
<file path=[Content_Types].xml><?xml version="1.0" encoding="utf-8"?>
<Types xmlns="http://schemas.openxmlformats.org/package/2006/content-types">
  <Default Extension="emf" ContentType="image/x-emf"/>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p:sldMasterIdLst>
    <p:sldMasterId id="2147483648" r:id="rId4"/>
  </p:sldMasterIdLst>
  <p:notesMasterIdLst>
    <p:notesMasterId r:id="rId24"/>
  </p:notesMasterIdLst>
  <p:sldIdLst>
    <p:sldId id="278" r:id="rId5"/>
    <p:sldId id="270" r:id="rId6"/>
    <p:sldId id="319" r:id="rId7"/>
    <p:sldId id="320" r:id="rId8"/>
    <p:sldId id="321" r:id="rId9"/>
    <p:sldId id="313" r:id="rId10"/>
    <p:sldId id="314" r:id="rId11"/>
    <p:sldId id="296" r:id="rId12"/>
    <p:sldId id="301" r:id="rId13"/>
    <p:sldId id="298" r:id="rId14"/>
    <p:sldId id="299" r:id="rId15"/>
    <p:sldId id="297" r:id="rId16"/>
    <p:sldId id="300" r:id="rId17"/>
    <p:sldId id="304" r:id="rId18"/>
    <p:sldId id="310" r:id="rId19"/>
    <p:sldId id="306" r:id="rId20"/>
    <p:sldId id="316" r:id="rId21"/>
    <p:sldId id="317" r:id="rId22"/>
    <p:sldId id="312" r:id="rId23"/>
  </p:sldIdLst>
  <p:sldSz cx="20105688" cy="11309350"/>
  <p:notesSz cx="20104100" cy="11309350"/>
  <p:embeddedFontLst>
    <p:embeddedFont>
      <p:font typeface="Calibri" panose="020F0502020204030204" pitchFamily="34" charset="0"/>
      <p:regular r:id="rId25"/>
      <p:bold r:id="rId26"/>
      <p:italic r:id="rId27"/>
      <p:boldItalic r:id="rId28"/>
    </p:embeddedFont>
    <p:embeddedFont>
      <p:font typeface="Eudonet" panose="020B0604020202020204" charset="0"/>
      <p:regular r:id="rId29"/>
      <p:bold r:id="rId30"/>
      <p:italic r:id="rId31"/>
      <p:boldItalic r:id="rId32"/>
    </p:embeddedFont>
    <p:embeddedFont>
      <p:font typeface="Montserrat" panose="020B0604020202020204" charset="0"/>
      <p:regular r:id="rId33"/>
      <p:bold r:id="rId34"/>
      <p:italic r:id="rId35"/>
      <p:boldItalic r:id="rId36"/>
    </p:embeddedFont>
    <p:embeddedFont>
      <p:font typeface="Montserrat SemiBold" panose="020B0604020202020204" charset="0"/>
      <p:regular r:id="rId37"/>
      <p:bold r:id="rId38"/>
      <p:italic r:id="rId39"/>
      <p:boldItalic r:id="rId40"/>
    </p:embeddedFont>
  </p:embeddedFontLst>
  <p:defaultTextStyle>
    <a:defPPr>
      <a:defRPr kern="0"/>
    </a:defPPr>
  </p:defaultTextStyle>
  <p:extLst>
    <p:ext uri="{EFAFB233-063F-42B5-8137-9DF3F51BA10A}">
      <p15:sldGuideLst xmlns:p15="http://schemas.microsoft.com/office/powerpoint/2012/main">
        <p15:guide id="4" orient="horz" pos="4016" userDrawn="1">
          <p15:clr>
            <a:srgbClr val="A4A3A4"/>
          </p15:clr>
        </p15:guide>
        <p15:guide id="5" pos="63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4003C"/>
    <a:srgbClr val="5C2483"/>
    <a:srgbClr val="D93059"/>
    <a:srgbClr val="8509A9"/>
    <a:srgbClr val="F36621"/>
    <a:srgbClr val="BB1515"/>
    <a:srgbClr val="42A7DC"/>
    <a:srgbClr val="03C7D7"/>
    <a:srgbClr val="79BE0B"/>
    <a:srgbClr val="F3BF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4A50B45-940B-4B87-9252-5488297BFCCA}" vWet="2" dt="2023-07-12T07:51:55.150"/>
    <p1510:client id="{06F07BE5-1567-1082-39A4-13295E4D3800}" v="354" dt="2023-07-12T11:56:56.540"/>
    <p1510:client id="{25B9C226-1F03-6C47-B379-AFDB305B8491}" v="304" dt="2023-07-12T10:51:37.433"/>
    <p1510:client id="{2790CD27-5842-2D48-A011-EF0C7326301E}" v="2999" dt="2023-07-12T11:00:50.810"/>
    <p1510:client id="{4DB5D9BA-C315-48BF-C8F2-32597FA1E2C8}" v="306" dt="2023-07-12T08:02:05.423"/>
    <p1510:client id="{8FEA5A77-1B8F-4CF9-4A32-F909F86EFB3E}" v="5" dt="2023-07-12T07:59:22.710"/>
  </p1510:revLst>
</p1510:revInfo>
</file>

<file path=ppt/tableStyles.xml><?xml version="1.0" encoding="utf-8"?>
<a:tblStyleLst xmlns:a="http://schemas.openxmlformats.org/drawingml/2006/main" def="{5C22544A-7EE6-4342-B048-85BDC9FD1C3A}">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C22544A-7EE6-4342-B048-85BDC9FD1C3A}" styleName="Style moyen 2 - Accentuation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guide orient="horz" pos="4016"/>
        <p:guide pos="6332"/>
      </p:guideLst>
    </p:cSldViewPr>
  </p:slide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font" Target="fonts/font2.fntdata"/><Relationship Id="rId39" Type="http://schemas.openxmlformats.org/officeDocument/2006/relationships/font" Target="fonts/font15.fntdata"/><Relationship Id="rId21" Type="http://schemas.openxmlformats.org/officeDocument/2006/relationships/slide" Target="slides/slide17.xml"/><Relationship Id="rId34" Type="http://schemas.openxmlformats.org/officeDocument/2006/relationships/font" Target="fonts/font10.fntdata"/><Relationship Id="rId42" Type="http://schemas.openxmlformats.org/officeDocument/2006/relationships/viewProps" Target="viewProps.xml"/><Relationship Id="rId7" Type="http://schemas.openxmlformats.org/officeDocument/2006/relationships/slide" Target="slides/slide3.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font" Target="fonts/font5.fntdata"/><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notesMaster" Target="notesMasters/notesMaster1.xml"/><Relationship Id="rId32" Type="http://schemas.openxmlformats.org/officeDocument/2006/relationships/font" Target="fonts/font8.fntdata"/><Relationship Id="rId37" Type="http://schemas.openxmlformats.org/officeDocument/2006/relationships/font" Target="fonts/font13.fntdata"/><Relationship Id="rId40" Type="http://schemas.openxmlformats.org/officeDocument/2006/relationships/font" Target="fonts/font16.fntdata"/><Relationship Id="rId45" Type="http://schemas.microsoft.com/office/2016/11/relationships/changesInfo" Target="changesInfos/changesInfo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font" Target="fonts/font4.fntdata"/><Relationship Id="rId36" Type="http://schemas.openxmlformats.org/officeDocument/2006/relationships/font" Target="fonts/font12.fntdata"/><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font" Target="fonts/font7.fntdata"/><Relationship Id="rId44"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font" Target="fonts/font3.fntdata"/><Relationship Id="rId30" Type="http://schemas.openxmlformats.org/officeDocument/2006/relationships/font" Target="fonts/font6.fntdata"/><Relationship Id="rId35" Type="http://schemas.openxmlformats.org/officeDocument/2006/relationships/font" Target="fonts/font11.fntdata"/><Relationship Id="rId43" Type="http://schemas.openxmlformats.org/officeDocument/2006/relationships/theme" Target="theme/theme1.xml"/><Relationship Id="rId8" Type="http://schemas.openxmlformats.org/officeDocument/2006/relationships/slide" Target="slides/slide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font" Target="fonts/font1.fntdata"/><Relationship Id="rId33" Type="http://schemas.openxmlformats.org/officeDocument/2006/relationships/font" Target="fonts/font9.fntdata"/><Relationship Id="rId38" Type="http://schemas.openxmlformats.org/officeDocument/2006/relationships/font" Target="fonts/font14.fntdata"/><Relationship Id="rId46" Type="http://schemas.microsoft.com/office/2015/10/relationships/revisionInfo" Target="revisionInfo.xml"/><Relationship Id="rId20" Type="http://schemas.openxmlformats.org/officeDocument/2006/relationships/slide" Target="slides/slide16.xml"/><Relationship Id="rId41"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Guilhem Rouvière" userId="S::grouviere@eudonet.com::7407ee1f-abc0-481c-b833-3d7ac043ec55" providerId="AD" clId="Web-{06F07BE5-1567-1082-39A4-13295E4D3800}"/>
    <pc:docChg chg="modSld">
      <pc:chgData name="Guilhem Rouvière" userId="S::grouviere@eudonet.com::7407ee1f-abc0-481c-b833-3d7ac043ec55" providerId="AD" clId="Web-{06F07BE5-1567-1082-39A4-13295E4D3800}" dt="2023-07-12T11:56:56.540" v="199" actId="1076"/>
      <pc:docMkLst>
        <pc:docMk/>
      </pc:docMkLst>
      <pc:sldChg chg="modSp">
        <pc:chgData name="Guilhem Rouvière" userId="S::grouviere@eudonet.com::7407ee1f-abc0-481c-b833-3d7ac043ec55" providerId="AD" clId="Web-{06F07BE5-1567-1082-39A4-13295E4D3800}" dt="2023-07-12T11:56:09.351" v="193" actId="14100"/>
        <pc:sldMkLst>
          <pc:docMk/>
          <pc:sldMk cId="3857722693" sldId="296"/>
        </pc:sldMkLst>
        <pc:spChg chg="mod">
          <ac:chgData name="Guilhem Rouvière" userId="S::grouviere@eudonet.com::7407ee1f-abc0-481c-b833-3d7ac043ec55" providerId="AD" clId="Web-{06F07BE5-1567-1082-39A4-13295E4D3800}" dt="2023-07-12T11:56:09.351" v="193" actId="14100"/>
          <ac:spMkLst>
            <pc:docMk/>
            <pc:sldMk cId="3857722693" sldId="296"/>
            <ac:spMk id="3" creationId="{1D3711CA-40CB-D853-803C-E3C83C104C6D}"/>
          </ac:spMkLst>
        </pc:spChg>
      </pc:sldChg>
      <pc:sldChg chg="modSp">
        <pc:chgData name="Guilhem Rouvière" userId="S::grouviere@eudonet.com::7407ee1f-abc0-481c-b833-3d7ac043ec55" providerId="AD" clId="Web-{06F07BE5-1567-1082-39A4-13295E4D3800}" dt="2023-07-12T11:56:43.164" v="197" actId="1076"/>
        <pc:sldMkLst>
          <pc:docMk/>
          <pc:sldMk cId="4231480498" sldId="299"/>
        </pc:sldMkLst>
        <pc:spChg chg="mod">
          <ac:chgData name="Guilhem Rouvière" userId="S::grouviere@eudonet.com::7407ee1f-abc0-481c-b833-3d7ac043ec55" providerId="AD" clId="Web-{06F07BE5-1567-1082-39A4-13295E4D3800}" dt="2023-07-12T11:56:39.883" v="196" actId="1076"/>
          <ac:spMkLst>
            <pc:docMk/>
            <pc:sldMk cId="4231480498" sldId="299"/>
            <ac:spMk id="4" creationId="{9D147453-231D-1B07-EA56-2B7CDC7ED323}"/>
          </ac:spMkLst>
        </pc:spChg>
        <pc:spChg chg="mod">
          <ac:chgData name="Guilhem Rouvière" userId="S::grouviere@eudonet.com::7407ee1f-abc0-481c-b833-3d7ac043ec55" providerId="AD" clId="Web-{06F07BE5-1567-1082-39A4-13295E4D3800}" dt="2023-07-12T11:56:43.164" v="197" actId="1076"/>
          <ac:spMkLst>
            <pc:docMk/>
            <pc:sldMk cId="4231480498" sldId="299"/>
            <ac:spMk id="10" creationId="{0F64D942-C48A-6333-AA3D-E52ED694846F}"/>
          </ac:spMkLst>
        </pc:spChg>
      </pc:sldChg>
      <pc:sldChg chg="modSp">
        <pc:chgData name="Guilhem Rouvière" userId="S::grouviere@eudonet.com::7407ee1f-abc0-481c-b833-3d7ac043ec55" providerId="AD" clId="Web-{06F07BE5-1567-1082-39A4-13295E4D3800}" dt="2023-07-12T11:56:56.540" v="199" actId="1076"/>
        <pc:sldMkLst>
          <pc:docMk/>
          <pc:sldMk cId="1511365524" sldId="300"/>
        </pc:sldMkLst>
        <pc:spChg chg="mod">
          <ac:chgData name="Guilhem Rouvière" userId="S::grouviere@eudonet.com::7407ee1f-abc0-481c-b833-3d7ac043ec55" providerId="AD" clId="Web-{06F07BE5-1567-1082-39A4-13295E4D3800}" dt="2023-07-12T11:56:56.540" v="199" actId="1076"/>
          <ac:spMkLst>
            <pc:docMk/>
            <pc:sldMk cId="1511365524" sldId="300"/>
            <ac:spMk id="8" creationId="{E1FD9DDC-5E45-7B36-8015-1C816F05FB30}"/>
          </ac:spMkLst>
        </pc:spChg>
        <pc:spChg chg="mod">
          <ac:chgData name="Guilhem Rouvière" userId="S::grouviere@eudonet.com::7407ee1f-abc0-481c-b833-3d7ac043ec55" providerId="AD" clId="Web-{06F07BE5-1567-1082-39A4-13295E4D3800}" dt="2023-07-12T10:38:49.406" v="21" actId="20577"/>
          <ac:spMkLst>
            <pc:docMk/>
            <pc:sldMk cId="1511365524" sldId="300"/>
            <ac:spMk id="17" creationId="{E169E48A-7E71-4EDE-2CEE-0A3E83C9CD93}"/>
          </ac:spMkLst>
        </pc:spChg>
      </pc:sldChg>
      <pc:sldChg chg="modSp">
        <pc:chgData name="Guilhem Rouvière" userId="S::grouviere@eudonet.com::7407ee1f-abc0-481c-b833-3d7ac043ec55" providerId="AD" clId="Web-{06F07BE5-1567-1082-39A4-13295E4D3800}" dt="2023-07-12T11:56:27.867" v="194" actId="14100"/>
        <pc:sldMkLst>
          <pc:docMk/>
          <pc:sldMk cId="3538522968" sldId="301"/>
        </pc:sldMkLst>
        <pc:spChg chg="mod">
          <ac:chgData name="Guilhem Rouvière" userId="S::grouviere@eudonet.com::7407ee1f-abc0-481c-b833-3d7ac043ec55" providerId="AD" clId="Web-{06F07BE5-1567-1082-39A4-13295E4D3800}" dt="2023-07-12T11:56:27.867" v="194" actId="14100"/>
          <ac:spMkLst>
            <pc:docMk/>
            <pc:sldMk cId="3538522968" sldId="301"/>
            <ac:spMk id="2" creationId="{B915F463-4246-3485-0A9F-4A8AC5B83C95}"/>
          </ac:spMkLst>
        </pc:spChg>
      </pc:sldChg>
      <pc:sldChg chg="modSp">
        <pc:chgData name="Guilhem Rouvière" userId="S::grouviere@eudonet.com::7407ee1f-abc0-481c-b833-3d7ac043ec55" providerId="AD" clId="Web-{06F07BE5-1567-1082-39A4-13295E4D3800}" dt="2023-07-12T11:00:37.885" v="192" actId="20577"/>
        <pc:sldMkLst>
          <pc:docMk/>
          <pc:sldMk cId="3774248511" sldId="306"/>
        </pc:sldMkLst>
        <pc:spChg chg="mod">
          <ac:chgData name="Guilhem Rouvière" userId="S::grouviere@eudonet.com::7407ee1f-abc0-481c-b833-3d7ac043ec55" providerId="AD" clId="Web-{06F07BE5-1567-1082-39A4-13295E4D3800}" dt="2023-07-12T11:00:37.885" v="192" actId="20577"/>
          <ac:spMkLst>
            <pc:docMk/>
            <pc:sldMk cId="3774248511" sldId="306"/>
            <ac:spMk id="5" creationId="{B4088EEE-E979-1AF2-4498-BAE44AE2D14D}"/>
          </ac:spMkLst>
        </pc:spChg>
        <pc:graphicFrameChg chg="mod modGraphic">
          <ac:chgData name="Guilhem Rouvière" userId="S::grouviere@eudonet.com::7407ee1f-abc0-481c-b833-3d7ac043ec55" providerId="AD" clId="Web-{06F07BE5-1567-1082-39A4-13295E4D3800}" dt="2023-07-12T10:54:36.733" v="149"/>
          <ac:graphicFrameMkLst>
            <pc:docMk/>
            <pc:sldMk cId="3774248511" sldId="306"/>
            <ac:graphicFrameMk id="3" creationId="{BE1CCED0-ADDD-1B3E-0F2B-18A9A4FE4CAA}"/>
          </ac:graphicFrameMkLst>
        </pc:graphicFrameChg>
      </pc:sldChg>
      <pc:sldChg chg="modSp">
        <pc:chgData name="Guilhem Rouvière" userId="S::grouviere@eudonet.com::7407ee1f-abc0-481c-b833-3d7ac043ec55" providerId="AD" clId="Web-{06F07BE5-1567-1082-39A4-13295E4D3800}" dt="2023-07-12T10:59:37.055" v="187"/>
        <pc:sldMkLst>
          <pc:docMk/>
          <pc:sldMk cId="2510764706" sldId="310"/>
        </pc:sldMkLst>
        <pc:graphicFrameChg chg="mod modGraphic">
          <ac:chgData name="Guilhem Rouvière" userId="S::grouviere@eudonet.com::7407ee1f-abc0-481c-b833-3d7ac043ec55" providerId="AD" clId="Web-{06F07BE5-1567-1082-39A4-13295E4D3800}" dt="2023-07-12T10:59:37.055" v="187"/>
          <ac:graphicFrameMkLst>
            <pc:docMk/>
            <pc:sldMk cId="2510764706" sldId="310"/>
            <ac:graphicFrameMk id="3" creationId="{BE1CCED0-ADDD-1B3E-0F2B-18A9A4FE4CAA}"/>
          </ac:graphicFrameMkLst>
        </pc:graphicFrameChg>
      </pc:sldChg>
    </pc:docChg>
  </pc:docChgLst>
  <pc:docChgLst>
    <pc:chgData name="Guilhem Rouvière" userId="7407ee1f-abc0-481c-b833-3d7ac043ec55" providerId="ADAL" clId="{E7F4E6B4-A3DD-4062-8B0F-775732AA300B}"/>
    <pc:docChg chg="undo redo custSel addSld delSld modSld">
      <pc:chgData name="Guilhem Rouvière" userId="7407ee1f-abc0-481c-b833-3d7ac043ec55" providerId="ADAL" clId="{E7F4E6B4-A3DD-4062-8B0F-775732AA300B}" dt="2023-07-12T10:23:17.683" v="5451" actId="6549"/>
      <pc:docMkLst>
        <pc:docMk/>
      </pc:docMkLst>
      <pc:sldChg chg="modSp mod">
        <pc:chgData name="Guilhem Rouvière" userId="7407ee1f-abc0-481c-b833-3d7ac043ec55" providerId="ADAL" clId="{E7F4E6B4-A3DD-4062-8B0F-775732AA300B}" dt="2023-07-10T14:53:49.662" v="100" actId="20577"/>
        <pc:sldMkLst>
          <pc:docMk/>
          <pc:sldMk cId="1334027101" sldId="257"/>
        </pc:sldMkLst>
        <pc:spChg chg="mod">
          <ac:chgData name="Guilhem Rouvière" userId="7407ee1f-abc0-481c-b833-3d7ac043ec55" providerId="ADAL" clId="{E7F4E6B4-A3DD-4062-8B0F-775732AA300B}" dt="2023-07-10T14:53:49.662" v="100" actId="20577"/>
          <ac:spMkLst>
            <pc:docMk/>
            <pc:sldMk cId="1334027101" sldId="257"/>
            <ac:spMk id="2" creationId="{62233DD0-458A-87A0-8FA4-4D7F2A56B778}"/>
          </ac:spMkLst>
        </pc:spChg>
      </pc:sldChg>
      <pc:sldChg chg="modSp mod">
        <pc:chgData name="Guilhem Rouvière" userId="7407ee1f-abc0-481c-b833-3d7ac043ec55" providerId="ADAL" clId="{E7F4E6B4-A3DD-4062-8B0F-775732AA300B}" dt="2023-07-11T14:56:01.607" v="2598" actId="20577"/>
        <pc:sldMkLst>
          <pc:docMk/>
          <pc:sldMk cId="2122658559" sldId="270"/>
        </pc:sldMkLst>
        <pc:spChg chg="mod">
          <ac:chgData name="Guilhem Rouvière" userId="7407ee1f-abc0-481c-b833-3d7ac043ec55" providerId="ADAL" clId="{E7F4E6B4-A3DD-4062-8B0F-775732AA300B}" dt="2023-07-11T14:55:53.384" v="2568" actId="20577"/>
          <ac:spMkLst>
            <pc:docMk/>
            <pc:sldMk cId="2122658559" sldId="270"/>
            <ac:spMk id="3" creationId="{47ABC96B-A192-8374-3980-888B6EEBA54E}"/>
          </ac:spMkLst>
        </pc:spChg>
        <pc:spChg chg="mod">
          <ac:chgData name="Guilhem Rouvière" userId="7407ee1f-abc0-481c-b833-3d7ac043ec55" providerId="ADAL" clId="{E7F4E6B4-A3DD-4062-8B0F-775732AA300B}" dt="2023-07-11T14:56:01.607" v="2598" actId="20577"/>
          <ac:spMkLst>
            <pc:docMk/>
            <pc:sldMk cId="2122658559" sldId="270"/>
            <ac:spMk id="4" creationId="{AF621E50-1404-9544-8BE3-A0009CF66078}"/>
          </ac:spMkLst>
        </pc:spChg>
        <pc:spChg chg="mod">
          <ac:chgData name="Guilhem Rouvière" userId="7407ee1f-abc0-481c-b833-3d7ac043ec55" providerId="ADAL" clId="{E7F4E6B4-A3DD-4062-8B0F-775732AA300B}" dt="2023-07-11T10:31:20.188" v="1738" actId="20577"/>
          <ac:spMkLst>
            <pc:docMk/>
            <pc:sldMk cId="2122658559" sldId="270"/>
            <ac:spMk id="16" creationId="{70605B8D-558D-BAC4-FFE0-FCA21E0AE1AA}"/>
          </ac:spMkLst>
        </pc:spChg>
      </pc:sldChg>
      <pc:sldChg chg="del">
        <pc:chgData name="Guilhem Rouvière" userId="7407ee1f-abc0-481c-b833-3d7ac043ec55" providerId="ADAL" clId="{E7F4E6B4-A3DD-4062-8B0F-775732AA300B}" dt="2023-07-12T06:13:24.750" v="3384" actId="47"/>
        <pc:sldMkLst>
          <pc:docMk/>
          <pc:sldMk cId="2975588085" sldId="275"/>
        </pc:sldMkLst>
      </pc:sldChg>
      <pc:sldChg chg="modSp mod">
        <pc:chgData name="Guilhem Rouvière" userId="7407ee1f-abc0-481c-b833-3d7ac043ec55" providerId="ADAL" clId="{E7F4E6B4-A3DD-4062-8B0F-775732AA300B}" dt="2023-07-11T08:42:54.332" v="469" actId="20577"/>
        <pc:sldMkLst>
          <pc:docMk/>
          <pc:sldMk cId="1997284223" sldId="276"/>
        </pc:sldMkLst>
        <pc:spChg chg="mod">
          <ac:chgData name="Guilhem Rouvière" userId="7407ee1f-abc0-481c-b833-3d7ac043ec55" providerId="ADAL" clId="{E7F4E6B4-A3DD-4062-8B0F-775732AA300B}" dt="2023-07-11T08:42:54.332" v="469" actId="20577"/>
          <ac:spMkLst>
            <pc:docMk/>
            <pc:sldMk cId="1997284223" sldId="276"/>
            <ac:spMk id="49" creationId="{8B2E8F4A-1E30-B8C6-03F8-2167179E59E6}"/>
          </ac:spMkLst>
        </pc:spChg>
      </pc:sldChg>
      <pc:sldChg chg="modSp del mod">
        <pc:chgData name="Guilhem Rouvière" userId="7407ee1f-abc0-481c-b833-3d7ac043ec55" providerId="ADAL" clId="{E7F4E6B4-A3DD-4062-8B0F-775732AA300B}" dt="2023-07-12T06:13:24.750" v="3384" actId="47"/>
        <pc:sldMkLst>
          <pc:docMk/>
          <pc:sldMk cId="1009912708" sldId="280"/>
        </pc:sldMkLst>
        <pc:spChg chg="mod">
          <ac:chgData name="Guilhem Rouvière" userId="7407ee1f-abc0-481c-b833-3d7ac043ec55" providerId="ADAL" clId="{E7F4E6B4-A3DD-4062-8B0F-775732AA300B}" dt="2023-07-11T07:46:58.586" v="132" actId="20577"/>
          <ac:spMkLst>
            <pc:docMk/>
            <pc:sldMk cId="1009912708" sldId="280"/>
            <ac:spMk id="2" creationId="{62233DD0-458A-87A0-8FA4-4D7F2A56B778}"/>
          </ac:spMkLst>
        </pc:spChg>
      </pc:sldChg>
      <pc:sldChg chg="addSp modSp del mod">
        <pc:chgData name="Guilhem Rouvière" userId="7407ee1f-abc0-481c-b833-3d7ac043ec55" providerId="ADAL" clId="{E7F4E6B4-A3DD-4062-8B0F-775732AA300B}" dt="2023-07-11T09:45:23.724" v="1380" actId="47"/>
        <pc:sldMkLst>
          <pc:docMk/>
          <pc:sldMk cId="3349067134" sldId="283"/>
        </pc:sldMkLst>
        <pc:spChg chg="mod">
          <ac:chgData name="Guilhem Rouvière" userId="7407ee1f-abc0-481c-b833-3d7ac043ec55" providerId="ADAL" clId="{E7F4E6B4-A3DD-4062-8B0F-775732AA300B}" dt="2023-07-11T08:31:58.357" v="399"/>
          <ac:spMkLst>
            <pc:docMk/>
            <pc:sldMk cId="3349067134" sldId="283"/>
            <ac:spMk id="2" creationId="{A64ECCF3-35B6-27FC-5D74-0DF7CCC210F6}"/>
          </ac:spMkLst>
        </pc:spChg>
        <pc:spChg chg="mod">
          <ac:chgData name="Guilhem Rouvière" userId="7407ee1f-abc0-481c-b833-3d7ac043ec55" providerId="ADAL" clId="{E7F4E6B4-A3DD-4062-8B0F-775732AA300B}" dt="2023-07-11T08:41:24.192" v="448" actId="20577"/>
          <ac:spMkLst>
            <pc:docMk/>
            <pc:sldMk cId="3349067134" sldId="283"/>
            <ac:spMk id="5" creationId="{3EF62545-7803-4F65-CDD9-4F3D9011A794}"/>
          </ac:spMkLst>
        </pc:spChg>
        <pc:picChg chg="add mod">
          <ac:chgData name="Guilhem Rouvière" userId="7407ee1f-abc0-481c-b833-3d7ac043ec55" providerId="ADAL" clId="{E7F4E6B4-A3DD-4062-8B0F-775732AA300B}" dt="2023-07-11T07:49:14.625" v="136" actId="1076"/>
          <ac:picMkLst>
            <pc:docMk/>
            <pc:sldMk cId="3349067134" sldId="283"/>
            <ac:picMk id="4" creationId="{8344D99B-D2B7-24A8-E7F3-21D64CA88492}"/>
          </ac:picMkLst>
        </pc:picChg>
      </pc:sldChg>
      <pc:sldChg chg="del">
        <pc:chgData name="Guilhem Rouvière" userId="7407ee1f-abc0-481c-b833-3d7ac043ec55" providerId="ADAL" clId="{E7F4E6B4-A3DD-4062-8B0F-775732AA300B}" dt="2023-07-12T06:13:24.750" v="3384" actId="47"/>
        <pc:sldMkLst>
          <pc:docMk/>
          <pc:sldMk cId="1004198870" sldId="288"/>
        </pc:sldMkLst>
      </pc:sldChg>
      <pc:sldChg chg="del">
        <pc:chgData name="Guilhem Rouvière" userId="7407ee1f-abc0-481c-b833-3d7ac043ec55" providerId="ADAL" clId="{E7F4E6B4-A3DD-4062-8B0F-775732AA300B}" dt="2023-07-12T06:13:24.750" v="3384" actId="47"/>
        <pc:sldMkLst>
          <pc:docMk/>
          <pc:sldMk cId="2746244952" sldId="290"/>
        </pc:sldMkLst>
      </pc:sldChg>
      <pc:sldChg chg="modSp del mod">
        <pc:chgData name="Guilhem Rouvière" userId="7407ee1f-abc0-481c-b833-3d7ac043ec55" providerId="ADAL" clId="{E7F4E6B4-A3DD-4062-8B0F-775732AA300B}" dt="2023-07-12T06:13:24.750" v="3384" actId="47"/>
        <pc:sldMkLst>
          <pc:docMk/>
          <pc:sldMk cId="4139415101" sldId="292"/>
        </pc:sldMkLst>
        <pc:spChg chg="mod">
          <ac:chgData name="Guilhem Rouvière" userId="7407ee1f-abc0-481c-b833-3d7ac043ec55" providerId="ADAL" clId="{E7F4E6B4-A3DD-4062-8B0F-775732AA300B}" dt="2023-07-11T08:29:08.225" v="348" actId="20577"/>
          <ac:spMkLst>
            <pc:docMk/>
            <pc:sldMk cId="4139415101" sldId="292"/>
            <ac:spMk id="28" creationId="{DCAEE287-AE68-0E84-10CA-A4572DA433EA}"/>
          </ac:spMkLst>
        </pc:spChg>
      </pc:sldChg>
      <pc:sldChg chg="del">
        <pc:chgData name="Guilhem Rouvière" userId="7407ee1f-abc0-481c-b833-3d7ac043ec55" providerId="ADAL" clId="{E7F4E6B4-A3DD-4062-8B0F-775732AA300B}" dt="2023-07-12T06:13:24.750" v="3384" actId="47"/>
        <pc:sldMkLst>
          <pc:docMk/>
          <pc:sldMk cId="1320529534" sldId="293"/>
        </pc:sldMkLst>
      </pc:sldChg>
      <pc:sldChg chg="del">
        <pc:chgData name="Guilhem Rouvière" userId="7407ee1f-abc0-481c-b833-3d7ac043ec55" providerId="ADAL" clId="{E7F4E6B4-A3DD-4062-8B0F-775732AA300B}" dt="2023-07-12T06:13:24.750" v="3384" actId="47"/>
        <pc:sldMkLst>
          <pc:docMk/>
          <pc:sldMk cId="2331302468" sldId="294"/>
        </pc:sldMkLst>
      </pc:sldChg>
      <pc:sldChg chg="addSp delSp modSp add del mod">
        <pc:chgData name="Guilhem Rouvière" userId="7407ee1f-abc0-481c-b833-3d7ac043ec55" providerId="ADAL" clId="{E7F4E6B4-A3DD-4062-8B0F-775732AA300B}" dt="2023-07-11T09:45:22.319" v="1379" actId="47"/>
        <pc:sldMkLst>
          <pc:docMk/>
          <pc:sldMk cId="2603620990" sldId="295"/>
        </pc:sldMkLst>
        <pc:spChg chg="mod">
          <ac:chgData name="Guilhem Rouvière" userId="7407ee1f-abc0-481c-b833-3d7ac043ec55" providerId="ADAL" clId="{E7F4E6B4-A3DD-4062-8B0F-775732AA300B}" dt="2023-07-11T08:40:54.038" v="434" actId="20577"/>
          <ac:spMkLst>
            <pc:docMk/>
            <pc:sldMk cId="2603620990" sldId="295"/>
            <ac:spMk id="5" creationId="{3EF62545-7803-4F65-CDD9-4F3D9011A794}"/>
          </ac:spMkLst>
        </pc:spChg>
        <pc:picChg chg="del">
          <ac:chgData name="Guilhem Rouvière" userId="7407ee1f-abc0-481c-b833-3d7ac043ec55" providerId="ADAL" clId="{E7F4E6B4-A3DD-4062-8B0F-775732AA300B}" dt="2023-07-11T08:40:56.077" v="435" actId="478"/>
          <ac:picMkLst>
            <pc:docMk/>
            <pc:sldMk cId="2603620990" sldId="295"/>
            <ac:picMk id="4" creationId="{8344D99B-D2B7-24A8-E7F3-21D64CA88492}"/>
          </ac:picMkLst>
        </pc:picChg>
        <pc:picChg chg="add mod">
          <ac:chgData name="Guilhem Rouvière" userId="7407ee1f-abc0-481c-b833-3d7ac043ec55" providerId="ADAL" clId="{E7F4E6B4-A3DD-4062-8B0F-775732AA300B}" dt="2023-07-11T08:41:07.704" v="438" actId="1076"/>
          <ac:picMkLst>
            <pc:docMk/>
            <pc:sldMk cId="2603620990" sldId="295"/>
            <ac:picMk id="6" creationId="{D10CACE6-53AB-442B-05BB-7DB8BFD22260}"/>
          </ac:picMkLst>
        </pc:picChg>
      </pc:sldChg>
      <pc:sldChg chg="addSp delSp modSp add mod">
        <pc:chgData name="Guilhem Rouvière" userId="7407ee1f-abc0-481c-b833-3d7ac043ec55" providerId="ADAL" clId="{E7F4E6B4-A3DD-4062-8B0F-775732AA300B}" dt="2023-07-12T09:51:32.256" v="5436" actId="20577"/>
        <pc:sldMkLst>
          <pc:docMk/>
          <pc:sldMk cId="3857722693" sldId="296"/>
        </pc:sldMkLst>
        <pc:spChg chg="mod">
          <ac:chgData name="Guilhem Rouvière" userId="7407ee1f-abc0-481c-b833-3d7ac043ec55" providerId="ADAL" clId="{E7F4E6B4-A3DD-4062-8B0F-775732AA300B}" dt="2023-07-12T09:51:32.256" v="5436" actId="20577"/>
          <ac:spMkLst>
            <pc:docMk/>
            <pc:sldMk cId="3857722693" sldId="296"/>
            <ac:spMk id="2" creationId="{A64ECCF3-35B6-27FC-5D74-0DF7CCC210F6}"/>
          </ac:spMkLst>
        </pc:spChg>
        <pc:spChg chg="add mod">
          <ac:chgData name="Guilhem Rouvière" userId="7407ee1f-abc0-481c-b833-3d7ac043ec55" providerId="ADAL" clId="{E7F4E6B4-A3DD-4062-8B0F-775732AA300B}" dt="2023-07-12T08:21:18.559" v="3948" actId="1076"/>
          <ac:spMkLst>
            <pc:docMk/>
            <pc:sldMk cId="3857722693" sldId="296"/>
            <ac:spMk id="3" creationId="{1D3711CA-40CB-D853-803C-E3C83C104C6D}"/>
          </ac:spMkLst>
        </pc:spChg>
        <pc:spChg chg="mod">
          <ac:chgData name="Guilhem Rouvière" userId="7407ee1f-abc0-481c-b833-3d7ac043ec55" providerId="ADAL" clId="{E7F4E6B4-A3DD-4062-8B0F-775732AA300B}" dt="2023-07-11T08:36:15.515" v="426" actId="20577"/>
          <ac:spMkLst>
            <pc:docMk/>
            <pc:sldMk cId="3857722693" sldId="296"/>
            <ac:spMk id="5" creationId="{3EF62545-7803-4F65-CDD9-4F3D9011A794}"/>
          </ac:spMkLst>
        </pc:spChg>
        <pc:picChg chg="del mod">
          <ac:chgData name="Guilhem Rouvière" userId="7407ee1f-abc0-481c-b833-3d7ac043ec55" providerId="ADAL" clId="{E7F4E6B4-A3DD-4062-8B0F-775732AA300B}" dt="2023-07-11T08:34:20.386" v="405" actId="478"/>
          <ac:picMkLst>
            <pc:docMk/>
            <pc:sldMk cId="3857722693" sldId="296"/>
            <ac:picMk id="4" creationId="{8344D99B-D2B7-24A8-E7F3-21D64CA88492}"/>
          </ac:picMkLst>
        </pc:picChg>
        <pc:picChg chg="add mod">
          <ac:chgData name="Guilhem Rouvière" userId="7407ee1f-abc0-481c-b833-3d7ac043ec55" providerId="ADAL" clId="{E7F4E6B4-A3DD-4062-8B0F-775732AA300B}" dt="2023-07-11T12:33:54.142" v="1841" actId="1076"/>
          <ac:picMkLst>
            <pc:docMk/>
            <pc:sldMk cId="3857722693" sldId="296"/>
            <ac:picMk id="1026" creationId="{F84AC8E7-6658-5C59-F5FE-DE7940C4F56C}"/>
          </ac:picMkLst>
        </pc:picChg>
      </pc:sldChg>
      <pc:sldChg chg="addSp delSp modSp add mod">
        <pc:chgData name="Guilhem Rouvière" userId="7407ee1f-abc0-481c-b833-3d7ac043ec55" providerId="ADAL" clId="{E7F4E6B4-A3DD-4062-8B0F-775732AA300B}" dt="2023-07-12T09:41:48.471" v="5197" actId="20577"/>
        <pc:sldMkLst>
          <pc:docMk/>
          <pc:sldMk cId="4234971232" sldId="297"/>
        </pc:sldMkLst>
        <pc:spChg chg="mod">
          <ac:chgData name="Guilhem Rouvière" userId="7407ee1f-abc0-481c-b833-3d7ac043ec55" providerId="ADAL" clId="{E7F4E6B4-A3DD-4062-8B0F-775732AA300B}" dt="2023-07-12T09:41:48.471" v="5197" actId="20577"/>
          <ac:spMkLst>
            <pc:docMk/>
            <pc:sldMk cId="4234971232" sldId="297"/>
            <ac:spMk id="2" creationId="{A64ECCF3-35B6-27FC-5D74-0DF7CCC210F6}"/>
          </ac:spMkLst>
        </pc:spChg>
        <pc:spChg chg="add mod">
          <ac:chgData name="Guilhem Rouvière" userId="7407ee1f-abc0-481c-b833-3d7ac043ec55" providerId="ADAL" clId="{E7F4E6B4-A3DD-4062-8B0F-775732AA300B}" dt="2023-07-12T08:21:37.252" v="3957" actId="20577"/>
          <ac:spMkLst>
            <pc:docMk/>
            <pc:sldMk cId="4234971232" sldId="297"/>
            <ac:spMk id="3" creationId="{2DFB5560-348C-92B9-C404-8A8E6A6C9860}"/>
          </ac:spMkLst>
        </pc:spChg>
        <pc:spChg chg="add mod">
          <ac:chgData name="Guilhem Rouvière" userId="7407ee1f-abc0-481c-b833-3d7ac043ec55" providerId="ADAL" clId="{E7F4E6B4-A3DD-4062-8B0F-775732AA300B}" dt="2023-07-11T09:49:09.529" v="1459"/>
          <ac:spMkLst>
            <pc:docMk/>
            <pc:sldMk cId="4234971232" sldId="297"/>
            <ac:spMk id="6" creationId="{7B77CBAF-CB5B-22E9-9E70-D0F5E1181E1C}"/>
          </ac:spMkLst>
        </pc:spChg>
        <pc:spChg chg="add del">
          <ac:chgData name="Guilhem Rouvière" userId="7407ee1f-abc0-481c-b833-3d7ac043ec55" providerId="ADAL" clId="{E7F4E6B4-A3DD-4062-8B0F-775732AA300B}" dt="2023-07-11T09:53:18.253" v="1461" actId="22"/>
          <ac:spMkLst>
            <pc:docMk/>
            <pc:sldMk cId="4234971232" sldId="297"/>
            <ac:spMk id="8" creationId="{DD3B8CB8-5626-7B1E-81C0-95C95D04E325}"/>
          </ac:spMkLst>
        </pc:spChg>
        <pc:picChg chg="add del mod">
          <ac:chgData name="Guilhem Rouvière" userId="7407ee1f-abc0-481c-b833-3d7ac043ec55" providerId="ADAL" clId="{E7F4E6B4-A3DD-4062-8B0F-775732AA300B}" dt="2023-07-11T08:46:13.323" v="554" actId="478"/>
          <ac:picMkLst>
            <pc:docMk/>
            <pc:sldMk cId="4234971232" sldId="297"/>
            <ac:picMk id="3" creationId="{4C458EF3-18D4-5711-E995-BCBC394BF253}"/>
          </ac:picMkLst>
        </pc:picChg>
        <pc:picChg chg="add mod">
          <ac:chgData name="Guilhem Rouvière" userId="7407ee1f-abc0-481c-b833-3d7ac043ec55" providerId="ADAL" clId="{E7F4E6B4-A3DD-4062-8B0F-775732AA300B}" dt="2023-07-11T10:11:27.607" v="1573" actId="1076"/>
          <ac:picMkLst>
            <pc:docMk/>
            <pc:sldMk cId="4234971232" sldId="297"/>
            <ac:picMk id="4" creationId="{5219928B-50B3-5B64-1614-6E89CCDA78CF}"/>
          </ac:picMkLst>
        </pc:picChg>
        <pc:picChg chg="add del mod">
          <ac:chgData name="Guilhem Rouvière" userId="7407ee1f-abc0-481c-b833-3d7ac043ec55" providerId="ADAL" clId="{E7F4E6B4-A3DD-4062-8B0F-775732AA300B}" dt="2023-07-11T09:54:32.867" v="1466" actId="478"/>
          <ac:picMkLst>
            <pc:docMk/>
            <pc:sldMk cId="4234971232" sldId="297"/>
            <ac:picMk id="10" creationId="{4890D7D7-B4C3-A662-BE11-9C76F1DE84F3}"/>
          </ac:picMkLst>
        </pc:picChg>
        <pc:picChg chg="add mod">
          <ac:chgData name="Guilhem Rouvière" userId="7407ee1f-abc0-481c-b833-3d7ac043ec55" providerId="ADAL" clId="{E7F4E6B4-A3DD-4062-8B0F-775732AA300B}" dt="2023-07-11T09:54:48.789" v="1470" actId="1076"/>
          <ac:picMkLst>
            <pc:docMk/>
            <pc:sldMk cId="4234971232" sldId="297"/>
            <ac:picMk id="12" creationId="{F398A86A-CDA6-7124-F5C6-83934D1DCCBC}"/>
          </ac:picMkLst>
        </pc:picChg>
        <pc:picChg chg="del">
          <ac:chgData name="Guilhem Rouvière" userId="7407ee1f-abc0-481c-b833-3d7ac043ec55" providerId="ADAL" clId="{E7F4E6B4-A3DD-4062-8B0F-775732AA300B}" dt="2023-07-11T08:45:34.381" v="530" actId="478"/>
          <ac:picMkLst>
            <pc:docMk/>
            <pc:sldMk cId="4234971232" sldId="297"/>
            <ac:picMk id="1026" creationId="{F84AC8E7-6658-5C59-F5FE-DE7940C4F56C}"/>
          </ac:picMkLst>
        </pc:picChg>
      </pc:sldChg>
      <pc:sldChg chg="addSp modSp add mod">
        <pc:chgData name="Guilhem Rouvière" userId="7407ee1f-abc0-481c-b833-3d7ac043ec55" providerId="ADAL" clId="{E7F4E6B4-A3DD-4062-8B0F-775732AA300B}" dt="2023-07-12T09:36:31.998" v="5128" actId="113"/>
        <pc:sldMkLst>
          <pc:docMk/>
          <pc:sldMk cId="2090551131" sldId="298"/>
        </pc:sldMkLst>
        <pc:spChg chg="mod">
          <ac:chgData name="Guilhem Rouvière" userId="7407ee1f-abc0-481c-b833-3d7ac043ec55" providerId="ADAL" clId="{E7F4E6B4-A3DD-4062-8B0F-775732AA300B}" dt="2023-07-12T09:36:31.998" v="5128" actId="113"/>
          <ac:spMkLst>
            <pc:docMk/>
            <pc:sldMk cId="2090551131" sldId="298"/>
            <ac:spMk id="2" creationId="{A64ECCF3-35B6-27FC-5D74-0DF7CCC210F6}"/>
          </ac:spMkLst>
        </pc:spChg>
        <pc:spChg chg="add mod">
          <ac:chgData name="Guilhem Rouvière" userId="7407ee1f-abc0-481c-b833-3d7ac043ec55" providerId="ADAL" clId="{E7F4E6B4-A3DD-4062-8B0F-775732AA300B}" dt="2023-07-12T08:20:51.479" v="3925" actId="1076"/>
          <ac:spMkLst>
            <pc:docMk/>
            <pc:sldMk cId="2090551131" sldId="298"/>
            <ac:spMk id="3" creationId="{AAF8E954-21C4-CC2B-DDCB-00633B05EC83}"/>
          </ac:spMkLst>
        </pc:spChg>
        <pc:spChg chg="add mod">
          <ac:chgData name="Guilhem Rouvière" userId="7407ee1f-abc0-481c-b833-3d7ac043ec55" providerId="ADAL" clId="{E7F4E6B4-A3DD-4062-8B0F-775732AA300B}" dt="2023-07-11T09:34:59.402" v="1307" actId="1076"/>
          <ac:spMkLst>
            <pc:docMk/>
            <pc:sldMk cId="2090551131" sldId="298"/>
            <ac:spMk id="7" creationId="{2812888B-15CB-3BFE-9360-CA5B211DE82F}"/>
          </ac:spMkLst>
        </pc:spChg>
        <pc:picChg chg="mod">
          <ac:chgData name="Guilhem Rouvière" userId="7407ee1f-abc0-481c-b833-3d7ac043ec55" providerId="ADAL" clId="{E7F4E6B4-A3DD-4062-8B0F-775732AA300B}" dt="2023-07-11T09:35:12.514" v="1310" actId="1076"/>
          <ac:picMkLst>
            <pc:docMk/>
            <pc:sldMk cId="2090551131" sldId="298"/>
            <ac:picMk id="3" creationId="{4C458EF3-18D4-5711-E995-BCBC394BF253}"/>
          </ac:picMkLst>
        </pc:picChg>
        <pc:picChg chg="add mod">
          <ac:chgData name="Guilhem Rouvière" userId="7407ee1f-abc0-481c-b833-3d7ac043ec55" providerId="ADAL" clId="{E7F4E6B4-A3DD-4062-8B0F-775732AA300B}" dt="2023-07-11T09:54:59.525" v="1496" actId="1038"/>
          <ac:picMkLst>
            <pc:docMk/>
            <pc:sldMk cId="2090551131" sldId="298"/>
            <ac:picMk id="6" creationId="{BB7AC962-C36E-7779-FE2B-1CB1C7A2E660}"/>
          </ac:picMkLst>
        </pc:picChg>
      </pc:sldChg>
      <pc:sldChg chg="add del">
        <pc:chgData name="Guilhem Rouvière" userId="7407ee1f-abc0-481c-b833-3d7ac043ec55" providerId="ADAL" clId="{E7F4E6B4-A3DD-4062-8B0F-775732AA300B}" dt="2023-07-11T08:47:56.737" v="556"/>
        <pc:sldMkLst>
          <pc:docMk/>
          <pc:sldMk cId="2298267250" sldId="299"/>
        </pc:sldMkLst>
      </pc:sldChg>
      <pc:sldChg chg="addSp delSp modSp add mod">
        <pc:chgData name="Guilhem Rouvière" userId="7407ee1f-abc0-481c-b833-3d7ac043ec55" providerId="ADAL" clId="{E7F4E6B4-A3DD-4062-8B0F-775732AA300B}" dt="2023-07-12T10:21:46.458" v="5448" actId="1076"/>
        <pc:sldMkLst>
          <pc:docMk/>
          <pc:sldMk cId="4231480498" sldId="299"/>
        </pc:sldMkLst>
        <pc:spChg chg="add mod">
          <ac:chgData name="Guilhem Rouvière" userId="7407ee1f-abc0-481c-b833-3d7ac043ec55" providerId="ADAL" clId="{E7F4E6B4-A3DD-4062-8B0F-775732AA300B}" dt="2023-07-12T09:32:29.493" v="5074" actId="404"/>
          <ac:spMkLst>
            <pc:docMk/>
            <pc:sldMk cId="4231480498" sldId="299"/>
            <ac:spMk id="2" creationId="{B915F463-4246-3485-0A9F-4A8AC5B83C95}"/>
          </ac:spMkLst>
        </pc:spChg>
        <pc:spChg chg="add mod ord">
          <ac:chgData name="Guilhem Rouvière" userId="7407ee1f-abc0-481c-b833-3d7ac043ec55" providerId="ADAL" clId="{E7F4E6B4-A3DD-4062-8B0F-775732AA300B}" dt="2023-07-12T09:24:11.847" v="4962" actId="1035"/>
          <ac:spMkLst>
            <pc:docMk/>
            <pc:sldMk cId="4231480498" sldId="299"/>
            <ac:spMk id="3" creationId="{43734A09-0920-EAE8-BCC1-F5930CED827C}"/>
          </ac:spMkLst>
        </pc:spChg>
        <pc:spChg chg="add mod ord">
          <ac:chgData name="Guilhem Rouvière" userId="7407ee1f-abc0-481c-b833-3d7ac043ec55" providerId="ADAL" clId="{E7F4E6B4-A3DD-4062-8B0F-775732AA300B}" dt="2023-07-12T09:31:43.901" v="5055" actId="1076"/>
          <ac:spMkLst>
            <pc:docMk/>
            <pc:sldMk cId="4231480498" sldId="299"/>
            <ac:spMk id="4" creationId="{9D147453-231D-1B07-EA56-2B7CDC7ED323}"/>
          </ac:spMkLst>
        </pc:spChg>
        <pc:spChg chg="mod">
          <ac:chgData name="Guilhem Rouvière" userId="7407ee1f-abc0-481c-b833-3d7ac043ec55" providerId="ADAL" clId="{E7F4E6B4-A3DD-4062-8B0F-775732AA300B}" dt="2023-07-11T09:19:31.057" v="1110" actId="20577"/>
          <ac:spMkLst>
            <pc:docMk/>
            <pc:sldMk cId="4231480498" sldId="299"/>
            <ac:spMk id="5" creationId="{B4088EEE-E979-1AF2-4498-BAE44AE2D14D}"/>
          </ac:spMkLst>
        </pc:spChg>
        <pc:spChg chg="del">
          <ac:chgData name="Guilhem Rouvière" userId="7407ee1f-abc0-481c-b833-3d7ac043ec55" providerId="ADAL" clId="{E7F4E6B4-A3DD-4062-8B0F-775732AA300B}" dt="2023-07-12T09:36:37.708" v="5129" actId="478"/>
          <ac:spMkLst>
            <pc:docMk/>
            <pc:sldMk cId="4231480498" sldId="299"/>
            <ac:spMk id="6" creationId="{ED297578-C190-6945-BC39-A8EB74BA8FE1}"/>
          </ac:spMkLst>
        </pc:spChg>
        <pc:spChg chg="mod">
          <ac:chgData name="Guilhem Rouvière" userId="7407ee1f-abc0-481c-b833-3d7ac043ec55" providerId="ADAL" clId="{E7F4E6B4-A3DD-4062-8B0F-775732AA300B}" dt="2023-07-12T09:24:51.702" v="4972" actId="1076"/>
          <ac:spMkLst>
            <pc:docMk/>
            <pc:sldMk cId="4231480498" sldId="299"/>
            <ac:spMk id="7" creationId="{64D2F416-382C-34EA-CE99-F34D30EE843B}"/>
          </ac:spMkLst>
        </pc:spChg>
        <pc:spChg chg="del">
          <ac:chgData name="Guilhem Rouvière" userId="7407ee1f-abc0-481c-b833-3d7ac043ec55" providerId="ADAL" clId="{E7F4E6B4-A3DD-4062-8B0F-775732AA300B}" dt="2023-07-12T09:36:39.793" v="5130" actId="478"/>
          <ac:spMkLst>
            <pc:docMk/>
            <pc:sldMk cId="4231480498" sldId="299"/>
            <ac:spMk id="8" creationId="{C852F758-ED0F-A444-F680-35980E3130DE}"/>
          </ac:spMkLst>
        </pc:spChg>
        <pc:spChg chg="mod">
          <ac:chgData name="Guilhem Rouvière" userId="7407ee1f-abc0-481c-b833-3d7ac043ec55" providerId="ADAL" clId="{E7F4E6B4-A3DD-4062-8B0F-775732AA300B}" dt="2023-07-12T09:32:12.466" v="5063" actId="20577"/>
          <ac:spMkLst>
            <pc:docMk/>
            <pc:sldMk cId="4231480498" sldId="299"/>
            <ac:spMk id="14" creationId="{EB381053-A15C-BFCE-B6B1-5E650A88FD84}"/>
          </ac:spMkLst>
        </pc:spChg>
        <pc:spChg chg="mod">
          <ac:chgData name="Guilhem Rouvière" userId="7407ee1f-abc0-481c-b833-3d7ac043ec55" providerId="ADAL" clId="{E7F4E6B4-A3DD-4062-8B0F-775732AA300B}" dt="2023-07-12T10:21:46.458" v="5448" actId="1076"/>
          <ac:spMkLst>
            <pc:docMk/>
            <pc:sldMk cId="4231480498" sldId="299"/>
            <ac:spMk id="17" creationId="{E169E48A-7E71-4EDE-2CEE-0A3E83C9CD93}"/>
          </ac:spMkLst>
        </pc:spChg>
        <pc:grpChg chg="mod">
          <ac:chgData name="Guilhem Rouvière" userId="7407ee1f-abc0-481c-b833-3d7ac043ec55" providerId="ADAL" clId="{E7F4E6B4-A3DD-4062-8B0F-775732AA300B}" dt="2023-07-12T09:32:41.469" v="5075" actId="1076"/>
          <ac:grpSpMkLst>
            <pc:docMk/>
            <pc:sldMk cId="4231480498" sldId="299"/>
            <ac:grpSpMk id="561" creationId="{A6036927-799F-E75F-A9CE-13981F6CBB76}"/>
          </ac:grpSpMkLst>
        </pc:grpChg>
      </pc:sldChg>
      <pc:sldChg chg="addSp delSp modSp add mod">
        <pc:chgData name="Guilhem Rouvière" userId="7407ee1f-abc0-481c-b833-3d7ac043ec55" providerId="ADAL" clId="{E7F4E6B4-A3DD-4062-8B0F-775732AA300B}" dt="2023-07-12T09:36:48.630" v="5132" actId="478"/>
        <pc:sldMkLst>
          <pc:docMk/>
          <pc:sldMk cId="1511365524" sldId="300"/>
        </pc:sldMkLst>
        <pc:spChg chg="mod">
          <ac:chgData name="Guilhem Rouvière" userId="7407ee1f-abc0-481c-b833-3d7ac043ec55" providerId="ADAL" clId="{E7F4E6B4-A3DD-4062-8B0F-775732AA300B}" dt="2023-07-12T09:34:22.733" v="5117" actId="1076"/>
          <ac:spMkLst>
            <pc:docMk/>
            <pc:sldMk cId="1511365524" sldId="300"/>
            <ac:spMk id="2" creationId="{B915F463-4246-3485-0A9F-4A8AC5B83C95}"/>
          </ac:spMkLst>
        </pc:spChg>
        <pc:spChg chg="add mod ord">
          <ac:chgData name="Guilhem Rouvière" userId="7407ee1f-abc0-481c-b833-3d7ac043ec55" providerId="ADAL" clId="{E7F4E6B4-A3DD-4062-8B0F-775732AA300B}" dt="2023-07-12T09:33:27.813" v="5094" actId="167"/>
          <ac:spMkLst>
            <pc:docMk/>
            <pc:sldMk cId="1511365524" sldId="300"/>
            <ac:spMk id="3" creationId="{C2E1E907-442A-276B-52FC-B80EF70721BC}"/>
          </ac:spMkLst>
        </pc:spChg>
        <pc:spChg chg="add mod ord">
          <ac:chgData name="Guilhem Rouvière" userId="7407ee1f-abc0-481c-b833-3d7ac043ec55" providerId="ADAL" clId="{E7F4E6B4-A3DD-4062-8B0F-775732AA300B}" dt="2023-07-12T09:33:43.813" v="5099" actId="1076"/>
          <ac:spMkLst>
            <pc:docMk/>
            <pc:sldMk cId="1511365524" sldId="300"/>
            <ac:spMk id="4" creationId="{8305FA99-CABD-4442-944F-42402D31618D}"/>
          </ac:spMkLst>
        </pc:spChg>
        <pc:spChg chg="del">
          <ac:chgData name="Guilhem Rouvière" userId="7407ee1f-abc0-481c-b833-3d7ac043ec55" providerId="ADAL" clId="{E7F4E6B4-A3DD-4062-8B0F-775732AA300B}" dt="2023-07-12T09:36:48.630" v="5132" actId="478"/>
          <ac:spMkLst>
            <pc:docMk/>
            <pc:sldMk cId="1511365524" sldId="300"/>
            <ac:spMk id="4" creationId="{957644C1-E392-2738-9052-92825EEE2563}"/>
          </ac:spMkLst>
        </pc:spChg>
        <pc:spChg chg="mod">
          <ac:chgData name="Guilhem Rouvière" userId="7407ee1f-abc0-481c-b833-3d7ac043ec55" providerId="ADAL" clId="{E7F4E6B4-A3DD-4062-8B0F-775732AA300B}" dt="2023-07-11T09:46:56.447" v="1458" actId="20577"/>
          <ac:spMkLst>
            <pc:docMk/>
            <pc:sldMk cId="1511365524" sldId="300"/>
            <ac:spMk id="5" creationId="{B4088EEE-E979-1AF2-4498-BAE44AE2D14D}"/>
          </ac:spMkLst>
        </pc:spChg>
        <pc:spChg chg="mod">
          <ac:chgData name="Guilhem Rouvière" userId="7407ee1f-abc0-481c-b833-3d7ac043ec55" providerId="ADAL" clId="{E7F4E6B4-A3DD-4062-8B0F-775732AA300B}" dt="2023-07-12T09:34:16.236" v="5111" actId="1076"/>
          <ac:spMkLst>
            <pc:docMk/>
            <pc:sldMk cId="1511365524" sldId="300"/>
            <ac:spMk id="7" creationId="{64D2F416-382C-34EA-CE99-F34D30EE843B}"/>
          </ac:spMkLst>
        </pc:spChg>
        <pc:spChg chg="mod">
          <ac:chgData name="Guilhem Rouvière" userId="7407ee1f-abc0-481c-b833-3d7ac043ec55" providerId="ADAL" clId="{E7F4E6B4-A3DD-4062-8B0F-775732AA300B}" dt="2023-07-12T09:34:09.318" v="5107" actId="1076"/>
          <ac:spMkLst>
            <pc:docMk/>
            <pc:sldMk cId="1511365524" sldId="300"/>
            <ac:spMk id="14" creationId="{EB381053-A15C-BFCE-B6B1-5E650A88FD84}"/>
          </ac:spMkLst>
        </pc:spChg>
        <pc:spChg chg="mod">
          <ac:chgData name="Guilhem Rouvière" userId="7407ee1f-abc0-481c-b833-3d7ac043ec55" providerId="ADAL" clId="{E7F4E6B4-A3DD-4062-8B0F-775732AA300B}" dt="2023-07-12T09:34:28.668" v="5118" actId="1076"/>
          <ac:spMkLst>
            <pc:docMk/>
            <pc:sldMk cId="1511365524" sldId="300"/>
            <ac:spMk id="17" creationId="{E169E48A-7E71-4EDE-2CEE-0A3E83C9CD93}"/>
          </ac:spMkLst>
        </pc:spChg>
        <pc:spChg chg="del">
          <ac:chgData name="Guilhem Rouvière" userId="7407ee1f-abc0-481c-b833-3d7ac043ec55" providerId="ADAL" clId="{E7F4E6B4-A3DD-4062-8B0F-775732AA300B}" dt="2023-07-12T09:36:46.235" v="5131" actId="478"/>
          <ac:spMkLst>
            <pc:docMk/>
            <pc:sldMk cId="1511365524" sldId="300"/>
            <ac:spMk id="533" creationId="{8305FA99-CABD-4442-944F-42402D31618D}"/>
          </ac:spMkLst>
        </pc:spChg>
        <pc:grpChg chg="mod">
          <ac:chgData name="Guilhem Rouvière" userId="7407ee1f-abc0-481c-b833-3d7ac043ec55" providerId="ADAL" clId="{E7F4E6B4-A3DD-4062-8B0F-775732AA300B}" dt="2023-07-12T09:33:34.190" v="5095" actId="1076"/>
          <ac:grpSpMkLst>
            <pc:docMk/>
            <pc:sldMk cId="1511365524" sldId="300"/>
            <ac:grpSpMk id="561" creationId="{A6036927-799F-E75F-A9CE-13981F6CBB76}"/>
          </ac:grpSpMkLst>
        </pc:grpChg>
      </pc:sldChg>
      <pc:sldChg chg="modSp add mod">
        <pc:chgData name="Guilhem Rouvière" userId="7407ee1f-abc0-481c-b833-3d7ac043ec55" providerId="ADAL" clId="{E7F4E6B4-A3DD-4062-8B0F-775732AA300B}" dt="2023-07-12T09:52:10.962" v="5447" actId="1035"/>
        <pc:sldMkLst>
          <pc:docMk/>
          <pc:sldMk cId="3538522968" sldId="301"/>
        </pc:sldMkLst>
        <pc:spChg chg="mod">
          <ac:chgData name="Guilhem Rouvière" userId="7407ee1f-abc0-481c-b833-3d7ac043ec55" providerId="ADAL" clId="{E7F4E6B4-A3DD-4062-8B0F-775732AA300B}" dt="2023-07-11T09:46:47.105" v="1448" actId="20577"/>
          <ac:spMkLst>
            <pc:docMk/>
            <pc:sldMk cId="3538522968" sldId="301"/>
            <ac:spMk id="5" creationId="{B4088EEE-E979-1AF2-4498-BAE44AE2D14D}"/>
          </ac:spMkLst>
        </pc:spChg>
        <pc:spChg chg="mod">
          <ac:chgData name="Guilhem Rouvière" userId="7407ee1f-abc0-481c-b833-3d7ac043ec55" providerId="ADAL" clId="{E7F4E6B4-A3DD-4062-8B0F-775732AA300B}" dt="2023-07-12T09:52:10.962" v="5447" actId="1035"/>
          <ac:spMkLst>
            <pc:docMk/>
            <pc:sldMk cId="3538522968" sldId="301"/>
            <ac:spMk id="14" creationId="{EB381053-A15C-BFCE-B6B1-5E650A88FD84}"/>
          </ac:spMkLst>
        </pc:spChg>
        <pc:spChg chg="mod">
          <ac:chgData name="Guilhem Rouvière" userId="7407ee1f-abc0-481c-b833-3d7ac043ec55" providerId="ADAL" clId="{E7F4E6B4-A3DD-4062-8B0F-775732AA300B}" dt="2023-07-12T07:10:06.098" v="3533" actId="1076"/>
          <ac:spMkLst>
            <pc:docMk/>
            <pc:sldMk cId="3538522968" sldId="301"/>
            <ac:spMk id="17" creationId="{E169E48A-7E71-4EDE-2CEE-0A3E83C9CD93}"/>
          </ac:spMkLst>
        </pc:spChg>
        <pc:grpChg chg="mod">
          <ac:chgData name="Guilhem Rouvière" userId="7407ee1f-abc0-481c-b833-3d7ac043ec55" providerId="ADAL" clId="{E7F4E6B4-A3DD-4062-8B0F-775732AA300B}" dt="2023-07-11T15:00:58.217" v="2685" actId="1035"/>
          <ac:grpSpMkLst>
            <pc:docMk/>
            <pc:sldMk cId="3538522968" sldId="301"/>
            <ac:grpSpMk id="561" creationId="{A6036927-799F-E75F-A9CE-13981F6CBB76}"/>
          </ac:grpSpMkLst>
        </pc:grpChg>
      </pc:sldChg>
      <pc:sldChg chg="modSp add mod">
        <pc:chgData name="Guilhem Rouvière" userId="7407ee1f-abc0-481c-b833-3d7ac043ec55" providerId="ADAL" clId="{E7F4E6B4-A3DD-4062-8B0F-775732AA300B}" dt="2023-07-11T10:21:00.173" v="1576" actId="20577"/>
        <pc:sldMkLst>
          <pc:docMk/>
          <pc:sldMk cId="1403464837" sldId="302"/>
        </pc:sldMkLst>
        <pc:spChg chg="mod">
          <ac:chgData name="Guilhem Rouvière" userId="7407ee1f-abc0-481c-b833-3d7ac043ec55" providerId="ADAL" clId="{E7F4E6B4-A3DD-4062-8B0F-775732AA300B}" dt="2023-07-11T10:21:00.173" v="1576" actId="20577"/>
          <ac:spMkLst>
            <pc:docMk/>
            <pc:sldMk cId="1403464837" sldId="302"/>
            <ac:spMk id="2" creationId="{62233DD0-458A-87A0-8FA4-4D7F2A56B778}"/>
          </ac:spMkLst>
        </pc:spChg>
      </pc:sldChg>
      <pc:sldChg chg="addSp delSp modSp add del mod">
        <pc:chgData name="Guilhem Rouvière" userId="7407ee1f-abc0-481c-b833-3d7ac043ec55" providerId="ADAL" clId="{E7F4E6B4-A3DD-4062-8B0F-775732AA300B}" dt="2023-07-12T09:14:45.002" v="4857" actId="47"/>
        <pc:sldMkLst>
          <pc:docMk/>
          <pc:sldMk cId="2158691364" sldId="303"/>
        </pc:sldMkLst>
        <pc:spChg chg="mod">
          <ac:chgData name="Guilhem Rouvière" userId="7407ee1f-abc0-481c-b833-3d7ac043ec55" providerId="ADAL" clId="{E7F4E6B4-A3DD-4062-8B0F-775732AA300B}" dt="2023-07-11T10:32:39.505" v="1766" actId="20577"/>
          <ac:spMkLst>
            <pc:docMk/>
            <pc:sldMk cId="2158691364" sldId="303"/>
            <ac:spMk id="2" creationId="{62233DD0-458A-87A0-8FA4-4D7F2A56B778}"/>
          </ac:spMkLst>
        </pc:spChg>
        <pc:picChg chg="add mod">
          <ac:chgData name="Guilhem Rouvière" userId="7407ee1f-abc0-481c-b833-3d7ac043ec55" providerId="ADAL" clId="{E7F4E6B4-A3DD-4062-8B0F-775732AA300B}" dt="2023-07-11T10:23:52.814" v="1586" actId="1076"/>
          <ac:picMkLst>
            <pc:docMk/>
            <pc:sldMk cId="2158691364" sldId="303"/>
            <ac:picMk id="4" creationId="{8D9FAA57-E8F0-B79E-A422-14A91853299C}"/>
          </ac:picMkLst>
        </pc:picChg>
        <pc:picChg chg="del">
          <ac:chgData name="Guilhem Rouvière" userId="7407ee1f-abc0-481c-b833-3d7ac043ec55" providerId="ADAL" clId="{E7F4E6B4-A3DD-4062-8B0F-775732AA300B}" dt="2023-07-11T10:23:41.262" v="1585" actId="478"/>
          <ac:picMkLst>
            <pc:docMk/>
            <pc:sldMk cId="2158691364" sldId="303"/>
            <ac:picMk id="5" creationId="{BD5FE493-7CCC-29F4-1D18-F59444553912}"/>
          </ac:picMkLst>
        </pc:picChg>
      </pc:sldChg>
      <pc:sldChg chg="addSp delSp modSp add mod setBg">
        <pc:chgData name="Guilhem Rouvière" userId="7407ee1f-abc0-481c-b833-3d7ac043ec55" providerId="ADAL" clId="{E7F4E6B4-A3DD-4062-8B0F-775732AA300B}" dt="2023-07-12T09:16:29.176" v="4949" actId="20577"/>
        <pc:sldMkLst>
          <pc:docMk/>
          <pc:sldMk cId="2883695226" sldId="304"/>
        </pc:sldMkLst>
        <pc:spChg chg="add del mod">
          <ac:chgData name="Guilhem Rouvière" userId="7407ee1f-abc0-481c-b833-3d7ac043ec55" providerId="ADAL" clId="{E7F4E6B4-A3DD-4062-8B0F-775732AA300B}" dt="2023-07-11T14:35:25.442" v="2175"/>
          <ac:spMkLst>
            <pc:docMk/>
            <pc:sldMk cId="2883695226" sldId="304"/>
            <ac:spMk id="5" creationId="{1E739000-D8E8-A65C-34FB-18EAFD5D9CEE}"/>
          </ac:spMkLst>
        </pc:spChg>
        <pc:spChg chg="add mod">
          <ac:chgData name="Guilhem Rouvière" userId="7407ee1f-abc0-481c-b833-3d7ac043ec55" providerId="ADAL" clId="{E7F4E6B4-A3DD-4062-8B0F-775732AA300B}" dt="2023-07-12T09:16:29.176" v="4949" actId="20577"/>
          <ac:spMkLst>
            <pc:docMk/>
            <pc:sldMk cId="2883695226" sldId="304"/>
            <ac:spMk id="6" creationId="{463ECF81-3FA7-E70F-F07E-DEBF4694D47C}"/>
          </ac:spMkLst>
        </pc:spChg>
        <pc:spChg chg="del mod">
          <ac:chgData name="Guilhem Rouvière" userId="7407ee1f-abc0-481c-b833-3d7ac043ec55" providerId="ADAL" clId="{E7F4E6B4-A3DD-4062-8B0F-775732AA300B}" dt="2023-07-11T15:06:00.770" v="2723" actId="478"/>
          <ac:spMkLst>
            <pc:docMk/>
            <pc:sldMk cId="2883695226" sldId="304"/>
            <ac:spMk id="20" creationId="{1E606971-6E5B-88AE-E88A-BC79B3868BC1}"/>
          </ac:spMkLst>
        </pc:spChg>
        <pc:spChg chg="mod">
          <ac:chgData name="Guilhem Rouvière" userId="7407ee1f-abc0-481c-b833-3d7ac043ec55" providerId="ADAL" clId="{E7F4E6B4-A3DD-4062-8B0F-775732AA300B}" dt="2023-07-11T15:17:05.352" v="2849" actId="1076"/>
          <ac:spMkLst>
            <pc:docMk/>
            <pc:sldMk cId="2883695226" sldId="304"/>
            <ac:spMk id="27" creationId="{7D082CA5-BE2B-A843-72DF-25C4073718F0}"/>
          </ac:spMkLst>
        </pc:spChg>
        <pc:spChg chg="del">
          <ac:chgData name="Guilhem Rouvière" userId="7407ee1f-abc0-481c-b833-3d7ac043ec55" providerId="ADAL" clId="{E7F4E6B4-A3DD-4062-8B0F-775732AA300B}" dt="2023-07-11T14:28:17.932" v="2152" actId="478"/>
          <ac:spMkLst>
            <pc:docMk/>
            <pc:sldMk cId="2883695226" sldId="304"/>
            <ac:spMk id="28" creationId="{DCAEE287-AE68-0E84-10CA-A4572DA433EA}"/>
          </ac:spMkLst>
        </pc:spChg>
        <pc:picChg chg="add del mod">
          <ac:chgData name="Guilhem Rouvière" userId="7407ee1f-abc0-481c-b833-3d7ac043ec55" providerId="ADAL" clId="{E7F4E6B4-A3DD-4062-8B0F-775732AA300B}" dt="2023-07-11T15:05:53.114" v="2722" actId="478"/>
          <ac:picMkLst>
            <pc:docMk/>
            <pc:sldMk cId="2883695226" sldId="304"/>
            <ac:picMk id="4" creationId="{7FCACD6B-C0C4-799F-B964-268F6861DB33}"/>
          </ac:picMkLst>
        </pc:picChg>
        <pc:picChg chg="del">
          <ac:chgData name="Guilhem Rouvière" userId="7407ee1f-abc0-481c-b833-3d7ac043ec55" providerId="ADAL" clId="{E7F4E6B4-A3DD-4062-8B0F-775732AA300B}" dt="2023-07-11T14:28:21.479" v="2155" actId="478"/>
          <ac:picMkLst>
            <pc:docMk/>
            <pc:sldMk cId="2883695226" sldId="304"/>
            <ac:picMk id="29" creationId="{A750B44B-9E1D-EA59-A91F-81A25CE6B2E1}"/>
          </ac:picMkLst>
        </pc:picChg>
        <pc:picChg chg="del">
          <ac:chgData name="Guilhem Rouvière" userId="7407ee1f-abc0-481c-b833-3d7ac043ec55" providerId="ADAL" clId="{E7F4E6B4-A3DD-4062-8B0F-775732AA300B}" dt="2023-07-11T14:28:20.022" v="2153" actId="478"/>
          <ac:picMkLst>
            <pc:docMk/>
            <pc:sldMk cId="2883695226" sldId="304"/>
            <ac:picMk id="34" creationId="{70B2BD9D-ECEF-F938-5A42-ACFFC3116580}"/>
          </ac:picMkLst>
        </pc:picChg>
        <pc:picChg chg="del">
          <ac:chgData name="Guilhem Rouvière" userId="7407ee1f-abc0-481c-b833-3d7ac043ec55" providerId="ADAL" clId="{E7F4E6B4-A3DD-4062-8B0F-775732AA300B}" dt="2023-07-11T14:28:23.734" v="2159" actId="478"/>
          <ac:picMkLst>
            <pc:docMk/>
            <pc:sldMk cId="2883695226" sldId="304"/>
            <ac:picMk id="36" creationId="{CD599B5C-957A-334C-493B-51F71B9A3DCF}"/>
          </ac:picMkLst>
        </pc:picChg>
        <pc:picChg chg="del">
          <ac:chgData name="Guilhem Rouvière" userId="7407ee1f-abc0-481c-b833-3d7ac043ec55" providerId="ADAL" clId="{E7F4E6B4-A3DD-4062-8B0F-775732AA300B}" dt="2023-07-11T14:28:20.754" v="2154" actId="478"/>
          <ac:picMkLst>
            <pc:docMk/>
            <pc:sldMk cId="2883695226" sldId="304"/>
            <ac:picMk id="40" creationId="{6C6F63B8-E93B-925C-12AC-0ACEFE94AFB1}"/>
          </ac:picMkLst>
        </pc:picChg>
        <pc:picChg chg="del">
          <ac:chgData name="Guilhem Rouvière" userId="7407ee1f-abc0-481c-b833-3d7ac043ec55" providerId="ADAL" clId="{E7F4E6B4-A3DD-4062-8B0F-775732AA300B}" dt="2023-07-11T14:28:21.964" v="2156" actId="478"/>
          <ac:picMkLst>
            <pc:docMk/>
            <pc:sldMk cId="2883695226" sldId="304"/>
            <ac:picMk id="42" creationId="{F18E2E63-BEF7-BD32-D9BB-F730DCA00158}"/>
          </ac:picMkLst>
        </pc:picChg>
        <pc:picChg chg="del">
          <ac:chgData name="Guilhem Rouvière" userId="7407ee1f-abc0-481c-b833-3d7ac043ec55" providerId="ADAL" clId="{E7F4E6B4-A3DD-4062-8B0F-775732AA300B}" dt="2023-07-11T14:28:25.819" v="2162" actId="478"/>
          <ac:picMkLst>
            <pc:docMk/>
            <pc:sldMk cId="2883695226" sldId="304"/>
            <ac:picMk id="44" creationId="{2639CECE-F72C-8641-6DC9-619F67962FD6}"/>
          </ac:picMkLst>
        </pc:picChg>
        <pc:picChg chg="del">
          <ac:chgData name="Guilhem Rouvière" userId="7407ee1f-abc0-481c-b833-3d7ac043ec55" providerId="ADAL" clId="{E7F4E6B4-A3DD-4062-8B0F-775732AA300B}" dt="2023-07-11T14:28:23.123" v="2158" actId="478"/>
          <ac:picMkLst>
            <pc:docMk/>
            <pc:sldMk cId="2883695226" sldId="304"/>
            <ac:picMk id="45" creationId="{32A3F4EA-D80E-B22B-A2B1-5D07BB414C09}"/>
          </ac:picMkLst>
        </pc:picChg>
        <pc:picChg chg="del">
          <ac:chgData name="Guilhem Rouvière" userId="7407ee1f-abc0-481c-b833-3d7ac043ec55" providerId="ADAL" clId="{E7F4E6B4-A3DD-4062-8B0F-775732AA300B}" dt="2023-07-11T14:28:22.612" v="2157" actId="478"/>
          <ac:picMkLst>
            <pc:docMk/>
            <pc:sldMk cId="2883695226" sldId="304"/>
            <ac:picMk id="47" creationId="{F7D49003-D9F6-29C7-383C-77461DECB608}"/>
          </ac:picMkLst>
        </pc:picChg>
        <pc:picChg chg="del">
          <ac:chgData name="Guilhem Rouvière" userId="7407ee1f-abc0-481c-b833-3d7ac043ec55" providerId="ADAL" clId="{E7F4E6B4-A3DD-4062-8B0F-775732AA300B}" dt="2023-07-11T14:28:24.869" v="2161" actId="478"/>
          <ac:picMkLst>
            <pc:docMk/>
            <pc:sldMk cId="2883695226" sldId="304"/>
            <ac:picMk id="49" creationId="{661EE22C-2BA7-E003-0CB9-7401766CDA15}"/>
          </ac:picMkLst>
        </pc:picChg>
        <pc:picChg chg="del">
          <ac:chgData name="Guilhem Rouvière" userId="7407ee1f-abc0-481c-b833-3d7ac043ec55" providerId="ADAL" clId="{E7F4E6B4-A3DD-4062-8B0F-775732AA300B}" dt="2023-07-11T14:28:24.231" v="2160" actId="478"/>
          <ac:picMkLst>
            <pc:docMk/>
            <pc:sldMk cId="2883695226" sldId="304"/>
            <ac:picMk id="51" creationId="{EF33C1E1-CF05-4D55-2B42-978FE7F145B3}"/>
          </ac:picMkLst>
        </pc:picChg>
      </pc:sldChg>
      <pc:sldChg chg="addSp delSp modSp add del mod">
        <pc:chgData name="Guilhem Rouvière" userId="7407ee1f-abc0-481c-b833-3d7ac043ec55" providerId="ADAL" clId="{E7F4E6B4-A3DD-4062-8B0F-775732AA300B}" dt="2023-07-12T09:15:02.702" v="4861" actId="47"/>
        <pc:sldMkLst>
          <pc:docMk/>
          <pc:sldMk cId="1003726069" sldId="305"/>
        </pc:sldMkLst>
        <pc:spChg chg="mod">
          <ac:chgData name="Guilhem Rouvière" userId="7407ee1f-abc0-481c-b833-3d7ac043ec55" providerId="ADAL" clId="{E7F4E6B4-A3DD-4062-8B0F-775732AA300B}" dt="2023-07-11T14:54:35.120" v="2556" actId="20577"/>
          <ac:spMkLst>
            <pc:docMk/>
            <pc:sldMk cId="1003726069" sldId="305"/>
            <ac:spMk id="2" creationId="{62233DD0-458A-87A0-8FA4-4D7F2A56B778}"/>
          </ac:spMkLst>
        </pc:spChg>
        <pc:picChg chg="del">
          <ac:chgData name="Guilhem Rouvière" userId="7407ee1f-abc0-481c-b833-3d7ac043ec55" providerId="ADAL" clId="{E7F4E6B4-A3DD-4062-8B0F-775732AA300B}" dt="2023-07-11T14:55:29.055" v="2559" actId="478"/>
          <ac:picMkLst>
            <pc:docMk/>
            <pc:sldMk cId="1003726069" sldId="305"/>
            <ac:picMk id="4" creationId="{8D9FAA57-E8F0-B79E-A422-14A91853299C}"/>
          </ac:picMkLst>
        </pc:picChg>
        <pc:picChg chg="add mod">
          <ac:chgData name="Guilhem Rouvière" userId="7407ee1f-abc0-481c-b833-3d7ac043ec55" providerId="ADAL" clId="{E7F4E6B4-A3DD-4062-8B0F-775732AA300B}" dt="2023-07-11T14:55:32.554" v="2560" actId="1076"/>
          <ac:picMkLst>
            <pc:docMk/>
            <pc:sldMk cId="1003726069" sldId="305"/>
            <ac:picMk id="5" creationId="{BA7C2CEC-57A0-1D9C-D1BB-921E5C135E00}"/>
          </ac:picMkLst>
        </pc:picChg>
      </pc:sldChg>
      <pc:sldChg chg="addSp delSp modSp add mod">
        <pc:chgData name="Guilhem Rouvière" userId="7407ee1f-abc0-481c-b833-3d7ac043ec55" providerId="ADAL" clId="{E7F4E6B4-A3DD-4062-8B0F-775732AA300B}" dt="2023-07-12T10:23:17.683" v="5451" actId="6549"/>
        <pc:sldMkLst>
          <pc:docMk/>
          <pc:sldMk cId="3774248511" sldId="306"/>
        </pc:sldMkLst>
        <pc:spChg chg="del">
          <ac:chgData name="Guilhem Rouvière" userId="7407ee1f-abc0-481c-b833-3d7ac043ec55" providerId="ADAL" clId="{E7F4E6B4-A3DD-4062-8B0F-775732AA300B}" dt="2023-07-11T15:19:51.894" v="2861" actId="478"/>
          <ac:spMkLst>
            <pc:docMk/>
            <pc:sldMk cId="3774248511" sldId="306"/>
            <ac:spMk id="2" creationId="{B915F463-4246-3485-0A9F-4A8AC5B83C95}"/>
          </ac:spMkLst>
        </pc:spChg>
        <pc:spChg chg="mod">
          <ac:chgData name="Guilhem Rouvière" userId="7407ee1f-abc0-481c-b833-3d7ac043ec55" providerId="ADAL" clId="{E7F4E6B4-A3DD-4062-8B0F-775732AA300B}" dt="2023-07-12T06:12:10.030" v="3380" actId="20577"/>
          <ac:spMkLst>
            <pc:docMk/>
            <pc:sldMk cId="3774248511" sldId="306"/>
            <ac:spMk id="5" creationId="{B4088EEE-E979-1AF2-4498-BAE44AE2D14D}"/>
          </ac:spMkLst>
        </pc:spChg>
        <pc:spChg chg="del">
          <ac:chgData name="Guilhem Rouvière" userId="7407ee1f-abc0-481c-b833-3d7ac043ec55" providerId="ADAL" clId="{E7F4E6B4-A3DD-4062-8B0F-775732AA300B}" dt="2023-07-11T15:19:56.602" v="2863" actId="478"/>
          <ac:spMkLst>
            <pc:docMk/>
            <pc:sldMk cId="3774248511" sldId="306"/>
            <ac:spMk id="7" creationId="{64D2F416-382C-34EA-CE99-F34D30EE843B}"/>
          </ac:spMkLst>
        </pc:spChg>
        <pc:spChg chg="del">
          <ac:chgData name="Guilhem Rouvière" userId="7407ee1f-abc0-481c-b833-3d7ac043ec55" providerId="ADAL" clId="{E7F4E6B4-A3DD-4062-8B0F-775732AA300B}" dt="2023-07-11T15:19:57.848" v="2864" actId="478"/>
          <ac:spMkLst>
            <pc:docMk/>
            <pc:sldMk cId="3774248511" sldId="306"/>
            <ac:spMk id="14" creationId="{EB381053-A15C-BFCE-B6B1-5E650A88FD84}"/>
          </ac:spMkLst>
        </pc:spChg>
        <pc:spChg chg="del mod">
          <ac:chgData name="Guilhem Rouvière" userId="7407ee1f-abc0-481c-b833-3d7ac043ec55" providerId="ADAL" clId="{E7F4E6B4-A3DD-4062-8B0F-775732AA300B}" dt="2023-07-11T15:19:49.702" v="2860" actId="478"/>
          <ac:spMkLst>
            <pc:docMk/>
            <pc:sldMk cId="3774248511" sldId="306"/>
            <ac:spMk id="17" creationId="{E169E48A-7E71-4EDE-2CEE-0A3E83C9CD93}"/>
          </ac:spMkLst>
        </pc:spChg>
        <pc:grpChg chg="del">
          <ac:chgData name="Guilhem Rouvière" userId="7407ee1f-abc0-481c-b833-3d7ac043ec55" providerId="ADAL" clId="{E7F4E6B4-A3DD-4062-8B0F-775732AA300B}" dt="2023-07-11T15:12:27.817" v="2744" actId="478"/>
          <ac:grpSpMkLst>
            <pc:docMk/>
            <pc:sldMk cId="3774248511" sldId="306"/>
            <ac:grpSpMk id="561" creationId="{A6036927-799F-E75F-A9CE-13981F6CBB76}"/>
          </ac:grpSpMkLst>
        </pc:grpChg>
        <pc:graphicFrameChg chg="add mod modGraphic">
          <ac:chgData name="Guilhem Rouvière" userId="7407ee1f-abc0-481c-b833-3d7ac043ec55" providerId="ADAL" clId="{E7F4E6B4-A3DD-4062-8B0F-775732AA300B}" dt="2023-07-12T10:23:17.683" v="5451" actId="6549"/>
          <ac:graphicFrameMkLst>
            <pc:docMk/>
            <pc:sldMk cId="3774248511" sldId="306"/>
            <ac:graphicFrameMk id="3" creationId="{BE1CCED0-ADDD-1B3E-0F2B-18A9A4FE4CAA}"/>
          </ac:graphicFrameMkLst>
        </pc:graphicFrameChg>
      </pc:sldChg>
      <pc:sldChg chg="delSp modSp add del mod setBg">
        <pc:chgData name="Guilhem Rouvière" userId="7407ee1f-abc0-481c-b833-3d7ac043ec55" providerId="ADAL" clId="{E7F4E6B4-A3DD-4062-8B0F-775732AA300B}" dt="2023-07-12T07:13:37.184" v="3687" actId="47"/>
        <pc:sldMkLst>
          <pc:docMk/>
          <pc:sldMk cId="3920876102" sldId="307"/>
        </pc:sldMkLst>
        <pc:spChg chg="mod">
          <ac:chgData name="Guilhem Rouvière" userId="7407ee1f-abc0-481c-b833-3d7ac043ec55" providerId="ADAL" clId="{E7F4E6B4-A3DD-4062-8B0F-775732AA300B}" dt="2023-07-11T15:16:28.552" v="2843" actId="20577"/>
          <ac:spMkLst>
            <pc:docMk/>
            <pc:sldMk cId="3920876102" sldId="307"/>
            <ac:spMk id="3" creationId="{36A5D622-E2F3-0B16-C01E-F2C7E604D988}"/>
          </ac:spMkLst>
        </pc:spChg>
        <pc:spChg chg="del">
          <ac:chgData name="Guilhem Rouvière" userId="7407ee1f-abc0-481c-b833-3d7ac043ec55" providerId="ADAL" clId="{E7F4E6B4-A3DD-4062-8B0F-775732AA300B}" dt="2023-07-11T15:16:42.534" v="2844" actId="478"/>
          <ac:spMkLst>
            <pc:docMk/>
            <pc:sldMk cId="3920876102" sldId="307"/>
            <ac:spMk id="6" creationId="{463ECF81-3FA7-E70F-F07E-DEBF4694D47C}"/>
          </ac:spMkLst>
        </pc:spChg>
        <pc:spChg chg="del mod">
          <ac:chgData name="Guilhem Rouvière" userId="7407ee1f-abc0-481c-b833-3d7ac043ec55" providerId="ADAL" clId="{E7F4E6B4-A3DD-4062-8B0F-775732AA300B}" dt="2023-07-12T06:12:50.784" v="3381" actId="478"/>
          <ac:spMkLst>
            <pc:docMk/>
            <pc:sldMk cId="3920876102" sldId="307"/>
            <ac:spMk id="27" creationId="{7D082CA5-BE2B-A843-72DF-25C4073718F0}"/>
          </ac:spMkLst>
        </pc:spChg>
      </pc:sldChg>
      <pc:sldChg chg="addSp delSp modSp add mod">
        <pc:chgData name="Guilhem Rouvière" userId="7407ee1f-abc0-481c-b833-3d7ac043ec55" providerId="ADAL" clId="{E7F4E6B4-A3DD-4062-8B0F-775732AA300B}" dt="2023-07-12T08:59:25.322" v="4660" actId="20577"/>
        <pc:sldMkLst>
          <pc:docMk/>
          <pc:sldMk cId="3334596509" sldId="308"/>
        </pc:sldMkLst>
        <pc:spChg chg="mod">
          <ac:chgData name="Guilhem Rouvière" userId="7407ee1f-abc0-481c-b833-3d7ac043ec55" providerId="ADAL" clId="{E7F4E6B4-A3DD-4062-8B0F-775732AA300B}" dt="2023-07-12T07:38:38.912" v="3705" actId="20577"/>
          <ac:spMkLst>
            <pc:docMk/>
            <pc:sldMk cId="3334596509" sldId="308"/>
            <ac:spMk id="5" creationId="{B4088EEE-E979-1AF2-4498-BAE44AE2D14D}"/>
          </ac:spMkLst>
        </pc:spChg>
        <pc:graphicFrameChg chg="add del mod modGraphic">
          <ac:chgData name="Guilhem Rouvière" userId="7407ee1f-abc0-481c-b833-3d7ac043ec55" providerId="ADAL" clId="{E7F4E6B4-A3DD-4062-8B0F-775732AA300B}" dt="2023-07-12T08:59:25.322" v="4660" actId="20577"/>
          <ac:graphicFrameMkLst>
            <pc:docMk/>
            <pc:sldMk cId="3334596509" sldId="308"/>
            <ac:graphicFrameMk id="3" creationId="{BE1CCED0-ADDD-1B3E-0F2B-18A9A4FE4CAA}"/>
          </ac:graphicFrameMkLst>
        </pc:graphicFrameChg>
      </pc:sldChg>
      <pc:sldChg chg="setBg">
        <pc:chgData name="Guilhem Rouvière" userId="7407ee1f-abc0-481c-b833-3d7ac043ec55" providerId="ADAL" clId="{E7F4E6B4-A3DD-4062-8B0F-775732AA300B}" dt="2023-07-12T08:24:49.942" v="3961"/>
        <pc:sldMkLst>
          <pc:docMk/>
          <pc:sldMk cId="271369160" sldId="309"/>
        </pc:sldMkLst>
      </pc:sldChg>
      <pc:sldChg chg="modSp mod">
        <pc:chgData name="Guilhem Rouvière" userId="7407ee1f-abc0-481c-b833-3d7ac043ec55" providerId="ADAL" clId="{E7F4E6B4-A3DD-4062-8B0F-775732AA300B}" dt="2023-07-12T09:06:10.394" v="4826" actId="20577"/>
        <pc:sldMkLst>
          <pc:docMk/>
          <pc:sldMk cId="2510764706" sldId="310"/>
        </pc:sldMkLst>
        <pc:graphicFrameChg chg="mod modGraphic">
          <ac:chgData name="Guilhem Rouvière" userId="7407ee1f-abc0-481c-b833-3d7ac043ec55" providerId="ADAL" clId="{E7F4E6B4-A3DD-4062-8B0F-775732AA300B}" dt="2023-07-12T09:06:10.394" v="4826" actId="20577"/>
          <ac:graphicFrameMkLst>
            <pc:docMk/>
            <pc:sldMk cId="2510764706" sldId="310"/>
            <ac:graphicFrameMk id="3" creationId="{BE1CCED0-ADDD-1B3E-0F2B-18A9A4FE4CAA}"/>
          </ac:graphicFrameMkLst>
        </pc:graphicFrameChg>
      </pc:sldChg>
      <pc:sldChg chg="addSp delSp modSp add mod">
        <pc:chgData name="Guilhem Rouvière" userId="7407ee1f-abc0-481c-b833-3d7ac043ec55" providerId="ADAL" clId="{E7F4E6B4-A3DD-4062-8B0F-775732AA300B}" dt="2023-07-12T09:38:06.206" v="5133" actId="478"/>
        <pc:sldMkLst>
          <pc:docMk/>
          <pc:sldMk cId="2725271700" sldId="315"/>
        </pc:sldMkLst>
        <pc:spChg chg="mod">
          <ac:chgData name="Guilhem Rouvière" userId="7407ee1f-abc0-481c-b833-3d7ac043ec55" providerId="ADAL" clId="{E7F4E6B4-A3DD-4062-8B0F-775732AA300B}" dt="2023-07-12T09:07:30.303" v="4851" actId="20577"/>
          <ac:spMkLst>
            <pc:docMk/>
            <pc:sldMk cId="2725271700" sldId="315"/>
            <ac:spMk id="5" creationId="{B4088EEE-E979-1AF2-4498-BAE44AE2D14D}"/>
          </ac:spMkLst>
        </pc:spChg>
        <pc:graphicFrameChg chg="del">
          <ac:chgData name="Guilhem Rouvière" userId="7407ee1f-abc0-481c-b833-3d7ac043ec55" providerId="ADAL" clId="{E7F4E6B4-A3DD-4062-8B0F-775732AA300B}" dt="2023-07-12T09:07:16.062" v="4834" actId="478"/>
          <ac:graphicFrameMkLst>
            <pc:docMk/>
            <pc:sldMk cId="2725271700" sldId="315"/>
            <ac:graphicFrameMk id="3" creationId="{BE1CCED0-ADDD-1B3E-0F2B-18A9A4FE4CAA}"/>
          </ac:graphicFrameMkLst>
        </pc:graphicFrameChg>
        <pc:picChg chg="add del mod">
          <ac:chgData name="Guilhem Rouvière" userId="7407ee1f-abc0-481c-b833-3d7ac043ec55" providerId="ADAL" clId="{E7F4E6B4-A3DD-4062-8B0F-775732AA300B}" dt="2023-07-12T09:38:06.206" v="5133" actId="478"/>
          <ac:picMkLst>
            <pc:docMk/>
            <pc:sldMk cId="2725271700" sldId="315"/>
            <ac:picMk id="4" creationId="{6F2102BF-8603-AA70-0B63-7EAABFBDFBC9}"/>
          </ac:picMkLst>
        </pc:picChg>
      </pc:sldChg>
      <pc:sldChg chg="modSp add mod">
        <pc:chgData name="Guilhem Rouvière" userId="7407ee1f-abc0-481c-b833-3d7ac043ec55" providerId="ADAL" clId="{E7F4E6B4-A3DD-4062-8B0F-775732AA300B}" dt="2023-07-12T09:14:55.211" v="4859" actId="113"/>
        <pc:sldMkLst>
          <pc:docMk/>
          <pc:sldMk cId="1877758453" sldId="316"/>
        </pc:sldMkLst>
        <pc:spChg chg="mod">
          <ac:chgData name="Guilhem Rouvière" userId="7407ee1f-abc0-481c-b833-3d7ac043ec55" providerId="ADAL" clId="{E7F4E6B4-A3DD-4062-8B0F-775732AA300B}" dt="2023-07-12T09:14:55.211" v="4859" actId="113"/>
          <ac:spMkLst>
            <pc:docMk/>
            <pc:sldMk cId="1877758453" sldId="316"/>
            <ac:spMk id="4" creationId="{AF621E50-1404-9544-8BE3-A0009CF66078}"/>
          </ac:spMkLst>
        </pc:spChg>
      </pc:sldChg>
      <pc:sldChg chg="modSp add mod">
        <pc:chgData name="Guilhem Rouvière" userId="7407ee1f-abc0-481c-b833-3d7ac043ec55" providerId="ADAL" clId="{E7F4E6B4-A3DD-4062-8B0F-775732AA300B}" dt="2023-07-12T09:15:08.132" v="4863" actId="113"/>
        <pc:sldMkLst>
          <pc:docMk/>
          <pc:sldMk cId="200965118" sldId="317"/>
        </pc:sldMkLst>
        <pc:spChg chg="mod">
          <ac:chgData name="Guilhem Rouvière" userId="7407ee1f-abc0-481c-b833-3d7ac043ec55" providerId="ADAL" clId="{E7F4E6B4-A3DD-4062-8B0F-775732AA300B}" dt="2023-07-12T09:15:08.132" v="4863" actId="113"/>
          <ac:spMkLst>
            <pc:docMk/>
            <pc:sldMk cId="200965118" sldId="317"/>
            <ac:spMk id="4" creationId="{AF621E50-1404-9544-8BE3-A0009CF66078}"/>
          </ac:spMkLst>
        </pc:spChg>
      </pc:sldChg>
    </pc:docChg>
  </pc:docChgLst>
  <pc:docChgLst>
    <pc:chgData name="Julie Bergerot" userId="S::jbergerot@eudonet.com::7d201c8a-f4ad-4902-84f9-3600c189e612" providerId="AD" clId="Web-{4DB5D9BA-C315-48BF-C8F2-32597FA1E2C8}"/>
    <pc:docChg chg="addSld delSld modSld sldOrd">
      <pc:chgData name="Julie Bergerot" userId="S::jbergerot@eudonet.com::7d201c8a-f4ad-4902-84f9-3600c189e612" providerId="AD" clId="Web-{4DB5D9BA-C315-48BF-C8F2-32597FA1E2C8}" dt="2023-07-12T08:02:05.423" v="298" actId="14100"/>
      <pc:docMkLst>
        <pc:docMk/>
      </pc:docMkLst>
      <pc:sldChg chg="del">
        <pc:chgData name="Julie Bergerot" userId="S::jbergerot@eudonet.com::7d201c8a-f4ad-4902-84f9-3600c189e612" providerId="AD" clId="Web-{4DB5D9BA-C315-48BF-C8F2-32597FA1E2C8}" dt="2023-07-12T07:47:26.317" v="0"/>
        <pc:sldMkLst>
          <pc:docMk/>
          <pc:sldMk cId="1997284223" sldId="276"/>
        </pc:sldMkLst>
      </pc:sldChg>
      <pc:sldChg chg="modSp">
        <pc:chgData name="Julie Bergerot" userId="S::jbergerot@eudonet.com::7d201c8a-f4ad-4902-84f9-3600c189e612" providerId="AD" clId="Web-{4DB5D9BA-C315-48BF-C8F2-32597FA1E2C8}" dt="2023-07-12T08:02:05.423" v="298" actId="14100"/>
        <pc:sldMkLst>
          <pc:docMk/>
          <pc:sldMk cId="3857722693" sldId="296"/>
        </pc:sldMkLst>
        <pc:picChg chg="mod">
          <ac:chgData name="Julie Bergerot" userId="S::jbergerot@eudonet.com::7d201c8a-f4ad-4902-84f9-3600c189e612" providerId="AD" clId="Web-{4DB5D9BA-C315-48BF-C8F2-32597FA1E2C8}" dt="2023-07-12T08:02:05.423" v="298" actId="14100"/>
          <ac:picMkLst>
            <pc:docMk/>
            <pc:sldMk cId="3857722693" sldId="296"/>
            <ac:picMk id="1026" creationId="{F84AC8E7-6658-5C59-F5FE-DE7940C4F56C}"/>
          </ac:picMkLst>
        </pc:picChg>
      </pc:sldChg>
      <pc:sldChg chg="addSp delSp modSp">
        <pc:chgData name="Julie Bergerot" userId="S::jbergerot@eudonet.com::7d201c8a-f4ad-4902-84f9-3600c189e612" providerId="AD" clId="Web-{4DB5D9BA-C315-48BF-C8F2-32597FA1E2C8}" dt="2023-07-12T07:50:26.557" v="10" actId="1076"/>
        <pc:sldMkLst>
          <pc:docMk/>
          <pc:sldMk cId="2090551131" sldId="298"/>
        </pc:sldMkLst>
        <pc:picChg chg="del">
          <ac:chgData name="Julie Bergerot" userId="S::jbergerot@eudonet.com::7d201c8a-f4ad-4902-84f9-3600c189e612" providerId="AD" clId="Web-{4DB5D9BA-C315-48BF-C8F2-32597FA1E2C8}" dt="2023-07-12T07:50:17.760" v="5"/>
          <ac:picMkLst>
            <pc:docMk/>
            <pc:sldMk cId="2090551131" sldId="298"/>
            <ac:picMk id="3" creationId="{4C458EF3-18D4-5711-E995-BCBC394BF253}"/>
          </ac:picMkLst>
        </pc:picChg>
        <pc:picChg chg="add mod">
          <ac:chgData name="Julie Bergerot" userId="S::jbergerot@eudonet.com::7d201c8a-f4ad-4902-84f9-3600c189e612" providerId="AD" clId="Web-{4DB5D9BA-C315-48BF-C8F2-32597FA1E2C8}" dt="2023-07-12T07:50:26.557" v="10" actId="1076"/>
          <ac:picMkLst>
            <pc:docMk/>
            <pc:sldMk cId="2090551131" sldId="298"/>
            <ac:picMk id="4" creationId="{721D1C9C-38A9-FA03-AF09-396D0908A78C}"/>
          </ac:picMkLst>
        </pc:picChg>
      </pc:sldChg>
      <pc:sldChg chg="ord">
        <pc:chgData name="Julie Bergerot" userId="S::jbergerot@eudonet.com::7d201c8a-f4ad-4902-84f9-3600c189e612" providerId="AD" clId="Web-{4DB5D9BA-C315-48BF-C8F2-32597FA1E2C8}" dt="2023-07-12T07:53:53.486" v="115"/>
        <pc:sldMkLst>
          <pc:docMk/>
          <pc:sldMk cId="2883695226" sldId="304"/>
        </pc:sldMkLst>
      </pc:sldChg>
      <pc:sldChg chg="modSp ord">
        <pc:chgData name="Julie Bergerot" userId="S::jbergerot@eudonet.com::7d201c8a-f4ad-4902-84f9-3600c189e612" providerId="AD" clId="Web-{4DB5D9BA-C315-48BF-C8F2-32597FA1E2C8}" dt="2023-07-12T07:58:29.526" v="199" actId="20577"/>
        <pc:sldMkLst>
          <pc:docMk/>
          <pc:sldMk cId="3774248511" sldId="306"/>
        </pc:sldMkLst>
        <pc:spChg chg="mod">
          <ac:chgData name="Julie Bergerot" userId="S::jbergerot@eudonet.com::7d201c8a-f4ad-4902-84f9-3600c189e612" providerId="AD" clId="Web-{4DB5D9BA-C315-48BF-C8F2-32597FA1E2C8}" dt="2023-07-12T07:58:29.526" v="199" actId="20577"/>
          <ac:spMkLst>
            <pc:docMk/>
            <pc:sldMk cId="3774248511" sldId="306"/>
            <ac:spMk id="5" creationId="{B4088EEE-E979-1AF2-4498-BAE44AE2D14D}"/>
          </ac:spMkLst>
        </pc:spChg>
        <pc:graphicFrameChg chg="mod modGraphic">
          <ac:chgData name="Julie Bergerot" userId="S::jbergerot@eudonet.com::7d201c8a-f4ad-4902-84f9-3600c189e612" providerId="AD" clId="Web-{4DB5D9BA-C315-48BF-C8F2-32597FA1E2C8}" dt="2023-07-12T07:55:19.723" v="148"/>
          <ac:graphicFrameMkLst>
            <pc:docMk/>
            <pc:sldMk cId="3774248511" sldId="306"/>
            <ac:graphicFrameMk id="3" creationId="{BE1CCED0-ADDD-1B3E-0F2B-18A9A4FE4CAA}"/>
          </ac:graphicFrameMkLst>
        </pc:graphicFrameChg>
      </pc:sldChg>
      <pc:sldChg chg="modSp new">
        <pc:chgData name="Julie Bergerot" userId="S::jbergerot@eudonet.com::7d201c8a-f4ad-4902-84f9-3600c189e612" providerId="AD" clId="Web-{4DB5D9BA-C315-48BF-C8F2-32597FA1E2C8}" dt="2023-07-12T07:52:38.374" v="114" actId="20577"/>
        <pc:sldMkLst>
          <pc:docMk/>
          <pc:sldMk cId="271369160" sldId="309"/>
        </pc:sldMkLst>
        <pc:spChg chg="mod">
          <ac:chgData name="Julie Bergerot" userId="S::jbergerot@eudonet.com::7d201c8a-f4ad-4902-84f9-3600c189e612" providerId="AD" clId="Web-{4DB5D9BA-C315-48BF-C8F2-32597FA1E2C8}" dt="2023-07-12T07:52:38.374" v="114" actId="20577"/>
          <ac:spMkLst>
            <pc:docMk/>
            <pc:sldMk cId="271369160" sldId="309"/>
            <ac:spMk id="2" creationId="{78F1412B-6F95-7DDD-E9E4-FC01F98CA002}"/>
          </ac:spMkLst>
        </pc:spChg>
      </pc:sldChg>
      <pc:sldChg chg="modSp add ord replId">
        <pc:chgData name="Julie Bergerot" userId="S::jbergerot@eudonet.com::7d201c8a-f4ad-4902-84f9-3600c189e612" providerId="AD" clId="Web-{4DB5D9BA-C315-48BF-C8F2-32597FA1E2C8}" dt="2023-07-12T07:59:12.809" v="245" actId="20577"/>
        <pc:sldMkLst>
          <pc:docMk/>
          <pc:sldMk cId="2510764706" sldId="310"/>
        </pc:sldMkLst>
        <pc:spChg chg="mod">
          <ac:chgData name="Julie Bergerot" userId="S::jbergerot@eudonet.com::7d201c8a-f4ad-4902-84f9-3600c189e612" providerId="AD" clId="Web-{4DB5D9BA-C315-48BF-C8F2-32597FA1E2C8}" dt="2023-07-12T07:59:12.809" v="245" actId="20577"/>
          <ac:spMkLst>
            <pc:docMk/>
            <pc:sldMk cId="2510764706" sldId="310"/>
            <ac:spMk id="5" creationId="{B4088EEE-E979-1AF2-4498-BAE44AE2D14D}"/>
          </ac:spMkLst>
        </pc:spChg>
      </pc:sldChg>
      <pc:sldChg chg="new del">
        <pc:chgData name="Julie Bergerot" userId="S::jbergerot@eudonet.com::7d201c8a-f4ad-4902-84f9-3600c189e612" providerId="AD" clId="Web-{4DB5D9BA-C315-48BF-C8F2-32597FA1E2C8}" dt="2023-07-12T07:51:19.278" v="13"/>
        <pc:sldMkLst>
          <pc:docMk/>
          <pc:sldMk cId="4220294825" sldId="310"/>
        </pc:sldMkLst>
      </pc:sldChg>
      <pc:sldChg chg="modSp new">
        <pc:chgData name="Julie Bergerot" userId="S::jbergerot@eudonet.com::7d201c8a-f4ad-4902-84f9-3600c189e612" providerId="AD" clId="Web-{4DB5D9BA-C315-48BF-C8F2-32597FA1E2C8}" dt="2023-07-12T08:00:26.077" v="252" actId="20577"/>
        <pc:sldMkLst>
          <pc:docMk/>
          <pc:sldMk cId="1725936161" sldId="311"/>
        </pc:sldMkLst>
        <pc:spChg chg="mod">
          <ac:chgData name="Julie Bergerot" userId="S::jbergerot@eudonet.com::7d201c8a-f4ad-4902-84f9-3600c189e612" providerId="AD" clId="Web-{4DB5D9BA-C315-48BF-C8F2-32597FA1E2C8}" dt="2023-07-12T08:00:26.077" v="252" actId="20577"/>
          <ac:spMkLst>
            <pc:docMk/>
            <pc:sldMk cId="1725936161" sldId="311"/>
            <ac:spMk id="2" creationId="{F7408ED1-F5E2-1E85-B8AD-43D3222094E2}"/>
          </ac:spMkLst>
        </pc:spChg>
      </pc:sldChg>
      <pc:sldChg chg="modSp add replId">
        <pc:chgData name="Julie Bergerot" userId="S::jbergerot@eudonet.com::7d201c8a-f4ad-4902-84f9-3600c189e612" providerId="AD" clId="Web-{4DB5D9BA-C315-48BF-C8F2-32597FA1E2C8}" dt="2023-07-12T08:01:06.140" v="297" actId="20577"/>
        <pc:sldMkLst>
          <pc:docMk/>
          <pc:sldMk cId="871265516" sldId="312"/>
        </pc:sldMkLst>
        <pc:spChg chg="mod">
          <ac:chgData name="Julie Bergerot" userId="S::jbergerot@eudonet.com::7d201c8a-f4ad-4902-84f9-3600c189e612" providerId="AD" clId="Web-{4DB5D9BA-C315-48BF-C8F2-32597FA1E2C8}" dt="2023-07-12T08:01:06.140" v="297" actId="20577"/>
          <ac:spMkLst>
            <pc:docMk/>
            <pc:sldMk cId="871265516" sldId="312"/>
            <ac:spMk id="2" creationId="{F7408ED1-F5E2-1E85-B8AD-43D3222094E2}"/>
          </ac:spMkLst>
        </pc:spChg>
      </pc:sldChg>
    </pc:docChg>
  </pc:docChgLst>
  <pc:docChgLst>
    <pc:chgData name="Fabrice Wilthien" userId="S::fwilthien@eudonet.com::b1aaef78-2735-4061-a7f0-38483fbcfff8" providerId="AD" clId="Web-{25B9C226-1F03-6C47-B379-AFDB305B8491}"/>
    <pc:docChg chg="modSld">
      <pc:chgData name="Fabrice Wilthien" userId="S::fwilthien@eudonet.com::b1aaef78-2735-4061-a7f0-38483fbcfff8" providerId="AD" clId="Web-{25B9C226-1F03-6C47-B379-AFDB305B8491}" dt="2023-07-12T10:51:33.761" v="204" actId="20577"/>
      <pc:docMkLst>
        <pc:docMk/>
      </pc:docMkLst>
      <pc:sldChg chg="modSp">
        <pc:chgData name="Fabrice Wilthien" userId="S::fwilthien@eudonet.com::b1aaef78-2735-4061-a7f0-38483fbcfff8" providerId="AD" clId="Web-{25B9C226-1F03-6C47-B379-AFDB305B8491}" dt="2023-07-12T10:21:07.025" v="24" actId="20577"/>
        <pc:sldMkLst>
          <pc:docMk/>
          <pc:sldMk cId="4234971232" sldId="297"/>
        </pc:sldMkLst>
        <pc:spChg chg="mod">
          <ac:chgData name="Fabrice Wilthien" userId="S::fwilthien@eudonet.com::b1aaef78-2735-4061-a7f0-38483fbcfff8" providerId="AD" clId="Web-{25B9C226-1F03-6C47-B379-AFDB305B8491}" dt="2023-07-12T10:20:43.946" v="4" actId="20577"/>
          <ac:spMkLst>
            <pc:docMk/>
            <pc:sldMk cId="4234971232" sldId="297"/>
            <ac:spMk id="2" creationId="{A64ECCF3-35B6-27FC-5D74-0DF7CCC210F6}"/>
          </ac:spMkLst>
        </pc:spChg>
        <pc:spChg chg="mod">
          <ac:chgData name="Fabrice Wilthien" userId="S::fwilthien@eudonet.com::b1aaef78-2735-4061-a7f0-38483fbcfff8" providerId="AD" clId="Web-{25B9C226-1F03-6C47-B379-AFDB305B8491}" dt="2023-07-12T10:21:07.025" v="24" actId="20577"/>
          <ac:spMkLst>
            <pc:docMk/>
            <pc:sldMk cId="4234971232" sldId="297"/>
            <ac:spMk id="6" creationId="{7B77CBAF-CB5B-22E9-9E70-D0F5E1181E1C}"/>
          </ac:spMkLst>
        </pc:spChg>
      </pc:sldChg>
      <pc:sldChg chg="modSp">
        <pc:chgData name="Fabrice Wilthien" userId="S::fwilthien@eudonet.com::b1aaef78-2735-4061-a7f0-38483fbcfff8" providerId="AD" clId="Web-{25B9C226-1F03-6C47-B379-AFDB305B8491}" dt="2023-07-12T10:21:37.948" v="29" actId="20577"/>
        <pc:sldMkLst>
          <pc:docMk/>
          <pc:sldMk cId="2090551131" sldId="298"/>
        </pc:sldMkLst>
        <pc:spChg chg="mod">
          <ac:chgData name="Fabrice Wilthien" userId="S::fwilthien@eudonet.com::b1aaef78-2735-4061-a7f0-38483fbcfff8" providerId="AD" clId="Web-{25B9C226-1F03-6C47-B379-AFDB305B8491}" dt="2023-07-12T10:21:37.948" v="29" actId="20577"/>
          <ac:spMkLst>
            <pc:docMk/>
            <pc:sldMk cId="2090551131" sldId="298"/>
            <ac:spMk id="5" creationId="{3EF62545-7803-4F65-CDD9-4F3D9011A794}"/>
          </ac:spMkLst>
        </pc:spChg>
        <pc:spChg chg="mod">
          <ac:chgData name="Fabrice Wilthien" userId="S::fwilthien@eudonet.com::b1aaef78-2735-4061-a7f0-38483fbcfff8" providerId="AD" clId="Web-{25B9C226-1F03-6C47-B379-AFDB305B8491}" dt="2023-07-12T10:20:54.665" v="16" actId="20577"/>
          <ac:spMkLst>
            <pc:docMk/>
            <pc:sldMk cId="2090551131" sldId="298"/>
            <ac:spMk id="7" creationId="{2812888B-15CB-3BFE-9360-CA5B211DE82F}"/>
          </ac:spMkLst>
        </pc:spChg>
      </pc:sldChg>
      <pc:sldChg chg="modSp">
        <pc:chgData name="Fabrice Wilthien" userId="S::fwilthien@eudonet.com::b1aaef78-2735-4061-a7f0-38483fbcfff8" providerId="AD" clId="Web-{25B9C226-1F03-6C47-B379-AFDB305B8491}" dt="2023-07-12T10:33:57.208" v="202" actId="20577"/>
        <pc:sldMkLst>
          <pc:docMk/>
          <pc:sldMk cId="4231480498" sldId="299"/>
        </pc:sldMkLst>
        <pc:spChg chg="mod">
          <ac:chgData name="Fabrice Wilthien" userId="S::fwilthien@eudonet.com::b1aaef78-2735-4061-a7f0-38483fbcfff8" providerId="AD" clId="Web-{25B9C226-1F03-6C47-B379-AFDB305B8491}" dt="2023-07-12T10:33:57.208" v="202" actId="20577"/>
          <ac:spMkLst>
            <pc:docMk/>
            <pc:sldMk cId="4231480498" sldId="299"/>
            <ac:spMk id="17" creationId="{E169E48A-7E71-4EDE-2CEE-0A3E83C9CD93}"/>
          </ac:spMkLst>
        </pc:spChg>
      </pc:sldChg>
      <pc:sldChg chg="modSp">
        <pc:chgData name="Fabrice Wilthien" userId="S::fwilthien@eudonet.com::b1aaef78-2735-4061-a7f0-38483fbcfff8" providerId="AD" clId="Web-{25B9C226-1F03-6C47-B379-AFDB305B8491}" dt="2023-07-12T10:32:55.300" v="189" actId="20577"/>
        <pc:sldMkLst>
          <pc:docMk/>
          <pc:sldMk cId="1511365524" sldId="300"/>
        </pc:sldMkLst>
        <pc:spChg chg="mod">
          <ac:chgData name="Fabrice Wilthien" userId="S::fwilthien@eudonet.com::b1aaef78-2735-4061-a7f0-38483fbcfff8" providerId="AD" clId="Web-{25B9C226-1F03-6C47-B379-AFDB305B8491}" dt="2023-07-12T10:32:55.300" v="189" actId="20577"/>
          <ac:spMkLst>
            <pc:docMk/>
            <pc:sldMk cId="1511365524" sldId="300"/>
            <ac:spMk id="17" creationId="{E169E48A-7E71-4EDE-2CEE-0A3E83C9CD93}"/>
          </ac:spMkLst>
        </pc:spChg>
      </pc:sldChg>
      <pc:sldChg chg="modSp">
        <pc:chgData name="Fabrice Wilthien" userId="S::fwilthien@eudonet.com::b1aaef78-2735-4061-a7f0-38483fbcfff8" providerId="AD" clId="Web-{25B9C226-1F03-6C47-B379-AFDB305B8491}" dt="2023-07-12T10:31:16.327" v="137"/>
        <pc:sldMkLst>
          <pc:docMk/>
          <pc:sldMk cId="3774248511" sldId="306"/>
        </pc:sldMkLst>
        <pc:graphicFrameChg chg="mod modGraphic">
          <ac:chgData name="Fabrice Wilthien" userId="S::fwilthien@eudonet.com::b1aaef78-2735-4061-a7f0-38483fbcfff8" providerId="AD" clId="Web-{25B9C226-1F03-6C47-B379-AFDB305B8491}" dt="2023-07-12T10:31:16.327" v="137"/>
          <ac:graphicFrameMkLst>
            <pc:docMk/>
            <pc:sldMk cId="3774248511" sldId="306"/>
            <ac:graphicFrameMk id="3" creationId="{BE1CCED0-ADDD-1B3E-0F2B-18A9A4FE4CAA}"/>
          </ac:graphicFrameMkLst>
        </pc:graphicFrameChg>
      </pc:sldChg>
      <pc:sldChg chg="modSp">
        <pc:chgData name="Fabrice Wilthien" userId="S::fwilthien@eudonet.com::b1aaef78-2735-4061-a7f0-38483fbcfff8" providerId="AD" clId="Web-{25B9C226-1F03-6C47-B379-AFDB305B8491}" dt="2023-07-12T10:51:33.761" v="204" actId="20577"/>
        <pc:sldMkLst>
          <pc:docMk/>
          <pc:sldMk cId="2510764706" sldId="310"/>
        </pc:sldMkLst>
        <pc:spChg chg="mod">
          <ac:chgData name="Fabrice Wilthien" userId="S::fwilthien@eudonet.com::b1aaef78-2735-4061-a7f0-38483fbcfff8" providerId="AD" clId="Web-{25B9C226-1F03-6C47-B379-AFDB305B8491}" dt="2023-07-12T10:51:33.761" v="204" actId="20577"/>
          <ac:spMkLst>
            <pc:docMk/>
            <pc:sldMk cId="2510764706" sldId="310"/>
            <ac:spMk id="5" creationId="{B4088EEE-E979-1AF2-4498-BAE44AE2D14D}"/>
          </ac:spMkLst>
        </pc:spChg>
      </pc:sldChg>
    </pc:docChg>
  </pc:docChgLst>
  <pc:docChgLst>
    <pc:chgData name="Guilhem Rouvière" userId="S::grouviere@eudonet.com::7407ee1f-abc0-481c-b833-3d7ac043ec55" providerId="AD" clId="Web-{8FEA5A77-1B8F-4CF9-4A32-F909F86EFB3E}"/>
    <pc:docChg chg="modSld">
      <pc:chgData name="Guilhem Rouvière" userId="S::grouviere@eudonet.com::7407ee1f-abc0-481c-b833-3d7ac043ec55" providerId="AD" clId="Web-{8FEA5A77-1B8F-4CF9-4A32-F909F86EFB3E}" dt="2023-07-12T07:59:22.554" v="3" actId="20577"/>
      <pc:docMkLst>
        <pc:docMk/>
      </pc:docMkLst>
      <pc:sldChg chg="modSp">
        <pc:chgData name="Guilhem Rouvière" userId="S::grouviere@eudonet.com::7407ee1f-abc0-481c-b833-3d7ac043ec55" providerId="AD" clId="Web-{8FEA5A77-1B8F-4CF9-4A32-F909F86EFB3E}" dt="2023-07-12T07:59:22.554" v="3" actId="20577"/>
        <pc:sldMkLst>
          <pc:docMk/>
          <pc:sldMk cId="2510764706" sldId="310"/>
        </pc:sldMkLst>
        <pc:spChg chg="mod">
          <ac:chgData name="Guilhem Rouvière" userId="S::grouviere@eudonet.com::7407ee1f-abc0-481c-b833-3d7ac043ec55" providerId="AD" clId="Web-{8FEA5A77-1B8F-4CF9-4A32-F909F86EFB3E}" dt="2023-07-12T07:59:22.554" v="3" actId="20577"/>
          <ac:spMkLst>
            <pc:docMk/>
            <pc:sldMk cId="2510764706" sldId="310"/>
            <ac:spMk id="5" creationId="{B4088EEE-E979-1AF2-4498-BAE44AE2D14D}"/>
          </ac:spMkLst>
        </pc:spChg>
      </pc:sldChg>
    </pc:docChg>
  </pc:docChgLst>
  <pc:docChgLst>
    <pc:chgData name="Julie Bergerot" userId="7d201c8a-f4ad-4902-84f9-3600c189e612" providerId="ADAL" clId="{2790CD27-5842-2D48-A011-EF0C7326301E}"/>
    <pc:docChg chg="undo custSel addSld delSld modSld sldOrd">
      <pc:chgData name="Julie Bergerot" userId="7d201c8a-f4ad-4902-84f9-3600c189e612" providerId="ADAL" clId="{2790CD27-5842-2D48-A011-EF0C7326301E}" dt="2023-07-12T11:00:50.810" v="3002" actId="20577"/>
      <pc:docMkLst>
        <pc:docMk/>
      </pc:docMkLst>
      <pc:sldChg chg="del">
        <pc:chgData name="Julie Bergerot" userId="7d201c8a-f4ad-4902-84f9-3600c189e612" providerId="ADAL" clId="{2790CD27-5842-2D48-A011-EF0C7326301E}" dt="2023-07-12T08:57:23.543" v="1122" actId="2696"/>
        <pc:sldMkLst>
          <pc:docMk/>
          <pc:sldMk cId="1334027101" sldId="257"/>
        </pc:sldMkLst>
      </pc:sldChg>
      <pc:sldChg chg="addSp delSp modSp mod modClrScheme chgLayout">
        <pc:chgData name="Julie Bergerot" userId="7d201c8a-f4ad-4902-84f9-3600c189e612" providerId="ADAL" clId="{2790CD27-5842-2D48-A011-EF0C7326301E}" dt="2023-07-12T08:57:57.707" v="1126" actId="113"/>
        <pc:sldMkLst>
          <pc:docMk/>
          <pc:sldMk cId="2122658559" sldId="270"/>
        </pc:sldMkLst>
        <pc:spChg chg="mod ord">
          <ac:chgData name="Julie Bergerot" userId="7d201c8a-f4ad-4902-84f9-3600c189e612" providerId="ADAL" clId="{2790CD27-5842-2D48-A011-EF0C7326301E}" dt="2023-07-12T08:11:09.140" v="147" actId="700"/>
          <ac:spMkLst>
            <pc:docMk/>
            <pc:sldMk cId="2122658559" sldId="270"/>
            <ac:spMk id="3" creationId="{47ABC96B-A192-8374-3980-888B6EEBA54E}"/>
          </ac:spMkLst>
        </pc:spChg>
        <pc:spChg chg="mod ord">
          <ac:chgData name="Julie Bergerot" userId="7d201c8a-f4ad-4902-84f9-3600c189e612" providerId="ADAL" clId="{2790CD27-5842-2D48-A011-EF0C7326301E}" dt="2023-07-12T08:57:57.707" v="1126" actId="113"/>
          <ac:spMkLst>
            <pc:docMk/>
            <pc:sldMk cId="2122658559" sldId="270"/>
            <ac:spMk id="4" creationId="{AF621E50-1404-9544-8BE3-A0009CF66078}"/>
          </ac:spMkLst>
        </pc:spChg>
        <pc:spChg chg="add del mod">
          <ac:chgData name="Julie Bergerot" userId="7d201c8a-f4ad-4902-84f9-3600c189e612" providerId="ADAL" clId="{2790CD27-5842-2D48-A011-EF0C7326301E}" dt="2023-07-12T08:08:09.603" v="137"/>
          <ac:spMkLst>
            <pc:docMk/>
            <pc:sldMk cId="2122658559" sldId="270"/>
            <ac:spMk id="5" creationId="{D9A50F68-335C-5098-6138-D716980D22C1}"/>
          </ac:spMkLst>
        </pc:spChg>
        <pc:spChg chg="del mod ord">
          <ac:chgData name="Julie Bergerot" userId="7d201c8a-f4ad-4902-84f9-3600c189e612" providerId="ADAL" clId="{2790CD27-5842-2D48-A011-EF0C7326301E}" dt="2023-07-12T08:11:32.970" v="159" actId="478"/>
          <ac:spMkLst>
            <pc:docMk/>
            <pc:sldMk cId="2122658559" sldId="270"/>
            <ac:spMk id="16" creationId="{70605B8D-558D-BAC4-FFE0-FCA21E0AE1AA}"/>
          </ac:spMkLst>
        </pc:spChg>
        <pc:picChg chg="add mod">
          <ac:chgData name="Julie Bergerot" userId="7d201c8a-f4ad-4902-84f9-3600c189e612" providerId="ADAL" clId="{2790CD27-5842-2D48-A011-EF0C7326301E}" dt="2023-07-12T08:11:24.549" v="154" actId="1076"/>
          <ac:picMkLst>
            <pc:docMk/>
            <pc:sldMk cId="2122658559" sldId="270"/>
            <ac:picMk id="6" creationId="{61FAB761-31EF-14BA-232B-C0724261E174}"/>
          </ac:picMkLst>
        </pc:picChg>
      </pc:sldChg>
      <pc:sldChg chg="addSp delSp modSp mod modClrScheme chgLayout">
        <pc:chgData name="Julie Bergerot" userId="7d201c8a-f4ad-4902-84f9-3600c189e612" providerId="ADAL" clId="{2790CD27-5842-2D48-A011-EF0C7326301E}" dt="2023-07-12T08:09:01.794" v="146" actId="113"/>
        <pc:sldMkLst>
          <pc:docMk/>
          <pc:sldMk cId="16843212" sldId="278"/>
        </pc:sldMkLst>
        <pc:spChg chg="mod ord">
          <ac:chgData name="Julie Bergerot" userId="7d201c8a-f4ad-4902-84f9-3600c189e612" providerId="ADAL" clId="{2790CD27-5842-2D48-A011-EF0C7326301E}" dt="2023-07-12T08:05:58.581" v="134" actId="113"/>
          <ac:spMkLst>
            <pc:docMk/>
            <pc:sldMk cId="16843212" sldId="278"/>
            <ac:spMk id="3" creationId="{D0ABCECE-860A-CD5E-F2EC-B6A69C0DEFD8}"/>
          </ac:spMkLst>
        </pc:spChg>
        <pc:spChg chg="add mod ord">
          <ac:chgData name="Julie Bergerot" userId="7d201c8a-f4ad-4902-84f9-3600c189e612" providerId="ADAL" clId="{2790CD27-5842-2D48-A011-EF0C7326301E}" dt="2023-07-12T08:09:01.794" v="146" actId="113"/>
          <ac:spMkLst>
            <pc:docMk/>
            <pc:sldMk cId="16843212" sldId="278"/>
            <ac:spMk id="4" creationId="{DC8049C9-FCC4-EE92-8803-29ACC57B22DD}"/>
          </ac:spMkLst>
        </pc:spChg>
        <pc:spChg chg="del">
          <ac:chgData name="Julie Bergerot" userId="7d201c8a-f4ad-4902-84f9-3600c189e612" providerId="ADAL" clId="{2790CD27-5842-2D48-A011-EF0C7326301E}" dt="2023-07-12T08:04:12.621" v="0" actId="478"/>
          <ac:spMkLst>
            <pc:docMk/>
            <pc:sldMk cId="16843212" sldId="278"/>
            <ac:spMk id="5" creationId="{17299C5B-0AA9-C546-B75E-2736510CD457}"/>
          </ac:spMkLst>
        </pc:spChg>
        <pc:spChg chg="add del mod ord">
          <ac:chgData name="Julie Bergerot" userId="7d201c8a-f4ad-4902-84f9-3600c189e612" providerId="ADAL" clId="{2790CD27-5842-2D48-A011-EF0C7326301E}" dt="2023-07-12T08:04:42.008" v="4" actId="478"/>
          <ac:spMkLst>
            <pc:docMk/>
            <pc:sldMk cId="16843212" sldId="278"/>
            <ac:spMk id="6" creationId="{3D70C1FD-279F-2837-3C4A-4569F7D3A93E}"/>
          </ac:spMkLst>
        </pc:spChg>
        <pc:spChg chg="mod ord">
          <ac:chgData name="Julie Bergerot" userId="7d201c8a-f4ad-4902-84f9-3600c189e612" providerId="ADAL" clId="{2790CD27-5842-2D48-A011-EF0C7326301E}" dt="2023-07-12T08:08:43.607" v="139" actId="1076"/>
          <ac:spMkLst>
            <pc:docMk/>
            <pc:sldMk cId="16843212" sldId="278"/>
            <ac:spMk id="21" creationId="{3DC11BC3-359C-D51E-EAF0-A5064359243C}"/>
          </ac:spMkLst>
        </pc:spChg>
        <pc:picChg chg="del">
          <ac:chgData name="Julie Bergerot" userId="7d201c8a-f4ad-4902-84f9-3600c189e612" providerId="ADAL" clId="{2790CD27-5842-2D48-A011-EF0C7326301E}" dt="2023-07-12T08:04:13.680" v="1" actId="478"/>
          <ac:picMkLst>
            <pc:docMk/>
            <pc:sldMk cId="16843212" sldId="278"/>
            <ac:picMk id="2" creationId="{20D8437F-FA76-7022-BA78-45E787F4029C}"/>
          </ac:picMkLst>
        </pc:picChg>
      </pc:sldChg>
      <pc:sldChg chg="addSp delSp modSp mod">
        <pc:chgData name="Julie Bergerot" userId="7d201c8a-f4ad-4902-84f9-3600c189e612" providerId="ADAL" clId="{2790CD27-5842-2D48-A011-EF0C7326301E}" dt="2023-07-12T09:31:43.286" v="1777" actId="1076"/>
        <pc:sldMkLst>
          <pc:docMk/>
          <pc:sldMk cId="3857722693" sldId="296"/>
        </pc:sldMkLst>
        <pc:spChg chg="mod">
          <ac:chgData name="Julie Bergerot" userId="7d201c8a-f4ad-4902-84f9-3600c189e612" providerId="ADAL" clId="{2790CD27-5842-2D48-A011-EF0C7326301E}" dt="2023-07-12T09:31:43.286" v="1777" actId="1076"/>
          <ac:spMkLst>
            <pc:docMk/>
            <pc:sldMk cId="3857722693" sldId="296"/>
            <ac:spMk id="2" creationId="{A64ECCF3-35B6-27FC-5D74-0DF7CCC210F6}"/>
          </ac:spMkLst>
        </pc:spChg>
        <pc:spChg chg="mod">
          <ac:chgData name="Julie Bergerot" userId="7d201c8a-f4ad-4902-84f9-3600c189e612" providerId="ADAL" clId="{2790CD27-5842-2D48-A011-EF0C7326301E}" dt="2023-07-12T09:25:24.431" v="1714" actId="20577"/>
          <ac:spMkLst>
            <pc:docMk/>
            <pc:sldMk cId="3857722693" sldId="296"/>
            <ac:spMk id="3" creationId="{1D3711CA-40CB-D853-803C-E3C83C104C6D}"/>
          </ac:spMkLst>
        </pc:spChg>
        <pc:spChg chg="mod">
          <ac:chgData name="Julie Bergerot" userId="7d201c8a-f4ad-4902-84f9-3600c189e612" providerId="ADAL" clId="{2790CD27-5842-2D48-A011-EF0C7326301E}" dt="2023-07-12T09:17:46.452" v="1615" actId="20577"/>
          <ac:spMkLst>
            <pc:docMk/>
            <pc:sldMk cId="3857722693" sldId="296"/>
            <ac:spMk id="5" creationId="{3EF62545-7803-4F65-CDD9-4F3D9011A794}"/>
          </ac:spMkLst>
        </pc:spChg>
        <pc:spChg chg="add del">
          <ac:chgData name="Julie Bergerot" userId="7d201c8a-f4ad-4902-84f9-3600c189e612" providerId="ADAL" clId="{2790CD27-5842-2D48-A011-EF0C7326301E}" dt="2023-07-12T09:31:36.651" v="1775" actId="22"/>
          <ac:spMkLst>
            <pc:docMk/>
            <pc:sldMk cId="3857722693" sldId="296"/>
            <ac:spMk id="6" creationId="{AE957F88-26D8-9611-66B0-200AA8EFA572}"/>
          </ac:spMkLst>
        </pc:spChg>
        <pc:picChg chg="mod">
          <ac:chgData name="Julie Bergerot" userId="7d201c8a-f4ad-4902-84f9-3600c189e612" providerId="ADAL" clId="{2790CD27-5842-2D48-A011-EF0C7326301E}" dt="2023-07-12T09:31:43.286" v="1777" actId="1076"/>
          <ac:picMkLst>
            <pc:docMk/>
            <pc:sldMk cId="3857722693" sldId="296"/>
            <ac:picMk id="1026" creationId="{F84AC8E7-6658-5C59-F5FE-DE7940C4F56C}"/>
          </ac:picMkLst>
        </pc:picChg>
      </pc:sldChg>
      <pc:sldChg chg="modSp mod">
        <pc:chgData name="Julie Bergerot" userId="7d201c8a-f4ad-4902-84f9-3600c189e612" providerId="ADAL" clId="{2790CD27-5842-2D48-A011-EF0C7326301E}" dt="2023-07-12T10:50:50.564" v="2717" actId="1076"/>
        <pc:sldMkLst>
          <pc:docMk/>
          <pc:sldMk cId="4234971232" sldId="297"/>
        </pc:sldMkLst>
        <pc:spChg chg="mod">
          <ac:chgData name="Julie Bergerot" userId="7d201c8a-f4ad-4902-84f9-3600c189e612" providerId="ADAL" clId="{2790CD27-5842-2D48-A011-EF0C7326301E}" dt="2023-07-12T10:30:42.826" v="2393" actId="20577"/>
          <ac:spMkLst>
            <pc:docMk/>
            <pc:sldMk cId="4234971232" sldId="297"/>
            <ac:spMk id="2" creationId="{A64ECCF3-35B6-27FC-5D74-0DF7CCC210F6}"/>
          </ac:spMkLst>
        </pc:spChg>
        <pc:spChg chg="mod">
          <ac:chgData name="Julie Bergerot" userId="7d201c8a-f4ad-4902-84f9-3600c189e612" providerId="ADAL" clId="{2790CD27-5842-2D48-A011-EF0C7326301E}" dt="2023-07-12T10:21:32.464" v="2340" actId="20577"/>
          <ac:spMkLst>
            <pc:docMk/>
            <pc:sldMk cId="4234971232" sldId="297"/>
            <ac:spMk id="5" creationId="{3EF62545-7803-4F65-CDD9-4F3D9011A794}"/>
          </ac:spMkLst>
        </pc:spChg>
        <pc:spChg chg="mod">
          <ac:chgData name="Julie Bergerot" userId="7d201c8a-f4ad-4902-84f9-3600c189e612" providerId="ADAL" clId="{2790CD27-5842-2D48-A011-EF0C7326301E}" dt="2023-07-12T10:50:50.564" v="2717" actId="1076"/>
          <ac:spMkLst>
            <pc:docMk/>
            <pc:sldMk cId="4234971232" sldId="297"/>
            <ac:spMk id="6" creationId="{7B77CBAF-CB5B-22E9-9E70-D0F5E1181E1C}"/>
          </ac:spMkLst>
        </pc:spChg>
      </pc:sldChg>
      <pc:sldChg chg="modSp mod">
        <pc:chgData name="Julie Bergerot" userId="7d201c8a-f4ad-4902-84f9-3600c189e612" providerId="ADAL" clId="{2790CD27-5842-2D48-A011-EF0C7326301E}" dt="2023-07-12T10:50:28.465" v="2712" actId="1076"/>
        <pc:sldMkLst>
          <pc:docMk/>
          <pc:sldMk cId="2090551131" sldId="298"/>
        </pc:sldMkLst>
        <pc:spChg chg="mod">
          <ac:chgData name="Julie Bergerot" userId="7d201c8a-f4ad-4902-84f9-3600c189e612" providerId="ADAL" clId="{2790CD27-5842-2D48-A011-EF0C7326301E}" dt="2023-07-12T10:30:26.168" v="2386" actId="2710"/>
          <ac:spMkLst>
            <pc:docMk/>
            <pc:sldMk cId="2090551131" sldId="298"/>
            <ac:spMk id="2" creationId="{A64ECCF3-35B6-27FC-5D74-0DF7CCC210F6}"/>
          </ac:spMkLst>
        </pc:spChg>
        <pc:spChg chg="mod">
          <ac:chgData name="Julie Bergerot" userId="7d201c8a-f4ad-4902-84f9-3600c189e612" providerId="ADAL" clId="{2790CD27-5842-2D48-A011-EF0C7326301E}" dt="2023-07-12T08:59:00.801" v="1130" actId="2711"/>
          <ac:spMkLst>
            <pc:docMk/>
            <pc:sldMk cId="2090551131" sldId="298"/>
            <ac:spMk id="3" creationId="{AAF8E954-21C4-CC2B-DDCB-00633B05EC83}"/>
          </ac:spMkLst>
        </pc:spChg>
        <pc:spChg chg="mod">
          <ac:chgData name="Julie Bergerot" userId="7d201c8a-f4ad-4902-84f9-3600c189e612" providerId="ADAL" clId="{2790CD27-5842-2D48-A011-EF0C7326301E}" dt="2023-07-12T10:50:28.465" v="2712" actId="1076"/>
          <ac:spMkLst>
            <pc:docMk/>
            <pc:sldMk cId="2090551131" sldId="298"/>
            <ac:spMk id="7" creationId="{2812888B-15CB-3BFE-9360-CA5B211DE82F}"/>
          </ac:spMkLst>
        </pc:spChg>
        <pc:picChg chg="mod">
          <ac:chgData name="Julie Bergerot" userId="7d201c8a-f4ad-4902-84f9-3600c189e612" providerId="ADAL" clId="{2790CD27-5842-2D48-A011-EF0C7326301E}" dt="2023-07-12T09:39:55.666" v="1961" actId="1076"/>
          <ac:picMkLst>
            <pc:docMk/>
            <pc:sldMk cId="2090551131" sldId="298"/>
            <ac:picMk id="6" creationId="{BB7AC962-C36E-7779-FE2B-1CB1C7A2E660}"/>
          </ac:picMkLst>
        </pc:picChg>
      </pc:sldChg>
      <pc:sldChg chg="addSp delSp modSp mod">
        <pc:chgData name="Julie Bergerot" userId="7d201c8a-f4ad-4902-84f9-3600c189e612" providerId="ADAL" clId="{2790CD27-5842-2D48-A011-EF0C7326301E}" dt="2023-07-12T09:39:00.481" v="1958" actId="1076"/>
        <pc:sldMkLst>
          <pc:docMk/>
          <pc:sldMk cId="4231480498" sldId="299"/>
        </pc:sldMkLst>
        <pc:spChg chg="del">
          <ac:chgData name="Julie Bergerot" userId="7d201c8a-f4ad-4902-84f9-3600c189e612" providerId="ADAL" clId="{2790CD27-5842-2D48-A011-EF0C7326301E}" dt="2023-07-12T09:26:51.393" v="1729" actId="478"/>
          <ac:spMkLst>
            <pc:docMk/>
            <pc:sldMk cId="4231480498" sldId="299"/>
            <ac:spMk id="2" creationId="{B915F463-4246-3485-0A9F-4A8AC5B83C95}"/>
          </ac:spMkLst>
        </pc:spChg>
        <pc:spChg chg="mod">
          <ac:chgData name="Julie Bergerot" userId="7d201c8a-f4ad-4902-84f9-3600c189e612" providerId="ADAL" clId="{2790CD27-5842-2D48-A011-EF0C7326301E}" dt="2023-07-12T09:39:00.481" v="1958" actId="1076"/>
          <ac:spMkLst>
            <pc:docMk/>
            <pc:sldMk cId="4231480498" sldId="299"/>
            <ac:spMk id="3" creationId="{43734A09-0920-EAE8-BCC1-F5930CED827C}"/>
          </ac:spMkLst>
        </pc:spChg>
        <pc:spChg chg="add del mod">
          <ac:chgData name="Julie Bergerot" userId="7d201c8a-f4ad-4902-84f9-3600c189e612" providerId="ADAL" clId="{2790CD27-5842-2D48-A011-EF0C7326301E}" dt="2023-07-12T09:25:40.395" v="1716"/>
          <ac:spMkLst>
            <pc:docMk/>
            <pc:sldMk cId="4231480498" sldId="299"/>
            <ac:spMk id="3" creationId="{98B1852E-0F26-309E-22A9-51DA552D6580}"/>
          </ac:spMkLst>
        </pc:spChg>
        <pc:spChg chg="add del mod">
          <ac:chgData name="Julie Bergerot" userId="7d201c8a-f4ad-4902-84f9-3600c189e612" providerId="ADAL" clId="{2790CD27-5842-2D48-A011-EF0C7326301E}" dt="2023-07-12T09:25:40.395" v="1716"/>
          <ac:spMkLst>
            <pc:docMk/>
            <pc:sldMk cId="4231480498" sldId="299"/>
            <ac:spMk id="4" creationId="{F1C8C376-EBF7-3218-473B-45F274949D67}"/>
          </ac:spMkLst>
        </pc:spChg>
        <pc:spChg chg="mod">
          <ac:chgData name="Julie Bergerot" userId="7d201c8a-f4ad-4902-84f9-3600c189e612" providerId="ADAL" clId="{2790CD27-5842-2D48-A011-EF0C7326301E}" dt="2023-07-12T09:28:43.913" v="1754" actId="20577"/>
          <ac:spMkLst>
            <pc:docMk/>
            <pc:sldMk cId="4231480498" sldId="299"/>
            <ac:spMk id="5" creationId="{B4088EEE-E979-1AF2-4498-BAE44AE2D14D}"/>
          </ac:spMkLst>
        </pc:spChg>
        <pc:spChg chg="add mod">
          <ac:chgData name="Julie Bergerot" userId="7d201c8a-f4ad-4902-84f9-3600c189e612" providerId="ADAL" clId="{2790CD27-5842-2D48-A011-EF0C7326301E}" dt="2023-07-12T09:25:44.506" v="1718" actId="167"/>
          <ac:spMkLst>
            <pc:docMk/>
            <pc:sldMk cId="4231480498" sldId="299"/>
            <ac:spMk id="6" creationId="{ED297578-C190-6945-BC39-A8EB74BA8FE1}"/>
          </ac:spMkLst>
        </pc:spChg>
        <pc:spChg chg="del">
          <ac:chgData name="Julie Bergerot" userId="7d201c8a-f4ad-4902-84f9-3600c189e612" providerId="ADAL" clId="{2790CD27-5842-2D48-A011-EF0C7326301E}" dt="2023-07-12T09:26:51.393" v="1729" actId="478"/>
          <ac:spMkLst>
            <pc:docMk/>
            <pc:sldMk cId="4231480498" sldId="299"/>
            <ac:spMk id="7" creationId="{64D2F416-382C-34EA-CE99-F34D30EE843B}"/>
          </ac:spMkLst>
        </pc:spChg>
        <pc:spChg chg="add mod">
          <ac:chgData name="Julie Bergerot" userId="7d201c8a-f4ad-4902-84f9-3600c189e612" providerId="ADAL" clId="{2790CD27-5842-2D48-A011-EF0C7326301E}" dt="2023-07-12T09:32:09.943" v="1778" actId="1076"/>
          <ac:spMkLst>
            <pc:docMk/>
            <pc:sldMk cId="4231480498" sldId="299"/>
            <ac:spMk id="8" creationId="{C852F758-ED0F-A444-F680-35980E3130DE}"/>
          </ac:spMkLst>
        </pc:spChg>
        <pc:spChg chg="add mod">
          <ac:chgData name="Julie Bergerot" userId="7d201c8a-f4ad-4902-84f9-3600c189e612" providerId="ADAL" clId="{2790CD27-5842-2D48-A011-EF0C7326301E}" dt="2023-07-12T09:26:51.690" v="1730"/>
          <ac:spMkLst>
            <pc:docMk/>
            <pc:sldMk cId="4231480498" sldId="299"/>
            <ac:spMk id="9" creationId="{424B5F53-E129-714F-F447-A61EA7281083}"/>
          </ac:spMkLst>
        </pc:spChg>
        <pc:spChg chg="add mod">
          <ac:chgData name="Julie Bergerot" userId="7d201c8a-f4ad-4902-84f9-3600c189e612" providerId="ADAL" clId="{2790CD27-5842-2D48-A011-EF0C7326301E}" dt="2023-07-12T09:26:51.690" v="1730"/>
          <ac:spMkLst>
            <pc:docMk/>
            <pc:sldMk cId="4231480498" sldId="299"/>
            <ac:spMk id="10" creationId="{0F64D942-C48A-6333-AA3D-E52ED694846F}"/>
          </ac:spMkLst>
        </pc:spChg>
        <pc:spChg chg="mod">
          <ac:chgData name="Julie Bergerot" userId="7d201c8a-f4ad-4902-84f9-3600c189e612" providerId="ADAL" clId="{2790CD27-5842-2D48-A011-EF0C7326301E}" dt="2023-07-12T09:28:40.145" v="1753"/>
          <ac:spMkLst>
            <pc:docMk/>
            <pc:sldMk cId="4231480498" sldId="299"/>
            <ac:spMk id="12" creationId="{DC98F8EF-703F-40A4-229D-5A75A6663B66}"/>
          </ac:spMkLst>
        </pc:spChg>
        <pc:spChg chg="mod">
          <ac:chgData name="Julie Bergerot" userId="7d201c8a-f4ad-4902-84f9-3600c189e612" providerId="ADAL" clId="{2790CD27-5842-2D48-A011-EF0C7326301E}" dt="2023-07-12T09:28:40.145" v="1753"/>
          <ac:spMkLst>
            <pc:docMk/>
            <pc:sldMk cId="4231480498" sldId="299"/>
            <ac:spMk id="13" creationId="{C225B029-D79B-C62B-9920-707C7D1E9BE8}"/>
          </ac:spMkLst>
        </pc:spChg>
        <pc:spChg chg="mod">
          <ac:chgData name="Julie Bergerot" userId="7d201c8a-f4ad-4902-84f9-3600c189e612" providerId="ADAL" clId="{2790CD27-5842-2D48-A011-EF0C7326301E}" dt="2023-07-12T09:28:10.101" v="1748" actId="20577"/>
          <ac:spMkLst>
            <pc:docMk/>
            <pc:sldMk cId="4231480498" sldId="299"/>
            <ac:spMk id="14" creationId="{EB381053-A15C-BFCE-B6B1-5E650A88FD84}"/>
          </ac:spMkLst>
        </pc:spChg>
        <pc:spChg chg="mod">
          <ac:chgData name="Julie Bergerot" userId="7d201c8a-f4ad-4902-84f9-3600c189e612" providerId="ADAL" clId="{2790CD27-5842-2D48-A011-EF0C7326301E}" dt="2023-07-12T09:28:40.145" v="1753"/>
          <ac:spMkLst>
            <pc:docMk/>
            <pc:sldMk cId="4231480498" sldId="299"/>
            <ac:spMk id="15" creationId="{22C6FB67-D3E6-7A84-1893-B6FCD49A8E27}"/>
          </ac:spMkLst>
        </pc:spChg>
        <pc:spChg chg="mod">
          <ac:chgData name="Julie Bergerot" userId="7d201c8a-f4ad-4902-84f9-3600c189e612" providerId="ADAL" clId="{2790CD27-5842-2D48-A011-EF0C7326301E}" dt="2023-07-12T09:28:40.145" v="1753"/>
          <ac:spMkLst>
            <pc:docMk/>
            <pc:sldMk cId="4231480498" sldId="299"/>
            <ac:spMk id="16" creationId="{529B427F-CD2A-BC20-8DC8-A17E6F72B009}"/>
          </ac:spMkLst>
        </pc:spChg>
        <pc:spChg chg="mod">
          <ac:chgData name="Julie Bergerot" userId="7d201c8a-f4ad-4902-84f9-3600c189e612" providerId="ADAL" clId="{2790CD27-5842-2D48-A011-EF0C7326301E}" dt="2023-07-12T09:28:28.621" v="1749" actId="14100"/>
          <ac:spMkLst>
            <pc:docMk/>
            <pc:sldMk cId="4231480498" sldId="299"/>
            <ac:spMk id="17" creationId="{E169E48A-7E71-4EDE-2CEE-0A3E83C9CD93}"/>
          </ac:spMkLst>
        </pc:spChg>
        <pc:spChg chg="mod">
          <ac:chgData name="Julie Bergerot" userId="7d201c8a-f4ad-4902-84f9-3600c189e612" providerId="ADAL" clId="{2790CD27-5842-2D48-A011-EF0C7326301E}" dt="2023-07-12T09:28:40.145" v="1753"/>
          <ac:spMkLst>
            <pc:docMk/>
            <pc:sldMk cId="4231480498" sldId="299"/>
            <ac:spMk id="18" creationId="{234A3465-ED14-5FE6-E1BC-1CB470ABD393}"/>
          </ac:spMkLst>
        </pc:spChg>
        <pc:spChg chg="mod">
          <ac:chgData name="Julie Bergerot" userId="7d201c8a-f4ad-4902-84f9-3600c189e612" providerId="ADAL" clId="{2790CD27-5842-2D48-A011-EF0C7326301E}" dt="2023-07-12T09:28:40.145" v="1753"/>
          <ac:spMkLst>
            <pc:docMk/>
            <pc:sldMk cId="4231480498" sldId="299"/>
            <ac:spMk id="19" creationId="{72062083-6614-AD83-8E1A-B62DF9A32308}"/>
          </ac:spMkLst>
        </pc:spChg>
        <pc:spChg chg="mod">
          <ac:chgData name="Julie Bergerot" userId="7d201c8a-f4ad-4902-84f9-3600c189e612" providerId="ADAL" clId="{2790CD27-5842-2D48-A011-EF0C7326301E}" dt="2023-07-12T09:28:40.145" v="1753"/>
          <ac:spMkLst>
            <pc:docMk/>
            <pc:sldMk cId="4231480498" sldId="299"/>
            <ac:spMk id="20" creationId="{D8B38488-6E0A-CC38-4BCD-359F8654A2EB}"/>
          </ac:spMkLst>
        </pc:spChg>
        <pc:spChg chg="mod">
          <ac:chgData name="Julie Bergerot" userId="7d201c8a-f4ad-4902-84f9-3600c189e612" providerId="ADAL" clId="{2790CD27-5842-2D48-A011-EF0C7326301E}" dt="2023-07-12T09:28:40.145" v="1753"/>
          <ac:spMkLst>
            <pc:docMk/>
            <pc:sldMk cId="4231480498" sldId="299"/>
            <ac:spMk id="21" creationId="{6D046F7D-2F8F-FA60-BEDC-219F58EAA91D}"/>
          </ac:spMkLst>
        </pc:spChg>
        <pc:spChg chg="mod">
          <ac:chgData name="Julie Bergerot" userId="7d201c8a-f4ad-4902-84f9-3600c189e612" providerId="ADAL" clId="{2790CD27-5842-2D48-A011-EF0C7326301E}" dt="2023-07-12T09:28:40.145" v="1753"/>
          <ac:spMkLst>
            <pc:docMk/>
            <pc:sldMk cId="4231480498" sldId="299"/>
            <ac:spMk id="22" creationId="{D7F31E00-D958-98B0-FEED-68D430CD0EA3}"/>
          </ac:spMkLst>
        </pc:spChg>
        <pc:spChg chg="mod">
          <ac:chgData name="Julie Bergerot" userId="7d201c8a-f4ad-4902-84f9-3600c189e612" providerId="ADAL" clId="{2790CD27-5842-2D48-A011-EF0C7326301E}" dt="2023-07-12T09:28:40.145" v="1753"/>
          <ac:spMkLst>
            <pc:docMk/>
            <pc:sldMk cId="4231480498" sldId="299"/>
            <ac:spMk id="23" creationId="{61A45185-6B15-8590-A322-3127B22D8DA6}"/>
          </ac:spMkLst>
        </pc:spChg>
        <pc:spChg chg="mod">
          <ac:chgData name="Julie Bergerot" userId="7d201c8a-f4ad-4902-84f9-3600c189e612" providerId="ADAL" clId="{2790CD27-5842-2D48-A011-EF0C7326301E}" dt="2023-07-12T09:28:40.145" v="1753"/>
          <ac:spMkLst>
            <pc:docMk/>
            <pc:sldMk cId="4231480498" sldId="299"/>
            <ac:spMk id="24" creationId="{778684DE-0D78-1316-A9BB-5CA8915EA6CB}"/>
          </ac:spMkLst>
        </pc:spChg>
        <pc:spChg chg="mod">
          <ac:chgData name="Julie Bergerot" userId="7d201c8a-f4ad-4902-84f9-3600c189e612" providerId="ADAL" clId="{2790CD27-5842-2D48-A011-EF0C7326301E}" dt="2023-07-12T09:28:40.145" v="1753"/>
          <ac:spMkLst>
            <pc:docMk/>
            <pc:sldMk cId="4231480498" sldId="299"/>
            <ac:spMk id="25" creationId="{1B715EC6-44B2-9389-0EF5-FD8295960858}"/>
          </ac:spMkLst>
        </pc:spChg>
        <pc:spChg chg="mod">
          <ac:chgData name="Julie Bergerot" userId="7d201c8a-f4ad-4902-84f9-3600c189e612" providerId="ADAL" clId="{2790CD27-5842-2D48-A011-EF0C7326301E}" dt="2023-07-12T09:28:40.145" v="1753"/>
          <ac:spMkLst>
            <pc:docMk/>
            <pc:sldMk cId="4231480498" sldId="299"/>
            <ac:spMk id="26" creationId="{35715512-3EC4-5C01-6375-BA3560901DCF}"/>
          </ac:spMkLst>
        </pc:spChg>
        <pc:spChg chg="mod">
          <ac:chgData name="Julie Bergerot" userId="7d201c8a-f4ad-4902-84f9-3600c189e612" providerId="ADAL" clId="{2790CD27-5842-2D48-A011-EF0C7326301E}" dt="2023-07-12T09:28:40.145" v="1753"/>
          <ac:spMkLst>
            <pc:docMk/>
            <pc:sldMk cId="4231480498" sldId="299"/>
            <ac:spMk id="27" creationId="{6AF0D2A6-D98B-A832-A46B-65AC7FCA01CC}"/>
          </ac:spMkLst>
        </pc:spChg>
        <pc:spChg chg="mod">
          <ac:chgData name="Julie Bergerot" userId="7d201c8a-f4ad-4902-84f9-3600c189e612" providerId="ADAL" clId="{2790CD27-5842-2D48-A011-EF0C7326301E}" dt="2023-07-12T09:28:40.145" v="1753"/>
          <ac:spMkLst>
            <pc:docMk/>
            <pc:sldMk cId="4231480498" sldId="299"/>
            <ac:spMk id="28" creationId="{21C96E05-635E-0596-8EC6-8D514313213E}"/>
          </ac:spMkLst>
        </pc:spChg>
        <pc:spChg chg="mod">
          <ac:chgData name="Julie Bergerot" userId="7d201c8a-f4ad-4902-84f9-3600c189e612" providerId="ADAL" clId="{2790CD27-5842-2D48-A011-EF0C7326301E}" dt="2023-07-12T09:28:40.145" v="1753"/>
          <ac:spMkLst>
            <pc:docMk/>
            <pc:sldMk cId="4231480498" sldId="299"/>
            <ac:spMk id="29" creationId="{2D1FF7E9-3670-5F36-8142-F70FD9A325DB}"/>
          </ac:spMkLst>
        </pc:spChg>
        <pc:spChg chg="mod">
          <ac:chgData name="Julie Bergerot" userId="7d201c8a-f4ad-4902-84f9-3600c189e612" providerId="ADAL" clId="{2790CD27-5842-2D48-A011-EF0C7326301E}" dt="2023-07-12T09:28:40.145" v="1753"/>
          <ac:spMkLst>
            <pc:docMk/>
            <pc:sldMk cId="4231480498" sldId="299"/>
            <ac:spMk id="30" creationId="{BAD1A0BA-E22F-11A5-E034-2E8E9BE1B769}"/>
          </ac:spMkLst>
        </pc:spChg>
        <pc:spChg chg="mod">
          <ac:chgData name="Julie Bergerot" userId="7d201c8a-f4ad-4902-84f9-3600c189e612" providerId="ADAL" clId="{2790CD27-5842-2D48-A011-EF0C7326301E}" dt="2023-07-12T09:28:40.145" v="1753"/>
          <ac:spMkLst>
            <pc:docMk/>
            <pc:sldMk cId="4231480498" sldId="299"/>
            <ac:spMk id="31" creationId="{DFDFE9EC-D7CA-65D6-2162-ADD0EF2547E3}"/>
          </ac:spMkLst>
        </pc:spChg>
        <pc:spChg chg="mod">
          <ac:chgData name="Julie Bergerot" userId="7d201c8a-f4ad-4902-84f9-3600c189e612" providerId="ADAL" clId="{2790CD27-5842-2D48-A011-EF0C7326301E}" dt="2023-07-12T09:28:40.145" v="1753"/>
          <ac:spMkLst>
            <pc:docMk/>
            <pc:sldMk cId="4231480498" sldId="299"/>
            <ac:spMk id="32" creationId="{E502163A-6DCB-F8F7-C975-E948F71116D6}"/>
          </ac:spMkLst>
        </pc:spChg>
        <pc:spChg chg="mod">
          <ac:chgData name="Julie Bergerot" userId="7d201c8a-f4ad-4902-84f9-3600c189e612" providerId="ADAL" clId="{2790CD27-5842-2D48-A011-EF0C7326301E}" dt="2023-07-12T09:28:40.145" v="1753"/>
          <ac:spMkLst>
            <pc:docMk/>
            <pc:sldMk cId="4231480498" sldId="299"/>
            <ac:spMk id="33" creationId="{B26B9C62-BD30-EEDD-6E87-78BD75C039E9}"/>
          </ac:spMkLst>
        </pc:spChg>
        <pc:spChg chg="mod">
          <ac:chgData name="Julie Bergerot" userId="7d201c8a-f4ad-4902-84f9-3600c189e612" providerId="ADAL" clId="{2790CD27-5842-2D48-A011-EF0C7326301E}" dt="2023-07-12T09:28:40.145" v="1753"/>
          <ac:spMkLst>
            <pc:docMk/>
            <pc:sldMk cId="4231480498" sldId="299"/>
            <ac:spMk id="34" creationId="{7D0733E1-9607-85EE-8494-F69A5E24D694}"/>
          </ac:spMkLst>
        </pc:spChg>
        <pc:spChg chg="mod">
          <ac:chgData name="Julie Bergerot" userId="7d201c8a-f4ad-4902-84f9-3600c189e612" providerId="ADAL" clId="{2790CD27-5842-2D48-A011-EF0C7326301E}" dt="2023-07-12T09:28:40.145" v="1753"/>
          <ac:spMkLst>
            <pc:docMk/>
            <pc:sldMk cId="4231480498" sldId="299"/>
            <ac:spMk id="35" creationId="{81EE9D62-C724-D014-CA5C-9979BD6583A7}"/>
          </ac:spMkLst>
        </pc:spChg>
        <pc:spChg chg="mod">
          <ac:chgData name="Julie Bergerot" userId="7d201c8a-f4ad-4902-84f9-3600c189e612" providerId="ADAL" clId="{2790CD27-5842-2D48-A011-EF0C7326301E}" dt="2023-07-12T09:28:40.145" v="1753"/>
          <ac:spMkLst>
            <pc:docMk/>
            <pc:sldMk cId="4231480498" sldId="299"/>
            <ac:spMk id="36" creationId="{4B5BCD93-14E9-A9C6-5033-BC6709613C96}"/>
          </ac:spMkLst>
        </pc:spChg>
        <pc:spChg chg="mod">
          <ac:chgData name="Julie Bergerot" userId="7d201c8a-f4ad-4902-84f9-3600c189e612" providerId="ADAL" clId="{2790CD27-5842-2D48-A011-EF0C7326301E}" dt="2023-07-12T09:28:40.145" v="1753"/>
          <ac:spMkLst>
            <pc:docMk/>
            <pc:sldMk cId="4231480498" sldId="299"/>
            <ac:spMk id="37" creationId="{89EFCD3B-1C9A-A5AF-17B2-3A9CBF6D12C4}"/>
          </ac:spMkLst>
        </pc:spChg>
        <pc:spChg chg="mod">
          <ac:chgData name="Julie Bergerot" userId="7d201c8a-f4ad-4902-84f9-3600c189e612" providerId="ADAL" clId="{2790CD27-5842-2D48-A011-EF0C7326301E}" dt="2023-07-12T09:28:40.145" v="1753"/>
          <ac:spMkLst>
            <pc:docMk/>
            <pc:sldMk cId="4231480498" sldId="299"/>
            <ac:spMk id="38" creationId="{2D17AC57-0244-5613-886B-F71F5CE7A36F}"/>
          </ac:spMkLst>
        </pc:spChg>
        <pc:spChg chg="mod">
          <ac:chgData name="Julie Bergerot" userId="7d201c8a-f4ad-4902-84f9-3600c189e612" providerId="ADAL" clId="{2790CD27-5842-2D48-A011-EF0C7326301E}" dt="2023-07-12T09:28:40.145" v="1753"/>
          <ac:spMkLst>
            <pc:docMk/>
            <pc:sldMk cId="4231480498" sldId="299"/>
            <ac:spMk id="39" creationId="{8001BF21-CE9D-5FB5-8C64-D55C55335CAA}"/>
          </ac:spMkLst>
        </pc:spChg>
        <pc:spChg chg="mod">
          <ac:chgData name="Julie Bergerot" userId="7d201c8a-f4ad-4902-84f9-3600c189e612" providerId="ADAL" clId="{2790CD27-5842-2D48-A011-EF0C7326301E}" dt="2023-07-12T09:28:40.145" v="1753"/>
          <ac:spMkLst>
            <pc:docMk/>
            <pc:sldMk cId="4231480498" sldId="299"/>
            <ac:spMk id="40" creationId="{5029D973-2793-821A-664A-B5BC62FCF9A0}"/>
          </ac:spMkLst>
        </pc:spChg>
        <pc:spChg chg="mod">
          <ac:chgData name="Julie Bergerot" userId="7d201c8a-f4ad-4902-84f9-3600c189e612" providerId="ADAL" clId="{2790CD27-5842-2D48-A011-EF0C7326301E}" dt="2023-07-12T09:28:40.145" v="1753"/>
          <ac:spMkLst>
            <pc:docMk/>
            <pc:sldMk cId="4231480498" sldId="299"/>
            <ac:spMk id="41" creationId="{72DE2A7B-C324-FAD2-9437-9525B4AF274A}"/>
          </ac:spMkLst>
        </pc:spChg>
        <pc:spChg chg="mod">
          <ac:chgData name="Julie Bergerot" userId="7d201c8a-f4ad-4902-84f9-3600c189e612" providerId="ADAL" clId="{2790CD27-5842-2D48-A011-EF0C7326301E}" dt="2023-07-12T09:28:40.145" v="1753"/>
          <ac:spMkLst>
            <pc:docMk/>
            <pc:sldMk cId="4231480498" sldId="299"/>
            <ac:spMk id="42" creationId="{9CFEF850-677B-CDBC-ED69-07D60F1C0DA7}"/>
          </ac:spMkLst>
        </pc:spChg>
        <pc:spChg chg="mod">
          <ac:chgData name="Julie Bergerot" userId="7d201c8a-f4ad-4902-84f9-3600c189e612" providerId="ADAL" clId="{2790CD27-5842-2D48-A011-EF0C7326301E}" dt="2023-07-12T09:28:40.145" v="1753"/>
          <ac:spMkLst>
            <pc:docMk/>
            <pc:sldMk cId="4231480498" sldId="299"/>
            <ac:spMk id="43" creationId="{919F2FDC-858B-AB2B-5837-72354B584316}"/>
          </ac:spMkLst>
        </pc:spChg>
        <pc:spChg chg="mod">
          <ac:chgData name="Julie Bergerot" userId="7d201c8a-f4ad-4902-84f9-3600c189e612" providerId="ADAL" clId="{2790CD27-5842-2D48-A011-EF0C7326301E}" dt="2023-07-12T09:28:40.145" v="1753"/>
          <ac:spMkLst>
            <pc:docMk/>
            <pc:sldMk cId="4231480498" sldId="299"/>
            <ac:spMk id="44" creationId="{C2BFB6DB-7E01-3BE9-EC9A-D5B490A4BB14}"/>
          </ac:spMkLst>
        </pc:spChg>
        <pc:spChg chg="mod">
          <ac:chgData name="Julie Bergerot" userId="7d201c8a-f4ad-4902-84f9-3600c189e612" providerId="ADAL" clId="{2790CD27-5842-2D48-A011-EF0C7326301E}" dt="2023-07-12T09:28:40.145" v="1753"/>
          <ac:spMkLst>
            <pc:docMk/>
            <pc:sldMk cId="4231480498" sldId="299"/>
            <ac:spMk id="45" creationId="{475CE35D-A600-F883-A90E-9B864F96B231}"/>
          </ac:spMkLst>
        </pc:spChg>
        <pc:spChg chg="mod">
          <ac:chgData name="Julie Bergerot" userId="7d201c8a-f4ad-4902-84f9-3600c189e612" providerId="ADAL" clId="{2790CD27-5842-2D48-A011-EF0C7326301E}" dt="2023-07-12T09:28:40.145" v="1753"/>
          <ac:spMkLst>
            <pc:docMk/>
            <pc:sldMk cId="4231480498" sldId="299"/>
            <ac:spMk id="46" creationId="{76A0C3B1-3477-5DA4-A0A2-1D43A3FE8F33}"/>
          </ac:spMkLst>
        </pc:spChg>
        <pc:spChg chg="mod">
          <ac:chgData name="Julie Bergerot" userId="7d201c8a-f4ad-4902-84f9-3600c189e612" providerId="ADAL" clId="{2790CD27-5842-2D48-A011-EF0C7326301E}" dt="2023-07-12T09:28:40.145" v="1753"/>
          <ac:spMkLst>
            <pc:docMk/>
            <pc:sldMk cId="4231480498" sldId="299"/>
            <ac:spMk id="47" creationId="{EE0719C7-1E1C-70BC-600B-46289BBD9217}"/>
          </ac:spMkLst>
        </pc:spChg>
        <pc:spChg chg="mod">
          <ac:chgData name="Julie Bergerot" userId="7d201c8a-f4ad-4902-84f9-3600c189e612" providerId="ADAL" clId="{2790CD27-5842-2D48-A011-EF0C7326301E}" dt="2023-07-12T09:28:40.145" v="1753"/>
          <ac:spMkLst>
            <pc:docMk/>
            <pc:sldMk cId="4231480498" sldId="299"/>
            <ac:spMk id="48" creationId="{0571A809-CD43-7FF6-8363-9970F1033374}"/>
          </ac:spMkLst>
        </pc:spChg>
        <pc:spChg chg="mod">
          <ac:chgData name="Julie Bergerot" userId="7d201c8a-f4ad-4902-84f9-3600c189e612" providerId="ADAL" clId="{2790CD27-5842-2D48-A011-EF0C7326301E}" dt="2023-07-12T09:28:40.145" v="1753"/>
          <ac:spMkLst>
            <pc:docMk/>
            <pc:sldMk cId="4231480498" sldId="299"/>
            <ac:spMk id="49" creationId="{47FE97C1-B7BB-DC8A-3E77-3EE0FCC9A9AD}"/>
          </ac:spMkLst>
        </pc:spChg>
        <pc:spChg chg="mod">
          <ac:chgData name="Julie Bergerot" userId="7d201c8a-f4ad-4902-84f9-3600c189e612" providerId="ADAL" clId="{2790CD27-5842-2D48-A011-EF0C7326301E}" dt="2023-07-12T09:28:40.145" v="1753"/>
          <ac:spMkLst>
            <pc:docMk/>
            <pc:sldMk cId="4231480498" sldId="299"/>
            <ac:spMk id="50" creationId="{F4CB9956-6E4D-7C38-24DD-835C5731B94D}"/>
          </ac:spMkLst>
        </pc:spChg>
        <pc:spChg chg="mod">
          <ac:chgData name="Julie Bergerot" userId="7d201c8a-f4ad-4902-84f9-3600c189e612" providerId="ADAL" clId="{2790CD27-5842-2D48-A011-EF0C7326301E}" dt="2023-07-12T09:28:40.145" v="1753"/>
          <ac:spMkLst>
            <pc:docMk/>
            <pc:sldMk cId="4231480498" sldId="299"/>
            <ac:spMk id="51" creationId="{E1FD0456-3088-0A1D-5694-CA1BE8F2E739}"/>
          </ac:spMkLst>
        </pc:spChg>
        <pc:spChg chg="mod">
          <ac:chgData name="Julie Bergerot" userId="7d201c8a-f4ad-4902-84f9-3600c189e612" providerId="ADAL" clId="{2790CD27-5842-2D48-A011-EF0C7326301E}" dt="2023-07-12T09:28:40.145" v="1753"/>
          <ac:spMkLst>
            <pc:docMk/>
            <pc:sldMk cId="4231480498" sldId="299"/>
            <ac:spMk id="52" creationId="{C155CCF4-BA29-51FE-4EFF-1D3CC45B6A4B}"/>
          </ac:spMkLst>
        </pc:spChg>
        <pc:spChg chg="mod">
          <ac:chgData name="Julie Bergerot" userId="7d201c8a-f4ad-4902-84f9-3600c189e612" providerId="ADAL" clId="{2790CD27-5842-2D48-A011-EF0C7326301E}" dt="2023-07-12T09:28:40.145" v="1753"/>
          <ac:spMkLst>
            <pc:docMk/>
            <pc:sldMk cId="4231480498" sldId="299"/>
            <ac:spMk id="53" creationId="{A1EE91D9-BF7C-B01F-892E-3580D28AD754}"/>
          </ac:spMkLst>
        </pc:spChg>
        <pc:spChg chg="mod">
          <ac:chgData name="Julie Bergerot" userId="7d201c8a-f4ad-4902-84f9-3600c189e612" providerId="ADAL" clId="{2790CD27-5842-2D48-A011-EF0C7326301E}" dt="2023-07-12T09:28:40.145" v="1753"/>
          <ac:spMkLst>
            <pc:docMk/>
            <pc:sldMk cId="4231480498" sldId="299"/>
            <ac:spMk id="54" creationId="{B4680F79-50A1-D195-D6E4-171E203C7D18}"/>
          </ac:spMkLst>
        </pc:spChg>
        <pc:spChg chg="mod">
          <ac:chgData name="Julie Bergerot" userId="7d201c8a-f4ad-4902-84f9-3600c189e612" providerId="ADAL" clId="{2790CD27-5842-2D48-A011-EF0C7326301E}" dt="2023-07-12T09:28:40.145" v="1753"/>
          <ac:spMkLst>
            <pc:docMk/>
            <pc:sldMk cId="4231480498" sldId="299"/>
            <ac:spMk id="55" creationId="{11CD6B3C-D5FD-C5CE-561D-82737DD7436F}"/>
          </ac:spMkLst>
        </pc:spChg>
        <pc:spChg chg="mod">
          <ac:chgData name="Julie Bergerot" userId="7d201c8a-f4ad-4902-84f9-3600c189e612" providerId="ADAL" clId="{2790CD27-5842-2D48-A011-EF0C7326301E}" dt="2023-07-12T09:28:40.145" v="1753"/>
          <ac:spMkLst>
            <pc:docMk/>
            <pc:sldMk cId="4231480498" sldId="299"/>
            <ac:spMk id="56" creationId="{E973CB50-0533-DC4B-901E-05B3CC741248}"/>
          </ac:spMkLst>
        </pc:spChg>
        <pc:spChg chg="mod">
          <ac:chgData name="Julie Bergerot" userId="7d201c8a-f4ad-4902-84f9-3600c189e612" providerId="ADAL" clId="{2790CD27-5842-2D48-A011-EF0C7326301E}" dt="2023-07-12T09:28:40.145" v="1753"/>
          <ac:spMkLst>
            <pc:docMk/>
            <pc:sldMk cId="4231480498" sldId="299"/>
            <ac:spMk id="58" creationId="{1B3A5021-B2A9-EFBE-F2D0-6343F2FB8970}"/>
          </ac:spMkLst>
        </pc:spChg>
        <pc:spChg chg="mod">
          <ac:chgData name="Julie Bergerot" userId="7d201c8a-f4ad-4902-84f9-3600c189e612" providerId="ADAL" clId="{2790CD27-5842-2D48-A011-EF0C7326301E}" dt="2023-07-12T09:28:40.145" v="1753"/>
          <ac:spMkLst>
            <pc:docMk/>
            <pc:sldMk cId="4231480498" sldId="299"/>
            <ac:spMk id="59" creationId="{A7E288A1-0F17-BFD1-0D25-B59A91660E7D}"/>
          </ac:spMkLst>
        </pc:spChg>
        <pc:spChg chg="mod">
          <ac:chgData name="Julie Bergerot" userId="7d201c8a-f4ad-4902-84f9-3600c189e612" providerId="ADAL" clId="{2790CD27-5842-2D48-A011-EF0C7326301E}" dt="2023-07-12T09:28:40.145" v="1753"/>
          <ac:spMkLst>
            <pc:docMk/>
            <pc:sldMk cId="4231480498" sldId="299"/>
            <ac:spMk id="60" creationId="{36E5F0E5-EE13-4F24-0B84-A896AC20BF9C}"/>
          </ac:spMkLst>
        </pc:spChg>
        <pc:spChg chg="mod">
          <ac:chgData name="Julie Bergerot" userId="7d201c8a-f4ad-4902-84f9-3600c189e612" providerId="ADAL" clId="{2790CD27-5842-2D48-A011-EF0C7326301E}" dt="2023-07-12T09:28:40.145" v="1753"/>
          <ac:spMkLst>
            <pc:docMk/>
            <pc:sldMk cId="4231480498" sldId="299"/>
            <ac:spMk id="61" creationId="{B378A7A7-6423-3CF0-DC80-0135152A6B5F}"/>
          </ac:spMkLst>
        </pc:spChg>
        <pc:spChg chg="mod">
          <ac:chgData name="Julie Bergerot" userId="7d201c8a-f4ad-4902-84f9-3600c189e612" providerId="ADAL" clId="{2790CD27-5842-2D48-A011-EF0C7326301E}" dt="2023-07-12T09:28:40.145" v="1753"/>
          <ac:spMkLst>
            <pc:docMk/>
            <pc:sldMk cId="4231480498" sldId="299"/>
            <ac:spMk id="62" creationId="{12CCB2E0-51AC-F34C-F078-8A1B97E11CA7}"/>
          </ac:spMkLst>
        </pc:spChg>
        <pc:spChg chg="mod">
          <ac:chgData name="Julie Bergerot" userId="7d201c8a-f4ad-4902-84f9-3600c189e612" providerId="ADAL" clId="{2790CD27-5842-2D48-A011-EF0C7326301E}" dt="2023-07-12T09:28:40.145" v="1753"/>
          <ac:spMkLst>
            <pc:docMk/>
            <pc:sldMk cId="4231480498" sldId="299"/>
            <ac:spMk id="63" creationId="{ACF8E0C4-B8B5-1E0C-F87A-2ED6E94CECF3}"/>
          </ac:spMkLst>
        </pc:spChg>
        <pc:spChg chg="mod">
          <ac:chgData name="Julie Bergerot" userId="7d201c8a-f4ad-4902-84f9-3600c189e612" providerId="ADAL" clId="{2790CD27-5842-2D48-A011-EF0C7326301E}" dt="2023-07-12T09:28:40.145" v="1753"/>
          <ac:spMkLst>
            <pc:docMk/>
            <pc:sldMk cId="4231480498" sldId="299"/>
            <ac:spMk id="512" creationId="{485DE438-E52A-BDD6-8265-2A72619D0EC8}"/>
          </ac:spMkLst>
        </pc:spChg>
        <pc:spChg chg="mod">
          <ac:chgData name="Julie Bergerot" userId="7d201c8a-f4ad-4902-84f9-3600c189e612" providerId="ADAL" clId="{2790CD27-5842-2D48-A011-EF0C7326301E}" dt="2023-07-12T09:28:40.145" v="1753"/>
          <ac:spMkLst>
            <pc:docMk/>
            <pc:sldMk cId="4231480498" sldId="299"/>
            <ac:spMk id="513" creationId="{376CD6AB-E447-8C47-8DE1-35C25A3EDD43}"/>
          </ac:spMkLst>
        </pc:spChg>
        <pc:spChg chg="mod">
          <ac:chgData name="Julie Bergerot" userId="7d201c8a-f4ad-4902-84f9-3600c189e612" providerId="ADAL" clId="{2790CD27-5842-2D48-A011-EF0C7326301E}" dt="2023-07-12T09:28:40.145" v="1753"/>
          <ac:spMkLst>
            <pc:docMk/>
            <pc:sldMk cId="4231480498" sldId="299"/>
            <ac:spMk id="514" creationId="{547041DE-45F1-7474-0C95-E2675F4F0B6B}"/>
          </ac:spMkLst>
        </pc:spChg>
        <pc:spChg chg="mod">
          <ac:chgData name="Julie Bergerot" userId="7d201c8a-f4ad-4902-84f9-3600c189e612" providerId="ADAL" clId="{2790CD27-5842-2D48-A011-EF0C7326301E}" dt="2023-07-12T09:28:40.145" v="1753"/>
          <ac:spMkLst>
            <pc:docMk/>
            <pc:sldMk cId="4231480498" sldId="299"/>
            <ac:spMk id="515" creationId="{210C4938-3080-2E5F-B600-43CB1ADE6698}"/>
          </ac:spMkLst>
        </pc:spChg>
        <pc:spChg chg="mod">
          <ac:chgData name="Julie Bergerot" userId="7d201c8a-f4ad-4902-84f9-3600c189e612" providerId="ADAL" clId="{2790CD27-5842-2D48-A011-EF0C7326301E}" dt="2023-07-12T09:28:40.145" v="1753"/>
          <ac:spMkLst>
            <pc:docMk/>
            <pc:sldMk cId="4231480498" sldId="299"/>
            <ac:spMk id="516" creationId="{C1D7ABAB-0FA5-3A66-38A6-FBD29C881EDC}"/>
          </ac:spMkLst>
        </pc:spChg>
        <pc:spChg chg="mod">
          <ac:chgData name="Julie Bergerot" userId="7d201c8a-f4ad-4902-84f9-3600c189e612" providerId="ADAL" clId="{2790CD27-5842-2D48-A011-EF0C7326301E}" dt="2023-07-12T09:28:40.145" v="1753"/>
          <ac:spMkLst>
            <pc:docMk/>
            <pc:sldMk cId="4231480498" sldId="299"/>
            <ac:spMk id="517" creationId="{26E31487-0D52-742F-54EC-4091EA642098}"/>
          </ac:spMkLst>
        </pc:spChg>
        <pc:spChg chg="mod">
          <ac:chgData name="Julie Bergerot" userId="7d201c8a-f4ad-4902-84f9-3600c189e612" providerId="ADAL" clId="{2790CD27-5842-2D48-A011-EF0C7326301E}" dt="2023-07-12T09:28:40.145" v="1753"/>
          <ac:spMkLst>
            <pc:docMk/>
            <pc:sldMk cId="4231480498" sldId="299"/>
            <ac:spMk id="518" creationId="{27D586D9-79CE-1BCA-668E-C6384FCB0FF2}"/>
          </ac:spMkLst>
        </pc:spChg>
        <pc:spChg chg="mod">
          <ac:chgData name="Julie Bergerot" userId="7d201c8a-f4ad-4902-84f9-3600c189e612" providerId="ADAL" clId="{2790CD27-5842-2D48-A011-EF0C7326301E}" dt="2023-07-12T09:28:40.145" v="1753"/>
          <ac:spMkLst>
            <pc:docMk/>
            <pc:sldMk cId="4231480498" sldId="299"/>
            <ac:spMk id="519" creationId="{D0A502A6-D3F0-D48F-E0B1-57249F59588B}"/>
          </ac:spMkLst>
        </pc:spChg>
        <pc:spChg chg="mod">
          <ac:chgData name="Julie Bergerot" userId="7d201c8a-f4ad-4902-84f9-3600c189e612" providerId="ADAL" clId="{2790CD27-5842-2D48-A011-EF0C7326301E}" dt="2023-07-12T09:28:40.145" v="1753"/>
          <ac:spMkLst>
            <pc:docMk/>
            <pc:sldMk cId="4231480498" sldId="299"/>
            <ac:spMk id="520" creationId="{51DF2B5B-FE0C-CAC5-F752-6FF2CB8AF6CE}"/>
          </ac:spMkLst>
        </pc:spChg>
        <pc:spChg chg="mod">
          <ac:chgData name="Julie Bergerot" userId="7d201c8a-f4ad-4902-84f9-3600c189e612" providerId="ADAL" clId="{2790CD27-5842-2D48-A011-EF0C7326301E}" dt="2023-07-12T09:28:40.145" v="1753"/>
          <ac:spMkLst>
            <pc:docMk/>
            <pc:sldMk cId="4231480498" sldId="299"/>
            <ac:spMk id="521" creationId="{33736C8F-DA47-1AA0-E21B-1467CC52F90A}"/>
          </ac:spMkLst>
        </pc:spChg>
        <pc:spChg chg="mod">
          <ac:chgData name="Julie Bergerot" userId="7d201c8a-f4ad-4902-84f9-3600c189e612" providerId="ADAL" clId="{2790CD27-5842-2D48-A011-EF0C7326301E}" dt="2023-07-12T09:28:40.145" v="1753"/>
          <ac:spMkLst>
            <pc:docMk/>
            <pc:sldMk cId="4231480498" sldId="299"/>
            <ac:spMk id="522" creationId="{BE7FE224-54E6-7F7B-CEE4-781D13C6265D}"/>
          </ac:spMkLst>
        </pc:spChg>
        <pc:spChg chg="mod">
          <ac:chgData name="Julie Bergerot" userId="7d201c8a-f4ad-4902-84f9-3600c189e612" providerId="ADAL" clId="{2790CD27-5842-2D48-A011-EF0C7326301E}" dt="2023-07-12T09:28:40.145" v="1753"/>
          <ac:spMkLst>
            <pc:docMk/>
            <pc:sldMk cId="4231480498" sldId="299"/>
            <ac:spMk id="523" creationId="{6F1F29E8-D08D-8A43-4204-8EC79D9941D7}"/>
          </ac:spMkLst>
        </pc:spChg>
        <pc:spChg chg="mod">
          <ac:chgData name="Julie Bergerot" userId="7d201c8a-f4ad-4902-84f9-3600c189e612" providerId="ADAL" clId="{2790CD27-5842-2D48-A011-EF0C7326301E}" dt="2023-07-12T09:28:40.145" v="1753"/>
          <ac:spMkLst>
            <pc:docMk/>
            <pc:sldMk cId="4231480498" sldId="299"/>
            <ac:spMk id="524" creationId="{47205337-5019-0A0F-0DEE-8139B2833930}"/>
          </ac:spMkLst>
        </pc:spChg>
        <pc:spChg chg="mod">
          <ac:chgData name="Julie Bergerot" userId="7d201c8a-f4ad-4902-84f9-3600c189e612" providerId="ADAL" clId="{2790CD27-5842-2D48-A011-EF0C7326301E}" dt="2023-07-12T09:28:40.145" v="1753"/>
          <ac:spMkLst>
            <pc:docMk/>
            <pc:sldMk cId="4231480498" sldId="299"/>
            <ac:spMk id="525" creationId="{8463515A-0894-B4AF-FC40-53C1203F7624}"/>
          </ac:spMkLst>
        </pc:spChg>
        <pc:spChg chg="mod">
          <ac:chgData name="Julie Bergerot" userId="7d201c8a-f4ad-4902-84f9-3600c189e612" providerId="ADAL" clId="{2790CD27-5842-2D48-A011-EF0C7326301E}" dt="2023-07-12T09:28:40.145" v="1753"/>
          <ac:spMkLst>
            <pc:docMk/>
            <pc:sldMk cId="4231480498" sldId="299"/>
            <ac:spMk id="526" creationId="{EFBE93FD-AAFE-BED9-300B-5915E088A14E}"/>
          </ac:spMkLst>
        </pc:spChg>
        <pc:spChg chg="mod">
          <ac:chgData name="Julie Bergerot" userId="7d201c8a-f4ad-4902-84f9-3600c189e612" providerId="ADAL" clId="{2790CD27-5842-2D48-A011-EF0C7326301E}" dt="2023-07-12T09:28:40.145" v="1753"/>
          <ac:spMkLst>
            <pc:docMk/>
            <pc:sldMk cId="4231480498" sldId="299"/>
            <ac:spMk id="527" creationId="{6993632E-ED14-32AD-BE2A-385A068A96CF}"/>
          </ac:spMkLst>
        </pc:spChg>
        <pc:spChg chg="mod">
          <ac:chgData name="Julie Bergerot" userId="7d201c8a-f4ad-4902-84f9-3600c189e612" providerId="ADAL" clId="{2790CD27-5842-2D48-A011-EF0C7326301E}" dt="2023-07-12T09:28:40.145" v="1753"/>
          <ac:spMkLst>
            <pc:docMk/>
            <pc:sldMk cId="4231480498" sldId="299"/>
            <ac:spMk id="528" creationId="{04FFA3A5-B68A-86FC-E040-08BEE7C5FEFA}"/>
          </ac:spMkLst>
        </pc:spChg>
        <pc:spChg chg="mod">
          <ac:chgData name="Julie Bergerot" userId="7d201c8a-f4ad-4902-84f9-3600c189e612" providerId="ADAL" clId="{2790CD27-5842-2D48-A011-EF0C7326301E}" dt="2023-07-12T09:28:40.145" v="1753"/>
          <ac:spMkLst>
            <pc:docMk/>
            <pc:sldMk cId="4231480498" sldId="299"/>
            <ac:spMk id="529" creationId="{A768A926-0D46-0B26-C72A-2417FA9B701B}"/>
          </ac:spMkLst>
        </pc:spChg>
        <pc:spChg chg="mod">
          <ac:chgData name="Julie Bergerot" userId="7d201c8a-f4ad-4902-84f9-3600c189e612" providerId="ADAL" clId="{2790CD27-5842-2D48-A011-EF0C7326301E}" dt="2023-07-12T09:28:40.145" v="1753"/>
          <ac:spMkLst>
            <pc:docMk/>
            <pc:sldMk cId="4231480498" sldId="299"/>
            <ac:spMk id="530" creationId="{8C291208-CAC1-4E1F-1024-2CE63BB8916D}"/>
          </ac:spMkLst>
        </pc:spChg>
        <pc:spChg chg="mod">
          <ac:chgData name="Julie Bergerot" userId="7d201c8a-f4ad-4902-84f9-3600c189e612" providerId="ADAL" clId="{2790CD27-5842-2D48-A011-EF0C7326301E}" dt="2023-07-12T09:28:40.145" v="1753"/>
          <ac:spMkLst>
            <pc:docMk/>
            <pc:sldMk cId="4231480498" sldId="299"/>
            <ac:spMk id="531" creationId="{399AC8A6-0C93-1647-9A77-24267DAA8297}"/>
          </ac:spMkLst>
        </pc:spChg>
        <pc:grpChg chg="add mod">
          <ac:chgData name="Julie Bergerot" userId="7d201c8a-f4ad-4902-84f9-3600c189e612" providerId="ADAL" clId="{2790CD27-5842-2D48-A011-EF0C7326301E}" dt="2023-07-12T09:28:40.145" v="1753"/>
          <ac:grpSpMkLst>
            <pc:docMk/>
            <pc:sldMk cId="4231480498" sldId="299"/>
            <ac:grpSpMk id="11" creationId="{768A8C6D-A3FB-6BBE-06B1-9CF7E9CA1993}"/>
          </ac:grpSpMkLst>
        </pc:grpChg>
        <pc:grpChg chg="mod">
          <ac:chgData name="Julie Bergerot" userId="7d201c8a-f4ad-4902-84f9-3600c189e612" providerId="ADAL" clId="{2790CD27-5842-2D48-A011-EF0C7326301E}" dt="2023-07-12T09:28:40.145" v="1753"/>
          <ac:grpSpMkLst>
            <pc:docMk/>
            <pc:sldMk cId="4231480498" sldId="299"/>
            <ac:grpSpMk id="57" creationId="{B8B72FF5-ADB6-12DE-E63F-875145203A2A}"/>
          </ac:grpSpMkLst>
        </pc:grpChg>
        <pc:grpChg chg="del mod">
          <ac:chgData name="Julie Bergerot" userId="7d201c8a-f4ad-4902-84f9-3600c189e612" providerId="ADAL" clId="{2790CD27-5842-2D48-A011-EF0C7326301E}" dt="2023-07-12T09:28:39.650" v="1752" actId="478"/>
          <ac:grpSpMkLst>
            <pc:docMk/>
            <pc:sldMk cId="4231480498" sldId="299"/>
            <ac:grpSpMk id="561" creationId="{A6036927-799F-E75F-A9CE-13981F6CBB76}"/>
          </ac:grpSpMkLst>
        </pc:grpChg>
      </pc:sldChg>
      <pc:sldChg chg="addSp delSp modSp mod">
        <pc:chgData name="Julie Bergerot" userId="7d201c8a-f4ad-4902-84f9-3600c189e612" providerId="ADAL" clId="{2790CD27-5842-2D48-A011-EF0C7326301E}" dt="2023-07-12T10:31:25.540" v="2402" actId="20577"/>
        <pc:sldMkLst>
          <pc:docMk/>
          <pc:sldMk cId="1511365524" sldId="300"/>
        </pc:sldMkLst>
        <pc:spChg chg="del">
          <ac:chgData name="Julie Bergerot" userId="7d201c8a-f4ad-4902-84f9-3600c189e612" providerId="ADAL" clId="{2790CD27-5842-2D48-A011-EF0C7326301E}" dt="2023-07-12T09:29:48.532" v="1764" actId="478"/>
          <ac:spMkLst>
            <pc:docMk/>
            <pc:sldMk cId="1511365524" sldId="300"/>
            <ac:spMk id="2" creationId="{B915F463-4246-3485-0A9F-4A8AC5B83C95}"/>
          </ac:spMkLst>
        </pc:spChg>
        <pc:spChg chg="add del mod">
          <ac:chgData name="Julie Bergerot" userId="7d201c8a-f4ad-4902-84f9-3600c189e612" providerId="ADAL" clId="{2790CD27-5842-2D48-A011-EF0C7326301E}" dt="2023-07-12T09:38:14.368" v="1950" actId="478"/>
          <ac:spMkLst>
            <pc:docMk/>
            <pc:sldMk cId="1511365524" sldId="300"/>
            <ac:spMk id="3" creationId="{C93E400C-4A82-1F84-97B1-6158B9313A4C}"/>
          </ac:spMkLst>
        </pc:spChg>
        <pc:spChg chg="add del mod">
          <ac:chgData name="Julie Bergerot" userId="7d201c8a-f4ad-4902-84f9-3600c189e612" providerId="ADAL" clId="{2790CD27-5842-2D48-A011-EF0C7326301E}" dt="2023-07-12T09:38:21.235" v="1952" actId="478"/>
          <ac:spMkLst>
            <pc:docMk/>
            <pc:sldMk cId="1511365524" sldId="300"/>
            <ac:spMk id="4" creationId="{957644C1-E392-2738-9052-92825EEE2563}"/>
          </ac:spMkLst>
        </pc:spChg>
        <pc:spChg chg="mod">
          <ac:chgData name="Julie Bergerot" userId="7d201c8a-f4ad-4902-84f9-3600c189e612" providerId="ADAL" clId="{2790CD27-5842-2D48-A011-EF0C7326301E}" dt="2023-07-12T09:31:21.688" v="1773" actId="20577"/>
          <ac:spMkLst>
            <pc:docMk/>
            <pc:sldMk cId="1511365524" sldId="300"/>
            <ac:spMk id="5" creationId="{B4088EEE-E979-1AF2-4498-BAE44AE2D14D}"/>
          </ac:spMkLst>
        </pc:spChg>
        <pc:spChg chg="add mod">
          <ac:chgData name="Julie Bergerot" userId="7d201c8a-f4ad-4902-84f9-3600c189e612" providerId="ADAL" clId="{2790CD27-5842-2D48-A011-EF0C7326301E}" dt="2023-07-12T09:29:48.897" v="1765"/>
          <ac:spMkLst>
            <pc:docMk/>
            <pc:sldMk cId="1511365524" sldId="300"/>
            <ac:spMk id="6" creationId="{D29A041F-4BEF-B0C1-2F27-2FAFF3BC5677}"/>
          </ac:spMkLst>
        </pc:spChg>
        <pc:spChg chg="del">
          <ac:chgData name="Julie Bergerot" userId="7d201c8a-f4ad-4902-84f9-3600c189e612" providerId="ADAL" clId="{2790CD27-5842-2D48-A011-EF0C7326301E}" dt="2023-07-12T09:29:48.532" v="1764" actId="478"/>
          <ac:spMkLst>
            <pc:docMk/>
            <pc:sldMk cId="1511365524" sldId="300"/>
            <ac:spMk id="7" creationId="{64D2F416-382C-34EA-CE99-F34D30EE843B}"/>
          </ac:spMkLst>
        </pc:spChg>
        <pc:spChg chg="add mod">
          <ac:chgData name="Julie Bergerot" userId="7d201c8a-f4ad-4902-84f9-3600c189e612" providerId="ADAL" clId="{2790CD27-5842-2D48-A011-EF0C7326301E}" dt="2023-07-12T09:29:48.897" v="1765"/>
          <ac:spMkLst>
            <pc:docMk/>
            <pc:sldMk cId="1511365524" sldId="300"/>
            <ac:spMk id="8" creationId="{E1FD9DDC-5E45-7B36-8015-1C816F05FB30}"/>
          </ac:spMkLst>
        </pc:spChg>
        <pc:spChg chg="mod">
          <ac:chgData name="Julie Bergerot" userId="7d201c8a-f4ad-4902-84f9-3600c189e612" providerId="ADAL" clId="{2790CD27-5842-2D48-A011-EF0C7326301E}" dt="2023-07-12T09:32:15.069" v="1780"/>
          <ac:spMkLst>
            <pc:docMk/>
            <pc:sldMk cId="1511365524" sldId="300"/>
            <ac:spMk id="10" creationId="{FC5C4AFD-673B-E022-2953-320E69D752A7}"/>
          </ac:spMkLst>
        </pc:spChg>
        <pc:spChg chg="mod">
          <ac:chgData name="Julie Bergerot" userId="7d201c8a-f4ad-4902-84f9-3600c189e612" providerId="ADAL" clId="{2790CD27-5842-2D48-A011-EF0C7326301E}" dt="2023-07-12T09:32:15.069" v="1780"/>
          <ac:spMkLst>
            <pc:docMk/>
            <pc:sldMk cId="1511365524" sldId="300"/>
            <ac:spMk id="11" creationId="{86FBB447-B7F6-EC62-0C3B-1A7491231105}"/>
          </ac:spMkLst>
        </pc:spChg>
        <pc:spChg chg="mod">
          <ac:chgData name="Julie Bergerot" userId="7d201c8a-f4ad-4902-84f9-3600c189e612" providerId="ADAL" clId="{2790CD27-5842-2D48-A011-EF0C7326301E}" dt="2023-07-12T09:32:15.069" v="1780"/>
          <ac:spMkLst>
            <pc:docMk/>
            <pc:sldMk cId="1511365524" sldId="300"/>
            <ac:spMk id="12" creationId="{580DDA95-7CBE-4463-3C0F-91B563566E67}"/>
          </ac:spMkLst>
        </pc:spChg>
        <pc:spChg chg="mod">
          <ac:chgData name="Julie Bergerot" userId="7d201c8a-f4ad-4902-84f9-3600c189e612" providerId="ADAL" clId="{2790CD27-5842-2D48-A011-EF0C7326301E}" dt="2023-07-12T09:32:15.069" v="1780"/>
          <ac:spMkLst>
            <pc:docMk/>
            <pc:sldMk cId="1511365524" sldId="300"/>
            <ac:spMk id="13" creationId="{B4201BFF-8F70-A316-A3BE-E5F8D22181EC}"/>
          </ac:spMkLst>
        </pc:spChg>
        <pc:spChg chg="mod">
          <ac:chgData name="Julie Bergerot" userId="7d201c8a-f4ad-4902-84f9-3600c189e612" providerId="ADAL" clId="{2790CD27-5842-2D48-A011-EF0C7326301E}" dt="2023-07-12T09:32:33.783" v="1787" actId="1076"/>
          <ac:spMkLst>
            <pc:docMk/>
            <pc:sldMk cId="1511365524" sldId="300"/>
            <ac:spMk id="14" creationId="{EB381053-A15C-BFCE-B6B1-5E650A88FD84}"/>
          </ac:spMkLst>
        </pc:spChg>
        <pc:spChg chg="mod">
          <ac:chgData name="Julie Bergerot" userId="7d201c8a-f4ad-4902-84f9-3600c189e612" providerId="ADAL" clId="{2790CD27-5842-2D48-A011-EF0C7326301E}" dt="2023-07-12T09:32:15.069" v="1780"/>
          <ac:spMkLst>
            <pc:docMk/>
            <pc:sldMk cId="1511365524" sldId="300"/>
            <ac:spMk id="15" creationId="{0803360E-0CF4-8E4A-E217-154D65D4D536}"/>
          </ac:spMkLst>
        </pc:spChg>
        <pc:spChg chg="mod">
          <ac:chgData name="Julie Bergerot" userId="7d201c8a-f4ad-4902-84f9-3600c189e612" providerId="ADAL" clId="{2790CD27-5842-2D48-A011-EF0C7326301E}" dt="2023-07-12T09:32:15.069" v="1780"/>
          <ac:spMkLst>
            <pc:docMk/>
            <pc:sldMk cId="1511365524" sldId="300"/>
            <ac:spMk id="16" creationId="{E5B5FD5E-6DDE-9A0B-AF26-F38C2E884EE9}"/>
          </ac:spMkLst>
        </pc:spChg>
        <pc:spChg chg="mod">
          <ac:chgData name="Julie Bergerot" userId="7d201c8a-f4ad-4902-84f9-3600c189e612" providerId="ADAL" clId="{2790CD27-5842-2D48-A011-EF0C7326301E}" dt="2023-07-12T10:31:25.540" v="2402" actId="20577"/>
          <ac:spMkLst>
            <pc:docMk/>
            <pc:sldMk cId="1511365524" sldId="300"/>
            <ac:spMk id="17" creationId="{E169E48A-7E71-4EDE-2CEE-0A3E83C9CD93}"/>
          </ac:spMkLst>
        </pc:spChg>
        <pc:spChg chg="mod">
          <ac:chgData name="Julie Bergerot" userId="7d201c8a-f4ad-4902-84f9-3600c189e612" providerId="ADAL" clId="{2790CD27-5842-2D48-A011-EF0C7326301E}" dt="2023-07-12T09:32:15.069" v="1780"/>
          <ac:spMkLst>
            <pc:docMk/>
            <pc:sldMk cId="1511365524" sldId="300"/>
            <ac:spMk id="18" creationId="{D26C7E0D-D6F8-7E0E-C860-BEEED687B226}"/>
          </ac:spMkLst>
        </pc:spChg>
        <pc:spChg chg="mod">
          <ac:chgData name="Julie Bergerot" userId="7d201c8a-f4ad-4902-84f9-3600c189e612" providerId="ADAL" clId="{2790CD27-5842-2D48-A011-EF0C7326301E}" dt="2023-07-12T09:32:15.069" v="1780"/>
          <ac:spMkLst>
            <pc:docMk/>
            <pc:sldMk cId="1511365524" sldId="300"/>
            <ac:spMk id="19" creationId="{1750D26F-8FCC-19E5-F836-1ADE2C0055DD}"/>
          </ac:spMkLst>
        </pc:spChg>
        <pc:spChg chg="mod">
          <ac:chgData name="Julie Bergerot" userId="7d201c8a-f4ad-4902-84f9-3600c189e612" providerId="ADAL" clId="{2790CD27-5842-2D48-A011-EF0C7326301E}" dt="2023-07-12T09:32:15.069" v="1780"/>
          <ac:spMkLst>
            <pc:docMk/>
            <pc:sldMk cId="1511365524" sldId="300"/>
            <ac:spMk id="20" creationId="{C3342AC8-A502-44A5-29D2-2A9A52DF4B34}"/>
          </ac:spMkLst>
        </pc:spChg>
        <pc:spChg chg="mod">
          <ac:chgData name="Julie Bergerot" userId="7d201c8a-f4ad-4902-84f9-3600c189e612" providerId="ADAL" clId="{2790CD27-5842-2D48-A011-EF0C7326301E}" dt="2023-07-12T09:32:15.069" v="1780"/>
          <ac:spMkLst>
            <pc:docMk/>
            <pc:sldMk cId="1511365524" sldId="300"/>
            <ac:spMk id="21" creationId="{5C7D6B63-BA95-4F4A-DA1E-02CF96FA0E7D}"/>
          </ac:spMkLst>
        </pc:spChg>
        <pc:spChg chg="mod">
          <ac:chgData name="Julie Bergerot" userId="7d201c8a-f4ad-4902-84f9-3600c189e612" providerId="ADAL" clId="{2790CD27-5842-2D48-A011-EF0C7326301E}" dt="2023-07-12T09:32:15.069" v="1780"/>
          <ac:spMkLst>
            <pc:docMk/>
            <pc:sldMk cId="1511365524" sldId="300"/>
            <ac:spMk id="22" creationId="{9D7B4908-E647-F9E6-C75D-2D074D7EEDAF}"/>
          </ac:spMkLst>
        </pc:spChg>
        <pc:spChg chg="mod">
          <ac:chgData name="Julie Bergerot" userId="7d201c8a-f4ad-4902-84f9-3600c189e612" providerId="ADAL" clId="{2790CD27-5842-2D48-A011-EF0C7326301E}" dt="2023-07-12T09:32:15.069" v="1780"/>
          <ac:spMkLst>
            <pc:docMk/>
            <pc:sldMk cId="1511365524" sldId="300"/>
            <ac:spMk id="23" creationId="{BAE17CF9-425A-F7DB-B010-D43398996117}"/>
          </ac:spMkLst>
        </pc:spChg>
        <pc:spChg chg="mod">
          <ac:chgData name="Julie Bergerot" userId="7d201c8a-f4ad-4902-84f9-3600c189e612" providerId="ADAL" clId="{2790CD27-5842-2D48-A011-EF0C7326301E}" dt="2023-07-12T09:32:15.069" v="1780"/>
          <ac:spMkLst>
            <pc:docMk/>
            <pc:sldMk cId="1511365524" sldId="300"/>
            <ac:spMk id="24" creationId="{4F71BA9A-1618-BE33-2D22-EC8C04634C88}"/>
          </ac:spMkLst>
        </pc:spChg>
        <pc:spChg chg="mod">
          <ac:chgData name="Julie Bergerot" userId="7d201c8a-f4ad-4902-84f9-3600c189e612" providerId="ADAL" clId="{2790CD27-5842-2D48-A011-EF0C7326301E}" dt="2023-07-12T09:32:15.069" v="1780"/>
          <ac:spMkLst>
            <pc:docMk/>
            <pc:sldMk cId="1511365524" sldId="300"/>
            <ac:spMk id="25" creationId="{FF935AD4-139A-EDE8-C89A-A1F9249017CE}"/>
          </ac:spMkLst>
        </pc:spChg>
        <pc:spChg chg="mod">
          <ac:chgData name="Julie Bergerot" userId="7d201c8a-f4ad-4902-84f9-3600c189e612" providerId="ADAL" clId="{2790CD27-5842-2D48-A011-EF0C7326301E}" dt="2023-07-12T09:32:15.069" v="1780"/>
          <ac:spMkLst>
            <pc:docMk/>
            <pc:sldMk cId="1511365524" sldId="300"/>
            <ac:spMk id="26" creationId="{7DD543A2-9CC8-BFB6-1979-A98EC9721F65}"/>
          </ac:spMkLst>
        </pc:spChg>
        <pc:spChg chg="mod">
          <ac:chgData name="Julie Bergerot" userId="7d201c8a-f4ad-4902-84f9-3600c189e612" providerId="ADAL" clId="{2790CD27-5842-2D48-A011-EF0C7326301E}" dt="2023-07-12T09:32:15.069" v="1780"/>
          <ac:spMkLst>
            <pc:docMk/>
            <pc:sldMk cId="1511365524" sldId="300"/>
            <ac:spMk id="27" creationId="{DA5F2A3A-C14D-5269-DCEC-24BAA2583CAB}"/>
          </ac:spMkLst>
        </pc:spChg>
        <pc:spChg chg="mod">
          <ac:chgData name="Julie Bergerot" userId="7d201c8a-f4ad-4902-84f9-3600c189e612" providerId="ADAL" clId="{2790CD27-5842-2D48-A011-EF0C7326301E}" dt="2023-07-12T09:32:15.069" v="1780"/>
          <ac:spMkLst>
            <pc:docMk/>
            <pc:sldMk cId="1511365524" sldId="300"/>
            <ac:spMk id="28" creationId="{3AE32F88-598D-DC03-6BEE-62A95503D3A8}"/>
          </ac:spMkLst>
        </pc:spChg>
        <pc:spChg chg="mod">
          <ac:chgData name="Julie Bergerot" userId="7d201c8a-f4ad-4902-84f9-3600c189e612" providerId="ADAL" clId="{2790CD27-5842-2D48-A011-EF0C7326301E}" dt="2023-07-12T09:32:15.069" v="1780"/>
          <ac:spMkLst>
            <pc:docMk/>
            <pc:sldMk cId="1511365524" sldId="300"/>
            <ac:spMk id="29" creationId="{E69E3CB2-B3B0-8772-E482-B3BB36B37533}"/>
          </ac:spMkLst>
        </pc:spChg>
        <pc:spChg chg="mod">
          <ac:chgData name="Julie Bergerot" userId="7d201c8a-f4ad-4902-84f9-3600c189e612" providerId="ADAL" clId="{2790CD27-5842-2D48-A011-EF0C7326301E}" dt="2023-07-12T09:32:15.069" v="1780"/>
          <ac:spMkLst>
            <pc:docMk/>
            <pc:sldMk cId="1511365524" sldId="300"/>
            <ac:spMk id="30" creationId="{97D2E973-B4C5-E690-8BAC-9E0051FB9CCB}"/>
          </ac:spMkLst>
        </pc:spChg>
        <pc:spChg chg="mod">
          <ac:chgData name="Julie Bergerot" userId="7d201c8a-f4ad-4902-84f9-3600c189e612" providerId="ADAL" clId="{2790CD27-5842-2D48-A011-EF0C7326301E}" dt="2023-07-12T09:32:15.069" v="1780"/>
          <ac:spMkLst>
            <pc:docMk/>
            <pc:sldMk cId="1511365524" sldId="300"/>
            <ac:spMk id="31" creationId="{506E4E3B-4C9C-D96C-DB5A-BC64BC534496}"/>
          </ac:spMkLst>
        </pc:spChg>
        <pc:spChg chg="mod">
          <ac:chgData name="Julie Bergerot" userId="7d201c8a-f4ad-4902-84f9-3600c189e612" providerId="ADAL" clId="{2790CD27-5842-2D48-A011-EF0C7326301E}" dt="2023-07-12T09:32:15.069" v="1780"/>
          <ac:spMkLst>
            <pc:docMk/>
            <pc:sldMk cId="1511365524" sldId="300"/>
            <ac:spMk id="32" creationId="{969E1B1F-D86A-4DC3-F736-E6E4DC0BDC3D}"/>
          </ac:spMkLst>
        </pc:spChg>
        <pc:spChg chg="mod">
          <ac:chgData name="Julie Bergerot" userId="7d201c8a-f4ad-4902-84f9-3600c189e612" providerId="ADAL" clId="{2790CD27-5842-2D48-A011-EF0C7326301E}" dt="2023-07-12T09:32:15.069" v="1780"/>
          <ac:spMkLst>
            <pc:docMk/>
            <pc:sldMk cId="1511365524" sldId="300"/>
            <ac:spMk id="33" creationId="{439F4CB9-01FD-CBBD-A101-1B5B13A7D372}"/>
          </ac:spMkLst>
        </pc:spChg>
        <pc:spChg chg="mod">
          <ac:chgData name="Julie Bergerot" userId="7d201c8a-f4ad-4902-84f9-3600c189e612" providerId="ADAL" clId="{2790CD27-5842-2D48-A011-EF0C7326301E}" dt="2023-07-12T09:32:15.069" v="1780"/>
          <ac:spMkLst>
            <pc:docMk/>
            <pc:sldMk cId="1511365524" sldId="300"/>
            <ac:spMk id="34" creationId="{24B888A9-AD70-692A-B13F-174818379913}"/>
          </ac:spMkLst>
        </pc:spChg>
        <pc:spChg chg="mod">
          <ac:chgData name="Julie Bergerot" userId="7d201c8a-f4ad-4902-84f9-3600c189e612" providerId="ADAL" clId="{2790CD27-5842-2D48-A011-EF0C7326301E}" dt="2023-07-12T09:32:15.069" v="1780"/>
          <ac:spMkLst>
            <pc:docMk/>
            <pc:sldMk cId="1511365524" sldId="300"/>
            <ac:spMk id="35" creationId="{526C7210-2A74-AFD3-9604-21E43F90CD67}"/>
          </ac:spMkLst>
        </pc:spChg>
        <pc:spChg chg="mod">
          <ac:chgData name="Julie Bergerot" userId="7d201c8a-f4ad-4902-84f9-3600c189e612" providerId="ADAL" clId="{2790CD27-5842-2D48-A011-EF0C7326301E}" dt="2023-07-12T09:32:15.069" v="1780"/>
          <ac:spMkLst>
            <pc:docMk/>
            <pc:sldMk cId="1511365524" sldId="300"/>
            <ac:spMk id="36" creationId="{E3A4B494-02BD-09CE-C7CC-A31B722DDF74}"/>
          </ac:spMkLst>
        </pc:spChg>
        <pc:spChg chg="mod">
          <ac:chgData name="Julie Bergerot" userId="7d201c8a-f4ad-4902-84f9-3600c189e612" providerId="ADAL" clId="{2790CD27-5842-2D48-A011-EF0C7326301E}" dt="2023-07-12T09:32:15.069" v="1780"/>
          <ac:spMkLst>
            <pc:docMk/>
            <pc:sldMk cId="1511365524" sldId="300"/>
            <ac:spMk id="37" creationId="{3B0522D7-D239-D773-771F-EDCF3A3F2CD3}"/>
          </ac:spMkLst>
        </pc:spChg>
        <pc:spChg chg="mod">
          <ac:chgData name="Julie Bergerot" userId="7d201c8a-f4ad-4902-84f9-3600c189e612" providerId="ADAL" clId="{2790CD27-5842-2D48-A011-EF0C7326301E}" dt="2023-07-12T09:32:15.069" v="1780"/>
          <ac:spMkLst>
            <pc:docMk/>
            <pc:sldMk cId="1511365524" sldId="300"/>
            <ac:spMk id="38" creationId="{AF465ED7-0413-FFF0-AA12-77A36BFC21A2}"/>
          </ac:spMkLst>
        </pc:spChg>
        <pc:spChg chg="mod">
          <ac:chgData name="Julie Bergerot" userId="7d201c8a-f4ad-4902-84f9-3600c189e612" providerId="ADAL" clId="{2790CD27-5842-2D48-A011-EF0C7326301E}" dt="2023-07-12T09:32:15.069" v="1780"/>
          <ac:spMkLst>
            <pc:docMk/>
            <pc:sldMk cId="1511365524" sldId="300"/>
            <ac:spMk id="39" creationId="{B6B68EA8-A784-18AD-FF79-99966CFA99F3}"/>
          </ac:spMkLst>
        </pc:spChg>
        <pc:spChg chg="mod">
          <ac:chgData name="Julie Bergerot" userId="7d201c8a-f4ad-4902-84f9-3600c189e612" providerId="ADAL" clId="{2790CD27-5842-2D48-A011-EF0C7326301E}" dt="2023-07-12T09:32:15.069" v="1780"/>
          <ac:spMkLst>
            <pc:docMk/>
            <pc:sldMk cId="1511365524" sldId="300"/>
            <ac:spMk id="40" creationId="{65793AF7-FCDE-08D1-5167-B336C487B9DE}"/>
          </ac:spMkLst>
        </pc:spChg>
        <pc:spChg chg="mod">
          <ac:chgData name="Julie Bergerot" userId="7d201c8a-f4ad-4902-84f9-3600c189e612" providerId="ADAL" clId="{2790CD27-5842-2D48-A011-EF0C7326301E}" dt="2023-07-12T09:32:15.069" v="1780"/>
          <ac:spMkLst>
            <pc:docMk/>
            <pc:sldMk cId="1511365524" sldId="300"/>
            <ac:spMk id="41" creationId="{61D9D6FB-0278-DC9E-7C72-986C8AA26705}"/>
          </ac:spMkLst>
        </pc:spChg>
        <pc:spChg chg="mod">
          <ac:chgData name="Julie Bergerot" userId="7d201c8a-f4ad-4902-84f9-3600c189e612" providerId="ADAL" clId="{2790CD27-5842-2D48-A011-EF0C7326301E}" dt="2023-07-12T09:32:15.069" v="1780"/>
          <ac:spMkLst>
            <pc:docMk/>
            <pc:sldMk cId="1511365524" sldId="300"/>
            <ac:spMk id="42" creationId="{9D4E2CC1-689A-2A36-ADFB-7F078B31EFBC}"/>
          </ac:spMkLst>
        </pc:spChg>
        <pc:spChg chg="mod">
          <ac:chgData name="Julie Bergerot" userId="7d201c8a-f4ad-4902-84f9-3600c189e612" providerId="ADAL" clId="{2790CD27-5842-2D48-A011-EF0C7326301E}" dt="2023-07-12T09:32:15.069" v="1780"/>
          <ac:spMkLst>
            <pc:docMk/>
            <pc:sldMk cId="1511365524" sldId="300"/>
            <ac:spMk id="43" creationId="{35C13BEF-5E68-FA50-14CD-393C4217B992}"/>
          </ac:spMkLst>
        </pc:spChg>
        <pc:spChg chg="mod">
          <ac:chgData name="Julie Bergerot" userId="7d201c8a-f4ad-4902-84f9-3600c189e612" providerId="ADAL" clId="{2790CD27-5842-2D48-A011-EF0C7326301E}" dt="2023-07-12T09:32:15.069" v="1780"/>
          <ac:spMkLst>
            <pc:docMk/>
            <pc:sldMk cId="1511365524" sldId="300"/>
            <ac:spMk id="44" creationId="{150E3409-7C43-D8CB-619B-2A47EC206B89}"/>
          </ac:spMkLst>
        </pc:spChg>
        <pc:spChg chg="mod">
          <ac:chgData name="Julie Bergerot" userId="7d201c8a-f4ad-4902-84f9-3600c189e612" providerId="ADAL" clId="{2790CD27-5842-2D48-A011-EF0C7326301E}" dt="2023-07-12T09:32:15.069" v="1780"/>
          <ac:spMkLst>
            <pc:docMk/>
            <pc:sldMk cId="1511365524" sldId="300"/>
            <ac:spMk id="45" creationId="{775048FF-FFFD-3EB2-815B-C694A9510C6E}"/>
          </ac:spMkLst>
        </pc:spChg>
        <pc:spChg chg="mod">
          <ac:chgData name="Julie Bergerot" userId="7d201c8a-f4ad-4902-84f9-3600c189e612" providerId="ADAL" clId="{2790CD27-5842-2D48-A011-EF0C7326301E}" dt="2023-07-12T09:32:15.069" v="1780"/>
          <ac:spMkLst>
            <pc:docMk/>
            <pc:sldMk cId="1511365524" sldId="300"/>
            <ac:spMk id="46" creationId="{AB79102C-B630-02D0-BE36-260C9FE50E3C}"/>
          </ac:spMkLst>
        </pc:spChg>
        <pc:spChg chg="mod">
          <ac:chgData name="Julie Bergerot" userId="7d201c8a-f4ad-4902-84f9-3600c189e612" providerId="ADAL" clId="{2790CD27-5842-2D48-A011-EF0C7326301E}" dt="2023-07-12T09:32:15.069" v="1780"/>
          <ac:spMkLst>
            <pc:docMk/>
            <pc:sldMk cId="1511365524" sldId="300"/>
            <ac:spMk id="47" creationId="{F95D3816-7481-343B-4F30-C6F97F1BF3BD}"/>
          </ac:spMkLst>
        </pc:spChg>
        <pc:spChg chg="mod">
          <ac:chgData name="Julie Bergerot" userId="7d201c8a-f4ad-4902-84f9-3600c189e612" providerId="ADAL" clId="{2790CD27-5842-2D48-A011-EF0C7326301E}" dt="2023-07-12T09:32:15.069" v="1780"/>
          <ac:spMkLst>
            <pc:docMk/>
            <pc:sldMk cId="1511365524" sldId="300"/>
            <ac:spMk id="48" creationId="{6F0AC643-8135-A58D-6949-F0BAC4281B7E}"/>
          </ac:spMkLst>
        </pc:spChg>
        <pc:spChg chg="mod">
          <ac:chgData name="Julie Bergerot" userId="7d201c8a-f4ad-4902-84f9-3600c189e612" providerId="ADAL" clId="{2790CD27-5842-2D48-A011-EF0C7326301E}" dt="2023-07-12T09:32:15.069" v="1780"/>
          <ac:spMkLst>
            <pc:docMk/>
            <pc:sldMk cId="1511365524" sldId="300"/>
            <ac:spMk id="49" creationId="{0977D893-DAF9-8CA8-AB19-1237934A3EA2}"/>
          </ac:spMkLst>
        </pc:spChg>
        <pc:spChg chg="mod">
          <ac:chgData name="Julie Bergerot" userId="7d201c8a-f4ad-4902-84f9-3600c189e612" providerId="ADAL" clId="{2790CD27-5842-2D48-A011-EF0C7326301E}" dt="2023-07-12T09:32:15.069" v="1780"/>
          <ac:spMkLst>
            <pc:docMk/>
            <pc:sldMk cId="1511365524" sldId="300"/>
            <ac:spMk id="50" creationId="{B2EC9235-1C2D-0BC4-B580-37FFA41214CA}"/>
          </ac:spMkLst>
        </pc:spChg>
        <pc:spChg chg="mod">
          <ac:chgData name="Julie Bergerot" userId="7d201c8a-f4ad-4902-84f9-3600c189e612" providerId="ADAL" clId="{2790CD27-5842-2D48-A011-EF0C7326301E}" dt="2023-07-12T09:32:15.069" v="1780"/>
          <ac:spMkLst>
            <pc:docMk/>
            <pc:sldMk cId="1511365524" sldId="300"/>
            <ac:spMk id="51" creationId="{3020FB06-7080-AA98-CB14-65A94E89ADB9}"/>
          </ac:spMkLst>
        </pc:spChg>
        <pc:spChg chg="mod">
          <ac:chgData name="Julie Bergerot" userId="7d201c8a-f4ad-4902-84f9-3600c189e612" providerId="ADAL" clId="{2790CD27-5842-2D48-A011-EF0C7326301E}" dt="2023-07-12T09:32:15.069" v="1780"/>
          <ac:spMkLst>
            <pc:docMk/>
            <pc:sldMk cId="1511365524" sldId="300"/>
            <ac:spMk id="52" creationId="{5E949E4B-993D-6799-5020-FE358991E19D}"/>
          </ac:spMkLst>
        </pc:spChg>
        <pc:spChg chg="mod">
          <ac:chgData name="Julie Bergerot" userId="7d201c8a-f4ad-4902-84f9-3600c189e612" providerId="ADAL" clId="{2790CD27-5842-2D48-A011-EF0C7326301E}" dt="2023-07-12T09:32:15.069" v="1780"/>
          <ac:spMkLst>
            <pc:docMk/>
            <pc:sldMk cId="1511365524" sldId="300"/>
            <ac:spMk id="53" creationId="{EC632E91-B935-0483-B837-32BBA9F8F015}"/>
          </ac:spMkLst>
        </pc:spChg>
        <pc:spChg chg="mod">
          <ac:chgData name="Julie Bergerot" userId="7d201c8a-f4ad-4902-84f9-3600c189e612" providerId="ADAL" clId="{2790CD27-5842-2D48-A011-EF0C7326301E}" dt="2023-07-12T09:32:15.069" v="1780"/>
          <ac:spMkLst>
            <pc:docMk/>
            <pc:sldMk cId="1511365524" sldId="300"/>
            <ac:spMk id="54" creationId="{A5A815CB-C171-8735-B8DD-15C098B6AFAB}"/>
          </ac:spMkLst>
        </pc:spChg>
        <pc:spChg chg="mod">
          <ac:chgData name="Julie Bergerot" userId="7d201c8a-f4ad-4902-84f9-3600c189e612" providerId="ADAL" clId="{2790CD27-5842-2D48-A011-EF0C7326301E}" dt="2023-07-12T09:32:15.069" v="1780"/>
          <ac:spMkLst>
            <pc:docMk/>
            <pc:sldMk cId="1511365524" sldId="300"/>
            <ac:spMk id="56" creationId="{1F15DFB3-150D-8CF0-9481-66975E7FDF00}"/>
          </ac:spMkLst>
        </pc:spChg>
        <pc:spChg chg="mod">
          <ac:chgData name="Julie Bergerot" userId="7d201c8a-f4ad-4902-84f9-3600c189e612" providerId="ADAL" clId="{2790CD27-5842-2D48-A011-EF0C7326301E}" dt="2023-07-12T09:32:15.069" v="1780"/>
          <ac:spMkLst>
            <pc:docMk/>
            <pc:sldMk cId="1511365524" sldId="300"/>
            <ac:spMk id="57" creationId="{51A98D4B-52EC-3FAF-D939-AE78E8E84619}"/>
          </ac:spMkLst>
        </pc:spChg>
        <pc:spChg chg="mod">
          <ac:chgData name="Julie Bergerot" userId="7d201c8a-f4ad-4902-84f9-3600c189e612" providerId="ADAL" clId="{2790CD27-5842-2D48-A011-EF0C7326301E}" dt="2023-07-12T09:32:15.069" v="1780"/>
          <ac:spMkLst>
            <pc:docMk/>
            <pc:sldMk cId="1511365524" sldId="300"/>
            <ac:spMk id="58" creationId="{5A24241C-A824-55F7-A150-571299DB3D9B}"/>
          </ac:spMkLst>
        </pc:spChg>
        <pc:spChg chg="mod">
          <ac:chgData name="Julie Bergerot" userId="7d201c8a-f4ad-4902-84f9-3600c189e612" providerId="ADAL" clId="{2790CD27-5842-2D48-A011-EF0C7326301E}" dt="2023-07-12T09:32:15.069" v="1780"/>
          <ac:spMkLst>
            <pc:docMk/>
            <pc:sldMk cId="1511365524" sldId="300"/>
            <ac:spMk id="59" creationId="{18AB29C1-2C0E-0B24-7CD5-EB65F8D9CA06}"/>
          </ac:spMkLst>
        </pc:spChg>
        <pc:spChg chg="mod">
          <ac:chgData name="Julie Bergerot" userId="7d201c8a-f4ad-4902-84f9-3600c189e612" providerId="ADAL" clId="{2790CD27-5842-2D48-A011-EF0C7326301E}" dt="2023-07-12T09:32:15.069" v="1780"/>
          <ac:spMkLst>
            <pc:docMk/>
            <pc:sldMk cId="1511365524" sldId="300"/>
            <ac:spMk id="60" creationId="{4FF7C064-3FBD-CF50-51ED-96CD25DC8479}"/>
          </ac:spMkLst>
        </pc:spChg>
        <pc:spChg chg="mod">
          <ac:chgData name="Julie Bergerot" userId="7d201c8a-f4ad-4902-84f9-3600c189e612" providerId="ADAL" clId="{2790CD27-5842-2D48-A011-EF0C7326301E}" dt="2023-07-12T09:32:15.069" v="1780"/>
          <ac:spMkLst>
            <pc:docMk/>
            <pc:sldMk cId="1511365524" sldId="300"/>
            <ac:spMk id="61" creationId="{D44C3DE7-9557-AAE8-17C6-229F32EE09FE}"/>
          </ac:spMkLst>
        </pc:spChg>
        <pc:spChg chg="mod">
          <ac:chgData name="Julie Bergerot" userId="7d201c8a-f4ad-4902-84f9-3600c189e612" providerId="ADAL" clId="{2790CD27-5842-2D48-A011-EF0C7326301E}" dt="2023-07-12T09:32:15.069" v="1780"/>
          <ac:spMkLst>
            <pc:docMk/>
            <pc:sldMk cId="1511365524" sldId="300"/>
            <ac:spMk id="62" creationId="{131BC3A7-048C-1290-3332-8CF0175A2F6D}"/>
          </ac:spMkLst>
        </pc:spChg>
        <pc:spChg chg="mod">
          <ac:chgData name="Julie Bergerot" userId="7d201c8a-f4ad-4902-84f9-3600c189e612" providerId="ADAL" clId="{2790CD27-5842-2D48-A011-EF0C7326301E}" dt="2023-07-12T09:32:15.069" v="1780"/>
          <ac:spMkLst>
            <pc:docMk/>
            <pc:sldMk cId="1511365524" sldId="300"/>
            <ac:spMk id="63" creationId="{C904EADF-8239-2810-CA28-17FD5D14F603}"/>
          </ac:spMkLst>
        </pc:spChg>
        <pc:spChg chg="mod">
          <ac:chgData name="Julie Bergerot" userId="7d201c8a-f4ad-4902-84f9-3600c189e612" providerId="ADAL" clId="{2790CD27-5842-2D48-A011-EF0C7326301E}" dt="2023-07-12T09:32:15.069" v="1780"/>
          <ac:spMkLst>
            <pc:docMk/>
            <pc:sldMk cId="1511365524" sldId="300"/>
            <ac:spMk id="512" creationId="{F1630231-8754-BE39-0B06-C06B702D918B}"/>
          </ac:spMkLst>
        </pc:spChg>
        <pc:spChg chg="mod">
          <ac:chgData name="Julie Bergerot" userId="7d201c8a-f4ad-4902-84f9-3600c189e612" providerId="ADAL" clId="{2790CD27-5842-2D48-A011-EF0C7326301E}" dt="2023-07-12T09:32:15.069" v="1780"/>
          <ac:spMkLst>
            <pc:docMk/>
            <pc:sldMk cId="1511365524" sldId="300"/>
            <ac:spMk id="513" creationId="{06723A6B-986C-37ED-442D-55E4D66B3B54}"/>
          </ac:spMkLst>
        </pc:spChg>
        <pc:spChg chg="mod">
          <ac:chgData name="Julie Bergerot" userId="7d201c8a-f4ad-4902-84f9-3600c189e612" providerId="ADAL" clId="{2790CD27-5842-2D48-A011-EF0C7326301E}" dt="2023-07-12T09:32:15.069" v="1780"/>
          <ac:spMkLst>
            <pc:docMk/>
            <pc:sldMk cId="1511365524" sldId="300"/>
            <ac:spMk id="514" creationId="{851FBB3D-79D1-404A-A90A-93460EF631EB}"/>
          </ac:spMkLst>
        </pc:spChg>
        <pc:spChg chg="mod">
          <ac:chgData name="Julie Bergerot" userId="7d201c8a-f4ad-4902-84f9-3600c189e612" providerId="ADAL" clId="{2790CD27-5842-2D48-A011-EF0C7326301E}" dt="2023-07-12T09:32:15.069" v="1780"/>
          <ac:spMkLst>
            <pc:docMk/>
            <pc:sldMk cId="1511365524" sldId="300"/>
            <ac:spMk id="515" creationId="{398CA9D8-0FC0-70D4-2520-B4D840F0AFCE}"/>
          </ac:spMkLst>
        </pc:spChg>
        <pc:spChg chg="mod">
          <ac:chgData name="Julie Bergerot" userId="7d201c8a-f4ad-4902-84f9-3600c189e612" providerId="ADAL" clId="{2790CD27-5842-2D48-A011-EF0C7326301E}" dt="2023-07-12T09:32:15.069" v="1780"/>
          <ac:spMkLst>
            <pc:docMk/>
            <pc:sldMk cId="1511365524" sldId="300"/>
            <ac:spMk id="516" creationId="{DE35079A-E82D-35ED-F2D9-0DF06CA46239}"/>
          </ac:spMkLst>
        </pc:spChg>
        <pc:spChg chg="mod">
          <ac:chgData name="Julie Bergerot" userId="7d201c8a-f4ad-4902-84f9-3600c189e612" providerId="ADAL" clId="{2790CD27-5842-2D48-A011-EF0C7326301E}" dt="2023-07-12T09:32:15.069" v="1780"/>
          <ac:spMkLst>
            <pc:docMk/>
            <pc:sldMk cId="1511365524" sldId="300"/>
            <ac:spMk id="517" creationId="{F45B5501-18D9-5869-FC51-57333BE642E2}"/>
          </ac:spMkLst>
        </pc:spChg>
        <pc:spChg chg="mod">
          <ac:chgData name="Julie Bergerot" userId="7d201c8a-f4ad-4902-84f9-3600c189e612" providerId="ADAL" clId="{2790CD27-5842-2D48-A011-EF0C7326301E}" dt="2023-07-12T09:32:15.069" v="1780"/>
          <ac:spMkLst>
            <pc:docMk/>
            <pc:sldMk cId="1511365524" sldId="300"/>
            <ac:spMk id="518" creationId="{DDE627C2-203F-A61C-3E99-FA8DA1CDEC88}"/>
          </ac:spMkLst>
        </pc:spChg>
        <pc:spChg chg="mod">
          <ac:chgData name="Julie Bergerot" userId="7d201c8a-f4ad-4902-84f9-3600c189e612" providerId="ADAL" clId="{2790CD27-5842-2D48-A011-EF0C7326301E}" dt="2023-07-12T09:32:15.069" v="1780"/>
          <ac:spMkLst>
            <pc:docMk/>
            <pc:sldMk cId="1511365524" sldId="300"/>
            <ac:spMk id="519" creationId="{49534482-16F7-000F-ADAF-45138E81F120}"/>
          </ac:spMkLst>
        </pc:spChg>
        <pc:spChg chg="mod">
          <ac:chgData name="Julie Bergerot" userId="7d201c8a-f4ad-4902-84f9-3600c189e612" providerId="ADAL" clId="{2790CD27-5842-2D48-A011-EF0C7326301E}" dt="2023-07-12T09:32:15.069" v="1780"/>
          <ac:spMkLst>
            <pc:docMk/>
            <pc:sldMk cId="1511365524" sldId="300"/>
            <ac:spMk id="520" creationId="{CD7C55B0-A6FF-3EC5-FBA4-64A231FA8CCA}"/>
          </ac:spMkLst>
        </pc:spChg>
        <pc:spChg chg="mod">
          <ac:chgData name="Julie Bergerot" userId="7d201c8a-f4ad-4902-84f9-3600c189e612" providerId="ADAL" clId="{2790CD27-5842-2D48-A011-EF0C7326301E}" dt="2023-07-12T09:32:15.069" v="1780"/>
          <ac:spMkLst>
            <pc:docMk/>
            <pc:sldMk cId="1511365524" sldId="300"/>
            <ac:spMk id="521" creationId="{A4F4874A-981C-26CA-203F-03E580C04784}"/>
          </ac:spMkLst>
        </pc:spChg>
        <pc:spChg chg="mod">
          <ac:chgData name="Julie Bergerot" userId="7d201c8a-f4ad-4902-84f9-3600c189e612" providerId="ADAL" clId="{2790CD27-5842-2D48-A011-EF0C7326301E}" dt="2023-07-12T09:32:15.069" v="1780"/>
          <ac:spMkLst>
            <pc:docMk/>
            <pc:sldMk cId="1511365524" sldId="300"/>
            <ac:spMk id="522" creationId="{4AB89045-9774-5BF0-0FD7-A1CF54E2D09C}"/>
          </ac:spMkLst>
        </pc:spChg>
        <pc:spChg chg="mod">
          <ac:chgData name="Julie Bergerot" userId="7d201c8a-f4ad-4902-84f9-3600c189e612" providerId="ADAL" clId="{2790CD27-5842-2D48-A011-EF0C7326301E}" dt="2023-07-12T09:32:15.069" v="1780"/>
          <ac:spMkLst>
            <pc:docMk/>
            <pc:sldMk cId="1511365524" sldId="300"/>
            <ac:spMk id="523" creationId="{AE8533AD-B4D5-1863-4E9E-FE3AB1D1984A}"/>
          </ac:spMkLst>
        </pc:spChg>
        <pc:spChg chg="mod">
          <ac:chgData name="Julie Bergerot" userId="7d201c8a-f4ad-4902-84f9-3600c189e612" providerId="ADAL" clId="{2790CD27-5842-2D48-A011-EF0C7326301E}" dt="2023-07-12T09:32:15.069" v="1780"/>
          <ac:spMkLst>
            <pc:docMk/>
            <pc:sldMk cId="1511365524" sldId="300"/>
            <ac:spMk id="524" creationId="{AFA1C33E-2988-DDCD-7537-D9C6B0592E63}"/>
          </ac:spMkLst>
        </pc:spChg>
        <pc:spChg chg="mod">
          <ac:chgData name="Julie Bergerot" userId="7d201c8a-f4ad-4902-84f9-3600c189e612" providerId="ADAL" clId="{2790CD27-5842-2D48-A011-EF0C7326301E}" dt="2023-07-12T09:32:15.069" v="1780"/>
          <ac:spMkLst>
            <pc:docMk/>
            <pc:sldMk cId="1511365524" sldId="300"/>
            <ac:spMk id="525" creationId="{73C1926C-4131-CBB9-F78B-CDC55C74A7EE}"/>
          </ac:spMkLst>
        </pc:spChg>
        <pc:spChg chg="mod">
          <ac:chgData name="Julie Bergerot" userId="7d201c8a-f4ad-4902-84f9-3600c189e612" providerId="ADAL" clId="{2790CD27-5842-2D48-A011-EF0C7326301E}" dt="2023-07-12T09:32:15.069" v="1780"/>
          <ac:spMkLst>
            <pc:docMk/>
            <pc:sldMk cId="1511365524" sldId="300"/>
            <ac:spMk id="526" creationId="{D55D6442-6F7C-688E-029F-D99DFE9E1D9B}"/>
          </ac:spMkLst>
        </pc:spChg>
        <pc:spChg chg="mod">
          <ac:chgData name="Julie Bergerot" userId="7d201c8a-f4ad-4902-84f9-3600c189e612" providerId="ADAL" clId="{2790CD27-5842-2D48-A011-EF0C7326301E}" dt="2023-07-12T09:32:15.069" v="1780"/>
          <ac:spMkLst>
            <pc:docMk/>
            <pc:sldMk cId="1511365524" sldId="300"/>
            <ac:spMk id="527" creationId="{4FB63DBD-F0A5-206B-6A6B-F0AC837510B9}"/>
          </ac:spMkLst>
        </pc:spChg>
        <pc:spChg chg="mod">
          <ac:chgData name="Julie Bergerot" userId="7d201c8a-f4ad-4902-84f9-3600c189e612" providerId="ADAL" clId="{2790CD27-5842-2D48-A011-EF0C7326301E}" dt="2023-07-12T09:32:15.069" v="1780"/>
          <ac:spMkLst>
            <pc:docMk/>
            <pc:sldMk cId="1511365524" sldId="300"/>
            <ac:spMk id="528" creationId="{EEAEBF28-4B30-9234-F6D0-B08A7896C860}"/>
          </ac:spMkLst>
        </pc:spChg>
        <pc:spChg chg="mod">
          <ac:chgData name="Julie Bergerot" userId="7d201c8a-f4ad-4902-84f9-3600c189e612" providerId="ADAL" clId="{2790CD27-5842-2D48-A011-EF0C7326301E}" dt="2023-07-12T09:32:15.069" v="1780"/>
          <ac:spMkLst>
            <pc:docMk/>
            <pc:sldMk cId="1511365524" sldId="300"/>
            <ac:spMk id="529" creationId="{F3B1652F-7BEF-AB31-F0E7-884610F66916}"/>
          </ac:spMkLst>
        </pc:spChg>
        <pc:spChg chg="mod">
          <ac:chgData name="Julie Bergerot" userId="7d201c8a-f4ad-4902-84f9-3600c189e612" providerId="ADAL" clId="{2790CD27-5842-2D48-A011-EF0C7326301E}" dt="2023-07-12T09:38:49.694" v="1957" actId="1076"/>
          <ac:spMkLst>
            <pc:docMk/>
            <pc:sldMk cId="1511365524" sldId="300"/>
            <ac:spMk id="532" creationId="{C2E1E907-442A-276B-52FC-B80EF70721BC}"/>
          </ac:spMkLst>
        </pc:spChg>
        <pc:spChg chg="mod">
          <ac:chgData name="Julie Bergerot" userId="7d201c8a-f4ad-4902-84f9-3600c189e612" providerId="ADAL" clId="{2790CD27-5842-2D48-A011-EF0C7326301E}" dt="2023-07-12T09:38:32.122" v="1954" actId="1076"/>
          <ac:spMkLst>
            <pc:docMk/>
            <pc:sldMk cId="1511365524" sldId="300"/>
            <ac:spMk id="533" creationId="{8305FA99-CABD-4442-944F-42402D31618D}"/>
          </ac:spMkLst>
        </pc:spChg>
        <pc:grpChg chg="add mod">
          <ac:chgData name="Julie Bergerot" userId="7d201c8a-f4ad-4902-84f9-3600c189e612" providerId="ADAL" clId="{2790CD27-5842-2D48-A011-EF0C7326301E}" dt="2023-07-12T09:32:15.069" v="1780"/>
          <ac:grpSpMkLst>
            <pc:docMk/>
            <pc:sldMk cId="1511365524" sldId="300"/>
            <ac:grpSpMk id="9" creationId="{CF35EC54-EBF2-8873-C1C3-2EE54DD4EF09}"/>
          </ac:grpSpMkLst>
        </pc:grpChg>
        <pc:grpChg chg="mod">
          <ac:chgData name="Julie Bergerot" userId="7d201c8a-f4ad-4902-84f9-3600c189e612" providerId="ADAL" clId="{2790CD27-5842-2D48-A011-EF0C7326301E}" dt="2023-07-12T09:32:15.069" v="1780"/>
          <ac:grpSpMkLst>
            <pc:docMk/>
            <pc:sldMk cId="1511365524" sldId="300"/>
            <ac:grpSpMk id="55" creationId="{ED327CAE-C344-DE10-2D4E-830A85152007}"/>
          </ac:grpSpMkLst>
        </pc:grpChg>
        <pc:grpChg chg="del">
          <ac:chgData name="Julie Bergerot" userId="7d201c8a-f4ad-4902-84f9-3600c189e612" providerId="ADAL" clId="{2790CD27-5842-2D48-A011-EF0C7326301E}" dt="2023-07-12T09:32:14.662" v="1779" actId="478"/>
          <ac:grpSpMkLst>
            <pc:docMk/>
            <pc:sldMk cId="1511365524" sldId="300"/>
            <ac:grpSpMk id="561" creationId="{A6036927-799F-E75F-A9CE-13981F6CBB76}"/>
          </ac:grpSpMkLst>
        </pc:grpChg>
      </pc:sldChg>
      <pc:sldChg chg="addSp modSp mod">
        <pc:chgData name="Julie Bergerot" userId="7d201c8a-f4ad-4902-84f9-3600c189e612" providerId="ADAL" clId="{2790CD27-5842-2D48-A011-EF0C7326301E}" dt="2023-07-12T09:39:29.318" v="1960" actId="1076"/>
        <pc:sldMkLst>
          <pc:docMk/>
          <pc:sldMk cId="3538522968" sldId="301"/>
        </pc:sldMkLst>
        <pc:spChg chg="mod">
          <ac:chgData name="Julie Bergerot" userId="7d201c8a-f4ad-4902-84f9-3600c189e612" providerId="ADAL" clId="{2790CD27-5842-2D48-A011-EF0C7326301E}" dt="2023-07-12T09:22:39.143" v="1661" actId="1076"/>
          <ac:spMkLst>
            <pc:docMk/>
            <pc:sldMk cId="3538522968" sldId="301"/>
            <ac:spMk id="2" creationId="{B915F463-4246-3485-0A9F-4A8AC5B83C95}"/>
          </ac:spMkLst>
        </pc:spChg>
        <pc:spChg chg="add mod">
          <ac:chgData name="Julie Bergerot" userId="7d201c8a-f4ad-4902-84f9-3600c189e612" providerId="ADAL" clId="{2790CD27-5842-2D48-A011-EF0C7326301E}" dt="2023-07-12T09:39:25.081" v="1959" actId="1076"/>
          <ac:spMkLst>
            <pc:docMk/>
            <pc:sldMk cId="3538522968" sldId="301"/>
            <ac:spMk id="3" creationId="{150BFDFE-2B0B-9FBF-9234-9EC78A68A29C}"/>
          </ac:spMkLst>
        </pc:spChg>
        <pc:spChg chg="add mod">
          <ac:chgData name="Julie Bergerot" userId="7d201c8a-f4ad-4902-84f9-3600c189e612" providerId="ADAL" clId="{2790CD27-5842-2D48-A011-EF0C7326301E}" dt="2023-07-12T09:39:29.318" v="1960" actId="1076"/>
          <ac:spMkLst>
            <pc:docMk/>
            <pc:sldMk cId="3538522968" sldId="301"/>
            <ac:spMk id="4" creationId="{2F4CE88C-8104-8BC2-4579-C0CD4D851BBF}"/>
          </ac:spMkLst>
        </pc:spChg>
        <pc:spChg chg="mod">
          <ac:chgData name="Julie Bergerot" userId="7d201c8a-f4ad-4902-84f9-3600c189e612" providerId="ADAL" clId="{2790CD27-5842-2D48-A011-EF0C7326301E}" dt="2023-07-12T09:17:49.459" v="1617" actId="20577"/>
          <ac:spMkLst>
            <pc:docMk/>
            <pc:sldMk cId="3538522968" sldId="301"/>
            <ac:spMk id="5" creationId="{B4088EEE-E979-1AF2-4498-BAE44AE2D14D}"/>
          </ac:spMkLst>
        </pc:spChg>
        <pc:spChg chg="mod">
          <ac:chgData name="Julie Bergerot" userId="7d201c8a-f4ad-4902-84f9-3600c189e612" providerId="ADAL" clId="{2790CD27-5842-2D48-A011-EF0C7326301E}" dt="2023-07-12T09:22:45.220" v="1664" actId="1076"/>
          <ac:spMkLst>
            <pc:docMk/>
            <pc:sldMk cId="3538522968" sldId="301"/>
            <ac:spMk id="7" creationId="{64D2F416-382C-34EA-CE99-F34D30EE843B}"/>
          </ac:spMkLst>
        </pc:spChg>
        <pc:spChg chg="mod">
          <ac:chgData name="Julie Bergerot" userId="7d201c8a-f4ad-4902-84f9-3600c189e612" providerId="ADAL" clId="{2790CD27-5842-2D48-A011-EF0C7326301E}" dt="2023-07-12T09:23:14.347" v="1670" actId="1076"/>
          <ac:spMkLst>
            <pc:docMk/>
            <pc:sldMk cId="3538522968" sldId="301"/>
            <ac:spMk id="14" creationId="{EB381053-A15C-BFCE-B6B1-5E650A88FD84}"/>
          </ac:spMkLst>
        </pc:spChg>
        <pc:spChg chg="mod">
          <ac:chgData name="Julie Bergerot" userId="7d201c8a-f4ad-4902-84f9-3600c189e612" providerId="ADAL" clId="{2790CD27-5842-2D48-A011-EF0C7326301E}" dt="2023-07-12T09:29:00.632" v="1760" actId="20577"/>
          <ac:spMkLst>
            <pc:docMk/>
            <pc:sldMk cId="3538522968" sldId="301"/>
            <ac:spMk id="17" creationId="{E169E48A-7E71-4EDE-2CEE-0A3E83C9CD93}"/>
          </ac:spMkLst>
        </pc:spChg>
        <pc:grpChg chg="mod">
          <ac:chgData name="Julie Bergerot" userId="7d201c8a-f4ad-4902-84f9-3600c189e612" providerId="ADAL" clId="{2790CD27-5842-2D48-A011-EF0C7326301E}" dt="2023-07-12T09:23:05.881" v="1667" actId="1076"/>
          <ac:grpSpMkLst>
            <pc:docMk/>
            <pc:sldMk cId="3538522968" sldId="301"/>
            <ac:grpSpMk id="561" creationId="{A6036927-799F-E75F-A9CE-13981F6CBB76}"/>
          </ac:grpSpMkLst>
        </pc:grpChg>
      </pc:sldChg>
      <pc:sldChg chg="del">
        <pc:chgData name="Julie Bergerot" userId="7d201c8a-f4ad-4902-84f9-3600c189e612" providerId="ADAL" clId="{2790CD27-5842-2D48-A011-EF0C7326301E}" dt="2023-07-12T08:57:53.755" v="1125" actId="2696"/>
        <pc:sldMkLst>
          <pc:docMk/>
          <pc:sldMk cId="1403464837" sldId="302"/>
        </pc:sldMkLst>
      </pc:sldChg>
      <pc:sldChg chg="addSp modSp mod">
        <pc:chgData name="Julie Bergerot" userId="7d201c8a-f4ad-4902-84f9-3600c189e612" providerId="ADAL" clId="{2790CD27-5842-2D48-A011-EF0C7326301E}" dt="2023-07-12T09:57:07.878" v="2136" actId="1076"/>
        <pc:sldMkLst>
          <pc:docMk/>
          <pc:sldMk cId="2883695226" sldId="304"/>
        </pc:sldMkLst>
        <pc:spChg chg="add mod">
          <ac:chgData name="Julie Bergerot" userId="7d201c8a-f4ad-4902-84f9-3600c189e612" providerId="ADAL" clId="{2790CD27-5842-2D48-A011-EF0C7326301E}" dt="2023-07-12T09:56:50.718" v="2130" actId="1076"/>
          <ac:spMkLst>
            <pc:docMk/>
            <pc:sldMk cId="2883695226" sldId="304"/>
            <ac:spMk id="2" creationId="{11E112F3-C480-7C30-2FA0-1A5FB67B332D}"/>
          </ac:spMkLst>
        </pc:spChg>
        <pc:spChg chg="mod">
          <ac:chgData name="Julie Bergerot" userId="7d201c8a-f4ad-4902-84f9-3600c189e612" providerId="ADAL" clId="{2790CD27-5842-2D48-A011-EF0C7326301E}" dt="2023-07-12T09:33:29.513" v="1807" actId="20577"/>
          <ac:spMkLst>
            <pc:docMk/>
            <pc:sldMk cId="2883695226" sldId="304"/>
            <ac:spMk id="3" creationId="{36A5D622-E2F3-0B16-C01E-F2C7E604D988}"/>
          </ac:spMkLst>
        </pc:spChg>
        <pc:spChg chg="add mod">
          <ac:chgData name="Julie Bergerot" userId="7d201c8a-f4ad-4902-84f9-3600c189e612" providerId="ADAL" clId="{2790CD27-5842-2D48-A011-EF0C7326301E}" dt="2023-07-12T09:56:50.718" v="2130" actId="1076"/>
          <ac:spMkLst>
            <pc:docMk/>
            <pc:sldMk cId="2883695226" sldId="304"/>
            <ac:spMk id="5" creationId="{C0CC69DD-D315-BB1D-76AA-6A2A80D699CD}"/>
          </ac:spMkLst>
        </pc:spChg>
        <pc:spChg chg="mod">
          <ac:chgData name="Julie Bergerot" userId="7d201c8a-f4ad-4902-84f9-3600c189e612" providerId="ADAL" clId="{2790CD27-5842-2D48-A011-EF0C7326301E}" dt="2023-07-12T09:56:50.718" v="2130" actId="1076"/>
          <ac:spMkLst>
            <pc:docMk/>
            <pc:sldMk cId="2883695226" sldId="304"/>
            <ac:spMk id="6" creationId="{463ECF81-3FA7-E70F-F07E-DEBF4694D47C}"/>
          </ac:spMkLst>
        </pc:spChg>
        <pc:spChg chg="add mod">
          <ac:chgData name="Julie Bergerot" userId="7d201c8a-f4ad-4902-84f9-3600c189e612" providerId="ADAL" clId="{2790CD27-5842-2D48-A011-EF0C7326301E}" dt="2023-07-12T09:56:50.718" v="2130" actId="1076"/>
          <ac:spMkLst>
            <pc:docMk/>
            <pc:sldMk cId="2883695226" sldId="304"/>
            <ac:spMk id="8" creationId="{EB5C4D6A-B1CE-4268-14A8-00DADCC7D6BD}"/>
          </ac:spMkLst>
        </pc:spChg>
        <pc:spChg chg="add mod">
          <ac:chgData name="Julie Bergerot" userId="7d201c8a-f4ad-4902-84f9-3600c189e612" providerId="ADAL" clId="{2790CD27-5842-2D48-A011-EF0C7326301E}" dt="2023-07-12T09:56:50.718" v="2130" actId="1076"/>
          <ac:spMkLst>
            <pc:docMk/>
            <pc:sldMk cId="2883695226" sldId="304"/>
            <ac:spMk id="10" creationId="{325A61D4-DF3E-80BB-A6E4-9C30311B8C56}"/>
          </ac:spMkLst>
        </pc:spChg>
        <pc:spChg chg="add mod">
          <ac:chgData name="Julie Bergerot" userId="7d201c8a-f4ad-4902-84f9-3600c189e612" providerId="ADAL" clId="{2790CD27-5842-2D48-A011-EF0C7326301E}" dt="2023-07-12T09:56:58.270" v="2132" actId="1076"/>
          <ac:spMkLst>
            <pc:docMk/>
            <pc:sldMk cId="2883695226" sldId="304"/>
            <ac:spMk id="12" creationId="{BEAF6884-B2F6-2B30-4C2F-69ED20AC9893}"/>
          </ac:spMkLst>
        </pc:spChg>
        <pc:spChg chg="add mod">
          <ac:chgData name="Julie Bergerot" userId="7d201c8a-f4ad-4902-84f9-3600c189e612" providerId="ADAL" clId="{2790CD27-5842-2D48-A011-EF0C7326301E}" dt="2023-07-12T09:56:50.718" v="2130" actId="1076"/>
          <ac:spMkLst>
            <pc:docMk/>
            <pc:sldMk cId="2883695226" sldId="304"/>
            <ac:spMk id="14" creationId="{13E986E4-DC1E-EA6D-42E2-CCFA38121869}"/>
          </ac:spMkLst>
        </pc:spChg>
        <pc:spChg chg="add mod">
          <ac:chgData name="Julie Bergerot" userId="7d201c8a-f4ad-4902-84f9-3600c189e612" providerId="ADAL" clId="{2790CD27-5842-2D48-A011-EF0C7326301E}" dt="2023-07-12T09:57:04.452" v="2134" actId="1076"/>
          <ac:spMkLst>
            <pc:docMk/>
            <pc:sldMk cId="2883695226" sldId="304"/>
            <ac:spMk id="16" creationId="{58059236-1BA0-B60C-E313-DC26E668D045}"/>
          </ac:spMkLst>
        </pc:spChg>
        <pc:spChg chg="add mod">
          <ac:chgData name="Julie Bergerot" userId="7d201c8a-f4ad-4902-84f9-3600c189e612" providerId="ADAL" clId="{2790CD27-5842-2D48-A011-EF0C7326301E}" dt="2023-07-12T09:56:50.718" v="2130" actId="1076"/>
          <ac:spMkLst>
            <pc:docMk/>
            <pc:sldMk cId="2883695226" sldId="304"/>
            <ac:spMk id="17" creationId="{D6730056-C3BE-A648-C3F7-4B0D5E4F0B44}"/>
          </ac:spMkLst>
        </pc:spChg>
        <pc:spChg chg="add mod">
          <ac:chgData name="Julie Bergerot" userId="7d201c8a-f4ad-4902-84f9-3600c189e612" providerId="ADAL" clId="{2790CD27-5842-2D48-A011-EF0C7326301E}" dt="2023-07-12T09:56:50.718" v="2130" actId="1076"/>
          <ac:spMkLst>
            <pc:docMk/>
            <pc:sldMk cId="2883695226" sldId="304"/>
            <ac:spMk id="19" creationId="{F41F3B44-57B2-183F-7C88-00158D9C54AD}"/>
          </ac:spMkLst>
        </pc:spChg>
        <pc:spChg chg="add mod">
          <ac:chgData name="Julie Bergerot" userId="7d201c8a-f4ad-4902-84f9-3600c189e612" providerId="ADAL" clId="{2790CD27-5842-2D48-A011-EF0C7326301E}" dt="2023-07-12T09:56:50.718" v="2130" actId="1076"/>
          <ac:spMkLst>
            <pc:docMk/>
            <pc:sldMk cId="2883695226" sldId="304"/>
            <ac:spMk id="20" creationId="{ADE99621-53BA-9325-8369-9A82CFEDE9A3}"/>
          </ac:spMkLst>
        </pc:spChg>
        <pc:spChg chg="add mod">
          <ac:chgData name="Julie Bergerot" userId="7d201c8a-f4ad-4902-84f9-3600c189e612" providerId="ADAL" clId="{2790CD27-5842-2D48-A011-EF0C7326301E}" dt="2023-07-12T09:56:50.718" v="2130" actId="1076"/>
          <ac:spMkLst>
            <pc:docMk/>
            <pc:sldMk cId="2883695226" sldId="304"/>
            <ac:spMk id="21" creationId="{31C533D5-9DB9-63F6-B290-B67EB3BDFB6F}"/>
          </ac:spMkLst>
        </pc:spChg>
        <pc:spChg chg="add mod">
          <ac:chgData name="Julie Bergerot" userId="7d201c8a-f4ad-4902-84f9-3600c189e612" providerId="ADAL" clId="{2790CD27-5842-2D48-A011-EF0C7326301E}" dt="2023-07-12T09:56:50.718" v="2130" actId="1076"/>
          <ac:spMkLst>
            <pc:docMk/>
            <pc:sldMk cId="2883695226" sldId="304"/>
            <ac:spMk id="22" creationId="{1CB75579-5CDE-1CB8-63C6-BD34E4E2114C}"/>
          </ac:spMkLst>
        </pc:spChg>
        <pc:spChg chg="add mod">
          <ac:chgData name="Julie Bergerot" userId="7d201c8a-f4ad-4902-84f9-3600c189e612" providerId="ADAL" clId="{2790CD27-5842-2D48-A011-EF0C7326301E}" dt="2023-07-12T09:57:07.878" v="2136" actId="1076"/>
          <ac:spMkLst>
            <pc:docMk/>
            <pc:sldMk cId="2883695226" sldId="304"/>
            <ac:spMk id="23" creationId="{59171CED-3865-57E4-8D31-F9F8CFA897A3}"/>
          </ac:spMkLst>
        </pc:spChg>
        <pc:spChg chg="add mod">
          <ac:chgData name="Julie Bergerot" userId="7d201c8a-f4ad-4902-84f9-3600c189e612" providerId="ADAL" clId="{2790CD27-5842-2D48-A011-EF0C7326301E}" dt="2023-07-12T09:57:06.051" v="2135" actId="1076"/>
          <ac:spMkLst>
            <pc:docMk/>
            <pc:sldMk cId="2883695226" sldId="304"/>
            <ac:spMk id="24" creationId="{3AC56487-08AE-12D4-C540-08DD74D755E4}"/>
          </ac:spMkLst>
        </pc:spChg>
        <pc:spChg chg="mod">
          <ac:chgData name="Julie Bergerot" userId="7d201c8a-f4ad-4902-84f9-3600c189e612" providerId="ADAL" clId="{2790CD27-5842-2D48-A011-EF0C7326301E}" dt="2023-07-12T09:56:54.624" v="2131" actId="1076"/>
          <ac:spMkLst>
            <pc:docMk/>
            <pc:sldMk cId="2883695226" sldId="304"/>
            <ac:spMk id="27" creationId="{7D082CA5-BE2B-A843-72DF-25C4073718F0}"/>
          </ac:spMkLst>
        </pc:spChg>
        <pc:picChg chg="add mod">
          <ac:chgData name="Julie Bergerot" userId="7d201c8a-f4ad-4902-84f9-3600c189e612" providerId="ADAL" clId="{2790CD27-5842-2D48-A011-EF0C7326301E}" dt="2023-07-12T09:56:50.718" v="2130" actId="1076"/>
          <ac:picMkLst>
            <pc:docMk/>
            <pc:sldMk cId="2883695226" sldId="304"/>
            <ac:picMk id="18" creationId="{AED0A730-B2C4-4E40-476E-C17E5B5B906E}"/>
          </ac:picMkLst>
        </pc:picChg>
      </pc:sldChg>
      <pc:sldChg chg="addSp modSp mod">
        <pc:chgData name="Julie Bergerot" userId="7d201c8a-f4ad-4902-84f9-3600c189e612" providerId="ADAL" clId="{2790CD27-5842-2D48-A011-EF0C7326301E}" dt="2023-07-12T11:00:50.810" v="3002" actId="20577"/>
        <pc:sldMkLst>
          <pc:docMk/>
          <pc:sldMk cId="3774248511" sldId="306"/>
        </pc:sldMkLst>
        <pc:spChg chg="mod">
          <ac:chgData name="Julie Bergerot" userId="7d201c8a-f4ad-4902-84f9-3600c189e612" providerId="ADAL" clId="{2790CD27-5842-2D48-A011-EF0C7326301E}" dt="2023-07-12T11:00:50.810" v="3002" actId="20577"/>
          <ac:spMkLst>
            <pc:docMk/>
            <pc:sldMk cId="3774248511" sldId="306"/>
            <ac:spMk id="5" creationId="{B4088EEE-E979-1AF2-4498-BAE44AE2D14D}"/>
          </ac:spMkLst>
        </pc:spChg>
        <pc:graphicFrameChg chg="mod modGraphic">
          <ac:chgData name="Julie Bergerot" userId="7d201c8a-f4ad-4902-84f9-3600c189e612" providerId="ADAL" clId="{2790CD27-5842-2D48-A011-EF0C7326301E}" dt="2023-07-12T10:55:40.874" v="2818" actId="113"/>
          <ac:graphicFrameMkLst>
            <pc:docMk/>
            <pc:sldMk cId="3774248511" sldId="306"/>
            <ac:graphicFrameMk id="3" creationId="{BE1CCED0-ADDD-1B3E-0F2B-18A9A4FE4CAA}"/>
          </ac:graphicFrameMkLst>
        </pc:graphicFrameChg>
        <pc:picChg chg="add mod">
          <ac:chgData name="Julie Bergerot" userId="7d201c8a-f4ad-4902-84f9-3600c189e612" providerId="ADAL" clId="{2790CD27-5842-2D48-A011-EF0C7326301E}" dt="2023-07-12T10:51:51.531" v="2725" actId="1035"/>
          <ac:picMkLst>
            <pc:docMk/>
            <pc:sldMk cId="3774248511" sldId="306"/>
            <ac:picMk id="2" creationId="{86A78017-446E-251B-3F59-9AADF4C76F93}"/>
          </ac:picMkLst>
        </pc:picChg>
        <pc:picChg chg="add mod">
          <ac:chgData name="Julie Bergerot" userId="7d201c8a-f4ad-4902-84f9-3600c189e612" providerId="ADAL" clId="{2790CD27-5842-2D48-A011-EF0C7326301E}" dt="2023-07-12T10:51:53.989" v="2726" actId="1076"/>
          <ac:picMkLst>
            <pc:docMk/>
            <pc:sldMk cId="3774248511" sldId="306"/>
            <ac:picMk id="4" creationId="{027BC981-9CF9-27CE-83E4-68D2D7165CC1}"/>
          </ac:picMkLst>
        </pc:picChg>
        <pc:picChg chg="add mod">
          <ac:chgData name="Julie Bergerot" userId="7d201c8a-f4ad-4902-84f9-3600c189e612" providerId="ADAL" clId="{2790CD27-5842-2D48-A011-EF0C7326301E}" dt="2023-07-12T10:52:48.729" v="2732" actId="1076"/>
          <ac:picMkLst>
            <pc:docMk/>
            <pc:sldMk cId="3774248511" sldId="306"/>
            <ac:picMk id="6" creationId="{761512B4-9B00-3360-801F-BFC56AAA5670}"/>
          </ac:picMkLst>
        </pc:picChg>
      </pc:sldChg>
      <pc:sldChg chg="del">
        <pc:chgData name="Julie Bergerot" userId="7d201c8a-f4ad-4902-84f9-3600c189e612" providerId="ADAL" clId="{2790CD27-5842-2D48-A011-EF0C7326301E}" dt="2023-07-12T10:28:43.803" v="2341" actId="2696"/>
        <pc:sldMkLst>
          <pc:docMk/>
          <pc:sldMk cId="3334596509" sldId="308"/>
        </pc:sldMkLst>
      </pc:sldChg>
      <pc:sldChg chg="del">
        <pc:chgData name="Julie Bergerot" userId="7d201c8a-f4ad-4902-84f9-3600c189e612" providerId="ADAL" clId="{2790CD27-5842-2D48-A011-EF0C7326301E}" dt="2023-07-12T08:57:37.103" v="1124" actId="2696"/>
        <pc:sldMkLst>
          <pc:docMk/>
          <pc:sldMk cId="271369160" sldId="309"/>
        </pc:sldMkLst>
      </pc:sldChg>
      <pc:sldChg chg="addSp modSp mod">
        <pc:chgData name="Julie Bergerot" userId="7d201c8a-f4ad-4902-84f9-3600c189e612" providerId="ADAL" clId="{2790CD27-5842-2D48-A011-EF0C7326301E}" dt="2023-07-12T11:00:47.384" v="3001" actId="20577"/>
        <pc:sldMkLst>
          <pc:docMk/>
          <pc:sldMk cId="2510764706" sldId="310"/>
        </pc:sldMkLst>
        <pc:spChg chg="mod">
          <ac:chgData name="Julie Bergerot" userId="7d201c8a-f4ad-4902-84f9-3600c189e612" providerId="ADAL" clId="{2790CD27-5842-2D48-A011-EF0C7326301E}" dt="2023-07-12T11:00:47.384" v="3001" actId="20577"/>
          <ac:spMkLst>
            <pc:docMk/>
            <pc:sldMk cId="2510764706" sldId="310"/>
            <ac:spMk id="5" creationId="{B4088EEE-E979-1AF2-4498-BAE44AE2D14D}"/>
          </ac:spMkLst>
        </pc:spChg>
        <pc:graphicFrameChg chg="mod modGraphic">
          <ac:chgData name="Julie Bergerot" userId="7d201c8a-f4ad-4902-84f9-3600c189e612" providerId="ADAL" clId="{2790CD27-5842-2D48-A011-EF0C7326301E}" dt="2023-07-12T11:00:02.916" v="2965" actId="1076"/>
          <ac:graphicFrameMkLst>
            <pc:docMk/>
            <pc:sldMk cId="2510764706" sldId="310"/>
            <ac:graphicFrameMk id="3" creationId="{BE1CCED0-ADDD-1B3E-0F2B-18A9A4FE4CAA}"/>
          </ac:graphicFrameMkLst>
        </pc:graphicFrameChg>
        <pc:picChg chg="add mod">
          <ac:chgData name="Julie Bergerot" userId="7d201c8a-f4ad-4902-84f9-3600c189e612" providerId="ADAL" clId="{2790CD27-5842-2D48-A011-EF0C7326301E}" dt="2023-07-12T11:00:02.916" v="2965" actId="1076"/>
          <ac:picMkLst>
            <pc:docMk/>
            <pc:sldMk cId="2510764706" sldId="310"/>
            <ac:picMk id="2" creationId="{703A8DFC-C3E3-0C49-E8AC-852A4624AEC3}"/>
          </ac:picMkLst>
        </pc:picChg>
        <pc:picChg chg="add mod">
          <ac:chgData name="Julie Bergerot" userId="7d201c8a-f4ad-4902-84f9-3600c189e612" providerId="ADAL" clId="{2790CD27-5842-2D48-A011-EF0C7326301E}" dt="2023-07-12T11:00:02.916" v="2965" actId="1076"/>
          <ac:picMkLst>
            <pc:docMk/>
            <pc:sldMk cId="2510764706" sldId="310"/>
            <ac:picMk id="4" creationId="{60532A58-40DF-C88A-D20A-D8FE9278C7BF}"/>
          </ac:picMkLst>
        </pc:picChg>
        <pc:picChg chg="add mod">
          <ac:chgData name="Julie Bergerot" userId="7d201c8a-f4ad-4902-84f9-3600c189e612" providerId="ADAL" clId="{2790CD27-5842-2D48-A011-EF0C7326301E}" dt="2023-07-12T11:00:02.916" v="2965" actId="1076"/>
          <ac:picMkLst>
            <pc:docMk/>
            <pc:sldMk cId="2510764706" sldId="310"/>
            <ac:picMk id="6" creationId="{3B8BD0A0-AE51-171A-9ACF-7EDDCF52C600}"/>
          </ac:picMkLst>
        </pc:picChg>
      </pc:sldChg>
      <pc:sldChg chg="del">
        <pc:chgData name="Julie Bergerot" userId="7d201c8a-f4ad-4902-84f9-3600c189e612" providerId="ADAL" clId="{2790CD27-5842-2D48-A011-EF0C7326301E}" dt="2023-07-12T10:28:50.619" v="2343" actId="2696"/>
        <pc:sldMkLst>
          <pc:docMk/>
          <pc:sldMk cId="1725936161" sldId="311"/>
        </pc:sldMkLst>
      </pc:sldChg>
      <pc:sldChg chg="addSp delSp modSp mod modClrScheme chgLayout">
        <pc:chgData name="Julie Bergerot" userId="7d201c8a-f4ad-4902-84f9-3600c189e612" providerId="ADAL" clId="{2790CD27-5842-2D48-A011-EF0C7326301E}" dt="2023-07-12T10:29:57.513" v="2381" actId="700"/>
        <pc:sldMkLst>
          <pc:docMk/>
          <pc:sldMk cId="871265516" sldId="312"/>
        </pc:sldMkLst>
        <pc:spChg chg="mod ord">
          <ac:chgData name="Julie Bergerot" userId="7d201c8a-f4ad-4902-84f9-3600c189e612" providerId="ADAL" clId="{2790CD27-5842-2D48-A011-EF0C7326301E}" dt="2023-07-12T10:29:57.513" v="2381" actId="700"/>
          <ac:spMkLst>
            <pc:docMk/>
            <pc:sldMk cId="871265516" sldId="312"/>
            <ac:spMk id="2" creationId="{F7408ED1-F5E2-1E85-B8AD-43D3222094E2}"/>
          </ac:spMkLst>
        </pc:spChg>
        <pc:spChg chg="del">
          <ac:chgData name="Julie Bergerot" userId="7d201c8a-f4ad-4902-84f9-3600c189e612" providerId="ADAL" clId="{2790CD27-5842-2D48-A011-EF0C7326301E}" dt="2023-07-12T10:29:32.876" v="2374" actId="478"/>
          <ac:spMkLst>
            <pc:docMk/>
            <pc:sldMk cId="871265516" sldId="312"/>
            <ac:spMk id="3" creationId="{A711B94B-C1CF-E6BB-3B8D-E94A191F1782}"/>
          </ac:spMkLst>
        </pc:spChg>
        <pc:spChg chg="del">
          <ac:chgData name="Julie Bergerot" userId="7d201c8a-f4ad-4902-84f9-3600c189e612" providerId="ADAL" clId="{2790CD27-5842-2D48-A011-EF0C7326301E}" dt="2023-07-12T10:29:31.127" v="2373" actId="478"/>
          <ac:spMkLst>
            <pc:docMk/>
            <pc:sldMk cId="871265516" sldId="312"/>
            <ac:spMk id="4" creationId="{C7E747C0-7133-537F-7054-DBC712207428}"/>
          </ac:spMkLst>
        </pc:spChg>
        <pc:spChg chg="add del mod ord">
          <ac:chgData name="Julie Bergerot" userId="7d201c8a-f4ad-4902-84f9-3600c189e612" providerId="ADAL" clId="{2790CD27-5842-2D48-A011-EF0C7326301E}" dt="2023-07-12T10:29:57.513" v="2381" actId="700"/>
          <ac:spMkLst>
            <pc:docMk/>
            <pc:sldMk cId="871265516" sldId="312"/>
            <ac:spMk id="5" creationId="{449DBBFF-AE29-E25E-6415-6219B6F83D64}"/>
          </ac:spMkLst>
        </pc:spChg>
      </pc:sldChg>
      <pc:sldChg chg="addSp delSp modSp new mod">
        <pc:chgData name="Julie Bergerot" userId="7d201c8a-f4ad-4902-84f9-3600c189e612" providerId="ADAL" clId="{2790CD27-5842-2D48-A011-EF0C7326301E}" dt="2023-07-12T08:57:33.528" v="1123" actId="113"/>
        <pc:sldMkLst>
          <pc:docMk/>
          <pc:sldMk cId="4073295250" sldId="313"/>
        </pc:sldMkLst>
        <pc:spChg chg="mod">
          <ac:chgData name="Julie Bergerot" userId="7d201c8a-f4ad-4902-84f9-3600c189e612" providerId="ADAL" clId="{2790CD27-5842-2D48-A011-EF0C7326301E}" dt="2023-07-12T08:13:38.475" v="207" actId="20577"/>
          <ac:spMkLst>
            <pc:docMk/>
            <pc:sldMk cId="4073295250" sldId="313"/>
            <ac:spMk id="2" creationId="{F39552BB-3077-37AA-2C9B-9A0922D04B9B}"/>
          </ac:spMkLst>
        </pc:spChg>
        <pc:spChg chg="del">
          <ac:chgData name="Julie Bergerot" userId="7d201c8a-f4ad-4902-84f9-3600c189e612" providerId="ADAL" clId="{2790CD27-5842-2D48-A011-EF0C7326301E}" dt="2023-07-12T08:13:39.973" v="208" actId="478"/>
          <ac:spMkLst>
            <pc:docMk/>
            <pc:sldMk cId="4073295250" sldId="313"/>
            <ac:spMk id="3" creationId="{FD4B69E4-5D95-62C8-A0FA-C4AB2C351C56}"/>
          </ac:spMkLst>
        </pc:spChg>
        <pc:spChg chg="add del mod">
          <ac:chgData name="Julie Bergerot" userId="7d201c8a-f4ad-4902-84f9-3600c189e612" providerId="ADAL" clId="{2790CD27-5842-2D48-A011-EF0C7326301E}" dt="2023-07-12T08:17:19.020" v="211"/>
          <ac:spMkLst>
            <pc:docMk/>
            <pc:sldMk cId="4073295250" sldId="313"/>
            <ac:spMk id="4" creationId="{436958DF-CC55-79ED-5FA8-CCDE4E9AFE3B}"/>
          </ac:spMkLst>
        </pc:spChg>
        <pc:spChg chg="add mod">
          <ac:chgData name="Julie Bergerot" userId="7d201c8a-f4ad-4902-84f9-3600c189e612" providerId="ADAL" clId="{2790CD27-5842-2D48-A011-EF0C7326301E}" dt="2023-07-12T08:56:03.638" v="1121" actId="2085"/>
          <ac:spMkLst>
            <pc:docMk/>
            <pc:sldMk cId="4073295250" sldId="313"/>
            <ac:spMk id="6" creationId="{AA38F9C7-A10B-F4BB-C6AE-DECA60F60F50}"/>
          </ac:spMkLst>
        </pc:spChg>
        <pc:spChg chg="add mod">
          <ac:chgData name="Julie Bergerot" userId="7d201c8a-f4ad-4902-84f9-3600c189e612" providerId="ADAL" clId="{2790CD27-5842-2D48-A011-EF0C7326301E}" dt="2023-07-12T08:56:03.638" v="1121" actId="2085"/>
          <ac:spMkLst>
            <pc:docMk/>
            <pc:sldMk cId="4073295250" sldId="313"/>
            <ac:spMk id="7" creationId="{87856DFD-CA78-1405-0F5E-8D1A4778FA9D}"/>
          </ac:spMkLst>
        </pc:spChg>
        <pc:spChg chg="add mod">
          <ac:chgData name="Julie Bergerot" userId="7d201c8a-f4ad-4902-84f9-3600c189e612" providerId="ADAL" clId="{2790CD27-5842-2D48-A011-EF0C7326301E}" dt="2023-07-12T08:56:03.638" v="1121" actId="2085"/>
          <ac:spMkLst>
            <pc:docMk/>
            <pc:sldMk cId="4073295250" sldId="313"/>
            <ac:spMk id="8" creationId="{C518B6CA-0978-7CBF-FE56-E613057AA5C2}"/>
          </ac:spMkLst>
        </pc:spChg>
        <pc:spChg chg="add mod">
          <ac:chgData name="Julie Bergerot" userId="7d201c8a-f4ad-4902-84f9-3600c189e612" providerId="ADAL" clId="{2790CD27-5842-2D48-A011-EF0C7326301E}" dt="2023-07-12T08:56:03.638" v="1121" actId="2085"/>
          <ac:spMkLst>
            <pc:docMk/>
            <pc:sldMk cId="4073295250" sldId="313"/>
            <ac:spMk id="9" creationId="{E0E2ED35-FD0D-6473-53D9-F7B0BBDCEBCF}"/>
          </ac:spMkLst>
        </pc:spChg>
        <pc:spChg chg="add mod">
          <ac:chgData name="Julie Bergerot" userId="7d201c8a-f4ad-4902-84f9-3600c189e612" providerId="ADAL" clId="{2790CD27-5842-2D48-A011-EF0C7326301E}" dt="2023-07-12T08:56:03.638" v="1121" actId="2085"/>
          <ac:spMkLst>
            <pc:docMk/>
            <pc:sldMk cId="4073295250" sldId="313"/>
            <ac:spMk id="10" creationId="{A9731892-3BBB-D0FE-DBC0-2AA85DC52FA5}"/>
          </ac:spMkLst>
        </pc:spChg>
        <pc:spChg chg="add mod">
          <ac:chgData name="Julie Bergerot" userId="7d201c8a-f4ad-4902-84f9-3600c189e612" providerId="ADAL" clId="{2790CD27-5842-2D48-A011-EF0C7326301E}" dt="2023-07-12T08:56:03.638" v="1121" actId="2085"/>
          <ac:spMkLst>
            <pc:docMk/>
            <pc:sldMk cId="4073295250" sldId="313"/>
            <ac:spMk id="11" creationId="{ED9CC750-9DF7-FE35-36B8-0AF133B5E814}"/>
          </ac:spMkLst>
        </pc:spChg>
        <pc:spChg chg="add mod">
          <ac:chgData name="Julie Bergerot" userId="7d201c8a-f4ad-4902-84f9-3600c189e612" providerId="ADAL" clId="{2790CD27-5842-2D48-A011-EF0C7326301E}" dt="2023-07-12T08:56:03.638" v="1121" actId="2085"/>
          <ac:spMkLst>
            <pc:docMk/>
            <pc:sldMk cId="4073295250" sldId="313"/>
            <ac:spMk id="12" creationId="{2C4D50E8-FD52-42C7-1F34-9CE82B440308}"/>
          </ac:spMkLst>
        </pc:spChg>
        <pc:spChg chg="add del mod">
          <ac:chgData name="Julie Bergerot" userId="7d201c8a-f4ad-4902-84f9-3600c189e612" providerId="ADAL" clId="{2790CD27-5842-2D48-A011-EF0C7326301E}" dt="2023-07-12T08:40:21.652" v="845" actId="478"/>
          <ac:spMkLst>
            <pc:docMk/>
            <pc:sldMk cId="4073295250" sldId="313"/>
            <ac:spMk id="13" creationId="{4A53F1D9-B28A-3C02-EB9C-0F7DFBC92FC4}"/>
          </ac:spMkLst>
        </pc:spChg>
        <pc:spChg chg="add mod">
          <ac:chgData name="Julie Bergerot" userId="7d201c8a-f4ad-4902-84f9-3600c189e612" providerId="ADAL" clId="{2790CD27-5842-2D48-A011-EF0C7326301E}" dt="2023-07-12T08:57:33.528" v="1123" actId="113"/>
          <ac:spMkLst>
            <pc:docMk/>
            <pc:sldMk cId="4073295250" sldId="313"/>
            <ac:spMk id="14" creationId="{A60C4B64-D43B-E40A-97AF-B9598C7E2FA2}"/>
          </ac:spMkLst>
        </pc:spChg>
        <pc:spChg chg="add mod">
          <ac:chgData name="Julie Bergerot" userId="7d201c8a-f4ad-4902-84f9-3600c189e612" providerId="ADAL" clId="{2790CD27-5842-2D48-A011-EF0C7326301E}" dt="2023-07-12T08:51:18.667" v="1053" actId="1076"/>
          <ac:spMkLst>
            <pc:docMk/>
            <pc:sldMk cId="4073295250" sldId="313"/>
            <ac:spMk id="15" creationId="{423A641E-BB04-6CEA-3030-7856FBB033E6}"/>
          </ac:spMkLst>
        </pc:spChg>
        <pc:cxnChg chg="add del mod">
          <ac:chgData name="Julie Bergerot" userId="7d201c8a-f4ad-4902-84f9-3600c189e612" providerId="ADAL" clId="{2790CD27-5842-2D48-A011-EF0C7326301E}" dt="2023-07-12T08:54:14.029" v="1108" actId="11529"/>
          <ac:cxnSpMkLst>
            <pc:docMk/>
            <pc:sldMk cId="4073295250" sldId="313"/>
            <ac:cxnSpMk id="17" creationId="{0CF5E948-DF38-CDFB-AD67-4FAC434C5091}"/>
          </ac:cxnSpMkLst>
        </pc:cxnChg>
        <pc:cxnChg chg="add mod">
          <ac:chgData name="Julie Bergerot" userId="7d201c8a-f4ad-4902-84f9-3600c189e612" providerId="ADAL" clId="{2790CD27-5842-2D48-A011-EF0C7326301E}" dt="2023-07-12T08:55:00.663" v="1112" actId="14100"/>
          <ac:cxnSpMkLst>
            <pc:docMk/>
            <pc:sldMk cId="4073295250" sldId="313"/>
            <ac:cxnSpMk id="20" creationId="{10AE6D7F-5FBD-28FA-1CDE-0D378E520146}"/>
          </ac:cxnSpMkLst>
        </pc:cxnChg>
        <pc:cxnChg chg="add mod">
          <ac:chgData name="Julie Bergerot" userId="7d201c8a-f4ad-4902-84f9-3600c189e612" providerId="ADAL" clId="{2790CD27-5842-2D48-A011-EF0C7326301E}" dt="2023-07-12T08:55:04.358" v="1113" actId="14100"/>
          <ac:cxnSpMkLst>
            <pc:docMk/>
            <pc:sldMk cId="4073295250" sldId="313"/>
            <ac:cxnSpMk id="22" creationId="{3B484783-CA27-D984-86C9-2190F3BDF97B}"/>
          </ac:cxnSpMkLst>
        </pc:cxnChg>
        <pc:cxnChg chg="add">
          <ac:chgData name="Julie Bergerot" userId="7d201c8a-f4ad-4902-84f9-3600c189e612" providerId="ADAL" clId="{2790CD27-5842-2D48-A011-EF0C7326301E}" dt="2023-07-12T08:54:53.877" v="1111" actId="11529"/>
          <ac:cxnSpMkLst>
            <pc:docMk/>
            <pc:sldMk cId="4073295250" sldId="313"/>
            <ac:cxnSpMk id="24" creationId="{09E3D6F5-037D-A878-D694-580CB56CACBE}"/>
          </ac:cxnSpMkLst>
        </pc:cxnChg>
        <pc:cxnChg chg="add">
          <ac:chgData name="Julie Bergerot" userId="7d201c8a-f4ad-4902-84f9-3600c189e612" providerId="ADAL" clId="{2790CD27-5842-2D48-A011-EF0C7326301E}" dt="2023-07-12T08:55:12.495" v="1114" actId="11529"/>
          <ac:cxnSpMkLst>
            <pc:docMk/>
            <pc:sldMk cId="4073295250" sldId="313"/>
            <ac:cxnSpMk id="28" creationId="{6799A16F-4931-2CFA-7D7B-67742443E849}"/>
          </ac:cxnSpMkLst>
        </pc:cxnChg>
        <pc:cxnChg chg="add">
          <ac:chgData name="Julie Bergerot" userId="7d201c8a-f4ad-4902-84f9-3600c189e612" providerId="ADAL" clId="{2790CD27-5842-2D48-A011-EF0C7326301E}" dt="2023-07-12T08:55:19.445" v="1115" actId="11529"/>
          <ac:cxnSpMkLst>
            <pc:docMk/>
            <pc:sldMk cId="4073295250" sldId="313"/>
            <ac:cxnSpMk id="30" creationId="{C5FE079C-EB5D-875A-DB1F-906484A049D0}"/>
          </ac:cxnSpMkLst>
        </pc:cxnChg>
        <pc:cxnChg chg="add mod">
          <ac:chgData name="Julie Bergerot" userId="7d201c8a-f4ad-4902-84f9-3600c189e612" providerId="ADAL" clId="{2790CD27-5842-2D48-A011-EF0C7326301E}" dt="2023-07-12T08:55:28.086" v="1117" actId="14100"/>
          <ac:cxnSpMkLst>
            <pc:docMk/>
            <pc:sldMk cId="4073295250" sldId="313"/>
            <ac:cxnSpMk id="32" creationId="{9A1469A5-676F-DEA9-F45B-87814CC6F3A2}"/>
          </ac:cxnSpMkLst>
        </pc:cxnChg>
        <pc:cxnChg chg="add">
          <ac:chgData name="Julie Bergerot" userId="7d201c8a-f4ad-4902-84f9-3600c189e612" providerId="ADAL" clId="{2790CD27-5842-2D48-A011-EF0C7326301E}" dt="2023-07-12T08:55:39.631" v="1118" actId="11529"/>
          <ac:cxnSpMkLst>
            <pc:docMk/>
            <pc:sldMk cId="4073295250" sldId="313"/>
            <ac:cxnSpMk id="35" creationId="{372EF4A6-5DD3-D074-C9DF-AE3FAA0B247C}"/>
          </ac:cxnSpMkLst>
        </pc:cxnChg>
        <pc:cxnChg chg="add mod">
          <ac:chgData name="Julie Bergerot" userId="7d201c8a-f4ad-4902-84f9-3600c189e612" providerId="ADAL" clId="{2790CD27-5842-2D48-A011-EF0C7326301E}" dt="2023-07-12T08:55:48.610" v="1120" actId="14100"/>
          <ac:cxnSpMkLst>
            <pc:docMk/>
            <pc:sldMk cId="4073295250" sldId="313"/>
            <ac:cxnSpMk id="37" creationId="{E38718EE-9C9F-86A6-B415-1F695946B1B6}"/>
          </ac:cxnSpMkLst>
        </pc:cxnChg>
      </pc:sldChg>
      <pc:sldChg chg="modSp add mod">
        <pc:chgData name="Julie Bergerot" userId="7d201c8a-f4ad-4902-84f9-3600c189e612" providerId="ADAL" clId="{2790CD27-5842-2D48-A011-EF0C7326301E}" dt="2023-07-12T08:58:05.660" v="1129" actId="113"/>
        <pc:sldMkLst>
          <pc:docMk/>
          <pc:sldMk cId="2545047397" sldId="314"/>
        </pc:sldMkLst>
        <pc:spChg chg="mod">
          <ac:chgData name="Julie Bergerot" userId="7d201c8a-f4ad-4902-84f9-3600c189e612" providerId="ADAL" clId="{2790CD27-5842-2D48-A011-EF0C7326301E}" dt="2023-07-12T08:58:05.660" v="1129" actId="113"/>
          <ac:spMkLst>
            <pc:docMk/>
            <pc:sldMk cId="2545047397" sldId="314"/>
            <ac:spMk id="4" creationId="{AF621E50-1404-9544-8BE3-A0009CF66078}"/>
          </ac:spMkLst>
        </pc:spChg>
      </pc:sldChg>
      <pc:sldChg chg="del">
        <pc:chgData name="Julie Bergerot" userId="7d201c8a-f4ad-4902-84f9-3600c189e612" providerId="ADAL" clId="{2790CD27-5842-2D48-A011-EF0C7326301E}" dt="2023-07-12T10:28:51.290" v="2344" actId="2696"/>
        <pc:sldMkLst>
          <pc:docMk/>
          <pc:sldMk cId="2725271700" sldId="315"/>
        </pc:sldMkLst>
      </pc:sldChg>
      <pc:sldChg chg="modSp mod">
        <pc:chgData name="Julie Bergerot" userId="7d201c8a-f4ad-4902-84f9-3600c189e612" providerId="ADAL" clId="{2790CD27-5842-2D48-A011-EF0C7326301E}" dt="2023-07-12T10:28:48.293" v="2342" actId="20577"/>
        <pc:sldMkLst>
          <pc:docMk/>
          <pc:sldMk cId="200965118" sldId="317"/>
        </pc:sldMkLst>
        <pc:spChg chg="mod">
          <ac:chgData name="Julie Bergerot" userId="7d201c8a-f4ad-4902-84f9-3600c189e612" providerId="ADAL" clId="{2790CD27-5842-2D48-A011-EF0C7326301E}" dt="2023-07-12T10:28:48.293" v="2342" actId="20577"/>
          <ac:spMkLst>
            <pc:docMk/>
            <pc:sldMk cId="200965118" sldId="317"/>
            <ac:spMk id="4" creationId="{AF621E50-1404-9544-8BE3-A0009CF66078}"/>
          </ac:spMkLst>
        </pc:spChg>
      </pc:sldChg>
      <pc:sldChg chg="addSp delSp modSp new del mod">
        <pc:chgData name="Julie Bergerot" userId="7d201c8a-f4ad-4902-84f9-3600c189e612" providerId="ADAL" clId="{2790CD27-5842-2D48-A011-EF0C7326301E}" dt="2023-07-12T10:28:53.649" v="2345" actId="2696"/>
        <pc:sldMkLst>
          <pc:docMk/>
          <pc:sldMk cId="1918790452" sldId="318"/>
        </pc:sldMkLst>
        <pc:spChg chg="add del mod">
          <ac:chgData name="Julie Bergerot" userId="7d201c8a-f4ad-4902-84f9-3600c189e612" providerId="ADAL" clId="{2790CD27-5842-2D48-A011-EF0C7326301E}" dt="2023-07-12T09:41:26.158" v="1965"/>
          <ac:spMkLst>
            <pc:docMk/>
            <pc:sldMk cId="1918790452" sldId="318"/>
            <ac:spMk id="2" creationId="{7445FAB4-E187-B691-0AFB-2D24B614F64D}"/>
          </ac:spMkLst>
        </pc:spChg>
      </pc:sldChg>
      <pc:sldChg chg="addSp delSp modSp add mod ord">
        <pc:chgData name="Julie Bergerot" userId="7d201c8a-f4ad-4902-84f9-3600c189e612" providerId="ADAL" clId="{2790CD27-5842-2D48-A011-EF0C7326301E}" dt="2023-07-12T10:11:49.229" v="2332" actId="790"/>
        <pc:sldMkLst>
          <pc:docMk/>
          <pc:sldMk cId="1819518168" sldId="319"/>
        </pc:sldMkLst>
        <pc:spChg chg="add mod">
          <ac:chgData name="Julie Bergerot" userId="7d201c8a-f4ad-4902-84f9-3600c189e612" providerId="ADAL" clId="{2790CD27-5842-2D48-A011-EF0C7326301E}" dt="2023-07-12T09:58:03.006" v="2156" actId="1076"/>
          <ac:spMkLst>
            <pc:docMk/>
            <pc:sldMk cId="1819518168" sldId="319"/>
            <ac:spMk id="3" creationId="{E12C5475-3EEA-DDB8-04F3-968E499072F1}"/>
          </ac:spMkLst>
        </pc:spChg>
        <pc:spChg chg="add mod">
          <ac:chgData name="Julie Bergerot" userId="7d201c8a-f4ad-4902-84f9-3600c189e612" providerId="ADAL" clId="{2790CD27-5842-2D48-A011-EF0C7326301E}" dt="2023-07-12T10:11:49.229" v="2332" actId="790"/>
          <ac:spMkLst>
            <pc:docMk/>
            <pc:sldMk cId="1819518168" sldId="319"/>
            <ac:spMk id="5" creationId="{70F82F41-E984-335D-D76A-20884DFCB983}"/>
          </ac:spMkLst>
        </pc:spChg>
        <pc:spChg chg="del">
          <ac:chgData name="Julie Bergerot" userId="7d201c8a-f4ad-4902-84f9-3600c189e612" providerId="ADAL" clId="{2790CD27-5842-2D48-A011-EF0C7326301E}" dt="2023-07-12T09:57:36.542" v="2140" actId="478"/>
          <ac:spMkLst>
            <pc:docMk/>
            <pc:sldMk cId="1819518168" sldId="319"/>
            <ac:spMk id="6" creationId="{AA38F9C7-A10B-F4BB-C6AE-DECA60F60F50}"/>
          </ac:spMkLst>
        </pc:spChg>
        <pc:spChg chg="del">
          <ac:chgData name="Julie Bergerot" userId="7d201c8a-f4ad-4902-84f9-3600c189e612" providerId="ADAL" clId="{2790CD27-5842-2D48-A011-EF0C7326301E}" dt="2023-07-12T09:57:32.223" v="2139" actId="478"/>
          <ac:spMkLst>
            <pc:docMk/>
            <pc:sldMk cId="1819518168" sldId="319"/>
            <ac:spMk id="7" creationId="{87856DFD-CA78-1405-0F5E-8D1A4778FA9D}"/>
          </ac:spMkLst>
        </pc:spChg>
        <pc:spChg chg="del">
          <ac:chgData name="Julie Bergerot" userId="7d201c8a-f4ad-4902-84f9-3600c189e612" providerId="ADAL" clId="{2790CD27-5842-2D48-A011-EF0C7326301E}" dt="2023-07-12T09:57:32.223" v="2139" actId="478"/>
          <ac:spMkLst>
            <pc:docMk/>
            <pc:sldMk cId="1819518168" sldId="319"/>
            <ac:spMk id="8" creationId="{C518B6CA-0978-7CBF-FE56-E613057AA5C2}"/>
          </ac:spMkLst>
        </pc:spChg>
        <pc:spChg chg="del">
          <ac:chgData name="Julie Bergerot" userId="7d201c8a-f4ad-4902-84f9-3600c189e612" providerId="ADAL" clId="{2790CD27-5842-2D48-A011-EF0C7326301E}" dt="2023-07-12T09:57:32.223" v="2139" actId="478"/>
          <ac:spMkLst>
            <pc:docMk/>
            <pc:sldMk cId="1819518168" sldId="319"/>
            <ac:spMk id="9" creationId="{E0E2ED35-FD0D-6473-53D9-F7B0BBDCEBCF}"/>
          </ac:spMkLst>
        </pc:spChg>
        <pc:spChg chg="del">
          <ac:chgData name="Julie Bergerot" userId="7d201c8a-f4ad-4902-84f9-3600c189e612" providerId="ADAL" clId="{2790CD27-5842-2D48-A011-EF0C7326301E}" dt="2023-07-12T09:57:36.542" v="2140" actId="478"/>
          <ac:spMkLst>
            <pc:docMk/>
            <pc:sldMk cId="1819518168" sldId="319"/>
            <ac:spMk id="10" creationId="{A9731892-3BBB-D0FE-DBC0-2AA85DC52FA5}"/>
          </ac:spMkLst>
        </pc:spChg>
        <pc:spChg chg="del">
          <ac:chgData name="Julie Bergerot" userId="7d201c8a-f4ad-4902-84f9-3600c189e612" providerId="ADAL" clId="{2790CD27-5842-2D48-A011-EF0C7326301E}" dt="2023-07-12T09:57:32.223" v="2139" actId="478"/>
          <ac:spMkLst>
            <pc:docMk/>
            <pc:sldMk cId="1819518168" sldId="319"/>
            <ac:spMk id="11" creationId="{ED9CC750-9DF7-FE35-36B8-0AF133B5E814}"/>
          </ac:spMkLst>
        </pc:spChg>
        <pc:spChg chg="del">
          <ac:chgData name="Julie Bergerot" userId="7d201c8a-f4ad-4902-84f9-3600c189e612" providerId="ADAL" clId="{2790CD27-5842-2D48-A011-EF0C7326301E}" dt="2023-07-12T09:57:32.223" v="2139" actId="478"/>
          <ac:spMkLst>
            <pc:docMk/>
            <pc:sldMk cId="1819518168" sldId="319"/>
            <ac:spMk id="12" creationId="{2C4D50E8-FD52-42C7-1F34-9CE82B440308}"/>
          </ac:spMkLst>
        </pc:spChg>
        <pc:spChg chg="del">
          <ac:chgData name="Julie Bergerot" userId="7d201c8a-f4ad-4902-84f9-3600c189e612" providerId="ADAL" clId="{2790CD27-5842-2D48-A011-EF0C7326301E}" dt="2023-07-12T09:57:32.223" v="2139" actId="478"/>
          <ac:spMkLst>
            <pc:docMk/>
            <pc:sldMk cId="1819518168" sldId="319"/>
            <ac:spMk id="14" creationId="{A60C4B64-D43B-E40A-97AF-B9598C7E2FA2}"/>
          </ac:spMkLst>
        </pc:spChg>
        <pc:spChg chg="del">
          <ac:chgData name="Julie Bergerot" userId="7d201c8a-f4ad-4902-84f9-3600c189e612" providerId="ADAL" clId="{2790CD27-5842-2D48-A011-EF0C7326301E}" dt="2023-07-12T09:57:36.542" v="2140" actId="478"/>
          <ac:spMkLst>
            <pc:docMk/>
            <pc:sldMk cId="1819518168" sldId="319"/>
            <ac:spMk id="15" creationId="{423A641E-BB04-6CEA-3030-7856FBB033E6}"/>
          </ac:spMkLst>
        </pc:spChg>
        <pc:cxnChg chg="del mod">
          <ac:chgData name="Julie Bergerot" userId="7d201c8a-f4ad-4902-84f9-3600c189e612" providerId="ADAL" clId="{2790CD27-5842-2D48-A011-EF0C7326301E}" dt="2023-07-12T09:57:32.223" v="2139" actId="478"/>
          <ac:cxnSpMkLst>
            <pc:docMk/>
            <pc:sldMk cId="1819518168" sldId="319"/>
            <ac:cxnSpMk id="20" creationId="{10AE6D7F-5FBD-28FA-1CDE-0D378E520146}"/>
          </ac:cxnSpMkLst>
        </pc:cxnChg>
        <pc:cxnChg chg="del mod">
          <ac:chgData name="Julie Bergerot" userId="7d201c8a-f4ad-4902-84f9-3600c189e612" providerId="ADAL" clId="{2790CD27-5842-2D48-A011-EF0C7326301E}" dt="2023-07-12T09:57:32.223" v="2139" actId="478"/>
          <ac:cxnSpMkLst>
            <pc:docMk/>
            <pc:sldMk cId="1819518168" sldId="319"/>
            <ac:cxnSpMk id="22" creationId="{3B484783-CA27-D984-86C9-2190F3BDF97B}"/>
          </ac:cxnSpMkLst>
        </pc:cxnChg>
        <pc:cxnChg chg="del mod">
          <ac:chgData name="Julie Bergerot" userId="7d201c8a-f4ad-4902-84f9-3600c189e612" providerId="ADAL" clId="{2790CD27-5842-2D48-A011-EF0C7326301E}" dt="2023-07-12T09:57:32.223" v="2139" actId="478"/>
          <ac:cxnSpMkLst>
            <pc:docMk/>
            <pc:sldMk cId="1819518168" sldId="319"/>
            <ac:cxnSpMk id="24" creationId="{09E3D6F5-037D-A878-D694-580CB56CACBE}"/>
          </ac:cxnSpMkLst>
        </pc:cxnChg>
        <pc:cxnChg chg="del mod">
          <ac:chgData name="Julie Bergerot" userId="7d201c8a-f4ad-4902-84f9-3600c189e612" providerId="ADAL" clId="{2790CD27-5842-2D48-A011-EF0C7326301E}" dt="2023-07-12T09:57:32.223" v="2139" actId="478"/>
          <ac:cxnSpMkLst>
            <pc:docMk/>
            <pc:sldMk cId="1819518168" sldId="319"/>
            <ac:cxnSpMk id="28" creationId="{6799A16F-4931-2CFA-7D7B-67742443E849}"/>
          </ac:cxnSpMkLst>
        </pc:cxnChg>
        <pc:cxnChg chg="del mod">
          <ac:chgData name="Julie Bergerot" userId="7d201c8a-f4ad-4902-84f9-3600c189e612" providerId="ADAL" clId="{2790CD27-5842-2D48-A011-EF0C7326301E}" dt="2023-07-12T09:57:32.223" v="2139" actId="478"/>
          <ac:cxnSpMkLst>
            <pc:docMk/>
            <pc:sldMk cId="1819518168" sldId="319"/>
            <ac:cxnSpMk id="30" creationId="{C5FE079C-EB5D-875A-DB1F-906484A049D0}"/>
          </ac:cxnSpMkLst>
        </pc:cxnChg>
        <pc:cxnChg chg="del mod">
          <ac:chgData name="Julie Bergerot" userId="7d201c8a-f4ad-4902-84f9-3600c189e612" providerId="ADAL" clId="{2790CD27-5842-2D48-A011-EF0C7326301E}" dt="2023-07-12T09:57:32.223" v="2139" actId="478"/>
          <ac:cxnSpMkLst>
            <pc:docMk/>
            <pc:sldMk cId="1819518168" sldId="319"/>
            <ac:cxnSpMk id="32" creationId="{9A1469A5-676F-DEA9-F45B-87814CC6F3A2}"/>
          </ac:cxnSpMkLst>
        </pc:cxnChg>
        <pc:cxnChg chg="del mod">
          <ac:chgData name="Julie Bergerot" userId="7d201c8a-f4ad-4902-84f9-3600c189e612" providerId="ADAL" clId="{2790CD27-5842-2D48-A011-EF0C7326301E}" dt="2023-07-12T09:57:32.223" v="2139" actId="478"/>
          <ac:cxnSpMkLst>
            <pc:docMk/>
            <pc:sldMk cId="1819518168" sldId="319"/>
            <ac:cxnSpMk id="35" creationId="{372EF4A6-5DD3-D074-C9DF-AE3FAA0B247C}"/>
          </ac:cxnSpMkLst>
        </pc:cxnChg>
        <pc:cxnChg chg="del mod">
          <ac:chgData name="Julie Bergerot" userId="7d201c8a-f4ad-4902-84f9-3600c189e612" providerId="ADAL" clId="{2790CD27-5842-2D48-A011-EF0C7326301E}" dt="2023-07-12T09:57:32.223" v="2139" actId="478"/>
          <ac:cxnSpMkLst>
            <pc:docMk/>
            <pc:sldMk cId="1819518168" sldId="319"/>
            <ac:cxnSpMk id="37" creationId="{E38718EE-9C9F-86A6-B415-1F695946B1B6}"/>
          </ac:cxnSpMkLst>
        </pc:cxnChg>
      </pc:sldChg>
      <pc:sldChg chg="addSp delSp modSp add mod">
        <pc:chgData name="Julie Bergerot" userId="7d201c8a-f4ad-4902-84f9-3600c189e612" providerId="ADAL" clId="{2790CD27-5842-2D48-A011-EF0C7326301E}" dt="2023-07-12T10:45:06.329" v="2626" actId="732"/>
        <pc:sldMkLst>
          <pc:docMk/>
          <pc:sldMk cId="165163228" sldId="320"/>
        </pc:sldMkLst>
        <pc:spChg chg="del">
          <ac:chgData name="Julie Bergerot" userId="7d201c8a-f4ad-4902-84f9-3600c189e612" providerId="ADAL" clId="{2790CD27-5842-2D48-A011-EF0C7326301E}" dt="2023-07-12T10:36:34.148" v="2437" actId="478"/>
          <ac:spMkLst>
            <pc:docMk/>
            <pc:sldMk cId="165163228" sldId="320"/>
            <ac:spMk id="3" creationId="{E12C5475-3EEA-DDB8-04F3-968E499072F1}"/>
          </ac:spMkLst>
        </pc:spChg>
        <pc:spChg chg="del">
          <ac:chgData name="Julie Bergerot" userId="7d201c8a-f4ad-4902-84f9-3600c189e612" providerId="ADAL" clId="{2790CD27-5842-2D48-A011-EF0C7326301E}" dt="2023-07-12T10:36:31.958" v="2436" actId="478"/>
          <ac:spMkLst>
            <pc:docMk/>
            <pc:sldMk cId="165163228" sldId="320"/>
            <ac:spMk id="5" creationId="{70F82F41-E984-335D-D76A-20884DFCB983}"/>
          </ac:spMkLst>
        </pc:spChg>
        <pc:spChg chg="add mod">
          <ac:chgData name="Julie Bergerot" userId="7d201c8a-f4ad-4902-84f9-3600c189e612" providerId="ADAL" clId="{2790CD27-5842-2D48-A011-EF0C7326301E}" dt="2023-07-12T10:42:49.837" v="2558" actId="688"/>
          <ac:spMkLst>
            <pc:docMk/>
            <pc:sldMk cId="165163228" sldId="320"/>
            <ac:spMk id="11" creationId="{C2EE4546-F6C2-35B7-D96C-E04E5B6872DE}"/>
          </ac:spMkLst>
        </pc:spChg>
        <pc:spChg chg="add mod">
          <ac:chgData name="Julie Bergerot" userId="7d201c8a-f4ad-4902-84f9-3600c189e612" providerId="ADAL" clId="{2790CD27-5842-2D48-A011-EF0C7326301E}" dt="2023-07-12T10:42:47.274" v="2557" actId="1076"/>
          <ac:spMkLst>
            <pc:docMk/>
            <pc:sldMk cId="165163228" sldId="320"/>
            <ac:spMk id="12" creationId="{82FFA39E-B1F3-E773-30FB-E1372B9FF3AF}"/>
          </ac:spMkLst>
        </pc:spChg>
        <pc:spChg chg="add mod">
          <ac:chgData name="Julie Bergerot" userId="7d201c8a-f4ad-4902-84f9-3600c189e612" providerId="ADAL" clId="{2790CD27-5842-2D48-A011-EF0C7326301E}" dt="2023-07-12T10:42:47.274" v="2557" actId="1076"/>
          <ac:spMkLst>
            <pc:docMk/>
            <pc:sldMk cId="165163228" sldId="320"/>
            <ac:spMk id="13" creationId="{D77C9F3D-A95E-5124-EFBF-10C12A18BF26}"/>
          </ac:spMkLst>
        </pc:spChg>
        <pc:spChg chg="add mod">
          <ac:chgData name="Julie Bergerot" userId="7d201c8a-f4ad-4902-84f9-3600c189e612" providerId="ADAL" clId="{2790CD27-5842-2D48-A011-EF0C7326301E}" dt="2023-07-12T10:42:47.274" v="2557" actId="1076"/>
          <ac:spMkLst>
            <pc:docMk/>
            <pc:sldMk cId="165163228" sldId="320"/>
            <ac:spMk id="14" creationId="{67AC5739-C4A4-8D6E-8495-5802A120D4C0}"/>
          </ac:spMkLst>
        </pc:spChg>
        <pc:spChg chg="add mod">
          <ac:chgData name="Julie Bergerot" userId="7d201c8a-f4ad-4902-84f9-3600c189e612" providerId="ADAL" clId="{2790CD27-5842-2D48-A011-EF0C7326301E}" dt="2023-07-12T10:41:49.249" v="2550" actId="403"/>
          <ac:spMkLst>
            <pc:docMk/>
            <pc:sldMk cId="165163228" sldId="320"/>
            <ac:spMk id="18" creationId="{5908B7E4-71A4-D836-A554-9594D5E53799}"/>
          </ac:spMkLst>
        </pc:spChg>
        <pc:spChg chg="add mod">
          <ac:chgData name="Julie Bergerot" userId="7d201c8a-f4ad-4902-84f9-3600c189e612" providerId="ADAL" clId="{2790CD27-5842-2D48-A011-EF0C7326301E}" dt="2023-07-12T10:42:47.274" v="2557" actId="1076"/>
          <ac:spMkLst>
            <pc:docMk/>
            <pc:sldMk cId="165163228" sldId="320"/>
            <ac:spMk id="19" creationId="{2E2ED422-0AAA-888C-0858-BA004BEAD6F4}"/>
          </ac:spMkLst>
        </pc:spChg>
        <pc:spChg chg="add mod">
          <ac:chgData name="Julie Bergerot" userId="7d201c8a-f4ad-4902-84f9-3600c189e612" providerId="ADAL" clId="{2790CD27-5842-2D48-A011-EF0C7326301E}" dt="2023-07-12T10:42:47.274" v="2557" actId="1076"/>
          <ac:spMkLst>
            <pc:docMk/>
            <pc:sldMk cId="165163228" sldId="320"/>
            <ac:spMk id="20" creationId="{ABFE8015-51ED-565C-DA6F-FF2EEE336EF7}"/>
          </ac:spMkLst>
        </pc:spChg>
        <pc:spChg chg="add mod">
          <ac:chgData name="Julie Bergerot" userId="7d201c8a-f4ad-4902-84f9-3600c189e612" providerId="ADAL" clId="{2790CD27-5842-2D48-A011-EF0C7326301E}" dt="2023-07-12T10:42:57.681" v="2562" actId="1076"/>
          <ac:spMkLst>
            <pc:docMk/>
            <pc:sldMk cId="165163228" sldId="320"/>
            <ac:spMk id="21" creationId="{58020150-ADA3-C933-3A25-9B3858D7CACC}"/>
          </ac:spMkLst>
        </pc:spChg>
        <pc:spChg chg="add mod">
          <ac:chgData name="Julie Bergerot" userId="7d201c8a-f4ad-4902-84f9-3600c189e612" providerId="ADAL" clId="{2790CD27-5842-2D48-A011-EF0C7326301E}" dt="2023-07-12T10:44:08.855" v="2586" actId="688"/>
          <ac:spMkLst>
            <pc:docMk/>
            <pc:sldMk cId="165163228" sldId="320"/>
            <ac:spMk id="26" creationId="{F88675FF-3219-8043-35D3-F7E1EA9E6E77}"/>
          </ac:spMkLst>
        </pc:spChg>
        <pc:spChg chg="add mod">
          <ac:chgData name="Julie Bergerot" userId="7d201c8a-f4ad-4902-84f9-3600c189e612" providerId="ADAL" clId="{2790CD27-5842-2D48-A011-EF0C7326301E}" dt="2023-07-12T10:44:40.763" v="2625" actId="14100"/>
          <ac:spMkLst>
            <pc:docMk/>
            <pc:sldMk cId="165163228" sldId="320"/>
            <ac:spMk id="27" creationId="{704198DE-FA58-9472-DDF2-074A9381E99E}"/>
          </ac:spMkLst>
        </pc:spChg>
        <pc:picChg chg="add mod">
          <ac:chgData name="Julie Bergerot" userId="7d201c8a-f4ad-4902-84f9-3600c189e612" providerId="ADAL" clId="{2790CD27-5842-2D48-A011-EF0C7326301E}" dt="2023-07-12T10:39:41.993" v="2470" actId="1076"/>
          <ac:picMkLst>
            <pc:docMk/>
            <pc:sldMk cId="165163228" sldId="320"/>
            <ac:picMk id="6" creationId="{8E1487F9-64D2-BBCE-1184-CF960252768E}"/>
          </ac:picMkLst>
        </pc:picChg>
        <pc:picChg chg="add del mod">
          <ac:chgData name="Julie Bergerot" userId="7d201c8a-f4ad-4902-84f9-3600c189e612" providerId="ADAL" clId="{2790CD27-5842-2D48-A011-EF0C7326301E}" dt="2023-07-12T10:38:13.760" v="2446" actId="478"/>
          <ac:picMkLst>
            <pc:docMk/>
            <pc:sldMk cId="165163228" sldId="320"/>
            <ac:picMk id="8" creationId="{29198AA9-5C58-3E5D-C02B-730F69963E8F}"/>
          </ac:picMkLst>
        </pc:picChg>
        <pc:picChg chg="add mod modCrop">
          <ac:chgData name="Julie Bergerot" userId="7d201c8a-f4ad-4902-84f9-3600c189e612" providerId="ADAL" clId="{2790CD27-5842-2D48-A011-EF0C7326301E}" dt="2023-07-12T10:45:06.329" v="2626" actId="732"/>
          <ac:picMkLst>
            <pc:docMk/>
            <pc:sldMk cId="165163228" sldId="320"/>
            <ac:picMk id="10" creationId="{FE1BEA71-BA60-C2BC-3A0F-CC7BFC6C9C42}"/>
          </ac:picMkLst>
        </pc:picChg>
        <pc:picChg chg="add mod">
          <ac:chgData name="Julie Bergerot" userId="7d201c8a-f4ad-4902-84f9-3600c189e612" providerId="ADAL" clId="{2790CD27-5842-2D48-A011-EF0C7326301E}" dt="2023-07-12T10:42:47.274" v="2557" actId="1076"/>
          <ac:picMkLst>
            <pc:docMk/>
            <pc:sldMk cId="165163228" sldId="320"/>
            <ac:picMk id="15" creationId="{56210E38-B7AF-0984-42B8-1B63B435689D}"/>
          </ac:picMkLst>
        </pc:picChg>
        <pc:picChg chg="add mod">
          <ac:chgData name="Julie Bergerot" userId="7d201c8a-f4ad-4902-84f9-3600c189e612" providerId="ADAL" clId="{2790CD27-5842-2D48-A011-EF0C7326301E}" dt="2023-07-12T10:42:47.274" v="2557" actId="1076"/>
          <ac:picMkLst>
            <pc:docMk/>
            <pc:sldMk cId="165163228" sldId="320"/>
            <ac:picMk id="16" creationId="{2A0DE03A-B82B-F55C-7B49-A4FE206D61DE}"/>
          </ac:picMkLst>
        </pc:picChg>
        <pc:picChg chg="add mod">
          <ac:chgData name="Julie Bergerot" userId="7d201c8a-f4ad-4902-84f9-3600c189e612" providerId="ADAL" clId="{2790CD27-5842-2D48-A011-EF0C7326301E}" dt="2023-07-12T10:42:47.274" v="2557" actId="1076"/>
          <ac:picMkLst>
            <pc:docMk/>
            <pc:sldMk cId="165163228" sldId="320"/>
            <ac:picMk id="17" creationId="{4E176C12-659F-0C7C-E4B6-930CC9C0A8E8}"/>
          </ac:picMkLst>
        </pc:picChg>
        <pc:picChg chg="add del mod">
          <ac:chgData name="Julie Bergerot" userId="7d201c8a-f4ad-4902-84f9-3600c189e612" providerId="ADAL" clId="{2790CD27-5842-2D48-A011-EF0C7326301E}" dt="2023-07-12T10:43:40.676" v="2574" actId="478"/>
          <ac:picMkLst>
            <pc:docMk/>
            <pc:sldMk cId="165163228" sldId="320"/>
            <ac:picMk id="23" creationId="{DB93385F-43B5-E110-4CC1-9EA055004F38}"/>
          </ac:picMkLst>
        </pc:picChg>
        <pc:picChg chg="add mod">
          <ac:chgData name="Julie Bergerot" userId="7d201c8a-f4ad-4902-84f9-3600c189e612" providerId="ADAL" clId="{2790CD27-5842-2D48-A011-EF0C7326301E}" dt="2023-07-12T10:43:58.681" v="2582" actId="1076"/>
          <ac:picMkLst>
            <pc:docMk/>
            <pc:sldMk cId="165163228" sldId="320"/>
            <ac:picMk id="25" creationId="{1006A2F3-7AA8-9E74-A715-B400D5045551}"/>
          </ac:picMkLst>
        </pc:picChg>
      </pc:sldChg>
      <pc:sldChg chg="new del">
        <pc:chgData name="Julie Bergerot" userId="7d201c8a-f4ad-4902-84f9-3600c189e612" providerId="ADAL" clId="{2790CD27-5842-2D48-A011-EF0C7326301E}" dt="2023-07-12T10:42:17.466" v="2554" actId="2696"/>
        <pc:sldMkLst>
          <pc:docMk/>
          <pc:sldMk cId="2855318549" sldId="321"/>
        </pc:sldMkLst>
      </pc:sldChg>
      <pc:sldChg chg="addSp delSp modSp add mod">
        <pc:chgData name="Julie Bergerot" userId="7d201c8a-f4ad-4902-84f9-3600c189e612" providerId="ADAL" clId="{2790CD27-5842-2D48-A011-EF0C7326301E}" dt="2023-07-12T10:49:54.127" v="2709" actId="1076"/>
        <pc:sldMkLst>
          <pc:docMk/>
          <pc:sldMk cId="3615988973" sldId="321"/>
        </pc:sldMkLst>
        <pc:spChg chg="add mod">
          <ac:chgData name="Julie Bergerot" userId="7d201c8a-f4ad-4902-84f9-3600c189e612" providerId="ADAL" clId="{2790CD27-5842-2D48-A011-EF0C7326301E}" dt="2023-07-12T10:49:54.127" v="2709" actId="1076"/>
          <ac:spMkLst>
            <pc:docMk/>
            <pc:sldMk cId="3615988973" sldId="321"/>
            <ac:spMk id="5" creationId="{9CBFA24A-2DF3-A46D-6D0D-B2670D31208C}"/>
          </ac:spMkLst>
        </pc:spChg>
        <pc:spChg chg="del">
          <ac:chgData name="Julie Bergerot" userId="7d201c8a-f4ad-4902-84f9-3600c189e612" providerId="ADAL" clId="{2790CD27-5842-2D48-A011-EF0C7326301E}" dt="2023-07-12T10:45:56.138" v="2628" actId="478"/>
          <ac:spMkLst>
            <pc:docMk/>
            <pc:sldMk cId="3615988973" sldId="321"/>
            <ac:spMk id="11" creationId="{C2EE4546-F6C2-35B7-D96C-E04E5B6872DE}"/>
          </ac:spMkLst>
        </pc:spChg>
        <pc:spChg chg="del">
          <ac:chgData name="Julie Bergerot" userId="7d201c8a-f4ad-4902-84f9-3600c189e612" providerId="ADAL" clId="{2790CD27-5842-2D48-A011-EF0C7326301E}" dt="2023-07-12T10:45:56.138" v="2628" actId="478"/>
          <ac:spMkLst>
            <pc:docMk/>
            <pc:sldMk cId="3615988973" sldId="321"/>
            <ac:spMk id="12" creationId="{82FFA39E-B1F3-E773-30FB-E1372B9FF3AF}"/>
          </ac:spMkLst>
        </pc:spChg>
        <pc:spChg chg="del">
          <ac:chgData name="Julie Bergerot" userId="7d201c8a-f4ad-4902-84f9-3600c189e612" providerId="ADAL" clId="{2790CD27-5842-2D48-A011-EF0C7326301E}" dt="2023-07-12T10:45:56.138" v="2628" actId="478"/>
          <ac:spMkLst>
            <pc:docMk/>
            <pc:sldMk cId="3615988973" sldId="321"/>
            <ac:spMk id="13" creationId="{D77C9F3D-A95E-5124-EFBF-10C12A18BF26}"/>
          </ac:spMkLst>
        </pc:spChg>
        <pc:spChg chg="del">
          <ac:chgData name="Julie Bergerot" userId="7d201c8a-f4ad-4902-84f9-3600c189e612" providerId="ADAL" clId="{2790CD27-5842-2D48-A011-EF0C7326301E}" dt="2023-07-12T10:45:56.138" v="2628" actId="478"/>
          <ac:spMkLst>
            <pc:docMk/>
            <pc:sldMk cId="3615988973" sldId="321"/>
            <ac:spMk id="14" creationId="{67AC5739-C4A4-8D6E-8495-5802A120D4C0}"/>
          </ac:spMkLst>
        </pc:spChg>
        <pc:spChg chg="del">
          <ac:chgData name="Julie Bergerot" userId="7d201c8a-f4ad-4902-84f9-3600c189e612" providerId="ADAL" clId="{2790CD27-5842-2D48-A011-EF0C7326301E}" dt="2023-07-12T10:45:56.138" v="2628" actId="478"/>
          <ac:spMkLst>
            <pc:docMk/>
            <pc:sldMk cId="3615988973" sldId="321"/>
            <ac:spMk id="18" creationId="{5908B7E4-71A4-D836-A554-9594D5E53799}"/>
          </ac:spMkLst>
        </pc:spChg>
        <pc:spChg chg="del">
          <ac:chgData name="Julie Bergerot" userId="7d201c8a-f4ad-4902-84f9-3600c189e612" providerId="ADAL" clId="{2790CD27-5842-2D48-A011-EF0C7326301E}" dt="2023-07-12T10:45:57.895" v="2629" actId="478"/>
          <ac:spMkLst>
            <pc:docMk/>
            <pc:sldMk cId="3615988973" sldId="321"/>
            <ac:spMk id="19" creationId="{2E2ED422-0AAA-888C-0858-BA004BEAD6F4}"/>
          </ac:spMkLst>
        </pc:spChg>
        <pc:spChg chg="del">
          <ac:chgData name="Julie Bergerot" userId="7d201c8a-f4ad-4902-84f9-3600c189e612" providerId="ADAL" clId="{2790CD27-5842-2D48-A011-EF0C7326301E}" dt="2023-07-12T10:45:57.895" v="2629" actId="478"/>
          <ac:spMkLst>
            <pc:docMk/>
            <pc:sldMk cId="3615988973" sldId="321"/>
            <ac:spMk id="20" creationId="{ABFE8015-51ED-565C-DA6F-FF2EEE336EF7}"/>
          </ac:spMkLst>
        </pc:spChg>
        <pc:spChg chg="del">
          <ac:chgData name="Julie Bergerot" userId="7d201c8a-f4ad-4902-84f9-3600c189e612" providerId="ADAL" clId="{2790CD27-5842-2D48-A011-EF0C7326301E}" dt="2023-07-12T10:45:56.138" v="2628" actId="478"/>
          <ac:spMkLst>
            <pc:docMk/>
            <pc:sldMk cId="3615988973" sldId="321"/>
            <ac:spMk id="21" creationId="{58020150-ADA3-C933-3A25-9B3858D7CACC}"/>
          </ac:spMkLst>
        </pc:spChg>
        <pc:spChg chg="del">
          <ac:chgData name="Julie Bergerot" userId="7d201c8a-f4ad-4902-84f9-3600c189e612" providerId="ADAL" clId="{2790CD27-5842-2D48-A011-EF0C7326301E}" dt="2023-07-12T10:45:56.138" v="2628" actId="478"/>
          <ac:spMkLst>
            <pc:docMk/>
            <pc:sldMk cId="3615988973" sldId="321"/>
            <ac:spMk id="26" creationId="{F88675FF-3219-8043-35D3-F7E1EA9E6E77}"/>
          </ac:spMkLst>
        </pc:spChg>
        <pc:spChg chg="del">
          <ac:chgData name="Julie Bergerot" userId="7d201c8a-f4ad-4902-84f9-3600c189e612" providerId="ADAL" clId="{2790CD27-5842-2D48-A011-EF0C7326301E}" dt="2023-07-12T10:45:56.138" v="2628" actId="478"/>
          <ac:spMkLst>
            <pc:docMk/>
            <pc:sldMk cId="3615988973" sldId="321"/>
            <ac:spMk id="27" creationId="{704198DE-FA58-9472-DDF2-074A9381E99E}"/>
          </ac:spMkLst>
        </pc:spChg>
        <pc:picChg chg="add mod modCrop">
          <ac:chgData name="Julie Bergerot" userId="7d201c8a-f4ad-4902-84f9-3600c189e612" providerId="ADAL" clId="{2790CD27-5842-2D48-A011-EF0C7326301E}" dt="2023-07-12T10:49:54.127" v="2709" actId="1076"/>
          <ac:picMkLst>
            <pc:docMk/>
            <pc:sldMk cId="3615988973" sldId="321"/>
            <ac:picMk id="4" creationId="{F6C42DFE-F0D6-0C63-6C1A-FDCC0FC853E1}"/>
          </ac:picMkLst>
        </pc:picChg>
        <pc:picChg chg="del">
          <ac:chgData name="Julie Bergerot" userId="7d201c8a-f4ad-4902-84f9-3600c189e612" providerId="ADAL" clId="{2790CD27-5842-2D48-A011-EF0C7326301E}" dt="2023-07-12T10:45:56.138" v="2628" actId="478"/>
          <ac:picMkLst>
            <pc:docMk/>
            <pc:sldMk cId="3615988973" sldId="321"/>
            <ac:picMk id="6" creationId="{8E1487F9-64D2-BBCE-1184-CF960252768E}"/>
          </ac:picMkLst>
        </pc:picChg>
        <pc:picChg chg="del">
          <ac:chgData name="Julie Bergerot" userId="7d201c8a-f4ad-4902-84f9-3600c189e612" providerId="ADAL" clId="{2790CD27-5842-2D48-A011-EF0C7326301E}" dt="2023-07-12T10:45:56.138" v="2628" actId="478"/>
          <ac:picMkLst>
            <pc:docMk/>
            <pc:sldMk cId="3615988973" sldId="321"/>
            <ac:picMk id="10" creationId="{FE1BEA71-BA60-C2BC-3A0F-CC7BFC6C9C42}"/>
          </ac:picMkLst>
        </pc:picChg>
        <pc:picChg chg="del">
          <ac:chgData name="Julie Bergerot" userId="7d201c8a-f4ad-4902-84f9-3600c189e612" providerId="ADAL" clId="{2790CD27-5842-2D48-A011-EF0C7326301E}" dt="2023-07-12T10:45:56.138" v="2628" actId="478"/>
          <ac:picMkLst>
            <pc:docMk/>
            <pc:sldMk cId="3615988973" sldId="321"/>
            <ac:picMk id="15" creationId="{56210E38-B7AF-0984-42B8-1B63B435689D}"/>
          </ac:picMkLst>
        </pc:picChg>
        <pc:picChg chg="del">
          <ac:chgData name="Julie Bergerot" userId="7d201c8a-f4ad-4902-84f9-3600c189e612" providerId="ADAL" clId="{2790CD27-5842-2D48-A011-EF0C7326301E}" dt="2023-07-12T10:45:56.138" v="2628" actId="478"/>
          <ac:picMkLst>
            <pc:docMk/>
            <pc:sldMk cId="3615988973" sldId="321"/>
            <ac:picMk id="16" creationId="{2A0DE03A-B82B-F55C-7B49-A4FE206D61DE}"/>
          </ac:picMkLst>
        </pc:picChg>
        <pc:picChg chg="del">
          <ac:chgData name="Julie Bergerot" userId="7d201c8a-f4ad-4902-84f9-3600c189e612" providerId="ADAL" clId="{2790CD27-5842-2D48-A011-EF0C7326301E}" dt="2023-07-12T10:45:56.138" v="2628" actId="478"/>
          <ac:picMkLst>
            <pc:docMk/>
            <pc:sldMk cId="3615988973" sldId="321"/>
            <ac:picMk id="17" creationId="{4E176C12-659F-0C7C-E4B6-930CC9C0A8E8}"/>
          </ac:picMkLst>
        </pc:picChg>
        <pc:picChg chg="del">
          <ac:chgData name="Julie Bergerot" userId="7d201c8a-f4ad-4902-84f9-3600c189e612" providerId="ADAL" clId="{2790CD27-5842-2D48-A011-EF0C7326301E}" dt="2023-07-12T10:45:56.138" v="2628" actId="478"/>
          <ac:picMkLst>
            <pc:docMk/>
            <pc:sldMk cId="3615988973" sldId="321"/>
            <ac:picMk id="25" creationId="{1006A2F3-7AA8-9E74-A715-B400D5045551}"/>
          </ac:picMkLst>
        </pc:picChg>
        <pc:picChg chg="add mod">
          <ac:chgData name="Julie Bergerot" userId="7d201c8a-f4ad-4902-84f9-3600c189e612" providerId="ADAL" clId="{2790CD27-5842-2D48-A011-EF0C7326301E}" dt="2023-07-12T10:49:54.127" v="2709" actId="1076"/>
          <ac:picMkLst>
            <pc:docMk/>
            <pc:sldMk cId="3615988973" sldId="321"/>
            <ac:picMk id="1026" creationId="{D596C403-827D-F1B2-457B-48F0595D0125}"/>
          </ac:picMkLst>
        </pc:picChg>
      </pc:sldChg>
      <pc:sldChg chg="add del">
        <pc:chgData name="Julie Bergerot" userId="7d201c8a-f4ad-4902-84f9-3600c189e612" providerId="ADAL" clId="{2790CD27-5842-2D48-A011-EF0C7326301E}" dt="2023-07-12T10:45:59.433" v="2631"/>
        <pc:sldMkLst>
          <pc:docMk/>
          <pc:sldMk cId="3997549442" sldId="322"/>
        </pc:sldMkLst>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8712200" cy="566738"/>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11387138" y="0"/>
            <a:ext cx="8712200" cy="566738"/>
          </a:xfrm>
          <a:prstGeom prst="rect">
            <a:avLst/>
          </a:prstGeom>
        </p:spPr>
        <p:txBody>
          <a:bodyPr vert="horz" lIns="91440" tIns="45720" rIns="91440" bIns="45720" rtlCol="0"/>
          <a:lstStyle>
            <a:lvl1pPr algn="r">
              <a:defRPr sz="1200"/>
            </a:lvl1pPr>
          </a:lstStyle>
          <a:p>
            <a:fld id="{9037E2B6-BBA0-1E49-A0B8-79F6314A0CCA}" type="datetimeFigureOut">
              <a:rPr lang="fr-FR" smtClean="0"/>
              <a:t>12/07/2023</a:t>
            </a:fld>
            <a:endParaRPr lang="fr-FR"/>
          </a:p>
        </p:txBody>
      </p:sp>
      <p:sp>
        <p:nvSpPr>
          <p:cNvPr id="4" name="Espace réservé de l'image des diapositives 3"/>
          <p:cNvSpPr>
            <a:spLocks noGrp="1" noRot="1" noChangeAspect="1"/>
          </p:cNvSpPr>
          <p:nvPr>
            <p:ph type="sldImg" idx="2"/>
          </p:nvPr>
        </p:nvSpPr>
        <p:spPr>
          <a:xfrm>
            <a:off x="6659563" y="1414463"/>
            <a:ext cx="6784975" cy="3816350"/>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2009775" y="5441950"/>
            <a:ext cx="16084550" cy="4454525"/>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10742613"/>
            <a:ext cx="8712200" cy="566737"/>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11387138" y="10742613"/>
            <a:ext cx="8712200" cy="566737"/>
          </a:xfrm>
          <a:prstGeom prst="rect">
            <a:avLst/>
          </a:prstGeom>
        </p:spPr>
        <p:txBody>
          <a:bodyPr vert="horz" lIns="91440" tIns="45720" rIns="91440" bIns="45720" rtlCol="0" anchor="b"/>
          <a:lstStyle>
            <a:lvl1pPr algn="r">
              <a:defRPr sz="1200"/>
            </a:lvl1pPr>
          </a:lstStyle>
          <a:p>
            <a:fld id="{7063B349-2E37-0F43-86F9-89FEDDFEB397}" type="slidenum">
              <a:rPr lang="fr-FR" smtClean="0"/>
              <a:t>‹#›</a:t>
            </a:fld>
            <a:endParaRPr lang="fr-FR"/>
          </a:p>
        </p:txBody>
      </p:sp>
    </p:spTree>
    <p:extLst>
      <p:ext uri="{BB962C8B-B14F-4D97-AF65-F5344CB8AC3E}">
        <p14:creationId xmlns:p14="http://schemas.microsoft.com/office/powerpoint/2010/main" val="329631321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2.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8" Type="http://schemas.openxmlformats.org/officeDocument/2006/relationships/image" Target="../media/image1.emf"/><Relationship Id="rId3" Type="http://schemas.openxmlformats.org/officeDocument/2006/relationships/image" Target="../media/image14.emf"/><Relationship Id="rId7" Type="http://schemas.openxmlformats.org/officeDocument/2006/relationships/image" Target="../media/image5.emf"/><Relationship Id="rId2" Type="http://schemas.openxmlformats.org/officeDocument/2006/relationships/image" Target="../media/image13.emf"/><Relationship Id="rId1" Type="http://schemas.openxmlformats.org/officeDocument/2006/relationships/slideMaster" Target="../slideMasters/slideMaster1.xml"/><Relationship Id="rId6" Type="http://schemas.openxmlformats.org/officeDocument/2006/relationships/image" Target="../media/image2.emf"/><Relationship Id="rId5" Type="http://schemas.openxmlformats.org/officeDocument/2006/relationships/image" Target="../media/image3.emf"/><Relationship Id="rId4" Type="http://schemas.openxmlformats.org/officeDocument/2006/relationships/image" Target="../media/image15.emf"/><Relationship Id="rId9" Type="http://schemas.openxmlformats.org/officeDocument/2006/relationships/image" Target="../media/image4.emf"/></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3.emf"/><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image" Target="../media/image4.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Eudonet Home p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CD3161-4494-D38D-8CCB-30EA473C1959}"/>
              </a:ext>
            </a:extLst>
          </p:cNvPr>
          <p:cNvSpPr/>
          <p:nvPr userDrawn="1"/>
        </p:nvSpPr>
        <p:spPr>
          <a:xfrm>
            <a:off x="0" y="3454400"/>
            <a:ext cx="20104028" cy="786987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 name="Holder 3"/>
          <p:cNvSpPr>
            <a:spLocks noGrp="1"/>
          </p:cNvSpPr>
          <p:nvPr>
            <p:ph type="subTitle" idx="4" hasCustomPrompt="1"/>
          </p:nvPr>
        </p:nvSpPr>
        <p:spPr>
          <a:xfrm>
            <a:off x="10052844" y="4187853"/>
            <a:ext cx="8912840" cy="5355254"/>
          </a:xfrm>
          <a:prstGeom prst="rect">
            <a:avLst/>
          </a:prstGeom>
        </p:spPr>
        <p:txBody>
          <a:bodyPr wrap="square" lIns="0" tIns="0" rIns="0" bIns="0" anchor="ctr">
            <a:noAutofit/>
          </a:bodyPr>
          <a:lstStyle>
            <a:lvl1pPr>
              <a:defRPr sz="6600" spc="-150">
                <a:latin typeface="Montserrat" pitchFamily="2" charset="77"/>
              </a:defRPr>
            </a:lvl1pPr>
          </a:lstStyle>
          <a:p>
            <a:r>
              <a:rPr lang="fr-FR"/>
              <a:t>Main </a:t>
            </a:r>
            <a:r>
              <a:rPr lang="fr-FR" err="1"/>
              <a:t>title</a:t>
            </a:r>
            <a:endParaRPr/>
          </a:p>
        </p:txBody>
      </p:sp>
      <p:sp>
        <p:nvSpPr>
          <p:cNvPr id="39" name="Forme libre 38">
            <a:extLst>
              <a:ext uri="{FF2B5EF4-FFF2-40B4-BE49-F238E27FC236}">
                <a16:creationId xmlns:a16="http://schemas.microsoft.com/office/drawing/2014/main" id="{A0D9EA03-F415-087C-D896-DB7EE83E82BC}"/>
              </a:ext>
            </a:extLst>
          </p:cNvPr>
          <p:cNvSpPr/>
          <p:nvPr userDrawn="1"/>
        </p:nvSpPr>
        <p:spPr>
          <a:xfrm>
            <a:off x="3436624" y="3452251"/>
            <a:ext cx="1212217" cy="2151"/>
          </a:xfrm>
          <a:custGeom>
            <a:avLst/>
            <a:gdLst>
              <a:gd name="connsiteX0" fmla="*/ 56 w 1212217"/>
              <a:gd name="connsiteY0" fmla="*/ 0 h 2151"/>
              <a:gd name="connsiteX1" fmla="*/ 1212217 w 1212217"/>
              <a:gd name="connsiteY1" fmla="*/ 0 h 2151"/>
              <a:gd name="connsiteX2" fmla="*/ 1212132 w 1212217"/>
              <a:gd name="connsiteY2" fmla="*/ 2151 h 2151"/>
              <a:gd name="connsiteX3" fmla="*/ 0 w 1212217"/>
              <a:gd name="connsiteY3" fmla="*/ 2151 h 2151"/>
              <a:gd name="connsiteX4" fmla="*/ 56 w 1212217"/>
              <a:gd name="connsiteY4" fmla="*/ 0 h 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217" h="2151">
                <a:moveTo>
                  <a:pt x="56" y="0"/>
                </a:moveTo>
                <a:lnTo>
                  <a:pt x="1212217" y="0"/>
                </a:lnTo>
                <a:lnTo>
                  <a:pt x="1212132" y="2151"/>
                </a:lnTo>
                <a:lnTo>
                  <a:pt x="0" y="2151"/>
                </a:lnTo>
                <a:lnTo>
                  <a:pt x="56" y="0"/>
                </a:lnTo>
                <a:close/>
              </a:path>
            </a:pathLst>
          </a:custGeom>
          <a:solidFill>
            <a:srgbClr val="E3013E"/>
          </a:solidFill>
          <a:ln w="8449" cap="flat">
            <a:noFill/>
            <a:prstDash val="solid"/>
            <a:miter/>
          </a:ln>
        </p:spPr>
        <p:txBody>
          <a:bodyPr rtlCol="0" anchor="ctr"/>
          <a:lstStyle/>
          <a:p>
            <a:endParaRPr lang="fr-FR"/>
          </a:p>
        </p:txBody>
      </p:sp>
      <p:sp>
        <p:nvSpPr>
          <p:cNvPr id="36" name="Forme libre 35">
            <a:extLst>
              <a:ext uri="{FF2B5EF4-FFF2-40B4-BE49-F238E27FC236}">
                <a16:creationId xmlns:a16="http://schemas.microsoft.com/office/drawing/2014/main" id="{93F4D42A-B1FB-FFFB-C808-6E12F2631553}"/>
              </a:ext>
            </a:extLst>
          </p:cNvPr>
          <p:cNvSpPr/>
          <p:nvPr userDrawn="1"/>
        </p:nvSpPr>
        <p:spPr>
          <a:xfrm>
            <a:off x="1012358" y="11317721"/>
            <a:ext cx="1212161" cy="4407"/>
          </a:xfrm>
          <a:custGeom>
            <a:avLst/>
            <a:gdLst>
              <a:gd name="connsiteX0" fmla="*/ 0 w 1212161"/>
              <a:gd name="connsiteY0" fmla="*/ 0 h 4407"/>
              <a:gd name="connsiteX1" fmla="*/ 1212161 w 1212161"/>
              <a:gd name="connsiteY1" fmla="*/ 0 h 4407"/>
              <a:gd name="connsiteX2" fmla="*/ 1212161 w 1212161"/>
              <a:gd name="connsiteY2" fmla="*/ 4407 h 4407"/>
              <a:gd name="connsiteX3" fmla="*/ 0 w 1212161"/>
              <a:gd name="connsiteY3" fmla="*/ 4407 h 4407"/>
              <a:gd name="connsiteX4" fmla="*/ 0 w 1212161"/>
              <a:gd name="connsiteY4" fmla="*/ 0 h 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161" h="4407">
                <a:moveTo>
                  <a:pt x="0" y="0"/>
                </a:moveTo>
                <a:lnTo>
                  <a:pt x="1212161" y="0"/>
                </a:lnTo>
                <a:lnTo>
                  <a:pt x="1212161" y="4407"/>
                </a:lnTo>
                <a:lnTo>
                  <a:pt x="0" y="4407"/>
                </a:lnTo>
                <a:lnTo>
                  <a:pt x="0" y="0"/>
                </a:lnTo>
                <a:close/>
              </a:path>
            </a:pathLst>
          </a:custGeom>
          <a:solidFill>
            <a:srgbClr val="E3013E"/>
          </a:solidFill>
          <a:ln w="8449" cap="flat">
            <a:noFill/>
            <a:prstDash val="solid"/>
            <a:miter/>
          </a:ln>
        </p:spPr>
        <p:txBody>
          <a:bodyPr rtlCol="0" anchor="ctr"/>
          <a:lstStyle/>
          <a:p>
            <a:endParaRPr lang="fr-FR"/>
          </a:p>
        </p:txBody>
      </p:sp>
      <p:grpSp>
        <p:nvGrpSpPr>
          <p:cNvPr id="44" name="Graphique 7">
            <a:extLst>
              <a:ext uri="{FF2B5EF4-FFF2-40B4-BE49-F238E27FC236}">
                <a16:creationId xmlns:a16="http://schemas.microsoft.com/office/drawing/2014/main" id="{420A8730-589E-C783-1C2D-42422334DBD8}"/>
              </a:ext>
            </a:extLst>
          </p:cNvPr>
          <p:cNvGrpSpPr/>
          <p:nvPr userDrawn="1"/>
        </p:nvGrpSpPr>
        <p:grpSpPr>
          <a:xfrm>
            <a:off x="1660" y="1190421"/>
            <a:ext cx="4647181" cy="10131705"/>
            <a:chOff x="1660" y="1190421"/>
            <a:chExt cx="4647181" cy="10131705"/>
          </a:xfrm>
          <a:solidFill>
            <a:srgbClr val="E3013E"/>
          </a:solidFill>
        </p:grpSpPr>
        <p:sp>
          <p:nvSpPr>
            <p:cNvPr id="45" name="Forme libre 44">
              <a:extLst>
                <a:ext uri="{FF2B5EF4-FFF2-40B4-BE49-F238E27FC236}">
                  <a16:creationId xmlns:a16="http://schemas.microsoft.com/office/drawing/2014/main" id="{C6560968-2D78-259D-CF5F-5D34B1EBE74B}"/>
                </a:ext>
              </a:extLst>
            </p:cNvPr>
            <p:cNvSpPr/>
            <p:nvPr/>
          </p:nvSpPr>
          <p:spPr>
            <a:xfrm>
              <a:off x="1660" y="1190421"/>
              <a:ext cx="2231324" cy="4524479"/>
            </a:xfrm>
            <a:custGeom>
              <a:avLst/>
              <a:gdLst>
                <a:gd name="connsiteX0" fmla="*/ 2231324 w 2231324"/>
                <a:gd name="connsiteY0" fmla="*/ 2261828 h 4524479"/>
                <a:gd name="connsiteX1" fmla="*/ 0 w 2231324"/>
                <a:gd name="connsiteY1" fmla="*/ 0 h 4524479"/>
                <a:gd name="connsiteX2" fmla="*/ 0 w 2231324"/>
                <a:gd name="connsiteY2" fmla="*/ 1008642 h 4524479"/>
                <a:gd name="connsiteX3" fmla="*/ 1019163 w 2231324"/>
                <a:gd name="connsiteY3" fmla="*/ 2262651 h 4524479"/>
                <a:gd name="connsiteX4" fmla="*/ 0 w 2231324"/>
                <a:gd name="connsiteY4" fmla="*/ 3516661 h 4524479"/>
                <a:gd name="connsiteX5" fmla="*/ 0 w 2231324"/>
                <a:gd name="connsiteY5" fmla="*/ 4524480 h 4524479"/>
                <a:gd name="connsiteX6" fmla="*/ 2231324 w 2231324"/>
                <a:gd name="connsiteY6" fmla="*/ 2261828 h 452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1324" h="4524479">
                  <a:moveTo>
                    <a:pt x="2231324" y="2261828"/>
                  </a:moveTo>
                  <a:cubicBezTo>
                    <a:pt x="2231324" y="937831"/>
                    <a:pt x="1327282" y="2470"/>
                    <a:pt x="0" y="0"/>
                  </a:cubicBezTo>
                  <a:lnTo>
                    <a:pt x="0" y="1008642"/>
                  </a:lnTo>
                  <a:cubicBezTo>
                    <a:pt x="674645" y="1010289"/>
                    <a:pt x="1019163" y="1501847"/>
                    <a:pt x="1019163" y="2262651"/>
                  </a:cubicBezTo>
                  <a:cubicBezTo>
                    <a:pt x="1019163" y="2999578"/>
                    <a:pt x="682264" y="3514191"/>
                    <a:pt x="0" y="3516661"/>
                  </a:cubicBezTo>
                  <a:lnTo>
                    <a:pt x="0" y="4524480"/>
                  </a:lnTo>
                  <a:cubicBezTo>
                    <a:pt x="1319664" y="4522010"/>
                    <a:pt x="2231324" y="3594059"/>
                    <a:pt x="2231324" y="2261828"/>
                  </a:cubicBezTo>
                  <a:close/>
                </a:path>
              </a:pathLst>
            </a:custGeom>
            <a:solidFill>
              <a:srgbClr val="E3013E"/>
            </a:solidFill>
            <a:ln w="8449" cap="flat">
              <a:noFill/>
              <a:prstDash val="solid"/>
              <a:miter/>
            </a:ln>
          </p:spPr>
          <p:txBody>
            <a:bodyPr rtlCol="0" anchor="ctr"/>
            <a:lstStyle/>
            <a:p>
              <a:endParaRPr lang="fr-FR"/>
            </a:p>
          </p:txBody>
        </p:sp>
        <p:sp>
          <p:nvSpPr>
            <p:cNvPr id="46" name="Forme libre 45">
              <a:extLst>
                <a:ext uri="{FF2B5EF4-FFF2-40B4-BE49-F238E27FC236}">
                  <a16:creationId xmlns:a16="http://schemas.microsoft.com/office/drawing/2014/main" id="{53320B99-7FF2-1A95-37C1-9D17472E4DF7}"/>
                </a:ext>
              </a:extLst>
            </p:cNvPr>
            <p:cNvSpPr/>
            <p:nvPr/>
          </p:nvSpPr>
          <p:spPr>
            <a:xfrm>
              <a:off x="1660" y="3452250"/>
              <a:ext cx="4647181" cy="7869876"/>
            </a:xfrm>
            <a:custGeom>
              <a:avLst/>
              <a:gdLst>
                <a:gd name="connsiteX0" fmla="*/ 4647181 w 4647181"/>
                <a:gd name="connsiteY0" fmla="*/ 0 h 7869876"/>
                <a:gd name="connsiteX1" fmla="*/ 3435020 w 4647181"/>
                <a:gd name="connsiteY1" fmla="*/ 0 h 7869876"/>
                <a:gd name="connsiteX2" fmla="*/ 0 w 4647181"/>
                <a:gd name="connsiteY2" fmla="*/ 3345398 h 7869876"/>
                <a:gd name="connsiteX3" fmla="*/ 0 w 4647181"/>
                <a:gd name="connsiteY3" fmla="*/ 4524480 h 7869876"/>
                <a:gd name="connsiteX4" fmla="*/ 1010698 w 4647181"/>
                <a:gd name="connsiteY4" fmla="*/ 5511713 h 7869876"/>
                <a:gd name="connsiteX5" fmla="*/ 1010698 w 4647181"/>
                <a:gd name="connsiteY5" fmla="*/ 7869877 h 7869876"/>
                <a:gd name="connsiteX6" fmla="*/ 2222859 w 4647181"/>
                <a:gd name="connsiteY6" fmla="*/ 7869877 h 7869876"/>
                <a:gd name="connsiteX7" fmla="*/ 2222859 w 4647181"/>
                <a:gd name="connsiteY7" fmla="*/ 5511713 h 7869876"/>
                <a:gd name="connsiteX8" fmla="*/ 1756448 w 4647181"/>
                <a:gd name="connsiteY8" fmla="*/ 4187716 h 7869876"/>
                <a:gd name="connsiteX9" fmla="*/ 4647181 w 4647181"/>
                <a:gd name="connsiteY9" fmla="*/ 0 h 786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47181" h="7869876">
                  <a:moveTo>
                    <a:pt x="4647181" y="0"/>
                  </a:moveTo>
                  <a:lnTo>
                    <a:pt x="3435020" y="0"/>
                  </a:lnTo>
                  <a:cubicBezTo>
                    <a:pt x="3435020" y="1843550"/>
                    <a:pt x="1894425" y="3342928"/>
                    <a:pt x="0" y="3345398"/>
                  </a:cubicBezTo>
                  <a:lnTo>
                    <a:pt x="0" y="4524480"/>
                  </a:lnTo>
                  <a:cubicBezTo>
                    <a:pt x="557831" y="4526950"/>
                    <a:pt x="1010698" y="4969106"/>
                    <a:pt x="1010698" y="5511713"/>
                  </a:cubicBezTo>
                  <a:lnTo>
                    <a:pt x="1010698" y="7869877"/>
                  </a:lnTo>
                  <a:lnTo>
                    <a:pt x="2222859" y="7869877"/>
                  </a:lnTo>
                  <a:lnTo>
                    <a:pt x="2222859" y="5511713"/>
                  </a:lnTo>
                  <a:cubicBezTo>
                    <a:pt x="2222859" y="5013568"/>
                    <a:pt x="2048484" y="4554121"/>
                    <a:pt x="1756448" y="4187716"/>
                  </a:cubicBezTo>
                  <a:cubicBezTo>
                    <a:pt x="3451103" y="3511721"/>
                    <a:pt x="4647181" y="1889660"/>
                    <a:pt x="4647181" y="0"/>
                  </a:cubicBezTo>
                  <a:close/>
                </a:path>
              </a:pathLst>
            </a:custGeom>
            <a:solidFill>
              <a:srgbClr val="E3013E"/>
            </a:solidFill>
            <a:ln w="8449" cap="flat">
              <a:noFill/>
              <a:prstDash val="solid"/>
              <a:miter/>
            </a:ln>
          </p:spPr>
          <p:txBody>
            <a:bodyPr rtlCol="0" anchor="ctr"/>
            <a:lstStyle/>
            <a:p>
              <a:endParaRPr lang="fr-FR"/>
            </a:p>
          </p:txBody>
        </p:sp>
      </p:grpSp>
      <p:sp>
        <p:nvSpPr>
          <p:cNvPr id="139" name="Titre 1">
            <a:extLst>
              <a:ext uri="{FF2B5EF4-FFF2-40B4-BE49-F238E27FC236}">
                <a16:creationId xmlns:a16="http://schemas.microsoft.com/office/drawing/2014/main" id="{BD19EFFF-9387-32E6-A660-A6F885DFF31D}"/>
              </a:ext>
            </a:extLst>
          </p:cNvPr>
          <p:cNvSpPr>
            <a:spLocks noGrp="1"/>
          </p:cNvSpPr>
          <p:nvPr>
            <p:ph type="title" hasCustomPrompt="1"/>
          </p:nvPr>
        </p:nvSpPr>
        <p:spPr>
          <a:xfrm>
            <a:off x="10055885" y="1406203"/>
            <a:ext cx="8793429" cy="1944216"/>
          </a:xfrm>
        </p:spPr>
        <p:txBody>
          <a:bodyPr anchor="t">
            <a:normAutofit/>
          </a:bodyPr>
          <a:lstStyle>
            <a:lvl1pPr>
              <a:lnSpc>
                <a:spcPct val="100000"/>
              </a:lnSpc>
              <a:defRPr sz="5400"/>
            </a:lvl1pPr>
          </a:lstStyle>
          <a:p>
            <a:r>
              <a:rPr lang="fr-FR"/>
              <a:t>Direction or </a:t>
            </a:r>
            <a:r>
              <a:rPr lang="fr-FR" err="1"/>
              <a:t>theme</a:t>
            </a:r>
            <a:endParaRPr lang="fr-FR"/>
          </a:p>
        </p:txBody>
      </p:sp>
      <p:pic>
        <p:nvPicPr>
          <p:cNvPr id="162" name="Image 161">
            <a:extLst>
              <a:ext uri="{FF2B5EF4-FFF2-40B4-BE49-F238E27FC236}">
                <a16:creationId xmlns:a16="http://schemas.microsoft.com/office/drawing/2014/main" id="{0D1A2BA1-634D-46A9-730E-A6EBF0E8CA3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2464811" y="-155027"/>
            <a:ext cx="5073481" cy="3819621"/>
          </a:xfrm>
          <a:prstGeom prst="rect">
            <a:avLst/>
          </a:prstGeom>
        </p:spPr>
      </p:pic>
      <p:sp>
        <p:nvSpPr>
          <p:cNvPr id="184" name="Espace réservé de la date 183">
            <a:extLst>
              <a:ext uri="{FF2B5EF4-FFF2-40B4-BE49-F238E27FC236}">
                <a16:creationId xmlns:a16="http://schemas.microsoft.com/office/drawing/2014/main" id="{57FE809A-5B5A-C54F-347D-230C584A779B}"/>
              </a:ext>
            </a:extLst>
          </p:cNvPr>
          <p:cNvSpPr>
            <a:spLocks noGrp="1"/>
          </p:cNvSpPr>
          <p:nvPr>
            <p:ph type="dt" sz="half" idx="11"/>
          </p:nvPr>
        </p:nvSpPr>
        <p:spPr>
          <a:xfrm>
            <a:off x="11204972" y="9723044"/>
            <a:ext cx="7760712" cy="592470"/>
          </a:xfrm>
          <a:prstGeom prst="rect">
            <a:avLst/>
          </a:prstGeom>
        </p:spPr>
        <p:txBody>
          <a:bodyPr/>
          <a:lstStyle>
            <a:lvl1pPr>
              <a:spcBef>
                <a:spcPts val="300"/>
              </a:spcBef>
              <a:defRPr>
                <a:latin typeface="Montserrat" pitchFamily="2" charset="0"/>
              </a:defRPr>
            </a:lvl1pPr>
          </a:lstStyle>
          <a:p>
            <a:r>
              <a:rPr lang="fr-FR" err="1"/>
              <a:t>Firs</a:t>
            </a:r>
            <a:r>
              <a:rPr lang="fr-FR"/>
              <a:t> </a:t>
            </a:r>
            <a:r>
              <a:rPr lang="fr-FR" err="1"/>
              <a:t>name</a:t>
            </a:r>
            <a:r>
              <a:rPr lang="fr-FR"/>
              <a:t> and Name</a:t>
            </a:r>
          </a:p>
          <a:p>
            <a:r>
              <a:rPr lang="fr-FR"/>
              <a:t>Date</a:t>
            </a:r>
            <a:endParaRPr lang="en-US"/>
          </a:p>
        </p:txBody>
      </p:sp>
      <p:sp>
        <p:nvSpPr>
          <p:cNvPr id="6" name="Espace réservé pour une image  5">
            <a:extLst>
              <a:ext uri="{FF2B5EF4-FFF2-40B4-BE49-F238E27FC236}">
                <a16:creationId xmlns:a16="http://schemas.microsoft.com/office/drawing/2014/main" id="{C0704CF3-169B-F025-9FC1-6964605AB1EF}"/>
              </a:ext>
            </a:extLst>
          </p:cNvPr>
          <p:cNvSpPr>
            <a:spLocks noGrp="1"/>
          </p:cNvSpPr>
          <p:nvPr>
            <p:ph type="pic" sz="quarter" idx="12"/>
          </p:nvPr>
        </p:nvSpPr>
        <p:spPr>
          <a:xfrm>
            <a:off x="10052050" y="9551177"/>
            <a:ext cx="935057" cy="936203"/>
          </a:xfrm>
          <a:prstGeom prst="ellipse">
            <a:avLst/>
          </a:prstGeom>
        </p:spPr>
        <p:txBody>
          <a:bodyPr/>
          <a:lstStyle/>
          <a:p>
            <a:endParaRPr lang="fr-FR"/>
          </a:p>
        </p:txBody>
      </p:sp>
      <p:sp>
        <p:nvSpPr>
          <p:cNvPr id="4" name="Espace réservé du contenu 13">
            <a:extLst>
              <a:ext uri="{FF2B5EF4-FFF2-40B4-BE49-F238E27FC236}">
                <a16:creationId xmlns:a16="http://schemas.microsoft.com/office/drawing/2014/main" id="{EB249454-A0FB-F3A5-4E19-A3B641445FAC}"/>
              </a:ext>
            </a:extLst>
          </p:cNvPr>
          <p:cNvSpPr>
            <a:spLocks noGrp="1"/>
          </p:cNvSpPr>
          <p:nvPr>
            <p:ph sz="quarter" idx="13" hasCustomPrompt="1"/>
          </p:nvPr>
        </p:nvSpPr>
        <p:spPr>
          <a:xfrm>
            <a:off x="10052050" y="961753"/>
            <a:ext cx="5761037" cy="423507"/>
          </a:xfrm>
        </p:spPr>
        <p:txBody>
          <a:bodyPr>
            <a:normAutofit/>
          </a:bodyPr>
          <a:lstStyle>
            <a:lvl1pPr>
              <a:defRPr sz="2800" baseline="0">
                <a:solidFill>
                  <a:schemeClr val="accent2"/>
                </a:solidFill>
                <a:latin typeface="Eudonet" pitchFamily="50" charset="0"/>
              </a:defRPr>
            </a:lvl1pPr>
          </a:lstStyle>
          <a:p>
            <a:pPr lvl="0"/>
            <a:r>
              <a:rPr lang="fr-FR"/>
              <a:t>Initiative or meeting</a:t>
            </a:r>
          </a:p>
        </p:txBody>
      </p:sp>
    </p:spTree>
    <p:extLst>
      <p:ext uri="{BB962C8B-B14F-4D97-AF65-F5344CB8AC3E}">
        <p14:creationId xmlns:p14="http://schemas.microsoft.com/office/powerpoint/2010/main" val="2220986121"/>
      </p:ext>
    </p:extLst>
  </p:cSld>
  <p:clrMapOvr>
    <a:masterClrMapping/>
  </p:clrMapOvr>
  <p:extLst>
    <p:ext uri="{DCECCB84-F9BA-43D5-87BE-67443E8EF086}">
      <p15:sldGuideLst xmlns:p15="http://schemas.microsoft.com/office/powerpoint/2012/main">
        <p15:guide id="1" pos="1713" userDrawn="1">
          <p15:clr>
            <a:srgbClr val="5ACBF0"/>
          </p15:clr>
        </p15:guide>
        <p15:guide id="2" pos="2175" userDrawn="1">
          <p15:clr>
            <a:srgbClr val="5ACBF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Spacer">
    <p:bg>
      <p:bgPr>
        <a:solidFill>
          <a:schemeClr val="bg2"/>
        </a:solidFill>
        <a:effectLst/>
      </p:bgPr>
    </p:bg>
    <p:spTree>
      <p:nvGrpSpPr>
        <p:cNvPr id="1" name=""/>
        <p:cNvGrpSpPr/>
        <p:nvPr/>
      </p:nvGrpSpPr>
      <p:grpSpPr>
        <a:xfrm>
          <a:off x="0" y="0"/>
          <a:ext cx="0" cy="0"/>
          <a:chOff x="0" y="0"/>
          <a:chExt cx="0" cy="0"/>
        </a:xfrm>
      </p:grpSpPr>
      <p:sp>
        <p:nvSpPr>
          <p:cNvPr id="4" name="object 2">
            <a:extLst>
              <a:ext uri="{FF2B5EF4-FFF2-40B4-BE49-F238E27FC236}">
                <a16:creationId xmlns:a16="http://schemas.microsoft.com/office/drawing/2014/main" id="{B84ED4D9-A26D-72C5-37F2-CA9A2A5C51D0}"/>
              </a:ext>
            </a:extLst>
          </p:cNvPr>
          <p:cNvSpPr/>
          <p:nvPr userDrawn="1"/>
        </p:nvSpPr>
        <p:spPr>
          <a:xfrm>
            <a:off x="1" y="29053"/>
            <a:ext cx="20105687" cy="11309349"/>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pic>
        <p:nvPicPr>
          <p:cNvPr id="11" name="Graphique 10">
            <a:extLst>
              <a:ext uri="{FF2B5EF4-FFF2-40B4-BE49-F238E27FC236}">
                <a16:creationId xmlns:a16="http://schemas.microsoft.com/office/drawing/2014/main" id="{2D12253C-2C07-D849-7F74-12250FBEE2D6}"/>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l="976" t="9344" r="976" b="5127"/>
          <a:stretch/>
        </p:blipFill>
        <p:spPr>
          <a:xfrm>
            <a:off x="-1" y="1478264"/>
            <a:ext cx="20105687" cy="9865337"/>
          </a:xfrm>
          <a:prstGeom prst="rect">
            <a:avLst/>
          </a:prstGeom>
        </p:spPr>
      </p:pic>
      <p:sp>
        <p:nvSpPr>
          <p:cNvPr id="7" name="object 2">
            <a:extLst>
              <a:ext uri="{FF2B5EF4-FFF2-40B4-BE49-F238E27FC236}">
                <a16:creationId xmlns:a16="http://schemas.microsoft.com/office/drawing/2014/main" id="{46061C8F-2D61-AC5E-DBB5-2590192B11B8}"/>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tx1">
              <a:alpha val="10000"/>
            </a:schemeClr>
          </a:solidFill>
        </p:spPr>
        <p:txBody>
          <a:bodyPr wrap="square" lIns="0" tIns="0" rIns="0" bIns="0" rtlCol="0"/>
          <a:lstStyle/>
          <a:p>
            <a:endParaRPr/>
          </a:p>
        </p:txBody>
      </p:sp>
      <p:sp>
        <p:nvSpPr>
          <p:cNvPr id="2" name="Holder 2"/>
          <p:cNvSpPr>
            <a:spLocks noGrp="1"/>
          </p:cNvSpPr>
          <p:nvPr>
            <p:ph type="title" hasCustomPrompt="1"/>
          </p:nvPr>
        </p:nvSpPr>
        <p:spPr>
          <a:xfrm>
            <a:off x="1252537" y="1565877"/>
            <a:ext cx="17165506" cy="6465062"/>
          </a:xfrm>
          <a:prstGeom prst="rect">
            <a:avLst/>
          </a:prstGeom>
        </p:spPr>
        <p:txBody>
          <a:bodyPr lIns="0" tIns="0" rIns="0" bIns="0">
            <a:noAutofit/>
          </a:bodyPr>
          <a:lstStyle>
            <a:lvl1pPr algn="ctr">
              <a:lnSpc>
                <a:spcPts val="7200"/>
              </a:lnSpc>
              <a:defRPr sz="7201" b="1" i="0">
                <a:solidFill>
                  <a:schemeClr val="bg1"/>
                </a:solidFill>
                <a:latin typeface="Eudonet" pitchFamily="50" charset="0"/>
                <a:cs typeface="Eudonet" pitchFamily="50" charset="0"/>
              </a:defRPr>
            </a:lvl1pPr>
          </a:lstStyle>
          <a:p>
            <a:r>
              <a:rPr lang="fr-FR"/>
              <a:t>" Lorem ipsum</a:t>
            </a:r>
            <a:br>
              <a:rPr lang="fr-FR"/>
            </a:br>
            <a:r>
              <a:rPr lang="fr-FR" err="1"/>
              <a:t>dolores</a:t>
            </a:r>
            <a:r>
              <a:rPr lang="fr-FR"/>
              <a:t> est silla "</a:t>
            </a:r>
            <a:endParaRPr/>
          </a:p>
        </p:txBody>
      </p:sp>
      <p:sp>
        <p:nvSpPr>
          <p:cNvPr id="3" name="Holder 3"/>
          <p:cNvSpPr>
            <a:spLocks noGrp="1"/>
          </p:cNvSpPr>
          <p:nvPr>
            <p:ph type="body" idx="1" hasCustomPrompt="1"/>
          </p:nvPr>
        </p:nvSpPr>
        <p:spPr>
          <a:xfrm>
            <a:off x="1252536" y="582057"/>
            <a:ext cx="17600614" cy="615553"/>
          </a:xfrm>
          <a:prstGeom prst="rect">
            <a:avLst/>
          </a:prstGeom>
        </p:spPr>
        <p:txBody>
          <a:bodyPr lIns="0" tIns="0" rIns="0" bIns="0">
            <a:noAutofit/>
          </a:bodyPr>
          <a:lstStyle>
            <a:lvl1pPr algn="r">
              <a:defRPr sz="3950" b="1" i="0" spc="-150">
                <a:solidFill>
                  <a:schemeClr val="bg1"/>
                </a:solidFill>
                <a:latin typeface="Eudonet" pitchFamily="2" charset="0"/>
                <a:cs typeface="Arial Narrow" panose="020B0604020202020204" pitchFamily="34" charset="0"/>
              </a:defRPr>
            </a:lvl1pPr>
          </a:lstStyle>
          <a:p>
            <a:pPr lvl="0"/>
            <a:r>
              <a:rPr lang="fr-FR"/>
              <a:t>Testimonial or </a:t>
            </a:r>
            <a:r>
              <a:rPr lang="fr-FR" err="1"/>
              <a:t>customer</a:t>
            </a:r>
            <a:r>
              <a:rPr lang="fr-FR"/>
              <a:t> </a:t>
            </a:r>
            <a:r>
              <a:rPr lang="fr-FR" err="1"/>
              <a:t>quote</a:t>
            </a:r>
            <a:endParaRPr lang="fr-FR"/>
          </a:p>
        </p:txBody>
      </p:sp>
      <p:sp>
        <p:nvSpPr>
          <p:cNvPr id="23" name="object 17">
            <a:extLst>
              <a:ext uri="{FF2B5EF4-FFF2-40B4-BE49-F238E27FC236}">
                <a16:creationId xmlns:a16="http://schemas.microsoft.com/office/drawing/2014/main" id="{E3831F2C-B97F-9B99-7F0F-8829ABE784AA}"/>
              </a:ext>
            </a:extLst>
          </p:cNvPr>
          <p:cNvSpPr/>
          <p:nvPr/>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5" name="Espace réservé pour une image  32">
            <a:extLst>
              <a:ext uri="{FF2B5EF4-FFF2-40B4-BE49-F238E27FC236}">
                <a16:creationId xmlns:a16="http://schemas.microsoft.com/office/drawing/2014/main" id="{51352B1F-0FD1-85A3-4650-CDA447F15995}"/>
              </a:ext>
            </a:extLst>
          </p:cNvPr>
          <p:cNvSpPr>
            <a:spLocks noGrp="1"/>
          </p:cNvSpPr>
          <p:nvPr>
            <p:ph type="pic" sz="quarter" idx="21" hasCustomPrompt="1"/>
          </p:nvPr>
        </p:nvSpPr>
        <p:spPr>
          <a:xfrm>
            <a:off x="4892675" y="8533928"/>
            <a:ext cx="1520826" cy="1521297"/>
          </a:xfrm>
          <a:custGeom>
            <a:avLst/>
            <a:gdLst>
              <a:gd name="connsiteX0" fmla="*/ 1833215 w 3665296"/>
              <a:gd name="connsiteY0" fmla="*/ 0 h 3666429"/>
              <a:gd name="connsiteX1" fmla="*/ 3656966 w 3665296"/>
              <a:gd name="connsiteY1" fmla="*/ 1645779 h 3666429"/>
              <a:gd name="connsiteX2" fmla="*/ 3665296 w 3665296"/>
              <a:gd name="connsiteY2" fmla="*/ 1810758 h 3666429"/>
              <a:gd name="connsiteX3" fmla="*/ 3665296 w 3665296"/>
              <a:gd name="connsiteY3" fmla="*/ 1855672 h 3666429"/>
              <a:gd name="connsiteX4" fmla="*/ 3656966 w 3665296"/>
              <a:gd name="connsiteY4" fmla="*/ 2020651 h 3666429"/>
              <a:gd name="connsiteX5" fmla="*/ 2020651 w 3665296"/>
              <a:gd name="connsiteY5" fmla="*/ 3656965 h 3666429"/>
              <a:gd name="connsiteX6" fmla="*/ 1833235 w 3665296"/>
              <a:gd name="connsiteY6" fmla="*/ 3666429 h 3666429"/>
              <a:gd name="connsiteX7" fmla="*/ 1833196 w 3665296"/>
              <a:gd name="connsiteY7" fmla="*/ 3666429 h 3666429"/>
              <a:gd name="connsiteX8" fmla="*/ 1645780 w 3665296"/>
              <a:gd name="connsiteY8" fmla="*/ 3656965 h 3666429"/>
              <a:gd name="connsiteX9" fmla="*/ 0 w 3665296"/>
              <a:gd name="connsiteY9" fmla="*/ 1833215 h 3666429"/>
              <a:gd name="connsiteX10" fmla="*/ 1833215 w 3665296"/>
              <a:gd name="connsiteY10" fmla="*/ 0 h 366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5296" h="3666429">
                <a:moveTo>
                  <a:pt x="1833215" y="0"/>
                </a:moveTo>
                <a:cubicBezTo>
                  <a:pt x="2782394" y="0"/>
                  <a:pt x="3563087" y="721370"/>
                  <a:pt x="3656966" y="1645779"/>
                </a:cubicBezTo>
                <a:lnTo>
                  <a:pt x="3665296" y="1810758"/>
                </a:lnTo>
                <a:lnTo>
                  <a:pt x="3665296" y="1855672"/>
                </a:lnTo>
                <a:lnTo>
                  <a:pt x="3656966" y="2020651"/>
                </a:lnTo>
                <a:cubicBezTo>
                  <a:pt x="3569345" y="2883433"/>
                  <a:pt x="2883434" y="3569345"/>
                  <a:pt x="2020651" y="3656965"/>
                </a:cubicBezTo>
                <a:lnTo>
                  <a:pt x="1833235" y="3666429"/>
                </a:lnTo>
                <a:lnTo>
                  <a:pt x="1833196" y="3666429"/>
                </a:lnTo>
                <a:lnTo>
                  <a:pt x="1645780" y="3656965"/>
                </a:lnTo>
                <a:cubicBezTo>
                  <a:pt x="721370" y="3563086"/>
                  <a:pt x="0" y="2782393"/>
                  <a:pt x="0" y="1833215"/>
                </a:cubicBezTo>
                <a:cubicBezTo>
                  <a:pt x="0" y="820758"/>
                  <a:pt x="820758" y="0"/>
                  <a:pt x="1833215" y="0"/>
                </a:cubicBezTo>
                <a:close/>
              </a:path>
            </a:pathLst>
          </a:custGeom>
          <a:solidFill>
            <a:schemeClr val="accent6"/>
          </a:solidFill>
        </p:spPr>
        <p:txBody>
          <a:bodyPr wrap="square">
            <a:noAutofit/>
          </a:bodyPr>
          <a:lstStyle/>
          <a:p>
            <a:r>
              <a:rPr lang="fr-FR"/>
              <a:t>  </a:t>
            </a:r>
          </a:p>
        </p:txBody>
      </p:sp>
      <p:sp>
        <p:nvSpPr>
          <p:cNvPr id="6" name="Espace réservé de la date 183">
            <a:extLst>
              <a:ext uri="{FF2B5EF4-FFF2-40B4-BE49-F238E27FC236}">
                <a16:creationId xmlns:a16="http://schemas.microsoft.com/office/drawing/2014/main" id="{2B50FCB3-9E74-FF0A-5E69-D5AB9CE79D51}"/>
              </a:ext>
            </a:extLst>
          </p:cNvPr>
          <p:cNvSpPr>
            <a:spLocks noGrp="1"/>
          </p:cNvSpPr>
          <p:nvPr>
            <p:ph type="dt" sz="half" idx="11"/>
          </p:nvPr>
        </p:nvSpPr>
        <p:spPr>
          <a:xfrm>
            <a:off x="7028507" y="8698157"/>
            <a:ext cx="11389535" cy="1192838"/>
          </a:xfrm>
          <a:prstGeom prst="rect">
            <a:avLst/>
          </a:prstGeom>
        </p:spPr>
        <p:txBody>
          <a:bodyPr/>
          <a:lstStyle>
            <a:lvl1pPr>
              <a:spcBef>
                <a:spcPts val="300"/>
              </a:spcBef>
              <a:defRPr sz="3200">
                <a:solidFill>
                  <a:schemeClr val="bg1"/>
                </a:solidFill>
                <a:latin typeface="Montserrat" pitchFamily="2" charset="0"/>
              </a:defRPr>
            </a:lvl1pPr>
          </a:lstStyle>
          <a:p>
            <a:r>
              <a:rPr lang="fr-FR"/>
              <a:t>First name and Name</a:t>
            </a:r>
          </a:p>
          <a:p>
            <a:r>
              <a:rPr lang="fr-FR"/>
              <a:t>Fonction and Compagny</a:t>
            </a:r>
          </a:p>
        </p:txBody>
      </p:sp>
    </p:spTree>
    <p:extLst>
      <p:ext uri="{BB962C8B-B14F-4D97-AF65-F5344CB8AC3E}">
        <p14:creationId xmlns:p14="http://schemas.microsoft.com/office/powerpoint/2010/main" val="1338285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Single page (beig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46061C8F-2D61-AC5E-DBB5-2590192B11B8}"/>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6"/>
          </a:solidFill>
        </p:spPr>
        <p:txBody>
          <a:bodyPr wrap="square" lIns="0" tIns="0" rIns="0" bIns="0" rtlCol="0"/>
          <a:lstStyle/>
          <a:p>
            <a:pPr algn="r"/>
            <a:endParaRPr/>
          </a:p>
        </p:txBody>
      </p:sp>
      <p:sp>
        <p:nvSpPr>
          <p:cNvPr id="23" name="object 17">
            <a:extLst>
              <a:ext uri="{FF2B5EF4-FFF2-40B4-BE49-F238E27FC236}">
                <a16:creationId xmlns:a16="http://schemas.microsoft.com/office/drawing/2014/main" id="{E3831F2C-B97F-9B99-7F0F-8829ABE784AA}"/>
              </a:ext>
            </a:extLst>
          </p:cNvPr>
          <p:cNvSpPr/>
          <p:nvPr/>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rgbClr val="E2013D"/>
          </a:solidFill>
        </p:spPr>
        <p:txBody>
          <a:bodyPr wrap="square" lIns="0" tIns="0" rIns="0" bIns="0" rtlCol="0"/>
          <a:lstStyle/>
          <a:p>
            <a:endParaRPr/>
          </a:p>
        </p:txBody>
      </p:sp>
      <p:sp>
        <p:nvSpPr>
          <p:cNvPr id="8" name="Titre 7">
            <a:extLst>
              <a:ext uri="{FF2B5EF4-FFF2-40B4-BE49-F238E27FC236}">
                <a16:creationId xmlns:a16="http://schemas.microsoft.com/office/drawing/2014/main" id="{F0EA3B78-3EF2-882C-CA84-F0880BABCC95}"/>
              </a:ext>
            </a:extLst>
          </p:cNvPr>
          <p:cNvSpPr>
            <a:spLocks noGrp="1"/>
          </p:cNvSpPr>
          <p:nvPr>
            <p:ph type="title" hasCustomPrompt="1"/>
          </p:nvPr>
        </p:nvSpPr>
        <p:spPr>
          <a:xfrm>
            <a:off x="1252544" y="514654"/>
            <a:ext cx="17600606" cy="739471"/>
          </a:xfrm>
        </p:spPr>
        <p:txBody>
          <a:bodyPr anchor="ctr" anchorCtr="0">
            <a:normAutofit/>
          </a:bodyPr>
          <a:lstStyle>
            <a:lvl1pPr algn="r">
              <a:defRPr sz="4000"/>
            </a:lvl1pPr>
          </a:lstStyle>
          <a:p>
            <a:r>
              <a:rPr lang="fr-FR"/>
              <a:t>Slide </a:t>
            </a:r>
            <a:r>
              <a:rPr lang="fr-FR" err="1"/>
              <a:t>Title</a:t>
            </a:r>
            <a:endParaRPr lang="fr-FR"/>
          </a:p>
        </p:txBody>
      </p:sp>
      <p:sp>
        <p:nvSpPr>
          <p:cNvPr id="11" name="Espace réservé du texte 10">
            <a:extLst>
              <a:ext uri="{FF2B5EF4-FFF2-40B4-BE49-F238E27FC236}">
                <a16:creationId xmlns:a16="http://schemas.microsoft.com/office/drawing/2014/main" id="{1378D8EB-3911-55B6-4D39-32AD688EE12C}"/>
              </a:ext>
            </a:extLst>
          </p:cNvPr>
          <p:cNvSpPr>
            <a:spLocks noGrp="1"/>
          </p:cNvSpPr>
          <p:nvPr>
            <p:ph type="body" sz="quarter" idx="13" hasCustomPrompt="1"/>
          </p:nvPr>
        </p:nvSpPr>
        <p:spPr>
          <a:xfrm>
            <a:off x="1252538" y="3454400"/>
            <a:ext cx="17600612" cy="6600825"/>
          </a:xfrm>
        </p:spPr>
        <p:txBody>
          <a:bodyPr>
            <a:noAutofit/>
          </a:bodyPr>
          <a:lstStyle/>
          <a:p>
            <a:pPr lvl="0"/>
            <a:r>
              <a:rPr lang="fr-FR"/>
              <a:t>Cliquez pour modifier les textes du masque</a:t>
            </a:r>
          </a:p>
          <a:p>
            <a:pPr lvl="1"/>
            <a:r>
              <a:rPr lang="fr-FR"/>
              <a:t>Deuxième niveau</a:t>
            </a:r>
          </a:p>
          <a:p>
            <a:pPr lvl="2"/>
            <a:r>
              <a:rPr lang="fr-FR"/>
              <a:t>Troisième niveau</a:t>
            </a:r>
          </a:p>
          <a:p>
            <a:pPr lvl="3"/>
            <a:r>
              <a:rPr lang="fr-FR"/>
              <a:t>Quatrième niveau</a:t>
            </a:r>
          </a:p>
          <a:p>
            <a:pPr lvl="4"/>
            <a:r>
              <a:rPr lang="fr-FR"/>
              <a:t>Cinquième niveau</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ingle page (red)">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46061C8F-2D61-AC5E-DBB5-2590192B11B8}"/>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23" name="object 17">
            <a:extLst>
              <a:ext uri="{FF2B5EF4-FFF2-40B4-BE49-F238E27FC236}">
                <a16:creationId xmlns:a16="http://schemas.microsoft.com/office/drawing/2014/main" id="{E3831F2C-B97F-9B99-7F0F-8829ABE784AA}"/>
              </a:ext>
            </a:extLst>
          </p:cNvPr>
          <p:cNvSpPr/>
          <p:nvPr/>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solidFill>
                <a:schemeClr val="bg1"/>
              </a:solidFill>
            </a:endParaRPr>
          </a:p>
        </p:txBody>
      </p:sp>
      <p:sp>
        <p:nvSpPr>
          <p:cNvPr id="8" name="Titre 7">
            <a:extLst>
              <a:ext uri="{FF2B5EF4-FFF2-40B4-BE49-F238E27FC236}">
                <a16:creationId xmlns:a16="http://schemas.microsoft.com/office/drawing/2014/main" id="{F0EA3B78-3EF2-882C-CA84-F0880BABCC95}"/>
              </a:ext>
            </a:extLst>
          </p:cNvPr>
          <p:cNvSpPr>
            <a:spLocks noGrp="1"/>
          </p:cNvSpPr>
          <p:nvPr>
            <p:ph type="title" hasCustomPrompt="1"/>
          </p:nvPr>
        </p:nvSpPr>
        <p:spPr>
          <a:xfrm>
            <a:off x="1252544" y="514654"/>
            <a:ext cx="17600606" cy="739471"/>
          </a:xfrm>
        </p:spPr>
        <p:txBody>
          <a:bodyPr anchor="ctr" anchorCtr="0">
            <a:normAutofit/>
          </a:bodyPr>
          <a:lstStyle>
            <a:lvl1pPr algn="r">
              <a:defRPr sz="4000">
                <a:solidFill>
                  <a:schemeClr val="bg1"/>
                </a:solidFill>
              </a:defRPr>
            </a:lvl1pPr>
          </a:lstStyle>
          <a:p>
            <a:r>
              <a:rPr lang="fr-FR"/>
              <a:t>Slide </a:t>
            </a:r>
            <a:r>
              <a:rPr lang="fr-FR" err="1"/>
              <a:t>Title</a:t>
            </a:r>
            <a:endParaRPr lang="fr-FR"/>
          </a:p>
        </p:txBody>
      </p:sp>
      <p:sp>
        <p:nvSpPr>
          <p:cNvPr id="11" name="Espace réservé du texte 10">
            <a:extLst>
              <a:ext uri="{FF2B5EF4-FFF2-40B4-BE49-F238E27FC236}">
                <a16:creationId xmlns:a16="http://schemas.microsoft.com/office/drawing/2014/main" id="{1378D8EB-3911-55B6-4D39-32AD688EE12C}"/>
              </a:ext>
            </a:extLst>
          </p:cNvPr>
          <p:cNvSpPr>
            <a:spLocks noGrp="1"/>
          </p:cNvSpPr>
          <p:nvPr>
            <p:ph type="body" sz="quarter" idx="13" hasCustomPrompt="1"/>
          </p:nvPr>
        </p:nvSpPr>
        <p:spPr>
          <a:xfrm>
            <a:off x="1252538" y="3454400"/>
            <a:ext cx="17600612" cy="6600825"/>
          </a:xfrm>
        </p:spPr>
        <p:txBody>
          <a:bodyPr>
            <a:noAutofit/>
          </a:bodyPr>
          <a:lstStyle/>
          <a:p>
            <a:pPr lvl="0"/>
            <a:r>
              <a:rPr lang="fr-FR"/>
              <a:t>Cliquez pour modifier les textes du masque</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38725748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Single page (purpl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46061C8F-2D61-AC5E-DBB5-2590192B11B8}"/>
              </a:ext>
            </a:extLst>
          </p:cNvPr>
          <p:cNvSpPr/>
          <p:nvPr userDrawn="1"/>
        </p:nvSpPr>
        <p:spPr>
          <a:xfrm>
            <a:off x="1" y="0"/>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4"/>
          </a:solidFill>
        </p:spPr>
        <p:txBody>
          <a:bodyPr wrap="square" lIns="0" tIns="0" rIns="0" bIns="0" rtlCol="0"/>
          <a:lstStyle/>
          <a:p>
            <a:endParaRPr/>
          </a:p>
        </p:txBody>
      </p:sp>
      <p:sp>
        <p:nvSpPr>
          <p:cNvPr id="23" name="object 17">
            <a:extLst>
              <a:ext uri="{FF2B5EF4-FFF2-40B4-BE49-F238E27FC236}">
                <a16:creationId xmlns:a16="http://schemas.microsoft.com/office/drawing/2014/main" id="{E3831F2C-B97F-9B99-7F0F-8829ABE784AA}"/>
              </a:ext>
            </a:extLst>
          </p:cNvPr>
          <p:cNvSpPr/>
          <p:nvPr/>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accent1"/>
          </a:solidFill>
        </p:spPr>
        <p:txBody>
          <a:bodyPr wrap="square" lIns="0" tIns="0" rIns="0" bIns="0" rtlCol="0"/>
          <a:lstStyle/>
          <a:p>
            <a:endParaRPr>
              <a:solidFill>
                <a:schemeClr val="bg1"/>
              </a:solidFill>
            </a:endParaRPr>
          </a:p>
        </p:txBody>
      </p:sp>
      <p:sp>
        <p:nvSpPr>
          <p:cNvPr id="8" name="Titre 7">
            <a:extLst>
              <a:ext uri="{FF2B5EF4-FFF2-40B4-BE49-F238E27FC236}">
                <a16:creationId xmlns:a16="http://schemas.microsoft.com/office/drawing/2014/main" id="{F0EA3B78-3EF2-882C-CA84-F0880BABCC95}"/>
              </a:ext>
            </a:extLst>
          </p:cNvPr>
          <p:cNvSpPr>
            <a:spLocks noGrp="1"/>
          </p:cNvSpPr>
          <p:nvPr>
            <p:ph type="title" hasCustomPrompt="1"/>
          </p:nvPr>
        </p:nvSpPr>
        <p:spPr>
          <a:xfrm>
            <a:off x="1252544" y="514654"/>
            <a:ext cx="17600606" cy="739471"/>
          </a:xfrm>
        </p:spPr>
        <p:txBody>
          <a:bodyPr anchor="ctr" anchorCtr="0">
            <a:normAutofit/>
          </a:bodyPr>
          <a:lstStyle>
            <a:lvl1pPr algn="r">
              <a:defRPr sz="4000">
                <a:solidFill>
                  <a:schemeClr val="bg1"/>
                </a:solidFill>
              </a:defRPr>
            </a:lvl1pPr>
          </a:lstStyle>
          <a:p>
            <a:r>
              <a:rPr lang="fr-FR"/>
              <a:t>Slide </a:t>
            </a:r>
            <a:r>
              <a:rPr lang="fr-FR" err="1"/>
              <a:t>Title</a:t>
            </a:r>
            <a:endParaRPr lang="fr-FR"/>
          </a:p>
        </p:txBody>
      </p:sp>
      <p:sp>
        <p:nvSpPr>
          <p:cNvPr id="11" name="Espace réservé du texte 10">
            <a:extLst>
              <a:ext uri="{FF2B5EF4-FFF2-40B4-BE49-F238E27FC236}">
                <a16:creationId xmlns:a16="http://schemas.microsoft.com/office/drawing/2014/main" id="{1378D8EB-3911-55B6-4D39-32AD688EE12C}"/>
              </a:ext>
            </a:extLst>
          </p:cNvPr>
          <p:cNvSpPr>
            <a:spLocks noGrp="1"/>
          </p:cNvSpPr>
          <p:nvPr>
            <p:ph type="body" sz="quarter" idx="13" hasCustomPrompt="1"/>
          </p:nvPr>
        </p:nvSpPr>
        <p:spPr>
          <a:xfrm>
            <a:off x="1252538" y="3454400"/>
            <a:ext cx="17600612" cy="6600825"/>
          </a:xfrm>
        </p:spPr>
        <p:txBody>
          <a:bodyPr>
            <a:noAutofit/>
          </a:bodyPr>
          <a:lstStyle/>
          <a:p>
            <a:pPr lvl="0"/>
            <a:r>
              <a:rPr lang="fr-FR"/>
              <a:t>Cliquez pour modifier les textes du masque</a:t>
            </a:r>
          </a:p>
          <a:p>
            <a:pPr lvl="1"/>
            <a:r>
              <a:rPr lang="fr-FR"/>
              <a:t>Deuxième niveau</a:t>
            </a:r>
          </a:p>
          <a:p>
            <a:pPr lvl="2"/>
            <a:r>
              <a:rPr lang="fr-FR"/>
              <a:t>Troisième niveau</a:t>
            </a:r>
          </a:p>
          <a:p>
            <a:pPr lvl="3"/>
            <a:r>
              <a:rPr lang="fr-FR"/>
              <a:t>Quatrième niveau</a:t>
            </a:r>
          </a:p>
          <a:p>
            <a:pPr lvl="4"/>
            <a:r>
              <a:rPr lang="fr-FR"/>
              <a:t>Cinquième niveau</a:t>
            </a:r>
          </a:p>
        </p:txBody>
      </p:sp>
    </p:spTree>
    <p:extLst>
      <p:ext uri="{BB962C8B-B14F-4D97-AF65-F5344CB8AC3E}">
        <p14:creationId xmlns:p14="http://schemas.microsoft.com/office/powerpoint/2010/main" val="335196227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4 columns pag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46061C8F-2D61-AC5E-DBB5-2590192B11B8}"/>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6"/>
          </a:solidFill>
        </p:spPr>
        <p:txBody>
          <a:bodyPr wrap="square" lIns="0" tIns="0" rIns="0" bIns="0" rtlCol="0"/>
          <a:lstStyle/>
          <a:p>
            <a:endParaRPr/>
          </a:p>
        </p:txBody>
      </p:sp>
      <p:sp>
        <p:nvSpPr>
          <p:cNvPr id="23" name="object 17">
            <a:extLst>
              <a:ext uri="{FF2B5EF4-FFF2-40B4-BE49-F238E27FC236}">
                <a16:creationId xmlns:a16="http://schemas.microsoft.com/office/drawing/2014/main" id="{E3831F2C-B97F-9B99-7F0F-8829ABE784AA}"/>
              </a:ext>
            </a:extLst>
          </p:cNvPr>
          <p:cNvSpPr/>
          <p:nvPr/>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rgbClr val="E2013D"/>
          </a:solidFill>
        </p:spPr>
        <p:txBody>
          <a:bodyPr wrap="square" lIns="0" tIns="0" rIns="0" bIns="0" rtlCol="0"/>
          <a:lstStyle/>
          <a:p>
            <a:endParaRPr/>
          </a:p>
        </p:txBody>
      </p:sp>
      <p:sp>
        <p:nvSpPr>
          <p:cNvPr id="8" name="Titre 7">
            <a:extLst>
              <a:ext uri="{FF2B5EF4-FFF2-40B4-BE49-F238E27FC236}">
                <a16:creationId xmlns:a16="http://schemas.microsoft.com/office/drawing/2014/main" id="{F0EA3B78-3EF2-882C-CA84-F0880BABCC95}"/>
              </a:ext>
            </a:extLst>
          </p:cNvPr>
          <p:cNvSpPr>
            <a:spLocks noGrp="1"/>
          </p:cNvSpPr>
          <p:nvPr>
            <p:ph type="title" hasCustomPrompt="1"/>
          </p:nvPr>
        </p:nvSpPr>
        <p:spPr>
          <a:xfrm>
            <a:off x="1252544" y="514654"/>
            <a:ext cx="17600606" cy="739471"/>
          </a:xfrm>
        </p:spPr>
        <p:txBody>
          <a:bodyPr anchor="ctr" anchorCtr="0">
            <a:noAutofit/>
          </a:bodyPr>
          <a:lstStyle>
            <a:lvl1pPr algn="r">
              <a:defRPr sz="4000"/>
            </a:lvl1pPr>
          </a:lstStyle>
          <a:p>
            <a:r>
              <a:rPr lang="fr-FR"/>
              <a:t>Slide </a:t>
            </a:r>
            <a:r>
              <a:rPr lang="fr-FR" err="1"/>
              <a:t>Title</a:t>
            </a:r>
            <a:endParaRPr lang="fr-FR"/>
          </a:p>
        </p:txBody>
      </p:sp>
      <p:sp>
        <p:nvSpPr>
          <p:cNvPr id="11" name="Espace réservé du texte 10">
            <a:extLst>
              <a:ext uri="{FF2B5EF4-FFF2-40B4-BE49-F238E27FC236}">
                <a16:creationId xmlns:a16="http://schemas.microsoft.com/office/drawing/2014/main" id="{1378D8EB-3911-55B6-4D39-32AD688EE12C}"/>
              </a:ext>
            </a:extLst>
          </p:cNvPr>
          <p:cNvSpPr>
            <a:spLocks noGrp="1"/>
          </p:cNvSpPr>
          <p:nvPr>
            <p:ph type="body" sz="quarter" idx="13" hasCustomPrompt="1"/>
          </p:nvPr>
        </p:nvSpPr>
        <p:spPr>
          <a:xfrm>
            <a:off x="1252538" y="5629680"/>
            <a:ext cx="4400550" cy="5127859"/>
          </a:xfrm>
        </p:spPr>
        <p:txBody>
          <a:bodyPr rIns="324000">
            <a:noAutofit/>
          </a:bodyPr>
          <a:lstStyle>
            <a:lvl2pPr>
              <a:defRPr sz="2400"/>
            </a:lvl2pPr>
          </a:lstStyle>
          <a:p>
            <a:pPr lvl="1"/>
            <a:r>
              <a:rPr lang="fr-FR"/>
              <a:t>Lorem ipsum dolor sit amet, consectetuer adipiscing elit. Maecenas porttitor congue massa. </a:t>
            </a:r>
          </a:p>
        </p:txBody>
      </p:sp>
      <p:sp>
        <p:nvSpPr>
          <p:cNvPr id="13" name="Espace réservé du texte 10">
            <a:extLst>
              <a:ext uri="{FF2B5EF4-FFF2-40B4-BE49-F238E27FC236}">
                <a16:creationId xmlns:a16="http://schemas.microsoft.com/office/drawing/2014/main" id="{DD616DA1-982C-A440-AE53-4E5D5392BE5A}"/>
              </a:ext>
            </a:extLst>
          </p:cNvPr>
          <p:cNvSpPr>
            <a:spLocks noGrp="1"/>
          </p:cNvSpPr>
          <p:nvPr>
            <p:ph type="body" sz="quarter" idx="14" hasCustomPrompt="1"/>
          </p:nvPr>
        </p:nvSpPr>
        <p:spPr>
          <a:xfrm>
            <a:off x="5653088" y="5629680"/>
            <a:ext cx="4399756" cy="5127859"/>
          </a:xfrm>
        </p:spPr>
        <p:txBody>
          <a:bodyPr rIns="324000">
            <a:noAutofit/>
          </a:bodyPr>
          <a:lstStyle/>
          <a:p>
            <a:pPr lvl="1"/>
            <a:r>
              <a:rPr lang="fr-FR"/>
              <a:t>Lorem ipsum dolor sit amet, consectetuer adipiscing elit. </a:t>
            </a:r>
            <a:r>
              <a:rPr lang="fr-FR" err="1"/>
              <a:t>Maecenas</a:t>
            </a:r>
            <a:r>
              <a:rPr lang="fr-FR"/>
              <a:t> libero, sit </a:t>
            </a:r>
            <a:r>
              <a:rPr lang="fr-FR" err="1"/>
              <a:t>amet</a:t>
            </a:r>
            <a:r>
              <a:rPr lang="fr-FR"/>
              <a:t> </a:t>
            </a:r>
            <a:r>
              <a:rPr lang="fr-FR" err="1"/>
              <a:t>commod</a:t>
            </a:r>
            <a:r>
              <a:rPr lang="fr-FR"/>
              <a:t>.</a:t>
            </a:r>
          </a:p>
        </p:txBody>
      </p:sp>
      <p:sp>
        <p:nvSpPr>
          <p:cNvPr id="14" name="Espace réservé du texte 10">
            <a:extLst>
              <a:ext uri="{FF2B5EF4-FFF2-40B4-BE49-F238E27FC236}">
                <a16:creationId xmlns:a16="http://schemas.microsoft.com/office/drawing/2014/main" id="{78E084AF-5947-30B6-FC97-48DF307A6EFB}"/>
              </a:ext>
            </a:extLst>
          </p:cNvPr>
          <p:cNvSpPr>
            <a:spLocks noGrp="1"/>
          </p:cNvSpPr>
          <p:nvPr>
            <p:ph type="body" sz="quarter" idx="15" hasCustomPrompt="1"/>
          </p:nvPr>
        </p:nvSpPr>
        <p:spPr>
          <a:xfrm>
            <a:off x="10052050" y="5638540"/>
            <a:ext cx="4399756" cy="5127859"/>
          </a:xfrm>
        </p:spPr>
        <p:txBody>
          <a:bodyPr rIns="324000">
            <a:noAutofit/>
          </a:bodyPr>
          <a:lstStyle/>
          <a:p>
            <a:pPr lvl="1"/>
            <a:r>
              <a:rPr lang="fr-FR"/>
              <a:t>Lorem ipsum dolor sit amet, consectetuer adipiscing elit. </a:t>
            </a:r>
            <a:r>
              <a:rPr lang="fr-FR" err="1"/>
              <a:t>Maecenas</a:t>
            </a:r>
            <a:r>
              <a:rPr lang="fr-FR"/>
              <a:t> </a:t>
            </a:r>
            <a:r>
              <a:rPr lang="fr-FR" err="1"/>
              <a:t>porttitor</a:t>
            </a:r>
            <a:r>
              <a:rPr lang="fr-FR"/>
              <a:t>.</a:t>
            </a:r>
          </a:p>
        </p:txBody>
      </p:sp>
      <p:sp>
        <p:nvSpPr>
          <p:cNvPr id="15" name="Espace réservé du texte 10">
            <a:extLst>
              <a:ext uri="{FF2B5EF4-FFF2-40B4-BE49-F238E27FC236}">
                <a16:creationId xmlns:a16="http://schemas.microsoft.com/office/drawing/2014/main" id="{5A133491-D58F-B397-9D76-6FAD2E4E4275}"/>
              </a:ext>
            </a:extLst>
          </p:cNvPr>
          <p:cNvSpPr>
            <a:spLocks noGrp="1"/>
          </p:cNvSpPr>
          <p:nvPr>
            <p:ph type="body" sz="quarter" idx="16" hasCustomPrompt="1"/>
          </p:nvPr>
        </p:nvSpPr>
        <p:spPr>
          <a:xfrm>
            <a:off x="14452600" y="5629680"/>
            <a:ext cx="4400550" cy="5127859"/>
          </a:xfrm>
        </p:spPr>
        <p:txBody>
          <a:bodyPr rIns="324000">
            <a:noAutofit/>
          </a:bodyPr>
          <a:lstStyle/>
          <a:p>
            <a:pPr lvl="1"/>
            <a:r>
              <a:rPr lang="fr-FR"/>
              <a:t>Lorem ipsum dolor sit amet, consectetuer adipiscing elit. </a:t>
            </a:r>
            <a:r>
              <a:rPr lang="fr-FR" err="1"/>
              <a:t>Maecenas</a:t>
            </a:r>
            <a:r>
              <a:rPr lang="fr-FR"/>
              <a:t> </a:t>
            </a:r>
            <a:r>
              <a:rPr lang="fr-FR" err="1"/>
              <a:t>porttitor</a:t>
            </a:r>
            <a:r>
              <a:rPr lang="fr-FR"/>
              <a:t>.</a:t>
            </a:r>
          </a:p>
        </p:txBody>
      </p:sp>
      <p:sp>
        <p:nvSpPr>
          <p:cNvPr id="19" name="Espace réservé du texte 18">
            <a:extLst>
              <a:ext uri="{FF2B5EF4-FFF2-40B4-BE49-F238E27FC236}">
                <a16:creationId xmlns:a16="http://schemas.microsoft.com/office/drawing/2014/main" id="{2C3A8AA5-73EA-74F2-BF40-12EAC032C241}"/>
              </a:ext>
            </a:extLst>
          </p:cNvPr>
          <p:cNvSpPr>
            <a:spLocks noGrp="1"/>
          </p:cNvSpPr>
          <p:nvPr>
            <p:ph type="body" sz="quarter" idx="17" hasCustomPrompt="1"/>
          </p:nvPr>
        </p:nvSpPr>
        <p:spPr>
          <a:xfrm>
            <a:off x="1252537" y="1549925"/>
            <a:ext cx="11419631" cy="1904475"/>
          </a:xfrm>
        </p:spPr>
        <p:txBody>
          <a:bodyPr anchor="b" anchorCtr="0">
            <a:noAutofit/>
          </a:bodyPr>
          <a:lstStyle>
            <a:lvl1pPr>
              <a:defRPr b="1"/>
            </a:lvl1pPr>
          </a:lstStyle>
          <a:p>
            <a:pPr lvl="0"/>
            <a:r>
              <a:rPr lang="fr-FR"/>
              <a:t>Lorem ipsum </a:t>
            </a:r>
            <a:r>
              <a:rPr lang="fr-FR" err="1"/>
              <a:t>title</a:t>
            </a:r>
            <a:endParaRPr lang="fr-FR"/>
          </a:p>
        </p:txBody>
      </p:sp>
    </p:spTree>
    <p:extLst>
      <p:ext uri="{BB962C8B-B14F-4D97-AF65-F5344CB8AC3E}">
        <p14:creationId xmlns:p14="http://schemas.microsoft.com/office/powerpoint/2010/main" val="97973472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4 images page">
    <p:spTree>
      <p:nvGrpSpPr>
        <p:cNvPr id="1" name=""/>
        <p:cNvGrpSpPr/>
        <p:nvPr/>
      </p:nvGrpSpPr>
      <p:grpSpPr>
        <a:xfrm>
          <a:off x="0" y="0"/>
          <a:ext cx="0" cy="0"/>
          <a:chOff x="0" y="0"/>
          <a:chExt cx="0" cy="0"/>
        </a:xfrm>
      </p:grpSpPr>
      <p:sp>
        <p:nvSpPr>
          <p:cNvPr id="7" name="object 2">
            <a:extLst>
              <a:ext uri="{FF2B5EF4-FFF2-40B4-BE49-F238E27FC236}">
                <a16:creationId xmlns:a16="http://schemas.microsoft.com/office/drawing/2014/main" id="{46061C8F-2D61-AC5E-DBB5-2590192B11B8}"/>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6"/>
          </a:solidFill>
        </p:spPr>
        <p:txBody>
          <a:bodyPr wrap="square" lIns="0" tIns="0" rIns="0" bIns="0" rtlCol="0"/>
          <a:lstStyle/>
          <a:p>
            <a:endParaRPr/>
          </a:p>
        </p:txBody>
      </p:sp>
      <p:sp>
        <p:nvSpPr>
          <p:cNvPr id="23" name="object 17">
            <a:extLst>
              <a:ext uri="{FF2B5EF4-FFF2-40B4-BE49-F238E27FC236}">
                <a16:creationId xmlns:a16="http://schemas.microsoft.com/office/drawing/2014/main" id="{E3831F2C-B97F-9B99-7F0F-8829ABE784AA}"/>
              </a:ext>
            </a:extLst>
          </p:cNvPr>
          <p:cNvSpPr/>
          <p:nvPr/>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rgbClr val="E2013D"/>
          </a:solidFill>
        </p:spPr>
        <p:txBody>
          <a:bodyPr wrap="square" lIns="0" tIns="0" rIns="0" bIns="0" rtlCol="0"/>
          <a:lstStyle/>
          <a:p>
            <a:endParaRPr/>
          </a:p>
        </p:txBody>
      </p:sp>
      <p:sp>
        <p:nvSpPr>
          <p:cNvPr id="8" name="Titre 7">
            <a:extLst>
              <a:ext uri="{FF2B5EF4-FFF2-40B4-BE49-F238E27FC236}">
                <a16:creationId xmlns:a16="http://schemas.microsoft.com/office/drawing/2014/main" id="{F0EA3B78-3EF2-882C-CA84-F0880BABCC95}"/>
              </a:ext>
            </a:extLst>
          </p:cNvPr>
          <p:cNvSpPr>
            <a:spLocks noGrp="1"/>
          </p:cNvSpPr>
          <p:nvPr>
            <p:ph type="title" hasCustomPrompt="1"/>
          </p:nvPr>
        </p:nvSpPr>
        <p:spPr>
          <a:xfrm>
            <a:off x="1252544" y="514654"/>
            <a:ext cx="17600606" cy="739471"/>
          </a:xfrm>
        </p:spPr>
        <p:txBody>
          <a:bodyPr anchor="ctr" anchorCtr="0">
            <a:noAutofit/>
          </a:bodyPr>
          <a:lstStyle>
            <a:lvl1pPr algn="r">
              <a:defRPr sz="4000"/>
            </a:lvl1pPr>
          </a:lstStyle>
          <a:p>
            <a:r>
              <a:rPr lang="fr-FR"/>
              <a:t>Slide </a:t>
            </a:r>
            <a:r>
              <a:rPr lang="fr-FR" err="1"/>
              <a:t>Title</a:t>
            </a:r>
            <a:endParaRPr lang="fr-FR"/>
          </a:p>
        </p:txBody>
      </p:sp>
      <p:sp>
        <p:nvSpPr>
          <p:cNvPr id="11" name="Espace réservé du texte 10">
            <a:extLst>
              <a:ext uri="{FF2B5EF4-FFF2-40B4-BE49-F238E27FC236}">
                <a16:creationId xmlns:a16="http://schemas.microsoft.com/office/drawing/2014/main" id="{1378D8EB-3911-55B6-4D39-32AD688EE12C}"/>
              </a:ext>
            </a:extLst>
          </p:cNvPr>
          <p:cNvSpPr>
            <a:spLocks noGrp="1"/>
          </p:cNvSpPr>
          <p:nvPr>
            <p:ph type="body" sz="quarter" idx="13" hasCustomPrompt="1"/>
          </p:nvPr>
        </p:nvSpPr>
        <p:spPr>
          <a:xfrm>
            <a:off x="1252538" y="7186636"/>
            <a:ext cx="4400550" cy="2868590"/>
          </a:xfrm>
        </p:spPr>
        <p:txBody>
          <a:bodyPr rIns="324000">
            <a:noAutofit/>
          </a:bodyPr>
          <a:lstStyle>
            <a:lvl2pPr>
              <a:defRPr sz="2400"/>
            </a:lvl2pPr>
          </a:lstStyle>
          <a:p>
            <a:pPr lvl="1"/>
            <a:r>
              <a:rPr lang="fr-FR"/>
              <a:t>Lorem ipsum dolor sit amet, consectetuer adipiscing elit. Maecenas porttitor congue massa. </a:t>
            </a:r>
          </a:p>
        </p:txBody>
      </p:sp>
      <p:sp>
        <p:nvSpPr>
          <p:cNvPr id="13" name="Espace réservé du texte 10">
            <a:extLst>
              <a:ext uri="{FF2B5EF4-FFF2-40B4-BE49-F238E27FC236}">
                <a16:creationId xmlns:a16="http://schemas.microsoft.com/office/drawing/2014/main" id="{DD616DA1-982C-A440-AE53-4E5D5392BE5A}"/>
              </a:ext>
            </a:extLst>
          </p:cNvPr>
          <p:cNvSpPr>
            <a:spLocks noGrp="1"/>
          </p:cNvSpPr>
          <p:nvPr>
            <p:ph type="body" sz="quarter" idx="14" hasCustomPrompt="1"/>
          </p:nvPr>
        </p:nvSpPr>
        <p:spPr>
          <a:xfrm>
            <a:off x="5653088" y="7186636"/>
            <a:ext cx="4399756" cy="2868590"/>
          </a:xfrm>
        </p:spPr>
        <p:txBody>
          <a:bodyPr rIns="324000">
            <a:noAutofit/>
          </a:bodyPr>
          <a:lstStyle/>
          <a:p>
            <a:pPr lvl="1"/>
            <a:r>
              <a:rPr lang="fr-FR"/>
              <a:t>Lorem ipsum dolor sit amet, consectetuer adipiscing elit. </a:t>
            </a:r>
            <a:r>
              <a:rPr lang="fr-FR" err="1"/>
              <a:t>Maecenas</a:t>
            </a:r>
            <a:r>
              <a:rPr lang="fr-FR"/>
              <a:t> libero, sit </a:t>
            </a:r>
            <a:r>
              <a:rPr lang="fr-FR" err="1"/>
              <a:t>amet</a:t>
            </a:r>
            <a:r>
              <a:rPr lang="fr-FR"/>
              <a:t> </a:t>
            </a:r>
            <a:r>
              <a:rPr lang="fr-FR" err="1"/>
              <a:t>commod</a:t>
            </a:r>
            <a:r>
              <a:rPr lang="fr-FR"/>
              <a:t>.</a:t>
            </a:r>
          </a:p>
        </p:txBody>
      </p:sp>
      <p:sp>
        <p:nvSpPr>
          <p:cNvPr id="14" name="Espace réservé du texte 10">
            <a:extLst>
              <a:ext uri="{FF2B5EF4-FFF2-40B4-BE49-F238E27FC236}">
                <a16:creationId xmlns:a16="http://schemas.microsoft.com/office/drawing/2014/main" id="{78E084AF-5947-30B6-FC97-48DF307A6EFB}"/>
              </a:ext>
            </a:extLst>
          </p:cNvPr>
          <p:cNvSpPr>
            <a:spLocks noGrp="1"/>
          </p:cNvSpPr>
          <p:nvPr>
            <p:ph type="body" sz="quarter" idx="15" hasCustomPrompt="1"/>
          </p:nvPr>
        </p:nvSpPr>
        <p:spPr>
          <a:xfrm>
            <a:off x="10052050" y="7195496"/>
            <a:ext cx="4399756" cy="2868590"/>
          </a:xfrm>
        </p:spPr>
        <p:txBody>
          <a:bodyPr rIns="324000">
            <a:noAutofit/>
          </a:bodyPr>
          <a:lstStyle/>
          <a:p>
            <a:pPr lvl="1"/>
            <a:r>
              <a:rPr lang="fr-FR"/>
              <a:t>Lorem ipsum dolor sit amet, consectetuer adipiscing elit. </a:t>
            </a:r>
            <a:r>
              <a:rPr lang="fr-FR" err="1"/>
              <a:t>Maecenas</a:t>
            </a:r>
            <a:r>
              <a:rPr lang="fr-FR"/>
              <a:t> </a:t>
            </a:r>
            <a:r>
              <a:rPr lang="fr-FR" err="1"/>
              <a:t>porttitor</a:t>
            </a:r>
            <a:r>
              <a:rPr lang="fr-FR"/>
              <a:t>.</a:t>
            </a:r>
          </a:p>
        </p:txBody>
      </p:sp>
      <p:sp>
        <p:nvSpPr>
          <p:cNvPr id="15" name="Espace réservé du texte 10">
            <a:extLst>
              <a:ext uri="{FF2B5EF4-FFF2-40B4-BE49-F238E27FC236}">
                <a16:creationId xmlns:a16="http://schemas.microsoft.com/office/drawing/2014/main" id="{5A133491-D58F-B397-9D76-6FAD2E4E4275}"/>
              </a:ext>
            </a:extLst>
          </p:cNvPr>
          <p:cNvSpPr>
            <a:spLocks noGrp="1"/>
          </p:cNvSpPr>
          <p:nvPr>
            <p:ph type="body" sz="quarter" idx="16" hasCustomPrompt="1"/>
          </p:nvPr>
        </p:nvSpPr>
        <p:spPr>
          <a:xfrm>
            <a:off x="14452600" y="7186636"/>
            <a:ext cx="4400550" cy="2868590"/>
          </a:xfrm>
        </p:spPr>
        <p:txBody>
          <a:bodyPr rIns="324000">
            <a:noAutofit/>
          </a:bodyPr>
          <a:lstStyle/>
          <a:p>
            <a:pPr lvl="1"/>
            <a:r>
              <a:rPr lang="fr-FR"/>
              <a:t>Lorem ipsum dolor sit amet, consectetuer adipiscing elit. </a:t>
            </a:r>
            <a:r>
              <a:rPr lang="fr-FR" err="1"/>
              <a:t>Maecenas</a:t>
            </a:r>
            <a:r>
              <a:rPr lang="fr-FR"/>
              <a:t> </a:t>
            </a:r>
            <a:r>
              <a:rPr lang="fr-FR" err="1"/>
              <a:t>porttitor</a:t>
            </a:r>
            <a:r>
              <a:rPr lang="fr-FR"/>
              <a:t>.</a:t>
            </a:r>
          </a:p>
        </p:txBody>
      </p:sp>
      <p:sp>
        <p:nvSpPr>
          <p:cNvPr id="29" name="Espace réservé pour une image  28">
            <a:extLst>
              <a:ext uri="{FF2B5EF4-FFF2-40B4-BE49-F238E27FC236}">
                <a16:creationId xmlns:a16="http://schemas.microsoft.com/office/drawing/2014/main" id="{C8F0554D-0117-899F-078F-57A3DFDD64FB}"/>
              </a:ext>
            </a:extLst>
          </p:cNvPr>
          <p:cNvSpPr>
            <a:spLocks noGrp="1"/>
          </p:cNvSpPr>
          <p:nvPr>
            <p:ph type="pic" sz="quarter" idx="18" hasCustomPrompt="1"/>
          </p:nvPr>
        </p:nvSpPr>
        <p:spPr>
          <a:xfrm>
            <a:off x="5667452" y="2555262"/>
            <a:ext cx="3624915" cy="3626036"/>
          </a:xfrm>
          <a:custGeom>
            <a:avLst/>
            <a:gdLst>
              <a:gd name="connsiteX0" fmla="*/ 1833215 w 3665296"/>
              <a:gd name="connsiteY0" fmla="*/ 0 h 3666429"/>
              <a:gd name="connsiteX1" fmla="*/ 3656966 w 3665296"/>
              <a:gd name="connsiteY1" fmla="*/ 1645779 h 3666429"/>
              <a:gd name="connsiteX2" fmla="*/ 3665296 w 3665296"/>
              <a:gd name="connsiteY2" fmla="*/ 1810758 h 3666429"/>
              <a:gd name="connsiteX3" fmla="*/ 3665296 w 3665296"/>
              <a:gd name="connsiteY3" fmla="*/ 1855672 h 3666429"/>
              <a:gd name="connsiteX4" fmla="*/ 3656966 w 3665296"/>
              <a:gd name="connsiteY4" fmla="*/ 2020651 h 3666429"/>
              <a:gd name="connsiteX5" fmla="*/ 2020651 w 3665296"/>
              <a:gd name="connsiteY5" fmla="*/ 3656965 h 3666429"/>
              <a:gd name="connsiteX6" fmla="*/ 1833235 w 3665296"/>
              <a:gd name="connsiteY6" fmla="*/ 3666429 h 3666429"/>
              <a:gd name="connsiteX7" fmla="*/ 1833196 w 3665296"/>
              <a:gd name="connsiteY7" fmla="*/ 3666429 h 3666429"/>
              <a:gd name="connsiteX8" fmla="*/ 1645780 w 3665296"/>
              <a:gd name="connsiteY8" fmla="*/ 3656965 h 3666429"/>
              <a:gd name="connsiteX9" fmla="*/ 0 w 3665296"/>
              <a:gd name="connsiteY9" fmla="*/ 1833215 h 3666429"/>
              <a:gd name="connsiteX10" fmla="*/ 1833215 w 3665296"/>
              <a:gd name="connsiteY10" fmla="*/ 0 h 366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5296" h="3666429">
                <a:moveTo>
                  <a:pt x="1833215" y="0"/>
                </a:moveTo>
                <a:cubicBezTo>
                  <a:pt x="2782394" y="0"/>
                  <a:pt x="3563087" y="721370"/>
                  <a:pt x="3656966" y="1645779"/>
                </a:cubicBezTo>
                <a:lnTo>
                  <a:pt x="3665296" y="1810758"/>
                </a:lnTo>
                <a:lnTo>
                  <a:pt x="3665296" y="1855672"/>
                </a:lnTo>
                <a:lnTo>
                  <a:pt x="3656966" y="2020651"/>
                </a:lnTo>
                <a:cubicBezTo>
                  <a:pt x="3569345" y="2883433"/>
                  <a:pt x="2883434" y="3569345"/>
                  <a:pt x="2020651" y="3656965"/>
                </a:cubicBezTo>
                <a:lnTo>
                  <a:pt x="1833235" y="3666429"/>
                </a:lnTo>
                <a:lnTo>
                  <a:pt x="1833196" y="3666429"/>
                </a:lnTo>
                <a:lnTo>
                  <a:pt x="1645780" y="3656965"/>
                </a:lnTo>
                <a:cubicBezTo>
                  <a:pt x="721370" y="3563086"/>
                  <a:pt x="0" y="2782393"/>
                  <a:pt x="0" y="1833215"/>
                </a:cubicBezTo>
                <a:cubicBezTo>
                  <a:pt x="0" y="820758"/>
                  <a:pt x="820758" y="0"/>
                  <a:pt x="1833215" y="0"/>
                </a:cubicBezTo>
                <a:close/>
              </a:path>
            </a:pathLst>
          </a:custGeom>
          <a:solidFill>
            <a:schemeClr val="accent6"/>
          </a:solidFill>
        </p:spPr>
        <p:txBody>
          <a:bodyPr wrap="square">
            <a:noAutofit/>
          </a:bodyPr>
          <a:lstStyle/>
          <a:p>
            <a:r>
              <a:rPr lang="fr-FR"/>
              <a:t>  </a:t>
            </a:r>
          </a:p>
        </p:txBody>
      </p:sp>
      <p:sp>
        <p:nvSpPr>
          <p:cNvPr id="31" name="Espace réservé pour une image  30">
            <a:extLst>
              <a:ext uri="{FF2B5EF4-FFF2-40B4-BE49-F238E27FC236}">
                <a16:creationId xmlns:a16="http://schemas.microsoft.com/office/drawing/2014/main" id="{587D03BE-B5B6-82E6-AF56-702FEE94176C}"/>
              </a:ext>
            </a:extLst>
          </p:cNvPr>
          <p:cNvSpPr>
            <a:spLocks noGrp="1"/>
          </p:cNvSpPr>
          <p:nvPr>
            <p:ph type="pic" sz="quarter" idx="19" hasCustomPrompt="1"/>
          </p:nvPr>
        </p:nvSpPr>
        <p:spPr>
          <a:xfrm>
            <a:off x="10062685" y="2555262"/>
            <a:ext cx="3624915" cy="3626036"/>
          </a:xfrm>
          <a:custGeom>
            <a:avLst/>
            <a:gdLst>
              <a:gd name="connsiteX0" fmla="*/ 1833215 w 3665296"/>
              <a:gd name="connsiteY0" fmla="*/ 0 h 3666429"/>
              <a:gd name="connsiteX1" fmla="*/ 3656966 w 3665296"/>
              <a:gd name="connsiteY1" fmla="*/ 1645779 h 3666429"/>
              <a:gd name="connsiteX2" fmla="*/ 3665296 w 3665296"/>
              <a:gd name="connsiteY2" fmla="*/ 1810758 h 3666429"/>
              <a:gd name="connsiteX3" fmla="*/ 3665296 w 3665296"/>
              <a:gd name="connsiteY3" fmla="*/ 1855672 h 3666429"/>
              <a:gd name="connsiteX4" fmla="*/ 3656966 w 3665296"/>
              <a:gd name="connsiteY4" fmla="*/ 2020651 h 3666429"/>
              <a:gd name="connsiteX5" fmla="*/ 2020651 w 3665296"/>
              <a:gd name="connsiteY5" fmla="*/ 3656965 h 3666429"/>
              <a:gd name="connsiteX6" fmla="*/ 1833235 w 3665296"/>
              <a:gd name="connsiteY6" fmla="*/ 3666429 h 3666429"/>
              <a:gd name="connsiteX7" fmla="*/ 1833196 w 3665296"/>
              <a:gd name="connsiteY7" fmla="*/ 3666429 h 3666429"/>
              <a:gd name="connsiteX8" fmla="*/ 1645780 w 3665296"/>
              <a:gd name="connsiteY8" fmla="*/ 3656965 h 3666429"/>
              <a:gd name="connsiteX9" fmla="*/ 0 w 3665296"/>
              <a:gd name="connsiteY9" fmla="*/ 1833215 h 3666429"/>
              <a:gd name="connsiteX10" fmla="*/ 1833215 w 3665296"/>
              <a:gd name="connsiteY10" fmla="*/ 0 h 366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5296" h="3666429">
                <a:moveTo>
                  <a:pt x="1833215" y="0"/>
                </a:moveTo>
                <a:cubicBezTo>
                  <a:pt x="2782394" y="0"/>
                  <a:pt x="3563087" y="721370"/>
                  <a:pt x="3656966" y="1645779"/>
                </a:cubicBezTo>
                <a:lnTo>
                  <a:pt x="3665296" y="1810758"/>
                </a:lnTo>
                <a:lnTo>
                  <a:pt x="3665296" y="1855672"/>
                </a:lnTo>
                <a:lnTo>
                  <a:pt x="3656966" y="2020651"/>
                </a:lnTo>
                <a:cubicBezTo>
                  <a:pt x="3569345" y="2883433"/>
                  <a:pt x="2883434" y="3569345"/>
                  <a:pt x="2020651" y="3656965"/>
                </a:cubicBezTo>
                <a:lnTo>
                  <a:pt x="1833235" y="3666429"/>
                </a:lnTo>
                <a:lnTo>
                  <a:pt x="1833196" y="3666429"/>
                </a:lnTo>
                <a:lnTo>
                  <a:pt x="1645780" y="3656965"/>
                </a:lnTo>
                <a:cubicBezTo>
                  <a:pt x="721370" y="3563086"/>
                  <a:pt x="0" y="2782393"/>
                  <a:pt x="0" y="1833215"/>
                </a:cubicBezTo>
                <a:cubicBezTo>
                  <a:pt x="0" y="820758"/>
                  <a:pt x="820758" y="0"/>
                  <a:pt x="1833215" y="0"/>
                </a:cubicBezTo>
                <a:close/>
              </a:path>
            </a:pathLst>
          </a:custGeom>
          <a:solidFill>
            <a:schemeClr val="accent6"/>
          </a:solidFill>
        </p:spPr>
        <p:txBody>
          <a:bodyPr wrap="square">
            <a:noAutofit/>
          </a:bodyPr>
          <a:lstStyle/>
          <a:p>
            <a:r>
              <a:rPr lang="fr-FR"/>
              <a:t>  </a:t>
            </a:r>
          </a:p>
        </p:txBody>
      </p:sp>
      <p:sp>
        <p:nvSpPr>
          <p:cNvPr id="32" name="Espace réservé pour une image  31">
            <a:extLst>
              <a:ext uri="{FF2B5EF4-FFF2-40B4-BE49-F238E27FC236}">
                <a16:creationId xmlns:a16="http://schemas.microsoft.com/office/drawing/2014/main" id="{6207B9F2-2535-BE76-12FC-A6D50520C318}"/>
              </a:ext>
            </a:extLst>
          </p:cNvPr>
          <p:cNvSpPr>
            <a:spLocks noGrp="1"/>
          </p:cNvSpPr>
          <p:nvPr>
            <p:ph type="pic" sz="quarter" idx="20" hasCustomPrompt="1"/>
          </p:nvPr>
        </p:nvSpPr>
        <p:spPr>
          <a:xfrm>
            <a:off x="14499927" y="2555262"/>
            <a:ext cx="3624915" cy="3626036"/>
          </a:xfrm>
          <a:custGeom>
            <a:avLst/>
            <a:gdLst>
              <a:gd name="connsiteX0" fmla="*/ 1833215 w 3665296"/>
              <a:gd name="connsiteY0" fmla="*/ 0 h 3666429"/>
              <a:gd name="connsiteX1" fmla="*/ 3656966 w 3665296"/>
              <a:gd name="connsiteY1" fmla="*/ 1645779 h 3666429"/>
              <a:gd name="connsiteX2" fmla="*/ 3665296 w 3665296"/>
              <a:gd name="connsiteY2" fmla="*/ 1810758 h 3666429"/>
              <a:gd name="connsiteX3" fmla="*/ 3665296 w 3665296"/>
              <a:gd name="connsiteY3" fmla="*/ 1855672 h 3666429"/>
              <a:gd name="connsiteX4" fmla="*/ 3656966 w 3665296"/>
              <a:gd name="connsiteY4" fmla="*/ 2020651 h 3666429"/>
              <a:gd name="connsiteX5" fmla="*/ 2020651 w 3665296"/>
              <a:gd name="connsiteY5" fmla="*/ 3656965 h 3666429"/>
              <a:gd name="connsiteX6" fmla="*/ 1833235 w 3665296"/>
              <a:gd name="connsiteY6" fmla="*/ 3666429 h 3666429"/>
              <a:gd name="connsiteX7" fmla="*/ 1833196 w 3665296"/>
              <a:gd name="connsiteY7" fmla="*/ 3666429 h 3666429"/>
              <a:gd name="connsiteX8" fmla="*/ 1645780 w 3665296"/>
              <a:gd name="connsiteY8" fmla="*/ 3656965 h 3666429"/>
              <a:gd name="connsiteX9" fmla="*/ 0 w 3665296"/>
              <a:gd name="connsiteY9" fmla="*/ 1833215 h 3666429"/>
              <a:gd name="connsiteX10" fmla="*/ 1833215 w 3665296"/>
              <a:gd name="connsiteY10" fmla="*/ 0 h 366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5296" h="3666429">
                <a:moveTo>
                  <a:pt x="1833215" y="0"/>
                </a:moveTo>
                <a:cubicBezTo>
                  <a:pt x="2782394" y="0"/>
                  <a:pt x="3563087" y="721370"/>
                  <a:pt x="3656966" y="1645779"/>
                </a:cubicBezTo>
                <a:lnTo>
                  <a:pt x="3665296" y="1810758"/>
                </a:lnTo>
                <a:lnTo>
                  <a:pt x="3665296" y="1855672"/>
                </a:lnTo>
                <a:lnTo>
                  <a:pt x="3656966" y="2020651"/>
                </a:lnTo>
                <a:cubicBezTo>
                  <a:pt x="3569345" y="2883433"/>
                  <a:pt x="2883434" y="3569345"/>
                  <a:pt x="2020651" y="3656965"/>
                </a:cubicBezTo>
                <a:lnTo>
                  <a:pt x="1833235" y="3666429"/>
                </a:lnTo>
                <a:lnTo>
                  <a:pt x="1833196" y="3666429"/>
                </a:lnTo>
                <a:lnTo>
                  <a:pt x="1645780" y="3656965"/>
                </a:lnTo>
                <a:cubicBezTo>
                  <a:pt x="721370" y="3563086"/>
                  <a:pt x="0" y="2782393"/>
                  <a:pt x="0" y="1833215"/>
                </a:cubicBezTo>
                <a:cubicBezTo>
                  <a:pt x="0" y="820758"/>
                  <a:pt x="820758" y="0"/>
                  <a:pt x="1833215" y="0"/>
                </a:cubicBezTo>
                <a:close/>
              </a:path>
            </a:pathLst>
          </a:custGeom>
          <a:solidFill>
            <a:schemeClr val="accent6"/>
          </a:solidFill>
        </p:spPr>
        <p:txBody>
          <a:bodyPr wrap="square">
            <a:noAutofit/>
          </a:bodyPr>
          <a:lstStyle/>
          <a:p>
            <a:r>
              <a:rPr lang="fr-FR"/>
              <a:t>  </a:t>
            </a:r>
          </a:p>
        </p:txBody>
      </p:sp>
      <p:sp>
        <p:nvSpPr>
          <p:cNvPr id="33" name="Espace réservé pour une image  32">
            <a:extLst>
              <a:ext uri="{FF2B5EF4-FFF2-40B4-BE49-F238E27FC236}">
                <a16:creationId xmlns:a16="http://schemas.microsoft.com/office/drawing/2014/main" id="{98C0381D-67B5-BAE3-E2DF-0A93E43EC3CD}"/>
              </a:ext>
            </a:extLst>
          </p:cNvPr>
          <p:cNvSpPr>
            <a:spLocks noGrp="1"/>
          </p:cNvSpPr>
          <p:nvPr>
            <p:ph type="pic" sz="quarter" idx="21" hasCustomPrompt="1"/>
          </p:nvPr>
        </p:nvSpPr>
        <p:spPr>
          <a:xfrm>
            <a:off x="1280506" y="2555262"/>
            <a:ext cx="3624915" cy="3626036"/>
          </a:xfrm>
          <a:custGeom>
            <a:avLst/>
            <a:gdLst>
              <a:gd name="connsiteX0" fmla="*/ 1833215 w 3665296"/>
              <a:gd name="connsiteY0" fmla="*/ 0 h 3666429"/>
              <a:gd name="connsiteX1" fmla="*/ 3656966 w 3665296"/>
              <a:gd name="connsiteY1" fmla="*/ 1645779 h 3666429"/>
              <a:gd name="connsiteX2" fmla="*/ 3665296 w 3665296"/>
              <a:gd name="connsiteY2" fmla="*/ 1810758 h 3666429"/>
              <a:gd name="connsiteX3" fmla="*/ 3665296 w 3665296"/>
              <a:gd name="connsiteY3" fmla="*/ 1855672 h 3666429"/>
              <a:gd name="connsiteX4" fmla="*/ 3656966 w 3665296"/>
              <a:gd name="connsiteY4" fmla="*/ 2020651 h 3666429"/>
              <a:gd name="connsiteX5" fmla="*/ 2020651 w 3665296"/>
              <a:gd name="connsiteY5" fmla="*/ 3656965 h 3666429"/>
              <a:gd name="connsiteX6" fmla="*/ 1833235 w 3665296"/>
              <a:gd name="connsiteY6" fmla="*/ 3666429 h 3666429"/>
              <a:gd name="connsiteX7" fmla="*/ 1833196 w 3665296"/>
              <a:gd name="connsiteY7" fmla="*/ 3666429 h 3666429"/>
              <a:gd name="connsiteX8" fmla="*/ 1645780 w 3665296"/>
              <a:gd name="connsiteY8" fmla="*/ 3656965 h 3666429"/>
              <a:gd name="connsiteX9" fmla="*/ 0 w 3665296"/>
              <a:gd name="connsiteY9" fmla="*/ 1833215 h 3666429"/>
              <a:gd name="connsiteX10" fmla="*/ 1833215 w 3665296"/>
              <a:gd name="connsiteY10" fmla="*/ 0 h 366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5296" h="3666429">
                <a:moveTo>
                  <a:pt x="1833215" y="0"/>
                </a:moveTo>
                <a:cubicBezTo>
                  <a:pt x="2782394" y="0"/>
                  <a:pt x="3563087" y="721370"/>
                  <a:pt x="3656966" y="1645779"/>
                </a:cubicBezTo>
                <a:lnTo>
                  <a:pt x="3665296" y="1810758"/>
                </a:lnTo>
                <a:lnTo>
                  <a:pt x="3665296" y="1855672"/>
                </a:lnTo>
                <a:lnTo>
                  <a:pt x="3656966" y="2020651"/>
                </a:lnTo>
                <a:cubicBezTo>
                  <a:pt x="3569345" y="2883433"/>
                  <a:pt x="2883434" y="3569345"/>
                  <a:pt x="2020651" y="3656965"/>
                </a:cubicBezTo>
                <a:lnTo>
                  <a:pt x="1833235" y="3666429"/>
                </a:lnTo>
                <a:lnTo>
                  <a:pt x="1833196" y="3666429"/>
                </a:lnTo>
                <a:lnTo>
                  <a:pt x="1645780" y="3656965"/>
                </a:lnTo>
                <a:cubicBezTo>
                  <a:pt x="721370" y="3563086"/>
                  <a:pt x="0" y="2782393"/>
                  <a:pt x="0" y="1833215"/>
                </a:cubicBezTo>
                <a:cubicBezTo>
                  <a:pt x="0" y="820758"/>
                  <a:pt x="820758" y="0"/>
                  <a:pt x="1833215" y="0"/>
                </a:cubicBezTo>
                <a:close/>
              </a:path>
            </a:pathLst>
          </a:custGeom>
          <a:solidFill>
            <a:schemeClr val="accent6"/>
          </a:solidFill>
        </p:spPr>
        <p:txBody>
          <a:bodyPr wrap="square">
            <a:noAutofit/>
          </a:bodyPr>
          <a:lstStyle/>
          <a:p>
            <a:r>
              <a:rPr lang="fr-FR"/>
              <a:t>  </a:t>
            </a:r>
          </a:p>
        </p:txBody>
      </p:sp>
    </p:spTree>
    <p:extLst>
      <p:ext uri="{BB962C8B-B14F-4D97-AF65-F5344CB8AC3E}">
        <p14:creationId xmlns:p14="http://schemas.microsoft.com/office/powerpoint/2010/main" val="307193393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Left Image and text page">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350BA21D-AC4F-5AD2-11A1-CE4D59641BA0}"/>
              </a:ext>
            </a:extLst>
          </p:cNvPr>
          <p:cNvSpPr>
            <a:spLocks noGrp="1"/>
          </p:cNvSpPr>
          <p:nvPr>
            <p:ph type="pic" sz="quarter" idx="17" hasCustomPrompt="1"/>
          </p:nvPr>
        </p:nvSpPr>
        <p:spPr>
          <a:xfrm>
            <a:off x="-1" y="1541463"/>
            <a:ext cx="10032973" cy="9767887"/>
          </a:xfrm>
          <a:solidFill>
            <a:schemeClr val="accent6"/>
          </a:solidFill>
        </p:spPr>
        <p:txBody>
          <a:bodyPr/>
          <a:lstStyle/>
          <a:p>
            <a:r>
              <a:rPr lang="fr-FR"/>
              <a:t>   </a:t>
            </a:r>
          </a:p>
        </p:txBody>
      </p:sp>
      <p:sp>
        <p:nvSpPr>
          <p:cNvPr id="7" name="object 2">
            <a:extLst>
              <a:ext uri="{FF2B5EF4-FFF2-40B4-BE49-F238E27FC236}">
                <a16:creationId xmlns:a16="http://schemas.microsoft.com/office/drawing/2014/main" id="{46061C8F-2D61-AC5E-DBB5-2590192B11B8}"/>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23" name="object 17">
            <a:extLst>
              <a:ext uri="{FF2B5EF4-FFF2-40B4-BE49-F238E27FC236}">
                <a16:creationId xmlns:a16="http://schemas.microsoft.com/office/drawing/2014/main" id="{E3831F2C-B97F-9B99-7F0F-8829ABE784AA}"/>
              </a:ext>
            </a:extLst>
          </p:cNvPr>
          <p:cNvSpPr/>
          <p:nvPr/>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solidFill>
                <a:schemeClr val="bg1"/>
              </a:solidFill>
            </a:endParaRPr>
          </a:p>
        </p:txBody>
      </p:sp>
      <p:sp>
        <p:nvSpPr>
          <p:cNvPr id="8" name="Titre 7">
            <a:extLst>
              <a:ext uri="{FF2B5EF4-FFF2-40B4-BE49-F238E27FC236}">
                <a16:creationId xmlns:a16="http://schemas.microsoft.com/office/drawing/2014/main" id="{F0EA3B78-3EF2-882C-CA84-F0880BABCC95}"/>
              </a:ext>
            </a:extLst>
          </p:cNvPr>
          <p:cNvSpPr>
            <a:spLocks noGrp="1"/>
          </p:cNvSpPr>
          <p:nvPr>
            <p:ph type="title" hasCustomPrompt="1"/>
          </p:nvPr>
        </p:nvSpPr>
        <p:spPr>
          <a:xfrm>
            <a:off x="1252544" y="514654"/>
            <a:ext cx="17600606" cy="739471"/>
          </a:xfrm>
        </p:spPr>
        <p:txBody>
          <a:bodyPr anchor="ctr" anchorCtr="0">
            <a:normAutofit/>
          </a:bodyPr>
          <a:lstStyle>
            <a:lvl1pPr algn="r">
              <a:defRPr sz="4000">
                <a:solidFill>
                  <a:schemeClr val="bg1"/>
                </a:solidFill>
              </a:defRPr>
            </a:lvl1pPr>
          </a:lstStyle>
          <a:p>
            <a:r>
              <a:rPr lang="fr-FR"/>
              <a:t>Slide </a:t>
            </a:r>
            <a:r>
              <a:rPr lang="fr-FR" err="1"/>
              <a:t>Title</a:t>
            </a:r>
            <a:endParaRPr lang="fr-FR"/>
          </a:p>
        </p:txBody>
      </p:sp>
      <p:sp>
        <p:nvSpPr>
          <p:cNvPr id="14" name="Espace réservé du contenu 13">
            <a:extLst>
              <a:ext uri="{FF2B5EF4-FFF2-40B4-BE49-F238E27FC236}">
                <a16:creationId xmlns:a16="http://schemas.microsoft.com/office/drawing/2014/main" id="{6C0B2E27-6D66-528A-90EC-645ACC3D63C1}"/>
              </a:ext>
            </a:extLst>
          </p:cNvPr>
          <p:cNvSpPr>
            <a:spLocks noGrp="1"/>
          </p:cNvSpPr>
          <p:nvPr>
            <p:ph sz="quarter" idx="18" hasCustomPrompt="1"/>
          </p:nvPr>
        </p:nvSpPr>
        <p:spPr>
          <a:xfrm>
            <a:off x="11133911" y="3454400"/>
            <a:ext cx="8279973" cy="6600825"/>
          </a:xfrm>
        </p:spPr>
        <p:txBody>
          <a:bodyPr anchor="ctr"/>
          <a:lstStyle>
            <a:lvl1pPr>
              <a:defRPr sz="6000">
                <a:latin typeface="Eudonet" pitchFamily="50" charset="0"/>
              </a:defRPr>
            </a:lvl1pPr>
            <a:lvl2pPr>
              <a:defRPr sz="6000">
                <a:latin typeface="Eudonet" pitchFamily="50" charset="0"/>
              </a:defRPr>
            </a:lvl2pPr>
            <a:lvl3pPr>
              <a:defRPr sz="6000">
                <a:latin typeface="Eudonet" pitchFamily="50" charset="0"/>
              </a:defRPr>
            </a:lvl3pPr>
            <a:lvl4pPr>
              <a:defRPr sz="6000">
                <a:latin typeface="Eudonet" pitchFamily="50" charset="0"/>
              </a:defRPr>
            </a:lvl4pPr>
            <a:lvl5pPr>
              <a:defRPr sz="6000">
                <a:latin typeface="Eudonet" pitchFamily="50" charset="0"/>
              </a:defRPr>
            </a:lvl5pPr>
          </a:lstStyle>
          <a:p>
            <a:pPr marR="0" lvl="0" indent="0" algn="l" fontAlgn="auto">
              <a:lnSpc>
                <a:spcPct val="100000"/>
              </a:lnSpc>
              <a:spcBef>
                <a:spcPts val="0"/>
              </a:spcBef>
              <a:spcAft>
                <a:spcPts val="0"/>
              </a:spcAft>
              <a:buClrTx/>
              <a:buSzTx/>
              <a:buFontTx/>
              <a:buNone/>
              <a:tabLst/>
              <a:defRPr/>
            </a:pPr>
            <a:r>
              <a:rPr lang="en-US" sz="6000">
                <a:solidFill>
                  <a:schemeClr val="tx1"/>
                </a:solidFill>
                <a:latin typeface="Eudonet" pitchFamily="50" charset="0"/>
              </a:rPr>
              <a:t>Modify this text and change the </a:t>
            </a:r>
            <a:r>
              <a:rPr lang="en-US" sz="6000" err="1">
                <a:solidFill>
                  <a:schemeClr val="tx1"/>
                </a:solidFill>
                <a:latin typeface="Eudonet" pitchFamily="50" charset="0"/>
              </a:rPr>
              <a:t>colour</a:t>
            </a:r>
            <a:r>
              <a:rPr lang="en-US" sz="6000">
                <a:solidFill>
                  <a:schemeClr val="tx1"/>
                </a:solidFill>
                <a:latin typeface="Eudonet" pitchFamily="50" charset="0"/>
              </a:rPr>
              <a:t> of some words</a:t>
            </a:r>
            <a:endParaRPr lang="fr-FR" sz="6000">
              <a:solidFill>
                <a:schemeClr val="accent2"/>
              </a:solidFill>
              <a:latin typeface="Eudonet" pitchFamily="50" charset="0"/>
            </a:endParaRPr>
          </a:p>
        </p:txBody>
      </p:sp>
    </p:spTree>
    <p:extLst>
      <p:ext uri="{BB962C8B-B14F-4D97-AF65-F5344CB8AC3E}">
        <p14:creationId xmlns:p14="http://schemas.microsoft.com/office/powerpoint/2010/main" val="294580908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Right image and text page">
    <p:spTree>
      <p:nvGrpSpPr>
        <p:cNvPr id="1" name=""/>
        <p:cNvGrpSpPr/>
        <p:nvPr/>
      </p:nvGrpSpPr>
      <p:grpSpPr>
        <a:xfrm>
          <a:off x="0" y="0"/>
          <a:ext cx="0" cy="0"/>
          <a:chOff x="0" y="0"/>
          <a:chExt cx="0" cy="0"/>
        </a:xfrm>
      </p:grpSpPr>
      <p:sp>
        <p:nvSpPr>
          <p:cNvPr id="17" name="Espace réservé pour une image  16">
            <a:extLst>
              <a:ext uri="{FF2B5EF4-FFF2-40B4-BE49-F238E27FC236}">
                <a16:creationId xmlns:a16="http://schemas.microsoft.com/office/drawing/2014/main" id="{350BA21D-AC4F-5AD2-11A1-CE4D59641BA0}"/>
              </a:ext>
            </a:extLst>
          </p:cNvPr>
          <p:cNvSpPr>
            <a:spLocks noGrp="1"/>
          </p:cNvSpPr>
          <p:nvPr>
            <p:ph type="pic" sz="quarter" idx="17" hasCustomPrompt="1"/>
          </p:nvPr>
        </p:nvSpPr>
        <p:spPr>
          <a:xfrm>
            <a:off x="10052844" y="1541463"/>
            <a:ext cx="10052842" cy="9767887"/>
          </a:xfrm>
          <a:solidFill>
            <a:schemeClr val="accent6"/>
          </a:solidFill>
        </p:spPr>
        <p:txBody>
          <a:bodyPr/>
          <a:lstStyle/>
          <a:p>
            <a:r>
              <a:rPr lang="fr-FR"/>
              <a:t>   </a:t>
            </a:r>
          </a:p>
        </p:txBody>
      </p:sp>
      <p:sp>
        <p:nvSpPr>
          <p:cNvPr id="7" name="object 2">
            <a:extLst>
              <a:ext uri="{FF2B5EF4-FFF2-40B4-BE49-F238E27FC236}">
                <a16:creationId xmlns:a16="http://schemas.microsoft.com/office/drawing/2014/main" id="{46061C8F-2D61-AC5E-DBB5-2590192B11B8}"/>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23" name="object 17">
            <a:extLst>
              <a:ext uri="{FF2B5EF4-FFF2-40B4-BE49-F238E27FC236}">
                <a16:creationId xmlns:a16="http://schemas.microsoft.com/office/drawing/2014/main" id="{E3831F2C-B97F-9B99-7F0F-8829ABE784AA}"/>
              </a:ext>
            </a:extLst>
          </p:cNvPr>
          <p:cNvSpPr/>
          <p:nvPr/>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solidFill>
                <a:schemeClr val="bg1"/>
              </a:solidFill>
            </a:endParaRPr>
          </a:p>
        </p:txBody>
      </p:sp>
      <p:sp>
        <p:nvSpPr>
          <p:cNvPr id="8" name="Titre 7">
            <a:extLst>
              <a:ext uri="{FF2B5EF4-FFF2-40B4-BE49-F238E27FC236}">
                <a16:creationId xmlns:a16="http://schemas.microsoft.com/office/drawing/2014/main" id="{F0EA3B78-3EF2-882C-CA84-F0880BABCC95}"/>
              </a:ext>
            </a:extLst>
          </p:cNvPr>
          <p:cNvSpPr>
            <a:spLocks noGrp="1"/>
          </p:cNvSpPr>
          <p:nvPr>
            <p:ph type="title" hasCustomPrompt="1"/>
          </p:nvPr>
        </p:nvSpPr>
        <p:spPr>
          <a:xfrm>
            <a:off x="1252544" y="514654"/>
            <a:ext cx="17600606" cy="739471"/>
          </a:xfrm>
        </p:spPr>
        <p:txBody>
          <a:bodyPr anchor="ctr" anchorCtr="0">
            <a:normAutofit/>
          </a:bodyPr>
          <a:lstStyle>
            <a:lvl1pPr algn="r">
              <a:defRPr sz="4000">
                <a:solidFill>
                  <a:schemeClr val="bg1"/>
                </a:solidFill>
              </a:defRPr>
            </a:lvl1pPr>
          </a:lstStyle>
          <a:p>
            <a:r>
              <a:rPr lang="fr-FR"/>
              <a:t>Slide </a:t>
            </a:r>
            <a:r>
              <a:rPr lang="fr-FR" err="1"/>
              <a:t>Title</a:t>
            </a:r>
            <a:endParaRPr lang="fr-FR"/>
          </a:p>
        </p:txBody>
      </p:sp>
      <p:sp>
        <p:nvSpPr>
          <p:cNvPr id="3" name="Espace réservé du contenu 13">
            <a:extLst>
              <a:ext uri="{FF2B5EF4-FFF2-40B4-BE49-F238E27FC236}">
                <a16:creationId xmlns:a16="http://schemas.microsoft.com/office/drawing/2014/main" id="{030A8011-8B77-F3BE-867C-23E03752C522}"/>
              </a:ext>
            </a:extLst>
          </p:cNvPr>
          <p:cNvSpPr>
            <a:spLocks noGrp="1"/>
          </p:cNvSpPr>
          <p:nvPr>
            <p:ph sz="quarter" idx="18" hasCustomPrompt="1"/>
          </p:nvPr>
        </p:nvSpPr>
        <p:spPr>
          <a:xfrm>
            <a:off x="1266934" y="3454400"/>
            <a:ext cx="8279973" cy="6600825"/>
          </a:xfrm>
        </p:spPr>
        <p:txBody>
          <a:bodyPr anchor="ctr"/>
          <a:lstStyle>
            <a:lvl1pPr>
              <a:defRPr sz="6000">
                <a:latin typeface="Eudonet" pitchFamily="50" charset="0"/>
              </a:defRPr>
            </a:lvl1pPr>
            <a:lvl2pPr>
              <a:defRPr sz="6000">
                <a:latin typeface="Eudonet" pitchFamily="50" charset="0"/>
              </a:defRPr>
            </a:lvl2pPr>
            <a:lvl3pPr>
              <a:defRPr sz="6000">
                <a:latin typeface="Eudonet" pitchFamily="50" charset="0"/>
              </a:defRPr>
            </a:lvl3pPr>
            <a:lvl4pPr>
              <a:defRPr sz="6000">
                <a:latin typeface="Eudonet" pitchFamily="50" charset="0"/>
              </a:defRPr>
            </a:lvl4pPr>
            <a:lvl5pPr>
              <a:defRPr sz="6000">
                <a:latin typeface="Eudonet" pitchFamily="50" charset="0"/>
              </a:defRPr>
            </a:lvl5pPr>
          </a:lstStyle>
          <a:p>
            <a:pPr marR="0" lvl="0" indent="0" algn="l" fontAlgn="auto">
              <a:lnSpc>
                <a:spcPct val="100000"/>
              </a:lnSpc>
              <a:spcBef>
                <a:spcPts val="0"/>
              </a:spcBef>
              <a:spcAft>
                <a:spcPts val="0"/>
              </a:spcAft>
              <a:buClrTx/>
              <a:buSzTx/>
              <a:buFontTx/>
              <a:buNone/>
              <a:tabLst/>
              <a:defRPr/>
            </a:pPr>
            <a:r>
              <a:rPr lang="en-US" sz="6000">
                <a:solidFill>
                  <a:schemeClr val="tx1"/>
                </a:solidFill>
                <a:latin typeface="Eudonet" pitchFamily="50" charset="0"/>
              </a:rPr>
              <a:t>Modify this text and change the </a:t>
            </a:r>
            <a:r>
              <a:rPr lang="en-US" sz="6000" err="1">
                <a:solidFill>
                  <a:schemeClr val="tx1"/>
                </a:solidFill>
                <a:latin typeface="Eudonet" pitchFamily="50" charset="0"/>
              </a:rPr>
              <a:t>colour</a:t>
            </a:r>
            <a:r>
              <a:rPr lang="en-US" sz="6000">
                <a:solidFill>
                  <a:schemeClr val="tx1"/>
                </a:solidFill>
                <a:latin typeface="Eudonet" pitchFamily="50" charset="0"/>
              </a:rPr>
              <a:t> of some words</a:t>
            </a:r>
            <a:endParaRPr lang="fr-FR" sz="6000">
              <a:solidFill>
                <a:schemeClr val="accent2"/>
              </a:solidFill>
              <a:latin typeface="Eudonet" pitchFamily="50" charset="0"/>
            </a:endParaRPr>
          </a:p>
        </p:txBody>
      </p:sp>
    </p:spTree>
    <p:extLst>
      <p:ext uri="{BB962C8B-B14F-4D97-AF65-F5344CB8AC3E}">
        <p14:creationId xmlns:p14="http://schemas.microsoft.com/office/powerpoint/2010/main" val="187018589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Single image page">
    <p:spTree>
      <p:nvGrpSpPr>
        <p:cNvPr id="1" name=""/>
        <p:cNvGrpSpPr/>
        <p:nvPr/>
      </p:nvGrpSpPr>
      <p:grpSpPr>
        <a:xfrm>
          <a:off x="0" y="0"/>
          <a:ext cx="0" cy="0"/>
          <a:chOff x="0" y="0"/>
          <a:chExt cx="0" cy="0"/>
        </a:xfrm>
      </p:grpSpPr>
      <p:sp>
        <p:nvSpPr>
          <p:cNvPr id="65" name="Espace réservé pour une image  64">
            <a:extLst>
              <a:ext uri="{FF2B5EF4-FFF2-40B4-BE49-F238E27FC236}">
                <a16:creationId xmlns:a16="http://schemas.microsoft.com/office/drawing/2014/main" id="{4E298C40-ADD8-9A26-211B-9FF732BD01E4}"/>
              </a:ext>
            </a:extLst>
          </p:cNvPr>
          <p:cNvSpPr>
            <a:spLocks noGrp="1"/>
          </p:cNvSpPr>
          <p:nvPr>
            <p:ph type="pic" sz="quarter" idx="10" hasCustomPrompt="1"/>
          </p:nvPr>
        </p:nvSpPr>
        <p:spPr>
          <a:xfrm>
            <a:off x="0" y="3460321"/>
            <a:ext cx="20105688" cy="7854948"/>
          </a:xfrm>
          <a:custGeom>
            <a:avLst/>
            <a:gdLst>
              <a:gd name="connsiteX0" fmla="*/ 4648756 w 20105687"/>
              <a:gd name="connsiteY0" fmla="*/ 0 h 7854948"/>
              <a:gd name="connsiteX1" fmla="*/ 20105687 w 20105687"/>
              <a:gd name="connsiteY1" fmla="*/ 0 h 7854948"/>
              <a:gd name="connsiteX2" fmla="*/ 20105687 w 20105687"/>
              <a:gd name="connsiteY2" fmla="*/ 7854948 h 7854948"/>
              <a:gd name="connsiteX3" fmla="*/ 2224517 w 20105687"/>
              <a:gd name="connsiteY3" fmla="*/ 7854948 h 7854948"/>
              <a:gd name="connsiteX4" fmla="*/ 2224517 w 20105687"/>
              <a:gd name="connsiteY4" fmla="*/ 5509562 h 7854948"/>
              <a:gd name="connsiteX5" fmla="*/ 1758106 w 20105687"/>
              <a:gd name="connsiteY5" fmla="*/ 4185565 h 7854948"/>
              <a:gd name="connsiteX6" fmla="*/ 4634994 w 20105687"/>
              <a:gd name="connsiteY6" fmla="*/ 348859 h 7854948"/>
              <a:gd name="connsiteX7" fmla="*/ 0 w 20105687"/>
              <a:gd name="connsiteY7" fmla="*/ 0 h 7854948"/>
              <a:gd name="connsiteX8" fmla="*/ 1020783 w 20105687"/>
              <a:gd name="connsiteY8" fmla="*/ 0 h 7854948"/>
              <a:gd name="connsiteX9" fmla="*/ 1016872 w 20105687"/>
              <a:gd name="connsiteY9" fmla="*/ 134169 h 7854948"/>
              <a:gd name="connsiteX10" fmla="*/ 1659 w 20105687"/>
              <a:gd name="connsiteY10" fmla="*/ 1252681 h 7854948"/>
              <a:gd name="connsiteX11" fmla="*/ 1659 w 20105687"/>
              <a:gd name="connsiteY11" fmla="*/ 2260500 h 7854948"/>
              <a:gd name="connsiteX12" fmla="*/ 2222422 w 20105687"/>
              <a:gd name="connsiteY12" fmla="*/ 242776 h 7854948"/>
              <a:gd name="connsiteX13" fmla="*/ 2232891 w 20105687"/>
              <a:gd name="connsiteY13" fmla="*/ 0 h 7854948"/>
              <a:gd name="connsiteX14" fmla="*/ 3436623 w 20105687"/>
              <a:gd name="connsiteY14" fmla="*/ 0 h 7854948"/>
              <a:gd name="connsiteX15" fmla="*/ 3432203 w 20105687"/>
              <a:gd name="connsiteY15" fmla="*/ 169638 h 7854948"/>
              <a:gd name="connsiteX16" fmla="*/ 1659 w 20105687"/>
              <a:gd name="connsiteY16" fmla="*/ 3343247 h 7854948"/>
              <a:gd name="connsiteX17" fmla="*/ 1659 w 20105687"/>
              <a:gd name="connsiteY17" fmla="*/ 4522329 h 7854948"/>
              <a:gd name="connsiteX18" fmla="*/ 1012357 w 20105687"/>
              <a:gd name="connsiteY18" fmla="*/ 5509562 h 7854948"/>
              <a:gd name="connsiteX19" fmla="*/ 1012357 w 20105687"/>
              <a:gd name="connsiteY19" fmla="*/ 7854948 h 7854948"/>
              <a:gd name="connsiteX20" fmla="*/ 0 w 20105687"/>
              <a:gd name="connsiteY20" fmla="*/ 7854948 h 785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105687" h="7854948">
                <a:moveTo>
                  <a:pt x="4648756" y="0"/>
                </a:moveTo>
                <a:lnTo>
                  <a:pt x="20105687" y="0"/>
                </a:lnTo>
                <a:lnTo>
                  <a:pt x="20105687" y="7854948"/>
                </a:lnTo>
                <a:lnTo>
                  <a:pt x="2224517" y="7854948"/>
                </a:lnTo>
                <a:lnTo>
                  <a:pt x="2224517" y="5509562"/>
                </a:lnTo>
                <a:cubicBezTo>
                  <a:pt x="2224517" y="5011417"/>
                  <a:pt x="2050142" y="4551970"/>
                  <a:pt x="1758106" y="4185565"/>
                </a:cubicBezTo>
                <a:cubicBezTo>
                  <a:pt x="3346846" y="3551820"/>
                  <a:pt x="4497383" y="2086571"/>
                  <a:pt x="4634994" y="348859"/>
                </a:cubicBezTo>
                <a:close/>
                <a:moveTo>
                  <a:pt x="0" y="0"/>
                </a:moveTo>
                <a:lnTo>
                  <a:pt x="1020783" y="0"/>
                </a:lnTo>
                <a:lnTo>
                  <a:pt x="1016872" y="134169"/>
                </a:lnTo>
                <a:cubicBezTo>
                  <a:pt x="977361" y="797924"/>
                  <a:pt x="641282" y="1250366"/>
                  <a:pt x="1659" y="1252681"/>
                </a:cubicBezTo>
                <a:lnTo>
                  <a:pt x="1659" y="2260500"/>
                </a:lnTo>
                <a:cubicBezTo>
                  <a:pt x="1238844" y="2258185"/>
                  <a:pt x="2117434" y="1442458"/>
                  <a:pt x="2222422" y="242776"/>
                </a:cubicBezTo>
                <a:lnTo>
                  <a:pt x="2232891" y="0"/>
                </a:lnTo>
                <a:lnTo>
                  <a:pt x="3436623" y="0"/>
                </a:lnTo>
                <a:lnTo>
                  <a:pt x="3432203" y="169638"/>
                </a:lnTo>
                <a:cubicBezTo>
                  <a:pt x="3340046" y="1933649"/>
                  <a:pt x="1836883" y="3340854"/>
                  <a:pt x="1659" y="3343247"/>
                </a:cubicBezTo>
                <a:lnTo>
                  <a:pt x="1659" y="4522329"/>
                </a:lnTo>
                <a:cubicBezTo>
                  <a:pt x="559490" y="4524799"/>
                  <a:pt x="1012357" y="4966955"/>
                  <a:pt x="1012357" y="5509562"/>
                </a:cubicBezTo>
                <a:lnTo>
                  <a:pt x="1012357" y="7854948"/>
                </a:lnTo>
                <a:lnTo>
                  <a:pt x="0" y="7854948"/>
                </a:lnTo>
                <a:close/>
              </a:path>
            </a:pathLst>
          </a:custGeom>
          <a:solidFill>
            <a:schemeClr val="accent6"/>
          </a:solidFill>
        </p:spPr>
        <p:txBody>
          <a:bodyPr wrap="square" anchor="ctr">
            <a:noAutofit/>
          </a:bodyPr>
          <a:lstStyle>
            <a:lvl1pPr algn="ctr">
              <a:defRPr/>
            </a:lvl1pPr>
          </a:lstStyle>
          <a:p>
            <a:r>
              <a:rPr lang="fr-FR"/>
              <a:t> </a:t>
            </a:r>
          </a:p>
        </p:txBody>
      </p:sp>
      <p:sp>
        <p:nvSpPr>
          <p:cNvPr id="39" name="Forme libre 38">
            <a:extLst>
              <a:ext uri="{FF2B5EF4-FFF2-40B4-BE49-F238E27FC236}">
                <a16:creationId xmlns:a16="http://schemas.microsoft.com/office/drawing/2014/main" id="{A0D9EA03-F415-087C-D896-DB7EE83E82BC}"/>
              </a:ext>
            </a:extLst>
          </p:cNvPr>
          <p:cNvSpPr/>
          <p:nvPr userDrawn="1"/>
        </p:nvSpPr>
        <p:spPr>
          <a:xfrm>
            <a:off x="3436624" y="3452251"/>
            <a:ext cx="1212217" cy="2151"/>
          </a:xfrm>
          <a:custGeom>
            <a:avLst/>
            <a:gdLst>
              <a:gd name="connsiteX0" fmla="*/ 56 w 1212217"/>
              <a:gd name="connsiteY0" fmla="*/ 0 h 2151"/>
              <a:gd name="connsiteX1" fmla="*/ 1212217 w 1212217"/>
              <a:gd name="connsiteY1" fmla="*/ 0 h 2151"/>
              <a:gd name="connsiteX2" fmla="*/ 1212132 w 1212217"/>
              <a:gd name="connsiteY2" fmla="*/ 2151 h 2151"/>
              <a:gd name="connsiteX3" fmla="*/ 0 w 1212217"/>
              <a:gd name="connsiteY3" fmla="*/ 2151 h 2151"/>
              <a:gd name="connsiteX4" fmla="*/ 56 w 1212217"/>
              <a:gd name="connsiteY4" fmla="*/ 0 h 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217" h="2151">
                <a:moveTo>
                  <a:pt x="56" y="0"/>
                </a:moveTo>
                <a:lnTo>
                  <a:pt x="1212217" y="0"/>
                </a:lnTo>
                <a:lnTo>
                  <a:pt x="1212132" y="2151"/>
                </a:lnTo>
                <a:lnTo>
                  <a:pt x="0" y="2151"/>
                </a:lnTo>
                <a:lnTo>
                  <a:pt x="56" y="0"/>
                </a:lnTo>
                <a:close/>
              </a:path>
            </a:pathLst>
          </a:custGeom>
          <a:solidFill>
            <a:srgbClr val="E3013E"/>
          </a:solidFill>
          <a:ln w="8449" cap="flat">
            <a:noFill/>
            <a:prstDash val="solid"/>
            <a:miter/>
          </a:ln>
        </p:spPr>
        <p:txBody>
          <a:bodyPr rtlCol="0" anchor="ctr"/>
          <a:lstStyle/>
          <a:p>
            <a:endParaRPr lang="fr-FR"/>
          </a:p>
        </p:txBody>
      </p:sp>
      <p:sp>
        <p:nvSpPr>
          <p:cNvPr id="36" name="Forme libre 35">
            <a:extLst>
              <a:ext uri="{FF2B5EF4-FFF2-40B4-BE49-F238E27FC236}">
                <a16:creationId xmlns:a16="http://schemas.microsoft.com/office/drawing/2014/main" id="{93F4D42A-B1FB-FFFB-C808-6E12F2631553}"/>
              </a:ext>
            </a:extLst>
          </p:cNvPr>
          <p:cNvSpPr/>
          <p:nvPr userDrawn="1"/>
        </p:nvSpPr>
        <p:spPr>
          <a:xfrm>
            <a:off x="1012358" y="11317721"/>
            <a:ext cx="1212161" cy="4407"/>
          </a:xfrm>
          <a:custGeom>
            <a:avLst/>
            <a:gdLst>
              <a:gd name="connsiteX0" fmla="*/ 0 w 1212161"/>
              <a:gd name="connsiteY0" fmla="*/ 0 h 4407"/>
              <a:gd name="connsiteX1" fmla="*/ 1212161 w 1212161"/>
              <a:gd name="connsiteY1" fmla="*/ 0 h 4407"/>
              <a:gd name="connsiteX2" fmla="*/ 1212161 w 1212161"/>
              <a:gd name="connsiteY2" fmla="*/ 4407 h 4407"/>
              <a:gd name="connsiteX3" fmla="*/ 0 w 1212161"/>
              <a:gd name="connsiteY3" fmla="*/ 4407 h 4407"/>
              <a:gd name="connsiteX4" fmla="*/ 0 w 1212161"/>
              <a:gd name="connsiteY4" fmla="*/ 0 h 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161" h="4407">
                <a:moveTo>
                  <a:pt x="0" y="0"/>
                </a:moveTo>
                <a:lnTo>
                  <a:pt x="1212161" y="0"/>
                </a:lnTo>
                <a:lnTo>
                  <a:pt x="1212161" y="4407"/>
                </a:lnTo>
                <a:lnTo>
                  <a:pt x="0" y="4407"/>
                </a:lnTo>
                <a:lnTo>
                  <a:pt x="0" y="0"/>
                </a:lnTo>
                <a:close/>
              </a:path>
            </a:pathLst>
          </a:custGeom>
          <a:solidFill>
            <a:srgbClr val="E3013E"/>
          </a:solidFill>
          <a:ln w="8449" cap="flat">
            <a:noFill/>
            <a:prstDash val="solid"/>
            <a:miter/>
          </a:ln>
        </p:spPr>
        <p:txBody>
          <a:bodyPr rtlCol="0" anchor="ctr"/>
          <a:lstStyle/>
          <a:p>
            <a:endParaRPr lang="fr-FR"/>
          </a:p>
        </p:txBody>
      </p:sp>
      <p:grpSp>
        <p:nvGrpSpPr>
          <p:cNvPr id="44" name="Graphique 7">
            <a:extLst>
              <a:ext uri="{FF2B5EF4-FFF2-40B4-BE49-F238E27FC236}">
                <a16:creationId xmlns:a16="http://schemas.microsoft.com/office/drawing/2014/main" id="{420A8730-589E-C783-1C2D-42422334DBD8}"/>
              </a:ext>
            </a:extLst>
          </p:cNvPr>
          <p:cNvGrpSpPr/>
          <p:nvPr userDrawn="1"/>
        </p:nvGrpSpPr>
        <p:grpSpPr>
          <a:xfrm>
            <a:off x="1660" y="1190421"/>
            <a:ext cx="4647181" cy="10131705"/>
            <a:chOff x="1660" y="1190421"/>
            <a:chExt cx="4647181" cy="10131705"/>
          </a:xfrm>
          <a:solidFill>
            <a:srgbClr val="E3013E"/>
          </a:solidFill>
        </p:grpSpPr>
        <p:sp>
          <p:nvSpPr>
            <p:cNvPr id="45" name="Forme libre 44">
              <a:extLst>
                <a:ext uri="{FF2B5EF4-FFF2-40B4-BE49-F238E27FC236}">
                  <a16:creationId xmlns:a16="http://schemas.microsoft.com/office/drawing/2014/main" id="{C6560968-2D78-259D-CF5F-5D34B1EBE74B}"/>
                </a:ext>
              </a:extLst>
            </p:cNvPr>
            <p:cNvSpPr/>
            <p:nvPr/>
          </p:nvSpPr>
          <p:spPr>
            <a:xfrm>
              <a:off x="1660" y="1190421"/>
              <a:ext cx="2231324" cy="4524479"/>
            </a:xfrm>
            <a:custGeom>
              <a:avLst/>
              <a:gdLst>
                <a:gd name="connsiteX0" fmla="*/ 2231324 w 2231324"/>
                <a:gd name="connsiteY0" fmla="*/ 2261828 h 4524479"/>
                <a:gd name="connsiteX1" fmla="*/ 0 w 2231324"/>
                <a:gd name="connsiteY1" fmla="*/ 0 h 4524479"/>
                <a:gd name="connsiteX2" fmla="*/ 0 w 2231324"/>
                <a:gd name="connsiteY2" fmla="*/ 1008642 h 4524479"/>
                <a:gd name="connsiteX3" fmla="*/ 1019163 w 2231324"/>
                <a:gd name="connsiteY3" fmla="*/ 2262651 h 4524479"/>
                <a:gd name="connsiteX4" fmla="*/ 0 w 2231324"/>
                <a:gd name="connsiteY4" fmla="*/ 3516661 h 4524479"/>
                <a:gd name="connsiteX5" fmla="*/ 0 w 2231324"/>
                <a:gd name="connsiteY5" fmla="*/ 4524480 h 4524479"/>
                <a:gd name="connsiteX6" fmla="*/ 2231324 w 2231324"/>
                <a:gd name="connsiteY6" fmla="*/ 2261828 h 452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1324" h="4524479">
                  <a:moveTo>
                    <a:pt x="2231324" y="2261828"/>
                  </a:moveTo>
                  <a:cubicBezTo>
                    <a:pt x="2231324" y="937831"/>
                    <a:pt x="1327282" y="2470"/>
                    <a:pt x="0" y="0"/>
                  </a:cubicBezTo>
                  <a:lnTo>
                    <a:pt x="0" y="1008642"/>
                  </a:lnTo>
                  <a:cubicBezTo>
                    <a:pt x="674645" y="1010289"/>
                    <a:pt x="1019163" y="1501847"/>
                    <a:pt x="1019163" y="2262651"/>
                  </a:cubicBezTo>
                  <a:cubicBezTo>
                    <a:pt x="1019163" y="2999578"/>
                    <a:pt x="682264" y="3514191"/>
                    <a:pt x="0" y="3516661"/>
                  </a:cubicBezTo>
                  <a:lnTo>
                    <a:pt x="0" y="4524480"/>
                  </a:lnTo>
                  <a:cubicBezTo>
                    <a:pt x="1319664" y="4522010"/>
                    <a:pt x="2231324" y="3594059"/>
                    <a:pt x="2231324" y="2261828"/>
                  </a:cubicBezTo>
                  <a:close/>
                </a:path>
              </a:pathLst>
            </a:custGeom>
            <a:solidFill>
              <a:srgbClr val="E3013E"/>
            </a:solidFill>
            <a:ln w="8449" cap="flat">
              <a:noFill/>
              <a:prstDash val="solid"/>
              <a:miter/>
            </a:ln>
          </p:spPr>
          <p:txBody>
            <a:bodyPr rtlCol="0" anchor="ctr"/>
            <a:lstStyle/>
            <a:p>
              <a:endParaRPr lang="fr-FR"/>
            </a:p>
          </p:txBody>
        </p:sp>
        <p:sp>
          <p:nvSpPr>
            <p:cNvPr id="46" name="Forme libre 45">
              <a:extLst>
                <a:ext uri="{FF2B5EF4-FFF2-40B4-BE49-F238E27FC236}">
                  <a16:creationId xmlns:a16="http://schemas.microsoft.com/office/drawing/2014/main" id="{53320B99-7FF2-1A95-37C1-9D17472E4DF7}"/>
                </a:ext>
              </a:extLst>
            </p:cNvPr>
            <p:cNvSpPr/>
            <p:nvPr/>
          </p:nvSpPr>
          <p:spPr>
            <a:xfrm>
              <a:off x="1660" y="3452250"/>
              <a:ext cx="4647181" cy="7869876"/>
            </a:xfrm>
            <a:custGeom>
              <a:avLst/>
              <a:gdLst>
                <a:gd name="connsiteX0" fmla="*/ 4647181 w 4647181"/>
                <a:gd name="connsiteY0" fmla="*/ 0 h 7869876"/>
                <a:gd name="connsiteX1" fmla="*/ 3435020 w 4647181"/>
                <a:gd name="connsiteY1" fmla="*/ 0 h 7869876"/>
                <a:gd name="connsiteX2" fmla="*/ 0 w 4647181"/>
                <a:gd name="connsiteY2" fmla="*/ 3345398 h 7869876"/>
                <a:gd name="connsiteX3" fmla="*/ 0 w 4647181"/>
                <a:gd name="connsiteY3" fmla="*/ 4524480 h 7869876"/>
                <a:gd name="connsiteX4" fmla="*/ 1010698 w 4647181"/>
                <a:gd name="connsiteY4" fmla="*/ 5511713 h 7869876"/>
                <a:gd name="connsiteX5" fmla="*/ 1010698 w 4647181"/>
                <a:gd name="connsiteY5" fmla="*/ 7869877 h 7869876"/>
                <a:gd name="connsiteX6" fmla="*/ 2222859 w 4647181"/>
                <a:gd name="connsiteY6" fmla="*/ 7869877 h 7869876"/>
                <a:gd name="connsiteX7" fmla="*/ 2222859 w 4647181"/>
                <a:gd name="connsiteY7" fmla="*/ 5511713 h 7869876"/>
                <a:gd name="connsiteX8" fmla="*/ 1756448 w 4647181"/>
                <a:gd name="connsiteY8" fmla="*/ 4187716 h 7869876"/>
                <a:gd name="connsiteX9" fmla="*/ 4647181 w 4647181"/>
                <a:gd name="connsiteY9" fmla="*/ 0 h 786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47181" h="7869876">
                  <a:moveTo>
                    <a:pt x="4647181" y="0"/>
                  </a:moveTo>
                  <a:lnTo>
                    <a:pt x="3435020" y="0"/>
                  </a:lnTo>
                  <a:cubicBezTo>
                    <a:pt x="3435020" y="1843550"/>
                    <a:pt x="1894425" y="3342928"/>
                    <a:pt x="0" y="3345398"/>
                  </a:cubicBezTo>
                  <a:lnTo>
                    <a:pt x="0" y="4524480"/>
                  </a:lnTo>
                  <a:cubicBezTo>
                    <a:pt x="557831" y="4526950"/>
                    <a:pt x="1010698" y="4969106"/>
                    <a:pt x="1010698" y="5511713"/>
                  </a:cubicBezTo>
                  <a:lnTo>
                    <a:pt x="1010698" y="7869877"/>
                  </a:lnTo>
                  <a:lnTo>
                    <a:pt x="2222859" y="7869877"/>
                  </a:lnTo>
                  <a:lnTo>
                    <a:pt x="2222859" y="5511713"/>
                  </a:lnTo>
                  <a:cubicBezTo>
                    <a:pt x="2222859" y="5013568"/>
                    <a:pt x="2048484" y="4554121"/>
                    <a:pt x="1756448" y="4187716"/>
                  </a:cubicBezTo>
                  <a:cubicBezTo>
                    <a:pt x="3451103" y="3511721"/>
                    <a:pt x="4647181" y="1889660"/>
                    <a:pt x="4647181" y="0"/>
                  </a:cubicBezTo>
                  <a:close/>
                </a:path>
              </a:pathLst>
            </a:custGeom>
            <a:solidFill>
              <a:srgbClr val="E3013E"/>
            </a:solidFill>
            <a:ln w="8449" cap="flat">
              <a:noFill/>
              <a:prstDash val="solid"/>
              <a:miter/>
            </a:ln>
          </p:spPr>
          <p:txBody>
            <a:bodyPr rtlCol="0" anchor="ctr"/>
            <a:lstStyle/>
            <a:p>
              <a:endParaRPr lang="fr-FR"/>
            </a:p>
          </p:txBody>
        </p:sp>
      </p:grpSp>
      <p:sp>
        <p:nvSpPr>
          <p:cNvPr id="139" name="Titre 1">
            <a:extLst>
              <a:ext uri="{FF2B5EF4-FFF2-40B4-BE49-F238E27FC236}">
                <a16:creationId xmlns:a16="http://schemas.microsoft.com/office/drawing/2014/main" id="{BD19EFFF-9387-32E6-A660-A6F885DFF31D}"/>
              </a:ext>
            </a:extLst>
          </p:cNvPr>
          <p:cNvSpPr>
            <a:spLocks noGrp="1"/>
          </p:cNvSpPr>
          <p:nvPr>
            <p:ph type="title" hasCustomPrompt="1"/>
          </p:nvPr>
        </p:nvSpPr>
        <p:spPr>
          <a:xfrm>
            <a:off x="3452814" y="418177"/>
            <a:ext cx="15413332" cy="3034074"/>
          </a:xfrm>
        </p:spPr>
        <p:txBody>
          <a:bodyPr/>
          <a:lstStyle>
            <a:lvl1pPr>
              <a:defRPr/>
            </a:lvl1pPr>
          </a:lstStyle>
          <a:p>
            <a:r>
              <a:rPr lang="fr-FR" err="1"/>
              <a:t>Modify</a:t>
            </a:r>
            <a:r>
              <a:rPr lang="fr-FR"/>
              <a:t> the </a:t>
            </a:r>
            <a:r>
              <a:rPr lang="fr-FR" err="1"/>
              <a:t>title</a:t>
            </a:r>
            <a:endParaRPr lang="fr-FR"/>
          </a:p>
        </p:txBody>
      </p:sp>
    </p:spTree>
    <p:extLst>
      <p:ext uri="{BB962C8B-B14F-4D97-AF65-F5344CB8AC3E}">
        <p14:creationId xmlns:p14="http://schemas.microsoft.com/office/powerpoint/2010/main" val="1874488940"/>
      </p:ext>
    </p:extLst>
  </p:cSld>
  <p:clrMapOvr>
    <a:masterClrMapping/>
  </p:clrMapOvr>
  <p:extLst>
    <p:ext uri="{DCECCB84-F9BA-43D5-87BE-67443E8EF086}">
      <p15:sldGuideLst xmlns:p15="http://schemas.microsoft.com/office/powerpoint/2012/main">
        <p15:guide id="2" pos="2175" userDrawn="1">
          <p15:clr>
            <a:srgbClr val="5ACBF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Back cover">
    <p:bg>
      <p:bgPr>
        <a:solidFill>
          <a:schemeClr val="bg2"/>
        </a:solidFill>
        <a:effectLst/>
      </p:bgPr>
    </p:bg>
    <p:spTree>
      <p:nvGrpSpPr>
        <p:cNvPr id="1" name=""/>
        <p:cNvGrpSpPr/>
        <p:nvPr/>
      </p:nvGrpSpPr>
      <p:grpSpPr>
        <a:xfrm>
          <a:off x="0" y="0"/>
          <a:ext cx="0" cy="0"/>
          <a:chOff x="0" y="0"/>
          <a:chExt cx="0" cy="0"/>
        </a:xfrm>
      </p:grpSpPr>
      <p:sp>
        <p:nvSpPr>
          <p:cNvPr id="4" name="object 2">
            <a:extLst>
              <a:ext uri="{FF2B5EF4-FFF2-40B4-BE49-F238E27FC236}">
                <a16:creationId xmlns:a16="http://schemas.microsoft.com/office/drawing/2014/main" id="{B84ED4D9-A26D-72C5-37F2-CA9A2A5C51D0}"/>
              </a:ext>
            </a:extLst>
          </p:cNvPr>
          <p:cNvSpPr/>
          <p:nvPr userDrawn="1"/>
        </p:nvSpPr>
        <p:spPr>
          <a:xfrm>
            <a:off x="-794" y="747"/>
            <a:ext cx="20105687" cy="11309349"/>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tx2"/>
          </a:solidFill>
        </p:spPr>
        <p:txBody>
          <a:bodyPr wrap="square" lIns="0" tIns="0" rIns="0" bIns="0" rtlCol="0"/>
          <a:lstStyle/>
          <a:p>
            <a:r>
              <a:rPr lang="fr-FR"/>
              <a:t>W </a:t>
            </a:r>
            <a:endParaRPr/>
          </a:p>
        </p:txBody>
      </p:sp>
      <p:sp>
        <p:nvSpPr>
          <p:cNvPr id="44" name="Triangle rectangle 43">
            <a:extLst>
              <a:ext uri="{FF2B5EF4-FFF2-40B4-BE49-F238E27FC236}">
                <a16:creationId xmlns:a16="http://schemas.microsoft.com/office/drawing/2014/main" id="{51D5626A-0D5C-2FAB-C516-13566FEDDE4F}"/>
              </a:ext>
            </a:extLst>
          </p:cNvPr>
          <p:cNvSpPr/>
          <p:nvPr userDrawn="1"/>
        </p:nvSpPr>
        <p:spPr>
          <a:xfrm rot="10800000" flipH="1">
            <a:off x="5106184" y="4678145"/>
            <a:ext cx="669958" cy="598646"/>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9" name="Graphique 8">
            <a:extLst>
              <a:ext uri="{FF2B5EF4-FFF2-40B4-BE49-F238E27FC236}">
                <a16:creationId xmlns:a16="http://schemas.microsoft.com/office/drawing/2014/main" id="{BB1561A6-BC9A-91C0-93BC-24AF5D8612F0}"/>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l="6511" t="38891" r="6588" b="34688"/>
          <a:stretch/>
        </p:blipFill>
        <p:spPr>
          <a:xfrm>
            <a:off x="5441162" y="3689654"/>
            <a:ext cx="9280738" cy="1587138"/>
          </a:xfrm>
          <a:prstGeom prst="rect">
            <a:avLst/>
          </a:prstGeom>
        </p:spPr>
      </p:pic>
      <p:sp>
        <p:nvSpPr>
          <p:cNvPr id="13" name="ZoneTexte 12">
            <a:extLst>
              <a:ext uri="{FF2B5EF4-FFF2-40B4-BE49-F238E27FC236}">
                <a16:creationId xmlns:a16="http://schemas.microsoft.com/office/drawing/2014/main" id="{D4A06A04-6084-CCE5-C106-639D6818487F}"/>
              </a:ext>
            </a:extLst>
          </p:cNvPr>
          <p:cNvSpPr txBox="1"/>
          <p:nvPr userDrawn="1"/>
        </p:nvSpPr>
        <p:spPr>
          <a:xfrm>
            <a:off x="5653087" y="9319334"/>
            <a:ext cx="2406999" cy="830997"/>
          </a:xfrm>
          <a:prstGeom prst="rect">
            <a:avLst/>
          </a:prstGeom>
          <a:noFill/>
        </p:spPr>
        <p:txBody>
          <a:bodyPr wrap="square" lIns="0" tIns="0" rIns="0" bIns="0" rtlCol="0">
            <a:spAutoFit/>
          </a:bodyPr>
          <a:lstStyle/>
          <a:p>
            <a:r>
              <a:rPr lang="fr-FR" b="1" i="0" err="1">
                <a:solidFill>
                  <a:schemeClr val="bg1"/>
                </a:solidFill>
                <a:effectLst/>
                <a:latin typeface="Montserrat" pitchFamily="2" charset="77"/>
              </a:rPr>
              <a:t>Eudonet</a:t>
            </a:r>
            <a:endParaRPr lang="fr-FR" b="1" i="0">
              <a:solidFill>
                <a:schemeClr val="bg1"/>
              </a:solidFill>
              <a:effectLst/>
              <a:latin typeface="Montserrat" pitchFamily="2" charset="77"/>
            </a:endParaRPr>
          </a:p>
          <a:p>
            <a:r>
              <a:rPr lang="fr-FR">
                <a:solidFill>
                  <a:schemeClr val="bg1"/>
                </a:solidFill>
                <a:effectLst/>
                <a:latin typeface="Montserrat" pitchFamily="2" charset="77"/>
              </a:rPr>
              <a:t>11 av. Dubonnet</a:t>
            </a:r>
          </a:p>
          <a:p>
            <a:r>
              <a:rPr lang="fr-FR">
                <a:solidFill>
                  <a:schemeClr val="bg1"/>
                </a:solidFill>
                <a:effectLst/>
                <a:latin typeface="Montserrat" pitchFamily="2" charset="77"/>
              </a:rPr>
              <a:t>92407 Courbevoie</a:t>
            </a:r>
          </a:p>
        </p:txBody>
      </p:sp>
      <p:sp>
        <p:nvSpPr>
          <p:cNvPr id="14" name="ZoneTexte 13">
            <a:extLst>
              <a:ext uri="{FF2B5EF4-FFF2-40B4-BE49-F238E27FC236}">
                <a16:creationId xmlns:a16="http://schemas.microsoft.com/office/drawing/2014/main" id="{66429F38-0F38-1580-8BFF-4753EF99FDBD}"/>
              </a:ext>
            </a:extLst>
          </p:cNvPr>
          <p:cNvSpPr txBox="1"/>
          <p:nvPr userDrawn="1"/>
        </p:nvSpPr>
        <p:spPr>
          <a:xfrm>
            <a:off x="10052050" y="9319334"/>
            <a:ext cx="3505994" cy="830997"/>
          </a:xfrm>
          <a:prstGeom prst="rect">
            <a:avLst/>
          </a:prstGeom>
          <a:noFill/>
        </p:spPr>
        <p:txBody>
          <a:bodyPr wrap="square" lIns="0" tIns="0" rIns="0" bIns="0" rtlCol="0">
            <a:spAutoFit/>
          </a:bodyPr>
          <a:lstStyle/>
          <a:p>
            <a:r>
              <a:rPr lang="fr-FR" b="1" i="0">
                <a:solidFill>
                  <a:schemeClr val="bg1"/>
                </a:solidFill>
                <a:effectLst/>
                <a:latin typeface="Montserrat" pitchFamily="2" charset="77"/>
              </a:rPr>
              <a:t>Contact</a:t>
            </a:r>
          </a:p>
          <a:p>
            <a:r>
              <a:rPr lang="fr-FR" b="0" i="0">
                <a:solidFill>
                  <a:schemeClr val="bg1"/>
                </a:solidFill>
                <a:effectLst/>
                <a:latin typeface="Montserrat" pitchFamily="2" charset="77"/>
              </a:rPr>
              <a:t>+33 (0)1 47 37 60 30</a:t>
            </a:r>
          </a:p>
          <a:p>
            <a:r>
              <a:rPr lang="fr-FR" b="0" i="0" err="1">
                <a:solidFill>
                  <a:schemeClr val="bg1"/>
                </a:solidFill>
                <a:effectLst/>
                <a:latin typeface="Montserrat" pitchFamily="2" charset="77"/>
              </a:rPr>
              <a:t>info@eudonet.com</a:t>
            </a:r>
            <a:endParaRPr lang="fr-FR" b="0">
              <a:solidFill>
                <a:schemeClr val="bg1"/>
              </a:solidFill>
              <a:effectLst/>
              <a:latin typeface="Montserrat" pitchFamily="2" charset="77"/>
            </a:endParaRPr>
          </a:p>
        </p:txBody>
      </p:sp>
      <p:grpSp>
        <p:nvGrpSpPr>
          <p:cNvPr id="51" name="Groupe 50">
            <a:extLst>
              <a:ext uri="{FF2B5EF4-FFF2-40B4-BE49-F238E27FC236}">
                <a16:creationId xmlns:a16="http://schemas.microsoft.com/office/drawing/2014/main" id="{194A9DA7-EF9E-12EF-6893-46D83B6029CF}"/>
              </a:ext>
            </a:extLst>
          </p:cNvPr>
          <p:cNvGrpSpPr/>
          <p:nvPr userDrawn="1"/>
        </p:nvGrpSpPr>
        <p:grpSpPr>
          <a:xfrm>
            <a:off x="14452600" y="9319334"/>
            <a:ext cx="1862689" cy="779777"/>
            <a:chOff x="14452600" y="9319334"/>
            <a:chExt cx="1862689" cy="779777"/>
          </a:xfrm>
        </p:grpSpPr>
        <p:sp>
          <p:nvSpPr>
            <p:cNvPr id="15" name="ZoneTexte 14">
              <a:extLst>
                <a:ext uri="{FF2B5EF4-FFF2-40B4-BE49-F238E27FC236}">
                  <a16:creationId xmlns:a16="http://schemas.microsoft.com/office/drawing/2014/main" id="{35B9C146-3DFD-8443-A858-D66A0B3918CB}"/>
                </a:ext>
              </a:extLst>
            </p:cNvPr>
            <p:cNvSpPr txBox="1"/>
            <p:nvPr userDrawn="1"/>
          </p:nvSpPr>
          <p:spPr>
            <a:xfrm>
              <a:off x="14452600" y="9319334"/>
              <a:ext cx="1862689" cy="276999"/>
            </a:xfrm>
            <a:prstGeom prst="rect">
              <a:avLst/>
            </a:prstGeom>
            <a:noFill/>
          </p:spPr>
          <p:txBody>
            <a:bodyPr wrap="none" lIns="0" tIns="0" rIns="0" bIns="0" rtlCol="0">
              <a:spAutoFit/>
            </a:bodyPr>
            <a:lstStyle/>
            <a:p>
              <a:r>
                <a:rPr lang="fr-FR" b="1" i="0" err="1">
                  <a:solidFill>
                    <a:schemeClr val="bg1"/>
                  </a:solidFill>
                  <a:effectLst/>
                  <a:latin typeface="Montserrat" pitchFamily="2" charset="77"/>
                </a:rPr>
                <a:t>fr.eudonet.com</a:t>
              </a:r>
              <a:endParaRPr lang="fr-FR" b="1" i="0">
                <a:solidFill>
                  <a:schemeClr val="bg1"/>
                </a:solidFill>
                <a:effectLst/>
                <a:latin typeface="Montserrat" pitchFamily="2" charset="77"/>
              </a:endParaRPr>
            </a:p>
          </p:txBody>
        </p:sp>
        <p:sp>
          <p:nvSpPr>
            <p:cNvPr id="39" name="Forme libre 38">
              <a:extLst>
                <a:ext uri="{FF2B5EF4-FFF2-40B4-BE49-F238E27FC236}">
                  <a16:creationId xmlns:a16="http://schemas.microsoft.com/office/drawing/2014/main" id="{9B6DF334-C1BA-6E05-76FE-8190A76A8459}"/>
                </a:ext>
              </a:extLst>
            </p:cNvPr>
            <p:cNvSpPr/>
            <p:nvPr userDrawn="1"/>
          </p:nvSpPr>
          <p:spPr>
            <a:xfrm>
              <a:off x="15396384" y="9754865"/>
              <a:ext cx="344048" cy="344047"/>
            </a:xfrm>
            <a:custGeom>
              <a:avLst/>
              <a:gdLst>
                <a:gd name="connsiteX0" fmla="*/ 352187 w 704374"/>
                <a:gd name="connsiteY0" fmla="*/ 0 h 704373"/>
                <a:gd name="connsiteX1" fmla="*/ 0 w 704374"/>
                <a:gd name="connsiteY1" fmla="*/ 352187 h 704373"/>
                <a:gd name="connsiteX2" fmla="*/ 352187 w 704374"/>
                <a:gd name="connsiteY2" fmla="*/ 704374 h 704373"/>
                <a:gd name="connsiteX3" fmla="*/ 704374 w 704374"/>
                <a:gd name="connsiteY3" fmla="*/ 352187 h 704373"/>
                <a:gd name="connsiteX4" fmla="*/ 352187 w 704374"/>
                <a:gd name="connsiteY4" fmla="*/ 0 h 704373"/>
                <a:gd name="connsiteX5" fmla="*/ 548521 w 704374"/>
                <a:gd name="connsiteY5" fmla="*/ 231553 h 704373"/>
                <a:gd name="connsiteX6" fmla="*/ 546497 w 704374"/>
                <a:gd name="connsiteY6" fmla="*/ 237625 h 704373"/>
                <a:gd name="connsiteX7" fmla="*/ 515731 w 704374"/>
                <a:gd name="connsiteY7" fmla="*/ 269605 h 704373"/>
                <a:gd name="connsiteX8" fmla="*/ 510873 w 704374"/>
                <a:gd name="connsiteY8" fmla="*/ 274868 h 704373"/>
                <a:gd name="connsiteX9" fmla="*/ 448532 w 704374"/>
                <a:gd name="connsiteY9" fmla="*/ 447723 h 704373"/>
                <a:gd name="connsiteX10" fmla="*/ 223052 w 704374"/>
                <a:gd name="connsiteY10" fmla="*/ 500348 h 704373"/>
                <a:gd name="connsiteX11" fmla="*/ 179332 w 704374"/>
                <a:gd name="connsiteY11" fmla="*/ 482941 h 704373"/>
                <a:gd name="connsiteX12" fmla="*/ 165568 w 704374"/>
                <a:gd name="connsiteY12" fmla="*/ 474845 h 704373"/>
                <a:gd name="connsiteX13" fmla="*/ 164758 w 704374"/>
                <a:gd name="connsiteY13" fmla="*/ 472416 h 704373"/>
                <a:gd name="connsiteX14" fmla="*/ 170021 w 704374"/>
                <a:gd name="connsiteY14" fmla="*/ 472416 h 704373"/>
                <a:gd name="connsiteX15" fmla="*/ 235196 w 704374"/>
                <a:gd name="connsiteY15" fmla="*/ 463915 h 704373"/>
                <a:gd name="connsiteX16" fmla="*/ 278106 w 704374"/>
                <a:gd name="connsiteY16" fmla="*/ 441246 h 704373"/>
                <a:gd name="connsiteX17" fmla="*/ 278511 w 704374"/>
                <a:gd name="connsiteY17" fmla="*/ 440841 h 704373"/>
                <a:gd name="connsiteX18" fmla="*/ 270010 w 704374"/>
                <a:gd name="connsiteY18" fmla="*/ 439626 h 704373"/>
                <a:gd name="connsiteX19" fmla="*/ 207264 w 704374"/>
                <a:gd name="connsiteY19" fmla="*/ 387001 h 704373"/>
                <a:gd name="connsiteX20" fmla="*/ 209288 w 704374"/>
                <a:gd name="connsiteY20" fmla="*/ 384167 h 704373"/>
                <a:gd name="connsiteX21" fmla="*/ 239244 w 704374"/>
                <a:gd name="connsiteY21" fmla="*/ 383358 h 704373"/>
                <a:gd name="connsiteX22" fmla="*/ 229124 w 704374"/>
                <a:gd name="connsiteY22" fmla="*/ 380119 h 704373"/>
                <a:gd name="connsiteX23" fmla="*/ 178927 w 704374"/>
                <a:gd name="connsiteY23" fmla="*/ 315349 h 704373"/>
                <a:gd name="connsiteX24" fmla="*/ 178522 w 704374"/>
                <a:gd name="connsiteY24" fmla="*/ 306443 h 704373"/>
                <a:gd name="connsiteX25" fmla="*/ 181356 w 704374"/>
                <a:gd name="connsiteY25" fmla="*/ 304824 h 704373"/>
                <a:gd name="connsiteX26" fmla="*/ 211717 w 704374"/>
                <a:gd name="connsiteY26" fmla="*/ 313325 h 704373"/>
                <a:gd name="connsiteX27" fmla="*/ 202002 w 704374"/>
                <a:gd name="connsiteY27" fmla="*/ 304824 h 704373"/>
                <a:gd name="connsiteX28" fmla="*/ 188238 w 704374"/>
                <a:gd name="connsiteY28" fmla="*/ 210098 h 704373"/>
                <a:gd name="connsiteX29" fmla="*/ 192691 w 704374"/>
                <a:gd name="connsiteY29" fmla="*/ 210098 h 704373"/>
                <a:gd name="connsiteX30" fmla="*/ 350972 w 704374"/>
                <a:gd name="connsiteY30" fmla="*/ 290655 h 704373"/>
                <a:gd name="connsiteX31" fmla="*/ 352592 w 704374"/>
                <a:gd name="connsiteY31" fmla="*/ 288631 h 704373"/>
                <a:gd name="connsiteX32" fmla="*/ 353401 w 704374"/>
                <a:gd name="connsiteY32" fmla="*/ 255437 h 704373"/>
                <a:gd name="connsiteX33" fmla="*/ 369189 w 704374"/>
                <a:gd name="connsiteY33" fmla="*/ 224266 h 704373"/>
                <a:gd name="connsiteX34" fmla="*/ 395502 w 704374"/>
                <a:gd name="connsiteY34" fmla="*/ 202811 h 704373"/>
                <a:gd name="connsiteX35" fmla="*/ 427887 w 704374"/>
                <a:gd name="connsiteY35" fmla="*/ 193500 h 704373"/>
                <a:gd name="connsiteX36" fmla="*/ 462296 w 704374"/>
                <a:gd name="connsiteY36" fmla="*/ 199168 h 704373"/>
                <a:gd name="connsiteX37" fmla="*/ 484560 w 704374"/>
                <a:gd name="connsiteY37" fmla="*/ 212931 h 704373"/>
                <a:gd name="connsiteX38" fmla="*/ 488609 w 704374"/>
                <a:gd name="connsiteY38" fmla="*/ 216979 h 704373"/>
                <a:gd name="connsiteX39" fmla="*/ 491847 w 704374"/>
                <a:gd name="connsiteY39" fmla="*/ 217789 h 704373"/>
                <a:gd name="connsiteX40" fmla="*/ 537996 w 704374"/>
                <a:gd name="connsiteY40" fmla="*/ 199977 h 704373"/>
                <a:gd name="connsiteX41" fmla="*/ 540020 w 704374"/>
                <a:gd name="connsiteY41" fmla="*/ 199977 h 704373"/>
                <a:gd name="connsiteX42" fmla="*/ 540020 w 704374"/>
                <a:gd name="connsiteY42" fmla="*/ 202001 h 704373"/>
                <a:gd name="connsiteX43" fmla="*/ 527066 w 704374"/>
                <a:gd name="connsiteY43" fmla="*/ 225481 h 704373"/>
                <a:gd name="connsiteX44" fmla="*/ 508040 w 704374"/>
                <a:gd name="connsiteY44" fmla="*/ 242483 h 704373"/>
                <a:gd name="connsiteX45" fmla="*/ 546902 w 704374"/>
                <a:gd name="connsiteY45" fmla="*/ 231553 h 704373"/>
                <a:gd name="connsiteX46" fmla="*/ 548521 w 704374"/>
                <a:gd name="connsiteY46" fmla="*/ 231553 h 704373"/>
                <a:gd name="connsiteX47" fmla="*/ 548521 w 704374"/>
                <a:gd name="connsiteY47" fmla="*/ 231553 h 70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4374" h="704373">
                  <a:moveTo>
                    <a:pt x="352187" y="0"/>
                  </a:moveTo>
                  <a:cubicBezTo>
                    <a:pt x="157472" y="0"/>
                    <a:pt x="0" y="157877"/>
                    <a:pt x="0" y="352187"/>
                  </a:cubicBezTo>
                  <a:cubicBezTo>
                    <a:pt x="0" y="546902"/>
                    <a:pt x="157877" y="704374"/>
                    <a:pt x="352187" y="704374"/>
                  </a:cubicBezTo>
                  <a:cubicBezTo>
                    <a:pt x="546902" y="704374"/>
                    <a:pt x="704374" y="546497"/>
                    <a:pt x="704374" y="352187"/>
                  </a:cubicBezTo>
                  <a:cubicBezTo>
                    <a:pt x="704778" y="157472"/>
                    <a:pt x="546902" y="0"/>
                    <a:pt x="352187" y="0"/>
                  </a:cubicBezTo>
                  <a:close/>
                  <a:moveTo>
                    <a:pt x="548521" y="231553"/>
                  </a:moveTo>
                  <a:cubicBezTo>
                    <a:pt x="548521" y="232362"/>
                    <a:pt x="548521" y="234791"/>
                    <a:pt x="546497" y="237625"/>
                  </a:cubicBezTo>
                  <a:cubicBezTo>
                    <a:pt x="537591" y="249769"/>
                    <a:pt x="527876" y="260699"/>
                    <a:pt x="515731" y="269605"/>
                  </a:cubicBezTo>
                  <a:cubicBezTo>
                    <a:pt x="514112" y="270819"/>
                    <a:pt x="510873" y="272439"/>
                    <a:pt x="510873" y="274868"/>
                  </a:cubicBezTo>
                  <a:cubicBezTo>
                    <a:pt x="510873" y="338423"/>
                    <a:pt x="494681" y="401574"/>
                    <a:pt x="448532" y="447723"/>
                  </a:cubicBezTo>
                  <a:cubicBezTo>
                    <a:pt x="389834" y="506420"/>
                    <a:pt x="301181" y="522208"/>
                    <a:pt x="223052" y="500348"/>
                  </a:cubicBezTo>
                  <a:cubicBezTo>
                    <a:pt x="207669" y="496300"/>
                    <a:pt x="193500" y="490228"/>
                    <a:pt x="179332" y="482941"/>
                  </a:cubicBezTo>
                  <a:cubicBezTo>
                    <a:pt x="174879" y="480513"/>
                    <a:pt x="170021" y="477679"/>
                    <a:pt x="165568" y="474845"/>
                  </a:cubicBezTo>
                  <a:cubicBezTo>
                    <a:pt x="164354" y="474035"/>
                    <a:pt x="163544" y="473226"/>
                    <a:pt x="164758" y="472416"/>
                  </a:cubicBezTo>
                  <a:cubicBezTo>
                    <a:pt x="165568" y="472011"/>
                    <a:pt x="166378" y="472011"/>
                    <a:pt x="170021" y="472416"/>
                  </a:cubicBezTo>
                  <a:cubicBezTo>
                    <a:pt x="191881" y="474440"/>
                    <a:pt x="214551" y="471202"/>
                    <a:pt x="235196" y="463915"/>
                  </a:cubicBezTo>
                  <a:cubicBezTo>
                    <a:pt x="246531" y="459867"/>
                    <a:pt x="271224" y="451771"/>
                    <a:pt x="278106" y="441246"/>
                  </a:cubicBezTo>
                  <a:cubicBezTo>
                    <a:pt x="278106" y="440841"/>
                    <a:pt x="278511" y="440841"/>
                    <a:pt x="278511" y="440841"/>
                  </a:cubicBezTo>
                  <a:cubicBezTo>
                    <a:pt x="275677" y="440031"/>
                    <a:pt x="272844" y="440031"/>
                    <a:pt x="270010" y="439626"/>
                  </a:cubicBezTo>
                  <a:cubicBezTo>
                    <a:pt x="248555" y="433554"/>
                    <a:pt x="220218" y="423029"/>
                    <a:pt x="207264" y="387001"/>
                  </a:cubicBezTo>
                  <a:cubicBezTo>
                    <a:pt x="206454" y="384977"/>
                    <a:pt x="207264" y="383762"/>
                    <a:pt x="209288" y="384167"/>
                  </a:cubicBezTo>
                  <a:cubicBezTo>
                    <a:pt x="226695" y="385382"/>
                    <a:pt x="233172" y="384572"/>
                    <a:pt x="239244" y="383358"/>
                  </a:cubicBezTo>
                  <a:cubicBezTo>
                    <a:pt x="236005" y="382953"/>
                    <a:pt x="232362" y="381738"/>
                    <a:pt x="229124" y="380119"/>
                  </a:cubicBezTo>
                  <a:cubicBezTo>
                    <a:pt x="202406" y="369998"/>
                    <a:pt x="182570" y="343686"/>
                    <a:pt x="178927" y="315349"/>
                  </a:cubicBezTo>
                  <a:cubicBezTo>
                    <a:pt x="178522" y="312110"/>
                    <a:pt x="178118" y="309277"/>
                    <a:pt x="178522" y="306443"/>
                  </a:cubicBezTo>
                  <a:cubicBezTo>
                    <a:pt x="178522" y="304419"/>
                    <a:pt x="179737" y="303609"/>
                    <a:pt x="181356" y="304824"/>
                  </a:cubicBezTo>
                  <a:cubicBezTo>
                    <a:pt x="195119" y="312110"/>
                    <a:pt x="210503" y="313730"/>
                    <a:pt x="211717" y="313325"/>
                  </a:cubicBezTo>
                  <a:cubicBezTo>
                    <a:pt x="208478" y="310491"/>
                    <a:pt x="205240" y="307658"/>
                    <a:pt x="202002" y="304824"/>
                  </a:cubicBezTo>
                  <a:cubicBezTo>
                    <a:pt x="178927" y="282964"/>
                    <a:pt x="169617" y="238030"/>
                    <a:pt x="188238" y="210098"/>
                  </a:cubicBezTo>
                  <a:cubicBezTo>
                    <a:pt x="189857" y="207669"/>
                    <a:pt x="190667" y="207669"/>
                    <a:pt x="192691" y="210098"/>
                  </a:cubicBezTo>
                  <a:cubicBezTo>
                    <a:pt x="235196" y="258675"/>
                    <a:pt x="287822" y="281345"/>
                    <a:pt x="350972" y="290655"/>
                  </a:cubicBezTo>
                  <a:cubicBezTo>
                    <a:pt x="352592" y="291060"/>
                    <a:pt x="352996" y="290655"/>
                    <a:pt x="352592" y="288631"/>
                  </a:cubicBezTo>
                  <a:cubicBezTo>
                    <a:pt x="350972" y="277297"/>
                    <a:pt x="350568" y="266771"/>
                    <a:pt x="353401" y="255437"/>
                  </a:cubicBezTo>
                  <a:cubicBezTo>
                    <a:pt x="356235" y="244102"/>
                    <a:pt x="361497" y="233172"/>
                    <a:pt x="369189" y="224266"/>
                  </a:cubicBezTo>
                  <a:cubicBezTo>
                    <a:pt x="376476" y="215360"/>
                    <a:pt x="385381" y="208073"/>
                    <a:pt x="395502" y="202811"/>
                  </a:cubicBezTo>
                  <a:cubicBezTo>
                    <a:pt x="405622" y="197548"/>
                    <a:pt x="416552" y="194310"/>
                    <a:pt x="427887" y="193500"/>
                  </a:cubicBezTo>
                  <a:cubicBezTo>
                    <a:pt x="439626" y="192691"/>
                    <a:pt x="451366" y="194715"/>
                    <a:pt x="462296" y="199168"/>
                  </a:cubicBezTo>
                  <a:cubicBezTo>
                    <a:pt x="470392" y="202406"/>
                    <a:pt x="477679" y="206859"/>
                    <a:pt x="484560" y="212931"/>
                  </a:cubicBezTo>
                  <a:cubicBezTo>
                    <a:pt x="486180" y="214146"/>
                    <a:pt x="487394" y="215360"/>
                    <a:pt x="488609" y="216979"/>
                  </a:cubicBezTo>
                  <a:cubicBezTo>
                    <a:pt x="489418" y="217789"/>
                    <a:pt x="490633" y="218194"/>
                    <a:pt x="491847" y="217789"/>
                  </a:cubicBezTo>
                  <a:cubicBezTo>
                    <a:pt x="508040" y="213741"/>
                    <a:pt x="523422" y="208073"/>
                    <a:pt x="537996" y="199977"/>
                  </a:cubicBezTo>
                  <a:cubicBezTo>
                    <a:pt x="538805" y="199573"/>
                    <a:pt x="539210" y="199573"/>
                    <a:pt x="540020" y="199977"/>
                  </a:cubicBezTo>
                  <a:cubicBezTo>
                    <a:pt x="540829" y="200382"/>
                    <a:pt x="540425" y="201192"/>
                    <a:pt x="540020" y="202001"/>
                  </a:cubicBezTo>
                  <a:cubicBezTo>
                    <a:pt x="537591" y="210503"/>
                    <a:pt x="532733" y="218599"/>
                    <a:pt x="527066" y="225481"/>
                  </a:cubicBezTo>
                  <a:cubicBezTo>
                    <a:pt x="523422" y="229933"/>
                    <a:pt x="514112" y="241268"/>
                    <a:pt x="508040" y="242483"/>
                  </a:cubicBezTo>
                  <a:cubicBezTo>
                    <a:pt x="521398" y="240458"/>
                    <a:pt x="534757" y="236815"/>
                    <a:pt x="546902" y="231553"/>
                  </a:cubicBezTo>
                  <a:cubicBezTo>
                    <a:pt x="548521" y="230743"/>
                    <a:pt x="548521" y="230338"/>
                    <a:pt x="548521" y="231553"/>
                  </a:cubicBezTo>
                  <a:cubicBezTo>
                    <a:pt x="548521" y="231553"/>
                    <a:pt x="548521" y="231553"/>
                    <a:pt x="548521" y="231553"/>
                  </a:cubicBezTo>
                  <a:close/>
                </a:path>
              </a:pathLst>
            </a:custGeom>
            <a:solidFill>
              <a:schemeClr val="bg1"/>
            </a:solidFill>
            <a:ln w="4048" cap="flat">
              <a:noFill/>
              <a:prstDash val="solid"/>
              <a:miter/>
            </a:ln>
          </p:spPr>
          <p:txBody>
            <a:bodyPr rtlCol="0" anchor="ctr"/>
            <a:lstStyle/>
            <a:p>
              <a:endParaRPr lang="fr-FR"/>
            </a:p>
          </p:txBody>
        </p:sp>
        <p:sp>
          <p:nvSpPr>
            <p:cNvPr id="43" name="Forme libre 42">
              <a:extLst>
                <a:ext uri="{FF2B5EF4-FFF2-40B4-BE49-F238E27FC236}">
                  <a16:creationId xmlns:a16="http://schemas.microsoft.com/office/drawing/2014/main" id="{83E81ECE-1A32-BA7A-714B-5ED3707108E8}"/>
                </a:ext>
              </a:extLst>
            </p:cNvPr>
            <p:cNvSpPr/>
            <p:nvPr userDrawn="1"/>
          </p:nvSpPr>
          <p:spPr>
            <a:xfrm>
              <a:off x="14481482" y="9754865"/>
              <a:ext cx="344047" cy="344047"/>
            </a:xfrm>
            <a:custGeom>
              <a:avLst/>
              <a:gdLst>
                <a:gd name="connsiteX0" fmla="*/ 352187 w 704373"/>
                <a:gd name="connsiteY0" fmla="*/ 0 h 704373"/>
                <a:gd name="connsiteX1" fmla="*/ 0 w 704373"/>
                <a:gd name="connsiteY1" fmla="*/ 352187 h 704373"/>
                <a:gd name="connsiteX2" fmla="*/ 352187 w 704373"/>
                <a:gd name="connsiteY2" fmla="*/ 704374 h 704373"/>
                <a:gd name="connsiteX3" fmla="*/ 704374 w 704373"/>
                <a:gd name="connsiteY3" fmla="*/ 352187 h 704373"/>
                <a:gd name="connsiteX4" fmla="*/ 352187 w 704373"/>
                <a:gd name="connsiteY4" fmla="*/ 0 h 704373"/>
                <a:gd name="connsiteX5" fmla="*/ 272439 w 704373"/>
                <a:gd name="connsiteY5" fmla="*/ 505611 h 704373"/>
                <a:gd name="connsiteX6" fmla="*/ 204025 w 704373"/>
                <a:gd name="connsiteY6" fmla="*/ 505611 h 704373"/>
                <a:gd name="connsiteX7" fmla="*/ 204025 w 704373"/>
                <a:gd name="connsiteY7" fmla="*/ 286607 h 704373"/>
                <a:gd name="connsiteX8" fmla="*/ 272439 w 704373"/>
                <a:gd name="connsiteY8" fmla="*/ 286607 h 704373"/>
                <a:gd name="connsiteX9" fmla="*/ 272439 w 704373"/>
                <a:gd name="connsiteY9" fmla="*/ 505611 h 704373"/>
                <a:gd name="connsiteX10" fmla="*/ 238435 w 704373"/>
                <a:gd name="connsiteY10" fmla="*/ 256651 h 704373"/>
                <a:gd name="connsiteX11" fmla="*/ 198763 w 704373"/>
                <a:gd name="connsiteY11" fmla="*/ 216979 h 704373"/>
                <a:gd name="connsiteX12" fmla="*/ 238435 w 704373"/>
                <a:gd name="connsiteY12" fmla="*/ 177308 h 704373"/>
                <a:gd name="connsiteX13" fmla="*/ 278106 w 704373"/>
                <a:gd name="connsiteY13" fmla="*/ 216979 h 704373"/>
                <a:gd name="connsiteX14" fmla="*/ 238435 w 704373"/>
                <a:gd name="connsiteY14" fmla="*/ 256651 h 704373"/>
                <a:gd name="connsiteX15" fmla="*/ 527471 w 704373"/>
                <a:gd name="connsiteY15" fmla="*/ 505611 h 704373"/>
                <a:gd name="connsiteX16" fmla="*/ 459462 w 704373"/>
                <a:gd name="connsiteY16" fmla="*/ 505611 h 704373"/>
                <a:gd name="connsiteX17" fmla="*/ 459462 w 704373"/>
                <a:gd name="connsiteY17" fmla="*/ 399145 h 704373"/>
                <a:gd name="connsiteX18" fmla="*/ 424244 w 704373"/>
                <a:gd name="connsiteY18" fmla="*/ 340852 h 704373"/>
                <a:gd name="connsiteX19" fmla="*/ 383358 w 704373"/>
                <a:gd name="connsiteY19" fmla="*/ 397121 h 704373"/>
                <a:gd name="connsiteX20" fmla="*/ 383358 w 704373"/>
                <a:gd name="connsiteY20" fmla="*/ 505611 h 704373"/>
                <a:gd name="connsiteX21" fmla="*/ 315349 w 704373"/>
                <a:gd name="connsiteY21" fmla="*/ 505611 h 704373"/>
                <a:gd name="connsiteX22" fmla="*/ 315349 w 704373"/>
                <a:gd name="connsiteY22" fmla="*/ 286607 h 704373"/>
                <a:gd name="connsiteX23" fmla="*/ 380524 w 704373"/>
                <a:gd name="connsiteY23" fmla="*/ 286607 h 704373"/>
                <a:gd name="connsiteX24" fmla="*/ 380524 w 704373"/>
                <a:gd name="connsiteY24" fmla="*/ 316563 h 704373"/>
                <a:gd name="connsiteX25" fmla="*/ 381333 w 704373"/>
                <a:gd name="connsiteY25" fmla="*/ 316563 h 704373"/>
                <a:gd name="connsiteX26" fmla="*/ 445699 w 704373"/>
                <a:gd name="connsiteY26" fmla="*/ 281345 h 704373"/>
                <a:gd name="connsiteX27" fmla="*/ 527471 w 704373"/>
                <a:gd name="connsiteY27" fmla="*/ 385786 h 704373"/>
                <a:gd name="connsiteX28" fmla="*/ 527471 w 704373"/>
                <a:gd name="connsiteY28" fmla="*/ 505611 h 70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4373" h="704373">
                  <a:moveTo>
                    <a:pt x="352187" y="0"/>
                  </a:moveTo>
                  <a:cubicBezTo>
                    <a:pt x="157472" y="0"/>
                    <a:pt x="0" y="157877"/>
                    <a:pt x="0" y="352187"/>
                  </a:cubicBezTo>
                  <a:cubicBezTo>
                    <a:pt x="0" y="546902"/>
                    <a:pt x="157877" y="704374"/>
                    <a:pt x="352187" y="704374"/>
                  </a:cubicBezTo>
                  <a:cubicBezTo>
                    <a:pt x="546497" y="704374"/>
                    <a:pt x="704374" y="546497"/>
                    <a:pt x="704374" y="352187"/>
                  </a:cubicBezTo>
                  <a:cubicBezTo>
                    <a:pt x="704374" y="157472"/>
                    <a:pt x="546497" y="0"/>
                    <a:pt x="352187" y="0"/>
                  </a:cubicBezTo>
                  <a:close/>
                  <a:moveTo>
                    <a:pt x="272439" y="505611"/>
                  </a:moveTo>
                  <a:lnTo>
                    <a:pt x="204025" y="505611"/>
                  </a:lnTo>
                  <a:lnTo>
                    <a:pt x="204025" y="286607"/>
                  </a:lnTo>
                  <a:lnTo>
                    <a:pt x="272439" y="286607"/>
                  </a:lnTo>
                  <a:lnTo>
                    <a:pt x="272439" y="505611"/>
                  </a:lnTo>
                  <a:close/>
                  <a:moveTo>
                    <a:pt x="238435" y="256651"/>
                  </a:moveTo>
                  <a:cubicBezTo>
                    <a:pt x="216575" y="256651"/>
                    <a:pt x="198763" y="238839"/>
                    <a:pt x="198763" y="216979"/>
                  </a:cubicBezTo>
                  <a:cubicBezTo>
                    <a:pt x="198763" y="195120"/>
                    <a:pt x="216575" y="177308"/>
                    <a:pt x="238435" y="177308"/>
                  </a:cubicBezTo>
                  <a:cubicBezTo>
                    <a:pt x="260295" y="177308"/>
                    <a:pt x="278106" y="195120"/>
                    <a:pt x="278106" y="216979"/>
                  </a:cubicBezTo>
                  <a:cubicBezTo>
                    <a:pt x="277701" y="238839"/>
                    <a:pt x="260295" y="256651"/>
                    <a:pt x="238435" y="256651"/>
                  </a:cubicBezTo>
                  <a:close/>
                  <a:moveTo>
                    <a:pt x="527471" y="505611"/>
                  </a:moveTo>
                  <a:lnTo>
                    <a:pt x="459462" y="505611"/>
                  </a:lnTo>
                  <a:lnTo>
                    <a:pt x="459462" y="399145"/>
                  </a:lnTo>
                  <a:cubicBezTo>
                    <a:pt x="459462" y="373642"/>
                    <a:pt x="459057" y="340852"/>
                    <a:pt x="424244" y="340852"/>
                  </a:cubicBezTo>
                  <a:cubicBezTo>
                    <a:pt x="388620" y="340852"/>
                    <a:pt x="383358" y="368379"/>
                    <a:pt x="383358" y="397121"/>
                  </a:cubicBezTo>
                  <a:lnTo>
                    <a:pt x="383358" y="505611"/>
                  </a:lnTo>
                  <a:lnTo>
                    <a:pt x="315349" y="505611"/>
                  </a:lnTo>
                  <a:lnTo>
                    <a:pt x="315349" y="286607"/>
                  </a:lnTo>
                  <a:lnTo>
                    <a:pt x="380524" y="286607"/>
                  </a:lnTo>
                  <a:lnTo>
                    <a:pt x="380524" y="316563"/>
                  </a:lnTo>
                  <a:lnTo>
                    <a:pt x="381333" y="316563"/>
                  </a:lnTo>
                  <a:cubicBezTo>
                    <a:pt x="390239" y="299156"/>
                    <a:pt x="412504" y="281345"/>
                    <a:pt x="445699" y="281345"/>
                  </a:cubicBezTo>
                  <a:cubicBezTo>
                    <a:pt x="514517" y="281345"/>
                    <a:pt x="527471" y="326684"/>
                    <a:pt x="527471" y="385786"/>
                  </a:cubicBezTo>
                  <a:lnTo>
                    <a:pt x="527471" y="505611"/>
                  </a:lnTo>
                  <a:close/>
                </a:path>
              </a:pathLst>
            </a:custGeom>
            <a:solidFill>
              <a:schemeClr val="bg1"/>
            </a:solidFill>
            <a:ln w="4048" cap="flat">
              <a:noFill/>
              <a:prstDash val="solid"/>
              <a:miter/>
            </a:ln>
          </p:spPr>
          <p:txBody>
            <a:bodyPr rtlCol="0" anchor="ctr"/>
            <a:lstStyle/>
            <a:p>
              <a:endParaRPr lang="fr-FR"/>
            </a:p>
          </p:txBody>
        </p:sp>
        <p:sp>
          <p:nvSpPr>
            <p:cNvPr id="50" name="Forme libre 49">
              <a:extLst>
                <a:ext uri="{FF2B5EF4-FFF2-40B4-BE49-F238E27FC236}">
                  <a16:creationId xmlns:a16="http://schemas.microsoft.com/office/drawing/2014/main" id="{59675791-3E41-D10F-26F9-FAD88BF14CCB}"/>
                </a:ext>
              </a:extLst>
            </p:cNvPr>
            <p:cNvSpPr/>
            <p:nvPr userDrawn="1"/>
          </p:nvSpPr>
          <p:spPr>
            <a:xfrm>
              <a:off x="14938735" y="9754668"/>
              <a:ext cx="344443" cy="344443"/>
            </a:xfrm>
            <a:custGeom>
              <a:avLst/>
              <a:gdLst>
                <a:gd name="connsiteX0" fmla="*/ 352592 w 705183"/>
                <a:gd name="connsiteY0" fmla="*/ 0 h 705183"/>
                <a:gd name="connsiteX1" fmla="*/ 0 w 705183"/>
                <a:gd name="connsiteY1" fmla="*/ 352592 h 705183"/>
                <a:gd name="connsiteX2" fmla="*/ 352592 w 705183"/>
                <a:gd name="connsiteY2" fmla="*/ 705183 h 705183"/>
                <a:gd name="connsiteX3" fmla="*/ 705183 w 705183"/>
                <a:gd name="connsiteY3" fmla="*/ 352592 h 705183"/>
                <a:gd name="connsiteX4" fmla="*/ 352592 w 705183"/>
                <a:gd name="connsiteY4" fmla="*/ 0 h 705183"/>
                <a:gd name="connsiteX5" fmla="*/ 475250 w 705183"/>
                <a:gd name="connsiteY5" fmla="*/ 210098 h 705183"/>
                <a:gd name="connsiteX6" fmla="*/ 440841 w 705183"/>
                <a:gd name="connsiteY6" fmla="*/ 210098 h 705183"/>
                <a:gd name="connsiteX7" fmla="*/ 396311 w 705183"/>
                <a:gd name="connsiteY7" fmla="*/ 252603 h 705183"/>
                <a:gd name="connsiteX8" fmla="*/ 396311 w 705183"/>
                <a:gd name="connsiteY8" fmla="*/ 303609 h 705183"/>
                <a:gd name="connsiteX9" fmla="*/ 472011 w 705183"/>
                <a:gd name="connsiteY9" fmla="*/ 303609 h 705183"/>
                <a:gd name="connsiteX10" fmla="*/ 459867 w 705183"/>
                <a:gd name="connsiteY10" fmla="*/ 382548 h 705183"/>
                <a:gd name="connsiteX11" fmla="*/ 396311 w 705183"/>
                <a:gd name="connsiteY11" fmla="*/ 382548 h 705183"/>
                <a:gd name="connsiteX12" fmla="*/ 396311 w 705183"/>
                <a:gd name="connsiteY12" fmla="*/ 573215 h 705183"/>
                <a:gd name="connsiteX13" fmla="*/ 310896 w 705183"/>
                <a:gd name="connsiteY13" fmla="*/ 573215 h 705183"/>
                <a:gd name="connsiteX14" fmla="*/ 310896 w 705183"/>
                <a:gd name="connsiteY14" fmla="*/ 382548 h 705183"/>
                <a:gd name="connsiteX15" fmla="*/ 241673 w 705183"/>
                <a:gd name="connsiteY15" fmla="*/ 382548 h 705183"/>
                <a:gd name="connsiteX16" fmla="*/ 241673 w 705183"/>
                <a:gd name="connsiteY16" fmla="*/ 303609 h 705183"/>
                <a:gd name="connsiteX17" fmla="*/ 310896 w 705183"/>
                <a:gd name="connsiteY17" fmla="*/ 303609 h 705183"/>
                <a:gd name="connsiteX18" fmla="*/ 310896 w 705183"/>
                <a:gd name="connsiteY18" fmla="*/ 243697 h 705183"/>
                <a:gd name="connsiteX19" fmla="*/ 414123 w 705183"/>
                <a:gd name="connsiteY19" fmla="*/ 137636 h 705183"/>
                <a:gd name="connsiteX20" fmla="*/ 475250 w 705183"/>
                <a:gd name="connsiteY20" fmla="*/ 142899 h 705183"/>
                <a:gd name="connsiteX21" fmla="*/ 475250 w 705183"/>
                <a:gd name="connsiteY21" fmla="*/ 210098 h 70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5183" h="705183">
                  <a:moveTo>
                    <a:pt x="352592" y="0"/>
                  </a:moveTo>
                  <a:cubicBezTo>
                    <a:pt x="157877" y="0"/>
                    <a:pt x="0" y="157877"/>
                    <a:pt x="0" y="352592"/>
                  </a:cubicBezTo>
                  <a:cubicBezTo>
                    <a:pt x="0" y="547306"/>
                    <a:pt x="157877" y="705183"/>
                    <a:pt x="352592" y="705183"/>
                  </a:cubicBezTo>
                  <a:cubicBezTo>
                    <a:pt x="547306" y="705183"/>
                    <a:pt x="705183" y="547306"/>
                    <a:pt x="705183" y="352592"/>
                  </a:cubicBezTo>
                  <a:cubicBezTo>
                    <a:pt x="705183" y="157877"/>
                    <a:pt x="547306" y="0"/>
                    <a:pt x="352592" y="0"/>
                  </a:cubicBezTo>
                  <a:close/>
                  <a:moveTo>
                    <a:pt x="475250" y="210098"/>
                  </a:moveTo>
                  <a:lnTo>
                    <a:pt x="440841" y="210098"/>
                  </a:lnTo>
                  <a:cubicBezTo>
                    <a:pt x="406837" y="210098"/>
                    <a:pt x="396311" y="231148"/>
                    <a:pt x="396311" y="252603"/>
                  </a:cubicBezTo>
                  <a:lnTo>
                    <a:pt x="396311" y="303609"/>
                  </a:lnTo>
                  <a:lnTo>
                    <a:pt x="472011" y="303609"/>
                  </a:lnTo>
                  <a:lnTo>
                    <a:pt x="459867" y="382548"/>
                  </a:lnTo>
                  <a:lnTo>
                    <a:pt x="396311" y="382548"/>
                  </a:lnTo>
                  <a:lnTo>
                    <a:pt x="396311" y="573215"/>
                  </a:lnTo>
                  <a:lnTo>
                    <a:pt x="310896" y="573215"/>
                  </a:lnTo>
                  <a:lnTo>
                    <a:pt x="310896" y="382548"/>
                  </a:lnTo>
                  <a:lnTo>
                    <a:pt x="241673" y="382548"/>
                  </a:lnTo>
                  <a:lnTo>
                    <a:pt x="241673" y="303609"/>
                  </a:lnTo>
                  <a:lnTo>
                    <a:pt x="310896" y="303609"/>
                  </a:lnTo>
                  <a:lnTo>
                    <a:pt x="310896" y="243697"/>
                  </a:lnTo>
                  <a:cubicBezTo>
                    <a:pt x="310896" y="175284"/>
                    <a:pt x="351782" y="137636"/>
                    <a:pt x="414123" y="137636"/>
                  </a:cubicBezTo>
                  <a:cubicBezTo>
                    <a:pt x="444079" y="137636"/>
                    <a:pt x="475250" y="142899"/>
                    <a:pt x="475250" y="142899"/>
                  </a:cubicBezTo>
                  <a:lnTo>
                    <a:pt x="475250" y="210098"/>
                  </a:lnTo>
                  <a:close/>
                </a:path>
              </a:pathLst>
            </a:custGeom>
            <a:solidFill>
              <a:schemeClr val="bg1"/>
            </a:solidFill>
            <a:ln w="4048" cap="flat">
              <a:noFill/>
              <a:prstDash val="solid"/>
              <a:miter/>
            </a:ln>
          </p:spPr>
          <p:txBody>
            <a:bodyPr rtlCol="0" anchor="ctr"/>
            <a:lstStyle/>
            <a:p>
              <a:endParaRPr lang="fr-FR"/>
            </a:p>
          </p:txBody>
        </p:sp>
      </p:grpSp>
      <p:pic>
        <p:nvPicPr>
          <p:cNvPr id="2" name="Graphique 1">
            <a:extLst>
              <a:ext uri="{FF2B5EF4-FFF2-40B4-BE49-F238E27FC236}">
                <a16:creationId xmlns:a16="http://schemas.microsoft.com/office/drawing/2014/main" id="{BA58672A-A866-84E7-97A8-25C5E2569BBD}"/>
              </a:ext>
            </a:extLst>
          </p:cNvPr>
          <p:cNvPicPr>
            <a:picLocks noChangeAspect="1"/>
          </p:cNvPicPr>
          <p:nvPr userDrawn="1"/>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27753" y="7983964"/>
            <a:ext cx="3915379" cy="2947738"/>
          </a:xfrm>
          <a:prstGeom prst="rect">
            <a:avLst/>
          </a:prstGeom>
        </p:spPr>
      </p:pic>
    </p:spTree>
    <p:extLst>
      <p:ext uri="{BB962C8B-B14F-4D97-AF65-F5344CB8AC3E}">
        <p14:creationId xmlns:p14="http://schemas.microsoft.com/office/powerpoint/2010/main" val="297944944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Netanswer Home p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CD3161-4494-D38D-8CCB-30EA473C1959}"/>
              </a:ext>
            </a:extLst>
          </p:cNvPr>
          <p:cNvSpPr/>
          <p:nvPr userDrawn="1"/>
        </p:nvSpPr>
        <p:spPr>
          <a:xfrm>
            <a:off x="0" y="3454400"/>
            <a:ext cx="20104028" cy="786987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Forme libre 38">
            <a:extLst>
              <a:ext uri="{FF2B5EF4-FFF2-40B4-BE49-F238E27FC236}">
                <a16:creationId xmlns:a16="http://schemas.microsoft.com/office/drawing/2014/main" id="{A0D9EA03-F415-087C-D896-DB7EE83E82BC}"/>
              </a:ext>
            </a:extLst>
          </p:cNvPr>
          <p:cNvSpPr/>
          <p:nvPr userDrawn="1"/>
        </p:nvSpPr>
        <p:spPr>
          <a:xfrm>
            <a:off x="3436624" y="3452251"/>
            <a:ext cx="1212217" cy="2151"/>
          </a:xfrm>
          <a:custGeom>
            <a:avLst/>
            <a:gdLst>
              <a:gd name="connsiteX0" fmla="*/ 56 w 1212217"/>
              <a:gd name="connsiteY0" fmla="*/ 0 h 2151"/>
              <a:gd name="connsiteX1" fmla="*/ 1212217 w 1212217"/>
              <a:gd name="connsiteY1" fmla="*/ 0 h 2151"/>
              <a:gd name="connsiteX2" fmla="*/ 1212132 w 1212217"/>
              <a:gd name="connsiteY2" fmla="*/ 2151 h 2151"/>
              <a:gd name="connsiteX3" fmla="*/ 0 w 1212217"/>
              <a:gd name="connsiteY3" fmla="*/ 2151 h 2151"/>
              <a:gd name="connsiteX4" fmla="*/ 56 w 1212217"/>
              <a:gd name="connsiteY4" fmla="*/ 0 h 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217" h="2151">
                <a:moveTo>
                  <a:pt x="56" y="0"/>
                </a:moveTo>
                <a:lnTo>
                  <a:pt x="1212217" y="0"/>
                </a:lnTo>
                <a:lnTo>
                  <a:pt x="1212132" y="2151"/>
                </a:lnTo>
                <a:lnTo>
                  <a:pt x="0" y="2151"/>
                </a:lnTo>
                <a:lnTo>
                  <a:pt x="56" y="0"/>
                </a:lnTo>
                <a:close/>
              </a:path>
            </a:pathLst>
          </a:custGeom>
          <a:solidFill>
            <a:srgbClr val="E3013E"/>
          </a:solidFill>
          <a:ln w="8449" cap="flat">
            <a:noFill/>
            <a:prstDash val="solid"/>
            <a:miter/>
          </a:ln>
        </p:spPr>
        <p:txBody>
          <a:bodyPr rtlCol="0" anchor="ctr"/>
          <a:lstStyle/>
          <a:p>
            <a:endParaRPr lang="fr-FR"/>
          </a:p>
        </p:txBody>
      </p:sp>
      <p:sp>
        <p:nvSpPr>
          <p:cNvPr id="36" name="Forme libre 35">
            <a:extLst>
              <a:ext uri="{FF2B5EF4-FFF2-40B4-BE49-F238E27FC236}">
                <a16:creationId xmlns:a16="http://schemas.microsoft.com/office/drawing/2014/main" id="{93F4D42A-B1FB-FFFB-C808-6E12F2631553}"/>
              </a:ext>
            </a:extLst>
          </p:cNvPr>
          <p:cNvSpPr/>
          <p:nvPr userDrawn="1"/>
        </p:nvSpPr>
        <p:spPr>
          <a:xfrm>
            <a:off x="1012358" y="11317721"/>
            <a:ext cx="1212161" cy="4407"/>
          </a:xfrm>
          <a:custGeom>
            <a:avLst/>
            <a:gdLst>
              <a:gd name="connsiteX0" fmla="*/ 0 w 1212161"/>
              <a:gd name="connsiteY0" fmla="*/ 0 h 4407"/>
              <a:gd name="connsiteX1" fmla="*/ 1212161 w 1212161"/>
              <a:gd name="connsiteY1" fmla="*/ 0 h 4407"/>
              <a:gd name="connsiteX2" fmla="*/ 1212161 w 1212161"/>
              <a:gd name="connsiteY2" fmla="*/ 4407 h 4407"/>
              <a:gd name="connsiteX3" fmla="*/ 0 w 1212161"/>
              <a:gd name="connsiteY3" fmla="*/ 4407 h 4407"/>
              <a:gd name="connsiteX4" fmla="*/ 0 w 1212161"/>
              <a:gd name="connsiteY4" fmla="*/ 0 h 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161" h="4407">
                <a:moveTo>
                  <a:pt x="0" y="0"/>
                </a:moveTo>
                <a:lnTo>
                  <a:pt x="1212161" y="0"/>
                </a:lnTo>
                <a:lnTo>
                  <a:pt x="1212161" y="4407"/>
                </a:lnTo>
                <a:lnTo>
                  <a:pt x="0" y="4407"/>
                </a:lnTo>
                <a:lnTo>
                  <a:pt x="0" y="0"/>
                </a:lnTo>
                <a:close/>
              </a:path>
            </a:pathLst>
          </a:custGeom>
          <a:solidFill>
            <a:srgbClr val="E3013E"/>
          </a:solidFill>
          <a:ln w="8449" cap="flat">
            <a:noFill/>
            <a:prstDash val="solid"/>
            <a:miter/>
          </a:ln>
        </p:spPr>
        <p:txBody>
          <a:bodyPr rtlCol="0" anchor="ctr"/>
          <a:lstStyle/>
          <a:p>
            <a:endParaRPr lang="fr-FR"/>
          </a:p>
        </p:txBody>
      </p:sp>
      <p:grpSp>
        <p:nvGrpSpPr>
          <p:cNvPr id="44" name="Graphique 7">
            <a:extLst>
              <a:ext uri="{FF2B5EF4-FFF2-40B4-BE49-F238E27FC236}">
                <a16:creationId xmlns:a16="http://schemas.microsoft.com/office/drawing/2014/main" id="{420A8730-589E-C783-1C2D-42422334DBD8}"/>
              </a:ext>
            </a:extLst>
          </p:cNvPr>
          <p:cNvGrpSpPr/>
          <p:nvPr userDrawn="1"/>
        </p:nvGrpSpPr>
        <p:grpSpPr>
          <a:xfrm>
            <a:off x="1660" y="1190421"/>
            <a:ext cx="4647181" cy="10131705"/>
            <a:chOff x="1660" y="1190421"/>
            <a:chExt cx="4647181" cy="10131705"/>
          </a:xfrm>
          <a:solidFill>
            <a:srgbClr val="E3013E"/>
          </a:solidFill>
        </p:grpSpPr>
        <p:sp>
          <p:nvSpPr>
            <p:cNvPr id="45" name="Forme libre 44">
              <a:extLst>
                <a:ext uri="{FF2B5EF4-FFF2-40B4-BE49-F238E27FC236}">
                  <a16:creationId xmlns:a16="http://schemas.microsoft.com/office/drawing/2014/main" id="{C6560968-2D78-259D-CF5F-5D34B1EBE74B}"/>
                </a:ext>
              </a:extLst>
            </p:cNvPr>
            <p:cNvSpPr/>
            <p:nvPr/>
          </p:nvSpPr>
          <p:spPr>
            <a:xfrm>
              <a:off x="1660" y="1190421"/>
              <a:ext cx="2231324" cy="4524479"/>
            </a:xfrm>
            <a:custGeom>
              <a:avLst/>
              <a:gdLst>
                <a:gd name="connsiteX0" fmla="*/ 2231324 w 2231324"/>
                <a:gd name="connsiteY0" fmla="*/ 2261828 h 4524479"/>
                <a:gd name="connsiteX1" fmla="*/ 0 w 2231324"/>
                <a:gd name="connsiteY1" fmla="*/ 0 h 4524479"/>
                <a:gd name="connsiteX2" fmla="*/ 0 w 2231324"/>
                <a:gd name="connsiteY2" fmla="*/ 1008642 h 4524479"/>
                <a:gd name="connsiteX3" fmla="*/ 1019163 w 2231324"/>
                <a:gd name="connsiteY3" fmla="*/ 2262651 h 4524479"/>
                <a:gd name="connsiteX4" fmla="*/ 0 w 2231324"/>
                <a:gd name="connsiteY4" fmla="*/ 3516661 h 4524479"/>
                <a:gd name="connsiteX5" fmla="*/ 0 w 2231324"/>
                <a:gd name="connsiteY5" fmla="*/ 4524480 h 4524479"/>
                <a:gd name="connsiteX6" fmla="*/ 2231324 w 2231324"/>
                <a:gd name="connsiteY6" fmla="*/ 2261828 h 452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1324" h="4524479">
                  <a:moveTo>
                    <a:pt x="2231324" y="2261828"/>
                  </a:moveTo>
                  <a:cubicBezTo>
                    <a:pt x="2231324" y="937831"/>
                    <a:pt x="1327282" y="2470"/>
                    <a:pt x="0" y="0"/>
                  </a:cubicBezTo>
                  <a:lnTo>
                    <a:pt x="0" y="1008642"/>
                  </a:lnTo>
                  <a:cubicBezTo>
                    <a:pt x="674645" y="1010289"/>
                    <a:pt x="1019163" y="1501847"/>
                    <a:pt x="1019163" y="2262651"/>
                  </a:cubicBezTo>
                  <a:cubicBezTo>
                    <a:pt x="1019163" y="2999578"/>
                    <a:pt x="682264" y="3514191"/>
                    <a:pt x="0" y="3516661"/>
                  </a:cubicBezTo>
                  <a:lnTo>
                    <a:pt x="0" y="4524480"/>
                  </a:lnTo>
                  <a:cubicBezTo>
                    <a:pt x="1319664" y="4522010"/>
                    <a:pt x="2231324" y="3594059"/>
                    <a:pt x="2231324" y="2261828"/>
                  </a:cubicBezTo>
                  <a:close/>
                </a:path>
              </a:pathLst>
            </a:custGeom>
            <a:solidFill>
              <a:srgbClr val="E3013E"/>
            </a:solidFill>
            <a:ln w="8449" cap="flat">
              <a:noFill/>
              <a:prstDash val="solid"/>
              <a:miter/>
            </a:ln>
          </p:spPr>
          <p:txBody>
            <a:bodyPr rtlCol="0" anchor="ctr"/>
            <a:lstStyle/>
            <a:p>
              <a:endParaRPr lang="fr-FR"/>
            </a:p>
          </p:txBody>
        </p:sp>
        <p:sp>
          <p:nvSpPr>
            <p:cNvPr id="46" name="Forme libre 45">
              <a:extLst>
                <a:ext uri="{FF2B5EF4-FFF2-40B4-BE49-F238E27FC236}">
                  <a16:creationId xmlns:a16="http://schemas.microsoft.com/office/drawing/2014/main" id="{53320B99-7FF2-1A95-37C1-9D17472E4DF7}"/>
                </a:ext>
              </a:extLst>
            </p:cNvPr>
            <p:cNvSpPr/>
            <p:nvPr/>
          </p:nvSpPr>
          <p:spPr>
            <a:xfrm>
              <a:off x="1660" y="3452250"/>
              <a:ext cx="4647181" cy="7869876"/>
            </a:xfrm>
            <a:custGeom>
              <a:avLst/>
              <a:gdLst>
                <a:gd name="connsiteX0" fmla="*/ 4647181 w 4647181"/>
                <a:gd name="connsiteY0" fmla="*/ 0 h 7869876"/>
                <a:gd name="connsiteX1" fmla="*/ 3435020 w 4647181"/>
                <a:gd name="connsiteY1" fmla="*/ 0 h 7869876"/>
                <a:gd name="connsiteX2" fmla="*/ 0 w 4647181"/>
                <a:gd name="connsiteY2" fmla="*/ 3345398 h 7869876"/>
                <a:gd name="connsiteX3" fmla="*/ 0 w 4647181"/>
                <a:gd name="connsiteY3" fmla="*/ 4524480 h 7869876"/>
                <a:gd name="connsiteX4" fmla="*/ 1010698 w 4647181"/>
                <a:gd name="connsiteY4" fmla="*/ 5511713 h 7869876"/>
                <a:gd name="connsiteX5" fmla="*/ 1010698 w 4647181"/>
                <a:gd name="connsiteY5" fmla="*/ 7869877 h 7869876"/>
                <a:gd name="connsiteX6" fmla="*/ 2222859 w 4647181"/>
                <a:gd name="connsiteY6" fmla="*/ 7869877 h 7869876"/>
                <a:gd name="connsiteX7" fmla="*/ 2222859 w 4647181"/>
                <a:gd name="connsiteY7" fmla="*/ 5511713 h 7869876"/>
                <a:gd name="connsiteX8" fmla="*/ 1756448 w 4647181"/>
                <a:gd name="connsiteY8" fmla="*/ 4187716 h 7869876"/>
                <a:gd name="connsiteX9" fmla="*/ 4647181 w 4647181"/>
                <a:gd name="connsiteY9" fmla="*/ 0 h 786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47181" h="7869876">
                  <a:moveTo>
                    <a:pt x="4647181" y="0"/>
                  </a:moveTo>
                  <a:lnTo>
                    <a:pt x="3435020" y="0"/>
                  </a:lnTo>
                  <a:cubicBezTo>
                    <a:pt x="3435020" y="1843550"/>
                    <a:pt x="1894425" y="3342928"/>
                    <a:pt x="0" y="3345398"/>
                  </a:cubicBezTo>
                  <a:lnTo>
                    <a:pt x="0" y="4524480"/>
                  </a:lnTo>
                  <a:cubicBezTo>
                    <a:pt x="557831" y="4526950"/>
                    <a:pt x="1010698" y="4969106"/>
                    <a:pt x="1010698" y="5511713"/>
                  </a:cubicBezTo>
                  <a:lnTo>
                    <a:pt x="1010698" y="7869877"/>
                  </a:lnTo>
                  <a:lnTo>
                    <a:pt x="2222859" y="7869877"/>
                  </a:lnTo>
                  <a:lnTo>
                    <a:pt x="2222859" y="5511713"/>
                  </a:lnTo>
                  <a:cubicBezTo>
                    <a:pt x="2222859" y="5013568"/>
                    <a:pt x="2048484" y="4554121"/>
                    <a:pt x="1756448" y="4187716"/>
                  </a:cubicBezTo>
                  <a:cubicBezTo>
                    <a:pt x="3451103" y="3511721"/>
                    <a:pt x="4647181" y="1889660"/>
                    <a:pt x="4647181" y="0"/>
                  </a:cubicBezTo>
                  <a:close/>
                </a:path>
              </a:pathLst>
            </a:custGeom>
            <a:solidFill>
              <a:srgbClr val="E3013E"/>
            </a:solidFill>
            <a:ln w="8449" cap="flat">
              <a:noFill/>
              <a:prstDash val="solid"/>
              <a:miter/>
            </a:ln>
          </p:spPr>
          <p:txBody>
            <a:bodyPr rtlCol="0" anchor="ctr"/>
            <a:lstStyle/>
            <a:p>
              <a:endParaRPr lang="fr-FR"/>
            </a:p>
          </p:txBody>
        </p:sp>
      </p:grpSp>
      <p:pic>
        <p:nvPicPr>
          <p:cNvPr id="2" name="Image 1">
            <a:extLst>
              <a:ext uri="{FF2B5EF4-FFF2-40B4-BE49-F238E27FC236}">
                <a16:creationId xmlns:a16="http://schemas.microsoft.com/office/drawing/2014/main" id="{0E6C58BF-3655-7E03-D835-894C4872B443}"/>
              </a:ext>
            </a:extLst>
          </p:cNvPr>
          <p:cNvPicPr>
            <a:picLocks noChangeAspect="1"/>
          </p:cNvPicPr>
          <p:nvPr userDrawn="1"/>
        </p:nvPicPr>
        <p:blipFill>
          <a:blip r:embed="rId2" cstate="print">
            <a:extLst>
              <a:ext uri="{28A0092B-C50C-407E-A947-70E740481C1C}">
                <a14:useLocalDpi xmlns:a14="http://schemas.microsoft.com/office/drawing/2010/main" val="0"/>
              </a:ext>
            </a:extLst>
          </a:blip>
          <a:srcRect/>
          <a:stretch/>
        </p:blipFill>
        <p:spPr>
          <a:xfrm>
            <a:off x="1766390" y="-6857"/>
            <a:ext cx="7372507" cy="3452250"/>
          </a:xfrm>
          <a:prstGeom prst="rect">
            <a:avLst/>
          </a:prstGeom>
        </p:spPr>
      </p:pic>
      <p:pic>
        <p:nvPicPr>
          <p:cNvPr id="5" name="Image 4">
            <a:extLst>
              <a:ext uri="{FF2B5EF4-FFF2-40B4-BE49-F238E27FC236}">
                <a16:creationId xmlns:a16="http://schemas.microsoft.com/office/drawing/2014/main" id="{0814DC99-4DE5-F7A2-DED5-1314FF1D653D}"/>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20847" b="17321"/>
          <a:stretch/>
        </p:blipFill>
        <p:spPr>
          <a:xfrm>
            <a:off x="18172288" y="10263187"/>
            <a:ext cx="1933400" cy="900000"/>
          </a:xfrm>
          <a:prstGeom prst="rect">
            <a:avLst/>
          </a:prstGeom>
        </p:spPr>
      </p:pic>
      <p:sp>
        <p:nvSpPr>
          <p:cNvPr id="7" name="Holder 3">
            <a:extLst>
              <a:ext uri="{FF2B5EF4-FFF2-40B4-BE49-F238E27FC236}">
                <a16:creationId xmlns:a16="http://schemas.microsoft.com/office/drawing/2014/main" id="{E46F76A9-2908-FFB5-5C9E-F54E0ACC6F3D}"/>
              </a:ext>
            </a:extLst>
          </p:cNvPr>
          <p:cNvSpPr>
            <a:spLocks noGrp="1"/>
          </p:cNvSpPr>
          <p:nvPr>
            <p:ph type="subTitle" idx="4" hasCustomPrompt="1"/>
          </p:nvPr>
        </p:nvSpPr>
        <p:spPr>
          <a:xfrm>
            <a:off x="10052844" y="4187853"/>
            <a:ext cx="8912840" cy="5355254"/>
          </a:xfrm>
          <a:prstGeom prst="rect">
            <a:avLst/>
          </a:prstGeom>
        </p:spPr>
        <p:txBody>
          <a:bodyPr wrap="square" lIns="0" tIns="0" rIns="0" bIns="0" anchor="ctr">
            <a:noAutofit/>
          </a:bodyPr>
          <a:lstStyle>
            <a:lvl1pPr>
              <a:defRPr sz="6600" spc="-150">
                <a:latin typeface="Montserrat" pitchFamily="2" charset="77"/>
              </a:defRPr>
            </a:lvl1pPr>
          </a:lstStyle>
          <a:p>
            <a:r>
              <a:rPr lang="fr-FR"/>
              <a:t>Main </a:t>
            </a:r>
            <a:r>
              <a:rPr lang="fr-FR" err="1"/>
              <a:t>title</a:t>
            </a:r>
            <a:endParaRPr/>
          </a:p>
        </p:txBody>
      </p:sp>
      <p:sp>
        <p:nvSpPr>
          <p:cNvPr id="9" name="Titre 1">
            <a:extLst>
              <a:ext uri="{FF2B5EF4-FFF2-40B4-BE49-F238E27FC236}">
                <a16:creationId xmlns:a16="http://schemas.microsoft.com/office/drawing/2014/main" id="{F5BAEBD9-4104-946D-8DC5-90AC3BC169AA}"/>
              </a:ext>
            </a:extLst>
          </p:cNvPr>
          <p:cNvSpPr>
            <a:spLocks noGrp="1"/>
          </p:cNvSpPr>
          <p:nvPr>
            <p:ph type="title" hasCustomPrompt="1"/>
          </p:nvPr>
        </p:nvSpPr>
        <p:spPr>
          <a:xfrm>
            <a:off x="10055885" y="1406203"/>
            <a:ext cx="8793429" cy="1944216"/>
          </a:xfrm>
        </p:spPr>
        <p:txBody>
          <a:bodyPr anchor="t">
            <a:normAutofit/>
          </a:bodyPr>
          <a:lstStyle>
            <a:lvl1pPr>
              <a:lnSpc>
                <a:spcPct val="100000"/>
              </a:lnSpc>
              <a:defRPr sz="5400"/>
            </a:lvl1pPr>
          </a:lstStyle>
          <a:p>
            <a:r>
              <a:rPr lang="fr-FR"/>
              <a:t>Direction or </a:t>
            </a:r>
            <a:r>
              <a:rPr lang="fr-FR" err="1"/>
              <a:t>theme</a:t>
            </a:r>
            <a:endParaRPr lang="fr-FR"/>
          </a:p>
        </p:txBody>
      </p:sp>
      <p:sp>
        <p:nvSpPr>
          <p:cNvPr id="10" name="Espace réservé de la date 183">
            <a:extLst>
              <a:ext uri="{FF2B5EF4-FFF2-40B4-BE49-F238E27FC236}">
                <a16:creationId xmlns:a16="http://schemas.microsoft.com/office/drawing/2014/main" id="{B4FF5C57-A31C-EC4C-7148-9A52A7A0B43E}"/>
              </a:ext>
            </a:extLst>
          </p:cNvPr>
          <p:cNvSpPr>
            <a:spLocks noGrp="1"/>
          </p:cNvSpPr>
          <p:nvPr>
            <p:ph type="dt" sz="half" idx="11"/>
          </p:nvPr>
        </p:nvSpPr>
        <p:spPr>
          <a:xfrm>
            <a:off x="11204972" y="9723044"/>
            <a:ext cx="7760712" cy="592470"/>
          </a:xfrm>
          <a:prstGeom prst="rect">
            <a:avLst/>
          </a:prstGeom>
        </p:spPr>
        <p:txBody>
          <a:bodyPr/>
          <a:lstStyle>
            <a:lvl1pPr>
              <a:spcBef>
                <a:spcPts val="300"/>
              </a:spcBef>
              <a:defRPr>
                <a:latin typeface="Montserrat" pitchFamily="2" charset="0"/>
              </a:defRPr>
            </a:lvl1pPr>
          </a:lstStyle>
          <a:p>
            <a:r>
              <a:rPr lang="fr-FR" err="1"/>
              <a:t>Firs</a:t>
            </a:r>
            <a:r>
              <a:rPr lang="fr-FR"/>
              <a:t> </a:t>
            </a:r>
            <a:r>
              <a:rPr lang="fr-FR" err="1"/>
              <a:t>name</a:t>
            </a:r>
            <a:r>
              <a:rPr lang="fr-FR"/>
              <a:t> and Name</a:t>
            </a:r>
          </a:p>
          <a:p>
            <a:r>
              <a:rPr lang="fr-FR"/>
              <a:t>Date</a:t>
            </a:r>
            <a:endParaRPr lang="en-US"/>
          </a:p>
        </p:txBody>
      </p:sp>
      <p:sp>
        <p:nvSpPr>
          <p:cNvPr id="11" name="Espace réservé pour une image  5">
            <a:extLst>
              <a:ext uri="{FF2B5EF4-FFF2-40B4-BE49-F238E27FC236}">
                <a16:creationId xmlns:a16="http://schemas.microsoft.com/office/drawing/2014/main" id="{EB113CE1-D8FB-F5CA-6A48-E99D76E9A42F}"/>
              </a:ext>
            </a:extLst>
          </p:cNvPr>
          <p:cNvSpPr>
            <a:spLocks noGrp="1"/>
          </p:cNvSpPr>
          <p:nvPr>
            <p:ph type="pic" sz="quarter" idx="12"/>
          </p:nvPr>
        </p:nvSpPr>
        <p:spPr>
          <a:xfrm>
            <a:off x="10052050" y="9551177"/>
            <a:ext cx="935057" cy="936203"/>
          </a:xfrm>
          <a:prstGeom prst="ellipse">
            <a:avLst/>
          </a:prstGeom>
        </p:spPr>
        <p:txBody>
          <a:bodyPr/>
          <a:lstStyle/>
          <a:p>
            <a:endParaRPr lang="fr-FR"/>
          </a:p>
        </p:txBody>
      </p:sp>
      <p:sp>
        <p:nvSpPr>
          <p:cNvPr id="12" name="Espace réservé du contenu 13">
            <a:extLst>
              <a:ext uri="{FF2B5EF4-FFF2-40B4-BE49-F238E27FC236}">
                <a16:creationId xmlns:a16="http://schemas.microsoft.com/office/drawing/2014/main" id="{795BB6F4-BE5E-2FFA-B47D-2B93D775AE28}"/>
              </a:ext>
            </a:extLst>
          </p:cNvPr>
          <p:cNvSpPr>
            <a:spLocks noGrp="1"/>
          </p:cNvSpPr>
          <p:nvPr>
            <p:ph sz="quarter" idx="13" hasCustomPrompt="1"/>
          </p:nvPr>
        </p:nvSpPr>
        <p:spPr>
          <a:xfrm>
            <a:off x="10052050" y="961753"/>
            <a:ext cx="5761037" cy="423507"/>
          </a:xfrm>
        </p:spPr>
        <p:txBody>
          <a:bodyPr>
            <a:normAutofit/>
          </a:bodyPr>
          <a:lstStyle>
            <a:lvl1pPr>
              <a:defRPr sz="2800" baseline="0">
                <a:solidFill>
                  <a:schemeClr val="accent2"/>
                </a:solidFill>
                <a:latin typeface="Eudonet" pitchFamily="50" charset="0"/>
              </a:defRPr>
            </a:lvl1pPr>
          </a:lstStyle>
          <a:p>
            <a:pPr lvl="0"/>
            <a:r>
              <a:rPr lang="fr-FR"/>
              <a:t>Initiative or meeting</a:t>
            </a:r>
          </a:p>
        </p:txBody>
      </p:sp>
    </p:spTree>
    <p:extLst>
      <p:ext uri="{BB962C8B-B14F-4D97-AF65-F5344CB8AC3E}">
        <p14:creationId xmlns:p14="http://schemas.microsoft.com/office/powerpoint/2010/main" val="2539717453"/>
      </p:ext>
    </p:extLst>
  </p:cSld>
  <p:clrMapOvr>
    <a:masterClrMapping/>
  </p:clrMapOvr>
  <p:extLst>
    <p:ext uri="{DCECCB84-F9BA-43D5-87BE-67443E8EF086}">
      <p15:sldGuideLst xmlns:p15="http://schemas.microsoft.com/office/powerpoint/2012/main">
        <p15:guide id="1" pos="1713" userDrawn="1">
          <p15:clr>
            <a:srgbClr val="5ACBF0"/>
          </p15:clr>
        </p15:guide>
        <p15:guide id="2" pos="2175" userDrawn="1">
          <p15:clr>
            <a:srgbClr val="5ACBF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Ressources Logos">
    <p:spTree>
      <p:nvGrpSpPr>
        <p:cNvPr id="1" name=""/>
        <p:cNvGrpSpPr/>
        <p:nvPr/>
      </p:nvGrpSpPr>
      <p:grpSpPr>
        <a:xfrm>
          <a:off x="0" y="0"/>
          <a:ext cx="0" cy="0"/>
          <a:chOff x="0" y="0"/>
          <a:chExt cx="0" cy="0"/>
        </a:xfrm>
      </p:grpSpPr>
      <p:pic>
        <p:nvPicPr>
          <p:cNvPr id="6" name="Image 5">
            <a:extLst>
              <a:ext uri="{FF2B5EF4-FFF2-40B4-BE49-F238E27FC236}">
                <a16:creationId xmlns:a16="http://schemas.microsoft.com/office/drawing/2014/main" id="{9B8B14A7-DB58-807A-FA87-8B88D912A17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666158" y="6626460"/>
            <a:ext cx="3027200" cy="2279059"/>
          </a:xfrm>
          <a:prstGeom prst="rect">
            <a:avLst/>
          </a:prstGeom>
        </p:spPr>
      </p:pic>
      <p:pic>
        <p:nvPicPr>
          <p:cNvPr id="7" name="Image 6">
            <a:extLst>
              <a:ext uri="{FF2B5EF4-FFF2-40B4-BE49-F238E27FC236}">
                <a16:creationId xmlns:a16="http://schemas.microsoft.com/office/drawing/2014/main" id="{AD2C9969-B41D-7646-000C-4CC79B72A8F1}"/>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5143005" y="6701122"/>
            <a:ext cx="3198665" cy="2053707"/>
          </a:xfrm>
          <a:prstGeom prst="rect">
            <a:avLst/>
          </a:prstGeom>
        </p:spPr>
      </p:pic>
      <p:pic>
        <p:nvPicPr>
          <p:cNvPr id="8" name="Image 7">
            <a:extLst>
              <a:ext uri="{FF2B5EF4-FFF2-40B4-BE49-F238E27FC236}">
                <a16:creationId xmlns:a16="http://schemas.microsoft.com/office/drawing/2014/main" id="{DEC2DB28-A23C-17B2-227E-78F1280603EC}"/>
              </a:ext>
            </a:extLst>
          </p:cNvPr>
          <p:cNvPicPr>
            <a:picLocks noChangeAspect="1"/>
          </p:cNvPicPr>
          <p:nvPr userDrawn="1"/>
        </p:nvPicPr>
        <p:blipFill rotWithShape="1">
          <a:blip r:embed="rId4" cstate="print">
            <a:extLst>
              <a:ext uri="{28A0092B-C50C-407E-A947-70E740481C1C}">
                <a14:useLocalDpi xmlns:a14="http://schemas.microsoft.com/office/drawing/2010/main" val="0"/>
              </a:ext>
            </a:extLst>
          </a:blip>
          <a:srcRect t="-7" b="-7"/>
          <a:stretch/>
        </p:blipFill>
        <p:spPr>
          <a:xfrm>
            <a:off x="5143006" y="5022004"/>
            <a:ext cx="3192590" cy="2049806"/>
          </a:xfrm>
          <a:prstGeom prst="rect">
            <a:avLst/>
          </a:prstGeom>
        </p:spPr>
      </p:pic>
      <p:pic>
        <p:nvPicPr>
          <p:cNvPr id="9" name="Image 8">
            <a:extLst>
              <a:ext uri="{FF2B5EF4-FFF2-40B4-BE49-F238E27FC236}">
                <a16:creationId xmlns:a16="http://schemas.microsoft.com/office/drawing/2014/main" id="{ABF1746F-B2C1-92DC-AFFD-27E29EA330DF}"/>
              </a:ext>
            </a:extLst>
          </p:cNvPr>
          <p:cNvPicPr>
            <a:picLocks noChangeAspect="1"/>
          </p:cNvPicPr>
          <p:nvPr userDrawn="1"/>
        </p:nvPicPr>
        <p:blipFill>
          <a:blip r:embed="rId5" cstate="print">
            <a:extLst>
              <a:ext uri="{28A0092B-C50C-407E-A947-70E740481C1C}">
                <a14:useLocalDpi xmlns:a14="http://schemas.microsoft.com/office/drawing/2010/main" val="0"/>
              </a:ext>
            </a:extLst>
          </a:blip>
          <a:stretch>
            <a:fillRect/>
          </a:stretch>
        </p:blipFill>
        <p:spPr>
          <a:xfrm>
            <a:off x="13929445" y="6693108"/>
            <a:ext cx="4251910" cy="2077901"/>
          </a:xfrm>
          <a:prstGeom prst="rect">
            <a:avLst/>
          </a:prstGeom>
        </p:spPr>
      </p:pic>
      <p:pic>
        <p:nvPicPr>
          <p:cNvPr id="10" name="Image 9">
            <a:extLst>
              <a:ext uri="{FF2B5EF4-FFF2-40B4-BE49-F238E27FC236}">
                <a16:creationId xmlns:a16="http://schemas.microsoft.com/office/drawing/2014/main" id="{BA818106-57E4-B1B7-0AE4-36F585DB3CF9}"/>
              </a:ext>
            </a:extLst>
          </p:cNvPr>
          <p:cNvPicPr>
            <a:picLocks noChangeAspect="1"/>
          </p:cNvPicPr>
          <p:nvPr userDrawn="1"/>
        </p:nvPicPr>
        <p:blipFill>
          <a:blip r:embed="rId6" cstate="print">
            <a:extLst>
              <a:ext uri="{28A0092B-C50C-407E-A947-70E740481C1C}">
                <a14:useLocalDpi xmlns:a14="http://schemas.microsoft.com/office/drawing/2010/main" val="0"/>
              </a:ext>
            </a:extLst>
          </a:blip>
          <a:srcRect/>
          <a:stretch/>
        </p:blipFill>
        <p:spPr>
          <a:xfrm>
            <a:off x="13929445" y="5018673"/>
            <a:ext cx="4398962" cy="2059858"/>
          </a:xfrm>
          <a:prstGeom prst="rect">
            <a:avLst/>
          </a:prstGeom>
        </p:spPr>
      </p:pic>
      <p:pic>
        <p:nvPicPr>
          <p:cNvPr id="11" name="Image 10">
            <a:extLst>
              <a:ext uri="{FF2B5EF4-FFF2-40B4-BE49-F238E27FC236}">
                <a16:creationId xmlns:a16="http://schemas.microsoft.com/office/drawing/2014/main" id="{D75E3773-03C1-C4EA-F7A2-F297FCD57371}"/>
              </a:ext>
            </a:extLst>
          </p:cNvPr>
          <p:cNvPicPr>
            <a:picLocks noChangeAspect="1"/>
          </p:cNvPicPr>
          <p:nvPr userDrawn="1"/>
        </p:nvPicPr>
        <p:blipFill rotWithShape="1">
          <a:blip r:embed="rId7" cstate="print">
            <a:extLst>
              <a:ext uri="{28A0092B-C50C-407E-A947-70E740481C1C}">
                <a14:useLocalDpi xmlns:a14="http://schemas.microsoft.com/office/drawing/2010/main" val="0"/>
              </a:ext>
            </a:extLst>
          </a:blip>
          <a:srcRect t="10" b="10"/>
          <a:stretch/>
        </p:blipFill>
        <p:spPr>
          <a:xfrm>
            <a:off x="9438961" y="6699352"/>
            <a:ext cx="4650117" cy="2059055"/>
          </a:xfrm>
          <a:prstGeom prst="rect">
            <a:avLst/>
          </a:prstGeom>
        </p:spPr>
      </p:pic>
      <p:pic>
        <p:nvPicPr>
          <p:cNvPr id="12" name="Image 11">
            <a:extLst>
              <a:ext uri="{FF2B5EF4-FFF2-40B4-BE49-F238E27FC236}">
                <a16:creationId xmlns:a16="http://schemas.microsoft.com/office/drawing/2014/main" id="{B8637459-75CA-D7EC-DEE5-016668F03F96}"/>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666158" y="4946050"/>
            <a:ext cx="3027200" cy="2279058"/>
          </a:xfrm>
          <a:prstGeom prst="rect">
            <a:avLst/>
          </a:prstGeom>
        </p:spPr>
      </p:pic>
      <p:pic>
        <p:nvPicPr>
          <p:cNvPr id="15" name="Image 14">
            <a:extLst>
              <a:ext uri="{FF2B5EF4-FFF2-40B4-BE49-F238E27FC236}">
                <a16:creationId xmlns:a16="http://schemas.microsoft.com/office/drawing/2014/main" id="{57D3B8DF-30FE-33C2-D745-AA165F665FAD}"/>
              </a:ext>
            </a:extLst>
          </p:cNvPr>
          <p:cNvPicPr>
            <a:picLocks noChangeAspect="1"/>
          </p:cNvPicPr>
          <p:nvPr userDrawn="1"/>
        </p:nvPicPr>
        <p:blipFill>
          <a:blip r:embed="rId9" cstate="print">
            <a:extLst>
              <a:ext uri="{28A0092B-C50C-407E-A947-70E740481C1C}">
                <a14:useLocalDpi xmlns:a14="http://schemas.microsoft.com/office/drawing/2010/main" val="0"/>
              </a:ext>
            </a:extLst>
          </a:blip>
          <a:stretch>
            <a:fillRect/>
          </a:stretch>
        </p:blipFill>
        <p:spPr>
          <a:xfrm>
            <a:off x="9438961" y="5018940"/>
            <a:ext cx="3549983" cy="2059055"/>
          </a:xfrm>
          <a:prstGeom prst="rect">
            <a:avLst/>
          </a:prstGeom>
        </p:spPr>
      </p:pic>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Logotypes</a:t>
            </a:r>
          </a:p>
        </p:txBody>
      </p:sp>
      <p:sp>
        <p:nvSpPr>
          <p:cNvPr id="25" name="ZoneTexte 24">
            <a:extLst>
              <a:ext uri="{FF2B5EF4-FFF2-40B4-BE49-F238E27FC236}">
                <a16:creationId xmlns:a16="http://schemas.microsoft.com/office/drawing/2014/main" id="{DC125FA2-E7F0-A5C7-9655-6C8D93001AA2}"/>
              </a:ext>
            </a:extLst>
          </p:cNvPr>
          <p:cNvSpPr txBox="1"/>
          <p:nvPr userDrawn="1"/>
        </p:nvSpPr>
        <p:spPr>
          <a:xfrm>
            <a:off x="1252538" y="3454400"/>
            <a:ext cx="7537214" cy="492443"/>
          </a:xfrm>
          <a:prstGeom prst="rect">
            <a:avLst/>
          </a:prstGeom>
          <a:noFill/>
        </p:spPr>
        <p:txBody>
          <a:bodyPr wrap="square" lIns="0" tIns="0" rIns="0" bIns="0" rtlCol="0">
            <a:spAutoFit/>
          </a:bodyPr>
          <a:lstStyle/>
          <a:p>
            <a:r>
              <a:rPr lang="fr-FR" sz="3200" b="1">
                <a:latin typeface="Montserrat" pitchFamily="2" charset="77"/>
              </a:rPr>
              <a:t>Groupe</a:t>
            </a:r>
          </a:p>
        </p:txBody>
      </p:sp>
      <p:sp>
        <p:nvSpPr>
          <p:cNvPr id="26" name="ZoneTexte 25">
            <a:extLst>
              <a:ext uri="{FF2B5EF4-FFF2-40B4-BE49-F238E27FC236}">
                <a16:creationId xmlns:a16="http://schemas.microsoft.com/office/drawing/2014/main" id="{FAD7B5F4-E2A4-AB92-7744-F6DD62A16444}"/>
              </a:ext>
            </a:extLst>
          </p:cNvPr>
          <p:cNvSpPr txBox="1"/>
          <p:nvPr userDrawn="1"/>
        </p:nvSpPr>
        <p:spPr>
          <a:xfrm>
            <a:off x="5653088" y="4156844"/>
            <a:ext cx="4398962" cy="276999"/>
          </a:xfrm>
          <a:prstGeom prst="rect">
            <a:avLst/>
          </a:prstGeom>
          <a:noFill/>
        </p:spPr>
        <p:txBody>
          <a:bodyPr wrap="square" lIns="0" tIns="0" rIns="0" bIns="0" rtlCol="0">
            <a:spAutoFit/>
          </a:bodyPr>
          <a:lstStyle/>
          <a:p>
            <a:r>
              <a:rPr lang="fr-FR" sz="1800" b="0">
                <a:latin typeface="Montserrat" pitchFamily="2" charset="77"/>
              </a:rPr>
              <a:t>Logotype secondaire</a:t>
            </a:r>
          </a:p>
        </p:txBody>
      </p:sp>
      <p:sp>
        <p:nvSpPr>
          <p:cNvPr id="27" name="ZoneTexte 26">
            <a:extLst>
              <a:ext uri="{FF2B5EF4-FFF2-40B4-BE49-F238E27FC236}">
                <a16:creationId xmlns:a16="http://schemas.microsoft.com/office/drawing/2014/main" id="{EDD4D437-8652-8312-FA22-2230426F0303}"/>
              </a:ext>
            </a:extLst>
          </p:cNvPr>
          <p:cNvSpPr txBox="1"/>
          <p:nvPr userDrawn="1"/>
        </p:nvSpPr>
        <p:spPr>
          <a:xfrm>
            <a:off x="1330470" y="4156844"/>
            <a:ext cx="4322618" cy="276999"/>
          </a:xfrm>
          <a:prstGeom prst="rect">
            <a:avLst/>
          </a:prstGeom>
          <a:noFill/>
        </p:spPr>
        <p:txBody>
          <a:bodyPr wrap="square" lIns="0" tIns="0" rIns="0" bIns="0" rtlCol="0">
            <a:spAutoFit/>
          </a:bodyPr>
          <a:lstStyle/>
          <a:p>
            <a:r>
              <a:rPr lang="fr-FR" sz="1800" b="0">
                <a:latin typeface="Montserrat" pitchFamily="2" charset="77"/>
              </a:rPr>
              <a:t>Logotype principal</a:t>
            </a:r>
          </a:p>
        </p:txBody>
      </p:sp>
      <p:sp>
        <p:nvSpPr>
          <p:cNvPr id="29" name="ZoneTexte 28">
            <a:extLst>
              <a:ext uri="{FF2B5EF4-FFF2-40B4-BE49-F238E27FC236}">
                <a16:creationId xmlns:a16="http://schemas.microsoft.com/office/drawing/2014/main" id="{C5A16BD2-CCEE-7C7F-DE31-55D694BF7332}"/>
              </a:ext>
            </a:extLst>
          </p:cNvPr>
          <p:cNvSpPr txBox="1"/>
          <p:nvPr userDrawn="1"/>
        </p:nvSpPr>
        <p:spPr>
          <a:xfrm>
            <a:off x="10105593" y="3454400"/>
            <a:ext cx="7537214" cy="492443"/>
          </a:xfrm>
          <a:prstGeom prst="rect">
            <a:avLst/>
          </a:prstGeom>
          <a:noFill/>
        </p:spPr>
        <p:txBody>
          <a:bodyPr wrap="square" lIns="0" tIns="0" rIns="0" bIns="0" rtlCol="0">
            <a:spAutoFit/>
          </a:bodyPr>
          <a:lstStyle/>
          <a:p>
            <a:r>
              <a:rPr lang="fr-FR" sz="3200" b="1">
                <a:latin typeface="Montserrat" pitchFamily="2" charset="77"/>
              </a:rPr>
              <a:t>Solutions/Produits</a:t>
            </a:r>
          </a:p>
        </p:txBody>
      </p:sp>
    </p:spTree>
    <p:extLst>
      <p:ext uri="{BB962C8B-B14F-4D97-AF65-F5344CB8AC3E}">
        <p14:creationId xmlns:p14="http://schemas.microsoft.com/office/powerpoint/2010/main" val="264777463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Ressources Stules de textes">
    <p:spTree>
      <p:nvGrpSpPr>
        <p:cNvPr id="1" name=""/>
        <p:cNvGrpSpPr/>
        <p:nvPr/>
      </p:nvGrpSpPr>
      <p:grpSpPr>
        <a:xfrm>
          <a:off x="0" y="0"/>
          <a:ext cx="0" cy="0"/>
          <a:chOff x="0" y="0"/>
          <a:chExt cx="0" cy="0"/>
        </a:xfrm>
      </p:grpSpPr>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Styles de textes</a:t>
            </a:r>
          </a:p>
        </p:txBody>
      </p:sp>
      <p:sp>
        <p:nvSpPr>
          <p:cNvPr id="3" name="Rectangle : coins arrondis 2">
            <a:extLst>
              <a:ext uri="{FF2B5EF4-FFF2-40B4-BE49-F238E27FC236}">
                <a16:creationId xmlns:a16="http://schemas.microsoft.com/office/drawing/2014/main" id="{E9276293-7544-A8C4-655B-9B688B368A1B}"/>
              </a:ext>
            </a:extLst>
          </p:cNvPr>
          <p:cNvSpPr/>
          <p:nvPr userDrawn="1"/>
        </p:nvSpPr>
        <p:spPr>
          <a:xfrm>
            <a:off x="10576709" y="3468202"/>
            <a:ext cx="7229338" cy="1536824"/>
          </a:xfrm>
          <a:prstGeom prst="roundRect">
            <a:avLst>
              <a:gd name="adj" fmla="val 30584"/>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indent="0" algn="ctr">
              <a:lnSpc>
                <a:spcPts val="6000"/>
              </a:lnSpc>
              <a:buFont typeface="+mj-lt"/>
              <a:buNone/>
            </a:pPr>
            <a:r>
              <a:rPr lang="fr-FR" sz="6000" b="1" i="0" baseline="0" err="1">
                <a:solidFill>
                  <a:schemeClr val="bg1"/>
                </a:solidFill>
                <a:latin typeface="Eudonet" pitchFamily="2" charset="0"/>
              </a:rPr>
              <a:t>Eudonet</a:t>
            </a:r>
            <a:r>
              <a:rPr lang="fr-FR" sz="6000" b="1" i="0" baseline="0">
                <a:solidFill>
                  <a:schemeClr val="bg1"/>
                </a:solidFill>
                <a:latin typeface="Eudonet" pitchFamily="2" charset="0"/>
              </a:rPr>
              <a:t> / 60 pt</a:t>
            </a:r>
          </a:p>
        </p:txBody>
      </p:sp>
      <p:sp>
        <p:nvSpPr>
          <p:cNvPr id="4" name="Triangle rectangle 3">
            <a:extLst>
              <a:ext uri="{FF2B5EF4-FFF2-40B4-BE49-F238E27FC236}">
                <a16:creationId xmlns:a16="http://schemas.microsoft.com/office/drawing/2014/main" id="{1F747D81-4A72-8587-12D2-897DDFB798A1}"/>
              </a:ext>
            </a:extLst>
          </p:cNvPr>
          <p:cNvSpPr/>
          <p:nvPr userDrawn="1"/>
        </p:nvSpPr>
        <p:spPr>
          <a:xfrm rot="10800000" flipH="1">
            <a:off x="11602110" y="4822748"/>
            <a:ext cx="669958" cy="598646"/>
          </a:xfrm>
          <a:prstGeom prst="rtTriangl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6" name="Rectangle : coins arrondis 5">
            <a:extLst>
              <a:ext uri="{FF2B5EF4-FFF2-40B4-BE49-F238E27FC236}">
                <a16:creationId xmlns:a16="http://schemas.microsoft.com/office/drawing/2014/main" id="{70D0A5B3-6F23-5C39-B8F7-EA0B2D67679A}"/>
              </a:ext>
            </a:extLst>
          </p:cNvPr>
          <p:cNvSpPr/>
          <p:nvPr userDrawn="1"/>
        </p:nvSpPr>
        <p:spPr>
          <a:xfrm>
            <a:off x="12148303" y="5675687"/>
            <a:ext cx="4819559" cy="628638"/>
          </a:xfrm>
          <a:prstGeom prst="roundRect">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i="0">
                <a:solidFill>
                  <a:schemeClr val="tx1"/>
                </a:solidFill>
                <a:latin typeface="Montserrat SemiBold" pitchFamily="2" charset="77"/>
              </a:rPr>
              <a:t>MONTSERRAT SEMI-BOLD 18 PT</a:t>
            </a:r>
          </a:p>
        </p:txBody>
      </p:sp>
      <p:sp>
        <p:nvSpPr>
          <p:cNvPr id="7" name="ZoneTexte 6">
            <a:extLst>
              <a:ext uri="{FF2B5EF4-FFF2-40B4-BE49-F238E27FC236}">
                <a16:creationId xmlns:a16="http://schemas.microsoft.com/office/drawing/2014/main" id="{FA6ED434-3295-3868-6A2D-4E1F09A69F07}"/>
              </a:ext>
            </a:extLst>
          </p:cNvPr>
          <p:cNvSpPr txBox="1"/>
          <p:nvPr userDrawn="1"/>
        </p:nvSpPr>
        <p:spPr>
          <a:xfrm>
            <a:off x="1303124" y="3468202"/>
            <a:ext cx="6174308" cy="1641668"/>
          </a:xfrm>
          <a:prstGeom prst="rect">
            <a:avLst/>
          </a:prstGeom>
          <a:noFill/>
        </p:spPr>
        <p:txBody>
          <a:bodyPr wrap="square" rtlCol="0">
            <a:spAutoFit/>
          </a:bodyPr>
          <a:lstStyle/>
          <a:p>
            <a:pPr>
              <a:lnSpc>
                <a:spcPts val="6000"/>
              </a:lnSpc>
            </a:pPr>
            <a:r>
              <a:rPr lang="fr-FR" sz="6000" b="1" i="0" spc="-150" baseline="0">
                <a:solidFill>
                  <a:schemeClr val="tx1"/>
                </a:solidFill>
                <a:latin typeface="Eudonet" pitchFamily="2" charset="0"/>
              </a:rPr>
              <a:t>Titre principal </a:t>
            </a:r>
            <a:br>
              <a:rPr lang="fr-FR" sz="6000" b="1" i="0" spc="-150" baseline="0">
                <a:solidFill>
                  <a:schemeClr val="tx1"/>
                </a:solidFill>
                <a:latin typeface="Eudonet" pitchFamily="2" charset="0"/>
              </a:rPr>
            </a:br>
            <a:r>
              <a:rPr lang="fr-FR" sz="6000" b="1" i="0" spc="-150" baseline="0" err="1">
                <a:solidFill>
                  <a:schemeClr val="tx1"/>
                </a:solidFill>
                <a:latin typeface="Eudonet" pitchFamily="2" charset="0"/>
              </a:rPr>
              <a:t>Eudonet</a:t>
            </a:r>
            <a:r>
              <a:rPr lang="fr-FR" sz="6000" b="1" i="0" spc="-150" baseline="0">
                <a:solidFill>
                  <a:schemeClr val="tx1"/>
                </a:solidFill>
                <a:latin typeface="Eudonet" pitchFamily="2" charset="0"/>
              </a:rPr>
              <a:t> 60 pt</a:t>
            </a:r>
            <a:endParaRPr lang="fr-FR" sz="6000" b="1" i="0" spc="-150">
              <a:solidFill>
                <a:schemeClr val="tx1"/>
              </a:solidFill>
              <a:latin typeface="Eudonet" pitchFamily="2" charset="0"/>
            </a:endParaRPr>
          </a:p>
        </p:txBody>
      </p:sp>
      <p:sp>
        <p:nvSpPr>
          <p:cNvPr id="9" name="ZoneTexte 8">
            <a:extLst>
              <a:ext uri="{FF2B5EF4-FFF2-40B4-BE49-F238E27FC236}">
                <a16:creationId xmlns:a16="http://schemas.microsoft.com/office/drawing/2014/main" id="{9957B968-DCCB-C2C0-48F6-DB7169A7897E}"/>
              </a:ext>
            </a:extLst>
          </p:cNvPr>
          <p:cNvSpPr txBox="1"/>
          <p:nvPr userDrawn="1"/>
        </p:nvSpPr>
        <p:spPr>
          <a:xfrm>
            <a:off x="1303124" y="5652602"/>
            <a:ext cx="12187416" cy="584775"/>
          </a:xfrm>
          <a:prstGeom prst="rect">
            <a:avLst/>
          </a:prstGeom>
          <a:noFill/>
        </p:spPr>
        <p:txBody>
          <a:bodyPr wrap="square" rtlCol="0">
            <a:spAutoFit/>
          </a:bodyPr>
          <a:lstStyle/>
          <a:p>
            <a:pPr>
              <a:lnSpc>
                <a:spcPct val="100000"/>
              </a:lnSpc>
            </a:pPr>
            <a:r>
              <a:rPr lang="fr-FR" sz="3200" b="0" i="0" spc="-150" baseline="0">
                <a:solidFill>
                  <a:schemeClr val="tx1"/>
                </a:solidFill>
                <a:latin typeface="Montserrat" pitchFamily="2" charset="77"/>
              </a:rPr>
              <a:t>Texte grand Montserrat 32 pt</a:t>
            </a:r>
            <a:endParaRPr lang="fr-FR" sz="3200" b="0" i="0" spc="-150">
              <a:solidFill>
                <a:schemeClr val="tx1"/>
              </a:solidFill>
              <a:latin typeface="Montserrat" pitchFamily="2" charset="77"/>
            </a:endParaRPr>
          </a:p>
        </p:txBody>
      </p:sp>
      <p:sp>
        <p:nvSpPr>
          <p:cNvPr id="10" name="ZoneTexte 9">
            <a:extLst>
              <a:ext uri="{FF2B5EF4-FFF2-40B4-BE49-F238E27FC236}">
                <a16:creationId xmlns:a16="http://schemas.microsoft.com/office/drawing/2014/main" id="{4DB79EF4-FA4B-F977-320C-5865F3721565}"/>
              </a:ext>
            </a:extLst>
          </p:cNvPr>
          <p:cNvSpPr txBox="1"/>
          <p:nvPr userDrawn="1"/>
        </p:nvSpPr>
        <p:spPr>
          <a:xfrm>
            <a:off x="1303124" y="6482335"/>
            <a:ext cx="12187416" cy="461665"/>
          </a:xfrm>
          <a:prstGeom prst="rect">
            <a:avLst/>
          </a:prstGeom>
          <a:noFill/>
        </p:spPr>
        <p:txBody>
          <a:bodyPr wrap="square" rtlCol="0">
            <a:spAutoFit/>
          </a:bodyPr>
          <a:lstStyle/>
          <a:p>
            <a:pPr>
              <a:lnSpc>
                <a:spcPct val="100000"/>
              </a:lnSpc>
            </a:pPr>
            <a:r>
              <a:rPr lang="fr-FR" sz="2400" b="0" i="0" spc="-150" baseline="0">
                <a:solidFill>
                  <a:schemeClr val="tx1"/>
                </a:solidFill>
                <a:latin typeface="Montserrat" pitchFamily="2" charset="77"/>
              </a:rPr>
              <a:t>Texte moyen Montserrat 24 pt</a:t>
            </a:r>
            <a:endParaRPr lang="fr-FR" sz="2400" b="0" i="0" spc="-150">
              <a:solidFill>
                <a:schemeClr val="tx1"/>
              </a:solidFill>
              <a:latin typeface="Montserrat" pitchFamily="2" charset="77"/>
            </a:endParaRPr>
          </a:p>
        </p:txBody>
      </p:sp>
      <p:sp>
        <p:nvSpPr>
          <p:cNvPr id="11" name="ZoneTexte 10">
            <a:extLst>
              <a:ext uri="{FF2B5EF4-FFF2-40B4-BE49-F238E27FC236}">
                <a16:creationId xmlns:a16="http://schemas.microsoft.com/office/drawing/2014/main" id="{0F6ACFA7-D436-3ED9-6C72-BD0BD391BB62}"/>
              </a:ext>
            </a:extLst>
          </p:cNvPr>
          <p:cNvSpPr txBox="1"/>
          <p:nvPr userDrawn="1"/>
        </p:nvSpPr>
        <p:spPr>
          <a:xfrm>
            <a:off x="1303124" y="7345935"/>
            <a:ext cx="12187416" cy="369332"/>
          </a:xfrm>
          <a:prstGeom prst="rect">
            <a:avLst/>
          </a:prstGeom>
          <a:noFill/>
        </p:spPr>
        <p:txBody>
          <a:bodyPr wrap="square" rtlCol="0">
            <a:spAutoFit/>
          </a:bodyPr>
          <a:lstStyle/>
          <a:p>
            <a:pPr>
              <a:lnSpc>
                <a:spcPct val="100000"/>
              </a:lnSpc>
            </a:pPr>
            <a:r>
              <a:rPr lang="fr-FR" sz="1800" b="0" i="0" spc="-150" baseline="0">
                <a:solidFill>
                  <a:schemeClr val="tx1"/>
                </a:solidFill>
                <a:latin typeface="Montserrat" pitchFamily="2" charset="77"/>
              </a:rPr>
              <a:t>Texte petit Montserrat 18 pt</a:t>
            </a:r>
            <a:endParaRPr lang="fr-FR" sz="1800" b="0" i="0" spc="-150">
              <a:solidFill>
                <a:schemeClr val="tx1"/>
              </a:solidFill>
              <a:latin typeface="Montserrat" pitchFamily="2" charset="77"/>
            </a:endParaRPr>
          </a:p>
        </p:txBody>
      </p:sp>
      <p:grpSp>
        <p:nvGrpSpPr>
          <p:cNvPr id="12" name="Graphique 11">
            <a:extLst>
              <a:ext uri="{FF2B5EF4-FFF2-40B4-BE49-F238E27FC236}">
                <a16:creationId xmlns:a16="http://schemas.microsoft.com/office/drawing/2014/main" id="{E2D2AFEE-ED45-F834-A11B-4312A4D38377}"/>
              </a:ext>
            </a:extLst>
          </p:cNvPr>
          <p:cNvGrpSpPr>
            <a:grpSpLocks/>
          </p:cNvGrpSpPr>
          <p:nvPr userDrawn="1"/>
        </p:nvGrpSpPr>
        <p:grpSpPr>
          <a:xfrm>
            <a:off x="10530972" y="5366322"/>
            <a:ext cx="942957" cy="1055768"/>
            <a:chOff x="3129645" y="833000"/>
            <a:chExt cx="3329582" cy="3727918"/>
          </a:xfrm>
          <a:solidFill>
            <a:srgbClr val="E4003C"/>
          </a:solidFill>
        </p:grpSpPr>
        <p:sp>
          <p:nvSpPr>
            <p:cNvPr id="15" name="Forme libre 14">
              <a:extLst>
                <a:ext uri="{FF2B5EF4-FFF2-40B4-BE49-F238E27FC236}">
                  <a16:creationId xmlns:a16="http://schemas.microsoft.com/office/drawing/2014/main" id="{947B9DBC-9E71-8796-1D05-8AD6D6AA2AE6}"/>
                </a:ext>
              </a:extLst>
            </p:cNvPr>
            <p:cNvSpPr/>
            <p:nvPr/>
          </p:nvSpPr>
          <p:spPr>
            <a:xfrm>
              <a:off x="3129645" y="1665295"/>
              <a:ext cx="3329582" cy="2895623"/>
            </a:xfrm>
            <a:custGeom>
              <a:avLst/>
              <a:gdLst>
                <a:gd name="connsiteX0" fmla="*/ 3329583 w 3329582"/>
                <a:gd name="connsiteY0" fmla="*/ 0 h 2895623"/>
                <a:gd name="connsiteX1" fmla="*/ 2896029 w 3329582"/>
                <a:gd name="connsiteY1" fmla="*/ 0 h 2895623"/>
                <a:gd name="connsiteX2" fmla="*/ 1664994 w 3329582"/>
                <a:gd name="connsiteY2" fmla="*/ 1231035 h 2895623"/>
                <a:gd name="connsiteX3" fmla="*/ 433959 w 3329582"/>
                <a:gd name="connsiteY3" fmla="*/ 0 h 2895623"/>
                <a:gd name="connsiteX4" fmla="*/ 0 w 3329582"/>
                <a:gd name="connsiteY4" fmla="*/ 0 h 2895623"/>
                <a:gd name="connsiteX5" fmla="*/ 1034701 w 3329582"/>
                <a:gd name="connsiteY5" fmla="*/ 1540716 h 2895623"/>
                <a:gd name="connsiteX6" fmla="*/ 867918 w 3329582"/>
                <a:gd name="connsiteY6" fmla="*/ 2028111 h 2895623"/>
                <a:gd name="connsiteX7" fmla="*/ 867918 w 3329582"/>
                <a:gd name="connsiteY7" fmla="*/ 2895624 h 2895623"/>
                <a:gd name="connsiteX8" fmla="*/ 1301877 w 3329582"/>
                <a:gd name="connsiteY8" fmla="*/ 2895624 h 2895623"/>
                <a:gd name="connsiteX9" fmla="*/ 1301877 w 3329582"/>
                <a:gd name="connsiteY9" fmla="*/ 2028111 h 2895623"/>
                <a:gd name="connsiteX10" fmla="*/ 1664994 w 3329582"/>
                <a:gd name="connsiteY10" fmla="*/ 1664994 h 2895623"/>
                <a:gd name="connsiteX11" fmla="*/ 2028111 w 3329582"/>
                <a:gd name="connsiteY11" fmla="*/ 2028111 h 2895623"/>
                <a:gd name="connsiteX12" fmla="*/ 2028111 w 3329582"/>
                <a:gd name="connsiteY12" fmla="*/ 2895624 h 2895623"/>
                <a:gd name="connsiteX13" fmla="*/ 2462070 w 3329582"/>
                <a:gd name="connsiteY13" fmla="*/ 2895624 h 2895623"/>
                <a:gd name="connsiteX14" fmla="*/ 2462070 w 3329582"/>
                <a:gd name="connsiteY14" fmla="*/ 2028111 h 2895623"/>
                <a:gd name="connsiteX15" fmla="*/ 2295287 w 3329582"/>
                <a:gd name="connsiteY15" fmla="*/ 1540716 h 2895623"/>
                <a:gd name="connsiteX16" fmla="*/ 3329583 w 3329582"/>
                <a:gd name="connsiteY16" fmla="*/ 0 h 289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29582" h="2895623">
                  <a:moveTo>
                    <a:pt x="3329583" y="0"/>
                  </a:moveTo>
                  <a:lnTo>
                    <a:pt x="2896029" y="0"/>
                  </a:lnTo>
                  <a:cubicBezTo>
                    <a:pt x="2896029" y="678871"/>
                    <a:pt x="2343865" y="1231035"/>
                    <a:pt x="1664994" y="1231035"/>
                  </a:cubicBezTo>
                  <a:cubicBezTo>
                    <a:pt x="986123" y="1231035"/>
                    <a:pt x="433959" y="678871"/>
                    <a:pt x="433959" y="0"/>
                  </a:cubicBezTo>
                  <a:lnTo>
                    <a:pt x="0" y="0"/>
                  </a:lnTo>
                  <a:cubicBezTo>
                    <a:pt x="0" y="695063"/>
                    <a:pt x="428292" y="1291757"/>
                    <a:pt x="1034701" y="1540716"/>
                  </a:cubicBezTo>
                  <a:cubicBezTo>
                    <a:pt x="930259" y="1675519"/>
                    <a:pt x="867918" y="1844731"/>
                    <a:pt x="867918" y="2028111"/>
                  </a:cubicBezTo>
                  <a:lnTo>
                    <a:pt x="867918" y="2895624"/>
                  </a:lnTo>
                  <a:lnTo>
                    <a:pt x="1301877" y="2895624"/>
                  </a:lnTo>
                  <a:lnTo>
                    <a:pt x="1301877" y="2028111"/>
                  </a:lnTo>
                  <a:cubicBezTo>
                    <a:pt x="1301877" y="1827728"/>
                    <a:pt x="1465017" y="1664994"/>
                    <a:pt x="1664994" y="1664994"/>
                  </a:cubicBezTo>
                  <a:cubicBezTo>
                    <a:pt x="1864971" y="1664994"/>
                    <a:pt x="2028111" y="1828133"/>
                    <a:pt x="2028111" y="2028111"/>
                  </a:cubicBezTo>
                  <a:lnTo>
                    <a:pt x="2028111" y="2895624"/>
                  </a:lnTo>
                  <a:lnTo>
                    <a:pt x="2462070" y="2895624"/>
                  </a:lnTo>
                  <a:lnTo>
                    <a:pt x="2462070" y="2028111"/>
                  </a:lnTo>
                  <a:cubicBezTo>
                    <a:pt x="2462070" y="1844731"/>
                    <a:pt x="2399729" y="1675924"/>
                    <a:pt x="2295287" y="1540716"/>
                  </a:cubicBezTo>
                  <a:cubicBezTo>
                    <a:pt x="2901696" y="1291757"/>
                    <a:pt x="3329583" y="695063"/>
                    <a:pt x="3329583" y="0"/>
                  </a:cubicBezTo>
                  <a:close/>
                </a:path>
              </a:pathLst>
            </a:custGeom>
            <a:solidFill>
              <a:srgbClr val="E4003C"/>
            </a:solidFill>
            <a:ln w="4048" cap="flat">
              <a:noFill/>
              <a:prstDash val="solid"/>
              <a:miter/>
            </a:ln>
          </p:spPr>
          <p:txBody>
            <a:bodyPr rtlCol="0" anchor="ctr"/>
            <a:lstStyle/>
            <a:p>
              <a:endParaRPr lang="fr-FR"/>
            </a:p>
          </p:txBody>
        </p:sp>
        <p:sp>
          <p:nvSpPr>
            <p:cNvPr id="16" name="Forme libre 15">
              <a:extLst>
                <a:ext uri="{FF2B5EF4-FFF2-40B4-BE49-F238E27FC236}">
                  <a16:creationId xmlns:a16="http://schemas.microsoft.com/office/drawing/2014/main" id="{1A59746D-C635-2A87-75EF-8B44A7C39E4A}"/>
                </a:ext>
              </a:extLst>
            </p:cNvPr>
            <p:cNvSpPr/>
            <p:nvPr/>
          </p:nvSpPr>
          <p:spPr>
            <a:xfrm>
              <a:off x="3997563" y="833000"/>
              <a:ext cx="1596985" cy="1664589"/>
            </a:xfrm>
            <a:custGeom>
              <a:avLst/>
              <a:gdLst>
                <a:gd name="connsiteX0" fmla="*/ 797076 w 1596985"/>
                <a:gd name="connsiteY0" fmla="*/ 1664589 h 1664589"/>
                <a:gd name="connsiteX1" fmla="*/ 1596985 w 1596985"/>
                <a:gd name="connsiteY1" fmla="*/ 832295 h 1664589"/>
                <a:gd name="connsiteX2" fmla="*/ 797076 w 1596985"/>
                <a:gd name="connsiteY2" fmla="*/ 0 h 1664589"/>
                <a:gd name="connsiteX3" fmla="*/ 0 w 1596985"/>
                <a:gd name="connsiteY3" fmla="*/ 832295 h 1664589"/>
                <a:gd name="connsiteX4" fmla="*/ 797076 w 1596985"/>
                <a:gd name="connsiteY4" fmla="*/ 1664589 h 1664589"/>
                <a:gd name="connsiteX5" fmla="*/ 797076 w 1596985"/>
                <a:gd name="connsiteY5" fmla="*/ 371213 h 1664589"/>
                <a:gd name="connsiteX6" fmla="*/ 1163431 w 1596985"/>
                <a:gd name="connsiteY6" fmla="*/ 832699 h 1664589"/>
                <a:gd name="connsiteX7" fmla="*/ 797076 w 1596985"/>
                <a:gd name="connsiteY7" fmla="*/ 1294186 h 1664589"/>
                <a:gd name="connsiteX8" fmla="*/ 433554 w 1596985"/>
                <a:gd name="connsiteY8" fmla="*/ 832699 h 1664589"/>
                <a:gd name="connsiteX9" fmla="*/ 797076 w 1596985"/>
                <a:gd name="connsiteY9" fmla="*/ 371213 h 166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985" h="1664589">
                  <a:moveTo>
                    <a:pt x="797076" y="1664589"/>
                  </a:moveTo>
                  <a:cubicBezTo>
                    <a:pt x="1270302" y="1664589"/>
                    <a:pt x="1596985" y="1322927"/>
                    <a:pt x="1596985" y="832295"/>
                  </a:cubicBezTo>
                  <a:cubicBezTo>
                    <a:pt x="1596985" y="344495"/>
                    <a:pt x="1272731" y="0"/>
                    <a:pt x="797076" y="0"/>
                  </a:cubicBezTo>
                  <a:cubicBezTo>
                    <a:pt x="329922" y="0"/>
                    <a:pt x="0" y="338828"/>
                    <a:pt x="0" y="832295"/>
                  </a:cubicBezTo>
                  <a:cubicBezTo>
                    <a:pt x="0" y="1320094"/>
                    <a:pt x="321016" y="1664589"/>
                    <a:pt x="797076" y="1664589"/>
                  </a:cubicBezTo>
                  <a:close/>
                  <a:moveTo>
                    <a:pt x="797076" y="371213"/>
                  </a:moveTo>
                  <a:cubicBezTo>
                    <a:pt x="1039154" y="371213"/>
                    <a:pt x="1163431" y="552164"/>
                    <a:pt x="1163431" y="832699"/>
                  </a:cubicBezTo>
                  <a:cubicBezTo>
                    <a:pt x="1163431" y="1104329"/>
                    <a:pt x="1042392" y="1294186"/>
                    <a:pt x="797076" y="1294186"/>
                  </a:cubicBezTo>
                  <a:cubicBezTo>
                    <a:pt x="557832" y="1294186"/>
                    <a:pt x="433554" y="1116068"/>
                    <a:pt x="433554" y="832699"/>
                  </a:cubicBezTo>
                  <a:cubicBezTo>
                    <a:pt x="433959" y="557832"/>
                    <a:pt x="546497" y="371213"/>
                    <a:pt x="797076" y="371213"/>
                  </a:cubicBezTo>
                  <a:close/>
                </a:path>
              </a:pathLst>
            </a:custGeom>
            <a:solidFill>
              <a:srgbClr val="E4003C"/>
            </a:solidFill>
            <a:ln w="4048" cap="flat">
              <a:noFill/>
              <a:prstDash val="solid"/>
              <a:miter/>
            </a:ln>
          </p:spPr>
          <p:txBody>
            <a:bodyPr rtlCol="0" anchor="ctr"/>
            <a:lstStyle/>
            <a:p>
              <a:endParaRPr lang="fr-FR"/>
            </a:p>
          </p:txBody>
        </p:sp>
      </p:grpSp>
      <p:sp>
        <p:nvSpPr>
          <p:cNvPr id="8" name="Rectangle : coins arrondis 7">
            <a:extLst>
              <a:ext uri="{FF2B5EF4-FFF2-40B4-BE49-F238E27FC236}">
                <a16:creationId xmlns:a16="http://schemas.microsoft.com/office/drawing/2014/main" id="{0B4B27E3-2760-221B-FA43-B8EB28FB9F46}"/>
              </a:ext>
            </a:extLst>
          </p:cNvPr>
          <p:cNvSpPr/>
          <p:nvPr userDrawn="1"/>
        </p:nvSpPr>
        <p:spPr>
          <a:xfrm>
            <a:off x="16967862" y="4659076"/>
            <a:ext cx="1969721" cy="628638"/>
          </a:xfrm>
          <a:prstGeom prst="roundRect">
            <a:avLst>
              <a:gd name="adj" fmla="val 5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i="0">
                <a:solidFill>
                  <a:schemeClr val="tx1"/>
                </a:solidFill>
                <a:latin typeface="Montserrat SemiBold" pitchFamily="2" charset="77"/>
              </a:rPr>
              <a:t>#KEYWORD</a:t>
            </a:r>
          </a:p>
        </p:txBody>
      </p:sp>
      <p:sp>
        <p:nvSpPr>
          <p:cNvPr id="13" name="Rectangle : coins arrondis 12">
            <a:extLst>
              <a:ext uri="{FF2B5EF4-FFF2-40B4-BE49-F238E27FC236}">
                <a16:creationId xmlns:a16="http://schemas.microsoft.com/office/drawing/2014/main" id="{D800993A-AE7B-827F-1C80-410D195FBFC4}"/>
              </a:ext>
            </a:extLst>
          </p:cNvPr>
          <p:cNvSpPr/>
          <p:nvPr userDrawn="1"/>
        </p:nvSpPr>
        <p:spPr>
          <a:xfrm>
            <a:off x="15734331" y="2556876"/>
            <a:ext cx="2071715" cy="628638"/>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i="0">
                <a:solidFill>
                  <a:schemeClr val="tx1"/>
                </a:solidFill>
                <a:latin typeface="Montserrat SemiBold" pitchFamily="2" charset="77"/>
              </a:rPr>
              <a:t>#KEYWORD</a:t>
            </a:r>
          </a:p>
        </p:txBody>
      </p:sp>
    </p:spTree>
    <p:extLst>
      <p:ext uri="{BB962C8B-B14F-4D97-AF65-F5344CB8AC3E}">
        <p14:creationId xmlns:p14="http://schemas.microsoft.com/office/powerpoint/2010/main" val="66885384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Ressources Icône">
    <p:spTree>
      <p:nvGrpSpPr>
        <p:cNvPr id="1" name=""/>
        <p:cNvGrpSpPr/>
        <p:nvPr/>
      </p:nvGrpSpPr>
      <p:grpSpPr>
        <a:xfrm>
          <a:off x="0" y="0"/>
          <a:ext cx="0" cy="0"/>
          <a:chOff x="0" y="0"/>
          <a:chExt cx="0" cy="0"/>
        </a:xfrm>
      </p:grpSpPr>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Icône</a:t>
            </a:r>
          </a:p>
        </p:txBody>
      </p:sp>
      <p:grpSp>
        <p:nvGrpSpPr>
          <p:cNvPr id="5" name="Graphique 11">
            <a:extLst>
              <a:ext uri="{FF2B5EF4-FFF2-40B4-BE49-F238E27FC236}">
                <a16:creationId xmlns:a16="http://schemas.microsoft.com/office/drawing/2014/main" id="{448D8834-A9B4-5C2D-9FFF-6BD2847105CB}"/>
              </a:ext>
            </a:extLst>
          </p:cNvPr>
          <p:cNvGrpSpPr/>
          <p:nvPr userDrawn="1"/>
        </p:nvGrpSpPr>
        <p:grpSpPr>
          <a:xfrm>
            <a:off x="1699916" y="4286523"/>
            <a:ext cx="3329582" cy="3727918"/>
            <a:chOff x="3129645" y="833000"/>
            <a:chExt cx="3329582" cy="3727918"/>
          </a:xfrm>
          <a:solidFill>
            <a:srgbClr val="E4003C"/>
          </a:solidFill>
        </p:grpSpPr>
        <p:sp>
          <p:nvSpPr>
            <p:cNvPr id="13" name="Forme libre 12">
              <a:extLst>
                <a:ext uri="{FF2B5EF4-FFF2-40B4-BE49-F238E27FC236}">
                  <a16:creationId xmlns:a16="http://schemas.microsoft.com/office/drawing/2014/main" id="{B6817B56-F6BB-9E5B-52DF-6B8550B44F9E}"/>
                </a:ext>
              </a:extLst>
            </p:cNvPr>
            <p:cNvSpPr/>
            <p:nvPr/>
          </p:nvSpPr>
          <p:spPr>
            <a:xfrm>
              <a:off x="3129645" y="1665295"/>
              <a:ext cx="3329582" cy="2895623"/>
            </a:xfrm>
            <a:custGeom>
              <a:avLst/>
              <a:gdLst>
                <a:gd name="connsiteX0" fmla="*/ 3329583 w 3329582"/>
                <a:gd name="connsiteY0" fmla="*/ 0 h 2895623"/>
                <a:gd name="connsiteX1" fmla="*/ 2896029 w 3329582"/>
                <a:gd name="connsiteY1" fmla="*/ 0 h 2895623"/>
                <a:gd name="connsiteX2" fmla="*/ 1664994 w 3329582"/>
                <a:gd name="connsiteY2" fmla="*/ 1231035 h 2895623"/>
                <a:gd name="connsiteX3" fmla="*/ 433959 w 3329582"/>
                <a:gd name="connsiteY3" fmla="*/ 0 h 2895623"/>
                <a:gd name="connsiteX4" fmla="*/ 0 w 3329582"/>
                <a:gd name="connsiteY4" fmla="*/ 0 h 2895623"/>
                <a:gd name="connsiteX5" fmla="*/ 1034701 w 3329582"/>
                <a:gd name="connsiteY5" fmla="*/ 1540716 h 2895623"/>
                <a:gd name="connsiteX6" fmla="*/ 867918 w 3329582"/>
                <a:gd name="connsiteY6" fmla="*/ 2028111 h 2895623"/>
                <a:gd name="connsiteX7" fmla="*/ 867918 w 3329582"/>
                <a:gd name="connsiteY7" fmla="*/ 2895624 h 2895623"/>
                <a:gd name="connsiteX8" fmla="*/ 1301877 w 3329582"/>
                <a:gd name="connsiteY8" fmla="*/ 2895624 h 2895623"/>
                <a:gd name="connsiteX9" fmla="*/ 1301877 w 3329582"/>
                <a:gd name="connsiteY9" fmla="*/ 2028111 h 2895623"/>
                <a:gd name="connsiteX10" fmla="*/ 1664994 w 3329582"/>
                <a:gd name="connsiteY10" fmla="*/ 1664994 h 2895623"/>
                <a:gd name="connsiteX11" fmla="*/ 2028111 w 3329582"/>
                <a:gd name="connsiteY11" fmla="*/ 2028111 h 2895623"/>
                <a:gd name="connsiteX12" fmla="*/ 2028111 w 3329582"/>
                <a:gd name="connsiteY12" fmla="*/ 2895624 h 2895623"/>
                <a:gd name="connsiteX13" fmla="*/ 2462070 w 3329582"/>
                <a:gd name="connsiteY13" fmla="*/ 2895624 h 2895623"/>
                <a:gd name="connsiteX14" fmla="*/ 2462070 w 3329582"/>
                <a:gd name="connsiteY14" fmla="*/ 2028111 h 2895623"/>
                <a:gd name="connsiteX15" fmla="*/ 2295287 w 3329582"/>
                <a:gd name="connsiteY15" fmla="*/ 1540716 h 2895623"/>
                <a:gd name="connsiteX16" fmla="*/ 3329583 w 3329582"/>
                <a:gd name="connsiteY16" fmla="*/ 0 h 2895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29582" h="2895623">
                  <a:moveTo>
                    <a:pt x="3329583" y="0"/>
                  </a:moveTo>
                  <a:lnTo>
                    <a:pt x="2896029" y="0"/>
                  </a:lnTo>
                  <a:cubicBezTo>
                    <a:pt x="2896029" y="678871"/>
                    <a:pt x="2343865" y="1231035"/>
                    <a:pt x="1664994" y="1231035"/>
                  </a:cubicBezTo>
                  <a:cubicBezTo>
                    <a:pt x="986123" y="1231035"/>
                    <a:pt x="433959" y="678871"/>
                    <a:pt x="433959" y="0"/>
                  </a:cubicBezTo>
                  <a:lnTo>
                    <a:pt x="0" y="0"/>
                  </a:lnTo>
                  <a:cubicBezTo>
                    <a:pt x="0" y="695063"/>
                    <a:pt x="428292" y="1291757"/>
                    <a:pt x="1034701" y="1540716"/>
                  </a:cubicBezTo>
                  <a:cubicBezTo>
                    <a:pt x="930259" y="1675519"/>
                    <a:pt x="867918" y="1844731"/>
                    <a:pt x="867918" y="2028111"/>
                  </a:cubicBezTo>
                  <a:lnTo>
                    <a:pt x="867918" y="2895624"/>
                  </a:lnTo>
                  <a:lnTo>
                    <a:pt x="1301877" y="2895624"/>
                  </a:lnTo>
                  <a:lnTo>
                    <a:pt x="1301877" y="2028111"/>
                  </a:lnTo>
                  <a:cubicBezTo>
                    <a:pt x="1301877" y="1827728"/>
                    <a:pt x="1465017" y="1664994"/>
                    <a:pt x="1664994" y="1664994"/>
                  </a:cubicBezTo>
                  <a:cubicBezTo>
                    <a:pt x="1864971" y="1664994"/>
                    <a:pt x="2028111" y="1828133"/>
                    <a:pt x="2028111" y="2028111"/>
                  </a:cubicBezTo>
                  <a:lnTo>
                    <a:pt x="2028111" y="2895624"/>
                  </a:lnTo>
                  <a:lnTo>
                    <a:pt x="2462070" y="2895624"/>
                  </a:lnTo>
                  <a:lnTo>
                    <a:pt x="2462070" y="2028111"/>
                  </a:lnTo>
                  <a:cubicBezTo>
                    <a:pt x="2462070" y="1844731"/>
                    <a:pt x="2399729" y="1675924"/>
                    <a:pt x="2295287" y="1540716"/>
                  </a:cubicBezTo>
                  <a:cubicBezTo>
                    <a:pt x="2901696" y="1291757"/>
                    <a:pt x="3329583" y="695063"/>
                    <a:pt x="3329583" y="0"/>
                  </a:cubicBezTo>
                  <a:close/>
                </a:path>
              </a:pathLst>
            </a:custGeom>
            <a:solidFill>
              <a:srgbClr val="E4003C"/>
            </a:solidFill>
            <a:ln w="4048" cap="flat">
              <a:noFill/>
              <a:prstDash val="solid"/>
              <a:miter/>
            </a:ln>
          </p:spPr>
          <p:txBody>
            <a:bodyPr rtlCol="0" anchor="ctr"/>
            <a:lstStyle/>
            <a:p>
              <a:endParaRPr lang="fr-FR"/>
            </a:p>
          </p:txBody>
        </p:sp>
        <p:sp>
          <p:nvSpPr>
            <p:cNvPr id="14" name="Forme libre 13">
              <a:extLst>
                <a:ext uri="{FF2B5EF4-FFF2-40B4-BE49-F238E27FC236}">
                  <a16:creationId xmlns:a16="http://schemas.microsoft.com/office/drawing/2014/main" id="{DE0814C9-5FBC-9289-9B5B-D2A3AE186F02}"/>
                </a:ext>
              </a:extLst>
            </p:cNvPr>
            <p:cNvSpPr/>
            <p:nvPr/>
          </p:nvSpPr>
          <p:spPr>
            <a:xfrm>
              <a:off x="3997563" y="833000"/>
              <a:ext cx="1596985" cy="1664589"/>
            </a:xfrm>
            <a:custGeom>
              <a:avLst/>
              <a:gdLst>
                <a:gd name="connsiteX0" fmla="*/ 797076 w 1596985"/>
                <a:gd name="connsiteY0" fmla="*/ 1664589 h 1664589"/>
                <a:gd name="connsiteX1" fmla="*/ 1596985 w 1596985"/>
                <a:gd name="connsiteY1" fmla="*/ 832295 h 1664589"/>
                <a:gd name="connsiteX2" fmla="*/ 797076 w 1596985"/>
                <a:gd name="connsiteY2" fmla="*/ 0 h 1664589"/>
                <a:gd name="connsiteX3" fmla="*/ 0 w 1596985"/>
                <a:gd name="connsiteY3" fmla="*/ 832295 h 1664589"/>
                <a:gd name="connsiteX4" fmla="*/ 797076 w 1596985"/>
                <a:gd name="connsiteY4" fmla="*/ 1664589 h 1664589"/>
                <a:gd name="connsiteX5" fmla="*/ 797076 w 1596985"/>
                <a:gd name="connsiteY5" fmla="*/ 371213 h 1664589"/>
                <a:gd name="connsiteX6" fmla="*/ 1163431 w 1596985"/>
                <a:gd name="connsiteY6" fmla="*/ 832699 h 1664589"/>
                <a:gd name="connsiteX7" fmla="*/ 797076 w 1596985"/>
                <a:gd name="connsiteY7" fmla="*/ 1294186 h 1664589"/>
                <a:gd name="connsiteX8" fmla="*/ 433554 w 1596985"/>
                <a:gd name="connsiteY8" fmla="*/ 832699 h 1664589"/>
                <a:gd name="connsiteX9" fmla="*/ 797076 w 1596985"/>
                <a:gd name="connsiteY9" fmla="*/ 371213 h 1664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985" h="1664589">
                  <a:moveTo>
                    <a:pt x="797076" y="1664589"/>
                  </a:moveTo>
                  <a:cubicBezTo>
                    <a:pt x="1270302" y="1664589"/>
                    <a:pt x="1596985" y="1322927"/>
                    <a:pt x="1596985" y="832295"/>
                  </a:cubicBezTo>
                  <a:cubicBezTo>
                    <a:pt x="1596985" y="344495"/>
                    <a:pt x="1272731" y="0"/>
                    <a:pt x="797076" y="0"/>
                  </a:cubicBezTo>
                  <a:cubicBezTo>
                    <a:pt x="329922" y="0"/>
                    <a:pt x="0" y="338828"/>
                    <a:pt x="0" y="832295"/>
                  </a:cubicBezTo>
                  <a:cubicBezTo>
                    <a:pt x="0" y="1320094"/>
                    <a:pt x="321016" y="1664589"/>
                    <a:pt x="797076" y="1664589"/>
                  </a:cubicBezTo>
                  <a:close/>
                  <a:moveTo>
                    <a:pt x="797076" y="371213"/>
                  </a:moveTo>
                  <a:cubicBezTo>
                    <a:pt x="1039154" y="371213"/>
                    <a:pt x="1163431" y="552164"/>
                    <a:pt x="1163431" y="832699"/>
                  </a:cubicBezTo>
                  <a:cubicBezTo>
                    <a:pt x="1163431" y="1104329"/>
                    <a:pt x="1042392" y="1294186"/>
                    <a:pt x="797076" y="1294186"/>
                  </a:cubicBezTo>
                  <a:cubicBezTo>
                    <a:pt x="557832" y="1294186"/>
                    <a:pt x="433554" y="1116068"/>
                    <a:pt x="433554" y="832699"/>
                  </a:cubicBezTo>
                  <a:cubicBezTo>
                    <a:pt x="433959" y="557832"/>
                    <a:pt x="546497" y="371213"/>
                    <a:pt x="797076" y="371213"/>
                  </a:cubicBezTo>
                  <a:close/>
                </a:path>
              </a:pathLst>
            </a:custGeom>
            <a:solidFill>
              <a:srgbClr val="E4003C"/>
            </a:solidFill>
            <a:ln w="4048" cap="flat">
              <a:noFill/>
              <a:prstDash val="solid"/>
              <a:miter/>
            </a:ln>
          </p:spPr>
          <p:txBody>
            <a:bodyPr rtlCol="0" anchor="ctr"/>
            <a:lstStyle/>
            <a:p>
              <a:endParaRPr lang="fr-FR"/>
            </a:p>
          </p:txBody>
        </p:sp>
      </p:grpSp>
    </p:spTree>
    <p:extLst>
      <p:ext uri="{BB962C8B-B14F-4D97-AF65-F5344CB8AC3E}">
        <p14:creationId xmlns:p14="http://schemas.microsoft.com/office/powerpoint/2010/main" val="1529122987"/>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Ressources Logos">
    <p:spTree>
      <p:nvGrpSpPr>
        <p:cNvPr id="1" name=""/>
        <p:cNvGrpSpPr/>
        <p:nvPr/>
      </p:nvGrpSpPr>
      <p:grpSpPr>
        <a:xfrm>
          <a:off x="0" y="0"/>
          <a:ext cx="0" cy="0"/>
          <a:chOff x="0" y="0"/>
          <a:chExt cx="0" cy="0"/>
        </a:xfrm>
      </p:grpSpPr>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Tableau</a:t>
            </a:r>
          </a:p>
        </p:txBody>
      </p:sp>
      <p:graphicFrame>
        <p:nvGraphicFramePr>
          <p:cNvPr id="2" name="Table 11">
            <a:extLst>
              <a:ext uri="{FF2B5EF4-FFF2-40B4-BE49-F238E27FC236}">
                <a16:creationId xmlns:a16="http://schemas.microsoft.com/office/drawing/2014/main" id="{25FDC8FF-7626-97F1-1C8F-90DDBF72143D}"/>
              </a:ext>
            </a:extLst>
          </p:cNvPr>
          <p:cNvGraphicFramePr>
            <a:graphicFrameLocks noGrp="1"/>
          </p:cNvGraphicFramePr>
          <p:nvPr userDrawn="1">
            <p:extLst>
              <p:ext uri="{D42A27DB-BD31-4B8C-83A1-F6EECF244321}">
                <p14:modId xmlns:p14="http://schemas.microsoft.com/office/powerpoint/2010/main" val="2414059804"/>
              </p:ext>
            </p:extLst>
          </p:nvPr>
        </p:nvGraphicFramePr>
        <p:xfrm>
          <a:off x="1252538" y="1767939"/>
          <a:ext cx="17600612" cy="8794242"/>
        </p:xfrm>
        <a:graphic>
          <a:graphicData uri="http://schemas.openxmlformats.org/drawingml/2006/table">
            <a:tbl>
              <a:tblPr firstRow="1" bandRow="1">
                <a:tableStyleId>{5C22544A-7EE6-4342-B048-85BDC9FD1C3A}</a:tableStyleId>
              </a:tblPr>
              <a:tblGrid>
                <a:gridCol w="2919137">
                  <a:extLst>
                    <a:ext uri="{9D8B030D-6E8A-4147-A177-3AD203B41FA5}">
                      <a16:colId xmlns:a16="http://schemas.microsoft.com/office/drawing/2014/main" val="598906974"/>
                    </a:ext>
                  </a:extLst>
                </a:gridCol>
                <a:gridCol w="1416673">
                  <a:extLst>
                    <a:ext uri="{9D8B030D-6E8A-4147-A177-3AD203B41FA5}">
                      <a16:colId xmlns:a16="http://schemas.microsoft.com/office/drawing/2014/main" val="793952484"/>
                    </a:ext>
                  </a:extLst>
                </a:gridCol>
                <a:gridCol w="1656184">
                  <a:extLst>
                    <a:ext uri="{9D8B030D-6E8A-4147-A177-3AD203B41FA5}">
                      <a16:colId xmlns:a16="http://schemas.microsoft.com/office/drawing/2014/main" val="388078382"/>
                    </a:ext>
                  </a:extLst>
                </a:gridCol>
                <a:gridCol w="1728192">
                  <a:extLst>
                    <a:ext uri="{9D8B030D-6E8A-4147-A177-3AD203B41FA5}">
                      <a16:colId xmlns:a16="http://schemas.microsoft.com/office/drawing/2014/main" val="2725926148"/>
                    </a:ext>
                  </a:extLst>
                </a:gridCol>
                <a:gridCol w="1512168">
                  <a:extLst>
                    <a:ext uri="{9D8B030D-6E8A-4147-A177-3AD203B41FA5}">
                      <a16:colId xmlns:a16="http://schemas.microsoft.com/office/drawing/2014/main" val="961352934"/>
                    </a:ext>
                  </a:extLst>
                </a:gridCol>
                <a:gridCol w="1656184">
                  <a:extLst>
                    <a:ext uri="{9D8B030D-6E8A-4147-A177-3AD203B41FA5}">
                      <a16:colId xmlns:a16="http://schemas.microsoft.com/office/drawing/2014/main" val="3422679625"/>
                    </a:ext>
                  </a:extLst>
                </a:gridCol>
                <a:gridCol w="6712074">
                  <a:extLst>
                    <a:ext uri="{9D8B030D-6E8A-4147-A177-3AD203B41FA5}">
                      <a16:colId xmlns:a16="http://schemas.microsoft.com/office/drawing/2014/main" val="3391495235"/>
                    </a:ext>
                  </a:extLst>
                </a:gridCol>
              </a:tblGrid>
              <a:tr h="487916">
                <a:tc rowSpan="2">
                  <a:txBody>
                    <a:bodyPr/>
                    <a:lstStyle/>
                    <a:p>
                      <a:pPr algn="ctr"/>
                      <a:r>
                        <a:rPr lang="en-GB" sz="2000" b="1">
                          <a:solidFill>
                            <a:schemeClr val="tx1"/>
                          </a:solidFill>
                          <a:latin typeface="Montserrat" pitchFamily="2" charset="0"/>
                        </a:rPr>
                        <a:t>Market</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1">
                          <a:solidFill>
                            <a:schemeClr val="tx1"/>
                          </a:solidFill>
                          <a:latin typeface="Montserrat" pitchFamily="2" charset="0"/>
                        </a:rPr>
                        <a:t>New Useful Leads</a:t>
                      </a: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a:endParaRPr lang="en-GB" sz="900" b="1">
                        <a:solidFill>
                          <a:schemeClr val="tx1"/>
                        </a:solidFill>
                      </a:endParaRPr>
                    </a:p>
                  </a:txBody>
                  <a:tcPr marL="68580" marR="68580" marT="34290" marB="34290" anchor="ctr">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hMerge="1">
                  <a:txBody>
                    <a:bodyPr/>
                    <a:lstStyle/>
                    <a:p>
                      <a:pPr algn="ctr"/>
                      <a:endParaRPr lang="en-GB" sz="900" b="1">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gridSpan="2">
                  <a:txBody>
                    <a:bodyPr/>
                    <a:lstStyle/>
                    <a:p>
                      <a:pPr algn="ctr"/>
                      <a:r>
                        <a:rPr lang="en-GB" sz="2000" b="1">
                          <a:solidFill>
                            <a:schemeClr val="tx1"/>
                          </a:solidFill>
                          <a:latin typeface="Montserrat" pitchFamily="2" charset="0"/>
                        </a:rPr>
                        <a:t>First Appointments</a:t>
                      </a: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a:endParaRPr lang="en-GB" sz="900" b="1">
                        <a:solidFill>
                          <a:schemeClr val="tx1"/>
                        </a:solidFill>
                      </a:endParaRPr>
                    </a:p>
                  </a:txBody>
                  <a:tcPr marL="68580" marR="68580" marT="34290" marB="34290" anchor="ctr">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rowSpan="2">
                  <a:txBody>
                    <a:bodyPr/>
                    <a:lstStyle/>
                    <a:p>
                      <a:pPr algn="ctr"/>
                      <a:r>
                        <a:rPr lang="en-GB" sz="2000" b="1">
                          <a:solidFill>
                            <a:schemeClr val="tx1"/>
                          </a:solidFill>
                          <a:latin typeface="Montserrat" pitchFamily="2" charset="0"/>
                        </a:rPr>
                        <a:t>Risk &amp; Mitigation</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511639916"/>
                  </a:ext>
                </a:extLst>
              </a:tr>
              <a:tr h="434802">
                <a:tc vMerge="1">
                  <a:txBody>
                    <a:bodyPr/>
                    <a:lstStyle/>
                    <a:p>
                      <a:endParaRPr lang="en-GB" sz="1100" b="1">
                        <a:solidFill>
                          <a:schemeClr val="tx1"/>
                        </a:solidFill>
                        <a:latin typeface="Montserrat Light" pitchFamily="2" charset="0"/>
                      </a:endParaRPr>
                    </a:p>
                  </a:txBody>
                  <a:tcPr marL="105762" marR="105762" marT="52881" marB="52881"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M-1</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YTD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YTD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vMerge="1">
                  <a:txBody>
                    <a:bodyPr/>
                    <a:lstStyle/>
                    <a:p>
                      <a:pPr algn="ctr"/>
                      <a:endParaRPr lang="en-GB" sz="1800" b="0">
                        <a:solidFill>
                          <a:schemeClr val="tx1"/>
                        </a:solidFill>
                        <a:latin typeface="Montserrat Light" pitchFamily="2" charset="0"/>
                      </a:endParaRPr>
                    </a:p>
                  </a:txBody>
                  <a:tcPr marL="105762" marR="105762" marT="52881" marB="52881"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487916">
                <a:tc>
                  <a:txBody>
                    <a:bodyPr/>
                    <a:lstStyle/>
                    <a:p>
                      <a:r>
                        <a:rPr lang="en-GB" sz="2000" b="0">
                          <a:solidFill>
                            <a:schemeClr val="tx1"/>
                          </a:solidFill>
                          <a:latin typeface="Montserrat" pitchFamily="2" charset="0"/>
                        </a:rPr>
                        <a:t>FR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34</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00B050"/>
                          </a:solidFill>
                          <a:latin typeface="Montserrat" pitchFamily="2" charset="0"/>
                        </a:rPr>
                        <a:t>26</a:t>
                      </a:r>
                      <a:r>
                        <a:rPr lang="fr-FR" sz="2000" b="0">
                          <a:solidFill>
                            <a:schemeClr val="tx1"/>
                          </a:solidFill>
                          <a:latin typeface="Montserrat" pitchFamily="2" charset="0"/>
                        </a:rPr>
                        <a:t> </a:t>
                      </a:r>
                      <a:r>
                        <a:rPr lang="en-GB" sz="1400" b="0">
                          <a:solidFill>
                            <a:schemeClr val="tx1"/>
                          </a:solidFill>
                          <a:latin typeface="Montserrat" pitchFamily="2" charset="0"/>
                        </a:rPr>
                        <a:t>/ 21</a:t>
                      </a: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274 </a:t>
                      </a:r>
                      <a:r>
                        <a:rPr lang="en-GB" sz="1400" b="0">
                          <a:solidFill>
                            <a:schemeClr val="tx1"/>
                          </a:solidFill>
                          <a:latin typeface="Montserrat" pitchFamily="2" charset="0"/>
                        </a:rPr>
                        <a:t>/ 131</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19</a:t>
                      </a:r>
                      <a:r>
                        <a:rPr lang="en-GB" sz="2000" b="0">
                          <a:solidFill>
                            <a:srgbClr val="FF0000"/>
                          </a:solidFill>
                          <a:latin typeface="Montserrat" pitchFamily="2" charset="0"/>
                        </a:rPr>
                        <a:t> </a:t>
                      </a:r>
                      <a:r>
                        <a:rPr lang="en-GB" sz="1400" b="0">
                          <a:solidFill>
                            <a:schemeClr val="tx1"/>
                          </a:solidFill>
                          <a:latin typeface="Montserrat" pitchFamily="2" charset="0"/>
                        </a:rPr>
                        <a:t>/ 11</a:t>
                      </a:r>
                      <a:endParaRPr lang="en-GB"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73</a:t>
                      </a:r>
                      <a:r>
                        <a:rPr lang="en-GB" sz="2000" b="0">
                          <a:solidFill>
                            <a:schemeClr val="tx1"/>
                          </a:solidFill>
                          <a:latin typeface="Montserrat" pitchFamily="2" charset="0"/>
                        </a:rPr>
                        <a:t> </a:t>
                      </a:r>
                      <a:r>
                        <a:rPr lang="en-GB" sz="1400" b="0">
                          <a:solidFill>
                            <a:schemeClr val="tx1"/>
                          </a:solidFill>
                          <a:latin typeface="Montserrat" pitchFamily="2" charset="0"/>
                        </a:rPr>
                        <a:t>/ 69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2">
                  <a:txBody>
                    <a:bodyPr/>
                    <a:lstStyle/>
                    <a:p>
                      <a:pPr algn="l"/>
                      <a:r>
                        <a:rPr lang="en-US" sz="1400" b="0" kern="1200">
                          <a:solidFill>
                            <a:schemeClr val="tx1"/>
                          </a:solidFill>
                          <a:latin typeface="Montserrat" pitchFamily="2" charset="0"/>
                          <a:ea typeface="+mn-ea"/>
                          <a:cs typeface="+mn-cs"/>
                        </a:rPr>
                        <a:t>Lorem ipsum</a:t>
                      </a:r>
                      <a:endParaRPr lang="en-GB" sz="1400" b="0" kern="1200">
                        <a:solidFill>
                          <a:schemeClr val="tx1"/>
                        </a:solidFill>
                        <a:latin typeface="Montserrat" pitchFamily="2" charset="0"/>
                        <a:ea typeface="+mn-ea"/>
                        <a:cs typeface="+mn-cs"/>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891693">
                <a:tc>
                  <a:txBody>
                    <a:bodyPr/>
                    <a:lstStyle/>
                    <a:p>
                      <a:r>
                        <a:rPr lang="en-GB" sz="2000" b="0">
                          <a:solidFill>
                            <a:schemeClr val="tx1"/>
                          </a:solidFill>
                          <a:latin typeface="Montserrat" pitchFamily="2" charset="0"/>
                        </a:rPr>
                        <a:t>FR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80</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00B050"/>
                          </a:solidFill>
                          <a:latin typeface="Montserrat" pitchFamily="2" charset="0"/>
                        </a:rPr>
                        <a:t>96 </a:t>
                      </a:r>
                      <a:r>
                        <a:rPr lang="en-GB" sz="1400" b="0">
                          <a:solidFill>
                            <a:schemeClr val="tx1"/>
                          </a:solidFill>
                          <a:latin typeface="Montserrat" pitchFamily="2" charset="0"/>
                        </a:rPr>
                        <a:t>/ 40</a:t>
                      </a:r>
                      <a:endParaRPr lang="fr-FR" sz="2000" b="0">
                        <a:solidFill>
                          <a:srgbClr val="00B05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541 </a:t>
                      </a:r>
                      <a:r>
                        <a:rPr lang="en-GB" sz="1400" b="0">
                          <a:solidFill>
                            <a:schemeClr val="tx1"/>
                          </a:solidFill>
                          <a:latin typeface="Montserrat" pitchFamily="2" charset="0"/>
                        </a:rPr>
                        <a:t>/ 249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14 </a:t>
                      </a:r>
                      <a:r>
                        <a:rPr lang="en-GB" sz="1400" b="0">
                          <a:solidFill>
                            <a:schemeClr val="tx1"/>
                          </a:solidFill>
                          <a:latin typeface="Montserrat" pitchFamily="2" charset="0"/>
                        </a:rPr>
                        <a:t>/ 9</a:t>
                      </a:r>
                      <a:endParaRPr lang="en-GB" sz="2000" b="0">
                        <a:solidFill>
                          <a:srgbClr val="00B05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93 </a:t>
                      </a:r>
                      <a:r>
                        <a:rPr lang="en-GB" sz="1400" b="0">
                          <a:solidFill>
                            <a:schemeClr val="tx1"/>
                          </a:solidFill>
                          <a:latin typeface="Montserrat" pitchFamily="2" charset="0"/>
                        </a:rPr>
                        <a:t>/ 59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algn="l" defTabSz="914400" rtl="0" eaLnBrk="1" latinLnBrk="0" hangingPunct="1"/>
                      <a:endParaRPr lang="en-GB" sz="1050" b="0" kern="1200">
                        <a:solidFill>
                          <a:schemeClr val="tx1"/>
                        </a:solidFill>
                        <a:latin typeface="+mn-lt"/>
                        <a:ea typeface="+mn-ea"/>
                        <a:cs typeface="+mn-cs"/>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1074451553"/>
                  </a:ext>
                </a:extLst>
              </a:tr>
              <a:tr h="487916">
                <a:tc>
                  <a:txBody>
                    <a:bodyPr/>
                    <a:lstStyle/>
                    <a:p>
                      <a:r>
                        <a:rPr lang="en-GB" sz="2000" b="0">
                          <a:solidFill>
                            <a:schemeClr val="tx1"/>
                          </a:solidFill>
                          <a:latin typeface="Montserrat" pitchFamily="2" charset="0"/>
                        </a:rPr>
                        <a:t>FR – Public Sector</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65</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FF0000"/>
                          </a:solidFill>
                          <a:latin typeface="Montserrat" pitchFamily="2" charset="0"/>
                        </a:rPr>
                        <a:t>66 </a:t>
                      </a:r>
                      <a:r>
                        <a:rPr lang="en-GB" sz="1400" b="0">
                          <a:solidFill>
                            <a:schemeClr val="tx1"/>
                          </a:solidFill>
                          <a:latin typeface="Montserrat" pitchFamily="2" charset="0"/>
                        </a:rPr>
                        <a:t>/ 82</a:t>
                      </a:r>
                      <a:endParaRPr lang="fr-FR"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516 </a:t>
                      </a:r>
                      <a:r>
                        <a:rPr lang="en-GB" sz="1400" b="0">
                          <a:solidFill>
                            <a:schemeClr val="tx1"/>
                          </a:solidFill>
                          <a:latin typeface="Montserrat" pitchFamily="2" charset="0"/>
                        </a:rPr>
                        <a:t>/ 513</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29</a:t>
                      </a:r>
                      <a:r>
                        <a:rPr lang="en-GB" sz="2000" b="0">
                          <a:solidFill>
                            <a:srgbClr val="FF0000"/>
                          </a:solidFill>
                          <a:latin typeface="Montserrat" pitchFamily="2" charset="0"/>
                        </a:rPr>
                        <a:t> </a:t>
                      </a:r>
                      <a:r>
                        <a:rPr lang="en-GB" sz="1400" b="0">
                          <a:solidFill>
                            <a:schemeClr val="tx1"/>
                          </a:solidFill>
                          <a:latin typeface="Montserrat" pitchFamily="2" charset="0"/>
                        </a:rPr>
                        <a:t>/ 26</a:t>
                      </a:r>
                      <a:endParaRPr lang="en-GB"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FF0000"/>
                          </a:solidFill>
                          <a:latin typeface="Montserrat" pitchFamily="2" charset="0"/>
                        </a:rPr>
                        <a:t>135</a:t>
                      </a:r>
                      <a:r>
                        <a:rPr lang="en-GB" sz="2000" b="0">
                          <a:solidFill>
                            <a:srgbClr val="00B050"/>
                          </a:solidFill>
                          <a:latin typeface="Montserrat" pitchFamily="2" charset="0"/>
                        </a:rPr>
                        <a:t> </a:t>
                      </a:r>
                      <a:r>
                        <a:rPr lang="en-GB" sz="1400" b="0">
                          <a:solidFill>
                            <a:schemeClr val="tx1"/>
                          </a:solidFill>
                          <a:latin typeface="Montserrat" pitchFamily="2" charset="0"/>
                        </a:rPr>
                        <a:t>/ 166</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l"/>
                      <a:r>
                        <a:rPr lang="en-US" sz="1400" b="0" kern="1200">
                          <a:solidFill>
                            <a:schemeClr val="tx1"/>
                          </a:solidFill>
                          <a:latin typeface="Montserrat" pitchFamily="2" charset="0"/>
                          <a:ea typeface="+mn-ea"/>
                          <a:cs typeface="+mn-cs"/>
                        </a:rPr>
                        <a:t>Lorem ipsum</a:t>
                      </a:r>
                      <a:endParaRPr lang="en-GB" sz="1400" b="0" kern="1200">
                        <a:solidFill>
                          <a:schemeClr val="tx1"/>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4"/>
                  </a:ext>
                </a:extLst>
              </a:tr>
              <a:tr h="4879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2000" b="0">
                          <a:solidFill>
                            <a:schemeClr val="tx1"/>
                          </a:solidFill>
                          <a:latin typeface="Montserrat" pitchFamily="2" charset="0"/>
                        </a:rPr>
                        <a:t>FR – High Ed.</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l" defTabSz="914400" rtl="0" eaLnBrk="1" latinLnBrk="0" hangingPunct="1"/>
                      <a:endParaRPr lang="en-GB" sz="1400" b="0" kern="1200">
                        <a:solidFill>
                          <a:srgbClr val="FF0000"/>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3"/>
                  </a:ext>
                </a:extLst>
              </a:tr>
              <a:tr h="4879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2000" b="0">
                          <a:solidFill>
                            <a:schemeClr val="tx1"/>
                          </a:solidFill>
                          <a:latin typeface="Montserrat" pitchFamily="2" charset="0"/>
                        </a:rPr>
                        <a:t>FR – Off markets</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l" defTabSz="914400" rtl="0" eaLnBrk="1" latinLnBrk="0" hangingPunct="1"/>
                      <a:endParaRPr lang="en-GB" sz="1400" b="0" kern="1200">
                        <a:solidFill>
                          <a:schemeClr val="tx1"/>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69017083"/>
                  </a:ext>
                </a:extLst>
              </a:tr>
              <a:tr h="487916">
                <a:tc>
                  <a:txBody>
                    <a:bodyPr/>
                    <a:lstStyle/>
                    <a:p>
                      <a:r>
                        <a:rPr lang="en-GB" sz="2000" b="0">
                          <a:solidFill>
                            <a:schemeClr val="tx1"/>
                          </a:solidFill>
                          <a:latin typeface="Montserrat" pitchFamily="2" charset="0"/>
                        </a:rPr>
                        <a:t>CA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8"/>
                  </a:ext>
                </a:extLst>
              </a:tr>
              <a:tr h="487916">
                <a:tc>
                  <a:txBody>
                    <a:bodyPr/>
                    <a:lstStyle/>
                    <a:p>
                      <a:r>
                        <a:rPr lang="en-GB" sz="2000" b="0">
                          <a:solidFill>
                            <a:schemeClr val="tx1"/>
                          </a:solidFill>
                          <a:latin typeface="Montserrat" pitchFamily="2" charset="0"/>
                        </a:rPr>
                        <a:t>CA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r>
                        <a:rPr lang="fr-FR" sz="2000" b="0">
                          <a:solidFill>
                            <a:schemeClr val="tx1"/>
                          </a:solidFill>
                          <a:latin typeface="Montserrat" pitchFamily="2" charset="0"/>
                        </a:rPr>
                        <a:t>40</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r>
                        <a:rPr lang="fr-FR" sz="2000" b="0">
                          <a:solidFill>
                            <a:srgbClr val="FF0000"/>
                          </a:solidFill>
                          <a:latin typeface="Montserrat" pitchFamily="2" charset="0"/>
                        </a:rPr>
                        <a:t>23</a:t>
                      </a:r>
                      <a:r>
                        <a:rPr lang="fr-FR" sz="2000" b="0">
                          <a:solidFill>
                            <a:schemeClr val="tx1"/>
                          </a:solidFill>
                          <a:latin typeface="Montserrat" pitchFamily="2" charset="0"/>
                        </a:rPr>
                        <a:t> </a:t>
                      </a:r>
                      <a:r>
                        <a:rPr lang="en-GB" sz="1400" b="0">
                          <a:solidFill>
                            <a:schemeClr val="tx1"/>
                          </a:solidFill>
                          <a:latin typeface="Montserrat" pitchFamily="2" charset="0"/>
                        </a:rPr>
                        <a:t>/ 28</a:t>
                      </a: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00B050"/>
                          </a:solidFill>
                          <a:latin typeface="Montserrat" pitchFamily="2" charset="0"/>
                        </a:rPr>
                        <a:t>219 </a:t>
                      </a:r>
                      <a:r>
                        <a:rPr lang="en-GB" sz="1400" b="0">
                          <a:solidFill>
                            <a:schemeClr val="tx1"/>
                          </a:solidFill>
                          <a:latin typeface="Montserrat" pitchFamily="2" charset="0"/>
                        </a:rPr>
                        <a:t>/ 173</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00B050"/>
                          </a:solidFill>
                          <a:latin typeface="Montserrat" pitchFamily="2" charset="0"/>
                        </a:rPr>
                        <a:t>15</a:t>
                      </a:r>
                      <a:r>
                        <a:rPr lang="en-GB" sz="2000" b="0">
                          <a:solidFill>
                            <a:schemeClr val="tx1"/>
                          </a:solidFill>
                          <a:latin typeface="Montserrat" pitchFamily="2" charset="0"/>
                        </a:rPr>
                        <a:t> </a:t>
                      </a:r>
                      <a:r>
                        <a:rPr lang="en-GB" sz="1400" b="0">
                          <a:solidFill>
                            <a:schemeClr val="tx1"/>
                          </a:solidFill>
                          <a:latin typeface="Montserrat" pitchFamily="2" charset="0"/>
                        </a:rPr>
                        <a:t>/ 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FF0000"/>
                          </a:solidFill>
                          <a:latin typeface="Montserrat" pitchFamily="2" charset="0"/>
                        </a:rPr>
                        <a:t>51</a:t>
                      </a:r>
                      <a:r>
                        <a:rPr lang="en-GB" sz="2000" b="0">
                          <a:solidFill>
                            <a:schemeClr val="tx1"/>
                          </a:solidFill>
                          <a:latin typeface="Montserrat" pitchFamily="2" charset="0"/>
                        </a:rPr>
                        <a:t> </a:t>
                      </a:r>
                      <a:r>
                        <a:rPr lang="en-GB" sz="1400" b="0">
                          <a:solidFill>
                            <a:schemeClr val="tx1"/>
                          </a:solidFill>
                          <a:latin typeface="Montserrat" pitchFamily="2" charset="0"/>
                        </a:rPr>
                        <a:t>/ 59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53259877"/>
                  </a:ext>
                </a:extLst>
              </a:tr>
              <a:tr h="487916">
                <a:tc>
                  <a:txBody>
                    <a:bodyPr/>
                    <a:lstStyle/>
                    <a:p>
                      <a:r>
                        <a:rPr lang="en-GB" sz="2000" b="0">
                          <a:solidFill>
                            <a:schemeClr val="tx1"/>
                          </a:solidFill>
                          <a:latin typeface="Montserrat" pitchFamily="2" charset="0"/>
                        </a:rPr>
                        <a:t>CA – Off markets</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832222134"/>
                  </a:ext>
                </a:extLst>
              </a:tr>
              <a:tr h="487916">
                <a:tc>
                  <a:txBody>
                    <a:bodyPr/>
                    <a:lstStyle/>
                    <a:p>
                      <a:r>
                        <a:rPr lang="en-GB" sz="2000" b="0">
                          <a:solidFill>
                            <a:schemeClr val="tx1"/>
                          </a:solidFill>
                          <a:latin typeface="Montserrat" pitchFamily="2" charset="0"/>
                        </a:rPr>
                        <a:t>BE/CH – Prof .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289924332"/>
                  </a:ext>
                </a:extLst>
              </a:tr>
              <a:tr h="636923">
                <a:tc>
                  <a:txBody>
                    <a:bodyPr/>
                    <a:lstStyle/>
                    <a:p>
                      <a:r>
                        <a:rPr lang="en-GB" sz="2000" b="0">
                          <a:solidFill>
                            <a:schemeClr val="tx1"/>
                          </a:solidFill>
                          <a:latin typeface="Montserrat" pitchFamily="2" charset="0"/>
                        </a:rPr>
                        <a:t>BE/CH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3522047791"/>
                  </a:ext>
                </a:extLst>
              </a:tr>
              <a:tr h="487916">
                <a:tc>
                  <a:txBody>
                    <a:bodyPr/>
                    <a:lstStyle/>
                    <a:p>
                      <a:r>
                        <a:rPr lang="en-GB" sz="2000" b="0">
                          <a:solidFill>
                            <a:schemeClr val="tx1"/>
                          </a:solidFill>
                          <a:latin typeface="Montserrat" pitchFamily="2" charset="0"/>
                        </a:rPr>
                        <a:t>UK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2519489234"/>
                  </a:ext>
                </a:extLst>
              </a:tr>
              <a:tr h="487916">
                <a:tc>
                  <a:txBody>
                    <a:bodyPr/>
                    <a:lstStyle/>
                    <a:p>
                      <a:r>
                        <a:rPr lang="en-GB" sz="2000" b="0">
                          <a:solidFill>
                            <a:schemeClr val="tx1"/>
                          </a:solidFill>
                          <a:latin typeface="Montserrat" pitchFamily="2" charset="0"/>
                        </a:rPr>
                        <a:t>NL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91578771"/>
                  </a:ext>
                </a:extLst>
              </a:tr>
              <a:tr h="487916">
                <a:tc>
                  <a:txBody>
                    <a:bodyPr/>
                    <a:lstStyle/>
                    <a:p>
                      <a:r>
                        <a:rPr lang="en-GB" sz="2000" b="0">
                          <a:solidFill>
                            <a:schemeClr val="tx1"/>
                          </a:solidFill>
                          <a:latin typeface="Montserrat" pitchFamily="2" charset="0"/>
                        </a:rPr>
                        <a:t>NL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2345033267"/>
                  </a:ext>
                </a:extLst>
              </a:tr>
              <a:tr h="487916">
                <a:tc>
                  <a:txBody>
                    <a:bodyPr/>
                    <a:lstStyle/>
                    <a:p>
                      <a:r>
                        <a:rPr lang="en-GB" sz="2000" b="0">
                          <a:solidFill>
                            <a:schemeClr val="tx1"/>
                          </a:solidFill>
                          <a:latin typeface="Montserrat" pitchFamily="2" charset="0"/>
                        </a:rPr>
                        <a:t>NL – Training</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1405346749"/>
                  </a:ext>
                </a:extLst>
              </a:tr>
              <a:tr h="487916">
                <a:tc>
                  <a:txBody>
                    <a:bodyPr/>
                    <a:lstStyle/>
                    <a:p>
                      <a:r>
                        <a:rPr lang="en-GB" sz="2000" b="1">
                          <a:solidFill>
                            <a:schemeClr val="tx1"/>
                          </a:solidFill>
                          <a:latin typeface="Montserrat" pitchFamily="2" charset="0"/>
                        </a:rPr>
                        <a:t>Total</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endParaRPr lang="fr-FR" sz="2000" b="1">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endParaRPr lang="fr-FR"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3359450824"/>
                  </a:ext>
                </a:extLst>
              </a:tr>
            </a:tbl>
          </a:graphicData>
        </a:graphic>
      </p:graphicFrame>
    </p:spTree>
    <p:extLst>
      <p:ext uri="{BB962C8B-B14F-4D97-AF65-F5344CB8AC3E}">
        <p14:creationId xmlns:p14="http://schemas.microsoft.com/office/powerpoint/2010/main" val="3688036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Ressources Logos">
    <p:spTree>
      <p:nvGrpSpPr>
        <p:cNvPr id="1" name=""/>
        <p:cNvGrpSpPr/>
        <p:nvPr/>
      </p:nvGrpSpPr>
      <p:grpSpPr>
        <a:xfrm>
          <a:off x="0" y="0"/>
          <a:ext cx="0" cy="0"/>
          <a:chOff x="0" y="0"/>
          <a:chExt cx="0" cy="0"/>
        </a:xfrm>
      </p:grpSpPr>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Tableau</a:t>
            </a:r>
          </a:p>
        </p:txBody>
      </p:sp>
      <p:graphicFrame>
        <p:nvGraphicFramePr>
          <p:cNvPr id="2" name="Table 11">
            <a:extLst>
              <a:ext uri="{FF2B5EF4-FFF2-40B4-BE49-F238E27FC236}">
                <a16:creationId xmlns:a16="http://schemas.microsoft.com/office/drawing/2014/main" id="{25FDC8FF-7626-97F1-1C8F-90DDBF72143D}"/>
              </a:ext>
            </a:extLst>
          </p:cNvPr>
          <p:cNvGraphicFramePr>
            <a:graphicFrameLocks noGrp="1"/>
          </p:cNvGraphicFramePr>
          <p:nvPr userDrawn="1">
            <p:extLst>
              <p:ext uri="{D42A27DB-BD31-4B8C-83A1-F6EECF244321}">
                <p14:modId xmlns:p14="http://schemas.microsoft.com/office/powerpoint/2010/main" val="2414059804"/>
              </p:ext>
            </p:extLst>
          </p:nvPr>
        </p:nvGraphicFramePr>
        <p:xfrm>
          <a:off x="1252538" y="1767939"/>
          <a:ext cx="17600612" cy="8794242"/>
        </p:xfrm>
        <a:graphic>
          <a:graphicData uri="http://schemas.openxmlformats.org/drawingml/2006/table">
            <a:tbl>
              <a:tblPr firstRow="1" bandRow="1">
                <a:tableStyleId>{5C22544A-7EE6-4342-B048-85BDC9FD1C3A}</a:tableStyleId>
              </a:tblPr>
              <a:tblGrid>
                <a:gridCol w="2919137">
                  <a:extLst>
                    <a:ext uri="{9D8B030D-6E8A-4147-A177-3AD203B41FA5}">
                      <a16:colId xmlns:a16="http://schemas.microsoft.com/office/drawing/2014/main" val="598906974"/>
                    </a:ext>
                  </a:extLst>
                </a:gridCol>
                <a:gridCol w="1416673">
                  <a:extLst>
                    <a:ext uri="{9D8B030D-6E8A-4147-A177-3AD203B41FA5}">
                      <a16:colId xmlns:a16="http://schemas.microsoft.com/office/drawing/2014/main" val="793952484"/>
                    </a:ext>
                  </a:extLst>
                </a:gridCol>
                <a:gridCol w="1656184">
                  <a:extLst>
                    <a:ext uri="{9D8B030D-6E8A-4147-A177-3AD203B41FA5}">
                      <a16:colId xmlns:a16="http://schemas.microsoft.com/office/drawing/2014/main" val="388078382"/>
                    </a:ext>
                  </a:extLst>
                </a:gridCol>
                <a:gridCol w="1728192">
                  <a:extLst>
                    <a:ext uri="{9D8B030D-6E8A-4147-A177-3AD203B41FA5}">
                      <a16:colId xmlns:a16="http://schemas.microsoft.com/office/drawing/2014/main" val="2725926148"/>
                    </a:ext>
                  </a:extLst>
                </a:gridCol>
                <a:gridCol w="1512168">
                  <a:extLst>
                    <a:ext uri="{9D8B030D-6E8A-4147-A177-3AD203B41FA5}">
                      <a16:colId xmlns:a16="http://schemas.microsoft.com/office/drawing/2014/main" val="961352934"/>
                    </a:ext>
                  </a:extLst>
                </a:gridCol>
                <a:gridCol w="1656184">
                  <a:extLst>
                    <a:ext uri="{9D8B030D-6E8A-4147-A177-3AD203B41FA5}">
                      <a16:colId xmlns:a16="http://schemas.microsoft.com/office/drawing/2014/main" val="3422679625"/>
                    </a:ext>
                  </a:extLst>
                </a:gridCol>
                <a:gridCol w="6712074">
                  <a:extLst>
                    <a:ext uri="{9D8B030D-6E8A-4147-A177-3AD203B41FA5}">
                      <a16:colId xmlns:a16="http://schemas.microsoft.com/office/drawing/2014/main" val="3391495235"/>
                    </a:ext>
                  </a:extLst>
                </a:gridCol>
              </a:tblGrid>
              <a:tr h="487916">
                <a:tc rowSpan="2">
                  <a:txBody>
                    <a:bodyPr/>
                    <a:lstStyle/>
                    <a:p>
                      <a:pPr algn="ctr"/>
                      <a:r>
                        <a:rPr lang="en-GB" sz="2000" b="1">
                          <a:solidFill>
                            <a:schemeClr val="tx1"/>
                          </a:solidFill>
                          <a:latin typeface="Montserrat" pitchFamily="2" charset="0"/>
                        </a:rPr>
                        <a:t>Market</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1">
                          <a:solidFill>
                            <a:schemeClr val="tx1"/>
                          </a:solidFill>
                          <a:latin typeface="Montserrat" pitchFamily="2" charset="0"/>
                        </a:rPr>
                        <a:t>New Useful Leads</a:t>
                      </a: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a:endParaRPr lang="en-GB" sz="900" b="1">
                        <a:solidFill>
                          <a:schemeClr val="tx1"/>
                        </a:solidFill>
                      </a:endParaRPr>
                    </a:p>
                  </a:txBody>
                  <a:tcPr marL="68580" marR="68580" marT="34290" marB="34290" anchor="ctr">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hMerge="1">
                  <a:txBody>
                    <a:bodyPr/>
                    <a:lstStyle/>
                    <a:p>
                      <a:pPr algn="ctr"/>
                      <a:endParaRPr lang="en-GB" sz="900" b="1">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gridSpan="2">
                  <a:txBody>
                    <a:bodyPr/>
                    <a:lstStyle/>
                    <a:p>
                      <a:pPr algn="ctr"/>
                      <a:r>
                        <a:rPr lang="en-GB" sz="2000" b="1">
                          <a:solidFill>
                            <a:schemeClr val="tx1"/>
                          </a:solidFill>
                          <a:latin typeface="Montserrat" pitchFamily="2" charset="0"/>
                        </a:rPr>
                        <a:t>First Appointments</a:t>
                      </a: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a:endParaRPr lang="en-GB" sz="900" b="1">
                        <a:solidFill>
                          <a:schemeClr val="tx1"/>
                        </a:solidFill>
                      </a:endParaRPr>
                    </a:p>
                  </a:txBody>
                  <a:tcPr marL="68580" marR="68580" marT="34290" marB="34290" anchor="ctr">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rowSpan="2">
                  <a:txBody>
                    <a:bodyPr/>
                    <a:lstStyle/>
                    <a:p>
                      <a:pPr algn="ctr"/>
                      <a:r>
                        <a:rPr lang="en-GB" sz="2000" b="1">
                          <a:solidFill>
                            <a:schemeClr val="tx1"/>
                          </a:solidFill>
                          <a:latin typeface="Montserrat" pitchFamily="2" charset="0"/>
                        </a:rPr>
                        <a:t>Risk &amp; Mitigation</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511639916"/>
                  </a:ext>
                </a:extLst>
              </a:tr>
              <a:tr h="434802">
                <a:tc vMerge="1">
                  <a:txBody>
                    <a:bodyPr/>
                    <a:lstStyle/>
                    <a:p>
                      <a:endParaRPr lang="en-GB" sz="1100" b="1">
                        <a:solidFill>
                          <a:schemeClr val="tx1"/>
                        </a:solidFill>
                        <a:latin typeface="Montserrat Light" pitchFamily="2" charset="0"/>
                      </a:endParaRPr>
                    </a:p>
                  </a:txBody>
                  <a:tcPr marL="105762" marR="105762" marT="52881" marB="52881"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M-1</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YTD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YTD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vMerge="1">
                  <a:txBody>
                    <a:bodyPr/>
                    <a:lstStyle/>
                    <a:p>
                      <a:pPr algn="ctr"/>
                      <a:endParaRPr lang="en-GB" sz="1800" b="0">
                        <a:solidFill>
                          <a:schemeClr val="tx1"/>
                        </a:solidFill>
                        <a:latin typeface="Montserrat Light" pitchFamily="2" charset="0"/>
                      </a:endParaRPr>
                    </a:p>
                  </a:txBody>
                  <a:tcPr marL="105762" marR="105762" marT="52881" marB="52881"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487916">
                <a:tc>
                  <a:txBody>
                    <a:bodyPr/>
                    <a:lstStyle/>
                    <a:p>
                      <a:r>
                        <a:rPr lang="en-GB" sz="2000" b="0">
                          <a:solidFill>
                            <a:schemeClr val="tx1"/>
                          </a:solidFill>
                          <a:latin typeface="Montserrat" pitchFamily="2" charset="0"/>
                        </a:rPr>
                        <a:t>FR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34</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00B050"/>
                          </a:solidFill>
                          <a:latin typeface="Montserrat" pitchFamily="2" charset="0"/>
                        </a:rPr>
                        <a:t>26</a:t>
                      </a:r>
                      <a:r>
                        <a:rPr lang="fr-FR" sz="2000" b="0">
                          <a:solidFill>
                            <a:schemeClr val="tx1"/>
                          </a:solidFill>
                          <a:latin typeface="Montserrat" pitchFamily="2" charset="0"/>
                        </a:rPr>
                        <a:t> </a:t>
                      </a:r>
                      <a:r>
                        <a:rPr lang="en-GB" sz="1400" b="0">
                          <a:solidFill>
                            <a:schemeClr val="tx1"/>
                          </a:solidFill>
                          <a:latin typeface="Montserrat" pitchFamily="2" charset="0"/>
                        </a:rPr>
                        <a:t>/ 21</a:t>
                      </a: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274 </a:t>
                      </a:r>
                      <a:r>
                        <a:rPr lang="en-GB" sz="1400" b="0">
                          <a:solidFill>
                            <a:schemeClr val="tx1"/>
                          </a:solidFill>
                          <a:latin typeface="Montserrat" pitchFamily="2" charset="0"/>
                        </a:rPr>
                        <a:t>/ 131</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19</a:t>
                      </a:r>
                      <a:r>
                        <a:rPr lang="en-GB" sz="2000" b="0">
                          <a:solidFill>
                            <a:srgbClr val="FF0000"/>
                          </a:solidFill>
                          <a:latin typeface="Montserrat" pitchFamily="2" charset="0"/>
                        </a:rPr>
                        <a:t> </a:t>
                      </a:r>
                      <a:r>
                        <a:rPr lang="en-GB" sz="1400" b="0">
                          <a:solidFill>
                            <a:schemeClr val="tx1"/>
                          </a:solidFill>
                          <a:latin typeface="Montserrat" pitchFamily="2" charset="0"/>
                        </a:rPr>
                        <a:t>/ 11</a:t>
                      </a:r>
                      <a:endParaRPr lang="en-GB"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73</a:t>
                      </a:r>
                      <a:r>
                        <a:rPr lang="en-GB" sz="2000" b="0">
                          <a:solidFill>
                            <a:schemeClr val="tx1"/>
                          </a:solidFill>
                          <a:latin typeface="Montserrat" pitchFamily="2" charset="0"/>
                        </a:rPr>
                        <a:t> </a:t>
                      </a:r>
                      <a:r>
                        <a:rPr lang="en-GB" sz="1400" b="0">
                          <a:solidFill>
                            <a:schemeClr val="tx1"/>
                          </a:solidFill>
                          <a:latin typeface="Montserrat" pitchFamily="2" charset="0"/>
                        </a:rPr>
                        <a:t>/ 69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2">
                  <a:txBody>
                    <a:bodyPr/>
                    <a:lstStyle/>
                    <a:p>
                      <a:pPr algn="l"/>
                      <a:r>
                        <a:rPr lang="en-US" sz="1400" b="0" kern="1200">
                          <a:solidFill>
                            <a:schemeClr val="tx1"/>
                          </a:solidFill>
                          <a:latin typeface="Montserrat" pitchFamily="2" charset="0"/>
                          <a:ea typeface="+mn-ea"/>
                          <a:cs typeface="+mn-cs"/>
                        </a:rPr>
                        <a:t>Lorem ipsum</a:t>
                      </a:r>
                      <a:endParaRPr lang="en-GB" sz="1400" b="0" kern="1200">
                        <a:solidFill>
                          <a:schemeClr val="tx1"/>
                        </a:solidFill>
                        <a:latin typeface="Montserrat" pitchFamily="2" charset="0"/>
                        <a:ea typeface="+mn-ea"/>
                        <a:cs typeface="+mn-cs"/>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891693">
                <a:tc>
                  <a:txBody>
                    <a:bodyPr/>
                    <a:lstStyle/>
                    <a:p>
                      <a:r>
                        <a:rPr lang="en-GB" sz="2000" b="0">
                          <a:solidFill>
                            <a:schemeClr val="tx1"/>
                          </a:solidFill>
                          <a:latin typeface="Montserrat" pitchFamily="2" charset="0"/>
                        </a:rPr>
                        <a:t>FR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80</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00B050"/>
                          </a:solidFill>
                          <a:latin typeface="Montserrat" pitchFamily="2" charset="0"/>
                        </a:rPr>
                        <a:t>96 </a:t>
                      </a:r>
                      <a:r>
                        <a:rPr lang="en-GB" sz="1400" b="0">
                          <a:solidFill>
                            <a:schemeClr val="tx1"/>
                          </a:solidFill>
                          <a:latin typeface="Montserrat" pitchFamily="2" charset="0"/>
                        </a:rPr>
                        <a:t>/ 40</a:t>
                      </a:r>
                      <a:endParaRPr lang="fr-FR" sz="2000" b="0">
                        <a:solidFill>
                          <a:srgbClr val="00B05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541 </a:t>
                      </a:r>
                      <a:r>
                        <a:rPr lang="en-GB" sz="1400" b="0">
                          <a:solidFill>
                            <a:schemeClr val="tx1"/>
                          </a:solidFill>
                          <a:latin typeface="Montserrat" pitchFamily="2" charset="0"/>
                        </a:rPr>
                        <a:t>/ 249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14 </a:t>
                      </a:r>
                      <a:r>
                        <a:rPr lang="en-GB" sz="1400" b="0">
                          <a:solidFill>
                            <a:schemeClr val="tx1"/>
                          </a:solidFill>
                          <a:latin typeface="Montserrat" pitchFamily="2" charset="0"/>
                        </a:rPr>
                        <a:t>/ 9</a:t>
                      </a:r>
                      <a:endParaRPr lang="en-GB" sz="2000" b="0">
                        <a:solidFill>
                          <a:srgbClr val="00B05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93 </a:t>
                      </a:r>
                      <a:r>
                        <a:rPr lang="en-GB" sz="1400" b="0">
                          <a:solidFill>
                            <a:schemeClr val="tx1"/>
                          </a:solidFill>
                          <a:latin typeface="Montserrat" pitchFamily="2" charset="0"/>
                        </a:rPr>
                        <a:t>/ 59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algn="l" defTabSz="914400" rtl="0" eaLnBrk="1" latinLnBrk="0" hangingPunct="1"/>
                      <a:endParaRPr lang="en-GB" sz="1050" b="0" kern="1200">
                        <a:solidFill>
                          <a:schemeClr val="tx1"/>
                        </a:solidFill>
                        <a:latin typeface="+mn-lt"/>
                        <a:ea typeface="+mn-ea"/>
                        <a:cs typeface="+mn-cs"/>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1074451553"/>
                  </a:ext>
                </a:extLst>
              </a:tr>
              <a:tr h="487916">
                <a:tc>
                  <a:txBody>
                    <a:bodyPr/>
                    <a:lstStyle/>
                    <a:p>
                      <a:r>
                        <a:rPr lang="en-GB" sz="2000" b="0">
                          <a:solidFill>
                            <a:schemeClr val="tx1"/>
                          </a:solidFill>
                          <a:latin typeface="Montserrat" pitchFamily="2" charset="0"/>
                        </a:rPr>
                        <a:t>FR – Public Sector</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65</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FF0000"/>
                          </a:solidFill>
                          <a:latin typeface="Montserrat" pitchFamily="2" charset="0"/>
                        </a:rPr>
                        <a:t>66 </a:t>
                      </a:r>
                      <a:r>
                        <a:rPr lang="en-GB" sz="1400" b="0">
                          <a:solidFill>
                            <a:schemeClr val="tx1"/>
                          </a:solidFill>
                          <a:latin typeface="Montserrat" pitchFamily="2" charset="0"/>
                        </a:rPr>
                        <a:t>/ 82</a:t>
                      </a:r>
                      <a:endParaRPr lang="fr-FR"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516 </a:t>
                      </a:r>
                      <a:r>
                        <a:rPr lang="en-GB" sz="1400" b="0">
                          <a:solidFill>
                            <a:schemeClr val="tx1"/>
                          </a:solidFill>
                          <a:latin typeface="Montserrat" pitchFamily="2" charset="0"/>
                        </a:rPr>
                        <a:t>/ 513</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29</a:t>
                      </a:r>
                      <a:r>
                        <a:rPr lang="en-GB" sz="2000" b="0">
                          <a:solidFill>
                            <a:srgbClr val="FF0000"/>
                          </a:solidFill>
                          <a:latin typeface="Montserrat" pitchFamily="2" charset="0"/>
                        </a:rPr>
                        <a:t> </a:t>
                      </a:r>
                      <a:r>
                        <a:rPr lang="en-GB" sz="1400" b="0">
                          <a:solidFill>
                            <a:schemeClr val="tx1"/>
                          </a:solidFill>
                          <a:latin typeface="Montserrat" pitchFamily="2" charset="0"/>
                        </a:rPr>
                        <a:t>/ 26</a:t>
                      </a:r>
                      <a:endParaRPr lang="en-GB"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FF0000"/>
                          </a:solidFill>
                          <a:latin typeface="Montserrat" pitchFamily="2" charset="0"/>
                        </a:rPr>
                        <a:t>135</a:t>
                      </a:r>
                      <a:r>
                        <a:rPr lang="en-GB" sz="2000" b="0">
                          <a:solidFill>
                            <a:srgbClr val="00B050"/>
                          </a:solidFill>
                          <a:latin typeface="Montserrat" pitchFamily="2" charset="0"/>
                        </a:rPr>
                        <a:t> </a:t>
                      </a:r>
                      <a:r>
                        <a:rPr lang="en-GB" sz="1400" b="0">
                          <a:solidFill>
                            <a:schemeClr val="tx1"/>
                          </a:solidFill>
                          <a:latin typeface="Montserrat" pitchFamily="2" charset="0"/>
                        </a:rPr>
                        <a:t>/ 166</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l"/>
                      <a:r>
                        <a:rPr lang="en-US" sz="1400" b="0" kern="1200">
                          <a:solidFill>
                            <a:schemeClr val="tx1"/>
                          </a:solidFill>
                          <a:latin typeface="Montserrat" pitchFamily="2" charset="0"/>
                          <a:ea typeface="+mn-ea"/>
                          <a:cs typeface="+mn-cs"/>
                        </a:rPr>
                        <a:t>Lorem ipsum</a:t>
                      </a:r>
                      <a:endParaRPr lang="en-GB" sz="1400" b="0" kern="1200">
                        <a:solidFill>
                          <a:schemeClr val="tx1"/>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4"/>
                  </a:ext>
                </a:extLst>
              </a:tr>
              <a:tr h="4879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2000" b="0">
                          <a:solidFill>
                            <a:schemeClr val="tx1"/>
                          </a:solidFill>
                          <a:latin typeface="Montserrat" pitchFamily="2" charset="0"/>
                        </a:rPr>
                        <a:t>FR – High Ed.</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l" defTabSz="914400" rtl="0" eaLnBrk="1" latinLnBrk="0" hangingPunct="1"/>
                      <a:endParaRPr lang="en-GB" sz="1400" b="0" kern="1200">
                        <a:solidFill>
                          <a:srgbClr val="FF0000"/>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3"/>
                  </a:ext>
                </a:extLst>
              </a:tr>
              <a:tr h="4879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2000" b="0">
                          <a:solidFill>
                            <a:schemeClr val="tx1"/>
                          </a:solidFill>
                          <a:latin typeface="Montserrat" pitchFamily="2" charset="0"/>
                        </a:rPr>
                        <a:t>FR – Off markets</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l" defTabSz="914400" rtl="0" eaLnBrk="1" latinLnBrk="0" hangingPunct="1"/>
                      <a:endParaRPr lang="en-GB" sz="1400" b="0" kern="1200">
                        <a:solidFill>
                          <a:schemeClr val="tx1"/>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69017083"/>
                  </a:ext>
                </a:extLst>
              </a:tr>
              <a:tr h="487916">
                <a:tc>
                  <a:txBody>
                    <a:bodyPr/>
                    <a:lstStyle/>
                    <a:p>
                      <a:r>
                        <a:rPr lang="en-GB" sz="2000" b="0">
                          <a:solidFill>
                            <a:schemeClr val="tx1"/>
                          </a:solidFill>
                          <a:latin typeface="Montserrat" pitchFamily="2" charset="0"/>
                        </a:rPr>
                        <a:t>CA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8"/>
                  </a:ext>
                </a:extLst>
              </a:tr>
              <a:tr h="487916">
                <a:tc>
                  <a:txBody>
                    <a:bodyPr/>
                    <a:lstStyle/>
                    <a:p>
                      <a:r>
                        <a:rPr lang="en-GB" sz="2000" b="0">
                          <a:solidFill>
                            <a:schemeClr val="tx1"/>
                          </a:solidFill>
                          <a:latin typeface="Montserrat" pitchFamily="2" charset="0"/>
                        </a:rPr>
                        <a:t>CA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r>
                        <a:rPr lang="fr-FR" sz="2000" b="0">
                          <a:solidFill>
                            <a:schemeClr val="tx1"/>
                          </a:solidFill>
                          <a:latin typeface="Montserrat" pitchFamily="2" charset="0"/>
                        </a:rPr>
                        <a:t>40</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r>
                        <a:rPr lang="fr-FR" sz="2000" b="0">
                          <a:solidFill>
                            <a:srgbClr val="FF0000"/>
                          </a:solidFill>
                          <a:latin typeface="Montserrat" pitchFamily="2" charset="0"/>
                        </a:rPr>
                        <a:t>23</a:t>
                      </a:r>
                      <a:r>
                        <a:rPr lang="fr-FR" sz="2000" b="0">
                          <a:solidFill>
                            <a:schemeClr val="tx1"/>
                          </a:solidFill>
                          <a:latin typeface="Montserrat" pitchFamily="2" charset="0"/>
                        </a:rPr>
                        <a:t> </a:t>
                      </a:r>
                      <a:r>
                        <a:rPr lang="en-GB" sz="1400" b="0">
                          <a:solidFill>
                            <a:schemeClr val="tx1"/>
                          </a:solidFill>
                          <a:latin typeface="Montserrat" pitchFamily="2" charset="0"/>
                        </a:rPr>
                        <a:t>/ 28</a:t>
                      </a: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00B050"/>
                          </a:solidFill>
                          <a:latin typeface="Montserrat" pitchFamily="2" charset="0"/>
                        </a:rPr>
                        <a:t>219 </a:t>
                      </a:r>
                      <a:r>
                        <a:rPr lang="en-GB" sz="1400" b="0">
                          <a:solidFill>
                            <a:schemeClr val="tx1"/>
                          </a:solidFill>
                          <a:latin typeface="Montserrat" pitchFamily="2" charset="0"/>
                        </a:rPr>
                        <a:t>/ 173</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00B050"/>
                          </a:solidFill>
                          <a:latin typeface="Montserrat" pitchFamily="2" charset="0"/>
                        </a:rPr>
                        <a:t>15</a:t>
                      </a:r>
                      <a:r>
                        <a:rPr lang="en-GB" sz="2000" b="0">
                          <a:solidFill>
                            <a:schemeClr val="tx1"/>
                          </a:solidFill>
                          <a:latin typeface="Montserrat" pitchFamily="2" charset="0"/>
                        </a:rPr>
                        <a:t> </a:t>
                      </a:r>
                      <a:r>
                        <a:rPr lang="en-GB" sz="1400" b="0">
                          <a:solidFill>
                            <a:schemeClr val="tx1"/>
                          </a:solidFill>
                          <a:latin typeface="Montserrat" pitchFamily="2" charset="0"/>
                        </a:rPr>
                        <a:t>/ 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FF0000"/>
                          </a:solidFill>
                          <a:latin typeface="Montserrat" pitchFamily="2" charset="0"/>
                        </a:rPr>
                        <a:t>51</a:t>
                      </a:r>
                      <a:r>
                        <a:rPr lang="en-GB" sz="2000" b="0">
                          <a:solidFill>
                            <a:schemeClr val="tx1"/>
                          </a:solidFill>
                          <a:latin typeface="Montserrat" pitchFamily="2" charset="0"/>
                        </a:rPr>
                        <a:t> </a:t>
                      </a:r>
                      <a:r>
                        <a:rPr lang="en-GB" sz="1400" b="0">
                          <a:solidFill>
                            <a:schemeClr val="tx1"/>
                          </a:solidFill>
                          <a:latin typeface="Montserrat" pitchFamily="2" charset="0"/>
                        </a:rPr>
                        <a:t>/ 59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53259877"/>
                  </a:ext>
                </a:extLst>
              </a:tr>
              <a:tr h="487916">
                <a:tc>
                  <a:txBody>
                    <a:bodyPr/>
                    <a:lstStyle/>
                    <a:p>
                      <a:r>
                        <a:rPr lang="en-GB" sz="2000" b="0">
                          <a:solidFill>
                            <a:schemeClr val="tx1"/>
                          </a:solidFill>
                          <a:latin typeface="Montserrat" pitchFamily="2" charset="0"/>
                        </a:rPr>
                        <a:t>CA – Off markets</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832222134"/>
                  </a:ext>
                </a:extLst>
              </a:tr>
              <a:tr h="487916">
                <a:tc>
                  <a:txBody>
                    <a:bodyPr/>
                    <a:lstStyle/>
                    <a:p>
                      <a:r>
                        <a:rPr lang="en-GB" sz="2000" b="0">
                          <a:solidFill>
                            <a:schemeClr val="tx1"/>
                          </a:solidFill>
                          <a:latin typeface="Montserrat" pitchFamily="2" charset="0"/>
                        </a:rPr>
                        <a:t>BE/CH – Prof .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289924332"/>
                  </a:ext>
                </a:extLst>
              </a:tr>
              <a:tr h="636923">
                <a:tc>
                  <a:txBody>
                    <a:bodyPr/>
                    <a:lstStyle/>
                    <a:p>
                      <a:r>
                        <a:rPr lang="en-GB" sz="2000" b="0">
                          <a:solidFill>
                            <a:schemeClr val="tx1"/>
                          </a:solidFill>
                          <a:latin typeface="Montserrat" pitchFamily="2" charset="0"/>
                        </a:rPr>
                        <a:t>BE/CH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3522047791"/>
                  </a:ext>
                </a:extLst>
              </a:tr>
              <a:tr h="487916">
                <a:tc>
                  <a:txBody>
                    <a:bodyPr/>
                    <a:lstStyle/>
                    <a:p>
                      <a:r>
                        <a:rPr lang="en-GB" sz="2000" b="0">
                          <a:solidFill>
                            <a:schemeClr val="tx1"/>
                          </a:solidFill>
                          <a:latin typeface="Montserrat" pitchFamily="2" charset="0"/>
                        </a:rPr>
                        <a:t>UK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2519489234"/>
                  </a:ext>
                </a:extLst>
              </a:tr>
              <a:tr h="487916">
                <a:tc>
                  <a:txBody>
                    <a:bodyPr/>
                    <a:lstStyle/>
                    <a:p>
                      <a:r>
                        <a:rPr lang="en-GB" sz="2000" b="0">
                          <a:solidFill>
                            <a:schemeClr val="tx1"/>
                          </a:solidFill>
                          <a:latin typeface="Montserrat" pitchFamily="2" charset="0"/>
                        </a:rPr>
                        <a:t>NL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91578771"/>
                  </a:ext>
                </a:extLst>
              </a:tr>
              <a:tr h="487916">
                <a:tc>
                  <a:txBody>
                    <a:bodyPr/>
                    <a:lstStyle/>
                    <a:p>
                      <a:r>
                        <a:rPr lang="en-GB" sz="2000" b="0">
                          <a:solidFill>
                            <a:schemeClr val="tx1"/>
                          </a:solidFill>
                          <a:latin typeface="Montserrat" pitchFamily="2" charset="0"/>
                        </a:rPr>
                        <a:t>NL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2345033267"/>
                  </a:ext>
                </a:extLst>
              </a:tr>
              <a:tr h="487916">
                <a:tc>
                  <a:txBody>
                    <a:bodyPr/>
                    <a:lstStyle/>
                    <a:p>
                      <a:r>
                        <a:rPr lang="en-GB" sz="2000" b="0">
                          <a:solidFill>
                            <a:schemeClr val="tx1"/>
                          </a:solidFill>
                          <a:latin typeface="Montserrat" pitchFamily="2" charset="0"/>
                        </a:rPr>
                        <a:t>NL – Training</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1405346749"/>
                  </a:ext>
                </a:extLst>
              </a:tr>
              <a:tr h="487916">
                <a:tc>
                  <a:txBody>
                    <a:bodyPr/>
                    <a:lstStyle/>
                    <a:p>
                      <a:r>
                        <a:rPr lang="en-GB" sz="2000" b="1">
                          <a:solidFill>
                            <a:schemeClr val="tx1"/>
                          </a:solidFill>
                          <a:latin typeface="Montserrat" pitchFamily="2" charset="0"/>
                        </a:rPr>
                        <a:t>Total</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endParaRPr lang="fr-FR" sz="2000" b="1">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endParaRPr lang="fr-FR"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3359450824"/>
                  </a:ext>
                </a:extLst>
              </a:tr>
            </a:tbl>
          </a:graphicData>
        </a:graphic>
      </p:graphicFrame>
    </p:spTree>
    <p:extLst>
      <p:ext uri="{BB962C8B-B14F-4D97-AF65-F5344CB8AC3E}">
        <p14:creationId xmlns:p14="http://schemas.microsoft.com/office/powerpoint/2010/main" val="368803654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_Ressources Logos">
    <p:spTree>
      <p:nvGrpSpPr>
        <p:cNvPr id="1" name=""/>
        <p:cNvGrpSpPr/>
        <p:nvPr/>
      </p:nvGrpSpPr>
      <p:grpSpPr>
        <a:xfrm>
          <a:off x="0" y="0"/>
          <a:ext cx="0" cy="0"/>
          <a:chOff x="0" y="0"/>
          <a:chExt cx="0" cy="0"/>
        </a:xfrm>
      </p:grpSpPr>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Tableau</a:t>
            </a:r>
          </a:p>
        </p:txBody>
      </p:sp>
      <p:graphicFrame>
        <p:nvGraphicFramePr>
          <p:cNvPr id="2" name="Table 11">
            <a:extLst>
              <a:ext uri="{FF2B5EF4-FFF2-40B4-BE49-F238E27FC236}">
                <a16:creationId xmlns:a16="http://schemas.microsoft.com/office/drawing/2014/main" id="{25FDC8FF-7626-97F1-1C8F-90DDBF72143D}"/>
              </a:ext>
            </a:extLst>
          </p:cNvPr>
          <p:cNvGraphicFramePr>
            <a:graphicFrameLocks noGrp="1"/>
          </p:cNvGraphicFramePr>
          <p:nvPr userDrawn="1">
            <p:extLst>
              <p:ext uri="{D42A27DB-BD31-4B8C-83A1-F6EECF244321}">
                <p14:modId xmlns:p14="http://schemas.microsoft.com/office/powerpoint/2010/main" val="2414059804"/>
              </p:ext>
            </p:extLst>
          </p:nvPr>
        </p:nvGraphicFramePr>
        <p:xfrm>
          <a:off x="1252538" y="1767939"/>
          <a:ext cx="17600612" cy="8794242"/>
        </p:xfrm>
        <a:graphic>
          <a:graphicData uri="http://schemas.openxmlformats.org/drawingml/2006/table">
            <a:tbl>
              <a:tblPr firstRow="1" bandRow="1">
                <a:tableStyleId>{5C22544A-7EE6-4342-B048-85BDC9FD1C3A}</a:tableStyleId>
              </a:tblPr>
              <a:tblGrid>
                <a:gridCol w="2919137">
                  <a:extLst>
                    <a:ext uri="{9D8B030D-6E8A-4147-A177-3AD203B41FA5}">
                      <a16:colId xmlns:a16="http://schemas.microsoft.com/office/drawing/2014/main" val="598906974"/>
                    </a:ext>
                  </a:extLst>
                </a:gridCol>
                <a:gridCol w="1416673">
                  <a:extLst>
                    <a:ext uri="{9D8B030D-6E8A-4147-A177-3AD203B41FA5}">
                      <a16:colId xmlns:a16="http://schemas.microsoft.com/office/drawing/2014/main" val="793952484"/>
                    </a:ext>
                  </a:extLst>
                </a:gridCol>
                <a:gridCol w="1656184">
                  <a:extLst>
                    <a:ext uri="{9D8B030D-6E8A-4147-A177-3AD203B41FA5}">
                      <a16:colId xmlns:a16="http://schemas.microsoft.com/office/drawing/2014/main" val="388078382"/>
                    </a:ext>
                  </a:extLst>
                </a:gridCol>
                <a:gridCol w="1728192">
                  <a:extLst>
                    <a:ext uri="{9D8B030D-6E8A-4147-A177-3AD203B41FA5}">
                      <a16:colId xmlns:a16="http://schemas.microsoft.com/office/drawing/2014/main" val="2725926148"/>
                    </a:ext>
                  </a:extLst>
                </a:gridCol>
                <a:gridCol w="1512168">
                  <a:extLst>
                    <a:ext uri="{9D8B030D-6E8A-4147-A177-3AD203B41FA5}">
                      <a16:colId xmlns:a16="http://schemas.microsoft.com/office/drawing/2014/main" val="961352934"/>
                    </a:ext>
                  </a:extLst>
                </a:gridCol>
                <a:gridCol w="1656184">
                  <a:extLst>
                    <a:ext uri="{9D8B030D-6E8A-4147-A177-3AD203B41FA5}">
                      <a16:colId xmlns:a16="http://schemas.microsoft.com/office/drawing/2014/main" val="3422679625"/>
                    </a:ext>
                  </a:extLst>
                </a:gridCol>
                <a:gridCol w="6712074">
                  <a:extLst>
                    <a:ext uri="{9D8B030D-6E8A-4147-A177-3AD203B41FA5}">
                      <a16:colId xmlns:a16="http://schemas.microsoft.com/office/drawing/2014/main" val="3391495235"/>
                    </a:ext>
                  </a:extLst>
                </a:gridCol>
              </a:tblGrid>
              <a:tr h="487916">
                <a:tc rowSpan="2">
                  <a:txBody>
                    <a:bodyPr/>
                    <a:lstStyle/>
                    <a:p>
                      <a:pPr algn="ctr"/>
                      <a:r>
                        <a:rPr lang="en-GB" sz="2000" b="1">
                          <a:solidFill>
                            <a:schemeClr val="tx1"/>
                          </a:solidFill>
                          <a:latin typeface="Montserrat" pitchFamily="2" charset="0"/>
                        </a:rPr>
                        <a:t>Market</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1">
                          <a:solidFill>
                            <a:schemeClr val="tx1"/>
                          </a:solidFill>
                          <a:latin typeface="Montserrat" pitchFamily="2" charset="0"/>
                        </a:rPr>
                        <a:t>New Useful Leads</a:t>
                      </a: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a:endParaRPr lang="en-GB" sz="900" b="1">
                        <a:solidFill>
                          <a:schemeClr val="tx1"/>
                        </a:solidFill>
                      </a:endParaRPr>
                    </a:p>
                  </a:txBody>
                  <a:tcPr marL="68580" marR="68580" marT="34290" marB="34290" anchor="ctr">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hMerge="1">
                  <a:txBody>
                    <a:bodyPr/>
                    <a:lstStyle/>
                    <a:p>
                      <a:pPr algn="ctr"/>
                      <a:endParaRPr lang="en-GB" sz="900" b="1">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gridSpan="2">
                  <a:txBody>
                    <a:bodyPr/>
                    <a:lstStyle/>
                    <a:p>
                      <a:pPr algn="ctr"/>
                      <a:r>
                        <a:rPr lang="en-GB" sz="2000" b="1">
                          <a:solidFill>
                            <a:schemeClr val="tx1"/>
                          </a:solidFill>
                          <a:latin typeface="Montserrat" pitchFamily="2" charset="0"/>
                        </a:rPr>
                        <a:t>First Appointments</a:t>
                      </a: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a:endParaRPr lang="en-GB" sz="900" b="1">
                        <a:solidFill>
                          <a:schemeClr val="tx1"/>
                        </a:solidFill>
                      </a:endParaRPr>
                    </a:p>
                  </a:txBody>
                  <a:tcPr marL="68580" marR="68580" marT="34290" marB="34290" anchor="ctr">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rowSpan="2">
                  <a:txBody>
                    <a:bodyPr/>
                    <a:lstStyle/>
                    <a:p>
                      <a:pPr algn="ctr"/>
                      <a:r>
                        <a:rPr lang="en-GB" sz="2000" b="1">
                          <a:solidFill>
                            <a:schemeClr val="tx1"/>
                          </a:solidFill>
                          <a:latin typeface="Montserrat" pitchFamily="2" charset="0"/>
                        </a:rPr>
                        <a:t>Risk &amp; Mitigation</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511639916"/>
                  </a:ext>
                </a:extLst>
              </a:tr>
              <a:tr h="434802">
                <a:tc vMerge="1">
                  <a:txBody>
                    <a:bodyPr/>
                    <a:lstStyle/>
                    <a:p>
                      <a:endParaRPr lang="en-GB" sz="1100" b="1">
                        <a:solidFill>
                          <a:schemeClr val="tx1"/>
                        </a:solidFill>
                        <a:latin typeface="Montserrat Light" pitchFamily="2" charset="0"/>
                      </a:endParaRPr>
                    </a:p>
                  </a:txBody>
                  <a:tcPr marL="105762" marR="105762" marT="52881" marB="52881"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M-1</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YTD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YTD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vMerge="1">
                  <a:txBody>
                    <a:bodyPr/>
                    <a:lstStyle/>
                    <a:p>
                      <a:pPr algn="ctr"/>
                      <a:endParaRPr lang="en-GB" sz="1800" b="0">
                        <a:solidFill>
                          <a:schemeClr val="tx1"/>
                        </a:solidFill>
                        <a:latin typeface="Montserrat Light" pitchFamily="2" charset="0"/>
                      </a:endParaRPr>
                    </a:p>
                  </a:txBody>
                  <a:tcPr marL="105762" marR="105762" marT="52881" marB="52881"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487916">
                <a:tc>
                  <a:txBody>
                    <a:bodyPr/>
                    <a:lstStyle/>
                    <a:p>
                      <a:r>
                        <a:rPr lang="en-GB" sz="2000" b="0">
                          <a:solidFill>
                            <a:schemeClr val="tx1"/>
                          </a:solidFill>
                          <a:latin typeface="Montserrat" pitchFamily="2" charset="0"/>
                        </a:rPr>
                        <a:t>FR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34</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00B050"/>
                          </a:solidFill>
                          <a:latin typeface="Montserrat" pitchFamily="2" charset="0"/>
                        </a:rPr>
                        <a:t>26</a:t>
                      </a:r>
                      <a:r>
                        <a:rPr lang="fr-FR" sz="2000" b="0">
                          <a:solidFill>
                            <a:schemeClr val="tx1"/>
                          </a:solidFill>
                          <a:latin typeface="Montserrat" pitchFamily="2" charset="0"/>
                        </a:rPr>
                        <a:t> </a:t>
                      </a:r>
                      <a:r>
                        <a:rPr lang="en-GB" sz="1400" b="0">
                          <a:solidFill>
                            <a:schemeClr val="tx1"/>
                          </a:solidFill>
                          <a:latin typeface="Montserrat" pitchFamily="2" charset="0"/>
                        </a:rPr>
                        <a:t>/ 21</a:t>
                      </a: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274 </a:t>
                      </a:r>
                      <a:r>
                        <a:rPr lang="en-GB" sz="1400" b="0">
                          <a:solidFill>
                            <a:schemeClr val="tx1"/>
                          </a:solidFill>
                          <a:latin typeface="Montserrat" pitchFamily="2" charset="0"/>
                        </a:rPr>
                        <a:t>/ 131</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19</a:t>
                      </a:r>
                      <a:r>
                        <a:rPr lang="en-GB" sz="2000" b="0">
                          <a:solidFill>
                            <a:srgbClr val="FF0000"/>
                          </a:solidFill>
                          <a:latin typeface="Montserrat" pitchFamily="2" charset="0"/>
                        </a:rPr>
                        <a:t> </a:t>
                      </a:r>
                      <a:r>
                        <a:rPr lang="en-GB" sz="1400" b="0">
                          <a:solidFill>
                            <a:schemeClr val="tx1"/>
                          </a:solidFill>
                          <a:latin typeface="Montserrat" pitchFamily="2" charset="0"/>
                        </a:rPr>
                        <a:t>/ 11</a:t>
                      </a:r>
                      <a:endParaRPr lang="en-GB"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73</a:t>
                      </a:r>
                      <a:r>
                        <a:rPr lang="en-GB" sz="2000" b="0">
                          <a:solidFill>
                            <a:schemeClr val="tx1"/>
                          </a:solidFill>
                          <a:latin typeface="Montserrat" pitchFamily="2" charset="0"/>
                        </a:rPr>
                        <a:t> </a:t>
                      </a:r>
                      <a:r>
                        <a:rPr lang="en-GB" sz="1400" b="0">
                          <a:solidFill>
                            <a:schemeClr val="tx1"/>
                          </a:solidFill>
                          <a:latin typeface="Montserrat" pitchFamily="2" charset="0"/>
                        </a:rPr>
                        <a:t>/ 69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2">
                  <a:txBody>
                    <a:bodyPr/>
                    <a:lstStyle/>
                    <a:p>
                      <a:pPr algn="l"/>
                      <a:r>
                        <a:rPr lang="en-US" sz="1400" b="0" kern="1200">
                          <a:solidFill>
                            <a:schemeClr val="tx1"/>
                          </a:solidFill>
                          <a:latin typeface="Montserrat" pitchFamily="2" charset="0"/>
                          <a:ea typeface="+mn-ea"/>
                          <a:cs typeface="+mn-cs"/>
                        </a:rPr>
                        <a:t>Lorem ipsum</a:t>
                      </a:r>
                      <a:endParaRPr lang="en-GB" sz="1400" b="0" kern="1200">
                        <a:solidFill>
                          <a:schemeClr val="tx1"/>
                        </a:solidFill>
                        <a:latin typeface="Montserrat" pitchFamily="2" charset="0"/>
                        <a:ea typeface="+mn-ea"/>
                        <a:cs typeface="+mn-cs"/>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891693">
                <a:tc>
                  <a:txBody>
                    <a:bodyPr/>
                    <a:lstStyle/>
                    <a:p>
                      <a:r>
                        <a:rPr lang="en-GB" sz="2000" b="0">
                          <a:solidFill>
                            <a:schemeClr val="tx1"/>
                          </a:solidFill>
                          <a:latin typeface="Montserrat" pitchFamily="2" charset="0"/>
                        </a:rPr>
                        <a:t>FR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80</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00B050"/>
                          </a:solidFill>
                          <a:latin typeface="Montserrat" pitchFamily="2" charset="0"/>
                        </a:rPr>
                        <a:t>96 </a:t>
                      </a:r>
                      <a:r>
                        <a:rPr lang="en-GB" sz="1400" b="0">
                          <a:solidFill>
                            <a:schemeClr val="tx1"/>
                          </a:solidFill>
                          <a:latin typeface="Montserrat" pitchFamily="2" charset="0"/>
                        </a:rPr>
                        <a:t>/ 40</a:t>
                      </a:r>
                      <a:endParaRPr lang="fr-FR" sz="2000" b="0">
                        <a:solidFill>
                          <a:srgbClr val="00B05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541 </a:t>
                      </a:r>
                      <a:r>
                        <a:rPr lang="en-GB" sz="1400" b="0">
                          <a:solidFill>
                            <a:schemeClr val="tx1"/>
                          </a:solidFill>
                          <a:latin typeface="Montserrat" pitchFamily="2" charset="0"/>
                        </a:rPr>
                        <a:t>/ 249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14 </a:t>
                      </a:r>
                      <a:r>
                        <a:rPr lang="en-GB" sz="1400" b="0">
                          <a:solidFill>
                            <a:schemeClr val="tx1"/>
                          </a:solidFill>
                          <a:latin typeface="Montserrat" pitchFamily="2" charset="0"/>
                        </a:rPr>
                        <a:t>/ 9</a:t>
                      </a:r>
                      <a:endParaRPr lang="en-GB" sz="2000" b="0">
                        <a:solidFill>
                          <a:srgbClr val="00B05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93 </a:t>
                      </a:r>
                      <a:r>
                        <a:rPr lang="en-GB" sz="1400" b="0">
                          <a:solidFill>
                            <a:schemeClr val="tx1"/>
                          </a:solidFill>
                          <a:latin typeface="Montserrat" pitchFamily="2" charset="0"/>
                        </a:rPr>
                        <a:t>/ 59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algn="l" defTabSz="914400" rtl="0" eaLnBrk="1" latinLnBrk="0" hangingPunct="1"/>
                      <a:endParaRPr lang="en-GB" sz="1050" b="0" kern="1200">
                        <a:solidFill>
                          <a:schemeClr val="tx1"/>
                        </a:solidFill>
                        <a:latin typeface="+mn-lt"/>
                        <a:ea typeface="+mn-ea"/>
                        <a:cs typeface="+mn-cs"/>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1074451553"/>
                  </a:ext>
                </a:extLst>
              </a:tr>
              <a:tr h="487916">
                <a:tc>
                  <a:txBody>
                    <a:bodyPr/>
                    <a:lstStyle/>
                    <a:p>
                      <a:r>
                        <a:rPr lang="en-GB" sz="2000" b="0">
                          <a:solidFill>
                            <a:schemeClr val="tx1"/>
                          </a:solidFill>
                          <a:latin typeface="Montserrat" pitchFamily="2" charset="0"/>
                        </a:rPr>
                        <a:t>FR – Public Sector</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65</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FF0000"/>
                          </a:solidFill>
                          <a:latin typeface="Montserrat" pitchFamily="2" charset="0"/>
                        </a:rPr>
                        <a:t>66 </a:t>
                      </a:r>
                      <a:r>
                        <a:rPr lang="en-GB" sz="1400" b="0">
                          <a:solidFill>
                            <a:schemeClr val="tx1"/>
                          </a:solidFill>
                          <a:latin typeface="Montserrat" pitchFamily="2" charset="0"/>
                        </a:rPr>
                        <a:t>/ 82</a:t>
                      </a:r>
                      <a:endParaRPr lang="fr-FR"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516 </a:t>
                      </a:r>
                      <a:r>
                        <a:rPr lang="en-GB" sz="1400" b="0">
                          <a:solidFill>
                            <a:schemeClr val="tx1"/>
                          </a:solidFill>
                          <a:latin typeface="Montserrat" pitchFamily="2" charset="0"/>
                        </a:rPr>
                        <a:t>/ 513</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29</a:t>
                      </a:r>
                      <a:r>
                        <a:rPr lang="en-GB" sz="2000" b="0">
                          <a:solidFill>
                            <a:srgbClr val="FF0000"/>
                          </a:solidFill>
                          <a:latin typeface="Montserrat" pitchFamily="2" charset="0"/>
                        </a:rPr>
                        <a:t> </a:t>
                      </a:r>
                      <a:r>
                        <a:rPr lang="en-GB" sz="1400" b="0">
                          <a:solidFill>
                            <a:schemeClr val="tx1"/>
                          </a:solidFill>
                          <a:latin typeface="Montserrat" pitchFamily="2" charset="0"/>
                        </a:rPr>
                        <a:t>/ 26</a:t>
                      </a:r>
                      <a:endParaRPr lang="en-GB"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FF0000"/>
                          </a:solidFill>
                          <a:latin typeface="Montserrat" pitchFamily="2" charset="0"/>
                        </a:rPr>
                        <a:t>135</a:t>
                      </a:r>
                      <a:r>
                        <a:rPr lang="en-GB" sz="2000" b="0">
                          <a:solidFill>
                            <a:srgbClr val="00B050"/>
                          </a:solidFill>
                          <a:latin typeface="Montserrat" pitchFamily="2" charset="0"/>
                        </a:rPr>
                        <a:t> </a:t>
                      </a:r>
                      <a:r>
                        <a:rPr lang="en-GB" sz="1400" b="0">
                          <a:solidFill>
                            <a:schemeClr val="tx1"/>
                          </a:solidFill>
                          <a:latin typeface="Montserrat" pitchFamily="2" charset="0"/>
                        </a:rPr>
                        <a:t>/ 166</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l"/>
                      <a:r>
                        <a:rPr lang="en-US" sz="1400" b="0" kern="1200">
                          <a:solidFill>
                            <a:schemeClr val="tx1"/>
                          </a:solidFill>
                          <a:latin typeface="Montserrat" pitchFamily="2" charset="0"/>
                          <a:ea typeface="+mn-ea"/>
                          <a:cs typeface="+mn-cs"/>
                        </a:rPr>
                        <a:t>Lorem ipsum</a:t>
                      </a:r>
                      <a:endParaRPr lang="en-GB" sz="1400" b="0" kern="1200">
                        <a:solidFill>
                          <a:schemeClr val="tx1"/>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4"/>
                  </a:ext>
                </a:extLst>
              </a:tr>
              <a:tr h="4879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2000" b="0">
                          <a:solidFill>
                            <a:schemeClr val="tx1"/>
                          </a:solidFill>
                          <a:latin typeface="Montserrat" pitchFamily="2" charset="0"/>
                        </a:rPr>
                        <a:t>FR – High Ed.</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l" defTabSz="914400" rtl="0" eaLnBrk="1" latinLnBrk="0" hangingPunct="1"/>
                      <a:endParaRPr lang="en-GB" sz="1400" b="0" kern="1200">
                        <a:solidFill>
                          <a:srgbClr val="FF0000"/>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3"/>
                  </a:ext>
                </a:extLst>
              </a:tr>
              <a:tr h="4879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2000" b="0">
                          <a:solidFill>
                            <a:schemeClr val="tx1"/>
                          </a:solidFill>
                          <a:latin typeface="Montserrat" pitchFamily="2" charset="0"/>
                        </a:rPr>
                        <a:t>FR – Off markets</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l" defTabSz="914400" rtl="0" eaLnBrk="1" latinLnBrk="0" hangingPunct="1"/>
                      <a:endParaRPr lang="en-GB" sz="1400" b="0" kern="1200">
                        <a:solidFill>
                          <a:schemeClr val="tx1"/>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69017083"/>
                  </a:ext>
                </a:extLst>
              </a:tr>
              <a:tr h="487916">
                <a:tc>
                  <a:txBody>
                    <a:bodyPr/>
                    <a:lstStyle/>
                    <a:p>
                      <a:r>
                        <a:rPr lang="en-GB" sz="2000" b="0">
                          <a:solidFill>
                            <a:schemeClr val="tx1"/>
                          </a:solidFill>
                          <a:latin typeface="Montserrat" pitchFamily="2" charset="0"/>
                        </a:rPr>
                        <a:t>CA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8"/>
                  </a:ext>
                </a:extLst>
              </a:tr>
              <a:tr h="487916">
                <a:tc>
                  <a:txBody>
                    <a:bodyPr/>
                    <a:lstStyle/>
                    <a:p>
                      <a:r>
                        <a:rPr lang="en-GB" sz="2000" b="0">
                          <a:solidFill>
                            <a:schemeClr val="tx1"/>
                          </a:solidFill>
                          <a:latin typeface="Montserrat" pitchFamily="2" charset="0"/>
                        </a:rPr>
                        <a:t>CA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r>
                        <a:rPr lang="fr-FR" sz="2000" b="0">
                          <a:solidFill>
                            <a:schemeClr val="tx1"/>
                          </a:solidFill>
                          <a:latin typeface="Montserrat" pitchFamily="2" charset="0"/>
                        </a:rPr>
                        <a:t>40</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r>
                        <a:rPr lang="fr-FR" sz="2000" b="0">
                          <a:solidFill>
                            <a:srgbClr val="FF0000"/>
                          </a:solidFill>
                          <a:latin typeface="Montserrat" pitchFamily="2" charset="0"/>
                        </a:rPr>
                        <a:t>23</a:t>
                      </a:r>
                      <a:r>
                        <a:rPr lang="fr-FR" sz="2000" b="0">
                          <a:solidFill>
                            <a:schemeClr val="tx1"/>
                          </a:solidFill>
                          <a:latin typeface="Montserrat" pitchFamily="2" charset="0"/>
                        </a:rPr>
                        <a:t> </a:t>
                      </a:r>
                      <a:r>
                        <a:rPr lang="en-GB" sz="1400" b="0">
                          <a:solidFill>
                            <a:schemeClr val="tx1"/>
                          </a:solidFill>
                          <a:latin typeface="Montserrat" pitchFamily="2" charset="0"/>
                        </a:rPr>
                        <a:t>/ 28</a:t>
                      </a: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00B050"/>
                          </a:solidFill>
                          <a:latin typeface="Montserrat" pitchFamily="2" charset="0"/>
                        </a:rPr>
                        <a:t>219 </a:t>
                      </a:r>
                      <a:r>
                        <a:rPr lang="en-GB" sz="1400" b="0">
                          <a:solidFill>
                            <a:schemeClr val="tx1"/>
                          </a:solidFill>
                          <a:latin typeface="Montserrat" pitchFamily="2" charset="0"/>
                        </a:rPr>
                        <a:t>/ 173</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00B050"/>
                          </a:solidFill>
                          <a:latin typeface="Montserrat" pitchFamily="2" charset="0"/>
                        </a:rPr>
                        <a:t>15</a:t>
                      </a:r>
                      <a:r>
                        <a:rPr lang="en-GB" sz="2000" b="0">
                          <a:solidFill>
                            <a:schemeClr val="tx1"/>
                          </a:solidFill>
                          <a:latin typeface="Montserrat" pitchFamily="2" charset="0"/>
                        </a:rPr>
                        <a:t> </a:t>
                      </a:r>
                      <a:r>
                        <a:rPr lang="en-GB" sz="1400" b="0">
                          <a:solidFill>
                            <a:schemeClr val="tx1"/>
                          </a:solidFill>
                          <a:latin typeface="Montserrat" pitchFamily="2" charset="0"/>
                        </a:rPr>
                        <a:t>/ 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FF0000"/>
                          </a:solidFill>
                          <a:latin typeface="Montserrat" pitchFamily="2" charset="0"/>
                        </a:rPr>
                        <a:t>51</a:t>
                      </a:r>
                      <a:r>
                        <a:rPr lang="en-GB" sz="2000" b="0">
                          <a:solidFill>
                            <a:schemeClr val="tx1"/>
                          </a:solidFill>
                          <a:latin typeface="Montserrat" pitchFamily="2" charset="0"/>
                        </a:rPr>
                        <a:t> </a:t>
                      </a:r>
                      <a:r>
                        <a:rPr lang="en-GB" sz="1400" b="0">
                          <a:solidFill>
                            <a:schemeClr val="tx1"/>
                          </a:solidFill>
                          <a:latin typeface="Montserrat" pitchFamily="2" charset="0"/>
                        </a:rPr>
                        <a:t>/ 59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53259877"/>
                  </a:ext>
                </a:extLst>
              </a:tr>
              <a:tr h="487916">
                <a:tc>
                  <a:txBody>
                    <a:bodyPr/>
                    <a:lstStyle/>
                    <a:p>
                      <a:r>
                        <a:rPr lang="en-GB" sz="2000" b="0">
                          <a:solidFill>
                            <a:schemeClr val="tx1"/>
                          </a:solidFill>
                          <a:latin typeface="Montserrat" pitchFamily="2" charset="0"/>
                        </a:rPr>
                        <a:t>CA – Off markets</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832222134"/>
                  </a:ext>
                </a:extLst>
              </a:tr>
              <a:tr h="487916">
                <a:tc>
                  <a:txBody>
                    <a:bodyPr/>
                    <a:lstStyle/>
                    <a:p>
                      <a:r>
                        <a:rPr lang="en-GB" sz="2000" b="0">
                          <a:solidFill>
                            <a:schemeClr val="tx1"/>
                          </a:solidFill>
                          <a:latin typeface="Montserrat" pitchFamily="2" charset="0"/>
                        </a:rPr>
                        <a:t>BE/CH – Prof .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289924332"/>
                  </a:ext>
                </a:extLst>
              </a:tr>
              <a:tr h="636923">
                <a:tc>
                  <a:txBody>
                    <a:bodyPr/>
                    <a:lstStyle/>
                    <a:p>
                      <a:r>
                        <a:rPr lang="en-GB" sz="2000" b="0">
                          <a:solidFill>
                            <a:schemeClr val="tx1"/>
                          </a:solidFill>
                          <a:latin typeface="Montserrat" pitchFamily="2" charset="0"/>
                        </a:rPr>
                        <a:t>BE/CH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3522047791"/>
                  </a:ext>
                </a:extLst>
              </a:tr>
              <a:tr h="487916">
                <a:tc>
                  <a:txBody>
                    <a:bodyPr/>
                    <a:lstStyle/>
                    <a:p>
                      <a:r>
                        <a:rPr lang="en-GB" sz="2000" b="0">
                          <a:solidFill>
                            <a:schemeClr val="tx1"/>
                          </a:solidFill>
                          <a:latin typeface="Montserrat" pitchFamily="2" charset="0"/>
                        </a:rPr>
                        <a:t>UK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2519489234"/>
                  </a:ext>
                </a:extLst>
              </a:tr>
              <a:tr h="487916">
                <a:tc>
                  <a:txBody>
                    <a:bodyPr/>
                    <a:lstStyle/>
                    <a:p>
                      <a:r>
                        <a:rPr lang="en-GB" sz="2000" b="0">
                          <a:solidFill>
                            <a:schemeClr val="tx1"/>
                          </a:solidFill>
                          <a:latin typeface="Montserrat" pitchFamily="2" charset="0"/>
                        </a:rPr>
                        <a:t>NL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91578771"/>
                  </a:ext>
                </a:extLst>
              </a:tr>
              <a:tr h="487916">
                <a:tc>
                  <a:txBody>
                    <a:bodyPr/>
                    <a:lstStyle/>
                    <a:p>
                      <a:r>
                        <a:rPr lang="en-GB" sz="2000" b="0">
                          <a:solidFill>
                            <a:schemeClr val="tx1"/>
                          </a:solidFill>
                          <a:latin typeface="Montserrat" pitchFamily="2" charset="0"/>
                        </a:rPr>
                        <a:t>NL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2345033267"/>
                  </a:ext>
                </a:extLst>
              </a:tr>
              <a:tr h="487916">
                <a:tc>
                  <a:txBody>
                    <a:bodyPr/>
                    <a:lstStyle/>
                    <a:p>
                      <a:r>
                        <a:rPr lang="en-GB" sz="2000" b="0">
                          <a:solidFill>
                            <a:schemeClr val="tx1"/>
                          </a:solidFill>
                          <a:latin typeface="Montserrat" pitchFamily="2" charset="0"/>
                        </a:rPr>
                        <a:t>NL – Training</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1405346749"/>
                  </a:ext>
                </a:extLst>
              </a:tr>
              <a:tr h="487916">
                <a:tc>
                  <a:txBody>
                    <a:bodyPr/>
                    <a:lstStyle/>
                    <a:p>
                      <a:r>
                        <a:rPr lang="en-GB" sz="2000" b="1">
                          <a:solidFill>
                            <a:schemeClr val="tx1"/>
                          </a:solidFill>
                          <a:latin typeface="Montserrat" pitchFamily="2" charset="0"/>
                        </a:rPr>
                        <a:t>Total</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endParaRPr lang="fr-FR" sz="2000" b="1">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endParaRPr lang="fr-FR"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3359450824"/>
                  </a:ext>
                </a:extLst>
              </a:tr>
            </a:tbl>
          </a:graphicData>
        </a:graphic>
      </p:graphicFrame>
    </p:spTree>
    <p:extLst>
      <p:ext uri="{BB962C8B-B14F-4D97-AF65-F5344CB8AC3E}">
        <p14:creationId xmlns:p14="http://schemas.microsoft.com/office/powerpoint/2010/main" val="368803654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_Ressources Logos">
    <p:spTree>
      <p:nvGrpSpPr>
        <p:cNvPr id="1" name=""/>
        <p:cNvGrpSpPr/>
        <p:nvPr/>
      </p:nvGrpSpPr>
      <p:grpSpPr>
        <a:xfrm>
          <a:off x="0" y="0"/>
          <a:ext cx="0" cy="0"/>
          <a:chOff x="0" y="0"/>
          <a:chExt cx="0" cy="0"/>
        </a:xfrm>
      </p:grpSpPr>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Tableau</a:t>
            </a:r>
          </a:p>
        </p:txBody>
      </p:sp>
      <p:graphicFrame>
        <p:nvGraphicFramePr>
          <p:cNvPr id="2" name="Table 11">
            <a:extLst>
              <a:ext uri="{FF2B5EF4-FFF2-40B4-BE49-F238E27FC236}">
                <a16:creationId xmlns:a16="http://schemas.microsoft.com/office/drawing/2014/main" id="{25FDC8FF-7626-97F1-1C8F-90DDBF72143D}"/>
              </a:ext>
            </a:extLst>
          </p:cNvPr>
          <p:cNvGraphicFramePr>
            <a:graphicFrameLocks noGrp="1"/>
          </p:cNvGraphicFramePr>
          <p:nvPr userDrawn="1">
            <p:extLst>
              <p:ext uri="{D42A27DB-BD31-4B8C-83A1-F6EECF244321}">
                <p14:modId xmlns:p14="http://schemas.microsoft.com/office/powerpoint/2010/main" val="2414059804"/>
              </p:ext>
            </p:extLst>
          </p:nvPr>
        </p:nvGraphicFramePr>
        <p:xfrm>
          <a:off x="1252538" y="1767939"/>
          <a:ext cx="17600612" cy="8794242"/>
        </p:xfrm>
        <a:graphic>
          <a:graphicData uri="http://schemas.openxmlformats.org/drawingml/2006/table">
            <a:tbl>
              <a:tblPr firstRow="1" bandRow="1">
                <a:tableStyleId>{5C22544A-7EE6-4342-B048-85BDC9FD1C3A}</a:tableStyleId>
              </a:tblPr>
              <a:tblGrid>
                <a:gridCol w="2919137">
                  <a:extLst>
                    <a:ext uri="{9D8B030D-6E8A-4147-A177-3AD203B41FA5}">
                      <a16:colId xmlns:a16="http://schemas.microsoft.com/office/drawing/2014/main" val="598906974"/>
                    </a:ext>
                  </a:extLst>
                </a:gridCol>
                <a:gridCol w="1416673">
                  <a:extLst>
                    <a:ext uri="{9D8B030D-6E8A-4147-A177-3AD203B41FA5}">
                      <a16:colId xmlns:a16="http://schemas.microsoft.com/office/drawing/2014/main" val="793952484"/>
                    </a:ext>
                  </a:extLst>
                </a:gridCol>
                <a:gridCol w="1656184">
                  <a:extLst>
                    <a:ext uri="{9D8B030D-6E8A-4147-A177-3AD203B41FA5}">
                      <a16:colId xmlns:a16="http://schemas.microsoft.com/office/drawing/2014/main" val="388078382"/>
                    </a:ext>
                  </a:extLst>
                </a:gridCol>
                <a:gridCol w="1728192">
                  <a:extLst>
                    <a:ext uri="{9D8B030D-6E8A-4147-A177-3AD203B41FA5}">
                      <a16:colId xmlns:a16="http://schemas.microsoft.com/office/drawing/2014/main" val="2725926148"/>
                    </a:ext>
                  </a:extLst>
                </a:gridCol>
                <a:gridCol w="1512168">
                  <a:extLst>
                    <a:ext uri="{9D8B030D-6E8A-4147-A177-3AD203B41FA5}">
                      <a16:colId xmlns:a16="http://schemas.microsoft.com/office/drawing/2014/main" val="961352934"/>
                    </a:ext>
                  </a:extLst>
                </a:gridCol>
                <a:gridCol w="1656184">
                  <a:extLst>
                    <a:ext uri="{9D8B030D-6E8A-4147-A177-3AD203B41FA5}">
                      <a16:colId xmlns:a16="http://schemas.microsoft.com/office/drawing/2014/main" val="3422679625"/>
                    </a:ext>
                  </a:extLst>
                </a:gridCol>
                <a:gridCol w="6712074">
                  <a:extLst>
                    <a:ext uri="{9D8B030D-6E8A-4147-A177-3AD203B41FA5}">
                      <a16:colId xmlns:a16="http://schemas.microsoft.com/office/drawing/2014/main" val="3391495235"/>
                    </a:ext>
                  </a:extLst>
                </a:gridCol>
              </a:tblGrid>
              <a:tr h="487916">
                <a:tc rowSpan="2">
                  <a:txBody>
                    <a:bodyPr/>
                    <a:lstStyle/>
                    <a:p>
                      <a:pPr algn="ctr"/>
                      <a:r>
                        <a:rPr lang="en-GB" sz="2000" b="1">
                          <a:solidFill>
                            <a:schemeClr val="tx1"/>
                          </a:solidFill>
                          <a:latin typeface="Montserrat" pitchFamily="2" charset="0"/>
                        </a:rPr>
                        <a:t>Market</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1">
                          <a:solidFill>
                            <a:schemeClr val="tx1"/>
                          </a:solidFill>
                          <a:latin typeface="Montserrat" pitchFamily="2" charset="0"/>
                        </a:rPr>
                        <a:t>New Useful Leads</a:t>
                      </a: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a:endParaRPr lang="en-GB" sz="900" b="1">
                        <a:solidFill>
                          <a:schemeClr val="tx1"/>
                        </a:solidFill>
                      </a:endParaRPr>
                    </a:p>
                  </a:txBody>
                  <a:tcPr marL="68580" marR="68580" marT="34290" marB="34290" anchor="ctr">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hMerge="1">
                  <a:txBody>
                    <a:bodyPr/>
                    <a:lstStyle/>
                    <a:p>
                      <a:pPr algn="ctr"/>
                      <a:endParaRPr lang="en-GB" sz="900" b="1">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gridSpan="2">
                  <a:txBody>
                    <a:bodyPr/>
                    <a:lstStyle/>
                    <a:p>
                      <a:pPr algn="ctr"/>
                      <a:r>
                        <a:rPr lang="en-GB" sz="2000" b="1">
                          <a:solidFill>
                            <a:schemeClr val="tx1"/>
                          </a:solidFill>
                          <a:latin typeface="Montserrat" pitchFamily="2" charset="0"/>
                        </a:rPr>
                        <a:t>First Appointments</a:t>
                      </a: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algn="ctr"/>
                      <a:endParaRPr lang="en-GB" sz="900" b="1">
                        <a:solidFill>
                          <a:schemeClr val="tx1"/>
                        </a:solidFill>
                      </a:endParaRPr>
                    </a:p>
                  </a:txBody>
                  <a:tcPr marL="68580" marR="68580" marT="34290" marB="34290" anchor="ctr">
                    <a:lnL w="12700" cmpd="sng">
                      <a:noFill/>
                    </a:lnL>
                    <a:lnR w="12700" cmpd="sng">
                      <a:noFill/>
                    </a:lnR>
                    <a:lnT w="12700" cmpd="sng">
                      <a:noFill/>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2">
                        <a:lumMod val="90000"/>
                      </a:schemeClr>
                    </a:solidFill>
                  </a:tcPr>
                </a:tc>
                <a:tc rowSpan="2">
                  <a:txBody>
                    <a:bodyPr/>
                    <a:lstStyle/>
                    <a:p>
                      <a:pPr algn="ctr"/>
                      <a:r>
                        <a:rPr lang="en-GB" sz="2000" b="1">
                          <a:solidFill>
                            <a:schemeClr val="tx1"/>
                          </a:solidFill>
                          <a:latin typeface="Montserrat" pitchFamily="2" charset="0"/>
                        </a:rPr>
                        <a:t>Risk &amp; Mitigation</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511639916"/>
                  </a:ext>
                </a:extLst>
              </a:tr>
              <a:tr h="434802">
                <a:tc vMerge="1">
                  <a:txBody>
                    <a:bodyPr/>
                    <a:lstStyle/>
                    <a:p>
                      <a:endParaRPr lang="en-GB" sz="1100" b="1">
                        <a:solidFill>
                          <a:schemeClr val="tx1"/>
                        </a:solidFill>
                        <a:latin typeface="Montserrat Light" pitchFamily="2" charset="0"/>
                      </a:endParaRPr>
                    </a:p>
                  </a:txBody>
                  <a:tcPr marL="105762" marR="105762" marT="52881" marB="52881"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M-1</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YTD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M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r>
                        <a:rPr lang="en-GB" sz="1800" b="0">
                          <a:solidFill>
                            <a:schemeClr val="tx1"/>
                          </a:solidFill>
                          <a:latin typeface="Montserrat" pitchFamily="2" charset="0"/>
                        </a:rPr>
                        <a:t>YTD </a:t>
                      </a:r>
                      <a:r>
                        <a:rPr lang="en-GB" sz="1400" b="0">
                          <a:solidFill>
                            <a:schemeClr val="tx1"/>
                          </a:solidFill>
                          <a:latin typeface="Montserrat" pitchFamily="2" charset="0"/>
                        </a:rPr>
                        <a:t>/ Budget</a:t>
                      </a:r>
                      <a:endParaRPr lang="en-GB" sz="18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vMerge="1">
                  <a:txBody>
                    <a:bodyPr/>
                    <a:lstStyle/>
                    <a:p>
                      <a:pPr algn="ctr"/>
                      <a:endParaRPr lang="en-GB" sz="1800" b="0">
                        <a:solidFill>
                          <a:schemeClr val="tx1"/>
                        </a:solidFill>
                        <a:latin typeface="Montserrat Light" pitchFamily="2" charset="0"/>
                      </a:endParaRPr>
                    </a:p>
                  </a:txBody>
                  <a:tcPr marL="105762" marR="105762" marT="52881" marB="52881" anchor="ctr">
                    <a:lnL w="12700" cmpd="sng">
                      <a:noFill/>
                    </a:lnL>
                    <a:lnR w="12700" cmpd="sng">
                      <a:noFill/>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10000"/>
                  </a:ext>
                </a:extLst>
              </a:tr>
              <a:tr h="487916">
                <a:tc>
                  <a:txBody>
                    <a:bodyPr/>
                    <a:lstStyle/>
                    <a:p>
                      <a:r>
                        <a:rPr lang="en-GB" sz="2000" b="0">
                          <a:solidFill>
                            <a:schemeClr val="tx1"/>
                          </a:solidFill>
                          <a:latin typeface="Montserrat" pitchFamily="2" charset="0"/>
                        </a:rPr>
                        <a:t>FR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34</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00B050"/>
                          </a:solidFill>
                          <a:latin typeface="Montserrat" pitchFamily="2" charset="0"/>
                        </a:rPr>
                        <a:t>26</a:t>
                      </a:r>
                      <a:r>
                        <a:rPr lang="fr-FR" sz="2000" b="0">
                          <a:solidFill>
                            <a:schemeClr val="tx1"/>
                          </a:solidFill>
                          <a:latin typeface="Montserrat" pitchFamily="2" charset="0"/>
                        </a:rPr>
                        <a:t> </a:t>
                      </a:r>
                      <a:r>
                        <a:rPr lang="en-GB" sz="1400" b="0">
                          <a:solidFill>
                            <a:schemeClr val="tx1"/>
                          </a:solidFill>
                          <a:latin typeface="Montserrat" pitchFamily="2" charset="0"/>
                        </a:rPr>
                        <a:t>/ 21</a:t>
                      </a: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274 </a:t>
                      </a:r>
                      <a:r>
                        <a:rPr lang="en-GB" sz="1400" b="0">
                          <a:solidFill>
                            <a:schemeClr val="tx1"/>
                          </a:solidFill>
                          <a:latin typeface="Montserrat" pitchFamily="2" charset="0"/>
                        </a:rPr>
                        <a:t>/ 131</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19</a:t>
                      </a:r>
                      <a:r>
                        <a:rPr lang="en-GB" sz="2000" b="0">
                          <a:solidFill>
                            <a:srgbClr val="FF0000"/>
                          </a:solidFill>
                          <a:latin typeface="Montserrat" pitchFamily="2" charset="0"/>
                        </a:rPr>
                        <a:t> </a:t>
                      </a:r>
                      <a:r>
                        <a:rPr lang="en-GB" sz="1400" b="0">
                          <a:solidFill>
                            <a:schemeClr val="tx1"/>
                          </a:solidFill>
                          <a:latin typeface="Montserrat" pitchFamily="2" charset="0"/>
                        </a:rPr>
                        <a:t>/ 11</a:t>
                      </a:r>
                      <a:endParaRPr lang="en-GB"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73</a:t>
                      </a:r>
                      <a:r>
                        <a:rPr lang="en-GB" sz="2000" b="0">
                          <a:solidFill>
                            <a:schemeClr val="tx1"/>
                          </a:solidFill>
                          <a:latin typeface="Montserrat" pitchFamily="2" charset="0"/>
                        </a:rPr>
                        <a:t> </a:t>
                      </a:r>
                      <a:r>
                        <a:rPr lang="en-GB" sz="1400" b="0">
                          <a:solidFill>
                            <a:schemeClr val="tx1"/>
                          </a:solidFill>
                          <a:latin typeface="Montserrat" pitchFamily="2" charset="0"/>
                        </a:rPr>
                        <a:t>/ 69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2">
                  <a:txBody>
                    <a:bodyPr/>
                    <a:lstStyle/>
                    <a:p>
                      <a:pPr algn="l"/>
                      <a:r>
                        <a:rPr lang="en-US" sz="1400" b="0" kern="1200">
                          <a:solidFill>
                            <a:schemeClr val="tx1"/>
                          </a:solidFill>
                          <a:latin typeface="Montserrat" pitchFamily="2" charset="0"/>
                          <a:ea typeface="+mn-ea"/>
                          <a:cs typeface="+mn-cs"/>
                        </a:rPr>
                        <a:t>Lorem ipsum</a:t>
                      </a:r>
                      <a:endParaRPr lang="en-GB" sz="1400" b="0" kern="1200">
                        <a:solidFill>
                          <a:schemeClr val="tx1"/>
                        </a:solidFill>
                        <a:latin typeface="Montserrat" pitchFamily="2" charset="0"/>
                        <a:ea typeface="+mn-ea"/>
                        <a:cs typeface="+mn-cs"/>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1"/>
                  </a:ext>
                </a:extLst>
              </a:tr>
              <a:tr h="891693">
                <a:tc>
                  <a:txBody>
                    <a:bodyPr/>
                    <a:lstStyle/>
                    <a:p>
                      <a:r>
                        <a:rPr lang="en-GB" sz="2000" b="0">
                          <a:solidFill>
                            <a:schemeClr val="tx1"/>
                          </a:solidFill>
                          <a:latin typeface="Montserrat" pitchFamily="2" charset="0"/>
                        </a:rPr>
                        <a:t>FR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80</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00B050"/>
                          </a:solidFill>
                          <a:latin typeface="Montserrat" pitchFamily="2" charset="0"/>
                        </a:rPr>
                        <a:t>96 </a:t>
                      </a:r>
                      <a:r>
                        <a:rPr lang="en-GB" sz="1400" b="0">
                          <a:solidFill>
                            <a:schemeClr val="tx1"/>
                          </a:solidFill>
                          <a:latin typeface="Montserrat" pitchFamily="2" charset="0"/>
                        </a:rPr>
                        <a:t>/ 40</a:t>
                      </a:r>
                      <a:endParaRPr lang="fr-FR" sz="2000" b="0">
                        <a:solidFill>
                          <a:srgbClr val="00B05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541 </a:t>
                      </a:r>
                      <a:r>
                        <a:rPr lang="en-GB" sz="1400" b="0">
                          <a:solidFill>
                            <a:schemeClr val="tx1"/>
                          </a:solidFill>
                          <a:latin typeface="Montserrat" pitchFamily="2" charset="0"/>
                        </a:rPr>
                        <a:t>/ 249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14 </a:t>
                      </a:r>
                      <a:r>
                        <a:rPr lang="en-GB" sz="1400" b="0">
                          <a:solidFill>
                            <a:schemeClr val="tx1"/>
                          </a:solidFill>
                          <a:latin typeface="Montserrat" pitchFamily="2" charset="0"/>
                        </a:rPr>
                        <a:t>/ 9</a:t>
                      </a:r>
                      <a:endParaRPr lang="en-GB" sz="2000" b="0">
                        <a:solidFill>
                          <a:srgbClr val="00B05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93 </a:t>
                      </a:r>
                      <a:r>
                        <a:rPr lang="en-GB" sz="1400" b="0">
                          <a:solidFill>
                            <a:schemeClr val="tx1"/>
                          </a:solidFill>
                          <a:latin typeface="Montserrat" pitchFamily="2" charset="0"/>
                        </a:rPr>
                        <a:t>/ 59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algn="l" defTabSz="914400" rtl="0" eaLnBrk="1" latinLnBrk="0" hangingPunct="1"/>
                      <a:endParaRPr lang="en-GB" sz="1050" b="0" kern="1200">
                        <a:solidFill>
                          <a:schemeClr val="tx1"/>
                        </a:solidFill>
                        <a:latin typeface="+mn-lt"/>
                        <a:ea typeface="+mn-ea"/>
                        <a:cs typeface="+mn-cs"/>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1074451553"/>
                  </a:ext>
                </a:extLst>
              </a:tr>
              <a:tr h="487916">
                <a:tc>
                  <a:txBody>
                    <a:bodyPr/>
                    <a:lstStyle/>
                    <a:p>
                      <a:r>
                        <a:rPr lang="en-GB" sz="2000" b="0">
                          <a:solidFill>
                            <a:schemeClr val="tx1"/>
                          </a:solidFill>
                          <a:latin typeface="Montserrat" pitchFamily="2" charset="0"/>
                        </a:rPr>
                        <a:t>FR – Public Sector</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chemeClr val="tx1"/>
                          </a:solidFill>
                          <a:latin typeface="Montserrat" pitchFamily="2" charset="0"/>
                        </a:rPr>
                        <a:t>65</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fr-FR" sz="2000" b="0">
                          <a:solidFill>
                            <a:srgbClr val="FF0000"/>
                          </a:solidFill>
                          <a:latin typeface="Montserrat" pitchFamily="2" charset="0"/>
                        </a:rPr>
                        <a:t>66 </a:t>
                      </a:r>
                      <a:r>
                        <a:rPr lang="en-GB" sz="1400" b="0">
                          <a:solidFill>
                            <a:schemeClr val="tx1"/>
                          </a:solidFill>
                          <a:latin typeface="Montserrat" pitchFamily="2" charset="0"/>
                        </a:rPr>
                        <a:t>/ 82</a:t>
                      </a:r>
                      <a:endParaRPr lang="fr-FR"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516 </a:t>
                      </a:r>
                      <a:r>
                        <a:rPr lang="en-GB" sz="1400" b="0">
                          <a:solidFill>
                            <a:schemeClr val="tx1"/>
                          </a:solidFill>
                          <a:latin typeface="Montserrat" pitchFamily="2" charset="0"/>
                        </a:rPr>
                        <a:t>/ 513</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00B050"/>
                          </a:solidFill>
                          <a:latin typeface="Montserrat" pitchFamily="2" charset="0"/>
                        </a:rPr>
                        <a:t>29</a:t>
                      </a:r>
                      <a:r>
                        <a:rPr lang="en-GB" sz="2000" b="0">
                          <a:solidFill>
                            <a:srgbClr val="FF0000"/>
                          </a:solidFill>
                          <a:latin typeface="Montserrat" pitchFamily="2" charset="0"/>
                        </a:rPr>
                        <a:t> </a:t>
                      </a:r>
                      <a:r>
                        <a:rPr lang="en-GB" sz="1400" b="0">
                          <a:solidFill>
                            <a:schemeClr val="tx1"/>
                          </a:solidFill>
                          <a:latin typeface="Montserrat" pitchFamily="2" charset="0"/>
                        </a:rPr>
                        <a:t>/ 26</a:t>
                      </a:r>
                      <a:endParaRPr lang="en-GB" sz="2000" b="0">
                        <a:solidFill>
                          <a:srgbClr val="FF0000"/>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r>
                        <a:rPr lang="en-GB" sz="2000" b="0">
                          <a:solidFill>
                            <a:srgbClr val="FF0000"/>
                          </a:solidFill>
                          <a:latin typeface="Montserrat" pitchFamily="2" charset="0"/>
                        </a:rPr>
                        <a:t>135</a:t>
                      </a:r>
                      <a:r>
                        <a:rPr lang="en-GB" sz="2000" b="0">
                          <a:solidFill>
                            <a:srgbClr val="00B050"/>
                          </a:solidFill>
                          <a:latin typeface="Montserrat" pitchFamily="2" charset="0"/>
                        </a:rPr>
                        <a:t> </a:t>
                      </a:r>
                      <a:r>
                        <a:rPr lang="en-GB" sz="1400" b="0">
                          <a:solidFill>
                            <a:schemeClr val="tx1"/>
                          </a:solidFill>
                          <a:latin typeface="Montserrat" pitchFamily="2" charset="0"/>
                        </a:rPr>
                        <a:t>/ 166</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l"/>
                      <a:r>
                        <a:rPr lang="en-US" sz="1400" b="0" kern="1200">
                          <a:solidFill>
                            <a:schemeClr val="tx1"/>
                          </a:solidFill>
                          <a:latin typeface="Montserrat" pitchFamily="2" charset="0"/>
                          <a:ea typeface="+mn-ea"/>
                          <a:cs typeface="+mn-cs"/>
                        </a:rPr>
                        <a:t>Lorem ipsum</a:t>
                      </a:r>
                      <a:endParaRPr lang="en-GB" sz="1400" b="0" kern="1200">
                        <a:solidFill>
                          <a:schemeClr val="tx1"/>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4"/>
                  </a:ext>
                </a:extLst>
              </a:tr>
              <a:tr h="4879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2000" b="0">
                          <a:solidFill>
                            <a:schemeClr val="tx1"/>
                          </a:solidFill>
                          <a:latin typeface="Montserrat" pitchFamily="2" charset="0"/>
                        </a:rPr>
                        <a:t>FR – High Ed.</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l" defTabSz="914400" rtl="0" eaLnBrk="1" latinLnBrk="0" hangingPunct="1"/>
                      <a:endParaRPr lang="en-GB" sz="1400" b="0" kern="1200">
                        <a:solidFill>
                          <a:srgbClr val="FF0000"/>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0003"/>
                  </a:ext>
                </a:extLst>
              </a:tr>
              <a:tr h="48791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GB" sz="2000" b="0">
                          <a:solidFill>
                            <a:schemeClr val="tx1"/>
                          </a:solidFill>
                          <a:latin typeface="Montserrat" pitchFamily="2" charset="0"/>
                        </a:rPr>
                        <a:t>FR – Off markets</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algn="l" defTabSz="914400" rtl="0" eaLnBrk="1" latinLnBrk="0" hangingPunct="1"/>
                      <a:endParaRPr lang="en-GB" sz="1400" b="0" kern="1200">
                        <a:solidFill>
                          <a:schemeClr val="tx1"/>
                        </a:solidFill>
                        <a:latin typeface="Montserrat" pitchFamily="2" charset="0"/>
                        <a:ea typeface="+mn-ea"/>
                        <a:cs typeface="+mn-cs"/>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369017083"/>
                  </a:ext>
                </a:extLst>
              </a:tr>
              <a:tr h="487916">
                <a:tc>
                  <a:txBody>
                    <a:bodyPr/>
                    <a:lstStyle/>
                    <a:p>
                      <a:r>
                        <a:rPr lang="en-GB" sz="2000" b="0">
                          <a:solidFill>
                            <a:schemeClr val="tx1"/>
                          </a:solidFill>
                          <a:latin typeface="Montserrat" pitchFamily="2" charset="0"/>
                        </a:rPr>
                        <a:t>CA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10008"/>
                  </a:ext>
                </a:extLst>
              </a:tr>
              <a:tr h="487916">
                <a:tc>
                  <a:txBody>
                    <a:bodyPr/>
                    <a:lstStyle/>
                    <a:p>
                      <a:r>
                        <a:rPr lang="en-GB" sz="2000" b="0">
                          <a:solidFill>
                            <a:schemeClr val="tx1"/>
                          </a:solidFill>
                          <a:latin typeface="Montserrat" pitchFamily="2" charset="0"/>
                        </a:rPr>
                        <a:t>CA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r>
                        <a:rPr lang="fr-FR" sz="2000" b="0">
                          <a:solidFill>
                            <a:schemeClr val="tx1"/>
                          </a:solidFill>
                          <a:latin typeface="Montserrat" pitchFamily="2" charset="0"/>
                        </a:rPr>
                        <a:t>40</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r>
                        <a:rPr lang="fr-FR" sz="2000" b="0">
                          <a:solidFill>
                            <a:srgbClr val="FF0000"/>
                          </a:solidFill>
                          <a:latin typeface="Montserrat" pitchFamily="2" charset="0"/>
                        </a:rPr>
                        <a:t>23</a:t>
                      </a:r>
                      <a:r>
                        <a:rPr lang="fr-FR" sz="2000" b="0">
                          <a:solidFill>
                            <a:schemeClr val="tx1"/>
                          </a:solidFill>
                          <a:latin typeface="Montserrat" pitchFamily="2" charset="0"/>
                        </a:rPr>
                        <a:t> </a:t>
                      </a:r>
                      <a:r>
                        <a:rPr lang="en-GB" sz="1400" b="0">
                          <a:solidFill>
                            <a:schemeClr val="tx1"/>
                          </a:solidFill>
                          <a:latin typeface="Montserrat" pitchFamily="2" charset="0"/>
                        </a:rPr>
                        <a:t>/ 28</a:t>
                      </a: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00B050"/>
                          </a:solidFill>
                          <a:latin typeface="Montserrat" pitchFamily="2" charset="0"/>
                        </a:rPr>
                        <a:t>219 </a:t>
                      </a:r>
                      <a:r>
                        <a:rPr lang="en-GB" sz="1400" b="0">
                          <a:solidFill>
                            <a:schemeClr val="tx1"/>
                          </a:solidFill>
                          <a:latin typeface="Montserrat" pitchFamily="2" charset="0"/>
                        </a:rPr>
                        <a:t>/ 173</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00B050"/>
                          </a:solidFill>
                          <a:latin typeface="Montserrat" pitchFamily="2" charset="0"/>
                        </a:rPr>
                        <a:t>15</a:t>
                      </a:r>
                      <a:r>
                        <a:rPr lang="en-GB" sz="2000" b="0">
                          <a:solidFill>
                            <a:schemeClr val="tx1"/>
                          </a:solidFill>
                          <a:latin typeface="Montserrat" pitchFamily="2" charset="0"/>
                        </a:rPr>
                        <a:t> </a:t>
                      </a:r>
                      <a:r>
                        <a:rPr lang="en-GB" sz="1400" b="0">
                          <a:solidFill>
                            <a:schemeClr val="tx1"/>
                          </a:solidFill>
                          <a:latin typeface="Montserrat" pitchFamily="2" charset="0"/>
                        </a:rPr>
                        <a:t>/ 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b="0">
                          <a:solidFill>
                            <a:srgbClr val="FF0000"/>
                          </a:solidFill>
                          <a:latin typeface="Montserrat" pitchFamily="2" charset="0"/>
                        </a:rPr>
                        <a:t>51</a:t>
                      </a:r>
                      <a:r>
                        <a:rPr lang="en-GB" sz="2000" b="0">
                          <a:solidFill>
                            <a:schemeClr val="tx1"/>
                          </a:solidFill>
                          <a:latin typeface="Montserrat" pitchFamily="2" charset="0"/>
                        </a:rPr>
                        <a:t> </a:t>
                      </a:r>
                      <a:r>
                        <a:rPr lang="en-GB" sz="1400" b="0">
                          <a:solidFill>
                            <a:schemeClr val="tx1"/>
                          </a:solidFill>
                          <a:latin typeface="Montserrat" pitchFamily="2" charset="0"/>
                        </a:rPr>
                        <a:t>/ 59</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53259877"/>
                  </a:ext>
                </a:extLst>
              </a:tr>
              <a:tr h="487916">
                <a:tc>
                  <a:txBody>
                    <a:bodyPr/>
                    <a:lstStyle/>
                    <a:p>
                      <a:r>
                        <a:rPr lang="en-GB" sz="2000" b="0">
                          <a:solidFill>
                            <a:schemeClr val="tx1"/>
                          </a:solidFill>
                          <a:latin typeface="Montserrat" pitchFamily="2" charset="0"/>
                        </a:rPr>
                        <a:t>CA – Off markets</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85000"/>
                      </a:schemeClr>
                    </a:solidFill>
                  </a:tcPr>
                </a:tc>
                <a:extLst>
                  <a:ext uri="{0D108BD9-81ED-4DB2-BD59-A6C34878D82A}">
                    <a16:rowId xmlns:a16="http://schemas.microsoft.com/office/drawing/2014/main" val="2832222134"/>
                  </a:ext>
                </a:extLst>
              </a:tr>
              <a:tr h="487916">
                <a:tc>
                  <a:txBody>
                    <a:bodyPr/>
                    <a:lstStyle/>
                    <a:p>
                      <a:r>
                        <a:rPr lang="en-GB" sz="2000" b="0">
                          <a:solidFill>
                            <a:schemeClr val="tx1"/>
                          </a:solidFill>
                          <a:latin typeface="Montserrat" pitchFamily="2" charset="0"/>
                        </a:rPr>
                        <a:t>BE/CH – Prof .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2289924332"/>
                  </a:ext>
                </a:extLst>
              </a:tr>
              <a:tr h="636923">
                <a:tc>
                  <a:txBody>
                    <a:bodyPr/>
                    <a:lstStyle/>
                    <a:p>
                      <a:r>
                        <a:rPr lang="en-GB" sz="2000" b="0">
                          <a:solidFill>
                            <a:schemeClr val="tx1"/>
                          </a:solidFill>
                          <a:latin typeface="Montserrat" pitchFamily="2" charset="0"/>
                        </a:rPr>
                        <a:t>BE/CH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3522047791"/>
                  </a:ext>
                </a:extLst>
              </a:tr>
              <a:tr h="487916">
                <a:tc>
                  <a:txBody>
                    <a:bodyPr/>
                    <a:lstStyle/>
                    <a:p>
                      <a:r>
                        <a:rPr lang="en-GB" sz="2000" b="0">
                          <a:solidFill>
                            <a:schemeClr val="tx1"/>
                          </a:solidFill>
                          <a:latin typeface="Montserrat" pitchFamily="2" charset="0"/>
                        </a:rPr>
                        <a:t>UK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6"/>
                    </a:solidFill>
                  </a:tcPr>
                </a:tc>
                <a:extLst>
                  <a:ext uri="{0D108BD9-81ED-4DB2-BD59-A6C34878D82A}">
                    <a16:rowId xmlns:a16="http://schemas.microsoft.com/office/drawing/2014/main" val="2519489234"/>
                  </a:ext>
                </a:extLst>
              </a:tr>
              <a:tr h="487916">
                <a:tc>
                  <a:txBody>
                    <a:bodyPr/>
                    <a:lstStyle/>
                    <a:p>
                      <a:r>
                        <a:rPr lang="en-GB" sz="2000" b="0">
                          <a:solidFill>
                            <a:schemeClr val="tx1"/>
                          </a:solidFill>
                          <a:latin typeface="Montserrat" pitchFamily="2" charset="0"/>
                        </a:rPr>
                        <a:t>NL – Prof. </a:t>
                      </a:r>
                      <a:r>
                        <a:rPr lang="en-GB" sz="2000" b="0" err="1">
                          <a:solidFill>
                            <a:schemeClr val="tx1"/>
                          </a:solidFill>
                          <a:latin typeface="Montserrat" pitchFamily="2" charset="0"/>
                        </a:rPr>
                        <a:t>Asso</a:t>
                      </a: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400" b="0">
                        <a:solidFill>
                          <a:schemeClr val="tx1"/>
                        </a:solidFill>
                        <a:latin typeface="Montserrat" pitchFamily="2" charset="0"/>
                      </a:endParaRPr>
                    </a:p>
                  </a:txBody>
                  <a:tcPr marL="81890" marR="81890" marT="40945" marB="40945"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extLst>
                  <a:ext uri="{0D108BD9-81ED-4DB2-BD59-A6C34878D82A}">
                    <a16:rowId xmlns:a16="http://schemas.microsoft.com/office/drawing/2014/main" val="1491578771"/>
                  </a:ext>
                </a:extLst>
              </a:tr>
              <a:tr h="487916">
                <a:tc>
                  <a:txBody>
                    <a:bodyPr/>
                    <a:lstStyle/>
                    <a:p>
                      <a:r>
                        <a:rPr lang="en-GB" sz="2000" b="0">
                          <a:solidFill>
                            <a:schemeClr val="tx1"/>
                          </a:solidFill>
                          <a:latin typeface="Montserrat" pitchFamily="2" charset="0"/>
                        </a:rPr>
                        <a:t>NL – Charity</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2345033267"/>
                  </a:ext>
                </a:extLst>
              </a:tr>
              <a:tr h="487916">
                <a:tc>
                  <a:txBody>
                    <a:bodyPr/>
                    <a:lstStyle/>
                    <a:p>
                      <a:r>
                        <a:rPr lang="en-GB" sz="2000" b="0">
                          <a:solidFill>
                            <a:schemeClr val="tx1"/>
                          </a:solidFill>
                          <a:latin typeface="Montserrat" pitchFamily="2" charset="0"/>
                        </a:rPr>
                        <a:t>NL – Training</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algn="ctr"/>
                      <a:endParaRPr lang="fr-FR"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0">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1">
                        <a:lumMod val="20000"/>
                        <a:lumOff val="80000"/>
                      </a:schemeClr>
                    </a:solid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solidFill>
                          <a:schemeClr val="tx1"/>
                        </a:solidFill>
                      </a:endParaRPr>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FFCCCC"/>
                    </a:solidFill>
                  </a:tcPr>
                </a:tc>
                <a:extLst>
                  <a:ext uri="{0D108BD9-81ED-4DB2-BD59-A6C34878D82A}">
                    <a16:rowId xmlns:a16="http://schemas.microsoft.com/office/drawing/2014/main" val="1405346749"/>
                  </a:ext>
                </a:extLst>
              </a:tr>
              <a:tr h="487916">
                <a:tc>
                  <a:txBody>
                    <a:bodyPr/>
                    <a:lstStyle/>
                    <a:p>
                      <a:r>
                        <a:rPr lang="en-GB" sz="2000" b="1">
                          <a:solidFill>
                            <a:schemeClr val="tx1"/>
                          </a:solidFill>
                          <a:latin typeface="Montserrat" pitchFamily="2" charset="0"/>
                        </a:rPr>
                        <a:t>Total</a:t>
                      </a: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endParaRPr lang="fr-FR" sz="2000" b="1">
                        <a:solidFill>
                          <a:schemeClr val="tx1"/>
                        </a:solidFill>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algn="ctr"/>
                      <a:endParaRPr lang="fr-FR"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2000" b="1">
                        <a:latin typeface="Montserrat" pitchFamily="2" charset="0"/>
                      </a:endParaRPr>
                    </a:p>
                  </a:txBody>
                  <a:tcPr marL="105762" marR="105762" marT="52881" marB="52881"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GB" sz="1050" b="0"/>
                    </a:p>
                  </a:txBody>
                  <a:tcPr marL="68580" marR="68580" marT="34290" marB="3429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3359450824"/>
                  </a:ext>
                </a:extLst>
              </a:tr>
            </a:tbl>
          </a:graphicData>
        </a:graphic>
      </p:graphicFrame>
    </p:spTree>
    <p:extLst>
      <p:ext uri="{BB962C8B-B14F-4D97-AF65-F5344CB8AC3E}">
        <p14:creationId xmlns:p14="http://schemas.microsoft.com/office/powerpoint/2010/main" val="368803654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Ressources Motif">
    <p:spTree>
      <p:nvGrpSpPr>
        <p:cNvPr id="1" name=""/>
        <p:cNvGrpSpPr/>
        <p:nvPr/>
      </p:nvGrpSpPr>
      <p:grpSpPr>
        <a:xfrm>
          <a:off x="0" y="0"/>
          <a:ext cx="0" cy="0"/>
          <a:chOff x="0" y="0"/>
          <a:chExt cx="0" cy="0"/>
        </a:xfrm>
      </p:grpSpPr>
      <p:sp>
        <p:nvSpPr>
          <p:cNvPr id="7" name="ZoneTexte 6">
            <a:extLst>
              <a:ext uri="{FF2B5EF4-FFF2-40B4-BE49-F238E27FC236}">
                <a16:creationId xmlns:a16="http://schemas.microsoft.com/office/drawing/2014/main" id="{9FB7E8A8-E9DB-8634-AC84-04D2B3AFB5EA}"/>
              </a:ext>
            </a:extLst>
          </p:cNvPr>
          <p:cNvSpPr txBox="1"/>
          <p:nvPr userDrawn="1"/>
        </p:nvSpPr>
        <p:spPr>
          <a:xfrm>
            <a:off x="1" y="1551601"/>
            <a:ext cx="20106000" cy="9792000"/>
          </a:xfrm>
          <a:prstGeom prst="rect">
            <a:avLst/>
          </a:prstGeom>
          <a:solidFill>
            <a:schemeClr val="accent6"/>
          </a:solidFill>
        </p:spPr>
        <p:txBody>
          <a:bodyPr wrap="square" rtlCol="0">
            <a:spAutoFit/>
          </a:bodyPr>
          <a:lstStyle/>
          <a:p>
            <a:endParaRPr lang="fr-FR"/>
          </a:p>
        </p:txBody>
      </p:sp>
      <p:pic>
        <p:nvPicPr>
          <p:cNvPr id="3" name="Graphique 2">
            <a:extLst>
              <a:ext uri="{FF2B5EF4-FFF2-40B4-BE49-F238E27FC236}">
                <a16:creationId xmlns:a16="http://schemas.microsoft.com/office/drawing/2014/main" id="{78CCE966-8B8B-3DB5-6ABD-9458C8D18B82}"/>
              </a:ext>
            </a:extLst>
          </p:cNvPr>
          <p:cNvPicPr>
            <a:picLocks noChangeAspect="1"/>
          </p:cNvPicPr>
          <p:nvPr userDrawn="1"/>
        </p:nvPicPr>
        <p:blipFill rotWithShape="1">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l="976" t="9344" r="976" b="5127"/>
          <a:stretch/>
        </p:blipFill>
        <p:spPr>
          <a:xfrm>
            <a:off x="-1" y="1453939"/>
            <a:ext cx="20105687" cy="9865337"/>
          </a:xfrm>
          <a:prstGeom prst="rect">
            <a:avLst/>
          </a:prstGeom>
        </p:spPr>
      </p:pic>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Icône</a:t>
            </a:r>
          </a:p>
        </p:txBody>
      </p:sp>
    </p:spTree>
    <p:extLst>
      <p:ext uri="{BB962C8B-B14F-4D97-AF65-F5344CB8AC3E}">
        <p14:creationId xmlns:p14="http://schemas.microsoft.com/office/powerpoint/2010/main" val="16715478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_Ressources Illustrations">
    <p:spTree>
      <p:nvGrpSpPr>
        <p:cNvPr id="1" name=""/>
        <p:cNvGrpSpPr/>
        <p:nvPr/>
      </p:nvGrpSpPr>
      <p:grpSpPr>
        <a:xfrm>
          <a:off x="0" y="0"/>
          <a:ext cx="0" cy="0"/>
          <a:chOff x="0" y="0"/>
          <a:chExt cx="0" cy="0"/>
        </a:xfrm>
      </p:grpSpPr>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Illustrations</a:t>
            </a:r>
          </a:p>
        </p:txBody>
      </p:sp>
      <p:grpSp>
        <p:nvGrpSpPr>
          <p:cNvPr id="1099" name="Graphique 2">
            <a:extLst>
              <a:ext uri="{FF2B5EF4-FFF2-40B4-BE49-F238E27FC236}">
                <a16:creationId xmlns:a16="http://schemas.microsoft.com/office/drawing/2014/main" id="{0A7B5541-64E0-DADF-CCEA-B1524E8DA935}"/>
              </a:ext>
            </a:extLst>
          </p:cNvPr>
          <p:cNvGrpSpPr/>
          <p:nvPr/>
        </p:nvGrpSpPr>
        <p:grpSpPr>
          <a:xfrm>
            <a:off x="1612504" y="4039002"/>
            <a:ext cx="1323063" cy="1195171"/>
            <a:chOff x="1612504" y="4039002"/>
            <a:chExt cx="1323063" cy="1195171"/>
          </a:xfrm>
        </p:grpSpPr>
        <p:sp>
          <p:nvSpPr>
            <p:cNvPr id="1100" name="Forme libre 1099">
              <a:extLst>
                <a:ext uri="{FF2B5EF4-FFF2-40B4-BE49-F238E27FC236}">
                  <a16:creationId xmlns:a16="http://schemas.microsoft.com/office/drawing/2014/main" id="{F7A27502-A467-F141-4615-1C54AF6B701F}"/>
                </a:ext>
              </a:extLst>
            </p:cNvPr>
            <p:cNvSpPr/>
            <p:nvPr/>
          </p:nvSpPr>
          <p:spPr>
            <a:xfrm>
              <a:off x="2465292" y="4229089"/>
              <a:ext cx="138868" cy="110475"/>
            </a:xfrm>
            <a:custGeom>
              <a:avLst/>
              <a:gdLst>
                <a:gd name="connsiteX0" fmla="*/ 29717 w 138868"/>
                <a:gd name="connsiteY0" fmla="*/ 22667 h 110475"/>
                <a:gd name="connsiteX1" fmla="*/ 30479 w 138868"/>
                <a:gd name="connsiteY1" fmla="*/ 54857 h 110475"/>
                <a:gd name="connsiteX2" fmla="*/ 0 w 138868"/>
                <a:gd name="connsiteY2" fmla="*/ 64381 h 110475"/>
                <a:gd name="connsiteX3" fmla="*/ 5905 w 138868"/>
                <a:gd name="connsiteY3" fmla="*/ 77333 h 110475"/>
                <a:gd name="connsiteX4" fmla="*/ 27050 w 138868"/>
                <a:gd name="connsiteY4" fmla="*/ 97714 h 110475"/>
                <a:gd name="connsiteX5" fmla="*/ 60577 w 138868"/>
                <a:gd name="connsiteY5" fmla="*/ 110476 h 110475"/>
                <a:gd name="connsiteX6" fmla="*/ 103247 w 138868"/>
                <a:gd name="connsiteY6" fmla="*/ 99238 h 110475"/>
                <a:gd name="connsiteX7" fmla="*/ 123439 w 138868"/>
                <a:gd name="connsiteY7" fmla="*/ 75428 h 110475"/>
                <a:gd name="connsiteX8" fmla="*/ 135821 w 138868"/>
                <a:gd name="connsiteY8" fmla="*/ 53143 h 110475"/>
                <a:gd name="connsiteX9" fmla="*/ 138869 w 138868"/>
                <a:gd name="connsiteY9" fmla="*/ 35238 h 110475"/>
                <a:gd name="connsiteX10" fmla="*/ 93532 w 138868"/>
                <a:gd name="connsiteY10" fmla="*/ 43238 h 110475"/>
                <a:gd name="connsiteX11" fmla="*/ 76959 w 138868"/>
                <a:gd name="connsiteY11" fmla="*/ 0 h 110475"/>
                <a:gd name="connsiteX12" fmla="*/ 55624 w 138868"/>
                <a:gd name="connsiteY12" fmla="*/ 14286 h 110475"/>
                <a:gd name="connsiteX13" fmla="*/ 29717 w 138868"/>
                <a:gd name="connsiteY13" fmla="*/ 22667 h 11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868" h="110475">
                  <a:moveTo>
                    <a:pt x="29717" y="22667"/>
                  </a:moveTo>
                  <a:lnTo>
                    <a:pt x="30479" y="54857"/>
                  </a:lnTo>
                  <a:lnTo>
                    <a:pt x="0" y="64381"/>
                  </a:lnTo>
                  <a:lnTo>
                    <a:pt x="5905" y="77333"/>
                  </a:lnTo>
                  <a:cubicBezTo>
                    <a:pt x="5905" y="77333"/>
                    <a:pt x="24955" y="96762"/>
                    <a:pt x="27050" y="97714"/>
                  </a:cubicBezTo>
                  <a:cubicBezTo>
                    <a:pt x="29145" y="98476"/>
                    <a:pt x="60577" y="110476"/>
                    <a:pt x="60577" y="110476"/>
                  </a:cubicBezTo>
                  <a:lnTo>
                    <a:pt x="103247" y="99238"/>
                  </a:lnTo>
                  <a:lnTo>
                    <a:pt x="123439" y="75428"/>
                  </a:lnTo>
                  <a:lnTo>
                    <a:pt x="135821" y="53143"/>
                  </a:lnTo>
                  <a:lnTo>
                    <a:pt x="138869" y="35238"/>
                  </a:lnTo>
                  <a:lnTo>
                    <a:pt x="93532" y="43238"/>
                  </a:lnTo>
                  <a:lnTo>
                    <a:pt x="76959" y="0"/>
                  </a:lnTo>
                  <a:lnTo>
                    <a:pt x="55624" y="14286"/>
                  </a:lnTo>
                  <a:lnTo>
                    <a:pt x="29717" y="22667"/>
                  </a:lnTo>
                  <a:close/>
                </a:path>
              </a:pathLst>
            </a:custGeom>
            <a:solidFill>
              <a:srgbClr val="FFFFFF"/>
            </a:solidFill>
            <a:ln w="1904" cap="flat">
              <a:noFill/>
              <a:prstDash val="solid"/>
              <a:miter/>
            </a:ln>
          </p:spPr>
          <p:txBody>
            <a:bodyPr rtlCol="0" anchor="ctr"/>
            <a:lstStyle/>
            <a:p>
              <a:endParaRPr lang="fr-FR"/>
            </a:p>
          </p:txBody>
        </p:sp>
        <p:grpSp>
          <p:nvGrpSpPr>
            <p:cNvPr id="1101" name="Graphique 2">
              <a:extLst>
                <a:ext uri="{FF2B5EF4-FFF2-40B4-BE49-F238E27FC236}">
                  <a16:creationId xmlns:a16="http://schemas.microsoft.com/office/drawing/2014/main" id="{A5F38D87-016E-253E-1A20-1091D54C6624}"/>
                </a:ext>
              </a:extLst>
            </p:cNvPr>
            <p:cNvGrpSpPr/>
            <p:nvPr/>
          </p:nvGrpSpPr>
          <p:grpSpPr>
            <a:xfrm>
              <a:off x="2217921" y="4039002"/>
              <a:ext cx="669889" cy="617772"/>
              <a:chOff x="2217921" y="4039002"/>
              <a:chExt cx="669889" cy="617772"/>
            </a:xfrm>
          </p:grpSpPr>
          <p:sp>
            <p:nvSpPr>
              <p:cNvPr id="1102" name="Forme libre 1101">
                <a:extLst>
                  <a:ext uri="{FF2B5EF4-FFF2-40B4-BE49-F238E27FC236}">
                    <a16:creationId xmlns:a16="http://schemas.microsoft.com/office/drawing/2014/main" id="{B42A5D54-5E22-1AA2-A702-73EAFE1F9022}"/>
                  </a:ext>
                </a:extLst>
              </p:cNvPr>
              <p:cNvSpPr/>
              <p:nvPr/>
            </p:nvSpPr>
            <p:spPr>
              <a:xfrm>
                <a:off x="2219568" y="4156179"/>
                <a:ext cx="665625" cy="466305"/>
              </a:xfrm>
              <a:custGeom>
                <a:avLst/>
                <a:gdLst>
                  <a:gd name="connsiteX0" fmla="*/ 126978 w 665625"/>
                  <a:gd name="connsiteY0" fmla="*/ 989 h 466305"/>
                  <a:gd name="connsiteX1" fmla="*/ 202329 w 665625"/>
                  <a:gd name="connsiteY1" fmla="*/ 13705 h 466305"/>
                  <a:gd name="connsiteX2" fmla="*/ 200212 w 665625"/>
                  <a:gd name="connsiteY2" fmla="*/ 40832 h 466305"/>
                  <a:gd name="connsiteX3" fmla="*/ 192592 w 665625"/>
                  <a:gd name="connsiteY3" fmla="*/ 58634 h 466305"/>
                  <a:gd name="connsiteX4" fmla="*/ 117665 w 665625"/>
                  <a:gd name="connsiteY4" fmla="*/ 44646 h 466305"/>
                  <a:gd name="connsiteX5" fmla="*/ 112586 w 665625"/>
                  <a:gd name="connsiteY5" fmla="*/ 23877 h 466305"/>
                  <a:gd name="connsiteX6" fmla="*/ 126978 w 665625"/>
                  <a:gd name="connsiteY6" fmla="*/ 989 h 466305"/>
                  <a:gd name="connsiteX7" fmla="*/ 385625 w 665625"/>
                  <a:gd name="connsiteY7" fmla="*/ 108649 h 466305"/>
                  <a:gd name="connsiteX8" fmla="*/ 544791 w 665625"/>
                  <a:gd name="connsiteY8" fmla="*/ 134928 h 466305"/>
                  <a:gd name="connsiteX9" fmla="*/ 664166 w 665625"/>
                  <a:gd name="connsiteY9" fmla="*/ 234958 h 466305"/>
                  <a:gd name="connsiteX10" fmla="*/ 608712 w 665625"/>
                  <a:gd name="connsiteY10" fmla="*/ 362116 h 466305"/>
                  <a:gd name="connsiteX11" fmla="*/ 557491 w 665625"/>
                  <a:gd name="connsiteY11" fmla="*/ 418913 h 466305"/>
                  <a:gd name="connsiteX12" fmla="*/ 527012 w 665625"/>
                  <a:gd name="connsiteY12" fmla="*/ 397720 h 466305"/>
                  <a:gd name="connsiteX13" fmla="*/ 513043 w 665625"/>
                  <a:gd name="connsiteY13" fmla="*/ 368050 h 466305"/>
                  <a:gd name="connsiteX14" fmla="*/ 546061 w 665625"/>
                  <a:gd name="connsiteY14" fmla="*/ 323545 h 466305"/>
                  <a:gd name="connsiteX15" fmla="*/ 579080 w 665625"/>
                  <a:gd name="connsiteY15" fmla="*/ 270139 h 466305"/>
                  <a:gd name="connsiteX16" fmla="*/ 527435 w 665625"/>
                  <a:gd name="connsiteY16" fmla="*/ 284126 h 466305"/>
                  <a:gd name="connsiteX17" fmla="*/ 464785 w 665625"/>
                  <a:gd name="connsiteY17" fmla="*/ 281583 h 466305"/>
                  <a:gd name="connsiteX18" fmla="*/ 493147 w 665625"/>
                  <a:gd name="connsiteY18" fmla="*/ 383733 h 466305"/>
                  <a:gd name="connsiteX19" fmla="*/ 463515 w 665625"/>
                  <a:gd name="connsiteY19" fmla="*/ 409164 h 466305"/>
                  <a:gd name="connsiteX20" fmla="*/ 455048 w 665625"/>
                  <a:gd name="connsiteY20" fmla="*/ 421456 h 466305"/>
                  <a:gd name="connsiteX21" fmla="*/ 475368 w 665625"/>
                  <a:gd name="connsiteY21" fmla="*/ 415522 h 466305"/>
                  <a:gd name="connsiteX22" fmla="*/ 457165 w 665625"/>
                  <a:gd name="connsiteY22" fmla="*/ 438834 h 466305"/>
                  <a:gd name="connsiteX23" fmla="*/ 469864 w 665625"/>
                  <a:gd name="connsiteY23" fmla="*/ 435443 h 466305"/>
                  <a:gd name="connsiteX24" fmla="*/ 469864 w 665625"/>
                  <a:gd name="connsiteY24" fmla="*/ 441801 h 466305"/>
                  <a:gd name="connsiteX25" fmla="*/ 497380 w 665625"/>
                  <a:gd name="connsiteY25" fmla="*/ 432052 h 466305"/>
                  <a:gd name="connsiteX26" fmla="*/ 488490 w 665625"/>
                  <a:gd name="connsiteY26" fmla="*/ 446887 h 466305"/>
                  <a:gd name="connsiteX27" fmla="*/ 438962 w 665625"/>
                  <a:gd name="connsiteY27" fmla="*/ 462146 h 466305"/>
                  <a:gd name="connsiteX28" fmla="*/ 327207 w 665625"/>
                  <a:gd name="connsiteY28" fmla="*/ 467233 h 466305"/>
                  <a:gd name="connsiteX29" fmla="*/ 240850 w 665625"/>
                  <a:gd name="connsiteY29" fmla="*/ 460027 h 466305"/>
                  <a:gd name="connsiteX30" fmla="*/ 225611 w 665625"/>
                  <a:gd name="connsiteY30" fmla="*/ 402382 h 466305"/>
                  <a:gd name="connsiteX31" fmla="*/ 213335 w 665625"/>
                  <a:gd name="connsiteY31" fmla="*/ 338804 h 466305"/>
                  <a:gd name="connsiteX32" fmla="*/ 193862 w 665625"/>
                  <a:gd name="connsiteY32" fmla="*/ 339651 h 466305"/>
                  <a:gd name="connsiteX33" fmla="*/ 90150 w 665625"/>
                  <a:gd name="connsiteY33" fmla="*/ 327783 h 466305"/>
                  <a:gd name="connsiteX34" fmla="*/ 1677 w 665625"/>
                  <a:gd name="connsiteY34" fmla="*/ 243860 h 466305"/>
                  <a:gd name="connsiteX35" fmla="*/ 29192 w 665625"/>
                  <a:gd name="connsiteY35" fmla="*/ 168837 h 466305"/>
                  <a:gd name="connsiteX36" fmla="*/ 65598 w 665625"/>
                  <a:gd name="connsiteY36" fmla="*/ 127722 h 466305"/>
                  <a:gd name="connsiteX37" fmla="*/ 85917 w 665625"/>
                  <a:gd name="connsiteY37" fmla="*/ 106953 h 466305"/>
                  <a:gd name="connsiteX38" fmla="*/ 110469 w 665625"/>
                  <a:gd name="connsiteY38" fmla="*/ 74740 h 466305"/>
                  <a:gd name="connsiteX39" fmla="*/ 135868 w 665625"/>
                  <a:gd name="connsiteY39" fmla="*/ 91695 h 466305"/>
                  <a:gd name="connsiteX40" fmla="*/ 163807 w 665625"/>
                  <a:gd name="connsiteY40" fmla="*/ 96781 h 466305"/>
                  <a:gd name="connsiteX41" fmla="*/ 140101 w 665625"/>
                  <a:gd name="connsiteY41" fmla="*/ 140438 h 466305"/>
                  <a:gd name="connsiteX42" fmla="*/ 102003 w 665625"/>
                  <a:gd name="connsiteY42" fmla="*/ 221395 h 466305"/>
                  <a:gd name="connsiteX43" fmla="*/ 122745 w 665625"/>
                  <a:gd name="connsiteY43" fmla="*/ 206984 h 466305"/>
                  <a:gd name="connsiteX44" fmla="*/ 195556 w 665625"/>
                  <a:gd name="connsiteY44" fmla="*/ 159936 h 466305"/>
                  <a:gd name="connsiteX45" fmla="*/ 244237 w 665625"/>
                  <a:gd name="connsiteY45" fmla="*/ 139167 h 466305"/>
                  <a:gd name="connsiteX46" fmla="*/ 328054 w 665625"/>
                  <a:gd name="connsiteY46" fmla="*/ 180281 h 466305"/>
                  <a:gd name="connsiteX47" fmla="*/ 385625 w 665625"/>
                  <a:gd name="connsiteY47" fmla="*/ 108649 h 466305"/>
                  <a:gd name="connsiteX48" fmla="*/ 385625 w 665625"/>
                  <a:gd name="connsiteY48" fmla="*/ 108649 h 466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65625" h="466305">
                    <a:moveTo>
                      <a:pt x="126978" y="989"/>
                    </a:moveTo>
                    <a:lnTo>
                      <a:pt x="202329" y="13705"/>
                    </a:lnTo>
                    <a:cubicBezTo>
                      <a:pt x="202329" y="13705"/>
                      <a:pt x="202752" y="29387"/>
                      <a:pt x="200212" y="40832"/>
                    </a:cubicBezTo>
                    <a:cubicBezTo>
                      <a:pt x="197672" y="52276"/>
                      <a:pt x="192592" y="58634"/>
                      <a:pt x="192592" y="58634"/>
                    </a:cubicBezTo>
                    <a:lnTo>
                      <a:pt x="117665" y="44646"/>
                    </a:lnTo>
                    <a:cubicBezTo>
                      <a:pt x="117665" y="44646"/>
                      <a:pt x="110046" y="41679"/>
                      <a:pt x="112586" y="23877"/>
                    </a:cubicBezTo>
                    <a:cubicBezTo>
                      <a:pt x="115126" y="6923"/>
                      <a:pt x="120205" y="565"/>
                      <a:pt x="126978" y="989"/>
                    </a:cubicBezTo>
                    <a:close/>
                    <a:moveTo>
                      <a:pt x="385625" y="108649"/>
                    </a:moveTo>
                    <a:cubicBezTo>
                      <a:pt x="385625" y="108649"/>
                      <a:pt x="469441" y="101867"/>
                      <a:pt x="544791" y="134928"/>
                    </a:cubicBezTo>
                    <a:cubicBezTo>
                      <a:pt x="620142" y="167989"/>
                      <a:pt x="657393" y="209527"/>
                      <a:pt x="664166" y="234958"/>
                    </a:cubicBezTo>
                    <a:cubicBezTo>
                      <a:pt x="670516" y="259966"/>
                      <a:pt x="667553" y="298113"/>
                      <a:pt x="608712" y="362116"/>
                    </a:cubicBezTo>
                    <a:lnTo>
                      <a:pt x="557491" y="418913"/>
                    </a:lnTo>
                    <a:cubicBezTo>
                      <a:pt x="557491" y="418913"/>
                      <a:pt x="539712" y="413827"/>
                      <a:pt x="527012" y="397720"/>
                    </a:cubicBezTo>
                    <a:cubicBezTo>
                      <a:pt x="514736" y="381613"/>
                      <a:pt x="513043" y="368050"/>
                      <a:pt x="513043" y="368050"/>
                    </a:cubicBezTo>
                    <a:lnTo>
                      <a:pt x="546061" y="323545"/>
                    </a:lnTo>
                    <a:lnTo>
                      <a:pt x="579080" y="270139"/>
                    </a:lnTo>
                    <a:cubicBezTo>
                      <a:pt x="579080" y="270139"/>
                      <a:pt x="560454" y="282431"/>
                      <a:pt x="527435" y="284126"/>
                    </a:cubicBezTo>
                    <a:cubicBezTo>
                      <a:pt x="494417" y="285821"/>
                      <a:pt x="473674" y="278192"/>
                      <a:pt x="464785" y="281583"/>
                    </a:cubicBezTo>
                    <a:cubicBezTo>
                      <a:pt x="464785" y="281583"/>
                      <a:pt x="483834" y="365083"/>
                      <a:pt x="493147" y="383733"/>
                    </a:cubicBezTo>
                    <a:lnTo>
                      <a:pt x="463515" y="409164"/>
                    </a:lnTo>
                    <a:cubicBezTo>
                      <a:pt x="463515" y="409164"/>
                      <a:pt x="453355" y="419337"/>
                      <a:pt x="455048" y="421456"/>
                    </a:cubicBezTo>
                    <a:cubicBezTo>
                      <a:pt x="456742" y="423575"/>
                      <a:pt x="475368" y="415522"/>
                      <a:pt x="475368" y="415522"/>
                    </a:cubicBezTo>
                    <a:cubicBezTo>
                      <a:pt x="475368" y="415522"/>
                      <a:pt x="453778" y="435443"/>
                      <a:pt x="457165" y="438834"/>
                    </a:cubicBezTo>
                    <a:cubicBezTo>
                      <a:pt x="460551" y="442225"/>
                      <a:pt x="469864" y="435443"/>
                      <a:pt x="469864" y="435443"/>
                    </a:cubicBezTo>
                    <a:cubicBezTo>
                      <a:pt x="469864" y="435443"/>
                      <a:pt x="468171" y="440530"/>
                      <a:pt x="469864" y="441801"/>
                    </a:cubicBezTo>
                    <a:cubicBezTo>
                      <a:pt x="471558" y="443073"/>
                      <a:pt x="497380" y="432052"/>
                      <a:pt x="497380" y="432052"/>
                    </a:cubicBezTo>
                    <a:cubicBezTo>
                      <a:pt x="497380" y="432052"/>
                      <a:pt x="488067" y="442649"/>
                      <a:pt x="488490" y="446887"/>
                    </a:cubicBezTo>
                    <a:cubicBezTo>
                      <a:pt x="488490" y="446887"/>
                      <a:pt x="469018" y="456212"/>
                      <a:pt x="438962" y="462146"/>
                    </a:cubicBezTo>
                    <a:cubicBezTo>
                      <a:pt x="409330" y="468080"/>
                      <a:pt x="327207" y="467233"/>
                      <a:pt x="327207" y="467233"/>
                    </a:cubicBezTo>
                    <a:cubicBezTo>
                      <a:pt x="327207" y="467233"/>
                      <a:pt x="254820" y="464690"/>
                      <a:pt x="240850" y="460027"/>
                    </a:cubicBezTo>
                    <a:cubicBezTo>
                      <a:pt x="240850" y="460027"/>
                      <a:pt x="233231" y="434596"/>
                      <a:pt x="225611" y="402382"/>
                    </a:cubicBezTo>
                    <a:cubicBezTo>
                      <a:pt x="217568" y="366778"/>
                      <a:pt x="213335" y="338804"/>
                      <a:pt x="213335" y="338804"/>
                    </a:cubicBezTo>
                    <a:cubicBezTo>
                      <a:pt x="213335" y="338804"/>
                      <a:pt x="200212" y="339651"/>
                      <a:pt x="193862" y="339651"/>
                    </a:cubicBezTo>
                    <a:cubicBezTo>
                      <a:pt x="171003" y="339651"/>
                      <a:pt x="124439" y="337956"/>
                      <a:pt x="90150" y="327783"/>
                    </a:cubicBezTo>
                    <a:cubicBezTo>
                      <a:pt x="46548" y="315068"/>
                      <a:pt x="8027" y="283278"/>
                      <a:pt x="1677" y="243860"/>
                    </a:cubicBezTo>
                    <a:cubicBezTo>
                      <a:pt x="-4673" y="204441"/>
                      <a:pt x="29192" y="168837"/>
                      <a:pt x="29192" y="168837"/>
                    </a:cubicBezTo>
                    <a:lnTo>
                      <a:pt x="65598" y="127722"/>
                    </a:lnTo>
                    <a:lnTo>
                      <a:pt x="85917" y="106953"/>
                    </a:lnTo>
                    <a:lnTo>
                      <a:pt x="110469" y="74740"/>
                    </a:lnTo>
                    <a:cubicBezTo>
                      <a:pt x="110469" y="74740"/>
                      <a:pt x="122322" y="86608"/>
                      <a:pt x="135868" y="91695"/>
                    </a:cubicBezTo>
                    <a:cubicBezTo>
                      <a:pt x="149414" y="96781"/>
                      <a:pt x="163807" y="96781"/>
                      <a:pt x="163807" y="96781"/>
                    </a:cubicBezTo>
                    <a:lnTo>
                      <a:pt x="140101" y="140438"/>
                    </a:lnTo>
                    <a:cubicBezTo>
                      <a:pt x="140101" y="140438"/>
                      <a:pt x="109622" y="196811"/>
                      <a:pt x="102003" y="221395"/>
                    </a:cubicBezTo>
                    <a:lnTo>
                      <a:pt x="122745" y="206984"/>
                    </a:lnTo>
                    <a:cubicBezTo>
                      <a:pt x="122745" y="206984"/>
                      <a:pt x="165923" y="174771"/>
                      <a:pt x="195556" y="159936"/>
                    </a:cubicBezTo>
                    <a:cubicBezTo>
                      <a:pt x="225188" y="145101"/>
                      <a:pt x="244237" y="139167"/>
                      <a:pt x="244237" y="139167"/>
                    </a:cubicBezTo>
                    <a:cubicBezTo>
                      <a:pt x="244237" y="139167"/>
                      <a:pt x="273869" y="194692"/>
                      <a:pt x="328054" y="180281"/>
                    </a:cubicBezTo>
                    <a:cubicBezTo>
                      <a:pt x="378005" y="166717"/>
                      <a:pt x="385625" y="108649"/>
                      <a:pt x="385625" y="108649"/>
                    </a:cubicBezTo>
                    <a:lnTo>
                      <a:pt x="385625" y="108649"/>
                    </a:lnTo>
                    <a:close/>
                  </a:path>
                </a:pathLst>
              </a:custGeom>
              <a:solidFill>
                <a:srgbClr val="FFFFFF"/>
              </a:solidFill>
              <a:ln w="4234" cap="flat">
                <a:noFill/>
                <a:prstDash val="solid"/>
                <a:miter/>
              </a:ln>
            </p:spPr>
            <p:txBody>
              <a:bodyPr rtlCol="0" anchor="ctr"/>
              <a:lstStyle/>
              <a:p>
                <a:endParaRPr lang="fr-FR"/>
              </a:p>
            </p:txBody>
          </p:sp>
          <p:sp>
            <p:nvSpPr>
              <p:cNvPr id="1103" name="Forme libre 1102">
                <a:extLst>
                  <a:ext uri="{FF2B5EF4-FFF2-40B4-BE49-F238E27FC236}">
                    <a16:creationId xmlns:a16="http://schemas.microsoft.com/office/drawing/2014/main" id="{10CA711F-3EAE-0C9A-6B97-8BD5D62EB7B4}"/>
                  </a:ext>
                </a:extLst>
              </p:cNvPr>
              <p:cNvSpPr/>
              <p:nvPr/>
            </p:nvSpPr>
            <p:spPr>
              <a:xfrm>
                <a:off x="2600922" y="4263708"/>
                <a:ext cx="281928" cy="128579"/>
              </a:xfrm>
              <a:custGeom>
                <a:avLst/>
                <a:gdLst>
                  <a:gd name="connsiteX0" fmla="*/ 282867 w 281928"/>
                  <a:gd name="connsiteY0" fmla="*/ 127835 h 128579"/>
                  <a:gd name="connsiteX1" fmla="*/ 163492 w 281928"/>
                  <a:gd name="connsiteY1" fmla="*/ 27805 h 128579"/>
                  <a:gd name="connsiteX2" fmla="*/ 4325 w 281928"/>
                  <a:gd name="connsiteY2" fmla="*/ 1525 h 128579"/>
                  <a:gd name="connsiteX3" fmla="*/ 939 w 281928"/>
                  <a:gd name="connsiteY3" fmla="*/ 15513 h 128579"/>
                  <a:gd name="connsiteX4" fmla="*/ 123277 w 281928"/>
                  <a:gd name="connsiteY4" fmla="*/ 28229 h 128579"/>
                  <a:gd name="connsiteX5" fmla="*/ 282867 w 281928"/>
                  <a:gd name="connsiteY5" fmla="*/ 129530 h 128579"/>
                  <a:gd name="connsiteX6" fmla="*/ 282867 w 281928"/>
                  <a:gd name="connsiteY6" fmla="*/ 129530 h 128579"/>
                  <a:gd name="connsiteX7" fmla="*/ 282867 w 281928"/>
                  <a:gd name="connsiteY7" fmla="*/ 127835 h 12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1928" h="128579">
                    <a:moveTo>
                      <a:pt x="282867" y="127835"/>
                    </a:moveTo>
                    <a:cubicBezTo>
                      <a:pt x="276517" y="102827"/>
                      <a:pt x="238842" y="61289"/>
                      <a:pt x="163492" y="27805"/>
                    </a:cubicBezTo>
                    <a:cubicBezTo>
                      <a:pt x="88565" y="-5256"/>
                      <a:pt x="4325" y="1525"/>
                      <a:pt x="4325" y="1525"/>
                    </a:cubicBezTo>
                    <a:cubicBezTo>
                      <a:pt x="4325" y="1525"/>
                      <a:pt x="3478" y="7459"/>
                      <a:pt x="939" y="15513"/>
                    </a:cubicBezTo>
                    <a:cubicBezTo>
                      <a:pt x="9828" y="14241"/>
                      <a:pt x="61049" y="7036"/>
                      <a:pt x="123277" y="28229"/>
                    </a:cubicBezTo>
                    <a:cubicBezTo>
                      <a:pt x="191854" y="51964"/>
                      <a:pt x="257891" y="85449"/>
                      <a:pt x="282867" y="129530"/>
                    </a:cubicBezTo>
                    <a:lnTo>
                      <a:pt x="282867" y="129530"/>
                    </a:lnTo>
                    <a:cubicBezTo>
                      <a:pt x="282867" y="129107"/>
                      <a:pt x="282867" y="128259"/>
                      <a:pt x="282867" y="127835"/>
                    </a:cubicBezTo>
                    <a:close/>
                  </a:path>
                </a:pathLst>
              </a:custGeom>
              <a:solidFill>
                <a:srgbClr val="FFFFFF"/>
              </a:solidFill>
              <a:ln w="4234" cap="flat">
                <a:noFill/>
                <a:prstDash val="solid"/>
                <a:miter/>
              </a:ln>
            </p:spPr>
            <p:txBody>
              <a:bodyPr rtlCol="0" anchor="ctr"/>
              <a:lstStyle/>
              <a:p>
                <a:endParaRPr lang="fr-FR"/>
              </a:p>
            </p:txBody>
          </p:sp>
          <p:sp>
            <p:nvSpPr>
              <p:cNvPr id="1104" name="Forme libre 1103">
                <a:extLst>
                  <a:ext uri="{FF2B5EF4-FFF2-40B4-BE49-F238E27FC236}">
                    <a16:creationId xmlns:a16="http://schemas.microsoft.com/office/drawing/2014/main" id="{FB902115-CA38-5677-66A4-D3D1550BB267}"/>
                  </a:ext>
                </a:extLst>
              </p:cNvPr>
              <p:cNvSpPr/>
              <p:nvPr/>
            </p:nvSpPr>
            <p:spPr>
              <a:xfrm>
                <a:off x="2330000" y="4136221"/>
                <a:ext cx="430512" cy="465321"/>
              </a:xfrm>
              <a:custGeom>
                <a:avLst/>
                <a:gdLst>
                  <a:gd name="connsiteX0" fmla="*/ 224816 w 430512"/>
                  <a:gd name="connsiteY0" fmla="*/ 32809 h 465321"/>
                  <a:gd name="connsiteX1" fmla="*/ 244288 w 430512"/>
                  <a:gd name="connsiteY1" fmla="*/ 11192 h 465321"/>
                  <a:gd name="connsiteX2" fmla="*/ 219736 w 430512"/>
                  <a:gd name="connsiteY2" fmla="*/ 9920 h 465321"/>
                  <a:gd name="connsiteX3" fmla="*/ 171901 w 430512"/>
                  <a:gd name="connsiteY3" fmla="*/ 1019 h 465321"/>
                  <a:gd name="connsiteX4" fmla="*/ 134650 w 430512"/>
                  <a:gd name="connsiteY4" fmla="*/ 29842 h 465321"/>
                  <a:gd name="connsiteX5" fmla="*/ 132110 w 430512"/>
                  <a:gd name="connsiteY5" fmla="*/ 37047 h 465321"/>
                  <a:gd name="connsiteX6" fmla="*/ 113060 w 430512"/>
                  <a:gd name="connsiteY6" fmla="*/ 51882 h 465321"/>
                  <a:gd name="connsiteX7" fmla="*/ 135920 w 430512"/>
                  <a:gd name="connsiteY7" fmla="*/ 59088 h 465321"/>
                  <a:gd name="connsiteX8" fmla="*/ 165552 w 430512"/>
                  <a:gd name="connsiteY8" fmla="*/ 90877 h 465321"/>
                  <a:gd name="connsiteX9" fmla="*/ 200264 w 430512"/>
                  <a:gd name="connsiteY9" fmla="*/ 87062 h 465321"/>
                  <a:gd name="connsiteX10" fmla="*/ 222699 w 430512"/>
                  <a:gd name="connsiteY10" fmla="*/ 57392 h 465321"/>
                  <a:gd name="connsiteX11" fmla="*/ 224816 w 430512"/>
                  <a:gd name="connsiteY11" fmla="*/ 32809 h 465321"/>
                  <a:gd name="connsiteX12" fmla="*/ 224816 w 430512"/>
                  <a:gd name="connsiteY12" fmla="*/ 32809 h 465321"/>
                  <a:gd name="connsiteX13" fmla="*/ 882 w 430512"/>
                  <a:gd name="connsiteY13" fmla="*/ 94268 h 465321"/>
                  <a:gd name="connsiteX14" fmla="*/ 14851 w 430512"/>
                  <a:gd name="connsiteY14" fmla="*/ 67565 h 465321"/>
                  <a:gd name="connsiteX15" fmla="*/ 32207 w 430512"/>
                  <a:gd name="connsiteY15" fmla="*/ 69684 h 465321"/>
                  <a:gd name="connsiteX16" fmla="*/ 42790 w 430512"/>
                  <a:gd name="connsiteY16" fmla="*/ 67141 h 465321"/>
                  <a:gd name="connsiteX17" fmla="*/ 33477 w 430512"/>
                  <a:gd name="connsiteY17" fmla="*/ 40014 h 465321"/>
                  <a:gd name="connsiteX18" fmla="*/ 54643 w 430512"/>
                  <a:gd name="connsiteY18" fmla="*/ 55273 h 465321"/>
                  <a:gd name="connsiteX19" fmla="*/ 61416 w 430512"/>
                  <a:gd name="connsiteY19" fmla="*/ 74347 h 465321"/>
                  <a:gd name="connsiteX20" fmla="*/ 53373 w 430512"/>
                  <a:gd name="connsiteY20" fmla="*/ 100626 h 465321"/>
                  <a:gd name="connsiteX21" fmla="*/ 44483 w 430512"/>
                  <a:gd name="connsiteY21" fmla="*/ 116732 h 465321"/>
                  <a:gd name="connsiteX22" fmla="*/ 18238 w 430512"/>
                  <a:gd name="connsiteY22" fmla="*/ 107408 h 465321"/>
                  <a:gd name="connsiteX23" fmla="*/ 882 w 430512"/>
                  <a:gd name="connsiteY23" fmla="*/ 94268 h 465321"/>
                  <a:gd name="connsiteX24" fmla="*/ 882 w 430512"/>
                  <a:gd name="connsiteY24" fmla="*/ 94268 h 465321"/>
                  <a:gd name="connsiteX25" fmla="*/ 25434 w 430512"/>
                  <a:gd name="connsiteY25" fmla="*/ 21364 h 465321"/>
                  <a:gd name="connsiteX26" fmla="*/ 38980 w 430512"/>
                  <a:gd name="connsiteY26" fmla="*/ 1019 h 465321"/>
                  <a:gd name="connsiteX27" fmla="*/ 38980 w 430512"/>
                  <a:gd name="connsiteY27" fmla="*/ 15854 h 465321"/>
                  <a:gd name="connsiteX28" fmla="*/ 47446 w 430512"/>
                  <a:gd name="connsiteY28" fmla="*/ 17126 h 465321"/>
                  <a:gd name="connsiteX29" fmla="*/ 54643 w 430512"/>
                  <a:gd name="connsiteY29" fmla="*/ 17974 h 465321"/>
                  <a:gd name="connsiteX30" fmla="*/ 63533 w 430512"/>
                  <a:gd name="connsiteY30" fmla="*/ 21788 h 465321"/>
                  <a:gd name="connsiteX31" fmla="*/ 70306 w 430512"/>
                  <a:gd name="connsiteY31" fmla="*/ 32385 h 465321"/>
                  <a:gd name="connsiteX32" fmla="*/ 68612 w 430512"/>
                  <a:gd name="connsiteY32" fmla="*/ 49763 h 465321"/>
                  <a:gd name="connsiteX33" fmla="*/ 61839 w 430512"/>
                  <a:gd name="connsiteY33" fmla="*/ 34928 h 465321"/>
                  <a:gd name="connsiteX34" fmla="*/ 58876 w 430512"/>
                  <a:gd name="connsiteY34" fmla="*/ 31537 h 465321"/>
                  <a:gd name="connsiteX35" fmla="*/ 55066 w 430512"/>
                  <a:gd name="connsiteY35" fmla="*/ 48915 h 465321"/>
                  <a:gd name="connsiteX36" fmla="*/ 48716 w 430512"/>
                  <a:gd name="connsiteY36" fmla="*/ 42133 h 465321"/>
                  <a:gd name="connsiteX37" fmla="*/ 46177 w 430512"/>
                  <a:gd name="connsiteY37" fmla="*/ 45948 h 465321"/>
                  <a:gd name="connsiteX38" fmla="*/ 41943 w 430512"/>
                  <a:gd name="connsiteY38" fmla="*/ 39167 h 465321"/>
                  <a:gd name="connsiteX39" fmla="*/ 39827 w 430512"/>
                  <a:gd name="connsiteY39" fmla="*/ 24755 h 465321"/>
                  <a:gd name="connsiteX40" fmla="*/ 25434 w 430512"/>
                  <a:gd name="connsiteY40" fmla="*/ 21364 h 465321"/>
                  <a:gd name="connsiteX41" fmla="*/ 401762 w 430512"/>
                  <a:gd name="connsiteY41" fmla="*/ 387578 h 465321"/>
                  <a:gd name="connsiteX42" fmla="*/ 369167 w 430512"/>
                  <a:gd name="connsiteY42" fmla="*/ 414281 h 465321"/>
                  <a:gd name="connsiteX43" fmla="*/ 343768 w 430512"/>
                  <a:gd name="connsiteY43" fmla="*/ 440984 h 465321"/>
                  <a:gd name="connsiteX44" fmla="*/ 371707 w 430512"/>
                  <a:gd name="connsiteY44" fmla="*/ 428692 h 465321"/>
                  <a:gd name="connsiteX45" fmla="*/ 345884 w 430512"/>
                  <a:gd name="connsiteY45" fmla="*/ 458362 h 465321"/>
                  <a:gd name="connsiteX46" fmla="*/ 366204 w 430512"/>
                  <a:gd name="connsiteY46" fmla="*/ 450309 h 465321"/>
                  <a:gd name="connsiteX47" fmla="*/ 359007 w 430512"/>
                  <a:gd name="connsiteY47" fmla="*/ 461329 h 465321"/>
                  <a:gd name="connsiteX48" fmla="*/ 391602 w 430512"/>
                  <a:gd name="connsiteY48" fmla="*/ 448613 h 465321"/>
                  <a:gd name="connsiteX49" fmla="*/ 378056 w 430512"/>
                  <a:gd name="connsiteY49" fmla="*/ 465991 h 465321"/>
                  <a:gd name="connsiteX50" fmla="*/ 400492 w 430512"/>
                  <a:gd name="connsiteY50" fmla="*/ 455395 h 465321"/>
                  <a:gd name="connsiteX51" fmla="*/ 419541 w 430512"/>
                  <a:gd name="connsiteY51" fmla="*/ 443103 h 465321"/>
                  <a:gd name="connsiteX52" fmla="*/ 431394 w 430512"/>
                  <a:gd name="connsiteY52" fmla="*/ 432083 h 465321"/>
                  <a:gd name="connsiteX53" fmla="*/ 415308 w 430512"/>
                  <a:gd name="connsiteY53" fmla="*/ 414705 h 465321"/>
                  <a:gd name="connsiteX54" fmla="*/ 401762 w 430512"/>
                  <a:gd name="connsiteY54" fmla="*/ 387578 h 465321"/>
                  <a:gd name="connsiteX55" fmla="*/ 401762 w 430512"/>
                  <a:gd name="connsiteY55" fmla="*/ 387578 h 46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30512" h="465321">
                    <a:moveTo>
                      <a:pt x="224816" y="32809"/>
                    </a:moveTo>
                    <a:cubicBezTo>
                      <a:pt x="224816" y="32809"/>
                      <a:pt x="247675" y="29842"/>
                      <a:pt x="244288" y="11192"/>
                    </a:cubicBezTo>
                    <a:cubicBezTo>
                      <a:pt x="241325" y="-7458"/>
                      <a:pt x="219736" y="9920"/>
                      <a:pt x="219736" y="9920"/>
                    </a:cubicBezTo>
                    <a:lnTo>
                      <a:pt x="171901" y="1019"/>
                    </a:lnTo>
                    <a:lnTo>
                      <a:pt x="134650" y="29842"/>
                    </a:lnTo>
                    <a:lnTo>
                      <a:pt x="132110" y="37047"/>
                    </a:lnTo>
                    <a:cubicBezTo>
                      <a:pt x="132110" y="37047"/>
                      <a:pt x="113484" y="35775"/>
                      <a:pt x="113060" y="51882"/>
                    </a:cubicBezTo>
                    <a:cubicBezTo>
                      <a:pt x="112637" y="67989"/>
                      <a:pt x="129570" y="65022"/>
                      <a:pt x="135920" y="59088"/>
                    </a:cubicBezTo>
                    <a:cubicBezTo>
                      <a:pt x="135920" y="59088"/>
                      <a:pt x="143116" y="84943"/>
                      <a:pt x="165552" y="90877"/>
                    </a:cubicBezTo>
                    <a:cubicBezTo>
                      <a:pt x="187987" y="96387"/>
                      <a:pt x="200264" y="87062"/>
                      <a:pt x="200264" y="87062"/>
                    </a:cubicBezTo>
                    <a:cubicBezTo>
                      <a:pt x="200264" y="87062"/>
                      <a:pt x="218466" y="73075"/>
                      <a:pt x="222699" y="57392"/>
                    </a:cubicBezTo>
                    <a:cubicBezTo>
                      <a:pt x="227356" y="42133"/>
                      <a:pt x="224816" y="32809"/>
                      <a:pt x="224816" y="32809"/>
                    </a:cubicBezTo>
                    <a:lnTo>
                      <a:pt x="224816" y="32809"/>
                    </a:lnTo>
                    <a:close/>
                    <a:moveTo>
                      <a:pt x="882" y="94268"/>
                    </a:moveTo>
                    <a:lnTo>
                      <a:pt x="14851" y="67565"/>
                    </a:lnTo>
                    <a:lnTo>
                      <a:pt x="32207" y="69684"/>
                    </a:lnTo>
                    <a:lnTo>
                      <a:pt x="42790" y="67141"/>
                    </a:lnTo>
                    <a:cubicBezTo>
                      <a:pt x="42790" y="67141"/>
                      <a:pt x="30091" y="41710"/>
                      <a:pt x="33477" y="40014"/>
                    </a:cubicBezTo>
                    <a:cubicBezTo>
                      <a:pt x="37287" y="38319"/>
                      <a:pt x="54643" y="55273"/>
                      <a:pt x="54643" y="55273"/>
                    </a:cubicBezTo>
                    <a:cubicBezTo>
                      <a:pt x="54643" y="55273"/>
                      <a:pt x="61839" y="66293"/>
                      <a:pt x="61416" y="74347"/>
                    </a:cubicBezTo>
                    <a:cubicBezTo>
                      <a:pt x="60993" y="82400"/>
                      <a:pt x="54220" y="99778"/>
                      <a:pt x="53373" y="100626"/>
                    </a:cubicBezTo>
                    <a:cubicBezTo>
                      <a:pt x="52950" y="101473"/>
                      <a:pt x="44483" y="116732"/>
                      <a:pt x="44483" y="116732"/>
                    </a:cubicBezTo>
                    <a:lnTo>
                      <a:pt x="18238" y="107408"/>
                    </a:lnTo>
                    <a:lnTo>
                      <a:pt x="882" y="94268"/>
                    </a:lnTo>
                    <a:lnTo>
                      <a:pt x="882" y="94268"/>
                    </a:lnTo>
                    <a:close/>
                    <a:moveTo>
                      <a:pt x="25434" y="21364"/>
                    </a:moveTo>
                    <a:cubicBezTo>
                      <a:pt x="26281" y="20517"/>
                      <a:pt x="36440" y="-252"/>
                      <a:pt x="38980" y="1019"/>
                    </a:cubicBezTo>
                    <a:cubicBezTo>
                      <a:pt x="41520" y="2291"/>
                      <a:pt x="38980" y="15854"/>
                      <a:pt x="38980" y="15854"/>
                    </a:cubicBezTo>
                    <a:cubicBezTo>
                      <a:pt x="38980" y="15854"/>
                      <a:pt x="45753" y="12040"/>
                      <a:pt x="47446" y="17126"/>
                    </a:cubicBezTo>
                    <a:cubicBezTo>
                      <a:pt x="47446" y="17126"/>
                      <a:pt x="52950" y="14583"/>
                      <a:pt x="54643" y="17974"/>
                    </a:cubicBezTo>
                    <a:cubicBezTo>
                      <a:pt x="54643" y="17974"/>
                      <a:pt x="63109" y="20517"/>
                      <a:pt x="63533" y="21788"/>
                    </a:cubicBezTo>
                    <a:cubicBezTo>
                      <a:pt x="63956" y="23060"/>
                      <a:pt x="70306" y="30689"/>
                      <a:pt x="70306" y="32385"/>
                    </a:cubicBezTo>
                    <a:cubicBezTo>
                      <a:pt x="70306" y="34080"/>
                      <a:pt x="70306" y="49763"/>
                      <a:pt x="68612" y="49763"/>
                    </a:cubicBezTo>
                    <a:cubicBezTo>
                      <a:pt x="66919" y="49763"/>
                      <a:pt x="61839" y="34928"/>
                      <a:pt x="61839" y="34928"/>
                    </a:cubicBezTo>
                    <a:lnTo>
                      <a:pt x="58876" y="31537"/>
                    </a:lnTo>
                    <a:cubicBezTo>
                      <a:pt x="58876" y="31537"/>
                      <a:pt x="57606" y="48915"/>
                      <a:pt x="55066" y="48915"/>
                    </a:cubicBezTo>
                    <a:cubicBezTo>
                      <a:pt x="52526" y="48915"/>
                      <a:pt x="48716" y="42133"/>
                      <a:pt x="48716" y="42133"/>
                    </a:cubicBezTo>
                    <a:cubicBezTo>
                      <a:pt x="48716" y="42133"/>
                      <a:pt x="47023" y="46372"/>
                      <a:pt x="46177" y="45948"/>
                    </a:cubicBezTo>
                    <a:cubicBezTo>
                      <a:pt x="45330" y="45524"/>
                      <a:pt x="41520" y="40014"/>
                      <a:pt x="41943" y="39167"/>
                    </a:cubicBezTo>
                    <a:cubicBezTo>
                      <a:pt x="41943" y="38743"/>
                      <a:pt x="39827" y="24755"/>
                      <a:pt x="39827" y="24755"/>
                    </a:cubicBezTo>
                    <a:lnTo>
                      <a:pt x="25434" y="21364"/>
                    </a:lnTo>
                    <a:close/>
                    <a:moveTo>
                      <a:pt x="401762" y="387578"/>
                    </a:moveTo>
                    <a:lnTo>
                      <a:pt x="369167" y="414281"/>
                    </a:lnTo>
                    <a:cubicBezTo>
                      <a:pt x="369167" y="414281"/>
                      <a:pt x="341651" y="436745"/>
                      <a:pt x="343768" y="440984"/>
                    </a:cubicBezTo>
                    <a:cubicBezTo>
                      <a:pt x="345884" y="445222"/>
                      <a:pt x="371707" y="428692"/>
                      <a:pt x="371707" y="428692"/>
                    </a:cubicBezTo>
                    <a:cubicBezTo>
                      <a:pt x="371707" y="428692"/>
                      <a:pt x="342498" y="456243"/>
                      <a:pt x="345884" y="458362"/>
                    </a:cubicBezTo>
                    <a:cubicBezTo>
                      <a:pt x="349271" y="460481"/>
                      <a:pt x="366204" y="450309"/>
                      <a:pt x="366204" y="450309"/>
                    </a:cubicBezTo>
                    <a:cubicBezTo>
                      <a:pt x="366204" y="450309"/>
                      <a:pt x="355621" y="459210"/>
                      <a:pt x="359007" y="461329"/>
                    </a:cubicBezTo>
                    <a:cubicBezTo>
                      <a:pt x="362394" y="463448"/>
                      <a:pt x="391602" y="448613"/>
                      <a:pt x="391602" y="448613"/>
                    </a:cubicBezTo>
                    <a:cubicBezTo>
                      <a:pt x="391602" y="448613"/>
                      <a:pt x="376363" y="464296"/>
                      <a:pt x="378056" y="465991"/>
                    </a:cubicBezTo>
                    <a:cubicBezTo>
                      <a:pt x="379750" y="467687"/>
                      <a:pt x="392026" y="461753"/>
                      <a:pt x="400492" y="455395"/>
                    </a:cubicBezTo>
                    <a:cubicBezTo>
                      <a:pt x="408958" y="449037"/>
                      <a:pt x="419541" y="443103"/>
                      <a:pt x="419541" y="443103"/>
                    </a:cubicBezTo>
                    <a:cubicBezTo>
                      <a:pt x="419541" y="443103"/>
                      <a:pt x="430548" y="436745"/>
                      <a:pt x="431394" y="432083"/>
                    </a:cubicBezTo>
                    <a:cubicBezTo>
                      <a:pt x="431394" y="432083"/>
                      <a:pt x="422081" y="424877"/>
                      <a:pt x="415308" y="414705"/>
                    </a:cubicBezTo>
                    <a:cubicBezTo>
                      <a:pt x="408535" y="404532"/>
                      <a:pt x="401762" y="387578"/>
                      <a:pt x="401762" y="387578"/>
                    </a:cubicBezTo>
                    <a:lnTo>
                      <a:pt x="401762" y="387578"/>
                    </a:lnTo>
                    <a:close/>
                  </a:path>
                </a:pathLst>
              </a:custGeom>
              <a:solidFill>
                <a:srgbClr val="FFFFFF"/>
              </a:solidFill>
              <a:ln w="4234" cap="flat">
                <a:noFill/>
                <a:prstDash val="solid"/>
                <a:miter/>
              </a:ln>
            </p:spPr>
            <p:txBody>
              <a:bodyPr rtlCol="0" anchor="ctr"/>
              <a:lstStyle/>
              <a:p>
                <a:endParaRPr lang="fr-FR"/>
              </a:p>
            </p:txBody>
          </p:sp>
          <p:sp>
            <p:nvSpPr>
              <p:cNvPr id="1105" name="Forme libre 1104">
                <a:extLst>
                  <a:ext uri="{FF2B5EF4-FFF2-40B4-BE49-F238E27FC236}">
                    <a16:creationId xmlns:a16="http://schemas.microsoft.com/office/drawing/2014/main" id="{CE36B93D-0274-D99B-F74A-B77A95111CFB}"/>
                  </a:ext>
                </a:extLst>
              </p:cNvPr>
              <p:cNvSpPr/>
              <p:nvPr/>
            </p:nvSpPr>
            <p:spPr>
              <a:xfrm>
                <a:off x="2463345" y="4591077"/>
                <a:ext cx="291664" cy="63154"/>
              </a:xfrm>
              <a:custGeom>
                <a:avLst/>
                <a:gdLst>
                  <a:gd name="connsiteX0" fmla="*/ 267166 w 291664"/>
                  <a:gd name="connsiteY0" fmla="*/ 1037 h 63154"/>
                  <a:gd name="connsiteX1" fmla="*/ 281135 w 291664"/>
                  <a:gd name="connsiteY1" fmla="*/ 34945 h 63154"/>
                  <a:gd name="connsiteX2" fmla="*/ 292565 w 291664"/>
                  <a:gd name="connsiteY2" fmla="*/ 58681 h 63154"/>
                  <a:gd name="connsiteX3" fmla="*/ 230337 w 291664"/>
                  <a:gd name="connsiteY3" fmla="*/ 63767 h 63154"/>
                  <a:gd name="connsiteX4" fmla="*/ 153717 w 291664"/>
                  <a:gd name="connsiteY4" fmla="*/ 64191 h 63154"/>
                  <a:gd name="connsiteX5" fmla="*/ 47888 w 291664"/>
                  <a:gd name="connsiteY5" fmla="*/ 59529 h 63154"/>
                  <a:gd name="connsiteX6" fmla="*/ 13176 w 291664"/>
                  <a:gd name="connsiteY6" fmla="*/ 56562 h 63154"/>
                  <a:gd name="connsiteX7" fmla="*/ 900 w 291664"/>
                  <a:gd name="connsiteY7" fmla="*/ 26892 h 63154"/>
                  <a:gd name="connsiteX8" fmla="*/ 63551 w 291664"/>
                  <a:gd name="connsiteY8" fmla="*/ 32826 h 63154"/>
                  <a:gd name="connsiteX9" fmla="*/ 143134 w 291664"/>
                  <a:gd name="connsiteY9" fmla="*/ 33250 h 63154"/>
                  <a:gd name="connsiteX10" fmla="*/ 228221 w 291664"/>
                  <a:gd name="connsiteY10" fmla="*/ 18839 h 63154"/>
                  <a:gd name="connsiteX11" fmla="*/ 243884 w 291664"/>
                  <a:gd name="connsiteY11" fmla="*/ 11633 h 63154"/>
                  <a:gd name="connsiteX12" fmla="*/ 256160 w 291664"/>
                  <a:gd name="connsiteY12" fmla="*/ 8242 h 63154"/>
                  <a:gd name="connsiteX13" fmla="*/ 267166 w 291664"/>
                  <a:gd name="connsiteY13" fmla="*/ 1037 h 63154"/>
                  <a:gd name="connsiteX14" fmla="*/ 267166 w 291664"/>
                  <a:gd name="connsiteY14" fmla="*/ 1037 h 63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1664" h="63154">
                    <a:moveTo>
                      <a:pt x="267166" y="1037"/>
                    </a:moveTo>
                    <a:cubicBezTo>
                      <a:pt x="267166" y="1037"/>
                      <a:pt x="274786" y="21805"/>
                      <a:pt x="281135" y="34945"/>
                    </a:cubicBezTo>
                    <a:cubicBezTo>
                      <a:pt x="288755" y="50204"/>
                      <a:pt x="292565" y="58681"/>
                      <a:pt x="292565" y="58681"/>
                    </a:cubicBezTo>
                    <a:cubicBezTo>
                      <a:pt x="292565" y="58681"/>
                      <a:pt x="231184" y="63767"/>
                      <a:pt x="230337" y="63767"/>
                    </a:cubicBezTo>
                    <a:cubicBezTo>
                      <a:pt x="229491" y="63767"/>
                      <a:pt x="153717" y="64191"/>
                      <a:pt x="153717" y="64191"/>
                    </a:cubicBezTo>
                    <a:lnTo>
                      <a:pt x="47888" y="59529"/>
                    </a:lnTo>
                    <a:lnTo>
                      <a:pt x="13176" y="56562"/>
                    </a:lnTo>
                    <a:lnTo>
                      <a:pt x="900" y="26892"/>
                    </a:lnTo>
                    <a:cubicBezTo>
                      <a:pt x="900" y="26892"/>
                      <a:pt x="62704" y="32826"/>
                      <a:pt x="63551" y="32826"/>
                    </a:cubicBezTo>
                    <a:cubicBezTo>
                      <a:pt x="63974" y="32826"/>
                      <a:pt x="107153" y="35369"/>
                      <a:pt x="143134" y="33250"/>
                    </a:cubicBezTo>
                    <a:cubicBezTo>
                      <a:pt x="179116" y="31130"/>
                      <a:pt x="228221" y="18839"/>
                      <a:pt x="228221" y="18839"/>
                    </a:cubicBezTo>
                    <a:cubicBezTo>
                      <a:pt x="228221" y="18839"/>
                      <a:pt x="242614" y="11209"/>
                      <a:pt x="243884" y="11633"/>
                    </a:cubicBezTo>
                    <a:cubicBezTo>
                      <a:pt x="245154" y="12057"/>
                      <a:pt x="248963" y="12481"/>
                      <a:pt x="256160" y="8242"/>
                    </a:cubicBezTo>
                    <a:cubicBezTo>
                      <a:pt x="264203" y="4427"/>
                      <a:pt x="267166" y="1037"/>
                      <a:pt x="267166" y="1037"/>
                    </a:cubicBezTo>
                    <a:lnTo>
                      <a:pt x="267166" y="1037"/>
                    </a:lnTo>
                    <a:close/>
                  </a:path>
                </a:pathLst>
              </a:custGeom>
              <a:solidFill>
                <a:srgbClr val="FFD26C"/>
              </a:solidFill>
              <a:ln w="4234" cap="flat">
                <a:noFill/>
                <a:prstDash val="solid"/>
                <a:miter/>
              </a:ln>
            </p:spPr>
            <p:txBody>
              <a:bodyPr rtlCol="0" anchor="ctr"/>
              <a:lstStyle/>
              <a:p>
                <a:endParaRPr lang="fr-FR"/>
              </a:p>
            </p:txBody>
          </p:sp>
          <p:sp>
            <p:nvSpPr>
              <p:cNvPr id="1106" name="Forme libre 1105">
                <a:extLst>
                  <a:ext uri="{FF2B5EF4-FFF2-40B4-BE49-F238E27FC236}">
                    <a16:creationId xmlns:a16="http://schemas.microsoft.com/office/drawing/2014/main" id="{37239FDD-5A66-A9FF-584D-5FB9D8283978}"/>
                  </a:ext>
                </a:extLst>
              </p:cNvPr>
              <p:cNvSpPr/>
              <p:nvPr/>
            </p:nvSpPr>
            <p:spPr>
              <a:xfrm>
                <a:off x="2348625" y="4574122"/>
                <a:ext cx="513545" cy="74598"/>
              </a:xfrm>
              <a:custGeom>
                <a:avLst/>
                <a:gdLst>
                  <a:gd name="connsiteX0" fmla="*/ 405167 w 513545"/>
                  <a:gd name="connsiteY0" fmla="*/ 5272 h 74598"/>
                  <a:gd name="connsiteX1" fmla="*/ 454695 w 513545"/>
                  <a:gd name="connsiteY1" fmla="*/ 12901 h 74598"/>
                  <a:gd name="connsiteX2" fmla="*/ 500413 w 513545"/>
                  <a:gd name="connsiteY2" fmla="*/ 27736 h 74598"/>
                  <a:gd name="connsiteX3" fmla="*/ 513113 w 513545"/>
                  <a:gd name="connsiteY3" fmla="*/ 46386 h 74598"/>
                  <a:gd name="connsiteX4" fmla="*/ 477131 w 513545"/>
                  <a:gd name="connsiteY4" fmla="*/ 65036 h 74598"/>
                  <a:gd name="connsiteX5" fmla="*/ 408130 w 513545"/>
                  <a:gd name="connsiteY5" fmla="*/ 75632 h 74598"/>
                  <a:gd name="connsiteX6" fmla="*/ 392468 w 513545"/>
                  <a:gd name="connsiteY6" fmla="*/ 44267 h 74598"/>
                  <a:gd name="connsiteX7" fmla="*/ 382308 w 513545"/>
                  <a:gd name="connsiteY7" fmla="*/ 18411 h 74598"/>
                  <a:gd name="connsiteX8" fmla="*/ 399664 w 513545"/>
                  <a:gd name="connsiteY8" fmla="*/ 7815 h 74598"/>
                  <a:gd name="connsiteX9" fmla="*/ 405167 w 513545"/>
                  <a:gd name="connsiteY9" fmla="*/ 5272 h 74598"/>
                  <a:gd name="connsiteX10" fmla="*/ 405167 w 513545"/>
                  <a:gd name="connsiteY10" fmla="*/ 5272 h 74598"/>
                  <a:gd name="connsiteX11" fmla="*/ 101226 w 513545"/>
                  <a:gd name="connsiteY11" fmla="*/ 1033 h 74598"/>
                  <a:gd name="connsiteX12" fmla="*/ 113926 w 513545"/>
                  <a:gd name="connsiteY12" fmla="*/ 40876 h 74598"/>
                  <a:gd name="connsiteX13" fmla="*/ 127049 w 513545"/>
                  <a:gd name="connsiteY13" fmla="*/ 72241 h 74598"/>
                  <a:gd name="connsiteX14" fmla="*/ 93607 w 513545"/>
                  <a:gd name="connsiteY14" fmla="*/ 68851 h 74598"/>
                  <a:gd name="connsiteX15" fmla="*/ 44925 w 513545"/>
                  <a:gd name="connsiteY15" fmla="*/ 57830 h 74598"/>
                  <a:gd name="connsiteX16" fmla="*/ 900 w 513545"/>
                  <a:gd name="connsiteY16" fmla="*/ 31127 h 74598"/>
                  <a:gd name="connsiteX17" fmla="*/ 101226 w 513545"/>
                  <a:gd name="connsiteY17" fmla="*/ 1033 h 74598"/>
                  <a:gd name="connsiteX18" fmla="*/ 101226 w 513545"/>
                  <a:gd name="connsiteY18" fmla="*/ 1033 h 7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3545" h="74598">
                    <a:moveTo>
                      <a:pt x="405167" y="5272"/>
                    </a:moveTo>
                    <a:lnTo>
                      <a:pt x="454695" y="12901"/>
                    </a:lnTo>
                    <a:cubicBezTo>
                      <a:pt x="454695" y="12901"/>
                      <a:pt x="493217" y="23921"/>
                      <a:pt x="500413" y="27736"/>
                    </a:cubicBezTo>
                    <a:cubicBezTo>
                      <a:pt x="507610" y="31551"/>
                      <a:pt x="518193" y="37485"/>
                      <a:pt x="513113" y="46386"/>
                    </a:cubicBezTo>
                    <a:cubicBezTo>
                      <a:pt x="508033" y="55287"/>
                      <a:pt x="478824" y="65036"/>
                      <a:pt x="477131" y="65036"/>
                    </a:cubicBezTo>
                    <a:cubicBezTo>
                      <a:pt x="475861" y="65036"/>
                      <a:pt x="408130" y="75632"/>
                      <a:pt x="408130" y="75632"/>
                    </a:cubicBezTo>
                    <a:cubicBezTo>
                      <a:pt x="408130" y="75632"/>
                      <a:pt x="392468" y="45114"/>
                      <a:pt x="392468" y="44267"/>
                    </a:cubicBezTo>
                    <a:cubicBezTo>
                      <a:pt x="392468" y="43419"/>
                      <a:pt x="382308" y="18411"/>
                      <a:pt x="382308" y="18411"/>
                    </a:cubicBezTo>
                    <a:cubicBezTo>
                      <a:pt x="382308" y="18411"/>
                      <a:pt x="398818" y="8239"/>
                      <a:pt x="399664" y="7815"/>
                    </a:cubicBezTo>
                    <a:cubicBezTo>
                      <a:pt x="400511" y="7391"/>
                      <a:pt x="405167" y="5272"/>
                      <a:pt x="405167" y="5272"/>
                    </a:cubicBezTo>
                    <a:lnTo>
                      <a:pt x="405167" y="5272"/>
                    </a:lnTo>
                    <a:close/>
                    <a:moveTo>
                      <a:pt x="101226" y="1033"/>
                    </a:moveTo>
                    <a:lnTo>
                      <a:pt x="113926" y="40876"/>
                    </a:lnTo>
                    <a:lnTo>
                      <a:pt x="127049" y="72241"/>
                    </a:lnTo>
                    <a:lnTo>
                      <a:pt x="93607" y="68851"/>
                    </a:lnTo>
                    <a:lnTo>
                      <a:pt x="44925" y="57830"/>
                    </a:lnTo>
                    <a:cubicBezTo>
                      <a:pt x="44925" y="57830"/>
                      <a:pt x="2170" y="49777"/>
                      <a:pt x="900" y="31127"/>
                    </a:cubicBezTo>
                    <a:cubicBezTo>
                      <a:pt x="477" y="13325"/>
                      <a:pt x="101226" y="1033"/>
                      <a:pt x="101226" y="1033"/>
                    </a:cubicBezTo>
                    <a:lnTo>
                      <a:pt x="101226" y="1033"/>
                    </a:lnTo>
                    <a:close/>
                  </a:path>
                </a:pathLst>
              </a:custGeom>
              <a:solidFill>
                <a:srgbClr val="000000"/>
              </a:solidFill>
              <a:ln w="4234" cap="flat">
                <a:noFill/>
                <a:prstDash val="solid"/>
                <a:miter/>
              </a:ln>
            </p:spPr>
            <p:txBody>
              <a:bodyPr rtlCol="0" anchor="ctr"/>
              <a:lstStyle/>
              <a:p>
                <a:endParaRPr lang="fr-FR"/>
              </a:p>
            </p:txBody>
          </p:sp>
          <p:sp>
            <p:nvSpPr>
              <p:cNvPr id="1107" name="Forme libre 1106">
                <a:extLst>
                  <a:ext uri="{FF2B5EF4-FFF2-40B4-BE49-F238E27FC236}">
                    <a16:creationId xmlns:a16="http://schemas.microsoft.com/office/drawing/2014/main" id="{D7AAC17A-7647-A783-89AB-7813DCCADE5E}"/>
                  </a:ext>
                </a:extLst>
              </p:cNvPr>
              <p:cNvSpPr/>
              <p:nvPr/>
            </p:nvSpPr>
            <p:spPr>
              <a:xfrm>
                <a:off x="2430326" y="4435097"/>
                <a:ext cx="283787" cy="212776"/>
              </a:xfrm>
              <a:custGeom>
                <a:avLst/>
                <a:gdLst>
                  <a:gd name="connsiteX0" fmla="*/ 45761 w 283787"/>
                  <a:gd name="connsiteY0" fmla="*/ 213790 h 212776"/>
                  <a:gd name="connsiteX1" fmla="*/ 44068 w 283787"/>
                  <a:gd name="connsiteY1" fmla="*/ 212518 h 212776"/>
                  <a:gd name="connsiteX2" fmla="*/ 890 w 283787"/>
                  <a:gd name="connsiteY2" fmla="*/ 61201 h 212776"/>
                  <a:gd name="connsiteX3" fmla="*/ 2583 w 283787"/>
                  <a:gd name="connsiteY3" fmla="*/ 59081 h 212776"/>
                  <a:gd name="connsiteX4" fmla="*/ 4699 w 283787"/>
                  <a:gd name="connsiteY4" fmla="*/ 60777 h 212776"/>
                  <a:gd name="connsiteX5" fmla="*/ 47454 w 283787"/>
                  <a:gd name="connsiteY5" fmla="*/ 210823 h 212776"/>
                  <a:gd name="connsiteX6" fmla="*/ 46608 w 283787"/>
                  <a:gd name="connsiteY6" fmla="*/ 213366 h 212776"/>
                  <a:gd name="connsiteX7" fmla="*/ 45761 w 283787"/>
                  <a:gd name="connsiteY7" fmla="*/ 213790 h 212776"/>
                  <a:gd name="connsiteX8" fmla="*/ 281971 w 283787"/>
                  <a:gd name="connsiteY8" fmla="*/ 107825 h 212776"/>
                  <a:gd name="connsiteX9" fmla="*/ 280278 w 283787"/>
                  <a:gd name="connsiteY9" fmla="*/ 106554 h 212776"/>
                  <a:gd name="connsiteX10" fmla="*/ 252339 w 283787"/>
                  <a:gd name="connsiteY10" fmla="*/ 3556 h 212776"/>
                  <a:gd name="connsiteX11" fmla="*/ 254033 w 283787"/>
                  <a:gd name="connsiteY11" fmla="*/ 1013 h 212776"/>
                  <a:gd name="connsiteX12" fmla="*/ 256572 w 283787"/>
                  <a:gd name="connsiteY12" fmla="*/ 2708 h 212776"/>
                  <a:gd name="connsiteX13" fmla="*/ 284511 w 283787"/>
                  <a:gd name="connsiteY13" fmla="*/ 104858 h 212776"/>
                  <a:gd name="connsiteX14" fmla="*/ 283665 w 283787"/>
                  <a:gd name="connsiteY14" fmla="*/ 107401 h 212776"/>
                  <a:gd name="connsiteX15" fmla="*/ 281971 w 283787"/>
                  <a:gd name="connsiteY15" fmla="*/ 107401 h 212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3787" h="212776">
                    <a:moveTo>
                      <a:pt x="45761" y="213790"/>
                    </a:moveTo>
                    <a:cubicBezTo>
                      <a:pt x="44914" y="213790"/>
                      <a:pt x="44491" y="213366"/>
                      <a:pt x="44068" y="212518"/>
                    </a:cubicBezTo>
                    <a:cubicBezTo>
                      <a:pt x="14012" y="150635"/>
                      <a:pt x="890" y="62048"/>
                      <a:pt x="890" y="61201"/>
                    </a:cubicBezTo>
                    <a:cubicBezTo>
                      <a:pt x="890" y="60353"/>
                      <a:pt x="1313" y="59081"/>
                      <a:pt x="2583" y="59081"/>
                    </a:cubicBezTo>
                    <a:cubicBezTo>
                      <a:pt x="3429" y="59081"/>
                      <a:pt x="4699" y="59505"/>
                      <a:pt x="4699" y="60777"/>
                    </a:cubicBezTo>
                    <a:cubicBezTo>
                      <a:pt x="4699" y="61625"/>
                      <a:pt x="17399" y="149363"/>
                      <a:pt x="47454" y="210823"/>
                    </a:cubicBezTo>
                    <a:cubicBezTo>
                      <a:pt x="47878" y="211670"/>
                      <a:pt x="47454" y="212942"/>
                      <a:pt x="46608" y="213366"/>
                    </a:cubicBezTo>
                    <a:cubicBezTo>
                      <a:pt x="46184" y="213790"/>
                      <a:pt x="45761" y="213790"/>
                      <a:pt x="45761" y="213790"/>
                    </a:cubicBezTo>
                    <a:close/>
                    <a:moveTo>
                      <a:pt x="281971" y="107825"/>
                    </a:moveTo>
                    <a:cubicBezTo>
                      <a:pt x="281125" y="107825"/>
                      <a:pt x="280701" y="107401"/>
                      <a:pt x="280278" y="106554"/>
                    </a:cubicBezTo>
                    <a:cubicBezTo>
                      <a:pt x="270965" y="85361"/>
                      <a:pt x="252763" y="6947"/>
                      <a:pt x="252339" y="3556"/>
                    </a:cubicBezTo>
                    <a:cubicBezTo>
                      <a:pt x="252339" y="2708"/>
                      <a:pt x="252763" y="1437"/>
                      <a:pt x="254033" y="1013"/>
                    </a:cubicBezTo>
                    <a:cubicBezTo>
                      <a:pt x="254879" y="1013"/>
                      <a:pt x="256149" y="1437"/>
                      <a:pt x="256572" y="2708"/>
                    </a:cubicBezTo>
                    <a:cubicBezTo>
                      <a:pt x="256572" y="3556"/>
                      <a:pt x="274775" y="84089"/>
                      <a:pt x="284511" y="104858"/>
                    </a:cubicBezTo>
                    <a:cubicBezTo>
                      <a:pt x="284935" y="105706"/>
                      <a:pt x="284511" y="106978"/>
                      <a:pt x="283665" y="107401"/>
                    </a:cubicBezTo>
                    <a:lnTo>
                      <a:pt x="281971" y="107401"/>
                    </a:lnTo>
                    <a:close/>
                  </a:path>
                </a:pathLst>
              </a:custGeom>
              <a:solidFill>
                <a:srgbClr val="000000"/>
              </a:solidFill>
              <a:ln w="4234" cap="flat">
                <a:noFill/>
                <a:prstDash val="solid"/>
                <a:miter/>
              </a:ln>
            </p:spPr>
            <p:txBody>
              <a:bodyPr rtlCol="0" anchor="ctr"/>
              <a:lstStyle/>
              <a:p>
                <a:endParaRPr lang="fr-FR"/>
              </a:p>
            </p:txBody>
          </p:sp>
          <p:sp>
            <p:nvSpPr>
              <p:cNvPr id="1108" name="Forme libre 1107">
                <a:extLst>
                  <a:ext uri="{FF2B5EF4-FFF2-40B4-BE49-F238E27FC236}">
                    <a16:creationId xmlns:a16="http://schemas.microsoft.com/office/drawing/2014/main" id="{924A461D-B171-8BFC-8064-80220398727E}"/>
                  </a:ext>
                </a:extLst>
              </p:cNvPr>
              <p:cNvSpPr/>
              <p:nvPr/>
            </p:nvSpPr>
            <p:spPr>
              <a:xfrm>
                <a:off x="2669405" y="4521922"/>
                <a:ext cx="63657" cy="58558"/>
              </a:xfrm>
              <a:custGeom>
                <a:avLst/>
                <a:gdLst>
                  <a:gd name="connsiteX0" fmla="*/ 4408 w 63657"/>
                  <a:gd name="connsiteY0" fmla="*/ 59574 h 58558"/>
                  <a:gd name="connsiteX1" fmla="*/ 3561 w 63657"/>
                  <a:gd name="connsiteY1" fmla="*/ 59574 h 58558"/>
                  <a:gd name="connsiteX2" fmla="*/ 1445 w 63657"/>
                  <a:gd name="connsiteY2" fmla="*/ 58302 h 58558"/>
                  <a:gd name="connsiteX3" fmla="*/ 30653 w 63657"/>
                  <a:gd name="connsiteY3" fmla="*/ 26513 h 58558"/>
                  <a:gd name="connsiteX4" fmla="*/ 34463 w 63657"/>
                  <a:gd name="connsiteY4" fmla="*/ 23546 h 58558"/>
                  <a:gd name="connsiteX5" fmla="*/ 61132 w 63657"/>
                  <a:gd name="connsiteY5" fmla="*/ 1505 h 58558"/>
                  <a:gd name="connsiteX6" fmla="*/ 64095 w 63657"/>
                  <a:gd name="connsiteY6" fmla="*/ 1505 h 58558"/>
                  <a:gd name="connsiteX7" fmla="*/ 64095 w 63657"/>
                  <a:gd name="connsiteY7" fmla="*/ 4472 h 58558"/>
                  <a:gd name="connsiteX8" fmla="*/ 37426 w 63657"/>
                  <a:gd name="connsiteY8" fmla="*/ 26513 h 58558"/>
                  <a:gd name="connsiteX9" fmla="*/ 33617 w 63657"/>
                  <a:gd name="connsiteY9" fmla="*/ 29480 h 58558"/>
                  <a:gd name="connsiteX10" fmla="*/ 5678 w 63657"/>
                  <a:gd name="connsiteY10" fmla="*/ 55335 h 58558"/>
                  <a:gd name="connsiteX11" fmla="*/ 37850 w 63657"/>
                  <a:gd name="connsiteY11" fmla="*/ 37110 h 58558"/>
                  <a:gd name="connsiteX12" fmla="*/ 40813 w 63657"/>
                  <a:gd name="connsiteY12" fmla="*/ 37533 h 58558"/>
                  <a:gd name="connsiteX13" fmla="*/ 40390 w 63657"/>
                  <a:gd name="connsiteY13" fmla="*/ 40500 h 58558"/>
                  <a:gd name="connsiteX14" fmla="*/ 4408 w 63657"/>
                  <a:gd name="connsiteY14" fmla="*/ 59574 h 58558"/>
                  <a:gd name="connsiteX15" fmla="*/ 4408 w 63657"/>
                  <a:gd name="connsiteY15" fmla="*/ 59574 h 5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657" h="58558">
                    <a:moveTo>
                      <a:pt x="4408" y="59574"/>
                    </a:moveTo>
                    <a:lnTo>
                      <a:pt x="3561" y="59574"/>
                    </a:lnTo>
                    <a:cubicBezTo>
                      <a:pt x="2291" y="59574"/>
                      <a:pt x="1868" y="58726"/>
                      <a:pt x="1445" y="58302"/>
                    </a:cubicBezTo>
                    <a:cubicBezTo>
                      <a:pt x="-1095" y="54064"/>
                      <a:pt x="5254" y="46858"/>
                      <a:pt x="30653" y="26513"/>
                    </a:cubicBezTo>
                    <a:cubicBezTo>
                      <a:pt x="31923" y="25665"/>
                      <a:pt x="33193" y="24394"/>
                      <a:pt x="34463" y="23546"/>
                    </a:cubicBezTo>
                    <a:cubicBezTo>
                      <a:pt x="45469" y="14645"/>
                      <a:pt x="60709" y="1505"/>
                      <a:pt x="61132" y="1505"/>
                    </a:cubicBezTo>
                    <a:cubicBezTo>
                      <a:pt x="61979" y="658"/>
                      <a:pt x="63249" y="1082"/>
                      <a:pt x="64095" y="1505"/>
                    </a:cubicBezTo>
                    <a:cubicBezTo>
                      <a:pt x="64942" y="2353"/>
                      <a:pt x="64519" y="3625"/>
                      <a:pt x="64095" y="4472"/>
                    </a:cubicBezTo>
                    <a:cubicBezTo>
                      <a:pt x="64095" y="4472"/>
                      <a:pt x="48433" y="17612"/>
                      <a:pt x="37426" y="26513"/>
                    </a:cubicBezTo>
                    <a:cubicBezTo>
                      <a:pt x="36580" y="27361"/>
                      <a:pt x="35310" y="28208"/>
                      <a:pt x="33617" y="29480"/>
                    </a:cubicBezTo>
                    <a:cubicBezTo>
                      <a:pt x="26420" y="35414"/>
                      <a:pt x="7794" y="50249"/>
                      <a:pt x="5678" y="55335"/>
                    </a:cubicBezTo>
                    <a:cubicBezTo>
                      <a:pt x="9911" y="54911"/>
                      <a:pt x="25150" y="46010"/>
                      <a:pt x="37850" y="37110"/>
                    </a:cubicBezTo>
                    <a:cubicBezTo>
                      <a:pt x="38696" y="36685"/>
                      <a:pt x="39966" y="36685"/>
                      <a:pt x="40813" y="37533"/>
                    </a:cubicBezTo>
                    <a:cubicBezTo>
                      <a:pt x="41236" y="38381"/>
                      <a:pt x="41236" y="39653"/>
                      <a:pt x="40390" y="40500"/>
                    </a:cubicBezTo>
                    <a:cubicBezTo>
                      <a:pt x="33617" y="45163"/>
                      <a:pt x="11604" y="59574"/>
                      <a:pt x="4408" y="59574"/>
                    </a:cubicBezTo>
                    <a:lnTo>
                      <a:pt x="4408" y="59574"/>
                    </a:lnTo>
                    <a:close/>
                  </a:path>
                </a:pathLst>
              </a:custGeom>
              <a:solidFill>
                <a:srgbClr val="000000"/>
              </a:solidFill>
              <a:ln w="4234" cap="flat">
                <a:noFill/>
                <a:prstDash val="solid"/>
                <a:miter/>
              </a:ln>
            </p:spPr>
            <p:txBody>
              <a:bodyPr rtlCol="0" anchor="ctr"/>
              <a:lstStyle/>
              <a:p>
                <a:endParaRPr lang="fr-FR"/>
              </a:p>
            </p:txBody>
          </p:sp>
          <p:sp>
            <p:nvSpPr>
              <p:cNvPr id="1109" name="Forme libre 1108">
                <a:extLst>
                  <a:ext uri="{FF2B5EF4-FFF2-40B4-BE49-F238E27FC236}">
                    <a16:creationId xmlns:a16="http://schemas.microsoft.com/office/drawing/2014/main" id="{7CA0283A-CE0C-C872-5733-42C88119B479}"/>
                  </a:ext>
                </a:extLst>
              </p:cNvPr>
              <p:cNvSpPr/>
              <p:nvPr/>
            </p:nvSpPr>
            <p:spPr>
              <a:xfrm>
                <a:off x="2672190" y="4560069"/>
                <a:ext cx="91029" cy="44994"/>
              </a:xfrm>
              <a:custGeom>
                <a:avLst/>
                <a:gdLst>
                  <a:gd name="connsiteX0" fmla="*/ 5438 w 91029"/>
                  <a:gd name="connsiteY0" fmla="*/ 38390 h 44994"/>
                  <a:gd name="connsiteX1" fmla="*/ 4168 w 91029"/>
                  <a:gd name="connsiteY1" fmla="*/ 38390 h 44994"/>
                  <a:gd name="connsiteX2" fmla="*/ 1205 w 91029"/>
                  <a:gd name="connsiteY2" fmla="*/ 36271 h 44994"/>
                  <a:gd name="connsiteX3" fmla="*/ 32107 w 91029"/>
                  <a:gd name="connsiteY3" fmla="*/ 1514 h 44994"/>
                  <a:gd name="connsiteX4" fmla="*/ 35070 w 91029"/>
                  <a:gd name="connsiteY4" fmla="*/ 1514 h 44994"/>
                  <a:gd name="connsiteX5" fmla="*/ 35070 w 91029"/>
                  <a:gd name="connsiteY5" fmla="*/ 4481 h 44994"/>
                  <a:gd name="connsiteX6" fmla="*/ 5438 w 91029"/>
                  <a:gd name="connsiteY6" fmla="*/ 33728 h 44994"/>
                  <a:gd name="connsiteX7" fmla="*/ 19831 w 91029"/>
                  <a:gd name="connsiteY7" fmla="*/ 26946 h 44994"/>
                  <a:gd name="connsiteX8" fmla="*/ 25757 w 91029"/>
                  <a:gd name="connsiteY8" fmla="*/ 23131 h 44994"/>
                  <a:gd name="connsiteX9" fmla="*/ 45653 w 91029"/>
                  <a:gd name="connsiteY9" fmla="*/ 9992 h 44994"/>
                  <a:gd name="connsiteX10" fmla="*/ 48616 w 91029"/>
                  <a:gd name="connsiteY10" fmla="*/ 10415 h 44994"/>
                  <a:gd name="connsiteX11" fmla="*/ 48193 w 91029"/>
                  <a:gd name="connsiteY11" fmla="*/ 13382 h 44994"/>
                  <a:gd name="connsiteX12" fmla="*/ 28297 w 91029"/>
                  <a:gd name="connsiteY12" fmla="*/ 26522 h 44994"/>
                  <a:gd name="connsiteX13" fmla="*/ 22371 w 91029"/>
                  <a:gd name="connsiteY13" fmla="*/ 29913 h 44994"/>
                  <a:gd name="connsiteX14" fmla="*/ 5438 w 91029"/>
                  <a:gd name="connsiteY14" fmla="*/ 38390 h 44994"/>
                  <a:gd name="connsiteX15" fmla="*/ 5438 w 91029"/>
                  <a:gd name="connsiteY15" fmla="*/ 38390 h 44994"/>
                  <a:gd name="connsiteX16" fmla="*/ 37187 w 91029"/>
                  <a:gd name="connsiteY16" fmla="*/ 46019 h 44994"/>
                  <a:gd name="connsiteX17" fmla="*/ 36340 w 91029"/>
                  <a:gd name="connsiteY17" fmla="*/ 46019 h 44994"/>
                  <a:gd name="connsiteX18" fmla="*/ 33800 w 91029"/>
                  <a:gd name="connsiteY18" fmla="*/ 44324 h 44994"/>
                  <a:gd name="connsiteX19" fmla="*/ 40997 w 91029"/>
                  <a:gd name="connsiteY19" fmla="*/ 31608 h 44994"/>
                  <a:gd name="connsiteX20" fmla="*/ 49040 w 91029"/>
                  <a:gd name="connsiteY20" fmla="*/ 22707 h 44994"/>
                  <a:gd name="connsiteX21" fmla="*/ 52003 w 91029"/>
                  <a:gd name="connsiteY21" fmla="*/ 22284 h 44994"/>
                  <a:gd name="connsiteX22" fmla="*/ 52426 w 91029"/>
                  <a:gd name="connsiteY22" fmla="*/ 25250 h 44994"/>
                  <a:gd name="connsiteX23" fmla="*/ 43960 w 91029"/>
                  <a:gd name="connsiteY23" fmla="*/ 34999 h 44994"/>
                  <a:gd name="connsiteX24" fmla="*/ 37610 w 91029"/>
                  <a:gd name="connsiteY24" fmla="*/ 42205 h 44994"/>
                  <a:gd name="connsiteX25" fmla="*/ 56659 w 91029"/>
                  <a:gd name="connsiteY25" fmla="*/ 31184 h 44994"/>
                  <a:gd name="connsiteX26" fmla="*/ 66396 w 91029"/>
                  <a:gd name="connsiteY26" fmla="*/ 24827 h 44994"/>
                  <a:gd name="connsiteX27" fmla="*/ 70205 w 91029"/>
                  <a:gd name="connsiteY27" fmla="*/ 22707 h 44994"/>
                  <a:gd name="connsiteX28" fmla="*/ 87985 w 91029"/>
                  <a:gd name="connsiteY28" fmla="*/ 8296 h 44994"/>
                  <a:gd name="connsiteX29" fmla="*/ 90948 w 91029"/>
                  <a:gd name="connsiteY29" fmla="*/ 7449 h 44994"/>
                  <a:gd name="connsiteX30" fmla="*/ 91795 w 91029"/>
                  <a:gd name="connsiteY30" fmla="*/ 10415 h 44994"/>
                  <a:gd name="connsiteX31" fmla="*/ 72322 w 91029"/>
                  <a:gd name="connsiteY31" fmla="*/ 26522 h 44994"/>
                  <a:gd name="connsiteX32" fmla="*/ 68512 w 91029"/>
                  <a:gd name="connsiteY32" fmla="*/ 28641 h 44994"/>
                  <a:gd name="connsiteX33" fmla="*/ 59199 w 91029"/>
                  <a:gd name="connsiteY33" fmla="*/ 34575 h 44994"/>
                  <a:gd name="connsiteX34" fmla="*/ 37187 w 91029"/>
                  <a:gd name="connsiteY34" fmla="*/ 46019 h 44994"/>
                  <a:gd name="connsiteX35" fmla="*/ 37187 w 91029"/>
                  <a:gd name="connsiteY35" fmla="*/ 4601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1029" h="44994">
                    <a:moveTo>
                      <a:pt x="5438" y="38390"/>
                    </a:moveTo>
                    <a:cubicBezTo>
                      <a:pt x="5015" y="38390"/>
                      <a:pt x="4591" y="38390"/>
                      <a:pt x="4168" y="38390"/>
                    </a:cubicBezTo>
                    <a:cubicBezTo>
                      <a:pt x="2898" y="37966"/>
                      <a:pt x="2052" y="37542"/>
                      <a:pt x="1205" y="36271"/>
                    </a:cubicBezTo>
                    <a:cubicBezTo>
                      <a:pt x="-912" y="32032"/>
                      <a:pt x="9248" y="20588"/>
                      <a:pt x="32107" y="1514"/>
                    </a:cubicBezTo>
                    <a:cubicBezTo>
                      <a:pt x="32954" y="667"/>
                      <a:pt x="34224" y="1091"/>
                      <a:pt x="35070" y="1514"/>
                    </a:cubicBezTo>
                    <a:cubicBezTo>
                      <a:pt x="35494" y="2362"/>
                      <a:pt x="35494" y="3634"/>
                      <a:pt x="35070" y="4481"/>
                    </a:cubicBezTo>
                    <a:cubicBezTo>
                      <a:pt x="21101" y="15926"/>
                      <a:pt x="6285" y="29913"/>
                      <a:pt x="5438" y="33728"/>
                    </a:cubicBezTo>
                    <a:cubicBezTo>
                      <a:pt x="7555" y="34152"/>
                      <a:pt x="14751" y="29913"/>
                      <a:pt x="19831" y="26946"/>
                    </a:cubicBezTo>
                    <a:cubicBezTo>
                      <a:pt x="21947" y="25674"/>
                      <a:pt x="24064" y="24403"/>
                      <a:pt x="25757" y="23131"/>
                    </a:cubicBezTo>
                    <a:cubicBezTo>
                      <a:pt x="32954" y="18892"/>
                      <a:pt x="42690" y="12111"/>
                      <a:pt x="45653" y="9992"/>
                    </a:cubicBezTo>
                    <a:cubicBezTo>
                      <a:pt x="46500" y="9568"/>
                      <a:pt x="47770" y="9568"/>
                      <a:pt x="48616" y="10415"/>
                    </a:cubicBezTo>
                    <a:cubicBezTo>
                      <a:pt x="49040" y="11263"/>
                      <a:pt x="49040" y="12535"/>
                      <a:pt x="48193" y="13382"/>
                    </a:cubicBezTo>
                    <a:cubicBezTo>
                      <a:pt x="45230" y="15078"/>
                      <a:pt x="35494" y="22284"/>
                      <a:pt x="28297" y="26522"/>
                    </a:cubicBezTo>
                    <a:cubicBezTo>
                      <a:pt x="26604" y="27370"/>
                      <a:pt x="24487" y="28641"/>
                      <a:pt x="22371" y="29913"/>
                    </a:cubicBezTo>
                    <a:cubicBezTo>
                      <a:pt x="15174" y="34999"/>
                      <a:pt x="9248" y="38390"/>
                      <a:pt x="5438" y="38390"/>
                    </a:cubicBezTo>
                    <a:lnTo>
                      <a:pt x="5438" y="38390"/>
                    </a:lnTo>
                    <a:close/>
                    <a:moveTo>
                      <a:pt x="37187" y="46019"/>
                    </a:moveTo>
                    <a:lnTo>
                      <a:pt x="36340" y="46019"/>
                    </a:lnTo>
                    <a:cubicBezTo>
                      <a:pt x="35494" y="46019"/>
                      <a:pt x="34647" y="45172"/>
                      <a:pt x="33800" y="44324"/>
                    </a:cubicBezTo>
                    <a:cubicBezTo>
                      <a:pt x="31684" y="40933"/>
                      <a:pt x="35494" y="37119"/>
                      <a:pt x="40997" y="31608"/>
                    </a:cubicBezTo>
                    <a:cubicBezTo>
                      <a:pt x="43960" y="29065"/>
                      <a:pt x="46923" y="25674"/>
                      <a:pt x="49040" y="22707"/>
                    </a:cubicBezTo>
                    <a:cubicBezTo>
                      <a:pt x="49463" y="21860"/>
                      <a:pt x="50733" y="21436"/>
                      <a:pt x="52003" y="22284"/>
                    </a:cubicBezTo>
                    <a:cubicBezTo>
                      <a:pt x="52849" y="22707"/>
                      <a:pt x="53273" y="23979"/>
                      <a:pt x="52426" y="25250"/>
                    </a:cubicBezTo>
                    <a:cubicBezTo>
                      <a:pt x="50310" y="28641"/>
                      <a:pt x="46923" y="32032"/>
                      <a:pt x="43960" y="34999"/>
                    </a:cubicBezTo>
                    <a:cubicBezTo>
                      <a:pt x="41843" y="37119"/>
                      <a:pt x="38457" y="40509"/>
                      <a:pt x="37610" y="42205"/>
                    </a:cubicBezTo>
                    <a:cubicBezTo>
                      <a:pt x="40573" y="42205"/>
                      <a:pt x="51580" y="34575"/>
                      <a:pt x="56659" y="31184"/>
                    </a:cubicBezTo>
                    <a:cubicBezTo>
                      <a:pt x="60469" y="28641"/>
                      <a:pt x="63856" y="26098"/>
                      <a:pt x="66396" y="24827"/>
                    </a:cubicBezTo>
                    <a:cubicBezTo>
                      <a:pt x="67666" y="23979"/>
                      <a:pt x="68936" y="23555"/>
                      <a:pt x="70205" y="22707"/>
                    </a:cubicBezTo>
                    <a:cubicBezTo>
                      <a:pt x="77825" y="18469"/>
                      <a:pt x="84175" y="15502"/>
                      <a:pt x="87985" y="8296"/>
                    </a:cubicBezTo>
                    <a:cubicBezTo>
                      <a:pt x="88408" y="7449"/>
                      <a:pt x="89678" y="7025"/>
                      <a:pt x="90948" y="7449"/>
                    </a:cubicBezTo>
                    <a:cubicBezTo>
                      <a:pt x="91795" y="7872"/>
                      <a:pt x="92218" y="9144"/>
                      <a:pt x="91795" y="10415"/>
                    </a:cubicBezTo>
                    <a:cubicBezTo>
                      <a:pt x="87561" y="18469"/>
                      <a:pt x="80365" y="22284"/>
                      <a:pt x="72322" y="26522"/>
                    </a:cubicBezTo>
                    <a:cubicBezTo>
                      <a:pt x="71052" y="26946"/>
                      <a:pt x="69782" y="27794"/>
                      <a:pt x="68512" y="28641"/>
                    </a:cubicBezTo>
                    <a:cubicBezTo>
                      <a:pt x="66396" y="29913"/>
                      <a:pt x="63009" y="32032"/>
                      <a:pt x="59199" y="34575"/>
                    </a:cubicBezTo>
                    <a:cubicBezTo>
                      <a:pt x="48616" y="41357"/>
                      <a:pt x="41420" y="46019"/>
                      <a:pt x="37187" y="46019"/>
                    </a:cubicBezTo>
                    <a:lnTo>
                      <a:pt x="37187" y="46019"/>
                    </a:lnTo>
                    <a:close/>
                  </a:path>
                </a:pathLst>
              </a:custGeom>
              <a:solidFill>
                <a:srgbClr val="000000"/>
              </a:solidFill>
              <a:ln w="4234" cap="flat">
                <a:noFill/>
                <a:prstDash val="solid"/>
                <a:miter/>
              </a:ln>
            </p:spPr>
            <p:txBody>
              <a:bodyPr rtlCol="0" anchor="ctr"/>
              <a:lstStyle/>
              <a:p>
                <a:endParaRPr lang="fr-FR"/>
              </a:p>
            </p:txBody>
          </p:sp>
          <p:sp>
            <p:nvSpPr>
              <p:cNvPr id="1110" name="Forme libre 1109">
                <a:extLst>
                  <a:ext uri="{FF2B5EF4-FFF2-40B4-BE49-F238E27FC236}">
                    <a16:creationId xmlns:a16="http://schemas.microsoft.com/office/drawing/2014/main" id="{4AF22A1A-BFA1-03E9-5FE5-ACE877C525DA}"/>
                  </a:ext>
                </a:extLst>
              </p:cNvPr>
              <p:cNvSpPr/>
              <p:nvPr/>
            </p:nvSpPr>
            <p:spPr>
              <a:xfrm>
                <a:off x="2556362" y="4261486"/>
                <a:ext cx="331448" cy="338491"/>
              </a:xfrm>
              <a:custGeom>
                <a:avLst/>
                <a:gdLst>
                  <a:gd name="connsiteX0" fmla="*/ 133543 w 331448"/>
                  <a:gd name="connsiteY0" fmla="*/ 339473 h 338491"/>
                  <a:gd name="connsiteX1" fmla="*/ 130580 w 331448"/>
                  <a:gd name="connsiteY1" fmla="*/ 338625 h 338491"/>
                  <a:gd name="connsiteX2" fmla="*/ 129733 w 331448"/>
                  <a:gd name="connsiteY2" fmla="*/ 335658 h 338491"/>
                  <a:gd name="connsiteX3" fmla="*/ 138623 w 331448"/>
                  <a:gd name="connsiteY3" fmla="*/ 323790 h 338491"/>
                  <a:gd name="connsiteX4" fmla="*/ 141586 w 331448"/>
                  <a:gd name="connsiteY4" fmla="*/ 323790 h 338491"/>
                  <a:gd name="connsiteX5" fmla="*/ 141586 w 331448"/>
                  <a:gd name="connsiteY5" fmla="*/ 326757 h 338491"/>
                  <a:gd name="connsiteX6" fmla="*/ 134390 w 331448"/>
                  <a:gd name="connsiteY6" fmla="*/ 335234 h 338491"/>
                  <a:gd name="connsiteX7" fmla="*/ 171218 w 331448"/>
                  <a:gd name="connsiteY7" fmla="*/ 317008 h 338491"/>
                  <a:gd name="connsiteX8" fmla="*/ 174182 w 331448"/>
                  <a:gd name="connsiteY8" fmla="*/ 317432 h 338491"/>
                  <a:gd name="connsiteX9" fmla="*/ 173758 w 331448"/>
                  <a:gd name="connsiteY9" fmla="*/ 320399 h 338491"/>
                  <a:gd name="connsiteX10" fmla="*/ 133543 w 331448"/>
                  <a:gd name="connsiteY10" fmla="*/ 339473 h 338491"/>
                  <a:gd name="connsiteX11" fmla="*/ 133543 w 331448"/>
                  <a:gd name="connsiteY11" fmla="*/ 339473 h 338491"/>
                  <a:gd name="connsiteX12" fmla="*/ 219900 w 331448"/>
                  <a:gd name="connsiteY12" fmla="*/ 316160 h 338491"/>
                  <a:gd name="connsiteX13" fmla="*/ 219053 w 331448"/>
                  <a:gd name="connsiteY13" fmla="*/ 316160 h 338491"/>
                  <a:gd name="connsiteX14" fmla="*/ 191538 w 331448"/>
                  <a:gd name="connsiteY14" fmla="*/ 296239 h 338491"/>
                  <a:gd name="connsiteX15" fmla="*/ 174605 w 331448"/>
                  <a:gd name="connsiteY15" fmla="*/ 264026 h 338491"/>
                  <a:gd name="connsiteX16" fmla="*/ 175875 w 331448"/>
                  <a:gd name="connsiteY16" fmla="*/ 261483 h 338491"/>
                  <a:gd name="connsiteX17" fmla="*/ 178415 w 331448"/>
                  <a:gd name="connsiteY17" fmla="*/ 262754 h 338491"/>
                  <a:gd name="connsiteX18" fmla="*/ 194501 w 331448"/>
                  <a:gd name="connsiteY18" fmla="*/ 293272 h 338491"/>
                  <a:gd name="connsiteX19" fmla="*/ 219476 w 331448"/>
                  <a:gd name="connsiteY19" fmla="*/ 311498 h 338491"/>
                  <a:gd name="connsiteX20" fmla="*/ 296943 w 331448"/>
                  <a:gd name="connsiteY20" fmla="*/ 222912 h 338491"/>
                  <a:gd name="connsiteX21" fmla="*/ 318956 w 331448"/>
                  <a:gd name="connsiteY21" fmla="*/ 116099 h 338491"/>
                  <a:gd name="connsiteX22" fmla="*/ 144973 w 331448"/>
                  <a:gd name="connsiteY22" fmla="*/ 12254 h 338491"/>
                  <a:gd name="connsiteX23" fmla="*/ 3585 w 331448"/>
                  <a:gd name="connsiteY23" fmla="*/ 11830 h 338491"/>
                  <a:gd name="connsiteX24" fmla="*/ 1045 w 331448"/>
                  <a:gd name="connsiteY24" fmla="*/ 10559 h 338491"/>
                  <a:gd name="connsiteX25" fmla="*/ 2315 w 331448"/>
                  <a:gd name="connsiteY25" fmla="*/ 8016 h 338491"/>
                  <a:gd name="connsiteX26" fmla="*/ 145819 w 331448"/>
                  <a:gd name="connsiteY26" fmla="*/ 8440 h 338491"/>
                  <a:gd name="connsiteX27" fmla="*/ 322342 w 331448"/>
                  <a:gd name="connsiteY27" fmla="*/ 114404 h 338491"/>
                  <a:gd name="connsiteX28" fmla="*/ 300330 w 331448"/>
                  <a:gd name="connsiteY28" fmla="*/ 225879 h 338491"/>
                  <a:gd name="connsiteX29" fmla="*/ 221593 w 331448"/>
                  <a:gd name="connsiteY29" fmla="*/ 316160 h 338491"/>
                  <a:gd name="connsiteX30" fmla="*/ 219900 w 331448"/>
                  <a:gd name="connsiteY30" fmla="*/ 316160 h 3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1448" h="338491">
                    <a:moveTo>
                      <a:pt x="133543" y="339473"/>
                    </a:moveTo>
                    <a:cubicBezTo>
                      <a:pt x="132273" y="339473"/>
                      <a:pt x="131003" y="339473"/>
                      <a:pt x="130580" y="338625"/>
                    </a:cubicBezTo>
                    <a:cubicBezTo>
                      <a:pt x="129733" y="337777"/>
                      <a:pt x="129733" y="336929"/>
                      <a:pt x="129733" y="335658"/>
                    </a:cubicBezTo>
                    <a:cubicBezTo>
                      <a:pt x="129733" y="331419"/>
                      <a:pt x="136507" y="325485"/>
                      <a:pt x="138623" y="323790"/>
                    </a:cubicBezTo>
                    <a:cubicBezTo>
                      <a:pt x="139470" y="322942"/>
                      <a:pt x="140740" y="323366"/>
                      <a:pt x="141586" y="323790"/>
                    </a:cubicBezTo>
                    <a:cubicBezTo>
                      <a:pt x="142433" y="324637"/>
                      <a:pt x="142010" y="325909"/>
                      <a:pt x="141586" y="326757"/>
                    </a:cubicBezTo>
                    <a:cubicBezTo>
                      <a:pt x="138200" y="329724"/>
                      <a:pt x="134813" y="333539"/>
                      <a:pt x="134390" y="335234"/>
                    </a:cubicBezTo>
                    <a:cubicBezTo>
                      <a:pt x="137776" y="335658"/>
                      <a:pt x="155979" y="326757"/>
                      <a:pt x="171218" y="317008"/>
                    </a:cubicBezTo>
                    <a:cubicBezTo>
                      <a:pt x="172065" y="316584"/>
                      <a:pt x="173335" y="317008"/>
                      <a:pt x="174182" y="317432"/>
                    </a:cubicBezTo>
                    <a:cubicBezTo>
                      <a:pt x="174605" y="318280"/>
                      <a:pt x="174182" y="319551"/>
                      <a:pt x="173758" y="320399"/>
                    </a:cubicBezTo>
                    <a:cubicBezTo>
                      <a:pt x="158519" y="329724"/>
                      <a:pt x="141163" y="339473"/>
                      <a:pt x="133543" y="339473"/>
                    </a:cubicBezTo>
                    <a:lnTo>
                      <a:pt x="133543" y="339473"/>
                    </a:lnTo>
                    <a:close/>
                    <a:moveTo>
                      <a:pt x="219900" y="316160"/>
                    </a:moveTo>
                    <a:cubicBezTo>
                      <a:pt x="219900" y="316160"/>
                      <a:pt x="219476" y="316160"/>
                      <a:pt x="219053" y="316160"/>
                    </a:cubicBezTo>
                    <a:cubicBezTo>
                      <a:pt x="218630" y="316160"/>
                      <a:pt x="202544" y="308955"/>
                      <a:pt x="191538" y="296239"/>
                    </a:cubicBezTo>
                    <a:cubicBezTo>
                      <a:pt x="180531" y="283523"/>
                      <a:pt x="174605" y="264874"/>
                      <a:pt x="174605" y="264026"/>
                    </a:cubicBezTo>
                    <a:cubicBezTo>
                      <a:pt x="174182" y="263178"/>
                      <a:pt x="174605" y="261907"/>
                      <a:pt x="175875" y="261483"/>
                    </a:cubicBezTo>
                    <a:cubicBezTo>
                      <a:pt x="176722" y="261059"/>
                      <a:pt x="177991" y="261483"/>
                      <a:pt x="178415" y="262754"/>
                    </a:cubicBezTo>
                    <a:cubicBezTo>
                      <a:pt x="178415" y="262754"/>
                      <a:pt x="183918" y="281404"/>
                      <a:pt x="194501" y="293272"/>
                    </a:cubicBezTo>
                    <a:cubicBezTo>
                      <a:pt x="203390" y="303021"/>
                      <a:pt x="215243" y="309802"/>
                      <a:pt x="219476" y="311498"/>
                    </a:cubicBezTo>
                    <a:cubicBezTo>
                      <a:pt x="227519" y="303021"/>
                      <a:pt x="278317" y="249191"/>
                      <a:pt x="296943" y="222912"/>
                    </a:cubicBezTo>
                    <a:cubicBezTo>
                      <a:pt x="317262" y="194089"/>
                      <a:pt x="342238" y="158061"/>
                      <a:pt x="318956" y="116099"/>
                    </a:cubicBezTo>
                    <a:cubicBezTo>
                      <a:pt x="293980" y="71170"/>
                      <a:pt x="222440" y="28785"/>
                      <a:pt x="144973" y="12254"/>
                    </a:cubicBezTo>
                    <a:cubicBezTo>
                      <a:pt x="65389" y="-4276"/>
                      <a:pt x="4009" y="11407"/>
                      <a:pt x="3585" y="11830"/>
                    </a:cubicBezTo>
                    <a:cubicBezTo>
                      <a:pt x="2739" y="11830"/>
                      <a:pt x="1469" y="11407"/>
                      <a:pt x="1045" y="10559"/>
                    </a:cubicBezTo>
                    <a:cubicBezTo>
                      <a:pt x="622" y="9711"/>
                      <a:pt x="1469" y="8440"/>
                      <a:pt x="2315" y="8016"/>
                    </a:cubicBezTo>
                    <a:cubicBezTo>
                      <a:pt x="2739" y="8016"/>
                      <a:pt x="64966" y="-8091"/>
                      <a:pt x="145819" y="8440"/>
                    </a:cubicBezTo>
                    <a:cubicBezTo>
                      <a:pt x="224133" y="24970"/>
                      <a:pt x="296943" y="68627"/>
                      <a:pt x="322342" y="114404"/>
                    </a:cubicBezTo>
                    <a:cubicBezTo>
                      <a:pt x="347318" y="158909"/>
                      <a:pt x="320226" y="197480"/>
                      <a:pt x="300330" y="225879"/>
                    </a:cubicBezTo>
                    <a:cubicBezTo>
                      <a:pt x="280434" y="254277"/>
                      <a:pt x="222016" y="315313"/>
                      <a:pt x="221593" y="316160"/>
                    </a:cubicBezTo>
                    <a:cubicBezTo>
                      <a:pt x="220746" y="316160"/>
                      <a:pt x="220323" y="316160"/>
                      <a:pt x="219900" y="316160"/>
                    </a:cubicBezTo>
                    <a:close/>
                  </a:path>
                </a:pathLst>
              </a:custGeom>
              <a:solidFill>
                <a:srgbClr val="000000"/>
              </a:solidFill>
              <a:ln w="4234" cap="flat">
                <a:noFill/>
                <a:prstDash val="solid"/>
                <a:miter/>
              </a:ln>
            </p:spPr>
            <p:txBody>
              <a:bodyPr rtlCol="0" anchor="ctr"/>
              <a:lstStyle/>
              <a:p>
                <a:endParaRPr lang="fr-FR"/>
              </a:p>
            </p:txBody>
          </p:sp>
          <p:sp>
            <p:nvSpPr>
              <p:cNvPr id="1111" name="Forme libre 1110">
                <a:extLst>
                  <a:ext uri="{FF2B5EF4-FFF2-40B4-BE49-F238E27FC236}">
                    <a16:creationId xmlns:a16="http://schemas.microsoft.com/office/drawing/2014/main" id="{40C4A4C3-D7FB-7E6F-3FA7-632D81CD923F}"/>
                  </a:ext>
                </a:extLst>
              </p:cNvPr>
              <p:cNvSpPr/>
              <p:nvPr/>
            </p:nvSpPr>
            <p:spPr>
              <a:xfrm>
                <a:off x="2661602" y="4424222"/>
                <a:ext cx="137287" cy="21895"/>
              </a:xfrm>
              <a:custGeom>
                <a:avLst/>
                <a:gdLst>
                  <a:gd name="connsiteX0" fmla="*/ 2906 w 137287"/>
                  <a:gd name="connsiteY0" fmla="*/ 22878 h 21895"/>
                  <a:gd name="connsiteX1" fmla="*/ 1213 w 137287"/>
                  <a:gd name="connsiteY1" fmla="*/ 22030 h 21895"/>
                  <a:gd name="connsiteX2" fmla="*/ 1636 w 137287"/>
                  <a:gd name="connsiteY2" fmla="*/ 19063 h 21895"/>
                  <a:gd name="connsiteX3" fmla="*/ 35079 w 137287"/>
                  <a:gd name="connsiteY3" fmla="*/ 11010 h 21895"/>
                  <a:gd name="connsiteX4" fmla="*/ 134981 w 137287"/>
                  <a:gd name="connsiteY4" fmla="*/ 1261 h 21895"/>
                  <a:gd name="connsiteX5" fmla="*/ 137944 w 137287"/>
                  <a:gd name="connsiteY5" fmla="*/ 1685 h 21895"/>
                  <a:gd name="connsiteX6" fmla="*/ 137521 w 137287"/>
                  <a:gd name="connsiteY6" fmla="*/ 4652 h 21895"/>
                  <a:gd name="connsiteX7" fmla="*/ 34655 w 137287"/>
                  <a:gd name="connsiteY7" fmla="*/ 14824 h 21895"/>
                  <a:gd name="connsiteX8" fmla="*/ 4176 w 137287"/>
                  <a:gd name="connsiteY8" fmla="*/ 22454 h 21895"/>
                  <a:gd name="connsiteX9" fmla="*/ 2906 w 137287"/>
                  <a:gd name="connsiteY9" fmla="*/ 22878 h 2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287" h="21895">
                    <a:moveTo>
                      <a:pt x="2906" y="22878"/>
                    </a:moveTo>
                    <a:cubicBezTo>
                      <a:pt x="2483" y="22878"/>
                      <a:pt x="1636" y="22454"/>
                      <a:pt x="1213" y="22030"/>
                    </a:cubicBezTo>
                    <a:cubicBezTo>
                      <a:pt x="790" y="21182"/>
                      <a:pt x="790" y="19911"/>
                      <a:pt x="1636" y="19063"/>
                    </a:cubicBezTo>
                    <a:cubicBezTo>
                      <a:pt x="2060" y="18639"/>
                      <a:pt x="17723" y="8466"/>
                      <a:pt x="35079" y="11010"/>
                    </a:cubicBezTo>
                    <a:cubicBezTo>
                      <a:pt x="66404" y="15248"/>
                      <a:pt x="109582" y="17367"/>
                      <a:pt x="134981" y="1261"/>
                    </a:cubicBezTo>
                    <a:cubicBezTo>
                      <a:pt x="135828" y="837"/>
                      <a:pt x="137098" y="837"/>
                      <a:pt x="137944" y="1685"/>
                    </a:cubicBezTo>
                    <a:cubicBezTo>
                      <a:pt x="138368" y="2532"/>
                      <a:pt x="138368" y="3804"/>
                      <a:pt x="137521" y="4652"/>
                    </a:cubicBezTo>
                    <a:cubicBezTo>
                      <a:pt x="110852" y="21182"/>
                      <a:pt x="66827" y="19487"/>
                      <a:pt x="34655" y="14824"/>
                    </a:cubicBezTo>
                    <a:cubicBezTo>
                      <a:pt x="18992" y="12705"/>
                      <a:pt x="4176" y="22030"/>
                      <a:pt x="4176" y="22454"/>
                    </a:cubicBezTo>
                    <a:cubicBezTo>
                      <a:pt x="3753" y="22878"/>
                      <a:pt x="3330" y="22878"/>
                      <a:pt x="2906" y="22878"/>
                    </a:cubicBezTo>
                    <a:close/>
                  </a:path>
                </a:pathLst>
              </a:custGeom>
              <a:solidFill>
                <a:srgbClr val="000000"/>
              </a:solidFill>
              <a:ln w="4234" cap="flat">
                <a:noFill/>
                <a:prstDash val="solid"/>
                <a:miter/>
              </a:ln>
            </p:spPr>
            <p:txBody>
              <a:bodyPr rtlCol="0" anchor="ctr"/>
              <a:lstStyle/>
              <a:p>
                <a:endParaRPr lang="fr-FR"/>
              </a:p>
            </p:txBody>
          </p:sp>
          <p:sp>
            <p:nvSpPr>
              <p:cNvPr id="1112" name="Forme libre 1111">
                <a:extLst>
                  <a:ext uri="{FF2B5EF4-FFF2-40B4-BE49-F238E27FC236}">
                    <a16:creationId xmlns:a16="http://schemas.microsoft.com/office/drawing/2014/main" id="{81B29CBE-EEBE-F17A-A78D-6CBDE1FFE2F4}"/>
                  </a:ext>
                </a:extLst>
              </p:cNvPr>
              <p:cNvSpPr/>
              <p:nvPr/>
            </p:nvSpPr>
            <p:spPr>
              <a:xfrm>
                <a:off x="2318929" y="4227552"/>
                <a:ext cx="496046" cy="298250"/>
              </a:xfrm>
              <a:custGeom>
                <a:avLst/>
                <a:gdLst>
                  <a:gd name="connsiteX0" fmla="*/ 413263 w 496046"/>
                  <a:gd name="connsiteY0" fmla="*/ 299216 h 298250"/>
                  <a:gd name="connsiteX1" fmla="*/ 411993 w 496046"/>
                  <a:gd name="connsiteY1" fmla="*/ 298792 h 298250"/>
                  <a:gd name="connsiteX2" fmla="*/ 411993 w 496046"/>
                  <a:gd name="connsiteY2" fmla="*/ 295825 h 298250"/>
                  <a:gd name="connsiteX3" fmla="*/ 463638 w 496046"/>
                  <a:gd name="connsiteY3" fmla="*/ 221650 h 298250"/>
                  <a:gd name="connsiteX4" fmla="*/ 493270 w 496046"/>
                  <a:gd name="connsiteY4" fmla="*/ 175026 h 298250"/>
                  <a:gd name="connsiteX5" fmla="*/ 496233 w 496046"/>
                  <a:gd name="connsiteY5" fmla="*/ 174602 h 298250"/>
                  <a:gd name="connsiteX6" fmla="*/ 496657 w 496046"/>
                  <a:gd name="connsiteY6" fmla="*/ 177569 h 298250"/>
                  <a:gd name="connsiteX7" fmla="*/ 467024 w 496046"/>
                  <a:gd name="connsiteY7" fmla="*/ 223769 h 298250"/>
                  <a:gd name="connsiteX8" fmla="*/ 414957 w 496046"/>
                  <a:gd name="connsiteY8" fmla="*/ 298368 h 298250"/>
                  <a:gd name="connsiteX9" fmla="*/ 413263 w 496046"/>
                  <a:gd name="connsiteY9" fmla="*/ 299216 h 298250"/>
                  <a:gd name="connsiteX10" fmla="*/ 3070 w 496046"/>
                  <a:gd name="connsiteY10" fmla="*/ 154256 h 298250"/>
                  <a:gd name="connsiteX11" fmla="*/ 1377 w 496046"/>
                  <a:gd name="connsiteY11" fmla="*/ 153409 h 298250"/>
                  <a:gd name="connsiteX12" fmla="*/ 1377 w 496046"/>
                  <a:gd name="connsiteY12" fmla="*/ 150442 h 298250"/>
                  <a:gd name="connsiteX13" fmla="*/ 84770 w 496046"/>
                  <a:gd name="connsiteY13" fmla="*/ 92797 h 298250"/>
                  <a:gd name="connsiteX14" fmla="*/ 176630 w 496046"/>
                  <a:gd name="connsiteY14" fmla="*/ 53378 h 298250"/>
                  <a:gd name="connsiteX15" fmla="*/ 176630 w 496046"/>
                  <a:gd name="connsiteY15" fmla="*/ 53378 h 298250"/>
                  <a:gd name="connsiteX16" fmla="*/ 179170 w 496046"/>
                  <a:gd name="connsiteY16" fmla="*/ 54650 h 298250"/>
                  <a:gd name="connsiteX17" fmla="*/ 177900 w 496046"/>
                  <a:gd name="connsiteY17" fmla="*/ 57193 h 298250"/>
                  <a:gd name="connsiteX18" fmla="*/ 177900 w 496046"/>
                  <a:gd name="connsiteY18" fmla="*/ 57193 h 298250"/>
                  <a:gd name="connsiteX19" fmla="*/ 86887 w 496046"/>
                  <a:gd name="connsiteY19" fmla="*/ 96188 h 298250"/>
                  <a:gd name="connsiteX20" fmla="*/ 4340 w 496046"/>
                  <a:gd name="connsiteY20" fmla="*/ 153409 h 298250"/>
                  <a:gd name="connsiteX21" fmla="*/ 3070 w 496046"/>
                  <a:gd name="connsiteY21" fmla="*/ 154256 h 298250"/>
                  <a:gd name="connsiteX22" fmla="*/ 3070 w 496046"/>
                  <a:gd name="connsiteY22" fmla="*/ 154256 h 298250"/>
                  <a:gd name="connsiteX23" fmla="*/ 62334 w 496046"/>
                  <a:gd name="connsiteY23" fmla="*/ 27947 h 298250"/>
                  <a:gd name="connsiteX24" fmla="*/ 37359 w 496046"/>
                  <a:gd name="connsiteY24" fmla="*/ 22013 h 298250"/>
                  <a:gd name="connsiteX25" fmla="*/ 10690 w 496046"/>
                  <a:gd name="connsiteY25" fmla="*/ 4211 h 298250"/>
                  <a:gd name="connsiteX26" fmla="*/ 11113 w 496046"/>
                  <a:gd name="connsiteY26" fmla="*/ 1244 h 298250"/>
                  <a:gd name="connsiteX27" fmla="*/ 14076 w 496046"/>
                  <a:gd name="connsiteY27" fmla="*/ 1668 h 298250"/>
                  <a:gd name="connsiteX28" fmla="*/ 39052 w 496046"/>
                  <a:gd name="connsiteY28" fmla="*/ 18198 h 298250"/>
                  <a:gd name="connsiteX29" fmla="*/ 63604 w 496046"/>
                  <a:gd name="connsiteY29" fmla="*/ 23708 h 298250"/>
                  <a:gd name="connsiteX30" fmla="*/ 59794 w 496046"/>
                  <a:gd name="connsiteY30" fmla="*/ 21165 h 298250"/>
                  <a:gd name="connsiteX31" fmla="*/ 58948 w 496046"/>
                  <a:gd name="connsiteY31" fmla="*/ 18198 h 298250"/>
                  <a:gd name="connsiteX32" fmla="*/ 61911 w 496046"/>
                  <a:gd name="connsiteY32" fmla="*/ 17350 h 298250"/>
                  <a:gd name="connsiteX33" fmla="*/ 68261 w 496046"/>
                  <a:gd name="connsiteY33" fmla="*/ 24556 h 298250"/>
                  <a:gd name="connsiteX34" fmla="*/ 66991 w 496046"/>
                  <a:gd name="connsiteY34" fmla="*/ 26675 h 298250"/>
                  <a:gd name="connsiteX35" fmla="*/ 62334 w 496046"/>
                  <a:gd name="connsiteY35" fmla="*/ 27947 h 298250"/>
                  <a:gd name="connsiteX36" fmla="*/ 62334 w 496046"/>
                  <a:gd name="connsiteY36" fmla="*/ 27947 h 2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96046" h="298250">
                    <a:moveTo>
                      <a:pt x="413263" y="299216"/>
                    </a:moveTo>
                    <a:cubicBezTo>
                      <a:pt x="412840" y="299216"/>
                      <a:pt x="412417" y="299216"/>
                      <a:pt x="411993" y="298792"/>
                    </a:cubicBezTo>
                    <a:cubicBezTo>
                      <a:pt x="411147" y="298368"/>
                      <a:pt x="411147" y="296673"/>
                      <a:pt x="411993" y="295825"/>
                    </a:cubicBezTo>
                    <a:cubicBezTo>
                      <a:pt x="411993" y="295825"/>
                      <a:pt x="436969" y="264884"/>
                      <a:pt x="463638" y="221650"/>
                    </a:cubicBezTo>
                    <a:cubicBezTo>
                      <a:pt x="485227" y="186894"/>
                      <a:pt x="493270" y="175449"/>
                      <a:pt x="493270" y="175026"/>
                    </a:cubicBezTo>
                    <a:cubicBezTo>
                      <a:pt x="493693" y="174178"/>
                      <a:pt x="494963" y="174178"/>
                      <a:pt x="496233" y="174602"/>
                    </a:cubicBezTo>
                    <a:cubicBezTo>
                      <a:pt x="497080" y="175026"/>
                      <a:pt x="497080" y="176297"/>
                      <a:pt x="496657" y="177569"/>
                    </a:cubicBezTo>
                    <a:cubicBezTo>
                      <a:pt x="496657" y="177569"/>
                      <a:pt x="488614" y="189013"/>
                      <a:pt x="467024" y="223769"/>
                    </a:cubicBezTo>
                    <a:cubicBezTo>
                      <a:pt x="440356" y="267003"/>
                      <a:pt x="415380" y="297944"/>
                      <a:pt x="414957" y="298368"/>
                    </a:cubicBezTo>
                    <a:cubicBezTo>
                      <a:pt x="414533" y="298792"/>
                      <a:pt x="413687" y="299216"/>
                      <a:pt x="413263" y="299216"/>
                    </a:cubicBezTo>
                    <a:close/>
                    <a:moveTo>
                      <a:pt x="3070" y="154256"/>
                    </a:moveTo>
                    <a:cubicBezTo>
                      <a:pt x="2647" y="154256"/>
                      <a:pt x="1800" y="154256"/>
                      <a:pt x="1377" y="153409"/>
                    </a:cubicBezTo>
                    <a:cubicBezTo>
                      <a:pt x="530" y="152561"/>
                      <a:pt x="953" y="151290"/>
                      <a:pt x="1377" y="150442"/>
                    </a:cubicBezTo>
                    <a:cubicBezTo>
                      <a:pt x="1800" y="150442"/>
                      <a:pt x="36089" y="121196"/>
                      <a:pt x="84770" y="92797"/>
                    </a:cubicBezTo>
                    <a:cubicBezTo>
                      <a:pt x="120752" y="72028"/>
                      <a:pt x="167740" y="56345"/>
                      <a:pt x="176630" y="53378"/>
                    </a:cubicBezTo>
                    <a:lnTo>
                      <a:pt x="176630" y="53378"/>
                    </a:lnTo>
                    <a:cubicBezTo>
                      <a:pt x="177476" y="52955"/>
                      <a:pt x="178746" y="53378"/>
                      <a:pt x="179170" y="54650"/>
                    </a:cubicBezTo>
                    <a:cubicBezTo>
                      <a:pt x="179593" y="55498"/>
                      <a:pt x="179170" y="56769"/>
                      <a:pt x="177900" y="57193"/>
                    </a:cubicBezTo>
                    <a:lnTo>
                      <a:pt x="177900" y="57193"/>
                    </a:lnTo>
                    <a:cubicBezTo>
                      <a:pt x="169010" y="60160"/>
                      <a:pt x="122445" y="75419"/>
                      <a:pt x="86887" y="96188"/>
                    </a:cubicBezTo>
                    <a:cubicBezTo>
                      <a:pt x="38629" y="124163"/>
                      <a:pt x="4763" y="152985"/>
                      <a:pt x="4340" y="153409"/>
                    </a:cubicBezTo>
                    <a:cubicBezTo>
                      <a:pt x="3917" y="153833"/>
                      <a:pt x="3493" y="154256"/>
                      <a:pt x="3070" y="154256"/>
                    </a:cubicBezTo>
                    <a:lnTo>
                      <a:pt x="3070" y="154256"/>
                    </a:lnTo>
                    <a:close/>
                    <a:moveTo>
                      <a:pt x="62334" y="27947"/>
                    </a:moveTo>
                    <a:cubicBezTo>
                      <a:pt x="56408" y="27947"/>
                      <a:pt x="47095" y="25828"/>
                      <a:pt x="37359" y="22013"/>
                    </a:cubicBezTo>
                    <a:cubicBezTo>
                      <a:pt x="18733" y="14807"/>
                      <a:pt x="11113" y="4635"/>
                      <a:pt x="10690" y="4211"/>
                    </a:cubicBezTo>
                    <a:cubicBezTo>
                      <a:pt x="10266" y="3363"/>
                      <a:pt x="10266" y="2092"/>
                      <a:pt x="11113" y="1244"/>
                    </a:cubicBezTo>
                    <a:cubicBezTo>
                      <a:pt x="11960" y="820"/>
                      <a:pt x="13230" y="820"/>
                      <a:pt x="14076" y="1668"/>
                    </a:cubicBezTo>
                    <a:cubicBezTo>
                      <a:pt x="14076" y="1668"/>
                      <a:pt x="21696" y="11417"/>
                      <a:pt x="39052" y="18198"/>
                    </a:cubicBezTo>
                    <a:cubicBezTo>
                      <a:pt x="51328" y="22860"/>
                      <a:pt x="60641" y="24132"/>
                      <a:pt x="63604" y="23708"/>
                    </a:cubicBezTo>
                    <a:cubicBezTo>
                      <a:pt x="62758" y="22860"/>
                      <a:pt x="61488" y="22013"/>
                      <a:pt x="59794" y="21165"/>
                    </a:cubicBezTo>
                    <a:cubicBezTo>
                      <a:pt x="58948" y="20741"/>
                      <a:pt x="58524" y="19470"/>
                      <a:pt x="58948" y="18198"/>
                    </a:cubicBezTo>
                    <a:cubicBezTo>
                      <a:pt x="59371" y="17350"/>
                      <a:pt x="60641" y="16927"/>
                      <a:pt x="61911" y="17350"/>
                    </a:cubicBezTo>
                    <a:cubicBezTo>
                      <a:pt x="63604" y="18198"/>
                      <a:pt x="68261" y="21165"/>
                      <a:pt x="68261" y="24556"/>
                    </a:cubicBezTo>
                    <a:cubicBezTo>
                      <a:pt x="68261" y="25404"/>
                      <a:pt x="67837" y="26252"/>
                      <a:pt x="66991" y="26675"/>
                    </a:cubicBezTo>
                    <a:cubicBezTo>
                      <a:pt x="66144" y="27947"/>
                      <a:pt x="64451" y="27947"/>
                      <a:pt x="62334" y="27947"/>
                    </a:cubicBezTo>
                    <a:lnTo>
                      <a:pt x="62334" y="27947"/>
                    </a:lnTo>
                    <a:close/>
                  </a:path>
                </a:pathLst>
              </a:custGeom>
              <a:solidFill>
                <a:srgbClr val="000000"/>
              </a:solidFill>
              <a:ln w="4234" cap="flat">
                <a:noFill/>
                <a:prstDash val="solid"/>
                <a:miter/>
              </a:ln>
            </p:spPr>
            <p:txBody>
              <a:bodyPr rtlCol="0" anchor="ctr"/>
              <a:lstStyle/>
              <a:p>
                <a:endParaRPr lang="fr-FR"/>
              </a:p>
            </p:txBody>
          </p:sp>
          <p:sp>
            <p:nvSpPr>
              <p:cNvPr id="1113" name="Forme libre 1112">
                <a:extLst>
                  <a:ext uri="{FF2B5EF4-FFF2-40B4-BE49-F238E27FC236}">
                    <a16:creationId xmlns:a16="http://schemas.microsoft.com/office/drawing/2014/main" id="{98115E8D-C60F-D7C9-1C73-8AA34A0DE15D}"/>
                  </a:ext>
                </a:extLst>
              </p:cNvPr>
              <p:cNvSpPr/>
              <p:nvPr/>
            </p:nvSpPr>
            <p:spPr>
              <a:xfrm>
                <a:off x="2315607" y="4249705"/>
                <a:ext cx="70523" cy="142158"/>
              </a:xfrm>
              <a:custGeom>
                <a:avLst/>
                <a:gdLst>
                  <a:gd name="connsiteX0" fmla="*/ 2942 w 70523"/>
                  <a:gd name="connsiteY0" fmla="*/ 143108 h 142158"/>
                  <a:gd name="connsiteX1" fmla="*/ 2942 w 70523"/>
                  <a:gd name="connsiteY1" fmla="*/ 143108 h 142158"/>
                  <a:gd name="connsiteX2" fmla="*/ 826 w 70523"/>
                  <a:gd name="connsiteY2" fmla="*/ 140989 h 142158"/>
                  <a:gd name="connsiteX3" fmla="*/ 36384 w 70523"/>
                  <a:gd name="connsiteY3" fmla="*/ 60032 h 142158"/>
                  <a:gd name="connsiteX4" fmla="*/ 67286 w 70523"/>
                  <a:gd name="connsiteY4" fmla="*/ 1963 h 142158"/>
                  <a:gd name="connsiteX5" fmla="*/ 70249 w 70523"/>
                  <a:gd name="connsiteY5" fmla="*/ 1116 h 142158"/>
                  <a:gd name="connsiteX6" fmla="*/ 71096 w 70523"/>
                  <a:gd name="connsiteY6" fmla="*/ 4083 h 142158"/>
                  <a:gd name="connsiteX7" fmla="*/ 40194 w 70523"/>
                  <a:gd name="connsiteY7" fmla="*/ 62151 h 142158"/>
                  <a:gd name="connsiteX8" fmla="*/ 5059 w 70523"/>
                  <a:gd name="connsiteY8" fmla="*/ 141413 h 142158"/>
                  <a:gd name="connsiteX9" fmla="*/ 2942 w 70523"/>
                  <a:gd name="connsiteY9" fmla="*/ 143108 h 14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23" h="142158">
                    <a:moveTo>
                      <a:pt x="2942" y="143108"/>
                    </a:moveTo>
                    <a:lnTo>
                      <a:pt x="2942" y="143108"/>
                    </a:lnTo>
                    <a:cubicBezTo>
                      <a:pt x="1672" y="143108"/>
                      <a:pt x="826" y="141837"/>
                      <a:pt x="826" y="140989"/>
                    </a:cubicBezTo>
                    <a:cubicBezTo>
                      <a:pt x="3365" y="121491"/>
                      <a:pt x="26225" y="78258"/>
                      <a:pt x="36384" y="60032"/>
                    </a:cubicBezTo>
                    <a:lnTo>
                      <a:pt x="67286" y="1963"/>
                    </a:lnTo>
                    <a:cubicBezTo>
                      <a:pt x="67710" y="1116"/>
                      <a:pt x="68979" y="692"/>
                      <a:pt x="70249" y="1116"/>
                    </a:cubicBezTo>
                    <a:cubicBezTo>
                      <a:pt x="71519" y="1539"/>
                      <a:pt x="71519" y="2811"/>
                      <a:pt x="71096" y="4083"/>
                    </a:cubicBezTo>
                    <a:lnTo>
                      <a:pt x="40194" y="62151"/>
                    </a:lnTo>
                    <a:cubicBezTo>
                      <a:pt x="30458" y="80377"/>
                      <a:pt x="7599" y="122763"/>
                      <a:pt x="5059" y="141413"/>
                    </a:cubicBezTo>
                    <a:cubicBezTo>
                      <a:pt x="5059" y="142260"/>
                      <a:pt x="4212" y="143108"/>
                      <a:pt x="2942" y="143108"/>
                    </a:cubicBezTo>
                    <a:close/>
                  </a:path>
                </a:pathLst>
              </a:custGeom>
              <a:solidFill>
                <a:srgbClr val="000000"/>
              </a:solidFill>
              <a:ln w="4234" cap="flat">
                <a:noFill/>
                <a:prstDash val="solid"/>
                <a:miter/>
              </a:ln>
            </p:spPr>
            <p:txBody>
              <a:bodyPr rtlCol="0" anchor="ctr"/>
              <a:lstStyle/>
              <a:p>
                <a:endParaRPr lang="fr-FR"/>
              </a:p>
            </p:txBody>
          </p:sp>
          <p:sp>
            <p:nvSpPr>
              <p:cNvPr id="1114" name="Forme libre 1113">
                <a:extLst>
                  <a:ext uri="{FF2B5EF4-FFF2-40B4-BE49-F238E27FC236}">
                    <a16:creationId xmlns:a16="http://schemas.microsoft.com/office/drawing/2014/main" id="{AE240CFD-3E12-8E30-01A8-8262DA8B869C}"/>
                  </a:ext>
                </a:extLst>
              </p:cNvPr>
              <p:cNvSpPr/>
              <p:nvPr/>
            </p:nvSpPr>
            <p:spPr>
              <a:xfrm>
                <a:off x="2217921" y="4227792"/>
                <a:ext cx="216215" cy="270035"/>
              </a:xfrm>
              <a:custGeom>
                <a:avLst/>
                <a:gdLst>
                  <a:gd name="connsiteX0" fmla="*/ 194175 w 216215"/>
                  <a:gd name="connsiteY0" fmla="*/ 270997 h 270035"/>
                  <a:gd name="connsiteX1" fmla="*/ 93002 w 216215"/>
                  <a:gd name="connsiteY1" fmla="*/ 258281 h 270035"/>
                  <a:gd name="connsiteX2" fmla="*/ 1566 w 216215"/>
                  <a:gd name="connsiteY2" fmla="*/ 151469 h 270035"/>
                  <a:gd name="connsiteX3" fmla="*/ 73953 w 216215"/>
                  <a:gd name="connsiteY3" fmla="*/ 47624 h 270035"/>
                  <a:gd name="connsiteX4" fmla="*/ 76493 w 216215"/>
                  <a:gd name="connsiteY4" fmla="*/ 45081 h 270035"/>
                  <a:gd name="connsiteX5" fmla="*/ 111205 w 216215"/>
                  <a:gd name="connsiteY5" fmla="*/ 1847 h 270035"/>
                  <a:gd name="connsiteX6" fmla="*/ 114168 w 216215"/>
                  <a:gd name="connsiteY6" fmla="*/ 1423 h 270035"/>
                  <a:gd name="connsiteX7" fmla="*/ 114591 w 216215"/>
                  <a:gd name="connsiteY7" fmla="*/ 4390 h 270035"/>
                  <a:gd name="connsiteX8" fmla="*/ 79456 w 216215"/>
                  <a:gd name="connsiteY8" fmla="*/ 48048 h 270035"/>
                  <a:gd name="connsiteX9" fmla="*/ 76916 w 216215"/>
                  <a:gd name="connsiteY9" fmla="*/ 50591 h 270035"/>
                  <a:gd name="connsiteX10" fmla="*/ 5799 w 216215"/>
                  <a:gd name="connsiteY10" fmla="*/ 151893 h 270035"/>
                  <a:gd name="connsiteX11" fmla="*/ 94272 w 216215"/>
                  <a:gd name="connsiteY11" fmla="*/ 254043 h 270035"/>
                  <a:gd name="connsiteX12" fmla="*/ 214917 w 216215"/>
                  <a:gd name="connsiteY12" fmla="*/ 265911 h 270035"/>
                  <a:gd name="connsiteX13" fmla="*/ 217034 w 216215"/>
                  <a:gd name="connsiteY13" fmla="*/ 267606 h 270035"/>
                  <a:gd name="connsiteX14" fmla="*/ 215340 w 216215"/>
                  <a:gd name="connsiteY14" fmla="*/ 269726 h 270035"/>
                  <a:gd name="connsiteX15" fmla="*/ 194175 w 216215"/>
                  <a:gd name="connsiteY15" fmla="*/ 270997 h 270035"/>
                  <a:gd name="connsiteX16" fmla="*/ 194175 w 216215"/>
                  <a:gd name="connsiteY16" fmla="*/ 270997 h 270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6215" h="270035">
                    <a:moveTo>
                      <a:pt x="194175" y="270997"/>
                    </a:moveTo>
                    <a:cubicBezTo>
                      <a:pt x="170046" y="270997"/>
                      <a:pt x="128561" y="269302"/>
                      <a:pt x="93002" y="258281"/>
                    </a:cubicBezTo>
                    <a:cubicBezTo>
                      <a:pt x="46014" y="243870"/>
                      <a:pt x="-6054" y="207419"/>
                      <a:pt x="1566" y="151469"/>
                    </a:cubicBezTo>
                    <a:cubicBezTo>
                      <a:pt x="6222" y="117137"/>
                      <a:pt x="37548" y="84923"/>
                      <a:pt x="73953" y="47624"/>
                    </a:cubicBezTo>
                    <a:lnTo>
                      <a:pt x="76493" y="45081"/>
                    </a:lnTo>
                    <a:cubicBezTo>
                      <a:pt x="95119" y="26007"/>
                      <a:pt x="110781" y="2271"/>
                      <a:pt x="111205" y="1847"/>
                    </a:cubicBezTo>
                    <a:cubicBezTo>
                      <a:pt x="111628" y="1000"/>
                      <a:pt x="112898" y="576"/>
                      <a:pt x="114168" y="1423"/>
                    </a:cubicBezTo>
                    <a:cubicBezTo>
                      <a:pt x="115014" y="1847"/>
                      <a:pt x="115438" y="3119"/>
                      <a:pt x="114591" y="4390"/>
                    </a:cubicBezTo>
                    <a:cubicBezTo>
                      <a:pt x="114591" y="4390"/>
                      <a:pt x="98505" y="28550"/>
                      <a:pt x="79456" y="48048"/>
                    </a:cubicBezTo>
                    <a:lnTo>
                      <a:pt x="76916" y="50591"/>
                    </a:lnTo>
                    <a:cubicBezTo>
                      <a:pt x="41357" y="87043"/>
                      <a:pt x="10455" y="118832"/>
                      <a:pt x="5799" y="151893"/>
                    </a:cubicBezTo>
                    <a:cubicBezTo>
                      <a:pt x="-1397" y="205299"/>
                      <a:pt x="48977" y="240479"/>
                      <a:pt x="94272" y="254043"/>
                    </a:cubicBezTo>
                    <a:cubicBezTo>
                      <a:pt x="147610" y="270149"/>
                      <a:pt x="214494" y="265911"/>
                      <a:pt x="214917" y="265911"/>
                    </a:cubicBezTo>
                    <a:cubicBezTo>
                      <a:pt x="216187" y="265911"/>
                      <a:pt x="217034" y="266759"/>
                      <a:pt x="217034" y="267606"/>
                    </a:cubicBezTo>
                    <a:cubicBezTo>
                      <a:pt x="217034" y="268878"/>
                      <a:pt x="216187" y="269726"/>
                      <a:pt x="215340" y="269726"/>
                    </a:cubicBezTo>
                    <a:cubicBezTo>
                      <a:pt x="214917" y="270573"/>
                      <a:pt x="206451" y="270997"/>
                      <a:pt x="194175" y="270997"/>
                    </a:cubicBezTo>
                    <a:lnTo>
                      <a:pt x="194175" y="270997"/>
                    </a:lnTo>
                    <a:close/>
                  </a:path>
                </a:pathLst>
              </a:custGeom>
              <a:solidFill>
                <a:srgbClr val="000000"/>
              </a:solidFill>
              <a:ln w="4234" cap="flat">
                <a:noFill/>
                <a:prstDash val="solid"/>
                <a:miter/>
              </a:ln>
            </p:spPr>
            <p:txBody>
              <a:bodyPr rtlCol="0" anchor="ctr"/>
              <a:lstStyle/>
              <a:p>
                <a:endParaRPr lang="fr-FR"/>
              </a:p>
            </p:txBody>
          </p:sp>
          <p:sp>
            <p:nvSpPr>
              <p:cNvPr id="1115" name="Forme libre 1114">
                <a:extLst>
                  <a:ext uri="{FF2B5EF4-FFF2-40B4-BE49-F238E27FC236}">
                    <a16:creationId xmlns:a16="http://schemas.microsoft.com/office/drawing/2014/main" id="{685F4D62-AB3D-B90B-9A42-F51A760CBAFB}"/>
                  </a:ext>
                </a:extLst>
              </p:cNvPr>
              <p:cNvSpPr/>
              <p:nvPr/>
            </p:nvSpPr>
            <p:spPr>
              <a:xfrm>
                <a:off x="2328692" y="4134582"/>
                <a:ext cx="65873" cy="119103"/>
              </a:xfrm>
              <a:custGeom>
                <a:avLst/>
                <a:gdLst>
                  <a:gd name="connsiteX0" fmla="*/ 2560 w 65873"/>
                  <a:gd name="connsiteY0" fmla="*/ 96704 h 119103"/>
                  <a:gd name="connsiteX1" fmla="*/ 1713 w 65873"/>
                  <a:gd name="connsiteY1" fmla="*/ 96281 h 119103"/>
                  <a:gd name="connsiteX2" fmla="*/ 1290 w 65873"/>
                  <a:gd name="connsiteY2" fmla="*/ 93314 h 119103"/>
                  <a:gd name="connsiteX3" fmla="*/ 13990 w 65873"/>
                  <a:gd name="connsiteY3" fmla="*/ 69154 h 119103"/>
                  <a:gd name="connsiteX4" fmla="*/ 16530 w 65873"/>
                  <a:gd name="connsiteY4" fmla="*/ 67882 h 119103"/>
                  <a:gd name="connsiteX5" fmla="*/ 17800 w 65873"/>
                  <a:gd name="connsiteY5" fmla="*/ 70426 h 119103"/>
                  <a:gd name="connsiteX6" fmla="*/ 4677 w 65873"/>
                  <a:gd name="connsiteY6" fmla="*/ 95433 h 119103"/>
                  <a:gd name="connsiteX7" fmla="*/ 2560 w 65873"/>
                  <a:gd name="connsiteY7" fmla="*/ 96704 h 119103"/>
                  <a:gd name="connsiteX8" fmla="*/ 2560 w 65873"/>
                  <a:gd name="connsiteY8" fmla="*/ 96704 h 119103"/>
                  <a:gd name="connsiteX9" fmla="*/ 47008 w 65873"/>
                  <a:gd name="connsiteY9" fmla="*/ 120017 h 119103"/>
                  <a:gd name="connsiteX10" fmla="*/ 45738 w 65873"/>
                  <a:gd name="connsiteY10" fmla="*/ 119593 h 119103"/>
                  <a:gd name="connsiteX11" fmla="*/ 45315 w 65873"/>
                  <a:gd name="connsiteY11" fmla="*/ 116626 h 119103"/>
                  <a:gd name="connsiteX12" fmla="*/ 60131 w 65873"/>
                  <a:gd name="connsiteY12" fmla="*/ 87804 h 119103"/>
                  <a:gd name="connsiteX13" fmla="*/ 59708 w 65873"/>
                  <a:gd name="connsiteY13" fmla="*/ 66611 h 119103"/>
                  <a:gd name="connsiteX14" fmla="*/ 58015 w 65873"/>
                  <a:gd name="connsiteY14" fmla="*/ 63220 h 119103"/>
                  <a:gd name="connsiteX15" fmla="*/ 37272 w 65873"/>
                  <a:gd name="connsiteY15" fmla="*/ 43298 h 119103"/>
                  <a:gd name="connsiteX16" fmla="*/ 47008 w 65873"/>
                  <a:gd name="connsiteY16" fmla="*/ 67458 h 119103"/>
                  <a:gd name="connsiteX17" fmla="*/ 47008 w 65873"/>
                  <a:gd name="connsiteY17" fmla="*/ 69154 h 119103"/>
                  <a:gd name="connsiteX18" fmla="*/ 45738 w 65873"/>
                  <a:gd name="connsiteY18" fmla="*/ 70426 h 119103"/>
                  <a:gd name="connsiteX19" fmla="*/ 35155 w 65873"/>
                  <a:gd name="connsiteY19" fmla="*/ 76359 h 119103"/>
                  <a:gd name="connsiteX20" fmla="*/ 32616 w 65873"/>
                  <a:gd name="connsiteY20" fmla="*/ 77207 h 119103"/>
                  <a:gd name="connsiteX21" fmla="*/ 31769 w 65873"/>
                  <a:gd name="connsiteY21" fmla="*/ 74664 h 119103"/>
                  <a:gd name="connsiteX22" fmla="*/ 42352 w 65873"/>
                  <a:gd name="connsiteY22" fmla="*/ 67034 h 119103"/>
                  <a:gd name="connsiteX23" fmla="*/ 34732 w 65873"/>
                  <a:gd name="connsiteY23" fmla="*/ 39908 h 119103"/>
                  <a:gd name="connsiteX24" fmla="*/ 37695 w 65873"/>
                  <a:gd name="connsiteY24" fmla="*/ 39060 h 119103"/>
                  <a:gd name="connsiteX25" fmla="*/ 61824 w 65873"/>
                  <a:gd name="connsiteY25" fmla="*/ 60253 h 119103"/>
                  <a:gd name="connsiteX26" fmla="*/ 63941 w 65873"/>
                  <a:gd name="connsiteY26" fmla="*/ 64068 h 119103"/>
                  <a:gd name="connsiteX27" fmla="*/ 64364 w 65873"/>
                  <a:gd name="connsiteY27" fmla="*/ 88651 h 119103"/>
                  <a:gd name="connsiteX28" fmla="*/ 49125 w 65873"/>
                  <a:gd name="connsiteY28" fmla="*/ 118321 h 119103"/>
                  <a:gd name="connsiteX29" fmla="*/ 47008 w 65873"/>
                  <a:gd name="connsiteY29" fmla="*/ 120017 h 119103"/>
                  <a:gd name="connsiteX30" fmla="*/ 36849 w 65873"/>
                  <a:gd name="connsiteY30" fmla="*/ 27192 h 119103"/>
                  <a:gd name="connsiteX31" fmla="*/ 36425 w 65873"/>
                  <a:gd name="connsiteY31" fmla="*/ 27192 h 119103"/>
                  <a:gd name="connsiteX32" fmla="*/ 35155 w 65873"/>
                  <a:gd name="connsiteY32" fmla="*/ 24649 h 119103"/>
                  <a:gd name="connsiteX33" fmla="*/ 39812 w 65873"/>
                  <a:gd name="connsiteY33" fmla="*/ 5575 h 119103"/>
                  <a:gd name="connsiteX34" fmla="*/ 29652 w 65873"/>
                  <a:gd name="connsiteY34" fmla="*/ 24225 h 119103"/>
                  <a:gd name="connsiteX35" fmla="*/ 27112 w 65873"/>
                  <a:gd name="connsiteY35" fmla="*/ 25073 h 119103"/>
                  <a:gd name="connsiteX36" fmla="*/ 26266 w 65873"/>
                  <a:gd name="connsiteY36" fmla="*/ 22529 h 119103"/>
                  <a:gd name="connsiteX37" fmla="*/ 40235 w 65873"/>
                  <a:gd name="connsiteY37" fmla="*/ 913 h 119103"/>
                  <a:gd name="connsiteX38" fmla="*/ 43198 w 65873"/>
                  <a:gd name="connsiteY38" fmla="*/ 2184 h 119103"/>
                  <a:gd name="connsiteX39" fmla="*/ 39389 w 65873"/>
                  <a:gd name="connsiteY39" fmla="*/ 25920 h 119103"/>
                  <a:gd name="connsiteX40" fmla="*/ 36849 w 65873"/>
                  <a:gd name="connsiteY40" fmla="*/ 27192 h 119103"/>
                  <a:gd name="connsiteX41" fmla="*/ 36849 w 65873"/>
                  <a:gd name="connsiteY41" fmla="*/ 27192 h 119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5873" h="119103">
                    <a:moveTo>
                      <a:pt x="2560" y="96704"/>
                    </a:moveTo>
                    <a:cubicBezTo>
                      <a:pt x="2137" y="96704"/>
                      <a:pt x="1713" y="96704"/>
                      <a:pt x="1713" y="96281"/>
                    </a:cubicBezTo>
                    <a:cubicBezTo>
                      <a:pt x="867" y="95857"/>
                      <a:pt x="444" y="94585"/>
                      <a:pt x="1290" y="93314"/>
                    </a:cubicBezTo>
                    <a:cubicBezTo>
                      <a:pt x="1290" y="93314"/>
                      <a:pt x="8910" y="81869"/>
                      <a:pt x="13990" y="69154"/>
                    </a:cubicBezTo>
                    <a:cubicBezTo>
                      <a:pt x="14413" y="68306"/>
                      <a:pt x="15683" y="67458"/>
                      <a:pt x="16530" y="67882"/>
                    </a:cubicBezTo>
                    <a:cubicBezTo>
                      <a:pt x="17376" y="68306"/>
                      <a:pt x="18223" y="69578"/>
                      <a:pt x="17800" y="70426"/>
                    </a:cubicBezTo>
                    <a:cubicBezTo>
                      <a:pt x="12720" y="83565"/>
                      <a:pt x="5100" y="95009"/>
                      <a:pt x="4677" y="95433"/>
                    </a:cubicBezTo>
                    <a:cubicBezTo>
                      <a:pt x="4253" y="95857"/>
                      <a:pt x="3407" y="96704"/>
                      <a:pt x="2560" y="96704"/>
                    </a:cubicBezTo>
                    <a:lnTo>
                      <a:pt x="2560" y="96704"/>
                    </a:lnTo>
                    <a:close/>
                    <a:moveTo>
                      <a:pt x="47008" y="120017"/>
                    </a:moveTo>
                    <a:cubicBezTo>
                      <a:pt x="46585" y="120017"/>
                      <a:pt x="46162" y="120017"/>
                      <a:pt x="45738" y="119593"/>
                    </a:cubicBezTo>
                    <a:cubicBezTo>
                      <a:pt x="44892" y="119169"/>
                      <a:pt x="44892" y="117897"/>
                      <a:pt x="45315" y="116626"/>
                    </a:cubicBezTo>
                    <a:cubicBezTo>
                      <a:pt x="51241" y="108149"/>
                      <a:pt x="57168" y="95009"/>
                      <a:pt x="60131" y="87804"/>
                    </a:cubicBezTo>
                    <a:cubicBezTo>
                      <a:pt x="63094" y="81022"/>
                      <a:pt x="62671" y="73392"/>
                      <a:pt x="59708" y="66611"/>
                    </a:cubicBezTo>
                    <a:cubicBezTo>
                      <a:pt x="59284" y="65339"/>
                      <a:pt x="58438" y="64491"/>
                      <a:pt x="58015" y="63220"/>
                    </a:cubicBezTo>
                    <a:cubicBezTo>
                      <a:pt x="52511" y="56014"/>
                      <a:pt x="40235" y="43298"/>
                      <a:pt x="37272" y="43298"/>
                    </a:cubicBezTo>
                    <a:cubicBezTo>
                      <a:pt x="36425" y="45418"/>
                      <a:pt x="41082" y="56862"/>
                      <a:pt x="47008" y="67458"/>
                    </a:cubicBezTo>
                    <a:cubicBezTo>
                      <a:pt x="47432" y="67882"/>
                      <a:pt x="47432" y="68730"/>
                      <a:pt x="47008" y="69154"/>
                    </a:cubicBezTo>
                    <a:cubicBezTo>
                      <a:pt x="46585" y="69578"/>
                      <a:pt x="46162" y="70001"/>
                      <a:pt x="45738" y="70426"/>
                    </a:cubicBezTo>
                    <a:cubicBezTo>
                      <a:pt x="43622" y="70849"/>
                      <a:pt x="36849" y="72969"/>
                      <a:pt x="35155" y="76359"/>
                    </a:cubicBezTo>
                    <a:cubicBezTo>
                      <a:pt x="34732" y="77207"/>
                      <a:pt x="33462" y="77631"/>
                      <a:pt x="32616" y="77207"/>
                    </a:cubicBezTo>
                    <a:cubicBezTo>
                      <a:pt x="31769" y="76783"/>
                      <a:pt x="31346" y="75512"/>
                      <a:pt x="31769" y="74664"/>
                    </a:cubicBezTo>
                    <a:cubicBezTo>
                      <a:pt x="33886" y="70426"/>
                      <a:pt x="38965" y="68306"/>
                      <a:pt x="42352" y="67034"/>
                    </a:cubicBezTo>
                    <a:cubicBezTo>
                      <a:pt x="37272" y="57710"/>
                      <a:pt x="30922" y="44146"/>
                      <a:pt x="34732" y="39908"/>
                    </a:cubicBezTo>
                    <a:cubicBezTo>
                      <a:pt x="35155" y="39484"/>
                      <a:pt x="36002" y="38636"/>
                      <a:pt x="37695" y="39060"/>
                    </a:cubicBezTo>
                    <a:cubicBezTo>
                      <a:pt x="44892" y="39060"/>
                      <a:pt x="59708" y="57710"/>
                      <a:pt x="61824" y="60253"/>
                    </a:cubicBezTo>
                    <a:cubicBezTo>
                      <a:pt x="62671" y="61524"/>
                      <a:pt x="63518" y="62796"/>
                      <a:pt x="63941" y="64068"/>
                    </a:cubicBezTo>
                    <a:cubicBezTo>
                      <a:pt x="67327" y="71697"/>
                      <a:pt x="67751" y="80598"/>
                      <a:pt x="64364" y="88651"/>
                    </a:cubicBezTo>
                    <a:cubicBezTo>
                      <a:pt x="60554" y="97552"/>
                      <a:pt x="55051" y="110268"/>
                      <a:pt x="49125" y="118321"/>
                    </a:cubicBezTo>
                    <a:cubicBezTo>
                      <a:pt x="48278" y="119593"/>
                      <a:pt x="47432" y="120017"/>
                      <a:pt x="47008" y="120017"/>
                    </a:cubicBezTo>
                    <a:close/>
                    <a:moveTo>
                      <a:pt x="36849" y="27192"/>
                    </a:moveTo>
                    <a:cubicBezTo>
                      <a:pt x="36849" y="27192"/>
                      <a:pt x="36425" y="27192"/>
                      <a:pt x="36425" y="27192"/>
                    </a:cubicBezTo>
                    <a:cubicBezTo>
                      <a:pt x="35579" y="26768"/>
                      <a:pt x="34732" y="25496"/>
                      <a:pt x="35155" y="24649"/>
                    </a:cubicBezTo>
                    <a:cubicBezTo>
                      <a:pt x="38119" y="16595"/>
                      <a:pt x="40235" y="8118"/>
                      <a:pt x="39812" y="5575"/>
                    </a:cubicBezTo>
                    <a:cubicBezTo>
                      <a:pt x="37695" y="7271"/>
                      <a:pt x="33039" y="15748"/>
                      <a:pt x="29652" y="24225"/>
                    </a:cubicBezTo>
                    <a:cubicBezTo>
                      <a:pt x="29229" y="25073"/>
                      <a:pt x="27959" y="25920"/>
                      <a:pt x="27112" y="25073"/>
                    </a:cubicBezTo>
                    <a:cubicBezTo>
                      <a:pt x="26266" y="25073"/>
                      <a:pt x="25843" y="23801"/>
                      <a:pt x="26266" y="22529"/>
                    </a:cubicBezTo>
                    <a:cubicBezTo>
                      <a:pt x="29229" y="14900"/>
                      <a:pt x="35579" y="1760"/>
                      <a:pt x="40235" y="913"/>
                    </a:cubicBezTo>
                    <a:cubicBezTo>
                      <a:pt x="41505" y="913"/>
                      <a:pt x="42352" y="913"/>
                      <a:pt x="43198" y="2184"/>
                    </a:cubicBezTo>
                    <a:cubicBezTo>
                      <a:pt x="46162" y="5575"/>
                      <a:pt x="41929" y="18715"/>
                      <a:pt x="39389" y="25920"/>
                    </a:cubicBezTo>
                    <a:cubicBezTo>
                      <a:pt x="38542" y="26344"/>
                      <a:pt x="37695" y="27192"/>
                      <a:pt x="36849" y="27192"/>
                    </a:cubicBezTo>
                    <a:lnTo>
                      <a:pt x="36849" y="27192"/>
                    </a:lnTo>
                    <a:close/>
                  </a:path>
                </a:pathLst>
              </a:custGeom>
              <a:solidFill>
                <a:srgbClr val="000000"/>
              </a:solidFill>
              <a:ln w="4234" cap="flat">
                <a:noFill/>
                <a:prstDash val="solid"/>
                <a:miter/>
              </a:ln>
            </p:spPr>
            <p:txBody>
              <a:bodyPr rtlCol="0" anchor="ctr"/>
              <a:lstStyle/>
              <a:p>
                <a:endParaRPr lang="fr-FR"/>
              </a:p>
            </p:txBody>
          </p:sp>
          <p:sp>
            <p:nvSpPr>
              <p:cNvPr id="1116" name="Forme libre 1115">
                <a:extLst>
                  <a:ext uri="{FF2B5EF4-FFF2-40B4-BE49-F238E27FC236}">
                    <a16:creationId xmlns:a16="http://schemas.microsoft.com/office/drawing/2014/main" id="{0497F638-E98F-2C94-7007-384F63811B59}"/>
                  </a:ext>
                </a:extLst>
              </p:cNvPr>
              <p:cNvSpPr/>
              <p:nvPr/>
            </p:nvSpPr>
            <p:spPr>
              <a:xfrm>
                <a:off x="2365281" y="4148089"/>
                <a:ext cx="15908" cy="35235"/>
              </a:xfrm>
              <a:custGeom>
                <a:avLst/>
                <a:gdLst>
                  <a:gd name="connsiteX0" fmla="*/ 11693 w 15908"/>
                  <a:gd name="connsiteY0" fmla="*/ 36140 h 35235"/>
                  <a:gd name="connsiteX1" fmla="*/ 3650 w 15908"/>
                  <a:gd name="connsiteY1" fmla="*/ 13676 h 35235"/>
                  <a:gd name="connsiteX2" fmla="*/ 5343 w 15908"/>
                  <a:gd name="connsiteY2" fmla="*/ 11557 h 35235"/>
                  <a:gd name="connsiteX3" fmla="*/ 7460 w 15908"/>
                  <a:gd name="connsiteY3" fmla="*/ 13252 h 35235"/>
                  <a:gd name="connsiteX4" fmla="*/ 11270 w 15908"/>
                  <a:gd name="connsiteY4" fmla="*/ 31478 h 35235"/>
                  <a:gd name="connsiteX5" fmla="*/ 10000 w 15908"/>
                  <a:gd name="connsiteY5" fmla="*/ 6470 h 35235"/>
                  <a:gd name="connsiteX6" fmla="*/ 4073 w 15908"/>
                  <a:gd name="connsiteY6" fmla="*/ 6046 h 35235"/>
                  <a:gd name="connsiteX7" fmla="*/ 1110 w 15908"/>
                  <a:gd name="connsiteY7" fmla="*/ 5622 h 35235"/>
                  <a:gd name="connsiteX8" fmla="*/ 1533 w 15908"/>
                  <a:gd name="connsiteY8" fmla="*/ 2655 h 35235"/>
                  <a:gd name="connsiteX9" fmla="*/ 13386 w 15908"/>
                  <a:gd name="connsiteY9" fmla="*/ 3927 h 35235"/>
                  <a:gd name="connsiteX10" fmla="*/ 15080 w 15908"/>
                  <a:gd name="connsiteY10" fmla="*/ 33173 h 35235"/>
                  <a:gd name="connsiteX11" fmla="*/ 11693 w 15908"/>
                  <a:gd name="connsiteY11" fmla="*/ 36140 h 35235"/>
                  <a:gd name="connsiteX12" fmla="*/ 11693 w 15908"/>
                  <a:gd name="connsiteY12" fmla="*/ 36140 h 35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908" h="35235">
                    <a:moveTo>
                      <a:pt x="11693" y="36140"/>
                    </a:moveTo>
                    <a:cubicBezTo>
                      <a:pt x="5767" y="36140"/>
                      <a:pt x="4073" y="22153"/>
                      <a:pt x="3650" y="13676"/>
                    </a:cubicBezTo>
                    <a:cubicBezTo>
                      <a:pt x="3650" y="12404"/>
                      <a:pt x="4497" y="11557"/>
                      <a:pt x="5343" y="11557"/>
                    </a:cubicBezTo>
                    <a:cubicBezTo>
                      <a:pt x="6613" y="11557"/>
                      <a:pt x="7460" y="12404"/>
                      <a:pt x="7460" y="13252"/>
                    </a:cubicBezTo>
                    <a:cubicBezTo>
                      <a:pt x="7883" y="21729"/>
                      <a:pt x="9576" y="29782"/>
                      <a:pt x="11270" y="31478"/>
                    </a:cubicBezTo>
                    <a:cubicBezTo>
                      <a:pt x="12963" y="28087"/>
                      <a:pt x="12540" y="10285"/>
                      <a:pt x="10000" y="6470"/>
                    </a:cubicBezTo>
                    <a:cubicBezTo>
                      <a:pt x="7883" y="3503"/>
                      <a:pt x="4497" y="6046"/>
                      <a:pt x="4073" y="6046"/>
                    </a:cubicBezTo>
                    <a:cubicBezTo>
                      <a:pt x="3227" y="6470"/>
                      <a:pt x="1957" y="6470"/>
                      <a:pt x="1110" y="5622"/>
                    </a:cubicBezTo>
                    <a:cubicBezTo>
                      <a:pt x="687" y="4775"/>
                      <a:pt x="687" y="3503"/>
                      <a:pt x="1533" y="2655"/>
                    </a:cubicBezTo>
                    <a:cubicBezTo>
                      <a:pt x="4073" y="960"/>
                      <a:pt x="9576" y="-735"/>
                      <a:pt x="13386" y="3927"/>
                    </a:cubicBezTo>
                    <a:cubicBezTo>
                      <a:pt x="16773" y="8590"/>
                      <a:pt x="18043" y="27663"/>
                      <a:pt x="15080" y="33173"/>
                    </a:cubicBezTo>
                    <a:cubicBezTo>
                      <a:pt x="14233" y="35717"/>
                      <a:pt x="12540" y="36140"/>
                      <a:pt x="11693" y="36140"/>
                    </a:cubicBezTo>
                    <a:lnTo>
                      <a:pt x="11693" y="36140"/>
                    </a:lnTo>
                    <a:close/>
                  </a:path>
                </a:pathLst>
              </a:custGeom>
              <a:solidFill>
                <a:srgbClr val="000000"/>
              </a:solidFill>
              <a:ln w="4234" cap="flat">
                <a:noFill/>
                <a:prstDash val="solid"/>
                <a:miter/>
              </a:ln>
            </p:spPr>
            <p:txBody>
              <a:bodyPr rtlCol="0" anchor="ctr"/>
              <a:lstStyle/>
              <a:p>
                <a:endParaRPr lang="fr-FR"/>
              </a:p>
            </p:txBody>
          </p:sp>
          <p:sp>
            <p:nvSpPr>
              <p:cNvPr id="1117" name="Forme libre 1116">
                <a:extLst>
                  <a:ext uri="{FF2B5EF4-FFF2-40B4-BE49-F238E27FC236}">
                    <a16:creationId xmlns:a16="http://schemas.microsoft.com/office/drawing/2014/main" id="{5C28A769-E64E-62CF-3C6F-DBF67493ED46}"/>
                  </a:ext>
                </a:extLst>
              </p:cNvPr>
              <p:cNvSpPr/>
              <p:nvPr/>
            </p:nvSpPr>
            <p:spPr>
              <a:xfrm>
                <a:off x="2373813" y="4149183"/>
                <a:ext cx="15451" cy="38380"/>
              </a:xfrm>
              <a:custGeom>
                <a:avLst/>
                <a:gdLst>
                  <a:gd name="connsiteX0" fmla="*/ 11206 w 15451"/>
                  <a:gd name="connsiteY0" fmla="*/ 38862 h 38380"/>
                  <a:gd name="connsiteX1" fmla="*/ 7819 w 15451"/>
                  <a:gd name="connsiteY1" fmla="*/ 37591 h 38380"/>
                  <a:gd name="connsiteX2" fmla="*/ 4009 w 15451"/>
                  <a:gd name="connsiteY2" fmla="*/ 27842 h 38380"/>
                  <a:gd name="connsiteX3" fmla="*/ 5703 w 15451"/>
                  <a:gd name="connsiteY3" fmla="*/ 25723 h 38380"/>
                  <a:gd name="connsiteX4" fmla="*/ 7819 w 15451"/>
                  <a:gd name="connsiteY4" fmla="*/ 27418 h 38380"/>
                  <a:gd name="connsiteX5" fmla="*/ 8666 w 15451"/>
                  <a:gd name="connsiteY5" fmla="*/ 31657 h 38380"/>
                  <a:gd name="connsiteX6" fmla="*/ 10782 w 15451"/>
                  <a:gd name="connsiteY6" fmla="*/ 34624 h 38380"/>
                  <a:gd name="connsiteX7" fmla="*/ 12476 w 15451"/>
                  <a:gd name="connsiteY7" fmla="*/ 22755 h 38380"/>
                  <a:gd name="connsiteX8" fmla="*/ 7819 w 15451"/>
                  <a:gd name="connsiteY8" fmla="*/ 5377 h 38380"/>
                  <a:gd name="connsiteX9" fmla="*/ 4433 w 15451"/>
                  <a:gd name="connsiteY9" fmla="*/ 5801 h 38380"/>
                  <a:gd name="connsiteX10" fmla="*/ 1469 w 15451"/>
                  <a:gd name="connsiteY10" fmla="*/ 5801 h 38380"/>
                  <a:gd name="connsiteX11" fmla="*/ 1469 w 15451"/>
                  <a:gd name="connsiteY11" fmla="*/ 2834 h 38380"/>
                  <a:gd name="connsiteX12" fmla="*/ 10359 w 15451"/>
                  <a:gd name="connsiteY12" fmla="*/ 2410 h 38380"/>
                  <a:gd name="connsiteX13" fmla="*/ 16285 w 15451"/>
                  <a:gd name="connsiteY13" fmla="*/ 23179 h 38380"/>
                  <a:gd name="connsiteX14" fmla="*/ 11206 w 15451"/>
                  <a:gd name="connsiteY14" fmla="*/ 39286 h 38380"/>
                  <a:gd name="connsiteX15" fmla="*/ 11206 w 15451"/>
                  <a:gd name="connsiteY15" fmla="*/ 38862 h 38380"/>
                  <a:gd name="connsiteX16" fmla="*/ 11206 w 15451"/>
                  <a:gd name="connsiteY16" fmla="*/ 38862 h 38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51" h="38380">
                    <a:moveTo>
                      <a:pt x="11206" y="38862"/>
                    </a:moveTo>
                    <a:cubicBezTo>
                      <a:pt x="9936" y="38862"/>
                      <a:pt x="9089" y="38438"/>
                      <a:pt x="7819" y="37591"/>
                    </a:cubicBezTo>
                    <a:cubicBezTo>
                      <a:pt x="4856" y="35047"/>
                      <a:pt x="4009" y="28690"/>
                      <a:pt x="4009" y="27842"/>
                    </a:cubicBezTo>
                    <a:cubicBezTo>
                      <a:pt x="4009" y="26994"/>
                      <a:pt x="4433" y="25723"/>
                      <a:pt x="5703" y="25723"/>
                    </a:cubicBezTo>
                    <a:cubicBezTo>
                      <a:pt x="6973" y="25723"/>
                      <a:pt x="7819" y="26147"/>
                      <a:pt x="7819" y="27418"/>
                    </a:cubicBezTo>
                    <a:cubicBezTo>
                      <a:pt x="7819" y="27418"/>
                      <a:pt x="7819" y="29537"/>
                      <a:pt x="8666" y="31657"/>
                    </a:cubicBezTo>
                    <a:cubicBezTo>
                      <a:pt x="8666" y="32504"/>
                      <a:pt x="9512" y="34200"/>
                      <a:pt x="10782" y="34624"/>
                    </a:cubicBezTo>
                    <a:cubicBezTo>
                      <a:pt x="11206" y="33776"/>
                      <a:pt x="12899" y="29537"/>
                      <a:pt x="12476" y="22755"/>
                    </a:cubicBezTo>
                    <a:cubicBezTo>
                      <a:pt x="12052" y="13007"/>
                      <a:pt x="10782" y="7497"/>
                      <a:pt x="7819" y="5377"/>
                    </a:cubicBezTo>
                    <a:cubicBezTo>
                      <a:pt x="6549" y="4106"/>
                      <a:pt x="4856" y="5377"/>
                      <a:pt x="4433" y="5801"/>
                    </a:cubicBezTo>
                    <a:cubicBezTo>
                      <a:pt x="3586" y="6649"/>
                      <a:pt x="2316" y="6649"/>
                      <a:pt x="1469" y="5801"/>
                    </a:cubicBezTo>
                    <a:cubicBezTo>
                      <a:pt x="623" y="4954"/>
                      <a:pt x="623" y="3682"/>
                      <a:pt x="1469" y="2834"/>
                    </a:cubicBezTo>
                    <a:cubicBezTo>
                      <a:pt x="2739" y="1563"/>
                      <a:pt x="6973" y="-557"/>
                      <a:pt x="10359" y="2410"/>
                    </a:cubicBezTo>
                    <a:cubicBezTo>
                      <a:pt x="14169" y="5801"/>
                      <a:pt x="15862" y="11312"/>
                      <a:pt x="16285" y="23179"/>
                    </a:cubicBezTo>
                    <a:cubicBezTo>
                      <a:pt x="16285" y="29113"/>
                      <a:pt x="15862" y="38862"/>
                      <a:pt x="11206" y="39286"/>
                    </a:cubicBezTo>
                    <a:cubicBezTo>
                      <a:pt x="11629" y="38862"/>
                      <a:pt x="11206" y="38862"/>
                      <a:pt x="11206" y="38862"/>
                    </a:cubicBezTo>
                    <a:lnTo>
                      <a:pt x="11206" y="38862"/>
                    </a:lnTo>
                    <a:close/>
                  </a:path>
                </a:pathLst>
              </a:custGeom>
              <a:solidFill>
                <a:srgbClr val="000000"/>
              </a:solidFill>
              <a:ln w="4234" cap="flat">
                <a:noFill/>
                <a:prstDash val="solid"/>
                <a:miter/>
              </a:ln>
            </p:spPr>
            <p:txBody>
              <a:bodyPr rtlCol="0" anchor="ctr"/>
              <a:lstStyle/>
              <a:p>
                <a:endParaRPr lang="fr-FR"/>
              </a:p>
            </p:txBody>
          </p:sp>
          <p:sp>
            <p:nvSpPr>
              <p:cNvPr id="1118" name="Forme libre 1117">
                <a:extLst>
                  <a:ext uri="{FF2B5EF4-FFF2-40B4-BE49-F238E27FC236}">
                    <a16:creationId xmlns:a16="http://schemas.microsoft.com/office/drawing/2014/main" id="{1DA4569A-9CFA-C4F6-B8D0-655271FCA8F1}"/>
                  </a:ext>
                </a:extLst>
              </p:cNvPr>
              <p:cNvSpPr/>
              <p:nvPr/>
            </p:nvSpPr>
            <p:spPr>
              <a:xfrm>
                <a:off x="2384442" y="4153474"/>
                <a:ext cx="221137" cy="186255"/>
              </a:xfrm>
              <a:custGeom>
                <a:avLst/>
                <a:gdLst>
                  <a:gd name="connsiteX0" fmla="*/ 14579 w 221137"/>
                  <a:gd name="connsiteY0" fmla="*/ 35018 h 186255"/>
                  <a:gd name="connsiteX1" fmla="*/ 8230 w 221137"/>
                  <a:gd name="connsiteY1" fmla="*/ 23998 h 186255"/>
                  <a:gd name="connsiteX2" fmla="*/ 7383 w 221137"/>
                  <a:gd name="connsiteY2" fmla="*/ 21031 h 186255"/>
                  <a:gd name="connsiteX3" fmla="*/ 3150 w 221137"/>
                  <a:gd name="connsiteY3" fmla="*/ 14249 h 186255"/>
                  <a:gd name="connsiteX4" fmla="*/ 3150 w 221137"/>
                  <a:gd name="connsiteY4" fmla="*/ 11282 h 186255"/>
                  <a:gd name="connsiteX5" fmla="*/ 6113 w 221137"/>
                  <a:gd name="connsiteY5" fmla="*/ 11282 h 186255"/>
                  <a:gd name="connsiteX6" fmla="*/ 11616 w 221137"/>
                  <a:gd name="connsiteY6" fmla="*/ 19759 h 186255"/>
                  <a:gd name="connsiteX7" fmla="*/ 12463 w 221137"/>
                  <a:gd name="connsiteY7" fmla="*/ 22726 h 186255"/>
                  <a:gd name="connsiteX8" fmla="*/ 14579 w 221137"/>
                  <a:gd name="connsiteY8" fmla="*/ 30355 h 186255"/>
                  <a:gd name="connsiteX9" fmla="*/ 14579 w 221137"/>
                  <a:gd name="connsiteY9" fmla="*/ 22302 h 186255"/>
                  <a:gd name="connsiteX10" fmla="*/ 14579 w 221137"/>
                  <a:gd name="connsiteY10" fmla="*/ 20607 h 186255"/>
                  <a:gd name="connsiteX11" fmla="*/ 9923 w 221137"/>
                  <a:gd name="connsiteY11" fmla="*/ 8315 h 186255"/>
                  <a:gd name="connsiteX12" fmla="*/ 3573 w 221137"/>
                  <a:gd name="connsiteY12" fmla="*/ 4924 h 186255"/>
                  <a:gd name="connsiteX13" fmla="*/ 1033 w 221137"/>
                  <a:gd name="connsiteY13" fmla="*/ 4076 h 186255"/>
                  <a:gd name="connsiteX14" fmla="*/ 1880 w 221137"/>
                  <a:gd name="connsiteY14" fmla="*/ 1533 h 186255"/>
                  <a:gd name="connsiteX15" fmla="*/ 13309 w 221137"/>
                  <a:gd name="connsiteY15" fmla="*/ 5772 h 186255"/>
                  <a:gd name="connsiteX16" fmla="*/ 19236 w 221137"/>
                  <a:gd name="connsiteY16" fmla="*/ 20607 h 186255"/>
                  <a:gd name="connsiteX17" fmla="*/ 19236 w 221137"/>
                  <a:gd name="connsiteY17" fmla="*/ 22302 h 186255"/>
                  <a:gd name="connsiteX18" fmla="*/ 17966 w 221137"/>
                  <a:gd name="connsiteY18" fmla="*/ 34170 h 186255"/>
                  <a:gd name="connsiteX19" fmla="*/ 14579 w 221137"/>
                  <a:gd name="connsiteY19" fmla="*/ 35018 h 186255"/>
                  <a:gd name="connsiteX20" fmla="*/ 147077 w 221137"/>
                  <a:gd name="connsiteY20" fmla="*/ 187183 h 186255"/>
                  <a:gd name="connsiteX21" fmla="*/ 78500 w 221137"/>
                  <a:gd name="connsiteY21" fmla="*/ 143102 h 186255"/>
                  <a:gd name="connsiteX22" fmla="*/ 79347 w 221137"/>
                  <a:gd name="connsiteY22" fmla="*/ 140559 h 186255"/>
                  <a:gd name="connsiteX23" fmla="*/ 81887 w 221137"/>
                  <a:gd name="connsiteY23" fmla="*/ 141406 h 186255"/>
                  <a:gd name="connsiteX24" fmla="*/ 159777 w 221137"/>
                  <a:gd name="connsiteY24" fmla="*/ 182097 h 186255"/>
                  <a:gd name="connsiteX25" fmla="*/ 218194 w 221137"/>
                  <a:gd name="connsiteY25" fmla="*/ 111312 h 186255"/>
                  <a:gd name="connsiteX26" fmla="*/ 220311 w 221137"/>
                  <a:gd name="connsiteY26" fmla="*/ 109617 h 186255"/>
                  <a:gd name="connsiteX27" fmla="*/ 222004 w 221137"/>
                  <a:gd name="connsiteY27" fmla="*/ 111736 h 186255"/>
                  <a:gd name="connsiteX28" fmla="*/ 160200 w 221137"/>
                  <a:gd name="connsiteY28" fmla="*/ 186335 h 186255"/>
                  <a:gd name="connsiteX29" fmla="*/ 147077 w 221137"/>
                  <a:gd name="connsiteY29" fmla="*/ 187183 h 186255"/>
                  <a:gd name="connsiteX30" fmla="*/ 147077 w 221137"/>
                  <a:gd name="connsiteY30" fmla="*/ 187183 h 186255"/>
                  <a:gd name="connsiteX31" fmla="*/ 112365 w 221137"/>
                  <a:gd name="connsiteY31" fmla="*/ 131234 h 186255"/>
                  <a:gd name="connsiteX32" fmla="*/ 110249 w 221137"/>
                  <a:gd name="connsiteY32" fmla="*/ 129114 h 186255"/>
                  <a:gd name="connsiteX33" fmla="*/ 108556 w 221137"/>
                  <a:gd name="connsiteY33" fmla="*/ 74437 h 186255"/>
                  <a:gd name="connsiteX34" fmla="*/ 110672 w 221137"/>
                  <a:gd name="connsiteY34" fmla="*/ 72317 h 186255"/>
                  <a:gd name="connsiteX35" fmla="*/ 112789 w 221137"/>
                  <a:gd name="connsiteY35" fmla="*/ 74437 h 186255"/>
                  <a:gd name="connsiteX36" fmla="*/ 114482 w 221137"/>
                  <a:gd name="connsiteY36" fmla="*/ 129114 h 186255"/>
                  <a:gd name="connsiteX37" fmla="*/ 112365 w 221137"/>
                  <a:gd name="connsiteY37" fmla="*/ 131234 h 1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21137" h="186255">
                    <a:moveTo>
                      <a:pt x="14579" y="35018"/>
                    </a:moveTo>
                    <a:cubicBezTo>
                      <a:pt x="10770" y="35018"/>
                      <a:pt x="9923" y="31627"/>
                      <a:pt x="8230" y="23998"/>
                    </a:cubicBezTo>
                    <a:lnTo>
                      <a:pt x="7383" y="21031"/>
                    </a:lnTo>
                    <a:cubicBezTo>
                      <a:pt x="6960" y="19335"/>
                      <a:pt x="4420" y="15944"/>
                      <a:pt x="3150" y="14249"/>
                    </a:cubicBezTo>
                    <a:cubicBezTo>
                      <a:pt x="2303" y="13401"/>
                      <a:pt x="2727" y="12129"/>
                      <a:pt x="3150" y="11282"/>
                    </a:cubicBezTo>
                    <a:cubicBezTo>
                      <a:pt x="3573" y="10434"/>
                      <a:pt x="5266" y="10858"/>
                      <a:pt x="6113" y="11282"/>
                    </a:cubicBezTo>
                    <a:cubicBezTo>
                      <a:pt x="6536" y="11706"/>
                      <a:pt x="10346" y="16368"/>
                      <a:pt x="11616" y="19759"/>
                    </a:cubicBezTo>
                    <a:lnTo>
                      <a:pt x="12463" y="22726"/>
                    </a:lnTo>
                    <a:cubicBezTo>
                      <a:pt x="13309" y="26117"/>
                      <a:pt x="14156" y="29084"/>
                      <a:pt x="14579" y="30355"/>
                    </a:cubicBezTo>
                    <a:cubicBezTo>
                      <a:pt x="14579" y="29084"/>
                      <a:pt x="14579" y="25693"/>
                      <a:pt x="14579" y="22302"/>
                    </a:cubicBezTo>
                    <a:lnTo>
                      <a:pt x="14579" y="20607"/>
                    </a:lnTo>
                    <a:cubicBezTo>
                      <a:pt x="14579" y="14673"/>
                      <a:pt x="12886" y="12553"/>
                      <a:pt x="9923" y="8315"/>
                    </a:cubicBezTo>
                    <a:cubicBezTo>
                      <a:pt x="6536" y="4076"/>
                      <a:pt x="3573" y="4924"/>
                      <a:pt x="3573" y="4924"/>
                    </a:cubicBezTo>
                    <a:cubicBezTo>
                      <a:pt x="2727" y="5348"/>
                      <a:pt x="1457" y="4924"/>
                      <a:pt x="1033" y="4076"/>
                    </a:cubicBezTo>
                    <a:cubicBezTo>
                      <a:pt x="610" y="3228"/>
                      <a:pt x="1033" y="1957"/>
                      <a:pt x="1880" y="1533"/>
                    </a:cubicBezTo>
                    <a:cubicBezTo>
                      <a:pt x="1880" y="1533"/>
                      <a:pt x="7806" y="-1434"/>
                      <a:pt x="13309" y="5772"/>
                    </a:cubicBezTo>
                    <a:cubicBezTo>
                      <a:pt x="16696" y="10434"/>
                      <a:pt x="18813" y="12977"/>
                      <a:pt x="19236" y="20607"/>
                    </a:cubicBezTo>
                    <a:lnTo>
                      <a:pt x="19236" y="22302"/>
                    </a:lnTo>
                    <a:cubicBezTo>
                      <a:pt x="19236" y="29508"/>
                      <a:pt x="19236" y="32475"/>
                      <a:pt x="17966" y="34170"/>
                    </a:cubicBezTo>
                    <a:cubicBezTo>
                      <a:pt x="16696" y="34170"/>
                      <a:pt x="15849" y="35018"/>
                      <a:pt x="14579" y="35018"/>
                    </a:cubicBezTo>
                    <a:close/>
                    <a:moveTo>
                      <a:pt x="147077" y="187183"/>
                    </a:moveTo>
                    <a:cubicBezTo>
                      <a:pt x="101359" y="187183"/>
                      <a:pt x="78923" y="143525"/>
                      <a:pt x="78500" y="143102"/>
                    </a:cubicBezTo>
                    <a:cubicBezTo>
                      <a:pt x="78077" y="142254"/>
                      <a:pt x="78500" y="140982"/>
                      <a:pt x="79347" y="140559"/>
                    </a:cubicBezTo>
                    <a:cubicBezTo>
                      <a:pt x="80193" y="140135"/>
                      <a:pt x="81463" y="140559"/>
                      <a:pt x="81887" y="141406"/>
                    </a:cubicBezTo>
                    <a:cubicBezTo>
                      <a:pt x="81887" y="141830"/>
                      <a:pt x="107709" y="191421"/>
                      <a:pt x="159777" y="182097"/>
                    </a:cubicBezTo>
                    <a:cubicBezTo>
                      <a:pt x="208458" y="173195"/>
                      <a:pt x="218194" y="111736"/>
                      <a:pt x="218194" y="111312"/>
                    </a:cubicBezTo>
                    <a:cubicBezTo>
                      <a:pt x="218194" y="110464"/>
                      <a:pt x="219464" y="109617"/>
                      <a:pt x="220311" y="109617"/>
                    </a:cubicBezTo>
                    <a:cubicBezTo>
                      <a:pt x="221158" y="109617"/>
                      <a:pt x="222004" y="110888"/>
                      <a:pt x="222004" y="111736"/>
                    </a:cubicBezTo>
                    <a:cubicBezTo>
                      <a:pt x="222004" y="112160"/>
                      <a:pt x="211845" y="176586"/>
                      <a:pt x="160200" y="186335"/>
                    </a:cubicBezTo>
                    <a:cubicBezTo>
                      <a:pt x="155967" y="186759"/>
                      <a:pt x="151311" y="187183"/>
                      <a:pt x="147077" y="187183"/>
                    </a:cubicBezTo>
                    <a:lnTo>
                      <a:pt x="147077" y="187183"/>
                    </a:lnTo>
                    <a:close/>
                    <a:moveTo>
                      <a:pt x="112365" y="131234"/>
                    </a:moveTo>
                    <a:cubicBezTo>
                      <a:pt x="111519" y="131234"/>
                      <a:pt x="110249" y="130386"/>
                      <a:pt x="110249" y="129114"/>
                    </a:cubicBezTo>
                    <a:lnTo>
                      <a:pt x="108556" y="74437"/>
                    </a:lnTo>
                    <a:cubicBezTo>
                      <a:pt x="108556" y="73165"/>
                      <a:pt x="109402" y="72317"/>
                      <a:pt x="110672" y="72317"/>
                    </a:cubicBezTo>
                    <a:cubicBezTo>
                      <a:pt x="111519" y="72317"/>
                      <a:pt x="112789" y="73165"/>
                      <a:pt x="112789" y="74437"/>
                    </a:cubicBezTo>
                    <a:lnTo>
                      <a:pt x="114482" y="129114"/>
                    </a:lnTo>
                    <a:cubicBezTo>
                      <a:pt x="114482" y="130386"/>
                      <a:pt x="113635" y="131234"/>
                      <a:pt x="112365" y="131234"/>
                    </a:cubicBezTo>
                    <a:close/>
                  </a:path>
                </a:pathLst>
              </a:custGeom>
              <a:solidFill>
                <a:srgbClr val="000000"/>
              </a:solidFill>
              <a:ln w="4234" cap="flat">
                <a:noFill/>
                <a:prstDash val="solid"/>
                <a:miter/>
              </a:ln>
            </p:spPr>
            <p:txBody>
              <a:bodyPr rtlCol="0" anchor="ctr"/>
              <a:lstStyle/>
              <a:p>
                <a:endParaRPr lang="fr-FR"/>
              </a:p>
            </p:txBody>
          </p:sp>
          <p:sp>
            <p:nvSpPr>
              <p:cNvPr id="1119" name="Forme libre 1118">
                <a:extLst>
                  <a:ext uri="{FF2B5EF4-FFF2-40B4-BE49-F238E27FC236}">
                    <a16:creationId xmlns:a16="http://schemas.microsoft.com/office/drawing/2014/main" id="{767391A0-4D59-2EBE-D533-639866889D50}"/>
                  </a:ext>
                </a:extLst>
              </p:cNvPr>
              <p:cNvSpPr/>
              <p:nvPr/>
            </p:nvSpPr>
            <p:spPr>
              <a:xfrm>
                <a:off x="2535996" y="4215803"/>
                <a:ext cx="24446" cy="56532"/>
              </a:xfrm>
              <a:custGeom>
                <a:avLst/>
                <a:gdLst>
                  <a:gd name="connsiteX0" fmla="*/ 23054 w 24446"/>
                  <a:gd name="connsiteY0" fmla="*/ 57459 h 56532"/>
                  <a:gd name="connsiteX1" fmla="*/ 21360 w 24446"/>
                  <a:gd name="connsiteY1" fmla="*/ 56188 h 56532"/>
                  <a:gd name="connsiteX2" fmla="*/ 1041 w 24446"/>
                  <a:gd name="connsiteY2" fmla="*/ 3629 h 56532"/>
                  <a:gd name="connsiteX3" fmla="*/ 2311 w 24446"/>
                  <a:gd name="connsiteY3" fmla="*/ 1086 h 56532"/>
                  <a:gd name="connsiteX4" fmla="*/ 4851 w 24446"/>
                  <a:gd name="connsiteY4" fmla="*/ 2358 h 56532"/>
                  <a:gd name="connsiteX5" fmla="*/ 25170 w 24446"/>
                  <a:gd name="connsiteY5" fmla="*/ 54916 h 56532"/>
                  <a:gd name="connsiteX6" fmla="*/ 23900 w 24446"/>
                  <a:gd name="connsiteY6" fmla="*/ 57459 h 56532"/>
                  <a:gd name="connsiteX7" fmla="*/ 23054 w 24446"/>
                  <a:gd name="connsiteY7" fmla="*/ 57459 h 56532"/>
                  <a:gd name="connsiteX8" fmla="*/ 23054 w 24446"/>
                  <a:gd name="connsiteY8" fmla="*/ 57459 h 56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46" h="56532">
                    <a:moveTo>
                      <a:pt x="23054" y="57459"/>
                    </a:moveTo>
                    <a:cubicBezTo>
                      <a:pt x="22207" y="57459"/>
                      <a:pt x="21360" y="57035"/>
                      <a:pt x="21360" y="56188"/>
                    </a:cubicBezTo>
                    <a:lnTo>
                      <a:pt x="1041" y="3629"/>
                    </a:lnTo>
                    <a:cubicBezTo>
                      <a:pt x="618" y="2781"/>
                      <a:pt x="1041" y="1510"/>
                      <a:pt x="2311" y="1086"/>
                    </a:cubicBezTo>
                    <a:cubicBezTo>
                      <a:pt x="3158" y="662"/>
                      <a:pt x="4428" y="1086"/>
                      <a:pt x="4851" y="2358"/>
                    </a:cubicBezTo>
                    <a:lnTo>
                      <a:pt x="25170" y="54916"/>
                    </a:lnTo>
                    <a:cubicBezTo>
                      <a:pt x="25594" y="55764"/>
                      <a:pt x="25170" y="57035"/>
                      <a:pt x="23900" y="57459"/>
                    </a:cubicBezTo>
                    <a:cubicBezTo>
                      <a:pt x="23477" y="57035"/>
                      <a:pt x="23477" y="57459"/>
                      <a:pt x="23054" y="57459"/>
                    </a:cubicBezTo>
                    <a:lnTo>
                      <a:pt x="23054" y="57459"/>
                    </a:lnTo>
                    <a:close/>
                  </a:path>
                </a:pathLst>
              </a:custGeom>
              <a:solidFill>
                <a:srgbClr val="000000"/>
              </a:solidFill>
              <a:ln w="4234" cap="flat">
                <a:noFill/>
                <a:prstDash val="solid"/>
                <a:miter/>
              </a:ln>
            </p:spPr>
            <p:txBody>
              <a:bodyPr rtlCol="0" anchor="ctr"/>
              <a:lstStyle/>
              <a:p>
                <a:endParaRPr lang="fr-FR"/>
              </a:p>
            </p:txBody>
          </p:sp>
          <p:sp>
            <p:nvSpPr>
              <p:cNvPr id="1120" name="Forme libre 1119">
                <a:extLst>
                  <a:ext uri="{FF2B5EF4-FFF2-40B4-BE49-F238E27FC236}">
                    <a16:creationId xmlns:a16="http://schemas.microsoft.com/office/drawing/2014/main" id="{1EA9CAB0-693F-3B15-AEC7-BCA50A83E3A6}"/>
                  </a:ext>
                </a:extLst>
              </p:cNvPr>
              <p:cNvSpPr/>
              <p:nvPr/>
            </p:nvSpPr>
            <p:spPr>
              <a:xfrm>
                <a:off x="2460038" y="4136575"/>
                <a:ext cx="116427" cy="93798"/>
              </a:xfrm>
              <a:custGeom>
                <a:avLst/>
                <a:gdLst>
                  <a:gd name="connsiteX0" fmla="*/ 48629 w 116427"/>
                  <a:gd name="connsiteY0" fmla="*/ 94708 h 93798"/>
                  <a:gd name="connsiteX1" fmla="*/ 4181 w 116427"/>
                  <a:gd name="connsiteY1" fmla="*/ 60376 h 93798"/>
                  <a:gd name="connsiteX2" fmla="*/ 19844 w 116427"/>
                  <a:gd name="connsiteY2" fmla="*/ 1884 h 93798"/>
                  <a:gd name="connsiteX3" fmla="*/ 22807 w 116427"/>
                  <a:gd name="connsiteY3" fmla="*/ 2307 h 93798"/>
                  <a:gd name="connsiteX4" fmla="*/ 22384 w 116427"/>
                  <a:gd name="connsiteY4" fmla="*/ 5274 h 93798"/>
                  <a:gd name="connsiteX5" fmla="*/ 8414 w 116427"/>
                  <a:gd name="connsiteY5" fmla="*/ 59104 h 93798"/>
                  <a:gd name="connsiteX6" fmla="*/ 57096 w 116427"/>
                  <a:gd name="connsiteY6" fmla="*/ 89622 h 93798"/>
                  <a:gd name="connsiteX7" fmla="*/ 89691 w 116427"/>
                  <a:gd name="connsiteY7" fmla="*/ 59104 h 93798"/>
                  <a:gd name="connsiteX8" fmla="*/ 92654 w 116427"/>
                  <a:gd name="connsiteY8" fmla="*/ 32825 h 93798"/>
                  <a:gd name="connsiteX9" fmla="*/ 93077 w 116427"/>
                  <a:gd name="connsiteY9" fmla="*/ 31130 h 93798"/>
                  <a:gd name="connsiteX10" fmla="*/ 94771 w 116427"/>
                  <a:gd name="connsiteY10" fmla="*/ 30282 h 93798"/>
                  <a:gd name="connsiteX11" fmla="*/ 112550 w 116427"/>
                  <a:gd name="connsiteY11" fmla="*/ 17566 h 93798"/>
                  <a:gd name="connsiteX12" fmla="*/ 108317 w 116427"/>
                  <a:gd name="connsiteY12" fmla="*/ 6122 h 93798"/>
                  <a:gd name="connsiteX13" fmla="*/ 90538 w 116427"/>
                  <a:gd name="connsiteY13" fmla="*/ 12056 h 93798"/>
                  <a:gd name="connsiteX14" fmla="*/ 87574 w 116427"/>
                  <a:gd name="connsiteY14" fmla="*/ 12056 h 93798"/>
                  <a:gd name="connsiteX15" fmla="*/ 87574 w 116427"/>
                  <a:gd name="connsiteY15" fmla="*/ 9089 h 93798"/>
                  <a:gd name="connsiteX16" fmla="*/ 110433 w 116427"/>
                  <a:gd name="connsiteY16" fmla="*/ 2731 h 93798"/>
                  <a:gd name="connsiteX17" fmla="*/ 116783 w 116427"/>
                  <a:gd name="connsiteY17" fmla="*/ 18838 h 93798"/>
                  <a:gd name="connsiteX18" fmla="*/ 97311 w 116427"/>
                  <a:gd name="connsiteY18" fmla="*/ 34521 h 93798"/>
                  <a:gd name="connsiteX19" fmla="*/ 93501 w 116427"/>
                  <a:gd name="connsiteY19" fmla="*/ 60800 h 93798"/>
                  <a:gd name="connsiteX20" fmla="*/ 57942 w 116427"/>
                  <a:gd name="connsiteY20" fmla="*/ 93861 h 93798"/>
                  <a:gd name="connsiteX21" fmla="*/ 48629 w 116427"/>
                  <a:gd name="connsiteY21" fmla="*/ 94708 h 93798"/>
                  <a:gd name="connsiteX22" fmla="*/ 48629 w 116427"/>
                  <a:gd name="connsiteY22" fmla="*/ 94708 h 9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6427" h="93798">
                    <a:moveTo>
                      <a:pt x="48629" y="94708"/>
                    </a:moveTo>
                    <a:cubicBezTo>
                      <a:pt x="35930" y="94708"/>
                      <a:pt x="14341" y="90046"/>
                      <a:pt x="4181" y="60376"/>
                    </a:cubicBezTo>
                    <a:cubicBezTo>
                      <a:pt x="-8518" y="24348"/>
                      <a:pt x="19421" y="1884"/>
                      <a:pt x="19844" y="1884"/>
                    </a:cubicBezTo>
                    <a:cubicBezTo>
                      <a:pt x="20690" y="1460"/>
                      <a:pt x="21960" y="1460"/>
                      <a:pt x="22807" y="2307"/>
                    </a:cubicBezTo>
                    <a:cubicBezTo>
                      <a:pt x="23230" y="3155"/>
                      <a:pt x="23230" y="4427"/>
                      <a:pt x="22384" y="5274"/>
                    </a:cubicBezTo>
                    <a:cubicBezTo>
                      <a:pt x="21537" y="6122"/>
                      <a:pt x="-3439" y="26044"/>
                      <a:pt x="8414" y="59104"/>
                    </a:cubicBezTo>
                    <a:cubicBezTo>
                      <a:pt x="20690" y="93861"/>
                      <a:pt x="49053" y="91318"/>
                      <a:pt x="57096" y="89622"/>
                    </a:cubicBezTo>
                    <a:cubicBezTo>
                      <a:pt x="65562" y="87927"/>
                      <a:pt x="81225" y="81993"/>
                      <a:pt x="89691" y="59104"/>
                    </a:cubicBezTo>
                    <a:cubicBezTo>
                      <a:pt x="95617" y="43422"/>
                      <a:pt x="92654" y="32825"/>
                      <a:pt x="92654" y="32825"/>
                    </a:cubicBezTo>
                    <a:cubicBezTo>
                      <a:pt x="92654" y="32401"/>
                      <a:pt x="92654" y="31554"/>
                      <a:pt x="93077" y="31130"/>
                    </a:cubicBezTo>
                    <a:cubicBezTo>
                      <a:pt x="93501" y="30706"/>
                      <a:pt x="93924" y="30282"/>
                      <a:pt x="94771" y="30282"/>
                    </a:cubicBezTo>
                    <a:cubicBezTo>
                      <a:pt x="104930" y="30282"/>
                      <a:pt x="110857" y="23500"/>
                      <a:pt x="112550" y="17566"/>
                    </a:cubicBezTo>
                    <a:cubicBezTo>
                      <a:pt x="113820" y="12904"/>
                      <a:pt x="112127" y="8665"/>
                      <a:pt x="108317" y="6122"/>
                    </a:cubicBezTo>
                    <a:cubicBezTo>
                      <a:pt x="100697" y="1460"/>
                      <a:pt x="90961" y="11632"/>
                      <a:pt x="90538" y="12056"/>
                    </a:cubicBezTo>
                    <a:cubicBezTo>
                      <a:pt x="89691" y="12904"/>
                      <a:pt x="88421" y="12904"/>
                      <a:pt x="87574" y="12056"/>
                    </a:cubicBezTo>
                    <a:cubicBezTo>
                      <a:pt x="86728" y="11209"/>
                      <a:pt x="86728" y="9937"/>
                      <a:pt x="87574" y="9089"/>
                    </a:cubicBezTo>
                    <a:cubicBezTo>
                      <a:pt x="87998" y="8665"/>
                      <a:pt x="99851" y="-3626"/>
                      <a:pt x="110433" y="2731"/>
                    </a:cubicBezTo>
                    <a:cubicBezTo>
                      <a:pt x="115937" y="6122"/>
                      <a:pt x="118476" y="12056"/>
                      <a:pt x="116783" y="18838"/>
                    </a:cubicBezTo>
                    <a:cubicBezTo>
                      <a:pt x="115090" y="25620"/>
                      <a:pt x="108317" y="33249"/>
                      <a:pt x="97311" y="34521"/>
                    </a:cubicBezTo>
                    <a:cubicBezTo>
                      <a:pt x="97734" y="38759"/>
                      <a:pt x="98157" y="48084"/>
                      <a:pt x="93501" y="60800"/>
                    </a:cubicBezTo>
                    <a:cubicBezTo>
                      <a:pt x="84611" y="85384"/>
                      <a:pt x="67255" y="92165"/>
                      <a:pt x="57942" y="93861"/>
                    </a:cubicBezTo>
                    <a:cubicBezTo>
                      <a:pt x="56249" y="94285"/>
                      <a:pt x="52862" y="94708"/>
                      <a:pt x="48629" y="94708"/>
                    </a:cubicBezTo>
                    <a:lnTo>
                      <a:pt x="48629" y="94708"/>
                    </a:lnTo>
                    <a:close/>
                  </a:path>
                </a:pathLst>
              </a:custGeom>
              <a:solidFill>
                <a:srgbClr val="000000"/>
              </a:solidFill>
              <a:ln w="4234" cap="flat">
                <a:noFill/>
                <a:prstDash val="solid"/>
                <a:miter/>
              </a:ln>
            </p:spPr>
            <p:txBody>
              <a:bodyPr rtlCol="0" anchor="ctr"/>
              <a:lstStyle/>
              <a:p>
                <a:endParaRPr lang="fr-FR"/>
              </a:p>
            </p:txBody>
          </p:sp>
          <p:sp>
            <p:nvSpPr>
              <p:cNvPr id="1121" name="Forme libre 1120">
                <a:extLst>
                  <a:ext uri="{FF2B5EF4-FFF2-40B4-BE49-F238E27FC236}">
                    <a16:creationId xmlns:a16="http://schemas.microsoft.com/office/drawing/2014/main" id="{DF4622B7-DA08-B1CA-08E2-8386380CE37C}"/>
                  </a:ext>
                </a:extLst>
              </p:cNvPr>
              <p:cNvSpPr/>
              <p:nvPr/>
            </p:nvSpPr>
            <p:spPr>
              <a:xfrm>
                <a:off x="2440181" y="4170098"/>
                <a:ext cx="27251" cy="31452"/>
              </a:xfrm>
              <a:custGeom>
                <a:avLst/>
                <a:gdLst>
                  <a:gd name="connsiteX0" fmla="*/ 14706 w 27251"/>
                  <a:gd name="connsiteY0" fmla="*/ 32363 h 31452"/>
                  <a:gd name="connsiteX1" fmla="*/ 5816 w 27251"/>
                  <a:gd name="connsiteY1" fmla="*/ 28972 h 31452"/>
                  <a:gd name="connsiteX2" fmla="*/ 2430 w 27251"/>
                  <a:gd name="connsiteY2" fmla="*/ 10746 h 31452"/>
                  <a:gd name="connsiteX3" fmla="*/ 23595 w 27251"/>
                  <a:gd name="connsiteY3" fmla="*/ 1422 h 31452"/>
                  <a:gd name="connsiteX4" fmla="*/ 25289 w 27251"/>
                  <a:gd name="connsiteY4" fmla="*/ 3965 h 31452"/>
                  <a:gd name="connsiteX5" fmla="*/ 22749 w 27251"/>
                  <a:gd name="connsiteY5" fmla="*/ 5660 h 31452"/>
                  <a:gd name="connsiteX6" fmla="*/ 6663 w 27251"/>
                  <a:gd name="connsiteY6" fmla="*/ 12866 h 31452"/>
                  <a:gd name="connsiteX7" fmla="*/ 8779 w 27251"/>
                  <a:gd name="connsiteY7" fmla="*/ 26005 h 31452"/>
                  <a:gd name="connsiteX8" fmla="*/ 24865 w 27251"/>
                  <a:gd name="connsiteY8" fmla="*/ 24734 h 31452"/>
                  <a:gd name="connsiteX9" fmla="*/ 27829 w 27251"/>
                  <a:gd name="connsiteY9" fmla="*/ 25157 h 31452"/>
                  <a:gd name="connsiteX10" fmla="*/ 27405 w 27251"/>
                  <a:gd name="connsiteY10" fmla="*/ 28125 h 31452"/>
                  <a:gd name="connsiteX11" fmla="*/ 14706 w 27251"/>
                  <a:gd name="connsiteY11" fmla="*/ 32363 h 31452"/>
                  <a:gd name="connsiteX12" fmla="*/ 14706 w 27251"/>
                  <a:gd name="connsiteY12" fmla="*/ 32363 h 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1" h="31452">
                    <a:moveTo>
                      <a:pt x="14706" y="32363"/>
                    </a:moveTo>
                    <a:cubicBezTo>
                      <a:pt x="11319" y="32363"/>
                      <a:pt x="8356" y="31515"/>
                      <a:pt x="5816" y="28972"/>
                    </a:cubicBezTo>
                    <a:cubicBezTo>
                      <a:pt x="736" y="24734"/>
                      <a:pt x="-534" y="17104"/>
                      <a:pt x="2430" y="10746"/>
                    </a:cubicBezTo>
                    <a:cubicBezTo>
                      <a:pt x="7086" y="574"/>
                      <a:pt x="18092" y="150"/>
                      <a:pt x="23595" y="1422"/>
                    </a:cubicBezTo>
                    <a:cubicBezTo>
                      <a:pt x="24442" y="1422"/>
                      <a:pt x="25289" y="2693"/>
                      <a:pt x="25289" y="3965"/>
                    </a:cubicBezTo>
                    <a:cubicBezTo>
                      <a:pt x="25289" y="4812"/>
                      <a:pt x="24019" y="5660"/>
                      <a:pt x="22749" y="5660"/>
                    </a:cubicBezTo>
                    <a:cubicBezTo>
                      <a:pt x="22326" y="5660"/>
                      <a:pt x="11319" y="3117"/>
                      <a:pt x="6663" y="12866"/>
                    </a:cubicBezTo>
                    <a:cubicBezTo>
                      <a:pt x="4546" y="17528"/>
                      <a:pt x="5393" y="23038"/>
                      <a:pt x="8779" y="26005"/>
                    </a:cubicBezTo>
                    <a:cubicBezTo>
                      <a:pt x="12589" y="29396"/>
                      <a:pt x="18516" y="28972"/>
                      <a:pt x="24865" y="24734"/>
                    </a:cubicBezTo>
                    <a:cubicBezTo>
                      <a:pt x="25712" y="24310"/>
                      <a:pt x="26982" y="24310"/>
                      <a:pt x="27829" y="25157"/>
                    </a:cubicBezTo>
                    <a:cubicBezTo>
                      <a:pt x="28252" y="26005"/>
                      <a:pt x="28252" y="27277"/>
                      <a:pt x="27405" y="28125"/>
                    </a:cubicBezTo>
                    <a:cubicBezTo>
                      <a:pt x="22749" y="30668"/>
                      <a:pt x="18516" y="32363"/>
                      <a:pt x="14706" y="32363"/>
                    </a:cubicBezTo>
                    <a:lnTo>
                      <a:pt x="14706" y="32363"/>
                    </a:lnTo>
                    <a:close/>
                  </a:path>
                </a:pathLst>
              </a:custGeom>
              <a:solidFill>
                <a:srgbClr val="000000"/>
              </a:solidFill>
              <a:ln w="4234" cap="flat">
                <a:noFill/>
                <a:prstDash val="solid"/>
                <a:miter/>
              </a:ln>
            </p:spPr>
            <p:txBody>
              <a:bodyPr rtlCol="0" anchor="ctr"/>
              <a:lstStyle/>
              <a:p>
                <a:endParaRPr lang="fr-FR"/>
              </a:p>
            </p:txBody>
          </p:sp>
          <p:sp>
            <p:nvSpPr>
              <p:cNvPr id="1122" name="Forme libre 1121">
                <a:extLst>
                  <a:ext uri="{FF2B5EF4-FFF2-40B4-BE49-F238E27FC236}">
                    <a16:creationId xmlns:a16="http://schemas.microsoft.com/office/drawing/2014/main" id="{7B1C91E5-ABD6-7D9E-A6AA-486090053C0D}"/>
                  </a:ext>
                </a:extLst>
              </p:cNvPr>
              <p:cNvSpPr/>
              <p:nvPr/>
            </p:nvSpPr>
            <p:spPr>
              <a:xfrm>
                <a:off x="2440062" y="4117477"/>
                <a:ext cx="107098" cy="48051"/>
              </a:xfrm>
              <a:custGeom>
                <a:avLst/>
                <a:gdLst>
                  <a:gd name="connsiteX0" fmla="*/ 867 w 107098"/>
                  <a:gd name="connsiteY0" fmla="*/ 27327 h 48051"/>
                  <a:gd name="connsiteX1" fmla="*/ 32192 w 107098"/>
                  <a:gd name="connsiteY1" fmla="*/ 48944 h 48051"/>
                  <a:gd name="connsiteX2" fmla="*/ 66904 w 107098"/>
                  <a:gd name="connsiteY2" fmla="*/ 22241 h 48051"/>
                  <a:gd name="connsiteX3" fmla="*/ 85107 w 107098"/>
                  <a:gd name="connsiteY3" fmla="*/ 36228 h 48051"/>
                  <a:gd name="connsiteX4" fmla="*/ 107966 w 107098"/>
                  <a:gd name="connsiteY4" fmla="*/ 29023 h 48051"/>
                  <a:gd name="connsiteX5" fmla="*/ 73677 w 107098"/>
                  <a:gd name="connsiteY5" fmla="*/ 1896 h 48051"/>
                  <a:gd name="connsiteX6" fmla="*/ 867 w 107098"/>
                  <a:gd name="connsiteY6" fmla="*/ 27327 h 48051"/>
                  <a:gd name="connsiteX7" fmla="*/ 867 w 107098"/>
                  <a:gd name="connsiteY7" fmla="*/ 27327 h 4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098" h="48051">
                    <a:moveTo>
                      <a:pt x="867" y="27327"/>
                    </a:moveTo>
                    <a:cubicBezTo>
                      <a:pt x="867" y="27327"/>
                      <a:pt x="16106" y="48520"/>
                      <a:pt x="32192" y="48944"/>
                    </a:cubicBezTo>
                    <a:cubicBezTo>
                      <a:pt x="48278" y="49368"/>
                      <a:pt x="66904" y="22241"/>
                      <a:pt x="66904" y="22241"/>
                    </a:cubicBezTo>
                    <a:cubicBezTo>
                      <a:pt x="66904" y="22241"/>
                      <a:pt x="69444" y="34533"/>
                      <a:pt x="85107" y="36228"/>
                    </a:cubicBezTo>
                    <a:cubicBezTo>
                      <a:pt x="100769" y="37924"/>
                      <a:pt x="107966" y="29023"/>
                      <a:pt x="107966" y="29023"/>
                    </a:cubicBezTo>
                    <a:cubicBezTo>
                      <a:pt x="107966" y="29023"/>
                      <a:pt x="102886" y="8678"/>
                      <a:pt x="73677" y="1896"/>
                    </a:cubicBezTo>
                    <a:cubicBezTo>
                      <a:pt x="45738" y="-4462"/>
                      <a:pt x="5523" y="21393"/>
                      <a:pt x="867" y="27327"/>
                    </a:cubicBezTo>
                    <a:lnTo>
                      <a:pt x="867" y="27327"/>
                    </a:lnTo>
                    <a:close/>
                  </a:path>
                </a:pathLst>
              </a:custGeom>
              <a:solidFill>
                <a:srgbClr val="000000"/>
              </a:solidFill>
              <a:ln w="4234" cap="flat">
                <a:noFill/>
                <a:prstDash val="solid"/>
                <a:miter/>
              </a:ln>
            </p:spPr>
            <p:txBody>
              <a:bodyPr rtlCol="0" anchor="ctr"/>
              <a:lstStyle/>
              <a:p>
                <a:endParaRPr lang="fr-FR"/>
              </a:p>
            </p:txBody>
          </p:sp>
          <p:sp>
            <p:nvSpPr>
              <p:cNvPr id="1123" name="Forme libre 1122">
                <a:extLst>
                  <a:ext uri="{FF2B5EF4-FFF2-40B4-BE49-F238E27FC236}">
                    <a16:creationId xmlns:a16="http://schemas.microsoft.com/office/drawing/2014/main" id="{97B40DB1-74FC-AC90-0031-7B4798BA3B8C}"/>
                  </a:ext>
                </a:extLst>
              </p:cNvPr>
              <p:cNvSpPr/>
              <p:nvPr/>
            </p:nvSpPr>
            <p:spPr>
              <a:xfrm>
                <a:off x="2438475" y="4115995"/>
                <a:ext cx="111649" cy="52071"/>
              </a:xfrm>
              <a:custGeom>
                <a:avLst/>
                <a:gdLst>
                  <a:gd name="connsiteX0" fmla="*/ 34626 w 111649"/>
                  <a:gd name="connsiteY0" fmla="*/ 52969 h 52071"/>
                  <a:gd name="connsiteX1" fmla="*/ 34203 w 111649"/>
                  <a:gd name="connsiteY1" fmla="*/ 52969 h 52071"/>
                  <a:gd name="connsiteX2" fmla="*/ 1184 w 111649"/>
                  <a:gd name="connsiteY2" fmla="*/ 30504 h 52071"/>
                  <a:gd name="connsiteX3" fmla="*/ 1184 w 111649"/>
                  <a:gd name="connsiteY3" fmla="*/ 27961 h 52071"/>
                  <a:gd name="connsiteX4" fmla="*/ 76958 w 111649"/>
                  <a:gd name="connsiteY4" fmla="*/ 2106 h 52071"/>
                  <a:gd name="connsiteX5" fmla="*/ 112517 w 111649"/>
                  <a:gd name="connsiteY5" fmla="*/ 30504 h 52071"/>
                  <a:gd name="connsiteX6" fmla="*/ 112093 w 111649"/>
                  <a:gd name="connsiteY6" fmla="*/ 32200 h 52071"/>
                  <a:gd name="connsiteX7" fmla="*/ 87118 w 111649"/>
                  <a:gd name="connsiteY7" fmla="*/ 39829 h 52071"/>
                  <a:gd name="connsiteX8" fmla="*/ 68492 w 111649"/>
                  <a:gd name="connsiteY8" fmla="*/ 27961 h 52071"/>
                  <a:gd name="connsiteX9" fmla="*/ 34626 w 111649"/>
                  <a:gd name="connsiteY9" fmla="*/ 52969 h 52071"/>
                  <a:gd name="connsiteX10" fmla="*/ 34626 w 111649"/>
                  <a:gd name="connsiteY10" fmla="*/ 52969 h 52071"/>
                  <a:gd name="connsiteX11" fmla="*/ 5418 w 111649"/>
                  <a:gd name="connsiteY11" fmla="*/ 29233 h 52071"/>
                  <a:gd name="connsiteX12" fmla="*/ 34203 w 111649"/>
                  <a:gd name="connsiteY12" fmla="*/ 48730 h 52071"/>
                  <a:gd name="connsiteX13" fmla="*/ 34626 w 111649"/>
                  <a:gd name="connsiteY13" fmla="*/ 48730 h 52071"/>
                  <a:gd name="connsiteX14" fmla="*/ 67222 w 111649"/>
                  <a:gd name="connsiteY14" fmla="*/ 22875 h 52071"/>
                  <a:gd name="connsiteX15" fmla="*/ 69338 w 111649"/>
                  <a:gd name="connsiteY15" fmla="*/ 22027 h 52071"/>
                  <a:gd name="connsiteX16" fmla="*/ 71032 w 111649"/>
                  <a:gd name="connsiteY16" fmla="*/ 23723 h 52071"/>
                  <a:gd name="connsiteX17" fmla="*/ 87541 w 111649"/>
                  <a:gd name="connsiteY17" fmla="*/ 36015 h 52071"/>
                  <a:gd name="connsiteX18" fmla="*/ 107860 w 111649"/>
                  <a:gd name="connsiteY18" fmla="*/ 30504 h 52071"/>
                  <a:gd name="connsiteX19" fmla="*/ 75688 w 111649"/>
                  <a:gd name="connsiteY19" fmla="*/ 5921 h 52071"/>
                  <a:gd name="connsiteX20" fmla="*/ 5418 w 111649"/>
                  <a:gd name="connsiteY20" fmla="*/ 29233 h 52071"/>
                  <a:gd name="connsiteX21" fmla="*/ 5418 w 111649"/>
                  <a:gd name="connsiteY21" fmla="*/ 29233 h 5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1649" h="52071">
                    <a:moveTo>
                      <a:pt x="34626" y="52969"/>
                    </a:moveTo>
                    <a:lnTo>
                      <a:pt x="34203" y="52969"/>
                    </a:lnTo>
                    <a:cubicBezTo>
                      <a:pt x="17270" y="52545"/>
                      <a:pt x="1608" y="31352"/>
                      <a:pt x="1184" y="30504"/>
                    </a:cubicBezTo>
                    <a:cubicBezTo>
                      <a:pt x="761" y="29657"/>
                      <a:pt x="761" y="28809"/>
                      <a:pt x="1184" y="27961"/>
                    </a:cubicBezTo>
                    <a:cubicBezTo>
                      <a:pt x="5841" y="22027"/>
                      <a:pt x="46479" y="-5100"/>
                      <a:pt x="76958" y="2106"/>
                    </a:cubicBezTo>
                    <a:cubicBezTo>
                      <a:pt x="106590" y="8888"/>
                      <a:pt x="112517" y="29657"/>
                      <a:pt x="112517" y="30504"/>
                    </a:cubicBezTo>
                    <a:cubicBezTo>
                      <a:pt x="112517" y="30928"/>
                      <a:pt x="112517" y="31776"/>
                      <a:pt x="112093" y="32200"/>
                    </a:cubicBezTo>
                    <a:cubicBezTo>
                      <a:pt x="111670" y="32624"/>
                      <a:pt x="104050" y="41948"/>
                      <a:pt x="87118" y="39829"/>
                    </a:cubicBezTo>
                    <a:cubicBezTo>
                      <a:pt x="75688" y="38558"/>
                      <a:pt x="70608" y="32200"/>
                      <a:pt x="68492" y="27961"/>
                    </a:cubicBezTo>
                    <a:cubicBezTo>
                      <a:pt x="62989" y="35591"/>
                      <a:pt x="48596" y="52969"/>
                      <a:pt x="34626" y="52969"/>
                    </a:cubicBezTo>
                    <a:lnTo>
                      <a:pt x="34626" y="52969"/>
                    </a:lnTo>
                    <a:close/>
                    <a:moveTo>
                      <a:pt x="5418" y="29233"/>
                    </a:moveTo>
                    <a:cubicBezTo>
                      <a:pt x="8804" y="33895"/>
                      <a:pt x="21504" y="48306"/>
                      <a:pt x="34203" y="48730"/>
                    </a:cubicBezTo>
                    <a:lnTo>
                      <a:pt x="34626" y="48730"/>
                    </a:lnTo>
                    <a:cubicBezTo>
                      <a:pt x="49443" y="48730"/>
                      <a:pt x="67222" y="23299"/>
                      <a:pt x="67222" y="22875"/>
                    </a:cubicBezTo>
                    <a:cubicBezTo>
                      <a:pt x="67645" y="22451"/>
                      <a:pt x="68492" y="22027"/>
                      <a:pt x="69338" y="22027"/>
                    </a:cubicBezTo>
                    <a:cubicBezTo>
                      <a:pt x="70185" y="22027"/>
                      <a:pt x="70608" y="22875"/>
                      <a:pt x="71032" y="23723"/>
                    </a:cubicBezTo>
                    <a:cubicBezTo>
                      <a:pt x="71032" y="24146"/>
                      <a:pt x="73572" y="34319"/>
                      <a:pt x="87541" y="36015"/>
                    </a:cubicBezTo>
                    <a:cubicBezTo>
                      <a:pt x="98971" y="37286"/>
                      <a:pt x="105744" y="32624"/>
                      <a:pt x="107860" y="30504"/>
                    </a:cubicBezTo>
                    <a:cubicBezTo>
                      <a:pt x="106590" y="26266"/>
                      <a:pt x="99394" y="11855"/>
                      <a:pt x="75688" y="5921"/>
                    </a:cubicBezTo>
                    <a:cubicBezTo>
                      <a:pt x="49866" y="-437"/>
                      <a:pt x="13037" y="22027"/>
                      <a:pt x="5418" y="29233"/>
                    </a:cubicBezTo>
                    <a:lnTo>
                      <a:pt x="5418" y="29233"/>
                    </a:lnTo>
                    <a:close/>
                  </a:path>
                </a:pathLst>
              </a:custGeom>
              <a:solidFill>
                <a:srgbClr val="000000"/>
              </a:solidFill>
              <a:ln w="4234" cap="flat">
                <a:noFill/>
                <a:prstDash val="solid"/>
                <a:miter/>
              </a:ln>
            </p:spPr>
            <p:txBody>
              <a:bodyPr rtlCol="0" anchor="ctr"/>
              <a:lstStyle/>
              <a:p>
                <a:endParaRPr lang="fr-FR"/>
              </a:p>
            </p:txBody>
          </p:sp>
          <p:sp>
            <p:nvSpPr>
              <p:cNvPr id="1124" name="Forme libre 1123">
                <a:extLst>
                  <a:ext uri="{FF2B5EF4-FFF2-40B4-BE49-F238E27FC236}">
                    <a16:creationId xmlns:a16="http://schemas.microsoft.com/office/drawing/2014/main" id="{420ED948-A500-D9FF-DB74-A2433271AADD}"/>
                  </a:ext>
                </a:extLst>
              </p:cNvPr>
              <p:cNvSpPr/>
              <p:nvPr/>
            </p:nvSpPr>
            <p:spPr>
              <a:xfrm>
                <a:off x="2495944" y="4040448"/>
                <a:ext cx="71334" cy="87576"/>
              </a:xfrm>
              <a:custGeom>
                <a:avLst/>
                <a:gdLst>
                  <a:gd name="connsiteX0" fmla="*/ 8917 w 71334"/>
                  <a:gd name="connsiteY0" fmla="*/ 80180 h 87576"/>
                  <a:gd name="connsiteX1" fmla="*/ 3837 w 71334"/>
                  <a:gd name="connsiteY1" fmla="*/ 37370 h 87576"/>
                  <a:gd name="connsiteX2" fmla="*/ 55905 w 71334"/>
                  <a:gd name="connsiteY2" fmla="*/ 3885 h 87576"/>
                  <a:gd name="connsiteX3" fmla="*/ 68182 w 71334"/>
                  <a:gd name="connsiteY3" fmla="*/ 53477 h 87576"/>
                  <a:gd name="connsiteX4" fmla="*/ 33046 w 71334"/>
                  <a:gd name="connsiteY4" fmla="*/ 87809 h 87576"/>
                  <a:gd name="connsiteX5" fmla="*/ 8917 w 71334"/>
                  <a:gd name="connsiteY5" fmla="*/ 80180 h 87576"/>
                  <a:gd name="connsiteX6" fmla="*/ 8917 w 71334"/>
                  <a:gd name="connsiteY6" fmla="*/ 80180 h 8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334" h="87576">
                    <a:moveTo>
                      <a:pt x="8917" y="80180"/>
                    </a:moveTo>
                    <a:cubicBezTo>
                      <a:pt x="8917" y="80180"/>
                      <a:pt x="-5052" y="67464"/>
                      <a:pt x="3837" y="37370"/>
                    </a:cubicBezTo>
                    <a:cubicBezTo>
                      <a:pt x="12727" y="7276"/>
                      <a:pt x="35163" y="-5439"/>
                      <a:pt x="55905" y="3885"/>
                    </a:cubicBezTo>
                    <a:cubicBezTo>
                      <a:pt x="76648" y="12786"/>
                      <a:pt x="73685" y="42033"/>
                      <a:pt x="68182" y="53477"/>
                    </a:cubicBezTo>
                    <a:cubicBezTo>
                      <a:pt x="62678" y="64921"/>
                      <a:pt x="52519" y="83995"/>
                      <a:pt x="33046" y="87809"/>
                    </a:cubicBezTo>
                    <a:cubicBezTo>
                      <a:pt x="13574" y="91200"/>
                      <a:pt x="8917" y="80180"/>
                      <a:pt x="8917" y="80180"/>
                    </a:cubicBezTo>
                    <a:lnTo>
                      <a:pt x="8917" y="80180"/>
                    </a:lnTo>
                    <a:close/>
                  </a:path>
                </a:pathLst>
              </a:custGeom>
              <a:solidFill>
                <a:srgbClr val="000000"/>
              </a:solidFill>
              <a:ln w="4234" cap="flat">
                <a:noFill/>
                <a:prstDash val="solid"/>
                <a:miter/>
              </a:ln>
            </p:spPr>
            <p:txBody>
              <a:bodyPr rtlCol="0" anchor="ctr"/>
              <a:lstStyle/>
              <a:p>
                <a:endParaRPr lang="fr-FR"/>
              </a:p>
            </p:txBody>
          </p:sp>
          <p:sp>
            <p:nvSpPr>
              <p:cNvPr id="1125" name="Forme libre 1124">
                <a:extLst>
                  <a:ext uri="{FF2B5EF4-FFF2-40B4-BE49-F238E27FC236}">
                    <a16:creationId xmlns:a16="http://schemas.microsoft.com/office/drawing/2014/main" id="{7A15D51A-8A18-9062-BFF8-9CCDD8E264FE}"/>
                  </a:ext>
                </a:extLst>
              </p:cNvPr>
              <p:cNvSpPr/>
              <p:nvPr/>
            </p:nvSpPr>
            <p:spPr>
              <a:xfrm>
                <a:off x="2460805" y="4039002"/>
                <a:ext cx="296487" cy="611838"/>
              </a:xfrm>
              <a:custGeom>
                <a:avLst/>
                <a:gdLst>
                  <a:gd name="connsiteX0" fmla="*/ 60588 w 296487"/>
                  <a:gd name="connsiteY0" fmla="*/ 91874 h 611838"/>
                  <a:gd name="connsiteX1" fmla="*/ 42385 w 296487"/>
                  <a:gd name="connsiteY1" fmla="*/ 83397 h 611838"/>
                  <a:gd name="connsiteX2" fmla="*/ 36882 w 296487"/>
                  <a:gd name="connsiteY2" fmla="*/ 38892 h 611838"/>
                  <a:gd name="connsiteX3" fmla="*/ 63551 w 296487"/>
                  <a:gd name="connsiteY3" fmla="*/ 4135 h 611838"/>
                  <a:gd name="connsiteX4" fmla="*/ 91913 w 296487"/>
                  <a:gd name="connsiteY4" fmla="*/ 4135 h 611838"/>
                  <a:gd name="connsiteX5" fmla="*/ 107152 w 296487"/>
                  <a:gd name="connsiteY5" fmla="*/ 20666 h 611838"/>
                  <a:gd name="connsiteX6" fmla="*/ 105459 w 296487"/>
                  <a:gd name="connsiteY6" fmla="*/ 56270 h 611838"/>
                  <a:gd name="connsiteX7" fmla="*/ 68631 w 296487"/>
                  <a:gd name="connsiteY7" fmla="*/ 91450 h 611838"/>
                  <a:gd name="connsiteX8" fmla="*/ 60588 w 296487"/>
                  <a:gd name="connsiteY8" fmla="*/ 91874 h 611838"/>
                  <a:gd name="connsiteX9" fmla="*/ 46195 w 296487"/>
                  <a:gd name="connsiteY9" fmla="*/ 80853 h 611838"/>
                  <a:gd name="connsiteX10" fmla="*/ 67784 w 296487"/>
                  <a:gd name="connsiteY10" fmla="*/ 86788 h 611838"/>
                  <a:gd name="connsiteX11" fmla="*/ 101226 w 296487"/>
                  <a:gd name="connsiteY11" fmla="*/ 53727 h 611838"/>
                  <a:gd name="connsiteX12" fmla="*/ 102919 w 296487"/>
                  <a:gd name="connsiteY12" fmla="*/ 21513 h 611838"/>
                  <a:gd name="connsiteX13" fmla="*/ 89797 w 296487"/>
                  <a:gd name="connsiteY13" fmla="*/ 7526 h 611838"/>
                  <a:gd name="connsiteX14" fmla="*/ 64821 w 296487"/>
                  <a:gd name="connsiteY14" fmla="*/ 7526 h 611838"/>
                  <a:gd name="connsiteX15" fmla="*/ 40692 w 296487"/>
                  <a:gd name="connsiteY15" fmla="*/ 39739 h 611838"/>
                  <a:gd name="connsiteX16" fmla="*/ 45348 w 296487"/>
                  <a:gd name="connsiteY16" fmla="*/ 80430 h 611838"/>
                  <a:gd name="connsiteX17" fmla="*/ 46195 w 296487"/>
                  <a:gd name="connsiteY17" fmla="*/ 80853 h 611838"/>
                  <a:gd name="connsiteX18" fmla="*/ 295528 w 296487"/>
                  <a:gd name="connsiteY18" fmla="*/ 612795 h 611838"/>
                  <a:gd name="connsiteX19" fmla="*/ 293835 w 296487"/>
                  <a:gd name="connsiteY19" fmla="*/ 611524 h 611838"/>
                  <a:gd name="connsiteX20" fmla="*/ 279442 w 296487"/>
                  <a:gd name="connsiteY20" fmla="*/ 580582 h 611838"/>
                  <a:gd name="connsiteX21" fmla="*/ 268013 w 296487"/>
                  <a:gd name="connsiteY21" fmla="*/ 555151 h 611838"/>
                  <a:gd name="connsiteX22" fmla="*/ 268859 w 296487"/>
                  <a:gd name="connsiteY22" fmla="*/ 552607 h 611838"/>
                  <a:gd name="connsiteX23" fmla="*/ 271399 w 296487"/>
                  <a:gd name="connsiteY23" fmla="*/ 553455 h 611838"/>
                  <a:gd name="connsiteX24" fmla="*/ 282829 w 296487"/>
                  <a:gd name="connsiteY24" fmla="*/ 578463 h 611838"/>
                  <a:gd name="connsiteX25" fmla="*/ 297221 w 296487"/>
                  <a:gd name="connsiteY25" fmla="*/ 609404 h 611838"/>
                  <a:gd name="connsiteX26" fmla="*/ 296375 w 296487"/>
                  <a:gd name="connsiteY26" fmla="*/ 611947 h 611838"/>
                  <a:gd name="connsiteX27" fmla="*/ 295528 w 296487"/>
                  <a:gd name="connsiteY27" fmla="*/ 612795 h 611838"/>
                  <a:gd name="connsiteX28" fmla="*/ 295528 w 296487"/>
                  <a:gd name="connsiteY28" fmla="*/ 612795 h 611838"/>
                  <a:gd name="connsiteX29" fmla="*/ 105882 w 296487"/>
                  <a:gd name="connsiteY29" fmla="*/ 588635 h 611838"/>
                  <a:gd name="connsiteX30" fmla="*/ 2593 w 296487"/>
                  <a:gd name="connsiteY30" fmla="*/ 580158 h 611838"/>
                  <a:gd name="connsiteX31" fmla="*/ 900 w 296487"/>
                  <a:gd name="connsiteY31" fmla="*/ 577615 h 611838"/>
                  <a:gd name="connsiteX32" fmla="*/ 3440 w 296487"/>
                  <a:gd name="connsiteY32" fmla="*/ 575919 h 611838"/>
                  <a:gd name="connsiteX33" fmla="*/ 151177 w 296487"/>
                  <a:gd name="connsiteY33" fmla="*/ 582701 h 611838"/>
                  <a:gd name="connsiteX34" fmla="*/ 246000 w 296487"/>
                  <a:gd name="connsiteY34" fmla="*/ 562356 h 611838"/>
                  <a:gd name="connsiteX35" fmla="*/ 248963 w 296487"/>
                  <a:gd name="connsiteY35" fmla="*/ 562780 h 611838"/>
                  <a:gd name="connsiteX36" fmla="*/ 248540 w 296487"/>
                  <a:gd name="connsiteY36" fmla="*/ 565747 h 611838"/>
                  <a:gd name="connsiteX37" fmla="*/ 152024 w 296487"/>
                  <a:gd name="connsiteY37" fmla="*/ 586516 h 611838"/>
                  <a:gd name="connsiteX38" fmla="*/ 105882 w 296487"/>
                  <a:gd name="connsiteY38" fmla="*/ 588635 h 611838"/>
                  <a:gd name="connsiteX39" fmla="*/ 105882 w 296487"/>
                  <a:gd name="connsiteY39" fmla="*/ 588635 h 611838"/>
                  <a:gd name="connsiteX40" fmla="*/ 107152 w 296487"/>
                  <a:gd name="connsiteY40" fmla="*/ 116881 h 611838"/>
                  <a:gd name="connsiteX41" fmla="*/ 105459 w 296487"/>
                  <a:gd name="connsiteY41" fmla="*/ 115610 h 611838"/>
                  <a:gd name="connsiteX42" fmla="*/ 102496 w 296487"/>
                  <a:gd name="connsiteY42" fmla="*/ 111795 h 611838"/>
                  <a:gd name="connsiteX43" fmla="*/ 99109 w 296487"/>
                  <a:gd name="connsiteY43" fmla="*/ 112643 h 611838"/>
                  <a:gd name="connsiteX44" fmla="*/ 96146 w 296487"/>
                  <a:gd name="connsiteY44" fmla="*/ 112219 h 611838"/>
                  <a:gd name="connsiteX45" fmla="*/ 96570 w 296487"/>
                  <a:gd name="connsiteY45" fmla="*/ 109252 h 611838"/>
                  <a:gd name="connsiteX46" fmla="*/ 103766 w 296487"/>
                  <a:gd name="connsiteY46" fmla="*/ 107980 h 611838"/>
                  <a:gd name="connsiteX47" fmla="*/ 109692 w 296487"/>
                  <a:gd name="connsiteY47" fmla="*/ 114762 h 611838"/>
                  <a:gd name="connsiteX48" fmla="*/ 108422 w 296487"/>
                  <a:gd name="connsiteY48" fmla="*/ 117305 h 611838"/>
                  <a:gd name="connsiteX49" fmla="*/ 107152 w 296487"/>
                  <a:gd name="connsiteY49" fmla="*/ 117305 h 611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96487" h="611838">
                    <a:moveTo>
                      <a:pt x="60588" y="91874"/>
                    </a:moveTo>
                    <a:cubicBezTo>
                      <a:pt x="47888" y="91874"/>
                      <a:pt x="43655" y="85092"/>
                      <a:pt x="42385" y="83397"/>
                    </a:cubicBezTo>
                    <a:cubicBezTo>
                      <a:pt x="40268" y="81277"/>
                      <a:pt x="28416" y="67714"/>
                      <a:pt x="36882" y="38892"/>
                    </a:cubicBezTo>
                    <a:cubicBezTo>
                      <a:pt x="41962" y="21937"/>
                      <a:pt x="51275" y="9645"/>
                      <a:pt x="63551" y="4135"/>
                    </a:cubicBezTo>
                    <a:cubicBezTo>
                      <a:pt x="72441" y="-103"/>
                      <a:pt x="82600" y="-103"/>
                      <a:pt x="91913" y="4135"/>
                    </a:cubicBezTo>
                    <a:cubicBezTo>
                      <a:pt x="99109" y="7102"/>
                      <a:pt x="104189" y="12612"/>
                      <a:pt x="107152" y="20666"/>
                    </a:cubicBezTo>
                    <a:cubicBezTo>
                      <a:pt x="111386" y="32534"/>
                      <a:pt x="109269" y="47793"/>
                      <a:pt x="105459" y="56270"/>
                    </a:cubicBezTo>
                    <a:cubicBezTo>
                      <a:pt x="100379" y="66442"/>
                      <a:pt x="89797" y="87635"/>
                      <a:pt x="68631" y="91450"/>
                    </a:cubicBezTo>
                    <a:cubicBezTo>
                      <a:pt x="65667" y="91450"/>
                      <a:pt x="63128" y="91874"/>
                      <a:pt x="60588" y="91874"/>
                    </a:cubicBezTo>
                    <a:close/>
                    <a:moveTo>
                      <a:pt x="46195" y="80853"/>
                    </a:moveTo>
                    <a:cubicBezTo>
                      <a:pt x="46195" y="81277"/>
                      <a:pt x="50428" y="90178"/>
                      <a:pt x="67784" y="86788"/>
                    </a:cubicBezTo>
                    <a:cubicBezTo>
                      <a:pt x="86833" y="82973"/>
                      <a:pt x="96146" y="63899"/>
                      <a:pt x="101226" y="53727"/>
                    </a:cubicBezTo>
                    <a:cubicBezTo>
                      <a:pt x="105036" y="46097"/>
                      <a:pt x="106729" y="32110"/>
                      <a:pt x="102919" y="21513"/>
                    </a:cubicBezTo>
                    <a:cubicBezTo>
                      <a:pt x="100379" y="14732"/>
                      <a:pt x="96146" y="10069"/>
                      <a:pt x="89797" y="7526"/>
                    </a:cubicBezTo>
                    <a:cubicBezTo>
                      <a:pt x="81330" y="4135"/>
                      <a:pt x="72864" y="4135"/>
                      <a:pt x="64821" y="7526"/>
                    </a:cubicBezTo>
                    <a:cubicBezTo>
                      <a:pt x="53815" y="12612"/>
                      <a:pt x="45348" y="24057"/>
                      <a:pt x="40692" y="39739"/>
                    </a:cubicBezTo>
                    <a:cubicBezTo>
                      <a:pt x="32226" y="67714"/>
                      <a:pt x="44502" y="79582"/>
                      <a:pt x="45348" y="80430"/>
                    </a:cubicBezTo>
                    <a:cubicBezTo>
                      <a:pt x="45772" y="80430"/>
                      <a:pt x="46195" y="80853"/>
                      <a:pt x="46195" y="80853"/>
                    </a:cubicBezTo>
                    <a:close/>
                    <a:moveTo>
                      <a:pt x="295528" y="612795"/>
                    </a:moveTo>
                    <a:cubicBezTo>
                      <a:pt x="294681" y="612795"/>
                      <a:pt x="294258" y="612371"/>
                      <a:pt x="293835" y="611524"/>
                    </a:cubicBezTo>
                    <a:cubicBezTo>
                      <a:pt x="293835" y="611524"/>
                      <a:pt x="290025" y="603046"/>
                      <a:pt x="279442" y="580582"/>
                    </a:cubicBezTo>
                    <a:cubicBezTo>
                      <a:pt x="273939" y="568714"/>
                      <a:pt x="268013" y="555574"/>
                      <a:pt x="268013" y="555151"/>
                    </a:cubicBezTo>
                    <a:cubicBezTo>
                      <a:pt x="267589" y="554303"/>
                      <a:pt x="268013" y="553031"/>
                      <a:pt x="268859" y="552607"/>
                    </a:cubicBezTo>
                    <a:cubicBezTo>
                      <a:pt x="269706" y="552183"/>
                      <a:pt x="270976" y="552607"/>
                      <a:pt x="271399" y="553455"/>
                    </a:cubicBezTo>
                    <a:cubicBezTo>
                      <a:pt x="271399" y="553455"/>
                      <a:pt x="277325" y="566595"/>
                      <a:pt x="282829" y="578463"/>
                    </a:cubicBezTo>
                    <a:cubicBezTo>
                      <a:pt x="292988" y="600927"/>
                      <a:pt x="297221" y="609404"/>
                      <a:pt x="297221" y="609404"/>
                    </a:cubicBezTo>
                    <a:cubicBezTo>
                      <a:pt x="297645" y="610252"/>
                      <a:pt x="297221" y="611524"/>
                      <a:pt x="296375" y="611947"/>
                    </a:cubicBezTo>
                    <a:cubicBezTo>
                      <a:pt x="296375" y="612795"/>
                      <a:pt x="295951" y="612795"/>
                      <a:pt x="295528" y="612795"/>
                    </a:cubicBezTo>
                    <a:lnTo>
                      <a:pt x="295528" y="612795"/>
                    </a:lnTo>
                    <a:close/>
                    <a:moveTo>
                      <a:pt x="105882" y="588635"/>
                    </a:moveTo>
                    <a:cubicBezTo>
                      <a:pt x="43655" y="588635"/>
                      <a:pt x="3017" y="580158"/>
                      <a:pt x="2593" y="580158"/>
                    </a:cubicBezTo>
                    <a:cubicBezTo>
                      <a:pt x="1747" y="580158"/>
                      <a:pt x="900" y="578886"/>
                      <a:pt x="900" y="577615"/>
                    </a:cubicBezTo>
                    <a:cubicBezTo>
                      <a:pt x="900" y="576767"/>
                      <a:pt x="2170" y="575919"/>
                      <a:pt x="3440" y="575919"/>
                    </a:cubicBezTo>
                    <a:cubicBezTo>
                      <a:pt x="3863" y="575919"/>
                      <a:pt x="64398" y="588635"/>
                      <a:pt x="151177" y="582701"/>
                    </a:cubicBezTo>
                    <a:cubicBezTo>
                      <a:pt x="220178" y="578039"/>
                      <a:pt x="245577" y="562780"/>
                      <a:pt x="246000" y="562356"/>
                    </a:cubicBezTo>
                    <a:cubicBezTo>
                      <a:pt x="246847" y="561932"/>
                      <a:pt x="248117" y="561932"/>
                      <a:pt x="248963" y="562780"/>
                    </a:cubicBezTo>
                    <a:cubicBezTo>
                      <a:pt x="249387" y="563628"/>
                      <a:pt x="249387" y="564899"/>
                      <a:pt x="248540" y="565747"/>
                    </a:cubicBezTo>
                    <a:cubicBezTo>
                      <a:pt x="247693" y="566171"/>
                      <a:pt x="222294" y="581854"/>
                      <a:pt x="152024" y="586516"/>
                    </a:cubicBezTo>
                    <a:cubicBezTo>
                      <a:pt x="135091" y="588211"/>
                      <a:pt x="119852" y="588635"/>
                      <a:pt x="105882" y="588635"/>
                    </a:cubicBezTo>
                    <a:lnTo>
                      <a:pt x="105882" y="588635"/>
                    </a:lnTo>
                    <a:close/>
                    <a:moveTo>
                      <a:pt x="107152" y="116881"/>
                    </a:moveTo>
                    <a:cubicBezTo>
                      <a:pt x="106306" y="116881"/>
                      <a:pt x="105459" y="116458"/>
                      <a:pt x="105459" y="115610"/>
                    </a:cubicBezTo>
                    <a:cubicBezTo>
                      <a:pt x="105036" y="114338"/>
                      <a:pt x="104189" y="112219"/>
                      <a:pt x="102496" y="111795"/>
                    </a:cubicBezTo>
                    <a:cubicBezTo>
                      <a:pt x="100803" y="111371"/>
                      <a:pt x="99109" y="112643"/>
                      <a:pt x="99109" y="112643"/>
                    </a:cubicBezTo>
                    <a:cubicBezTo>
                      <a:pt x="98263" y="113067"/>
                      <a:pt x="96993" y="113067"/>
                      <a:pt x="96146" y="112219"/>
                    </a:cubicBezTo>
                    <a:cubicBezTo>
                      <a:pt x="95723" y="111371"/>
                      <a:pt x="95723" y="110100"/>
                      <a:pt x="96570" y="109252"/>
                    </a:cubicBezTo>
                    <a:cubicBezTo>
                      <a:pt x="96993" y="109252"/>
                      <a:pt x="99956" y="106709"/>
                      <a:pt x="103766" y="107980"/>
                    </a:cubicBezTo>
                    <a:cubicBezTo>
                      <a:pt x="106306" y="108828"/>
                      <a:pt x="108422" y="110947"/>
                      <a:pt x="109692" y="114762"/>
                    </a:cubicBezTo>
                    <a:cubicBezTo>
                      <a:pt x="110116" y="115610"/>
                      <a:pt x="109692" y="116881"/>
                      <a:pt x="108422" y="117305"/>
                    </a:cubicBezTo>
                    <a:lnTo>
                      <a:pt x="107152" y="117305"/>
                    </a:lnTo>
                    <a:close/>
                  </a:path>
                </a:pathLst>
              </a:custGeom>
              <a:solidFill>
                <a:srgbClr val="000000"/>
              </a:solidFill>
              <a:ln w="4234" cap="flat">
                <a:noFill/>
                <a:prstDash val="solid"/>
                <a:miter/>
              </a:ln>
            </p:spPr>
            <p:txBody>
              <a:bodyPr rtlCol="0" anchor="ctr"/>
              <a:lstStyle/>
              <a:p>
                <a:endParaRPr lang="fr-FR"/>
              </a:p>
            </p:txBody>
          </p:sp>
          <p:sp>
            <p:nvSpPr>
              <p:cNvPr id="1126" name="Forme libre 1125">
                <a:extLst>
                  <a:ext uri="{FF2B5EF4-FFF2-40B4-BE49-F238E27FC236}">
                    <a16:creationId xmlns:a16="http://schemas.microsoft.com/office/drawing/2014/main" id="{55CD206E-FA59-7DAA-55DD-D789C4CD8EBE}"/>
                  </a:ext>
                </a:extLst>
              </p:cNvPr>
              <p:cNvSpPr/>
              <p:nvPr/>
            </p:nvSpPr>
            <p:spPr>
              <a:xfrm>
                <a:off x="2446993" y="4146411"/>
                <a:ext cx="120102" cy="47510"/>
              </a:xfrm>
              <a:custGeom>
                <a:avLst/>
                <a:gdLst>
                  <a:gd name="connsiteX0" fmla="*/ 112469 w 120102"/>
                  <a:gd name="connsiteY0" fmla="*/ 14507 h 47510"/>
                  <a:gd name="connsiteX1" fmla="*/ 111199 w 120102"/>
                  <a:gd name="connsiteY1" fmla="*/ 14084 h 47510"/>
                  <a:gd name="connsiteX2" fmla="*/ 110776 w 120102"/>
                  <a:gd name="connsiteY2" fmla="*/ 11117 h 47510"/>
                  <a:gd name="connsiteX3" fmla="*/ 117125 w 120102"/>
                  <a:gd name="connsiteY3" fmla="*/ 1792 h 47510"/>
                  <a:gd name="connsiteX4" fmla="*/ 120089 w 120102"/>
                  <a:gd name="connsiteY4" fmla="*/ 1368 h 47510"/>
                  <a:gd name="connsiteX5" fmla="*/ 120512 w 120102"/>
                  <a:gd name="connsiteY5" fmla="*/ 4335 h 47510"/>
                  <a:gd name="connsiteX6" fmla="*/ 114162 w 120102"/>
                  <a:gd name="connsiteY6" fmla="*/ 13660 h 47510"/>
                  <a:gd name="connsiteX7" fmla="*/ 112469 w 120102"/>
                  <a:gd name="connsiteY7" fmla="*/ 14507 h 47510"/>
                  <a:gd name="connsiteX8" fmla="*/ 112469 w 120102"/>
                  <a:gd name="connsiteY8" fmla="*/ 14507 h 47510"/>
                  <a:gd name="connsiteX9" fmla="*/ 3677 w 120102"/>
                  <a:gd name="connsiteY9" fmla="*/ 48416 h 47510"/>
                  <a:gd name="connsiteX10" fmla="*/ 1560 w 120102"/>
                  <a:gd name="connsiteY10" fmla="*/ 47145 h 47510"/>
                  <a:gd name="connsiteX11" fmla="*/ 7063 w 120102"/>
                  <a:gd name="connsiteY11" fmla="*/ 32309 h 47510"/>
                  <a:gd name="connsiteX12" fmla="*/ 9603 w 120102"/>
                  <a:gd name="connsiteY12" fmla="*/ 33157 h 47510"/>
                  <a:gd name="connsiteX13" fmla="*/ 8756 w 120102"/>
                  <a:gd name="connsiteY13" fmla="*/ 35700 h 47510"/>
                  <a:gd name="connsiteX14" fmla="*/ 5793 w 120102"/>
                  <a:gd name="connsiteY14" fmla="*/ 45873 h 47510"/>
                  <a:gd name="connsiteX15" fmla="*/ 3677 w 120102"/>
                  <a:gd name="connsiteY15" fmla="*/ 48416 h 47510"/>
                  <a:gd name="connsiteX16" fmla="*/ 3677 w 120102"/>
                  <a:gd name="connsiteY16" fmla="*/ 48416 h 47510"/>
                  <a:gd name="connsiteX17" fmla="*/ 3677 w 120102"/>
                  <a:gd name="connsiteY17" fmla="*/ 48416 h 47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102" h="47510">
                    <a:moveTo>
                      <a:pt x="112469" y="14507"/>
                    </a:moveTo>
                    <a:cubicBezTo>
                      <a:pt x="112046" y="14507"/>
                      <a:pt x="111622" y="14507"/>
                      <a:pt x="111199" y="14084"/>
                    </a:cubicBezTo>
                    <a:cubicBezTo>
                      <a:pt x="110352" y="13660"/>
                      <a:pt x="109929" y="12388"/>
                      <a:pt x="110776" y="11117"/>
                    </a:cubicBezTo>
                    <a:lnTo>
                      <a:pt x="117125" y="1792"/>
                    </a:lnTo>
                    <a:cubicBezTo>
                      <a:pt x="117549" y="944"/>
                      <a:pt x="118819" y="520"/>
                      <a:pt x="120089" y="1368"/>
                    </a:cubicBezTo>
                    <a:cubicBezTo>
                      <a:pt x="120935" y="1792"/>
                      <a:pt x="121358" y="3063"/>
                      <a:pt x="120512" y="4335"/>
                    </a:cubicBezTo>
                    <a:lnTo>
                      <a:pt x="114162" y="13660"/>
                    </a:lnTo>
                    <a:cubicBezTo>
                      <a:pt x="113739" y="14084"/>
                      <a:pt x="112892" y="14507"/>
                      <a:pt x="112469" y="14507"/>
                    </a:cubicBezTo>
                    <a:lnTo>
                      <a:pt x="112469" y="14507"/>
                    </a:lnTo>
                    <a:close/>
                    <a:moveTo>
                      <a:pt x="3677" y="48416"/>
                    </a:moveTo>
                    <a:cubicBezTo>
                      <a:pt x="2830" y="48416"/>
                      <a:pt x="1983" y="47992"/>
                      <a:pt x="1560" y="47145"/>
                    </a:cubicBezTo>
                    <a:cubicBezTo>
                      <a:pt x="-980" y="38243"/>
                      <a:pt x="4100" y="33581"/>
                      <a:pt x="7063" y="32309"/>
                    </a:cubicBezTo>
                    <a:cubicBezTo>
                      <a:pt x="7910" y="31885"/>
                      <a:pt x="9180" y="32309"/>
                      <a:pt x="9603" y="33157"/>
                    </a:cubicBezTo>
                    <a:cubicBezTo>
                      <a:pt x="10026" y="34005"/>
                      <a:pt x="9603" y="35277"/>
                      <a:pt x="8756" y="35700"/>
                    </a:cubicBezTo>
                    <a:cubicBezTo>
                      <a:pt x="8333" y="35700"/>
                      <a:pt x="3677" y="38243"/>
                      <a:pt x="5793" y="45873"/>
                    </a:cubicBezTo>
                    <a:cubicBezTo>
                      <a:pt x="5793" y="46721"/>
                      <a:pt x="4947" y="47992"/>
                      <a:pt x="3677" y="48416"/>
                    </a:cubicBezTo>
                    <a:lnTo>
                      <a:pt x="3677" y="48416"/>
                    </a:lnTo>
                    <a:lnTo>
                      <a:pt x="3677" y="48416"/>
                    </a:lnTo>
                    <a:close/>
                  </a:path>
                </a:pathLst>
              </a:custGeom>
              <a:solidFill>
                <a:srgbClr val="000000"/>
              </a:solidFill>
              <a:ln w="4234" cap="flat">
                <a:noFill/>
                <a:prstDash val="solid"/>
                <a:miter/>
              </a:ln>
            </p:spPr>
            <p:txBody>
              <a:bodyPr rtlCol="0" anchor="ctr"/>
              <a:lstStyle/>
              <a:p>
                <a:endParaRPr lang="fr-FR"/>
              </a:p>
            </p:txBody>
          </p:sp>
          <p:sp>
            <p:nvSpPr>
              <p:cNvPr id="1127" name="Forme libre 1126">
                <a:extLst>
                  <a:ext uri="{FF2B5EF4-FFF2-40B4-BE49-F238E27FC236}">
                    <a16:creationId xmlns:a16="http://schemas.microsoft.com/office/drawing/2014/main" id="{3AA50271-6CB7-7610-1B6A-4B530175570A}"/>
                  </a:ext>
                </a:extLst>
              </p:cNvPr>
              <p:cNvSpPr/>
              <p:nvPr/>
            </p:nvSpPr>
            <p:spPr>
              <a:xfrm>
                <a:off x="2448740" y="4180570"/>
                <a:ext cx="9312" cy="9112"/>
              </a:xfrm>
              <a:custGeom>
                <a:avLst/>
                <a:gdLst>
                  <a:gd name="connsiteX0" fmla="*/ 7840 w 9312"/>
                  <a:gd name="connsiteY0" fmla="*/ 10023 h 9112"/>
                  <a:gd name="connsiteX1" fmla="*/ 6570 w 9312"/>
                  <a:gd name="connsiteY1" fmla="*/ 9599 h 9112"/>
                  <a:gd name="connsiteX2" fmla="*/ 1490 w 9312"/>
                  <a:gd name="connsiteY2" fmla="*/ 4513 h 9112"/>
                  <a:gd name="connsiteX3" fmla="*/ 1490 w 9312"/>
                  <a:gd name="connsiteY3" fmla="*/ 1546 h 9112"/>
                  <a:gd name="connsiteX4" fmla="*/ 4453 w 9312"/>
                  <a:gd name="connsiteY4" fmla="*/ 1546 h 9112"/>
                  <a:gd name="connsiteX5" fmla="*/ 9533 w 9312"/>
                  <a:gd name="connsiteY5" fmla="*/ 6632 h 9112"/>
                  <a:gd name="connsiteX6" fmla="*/ 9533 w 9312"/>
                  <a:gd name="connsiteY6" fmla="*/ 9599 h 9112"/>
                  <a:gd name="connsiteX7" fmla="*/ 7840 w 9312"/>
                  <a:gd name="connsiteY7" fmla="*/ 10023 h 9112"/>
                  <a:gd name="connsiteX8" fmla="*/ 7840 w 9312"/>
                  <a:gd name="connsiteY8" fmla="*/ 10023 h 9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2" h="9112">
                    <a:moveTo>
                      <a:pt x="7840" y="10023"/>
                    </a:moveTo>
                    <a:cubicBezTo>
                      <a:pt x="7417" y="10023"/>
                      <a:pt x="6993" y="10023"/>
                      <a:pt x="6570" y="9599"/>
                    </a:cubicBezTo>
                    <a:lnTo>
                      <a:pt x="1490" y="4513"/>
                    </a:lnTo>
                    <a:cubicBezTo>
                      <a:pt x="644" y="3665"/>
                      <a:pt x="644" y="2394"/>
                      <a:pt x="1490" y="1546"/>
                    </a:cubicBezTo>
                    <a:cubicBezTo>
                      <a:pt x="2337" y="698"/>
                      <a:pt x="3607" y="698"/>
                      <a:pt x="4453" y="1546"/>
                    </a:cubicBezTo>
                    <a:lnTo>
                      <a:pt x="9533" y="6632"/>
                    </a:lnTo>
                    <a:cubicBezTo>
                      <a:pt x="10380" y="7480"/>
                      <a:pt x="10380" y="8752"/>
                      <a:pt x="9533" y="9599"/>
                    </a:cubicBezTo>
                    <a:cubicBezTo>
                      <a:pt x="9110" y="9599"/>
                      <a:pt x="8263" y="10023"/>
                      <a:pt x="7840" y="10023"/>
                    </a:cubicBezTo>
                    <a:lnTo>
                      <a:pt x="7840" y="10023"/>
                    </a:lnTo>
                    <a:close/>
                  </a:path>
                </a:pathLst>
              </a:custGeom>
              <a:solidFill>
                <a:srgbClr val="000000"/>
              </a:solidFill>
              <a:ln w="4234" cap="flat">
                <a:noFill/>
                <a:prstDash val="solid"/>
                <a:miter/>
              </a:ln>
            </p:spPr>
            <p:txBody>
              <a:bodyPr rtlCol="0" anchor="ctr"/>
              <a:lstStyle/>
              <a:p>
                <a:endParaRPr lang="fr-FR"/>
              </a:p>
            </p:txBody>
          </p:sp>
          <p:sp>
            <p:nvSpPr>
              <p:cNvPr id="1128" name="Forme libre 1127">
                <a:extLst>
                  <a:ext uri="{FF2B5EF4-FFF2-40B4-BE49-F238E27FC236}">
                    <a16:creationId xmlns:a16="http://schemas.microsoft.com/office/drawing/2014/main" id="{B3B83936-2D61-FDD2-D3CC-528DA304912E}"/>
                  </a:ext>
                </a:extLst>
              </p:cNvPr>
              <p:cNvSpPr/>
              <p:nvPr/>
            </p:nvSpPr>
            <p:spPr>
              <a:xfrm>
                <a:off x="2514835" y="4154991"/>
                <a:ext cx="29226" cy="23552"/>
              </a:xfrm>
              <a:custGeom>
                <a:avLst/>
                <a:gdLst>
                  <a:gd name="connsiteX0" fmla="*/ 26420 w 29226"/>
                  <a:gd name="connsiteY0" fmla="*/ 7093 h 23552"/>
                  <a:gd name="connsiteX1" fmla="*/ 17419 w 29226"/>
                  <a:gd name="connsiteY1" fmla="*/ 18869 h 23552"/>
                  <a:gd name="connsiteX2" fmla="*/ 2806 w 29226"/>
                  <a:gd name="connsiteY2" fmla="*/ 16459 h 23552"/>
                  <a:gd name="connsiteX3" fmla="*/ 11807 w 29226"/>
                  <a:gd name="connsiteY3" fmla="*/ 4683 h 23552"/>
                  <a:gd name="connsiteX4" fmla="*/ 26420 w 29226"/>
                  <a:gd name="connsiteY4" fmla="*/ 7093 h 23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26" h="23552">
                    <a:moveTo>
                      <a:pt x="26420" y="7093"/>
                    </a:moveTo>
                    <a:cubicBezTo>
                      <a:pt x="27970" y="11011"/>
                      <a:pt x="23940" y="16283"/>
                      <a:pt x="17419" y="18869"/>
                    </a:cubicBezTo>
                    <a:cubicBezTo>
                      <a:pt x="10899" y="21456"/>
                      <a:pt x="4356" y="20377"/>
                      <a:pt x="2806" y="16459"/>
                    </a:cubicBezTo>
                    <a:cubicBezTo>
                      <a:pt x="1256" y="12542"/>
                      <a:pt x="5286" y="7270"/>
                      <a:pt x="11807" y="4683"/>
                    </a:cubicBezTo>
                    <a:cubicBezTo>
                      <a:pt x="18327" y="2097"/>
                      <a:pt x="24870" y="3176"/>
                      <a:pt x="26420" y="7093"/>
                    </a:cubicBezTo>
                    <a:close/>
                  </a:path>
                </a:pathLst>
              </a:custGeom>
              <a:solidFill>
                <a:srgbClr val="FFFFFF"/>
              </a:solidFill>
              <a:ln w="4234" cap="flat">
                <a:noFill/>
                <a:prstDash val="solid"/>
                <a:miter/>
              </a:ln>
            </p:spPr>
            <p:txBody>
              <a:bodyPr rtlCol="0" anchor="ctr"/>
              <a:lstStyle/>
              <a:p>
                <a:endParaRPr lang="fr-FR"/>
              </a:p>
            </p:txBody>
          </p:sp>
          <p:sp>
            <p:nvSpPr>
              <p:cNvPr id="1129" name="Forme libre 1128">
                <a:extLst>
                  <a:ext uri="{FF2B5EF4-FFF2-40B4-BE49-F238E27FC236}">
                    <a16:creationId xmlns:a16="http://schemas.microsoft.com/office/drawing/2014/main" id="{E82A6E95-264B-9C82-84D9-9FAB807CACC2}"/>
                  </a:ext>
                </a:extLst>
              </p:cNvPr>
              <p:cNvSpPr/>
              <p:nvPr/>
            </p:nvSpPr>
            <p:spPr>
              <a:xfrm>
                <a:off x="2515294" y="4156887"/>
                <a:ext cx="28042" cy="20928"/>
              </a:xfrm>
              <a:custGeom>
                <a:avLst/>
                <a:gdLst>
                  <a:gd name="connsiteX0" fmla="*/ 11155 w 28042"/>
                  <a:gd name="connsiteY0" fmla="*/ 21833 h 20928"/>
                  <a:gd name="connsiteX1" fmla="*/ 1419 w 28042"/>
                  <a:gd name="connsiteY1" fmla="*/ 16747 h 20928"/>
                  <a:gd name="connsiteX2" fmla="*/ 11578 w 28042"/>
                  <a:gd name="connsiteY2" fmla="*/ 2335 h 20928"/>
                  <a:gd name="connsiteX3" fmla="*/ 21738 w 28042"/>
                  <a:gd name="connsiteY3" fmla="*/ 1064 h 20928"/>
                  <a:gd name="connsiteX4" fmla="*/ 28511 w 28042"/>
                  <a:gd name="connsiteY4" fmla="*/ 6150 h 20928"/>
                  <a:gd name="connsiteX5" fmla="*/ 26818 w 28042"/>
                  <a:gd name="connsiteY5" fmla="*/ 14627 h 20928"/>
                  <a:gd name="connsiteX6" fmla="*/ 18351 w 28042"/>
                  <a:gd name="connsiteY6" fmla="*/ 20561 h 20928"/>
                  <a:gd name="connsiteX7" fmla="*/ 11155 w 28042"/>
                  <a:gd name="connsiteY7" fmla="*/ 21833 h 20928"/>
                  <a:gd name="connsiteX8" fmla="*/ 11155 w 28042"/>
                  <a:gd name="connsiteY8" fmla="*/ 21833 h 20928"/>
                  <a:gd name="connsiteX9" fmla="*/ 19198 w 28042"/>
                  <a:gd name="connsiteY9" fmla="*/ 4455 h 20928"/>
                  <a:gd name="connsiteX10" fmla="*/ 13271 w 28042"/>
                  <a:gd name="connsiteY10" fmla="*/ 5726 h 20928"/>
                  <a:gd name="connsiteX11" fmla="*/ 5652 w 28042"/>
                  <a:gd name="connsiteY11" fmla="*/ 14627 h 20928"/>
                  <a:gd name="connsiteX12" fmla="*/ 17505 w 28042"/>
                  <a:gd name="connsiteY12" fmla="*/ 15899 h 20928"/>
                  <a:gd name="connsiteX13" fmla="*/ 23854 w 28042"/>
                  <a:gd name="connsiteY13" fmla="*/ 11237 h 20928"/>
                  <a:gd name="connsiteX14" fmla="*/ 24701 w 28042"/>
                  <a:gd name="connsiteY14" fmla="*/ 6998 h 20928"/>
                  <a:gd name="connsiteX15" fmla="*/ 20891 w 28042"/>
                  <a:gd name="connsiteY15" fmla="*/ 4455 h 20928"/>
                  <a:gd name="connsiteX16" fmla="*/ 19198 w 28042"/>
                  <a:gd name="connsiteY16" fmla="*/ 4455 h 20928"/>
                  <a:gd name="connsiteX17" fmla="*/ 19198 w 28042"/>
                  <a:gd name="connsiteY17" fmla="*/ 4455 h 2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042" h="20928">
                    <a:moveTo>
                      <a:pt x="11155" y="21833"/>
                    </a:moveTo>
                    <a:cubicBezTo>
                      <a:pt x="6498" y="21833"/>
                      <a:pt x="2689" y="20137"/>
                      <a:pt x="1419" y="16747"/>
                    </a:cubicBezTo>
                    <a:cubicBezTo>
                      <a:pt x="-698" y="11660"/>
                      <a:pt x="3535" y="5302"/>
                      <a:pt x="11578" y="2335"/>
                    </a:cubicBezTo>
                    <a:cubicBezTo>
                      <a:pt x="14965" y="1064"/>
                      <a:pt x="18775" y="640"/>
                      <a:pt x="21738" y="1064"/>
                    </a:cubicBezTo>
                    <a:cubicBezTo>
                      <a:pt x="25124" y="1488"/>
                      <a:pt x="27664" y="3183"/>
                      <a:pt x="28511" y="6150"/>
                    </a:cubicBezTo>
                    <a:cubicBezTo>
                      <a:pt x="29357" y="8693"/>
                      <a:pt x="28934" y="11660"/>
                      <a:pt x="26818" y="14627"/>
                    </a:cubicBezTo>
                    <a:cubicBezTo>
                      <a:pt x="25124" y="17170"/>
                      <a:pt x="22161" y="19290"/>
                      <a:pt x="18351" y="20561"/>
                    </a:cubicBezTo>
                    <a:cubicBezTo>
                      <a:pt x="16235" y="20985"/>
                      <a:pt x="13271" y="21833"/>
                      <a:pt x="11155" y="21833"/>
                    </a:cubicBezTo>
                    <a:lnTo>
                      <a:pt x="11155" y="21833"/>
                    </a:lnTo>
                    <a:close/>
                    <a:moveTo>
                      <a:pt x="19198" y="4455"/>
                    </a:moveTo>
                    <a:cubicBezTo>
                      <a:pt x="17505" y="4455"/>
                      <a:pt x="15388" y="4879"/>
                      <a:pt x="13271" y="5726"/>
                    </a:cubicBezTo>
                    <a:cubicBezTo>
                      <a:pt x="7768" y="7846"/>
                      <a:pt x="4805" y="12084"/>
                      <a:pt x="5652" y="14627"/>
                    </a:cubicBezTo>
                    <a:cubicBezTo>
                      <a:pt x="6498" y="17170"/>
                      <a:pt x="11578" y="18018"/>
                      <a:pt x="17505" y="15899"/>
                    </a:cubicBezTo>
                    <a:cubicBezTo>
                      <a:pt x="20045" y="15051"/>
                      <a:pt x="22584" y="13356"/>
                      <a:pt x="23854" y="11237"/>
                    </a:cubicBezTo>
                    <a:cubicBezTo>
                      <a:pt x="24278" y="10389"/>
                      <a:pt x="25548" y="8693"/>
                      <a:pt x="24701" y="6998"/>
                    </a:cubicBezTo>
                    <a:cubicBezTo>
                      <a:pt x="24278" y="5302"/>
                      <a:pt x="22161" y="4879"/>
                      <a:pt x="20891" y="4455"/>
                    </a:cubicBezTo>
                    <a:cubicBezTo>
                      <a:pt x="20468" y="4455"/>
                      <a:pt x="19621" y="4455"/>
                      <a:pt x="19198" y="4455"/>
                    </a:cubicBezTo>
                    <a:lnTo>
                      <a:pt x="19198" y="4455"/>
                    </a:lnTo>
                    <a:close/>
                  </a:path>
                </a:pathLst>
              </a:custGeom>
              <a:solidFill>
                <a:srgbClr val="000000"/>
              </a:solidFill>
              <a:ln w="4234" cap="flat">
                <a:noFill/>
                <a:prstDash val="solid"/>
                <a:miter/>
              </a:ln>
            </p:spPr>
            <p:txBody>
              <a:bodyPr rtlCol="0" anchor="ctr"/>
              <a:lstStyle/>
              <a:p>
                <a:endParaRPr lang="fr-FR"/>
              </a:p>
            </p:txBody>
          </p:sp>
          <p:sp>
            <p:nvSpPr>
              <p:cNvPr id="1130" name="Forme libre 1129">
                <a:extLst>
                  <a:ext uri="{FF2B5EF4-FFF2-40B4-BE49-F238E27FC236}">
                    <a16:creationId xmlns:a16="http://schemas.microsoft.com/office/drawing/2014/main" id="{61ED9441-9119-AE5D-9D16-E9634E64552D}"/>
                  </a:ext>
                </a:extLst>
              </p:cNvPr>
              <p:cNvSpPr/>
              <p:nvPr/>
            </p:nvSpPr>
            <p:spPr>
              <a:xfrm>
                <a:off x="2528218" y="4158238"/>
                <a:ext cx="12911" cy="11603"/>
              </a:xfrm>
              <a:custGeom>
                <a:avLst/>
                <a:gdLst>
                  <a:gd name="connsiteX0" fmla="*/ 3736 w 12911"/>
                  <a:gd name="connsiteY0" fmla="*/ 983 h 11603"/>
                  <a:gd name="connsiteX1" fmla="*/ 1196 w 12911"/>
                  <a:gd name="connsiteY1" fmla="*/ 8613 h 11603"/>
                  <a:gd name="connsiteX2" fmla="*/ 10932 w 12911"/>
                  <a:gd name="connsiteY2" fmla="*/ 12428 h 11603"/>
                  <a:gd name="connsiteX3" fmla="*/ 13472 w 12911"/>
                  <a:gd name="connsiteY3" fmla="*/ 4798 h 11603"/>
                  <a:gd name="connsiteX4" fmla="*/ 3736 w 12911"/>
                  <a:gd name="connsiteY4" fmla="*/ 983 h 116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1" h="11603">
                    <a:moveTo>
                      <a:pt x="3736" y="983"/>
                    </a:moveTo>
                    <a:cubicBezTo>
                      <a:pt x="1196" y="3527"/>
                      <a:pt x="349" y="6494"/>
                      <a:pt x="1196" y="8613"/>
                    </a:cubicBezTo>
                    <a:cubicBezTo>
                      <a:pt x="2466" y="11580"/>
                      <a:pt x="6276" y="12852"/>
                      <a:pt x="10932" y="12428"/>
                    </a:cubicBezTo>
                    <a:cubicBezTo>
                      <a:pt x="13472" y="9885"/>
                      <a:pt x="14319" y="6918"/>
                      <a:pt x="13472" y="4798"/>
                    </a:cubicBezTo>
                    <a:cubicBezTo>
                      <a:pt x="12626" y="1831"/>
                      <a:pt x="8816" y="560"/>
                      <a:pt x="3736" y="983"/>
                    </a:cubicBezTo>
                    <a:close/>
                  </a:path>
                </a:pathLst>
              </a:custGeom>
              <a:solidFill>
                <a:srgbClr val="000000"/>
              </a:solidFill>
              <a:ln w="4234" cap="flat">
                <a:noFill/>
                <a:prstDash val="solid"/>
                <a:miter/>
              </a:ln>
            </p:spPr>
            <p:txBody>
              <a:bodyPr rtlCol="0" anchor="ctr"/>
              <a:lstStyle/>
              <a:p>
                <a:endParaRPr lang="fr-FR"/>
              </a:p>
            </p:txBody>
          </p:sp>
          <p:sp>
            <p:nvSpPr>
              <p:cNvPr id="1131" name="Forme libre 1130">
                <a:extLst>
                  <a:ext uri="{FF2B5EF4-FFF2-40B4-BE49-F238E27FC236}">
                    <a16:creationId xmlns:a16="http://schemas.microsoft.com/office/drawing/2014/main" id="{DD0AD0AB-0B59-796B-3728-46C90BF4D0BC}"/>
                  </a:ext>
                </a:extLst>
              </p:cNvPr>
              <p:cNvSpPr/>
              <p:nvPr/>
            </p:nvSpPr>
            <p:spPr>
              <a:xfrm>
                <a:off x="2470449" y="4172300"/>
                <a:ext cx="29226" cy="23552"/>
              </a:xfrm>
              <a:custGeom>
                <a:avLst/>
                <a:gdLst>
                  <a:gd name="connsiteX0" fmla="*/ 26420 w 29226"/>
                  <a:gd name="connsiteY0" fmla="*/ 7093 h 23552"/>
                  <a:gd name="connsiteX1" fmla="*/ 17419 w 29226"/>
                  <a:gd name="connsiteY1" fmla="*/ 18869 h 23552"/>
                  <a:gd name="connsiteX2" fmla="*/ 2806 w 29226"/>
                  <a:gd name="connsiteY2" fmla="*/ 16460 h 23552"/>
                  <a:gd name="connsiteX3" fmla="*/ 11807 w 29226"/>
                  <a:gd name="connsiteY3" fmla="*/ 4683 h 23552"/>
                  <a:gd name="connsiteX4" fmla="*/ 26420 w 29226"/>
                  <a:gd name="connsiteY4" fmla="*/ 7093 h 23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26" h="23552">
                    <a:moveTo>
                      <a:pt x="26420" y="7093"/>
                    </a:moveTo>
                    <a:cubicBezTo>
                      <a:pt x="27970" y="11011"/>
                      <a:pt x="23940" y="16283"/>
                      <a:pt x="17419" y="18869"/>
                    </a:cubicBezTo>
                    <a:cubicBezTo>
                      <a:pt x="10899" y="21456"/>
                      <a:pt x="4356" y="20377"/>
                      <a:pt x="2806" y="16460"/>
                    </a:cubicBezTo>
                    <a:cubicBezTo>
                      <a:pt x="1256" y="12542"/>
                      <a:pt x="5286" y="7270"/>
                      <a:pt x="11807" y="4683"/>
                    </a:cubicBezTo>
                    <a:cubicBezTo>
                      <a:pt x="18327" y="2097"/>
                      <a:pt x="24870" y="3176"/>
                      <a:pt x="26420" y="7093"/>
                    </a:cubicBezTo>
                    <a:close/>
                  </a:path>
                </a:pathLst>
              </a:custGeom>
              <a:solidFill>
                <a:srgbClr val="FFFFFF"/>
              </a:solidFill>
              <a:ln w="4234" cap="flat">
                <a:noFill/>
                <a:prstDash val="solid"/>
                <a:miter/>
              </a:ln>
            </p:spPr>
            <p:txBody>
              <a:bodyPr rtlCol="0" anchor="ctr"/>
              <a:lstStyle/>
              <a:p>
                <a:endParaRPr lang="fr-FR"/>
              </a:p>
            </p:txBody>
          </p:sp>
          <p:sp>
            <p:nvSpPr>
              <p:cNvPr id="1132" name="Forme libre 1131">
                <a:extLst>
                  <a:ext uri="{FF2B5EF4-FFF2-40B4-BE49-F238E27FC236}">
                    <a16:creationId xmlns:a16="http://schemas.microsoft.com/office/drawing/2014/main" id="{91210DF5-8495-0F2E-3A06-5F9A6DD9A6F8}"/>
                  </a:ext>
                </a:extLst>
              </p:cNvPr>
              <p:cNvSpPr/>
              <p:nvPr/>
            </p:nvSpPr>
            <p:spPr>
              <a:xfrm>
                <a:off x="2470979" y="4173841"/>
                <a:ext cx="27909" cy="20928"/>
              </a:xfrm>
              <a:custGeom>
                <a:avLst/>
                <a:gdLst>
                  <a:gd name="connsiteX0" fmla="*/ 11009 w 27909"/>
                  <a:gd name="connsiteY0" fmla="*/ 21838 h 20928"/>
                  <a:gd name="connsiteX1" fmla="*/ 1273 w 27909"/>
                  <a:gd name="connsiteY1" fmla="*/ 16752 h 20928"/>
                  <a:gd name="connsiteX2" fmla="*/ 2966 w 27909"/>
                  <a:gd name="connsiteY2" fmla="*/ 8274 h 20928"/>
                  <a:gd name="connsiteX3" fmla="*/ 11433 w 27909"/>
                  <a:gd name="connsiteY3" fmla="*/ 2340 h 20928"/>
                  <a:gd name="connsiteX4" fmla="*/ 21592 w 27909"/>
                  <a:gd name="connsiteY4" fmla="*/ 1069 h 20928"/>
                  <a:gd name="connsiteX5" fmla="*/ 28365 w 27909"/>
                  <a:gd name="connsiteY5" fmla="*/ 6155 h 20928"/>
                  <a:gd name="connsiteX6" fmla="*/ 26672 w 27909"/>
                  <a:gd name="connsiteY6" fmla="*/ 14632 h 20928"/>
                  <a:gd name="connsiteX7" fmla="*/ 18206 w 27909"/>
                  <a:gd name="connsiteY7" fmla="*/ 20566 h 20928"/>
                  <a:gd name="connsiteX8" fmla="*/ 11009 w 27909"/>
                  <a:gd name="connsiteY8" fmla="*/ 21838 h 20928"/>
                  <a:gd name="connsiteX9" fmla="*/ 11009 w 27909"/>
                  <a:gd name="connsiteY9" fmla="*/ 21838 h 20928"/>
                  <a:gd name="connsiteX10" fmla="*/ 18629 w 27909"/>
                  <a:gd name="connsiteY10" fmla="*/ 4460 h 20928"/>
                  <a:gd name="connsiteX11" fmla="*/ 12703 w 27909"/>
                  <a:gd name="connsiteY11" fmla="*/ 5731 h 20928"/>
                  <a:gd name="connsiteX12" fmla="*/ 6353 w 27909"/>
                  <a:gd name="connsiteY12" fmla="*/ 10394 h 20928"/>
                  <a:gd name="connsiteX13" fmla="*/ 5506 w 27909"/>
                  <a:gd name="connsiteY13" fmla="*/ 14632 h 20928"/>
                  <a:gd name="connsiteX14" fmla="*/ 17359 w 27909"/>
                  <a:gd name="connsiteY14" fmla="*/ 15904 h 20928"/>
                  <a:gd name="connsiteX15" fmla="*/ 23709 w 27909"/>
                  <a:gd name="connsiteY15" fmla="*/ 11241 h 20928"/>
                  <a:gd name="connsiteX16" fmla="*/ 24556 w 27909"/>
                  <a:gd name="connsiteY16" fmla="*/ 7003 h 20928"/>
                  <a:gd name="connsiteX17" fmla="*/ 20746 w 27909"/>
                  <a:gd name="connsiteY17" fmla="*/ 4460 h 20928"/>
                  <a:gd name="connsiteX18" fmla="*/ 18629 w 27909"/>
                  <a:gd name="connsiteY18" fmla="*/ 4460 h 2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909" h="20928">
                    <a:moveTo>
                      <a:pt x="11009" y="21838"/>
                    </a:moveTo>
                    <a:cubicBezTo>
                      <a:pt x="6353" y="21838"/>
                      <a:pt x="2543" y="20142"/>
                      <a:pt x="1273" y="16752"/>
                    </a:cubicBezTo>
                    <a:cubicBezTo>
                      <a:pt x="426" y="14209"/>
                      <a:pt x="850" y="11241"/>
                      <a:pt x="2966" y="8274"/>
                    </a:cubicBezTo>
                    <a:cubicBezTo>
                      <a:pt x="4660" y="5731"/>
                      <a:pt x="7623" y="3612"/>
                      <a:pt x="11433" y="2340"/>
                    </a:cubicBezTo>
                    <a:cubicBezTo>
                      <a:pt x="14819" y="1069"/>
                      <a:pt x="18629" y="645"/>
                      <a:pt x="21592" y="1069"/>
                    </a:cubicBezTo>
                    <a:cubicBezTo>
                      <a:pt x="24979" y="1493"/>
                      <a:pt x="27519" y="3188"/>
                      <a:pt x="28365" y="6155"/>
                    </a:cubicBezTo>
                    <a:cubicBezTo>
                      <a:pt x="29212" y="8698"/>
                      <a:pt x="28789" y="11665"/>
                      <a:pt x="26672" y="14632"/>
                    </a:cubicBezTo>
                    <a:cubicBezTo>
                      <a:pt x="24979" y="17175"/>
                      <a:pt x="22016" y="19295"/>
                      <a:pt x="18206" y="20566"/>
                    </a:cubicBezTo>
                    <a:cubicBezTo>
                      <a:pt x="15666" y="20990"/>
                      <a:pt x="13126" y="21838"/>
                      <a:pt x="11009" y="21838"/>
                    </a:cubicBezTo>
                    <a:lnTo>
                      <a:pt x="11009" y="21838"/>
                    </a:lnTo>
                    <a:close/>
                    <a:moveTo>
                      <a:pt x="18629" y="4460"/>
                    </a:moveTo>
                    <a:cubicBezTo>
                      <a:pt x="16936" y="4460"/>
                      <a:pt x="14819" y="4884"/>
                      <a:pt x="12703" y="5731"/>
                    </a:cubicBezTo>
                    <a:cubicBezTo>
                      <a:pt x="10163" y="6579"/>
                      <a:pt x="7623" y="8274"/>
                      <a:pt x="6353" y="10394"/>
                    </a:cubicBezTo>
                    <a:cubicBezTo>
                      <a:pt x="5930" y="11241"/>
                      <a:pt x="4660" y="12937"/>
                      <a:pt x="5506" y="14632"/>
                    </a:cubicBezTo>
                    <a:cubicBezTo>
                      <a:pt x="6353" y="17175"/>
                      <a:pt x="11433" y="18023"/>
                      <a:pt x="17359" y="15904"/>
                    </a:cubicBezTo>
                    <a:cubicBezTo>
                      <a:pt x="19899" y="15056"/>
                      <a:pt x="22439" y="13361"/>
                      <a:pt x="23709" y="11241"/>
                    </a:cubicBezTo>
                    <a:cubicBezTo>
                      <a:pt x="24132" y="10394"/>
                      <a:pt x="25402" y="8698"/>
                      <a:pt x="24556" y="7003"/>
                    </a:cubicBezTo>
                    <a:cubicBezTo>
                      <a:pt x="24132" y="5307"/>
                      <a:pt x="22016" y="4884"/>
                      <a:pt x="20746" y="4460"/>
                    </a:cubicBezTo>
                    <a:cubicBezTo>
                      <a:pt x="19899" y="4460"/>
                      <a:pt x="19476" y="4460"/>
                      <a:pt x="18629" y="4460"/>
                    </a:cubicBezTo>
                    <a:close/>
                  </a:path>
                </a:pathLst>
              </a:custGeom>
              <a:solidFill>
                <a:srgbClr val="000000"/>
              </a:solidFill>
              <a:ln w="4234" cap="flat">
                <a:noFill/>
                <a:prstDash val="solid"/>
                <a:miter/>
              </a:ln>
            </p:spPr>
            <p:txBody>
              <a:bodyPr rtlCol="0" anchor="ctr"/>
              <a:lstStyle/>
              <a:p>
                <a:endParaRPr lang="fr-FR"/>
              </a:p>
            </p:txBody>
          </p:sp>
          <p:sp>
            <p:nvSpPr>
              <p:cNvPr id="1133" name="Forme libre 1132">
                <a:extLst>
                  <a:ext uri="{FF2B5EF4-FFF2-40B4-BE49-F238E27FC236}">
                    <a16:creationId xmlns:a16="http://schemas.microsoft.com/office/drawing/2014/main" id="{A597BEC0-6BCA-3D68-7CD1-90539B7A4DD7}"/>
                  </a:ext>
                </a:extLst>
              </p:cNvPr>
              <p:cNvSpPr/>
              <p:nvPr/>
            </p:nvSpPr>
            <p:spPr>
              <a:xfrm>
                <a:off x="2483346" y="4169225"/>
                <a:ext cx="32647" cy="22577"/>
              </a:xfrm>
              <a:custGeom>
                <a:avLst/>
                <a:gdLst>
                  <a:gd name="connsiteX0" fmla="*/ 3726 w 32647"/>
                  <a:gd name="connsiteY0" fmla="*/ 7379 h 22577"/>
                  <a:gd name="connsiteX1" fmla="*/ 1186 w 32647"/>
                  <a:gd name="connsiteY1" fmla="*/ 15009 h 22577"/>
                  <a:gd name="connsiteX2" fmla="*/ 11769 w 32647"/>
                  <a:gd name="connsiteY2" fmla="*/ 18400 h 22577"/>
                  <a:gd name="connsiteX3" fmla="*/ 14309 w 32647"/>
                  <a:gd name="connsiteY3" fmla="*/ 10770 h 22577"/>
                  <a:gd name="connsiteX4" fmla="*/ 3726 w 32647"/>
                  <a:gd name="connsiteY4" fmla="*/ 7379 h 22577"/>
                  <a:gd name="connsiteX5" fmla="*/ 3726 w 32647"/>
                  <a:gd name="connsiteY5" fmla="*/ 7379 h 22577"/>
                  <a:gd name="connsiteX6" fmla="*/ 25315 w 32647"/>
                  <a:gd name="connsiteY6" fmla="*/ 23486 h 22577"/>
                  <a:gd name="connsiteX7" fmla="*/ 23198 w 32647"/>
                  <a:gd name="connsiteY7" fmla="*/ 21790 h 22577"/>
                  <a:gd name="connsiteX8" fmla="*/ 24892 w 32647"/>
                  <a:gd name="connsiteY8" fmla="*/ 19671 h 22577"/>
                  <a:gd name="connsiteX9" fmla="*/ 29972 w 32647"/>
                  <a:gd name="connsiteY9" fmla="*/ 16704 h 22577"/>
                  <a:gd name="connsiteX10" fmla="*/ 26162 w 32647"/>
                  <a:gd name="connsiteY10" fmla="*/ 14161 h 22577"/>
                  <a:gd name="connsiteX11" fmla="*/ 21082 w 32647"/>
                  <a:gd name="connsiteY11" fmla="*/ 10770 h 22577"/>
                  <a:gd name="connsiteX12" fmla="*/ 20235 w 32647"/>
                  <a:gd name="connsiteY12" fmla="*/ 2293 h 22577"/>
                  <a:gd name="connsiteX13" fmla="*/ 22775 w 32647"/>
                  <a:gd name="connsiteY13" fmla="*/ 1022 h 22577"/>
                  <a:gd name="connsiteX14" fmla="*/ 24045 w 32647"/>
                  <a:gd name="connsiteY14" fmla="*/ 3565 h 22577"/>
                  <a:gd name="connsiteX15" fmla="*/ 24045 w 32647"/>
                  <a:gd name="connsiteY15" fmla="*/ 8651 h 22577"/>
                  <a:gd name="connsiteX16" fmla="*/ 26162 w 32647"/>
                  <a:gd name="connsiteY16" fmla="*/ 9922 h 22577"/>
                  <a:gd name="connsiteX17" fmla="*/ 33358 w 32647"/>
                  <a:gd name="connsiteY17" fmla="*/ 17128 h 22577"/>
                  <a:gd name="connsiteX18" fmla="*/ 25315 w 32647"/>
                  <a:gd name="connsiteY18" fmla="*/ 23486 h 22577"/>
                  <a:gd name="connsiteX19" fmla="*/ 25315 w 32647"/>
                  <a:gd name="connsiteY19" fmla="*/ 23486 h 22577"/>
                  <a:gd name="connsiteX20" fmla="*/ 25315 w 32647"/>
                  <a:gd name="connsiteY20" fmla="*/ 23486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647" h="22577">
                    <a:moveTo>
                      <a:pt x="3726" y="7379"/>
                    </a:moveTo>
                    <a:cubicBezTo>
                      <a:pt x="1186" y="9922"/>
                      <a:pt x="339" y="12890"/>
                      <a:pt x="1186" y="15009"/>
                    </a:cubicBezTo>
                    <a:cubicBezTo>
                      <a:pt x="2456" y="17976"/>
                      <a:pt x="6689" y="19671"/>
                      <a:pt x="11769" y="18400"/>
                    </a:cubicBezTo>
                    <a:cubicBezTo>
                      <a:pt x="14309" y="15857"/>
                      <a:pt x="15155" y="12890"/>
                      <a:pt x="14309" y="10770"/>
                    </a:cubicBezTo>
                    <a:cubicBezTo>
                      <a:pt x="13039" y="7803"/>
                      <a:pt x="8382" y="6532"/>
                      <a:pt x="3726" y="7379"/>
                    </a:cubicBezTo>
                    <a:lnTo>
                      <a:pt x="3726" y="7379"/>
                    </a:lnTo>
                    <a:close/>
                    <a:moveTo>
                      <a:pt x="25315" y="23486"/>
                    </a:moveTo>
                    <a:cubicBezTo>
                      <a:pt x="24468" y="23486"/>
                      <a:pt x="23622" y="22638"/>
                      <a:pt x="23198" y="21790"/>
                    </a:cubicBezTo>
                    <a:cubicBezTo>
                      <a:pt x="22775" y="20943"/>
                      <a:pt x="23622" y="19671"/>
                      <a:pt x="24892" y="19671"/>
                    </a:cubicBezTo>
                    <a:cubicBezTo>
                      <a:pt x="27855" y="19671"/>
                      <a:pt x="29972" y="17976"/>
                      <a:pt x="29972" y="16704"/>
                    </a:cubicBezTo>
                    <a:cubicBezTo>
                      <a:pt x="29972" y="15857"/>
                      <a:pt x="28702" y="14585"/>
                      <a:pt x="26162" y="14161"/>
                    </a:cubicBezTo>
                    <a:cubicBezTo>
                      <a:pt x="24045" y="13737"/>
                      <a:pt x="22352" y="12466"/>
                      <a:pt x="21082" y="10770"/>
                    </a:cubicBezTo>
                    <a:cubicBezTo>
                      <a:pt x="18965" y="7379"/>
                      <a:pt x="20235" y="2717"/>
                      <a:pt x="20235" y="2293"/>
                    </a:cubicBezTo>
                    <a:cubicBezTo>
                      <a:pt x="20659" y="1445"/>
                      <a:pt x="21505" y="598"/>
                      <a:pt x="22775" y="1022"/>
                    </a:cubicBezTo>
                    <a:cubicBezTo>
                      <a:pt x="23622" y="1445"/>
                      <a:pt x="24468" y="2293"/>
                      <a:pt x="24045" y="3565"/>
                    </a:cubicBezTo>
                    <a:cubicBezTo>
                      <a:pt x="24045" y="4412"/>
                      <a:pt x="23622" y="6955"/>
                      <a:pt x="24045" y="8651"/>
                    </a:cubicBezTo>
                    <a:cubicBezTo>
                      <a:pt x="24468" y="9075"/>
                      <a:pt x="24892" y="9922"/>
                      <a:pt x="26162" y="9922"/>
                    </a:cubicBezTo>
                    <a:cubicBezTo>
                      <a:pt x="31665" y="11194"/>
                      <a:pt x="33781" y="14585"/>
                      <a:pt x="33358" y="17128"/>
                    </a:cubicBezTo>
                    <a:cubicBezTo>
                      <a:pt x="34205" y="19671"/>
                      <a:pt x="31665" y="23062"/>
                      <a:pt x="25315" y="23486"/>
                    </a:cubicBezTo>
                    <a:cubicBezTo>
                      <a:pt x="25738" y="23486"/>
                      <a:pt x="25315" y="23486"/>
                      <a:pt x="25315" y="23486"/>
                    </a:cubicBezTo>
                    <a:lnTo>
                      <a:pt x="25315" y="23486"/>
                    </a:lnTo>
                    <a:close/>
                  </a:path>
                </a:pathLst>
              </a:custGeom>
              <a:solidFill>
                <a:srgbClr val="000000"/>
              </a:solidFill>
              <a:ln w="4234" cap="flat">
                <a:noFill/>
                <a:prstDash val="solid"/>
                <a:miter/>
              </a:ln>
            </p:spPr>
            <p:txBody>
              <a:bodyPr rtlCol="0" anchor="ctr"/>
              <a:lstStyle/>
              <a:p>
                <a:endParaRPr lang="fr-FR"/>
              </a:p>
            </p:txBody>
          </p:sp>
          <p:sp>
            <p:nvSpPr>
              <p:cNvPr id="1134" name="Forme libre 1133">
                <a:extLst>
                  <a:ext uri="{FF2B5EF4-FFF2-40B4-BE49-F238E27FC236}">
                    <a16:creationId xmlns:a16="http://schemas.microsoft.com/office/drawing/2014/main" id="{690F3E8E-B39B-9FF9-2F75-B0B8EF91CC04}"/>
                  </a:ext>
                </a:extLst>
              </p:cNvPr>
              <p:cNvSpPr/>
              <p:nvPr/>
            </p:nvSpPr>
            <p:spPr>
              <a:xfrm>
                <a:off x="2509055" y="4194565"/>
                <a:ext cx="15024" cy="20033"/>
              </a:xfrm>
              <a:custGeom>
                <a:avLst/>
                <a:gdLst>
                  <a:gd name="connsiteX0" fmla="*/ 10178 w 15024"/>
                  <a:gd name="connsiteY0" fmla="*/ 1525 h 20033"/>
                  <a:gd name="connsiteX1" fmla="*/ 12358 w 15024"/>
                  <a:gd name="connsiteY1" fmla="*/ 11542 h 20033"/>
                  <a:gd name="connsiteX2" fmla="*/ 4846 w 15024"/>
                  <a:gd name="connsiteY2" fmla="*/ 18509 h 20033"/>
                  <a:gd name="connsiteX3" fmla="*/ 2666 w 15024"/>
                  <a:gd name="connsiteY3" fmla="*/ 8492 h 20033"/>
                  <a:gd name="connsiteX4" fmla="*/ 10178 w 15024"/>
                  <a:gd name="connsiteY4" fmla="*/ 1525 h 20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24" h="20033">
                    <a:moveTo>
                      <a:pt x="10178" y="1525"/>
                    </a:moveTo>
                    <a:cubicBezTo>
                      <a:pt x="12854" y="2368"/>
                      <a:pt x="13831" y="6853"/>
                      <a:pt x="12358" y="11542"/>
                    </a:cubicBezTo>
                    <a:cubicBezTo>
                      <a:pt x="10886" y="16232"/>
                      <a:pt x="7523" y="19351"/>
                      <a:pt x="4846" y="18509"/>
                    </a:cubicBezTo>
                    <a:cubicBezTo>
                      <a:pt x="2170" y="17666"/>
                      <a:pt x="1194" y="13181"/>
                      <a:pt x="2666" y="8492"/>
                    </a:cubicBezTo>
                    <a:cubicBezTo>
                      <a:pt x="4138" y="3802"/>
                      <a:pt x="7502" y="683"/>
                      <a:pt x="10178" y="1525"/>
                    </a:cubicBezTo>
                    <a:close/>
                  </a:path>
                </a:pathLst>
              </a:custGeom>
              <a:solidFill>
                <a:srgbClr val="000000"/>
              </a:solidFill>
              <a:ln w="4234" cap="flat">
                <a:noFill/>
                <a:prstDash val="solid"/>
                <a:miter/>
              </a:ln>
            </p:spPr>
            <p:txBody>
              <a:bodyPr rtlCol="0" anchor="ctr"/>
              <a:lstStyle/>
              <a:p>
                <a:endParaRPr lang="fr-FR"/>
              </a:p>
            </p:txBody>
          </p:sp>
          <p:sp>
            <p:nvSpPr>
              <p:cNvPr id="1135" name="Forme libre 1134">
                <a:extLst>
                  <a:ext uri="{FF2B5EF4-FFF2-40B4-BE49-F238E27FC236}">
                    <a16:creationId xmlns:a16="http://schemas.microsoft.com/office/drawing/2014/main" id="{4FF632FD-2441-A010-371F-57FAC22E6E9B}"/>
                  </a:ext>
                </a:extLst>
              </p:cNvPr>
              <p:cNvSpPr/>
              <p:nvPr/>
            </p:nvSpPr>
            <p:spPr>
              <a:xfrm>
                <a:off x="2333810" y="4153655"/>
                <a:ext cx="89637" cy="63154"/>
              </a:xfrm>
              <a:custGeom>
                <a:avLst/>
                <a:gdLst>
                  <a:gd name="connsiteX0" fmla="*/ 78300 w 89637"/>
                  <a:gd name="connsiteY0" fmla="*/ 64065 h 63154"/>
                  <a:gd name="connsiteX1" fmla="*/ 78300 w 89637"/>
                  <a:gd name="connsiteY1" fmla="*/ 64065 h 63154"/>
                  <a:gd name="connsiteX2" fmla="*/ 59251 w 89637"/>
                  <a:gd name="connsiteY2" fmla="*/ 60250 h 63154"/>
                  <a:gd name="connsiteX3" fmla="*/ 57558 w 89637"/>
                  <a:gd name="connsiteY3" fmla="*/ 57707 h 63154"/>
                  <a:gd name="connsiteX4" fmla="*/ 60098 w 89637"/>
                  <a:gd name="connsiteY4" fmla="*/ 56012 h 63154"/>
                  <a:gd name="connsiteX5" fmla="*/ 77031 w 89637"/>
                  <a:gd name="connsiteY5" fmla="*/ 59402 h 63154"/>
                  <a:gd name="connsiteX6" fmla="*/ 84227 w 89637"/>
                  <a:gd name="connsiteY6" fmla="*/ 39057 h 63154"/>
                  <a:gd name="connsiteX7" fmla="*/ 85497 w 89637"/>
                  <a:gd name="connsiteY7" fmla="*/ 18288 h 63154"/>
                  <a:gd name="connsiteX8" fmla="*/ 65178 w 89637"/>
                  <a:gd name="connsiteY8" fmla="*/ 14897 h 63154"/>
                  <a:gd name="connsiteX9" fmla="*/ 63484 w 89637"/>
                  <a:gd name="connsiteY9" fmla="*/ 12354 h 63154"/>
                  <a:gd name="connsiteX10" fmla="*/ 66024 w 89637"/>
                  <a:gd name="connsiteY10" fmla="*/ 10659 h 63154"/>
                  <a:gd name="connsiteX11" fmla="*/ 88460 w 89637"/>
                  <a:gd name="connsiteY11" fmla="*/ 14474 h 63154"/>
                  <a:gd name="connsiteX12" fmla="*/ 90153 w 89637"/>
                  <a:gd name="connsiteY12" fmla="*/ 16169 h 63154"/>
                  <a:gd name="connsiteX13" fmla="*/ 88883 w 89637"/>
                  <a:gd name="connsiteY13" fmla="*/ 39905 h 63154"/>
                  <a:gd name="connsiteX14" fmla="*/ 79994 w 89637"/>
                  <a:gd name="connsiteY14" fmla="*/ 63217 h 63154"/>
                  <a:gd name="connsiteX15" fmla="*/ 78300 w 89637"/>
                  <a:gd name="connsiteY15" fmla="*/ 64065 h 63154"/>
                  <a:gd name="connsiteX16" fmla="*/ 37239 w 89637"/>
                  <a:gd name="connsiteY16" fmla="*/ 9811 h 63154"/>
                  <a:gd name="connsiteX17" fmla="*/ 37239 w 89637"/>
                  <a:gd name="connsiteY17" fmla="*/ 9811 h 63154"/>
                  <a:gd name="connsiteX18" fmla="*/ 9300 w 89637"/>
                  <a:gd name="connsiteY18" fmla="*/ 5149 h 63154"/>
                  <a:gd name="connsiteX19" fmla="*/ 7607 w 89637"/>
                  <a:gd name="connsiteY19" fmla="*/ 2606 h 63154"/>
                  <a:gd name="connsiteX20" fmla="*/ 10147 w 89637"/>
                  <a:gd name="connsiteY20" fmla="*/ 910 h 63154"/>
                  <a:gd name="connsiteX21" fmla="*/ 37662 w 89637"/>
                  <a:gd name="connsiteY21" fmla="*/ 5572 h 63154"/>
                  <a:gd name="connsiteX22" fmla="*/ 39355 w 89637"/>
                  <a:gd name="connsiteY22" fmla="*/ 8116 h 63154"/>
                  <a:gd name="connsiteX23" fmla="*/ 37239 w 89637"/>
                  <a:gd name="connsiteY23" fmla="*/ 9811 h 63154"/>
                  <a:gd name="connsiteX24" fmla="*/ 37239 w 89637"/>
                  <a:gd name="connsiteY24" fmla="*/ 9811 h 63154"/>
                  <a:gd name="connsiteX25" fmla="*/ 31736 w 89637"/>
                  <a:gd name="connsiteY25" fmla="*/ 54740 h 63154"/>
                  <a:gd name="connsiteX26" fmla="*/ 31736 w 89637"/>
                  <a:gd name="connsiteY26" fmla="*/ 54740 h 63154"/>
                  <a:gd name="connsiteX27" fmla="*/ 2527 w 89637"/>
                  <a:gd name="connsiteY27" fmla="*/ 49230 h 63154"/>
                  <a:gd name="connsiteX28" fmla="*/ 834 w 89637"/>
                  <a:gd name="connsiteY28" fmla="*/ 46687 h 63154"/>
                  <a:gd name="connsiteX29" fmla="*/ 3374 w 89637"/>
                  <a:gd name="connsiteY29" fmla="*/ 44991 h 63154"/>
                  <a:gd name="connsiteX30" fmla="*/ 32159 w 89637"/>
                  <a:gd name="connsiteY30" fmla="*/ 50502 h 63154"/>
                  <a:gd name="connsiteX31" fmla="*/ 33852 w 89637"/>
                  <a:gd name="connsiteY31" fmla="*/ 53045 h 63154"/>
                  <a:gd name="connsiteX32" fmla="*/ 31736 w 89637"/>
                  <a:gd name="connsiteY32" fmla="*/ 54740 h 63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9637" h="63154">
                    <a:moveTo>
                      <a:pt x="78300" y="64065"/>
                    </a:moveTo>
                    <a:lnTo>
                      <a:pt x="78300" y="64065"/>
                    </a:lnTo>
                    <a:lnTo>
                      <a:pt x="59251" y="60250"/>
                    </a:lnTo>
                    <a:cubicBezTo>
                      <a:pt x="58405" y="60250"/>
                      <a:pt x="57558" y="58979"/>
                      <a:pt x="57558" y="57707"/>
                    </a:cubicBezTo>
                    <a:cubicBezTo>
                      <a:pt x="57558" y="56859"/>
                      <a:pt x="58828" y="56012"/>
                      <a:pt x="60098" y="56012"/>
                    </a:cubicBezTo>
                    <a:lnTo>
                      <a:pt x="77031" y="59402"/>
                    </a:lnTo>
                    <a:cubicBezTo>
                      <a:pt x="78300" y="57283"/>
                      <a:pt x="81687" y="50502"/>
                      <a:pt x="84227" y="39057"/>
                    </a:cubicBezTo>
                    <a:cubicBezTo>
                      <a:pt x="86343" y="30156"/>
                      <a:pt x="85920" y="21679"/>
                      <a:pt x="85497" y="18288"/>
                    </a:cubicBezTo>
                    <a:lnTo>
                      <a:pt x="65178" y="14897"/>
                    </a:lnTo>
                    <a:cubicBezTo>
                      <a:pt x="64331" y="14897"/>
                      <a:pt x="63484" y="13626"/>
                      <a:pt x="63484" y="12354"/>
                    </a:cubicBezTo>
                    <a:cubicBezTo>
                      <a:pt x="63484" y="11507"/>
                      <a:pt x="64754" y="10659"/>
                      <a:pt x="66024" y="10659"/>
                    </a:cubicBezTo>
                    <a:lnTo>
                      <a:pt x="88460" y="14474"/>
                    </a:lnTo>
                    <a:cubicBezTo>
                      <a:pt x="89307" y="14474"/>
                      <a:pt x="90153" y="15321"/>
                      <a:pt x="90153" y="16169"/>
                    </a:cubicBezTo>
                    <a:cubicBezTo>
                      <a:pt x="90153" y="16593"/>
                      <a:pt x="91423" y="27189"/>
                      <a:pt x="88883" y="39905"/>
                    </a:cubicBezTo>
                    <a:cubicBezTo>
                      <a:pt x="85497" y="56012"/>
                      <a:pt x="80417" y="62793"/>
                      <a:pt x="79994" y="63217"/>
                    </a:cubicBezTo>
                    <a:cubicBezTo>
                      <a:pt x="79147" y="63641"/>
                      <a:pt x="78724" y="64065"/>
                      <a:pt x="78300" y="64065"/>
                    </a:cubicBezTo>
                    <a:close/>
                    <a:moveTo>
                      <a:pt x="37239" y="9811"/>
                    </a:moveTo>
                    <a:lnTo>
                      <a:pt x="37239" y="9811"/>
                    </a:lnTo>
                    <a:lnTo>
                      <a:pt x="9300" y="5149"/>
                    </a:lnTo>
                    <a:cubicBezTo>
                      <a:pt x="8453" y="5149"/>
                      <a:pt x="7607" y="3877"/>
                      <a:pt x="7607" y="2606"/>
                    </a:cubicBezTo>
                    <a:cubicBezTo>
                      <a:pt x="7607" y="1758"/>
                      <a:pt x="8877" y="910"/>
                      <a:pt x="10147" y="910"/>
                    </a:cubicBezTo>
                    <a:lnTo>
                      <a:pt x="37662" y="5572"/>
                    </a:lnTo>
                    <a:cubicBezTo>
                      <a:pt x="38509" y="5572"/>
                      <a:pt x="39355" y="6844"/>
                      <a:pt x="39355" y="8116"/>
                    </a:cubicBezTo>
                    <a:cubicBezTo>
                      <a:pt x="38932" y="9387"/>
                      <a:pt x="38085" y="9811"/>
                      <a:pt x="37239" y="9811"/>
                    </a:cubicBezTo>
                    <a:lnTo>
                      <a:pt x="37239" y="9811"/>
                    </a:lnTo>
                    <a:close/>
                    <a:moveTo>
                      <a:pt x="31736" y="54740"/>
                    </a:moveTo>
                    <a:lnTo>
                      <a:pt x="31736" y="54740"/>
                    </a:lnTo>
                    <a:lnTo>
                      <a:pt x="2527" y="49230"/>
                    </a:lnTo>
                    <a:cubicBezTo>
                      <a:pt x="1680" y="49230"/>
                      <a:pt x="834" y="47958"/>
                      <a:pt x="834" y="46687"/>
                    </a:cubicBezTo>
                    <a:cubicBezTo>
                      <a:pt x="834" y="45839"/>
                      <a:pt x="2104" y="44991"/>
                      <a:pt x="3374" y="44991"/>
                    </a:cubicBezTo>
                    <a:lnTo>
                      <a:pt x="32159" y="50502"/>
                    </a:lnTo>
                    <a:cubicBezTo>
                      <a:pt x="33006" y="50502"/>
                      <a:pt x="33852" y="51773"/>
                      <a:pt x="33852" y="53045"/>
                    </a:cubicBezTo>
                    <a:cubicBezTo>
                      <a:pt x="33429" y="54316"/>
                      <a:pt x="32582" y="54740"/>
                      <a:pt x="31736" y="54740"/>
                    </a:cubicBezTo>
                    <a:close/>
                  </a:path>
                </a:pathLst>
              </a:custGeom>
              <a:solidFill>
                <a:srgbClr val="000000"/>
              </a:solidFill>
              <a:ln w="4234" cap="flat">
                <a:noFill/>
                <a:prstDash val="solid"/>
                <a:miter/>
              </a:ln>
            </p:spPr>
            <p:txBody>
              <a:bodyPr rtlCol="0" anchor="ctr"/>
              <a:lstStyle/>
              <a:p>
                <a:endParaRPr lang="fr-FR"/>
              </a:p>
            </p:txBody>
          </p:sp>
          <p:sp>
            <p:nvSpPr>
              <p:cNvPr id="1136" name="Forme libre 1135">
                <a:extLst>
                  <a:ext uri="{FF2B5EF4-FFF2-40B4-BE49-F238E27FC236}">
                    <a16:creationId xmlns:a16="http://schemas.microsoft.com/office/drawing/2014/main" id="{FB43C9A0-308D-3BCF-AA34-B2EC7A17E3F0}"/>
                  </a:ext>
                </a:extLst>
              </p:cNvPr>
              <p:cNvSpPr/>
              <p:nvPr/>
            </p:nvSpPr>
            <p:spPr>
              <a:xfrm>
                <a:off x="2312790" y="4153231"/>
                <a:ext cx="551437" cy="503543"/>
              </a:xfrm>
              <a:custGeom>
                <a:avLst/>
                <a:gdLst>
                  <a:gd name="connsiteX0" fmla="*/ 24031 w 551437"/>
                  <a:gd name="connsiteY0" fmla="*/ 49717 h 503543"/>
                  <a:gd name="connsiteX1" fmla="*/ 23185 w 551437"/>
                  <a:gd name="connsiteY1" fmla="*/ 49717 h 503543"/>
                  <a:gd name="connsiteX2" fmla="*/ 17682 w 551437"/>
                  <a:gd name="connsiteY2" fmla="*/ 23862 h 503543"/>
                  <a:gd name="connsiteX3" fmla="*/ 22761 w 551437"/>
                  <a:gd name="connsiteY3" fmla="*/ 7755 h 503543"/>
                  <a:gd name="connsiteX4" fmla="*/ 31228 w 551437"/>
                  <a:gd name="connsiteY4" fmla="*/ 974 h 503543"/>
                  <a:gd name="connsiteX5" fmla="*/ 36731 w 551437"/>
                  <a:gd name="connsiteY5" fmla="*/ 26829 h 503543"/>
                  <a:gd name="connsiteX6" fmla="*/ 31651 w 551437"/>
                  <a:gd name="connsiteY6" fmla="*/ 42935 h 503543"/>
                  <a:gd name="connsiteX7" fmla="*/ 24031 w 551437"/>
                  <a:gd name="connsiteY7" fmla="*/ 49717 h 503543"/>
                  <a:gd name="connsiteX8" fmla="*/ 24031 w 551437"/>
                  <a:gd name="connsiteY8" fmla="*/ 49717 h 503543"/>
                  <a:gd name="connsiteX9" fmla="*/ 30804 w 551437"/>
                  <a:gd name="connsiteY9" fmla="*/ 5636 h 503543"/>
                  <a:gd name="connsiteX10" fmla="*/ 26571 w 551437"/>
                  <a:gd name="connsiteY10" fmla="*/ 9875 h 503543"/>
                  <a:gd name="connsiteX11" fmla="*/ 21915 w 551437"/>
                  <a:gd name="connsiteY11" fmla="*/ 24286 h 503543"/>
                  <a:gd name="connsiteX12" fmla="*/ 24031 w 551437"/>
                  <a:gd name="connsiteY12" fmla="*/ 45479 h 503543"/>
                  <a:gd name="connsiteX13" fmla="*/ 28265 w 551437"/>
                  <a:gd name="connsiteY13" fmla="*/ 41240 h 503543"/>
                  <a:gd name="connsiteX14" fmla="*/ 32921 w 551437"/>
                  <a:gd name="connsiteY14" fmla="*/ 26829 h 503543"/>
                  <a:gd name="connsiteX15" fmla="*/ 30804 w 551437"/>
                  <a:gd name="connsiteY15" fmla="*/ 5636 h 503543"/>
                  <a:gd name="connsiteX16" fmla="*/ 321623 w 551437"/>
                  <a:gd name="connsiteY16" fmla="*/ 504517 h 503543"/>
                  <a:gd name="connsiteX17" fmla="*/ 292837 w 551437"/>
                  <a:gd name="connsiteY17" fmla="*/ 504517 h 503543"/>
                  <a:gd name="connsiteX18" fmla="*/ 35038 w 551437"/>
                  <a:gd name="connsiteY18" fmla="*/ 454502 h 503543"/>
                  <a:gd name="connsiteX19" fmla="*/ 137057 w 551437"/>
                  <a:gd name="connsiteY19" fmla="*/ 420169 h 503543"/>
                  <a:gd name="connsiteX20" fmla="*/ 139173 w 551437"/>
                  <a:gd name="connsiteY20" fmla="*/ 421865 h 503543"/>
                  <a:gd name="connsiteX21" fmla="*/ 137480 w 551437"/>
                  <a:gd name="connsiteY21" fmla="*/ 423984 h 503543"/>
                  <a:gd name="connsiteX22" fmla="*/ 39271 w 551437"/>
                  <a:gd name="connsiteY22" fmla="*/ 454078 h 503543"/>
                  <a:gd name="connsiteX23" fmla="*/ 292837 w 551437"/>
                  <a:gd name="connsiteY23" fmla="*/ 499854 h 503543"/>
                  <a:gd name="connsiteX24" fmla="*/ 474440 w 551437"/>
                  <a:gd name="connsiteY24" fmla="*/ 490530 h 503543"/>
                  <a:gd name="connsiteX25" fmla="*/ 548520 w 551437"/>
                  <a:gd name="connsiteY25" fmla="*/ 463403 h 503543"/>
                  <a:gd name="connsiteX26" fmla="*/ 440998 w 551437"/>
                  <a:gd name="connsiteY26" fmla="*/ 428222 h 503543"/>
                  <a:gd name="connsiteX27" fmla="*/ 439304 w 551437"/>
                  <a:gd name="connsiteY27" fmla="*/ 426103 h 503543"/>
                  <a:gd name="connsiteX28" fmla="*/ 441421 w 551437"/>
                  <a:gd name="connsiteY28" fmla="*/ 424408 h 503543"/>
                  <a:gd name="connsiteX29" fmla="*/ 552330 w 551437"/>
                  <a:gd name="connsiteY29" fmla="*/ 463826 h 503543"/>
                  <a:gd name="connsiteX30" fmla="*/ 474863 w 551437"/>
                  <a:gd name="connsiteY30" fmla="*/ 494768 h 503543"/>
                  <a:gd name="connsiteX31" fmla="*/ 321623 w 551437"/>
                  <a:gd name="connsiteY31" fmla="*/ 504517 h 503543"/>
                  <a:gd name="connsiteX32" fmla="*/ 321623 w 551437"/>
                  <a:gd name="connsiteY32" fmla="*/ 504517 h 503543"/>
                  <a:gd name="connsiteX33" fmla="*/ 487562 w 551437"/>
                  <a:gd name="connsiteY33" fmla="*/ 397705 h 503543"/>
                  <a:gd name="connsiteX34" fmla="*/ 487562 w 551437"/>
                  <a:gd name="connsiteY34" fmla="*/ 397705 h 503543"/>
                  <a:gd name="connsiteX35" fmla="*/ 435918 w 551437"/>
                  <a:gd name="connsiteY35" fmla="*/ 348537 h 503543"/>
                  <a:gd name="connsiteX36" fmla="*/ 437188 w 551437"/>
                  <a:gd name="connsiteY36" fmla="*/ 345994 h 503543"/>
                  <a:gd name="connsiteX37" fmla="*/ 439728 w 551437"/>
                  <a:gd name="connsiteY37" fmla="*/ 347265 h 503543"/>
                  <a:gd name="connsiteX38" fmla="*/ 487986 w 551437"/>
                  <a:gd name="connsiteY38" fmla="*/ 393890 h 503543"/>
                  <a:gd name="connsiteX39" fmla="*/ 489256 w 551437"/>
                  <a:gd name="connsiteY39" fmla="*/ 396433 h 503543"/>
                  <a:gd name="connsiteX40" fmla="*/ 487562 w 551437"/>
                  <a:gd name="connsiteY40" fmla="*/ 397705 h 503543"/>
                  <a:gd name="connsiteX41" fmla="*/ 56627 w 551437"/>
                  <a:gd name="connsiteY41" fmla="*/ 129826 h 503543"/>
                  <a:gd name="connsiteX42" fmla="*/ 56627 w 551437"/>
                  <a:gd name="connsiteY42" fmla="*/ 129826 h 503543"/>
                  <a:gd name="connsiteX43" fmla="*/ 1172 w 551437"/>
                  <a:gd name="connsiteY43" fmla="*/ 99733 h 503543"/>
                  <a:gd name="connsiteX44" fmla="*/ 1596 w 551437"/>
                  <a:gd name="connsiteY44" fmla="*/ 96765 h 503543"/>
                  <a:gd name="connsiteX45" fmla="*/ 4559 w 551437"/>
                  <a:gd name="connsiteY45" fmla="*/ 97189 h 503543"/>
                  <a:gd name="connsiteX46" fmla="*/ 56627 w 551437"/>
                  <a:gd name="connsiteY46" fmla="*/ 125588 h 503543"/>
                  <a:gd name="connsiteX47" fmla="*/ 58320 w 551437"/>
                  <a:gd name="connsiteY47" fmla="*/ 127707 h 503543"/>
                  <a:gd name="connsiteX48" fmla="*/ 56627 w 551437"/>
                  <a:gd name="connsiteY48" fmla="*/ 129826 h 503543"/>
                  <a:gd name="connsiteX49" fmla="*/ 56627 w 551437"/>
                  <a:gd name="connsiteY49" fmla="*/ 129826 h 503543"/>
                  <a:gd name="connsiteX50" fmla="*/ 3289 w 551437"/>
                  <a:gd name="connsiteY50" fmla="*/ 255712 h 503543"/>
                  <a:gd name="connsiteX51" fmla="*/ 23608 w 551437"/>
                  <a:gd name="connsiteY51" fmla="*/ 258679 h 503543"/>
                  <a:gd name="connsiteX52" fmla="*/ 32921 w 551437"/>
                  <a:gd name="connsiteY52" fmla="*/ 223923 h 503543"/>
                  <a:gd name="connsiteX53" fmla="*/ 69749 w 551437"/>
                  <a:gd name="connsiteY53" fmla="*/ 182385 h 503543"/>
                  <a:gd name="connsiteX54" fmla="*/ 29534 w 551437"/>
                  <a:gd name="connsiteY54" fmla="*/ 209936 h 503543"/>
                  <a:gd name="connsiteX55" fmla="*/ 8792 w 551437"/>
                  <a:gd name="connsiteY55" fmla="*/ 224347 h 503543"/>
                  <a:gd name="connsiteX56" fmla="*/ 3289 w 551437"/>
                  <a:gd name="connsiteY56" fmla="*/ 255712 h 503543"/>
                  <a:gd name="connsiteX57" fmla="*/ 3289 w 551437"/>
                  <a:gd name="connsiteY57" fmla="*/ 255712 h 5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51437" h="503543">
                    <a:moveTo>
                      <a:pt x="24031" y="49717"/>
                    </a:moveTo>
                    <a:lnTo>
                      <a:pt x="23185" y="49717"/>
                    </a:lnTo>
                    <a:cubicBezTo>
                      <a:pt x="16835" y="48870"/>
                      <a:pt x="15565" y="36154"/>
                      <a:pt x="17682" y="23862"/>
                    </a:cubicBezTo>
                    <a:cubicBezTo>
                      <a:pt x="18528" y="17928"/>
                      <a:pt x="20221" y="11994"/>
                      <a:pt x="22761" y="7755"/>
                    </a:cubicBezTo>
                    <a:cubicBezTo>
                      <a:pt x="26148" y="1821"/>
                      <a:pt x="29111" y="974"/>
                      <a:pt x="31228" y="974"/>
                    </a:cubicBezTo>
                    <a:cubicBezTo>
                      <a:pt x="37577" y="1821"/>
                      <a:pt x="38847" y="14537"/>
                      <a:pt x="36731" y="26829"/>
                    </a:cubicBezTo>
                    <a:cubicBezTo>
                      <a:pt x="35884" y="32763"/>
                      <a:pt x="34191" y="38697"/>
                      <a:pt x="31651" y="42935"/>
                    </a:cubicBezTo>
                    <a:cubicBezTo>
                      <a:pt x="29111" y="48446"/>
                      <a:pt x="26148" y="49717"/>
                      <a:pt x="24031" y="49717"/>
                    </a:cubicBezTo>
                    <a:lnTo>
                      <a:pt x="24031" y="49717"/>
                    </a:lnTo>
                    <a:close/>
                    <a:moveTo>
                      <a:pt x="30804" y="5636"/>
                    </a:moveTo>
                    <a:cubicBezTo>
                      <a:pt x="30381" y="5636"/>
                      <a:pt x="28688" y="6908"/>
                      <a:pt x="26571" y="9875"/>
                    </a:cubicBezTo>
                    <a:cubicBezTo>
                      <a:pt x="24455" y="13689"/>
                      <a:pt x="23185" y="18775"/>
                      <a:pt x="21915" y="24286"/>
                    </a:cubicBezTo>
                    <a:cubicBezTo>
                      <a:pt x="19798" y="36578"/>
                      <a:pt x="21915" y="45055"/>
                      <a:pt x="24031" y="45479"/>
                    </a:cubicBezTo>
                    <a:cubicBezTo>
                      <a:pt x="24455" y="45479"/>
                      <a:pt x="26148" y="44631"/>
                      <a:pt x="28265" y="41240"/>
                    </a:cubicBezTo>
                    <a:cubicBezTo>
                      <a:pt x="30381" y="37425"/>
                      <a:pt x="31651" y="32339"/>
                      <a:pt x="32921" y="26829"/>
                    </a:cubicBezTo>
                    <a:cubicBezTo>
                      <a:pt x="35038" y="14113"/>
                      <a:pt x="32498" y="6060"/>
                      <a:pt x="30804" y="5636"/>
                    </a:cubicBezTo>
                    <a:close/>
                    <a:moveTo>
                      <a:pt x="321623" y="504517"/>
                    </a:moveTo>
                    <a:cubicBezTo>
                      <a:pt x="312310" y="504517"/>
                      <a:pt x="302573" y="504517"/>
                      <a:pt x="292837" y="504517"/>
                    </a:cubicBezTo>
                    <a:cubicBezTo>
                      <a:pt x="165419" y="502398"/>
                      <a:pt x="34191" y="482900"/>
                      <a:pt x="35038" y="454502"/>
                    </a:cubicBezTo>
                    <a:cubicBezTo>
                      <a:pt x="35461" y="434580"/>
                      <a:pt x="99382" y="424408"/>
                      <a:pt x="137057" y="420169"/>
                    </a:cubicBezTo>
                    <a:cubicBezTo>
                      <a:pt x="138327" y="420169"/>
                      <a:pt x="139173" y="420593"/>
                      <a:pt x="139173" y="421865"/>
                    </a:cubicBezTo>
                    <a:cubicBezTo>
                      <a:pt x="139173" y="422712"/>
                      <a:pt x="138750" y="423984"/>
                      <a:pt x="137480" y="423984"/>
                    </a:cubicBezTo>
                    <a:cubicBezTo>
                      <a:pt x="65093" y="432037"/>
                      <a:pt x="39271" y="444753"/>
                      <a:pt x="39271" y="454078"/>
                    </a:cubicBezTo>
                    <a:cubicBezTo>
                      <a:pt x="38847" y="473999"/>
                      <a:pt x="140867" y="496887"/>
                      <a:pt x="292837" y="499854"/>
                    </a:cubicBezTo>
                    <a:cubicBezTo>
                      <a:pt x="361414" y="501126"/>
                      <a:pt x="425758" y="498159"/>
                      <a:pt x="474440" y="490530"/>
                    </a:cubicBezTo>
                    <a:cubicBezTo>
                      <a:pt x="520581" y="483748"/>
                      <a:pt x="548097" y="473575"/>
                      <a:pt x="548520" y="463403"/>
                    </a:cubicBezTo>
                    <a:cubicBezTo>
                      <a:pt x="548520" y="454078"/>
                      <a:pt x="520581" y="438819"/>
                      <a:pt x="440998" y="428222"/>
                    </a:cubicBezTo>
                    <a:cubicBezTo>
                      <a:pt x="440151" y="428222"/>
                      <a:pt x="439304" y="426951"/>
                      <a:pt x="439304" y="426103"/>
                    </a:cubicBezTo>
                    <a:cubicBezTo>
                      <a:pt x="439304" y="425255"/>
                      <a:pt x="440574" y="424408"/>
                      <a:pt x="441421" y="424408"/>
                    </a:cubicBezTo>
                    <a:cubicBezTo>
                      <a:pt x="482906" y="429918"/>
                      <a:pt x="552753" y="442633"/>
                      <a:pt x="552330" y="463826"/>
                    </a:cubicBezTo>
                    <a:cubicBezTo>
                      <a:pt x="552330" y="479933"/>
                      <a:pt x="509998" y="489682"/>
                      <a:pt x="474863" y="494768"/>
                    </a:cubicBezTo>
                    <a:cubicBezTo>
                      <a:pt x="432955" y="501126"/>
                      <a:pt x="379617" y="504517"/>
                      <a:pt x="321623" y="504517"/>
                    </a:cubicBezTo>
                    <a:lnTo>
                      <a:pt x="321623" y="504517"/>
                    </a:lnTo>
                    <a:close/>
                    <a:moveTo>
                      <a:pt x="487562" y="397705"/>
                    </a:moveTo>
                    <a:lnTo>
                      <a:pt x="487562" y="397705"/>
                    </a:lnTo>
                    <a:cubicBezTo>
                      <a:pt x="449464" y="388804"/>
                      <a:pt x="436341" y="349809"/>
                      <a:pt x="435918" y="348537"/>
                    </a:cubicBezTo>
                    <a:cubicBezTo>
                      <a:pt x="435495" y="347689"/>
                      <a:pt x="435918" y="346418"/>
                      <a:pt x="437188" y="345994"/>
                    </a:cubicBezTo>
                    <a:cubicBezTo>
                      <a:pt x="438458" y="345570"/>
                      <a:pt x="439304" y="345994"/>
                      <a:pt x="439728" y="347265"/>
                    </a:cubicBezTo>
                    <a:cubicBezTo>
                      <a:pt x="439728" y="347689"/>
                      <a:pt x="452427" y="384989"/>
                      <a:pt x="487986" y="393890"/>
                    </a:cubicBezTo>
                    <a:cubicBezTo>
                      <a:pt x="488832" y="393890"/>
                      <a:pt x="489679" y="395162"/>
                      <a:pt x="489256" y="396433"/>
                    </a:cubicBezTo>
                    <a:cubicBezTo>
                      <a:pt x="489256" y="396857"/>
                      <a:pt x="488409" y="397705"/>
                      <a:pt x="487562" y="397705"/>
                    </a:cubicBezTo>
                    <a:close/>
                    <a:moveTo>
                      <a:pt x="56627" y="129826"/>
                    </a:moveTo>
                    <a:lnTo>
                      <a:pt x="56627" y="129826"/>
                    </a:lnTo>
                    <a:cubicBezTo>
                      <a:pt x="20645" y="126012"/>
                      <a:pt x="2019" y="100580"/>
                      <a:pt x="1172" y="99733"/>
                    </a:cubicBezTo>
                    <a:cubicBezTo>
                      <a:pt x="749" y="98885"/>
                      <a:pt x="749" y="97613"/>
                      <a:pt x="1596" y="96765"/>
                    </a:cubicBezTo>
                    <a:cubicBezTo>
                      <a:pt x="2442" y="96342"/>
                      <a:pt x="3712" y="96342"/>
                      <a:pt x="4559" y="97189"/>
                    </a:cubicBezTo>
                    <a:cubicBezTo>
                      <a:pt x="4559" y="97189"/>
                      <a:pt x="22761" y="122197"/>
                      <a:pt x="56627" y="125588"/>
                    </a:cubicBezTo>
                    <a:cubicBezTo>
                      <a:pt x="57473" y="125588"/>
                      <a:pt x="58320" y="126859"/>
                      <a:pt x="58320" y="127707"/>
                    </a:cubicBezTo>
                    <a:cubicBezTo>
                      <a:pt x="58743" y="128979"/>
                      <a:pt x="57897" y="129826"/>
                      <a:pt x="56627" y="129826"/>
                    </a:cubicBezTo>
                    <a:lnTo>
                      <a:pt x="56627" y="129826"/>
                    </a:lnTo>
                    <a:close/>
                    <a:moveTo>
                      <a:pt x="3289" y="255712"/>
                    </a:moveTo>
                    <a:cubicBezTo>
                      <a:pt x="3289" y="265461"/>
                      <a:pt x="19798" y="269276"/>
                      <a:pt x="23608" y="258679"/>
                    </a:cubicBezTo>
                    <a:cubicBezTo>
                      <a:pt x="27418" y="248083"/>
                      <a:pt x="28265" y="235367"/>
                      <a:pt x="32921" y="223923"/>
                    </a:cubicBezTo>
                    <a:cubicBezTo>
                      <a:pt x="42234" y="200187"/>
                      <a:pt x="69749" y="182385"/>
                      <a:pt x="69749" y="182385"/>
                    </a:cubicBezTo>
                    <a:lnTo>
                      <a:pt x="29534" y="209936"/>
                    </a:lnTo>
                    <a:lnTo>
                      <a:pt x="8792" y="224347"/>
                    </a:lnTo>
                    <a:cubicBezTo>
                      <a:pt x="9639" y="224347"/>
                      <a:pt x="2866" y="244268"/>
                      <a:pt x="3289" y="255712"/>
                    </a:cubicBezTo>
                    <a:lnTo>
                      <a:pt x="3289" y="255712"/>
                    </a:lnTo>
                    <a:close/>
                  </a:path>
                </a:pathLst>
              </a:custGeom>
              <a:solidFill>
                <a:srgbClr val="000000"/>
              </a:solidFill>
              <a:ln w="4234" cap="flat">
                <a:noFill/>
                <a:prstDash val="solid"/>
                <a:miter/>
              </a:ln>
            </p:spPr>
            <p:txBody>
              <a:bodyPr rtlCol="0" anchor="ctr"/>
              <a:lstStyle/>
              <a:p>
                <a:endParaRPr lang="fr-FR"/>
              </a:p>
            </p:txBody>
          </p:sp>
          <p:sp>
            <p:nvSpPr>
              <p:cNvPr id="1137" name="Forme libre 1136">
                <a:extLst>
                  <a:ext uri="{FF2B5EF4-FFF2-40B4-BE49-F238E27FC236}">
                    <a16:creationId xmlns:a16="http://schemas.microsoft.com/office/drawing/2014/main" id="{E02AA03E-CF3E-5D52-9C1E-2B2C03C2D87B}"/>
                  </a:ext>
                </a:extLst>
              </p:cNvPr>
              <p:cNvSpPr/>
              <p:nvPr/>
            </p:nvSpPr>
            <p:spPr>
              <a:xfrm>
                <a:off x="2313047" y="4333516"/>
                <a:ext cx="387777" cy="176179"/>
              </a:xfrm>
              <a:custGeom>
                <a:avLst/>
                <a:gdLst>
                  <a:gd name="connsiteX0" fmla="*/ 14014 w 387777"/>
                  <a:gd name="connsiteY0" fmla="*/ 86876 h 176179"/>
                  <a:gd name="connsiteX1" fmla="*/ 11897 w 387777"/>
                  <a:gd name="connsiteY1" fmla="*/ 86876 h 176179"/>
                  <a:gd name="connsiteX2" fmla="*/ 891 w 387777"/>
                  <a:gd name="connsiteY2" fmla="*/ 75856 h 176179"/>
                  <a:gd name="connsiteX3" fmla="*/ 7241 w 387777"/>
                  <a:gd name="connsiteY3" fmla="*/ 44066 h 176179"/>
                  <a:gd name="connsiteX4" fmla="*/ 8087 w 387777"/>
                  <a:gd name="connsiteY4" fmla="*/ 43219 h 176179"/>
                  <a:gd name="connsiteX5" fmla="*/ 28830 w 387777"/>
                  <a:gd name="connsiteY5" fmla="*/ 28808 h 176179"/>
                  <a:gd name="connsiteX6" fmla="*/ 66082 w 387777"/>
                  <a:gd name="connsiteY6" fmla="*/ 2952 h 176179"/>
                  <a:gd name="connsiteX7" fmla="*/ 68621 w 387777"/>
                  <a:gd name="connsiteY7" fmla="*/ 1257 h 176179"/>
                  <a:gd name="connsiteX8" fmla="*/ 71585 w 387777"/>
                  <a:gd name="connsiteY8" fmla="*/ 1681 h 176179"/>
                  <a:gd name="connsiteX9" fmla="*/ 71161 w 387777"/>
                  <a:gd name="connsiteY9" fmla="*/ 4648 h 176179"/>
                  <a:gd name="connsiteX10" fmla="*/ 69045 w 387777"/>
                  <a:gd name="connsiteY10" fmla="*/ 5919 h 176179"/>
                  <a:gd name="connsiteX11" fmla="*/ 34756 w 387777"/>
                  <a:gd name="connsiteY11" fmla="*/ 44914 h 176179"/>
                  <a:gd name="connsiteX12" fmla="*/ 29253 w 387777"/>
                  <a:gd name="connsiteY12" fmla="*/ 64412 h 176179"/>
                  <a:gd name="connsiteX13" fmla="*/ 25443 w 387777"/>
                  <a:gd name="connsiteY13" fmla="*/ 79671 h 176179"/>
                  <a:gd name="connsiteX14" fmla="*/ 14014 w 387777"/>
                  <a:gd name="connsiteY14" fmla="*/ 86876 h 176179"/>
                  <a:gd name="connsiteX15" fmla="*/ 5124 w 387777"/>
                  <a:gd name="connsiteY15" fmla="*/ 75432 h 176179"/>
                  <a:gd name="connsiteX16" fmla="*/ 12320 w 387777"/>
                  <a:gd name="connsiteY16" fmla="*/ 82638 h 176179"/>
                  <a:gd name="connsiteX17" fmla="*/ 21210 w 387777"/>
                  <a:gd name="connsiteY17" fmla="*/ 77975 h 176179"/>
                  <a:gd name="connsiteX18" fmla="*/ 25020 w 387777"/>
                  <a:gd name="connsiteY18" fmla="*/ 63140 h 176179"/>
                  <a:gd name="connsiteX19" fmla="*/ 30523 w 387777"/>
                  <a:gd name="connsiteY19" fmla="*/ 43219 h 176179"/>
                  <a:gd name="connsiteX20" fmla="*/ 42799 w 387777"/>
                  <a:gd name="connsiteY20" fmla="*/ 23297 h 176179"/>
                  <a:gd name="connsiteX21" fmla="*/ 30523 w 387777"/>
                  <a:gd name="connsiteY21" fmla="*/ 31775 h 176179"/>
                  <a:gd name="connsiteX22" fmla="*/ 10627 w 387777"/>
                  <a:gd name="connsiteY22" fmla="*/ 45762 h 176179"/>
                  <a:gd name="connsiteX23" fmla="*/ 5124 w 387777"/>
                  <a:gd name="connsiteY23" fmla="*/ 75432 h 176179"/>
                  <a:gd name="connsiteX24" fmla="*/ 351397 w 387777"/>
                  <a:gd name="connsiteY24" fmla="*/ 111460 h 176179"/>
                  <a:gd name="connsiteX25" fmla="*/ 333194 w 387777"/>
                  <a:gd name="connsiteY25" fmla="*/ 127566 h 176179"/>
                  <a:gd name="connsiteX26" fmla="*/ 358170 w 387777"/>
                  <a:gd name="connsiteY26" fmla="*/ 136044 h 176179"/>
                  <a:gd name="connsiteX27" fmla="*/ 388648 w 387777"/>
                  <a:gd name="connsiteY27" fmla="*/ 177158 h 176179"/>
                  <a:gd name="connsiteX28" fmla="*/ 371716 w 387777"/>
                  <a:gd name="connsiteY28" fmla="*/ 104254 h 176179"/>
                  <a:gd name="connsiteX29" fmla="*/ 351397 w 387777"/>
                  <a:gd name="connsiteY29" fmla="*/ 111460 h 176179"/>
                  <a:gd name="connsiteX30" fmla="*/ 351397 w 387777"/>
                  <a:gd name="connsiteY30" fmla="*/ 111460 h 1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7777" h="176179">
                    <a:moveTo>
                      <a:pt x="14014" y="86876"/>
                    </a:moveTo>
                    <a:cubicBezTo>
                      <a:pt x="13167" y="86876"/>
                      <a:pt x="12744" y="86876"/>
                      <a:pt x="11897" y="86876"/>
                    </a:cubicBezTo>
                    <a:cubicBezTo>
                      <a:pt x="5547" y="86028"/>
                      <a:pt x="1314" y="81366"/>
                      <a:pt x="891" y="75856"/>
                    </a:cubicBezTo>
                    <a:cubicBezTo>
                      <a:pt x="468" y="63988"/>
                      <a:pt x="6817" y="44914"/>
                      <a:pt x="7241" y="44066"/>
                    </a:cubicBezTo>
                    <a:cubicBezTo>
                      <a:pt x="7241" y="43643"/>
                      <a:pt x="7664" y="43219"/>
                      <a:pt x="8087" y="43219"/>
                    </a:cubicBezTo>
                    <a:lnTo>
                      <a:pt x="28830" y="28808"/>
                    </a:lnTo>
                    <a:lnTo>
                      <a:pt x="66082" y="2952"/>
                    </a:lnTo>
                    <a:cubicBezTo>
                      <a:pt x="67775" y="2105"/>
                      <a:pt x="68621" y="1257"/>
                      <a:pt x="68621" y="1257"/>
                    </a:cubicBezTo>
                    <a:cubicBezTo>
                      <a:pt x="69468" y="833"/>
                      <a:pt x="70738" y="833"/>
                      <a:pt x="71585" y="1681"/>
                    </a:cubicBezTo>
                    <a:cubicBezTo>
                      <a:pt x="72008" y="2528"/>
                      <a:pt x="72008" y="3800"/>
                      <a:pt x="71161" y="4648"/>
                    </a:cubicBezTo>
                    <a:lnTo>
                      <a:pt x="69045" y="5919"/>
                    </a:lnTo>
                    <a:cubicBezTo>
                      <a:pt x="62695" y="10582"/>
                      <a:pt x="42799" y="25841"/>
                      <a:pt x="34756" y="44914"/>
                    </a:cubicBezTo>
                    <a:cubicBezTo>
                      <a:pt x="32216" y="51272"/>
                      <a:pt x="30946" y="57630"/>
                      <a:pt x="29253" y="64412"/>
                    </a:cubicBezTo>
                    <a:cubicBezTo>
                      <a:pt x="27983" y="69922"/>
                      <a:pt x="27137" y="75008"/>
                      <a:pt x="25443" y="79671"/>
                    </a:cubicBezTo>
                    <a:cubicBezTo>
                      <a:pt x="23750" y="83909"/>
                      <a:pt x="19517" y="86876"/>
                      <a:pt x="14014" y="86876"/>
                    </a:cubicBezTo>
                    <a:close/>
                    <a:moveTo>
                      <a:pt x="5124" y="75432"/>
                    </a:moveTo>
                    <a:cubicBezTo>
                      <a:pt x="5124" y="79671"/>
                      <a:pt x="8934" y="82214"/>
                      <a:pt x="12320" y="82638"/>
                    </a:cubicBezTo>
                    <a:cubicBezTo>
                      <a:pt x="15707" y="83061"/>
                      <a:pt x="19517" y="82214"/>
                      <a:pt x="21210" y="77975"/>
                    </a:cubicBezTo>
                    <a:cubicBezTo>
                      <a:pt x="22903" y="73313"/>
                      <a:pt x="23750" y="68650"/>
                      <a:pt x="25020" y="63140"/>
                    </a:cubicBezTo>
                    <a:cubicBezTo>
                      <a:pt x="26290" y="56782"/>
                      <a:pt x="27983" y="49577"/>
                      <a:pt x="30523" y="43219"/>
                    </a:cubicBezTo>
                    <a:cubicBezTo>
                      <a:pt x="33486" y="36013"/>
                      <a:pt x="38143" y="29231"/>
                      <a:pt x="42799" y="23297"/>
                    </a:cubicBezTo>
                    <a:lnTo>
                      <a:pt x="30523" y="31775"/>
                    </a:lnTo>
                    <a:lnTo>
                      <a:pt x="10627" y="45762"/>
                    </a:lnTo>
                    <a:cubicBezTo>
                      <a:pt x="9781" y="49153"/>
                      <a:pt x="4701" y="65683"/>
                      <a:pt x="5124" y="75432"/>
                    </a:cubicBezTo>
                    <a:close/>
                    <a:moveTo>
                      <a:pt x="351397" y="111460"/>
                    </a:moveTo>
                    <a:cubicBezTo>
                      <a:pt x="351397" y="111460"/>
                      <a:pt x="333617" y="120785"/>
                      <a:pt x="333194" y="127566"/>
                    </a:cubicBezTo>
                    <a:cubicBezTo>
                      <a:pt x="332347" y="139011"/>
                      <a:pt x="342930" y="139858"/>
                      <a:pt x="358170" y="136044"/>
                    </a:cubicBezTo>
                    <a:cubicBezTo>
                      <a:pt x="375526" y="131805"/>
                      <a:pt x="384415" y="158084"/>
                      <a:pt x="388648" y="177158"/>
                    </a:cubicBezTo>
                    <a:cubicBezTo>
                      <a:pt x="388648" y="177158"/>
                      <a:pt x="371292" y="105950"/>
                      <a:pt x="371716" y="104254"/>
                    </a:cubicBezTo>
                    <a:cubicBezTo>
                      <a:pt x="372139" y="102983"/>
                      <a:pt x="351397" y="111460"/>
                      <a:pt x="351397" y="111460"/>
                    </a:cubicBezTo>
                    <a:lnTo>
                      <a:pt x="351397" y="111460"/>
                    </a:lnTo>
                    <a:close/>
                  </a:path>
                </a:pathLst>
              </a:custGeom>
              <a:solidFill>
                <a:srgbClr val="000000"/>
              </a:solidFill>
              <a:ln w="4234" cap="flat">
                <a:noFill/>
                <a:prstDash val="solid"/>
                <a:miter/>
              </a:ln>
            </p:spPr>
            <p:txBody>
              <a:bodyPr rtlCol="0" anchor="ctr"/>
              <a:lstStyle/>
              <a:p>
                <a:endParaRPr lang="fr-FR"/>
              </a:p>
            </p:txBody>
          </p:sp>
          <p:sp>
            <p:nvSpPr>
              <p:cNvPr id="1138" name="Forme libre 1137">
                <a:extLst>
                  <a:ext uri="{FF2B5EF4-FFF2-40B4-BE49-F238E27FC236}">
                    <a16:creationId xmlns:a16="http://schemas.microsoft.com/office/drawing/2014/main" id="{E0C3931C-A603-D47C-38F2-13914E37F6FB}"/>
                  </a:ext>
                </a:extLst>
              </p:cNvPr>
              <p:cNvSpPr/>
              <p:nvPr/>
            </p:nvSpPr>
            <p:spPr>
              <a:xfrm>
                <a:off x="2644021" y="4379236"/>
                <a:ext cx="173932" cy="133427"/>
              </a:xfrm>
              <a:custGeom>
                <a:avLst/>
                <a:gdLst>
                  <a:gd name="connsiteX0" fmla="*/ 58163 w 173932"/>
                  <a:gd name="connsiteY0" fmla="*/ 133989 h 133427"/>
                  <a:gd name="connsiteX1" fmla="*/ 56047 w 173932"/>
                  <a:gd name="connsiteY1" fmla="*/ 132294 h 133427"/>
                  <a:gd name="connsiteX2" fmla="*/ 54353 w 173932"/>
                  <a:gd name="connsiteY2" fmla="*/ 125088 h 133427"/>
                  <a:gd name="connsiteX3" fmla="*/ 37844 w 173932"/>
                  <a:gd name="connsiteY3" fmla="*/ 94146 h 133427"/>
                  <a:gd name="connsiteX4" fmla="*/ 28531 w 173932"/>
                  <a:gd name="connsiteY4" fmla="*/ 92875 h 133427"/>
                  <a:gd name="connsiteX5" fmla="*/ 4402 w 173932"/>
                  <a:gd name="connsiteY5" fmla="*/ 92027 h 133427"/>
                  <a:gd name="connsiteX6" fmla="*/ 1016 w 173932"/>
                  <a:gd name="connsiteY6" fmla="*/ 82278 h 133427"/>
                  <a:gd name="connsiteX7" fmla="*/ 20488 w 173932"/>
                  <a:gd name="connsiteY7" fmla="*/ 64476 h 133427"/>
                  <a:gd name="connsiteX8" fmla="*/ 20488 w 173932"/>
                  <a:gd name="connsiteY8" fmla="*/ 64476 h 133427"/>
                  <a:gd name="connsiteX9" fmla="*/ 42924 w 173932"/>
                  <a:gd name="connsiteY9" fmla="*/ 58118 h 133427"/>
                  <a:gd name="connsiteX10" fmla="*/ 43347 w 173932"/>
                  <a:gd name="connsiteY10" fmla="*/ 59814 h 133427"/>
                  <a:gd name="connsiteX11" fmla="*/ 58587 w 173932"/>
                  <a:gd name="connsiteY11" fmla="*/ 124664 h 133427"/>
                  <a:gd name="connsiteX12" fmla="*/ 60280 w 173932"/>
                  <a:gd name="connsiteY12" fmla="*/ 131870 h 133427"/>
                  <a:gd name="connsiteX13" fmla="*/ 59010 w 173932"/>
                  <a:gd name="connsiteY13" fmla="*/ 134413 h 133427"/>
                  <a:gd name="connsiteX14" fmla="*/ 58163 w 173932"/>
                  <a:gd name="connsiteY14" fmla="*/ 133989 h 133427"/>
                  <a:gd name="connsiteX15" fmla="*/ 58163 w 173932"/>
                  <a:gd name="connsiteY15" fmla="*/ 133989 h 133427"/>
                  <a:gd name="connsiteX16" fmla="*/ 31071 w 173932"/>
                  <a:gd name="connsiteY16" fmla="*/ 87788 h 133427"/>
                  <a:gd name="connsiteX17" fmla="*/ 39537 w 173932"/>
                  <a:gd name="connsiteY17" fmla="*/ 89908 h 133427"/>
                  <a:gd name="connsiteX18" fmla="*/ 47580 w 173932"/>
                  <a:gd name="connsiteY18" fmla="*/ 97961 h 133427"/>
                  <a:gd name="connsiteX19" fmla="*/ 39114 w 173932"/>
                  <a:gd name="connsiteY19" fmla="*/ 60661 h 133427"/>
                  <a:gd name="connsiteX20" fmla="*/ 21335 w 173932"/>
                  <a:gd name="connsiteY20" fmla="*/ 67019 h 133427"/>
                  <a:gd name="connsiteX21" fmla="*/ 4402 w 173932"/>
                  <a:gd name="connsiteY21" fmla="*/ 81431 h 133427"/>
                  <a:gd name="connsiteX22" fmla="*/ 6095 w 173932"/>
                  <a:gd name="connsiteY22" fmla="*/ 87788 h 133427"/>
                  <a:gd name="connsiteX23" fmla="*/ 26415 w 173932"/>
                  <a:gd name="connsiteY23" fmla="*/ 87788 h 133427"/>
                  <a:gd name="connsiteX24" fmla="*/ 31071 w 173932"/>
                  <a:gd name="connsiteY24" fmla="*/ 87788 h 133427"/>
                  <a:gd name="connsiteX25" fmla="*/ 42924 w 173932"/>
                  <a:gd name="connsiteY25" fmla="*/ 58966 h 133427"/>
                  <a:gd name="connsiteX26" fmla="*/ 42924 w 173932"/>
                  <a:gd name="connsiteY26" fmla="*/ 58966 h 133427"/>
                  <a:gd name="connsiteX27" fmla="*/ 42924 w 173932"/>
                  <a:gd name="connsiteY27" fmla="*/ 58966 h 133427"/>
                  <a:gd name="connsiteX28" fmla="*/ 169919 w 173932"/>
                  <a:gd name="connsiteY28" fmla="*/ 24633 h 133427"/>
                  <a:gd name="connsiteX29" fmla="*/ 174152 w 173932"/>
                  <a:gd name="connsiteY29" fmla="*/ 8951 h 133427"/>
                  <a:gd name="connsiteX30" fmla="*/ 145366 w 173932"/>
                  <a:gd name="connsiteY30" fmla="*/ 7679 h 133427"/>
                  <a:gd name="connsiteX31" fmla="*/ 95415 w 173932"/>
                  <a:gd name="connsiteY31" fmla="*/ 61509 h 133427"/>
                  <a:gd name="connsiteX32" fmla="*/ 110654 w 173932"/>
                  <a:gd name="connsiteY32" fmla="*/ 61085 h 133427"/>
                  <a:gd name="connsiteX33" fmla="*/ 136477 w 173932"/>
                  <a:gd name="connsiteY33" fmla="*/ 56847 h 133427"/>
                  <a:gd name="connsiteX34" fmla="*/ 153833 w 173932"/>
                  <a:gd name="connsiteY34" fmla="*/ 48370 h 133427"/>
                  <a:gd name="connsiteX35" fmla="*/ 169919 w 173932"/>
                  <a:gd name="connsiteY35" fmla="*/ 24633 h 13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3932" h="133427">
                    <a:moveTo>
                      <a:pt x="58163" y="133989"/>
                    </a:moveTo>
                    <a:cubicBezTo>
                      <a:pt x="57317" y="133989"/>
                      <a:pt x="56470" y="133565"/>
                      <a:pt x="56047" y="132294"/>
                    </a:cubicBezTo>
                    <a:cubicBezTo>
                      <a:pt x="55623" y="129750"/>
                      <a:pt x="54777" y="127631"/>
                      <a:pt x="54353" y="125088"/>
                    </a:cubicBezTo>
                    <a:cubicBezTo>
                      <a:pt x="50120" y="108557"/>
                      <a:pt x="44194" y="97961"/>
                      <a:pt x="37844" y="94146"/>
                    </a:cubicBezTo>
                    <a:cubicBezTo>
                      <a:pt x="34881" y="92451"/>
                      <a:pt x="31918" y="92027"/>
                      <a:pt x="28531" y="92875"/>
                    </a:cubicBezTo>
                    <a:cubicBezTo>
                      <a:pt x="16678" y="95842"/>
                      <a:pt x="8635" y="95842"/>
                      <a:pt x="4402" y="92027"/>
                    </a:cubicBezTo>
                    <a:cubicBezTo>
                      <a:pt x="1862" y="89908"/>
                      <a:pt x="592" y="86517"/>
                      <a:pt x="1016" y="82278"/>
                    </a:cubicBezTo>
                    <a:cubicBezTo>
                      <a:pt x="1439" y="74649"/>
                      <a:pt x="17102" y="66172"/>
                      <a:pt x="20488" y="64476"/>
                    </a:cubicBezTo>
                    <a:lnTo>
                      <a:pt x="20488" y="64476"/>
                    </a:lnTo>
                    <a:cubicBezTo>
                      <a:pt x="40807" y="55999"/>
                      <a:pt x="42077" y="56847"/>
                      <a:pt x="42924" y="58118"/>
                    </a:cubicBezTo>
                    <a:cubicBezTo>
                      <a:pt x="43347" y="58542"/>
                      <a:pt x="43771" y="58966"/>
                      <a:pt x="43347" y="59814"/>
                    </a:cubicBezTo>
                    <a:cubicBezTo>
                      <a:pt x="43347" y="62781"/>
                      <a:pt x="51813" y="97961"/>
                      <a:pt x="58587" y="124664"/>
                    </a:cubicBezTo>
                    <a:cubicBezTo>
                      <a:pt x="59010" y="126783"/>
                      <a:pt x="59857" y="129326"/>
                      <a:pt x="60280" y="131870"/>
                    </a:cubicBezTo>
                    <a:cubicBezTo>
                      <a:pt x="60280" y="132717"/>
                      <a:pt x="59857" y="133989"/>
                      <a:pt x="59010" y="134413"/>
                    </a:cubicBezTo>
                    <a:cubicBezTo>
                      <a:pt x="58163" y="133989"/>
                      <a:pt x="58163" y="133989"/>
                      <a:pt x="58163" y="133989"/>
                    </a:cubicBezTo>
                    <a:lnTo>
                      <a:pt x="58163" y="133989"/>
                    </a:lnTo>
                    <a:close/>
                    <a:moveTo>
                      <a:pt x="31071" y="87788"/>
                    </a:moveTo>
                    <a:cubicBezTo>
                      <a:pt x="34034" y="87788"/>
                      <a:pt x="36574" y="88636"/>
                      <a:pt x="39537" y="89908"/>
                    </a:cubicBezTo>
                    <a:cubicBezTo>
                      <a:pt x="42501" y="91603"/>
                      <a:pt x="45040" y="94146"/>
                      <a:pt x="47580" y="97961"/>
                    </a:cubicBezTo>
                    <a:cubicBezTo>
                      <a:pt x="42077" y="73801"/>
                      <a:pt x="39961" y="64476"/>
                      <a:pt x="39114" y="60661"/>
                    </a:cubicBezTo>
                    <a:cubicBezTo>
                      <a:pt x="35728" y="61509"/>
                      <a:pt x="28108" y="64476"/>
                      <a:pt x="21335" y="67019"/>
                    </a:cubicBezTo>
                    <a:cubicBezTo>
                      <a:pt x="14562" y="70410"/>
                      <a:pt x="4825" y="77616"/>
                      <a:pt x="4402" y="81431"/>
                    </a:cubicBezTo>
                    <a:cubicBezTo>
                      <a:pt x="4402" y="84398"/>
                      <a:pt x="4825" y="86517"/>
                      <a:pt x="6095" y="87788"/>
                    </a:cubicBezTo>
                    <a:cubicBezTo>
                      <a:pt x="8212" y="89484"/>
                      <a:pt x="13715" y="91179"/>
                      <a:pt x="26415" y="87788"/>
                    </a:cubicBezTo>
                    <a:cubicBezTo>
                      <a:pt x="28531" y="88212"/>
                      <a:pt x="29801" y="87788"/>
                      <a:pt x="31071" y="87788"/>
                    </a:cubicBezTo>
                    <a:close/>
                    <a:moveTo>
                      <a:pt x="42924" y="58966"/>
                    </a:moveTo>
                    <a:lnTo>
                      <a:pt x="42924" y="58966"/>
                    </a:lnTo>
                    <a:lnTo>
                      <a:pt x="42924" y="58966"/>
                    </a:lnTo>
                    <a:close/>
                    <a:moveTo>
                      <a:pt x="169919" y="24633"/>
                    </a:moveTo>
                    <a:cubicBezTo>
                      <a:pt x="169919" y="24633"/>
                      <a:pt x="177115" y="15309"/>
                      <a:pt x="174152" y="8951"/>
                    </a:cubicBezTo>
                    <a:cubicBezTo>
                      <a:pt x="171189" y="2593"/>
                      <a:pt x="155949" y="-4613"/>
                      <a:pt x="145366" y="7679"/>
                    </a:cubicBezTo>
                    <a:cubicBezTo>
                      <a:pt x="135207" y="19971"/>
                      <a:pt x="138170" y="62357"/>
                      <a:pt x="95415" y="61509"/>
                    </a:cubicBezTo>
                    <a:lnTo>
                      <a:pt x="110654" y="61085"/>
                    </a:lnTo>
                    <a:lnTo>
                      <a:pt x="136477" y="56847"/>
                    </a:lnTo>
                    <a:lnTo>
                      <a:pt x="153833" y="48370"/>
                    </a:lnTo>
                    <a:lnTo>
                      <a:pt x="169919" y="24633"/>
                    </a:lnTo>
                    <a:close/>
                  </a:path>
                </a:pathLst>
              </a:custGeom>
              <a:solidFill>
                <a:srgbClr val="000000"/>
              </a:solidFill>
              <a:ln w="4234" cap="flat">
                <a:noFill/>
                <a:prstDash val="solid"/>
                <a:miter/>
              </a:ln>
            </p:spPr>
            <p:txBody>
              <a:bodyPr rtlCol="0" anchor="ctr"/>
              <a:lstStyle/>
              <a:p>
                <a:endParaRPr lang="fr-FR"/>
              </a:p>
            </p:txBody>
          </p:sp>
          <p:sp>
            <p:nvSpPr>
              <p:cNvPr id="1139" name="Forme libre 1138">
                <a:extLst>
                  <a:ext uri="{FF2B5EF4-FFF2-40B4-BE49-F238E27FC236}">
                    <a16:creationId xmlns:a16="http://schemas.microsoft.com/office/drawing/2014/main" id="{46D85390-04B2-89F2-0EA0-BFAA0F2378B9}"/>
                  </a:ext>
                </a:extLst>
              </p:cNvPr>
              <p:cNvSpPr/>
              <p:nvPr/>
            </p:nvSpPr>
            <p:spPr>
              <a:xfrm>
                <a:off x="2377484" y="4219777"/>
                <a:ext cx="442349" cy="221677"/>
              </a:xfrm>
              <a:custGeom>
                <a:avLst/>
                <a:gdLst>
                  <a:gd name="connsiteX0" fmla="*/ 362760 w 442349"/>
                  <a:gd name="connsiteY0" fmla="*/ 222630 h 221677"/>
                  <a:gd name="connsiteX1" fmla="*/ 361913 w 442349"/>
                  <a:gd name="connsiteY1" fmla="*/ 222630 h 221677"/>
                  <a:gd name="connsiteX2" fmla="*/ 359797 w 442349"/>
                  <a:gd name="connsiteY2" fmla="*/ 220511 h 221677"/>
                  <a:gd name="connsiteX3" fmla="*/ 361913 w 442349"/>
                  <a:gd name="connsiteY3" fmla="*/ 218391 h 221677"/>
                  <a:gd name="connsiteX4" fmla="*/ 369110 w 442349"/>
                  <a:gd name="connsiteY4" fmla="*/ 217967 h 221677"/>
                  <a:gd name="connsiteX5" fmla="*/ 402975 w 442349"/>
                  <a:gd name="connsiteY5" fmla="*/ 181940 h 221677"/>
                  <a:gd name="connsiteX6" fmla="*/ 410171 w 442349"/>
                  <a:gd name="connsiteY6" fmla="*/ 165409 h 221677"/>
                  <a:gd name="connsiteX7" fmla="*/ 427951 w 442349"/>
                  <a:gd name="connsiteY7" fmla="*/ 158204 h 221677"/>
                  <a:gd name="connsiteX8" fmla="*/ 442343 w 442349"/>
                  <a:gd name="connsiteY8" fmla="*/ 167105 h 221677"/>
                  <a:gd name="connsiteX9" fmla="*/ 438110 w 442349"/>
                  <a:gd name="connsiteY9" fmla="*/ 184907 h 221677"/>
                  <a:gd name="connsiteX10" fmla="*/ 422024 w 442349"/>
                  <a:gd name="connsiteY10" fmla="*/ 207795 h 221677"/>
                  <a:gd name="connsiteX11" fmla="*/ 421178 w 442349"/>
                  <a:gd name="connsiteY11" fmla="*/ 208219 h 221677"/>
                  <a:gd name="connsiteX12" fmla="*/ 403822 w 442349"/>
                  <a:gd name="connsiteY12" fmla="*/ 216696 h 221677"/>
                  <a:gd name="connsiteX13" fmla="*/ 403398 w 442349"/>
                  <a:gd name="connsiteY13" fmla="*/ 216696 h 221677"/>
                  <a:gd name="connsiteX14" fmla="*/ 377576 w 442349"/>
                  <a:gd name="connsiteY14" fmla="*/ 220935 h 221677"/>
                  <a:gd name="connsiteX15" fmla="*/ 377576 w 442349"/>
                  <a:gd name="connsiteY15" fmla="*/ 220935 h 221677"/>
                  <a:gd name="connsiteX16" fmla="*/ 369956 w 442349"/>
                  <a:gd name="connsiteY16" fmla="*/ 221358 h 221677"/>
                  <a:gd name="connsiteX17" fmla="*/ 362760 w 442349"/>
                  <a:gd name="connsiteY17" fmla="*/ 222630 h 221677"/>
                  <a:gd name="connsiteX18" fmla="*/ 362760 w 442349"/>
                  <a:gd name="connsiteY18" fmla="*/ 222630 h 221677"/>
                  <a:gd name="connsiteX19" fmla="*/ 425411 w 442349"/>
                  <a:gd name="connsiteY19" fmla="*/ 162018 h 221677"/>
                  <a:gd name="connsiteX20" fmla="*/ 413558 w 442349"/>
                  <a:gd name="connsiteY20" fmla="*/ 167952 h 221677"/>
                  <a:gd name="connsiteX21" fmla="*/ 407208 w 442349"/>
                  <a:gd name="connsiteY21" fmla="*/ 182787 h 221677"/>
                  <a:gd name="connsiteX22" fmla="*/ 387736 w 442349"/>
                  <a:gd name="connsiteY22" fmla="*/ 215424 h 221677"/>
                  <a:gd name="connsiteX23" fmla="*/ 402552 w 442349"/>
                  <a:gd name="connsiteY23" fmla="*/ 212881 h 221677"/>
                  <a:gd name="connsiteX24" fmla="*/ 419061 w 442349"/>
                  <a:gd name="connsiteY24" fmla="*/ 204828 h 221677"/>
                  <a:gd name="connsiteX25" fmla="*/ 434724 w 442349"/>
                  <a:gd name="connsiteY25" fmla="*/ 182364 h 221677"/>
                  <a:gd name="connsiteX26" fmla="*/ 438534 w 442349"/>
                  <a:gd name="connsiteY26" fmla="*/ 168800 h 221677"/>
                  <a:gd name="connsiteX27" fmla="*/ 427104 w 442349"/>
                  <a:gd name="connsiteY27" fmla="*/ 162018 h 221677"/>
                  <a:gd name="connsiteX28" fmla="*/ 425411 w 442349"/>
                  <a:gd name="connsiteY28" fmla="*/ 162018 h 221677"/>
                  <a:gd name="connsiteX29" fmla="*/ 425411 w 442349"/>
                  <a:gd name="connsiteY29" fmla="*/ 162018 h 221677"/>
                  <a:gd name="connsiteX30" fmla="*/ 2941 w 442349"/>
                  <a:gd name="connsiteY30" fmla="*/ 27655 h 221677"/>
                  <a:gd name="connsiteX31" fmla="*/ 5905 w 442349"/>
                  <a:gd name="connsiteY31" fmla="*/ 31046 h 221677"/>
                  <a:gd name="connsiteX32" fmla="*/ 5481 w 442349"/>
                  <a:gd name="connsiteY32" fmla="*/ 32318 h 221677"/>
                  <a:gd name="connsiteX33" fmla="*/ 4635 w 442349"/>
                  <a:gd name="connsiteY33" fmla="*/ 32318 h 221677"/>
                  <a:gd name="connsiteX34" fmla="*/ 2941 w 442349"/>
                  <a:gd name="connsiteY34" fmla="*/ 27655 h 221677"/>
                  <a:gd name="connsiteX35" fmla="*/ 2941 w 442349"/>
                  <a:gd name="connsiteY35" fmla="*/ 27655 h 221677"/>
                  <a:gd name="connsiteX36" fmla="*/ 164648 w 442349"/>
                  <a:gd name="connsiteY36" fmla="*/ 8582 h 221677"/>
                  <a:gd name="connsiteX37" fmla="*/ 118507 w 442349"/>
                  <a:gd name="connsiteY37" fmla="*/ 30622 h 221677"/>
                  <a:gd name="connsiteX38" fmla="*/ 118507 w 442349"/>
                  <a:gd name="connsiteY38" fmla="*/ 10701 h 221677"/>
                  <a:gd name="connsiteX39" fmla="*/ 141366 w 442349"/>
                  <a:gd name="connsiteY39" fmla="*/ 9429 h 221677"/>
                  <a:gd name="connsiteX40" fmla="*/ 160838 w 442349"/>
                  <a:gd name="connsiteY40" fmla="*/ 952 h 221677"/>
                  <a:gd name="connsiteX41" fmla="*/ 164648 w 442349"/>
                  <a:gd name="connsiteY41" fmla="*/ 8582 h 221677"/>
                  <a:gd name="connsiteX42" fmla="*/ 164648 w 442349"/>
                  <a:gd name="connsiteY42" fmla="*/ 8582 h 22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42349" h="221677">
                    <a:moveTo>
                      <a:pt x="362760" y="222630"/>
                    </a:moveTo>
                    <a:lnTo>
                      <a:pt x="361913" y="222630"/>
                    </a:lnTo>
                    <a:cubicBezTo>
                      <a:pt x="361067" y="222630"/>
                      <a:pt x="359797" y="221782"/>
                      <a:pt x="359797" y="220511"/>
                    </a:cubicBezTo>
                    <a:cubicBezTo>
                      <a:pt x="359797" y="219239"/>
                      <a:pt x="360643" y="218391"/>
                      <a:pt x="361913" y="218391"/>
                    </a:cubicBezTo>
                    <a:lnTo>
                      <a:pt x="369110" y="217967"/>
                    </a:lnTo>
                    <a:cubicBezTo>
                      <a:pt x="391969" y="215424"/>
                      <a:pt x="397895" y="196775"/>
                      <a:pt x="402975" y="181940"/>
                    </a:cubicBezTo>
                    <a:cubicBezTo>
                      <a:pt x="405092" y="175158"/>
                      <a:pt x="406785" y="169224"/>
                      <a:pt x="410171" y="165409"/>
                    </a:cubicBezTo>
                    <a:cubicBezTo>
                      <a:pt x="414828" y="159899"/>
                      <a:pt x="421178" y="157356"/>
                      <a:pt x="427951" y="158204"/>
                    </a:cubicBezTo>
                    <a:cubicBezTo>
                      <a:pt x="435147" y="159051"/>
                      <a:pt x="440650" y="163290"/>
                      <a:pt x="442343" y="167105"/>
                    </a:cubicBezTo>
                    <a:cubicBezTo>
                      <a:pt x="445730" y="174310"/>
                      <a:pt x="438534" y="184059"/>
                      <a:pt x="438110" y="184907"/>
                    </a:cubicBezTo>
                    <a:lnTo>
                      <a:pt x="422024" y="207795"/>
                    </a:lnTo>
                    <a:cubicBezTo>
                      <a:pt x="422024" y="207795"/>
                      <a:pt x="421601" y="208219"/>
                      <a:pt x="421178" y="208219"/>
                    </a:cubicBezTo>
                    <a:lnTo>
                      <a:pt x="403822" y="216696"/>
                    </a:lnTo>
                    <a:cubicBezTo>
                      <a:pt x="403822" y="216696"/>
                      <a:pt x="403398" y="216696"/>
                      <a:pt x="403398" y="216696"/>
                    </a:cubicBezTo>
                    <a:lnTo>
                      <a:pt x="377576" y="220935"/>
                    </a:lnTo>
                    <a:lnTo>
                      <a:pt x="377576" y="220935"/>
                    </a:lnTo>
                    <a:lnTo>
                      <a:pt x="369956" y="221358"/>
                    </a:lnTo>
                    <a:cubicBezTo>
                      <a:pt x="367416" y="222206"/>
                      <a:pt x="365300" y="222630"/>
                      <a:pt x="362760" y="222630"/>
                    </a:cubicBezTo>
                    <a:lnTo>
                      <a:pt x="362760" y="222630"/>
                    </a:lnTo>
                    <a:close/>
                    <a:moveTo>
                      <a:pt x="425411" y="162018"/>
                    </a:moveTo>
                    <a:cubicBezTo>
                      <a:pt x="422024" y="162018"/>
                      <a:pt x="417368" y="163290"/>
                      <a:pt x="413558" y="167952"/>
                    </a:cubicBezTo>
                    <a:cubicBezTo>
                      <a:pt x="411018" y="170919"/>
                      <a:pt x="409325" y="176429"/>
                      <a:pt x="407208" y="182787"/>
                    </a:cubicBezTo>
                    <a:cubicBezTo>
                      <a:pt x="403822" y="193808"/>
                      <a:pt x="399589" y="207371"/>
                      <a:pt x="387736" y="215424"/>
                    </a:cubicBezTo>
                    <a:lnTo>
                      <a:pt x="402552" y="212881"/>
                    </a:lnTo>
                    <a:lnTo>
                      <a:pt x="419061" y="204828"/>
                    </a:lnTo>
                    <a:lnTo>
                      <a:pt x="434724" y="182364"/>
                    </a:lnTo>
                    <a:cubicBezTo>
                      <a:pt x="436417" y="180244"/>
                      <a:pt x="440650" y="173039"/>
                      <a:pt x="438534" y="168800"/>
                    </a:cubicBezTo>
                    <a:cubicBezTo>
                      <a:pt x="437264" y="166257"/>
                      <a:pt x="432607" y="162866"/>
                      <a:pt x="427104" y="162018"/>
                    </a:cubicBezTo>
                    <a:cubicBezTo>
                      <a:pt x="426681" y="162018"/>
                      <a:pt x="425834" y="162018"/>
                      <a:pt x="425411" y="162018"/>
                    </a:cubicBezTo>
                    <a:lnTo>
                      <a:pt x="425411" y="162018"/>
                    </a:lnTo>
                    <a:close/>
                    <a:moveTo>
                      <a:pt x="2941" y="27655"/>
                    </a:moveTo>
                    <a:cubicBezTo>
                      <a:pt x="4211" y="28503"/>
                      <a:pt x="5905" y="29351"/>
                      <a:pt x="5905" y="31046"/>
                    </a:cubicBezTo>
                    <a:cubicBezTo>
                      <a:pt x="5905" y="31470"/>
                      <a:pt x="5905" y="31894"/>
                      <a:pt x="5481" y="32318"/>
                    </a:cubicBezTo>
                    <a:cubicBezTo>
                      <a:pt x="5481" y="32318"/>
                      <a:pt x="5058" y="32318"/>
                      <a:pt x="4635" y="32318"/>
                    </a:cubicBezTo>
                    <a:cubicBezTo>
                      <a:pt x="-1715" y="33589"/>
                      <a:pt x="1671" y="27231"/>
                      <a:pt x="2941" y="27655"/>
                    </a:cubicBezTo>
                    <a:lnTo>
                      <a:pt x="2941" y="27655"/>
                    </a:lnTo>
                    <a:close/>
                    <a:moveTo>
                      <a:pt x="164648" y="8582"/>
                    </a:moveTo>
                    <a:cubicBezTo>
                      <a:pt x="164648" y="8582"/>
                      <a:pt x="152795" y="22993"/>
                      <a:pt x="118507" y="30622"/>
                    </a:cubicBezTo>
                    <a:cubicBezTo>
                      <a:pt x="118507" y="30622"/>
                      <a:pt x="118930" y="11125"/>
                      <a:pt x="118507" y="10701"/>
                    </a:cubicBezTo>
                    <a:cubicBezTo>
                      <a:pt x="118507" y="10701"/>
                      <a:pt x="132053" y="11973"/>
                      <a:pt x="141366" y="9429"/>
                    </a:cubicBezTo>
                    <a:cubicBezTo>
                      <a:pt x="150679" y="6886"/>
                      <a:pt x="160838" y="952"/>
                      <a:pt x="160838" y="952"/>
                    </a:cubicBezTo>
                    <a:lnTo>
                      <a:pt x="164648" y="8582"/>
                    </a:lnTo>
                    <a:lnTo>
                      <a:pt x="164648" y="8582"/>
                    </a:lnTo>
                    <a:close/>
                  </a:path>
                </a:pathLst>
              </a:custGeom>
              <a:solidFill>
                <a:srgbClr val="000000"/>
              </a:solidFill>
              <a:ln w="4234" cap="flat">
                <a:noFill/>
                <a:prstDash val="solid"/>
                <a:miter/>
              </a:ln>
            </p:spPr>
            <p:txBody>
              <a:bodyPr rtlCol="0" anchor="ctr"/>
              <a:lstStyle/>
              <a:p>
                <a:endParaRPr lang="fr-FR"/>
              </a:p>
            </p:txBody>
          </p:sp>
          <p:sp>
            <p:nvSpPr>
              <p:cNvPr id="1140" name="Forme libre 1139">
                <a:extLst>
                  <a:ext uri="{FF2B5EF4-FFF2-40B4-BE49-F238E27FC236}">
                    <a16:creationId xmlns:a16="http://schemas.microsoft.com/office/drawing/2014/main" id="{E0F75DD7-2DCA-CF9E-304B-54628EC2DF43}"/>
                  </a:ext>
                </a:extLst>
              </p:cNvPr>
              <p:cNvSpPr/>
              <p:nvPr/>
            </p:nvSpPr>
            <p:spPr>
              <a:xfrm>
                <a:off x="2492554" y="4217893"/>
                <a:ext cx="49951" cy="33673"/>
              </a:xfrm>
              <a:custGeom>
                <a:avLst/>
                <a:gdLst>
                  <a:gd name="connsiteX0" fmla="*/ 2990 w 49951"/>
                  <a:gd name="connsiteY0" fmla="*/ 34598 h 33673"/>
                  <a:gd name="connsiteX1" fmla="*/ 1720 w 49951"/>
                  <a:gd name="connsiteY1" fmla="*/ 34174 h 33673"/>
                  <a:gd name="connsiteX2" fmla="*/ 874 w 49951"/>
                  <a:gd name="connsiteY2" fmla="*/ 32478 h 33673"/>
                  <a:gd name="connsiteX3" fmla="*/ 874 w 49951"/>
                  <a:gd name="connsiteY3" fmla="*/ 12981 h 33673"/>
                  <a:gd name="connsiteX4" fmla="*/ 1297 w 49951"/>
                  <a:gd name="connsiteY4" fmla="*/ 11709 h 33673"/>
                  <a:gd name="connsiteX5" fmla="*/ 5530 w 49951"/>
                  <a:gd name="connsiteY5" fmla="*/ 10862 h 33673"/>
                  <a:gd name="connsiteX6" fmla="*/ 25426 w 49951"/>
                  <a:gd name="connsiteY6" fmla="*/ 9590 h 33673"/>
                  <a:gd name="connsiteX7" fmla="*/ 44475 w 49951"/>
                  <a:gd name="connsiteY7" fmla="*/ 1113 h 33673"/>
                  <a:gd name="connsiteX8" fmla="*/ 46169 w 49951"/>
                  <a:gd name="connsiteY8" fmla="*/ 1113 h 33673"/>
                  <a:gd name="connsiteX9" fmla="*/ 47438 w 49951"/>
                  <a:gd name="connsiteY9" fmla="*/ 2384 h 33673"/>
                  <a:gd name="connsiteX10" fmla="*/ 50825 w 49951"/>
                  <a:gd name="connsiteY10" fmla="*/ 10438 h 33673"/>
                  <a:gd name="connsiteX11" fmla="*/ 50402 w 49951"/>
                  <a:gd name="connsiteY11" fmla="*/ 12557 h 33673"/>
                  <a:gd name="connsiteX12" fmla="*/ 2990 w 49951"/>
                  <a:gd name="connsiteY12" fmla="*/ 34598 h 33673"/>
                  <a:gd name="connsiteX13" fmla="*/ 2990 w 49951"/>
                  <a:gd name="connsiteY13" fmla="*/ 34598 h 33673"/>
                  <a:gd name="connsiteX14" fmla="*/ 2990 w 49951"/>
                  <a:gd name="connsiteY14" fmla="*/ 34598 h 33673"/>
                  <a:gd name="connsiteX15" fmla="*/ 5530 w 49951"/>
                  <a:gd name="connsiteY15" fmla="*/ 14676 h 33673"/>
                  <a:gd name="connsiteX16" fmla="*/ 5530 w 49951"/>
                  <a:gd name="connsiteY16" fmla="*/ 29935 h 33673"/>
                  <a:gd name="connsiteX17" fmla="*/ 47015 w 49951"/>
                  <a:gd name="connsiteY17" fmla="*/ 10014 h 33673"/>
                  <a:gd name="connsiteX18" fmla="*/ 45322 w 49951"/>
                  <a:gd name="connsiteY18" fmla="*/ 5775 h 33673"/>
                  <a:gd name="connsiteX19" fmla="*/ 27543 w 49951"/>
                  <a:gd name="connsiteY19" fmla="*/ 13405 h 33673"/>
                  <a:gd name="connsiteX20" fmla="*/ 5530 w 49951"/>
                  <a:gd name="connsiteY20" fmla="*/ 14676 h 33673"/>
                  <a:gd name="connsiteX21" fmla="*/ 5530 w 49951"/>
                  <a:gd name="connsiteY21" fmla="*/ 14676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951" h="33673">
                    <a:moveTo>
                      <a:pt x="2990" y="34598"/>
                    </a:moveTo>
                    <a:cubicBezTo>
                      <a:pt x="2567" y="34598"/>
                      <a:pt x="2144" y="34598"/>
                      <a:pt x="1720" y="34174"/>
                    </a:cubicBezTo>
                    <a:cubicBezTo>
                      <a:pt x="1297" y="33750"/>
                      <a:pt x="874" y="33326"/>
                      <a:pt x="874" y="32478"/>
                    </a:cubicBezTo>
                    <a:cubicBezTo>
                      <a:pt x="874" y="25697"/>
                      <a:pt x="874" y="14252"/>
                      <a:pt x="874" y="12981"/>
                    </a:cubicBezTo>
                    <a:cubicBezTo>
                      <a:pt x="874" y="12557"/>
                      <a:pt x="874" y="12133"/>
                      <a:pt x="1297" y="11709"/>
                    </a:cubicBezTo>
                    <a:cubicBezTo>
                      <a:pt x="1720" y="10862"/>
                      <a:pt x="2567" y="10862"/>
                      <a:pt x="5530" y="10862"/>
                    </a:cubicBezTo>
                    <a:cubicBezTo>
                      <a:pt x="9763" y="10862"/>
                      <a:pt x="19076" y="11285"/>
                      <a:pt x="25426" y="9590"/>
                    </a:cubicBezTo>
                    <a:cubicBezTo>
                      <a:pt x="34316" y="7047"/>
                      <a:pt x="44475" y="1113"/>
                      <a:pt x="44475" y="1113"/>
                    </a:cubicBezTo>
                    <a:cubicBezTo>
                      <a:pt x="44899" y="1113"/>
                      <a:pt x="45322" y="689"/>
                      <a:pt x="46169" y="1113"/>
                    </a:cubicBezTo>
                    <a:cubicBezTo>
                      <a:pt x="46592" y="1113"/>
                      <a:pt x="47015" y="1537"/>
                      <a:pt x="47438" y="2384"/>
                    </a:cubicBezTo>
                    <a:lnTo>
                      <a:pt x="50825" y="10438"/>
                    </a:lnTo>
                    <a:cubicBezTo>
                      <a:pt x="50825" y="10862"/>
                      <a:pt x="50825" y="11709"/>
                      <a:pt x="50402" y="12557"/>
                    </a:cubicBezTo>
                    <a:cubicBezTo>
                      <a:pt x="50402" y="12557"/>
                      <a:pt x="38125" y="26968"/>
                      <a:pt x="2990" y="34598"/>
                    </a:cubicBezTo>
                    <a:cubicBezTo>
                      <a:pt x="3414" y="34598"/>
                      <a:pt x="2990" y="34598"/>
                      <a:pt x="2990" y="34598"/>
                    </a:cubicBezTo>
                    <a:lnTo>
                      <a:pt x="2990" y="34598"/>
                    </a:lnTo>
                    <a:close/>
                    <a:moveTo>
                      <a:pt x="5530" y="14676"/>
                    </a:moveTo>
                    <a:cubicBezTo>
                      <a:pt x="5530" y="16796"/>
                      <a:pt x="5530" y="21458"/>
                      <a:pt x="5530" y="29935"/>
                    </a:cubicBezTo>
                    <a:cubicBezTo>
                      <a:pt x="31776" y="23577"/>
                      <a:pt x="44052" y="13405"/>
                      <a:pt x="47015" y="10014"/>
                    </a:cubicBezTo>
                    <a:lnTo>
                      <a:pt x="45322" y="5775"/>
                    </a:lnTo>
                    <a:cubicBezTo>
                      <a:pt x="41935" y="7471"/>
                      <a:pt x="34316" y="11285"/>
                      <a:pt x="27543" y="13405"/>
                    </a:cubicBezTo>
                    <a:cubicBezTo>
                      <a:pt x="19500" y="15100"/>
                      <a:pt x="10187" y="14676"/>
                      <a:pt x="5530" y="14676"/>
                    </a:cubicBezTo>
                    <a:lnTo>
                      <a:pt x="5530" y="14676"/>
                    </a:lnTo>
                    <a:close/>
                  </a:path>
                </a:pathLst>
              </a:custGeom>
              <a:solidFill>
                <a:srgbClr val="000000"/>
              </a:solidFill>
              <a:ln w="4234" cap="flat">
                <a:noFill/>
                <a:prstDash val="solid"/>
                <a:miter/>
              </a:ln>
            </p:spPr>
            <p:txBody>
              <a:bodyPr rtlCol="0" anchor="ctr"/>
              <a:lstStyle/>
              <a:p>
                <a:endParaRPr lang="fr-FR"/>
              </a:p>
            </p:txBody>
          </p:sp>
        </p:grpSp>
        <p:sp>
          <p:nvSpPr>
            <p:cNvPr id="1141" name="Forme libre 1140">
              <a:extLst>
                <a:ext uri="{FF2B5EF4-FFF2-40B4-BE49-F238E27FC236}">
                  <a16:creationId xmlns:a16="http://schemas.microsoft.com/office/drawing/2014/main" id="{E4EE20A2-97CA-FFDE-9199-D9EFCBB460EA}"/>
                </a:ext>
              </a:extLst>
            </p:cNvPr>
            <p:cNvSpPr/>
            <p:nvPr/>
          </p:nvSpPr>
          <p:spPr>
            <a:xfrm>
              <a:off x="1736555" y="4049130"/>
              <a:ext cx="1199012" cy="932998"/>
            </a:xfrm>
            <a:custGeom>
              <a:avLst/>
              <a:gdLst>
                <a:gd name="connsiteX0" fmla="*/ 791981 w 1199012"/>
                <a:gd name="connsiteY0" fmla="*/ 797670 h 932998"/>
                <a:gd name="connsiteX1" fmla="*/ 882465 w 1199012"/>
                <a:gd name="connsiteY1" fmla="*/ 894050 h 932998"/>
                <a:gd name="connsiteX2" fmla="*/ 965138 w 1199012"/>
                <a:gd name="connsiteY2" fmla="*/ 838813 h 932998"/>
                <a:gd name="connsiteX3" fmla="*/ 1143439 w 1199012"/>
                <a:gd name="connsiteY3" fmla="*/ 765860 h 932998"/>
                <a:gd name="connsiteX4" fmla="*/ 1188205 w 1199012"/>
                <a:gd name="connsiteY4" fmla="*/ 901479 h 932998"/>
                <a:gd name="connsiteX5" fmla="*/ 1072576 w 1199012"/>
                <a:gd name="connsiteY5" fmla="*/ 928717 h 932998"/>
                <a:gd name="connsiteX6" fmla="*/ 872940 w 1199012"/>
                <a:gd name="connsiteY6" fmla="*/ 699956 h 932998"/>
                <a:gd name="connsiteX7" fmla="*/ 551961 w 1199012"/>
                <a:gd name="connsiteY7" fmla="*/ 554433 h 932998"/>
                <a:gd name="connsiteX8" fmla="*/ 473668 w 1199012"/>
                <a:gd name="connsiteY8" fmla="*/ 410434 h 932998"/>
                <a:gd name="connsiteX9" fmla="*/ 206027 w 1199012"/>
                <a:gd name="connsiteY9" fmla="*/ 293673 h 932998"/>
                <a:gd name="connsiteX10" fmla="*/ 167547 w 1199012"/>
                <a:gd name="connsiteY10" fmla="*/ 196149 h 932998"/>
                <a:gd name="connsiteX11" fmla="*/ 288891 w 1199012"/>
                <a:gd name="connsiteY11" fmla="*/ 133864 h 932998"/>
                <a:gd name="connsiteX12" fmla="*/ 360326 w 1199012"/>
                <a:gd name="connsiteY12" fmla="*/ 256339 h 932998"/>
                <a:gd name="connsiteX13" fmla="*/ 98399 w 1199012"/>
                <a:gd name="connsiteY13" fmla="*/ 277863 h 932998"/>
                <a:gd name="connsiteX14" fmla="*/ 3153 w 1199012"/>
                <a:gd name="connsiteY14" fmla="*/ 106626 h 932998"/>
                <a:gd name="connsiteX15" fmla="*/ 210789 w 1199012"/>
                <a:gd name="connsiteY15" fmla="*/ 1102 h 932998"/>
                <a:gd name="connsiteX16" fmla="*/ 468335 w 1199012"/>
                <a:gd name="connsiteY16" fmla="*/ 123578 h 932998"/>
                <a:gd name="connsiteX17" fmla="*/ 602632 w 1199012"/>
                <a:gd name="connsiteY17" fmla="*/ 129292 h 93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99012" h="932998">
                  <a:moveTo>
                    <a:pt x="791981" y="797670"/>
                  </a:moveTo>
                  <a:cubicBezTo>
                    <a:pt x="811411" y="840336"/>
                    <a:pt x="842271" y="892908"/>
                    <a:pt x="882465" y="894050"/>
                  </a:cubicBezTo>
                  <a:cubicBezTo>
                    <a:pt x="909134" y="894812"/>
                    <a:pt x="922278" y="872336"/>
                    <a:pt x="965138" y="838813"/>
                  </a:cubicBezTo>
                  <a:cubicBezTo>
                    <a:pt x="1003999" y="808527"/>
                    <a:pt x="1088387" y="742623"/>
                    <a:pt x="1143439" y="765860"/>
                  </a:cubicBezTo>
                  <a:cubicBezTo>
                    <a:pt x="1187252" y="784527"/>
                    <a:pt x="1215636" y="860908"/>
                    <a:pt x="1188205" y="901479"/>
                  </a:cubicBezTo>
                  <a:cubicBezTo>
                    <a:pt x="1165727" y="934812"/>
                    <a:pt x="1110103" y="937479"/>
                    <a:pt x="1072576" y="928717"/>
                  </a:cubicBezTo>
                  <a:cubicBezTo>
                    <a:pt x="969710" y="904527"/>
                    <a:pt x="985521" y="790813"/>
                    <a:pt x="872940" y="699956"/>
                  </a:cubicBezTo>
                  <a:cubicBezTo>
                    <a:pt x="750644" y="601099"/>
                    <a:pt x="644540" y="665099"/>
                    <a:pt x="551961" y="554433"/>
                  </a:cubicBezTo>
                  <a:cubicBezTo>
                    <a:pt x="497099" y="488910"/>
                    <a:pt x="528911" y="460338"/>
                    <a:pt x="473668" y="410434"/>
                  </a:cubicBezTo>
                  <a:cubicBezTo>
                    <a:pt x="387375" y="332529"/>
                    <a:pt x="286034" y="380910"/>
                    <a:pt x="206027" y="293673"/>
                  </a:cubicBezTo>
                  <a:cubicBezTo>
                    <a:pt x="194407" y="280911"/>
                    <a:pt x="156118" y="239006"/>
                    <a:pt x="167547" y="196149"/>
                  </a:cubicBezTo>
                  <a:cubicBezTo>
                    <a:pt x="178977" y="152911"/>
                    <a:pt x="237839" y="119578"/>
                    <a:pt x="288891" y="133864"/>
                  </a:cubicBezTo>
                  <a:cubicBezTo>
                    <a:pt x="344896" y="149483"/>
                    <a:pt x="376136" y="218054"/>
                    <a:pt x="360326" y="256339"/>
                  </a:cubicBezTo>
                  <a:cubicBezTo>
                    <a:pt x="336323" y="314815"/>
                    <a:pt x="193454" y="337101"/>
                    <a:pt x="98399" y="277863"/>
                  </a:cubicBezTo>
                  <a:cubicBezTo>
                    <a:pt x="45823" y="245101"/>
                    <a:pt x="-14563" y="173673"/>
                    <a:pt x="3153" y="106626"/>
                  </a:cubicBezTo>
                  <a:cubicBezTo>
                    <a:pt x="22583" y="32531"/>
                    <a:pt x="129639" y="-7278"/>
                    <a:pt x="210789" y="1102"/>
                  </a:cubicBezTo>
                  <a:cubicBezTo>
                    <a:pt x="312131" y="11579"/>
                    <a:pt x="337847" y="93864"/>
                    <a:pt x="468335" y="123578"/>
                  </a:cubicBezTo>
                  <a:cubicBezTo>
                    <a:pt x="524530" y="136340"/>
                    <a:pt x="573105" y="133102"/>
                    <a:pt x="602632" y="129292"/>
                  </a:cubicBezTo>
                </a:path>
              </a:pathLst>
            </a:custGeom>
            <a:noFill/>
            <a:ln w="4281" cap="rnd">
              <a:solidFill>
                <a:srgbClr val="000000"/>
              </a:solidFill>
              <a:prstDash val="solid"/>
              <a:miter/>
            </a:ln>
          </p:spPr>
          <p:txBody>
            <a:bodyPr rtlCol="0" anchor="ctr"/>
            <a:lstStyle/>
            <a:p>
              <a:endParaRPr lang="fr-FR"/>
            </a:p>
          </p:txBody>
        </p:sp>
        <p:grpSp>
          <p:nvGrpSpPr>
            <p:cNvPr id="1142" name="Graphique 2">
              <a:extLst>
                <a:ext uri="{FF2B5EF4-FFF2-40B4-BE49-F238E27FC236}">
                  <a16:creationId xmlns:a16="http://schemas.microsoft.com/office/drawing/2014/main" id="{C7F4ECC6-0EFC-B8B6-B6DC-9EF50FC01307}"/>
                </a:ext>
              </a:extLst>
            </p:cNvPr>
            <p:cNvGrpSpPr/>
            <p:nvPr/>
          </p:nvGrpSpPr>
          <p:grpSpPr>
            <a:xfrm>
              <a:off x="1612504" y="4376167"/>
              <a:ext cx="935955" cy="858006"/>
              <a:chOff x="1612504" y="4376167"/>
              <a:chExt cx="935955" cy="858006"/>
            </a:xfrm>
          </p:grpSpPr>
          <p:sp>
            <p:nvSpPr>
              <p:cNvPr id="1143" name="Forme libre 1142">
                <a:extLst>
                  <a:ext uri="{FF2B5EF4-FFF2-40B4-BE49-F238E27FC236}">
                    <a16:creationId xmlns:a16="http://schemas.microsoft.com/office/drawing/2014/main" id="{1E03C04D-E2F4-E530-37C9-9E96E70D6225}"/>
                  </a:ext>
                </a:extLst>
              </p:cNvPr>
              <p:cNvSpPr/>
              <p:nvPr/>
            </p:nvSpPr>
            <p:spPr>
              <a:xfrm>
                <a:off x="2099634" y="4658932"/>
                <a:ext cx="97472" cy="108599"/>
              </a:xfrm>
              <a:custGeom>
                <a:avLst/>
                <a:gdLst>
                  <a:gd name="connsiteX0" fmla="*/ 33537 w 97472"/>
                  <a:gd name="connsiteY0" fmla="*/ 1223 h 108599"/>
                  <a:gd name="connsiteX1" fmla="*/ 60660 w 97472"/>
                  <a:gd name="connsiteY1" fmla="*/ 38130 h 108599"/>
                  <a:gd name="connsiteX2" fmla="*/ 97954 w 97472"/>
                  <a:gd name="connsiteY2" fmla="*/ 59341 h 108599"/>
                  <a:gd name="connsiteX3" fmla="*/ 56422 w 97472"/>
                  <a:gd name="connsiteY3" fmla="*/ 109823 h 108599"/>
                  <a:gd name="connsiteX4" fmla="*/ 481 w 97472"/>
                  <a:gd name="connsiteY4" fmla="*/ 32191 h 108599"/>
                  <a:gd name="connsiteX5" fmla="*/ 33537 w 97472"/>
                  <a:gd name="connsiteY5" fmla="*/ 1223 h 108599"/>
                  <a:gd name="connsiteX6" fmla="*/ 33537 w 97472"/>
                  <a:gd name="connsiteY6" fmla="*/ 1223 h 10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72" h="108599">
                    <a:moveTo>
                      <a:pt x="33537" y="1223"/>
                    </a:moveTo>
                    <a:cubicBezTo>
                      <a:pt x="33537" y="1223"/>
                      <a:pt x="46251" y="24979"/>
                      <a:pt x="60660" y="38130"/>
                    </a:cubicBezTo>
                    <a:cubicBezTo>
                      <a:pt x="75493" y="50856"/>
                      <a:pt x="97954" y="59341"/>
                      <a:pt x="97954" y="59341"/>
                    </a:cubicBezTo>
                    <a:lnTo>
                      <a:pt x="56422" y="109823"/>
                    </a:lnTo>
                    <a:lnTo>
                      <a:pt x="481" y="32191"/>
                    </a:lnTo>
                    <a:lnTo>
                      <a:pt x="33537" y="1223"/>
                    </a:lnTo>
                    <a:lnTo>
                      <a:pt x="33537" y="1223"/>
                    </a:lnTo>
                    <a:close/>
                  </a:path>
                </a:pathLst>
              </a:custGeom>
              <a:solidFill>
                <a:srgbClr val="FFD26C"/>
              </a:solidFill>
              <a:ln w="4238" cap="flat">
                <a:noFill/>
                <a:prstDash val="solid"/>
                <a:miter/>
              </a:ln>
            </p:spPr>
            <p:txBody>
              <a:bodyPr rtlCol="0" anchor="ctr"/>
              <a:lstStyle/>
              <a:p>
                <a:endParaRPr lang="fr-FR"/>
              </a:p>
            </p:txBody>
          </p:sp>
          <p:sp>
            <p:nvSpPr>
              <p:cNvPr id="1144" name="Forme libre 1143">
                <a:extLst>
                  <a:ext uri="{FF2B5EF4-FFF2-40B4-BE49-F238E27FC236}">
                    <a16:creationId xmlns:a16="http://schemas.microsoft.com/office/drawing/2014/main" id="{A640080E-2434-2F21-D328-4C12535E1B9D}"/>
                  </a:ext>
                </a:extLst>
              </p:cNvPr>
              <p:cNvSpPr/>
              <p:nvPr/>
            </p:nvSpPr>
            <p:spPr>
              <a:xfrm>
                <a:off x="2130180" y="4547784"/>
                <a:ext cx="126257" cy="113274"/>
              </a:xfrm>
              <a:custGeom>
                <a:avLst/>
                <a:gdLst>
                  <a:gd name="connsiteX0" fmla="*/ 4699 w 126257"/>
                  <a:gd name="connsiteY0" fmla="*/ 79675 h 113274"/>
                  <a:gd name="connsiteX1" fmla="*/ 22922 w 126257"/>
                  <a:gd name="connsiteY1" fmla="*/ 86038 h 113274"/>
                  <a:gd name="connsiteX2" fmla="*/ 104715 w 126257"/>
                  <a:gd name="connsiteY2" fmla="*/ 114461 h 113274"/>
                  <a:gd name="connsiteX3" fmla="*/ 120819 w 126257"/>
                  <a:gd name="connsiteY3" fmla="*/ 91977 h 113274"/>
                  <a:gd name="connsiteX4" fmla="*/ 126752 w 126257"/>
                  <a:gd name="connsiteY4" fmla="*/ 66100 h 113274"/>
                  <a:gd name="connsiteX5" fmla="*/ 93696 w 126257"/>
                  <a:gd name="connsiteY5" fmla="*/ 42344 h 113274"/>
                  <a:gd name="connsiteX6" fmla="*/ 51316 w 126257"/>
                  <a:gd name="connsiteY6" fmla="*/ 9255 h 113274"/>
                  <a:gd name="connsiteX7" fmla="*/ 38603 w 126257"/>
                  <a:gd name="connsiteY7" fmla="*/ 2043 h 113274"/>
                  <a:gd name="connsiteX8" fmla="*/ 19532 w 126257"/>
                  <a:gd name="connsiteY8" fmla="*/ 17739 h 113274"/>
                  <a:gd name="connsiteX9" fmla="*/ 1733 w 126257"/>
                  <a:gd name="connsiteY9" fmla="*/ 61434 h 113274"/>
                  <a:gd name="connsiteX10" fmla="*/ 4699 w 126257"/>
                  <a:gd name="connsiteY10" fmla="*/ 79675 h 113274"/>
                  <a:gd name="connsiteX11" fmla="*/ 4699 w 126257"/>
                  <a:gd name="connsiteY11" fmla="*/ 79675 h 11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257" h="113274">
                    <a:moveTo>
                      <a:pt x="4699" y="79675"/>
                    </a:moveTo>
                    <a:lnTo>
                      <a:pt x="22922" y="86038"/>
                    </a:lnTo>
                    <a:cubicBezTo>
                      <a:pt x="22922" y="86038"/>
                      <a:pt x="104291" y="114885"/>
                      <a:pt x="104715" y="114461"/>
                    </a:cubicBezTo>
                    <a:cubicBezTo>
                      <a:pt x="105138" y="114037"/>
                      <a:pt x="117005" y="103431"/>
                      <a:pt x="120819" y="91977"/>
                    </a:cubicBezTo>
                    <a:cubicBezTo>
                      <a:pt x="124633" y="80524"/>
                      <a:pt x="126752" y="66100"/>
                      <a:pt x="126752" y="66100"/>
                    </a:cubicBezTo>
                    <a:lnTo>
                      <a:pt x="93696" y="42344"/>
                    </a:lnTo>
                    <a:lnTo>
                      <a:pt x="51316" y="9255"/>
                    </a:lnTo>
                    <a:lnTo>
                      <a:pt x="38603" y="2043"/>
                    </a:lnTo>
                    <a:cubicBezTo>
                      <a:pt x="38603" y="2043"/>
                      <a:pt x="35212" y="-4320"/>
                      <a:pt x="19532" y="17739"/>
                    </a:cubicBezTo>
                    <a:cubicBezTo>
                      <a:pt x="3852" y="39798"/>
                      <a:pt x="1733" y="61434"/>
                      <a:pt x="1733" y="61434"/>
                    </a:cubicBezTo>
                    <a:cubicBezTo>
                      <a:pt x="1733" y="61434"/>
                      <a:pt x="-2505" y="75857"/>
                      <a:pt x="4699" y="79675"/>
                    </a:cubicBezTo>
                    <a:lnTo>
                      <a:pt x="4699" y="79675"/>
                    </a:lnTo>
                    <a:close/>
                  </a:path>
                </a:pathLst>
              </a:custGeom>
              <a:solidFill>
                <a:srgbClr val="FFFFFF"/>
              </a:solidFill>
              <a:ln w="4238" cap="flat">
                <a:noFill/>
                <a:prstDash val="solid"/>
                <a:miter/>
              </a:ln>
            </p:spPr>
            <p:txBody>
              <a:bodyPr rtlCol="0" anchor="ctr"/>
              <a:lstStyle/>
              <a:p>
                <a:endParaRPr lang="fr-FR"/>
              </a:p>
            </p:txBody>
          </p:sp>
          <p:sp>
            <p:nvSpPr>
              <p:cNvPr id="1145" name="Forme libre 1144">
                <a:extLst>
                  <a:ext uri="{FF2B5EF4-FFF2-40B4-BE49-F238E27FC236}">
                    <a16:creationId xmlns:a16="http://schemas.microsoft.com/office/drawing/2014/main" id="{7020ADFE-8F23-4913-7E88-297E7859877F}"/>
                  </a:ext>
                </a:extLst>
              </p:cNvPr>
              <p:cNvSpPr/>
              <p:nvPr/>
            </p:nvSpPr>
            <p:spPr>
              <a:xfrm>
                <a:off x="1693639" y="4628388"/>
                <a:ext cx="818347" cy="510759"/>
              </a:xfrm>
              <a:custGeom>
                <a:avLst/>
                <a:gdLst>
                  <a:gd name="connsiteX0" fmla="*/ 468 w 818347"/>
                  <a:gd name="connsiteY0" fmla="*/ 322830 h 510759"/>
                  <a:gd name="connsiteX1" fmla="*/ 35219 w 818347"/>
                  <a:gd name="connsiteY1" fmla="*/ 283378 h 510759"/>
                  <a:gd name="connsiteX2" fmla="*/ 59799 w 818347"/>
                  <a:gd name="connsiteY2" fmla="*/ 243501 h 510759"/>
                  <a:gd name="connsiteX3" fmla="*/ 161086 w 818347"/>
                  <a:gd name="connsiteY3" fmla="*/ 184959 h 510759"/>
                  <a:gd name="connsiteX4" fmla="*/ 283563 w 818347"/>
                  <a:gd name="connsiteY4" fmla="*/ 11453 h 510759"/>
                  <a:gd name="connsiteX5" fmla="*/ 294158 w 818347"/>
                  <a:gd name="connsiteY5" fmla="*/ 1272 h 510759"/>
                  <a:gd name="connsiteX6" fmla="*/ 342894 w 818347"/>
                  <a:gd name="connsiteY6" fmla="*/ 20786 h 510759"/>
                  <a:gd name="connsiteX7" fmla="*/ 436129 w 818347"/>
                  <a:gd name="connsiteY7" fmla="*/ 89934 h 510759"/>
                  <a:gd name="connsiteX8" fmla="*/ 472575 w 818347"/>
                  <a:gd name="connsiteY8" fmla="*/ 160354 h 510759"/>
                  <a:gd name="connsiteX9" fmla="*/ 512412 w 818347"/>
                  <a:gd name="connsiteY9" fmla="*/ 255803 h 510759"/>
                  <a:gd name="connsiteX10" fmla="*/ 631498 w 818347"/>
                  <a:gd name="connsiteY10" fmla="*/ 311376 h 510759"/>
                  <a:gd name="connsiteX11" fmla="*/ 762875 w 818347"/>
                  <a:gd name="connsiteY11" fmla="*/ 197261 h 510759"/>
                  <a:gd name="connsiteX12" fmla="*/ 803983 w 818347"/>
                  <a:gd name="connsiteY12" fmla="*/ 226108 h 510759"/>
                  <a:gd name="connsiteX13" fmla="*/ 818816 w 818347"/>
                  <a:gd name="connsiteY13" fmla="*/ 252834 h 510759"/>
                  <a:gd name="connsiteX14" fmla="*/ 708629 w 818347"/>
                  <a:gd name="connsiteY14" fmla="*/ 388584 h 510759"/>
                  <a:gd name="connsiteX15" fmla="*/ 565386 w 818347"/>
                  <a:gd name="connsiteY15" fmla="*/ 451368 h 510759"/>
                  <a:gd name="connsiteX16" fmla="*/ 367898 w 818347"/>
                  <a:gd name="connsiteY16" fmla="*/ 391129 h 510759"/>
                  <a:gd name="connsiteX17" fmla="*/ 269578 w 818347"/>
                  <a:gd name="connsiteY17" fmla="*/ 512032 h 510759"/>
                  <a:gd name="connsiteX18" fmla="*/ 189904 w 818347"/>
                  <a:gd name="connsiteY18" fmla="*/ 463247 h 510759"/>
                  <a:gd name="connsiteX19" fmla="*/ 65309 w 818347"/>
                  <a:gd name="connsiteY19" fmla="*/ 377554 h 510759"/>
                  <a:gd name="connsiteX20" fmla="*/ 468 w 818347"/>
                  <a:gd name="connsiteY20" fmla="*/ 322830 h 510759"/>
                  <a:gd name="connsiteX21" fmla="*/ 468 w 818347"/>
                  <a:gd name="connsiteY21" fmla="*/ 322830 h 51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347" h="510759">
                    <a:moveTo>
                      <a:pt x="468" y="322830"/>
                    </a:moveTo>
                    <a:cubicBezTo>
                      <a:pt x="468" y="322830"/>
                      <a:pt x="33524" y="284650"/>
                      <a:pt x="35219" y="283378"/>
                    </a:cubicBezTo>
                    <a:cubicBezTo>
                      <a:pt x="36491" y="282529"/>
                      <a:pt x="59799" y="243501"/>
                      <a:pt x="59799" y="243501"/>
                    </a:cubicBezTo>
                    <a:lnTo>
                      <a:pt x="161086" y="184959"/>
                    </a:lnTo>
                    <a:lnTo>
                      <a:pt x="283563" y="11453"/>
                    </a:lnTo>
                    <a:lnTo>
                      <a:pt x="294158" y="1272"/>
                    </a:lnTo>
                    <a:cubicBezTo>
                      <a:pt x="294158" y="1272"/>
                      <a:pt x="317467" y="9756"/>
                      <a:pt x="342894" y="20786"/>
                    </a:cubicBezTo>
                    <a:cubicBezTo>
                      <a:pt x="368322" y="31816"/>
                      <a:pt x="409430" y="54299"/>
                      <a:pt x="436129" y="89934"/>
                    </a:cubicBezTo>
                    <a:cubicBezTo>
                      <a:pt x="462404" y="125568"/>
                      <a:pt x="472575" y="160354"/>
                      <a:pt x="472575" y="160354"/>
                    </a:cubicBezTo>
                    <a:cubicBezTo>
                      <a:pt x="472575" y="160354"/>
                      <a:pt x="493341" y="226957"/>
                      <a:pt x="512412" y="255803"/>
                    </a:cubicBezTo>
                    <a:cubicBezTo>
                      <a:pt x="531483" y="284650"/>
                      <a:pt x="556487" y="336829"/>
                      <a:pt x="631498" y="311376"/>
                    </a:cubicBezTo>
                    <a:cubicBezTo>
                      <a:pt x="706510" y="285923"/>
                      <a:pt x="762875" y="197261"/>
                      <a:pt x="762875" y="197261"/>
                    </a:cubicBezTo>
                    <a:cubicBezTo>
                      <a:pt x="762875" y="197261"/>
                      <a:pt x="788726" y="206594"/>
                      <a:pt x="803983" y="226108"/>
                    </a:cubicBezTo>
                    <a:cubicBezTo>
                      <a:pt x="818816" y="245622"/>
                      <a:pt x="818816" y="252834"/>
                      <a:pt x="818816" y="252834"/>
                    </a:cubicBezTo>
                    <a:cubicBezTo>
                      <a:pt x="818816" y="252834"/>
                      <a:pt x="784912" y="331314"/>
                      <a:pt x="708629" y="388584"/>
                    </a:cubicBezTo>
                    <a:cubicBezTo>
                      <a:pt x="632346" y="445429"/>
                      <a:pt x="565386" y="451368"/>
                      <a:pt x="565386" y="451368"/>
                    </a:cubicBezTo>
                    <a:cubicBezTo>
                      <a:pt x="565386" y="451368"/>
                      <a:pt x="458590" y="463671"/>
                      <a:pt x="367898" y="391129"/>
                    </a:cubicBezTo>
                    <a:lnTo>
                      <a:pt x="269578" y="512032"/>
                    </a:lnTo>
                    <a:lnTo>
                      <a:pt x="189904" y="463247"/>
                    </a:lnTo>
                    <a:lnTo>
                      <a:pt x="65309" y="377554"/>
                    </a:lnTo>
                    <a:lnTo>
                      <a:pt x="468" y="322830"/>
                    </a:lnTo>
                    <a:lnTo>
                      <a:pt x="468" y="322830"/>
                    </a:lnTo>
                    <a:close/>
                  </a:path>
                </a:pathLst>
              </a:custGeom>
              <a:solidFill>
                <a:srgbClr val="E4003C"/>
              </a:solidFill>
              <a:ln w="4238" cap="flat">
                <a:noFill/>
                <a:prstDash val="solid"/>
                <a:miter/>
              </a:ln>
            </p:spPr>
            <p:txBody>
              <a:bodyPr rtlCol="0" anchor="ctr"/>
              <a:lstStyle/>
              <a:p>
                <a:endParaRPr lang="fr-FR"/>
              </a:p>
            </p:txBody>
          </p:sp>
          <p:sp>
            <p:nvSpPr>
              <p:cNvPr id="1146" name="Forme libre 1145">
                <a:extLst>
                  <a:ext uri="{FF2B5EF4-FFF2-40B4-BE49-F238E27FC236}">
                    <a16:creationId xmlns:a16="http://schemas.microsoft.com/office/drawing/2014/main" id="{DF7432CB-20A8-4802-FC8C-9D8BFCE995F5}"/>
                  </a:ext>
                </a:extLst>
              </p:cNvPr>
              <p:cNvSpPr/>
              <p:nvPr/>
            </p:nvSpPr>
            <p:spPr>
              <a:xfrm>
                <a:off x="1975745" y="4441107"/>
                <a:ext cx="570144" cy="424844"/>
              </a:xfrm>
              <a:custGeom>
                <a:avLst/>
                <a:gdLst>
                  <a:gd name="connsiteX0" fmla="*/ 74819 w 570144"/>
                  <a:gd name="connsiteY0" fmla="*/ 214789 h 424844"/>
                  <a:gd name="connsiteX1" fmla="*/ 82871 w 570144"/>
                  <a:gd name="connsiteY1" fmla="*/ 151580 h 424844"/>
                  <a:gd name="connsiteX2" fmla="*/ 126522 w 570144"/>
                  <a:gd name="connsiteY2" fmla="*/ 138853 h 424844"/>
                  <a:gd name="connsiteX3" fmla="*/ 150678 w 570144"/>
                  <a:gd name="connsiteY3" fmla="*/ 106613 h 424844"/>
                  <a:gd name="connsiteX4" fmla="*/ 170173 w 570144"/>
                  <a:gd name="connsiteY4" fmla="*/ 88371 h 424844"/>
                  <a:gd name="connsiteX5" fmla="*/ 181192 w 570144"/>
                  <a:gd name="connsiteY5" fmla="*/ 70978 h 424844"/>
                  <a:gd name="connsiteX6" fmla="*/ 162545 w 570144"/>
                  <a:gd name="connsiteY6" fmla="*/ 68433 h 424844"/>
                  <a:gd name="connsiteX7" fmla="*/ 152797 w 570144"/>
                  <a:gd name="connsiteY7" fmla="*/ 37041 h 424844"/>
                  <a:gd name="connsiteX8" fmla="*/ 123132 w 570144"/>
                  <a:gd name="connsiteY8" fmla="*/ 1406 h 424844"/>
                  <a:gd name="connsiteX9" fmla="*/ 99823 w 570144"/>
                  <a:gd name="connsiteY9" fmla="*/ 21345 h 424844"/>
                  <a:gd name="connsiteX10" fmla="*/ 55748 w 570144"/>
                  <a:gd name="connsiteY10" fmla="*/ 34920 h 424844"/>
                  <a:gd name="connsiteX11" fmla="*/ 12945 w 570144"/>
                  <a:gd name="connsiteY11" fmla="*/ 41707 h 424844"/>
                  <a:gd name="connsiteX12" fmla="*/ 1079 w 570144"/>
                  <a:gd name="connsiteY12" fmla="*/ 64191 h 424844"/>
                  <a:gd name="connsiteX13" fmla="*/ 1079 w 570144"/>
                  <a:gd name="connsiteY13" fmla="*/ 89220 h 424844"/>
                  <a:gd name="connsiteX14" fmla="*/ 14217 w 570144"/>
                  <a:gd name="connsiteY14" fmla="*/ 127399 h 424844"/>
                  <a:gd name="connsiteX15" fmla="*/ 12521 w 570144"/>
                  <a:gd name="connsiteY15" fmla="*/ 188911 h 424844"/>
                  <a:gd name="connsiteX16" fmla="*/ 48120 w 570144"/>
                  <a:gd name="connsiteY16" fmla="*/ 202486 h 424844"/>
                  <a:gd name="connsiteX17" fmla="*/ 74819 w 570144"/>
                  <a:gd name="connsiteY17" fmla="*/ 214789 h 424844"/>
                  <a:gd name="connsiteX18" fmla="*/ 74819 w 570144"/>
                  <a:gd name="connsiteY18" fmla="*/ 214789 h 424844"/>
                  <a:gd name="connsiteX19" fmla="*/ 228233 w 570144"/>
                  <a:gd name="connsiteY19" fmla="*/ 111703 h 424844"/>
                  <a:gd name="connsiteX20" fmla="*/ 230352 w 570144"/>
                  <a:gd name="connsiteY20" fmla="*/ 121460 h 424844"/>
                  <a:gd name="connsiteX21" fmla="*/ 239675 w 570144"/>
                  <a:gd name="connsiteY21" fmla="*/ 123157 h 424844"/>
                  <a:gd name="connsiteX22" fmla="*/ 242642 w 570144"/>
                  <a:gd name="connsiteY22" fmla="*/ 132914 h 424844"/>
                  <a:gd name="connsiteX23" fmla="*/ 249423 w 570144"/>
                  <a:gd name="connsiteY23" fmla="*/ 133763 h 424844"/>
                  <a:gd name="connsiteX24" fmla="*/ 251541 w 570144"/>
                  <a:gd name="connsiteY24" fmla="*/ 140974 h 424844"/>
                  <a:gd name="connsiteX25" fmla="*/ 258322 w 570144"/>
                  <a:gd name="connsiteY25" fmla="*/ 144792 h 424844"/>
                  <a:gd name="connsiteX26" fmla="*/ 261289 w 570144"/>
                  <a:gd name="connsiteY26" fmla="*/ 157943 h 424844"/>
                  <a:gd name="connsiteX27" fmla="*/ 260865 w 570144"/>
                  <a:gd name="connsiteY27" fmla="*/ 168549 h 424844"/>
                  <a:gd name="connsiteX28" fmla="*/ 252813 w 570144"/>
                  <a:gd name="connsiteY28" fmla="*/ 161761 h 424844"/>
                  <a:gd name="connsiteX29" fmla="*/ 250270 w 570144"/>
                  <a:gd name="connsiteY29" fmla="*/ 168125 h 424844"/>
                  <a:gd name="connsiteX30" fmla="*/ 243066 w 570144"/>
                  <a:gd name="connsiteY30" fmla="*/ 158368 h 424844"/>
                  <a:gd name="connsiteX31" fmla="*/ 237980 w 570144"/>
                  <a:gd name="connsiteY31" fmla="*/ 166852 h 424844"/>
                  <a:gd name="connsiteX32" fmla="*/ 230776 w 570144"/>
                  <a:gd name="connsiteY32" fmla="*/ 148186 h 424844"/>
                  <a:gd name="connsiteX33" fmla="*/ 227385 w 570144"/>
                  <a:gd name="connsiteY33" fmla="*/ 132914 h 424844"/>
                  <a:gd name="connsiteX34" fmla="*/ 207043 w 570144"/>
                  <a:gd name="connsiteY34" fmla="*/ 157095 h 424844"/>
                  <a:gd name="connsiteX35" fmla="*/ 208738 w 570144"/>
                  <a:gd name="connsiteY35" fmla="*/ 140974 h 424844"/>
                  <a:gd name="connsiteX36" fmla="*/ 215519 w 570144"/>
                  <a:gd name="connsiteY36" fmla="*/ 123582 h 424844"/>
                  <a:gd name="connsiteX37" fmla="*/ 207467 w 570144"/>
                  <a:gd name="connsiteY37" fmla="*/ 117218 h 424844"/>
                  <a:gd name="connsiteX38" fmla="*/ 228233 w 570144"/>
                  <a:gd name="connsiteY38" fmla="*/ 111703 h 424844"/>
                  <a:gd name="connsiteX39" fmla="*/ 228233 w 570144"/>
                  <a:gd name="connsiteY39" fmla="*/ 111703 h 424844"/>
                  <a:gd name="connsiteX40" fmla="*/ 225266 w 570144"/>
                  <a:gd name="connsiteY40" fmla="*/ 170670 h 424844"/>
                  <a:gd name="connsiteX41" fmla="*/ 222300 w 570144"/>
                  <a:gd name="connsiteY41" fmla="*/ 182548 h 424844"/>
                  <a:gd name="connsiteX42" fmla="*/ 210010 w 570144"/>
                  <a:gd name="connsiteY42" fmla="*/ 196971 h 424844"/>
                  <a:gd name="connsiteX43" fmla="*/ 215095 w 570144"/>
                  <a:gd name="connsiteY43" fmla="*/ 205880 h 424844"/>
                  <a:gd name="connsiteX44" fmla="*/ 235437 w 570144"/>
                  <a:gd name="connsiteY44" fmla="*/ 213092 h 424844"/>
                  <a:gd name="connsiteX45" fmla="*/ 204924 w 570144"/>
                  <a:gd name="connsiteY45" fmla="*/ 269937 h 424844"/>
                  <a:gd name="connsiteX46" fmla="*/ 177801 w 570144"/>
                  <a:gd name="connsiteY46" fmla="*/ 248726 h 424844"/>
                  <a:gd name="connsiteX47" fmla="*/ 157883 w 570144"/>
                  <a:gd name="connsiteY47" fmla="*/ 219031 h 424844"/>
                  <a:gd name="connsiteX48" fmla="*/ 177801 w 570144"/>
                  <a:gd name="connsiteY48" fmla="*/ 192729 h 424844"/>
                  <a:gd name="connsiteX49" fmla="*/ 212129 w 570144"/>
                  <a:gd name="connsiteY49" fmla="*/ 171942 h 424844"/>
                  <a:gd name="connsiteX50" fmla="*/ 225266 w 570144"/>
                  <a:gd name="connsiteY50" fmla="*/ 170670 h 424844"/>
                  <a:gd name="connsiteX51" fmla="*/ 225266 w 570144"/>
                  <a:gd name="connsiteY51" fmla="*/ 170670 h 424844"/>
                  <a:gd name="connsiteX52" fmla="*/ 481238 w 570144"/>
                  <a:gd name="connsiteY52" fmla="*/ 384900 h 424844"/>
                  <a:gd name="connsiteX53" fmla="*/ 494376 w 570144"/>
                  <a:gd name="connsiteY53" fmla="*/ 364962 h 424844"/>
                  <a:gd name="connsiteX54" fmla="*/ 492681 w 570144"/>
                  <a:gd name="connsiteY54" fmla="*/ 337812 h 424844"/>
                  <a:gd name="connsiteX55" fmla="*/ 494376 w 570144"/>
                  <a:gd name="connsiteY55" fmla="*/ 303875 h 424844"/>
                  <a:gd name="connsiteX56" fmla="*/ 503699 w 570144"/>
                  <a:gd name="connsiteY56" fmla="*/ 315329 h 424844"/>
                  <a:gd name="connsiteX57" fmla="*/ 510056 w 570144"/>
                  <a:gd name="connsiteY57" fmla="*/ 326782 h 424844"/>
                  <a:gd name="connsiteX58" fmla="*/ 527432 w 570144"/>
                  <a:gd name="connsiteY58" fmla="*/ 311935 h 424844"/>
                  <a:gd name="connsiteX59" fmla="*/ 543112 w 570144"/>
                  <a:gd name="connsiteY59" fmla="*/ 314056 h 424844"/>
                  <a:gd name="connsiteX60" fmla="*/ 546503 w 570144"/>
                  <a:gd name="connsiteY60" fmla="*/ 324661 h 424844"/>
                  <a:gd name="connsiteX61" fmla="*/ 557521 w 570144"/>
                  <a:gd name="connsiteY61" fmla="*/ 330600 h 424844"/>
                  <a:gd name="connsiteX62" fmla="*/ 560912 w 570144"/>
                  <a:gd name="connsiteY62" fmla="*/ 339085 h 424844"/>
                  <a:gd name="connsiteX63" fmla="*/ 565150 w 570144"/>
                  <a:gd name="connsiteY63" fmla="*/ 346721 h 424844"/>
                  <a:gd name="connsiteX64" fmla="*/ 570659 w 570144"/>
                  <a:gd name="connsiteY64" fmla="*/ 356478 h 424844"/>
                  <a:gd name="connsiteX65" fmla="*/ 556674 w 570144"/>
                  <a:gd name="connsiteY65" fmla="*/ 396354 h 424844"/>
                  <a:gd name="connsiteX66" fmla="*/ 530398 w 570144"/>
                  <a:gd name="connsiteY66" fmla="*/ 426050 h 424844"/>
                  <a:gd name="connsiteX67" fmla="*/ 507937 w 570144"/>
                  <a:gd name="connsiteY67" fmla="*/ 399748 h 424844"/>
                  <a:gd name="connsiteX68" fmla="*/ 481238 w 570144"/>
                  <a:gd name="connsiteY68" fmla="*/ 384900 h 424844"/>
                  <a:gd name="connsiteX69" fmla="*/ 481238 w 570144"/>
                  <a:gd name="connsiteY69" fmla="*/ 384900 h 4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570144" h="424844">
                    <a:moveTo>
                      <a:pt x="74819" y="214789"/>
                    </a:moveTo>
                    <a:lnTo>
                      <a:pt x="82871" y="151580"/>
                    </a:lnTo>
                    <a:cubicBezTo>
                      <a:pt x="82871" y="151580"/>
                      <a:pt x="104061" y="153277"/>
                      <a:pt x="126522" y="138853"/>
                    </a:cubicBezTo>
                    <a:cubicBezTo>
                      <a:pt x="148983" y="124006"/>
                      <a:pt x="148136" y="109158"/>
                      <a:pt x="150678" y="106613"/>
                    </a:cubicBezTo>
                    <a:cubicBezTo>
                      <a:pt x="152797" y="104492"/>
                      <a:pt x="165511" y="89220"/>
                      <a:pt x="170173" y="88371"/>
                    </a:cubicBezTo>
                    <a:cubicBezTo>
                      <a:pt x="174835" y="87947"/>
                      <a:pt x="184158" y="76493"/>
                      <a:pt x="181192" y="70978"/>
                    </a:cubicBezTo>
                    <a:cubicBezTo>
                      <a:pt x="178225" y="65888"/>
                      <a:pt x="166359" y="70978"/>
                      <a:pt x="162545" y="68433"/>
                    </a:cubicBezTo>
                    <a:cubicBezTo>
                      <a:pt x="158731" y="65463"/>
                      <a:pt x="157035" y="45525"/>
                      <a:pt x="152797" y="37041"/>
                    </a:cubicBezTo>
                    <a:cubicBezTo>
                      <a:pt x="148559" y="28556"/>
                      <a:pt x="129912" y="3952"/>
                      <a:pt x="123132" y="1406"/>
                    </a:cubicBezTo>
                    <a:cubicBezTo>
                      <a:pt x="116351" y="-1139"/>
                      <a:pt x="99823" y="21345"/>
                      <a:pt x="99823" y="21345"/>
                    </a:cubicBezTo>
                    <a:lnTo>
                      <a:pt x="55748" y="34920"/>
                    </a:lnTo>
                    <a:cubicBezTo>
                      <a:pt x="55748" y="34920"/>
                      <a:pt x="13369" y="40859"/>
                      <a:pt x="12945" y="41707"/>
                    </a:cubicBezTo>
                    <a:cubicBezTo>
                      <a:pt x="12521" y="42556"/>
                      <a:pt x="1079" y="64191"/>
                      <a:pt x="1079" y="64191"/>
                    </a:cubicBezTo>
                    <a:cubicBezTo>
                      <a:pt x="1079" y="64191"/>
                      <a:pt x="-192" y="88796"/>
                      <a:pt x="1079" y="89220"/>
                    </a:cubicBezTo>
                    <a:cubicBezTo>
                      <a:pt x="1927" y="89220"/>
                      <a:pt x="14217" y="127399"/>
                      <a:pt x="14217" y="127399"/>
                    </a:cubicBezTo>
                    <a:lnTo>
                      <a:pt x="12521" y="188911"/>
                    </a:lnTo>
                    <a:cubicBezTo>
                      <a:pt x="12521" y="188911"/>
                      <a:pt x="37949" y="198244"/>
                      <a:pt x="48120" y="202486"/>
                    </a:cubicBezTo>
                    <a:cubicBezTo>
                      <a:pt x="58291" y="206728"/>
                      <a:pt x="74819" y="214789"/>
                      <a:pt x="74819" y="214789"/>
                    </a:cubicBezTo>
                    <a:lnTo>
                      <a:pt x="74819" y="214789"/>
                    </a:lnTo>
                    <a:close/>
                    <a:moveTo>
                      <a:pt x="228233" y="111703"/>
                    </a:moveTo>
                    <a:cubicBezTo>
                      <a:pt x="229504" y="112128"/>
                      <a:pt x="229080" y="122309"/>
                      <a:pt x="230352" y="121460"/>
                    </a:cubicBezTo>
                    <a:cubicBezTo>
                      <a:pt x="231623" y="120612"/>
                      <a:pt x="237980" y="120612"/>
                      <a:pt x="239675" y="123157"/>
                    </a:cubicBezTo>
                    <a:cubicBezTo>
                      <a:pt x="241370" y="126127"/>
                      <a:pt x="242642" y="132914"/>
                      <a:pt x="242642" y="132914"/>
                    </a:cubicBezTo>
                    <a:cubicBezTo>
                      <a:pt x="242642" y="132914"/>
                      <a:pt x="247727" y="131642"/>
                      <a:pt x="249423" y="133763"/>
                    </a:cubicBezTo>
                    <a:cubicBezTo>
                      <a:pt x="251118" y="135884"/>
                      <a:pt x="251541" y="140974"/>
                      <a:pt x="251541" y="140974"/>
                    </a:cubicBezTo>
                    <a:cubicBezTo>
                      <a:pt x="251541" y="140974"/>
                      <a:pt x="256627" y="141399"/>
                      <a:pt x="258322" y="144792"/>
                    </a:cubicBezTo>
                    <a:cubicBezTo>
                      <a:pt x="260017" y="147762"/>
                      <a:pt x="261289" y="157943"/>
                      <a:pt x="261289" y="157943"/>
                    </a:cubicBezTo>
                    <a:cubicBezTo>
                      <a:pt x="261289" y="157943"/>
                      <a:pt x="261713" y="168549"/>
                      <a:pt x="260865" y="168549"/>
                    </a:cubicBezTo>
                    <a:cubicBezTo>
                      <a:pt x="260017" y="168549"/>
                      <a:pt x="252813" y="161761"/>
                      <a:pt x="252813" y="161761"/>
                    </a:cubicBezTo>
                    <a:cubicBezTo>
                      <a:pt x="252813" y="161761"/>
                      <a:pt x="251965" y="168125"/>
                      <a:pt x="250270" y="168125"/>
                    </a:cubicBezTo>
                    <a:cubicBezTo>
                      <a:pt x="248575" y="168125"/>
                      <a:pt x="243066" y="158368"/>
                      <a:pt x="243066" y="158368"/>
                    </a:cubicBezTo>
                    <a:cubicBezTo>
                      <a:pt x="243066" y="158368"/>
                      <a:pt x="240099" y="167276"/>
                      <a:pt x="237980" y="166852"/>
                    </a:cubicBezTo>
                    <a:cubicBezTo>
                      <a:pt x="235861" y="166428"/>
                      <a:pt x="232047" y="158368"/>
                      <a:pt x="230776" y="148186"/>
                    </a:cubicBezTo>
                    <a:cubicBezTo>
                      <a:pt x="229928" y="138005"/>
                      <a:pt x="227385" y="132914"/>
                      <a:pt x="227385" y="132914"/>
                    </a:cubicBezTo>
                    <a:cubicBezTo>
                      <a:pt x="227385" y="132914"/>
                      <a:pt x="213400" y="161337"/>
                      <a:pt x="207043" y="157095"/>
                    </a:cubicBezTo>
                    <a:cubicBezTo>
                      <a:pt x="200686" y="152852"/>
                      <a:pt x="208738" y="140974"/>
                      <a:pt x="208738" y="140974"/>
                    </a:cubicBezTo>
                    <a:lnTo>
                      <a:pt x="215519" y="123582"/>
                    </a:lnTo>
                    <a:lnTo>
                      <a:pt x="207467" y="117218"/>
                    </a:lnTo>
                    <a:cubicBezTo>
                      <a:pt x="207891" y="116794"/>
                      <a:pt x="217214" y="108309"/>
                      <a:pt x="228233" y="111703"/>
                    </a:cubicBezTo>
                    <a:lnTo>
                      <a:pt x="228233" y="111703"/>
                    </a:lnTo>
                    <a:close/>
                    <a:moveTo>
                      <a:pt x="225266" y="170670"/>
                    </a:moveTo>
                    <a:cubicBezTo>
                      <a:pt x="225266" y="170670"/>
                      <a:pt x="228657" y="176609"/>
                      <a:pt x="222300" y="182548"/>
                    </a:cubicBezTo>
                    <a:cubicBezTo>
                      <a:pt x="215943" y="188487"/>
                      <a:pt x="209162" y="195274"/>
                      <a:pt x="210010" y="196971"/>
                    </a:cubicBezTo>
                    <a:cubicBezTo>
                      <a:pt x="210433" y="198668"/>
                      <a:pt x="215095" y="205880"/>
                      <a:pt x="215095" y="205880"/>
                    </a:cubicBezTo>
                    <a:cubicBezTo>
                      <a:pt x="215095" y="205880"/>
                      <a:pt x="236709" y="212243"/>
                      <a:pt x="235437" y="213092"/>
                    </a:cubicBezTo>
                    <a:cubicBezTo>
                      <a:pt x="234166" y="213516"/>
                      <a:pt x="204924" y="269937"/>
                      <a:pt x="204924" y="269937"/>
                    </a:cubicBezTo>
                    <a:cubicBezTo>
                      <a:pt x="204924" y="269937"/>
                      <a:pt x="190091" y="261877"/>
                      <a:pt x="177801" y="248726"/>
                    </a:cubicBezTo>
                    <a:cubicBezTo>
                      <a:pt x="165935" y="235575"/>
                      <a:pt x="157883" y="219031"/>
                      <a:pt x="157883" y="219031"/>
                    </a:cubicBezTo>
                    <a:cubicBezTo>
                      <a:pt x="157883" y="219031"/>
                      <a:pt x="173987" y="195699"/>
                      <a:pt x="177801" y="192729"/>
                    </a:cubicBezTo>
                    <a:cubicBezTo>
                      <a:pt x="181192" y="190184"/>
                      <a:pt x="212129" y="171942"/>
                      <a:pt x="212129" y="171942"/>
                    </a:cubicBezTo>
                    <a:cubicBezTo>
                      <a:pt x="212129" y="171942"/>
                      <a:pt x="221876" y="168549"/>
                      <a:pt x="225266" y="170670"/>
                    </a:cubicBezTo>
                    <a:lnTo>
                      <a:pt x="225266" y="170670"/>
                    </a:lnTo>
                    <a:close/>
                    <a:moveTo>
                      <a:pt x="481238" y="384900"/>
                    </a:moveTo>
                    <a:lnTo>
                      <a:pt x="494376" y="364962"/>
                    </a:lnTo>
                    <a:cubicBezTo>
                      <a:pt x="494376" y="364962"/>
                      <a:pt x="496071" y="346296"/>
                      <a:pt x="492681" y="337812"/>
                    </a:cubicBezTo>
                    <a:cubicBezTo>
                      <a:pt x="489290" y="329752"/>
                      <a:pt x="485476" y="305147"/>
                      <a:pt x="494376" y="303875"/>
                    </a:cubicBezTo>
                    <a:cubicBezTo>
                      <a:pt x="494376" y="303875"/>
                      <a:pt x="499885" y="308117"/>
                      <a:pt x="503699" y="315329"/>
                    </a:cubicBezTo>
                    <a:cubicBezTo>
                      <a:pt x="507513" y="322540"/>
                      <a:pt x="510056" y="326782"/>
                      <a:pt x="510056" y="326782"/>
                    </a:cubicBezTo>
                    <a:cubicBezTo>
                      <a:pt x="510056" y="326782"/>
                      <a:pt x="518956" y="314056"/>
                      <a:pt x="527432" y="311935"/>
                    </a:cubicBezTo>
                    <a:cubicBezTo>
                      <a:pt x="535908" y="310238"/>
                      <a:pt x="542688" y="311510"/>
                      <a:pt x="543112" y="314056"/>
                    </a:cubicBezTo>
                    <a:cubicBezTo>
                      <a:pt x="543536" y="316601"/>
                      <a:pt x="544807" y="323813"/>
                      <a:pt x="546503" y="324661"/>
                    </a:cubicBezTo>
                    <a:cubicBezTo>
                      <a:pt x="548198" y="325510"/>
                      <a:pt x="557521" y="327631"/>
                      <a:pt x="557521" y="330600"/>
                    </a:cubicBezTo>
                    <a:cubicBezTo>
                      <a:pt x="557521" y="333570"/>
                      <a:pt x="559216" y="338236"/>
                      <a:pt x="560912" y="339085"/>
                    </a:cubicBezTo>
                    <a:cubicBezTo>
                      <a:pt x="562183" y="339509"/>
                      <a:pt x="564302" y="345024"/>
                      <a:pt x="565150" y="346721"/>
                    </a:cubicBezTo>
                    <a:cubicBezTo>
                      <a:pt x="565997" y="348418"/>
                      <a:pt x="570659" y="350963"/>
                      <a:pt x="570659" y="356478"/>
                    </a:cubicBezTo>
                    <a:cubicBezTo>
                      <a:pt x="570659" y="361568"/>
                      <a:pt x="565997" y="384476"/>
                      <a:pt x="556674" y="396354"/>
                    </a:cubicBezTo>
                    <a:cubicBezTo>
                      <a:pt x="547350" y="408232"/>
                      <a:pt x="530398" y="426050"/>
                      <a:pt x="530398" y="426050"/>
                    </a:cubicBezTo>
                    <a:cubicBezTo>
                      <a:pt x="530398" y="426050"/>
                      <a:pt x="516413" y="406960"/>
                      <a:pt x="507937" y="399748"/>
                    </a:cubicBezTo>
                    <a:cubicBezTo>
                      <a:pt x="500309" y="393809"/>
                      <a:pt x="481238" y="384900"/>
                      <a:pt x="481238" y="384900"/>
                    </a:cubicBezTo>
                    <a:lnTo>
                      <a:pt x="481238" y="384900"/>
                    </a:lnTo>
                    <a:close/>
                  </a:path>
                </a:pathLst>
              </a:custGeom>
              <a:solidFill>
                <a:srgbClr val="FFFFFF"/>
              </a:solidFill>
              <a:ln w="4238" cap="flat">
                <a:noFill/>
                <a:prstDash val="solid"/>
                <a:miter/>
              </a:ln>
            </p:spPr>
            <p:txBody>
              <a:bodyPr rtlCol="0" anchor="ctr"/>
              <a:lstStyle/>
              <a:p>
                <a:endParaRPr lang="fr-FR"/>
              </a:p>
            </p:txBody>
          </p:sp>
          <p:sp>
            <p:nvSpPr>
              <p:cNvPr id="1147" name="Forme libre 1146">
                <a:extLst>
                  <a:ext uri="{FF2B5EF4-FFF2-40B4-BE49-F238E27FC236}">
                    <a16:creationId xmlns:a16="http://schemas.microsoft.com/office/drawing/2014/main" id="{F64B79A6-7FFC-9A5C-CA4C-F043B02605C4}"/>
                  </a:ext>
                </a:extLst>
              </p:cNvPr>
              <p:cNvSpPr/>
              <p:nvPr/>
            </p:nvSpPr>
            <p:spPr>
              <a:xfrm>
                <a:off x="2456469" y="4743776"/>
                <a:ext cx="27007" cy="89934"/>
              </a:xfrm>
              <a:custGeom>
                <a:avLst/>
                <a:gdLst>
                  <a:gd name="connsiteX0" fmla="*/ 13288 w 27007"/>
                  <a:gd name="connsiteY0" fmla="*/ 2517 h 89934"/>
                  <a:gd name="connsiteX1" fmla="*/ 14136 w 27007"/>
                  <a:gd name="connsiteY1" fmla="*/ 1669 h 89934"/>
                  <a:gd name="connsiteX2" fmla="*/ 13712 w 27007"/>
                  <a:gd name="connsiteY2" fmla="*/ 1245 h 89934"/>
                  <a:gd name="connsiteX3" fmla="*/ 12017 w 27007"/>
                  <a:gd name="connsiteY3" fmla="*/ 35182 h 89934"/>
                  <a:gd name="connsiteX4" fmla="*/ 13712 w 27007"/>
                  <a:gd name="connsiteY4" fmla="*/ 62332 h 89934"/>
                  <a:gd name="connsiteX5" fmla="*/ 574 w 27007"/>
                  <a:gd name="connsiteY5" fmla="*/ 82270 h 89934"/>
                  <a:gd name="connsiteX6" fmla="*/ 17102 w 27007"/>
                  <a:gd name="connsiteY6" fmla="*/ 91179 h 89934"/>
                  <a:gd name="connsiteX7" fmla="*/ 18374 w 27007"/>
                  <a:gd name="connsiteY7" fmla="*/ 91179 h 89934"/>
                  <a:gd name="connsiteX8" fmla="*/ 27273 w 27007"/>
                  <a:gd name="connsiteY8" fmla="*/ 73786 h 89934"/>
                  <a:gd name="connsiteX9" fmla="*/ 14983 w 27007"/>
                  <a:gd name="connsiteY9" fmla="*/ 22031 h 89934"/>
                  <a:gd name="connsiteX10" fmla="*/ 13288 w 27007"/>
                  <a:gd name="connsiteY10" fmla="*/ 2517 h 89934"/>
                  <a:gd name="connsiteX11" fmla="*/ 13288 w 27007"/>
                  <a:gd name="connsiteY11" fmla="*/ 2517 h 8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007" h="89934">
                    <a:moveTo>
                      <a:pt x="13288" y="2517"/>
                    </a:moveTo>
                    <a:lnTo>
                      <a:pt x="14136" y="1669"/>
                    </a:lnTo>
                    <a:cubicBezTo>
                      <a:pt x="13712" y="1669"/>
                      <a:pt x="13712" y="1245"/>
                      <a:pt x="13712" y="1245"/>
                    </a:cubicBezTo>
                    <a:cubicBezTo>
                      <a:pt x="4812" y="2517"/>
                      <a:pt x="8626" y="26698"/>
                      <a:pt x="12017" y="35182"/>
                    </a:cubicBezTo>
                    <a:cubicBezTo>
                      <a:pt x="15407" y="43242"/>
                      <a:pt x="13712" y="62332"/>
                      <a:pt x="13712" y="62332"/>
                    </a:cubicBezTo>
                    <a:lnTo>
                      <a:pt x="574" y="82270"/>
                    </a:lnTo>
                    <a:cubicBezTo>
                      <a:pt x="574" y="82270"/>
                      <a:pt x="9050" y="86088"/>
                      <a:pt x="17102" y="91179"/>
                    </a:cubicBezTo>
                    <a:lnTo>
                      <a:pt x="18374" y="91179"/>
                    </a:lnTo>
                    <a:cubicBezTo>
                      <a:pt x="18374" y="91179"/>
                      <a:pt x="25578" y="84391"/>
                      <a:pt x="27273" y="73786"/>
                    </a:cubicBezTo>
                    <a:cubicBezTo>
                      <a:pt x="29392" y="60211"/>
                      <a:pt x="20069" y="36879"/>
                      <a:pt x="14983" y="22031"/>
                    </a:cubicBezTo>
                    <a:cubicBezTo>
                      <a:pt x="11169" y="9729"/>
                      <a:pt x="13288" y="2517"/>
                      <a:pt x="13288" y="2517"/>
                    </a:cubicBezTo>
                    <a:lnTo>
                      <a:pt x="13288" y="2517"/>
                    </a:lnTo>
                    <a:close/>
                  </a:path>
                </a:pathLst>
              </a:custGeom>
              <a:solidFill>
                <a:srgbClr val="FFFFFF"/>
              </a:solidFill>
              <a:ln w="4238" cap="flat">
                <a:noFill/>
                <a:prstDash val="solid"/>
                <a:miter/>
              </a:ln>
            </p:spPr>
            <p:txBody>
              <a:bodyPr rtlCol="0" anchor="ctr"/>
              <a:lstStyle/>
              <a:p>
                <a:endParaRPr lang="fr-FR"/>
              </a:p>
            </p:txBody>
          </p:sp>
          <p:sp>
            <p:nvSpPr>
              <p:cNvPr id="1148" name="Forme libre 1147">
                <a:extLst>
                  <a:ext uri="{FF2B5EF4-FFF2-40B4-BE49-F238E27FC236}">
                    <a16:creationId xmlns:a16="http://schemas.microsoft.com/office/drawing/2014/main" id="{B4215578-4F60-AE75-77A0-F9B65200D93C}"/>
                  </a:ext>
                </a:extLst>
              </p:cNvPr>
              <p:cNvSpPr/>
              <p:nvPr/>
            </p:nvSpPr>
            <p:spPr>
              <a:xfrm>
                <a:off x="1961901" y="5060243"/>
                <a:ext cx="226191" cy="172236"/>
              </a:xfrm>
              <a:custGeom>
                <a:avLst/>
                <a:gdLst>
                  <a:gd name="connsiteX0" fmla="*/ 65301 w 226191"/>
                  <a:gd name="connsiteY0" fmla="*/ 1348 h 172236"/>
                  <a:gd name="connsiteX1" fmla="*/ 112766 w 226191"/>
                  <a:gd name="connsiteY1" fmla="*/ 38255 h 172236"/>
                  <a:gd name="connsiteX2" fmla="*/ 178454 w 226191"/>
                  <a:gd name="connsiteY2" fmla="*/ 94676 h 172236"/>
                  <a:gd name="connsiteX3" fmla="*/ 226343 w 226191"/>
                  <a:gd name="connsiteY3" fmla="*/ 157036 h 172236"/>
                  <a:gd name="connsiteX4" fmla="*/ 214900 w 226191"/>
                  <a:gd name="connsiteY4" fmla="*/ 173581 h 172236"/>
                  <a:gd name="connsiteX5" fmla="*/ 130989 w 226191"/>
                  <a:gd name="connsiteY5" fmla="*/ 149825 h 172236"/>
                  <a:gd name="connsiteX6" fmla="*/ 56825 w 226191"/>
                  <a:gd name="connsiteY6" fmla="*/ 112493 h 172236"/>
                  <a:gd name="connsiteX7" fmla="*/ 460 w 226191"/>
                  <a:gd name="connsiteY7" fmla="*/ 80253 h 172236"/>
                  <a:gd name="connsiteX8" fmla="*/ 65301 w 226191"/>
                  <a:gd name="connsiteY8" fmla="*/ 1348 h 172236"/>
                  <a:gd name="connsiteX9" fmla="*/ 65301 w 226191"/>
                  <a:gd name="connsiteY9" fmla="*/ 1348 h 17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191" h="172236">
                    <a:moveTo>
                      <a:pt x="65301" y="1348"/>
                    </a:moveTo>
                    <a:lnTo>
                      <a:pt x="112766" y="38255"/>
                    </a:lnTo>
                    <a:cubicBezTo>
                      <a:pt x="112766" y="38255"/>
                      <a:pt x="158535" y="74314"/>
                      <a:pt x="178454" y="94676"/>
                    </a:cubicBezTo>
                    <a:cubicBezTo>
                      <a:pt x="197948" y="115039"/>
                      <a:pt x="223800" y="141765"/>
                      <a:pt x="226343" y="157036"/>
                    </a:cubicBezTo>
                    <a:cubicBezTo>
                      <a:pt x="228885" y="172308"/>
                      <a:pt x="214900" y="173581"/>
                      <a:pt x="214900" y="173581"/>
                    </a:cubicBezTo>
                    <a:cubicBezTo>
                      <a:pt x="214900" y="173581"/>
                      <a:pt x="190744" y="174429"/>
                      <a:pt x="130989" y="149825"/>
                    </a:cubicBezTo>
                    <a:lnTo>
                      <a:pt x="56825" y="112493"/>
                    </a:lnTo>
                    <a:lnTo>
                      <a:pt x="460" y="80253"/>
                    </a:lnTo>
                    <a:lnTo>
                      <a:pt x="65301" y="1348"/>
                    </a:lnTo>
                    <a:lnTo>
                      <a:pt x="65301" y="1348"/>
                    </a:lnTo>
                    <a:close/>
                  </a:path>
                </a:pathLst>
              </a:custGeom>
              <a:solidFill>
                <a:srgbClr val="000000"/>
              </a:solidFill>
              <a:ln w="4238" cap="flat">
                <a:noFill/>
                <a:prstDash val="solid"/>
                <a:miter/>
              </a:ln>
            </p:spPr>
            <p:txBody>
              <a:bodyPr rtlCol="0" anchor="ctr"/>
              <a:lstStyle/>
              <a:p>
                <a:endParaRPr lang="fr-FR"/>
              </a:p>
            </p:txBody>
          </p:sp>
          <p:sp>
            <p:nvSpPr>
              <p:cNvPr id="1149" name="Forme libre 1148">
                <a:extLst>
                  <a:ext uri="{FF2B5EF4-FFF2-40B4-BE49-F238E27FC236}">
                    <a16:creationId xmlns:a16="http://schemas.microsoft.com/office/drawing/2014/main" id="{30011BE1-A442-F71B-FA4F-3DCCB718177F}"/>
                  </a:ext>
                </a:extLst>
              </p:cNvPr>
              <p:cNvSpPr/>
              <p:nvPr/>
            </p:nvSpPr>
            <p:spPr>
              <a:xfrm>
                <a:off x="1614493" y="4845502"/>
                <a:ext cx="128306" cy="104444"/>
              </a:xfrm>
              <a:custGeom>
                <a:avLst/>
                <a:gdLst>
                  <a:gd name="connsiteX0" fmla="*/ 128652 w 128306"/>
                  <a:gd name="connsiteY0" fmla="*/ 40391 h 104444"/>
                  <a:gd name="connsiteX1" fmla="*/ 106614 w 128306"/>
                  <a:gd name="connsiteY1" fmla="*/ 75177 h 104444"/>
                  <a:gd name="connsiteX2" fmla="*/ 79068 w 128306"/>
                  <a:gd name="connsiteY2" fmla="*/ 105720 h 104444"/>
                  <a:gd name="connsiteX3" fmla="*/ 28212 w 128306"/>
                  <a:gd name="connsiteY3" fmla="*/ 57784 h 104444"/>
                  <a:gd name="connsiteX4" fmla="*/ 1937 w 128306"/>
                  <a:gd name="connsiteY4" fmla="*/ 6877 h 104444"/>
                  <a:gd name="connsiteX5" fmla="*/ 51097 w 128306"/>
                  <a:gd name="connsiteY5" fmla="*/ 7726 h 104444"/>
                  <a:gd name="connsiteX6" fmla="*/ 128652 w 128306"/>
                  <a:gd name="connsiteY6" fmla="*/ 40391 h 104444"/>
                  <a:gd name="connsiteX7" fmla="*/ 128652 w 128306"/>
                  <a:gd name="connsiteY7" fmla="*/ 40391 h 10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306" h="104444">
                    <a:moveTo>
                      <a:pt x="128652" y="40391"/>
                    </a:moveTo>
                    <a:cubicBezTo>
                      <a:pt x="128652" y="40391"/>
                      <a:pt x="116785" y="64571"/>
                      <a:pt x="106614" y="75177"/>
                    </a:cubicBezTo>
                    <a:cubicBezTo>
                      <a:pt x="96867" y="85358"/>
                      <a:pt x="79068" y="105720"/>
                      <a:pt x="79068" y="105720"/>
                    </a:cubicBezTo>
                    <a:cubicBezTo>
                      <a:pt x="79068" y="105720"/>
                      <a:pt x="40502" y="73055"/>
                      <a:pt x="28212" y="57784"/>
                    </a:cubicBezTo>
                    <a:cubicBezTo>
                      <a:pt x="15922" y="42512"/>
                      <a:pt x="-5691" y="18755"/>
                      <a:pt x="1937" y="6877"/>
                    </a:cubicBezTo>
                    <a:cubicBezTo>
                      <a:pt x="1937" y="6877"/>
                      <a:pt x="9989" y="-6273"/>
                      <a:pt x="51097" y="7726"/>
                    </a:cubicBezTo>
                    <a:cubicBezTo>
                      <a:pt x="92205" y="21725"/>
                      <a:pt x="128652" y="40391"/>
                      <a:pt x="128652" y="40391"/>
                    </a:cubicBezTo>
                    <a:lnTo>
                      <a:pt x="128652" y="40391"/>
                    </a:lnTo>
                    <a:close/>
                  </a:path>
                </a:pathLst>
              </a:custGeom>
              <a:solidFill>
                <a:srgbClr val="000000"/>
              </a:solidFill>
              <a:ln w="4238" cap="flat">
                <a:noFill/>
                <a:prstDash val="solid"/>
                <a:miter/>
              </a:ln>
            </p:spPr>
            <p:txBody>
              <a:bodyPr rtlCol="0" anchor="ctr"/>
              <a:lstStyle/>
              <a:p>
                <a:endParaRPr lang="fr-FR"/>
              </a:p>
            </p:txBody>
          </p:sp>
          <p:sp>
            <p:nvSpPr>
              <p:cNvPr id="1150" name="Forme libre 1149">
                <a:extLst>
                  <a:ext uri="{FF2B5EF4-FFF2-40B4-BE49-F238E27FC236}">
                    <a16:creationId xmlns:a16="http://schemas.microsoft.com/office/drawing/2014/main" id="{7724E9D6-41C9-BE6B-FD4E-25216FA727AF}"/>
                  </a:ext>
                </a:extLst>
              </p:cNvPr>
              <p:cNvSpPr/>
              <p:nvPr/>
            </p:nvSpPr>
            <p:spPr>
              <a:xfrm>
                <a:off x="1619488" y="4376167"/>
                <a:ext cx="537728" cy="500401"/>
              </a:xfrm>
              <a:custGeom>
                <a:avLst/>
                <a:gdLst>
                  <a:gd name="connsiteX0" fmla="*/ 535222 w 537728"/>
                  <a:gd name="connsiteY0" fmla="*/ 16281 h 500401"/>
                  <a:gd name="connsiteX1" fmla="*/ 481823 w 537728"/>
                  <a:gd name="connsiteY1" fmla="*/ 6100 h 500401"/>
                  <a:gd name="connsiteX2" fmla="*/ 440292 w 537728"/>
                  <a:gd name="connsiteY2" fmla="*/ 30280 h 500401"/>
                  <a:gd name="connsiteX3" fmla="*/ 377146 w 537728"/>
                  <a:gd name="connsiteY3" fmla="*/ 47673 h 500401"/>
                  <a:gd name="connsiteX4" fmla="*/ 333495 w 537728"/>
                  <a:gd name="connsiteY4" fmla="*/ 66339 h 500401"/>
                  <a:gd name="connsiteX5" fmla="*/ 273317 w 537728"/>
                  <a:gd name="connsiteY5" fmla="*/ 95186 h 500401"/>
                  <a:gd name="connsiteX6" fmla="*/ 216952 w 537728"/>
                  <a:gd name="connsiteY6" fmla="*/ 130396 h 500401"/>
                  <a:gd name="connsiteX7" fmla="*/ 142788 w 537728"/>
                  <a:gd name="connsiteY7" fmla="*/ 163061 h 500401"/>
                  <a:gd name="connsiteX8" fmla="*/ 98289 w 537728"/>
                  <a:gd name="connsiteY8" fmla="*/ 207179 h 500401"/>
                  <a:gd name="connsiteX9" fmla="*/ 42348 w 537728"/>
                  <a:gd name="connsiteY9" fmla="*/ 249177 h 500401"/>
                  <a:gd name="connsiteX10" fmla="*/ 19887 w 537728"/>
                  <a:gd name="connsiteY10" fmla="*/ 292023 h 500401"/>
                  <a:gd name="connsiteX11" fmla="*/ 5902 w 537728"/>
                  <a:gd name="connsiteY11" fmla="*/ 356505 h 500401"/>
                  <a:gd name="connsiteX12" fmla="*/ 53367 w 537728"/>
                  <a:gd name="connsiteY12" fmla="*/ 419713 h 500401"/>
                  <a:gd name="connsiteX13" fmla="*/ 129226 w 537728"/>
                  <a:gd name="connsiteY13" fmla="*/ 499890 h 500401"/>
                  <a:gd name="connsiteX14" fmla="*/ 245346 w 537728"/>
                  <a:gd name="connsiteY14" fmla="*/ 483346 h 500401"/>
                  <a:gd name="connsiteX15" fmla="*/ 317391 w 537728"/>
                  <a:gd name="connsiteY15" fmla="*/ 464256 h 500401"/>
                  <a:gd name="connsiteX16" fmla="*/ 362313 w 537728"/>
                  <a:gd name="connsiteY16" fmla="*/ 419289 h 500401"/>
                  <a:gd name="connsiteX17" fmla="*/ 383927 w 537728"/>
                  <a:gd name="connsiteY17" fmla="*/ 359050 h 500401"/>
                  <a:gd name="connsiteX18" fmla="*/ 371213 w 537728"/>
                  <a:gd name="connsiteY18" fmla="*/ 252995 h 500401"/>
                  <a:gd name="connsiteX19" fmla="*/ 395793 w 537728"/>
                  <a:gd name="connsiteY19" fmla="*/ 183423 h 500401"/>
                  <a:gd name="connsiteX20" fmla="*/ 372061 w 537728"/>
                  <a:gd name="connsiteY20" fmla="*/ 137183 h 500401"/>
                  <a:gd name="connsiteX21" fmla="*/ 397488 w 537728"/>
                  <a:gd name="connsiteY21" fmla="*/ 115972 h 500401"/>
                  <a:gd name="connsiteX22" fmla="*/ 416135 w 537728"/>
                  <a:gd name="connsiteY22" fmla="*/ 137183 h 500401"/>
                  <a:gd name="connsiteX23" fmla="*/ 429273 w 537728"/>
                  <a:gd name="connsiteY23" fmla="*/ 116821 h 500401"/>
                  <a:gd name="connsiteX24" fmla="*/ 442834 w 537728"/>
                  <a:gd name="connsiteY24" fmla="*/ 98155 h 500401"/>
                  <a:gd name="connsiteX25" fmla="*/ 472500 w 537728"/>
                  <a:gd name="connsiteY25" fmla="*/ 93913 h 500401"/>
                  <a:gd name="connsiteX26" fmla="*/ 477585 w 537728"/>
                  <a:gd name="connsiteY26" fmla="*/ 75247 h 500401"/>
                  <a:gd name="connsiteX27" fmla="*/ 521236 w 537728"/>
                  <a:gd name="connsiteY27" fmla="*/ 58703 h 500401"/>
                  <a:gd name="connsiteX28" fmla="*/ 535222 w 537728"/>
                  <a:gd name="connsiteY28" fmla="*/ 16281 h 500401"/>
                  <a:gd name="connsiteX29" fmla="*/ 535222 w 537728"/>
                  <a:gd name="connsiteY29" fmla="*/ 16281 h 500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37728" h="500401">
                    <a:moveTo>
                      <a:pt x="535222" y="16281"/>
                    </a:moveTo>
                    <a:cubicBezTo>
                      <a:pt x="528017" y="2706"/>
                      <a:pt x="505556" y="-4082"/>
                      <a:pt x="481823" y="6100"/>
                    </a:cubicBezTo>
                    <a:cubicBezTo>
                      <a:pt x="458515" y="16281"/>
                      <a:pt x="457667" y="33250"/>
                      <a:pt x="440292" y="30280"/>
                    </a:cubicBezTo>
                    <a:cubicBezTo>
                      <a:pt x="422916" y="27311"/>
                      <a:pt x="398336" y="29856"/>
                      <a:pt x="377146" y="47673"/>
                    </a:cubicBezTo>
                    <a:cubicBezTo>
                      <a:pt x="355956" y="65490"/>
                      <a:pt x="349176" y="71005"/>
                      <a:pt x="333495" y="66339"/>
                    </a:cubicBezTo>
                    <a:cubicBezTo>
                      <a:pt x="317815" y="61672"/>
                      <a:pt x="292811" y="65915"/>
                      <a:pt x="273317" y="95186"/>
                    </a:cubicBezTo>
                    <a:cubicBezTo>
                      <a:pt x="253822" y="124457"/>
                      <a:pt x="239837" y="133365"/>
                      <a:pt x="216952" y="130396"/>
                    </a:cubicBezTo>
                    <a:cubicBezTo>
                      <a:pt x="194067" y="127851"/>
                      <a:pt x="162282" y="136335"/>
                      <a:pt x="142788" y="163061"/>
                    </a:cubicBezTo>
                    <a:cubicBezTo>
                      <a:pt x="123293" y="189787"/>
                      <a:pt x="126684" y="198695"/>
                      <a:pt x="98289" y="207179"/>
                    </a:cubicBezTo>
                    <a:cubicBezTo>
                      <a:pt x="69895" y="215664"/>
                      <a:pt x="46586" y="228815"/>
                      <a:pt x="42348" y="249177"/>
                    </a:cubicBezTo>
                    <a:cubicBezTo>
                      <a:pt x="38110" y="269116"/>
                      <a:pt x="32601" y="278448"/>
                      <a:pt x="19887" y="292023"/>
                    </a:cubicBezTo>
                    <a:cubicBezTo>
                      <a:pt x="7597" y="305174"/>
                      <a:pt x="-8083" y="327658"/>
                      <a:pt x="5902" y="356505"/>
                    </a:cubicBezTo>
                    <a:cubicBezTo>
                      <a:pt x="20311" y="387048"/>
                      <a:pt x="38958" y="384927"/>
                      <a:pt x="53367" y="419713"/>
                    </a:cubicBezTo>
                    <a:cubicBezTo>
                      <a:pt x="64386" y="446015"/>
                      <a:pt x="86423" y="490133"/>
                      <a:pt x="129226" y="499890"/>
                    </a:cubicBezTo>
                    <a:cubicBezTo>
                      <a:pt x="172030" y="509223"/>
                      <a:pt x="219071" y="476983"/>
                      <a:pt x="245346" y="483346"/>
                    </a:cubicBezTo>
                    <a:cubicBezTo>
                      <a:pt x="271621" y="489285"/>
                      <a:pt x="296625" y="493527"/>
                      <a:pt x="317391" y="464256"/>
                    </a:cubicBezTo>
                    <a:cubicBezTo>
                      <a:pt x="338157" y="434985"/>
                      <a:pt x="342819" y="429046"/>
                      <a:pt x="362313" y="419289"/>
                    </a:cubicBezTo>
                    <a:cubicBezTo>
                      <a:pt x="381808" y="409532"/>
                      <a:pt x="388589" y="392987"/>
                      <a:pt x="383927" y="359050"/>
                    </a:cubicBezTo>
                    <a:cubicBezTo>
                      <a:pt x="379689" y="325112"/>
                      <a:pt x="352990" y="280569"/>
                      <a:pt x="371213" y="252995"/>
                    </a:cubicBezTo>
                    <a:cubicBezTo>
                      <a:pt x="389012" y="225421"/>
                      <a:pt x="401726" y="208028"/>
                      <a:pt x="395793" y="183423"/>
                    </a:cubicBezTo>
                    <a:cubicBezTo>
                      <a:pt x="390284" y="159243"/>
                      <a:pt x="371213" y="151607"/>
                      <a:pt x="372061" y="137183"/>
                    </a:cubicBezTo>
                    <a:cubicBezTo>
                      <a:pt x="372908" y="122760"/>
                      <a:pt x="385622" y="110882"/>
                      <a:pt x="397488" y="115972"/>
                    </a:cubicBezTo>
                    <a:cubicBezTo>
                      <a:pt x="413169" y="121912"/>
                      <a:pt x="408083" y="135487"/>
                      <a:pt x="416135" y="137183"/>
                    </a:cubicBezTo>
                    <a:cubicBezTo>
                      <a:pt x="422916" y="138456"/>
                      <a:pt x="425883" y="130396"/>
                      <a:pt x="429273" y="116821"/>
                    </a:cubicBezTo>
                    <a:cubicBezTo>
                      <a:pt x="432663" y="103670"/>
                      <a:pt x="433087" y="97307"/>
                      <a:pt x="442834" y="98155"/>
                    </a:cubicBezTo>
                    <a:cubicBezTo>
                      <a:pt x="453853" y="99004"/>
                      <a:pt x="465295" y="101973"/>
                      <a:pt x="472500" y="93913"/>
                    </a:cubicBezTo>
                    <a:cubicBezTo>
                      <a:pt x="477585" y="87550"/>
                      <a:pt x="473771" y="82459"/>
                      <a:pt x="477585" y="75247"/>
                    </a:cubicBezTo>
                    <a:cubicBezTo>
                      <a:pt x="483095" y="64218"/>
                      <a:pt x="500470" y="73551"/>
                      <a:pt x="521236" y="58703"/>
                    </a:cubicBezTo>
                    <a:cubicBezTo>
                      <a:pt x="542002" y="43007"/>
                      <a:pt x="539460" y="23917"/>
                      <a:pt x="535222" y="16281"/>
                    </a:cubicBezTo>
                    <a:lnTo>
                      <a:pt x="535222" y="16281"/>
                    </a:lnTo>
                    <a:close/>
                  </a:path>
                </a:pathLst>
              </a:custGeom>
              <a:solidFill>
                <a:srgbClr val="000000"/>
              </a:solidFill>
              <a:ln w="4238" cap="flat">
                <a:noFill/>
                <a:prstDash val="solid"/>
                <a:miter/>
              </a:ln>
            </p:spPr>
            <p:txBody>
              <a:bodyPr rtlCol="0" anchor="ctr"/>
              <a:lstStyle/>
              <a:p>
                <a:endParaRPr lang="fr-FR"/>
              </a:p>
            </p:txBody>
          </p:sp>
          <p:sp>
            <p:nvSpPr>
              <p:cNvPr id="1151" name="Forme libre 1150">
                <a:extLst>
                  <a:ext uri="{FF2B5EF4-FFF2-40B4-BE49-F238E27FC236}">
                    <a16:creationId xmlns:a16="http://schemas.microsoft.com/office/drawing/2014/main" id="{BDEED964-8A0A-902B-C93E-63C724CE5374}"/>
                  </a:ext>
                </a:extLst>
              </p:cNvPr>
              <p:cNvSpPr/>
              <p:nvPr/>
            </p:nvSpPr>
            <p:spPr>
              <a:xfrm>
                <a:off x="1995691" y="4436005"/>
                <a:ext cx="163778" cy="158021"/>
              </a:xfrm>
              <a:custGeom>
                <a:avLst/>
                <a:gdLst>
                  <a:gd name="connsiteX0" fmla="*/ 68805 w 163778"/>
                  <a:gd name="connsiteY0" fmla="*/ 159187 h 158021"/>
                  <a:gd name="connsiteX1" fmla="*/ 40410 w 163778"/>
                  <a:gd name="connsiteY1" fmla="*/ 154521 h 158021"/>
                  <a:gd name="connsiteX2" fmla="*/ 39139 w 163778"/>
                  <a:gd name="connsiteY2" fmla="*/ 151975 h 158021"/>
                  <a:gd name="connsiteX3" fmla="*/ 41682 w 163778"/>
                  <a:gd name="connsiteY3" fmla="*/ 150703 h 158021"/>
                  <a:gd name="connsiteX4" fmla="*/ 127288 w 163778"/>
                  <a:gd name="connsiteY4" fmla="*/ 116765 h 158021"/>
                  <a:gd name="connsiteX5" fmla="*/ 151868 w 163778"/>
                  <a:gd name="connsiteY5" fmla="*/ 90039 h 158021"/>
                  <a:gd name="connsiteX6" fmla="*/ 160344 w 163778"/>
                  <a:gd name="connsiteY6" fmla="*/ 80707 h 158021"/>
                  <a:gd name="connsiteX7" fmla="*/ 159073 w 163778"/>
                  <a:gd name="connsiteY7" fmla="*/ 76464 h 158021"/>
                  <a:gd name="connsiteX8" fmla="*/ 151021 w 163778"/>
                  <a:gd name="connsiteY8" fmla="*/ 75616 h 158021"/>
                  <a:gd name="connsiteX9" fmla="*/ 144240 w 163778"/>
                  <a:gd name="connsiteY9" fmla="*/ 76040 h 158021"/>
                  <a:gd name="connsiteX10" fmla="*/ 137459 w 163778"/>
                  <a:gd name="connsiteY10" fmla="*/ 67132 h 158021"/>
                  <a:gd name="connsiteX11" fmla="*/ 132797 w 163778"/>
                  <a:gd name="connsiteY11" fmla="*/ 48466 h 158021"/>
                  <a:gd name="connsiteX12" fmla="*/ 98894 w 163778"/>
                  <a:gd name="connsiteY12" fmla="*/ 4771 h 158021"/>
                  <a:gd name="connsiteX13" fmla="*/ 98894 w 163778"/>
                  <a:gd name="connsiteY13" fmla="*/ 1802 h 158021"/>
                  <a:gd name="connsiteX14" fmla="*/ 101860 w 163778"/>
                  <a:gd name="connsiteY14" fmla="*/ 1802 h 158021"/>
                  <a:gd name="connsiteX15" fmla="*/ 137035 w 163778"/>
                  <a:gd name="connsiteY15" fmla="*/ 47617 h 158021"/>
                  <a:gd name="connsiteX16" fmla="*/ 141697 w 163778"/>
                  <a:gd name="connsiteY16" fmla="*/ 66707 h 158021"/>
                  <a:gd name="connsiteX17" fmla="*/ 144240 w 163778"/>
                  <a:gd name="connsiteY17" fmla="*/ 72222 h 158021"/>
                  <a:gd name="connsiteX18" fmla="*/ 149749 w 163778"/>
                  <a:gd name="connsiteY18" fmla="*/ 71798 h 158021"/>
                  <a:gd name="connsiteX19" fmla="*/ 161192 w 163778"/>
                  <a:gd name="connsiteY19" fmla="*/ 73495 h 158021"/>
                  <a:gd name="connsiteX20" fmla="*/ 164158 w 163778"/>
                  <a:gd name="connsiteY20" fmla="*/ 81555 h 158021"/>
                  <a:gd name="connsiteX21" fmla="*/ 153140 w 163778"/>
                  <a:gd name="connsiteY21" fmla="*/ 94281 h 158021"/>
                  <a:gd name="connsiteX22" fmla="*/ 130678 w 163778"/>
                  <a:gd name="connsiteY22" fmla="*/ 118886 h 158021"/>
                  <a:gd name="connsiteX23" fmla="*/ 68805 w 163778"/>
                  <a:gd name="connsiteY23" fmla="*/ 159187 h 158021"/>
                  <a:gd name="connsiteX24" fmla="*/ 68805 w 163778"/>
                  <a:gd name="connsiteY24" fmla="*/ 159187 h 158021"/>
                  <a:gd name="connsiteX25" fmla="*/ 2269 w 163778"/>
                  <a:gd name="connsiteY25" fmla="*/ 79434 h 158021"/>
                  <a:gd name="connsiteX26" fmla="*/ 1845 w 163778"/>
                  <a:gd name="connsiteY26" fmla="*/ 79434 h 158021"/>
                  <a:gd name="connsiteX27" fmla="*/ 574 w 163778"/>
                  <a:gd name="connsiteY27" fmla="*/ 76889 h 158021"/>
                  <a:gd name="connsiteX28" fmla="*/ 21340 w 163778"/>
                  <a:gd name="connsiteY28" fmla="*/ 61617 h 158021"/>
                  <a:gd name="connsiteX29" fmla="*/ 22611 w 163778"/>
                  <a:gd name="connsiteY29" fmla="*/ 64162 h 158021"/>
                  <a:gd name="connsiteX30" fmla="*/ 20068 w 163778"/>
                  <a:gd name="connsiteY30" fmla="*/ 65435 h 158021"/>
                  <a:gd name="connsiteX31" fmla="*/ 4388 w 163778"/>
                  <a:gd name="connsiteY31" fmla="*/ 77737 h 158021"/>
                  <a:gd name="connsiteX32" fmla="*/ 2269 w 163778"/>
                  <a:gd name="connsiteY32" fmla="*/ 79434 h 158021"/>
                  <a:gd name="connsiteX33" fmla="*/ 2269 w 163778"/>
                  <a:gd name="connsiteY33" fmla="*/ 79434 h 15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3778" h="158021">
                    <a:moveTo>
                      <a:pt x="68805" y="159187"/>
                    </a:moveTo>
                    <a:cubicBezTo>
                      <a:pt x="59905" y="159187"/>
                      <a:pt x="50581" y="157914"/>
                      <a:pt x="40410" y="154521"/>
                    </a:cubicBezTo>
                    <a:cubicBezTo>
                      <a:pt x="39563" y="154096"/>
                      <a:pt x="38715" y="153248"/>
                      <a:pt x="39139" y="151975"/>
                    </a:cubicBezTo>
                    <a:cubicBezTo>
                      <a:pt x="39563" y="151127"/>
                      <a:pt x="40410" y="150278"/>
                      <a:pt x="41682" y="150703"/>
                    </a:cubicBezTo>
                    <a:cubicBezTo>
                      <a:pt x="79823" y="162581"/>
                      <a:pt x="112032" y="149854"/>
                      <a:pt x="127288" y="116765"/>
                    </a:cubicBezTo>
                    <a:cubicBezTo>
                      <a:pt x="132797" y="104463"/>
                      <a:pt x="142121" y="94281"/>
                      <a:pt x="151868" y="90039"/>
                    </a:cubicBezTo>
                    <a:cubicBezTo>
                      <a:pt x="157378" y="87494"/>
                      <a:pt x="159920" y="83676"/>
                      <a:pt x="160344" y="80707"/>
                    </a:cubicBezTo>
                    <a:cubicBezTo>
                      <a:pt x="160344" y="79010"/>
                      <a:pt x="160344" y="77313"/>
                      <a:pt x="159073" y="76464"/>
                    </a:cubicBezTo>
                    <a:cubicBezTo>
                      <a:pt x="156954" y="74767"/>
                      <a:pt x="154835" y="75192"/>
                      <a:pt x="151021" y="75616"/>
                    </a:cubicBezTo>
                    <a:cubicBezTo>
                      <a:pt x="149326" y="76040"/>
                      <a:pt x="146783" y="76040"/>
                      <a:pt x="144240" y="76040"/>
                    </a:cubicBezTo>
                    <a:cubicBezTo>
                      <a:pt x="139154" y="76040"/>
                      <a:pt x="138731" y="72646"/>
                      <a:pt x="137459" y="67132"/>
                    </a:cubicBezTo>
                    <a:cubicBezTo>
                      <a:pt x="137035" y="63313"/>
                      <a:pt x="135764" y="57375"/>
                      <a:pt x="132797" y="48466"/>
                    </a:cubicBezTo>
                    <a:cubicBezTo>
                      <a:pt x="126017" y="28103"/>
                      <a:pt x="98894" y="4771"/>
                      <a:pt x="98894" y="4771"/>
                    </a:cubicBezTo>
                    <a:cubicBezTo>
                      <a:pt x="98046" y="3923"/>
                      <a:pt x="98046" y="2650"/>
                      <a:pt x="98894" y="1802"/>
                    </a:cubicBezTo>
                    <a:cubicBezTo>
                      <a:pt x="99742" y="953"/>
                      <a:pt x="101013" y="953"/>
                      <a:pt x="101860" y="1802"/>
                    </a:cubicBezTo>
                    <a:cubicBezTo>
                      <a:pt x="102708" y="2650"/>
                      <a:pt x="129831" y="25982"/>
                      <a:pt x="137035" y="47617"/>
                    </a:cubicBezTo>
                    <a:cubicBezTo>
                      <a:pt x="140002" y="56526"/>
                      <a:pt x="141273" y="62889"/>
                      <a:pt x="141697" y="66707"/>
                    </a:cubicBezTo>
                    <a:cubicBezTo>
                      <a:pt x="142545" y="71798"/>
                      <a:pt x="142545" y="71798"/>
                      <a:pt x="144240" y="72222"/>
                    </a:cubicBezTo>
                    <a:cubicBezTo>
                      <a:pt x="145935" y="72222"/>
                      <a:pt x="148054" y="72222"/>
                      <a:pt x="149749" y="71798"/>
                    </a:cubicBezTo>
                    <a:cubicBezTo>
                      <a:pt x="153563" y="71374"/>
                      <a:pt x="157378" y="70525"/>
                      <a:pt x="161192" y="73495"/>
                    </a:cubicBezTo>
                    <a:cubicBezTo>
                      <a:pt x="163311" y="75192"/>
                      <a:pt x="164582" y="78161"/>
                      <a:pt x="164158" y="81555"/>
                    </a:cubicBezTo>
                    <a:cubicBezTo>
                      <a:pt x="163735" y="86645"/>
                      <a:pt x="159497" y="91312"/>
                      <a:pt x="153140" y="94281"/>
                    </a:cubicBezTo>
                    <a:cubicBezTo>
                      <a:pt x="144664" y="98099"/>
                      <a:pt x="136188" y="107432"/>
                      <a:pt x="130678" y="118886"/>
                    </a:cubicBezTo>
                    <a:cubicBezTo>
                      <a:pt x="119236" y="144764"/>
                      <a:pt x="96775" y="159187"/>
                      <a:pt x="68805" y="159187"/>
                    </a:cubicBezTo>
                    <a:lnTo>
                      <a:pt x="68805" y="159187"/>
                    </a:lnTo>
                    <a:close/>
                    <a:moveTo>
                      <a:pt x="2269" y="79434"/>
                    </a:moveTo>
                    <a:lnTo>
                      <a:pt x="1845" y="79434"/>
                    </a:lnTo>
                    <a:cubicBezTo>
                      <a:pt x="997" y="79010"/>
                      <a:pt x="150" y="78161"/>
                      <a:pt x="574" y="76889"/>
                    </a:cubicBezTo>
                    <a:cubicBezTo>
                      <a:pt x="6507" y="57799"/>
                      <a:pt x="20916" y="61617"/>
                      <a:pt x="21340" y="61617"/>
                    </a:cubicBezTo>
                    <a:cubicBezTo>
                      <a:pt x="22187" y="61617"/>
                      <a:pt x="23035" y="62889"/>
                      <a:pt x="22611" y="64162"/>
                    </a:cubicBezTo>
                    <a:cubicBezTo>
                      <a:pt x="22187" y="65010"/>
                      <a:pt x="21340" y="65859"/>
                      <a:pt x="20068" y="65435"/>
                    </a:cubicBezTo>
                    <a:cubicBezTo>
                      <a:pt x="19644" y="65435"/>
                      <a:pt x="9473" y="62889"/>
                      <a:pt x="4388" y="77737"/>
                    </a:cubicBezTo>
                    <a:cubicBezTo>
                      <a:pt x="3964" y="78585"/>
                      <a:pt x="3116" y="79434"/>
                      <a:pt x="2269" y="79434"/>
                    </a:cubicBezTo>
                    <a:lnTo>
                      <a:pt x="2269" y="79434"/>
                    </a:lnTo>
                    <a:close/>
                  </a:path>
                </a:pathLst>
              </a:custGeom>
              <a:solidFill>
                <a:srgbClr val="000000"/>
              </a:solidFill>
              <a:ln w="4238" cap="flat">
                <a:noFill/>
                <a:prstDash val="solid"/>
                <a:miter/>
              </a:ln>
            </p:spPr>
            <p:txBody>
              <a:bodyPr rtlCol="0" anchor="ctr"/>
              <a:lstStyle/>
              <a:p>
                <a:endParaRPr lang="fr-FR"/>
              </a:p>
            </p:txBody>
          </p:sp>
          <p:sp>
            <p:nvSpPr>
              <p:cNvPr id="1152" name="Forme libre 1151">
                <a:extLst>
                  <a:ext uri="{FF2B5EF4-FFF2-40B4-BE49-F238E27FC236}">
                    <a16:creationId xmlns:a16="http://schemas.microsoft.com/office/drawing/2014/main" id="{8DF04F6B-EED7-9C84-57B0-5CC334797646}"/>
                  </a:ext>
                </a:extLst>
              </p:cNvPr>
              <p:cNvSpPr/>
              <p:nvPr/>
            </p:nvSpPr>
            <p:spPr>
              <a:xfrm>
                <a:off x="2005385" y="4469692"/>
                <a:ext cx="107424" cy="44157"/>
              </a:xfrm>
              <a:custGeom>
                <a:avLst/>
                <a:gdLst>
                  <a:gd name="connsiteX0" fmla="*/ 7403 w 107424"/>
                  <a:gd name="connsiteY0" fmla="*/ 45316 h 44157"/>
                  <a:gd name="connsiteX1" fmla="*/ 5707 w 107424"/>
                  <a:gd name="connsiteY1" fmla="*/ 44043 h 44157"/>
                  <a:gd name="connsiteX2" fmla="*/ 622 w 107424"/>
                  <a:gd name="connsiteY2" fmla="*/ 32165 h 44157"/>
                  <a:gd name="connsiteX3" fmla="*/ 1469 w 107424"/>
                  <a:gd name="connsiteY3" fmla="*/ 29620 h 44157"/>
                  <a:gd name="connsiteX4" fmla="*/ 4012 w 107424"/>
                  <a:gd name="connsiteY4" fmla="*/ 30468 h 44157"/>
                  <a:gd name="connsiteX5" fmla="*/ 9098 w 107424"/>
                  <a:gd name="connsiteY5" fmla="*/ 42346 h 44157"/>
                  <a:gd name="connsiteX6" fmla="*/ 8250 w 107424"/>
                  <a:gd name="connsiteY6" fmla="*/ 44892 h 44157"/>
                  <a:gd name="connsiteX7" fmla="*/ 7403 w 107424"/>
                  <a:gd name="connsiteY7" fmla="*/ 45316 h 44157"/>
                  <a:gd name="connsiteX8" fmla="*/ 7403 w 107424"/>
                  <a:gd name="connsiteY8" fmla="*/ 45316 h 44157"/>
                  <a:gd name="connsiteX9" fmla="*/ 89195 w 107424"/>
                  <a:gd name="connsiteY9" fmla="*/ 12651 h 44157"/>
                  <a:gd name="connsiteX10" fmla="*/ 84533 w 107424"/>
                  <a:gd name="connsiteY10" fmla="*/ 12227 h 44157"/>
                  <a:gd name="connsiteX11" fmla="*/ 82838 w 107424"/>
                  <a:gd name="connsiteY11" fmla="*/ 10106 h 44157"/>
                  <a:gd name="connsiteX12" fmla="*/ 84957 w 107424"/>
                  <a:gd name="connsiteY12" fmla="*/ 8409 h 44157"/>
                  <a:gd name="connsiteX13" fmla="*/ 104028 w 107424"/>
                  <a:gd name="connsiteY13" fmla="*/ 2045 h 44157"/>
                  <a:gd name="connsiteX14" fmla="*/ 106994 w 107424"/>
                  <a:gd name="connsiteY14" fmla="*/ 1621 h 44157"/>
                  <a:gd name="connsiteX15" fmla="*/ 107418 w 107424"/>
                  <a:gd name="connsiteY15" fmla="*/ 4591 h 44157"/>
                  <a:gd name="connsiteX16" fmla="*/ 89195 w 107424"/>
                  <a:gd name="connsiteY16" fmla="*/ 12651 h 44157"/>
                  <a:gd name="connsiteX17" fmla="*/ 89195 w 107424"/>
                  <a:gd name="connsiteY17" fmla="*/ 12651 h 4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424" h="44157">
                    <a:moveTo>
                      <a:pt x="7403" y="45316"/>
                    </a:moveTo>
                    <a:cubicBezTo>
                      <a:pt x="6555" y="45316"/>
                      <a:pt x="6131" y="44892"/>
                      <a:pt x="5707" y="44043"/>
                    </a:cubicBezTo>
                    <a:lnTo>
                      <a:pt x="622" y="32165"/>
                    </a:lnTo>
                    <a:cubicBezTo>
                      <a:pt x="198" y="31317"/>
                      <a:pt x="622" y="30044"/>
                      <a:pt x="1469" y="29620"/>
                    </a:cubicBezTo>
                    <a:cubicBezTo>
                      <a:pt x="2317" y="29195"/>
                      <a:pt x="3588" y="29620"/>
                      <a:pt x="4012" y="30468"/>
                    </a:cubicBezTo>
                    <a:lnTo>
                      <a:pt x="9098" y="42346"/>
                    </a:lnTo>
                    <a:cubicBezTo>
                      <a:pt x="9522" y="43195"/>
                      <a:pt x="9098" y="44467"/>
                      <a:pt x="8250" y="44892"/>
                    </a:cubicBezTo>
                    <a:cubicBezTo>
                      <a:pt x="7826" y="44892"/>
                      <a:pt x="7403" y="45316"/>
                      <a:pt x="7403" y="45316"/>
                    </a:cubicBezTo>
                    <a:lnTo>
                      <a:pt x="7403" y="45316"/>
                    </a:lnTo>
                    <a:close/>
                    <a:moveTo>
                      <a:pt x="89195" y="12651"/>
                    </a:moveTo>
                    <a:cubicBezTo>
                      <a:pt x="87924" y="12651"/>
                      <a:pt x="86228" y="12651"/>
                      <a:pt x="84533" y="12227"/>
                    </a:cubicBezTo>
                    <a:cubicBezTo>
                      <a:pt x="83686" y="12227"/>
                      <a:pt x="82838" y="10954"/>
                      <a:pt x="82838" y="10106"/>
                    </a:cubicBezTo>
                    <a:cubicBezTo>
                      <a:pt x="82838" y="9257"/>
                      <a:pt x="84109" y="8409"/>
                      <a:pt x="84957" y="8409"/>
                    </a:cubicBezTo>
                    <a:cubicBezTo>
                      <a:pt x="98095" y="10106"/>
                      <a:pt x="104028" y="2045"/>
                      <a:pt x="104028" y="2045"/>
                    </a:cubicBezTo>
                    <a:cubicBezTo>
                      <a:pt x="104451" y="1197"/>
                      <a:pt x="105723" y="773"/>
                      <a:pt x="106994" y="1621"/>
                    </a:cubicBezTo>
                    <a:cubicBezTo>
                      <a:pt x="107842" y="2045"/>
                      <a:pt x="108266" y="3318"/>
                      <a:pt x="107418" y="4591"/>
                    </a:cubicBezTo>
                    <a:cubicBezTo>
                      <a:pt x="107842" y="4591"/>
                      <a:pt x="101909" y="12651"/>
                      <a:pt x="89195" y="12651"/>
                    </a:cubicBezTo>
                    <a:lnTo>
                      <a:pt x="89195" y="12651"/>
                    </a:lnTo>
                    <a:close/>
                  </a:path>
                </a:pathLst>
              </a:custGeom>
              <a:solidFill>
                <a:srgbClr val="000000"/>
              </a:solidFill>
              <a:ln w="4238" cap="flat">
                <a:noFill/>
                <a:prstDash val="solid"/>
                <a:miter/>
              </a:ln>
            </p:spPr>
            <p:txBody>
              <a:bodyPr rtlCol="0" anchor="ctr"/>
              <a:lstStyle/>
              <a:p>
                <a:endParaRPr lang="fr-FR"/>
              </a:p>
            </p:txBody>
          </p:sp>
          <p:sp>
            <p:nvSpPr>
              <p:cNvPr id="1153" name="Forme libre 1152">
                <a:extLst>
                  <a:ext uri="{FF2B5EF4-FFF2-40B4-BE49-F238E27FC236}">
                    <a16:creationId xmlns:a16="http://schemas.microsoft.com/office/drawing/2014/main" id="{1DAE2A35-B263-2853-279D-421A4D89077B}"/>
                  </a:ext>
                </a:extLst>
              </p:cNvPr>
              <p:cNvSpPr/>
              <p:nvPr/>
            </p:nvSpPr>
            <p:spPr>
              <a:xfrm>
                <a:off x="2079974" y="4486754"/>
                <a:ext cx="43356" cy="25238"/>
              </a:xfrm>
              <a:custGeom>
                <a:avLst/>
                <a:gdLst>
                  <a:gd name="connsiteX0" fmla="*/ 23480 w 43356"/>
                  <a:gd name="connsiteY0" fmla="*/ 4329 h 25238"/>
                  <a:gd name="connsiteX1" fmla="*/ 41554 w 43356"/>
                  <a:gd name="connsiteY1" fmla="*/ 16948 h 25238"/>
                  <a:gd name="connsiteX2" fmla="*/ 19876 w 43356"/>
                  <a:gd name="connsiteY2" fmla="*/ 20909 h 25238"/>
                  <a:gd name="connsiteX3" fmla="*/ 1802 w 43356"/>
                  <a:gd name="connsiteY3" fmla="*/ 8290 h 25238"/>
                  <a:gd name="connsiteX4" fmla="*/ 23480 w 43356"/>
                  <a:gd name="connsiteY4" fmla="*/ 4329 h 25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56" h="25238">
                    <a:moveTo>
                      <a:pt x="23480" y="4329"/>
                    </a:moveTo>
                    <a:cubicBezTo>
                      <a:pt x="34457" y="6720"/>
                      <a:pt x="42550" y="12370"/>
                      <a:pt x="41554" y="16948"/>
                    </a:cubicBezTo>
                    <a:cubicBezTo>
                      <a:pt x="40559" y="21527"/>
                      <a:pt x="30853" y="23300"/>
                      <a:pt x="19876" y="20909"/>
                    </a:cubicBezTo>
                    <a:cubicBezTo>
                      <a:pt x="8899" y="18518"/>
                      <a:pt x="807" y="12869"/>
                      <a:pt x="1802" y="8290"/>
                    </a:cubicBezTo>
                    <a:cubicBezTo>
                      <a:pt x="2797" y="3712"/>
                      <a:pt x="12503" y="1938"/>
                      <a:pt x="23480" y="4329"/>
                    </a:cubicBezTo>
                    <a:close/>
                  </a:path>
                </a:pathLst>
              </a:custGeom>
              <a:solidFill>
                <a:srgbClr val="FFFFFF"/>
              </a:solidFill>
              <a:ln w="4238" cap="flat">
                <a:noFill/>
                <a:prstDash val="solid"/>
                <a:miter/>
              </a:ln>
            </p:spPr>
            <p:txBody>
              <a:bodyPr rtlCol="0" anchor="ctr"/>
              <a:lstStyle/>
              <a:p>
                <a:endParaRPr lang="fr-FR"/>
              </a:p>
            </p:txBody>
          </p:sp>
          <p:sp>
            <p:nvSpPr>
              <p:cNvPr id="1154" name="Forme libre 1153">
                <a:extLst>
                  <a:ext uri="{FF2B5EF4-FFF2-40B4-BE49-F238E27FC236}">
                    <a16:creationId xmlns:a16="http://schemas.microsoft.com/office/drawing/2014/main" id="{40EA8E33-E66D-D8B8-AFE9-40241F7F18B0}"/>
                  </a:ext>
                </a:extLst>
              </p:cNvPr>
              <p:cNvSpPr/>
              <p:nvPr/>
            </p:nvSpPr>
            <p:spPr>
              <a:xfrm>
                <a:off x="2079960" y="4488440"/>
                <a:ext cx="44010" cy="22015"/>
              </a:xfrm>
              <a:custGeom>
                <a:avLst/>
                <a:gdLst>
                  <a:gd name="connsiteX0" fmla="*/ 29889 w 44010"/>
                  <a:gd name="connsiteY0" fmla="*/ 23177 h 22015"/>
                  <a:gd name="connsiteX1" fmla="*/ 20142 w 44010"/>
                  <a:gd name="connsiteY1" fmla="*/ 22328 h 22015"/>
                  <a:gd name="connsiteX2" fmla="*/ 648 w 44010"/>
                  <a:gd name="connsiteY2" fmla="*/ 7481 h 22015"/>
                  <a:gd name="connsiteX3" fmla="*/ 24804 w 44010"/>
                  <a:gd name="connsiteY3" fmla="*/ 2390 h 22015"/>
                  <a:gd name="connsiteX4" fmla="*/ 44298 w 44010"/>
                  <a:gd name="connsiteY4" fmla="*/ 17238 h 22015"/>
                  <a:gd name="connsiteX5" fmla="*/ 35822 w 44010"/>
                  <a:gd name="connsiteY5" fmla="*/ 23177 h 22015"/>
                  <a:gd name="connsiteX6" fmla="*/ 29889 w 44010"/>
                  <a:gd name="connsiteY6" fmla="*/ 23177 h 22015"/>
                  <a:gd name="connsiteX7" fmla="*/ 29889 w 44010"/>
                  <a:gd name="connsiteY7" fmla="*/ 23177 h 22015"/>
                  <a:gd name="connsiteX8" fmla="*/ 14209 w 44010"/>
                  <a:gd name="connsiteY8" fmla="*/ 4935 h 22015"/>
                  <a:gd name="connsiteX9" fmla="*/ 4462 w 44010"/>
                  <a:gd name="connsiteY9" fmla="*/ 7905 h 22015"/>
                  <a:gd name="connsiteX10" fmla="*/ 20990 w 44010"/>
                  <a:gd name="connsiteY10" fmla="*/ 17662 h 22015"/>
                  <a:gd name="connsiteX11" fmla="*/ 34551 w 44010"/>
                  <a:gd name="connsiteY11" fmla="*/ 18086 h 22015"/>
                  <a:gd name="connsiteX12" fmla="*/ 39637 w 44010"/>
                  <a:gd name="connsiteY12" fmla="*/ 15541 h 22015"/>
                  <a:gd name="connsiteX13" fmla="*/ 23109 w 44010"/>
                  <a:gd name="connsiteY13" fmla="*/ 5784 h 22015"/>
                  <a:gd name="connsiteX14" fmla="*/ 14209 w 44010"/>
                  <a:gd name="connsiteY14" fmla="*/ 4935 h 2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010" h="22015">
                    <a:moveTo>
                      <a:pt x="29889" y="23177"/>
                    </a:moveTo>
                    <a:cubicBezTo>
                      <a:pt x="26923" y="23177"/>
                      <a:pt x="23532" y="22752"/>
                      <a:pt x="20142" y="22328"/>
                    </a:cubicBezTo>
                    <a:cubicBezTo>
                      <a:pt x="9547" y="20207"/>
                      <a:pt x="-1048" y="14268"/>
                      <a:pt x="648" y="7481"/>
                    </a:cubicBezTo>
                    <a:cubicBezTo>
                      <a:pt x="1919" y="1117"/>
                      <a:pt x="13785" y="-155"/>
                      <a:pt x="24804" y="2390"/>
                    </a:cubicBezTo>
                    <a:cubicBezTo>
                      <a:pt x="35399" y="4511"/>
                      <a:pt x="45994" y="10450"/>
                      <a:pt x="44298" y="17238"/>
                    </a:cubicBezTo>
                    <a:cubicBezTo>
                      <a:pt x="43875" y="20207"/>
                      <a:pt x="40484" y="22328"/>
                      <a:pt x="35822" y="23177"/>
                    </a:cubicBezTo>
                    <a:cubicBezTo>
                      <a:pt x="33703" y="23177"/>
                      <a:pt x="32008" y="23177"/>
                      <a:pt x="29889" y="23177"/>
                    </a:cubicBezTo>
                    <a:lnTo>
                      <a:pt x="29889" y="23177"/>
                    </a:lnTo>
                    <a:close/>
                    <a:moveTo>
                      <a:pt x="14209" y="4935"/>
                    </a:moveTo>
                    <a:cubicBezTo>
                      <a:pt x="8700" y="4935"/>
                      <a:pt x="4885" y="6208"/>
                      <a:pt x="4462" y="7905"/>
                    </a:cubicBezTo>
                    <a:cubicBezTo>
                      <a:pt x="4038" y="10026"/>
                      <a:pt x="9971" y="15117"/>
                      <a:pt x="20990" y="17662"/>
                    </a:cubicBezTo>
                    <a:cubicBezTo>
                      <a:pt x="26075" y="18510"/>
                      <a:pt x="30737" y="18935"/>
                      <a:pt x="34551" y="18086"/>
                    </a:cubicBezTo>
                    <a:cubicBezTo>
                      <a:pt x="37518" y="17662"/>
                      <a:pt x="39637" y="16389"/>
                      <a:pt x="39637" y="15541"/>
                    </a:cubicBezTo>
                    <a:cubicBezTo>
                      <a:pt x="40060" y="13420"/>
                      <a:pt x="34127" y="8329"/>
                      <a:pt x="23109" y="5784"/>
                    </a:cubicBezTo>
                    <a:cubicBezTo>
                      <a:pt x="20142" y="5360"/>
                      <a:pt x="17175" y="4935"/>
                      <a:pt x="14209" y="4935"/>
                    </a:cubicBezTo>
                    <a:close/>
                  </a:path>
                </a:pathLst>
              </a:custGeom>
              <a:solidFill>
                <a:srgbClr val="000000"/>
              </a:solidFill>
              <a:ln w="4238" cap="flat">
                <a:noFill/>
                <a:prstDash val="solid"/>
                <a:miter/>
              </a:ln>
            </p:spPr>
            <p:txBody>
              <a:bodyPr rtlCol="0" anchor="ctr"/>
              <a:lstStyle/>
              <a:p>
                <a:endParaRPr lang="fr-FR"/>
              </a:p>
            </p:txBody>
          </p:sp>
          <p:sp>
            <p:nvSpPr>
              <p:cNvPr id="1155" name="Forme libre 1154">
                <a:extLst>
                  <a:ext uri="{FF2B5EF4-FFF2-40B4-BE49-F238E27FC236}">
                    <a16:creationId xmlns:a16="http://schemas.microsoft.com/office/drawing/2014/main" id="{F7CC8D76-1891-28D6-2EE1-A95EB56C49A9}"/>
                  </a:ext>
                </a:extLst>
              </p:cNvPr>
              <p:cNvSpPr/>
              <p:nvPr/>
            </p:nvSpPr>
            <p:spPr>
              <a:xfrm>
                <a:off x="2099914" y="4492005"/>
                <a:ext cx="22943" cy="18428"/>
              </a:xfrm>
              <a:custGeom>
                <a:avLst/>
                <a:gdLst>
                  <a:gd name="connsiteX0" fmla="*/ 13006 w 22943"/>
                  <a:gd name="connsiteY0" fmla="*/ 2168 h 18428"/>
                  <a:gd name="connsiteX1" fmla="*/ 21410 w 22943"/>
                  <a:gd name="connsiteY1" fmla="*/ 11382 h 18428"/>
                  <a:gd name="connsiteX2" fmla="*/ 9938 w 22943"/>
                  <a:gd name="connsiteY2" fmla="*/ 16261 h 18428"/>
                  <a:gd name="connsiteX3" fmla="*/ 1534 w 22943"/>
                  <a:gd name="connsiteY3" fmla="*/ 7047 h 18428"/>
                  <a:gd name="connsiteX4" fmla="*/ 13006 w 22943"/>
                  <a:gd name="connsiteY4" fmla="*/ 2168 h 18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943" h="18428">
                    <a:moveTo>
                      <a:pt x="13006" y="2168"/>
                    </a:moveTo>
                    <a:cubicBezTo>
                      <a:pt x="18494" y="3365"/>
                      <a:pt x="22257" y="7490"/>
                      <a:pt x="21410" y="11382"/>
                    </a:cubicBezTo>
                    <a:cubicBezTo>
                      <a:pt x="20563" y="15273"/>
                      <a:pt x="15427" y="17458"/>
                      <a:pt x="9938" y="16261"/>
                    </a:cubicBezTo>
                    <a:cubicBezTo>
                      <a:pt x="4449" y="15064"/>
                      <a:pt x="686" y="10938"/>
                      <a:pt x="1534" y="7047"/>
                    </a:cubicBezTo>
                    <a:cubicBezTo>
                      <a:pt x="2381" y="3155"/>
                      <a:pt x="7517" y="970"/>
                      <a:pt x="13006" y="2168"/>
                    </a:cubicBezTo>
                    <a:close/>
                  </a:path>
                </a:pathLst>
              </a:custGeom>
              <a:solidFill>
                <a:srgbClr val="000000"/>
              </a:solidFill>
              <a:ln w="4238" cap="flat">
                <a:noFill/>
                <a:prstDash val="solid"/>
                <a:miter/>
              </a:ln>
            </p:spPr>
            <p:txBody>
              <a:bodyPr rtlCol="0" anchor="ctr"/>
              <a:lstStyle/>
              <a:p>
                <a:endParaRPr lang="fr-FR"/>
              </a:p>
            </p:txBody>
          </p:sp>
          <p:sp>
            <p:nvSpPr>
              <p:cNvPr id="1156" name="Forme libre 1155">
                <a:extLst>
                  <a:ext uri="{FF2B5EF4-FFF2-40B4-BE49-F238E27FC236}">
                    <a16:creationId xmlns:a16="http://schemas.microsoft.com/office/drawing/2014/main" id="{9DED11CF-2A93-6535-E17C-AD508822E9C8}"/>
                  </a:ext>
                </a:extLst>
              </p:cNvPr>
              <p:cNvSpPr/>
              <p:nvPr/>
            </p:nvSpPr>
            <p:spPr>
              <a:xfrm>
                <a:off x="2048778" y="4537376"/>
                <a:ext cx="59750" cy="119011"/>
              </a:xfrm>
              <a:custGeom>
                <a:avLst/>
                <a:gdLst>
                  <a:gd name="connsiteX0" fmla="*/ 40722 w 59750"/>
                  <a:gd name="connsiteY0" fmla="*/ 12025 h 119011"/>
                  <a:gd name="connsiteX1" fmla="*/ 54707 w 59750"/>
                  <a:gd name="connsiteY1" fmla="*/ 11600 h 119011"/>
                  <a:gd name="connsiteX2" fmla="*/ 58945 w 59750"/>
                  <a:gd name="connsiteY2" fmla="*/ 23903 h 119011"/>
                  <a:gd name="connsiteX3" fmla="*/ 35212 w 59750"/>
                  <a:gd name="connsiteY3" fmla="*/ 31539 h 119011"/>
                  <a:gd name="connsiteX4" fmla="*/ 11056 w 59750"/>
                  <a:gd name="connsiteY4" fmla="*/ 9479 h 119011"/>
                  <a:gd name="connsiteX5" fmla="*/ 27584 w 59750"/>
                  <a:gd name="connsiteY5" fmla="*/ 4389 h 119011"/>
                  <a:gd name="connsiteX6" fmla="*/ 40722 w 59750"/>
                  <a:gd name="connsiteY6" fmla="*/ 12025 h 119011"/>
                  <a:gd name="connsiteX7" fmla="*/ 40722 w 59750"/>
                  <a:gd name="connsiteY7" fmla="*/ 12025 h 119011"/>
                  <a:gd name="connsiteX8" fmla="*/ 2580 w 59750"/>
                  <a:gd name="connsiteY8" fmla="*/ 120200 h 119011"/>
                  <a:gd name="connsiteX9" fmla="*/ 2580 w 59750"/>
                  <a:gd name="connsiteY9" fmla="*/ 120200 h 119011"/>
                  <a:gd name="connsiteX10" fmla="*/ 461 w 59750"/>
                  <a:gd name="connsiteY10" fmla="*/ 118079 h 119011"/>
                  <a:gd name="connsiteX11" fmla="*/ 7666 w 59750"/>
                  <a:gd name="connsiteY11" fmla="*/ 55295 h 119011"/>
                  <a:gd name="connsiteX12" fmla="*/ 9785 w 59750"/>
                  <a:gd name="connsiteY12" fmla="*/ 53598 h 119011"/>
                  <a:gd name="connsiteX13" fmla="*/ 11480 w 59750"/>
                  <a:gd name="connsiteY13" fmla="*/ 55719 h 119011"/>
                  <a:gd name="connsiteX14" fmla="*/ 4275 w 59750"/>
                  <a:gd name="connsiteY14" fmla="*/ 118504 h 119011"/>
                  <a:gd name="connsiteX15" fmla="*/ 2580 w 59750"/>
                  <a:gd name="connsiteY15" fmla="*/ 120200 h 119011"/>
                  <a:gd name="connsiteX16" fmla="*/ 2580 w 59750"/>
                  <a:gd name="connsiteY16" fmla="*/ 120200 h 119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9750" h="119011">
                    <a:moveTo>
                      <a:pt x="40722" y="12025"/>
                    </a:moveTo>
                    <a:cubicBezTo>
                      <a:pt x="44112" y="12449"/>
                      <a:pt x="51317" y="12025"/>
                      <a:pt x="54707" y="11600"/>
                    </a:cubicBezTo>
                    <a:cubicBezTo>
                      <a:pt x="61064" y="10752"/>
                      <a:pt x="61064" y="19236"/>
                      <a:pt x="58945" y="23903"/>
                    </a:cubicBezTo>
                    <a:cubicBezTo>
                      <a:pt x="56402" y="30266"/>
                      <a:pt x="47502" y="34084"/>
                      <a:pt x="35212" y="31539"/>
                    </a:cubicBezTo>
                    <a:cubicBezTo>
                      <a:pt x="22922" y="29418"/>
                      <a:pt x="6818" y="21357"/>
                      <a:pt x="11056" y="9479"/>
                    </a:cubicBezTo>
                    <a:cubicBezTo>
                      <a:pt x="14870" y="-2399"/>
                      <a:pt x="23770" y="995"/>
                      <a:pt x="27584" y="4389"/>
                    </a:cubicBezTo>
                    <a:cubicBezTo>
                      <a:pt x="31398" y="7782"/>
                      <a:pt x="36060" y="11176"/>
                      <a:pt x="40722" y="12025"/>
                    </a:cubicBezTo>
                    <a:lnTo>
                      <a:pt x="40722" y="12025"/>
                    </a:lnTo>
                    <a:close/>
                    <a:moveTo>
                      <a:pt x="2580" y="120200"/>
                    </a:moveTo>
                    <a:lnTo>
                      <a:pt x="2580" y="120200"/>
                    </a:lnTo>
                    <a:cubicBezTo>
                      <a:pt x="1309" y="120200"/>
                      <a:pt x="461" y="118928"/>
                      <a:pt x="461" y="118079"/>
                    </a:cubicBezTo>
                    <a:lnTo>
                      <a:pt x="7666" y="55295"/>
                    </a:lnTo>
                    <a:cubicBezTo>
                      <a:pt x="7666" y="54446"/>
                      <a:pt x="8513" y="53598"/>
                      <a:pt x="9785" y="53598"/>
                    </a:cubicBezTo>
                    <a:cubicBezTo>
                      <a:pt x="10632" y="53598"/>
                      <a:pt x="11480" y="54871"/>
                      <a:pt x="11480" y="55719"/>
                    </a:cubicBezTo>
                    <a:lnTo>
                      <a:pt x="4275" y="118504"/>
                    </a:lnTo>
                    <a:cubicBezTo>
                      <a:pt x="4699" y="119352"/>
                      <a:pt x="3851" y="120200"/>
                      <a:pt x="2580" y="120200"/>
                    </a:cubicBezTo>
                    <a:lnTo>
                      <a:pt x="2580" y="120200"/>
                    </a:lnTo>
                    <a:close/>
                  </a:path>
                </a:pathLst>
              </a:custGeom>
              <a:solidFill>
                <a:srgbClr val="000000"/>
              </a:solidFill>
              <a:ln w="4238" cap="flat">
                <a:noFill/>
                <a:prstDash val="solid"/>
                <a:miter/>
              </a:ln>
            </p:spPr>
            <p:txBody>
              <a:bodyPr rtlCol="0" anchor="ctr"/>
              <a:lstStyle/>
              <a:p>
                <a:endParaRPr lang="fr-FR"/>
              </a:p>
            </p:txBody>
          </p:sp>
          <p:sp>
            <p:nvSpPr>
              <p:cNvPr id="1157" name="Forme libre 1156">
                <a:extLst>
                  <a:ext uri="{FF2B5EF4-FFF2-40B4-BE49-F238E27FC236}">
                    <a16:creationId xmlns:a16="http://schemas.microsoft.com/office/drawing/2014/main" id="{22BB439B-192E-5D23-312B-858D1422EF43}"/>
                  </a:ext>
                </a:extLst>
              </p:cNvPr>
              <p:cNvSpPr/>
              <p:nvPr/>
            </p:nvSpPr>
            <p:spPr>
              <a:xfrm>
                <a:off x="1979117" y="4625843"/>
                <a:ext cx="479932" cy="322830"/>
              </a:xfrm>
              <a:custGeom>
                <a:avLst/>
                <a:gdLst>
                  <a:gd name="connsiteX0" fmla="*/ 310878 w 479932"/>
                  <a:gd name="connsiteY0" fmla="*/ 324075 h 322830"/>
                  <a:gd name="connsiteX1" fmla="*/ 301979 w 479932"/>
                  <a:gd name="connsiteY1" fmla="*/ 323651 h 322830"/>
                  <a:gd name="connsiteX2" fmla="*/ 185859 w 479932"/>
                  <a:gd name="connsiteY2" fmla="*/ 164568 h 322830"/>
                  <a:gd name="connsiteX3" fmla="*/ 90929 w 479932"/>
                  <a:gd name="connsiteY3" fmla="*/ 43242 h 322830"/>
                  <a:gd name="connsiteX4" fmla="*/ 2356 w 479932"/>
                  <a:gd name="connsiteY4" fmla="*/ 5062 h 322830"/>
                  <a:gd name="connsiteX5" fmla="*/ 661 w 479932"/>
                  <a:gd name="connsiteY5" fmla="*/ 3789 h 322830"/>
                  <a:gd name="connsiteX6" fmla="*/ 1932 w 479932"/>
                  <a:gd name="connsiteY6" fmla="*/ 1244 h 322830"/>
                  <a:gd name="connsiteX7" fmla="*/ 1932 w 479932"/>
                  <a:gd name="connsiteY7" fmla="*/ 1244 h 322830"/>
                  <a:gd name="connsiteX8" fmla="*/ 93048 w 479932"/>
                  <a:gd name="connsiteY8" fmla="*/ 39848 h 322830"/>
                  <a:gd name="connsiteX9" fmla="*/ 189673 w 479932"/>
                  <a:gd name="connsiteY9" fmla="*/ 163296 h 322830"/>
                  <a:gd name="connsiteX10" fmla="*/ 302402 w 479932"/>
                  <a:gd name="connsiteY10" fmla="*/ 319832 h 322830"/>
                  <a:gd name="connsiteX11" fmla="*/ 476582 w 479932"/>
                  <a:gd name="connsiteY11" fmla="*/ 200203 h 322830"/>
                  <a:gd name="connsiteX12" fmla="*/ 479549 w 479932"/>
                  <a:gd name="connsiteY12" fmla="*/ 199779 h 322830"/>
                  <a:gd name="connsiteX13" fmla="*/ 479972 w 479932"/>
                  <a:gd name="connsiteY13" fmla="*/ 202748 h 322830"/>
                  <a:gd name="connsiteX14" fmla="*/ 310878 w 479932"/>
                  <a:gd name="connsiteY14" fmla="*/ 324075 h 322830"/>
                  <a:gd name="connsiteX15" fmla="*/ 310878 w 479932"/>
                  <a:gd name="connsiteY15" fmla="*/ 324075 h 32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9932" h="322830">
                    <a:moveTo>
                      <a:pt x="310878" y="324075"/>
                    </a:moveTo>
                    <a:cubicBezTo>
                      <a:pt x="307912" y="324075"/>
                      <a:pt x="304945" y="324075"/>
                      <a:pt x="301979" y="323651"/>
                    </a:cubicBezTo>
                    <a:cubicBezTo>
                      <a:pt x="242647" y="317287"/>
                      <a:pt x="207472" y="229474"/>
                      <a:pt x="185859" y="164568"/>
                    </a:cubicBezTo>
                    <a:cubicBezTo>
                      <a:pt x="163398" y="96269"/>
                      <a:pt x="126951" y="65725"/>
                      <a:pt x="90929" y="43242"/>
                    </a:cubicBezTo>
                    <a:cubicBezTo>
                      <a:pt x="54906" y="20758"/>
                      <a:pt x="6594" y="5910"/>
                      <a:pt x="2356" y="5062"/>
                    </a:cubicBezTo>
                    <a:cubicBezTo>
                      <a:pt x="1508" y="5062"/>
                      <a:pt x="661" y="4638"/>
                      <a:pt x="661" y="3789"/>
                    </a:cubicBezTo>
                    <a:cubicBezTo>
                      <a:pt x="237" y="2941"/>
                      <a:pt x="661" y="1668"/>
                      <a:pt x="1932" y="1244"/>
                    </a:cubicBezTo>
                    <a:lnTo>
                      <a:pt x="1932" y="1244"/>
                    </a:lnTo>
                    <a:cubicBezTo>
                      <a:pt x="7018" y="1244"/>
                      <a:pt x="57449" y="17789"/>
                      <a:pt x="93048" y="39848"/>
                    </a:cubicBezTo>
                    <a:cubicBezTo>
                      <a:pt x="129494" y="62756"/>
                      <a:pt x="166364" y="93724"/>
                      <a:pt x="189673" y="163296"/>
                    </a:cubicBezTo>
                    <a:cubicBezTo>
                      <a:pt x="210863" y="227353"/>
                      <a:pt x="245190" y="313045"/>
                      <a:pt x="302402" y="319832"/>
                    </a:cubicBezTo>
                    <a:cubicBezTo>
                      <a:pt x="359191" y="326196"/>
                      <a:pt x="435474" y="264260"/>
                      <a:pt x="476582" y="200203"/>
                    </a:cubicBezTo>
                    <a:cubicBezTo>
                      <a:pt x="477006" y="199354"/>
                      <a:pt x="478277" y="198930"/>
                      <a:pt x="479549" y="199779"/>
                    </a:cubicBezTo>
                    <a:cubicBezTo>
                      <a:pt x="480396" y="200203"/>
                      <a:pt x="480820" y="201475"/>
                      <a:pt x="479972" y="202748"/>
                    </a:cubicBezTo>
                    <a:cubicBezTo>
                      <a:pt x="440559" y="262987"/>
                      <a:pt x="369786" y="324075"/>
                      <a:pt x="310878" y="324075"/>
                    </a:cubicBezTo>
                    <a:lnTo>
                      <a:pt x="310878" y="324075"/>
                    </a:lnTo>
                    <a:close/>
                  </a:path>
                </a:pathLst>
              </a:custGeom>
              <a:solidFill>
                <a:srgbClr val="000000"/>
              </a:solidFill>
              <a:ln w="4238" cap="flat">
                <a:noFill/>
                <a:prstDash val="solid"/>
                <a:miter/>
              </a:ln>
            </p:spPr>
            <p:txBody>
              <a:bodyPr rtlCol="0" anchor="ctr"/>
              <a:lstStyle/>
              <a:p>
                <a:endParaRPr lang="fr-FR"/>
              </a:p>
            </p:txBody>
          </p:sp>
          <p:sp>
            <p:nvSpPr>
              <p:cNvPr id="1158" name="Forme libre 1157">
                <a:extLst>
                  <a:ext uri="{FF2B5EF4-FFF2-40B4-BE49-F238E27FC236}">
                    <a16:creationId xmlns:a16="http://schemas.microsoft.com/office/drawing/2014/main" id="{713D6A69-E28E-BAA4-9195-97432B810A32}"/>
                  </a:ext>
                </a:extLst>
              </p:cNvPr>
              <p:cNvSpPr/>
              <p:nvPr/>
            </p:nvSpPr>
            <p:spPr>
              <a:xfrm>
                <a:off x="1961198" y="4823841"/>
                <a:ext cx="553330" cy="318276"/>
              </a:xfrm>
              <a:custGeom>
                <a:avLst/>
                <a:gdLst>
                  <a:gd name="connsiteX0" fmla="*/ 2481 w 553330"/>
                  <a:gd name="connsiteY0" fmla="*/ 319578 h 318276"/>
                  <a:gd name="connsiteX1" fmla="*/ 1209 w 553330"/>
                  <a:gd name="connsiteY1" fmla="*/ 319154 h 318276"/>
                  <a:gd name="connsiteX2" fmla="*/ 786 w 553330"/>
                  <a:gd name="connsiteY2" fmla="*/ 316184 h 318276"/>
                  <a:gd name="connsiteX3" fmla="*/ 98258 w 553330"/>
                  <a:gd name="connsiteY3" fmla="*/ 194433 h 318276"/>
                  <a:gd name="connsiteX4" fmla="*/ 99530 w 553330"/>
                  <a:gd name="connsiteY4" fmla="*/ 193585 h 318276"/>
                  <a:gd name="connsiteX5" fmla="*/ 100801 w 553330"/>
                  <a:gd name="connsiteY5" fmla="*/ 194009 h 318276"/>
                  <a:gd name="connsiteX6" fmla="*/ 247434 w 553330"/>
                  <a:gd name="connsiteY6" fmla="*/ 253824 h 318276"/>
                  <a:gd name="connsiteX7" fmla="*/ 465688 w 553330"/>
                  <a:gd name="connsiteY7" fmla="*/ 169829 h 318276"/>
                  <a:gd name="connsiteX8" fmla="*/ 549176 w 553330"/>
                  <a:gd name="connsiteY8" fmla="*/ 58259 h 318276"/>
                  <a:gd name="connsiteX9" fmla="*/ 494930 w 553330"/>
                  <a:gd name="connsiteY9" fmla="*/ 5232 h 318276"/>
                  <a:gd name="connsiteX10" fmla="*/ 493659 w 553330"/>
                  <a:gd name="connsiteY10" fmla="*/ 2686 h 318276"/>
                  <a:gd name="connsiteX11" fmla="*/ 496201 w 553330"/>
                  <a:gd name="connsiteY11" fmla="*/ 1414 h 318276"/>
                  <a:gd name="connsiteX12" fmla="*/ 553838 w 553330"/>
                  <a:gd name="connsiteY12" fmla="*/ 57835 h 318276"/>
                  <a:gd name="connsiteX13" fmla="*/ 553838 w 553330"/>
                  <a:gd name="connsiteY13" fmla="*/ 59532 h 318276"/>
                  <a:gd name="connsiteX14" fmla="*/ 468655 w 553330"/>
                  <a:gd name="connsiteY14" fmla="*/ 173647 h 318276"/>
                  <a:gd name="connsiteX15" fmla="*/ 247434 w 553330"/>
                  <a:gd name="connsiteY15" fmla="*/ 258915 h 318276"/>
                  <a:gd name="connsiteX16" fmla="*/ 99953 w 553330"/>
                  <a:gd name="connsiteY16" fmla="*/ 199524 h 318276"/>
                  <a:gd name="connsiteX17" fmla="*/ 3752 w 553330"/>
                  <a:gd name="connsiteY17" fmla="*/ 319578 h 318276"/>
                  <a:gd name="connsiteX18" fmla="*/ 2481 w 553330"/>
                  <a:gd name="connsiteY18" fmla="*/ 319578 h 318276"/>
                  <a:gd name="connsiteX19" fmla="*/ 2481 w 553330"/>
                  <a:gd name="connsiteY19" fmla="*/ 319578 h 31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3330" h="318276">
                    <a:moveTo>
                      <a:pt x="2481" y="319578"/>
                    </a:moveTo>
                    <a:cubicBezTo>
                      <a:pt x="2057" y="319578"/>
                      <a:pt x="1633" y="319578"/>
                      <a:pt x="1209" y="319154"/>
                    </a:cubicBezTo>
                    <a:cubicBezTo>
                      <a:pt x="362" y="318730"/>
                      <a:pt x="362" y="317033"/>
                      <a:pt x="786" y="316184"/>
                    </a:cubicBezTo>
                    <a:lnTo>
                      <a:pt x="98258" y="194433"/>
                    </a:lnTo>
                    <a:cubicBezTo>
                      <a:pt x="98682" y="194009"/>
                      <a:pt x="99106" y="194009"/>
                      <a:pt x="99530" y="193585"/>
                    </a:cubicBezTo>
                    <a:cubicBezTo>
                      <a:pt x="99953" y="193585"/>
                      <a:pt x="100377" y="193585"/>
                      <a:pt x="100801" y="194009"/>
                    </a:cubicBezTo>
                    <a:cubicBezTo>
                      <a:pt x="101225" y="194433"/>
                      <a:pt x="159709" y="244491"/>
                      <a:pt x="247434" y="253824"/>
                    </a:cubicBezTo>
                    <a:cubicBezTo>
                      <a:pt x="322022" y="261460"/>
                      <a:pt x="397457" y="232613"/>
                      <a:pt x="465688" y="169829"/>
                    </a:cubicBezTo>
                    <a:cubicBezTo>
                      <a:pt x="523324" y="116377"/>
                      <a:pt x="546209" y="65471"/>
                      <a:pt x="549176" y="58259"/>
                    </a:cubicBezTo>
                    <a:cubicBezTo>
                      <a:pt x="525020" y="12868"/>
                      <a:pt x="495354" y="5232"/>
                      <a:pt x="494930" y="5232"/>
                    </a:cubicBezTo>
                    <a:cubicBezTo>
                      <a:pt x="494082" y="5232"/>
                      <a:pt x="493235" y="3959"/>
                      <a:pt x="493659" y="2686"/>
                    </a:cubicBezTo>
                    <a:cubicBezTo>
                      <a:pt x="493659" y="1838"/>
                      <a:pt x="494930" y="989"/>
                      <a:pt x="496201" y="1414"/>
                    </a:cubicBezTo>
                    <a:cubicBezTo>
                      <a:pt x="497473" y="1414"/>
                      <a:pt x="528410" y="9474"/>
                      <a:pt x="553838" y="57835"/>
                    </a:cubicBezTo>
                    <a:cubicBezTo>
                      <a:pt x="553838" y="58259"/>
                      <a:pt x="553838" y="59108"/>
                      <a:pt x="553838" y="59532"/>
                    </a:cubicBezTo>
                    <a:cubicBezTo>
                      <a:pt x="553838" y="59956"/>
                      <a:pt x="531800" y="115529"/>
                      <a:pt x="468655" y="173647"/>
                    </a:cubicBezTo>
                    <a:cubicBezTo>
                      <a:pt x="399576" y="237279"/>
                      <a:pt x="323293" y="266975"/>
                      <a:pt x="247434" y="258915"/>
                    </a:cubicBezTo>
                    <a:cubicBezTo>
                      <a:pt x="166913" y="250430"/>
                      <a:pt x="110548" y="207584"/>
                      <a:pt x="99953" y="199524"/>
                    </a:cubicBezTo>
                    <a:lnTo>
                      <a:pt x="3752" y="319578"/>
                    </a:lnTo>
                    <a:cubicBezTo>
                      <a:pt x="3752" y="319154"/>
                      <a:pt x="2905" y="319578"/>
                      <a:pt x="2481" y="319578"/>
                    </a:cubicBezTo>
                    <a:lnTo>
                      <a:pt x="2481" y="319578"/>
                    </a:lnTo>
                    <a:close/>
                  </a:path>
                </a:pathLst>
              </a:custGeom>
              <a:solidFill>
                <a:srgbClr val="000000"/>
              </a:solidFill>
              <a:ln w="4238" cap="flat">
                <a:noFill/>
                <a:prstDash val="solid"/>
                <a:miter/>
              </a:ln>
            </p:spPr>
            <p:txBody>
              <a:bodyPr rtlCol="0" anchor="ctr"/>
              <a:lstStyle/>
              <a:p>
                <a:endParaRPr lang="fr-FR"/>
              </a:p>
            </p:txBody>
          </p:sp>
          <p:sp>
            <p:nvSpPr>
              <p:cNvPr id="1159" name="Forme libre 1158">
                <a:extLst>
                  <a:ext uri="{FF2B5EF4-FFF2-40B4-BE49-F238E27FC236}">
                    <a16:creationId xmlns:a16="http://schemas.microsoft.com/office/drawing/2014/main" id="{19E1D878-7739-3B74-C13C-AC33089F414E}"/>
                  </a:ext>
                </a:extLst>
              </p:cNvPr>
              <p:cNvSpPr/>
              <p:nvPr/>
            </p:nvSpPr>
            <p:spPr>
              <a:xfrm>
                <a:off x="2454312" y="4742022"/>
                <a:ext cx="37067" cy="85324"/>
              </a:xfrm>
              <a:custGeom>
                <a:avLst/>
                <a:gdLst>
                  <a:gd name="connsiteX0" fmla="*/ 2732 w 37067"/>
                  <a:gd name="connsiteY0" fmla="*/ 86568 h 85324"/>
                  <a:gd name="connsiteX1" fmla="*/ 1461 w 37067"/>
                  <a:gd name="connsiteY1" fmla="*/ 86144 h 85324"/>
                  <a:gd name="connsiteX2" fmla="*/ 1037 w 37067"/>
                  <a:gd name="connsiteY2" fmla="*/ 83174 h 85324"/>
                  <a:gd name="connsiteX3" fmla="*/ 13751 w 37067"/>
                  <a:gd name="connsiteY3" fmla="*/ 63660 h 85324"/>
                  <a:gd name="connsiteX4" fmla="*/ 10361 w 37067"/>
                  <a:gd name="connsiteY4" fmla="*/ 31420 h 85324"/>
                  <a:gd name="connsiteX5" fmla="*/ 9937 w 37067"/>
                  <a:gd name="connsiteY5" fmla="*/ 5118 h 85324"/>
                  <a:gd name="connsiteX6" fmla="*/ 15022 w 37067"/>
                  <a:gd name="connsiteY6" fmla="*/ 1300 h 85324"/>
                  <a:gd name="connsiteX7" fmla="*/ 37483 w 37067"/>
                  <a:gd name="connsiteY7" fmla="*/ 37783 h 85324"/>
                  <a:gd name="connsiteX8" fmla="*/ 36212 w 37067"/>
                  <a:gd name="connsiteY8" fmla="*/ 40328 h 85324"/>
                  <a:gd name="connsiteX9" fmla="*/ 33669 w 37067"/>
                  <a:gd name="connsiteY9" fmla="*/ 39056 h 85324"/>
                  <a:gd name="connsiteX10" fmla="*/ 15870 w 37067"/>
                  <a:gd name="connsiteY10" fmla="*/ 5118 h 85324"/>
                  <a:gd name="connsiteX11" fmla="*/ 13751 w 37067"/>
                  <a:gd name="connsiteY11" fmla="*/ 7239 h 85324"/>
                  <a:gd name="connsiteX12" fmla="*/ 14599 w 37067"/>
                  <a:gd name="connsiteY12" fmla="*/ 30147 h 85324"/>
                  <a:gd name="connsiteX13" fmla="*/ 17989 w 37067"/>
                  <a:gd name="connsiteY13" fmla="*/ 64933 h 85324"/>
                  <a:gd name="connsiteX14" fmla="*/ 4428 w 37067"/>
                  <a:gd name="connsiteY14" fmla="*/ 85720 h 85324"/>
                  <a:gd name="connsiteX15" fmla="*/ 2732 w 37067"/>
                  <a:gd name="connsiteY15" fmla="*/ 86568 h 85324"/>
                  <a:gd name="connsiteX16" fmla="*/ 2732 w 37067"/>
                  <a:gd name="connsiteY16" fmla="*/ 86568 h 8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67" h="85324">
                    <a:moveTo>
                      <a:pt x="2732" y="86568"/>
                    </a:moveTo>
                    <a:cubicBezTo>
                      <a:pt x="2309" y="86568"/>
                      <a:pt x="1885" y="86568"/>
                      <a:pt x="1461" y="86144"/>
                    </a:cubicBezTo>
                    <a:cubicBezTo>
                      <a:pt x="613" y="85720"/>
                      <a:pt x="190" y="84447"/>
                      <a:pt x="1037" y="83174"/>
                    </a:cubicBezTo>
                    <a:cubicBezTo>
                      <a:pt x="6546" y="75114"/>
                      <a:pt x="12903" y="65357"/>
                      <a:pt x="13751" y="63660"/>
                    </a:cubicBezTo>
                    <a:cubicBezTo>
                      <a:pt x="13751" y="61963"/>
                      <a:pt x="15446" y="46692"/>
                      <a:pt x="10361" y="31420"/>
                    </a:cubicBezTo>
                    <a:cubicBezTo>
                      <a:pt x="6970" y="21239"/>
                      <a:pt x="6970" y="10633"/>
                      <a:pt x="9937" y="5118"/>
                    </a:cubicBezTo>
                    <a:cubicBezTo>
                      <a:pt x="11208" y="2997"/>
                      <a:pt x="12903" y="1725"/>
                      <a:pt x="15022" y="1300"/>
                    </a:cubicBezTo>
                    <a:cubicBezTo>
                      <a:pt x="21379" y="28"/>
                      <a:pt x="30703" y="20390"/>
                      <a:pt x="37483" y="37783"/>
                    </a:cubicBezTo>
                    <a:cubicBezTo>
                      <a:pt x="37907" y="38631"/>
                      <a:pt x="37483" y="39904"/>
                      <a:pt x="36212" y="40328"/>
                    </a:cubicBezTo>
                    <a:cubicBezTo>
                      <a:pt x="35364" y="40753"/>
                      <a:pt x="34093" y="40328"/>
                      <a:pt x="33669" y="39056"/>
                    </a:cubicBezTo>
                    <a:cubicBezTo>
                      <a:pt x="26889" y="21239"/>
                      <a:pt x="18413" y="5967"/>
                      <a:pt x="15870" y="5118"/>
                    </a:cubicBezTo>
                    <a:cubicBezTo>
                      <a:pt x="15446" y="5118"/>
                      <a:pt x="14599" y="5967"/>
                      <a:pt x="13751" y="7239"/>
                    </a:cubicBezTo>
                    <a:cubicBezTo>
                      <a:pt x="11632" y="11057"/>
                      <a:pt x="11208" y="19542"/>
                      <a:pt x="14599" y="30147"/>
                    </a:cubicBezTo>
                    <a:cubicBezTo>
                      <a:pt x="20532" y="47964"/>
                      <a:pt x="17989" y="64509"/>
                      <a:pt x="17989" y="64933"/>
                    </a:cubicBezTo>
                    <a:cubicBezTo>
                      <a:pt x="17989" y="65357"/>
                      <a:pt x="17989" y="66206"/>
                      <a:pt x="4428" y="85720"/>
                    </a:cubicBezTo>
                    <a:cubicBezTo>
                      <a:pt x="4428" y="86144"/>
                      <a:pt x="3580" y="86568"/>
                      <a:pt x="2732" y="86568"/>
                    </a:cubicBezTo>
                    <a:lnTo>
                      <a:pt x="2732" y="86568"/>
                    </a:lnTo>
                    <a:close/>
                  </a:path>
                </a:pathLst>
              </a:custGeom>
              <a:solidFill>
                <a:srgbClr val="000000"/>
              </a:solidFill>
              <a:ln w="4238" cap="flat">
                <a:noFill/>
                <a:prstDash val="solid"/>
                <a:miter/>
              </a:ln>
            </p:spPr>
            <p:txBody>
              <a:bodyPr rtlCol="0" anchor="ctr"/>
              <a:lstStyle/>
              <a:p>
                <a:endParaRPr lang="fr-FR"/>
              </a:p>
            </p:txBody>
          </p:sp>
          <p:sp>
            <p:nvSpPr>
              <p:cNvPr id="1160" name="Forme libre 1159">
                <a:extLst>
                  <a:ext uri="{FF2B5EF4-FFF2-40B4-BE49-F238E27FC236}">
                    <a16:creationId xmlns:a16="http://schemas.microsoft.com/office/drawing/2014/main" id="{778FA83A-3246-40A4-67C2-EA3FD8AADE38}"/>
                  </a:ext>
                </a:extLst>
              </p:cNvPr>
              <p:cNvSpPr/>
              <p:nvPr/>
            </p:nvSpPr>
            <p:spPr>
              <a:xfrm>
                <a:off x="2487551" y="4761059"/>
                <a:ext cx="16068" cy="20048"/>
              </a:xfrm>
              <a:custGeom>
                <a:avLst/>
                <a:gdLst>
                  <a:gd name="connsiteX0" fmla="*/ 2555 w 16068"/>
                  <a:gd name="connsiteY0" fmla="*/ 21288 h 20048"/>
                  <a:gd name="connsiteX1" fmla="*/ 860 w 16068"/>
                  <a:gd name="connsiteY1" fmla="*/ 20440 h 20048"/>
                  <a:gd name="connsiteX2" fmla="*/ 1284 w 16068"/>
                  <a:gd name="connsiteY2" fmla="*/ 17470 h 20048"/>
                  <a:gd name="connsiteX3" fmla="*/ 12726 w 16068"/>
                  <a:gd name="connsiteY3" fmla="*/ 3047 h 20048"/>
                  <a:gd name="connsiteX4" fmla="*/ 14845 w 16068"/>
                  <a:gd name="connsiteY4" fmla="*/ 1350 h 20048"/>
                  <a:gd name="connsiteX5" fmla="*/ 16540 w 16068"/>
                  <a:gd name="connsiteY5" fmla="*/ 3471 h 20048"/>
                  <a:gd name="connsiteX6" fmla="*/ 3403 w 16068"/>
                  <a:gd name="connsiteY6" fmla="*/ 20864 h 20048"/>
                  <a:gd name="connsiteX7" fmla="*/ 2555 w 16068"/>
                  <a:gd name="connsiteY7" fmla="*/ 21288 h 20048"/>
                  <a:gd name="connsiteX8" fmla="*/ 2555 w 16068"/>
                  <a:gd name="connsiteY8" fmla="*/ 21288 h 2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68" h="20048">
                    <a:moveTo>
                      <a:pt x="2555" y="21288"/>
                    </a:moveTo>
                    <a:cubicBezTo>
                      <a:pt x="2131" y="21288"/>
                      <a:pt x="1284" y="21288"/>
                      <a:pt x="860" y="20440"/>
                    </a:cubicBezTo>
                    <a:cubicBezTo>
                      <a:pt x="436" y="19591"/>
                      <a:pt x="436" y="18319"/>
                      <a:pt x="1284" y="17470"/>
                    </a:cubicBezTo>
                    <a:cubicBezTo>
                      <a:pt x="4250" y="15349"/>
                      <a:pt x="12302" y="8137"/>
                      <a:pt x="12726" y="3047"/>
                    </a:cubicBezTo>
                    <a:cubicBezTo>
                      <a:pt x="12726" y="1774"/>
                      <a:pt x="13574" y="926"/>
                      <a:pt x="14845" y="1350"/>
                    </a:cubicBezTo>
                    <a:cubicBezTo>
                      <a:pt x="16117" y="1350"/>
                      <a:pt x="16964" y="2198"/>
                      <a:pt x="16540" y="3471"/>
                    </a:cubicBezTo>
                    <a:cubicBezTo>
                      <a:pt x="16117" y="11107"/>
                      <a:pt x="4674" y="20016"/>
                      <a:pt x="3403" y="20864"/>
                    </a:cubicBezTo>
                    <a:cubicBezTo>
                      <a:pt x="3403" y="21288"/>
                      <a:pt x="2979" y="21288"/>
                      <a:pt x="2555" y="21288"/>
                    </a:cubicBezTo>
                    <a:lnTo>
                      <a:pt x="2555" y="21288"/>
                    </a:lnTo>
                    <a:close/>
                  </a:path>
                </a:pathLst>
              </a:custGeom>
              <a:solidFill>
                <a:srgbClr val="000000"/>
              </a:solidFill>
              <a:ln w="4238" cap="flat">
                <a:noFill/>
                <a:prstDash val="solid"/>
                <a:miter/>
              </a:ln>
            </p:spPr>
            <p:txBody>
              <a:bodyPr rtlCol="0" anchor="ctr"/>
              <a:lstStyle/>
              <a:p>
                <a:endParaRPr lang="fr-FR"/>
              </a:p>
            </p:txBody>
          </p:sp>
          <p:sp>
            <p:nvSpPr>
              <p:cNvPr id="1161" name="Forme libre 1160">
                <a:extLst>
                  <a:ext uri="{FF2B5EF4-FFF2-40B4-BE49-F238E27FC236}">
                    <a16:creationId xmlns:a16="http://schemas.microsoft.com/office/drawing/2014/main" id="{DBE9AD9A-BD91-FD0E-B54D-2CE2D40BE4B7}"/>
                  </a:ext>
                </a:extLst>
              </p:cNvPr>
              <p:cNvSpPr/>
              <p:nvPr/>
            </p:nvSpPr>
            <p:spPr>
              <a:xfrm>
                <a:off x="2100693" y="4657023"/>
                <a:ext cx="447766" cy="211897"/>
              </a:xfrm>
              <a:custGeom>
                <a:avLst/>
                <a:gdLst>
                  <a:gd name="connsiteX0" fmla="*/ 405892 w 447766"/>
                  <a:gd name="connsiteY0" fmla="*/ 213134 h 211897"/>
                  <a:gd name="connsiteX1" fmla="*/ 404620 w 447766"/>
                  <a:gd name="connsiteY1" fmla="*/ 212710 h 211897"/>
                  <a:gd name="connsiteX2" fmla="*/ 404620 w 447766"/>
                  <a:gd name="connsiteY2" fmla="*/ 209741 h 211897"/>
                  <a:gd name="connsiteX3" fmla="*/ 432591 w 447766"/>
                  <a:gd name="connsiteY3" fmla="*/ 176652 h 211897"/>
                  <a:gd name="connsiteX4" fmla="*/ 444033 w 447766"/>
                  <a:gd name="connsiteY4" fmla="*/ 142714 h 211897"/>
                  <a:gd name="connsiteX5" fmla="*/ 444033 w 447766"/>
                  <a:gd name="connsiteY5" fmla="*/ 141441 h 211897"/>
                  <a:gd name="connsiteX6" fmla="*/ 440219 w 447766"/>
                  <a:gd name="connsiteY6" fmla="*/ 135078 h 211897"/>
                  <a:gd name="connsiteX7" fmla="*/ 439795 w 447766"/>
                  <a:gd name="connsiteY7" fmla="*/ 134654 h 211897"/>
                  <a:gd name="connsiteX8" fmla="*/ 437676 w 447766"/>
                  <a:gd name="connsiteY8" fmla="*/ 129987 h 211897"/>
                  <a:gd name="connsiteX9" fmla="*/ 436829 w 447766"/>
                  <a:gd name="connsiteY9" fmla="*/ 128291 h 211897"/>
                  <a:gd name="connsiteX10" fmla="*/ 435134 w 447766"/>
                  <a:gd name="connsiteY10" fmla="*/ 127018 h 211897"/>
                  <a:gd name="connsiteX11" fmla="*/ 432167 w 447766"/>
                  <a:gd name="connsiteY11" fmla="*/ 124473 h 211897"/>
                  <a:gd name="connsiteX12" fmla="*/ 431320 w 447766"/>
                  <a:gd name="connsiteY12" fmla="*/ 119806 h 211897"/>
                  <a:gd name="connsiteX13" fmla="*/ 430472 w 447766"/>
                  <a:gd name="connsiteY13" fmla="*/ 116413 h 211897"/>
                  <a:gd name="connsiteX14" fmla="*/ 425386 w 447766"/>
                  <a:gd name="connsiteY14" fmla="*/ 114716 h 211897"/>
                  <a:gd name="connsiteX15" fmla="*/ 419029 w 447766"/>
                  <a:gd name="connsiteY15" fmla="*/ 111322 h 211897"/>
                  <a:gd name="connsiteX16" fmla="*/ 418182 w 447766"/>
                  <a:gd name="connsiteY16" fmla="*/ 107504 h 211897"/>
                  <a:gd name="connsiteX17" fmla="*/ 410977 w 447766"/>
                  <a:gd name="connsiteY17" fmla="*/ 98595 h 211897"/>
                  <a:gd name="connsiteX18" fmla="*/ 390635 w 447766"/>
                  <a:gd name="connsiteY18" fmla="*/ 110473 h 211897"/>
                  <a:gd name="connsiteX19" fmla="*/ 387669 w 447766"/>
                  <a:gd name="connsiteY19" fmla="*/ 110473 h 211897"/>
                  <a:gd name="connsiteX20" fmla="*/ 387669 w 447766"/>
                  <a:gd name="connsiteY20" fmla="*/ 107504 h 211897"/>
                  <a:gd name="connsiteX21" fmla="*/ 411825 w 447766"/>
                  <a:gd name="connsiteY21" fmla="*/ 93929 h 211897"/>
                  <a:gd name="connsiteX22" fmla="*/ 422844 w 447766"/>
                  <a:gd name="connsiteY22" fmla="*/ 106655 h 211897"/>
                  <a:gd name="connsiteX23" fmla="*/ 423267 w 447766"/>
                  <a:gd name="connsiteY23" fmla="*/ 109201 h 211897"/>
                  <a:gd name="connsiteX24" fmla="*/ 426234 w 447766"/>
                  <a:gd name="connsiteY24" fmla="*/ 110049 h 211897"/>
                  <a:gd name="connsiteX25" fmla="*/ 433862 w 447766"/>
                  <a:gd name="connsiteY25" fmla="*/ 113443 h 211897"/>
                  <a:gd name="connsiteX26" fmla="*/ 435557 w 447766"/>
                  <a:gd name="connsiteY26" fmla="*/ 119382 h 211897"/>
                  <a:gd name="connsiteX27" fmla="*/ 435981 w 447766"/>
                  <a:gd name="connsiteY27" fmla="*/ 122352 h 211897"/>
                  <a:gd name="connsiteX28" fmla="*/ 437253 w 447766"/>
                  <a:gd name="connsiteY28" fmla="*/ 123200 h 211897"/>
                  <a:gd name="connsiteX29" fmla="*/ 440643 w 447766"/>
                  <a:gd name="connsiteY29" fmla="*/ 126170 h 211897"/>
                  <a:gd name="connsiteX30" fmla="*/ 441491 w 447766"/>
                  <a:gd name="connsiteY30" fmla="*/ 129563 h 211897"/>
                  <a:gd name="connsiteX31" fmla="*/ 441914 w 447766"/>
                  <a:gd name="connsiteY31" fmla="*/ 131684 h 211897"/>
                  <a:gd name="connsiteX32" fmla="*/ 442338 w 447766"/>
                  <a:gd name="connsiteY32" fmla="*/ 131684 h 211897"/>
                  <a:gd name="connsiteX33" fmla="*/ 448271 w 447766"/>
                  <a:gd name="connsiteY33" fmla="*/ 141866 h 211897"/>
                  <a:gd name="connsiteX34" fmla="*/ 448271 w 447766"/>
                  <a:gd name="connsiteY34" fmla="*/ 143138 h 211897"/>
                  <a:gd name="connsiteX35" fmla="*/ 435981 w 447766"/>
                  <a:gd name="connsiteY35" fmla="*/ 179197 h 211897"/>
                  <a:gd name="connsiteX36" fmla="*/ 407163 w 447766"/>
                  <a:gd name="connsiteY36" fmla="*/ 213134 h 211897"/>
                  <a:gd name="connsiteX37" fmla="*/ 405892 w 447766"/>
                  <a:gd name="connsiteY37" fmla="*/ 213134 h 211897"/>
                  <a:gd name="connsiteX38" fmla="*/ 2439 w 447766"/>
                  <a:gd name="connsiteY38" fmla="*/ 34538 h 211897"/>
                  <a:gd name="connsiteX39" fmla="*/ 1168 w 447766"/>
                  <a:gd name="connsiteY39" fmla="*/ 34114 h 211897"/>
                  <a:gd name="connsiteX40" fmla="*/ 1168 w 447766"/>
                  <a:gd name="connsiteY40" fmla="*/ 31144 h 211897"/>
                  <a:gd name="connsiteX41" fmla="*/ 30834 w 447766"/>
                  <a:gd name="connsiteY41" fmla="*/ 1874 h 211897"/>
                  <a:gd name="connsiteX42" fmla="*/ 33800 w 447766"/>
                  <a:gd name="connsiteY42" fmla="*/ 1874 h 211897"/>
                  <a:gd name="connsiteX43" fmla="*/ 33800 w 447766"/>
                  <a:gd name="connsiteY43" fmla="*/ 4843 h 211897"/>
                  <a:gd name="connsiteX44" fmla="*/ 4135 w 447766"/>
                  <a:gd name="connsiteY44" fmla="*/ 34114 h 211897"/>
                  <a:gd name="connsiteX45" fmla="*/ 2439 w 447766"/>
                  <a:gd name="connsiteY45" fmla="*/ 34538 h 2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47766" h="211897">
                    <a:moveTo>
                      <a:pt x="405892" y="213134"/>
                    </a:moveTo>
                    <a:cubicBezTo>
                      <a:pt x="405468" y="213134"/>
                      <a:pt x="405044" y="213134"/>
                      <a:pt x="404620" y="212710"/>
                    </a:cubicBezTo>
                    <a:cubicBezTo>
                      <a:pt x="403773" y="211862"/>
                      <a:pt x="403773" y="210589"/>
                      <a:pt x="404620" y="209741"/>
                    </a:cubicBezTo>
                    <a:cubicBezTo>
                      <a:pt x="404620" y="209741"/>
                      <a:pt x="423691" y="191924"/>
                      <a:pt x="432591" y="176652"/>
                    </a:cubicBezTo>
                    <a:cubicBezTo>
                      <a:pt x="443610" y="157138"/>
                      <a:pt x="444033" y="148229"/>
                      <a:pt x="444033" y="142714"/>
                    </a:cubicBezTo>
                    <a:lnTo>
                      <a:pt x="444033" y="141441"/>
                    </a:lnTo>
                    <a:cubicBezTo>
                      <a:pt x="444033" y="138048"/>
                      <a:pt x="442338" y="136351"/>
                      <a:pt x="440219" y="135078"/>
                    </a:cubicBezTo>
                    <a:lnTo>
                      <a:pt x="439795" y="134654"/>
                    </a:lnTo>
                    <a:cubicBezTo>
                      <a:pt x="438100" y="133806"/>
                      <a:pt x="437676" y="131684"/>
                      <a:pt x="437676" y="129987"/>
                    </a:cubicBezTo>
                    <a:cubicBezTo>
                      <a:pt x="437253" y="129563"/>
                      <a:pt x="437253" y="128291"/>
                      <a:pt x="436829" y="128291"/>
                    </a:cubicBezTo>
                    <a:cubicBezTo>
                      <a:pt x="436405" y="127866"/>
                      <a:pt x="435981" y="127442"/>
                      <a:pt x="435134" y="127018"/>
                    </a:cubicBezTo>
                    <a:cubicBezTo>
                      <a:pt x="434286" y="126594"/>
                      <a:pt x="433015" y="125745"/>
                      <a:pt x="432167" y="124473"/>
                    </a:cubicBezTo>
                    <a:cubicBezTo>
                      <a:pt x="431320" y="122776"/>
                      <a:pt x="431320" y="121079"/>
                      <a:pt x="431320" y="119806"/>
                    </a:cubicBezTo>
                    <a:cubicBezTo>
                      <a:pt x="431320" y="118534"/>
                      <a:pt x="431320" y="117685"/>
                      <a:pt x="430472" y="116413"/>
                    </a:cubicBezTo>
                    <a:cubicBezTo>
                      <a:pt x="429624" y="115140"/>
                      <a:pt x="427505" y="114716"/>
                      <a:pt x="425386" y="114716"/>
                    </a:cubicBezTo>
                    <a:cubicBezTo>
                      <a:pt x="423267" y="114292"/>
                      <a:pt x="420301" y="113867"/>
                      <a:pt x="419029" y="111322"/>
                    </a:cubicBezTo>
                    <a:cubicBezTo>
                      <a:pt x="418606" y="110473"/>
                      <a:pt x="418182" y="109201"/>
                      <a:pt x="418182" y="107504"/>
                    </a:cubicBezTo>
                    <a:cubicBezTo>
                      <a:pt x="417758" y="103686"/>
                      <a:pt x="417334" y="99444"/>
                      <a:pt x="410977" y="98595"/>
                    </a:cubicBezTo>
                    <a:cubicBezTo>
                      <a:pt x="401654" y="97747"/>
                      <a:pt x="390635" y="110473"/>
                      <a:pt x="390635" y="110473"/>
                    </a:cubicBezTo>
                    <a:cubicBezTo>
                      <a:pt x="390211" y="111322"/>
                      <a:pt x="388516" y="111322"/>
                      <a:pt x="387669" y="110473"/>
                    </a:cubicBezTo>
                    <a:cubicBezTo>
                      <a:pt x="386821" y="110049"/>
                      <a:pt x="386821" y="108352"/>
                      <a:pt x="387669" y="107504"/>
                    </a:cubicBezTo>
                    <a:cubicBezTo>
                      <a:pt x="388092" y="107080"/>
                      <a:pt x="399959" y="92656"/>
                      <a:pt x="411825" y="93929"/>
                    </a:cubicBezTo>
                    <a:cubicBezTo>
                      <a:pt x="421572" y="94777"/>
                      <a:pt x="422420" y="102413"/>
                      <a:pt x="422844" y="106655"/>
                    </a:cubicBezTo>
                    <a:cubicBezTo>
                      <a:pt x="422844" y="107504"/>
                      <a:pt x="422844" y="108776"/>
                      <a:pt x="423267" y="109201"/>
                    </a:cubicBezTo>
                    <a:cubicBezTo>
                      <a:pt x="423267" y="109625"/>
                      <a:pt x="424963" y="110049"/>
                      <a:pt x="426234" y="110049"/>
                    </a:cubicBezTo>
                    <a:cubicBezTo>
                      <a:pt x="428777" y="110473"/>
                      <a:pt x="431743" y="110898"/>
                      <a:pt x="433862" y="113443"/>
                    </a:cubicBezTo>
                    <a:cubicBezTo>
                      <a:pt x="435557" y="115564"/>
                      <a:pt x="435557" y="117685"/>
                      <a:pt x="435557" y="119382"/>
                    </a:cubicBezTo>
                    <a:cubicBezTo>
                      <a:pt x="435557" y="120230"/>
                      <a:pt x="435557" y="121079"/>
                      <a:pt x="435981" y="122352"/>
                    </a:cubicBezTo>
                    <a:cubicBezTo>
                      <a:pt x="435981" y="122352"/>
                      <a:pt x="436405" y="122776"/>
                      <a:pt x="437253" y="123200"/>
                    </a:cubicBezTo>
                    <a:cubicBezTo>
                      <a:pt x="438100" y="123624"/>
                      <a:pt x="439795" y="124473"/>
                      <a:pt x="440643" y="126170"/>
                    </a:cubicBezTo>
                    <a:cubicBezTo>
                      <a:pt x="441067" y="127018"/>
                      <a:pt x="441491" y="128291"/>
                      <a:pt x="441491" y="129563"/>
                    </a:cubicBezTo>
                    <a:cubicBezTo>
                      <a:pt x="441491" y="129987"/>
                      <a:pt x="441914" y="131260"/>
                      <a:pt x="441914" y="131684"/>
                    </a:cubicBezTo>
                    <a:lnTo>
                      <a:pt x="442338" y="131684"/>
                    </a:lnTo>
                    <a:cubicBezTo>
                      <a:pt x="444033" y="132957"/>
                      <a:pt x="448695" y="135502"/>
                      <a:pt x="448271" y="141866"/>
                    </a:cubicBezTo>
                    <a:lnTo>
                      <a:pt x="448271" y="143138"/>
                    </a:lnTo>
                    <a:cubicBezTo>
                      <a:pt x="447847" y="149077"/>
                      <a:pt x="447847" y="158835"/>
                      <a:pt x="435981" y="179197"/>
                    </a:cubicBezTo>
                    <a:cubicBezTo>
                      <a:pt x="427082" y="194893"/>
                      <a:pt x="408011" y="212286"/>
                      <a:pt x="407163" y="213134"/>
                    </a:cubicBezTo>
                    <a:cubicBezTo>
                      <a:pt x="407163" y="212710"/>
                      <a:pt x="406739" y="213134"/>
                      <a:pt x="405892" y="213134"/>
                    </a:cubicBezTo>
                    <a:close/>
                    <a:moveTo>
                      <a:pt x="2439" y="34538"/>
                    </a:moveTo>
                    <a:cubicBezTo>
                      <a:pt x="2016" y="34538"/>
                      <a:pt x="1592" y="34538"/>
                      <a:pt x="1168" y="34114"/>
                    </a:cubicBezTo>
                    <a:cubicBezTo>
                      <a:pt x="320" y="33266"/>
                      <a:pt x="320" y="31993"/>
                      <a:pt x="1168" y="31144"/>
                    </a:cubicBezTo>
                    <a:lnTo>
                      <a:pt x="30834" y="1874"/>
                    </a:lnTo>
                    <a:cubicBezTo>
                      <a:pt x="31681" y="1025"/>
                      <a:pt x="32953" y="1025"/>
                      <a:pt x="33800" y="1874"/>
                    </a:cubicBezTo>
                    <a:cubicBezTo>
                      <a:pt x="34648" y="2722"/>
                      <a:pt x="34648" y="3995"/>
                      <a:pt x="33800" y="4843"/>
                    </a:cubicBezTo>
                    <a:lnTo>
                      <a:pt x="4135" y="34114"/>
                    </a:lnTo>
                    <a:cubicBezTo>
                      <a:pt x="3711" y="34538"/>
                      <a:pt x="2863" y="34538"/>
                      <a:pt x="2439" y="34538"/>
                    </a:cubicBezTo>
                    <a:close/>
                  </a:path>
                </a:pathLst>
              </a:custGeom>
              <a:solidFill>
                <a:srgbClr val="000000"/>
              </a:solidFill>
              <a:ln w="4238" cap="flat">
                <a:noFill/>
                <a:prstDash val="solid"/>
                <a:miter/>
              </a:ln>
            </p:spPr>
            <p:txBody>
              <a:bodyPr rtlCol="0" anchor="ctr"/>
              <a:lstStyle/>
              <a:p>
                <a:endParaRPr lang="fr-FR"/>
              </a:p>
            </p:txBody>
          </p:sp>
          <p:sp>
            <p:nvSpPr>
              <p:cNvPr id="1162" name="Forme libre 1161">
                <a:extLst>
                  <a:ext uri="{FF2B5EF4-FFF2-40B4-BE49-F238E27FC236}">
                    <a16:creationId xmlns:a16="http://schemas.microsoft.com/office/drawing/2014/main" id="{3BACFAB2-8F9E-36B2-1231-6876822B6CE0}"/>
                  </a:ext>
                </a:extLst>
              </p:cNvPr>
              <p:cNvSpPr/>
              <p:nvPr/>
            </p:nvSpPr>
            <p:spPr>
              <a:xfrm>
                <a:off x="2130828" y="4657493"/>
                <a:ext cx="68397" cy="109190"/>
              </a:xfrm>
              <a:custGeom>
                <a:avLst/>
                <a:gdLst>
                  <a:gd name="connsiteX0" fmla="*/ 27775 w 68397"/>
                  <a:gd name="connsiteY0" fmla="*/ 110413 h 109190"/>
                  <a:gd name="connsiteX1" fmla="*/ 26504 w 68397"/>
                  <a:gd name="connsiteY1" fmla="*/ 109989 h 109190"/>
                  <a:gd name="connsiteX2" fmla="*/ 26504 w 68397"/>
                  <a:gd name="connsiteY2" fmla="*/ 107019 h 109190"/>
                  <a:gd name="connsiteX3" fmla="*/ 63798 w 68397"/>
                  <a:gd name="connsiteY3" fmla="*/ 61628 h 109190"/>
                  <a:gd name="connsiteX4" fmla="*/ 28199 w 68397"/>
                  <a:gd name="connsiteY4" fmla="*/ 40841 h 109190"/>
                  <a:gd name="connsiteX5" fmla="*/ 652 w 68397"/>
                  <a:gd name="connsiteY5" fmla="*/ 3934 h 109190"/>
                  <a:gd name="connsiteX6" fmla="*/ 1500 w 68397"/>
                  <a:gd name="connsiteY6" fmla="*/ 1389 h 109190"/>
                  <a:gd name="connsiteX7" fmla="*/ 4043 w 68397"/>
                  <a:gd name="connsiteY7" fmla="*/ 2237 h 109190"/>
                  <a:gd name="connsiteX8" fmla="*/ 30742 w 68397"/>
                  <a:gd name="connsiteY8" fmla="*/ 37872 h 109190"/>
                  <a:gd name="connsiteX9" fmla="*/ 67612 w 68397"/>
                  <a:gd name="connsiteY9" fmla="*/ 58658 h 109190"/>
                  <a:gd name="connsiteX10" fmla="*/ 68883 w 68397"/>
                  <a:gd name="connsiteY10" fmla="*/ 59931 h 109190"/>
                  <a:gd name="connsiteX11" fmla="*/ 68460 w 68397"/>
                  <a:gd name="connsiteY11" fmla="*/ 62052 h 109190"/>
                  <a:gd name="connsiteX12" fmla="*/ 29047 w 68397"/>
                  <a:gd name="connsiteY12" fmla="*/ 109565 h 109190"/>
                  <a:gd name="connsiteX13" fmla="*/ 27775 w 68397"/>
                  <a:gd name="connsiteY13" fmla="*/ 110413 h 10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397" h="109190">
                    <a:moveTo>
                      <a:pt x="27775" y="110413"/>
                    </a:moveTo>
                    <a:cubicBezTo>
                      <a:pt x="27351" y="110413"/>
                      <a:pt x="26928" y="110413"/>
                      <a:pt x="26504" y="109989"/>
                    </a:cubicBezTo>
                    <a:cubicBezTo>
                      <a:pt x="25656" y="109140"/>
                      <a:pt x="25656" y="107868"/>
                      <a:pt x="26504" y="107019"/>
                    </a:cubicBezTo>
                    <a:lnTo>
                      <a:pt x="63798" y="61628"/>
                    </a:lnTo>
                    <a:cubicBezTo>
                      <a:pt x="57441" y="59507"/>
                      <a:pt x="41761" y="53568"/>
                      <a:pt x="28199" y="40841"/>
                    </a:cubicBezTo>
                    <a:cubicBezTo>
                      <a:pt x="11671" y="24297"/>
                      <a:pt x="1076" y="4783"/>
                      <a:pt x="652" y="3934"/>
                    </a:cubicBezTo>
                    <a:cubicBezTo>
                      <a:pt x="229" y="3086"/>
                      <a:pt x="652" y="1813"/>
                      <a:pt x="1500" y="1389"/>
                    </a:cubicBezTo>
                    <a:cubicBezTo>
                      <a:pt x="2348" y="965"/>
                      <a:pt x="3619" y="1389"/>
                      <a:pt x="4043" y="2237"/>
                    </a:cubicBezTo>
                    <a:cubicBezTo>
                      <a:pt x="4043" y="2237"/>
                      <a:pt x="14214" y="22176"/>
                      <a:pt x="30742" y="37872"/>
                    </a:cubicBezTo>
                    <a:cubicBezTo>
                      <a:pt x="46846" y="53568"/>
                      <a:pt x="67188" y="58658"/>
                      <a:pt x="67612" y="58658"/>
                    </a:cubicBezTo>
                    <a:cubicBezTo>
                      <a:pt x="68036" y="58658"/>
                      <a:pt x="68883" y="59083"/>
                      <a:pt x="68883" y="59931"/>
                    </a:cubicBezTo>
                    <a:cubicBezTo>
                      <a:pt x="68883" y="60780"/>
                      <a:pt x="68883" y="61204"/>
                      <a:pt x="68460" y="62052"/>
                    </a:cubicBezTo>
                    <a:lnTo>
                      <a:pt x="29047" y="109565"/>
                    </a:lnTo>
                    <a:cubicBezTo>
                      <a:pt x="29047" y="109989"/>
                      <a:pt x="28199" y="110413"/>
                      <a:pt x="27775" y="110413"/>
                    </a:cubicBezTo>
                    <a:close/>
                  </a:path>
                </a:pathLst>
              </a:custGeom>
              <a:solidFill>
                <a:srgbClr val="000000"/>
              </a:solidFill>
              <a:ln w="4238" cap="flat">
                <a:noFill/>
                <a:prstDash val="solid"/>
                <a:miter/>
              </a:ln>
            </p:spPr>
            <p:txBody>
              <a:bodyPr rtlCol="0" anchor="ctr"/>
              <a:lstStyle/>
              <a:p>
                <a:endParaRPr lang="fr-FR"/>
              </a:p>
            </p:txBody>
          </p:sp>
          <p:sp>
            <p:nvSpPr>
              <p:cNvPr id="1163" name="Forme libre 1162">
                <a:extLst>
                  <a:ext uri="{FF2B5EF4-FFF2-40B4-BE49-F238E27FC236}">
                    <a16:creationId xmlns:a16="http://schemas.microsoft.com/office/drawing/2014/main" id="{B8909B5F-97D2-2E49-6C60-B7DC83B76EB0}"/>
                  </a:ext>
                </a:extLst>
              </p:cNvPr>
              <p:cNvSpPr/>
              <p:nvPr/>
            </p:nvSpPr>
            <p:spPr>
              <a:xfrm>
                <a:off x="2179731" y="4696688"/>
                <a:ext cx="19041" cy="20362"/>
              </a:xfrm>
              <a:custGeom>
                <a:avLst/>
                <a:gdLst>
                  <a:gd name="connsiteX0" fmla="*/ 8545 w 19041"/>
                  <a:gd name="connsiteY0" fmla="*/ 1221 h 20362"/>
                  <a:gd name="connsiteX1" fmla="*/ 17869 w 19041"/>
                  <a:gd name="connsiteY1" fmla="*/ 21584 h 20362"/>
                  <a:gd name="connsiteX2" fmla="*/ 493 w 19041"/>
                  <a:gd name="connsiteY2" fmla="*/ 14372 h 20362"/>
                  <a:gd name="connsiteX3" fmla="*/ 8545 w 19041"/>
                  <a:gd name="connsiteY3" fmla="*/ 1221 h 20362"/>
                  <a:gd name="connsiteX4" fmla="*/ 8545 w 19041"/>
                  <a:gd name="connsiteY4" fmla="*/ 1221 h 20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1" h="20362">
                    <a:moveTo>
                      <a:pt x="8545" y="1221"/>
                    </a:moveTo>
                    <a:cubicBezTo>
                      <a:pt x="8545" y="1221"/>
                      <a:pt x="24649" y="15220"/>
                      <a:pt x="17869" y="21584"/>
                    </a:cubicBezTo>
                    <a:lnTo>
                      <a:pt x="493" y="14372"/>
                    </a:lnTo>
                    <a:lnTo>
                      <a:pt x="8545" y="1221"/>
                    </a:lnTo>
                    <a:lnTo>
                      <a:pt x="8545" y="1221"/>
                    </a:lnTo>
                    <a:close/>
                  </a:path>
                </a:pathLst>
              </a:custGeom>
              <a:solidFill>
                <a:srgbClr val="000000"/>
              </a:solidFill>
              <a:ln w="4238" cap="flat">
                <a:noFill/>
                <a:prstDash val="solid"/>
                <a:miter/>
              </a:ln>
            </p:spPr>
            <p:txBody>
              <a:bodyPr rtlCol="0" anchor="ctr"/>
              <a:lstStyle/>
              <a:p>
                <a:endParaRPr lang="fr-FR"/>
              </a:p>
            </p:txBody>
          </p:sp>
          <p:sp>
            <p:nvSpPr>
              <p:cNvPr id="1164" name="Forme libre 1163">
                <a:extLst>
                  <a:ext uri="{FF2B5EF4-FFF2-40B4-BE49-F238E27FC236}">
                    <a16:creationId xmlns:a16="http://schemas.microsoft.com/office/drawing/2014/main" id="{E7F10A70-9F64-7FF7-7A21-EC3947F3B67F}"/>
                  </a:ext>
                </a:extLst>
              </p:cNvPr>
              <p:cNvSpPr/>
              <p:nvPr/>
            </p:nvSpPr>
            <p:spPr>
              <a:xfrm>
                <a:off x="2131380" y="4544539"/>
                <a:ext cx="73142" cy="174208"/>
              </a:xfrm>
              <a:custGeom>
                <a:avLst/>
                <a:gdLst>
                  <a:gd name="connsiteX0" fmla="*/ 66637 w 73142"/>
                  <a:gd name="connsiteY0" fmla="*/ 175407 h 174208"/>
                  <a:gd name="connsiteX1" fmla="*/ 65790 w 73142"/>
                  <a:gd name="connsiteY1" fmla="*/ 175407 h 174208"/>
                  <a:gd name="connsiteX2" fmla="*/ 48414 w 73142"/>
                  <a:gd name="connsiteY2" fmla="*/ 168196 h 174208"/>
                  <a:gd name="connsiteX3" fmla="*/ 47143 w 73142"/>
                  <a:gd name="connsiteY3" fmla="*/ 166923 h 174208"/>
                  <a:gd name="connsiteX4" fmla="*/ 47143 w 73142"/>
                  <a:gd name="connsiteY4" fmla="*/ 165226 h 174208"/>
                  <a:gd name="connsiteX5" fmla="*/ 54771 w 73142"/>
                  <a:gd name="connsiteY5" fmla="*/ 152075 h 174208"/>
                  <a:gd name="connsiteX6" fmla="*/ 56042 w 73142"/>
                  <a:gd name="connsiteY6" fmla="*/ 151227 h 174208"/>
                  <a:gd name="connsiteX7" fmla="*/ 57737 w 73142"/>
                  <a:gd name="connsiteY7" fmla="*/ 151651 h 174208"/>
                  <a:gd name="connsiteX8" fmla="*/ 69604 w 73142"/>
                  <a:gd name="connsiteY8" fmla="*/ 169893 h 174208"/>
                  <a:gd name="connsiteX9" fmla="*/ 67485 w 73142"/>
                  <a:gd name="connsiteY9" fmla="*/ 174983 h 174208"/>
                  <a:gd name="connsiteX10" fmla="*/ 66637 w 73142"/>
                  <a:gd name="connsiteY10" fmla="*/ 175407 h 174208"/>
                  <a:gd name="connsiteX11" fmla="*/ 66637 w 73142"/>
                  <a:gd name="connsiteY11" fmla="*/ 175407 h 174208"/>
                  <a:gd name="connsiteX12" fmla="*/ 52228 w 73142"/>
                  <a:gd name="connsiteY12" fmla="*/ 165226 h 174208"/>
                  <a:gd name="connsiteX13" fmla="*/ 65790 w 73142"/>
                  <a:gd name="connsiteY13" fmla="*/ 170741 h 174208"/>
                  <a:gd name="connsiteX14" fmla="*/ 65790 w 73142"/>
                  <a:gd name="connsiteY14" fmla="*/ 169469 h 174208"/>
                  <a:gd name="connsiteX15" fmla="*/ 57314 w 73142"/>
                  <a:gd name="connsiteY15" fmla="*/ 156318 h 174208"/>
                  <a:gd name="connsiteX16" fmla="*/ 52228 w 73142"/>
                  <a:gd name="connsiteY16" fmla="*/ 165226 h 174208"/>
                  <a:gd name="connsiteX17" fmla="*/ 56890 w 73142"/>
                  <a:gd name="connsiteY17" fmla="*/ 125350 h 174208"/>
                  <a:gd name="connsiteX18" fmla="*/ 56042 w 73142"/>
                  <a:gd name="connsiteY18" fmla="*/ 125350 h 174208"/>
                  <a:gd name="connsiteX19" fmla="*/ 55195 w 73142"/>
                  <a:gd name="connsiteY19" fmla="*/ 122805 h 174208"/>
                  <a:gd name="connsiteX20" fmla="*/ 52652 w 73142"/>
                  <a:gd name="connsiteY20" fmla="*/ 96079 h 174208"/>
                  <a:gd name="connsiteX21" fmla="*/ 52228 w 73142"/>
                  <a:gd name="connsiteY21" fmla="*/ 95230 h 174208"/>
                  <a:gd name="connsiteX22" fmla="*/ 64094 w 73142"/>
                  <a:gd name="connsiteY22" fmla="*/ 80807 h 174208"/>
                  <a:gd name="connsiteX23" fmla="*/ 65366 w 73142"/>
                  <a:gd name="connsiteY23" fmla="*/ 79958 h 174208"/>
                  <a:gd name="connsiteX24" fmla="*/ 69180 w 73142"/>
                  <a:gd name="connsiteY24" fmla="*/ 72322 h 174208"/>
                  <a:gd name="connsiteX25" fmla="*/ 67061 w 73142"/>
                  <a:gd name="connsiteY25" fmla="*/ 70625 h 174208"/>
                  <a:gd name="connsiteX26" fmla="*/ 22562 w 73142"/>
                  <a:gd name="connsiteY26" fmla="*/ 93533 h 174208"/>
                  <a:gd name="connsiteX27" fmla="*/ 4339 w 73142"/>
                  <a:gd name="connsiteY27" fmla="*/ 118138 h 174208"/>
                  <a:gd name="connsiteX28" fmla="*/ 1373 w 73142"/>
                  <a:gd name="connsiteY28" fmla="*/ 118562 h 174208"/>
                  <a:gd name="connsiteX29" fmla="*/ 949 w 73142"/>
                  <a:gd name="connsiteY29" fmla="*/ 115593 h 174208"/>
                  <a:gd name="connsiteX30" fmla="*/ 20020 w 73142"/>
                  <a:gd name="connsiteY30" fmla="*/ 90140 h 174208"/>
                  <a:gd name="connsiteX31" fmla="*/ 68332 w 73142"/>
                  <a:gd name="connsiteY31" fmla="*/ 65959 h 174208"/>
                  <a:gd name="connsiteX32" fmla="*/ 73418 w 73142"/>
                  <a:gd name="connsiteY32" fmla="*/ 70625 h 174208"/>
                  <a:gd name="connsiteX33" fmla="*/ 68332 w 73142"/>
                  <a:gd name="connsiteY33" fmla="*/ 82504 h 174208"/>
                  <a:gd name="connsiteX34" fmla="*/ 67061 w 73142"/>
                  <a:gd name="connsiteY34" fmla="*/ 83352 h 174208"/>
                  <a:gd name="connsiteX35" fmla="*/ 56466 w 73142"/>
                  <a:gd name="connsiteY35" fmla="*/ 93957 h 174208"/>
                  <a:gd name="connsiteX36" fmla="*/ 59009 w 73142"/>
                  <a:gd name="connsiteY36" fmla="*/ 124926 h 174208"/>
                  <a:gd name="connsiteX37" fmla="*/ 56890 w 73142"/>
                  <a:gd name="connsiteY37" fmla="*/ 125350 h 174208"/>
                  <a:gd name="connsiteX38" fmla="*/ 56890 w 73142"/>
                  <a:gd name="connsiteY38" fmla="*/ 125350 h 174208"/>
                  <a:gd name="connsiteX39" fmla="*/ 61128 w 73142"/>
                  <a:gd name="connsiteY39" fmla="*/ 22689 h 174208"/>
                  <a:gd name="connsiteX40" fmla="*/ 59856 w 73142"/>
                  <a:gd name="connsiteY40" fmla="*/ 22265 h 174208"/>
                  <a:gd name="connsiteX41" fmla="*/ 36972 w 73142"/>
                  <a:gd name="connsiteY41" fmla="*/ 4871 h 174208"/>
                  <a:gd name="connsiteX42" fmla="*/ 36548 w 73142"/>
                  <a:gd name="connsiteY42" fmla="*/ 1902 h 174208"/>
                  <a:gd name="connsiteX43" fmla="*/ 39514 w 73142"/>
                  <a:gd name="connsiteY43" fmla="*/ 1478 h 174208"/>
                  <a:gd name="connsiteX44" fmla="*/ 62399 w 73142"/>
                  <a:gd name="connsiteY44" fmla="*/ 18871 h 174208"/>
                  <a:gd name="connsiteX45" fmla="*/ 62823 w 73142"/>
                  <a:gd name="connsiteY45" fmla="*/ 21840 h 174208"/>
                  <a:gd name="connsiteX46" fmla="*/ 61128 w 73142"/>
                  <a:gd name="connsiteY46" fmla="*/ 22689 h 174208"/>
                  <a:gd name="connsiteX47" fmla="*/ 61128 w 73142"/>
                  <a:gd name="connsiteY47" fmla="*/ 22689 h 17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3142" h="174208">
                    <a:moveTo>
                      <a:pt x="66637" y="175407"/>
                    </a:moveTo>
                    <a:cubicBezTo>
                      <a:pt x="66637" y="175407"/>
                      <a:pt x="66213" y="175407"/>
                      <a:pt x="65790" y="175407"/>
                    </a:cubicBezTo>
                    <a:lnTo>
                      <a:pt x="48414" y="168196"/>
                    </a:lnTo>
                    <a:cubicBezTo>
                      <a:pt x="47990" y="168196"/>
                      <a:pt x="47566" y="167772"/>
                      <a:pt x="47143" y="166923"/>
                    </a:cubicBezTo>
                    <a:cubicBezTo>
                      <a:pt x="47143" y="166499"/>
                      <a:pt x="47143" y="165651"/>
                      <a:pt x="47143" y="165226"/>
                    </a:cubicBezTo>
                    <a:lnTo>
                      <a:pt x="54771" y="152075"/>
                    </a:lnTo>
                    <a:cubicBezTo>
                      <a:pt x="55195" y="151651"/>
                      <a:pt x="55619" y="151227"/>
                      <a:pt x="56042" y="151227"/>
                    </a:cubicBezTo>
                    <a:cubicBezTo>
                      <a:pt x="56466" y="151227"/>
                      <a:pt x="57314" y="151227"/>
                      <a:pt x="57737" y="151651"/>
                    </a:cubicBezTo>
                    <a:cubicBezTo>
                      <a:pt x="59009" y="152500"/>
                      <a:pt x="69604" y="162257"/>
                      <a:pt x="69604" y="169893"/>
                    </a:cubicBezTo>
                    <a:cubicBezTo>
                      <a:pt x="69604" y="172014"/>
                      <a:pt x="68756" y="173711"/>
                      <a:pt x="67485" y="174983"/>
                    </a:cubicBezTo>
                    <a:cubicBezTo>
                      <a:pt x="67485" y="175407"/>
                      <a:pt x="67061" y="175407"/>
                      <a:pt x="66637" y="175407"/>
                    </a:cubicBezTo>
                    <a:lnTo>
                      <a:pt x="66637" y="175407"/>
                    </a:lnTo>
                    <a:close/>
                    <a:moveTo>
                      <a:pt x="52228" y="165226"/>
                    </a:moveTo>
                    <a:lnTo>
                      <a:pt x="65790" y="170741"/>
                    </a:lnTo>
                    <a:cubicBezTo>
                      <a:pt x="65790" y="170317"/>
                      <a:pt x="65790" y="170317"/>
                      <a:pt x="65790" y="169469"/>
                    </a:cubicBezTo>
                    <a:cubicBezTo>
                      <a:pt x="65790" y="166075"/>
                      <a:pt x="61128" y="160136"/>
                      <a:pt x="57314" y="156318"/>
                    </a:cubicBezTo>
                    <a:lnTo>
                      <a:pt x="52228" y="165226"/>
                    </a:lnTo>
                    <a:close/>
                    <a:moveTo>
                      <a:pt x="56890" y="125350"/>
                    </a:moveTo>
                    <a:cubicBezTo>
                      <a:pt x="56466" y="125350"/>
                      <a:pt x="56466" y="125350"/>
                      <a:pt x="56042" y="125350"/>
                    </a:cubicBezTo>
                    <a:cubicBezTo>
                      <a:pt x="55195" y="124926"/>
                      <a:pt x="54771" y="123653"/>
                      <a:pt x="55195" y="122805"/>
                    </a:cubicBezTo>
                    <a:cubicBezTo>
                      <a:pt x="59009" y="114744"/>
                      <a:pt x="58161" y="105836"/>
                      <a:pt x="52652" y="96079"/>
                    </a:cubicBezTo>
                    <a:cubicBezTo>
                      <a:pt x="52652" y="95654"/>
                      <a:pt x="52228" y="95230"/>
                      <a:pt x="52228" y="95230"/>
                    </a:cubicBezTo>
                    <a:cubicBezTo>
                      <a:pt x="51381" y="93109"/>
                      <a:pt x="53076" y="90988"/>
                      <a:pt x="64094" y="80807"/>
                    </a:cubicBezTo>
                    <a:lnTo>
                      <a:pt x="65366" y="79958"/>
                    </a:lnTo>
                    <a:cubicBezTo>
                      <a:pt x="68332" y="76989"/>
                      <a:pt x="69604" y="74019"/>
                      <a:pt x="69180" y="72322"/>
                    </a:cubicBezTo>
                    <a:cubicBezTo>
                      <a:pt x="69180" y="71898"/>
                      <a:pt x="68756" y="71050"/>
                      <a:pt x="67061" y="70625"/>
                    </a:cubicBezTo>
                    <a:cubicBezTo>
                      <a:pt x="62399" y="69777"/>
                      <a:pt x="28919" y="87594"/>
                      <a:pt x="22562" y="93533"/>
                    </a:cubicBezTo>
                    <a:cubicBezTo>
                      <a:pt x="17053" y="99048"/>
                      <a:pt x="4339" y="117714"/>
                      <a:pt x="4339" y="118138"/>
                    </a:cubicBezTo>
                    <a:cubicBezTo>
                      <a:pt x="3916" y="118986"/>
                      <a:pt x="2644" y="119411"/>
                      <a:pt x="1373" y="118562"/>
                    </a:cubicBezTo>
                    <a:cubicBezTo>
                      <a:pt x="525" y="118138"/>
                      <a:pt x="101" y="116865"/>
                      <a:pt x="949" y="115593"/>
                    </a:cubicBezTo>
                    <a:cubicBezTo>
                      <a:pt x="1373" y="114744"/>
                      <a:pt x="14087" y="96079"/>
                      <a:pt x="20020" y="90140"/>
                    </a:cubicBezTo>
                    <a:cubicBezTo>
                      <a:pt x="25105" y="85049"/>
                      <a:pt x="60704" y="64262"/>
                      <a:pt x="68332" y="65959"/>
                    </a:cubicBezTo>
                    <a:cubicBezTo>
                      <a:pt x="70875" y="66383"/>
                      <a:pt x="72994" y="68080"/>
                      <a:pt x="73418" y="70625"/>
                    </a:cubicBezTo>
                    <a:cubicBezTo>
                      <a:pt x="74265" y="74019"/>
                      <a:pt x="72570" y="78686"/>
                      <a:pt x="68332" y="82504"/>
                    </a:cubicBezTo>
                    <a:lnTo>
                      <a:pt x="67061" y="83352"/>
                    </a:lnTo>
                    <a:cubicBezTo>
                      <a:pt x="64094" y="86322"/>
                      <a:pt x="58161" y="91836"/>
                      <a:pt x="56466" y="93957"/>
                    </a:cubicBezTo>
                    <a:cubicBezTo>
                      <a:pt x="64518" y="107957"/>
                      <a:pt x="62399" y="118562"/>
                      <a:pt x="59009" y="124926"/>
                    </a:cubicBezTo>
                    <a:cubicBezTo>
                      <a:pt x="58161" y="124926"/>
                      <a:pt x="57314" y="125350"/>
                      <a:pt x="56890" y="125350"/>
                    </a:cubicBezTo>
                    <a:lnTo>
                      <a:pt x="56890" y="125350"/>
                    </a:lnTo>
                    <a:close/>
                    <a:moveTo>
                      <a:pt x="61128" y="22689"/>
                    </a:moveTo>
                    <a:cubicBezTo>
                      <a:pt x="60704" y="22689"/>
                      <a:pt x="60280" y="22689"/>
                      <a:pt x="59856" y="22265"/>
                    </a:cubicBezTo>
                    <a:lnTo>
                      <a:pt x="36972" y="4871"/>
                    </a:lnTo>
                    <a:cubicBezTo>
                      <a:pt x="36124" y="4447"/>
                      <a:pt x="36124" y="2750"/>
                      <a:pt x="36548" y="1902"/>
                    </a:cubicBezTo>
                    <a:cubicBezTo>
                      <a:pt x="36972" y="1054"/>
                      <a:pt x="38667" y="1054"/>
                      <a:pt x="39514" y="1478"/>
                    </a:cubicBezTo>
                    <a:lnTo>
                      <a:pt x="62399" y="18871"/>
                    </a:lnTo>
                    <a:cubicBezTo>
                      <a:pt x="63247" y="19295"/>
                      <a:pt x="63247" y="20992"/>
                      <a:pt x="62823" y="21840"/>
                    </a:cubicBezTo>
                    <a:cubicBezTo>
                      <a:pt x="62399" y="22265"/>
                      <a:pt x="61552" y="22689"/>
                      <a:pt x="61128" y="22689"/>
                    </a:cubicBezTo>
                    <a:lnTo>
                      <a:pt x="61128" y="22689"/>
                    </a:lnTo>
                    <a:close/>
                  </a:path>
                </a:pathLst>
              </a:custGeom>
              <a:solidFill>
                <a:srgbClr val="000000"/>
              </a:solidFill>
              <a:ln w="4238" cap="flat">
                <a:noFill/>
                <a:prstDash val="solid"/>
                <a:miter/>
              </a:ln>
            </p:spPr>
            <p:txBody>
              <a:bodyPr rtlCol="0" anchor="ctr"/>
              <a:lstStyle/>
              <a:p>
                <a:endParaRPr lang="fr-FR"/>
              </a:p>
            </p:txBody>
          </p:sp>
          <p:sp>
            <p:nvSpPr>
              <p:cNvPr id="1165" name="Forme libre 1164">
                <a:extLst>
                  <a:ext uri="{FF2B5EF4-FFF2-40B4-BE49-F238E27FC236}">
                    <a16:creationId xmlns:a16="http://schemas.microsoft.com/office/drawing/2014/main" id="{0A1969DE-4E90-664F-A6B1-48933BFD9D18}"/>
                  </a:ext>
                </a:extLst>
              </p:cNvPr>
              <p:cNvSpPr/>
              <p:nvPr/>
            </p:nvSpPr>
            <p:spPr>
              <a:xfrm>
                <a:off x="2130882" y="4597142"/>
                <a:ext cx="128098" cy="66456"/>
              </a:xfrm>
              <a:custGeom>
                <a:avLst/>
                <a:gdLst>
                  <a:gd name="connsiteX0" fmla="*/ 104013 w 128098"/>
                  <a:gd name="connsiteY0" fmla="*/ 67232 h 66456"/>
                  <a:gd name="connsiteX1" fmla="*/ 103590 w 128098"/>
                  <a:gd name="connsiteY1" fmla="*/ 67232 h 66456"/>
                  <a:gd name="connsiteX2" fmla="*/ 57820 w 128098"/>
                  <a:gd name="connsiteY2" fmla="*/ 51535 h 66456"/>
                  <a:gd name="connsiteX3" fmla="*/ 56548 w 128098"/>
                  <a:gd name="connsiteY3" fmla="*/ 48990 h 66456"/>
                  <a:gd name="connsiteX4" fmla="*/ 59091 w 128098"/>
                  <a:gd name="connsiteY4" fmla="*/ 47717 h 66456"/>
                  <a:gd name="connsiteX5" fmla="*/ 103590 w 128098"/>
                  <a:gd name="connsiteY5" fmla="*/ 63413 h 66456"/>
                  <a:gd name="connsiteX6" fmla="*/ 118846 w 128098"/>
                  <a:gd name="connsiteY6" fmla="*/ 41778 h 66456"/>
                  <a:gd name="connsiteX7" fmla="*/ 124356 w 128098"/>
                  <a:gd name="connsiteY7" fmla="*/ 18870 h 66456"/>
                  <a:gd name="connsiteX8" fmla="*/ 105709 w 128098"/>
                  <a:gd name="connsiteY8" fmla="*/ 4871 h 66456"/>
                  <a:gd name="connsiteX9" fmla="*/ 105285 w 128098"/>
                  <a:gd name="connsiteY9" fmla="*/ 1902 h 66456"/>
                  <a:gd name="connsiteX10" fmla="*/ 108251 w 128098"/>
                  <a:gd name="connsiteY10" fmla="*/ 1478 h 66456"/>
                  <a:gd name="connsiteX11" fmla="*/ 127746 w 128098"/>
                  <a:gd name="connsiteY11" fmla="*/ 16325 h 66456"/>
                  <a:gd name="connsiteX12" fmla="*/ 128594 w 128098"/>
                  <a:gd name="connsiteY12" fmla="*/ 18022 h 66456"/>
                  <a:gd name="connsiteX13" fmla="*/ 122660 w 128098"/>
                  <a:gd name="connsiteY13" fmla="*/ 43475 h 66456"/>
                  <a:gd name="connsiteX14" fmla="*/ 105285 w 128098"/>
                  <a:gd name="connsiteY14" fmla="*/ 67656 h 66456"/>
                  <a:gd name="connsiteX15" fmla="*/ 104013 w 128098"/>
                  <a:gd name="connsiteY15" fmla="*/ 67232 h 66456"/>
                  <a:gd name="connsiteX16" fmla="*/ 104013 w 128098"/>
                  <a:gd name="connsiteY16" fmla="*/ 67232 h 66456"/>
                  <a:gd name="connsiteX17" fmla="*/ 21373 w 128098"/>
                  <a:gd name="connsiteY17" fmla="*/ 38385 h 66456"/>
                  <a:gd name="connsiteX18" fmla="*/ 20950 w 128098"/>
                  <a:gd name="connsiteY18" fmla="*/ 38385 h 66456"/>
                  <a:gd name="connsiteX19" fmla="*/ 1879 w 128098"/>
                  <a:gd name="connsiteY19" fmla="*/ 32021 h 66456"/>
                  <a:gd name="connsiteX20" fmla="*/ 608 w 128098"/>
                  <a:gd name="connsiteY20" fmla="*/ 29476 h 66456"/>
                  <a:gd name="connsiteX21" fmla="*/ 3150 w 128098"/>
                  <a:gd name="connsiteY21" fmla="*/ 28203 h 66456"/>
                  <a:gd name="connsiteX22" fmla="*/ 22221 w 128098"/>
                  <a:gd name="connsiteY22" fmla="*/ 34567 h 66456"/>
                  <a:gd name="connsiteX23" fmla="*/ 23492 w 128098"/>
                  <a:gd name="connsiteY23" fmla="*/ 37112 h 66456"/>
                  <a:gd name="connsiteX24" fmla="*/ 21373 w 128098"/>
                  <a:gd name="connsiteY24" fmla="*/ 38385 h 66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8098" h="66456">
                    <a:moveTo>
                      <a:pt x="104013" y="67232"/>
                    </a:moveTo>
                    <a:cubicBezTo>
                      <a:pt x="104013" y="67232"/>
                      <a:pt x="103590" y="67232"/>
                      <a:pt x="103590" y="67232"/>
                    </a:cubicBezTo>
                    <a:lnTo>
                      <a:pt x="57820" y="51535"/>
                    </a:lnTo>
                    <a:cubicBezTo>
                      <a:pt x="56972" y="51111"/>
                      <a:pt x="56125" y="49838"/>
                      <a:pt x="56548" y="48990"/>
                    </a:cubicBezTo>
                    <a:cubicBezTo>
                      <a:pt x="56972" y="48142"/>
                      <a:pt x="58244" y="47293"/>
                      <a:pt x="59091" y="47717"/>
                    </a:cubicBezTo>
                    <a:lnTo>
                      <a:pt x="103590" y="63413"/>
                    </a:lnTo>
                    <a:cubicBezTo>
                      <a:pt x="106132" y="61292"/>
                      <a:pt x="114184" y="53232"/>
                      <a:pt x="118846" y="41778"/>
                    </a:cubicBezTo>
                    <a:cubicBezTo>
                      <a:pt x="122660" y="31597"/>
                      <a:pt x="124356" y="21840"/>
                      <a:pt x="124356" y="18870"/>
                    </a:cubicBezTo>
                    <a:lnTo>
                      <a:pt x="105709" y="4871"/>
                    </a:lnTo>
                    <a:cubicBezTo>
                      <a:pt x="104861" y="4447"/>
                      <a:pt x="104861" y="2750"/>
                      <a:pt x="105285" y="1902"/>
                    </a:cubicBezTo>
                    <a:cubicBezTo>
                      <a:pt x="105709" y="1053"/>
                      <a:pt x="107404" y="1053"/>
                      <a:pt x="108251" y="1478"/>
                    </a:cubicBezTo>
                    <a:lnTo>
                      <a:pt x="127746" y="16325"/>
                    </a:lnTo>
                    <a:cubicBezTo>
                      <a:pt x="128170" y="16749"/>
                      <a:pt x="128594" y="17174"/>
                      <a:pt x="128594" y="18022"/>
                    </a:cubicBezTo>
                    <a:cubicBezTo>
                      <a:pt x="128594" y="18446"/>
                      <a:pt x="127746" y="29900"/>
                      <a:pt x="122660" y="43475"/>
                    </a:cubicBezTo>
                    <a:cubicBezTo>
                      <a:pt x="116727" y="58747"/>
                      <a:pt x="105709" y="67656"/>
                      <a:pt x="105285" y="67656"/>
                    </a:cubicBezTo>
                    <a:cubicBezTo>
                      <a:pt x="104861" y="67232"/>
                      <a:pt x="104437" y="67232"/>
                      <a:pt x="104013" y="67232"/>
                    </a:cubicBezTo>
                    <a:lnTo>
                      <a:pt x="104013" y="67232"/>
                    </a:lnTo>
                    <a:close/>
                    <a:moveTo>
                      <a:pt x="21373" y="38385"/>
                    </a:moveTo>
                    <a:cubicBezTo>
                      <a:pt x="21373" y="38385"/>
                      <a:pt x="20950" y="38385"/>
                      <a:pt x="20950" y="38385"/>
                    </a:cubicBezTo>
                    <a:lnTo>
                      <a:pt x="1879" y="32021"/>
                    </a:lnTo>
                    <a:cubicBezTo>
                      <a:pt x="1031" y="31597"/>
                      <a:pt x="184" y="30749"/>
                      <a:pt x="608" y="29476"/>
                    </a:cubicBezTo>
                    <a:cubicBezTo>
                      <a:pt x="1031" y="28627"/>
                      <a:pt x="1879" y="27779"/>
                      <a:pt x="3150" y="28203"/>
                    </a:cubicBezTo>
                    <a:lnTo>
                      <a:pt x="22221" y="34567"/>
                    </a:lnTo>
                    <a:cubicBezTo>
                      <a:pt x="23069" y="34991"/>
                      <a:pt x="23916" y="35839"/>
                      <a:pt x="23492" y="37112"/>
                    </a:cubicBezTo>
                    <a:cubicBezTo>
                      <a:pt x="23069" y="37960"/>
                      <a:pt x="22221" y="38385"/>
                      <a:pt x="21373" y="38385"/>
                    </a:cubicBezTo>
                    <a:close/>
                  </a:path>
                </a:pathLst>
              </a:custGeom>
              <a:solidFill>
                <a:srgbClr val="000000"/>
              </a:solidFill>
              <a:ln w="4238" cap="flat">
                <a:noFill/>
                <a:prstDash val="solid"/>
                <a:miter/>
              </a:ln>
            </p:spPr>
            <p:txBody>
              <a:bodyPr rtlCol="0" anchor="ctr"/>
              <a:lstStyle/>
              <a:p>
                <a:endParaRPr lang="fr-FR"/>
              </a:p>
            </p:txBody>
          </p:sp>
          <p:sp>
            <p:nvSpPr>
              <p:cNvPr id="1166" name="Forme libre 1165">
                <a:extLst>
                  <a:ext uri="{FF2B5EF4-FFF2-40B4-BE49-F238E27FC236}">
                    <a16:creationId xmlns:a16="http://schemas.microsoft.com/office/drawing/2014/main" id="{C122EC28-5307-1A4C-CB99-2F83C1048937}"/>
                  </a:ext>
                </a:extLst>
              </p:cNvPr>
              <p:cNvSpPr/>
              <p:nvPr/>
            </p:nvSpPr>
            <p:spPr>
              <a:xfrm>
                <a:off x="2128568" y="4543965"/>
                <a:ext cx="77843" cy="83999"/>
              </a:xfrm>
              <a:custGeom>
                <a:avLst/>
                <a:gdLst>
                  <a:gd name="connsiteX0" fmla="*/ 5456 w 77843"/>
                  <a:gd name="connsiteY0" fmla="*/ 85185 h 83999"/>
                  <a:gd name="connsiteX1" fmla="*/ 3761 w 77843"/>
                  <a:gd name="connsiteY1" fmla="*/ 84761 h 83999"/>
                  <a:gd name="connsiteX2" fmla="*/ 1642 w 77843"/>
                  <a:gd name="connsiteY2" fmla="*/ 67792 h 83999"/>
                  <a:gd name="connsiteX3" fmla="*/ 11813 w 77843"/>
                  <a:gd name="connsiteY3" fmla="*/ 38097 h 83999"/>
                  <a:gd name="connsiteX4" fmla="*/ 27493 w 77843"/>
                  <a:gd name="connsiteY4" fmla="*/ 10947 h 83999"/>
                  <a:gd name="connsiteX5" fmla="*/ 41903 w 77843"/>
                  <a:gd name="connsiteY5" fmla="*/ 1614 h 83999"/>
                  <a:gd name="connsiteX6" fmla="*/ 44022 w 77843"/>
                  <a:gd name="connsiteY6" fmla="*/ 18583 h 83999"/>
                  <a:gd name="connsiteX7" fmla="*/ 33850 w 77843"/>
                  <a:gd name="connsiteY7" fmla="*/ 48278 h 83999"/>
                  <a:gd name="connsiteX8" fmla="*/ 5456 w 77843"/>
                  <a:gd name="connsiteY8" fmla="*/ 85185 h 83999"/>
                  <a:gd name="connsiteX9" fmla="*/ 39784 w 77843"/>
                  <a:gd name="connsiteY9" fmla="*/ 5432 h 83999"/>
                  <a:gd name="connsiteX10" fmla="*/ 30884 w 77843"/>
                  <a:gd name="connsiteY10" fmla="*/ 13492 h 83999"/>
                  <a:gd name="connsiteX11" fmla="*/ 15627 w 77843"/>
                  <a:gd name="connsiteY11" fmla="*/ 39794 h 83999"/>
                  <a:gd name="connsiteX12" fmla="*/ 5880 w 77843"/>
                  <a:gd name="connsiteY12" fmla="*/ 68641 h 83999"/>
                  <a:gd name="connsiteX13" fmla="*/ 5880 w 77843"/>
                  <a:gd name="connsiteY13" fmla="*/ 80943 h 83999"/>
                  <a:gd name="connsiteX14" fmla="*/ 30460 w 77843"/>
                  <a:gd name="connsiteY14" fmla="*/ 46581 h 83999"/>
                  <a:gd name="connsiteX15" fmla="*/ 40207 w 77843"/>
                  <a:gd name="connsiteY15" fmla="*/ 17735 h 83999"/>
                  <a:gd name="connsiteX16" fmla="*/ 39784 w 77843"/>
                  <a:gd name="connsiteY16" fmla="*/ 5432 h 83999"/>
                  <a:gd name="connsiteX17" fmla="*/ 39784 w 77843"/>
                  <a:gd name="connsiteY17" fmla="*/ 5432 h 83999"/>
                  <a:gd name="connsiteX18" fmla="*/ 56312 w 77843"/>
                  <a:gd name="connsiteY18" fmla="*/ 57187 h 83999"/>
                  <a:gd name="connsiteX19" fmla="*/ 52921 w 77843"/>
                  <a:gd name="connsiteY19" fmla="*/ 56338 h 83999"/>
                  <a:gd name="connsiteX20" fmla="*/ 61821 w 77843"/>
                  <a:gd name="connsiteY20" fmla="*/ 20280 h 83999"/>
                  <a:gd name="connsiteX21" fmla="*/ 64364 w 77843"/>
                  <a:gd name="connsiteY21" fmla="*/ 19431 h 83999"/>
                  <a:gd name="connsiteX22" fmla="*/ 65211 w 77843"/>
                  <a:gd name="connsiteY22" fmla="*/ 21977 h 83999"/>
                  <a:gd name="connsiteX23" fmla="*/ 55040 w 77843"/>
                  <a:gd name="connsiteY23" fmla="*/ 52945 h 83999"/>
                  <a:gd name="connsiteX24" fmla="*/ 56735 w 77843"/>
                  <a:gd name="connsiteY24" fmla="*/ 52945 h 83999"/>
                  <a:gd name="connsiteX25" fmla="*/ 69025 w 77843"/>
                  <a:gd name="connsiteY25" fmla="*/ 37248 h 83999"/>
                  <a:gd name="connsiteX26" fmla="*/ 72840 w 77843"/>
                  <a:gd name="connsiteY26" fmla="*/ 11795 h 83999"/>
                  <a:gd name="connsiteX27" fmla="*/ 55888 w 77843"/>
                  <a:gd name="connsiteY27" fmla="*/ 16038 h 83999"/>
                  <a:gd name="connsiteX28" fmla="*/ 52921 w 77843"/>
                  <a:gd name="connsiteY28" fmla="*/ 16038 h 83999"/>
                  <a:gd name="connsiteX29" fmla="*/ 52921 w 77843"/>
                  <a:gd name="connsiteY29" fmla="*/ 13068 h 83999"/>
                  <a:gd name="connsiteX30" fmla="*/ 75382 w 77843"/>
                  <a:gd name="connsiteY30" fmla="*/ 8402 h 83999"/>
                  <a:gd name="connsiteX31" fmla="*/ 72840 w 77843"/>
                  <a:gd name="connsiteY31" fmla="*/ 38945 h 83999"/>
                  <a:gd name="connsiteX32" fmla="*/ 58007 w 77843"/>
                  <a:gd name="connsiteY32" fmla="*/ 56763 h 83999"/>
                  <a:gd name="connsiteX33" fmla="*/ 56312 w 77843"/>
                  <a:gd name="connsiteY33" fmla="*/ 57187 h 83999"/>
                  <a:gd name="connsiteX34" fmla="*/ 56312 w 77843"/>
                  <a:gd name="connsiteY34" fmla="*/ 57187 h 8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7843" h="83999">
                    <a:moveTo>
                      <a:pt x="5456" y="85185"/>
                    </a:moveTo>
                    <a:cubicBezTo>
                      <a:pt x="5032" y="85185"/>
                      <a:pt x="4185" y="85185"/>
                      <a:pt x="3761" y="84761"/>
                    </a:cubicBezTo>
                    <a:cubicBezTo>
                      <a:pt x="371" y="83064"/>
                      <a:pt x="-477" y="77549"/>
                      <a:pt x="1642" y="67792"/>
                    </a:cubicBezTo>
                    <a:cubicBezTo>
                      <a:pt x="3337" y="59308"/>
                      <a:pt x="7151" y="48702"/>
                      <a:pt x="11813" y="38097"/>
                    </a:cubicBezTo>
                    <a:cubicBezTo>
                      <a:pt x="16475" y="27491"/>
                      <a:pt x="22408" y="17735"/>
                      <a:pt x="27493" y="10947"/>
                    </a:cubicBezTo>
                    <a:cubicBezTo>
                      <a:pt x="33427" y="3311"/>
                      <a:pt x="38088" y="-83"/>
                      <a:pt x="41903" y="1614"/>
                    </a:cubicBezTo>
                    <a:cubicBezTo>
                      <a:pt x="45717" y="3311"/>
                      <a:pt x="46141" y="8826"/>
                      <a:pt x="44022" y="18583"/>
                    </a:cubicBezTo>
                    <a:cubicBezTo>
                      <a:pt x="42326" y="27067"/>
                      <a:pt x="38512" y="37673"/>
                      <a:pt x="33850" y="48278"/>
                    </a:cubicBezTo>
                    <a:cubicBezTo>
                      <a:pt x="27493" y="61429"/>
                      <a:pt x="14356" y="85185"/>
                      <a:pt x="5456" y="85185"/>
                    </a:cubicBezTo>
                    <a:close/>
                    <a:moveTo>
                      <a:pt x="39784" y="5432"/>
                    </a:moveTo>
                    <a:cubicBezTo>
                      <a:pt x="38936" y="5432"/>
                      <a:pt x="35969" y="6705"/>
                      <a:pt x="30884" y="13492"/>
                    </a:cubicBezTo>
                    <a:cubicBezTo>
                      <a:pt x="25798" y="19856"/>
                      <a:pt x="20289" y="29188"/>
                      <a:pt x="15627" y="39794"/>
                    </a:cubicBezTo>
                    <a:cubicBezTo>
                      <a:pt x="10966" y="49975"/>
                      <a:pt x="7575" y="60581"/>
                      <a:pt x="5880" y="68641"/>
                    </a:cubicBezTo>
                    <a:cubicBezTo>
                      <a:pt x="4185" y="77974"/>
                      <a:pt x="5456" y="80519"/>
                      <a:pt x="5880" y="80943"/>
                    </a:cubicBezTo>
                    <a:cubicBezTo>
                      <a:pt x="7999" y="81791"/>
                      <a:pt x="19018" y="71610"/>
                      <a:pt x="30460" y="46581"/>
                    </a:cubicBezTo>
                    <a:cubicBezTo>
                      <a:pt x="35122" y="36400"/>
                      <a:pt x="38512" y="25795"/>
                      <a:pt x="40207" y="17735"/>
                    </a:cubicBezTo>
                    <a:cubicBezTo>
                      <a:pt x="41903" y="8402"/>
                      <a:pt x="40631" y="5432"/>
                      <a:pt x="39784" y="5432"/>
                    </a:cubicBezTo>
                    <a:lnTo>
                      <a:pt x="39784" y="5432"/>
                    </a:lnTo>
                    <a:close/>
                    <a:moveTo>
                      <a:pt x="56312" y="57187"/>
                    </a:moveTo>
                    <a:cubicBezTo>
                      <a:pt x="55040" y="57187"/>
                      <a:pt x="54193" y="57187"/>
                      <a:pt x="52921" y="56338"/>
                    </a:cubicBezTo>
                    <a:cubicBezTo>
                      <a:pt x="46988" y="52521"/>
                      <a:pt x="55888" y="32158"/>
                      <a:pt x="61821" y="20280"/>
                    </a:cubicBezTo>
                    <a:cubicBezTo>
                      <a:pt x="62245" y="19431"/>
                      <a:pt x="63516" y="19007"/>
                      <a:pt x="64364" y="19431"/>
                    </a:cubicBezTo>
                    <a:cubicBezTo>
                      <a:pt x="65211" y="19856"/>
                      <a:pt x="65635" y="21128"/>
                      <a:pt x="65211" y="21977"/>
                    </a:cubicBezTo>
                    <a:cubicBezTo>
                      <a:pt x="58431" y="36400"/>
                      <a:pt x="53345" y="50824"/>
                      <a:pt x="55040" y="52945"/>
                    </a:cubicBezTo>
                    <a:cubicBezTo>
                      <a:pt x="55464" y="52945"/>
                      <a:pt x="55888" y="53369"/>
                      <a:pt x="56735" y="52945"/>
                    </a:cubicBezTo>
                    <a:cubicBezTo>
                      <a:pt x="60126" y="52096"/>
                      <a:pt x="65635" y="45309"/>
                      <a:pt x="69025" y="37248"/>
                    </a:cubicBezTo>
                    <a:cubicBezTo>
                      <a:pt x="74111" y="25370"/>
                      <a:pt x="75806" y="13916"/>
                      <a:pt x="72840" y="11795"/>
                    </a:cubicBezTo>
                    <a:cubicBezTo>
                      <a:pt x="66906" y="7129"/>
                      <a:pt x="55888" y="16038"/>
                      <a:pt x="55888" y="16038"/>
                    </a:cubicBezTo>
                    <a:cubicBezTo>
                      <a:pt x="55040" y="16886"/>
                      <a:pt x="53769" y="16462"/>
                      <a:pt x="52921" y="16038"/>
                    </a:cubicBezTo>
                    <a:cubicBezTo>
                      <a:pt x="52074" y="15189"/>
                      <a:pt x="52497" y="13916"/>
                      <a:pt x="52921" y="13068"/>
                    </a:cubicBezTo>
                    <a:cubicBezTo>
                      <a:pt x="53345" y="12644"/>
                      <a:pt x="66059" y="1614"/>
                      <a:pt x="75382" y="8402"/>
                    </a:cubicBezTo>
                    <a:cubicBezTo>
                      <a:pt x="82587" y="13916"/>
                      <a:pt x="74535" y="34703"/>
                      <a:pt x="72840" y="38945"/>
                    </a:cubicBezTo>
                    <a:cubicBezTo>
                      <a:pt x="69873" y="46581"/>
                      <a:pt x="63940" y="55066"/>
                      <a:pt x="58007" y="56763"/>
                    </a:cubicBezTo>
                    <a:cubicBezTo>
                      <a:pt x="58007" y="57187"/>
                      <a:pt x="57159" y="57187"/>
                      <a:pt x="56312" y="57187"/>
                    </a:cubicBezTo>
                    <a:lnTo>
                      <a:pt x="56312" y="57187"/>
                    </a:lnTo>
                    <a:close/>
                  </a:path>
                </a:pathLst>
              </a:custGeom>
              <a:solidFill>
                <a:srgbClr val="000000"/>
              </a:solidFill>
              <a:ln w="4238" cap="flat">
                <a:noFill/>
                <a:prstDash val="solid"/>
                <a:miter/>
              </a:ln>
            </p:spPr>
            <p:txBody>
              <a:bodyPr rtlCol="0" anchor="ctr"/>
              <a:lstStyle/>
              <a:p>
                <a:endParaRPr lang="fr-FR"/>
              </a:p>
            </p:txBody>
          </p:sp>
          <p:sp>
            <p:nvSpPr>
              <p:cNvPr id="1167" name="Forme libre 1166">
                <a:extLst>
                  <a:ext uri="{FF2B5EF4-FFF2-40B4-BE49-F238E27FC236}">
                    <a16:creationId xmlns:a16="http://schemas.microsoft.com/office/drawing/2014/main" id="{8E62FE1E-1BEF-D691-373E-35627F7A32CC}"/>
                  </a:ext>
                </a:extLst>
              </p:cNvPr>
              <p:cNvSpPr/>
              <p:nvPr/>
            </p:nvSpPr>
            <p:spPr>
              <a:xfrm>
                <a:off x="2202616" y="4559696"/>
                <a:ext cx="18223" cy="50026"/>
              </a:xfrm>
              <a:custGeom>
                <a:avLst/>
                <a:gdLst>
                  <a:gd name="connsiteX0" fmla="*/ 11518 w 18223"/>
                  <a:gd name="connsiteY0" fmla="*/ 51212 h 50026"/>
                  <a:gd name="connsiteX1" fmla="*/ 11095 w 18223"/>
                  <a:gd name="connsiteY1" fmla="*/ 51212 h 50026"/>
                  <a:gd name="connsiteX2" fmla="*/ 500 w 18223"/>
                  <a:gd name="connsiteY2" fmla="*/ 15154 h 50026"/>
                  <a:gd name="connsiteX3" fmla="*/ 2195 w 18223"/>
                  <a:gd name="connsiteY3" fmla="*/ 13033 h 50026"/>
                  <a:gd name="connsiteX4" fmla="*/ 4314 w 18223"/>
                  <a:gd name="connsiteY4" fmla="*/ 14729 h 50026"/>
                  <a:gd name="connsiteX5" fmla="*/ 11095 w 18223"/>
                  <a:gd name="connsiteY5" fmla="*/ 46970 h 50026"/>
                  <a:gd name="connsiteX6" fmla="*/ 11518 w 18223"/>
                  <a:gd name="connsiteY6" fmla="*/ 46970 h 50026"/>
                  <a:gd name="connsiteX7" fmla="*/ 14485 w 18223"/>
                  <a:gd name="connsiteY7" fmla="*/ 32122 h 50026"/>
                  <a:gd name="connsiteX8" fmla="*/ 11518 w 18223"/>
                  <a:gd name="connsiteY8" fmla="*/ 8366 h 50026"/>
                  <a:gd name="connsiteX9" fmla="*/ 3466 w 18223"/>
                  <a:gd name="connsiteY9" fmla="*/ 5397 h 50026"/>
                  <a:gd name="connsiteX10" fmla="*/ 923 w 18223"/>
                  <a:gd name="connsiteY10" fmla="*/ 4124 h 50026"/>
                  <a:gd name="connsiteX11" fmla="*/ 2195 w 18223"/>
                  <a:gd name="connsiteY11" fmla="*/ 1579 h 50026"/>
                  <a:gd name="connsiteX12" fmla="*/ 15332 w 18223"/>
                  <a:gd name="connsiteY12" fmla="*/ 7094 h 50026"/>
                  <a:gd name="connsiteX13" fmla="*/ 18723 w 18223"/>
                  <a:gd name="connsiteY13" fmla="*/ 32547 h 50026"/>
                  <a:gd name="connsiteX14" fmla="*/ 14485 w 18223"/>
                  <a:gd name="connsiteY14" fmla="*/ 50364 h 50026"/>
                  <a:gd name="connsiteX15" fmla="*/ 11518 w 18223"/>
                  <a:gd name="connsiteY15" fmla="*/ 51212 h 5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23" h="50026">
                    <a:moveTo>
                      <a:pt x="11518" y="51212"/>
                    </a:moveTo>
                    <a:lnTo>
                      <a:pt x="11095" y="51212"/>
                    </a:lnTo>
                    <a:cubicBezTo>
                      <a:pt x="5161" y="50788"/>
                      <a:pt x="2195" y="31274"/>
                      <a:pt x="500" y="15154"/>
                    </a:cubicBezTo>
                    <a:cubicBezTo>
                      <a:pt x="500" y="13881"/>
                      <a:pt x="1347" y="13033"/>
                      <a:pt x="2195" y="13033"/>
                    </a:cubicBezTo>
                    <a:cubicBezTo>
                      <a:pt x="3466" y="13033"/>
                      <a:pt x="4314" y="13881"/>
                      <a:pt x="4314" y="14729"/>
                    </a:cubicBezTo>
                    <a:cubicBezTo>
                      <a:pt x="5585" y="30850"/>
                      <a:pt x="8976" y="45697"/>
                      <a:pt x="11095" y="46970"/>
                    </a:cubicBezTo>
                    <a:cubicBezTo>
                      <a:pt x="11095" y="46970"/>
                      <a:pt x="11095" y="46970"/>
                      <a:pt x="11518" y="46970"/>
                    </a:cubicBezTo>
                    <a:cubicBezTo>
                      <a:pt x="13213" y="45273"/>
                      <a:pt x="14485" y="39334"/>
                      <a:pt x="14485" y="32122"/>
                    </a:cubicBezTo>
                    <a:cubicBezTo>
                      <a:pt x="14485" y="22365"/>
                      <a:pt x="14061" y="14305"/>
                      <a:pt x="11518" y="8366"/>
                    </a:cubicBezTo>
                    <a:cubicBezTo>
                      <a:pt x="9823" y="3700"/>
                      <a:pt x="4314" y="4973"/>
                      <a:pt x="3466" y="5397"/>
                    </a:cubicBezTo>
                    <a:cubicBezTo>
                      <a:pt x="2619" y="5821"/>
                      <a:pt x="1347" y="4973"/>
                      <a:pt x="923" y="4124"/>
                    </a:cubicBezTo>
                    <a:cubicBezTo>
                      <a:pt x="500" y="3276"/>
                      <a:pt x="923" y="2003"/>
                      <a:pt x="2195" y="1579"/>
                    </a:cubicBezTo>
                    <a:cubicBezTo>
                      <a:pt x="5585" y="730"/>
                      <a:pt x="12790" y="730"/>
                      <a:pt x="15332" y="7094"/>
                    </a:cubicBezTo>
                    <a:cubicBezTo>
                      <a:pt x="17875" y="13881"/>
                      <a:pt x="18299" y="21941"/>
                      <a:pt x="18723" y="32547"/>
                    </a:cubicBezTo>
                    <a:cubicBezTo>
                      <a:pt x="18723" y="35516"/>
                      <a:pt x="18723" y="46546"/>
                      <a:pt x="14485" y="50364"/>
                    </a:cubicBezTo>
                    <a:cubicBezTo>
                      <a:pt x="14061" y="50788"/>
                      <a:pt x="12790" y="51212"/>
                      <a:pt x="11518" y="51212"/>
                    </a:cubicBezTo>
                    <a:close/>
                  </a:path>
                </a:pathLst>
              </a:custGeom>
              <a:solidFill>
                <a:srgbClr val="000000"/>
              </a:solidFill>
              <a:ln w="4238" cap="flat">
                <a:noFill/>
                <a:prstDash val="solid"/>
                <a:miter/>
              </a:ln>
            </p:spPr>
            <p:txBody>
              <a:bodyPr rtlCol="0" anchor="ctr"/>
              <a:lstStyle/>
              <a:p>
                <a:endParaRPr lang="fr-FR"/>
              </a:p>
            </p:txBody>
          </p:sp>
          <p:sp>
            <p:nvSpPr>
              <p:cNvPr id="1168" name="Forme libre 1167">
                <a:extLst>
                  <a:ext uri="{FF2B5EF4-FFF2-40B4-BE49-F238E27FC236}">
                    <a16:creationId xmlns:a16="http://schemas.microsoft.com/office/drawing/2014/main" id="{18A611A8-3607-4840-A3CF-093C8053D7E1}"/>
                  </a:ext>
                </a:extLst>
              </p:cNvPr>
              <p:cNvSpPr/>
              <p:nvPr/>
            </p:nvSpPr>
            <p:spPr>
              <a:xfrm>
                <a:off x="2216912" y="4571379"/>
                <a:ext cx="14290" cy="40040"/>
              </a:xfrm>
              <a:custGeom>
                <a:avLst/>
                <a:gdLst>
                  <a:gd name="connsiteX0" fmla="*/ 9939 w 14290"/>
                  <a:gd name="connsiteY0" fmla="*/ 40804 h 40040"/>
                  <a:gd name="connsiteX1" fmla="*/ 1040 w 14290"/>
                  <a:gd name="connsiteY1" fmla="*/ 28926 h 40040"/>
                  <a:gd name="connsiteX2" fmla="*/ 2311 w 14290"/>
                  <a:gd name="connsiteY2" fmla="*/ 26381 h 40040"/>
                  <a:gd name="connsiteX3" fmla="*/ 4854 w 14290"/>
                  <a:gd name="connsiteY3" fmla="*/ 27653 h 40040"/>
                  <a:gd name="connsiteX4" fmla="*/ 9939 w 14290"/>
                  <a:gd name="connsiteY4" fmla="*/ 36562 h 40040"/>
                  <a:gd name="connsiteX5" fmla="*/ 8244 w 14290"/>
                  <a:gd name="connsiteY5" fmla="*/ 7291 h 40040"/>
                  <a:gd name="connsiteX6" fmla="*/ 3159 w 14290"/>
                  <a:gd name="connsiteY6" fmla="*/ 5170 h 40040"/>
                  <a:gd name="connsiteX7" fmla="*/ 616 w 14290"/>
                  <a:gd name="connsiteY7" fmla="*/ 3897 h 40040"/>
                  <a:gd name="connsiteX8" fmla="*/ 1887 w 14290"/>
                  <a:gd name="connsiteY8" fmla="*/ 1352 h 40040"/>
                  <a:gd name="connsiteX9" fmla="*/ 12058 w 14290"/>
                  <a:gd name="connsiteY9" fmla="*/ 6442 h 40040"/>
                  <a:gd name="connsiteX10" fmla="*/ 13330 w 14290"/>
                  <a:gd name="connsiteY10" fmla="*/ 39107 h 40040"/>
                  <a:gd name="connsiteX11" fmla="*/ 10787 w 14290"/>
                  <a:gd name="connsiteY11" fmla="*/ 41228 h 40040"/>
                  <a:gd name="connsiteX12" fmla="*/ 9939 w 14290"/>
                  <a:gd name="connsiteY12" fmla="*/ 41228 h 40040"/>
                  <a:gd name="connsiteX13" fmla="*/ 9939 w 14290"/>
                  <a:gd name="connsiteY13" fmla="*/ 40804 h 40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90" h="40040">
                    <a:moveTo>
                      <a:pt x="9939" y="40804"/>
                    </a:moveTo>
                    <a:cubicBezTo>
                      <a:pt x="4430" y="40804"/>
                      <a:pt x="1464" y="31047"/>
                      <a:pt x="1040" y="28926"/>
                    </a:cubicBezTo>
                    <a:cubicBezTo>
                      <a:pt x="1040" y="28078"/>
                      <a:pt x="1464" y="26805"/>
                      <a:pt x="2311" y="26381"/>
                    </a:cubicBezTo>
                    <a:cubicBezTo>
                      <a:pt x="3159" y="26381"/>
                      <a:pt x="4430" y="26805"/>
                      <a:pt x="4854" y="27653"/>
                    </a:cubicBezTo>
                    <a:cubicBezTo>
                      <a:pt x="5701" y="31896"/>
                      <a:pt x="8244" y="36562"/>
                      <a:pt x="9939" y="36562"/>
                    </a:cubicBezTo>
                    <a:cubicBezTo>
                      <a:pt x="12058" y="33592"/>
                      <a:pt x="9939" y="13230"/>
                      <a:pt x="8244" y="7291"/>
                    </a:cubicBezTo>
                    <a:cubicBezTo>
                      <a:pt x="7397" y="4321"/>
                      <a:pt x="4006" y="5170"/>
                      <a:pt x="3159" y="5170"/>
                    </a:cubicBezTo>
                    <a:cubicBezTo>
                      <a:pt x="2311" y="5170"/>
                      <a:pt x="1040" y="4746"/>
                      <a:pt x="616" y="3897"/>
                    </a:cubicBezTo>
                    <a:cubicBezTo>
                      <a:pt x="192" y="3049"/>
                      <a:pt x="1040" y="1776"/>
                      <a:pt x="1887" y="1352"/>
                    </a:cubicBezTo>
                    <a:cubicBezTo>
                      <a:pt x="4430" y="928"/>
                      <a:pt x="9939" y="928"/>
                      <a:pt x="12058" y="6442"/>
                    </a:cubicBezTo>
                    <a:cubicBezTo>
                      <a:pt x="13330" y="10685"/>
                      <a:pt x="16720" y="33168"/>
                      <a:pt x="13330" y="39107"/>
                    </a:cubicBezTo>
                    <a:cubicBezTo>
                      <a:pt x="12482" y="40380"/>
                      <a:pt x="11635" y="40804"/>
                      <a:pt x="10787" y="41228"/>
                    </a:cubicBezTo>
                    <a:lnTo>
                      <a:pt x="9939" y="41228"/>
                    </a:lnTo>
                    <a:lnTo>
                      <a:pt x="9939" y="40804"/>
                    </a:lnTo>
                    <a:close/>
                  </a:path>
                </a:pathLst>
              </a:custGeom>
              <a:solidFill>
                <a:srgbClr val="000000"/>
              </a:solidFill>
              <a:ln w="4238" cap="flat">
                <a:noFill/>
                <a:prstDash val="solid"/>
                <a:miter/>
              </a:ln>
            </p:spPr>
            <p:txBody>
              <a:bodyPr rtlCol="0" anchor="ctr"/>
              <a:lstStyle/>
              <a:p>
                <a:endParaRPr lang="fr-FR"/>
              </a:p>
            </p:txBody>
          </p:sp>
          <p:sp>
            <p:nvSpPr>
              <p:cNvPr id="1169" name="Forme libre 1168">
                <a:extLst>
                  <a:ext uri="{FF2B5EF4-FFF2-40B4-BE49-F238E27FC236}">
                    <a16:creationId xmlns:a16="http://schemas.microsoft.com/office/drawing/2014/main" id="{D57B65C3-4F52-1D90-6D96-B9C26FD58286}"/>
                  </a:ext>
                </a:extLst>
              </p:cNvPr>
              <p:cNvSpPr/>
              <p:nvPr/>
            </p:nvSpPr>
            <p:spPr>
              <a:xfrm>
                <a:off x="1691732" y="4580292"/>
                <a:ext cx="548377" cy="371775"/>
              </a:xfrm>
              <a:custGeom>
                <a:avLst/>
                <a:gdLst>
                  <a:gd name="connsiteX0" fmla="*/ 545640 w 548377"/>
                  <a:gd name="connsiteY0" fmla="*/ 33215 h 371775"/>
                  <a:gd name="connsiteX1" fmla="*/ 543945 w 548377"/>
                  <a:gd name="connsiteY1" fmla="*/ 33215 h 371775"/>
                  <a:gd name="connsiteX2" fmla="*/ 536317 w 548377"/>
                  <a:gd name="connsiteY2" fmla="*/ 23458 h 371775"/>
                  <a:gd name="connsiteX3" fmla="*/ 538012 w 548377"/>
                  <a:gd name="connsiteY3" fmla="*/ 20912 h 371775"/>
                  <a:gd name="connsiteX4" fmla="*/ 540555 w 548377"/>
                  <a:gd name="connsiteY4" fmla="*/ 22609 h 371775"/>
                  <a:gd name="connsiteX5" fmla="*/ 544793 w 548377"/>
                  <a:gd name="connsiteY5" fmla="*/ 28972 h 371775"/>
                  <a:gd name="connsiteX6" fmla="*/ 541402 w 548377"/>
                  <a:gd name="connsiteY6" fmla="*/ 8186 h 371775"/>
                  <a:gd name="connsiteX7" fmla="*/ 537164 w 548377"/>
                  <a:gd name="connsiteY7" fmla="*/ 5216 h 371775"/>
                  <a:gd name="connsiteX8" fmla="*/ 534622 w 548377"/>
                  <a:gd name="connsiteY8" fmla="*/ 3943 h 371775"/>
                  <a:gd name="connsiteX9" fmla="*/ 535893 w 548377"/>
                  <a:gd name="connsiteY9" fmla="*/ 1398 h 371775"/>
                  <a:gd name="connsiteX10" fmla="*/ 545217 w 548377"/>
                  <a:gd name="connsiteY10" fmla="*/ 6913 h 371775"/>
                  <a:gd name="connsiteX11" fmla="*/ 547759 w 548377"/>
                  <a:gd name="connsiteY11" fmla="*/ 32790 h 371775"/>
                  <a:gd name="connsiteX12" fmla="*/ 545640 w 548377"/>
                  <a:gd name="connsiteY12" fmla="*/ 33215 h 371775"/>
                  <a:gd name="connsiteX13" fmla="*/ 545640 w 548377"/>
                  <a:gd name="connsiteY13" fmla="*/ 33215 h 371775"/>
                  <a:gd name="connsiteX14" fmla="*/ 2336 w 548377"/>
                  <a:gd name="connsiteY14" fmla="*/ 373014 h 371775"/>
                  <a:gd name="connsiteX15" fmla="*/ 1064 w 548377"/>
                  <a:gd name="connsiteY15" fmla="*/ 372590 h 371775"/>
                  <a:gd name="connsiteX16" fmla="*/ 1064 w 548377"/>
                  <a:gd name="connsiteY16" fmla="*/ 369620 h 371775"/>
                  <a:gd name="connsiteX17" fmla="*/ 62938 w 548377"/>
                  <a:gd name="connsiteY17" fmla="*/ 281383 h 371775"/>
                  <a:gd name="connsiteX18" fmla="*/ 65481 w 548377"/>
                  <a:gd name="connsiteY18" fmla="*/ 280110 h 371775"/>
                  <a:gd name="connsiteX19" fmla="*/ 66752 w 548377"/>
                  <a:gd name="connsiteY19" fmla="*/ 282655 h 371775"/>
                  <a:gd name="connsiteX20" fmla="*/ 3607 w 548377"/>
                  <a:gd name="connsiteY20" fmla="*/ 372590 h 371775"/>
                  <a:gd name="connsiteX21" fmla="*/ 2336 w 548377"/>
                  <a:gd name="connsiteY21" fmla="*/ 373014 h 371775"/>
                  <a:gd name="connsiteX22" fmla="*/ 496480 w 548377"/>
                  <a:gd name="connsiteY22" fmla="*/ 119755 h 371775"/>
                  <a:gd name="connsiteX23" fmla="*/ 495633 w 548377"/>
                  <a:gd name="connsiteY23" fmla="*/ 119755 h 371775"/>
                  <a:gd name="connsiteX24" fmla="*/ 495209 w 548377"/>
                  <a:gd name="connsiteY24" fmla="*/ 116786 h 371775"/>
                  <a:gd name="connsiteX25" fmla="*/ 517246 w 548377"/>
                  <a:gd name="connsiteY25" fmla="*/ 73515 h 371775"/>
                  <a:gd name="connsiteX26" fmla="*/ 519789 w 548377"/>
                  <a:gd name="connsiteY26" fmla="*/ 72667 h 371775"/>
                  <a:gd name="connsiteX27" fmla="*/ 520636 w 548377"/>
                  <a:gd name="connsiteY27" fmla="*/ 75212 h 371775"/>
                  <a:gd name="connsiteX28" fmla="*/ 498599 w 548377"/>
                  <a:gd name="connsiteY28" fmla="*/ 118907 h 371775"/>
                  <a:gd name="connsiteX29" fmla="*/ 496480 w 548377"/>
                  <a:gd name="connsiteY29" fmla="*/ 119755 h 37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48377" h="371775">
                    <a:moveTo>
                      <a:pt x="545640" y="33215"/>
                    </a:moveTo>
                    <a:cubicBezTo>
                      <a:pt x="545217" y="33215"/>
                      <a:pt x="544793" y="33215"/>
                      <a:pt x="543945" y="33215"/>
                    </a:cubicBezTo>
                    <a:cubicBezTo>
                      <a:pt x="540979" y="32366"/>
                      <a:pt x="537164" y="28548"/>
                      <a:pt x="536317" y="23458"/>
                    </a:cubicBezTo>
                    <a:cubicBezTo>
                      <a:pt x="536317" y="22609"/>
                      <a:pt x="536741" y="21337"/>
                      <a:pt x="538012" y="20912"/>
                    </a:cubicBezTo>
                    <a:cubicBezTo>
                      <a:pt x="538860" y="20912"/>
                      <a:pt x="540131" y="21337"/>
                      <a:pt x="540555" y="22609"/>
                    </a:cubicBezTo>
                    <a:cubicBezTo>
                      <a:pt x="540979" y="26003"/>
                      <a:pt x="543521" y="28124"/>
                      <a:pt x="544793" y="28972"/>
                    </a:cubicBezTo>
                    <a:cubicBezTo>
                      <a:pt x="544793" y="24730"/>
                      <a:pt x="543098" y="13276"/>
                      <a:pt x="541402" y="8186"/>
                    </a:cubicBezTo>
                    <a:cubicBezTo>
                      <a:pt x="540555" y="4792"/>
                      <a:pt x="538012" y="5216"/>
                      <a:pt x="537164" y="5216"/>
                    </a:cubicBezTo>
                    <a:cubicBezTo>
                      <a:pt x="536317" y="5216"/>
                      <a:pt x="535045" y="4792"/>
                      <a:pt x="534622" y="3943"/>
                    </a:cubicBezTo>
                    <a:cubicBezTo>
                      <a:pt x="534622" y="3095"/>
                      <a:pt x="535045" y="1822"/>
                      <a:pt x="535893" y="1398"/>
                    </a:cubicBezTo>
                    <a:cubicBezTo>
                      <a:pt x="537588" y="974"/>
                      <a:pt x="543098" y="974"/>
                      <a:pt x="545217" y="6913"/>
                    </a:cubicBezTo>
                    <a:cubicBezTo>
                      <a:pt x="545217" y="6913"/>
                      <a:pt x="551150" y="29821"/>
                      <a:pt x="547759" y="32790"/>
                    </a:cubicBezTo>
                    <a:cubicBezTo>
                      <a:pt x="547336" y="32790"/>
                      <a:pt x="546912" y="33215"/>
                      <a:pt x="545640" y="33215"/>
                    </a:cubicBezTo>
                    <a:lnTo>
                      <a:pt x="545640" y="33215"/>
                    </a:lnTo>
                    <a:close/>
                    <a:moveTo>
                      <a:pt x="2336" y="373014"/>
                    </a:moveTo>
                    <a:cubicBezTo>
                      <a:pt x="1912" y="373014"/>
                      <a:pt x="1488" y="373014"/>
                      <a:pt x="1064" y="372590"/>
                    </a:cubicBezTo>
                    <a:cubicBezTo>
                      <a:pt x="217" y="371741"/>
                      <a:pt x="217" y="370469"/>
                      <a:pt x="1064" y="369620"/>
                    </a:cubicBezTo>
                    <a:cubicBezTo>
                      <a:pt x="1488" y="369196"/>
                      <a:pt x="50224" y="320835"/>
                      <a:pt x="62938" y="281383"/>
                    </a:cubicBezTo>
                    <a:cubicBezTo>
                      <a:pt x="63362" y="280534"/>
                      <a:pt x="64210" y="279686"/>
                      <a:pt x="65481" y="280110"/>
                    </a:cubicBezTo>
                    <a:cubicBezTo>
                      <a:pt x="66329" y="280534"/>
                      <a:pt x="67176" y="281383"/>
                      <a:pt x="66752" y="282655"/>
                    </a:cubicBezTo>
                    <a:cubicBezTo>
                      <a:pt x="54039" y="323380"/>
                      <a:pt x="5726" y="370469"/>
                      <a:pt x="3607" y="372590"/>
                    </a:cubicBezTo>
                    <a:cubicBezTo>
                      <a:pt x="3607" y="372590"/>
                      <a:pt x="3183" y="373014"/>
                      <a:pt x="2336" y="373014"/>
                    </a:cubicBezTo>
                    <a:close/>
                    <a:moveTo>
                      <a:pt x="496480" y="119755"/>
                    </a:moveTo>
                    <a:cubicBezTo>
                      <a:pt x="496056" y="119755"/>
                      <a:pt x="495633" y="119755"/>
                      <a:pt x="495633" y="119755"/>
                    </a:cubicBezTo>
                    <a:cubicBezTo>
                      <a:pt x="494785" y="119331"/>
                      <a:pt x="494361" y="118058"/>
                      <a:pt x="495209" y="116786"/>
                    </a:cubicBezTo>
                    <a:cubicBezTo>
                      <a:pt x="507499" y="95999"/>
                      <a:pt x="516822" y="73940"/>
                      <a:pt x="517246" y="73515"/>
                    </a:cubicBezTo>
                    <a:cubicBezTo>
                      <a:pt x="517670" y="72667"/>
                      <a:pt x="518941" y="71818"/>
                      <a:pt x="519789" y="72667"/>
                    </a:cubicBezTo>
                    <a:cubicBezTo>
                      <a:pt x="520636" y="73091"/>
                      <a:pt x="521484" y="74364"/>
                      <a:pt x="520636" y="75212"/>
                    </a:cubicBezTo>
                    <a:cubicBezTo>
                      <a:pt x="520636" y="75212"/>
                      <a:pt x="511313" y="98120"/>
                      <a:pt x="498599" y="118907"/>
                    </a:cubicBezTo>
                    <a:cubicBezTo>
                      <a:pt x="497752" y="119331"/>
                      <a:pt x="497328" y="119755"/>
                      <a:pt x="496480" y="119755"/>
                    </a:cubicBezTo>
                    <a:close/>
                  </a:path>
                </a:pathLst>
              </a:custGeom>
              <a:solidFill>
                <a:srgbClr val="000000"/>
              </a:solidFill>
              <a:ln w="4238" cap="flat">
                <a:noFill/>
                <a:prstDash val="solid"/>
                <a:miter/>
              </a:ln>
            </p:spPr>
            <p:txBody>
              <a:bodyPr rtlCol="0" anchor="ctr"/>
              <a:lstStyle/>
              <a:p>
                <a:endParaRPr lang="fr-FR"/>
              </a:p>
            </p:txBody>
          </p:sp>
          <p:sp>
            <p:nvSpPr>
              <p:cNvPr id="1170" name="Forme libre 1169">
                <a:extLst>
                  <a:ext uri="{FF2B5EF4-FFF2-40B4-BE49-F238E27FC236}">
                    <a16:creationId xmlns:a16="http://schemas.microsoft.com/office/drawing/2014/main" id="{6B30D020-1517-A8F1-AE9B-9829CCB61A45}"/>
                  </a:ext>
                </a:extLst>
              </p:cNvPr>
              <p:cNvSpPr/>
              <p:nvPr/>
            </p:nvSpPr>
            <p:spPr>
              <a:xfrm>
                <a:off x="1612504" y="4843316"/>
                <a:ext cx="578802" cy="390856"/>
              </a:xfrm>
              <a:custGeom>
                <a:avLst/>
                <a:gdLst>
                  <a:gd name="connsiteX0" fmla="*/ 560856 w 578802"/>
                  <a:gd name="connsiteY0" fmla="*/ 392174 h 390856"/>
                  <a:gd name="connsiteX1" fmla="*/ 470164 w 578802"/>
                  <a:gd name="connsiteY1" fmla="*/ 363327 h 390856"/>
                  <a:gd name="connsiteX2" fmla="*/ 259114 w 578802"/>
                  <a:gd name="connsiteY2" fmla="*/ 243273 h 390856"/>
                  <a:gd name="connsiteX3" fmla="*/ 65440 w 578802"/>
                  <a:gd name="connsiteY3" fmla="*/ 96917 h 390856"/>
                  <a:gd name="connsiteX4" fmla="*/ 2295 w 578802"/>
                  <a:gd name="connsiteY4" fmla="*/ 7407 h 390856"/>
                  <a:gd name="connsiteX5" fmla="*/ 131976 w 578802"/>
                  <a:gd name="connsiteY5" fmla="*/ 40496 h 390856"/>
                  <a:gd name="connsiteX6" fmla="*/ 132824 w 578802"/>
                  <a:gd name="connsiteY6" fmla="*/ 43042 h 390856"/>
                  <a:gd name="connsiteX7" fmla="*/ 130281 w 578802"/>
                  <a:gd name="connsiteY7" fmla="*/ 43890 h 390856"/>
                  <a:gd name="connsiteX8" fmla="*/ 5685 w 578802"/>
                  <a:gd name="connsiteY8" fmla="*/ 9528 h 390856"/>
                  <a:gd name="connsiteX9" fmla="*/ 67983 w 578802"/>
                  <a:gd name="connsiteY9" fmla="*/ 93524 h 390856"/>
                  <a:gd name="connsiteX10" fmla="*/ 261233 w 578802"/>
                  <a:gd name="connsiteY10" fmla="*/ 239455 h 390856"/>
                  <a:gd name="connsiteX11" fmla="*/ 471859 w 578802"/>
                  <a:gd name="connsiteY11" fmla="*/ 359085 h 390856"/>
                  <a:gd name="connsiteX12" fmla="*/ 573994 w 578802"/>
                  <a:gd name="connsiteY12" fmla="*/ 383265 h 390856"/>
                  <a:gd name="connsiteX13" fmla="*/ 412952 w 578802"/>
                  <a:gd name="connsiteY13" fmla="*/ 219092 h 390856"/>
                  <a:gd name="connsiteX14" fmla="*/ 412528 w 578802"/>
                  <a:gd name="connsiteY14" fmla="*/ 216123 h 390856"/>
                  <a:gd name="connsiteX15" fmla="*/ 415495 w 578802"/>
                  <a:gd name="connsiteY15" fmla="*/ 215699 h 390856"/>
                  <a:gd name="connsiteX16" fmla="*/ 577384 w 578802"/>
                  <a:gd name="connsiteY16" fmla="*/ 385386 h 390856"/>
                  <a:gd name="connsiteX17" fmla="*/ 560856 w 578802"/>
                  <a:gd name="connsiteY17" fmla="*/ 392174 h 390856"/>
                  <a:gd name="connsiteX18" fmla="*/ 560856 w 578802"/>
                  <a:gd name="connsiteY18" fmla="*/ 392174 h 39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802" h="390856">
                    <a:moveTo>
                      <a:pt x="560856" y="392174"/>
                    </a:moveTo>
                    <a:cubicBezTo>
                      <a:pt x="539243" y="392174"/>
                      <a:pt x="501949" y="377750"/>
                      <a:pt x="470164" y="363327"/>
                    </a:cubicBezTo>
                    <a:cubicBezTo>
                      <a:pt x="410409" y="336177"/>
                      <a:pt x="335397" y="293755"/>
                      <a:pt x="259114" y="243273"/>
                    </a:cubicBezTo>
                    <a:cubicBezTo>
                      <a:pt x="182831" y="193215"/>
                      <a:pt x="113753" y="141036"/>
                      <a:pt x="65440" y="96917"/>
                    </a:cubicBezTo>
                    <a:cubicBezTo>
                      <a:pt x="30689" y="65101"/>
                      <a:pt x="-8724" y="23952"/>
                      <a:pt x="2295" y="7407"/>
                    </a:cubicBezTo>
                    <a:cubicBezTo>
                      <a:pt x="15009" y="-12107"/>
                      <a:pt x="89173" y="19710"/>
                      <a:pt x="131976" y="40496"/>
                    </a:cubicBezTo>
                    <a:cubicBezTo>
                      <a:pt x="132824" y="40920"/>
                      <a:pt x="133247" y="42193"/>
                      <a:pt x="132824" y="43042"/>
                    </a:cubicBezTo>
                    <a:cubicBezTo>
                      <a:pt x="132400" y="43890"/>
                      <a:pt x="131128" y="44314"/>
                      <a:pt x="130281" y="43890"/>
                    </a:cubicBezTo>
                    <a:cubicBezTo>
                      <a:pt x="48065" y="4013"/>
                      <a:pt x="12042" y="-229"/>
                      <a:pt x="5685" y="9528"/>
                    </a:cubicBezTo>
                    <a:cubicBezTo>
                      <a:pt x="-1096" y="20134"/>
                      <a:pt x="21789" y="51526"/>
                      <a:pt x="67983" y="93524"/>
                    </a:cubicBezTo>
                    <a:cubicBezTo>
                      <a:pt x="116296" y="137218"/>
                      <a:pt x="184950" y="189397"/>
                      <a:pt x="261233" y="239455"/>
                    </a:cubicBezTo>
                    <a:cubicBezTo>
                      <a:pt x="337516" y="289513"/>
                      <a:pt x="412104" y="331935"/>
                      <a:pt x="471859" y="359085"/>
                    </a:cubicBezTo>
                    <a:cubicBezTo>
                      <a:pt x="528648" y="384962"/>
                      <a:pt x="566789" y="393871"/>
                      <a:pt x="573994" y="383265"/>
                    </a:cubicBezTo>
                    <a:cubicBezTo>
                      <a:pt x="583317" y="368842"/>
                      <a:pt x="537124" y="311572"/>
                      <a:pt x="412952" y="219092"/>
                    </a:cubicBezTo>
                    <a:cubicBezTo>
                      <a:pt x="412104" y="218668"/>
                      <a:pt x="412104" y="216971"/>
                      <a:pt x="412528" y="216123"/>
                    </a:cubicBezTo>
                    <a:cubicBezTo>
                      <a:pt x="412952" y="215274"/>
                      <a:pt x="414647" y="215274"/>
                      <a:pt x="415495" y="215699"/>
                    </a:cubicBezTo>
                    <a:cubicBezTo>
                      <a:pt x="500253" y="278483"/>
                      <a:pt x="593488" y="360782"/>
                      <a:pt x="577384" y="385386"/>
                    </a:cubicBezTo>
                    <a:cubicBezTo>
                      <a:pt x="574418" y="390477"/>
                      <a:pt x="568908" y="392174"/>
                      <a:pt x="560856" y="392174"/>
                    </a:cubicBezTo>
                    <a:lnTo>
                      <a:pt x="560856" y="392174"/>
                    </a:lnTo>
                    <a:close/>
                  </a:path>
                </a:pathLst>
              </a:custGeom>
              <a:solidFill>
                <a:srgbClr val="000000"/>
              </a:solidFill>
              <a:ln w="4238" cap="flat">
                <a:noFill/>
                <a:prstDash val="solid"/>
                <a:miter/>
              </a:ln>
            </p:spPr>
            <p:txBody>
              <a:bodyPr rtlCol="0" anchor="ctr"/>
              <a:lstStyle/>
              <a:p>
                <a:endParaRPr lang="fr-FR"/>
              </a:p>
            </p:txBody>
          </p:sp>
          <p:sp>
            <p:nvSpPr>
              <p:cNvPr id="1171" name="Forme libre 1170">
                <a:extLst>
                  <a:ext uri="{FF2B5EF4-FFF2-40B4-BE49-F238E27FC236}">
                    <a16:creationId xmlns:a16="http://schemas.microsoft.com/office/drawing/2014/main" id="{DD0F8442-9F08-5747-2B12-FCE64C0853F0}"/>
                  </a:ext>
                </a:extLst>
              </p:cNvPr>
              <p:cNvSpPr/>
              <p:nvPr/>
            </p:nvSpPr>
            <p:spPr>
              <a:xfrm>
                <a:off x="1975063" y="4912002"/>
                <a:ext cx="85582" cy="147816"/>
              </a:xfrm>
              <a:custGeom>
                <a:avLst/>
                <a:gdLst>
                  <a:gd name="connsiteX0" fmla="*/ 86026 w 85582"/>
                  <a:gd name="connsiteY0" fmla="*/ 107121 h 147816"/>
                  <a:gd name="connsiteX1" fmla="*/ 42799 w 85582"/>
                  <a:gd name="connsiteY1" fmla="*/ 54518 h 147816"/>
                  <a:gd name="connsiteX2" fmla="*/ 23304 w 85582"/>
                  <a:gd name="connsiteY2" fmla="*/ 4035 h 147816"/>
                  <a:gd name="connsiteX3" fmla="*/ 2962 w 85582"/>
                  <a:gd name="connsiteY3" fmla="*/ 11671 h 147816"/>
                  <a:gd name="connsiteX4" fmla="*/ 17371 w 85582"/>
                  <a:gd name="connsiteY4" fmla="*/ 83364 h 147816"/>
                  <a:gd name="connsiteX5" fmla="*/ 52546 w 85582"/>
                  <a:gd name="connsiteY5" fmla="*/ 149118 h 147816"/>
                  <a:gd name="connsiteX6" fmla="*/ 86026 w 85582"/>
                  <a:gd name="connsiteY6" fmla="*/ 107121 h 147816"/>
                  <a:gd name="connsiteX7" fmla="*/ 86026 w 85582"/>
                  <a:gd name="connsiteY7" fmla="*/ 107121 h 14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582" h="147816">
                    <a:moveTo>
                      <a:pt x="86026" y="107121"/>
                    </a:moveTo>
                    <a:cubicBezTo>
                      <a:pt x="86026" y="107121"/>
                      <a:pt x="55512" y="81667"/>
                      <a:pt x="42799" y="54518"/>
                    </a:cubicBezTo>
                    <a:cubicBezTo>
                      <a:pt x="29661" y="27792"/>
                      <a:pt x="28813" y="9550"/>
                      <a:pt x="23304" y="4035"/>
                    </a:cubicBezTo>
                    <a:cubicBezTo>
                      <a:pt x="17795" y="-1479"/>
                      <a:pt x="6352" y="1490"/>
                      <a:pt x="2962" y="11671"/>
                    </a:cubicBezTo>
                    <a:cubicBezTo>
                      <a:pt x="-428" y="21853"/>
                      <a:pt x="-3819" y="49427"/>
                      <a:pt x="17371" y="83364"/>
                    </a:cubicBezTo>
                    <a:cubicBezTo>
                      <a:pt x="37289" y="114756"/>
                      <a:pt x="69498" y="130029"/>
                      <a:pt x="52546" y="149118"/>
                    </a:cubicBezTo>
                    <a:lnTo>
                      <a:pt x="86026" y="107121"/>
                    </a:lnTo>
                    <a:lnTo>
                      <a:pt x="86026" y="107121"/>
                    </a:lnTo>
                    <a:close/>
                  </a:path>
                </a:pathLst>
              </a:custGeom>
              <a:solidFill>
                <a:srgbClr val="000000"/>
              </a:solidFill>
              <a:ln w="4238" cap="flat">
                <a:noFill/>
                <a:prstDash val="solid"/>
                <a:miter/>
              </a:ln>
            </p:spPr>
            <p:txBody>
              <a:bodyPr rtlCol="0" anchor="ctr"/>
              <a:lstStyle/>
              <a:p>
                <a:endParaRPr lang="fr-FR"/>
              </a:p>
            </p:txBody>
          </p:sp>
          <p:sp>
            <p:nvSpPr>
              <p:cNvPr id="1172" name="Forme libre 1171">
                <a:extLst>
                  <a:ext uri="{FF2B5EF4-FFF2-40B4-BE49-F238E27FC236}">
                    <a16:creationId xmlns:a16="http://schemas.microsoft.com/office/drawing/2014/main" id="{008AC272-9C2D-1176-A5EB-3F31AB9F0103}"/>
                  </a:ext>
                </a:extLst>
              </p:cNvPr>
              <p:cNvSpPr/>
              <p:nvPr/>
            </p:nvSpPr>
            <p:spPr>
              <a:xfrm>
                <a:off x="1972981" y="4587239"/>
                <a:ext cx="89571" cy="475125"/>
              </a:xfrm>
              <a:custGeom>
                <a:avLst/>
                <a:gdLst>
                  <a:gd name="connsiteX0" fmla="*/ 54204 w 89571"/>
                  <a:gd name="connsiteY0" fmla="*/ 476380 h 475125"/>
                  <a:gd name="connsiteX1" fmla="*/ 52933 w 89571"/>
                  <a:gd name="connsiteY1" fmla="*/ 475956 h 475125"/>
                  <a:gd name="connsiteX2" fmla="*/ 52933 w 89571"/>
                  <a:gd name="connsiteY2" fmla="*/ 472987 h 475125"/>
                  <a:gd name="connsiteX3" fmla="*/ 54204 w 89571"/>
                  <a:gd name="connsiteY3" fmla="*/ 471290 h 475125"/>
                  <a:gd name="connsiteX4" fmla="*/ 40219 w 89571"/>
                  <a:gd name="connsiteY4" fmla="*/ 437776 h 475125"/>
                  <a:gd name="connsiteX5" fmla="*/ 17758 w 89571"/>
                  <a:gd name="connsiteY5" fmla="*/ 409778 h 475125"/>
                  <a:gd name="connsiteX6" fmla="*/ 2925 w 89571"/>
                  <a:gd name="connsiteY6" fmla="*/ 335964 h 475125"/>
                  <a:gd name="connsiteX7" fmla="*/ 14791 w 89571"/>
                  <a:gd name="connsiteY7" fmla="*/ 324510 h 475125"/>
                  <a:gd name="connsiteX8" fmla="*/ 26657 w 89571"/>
                  <a:gd name="connsiteY8" fmla="*/ 327479 h 475125"/>
                  <a:gd name="connsiteX9" fmla="*/ 33862 w 89571"/>
                  <a:gd name="connsiteY9" fmla="*/ 344448 h 475125"/>
                  <a:gd name="connsiteX10" fmla="*/ 46576 w 89571"/>
                  <a:gd name="connsiteY10" fmla="*/ 378810 h 475125"/>
                  <a:gd name="connsiteX11" fmla="*/ 89379 w 89571"/>
                  <a:gd name="connsiteY11" fmla="*/ 430565 h 475125"/>
                  <a:gd name="connsiteX12" fmla="*/ 89379 w 89571"/>
                  <a:gd name="connsiteY12" fmla="*/ 433534 h 475125"/>
                  <a:gd name="connsiteX13" fmla="*/ 56747 w 89571"/>
                  <a:gd name="connsiteY13" fmla="*/ 473835 h 475125"/>
                  <a:gd name="connsiteX14" fmla="*/ 55052 w 89571"/>
                  <a:gd name="connsiteY14" fmla="*/ 475532 h 475125"/>
                  <a:gd name="connsiteX15" fmla="*/ 54204 w 89571"/>
                  <a:gd name="connsiteY15" fmla="*/ 476380 h 475125"/>
                  <a:gd name="connsiteX16" fmla="*/ 54204 w 89571"/>
                  <a:gd name="connsiteY16" fmla="*/ 476380 h 475125"/>
                  <a:gd name="connsiteX17" fmla="*/ 17758 w 89571"/>
                  <a:gd name="connsiteY17" fmla="*/ 328328 h 475125"/>
                  <a:gd name="connsiteX18" fmla="*/ 15639 w 89571"/>
                  <a:gd name="connsiteY18" fmla="*/ 328328 h 475125"/>
                  <a:gd name="connsiteX19" fmla="*/ 6739 w 89571"/>
                  <a:gd name="connsiteY19" fmla="*/ 336812 h 475125"/>
                  <a:gd name="connsiteX20" fmla="*/ 20724 w 89571"/>
                  <a:gd name="connsiteY20" fmla="*/ 406808 h 475125"/>
                  <a:gd name="connsiteX21" fmla="*/ 42762 w 89571"/>
                  <a:gd name="connsiteY21" fmla="*/ 433958 h 475125"/>
                  <a:gd name="connsiteX22" fmla="*/ 60985 w 89571"/>
                  <a:gd name="connsiteY22" fmla="*/ 461533 h 475125"/>
                  <a:gd name="connsiteX23" fmla="*/ 85141 w 89571"/>
                  <a:gd name="connsiteY23" fmla="*/ 431837 h 475125"/>
                  <a:gd name="connsiteX24" fmla="*/ 42762 w 89571"/>
                  <a:gd name="connsiteY24" fmla="*/ 380082 h 475125"/>
                  <a:gd name="connsiteX25" fmla="*/ 29624 w 89571"/>
                  <a:gd name="connsiteY25" fmla="*/ 345297 h 475125"/>
                  <a:gd name="connsiteX26" fmla="*/ 23691 w 89571"/>
                  <a:gd name="connsiteY26" fmla="*/ 330449 h 475125"/>
                  <a:gd name="connsiteX27" fmla="*/ 17758 w 89571"/>
                  <a:gd name="connsiteY27" fmla="*/ 328328 h 475125"/>
                  <a:gd name="connsiteX28" fmla="*/ 63951 w 89571"/>
                  <a:gd name="connsiteY28" fmla="*/ 1255 h 475125"/>
                  <a:gd name="connsiteX29" fmla="*/ 71156 w 89571"/>
                  <a:gd name="connsiteY29" fmla="*/ 32223 h 475125"/>
                  <a:gd name="connsiteX30" fmla="*/ 77937 w 89571"/>
                  <a:gd name="connsiteY30" fmla="*/ 67009 h 475125"/>
                  <a:gd name="connsiteX31" fmla="*/ 85141 w 89571"/>
                  <a:gd name="connsiteY31" fmla="*/ 6770 h 475125"/>
                  <a:gd name="connsiteX32" fmla="*/ 71156 w 89571"/>
                  <a:gd name="connsiteY32" fmla="*/ 5073 h 475125"/>
                  <a:gd name="connsiteX33" fmla="*/ 63951 w 89571"/>
                  <a:gd name="connsiteY33" fmla="*/ 1255 h 475125"/>
                  <a:gd name="connsiteX34" fmla="*/ 63951 w 89571"/>
                  <a:gd name="connsiteY34" fmla="*/ 1255 h 475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9571" h="475125">
                    <a:moveTo>
                      <a:pt x="54204" y="476380"/>
                    </a:moveTo>
                    <a:cubicBezTo>
                      <a:pt x="53780" y="476380"/>
                      <a:pt x="53357" y="476380"/>
                      <a:pt x="52933" y="475956"/>
                    </a:cubicBezTo>
                    <a:cubicBezTo>
                      <a:pt x="52085" y="475108"/>
                      <a:pt x="52085" y="473835"/>
                      <a:pt x="52933" y="472987"/>
                    </a:cubicBezTo>
                    <a:lnTo>
                      <a:pt x="54204" y="471290"/>
                    </a:lnTo>
                    <a:cubicBezTo>
                      <a:pt x="61409" y="461533"/>
                      <a:pt x="54204" y="452624"/>
                      <a:pt x="40219" y="437776"/>
                    </a:cubicBezTo>
                    <a:cubicBezTo>
                      <a:pt x="33014" y="430141"/>
                      <a:pt x="24538" y="421232"/>
                      <a:pt x="17758" y="409778"/>
                    </a:cubicBezTo>
                    <a:cubicBezTo>
                      <a:pt x="-6398" y="371174"/>
                      <a:pt x="1230" y="341903"/>
                      <a:pt x="2925" y="335964"/>
                    </a:cubicBezTo>
                    <a:cubicBezTo>
                      <a:pt x="4620" y="330025"/>
                      <a:pt x="9282" y="325783"/>
                      <a:pt x="14791" y="324510"/>
                    </a:cubicBezTo>
                    <a:cubicBezTo>
                      <a:pt x="19029" y="323661"/>
                      <a:pt x="23691" y="324510"/>
                      <a:pt x="26657" y="327479"/>
                    </a:cubicBezTo>
                    <a:cubicBezTo>
                      <a:pt x="29624" y="330449"/>
                      <a:pt x="31319" y="335964"/>
                      <a:pt x="33862" y="344448"/>
                    </a:cubicBezTo>
                    <a:cubicBezTo>
                      <a:pt x="36405" y="352933"/>
                      <a:pt x="39795" y="364811"/>
                      <a:pt x="46576" y="378810"/>
                    </a:cubicBezTo>
                    <a:cubicBezTo>
                      <a:pt x="59290" y="404687"/>
                      <a:pt x="89379" y="430565"/>
                      <a:pt x="89379" y="430565"/>
                    </a:cubicBezTo>
                    <a:cubicBezTo>
                      <a:pt x="90227" y="431413"/>
                      <a:pt x="90227" y="432686"/>
                      <a:pt x="89379" y="433534"/>
                    </a:cubicBezTo>
                    <a:lnTo>
                      <a:pt x="56747" y="473835"/>
                    </a:lnTo>
                    <a:cubicBezTo>
                      <a:pt x="56323" y="474259"/>
                      <a:pt x="55899" y="475108"/>
                      <a:pt x="55052" y="475532"/>
                    </a:cubicBezTo>
                    <a:cubicBezTo>
                      <a:pt x="55052" y="475956"/>
                      <a:pt x="54628" y="476380"/>
                      <a:pt x="54204" y="476380"/>
                    </a:cubicBezTo>
                    <a:lnTo>
                      <a:pt x="54204" y="476380"/>
                    </a:lnTo>
                    <a:close/>
                    <a:moveTo>
                      <a:pt x="17758" y="328328"/>
                    </a:moveTo>
                    <a:cubicBezTo>
                      <a:pt x="16910" y="328328"/>
                      <a:pt x="16486" y="328328"/>
                      <a:pt x="15639" y="328328"/>
                    </a:cubicBezTo>
                    <a:cubicBezTo>
                      <a:pt x="11401" y="329176"/>
                      <a:pt x="8434" y="332570"/>
                      <a:pt x="6739" y="336812"/>
                    </a:cubicBezTo>
                    <a:cubicBezTo>
                      <a:pt x="5044" y="341903"/>
                      <a:pt x="-2161" y="369901"/>
                      <a:pt x="20724" y="406808"/>
                    </a:cubicBezTo>
                    <a:cubicBezTo>
                      <a:pt x="27505" y="417414"/>
                      <a:pt x="35557" y="426322"/>
                      <a:pt x="42762" y="433958"/>
                    </a:cubicBezTo>
                    <a:cubicBezTo>
                      <a:pt x="52085" y="444140"/>
                      <a:pt x="60137" y="452624"/>
                      <a:pt x="60985" y="461533"/>
                    </a:cubicBezTo>
                    <a:lnTo>
                      <a:pt x="85141" y="431837"/>
                    </a:lnTo>
                    <a:cubicBezTo>
                      <a:pt x="78784" y="426322"/>
                      <a:pt x="54204" y="403839"/>
                      <a:pt x="42762" y="380082"/>
                    </a:cubicBezTo>
                    <a:cubicBezTo>
                      <a:pt x="35981" y="365659"/>
                      <a:pt x="32167" y="353781"/>
                      <a:pt x="29624" y="345297"/>
                    </a:cubicBezTo>
                    <a:cubicBezTo>
                      <a:pt x="27505" y="338085"/>
                      <a:pt x="25810" y="332570"/>
                      <a:pt x="23691" y="330449"/>
                    </a:cubicBezTo>
                    <a:cubicBezTo>
                      <a:pt x="21996" y="328752"/>
                      <a:pt x="19877" y="328328"/>
                      <a:pt x="17758" y="328328"/>
                    </a:cubicBezTo>
                    <a:close/>
                    <a:moveTo>
                      <a:pt x="63951" y="1255"/>
                    </a:moveTo>
                    <a:cubicBezTo>
                      <a:pt x="63951" y="1255"/>
                      <a:pt x="58018" y="11012"/>
                      <a:pt x="71156" y="32223"/>
                    </a:cubicBezTo>
                    <a:cubicBezTo>
                      <a:pt x="82598" y="50465"/>
                      <a:pt x="77937" y="67009"/>
                      <a:pt x="77937" y="67009"/>
                    </a:cubicBezTo>
                    <a:lnTo>
                      <a:pt x="85141" y="6770"/>
                    </a:lnTo>
                    <a:lnTo>
                      <a:pt x="71156" y="5073"/>
                    </a:lnTo>
                    <a:lnTo>
                      <a:pt x="63951" y="1255"/>
                    </a:lnTo>
                    <a:lnTo>
                      <a:pt x="63951" y="1255"/>
                    </a:lnTo>
                    <a:close/>
                  </a:path>
                </a:pathLst>
              </a:custGeom>
              <a:solidFill>
                <a:srgbClr val="000000"/>
              </a:solidFill>
              <a:ln w="4238" cap="flat">
                <a:noFill/>
                <a:prstDash val="solid"/>
                <a:miter/>
              </a:ln>
            </p:spPr>
            <p:txBody>
              <a:bodyPr rtlCol="0" anchor="ctr"/>
              <a:lstStyle/>
              <a:p>
                <a:endParaRPr lang="fr-FR"/>
              </a:p>
            </p:txBody>
          </p:sp>
          <p:sp>
            <p:nvSpPr>
              <p:cNvPr id="1173" name="Forme libre 1172">
                <a:extLst>
                  <a:ext uri="{FF2B5EF4-FFF2-40B4-BE49-F238E27FC236}">
                    <a16:creationId xmlns:a16="http://schemas.microsoft.com/office/drawing/2014/main" id="{8666A0E3-EE21-B204-7E59-391ED723D36B}"/>
                  </a:ext>
                </a:extLst>
              </p:cNvPr>
              <p:cNvSpPr/>
              <p:nvPr/>
            </p:nvSpPr>
            <p:spPr>
              <a:xfrm>
                <a:off x="2033564" y="4586224"/>
                <a:ext cx="27081" cy="69314"/>
              </a:xfrm>
              <a:custGeom>
                <a:avLst/>
                <a:gdLst>
                  <a:gd name="connsiteX0" fmla="*/ 17786 w 27081"/>
                  <a:gd name="connsiteY0" fmla="*/ 70510 h 69314"/>
                  <a:gd name="connsiteX1" fmla="*/ 17786 w 27081"/>
                  <a:gd name="connsiteY1" fmla="*/ 70510 h 69314"/>
                  <a:gd name="connsiteX2" fmla="*/ 15667 w 27081"/>
                  <a:gd name="connsiteY2" fmla="*/ 68389 h 69314"/>
                  <a:gd name="connsiteX3" fmla="*/ 16514 w 27081"/>
                  <a:gd name="connsiteY3" fmla="*/ 62026 h 69314"/>
                  <a:gd name="connsiteX4" fmla="*/ 9310 w 27081"/>
                  <a:gd name="connsiteY4" fmla="*/ 35300 h 69314"/>
                  <a:gd name="connsiteX5" fmla="*/ 2105 w 27081"/>
                  <a:gd name="connsiteY5" fmla="*/ 2211 h 69314"/>
                  <a:gd name="connsiteX6" fmla="*/ 4648 w 27081"/>
                  <a:gd name="connsiteY6" fmla="*/ 1362 h 69314"/>
                  <a:gd name="connsiteX7" fmla="*/ 11853 w 27081"/>
                  <a:gd name="connsiteY7" fmla="*/ 4332 h 69314"/>
                  <a:gd name="connsiteX8" fmla="*/ 25838 w 27081"/>
                  <a:gd name="connsiteY8" fmla="*/ 6029 h 69314"/>
                  <a:gd name="connsiteX9" fmla="*/ 27533 w 27081"/>
                  <a:gd name="connsiteY9" fmla="*/ 8150 h 69314"/>
                  <a:gd name="connsiteX10" fmla="*/ 21176 w 27081"/>
                  <a:gd name="connsiteY10" fmla="*/ 61177 h 69314"/>
                  <a:gd name="connsiteX11" fmla="*/ 20329 w 27081"/>
                  <a:gd name="connsiteY11" fmla="*/ 68389 h 69314"/>
                  <a:gd name="connsiteX12" fmla="*/ 17786 w 27081"/>
                  <a:gd name="connsiteY12" fmla="*/ 70510 h 69314"/>
                  <a:gd name="connsiteX13" fmla="*/ 17786 w 27081"/>
                  <a:gd name="connsiteY13" fmla="*/ 70510 h 69314"/>
                  <a:gd name="connsiteX14" fmla="*/ 4224 w 27081"/>
                  <a:gd name="connsiteY14" fmla="*/ 5181 h 69314"/>
                  <a:gd name="connsiteX15" fmla="*/ 12276 w 27081"/>
                  <a:gd name="connsiteY15" fmla="*/ 32331 h 69314"/>
                  <a:gd name="connsiteX16" fmla="*/ 17786 w 27081"/>
                  <a:gd name="connsiteY16" fmla="*/ 44633 h 69314"/>
                  <a:gd name="connsiteX17" fmla="*/ 22024 w 27081"/>
                  <a:gd name="connsiteY17" fmla="*/ 9423 h 69314"/>
                  <a:gd name="connsiteX18" fmla="*/ 9734 w 27081"/>
                  <a:gd name="connsiteY18" fmla="*/ 7726 h 69314"/>
                  <a:gd name="connsiteX19" fmla="*/ 9310 w 27081"/>
                  <a:gd name="connsiteY19" fmla="*/ 7726 h 69314"/>
                  <a:gd name="connsiteX20" fmla="*/ 4224 w 27081"/>
                  <a:gd name="connsiteY20" fmla="*/ 5181 h 69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081" h="69314">
                    <a:moveTo>
                      <a:pt x="17786" y="70510"/>
                    </a:moveTo>
                    <a:lnTo>
                      <a:pt x="17786" y="70510"/>
                    </a:lnTo>
                    <a:cubicBezTo>
                      <a:pt x="16514" y="70510"/>
                      <a:pt x="15667" y="69237"/>
                      <a:pt x="15667" y="68389"/>
                    </a:cubicBezTo>
                    <a:lnTo>
                      <a:pt x="16514" y="62026"/>
                    </a:lnTo>
                    <a:cubicBezTo>
                      <a:pt x="16514" y="56087"/>
                      <a:pt x="15667" y="45905"/>
                      <a:pt x="9310" y="35300"/>
                    </a:cubicBezTo>
                    <a:cubicBezTo>
                      <a:pt x="-4251" y="13241"/>
                      <a:pt x="1682" y="2635"/>
                      <a:pt x="2105" y="2211"/>
                    </a:cubicBezTo>
                    <a:cubicBezTo>
                      <a:pt x="2529" y="1362"/>
                      <a:pt x="3801" y="938"/>
                      <a:pt x="4648" y="1362"/>
                    </a:cubicBezTo>
                    <a:lnTo>
                      <a:pt x="11853" y="4332"/>
                    </a:lnTo>
                    <a:lnTo>
                      <a:pt x="25838" y="6029"/>
                    </a:lnTo>
                    <a:cubicBezTo>
                      <a:pt x="26686" y="6029"/>
                      <a:pt x="27533" y="7302"/>
                      <a:pt x="27533" y="8150"/>
                    </a:cubicBezTo>
                    <a:lnTo>
                      <a:pt x="21176" y="61177"/>
                    </a:lnTo>
                    <a:cubicBezTo>
                      <a:pt x="21176" y="65420"/>
                      <a:pt x="20329" y="68389"/>
                      <a:pt x="20329" y="68389"/>
                    </a:cubicBezTo>
                    <a:cubicBezTo>
                      <a:pt x="19481" y="69662"/>
                      <a:pt x="18633" y="70510"/>
                      <a:pt x="17786" y="70510"/>
                    </a:cubicBezTo>
                    <a:lnTo>
                      <a:pt x="17786" y="70510"/>
                    </a:lnTo>
                    <a:close/>
                    <a:moveTo>
                      <a:pt x="4224" y="5181"/>
                    </a:moveTo>
                    <a:cubicBezTo>
                      <a:pt x="3377" y="8574"/>
                      <a:pt x="3377" y="17483"/>
                      <a:pt x="12276" y="32331"/>
                    </a:cubicBezTo>
                    <a:cubicBezTo>
                      <a:pt x="14819" y="36573"/>
                      <a:pt x="16938" y="40815"/>
                      <a:pt x="17786" y="44633"/>
                    </a:cubicBezTo>
                    <a:lnTo>
                      <a:pt x="22024" y="9423"/>
                    </a:lnTo>
                    <a:lnTo>
                      <a:pt x="9734" y="7726"/>
                    </a:lnTo>
                    <a:cubicBezTo>
                      <a:pt x="9734" y="7726"/>
                      <a:pt x="9310" y="7726"/>
                      <a:pt x="9310" y="7726"/>
                    </a:cubicBezTo>
                    <a:lnTo>
                      <a:pt x="4224" y="5181"/>
                    </a:lnTo>
                    <a:close/>
                  </a:path>
                </a:pathLst>
              </a:custGeom>
              <a:solidFill>
                <a:srgbClr val="000000"/>
              </a:solidFill>
              <a:ln w="4238" cap="flat">
                <a:noFill/>
                <a:prstDash val="solid"/>
                <a:miter/>
              </a:ln>
            </p:spPr>
            <p:txBody>
              <a:bodyPr rtlCol="0" anchor="ctr"/>
              <a:lstStyle/>
              <a:p>
                <a:endParaRPr lang="fr-FR"/>
              </a:p>
            </p:txBody>
          </p:sp>
        </p:grpSp>
        <p:sp>
          <p:nvSpPr>
            <p:cNvPr id="1174" name="Forme libre 1173">
              <a:extLst>
                <a:ext uri="{FF2B5EF4-FFF2-40B4-BE49-F238E27FC236}">
                  <a16:creationId xmlns:a16="http://schemas.microsoft.com/office/drawing/2014/main" id="{5AD39BE2-2265-4308-54AF-46E8D88774E4}"/>
                </a:ext>
              </a:extLst>
            </p:cNvPr>
            <p:cNvSpPr/>
            <p:nvPr/>
          </p:nvSpPr>
          <p:spPr>
            <a:xfrm>
              <a:off x="2253465" y="4638611"/>
              <a:ext cx="243258" cy="162895"/>
            </a:xfrm>
            <a:custGeom>
              <a:avLst/>
              <a:gdLst>
                <a:gd name="connsiteX0" fmla="*/ 0 w 243258"/>
                <a:gd name="connsiteY0" fmla="*/ 0 h 162895"/>
                <a:gd name="connsiteX1" fmla="*/ 37527 w 243258"/>
                <a:gd name="connsiteY1" fmla="*/ 40000 h 162895"/>
                <a:gd name="connsiteX2" fmla="*/ 13906 w 243258"/>
                <a:gd name="connsiteY2" fmla="*/ 122857 h 162895"/>
                <a:gd name="connsiteX3" fmla="*/ 79054 w 243258"/>
                <a:gd name="connsiteY3" fmla="*/ 162094 h 162895"/>
                <a:gd name="connsiteX4" fmla="*/ 153346 w 243258"/>
                <a:gd name="connsiteY4" fmla="*/ 89904 h 162895"/>
                <a:gd name="connsiteX5" fmla="*/ 215256 w 243258"/>
                <a:gd name="connsiteY5" fmla="*/ 84000 h 162895"/>
                <a:gd name="connsiteX6" fmla="*/ 243259 w 243258"/>
                <a:gd name="connsiteY6" fmla="*/ 130666 h 16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3258" h="162895">
                  <a:moveTo>
                    <a:pt x="0" y="0"/>
                  </a:moveTo>
                  <a:cubicBezTo>
                    <a:pt x="14477" y="7619"/>
                    <a:pt x="33146" y="20190"/>
                    <a:pt x="37527" y="40000"/>
                  </a:cubicBezTo>
                  <a:cubicBezTo>
                    <a:pt x="44575" y="72381"/>
                    <a:pt x="5905" y="93333"/>
                    <a:pt x="13906" y="122857"/>
                  </a:cubicBezTo>
                  <a:cubicBezTo>
                    <a:pt x="20192" y="146856"/>
                    <a:pt x="53719" y="167237"/>
                    <a:pt x="79054" y="162094"/>
                  </a:cubicBezTo>
                  <a:cubicBezTo>
                    <a:pt x="111819" y="155428"/>
                    <a:pt x="111438" y="110095"/>
                    <a:pt x="153346" y="89904"/>
                  </a:cubicBezTo>
                  <a:cubicBezTo>
                    <a:pt x="162871" y="85333"/>
                    <a:pt x="191064" y="70857"/>
                    <a:pt x="215256" y="84000"/>
                  </a:cubicBezTo>
                  <a:cubicBezTo>
                    <a:pt x="238496" y="96571"/>
                    <a:pt x="242687" y="125904"/>
                    <a:pt x="243259" y="130666"/>
                  </a:cubicBezTo>
                </a:path>
              </a:pathLst>
            </a:custGeom>
            <a:noFill/>
            <a:ln w="4281" cap="rnd">
              <a:solidFill>
                <a:srgbClr val="000000"/>
              </a:solidFill>
              <a:prstDash val="solid"/>
              <a:miter/>
            </a:ln>
          </p:spPr>
          <p:txBody>
            <a:bodyPr rtlCol="0" anchor="ctr"/>
            <a:lstStyle/>
            <a:p>
              <a:endParaRPr lang="fr-FR"/>
            </a:p>
          </p:txBody>
        </p:sp>
      </p:grpSp>
      <p:grpSp>
        <p:nvGrpSpPr>
          <p:cNvPr id="1175" name="Graphique 2">
            <a:extLst>
              <a:ext uri="{FF2B5EF4-FFF2-40B4-BE49-F238E27FC236}">
                <a16:creationId xmlns:a16="http://schemas.microsoft.com/office/drawing/2014/main" id="{D9463D5C-D78C-7A1D-E91A-7FD5FA0C40FA}"/>
              </a:ext>
            </a:extLst>
          </p:cNvPr>
          <p:cNvGrpSpPr/>
          <p:nvPr/>
        </p:nvGrpSpPr>
        <p:grpSpPr>
          <a:xfrm>
            <a:off x="1984379" y="2119150"/>
            <a:ext cx="1102584" cy="1117296"/>
            <a:chOff x="1984379" y="2119150"/>
            <a:chExt cx="1102584" cy="1117296"/>
          </a:xfrm>
        </p:grpSpPr>
        <p:grpSp>
          <p:nvGrpSpPr>
            <p:cNvPr id="1176" name="Graphique 2">
              <a:extLst>
                <a:ext uri="{FF2B5EF4-FFF2-40B4-BE49-F238E27FC236}">
                  <a16:creationId xmlns:a16="http://schemas.microsoft.com/office/drawing/2014/main" id="{3A8B78DE-2230-FD0F-8882-C6119784E6C9}"/>
                </a:ext>
              </a:extLst>
            </p:cNvPr>
            <p:cNvGrpSpPr/>
            <p:nvPr/>
          </p:nvGrpSpPr>
          <p:grpSpPr>
            <a:xfrm>
              <a:off x="2013106" y="2501770"/>
              <a:ext cx="1073857" cy="734676"/>
              <a:chOff x="2013106" y="2501770"/>
              <a:chExt cx="1073857" cy="734676"/>
            </a:xfrm>
          </p:grpSpPr>
          <p:sp>
            <p:nvSpPr>
              <p:cNvPr id="1177" name="Forme libre 1176">
                <a:extLst>
                  <a:ext uri="{FF2B5EF4-FFF2-40B4-BE49-F238E27FC236}">
                    <a16:creationId xmlns:a16="http://schemas.microsoft.com/office/drawing/2014/main" id="{3C386467-148C-3E08-6CC5-CACE32011FA6}"/>
                  </a:ext>
                </a:extLst>
              </p:cNvPr>
              <p:cNvSpPr/>
              <p:nvPr/>
            </p:nvSpPr>
            <p:spPr>
              <a:xfrm>
                <a:off x="2464988" y="2635918"/>
                <a:ext cx="33303" cy="45857"/>
              </a:xfrm>
              <a:custGeom>
                <a:avLst/>
                <a:gdLst>
                  <a:gd name="connsiteX0" fmla="*/ 148 w 33303"/>
                  <a:gd name="connsiteY0" fmla="*/ 5917 h 45857"/>
                  <a:gd name="connsiteX1" fmla="*/ 20920 w 33303"/>
                  <a:gd name="connsiteY1" fmla="*/ 589 h 45857"/>
                  <a:gd name="connsiteX2" fmla="*/ 33117 w 33303"/>
                  <a:gd name="connsiteY2" fmla="*/ 46447 h 45857"/>
                  <a:gd name="connsiteX3" fmla="*/ 148 w 33303"/>
                  <a:gd name="connsiteY3" fmla="*/ 5917 h 45857"/>
                  <a:gd name="connsiteX4" fmla="*/ 148 w 33303"/>
                  <a:gd name="connsiteY4" fmla="*/ 5917 h 45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03" h="45857">
                    <a:moveTo>
                      <a:pt x="148" y="5917"/>
                    </a:moveTo>
                    <a:cubicBezTo>
                      <a:pt x="148" y="5917"/>
                      <a:pt x="9677" y="2872"/>
                      <a:pt x="20920" y="589"/>
                    </a:cubicBezTo>
                    <a:cubicBezTo>
                      <a:pt x="27019" y="4965"/>
                      <a:pt x="35213" y="24945"/>
                      <a:pt x="33117" y="46447"/>
                    </a:cubicBezTo>
                    <a:cubicBezTo>
                      <a:pt x="20920" y="28751"/>
                      <a:pt x="9677" y="15811"/>
                      <a:pt x="148" y="5917"/>
                    </a:cubicBezTo>
                    <a:lnTo>
                      <a:pt x="148" y="5917"/>
                    </a:lnTo>
                    <a:close/>
                  </a:path>
                </a:pathLst>
              </a:custGeom>
              <a:solidFill>
                <a:srgbClr val="000000"/>
              </a:solidFill>
              <a:ln w="1903" cap="flat">
                <a:noFill/>
                <a:prstDash val="solid"/>
                <a:miter/>
              </a:ln>
            </p:spPr>
            <p:txBody>
              <a:bodyPr rtlCol="0" anchor="ctr"/>
              <a:lstStyle/>
              <a:p>
                <a:endParaRPr lang="fr-FR"/>
              </a:p>
            </p:txBody>
          </p:sp>
          <p:sp>
            <p:nvSpPr>
              <p:cNvPr id="1178" name="Forme libre 1177">
                <a:extLst>
                  <a:ext uri="{FF2B5EF4-FFF2-40B4-BE49-F238E27FC236}">
                    <a16:creationId xmlns:a16="http://schemas.microsoft.com/office/drawing/2014/main" id="{FB7741E0-19F7-B317-8020-96CB3D4D5EE3}"/>
                  </a:ext>
                </a:extLst>
              </p:cNvPr>
              <p:cNvSpPr/>
              <p:nvPr/>
            </p:nvSpPr>
            <p:spPr>
              <a:xfrm>
                <a:off x="2260086" y="2633941"/>
                <a:ext cx="578478" cy="600824"/>
              </a:xfrm>
              <a:custGeom>
                <a:avLst/>
                <a:gdLst>
                  <a:gd name="connsiteX0" fmla="*/ 238018 w 578478"/>
                  <a:gd name="connsiteY0" fmla="*/ 50137 h 600824"/>
                  <a:gd name="connsiteX1" fmla="*/ 236494 w 578478"/>
                  <a:gd name="connsiteY1" fmla="*/ 49375 h 600824"/>
                  <a:gd name="connsiteX2" fmla="*/ 203525 w 578478"/>
                  <a:gd name="connsiteY2" fmla="*/ 9036 h 600824"/>
                  <a:gd name="connsiteX3" fmla="*/ 203144 w 578478"/>
                  <a:gd name="connsiteY3" fmla="*/ 8275 h 600824"/>
                  <a:gd name="connsiteX4" fmla="*/ 204288 w 578478"/>
                  <a:gd name="connsiteY4" fmla="*/ 5991 h 600824"/>
                  <a:gd name="connsiteX5" fmla="*/ 225250 w 578478"/>
                  <a:gd name="connsiteY5" fmla="*/ 663 h 600824"/>
                  <a:gd name="connsiteX6" fmla="*/ 226775 w 578478"/>
                  <a:gd name="connsiteY6" fmla="*/ 1044 h 600824"/>
                  <a:gd name="connsiteX7" fmla="*/ 236684 w 578478"/>
                  <a:gd name="connsiteY7" fmla="*/ 18550 h 600824"/>
                  <a:gd name="connsiteX8" fmla="*/ 239733 w 578478"/>
                  <a:gd name="connsiteY8" fmla="*/ 48614 h 600824"/>
                  <a:gd name="connsiteX9" fmla="*/ 238018 w 578478"/>
                  <a:gd name="connsiteY9" fmla="*/ 50137 h 600824"/>
                  <a:gd name="connsiteX10" fmla="*/ 238018 w 578478"/>
                  <a:gd name="connsiteY10" fmla="*/ 50137 h 600824"/>
                  <a:gd name="connsiteX11" fmla="*/ 208290 w 578478"/>
                  <a:gd name="connsiteY11" fmla="*/ 8655 h 600824"/>
                  <a:gd name="connsiteX12" fmla="*/ 236494 w 578478"/>
                  <a:gd name="connsiteY12" fmla="*/ 43096 h 600824"/>
                  <a:gd name="connsiteX13" fmla="*/ 225250 w 578478"/>
                  <a:gd name="connsiteY13" fmla="*/ 4469 h 600824"/>
                  <a:gd name="connsiteX14" fmla="*/ 208290 w 578478"/>
                  <a:gd name="connsiteY14" fmla="*/ 8655 h 600824"/>
                  <a:gd name="connsiteX15" fmla="*/ 107288 w 578478"/>
                  <a:gd name="connsiteY15" fmla="*/ 514233 h 600824"/>
                  <a:gd name="connsiteX16" fmla="*/ 283755 w 578478"/>
                  <a:gd name="connsiteY16" fmla="*/ 483788 h 600824"/>
                  <a:gd name="connsiteX17" fmla="*/ 513771 w 578478"/>
                  <a:gd name="connsiteY17" fmla="*/ 480743 h 600824"/>
                  <a:gd name="connsiteX18" fmla="*/ 578565 w 578478"/>
                  <a:gd name="connsiteY18" fmla="*/ 507954 h 600824"/>
                  <a:gd name="connsiteX19" fmla="*/ 491284 w 578478"/>
                  <a:gd name="connsiteY19" fmla="*/ 557617 h 600824"/>
                  <a:gd name="connsiteX20" fmla="*/ 295189 w 578478"/>
                  <a:gd name="connsiteY20" fmla="*/ 593390 h 600824"/>
                  <a:gd name="connsiteX21" fmla="*/ 43638 w 578478"/>
                  <a:gd name="connsiteY21" fmla="*/ 593010 h 600824"/>
                  <a:gd name="connsiteX22" fmla="*/ 189 w 578478"/>
                  <a:gd name="connsiteY22" fmla="*/ 569415 h 600824"/>
                  <a:gd name="connsiteX23" fmla="*/ 107288 w 578478"/>
                  <a:gd name="connsiteY23" fmla="*/ 514233 h 60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8478" h="600824">
                    <a:moveTo>
                      <a:pt x="238018" y="50137"/>
                    </a:moveTo>
                    <a:cubicBezTo>
                      <a:pt x="237447" y="50137"/>
                      <a:pt x="236875" y="49756"/>
                      <a:pt x="236494" y="49375"/>
                    </a:cubicBezTo>
                    <a:cubicBezTo>
                      <a:pt x="226394" y="34724"/>
                      <a:pt x="215912" y="21785"/>
                      <a:pt x="203525" y="9036"/>
                    </a:cubicBezTo>
                    <a:cubicBezTo>
                      <a:pt x="203335" y="8845"/>
                      <a:pt x="203144" y="8655"/>
                      <a:pt x="203144" y="8275"/>
                    </a:cubicBezTo>
                    <a:cubicBezTo>
                      <a:pt x="202763" y="7323"/>
                      <a:pt x="203335" y="6372"/>
                      <a:pt x="204288" y="5991"/>
                    </a:cubicBezTo>
                    <a:cubicBezTo>
                      <a:pt x="204478" y="5991"/>
                      <a:pt x="214197" y="2947"/>
                      <a:pt x="225250" y="663"/>
                    </a:cubicBezTo>
                    <a:cubicBezTo>
                      <a:pt x="225822" y="473"/>
                      <a:pt x="226203" y="663"/>
                      <a:pt x="226775" y="1044"/>
                    </a:cubicBezTo>
                    <a:cubicBezTo>
                      <a:pt x="230396" y="3708"/>
                      <a:pt x="234016" y="10177"/>
                      <a:pt x="236684" y="18550"/>
                    </a:cubicBezTo>
                    <a:cubicBezTo>
                      <a:pt x="239733" y="28064"/>
                      <a:pt x="240686" y="38720"/>
                      <a:pt x="239733" y="48614"/>
                    </a:cubicBezTo>
                    <a:cubicBezTo>
                      <a:pt x="239733" y="49566"/>
                      <a:pt x="238971" y="50137"/>
                      <a:pt x="238018" y="50137"/>
                    </a:cubicBezTo>
                    <a:lnTo>
                      <a:pt x="238018" y="50137"/>
                    </a:lnTo>
                    <a:close/>
                    <a:moveTo>
                      <a:pt x="208290" y="8655"/>
                    </a:moveTo>
                    <a:cubicBezTo>
                      <a:pt x="218580" y="19692"/>
                      <a:pt x="227728" y="30728"/>
                      <a:pt x="236494" y="43096"/>
                    </a:cubicBezTo>
                    <a:cubicBezTo>
                      <a:pt x="236875" y="24449"/>
                      <a:pt x="229824" y="8655"/>
                      <a:pt x="225250" y="4469"/>
                    </a:cubicBezTo>
                    <a:cubicBezTo>
                      <a:pt x="218199" y="5991"/>
                      <a:pt x="211910" y="7704"/>
                      <a:pt x="208290" y="8655"/>
                    </a:cubicBezTo>
                    <a:close/>
                    <a:moveTo>
                      <a:pt x="107288" y="514233"/>
                    </a:moveTo>
                    <a:cubicBezTo>
                      <a:pt x="155502" y="501865"/>
                      <a:pt x="216865" y="490828"/>
                      <a:pt x="283755" y="483788"/>
                    </a:cubicBezTo>
                    <a:cubicBezTo>
                      <a:pt x="376371" y="473893"/>
                      <a:pt x="459650" y="473513"/>
                      <a:pt x="513771" y="480743"/>
                    </a:cubicBezTo>
                    <a:cubicBezTo>
                      <a:pt x="553219" y="485881"/>
                      <a:pt x="577231" y="495205"/>
                      <a:pt x="578565" y="507954"/>
                    </a:cubicBezTo>
                    <a:cubicBezTo>
                      <a:pt x="580280" y="523747"/>
                      <a:pt x="546549" y="541634"/>
                      <a:pt x="491284" y="557617"/>
                    </a:cubicBezTo>
                    <a:cubicBezTo>
                      <a:pt x="440593" y="572269"/>
                      <a:pt x="371607" y="585208"/>
                      <a:pt x="295189" y="593390"/>
                    </a:cubicBezTo>
                    <a:cubicBezTo>
                      <a:pt x="189423" y="604617"/>
                      <a:pt x="95854" y="603665"/>
                      <a:pt x="43638" y="593010"/>
                    </a:cubicBezTo>
                    <a:cubicBezTo>
                      <a:pt x="17149" y="587491"/>
                      <a:pt x="1332" y="579500"/>
                      <a:pt x="189" y="569415"/>
                    </a:cubicBezTo>
                    <a:cubicBezTo>
                      <a:pt x="-1336" y="551528"/>
                      <a:pt x="40589" y="531358"/>
                      <a:pt x="107288" y="514233"/>
                    </a:cubicBezTo>
                    <a:close/>
                  </a:path>
                </a:pathLst>
              </a:custGeom>
              <a:solidFill>
                <a:srgbClr val="000000"/>
              </a:solidFill>
              <a:ln w="1903" cap="flat">
                <a:noFill/>
                <a:prstDash val="solid"/>
                <a:miter/>
              </a:ln>
            </p:spPr>
            <p:txBody>
              <a:bodyPr rtlCol="0" anchor="ctr"/>
              <a:lstStyle/>
              <a:p>
                <a:endParaRPr lang="fr-FR"/>
              </a:p>
            </p:txBody>
          </p:sp>
          <p:sp>
            <p:nvSpPr>
              <p:cNvPr id="1179" name="Forme libre 1178">
                <a:extLst>
                  <a:ext uri="{FF2B5EF4-FFF2-40B4-BE49-F238E27FC236}">
                    <a16:creationId xmlns:a16="http://schemas.microsoft.com/office/drawing/2014/main" id="{F63D9C10-494D-461E-DFEA-F4B062D013A6}"/>
                  </a:ext>
                </a:extLst>
              </p:cNvPr>
              <p:cNvSpPr/>
              <p:nvPr/>
            </p:nvSpPr>
            <p:spPr>
              <a:xfrm>
                <a:off x="2258727" y="3107197"/>
                <a:ext cx="582139" cy="129249"/>
              </a:xfrm>
              <a:custGeom>
                <a:avLst/>
                <a:gdLst>
                  <a:gd name="connsiteX0" fmla="*/ 154955 w 582139"/>
                  <a:gd name="connsiteY0" fmla="*/ 129838 h 129249"/>
                  <a:gd name="connsiteX1" fmla="*/ 150953 w 582139"/>
                  <a:gd name="connsiteY1" fmla="*/ 129838 h 129249"/>
                  <a:gd name="connsiteX2" fmla="*/ 44997 w 582139"/>
                  <a:gd name="connsiteY2" fmla="*/ 121466 h 129249"/>
                  <a:gd name="connsiteX3" fmla="*/ 213 w 582139"/>
                  <a:gd name="connsiteY3" fmla="*/ 96158 h 129249"/>
                  <a:gd name="connsiteX4" fmla="*/ 28799 w 582139"/>
                  <a:gd name="connsiteY4" fmla="*/ 66665 h 129249"/>
                  <a:gd name="connsiteX5" fmla="*/ 108266 w 582139"/>
                  <a:gd name="connsiteY5" fmla="*/ 39074 h 129249"/>
                  <a:gd name="connsiteX6" fmla="*/ 285114 w 582139"/>
                  <a:gd name="connsiteY6" fmla="*/ 8629 h 129249"/>
                  <a:gd name="connsiteX7" fmla="*/ 515702 w 582139"/>
                  <a:gd name="connsiteY7" fmla="*/ 5584 h 129249"/>
                  <a:gd name="connsiteX8" fmla="*/ 582210 w 582139"/>
                  <a:gd name="connsiteY8" fmla="*/ 34317 h 129249"/>
                  <a:gd name="connsiteX9" fmla="*/ 558961 w 582139"/>
                  <a:gd name="connsiteY9" fmla="*/ 60766 h 129249"/>
                  <a:gd name="connsiteX10" fmla="*/ 493596 w 582139"/>
                  <a:gd name="connsiteY10" fmla="*/ 85883 h 129249"/>
                  <a:gd name="connsiteX11" fmla="*/ 297119 w 582139"/>
                  <a:gd name="connsiteY11" fmla="*/ 121656 h 129249"/>
                  <a:gd name="connsiteX12" fmla="*/ 154955 w 582139"/>
                  <a:gd name="connsiteY12" fmla="*/ 129838 h 129249"/>
                  <a:gd name="connsiteX13" fmla="*/ 154955 w 582139"/>
                  <a:gd name="connsiteY13" fmla="*/ 129838 h 129249"/>
                  <a:gd name="connsiteX14" fmla="*/ 427087 w 582139"/>
                  <a:gd name="connsiteY14" fmla="*/ 4252 h 129249"/>
                  <a:gd name="connsiteX15" fmla="*/ 285304 w 582139"/>
                  <a:gd name="connsiteY15" fmla="*/ 12244 h 129249"/>
                  <a:gd name="connsiteX16" fmla="*/ 109028 w 582139"/>
                  <a:gd name="connsiteY16" fmla="*/ 42689 h 129249"/>
                  <a:gd name="connsiteX17" fmla="*/ 30323 w 582139"/>
                  <a:gd name="connsiteY17" fmla="*/ 69899 h 129249"/>
                  <a:gd name="connsiteX18" fmla="*/ 3644 w 582139"/>
                  <a:gd name="connsiteY18" fmla="*/ 95778 h 129249"/>
                  <a:gd name="connsiteX19" fmla="*/ 45569 w 582139"/>
                  <a:gd name="connsiteY19" fmla="*/ 117850 h 129249"/>
                  <a:gd name="connsiteX20" fmla="*/ 296548 w 582139"/>
                  <a:gd name="connsiteY20" fmla="*/ 118231 h 129249"/>
                  <a:gd name="connsiteX21" fmla="*/ 492262 w 582139"/>
                  <a:gd name="connsiteY21" fmla="*/ 82458 h 129249"/>
                  <a:gd name="connsiteX22" fmla="*/ 578208 w 582139"/>
                  <a:gd name="connsiteY22" fmla="*/ 34697 h 129249"/>
                  <a:gd name="connsiteX23" fmla="*/ 514939 w 582139"/>
                  <a:gd name="connsiteY23" fmla="*/ 9009 h 129249"/>
                  <a:gd name="connsiteX24" fmla="*/ 427087 w 582139"/>
                  <a:gd name="connsiteY24" fmla="*/ 4252 h 129249"/>
                  <a:gd name="connsiteX25" fmla="*/ 427087 w 582139"/>
                  <a:gd name="connsiteY25" fmla="*/ 4252 h 129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2139" h="129249">
                    <a:moveTo>
                      <a:pt x="154955" y="129838"/>
                    </a:moveTo>
                    <a:cubicBezTo>
                      <a:pt x="153621" y="129838"/>
                      <a:pt x="152287" y="129838"/>
                      <a:pt x="150953" y="129838"/>
                    </a:cubicBezTo>
                    <a:cubicBezTo>
                      <a:pt x="107694" y="129648"/>
                      <a:pt x="71105" y="126793"/>
                      <a:pt x="44997" y="121466"/>
                    </a:cubicBezTo>
                    <a:cubicBezTo>
                      <a:pt x="16412" y="115567"/>
                      <a:pt x="1357" y="107004"/>
                      <a:pt x="213" y="96158"/>
                    </a:cubicBezTo>
                    <a:cubicBezTo>
                      <a:pt x="-740" y="86834"/>
                      <a:pt x="8789" y="76940"/>
                      <a:pt x="28799" y="66665"/>
                    </a:cubicBezTo>
                    <a:cubicBezTo>
                      <a:pt x="47284" y="57341"/>
                      <a:pt x="74726" y="47827"/>
                      <a:pt x="108266" y="39074"/>
                    </a:cubicBezTo>
                    <a:cubicBezTo>
                      <a:pt x="158767" y="26135"/>
                      <a:pt x="219939" y="15479"/>
                      <a:pt x="285114" y="8629"/>
                    </a:cubicBezTo>
                    <a:cubicBezTo>
                      <a:pt x="374871" y="-885"/>
                      <a:pt x="458912" y="-2027"/>
                      <a:pt x="515702" y="5584"/>
                    </a:cubicBezTo>
                    <a:cubicBezTo>
                      <a:pt x="568870" y="12625"/>
                      <a:pt x="581067" y="25183"/>
                      <a:pt x="582210" y="34317"/>
                    </a:cubicBezTo>
                    <a:cubicBezTo>
                      <a:pt x="583163" y="42879"/>
                      <a:pt x="575350" y="51823"/>
                      <a:pt x="558961" y="60766"/>
                    </a:cubicBezTo>
                    <a:cubicBezTo>
                      <a:pt x="543715" y="69328"/>
                      <a:pt x="521800" y="77701"/>
                      <a:pt x="493596" y="85883"/>
                    </a:cubicBezTo>
                    <a:cubicBezTo>
                      <a:pt x="440808" y="101105"/>
                      <a:pt x="371060" y="113854"/>
                      <a:pt x="297119" y="121656"/>
                    </a:cubicBezTo>
                    <a:cubicBezTo>
                      <a:pt x="247381" y="126984"/>
                      <a:pt x="198405" y="129838"/>
                      <a:pt x="154955" y="129838"/>
                    </a:cubicBezTo>
                    <a:lnTo>
                      <a:pt x="154955" y="129838"/>
                    </a:lnTo>
                    <a:close/>
                    <a:moveTo>
                      <a:pt x="427087" y="4252"/>
                    </a:moveTo>
                    <a:cubicBezTo>
                      <a:pt x="384209" y="4252"/>
                      <a:pt x="335614" y="6916"/>
                      <a:pt x="285304" y="12244"/>
                    </a:cubicBezTo>
                    <a:cubicBezTo>
                      <a:pt x="220320" y="19094"/>
                      <a:pt x="159338" y="29560"/>
                      <a:pt x="109028" y="42689"/>
                    </a:cubicBezTo>
                    <a:cubicBezTo>
                      <a:pt x="75679" y="51252"/>
                      <a:pt x="48618" y="60766"/>
                      <a:pt x="30323" y="69899"/>
                    </a:cubicBezTo>
                    <a:cubicBezTo>
                      <a:pt x="12029" y="79223"/>
                      <a:pt x="2881" y="88166"/>
                      <a:pt x="3644" y="95778"/>
                    </a:cubicBezTo>
                    <a:cubicBezTo>
                      <a:pt x="4596" y="104721"/>
                      <a:pt x="19461" y="112522"/>
                      <a:pt x="45569" y="117850"/>
                    </a:cubicBezTo>
                    <a:cubicBezTo>
                      <a:pt x="99119" y="128887"/>
                      <a:pt x="195356" y="129077"/>
                      <a:pt x="296548" y="118231"/>
                    </a:cubicBezTo>
                    <a:cubicBezTo>
                      <a:pt x="370298" y="110429"/>
                      <a:pt x="439855" y="97680"/>
                      <a:pt x="492262" y="82458"/>
                    </a:cubicBezTo>
                    <a:cubicBezTo>
                      <a:pt x="547527" y="66474"/>
                      <a:pt x="579733" y="48588"/>
                      <a:pt x="578208" y="34697"/>
                    </a:cubicBezTo>
                    <a:cubicBezTo>
                      <a:pt x="577446" y="28228"/>
                      <a:pt x="568299" y="16240"/>
                      <a:pt x="514939" y="9009"/>
                    </a:cubicBezTo>
                    <a:cubicBezTo>
                      <a:pt x="490356" y="5774"/>
                      <a:pt x="460437" y="4252"/>
                      <a:pt x="427087" y="4252"/>
                    </a:cubicBezTo>
                    <a:lnTo>
                      <a:pt x="427087" y="4252"/>
                    </a:lnTo>
                    <a:close/>
                  </a:path>
                </a:pathLst>
              </a:custGeom>
              <a:solidFill>
                <a:srgbClr val="000000"/>
              </a:solidFill>
              <a:ln w="1903" cap="flat">
                <a:noFill/>
                <a:prstDash val="solid"/>
                <a:miter/>
              </a:ln>
            </p:spPr>
            <p:txBody>
              <a:bodyPr rtlCol="0" anchor="ctr"/>
              <a:lstStyle/>
              <a:p>
                <a:endParaRPr lang="fr-FR"/>
              </a:p>
            </p:txBody>
          </p:sp>
          <p:sp>
            <p:nvSpPr>
              <p:cNvPr id="1180" name="Forme libre 1179">
                <a:extLst>
                  <a:ext uri="{FF2B5EF4-FFF2-40B4-BE49-F238E27FC236}">
                    <a16:creationId xmlns:a16="http://schemas.microsoft.com/office/drawing/2014/main" id="{DF6CC787-6A14-20D7-9563-A5A9CD057ECF}"/>
                  </a:ext>
                </a:extLst>
              </p:cNvPr>
              <p:cNvSpPr/>
              <p:nvPr/>
            </p:nvSpPr>
            <p:spPr>
              <a:xfrm>
                <a:off x="2014930" y="2542300"/>
                <a:ext cx="1070787" cy="691894"/>
              </a:xfrm>
              <a:custGeom>
                <a:avLst/>
                <a:gdLst>
                  <a:gd name="connsiteX0" fmla="*/ 3513 w 1070787"/>
                  <a:gd name="connsiteY0" fmla="*/ 282776 h 691894"/>
                  <a:gd name="connsiteX1" fmla="*/ 7134 w 1070787"/>
                  <a:gd name="connsiteY1" fmla="*/ 268886 h 691894"/>
                  <a:gd name="connsiteX2" fmla="*/ 17044 w 1070787"/>
                  <a:gd name="connsiteY2" fmla="*/ 254995 h 691894"/>
                  <a:gd name="connsiteX3" fmla="*/ 33433 w 1070787"/>
                  <a:gd name="connsiteY3" fmla="*/ 252141 h 691894"/>
                  <a:gd name="connsiteX4" fmla="*/ 52299 w 1070787"/>
                  <a:gd name="connsiteY4" fmla="*/ 256137 h 691894"/>
                  <a:gd name="connsiteX5" fmla="*/ 94796 w 1070787"/>
                  <a:gd name="connsiteY5" fmla="*/ 295335 h 691894"/>
                  <a:gd name="connsiteX6" fmla="*/ 120713 w 1070787"/>
                  <a:gd name="connsiteY6" fmla="*/ 269266 h 691894"/>
                  <a:gd name="connsiteX7" fmla="*/ 127383 w 1070787"/>
                  <a:gd name="connsiteY7" fmla="*/ 280493 h 691894"/>
                  <a:gd name="connsiteX8" fmla="*/ 114805 w 1070787"/>
                  <a:gd name="connsiteY8" fmla="*/ 315885 h 691894"/>
                  <a:gd name="connsiteX9" fmla="*/ 115568 w 1070787"/>
                  <a:gd name="connsiteY9" fmla="*/ 349184 h 691894"/>
                  <a:gd name="connsiteX10" fmla="*/ 229528 w 1070787"/>
                  <a:gd name="connsiteY10" fmla="*/ 435382 h 691894"/>
                  <a:gd name="connsiteX11" fmla="*/ 237913 w 1070787"/>
                  <a:gd name="connsiteY11" fmla="*/ 435001 h 691894"/>
                  <a:gd name="connsiteX12" fmla="*/ 271643 w 1070787"/>
                  <a:gd name="connsiteY12" fmla="*/ 422633 h 691894"/>
                  <a:gd name="connsiteX13" fmla="*/ 281934 w 1070787"/>
                  <a:gd name="connsiteY13" fmla="*/ 413309 h 691894"/>
                  <a:gd name="connsiteX14" fmla="*/ 492513 w 1070787"/>
                  <a:gd name="connsiteY14" fmla="*/ 201907 h 691894"/>
                  <a:gd name="connsiteX15" fmla="*/ 487367 w 1070787"/>
                  <a:gd name="connsiteY15" fmla="*/ 170891 h 691894"/>
                  <a:gd name="connsiteX16" fmla="*/ 465643 w 1070787"/>
                  <a:gd name="connsiteY16" fmla="*/ 104102 h 691894"/>
                  <a:gd name="connsiteX17" fmla="*/ 436485 w 1070787"/>
                  <a:gd name="connsiteY17" fmla="*/ 94778 h 691894"/>
                  <a:gd name="connsiteX18" fmla="*/ 460878 w 1070787"/>
                  <a:gd name="connsiteY18" fmla="*/ 77653 h 691894"/>
                  <a:gd name="connsiteX19" fmla="*/ 487558 w 1070787"/>
                  <a:gd name="connsiteY19" fmla="*/ 589 h 691894"/>
                  <a:gd name="connsiteX20" fmla="*/ 592561 w 1070787"/>
                  <a:gd name="connsiteY20" fmla="*/ 94588 h 691894"/>
                  <a:gd name="connsiteX21" fmla="*/ 552542 w 1070787"/>
                  <a:gd name="connsiteY21" fmla="*/ 145583 h 691894"/>
                  <a:gd name="connsiteX22" fmla="*/ 568740 w 1070787"/>
                  <a:gd name="connsiteY22" fmla="*/ 170510 h 691894"/>
                  <a:gd name="connsiteX23" fmla="*/ 582461 w 1070787"/>
                  <a:gd name="connsiteY23" fmla="*/ 199623 h 691894"/>
                  <a:gd name="connsiteX24" fmla="*/ 826770 w 1070787"/>
                  <a:gd name="connsiteY24" fmla="*/ 339861 h 691894"/>
                  <a:gd name="connsiteX25" fmla="*/ 837633 w 1070787"/>
                  <a:gd name="connsiteY25" fmla="*/ 342715 h 691894"/>
                  <a:gd name="connsiteX26" fmla="*/ 852688 w 1070787"/>
                  <a:gd name="connsiteY26" fmla="*/ 344237 h 691894"/>
                  <a:gd name="connsiteX27" fmla="*/ 887562 w 1070787"/>
                  <a:gd name="connsiteY27" fmla="*/ 338529 h 691894"/>
                  <a:gd name="connsiteX28" fmla="*/ 963598 w 1070787"/>
                  <a:gd name="connsiteY28" fmla="*/ 267934 h 691894"/>
                  <a:gd name="connsiteX29" fmla="*/ 955976 w 1070787"/>
                  <a:gd name="connsiteY29" fmla="*/ 226833 h 691894"/>
                  <a:gd name="connsiteX30" fmla="*/ 941302 w 1070787"/>
                  <a:gd name="connsiteY30" fmla="*/ 208376 h 691894"/>
                  <a:gd name="connsiteX31" fmla="*/ 944160 w 1070787"/>
                  <a:gd name="connsiteY31" fmla="*/ 198101 h 691894"/>
                  <a:gd name="connsiteX32" fmla="*/ 975604 w 1070787"/>
                  <a:gd name="connsiteY32" fmla="*/ 217700 h 691894"/>
                  <a:gd name="connsiteX33" fmla="*/ 1028773 w 1070787"/>
                  <a:gd name="connsiteY33" fmla="*/ 165563 h 691894"/>
                  <a:gd name="connsiteX34" fmla="*/ 1048211 w 1070787"/>
                  <a:gd name="connsiteY34" fmla="*/ 166514 h 691894"/>
                  <a:gd name="connsiteX35" fmla="*/ 1062885 w 1070787"/>
                  <a:gd name="connsiteY35" fmla="*/ 171461 h 691894"/>
                  <a:gd name="connsiteX36" fmla="*/ 1049926 w 1070787"/>
                  <a:gd name="connsiteY36" fmla="*/ 192963 h 691894"/>
                  <a:gd name="connsiteX37" fmla="*/ 1068983 w 1070787"/>
                  <a:gd name="connsiteY37" fmla="*/ 193724 h 691894"/>
                  <a:gd name="connsiteX38" fmla="*/ 1021913 w 1070787"/>
                  <a:gd name="connsiteY38" fmla="*/ 269647 h 691894"/>
                  <a:gd name="connsiteX39" fmla="*/ 1009335 w 1070787"/>
                  <a:gd name="connsiteY39" fmla="*/ 305420 h 691894"/>
                  <a:gd name="connsiteX40" fmla="*/ 1009335 w 1070787"/>
                  <a:gd name="connsiteY40" fmla="*/ 305420 h 691894"/>
                  <a:gd name="connsiteX41" fmla="*/ 901664 w 1070787"/>
                  <a:gd name="connsiteY41" fmla="*/ 458977 h 691894"/>
                  <a:gd name="connsiteX42" fmla="*/ 901664 w 1070787"/>
                  <a:gd name="connsiteY42" fmla="*/ 458977 h 691894"/>
                  <a:gd name="connsiteX43" fmla="*/ 860691 w 1070787"/>
                  <a:gd name="connsiteY43" fmla="*/ 476102 h 691894"/>
                  <a:gd name="connsiteX44" fmla="*/ 860691 w 1070787"/>
                  <a:gd name="connsiteY44" fmla="*/ 476102 h 691894"/>
                  <a:gd name="connsiteX45" fmla="*/ 827342 w 1070787"/>
                  <a:gd name="connsiteY45" fmla="*/ 479908 h 691894"/>
                  <a:gd name="connsiteX46" fmla="*/ 768837 w 1070787"/>
                  <a:gd name="connsiteY46" fmla="*/ 466398 h 691894"/>
                  <a:gd name="connsiteX47" fmla="*/ 759499 w 1070787"/>
                  <a:gd name="connsiteY47" fmla="*/ 571814 h 691894"/>
                  <a:gd name="connsiteX48" fmla="*/ 737203 w 1070787"/>
                  <a:gd name="connsiteY48" fmla="*/ 648687 h 691894"/>
                  <a:gd name="connsiteX49" fmla="*/ 541108 w 1070787"/>
                  <a:gd name="connsiteY49" fmla="*/ 684460 h 691894"/>
                  <a:gd name="connsiteX50" fmla="*/ 289557 w 1070787"/>
                  <a:gd name="connsiteY50" fmla="*/ 684080 h 691894"/>
                  <a:gd name="connsiteX51" fmla="*/ 352826 w 1070787"/>
                  <a:gd name="connsiteY51" fmla="*/ 605303 h 691894"/>
                  <a:gd name="connsiteX52" fmla="*/ 366737 w 1070787"/>
                  <a:gd name="connsiteY52" fmla="*/ 570291 h 691894"/>
                  <a:gd name="connsiteX53" fmla="*/ 314140 w 1070787"/>
                  <a:gd name="connsiteY53" fmla="*/ 581328 h 691894"/>
                  <a:gd name="connsiteX54" fmla="*/ 280219 w 1070787"/>
                  <a:gd name="connsiteY54" fmla="*/ 583231 h 691894"/>
                  <a:gd name="connsiteX55" fmla="*/ 259066 w 1070787"/>
                  <a:gd name="connsiteY55" fmla="*/ 581518 h 691894"/>
                  <a:gd name="connsiteX56" fmla="*/ 93843 w 1070787"/>
                  <a:gd name="connsiteY56" fmla="*/ 434240 h 691894"/>
                  <a:gd name="connsiteX57" fmla="*/ 58016 w 1070787"/>
                  <a:gd name="connsiteY57" fmla="*/ 360030 h 691894"/>
                  <a:gd name="connsiteX58" fmla="*/ 3513 w 1070787"/>
                  <a:gd name="connsiteY58" fmla="*/ 282776 h 691894"/>
                  <a:gd name="connsiteX59" fmla="*/ 3513 w 1070787"/>
                  <a:gd name="connsiteY59" fmla="*/ 282776 h 691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70787" h="691894">
                    <a:moveTo>
                      <a:pt x="3513" y="282776"/>
                    </a:moveTo>
                    <a:cubicBezTo>
                      <a:pt x="-2394" y="276687"/>
                      <a:pt x="-107" y="267934"/>
                      <a:pt x="7134" y="268886"/>
                    </a:cubicBezTo>
                    <a:cubicBezTo>
                      <a:pt x="-3157" y="259181"/>
                      <a:pt x="1227" y="246242"/>
                      <a:pt x="17044" y="254995"/>
                    </a:cubicBezTo>
                    <a:cubicBezTo>
                      <a:pt x="11327" y="245291"/>
                      <a:pt x="23904" y="244339"/>
                      <a:pt x="33433" y="252141"/>
                    </a:cubicBezTo>
                    <a:cubicBezTo>
                      <a:pt x="35529" y="248145"/>
                      <a:pt x="42770" y="249096"/>
                      <a:pt x="52299" y="256137"/>
                    </a:cubicBezTo>
                    <a:cubicBezTo>
                      <a:pt x="66592" y="266793"/>
                      <a:pt x="84124" y="295335"/>
                      <a:pt x="94796" y="295335"/>
                    </a:cubicBezTo>
                    <a:cubicBezTo>
                      <a:pt x="104134" y="295335"/>
                      <a:pt x="105086" y="272501"/>
                      <a:pt x="120713" y="269266"/>
                    </a:cubicBezTo>
                    <a:cubicBezTo>
                      <a:pt x="134625" y="266412"/>
                      <a:pt x="133100" y="275355"/>
                      <a:pt x="127383" y="280493"/>
                    </a:cubicBezTo>
                    <a:cubicBezTo>
                      <a:pt x="117664" y="289246"/>
                      <a:pt x="115377" y="299521"/>
                      <a:pt x="114805" y="315885"/>
                    </a:cubicBezTo>
                    <a:cubicBezTo>
                      <a:pt x="114043" y="332249"/>
                      <a:pt x="109851" y="337387"/>
                      <a:pt x="115568" y="349184"/>
                    </a:cubicBezTo>
                    <a:cubicBezTo>
                      <a:pt x="121094" y="361172"/>
                      <a:pt x="169118" y="435382"/>
                      <a:pt x="229528" y="435382"/>
                    </a:cubicBezTo>
                    <a:cubicBezTo>
                      <a:pt x="232386" y="435382"/>
                      <a:pt x="235245" y="435192"/>
                      <a:pt x="237913" y="435001"/>
                    </a:cubicBezTo>
                    <a:cubicBezTo>
                      <a:pt x="251634" y="433860"/>
                      <a:pt x="262496" y="429483"/>
                      <a:pt x="271643" y="422633"/>
                    </a:cubicBezTo>
                    <a:cubicBezTo>
                      <a:pt x="275264" y="419969"/>
                      <a:pt x="278695" y="416734"/>
                      <a:pt x="281934" y="413309"/>
                    </a:cubicBezTo>
                    <a:cubicBezTo>
                      <a:pt x="329005" y="362504"/>
                      <a:pt x="326908" y="238250"/>
                      <a:pt x="492513" y="201907"/>
                    </a:cubicBezTo>
                    <a:cubicBezTo>
                      <a:pt x="491560" y="193344"/>
                      <a:pt x="489845" y="182498"/>
                      <a:pt x="487367" y="170891"/>
                    </a:cubicBezTo>
                    <a:cubicBezTo>
                      <a:pt x="482222" y="146344"/>
                      <a:pt x="474218" y="118944"/>
                      <a:pt x="465643" y="104102"/>
                    </a:cubicBezTo>
                    <a:cubicBezTo>
                      <a:pt x="454399" y="112094"/>
                      <a:pt x="439725" y="105053"/>
                      <a:pt x="436485" y="94778"/>
                    </a:cubicBezTo>
                    <a:cubicBezTo>
                      <a:pt x="433246" y="84503"/>
                      <a:pt x="441821" y="70803"/>
                      <a:pt x="460878" y="77653"/>
                    </a:cubicBezTo>
                    <a:cubicBezTo>
                      <a:pt x="448491" y="54248"/>
                      <a:pt x="448682" y="589"/>
                      <a:pt x="487558" y="589"/>
                    </a:cubicBezTo>
                    <a:cubicBezTo>
                      <a:pt x="531198" y="589"/>
                      <a:pt x="592561" y="35981"/>
                      <a:pt x="592561" y="94588"/>
                    </a:cubicBezTo>
                    <a:cubicBezTo>
                      <a:pt x="592561" y="133976"/>
                      <a:pt x="560355" y="144822"/>
                      <a:pt x="552542" y="145583"/>
                    </a:cubicBezTo>
                    <a:cubicBezTo>
                      <a:pt x="558449" y="152433"/>
                      <a:pt x="563976" y="161757"/>
                      <a:pt x="568740" y="170510"/>
                    </a:cubicBezTo>
                    <a:cubicBezTo>
                      <a:pt x="576744" y="185542"/>
                      <a:pt x="582461" y="199623"/>
                      <a:pt x="582461" y="199623"/>
                    </a:cubicBezTo>
                    <a:cubicBezTo>
                      <a:pt x="692038" y="199623"/>
                      <a:pt x="752829" y="316075"/>
                      <a:pt x="826770" y="339861"/>
                    </a:cubicBezTo>
                    <a:cubicBezTo>
                      <a:pt x="830391" y="341002"/>
                      <a:pt x="834012" y="341954"/>
                      <a:pt x="837633" y="342715"/>
                    </a:cubicBezTo>
                    <a:cubicBezTo>
                      <a:pt x="842587" y="343666"/>
                      <a:pt x="847542" y="344237"/>
                      <a:pt x="852688" y="344237"/>
                    </a:cubicBezTo>
                    <a:cubicBezTo>
                      <a:pt x="864693" y="344237"/>
                      <a:pt x="876509" y="342144"/>
                      <a:pt x="887562" y="338529"/>
                    </a:cubicBezTo>
                    <a:cubicBezTo>
                      <a:pt x="923770" y="326541"/>
                      <a:pt x="952736" y="297618"/>
                      <a:pt x="963598" y="267934"/>
                    </a:cubicBezTo>
                    <a:cubicBezTo>
                      <a:pt x="967410" y="257659"/>
                      <a:pt x="955595" y="242817"/>
                      <a:pt x="955976" y="226833"/>
                    </a:cubicBezTo>
                    <a:cubicBezTo>
                      <a:pt x="956166" y="217319"/>
                      <a:pt x="950068" y="211801"/>
                      <a:pt x="941302" y="208376"/>
                    </a:cubicBezTo>
                    <a:cubicBezTo>
                      <a:pt x="932917" y="205141"/>
                      <a:pt x="933489" y="198291"/>
                      <a:pt x="944160" y="198101"/>
                    </a:cubicBezTo>
                    <a:cubicBezTo>
                      <a:pt x="965123" y="197911"/>
                      <a:pt x="965123" y="218080"/>
                      <a:pt x="975604" y="217700"/>
                    </a:cubicBezTo>
                    <a:cubicBezTo>
                      <a:pt x="986086" y="217319"/>
                      <a:pt x="1008954" y="158713"/>
                      <a:pt x="1028773" y="165563"/>
                    </a:cubicBezTo>
                    <a:cubicBezTo>
                      <a:pt x="1035252" y="158522"/>
                      <a:pt x="1056787" y="149199"/>
                      <a:pt x="1048211" y="166514"/>
                    </a:cubicBezTo>
                    <a:cubicBezTo>
                      <a:pt x="1055453" y="158332"/>
                      <a:pt x="1068221" y="162709"/>
                      <a:pt x="1062885" y="171461"/>
                    </a:cubicBezTo>
                    <a:cubicBezTo>
                      <a:pt x="1057739" y="179834"/>
                      <a:pt x="1053356" y="186874"/>
                      <a:pt x="1049926" y="192963"/>
                    </a:cubicBezTo>
                    <a:cubicBezTo>
                      <a:pt x="1059264" y="183830"/>
                      <a:pt x="1076796" y="182117"/>
                      <a:pt x="1068983" y="193724"/>
                    </a:cubicBezTo>
                    <a:cubicBezTo>
                      <a:pt x="1061360" y="205332"/>
                      <a:pt x="1027820" y="253663"/>
                      <a:pt x="1021913" y="269647"/>
                    </a:cubicBezTo>
                    <a:cubicBezTo>
                      <a:pt x="1019435" y="276497"/>
                      <a:pt x="1015433" y="289246"/>
                      <a:pt x="1009335" y="305420"/>
                    </a:cubicBezTo>
                    <a:lnTo>
                      <a:pt x="1009335" y="305420"/>
                    </a:lnTo>
                    <a:cubicBezTo>
                      <a:pt x="992374" y="351277"/>
                      <a:pt x="959597" y="423584"/>
                      <a:pt x="901664" y="458977"/>
                    </a:cubicBezTo>
                    <a:lnTo>
                      <a:pt x="901664" y="458977"/>
                    </a:lnTo>
                    <a:cubicBezTo>
                      <a:pt x="889277" y="466588"/>
                      <a:pt x="875556" y="472487"/>
                      <a:pt x="860691" y="476102"/>
                    </a:cubicBezTo>
                    <a:lnTo>
                      <a:pt x="860691" y="476102"/>
                    </a:lnTo>
                    <a:cubicBezTo>
                      <a:pt x="850210" y="478576"/>
                      <a:pt x="839157" y="479908"/>
                      <a:pt x="827342" y="479908"/>
                    </a:cubicBezTo>
                    <a:cubicBezTo>
                      <a:pt x="799138" y="479908"/>
                      <a:pt x="781034" y="474199"/>
                      <a:pt x="768837" y="466398"/>
                    </a:cubicBezTo>
                    <a:cubicBezTo>
                      <a:pt x="769409" y="483904"/>
                      <a:pt x="768837" y="524243"/>
                      <a:pt x="759499" y="571814"/>
                    </a:cubicBezTo>
                    <a:cubicBezTo>
                      <a:pt x="754735" y="596170"/>
                      <a:pt x="747684" y="622429"/>
                      <a:pt x="737203" y="648687"/>
                    </a:cubicBezTo>
                    <a:cubicBezTo>
                      <a:pt x="686512" y="663339"/>
                      <a:pt x="617526" y="676278"/>
                      <a:pt x="541108" y="684460"/>
                    </a:cubicBezTo>
                    <a:cubicBezTo>
                      <a:pt x="435342" y="695687"/>
                      <a:pt x="341773" y="694735"/>
                      <a:pt x="289557" y="684080"/>
                    </a:cubicBezTo>
                    <a:cubicBezTo>
                      <a:pt x="308614" y="667906"/>
                      <a:pt x="334722" y="641457"/>
                      <a:pt x="352826" y="605303"/>
                    </a:cubicBezTo>
                    <a:cubicBezTo>
                      <a:pt x="358352" y="594457"/>
                      <a:pt x="363116" y="582850"/>
                      <a:pt x="366737" y="570291"/>
                    </a:cubicBezTo>
                    <a:cubicBezTo>
                      <a:pt x="351492" y="575429"/>
                      <a:pt x="332816" y="579235"/>
                      <a:pt x="314140" y="581328"/>
                    </a:cubicBezTo>
                    <a:cubicBezTo>
                      <a:pt x="302706" y="582660"/>
                      <a:pt x="291082" y="583231"/>
                      <a:pt x="280219" y="583231"/>
                    </a:cubicBezTo>
                    <a:cubicBezTo>
                      <a:pt x="273168" y="583231"/>
                      <a:pt x="266117" y="582660"/>
                      <a:pt x="259066" y="581518"/>
                    </a:cubicBezTo>
                    <a:cubicBezTo>
                      <a:pt x="184363" y="569530"/>
                      <a:pt x="128717" y="496462"/>
                      <a:pt x="93843" y="434240"/>
                    </a:cubicBezTo>
                    <a:cubicBezTo>
                      <a:pt x="77073" y="404176"/>
                      <a:pt x="64876" y="376775"/>
                      <a:pt x="58016" y="360030"/>
                    </a:cubicBezTo>
                    <a:cubicBezTo>
                      <a:pt x="40484" y="319500"/>
                      <a:pt x="9230" y="288865"/>
                      <a:pt x="3513" y="282776"/>
                    </a:cubicBezTo>
                    <a:lnTo>
                      <a:pt x="3513" y="282776"/>
                    </a:lnTo>
                    <a:close/>
                  </a:path>
                </a:pathLst>
              </a:custGeom>
              <a:solidFill>
                <a:srgbClr val="FFFFFF"/>
              </a:solidFill>
              <a:ln w="1903" cap="flat">
                <a:noFill/>
                <a:prstDash val="solid"/>
                <a:miter/>
              </a:ln>
            </p:spPr>
            <p:txBody>
              <a:bodyPr rtlCol="0" anchor="ctr"/>
              <a:lstStyle/>
              <a:p>
                <a:endParaRPr lang="fr-FR"/>
              </a:p>
            </p:txBody>
          </p:sp>
          <p:sp>
            <p:nvSpPr>
              <p:cNvPr id="1181" name="Forme libre 1180">
                <a:extLst>
                  <a:ext uri="{FF2B5EF4-FFF2-40B4-BE49-F238E27FC236}">
                    <a16:creationId xmlns:a16="http://schemas.microsoft.com/office/drawing/2014/main" id="{FB501AAE-47D0-E1EE-578E-4DCEBC6EFA3E}"/>
                  </a:ext>
                </a:extLst>
              </p:cNvPr>
              <p:cNvSpPr/>
              <p:nvPr/>
            </p:nvSpPr>
            <p:spPr>
              <a:xfrm>
                <a:off x="2323014" y="2503482"/>
                <a:ext cx="135875" cy="262290"/>
              </a:xfrm>
              <a:custGeom>
                <a:avLst/>
                <a:gdLst>
                  <a:gd name="connsiteX0" fmla="*/ 136024 w 135875"/>
                  <a:gd name="connsiteY0" fmla="*/ 25516 h 262290"/>
                  <a:gd name="connsiteX1" fmla="*/ 82474 w 135875"/>
                  <a:gd name="connsiteY1" fmla="*/ 589 h 262290"/>
                  <a:gd name="connsiteX2" fmla="*/ 148 w 135875"/>
                  <a:gd name="connsiteY2" fmla="*/ 81839 h 262290"/>
                  <a:gd name="connsiteX3" fmla="*/ 37309 w 135875"/>
                  <a:gd name="connsiteY3" fmla="*/ 173174 h 262290"/>
                  <a:gd name="connsiteX4" fmla="*/ 34451 w 135875"/>
                  <a:gd name="connsiteY4" fmla="*/ 203619 h 262290"/>
                  <a:gd name="connsiteX5" fmla="*/ 13107 w 135875"/>
                  <a:gd name="connsiteY5" fmla="*/ 242817 h 262290"/>
                  <a:gd name="connsiteX6" fmla="*/ 75232 w 135875"/>
                  <a:gd name="connsiteY6" fmla="*/ 247384 h 262290"/>
                  <a:gd name="connsiteX7" fmla="*/ 119444 w 135875"/>
                  <a:gd name="connsiteY7" fmla="*/ 185733 h 262290"/>
                  <a:gd name="connsiteX8" fmla="*/ 114490 w 135875"/>
                  <a:gd name="connsiteY8" fmla="*/ 138923 h 262290"/>
                  <a:gd name="connsiteX9" fmla="*/ 116586 w 135875"/>
                  <a:gd name="connsiteY9" fmla="*/ 54629 h 262290"/>
                  <a:gd name="connsiteX10" fmla="*/ 136024 w 135875"/>
                  <a:gd name="connsiteY10" fmla="*/ 25516 h 26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875" h="262290">
                    <a:moveTo>
                      <a:pt x="136024" y="25516"/>
                    </a:moveTo>
                    <a:cubicBezTo>
                      <a:pt x="136024" y="25516"/>
                      <a:pt x="118110" y="589"/>
                      <a:pt x="82474" y="589"/>
                    </a:cubicBezTo>
                    <a:cubicBezTo>
                      <a:pt x="23588" y="589"/>
                      <a:pt x="148" y="58054"/>
                      <a:pt x="148" y="81839"/>
                    </a:cubicBezTo>
                    <a:cubicBezTo>
                      <a:pt x="148" y="113997"/>
                      <a:pt x="16537" y="150721"/>
                      <a:pt x="37309" y="173174"/>
                    </a:cubicBezTo>
                    <a:cubicBezTo>
                      <a:pt x="30258" y="178502"/>
                      <a:pt x="24732" y="191061"/>
                      <a:pt x="34451" y="203619"/>
                    </a:cubicBezTo>
                    <a:cubicBezTo>
                      <a:pt x="24541" y="202478"/>
                      <a:pt x="5294" y="221125"/>
                      <a:pt x="13107" y="242817"/>
                    </a:cubicBezTo>
                    <a:cubicBezTo>
                      <a:pt x="21111" y="265461"/>
                      <a:pt x="50268" y="271550"/>
                      <a:pt x="75232" y="247384"/>
                    </a:cubicBezTo>
                    <a:cubicBezTo>
                      <a:pt x="120397" y="249858"/>
                      <a:pt x="133165" y="215797"/>
                      <a:pt x="119444" y="185733"/>
                    </a:cubicBezTo>
                    <a:cubicBezTo>
                      <a:pt x="126495" y="178692"/>
                      <a:pt x="133165" y="161567"/>
                      <a:pt x="114490" y="138923"/>
                    </a:cubicBezTo>
                    <a:cubicBezTo>
                      <a:pt x="90097" y="109049"/>
                      <a:pt x="86476" y="59196"/>
                      <a:pt x="116586" y="54629"/>
                    </a:cubicBezTo>
                    <a:lnTo>
                      <a:pt x="136024" y="25516"/>
                    </a:lnTo>
                    <a:close/>
                  </a:path>
                </a:pathLst>
              </a:custGeom>
              <a:solidFill>
                <a:srgbClr val="000000"/>
              </a:solidFill>
              <a:ln w="1903" cap="flat">
                <a:noFill/>
                <a:prstDash val="solid"/>
                <a:miter/>
              </a:ln>
            </p:spPr>
            <p:txBody>
              <a:bodyPr rtlCol="0" anchor="ctr"/>
              <a:lstStyle/>
              <a:p>
                <a:endParaRPr lang="fr-FR"/>
              </a:p>
            </p:txBody>
          </p:sp>
          <p:sp>
            <p:nvSpPr>
              <p:cNvPr id="1182" name="Forme libre 1181">
                <a:extLst>
                  <a:ext uri="{FF2B5EF4-FFF2-40B4-BE49-F238E27FC236}">
                    <a16:creationId xmlns:a16="http://schemas.microsoft.com/office/drawing/2014/main" id="{B8988FA8-DE30-4154-367B-00260627DEA8}"/>
                  </a:ext>
                </a:extLst>
              </p:cNvPr>
              <p:cNvSpPr/>
              <p:nvPr/>
            </p:nvSpPr>
            <p:spPr>
              <a:xfrm>
                <a:off x="2320918" y="2501770"/>
                <a:ext cx="139591" cy="265823"/>
              </a:xfrm>
              <a:custGeom>
                <a:avLst/>
                <a:gdLst>
                  <a:gd name="connsiteX0" fmla="*/ 35785 w 139591"/>
                  <a:gd name="connsiteY0" fmla="*/ 265461 h 265823"/>
                  <a:gd name="connsiteX1" fmla="*/ 13297 w 139591"/>
                  <a:gd name="connsiteY1" fmla="*/ 245101 h 265823"/>
                  <a:gd name="connsiteX2" fmla="*/ 18824 w 139591"/>
                  <a:gd name="connsiteY2" fmla="*/ 213704 h 265823"/>
                  <a:gd name="connsiteX3" fmla="*/ 33117 w 139591"/>
                  <a:gd name="connsiteY3" fmla="*/ 203619 h 265823"/>
                  <a:gd name="connsiteX4" fmla="*/ 29496 w 139591"/>
                  <a:gd name="connsiteY4" fmla="*/ 188206 h 265823"/>
                  <a:gd name="connsiteX5" fmla="*/ 36547 w 139591"/>
                  <a:gd name="connsiteY5" fmla="*/ 174696 h 265823"/>
                  <a:gd name="connsiteX6" fmla="*/ 148 w 139591"/>
                  <a:gd name="connsiteY6" fmla="*/ 83552 h 265823"/>
                  <a:gd name="connsiteX7" fmla="*/ 84380 w 139591"/>
                  <a:gd name="connsiteY7" fmla="*/ 589 h 265823"/>
                  <a:gd name="connsiteX8" fmla="*/ 139454 w 139591"/>
                  <a:gd name="connsiteY8" fmla="*/ 26277 h 265823"/>
                  <a:gd name="connsiteX9" fmla="*/ 139454 w 139591"/>
                  <a:gd name="connsiteY9" fmla="*/ 28370 h 265823"/>
                  <a:gd name="connsiteX10" fmla="*/ 119825 w 139591"/>
                  <a:gd name="connsiteY10" fmla="*/ 57483 h 265823"/>
                  <a:gd name="connsiteX11" fmla="*/ 118682 w 139591"/>
                  <a:gd name="connsiteY11" fmla="*/ 58244 h 265823"/>
                  <a:gd name="connsiteX12" fmla="*/ 101340 w 139591"/>
                  <a:gd name="connsiteY12" fmla="*/ 72706 h 265823"/>
                  <a:gd name="connsiteX13" fmla="*/ 117729 w 139591"/>
                  <a:gd name="connsiteY13" fmla="*/ 139685 h 265823"/>
                  <a:gd name="connsiteX14" fmla="*/ 123446 w 139591"/>
                  <a:gd name="connsiteY14" fmla="*/ 188016 h 265823"/>
                  <a:gd name="connsiteX15" fmla="*/ 121541 w 139591"/>
                  <a:gd name="connsiteY15" fmla="*/ 233493 h 265823"/>
                  <a:gd name="connsiteX16" fmla="*/ 77710 w 139591"/>
                  <a:gd name="connsiteY16" fmla="*/ 250999 h 265823"/>
                  <a:gd name="connsiteX17" fmla="*/ 43598 w 139591"/>
                  <a:gd name="connsiteY17" fmla="*/ 266412 h 265823"/>
                  <a:gd name="connsiteX18" fmla="*/ 35785 w 139591"/>
                  <a:gd name="connsiteY18" fmla="*/ 265461 h 265823"/>
                  <a:gd name="connsiteX19" fmla="*/ 77138 w 139591"/>
                  <a:gd name="connsiteY19" fmla="*/ 247194 h 265823"/>
                  <a:gd name="connsiteX20" fmla="*/ 77138 w 139591"/>
                  <a:gd name="connsiteY20" fmla="*/ 247194 h 265823"/>
                  <a:gd name="connsiteX21" fmla="*/ 118682 w 139591"/>
                  <a:gd name="connsiteY21" fmla="*/ 231210 h 265823"/>
                  <a:gd name="connsiteX22" fmla="*/ 119635 w 139591"/>
                  <a:gd name="connsiteY22" fmla="*/ 188206 h 265823"/>
                  <a:gd name="connsiteX23" fmla="*/ 120016 w 139591"/>
                  <a:gd name="connsiteY23" fmla="*/ 186113 h 265823"/>
                  <a:gd name="connsiteX24" fmla="*/ 115061 w 139591"/>
                  <a:gd name="connsiteY24" fmla="*/ 141587 h 265823"/>
                  <a:gd name="connsiteX25" fmla="*/ 98101 w 139591"/>
                  <a:gd name="connsiteY25" fmla="*/ 70993 h 265823"/>
                  <a:gd name="connsiteX26" fmla="*/ 117539 w 139591"/>
                  <a:gd name="connsiteY26" fmla="*/ 54439 h 265823"/>
                  <a:gd name="connsiteX27" fmla="*/ 136024 w 139591"/>
                  <a:gd name="connsiteY27" fmla="*/ 27038 h 265823"/>
                  <a:gd name="connsiteX28" fmla="*/ 84570 w 139591"/>
                  <a:gd name="connsiteY28" fmla="*/ 3824 h 265823"/>
                  <a:gd name="connsiteX29" fmla="*/ 3960 w 139591"/>
                  <a:gd name="connsiteY29" fmla="*/ 83171 h 265823"/>
                  <a:gd name="connsiteX30" fmla="*/ 40549 w 139591"/>
                  <a:gd name="connsiteY30" fmla="*/ 173364 h 265823"/>
                  <a:gd name="connsiteX31" fmla="*/ 40739 w 139591"/>
                  <a:gd name="connsiteY31" fmla="*/ 173555 h 265823"/>
                  <a:gd name="connsiteX32" fmla="*/ 40358 w 139591"/>
                  <a:gd name="connsiteY32" fmla="*/ 176028 h 265823"/>
                  <a:gd name="connsiteX33" fmla="*/ 33117 w 139591"/>
                  <a:gd name="connsiteY33" fmla="*/ 188397 h 265823"/>
                  <a:gd name="connsiteX34" fmla="*/ 37881 w 139591"/>
                  <a:gd name="connsiteY34" fmla="*/ 203809 h 265823"/>
                  <a:gd name="connsiteX35" fmla="*/ 38262 w 139591"/>
                  <a:gd name="connsiteY35" fmla="*/ 205141 h 265823"/>
                  <a:gd name="connsiteX36" fmla="*/ 36356 w 139591"/>
                  <a:gd name="connsiteY36" fmla="*/ 206664 h 265823"/>
                  <a:gd name="connsiteX37" fmla="*/ 21873 w 139591"/>
                  <a:gd name="connsiteY37" fmla="*/ 215607 h 265823"/>
                  <a:gd name="connsiteX38" fmla="*/ 16918 w 139591"/>
                  <a:gd name="connsiteY38" fmla="*/ 243578 h 265823"/>
                  <a:gd name="connsiteX39" fmla="*/ 36738 w 139591"/>
                  <a:gd name="connsiteY39" fmla="*/ 261655 h 265823"/>
                  <a:gd name="connsiteX40" fmla="*/ 75995 w 139591"/>
                  <a:gd name="connsiteY40" fmla="*/ 247574 h 265823"/>
                  <a:gd name="connsiteX41" fmla="*/ 77138 w 139591"/>
                  <a:gd name="connsiteY41" fmla="*/ 247194 h 265823"/>
                  <a:gd name="connsiteX42" fmla="*/ 77138 w 139591"/>
                  <a:gd name="connsiteY42" fmla="*/ 247194 h 26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9591" h="265823">
                    <a:moveTo>
                      <a:pt x="35785" y="265461"/>
                    </a:moveTo>
                    <a:cubicBezTo>
                      <a:pt x="25303" y="262987"/>
                      <a:pt x="17109" y="255566"/>
                      <a:pt x="13297" y="245101"/>
                    </a:cubicBezTo>
                    <a:cubicBezTo>
                      <a:pt x="9486" y="234445"/>
                      <a:pt x="11582" y="223028"/>
                      <a:pt x="18824" y="213704"/>
                    </a:cubicBezTo>
                    <a:cubicBezTo>
                      <a:pt x="23017" y="208376"/>
                      <a:pt x="28352" y="204761"/>
                      <a:pt x="33117" y="203619"/>
                    </a:cubicBezTo>
                    <a:cubicBezTo>
                      <a:pt x="30068" y="198672"/>
                      <a:pt x="28734" y="193344"/>
                      <a:pt x="29496" y="188206"/>
                    </a:cubicBezTo>
                    <a:cubicBezTo>
                      <a:pt x="30258" y="183069"/>
                      <a:pt x="32736" y="178121"/>
                      <a:pt x="36547" y="174696"/>
                    </a:cubicBezTo>
                    <a:cubicBezTo>
                      <a:pt x="14822" y="150340"/>
                      <a:pt x="148" y="113997"/>
                      <a:pt x="148" y="83552"/>
                    </a:cubicBezTo>
                    <a:cubicBezTo>
                      <a:pt x="148" y="59196"/>
                      <a:pt x="24351" y="589"/>
                      <a:pt x="84380" y="589"/>
                    </a:cubicBezTo>
                    <a:cubicBezTo>
                      <a:pt x="120588" y="589"/>
                      <a:pt x="138692" y="25135"/>
                      <a:pt x="139454" y="26277"/>
                    </a:cubicBezTo>
                    <a:cubicBezTo>
                      <a:pt x="139835" y="26848"/>
                      <a:pt x="139835" y="27799"/>
                      <a:pt x="139454" y="28370"/>
                    </a:cubicBezTo>
                    <a:lnTo>
                      <a:pt x="119825" y="57483"/>
                    </a:lnTo>
                    <a:cubicBezTo>
                      <a:pt x="119635" y="57864"/>
                      <a:pt x="119063" y="58244"/>
                      <a:pt x="118682" y="58244"/>
                    </a:cubicBezTo>
                    <a:cubicBezTo>
                      <a:pt x="110488" y="59386"/>
                      <a:pt x="104580" y="64523"/>
                      <a:pt x="101340" y="72706"/>
                    </a:cubicBezTo>
                    <a:cubicBezTo>
                      <a:pt x="94480" y="90592"/>
                      <a:pt x="101721" y="119895"/>
                      <a:pt x="117729" y="139685"/>
                    </a:cubicBezTo>
                    <a:cubicBezTo>
                      <a:pt x="139263" y="166134"/>
                      <a:pt x="127258" y="183640"/>
                      <a:pt x="123446" y="188016"/>
                    </a:cubicBezTo>
                    <a:cubicBezTo>
                      <a:pt x="130497" y="204571"/>
                      <a:pt x="129926" y="221506"/>
                      <a:pt x="121541" y="233493"/>
                    </a:cubicBezTo>
                    <a:cubicBezTo>
                      <a:pt x="113156" y="245671"/>
                      <a:pt x="97529" y="251951"/>
                      <a:pt x="77710" y="250999"/>
                    </a:cubicBezTo>
                    <a:cubicBezTo>
                      <a:pt x="67038" y="261084"/>
                      <a:pt x="55032" y="266412"/>
                      <a:pt x="43598" y="266412"/>
                    </a:cubicBezTo>
                    <a:cubicBezTo>
                      <a:pt x="41121" y="266412"/>
                      <a:pt x="38453" y="266032"/>
                      <a:pt x="35785" y="265461"/>
                    </a:cubicBezTo>
                    <a:close/>
                    <a:moveTo>
                      <a:pt x="77138" y="247194"/>
                    </a:moveTo>
                    <a:lnTo>
                      <a:pt x="77138" y="247194"/>
                    </a:lnTo>
                    <a:cubicBezTo>
                      <a:pt x="96386" y="248335"/>
                      <a:pt x="110869" y="242627"/>
                      <a:pt x="118682" y="231210"/>
                    </a:cubicBezTo>
                    <a:cubicBezTo>
                      <a:pt x="126495" y="219793"/>
                      <a:pt x="126877" y="203809"/>
                      <a:pt x="119635" y="188206"/>
                    </a:cubicBezTo>
                    <a:cubicBezTo>
                      <a:pt x="119254" y="187445"/>
                      <a:pt x="119444" y="186684"/>
                      <a:pt x="120016" y="186113"/>
                    </a:cubicBezTo>
                    <a:cubicBezTo>
                      <a:pt x="128020" y="178121"/>
                      <a:pt x="131450" y="161757"/>
                      <a:pt x="115061" y="141587"/>
                    </a:cubicBezTo>
                    <a:cubicBezTo>
                      <a:pt x="98291" y="121037"/>
                      <a:pt x="90859" y="90021"/>
                      <a:pt x="98101" y="70993"/>
                    </a:cubicBezTo>
                    <a:cubicBezTo>
                      <a:pt x="101721" y="61669"/>
                      <a:pt x="108391" y="55961"/>
                      <a:pt x="117539" y="54439"/>
                    </a:cubicBezTo>
                    <a:lnTo>
                      <a:pt x="136024" y="27038"/>
                    </a:lnTo>
                    <a:cubicBezTo>
                      <a:pt x="132212" y="22471"/>
                      <a:pt x="115061" y="3824"/>
                      <a:pt x="84570" y="3824"/>
                    </a:cubicBezTo>
                    <a:cubicBezTo>
                      <a:pt x="27209" y="3824"/>
                      <a:pt x="3960" y="59766"/>
                      <a:pt x="3960" y="83171"/>
                    </a:cubicBezTo>
                    <a:cubicBezTo>
                      <a:pt x="3960" y="112855"/>
                      <a:pt x="19015" y="149960"/>
                      <a:pt x="40549" y="173364"/>
                    </a:cubicBezTo>
                    <a:cubicBezTo>
                      <a:pt x="40549" y="173364"/>
                      <a:pt x="40549" y="173364"/>
                      <a:pt x="40739" y="173555"/>
                    </a:cubicBezTo>
                    <a:cubicBezTo>
                      <a:pt x="41311" y="174316"/>
                      <a:pt x="41121" y="175458"/>
                      <a:pt x="40358" y="176028"/>
                    </a:cubicBezTo>
                    <a:cubicBezTo>
                      <a:pt x="36547" y="178883"/>
                      <a:pt x="33879" y="183640"/>
                      <a:pt x="33117" y="188397"/>
                    </a:cubicBezTo>
                    <a:cubicBezTo>
                      <a:pt x="32354" y="193534"/>
                      <a:pt x="34070" y="199052"/>
                      <a:pt x="37881" y="203809"/>
                    </a:cubicBezTo>
                    <a:cubicBezTo>
                      <a:pt x="38262" y="204190"/>
                      <a:pt x="38262" y="204571"/>
                      <a:pt x="38262" y="205141"/>
                    </a:cubicBezTo>
                    <a:cubicBezTo>
                      <a:pt x="38071" y="206093"/>
                      <a:pt x="37309" y="206854"/>
                      <a:pt x="36356" y="206664"/>
                    </a:cubicBezTo>
                    <a:cubicBezTo>
                      <a:pt x="32926" y="206283"/>
                      <a:pt x="26828" y="209137"/>
                      <a:pt x="21873" y="215607"/>
                    </a:cubicBezTo>
                    <a:cubicBezTo>
                      <a:pt x="18824" y="219603"/>
                      <a:pt x="12154" y="230068"/>
                      <a:pt x="16918" y="243578"/>
                    </a:cubicBezTo>
                    <a:cubicBezTo>
                      <a:pt x="20158" y="252902"/>
                      <a:pt x="27400" y="259372"/>
                      <a:pt x="36738" y="261655"/>
                    </a:cubicBezTo>
                    <a:cubicBezTo>
                      <a:pt x="49315" y="264509"/>
                      <a:pt x="63608" y="259372"/>
                      <a:pt x="75995" y="247574"/>
                    </a:cubicBezTo>
                    <a:cubicBezTo>
                      <a:pt x="76185" y="247384"/>
                      <a:pt x="76566" y="247194"/>
                      <a:pt x="77138" y="247194"/>
                    </a:cubicBezTo>
                    <a:lnTo>
                      <a:pt x="77138" y="247194"/>
                    </a:lnTo>
                    <a:close/>
                  </a:path>
                </a:pathLst>
              </a:custGeom>
              <a:solidFill>
                <a:srgbClr val="000000"/>
              </a:solidFill>
              <a:ln w="1903" cap="flat">
                <a:noFill/>
                <a:prstDash val="solid"/>
                <a:miter/>
              </a:ln>
            </p:spPr>
            <p:txBody>
              <a:bodyPr rtlCol="0" anchor="ctr"/>
              <a:lstStyle/>
              <a:p>
                <a:endParaRPr lang="fr-FR"/>
              </a:p>
            </p:txBody>
          </p:sp>
          <p:sp>
            <p:nvSpPr>
              <p:cNvPr id="1183" name="Forme libre 1182">
                <a:extLst>
                  <a:ext uri="{FF2B5EF4-FFF2-40B4-BE49-F238E27FC236}">
                    <a16:creationId xmlns:a16="http://schemas.microsoft.com/office/drawing/2014/main" id="{2C1C1825-5955-E54D-0376-67399084CD31}"/>
                  </a:ext>
                </a:extLst>
              </p:cNvPr>
              <p:cNvSpPr/>
              <p:nvPr/>
            </p:nvSpPr>
            <p:spPr>
              <a:xfrm>
                <a:off x="2297097" y="2746282"/>
                <a:ext cx="544454" cy="487881"/>
              </a:xfrm>
              <a:custGeom>
                <a:avLst/>
                <a:gdLst>
                  <a:gd name="connsiteX0" fmla="*/ 7009 w 544454"/>
                  <a:gd name="connsiteY0" fmla="*/ 480478 h 487881"/>
                  <a:gd name="connsiteX1" fmla="*/ 70278 w 544454"/>
                  <a:gd name="connsiteY1" fmla="*/ 401702 h 487881"/>
                  <a:gd name="connsiteX2" fmla="*/ 73708 w 544454"/>
                  <a:gd name="connsiteY2" fmla="*/ 394662 h 487881"/>
                  <a:gd name="connsiteX3" fmla="*/ 76948 w 544454"/>
                  <a:gd name="connsiteY3" fmla="*/ 387241 h 487881"/>
                  <a:gd name="connsiteX4" fmla="*/ 84380 w 544454"/>
                  <a:gd name="connsiteY4" fmla="*/ 366500 h 487881"/>
                  <a:gd name="connsiteX5" fmla="*/ 63227 w 544454"/>
                  <a:gd name="connsiteY5" fmla="*/ 372399 h 487881"/>
                  <a:gd name="connsiteX6" fmla="*/ 31783 w 544454"/>
                  <a:gd name="connsiteY6" fmla="*/ 377536 h 487881"/>
                  <a:gd name="connsiteX7" fmla="*/ 34070 w 544454"/>
                  <a:gd name="connsiteY7" fmla="*/ 376204 h 487881"/>
                  <a:gd name="connsiteX8" fmla="*/ 52936 w 544454"/>
                  <a:gd name="connsiteY8" fmla="*/ 269837 h 487881"/>
                  <a:gd name="connsiteX9" fmla="*/ 52936 w 544454"/>
                  <a:gd name="connsiteY9" fmla="*/ 269837 h 487881"/>
                  <a:gd name="connsiteX10" fmla="*/ 23398 w 544454"/>
                  <a:gd name="connsiteY10" fmla="*/ 227024 h 487881"/>
                  <a:gd name="connsiteX11" fmla="*/ 12726 w 544454"/>
                  <a:gd name="connsiteY11" fmla="*/ 217890 h 487881"/>
                  <a:gd name="connsiteX12" fmla="*/ 148 w 544454"/>
                  <a:gd name="connsiteY12" fmla="*/ 209137 h 487881"/>
                  <a:gd name="connsiteX13" fmla="*/ 86666 w 544454"/>
                  <a:gd name="connsiteY13" fmla="*/ 64143 h 487881"/>
                  <a:gd name="connsiteX14" fmla="*/ 128592 w 544454"/>
                  <a:gd name="connsiteY14" fmla="*/ 29702 h 487881"/>
                  <a:gd name="connsiteX15" fmla="*/ 164609 w 544454"/>
                  <a:gd name="connsiteY15" fmla="*/ 11815 h 487881"/>
                  <a:gd name="connsiteX16" fmla="*/ 169373 w 544454"/>
                  <a:gd name="connsiteY16" fmla="*/ 16763 h 487881"/>
                  <a:gd name="connsiteX17" fmla="*/ 191479 w 544454"/>
                  <a:gd name="connsiteY17" fmla="*/ 34649 h 487881"/>
                  <a:gd name="connsiteX18" fmla="*/ 292481 w 544454"/>
                  <a:gd name="connsiteY18" fmla="*/ 59956 h 487881"/>
                  <a:gd name="connsiteX19" fmla="*/ 335549 w 544454"/>
                  <a:gd name="connsiteY19" fmla="*/ 34269 h 487881"/>
                  <a:gd name="connsiteX20" fmla="*/ 337646 w 544454"/>
                  <a:gd name="connsiteY20" fmla="*/ 589 h 487881"/>
                  <a:gd name="connsiteX21" fmla="*/ 352700 w 544454"/>
                  <a:gd name="connsiteY21" fmla="*/ 5155 h 487881"/>
                  <a:gd name="connsiteX22" fmla="*/ 378618 w 544454"/>
                  <a:gd name="connsiteY22" fmla="*/ 16763 h 487881"/>
                  <a:gd name="connsiteX23" fmla="*/ 544603 w 544454"/>
                  <a:gd name="connsiteY23" fmla="*/ 136259 h 487881"/>
                  <a:gd name="connsiteX24" fmla="*/ 498867 w 544454"/>
                  <a:gd name="connsiteY24" fmla="*/ 159474 h 487881"/>
                  <a:gd name="connsiteX25" fmla="*/ 477904 w 544454"/>
                  <a:gd name="connsiteY25" fmla="*/ 197911 h 487881"/>
                  <a:gd name="connsiteX26" fmla="*/ 486289 w 544454"/>
                  <a:gd name="connsiteY26" fmla="*/ 262606 h 487881"/>
                  <a:gd name="connsiteX27" fmla="*/ 480572 w 544454"/>
                  <a:gd name="connsiteY27" fmla="*/ 347472 h 487881"/>
                  <a:gd name="connsiteX28" fmla="*/ 476951 w 544454"/>
                  <a:gd name="connsiteY28" fmla="*/ 368022 h 487881"/>
                  <a:gd name="connsiteX29" fmla="*/ 469329 w 544454"/>
                  <a:gd name="connsiteY29" fmla="*/ 400560 h 487881"/>
                  <a:gd name="connsiteX30" fmla="*/ 454655 w 544454"/>
                  <a:gd name="connsiteY30" fmla="*/ 444896 h 487881"/>
                  <a:gd name="connsiteX31" fmla="*/ 439219 w 544454"/>
                  <a:gd name="connsiteY31" fmla="*/ 449082 h 487881"/>
                  <a:gd name="connsiteX32" fmla="*/ 391005 w 544454"/>
                  <a:gd name="connsiteY32" fmla="*/ 460309 h 487881"/>
                  <a:gd name="connsiteX33" fmla="*/ 350032 w 544454"/>
                  <a:gd name="connsiteY33" fmla="*/ 467920 h 487881"/>
                  <a:gd name="connsiteX34" fmla="*/ 350032 w 544454"/>
                  <a:gd name="connsiteY34" fmla="*/ 467920 h 487881"/>
                  <a:gd name="connsiteX35" fmla="*/ 258750 w 544454"/>
                  <a:gd name="connsiteY35" fmla="*/ 480478 h 487881"/>
                  <a:gd name="connsiteX36" fmla="*/ 162322 w 544454"/>
                  <a:gd name="connsiteY36" fmla="*/ 487519 h 487881"/>
                  <a:gd name="connsiteX37" fmla="*/ 108391 w 544454"/>
                  <a:gd name="connsiteY37" fmla="*/ 488470 h 487881"/>
                  <a:gd name="connsiteX38" fmla="*/ 7009 w 544454"/>
                  <a:gd name="connsiteY38" fmla="*/ 480478 h 487881"/>
                  <a:gd name="connsiteX39" fmla="*/ 7009 w 544454"/>
                  <a:gd name="connsiteY39" fmla="*/ 480478 h 48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44454" h="487881">
                    <a:moveTo>
                      <a:pt x="7009" y="480478"/>
                    </a:moveTo>
                    <a:cubicBezTo>
                      <a:pt x="26066" y="464305"/>
                      <a:pt x="52174" y="437855"/>
                      <a:pt x="70278" y="401702"/>
                    </a:cubicBezTo>
                    <a:cubicBezTo>
                      <a:pt x="71421" y="399419"/>
                      <a:pt x="72564" y="397135"/>
                      <a:pt x="73708" y="394662"/>
                    </a:cubicBezTo>
                    <a:cubicBezTo>
                      <a:pt x="74851" y="392188"/>
                      <a:pt x="75995" y="389714"/>
                      <a:pt x="76948" y="387241"/>
                    </a:cubicBezTo>
                    <a:cubicBezTo>
                      <a:pt x="79806" y="380581"/>
                      <a:pt x="82283" y="373540"/>
                      <a:pt x="84380" y="366500"/>
                    </a:cubicBezTo>
                    <a:cubicBezTo>
                      <a:pt x="77900" y="368783"/>
                      <a:pt x="70659" y="370686"/>
                      <a:pt x="63227" y="372399"/>
                    </a:cubicBezTo>
                    <a:cubicBezTo>
                      <a:pt x="53126" y="374682"/>
                      <a:pt x="42455" y="376395"/>
                      <a:pt x="31783" y="377536"/>
                    </a:cubicBezTo>
                    <a:lnTo>
                      <a:pt x="34070" y="376204"/>
                    </a:lnTo>
                    <a:cubicBezTo>
                      <a:pt x="51411" y="355654"/>
                      <a:pt x="68944" y="312650"/>
                      <a:pt x="52936" y="269837"/>
                    </a:cubicBezTo>
                    <a:lnTo>
                      <a:pt x="52936" y="269837"/>
                    </a:lnTo>
                    <a:cubicBezTo>
                      <a:pt x="47409" y="255185"/>
                      <a:pt x="38071" y="240724"/>
                      <a:pt x="23398" y="227024"/>
                    </a:cubicBezTo>
                    <a:cubicBezTo>
                      <a:pt x="20158" y="223979"/>
                      <a:pt x="16537" y="220935"/>
                      <a:pt x="12726" y="217890"/>
                    </a:cubicBezTo>
                    <a:cubicBezTo>
                      <a:pt x="8724" y="214846"/>
                      <a:pt x="4531" y="211801"/>
                      <a:pt x="148" y="209137"/>
                    </a:cubicBezTo>
                    <a:cubicBezTo>
                      <a:pt x="30068" y="176789"/>
                      <a:pt x="40168" y="114377"/>
                      <a:pt x="86666" y="64143"/>
                    </a:cubicBezTo>
                    <a:cubicBezTo>
                      <a:pt x="98101" y="51774"/>
                      <a:pt x="111822" y="39977"/>
                      <a:pt x="128592" y="29702"/>
                    </a:cubicBezTo>
                    <a:cubicBezTo>
                      <a:pt x="139264" y="23042"/>
                      <a:pt x="151269" y="17143"/>
                      <a:pt x="164609" y="11815"/>
                    </a:cubicBezTo>
                    <a:cubicBezTo>
                      <a:pt x="166134" y="13528"/>
                      <a:pt x="167658" y="15240"/>
                      <a:pt x="169373" y="16763"/>
                    </a:cubicBezTo>
                    <a:cubicBezTo>
                      <a:pt x="175472" y="23042"/>
                      <a:pt x="183094" y="29131"/>
                      <a:pt x="191479" y="34649"/>
                    </a:cubicBezTo>
                    <a:cubicBezTo>
                      <a:pt x="219493" y="53297"/>
                      <a:pt x="257988" y="66616"/>
                      <a:pt x="292481" y="59956"/>
                    </a:cubicBezTo>
                    <a:cubicBezTo>
                      <a:pt x="314396" y="55770"/>
                      <a:pt x="328498" y="46066"/>
                      <a:pt x="335549" y="34269"/>
                    </a:cubicBezTo>
                    <a:cubicBezTo>
                      <a:pt x="341648" y="23803"/>
                      <a:pt x="342410" y="11815"/>
                      <a:pt x="337646" y="589"/>
                    </a:cubicBezTo>
                    <a:cubicBezTo>
                      <a:pt x="342791" y="1921"/>
                      <a:pt x="347746" y="3443"/>
                      <a:pt x="352700" y="5155"/>
                    </a:cubicBezTo>
                    <a:cubicBezTo>
                      <a:pt x="361657" y="8390"/>
                      <a:pt x="370233" y="12196"/>
                      <a:pt x="378618" y="16763"/>
                    </a:cubicBezTo>
                    <a:cubicBezTo>
                      <a:pt x="443221" y="51394"/>
                      <a:pt x="490482" y="118753"/>
                      <a:pt x="544603" y="136259"/>
                    </a:cubicBezTo>
                    <a:cubicBezTo>
                      <a:pt x="526499" y="140255"/>
                      <a:pt x="510872" y="147105"/>
                      <a:pt x="498867" y="159474"/>
                    </a:cubicBezTo>
                    <a:cubicBezTo>
                      <a:pt x="489910" y="168798"/>
                      <a:pt x="482668" y="181166"/>
                      <a:pt x="477904" y="197911"/>
                    </a:cubicBezTo>
                    <a:cubicBezTo>
                      <a:pt x="486099" y="235777"/>
                      <a:pt x="486289" y="262606"/>
                      <a:pt x="486289" y="262606"/>
                    </a:cubicBezTo>
                    <a:cubicBezTo>
                      <a:pt x="486861" y="277448"/>
                      <a:pt x="486480" y="309035"/>
                      <a:pt x="480572" y="347472"/>
                    </a:cubicBezTo>
                    <a:cubicBezTo>
                      <a:pt x="479429" y="354322"/>
                      <a:pt x="478285" y="361172"/>
                      <a:pt x="476951" y="368022"/>
                    </a:cubicBezTo>
                    <a:cubicBezTo>
                      <a:pt x="474855" y="379059"/>
                      <a:pt x="472187" y="389905"/>
                      <a:pt x="469329" y="400560"/>
                    </a:cubicBezTo>
                    <a:cubicBezTo>
                      <a:pt x="465327" y="415022"/>
                      <a:pt x="460562" y="430054"/>
                      <a:pt x="454655" y="444896"/>
                    </a:cubicBezTo>
                    <a:cubicBezTo>
                      <a:pt x="449509" y="446418"/>
                      <a:pt x="444364" y="447750"/>
                      <a:pt x="439219" y="449082"/>
                    </a:cubicBezTo>
                    <a:cubicBezTo>
                      <a:pt x="424354" y="453078"/>
                      <a:pt x="408156" y="456693"/>
                      <a:pt x="391005" y="460309"/>
                    </a:cubicBezTo>
                    <a:cubicBezTo>
                      <a:pt x="377856" y="462973"/>
                      <a:pt x="364135" y="465637"/>
                      <a:pt x="350032" y="467920"/>
                    </a:cubicBezTo>
                    <a:cubicBezTo>
                      <a:pt x="350032" y="467920"/>
                      <a:pt x="350032" y="467920"/>
                      <a:pt x="350032" y="467920"/>
                    </a:cubicBezTo>
                    <a:cubicBezTo>
                      <a:pt x="321447" y="472867"/>
                      <a:pt x="290766" y="477053"/>
                      <a:pt x="258750" y="480478"/>
                    </a:cubicBezTo>
                    <a:cubicBezTo>
                      <a:pt x="225019" y="484094"/>
                      <a:pt x="192623" y="486377"/>
                      <a:pt x="162322" y="487519"/>
                    </a:cubicBezTo>
                    <a:cubicBezTo>
                      <a:pt x="143456" y="488280"/>
                      <a:pt x="125352" y="488470"/>
                      <a:pt x="108391" y="488470"/>
                    </a:cubicBezTo>
                    <a:cubicBezTo>
                      <a:pt x="67038" y="488470"/>
                      <a:pt x="32164" y="485616"/>
                      <a:pt x="7009" y="480478"/>
                    </a:cubicBezTo>
                    <a:lnTo>
                      <a:pt x="7009" y="480478"/>
                    </a:lnTo>
                    <a:close/>
                  </a:path>
                </a:pathLst>
              </a:custGeom>
              <a:solidFill>
                <a:srgbClr val="E4003C"/>
              </a:solidFill>
              <a:ln w="1903" cap="flat">
                <a:noFill/>
                <a:prstDash val="solid"/>
                <a:miter/>
              </a:ln>
            </p:spPr>
            <p:txBody>
              <a:bodyPr rtlCol="0" anchor="ctr"/>
              <a:lstStyle/>
              <a:p>
                <a:endParaRPr lang="fr-FR"/>
              </a:p>
            </p:txBody>
          </p:sp>
          <p:sp>
            <p:nvSpPr>
              <p:cNvPr id="1184" name="Forme libre 1183">
                <a:extLst>
                  <a:ext uri="{FF2B5EF4-FFF2-40B4-BE49-F238E27FC236}">
                    <a16:creationId xmlns:a16="http://schemas.microsoft.com/office/drawing/2014/main" id="{B082E7DE-971B-728F-7766-400E819EC02D}"/>
                  </a:ext>
                </a:extLst>
              </p:cNvPr>
              <p:cNvSpPr/>
              <p:nvPr/>
            </p:nvSpPr>
            <p:spPr>
              <a:xfrm>
                <a:off x="2013106" y="2540587"/>
                <a:ext cx="1073857" cy="695859"/>
              </a:xfrm>
              <a:custGeom>
                <a:avLst/>
                <a:gdLst>
                  <a:gd name="connsiteX0" fmla="*/ 400577 w 1073857"/>
                  <a:gd name="connsiteY0" fmla="*/ 696448 h 695859"/>
                  <a:gd name="connsiteX1" fmla="*/ 290618 w 1073857"/>
                  <a:gd name="connsiteY1" fmla="*/ 688076 h 695859"/>
                  <a:gd name="connsiteX2" fmla="*/ 289666 w 1073857"/>
                  <a:gd name="connsiteY2" fmla="*/ 687505 h 695859"/>
                  <a:gd name="connsiteX3" fmla="*/ 289856 w 1073857"/>
                  <a:gd name="connsiteY3" fmla="*/ 685031 h 695859"/>
                  <a:gd name="connsiteX4" fmla="*/ 352744 w 1073857"/>
                  <a:gd name="connsiteY4" fmla="*/ 606825 h 695859"/>
                  <a:gd name="connsiteX5" fmla="*/ 365512 w 1073857"/>
                  <a:gd name="connsiteY5" fmla="*/ 575429 h 695859"/>
                  <a:gd name="connsiteX6" fmla="*/ 315964 w 1073857"/>
                  <a:gd name="connsiteY6" fmla="*/ 585514 h 695859"/>
                  <a:gd name="connsiteX7" fmla="*/ 281852 w 1073857"/>
                  <a:gd name="connsiteY7" fmla="*/ 587417 h 695859"/>
                  <a:gd name="connsiteX8" fmla="*/ 260318 w 1073857"/>
                  <a:gd name="connsiteY8" fmla="*/ 585704 h 695859"/>
                  <a:gd name="connsiteX9" fmla="*/ 161794 w 1073857"/>
                  <a:gd name="connsiteY9" fmla="*/ 530332 h 695859"/>
                  <a:gd name="connsiteX10" fmla="*/ 93761 w 1073857"/>
                  <a:gd name="connsiteY10" fmla="*/ 437475 h 695859"/>
                  <a:gd name="connsiteX11" fmla="*/ 57744 w 1073857"/>
                  <a:gd name="connsiteY11" fmla="*/ 363075 h 695859"/>
                  <a:gd name="connsiteX12" fmla="*/ 5146 w 1073857"/>
                  <a:gd name="connsiteY12" fmla="*/ 286962 h 695859"/>
                  <a:gd name="connsiteX13" fmla="*/ 4003 w 1073857"/>
                  <a:gd name="connsiteY13" fmla="*/ 285821 h 695859"/>
                  <a:gd name="connsiteX14" fmla="*/ 1145 w 1073857"/>
                  <a:gd name="connsiteY14" fmla="*/ 272882 h 695859"/>
                  <a:gd name="connsiteX15" fmla="*/ 5337 w 1073857"/>
                  <a:gd name="connsiteY15" fmla="*/ 269266 h 695859"/>
                  <a:gd name="connsiteX16" fmla="*/ 3050 w 1073857"/>
                  <a:gd name="connsiteY16" fmla="*/ 255185 h 695859"/>
                  <a:gd name="connsiteX17" fmla="*/ 15818 w 1073857"/>
                  <a:gd name="connsiteY17" fmla="*/ 253283 h 695859"/>
                  <a:gd name="connsiteX18" fmla="*/ 17533 w 1073857"/>
                  <a:gd name="connsiteY18" fmla="*/ 248525 h 695859"/>
                  <a:gd name="connsiteX19" fmla="*/ 35256 w 1073857"/>
                  <a:gd name="connsiteY19" fmla="*/ 251380 h 695859"/>
                  <a:gd name="connsiteX20" fmla="*/ 38115 w 1073857"/>
                  <a:gd name="connsiteY20" fmla="*/ 249857 h 695859"/>
                  <a:gd name="connsiteX21" fmla="*/ 55457 w 1073857"/>
                  <a:gd name="connsiteY21" fmla="*/ 256327 h 695859"/>
                  <a:gd name="connsiteX22" fmla="*/ 74323 w 1073857"/>
                  <a:gd name="connsiteY22" fmla="*/ 275545 h 695859"/>
                  <a:gd name="connsiteX23" fmla="*/ 96810 w 1073857"/>
                  <a:gd name="connsiteY23" fmla="*/ 295144 h 695859"/>
                  <a:gd name="connsiteX24" fmla="*/ 104814 w 1073857"/>
                  <a:gd name="connsiteY24" fmla="*/ 286011 h 695859"/>
                  <a:gd name="connsiteX25" fmla="*/ 122346 w 1073857"/>
                  <a:gd name="connsiteY25" fmla="*/ 269076 h 695859"/>
                  <a:gd name="connsiteX26" fmla="*/ 134733 w 1073857"/>
                  <a:gd name="connsiteY26" fmla="*/ 271930 h 695859"/>
                  <a:gd name="connsiteX27" fmla="*/ 130541 w 1073857"/>
                  <a:gd name="connsiteY27" fmla="*/ 283347 h 695859"/>
                  <a:gd name="connsiteX28" fmla="*/ 118535 w 1073857"/>
                  <a:gd name="connsiteY28" fmla="*/ 317407 h 695859"/>
                  <a:gd name="connsiteX29" fmla="*/ 117201 w 1073857"/>
                  <a:gd name="connsiteY29" fmla="*/ 330537 h 695859"/>
                  <a:gd name="connsiteX30" fmla="*/ 119107 w 1073857"/>
                  <a:gd name="connsiteY30" fmla="*/ 349945 h 695859"/>
                  <a:gd name="connsiteX31" fmla="*/ 155124 w 1073857"/>
                  <a:gd name="connsiteY31" fmla="*/ 396945 h 695859"/>
                  <a:gd name="connsiteX32" fmla="*/ 231542 w 1073857"/>
                  <a:gd name="connsiteY32" fmla="*/ 435001 h 695859"/>
                  <a:gd name="connsiteX33" fmla="*/ 239737 w 1073857"/>
                  <a:gd name="connsiteY33" fmla="*/ 434621 h 695859"/>
                  <a:gd name="connsiteX34" fmla="*/ 272514 w 1073857"/>
                  <a:gd name="connsiteY34" fmla="*/ 422633 h 695859"/>
                  <a:gd name="connsiteX35" fmla="*/ 282615 w 1073857"/>
                  <a:gd name="connsiteY35" fmla="*/ 413690 h 695859"/>
                  <a:gd name="connsiteX36" fmla="*/ 315583 w 1073857"/>
                  <a:gd name="connsiteY36" fmla="*/ 356605 h 695859"/>
                  <a:gd name="connsiteX37" fmla="*/ 492621 w 1073857"/>
                  <a:gd name="connsiteY37" fmla="*/ 202097 h 695859"/>
                  <a:gd name="connsiteX38" fmla="*/ 487666 w 1073857"/>
                  <a:gd name="connsiteY38" fmla="*/ 172793 h 695859"/>
                  <a:gd name="connsiteX39" fmla="*/ 467085 w 1073857"/>
                  <a:gd name="connsiteY39" fmla="*/ 108288 h 695859"/>
                  <a:gd name="connsiteX40" fmla="*/ 450124 w 1073857"/>
                  <a:gd name="connsiteY40" fmla="*/ 109810 h 695859"/>
                  <a:gd name="connsiteX41" fmla="*/ 436785 w 1073857"/>
                  <a:gd name="connsiteY41" fmla="*/ 96871 h 695859"/>
                  <a:gd name="connsiteX42" fmla="*/ 440977 w 1073857"/>
                  <a:gd name="connsiteY42" fmla="*/ 80126 h 695859"/>
                  <a:gd name="connsiteX43" fmla="*/ 459462 w 1073857"/>
                  <a:gd name="connsiteY43" fmla="*/ 76321 h 695859"/>
                  <a:gd name="connsiteX44" fmla="*/ 460987 w 1073857"/>
                  <a:gd name="connsiteY44" fmla="*/ 16192 h 695859"/>
                  <a:gd name="connsiteX45" fmla="*/ 489382 w 1073857"/>
                  <a:gd name="connsiteY45" fmla="*/ 589 h 695859"/>
                  <a:gd name="connsiteX46" fmla="*/ 559320 w 1073857"/>
                  <a:gd name="connsiteY46" fmla="*/ 26086 h 695859"/>
                  <a:gd name="connsiteX47" fmla="*/ 596100 w 1073857"/>
                  <a:gd name="connsiteY47" fmla="*/ 96491 h 695859"/>
                  <a:gd name="connsiteX48" fmla="*/ 578377 w 1073857"/>
                  <a:gd name="connsiteY48" fmla="*/ 137782 h 695859"/>
                  <a:gd name="connsiteX49" fmla="*/ 557415 w 1073857"/>
                  <a:gd name="connsiteY49" fmla="*/ 148628 h 695859"/>
                  <a:gd name="connsiteX50" fmla="*/ 571898 w 1073857"/>
                  <a:gd name="connsiteY50" fmla="*/ 171461 h 695859"/>
                  <a:gd name="connsiteX51" fmla="*/ 585238 w 1073857"/>
                  <a:gd name="connsiteY51" fmla="*/ 199623 h 695859"/>
                  <a:gd name="connsiteX52" fmla="*/ 744172 w 1073857"/>
                  <a:gd name="connsiteY52" fmla="*/ 281634 h 695859"/>
                  <a:gd name="connsiteX53" fmla="*/ 828784 w 1073857"/>
                  <a:gd name="connsiteY53" fmla="*/ 340051 h 695859"/>
                  <a:gd name="connsiteX54" fmla="*/ 839456 w 1073857"/>
                  <a:gd name="connsiteY54" fmla="*/ 342715 h 695859"/>
                  <a:gd name="connsiteX55" fmla="*/ 854130 w 1073857"/>
                  <a:gd name="connsiteY55" fmla="*/ 344047 h 695859"/>
                  <a:gd name="connsiteX56" fmla="*/ 888433 w 1073857"/>
                  <a:gd name="connsiteY56" fmla="*/ 338338 h 695859"/>
                  <a:gd name="connsiteX57" fmla="*/ 963326 w 1073857"/>
                  <a:gd name="connsiteY57" fmla="*/ 268886 h 695859"/>
                  <a:gd name="connsiteX58" fmla="*/ 960277 w 1073857"/>
                  <a:gd name="connsiteY58" fmla="*/ 250619 h 695859"/>
                  <a:gd name="connsiteX59" fmla="*/ 955513 w 1073857"/>
                  <a:gd name="connsiteY59" fmla="*/ 228546 h 695859"/>
                  <a:gd name="connsiteX60" fmla="*/ 941982 w 1073857"/>
                  <a:gd name="connsiteY60" fmla="*/ 211801 h 695859"/>
                  <a:gd name="connsiteX61" fmla="*/ 935122 w 1073857"/>
                  <a:gd name="connsiteY61" fmla="*/ 203429 h 695859"/>
                  <a:gd name="connsiteX62" fmla="*/ 945412 w 1073857"/>
                  <a:gd name="connsiteY62" fmla="*/ 197911 h 695859"/>
                  <a:gd name="connsiteX63" fmla="*/ 968471 w 1073857"/>
                  <a:gd name="connsiteY63" fmla="*/ 211040 h 695859"/>
                  <a:gd name="connsiteX64" fmla="*/ 976856 w 1073857"/>
                  <a:gd name="connsiteY64" fmla="*/ 217510 h 695859"/>
                  <a:gd name="connsiteX65" fmla="*/ 992674 w 1073857"/>
                  <a:gd name="connsiteY65" fmla="*/ 198291 h 695859"/>
                  <a:gd name="connsiteX66" fmla="*/ 1029644 w 1073857"/>
                  <a:gd name="connsiteY66" fmla="*/ 164992 h 695859"/>
                  <a:gd name="connsiteX67" fmla="*/ 1051369 w 1073857"/>
                  <a:gd name="connsiteY67" fmla="*/ 157190 h 695859"/>
                  <a:gd name="connsiteX68" fmla="*/ 1053275 w 1073857"/>
                  <a:gd name="connsiteY68" fmla="*/ 162899 h 695859"/>
                  <a:gd name="connsiteX69" fmla="*/ 1064518 w 1073857"/>
                  <a:gd name="connsiteY69" fmla="*/ 163470 h 695859"/>
                  <a:gd name="connsiteX70" fmla="*/ 1065852 w 1073857"/>
                  <a:gd name="connsiteY70" fmla="*/ 173745 h 695859"/>
                  <a:gd name="connsiteX71" fmla="*/ 1061659 w 1073857"/>
                  <a:gd name="connsiteY71" fmla="*/ 180595 h 695859"/>
                  <a:gd name="connsiteX72" fmla="*/ 1057086 w 1073857"/>
                  <a:gd name="connsiteY72" fmla="*/ 188016 h 695859"/>
                  <a:gd name="connsiteX73" fmla="*/ 1072331 w 1073857"/>
                  <a:gd name="connsiteY73" fmla="*/ 186494 h 695859"/>
                  <a:gd name="connsiteX74" fmla="*/ 1071760 w 1073857"/>
                  <a:gd name="connsiteY74" fmla="*/ 196008 h 695859"/>
                  <a:gd name="connsiteX75" fmla="*/ 1066614 w 1073857"/>
                  <a:gd name="connsiteY75" fmla="*/ 203809 h 695859"/>
                  <a:gd name="connsiteX76" fmla="*/ 1025070 w 1073857"/>
                  <a:gd name="connsiteY76" fmla="*/ 271550 h 695859"/>
                  <a:gd name="connsiteX77" fmla="*/ 1021640 w 1073857"/>
                  <a:gd name="connsiteY77" fmla="*/ 281634 h 695859"/>
                  <a:gd name="connsiteX78" fmla="*/ 1012683 w 1073857"/>
                  <a:gd name="connsiteY78" fmla="*/ 307322 h 695859"/>
                  <a:gd name="connsiteX79" fmla="*/ 1012683 w 1073857"/>
                  <a:gd name="connsiteY79" fmla="*/ 307513 h 695859"/>
                  <a:gd name="connsiteX80" fmla="*/ 904440 w 1073857"/>
                  <a:gd name="connsiteY80" fmla="*/ 461831 h 695859"/>
                  <a:gd name="connsiteX81" fmla="*/ 904250 w 1073857"/>
                  <a:gd name="connsiteY81" fmla="*/ 461831 h 695859"/>
                  <a:gd name="connsiteX82" fmla="*/ 862706 w 1073857"/>
                  <a:gd name="connsiteY82" fmla="*/ 479147 h 695859"/>
                  <a:gd name="connsiteX83" fmla="*/ 862515 w 1073857"/>
                  <a:gd name="connsiteY83" fmla="*/ 479147 h 695859"/>
                  <a:gd name="connsiteX84" fmla="*/ 828975 w 1073857"/>
                  <a:gd name="connsiteY84" fmla="*/ 483142 h 695859"/>
                  <a:gd name="connsiteX85" fmla="*/ 772376 w 1073857"/>
                  <a:gd name="connsiteY85" fmla="*/ 470964 h 695859"/>
                  <a:gd name="connsiteX86" fmla="*/ 763038 w 1073857"/>
                  <a:gd name="connsiteY86" fmla="*/ 573526 h 695859"/>
                  <a:gd name="connsiteX87" fmla="*/ 740551 w 1073857"/>
                  <a:gd name="connsiteY87" fmla="*/ 650780 h 695859"/>
                  <a:gd name="connsiteX88" fmla="*/ 739408 w 1073857"/>
                  <a:gd name="connsiteY88" fmla="*/ 651922 h 695859"/>
                  <a:gd name="connsiteX89" fmla="*/ 542931 w 1073857"/>
                  <a:gd name="connsiteY89" fmla="*/ 687695 h 695859"/>
                  <a:gd name="connsiteX90" fmla="*/ 400577 w 1073857"/>
                  <a:gd name="connsiteY90" fmla="*/ 696448 h 695859"/>
                  <a:gd name="connsiteX91" fmla="*/ 400577 w 1073857"/>
                  <a:gd name="connsiteY91" fmla="*/ 696448 h 695859"/>
                  <a:gd name="connsiteX92" fmla="*/ 737121 w 1073857"/>
                  <a:gd name="connsiteY92" fmla="*/ 649258 h 695859"/>
                  <a:gd name="connsiteX93" fmla="*/ 759036 w 1073857"/>
                  <a:gd name="connsiteY93" fmla="*/ 573526 h 695859"/>
                  <a:gd name="connsiteX94" fmla="*/ 768374 w 1073857"/>
                  <a:gd name="connsiteY94" fmla="*/ 468491 h 695859"/>
                  <a:gd name="connsiteX95" fmla="*/ 768565 w 1073857"/>
                  <a:gd name="connsiteY95" fmla="*/ 467539 h 695859"/>
                  <a:gd name="connsiteX96" fmla="*/ 771042 w 1073857"/>
                  <a:gd name="connsiteY96" fmla="*/ 466969 h 695859"/>
                  <a:gd name="connsiteX97" fmla="*/ 828594 w 1073857"/>
                  <a:gd name="connsiteY97" fmla="*/ 480288 h 695859"/>
                  <a:gd name="connsiteX98" fmla="*/ 861372 w 1073857"/>
                  <a:gd name="connsiteY98" fmla="*/ 476483 h 695859"/>
                  <a:gd name="connsiteX99" fmla="*/ 861562 w 1073857"/>
                  <a:gd name="connsiteY99" fmla="*/ 476483 h 695859"/>
                  <a:gd name="connsiteX100" fmla="*/ 901772 w 1073857"/>
                  <a:gd name="connsiteY100" fmla="*/ 459548 h 695859"/>
                  <a:gd name="connsiteX101" fmla="*/ 901963 w 1073857"/>
                  <a:gd name="connsiteY101" fmla="*/ 459548 h 695859"/>
                  <a:gd name="connsiteX102" fmla="*/ 1008872 w 1073857"/>
                  <a:gd name="connsiteY102" fmla="*/ 306942 h 695859"/>
                  <a:gd name="connsiteX103" fmla="*/ 1008872 w 1073857"/>
                  <a:gd name="connsiteY103" fmla="*/ 306752 h 695859"/>
                  <a:gd name="connsiteX104" fmla="*/ 1017829 w 1073857"/>
                  <a:gd name="connsiteY104" fmla="*/ 281254 h 695859"/>
                  <a:gd name="connsiteX105" fmla="*/ 1021449 w 1073857"/>
                  <a:gd name="connsiteY105" fmla="*/ 270979 h 695859"/>
                  <a:gd name="connsiteX106" fmla="*/ 1063375 w 1073857"/>
                  <a:gd name="connsiteY106" fmla="*/ 202477 h 695859"/>
                  <a:gd name="connsiteX107" fmla="*/ 1068520 w 1073857"/>
                  <a:gd name="connsiteY107" fmla="*/ 194866 h 695859"/>
                  <a:gd name="connsiteX108" fmla="*/ 1069854 w 1073857"/>
                  <a:gd name="connsiteY108" fmla="*/ 190109 h 695859"/>
                  <a:gd name="connsiteX109" fmla="*/ 1052322 w 1073857"/>
                  <a:gd name="connsiteY109" fmla="*/ 196388 h 695859"/>
                  <a:gd name="connsiteX110" fmla="*/ 1050225 w 1073857"/>
                  <a:gd name="connsiteY110" fmla="*/ 196579 h 695859"/>
                  <a:gd name="connsiteX111" fmla="*/ 1049654 w 1073857"/>
                  <a:gd name="connsiteY111" fmla="*/ 194105 h 695859"/>
                  <a:gd name="connsiteX112" fmla="*/ 1058610 w 1073857"/>
                  <a:gd name="connsiteY112" fmla="*/ 179453 h 695859"/>
                  <a:gd name="connsiteX113" fmla="*/ 1062803 w 1073857"/>
                  <a:gd name="connsiteY113" fmla="*/ 172603 h 695859"/>
                  <a:gd name="connsiteX114" fmla="*/ 1062422 w 1073857"/>
                  <a:gd name="connsiteY114" fmla="*/ 167275 h 695859"/>
                  <a:gd name="connsiteX115" fmla="*/ 1050988 w 1073857"/>
                  <a:gd name="connsiteY115" fmla="*/ 169939 h 695859"/>
                  <a:gd name="connsiteX116" fmla="*/ 1048891 w 1073857"/>
                  <a:gd name="connsiteY116" fmla="*/ 170320 h 695859"/>
                  <a:gd name="connsiteX117" fmla="*/ 1048129 w 1073857"/>
                  <a:gd name="connsiteY117" fmla="*/ 167846 h 695859"/>
                  <a:gd name="connsiteX118" fmla="*/ 1049463 w 1073857"/>
                  <a:gd name="connsiteY118" fmla="*/ 160996 h 695859"/>
                  <a:gd name="connsiteX119" fmla="*/ 1031740 w 1073857"/>
                  <a:gd name="connsiteY119" fmla="*/ 168988 h 695859"/>
                  <a:gd name="connsiteX120" fmla="*/ 1029834 w 1073857"/>
                  <a:gd name="connsiteY120" fmla="*/ 169559 h 695859"/>
                  <a:gd name="connsiteX121" fmla="*/ 995913 w 1073857"/>
                  <a:gd name="connsiteY121" fmla="*/ 201145 h 695859"/>
                  <a:gd name="connsiteX122" fmla="*/ 977238 w 1073857"/>
                  <a:gd name="connsiteY122" fmla="*/ 221886 h 695859"/>
                  <a:gd name="connsiteX123" fmla="*/ 965803 w 1073857"/>
                  <a:gd name="connsiteY123" fmla="*/ 213894 h 695859"/>
                  <a:gd name="connsiteX124" fmla="*/ 945794 w 1073857"/>
                  <a:gd name="connsiteY124" fmla="*/ 202287 h 695859"/>
                  <a:gd name="connsiteX125" fmla="*/ 939124 w 1073857"/>
                  <a:gd name="connsiteY125" fmla="*/ 204761 h 695859"/>
                  <a:gd name="connsiteX126" fmla="*/ 943697 w 1073857"/>
                  <a:gd name="connsiteY126" fmla="*/ 208947 h 695859"/>
                  <a:gd name="connsiteX127" fmla="*/ 959515 w 1073857"/>
                  <a:gd name="connsiteY127" fmla="*/ 229117 h 695859"/>
                  <a:gd name="connsiteX128" fmla="*/ 964088 w 1073857"/>
                  <a:gd name="connsiteY128" fmla="*/ 250048 h 695859"/>
                  <a:gd name="connsiteX129" fmla="*/ 967137 w 1073857"/>
                  <a:gd name="connsiteY129" fmla="*/ 270788 h 695859"/>
                  <a:gd name="connsiteX130" fmla="*/ 889957 w 1073857"/>
                  <a:gd name="connsiteY130" fmla="*/ 342525 h 695859"/>
                  <a:gd name="connsiteX131" fmla="*/ 854511 w 1073857"/>
                  <a:gd name="connsiteY131" fmla="*/ 348423 h 695859"/>
                  <a:gd name="connsiteX132" fmla="*/ 839075 w 1073857"/>
                  <a:gd name="connsiteY132" fmla="*/ 346901 h 695859"/>
                  <a:gd name="connsiteX133" fmla="*/ 828022 w 1073857"/>
                  <a:gd name="connsiteY133" fmla="*/ 344047 h 695859"/>
                  <a:gd name="connsiteX134" fmla="*/ 742076 w 1073857"/>
                  <a:gd name="connsiteY134" fmla="*/ 285060 h 695859"/>
                  <a:gd name="connsiteX135" fmla="*/ 670994 w 1073857"/>
                  <a:gd name="connsiteY135" fmla="*/ 229878 h 695859"/>
                  <a:gd name="connsiteX136" fmla="*/ 584285 w 1073857"/>
                  <a:gd name="connsiteY136" fmla="*/ 204000 h 695859"/>
                  <a:gd name="connsiteX137" fmla="*/ 582570 w 1073857"/>
                  <a:gd name="connsiteY137" fmla="*/ 202858 h 695859"/>
                  <a:gd name="connsiteX138" fmla="*/ 569039 w 1073857"/>
                  <a:gd name="connsiteY138" fmla="*/ 173935 h 695859"/>
                  <a:gd name="connsiteX139" fmla="*/ 553032 w 1073857"/>
                  <a:gd name="connsiteY139" fmla="*/ 149199 h 695859"/>
                  <a:gd name="connsiteX140" fmla="*/ 552650 w 1073857"/>
                  <a:gd name="connsiteY140" fmla="*/ 148247 h 695859"/>
                  <a:gd name="connsiteX141" fmla="*/ 554175 w 1073857"/>
                  <a:gd name="connsiteY141" fmla="*/ 146154 h 695859"/>
                  <a:gd name="connsiteX142" fmla="*/ 576281 w 1073857"/>
                  <a:gd name="connsiteY142" fmla="*/ 135498 h 695859"/>
                  <a:gd name="connsiteX143" fmla="*/ 592670 w 1073857"/>
                  <a:gd name="connsiteY143" fmla="*/ 96871 h 695859"/>
                  <a:gd name="connsiteX144" fmla="*/ 489382 w 1073857"/>
                  <a:gd name="connsiteY144" fmla="*/ 4585 h 695859"/>
                  <a:gd name="connsiteX145" fmla="*/ 464036 w 1073857"/>
                  <a:gd name="connsiteY145" fmla="*/ 18475 h 695859"/>
                  <a:gd name="connsiteX146" fmla="*/ 464417 w 1073857"/>
                  <a:gd name="connsiteY146" fmla="*/ 78985 h 695859"/>
                  <a:gd name="connsiteX147" fmla="*/ 464608 w 1073857"/>
                  <a:gd name="connsiteY147" fmla="*/ 80507 h 695859"/>
                  <a:gd name="connsiteX148" fmla="*/ 462321 w 1073857"/>
                  <a:gd name="connsiteY148" fmla="*/ 81649 h 695859"/>
                  <a:gd name="connsiteX149" fmla="*/ 443645 w 1073857"/>
                  <a:gd name="connsiteY149" fmla="*/ 83361 h 695859"/>
                  <a:gd name="connsiteX150" fmla="*/ 440405 w 1073857"/>
                  <a:gd name="connsiteY150" fmla="*/ 96491 h 695859"/>
                  <a:gd name="connsiteX151" fmla="*/ 451458 w 1073857"/>
                  <a:gd name="connsiteY151" fmla="*/ 107146 h 695859"/>
                  <a:gd name="connsiteX152" fmla="*/ 466704 w 1073857"/>
                  <a:gd name="connsiteY152" fmla="*/ 105053 h 695859"/>
                  <a:gd name="connsiteX153" fmla="*/ 468038 w 1073857"/>
                  <a:gd name="connsiteY153" fmla="*/ 104673 h 695859"/>
                  <a:gd name="connsiteX154" fmla="*/ 469181 w 1073857"/>
                  <a:gd name="connsiteY154" fmla="*/ 105434 h 695859"/>
                  <a:gd name="connsiteX155" fmla="*/ 491097 w 1073857"/>
                  <a:gd name="connsiteY155" fmla="*/ 172793 h 695859"/>
                  <a:gd name="connsiteX156" fmla="*/ 496242 w 1073857"/>
                  <a:gd name="connsiteY156" fmla="*/ 204000 h 695859"/>
                  <a:gd name="connsiteX157" fmla="*/ 494908 w 1073857"/>
                  <a:gd name="connsiteY157" fmla="*/ 205902 h 695859"/>
                  <a:gd name="connsiteX158" fmla="*/ 318823 w 1073857"/>
                  <a:gd name="connsiteY158" fmla="*/ 358889 h 695859"/>
                  <a:gd name="connsiteX159" fmla="*/ 285282 w 1073857"/>
                  <a:gd name="connsiteY159" fmla="*/ 416925 h 695859"/>
                  <a:gd name="connsiteX160" fmla="*/ 274801 w 1073857"/>
                  <a:gd name="connsiteY160" fmla="*/ 426439 h 695859"/>
                  <a:gd name="connsiteX161" fmla="*/ 240118 w 1073857"/>
                  <a:gd name="connsiteY161" fmla="*/ 439188 h 695859"/>
                  <a:gd name="connsiteX162" fmla="*/ 231542 w 1073857"/>
                  <a:gd name="connsiteY162" fmla="*/ 439568 h 695859"/>
                  <a:gd name="connsiteX163" fmla="*/ 115867 w 1073857"/>
                  <a:gd name="connsiteY163" fmla="*/ 352419 h 695859"/>
                  <a:gd name="connsiteX164" fmla="*/ 113771 w 1073857"/>
                  <a:gd name="connsiteY164" fmla="*/ 330917 h 695859"/>
                  <a:gd name="connsiteX165" fmla="*/ 115105 w 1073857"/>
                  <a:gd name="connsiteY165" fmla="*/ 318169 h 695859"/>
                  <a:gd name="connsiteX166" fmla="*/ 128254 w 1073857"/>
                  <a:gd name="connsiteY166" fmla="*/ 281634 h 695859"/>
                  <a:gd name="connsiteX167" fmla="*/ 131684 w 1073857"/>
                  <a:gd name="connsiteY167" fmla="*/ 274404 h 695859"/>
                  <a:gd name="connsiteX168" fmla="*/ 123299 w 1073857"/>
                  <a:gd name="connsiteY168" fmla="*/ 273452 h 695859"/>
                  <a:gd name="connsiteX169" fmla="*/ 108244 w 1073857"/>
                  <a:gd name="connsiteY169" fmla="*/ 288485 h 695859"/>
                  <a:gd name="connsiteX170" fmla="*/ 97001 w 1073857"/>
                  <a:gd name="connsiteY170" fmla="*/ 299521 h 695859"/>
                  <a:gd name="connsiteX171" fmla="*/ 71846 w 1073857"/>
                  <a:gd name="connsiteY171" fmla="*/ 278780 h 695859"/>
                  <a:gd name="connsiteX172" fmla="*/ 53551 w 1073857"/>
                  <a:gd name="connsiteY172" fmla="*/ 260133 h 695859"/>
                  <a:gd name="connsiteX173" fmla="*/ 39068 w 1073857"/>
                  <a:gd name="connsiteY173" fmla="*/ 254234 h 695859"/>
                  <a:gd name="connsiteX174" fmla="*/ 37353 w 1073857"/>
                  <a:gd name="connsiteY174" fmla="*/ 255566 h 695859"/>
                  <a:gd name="connsiteX175" fmla="*/ 37162 w 1073857"/>
                  <a:gd name="connsiteY175" fmla="*/ 255946 h 695859"/>
                  <a:gd name="connsiteX176" fmla="*/ 34685 w 1073857"/>
                  <a:gd name="connsiteY176" fmla="*/ 256137 h 695859"/>
                  <a:gd name="connsiteX177" fmla="*/ 20201 w 1073857"/>
                  <a:gd name="connsiteY177" fmla="*/ 252141 h 695859"/>
                  <a:gd name="connsiteX178" fmla="*/ 20964 w 1073857"/>
                  <a:gd name="connsiteY178" fmla="*/ 256708 h 695859"/>
                  <a:gd name="connsiteX179" fmla="*/ 20964 w 1073857"/>
                  <a:gd name="connsiteY179" fmla="*/ 258420 h 695859"/>
                  <a:gd name="connsiteX180" fmla="*/ 18486 w 1073857"/>
                  <a:gd name="connsiteY180" fmla="*/ 259181 h 695859"/>
                  <a:gd name="connsiteX181" fmla="*/ 6290 w 1073857"/>
                  <a:gd name="connsiteY181" fmla="*/ 258040 h 695859"/>
                  <a:gd name="connsiteX182" fmla="*/ 10482 w 1073857"/>
                  <a:gd name="connsiteY182" fmla="*/ 270027 h 695859"/>
                  <a:gd name="connsiteX183" fmla="*/ 11054 w 1073857"/>
                  <a:gd name="connsiteY183" fmla="*/ 271550 h 695859"/>
                  <a:gd name="connsiteX184" fmla="*/ 8958 w 1073857"/>
                  <a:gd name="connsiteY184" fmla="*/ 273072 h 695859"/>
                  <a:gd name="connsiteX185" fmla="*/ 4575 w 1073857"/>
                  <a:gd name="connsiteY185" fmla="*/ 275165 h 695859"/>
                  <a:gd name="connsiteX186" fmla="*/ 6862 w 1073857"/>
                  <a:gd name="connsiteY186" fmla="*/ 284108 h 695859"/>
                  <a:gd name="connsiteX187" fmla="*/ 8005 w 1073857"/>
                  <a:gd name="connsiteY187" fmla="*/ 285250 h 695859"/>
                  <a:gd name="connsiteX188" fmla="*/ 61364 w 1073857"/>
                  <a:gd name="connsiteY188" fmla="*/ 362314 h 695859"/>
                  <a:gd name="connsiteX189" fmla="*/ 97191 w 1073857"/>
                  <a:gd name="connsiteY189" fmla="*/ 436333 h 695859"/>
                  <a:gd name="connsiteX190" fmla="*/ 164462 w 1073857"/>
                  <a:gd name="connsiteY190" fmla="*/ 528430 h 695859"/>
                  <a:gd name="connsiteX191" fmla="*/ 261080 w 1073857"/>
                  <a:gd name="connsiteY191" fmla="*/ 582660 h 695859"/>
                  <a:gd name="connsiteX192" fmla="*/ 282043 w 1073857"/>
                  <a:gd name="connsiteY192" fmla="*/ 584372 h 695859"/>
                  <a:gd name="connsiteX193" fmla="*/ 315773 w 1073857"/>
                  <a:gd name="connsiteY193" fmla="*/ 582469 h 695859"/>
                  <a:gd name="connsiteX194" fmla="*/ 367989 w 1073857"/>
                  <a:gd name="connsiteY194" fmla="*/ 571433 h 695859"/>
                  <a:gd name="connsiteX195" fmla="*/ 369133 w 1073857"/>
                  <a:gd name="connsiteY195" fmla="*/ 571433 h 695859"/>
                  <a:gd name="connsiteX196" fmla="*/ 370276 w 1073857"/>
                  <a:gd name="connsiteY196" fmla="*/ 573716 h 695859"/>
                  <a:gd name="connsiteX197" fmla="*/ 356174 w 1073857"/>
                  <a:gd name="connsiteY197" fmla="*/ 608919 h 695859"/>
                  <a:gd name="connsiteX198" fmla="*/ 295192 w 1073857"/>
                  <a:gd name="connsiteY198" fmla="*/ 685792 h 695859"/>
                  <a:gd name="connsiteX199" fmla="*/ 542550 w 1073857"/>
                  <a:gd name="connsiteY199" fmla="*/ 685412 h 695859"/>
                  <a:gd name="connsiteX200" fmla="*/ 737121 w 1073857"/>
                  <a:gd name="connsiteY200" fmla="*/ 649258 h 695859"/>
                  <a:gd name="connsiteX201" fmla="*/ 737121 w 1073857"/>
                  <a:gd name="connsiteY201" fmla="*/ 649258 h 695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1073857" h="695859">
                    <a:moveTo>
                      <a:pt x="400577" y="696448"/>
                    </a:moveTo>
                    <a:cubicBezTo>
                      <a:pt x="356174" y="696448"/>
                      <a:pt x="317870" y="693594"/>
                      <a:pt x="290618" y="688076"/>
                    </a:cubicBezTo>
                    <a:cubicBezTo>
                      <a:pt x="290237" y="688076"/>
                      <a:pt x="289856" y="687695"/>
                      <a:pt x="289666" y="687505"/>
                    </a:cubicBezTo>
                    <a:cubicBezTo>
                      <a:pt x="289094" y="686744"/>
                      <a:pt x="289094" y="685602"/>
                      <a:pt x="289856" y="685031"/>
                    </a:cubicBezTo>
                    <a:cubicBezTo>
                      <a:pt x="308532" y="669238"/>
                      <a:pt x="334640" y="642789"/>
                      <a:pt x="352744" y="606825"/>
                    </a:cubicBezTo>
                    <a:cubicBezTo>
                      <a:pt x="357889" y="596550"/>
                      <a:pt x="362272" y="586085"/>
                      <a:pt x="365512" y="575429"/>
                    </a:cubicBezTo>
                    <a:cubicBezTo>
                      <a:pt x="351219" y="579996"/>
                      <a:pt x="334068" y="583421"/>
                      <a:pt x="315964" y="585514"/>
                    </a:cubicBezTo>
                    <a:cubicBezTo>
                      <a:pt x="304339" y="586846"/>
                      <a:pt x="292715" y="587417"/>
                      <a:pt x="281852" y="587417"/>
                    </a:cubicBezTo>
                    <a:cubicBezTo>
                      <a:pt x="274611" y="587417"/>
                      <a:pt x="267560" y="586846"/>
                      <a:pt x="260318" y="585704"/>
                    </a:cubicBezTo>
                    <a:cubicBezTo>
                      <a:pt x="226206" y="580186"/>
                      <a:pt x="193047" y="561729"/>
                      <a:pt x="161794" y="530332"/>
                    </a:cubicBezTo>
                    <a:cubicBezTo>
                      <a:pt x="137973" y="506547"/>
                      <a:pt x="115105" y="475151"/>
                      <a:pt x="93761" y="437475"/>
                    </a:cubicBezTo>
                    <a:cubicBezTo>
                      <a:pt x="80993" y="414831"/>
                      <a:pt x="69178" y="390475"/>
                      <a:pt x="57744" y="363075"/>
                    </a:cubicBezTo>
                    <a:cubicBezTo>
                      <a:pt x="47072" y="337577"/>
                      <a:pt x="29349" y="311889"/>
                      <a:pt x="5146" y="286962"/>
                    </a:cubicBezTo>
                    <a:cubicBezTo>
                      <a:pt x="4765" y="286582"/>
                      <a:pt x="4384" y="286201"/>
                      <a:pt x="4003" y="285821"/>
                    </a:cubicBezTo>
                    <a:cubicBezTo>
                      <a:pt x="382" y="282015"/>
                      <a:pt x="-952" y="276687"/>
                      <a:pt x="1145" y="272882"/>
                    </a:cubicBezTo>
                    <a:cubicBezTo>
                      <a:pt x="2097" y="271169"/>
                      <a:pt x="3431" y="269837"/>
                      <a:pt x="5337" y="269266"/>
                    </a:cubicBezTo>
                    <a:cubicBezTo>
                      <a:pt x="1526" y="264319"/>
                      <a:pt x="573" y="258801"/>
                      <a:pt x="3050" y="255185"/>
                    </a:cubicBezTo>
                    <a:cubicBezTo>
                      <a:pt x="4003" y="253853"/>
                      <a:pt x="7624" y="250238"/>
                      <a:pt x="15818" y="253283"/>
                    </a:cubicBezTo>
                    <a:cubicBezTo>
                      <a:pt x="15437" y="250619"/>
                      <a:pt x="16771" y="249096"/>
                      <a:pt x="17533" y="248525"/>
                    </a:cubicBezTo>
                    <a:cubicBezTo>
                      <a:pt x="21154" y="245481"/>
                      <a:pt x="28777" y="246813"/>
                      <a:pt x="35256" y="251380"/>
                    </a:cubicBezTo>
                    <a:cubicBezTo>
                      <a:pt x="36019" y="250619"/>
                      <a:pt x="36971" y="250238"/>
                      <a:pt x="38115" y="249857"/>
                    </a:cubicBezTo>
                    <a:cubicBezTo>
                      <a:pt x="42307" y="248906"/>
                      <a:pt x="48596" y="251189"/>
                      <a:pt x="55457" y="256327"/>
                    </a:cubicBezTo>
                    <a:cubicBezTo>
                      <a:pt x="61555" y="260703"/>
                      <a:pt x="68034" y="268315"/>
                      <a:pt x="74323" y="275545"/>
                    </a:cubicBezTo>
                    <a:cubicBezTo>
                      <a:pt x="82708" y="285250"/>
                      <a:pt x="91474" y="295144"/>
                      <a:pt x="96810" y="295144"/>
                    </a:cubicBezTo>
                    <a:cubicBezTo>
                      <a:pt x="99859" y="295144"/>
                      <a:pt x="102146" y="290958"/>
                      <a:pt x="104814" y="286011"/>
                    </a:cubicBezTo>
                    <a:cubicBezTo>
                      <a:pt x="108435" y="279351"/>
                      <a:pt x="112818" y="270979"/>
                      <a:pt x="122346" y="269076"/>
                    </a:cubicBezTo>
                    <a:cubicBezTo>
                      <a:pt x="130541" y="267363"/>
                      <a:pt x="133590" y="269647"/>
                      <a:pt x="134733" y="271930"/>
                    </a:cubicBezTo>
                    <a:cubicBezTo>
                      <a:pt x="136639" y="275545"/>
                      <a:pt x="133780" y="280493"/>
                      <a:pt x="130541" y="283347"/>
                    </a:cubicBezTo>
                    <a:cubicBezTo>
                      <a:pt x="121203" y="291719"/>
                      <a:pt x="119107" y="301804"/>
                      <a:pt x="118535" y="317407"/>
                    </a:cubicBezTo>
                    <a:cubicBezTo>
                      <a:pt x="118344" y="322735"/>
                      <a:pt x="117773" y="326921"/>
                      <a:pt x="117201" y="330537"/>
                    </a:cubicBezTo>
                    <a:cubicBezTo>
                      <a:pt x="116057" y="337958"/>
                      <a:pt x="115486" y="342334"/>
                      <a:pt x="119107" y="349945"/>
                    </a:cubicBezTo>
                    <a:cubicBezTo>
                      <a:pt x="122156" y="356605"/>
                      <a:pt x="135686" y="377536"/>
                      <a:pt x="155124" y="396945"/>
                    </a:cubicBezTo>
                    <a:cubicBezTo>
                      <a:pt x="172656" y="414261"/>
                      <a:pt x="200098" y="435001"/>
                      <a:pt x="231542" y="435001"/>
                    </a:cubicBezTo>
                    <a:cubicBezTo>
                      <a:pt x="234401" y="435001"/>
                      <a:pt x="237069" y="434811"/>
                      <a:pt x="239737" y="434621"/>
                    </a:cubicBezTo>
                    <a:cubicBezTo>
                      <a:pt x="252505" y="433479"/>
                      <a:pt x="263177" y="429483"/>
                      <a:pt x="272514" y="422633"/>
                    </a:cubicBezTo>
                    <a:cubicBezTo>
                      <a:pt x="275945" y="420159"/>
                      <a:pt x="279375" y="417115"/>
                      <a:pt x="282615" y="413690"/>
                    </a:cubicBezTo>
                    <a:cubicBezTo>
                      <a:pt x="295764" y="399419"/>
                      <a:pt x="304911" y="379629"/>
                      <a:pt x="315583" y="356605"/>
                    </a:cubicBezTo>
                    <a:cubicBezTo>
                      <a:pt x="341881" y="299521"/>
                      <a:pt x="374659" y="228546"/>
                      <a:pt x="492621" y="202097"/>
                    </a:cubicBezTo>
                    <a:cubicBezTo>
                      <a:pt x="491668" y="193724"/>
                      <a:pt x="489953" y="183449"/>
                      <a:pt x="487666" y="172793"/>
                    </a:cubicBezTo>
                    <a:cubicBezTo>
                      <a:pt x="481949" y="145203"/>
                      <a:pt x="474327" y="121417"/>
                      <a:pt x="467085" y="108288"/>
                    </a:cubicBezTo>
                    <a:cubicBezTo>
                      <a:pt x="461940" y="111142"/>
                      <a:pt x="456032" y="111713"/>
                      <a:pt x="450124" y="109810"/>
                    </a:cubicBezTo>
                    <a:cubicBezTo>
                      <a:pt x="443645" y="107717"/>
                      <a:pt x="438500" y="102770"/>
                      <a:pt x="436785" y="96871"/>
                    </a:cubicBezTo>
                    <a:cubicBezTo>
                      <a:pt x="434879" y="90972"/>
                      <a:pt x="436594" y="84313"/>
                      <a:pt x="440977" y="80126"/>
                    </a:cubicBezTo>
                    <a:cubicBezTo>
                      <a:pt x="443645" y="77462"/>
                      <a:pt x="449553" y="74037"/>
                      <a:pt x="459462" y="76321"/>
                    </a:cubicBezTo>
                    <a:cubicBezTo>
                      <a:pt x="452221" y="59386"/>
                      <a:pt x="451077" y="32556"/>
                      <a:pt x="460987" y="16192"/>
                    </a:cubicBezTo>
                    <a:cubicBezTo>
                      <a:pt x="467085" y="5917"/>
                      <a:pt x="476995" y="589"/>
                      <a:pt x="489382" y="589"/>
                    </a:cubicBezTo>
                    <a:cubicBezTo>
                      <a:pt x="512440" y="589"/>
                      <a:pt x="539311" y="10293"/>
                      <a:pt x="559320" y="26086"/>
                    </a:cubicBezTo>
                    <a:cubicBezTo>
                      <a:pt x="583141" y="44544"/>
                      <a:pt x="596100" y="69661"/>
                      <a:pt x="596100" y="96491"/>
                    </a:cubicBezTo>
                    <a:cubicBezTo>
                      <a:pt x="596100" y="118183"/>
                      <a:pt x="586572" y="130932"/>
                      <a:pt x="578377" y="137782"/>
                    </a:cubicBezTo>
                    <a:cubicBezTo>
                      <a:pt x="570945" y="144251"/>
                      <a:pt x="562560" y="147486"/>
                      <a:pt x="557415" y="148628"/>
                    </a:cubicBezTo>
                    <a:cubicBezTo>
                      <a:pt x="561988" y="154526"/>
                      <a:pt x="566943" y="162138"/>
                      <a:pt x="571898" y="171461"/>
                    </a:cubicBezTo>
                    <a:cubicBezTo>
                      <a:pt x="578568" y="184020"/>
                      <a:pt x="583713" y="196008"/>
                      <a:pt x="585238" y="199623"/>
                    </a:cubicBezTo>
                    <a:cubicBezTo>
                      <a:pt x="651556" y="200194"/>
                      <a:pt x="700722" y="243388"/>
                      <a:pt x="744172" y="281634"/>
                    </a:cubicBezTo>
                    <a:cubicBezTo>
                      <a:pt x="772948" y="306942"/>
                      <a:pt x="800009" y="330727"/>
                      <a:pt x="828784" y="340051"/>
                    </a:cubicBezTo>
                    <a:cubicBezTo>
                      <a:pt x="832405" y="341193"/>
                      <a:pt x="836026" y="342144"/>
                      <a:pt x="839456" y="342715"/>
                    </a:cubicBezTo>
                    <a:cubicBezTo>
                      <a:pt x="844411" y="343666"/>
                      <a:pt x="849366" y="344047"/>
                      <a:pt x="854130" y="344047"/>
                    </a:cubicBezTo>
                    <a:cubicBezTo>
                      <a:pt x="865564" y="344047"/>
                      <a:pt x="876998" y="342144"/>
                      <a:pt x="888433" y="338338"/>
                    </a:cubicBezTo>
                    <a:cubicBezTo>
                      <a:pt x="922163" y="327112"/>
                      <a:pt x="952273" y="299140"/>
                      <a:pt x="963326" y="268886"/>
                    </a:cubicBezTo>
                    <a:cubicBezTo>
                      <a:pt x="965041" y="264129"/>
                      <a:pt x="962945" y="257849"/>
                      <a:pt x="960277" y="250619"/>
                    </a:cubicBezTo>
                    <a:cubicBezTo>
                      <a:pt x="957990" y="243959"/>
                      <a:pt x="955322" y="236347"/>
                      <a:pt x="955513" y="228546"/>
                    </a:cubicBezTo>
                    <a:cubicBezTo>
                      <a:pt x="955703" y="220744"/>
                      <a:pt x="951511" y="215607"/>
                      <a:pt x="941982" y="211801"/>
                    </a:cubicBezTo>
                    <a:cubicBezTo>
                      <a:pt x="937218" y="209898"/>
                      <a:pt x="934550" y="206664"/>
                      <a:pt x="935122" y="203429"/>
                    </a:cubicBezTo>
                    <a:cubicBezTo>
                      <a:pt x="935693" y="200004"/>
                      <a:pt x="939505" y="198101"/>
                      <a:pt x="945412" y="197911"/>
                    </a:cubicBezTo>
                    <a:cubicBezTo>
                      <a:pt x="958562" y="197720"/>
                      <a:pt x="964279" y="205332"/>
                      <a:pt x="968471" y="211040"/>
                    </a:cubicBezTo>
                    <a:cubicBezTo>
                      <a:pt x="971711" y="215226"/>
                      <a:pt x="973617" y="217700"/>
                      <a:pt x="976856" y="217510"/>
                    </a:cubicBezTo>
                    <a:cubicBezTo>
                      <a:pt x="980096" y="217319"/>
                      <a:pt x="986766" y="207234"/>
                      <a:pt x="992674" y="198291"/>
                    </a:cubicBezTo>
                    <a:cubicBezTo>
                      <a:pt x="1003917" y="181166"/>
                      <a:pt x="1016685" y="161947"/>
                      <a:pt x="1029644" y="164992"/>
                    </a:cubicBezTo>
                    <a:cubicBezTo>
                      <a:pt x="1034599" y="160045"/>
                      <a:pt x="1046414" y="153956"/>
                      <a:pt x="1051369" y="157190"/>
                    </a:cubicBezTo>
                    <a:cubicBezTo>
                      <a:pt x="1053084" y="158332"/>
                      <a:pt x="1053656" y="160235"/>
                      <a:pt x="1053275" y="162899"/>
                    </a:cubicBezTo>
                    <a:cubicBezTo>
                      <a:pt x="1057467" y="160996"/>
                      <a:pt x="1061850" y="161377"/>
                      <a:pt x="1064518" y="163470"/>
                    </a:cubicBezTo>
                    <a:cubicBezTo>
                      <a:pt x="1066995" y="165372"/>
                      <a:pt x="1068711" y="168988"/>
                      <a:pt x="1065852" y="173745"/>
                    </a:cubicBezTo>
                    <a:cubicBezTo>
                      <a:pt x="1064327" y="176028"/>
                      <a:pt x="1062993" y="178312"/>
                      <a:pt x="1061659" y="180595"/>
                    </a:cubicBezTo>
                    <a:cubicBezTo>
                      <a:pt x="1060135" y="183069"/>
                      <a:pt x="1058610" y="185542"/>
                      <a:pt x="1057086" y="188016"/>
                    </a:cubicBezTo>
                    <a:cubicBezTo>
                      <a:pt x="1062993" y="184971"/>
                      <a:pt x="1069473" y="184210"/>
                      <a:pt x="1072331" y="186494"/>
                    </a:cubicBezTo>
                    <a:cubicBezTo>
                      <a:pt x="1073665" y="187635"/>
                      <a:pt x="1075571" y="190490"/>
                      <a:pt x="1071760" y="196008"/>
                    </a:cubicBezTo>
                    <a:cubicBezTo>
                      <a:pt x="1070616" y="197720"/>
                      <a:pt x="1068711" y="200384"/>
                      <a:pt x="1066614" y="203809"/>
                    </a:cubicBezTo>
                    <a:cubicBezTo>
                      <a:pt x="1054608" y="221506"/>
                      <a:pt x="1029834" y="258230"/>
                      <a:pt x="1025070" y="271550"/>
                    </a:cubicBezTo>
                    <a:cubicBezTo>
                      <a:pt x="1024117" y="274023"/>
                      <a:pt x="1022974" y="277639"/>
                      <a:pt x="1021640" y="281634"/>
                    </a:cubicBezTo>
                    <a:cubicBezTo>
                      <a:pt x="1019353" y="288675"/>
                      <a:pt x="1016304" y="297238"/>
                      <a:pt x="1012683" y="307322"/>
                    </a:cubicBezTo>
                    <a:cubicBezTo>
                      <a:pt x="1012683" y="307322"/>
                      <a:pt x="1012683" y="307322"/>
                      <a:pt x="1012683" y="307513"/>
                    </a:cubicBezTo>
                    <a:cubicBezTo>
                      <a:pt x="984670" y="383054"/>
                      <a:pt x="948271" y="434811"/>
                      <a:pt x="904440" y="461831"/>
                    </a:cubicBezTo>
                    <a:cubicBezTo>
                      <a:pt x="904440" y="461831"/>
                      <a:pt x="904440" y="461831"/>
                      <a:pt x="904250" y="461831"/>
                    </a:cubicBezTo>
                    <a:cubicBezTo>
                      <a:pt x="891100" y="469823"/>
                      <a:pt x="877189" y="475722"/>
                      <a:pt x="862706" y="479147"/>
                    </a:cubicBezTo>
                    <a:cubicBezTo>
                      <a:pt x="862706" y="479147"/>
                      <a:pt x="862515" y="479147"/>
                      <a:pt x="862515" y="479147"/>
                    </a:cubicBezTo>
                    <a:cubicBezTo>
                      <a:pt x="851653" y="481811"/>
                      <a:pt x="840409" y="483142"/>
                      <a:pt x="828975" y="483142"/>
                    </a:cubicBezTo>
                    <a:cubicBezTo>
                      <a:pt x="805154" y="483142"/>
                      <a:pt x="786478" y="479147"/>
                      <a:pt x="772376" y="470964"/>
                    </a:cubicBezTo>
                    <a:cubicBezTo>
                      <a:pt x="772757" y="485997"/>
                      <a:pt x="772376" y="525575"/>
                      <a:pt x="763038" y="573526"/>
                    </a:cubicBezTo>
                    <a:cubicBezTo>
                      <a:pt x="757702" y="600927"/>
                      <a:pt x="750080" y="626805"/>
                      <a:pt x="740551" y="650780"/>
                    </a:cubicBezTo>
                    <a:cubicBezTo>
                      <a:pt x="740361" y="651351"/>
                      <a:pt x="739980" y="651732"/>
                      <a:pt x="739408" y="651922"/>
                    </a:cubicBezTo>
                    <a:cubicBezTo>
                      <a:pt x="686620" y="667145"/>
                      <a:pt x="616872" y="679894"/>
                      <a:pt x="542931" y="687695"/>
                    </a:cubicBezTo>
                    <a:cubicBezTo>
                      <a:pt x="492621" y="693784"/>
                      <a:pt x="443645" y="696448"/>
                      <a:pt x="400577" y="696448"/>
                    </a:cubicBezTo>
                    <a:lnTo>
                      <a:pt x="400577" y="696448"/>
                    </a:lnTo>
                    <a:close/>
                    <a:moveTo>
                      <a:pt x="737121" y="649258"/>
                    </a:moveTo>
                    <a:cubicBezTo>
                      <a:pt x="746459" y="625854"/>
                      <a:pt x="753700" y="600356"/>
                      <a:pt x="759036" y="573526"/>
                    </a:cubicBezTo>
                    <a:cubicBezTo>
                      <a:pt x="769136" y="521960"/>
                      <a:pt x="768755" y="480098"/>
                      <a:pt x="768374" y="468491"/>
                    </a:cubicBezTo>
                    <a:cubicBezTo>
                      <a:pt x="768374" y="468110"/>
                      <a:pt x="768374" y="467730"/>
                      <a:pt x="768565" y="467539"/>
                    </a:cubicBezTo>
                    <a:cubicBezTo>
                      <a:pt x="769136" y="466778"/>
                      <a:pt x="770280" y="466398"/>
                      <a:pt x="771042" y="466969"/>
                    </a:cubicBezTo>
                    <a:cubicBezTo>
                      <a:pt x="784954" y="475912"/>
                      <a:pt x="803820" y="480288"/>
                      <a:pt x="828594" y="480288"/>
                    </a:cubicBezTo>
                    <a:cubicBezTo>
                      <a:pt x="839838" y="480288"/>
                      <a:pt x="850890" y="478956"/>
                      <a:pt x="861372" y="476483"/>
                    </a:cubicBezTo>
                    <a:cubicBezTo>
                      <a:pt x="861372" y="476483"/>
                      <a:pt x="861562" y="476483"/>
                      <a:pt x="861562" y="476483"/>
                    </a:cubicBezTo>
                    <a:cubicBezTo>
                      <a:pt x="875474" y="473058"/>
                      <a:pt x="889004" y="467349"/>
                      <a:pt x="901772" y="459548"/>
                    </a:cubicBezTo>
                    <a:cubicBezTo>
                      <a:pt x="901772" y="459548"/>
                      <a:pt x="901772" y="459548"/>
                      <a:pt x="901963" y="459548"/>
                    </a:cubicBezTo>
                    <a:cubicBezTo>
                      <a:pt x="945222" y="433098"/>
                      <a:pt x="981049" y="381722"/>
                      <a:pt x="1008872" y="306942"/>
                    </a:cubicBezTo>
                    <a:cubicBezTo>
                      <a:pt x="1008872" y="306942"/>
                      <a:pt x="1008872" y="306942"/>
                      <a:pt x="1008872" y="306752"/>
                    </a:cubicBezTo>
                    <a:cubicBezTo>
                      <a:pt x="1012493" y="296857"/>
                      <a:pt x="1015542" y="288104"/>
                      <a:pt x="1017829" y="281254"/>
                    </a:cubicBezTo>
                    <a:cubicBezTo>
                      <a:pt x="1019163" y="277258"/>
                      <a:pt x="1020497" y="273643"/>
                      <a:pt x="1021449" y="270979"/>
                    </a:cubicBezTo>
                    <a:cubicBezTo>
                      <a:pt x="1026404" y="257278"/>
                      <a:pt x="1051369" y="220174"/>
                      <a:pt x="1063375" y="202477"/>
                    </a:cubicBezTo>
                    <a:cubicBezTo>
                      <a:pt x="1065661" y="199243"/>
                      <a:pt x="1067376" y="196579"/>
                      <a:pt x="1068520" y="194866"/>
                    </a:cubicBezTo>
                    <a:cubicBezTo>
                      <a:pt x="1070044" y="192583"/>
                      <a:pt x="1070616" y="190680"/>
                      <a:pt x="1069854" y="190109"/>
                    </a:cubicBezTo>
                    <a:cubicBezTo>
                      <a:pt x="1067758" y="188397"/>
                      <a:pt x="1058610" y="190299"/>
                      <a:pt x="1052322" y="196388"/>
                    </a:cubicBezTo>
                    <a:cubicBezTo>
                      <a:pt x="1051750" y="196959"/>
                      <a:pt x="1050797" y="197149"/>
                      <a:pt x="1050225" y="196579"/>
                    </a:cubicBezTo>
                    <a:cubicBezTo>
                      <a:pt x="1049272" y="196008"/>
                      <a:pt x="1049082" y="195056"/>
                      <a:pt x="1049654" y="194105"/>
                    </a:cubicBezTo>
                    <a:cubicBezTo>
                      <a:pt x="1052131" y="189729"/>
                      <a:pt x="1055180" y="184971"/>
                      <a:pt x="1058610" y="179453"/>
                    </a:cubicBezTo>
                    <a:cubicBezTo>
                      <a:pt x="1059944" y="177360"/>
                      <a:pt x="1061278" y="175077"/>
                      <a:pt x="1062803" y="172603"/>
                    </a:cubicBezTo>
                    <a:cubicBezTo>
                      <a:pt x="1063565" y="171271"/>
                      <a:pt x="1064709" y="168798"/>
                      <a:pt x="1062422" y="167275"/>
                    </a:cubicBezTo>
                    <a:cubicBezTo>
                      <a:pt x="1060135" y="165563"/>
                      <a:pt x="1054799" y="165563"/>
                      <a:pt x="1050988" y="169939"/>
                    </a:cubicBezTo>
                    <a:cubicBezTo>
                      <a:pt x="1050416" y="170510"/>
                      <a:pt x="1049654" y="170700"/>
                      <a:pt x="1048891" y="170320"/>
                    </a:cubicBezTo>
                    <a:cubicBezTo>
                      <a:pt x="1047938" y="169939"/>
                      <a:pt x="1047557" y="168798"/>
                      <a:pt x="1048129" y="167846"/>
                    </a:cubicBezTo>
                    <a:cubicBezTo>
                      <a:pt x="1050225" y="163470"/>
                      <a:pt x="1050225" y="161377"/>
                      <a:pt x="1049463" y="160996"/>
                    </a:cubicBezTo>
                    <a:cubicBezTo>
                      <a:pt x="1046986" y="159283"/>
                      <a:pt x="1036123" y="164041"/>
                      <a:pt x="1031740" y="168988"/>
                    </a:cubicBezTo>
                    <a:cubicBezTo>
                      <a:pt x="1031168" y="169559"/>
                      <a:pt x="1030597" y="169749"/>
                      <a:pt x="1029834" y="169559"/>
                    </a:cubicBezTo>
                    <a:cubicBezTo>
                      <a:pt x="1019163" y="165943"/>
                      <a:pt x="1006204" y="185352"/>
                      <a:pt x="995913" y="201145"/>
                    </a:cubicBezTo>
                    <a:cubicBezTo>
                      <a:pt x="987338" y="214275"/>
                      <a:pt x="982192" y="221696"/>
                      <a:pt x="977238" y="221886"/>
                    </a:cubicBezTo>
                    <a:cubicBezTo>
                      <a:pt x="971902" y="222076"/>
                      <a:pt x="968852" y="218080"/>
                      <a:pt x="965803" y="213894"/>
                    </a:cubicBezTo>
                    <a:cubicBezTo>
                      <a:pt x="961802" y="208376"/>
                      <a:pt x="957037" y="202097"/>
                      <a:pt x="945794" y="202287"/>
                    </a:cubicBezTo>
                    <a:cubicBezTo>
                      <a:pt x="941411" y="202287"/>
                      <a:pt x="939314" y="203619"/>
                      <a:pt x="939124" y="204761"/>
                    </a:cubicBezTo>
                    <a:cubicBezTo>
                      <a:pt x="938933" y="205902"/>
                      <a:pt x="940458" y="207805"/>
                      <a:pt x="943697" y="208947"/>
                    </a:cubicBezTo>
                    <a:cubicBezTo>
                      <a:pt x="954560" y="213323"/>
                      <a:pt x="959705" y="219793"/>
                      <a:pt x="959515" y="229117"/>
                    </a:cubicBezTo>
                    <a:cubicBezTo>
                      <a:pt x="959324" y="236347"/>
                      <a:pt x="961802" y="243198"/>
                      <a:pt x="964088" y="250048"/>
                    </a:cubicBezTo>
                    <a:cubicBezTo>
                      <a:pt x="966756" y="257659"/>
                      <a:pt x="969234" y="264699"/>
                      <a:pt x="967137" y="270788"/>
                    </a:cubicBezTo>
                    <a:cubicBezTo>
                      <a:pt x="955513" y="302756"/>
                      <a:pt x="925212" y="330917"/>
                      <a:pt x="889957" y="342525"/>
                    </a:cubicBezTo>
                    <a:cubicBezTo>
                      <a:pt x="878332" y="346330"/>
                      <a:pt x="866326" y="348423"/>
                      <a:pt x="854511" y="348423"/>
                    </a:cubicBezTo>
                    <a:cubicBezTo>
                      <a:pt x="849366" y="348423"/>
                      <a:pt x="844220" y="347852"/>
                      <a:pt x="839075" y="346901"/>
                    </a:cubicBezTo>
                    <a:cubicBezTo>
                      <a:pt x="835454" y="346140"/>
                      <a:pt x="831834" y="345188"/>
                      <a:pt x="828022" y="344047"/>
                    </a:cubicBezTo>
                    <a:cubicBezTo>
                      <a:pt x="798484" y="334533"/>
                      <a:pt x="771233" y="310367"/>
                      <a:pt x="742076" y="285060"/>
                    </a:cubicBezTo>
                    <a:cubicBezTo>
                      <a:pt x="719779" y="265461"/>
                      <a:pt x="696911" y="245291"/>
                      <a:pt x="670994" y="229878"/>
                    </a:cubicBezTo>
                    <a:cubicBezTo>
                      <a:pt x="641837" y="212372"/>
                      <a:pt x="613442" y="204000"/>
                      <a:pt x="584285" y="204000"/>
                    </a:cubicBezTo>
                    <a:cubicBezTo>
                      <a:pt x="583523" y="204000"/>
                      <a:pt x="582951" y="203619"/>
                      <a:pt x="582570" y="202858"/>
                    </a:cubicBezTo>
                    <a:cubicBezTo>
                      <a:pt x="582570" y="202668"/>
                      <a:pt x="576853" y="188777"/>
                      <a:pt x="569039" y="173935"/>
                    </a:cubicBezTo>
                    <a:cubicBezTo>
                      <a:pt x="563513" y="163470"/>
                      <a:pt x="557986" y="155288"/>
                      <a:pt x="553032" y="149199"/>
                    </a:cubicBezTo>
                    <a:cubicBezTo>
                      <a:pt x="552841" y="149008"/>
                      <a:pt x="552650" y="148628"/>
                      <a:pt x="552650" y="148247"/>
                    </a:cubicBezTo>
                    <a:cubicBezTo>
                      <a:pt x="552460" y="147296"/>
                      <a:pt x="553222" y="146344"/>
                      <a:pt x="554175" y="146154"/>
                    </a:cubicBezTo>
                    <a:cubicBezTo>
                      <a:pt x="557986" y="145773"/>
                      <a:pt x="567515" y="142919"/>
                      <a:pt x="576281" y="135498"/>
                    </a:cubicBezTo>
                    <a:cubicBezTo>
                      <a:pt x="587143" y="126175"/>
                      <a:pt x="592670" y="113235"/>
                      <a:pt x="592670" y="96871"/>
                    </a:cubicBezTo>
                    <a:cubicBezTo>
                      <a:pt x="592670" y="39787"/>
                      <a:pt x="532450" y="4585"/>
                      <a:pt x="489382" y="4585"/>
                    </a:cubicBezTo>
                    <a:cubicBezTo>
                      <a:pt x="478138" y="4585"/>
                      <a:pt x="469562" y="9342"/>
                      <a:pt x="464036" y="18475"/>
                    </a:cubicBezTo>
                    <a:cubicBezTo>
                      <a:pt x="453936" y="35220"/>
                      <a:pt x="456032" y="63191"/>
                      <a:pt x="464417" y="78985"/>
                    </a:cubicBezTo>
                    <a:cubicBezTo>
                      <a:pt x="464608" y="79365"/>
                      <a:pt x="464608" y="79936"/>
                      <a:pt x="464608" y="80507"/>
                    </a:cubicBezTo>
                    <a:cubicBezTo>
                      <a:pt x="464227" y="81458"/>
                      <a:pt x="463274" y="81839"/>
                      <a:pt x="462321" y="81649"/>
                    </a:cubicBezTo>
                    <a:cubicBezTo>
                      <a:pt x="454507" y="78794"/>
                      <a:pt x="447838" y="79365"/>
                      <a:pt x="443645" y="83361"/>
                    </a:cubicBezTo>
                    <a:cubicBezTo>
                      <a:pt x="440215" y="86596"/>
                      <a:pt x="438881" y="91924"/>
                      <a:pt x="440405" y="96491"/>
                    </a:cubicBezTo>
                    <a:cubicBezTo>
                      <a:pt x="441930" y="101248"/>
                      <a:pt x="446123" y="105244"/>
                      <a:pt x="451458" y="107146"/>
                    </a:cubicBezTo>
                    <a:cubicBezTo>
                      <a:pt x="456794" y="108859"/>
                      <a:pt x="462321" y="108098"/>
                      <a:pt x="466704" y="105053"/>
                    </a:cubicBezTo>
                    <a:cubicBezTo>
                      <a:pt x="467085" y="104673"/>
                      <a:pt x="467657" y="104673"/>
                      <a:pt x="468038" y="104673"/>
                    </a:cubicBezTo>
                    <a:cubicBezTo>
                      <a:pt x="468610" y="104863"/>
                      <a:pt x="468991" y="105053"/>
                      <a:pt x="469181" y="105434"/>
                    </a:cubicBezTo>
                    <a:cubicBezTo>
                      <a:pt x="476995" y="118563"/>
                      <a:pt x="485189" y="143680"/>
                      <a:pt x="491097" y="172793"/>
                    </a:cubicBezTo>
                    <a:cubicBezTo>
                      <a:pt x="493384" y="184210"/>
                      <a:pt x="495289" y="195247"/>
                      <a:pt x="496242" y="204000"/>
                    </a:cubicBezTo>
                    <a:cubicBezTo>
                      <a:pt x="496433" y="204951"/>
                      <a:pt x="495670" y="205712"/>
                      <a:pt x="494908" y="205902"/>
                    </a:cubicBezTo>
                    <a:cubicBezTo>
                      <a:pt x="442502" y="217510"/>
                      <a:pt x="377327" y="231781"/>
                      <a:pt x="318823" y="358889"/>
                    </a:cubicBezTo>
                    <a:cubicBezTo>
                      <a:pt x="308532" y="381152"/>
                      <a:pt x="298813" y="402273"/>
                      <a:pt x="285282" y="416925"/>
                    </a:cubicBezTo>
                    <a:cubicBezTo>
                      <a:pt x="282043" y="420540"/>
                      <a:pt x="278422" y="423775"/>
                      <a:pt x="274801" y="426439"/>
                    </a:cubicBezTo>
                    <a:cubicBezTo>
                      <a:pt x="264892" y="433669"/>
                      <a:pt x="253457" y="437856"/>
                      <a:pt x="240118" y="439188"/>
                    </a:cubicBezTo>
                    <a:cubicBezTo>
                      <a:pt x="237450" y="439378"/>
                      <a:pt x="234591" y="439568"/>
                      <a:pt x="231542" y="439568"/>
                    </a:cubicBezTo>
                    <a:cubicBezTo>
                      <a:pt x="170751" y="439568"/>
                      <a:pt x="122156" y="365929"/>
                      <a:pt x="115867" y="352419"/>
                    </a:cubicBezTo>
                    <a:cubicBezTo>
                      <a:pt x="111865" y="343856"/>
                      <a:pt x="112627" y="338529"/>
                      <a:pt x="113771" y="330917"/>
                    </a:cubicBezTo>
                    <a:cubicBezTo>
                      <a:pt x="114342" y="327302"/>
                      <a:pt x="114914" y="323306"/>
                      <a:pt x="115105" y="318169"/>
                    </a:cubicBezTo>
                    <a:cubicBezTo>
                      <a:pt x="115867" y="301614"/>
                      <a:pt x="118154" y="290768"/>
                      <a:pt x="128254" y="281634"/>
                    </a:cubicBezTo>
                    <a:cubicBezTo>
                      <a:pt x="130922" y="279161"/>
                      <a:pt x="132446" y="275926"/>
                      <a:pt x="131684" y="274404"/>
                    </a:cubicBezTo>
                    <a:cubicBezTo>
                      <a:pt x="130922" y="272882"/>
                      <a:pt x="127682" y="272501"/>
                      <a:pt x="123299" y="273452"/>
                    </a:cubicBezTo>
                    <a:cubicBezTo>
                      <a:pt x="115486" y="274975"/>
                      <a:pt x="111674" y="282205"/>
                      <a:pt x="108244" y="288485"/>
                    </a:cubicBezTo>
                    <a:cubicBezTo>
                      <a:pt x="105195" y="294193"/>
                      <a:pt x="102337" y="299521"/>
                      <a:pt x="97001" y="299521"/>
                    </a:cubicBezTo>
                    <a:cubicBezTo>
                      <a:pt x="89950" y="299521"/>
                      <a:pt x="81565" y="289817"/>
                      <a:pt x="71846" y="278780"/>
                    </a:cubicBezTo>
                    <a:cubicBezTo>
                      <a:pt x="65747" y="271740"/>
                      <a:pt x="59268" y="264319"/>
                      <a:pt x="53551" y="260133"/>
                    </a:cubicBezTo>
                    <a:cubicBezTo>
                      <a:pt x="47643" y="255756"/>
                      <a:pt x="42117" y="253663"/>
                      <a:pt x="39068" y="254234"/>
                    </a:cubicBezTo>
                    <a:cubicBezTo>
                      <a:pt x="38115" y="254424"/>
                      <a:pt x="37543" y="254805"/>
                      <a:pt x="37353" y="255566"/>
                    </a:cubicBezTo>
                    <a:cubicBezTo>
                      <a:pt x="37353" y="255756"/>
                      <a:pt x="37162" y="255756"/>
                      <a:pt x="37162" y="255946"/>
                    </a:cubicBezTo>
                    <a:cubicBezTo>
                      <a:pt x="36590" y="256708"/>
                      <a:pt x="35447" y="256898"/>
                      <a:pt x="34685" y="256137"/>
                    </a:cubicBezTo>
                    <a:cubicBezTo>
                      <a:pt x="28586" y="251189"/>
                      <a:pt x="22107" y="250428"/>
                      <a:pt x="20201" y="252141"/>
                    </a:cubicBezTo>
                    <a:cubicBezTo>
                      <a:pt x="19058" y="253283"/>
                      <a:pt x="20201" y="255756"/>
                      <a:pt x="20964" y="256708"/>
                    </a:cubicBezTo>
                    <a:cubicBezTo>
                      <a:pt x="21345" y="257278"/>
                      <a:pt x="21345" y="258040"/>
                      <a:pt x="20964" y="258420"/>
                    </a:cubicBezTo>
                    <a:cubicBezTo>
                      <a:pt x="20392" y="259372"/>
                      <a:pt x="19439" y="259562"/>
                      <a:pt x="18486" y="259181"/>
                    </a:cubicBezTo>
                    <a:cubicBezTo>
                      <a:pt x="12769" y="256137"/>
                      <a:pt x="8196" y="255566"/>
                      <a:pt x="6290" y="258040"/>
                    </a:cubicBezTo>
                    <a:cubicBezTo>
                      <a:pt x="4575" y="260323"/>
                      <a:pt x="5718" y="265651"/>
                      <a:pt x="10482" y="270027"/>
                    </a:cubicBezTo>
                    <a:cubicBezTo>
                      <a:pt x="10864" y="270408"/>
                      <a:pt x="11054" y="270979"/>
                      <a:pt x="11054" y="271550"/>
                    </a:cubicBezTo>
                    <a:cubicBezTo>
                      <a:pt x="10864" y="272501"/>
                      <a:pt x="10101" y="273262"/>
                      <a:pt x="8958" y="273072"/>
                    </a:cubicBezTo>
                    <a:cubicBezTo>
                      <a:pt x="6862" y="272882"/>
                      <a:pt x="5337" y="273452"/>
                      <a:pt x="4575" y="275165"/>
                    </a:cubicBezTo>
                    <a:cubicBezTo>
                      <a:pt x="3622" y="277258"/>
                      <a:pt x="3812" y="280873"/>
                      <a:pt x="6862" y="284108"/>
                    </a:cubicBezTo>
                    <a:cubicBezTo>
                      <a:pt x="7243" y="284489"/>
                      <a:pt x="7624" y="284869"/>
                      <a:pt x="8005" y="285250"/>
                    </a:cubicBezTo>
                    <a:cubicBezTo>
                      <a:pt x="32588" y="310367"/>
                      <a:pt x="50502" y="336436"/>
                      <a:pt x="61364" y="362314"/>
                    </a:cubicBezTo>
                    <a:cubicBezTo>
                      <a:pt x="72798" y="389524"/>
                      <a:pt x="84614" y="413880"/>
                      <a:pt x="97191" y="436333"/>
                    </a:cubicBezTo>
                    <a:cubicBezTo>
                      <a:pt x="118154" y="473819"/>
                      <a:pt x="140831" y="504835"/>
                      <a:pt x="164462" y="528430"/>
                    </a:cubicBezTo>
                    <a:cubicBezTo>
                      <a:pt x="195144" y="559065"/>
                      <a:pt x="227731" y="577332"/>
                      <a:pt x="261080" y="582660"/>
                    </a:cubicBezTo>
                    <a:cubicBezTo>
                      <a:pt x="267941" y="583801"/>
                      <a:pt x="274992" y="584372"/>
                      <a:pt x="282043" y="584372"/>
                    </a:cubicBezTo>
                    <a:cubicBezTo>
                      <a:pt x="292905" y="584372"/>
                      <a:pt x="304149" y="583801"/>
                      <a:pt x="315773" y="582469"/>
                    </a:cubicBezTo>
                    <a:cubicBezTo>
                      <a:pt x="335212" y="580186"/>
                      <a:pt x="353316" y="576380"/>
                      <a:pt x="367989" y="571433"/>
                    </a:cubicBezTo>
                    <a:cubicBezTo>
                      <a:pt x="368371" y="571243"/>
                      <a:pt x="368752" y="571243"/>
                      <a:pt x="369133" y="571433"/>
                    </a:cubicBezTo>
                    <a:cubicBezTo>
                      <a:pt x="370086" y="571623"/>
                      <a:pt x="370657" y="572765"/>
                      <a:pt x="370276" y="573716"/>
                    </a:cubicBezTo>
                    <a:cubicBezTo>
                      <a:pt x="366846" y="585704"/>
                      <a:pt x="362082" y="597502"/>
                      <a:pt x="356174" y="608919"/>
                    </a:cubicBezTo>
                    <a:cubicBezTo>
                      <a:pt x="338642" y="643550"/>
                      <a:pt x="313868" y="669428"/>
                      <a:pt x="295192" y="685792"/>
                    </a:cubicBezTo>
                    <a:cubicBezTo>
                      <a:pt x="349314" y="696067"/>
                      <a:pt x="443455" y="696067"/>
                      <a:pt x="542550" y="685412"/>
                    </a:cubicBezTo>
                    <a:cubicBezTo>
                      <a:pt x="615538" y="677039"/>
                      <a:pt x="684715" y="664481"/>
                      <a:pt x="737121" y="649258"/>
                    </a:cubicBezTo>
                    <a:lnTo>
                      <a:pt x="737121" y="649258"/>
                    </a:lnTo>
                    <a:close/>
                  </a:path>
                </a:pathLst>
              </a:custGeom>
              <a:solidFill>
                <a:srgbClr val="000000"/>
              </a:solidFill>
              <a:ln w="1903" cap="flat">
                <a:noFill/>
                <a:prstDash val="solid"/>
                <a:miter/>
              </a:ln>
            </p:spPr>
            <p:txBody>
              <a:bodyPr rtlCol="0" anchor="ctr"/>
              <a:lstStyle/>
              <a:p>
                <a:endParaRPr lang="fr-FR"/>
              </a:p>
            </p:txBody>
          </p:sp>
          <p:sp>
            <p:nvSpPr>
              <p:cNvPr id="1185" name="Forme libre 1184">
                <a:extLst>
                  <a:ext uri="{FF2B5EF4-FFF2-40B4-BE49-F238E27FC236}">
                    <a16:creationId xmlns:a16="http://schemas.microsoft.com/office/drawing/2014/main" id="{E168CD55-F28E-EB71-3467-29617A1DD0FD}"/>
                  </a:ext>
                </a:extLst>
              </p:cNvPr>
              <p:cNvSpPr/>
              <p:nvPr/>
            </p:nvSpPr>
            <p:spPr>
              <a:xfrm>
                <a:off x="2020245" y="2705752"/>
                <a:ext cx="1045632" cy="434793"/>
              </a:xfrm>
              <a:custGeom>
                <a:avLst/>
                <a:gdLst>
                  <a:gd name="connsiteX0" fmla="*/ 1010309 w 1045632"/>
                  <a:gd name="connsiteY0" fmla="*/ 47208 h 434793"/>
                  <a:gd name="connsiteX1" fmla="*/ 1009737 w 1045632"/>
                  <a:gd name="connsiteY1" fmla="*/ 44734 h 434793"/>
                  <a:gd name="connsiteX2" fmla="*/ 1040990 w 1045632"/>
                  <a:gd name="connsiteY2" fmla="*/ 2111 h 434793"/>
                  <a:gd name="connsiteX3" fmla="*/ 1043468 w 1045632"/>
                  <a:gd name="connsiteY3" fmla="*/ 1921 h 434793"/>
                  <a:gd name="connsiteX4" fmla="*/ 1043658 w 1045632"/>
                  <a:gd name="connsiteY4" fmla="*/ 4394 h 434793"/>
                  <a:gd name="connsiteX5" fmla="*/ 1012786 w 1045632"/>
                  <a:gd name="connsiteY5" fmla="*/ 46637 h 434793"/>
                  <a:gd name="connsiteX6" fmla="*/ 1011261 w 1045632"/>
                  <a:gd name="connsiteY6" fmla="*/ 47398 h 434793"/>
                  <a:gd name="connsiteX7" fmla="*/ 1010309 w 1045632"/>
                  <a:gd name="connsiteY7" fmla="*/ 47208 h 434793"/>
                  <a:gd name="connsiteX8" fmla="*/ 1024982 w 1045632"/>
                  <a:gd name="connsiteY8" fmla="*/ 55770 h 434793"/>
                  <a:gd name="connsiteX9" fmla="*/ 1024411 w 1045632"/>
                  <a:gd name="connsiteY9" fmla="*/ 53297 h 434793"/>
                  <a:gd name="connsiteX10" fmla="*/ 1042896 w 1045632"/>
                  <a:gd name="connsiteY10" fmla="*/ 28370 h 434793"/>
                  <a:gd name="connsiteX11" fmla="*/ 1042896 w 1045632"/>
                  <a:gd name="connsiteY11" fmla="*/ 28370 h 434793"/>
                  <a:gd name="connsiteX12" fmla="*/ 1045373 w 1045632"/>
                  <a:gd name="connsiteY12" fmla="*/ 28560 h 434793"/>
                  <a:gd name="connsiteX13" fmla="*/ 1045183 w 1045632"/>
                  <a:gd name="connsiteY13" fmla="*/ 31034 h 434793"/>
                  <a:gd name="connsiteX14" fmla="*/ 1027460 w 1045632"/>
                  <a:gd name="connsiteY14" fmla="*/ 55200 h 434793"/>
                  <a:gd name="connsiteX15" fmla="*/ 1025935 w 1045632"/>
                  <a:gd name="connsiteY15" fmla="*/ 56151 h 434793"/>
                  <a:gd name="connsiteX16" fmla="*/ 1024982 w 1045632"/>
                  <a:gd name="connsiteY16" fmla="*/ 55770 h 434793"/>
                  <a:gd name="connsiteX17" fmla="*/ 997731 w 1045632"/>
                  <a:gd name="connsiteY17" fmla="*/ 39216 h 434793"/>
                  <a:gd name="connsiteX18" fmla="*/ 996778 w 1045632"/>
                  <a:gd name="connsiteY18" fmla="*/ 39026 h 434793"/>
                  <a:gd name="connsiteX19" fmla="*/ 996016 w 1045632"/>
                  <a:gd name="connsiteY19" fmla="*/ 36552 h 434793"/>
                  <a:gd name="connsiteX20" fmla="*/ 1021362 w 1045632"/>
                  <a:gd name="connsiteY20" fmla="*/ 1160 h 434793"/>
                  <a:gd name="connsiteX21" fmla="*/ 1023839 w 1045632"/>
                  <a:gd name="connsiteY21" fmla="*/ 1160 h 434793"/>
                  <a:gd name="connsiteX22" fmla="*/ 1023839 w 1045632"/>
                  <a:gd name="connsiteY22" fmla="*/ 3633 h 434793"/>
                  <a:gd name="connsiteX23" fmla="*/ 999065 w 1045632"/>
                  <a:gd name="connsiteY23" fmla="*/ 38264 h 434793"/>
                  <a:gd name="connsiteX24" fmla="*/ 997731 w 1045632"/>
                  <a:gd name="connsiteY24" fmla="*/ 39216 h 434793"/>
                  <a:gd name="connsiteX25" fmla="*/ 997731 w 1045632"/>
                  <a:gd name="connsiteY25" fmla="*/ 39216 h 434793"/>
                  <a:gd name="connsiteX26" fmla="*/ 763141 w 1045632"/>
                  <a:gd name="connsiteY26" fmla="*/ 305039 h 434793"/>
                  <a:gd name="connsiteX27" fmla="*/ 761426 w 1045632"/>
                  <a:gd name="connsiteY27" fmla="*/ 303327 h 434793"/>
                  <a:gd name="connsiteX28" fmla="*/ 755518 w 1045632"/>
                  <a:gd name="connsiteY28" fmla="*/ 251570 h 434793"/>
                  <a:gd name="connsiteX29" fmla="*/ 755328 w 1045632"/>
                  <a:gd name="connsiteY29" fmla="*/ 250999 h 434793"/>
                  <a:gd name="connsiteX30" fmla="*/ 754756 w 1045632"/>
                  <a:gd name="connsiteY30" fmla="*/ 248525 h 434793"/>
                  <a:gd name="connsiteX31" fmla="*/ 754756 w 1045632"/>
                  <a:gd name="connsiteY31" fmla="*/ 248145 h 434793"/>
                  <a:gd name="connsiteX32" fmla="*/ 754375 w 1045632"/>
                  <a:gd name="connsiteY32" fmla="*/ 245862 h 434793"/>
                  <a:gd name="connsiteX33" fmla="*/ 754375 w 1045632"/>
                  <a:gd name="connsiteY33" fmla="*/ 245481 h 434793"/>
                  <a:gd name="connsiteX34" fmla="*/ 754375 w 1045632"/>
                  <a:gd name="connsiteY34" fmla="*/ 245481 h 434793"/>
                  <a:gd name="connsiteX35" fmla="*/ 753994 w 1045632"/>
                  <a:gd name="connsiteY35" fmla="*/ 243198 h 434793"/>
                  <a:gd name="connsiteX36" fmla="*/ 753231 w 1045632"/>
                  <a:gd name="connsiteY36" fmla="*/ 239963 h 434793"/>
                  <a:gd name="connsiteX37" fmla="*/ 753041 w 1045632"/>
                  <a:gd name="connsiteY37" fmla="*/ 239011 h 434793"/>
                  <a:gd name="connsiteX38" fmla="*/ 727314 w 1045632"/>
                  <a:gd name="connsiteY38" fmla="*/ 163089 h 434793"/>
                  <a:gd name="connsiteX39" fmla="*/ 727314 w 1045632"/>
                  <a:gd name="connsiteY39" fmla="*/ 162899 h 434793"/>
                  <a:gd name="connsiteX40" fmla="*/ 695680 w 1045632"/>
                  <a:gd name="connsiteY40" fmla="*/ 112855 h 434793"/>
                  <a:gd name="connsiteX41" fmla="*/ 695680 w 1045632"/>
                  <a:gd name="connsiteY41" fmla="*/ 112855 h 434793"/>
                  <a:gd name="connsiteX42" fmla="*/ 696061 w 1045632"/>
                  <a:gd name="connsiteY42" fmla="*/ 110381 h 434793"/>
                  <a:gd name="connsiteX43" fmla="*/ 698538 w 1045632"/>
                  <a:gd name="connsiteY43" fmla="*/ 110762 h 434793"/>
                  <a:gd name="connsiteX44" fmla="*/ 730744 w 1045632"/>
                  <a:gd name="connsiteY44" fmla="*/ 161567 h 434793"/>
                  <a:gd name="connsiteX45" fmla="*/ 730744 w 1045632"/>
                  <a:gd name="connsiteY45" fmla="*/ 161757 h 434793"/>
                  <a:gd name="connsiteX46" fmla="*/ 756852 w 1045632"/>
                  <a:gd name="connsiteY46" fmla="*/ 238441 h 434793"/>
                  <a:gd name="connsiteX47" fmla="*/ 757043 w 1045632"/>
                  <a:gd name="connsiteY47" fmla="*/ 239392 h 434793"/>
                  <a:gd name="connsiteX48" fmla="*/ 757805 w 1045632"/>
                  <a:gd name="connsiteY48" fmla="*/ 242627 h 434793"/>
                  <a:gd name="connsiteX49" fmla="*/ 758186 w 1045632"/>
                  <a:gd name="connsiteY49" fmla="*/ 244910 h 434793"/>
                  <a:gd name="connsiteX50" fmla="*/ 758186 w 1045632"/>
                  <a:gd name="connsiteY50" fmla="*/ 245291 h 434793"/>
                  <a:gd name="connsiteX51" fmla="*/ 758567 w 1045632"/>
                  <a:gd name="connsiteY51" fmla="*/ 247574 h 434793"/>
                  <a:gd name="connsiteX52" fmla="*/ 758567 w 1045632"/>
                  <a:gd name="connsiteY52" fmla="*/ 247955 h 434793"/>
                  <a:gd name="connsiteX53" fmla="*/ 759139 w 1045632"/>
                  <a:gd name="connsiteY53" fmla="*/ 250619 h 434793"/>
                  <a:gd name="connsiteX54" fmla="*/ 759330 w 1045632"/>
                  <a:gd name="connsiteY54" fmla="*/ 251189 h 434793"/>
                  <a:gd name="connsiteX55" fmla="*/ 765237 w 1045632"/>
                  <a:gd name="connsiteY55" fmla="*/ 303327 h 434793"/>
                  <a:gd name="connsiteX56" fmla="*/ 765237 w 1045632"/>
                  <a:gd name="connsiteY56" fmla="*/ 303327 h 434793"/>
                  <a:gd name="connsiteX57" fmla="*/ 763141 w 1045632"/>
                  <a:gd name="connsiteY57" fmla="*/ 305039 h 434793"/>
                  <a:gd name="connsiteX58" fmla="*/ 763141 w 1045632"/>
                  <a:gd name="connsiteY58" fmla="*/ 305039 h 434793"/>
                  <a:gd name="connsiteX59" fmla="*/ 763141 w 1045632"/>
                  <a:gd name="connsiteY59" fmla="*/ 305039 h 434793"/>
                  <a:gd name="connsiteX60" fmla="*/ 58037 w 1045632"/>
                  <a:gd name="connsiteY60" fmla="*/ 120276 h 434793"/>
                  <a:gd name="connsiteX61" fmla="*/ 27165 w 1045632"/>
                  <a:gd name="connsiteY61" fmla="*/ 90211 h 434793"/>
                  <a:gd name="connsiteX62" fmla="*/ 26784 w 1045632"/>
                  <a:gd name="connsiteY62" fmla="*/ 87738 h 434793"/>
                  <a:gd name="connsiteX63" fmla="*/ 29261 w 1045632"/>
                  <a:gd name="connsiteY63" fmla="*/ 87357 h 434793"/>
                  <a:gd name="connsiteX64" fmla="*/ 60705 w 1045632"/>
                  <a:gd name="connsiteY64" fmla="*/ 117992 h 434793"/>
                  <a:gd name="connsiteX65" fmla="*/ 61086 w 1045632"/>
                  <a:gd name="connsiteY65" fmla="*/ 119134 h 434793"/>
                  <a:gd name="connsiteX66" fmla="*/ 59371 w 1045632"/>
                  <a:gd name="connsiteY66" fmla="*/ 120847 h 434793"/>
                  <a:gd name="connsiteX67" fmla="*/ 58037 w 1045632"/>
                  <a:gd name="connsiteY67" fmla="*/ 120276 h 434793"/>
                  <a:gd name="connsiteX68" fmla="*/ 44316 w 1045632"/>
                  <a:gd name="connsiteY68" fmla="*/ 126936 h 434793"/>
                  <a:gd name="connsiteX69" fmla="*/ 10776 w 1045632"/>
                  <a:gd name="connsiteY69" fmla="*/ 93256 h 434793"/>
                  <a:gd name="connsiteX70" fmla="*/ 10395 w 1045632"/>
                  <a:gd name="connsiteY70" fmla="*/ 90782 h 434793"/>
                  <a:gd name="connsiteX71" fmla="*/ 12872 w 1045632"/>
                  <a:gd name="connsiteY71" fmla="*/ 90402 h 434793"/>
                  <a:gd name="connsiteX72" fmla="*/ 47174 w 1045632"/>
                  <a:gd name="connsiteY72" fmla="*/ 125033 h 434793"/>
                  <a:gd name="connsiteX73" fmla="*/ 47555 w 1045632"/>
                  <a:gd name="connsiteY73" fmla="*/ 125984 h 434793"/>
                  <a:gd name="connsiteX74" fmla="*/ 45840 w 1045632"/>
                  <a:gd name="connsiteY74" fmla="*/ 127697 h 434793"/>
                  <a:gd name="connsiteX75" fmla="*/ 44316 w 1045632"/>
                  <a:gd name="connsiteY75" fmla="*/ 126936 h 434793"/>
                  <a:gd name="connsiteX76" fmla="*/ 31929 w 1045632"/>
                  <a:gd name="connsiteY76" fmla="*/ 136830 h 434793"/>
                  <a:gd name="connsiteX77" fmla="*/ 1247 w 1045632"/>
                  <a:gd name="connsiteY77" fmla="*/ 107146 h 434793"/>
                  <a:gd name="connsiteX78" fmla="*/ 1247 w 1045632"/>
                  <a:gd name="connsiteY78" fmla="*/ 107146 h 434793"/>
                  <a:gd name="connsiteX79" fmla="*/ 294 w 1045632"/>
                  <a:gd name="connsiteY79" fmla="*/ 104863 h 434793"/>
                  <a:gd name="connsiteX80" fmla="*/ 2581 w 1045632"/>
                  <a:gd name="connsiteY80" fmla="*/ 103912 h 434793"/>
                  <a:gd name="connsiteX81" fmla="*/ 34978 w 1045632"/>
                  <a:gd name="connsiteY81" fmla="*/ 134927 h 434793"/>
                  <a:gd name="connsiteX82" fmla="*/ 35359 w 1045632"/>
                  <a:gd name="connsiteY82" fmla="*/ 135879 h 434793"/>
                  <a:gd name="connsiteX83" fmla="*/ 33644 w 1045632"/>
                  <a:gd name="connsiteY83" fmla="*/ 137591 h 434793"/>
                  <a:gd name="connsiteX84" fmla="*/ 31929 w 1045632"/>
                  <a:gd name="connsiteY84" fmla="*/ 136830 h 434793"/>
                  <a:gd name="connsiteX85" fmla="*/ 350560 w 1045632"/>
                  <a:gd name="connsiteY85" fmla="*/ 435382 h 434793"/>
                  <a:gd name="connsiteX86" fmla="*/ 361041 w 1045632"/>
                  <a:gd name="connsiteY86" fmla="*/ 407410 h 434793"/>
                  <a:gd name="connsiteX87" fmla="*/ 489484 w 1045632"/>
                  <a:gd name="connsiteY87" fmla="*/ 276307 h 434793"/>
                  <a:gd name="connsiteX88" fmla="*/ 498060 w 1045632"/>
                  <a:gd name="connsiteY88" fmla="*/ 295715 h 434793"/>
                  <a:gd name="connsiteX89" fmla="*/ 484529 w 1045632"/>
                  <a:gd name="connsiteY89" fmla="*/ 328634 h 434793"/>
                  <a:gd name="connsiteX90" fmla="*/ 472905 w 1045632"/>
                  <a:gd name="connsiteY90" fmla="*/ 377346 h 434793"/>
                  <a:gd name="connsiteX91" fmla="*/ 426025 w 1045632"/>
                  <a:gd name="connsiteY91" fmla="*/ 392378 h 434793"/>
                  <a:gd name="connsiteX92" fmla="*/ 350560 w 1045632"/>
                  <a:gd name="connsiteY92" fmla="*/ 435382 h 434793"/>
                  <a:gd name="connsiteX93" fmla="*/ 350560 w 1045632"/>
                  <a:gd name="connsiteY93" fmla="*/ 435382 h 43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045632" h="434793">
                    <a:moveTo>
                      <a:pt x="1010309" y="47208"/>
                    </a:moveTo>
                    <a:cubicBezTo>
                      <a:pt x="1009546" y="46637"/>
                      <a:pt x="1009165" y="45495"/>
                      <a:pt x="1009737" y="44734"/>
                    </a:cubicBezTo>
                    <a:cubicBezTo>
                      <a:pt x="1018312" y="31605"/>
                      <a:pt x="1033749" y="10483"/>
                      <a:pt x="1040990" y="2111"/>
                    </a:cubicBezTo>
                    <a:cubicBezTo>
                      <a:pt x="1041562" y="1350"/>
                      <a:pt x="1042705" y="1350"/>
                      <a:pt x="1043468" y="1921"/>
                    </a:cubicBezTo>
                    <a:cubicBezTo>
                      <a:pt x="1044230" y="2492"/>
                      <a:pt x="1044230" y="3633"/>
                      <a:pt x="1043658" y="4394"/>
                    </a:cubicBezTo>
                    <a:cubicBezTo>
                      <a:pt x="1036607" y="12576"/>
                      <a:pt x="1021171" y="33507"/>
                      <a:pt x="1012786" y="46637"/>
                    </a:cubicBezTo>
                    <a:cubicBezTo>
                      <a:pt x="1012405" y="47208"/>
                      <a:pt x="1011833" y="47398"/>
                      <a:pt x="1011261" y="47398"/>
                    </a:cubicBezTo>
                    <a:cubicBezTo>
                      <a:pt x="1010880" y="47588"/>
                      <a:pt x="1010499" y="47398"/>
                      <a:pt x="1010309" y="47208"/>
                    </a:cubicBezTo>
                    <a:close/>
                    <a:moveTo>
                      <a:pt x="1024982" y="55770"/>
                    </a:moveTo>
                    <a:cubicBezTo>
                      <a:pt x="1024029" y="55200"/>
                      <a:pt x="1023839" y="54248"/>
                      <a:pt x="1024411" y="53297"/>
                    </a:cubicBezTo>
                    <a:cubicBezTo>
                      <a:pt x="1028794" y="45495"/>
                      <a:pt x="1035654" y="34649"/>
                      <a:pt x="1042896" y="28370"/>
                    </a:cubicBezTo>
                    <a:cubicBezTo>
                      <a:pt x="1042896" y="28370"/>
                      <a:pt x="1042896" y="28370"/>
                      <a:pt x="1042896" y="28370"/>
                    </a:cubicBezTo>
                    <a:cubicBezTo>
                      <a:pt x="1043658" y="27799"/>
                      <a:pt x="1044801" y="27799"/>
                      <a:pt x="1045373" y="28560"/>
                    </a:cubicBezTo>
                    <a:cubicBezTo>
                      <a:pt x="1045945" y="29321"/>
                      <a:pt x="1045945" y="30463"/>
                      <a:pt x="1045183" y="31034"/>
                    </a:cubicBezTo>
                    <a:cubicBezTo>
                      <a:pt x="1040037" y="35410"/>
                      <a:pt x="1034320" y="43402"/>
                      <a:pt x="1027460" y="55200"/>
                    </a:cubicBezTo>
                    <a:cubicBezTo>
                      <a:pt x="1027079" y="55770"/>
                      <a:pt x="1026507" y="56151"/>
                      <a:pt x="1025935" y="56151"/>
                    </a:cubicBezTo>
                    <a:cubicBezTo>
                      <a:pt x="1025745" y="56151"/>
                      <a:pt x="1025364" y="55961"/>
                      <a:pt x="1024982" y="55770"/>
                    </a:cubicBezTo>
                    <a:close/>
                    <a:moveTo>
                      <a:pt x="997731" y="39216"/>
                    </a:moveTo>
                    <a:cubicBezTo>
                      <a:pt x="997350" y="39216"/>
                      <a:pt x="997159" y="39216"/>
                      <a:pt x="996778" y="39026"/>
                    </a:cubicBezTo>
                    <a:cubicBezTo>
                      <a:pt x="995825" y="38455"/>
                      <a:pt x="995635" y="37503"/>
                      <a:pt x="996016" y="36552"/>
                    </a:cubicBezTo>
                    <a:cubicBezTo>
                      <a:pt x="1003258" y="23613"/>
                      <a:pt x="1015073" y="7819"/>
                      <a:pt x="1021362" y="1160"/>
                    </a:cubicBezTo>
                    <a:cubicBezTo>
                      <a:pt x="1022124" y="398"/>
                      <a:pt x="1023267" y="398"/>
                      <a:pt x="1023839" y="1160"/>
                    </a:cubicBezTo>
                    <a:cubicBezTo>
                      <a:pt x="1024601" y="1921"/>
                      <a:pt x="1024601" y="3062"/>
                      <a:pt x="1023839" y="3633"/>
                    </a:cubicBezTo>
                    <a:cubicBezTo>
                      <a:pt x="1017741" y="9913"/>
                      <a:pt x="1005925" y="25706"/>
                      <a:pt x="999065" y="38264"/>
                    </a:cubicBezTo>
                    <a:cubicBezTo>
                      <a:pt x="999065" y="39026"/>
                      <a:pt x="998493" y="39216"/>
                      <a:pt x="997731" y="39216"/>
                    </a:cubicBezTo>
                    <a:lnTo>
                      <a:pt x="997731" y="39216"/>
                    </a:lnTo>
                    <a:close/>
                    <a:moveTo>
                      <a:pt x="763141" y="305039"/>
                    </a:moveTo>
                    <a:cubicBezTo>
                      <a:pt x="762188" y="305039"/>
                      <a:pt x="761426" y="304278"/>
                      <a:pt x="761426" y="303327"/>
                    </a:cubicBezTo>
                    <a:cubicBezTo>
                      <a:pt x="760664" y="286391"/>
                      <a:pt x="758758" y="269076"/>
                      <a:pt x="755518" y="251570"/>
                    </a:cubicBezTo>
                    <a:lnTo>
                      <a:pt x="755328" y="250999"/>
                    </a:lnTo>
                    <a:cubicBezTo>
                      <a:pt x="755137" y="250238"/>
                      <a:pt x="754947" y="249287"/>
                      <a:pt x="754756" y="248525"/>
                    </a:cubicBezTo>
                    <a:lnTo>
                      <a:pt x="754756" y="248145"/>
                    </a:lnTo>
                    <a:cubicBezTo>
                      <a:pt x="754565" y="247384"/>
                      <a:pt x="754565" y="246623"/>
                      <a:pt x="754375" y="245862"/>
                    </a:cubicBezTo>
                    <a:cubicBezTo>
                      <a:pt x="754375" y="245671"/>
                      <a:pt x="754375" y="245671"/>
                      <a:pt x="754375" y="245481"/>
                    </a:cubicBezTo>
                    <a:cubicBezTo>
                      <a:pt x="754375" y="245481"/>
                      <a:pt x="754375" y="245481"/>
                      <a:pt x="754375" y="245481"/>
                    </a:cubicBezTo>
                    <a:cubicBezTo>
                      <a:pt x="754184" y="244720"/>
                      <a:pt x="753994" y="243959"/>
                      <a:pt x="753994" y="243198"/>
                    </a:cubicBezTo>
                    <a:cubicBezTo>
                      <a:pt x="753803" y="242056"/>
                      <a:pt x="753613" y="241104"/>
                      <a:pt x="753231" y="239963"/>
                    </a:cubicBezTo>
                    <a:lnTo>
                      <a:pt x="753041" y="239011"/>
                    </a:lnTo>
                    <a:cubicBezTo>
                      <a:pt x="747133" y="211611"/>
                      <a:pt x="738367" y="186113"/>
                      <a:pt x="727314" y="163089"/>
                    </a:cubicBezTo>
                    <a:cubicBezTo>
                      <a:pt x="727314" y="163089"/>
                      <a:pt x="727314" y="163089"/>
                      <a:pt x="727314" y="162899"/>
                    </a:cubicBezTo>
                    <a:cubicBezTo>
                      <a:pt x="718167" y="144251"/>
                      <a:pt x="707495" y="127316"/>
                      <a:pt x="695680" y="112855"/>
                    </a:cubicBezTo>
                    <a:cubicBezTo>
                      <a:pt x="695680" y="112855"/>
                      <a:pt x="695680" y="112855"/>
                      <a:pt x="695680" y="112855"/>
                    </a:cubicBezTo>
                    <a:cubicBezTo>
                      <a:pt x="695108" y="112094"/>
                      <a:pt x="695108" y="110952"/>
                      <a:pt x="696061" y="110381"/>
                    </a:cubicBezTo>
                    <a:cubicBezTo>
                      <a:pt x="696823" y="109810"/>
                      <a:pt x="697966" y="109810"/>
                      <a:pt x="698538" y="110762"/>
                    </a:cubicBezTo>
                    <a:cubicBezTo>
                      <a:pt x="710735" y="125413"/>
                      <a:pt x="721597" y="142539"/>
                      <a:pt x="730744" y="161567"/>
                    </a:cubicBezTo>
                    <a:cubicBezTo>
                      <a:pt x="730744" y="161567"/>
                      <a:pt x="730744" y="161567"/>
                      <a:pt x="730744" y="161757"/>
                    </a:cubicBezTo>
                    <a:cubicBezTo>
                      <a:pt x="741988" y="184971"/>
                      <a:pt x="750754" y="210659"/>
                      <a:pt x="756852" y="238441"/>
                    </a:cubicBezTo>
                    <a:lnTo>
                      <a:pt x="757043" y="239392"/>
                    </a:lnTo>
                    <a:cubicBezTo>
                      <a:pt x="757233" y="240534"/>
                      <a:pt x="757615" y="241675"/>
                      <a:pt x="757805" y="242627"/>
                    </a:cubicBezTo>
                    <a:cubicBezTo>
                      <a:pt x="757996" y="243388"/>
                      <a:pt x="758186" y="244149"/>
                      <a:pt x="758186" y="244910"/>
                    </a:cubicBezTo>
                    <a:cubicBezTo>
                      <a:pt x="758186" y="245100"/>
                      <a:pt x="758186" y="245291"/>
                      <a:pt x="758186" y="245291"/>
                    </a:cubicBezTo>
                    <a:cubicBezTo>
                      <a:pt x="758377" y="246052"/>
                      <a:pt x="758567" y="246813"/>
                      <a:pt x="758567" y="247574"/>
                    </a:cubicBezTo>
                    <a:lnTo>
                      <a:pt x="758567" y="247955"/>
                    </a:lnTo>
                    <a:cubicBezTo>
                      <a:pt x="758758" y="248906"/>
                      <a:pt x="758948" y="249667"/>
                      <a:pt x="759139" y="250619"/>
                    </a:cubicBezTo>
                    <a:lnTo>
                      <a:pt x="759330" y="251189"/>
                    </a:lnTo>
                    <a:cubicBezTo>
                      <a:pt x="762569" y="268886"/>
                      <a:pt x="764475" y="286391"/>
                      <a:pt x="765237" y="303327"/>
                    </a:cubicBezTo>
                    <a:cubicBezTo>
                      <a:pt x="765237" y="303327"/>
                      <a:pt x="765237" y="303327"/>
                      <a:pt x="765237" y="303327"/>
                    </a:cubicBezTo>
                    <a:cubicBezTo>
                      <a:pt x="764856" y="304278"/>
                      <a:pt x="764094" y="305039"/>
                      <a:pt x="763141" y="305039"/>
                    </a:cubicBezTo>
                    <a:cubicBezTo>
                      <a:pt x="763141" y="305039"/>
                      <a:pt x="763141" y="305039"/>
                      <a:pt x="763141" y="305039"/>
                    </a:cubicBezTo>
                    <a:lnTo>
                      <a:pt x="763141" y="305039"/>
                    </a:lnTo>
                    <a:close/>
                    <a:moveTo>
                      <a:pt x="58037" y="120276"/>
                    </a:moveTo>
                    <a:cubicBezTo>
                      <a:pt x="48508" y="108478"/>
                      <a:pt x="35740" y="96681"/>
                      <a:pt x="27165" y="90211"/>
                    </a:cubicBezTo>
                    <a:cubicBezTo>
                      <a:pt x="26402" y="89640"/>
                      <a:pt x="26212" y="88499"/>
                      <a:pt x="26784" y="87738"/>
                    </a:cubicBezTo>
                    <a:cubicBezTo>
                      <a:pt x="27355" y="86977"/>
                      <a:pt x="28499" y="86786"/>
                      <a:pt x="29261" y="87357"/>
                    </a:cubicBezTo>
                    <a:cubicBezTo>
                      <a:pt x="38027" y="93827"/>
                      <a:pt x="51176" y="105814"/>
                      <a:pt x="60705" y="117992"/>
                    </a:cubicBezTo>
                    <a:cubicBezTo>
                      <a:pt x="60895" y="118373"/>
                      <a:pt x="61086" y="118754"/>
                      <a:pt x="61086" y="119134"/>
                    </a:cubicBezTo>
                    <a:cubicBezTo>
                      <a:pt x="61086" y="120085"/>
                      <a:pt x="60324" y="120847"/>
                      <a:pt x="59371" y="120847"/>
                    </a:cubicBezTo>
                    <a:cubicBezTo>
                      <a:pt x="58990" y="121037"/>
                      <a:pt x="58418" y="120656"/>
                      <a:pt x="58037" y="120276"/>
                    </a:cubicBezTo>
                    <a:close/>
                    <a:moveTo>
                      <a:pt x="44316" y="126936"/>
                    </a:moveTo>
                    <a:cubicBezTo>
                      <a:pt x="38599" y="118754"/>
                      <a:pt x="18017" y="98393"/>
                      <a:pt x="10776" y="93256"/>
                    </a:cubicBezTo>
                    <a:cubicBezTo>
                      <a:pt x="10013" y="92685"/>
                      <a:pt x="9823" y="91543"/>
                      <a:pt x="10395" y="90782"/>
                    </a:cubicBezTo>
                    <a:cubicBezTo>
                      <a:pt x="10966" y="90021"/>
                      <a:pt x="12110" y="89831"/>
                      <a:pt x="12872" y="90402"/>
                    </a:cubicBezTo>
                    <a:cubicBezTo>
                      <a:pt x="20495" y="95920"/>
                      <a:pt x="41076" y="116470"/>
                      <a:pt x="47174" y="125033"/>
                    </a:cubicBezTo>
                    <a:cubicBezTo>
                      <a:pt x="47365" y="125413"/>
                      <a:pt x="47555" y="125604"/>
                      <a:pt x="47555" y="125984"/>
                    </a:cubicBezTo>
                    <a:cubicBezTo>
                      <a:pt x="47555" y="126936"/>
                      <a:pt x="46793" y="127697"/>
                      <a:pt x="45840" y="127697"/>
                    </a:cubicBezTo>
                    <a:cubicBezTo>
                      <a:pt x="45078" y="127697"/>
                      <a:pt x="44506" y="127316"/>
                      <a:pt x="44316" y="126936"/>
                    </a:cubicBezTo>
                    <a:close/>
                    <a:moveTo>
                      <a:pt x="31929" y="136830"/>
                    </a:moveTo>
                    <a:cubicBezTo>
                      <a:pt x="25259" y="126745"/>
                      <a:pt x="8489" y="110001"/>
                      <a:pt x="1247" y="107146"/>
                    </a:cubicBezTo>
                    <a:lnTo>
                      <a:pt x="1247" y="107146"/>
                    </a:lnTo>
                    <a:cubicBezTo>
                      <a:pt x="294" y="106766"/>
                      <a:pt x="-87" y="105814"/>
                      <a:pt x="294" y="104863"/>
                    </a:cubicBezTo>
                    <a:cubicBezTo>
                      <a:pt x="676" y="103912"/>
                      <a:pt x="1628" y="103531"/>
                      <a:pt x="2581" y="103912"/>
                    </a:cubicBezTo>
                    <a:cubicBezTo>
                      <a:pt x="11157" y="107146"/>
                      <a:pt x="28689" y="125223"/>
                      <a:pt x="34978" y="134927"/>
                    </a:cubicBezTo>
                    <a:cubicBezTo>
                      <a:pt x="35168" y="135308"/>
                      <a:pt x="35359" y="135498"/>
                      <a:pt x="35359" y="135879"/>
                    </a:cubicBezTo>
                    <a:cubicBezTo>
                      <a:pt x="35359" y="136830"/>
                      <a:pt x="34597" y="137591"/>
                      <a:pt x="33644" y="137591"/>
                    </a:cubicBezTo>
                    <a:cubicBezTo>
                      <a:pt x="32882" y="137591"/>
                      <a:pt x="32310" y="137211"/>
                      <a:pt x="31929" y="136830"/>
                    </a:cubicBezTo>
                    <a:close/>
                    <a:moveTo>
                      <a:pt x="350560" y="435382"/>
                    </a:moveTo>
                    <a:cubicBezTo>
                      <a:pt x="354562" y="426629"/>
                      <a:pt x="358182" y="417305"/>
                      <a:pt x="361041" y="407410"/>
                    </a:cubicBezTo>
                    <a:cubicBezTo>
                      <a:pt x="392866" y="397516"/>
                      <a:pt x="465854" y="364026"/>
                      <a:pt x="489484" y="276307"/>
                    </a:cubicBezTo>
                    <a:cubicBezTo>
                      <a:pt x="494249" y="258991"/>
                      <a:pt x="503586" y="281064"/>
                      <a:pt x="498060" y="295715"/>
                    </a:cubicBezTo>
                    <a:cubicBezTo>
                      <a:pt x="494439" y="305610"/>
                      <a:pt x="484911" y="319691"/>
                      <a:pt x="484529" y="328634"/>
                    </a:cubicBezTo>
                    <a:cubicBezTo>
                      <a:pt x="484148" y="337577"/>
                      <a:pt x="489294" y="365168"/>
                      <a:pt x="472905" y="377346"/>
                    </a:cubicBezTo>
                    <a:cubicBezTo>
                      <a:pt x="456516" y="389524"/>
                      <a:pt x="443748" y="385338"/>
                      <a:pt x="426025" y="392378"/>
                    </a:cubicBezTo>
                    <a:cubicBezTo>
                      <a:pt x="408493" y="399228"/>
                      <a:pt x="394581" y="435382"/>
                      <a:pt x="350560" y="435382"/>
                    </a:cubicBezTo>
                    <a:lnTo>
                      <a:pt x="350560" y="435382"/>
                    </a:lnTo>
                    <a:close/>
                  </a:path>
                </a:pathLst>
              </a:custGeom>
              <a:solidFill>
                <a:srgbClr val="000000"/>
              </a:solidFill>
              <a:ln w="1903" cap="flat">
                <a:noFill/>
                <a:prstDash val="solid"/>
                <a:miter/>
              </a:ln>
            </p:spPr>
            <p:txBody>
              <a:bodyPr rtlCol="0" anchor="ctr"/>
              <a:lstStyle/>
              <a:p>
                <a:endParaRPr lang="fr-FR"/>
              </a:p>
            </p:txBody>
          </p:sp>
          <p:sp>
            <p:nvSpPr>
              <p:cNvPr id="1186" name="Forme libre 1185">
                <a:extLst>
                  <a:ext uri="{FF2B5EF4-FFF2-40B4-BE49-F238E27FC236}">
                    <a16:creationId xmlns:a16="http://schemas.microsoft.com/office/drawing/2014/main" id="{320AA0D1-7E43-3FBB-F93B-73FB54DD2844}"/>
                  </a:ext>
                </a:extLst>
              </p:cNvPr>
              <p:cNvSpPr/>
              <p:nvPr/>
            </p:nvSpPr>
            <p:spPr>
              <a:xfrm>
                <a:off x="2368816" y="2682256"/>
                <a:ext cx="236269" cy="460191"/>
              </a:xfrm>
              <a:custGeom>
                <a:avLst/>
                <a:gdLst>
                  <a:gd name="connsiteX0" fmla="*/ 464 w 236269"/>
                  <a:gd name="connsiteY0" fmla="*/ 459829 h 460191"/>
                  <a:gd name="connsiteX1" fmla="*/ 274 w 236269"/>
                  <a:gd name="connsiteY1" fmla="*/ 458116 h 460191"/>
                  <a:gd name="connsiteX2" fmla="*/ 10755 w 236269"/>
                  <a:gd name="connsiteY2" fmla="*/ 430335 h 460191"/>
                  <a:gd name="connsiteX3" fmla="*/ 11898 w 236269"/>
                  <a:gd name="connsiteY3" fmla="*/ 429194 h 460191"/>
                  <a:gd name="connsiteX4" fmla="*/ 139198 w 236269"/>
                  <a:gd name="connsiteY4" fmla="*/ 299231 h 460191"/>
                  <a:gd name="connsiteX5" fmla="*/ 144343 w 236269"/>
                  <a:gd name="connsiteY5" fmla="*/ 291620 h 460191"/>
                  <a:gd name="connsiteX6" fmla="*/ 148727 w 236269"/>
                  <a:gd name="connsiteY6" fmla="*/ 293333 h 460191"/>
                  <a:gd name="connsiteX7" fmla="*/ 151395 w 236269"/>
                  <a:gd name="connsiteY7" fmla="*/ 319782 h 460191"/>
                  <a:gd name="connsiteX8" fmla="*/ 145677 w 236269"/>
                  <a:gd name="connsiteY8" fmla="*/ 332150 h 460191"/>
                  <a:gd name="connsiteX9" fmla="*/ 138055 w 236269"/>
                  <a:gd name="connsiteY9" fmla="*/ 352130 h 460191"/>
                  <a:gd name="connsiteX10" fmla="*/ 138245 w 236269"/>
                  <a:gd name="connsiteY10" fmla="*/ 358789 h 460191"/>
                  <a:gd name="connsiteX11" fmla="*/ 125858 w 236269"/>
                  <a:gd name="connsiteY11" fmla="*/ 402174 h 460191"/>
                  <a:gd name="connsiteX12" fmla="*/ 97464 w 236269"/>
                  <a:gd name="connsiteY12" fmla="*/ 412829 h 460191"/>
                  <a:gd name="connsiteX13" fmla="*/ 78597 w 236269"/>
                  <a:gd name="connsiteY13" fmla="*/ 417586 h 460191"/>
                  <a:gd name="connsiteX14" fmla="*/ 61637 w 236269"/>
                  <a:gd name="connsiteY14" fmla="*/ 431287 h 460191"/>
                  <a:gd name="connsiteX15" fmla="*/ 2370 w 236269"/>
                  <a:gd name="connsiteY15" fmla="*/ 460780 h 460191"/>
                  <a:gd name="connsiteX16" fmla="*/ 464 w 236269"/>
                  <a:gd name="connsiteY16" fmla="*/ 459829 h 460191"/>
                  <a:gd name="connsiteX17" fmla="*/ 145296 w 236269"/>
                  <a:gd name="connsiteY17" fmla="*/ 295235 h 460191"/>
                  <a:gd name="connsiteX18" fmla="*/ 145296 w 236269"/>
                  <a:gd name="connsiteY18" fmla="*/ 295235 h 460191"/>
                  <a:gd name="connsiteX19" fmla="*/ 142819 w 236269"/>
                  <a:gd name="connsiteY19" fmla="*/ 300183 h 460191"/>
                  <a:gd name="connsiteX20" fmla="*/ 13994 w 236269"/>
                  <a:gd name="connsiteY20" fmla="*/ 432238 h 460191"/>
                  <a:gd name="connsiteX21" fmla="*/ 4847 w 236269"/>
                  <a:gd name="connsiteY21" fmla="*/ 456975 h 460191"/>
                  <a:gd name="connsiteX22" fmla="*/ 58778 w 236269"/>
                  <a:gd name="connsiteY22" fmla="*/ 428623 h 460191"/>
                  <a:gd name="connsiteX23" fmla="*/ 77073 w 236269"/>
                  <a:gd name="connsiteY23" fmla="*/ 413971 h 460191"/>
                  <a:gd name="connsiteX24" fmla="*/ 96701 w 236269"/>
                  <a:gd name="connsiteY24" fmla="*/ 409024 h 460191"/>
                  <a:gd name="connsiteX25" fmla="*/ 123571 w 236269"/>
                  <a:gd name="connsiteY25" fmla="*/ 399129 h 460191"/>
                  <a:gd name="connsiteX26" fmla="*/ 134625 w 236269"/>
                  <a:gd name="connsiteY26" fmla="*/ 358789 h 460191"/>
                  <a:gd name="connsiteX27" fmla="*/ 134434 w 236269"/>
                  <a:gd name="connsiteY27" fmla="*/ 351939 h 460191"/>
                  <a:gd name="connsiteX28" fmla="*/ 142438 w 236269"/>
                  <a:gd name="connsiteY28" fmla="*/ 330437 h 460191"/>
                  <a:gd name="connsiteX29" fmla="*/ 147964 w 236269"/>
                  <a:gd name="connsiteY29" fmla="*/ 318450 h 460191"/>
                  <a:gd name="connsiteX30" fmla="*/ 146059 w 236269"/>
                  <a:gd name="connsiteY30" fmla="*/ 295616 h 460191"/>
                  <a:gd name="connsiteX31" fmla="*/ 145296 w 236269"/>
                  <a:gd name="connsiteY31" fmla="*/ 295235 h 460191"/>
                  <a:gd name="connsiteX32" fmla="*/ 145296 w 236269"/>
                  <a:gd name="connsiteY32" fmla="*/ 295235 h 460191"/>
                  <a:gd name="connsiteX33" fmla="*/ 234864 w 236269"/>
                  <a:gd name="connsiteY33" fmla="*/ 81549 h 460191"/>
                  <a:gd name="connsiteX34" fmla="*/ 233148 w 236269"/>
                  <a:gd name="connsiteY34" fmla="*/ 80217 h 460191"/>
                  <a:gd name="connsiteX35" fmla="*/ 226860 w 236269"/>
                  <a:gd name="connsiteY35" fmla="*/ 60999 h 460191"/>
                  <a:gd name="connsiteX36" fmla="*/ 227813 w 236269"/>
                  <a:gd name="connsiteY36" fmla="*/ 58716 h 460191"/>
                  <a:gd name="connsiteX37" fmla="*/ 230099 w 236269"/>
                  <a:gd name="connsiteY37" fmla="*/ 59667 h 460191"/>
                  <a:gd name="connsiteX38" fmla="*/ 236388 w 236269"/>
                  <a:gd name="connsiteY38" fmla="*/ 79266 h 460191"/>
                  <a:gd name="connsiteX39" fmla="*/ 236388 w 236269"/>
                  <a:gd name="connsiteY39" fmla="*/ 79647 h 460191"/>
                  <a:gd name="connsiteX40" fmla="*/ 234864 w 236269"/>
                  <a:gd name="connsiteY40" fmla="*/ 81549 h 460191"/>
                  <a:gd name="connsiteX41" fmla="*/ 234864 w 236269"/>
                  <a:gd name="connsiteY41" fmla="*/ 81549 h 460191"/>
                  <a:gd name="connsiteX42" fmla="*/ 222095 w 236269"/>
                  <a:gd name="connsiteY42" fmla="*/ 45776 h 460191"/>
                  <a:gd name="connsiteX43" fmla="*/ 168927 w 236269"/>
                  <a:gd name="connsiteY43" fmla="*/ 11526 h 460191"/>
                  <a:gd name="connsiteX44" fmla="*/ 166068 w 236269"/>
                  <a:gd name="connsiteY44" fmla="*/ 1441 h 460191"/>
                  <a:gd name="connsiteX45" fmla="*/ 198465 w 236269"/>
                  <a:gd name="connsiteY45" fmla="*/ 6198 h 460191"/>
                  <a:gd name="connsiteX46" fmla="*/ 222095 w 236269"/>
                  <a:gd name="connsiteY46" fmla="*/ 45776 h 460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6269" h="460191">
                    <a:moveTo>
                      <a:pt x="464" y="459829"/>
                    </a:moveTo>
                    <a:cubicBezTo>
                      <a:pt x="83" y="459258"/>
                      <a:pt x="83" y="458687"/>
                      <a:pt x="274" y="458116"/>
                    </a:cubicBezTo>
                    <a:cubicBezTo>
                      <a:pt x="4466" y="448983"/>
                      <a:pt x="8087" y="439659"/>
                      <a:pt x="10755" y="430335"/>
                    </a:cubicBezTo>
                    <a:cubicBezTo>
                      <a:pt x="10945" y="429764"/>
                      <a:pt x="11327" y="429384"/>
                      <a:pt x="11898" y="429194"/>
                    </a:cubicBezTo>
                    <a:cubicBezTo>
                      <a:pt x="35529" y="421963"/>
                      <a:pt x="114424" y="390947"/>
                      <a:pt x="139198" y="299231"/>
                    </a:cubicBezTo>
                    <a:cubicBezTo>
                      <a:pt x="140342" y="294665"/>
                      <a:pt x="142057" y="292191"/>
                      <a:pt x="144343" y="291620"/>
                    </a:cubicBezTo>
                    <a:cubicBezTo>
                      <a:pt x="145296" y="291430"/>
                      <a:pt x="147011" y="291430"/>
                      <a:pt x="148727" y="293333"/>
                    </a:cubicBezTo>
                    <a:cubicBezTo>
                      <a:pt x="152729" y="297899"/>
                      <a:pt x="154825" y="310458"/>
                      <a:pt x="151395" y="319782"/>
                    </a:cubicBezTo>
                    <a:cubicBezTo>
                      <a:pt x="150061" y="323587"/>
                      <a:pt x="147964" y="327774"/>
                      <a:pt x="145677" y="332150"/>
                    </a:cubicBezTo>
                    <a:cubicBezTo>
                      <a:pt x="142057" y="339381"/>
                      <a:pt x="138245" y="346992"/>
                      <a:pt x="138055" y="352130"/>
                    </a:cubicBezTo>
                    <a:cubicBezTo>
                      <a:pt x="138055" y="353652"/>
                      <a:pt x="138055" y="355935"/>
                      <a:pt x="138245" y="358789"/>
                    </a:cubicBezTo>
                    <a:cubicBezTo>
                      <a:pt x="138817" y="371158"/>
                      <a:pt x="139770" y="391708"/>
                      <a:pt x="125858" y="402174"/>
                    </a:cubicBezTo>
                    <a:cubicBezTo>
                      <a:pt x="115568" y="409785"/>
                      <a:pt x="106801" y="411307"/>
                      <a:pt x="97464" y="412829"/>
                    </a:cubicBezTo>
                    <a:cubicBezTo>
                      <a:pt x="91556" y="413781"/>
                      <a:pt x="85458" y="414732"/>
                      <a:pt x="78597" y="417586"/>
                    </a:cubicBezTo>
                    <a:cubicBezTo>
                      <a:pt x="73071" y="419679"/>
                      <a:pt x="67735" y="425198"/>
                      <a:pt x="61637" y="431287"/>
                    </a:cubicBezTo>
                    <a:cubicBezTo>
                      <a:pt x="48678" y="444416"/>
                      <a:pt x="32480" y="460780"/>
                      <a:pt x="2370" y="460780"/>
                    </a:cubicBezTo>
                    <a:cubicBezTo>
                      <a:pt x="1417" y="460590"/>
                      <a:pt x="845" y="460400"/>
                      <a:pt x="464" y="459829"/>
                    </a:cubicBezTo>
                    <a:close/>
                    <a:moveTo>
                      <a:pt x="145296" y="295235"/>
                    </a:moveTo>
                    <a:lnTo>
                      <a:pt x="145296" y="295235"/>
                    </a:lnTo>
                    <a:cubicBezTo>
                      <a:pt x="144915" y="295235"/>
                      <a:pt x="143772" y="296377"/>
                      <a:pt x="142819" y="300183"/>
                    </a:cubicBezTo>
                    <a:cubicBezTo>
                      <a:pt x="117854" y="392469"/>
                      <a:pt x="39150" y="424436"/>
                      <a:pt x="13994" y="432238"/>
                    </a:cubicBezTo>
                    <a:cubicBezTo>
                      <a:pt x="11517" y="440610"/>
                      <a:pt x="8468" y="448983"/>
                      <a:pt x="4847" y="456975"/>
                    </a:cubicBezTo>
                    <a:cubicBezTo>
                      <a:pt x="31717" y="456023"/>
                      <a:pt x="46772" y="440801"/>
                      <a:pt x="58778" y="428623"/>
                    </a:cubicBezTo>
                    <a:cubicBezTo>
                      <a:pt x="65257" y="422153"/>
                      <a:pt x="70784" y="416445"/>
                      <a:pt x="77073" y="413971"/>
                    </a:cubicBezTo>
                    <a:cubicBezTo>
                      <a:pt x="84314" y="411117"/>
                      <a:pt x="90603" y="410165"/>
                      <a:pt x="96701" y="409024"/>
                    </a:cubicBezTo>
                    <a:cubicBezTo>
                      <a:pt x="105658" y="407501"/>
                      <a:pt x="114043" y="406169"/>
                      <a:pt x="123571" y="399129"/>
                    </a:cubicBezTo>
                    <a:cubicBezTo>
                      <a:pt x="136149" y="389805"/>
                      <a:pt x="135196" y="370397"/>
                      <a:pt x="134625" y="358789"/>
                    </a:cubicBezTo>
                    <a:cubicBezTo>
                      <a:pt x="134434" y="355935"/>
                      <a:pt x="134434" y="353652"/>
                      <a:pt x="134434" y="351939"/>
                    </a:cubicBezTo>
                    <a:cubicBezTo>
                      <a:pt x="134815" y="346041"/>
                      <a:pt x="138626" y="338049"/>
                      <a:pt x="142438" y="330437"/>
                    </a:cubicBezTo>
                    <a:cubicBezTo>
                      <a:pt x="144725" y="326061"/>
                      <a:pt x="146630" y="321875"/>
                      <a:pt x="147964" y="318450"/>
                    </a:cubicBezTo>
                    <a:cubicBezTo>
                      <a:pt x="151013" y="310077"/>
                      <a:pt x="148917" y="298851"/>
                      <a:pt x="146059" y="295616"/>
                    </a:cubicBezTo>
                    <a:cubicBezTo>
                      <a:pt x="145677" y="295235"/>
                      <a:pt x="145296" y="295235"/>
                      <a:pt x="145296" y="295235"/>
                    </a:cubicBezTo>
                    <a:lnTo>
                      <a:pt x="145296" y="295235"/>
                    </a:lnTo>
                    <a:close/>
                    <a:moveTo>
                      <a:pt x="234864" y="81549"/>
                    </a:moveTo>
                    <a:cubicBezTo>
                      <a:pt x="234101" y="81549"/>
                      <a:pt x="233339" y="80978"/>
                      <a:pt x="233148" y="80217"/>
                    </a:cubicBezTo>
                    <a:cubicBezTo>
                      <a:pt x="233148" y="80027"/>
                      <a:pt x="230290" y="69752"/>
                      <a:pt x="226860" y="60999"/>
                    </a:cubicBezTo>
                    <a:cubicBezTo>
                      <a:pt x="226479" y="60048"/>
                      <a:pt x="226860" y="59096"/>
                      <a:pt x="227813" y="58716"/>
                    </a:cubicBezTo>
                    <a:cubicBezTo>
                      <a:pt x="228765" y="58335"/>
                      <a:pt x="229718" y="58716"/>
                      <a:pt x="230099" y="59667"/>
                    </a:cubicBezTo>
                    <a:cubicBezTo>
                      <a:pt x="233530" y="68610"/>
                      <a:pt x="236388" y="79076"/>
                      <a:pt x="236388" y="79266"/>
                    </a:cubicBezTo>
                    <a:cubicBezTo>
                      <a:pt x="236388" y="79456"/>
                      <a:pt x="236388" y="79647"/>
                      <a:pt x="236388" y="79647"/>
                    </a:cubicBezTo>
                    <a:cubicBezTo>
                      <a:pt x="236579" y="80598"/>
                      <a:pt x="235816" y="81549"/>
                      <a:pt x="234864" y="81549"/>
                    </a:cubicBezTo>
                    <a:lnTo>
                      <a:pt x="234864" y="81549"/>
                    </a:lnTo>
                    <a:close/>
                    <a:moveTo>
                      <a:pt x="222095" y="45776"/>
                    </a:moveTo>
                    <a:cubicBezTo>
                      <a:pt x="204373" y="17995"/>
                      <a:pt x="179218" y="15712"/>
                      <a:pt x="168927" y="11526"/>
                    </a:cubicBezTo>
                    <a:cubicBezTo>
                      <a:pt x="157302" y="6578"/>
                      <a:pt x="157302" y="-2175"/>
                      <a:pt x="166068" y="1441"/>
                    </a:cubicBezTo>
                    <a:cubicBezTo>
                      <a:pt x="170070" y="2963"/>
                      <a:pt x="186078" y="8862"/>
                      <a:pt x="198465" y="6198"/>
                    </a:cubicBezTo>
                    <a:cubicBezTo>
                      <a:pt x="205516" y="14761"/>
                      <a:pt x="212186" y="24655"/>
                      <a:pt x="222095" y="45776"/>
                    </a:cubicBezTo>
                    <a:close/>
                  </a:path>
                </a:pathLst>
              </a:custGeom>
              <a:solidFill>
                <a:srgbClr val="000000"/>
              </a:solidFill>
              <a:ln w="1903" cap="flat">
                <a:noFill/>
                <a:prstDash val="solid"/>
                <a:miter/>
              </a:ln>
            </p:spPr>
            <p:txBody>
              <a:bodyPr rtlCol="0" anchor="ctr"/>
              <a:lstStyle/>
              <a:p>
                <a:endParaRPr lang="fr-FR"/>
              </a:p>
            </p:txBody>
          </p:sp>
          <p:sp>
            <p:nvSpPr>
              <p:cNvPr id="1187" name="Forme libre 1186">
                <a:extLst>
                  <a:ext uri="{FF2B5EF4-FFF2-40B4-BE49-F238E27FC236}">
                    <a16:creationId xmlns:a16="http://schemas.microsoft.com/office/drawing/2014/main" id="{C2D99949-F782-E7DC-09C2-14DF5459662B}"/>
                  </a:ext>
                </a:extLst>
              </p:cNvPr>
              <p:cNvSpPr/>
              <p:nvPr/>
            </p:nvSpPr>
            <p:spPr>
              <a:xfrm>
                <a:off x="2526811" y="2680670"/>
                <a:ext cx="65857" cy="48676"/>
              </a:xfrm>
              <a:custGeom>
                <a:avLst/>
                <a:gdLst>
                  <a:gd name="connsiteX0" fmla="*/ 64100 w 65857"/>
                  <a:gd name="connsiteY0" fmla="*/ 49266 h 48676"/>
                  <a:gd name="connsiteX1" fmla="*/ 62576 w 65857"/>
                  <a:gd name="connsiteY1" fmla="*/ 48505 h 48676"/>
                  <a:gd name="connsiteX2" fmla="*/ 17792 w 65857"/>
                  <a:gd name="connsiteY2" fmla="*/ 17489 h 48676"/>
                  <a:gd name="connsiteX3" fmla="*/ 10360 w 65857"/>
                  <a:gd name="connsiteY3" fmla="*/ 15015 h 48676"/>
                  <a:gd name="connsiteX4" fmla="*/ 450 w 65857"/>
                  <a:gd name="connsiteY4" fmla="*/ 3027 h 48676"/>
                  <a:gd name="connsiteX5" fmla="*/ 8835 w 65857"/>
                  <a:gd name="connsiteY5" fmla="*/ 1505 h 48676"/>
                  <a:gd name="connsiteX6" fmla="*/ 40279 w 65857"/>
                  <a:gd name="connsiteY6" fmla="*/ 6262 h 48676"/>
                  <a:gd name="connsiteX7" fmla="*/ 41994 w 65857"/>
                  <a:gd name="connsiteY7" fmla="*/ 6833 h 48676"/>
                  <a:gd name="connsiteX8" fmla="*/ 65815 w 65857"/>
                  <a:gd name="connsiteY8" fmla="*/ 46792 h 48676"/>
                  <a:gd name="connsiteX9" fmla="*/ 66006 w 65857"/>
                  <a:gd name="connsiteY9" fmla="*/ 47553 h 48676"/>
                  <a:gd name="connsiteX10" fmla="*/ 64100 w 65857"/>
                  <a:gd name="connsiteY10" fmla="*/ 49266 h 48676"/>
                  <a:gd name="connsiteX11" fmla="*/ 64100 w 65857"/>
                  <a:gd name="connsiteY11" fmla="*/ 49266 h 48676"/>
                  <a:gd name="connsiteX12" fmla="*/ 7311 w 65857"/>
                  <a:gd name="connsiteY12" fmla="*/ 4550 h 48676"/>
                  <a:gd name="connsiteX13" fmla="*/ 3499 w 65857"/>
                  <a:gd name="connsiteY13" fmla="*/ 4169 h 48676"/>
                  <a:gd name="connsiteX14" fmla="*/ 11503 w 65857"/>
                  <a:gd name="connsiteY14" fmla="*/ 11400 h 48676"/>
                  <a:gd name="connsiteX15" fmla="*/ 18554 w 65857"/>
                  <a:gd name="connsiteY15" fmla="*/ 13683 h 48676"/>
                  <a:gd name="connsiteX16" fmla="*/ 54762 w 65857"/>
                  <a:gd name="connsiteY16" fmla="*/ 33092 h 48676"/>
                  <a:gd name="connsiteX17" fmla="*/ 39517 w 65857"/>
                  <a:gd name="connsiteY17" fmla="*/ 9497 h 48676"/>
                  <a:gd name="connsiteX18" fmla="*/ 7311 w 65857"/>
                  <a:gd name="connsiteY18" fmla="*/ 4550 h 48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57" h="48676">
                    <a:moveTo>
                      <a:pt x="64100" y="49266"/>
                    </a:moveTo>
                    <a:cubicBezTo>
                      <a:pt x="63528" y="49266"/>
                      <a:pt x="62957" y="48885"/>
                      <a:pt x="62576" y="48505"/>
                    </a:cubicBezTo>
                    <a:cubicBezTo>
                      <a:pt x="48664" y="26622"/>
                      <a:pt x="29988" y="21104"/>
                      <a:pt x="17792" y="17489"/>
                    </a:cubicBezTo>
                    <a:cubicBezTo>
                      <a:pt x="14933" y="16537"/>
                      <a:pt x="12265" y="15776"/>
                      <a:pt x="10360" y="15015"/>
                    </a:cubicBezTo>
                    <a:cubicBezTo>
                      <a:pt x="2165" y="11590"/>
                      <a:pt x="-884" y="6262"/>
                      <a:pt x="450" y="3027"/>
                    </a:cubicBezTo>
                    <a:cubicBezTo>
                      <a:pt x="1212" y="934"/>
                      <a:pt x="3880" y="-398"/>
                      <a:pt x="8835" y="1505"/>
                    </a:cubicBezTo>
                    <a:cubicBezTo>
                      <a:pt x="10741" y="2266"/>
                      <a:pt x="27702" y="8736"/>
                      <a:pt x="40279" y="6262"/>
                    </a:cubicBezTo>
                    <a:cubicBezTo>
                      <a:pt x="40851" y="6072"/>
                      <a:pt x="41613" y="6452"/>
                      <a:pt x="41994" y="6833"/>
                    </a:cubicBezTo>
                    <a:cubicBezTo>
                      <a:pt x="49236" y="15776"/>
                      <a:pt x="55906" y="25861"/>
                      <a:pt x="65815" y="46792"/>
                    </a:cubicBezTo>
                    <a:cubicBezTo>
                      <a:pt x="66006" y="46982"/>
                      <a:pt x="66006" y="47363"/>
                      <a:pt x="66006" y="47553"/>
                    </a:cubicBezTo>
                    <a:cubicBezTo>
                      <a:pt x="66006" y="48314"/>
                      <a:pt x="65053" y="49266"/>
                      <a:pt x="64100" y="49266"/>
                    </a:cubicBezTo>
                    <a:lnTo>
                      <a:pt x="64100" y="49266"/>
                    </a:lnTo>
                    <a:close/>
                    <a:moveTo>
                      <a:pt x="7311" y="4550"/>
                    </a:moveTo>
                    <a:cubicBezTo>
                      <a:pt x="4833" y="3598"/>
                      <a:pt x="3690" y="3979"/>
                      <a:pt x="3499" y="4169"/>
                    </a:cubicBezTo>
                    <a:cubicBezTo>
                      <a:pt x="3118" y="5120"/>
                      <a:pt x="5024" y="8736"/>
                      <a:pt x="11503" y="11400"/>
                    </a:cubicBezTo>
                    <a:cubicBezTo>
                      <a:pt x="13409" y="12161"/>
                      <a:pt x="15886" y="12922"/>
                      <a:pt x="18554" y="13683"/>
                    </a:cubicBezTo>
                    <a:cubicBezTo>
                      <a:pt x="27892" y="16537"/>
                      <a:pt x="41994" y="20724"/>
                      <a:pt x="54762" y="33092"/>
                    </a:cubicBezTo>
                    <a:cubicBezTo>
                      <a:pt x="49045" y="22436"/>
                      <a:pt x="44281" y="15586"/>
                      <a:pt x="39517" y="9497"/>
                    </a:cubicBezTo>
                    <a:cubicBezTo>
                      <a:pt x="26558" y="11971"/>
                      <a:pt x="10550" y="5882"/>
                      <a:pt x="7311" y="4550"/>
                    </a:cubicBezTo>
                    <a:close/>
                  </a:path>
                </a:pathLst>
              </a:custGeom>
              <a:solidFill>
                <a:srgbClr val="000000"/>
              </a:solidFill>
              <a:ln w="1903" cap="flat">
                <a:noFill/>
                <a:prstDash val="solid"/>
                <a:miter/>
              </a:ln>
            </p:spPr>
            <p:txBody>
              <a:bodyPr rtlCol="0" anchor="ctr"/>
              <a:lstStyle/>
              <a:p>
                <a:endParaRPr lang="fr-FR"/>
              </a:p>
            </p:txBody>
          </p:sp>
          <p:sp>
            <p:nvSpPr>
              <p:cNvPr id="1188" name="Forme libre 1187">
                <a:extLst>
                  <a:ext uri="{FF2B5EF4-FFF2-40B4-BE49-F238E27FC236}">
                    <a16:creationId xmlns:a16="http://schemas.microsoft.com/office/drawing/2014/main" id="{AF0CA1E7-98E4-A66E-1208-A5D54A1A71AF}"/>
                  </a:ext>
                </a:extLst>
              </p:cNvPr>
              <p:cNvSpPr/>
              <p:nvPr/>
            </p:nvSpPr>
            <p:spPr>
              <a:xfrm>
                <a:off x="2432360" y="2524830"/>
                <a:ext cx="43680" cy="45631"/>
              </a:xfrm>
              <a:custGeom>
                <a:avLst/>
                <a:gdLst>
                  <a:gd name="connsiteX0" fmla="*/ 8192 w 43680"/>
                  <a:gd name="connsiteY0" fmla="*/ 46221 h 45631"/>
                  <a:gd name="connsiteX1" fmla="*/ 4762 w 43680"/>
                  <a:gd name="connsiteY1" fmla="*/ 12541 h 45631"/>
                  <a:gd name="connsiteX2" fmla="*/ 43829 w 43680"/>
                  <a:gd name="connsiteY2" fmla="*/ 4359 h 45631"/>
                  <a:gd name="connsiteX3" fmla="*/ 8192 w 43680"/>
                  <a:gd name="connsiteY3" fmla="*/ 46221 h 45631"/>
                </a:gdLst>
                <a:ahLst/>
                <a:cxnLst>
                  <a:cxn ang="0">
                    <a:pos x="connsiteX0" y="connsiteY0"/>
                  </a:cxn>
                  <a:cxn ang="0">
                    <a:pos x="connsiteX1" y="connsiteY1"/>
                  </a:cxn>
                  <a:cxn ang="0">
                    <a:pos x="connsiteX2" y="connsiteY2"/>
                  </a:cxn>
                  <a:cxn ang="0">
                    <a:pos x="connsiteX3" y="connsiteY3"/>
                  </a:cxn>
                </a:cxnLst>
                <a:rect l="l" t="t" r="r" b="b"/>
                <a:pathLst>
                  <a:path w="43680" h="45631">
                    <a:moveTo>
                      <a:pt x="8192" y="46221"/>
                    </a:moveTo>
                    <a:cubicBezTo>
                      <a:pt x="-2289" y="38990"/>
                      <a:pt x="-1527" y="21674"/>
                      <a:pt x="4762" y="12541"/>
                    </a:cubicBezTo>
                    <a:cubicBezTo>
                      <a:pt x="15434" y="-3062"/>
                      <a:pt x="35825" y="-589"/>
                      <a:pt x="43829" y="4359"/>
                    </a:cubicBezTo>
                    <a:cubicBezTo>
                      <a:pt x="23438" y="11970"/>
                      <a:pt x="17721" y="22626"/>
                      <a:pt x="8192" y="46221"/>
                    </a:cubicBezTo>
                    <a:close/>
                  </a:path>
                </a:pathLst>
              </a:custGeom>
              <a:solidFill>
                <a:srgbClr val="FFFFFF"/>
              </a:solidFill>
              <a:ln w="1903" cap="flat">
                <a:noFill/>
                <a:prstDash val="solid"/>
                <a:miter/>
              </a:ln>
            </p:spPr>
            <p:txBody>
              <a:bodyPr rtlCol="0" anchor="ctr"/>
              <a:lstStyle/>
              <a:p>
                <a:endParaRPr lang="fr-FR"/>
              </a:p>
            </p:txBody>
          </p:sp>
          <p:grpSp>
            <p:nvGrpSpPr>
              <p:cNvPr id="1189" name="Graphique 2">
                <a:extLst>
                  <a:ext uri="{FF2B5EF4-FFF2-40B4-BE49-F238E27FC236}">
                    <a16:creationId xmlns:a16="http://schemas.microsoft.com/office/drawing/2014/main" id="{31C8A832-2613-52B6-6901-834D8600BA0A}"/>
                  </a:ext>
                </a:extLst>
              </p:cNvPr>
              <p:cNvGrpSpPr/>
              <p:nvPr/>
            </p:nvGrpSpPr>
            <p:grpSpPr>
              <a:xfrm>
                <a:off x="2093890" y="2521406"/>
                <a:ext cx="918173" cy="603916"/>
                <a:chOff x="2093890" y="2521406"/>
                <a:chExt cx="918173" cy="603916"/>
              </a:xfrm>
              <a:solidFill>
                <a:srgbClr val="000000"/>
              </a:solidFill>
            </p:grpSpPr>
            <p:sp>
              <p:nvSpPr>
                <p:cNvPr id="1190" name="Forme libre 1189">
                  <a:extLst>
                    <a:ext uri="{FF2B5EF4-FFF2-40B4-BE49-F238E27FC236}">
                      <a16:creationId xmlns:a16="http://schemas.microsoft.com/office/drawing/2014/main" id="{91593ACE-1BE5-F90E-DFD5-874934AB058D}"/>
                    </a:ext>
                  </a:extLst>
                </p:cNvPr>
                <p:cNvSpPr/>
                <p:nvPr/>
              </p:nvSpPr>
              <p:spPr>
                <a:xfrm>
                  <a:off x="2430637" y="2522918"/>
                  <a:ext cx="47238" cy="49255"/>
                </a:xfrm>
                <a:custGeom>
                  <a:avLst/>
                  <a:gdLst>
                    <a:gd name="connsiteX0" fmla="*/ 9916 w 47238"/>
                    <a:gd name="connsiteY0" fmla="*/ 49845 h 49255"/>
                    <a:gd name="connsiteX1" fmla="*/ 8963 w 47238"/>
                    <a:gd name="connsiteY1" fmla="*/ 49464 h 49255"/>
                    <a:gd name="connsiteX2" fmla="*/ 197 w 47238"/>
                    <a:gd name="connsiteY2" fmla="*/ 31958 h 49255"/>
                    <a:gd name="connsiteX3" fmla="*/ 4961 w 47238"/>
                    <a:gd name="connsiteY3" fmla="*/ 13310 h 49255"/>
                    <a:gd name="connsiteX4" fmla="*/ 46505 w 47238"/>
                    <a:gd name="connsiteY4" fmla="*/ 4558 h 49255"/>
                    <a:gd name="connsiteX5" fmla="*/ 47267 w 47238"/>
                    <a:gd name="connsiteY5" fmla="*/ 5509 h 49255"/>
                    <a:gd name="connsiteX6" fmla="*/ 46124 w 47238"/>
                    <a:gd name="connsiteY6" fmla="*/ 7792 h 49255"/>
                    <a:gd name="connsiteX7" fmla="*/ 11631 w 47238"/>
                    <a:gd name="connsiteY7" fmla="*/ 48513 h 49255"/>
                    <a:gd name="connsiteX8" fmla="*/ 9916 w 47238"/>
                    <a:gd name="connsiteY8" fmla="*/ 49845 h 49255"/>
                    <a:gd name="connsiteX9" fmla="*/ 9916 w 47238"/>
                    <a:gd name="connsiteY9" fmla="*/ 49845 h 49255"/>
                    <a:gd name="connsiteX10" fmla="*/ 7819 w 47238"/>
                    <a:gd name="connsiteY10" fmla="*/ 15594 h 49255"/>
                    <a:gd name="connsiteX11" fmla="*/ 9153 w 47238"/>
                    <a:gd name="connsiteY11" fmla="*/ 45278 h 49255"/>
                    <a:gd name="connsiteX12" fmla="*/ 40978 w 47238"/>
                    <a:gd name="connsiteY12" fmla="*/ 6270 h 49255"/>
                    <a:gd name="connsiteX13" fmla="*/ 7819 w 47238"/>
                    <a:gd name="connsiteY13" fmla="*/ 15594 h 49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238" h="49255">
                      <a:moveTo>
                        <a:pt x="9916" y="49845"/>
                      </a:moveTo>
                      <a:cubicBezTo>
                        <a:pt x="9534" y="49845"/>
                        <a:pt x="9153" y="49654"/>
                        <a:pt x="8963" y="49464"/>
                      </a:cubicBezTo>
                      <a:cubicBezTo>
                        <a:pt x="3627" y="45849"/>
                        <a:pt x="578" y="39569"/>
                        <a:pt x="197" y="31958"/>
                      </a:cubicBezTo>
                      <a:cubicBezTo>
                        <a:pt x="-185" y="25298"/>
                        <a:pt x="1721" y="18258"/>
                        <a:pt x="4961" y="13310"/>
                      </a:cubicBezTo>
                      <a:cubicBezTo>
                        <a:pt x="16014" y="-2863"/>
                        <a:pt x="37548" y="-961"/>
                        <a:pt x="46505" y="4558"/>
                      </a:cubicBezTo>
                      <a:cubicBezTo>
                        <a:pt x="46886" y="4748"/>
                        <a:pt x="47077" y="5128"/>
                        <a:pt x="47267" y="5509"/>
                      </a:cubicBezTo>
                      <a:cubicBezTo>
                        <a:pt x="47648" y="6460"/>
                        <a:pt x="47077" y="7412"/>
                        <a:pt x="46124" y="7792"/>
                      </a:cubicBezTo>
                      <a:cubicBezTo>
                        <a:pt x="26876" y="15023"/>
                        <a:pt x="21350" y="24727"/>
                        <a:pt x="11631" y="48513"/>
                      </a:cubicBezTo>
                      <a:cubicBezTo>
                        <a:pt x="11250" y="49464"/>
                        <a:pt x="10487" y="49845"/>
                        <a:pt x="9916" y="49845"/>
                      </a:cubicBezTo>
                      <a:lnTo>
                        <a:pt x="9916" y="49845"/>
                      </a:lnTo>
                      <a:close/>
                      <a:moveTo>
                        <a:pt x="7819" y="15594"/>
                      </a:moveTo>
                      <a:cubicBezTo>
                        <a:pt x="2674" y="23015"/>
                        <a:pt x="1149" y="37667"/>
                        <a:pt x="9153" y="45278"/>
                      </a:cubicBezTo>
                      <a:cubicBezTo>
                        <a:pt x="17919" y="23966"/>
                        <a:pt x="24018" y="13501"/>
                        <a:pt x="40978" y="6270"/>
                      </a:cubicBezTo>
                      <a:cubicBezTo>
                        <a:pt x="31831" y="2845"/>
                        <a:pt x="16395" y="3035"/>
                        <a:pt x="7819" y="15594"/>
                      </a:cubicBezTo>
                      <a:close/>
                    </a:path>
                  </a:pathLst>
                </a:custGeom>
                <a:solidFill>
                  <a:srgbClr val="000000"/>
                </a:solidFill>
                <a:ln w="1903" cap="flat">
                  <a:noFill/>
                  <a:prstDash val="solid"/>
                  <a:miter/>
                </a:ln>
              </p:spPr>
              <p:txBody>
                <a:bodyPr rtlCol="0" anchor="ctr"/>
                <a:lstStyle/>
                <a:p>
                  <a:endParaRPr lang="fr-FR"/>
                </a:p>
              </p:txBody>
            </p:sp>
            <p:sp>
              <p:nvSpPr>
                <p:cNvPr id="1191" name="Forme libre 1190">
                  <a:extLst>
                    <a:ext uri="{FF2B5EF4-FFF2-40B4-BE49-F238E27FC236}">
                      <a16:creationId xmlns:a16="http://schemas.microsoft.com/office/drawing/2014/main" id="{B7B886A3-C374-07AA-D209-75DD5E71822E}"/>
                    </a:ext>
                  </a:extLst>
                </p:cNvPr>
                <p:cNvSpPr/>
                <p:nvPr/>
              </p:nvSpPr>
              <p:spPr>
                <a:xfrm>
                  <a:off x="2437387" y="2523115"/>
                  <a:ext cx="146896" cy="99103"/>
                </a:xfrm>
                <a:custGeom>
                  <a:avLst/>
                  <a:gdLst>
                    <a:gd name="connsiteX0" fmla="*/ 17267 w 146896"/>
                    <a:gd name="connsiteY0" fmla="*/ 99692 h 99103"/>
                    <a:gd name="connsiteX1" fmla="*/ 6977 w 146896"/>
                    <a:gd name="connsiteY1" fmla="*/ 23770 h 99103"/>
                    <a:gd name="connsiteX2" fmla="*/ 147045 w 146896"/>
                    <a:gd name="connsiteY2" fmla="*/ 45462 h 99103"/>
                    <a:gd name="connsiteX3" fmla="*/ 115029 w 146896"/>
                    <a:gd name="connsiteY3" fmla="*/ 55737 h 99103"/>
                    <a:gd name="connsiteX4" fmla="*/ 91589 w 146896"/>
                    <a:gd name="connsiteY4" fmla="*/ 36709 h 99103"/>
                    <a:gd name="connsiteX5" fmla="*/ 102452 w 146896"/>
                    <a:gd name="connsiteY5" fmla="*/ 59733 h 99103"/>
                    <a:gd name="connsiteX6" fmla="*/ 77297 w 146896"/>
                    <a:gd name="connsiteY6" fmla="*/ 68106 h 99103"/>
                    <a:gd name="connsiteX7" fmla="*/ 77297 w 146896"/>
                    <a:gd name="connsiteY7" fmla="*/ 68106 h 99103"/>
                    <a:gd name="connsiteX8" fmla="*/ 63766 w 146896"/>
                    <a:gd name="connsiteY8" fmla="*/ 53264 h 99103"/>
                    <a:gd name="connsiteX9" fmla="*/ 69102 w 146896"/>
                    <a:gd name="connsiteY9" fmla="*/ 70770 h 99103"/>
                    <a:gd name="connsiteX10" fmla="*/ 56906 w 146896"/>
                    <a:gd name="connsiteY10" fmla="*/ 74766 h 99103"/>
                    <a:gd name="connsiteX11" fmla="*/ 38421 w 146896"/>
                    <a:gd name="connsiteY11" fmla="*/ 97219 h 99103"/>
                    <a:gd name="connsiteX12" fmla="*/ 17267 w 146896"/>
                    <a:gd name="connsiteY12" fmla="*/ 99692 h 99103"/>
                    <a:gd name="connsiteX13" fmla="*/ 17267 w 146896"/>
                    <a:gd name="connsiteY13" fmla="*/ 99692 h 99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896" h="99103">
                      <a:moveTo>
                        <a:pt x="17267" y="99692"/>
                      </a:moveTo>
                      <a:cubicBezTo>
                        <a:pt x="5071" y="86182"/>
                        <a:pt x="-8269" y="56118"/>
                        <a:pt x="6977" y="23770"/>
                      </a:cubicBezTo>
                      <a:cubicBezTo>
                        <a:pt x="21841" y="-7626"/>
                        <a:pt x="106263" y="-13144"/>
                        <a:pt x="147045" y="45462"/>
                      </a:cubicBezTo>
                      <a:lnTo>
                        <a:pt x="115029" y="55737"/>
                      </a:lnTo>
                      <a:cubicBezTo>
                        <a:pt x="108931" y="47175"/>
                        <a:pt x="99974" y="40134"/>
                        <a:pt x="91589" y="36709"/>
                      </a:cubicBezTo>
                      <a:cubicBezTo>
                        <a:pt x="96735" y="44701"/>
                        <a:pt x="100355" y="53454"/>
                        <a:pt x="102452" y="59733"/>
                      </a:cubicBezTo>
                      <a:lnTo>
                        <a:pt x="77297" y="68106"/>
                      </a:lnTo>
                      <a:lnTo>
                        <a:pt x="77297" y="68106"/>
                      </a:lnTo>
                      <a:cubicBezTo>
                        <a:pt x="74057" y="62397"/>
                        <a:pt x="69293" y="56879"/>
                        <a:pt x="63766" y="53264"/>
                      </a:cubicBezTo>
                      <a:cubicBezTo>
                        <a:pt x="66434" y="60304"/>
                        <a:pt x="68149" y="66393"/>
                        <a:pt x="69102" y="70770"/>
                      </a:cubicBezTo>
                      <a:lnTo>
                        <a:pt x="56906" y="74766"/>
                      </a:lnTo>
                      <a:cubicBezTo>
                        <a:pt x="46996" y="62778"/>
                        <a:pt x="28320" y="67725"/>
                        <a:pt x="38421" y="97219"/>
                      </a:cubicBezTo>
                      <a:cubicBezTo>
                        <a:pt x="22984" y="91891"/>
                        <a:pt x="17267" y="99692"/>
                        <a:pt x="17267" y="99692"/>
                      </a:cubicBezTo>
                      <a:lnTo>
                        <a:pt x="17267" y="99692"/>
                      </a:lnTo>
                      <a:close/>
                    </a:path>
                  </a:pathLst>
                </a:custGeom>
                <a:solidFill>
                  <a:srgbClr val="000000"/>
                </a:solidFill>
                <a:ln w="1903" cap="flat">
                  <a:noFill/>
                  <a:prstDash val="solid"/>
                  <a:miter/>
                </a:ln>
              </p:spPr>
              <p:txBody>
                <a:bodyPr rtlCol="0" anchor="ctr"/>
                <a:lstStyle/>
                <a:p>
                  <a:endParaRPr lang="fr-FR"/>
                </a:p>
              </p:txBody>
            </p:sp>
            <p:sp>
              <p:nvSpPr>
                <p:cNvPr id="1192" name="Forme libre 1191">
                  <a:extLst>
                    <a:ext uri="{FF2B5EF4-FFF2-40B4-BE49-F238E27FC236}">
                      <a16:creationId xmlns:a16="http://schemas.microsoft.com/office/drawing/2014/main" id="{8E3C505B-6637-B1AC-23E5-F8EFE91774B0}"/>
                    </a:ext>
                  </a:extLst>
                </p:cNvPr>
                <p:cNvSpPr/>
                <p:nvPr/>
              </p:nvSpPr>
              <p:spPr>
                <a:xfrm>
                  <a:off x="2435579" y="2521406"/>
                  <a:ext cx="153002" cy="102714"/>
                </a:xfrm>
                <a:custGeom>
                  <a:avLst/>
                  <a:gdLst>
                    <a:gd name="connsiteX0" fmla="*/ 17742 w 153002"/>
                    <a:gd name="connsiteY0" fmla="*/ 102543 h 102714"/>
                    <a:gd name="connsiteX1" fmla="*/ 7070 w 153002"/>
                    <a:gd name="connsiteY1" fmla="*/ 24717 h 102714"/>
                    <a:gd name="connsiteX2" fmla="*/ 52806 w 153002"/>
                    <a:gd name="connsiteY2" fmla="*/ 932 h 102714"/>
                    <a:gd name="connsiteX3" fmla="*/ 149996 w 153002"/>
                    <a:gd name="connsiteY3" fmla="*/ 46219 h 102714"/>
                    <a:gd name="connsiteX4" fmla="*/ 150187 w 153002"/>
                    <a:gd name="connsiteY4" fmla="*/ 46600 h 102714"/>
                    <a:gd name="connsiteX5" fmla="*/ 149044 w 153002"/>
                    <a:gd name="connsiteY5" fmla="*/ 48883 h 102714"/>
                    <a:gd name="connsiteX6" fmla="*/ 117028 w 153002"/>
                    <a:gd name="connsiteY6" fmla="*/ 59158 h 102714"/>
                    <a:gd name="connsiteX7" fmla="*/ 114932 w 153002"/>
                    <a:gd name="connsiteY7" fmla="*/ 58588 h 102714"/>
                    <a:gd name="connsiteX8" fmla="*/ 97590 w 153002"/>
                    <a:gd name="connsiteY8" fmla="*/ 42794 h 102714"/>
                    <a:gd name="connsiteX9" fmla="*/ 105594 w 153002"/>
                    <a:gd name="connsiteY9" fmla="*/ 61061 h 102714"/>
                    <a:gd name="connsiteX10" fmla="*/ 105594 w 153002"/>
                    <a:gd name="connsiteY10" fmla="*/ 61061 h 102714"/>
                    <a:gd name="connsiteX11" fmla="*/ 104450 w 153002"/>
                    <a:gd name="connsiteY11" fmla="*/ 63345 h 102714"/>
                    <a:gd name="connsiteX12" fmla="*/ 79105 w 153002"/>
                    <a:gd name="connsiteY12" fmla="*/ 71527 h 102714"/>
                    <a:gd name="connsiteX13" fmla="*/ 77009 w 153002"/>
                    <a:gd name="connsiteY13" fmla="*/ 70766 h 102714"/>
                    <a:gd name="connsiteX14" fmla="*/ 68814 w 153002"/>
                    <a:gd name="connsiteY14" fmla="*/ 60300 h 102714"/>
                    <a:gd name="connsiteX15" fmla="*/ 72054 w 153002"/>
                    <a:gd name="connsiteY15" fmla="*/ 72098 h 102714"/>
                    <a:gd name="connsiteX16" fmla="*/ 70910 w 153002"/>
                    <a:gd name="connsiteY16" fmla="*/ 74191 h 102714"/>
                    <a:gd name="connsiteX17" fmla="*/ 58714 w 153002"/>
                    <a:gd name="connsiteY17" fmla="*/ 78187 h 102714"/>
                    <a:gd name="connsiteX18" fmla="*/ 56808 w 153002"/>
                    <a:gd name="connsiteY18" fmla="*/ 77616 h 102714"/>
                    <a:gd name="connsiteX19" fmla="*/ 43278 w 153002"/>
                    <a:gd name="connsiteY19" fmla="*/ 73239 h 102714"/>
                    <a:gd name="connsiteX20" fmla="*/ 41372 w 153002"/>
                    <a:gd name="connsiteY20" fmla="*/ 98356 h 102714"/>
                    <a:gd name="connsiteX21" fmla="*/ 40991 w 153002"/>
                    <a:gd name="connsiteY21" fmla="*/ 100259 h 102714"/>
                    <a:gd name="connsiteX22" fmla="*/ 39085 w 153002"/>
                    <a:gd name="connsiteY22" fmla="*/ 100640 h 102714"/>
                    <a:gd name="connsiteX23" fmla="*/ 20029 w 153002"/>
                    <a:gd name="connsiteY23" fmla="*/ 102543 h 102714"/>
                    <a:gd name="connsiteX24" fmla="*/ 18504 w 153002"/>
                    <a:gd name="connsiteY24" fmla="*/ 103304 h 102714"/>
                    <a:gd name="connsiteX25" fmla="*/ 17742 w 153002"/>
                    <a:gd name="connsiteY25" fmla="*/ 102543 h 102714"/>
                    <a:gd name="connsiteX26" fmla="*/ 30319 w 153002"/>
                    <a:gd name="connsiteY26" fmla="*/ 95312 h 102714"/>
                    <a:gd name="connsiteX27" fmla="*/ 37561 w 153002"/>
                    <a:gd name="connsiteY27" fmla="*/ 96263 h 102714"/>
                    <a:gd name="connsiteX28" fmla="*/ 35846 w 153002"/>
                    <a:gd name="connsiteY28" fmla="*/ 80280 h 102714"/>
                    <a:gd name="connsiteX29" fmla="*/ 42135 w 153002"/>
                    <a:gd name="connsiteY29" fmla="*/ 70195 h 102714"/>
                    <a:gd name="connsiteX30" fmla="*/ 59286 w 153002"/>
                    <a:gd name="connsiteY30" fmla="*/ 74571 h 102714"/>
                    <a:gd name="connsiteX31" fmla="*/ 68814 w 153002"/>
                    <a:gd name="connsiteY31" fmla="*/ 71527 h 102714"/>
                    <a:gd name="connsiteX32" fmla="*/ 63859 w 153002"/>
                    <a:gd name="connsiteY32" fmla="*/ 55924 h 102714"/>
                    <a:gd name="connsiteX33" fmla="*/ 64050 w 153002"/>
                    <a:gd name="connsiteY33" fmla="*/ 54211 h 102714"/>
                    <a:gd name="connsiteX34" fmla="*/ 66527 w 153002"/>
                    <a:gd name="connsiteY34" fmla="*/ 53640 h 102714"/>
                    <a:gd name="connsiteX35" fmla="*/ 80058 w 153002"/>
                    <a:gd name="connsiteY35" fmla="*/ 67911 h 102714"/>
                    <a:gd name="connsiteX36" fmla="*/ 102164 w 153002"/>
                    <a:gd name="connsiteY36" fmla="*/ 60681 h 102714"/>
                    <a:gd name="connsiteX37" fmla="*/ 92064 w 153002"/>
                    <a:gd name="connsiteY37" fmla="*/ 39750 h 102714"/>
                    <a:gd name="connsiteX38" fmla="*/ 91873 w 153002"/>
                    <a:gd name="connsiteY38" fmla="*/ 38037 h 102714"/>
                    <a:gd name="connsiteX39" fmla="*/ 94160 w 153002"/>
                    <a:gd name="connsiteY39" fmla="*/ 37086 h 102714"/>
                    <a:gd name="connsiteX40" fmla="*/ 117600 w 153002"/>
                    <a:gd name="connsiteY40" fmla="*/ 55543 h 102714"/>
                    <a:gd name="connsiteX41" fmla="*/ 145995 w 153002"/>
                    <a:gd name="connsiteY41" fmla="*/ 46410 h 102714"/>
                    <a:gd name="connsiteX42" fmla="*/ 53378 w 153002"/>
                    <a:gd name="connsiteY42" fmla="*/ 4738 h 102714"/>
                    <a:gd name="connsiteX43" fmla="*/ 10500 w 153002"/>
                    <a:gd name="connsiteY43" fmla="*/ 26430 h 102714"/>
                    <a:gd name="connsiteX44" fmla="*/ 19266 w 153002"/>
                    <a:gd name="connsiteY44" fmla="*/ 98927 h 102714"/>
                    <a:gd name="connsiteX45" fmla="*/ 30319 w 153002"/>
                    <a:gd name="connsiteY45" fmla="*/ 95312 h 102714"/>
                    <a:gd name="connsiteX46" fmla="*/ 30319 w 153002"/>
                    <a:gd name="connsiteY46" fmla="*/ 95312 h 102714"/>
                    <a:gd name="connsiteX47" fmla="*/ 141611 w 153002"/>
                    <a:gd name="connsiteY47" fmla="*/ 94170 h 102714"/>
                    <a:gd name="connsiteX48" fmla="*/ 141802 w 153002"/>
                    <a:gd name="connsiteY48" fmla="*/ 91697 h 102714"/>
                    <a:gd name="connsiteX49" fmla="*/ 148091 w 153002"/>
                    <a:gd name="connsiteY49" fmla="*/ 85988 h 102714"/>
                    <a:gd name="connsiteX50" fmla="*/ 149044 w 153002"/>
                    <a:gd name="connsiteY50" fmla="*/ 80851 h 102714"/>
                    <a:gd name="connsiteX51" fmla="*/ 143327 w 153002"/>
                    <a:gd name="connsiteY51" fmla="*/ 79328 h 102714"/>
                    <a:gd name="connsiteX52" fmla="*/ 134370 w 153002"/>
                    <a:gd name="connsiteY52" fmla="*/ 84276 h 102714"/>
                    <a:gd name="connsiteX53" fmla="*/ 131892 w 153002"/>
                    <a:gd name="connsiteY53" fmla="*/ 83514 h 102714"/>
                    <a:gd name="connsiteX54" fmla="*/ 132655 w 153002"/>
                    <a:gd name="connsiteY54" fmla="*/ 81041 h 102714"/>
                    <a:gd name="connsiteX55" fmla="*/ 141611 w 153002"/>
                    <a:gd name="connsiteY55" fmla="*/ 76093 h 102714"/>
                    <a:gd name="connsiteX56" fmla="*/ 152093 w 153002"/>
                    <a:gd name="connsiteY56" fmla="*/ 78948 h 102714"/>
                    <a:gd name="connsiteX57" fmla="*/ 150568 w 153002"/>
                    <a:gd name="connsiteY57" fmla="*/ 88652 h 102714"/>
                    <a:gd name="connsiteX58" fmla="*/ 144279 w 153002"/>
                    <a:gd name="connsiteY58" fmla="*/ 94361 h 102714"/>
                    <a:gd name="connsiteX59" fmla="*/ 143136 w 153002"/>
                    <a:gd name="connsiteY59" fmla="*/ 94741 h 102714"/>
                    <a:gd name="connsiteX60" fmla="*/ 141611 w 153002"/>
                    <a:gd name="connsiteY60" fmla="*/ 94170 h 10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3002" h="102714">
                      <a:moveTo>
                        <a:pt x="17742" y="102543"/>
                      </a:moveTo>
                      <a:cubicBezTo>
                        <a:pt x="6308" y="89794"/>
                        <a:pt x="-8938" y="58968"/>
                        <a:pt x="7070" y="24717"/>
                      </a:cubicBezTo>
                      <a:cubicBezTo>
                        <a:pt x="13168" y="11778"/>
                        <a:pt x="30700" y="2645"/>
                        <a:pt x="52806" y="932"/>
                      </a:cubicBezTo>
                      <a:cubicBezTo>
                        <a:pt x="82916" y="-1541"/>
                        <a:pt x="124270" y="8924"/>
                        <a:pt x="149996" y="46219"/>
                      </a:cubicBezTo>
                      <a:cubicBezTo>
                        <a:pt x="150187" y="46410"/>
                        <a:pt x="150187" y="46600"/>
                        <a:pt x="150187" y="46600"/>
                      </a:cubicBezTo>
                      <a:cubicBezTo>
                        <a:pt x="150568" y="47551"/>
                        <a:pt x="149996" y="48503"/>
                        <a:pt x="149044" y="48883"/>
                      </a:cubicBezTo>
                      <a:lnTo>
                        <a:pt x="117028" y="59158"/>
                      </a:lnTo>
                      <a:cubicBezTo>
                        <a:pt x="116266" y="59349"/>
                        <a:pt x="115504" y="59158"/>
                        <a:pt x="114932" y="58588"/>
                      </a:cubicBezTo>
                      <a:cubicBezTo>
                        <a:pt x="110358" y="52308"/>
                        <a:pt x="104069" y="46600"/>
                        <a:pt x="97590" y="42794"/>
                      </a:cubicBezTo>
                      <a:cubicBezTo>
                        <a:pt x="101211" y="49454"/>
                        <a:pt x="103879" y="56114"/>
                        <a:pt x="105594" y="61061"/>
                      </a:cubicBezTo>
                      <a:cubicBezTo>
                        <a:pt x="105594" y="61061"/>
                        <a:pt x="105594" y="61061"/>
                        <a:pt x="105594" y="61061"/>
                      </a:cubicBezTo>
                      <a:cubicBezTo>
                        <a:pt x="105975" y="62013"/>
                        <a:pt x="105403" y="62964"/>
                        <a:pt x="104450" y="63345"/>
                      </a:cubicBezTo>
                      <a:lnTo>
                        <a:pt x="79105" y="71527"/>
                      </a:lnTo>
                      <a:cubicBezTo>
                        <a:pt x="78343" y="71717"/>
                        <a:pt x="77390" y="71336"/>
                        <a:pt x="77009" y="70766"/>
                      </a:cubicBezTo>
                      <a:cubicBezTo>
                        <a:pt x="74912" y="66960"/>
                        <a:pt x="72054" y="63345"/>
                        <a:pt x="68814" y="60300"/>
                      </a:cubicBezTo>
                      <a:cubicBezTo>
                        <a:pt x="70148" y="64106"/>
                        <a:pt x="71292" y="68102"/>
                        <a:pt x="72054" y="72098"/>
                      </a:cubicBezTo>
                      <a:cubicBezTo>
                        <a:pt x="72244" y="73049"/>
                        <a:pt x="71673" y="74000"/>
                        <a:pt x="70910" y="74191"/>
                      </a:cubicBezTo>
                      <a:lnTo>
                        <a:pt x="58714" y="78187"/>
                      </a:lnTo>
                      <a:cubicBezTo>
                        <a:pt x="57952" y="78377"/>
                        <a:pt x="57189" y="78187"/>
                        <a:pt x="56808" y="77616"/>
                      </a:cubicBezTo>
                      <a:cubicBezTo>
                        <a:pt x="52806" y="72859"/>
                        <a:pt x="47280" y="70956"/>
                        <a:pt x="43278" y="73239"/>
                      </a:cubicBezTo>
                      <a:cubicBezTo>
                        <a:pt x="36799" y="76855"/>
                        <a:pt x="38133" y="88652"/>
                        <a:pt x="41372" y="98356"/>
                      </a:cubicBezTo>
                      <a:cubicBezTo>
                        <a:pt x="41563" y="98927"/>
                        <a:pt x="41372" y="99688"/>
                        <a:pt x="40991" y="100259"/>
                      </a:cubicBezTo>
                      <a:cubicBezTo>
                        <a:pt x="40419" y="100830"/>
                        <a:pt x="39848" y="100830"/>
                        <a:pt x="39085" y="100640"/>
                      </a:cubicBezTo>
                      <a:cubicBezTo>
                        <a:pt x="25364" y="95883"/>
                        <a:pt x="20410" y="102162"/>
                        <a:pt x="20029" y="102543"/>
                      </a:cubicBezTo>
                      <a:cubicBezTo>
                        <a:pt x="19647" y="102923"/>
                        <a:pt x="19076" y="103304"/>
                        <a:pt x="18504" y="103304"/>
                      </a:cubicBezTo>
                      <a:cubicBezTo>
                        <a:pt x="18695" y="103304"/>
                        <a:pt x="18123" y="103113"/>
                        <a:pt x="17742" y="102543"/>
                      </a:cubicBezTo>
                      <a:close/>
                      <a:moveTo>
                        <a:pt x="30319" y="95312"/>
                      </a:moveTo>
                      <a:cubicBezTo>
                        <a:pt x="32416" y="95312"/>
                        <a:pt x="34702" y="95502"/>
                        <a:pt x="37561" y="96263"/>
                      </a:cubicBezTo>
                      <a:cubicBezTo>
                        <a:pt x="35846" y="90174"/>
                        <a:pt x="35274" y="84656"/>
                        <a:pt x="35846" y="80280"/>
                      </a:cubicBezTo>
                      <a:cubicBezTo>
                        <a:pt x="36799" y="74191"/>
                        <a:pt x="39657" y="71336"/>
                        <a:pt x="42135" y="70195"/>
                      </a:cubicBezTo>
                      <a:cubicBezTo>
                        <a:pt x="47280" y="67341"/>
                        <a:pt x="54331" y="69053"/>
                        <a:pt x="59286" y="74571"/>
                      </a:cubicBezTo>
                      <a:lnTo>
                        <a:pt x="68814" y="71527"/>
                      </a:lnTo>
                      <a:cubicBezTo>
                        <a:pt x="67480" y="66389"/>
                        <a:pt x="65956" y="61061"/>
                        <a:pt x="63859" y="55924"/>
                      </a:cubicBezTo>
                      <a:cubicBezTo>
                        <a:pt x="63669" y="55353"/>
                        <a:pt x="63669" y="54782"/>
                        <a:pt x="64050" y="54211"/>
                      </a:cubicBezTo>
                      <a:cubicBezTo>
                        <a:pt x="64622" y="53450"/>
                        <a:pt x="65765" y="53069"/>
                        <a:pt x="66527" y="53640"/>
                      </a:cubicBezTo>
                      <a:cubicBezTo>
                        <a:pt x="71673" y="57065"/>
                        <a:pt x="76627" y="62203"/>
                        <a:pt x="80058" y="67911"/>
                      </a:cubicBezTo>
                      <a:lnTo>
                        <a:pt x="102164" y="60681"/>
                      </a:lnTo>
                      <a:cubicBezTo>
                        <a:pt x="100067" y="54972"/>
                        <a:pt x="96828" y="47171"/>
                        <a:pt x="92064" y="39750"/>
                      </a:cubicBezTo>
                      <a:cubicBezTo>
                        <a:pt x="91682" y="39179"/>
                        <a:pt x="91682" y="38608"/>
                        <a:pt x="91873" y="38037"/>
                      </a:cubicBezTo>
                      <a:cubicBezTo>
                        <a:pt x="92254" y="37086"/>
                        <a:pt x="93207" y="36705"/>
                        <a:pt x="94160" y="37086"/>
                      </a:cubicBezTo>
                      <a:cubicBezTo>
                        <a:pt x="102545" y="40321"/>
                        <a:pt x="111502" y="47361"/>
                        <a:pt x="117600" y="55543"/>
                      </a:cubicBezTo>
                      <a:lnTo>
                        <a:pt x="145995" y="46410"/>
                      </a:lnTo>
                      <a:cubicBezTo>
                        <a:pt x="121030" y="12159"/>
                        <a:pt x="81963" y="2264"/>
                        <a:pt x="53378" y="4738"/>
                      </a:cubicBezTo>
                      <a:cubicBezTo>
                        <a:pt x="32416" y="6450"/>
                        <a:pt x="16027" y="14823"/>
                        <a:pt x="10500" y="26430"/>
                      </a:cubicBezTo>
                      <a:cubicBezTo>
                        <a:pt x="-4174" y="57636"/>
                        <a:pt x="8594" y="85988"/>
                        <a:pt x="19266" y="98927"/>
                      </a:cubicBezTo>
                      <a:cubicBezTo>
                        <a:pt x="21172" y="97215"/>
                        <a:pt x="24602" y="95312"/>
                        <a:pt x="30319" y="95312"/>
                      </a:cubicBezTo>
                      <a:lnTo>
                        <a:pt x="30319" y="95312"/>
                      </a:lnTo>
                      <a:close/>
                      <a:moveTo>
                        <a:pt x="141611" y="94170"/>
                      </a:moveTo>
                      <a:cubicBezTo>
                        <a:pt x="141040" y="93409"/>
                        <a:pt x="141040" y="92267"/>
                        <a:pt x="141802" y="91697"/>
                      </a:cubicBezTo>
                      <a:lnTo>
                        <a:pt x="148091" y="85988"/>
                      </a:lnTo>
                      <a:cubicBezTo>
                        <a:pt x="149615" y="84656"/>
                        <a:pt x="149996" y="82563"/>
                        <a:pt x="149044" y="80851"/>
                      </a:cubicBezTo>
                      <a:cubicBezTo>
                        <a:pt x="147900" y="78948"/>
                        <a:pt x="145423" y="78187"/>
                        <a:pt x="143327" y="79328"/>
                      </a:cubicBezTo>
                      <a:lnTo>
                        <a:pt x="134370" y="84276"/>
                      </a:lnTo>
                      <a:cubicBezTo>
                        <a:pt x="133417" y="84656"/>
                        <a:pt x="132464" y="84466"/>
                        <a:pt x="131892" y="83514"/>
                      </a:cubicBezTo>
                      <a:cubicBezTo>
                        <a:pt x="131321" y="82563"/>
                        <a:pt x="131702" y="81612"/>
                        <a:pt x="132655" y="81041"/>
                      </a:cubicBezTo>
                      <a:lnTo>
                        <a:pt x="141611" y="76093"/>
                      </a:lnTo>
                      <a:cubicBezTo>
                        <a:pt x="145232" y="74000"/>
                        <a:pt x="149996" y="75332"/>
                        <a:pt x="152093" y="78948"/>
                      </a:cubicBezTo>
                      <a:cubicBezTo>
                        <a:pt x="153998" y="82182"/>
                        <a:pt x="153236" y="86178"/>
                        <a:pt x="150568" y="88652"/>
                      </a:cubicBezTo>
                      <a:lnTo>
                        <a:pt x="144279" y="94361"/>
                      </a:lnTo>
                      <a:cubicBezTo>
                        <a:pt x="143898" y="94741"/>
                        <a:pt x="143517" y="94741"/>
                        <a:pt x="143136" y="94741"/>
                      </a:cubicBezTo>
                      <a:cubicBezTo>
                        <a:pt x="142564" y="94931"/>
                        <a:pt x="141993" y="94551"/>
                        <a:pt x="141611" y="94170"/>
                      </a:cubicBezTo>
                      <a:close/>
                    </a:path>
                  </a:pathLst>
                </a:custGeom>
                <a:solidFill>
                  <a:srgbClr val="000000"/>
                </a:solidFill>
                <a:ln w="1903" cap="flat">
                  <a:noFill/>
                  <a:prstDash val="solid"/>
                  <a:miter/>
                </a:ln>
              </p:spPr>
              <p:txBody>
                <a:bodyPr rtlCol="0" anchor="ctr"/>
                <a:lstStyle/>
                <a:p>
                  <a:endParaRPr lang="fr-FR"/>
                </a:p>
              </p:txBody>
            </p:sp>
            <p:sp>
              <p:nvSpPr>
                <p:cNvPr id="1193" name="Forme libre 1192">
                  <a:extLst>
                    <a:ext uri="{FF2B5EF4-FFF2-40B4-BE49-F238E27FC236}">
                      <a16:creationId xmlns:a16="http://schemas.microsoft.com/office/drawing/2014/main" id="{BD28F97D-1620-DC40-ACBD-684452ED44BB}"/>
                    </a:ext>
                  </a:extLst>
                </p:cNvPr>
                <p:cNvSpPr/>
                <p:nvPr/>
              </p:nvSpPr>
              <p:spPr>
                <a:xfrm>
                  <a:off x="2295297" y="2579327"/>
                  <a:ext cx="547625" cy="545995"/>
                </a:xfrm>
                <a:custGeom>
                  <a:avLst/>
                  <a:gdLst>
                    <a:gd name="connsiteX0" fmla="*/ 276748 w 547625"/>
                    <a:gd name="connsiteY0" fmla="*/ 24832 h 545995"/>
                    <a:gd name="connsiteX1" fmla="*/ 275224 w 547625"/>
                    <a:gd name="connsiteY1" fmla="*/ 24071 h 545995"/>
                    <a:gd name="connsiteX2" fmla="*/ 269316 w 547625"/>
                    <a:gd name="connsiteY2" fmla="*/ 14938 h 545995"/>
                    <a:gd name="connsiteX3" fmla="*/ 269888 w 547625"/>
                    <a:gd name="connsiteY3" fmla="*/ 12464 h 545995"/>
                    <a:gd name="connsiteX4" fmla="*/ 272365 w 547625"/>
                    <a:gd name="connsiteY4" fmla="*/ 13035 h 545995"/>
                    <a:gd name="connsiteX5" fmla="*/ 278273 w 547625"/>
                    <a:gd name="connsiteY5" fmla="*/ 22169 h 545995"/>
                    <a:gd name="connsiteX6" fmla="*/ 278463 w 547625"/>
                    <a:gd name="connsiteY6" fmla="*/ 23120 h 545995"/>
                    <a:gd name="connsiteX7" fmla="*/ 276748 w 547625"/>
                    <a:gd name="connsiteY7" fmla="*/ 24832 h 545995"/>
                    <a:gd name="connsiteX8" fmla="*/ 276748 w 547625"/>
                    <a:gd name="connsiteY8" fmla="*/ 24832 h 545995"/>
                    <a:gd name="connsiteX9" fmla="*/ 227010 w 547625"/>
                    <a:gd name="connsiteY9" fmla="*/ 33205 h 545995"/>
                    <a:gd name="connsiteX10" fmla="*/ 218815 w 547625"/>
                    <a:gd name="connsiteY10" fmla="*/ 32253 h 545995"/>
                    <a:gd name="connsiteX11" fmla="*/ 218815 w 547625"/>
                    <a:gd name="connsiteY11" fmla="*/ 32253 h 545995"/>
                    <a:gd name="connsiteX12" fmla="*/ 217481 w 547625"/>
                    <a:gd name="connsiteY12" fmla="*/ 30160 h 545995"/>
                    <a:gd name="connsiteX13" fmla="*/ 219578 w 547625"/>
                    <a:gd name="connsiteY13" fmla="*/ 28828 h 545995"/>
                    <a:gd name="connsiteX14" fmla="*/ 246829 w 547625"/>
                    <a:gd name="connsiteY14" fmla="*/ 18553 h 545995"/>
                    <a:gd name="connsiteX15" fmla="*/ 246829 w 547625"/>
                    <a:gd name="connsiteY15" fmla="*/ 18553 h 545995"/>
                    <a:gd name="connsiteX16" fmla="*/ 249116 w 547625"/>
                    <a:gd name="connsiteY16" fmla="*/ 17411 h 545995"/>
                    <a:gd name="connsiteX17" fmla="*/ 250259 w 547625"/>
                    <a:gd name="connsiteY17" fmla="*/ 19695 h 545995"/>
                    <a:gd name="connsiteX18" fmla="*/ 227010 w 547625"/>
                    <a:gd name="connsiteY18" fmla="*/ 33205 h 545995"/>
                    <a:gd name="connsiteX19" fmla="*/ 227010 w 547625"/>
                    <a:gd name="connsiteY19" fmla="*/ 33205 h 545995"/>
                    <a:gd name="connsiteX20" fmla="*/ 277320 w 547625"/>
                    <a:gd name="connsiteY20" fmla="*/ 10752 h 545995"/>
                    <a:gd name="connsiteX21" fmla="*/ 277320 w 547625"/>
                    <a:gd name="connsiteY21" fmla="*/ 10752 h 545995"/>
                    <a:gd name="connsiteX22" fmla="*/ 275795 w 547625"/>
                    <a:gd name="connsiteY22" fmla="*/ 8659 h 545995"/>
                    <a:gd name="connsiteX23" fmla="*/ 277892 w 547625"/>
                    <a:gd name="connsiteY23" fmla="*/ 7327 h 545995"/>
                    <a:gd name="connsiteX24" fmla="*/ 288563 w 547625"/>
                    <a:gd name="connsiteY24" fmla="*/ 1618 h 545995"/>
                    <a:gd name="connsiteX25" fmla="*/ 288563 w 547625"/>
                    <a:gd name="connsiteY25" fmla="*/ 1618 h 545995"/>
                    <a:gd name="connsiteX26" fmla="*/ 291041 w 547625"/>
                    <a:gd name="connsiteY26" fmla="*/ 857 h 545995"/>
                    <a:gd name="connsiteX27" fmla="*/ 291803 w 547625"/>
                    <a:gd name="connsiteY27" fmla="*/ 3331 h 545995"/>
                    <a:gd name="connsiteX28" fmla="*/ 279797 w 547625"/>
                    <a:gd name="connsiteY28" fmla="*/ 11322 h 545995"/>
                    <a:gd name="connsiteX29" fmla="*/ 277320 w 547625"/>
                    <a:gd name="connsiteY29" fmla="*/ 10752 h 545995"/>
                    <a:gd name="connsiteX30" fmla="*/ 252546 w 547625"/>
                    <a:gd name="connsiteY30" fmla="*/ 65743 h 545995"/>
                    <a:gd name="connsiteX31" fmla="*/ 231774 w 547625"/>
                    <a:gd name="connsiteY31" fmla="*/ 59273 h 545995"/>
                    <a:gd name="connsiteX32" fmla="*/ 231774 w 547625"/>
                    <a:gd name="connsiteY32" fmla="*/ 59273 h 545995"/>
                    <a:gd name="connsiteX33" fmla="*/ 231393 w 547625"/>
                    <a:gd name="connsiteY33" fmla="*/ 56800 h 545995"/>
                    <a:gd name="connsiteX34" fmla="*/ 233870 w 547625"/>
                    <a:gd name="connsiteY34" fmla="*/ 56419 h 545995"/>
                    <a:gd name="connsiteX35" fmla="*/ 260931 w 547625"/>
                    <a:gd name="connsiteY35" fmla="*/ 61366 h 545995"/>
                    <a:gd name="connsiteX36" fmla="*/ 263027 w 547625"/>
                    <a:gd name="connsiteY36" fmla="*/ 62698 h 545995"/>
                    <a:gd name="connsiteX37" fmla="*/ 261693 w 547625"/>
                    <a:gd name="connsiteY37" fmla="*/ 64792 h 545995"/>
                    <a:gd name="connsiteX38" fmla="*/ 252546 w 547625"/>
                    <a:gd name="connsiteY38" fmla="*/ 65743 h 545995"/>
                    <a:gd name="connsiteX39" fmla="*/ 252546 w 547625"/>
                    <a:gd name="connsiteY39" fmla="*/ 65743 h 545995"/>
                    <a:gd name="connsiteX40" fmla="*/ 170792 w 547625"/>
                    <a:gd name="connsiteY40" fmla="*/ 64221 h 545995"/>
                    <a:gd name="connsiteX41" fmla="*/ 170411 w 547625"/>
                    <a:gd name="connsiteY41" fmla="*/ 64221 h 545995"/>
                    <a:gd name="connsiteX42" fmla="*/ 162979 w 547625"/>
                    <a:gd name="connsiteY42" fmla="*/ 55848 h 545995"/>
                    <a:gd name="connsiteX43" fmla="*/ 167362 w 547625"/>
                    <a:gd name="connsiteY43" fmla="*/ 43670 h 545995"/>
                    <a:gd name="connsiteX44" fmla="*/ 169839 w 547625"/>
                    <a:gd name="connsiteY44" fmla="*/ 44241 h 545995"/>
                    <a:gd name="connsiteX45" fmla="*/ 169268 w 547625"/>
                    <a:gd name="connsiteY45" fmla="*/ 46715 h 545995"/>
                    <a:gd name="connsiteX46" fmla="*/ 166600 w 547625"/>
                    <a:gd name="connsiteY46" fmla="*/ 55277 h 545995"/>
                    <a:gd name="connsiteX47" fmla="*/ 171364 w 547625"/>
                    <a:gd name="connsiteY47" fmla="*/ 60796 h 545995"/>
                    <a:gd name="connsiteX48" fmla="*/ 172698 w 547625"/>
                    <a:gd name="connsiteY48" fmla="*/ 62508 h 545995"/>
                    <a:gd name="connsiteX49" fmla="*/ 170792 w 547625"/>
                    <a:gd name="connsiteY49" fmla="*/ 64221 h 545995"/>
                    <a:gd name="connsiteX50" fmla="*/ 170792 w 547625"/>
                    <a:gd name="connsiteY50" fmla="*/ 64221 h 545995"/>
                    <a:gd name="connsiteX51" fmla="*/ 33583 w 547625"/>
                    <a:gd name="connsiteY51" fmla="*/ 546584 h 545995"/>
                    <a:gd name="connsiteX52" fmla="*/ 32058 w 547625"/>
                    <a:gd name="connsiteY52" fmla="*/ 545633 h 545995"/>
                    <a:gd name="connsiteX53" fmla="*/ 32820 w 547625"/>
                    <a:gd name="connsiteY53" fmla="*/ 543159 h 545995"/>
                    <a:gd name="connsiteX54" fmla="*/ 34917 w 547625"/>
                    <a:gd name="connsiteY54" fmla="*/ 542017 h 545995"/>
                    <a:gd name="connsiteX55" fmla="*/ 58357 w 547625"/>
                    <a:gd name="connsiteY55" fmla="*/ 457342 h 545995"/>
                    <a:gd name="connsiteX56" fmla="*/ 995 w 547625"/>
                    <a:gd name="connsiteY56" fmla="*/ 377805 h 545995"/>
                    <a:gd name="connsiteX57" fmla="*/ 424 w 547625"/>
                    <a:gd name="connsiteY57" fmla="*/ 375331 h 545995"/>
                    <a:gd name="connsiteX58" fmla="*/ 2901 w 547625"/>
                    <a:gd name="connsiteY58" fmla="*/ 374760 h 545995"/>
                    <a:gd name="connsiteX59" fmla="*/ 61787 w 547625"/>
                    <a:gd name="connsiteY59" fmla="*/ 456771 h 545995"/>
                    <a:gd name="connsiteX60" fmla="*/ 37394 w 547625"/>
                    <a:gd name="connsiteY60" fmla="*/ 544491 h 545995"/>
                    <a:gd name="connsiteX61" fmla="*/ 36822 w 547625"/>
                    <a:gd name="connsiteY61" fmla="*/ 544872 h 545995"/>
                    <a:gd name="connsiteX62" fmla="*/ 34535 w 547625"/>
                    <a:gd name="connsiteY62" fmla="*/ 546204 h 545995"/>
                    <a:gd name="connsiteX63" fmla="*/ 33583 w 547625"/>
                    <a:gd name="connsiteY63" fmla="*/ 546584 h 545995"/>
                    <a:gd name="connsiteX64" fmla="*/ 33583 w 547625"/>
                    <a:gd name="connsiteY64" fmla="*/ 546584 h 545995"/>
                    <a:gd name="connsiteX65" fmla="*/ 479513 w 547625"/>
                    <a:gd name="connsiteY65" fmla="*/ 366958 h 545995"/>
                    <a:gd name="connsiteX66" fmla="*/ 478942 w 547625"/>
                    <a:gd name="connsiteY66" fmla="*/ 366958 h 545995"/>
                    <a:gd name="connsiteX67" fmla="*/ 477608 w 547625"/>
                    <a:gd name="connsiteY67" fmla="*/ 364675 h 545995"/>
                    <a:gd name="connsiteX68" fmla="*/ 545641 w 547625"/>
                    <a:gd name="connsiteY68" fmla="*/ 301882 h 545995"/>
                    <a:gd name="connsiteX69" fmla="*/ 547737 w 547625"/>
                    <a:gd name="connsiteY69" fmla="*/ 303214 h 545995"/>
                    <a:gd name="connsiteX70" fmla="*/ 546403 w 547625"/>
                    <a:gd name="connsiteY70" fmla="*/ 305307 h 545995"/>
                    <a:gd name="connsiteX71" fmla="*/ 481038 w 547625"/>
                    <a:gd name="connsiteY71" fmla="*/ 365627 h 545995"/>
                    <a:gd name="connsiteX72" fmla="*/ 479513 w 547625"/>
                    <a:gd name="connsiteY72" fmla="*/ 366958 h 545995"/>
                    <a:gd name="connsiteX73" fmla="*/ 479513 w 547625"/>
                    <a:gd name="connsiteY73" fmla="*/ 366958 h 545995"/>
                    <a:gd name="connsiteX74" fmla="*/ 275224 w 547625"/>
                    <a:gd name="connsiteY74" fmla="*/ 230717 h 545995"/>
                    <a:gd name="connsiteX75" fmla="*/ 220912 w 547625"/>
                    <a:gd name="connsiteY75" fmla="*/ 218729 h 545995"/>
                    <a:gd name="connsiteX76" fmla="*/ 164884 w 547625"/>
                    <a:gd name="connsiteY76" fmla="*/ 180102 h 545995"/>
                    <a:gd name="connsiteX77" fmla="*/ 165075 w 547625"/>
                    <a:gd name="connsiteY77" fmla="*/ 177628 h 545995"/>
                    <a:gd name="connsiteX78" fmla="*/ 167552 w 547625"/>
                    <a:gd name="connsiteY78" fmla="*/ 177819 h 545995"/>
                    <a:gd name="connsiteX79" fmla="*/ 222246 w 547625"/>
                    <a:gd name="connsiteY79" fmla="*/ 215494 h 545995"/>
                    <a:gd name="connsiteX80" fmla="*/ 293709 w 547625"/>
                    <a:gd name="connsiteY80" fmla="*/ 225389 h 545995"/>
                    <a:gd name="connsiteX81" fmla="*/ 336206 w 547625"/>
                    <a:gd name="connsiteY81" fmla="*/ 199321 h 545995"/>
                    <a:gd name="connsiteX82" fmla="*/ 337540 w 547625"/>
                    <a:gd name="connsiteY82" fmla="*/ 168495 h 545995"/>
                    <a:gd name="connsiteX83" fmla="*/ 337540 w 547625"/>
                    <a:gd name="connsiteY83" fmla="*/ 168495 h 545995"/>
                    <a:gd name="connsiteX84" fmla="*/ 338493 w 547625"/>
                    <a:gd name="connsiteY84" fmla="*/ 166212 h 545995"/>
                    <a:gd name="connsiteX85" fmla="*/ 340779 w 547625"/>
                    <a:gd name="connsiteY85" fmla="*/ 167163 h 545995"/>
                    <a:gd name="connsiteX86" fmla="*/ 339255 w 547625"/>
                    <a:gd name="connsiteY86" fmla="*/ 201033 h 545995"/>
                    <a:gd name="connsiteX87" fmla="*/ 294281 w 547625"/>
                    <a:gd name="connsiteY87" fmla="*/ 229004 h 545995"/>
                    <a:gd name="connsiteX88" fmla="*/ 275224 w 547625"/>
                    <a:gd name="connsiteY88" fmla="*/ 230717 h 545995"/>
                    <a:gd name="connsiteX89" fmla="*/ 275224 w 547625"/>
                    <a:gd name="connsiteY89" fmla="*/ 230717 h 545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47625" h="545995">
                      <a:moveTo>
                        <a:pt x="276748" y="24832"/>
                      </a:moveTo>
                      <a:cubicBezTo>
                        <a:pt x="276177" y="24832"/>
                        <a:pt x="275605" y="24452"/>
                        <a:pt x="275224" y="24071"/>
                      </a:cubicBezTo>
                      <a:lnTo>
                        <a:pt x="269316" y="14938"/>
                      </a:lnTo>
                      <a:cubicBezTo>
                        <a:pt x="268744" y="14177"/>
                        <a:pt x="268935" y="13035"/>
                        <a:pt x="269888" y="12464"/>
                      </a:cubicBezTo>
                      <a:cubicBezTo>
                        <a:pt x="270650" y="11893"/>
                        <a:pt x="271793" y="12084"/>
                        <a:pt x="272365" y="13035"/>
                      </a:cubicBezTo>
                      <a:lnTo>
                        <a:pt x="278273" y="22169"/>
                      </a:lnTo>
                      <a:cubicBezTo>
                        <a:pt x="278463" y="22549"/>
                        <a:pt x="278463" y="22739"/>
                        <a:pt x="278463" y="23120"/>
                      </a:cubicBezTo>
                      <a:cubicBezTo>
                        <a:pt x="278654" y="24071"/>
                        <a:pt x="277701" y="24832"/>
                        <a:pt x="276748" y="24832"/>
                      </a:cubicBezTo>
                      <a:lnTo>
                        <a:pt x="276748" y="24832"/>
                      </a:lnTo>
                      <a:close/>
                      <a:moveTo>
                        <a:pt x="227010" y="33205"/>
                      </a:moveTo>
                      <a:cubicBezTo>
                        <a:pt x="224342" y="33205"/>
                        <a:pt x="221674" y="32824"/>
                        <a:pt x="218815" y="32253"/>
                      </a:cubicBezTo>
                      <a:cubicBezTo>
                        <a:pt x="218815" y="32253"/>
                        <a:pt x="218815" y="32253"/>
                        <a:pt x="218815" y="32253"/>
                      </a:cubicBezTo>
                      <a:cubicBezTo>
                        <a:pt x="217863" y="32063"/>
                        <a:pt x="217291" y="31112"/>
                        <a:pt x="217481" y="30160"/>
                      </a:cubicBezTo>
                      <a:cubicBezTo>
                        <a:pt x="217672" y="29209"/>
                        <a:pt x="218625" y="28638"/>
                        <a:pt x="219578" y="28828"/>
                      </a:cubicBezTo>
                      <a:cubicBezTo>
                        <a:pt x="233489" y="31873"/>
                        <a:pt x="244542" y="25974"/>
                        <a:pt x="246829" y="18553"/>
                      </a:cubicBezTo>
                      <a:cubicBezTo>
                        <a:pt x="246829" y="18553"/>
                        <a:pt x="246829" y="18553"/>
                        <a:pt x="246829" y="18553"/>
                      </a:cubicBezTo>
                      <a:cubicBezTo>
                        <a:pt x="247210" y="17602"/>
                        <a:pt x="248163" y="17031"/>
                        <a:pt x="249116" y="17411"/>
                      </a:cubicBezTo>
                      <a:cubicBezTo>
                        <a:pt x="250069" y="17792"/>
                        <a:pt x="250640" y="18743"/>
                        <a:pt x="250259" y="19695"/>
                      </a:cubicBezTo>
                      <a:cubicBezTo>
                        <a:pt x="248163" y="26926"/>
                        <a:pt x="239206" y="33205"/>
                        <a:pt x="227010" y="33205"/>
                      </a:cubicBezTo>
                      <a:lnTo>
                        <a:pt x="227010" y="33205"/>
                      </a:lnTo>
                      <a:close/>
                      <a:moveTo>
                        <a:pt x="277320" y="10752"/>
                      </a:moveTo>
                      <a:cubicBezTo>
                        <a:pt x="277320" y="10752"/>
                        <a:pt x="277320" y="10752"/>
                        <a:pt x="277320" y="10752"/>
                      </a:cubicBezTo>
                      <a:cubicBezTo>
                        <a:pt x="276177" y="10561"/>
                        <a:pt x="275605" y="9610"/>
                        <a:pt x="275795" y="8659"/>
                      </a:cubicBezTo>
                      <a:cubicBezTo>
                        <a:pt x="275986" y="7707"/>
                        <a:pt x="276939" y="7136"/>
                        <a:pt x="277892" y="7327"/>
                      </a:cubicBezTo>
                      <a:cubicBezTo>
                        <a:pt x="283037" y="8278"/>
                        <a:pt x="286848" y="5043"/>
                        <a:pt x="288563" y="1618"/>
                      </a:cubicBezTo>
                      <a:lnTo>
                        <a:pt x="288563" y="1618"/>
                      </a:lnTo>
                      <a:cubicBezTo>
                        <a:pt x="288945" y="667"/>
                        <a:pt x="290088" y="286"/>
                        <a:pt x="291041" y="857"/>
                      </a:cubicBezTo>
                      <a:cubicBezTo>
                        <a:pt x="291994" y="1238"/>
                        <a:pt x="292375" y="2379"/>
                        <a:pt x="291803" y="3331"/>
                      </a:cubicBezTo>
                      <a:cubicBezTo>
                        <a:pt x="289897" y="7136"/>
                        <a:pt x="285705" y="11322"/>
                        <a:pt x="279797" y="11322"/>
                      </a:cubicBezTo>
                      <a:cubicBezTo>
                        <a:pt x="279035" y="10942"/>
                        <a:pt x="278273" y="10942"/>
                        <a:pt x="277320" y="10752"/>
                      </a:cubicBezTo>
                      <a:close/>
                      <a:moveTo>
                        <a:pt x="252546" y="65743"/>
                      </a:moveTo>
                      <a:cubicBezTo>
                        <a:pt x="245114" y="65743"/>
                        <a:pt x="238063" y="63460"/>
                        <a:pt x="231774" y="59273"/>
                      </a:cubicBezTo>
                      <a:cubicBezTo>
                        <a:pt x="231774" y="59273"/>
                        <a:pt x="231774" y="59273"/>
                        <a:pt x="231774" y="59273"/>
                      </a:cubicBezTo>
                      <a:cubicBezTo>
                        <a:pt x="231012" y="58703"/>
                        <a:pt x="230821" y="57561"/>
                        <a:pt x="231393" y="56800"/>
                      </a:cubicBezTo>
                      <a:cubicBezTo>
                        <a:pt x="231965" y="56039"/>
                        <a:pt x="233108" y="55848"/>
                        <a:pt x="233870" y="56419"/>
                      </a:cubicBezTo>
                      <a:cubicBezTo>
                        <a:pt x="242065" y="61937"/>
                        <a:pt x="251212" y="63650"/>
                        <a:pt x="260931" y="61366"/>
                      </a:cubicBezTo>
                      <a:cubicBezTo>
                        <a:pt x="261884" y="61176"/>
                        <a:pt x="262837" y="61747"/>
                        <a:pt x="263027" y="62698"/>
                      </a:cubicBezTo>
                      <a:cubicBezTo>
                        <a:pt x="263218" y="63650"/>
                        <a:pt x="262646" y="64601"/>
                        <a:pt x="261693" y="64792"/>
                      </a:cubicBezTo>
                      <a:cubicBezTo>
                        <a:pt x="258644" y="65362"/>
                        <a:pt x="255595" y="65743"/>
                        <a:pt x="252546" y="65743"/>
                      </a:cubicBezTo>
                      <a:lnTo>
                        <a:pt x="252546" y="65743"/>
                      </a:lnTo>
                      <a:close/>
                      <a:moveTo>
                        <a:pt x="170792" y="64221"/>
                      </a:moveTo>
                      <a:cubicBezTo>
                        <a:pt x="170602" y="64221"/>
                        <a:pt x="170602" y="64221"/>
                        <a:pt x="170411" y="64221"/>
                      </a:cubicBezTo>
                      <a:cubicBezTo>
                        <a:pt x="166409" y="63269"/>
                        <a:pt x="163741" y="60225"/>
                        <a:pt x="162979" y="55848"/>
                      </a:cubicBezTo>
                      <a:cubicBezTo>
                        <a:pt x="162216" y="50901"/>
                        <a:pt x="163932" y="45763"/>
                        <a:pt x="167362" y="43670"/>
                      </a:cubicBezTo>
                      <a:cubicBezTo>
                        <a:pt x="168124" y="43099"/>
                        <a:pt x="169268" y="43290"/>
                        <a:pt x="169839" y="44241"/>
                      </a:cubicBezTo>
                      <a:cubicBezTo>
                        <a:pt x="170411" y="45002"/>
                        <a:pt x="170220" y="46144"/>
                        <a:pt x="169268" y="46715"/>
                      </a:cubicBezTo>
                      <a:cubicBezTo>
                        <a:pt x="167171" y="48047"/>
                        <a:pt x="165837" y="51852"/>
                        <a:pt x="166600" y="55277"/>
                      </a:cubicBezTo>
                      <a:cubicBezTo>
                        <a:pt x="166981" y="56990"/>
                        <a:pt x="167934" y="60035"/>
                        <a:pt x="171364" y="60796"/>
                      </a:cubicBezTo>
                      <a:cubicBezTo>
                        <a:pt x="172126" y="60986"/>
                        <a:pt x="172698" y="61747"/>
                        <a:pt x="172698" y="62508"/>
                      </a:cubicBezTo>
                      <a:cubicBezTo>
                        <a:pt x="172698" y="63460"/>
                        <a:pt x="171936" y="64221"/>
                        <a:pt x="170792" y="64221"/>
                      </a:cubicBezTo>
                      <a:lnTo>
                        <a:pt x="170792" y="64221"/>
                      </a:lnTo>
                      <a:close/>
                      <a:moveTo>
                        <a:pt x="33583" y="546584"/>
                      </a:moveTo>
                      <a:cubicBezTo>
                        <a:pt x="33011" y="546584"/>
                        <a:pt x="32249" y="546204"/>
                        <a:pt x="32058" y="545633"/>
                      </a:cubicBezTo>
                      <a:cubicBezTo>
                        <a:pt x="31486" y="544681"/>
                        <a:pt x="31868" y="543730"/>
                        <a:pt x="32820" y="543159"/>
                      </a:cubicBezTo>
                      <a:lnTo>
                        <a:pt x="34917" y="542017"/>
                      </a:lnTo>
                      <a:cubicBezTo>
                        <a:pt x="49019" y="525082"/>
                        <a:pt x="63692" y="492735"/>
                        <a:pt x="58357" y="457342"/>
                      </a:cubicBezTo>
                      <a:cubicBezTo>
                        <a:pt x="53592" y="425946"/>
                        <a:pt x="34345" y="399116"/>
                        <a:pt x="995" y="377805"/>
                      </a:cubicBezTo>
                      <a:cubicBezTo>
                        <a:pt x="233" y="377234"/>
                        <a:pt x="-148" y="376092"/>
                        <a:pt x="424" y="375331"/>
                      </a:cubicBezTo>
                      <a:cubicBezTo>
                        <a:pt x="995" y="374570"/>
                        <a:pt x="2139" y="374189"/>
                        <a:pt x="2901" y="374760"/>
                      </a:cubicBezTo>
                      <a:cubicBezTo>
                        <a:pt x="37013" y="396642"/>
                        <a:pt x="56832" y="424233"/>
                        <a:pt x="61787" y="456771"/>
                      </a:cubicBezTo>
                      <a:cubicBezTo>
                        <a:pt x="67313" y="493496"/>
                        <a:pt x="52068" y="526985"/>
                        <a:pt x="37394" y="544491"/>
                      </a:cubicBezTo>
                      <a:cubicBezTo>
                        <a:pt x="37203" y="544681"/>
                        <a:pt x="37013" y="544872"/>
                        <a:pt x="36822" y="544872"/>
                      </a:cubicBezTo>
                      <a:lnTo>
                        <a:pt x="34535" y="546204"/>
                      </a:lnTo>
                      <a:cubicBezTo>
                        <a:pt x="34154" y="546584"/>
                        <a:pt x="33773" y="546584"/>
                        <a:pt x="33583" y="546584"/>
                      </a:cubicBezTo>
                      <a:lnTo>
                        <a:pt x="33583" y="546584"/>
                      </a:lnTo>
                      <a:close/>
                      <a:moveTo>
                        <a:pt x="479513" y="366958"/>
                      </a:moveTo>
                      <a:cubicBezTo>
                        <a:pt x="479323" y="366958"/>
                        <a:pt x="479132" y="366958"/>
                        <a:pt x="478942" y="366958"/>
                      </a:cubicBezTo>
                      <a:cubicBezTo>
                        <a:pt x="477989" y="366768"/>
                        <a:pt x="477417" y="365627"/>
                        <a:pt x="477608" y="364675"/>
                      </a:cubicBezTo>
                      <a:cubicBezTo>
                        <a:pt x="487708" y="329473"/>
                        <a:pt x="508670" y="310064"/>
                        <a:pt x="545641" y="301882"/>
                      </a:cubicBezTo>
                      <a:cubicBezTo>
                        <a:pt x="546594" y="301692"/>
                        <a:pt x="547546" y="302263"/>
                        <a:pt x="547737" y="303214"/>
                      </a:cubicBezTo>
                      <a:cubicBezTo>
                        <a:pt x="547927" y="304166"/>
                        <a:pt x="547356" y="305117"/>
                        <a:pt x="546403" y="305307"/>
                      </a:cubicBezTo>
                      <a:cubicBezTo>
                        <a:pt x="510386" y="313299"/>
                        <a:pt x="490947" y="331376"/>
                        <a:pt x="481038" y="365627"/>
                      </a:cubicBezTo>
                      <a:cubicBezTo>
                        <a:pt x="481038" y="366388"/>
                        <a:pt x="480276" y="366958"/>
                        <a:pt x="479513" y="366958"/>
                      </a:cubicBezTo>
                      <a:lnTo>
                        <a:pt x="479513" y="366958"/>
                      </a:lnTo>
                      <a:close/>
                      <a:moveTo>
                        <a:pt x="275224" y="230717"/>
                      </a:moveTo>
                      <a:cubicBezTo>
                        <a:pt x="254261" y="230717"/>
                        <a:pt x="234823" y="224628"/>
                        <a:pt x="220912" y="218729"/>
                      </a:cubicBezTo>
                      <a:cubicBezTo>
                        <a:pt x="198615" y="209215"/>
                        <a:pt x="178034" y="195134"/>
                        <a:pt x="164884" y="180102"/>
                      </a:cubicBezTo>
                      <a:cubicBezTo>
                        <a:pt x="164313" y="179341"/>
                        <a:pt x="164313" y="178199"/>
                        <a:pt x="165075" y="177628"/>
                      </a:cubicBezTo>
                      <a:cubicBezTo>
                        <a:pt x="165837" y="177058"/>
                        <a:pt x="166981" y="177058"/>
                        <a:pt x="167552" y="177819"/>
                      </a:cubicBezTo>
                      <a:cubicBezTo>
                        <a:pt x="180320" y="192470"/>
                        <a:pt x="200711" y="206551"/>
                        <a:pt x="222246" y="215494"/>
                      </a:cubicBezTo>
                      <a:cubicBezTo>
                        <a:pt x="239778" y="222915"/>
                        <a:pt x="266458" y="230717"/>
                        <a:pt x="293709" y="225389"/>
                      </a:cubicBezTo>
                      <a:cubicBezTo>
                        <a:pt x="314100" y="221393"/>
                        <a:pt x="329155" y="212260"/>
                        <a:pt x="336206" y="199321"/>
                      </a:cubicBezTo>
                      <a:cubicBezTo>
                        <a:pt x="341351" y="189806"/>
                        <a:pt x="341732" y="178960"/>
                        <a:pt x="337540" y="168495"/>
                      </a:cubicBezTo>
                      <a:cubicBezTo>
                        <a:pt x="337540" y="168495"/>
                        <a:pt x="337540" y="168495"/>
                        <a:pt x="337540" y="168495"/>
                      </a:cubicBezTo>
                      <a:cubicBezTo>
                        <a:pt x="337159" y="167544"/>
                        <a:pt x="337730" y="166592"/>
                        <a:pt x="338493" y="166212"/>
                      </a:cubicBezTo>
                      <a:cubicBezTo>
                        <a:pt x="339445" y="165831"/>
                        <a:pt x="340398" y="166402"/>
                        <a:pt x="340779" y="167163"/>
                      </a:cubicBezTo>
                      <a:cubicBezTo>
                        <a:pt x="345544" y="178580"/>
                        <a:pt x="344972" y="190568"/>
                        <a:pt x="339255" y="201033"/>
                      </a:cubicBezTo>
                      <a:cubicBezTo>
                        <a:pt x="331823" y="214924"/>
                        <a:pt x="315815" y="224818"/>
                        <a:pt x="294281" y="229004"/>
                      </a:cubicBezTo>
                      <a:cubicBezTo>
                        <a:pt x="287992" y="230146"/>
                        <a:pt x="281513" y="230717"/>
                        <a:pt x="275224" y="230717"/>
                      </a:cubicBezTo>
                      <a:lnTo>
                        <a:pt x="275224" y="230717"/>
                      </a:lnTo>
                      <a:close/>
                    </a:path>
                  </a:pathLst>
                </a:custGeom>
                <a:solidFill>
                  <a:srgbClr val="000000"/>
                </a:solidFill>
                <a:ln w="1903" cap="flat">
                  <a:noFill/>
                  <a:prstDash val="solid"/>
                  <a:miter/>
                </a:ln>
              </p:spPr>
              <p:txBody>
                <a:bodyPr rtlCol="0" anchor="ctr"/>
                <a:lstStyle/>
                <a:p>
                  <a:endParaRPr lang="fr-FR"/>
                </a:p>
              </p:txBody>
            </p:sp>
            <p:sp>
              <p:nvSpPr>
                <p:cNvPr id="1194" name="Forme libre 1193">
                  <a:extLst>
                    <a:ext uri="{FF2B5EF4-FFF2-40B4-BE49-F238E27FC236}">
                      <a16:creationId xmlns:a16="http://schemas.microsoft.com/office/drawing/2014/main" id="{81A8A5AD-219A-9884-A22A-53512666DF2B}"/>
                    </a:ext>
                  </a:extLst>
                </p:cNvPr>
                <p:cNvSpPr/>
                <p:nvPr/>
              </p:nvSpPr>
              <p:spPr>
                <a:xfrm>
                  <a:off x="2748744" y="2867491"/>
                  <a:ext cx="126347" cy="154318"/>
                </a:xfrm>
                <a:custGeom>
                  <a:avLst/>
                  <a:gdLst>
                    <a:gd name="connsiteX0" fmla="*/ 148 w 126347"/>
                    <a:gd name="connsiteY0" fmla="*/ 589 h 154318"/>
                    <a:gd name="connsiteX1" fmla="*/ 31402 w 126347"/>
                    <a:gd name="connsiteY1" fmla="*/ 64523 h 154318"/>
                    <a:gd name="connsiteX2" fmla="*/ 63036 w 126347"/>
                    <a:gd name="connsiteY2" fmla="*/ 81268 h 154318"/>
                    <a:gd name="connsiteX3" fmla="*/ 75614 w 126347"/>
                    <a:gd name="connsiteY3" fmla="*/ 129980 h 154318"/>
                    <a:gd name="connsiteX4" fmla="*/ 126495 w 126347"/>
                    <a:gd name="connsiteY4" fmla="*/ 151101 h 154318"/>
                    <a:gd name="connsiteX5" fmla="*/ 93146 w 126347"/>
                    <a:gd name="connsiteY5" fmla="*/ 154907 h 154318"/>
                    <a:gd name="connsiteX6" fmla="*/ 34641 w 126347"/>
                    <a:gd name="connsiteY6" fmla="*/ 141397 h 154318"/>
                    <a:gd name="connsiteX7" fmla="*/ 148 w 126347"/>
                    <a:gd name="connsiteY7" fmla="*/ 589 h 154318"/>
                    <a:gd name="connsiteX8" fmla="*/ 148 w 126347"/>
                    <a:gd name="connsiteY8" fmla="*/ 589 h 154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347" h="154318">
                      <a:moveTo>
                        <a:pt x="148" y="589"/>
                      </a:moveTo>
                      <a:cubicBezTo>
                        <a:pt x="15966" y="26848"/>
                        <a:pt x="25494" y="55580"/>
                        <a:pt x="31402" y="64523"/>
                      </a:cubicBezTo>
                      <a:cubicBezTo>
                        <a:pt x="40549" y="78604"/>
                        <a:pt x="51983" y="68519"/>
                        <a:pt x="63036" y="81268"/>
                      </a:cubicBezTo>
                      <a:cubicBezTo>
                        <a:pt x="73899" y="93827"/>
                        <a:pt x="66847" y="112855"/>
                        <a:pt x="75614" y="129980"/>
                      </a:cubicBezTo>
                      <a:cubicBezTo>
                        <a:pt x="81140" y="140826"/>
                        <a:pt x="95242" y="154907"/>
                        <a:pt x="126495" y="151101"/>
                      </a:cubicBezTo>
                      <a:cubicBezTo>
                        <a:pt x="116014" y="153575"/>
                        <a:pt x="104961" y="154907"/>
                        <a:pt x="93146" y="154907"/>
                      </a:cubicBezTo>
                      <a:cubicBezTo>
                        <a:pt x="64942" y="154907"/>
                        <a:pt x="46838" y="149199"/>
                        <a:pt x="34641" y="141397"/>
                      </a:cubicBezTo>
                      <a:cubicBezTo>
                        <a:pt x="33117" y="108669"/>
                        <a:pt x="27971" y="66046"/>
                        <a:pt x="148" y="589"/>
                      </a:cubicBezTo>
                      <a:lnTo>
                        <a:pt x="148" y="589"/>
                      </a:lnTo>
                      <a:close/>
                    </a:path>
                  </a:pathLst>
                </a:custGeom>
                <a:solidFill>
                  <a:srgbClr val="000000"/>
                </a:solidFill>
                <a:ln w="1903" cap="flat">
                  <a:noFill/>
                  <a:prstDash val="solid"/>
                  <a:miter/>
                </a:ln>
              </p:spPr>
              <p:txBody>
                <a:bodyPr rtlCol="0" anchor="ctr"/>
                <a:lstStyle/>
                <a:p>
                  <a:endParaRPr lang="fr-FR"/>
                </a:p>
              </p:txBody>
            </p:sp>
            <p:sp>
              <p:nvSpPr>
                <p:cNvPr id="1195" name="Forme libre 1194">
                  <a:extLst>
                    <a:ext uri="{FF2B5EF4-FFF2-40B4-BE49-F238E27FC236}">
                      <a16:creationId xmlns:a16="http://schemas.microsoft.com/office/drawing/2014/main" id="{F0321B98-E113-7D49-C5B5-B3229F0A74BC}"/>
                    </a:ext>
                  </a:extLst>
                </p:cNvPr>
                <p:cNvSpPr/>
                <p:nvPr/>
              </p:nvSpPr>
              <p:spPr>
                <a:xfrm>
                  <a:off x="2093890" y="2765643"/>
                  <a:ext cx="918173" cy="258069"/>
                </a:xfrm>
                <a:custGeom>
                  <a:avLst/>
                  <a:gdLst>
                    <a:gd name="connsiteX0" fmla="*/ 748001 w 918173"/>
                    <a:gd name="connsiteY0" fmla="*/ 258658 h 258069"/>
                    <a:gd name="connsiteX1" fmla="*/ 688543 w 918173"/>
                    <a:gd name="connsiteY1" fmla="*/ 244767 h 258069"/>
                    <a:gd name="connsiteX2" fmla="*/ 687781 w 918173"/>
                    <a:gd name="connsiteY2" fmla="*/ 243245 h 258069"/>
                    <a:gd name="connsiteX3" fmla="*/ 653479 w 918173"/>
                    <a:gd name="connsiteY3" fmla="*/ 103008 h 258069"/>
                    <a:gd name="connsiteX4" fmla="*/ 654241 w 918173"/>
                    <a:gd name="connsiteY4" fmla="*/ 100724 h 258069"/>
                    <a:gd name="connsiteX5" fmla="*/ 656718 w 918173"/>
                    <a:gd name="connsiteY5" fmla="*/ 101295 h 258069"/>
                    <a:gd name="connsiteX6" fmla="*/ 679015 w 918173"/>
                    <a:gd name="connsiteY6" fmla="*/ 146772 h 258069"/>
                    <a:gd name="connsiteX7" fmla="*/ 687781 w 918173"/>
                    <a:gd name="connsiteY7" fmla="*/ 165420 h 258069"/>
                    <a:gd name="connsiteX8" fmla="*/ 702074 w 918173"/>
                    <a:gd name="connsiteY8" fmla="*/ 173602 h 258069"/>
                    <a:gd name="connsiteX9" fmla="*/ 719034 w 918173"/>
                    <a:gd name="connsiteY9" fmla="*/ 181975 h 258069"/>
                    <a:gd name="connsiteX10" fmla="*/ 726657 w 918173"/>
                    <a:gd name="connsiteY10" fmla="*/ 207472 h 258069"/>
                    <a:gd name="connsiteX11" fmla="*/ 731802 w 918173"/>
                    <a:gd name="connsiteY11" fmla="*/ 231067 h 258069"/>
                    <a:gd name="connsiteX12" fmla="*/ 780779 w 918173"/>
                    <a:gd name="connsiteY12" fmla="*/ 251237 h 258069"/>
                    <a:gd name="connsiteX13" fmla="*/ 782684 w 918173"/>
                    <a:gd name="connsiteY13" fmla="*/ 252569 h 258069"/>
                    <a:gd name="connsiteX14" fmla="*/ 781350 w 918173"/>
                    <a:gd name="connsiteY14" fmla="*/ 254662 h 258069"/>
                    <a:gd name="connsiteX15" fmla="*/ 748001 w 918173"/>
                    <a:gd name="connsiteY15" fmla="*/ 258658 h 258069"/>
                    <a:gd name="connsiteX16" fmla="*/ 748001 w 918173"/>
                    <a:gd name="connsiteY16" fmla="*/ 258658 h 258069"/>
                    <a:gd name="connsiteX17" fmla="*/ 760007 w 918173"/>
                    <a:gd name="connsiteY17" fmla="*/ 254662 h 258069"/>
                    <a:gd name="connsiteX18" fmla="*/ 728753 w 918173"/>
                    <a:gd name="connsiteY18" fmla="*/ 232780 h 258069"/>
                    <a:gd name="connsiteX19" fmla="*/ 723227 w 918173"/>
                    <a:gd name="connsiteY19" fmla="*/ 207853 h 258069"/>
                    <a:gd name="connsiteX20" fmla="*/ 716366 w 918173"/>
                    <a:gd name="connsiteY20" fmla="*/ 184448 h 258069"/>
                    <a:gd name="connsiteX21" fmla="*/ 701502 w 918173"/>
                    <a:gd name="connsiteY21" fmla="*/ 177217 h 258069"/>
                    <a:gd name="connsiteX22" fmla="*/ 684732 w 918173"/>
                    <a:gd name="connsiteY22" fmla="*/ 167513 h 258069"/>
                    <a:gd name="connsiteX23" fmla="*/ 675585 w 918173"/>
                    <a:gd name="connsiteY23" fmla="*/ 148485 h 258069"/>
                    <a:gd name="connsiteX24" fmla="*/ 669105 w 918173"/>
                    <a:gd name="connsiteY24" fmla="*/ 133643 h 258069"/>
                    <a:gd name="connsiteX25" fmla="*/ 691211 w 918173"/>
                    <a:gd name="connsiteY25" fmla="*/ 242484 h 258069"/>
                    <a:gd name="connsiteX26" fmla="*/ 748001 w 918173"/>
                    <a:gd name="connsiteY26" fmla="*/ 255233 h 258069"/>
                    <a:gd name="connsiteX27" fmla="*/ 760007 w 918173"/>
                    <a:gd name="connsiteY27" fmla="*/ 254662 h 258069"/>
                    <a:gd name="connsiteX28" fmla="*/ 760007 w 918173"/>
                    <a:gd name="connsiteY28" fmla="*/ 254662 h 258069"/>
                    <a:gd name="connsiteX29" fmla="*/ 915701 w 918173"/>
                    <a:gd name="connsiteY29" fmla="*/ 29749 h 258069"/>
                    <a:gd name="connsiteX30" fmla="*/ 915129 w 918173"/>
                    <a:gd name="connsiteY30" fmla="*/ 29749 h 258069"/>
                    <a:gd name="connsiteX31" fmla="*/ 913986 w 918173"/>
                    <a:gd name="connsiteY31" fmla="*/ 27466 h 258069"/>
                    <a:gd name="connsiteX32" fmla="*/ 903695 w 918173"/>
                    <a:gd name="connsiteY32" fmla="*/ 4061 h 258069"/>
                    <a:gd name="connsiteX33" fmla="*/ 903695 w 918173"/>
                    <a:gd name="connsiteY33" fmla="*/ 4061 h 258069"/>
                    <a:gd name="connsiteX34" fmla="*/ 902552 w 918173"/>
                    <a:gd name="connsiteY34" fmla="*/ 1778 h 258069"/>
                    <a:gd name="connsiteX35" fmla="*/ 902552 w 918173"/>
                    <a:gd name="connsiteY35" fmla="*/ 1778 h 258069"/>
                    <a:gd name="connsiteX36" fmla="*/ 904839 w 918173"/>
                    <a:gd name="connsiteY36" fmla="*/ 636 h 258069"/>
                    <a:gd name="connsiteX37" fmla="*/ 917416 w 918173"/>
                    <a:gd name="connsiteY37" fmla="*/ 28608 h 258069"/>
                    <a:gd name="connsiteX38" fmla="*/ 915701 w 918173"/>
                    <a:gd name="connsiteY38" fmla="*/ 29749 h 258069"/>
                    <a:gd name="connsiteX39" fmla="*/ 915701 w 918173"/>
                    <a:gd name="connsiteY39" fmla="*/ 29749 h 258069"/>
                    <a:gd name="connsiteX40" fmla="*/ 1734 w 918173"/>
                    <a:gd name="connsiteY40" fmla="*/ 106623 h 258069"/>
                    <a:gd name="connsiteX41" fmla="*/ 10500 w 918173"/>
                    <a:gd name="connsiteY41" fmla="*/ 76559 h 258069"/>
                    <a:gd name="connsiteX42" fmla="*/ 12977 w 918173"/>
                    <a:gd name="connsiteY42" fmla="*/ 77129 h 258069"/>
                    <a:gd name="connsiteX43" fmla="*/ 12406 w 918173"/>
                    <a:gd name="connsiteY43" fmla="*/ 79603 h 258069"/>
                    <a:gd name="connsiteX44" fmla="*/ 5164 w 918173"/>
                    <a:gd name="connsiteY44" fmla="*/ 105481 h 258069"/>
                    <a:gd name="connsiteX45" fmla="*/ 5355 w 918173"/>
                    <a:gd name="connsiteY45" fmla="*/ 106052 h 258069"/>
                    <a:gd name="connsiteX46" fmla="*/ 3639 w 918173"/>
                    <a:gd name="connsiteY46" fmla="*/ 107765 h 258069"/>
                    <a:gd name="connsiteX47" fmla="*/ 1734 w 918173"/>
                    <a:gd name="connsiteY47" fmla="*/ 106623 h 258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8173" h="258069">
                      <a:moveTo>
                        <a:pt x="748001" y="258658"/>
                      </a:moveTo>
                      <a:cubicBezTo>
                        <a:pt x="722465" y="258658"/>
                        <a:pt x="703027" y="254091"/>
                        <a:pt x="688543" y="244767"/>
                      </a:cubicBezTo>
                      <a:cubicBezTo>
                        <a:pt x="687972" y="244387"/>
                        <a:pt x="687781" y="244006"/>
                        <a:pt x="687781" y="243245"/>
                      </a:cubicBezTo>
                      <a:cubicBezTo>
                        <a:pt x="686447" y="210517"/>
                        <a:pt x="681302" y="168274"/>
                        <a:pt x="653479" y="103008"/>
                      </a:cubicBezTo>
                      <a:cubicBezTo>
                        <a:pt x="653098" y="102247"/>
                        <a:pt x="653479" y="101295"/>
                        <a:pt x="654241" y="100724"/>
                      </a:cubicBezTo>
                      <a:cubicBezTo>
                        <a:pt x="655003" y="100154"/>
                        <a:pt x="656147" y="100534"/>
                        <a:pt x="656718" y="101295"/>
                      </a:cubicBezTo>
                      <a:cubicBezTo>
                        <a:pt x="666247" y="117089"/>
                        <a:pt x="673679" y="134214"/>
                        <a:pt x="679015" y="146772"/>
                      </a:cubicBezTo>
                      <a:cubicBezTo>
                        <a:pt x="682636" y="155145"/>
                        <a:pt x="685494" y="161805"/>
                        <a:pt x="687781" y="165420"/>
                      </a:cubicBezTo>
                      <a:cubicBezTo>
                        <a:pt x="691974" y="171890"/>
                        <a:pt x="696738" y="172651"/>
                        <a:pt x="702074" y="173602"/>
                      </a:cubicBezTo>
                      <a:cubicBezTo>
                        <a:pt x="707410" y="174363"/>
                        <a:pt x="713317" y="175315"/>
                        <a:pt x="719034" y="181975"/>
                      </a:cubicBezTo>
                      <a:cubicBezTo>
                        <a:pt x="725323" y="189205"/>
                        <a:pt x="725895" y="198148"/>
                        <a:pt x="726657" y="207472"/>
                      </a:cubicBezTo>
                      <a:cubicBezTo>
                        <a:pt x="727229" y="215274"/>
                        <a:pt x="727991" y="223266"/>
                        <a:pt x="731802" y="231067"/>
                      </a:cubicBezTo>
                      <a:cubicBezTo>
                        <a:pt x="736567" y="240201"/>
                        <a:pt x="749144" y="255043"/>
                        <a:pt x="780779" y="251237"/>
                      </a:cubicBezTo>
                      <a:cubicBezTo>
                        <a:pt x="781731" y="251047"/>
                        <a:pt x="782494" y="251618"/>
                        <a:pt x="782684" y="252569"/>
                      </a:cubicBezTo>
                      <a:cubicBezTo>
                        <a:pt x="782875" y="253520"/>
                        <a:pt x="782303" y="254472"/>
                        <a:pt x="781350" y="254662"/>
                      </a:cubicBezTo>
                      <a:cubicBezTo>
                        <a:pt x="770869" y="257326"/>
                        <a:pt x="759435" y="258658"/>
                        <a:pt x="748001" y="258658"/>
                      </a:cubicBezTo>
                      <a:lnTo>
                        <a:pt x="748001" y="258658"/>
                      </a:lnTo>
                      <a:close/>
                      <a:moveTo>
                        <a:pt x="760007" y="254662"/>
                      </a:moveTo>
                      <a:cubicBezTo>
                        <a:pt x="741331" y="251427"/>
                        <a:pt x="732565" y="240391"/>
                        <a:pt x="728753" y="232780"/>
                      </a:cubicBezTo>
                      <a:cubicBezTo>
                        <a:pt x="724561" y="224407"/>
                        <a:pt x="723799" y="216035"/>
                        <a:pt x="723227" y="207853"/>
                      </a:cubicBezTo>
                      <a:cubicBezTo>
                        <a:pt x="722465" y="199100"/>
                        <a:pt x="721893" y="190727"/>
                        <a:pt x="716366" y="184448"/>
                      </a:cubicBezTo>
                      <a:cubicBezTo>
                        <a:pt x="711412" y="178740"/>
                        <a:pt x="706647" y="177979"/>
                        <a:pt x="701502" y="177217"/>
                      </a:cubicBezTo>
                      <a:cubicBezTo>
                        <a:pt x="695785" y="176266"/>
                        <a:pt x="689877" y="175315"/>
                        <a:pt x="684732" y="167513"/>
                      </a:cubicBezTo>
                      <a:cubicBezTo>
                        <a:pt x="682255" y="163708"/>
                        <a:pt x="679396" y="157048"/>
                        <a:pt x="675585" y="148485"/>
                      </a:cubicBezTo>
                      <a:cubicBezTo>
                        <a:pt x="673679" y="143918"/>
                        <a:pt x="671392" y="138971"/>
                        <a:pt x="669105" y="133643"/>
                      </a:cubicBezTo>
                      <a:cubicBezTo>
                        <a:pt x="686066" y="181404"/>
                        <a:pt x="690068" y="215274"/>
                        <a:pt x="691211" y="242484"/>
                      </a:cubicBezTo>
                      <a:cubicBezTo>
                        <a:pt x="705123" y="251047"/>
                        <a:pt x="723799" y="255233"/>
                        <a:pt x="748001" y="255233"/>
                      </a:cubicBezTo>
                      <a:cubicBezTo>
                        <a:pt x="752003" y="255043"/>
                        <a:pt x="756005" y="255043"/>
                        <a:pt x="760007" y="254662"/>
                      </a:cubicBezTo>
                      <a:lnTo>
                        <a:pt x="760007" y="254662"/>
                      </a:lnTo>
                      <a:close/>
                      <a:moveTo>
                        <a:pt x="915701" y="29749"/>
                      </a:moveTo>
                      <a:cubicBezTo>
                        <a:pt x="915511" y="29749"/>
                        <a:pt x="915320" y="29749"/>
                        <a:pt x="915129" y="29749"/>
                      </a:cubicBezTo>
                      <a:cubicBezTo>
                        <a:pt x="914177" y="29369"/>
                        <a:pt x="913605" y="28417"/>
                        <a:pt x="913986" y="27466"/>
                      </a:cubicBezTo>
                      <a:cubicBezTo>
                        <a:pt x="916464" y="19474"/>
                        <a:pt x="912462" y="7106"/>
                        <a:pt x="903695" y="4061"/>
                      </a:cubicBezTo>
                      <a:cubicBezTo>
                        <a:pt x="903695" y="4061"/>
                        <a:pt x="903695" y="4061"/>
                        <a:pt x="903695" y="4061"/>
                      </a:cubicBezTo>
                      <a:cubicBezTo>
                        <a:pt x="902742" y="3681"/>
                        <a:pt x="902361" y="2729"/>
                        <a:pt x="902552" y="1778"/>
                      </a:cubicBezTo>
                      <a:cubicBezTo>
                        <a:pt x="902552" y="1778"/>
                        <a:pt x="902552" y="1778"/>
                        <a:pt x="902552" y="1778"/>
                      </a:cubicBezTo>
                      <a:cubicBezTo>
                        <a:pt x="902933" y="827"/>
                        <a:pt x="903886" y="446"/>
                        <a:pt x="904839" y="636"/>
                      </a:cubicBezTo>
                      <a:cubicBezTo>
                        <a:pt x="915701" y="4442"/>
                        <a:pt x="920465" y="18713"/>
                        <a:pt x="917416" y="28608"/>
                      </a:cubicBezTo>
                      <a:cubicBezTo>
                        <a:pt x="917035" y="29369"/>
                        <a:pt x="916464" y="29749"/>
                        <a:pt x="915701" y="29749"/>
                      </a:cubicBezTo>
                      <a:lnTo>
                        <a:pt x="915701" y="29749"/>
                      </a:lnTo>
                      <a:close/>
                      <a:moveTo>
                        <a:pt x="1734" y="106623"/>
                      </a:moveTo>
                      <a:cubicBezTo>
                        <a:pt x="-2268" y="95016"/>
                        <a:pt x="1543" y="82077"/>
                        <a:pt x="10500" y="76559"/>
                      </a:cubicBezTo>
                      <a:cubicBezTo>
                        <a:pt x="11262" y="75988"/>
                        <a:pt x="12406" y="76368"/>
                        <a:pt x="12977" y="77129"/>
                      </a:cubicBezTo>
                      <a:cubicBezTo>
                        <a:pt x="13549" y="77891"/>
                        <a:pt x="13168" y="79032"/>
                        <a:pt x="12406" y="79603"/>
                      </a:cubicBezTo>
                      <a:cubicBezTo>
                        <a:pt x="4783" y="84170"/>
                        <a:pt x="1543" y="95396"/>
                        <a:pt x="5164" y="105481"/>
                      </a:cubicBezTo>
                      <a:cubicBezTo>
                        <a:pt x="5164" y="105672"/>
                        <a:pt x="5355" y="105862"/>
                        <a:pt x="5355" y="106052"/>
                      </a:cubicBezTo>
                      <a:cubicBezTo>
                        <a:pt x="5355" y="107004"/>
                        <a:pt x="4592" y="107765"/>
                        <a:pt x="3639" y="107765"/>
                      </a:cubicBezTo>
                      <a:cubicBezTo>
                        <a:pt x="2687" y="107765"/>
                        <a:pt x="1924" y="107194"/>
                        <a:pt x="1734" y="106623"/>
                      </a:cubicBezTo>
                      <a:close/>
                    </a:path>
                  </a:pathLst>
                </a:custGeom>
                <a:solidFill>
                  <a:srgbClr val="000000"/>
                </a:solidFill>
                <a:ln w="1903" cap="flat">
                  <a:noFill/>
                  <a:prstDash val="solid"/>
                  <a:miter/>
                </a:ln>
              </p:spPr>
              <p:txBody>
                <a:bodyPr rtlCol="0" anchor="ctr"/>
                <a:lstStyle/>
                <a:p>
                  <a:endParaRPr lang="fr-FR"/>
                </a:p>
              </p:txBody>
            </p:sp>
          </p:grpSp>
          <p:sp>
            <p:nvSpPr>
              <p:cNvPr id="1196" name="Forme libre 1195">
                <a:extLst>
                  <a:ext uri="{FF2B5EF4-FFF2-40B4-BE49-F238E27FC236}">
                    <a16:creationId xmlns:a16="http://schemas.microsoft.com/office/drawing/2014/main" id="{1A35D08C-2F5B-36A7-C7EE-A3FD202DAC29}"/>
                  </a:ext>
                </a:extLst>
              </p:cNvPr>
              <p:cNvSpPr/>
              <p:nvPr/>
            </p:nvSpPr>
            <p:spPr>
              <a:xfrm>
                <a:off x="2338607" y="2524800"/>
                <a:ext cx="225286" cy="127933"/>
              </a:xfrm>
              <a:custGeom>
                <a:avLst/>
                <a:gdLst>
                  <a:gd name="connsiteX0" fmla="*/ 22098 w 225286"/>
                  <a:gd name="connsiteY0" fmla="*/ 127881 h 127933"/>
                  <a:gd name="connsiteX1" fmla="*/ 373 w 225286"/>
                  <a:gd name="connsiteY1" fmla="*/ 72318 h 127933"/>
                  <a:gd name="connsiteX2" fmla="*/ 9711 w 225286"/>
                  <a:gd name="connsiteY2" fmla="*/ 27983 h 127933"/>
                  <a:gd name="connsiteX3" fmla="*/ 12188 w 225286"/>
                  <a:gd name="connsiteY3" fmla="*/ 27222 h 127933"/>
                  <a:gd name="connsiteX4" fmla="*/ 12950 w 225286"/>
                  <a:gd name="connsiteY4" fmla="*/ 29695 h 127933"/>
                  <a:gd name="connsiteX5" fmla="*/ 4184 w 225286"/>
                  <a:gd name="connsiteY5" fmla="*/ 71938 h 127933"/>
                  <a:gd name="connsiteX6" fmla="*/ 25337 w 225286"/>
                  <a:gd name="connsiteY6" fmla="*/ 125597 h 127933"/>
                  <a:gd name="connsiteX7" fmla="*/ 25719 w 225286"/>
                  <a:gd name="connsiteY7" fmla="*/ 126739 h 127933"/>
                  <a:gd name="connsiteX8" fmla="*/ 24003 w 225286"/>
                  <a:gd name="connsiteY8" fmla="*/ 128452 h 127933"/>
                  <a:gd name="connsiteX9" fmla="*/ 22098 w 225286"/>
                  <a:gd name="connsiteY9" fmla="*/ 127881 h 127933"/>
                  <a:gd name="connsiteX10" fmla="*/ 21526 w 225286"/>
                  <a:gd name="connsiteY10" fmla="*/ 14283 h 127933"/>
                  <a:gd name="connsiteX11" fmla="*/ 21526 w 225286"/>
                  <a:gd name="connsiteY11" fmla="*/ 11809 h 127933"/>
                  <a:gd name="connsiteX12" fmla="*/ 36009 w 225286"/>
                  <a:gd name="connsiteY12" fmla="*/ 773 h 127933"/>
                  <a:gd name="connsiteX13" fmla="*/ 36009 w 225286"/>
                  <a:gd name="connsiteY13" fmla="*/ 773 h 127933"/>
                  <a:gd name="connsiteX14" fmla="*/ 38487 w 225286"/>
                  <a:gd name="connsiteY14" fmla="*/ 1534 h 127933"/>
                  <a:gd name="connsiteX15" fmla="*/ 37724 w 225286"/>
                  <a:gd name="connsiteY15" fmla="*/ 4007 h 127933"/>
                  <a:gd name="connsiteX16" fmla="*/ 24194 w 225286"/>
                  <a:gd name="connsiteY16" fmla="*/ 14473 h 127933"/>
                  <a:gd name="connsiteX17" fmla="*/ 22860 w 225286"/>
                  <a:gd name="connsiteY17" fmla="*/ 15044 h 127933"/>
                  <a:gd name="connsiteX18" fmla="*/ 21526 w 225286"/>
                  <a:gd name="connsiteY18" fmla="*/ 14283 h 127933"/>
                  <a:gd name="connsiteX19" fmla="*/ 222385 w 225286"/>
                  <a:gd name="connsiteY19" fmla="*/ 31598 h 127933"/>
                  <a:gd name="connsiteX20" fmla="*/ 192657 w 225286"/>
                  <a:gd name="connsiteY20" fmla="*/ 14853 h 127933"/>
                  <a:gd name="connsiteX21" fmla="*/ 191513 w 225286"/>
                  <a:gd name="connsiteY21" fmla="*/ 12570 h 127933"/>
                  <a:gd name="connsiteX22" fmla="*/ 193800 w 225286"/>
                  <a:gd name="connsiteY22" fmla="*/ 11428 h 127933"/>
                  <a:gd name="connsiteX23" fmla="*/ 224863 w 225286"/>
                  <a:gd name="connsiteY23" fmla="*/ 29125 h 127933"/>
                  <a:gd name="connsiteX24" fmla="*/ 225435 w 225286"/>
                  <a:gd name="connsiteY24" fmla="*/ 30457 h 127933"/>
                  <a:gd name="connsiteX25" fmla="*/ 223719 w 225286"/>
                  <a:gd name="connsiteY25" fmla="*/ 32169 h 127933"/>
                  <a:gd name="connsiteX26" fmla="*/ 222385 w 225286"/>
                  <a:gd name="connsiteY26" fmla="*/ 31598 h 1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5286" h="127933">
                    <a:moveTo>
                      <a:pt x="22098" y="127881"/>
                    </a:moveTo>
                    <a:cubicBezTo>
                      <a:pt x="8948" y="109614"/>
                      <a:pt x="1707" y="90966"/>
                      <a:pt x="373" y="72318"/>
                    </a:cubicBezTo>
                    <a:cubicBezTo>
                      <a:pt x="-770" y="56715"/>
                      <a:pt x="2469" y="41493"/>
                      <a:pt x="9711" y="27983"/>
                    </a:cubicBezTo>
                    <a:cubicBezTo>
                      <a:pt x="10092" y="27032"/>
                      <a:pt x="11235" y="26841"/>
                      <a:pt x="12188" y="27222"/>
                    </a:cubicBezTo>
                    <a:cubicBezTo>
                      <a:pt x="13141" y="27602"/>
                      <a:pt x="13332" y="28744"/>
                      <a:pt x="12950" y="29695"/>
                    </a:cubicBezTo>
                    <a:cubicBezTo>
                      <a:pt x="6090" y="42444"/>
                      <a:pt x="3041" y="57096"/>
                      <a:pt x="4184" y="71938"/>
                    </a:cubicBezTo>
                    <a:cubicBezTo>
                      <a:pt x="5518" y="89824"/>
                      <a:pt x="12569" y="107901"/>
                      <a:pt x="25337" y="125597"/>
                    </a:cubicBezTo>
                    <a:cubicBezTo>
                      <a:pt x="25528" y="125978"/>
                      <a:pt x="25719" y="126358"/>
                      <a:pt x="25719" y="126739"/>
                    </a:cubicBezTo>
                    <a:cubicBezTo>
                      <a:pt x="25719" y="127690"/>
                      <a:pt x="24956" y="128452"/>
                      <a:pt x="24003" y="128452"/>
                    </a:cubicBezTo>
                    <a:cubicBezTo>
                      <a:pt x="23051" y="128642"/>
                      <a:pt x="22479" y="128452"/>
                      <a:pt x="22098" y="127881"/>
                    </a:cubicBezTo>
                    <a:close/>
                    <a:moveTo>
                      <a:pt x="21526" y="14283"/>
                    </a:moveTo>
                    <a:cubicBezTo>
                      <a:pt x="20764" y="13522"/>
                      <a:pt x="20764" y="12380"/>
                      <a:pt x="21526" y="11809"/>
                    </a:cubicBezTo>
                    <a:cubicBezTo>
                      <a:pt x="25909" y="7242"/>
                      <a:pt x="31055" y="3437"/>
                      <a:pt x="36009" y="773"/>
                    </a:cubicBezTo>
                    <a:lnTo>
                      <a:pt x="36009" y="773"/>
                    </a:lnTo>
                    <a:cubicBezTo>
                      <a:pt x="36962" y="392"/>
                      <a:pt x="37915" y="582"/>
                      <a:pt x="38487" y="1534"/>
                    </a:cubicBezTo>
                    <a:cubicBezTo>
                      <a:pt x="38868" y="2485"/>
                      <a:pt x="38677" y="3437"/>
                      <a:pt x="37724" y="4007"/>
                    </a:cubicBezTo>
                    <a:cubicBezTo>
                      <a:pt x="33151" y="6481"/>
                      <a:pt x="28387" y="10096"/>
                      <a:pt x="24194" y="14473"/>
                    </a:cubicBezTo>
                    <a:cubicBezTo>
                      <a:pt x="23813" y="14853"/>
                      <a:pt x="23432" y="15044"/>
                      <a:pt x="22860" y="15044"/>
                    </a:cubicBezTo>
                    <a:cubicBezTo>
                      <a:pt x="22288" y="14853"/>
                      <a:pt x="21907" y="14663"/>
                      <a:pt x="21526" y="14283"/>
                    </a:cubicBezTo>
                    <a:close/>
                    <a:moveTo>
                      <a:pt x="222385" y="31598"/>
                    </a:moveTo>
                    <a:cubicBezTo>
                      <a:pt x="213429" y="23416"/>
                      <a:pt x="204091" y="18088"/>
                      <a:pt x="192657" y="14853"/>
                    </a:cubicBezTo>
                    <a:cubicBezTo>
                      <a:pt x="191704" y="14663"/>
                      <a:pt x="191132" y="13522"/>
                      <a:pt x="191513" y="12570"/>
                    </a:cubicBezTo>
                    <a:cubicBezTo>
                      <a:pt x="191704" y="11619"/>
                      <a:pt x="192847" y="11048"/>
                      <a:pt x="193800" y="11428"/>
                    </a:cubicBezTo>
                    <a:cubicBezTo>
                      <a:pt x="205615" y="14853"/>
                      <a:pt x="215525" y="20372"/>
                      <a:pt x="224863" y="29125"/>
                    </a:cubicBezTo>
                    <a:cubicBezTo>
                      <a:pt x="225244" y="29505"/>
                      <a:pt x="225435" y="29886"/>
                      <a:pt x="225435" y="30457"/>
                    </a:cubicBezTo>
                    <a:cubicBezTo>
                      <a:pt x="225435" y="31408"/>
                      <a:pt x="224672" y="32169"/>
                      <a:pt x="223719" y="32169"/>
                    </a:cubicBezTo>
                    <a:cubicBezTo>
                      <a:pt x="223338" y="31979"/>
                      <a:pt x="222767" y="31979"/>
                      <a:pt x="222385" y="31598"/>
                    </a:cubicBezTo>
                    <a:close/>
                  </a:path>
                </a:pathLst>
              </a:custGeom>
              <a:solidFill>
                <a:srgbClr val="FFFFFF"/>
              </a:solidFill>
              <a:ln w="1903" cap="flat">
                <a:noFill/>
                <a:prstDash val="solid"/>
                <a:miter/>
              </a:ln>
            </p:spPr>
            <p:txBody>
              <a:bodyPr rtlCol="0" anchor="ctr"/>
              <a:lstStyle/>
              <a:p>
                <a:endParaRPr lang="fr-FR"/>
              </a:p>
            </p:txBody>
          </p:sp>
        </p:grpSp>
        <p:grpSp>
          <p:nvGrpSpPr>
            <p:cNvPr id="1197" name="Graphique 2">
              <a:extLst>
                <a:ext uri="{FF2B5EF4-FFF2-40B4-BE49-F238E27FC236}">
                  <a16:creationId xmlns:a16="http://schemas.microsoft.com/office/drawing/2014/main" id="{D758BD60-4DAC-29E8-8FB6-B9C4A8D3D3A2}"/>
                </a:ext>
              </a:extLst>
            </p:cNvPr>
            <p:cNvGrpSpPr/>
            <p:nvPr/>
          </p:nvGrpSpPr>
          <p:grpSpPr>
            <a:xfrm>
              <a:off x="2362869" y="2119150"/>
              <a:ext cx="365504" cy="294206"/>
              <a:chOff x="2362869" y="2119150"/>
              <a:chExt cx="365504" cy="294206"/>
            </a:xfrm>
          </p:grpSpPr>
          <p:sp>
            <p:nvSpPr>
              <p:cNvPr id="1198" name="Forme libre 1197">
                <a:extLst>
                  <a:ext uri="{FF2B5EF4-FFF2-40B4-BE49-F238E27FC236}">
                    <a16:creationId xmlns:a16="http://schemas.microsoft.com/office/drawing/2014/main" id="{E2D038BD-A456-305A-F3A2-C2E17661B6ED}"/>
                  </a:ext>
                </a:extLst>
              </p:cNvPr>
              <p:cNvSpPr/>
              <p:nvPr/>
            </p:nvSpPr>
            <p:spPr>
              <a:xfrm>
                <a:off x="2401044" y="2121333"/>
                <a:ext cx="325038" cy="246622"/>
              </a:xfrm>
              <a:custGeom>
                <a:avLst/>
                <a:gdLst>
                  <a:gd name="connsiteX0" fmla="*/ 3675 w 325038"/>
                  <a:gd name="connsiteY0" fmla="*/ 149691 h 246622"/>
                  <a:gd name="connsiteX1" fmla="*/ 10926 w 325038"/>
                  <a:gd name="connsiteY1" fmla="*/ 120123 h 246622"/>
                  <a:gd name="connsiteX2" fmla="*/ 32488 w 325038"/>
                  <a:gd name="connsiteY2" fmla="*/ 106960 h 246622"/>
                  <a:gd name="connsiteX3" fmla="*/ 202508 w 325038"/>
                  <a:gd name="connsiteY3" fmla="*/ 3568 h 246622"/>
                  <a:gd name="connsiteX4" fmla="*/ 234756 w 325038"/>
                  <a:gd name="connsiteY4" fmla="*/ 11389 h 246622"/>
                  <a:gd name="connsiteX5" fmla="*/ 325586 w 325038"/>
                  <a:gd name="connsiteY5" fmla="*/ 160755 h 246622"/>
                  <a:gd name="connsiteX6" fmla="*/ 62447 w 325038"/>
                  <a:gd name="connsiteY6" fmla="*/ 246788 h 246622"/>
                  <a:gd name="connsiteX7" fmla="*/ 34396 w 325038"/>
                  <a:gd name="connsiteY7" fmla="*/ 200242 h 246622"/>
                  <a:gd name="connsiteX8" fmla="*/ 3675 w 325038"/>
                  <a:gd name="connsiteY8" fmla="*/ 149691 h 246622"/>
                  <a:gd name="connsiteX9" fmla="*/ 3675 w 325038"/>
                  <a:gd name="connsiteY9" fmla="*/ 149691 h 24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038" h="246622">
                    <a:moveTo>
                      <a:pt x="3675" y="149691"/>
                    </a:moveTo>
                    <a:cubicBezTo>
                      <a:pt x="-2432" y="139580"/>
                      <a:pt x="621" y="126227"/>
                      <a:pt x="10926" y="120123"/>
                    </a:cubicBezTo>
                    <a:lnTo>
                      <a:pt x="32488" y="106960"/>
                    </a:lnTo>
                    <a:lnTo>
                      <a:pt x="202508" y="3568"/>
                    </a:lnTo>
                    <a:cubicBezTo>
                      <a:pt x="213575" y="-3109"/>
                      <a:pt x="228077" y="325"/>
                      <a:pt x="234756" y="11389"/>
                    </a:cubicBezTo>
                    <a:lnTo>
                      <a:pt x="325586" y="160755"/>
                    </a:lnTo>
                    <a:lnTo>
                      <a:pt x="62447" y="246788"/>
                    </a:lnTo>
                    <a:lnTo>
                      <a:pt x="34396" y="200242"/>
                    </a:lnTo>
                    <a:lnTo>
                      <a:pt x="3675" y="149691"/>
                    </a:lnTo>
                    <a:lnTo>
                      <a:pt x="3675" y="149691"/>
                    </a:lnTo>
                    <a:close/>
                  </a:path>
                </a:pathLst>
              </a:custGeom>
              <a:solidFill>
                <a:srgbClr val="FFFFFF"/>
              </a:solidFill>
              <a:ln w="1907" cap="flat">
                <a:noFill/>
                <a:prstDash val="solid"/>
                <a:miter/>
              </a:ln>
            </p:spPr>
            <p:txBody>
              <a:bodyPr rtlCol="0" anchor="ctr"/>
              <a:lstStyle/>
              <a:p>
                <a:endParaRPr lang="fr-FR"/>
              </a:p>
            </p:txBody>
          </p:sp>
          <p:sp>
            <p:nvSpPr>
              <p:cNvPr id="1199" name="Forme libre 1198">
                <a:extLst>
                  <a:ext uri="{FF2B5EF4-FFF2-40B4-BE49-F238E27FC236}">
                    <a16:creationId xmlns:a16="http://schemas.microsoft.com/office/drawing/2014/main" id="{9B71E58E-883D-A434-61A2-1F1701D4BAA2}"/>
                  </a:ext>
                </a:extLst>
              </p:cNvPr>
              <p:cNvSpPr/>
              <p:nvPr/>
            </p:nvSpPr>
            <p:spPr>
              <a:xfrm>
                <a:off x="2401044" y="2228127"/>
                <a:ext cx="142478" cy="94885"/>
              </a:xfrm>
              <a:custGeom>
                <a:avLst/>
                <a:gdLst>
                  <a:gd name="connsiteX0" fmla="*/ 3675 w 142478"/>
                  <a:gd name="connsiteY0" fmla="*/ 42896 h 94885"/>
                  <a:gd name="connsiteX1" fmla="*/ 10926 w 142478"/>
                  <a:gd name="connsiteY1" fmla="*/ 13328 h 94885"/>
                  <a:gd name="connsiteX2" fmla="*/ 32488 w 142478"/>
                  <a:gd name="connsiteY2" fmla="*/ 166 h 94885"/>
                  <a:gd name="connsiteX3" fmla="*/ 41647 w 142478"/>
                  <a:gd name="connsiteY3" fmla="*/ 14091 h 94885"/>
                  <a:gd name="connsiteX4" fmla="*/ 65500 w 142478"/>
                  <a:gd name="connsiteY4" fmla="*/ 38509 h 94885"/>
                  <a:gd name="connsiteX5" fmla="*/ 135530 w 142478"/>
                  <a:gd name="connsiteY5" fmla="*/ 33740 h 94885"/>
                  <a:gd name="connsiteX6" fmla="*/ 140110 w 142478"/>
                  <a:gd name="connsiteY6" fmla="*/ 35647 h 94885"/>
                  <a:gd name="connsiteX7" fmla="*/ 142018 w 142478"/>
                  <a:gd name="connsiteY7" fmla="*/ 49382 h 94885"/>
                  <a:gd name="connsiteX8" fmla="*/ 133622 w 142478"/>
                  <a:gd name="connsiteY8" fmla="*/ 61209 h 94885"/>
                  <a:gd name="connsiteX9" fmla="*/ 75041 w 142478"/>
                  <a:gd name="connsiteY9" fmla="*/ 92876 h 94885"/>
                  <a:gd name="connsiteX10" fmla="*/ 34396 w 142478"/>
                  <a:gd name="connsiteY10" fmla="*/ 93066 h 94885"/>
                  <a:gd name="connsiteX11" fmla="*/ 3675 w 142478"/>
                  <a:gd name="connsiteY11" fmla="*/ 42896 h 94885"/>
                  <a:gd name="connsiteX12" fmla="*/ 3675 w 142478"/>
                  <a:gd name="connsiteY12" fmla="*/ 42896 h 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478" h="94885">
                    <a:moveTo>
                      <a:pt x="3675" y="42896"/>
                    </a:moveTo>
                    <a:cubicBezTo>
                      <a:pt x="-2432" y="32786"/>
                      <a:pt x="621" y="19432"/>
                      <a:pt x="10926" y="13328"/>
                    </a:cubicBezTo>
                    <a:lnTo>
                      <a:pt x="32488" y="166"/>
                    </a:lnTo>
                    <a:cubicBezTo>
                      <a:pt x="35732" y="4553"/>
                      <a:pt x="38594" y="9513"/>
                      <a:pt x="41647" y="14091"/>
                    </a:cubicBezTo>
                    <a:cubicBezTo>
                      <a:pt x="47944" y="23629"/>
                      <a:pt x="55768" y="32404"/>
                      <a:pt x="65500" y="38509"/>
                    </a:cubicBezTo>
                    <a:cubicBezTo>
                      <a:pt x="86681" y="51862"/>
                      <a:pt x="116258" y="49763"/>
                      <a:pt x="135530" y="33740"/>
                    </a:cubicBezTo>
                    <a:lnTo>
                      <a:pt x="140110" y="35647"/>
                    </a:lnTo>
                    <a:cubicBezTo>
                      <a:pt x="143354" y="39272"/>
                      <a:pt x="143735" y="44804"/>
                      <a:pt x="142018" y="49382"/>
                    </a:cubicBezTo>
                    <a:cubicBezTo>
                      <a:pt x="140301" y="53960"/>
                      <a:pt x="137057" y="57775"/>
                      <a:pt x="133622" y="61209"/>
                    </a:cubicBezTo>
                    <a:cubicBezTo>
                      <a:pt x="117784" y="77233"/>
                      <a:pt x="96985" y="88297"/>
                      <a:pt x="75041" y="92876"/>
                    </a:cubicBezTo>
                    <a:cubicBezTo>
                      <a:pt x="61683" y="95546"/>
                      <a:pt x="47754" y="95928"/>
                      <a:pt x="34396" y="93066"/>
                    </a:cubicBezTo>
                    <a:lnTo>
                      <a:pt x="3675" y="42896"/>
                    </a:lnTo>
                    <a:lnTo>
                      <a:pt x="3675" y="42896"/>
                    </a:lnTo>
                    <a:close/>
                  </a:path>
                </a:pathLst>
              </a:custGeom>
              <a:solidFill>
                <a:srgbClr val="FFFFFF"/>
              </a:solidFill>
              <a:ln w="1907" cap="flat">
                <a:noFill/>
                <a:prstDash val="solid"/>
                <a:miter/>
              </a:ln>
            </p:spPr>
            <p:txBody>
              <a:bodyPr rtlCol="0" anchor="ctr"/>
              <a:lstStyle/>
              <a:p>
                <a:endParaRPr lang="fr-FR"/>
              </a:p>
            </p:txBody>
          </p:sp>
          <p:sp>
            <p:nvSpPr>
              <p:cNvPr id="1200" name="Forme libre 1199">
                <a:extLst>
                  <a:ext uri="{FF2B5EF4-FFF2-40B4-BE49-F238E27FC236}">
                    <a16:creationId xmlns:a16="http://schemas.microsoft.com/office/drawing/2014/main" id="{3E1277F8-402B-5006-6B8F-2CDAC2973B8E}"/>
                  </a:ext>
                </a:extLst>
              </p:cNvPr>
              <p:cNvSpPr/>
              <p:nvPr/>
            </p:nvSpPr>
            <p:spPr>
              <a:xfrm>
                <a:off x="2399264" y="2119150"/>
                <a:ext cx="328847" cy="250522"/>
              </a:xfrm>
              <a:custGeom>
                <a:avLst/>
                <a:gdLst>
                  <a:gd name="connsiteX0" fmla="*/ 64418 w 328847"/>
                  <a:gd name="connsiteY0" fmla="*/ 250688 h 250522"/>
                  <a:gd name="connsiteX1" fmla="*/ 62892 w 328847"/>
                  <a:gd name="connsiteY1" fmla="*/ 249734 h 250522"/>
                  <a:gd name="connsiteX2" fmla="*/ 3929 w 328847"/>
                  <a:gd name="connsiteY2" fmla="*/ 152827 h 250522"/>
                  <a:gd name="connsiteX3" fmla="*/ 1257 w 328847"/>
                  <a:gd name="connsiteY3" fmla="*/ 135087 h 250522"/>
                  <a:gd name="connsiteX4" fmla="*/ 11752 w 328847"/>
                  <a:gd name="connsiteY4" fmla="*/ 120589 h 250522"/>
                  <a:gd name="connsiteX5" fmla="*/ 203525 w 328847"/>
                  <a:gd name="connsiteY5" fmla="*/ 3843 h 250522"/>
                  <a:gd name="connsiteX6" fmla="*/ 238254 w 328847"/>
                  <a:gd name="connsiteY6" fmla="*/ 12236 h 250522"/>
                  <a:gd name="connsiteX7" fmla="*/ 329084 w 328847"/>
                  <a:gd name="connsiteY7" fmla="*/ 161602 h 250522"/>
                  <a:gd name="connsiteX8" fmla="*/ 329275 w 328847"/>
                  <a:gd name="connsiteY8" fmla="*/ 161984 h 250522"/>
                  <a:gd name="connsiteX9" fmla="*/ 328130 w 328847"/>
                  <a:gd name="connsiteY9" fmla="*/ 164273 h 250522"/>
                  <a:gd name="connsiteX10" fmla="*/ 64991 w 328847"/>
                  <a:gd name="connsiteY10" fmla="*/ 250306 h 250522"/>
                  <a:gd name="connsiteX11" fmla="*/ 64418 w 328847"/>
                  <a:gd name="connsiteY11" fmla="*/ 250688 h 250522"/>
                  <a:gd name="connsiteX12" fmla="*/ 64418 w 328847"/>
                  <a:gd name="connsiteY12" fmla="*/ 250688 h 250522"/>
                  <a:gd name="connsiteX13" fmla="*/ 235201 w 328847"/>
                  <a:gd name="connsiteY13" fmla="*/ 14525 h 250522"/>
                  <a:gd name="connsiteX14" fmla="*/ 205433 w 328847"/>
                  <a:gd name="connsiteY14" fmla="*/ 7277 h 250522"/>
                  <a:gd name="connsiteX15" fmla="*/ 13660 w 328847"/>
                  <a:gd name="connsiteY15" fmla="*/ 124022 h 250522"/>
                  <a:gd name="connsiteX16" fmla="*/ 4692 w 328847"/>
                  <a:gd name="connsiteY16" fmla="*/ 136231 h 250522"/>
                  <a:gd name="connsiteX17" fmla="*/ 6982 w 328847"/>
                  <a:gd name="connsiteY17" fmla="*/ 151111 h 250522"/>
                  <a:gd name="connsiteX18" fmla="*/ 6982 w 328847"/>
                  <a:gd name="connsiteY18" fmla="*/ 151111 h 250522"/>
                  <a:gd name="connsiteX19" fmla="*/ 65181 w 328847"/>
                  <a:gd name="connsiteY19" fmla="*/ 246682 h 250522"/>
                  <a:gd name="connsiteX20" fmla="*/ 324695 w 328847"/>
                  <a:gd name="connsiteY20" fmla="*/ 161793 h 250522"/>
                  <a:gd name="connsiteX21" fmla="*/ 235201 w 328847"/>
                  <a:gd name="connsiteY21" fmla="*/ 14525 h 250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847" h="250522">
                    <a:moveTo>
                      <a:pt x="64418" y="250688"/>
                    </a:moveTo>
                    <a:cubicBezTo>
                      <a:pt x="63846" y="250688"/>
                      <a:pt x="63273" y="250306"/>
                      <a:pt x="62892" y="249734"/>
                    </a:cubicBezTo>
                    <a:lnTo>
                      <a:pt x="3929" y="152827"/>
                    </a:lnTo>
                    <a:cubicBezTo>
                      <a:pt x="685" y="147486"/>
                      <a:pt x="-269" y="141191"/>
                      <a:pt x="1257" y="135087"/>
                    </a:cubicBezTo>
                    <a:cubicBezTo>
                      <a:pt x="2784" y="128982"/>
                      <a:pt x="6409" y="123832"/>
                      <a:pt x="11752" y="120589"/>
                    </a:cubicBezTo>
                    <a:lnTo>
                      <a:pt x="203525" y="3843"/>
                    </a:lnTo>
                    <a:cubicBezTo>
                      <a:pt x="215356" y="-3406"/>
                      <a:pt x="231003" y="409"/>
                      <a:pt x="238254" y="12236"/>
                    </a:cubicBezTo>
                    <a:lnTo>
                      <a:pt x="329084" y="161602"/>
                    </a:lnTo>
                    <a:cubicBezTo>
                      <a:pt x="329084" y="161793"/>
                      <a:pt x="329275" y="161793"/>
                      <a:pt x="329275" y="161984"/>
                    </a:cubicBezTo>
                    <a:cubicBezTo>
                      <a:pt x="329656" y="162938"/>
                      <a:pt x="329084" y="163892"/>
                      <a:pt x="328130" y="164273"/>
                    </a:cubicBezTo>
                    <a:lnTo>
                      <a:pt x="64991" y="250306"/>
                    </a:lnTo>
                    <a:cubicBezTo>
                      <a:pt x="64800" y="250497"/>
                      <a:pt x="64609" y="250688"/>
                      <a:pt x="64418" y="250688"/>
                    </a:cubicBezTo>
                    <a:lnTo>
                      <a:pt x="64418" y="250688"/>
                    </a:lnTo>
                    <a:close/>
                    <a:moveTo>
                      <a:pt x="235201" y="14525"/>
                    </a:moveTo>
                    <a:cubicBezTo>
                      <a:pt x="228904" y="4224"/>
                      <a:pt x="215546" y="981"/>
                      <a:pt x="205433" y="7277"/>
                    </a:cubicBezTo>
                    <a:lnTo>
                      <a:pt x="13660" y="124022"/>
                    </a:lnTo>
                    <a:cubicBezTo>
                      <a:pt x="9081" y="126693"/>
                      <a:pt x="6028" y="131081"/>
                      <a:pt x="4692" y="136231"/>
                    </a:cubicBezTo>
                    <a:cubicBezTo>
                      <a:pt x="3356" y="141382"/>
                      <a:pt x="4310" y="146723"/>
                      <a:pt x="6982" y="151111"/>
                    </a:cubicBezTo>
                    <a:lnTo>
                      <a:pt x="6982" y="151111"/>
                    </a:lnTo>
                    <a:lnTo>
                      <a:pt x="65181" y="246682"/>
                    </a:lnTo>
                    <a:lnTo>
                      <a:pt x="324695" y="161793"/>
                    </a:lnTo>
                    <a:lnTo>
                      <a:pt x="235201" y="14525"/>
                    </a:lnTo>
                    <a:close/>
                  </a:path>
                </a:pathLst>
              </a:custGeom>
              <a:solidFill>
                <a:srgbClr val="000000"/>
              </a:solidFill>
              <a:ln w="1907" cap="flat">
                <a:noFill/>
                <a:prstDash val="solid"/>
                <a:miter/>
              </a:ln>
            </p:spPr>
            <p:txBody>
              <a:bodyPr rtlCol="0" anchor="ctr"/>
              <a:lstStyle/>
              <a:p>
                <a:endParaRPr lang="fr-FR"/>
              </a:p>
            </p:txBody>
          </p:sp>
          <p:sp>
            <p:nvSpPr>
              <p:cNvPr id="1201" name="Forme libre 1200">
                <a:extLst>
                  <a:ext uri="{FF2B5EF4-FFF2-40B4-BE49-F238E27FC236}">
                    <a16:creationId xmlns:a16="http://schemas.microsoft.com/office/drawing/2014/main" id="{581B4053-26BA-81E0-4824-DF63D8B89031}"/>
                  </a:ext>
                </a:extLst>
              </p:cNvPr>
              <p:cNvSpPr/>
              <p:nvPr/>
            </p:nvSpPr>
            <p:spPr>
              <a:xfrm>
                <a:off x="2401089" y="2121142"/>
                <a:ext cx="234355" cy="149715"/>
              </a:xfrm>
              <a:custGeom>
                <a:avLst/>
                <a:gdLst>
                  <a:gd name="connsiteX0" fmla="*/ 10881 w 234355"/>
                  <a:gd name="connsiteY0" fmla="*/ 120313 h 149715"/>
                  <a:gd name="connsiteX1" fmla="*/ 202654 w 234355"/>
                  <a:gd name="connsiteY1" fmla="*/ 3567 h 149715"/>
                  <a:gd name="connsiteX2" fmla="*/ 234902 w 234355"/>
                  <a:gd name="connsiteY2" fmla="*/ 11389 h 149715"/>
                  <a:gd name="connsiteX3" fmla="*/ 3630 w 234355"/>
                  <a:gd name="connsiteY3" fmla="*/ 149881 h 149715"/>
                  <a:gd name="connsiteX4" fmla="*/ 10881 w 234355"/>
                  <a:gd name="connsiteY4" fmla="*/ 120313 h 14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55" h="149715">
                    <a:moveTo>
                      <a:pt x="10881" y="120313"/>
                    </a:moveTo>
                    <a:lnTo>
                      <a:pt x="202654" y="3567"/>
                    </a:lnTo>
                    <a:cubicBezTo>
                      <a:pt x="213722" y="-3109"/>
                      <a:pt x="228224" y="325"/>
                      <a:pt x="234902" y="11389"/>
                    </a:cubicBezTo>
                    <a:lnTo>
                      <a:pt x="3630" y="149881"/>
                    </a:lnTo>
                    <a:cubicBezTo>
                      <a:pt x="-2476" y="139771"/>
                      <a:pt x="768" y="126609"/>
                      <a:pt x="10881" y="120313"/>
                    </a:cubicBezTo>
                    <a:close/>
                  </a:path>
                </a:pathLst>
              </a:custGeom>
              <a:solidFill>
                <a:srgbClr val="FFD26C"/>
              </a:solidFill>
              <a:ln w="1907" cap="flat">
                <a:noFill/>
                <a:prstDash val="solid"/>
                <a:miter/>
              </a:ln>
            </p:spPr>
            <p:txBody>
              <a:bodyPr rtlCol="0" anchor="ctr"/>
              <a:lstStyle/>
              <a:p>
                <a:endParaRPr lang="fr-FR"/>
              </a:p>
            </p:txBody>
          </p:sp>
          <p:sp>
            <p:nvSpPr>
              <p:cNvPr id="1202" name="Forme libre 1201">
                <a:extLst>
                  <a:ext uri="{FF2B5EF4-FFF2-40B4-BE49-F238E27FC236}">
                    <a16:creationId xmlns:a16="http://schemas.microsoft.com/office/drawing/2014/main" id="{06EF9C37-890D-7054-F444-905A8D891C28}"/>
                  </a:ext>
                </a:extLst>
              </p:cNvPr>
              <p:cNvSpPr/>
              <p:nvPr/>
            </p:nvSpPr>
            <p:spPr>
              <a:xfrm>
                <a:off x="2399264" y="2119150"/>
                <a:ext cx="260117" cy="182420"/>
              </a:xfrm>
              <a:custGeom>
                <a:avLst/>
                <a:gdLst>
                  <a:gd name="connsiteX0" fmla="*/ 5455 w 260117"/>
                  <a:gd name="connsiteY0" fmla="*/ 153781 h 182420"/>
                  <a:gd name="connsiteX1" fmla="*/ 3929 w 260117"/>
                  <a:gd name="connsiteY1" fmla="*/ 152827 h 182420"/>
                  <a:gd name="connsiteX2" fmla="*/ 1257 w 260117"/>
                  <a:gd name="connsiteY2" fmla="*/ 135087 h 182420"/>
                  <a:gd name="connsiteX3" fmla="*/ 11752 w 260117"/>
                  <a:gd name="connsiteY3" fmla="*/ 120589 h 182420"/>
                  <a:gd name="connsiteX4" fmla="*/ 203525 w 260117"/>
                  <a:gd name="connsiteY4" fmla="*/ 3843 h 182420"/>
                  <a:gd name="connsiteX5" fmla="*/ 238254 w 260117"/>
                  <a:gd name="connsiteY5" fmla="*/ 12236 h 182420"/>
                  <a:gd name="connsiteX6" fmla="*/ 238254 w 260117"/>
                  <a:gd name="connsiteY6" fmla="*/ 12236 h 182420"/>
                  <a:gd name="connsiteX7" fmla="*/ 237681 w 260117"/>
                  <a:gd name="connsiteY7" fmla="*/ 14716 h 182420"/>
                  <a:gd name="connsiteX8" fmla="*/ 6600 w 260117"/>
                  <a:gd name="connsiteY8" fmla="*/ 153209 h 182420"/>
                  <a:gd name="connsiteX9" fmla="*/ 5455 w 260117"/>
                  <a:gd name="connsiteY9" fmla="*/ 153781 h 182420"/>
                  <a:gd name="connsiteX10" fmla="*/ 5455 w 260117"/>
                  <a:gd name="connsiteY10" fmla="*/ 153781 h 182420"/>
                  <a:gd name="connsiteX11" fmla="*/ 205242 w 260117"/>
                  <a:gd name="connsiteY11" fmla="*/ 7276 h 182420"/>
                  <a:gd name="connsiteX12" fmla="*/ 13469 w 260117"/>
                  <a:gd name="connsiteY12" fmla="*/ 124022 h 182420"/>
                  <a:gd name="connsiteX13" fmla="*/ 4501 w 260117"/>
                  <a:gd name="connsiteY13" fmla="*/ 136231 h 182420"/>
                  <a:gd name="connsiteX14" fmla="*/ 6028 w 260117"/>
                  <a:gd name="connsiteY14" fmla="*/ 149584 h 182420"/>
                  <a:gd name="connsiteX15" fmla="*/ 234056 w 260117"/>
                  <a:gd name="connsiteY15" fmla="*/ 13190 h 182420"/>
                  <a:gd name="connsiteX16" fmla="*/ 205242 w 260117"/>
                  <a:gd name="connsiteY16" fmla="*/ 7276 h 182420"/>
                  <a:gd name="connsiteX17" fmla="*/ 107925 w 260117"/>
                  <a:gd name="connsiteY17" fmla="*/ 127265 h 182420"/>
                  <a:gd name="connsiteX18" fmla="*/ 106398 w 260117"/>
                  <a:gd name="connsiteY18" fmla="*/ 126312 h 182420"/>
                  <a:gd name="connsiteX19" fmla="*/ 107161 w 260117"/>
                  <a:gd name="connsiteY19" fmla="*/ 123832 h 182420"/>
                  <a:gd name="connsiteX20" fmla="*/ 223752 w 260117"/>
                  <a:gd name="connsiteY20" fmla="*/ 57828 h 182420"/>
                  <a:gd name="connsiteX21" fmla="*/ 226232 w 260117"/>
                  <a:gd name="connsiteY21" fmla="*/ 58591 h 182420"/>
                  <a:gd name="connsiteX22" fmla="*/ 225660 w 260117"/>
                  <a:gd name="connsiteY22" fmla="*/ 61071 h 182420"/>
                  <a:gd name="connsiteX23" fmla="*/ 109070 w 260117"/>
                  <a:gd name="connsiteY23" fmla="*/ 127075 h 182420"/>
                  <a:gd name="connsiteX24" fmla="*/ 107925 w 260117"/>
                  <a:gd name="connsiteY24" fmla="*/ 127265 h 182420"/>
                  <a:gd name="connsiteX25" fmla="*/ 107925 w 260117"/>
                  <a:gd name="connsiteY25" fmla="*/ 127265 h 182420"/>
                  <a:gd name="connsiteX26" fmla="*/ 58121 w 260117"/>
                  <a:gd name="connsiteY26" fmla="*/ 155498 h 182420"/>
                  <a:gd name="connsiteX27" fmla="*/ 56594 w 260117"/>
                  <a:gd name="connsiteY27" fmla="*/ 154544 h 182420"/>
                  <a:gd name="connsiteX28" fmla="*/ 57358 w 260117"/>
                  <a:gd name="connsiteY28" fmla="*/ 152064 h 182420"/>
                  <a:gd name="connsiteX29" fmla="*/ 95522 w 260117"/>
                  <a:gd name="connsiteY29" fmla="*/ 130508 h 182420"/>
                  <a:gd name="connsiteX30" fmla="*/ 98002 w 260117"/>
                  <a:gd name="connsiteY30" fmla="*/ 131271 h 182420"/>
                  <a:gd name="connsiteX31" fmla="*/ 97239 w 260117"/>
                  <a:gd name="connsiteY31" fmla="*/ 133751 h 182420"/>
                  <a:gd name="connsiteX32" fmla="*/ 59075 w 260117"/>
                  <a:gd name="connsiteY32" fmla="*/ 155307 h 182420"/>
                  <a:gd name="connsiteX33" fmla="*/ 58121 w 260117"/>
                  <a:gd name="connsiteY33" fmla="*/ 155498 h 182420"/>
                  <a:gd name="connsiteX34" fmla="*/ 58121 w 260117"/>
                  <a:gd name="connsiteY34" fmla="*/ 155498 h 182420"/>
                  <a:gd name="connsiteX35" fmla="*/ 142081 w 260117"/>
                  <a:gd name="connsiteY35" fmla="*/ 182586 h 182420"/>
                  <a:gd name="connsiteX36" fmla="*/ 140555 w 260117"/>
                  <a:gd name="connsiteY36" fmla="*/ 181632 h 182420"/>
                  <a:gd name="connsiteX37" fmla="*/ 141318 w 260117"/>
                  <a:gd name="connsiteY37" fmla="*/ 179152 h 182420"/>
                  <a:gd name="connsiteX38" fmla="*/ 257908 w 260117"/>
                  <a:gd name="connsiteY38" fmla="*/ 113149 h 182420"/>
                  <a:gd name="connsiteX39" fmla="*/ 260389 w 260117"/>
                  <a:gd name="connsiteY39" fmla="*/ 113912 h 182420"/>
                  <a:gd name="connsiteX40" fmla="*/ 259816 w 260117"/>
                  <a:gd name="connsiteY40" fmla="*/ 116392 h 182420"/>
                  <a:gd name="connsiteX41" fmla="*/ 143226 w 260117"/>
                  <a:gd name="connsiteY41" fmla="*/ 182395 h 182420"/>
                  <a:gd name="connsiteX42" fmla="*/ 142081 w 260117"/>
                  <a:gd name="connsiteY42" fmla="*/ 182586 h 182420"/>
                  <a:gd name="connsiteX43" fmla="*/ 142081 w 260117"/>
                  <a:gd name="connsiteY43" fmla="*/ 182586 h 182420"/>
                  <a:gd name="connsiteX44" fmla="*/ 120710 w 260117"/>
                  <a:gd name="connsiteY44" fmla="*/ 148440 h 182420"/>
                  <a:gd name="connsiteX45" fmla="*/ 119183 w 260117"/>
                  <a:gd name="connsiteY45" fmla="*/ 147486 h 182420"/>
                  <a:gd name="connsiteX46" fmla="*/ 119946 w 260117"/>
                  <a:gd name="connsiteY46" fmla="*/ 145006 h 182420"/>
                  <a:gd name="connsiteX47" fmla="*/ 236537 w 260117"/>
                  <a:gd name="connsiteY47" fmla="*/ 79003 h 182420"/>
                  <a:gd name="connsiteX48" fmla="*/ 236537 w 260117"/>
                  <a:gd name="connsiteY48" fmla="*/ 79003 h 182420"/>
                  <a:gd name="connsiteX49" fmla="*/ 239017 w 260117"/>
                  <a:gd name="connsiteY49" fmla="*/ 79766 h 182420"/>
                  <a:gd name="connsiteX50" fmla="*/ 238254 w 260117"/>
                  <a:gd name="connsiteY50" fmla="*/ 82246 h 182420"/>
                  <a:gd name="connsiteX51" fmla="*/ 121664 w 260117"/>
                  <a:gd name="connsiteY51" fmla="*/ 148249 h 182420"/>
                  <a:gd name="connsiteX52" fmla="*/ 120710 w 260117"/>
                  <a:gd name="connsiteY52" fmla="*/ 148440 h 182420"/>
                  <a:gd name="connsiteX53" fmla="*/ 120710 w 260117"/>
                  <a:gd name="connsiteY53" fmla="*/ 148440 h 18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60117" h="182420">
                    <a:moveTo>
                      <a:pt x="5455" y="153781"/>
                    </a:moveTo>
                    <a:cubicBezTo>
                      <a:pt x="4883" y="153781"/>
                      <a:pt x="4310" y="153400"/>
                      <a:pt x="3929" y="152827"/>
                    </a:cubicBezTo>
                    <a:cubicBezTo>
                      <a:pt x="685" y="147486"/>
                      <a:pt x="-269" y="141191"/>
                      <a:pt x="1257" y="135087"/>
                    </a:cubicBezTo>
                    <a:cubicBezTo>
                      <a:pt x="2784" y="128982"/>
                      <a:pt x="6409" y="123832"/>
                      <a:pt x="11752" y="120589"/>
                    </a:cubicBezTo>
                    <a:lnTo>
                      <a:pt x="203525" y="3843"/>
                    </a:lnTo>
                    <a:cubicBezTo>
                      <a:pt x="215356" y="-3406"/>
                      <a:pt x="231003" y="409"/>
                      <a:pt x="238254" y="12236"/>
                    </a:cubicBezTo>
                    <a:cubicBezTo>
                      <a:pt x="238254" y="12236"/>
                      <a:pt x="238254" y="12236"/>
                      <a:pt x="238254" y="12236"/>
                    </a:cubicBezTo>
                    <a:cubicBezTo>
                      <a:pt x="238826" y="12999"/>
                      <a:pt x="238445" y="14144"/>
                      <a:pt x="237681" y="14716"/>
                    </a:cubicBezTo>
                    <a:lnTo>
                      <a:pt x="6600" y="153209"/>
                    </a:lnTo>
                    <a:cubicBezTo>
                      <a:pt x="6218" y="153590"/>
                      <a:pt x="5837" y="153781"/>
                      <a:pt x="5455" y="153781"/>
                    </a:cubicBezTo>
                    <a:lnTo>
                      <a:pt x="5455" y="153781"/>
                    </a:lnTo>
                    <a:close/>
                    <a:moveTo>
                      <a:pt x="205242" y="7276"/>
                    </a:moveTo>
                    <a:lnTo>
                      <a:pt x="13469" y="124022"/>
                    </a:lnTo>
                    <a:cubicBezTo>
                      <a:pt x="8890" y="126693"/>
                      <a:pt x="5837" y="131081"/>
                      <a:pt x="4501" y="136231"/>
                    </a:cubicBezTo>
                    <a:cubicBezTo>
                      <a:pt x="3356" y="140809"/>
                      <a:pt x="3929" y="145388"/>
                      <a:pt x="6028" y="149584"/>
                    </a:cubicBezTo>
                    <a:lnTo>
                      <a:pt x="234056" y="13190"/>
                    </a:lnTo>
                    <a:cubicBezTo>
                      <a:pt x="227568" y="4034"/>
                      <a:pt x="214974" y="1363"/>
                      <a:pt x="205242" y="7276"/>
                    </a:cubicBezTo>
                    <a:close/>
                    <a:moveTo>
                      <a:pt x="107925" y="127265"/>
                    </a:moveTo>
                    <a:cubicBezTo>
                      <a:pt x="107352" y="127265"/>
                      <a:pt x="106589" y="126884"/>
                      <a:pt x="106398" y="126312"/>
                    </a:cubicBezTo>
                    <a:cubicBezTo>
                      <a:pt x="105826" y="125358"/>
                      <a:pt x="106207" y="124404"/>
                      <a:pt x="107161" y="123832"/>
                    </a:cubicBezTo>
                    <a:lnTo>
                      <a:pt x="223752" y="57828"/>
                    </a:lnTo>
                    <a:cubicBezTo>
                      <a:pt x="224706" y="57447"/>
                      <a:pt x="225660" y="57637"/>
                      <a:pt x="226232" y="58591"/>
                    </a:cubicBezTo>
                    <a:cubicBezTo>
                      <a:pt x="226805" y="59545"/>
                      <a:pt x="226423" y="60499"/>
                      <a:pt x="225660" y="61071"/>
                    </a:cubicBezTo>
                    <a:lnTo>
                      <a:pt x="109070" y="127075"/>
                    </a:lnTo>
                    <a:cubicBezTo>
                      <a:pt x="108497" y="127265"/>
                      <a:pt x="108306" y="127265"/>
                      <a:pt x="107925" y="127265"/>
                    </a:cubicBezTo>
                    <a:lnTo>
                      <a:pt x="107925" y="127265"/>
                    </a:lnTo>
                    <a:close/>
                    <a:moveTo>
                      <a:pt x="58121" y="155498"/>
                    </a:moveTo>
                    <a:cubicBezTo>
                      <a:pt x="57549" y="155498"/>
                      <a:pt x="56785" y="155117"/>
                      <a:pt x="56594" y="154544"/>
                    </a:cubicBezTo>
                    <a:cubicBezTo>
                      <a:pt x="56022" y="153590"/>
                      <a:pt x="56404" y="152637"/>
                      <a:pt x="57358" y="152064"/>
                    </a:cubicBezTo>
                    <a:lnTo>
                      <a:pt x="95522" y="130508"/>
                    </a:lnTo>
                    <a:cubicBezTo>
                      <a:pt x="96476" y="129936"/>
                      <a:pt x="97430" y="130318"/>
                      <a:pt x="98002" y="131271"/>
                    </a:cubicBezTo>
                    <a:cubicBezTo>
                      <a:pt x="98575" y="132225"/>
                      <a:pt x="98193" y="133179"/>
                      <a:pt x="97239" y="133751"/>
                    </a:cubicBezTo>
                    <a:lnTo>
                      <a:pt x="59075" y="155307"/>
                    </a:lnTo>
                    <a:cubicBezTo>
                      <a:pt x="58884" y="155498"/>
                      <a:pt x="58503" y="155498"/>
                      <a:pt x="58121" y="155498"/>
                    </a:cubicBezTo>
                    <a:lnTo>
                      <a:pt x="58121" y="155498"/>
                    </a:lnTo>
                    <a:close/>
                    <a:moveTo>
                      <a:pt x="142081" y="182586"/>
                    </a:moveTo>
                    <a:cubicBezTo>
                      <a:pt x="141509" y="182586"/>
                      <a:pt x="140746" y="182205"/>
                      <a:pt x="140555" y="181632"/>
                    </a:cubicBezTo>
                    <a:cubicBezTo>
                      <a:pt x="139982" y="180679"/>
                      <a:pt x="140364" y="179725"/>
                      <a:pt x="141318" y="179152"/>
                    </a:cubicBezTo>
                    <a:lnTo>
                      <a:pt x="257908" y="113149"/>
                    </a:lnTo>
                    <a:cubicBezTo>
                      <a:pt x="258862" y="112767"/>
                      <a:pt x="259816" y="112958"/>
                      <a:pt x="260389" y="113912"/>
                    </a:cubicBezTo>
                    <a:cubicBezTo>
                      <a:pt x="260961" y="114866"/>
                      <a:pt x="260580" y="115820"/>
                      <a:pt x="259816" y="116392"/>
                    </a:cubicBezTo>
                    <a:lnTo>
                      <a:pt x="143226" y="182395"/>
                    </a:lnTo>
                    <a:cubicBezTo>
                      <a:pt x="142845" y="182395"/>
                      <a:pt x="142463" y="182586"/>
                      <a:pt x="142081" y="182586"/>
                    </a:cubicBezTo>
                    <a:lnTo>
                      <a:pt x="142081" y="182586"/>
                    </a:lnTo>
                    <a:close/>
                    <a:moveTo>
                      <a:pt x="120710" y="148440"/>
                    </a:moveTo>
                    <a:cubicBezTo>
                      <a:pt x="120137" y="148440"/>
                      <a:pt x="119374" y="148058"/>
                      <a:pt x="119183" y="147486"/>
                    </a:cubicBezTo>
                    <a:cubicBezTo>
                      <a:pt x="118611" y="146532"/>
                      <a:pt x="118992" y="145578"/>
                      <a:pt x="119946" y="145006"/>
                    </a:cubicBezTo>
                    <a:lnTo>
                      <a:pt x="236537" y="79003"/>
                    </a:lnTo>
                    <a:lnTo>
                      <a:pt x="236537" y="79003"/>
                    </a:lnTo>
                    <a:cubicBezTo>
                      <a:pt x="237491" y="78430"/>
                      <a:pt x="238445" y="78812"/>
                      <a:pt x="239017" y="79766"/>
                    </a:cubicBezTo>
                    <a:cubicBezTo>
                      <a:pt x="239590" y="80720"/>
                      <a:pt x="239208" y="81673"/>
                      <a:pt x="238254" y="82246"/>
                    </a:cubicBezTo>
                    <a:lnTo>
                      <a:pt x="121664" y="148249"/>
                    </a:lnTo>
                    <a:cubicBezTo>
                      <a:pt x="121282" y="148249"/>
                      <a:pt x="120900" y="148440"/>
                      <a:pt x="120710" y="148440"/>
                    </a:cubicBezTo>
                    <a:lnTo>
                      <a:pt x="120710" y="148440"/>
                    </a:lnTo>
                    <a:close/>
                  </a:path>
                </a:pathLst>
              </a:custGeom>
              <a:solidFill>
                <a:srgbClr val="000000"/>
              </a:solidFill>
              <a:ln w="1907" cap="flat">
                <a:noFill/>
                <a:prstDash val="solid"/>
                <a:miter/>
              </a:ln>
            </p:spPr>
            <p:txBody>
              <a:bodyPr rtlCol="0" anchor="ctr"/>
              <a:lstStyle/>
              <a:p>
                <a:endParaRPr lang="fr-FR"/>
              </a:p>
            </p:txBody>
          </p:sp>
          <p:sp>
            <p:nvSpPr>
              <p:cNvPr id="1203" name="Forme libre 1202">
                <a:extLst>
                  <a:ext uri="{FF2B5EF4-FFF2-40B4-BE49-F238E27FC236}">
                    <a16:creationId xmlns:a16="http://schemas.microsoft.com/office/drawing/2014/main" id="{318B86C8-E7BE-A7D6-FAC8-B772B3C3E731}"/>
                  </a:ext>
                </a:extLst>
              </p:cNvPr>
              <p:cNvSpPr/>
              <p:nvPr/>
            </p:nvSpPr>
            <p:spPr>
              <a:xfrm>
                <a:off x="2364863" y="2227520"/>
                <a:ext cx="361601" cy="173819"/>
              </a:xfrm>
              <a:custGeom>
                <a:avLst/>
                <a:gdLst>
                  <a:gd name="connsiteX0" fmla="*/ 547 w 361601"/>
                  <a:gd name="connsiteY0" fmla="*/ 140029 h 173819"/>
                  <a:gd name="connsiteX1" fmla="*/ 4745 w 361601"/>
                  <a:gd name="connsiteY1" fmla="*/ 139075 h 173819"/>
                  <a:gd name="connsiteX2" fmla="*/ 8370 w 361601"/>
                  <a:gd name="connsiteY2" fmla="*/ 140792 h 173819"/>
                  <a:gd name="connsiteX3" fmla="*/ 128968 w 361601"/>
                  <a:gd name="connsiteY3" fmla="*/ 173985 h 173819"/>
                  <a:gd name="connsiteX4" fmla="*/ 329137 w 361601"/>
                  <a:gd name="connsiteY4" fmla="*/ 71355 h 173819"/>
                  <a:gd name="connsiteX5" fmla="*/ 362148 w 361601"/>
                  <a:gd name="connsiteY5" fmla="*/ 64488 h 173819"/>
                  <a:gd name="connsiteX6" fmla="*/ 362148 w 361601"/>
                  <a:gd name="connsiteY6" fmla="*/ 54377 h 173819"/>
                  <a:gd name="connsiteX7" fmla="*/ 233155 w 361601"/>
                  <a:gd name="connsiteY7" fmla="*/ 2299 h 173819"/>
                  <a:gd name="connsiteX8" fmla="*/ 207013 w 361601"/>
                  <a:gd name="connsiteY8" fmla="*/ 4207 h 173819"/>
                  <a:gd name="connsiteX9" fmla="*/ 5890 w 361601"/>
                  <a:gd name="connsiteY9" fmla="*/ 121335 h 173819"/>
                  <a:gd name="connsiteX10" fmla="*/ 547 w 361601"/>
                  <a:gd name="connsiteY10" fmla="*/ 130110 h 173819"/>
                  <a:gd name="connsiteX11" fmla="*/ 547 w 361601"/>
                  <a:gd name="connsiteY11" fmla="*/ 130110 h 173819"/>
                  <a:gd name="connsiteX12" fmla="*/ 547 w 361601"/>
                  <a:gd name="connsiteY12" fmla="*/ 130300 h 173819"/>
                  <a:gd name="connsiteX13" fmla="*/ 547 w 361601"/>
                  <a:gd name="connsiteY13" fmla="*/ 130873 h 173819"/>
                  <a:gd name="connsiteX14" fmla="*/ 547 w 361601"/>
                  <a:gd name="connsiteY14" fmla="*/ 140029 h 17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1601" h="173819">
                    <a:moveTo>
                      <a:pt x="547" y="140029"/>
                    </a:moveTo>
                    <a:lnTo>
                      <a:pt x="4745" y="139075"/>
                    </a:lnTo>
                    <a:cubicBezTo>
                      <a:pt x="5890" y="139838"/>
                      <a:pt x="7035" y="140411"/>
                      <a:pt x="8370" y="140792"/>
                    </a:cubicBezTo>
                    <a:lnTo>
                      <a:pt x="128968" y="173985"/>
                    </a:lnTo>
                    <a:lnTo>
                      <a:pt x="329137" y="71355"/>
                    </a:lnTo>
                    <a:lnTo>
                      <a:pt x="362148" y="64488"/>
                    </a:lnTo>
                    <a:lnTo>
                      <a:pt x="362148" y="54377"/>
                    </a:lnTo>
                    <a:lnTo>
                      <a:pt x="233155" y="2299"/>
                    </a:lnTo>
                    <a:cubicBezTo>
                      <a:pt x="224568" y="-1134"/>
                      <a:pt x="215027" y="-371"/>
                      <a:pt x="207013" y="4207"/>
                    </a:cubicBezTo>
                    <a:lnTo>
                      <a:pt x="5890" y="121335"/>
                    </a:lnTo>
                    <a:cubicBezTo>
                      <a:pt x="2455" y="123433"/>
                      <a:pt x="738" y="126676"/>
                      <a:pt x="547" y="130110"/>
                    </a:cubicBezTo>
                    <a:lnTo>
                      <a:pt x="547" y="130110"/>
                    </a:lnTo>
                    <a:lnTo>
                      <a:pt x="547" y="130300"/>
                    </a:lnTo>
                    <a:cubicBezTo>
                      <a:pt x="547" y="130491"/>
                      <a:pt x="547" y="130682"/>
                      <a:pt x="547" y="130873"/>
                    </a:cubicBezTo>
                    <a:lnTo>
                      <a:pt x="547" y="140029"/>
                    </a:lnTo>
                    <a:close/>
                  </a:path>
                </a:pathLst>
              </a:custGeom>
              <a:solidFill>
                <a:srgbClr val="FFD26C"/>
              </a:solidFill>
              <a:ln w="1907" cap="flat">
                <a:noFill/>
                <a:prstDash val="solid"/>
                <a:miter/>
              </a:ln>
            </p:spPr>
            <p:txBody>
              <a:bodyPr rtlCol="0" anchor="ctr"/>
              <a:lstStyle/>
              <a:p>
                <a:endParaRPr lang="fr-FR"/>
              </a:p>
            </p:txBody>
          </p:sp>
          <p:sp>
            <p:nvSpPr>
              <p:cNvPr id="1204" name="Forme libre 1203">
                <a:extLst>
                  <a:ext uri="{FF2B5EF4-FFF2-40B4-BE49-F238E27FC236}">
                    <a16:creationId xmlns:a16="http://schemas.microsoft.com/office/drawing/2014/main" id="{D1FE61EB-16D6-F7E6-DFB8-90466A1FF178}"/>
                  </a:ext>
                </a:extLst>
              </p:cNvPr>
              <p:cNvSpPr/>
              <p:nvPr/>
            </p:nvSpPr>
            <p:spPr>
              <a:xfrm>
                <a:off x="2363146" y="2225795"/>
                <a:ext cx="365227" cy="177451"/>
              </a:xfrm>
              <a:custGeom>
                <a:avLst/>
                <a:gdLst>
                  <a:gd name="connsiteX0" fmla="*/ 130685 w 365227"/>
                  <a:gd name="connsiteY0" fmla="*/ 177617 h 177451"/>
                  <a:gd name="connsiteX1" fmla="*/ 130113 w 365227"/>
                  <a:gd name="connsiteY1" fmla="*/ 177617 h 177451"/>
                  <a:gd name="connsiteX2" fmla="*/ 9515 w 365227"/>
                  <a:gd name="connsiteY2" fmla="*/ 144425 h 177451"/>
                  <a:gd name="connsiteX3" fmla="*/ 6081 w 365227"/>
                  <a:gd name="connsiteY3" fmla="*/ 142898 h 177451"/>
                  <a:gd name="connsiteX4" fmla="*/ 2646 w 365227"/>
                  <a:gd name="connsiteY4" fmla="*/ 143662 h 177451"/>
                  <a:gd name="connsiteX5" fmla="*/ 2264 w 365227"/>
                  <a:gd name="connsiteY5" fmla="*/ 143662 h 177451"/>
                  <a:gd name="connsiteX6" fmla="*/ 547 w 365227"/>
                  <a:gd name="connsiteY6" fmla="*/ 141945 h 177451"/>
                  <a:gd name="connsiteX7" fmla="*/ 547 w 365227"/>
                  <a:gd name="connsiteY7" fmla="*/ 132597 h 177451"/>
                  <a:gd name="connsiteX8" fmla="*/ 547 w 365227"/>
                  <a:gd name="connsiteY8" fmla="*/ 132025 h 177451"/>
                  <a:gd name="connsiteX9" fmla="*/ 547 w 365227"/>
                  <a:gd name="connsiteY9" fmla="*/ 131834 h 177451"/>
                  <a:gd name="connsiteX10" fmla="*/ 547 w 365227"/>
                  <a:gd name="connsiteY10" fmla="*/ 131644 h 177451"/>
                  <a:gd name="connsiteX11" fmla="*/ 6844 w 365227"/>
                  <a:gd name="connsiteY11" fmla="*/ 121533 h 177451"/>
                  <a:gd name="connsiteX12" fmla="*/ 207967 w 365227"/>
                  <a:gd name="connsiteY12" fmla="*/ 4406 h 177451"/>
                  <a:gd name="connsiteX13" fmla="*/ 235636 w 365227"/>
                  <a:gd name="connsiteY13" fmla="*/ 2498 h 177451"/>
                  <a:gd name="connsiteX14" fmla="*/ 364629 w 365227"/>
                  <a:gd name="connsiteY14" fmla="*/ 54576 h 177451"/>
                  <a:gd name="connsiteX15" fmla="*/ 365774 w 365227"/>
                  <a:gd name="connsiteY15" fmla="*/ 56293 h 177451"/>
                  <a:gd name="connsiteX16" fmla="*/ 365774 w 365227"/>
                  <a:gd name="connsiteY16" fmla="*/ 66403 h 177451"/>
                  <a:gd name="connsiteX17" fmla="*/ 364247 w 365227"/>
                  <a:gd name="connsiteY17" fmla="*/ 68120 h 177451"/>
                  <a:gd name="connsiteX18" fmla="*/ 331427 w 365227"/>
                  <a:gd name="connsiteY18" fmla="*/ 74987 h 177451"/>
                  <a:gd name="connsiteX19" fmla="*/ 131449 w 365227"/>
                  <a:gd name="connsiteY19" fmla="*/ 177617 h 177451"/>
                  <a:gd name="connsiteX20" fmla="*/ 130685 w 365227"/>
                  <a:gd name="connsiteY20" fmla="*/ 177617 h 177451"/>
                  <a:gd name="connsiteX21" fmla="*/ 130685 w 365227"/>
                  <a:gd name="connsiteY21" fmla="*/ 177617 h 177451"/>
                  <a:gd name="connsiteX22" fmla="*/ 361958 w 365227"/>
                  <a:gd name="connsiteY22" fmla="*/ 57437 h 177451"/>
                  <a:gd name="connsiteX23" fmla="*/ 234109 w 365227"/>
                  <a:gd name="connsiteY23" fmla="*/ 5741 h 177451"/>
                  <a:gd name="connsiteX24" fmla="*/ 209493 w 365227"/>
                  <a:gd name="connsiteY24" fmla="*/ 7458 h 177451"/>
                  <a:gd name="connsiteX25" fmla="*/ 8370 w 365227"/>
                  <a:gd name="connsiteY25" fmla="*/ 124585 h 177451"/>
                  <a:gd name="connsiteX26" fmla="*/ 3982 w 365227"/>
                  <a:gd name="connsiteY26" fmla="*/ 131834 h 177451"/>
                  <a:gd name="connsiteX27" fmla="*/ 3982 w 365227"/>
                  <a:gd name="connsiteY27" fmla="*/ 131834 h 177451"/>
                  <a:gd name="connsiteX28" fmla="*/ 3982 w 365227"/>
                  <a:gd name="connsiteY28" fmla="*/ 131834 h 177451"/>
                  <a:gd name="connsiteX29" fmla="*/ 3982 w 365227"/>
                  <a:gd name="connsiteY29" fmla="*/ 132216 h 177451"/>
                  <a:gd name="connsiteX30" fmla="*/ 3982 w 365227"/>
                  <a:gd name="connsiteY30" fmla="*/ 132216 h 177451"/>
                  <a:gd name="connsiteX31" fmla="*/ 3982 w 365227"/>
                  <a:gd name="connsiteY31" fmla="*/ 139274 h 177451"/>
                  <a:gd name="connsiteX32" fmla="*/ 6081 w 365227"/>
                  <a:gd name="connsiteY32" fmla="*/ 138892 h 177451"/>
                  <a:gd name="connsiteX33" fmla="*/ 7607 w 365227"/>
                  <a:gd name="connsiteY33" fmla="*/ 139274 h 177451"/>
                  <a:gd name="connsiteX34" fmla="*/ 10660 w 365227"/>
                  <a:gd name="connsiteY34" fmla="*/ 140800 h 177451"/>
                  <a:gd name="connsiteX35" fmla="*/ 130494 w 365227"/>
                  <a:gd name="connsiteY35" fmla="*/ 173802 h 177451"/>
                  <a:gd name="connsiteX36" fmla="*/ 329900 w 365227"/>
                  <a:gd name="connsiteY36" fmla="*/ 71363 h 177451"/>
                  <a:gd name="connsiteX37" fmla="*/ 330282 w 365227"/>
                  <a:gd name="connsiteY37" fmla="*/ 71172 h 177451"/>
                  <a:gd name="connsiteX38" fmla="*/ 361767 w 365227"/>
                  <a:gd name="connsiteY38" fmla="*/ 64496 h 177451"/>
                  <a:gd name="connsiteX39" fmla="*/ 361767 w 365227"/>
                  <a:gd name="connsiteY39" fmla="*/ 57437 h 17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5227" h="177451">
                    <a:moveTo>
                      <a:pt x="130685" y="177617"/>
                    </a:moveTo>
                    <a:cubicBezTo>
                      <a:pt x="130494" y="177617"/>
                      <a:pt x="130304" y="177617"/>
                      <a:pt x="130113" y="177617"/>
                    </a:cubicBezTo>
                    <a:lnTo>
                      <a:pt x="9515" y="144425"/>
                    </a:lnTo>
                    <a:cubicBezTo>
                      <a:pt x="8370" y="144043"/>
                      <a:pt x="7035" y="143471"/>
                      <a:pt x="6081" y="142898"/>
                    </a:cubicBezTo>
                    <a:lnTo>
                      <a:pt x="2646" y="143662"/>
                    </a:lnTo>
                    <a:cubicBezTo>
                      <a:pt x="2455" y="143662"/>
                      <a:pt x="2455" y="143662"/>
                      <a:pt x="2264" y="143662"/>
                    </a:cubicBezTo>
                    <a:cubicBezTo>
                      <a:pt x="1310" y="143662"/>
                      <a:pt x="547" y="142898"/>
                      <a:pt x="547" y="141945"/>
                    </a:cubicBezTo>
                    <a:lnTo>
                      <a:pt x="547" y="132597"/>
                    </a:lnTo>
                    <a:cubicBezTo>
                      <a:pt x="547" y="132407"/>
                      <a:pt x="547" y="132216"/>
                      <a:pt x="547" y="132025"/>
                    </a:cubicBezTo>
                    <a:lnTo>
                      <a:pt x="547" y="131834"/>
                    </a:lnTo>
                    <a:cubicBezTo>
                      <a:pt x="547" y="131834"/>
                      <a:pt x="547" y="131644"/>
                      <a:pt x="547" y="131644"/>
                    </a:cubicBezTo>
                    <a:cubicBezTo>
                      <a:pt x="738" y="127447"/>
                      <a:pt x="3027" y="123632"/>
                      <a:pt x="6844" y="121533"/>
                    </a:cubicBezTo>
                    <a:lnTo>
                      <a:pt x="207967" y="4406"/>
                    </a:lnTo>
                    <a:cubicBezTo>
                      <a:pt x="216363" y="-554"/>
                      <a:pt x="226667" y="-1126"/>
                      <a:pt x="235636" y="2498"/>
                    </a:cubicBezTo>
                    <a:lnTo>
                      <a:pt x="364629" y="54576"/>
                    </a:lnTo>
                    <a:cubicBezTo>
                      <a:pt x="365392" y="54767"/>
                      <a:pt x="365774" y="55530"/>
                      <a:pt x="365774" y="56293"/>
                    </a:cubicBezTo>
                    <a:lnTo>
                      <a:pt x="365774" y="66403"/>
                    </a:lnTo>
                    <a:cubicBezTo>
                      <a:pt x="365774" y="67166"/>
                      <a:pt x="365201" y="67929"/>
                      <a:pt x="364247" y="68120"/>
                    </a:cubicBezTo>
                    <a:lnTo>
                      <a:pt x="331427" y="74987"/>
                    </a:lnTo>
                    <a:lnTo>
                      <a:pt x="131449" y="177617"/>
                    </a:lnTo>
                    <a:cubicBezTo>
                      <a:pt x="131258" y="177617"/>
                      <a:pt x="130876" y="177617"/>
                      <a:pt x="130685" y="177617"/>
                    </a:cubicBezTo>
                    <a:lnTo>
                      <a:pt x="130685" y="177617"/>
                    </a:lnTo>
                    <a:close/>
                    <a:moveTo>
                      <a:pt x="361958" y="57437"/>
                    </a:moveTo>
                    <a:lnTo>
                      <a:pt x="234109" y="5741"/>
                    </a:lnTo>
                    <a:cubicBezTo>
                      <a:pt x="226095" y="2498"/>
                      <a:pt x="216935" y="3261"/>
                      <a:pt x="209493" y="7458"/>
                    </a:cubicBezTo>
                    <a:lnTo>
                      <a:pt x="8370" y="124585"/>
                    </a:lnTo>
                    <a:cubicBezTo>
                      <a:pt x="5699" y="126111"/>
                      <a:pt x="3982" y="128782"/>
                      <a:pt x="3982" y="131834"/>
                    </a:cubicBezTo>
                    <a:cubicBezTo>
                      <a:pt x="3982" y="131834"/>
                      <a:pt x="3982" y="131834"/>
                      <a:pt x="3982" y="131834"/>
                    </a:cubicBezTo>
                    <a:lnTo>
                      <a:pt x="3982" y="131834"/>
                    </a:lnTo>
                    <a:cubicBezTo>
                      <a:pt x="3982" y="132025"/>
                      <a:pt x="3982" y="132216"/>
                      <a:pt x="3982" y="132216"/>
                    </a:cubicBezTo>
                    <a:lnTo>
                      <a:pt x="3982" y="132216"/>
                    </a:lnTo>
                    <a:lnTo>
                      <a:pt x="3982" y="139274"/>
                    </a:lnTo>
                    <a:lnTo>
                      <a:pt x="6081" y="138892"/>
                    </a:lnTo>
                    <a:cubicBezTo>
                      <a:pt x="6653" y="138702"/>
                      <a:pt x="7035" y="138892"/>
                      <a:pt x="7607" y="139274"/>
                    </a:cubicBezTo>
                    <a:cubicBezTo>
                      <a:pt x="8561" y="139846"/>
                      <a:pt x="9515" y="140419"/>
                      <a:pt x="10660" y="140800"/>
                    </a:cubicBezTo>
                    <a:lnTo>
                      <a:pt x="130494" y="173802"/>
                    </a:lnTo>
                    <a:lnTo>
                      <a:pt x="329900" y="71363"/>
                    </a:lnTo>
                    <a:cubicBezTo>
                      <a:pt x="330091" y="71363"/>
                      <a:pt x="330282" y="71172"/>
                      <a:pt x="330282" y="71172"/>
                    </a:cubicBezTo>
                    <a:lnTo>
                      <a:pt x="361767" y="64496"/>
                    </a:lnTo>
                    <a:lnTo>
                      <a:pt x="361767" y="57437"/>
                    </a:lnTo>
                    <a:close/>
                  </a:path>
                </a:pathLst>
              </a:custGeom>
              <a:solidFill>
                <a:srgbClr val="000000"/>
              </a:solidFill>
              <a:ln w="1907" cap="flat">
                <a:noFill/>
                <a:prstDash val="solid"/>
                <a:miter/>
              </a:ln>
            </p:spPr>
            <p:txBody>
              <a:bodyPr rtlCol="0" anchor="ctr"/>
              <a:lstStyle/>
              <a:p>
                <a:endParaRPr lang="fr-FR"/>
              </a:p>
            </p:txBody>
          </p:sp>
          <p:sp>
            <p:nvSpPr>
              <p:cNvPr id="1205" name="Forme libre 1204">
                <a:extLst>
                  <a:ext uri="{FF2B5EF4-FFF2-40B4-BE49-F238E27FC236}">
                    <a16:creationId xmlns:a16="http://schemas.microsoft.com/office/drawing/2014/main" id="{6C9D8047-2459-DCA3-5791-FB629C84CD7B}"/>
                  </a:ext>
                </a:extLst>
              </p:cNvPr>
              <p:cNvSpPr/>
              <p:nvPr/>
            </p:nvSpPr>
            <p:spPr>
              <a:xfrm>
                <a:off x="2364849" y="2237439"/>
                <a:ext cx="361616" cy="173819"/>
              </a:xfrm>
              <a:custGeom>
                <a:avLst/>
                <a:gdLst>
                  <a:gd name="connsiteX0" fmla="*/ 8385 w 361616"/>
                  <a:gd name="connsiteY0" fmla="*/ 140983 h 173819"/>
                  <a:gd name="connsiteX1" fmla="*/ 5905 w 361616"/>
                  <a:gd name="connsiteY1" fmla="*/ 121335 h 173819"/>
                  <a:gd name="connsiteX2" fmla="*/ 207027 w 361616"/>
                  <a:gd name="connsiteY2" fmla="*/ 4207 h 173819"/>
                  <a:gd name="connsiteX3" fmla="*/ 233170 w 361616"/>
                  <a:gd name="connsiteY3" fmla="*/ 2300 h 173819"/>
                  <a:gd name="connsiteX4" fmla="*/ 362163 w 361616"/>
                  <a:gd name="connsiteY4" fmla="*/ 54377 h 173819"/>
                  <a:gd name="connsiteX5" fmla="*/ 128983 w 361616"/>
                  <a:gd name="connsiteY5" fmla="*/ 173985 h 173819"/>
                  <a:gd name="connsiteX6" fmla="*/ 8385 w 361616"/>
                  <a:gd name="connsiteY6" fmla="*/ 140983 h 17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616" h="173819">
                    <a:moveTo>
                      <a:pt x="8385" y="140983"/>
                    </a:moveTo>
                    <a:cubicBezTo>
                      <a:pt x="-774" y="138503"/>
                      <a:pt x="-2301" y="126104"/>
                      <a:pt x="5905" y="121335"/>
                    </a:cubicBezTo>
                    <a:lnTo>
                      <a:pt x="207027" y="4207"/>
                    </a:lnTo>
                    <a:cubicBezTo>
                      <a:pt x="215042" y="-371"/>
                      <a:pt x="224583" y="-1134"/>
                      <a:pt x="233170" y="2300"/>
                    </a:cubicBezTo>
                    <a:lnTo>
                      <a:pt x="362163" y="54377"/>
                    </a:lnTo>
                    <a:lnTo>
                      <a:pt x="128983" y="173985"/>
                    </a:lnTo>
                    <a:lnTo>
                      <a:pt x="8385" y="140983"/>
                    </a:lnTo>
                    <a:close/>
                  </a:path>
                </a:pathLst>
              </a:custGeom>
              <a:solidFill>
                <a:srgbClr val="FFFFFF"/>
              </a:solidFill>
              <a:ln w="1907" cap="flat">
                <a:noFill/>
                <a:prstDash val="solid"/>
                <a:miter/>
              </a:ln>
            </p:spPr>
            <p:txBody>
              <a:bodyPr rtlCol="0" anchor="ctr"/>
              <a:lstStyle/>
              <a:p>
                <a:endParaRPr lang="fr-FR"/>
              </a:p>
            </p:txBody>
          </p:sp>
          <p:sp>
            <p:nvSpPr>
              <p:cNvPr id="1206" name="Forme libre 1205">
                <a:extLst>
                  <a:ext uri="{FF2B5EF4-FFF2-40B4-BE49-F238E27FC236}">
                    <a16:creationId xmlns:a16="http://schemas.microsoft.com/office/drawing/2014/main" id="{F2874337-664C-F8C2-D9E9-8032470250F2}"/>
                  </a:ext>
                </a:extLst>
              </p:cNvPr>
              <p:cNvSpPr/>
              <p:nvPr/>
            </p:nvSpPr>
            <p:spPr>
              <a:xfrm>
                <a:off x="2362869" y="2235905"/>
                <a:ext cx="365116" cy="177451"/>
              </a:xfrm>
              <a:custGeom>
                <a:avLst/>
                <a:gdLst>
                  <a:gd name="connsiteX0" fmla="*/ 130963 w 365116"/>
                  <a:gd name="connsiteY0" fmla="*/ 177617 h 177451"/>
                  <a:gd name="connsiteX1" fmla="*/ 130390 w 365116"/>
                  <a:gd name="connsiteY1" fmla="*/ 177617 h 177451"/>
                  <a:gd name="connsiteX2" fmla="*/ 9793 w 365116"/>
                  <a:gd name="connsiteY2" fmla="*/ 144425 h 177451"/>
                  <a:gd name="connsiteX3" fmla="*/ 9793 w 365116"/>
                  <a:gd name="connsiteY3" fmla="*/ 144425 h 177451"/>
                  <a:gd name="connsiteX4" fmla="*/ 633 w 365116"/>
                  <a:gd name="connsiteY4" fmla="*/ 133933 h 177451"/>
                  <a:gd name="connsiteX5" fmla="*/ 6740 w 365116"/>
                  <a:gd name="connsiteY5" fmla="*/ 121533 h 177451"/>
                  <a:gd name="connsiteX6" fmla="*/ 207863 w 365116"/>
                  <a:gd name="connsiteY6" fmla="*/ 4406 h 177451"/>
                  <a:gd name="connsiteX7" fmla="*/ 235531 w 365116"/>
                  <a:gd name="connsiteY7" fmla="*/ 2498 h 177451"/>
                  <a:gd name="connsiteX8" fmla="*/ 364525 w 365116"/>
                  <a:gd name="connsiteY8" fmla="*/ 54576 h 177451"/>
                  <a:gd name="connsiteX9" fmla="*/ 365479 w 365116"/>
                  <a:gd name="connsiteY9" fmla="*/ 55339 h 177451"/>
                  <a:gd name="connsiteX10" fmla="*/ 364716 w 365116"/>
                  <a:gd name="connsiteY10" fmla="*/ 57819 h 177451"/>
                  <a:gd name="connsiteX11" fmla="*/ 131535 w 365116"/>
                  <a:gd name="connsiteY11" fmla="*/ 177426 h 177451"/>
                  <a:gd name="connsiteX12" fmla="*/ 130963 w 365116"/>
                  <a:gd name="connsiteY12" fmla="*/ 177617 h 177451"/>
                  <a:gd name="connsiteX13" fmla="*/ 130963 w 365116"/>
                  <a:gd name="connsiteY13" fmla="*/ 177617 h 177451"/>
                  <a:gd name="connsiteX14" fmla="*/ 234386 w 365116"/>
                  <a:gd name="connsiteY14" fmla="*/ 5741 h 177451"/>
                  <a:gd name="connsiteX15" fmla="*/ 209771 w 365116"/>
                  <a:gd name="connsiteY15" fmla="*/ 7458 h 177451"/>
                  <a:gd name="connsiteX16" fmla="*/ 8648 w 365116"/>
                  <a:gd name="connsiteY16" fmla="*/ 124585 h 177451"/>
                  <a:gd name="connsiteX17" fmla="*/ 4259 w 365116"/>
                  <a:gd name="connsiteY17" fmla="*/ 133360 h 177451"/>
                  <a:gd name="connsiteX18" fmla="*/ 10747 w 365116"/>
                  <a:gd name="connsiteY18" fmla="*/ 140800 h 177451"/>
                  <a:gd name="connsiteX19" fmla="*/ 130581 w 365116"/>
                  <a:gd name="connsiteY19" fmla="*/ 173802 h 177451"/>
                  <a:gd name="connsiteX20" fmla="*/ 359564 w 365116"/>
                  <a:gd name="connsiteY20" fmla="*/ 56293 h 177451"/>
                  <a:gd name="connsiteX21" fmla="*/ 234386 w 365116"/>
                  <a:gd name="connsiteY21" fmla="*/ 5741 h 177451"/>
                  <a:gd name="connsiteX22" fmla="*/ 10365 w 365116"/>
                  <a:gd name="connsiteY22" fmla="*/ 142517 h 177451"/>
                  <a:gd name="connsiteX23" fmla="*/ 10365 w 365116"/>
                  <a:gd name="connsiteY23" fmla="*/ 142517 h 177451"/>
                  <a:gd name="connsiteX24" fmla="*/ 10365 w 365116"/>
                  <a:gd name="connsiteY24" fmla="*/ 142517 h 17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116" h="177451">
                    <a:moveTo>
                      <a:pt x="130963" y="177617"/>
                    </a:moveTo>
                    <a:cubicBezTo>
                      <a:pt x="130772" y="177617"/>
                      <a:pt x="130581" y="177617"/>
                      <a:pt x="130390" y="177617"/>
                    </a:cubicBezTo>
                    <a:lnTo>
                      <a:pt x="9793" y="144425"/>
                    </a:lnTo>
                    <a:lnTo>
                      <a:pt x="9793" y="144425"/>
                    </a:lnTo>
                    <a:cubicBezTo>
                      <a:pt x="4832" y="143089"/>
                      <a:pt x="1397" y="139083"/>
                      <a:pt x="633" y="133933"/>
                    </a:cubicBezTo>
                    <a:cubicBezTo>
                      <a:pt x="61" y="128782"/>
                      <a:pt x="2351" y="124013"/>
                      <a:pt x="6740" y="121533"/>
                    </a:cubicBezTo>
                    <a:lnTo>
                      <a:pt x="207863" y="4406"/>
                    </a:lnTo>
                    <a:cubicBezTo>
                      <a:pt x="216259" y="-554"/>
                      <a:pt x="226563" y="-1126"/>
                      <a:pt x="235531" y="2498"/>
                    </a:cubicBezTo>
                    <a:lnTo>
                      <a:pt x="364525" y="54576"/>
                    </a:lnTo>
                    <a:cubicBezTo>
                      <a:pt x="364906" y="54767"/>
                      <a:pt x="365288" y="54957"/>
                      <a:pt x="365479" y="55339"/>
                    </a:cubicBezTo>
                    <a:cubicBezTo>
                      <a:pt x="365861" y="56293"/>
                      <a:pt x="365670" y="57247"/>
                      <a:pt x="364716" y="57819"/>
                    </a:cubicBezTo>
                    <a:lnTo>
                      <a:pt x="131535" y="177426"/>
                    </a:lnTo>
                    <a:cubicBezTo>
                      <a:pt x="131535" y="177426"/>
                      <a:pt x="131153" y="177617"/>
                      <a:pt x="130963" y="177617"/>
                    </a:cubicBezTo>
                    <a:lnTo>
                      <a:pt x="130963" y="177617"/>
                    </a:lnTo>
                    <a:close/>
                    <a:moveTo>
                      <a:pt x="234386" y="5741"/>
                    </a:moveTo>
                    <a:cubicBezTo>
                      <a:pt x="226372" y="2498"/>
                      <a:pt x="217213" y="3261"/>
                      <a:pt x="209771" y="7458"/>
                    </a:cubicBezTo>
                    <a:lnTo>
                      <a:pt x="8648" y="124585"/>
                    </a:lnTo>
                    <a:cubicBezTo>
                      <a:pt x="4832" y="126875"/>
                      <a:pt x="3877" y="130690"/>
                      <a:pt x="4259" y="133360"/>
                    </a:cubicBezTo>
                    <a:cubicBezTo>
                      <a:pt x="4641" y="136222"/>
                      <a:pt x="6549" y="139656"/>
                      <a:pt x="10747" y="140800"/>
                    </a:cubicBezTo>
                    <a:lnTo>
                      <a:pt x="130581" y="173802"/>
                    </a:lnTo>
                    <a:lnTo>
                      <a:pt x="359564" y="56293"/>
                    </a:lnTo>
                    <a:lnTo>
                      <a:pt x="234386" y="5741"/>
                    </a:lnTo>
                    <a:close/>
                    <a:moveTo>
                      <a:pt x="10365" y="142517"/>
                    </a:moveTo>
                    <a:lnTo>
                      <a:pt x="10365" y="142517"/>
                    </a:lnTo>
                    <a:lnTo>
                      <a:pt x="10365" y="142517"/>
                    </a:lnTo>
                    <a:close/>
                  </a:path>
                </a:pathLst>
              </a:custGeom>
              <a:solidFill>
                <a:srgbClr val="000000"/>
              </a:solidFill>
              <a:ln w="1907" cap="flat">
                <a:noFill/>
                <a:prstDash val="solid"/>
                <a:miter/>
              </a:ln>
            </p:spPr>
            <p:txBody>
              <a:bodyPr rtlCol="0" anchor="ctr"/>
              <a:lstStyle/>
              <a:p>
                <a:endParaRPr lang="fr-FR"/>
              </a:p>
            </p:txBody>
          </p:sp>
        </p:grpSp>
        <p:sp>
          <p:nvSpPr>
            <p:cNvPr id="1207" name="Forme libre 1206">
              <a:extLst>
                <a:ext uri="{FF2B5EF4-FFF2-40B4-BE49-F238E27FC236}">
                  <a16:creationId xmlns:a16="http://schemas.microsoft.com/office/drawing/2014/main" id="{F0617D52-733B-52B6-DFAD-3B3408842B69}"/>
                </a:ext>
              </a:extLst>
            </p:cNvPr>
            <p:cNvSpPr/>
            <p:nvPr/>
          </p:nvSpPr>
          <p:spPr>
            <a:xfrm>
              <a:off x="1984379" y="2627892"/>
              <a:ext cx="209075" cy="155915"/>
            </a:xfrm>
            <a:custGeom>
              <a:avLst/>
              <a:gdLst>
                <a:gd name="connsiteX0" fmla="*/ 165279 w 209075"/>
                <a:gd name="connsiteY0" fmla="*/ 156645 h 155915"/>
                <a:gd name="connsiteX1" fmla="*/ 164707 w 209075"/>
                <a:gd name="connsiteY1" fmla="*/ 156645 h 155915"/>
                <a:gd name="connsiteX2" fmla="*/ 163563 w 209075"/>
                <a:gd name="connsiteY2" fmla="*/ 154349 h 155915"/>
                <a:gd name="connsiteX3" fmla="*/ 207404 w 209075"/>
                <a:gd name="connsiteY3" fmla="*/ 94293 h 155915"/>
                <a:gd name="connsiteX4" fmla="*/ 207404 w 209075"/>
                <a:gd name="connsiteY4" fmla="*/ 94293 h 155915"/>
                <a:gd name="connsiteX5" fmla="*/ 209881 w 209075"/>
                <a:gd name="connsiteY5" fmla="*/ 94676 h 155915"/>
                <a:gd name="connsiteX6" fmla="*/ 209500 w 209075"/>
                <a:gd name="connsiteY6" fmla="*/ 97162 h 155915"/>
                <a:gd name="connsiteX7" fmla="*/ 166994 w 209075"/>
                <a:gd name="connsiteY7" fmla="*/ 155306 h 155915"/>
                <a:gd name="connsiteX8" fmla="*/ 165279 w 209075"/>
                <a:gd name="connsiteY8" fmla="*/ 156645 h 155915"/>
                <a:gd name="connsiteX9" fmla="*/ 165279 w 209075"/>
                <a:gd name="connsiteY9" fmla="*/ 156645 h 155915"/>
                <a:gd name="connsiteX10" fmla="*/ 28420 w 209075"/>
                <a:gd name="connsiteY10" fmla="*/ 132354 h 155915"/>
                <a:gd name="connsiteX11" fmla="*/ 26895 w 209075"/>
                <a:gd name="connsiteY11" fmla="*/ 131589 h 155915"/>
                <a:gd name="connsiteX12" fmla="*/ 5547 w 209075"/>
                <a:gd name="connsiteY12" fmla="*/ 2105 h 155915"/>
                <a:gd name="connsiteX13" fmla="*/ 7644 w 209075"/>
                <a:gd name="connsiteY13" fmla="*/ 766 h 155915"/>
                <a:gd name="connsiteX14" fmla="*/ 8978 w 209075"/>
                <a:gd name="connsiteY14" fmla="*/ 2870 h 155915"/>
                <a:gd name="connsiteX15" fmla="*/ 5928 w 209075"/>
                <a:gd name="connsiteY15" fmla="*/ 66942 h 155915"/>
                <a:gd name="connsiteX16" fmla="*/ 29755 w 209075"/>
                <a:gd name="connsiteY16" fmla="*/ 129677 h 155915"/>
                <a:gd name="connsiteX17" fmla="*/ 30136 w 209075"/>
                <a:gd name="connsiteY17" fmla="*/ 130633 h 155915"/>
                <a:gd name="connsiteX18" fmla="*/ 28420 w 209075"/>
                <a:gd name="connsiteY18" fmla="*/ 132354 h 155915"/>
                <a:gd name="connsiteX19" fmla="*/ 28420 w 209075"/>
                <a:gd name="connsiteY19" fmla="*/ 132354 h 15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9075" h="155915">
                  <a:moveTo>
                    <a:pt x="165279" y="156645"/>
                  </a:moveTo>
                  <a:cubicBezTo>
                    <a:pt x="165088" y="156645"/>
                    <a:pt x="164897" y="156645"/>
                    <a:pt x="164707" y="156645"/>
                  </a:cubicBezTo>
                  <a:cubicBezTo>
                    <a:pt x="163754" y="156262"/>
                    <a:pt x="163182" y="155306"/>
                    <a:pt x="163563" y="154349"/>
                  </a:cubicBezTo>
                  <a:cubicBezTo>
                    <a:pt x="172331" y="128529"/>
                    <a:pt x="186246" y="109403"/>
                    <a:pt x="207404" y="94293"/>
                  </a:cubicBezTo>
                  <a:cubicBezTo>
                    <a:pt x="207404" y="94293"/>
                    <a:pt x="207404" y="94293"/>
                    <a:pt x="207404" y="94293"/>
                  </a:cubicBezTo>
                  <a:cubicBezTo>
                    <a:pt x="208166" y="93719"/>
                    <a:pt x="209310" y="93910"/>
                    <a:pt x="209881" y="94676"/>
                  </a:cubicBezTo>
                  <a:cubicBezTo>
                    <a:pt x="210453" y="95441"/>
                    <a:pt x="210263" y="96588"/>
                    <a:pt x="209500" y="97162"/>
                  </a:cubicBezTo>
                  <a:cubicBezTo>
                    <a:pt x="188724" y="112080"/>
                    <a:pt x="175572" y="130059"/>
                    <a:pt x="166994" y="155306"/>
                  </a:cubicBezTo>
                  <a:cubicBezTo>
                    <a:pt x="166804" y="156262"/>
                    <a:pt x="166041" y="156645"/>
                    <a:pt x="165279" y="156645"/>
                  </a:cubicBezTo>
                  <a:lnTo>
                    <a:pt x="165279" y="156645"/>
                  </a:lnTo>
                  <a:close/>
                  <a:moveTo>
                    <a:pt x="28420" y="132354"/>
                  </a:moveTo>
                  <a:cubicBezTo>
                    <a:pt x="27848" y="132354"/>
                    <a:pt x="27277" y="131972"/>
                    <a:pt x="26895" y="131589"/>
                  </a:cubicBezTo>
                  <a:cubicBezTo>
                    <a:pt x="2307" y="94867"/>
                    <a:pt x="-4365" y="53745"/>
                    <a:pt x="5547" y="2105"/>
                  </a:cubicBezTo>
                  <a:cubicBezTo>
                    <a:pt x="5738" y="1148"/>
                    <a:pt x="6691" y="574"/>
                    <a:pt x="7644" y="766"/>
                  </a:cubicBezTo>
                  <a:cubicBezTo>
                    <a:pt x="8597" y="957"/>
                    <a:pt x="9169" y="1913"/>
                    <a:pt x="8978" y="2870"/>
                  </a:cubicBezTo>
                  <a:cubicBezTo>
                    <a:pt x="4403" y="26777"/>
                    <a:pt x="3260" y="47625"/>
                    <a:pt x="5928" y="66942"/>
                  </a:cubicBezTo>
                  <a:cubicBezTo>
                    <a:pt x="8978" y="89511"/>
                    <a:pt x="16793" y="110168"/>
                    <a:pt x="29755" y="129677"/>
                  </a:cubicBezTo>
                  <a:cubicBezTo>
                    <a:pt x="29945" y="130059"/>
                    <a:pt x="30136" y="130250"/>
                    <a:pt x="30136" y="130633"/>
                  </a:cubicBezTo>
                  <a:cubicBezTo>
                    <a:pt x="30136" y="131589"/>
                    <a:pt x="29373" y="132354"/>
                    <a:pt x="28420" y="132354"/>
                  </a:cubicBezTo>
                  <a:lnTo>
                    <a:pt x="28420" y="132354"/>
                  </a:lnTo>
                  <a:close/>
                </a:path>
              </a:pathLst>
            </a:custGeom>
            <a:solidFill>
              <a:srgbClr val="000000"/>
            </a:solidFill>
            <a:ln w="1909" cap="flat">
              <a:noFill/>
              <a:prstDash val="solid"/>
              <a:miter/>
            </a:ln>
          </p:spPr>
          <p:txBody>
            <a:bodyPr rtlCol="0" anchor="ctr"/>
            <a:lstStyle/>
            <a:p>
              <a:endParaRPr lang="fr-FR"/>
            </a:p>
          </p:txBody>
        </p:sp>
        <p:sp>
          <p:nvSpPr>
            <p:cNvPr id="1208" name="Forme libre 1207">
              <a:extLst>
                <a:ext uri="{FF2B5EF4-FFF2-40B4-BE49-F238E27FC236}">
                  <a16:creationId xmlns:a16="http://schemas.microsoft.com/office/drawing/2014/main" id="{CBE81835-127D-FB12-BEE2-3BA5404BA797}"/>
                </a:ext>
              </a:extLst>
            </p:cNvPr>
            <p:cNvSpPr/>
            <p:nvPr/>
          </p:nvSpPr>
          <p:spPr>
            <a:xfrm>
              <a:off x="2920997" y="2687675"/>
              <a:ext cx="26795" cy="36728"/>
            </a:xfrm>
            <a:custGeom>
              <a:avLst/>
              <a:gdLst>
                <a:gd name="connsiteX0" fmla="*/ 25009 w 26795"/>
                <a:gd name="connsiteY0" fmla="*/ 37367 h 36728"/>
                <a:gd name="connsiteX1" fmla="*/ 23296 w 26795"/>
                <a:gd name="connsiteY1" fmla="*/ 35843 h 36728"/>
                <a:gd name="connsiteX2" fmla="*/ 1215 w 26795"/>
                <a:gd name="connsiteY2" fmla="*/ 4214 h 36728"/>
                <a:gd name="connsiteX3" fmla="*/ 1215 w 26795"/>
                <a:gd name="connsiteY3" fmla="*/ 4214 h 36728"/>
                <a:gd name="connsiteX4" fmla="*/ 263 w 26795"/>
                <a:gd name="connsiteY4" fmla="*/ 1737 h 36728"/>
                <a:gd name="connsiteX5" fmla="*/ 2738 w 26795"/>
                <a:gd name="connsiteY5" fmla="*/ 784 h 36728"/>
                <a:gd name="connsiteX6" fmla="*/ 26913 w 26795"/>
                <a:gd name="connsiteY6" fmla="*/ 35081 h 36728"/>
                <a:gd name="connsiteX7" fmla="*/ 26913 w 26795"/>
                <a:gd name="connsiteY7" fmla="*/ 35462 h 36728"/>
                <a:gd name="connsiteX8" fmla="*/ 25009 w 26795"/>
                <a:gd name="connsiteY8" fmla="*/ 37367 h 36728"/>
                <a:gd name="connsiteX9" fmla="*/ 25009 w 26795"/>
                <a:gd name="connsiteY9" fmla="*/ 37367 h 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795" h="36728">
                  <a:moveTo>
                    <a:pt x="25009" y="37367"/>
                  </a:moveTo>
                  <a:cubicBezTo>
                    <a:pt x="24058" y="37367"/>
                    <a:pt x="23487" y="36795"/>
                    <a:pt x="23296" y="35843"/>
                  </a:cubicBezTo>
                  <a:cubicBezTo>
                    <a:pt x="20631" y="22505"/>
                    <a:pt x="11113" y="8787"/>
                    <a:pt x="1215" y="4214"/>
                  </a:cubicBezTo>
                  <a:lnTo>
                    <a:pt x="1215" y="4214"/>
                  </a:lnTo>
                  <a:cubicBezTo>
                    <a:pt x="263" y="3833"/>
                    <a:pt x="-118" y="2689"/>
                    <a:pt x="263" y="1737"/>
                  </a:cubicBezTo>
                  <a:cubicBezTo>
                    <a:pt x="644" y="784"/>
                    <a:pt x="1786" y="403"/>
                    <a:pt x="2738" y="784"/>
                  </a:cubicBezTo>
                  <a:cubicBezTo>
                    <a:pt x="13778" y="5929"/>
                    <a:pt x="23867" y="20409"/>
                    <a:pt x="26913" y="35081"/>
                  </a:cubicBezTo>
                  <a:cubicBezTo>
                    <a:pt x="26913" y="35271"/>
                    <a:pt x="26913" y="35271"/>
                    <a:pt x="26913" y="35462"/>
                  </a:cubicBezTo>
                  <a:cubicBezTo>
                    <a:pt x="26913" y="36605"/>
                    <a:pt x="26152" y="37367"/>
                    <a:pt x="25009" y="37367"/>
                  </a:cubicBezTo>
                  <a:lnTo>
                    <a:pt x="25009" y="37367"/>
                  </a:lnTo>
                  <a:close/>
                </a:path>
              </a:pathLst>
            </a:custGeom>
            <a:solidFill>
              <a:srgbClr val="000000"/>
            </a:solidFill>
            <a:ln w="1904" cap="flat">
              <a:noFill/>
              <a:prstDash val="solid"/>
              <a:miter/>
            </a:ln>
          </p:spPr>
          <p:txBody>
            <a:bodyPr rtlCol="0" anchor="ctr"/>
            <a:lstStyle/>
            <a:p>
              <a:endParaRPr lang="fr-FR"/>
            </a:p>
          </p:txBody>
        </p:sp>
        <p:grpSp>
          <p:nvGrpSpPr>
            <p:cNvPr id="1209" name="Graphique 2">
              <a:extLst>
                <a:ext uri="{FF2B5EF4-FFF2-40B4-BE49-F238E27FC236}">
                  <a16:creationId xmlns:a16="http://schemas.microsoft.com/office/drawing/2014/main" id="{56FBC7F1-4312-9607-0743-FE86EE28172E}"/>
                </a:ext>
              </a:extLst>
            </p:cNvPr>
            <p:cNvGrpSpPr/>
            <p:nvPr/>
          </p:nvGrpSpPr>
          <p:grpSpPr>
            <a:xfrm>
              <a:off x="2618575" y="2401736"/>
              <a:ext cx="199508" cy="103918"/>
              <a:chOff x="2618575" y="2401736"/>
              <a:chExt cx="199508" cy="103918"/>
            </a:xfrm>
          </p:grpSpPr>
          <p:sp>
            <p:nvSpPr>
              <p:cNvPr id="1210" name="Forme libre 1209">
                <a:extLst>
                  <a:ext uri="{FF2B5EF4-FFF2-40B4-BE49-F238E27FC236}">
                    <a16:creationId xmlns:a16="http://schemas.microsoft.com/office/drawing/2014/main" id="{7923847C-8F59-5FEE-6F1B-6B5247D73172}"/>
                  </a:ext>
                </a:extLst>
              </p:cNvPr>
              <p:cNvSpPr/>
              <p:nvPr/>
            </p:nvSpPr>
            <p:spPr>
              <a:xfrm rot="-581085">
                <a:off x="2625076" y="2418883"/>
                <a:ext cx="186583" cy="69625"/>
              </a:xfrm>
              <a:custGeom>
                <a:avLst/>
                <a:gdLst>
                  <a:gd name="connsiteX0" fmla="*/ 187168 w 186583"/>
                  <a:gd name="connsiteY0" fmla="*/ 70093 h 69625"/>
                  <a:gd name="connsiteX1" fmla="*/ 164164 w 186583"/>
                  <a:gd name="connsiteY1" fmla="*/ 56027 h 69625"/>
                  <a:gd name="connsiteX2" fmla="*/ 6393 w 186583"/>
                  <a:gd name="connsiteY2" fmla="*/ 701 h 69625"/>
                  <a:gd name="connsiteX3" fmla="*/ 6393 w 186583"/>
                  <a:gd name="connsiteY3" fmla="*/ 701 h 69625"/>
                  <a:gd name="connsiteX4" fmla="*/ 2210 w 186583"/>
                  <a:gd name="connsiteY4" fmla="*/ 2811 h 69625"/>
                  <a:gd name="connsiteX5" fmla="*/ 816 w 186583"/>
                  <a:gd name="connsiteY5" fmla="*/ 7031 h 69625"/>
                  <a:gd name="connsiteX6" fmla="*/ 816 w 186583"/>
                  <a:gd name="connsiteY6" fmla="*/ 7031 h 69625"/>
                  <a:gd name="connsiteX7" fmla="*/ 2908 w 186583"/>
                  <a:gd name="connsiteY7" fmla="*/ 11250 h 69625"/>
                  <a:gd name="connsiteX8" fmla="*/ 160679 w 186583"/>
                  <a:gd name="connsiteY8" fmla="*/ 66576 h 69625"/>
                  <a:gd name="connsiteX9" fmla="*/ 187168 w 186583"/>
                  <a:gd name="connsiteY9" fmla="*/ 70093 h 6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583" h="69625">
                    <a:moveTo>
                      <a:pt x="187168" y="70093"/>
                    </a:moveTo>
                    <a:lnTo>
                      <a:pt x="164164" y="56027"/>
                    </a:lnTo>
                    <a:lnTo>
                      <a:pt x="6393" y="701"/>
                    </a:lnTo>
                    <a:cubicBezTo>
                      <a:pt x="6393" y="701"/>
                      <a:pt x="6393" y="701"/>
                      <a:pt x="6393" y="701"/>
                    </a:cubicBezTo>
                    <a:cubicBezTo>
                      <a:pt x="4766" y="-2"/>
                      <a:pt x="2675" y="936"/>
                      <a:pt x="2210" y="2811"/>
                    </a:cubicBezTo>
                    <a:lnTo>
                      <a:pt x="816" y="7031"/>
                    </a:lnTo>
                    <a:cubicBezTo>
                      <a:pt x="816" y="7031"/>
                      <a:pt x="816" y="7031"/>
                      <a:pt x="816" y="7031"/>
                    </a:cubicBezTo>
                    <a:cubicBezTo>
                      <a:pt x="119" y="8672"/>
                      <a:pt x="1049" y="10547"/>
                      <a:pt x="2908" y="11250"/>
                    </a:cubicBezTo>
                    <a:lnTo>
                      <a:pt x="160679" y="66576"/>
                    </a:lnTo>
                    <a:lnTo>
                      <a:pt x="187168" y="70093"/>
                    </a:lnTo>
                    <a:close/>
                  </a:path>
                </a:pathLst>
              </a:custGeom>
              <a:solidFill>
                <a:srgbClr val="FFD26C"/>
              </a:solidFill>
              <a:ln w="2333" cap="flat">
                <a:noFill/>
                <a:prstDash val="solid"/>
                <a:miter/>
              </a:ln>
            </p:spPr>
            <p:txBody>
              <a:bodyPr rtlCol="0" anchor="ctr"/>
              <a:lstStyle/>
              <a:p>
                <a:endParaRPr lang="fr-FR"/>
              </a:p>
            </p:txBody>
          </p:sp>
          <p:sp>
            <p:nvSpPr>
              <p:cNvPr id="1211" name="Forme libre 1210">
                <a:extLst>
                  <a:ext uri="{FF2B5EF4-FFF2-40B4-BE49-F238E27FC236}">
                    <a16:creationId xmlns:a16="http://schemas.microsoft.com/office/drawing/2014/main" id="{107B1EB0-8AF9-2E1C-A606-C4C169B40212}"/>
                  </a:ext>
                </a:extLst>
              </p:cNvPr>
              <p:cNvSpPr/>
              <p:nvPr/>
            </p:nvSpPr>
            <p:spPr>
              <a:xfrm rot="-581085">
                <a:off x="2623364" y="2417206"/>
                <a:ext cx="189751" cy="73010"/>
              </a:xfrm>
              <a:custGeom>
                <a:avLst/>
                <a:gdLst>
                  <a:gd name="connsiteX0" fmla="*/ 903 w 189751"/>
                  <a:gd name="connsiteY0" fmla="*/ 8026 h 73010"/>
                  <a:gd name="connsiteX1" fmla="*/ 2297 w 189751"/>
                  <a:gd name="connsiteY1" fmla="*/ 3807 h 73010"/>
                  <a:gd name="connsiteX2" fmla="*/ 8571 w 189751"/>
                  <a:gd name="connsiteY2" fmla="*/ 759 h 73010"/>
                  <a:gd name="connsiteX3" fmla="*/ 166342 w 189751"/>
                  <a:gd name="connsiteY3" fmla="*/ 56085 h 73010"/>
                  <a:gd name="connsiteX4" fmla="*/ 166574 w 189751"/>
                  <a:gd name="connsiteY4" fmla="*/ 56319 h 73010"/>
                  <a:gd name="connsiteX5" fmla="*/ 189578 w 189751"/>
                  <a:gd name="connsiteY5" fmla="*/ 70385 h 73010"/>
                  <a:gd name="connsiteX6" fmla="*/ 190275 w 189751"/>
                  <a:gd name="connsiteY6" fmla="*/ 72026 h 73010"/>
                  <a:gd name="connsiteX7" fmla="*/ 188416 w 189751"/>
                  <a:gd name="connsiteY7" fmla="*/ 73433 h 73010"/>
                  <a:gd name="connsiteX8" fmla="*/ 161695 w 189751"/>
                  <a:gd name="connsiteY8" fmla="*/ 69916 h 73010"/>
                  <a:gd name="connsiteX9" fmla="*/ 161463 w 189751"/>
                  <a:gd name="connsiteY9" fmla="*/ 69916 h 73010"/>
                  <a:gd name="connsiteX10" fmla="*/ 3691 w 189751"/>
                  <a:gd name="connsiteY10" fmla="*/ 14590 h 73010"/>
                  <a:gd name="connsiteX11" fmla="*/ 903 w 189751"/>
                  <a:gd name="connsiteY11" fmla="*/ 8026 h 73010"/>
                  <a:gd name="connsiteX12" fmla="*/ 181213 w 189751"/>
                  <a:gd name="connsiteY12" fmla="*/ 68979 h 73010"/>
                  <a:gd name="connsiteX13" fmla="*/ 165180 w 189751"/>
                  <a:gd name="connsiteY13" fmla="*/ 59132 h 73010"/>
                  <a:gd name="connsiteX14" fmla="*/ 7641 w 189751"/>
                  <a:gd name="connsiteY14" fmla="*/ 3807 h 73010"/>
                  <a:gd name="connsiteX15" fmla="*/ 5550 w 189751"/>
                  <a:gd name="connsiteY15" fmla="*/ 4744 h 73010"/>
                  <a:gd name="connsiteX16" fmla="*/ 4156 w 189751"/>
                  <a:gd name="connsiteY16" fmla="*/ 8964 h 73010"/>
                  <a:gd name="connsiteX17" fmla="*/ 5085 w 189751"/>
                  <a:gd name="connsiteY17" fmla="*/ 11074 h 73010"/>
                  <a:gd name="connsiteX18" fmla="*/ 162624 w 189751"/>
                  <a:gd name="connsiteY18" fmla="*/ 66400 h 73010"/>
                  <a:gd name="connsiteX19" fmla="*/ 181213 w 189751"/>
                  <a:gd name="connsiteY19" fmla="*/ 68979 h 7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9751" h="73010">
                    <a:moveTo>
                      <a:pt x="903" y="8026"/>
                    </a:moveTo>
                    <a:lnTo>
                      <a:pt x="2297" y="3807"/>
                    </a:lnTo>
                    <a:cubicBezTo>
                      <a:pt x="3226" y="1228"/>
                      <a:pt x="6015" y="-179"/>
                      <a:pt x="8571" y="759"/>
                    </a:cubicBezTo>
                    <a:lnTo>
                      <a:pt x="166342" y="56085"/>
                    </a:lnTo>
                    <a:cubicBezTo>
                      <a:pt x="166342" y="56085"/>
                      <a:pt x="166574" y="56085"/>
                      <a:pt x="166574" y="56319"/>
                    </a:cubicBezTo>
                    <a:lnTo>
                      <a:pt x="189578" y="70385"/>
                    </a:lnTo>
                    <a:cubicBezTo>
                      <a:pt x="190043" y="70620"/>
                      <a:pt x="190507" y="71323"/>
                      <a:pt x="190275" y="72026"/>
                    </a:cubicBezTo>
                    <a:cubicBezTo>
                      <a:pt x="190043" y="72964"/>
                      <a:pt x="189346" y="73667"/>
                      <a:pt x="188416" y="73433"/>
                    </a:cubicBezTo>
                    <a:lnTo>
                      <a:pt x="161695" y="69916"/>
                    </a:lnTo>
                    <a:cubicBezTo>
                      <a:pt x="161695" y="69916"/>
                      <a:pt x="161463" y="69916"/>
                      <a:pt x="161463" y="69916"/>
                    </a:cubicBezTo>
                    <a:lnTo>
                      <a:pt x="3691" y="14590"/>
                    </a:lnTo>
                    <a:cubicBezTo>
                      <a:pt x="1135" y="13418"/>
                      <a:pt x="-27" y="10605"/>
                      <a:pt x="903" y="8026"/>
                    </a:cubicBezTo>
                    <a:close/>
                    <a:moveTo>
                      <a:pt x="181213" y="68979"/>
                    </a:moveTo>
                    <a:lnTo>
                      <a:pt x="165180" y="59132"/>
                    </a:lnTo>
                    <a:lnTo>
                      <a:pt x="7641" y="3807"/>
                    </a:lnTo>
                    <a:cubicBezTo>
                      <a:pt x="6712" y="3572"/>
                      <a:pt x="5782" y="4041"/>
                      <a:pt x="5550" y="4744"/>
                    </a:cubicBezTo>
                    <a:lnTo>
                      <a:pt x="4156" y="8964"/>
                    </a:lnTo>
                    <a:cubicBezTo>
                      <a:pt x="3923" y="9902"/>
                      <a:pt x="4388" y="10840"/>
                      <a:pt x="5085" y="11074"/>
                    </a:cubicBezTo>
                    <a:lnTo>
                      <a:pt x="162624" y="66400"/>
                    </a:lnTo>
                    <a:lnTo>
                      <a:pt x="181213" y="68979"/>
                    </a:lnTo>
                    <a:close/>
                  </a:path>
                </a:pathLst>
              </a:custGeom>
              <a:solidFill>
                <a:srgbClr val="000000"/>
              </a:solidFill>
              <a:ln w="2333" cap="flat">
                <a:noFill/>
                <a:prstDash val="solid"/>
                <a:miter/>
              </a:ln>
            </p:spPr>
            <p:txBody>
              <a:bodyPr rtlCol="0" anchor="ctr"/>
              <a:lstStyle/>
              <a:p>
                <a:endParaRPr lang="fr-FR"/>
              </a:p>
            </p:txBody>
          </p:sp>
          <p:sp>
            <p:nvSpPr>
              <p:cNvPr id="1212" name="Forme libre 1211">
                <a:extLst>
                  <a:ext uri="{FF2B5EF4-FFF2-40B4-BE49-F238E27FC236}">
                    <a16:creationId xmlns:a16="http://schemas.microsoft.com/office/drawing/2014/main" id="{FA5ED7BE-1AAA-97E6-FF5D-03A8FCFC4758}"/>
                  </a:ext>
                </a:extLst>
              </p:cNvPr>
              <p:cNvSpPr/>
              <p:nvPr/>
            </p:nvSpPr>
            <p:spPr>
              <a:xfrm rot="-581085">
                <a:off x="2630392" y="2434239"/>
                <a:ext cx="19285" cy="15941"/>
              </a:xfrm>
              <a:custGeom>
                <a:avLst/>
                <a:gdLst>
                  <a:gd name="connsiteX0" fmla="*/ 576 w 19285"/>
                  <a:gd name="connsiteY0" fmla="*/ 11021 h 15941"/>
                  <a:gd name="connsiteX1" fmla="*/ 16144 w 19285"/>
                  <a:gd name="connsiteY1" fmla="*/ 16413 h 15941"/>
                  <a:gd name="connsiteX2" fmla="*/ 19862 w 19285"/>
                  <a:gd name="connsiteY2" fmla="*/ 5864 h 15941"/>
                  <a:gd name="connsiteX3" fmla="*/ 4294 w 19285"/>
                  <a:gd name="connsiteY3" fmla="*/ 472 h 15941"/>
                  <a:gd name="connsiteX4" fmla="*/ 576 w 19285"/>
                  <a:gd name="connsiteY4" fmla="*/ 11021 h 15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85" h="15941">
                    <a:moveTo>
                      <a:pt x="576" y="11021"/>
                    </a:moveTo>
                    <a:lnTo>
                      <a:pt x="16144" y="16413"/>
                    </a:lnTo>
                    <a:lnTo>
                      <a:pt x="19862" y="5864"/>
                    </a:lnTo>
                    <a:lnTo>
                      <a:pt x="4294" y="472"/>
                    </a:lnTo>
                    <a:lnTo>
                      <a:pt x="576" y="11021"/>
                    </a:lnTo>
                    <a:close/>
                  </a:path>
                </a:pathLst>
              </a:custGeom>
              <a:solidFill>
                <a:srgbClr val="FFFFFF"/>
              </a:solidFill>
              <a:ln w="2333" cap="flat">
                <a:noFill/>
                <a:prstDash val="solid"/>
                <a:miter/>
              </a:ln>
            </p:spPr>
            <p:txBody>
              <a:bodyPr rtlCol="0" anchor="ctr"/>
              <a:lstStyle/>
              <a:p>
                <a:endParaRPr lang="fr-FR"/>
              </a:p>
            </p:txBody>
          </p:sp>
          <p:sp>
            <p:nvSpPr>
              <p:cNvPr id="1213" name="Forme libre 1212">
                <a:extLst>
                  <a:ext uri="{FF2B5EF4-FFF2-40B4-BE49-F238E27FC236}">
                    <a16:creationId xmlns:a16="http://schemas.microsoft.com/office/drawing/2014/main" id="{51BAE740-6E60-7A59-2D13-3BD93E50B5DE}"/>
                  </a:ext>
                </a:extLst>
              </p:cNvPr>
              <p:cNvSpPr/>
              <p:nvPr/>
            </p:nvSpPr>
            <p:spPr>
              <a:xfrm rot="-581085">
                <a:off x="2623368" y="2417190"/>
                <a:ext cx="189902" cy="72730"/>
              </a:xfrm>
              <a:custGeom>
                <a:avLst/>
                <a:gdLst>
                  <a:gd name="connsiteX0" fmla="*/ 2268 w 189902"/>
                  <a:gd name="connsiteY0" fmla="*/ 3807 h 72730"/>
                  <a:gd name="connsiteX1" fmla="*/ 874 w 189902"/>
                  <a:gd name="connsiteY1" fmla="*/ 8026 h 72730"/>
                  <a:gd name="connsiteX2" fmla="*/ 3894 w 189902"/>
                  <a:gd name="connsiteY2" fmla="*/ 14356 h 72730"/>
                  <a:gd name="connsiteX3" fmla="*/ 161666 w 189902"/>
                  <a:gd name="connsiteY3" fmla="*/ 69682 h 72730"/>
                  <a:gd name="connsiteX4" fmla="*/ 161898 w 189902"/>
                  <a:gd name="connsiteY4" fmla="*/ 69682 h 72730"/>
                  <a:gd name="connsiteX5" fmla="*/ 188620 w 189902"/>
                  <a:gd name="connsiteY5" fmla="*/ 73198 h 72730"/>
                  <a:gd name="connsiteX6" fmla="*/ 190246 w 189902"/>
                  <a:gd name="connsiteY6" fmla="*/ 72495 h 72730"/>
                  <a:gd name="connsiteX7" fmla="*/ 189781 w 189902"/>
                  <a:gd name="connsiteY7" fmla="*/ 70151 h 72730"/>
                  <a:gd name="connsiteX8" fmla="*/ 166778 w 189902"/>
                  <a:gd name="connsiteY8" fmla="*/ 56085 h 72730"/>
                  <a:gd name="connsiteX9" fmla="*/ 166545 w 189902"/>
                  <a:gd name="connsiteY9" fmla="*/ 55850 h 72730"/>
                  <a:gd name="connsiteX10" fmla="*/ 8541 w 189902"/>
                  <a:gd name="connsiteY10" fmla="*/ 759 h 72730"/>
                  <a:gd name="connsiteX11" fmla="*/ 2268 w 189902"/>
                  <a:gd name="connsiteY11" fmla="*/ 3807 h 72730"/>
                  <a:gd name="connsiteX12" fmla="*/ 160969 w 189902"/>
                  <a:gd name="connsiteY12" fmla="*/ 66165 h 72730"/>
                  <a:gd name="connsiteX13" fmla="*/ 28292 w 189902"/>
                  <a:gd name="connsiteY13" fmla="*/ 19514 h 72730"/>
                  <a:gd name="connsiteX14" fmla="*/ 30848 w 189902"/>
                  <a:gd name="connsiteY14" fmla="*/ 12246 h 72730"/>
                  <a:gd name="connsiteX15" fmla="*/ 163757 w 189902"/>
                  <a:gd name="connsiteY15" fmla="*/ 58898 h 72730"/>
                  <a:gd name="connsiteX16" fmla="*/ 160969 w 189902"/>
                  <a:gd name="connsiteY16" fmla="*/ 66165 h 72730"/>
                  <a:gd name="connsiteX17" fmla="*/ 25039 w 189902"/>
                  <a:gd name="connsiteY17" fmla="*/ 18341 h 72730"/>
                  <a:gd name="connsiteX18" fmla="*/ 12492 w 189902"/>
                  <a:gd name="connsiteY18" fmla="*/ 13887 h 72730"/>
                  <a:gd name="connsiteX19" fmla="*/ 15048 w 189902"/>
                  <a:gd name="connsiteY19" fmla="*/ 6620 h 72730"/>
                  <a:gd name="connsiteX20" fmla="*/ 27595 w 189902"/>
                  <a:gd name="connsiteY20" fmla="*/ 11074 h 72730"/>
                  <a:gd name="connsiteX21" fmla="*/ 25039 w 189902"/>
                  <a:gd name="connsiteY21" fmla="*/ 18341 h 72730"/>
                  <a:gd name="connsiteX22" fmla="*/ 181184 w 189902"/>
                  <a:gd name="connsiteY22" fmla="*/ 68978 h 72730"/>
                  <a:gd name="connsiteX23" fmla="*/ 164222 w 189902"/>
                  <a:gd name="connsiteY23" fmla="*/ 66869 h 72730"/>
                  <a:gd name="connsiteX24" fmla="*/ 166545 w 189902"/>
                  <a:gd name="connsiteY24" fmla="*/ 60305 h 72730"/>
                  <a:gd name="connsiteX25" fmla="*/ 181184 w 189902"/>
                  <a:gd name="connsiteY25" fmla="*/ 68978 h 72730"/>
                  <a:gd name="connsiteX26" fmla="*/ 5288 w 189902"/>
                  <a:gd name="connsiteY26" fmla="*/ 4979 h 72730"/>
                  <a:gd name="connsiteX27" fmla="*/ 7380 w 189902"/>
                  <a:gd name="connsiteY27" fmla="*/ 4041 h 72730"/>
                  <a:gd name="connsiteX28" fmla="*/ 12027 w 189902"/>
                  <a:gd name="connsiteY28" fmla="*/ 5682 h 72730"/>
                  <a:gd name="connsiteX29" fmla="*/ 9471 w 189902"/>
                  <a:gd name="connsiteY29" fmla="*/ 12949 h 72730"/>
                  <a:gd name="connsiteX30" fmla="*/ 4824 w 189902"/>
                  <a:gd name="connsiteY30" fmla="*/ 11308 h 72730"/>
                  <a:gd name="connsiteX31" fmla="*/ 3894 w 189902"/>
                  <a:gd name="connsiteY31" fmla="*/ 9199 h 72730"/>
                  <a:gd name="connsiteX32" fmla="*/ 5288 w 189902"/>
                  <a:gd name="connsiteY32" fmla="*/ 4979 h 7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9902" h="72730">
                    <a:moveTo>
                      <a:pt x="2268" y="3807"/>
                    </a:moveTo>
                    <a:lnTo>
                      <a:pt x="874" y="8026"/>
                    </a:lnTo>
                    <a:cubicBezTo>
                      <a:pt x="-56" y="10605"/>
                      <a:pt x="1338" y="13418"/>
                      <a:pt x="3894" y="14356"/>
                    </a:cubicBezTo>
                    <a:lnTo>
                      <a:pt x="161666" y="69682"/>
                    </a:lnTo>
                    <a:cubicBezTo>
                      <a:pt x="161666" y="69682"/>
                      <a:pt x="161898" y="69682"/>
                      <a:pt x="161898" y="69682"/>
                    </a:cubicBezTo>
                    <a:lnTo>
                      <a:pt x="188620" y="73198"/>
                    </a:lnTo>
                    <a:cubicBezTo>
                      <a:pt x="189317" y="73198"/>
                      <a:pt x="190014" y="72964"/>
                      <a:pt x="190246" y="72495"/>
                    </a:cubicBezTo>
                    <a:cubicBezTo>
                      <a:pt x="190711" y="71792"/>
                      <a:pt x="190478" y="70619"/>
                      <a:pt x="189781" y="70151"/>
                    </a:cubicBezTo>
                    <a:lnTo>
                      <a:pt x="166778" y="56085"/>
                    </a:lnTo>
                    <a:cubicBezTo>
                      <a:pt x="166778" y="56085"/>
                      <a:pt x="166545" y="56085"/>
                      <a:pt x="166545" y="55850"/>
                    </a:cubicBezTo>
                    <a:lnTo>
                      <a:pt x="8541" y="759"/>
                    </a:lnTo>
                    <a:cubicBezTo>
                      <a:pt x="5986" y="-179"/>
                      <a:pt x="3197" y="1228"/>
                      <a:pt x="2268" y="3807"/>
                    </a:cubicBezTo>
                    <a:close/>
                    <a:moveTo>
                      <a:pt x="160969" y="66165"/>
                    </a:moveTo>
                    <a:lnTo>
                      <a:pt x="28292" y="19514"/>
                    </a:lnTo>
                    <a:lnTo>
                      <a:pt x="30848" y="12246"/>
                    </a:lnTo>
                    <a:lnTo>
                      <a:pt x="163757" y="58898"/>
                    </a:lnTo>
                    <a:lnTo>
                      <a:pt x="160969" y="66165"/>
                    </a:lnTo>
                    <a:close/>
                    <a:moveTo>
                      <a:pt x="25039" y="18341"/>
                    </a:moveTo>
                    <a:lnTo>
                      <a:pt x="12492" y="13887"/>
                    </a:lnTo>
                    <a:lnTo>
                      <a:pt x="15048" y="6620"/>
                    </a:lnTo>
                    <a:lnTo>
                      <a:pt x="27595" y="11074"/>
                    </a:lnTo>
                    <a:lnTo>
                      <a:pt x="25039" y="18341"/>
                    </a:lnTo>
                    <a:close/>
                    <a:moveTo>
                      <a:pt x="181184" y="68978"/>
                    </a:moveTo>
                    <a:lnTo>
                      <a:pt x="164222" y="66869"/>
                    </a:lnTo>
                    <a:lnTo>
                      <a:pt x="166545" y="60305"/>
                    </a:lnTo>
                    <a:lnTo>
                      <a:pt x="181184" y="68978"/>
                    </a:lnTo>
                    <a:close/>
                    <a:moveTo>
                      <a:pt x="5288" y="4979"/>
                    </a:moveTo>
                    <a:cubicBezTo>
                      <a:pt x="5521" y="4041"/>
                      <a:pt x="6450" y="3572"/>
                      <a:pt x="7380" y="4041"/>
                    </a:cubicBezTo>
                    <a:lnTo>
                      <a:pt x="12027" y="5682"/>
                    </a:lnTo>
                    <a:lnTo>
                      <a:pt x="9471" y="12949"/>
                    </a:lnTo>
                    <a:lnTo>
                      <a:pt x="4824" y="11308"/>
                    </a:lnTo>
                    <a:cubicBezTo>
                      <a:pt x="3894" y="11074"/>
                      <a:pt x="3430" y="10136"/>
                      <a:pt x="3894" y="9199"/>
                    </a:cubicBezTo>
                    <a:lnTo>
                      <a:pt x="5288" y="4979"/>
                    </a:lnTo>
                    <a:close/>
                  </a:path>
                </a:pathLst>
              </a:custGeom>
              <a:solidFill>
                <a:srgbClr val="000000"/>
              </a:solidFill>
              <a:ln w="2333" cap="flat">
                <a:noFill/>
                <a:prstDash val="solid"/>
                <a:miter/>
              </a:ln>
            </p:spPr>
            <p:txBody>
              <a:bodyPr rtlCol="0" anchor="ctr"/>
              <a:lstStyle/>
              <a:p>
                <a:endParaRPr lang="fr-FR"/>
              </a:p>
            </p:txBody>
          </p:sp>
        </p:grpSp>
        <p:grpSp>
          <p:nvGrpSpPr>
            <p:cNvPr id="1214" name="Graphique 2">
              <a:extLst>
                <a:ext uri="{FF2B5EF4-FFF2-40B4-BE49-F238E27FC236}">
                  <a16:creationId xmlns:a16="http://schemas.microsoft.com/office/drawing/2014/main" id="{C1F00BFE-2829-232A-9119-60271633072C}"/>
                </a:ext>
              </a:extLst>
            </p:cNvPr>
            <p:cNvGrpSpPr/>
            <p:nvPr/>
          </p:nvGrpSpPr>
          <p:grpSpPr>
            <a:xfrm>
              <a:off x="2803848" y="2230013"/>
              <a:ext cx="134180" cy="187643"/>
              <a:chOff x="2803848" y="2230013"/>
              <a:chExt cx="134180" cy="187643"/>
            </a:xfrm>
          </p:grpSpPr>
          <p:sp>
            <p:nvSpPr>
              <p:cNvPr id="1215" name="Forme libre 1214">
                <a:extLst>
                  <a:ext uri="{FF2B5EF4-FFF2-40B4-BE49-F238E27FC236}">
                    <a16:creationId xmlns:a16="http://schemas.microsoft.com/office/drawing/2014/main" id="{52A7002D-315C-E5BE-3507-2066CA6FE7B2}"/>
                  </a:ext>
                </a:extLst>
              </p:cNvPr>
              <p:cNvSpPr/>
              <p:nvPr/>
            </p:nvSpPr>
            <p:spPr>
              <a:xfrm>
                <a:off x="2803848" y="2333335"/>
                <a:ext cx="64937" cy="75405"/>
              </a:xfrm>
              <a:custGeom>
                <a:avLst/>
                <a:gdLst>
                  <a:gd name="connsiteX0" fmla="*/ 1817 w 64937"/>
                  <a:gd name="connsiteY0" fmla="*/ 36885 h 75405"/>
                  <a:gd name="connsiteX1" fmla="*/ 11539 w 64937"/>
                  <a:gd name="connsiteY1" fmla="*/ 61886 h 75405"/>
                  <a:gd name="connsiteX2" fmla="*/ 39561 w 64937"/>
                  <a:gd name="connsiteY2" fmla="*/ 74291 h 75405"/>
                  <a:gd name="connsiteX3" fmla="*/ 42611 w 64937"/>
                  <a:gd name="connsiteY3" fmla="*/ 73146 h 75405"/>
                  <a:gd name="connsiteX4" fmla="*/ 60531 w 64937"/>
                  <a:gd name="connsiteY4" fmla="*/ 66275 h 75405"/>
                  <a:gd name="connsiteX5" fmla="*/ 64724 w 64937"/>
                  <a:gd name="connsiteY5" fmla="*/ 56542 h 75405"/>
                  <a:gd name="connsiteX6" fmla="*/ 44708 w 64937"/>
                  <a:gd name="connsiteY6" fmla="*/ 5014 h 75405"/>
                  <a:gd name="connsiteX7" fmla="*/ 34986 w 64937"/>
                  <a:gd name="connsiteY7" fmla="*/ 816 h 75405"/>
                  <a:gd name="connsiteX8" fmla="*/ 17258 w 64937"/>
                  <a:gd name="connsiteY8" fmla="*/ 7686 h 75405"/>
                  <a:gd name="connsiteX9" fmla="*/ 14208 w 64937"/>
                  <a:gd name="connsiteY9" fmla="*/ 8831 h 75405"/>
                  <a:gd name="connsiteX10" fmla="*/ 1817 w 64937"/>
                  <a:gd name="connsiteY10" fmla="*/ 36885 h 75405"/>
                  <a:gd name="connsiteX11" fmla="*/ 19545 w 64937"/>
                  <a:gd name="connsiteY11" fmla="*/ 22763 h 75405"/>
                  <a:gd name="connsiteX12" fmla="*/ 22595 w 64937"/>
                  <a:gd name="connsiteY12" fmla="*/ 21618 h 75405"/>
                  <a:gd name="connsiteX13" fmla="*/ 33461 w 64937"/>
                  <a:gd name="connsiteY13" fmla="*/ 17419 h 75405"/>
                  <a:gd name="connsiteX14" fmla="*/ 48140 w 64937"/>
                  <a:gd name="connsiteY14" fmla="*/ 55015 h 75405"/>
                  <a:gd name="connsiteX15" fmla="*/ 37274 w 64937"/>
                  <a:gd name="connsiteY15" fmla="*/ 59214 h 75405"/>
                  <a:gd name="connsiteX16" fmla="*/ 34224 w 64937"/>
                  <a:gd name="connsiteY16" fmla="*/ 60359 h 75405"/>
                  <a:gd name="connsiteX17" fmla="*/ 25455 w 64937"/>
                  <a:gd name="connsiteY17" fmla="*/ 56542 h 75405"/>
                  <a:gd name="connsiteX18" fmla="*/ 15733 w 64937"/>
                  <a:gd name="connsiteY18" fmla="*/ 31542 h 75405"/>
                  <a:gd name="connsiteX19" fmla="*/ 19545 w 64937"/>
                  <a:gd name="connsiteY19" fmla="*/ 22763 h 7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937" h="75405">
                    <a:moveTo>
                      <a:pt x="1817" y="36885"/>
                    </a:moveTo>
                    <a:lnTo>
                      <a:pt x="11539" y="61886"/>
                    </a:lnTo>
                    <a:cubicBezTo>
                      <a:pt x="15923" y="72955"/>
                      <a:pt x="28505" y="78489"/>
                      <a:pt x="39561" y="74291"/>
                    </a:cubicBezTo>
                    <a:lnTo>
                      <a:pt x="42611" y="73146"/>
                    </a:lnTo>
                    <a:lnTo>
                      <a:pt x="60531" y="66275"/>
                    </a:lnTo>
                    <a:cubicBezTo>
                      <a:pt x="64343" y="64748"/>
                      <a:pt x="66249" y="60359"/>
                      <a:pt x="64724" y="56542"/>
                    </a:cubicBezTo>
                    <a:lnTo>
                      <a:pt x="44708" y="5014"/>
                    </a:lnTo>
                    <a:cubicBezTo>
                      <a:pt x="43183" y="1197"/>
                      <a:pt x="38799" y="-711"/>
                      <a:pt x="34986" y="816"/>
                    </a:cubicBezTo>
                    <a:lnTo>
                      <a:pt x="17258" y="7686"/>
                    </a:lnTo>
                    <a:lnTo>
                      <a:pt x="14208" y="8831"/>
                    </a:lnTo>
                    <a:cubicBezTo>
                      <a:pt x="2961" y="13220"/>
                      <a:pt x="-2567" y="25816"/>
                      <a:pt x="1817" y="36885"/>
                    </a:cubicBezTo>
                    <a:close/>
                    <a:moveTo>
                      <a:pt x="19545" y="22763"/>
                    </a:moveTo>
                    <a:lnTo>
                      <a:pt x="22595" y="21618"/>
                    </a:lnTo>
                    <a:lnTo>
                      <a:pt x="33461" y="17419"/>
                    </a:lnTo>
                    <a:lnTo>
                      <a:pt x="48140" y="55015"/>
                    </a:lnTo>
                    <a:lnTo>
                      <a:pt x="37274" y="59214"/>
                    </a:lnTo>
                    <a:lnTo>
                      <a:pt x="34224" y="60359"/>
                    </a:lnTo>
                    <a:cubicBezTo>
                      <a:pt x="30793" y="61695"/>
                      <a:pt x="26789" y="59977"/>
                      <a:pt x="25455" y="56542"/>
                    </a:cubicBezTo>
                    <a:lnTo>
                      <a:pt x="15733" y="31542"/>
                    </a:lnTo>
                    <a:cubicBezTo>
                      <a:pt x="14398" y="28106"/>
                      <a:pt x="16114" y="24099"/>
                      <a:pt x="19545" y="22763"/>
                    </a:cubicBezTo>
                    <a:close/>
                  </a:path>
                </a:pathLst>
              </a:custGeom>
              <a:solidFill>
                <a:srgbClr val="FFD26C"/>
              </a:solidFill>
              <a:ln w="3610" cap="rnd">
                <a:solidFill>
                  <a:srgbClr val="000000"/>
                </a:solidFill>
                <a:prstDash val="solid"/>
                <a:round/>
              </a:ln>
            </p:spPr>
            <p:txBody>
              <a:bodyPr rtlCol="0" anchor="ctr"/>
              <a:lstStyle/>
              <a:p>
                <a:endParaRPr lang="fr-FR"/>
              </a:p>
            </p:txBody>
          </p:sp>
          <p:sp>
            <p:nvSpPr>
              <p:cNvPr id="1216" name="Forme libre 1215">
                <a:extLst>
                  <a:ext uri="{FF2B5EF4-FFF2-40B4-BE49-F238E27FC236}">
                    <a16:creationId xmlns:a16="http://schemas.microsoft.com/office/drawing/2014/main" id="{46307326-10A5-96B6-4C83-4FAF54C7A506}"/>
                  </a:ext>
                </a:extLst>
              </p:cNvPr>
              <p:cNvSpPr/>
              <p:nvPr/>
            </p:nvSpPr>
            <p:spPr>
              <a:xfrm>
                <a:off x="2820792" y="2333335"/>
                <a:ext cx="47993" cy="72856"/>
              </a:xfrm>
              <a:custGeom>
                <a:avLst/>
                <a:gdLst>
                  <a:gd name="connsiteX0" fmla="*/ 18042 w 47993"/>
                  <a:gd name="connsiteY0" fmla="*/ 816 h 72856"/>
                  <a:gd name="connsiteX1" fmla="*/ 27764 w 47993"/>
                  <a:gd name="connsiteY1" fmla="*/ 5014 h 72856"/>
                  <a:gd name="connsiteX2" fmla="*/ 47780 w 47993"/>
                  <a:gd name="connsiteY2" fmla="*/ 56542 h 72856"/>
                  <a:gd name="connsiteX3" fmla="*/ 43586 w 47993"/>
                  <a:gd name="connsiteY3" fmla="*/ 66275 h 72856"/>
                  <a:gd name="connsiteX4" fmla="*/ 25667 w 47993"/>
                  <a:gd name="connsiteY4" fmla="*/ 73146 h 72856"/>
                  <a:gd name="connsiteX5" fmla="*/ 20330 w 47993"/>
                  <a:gd name="connsiteY5" fmla="*/ 59214 h 72856"/>
                  <a:gd name="connsiteX6" fmla="*/ 31195 w 47993"/>
                  <a:gd name="connsiteY6" fmla="*/ 55015 h 72856"/>
                  <a:gd name="connsiteX7" fmla="*/ 16517 w 47993"/>
                  <a:gd name="connsiteY7" fmla="*/ 17419 h 72856"/>
                  <a:gd name="connsiteX8" fmla="*/ 5651 w 47993"/>
                  <a:gd name="connsiteY8" fmla="*/ 21618 h 72856"/>
                  <a:gd name="connsiteX9" fmla="*/ 314 w 47993"/>
                  <a:gd name="connsiteY9" fmla="*/ 7686 h 72856"/>
                  <a:gd name="connsiteX10" fmla="*/ 18042 w 47993"/>
                  <a:gd name="connsiteY10" fmla="*/ 816 h 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993" h="72856">
                    <a:moveTo>
                      <a:pt x="18042" y="816"/>
                    </a:moveTo>
                    <a:cubicBezTo>
                      <a:pt x="21855" y="-711"/>
                      <a:pt x="26239" y="1197"/>
                      <a:pt x="27764" y="5014"/>
                    </a:cubicBezTo>
                    <a:lnTo>
                      <a:pt x="47780" y="56542"/>
                    </a:lnTo>
                    <a:cubicBezTo>
                      <a:pt x="49305" y="60359"/>
                      <a:pt x="47399" y="64748"/>
                      <a:pt x="43586" y="66275"/>
                    </a:cubicBezTo>
                    <a:lnTo>
                      <a:pt x="25667" y="73146"/>
                    </a:lnTo>
                    <a:lnTo>
                      <a:pt x="20330" y="59214"/>
                    </a:lnTo>
                    <a:lnTo>
                      <a:pt x="31195" y="55015"/>
                    </a:lnTo>
                    <a:lnTo>
                      <a:pt x="16517" y="17419"/>
                    </a:lnTo>
                    <a:lnTo>
                      <a:pt x="5651" y="21618"/>
                    </a:lnTo>
                    <a:lnTo>
                      <a:pt x="314" y="7686"/>
                    </a:lnTo>
                    <a:lnTo>
                      <a:pt x="18042" y="816"/>
                    </a:lnTo>
                    <a:close/>
                  </a:path>
                </a:pathLst>
              </a:custGeom>
              <a:solidFill>
                <a:srgbClr val="000000"/>
              </a:solidFill>
              <a:ln w="1907" cap="flat">
                <a:noFill/>
                <a:prstDash val="solid"/>
                <a:miter/>
              </a:ln>
            </p:spPr>
            <p:txBody>
              <a:bodyPr rtlCol="0" anchor="ctr"/>
              <a:lstStyle/>
              <a:p>
                <a:endParaRPr lang="fr-FR"/>
              </a:p>
            </p:txBody>
          </p:sp>
          <p:sp>
            <p:nvSpPr>
              <p:cNvPr id="1217" name="Forme libre 1216">
                <a:extLst>
                  <a:ext uri="{FF2B5EF4-FFF2-40B4-BE49-F238E27FC236}">
                    <a16:creationId xmlns:a16="http://schemas.microsoft.com/office/drawing/2014/main" id="{69FAB033-77AC-DEA9-5215-99D6F85E02AC}"/>
                  </a:ext>
                </a:extLst>
              </p:cNvPr>
              <p:cNvSpPr/>
              <p:nvPr/>
            </p:nvSpPr>
            <p:spPr>
              <a:xfrm>
                <a:off x="2818955" y="2331689"/>
                <a:ext cx="51455" cy="76410"/>
              </a:xfrm>
              <a:custGeom>
                <a:avLst/>
                <a:gdLst>
                  <a:gd name="connsiteX0" fmla="*/ 27504 w 51455"/>
                  <a:gd name="connsiteY0" fmla="*/ 76509 h 76410"/>
                  <a:gd name="connsiteX1" fmla="*/ 25789 w 51455"/>
                  <a:gd name="connsiteY1" fmla="*/ 75363 h 76410"/>
                  <a:gd name="connsiteX2" fmla="*/ 20451 w 51455"/>
                  <a:gd name="connsiteY2" fmla="*/ 61432 h 76410"/>
                  <a:gd name="connsiteX3" fmla="*/ 21404 w 51455"/>
                  <a:gd name="connsiteY3" fmla="*/ 59142 h 76410"/>
                  <a:gd name="connsiteX4" fmla="*/ 30554 w 51455"/>
                  <a:gd name="connsiteY4" fmla="*/ 55516 h 76410"/>
                  <a:gd name="connsiteX5" fmla="*/ 17210 w 51455"/>
                  <a:gd name="connsiteY5" fmla="*/ 21355 h 76410"/>
                  <a:gd name="connsiteX6" fmla="*/ 8060 w 51455"/>
                  <a:gd name="connsiteY6" fmla="*/ 24981 h 76410"/>
                  <a:gd name="connsiteX7" fmla="*/ 8060 w 51455"/>
                  <a:gd name="connsiteY7" fmla="*/ 24981 h 76410"/>
                  <a:gd name="connsiteX8" fmla="*/ 5773 w 51455"/>
                  <a:gd name="connsiteY8" fmla="*/ 24026 h 76410"/>
                  <a:gd name="connsiteX9" fmla="*/ 435 w 51455"/>
                  <a:gd name="connsiteY9" fmla="*/ 10095 h 76410"/>
                  <a:gd name="connsiteX10" fmla="*/ 1388 w 51455"/>
                  <a:gd name="connsiteY10" fmla="*/ 7805 h 76410"/>
                  <a:gd name="connsiteX11" fmla="*/ 19117 w 51455"/>
                  <a:gd name="connsiteY11" fmla="*/ 934 h 76410"/>
                  <a:gd name="connsiteX12" fmla="*/ 31126 w 51455"/>
                  <a:gd name="connsiteY12" fmla="*/ 6278 h 76410"/>
                  <a:gd name="connsiteX13" fmla="*/ 51142 w 51455"/>
                  <a:gd name="connsiteY13" fmla="*/ 57806 h 76410"/>
                  <a:gd name="connsiteX14" fmla="*/ 50952 w 51455"/>
                  <a:gd name="connsiteY14" fmla="*/ 64867 h 76410"/>
                  <a:gd name="connsiteX15" fmla="*/ 45805 w 51455"/>
                  <a:gd name="connsiteY15" fmla="*/ 69829 h 76410"/>
                  <a:gd name="connsiteX16" fmla="*/ 28076 w 51455"/>
                  <a:gd name="connsiteY16" fmla="*/ 76699 h 76410"/>
                  <a:gd name="connsiteX17" fmla="*/ 27504 w 51455"/>
                  <a:gd name="connsiteY17" fmla="*/ 76509 h 76410"/>
                  <a:gd name="connsiteX18" fmla="*/ 27504 w 51455"/>
                  <a:gd name="connsiteY18" fmla="*/ 76509 h 76410"/>
                  <a:gd name="connsiteX19" fmla="*/ 22548 w 51455"/>
                  <a:gd name="connsiteY19" fmla="*/ 3606 h 76410"/>
                  <a:gd name="connsiteX20" fmla="*/ 20451 w 51455"/>
                  <a:gd name="connsiteY20" fmla="*/ 3988 h 76410"/>
                  <a:gd name="connsiteX21" fmla="*/ 4438 w 51455"/>
                  <a:gd name="connsiteY21" fmla="*/ 10286 h 76410"/>
                  <a:gd name="connsiteX22" fmla="*/ 8632 w 51455"/>
                  <a:gd name="connsiteY22" fmla="*/ 20782 h 76410"/>
                  <a:gd name="connsiteX23" fmla="*/ 17782 w 51455"/>
                  <a:gd name="connsiteY23" fmla="*/ 17156 h 76410"/>
                  <a:gd name="connsiteX24" fmla="*/ 17782 w 51455"/>
                  <a:gd name="connsiteY24" fmla="*/ 17156 h 76410"/>
                  <a:gd name="connsiteX25" fmla="*/ 20070 w 51455"/>
                  <a:gd name="connsiteY25" fmla="*/ 18110 h 76410"/>
                  <a:gd name="connsiteX26" fmla="*/ 34748 w 51455"/>
                  <a:gd name="connsiteY26" fmla="*/ 55707 h 76410"/>
                  <a:gd name="connsiteX27" fmla="*/ 33795 w 51455"/>
                  <a:gd name="connsiteY27" fmla="*/ 57997 h 76410"/>
                  <a:gd name="connsiteX28" fmla="*/ 24645 w 51455"/>
                  <a:gd name="connsiteY28" fmla="*/ 61623 h 76410"/>
                  <a:gd name="connsiteX29" fmla="*/ 28839 w 51455"/>
                  <a:gd name="connsiteY29" fmla="*/ 72119 h 76410"/>
                  <a:gd name="connsiteX30" fmla="*/ 45042 w 51455"/>
                  <a:gd name="connsiteY30" fmla="*/ 65821 h 76410"/>
                  <a:gd name="connsiteX31" fmla="*/ 48092 w 51455"/>
                  <a:gd name="connsiteY31" fmla="*/ 62768 h 76410"/>
                  <a:gd name="connsiteX32" fmla="*/ 48092 w 51455"/>
                  <a:gd name="connsiteY32" fmla="*/ 58378 h 76410"/>
                  <a:gd name="connsiteX33" fmla="*/ 28076 w 51455"/>
                  <a:gd name="connsiteY33" fmla="*/ 6850 h 76410"/>
                  <a:gd name="connsiteX34" fmla="*/ 22548 w 51455"/>
                  <a:gd name="connsiteY34" fmla="*/ 3606 h 76410"/>
                  <a:gd name="connsiteX35" fmla="*/ 22548 w 51455"/>
                  <a:gd name="connsiteY35" fmla="*/ 3606 h 7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55" h="76410">
                    <a:moveTo>
                      <a:pt x="27504" y="76509"/>
                    </a:moveTo>
                    <a:cubicBezTo>
                      <a:pt x="26742" y="76509"/>
                      <a:pt x="26170" y="76127"/>
                      <a:pt x="25789" y="75363"/>
                    </a:cubicBezTo>
                    <a:lnTo>
                      <a:pt x="20451" y="61432"/>
                    </a:lnTo>
                    <a:cubicBezTo>
                      <a:pt x="20070" y="60478"/>
                      <a:pt x="20642" y="59523"/>
                      <a:pt x="21404" y="59142"/>
                    </a:cubicBezTo>
                    <a:lnTo>
                      <a:pt x="30554" y="55516"/>
                    </a:lnTo>
                    <a:lnTo>
                      <a:pt x="17210" y="21355"/>
                    </a:lnTo>
                    <a:lnTo>
                      <a:pt x="8060" y="24981"/>
                    </a:lnTo>
                    <a:cubicBezTo>
                      <a:pt x="8060" y="24981"/>
                      <a:pt x="8060" y="24981"/>
                      <a:pt x="8060" y="24981"/>
                    </a:cubicBezTo>
                    <a:cubicBezTo>
                      <a:pt x="7107" y="25362"/>
                      <a:pt x="6154" y="24790"/>
                      <a:pt x="5773" y="24026"/>
                    </a:cubicBezTo>
                    <a:lnTo>
                      <a:pt x="435" y="10095"/>
                    </a:lnTo>
                    <a:cubicBezTo>
                      <a:pt x="54" y="9141"/>
                      <a:pt x="626" y="8186"/>
                      <a:pt x="1388" y="7805"/>
                    </a:cubicBezTo>
                    <a:lnTo>
                      <a:pt x="19117" y="934"/>
                    </a:lnTo>
                    <a:cubicBezTo>
                      <a:pt x="23882" y="-974"/>
                      <a:pt x="29220" y="1507"/>
                      <a:pt x="31126" y="6278"/>
                    </a:cubicBezTo>
                    <a:lnTo>
                      <a:pt x="51142" y="57806"/>
                    </a:lnTo>
                    <a:cubicBezTo>
                      <a:pt x="52095" y="60096"/>
                      <a:pt x="51905" y="62577"/>
                      <a:pt x="50952" y="64867"/>
                    </a:cubicBezTo>
                    <a:cubicBezTo>
                      <a:pt x="49998" y="67157"/>
                      <a:pt x="48092" y="68875"/>
                      <a:pt x="45805" y="69829"/>
                    </a:cubicBezTo>
                    <a:lnTo>
                      <a:pt x="28076" y="76699"/>
                    </a:lnTo>
                    <a:cubicBezTo>
                      <a:pt x="27885" y="76509"/>
                      <a:pt x="27695" y="76509"/>
                      <a:pt x="27504" y="76509"/>
                    </a:cubicBezTo>
                    <a:lnTo>
                      <a:pt x="27504" y="76509"/>
                    </a:lnTo>
                    <a:close/>
                    <a:moveTo>
                      <a:pt x="22548" y="3606"/>
                    </a:moveTo>
                    <a:cubicBezTo>
                      <a:pt x="21785" y="3606"/>
                      <a:pt x="21213" y="3797"/>
                      <a:pt x="20451" y="3988"/>
                    </a:cubicBezTo>
                    <a:lnTo>
                      <a:pt x="4438" y="10286"/>
                    </a:lnTo>
                    <a:lnTo>
                      <a:pt x="8632" y="20782"/>
                    </a:lnTo>
                    <a:lnTo>
                      <a:pt x="17782" y="17156"/>
                    </a:lnTo>
                    <a:cubicBezTo>
                      <a:pt x="17782" y="17156"/>
                      <a:pt x="17782" y="17156"/>
                      <a:pt x="17782" y="17156"/>
                    </a:cubicBezTo>
                    <a:cubicBezTo>
                      <a:pt x="18735" y="16774"/>
                      <a:pt x="19688" y="17347"/>
                      <a:pt x="20070" y="18110"/>
                    </a:cubicBezTo>
                    <a:lnTo>
                      <a:pt x="34748" y="55707"/>
                    </a:lnTo>
                    <a:cubicBezTo>
                      <a:pt x="35129" y="56661"/>
                      <a:pt x="34557" y="57615"/>
                      <a:pt x="33795" y="57997"/>
                    </a:cubicBezTo>
                    <a:lnTo>
                      <a:pt x="24645" y="61623"/>
                    </a:lnTo>
                    <a:lnTo>
                      <a:pt x="28839" y="72119"/>
                    </a:lnTo>
                    <a:lnTo>
                      <a:pt x="45042" y="65821"/>
                    </a:lnTo>
                    <a:cubicBezTo>
                      <a:pt x="46376" y="65249"/>
                      <a:pt x="47520" y="64104"/>
                      <a:pt x="48092" y="62768"/>
                    </a:cubicBezTo>
                    <a:cubicBezTo>
                      <a:pt x="48664" y="61432"/>
                      <a:pt x="48664" y="59905"/>
                      <a:pt x="48092" y="58378"/>
                    </a:cubicBezTo>
                    <a:lnTo>
                      <a:pt x="28076" y="6850"/>
                    </a:lnTo>
                    <a:cubicBezTo>
                      <a:pt x="26932" y="5133"/>
                      <a:pt x="24835" y="3606"/>
                      <a:pt x="22548" y="3606"/>
                    </a:cubicBezTo>
                    <a:lnTo>
                      <a:pt x="22548" y="3606"/>
                    </a:lnTo>
                    <a:close/>
                  </a:path>
                </a:pathLst>
              </a:custGeom>
              <a:solidFill>
                <a:srgbClr val="000000"/>
              </a:solidFill>
              <a:ln w="1907" cap="flat">
                <a:noFill/>
                <a:prstDash val="solid"/>
                <a:miter/>
              </a:ln>
            </p:spPr>
            <p:txBody>
              <a:bodyPr rtlCol="0" anchor="ctr"/>
              <a:lstStyle/>
              <a:p>
                <a:endParaRPr lang="fr-FR"/>
              </a:p>
            </p:txBody>
          </p:sp>
          <p:sp>
            <p:nvSpPr>
              <p:cNvPr id="1218" name="Forme libre 1217">
                <a:extLst>
                  <a:ext uri="{FF2B5EF4-FFF2-40B4-BE49-F238E27FC236}">
                    <a16:creationId xmlns:a16="http://schemas.microsoft.com/office/drawing/2014/main" id="{2FC62849-3408-8CAD-EB63-469EDFB04C6F}"/>
                  </a:ext>
                </a:extLst>
              </p:cNvPr>
              <p:cNvSpPr/>
              <p:nvPr/>
            </p:nvSpPr>
            <p:spPr>
              <a:xfrm>
                <a:off x="2822127" y="2296075"/>
                <a:ext cx="114286" cy="119753"/>
              </a:xfrm>
              <a:custGeom>
                <a:avLst/>
                <a:gdLst>
                  <a:gd name="connsiteX0" fmla="*/ 31577 w 114286"/>
                  <a:gd name="connsiteY0" fmla="*/ 19755 h 119753"/>
                  <a:gd name="connsiteX1" fmla="*/ 81521 w 114286"/>
                  <a:gd name="connsiteY1" fmla="*/ 289 h 119753"/>
                  <a:gd name="connsiteX2" fmla="*/ 114310 w 114286"/>
                  <a:gd name="connsiteY2" fmla="*/ 84451 h 119753"/>
                  <a:gd name="connsiteX3" fmla="*/ 78471 w 114286"/>
                  <a:gd name="connsiteY3" fmla="*/ 112314 h 119753"/>
                  <a:gd name="connsiteX4" fmla="*/ 71227 w 114286"/>
                  <a:gd name="connsiteY4" fmla="*/ 114795 h 119753"/>
                  <a:gd name="connsiteX5" fmla="*/ 33102 w 114286"/>
                  <a:gd name="connsiteY5" fmla="*/ 115940 h 119753"/>
                  <a:gd name="connsiteX6" fmla="*/ 314 w 114286"/>
                  <a:gd name="connsiteY6" fmla="*/ 31778 h 119753"/>
                  <a:gd name="connsiteX7" fmla="*/ 31577 w 114286"/>
                  <a:gd name="connsiteY7" fmla="*/ 19755 h 11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86" h="119753">
                    <a:moveTo>
                      <a:pt x="31577" y="19755"/>
                    </a:moveTo>
                    <a:lnTo>
                      <a:pt x="81521" y="289"/>
                    </a:lnTo>
                    <a:lnTo>
                      <a:pt x="114310" y="84451"/>
                    </a:lnTo>
                    <a:cubicBezTo>
                      <a:pt x="116978" y="91130"/>
                      <a:pt x="100966" y="103726"/>
                      <a:pt x="78471" y="112314"/>
                    </a:cubicBezTo>
                    <a:cubicBezTo>
                      <a:pt x="76184" y="113268"/>
                      <a:pt x="73706" y="114032"/>
                      <a:pt x="71227" y="114795"/>
                    </a:cubicBezTo>
                    <a:cubicBezTo>
                      <a:pt x="51783" y="121284"/>
                      <a:pt x="35580" y="121856"/>
                      <a:pt x="33102" y="115940"/>
                    </a:cubicBezTo>
                    <a:lnTo>
                      <a:pt x="314" y="31778"/>
                    </a:lnTo>
                    <a:lnTo>
                      <a:pt x="31577" y="19755"/>
                    </a:lnTo>
                    <a:close/>
                  </a:path>
                </a:pathLst>
              </a:custGeom>
              <a:solidFill>
                <a:srgbClr val="FFFFFF"/>
              </a:solidFill>
              <a:ln w="1907" cap="flat">
                <a:noFill/>
                <a:prstDash val="solid"/>
                <a:miter/>
              </a:ln>
            </p:spPr>
            <p:txBody>
              <a:bodyPr rtlCol="0" anchor="ctr"/>
              <a:lstStyle/>
              <a:p>
                <a:endParaRPr lang="fr-FR"/>
              </a:p>
            </p:txBody>
          </p:sp>
          <p:sp>
            <p:nvSpPr>
              <p:cNvPr id="1219" name="Forme libre 1218">
                <a:extLst>
                  <a:ext uri="{FF2B5EF4-FFF2-40B4-BE49-F238E27FC236}">
                    <a16:creationId xmlns:a16="http://schemas.microsoft.com/office/drawing/2014/main" id="{05F74EE8-B21E-288E-7272-6F268DB7C2A2}"/>
                  </a:ext>
                </a:extLst>
              </p:cNvPr>
              <p:cNvSpPr/>
              <p:nvPr/>
            </p:nvSpPr>
            <p:spPr>
              <a:xfrm>
                <a:off x="2822127" y="2315732"/>
                <a:ext cx="70913" cy="100477"/>
              </a:xfrm>
              <a:custGeom>
                <a:avLst/>
                <a:gdLst>
                  <a:gd name="connsiteX0" fmla="*/ 31577 w 70913"/>
                  <a:gd name="connsiteY0" fmla="*/ 289 h 100477"/>
                  <a:gd name="connsiteX1" fmla="*/ 39011 w 70913"/>
                  <a:gd name="connsiteY1" fmla="*/ 17846 h 100477"/>
                  <a:gd name="connsiteX2" fmla="*/ 47589 w 70913"/>
                  <a:gd name="connsiteY2" fmla="*/ 51053 h 100477"/>
                  <a:gd name="connsiteX3" fmla="*/ 71227 w 70913"/>
                  <a:gd name="connsiteY3" fmla="*/ 95520 h 100477"/>
                  <a:gd name="connsiteX4" fmla="*/ 33102 w 70913"/>
                  <a:gd name="connsiteY4" fmla="*/ 96665 h 100477"/>
                  <a:gd name="connsiteX5" fmla="*/ 314 w 70913"/>
                  <a:gd name="connsiteY5" fmla="*/ 12503 h 100477"/>
                  <a:gd name="connsiteX6" fmla="*/ 31577 w 70913"/>
                  <a:gd name="connsiteY6" fmla="*/ 289 h 10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913" h="100477">
                    <a:moveTo>
                      <a:pt x="31577" y="289"/>
                    </a:moveTo>
                    <a:cubicBezTo>
                      <a:pt x="35008" y="5632"/>
                      <a:pt x="37296" y="11739"/>
                      <a:pt x="39011" y="17846"/>
                    </a:cubicBezTo>
                    <a:cubicBezTo>
                      <a:pt x="42252" y="28724"/>
                      <a:pt x="43777" y="40175"/>
                      <a:pt x="47589" y="51053"/>
                    </a:cubicBezTo>
                    <a:cubicBezTo>
                      <a:pt x="53308" y="66893"/>
                      <a:pt x="63602" y="80634"/>
                      <a:pt x="71227" y="95520"/>
                    </a:cubicBezTo>
                    <a:cubicBezTo>
                      <a:pt x="51783" y="102008"/>
                      <a:pt x="35580" y="102581"/>
                      <a:pt x="33102" y="96665"/>
                    </a:cubicBezTo>
                    <a:lnTo>
                      <a:pt x="314" y="12503"/>
                    </a:lnTo>
                    <a:lnTo>
                      <a:pt x="31577" y="289"/>
                    </a:lnTo>
                    <a:close/>
                  </a:path>
                </a:pathLst>
              </a:custGeom>
              <a:solidFill>
                <a:srgbClr val="FFD26C"/>
              </a:solidFill>
              <a:ln w="1907" cap="flat">
                <a:noFill/>
                <a:prstDash val="solid"/>
                <a:miter/>
              </a:ln>
            </p:spPr>
            <p:txBody>
              <a:bodyPr rtlCol="0" anchor="ctr"/>
              <a:lstStyle/>
              <a:p>
                <a:endParaRPr lang="fr-FR"/>
              </a:p>
            </p:txBody>
          </p:sp>
          <p:sp>
            <p:nvSpPr>
              <p:cNvPr id="1220" name="Forme libre 1219">
                <a:extLst>
                  <a:ext uri="{FF2B5EF4-FFF2-40B4-BE49-F238E27FC236}">
                    <a16:creationId xmlns:a16="http://schemas.microsoft.com/office/drawing/2014/main" id="{9612BC63-D4AD-FEA4-2118-C17A208B2933}"/>
                  </a:ext>
                </a:extLst>
              </p:cNvPr>
              <p:cNvSpPr/>
              <p:nvPr/>
            </p:nvSpPr>
            <p:spPr>
              <a:xfrm>
                <a:off x="2820480" y="2294214"/>
                <a:ext cx="117548" cy="123442"/>
              </a:xfrm>
              <a:custGeom>
                <a:avLst/>
                <a:gdLst>
                  <a:gd name="connsiteX0" fmla="*/ 33223 w 117548"/>
                  <a:gd name="connsiteY0" fmla="*/ 118564 h 123442"/>
                  <a:gd name="connsiteX1" fmla="*/ 435 w 117548"/>
                  <a:gd name="connsiteY1" fmla="*/ 34402 h 123442"/>
                  <a:gd name="connsiteX2" fmla="*/ 435 w 117548"/>
                  <a:gd name="connsiteY2" fmla="*/ 34402 h 123442"/>
                  <a:gd name="connsiteX3" fmla="*/ 1388 w 117548"/>
                  <a:gd name="connsiteY3" fmla="*/ 32112 h 123442"/>
                  <a:gd name="connsiteX4" fmla="*/ 82405 w 117548"/>
                  <a:gd name="connsiteY4" fmla="*/ 432 h 123442"/>
                  <a:gd name="connsiteX5" fmla="*/ 83740 w 117548"/>
                  <a:gd name="connsiteY5" fmla="*/ 432 h 123442"/>
                  <a:gd name="connsiteX6" fmla="*/ 84693 w 117548"/>
                  <a:gd name="connsiteY6" fmla="*/ 1386 h 123442"/>
                  <a:gd name="connsiteX7" fmla="*/ 117481 w 117548"/>
                  <a:gd name="connsiteY7" fmla="*/ 85548 h 123442"/>
                  <a:gd name="connsiteX8" fmla="*/ 108331 w 117548"/>
                  <a:gd name="connsiteY8" fmla="*/ 100816 h 123442"/>
                  <a:gd name="connsiteX9" fmla="*/ 80690 w 117548"/>
                  <a:gd name="connsiteY9" fmla="*/ 115701 h 123442"/>
                  <a:gd name="connsiteX10" fmla="*/ 50189 w 117548"/>
                  <a:gd name="connsiteY10" fmla="*/ 123526 h 123442"/>
                  <a:gd name="connsiteX11" fmla="*/ 45995 w 117548"/>
                  <a:gd name="connsiteY11" fmla="*/ 123717 h 123442"/>
                  <a:gd name="connsiteX12" fmla="*/ 33223 w 117548"/>
                  <a:gd name="connsiteY12" fmla="*/ 118564 h 123442"/>
                  <a:gd name="connsiteX13" fmla="*/ 4629 w 117548"/>
                  <a:gd name="connsiteY13" fmla="*/ 34784 h 123442"/>
                  <a:gd name="connsiteX14" fmla="*/ 36654 w 117548"/>
                  <a:gd name="connsiteY14" fmla="*/ 117228 h 123442"/>
                  <a:gd name="connsiteX15" fmla="*/ 49998 w 117548"/>
                  <a:gd name="connsiteY15" fmla="*/ 120091 h 123442"/>
                  <a:gd name="connsiteX16" fmla="*/ 79546 w 117548"/>
                  <a:gd name="connsiteY16" fmla="*/ 112648 h 123442"/>
                  <a:gd name="connsiteX17" fmla="*/ 106424 w 117548"/>
                  <a:gd name="connsiteY17" fmla="*/ 98144 h 123442"/>
                  <a:gd name="connsiteX18" fmla="*/ 114431 w 117548"/>
                  <a:gd name="connsiteY18" fmla="*/ 87075 h 123442"/>
                  <a:gd name="connsiteX19" fmla="*/ 82405 w 117548"/>
                  <a:gd name="connsiteY19" fmla="*/ 4630 h 123442"/>
                  <a:gd name="connsiteX20" fmla="*/ 4629 w 117548"/>
                  <a:gd name="connsiteY20" fmla="*/ 34784 h 1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548" h="123442">
                    <a:moveTo>
                      <a:pt x="33223" y="118564"/>
                    </a:moveTo>
                    <a:lnTo>
                      <a:pt x="435" y="34402"/>
                    </a:lnTo>
                    <a:cubicBezTo>
                      <a:pt x="435" y="34402"/>
                      <a:pt x="435" y="34402"/>
                      <a:pt x="435" y="34402"/>
                    </a:cubicBezTo>
                    <a:cubicBezTo>
                      <a:pt x="54" y="33448"/>
                      <a:pt x="626" y="32493"/>
                      <a:pt x="1388" y="32112"/>
                    </a:cubicBezTo>
                    <a:lnTo>
                      <a:pt x="82405" y="432"/>
                    </a:lnTo>
                    <a:cubicBezTo>
                      <a:pt x="82787" y="241"/>
                      <a:pt x="83358" y="241"/>
                      <a:pt x="83740" y="432"/>
                    </a:cubicBezTo>
                    <a:cubicBezTo>
                      <a:pt x="84121" y="622"/>
                      <a:pt x="84502" y="1004"/>
                      <a:pt x="84693" y="1386"/>
                    </a:cubicBezTo>
                    <a:lnTo>
                      <a:pt x="117481" y="85548"/>
                    </a:lnTo>
                    <a:cubicBezTo>
                      <a:pt x="119006" y="89556"/>
                      <a:pt x="115956" y="94899"/>
                      <a:pt x="108331" y="100816"/>
                    </a:cubicBezTo>
                    <a:cubicBezTo>
                      <a:pt x="101468" y="106159"/>
                      <a:pt x="91555" y="111503"/>
                      <a:pt x="80690" y="115701"/>
                    </a:cubicBezTo>
                    <a:cubicBezTo>
                      <a:pt x="69633" y="119900"/>
                      <a:pt x="58958" y="122763"/>
                      <a:pt x="50189" y="123526"/>
                    </a:cubicBezTo>
                    <a:cubicBezTo>
                      <a:pt x="48664" y="123717"/>
                      <a:pt x="47330" y="123717"/>
                      <a:pt x="45995" y="123717"/>
                    </a:cubicBezTo>
                    <a:cubicBezTo>
                      <a:pt x="39133" y="123908"/>
                      <a:pt x="34557" y="122190"/>
                      <a:pt x="33223" y="118564"/>
                    </a:cubicBezTo>
                    <a:close/>
                    <a:moveTo>
                      <a:pt x="4629" y="34784"/>
                    </a:moveTo>
                    <a:lnTo>
                      <a:pt x="36654" y="117228"/>
                    </a:lnTo>
                    <a:cubicBezTo>
                      <a:pt x="37417" y="119137"/>
                      <a:pt x="41229" y="120663"/>
                      <a:pt x="49998" y="120091"/>
                    </a:cubicBezTo>
                    <a:cubicBezTo>
                      <a:pt x="58386" y="119328"/>
                      <a:pt x="68871" y="116656"/>
                      <a:pt x="79546" y="112648"/>
                    </a:cubicBezTo>
                    <a:cubicBezTo>
                      <a:pt x="90221" y="108449"/>
                      <a:pt x="99752" y="103297"/>
                      <a:pt x="106424" y="98144"/>
                    </a:cubicBezTo>
                    <a:cubicBezTo>
                      <a:pt x="113287" y="92800"/>
                      <a:pt x="115003" y="88792"/>
                      <a:pt x="114431" y="87075"/>
                    </a:cubicBezTo>
                    <a:lnTo>
                      <a:pt x="82405" y="4630"/>
                    </a:lnTo>
                    <a:lnTo>
                      <a:pt x="4629" y="34784"/>
                    </a:lnTo>
                    <a:close/>
                  </a:path>
                </a:pathLst>
              </a:custGeom>
              <a:solidFill>
                <a:srgbClr val="000000"/>
              </a:solidFill>
              <a:ln w="1907" cap="flat">
                <a:noFill/>
                <a:prstDash val="solid"/>
                <a:miter/>
              </a:ln>
            </p:spPr>
            <p:txBody>
              <a:bodyPr rtlCol="0" anchor="ctr"/>
              <a:lstStyle/>
              <a:p>
                <a:endParaRPr lang="fr-FR"/>
              </a:p>
            </p:txBody>
          </p:sp>
          <p:sp>
            <p:nvSpPr>
              <p:cNvPr id="1221" name="Forme libre 1220">
                <a:extLst>
                  <a:ext uri="{FF2B5EF4-FFF2-40B4-BE49-F238E27FC236}">
                    <a16:creationId xmlns:a16="http://schemas.microsoft.com/office/drawing/2014/main" id="{D5760347-107A-F7B5-FA1A-73758E689AC0}"/>
                  </a:ext>
                </a:extLst>
              </p:cNvPr>
              <p:cNvSpPr/>
              <p:nvPr/>
            </p:nvSpPr>
            <p:spPr>
              <a:xfrm>
                <a:off x="2822064" y="2292121"/>
                <a:ext cx="81577" cy="39830"/>
              </a:xfrm>
              <a:custGeom>
                <a:avLst/>
                <a:gdLst>
                  <a:gd name="connsiteX0" fmla="*/ 36405 w 81577"/>
                  <a:gd name="connsiteY0" fmla="*/ 8059 h 39830"/>
                  <a:gd name="connsiteX1" fmla="*/ 81584 w 81577"/>
                  <a:gd name="connsiteY1" fmla="*/ 4433 h 39830"/>
                  <a:gd name="connsiteX2" fmla="*/ 78534 w 81577"/>
                  <a:gd name="connsiteY2" fmla="*/ 12639 h 39830"/>
                  <a:gd name="connsiteX3" fmla="*/ 45746 w 81577"/>
                  <a:gd name="connsiteY3" fmla="*/ 32296 h 39830"/>
                  <a:gd name="connsiteX4" fmla="*/ 8382 w 81577"/>
                  <a:gd name="connsiteY4" fmla="*/ 39930 h 39830"/>
                  <a:gd name="connsiteX5" fmla="*/ 567 w 81577"/>
                  <a:gd name="connsiteY5" fmla="*/ 35922 h 39830"/>
                  <a:gd name="connsiteX6" fmla="*/ 36405 w 81577"/>
                  <a:gd name="connsiteY6" fmla="*/ 8059 h 3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577" h="39830">
                    <a:moveTo>
                      <a:pt x="36405" y="8059"/>
                    </a:moveTo>
                    <a:cubicBezTo>
                      <a:pt x="58708" y="-720"/>
                      <a:pt x="78915" y="-2247"/>
                      <a:pt x="81584" y="4433"/>
                    </a:cubicBezTo>
                    <a:cubicBezTo>
                      <a:pt x="82537" y="6723"/>
                      <a:pt x="81203" y="9395"/>
                      <a:pt x="78534" y="12639"/>
                    </a:cubicBezTo>
                    <a:cubicBezTo>
                      <a:pt x="73005" y="18937"/>
                      <a:pt x="60805" y="26571"/>
                      <a:pt x="45746" y="32296"/>
                    </a:cubicBezTo>
                    <a:cubicBezTo>
                      <a:pt x="30686" y="38212"/>
                      <a:pt x="16770" y="40884"/>
                      <a:pt x="8382" y="39930"/>
                    </a:cubicBezTo>
                    <a:cubicBezTo>
                      <a:pt x="4189" y="39548"/>
                      <a:pt x="1520" y="38212"/>
                      <a:pt x="567" y="35922"/>
                    </a:cubicBezTo>
                    <a:cubicBezTo>
                      <a:pt x="-1912" y="29243"/>
                      <a:pt x="14101" y="16647"/>
                      <a:pt x="36405" y="8059"/>
                    </a:cubicBezTo>
                    <a:close/>
                  </a:path>
                </a:pathLst>
              </a:custGeom>
              <a:solidFill>
                <a:srgbClr val="FFD26C"/>
              </a:solidFill>
              <a:ln w="1907" cap="flat">
                <a:noFill/>
                <a:prstDash val="solid"/>
                <a:miter/>
              </a:ln>
            </p:spPr>
            <p:txBody>
              <a:bodyPr rtlCol="0" anchor="ctr"/>
              <a:lstStyle/>
              <a:p>
                <a:endParaRPr lang="fr-FR"/>
              </a:p>
            </p:txBody>
          </p:sp>
          <p:grpSp>
            <p:nvGrpSpPr>
              <p:cNvPr id="1222" name="Graphique 2">
                <a:extLst>
                  <a:ext uri="{FF2B5EF4-FFF2-40B4-BE49-F238E27FC236}">
                    <a16:creationId xmlns:a16="http://schemas.microsoft.com/office/drawing/2014/main" id="{FE4D2235-8E47-BA16-D375-D1F02EC65A35}"/>
                  </a:ext>
                </a:extLst>
              </p:cNvPr>
              <p:cNvGrpSpPr/>
              <p:nvPr/>
            </p:nvGrpSpPr>
            <p:grpSpPr>
              <a:xfrm>
                <a:off x="2819715" y="2230013"/>
                <a:ext cx="85572" cy="103657"/>
                <a:chOff x="2819715" y="2230013"/>
                <a:chExt cx="85572" cy="103657"/>
              </a:xfrm>
              <a:solidFill>
                <a:srgbClr val="000000"/>
              </a:solidFill>
            </p:grpSpPr>
            <p:sp>
              <p:nvSpPr>
                <p:cNvPr id="1223" name="Forme libre 1222">
                  <a:extLst>
                    <a:ext uri="{FF2B5EF4-FFF2-40B4-BE49-F238E27FC236}">
                      <a16:creationId xmlns:a16="http://schemas.microsoft.com/office/drawing/2014/main" id="{03AECD54-6679-AD13-B7B9-376515CC443F}"/>
                    </a:ext>
                  </a:extLst>
                </p:cNvPr>
                <p:cNvSpPr/>
                <p:nvPr/>
              </p:nvSpPr>
              <p:spPr>
                <a:xfrm>
                  <a:off x="2820220" y="2290256"/>
                  <a:ext cx="85067" cy="43415"/>
                </a:xfrm>
                <a:custGeom>
                  <a:avLst/>
                  <a:gdLst>
                    <a:gd name="connsiteX0" fmla="*/ 13658 w 85067"/>
                    <a:gd name="connsiteY0" fmla="*/ 43704 h 43415"/>
                    <a:gd name="connsiteX1" fmla="*/ 10036 w 85067"/>
                    <a:gd name="connsiteY1" fmla="*/ 43513 h 43415"/>
                    <a:gd name="connsiteX2" fmla="*/ 695 w 85067"/>
                    <a:gd name="connsiteY2" fmla="*/ 38360 h 43415"/>
                    <a:gd name="connsiteX3" fmla="*/ 9845 w 85067"/>
                    <a:gd name="connsiteY3" fmla="*/ 23092 h 43415"/>
                    <a:gd name="connsiteX4" fmla="*/ 37486 w 85067"/>
                    <a:gd name="connsiteY4" fmla="*/ 8207 h 43415"/>
                    <a:gd name="connsiteX5" fmla="*/ 84953 w 85067"/>
                    <a:gd name="connsiteY5" fmla="*/ 5535 h 43415"/>
                    <a:gd name="connsiteX6" fmla="*/ 81521 w 85067"/>
                    <a:gd name="connsiteY6" fmla="*/ 15650 h 43415"/>
                    <a:gd name="connsiteX7" fmla="*/ 48161 w 85067"/>
                    <a:gd name="connsiteY7" fmla="*/ 35879 h 43415"/>
                    <a:gd name="connsiteX8" fmla="*/ 13658 w 85067"/>
                    <a:gd name="connsiteY8" fmla="*/ 43704 h 43415"/>
                    <a:gd name="connsiteX9" fmla="*/ 13658 w 85067"/>
                    <a:gd name="connsiteY9" fmla="*/ 43704 h 43415"/>
                    <a:gd name="connsiteX10" fmla="*/ 68368 w 85067"/>
                    <a:gd name="connsiteY10" fmla="*/ 4008 h 43415"/>
                    <a:gd name="connsiteX11" fmla="*/ 38821 w 85067"/>
                    <a:gd name="connsiteY11" fmla="*/ 11451 h 43415"/>
                    <a:gd name="connsiteX12" fmla="*/ 11942 w 85067"/>
                    <a:gd name="connsiteY12" fmla="*/ 25955 h 43415"/>
                    <a:gd name="connsiteX13" fmla="*/ 3936 w 85067"/>
                    <a:gd name="connsiteY13" fmla="*/ 37024 h 43415"/>
                    <a:gd name="connsiteX14" fmla="*/ 10226 w 85067"/>
                    <a:gd name="connsiteY14" fmla="*/ 39887 h 43415"/>
                    <a:gd name="connsiteX15" fmla="*/ 46827 w 85067"/>
                    <a:gd name="connsiteY15" fmla="*/ 32444 h 43415"/>
                    <a:gd name="connsiteX16" fmla="*/ 78853 w 85067"/>
                    <a:gd name="connsiteY16" fmla="*/ 13169 h 43415"/>
                    <a:gd name="connsiteX17" fmla="*/ 81521 w 85067"/>
                    <a:gd name="connsiteY17" fmla="*/ 6871 h 43415"/>
                    <a:gd name="connsiteX18" fmla="*/ 71990 w 85067"/>
                    <a:gd name="connsiteY18" fmla="*/ 3817 h 43415"/>
                    <a:gd name="connsiteX19" fmla="*/ 68368 w 85067"/>
                    <a:gd name="connsiteY19" fmla="*/ 4008 h 43415"/>
                    <a:gd name="connsiteX20" fmla="*/ 2410 w 85067"/>
                    <a:gd name="connsiteY20" fmla="*/ 37787 h 43415"/>
                    <a:gd name="connsiteX21" fmla="*/ 2410 w 85067"/>
                    <a:gd name="connsiteY21" fmla="*/ 37787 h 43415"/>
                    <a:gd name="connsiteX22" fmla="*/ 2410 w 85067"/>
                    <a:gd name="connsiteY22" fmla="*/ 37787 h 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67" h="43415">
                      <a:moveTo>
                        <a:pt x="13658" y="43704"/>
                      </a:moveTo>
                      <a:cubicBezTo>
                        <a:pt x="12514" y="43704"/>
                        <a:pt x="11179" y="43704"/>
                        <a:pt x="10036" y="43513"/>
                      </a:cubicBezTo>
                      <a:cubicBezTo>
                        <a:pt x="5079" y="42940"/>
                        <a:pt x="1839" y="41223"/>
                        <a:pt x="695" y="38360"/>
                      </a:cubicBezTo>
                      <a:cubicBezTo>
                        <a:pt x="-830" y="34161"/>
                        <a:pt x="2220" y="29009"/>
                        <a:pt x="9845" y="23092"/>
                      </a:cubicBezTo>
                      <a:cubicBezTo>
                        <a:pt x="16708" y="17749"/>
                        <a:pt x="26620" y="12405"/>
                        <a:pt x="37486" y="8207"/>
                      </a:cubicBezTo>
                      <a:cubicBezTo>
                        <a:pt x="57883" y="191"/>
                        <a:pt x="81521" y="-3435"/>
                        <a:pt x="84953" y="5535"/>
                      </a:cubicBezTo>
                      <a:cubicBezTo>
                        <a:pt x="86096" y="8397"/>
                        <a:pt x="84953" y="11642"/>
                        <a:pt x="81521" y="15650"/>
                      </a:cubicBezTo>
                      <a:cubicBezTo>
                        <a:pt x="75421" y="22520"/>
                        <a:pt x="63030" y="30154"/>
                        <a:pt x="48161" y="35879"/>
                      </a:cubicBezTo>
                      <a:cubicBezTo>
                        <a:pt x="35389" y="40841"/>
                        <a:pt x="22808" y="43704"/>
                        <a:pt x="13658" y="43704"/>
                      </a:cubicBezTo>
                      <a:lnTo>
                        <a:pt x="13658" y="43704"/>
                      </a:lnTo>
                      <a:close/>
                      <a:moveTo>
                        <a:pt x="68368" y="4008"/>
                      </a:moveTo>
                      <a:cubicBezTo>
                        <a:pt x="59980" y="4771"/>
                        <a:pt x="49496" y="7443"/>
                        <a:pt x="38821" y="11451"/>
                      </a:cubicBezTo>
                      <a:cubicBezTo>
                        <a:pt x="28145" y="15650"/>
                        <a:pt x="18614" y="20802"/>
                        <a:pt x="11942" y="25955"/>
                      </a:cubicBezTo>
                      <a:cubicBezTo>
                        <a:pt x="5079" y="31299"/>
                        <a:pt x="3364" y="35306"/>
                        <a:pt x="3936" y="37024"/>
                      </a:cubicBezTo>
                      <a:cubicBezTo>
                        <a:pt x="4507" y="38551"/>
                        <a:pt x="6795" y="39505"/>
                        <a:pt x="10226" y="39887"/>
                      </a:cubicBezTo>
                      <a:cubicBezTo>
                        <a:pt x="18614" y="40841"/>
                        <a:pt x="32720" y="37978"/>
                        <a:pt x="46827" y="32444"/>
                      </a:cubicBezTo>
                      <a:cubicBezTo>
                        <a:pt x="60933" y="26909"/>
                        <a:pt x="73324" y="19466"/>
                        <a:pt x="78853" y="13169"/>
                      </a:cubicBezTo>
                      <a:cubicBezTo>
                        <a:pt x="81140" y="10497"/>
                        <a:pt x="82093" y="8207"/>
                        <a:pt x="81521" y="6871"/>
                      </a:cubicBezTo>
                      <a:cubicBezTo>
                        <a:pt x="80949" y="5344"/>
                        <a:pt x="78090" y="3817"/>
                        <a:pt x="71990" y="3817"/>
                      </a:cubicBezTo>
                      <a:cubicBezTo>
                        <a:pt x="71037" y="3817"/>
                        <a:pt x="69702" y="4008"/>
                        <a:pt x="68368" y="4008"/>
                      </a:cubicBezTo>
                      <a:close/>
                      <a:moveTo>
                        <a:pt x="2410" y="37787"/>
                      </a:moveTo>
                      <a:lnTo>
                        <a:pt x="2410" y="37787"/>
                      </a:lnTo>
                      <a:lnTo>
                        <a:pt x="2410" y="37787"/>
                      </a:lnTo>
                      <a:close/>
                    </a:path>
                  </a:pathLst>
                </a:custGeom>
                <a:solidFill>
                  <a:srgbClr val="000000"/>
                </a:solidFill>
                <a:ln w="1907" cap="flat">
                  <a:noFill/>
                  <a:prstDash val="solid"/>
                  <a:miter/>
                </a:ln>
              </p:spPr>
              <p:txBody>
                <a:bodyPr rtlCol="0" anchor="ctr"/>
                <a:lstStyle/>
                <a:p>
                  <a:endParaRPr lang="fr-FR"/>
                </a:p>
              </p:txBody>
            </p:sp>
            <p:sp>
              <p:nvSpPr>
                <p:cNvPr id="1224" name="Forme libre 1223">
                  <a:extLst>
                    <a:ext uri="{FF2B5EF4-FFF2-40B4-BE49-F238E27FC236}">
                      <a16:creationId xmlns:a16="http://schemas.microsoft.com/office/drawing/2014/main" id="{04C0FBC8-C4F8-185E-4183-C802C8DF04C1}"/>
                    </a:ext>
                  </a:extLst>
                </p:cNvPr>
                <p:cNvSpPr/>
                <p:nvPr/>
              </p:nvSpPr>
              <p:spPr>
                <a:xfrm>
                  <a:off x="2830133" y="2304092"/>
                  <a:ext cx="70151" cy="27669"/>
                </a:xfrm>
                <a:custGeom>
                  <a:avLst/>
                  <a:gdLst>
                    <a:gd name="connsiteX0" fmla="*/ 33102 w 70151"/>
                    <a:gd name="connsiteY0" fmla="*/ 8111 h 27669"/>
                    <a:gd name="connsiteX1" fmla="*/ 70465 w 70151"/>
                    <a:gd name="connsiteY1" fmla="*/ 478 h 27669"/>
                    <a:gd name="connsiteX2" fmla="*/ 37677 w 70151"/>
                    <a:gd name="connsiteY2" fmla="*/ 20135 h 27669"/>
                    <a:gd name="connsiteX3" fmla="*/ 314 w 70151"/>
                    <a:gd name="connsiteY3" fmla="*/ 27768 h 27669"/>
                    <a:gd name="connsiteX4" fmla="*/ 33102 w 70151"/>
                    <a:gd name="connsiteY4" fmla="*/ 8111 h 27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1" h="27669">
                      <a:moveTo>
                        <a:pt x="33102" y="8111"/>
                      </a:moveTo>
                      <a:cubicBezTo>
                        <a:pt x="48161" y="2195"/>
                        <a:pt x="62077" y="-477"/>
                        <a:pt x="70465" y="478"/>
                      </a:cubicBezTo>
                      <a:cubicBezTo>
                        <a:pt x="64937" y="6776"/>
                        <a:pt x="52736" y="14409"/>
                        <a:pt x="37677" y="20135"/>
                      </a:cubicBezTo>
                      <a:cubicBezTo>
                        <a:pt x="22617" y="26051"/>
                        <a:pt x="8701" y="28723"/>
                        <a:pt x="314" y="27768"/>
                      </a:cubicBezTo>
                      <a:cubicBezTo>
                        <a:pt x="5842" y="21471"/>
                        <a:pt x="18042" y="14028"/>
                        <a:pt x="33102" y="8111"/>
                      </a:cubicBezTo>
                      <a:close/>
                    </a:path>
                  </a:pathLst>
                </a:custGeom>
                <a:solidFill>
                  <a:srgbClr val="000000"/>
                </a:solidFill>
                <a:ln w="1907" cap="flat">
                  <a:noFill/>
                  <a:prstDash val="solid"/>
                  <a:miter/>
                </a:ln>
              </p:spPr>
              <p:txBody>
                <a:bodyPr rtlCol="0" anchor="ctr"/>
                <a:lstStyle/>
                <a:p>
                  <a:endParaRPr lang="fr-FR"/>
                </a:p>
              </p:txBody>
            </p:sp>
            <p:sp>
              <p:nvSpPr>
                <p:cNvPr id="1225" name="Forme libre 1224">
                  <a:extLst>
                    <a:ext uri="{FF2B5EF4-FFF2-40B4-BE49-F238E27FC236}">
                      <a16:creationId xmlns:a16="http://schemas.microsoft.com/office/drawing/2014/main" id="{811179F3-32D8-F7D9-7583-7FB35989E5AB}"/>
                    </a:ext>
                  </a:extLst>
                </p:cNvPr>
                <p:cNvSpPr/>
                <p:nvPr/>
              </p:nvSpPr>
              <p:spPr>
                <a:xfrm>
                  <a:off x="2819715" y="2230013"/>
                  <a:ext cx="82310" cy="103657"/>
                </a:xfrm>
                <a:custGeom>
                  <a:avLst/>
                  <a:gdLst>
                    <a:gd name="connsiteX0" fmla="*/ 10541 w 82310"/>
                    <a:gd name="connsiteY0" fmla="*/ 103755 h 103657"/>
                    <a:gd name="connsiteX1" fmla="*/ 9587 w 82310"/>
                    <a:gd name="connsiteY1" fmla="*/ 103374 h 103657"/>
                    <a:gd name="connsiteX2" fmla="*/ 9397 w 82310"/>
                    <a:gd name="connsiteY2" fmla="*/ 100893 h 103657"/>
                    <a:gd name="connsiteX3" fmla="*/ 42757 w 82310"/>
                    <a:gd name="connsiteY3" fmla="*/ 80663 h 103657"/>
                    <a:gd name="connsiteX4" fmla="*/ 81073 w 82310"/>
                    <a:gd name="connsiteY4" fmla="*/ 72839 h 103657"/>
                    <a:gd name="connsiteX5" fmla="*/ 82026 w 82310"/>
                    <a:gd name="connsiteY5" fmla="*/ 73220 h 103657"/>
                    <a:gd name="connsiteX6" fmla="*/ 82217 w 82310"/>
                    <a:gd name="connsiteY6" fmla="*/ 75701 h 103657"/>
                    <a:gd name="connsiteX7" fmla="*/ 48857 w 82310"/>
                    <a:gd name="connsiteY7" fmla="*/ 95931 h 103657"/>
                    <a:gd name="connsiteX8" fmla="*/ 14163 w 82310"/>
                    <a:gd name="connsiteY8" fmla="*/ 103946 h 103657"/>
                    <a:gd name="connsiteX9" fmla="*/ 10541 w 82310"/>
                    <a:gd name="connsiteY9" fmla="*/ 103755 h 103657"/>
                    <a:gd name="connsiteX10" fmla="*/ 44091 w 82310"/>
                    <a:gd name="connsiteY10" fmla="*/ 83908 h 103657"/>
                    <a:gd name="connsiteX11" fmla="*/ 14925 w 82310"/>
                    <a:gd name="connsiteY11" fmla="*/ 100320 h 103657"/>
                    <a:gd name="connsiteX12" fmla="*/ 47523 w 82310"/>
                    <a:gd name="connsiteY12" fmla="*/ 92686 h 103657"/>
                    <a:gd name="connsiteX13" fmla="*/ 76689 w 82310"/>
                    <a:gd name="connsiteY13" fmla="*/ 76274 h 103657"/>
                    <a:gd name="connsiteX14" fmla="*/ 44091 w 82310"/>
                    <a:gd name="connsiteY14" fmla="*/ 83908 h 103657"/>
                    <a:gd name="connsiteX15" fmla="*/ 43901 w 82310"/>
                    <a:gd name="connsiteY15" fmla="*/ 60625 h 103657"/>
                    <a:gd name="connsiteX16" fmla="*/ 43329 w 82310"/>
                    <a:gd name="connsiteY16" fmla="*/ 60434 h 103657"/>
                    <a:gd name="connsiteX17" fmla="*/ 43329 w 82310"/>
                    <a:gd name="connsiteY17" fmla="*/ 60434 h 103657"/>
                    <a:gd name="connsiteX18" fmla="*/ 42376 w 82310"/>
                    <a:gd name="connsiteY18" fmla="*/ 58144 h 103657"/>
                    <a:gd name="connsiteX19" fmla="*/ 38754 w 82310"/>
                    <a:gd name="connsiteY19" fmla="*/ 48983 h 103657"/>
                    <a:gd name="connsiteX20" fmla="*/ 32272 w 82310"/>
                    <a:gd name="connsiteY20" fmla="*/ 45166 h 103657"/>
                    <a:gd name="connsiteX21" fmla="*/ 28078 w 82310"/>
                    <a:gd name="connsiteY21" fmla="*/ 42876 h 103657"/>
                    <a:gd name="connsiteX22" fmla="*/ 19691 w 82310"/>
                    <a:gd name="connsiteY22" fmla="*/ 31807 h 103657"/>
                    <a:gd name="connsiteX23" fmla="*/ 22550 w 82310"/>
                    <a:gd name="connsiteY23" fmla="*/ 21883 h 103657"/>
                    <a:gd name="connsiteX24" fmla="*/ 25028 w 82310"/>
                    <a:gd name="connsiteY24" fmla="*/ 15967 h 103657"/>
                    <a:gd name="connsiteX25" fmla="*/ 23313 w 82310"/>
                    <a:gd name="connsiteY25" fmla="*/ 8333 h 103657"/>
                    <a:gd name="connsiteX26" fmla="*/ 16831 w 82310"/>
                    <a:gd name="connsiteY26" fmla="*/ 3944 h 103657"/>
                    <a:gd name="connsiteX27" fmla="*/ 16831 w 82310"/>
                    <a:gd name="connsiteY27" fmla="*/ 3944 h 103657"/>
                    <a:gd name="connsiteX28" fmla="*/ 15306 w 82310"/>
                    <a:gd name="connsiteY28" fmla="*/ 1845 h 103657"/>
                    <a:gd name="connsiteX29" fmla="*/ 17403 w 82310"/>
                    <a:gd name="connsiteY29" fmla="*/ 318 h 103657"/>
                    <a:gd name="connsiteX30" fmla="*/ 26172 w 82310"/>
                    <a:gd name="connsiteY30" fmla="*/ 6234 h 103657"/>
                    <a:gd name="connsiteX31" fmla="*/ 28460 w 82310"/>
                    <a:gd name="connsiteY31" fmla="*/ 16540 h 103657"/>
                    <a:gd name="connsiteX32" fmla="*/ 25600 w 82310"/>
                    <a:gd name="connsiteY32" fmla="*/ 23410 h 103657"/>
                    <a:gd name="connsiteX33" fmla="*/ 23122 w 82310"/>
                    <a:gd name="connsiteY33" fmla="*/ 31425 h 103657"/>
                    <a:gd name="connsiteX34" fmla="*/ 29603 w 82310"/>
                    <a:gd name="connsiteY34" fmla="*/ 39632 h 103657"/>
                    <a:gd name="connsiteX35" fmla="*/ 33607 w 82310"/>
                    <a:gd name="connsiteY35" fmla="*/ 41731 h 103657"/>
                    <a:gd name="connsiteX36" fmla="*/ 40851 w 82310"/>
                    <a:gd name="connsiteY36" fmla="*/ 46120 h 103657"/>
                    <a:gd name="connsiteX37" fmla="*/ 45616 w 82310"/>
                    <a:gd name="connsiteY37" fmla="*/ 59289 h 103657"/>
                    <a:gd name="connsiteX38" fmla="*/ 43901 w 82310"/>
                    <a:gd name="connsiteY38" fmla="*/ 60625 h 103657"/>
                    <a:gd name="connsiteX39" fmla="*/ 43901 w 82310"/>
                    <a:gd name="connsiteY39" fmla="*/ 60625 h 103657"/>
                    <a:gd name="connsiteX40" fmla="*/ 24266 w 82310"/>
                    <a:gd name="connsiteY40" fmla="*/ 60815 h 103657"/>
                    <a:gd name="connsiteX41" fmla="*/ 16831 w 82310"/>
                    <a:gd name="connsiteY41" fmla="*/ 54327 h 103657"/>
                    <a:gd name="connsiteX42" fmla="*/ 14163 w 82310"/>
                    <a:gd name="connsiteY42" fmla="*/ 53373 h 103657"/>
                    <a:gd name="connsiteX43" fmla="*/ 5584 w 82310"/>
                    <a:gd name="connsiteY43" fmla="*/ 49174 h 103657"/>
                    <a:gd name="connsiteX44" fmla="*/ 2915 w 82310"/>
                    <a:gd name="connsiteY44" fmla="*/ 29135 h 103657"/>
                    <a:gd name="connsiteX45" fmla="*/ 2915 w 82310"/>
                    <a:gd name="connsiteY45" fmla="*/ 29135 h 103657"/>
                    <a:gd name="connsiteX46" fmla="*/ 5394 w 82310"/>
                    <a:gd name="connsiteY46" fmla="*/ 28754 h 103657"/>
                    <a:gd name="connsiteX47" fmla="*/ 5775 w 82310"/>
                    <a:gd name="connsiteY47" fmla="*/ 31235 h 103657"/>
                    <a:gd name="connsiteX48" fmla="*/ 7681 w 82310"/>
                    <a:gd name="connsiteY48" fmla="*/ 46311 h 103657"/>
                    <a:gd name="connsiteX49" fmla="*/ 15116 w 82310"/>
                    <a:gd name="connsiteY49" fmla="*/ 49937 h 103657"/>
                    <a:gd name="connsiteX50" fmla="*/ 17975 w 82310"/>
                    <a:gd name="connsiteY50" fmla="*/ 50892 h 103657"/>
                    <a:gd name="connsiteX51" fmla="*/ 27507 w 82310"/>
                    <a:gd name="connsiteY51" fmla="*/ 59670 h 103657"/>
                    <a:gd name="connsiteX52" fmla="*/ 27507 w 82310"/>
                    <a:gd name="connsiteY52" fmla="*/ 60243 h 103657"/>
                    <a:gd name="connsiteX53" fmla="*/ 25791 w 82310"/>
                    <a:gd name="connsiteY53" fmla="*/ 61961 h 103657"/>
                    <a:gd name="connsiteX54" fmla="*/ 24266 w 82310"/>
                    <a:gd name="connsiteY54" fmla="*/ 60815 h 10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2310" h="103657">
                      <a:moveTo>
                        <a:pt x="10541" y="103755"/>
                      </a:moveTo>
                      <a:cubicBezTo>
                        <a:pt x="10159" y="103755"/>
                        <a:pt x="9778" y="103565"/>
                        <a:pt x="9587" y="103374"/>
                      </a:cubicBezTo>
                      <a:cubicBezTo>
                        <a:pt x="8825" y="102801"/>
                        <a:pt x="8825" y="101656"/>
                        <a:pt x="9397" y="100893"/>
                      </a:cubicBezTo>
                      <a:cubicBezTo>
                        <a:pt x="15497" y="94022"/>
                        <a:pt x="27888" y="86389"/>
                        <a:pt x="42757" y="80663"/>
                      </a:cubicBezTo>
                      <a:cubicBezTo>
                        <a:pt x="57626" y="74938"/>
                        <a:pt x="71923" y="71884"/>
                        <a:pt x="81073" y="72839"/>
                      </a:cubicBezTo>
                      <a:cubicBezTo>
                        <a:pt x="81454" y="72839"/>
                        <a:pt x="81836" y="73029"/>
                        <a:pt x="82026" y="73220"/>
                      </a:cubicBezTo>
                      <a:cubicBezTo>
                        <a:pt x="82789" y="73793"/>
                        <a:pt x="82789" y="74938"/>
                        <a:pt x="82217" y="75701"/>
                      </a:cubicBezTo>
                      <a:cubicBezTo>
                        <a:pt x="76117" y="82572"/>
                        <a:pt x="63726" y="90205"/>
                        <a:pt x="48857" y="95931"/>
                      </a:cubicBezTo>
                      <a:cubicBezTo>
                        <a:pt x="35894" y="101084"/>
                        <a:pt x="23313" y="103946"/>
                        <a:pt x="14163" y="103946"/>
                      </a:cubicBezTo>
                      <a:cubicBezTo>
                        <a:pt x="12828" y="103946"/>
                        <a:pt x="11684" y="103946"/>
                        <a:pt x="10541" y="103755"/>
                      </a:cubicBezTo>
                      <a:close/>
                      <a:moveTo>
                        <a:pt x="44091" y="83908"/>
                      </a:moveTo>
                      <a:cubicBezTo>
                        <a:pt x="32082" y="88679"/>
                        <a:pt x="21216" y="94595"/>
                        <a:pt x="14925" y="100320"/>
                      </a:cubicBezTo>
                      <a:cubicBezTo>
                        <a:pt x="23503" y="100129"/>
                        <a:pt x="35322" y="97458"/>
                        <a:pt x="47523" y="92686"/>
                      </a:cubicBezTo>
                      <a:cubicBezTo>
                        <a:pt x="59532" y="87915"/>
                        <a:pt x="70398" y="81999"/>
                        <a:pt x="76689" y="76274"/>
                      </a:cubicBezTo>
                      <a:cubicBezTo>
                        <a:pt x="68110" y="76465"/>
                        <a:pt x="56101" y="79136"/>
                        <a:pt x="44091" y="83908"/>
                      </a:cubicBezTo>
                      <a:close/>
                      <a:moveTo>
                        <a:pt x="43901" y="60625"/>
                      </a:moveTo>
                      <a:cubicBezTo>
                        <a:pt x="43710" y="60625"/>
                        <a:pt x="43519" y="60625"/>
                        <a:pt x="43329" y="60434"/>
                      </a:cubicBezTo>
                      <a:cubicBezTo>
                        <a:pt x="43329" y="60434"/>
                        <a:pt x="43329" y="60434"/>
                        <a:pt x="43329" y="60434"/>
                      </a:cubicBezTo>
                      <a:cubicBezTo>
                        <a:pt x="42376" y="60052"/>
                        <a:pt x="41994" y="59098"/>
                        <a:pt x="42376" y="58144"/>
                      </a:cubicBezTo>
                      <a:cubicBezTo>
                        <a:pt x="43519" y="54899"/>
                        <a:pt x="41422" y="51082"/>
                        <a:pt x="38754" y="48983"/>
                      </a:cubicBezTo>
                      <a:cubicBezTo>
                        <a:pt x="36847" y="47456"/>
                        <a:pt x="34560" y="46311"/>
                        <a:pt x="32272" y="45166"/>
                      </a:cubicBezTo>
                      <a:cubicBezTo>
                        <a:pt x="30938" y="44403"/>
                        <a:pt x="29413" y="43830"/>
                        <a:pt x="28078" y="42876"/>
                      </a:cubicBezTo>
                      <a:cubicBezTo>
                        <a:pt x="23122" y="40013"/>
                        <a:pt x="20072" y="36006"/>
                        <a:pt x="19691" y="31807"/>
                      </a:cubicBezTo>
                      <a:cubicBezTo>
                        <a:pt x="19310" y="28181"/>
                        <a:pt x="21025" y="24937"/>
                        <a:pt x="22550" y="21883"/>
                      </a:cubicBezTo>
                      <a:cubicBezTo>
                        <a:pt x="23694" y="19784"/>
                        <a:pt x="24647" y="17876"/>
                        <a:pt x="25028" y="15967"/>
                      </a:cubicBezTo>
                      <a:cubicBezTo>
                        <a:pt x="25600" y="13486"/>
                        <a:pt x="24838" y="10814"/>
                        <a:pt x="23313" y="8333"/>
                      </a:cubicBezTo>
                      <a:cubicBezTo>
                        <a:pt x="21788" y="6043"/>
                        <a:pt x="19310" y="4326"/>
                        <a:pt x="16831" y="3944"/>
                      </a:cubicBezTo>
                      <a:lnTo>
                        <a:pt x="16831" y="3944"/>
                      </a:lnTo>
                      <a:cubicBezTo>
                        <a:pt x="15878" y="3753"/>
                        <a:pt x="15116" y="2799"/>
                        <a:pt x="15306" y="1845"/>
                      </a:cubicBezTo>
                      <a:cubicBezTo>
                        <a:pt x="15497" y="890"/>
                        <a:pt x="16450" y="127"/>
                        <a:pt x="17403" y="318"/>
                      </a:cubicBezTo>
                      <a:cubicBezTo>
                        <a:pt x="20835" y="890"/>
                        <a:pt x="24075" y="3181"/>
                        <a:pt x="26172" y="6234"/>
                      </a:cubicBezTo>
                      <a:cubicBezTo>
                        <a:pt x="28269" y="9288"/>
                        <a:pt x="29032" y="13104"/>
                        <a:pt x="28460" y="16540"/>
                      </a:cubicBezTo>
                      <a:cubicBezTo>
                        <a:pt x="27888" y="19021"/>
                        <a:pt x="26744" y="21311"/>
                        <a:pt x="25600" y="23410"/>
                      </a:cubicBezTo>
                      <a:cubicBezTo>
                        <a:pt x="24266" y="26082"/>
                        <a:pt x="22931" y="28754"/>
                        <a:pt x="23122" y="31425"/>
                      </a:cubicBezTo>
                      <a:cubicBezTo>
                        <a:pt x="23503" y="35433"/>
                        <a:pt x="27316" y="38296"/>
                        <a:pt x="29603" y="39632"/>
                      </a:cubicBezTo>
                      <a:cubicBezTo>
                        <a:pt x="30938" y="40395"/>
                        <a:pt x="32272" y="40968"/>
                        <a:pt x="33607" y="41731"/>
                      </a:cubicBezTo>
                      <a:cubicBezTo>
                        <a:pt x="36085" y="42876"/>
                        <a:pt x="38563" y="44212"/>
                        <a:pt x="40851" y="46120"/>
                      </a:cubicBezTo>
                      <a:cubicBezTo>
                        <a:pt x="44473" y="49174"/>
                        <a:pt x="47332" y="54327"/>
                        <a:pt x="45616" y="59289"/>
                      </a:cubicBezTo>
                      <a:cubicBezTo>
                        <a:pt x="45426" y="60243"/>
                        <a:pt x="44663" y="60625"/>
                        <a:pt x="43901" y="60625"/>
                      </a:cubicBezTo>
                      <a:lnTo>
                        <a:pt x="43901" y="60625"/>
                      </a:lnTo>
                      <a:close/>
                      <a:moveTo>
                        <a:pt x="24266" y="60815"/>
                      </a:moveTo>
                      <a:cubicBezTo>
                        <a:pt x="23313" y="57571"/>
                        <a:pt x="19691" y="55472"/>
                        <a:pt x="16831" y="54327"/>
                      </a:cubicBezTo>
                      <a:cubicBezTo>
                        <a:pt x="15878" y="53945"/>
                        <a:pt x="15116" y="53754"/>
                        <a:pt x="14163" y="53373"/>
                      </a:cubicBezTo>
                      <a:cubicBezTo>
                        <a:pt x="11303" y="52418"/>
                        <a:pt x="8253" y="51273"/>
                        <a:pt x="5584" y="49174"/>
                      </a:cubicBezTo>
                      <a:cubicBezTo>
                        <a:pt x="-135" y="44403"/>
                        <a:pt x="-1469" y="35051"/>
                        <a:pt x="2915" y="29135"/>
                      </a:cubicBezTo>
                      <a:lnTo>
                        <a:pt x="2915" y="29135"/>
                      </a:lnTo>
                      <a:cubicBezTo>
                        <a:pt x="3487" y="28372"/>
                        <a:pt x="4631" y="28181"/>
                        <a:pt x="5394" y="28754"/>
                      </a:cubicBezTo>
                      <a:cubicBezTo>
                        <a:pt x="6156" y="29326"/>
                        <a:pt x="6347" y="30471"/>
                        <a:pt x="5775" y="31235"/>
                      </a:cubicBezTo>
                      <a:cubicBezTo>
                        <a:pt x="2534" y="35815"/>
                        <a:pt x="3297" y="42876"/>
                        <a:pt x="7681" y="46311"/>
                      </a:cubicBezTo>
                      <a:cubicBezTo>
                        <a:pt x="9778" y="48029"/>
                        <a:pt x="12256" y="48983"/>
                        <a:pt x="15116" y="49937"/>
                      </a:cubicBezTo>
                      <a:cubicBezTo>
                        <a:pt x="16069" y="50319"/>
                        <a:pt x="17022" y="50510"/>
                        <a:pt x="17975" y="50892"/>
                      </a:cubicBezTo>
                      <a:cubicBezTo>
                        <a:pt x="23313" y="52991"/>
                        <a:pt x="26553" y="55854"/>
                        <a:pt x="27507" y="59670"/>
                      </a:cubicBezTo>
                      <a:cubicBezTo>
                        <a:pt x="27507" y="59861"/>
                        <a:pt x="27507" y="60052"/>
                        <a:pt x="27507" y="60243"/>
                      </a:cubicBezTo>
                      <a:cubicBezTo>
                        <a:pt x="27507" y="61197"/>
                        <a:pt x="26744" y="61961"/>
                        <a:pt x="25791" y="61961"/>
                      </a:cubicBezTo>
                      <a:cubicBezTo>
                        <a:pt x="25219" y="61961"/>
                        <a:pt x="24647" y="61579"/>
                        <a:pt x="24266" y="60815"/>
                      </a:cubicBezTo>
                      <a:close/>
                    </a:path>
                  </a:pathLst>
                </a:custGeom>
                <a:solidFill>
                  <a:srgbClr val="000000"/>
                </a:solidFill>
                <a:ln w="1907" cap="flat">
                  <a:noFill/>
                  <a:prstDash val="solid"/>
                  <a:miter/>
                </a:ln>
              </p:spPr>
              <p:txBody>
                <a:bodyPr rtlCol="0" anchor="ctr"/>
                <a:lstStyle/>
                <a:p>
                  <a:endParaRPr lang="fr-FR"/>
                </a:p>
              </p:txBody>
            </p:sp>
          </p:grpSp>
        </p:grpSp>
        <p:grpSp>
          <p:nvGrpSpPr>
            <p:cNvPr id="1226" name="Graphique 2">
              <a:extLst>
                <a:ext uri="{FF2B5EF4-FFF2-40B4-BE49-F238E27FC236}">
                  <a16:creationId xmlns:a16="http://schemas.microsoft.com/office/drawing/2014/main" id="{65E862C4-9770-85BB-1163-DB39550C5867}"/>
                </a:ext>
              </a:extLst>
            </p:cNvPr>
            <p:cNvGrpSpPr/>
            <p:nvPr/>
          </p:nvGrpSpPr>
          <p:grpSpPr>
            <a:xfrm>
              <a:off x="2865092" y="2438690"/>
              <a:ext cx="204228" cy="230784"/>
              <a:chOff x="2865092" y="2438690"/>
              <a:chExt cx="204228" cy="230784"/>
            </a:xfrm>
          </p:grpSpPr>
          <p:sp>
            <p:nvSpPr>
              <p:cNvPr id="1227" name="Forme libre 1226">
                <a:extLst>
                  <a:ext uri="{FF2B5EF4-FFF2-40B4-BE49-F238E27FC236}">
                    <a16:creationId xmlns:a16="http://schemas.microsoft.com/office/drawing/2014/main" id="{9D17543B-4F46-C0A2-96F7-E222D23CD8F5}"/>
                  </a:ext>
                </a:extLst>
              </p:cNvPr>
              <p:cNvSpPr/>
              <p:nvPr/>
            </p:nvSpPr>
            <p:spPr>
              <a:xfrm>
                <a:off x="2867053" y="2474906"/>
                <a:ext cx="200275" cy="192657"/>
              </a:xfrm>
              <a:custGeom>
                <a:avLst/>
                <a:gdLst>
                  <a:gd name="connsiteX0" fmla="*/ 173 w 200275"/>
                  <a:gd name="connsiteY0" fmla="*/ 101818 h 192657"/>
                  <a:gd name="connsiteX1" fmla="*/ 7441 w 200275"/>
                  <a:gd name="connsiteY1" fmla="*/ 127238 h 192657"/>
                  <a:gd name="connsiteX2" fmla="*/ 134455 w 200275"/>
                  <a:gd name="connsiteY2" fmla="*/ 193177 h 192657"/>
                  <a:gd name="connsiteX3" fmla="*/ 200448 w 200275"/>
                  <a:gd name="connsiteY3" fmla="*/ 66268 h 192657"/>
                  <a:gd name="connsiteX4" fmla="*/ 193179 w 200275"/>
                  <a:gd name="connsiteY4" fmla="*/ 40848 h 192657"/>
                  <a:gd name="connsiteX5" fmla="*/ 167164 w 200275"/>
                  <a:gd name="connsiteY5" fmla="*/ 49066 h 192657"/>
                  <a:gd name="connsiteX6" fmla="*/ 73435 w 200275"/>
                  <a:gd name="connsiteY6" fmla="*/ 520 h 192657"/>
                  <a:gd name="connsiteX7" fmla="*/ 24848 w 200275"/>
                  <a:gd name="connsiteY7" fmla="*/ 94172 h 192657"/>
                  <a:gd name="connsiteX8" fmla="*/ 173 w 200275"/>
                  <a:gd name="connsiteY8" fmla="*/ 101818 h 19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275" h="192657">
                    <a:moveTo>
                      <a:pt x="173" y="101818"/>
                    </a:moveTo>
                    <a:lnTo>
                      <a:pt x="7441" y="127238"/>
                    </a:lnTo>
                    <a:lnTo>
                      <a:pt x="134455" y="193177"/>
                    </a:lnTo>
                    <a:lnTo>
                      <a:pt x="200448" y="66268"/>
                    </a:lnTo>
                    <a:lnTo>
                      <a:pt x="193179" y="40848"/>
                    </a:lnTo>
                    <a:lnTo>
                      <a:pt x="167164" y="49066"/>
                    </a:lnTo>
                    <a:lnTo>
                      <a:pt x="73435" y="520"/>
                    </a:lnTo>
                    <a:lnTo>
                      <a:pt x="24848" y="94172"/>
                    </a:lnTo>
                    <a:lnTo>
                      <a:pt x="173" y="101818"/>
                    </a:lnTo>
                    <a:close/>
                  </a:path>
                </a:pathLst>
              </a:custGeom>
              <a:solidFill>
                <a:srgbClr val="FFFFFF"/>
              </a:solidFill>
              <a:ln w="1911" cap="flat">
                <a:noFill/>
                <a:prstDash val="solid"/>
                <a:miter/>
              </a:ln>
            </p:spPr>
            <p:txBody>
              <a:bodyPr rtlCol="0" anchor="ctr"/>
              <a:lstStyle/>
              <a:p>
                <a:endParaRPr lang="fr-FR"/>
              </a:p>
            </p:txBody>
          </p:sp>
          <p:sp>
            <p:nvSpPr>
              <p:cNvPr id="1228" name="Forme libre 1227">
                <a:extLst>
                  <a:ext uri="{FF2B5EF4-FFF2-40B4-BE49-F238E27FC236}">
                    <a16:creationId xmlns:a16="http://schemas.microsoft.com/office/drawing/2014/main" id="{2095E79A-C719-8824-53B1-2305F2FD1A6F}"/>
                  </a:ext>
                </a:extLst>
              </p:cNvPr>
              <p:cNvSpPr/>
              <p:nvPr/>
            </p:nvSpPr>
            <p:spPr>
              <a:xfrm>
                <a:off x="2865092" y="2472810"/>
                <a:ext cx="204037" cy="196473"/>
              </a:xfrm>
              <a:custGeom>
                <a:avLst/>
                <a:gdLst>
                  <a:gd name="connsiteX0" fmla="*/ 135459 w 204037"/>
                  <a:gd name="connsiteY0" fmla="*/ 196802 h 196473"/>
                  <a:gd name="connsiteX1" fmla="*/ 8445 w 204037"/>
                  <a:gd name="connsiteY1" fmla="*/ 130863 h 196473"/>
                  <a:gd name="connsiteX2" fmla="*/ 7489 w 204037"/>
                  <a:gd name="connsiteY2" fmla="*/ 129716 h 196473"/>
                  <a:gd name="connsiteX3" fmla="*/ 220 w 204037"/>
                  <a:gd name="connsiteY3" fmla="*/ 104296 h 196473"/>
                  <a:gd name="connsiteX4" fmla="*/ 1368 w 204037"/>
                  <a:gd name="connsiteY4" fmla="*/ 102002 h 196473"/>
                  <a:gd name="connsiteX5" fmla="*/ 25087 w 204037"/>
                  <a:gd name="connsiteY5" fmla="*/ 94548 h 196473"/>
                  <a:gd name="connsiteX6" fmla="*/ 73482 w 204037"/>
                  <a:gd name="connsiteY6" fmla="*/ 1469 h 196473"/>
                  <a:gd name="connsiteX7" fmla="*/ 73482 w 204037"/>
                  <a:gd name="connsiteY7" fmla="*/ 1469 h 196473"/>
                  <a:gd name="connsiteX8" fmla="*/ 75969 w 204037"/>
                  <a:gd name="connsiteY8" fmla="*/ 704 h 196473"/>
                  <a:gd name="connsiteX9" fmla="*/ 169125 w 204037"/>
                  <a:gd name="connsiteY9" fmla="*/ 49060 h 196473"/>
                  <a:gd name="connsiteX10" fmla="*/ 194566 w 204037"/>
                  <a:gd name="connsiteY10" fmla="*/ 41032 h 196473"/>
                  <a:gd name="connsiteX11" fmla="*/ 194566 w 204037"/>
                  <a:gd name="connsiteY11" fmla="*/ 41032 h 196473"/>
                  <a:gd name="connsiteX12" fmla="*/ 196861 w 204037"/>
                  <a:gd name="connsiteY12" fmla="*/ 42370 h 196473"/>
                  <a:gd name="connsiteX13" fmla="*/ 204130 w 204037"/>
                  <a:gd name="connsiteY13" fmla="*/ 67790 h 196473"/>
                  <a:gd name="connsiteX14" fmla="*/ 203939 w 204037"/>
                  <a:gd name="connsiteY14" fmla="*/ 69128 h 196473"/>
                  <a:gd name="connsiteX15" fmla="*/ 137946 w 204037"/>
                  <a:gd name="connsiteY15" fmla="*/ 196037 h 196473"/>
                  <a:gd name="connsiteX16" fmla="*/ 136415 w 204037"/>
                  <a:gd name="connsiteY16" fmla="*/ 196993 h 196473"/>
                  <a:gd name="connsiteX17" fmla="*/ 135459 w 204037"/>
                  <a:gd name="connsiteY17" fmla="*/ 196802 h 196473"/>
                  <a:gd name="connsiteX18" fmla="*/ 193801 w 204037"/>
                  <a:gd name="connsiteY18" fmla="*/ 45046 h 196473"/>
                  <a:gd name="connsiteX19" fmla="*/ 169508 w 204037"/>
                  <a:gd name="connsiteY19" fmla="*/ 52691 h 196473"/>
                  <a:gd name="connsiteX20" fmla="*/ 168169 w 204037"/>
                  <a:gd name="connsiteY20" fmla="*/ 52500 h 196473"/>
                  <a:gd name="connsiteX21" fmla="*/ 75969 w 204037"/>
                  <a:gd name="connsiteY21" fmla="*/ 4718 h 196473"/>
                  <a:gd name="connsiteX22" fmla="*/ 28148 w 204037"/>
                  <a:gd name="connsiteY22" fmla="*/ 96842 h 196473"/>
                  <a:gd name="connsiteX23" fmla="*/ 27000 w 204037"/>
                  <a:gd name="connsiteY23" fmla="*/ 97797 h 196473"/>
                  <a:gd name="connsiteX24" fmla="*/ 4237 w 204037"/>
                  <a:gd name="connsiteY24" fmla="*/ 105060 h 196473"/>
                  <a:gd name="connsiteX25" fmla="*/ 10741 w 204037"/>
                  <a:gd name="connsiteY25" fmla="*/ 128187 h 196473"/>
                  <a:gd name="connsiteX26" fmla="*/ 135459 w 204037"/>
                  <a:gd name="connsiteY26" fmla="*/ 192788 h 196473"/>
                  <a:gd name="connsiteX27" fmla="*/ 200305 w 204037"/>
                  <a:gd name="connsiteY27" fmla="*/ 68172 h 196473"/>
                  <a:gd name="connsiteX28" fmla="*/ 193801 w 204037"/>
                  <a:gd name="connsiteY28" fmla="*/ 45046 h 19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4037" h="196473">
                    <a:moveTo>
                      <a:pt x="135459" y="196802"/>
                    </a:moveTo>
                    <a:lnTo>
                      <a:pt x="8445" y="130863"/>
                    </a:lnTo>
                    <a:cubicBezTo>
                      <a:pt x="8063" y="130671"/>
                      <a:pt x="7681" y="130289"/>
                      <a:pt x="7489" y="129716"/>
                    </a:cubicBezTo>
                    <a:lnTo>
                      <a:pt x="220" y="104296"/>
                    </a:lnTo>
                    <a:cubicBezTo>
                      <a:pt x="29" y="103340"/>
                      <a:pt x="412" y="102384"/>
                      <a:pt x="1368" y="102002"/>
                    </a:cubicBezTo>
                    <a:lnTo>
                      <a:pt x="25087" y="94548"/>
                    </a:lnTo>
                    <a:lnTo>
                      <a:pt x="73482" y="1469"/>
                    </a:lnTo>
                    <a:cubicBezTo>
                      <a:pt x="73482" y="1469"/>
                      <a:pt x="73482" y="1469"/>
                      <a:pt x="73482" y="1469"/>
                    </a:cubicBezTo>
                    <a:cubicBezTo>
                      <a:pt x="73865" y="513"/>
                      <a:pt x="75013" y="322"/>
                      <a:pt x="75969" y="704"/>
                    </a:cubicBezTo>
                    <a:lnTo>
                      <a:pt x="169125" y="49060"/>
                    </a:lnTo>
                    <a:lnTo>
                      <a:pt x="194566" y="41032"/>
                    </a:lnTo>
                    <a:cubicBezTo>
                      <a:pt x="194566" y="41032"/>
                      <a:pt x="194566" y="41032"/>
                      <a:pt x="194566" y="41032"/>
                    </a:cubicBezTo>
                    <a:cubicBezTo>
                      <a:pt x="195523" y="40841"/>
                      <a:pt x="196479" y="41414"/>
                      <a:pt x="196861" y="42370"/>
                    </a:cubicBezTo>
                    <a:lnTo>
                      <a:pt x="204130" y="67790"/>
                    </a:lnTo>
                    <a:cubicBezTo>
                      <a:pt x="204322" y="68172"/>
                      <a:pt x="204130" y="68746"/>
                      <a:pt x="203939" y="69128"/>
                    </a:cubicBezTo>
                    <a:lnTo>
                      <a:pt x="137946" y="196037"/>
                    </a:lnTo>
                    <a:cubicBezTo>
                      <a:pt x="137563" y="196611"/>
                      <a:pt x="136989" y="196993"/>
                      <a:pt x="136415" y="196993"/>
                    </a:cubicBezTo>
                    <a:cubicBezTo>
                      <a:pt x="136033" y="196993"/>
                      <a:pt x="135650" y="196993"/>
                      <a:pt x="135459" y="196802"/>
                    </a:cubicBezTo>
                    <a:close/>
                    <a:moveTo>
                      <a:pt x="193801" y="45046"/>
                    </a:moveTo>
                    <a:lnTo>
                      <a:pt x="169508" y="52691"/>
                    </a:lnTo>
                    <a:cubicBezTo>
                      <a:pt x="169125" y="52882"/>
                      <a:pt x="168551" y="52882"/>
                      <a:pt x="168169" y="52500"/>
                    </a:cubicBezTo>
                    <a:lnTo>
                      <a:pt x="75969" y="4718"/>
                    </a:lnTo>
                    <a:lnTo>
                      <a:pt x="28148" y="96842"/>
                    </a:lnTo>
                    <a:cubicBezTo>
                      <a:pt x="27957" y="97224"/>
                      <a:pt x="27574" y="97606"/>
                      <a:pt x="27000" y="97797"/>
                    </a:cubicBezTo>
                    <a:lnTo>
                      <a:pt x="4237" y="105060"/>
                    </a:lnTo>
                    <a:lnTo>
                      <a:pt x="10741" y="128187"/>
                    </a:lnTo>
                    <a:lnTo>
                      <a:pt x="135459" y="192788"/>
                    </a:lnTo>
                    <a:lnTo>
                      <a:pt x="200305" y="68172"/>
                    </a:lnTo>
                    <a:lnTo>
                      <a:pt x="193801" y="45046"/>
                    </a:lnTo>
                    <a:close/>
                  </a:path>
                </a:pathLst>
              </a:custGeom>
              <a:solidFill>
                <a:srgbClr val="000000"/>
              </a:solidFill>
              <a:ln w="1911" cap="flat">
                <a:noFill/>
                <a:prstDash val="solid"/>
                <a:miter/>
              </a:ln>
            </p:spPr>
            <p:txBody>
              <a:bodyPr rtlCol="0" anchor="ctr"/>
              <a:lstStyle/>
              <a:p>
                <a:endParaRPr lang="fr-FR"/>
              </a:p>
            </p:txBody>
          </p:sp>
          <p:sp>
            <p:nvSpPr>
              <p:cNvPr id="1229" name="Forme libre 1228">
                <a:extLst>
                  <a:ext uri="{FF2B5EF4-FFF2-40B4-BE49-F238E27FC236}">
                    <a16:creationId xmlns:a16="http://schemas.microsoft.com/office/drawing/2014/main" id="{5F15A808-1B28-6D16-85B2-794EDD563DC2}"/>
                  </a:ext>
                </a:extLst>
              </p:cNvPr>
              <p:cNvSpPr/>
              <p:nvPr/>
            </p:nvSpPr>
            <p:spPr>
              <a:xfrm>
                <a:off x="2867053" y="2449295"/>
                <a:ext cx="193006" cy="192848"/>
              </a:xfrm>
              <a:custGeom>
                <a:avLst/>
                <a:gdLst>
                  <a:gd name="connsiteX0" fmla="*/ 127186 w 193006"/>
                  <a:gd name="connsiteY0" fmla="*/ 193368 h 192848"/>
                  <a:gd name="connsiteX1" fmla="*/ 173 w 193006"/>
                  <a:gd name="connsiteY1" fmla="*/ 127429 h 192848"/>
                  <a:gd name="connsiteX2" fmla="*/ 66166 w 193006"/>
                  <a:gd name="connsiteY2" fmla="*/ 519 h 192848"/>
                  <a:gd name="connsiteX3" fmla="*/ 193179 w 193006"/>
                  <a:gd name="connsiteY3" fmla="*/ 66459 h 192848"/>
                  <a:gd name="connsiteX4" fmla="*/ 127186 w 193006"/>
                  <a:gd name="connsiteY4" fmla="*/ 193368 h 192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06" h="192848">
                    <a:moveTo>
                      <a:pt x="127186" y="193368"/>
                    </a:moveTo>
                    <a:lnTo>
                      <a:pt x="173" y="127429"/>
                    </a:lnTo>
                    <a:lnTo>
                      <a:pt x="66166" y="519"/>
                    </a:lnTo>
                    <a:lnTo>
                      <a:pt x="193179" y="66459"/>
                    </a:lnTo>
                    <a:lnTo>
                      <a:pt x="127186" y="193368"/>
                    </a:lnTo>
                    <a:close/>
                  </a:path>
                </a:pathLst>
              </a:custGeom>
              <a:solidFill>
                <a:srgbClr val="FFFFFF"/>
              </a:solidFill>
              <a:ln w="1911" cap="flat">
                <a:noFill/>
                <a:prstDash val="solid"/>
                <a:miter/>
              </a:ln>
            </p:spPr>
            <p:txBody>
              <a:bodyPr rtlCol="0" anchor="ctr"/>
              <a:lstStyle/>
              <a:p>
                <a:endParaRPr lang="fr-FR"/>
              </a:p>
            </p:txBody>
          </p:sp>
          <p:sp>
            <p:nvSpPr>
              <p:cNvPr id="1230" name="Forme libre 1229">
                <a:extLst>
                  <a:ext uri="{FF2B5EF4-FFF2-40B4-BE49-F238E27FC236}">
                    <a16:creationId xmlns:a16="http://schemas.microsoft.com/office/drawing/2014/main" id="{D86C1D73-8519-C4CC-EE41-F13A352073A7}"/>
                  </a:ext>
                </a:extLst>
              </p:cNvPr>
              <p:cNvSpPr/>
              <p:nvPr/>
            </p:nvSpPr>
            <p:spPr>
              <a:xfrm>
                <a:off x="2913152" y="2449295"/>
                <a:ext cx="146715" cy="103782"/>
              </a:xfrm>
              <a:custGeom>
                <a:avLst/>
                <a:gdLst>
                  <a:gd name="connsiteX0" fmla="*/ 19875 w 146715"/>
                  <a:gd name="connsiteY0" fmla="*/ 519 h 103782"/>
                  <a:gd name="connsiteX1" fmla="*/ 51628 w 146715"/>
                  <a:gd name="connsiteY1" fmla="*/ 16956 h 103782"/>
                  <a:gd name="connsiteX2" fmla="*/ 112266 w 146715"/>
                  <a:gd name="connsiteY2" fmla="*/ 48493 h 103782"/>
                  <a:gd name="connsiteX3" fmla="*/ 146888 w 146715"/>
                  <a:gd name="connsiteY3" fmla="*/ 66459 h 103782"/>
                  <a:gd name="connsiteX4" fmla="*/ 127186 w 146715"/>
                  <a:gd name="connsiteY4" fmla="*/ 104302 h 103782"/>
                  <a:gd name="connsiteX5" fmla="*/ 173 w 146715"/>
                  <a:gd name="connsiteY5" fmla="*/ 38363 h 103782"/>
                  <a:gd name="connsiteX6" fmla="*/ 19875 w 146715"/>
                  <a:gd name="connsiteY6" fmla="*/ 519 h 10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715" h="103782">
                    <a:moveTo>
                      <a:pt x="19875" y="519"/>
                    </a:moveTo>
                    <a:lnTo>
                      <a:pt x="51628" y="16956"/>
                    </a:lnTo>
                    <a:lnTo>
                      <a:pt x="112266" y="48493"/>
                    </a:lnTo>
                    <a:lnTo>
                      <a:pt x="146888" y="66459"/>
                    </a:lnTo>
                    <a:lnTo>
                      <a:pt x="127186" y="104302"/>
                    </a:lnTo>
                    <a:lnTo>
                      <a:pt x="173" y="38363"/>
                    </a:lnTo>
                    <a:lnTo>
                      <a:pt x="19875" y="519"/>
                    </a:lnTo>
                    <a:close/>
                  </a:path>
                </a:pathLst>
              </a:custGeom>
              <a:solidFill>
                <a:srgbClr val="FFD26C"/>
              </a:solidFill>
              <a:ln w="1911" cap="flat">
                <a:noFill/>
                <a:prstDash val="solid"/>
                <a:miter/>
              </a:ln>
            </p:spPr>
            <p:txBody>
              <a:bodyPr rtlCol="0" anchor="ctr"/>
              <a:lstStyle/>
              <a:p>
                <a:endParaRPr lang="fr-FR"/>
              </a:p>
            </p:txBody>
          </p:sp>
          <p:sp>
            <p:nvSpPr>
              <p:cNvPr id="1231" name="Forme libre 1230">
                <a:extLst>
                  <a:ext uri="{FF2B5EF4-FFF2-40B4-BE49-F238E27FC236}">
                    <a16:creationId xmlns:a16="http://schemas.microsoft.com/office/drawing/2014/main" id="{DF1886E5-93F5-042F-5285-427D6DBBF4E9}"/>
                  </a:ext>
                </a:extLst>
              </p:cNvPr>
              <p:cNvSpPr/>
              <p:nvPr/>
            </p:nvSpPr>
            <p:spPr>
              <a:xfrm>
                <a:off x="2892302" y="2567221"/>
                <a:ext cx="36535" cy="35167"/>
              </a:xfrm>
              <a:custGeom>
                <a:avLst/>
                <a:gdLst>
                  <a:gd name="connsiteX0" fmla="*/ 24657 w 36535"/>
                  <a:gd name="connsiteY0" fmla="*/ 35687 h 35167"/>
                  <a:gd name="connsiteX1" fmla="*/ 172 w 36535"/>
                  <a:gd name="connsiteY1" fmla="*/ 22690 h 35167"/>
                  <a:gd name="connsiteX2" fmla="*/ 11267 w 36535"/>
                  <a:gd name="connsiteY2" fmla="*/ 520 h 35167"/>
                  <a:gd name="connsiteX3" fmla="*/ 36708 w 36535"/>
                  <a:gd name="connsiteY3" fmla="*/ 13707 h 35167"/>
                  <a:gd name="connsiteX4" fmla="*/ 24657 w 36535"/>
                  <a:gd name="connsiteY4" fmla="*/ 35687 h 35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5" h="35167">
                    <a:moveTo>
                      <a:pt x="24657" y="35687"/>
                    </a:moveTo>
                    <a:lnTo>
                      <a:pt x="172" y="22690"/>
                    </a:lnTo>
                    <a:lnTo>
                      <a:pt x="11267" y="520"/>
                    </a:lnTo>
                    <a:lnTo>
                      <a:pt x="36708" y="13707"/>
                    </a:lnTo>
                    <a:lnTo>
                      <a:pt x="24657" y="35687"/>
                    </a:lnTo>
                    <a:close/>
                  </a:path>
                </a:pathLst>
              </a:custGeom>
              <a:solidFill>
                <a:srgbClr val="FFD26C"/>
              </a:solidFill>
              <a:ln w="1911" cap="flat">
                <a:noFill/>
                <a:prstDash val="solid"/>
                <a:miter/>
              </a:ln>
            </p:spPr>
            <p:txBody>
              <a:bodyPr rtlCol="0" anchor="ctr"/>
              <a:lstStyle/>
              <a:p>
                <a:endParaRPr lang="fr-FR"/>
              </a:p>
            </p:txBody>
          </p:sp>
          <p:sp>
            <p:nvSpPr>
              <p:cNvPr id="1232" name="Forme libre 1231">
                <a:extLst>
                  <a:ext uri="{FF2B5EF4-FFF2-40B4-BE49-F238E27FC236}">
                    <a16:creationId xmlns:a16="http://schemas.microsoft.com/office/drawing/2014/main" id="{A2891043-4279-5C67-BBBE-B1A49476FA1E}"/>
                  </a:ext>
                </a:extLst>
              </p:cNvPr>
              <p:cNvSpPr/>
              <p:nvPr/>
            </p:nvSpPr>
            <p:spPr>
              <a:xfrm>
                <a:off x="2865337" y="2447390"/>
                <a:ext cx="196628" cy="196473"/>
              </a:xfrm>
              <a:custGeom>
                <a:avLst/>
                <a:gdLst>
                  <a:gd name="connsiteX0" fmla="*/ 128901 w 196628"/>
                  <a:gd name="connsiteY0" fmla="*/ 196993 h 196473"/>
                  <a:gd name="connsiteX1" fmla="*/ 128136 w 196628"/>
                  <a:gd name="connsiteY1" fmla="*/ 196802 h 196473"/>
                  <a:gd name="connsiteX2" fmla="*/ 1122 w 196628"/>
                  <a:gd name="connsiteY2" fmla="*/ 130863 h 196473"/>
                  <a:gd name="connsiteX3" fmla="*/ 357 w 196628"/>
                  <a:gd name="connsiteY3" fmla="*/ 128378 h 196473"/>
                  <a:gd name="connsiteX4" fmla="*/ 66351 w 196628"/>
                  <a:gd name="connsiteY4" fmla="*/ 1469 h 196473"/>
                  <a:gd name="connsiteX5" fmla="*/ 66351 w 196628"/>
                  <a:gd name="connsiteY5" fmla="*/ 1469 h 196473"/>
                  <a:gd name="connsiteX6" fmla="*/ 68837 w 196628"/>
                  <a:gd name="connsiteY6" fmla="*/ 704 h 196473"/>
                  <a:gd name="connsiteX7" fmla="*/ 195851 w 196628"/>
                  <a:gd name="connsiteY7" fmla="*/ 66643 h 196473"/>
                  <a:gd name="connsiteX8" fmla="*/ 195851 w 196628"/>
                  <a:gd name="connsiteY8" fmla="*/ 66643 h 196473"/>
                  <a:gd name="connsiteX9" fmla="*/ 196616 w 196628"/>
                  <a:gd name="connsiteY9" fmla="*/ 69128 h 196473"/>
                  <a:gd name="connsiteX10" fmla="*/ 130622 w 196628"/>
                  <a:gd name="connsiteY10" fmla="*/ 196037 h 196473"/>
                  <a:gd name="connsiteX11" fmla="*/ 128901 w 196628"/>
                  <a:gd name="connsiteY11" fmla="*/ 196993 h 196473"/>
                  <a:gd name="connsiteX12" fmla="*/ 128901 w 196628"/>
                  <a:gd name="connsiteY12" fmla="*/ 196993 h 196473"/>
                  <a:gd name="connsiteX13" fmla="*/ 68455 w 196628"/>
                  <a:gd name="connsiteY13" fmla="*/ 4909 h 196473"/>
                  <a:gd name="connsiteX14" fmla="*/ 4183 w 196628"/>
                  <a:gd name="connsiteY14" fmla="*/ 128569 h 196473"/>
                  <a:gd name="connsiteX15" fmla="*/ 127945 w 196628"/>
                  <a:gd name="connsiteY15" fmla="*/ 192788 h 196473"/>
                  <a:gd name="connsiteX16" fmla="*/ 192216 w 196628"/>
                  <a:gd name="connsiteY16" fmla="*/ 69128 h 196473"/>
                  <a:gd name="connsiteX17" fmla="*/ 68455 w 196628"/>
                  <a:gd name="connsiteY17" fmla="*/ 4909 h 19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628" h="196473">
                    <a:moveTo>
                      <a:pt x="128901" y="196993"/>
                    </a:moveTo>
                    <a:cubicBezTo>
                      <a:pt x="128518" y="196993"/>
                      <a:pt x="128327" y="196993"/>
                      <a:pt x="128136" y="196802"/>
                    </a:cubicBezTo>
                    <a:lnTo>
                      <a:pt x="1122" y="130863"/>
                    </a:lnTo>
                    <a:cubicBezTo>
                      <a:pt x="166" y="130480"/>
                      <a:pt x="-25" y="129334"/>
                      <a:pt x="357" y="128378"/>
                    </a:cubicBezTo>
                    <a:lnTo>
                      <a:pt x="66351" y="1469"/>
                    </a:lnTo>
                    <a:cubicBezTo>
                      <a:pt x="66351" y="1469"/>
                      <a:pt x="66351" y="1469"/>
                      <a:pt x="66351" y="1469"/>
                    </a:cubicBezTo>
                    <a:cubicBezTo>
                      <a:pt x="66733" y="513"/>
                      <a:pt x="67881" y="322"/>
                      <a:pt x="68837" y="704"/>
                    </a:cubicBezTo>
                    <a:lnTo>
                      <a:pt x="195851" y="66643"/>
                    </a:lnTo>
                    <a:cubicBezTo>
                      <a:pt x="195851" y="66643"/>
                      <a:pt x="195851" y="66643"/>
                      <a:pt x="195851" y="66643"/>
                    </a:cubicBezTo>
                    <a:cubicBezTo>
                      <a:pt x="196807" y="67026"/>
                      <a:pt x="196999" y="68172"/>
                      <a:pt x="196616" y="69128"/>
                    </a:cubicBezTo>
                    <a:lnTo>
                      <a:pt x="130622" y="196037"/>
                    </a:lnTo>
                    <a:cubicBezTo>
                      <a:pt x="130049" y="196611"/>
                      <a:pt x="129475" y="196993"/>
                      <a:pt x="128901" y="196993"/>
                    </a:cubicBezTo>
                    <a:lnTo>
                      <a:pt x="128901" y="196993"/>
                    </a:lnTo>
                    <a:close/>
                    <a:moveTo>
                      <a:pt x="68455" y="4909"/>
                    </a:moveTo>
                    <a:lnTo>
                      <a:pt x="4183" y="128569"/>
                    </a:lnTo>
                    <a:lnTo>
                      <a:pt x="127945" y="192788"/>
                    </a:lnTo>
                    <a:lnTo>
                      <a:pt x="192216" y="69128"/>
                    </a:lnTo>
                    <a:lnTo>
                      <a:pt x="68455" y="4909"/>
                    </a:lnTo>
                    <a:close/>
                  </a:path>
                </a:pathLst>
              </a:custGeom>
              <a:solidFill>
                <a:srgbClr val="000000"/>
              </a:solidFill>
              <a:ln w="1911" cap="flat">
                <a:noFill/>
                <a:prstDash val="solid"/>
                <a:miter/>
              </a:ln>
            </p:spPr>
            <p:txBody>
              <a:bodyPr rtlCol="0" anchor="ctr"/>
              <a:lstStyle/>
              <a:p>
                <a:endParaRPr lang="fr-FR"/>
              </a:p>
            </p:txBody>
          </p:sp>
          <p:sp>
            <p:nvSpPr>
              <p:cNvPr id="1233" name="Forme libre 1232">
                <a:extLst>
                  <a:ext uri="{FF2B5EF4-FFF2-40B4-BE49-F238E27FC236}">
                    <a16:creationId xmlns:a16="http://schemas.microsoft.com/office/drawing/2014/main" id="{B9231561-C17B-B780-3A73-0B23B54192E1}"/>
                  </a:ext>
                </a:extLst>
              </p:cNvPr>
              <p:cNvSpPr/>
              <p:nvPr/>
            </p:nvSpPr>
            <p:spPr>
              <a:xfrm>
                <a:off x="2911472" y="2485148"/>
                <a:ext cx="130606" cy="69542"/>
              </a:xfrm>
              <a:custGeom>
                <a:avLst/>
                <a:gdLst>
                  <a:gd name="connsiteX0" fmla="*/ 128101 w 130606"/>
                  <a:gd name="connsiteY0" fmla="*/ 69977 h 69542"/>
                  <a:gd name="connsiteX1" fmla="*/ 1088 w 130606"/>
                  <a:gd name="connsiteY1" fmla="*/ 4038 h 69542"/>
                  <a:gd name="connsiteX2" fmla="*/ 323 w 130606"/>
                  <a:gd name="connsiteY2" fmla="*/ 1553 h 69542"/>
                  <a:gd name="connsiteX3" fmla="*/ 2809 w 130606"/>
                  <a:gd name="connsiteY3" fmla="*/ 789 h 69542"/>
                  <a:gd name="connsiteX4" fmla="*/ 129823 w 130606"/>
                  <a:gd name="connsiteY4" fmla="*/ 66728 h 69542"/>
                  <a:gd name="connsiteX5" fmla="*/ 130779 w 130606"/>
                  <a:gd name="connsiteY5" fmla="*/ 68257 h 69542"/>
                  <a:gd name="connsiteX6" fmla="*/ 129058 w 130606"/>
                  <a:gd name="connsiteY6" fmla="*/ 69977 h 69542"/>
                  <a:gd name="connsiteX7" fmla="*/ 128101 w 130606"/>
                  <a:gd name="connsiteY7" fmla="*/ 69977 h 6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6" h="69542">
                    <a:moveTo>
                      <a:pt x="128101" y="69977"/>
                    </a:moveTo>
                    <a:lnTo>
                      <a:pt x="1088" y="4038"/>
                    </a:lnTo>
                    <a:cubicBezTo>
                      <a:pt x="323" y="3656"/>
                      <a:pt x="-60" y="2509"/>
                      <a:pt x="323" y="1553"/>
                    </a:cubicBezTo>
                    <a:cubicBezTo>
                      <a:pt x="705" y="598"/>
                      <a:pt x="1853" y="215"/>
                      <a:pt x="2809" y="789"/>
                    </a:cubicBezTo>
                    <a:lnTo>
                      <a:pt x="129823" y="66728"/>
                    </a:lnTo>
                    <a:cubicBezTo>
                      <a:pt x="130397" y="67110"/>
                      <a:pt x="130779" y="67684"/>
                      <a:pt x="130779" y="68257"/>
                    </a:cubicBezTo>
                    <a:cubicBezTo>
                      <a:pt x="130779" y="69213"/>
                      <a:pt x="130014" y="69977"/>
                      <a:pt x="129058" y="69977"/>
                    </a:cubicBezTo>
                    <a:cubicBezTo>
                      <a:pt x="128675" y="70168"/>
                      <a:pt x="128293" y="69977"/>
                      <a:pt x="128101" y="69977"/>
                    </a:cubicBezTo>
                    <a:close/>
                  </a:path>
                </a:pathLst>
              </a:custGeom>
              <a:solidFill>
                <a:srgbClr val="000000"/>
              </a:solidFill>
              <a:ln w="1911" cap="flat">
                <a:noFill/>
                <a:prstDash val="solid"/>
                <a:miter/>
              </a:ln>
            </p:spPr>
            <p:txBody>
              <a:bodyPr rtlCol="0" anchor="ctr"/>
              <a:lstStyle/>
              <a:p>
                <a:endParaRPr lang="fr-FR"/>
              </a:p>
            </p:txBody>
          </p:sp>
          <p:sp>
            <p:nvSpPr>
              <p:cNvPr id="1234" name="Forme libre 1233">
                <a:extLst>
                  <a:ext uri="{FF2B5EF4-FFF2-40B4-BE49-F238E27FC236}">
                    <a16:creationId xmlns:a16="http://schemas.microsoft.com/office/drawing/2014/main" id="{46D73504-0019-7A21-6C57-46FB36BD3463}"/>
                  </a:ext>
                </a:extLst>
              </p:cNvPr>
              <p:cNvSpPr/>
              <p:nvPr/>
            </p:nvSpPr>
            <p:spPr>
              <a:xfrm>
                <a:off x="2966330" y="2548872"/>
                <a:ext cx="36917" cy="35358"/>
              </a:xfrm>
              <a:custGeom>
                <a:avLst/>
                <a:gdLst>
                  <a:gd name="connsiteX0" fmla="*/ 25231 w 36917"/>
                  <a:gd name="connsiteY0" fmla="*/ 35878 h 35358"/>
                  <a:gd name="connsiteX1" fmla="*/ 173 w 36917"/>
                  <a:gd name="connsiteY1" fmla="*/ 22882 h 35358"/>
                  <a:gd name="connsiteX2" fmla="*/ 11650 w 36917"/>
                  <a:gd name="connsiteY2" fmla="*/ 520 h 35358"/>
                  <a:gd name="connsiteX3" fmla="*/ 37090 w 36917"/>
                  <a:gd name="connsiteY3" fmla="*/ 13707 h 35358"/>
                  <a:gd name="connsiteX4" fmla="*/ 25231 w 36917"/>
                  <a:gd name="connsiteY4" fmla="*/ 35878 h 3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17" h="35358">
                    <a:moveTo>
                      <a:pt x="25231" y="35878"/>
                    </a:moveTo>
                    <a:lnTo>
                      <a:pt x="173" y="22882"/>
                    </a:lnTo>
                    <a:lnTo>
                      <a:pt x="11650" y="520"/>
                    </a:lnTo>
                    <a:lnTo>
                      <a:pt x="37090" y="13707"/>
                    </a:lnTo>
                    <a:lnTo>
                      <a:pt x="25231" y="35878"/>
                    </a:lnTo>
                    <a:close/>
                  </a:path>
                </a:pathLst>
              </a:custGeom>
              <a:solidFill>
                <a:srgbClr val="FFD26C"/>
              </a:solidFill>
              <a:ln w="1911" cap="flat">
                <a:noFill/>
                <a:prstDash val="solid"/>
                <a:miter/>
              </a:ln>
            </p:spPr>
            <p:txBody>
              <a:bodyPr rtlCol="0" anchor="ctr"/>
              <a:lstStyle/>
              <a:p>
                <a:endParaRPr lang="fr-FR"/>
              </a:p>
            </p:txBody>
          </p:sp>
          <p:grpSp>
            <p:nvGrpSpPr>
              <p:cNvPr id="1235" name="Graphique 2">
                <a:extLst>
                  <a:ext uri="{FF2B5EF4-FFF2-40B4-BE49-F238E27FC236}">
                    <a16:creationId xmlns:a16="http://schemas.microsoft.com/office/drawing/2014/main" id="{76015FD1-41BD-A814-547F-43F5FE9D15DF}"/>
                  </a:ext>
                </a:extLst>
              </p:cNvPr>
              <p:cNvGrpSpPr/>
              <p:nvPr/>
            </p:nvGrpSpPr>
            <p:grpSpPr>
              <a:xfrm>
                <a:off x="2876815" y="2438690"/>
                <a:ext cx="192505" cy="230784"/>
                <a:chOff x="2876815" y="2438690"/>
                <a:chExt cx="192505" cy="230784"/>
              </a:xfrm>
              <a:solidFill>
                <a:srgbClr val="000000"/>
              </a:solidFill>
            </p:grpSpPr>
            <p:sp>
              <p:nvSpPr>
                <p:cNvPr id="1236" name="Forme libre 1235">
                  <a:extLst>
                    <a:ext uri="{FF2B5EF4-FFF2-40B4-BE49-F238E27FC236}">
                      <a16:creationId xmlns:a16="http://schemas.microsoft.com/office/drawing/2014/main" id="{D0F9E756-708F-C3DA-2021-3183846B19D4}"/>
                    </a:ext>
                  </a:extLst>
                </p:cNvPr>
                <p:cNvSpPr/>
                <p:nvPr/>
              </p:nvSpPr>
              <p:spPr>
                <a:xfrm>
                  <a:off x="2890587" y="2498421"/>
                  <a:ext cx="126043" cy="132254"/>
                </a:xfrm>
                <a:custGeom>
                  <a:avLst/>
                  <a:gdLst>
                    <a:gd name="connsiteX0" fmla="*/ 77254 w 126043"/>
                    <a:gd name="connsiteY0" fmla="*/ 132583 h 132254"/>
                    <a:gd name="connsiteX1" fmla="*/ 76489 w 126043"/>
                    <a:gd name="connsiteY1" fmla="*/ 130098 h 132254"/>
                    <a:gd name="connsiteX2" fmla="*/ 122780 w 126043"/>
                    <a:gd name="connsiteY2" fmla="*/ 41032 h 132254"/>
                    <a:gd name="connsiteX3" fmla="*/ 125266 w 126043"/>
                    <a:gd name="connsiteY3" fmla="*/ 40268 h 132254"/>
                    <a:gd name="connsiteX4" fmla="*/ 126032 w 126043"/>
                    <a:gd name="connsiteY4" fmla="*/ 42752 h 132254"/>
                    <a:gd name="connsiteX5" fmla="*/ 79741 w 126043"/>
                    <a:gd name="connsiteY5" fmla="*/ 131818 h 132254"/>
                    <a:gd name="connsiteX6" fmla="*/ 78210 w 126043"/>
                    <a:gd name="connsiteY6" fmla="*/ 132774 h 132254"/>
                    <a:gd name="connsiteX7" fmla="*/ 77254 w 126043"/>
                    <a:gd name="connsiteY7" fmla="*/ 132583 h 132254"/>
                    <a:gd name="connsiteX8" fmla="*/ 52769 w 126043"/>
                    <a:gd name="connsiteY8" fmla="*/ 119586 h 132254"/>
                    <a:gd name="connsiteX9" fmla="*/ 52004 w 126043"/>
                    <a:gd name="connsiteY9" fmla="*/ 119395 h 132254"/>
                    <a:gd name="connsiteX10" fmla="*/ 51239 w 126043"/>
                    <a:gd name="connsiteY10" fmla="*/ 116910 h 132254"/>
                    <a:gd name="connsiteX11" fmla="*/ 97530 w 126043"/>
                    <a:gd name="connsiteY11" fmla="*/ 27844 h 132254"/>
                    <a:gd name="connsiteX12" fmla="*/ 100017 w 126043"/>
                    <a:gd name="connsiteY12" fmla="*/ 27080 h 132254"/>
                    <a:gd name="connsiteX13" fmla="*/ 100782 w 126043"/>
                    <a:gd name="connsiteY13" fmla="*/ 29565 h 132254"/>
                    <a:gd name="connsiteX14" fmla="*/ 54491 w 126043"/>
                    <a:gd name="connsiteY14" fmla="*/ 118630 h 132254"/>
                    <a:gd name="connsiteX15" fmla="*/ 52769 w 126043"/>
                    <a:gd name="connsiteY15" fmla="*/ 119586 h 132254"/>
                    <a:gd name="connsiteX16" fmla="*/ 52769 w 126043"/>
                    <a:gd name="connsiteY16" fmla="*/ 119586 h 132254"/>
                    <a:gd name="connsiteX17" fmla="*/ 26563 w 126043"/>
                    <a:gd name="connsiteY17" fmla="*/ 106207 h 132254"/>
                    <a:gd name="connsiteX18" fmla="*/ 25798 w 126043"/>
                    <a:gd name="connsiteY18" fmla="*/ 103722 h 132254"/>
                    <a:gd name="connsiteX19" fmla="*/ 72089 w 126043"/>
                    <a:gd name="connsiteY19" fmla="*/ 14656 h 132254"/>
                    <a:gd name="connsiteX20" fmla="*/ 74576 w 126043"/>
                    <a:gd name="connsiteY20" fmla="*/ 13892 h 132254"/>
                    <a:gd name="connsiteX21" fmla="*/ 75341 w 126043"/>
                    <a:gd name="connsiteY21" fmla="*/ 16377 h 132254"/>
                    <a:gd name="connsiteX22" fmla="*/ 29050 w 126043"/>
                    <a:gd name="connsiteY22" fmla="*/ 105443 h 132254"/>
                    <a:gd name="connsiteX23" fmla="*/ 27520 w 126043"/>
                    <a:gd name="connsiteY23" fmla="*/ 106398 h 132254"/>
                    <a:gd name="connsiteX24" fmla="*/ 26563 w 126043"/>
                    <a:gd name="connsiteY24" fmla="*/ 106207 h 132254"/>
                    <a:gd name="connsiteX25" fmla="*/ 1122 w 126043"/>
                    <a:gd name="connsiteY25" fmla="*/ 93019 h 132254"/>
                    <a:gd name="connsiteX26" fmla="*/ 357 w 126043"/>
                    <a:gd name="connsiteY26" fmla="*/ 90534 h 132254"/>
                    <a:gd name="connsiteX27" fmla="*/ 46648 w 126043"/>
                    <a:gd name="connsiteY27" fmla="*/ 1469 h 132254"/>
                    <a:gd name="connsiteX28" fmla="*/ 49135 w 126043"/>
                    <a:gd name="connsiteY28" fmla="*/ 704 h 132254"/>
                    <a:gd name="connsiteX29" fmla="*/ 49900 w 126043"/>
                    <a:gd name="connsiteY29" fmla="*/ 3189 h 132254"/>
                    <a:gd name="connsiteX30" fmla="*/ 3609 w 126043"/>
                    <a:gd name="connsiteY30" fmla="*/ 92255 h 132254"/>
                    <a:gd name="connsiteX31" fmla="*/ 2079 w 126043"/>
                    <a:gd name="connsiteY31" fmla="*/ 93210 h 132254"/>
                    <a:gd name="connsiteX32" fmla="*/ 1122 w 126043"/>
                    <a:gd name="connsiteY32" fmla="*/ 93019 h 13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6043" h="132254">
                      <a:moveTo>
                        <a:pt x="77254" y="132583"/>
                      </a:moveTo>
                      <a:cubicBezTo>
                        <a:pt x="76298" y="132201"/>
                        <a:pt x="76106" y="131054"/>
                        <a:pt x="76489" y="130098"/>
                      </a:cubicBezTo>
                      <a:lnTo>
                        <a:pt x="122780" y="41032"/>
                      </a:lnTo>
                      <a:cubicBezTo>
                        <a:pt x="123162" y="40077"/>
                        <a:pt x="124310" y="39885"/>
                        <a:pt x="125266" y="40268"/>
                      </a:cubicBezTo>
                      <a:cubicBezTo>
                        <a:pt x="126223" y="40650"/>
                        <a:pt x="126414" y="41797"/>
                        <a:pt x="126032" y="42752"/>
                      </a:cubicBezTo>
                      <a:lnTo>
                        <a:pt x="79741" y="131818"/>
                      </a:lnTo>
                      <a:cubicBezTo>
                        <a:pt x="79358" y="132392"/>
                        <a:pt x="78784" y="132774"/>
                        <a:pt x="78210" y="132774"/>
                      </a:cubicBezTo>
                      <a:cubicBezTo>
                        <a:pt x="77828" y="132774"/>
                        <a:pt x="77636" y="132774"/>
                        <a:pt x="77254" y="132583"/>
                      </a:cubicBezTo>
                      <a:close/>
                      <a:moveTo>
                        <a:pt x="52769" y="119586"/>
                      </a:moveTo>
                      <a:cubicBezTo>
                        <a:pt x="52387" y="119586"/>
                        <a:pt x="52196" y="119586"/>
                        <a:pt x="52004" y="119395"/>
                      </a:cubicBezTo>
                      <a:cubicBezTo>
                        <a:pt x="51048" y="119013"/>
                        <a:pt x="50856" y="117866"/>
                        <a:pt x="51239" y="116910"/>
                      </a:cubicBezTo>
                      <a:lnTo>
                        <a:pt x="97530" y="27844"/>
                      </a:lnTo>
                      <a:cubicBezTo>
                        <a:pt x="97913" y="26889"/>
                        <a:pt x="99061" y="26698"/>
                        <a:pt x="100017" y="27080"/>
                      </a:cubicBezTo>
                      <a:cubicBezTo>
                        <a:pt x="100973" y="27462"/>
                        <a:pt x="101165" y="28609"/>
                        <a:pt x="100782" y="29565"/>
                      </a:cubicBezTo>
                      <a:lnTo>
                        <a:pt x="54491" y="118630"/>
                      </a:lnTo>
                      <a:cubicBezTo>
                        <a:pt x="54108" y="119204"/>
                        <a:pt x="53343" y="119586"/>
                        <a:pt x="52769" y="119586"/>
                      </a:cubicBezTo>
                      <a:lnTo>
                        <a:pt x="52769" y="119586"/>
                      </a:lnTo>
                      <a:close/>
                      <a:moveTo>
                        <a:pt x="26563" y="106207"/>
                      </a:moveTo>
                      <a:cubicBezTo>
                        <a:pt x="25607" y="105825"/>
                        <a:pt x="25416" y="104678"/>
                        <a:pt x="25798" y="103722"/>
                      </a:cubicBezTo>
                      <a:lnTo>
                        <a:pt x="72089" y="14656"/>
                      </a:lnTo>
                      <a:cubicBezTo>
                        <a:pt x="72472" y="13701"/>
                        <a:pt x="73619" y="13510"/>
                        <a:pt x="74576" y="13892"/>
                      </a:cubicBezTo>
                      <a:cubicBezTo>
                        <a:pt x="75532" y="14274"/>
                        <a:pt x="75724" y="15421"/>
                        <a:pt x="75341" y="16377"/>
                      </a:cubicBezTo>
                      <a:lnTo>
                        <a:pt x="29050" y="105443"/>
                      </a:lnTo>
                      <a:cubicBezTo>
                        <a:pt x="28667" y="106016"/>
                        <a:pt x="28094" y="106398"/>
                        <a:pt x="27520" y="106398"/>
                      </a:cubicBezTo>
                      <a:cubicBezTo>
                        <a:pt x="27137" y="106398"/>
                        <a:pt x="26755" y="106398"/>
                        <a:pt x="26563" y="106207"/>
                      </a:cubicBezTo>
                      <a:close/>
                      <a:moveTo>
                        <a:pt x="1122" y="93019"/>
                      </a:moveTo>
                      <a:cubicBezTo>
                        <a:pt x="166" y="92637"/>
                        <a:pt x="-25" y="91490"/>
                        <a:pt x="357" y="90534"/>
                      </a:cubicBezTo>
                      <a:lnTo>
                        <a:pt x="46648" y="1469"/>
                      </a:lnTo>
                      <a:cubicBezTo>
                        <a:pt x="47031" y="513"/>
                        <a:pt x="48179" y="322"/>
                        <a:pt x="49135" y="704"/>
                      </a:cubicBezTo>
                      <a:cubicBezTo>
                        <a:pt x="50092" y="1086"/>
                        <a:pt x="50283" y="2233"/>
                        <a:pt x="49900" y="3189"/>
                      </a:cubicBezTo>
                      <a:lnTo>
                        <a:pt x="3609" y="92255"/>
                      </a:lnTo>
                      <a:cubicBezTo>
                        <a:pt x="3227" y="92828"/>
                        <a:pt x="2653" y="93210"/>
                        <a:pt x="2079" y="93210"/>
                      </a:cubicBezTo>
                      <a:cubicBezTo>
                        <a:pt x="1696" y="93210"/>
                        <a:pt x="1314" y="93210"/>
                        <a:pt x="1122" y="93019"/>
                      </a:cubicBezTo>
                      <a:close/>
                    </a:path>
                  </a:pathLst>
                </a:custGeom>
                <a:solidFill>
                  <a:srgbClr val="000000"/>
                </a:solidFill>
                <a:ln w="1911" cap="flat">
                  <a:noFill/>
                  <a:prstDash val="solid"/>
                  <a:miter/>
                </a:ln>
              </p:spPr>
              <p:txBody>
                <a:bodyPr rtlCol="0" anchor="ctr"/>
                <a:lstStyle/>
                <a:p>
                  <a:endParaRPr lang="fr-FR"/>
                </a:p>
              </p:txBody>
            </p:sp>
            <p:sp>
              <p:nvSpPr>
                <p:cNvPr id="1237" name="Forme libre 1236">
                  <a:extLst>
                    <a:ext uri="{FF2B5EF4-FFF2-40B4-BE49-F238E27FC236}">
                      <a16:creationId xmlns:a16="http://schemas.microsoft.com/office/drawing/2014/main" id="{39DB6F2F-8A64-991A-8445-46BA7F4307DE}"/>
                    </a:ext>
                  </a:extLst>
                </p:cNvPr>
                <p:cNvSpPr/>
                <p:nvPr/>
              </p:nvSpPr>
              <p:spPr>
                <a:xfrm>
                  <a:off x="2876815" y="2507404"/>
                  <a:ext cx="153786" cy="114097"/>
                </a:xfrm>
                <a:custGeom>
                  <a:avLst/>
                  <a:gdLst>
                    <a:gd name="connsiteX0" fmla="*/ 151281 w 153786"/>
                    <a:gd name="connsiteY0" fmla="*/ 69893 h 114097"/>
                    <a:gd name="connsiteX1" fmla="*/ 24268 w 153786"/>
                    <a:gd name="connsiteY1" fmla="*/ 3953 h 114097"/>
                    <a:gd name="connsiteX2" fmla="*/ 24268 w 153786"/>
                    <a:gd name="connsiteY2" fmla="*/ 3953 h 114097"/>
                    <a:gd name="connsiteX3" fmla="*/ 23503 w 153786"/>
                    <a:gd name="connsiteY3" fmla="*/ 1469 h 114097"/>
                    <a:gd name="connsiteX4" fmla="*/ 25989 w 153786"/>
                    <a:gd name="connsiteY4" fmla="*/ 704 h 114097"/>
                    <a:gd name="connsiteX5" fmla="*/ 153003 w 153786"/>
                    <a:gd name="connsiteY5" fmla="*/ 66643 h 114097"/>
                    <a:gd name="connsiteX6" fmla="*/ 153959 w 153786"/>
                    <a:gd name="connsiteY6" fmla="*/ 68172 h 114097"/>
                    <a:gd name="connsiteX7" fmla="*/ 152238 w 153786"/>
                    <a:gd name="connsiteY7" fmla="*/ 69893 h 114097"/>
                    <a:gd name="connsiteX8" fmla="*/ 151281 w 153786"/>
                    <a:gd name="connsiteY8" fmla="*/ 69893 h 114097"/>
                    <a:gd name="connsiteX9" fmla="*/ 139613 w 153786"/>
                    <a:gd name="connsiteY9" fmla="*/ 92255 h 114097"/>
                    <a:gd name="connsiteX10" fmla="*/ 12599 w 153786"/>
                    <a:gd name="connsiteY10" fmla="*/ 26315 h 114097"/>
                    <a:gd name="connsiteX11" fmla="*/ 12599 w 153786"/>
                    <a:gd name="connsiteY11" fmla="*/ 26315 h 114097"/>
                    <a:gd name="connsiteX12" fmla="*/ 11834 w 153786"/>
                    <a:gd name="connsiteY12" fmla="*/ 23831 h 114097"/>
                    <a:gd name="connsiteX13" fmla="*/ 14321 w 153786"/>
                    <a:gd name="connsiteY13" fmla="*/ 23066 h 114097"/>
                    <a:gd name="connsiteX14" fmla="*/ 141335 w 153786"/>
                    <a:gd name="connsiteY14" fmla="*/ 89005 h 114097"/>
                    <a:gd name="connsiteX15" fmla="*/ 142291 w 153786"/>
                    <a:gd name="connsiteY15" fmla="*/ 90534 h 114097"/>
                    <a:gd name="connsiteX16" fmla="*/ 140569 w 153786"/>
                    <a:gd name="connsiteY16" fmla="*/ 92255 h 114097"/>
                    <a:gd name="connsiteX17" fmla="*/ 139613 w 153786"/>
                    <a:gd name="connsiteY17" fmla="*/ 92255 h 114097"/>
                    <a:gd name="connsiteX18" fmla="*/ 128136 w 153786"/>
                    <a:gd name="connsiteY18" fmla="*/ 114426 h 114097"/>
                    <a:gd name="connsiteX19" fmla="*/ 1122 w 153786"/>
                    <a:gd name="connsiteY19" fmla="*/ 48677 h 114097"/>
                    <a:gd name="connsiteX20" fmla="*/ 1122 w 153786"/>
                    <a:gd name="connsiteY20" fmla="*/ 48677 h 114097"/>
                    <a:gd name="connsiteX21" fmla="*/ 357 w 153786"/>
                    <a:gd name="connsiteY21" fmla="*/ 46193 h 114097"/>
                    <a:gd name="connsiteX22" fmla="*/ 2844 w 153786"/>
                    <a:gd name="connsiteY22" fmla="*/ 45428 h 114097"/>
                    <a:gd name="connsiteX23" fmla="*/ 129857 w 153786"/>
                    <a:gd name="connsiteY23" fmla="*/ 111368 h 114097"/>
                    <a:gd name="connsiteX24" fmla="*/ 130814 w 153786"/>
                    <a:gd name="connsiteY24" fmla="*/ 112897 h 114097"/>
                    <a:gd name="connsiteX25" fmla="*/ 129092 w 153786"/>
                    <a:gd name="connsiteY25" fmla="*/ 114617 h 114097"/>
                    <a:gd name="connsiteX26" fmla="*/ 128136 w 153786"/>
                    <a:gd name="connsiteY26" fmla="*/ 114426 h 114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786" h="114097">
                      <a:moveTo>
                        <a:pt x="151281" y="69893"/>
                      </a:moveTo>
                      <a:lnTo>
                        <a:pt x="24268" y="3953"/>
                      </a:lnTo>
                      <a:cubicBezTo>
                        <a:pt x="24268" y="3953"/>
                        <a:pt x="24268" y="3953"/>
                        <a:pt x="24268" y="3953"/>
                      </a:cubicBezTo>
                      <a:cubicBezTo>
                        <a:pt x="23311" y="3571"/>
                        <a:pt x="23120" y="2424"/>
                        <a:pt x="23503" y="1469"/>
                      </a:cubicBezTo>
                      <a:cubicBezTo>
                        <a:pt x="23885" y="513"/>
                        <a:pt x="25033" y="322"/>
                        <a:pt x="25989" y="704"/>
                      </a:cubicBezTo>
                      <a:lnTo>
                        <a:pt x="153003" y="66643"/>
                      </a:lnTo>
                      <a:cubicBezTo>
                        <a:pt x="153577" y="67026"/>
                        <a:pt x="153959" y="67599"/>
                        <a:pt x="153959" y="68172"/>
                      </a:cubicBezTo>
                      <a:cubicBezTo>
                        <a:pt x="153959" y="69128"/>
                        <a:pt x="153194" y="69893"/>
                        <a:pt x="152238" y="69893"/>
                      </a:cubicBezTo>
                      <a:cubicBezTo>
                        <a:pt x="151855" y="70084"/>
                        <a:pt x="151473" y="70084"/>
                        <a:pt x="151281" y="69893"/>
                      </a:cubicBezTo>
                      <a:close/>
                      <a:moveTo>
                        <a:pt x="139613" y="92255"/>
                      </a:moveTo>
                      <a:lnTo>
                        <a:pt x="12599" y="26315"/>
                      </a:lnTo>
                      <a:lnTo>
                        <a:pt x="12599" y="26315"/>
                      </a:lnTo>
                      <a:cubicBezTo>
                        <a:pt x="11643" y="25933"/>
                        <a:pt x="11452" y="24786"/>
                        <a:pt x="11834" y="23831"/>
                      </a:cubicBezTo>
                      <a:cubicBezTo>
                        <a:pt x="12217" y="22875"/>
                        <a:pt x="13365" y="22684"/>
                        <a:pt x="14321" y="23066"/>
                      </a:cubicBezTo>
                      <a:lnTo>
                        <a:pt x="141335" y="89005"/>
                      </a:lnTo>
                      <a:cubicBezTo>
                        <a:pt x="141908" y="89388"/>
                        <a:pt x="142291" y="89961"/>
                        <a:pt x="142291" y="90534"/>
                      </a:cubicBezTo>
                      <a:cubicBezTo>
                        <a:pt x="142291" y="91490"/>
                        <a:pt x="141526" y="92255"/>
                        <a:pt x="140569" y="92255"/>
                      </a:cubicBezTo>
                      <a:cubicBezTo>
                        <a:pt x="140187" y="92446"/>
                        <a:pt x="139995" y="92446"/>
                        <a:pt x="139613" y="92255"/>
                      </a:cubicBezTo>
                      <a:close/>
                      <a:moveTo>
                        <a:pt x="128136" y="114426"/>
                      </a:moveTo>
                      <a:lnTo>
                        <a:pt x="1122" y="48677"/>
                      </a:lnTo>
                      <a:lnTo>
                        <a:pt x="1122" y="48677"/>
                      </a:lnTo>
                      <a:cubicBezTo>
                        <a:pt x="166" y="48295"/>
                        <a:pt x="-25" y="47148"/>
                        <a:pt x="357" y="46193"/>
                      </a:cubicBezTo>
                      <a:cubicBezTo>
                        <a:pt x="740" y="45237"/>
                        <a:pt x="1888" y="45046"/>
                        <a:pt x="2844" y="45428"/>
                      </a:cubicBezTo>
                      <a:lnTo>
                        <a:pt x="129857" y="111368"/>
                      </a:lnTo>
                      <a:cubicBezTo>
                        <a:pt x="130431" y="111750"/>
                        <a:pt x="130814" y="112323"/>
                        <a:pt x="130814" y="112897"/>
                      </a:cubicBezTo>
                      <a:cubicBezTo>
                        <a:pt x="130814" y="113852"/>
                        <a:pt x="130049" y="114617"/>
                        <a:pt x="129092" y="114617"/>
                      </a:cubicBezTo>
                      <a:cubicBezTo>
                        <a:pt x="128710" y="114617"/>
                        <a:pt x="128327" y="114617"/>
                        <a:pt x="128136" y="114426"/>
                      </a:cubicBezTo>
                      <a:close/>
                    </a:path>
                  </a:pathLst>
                </a:custGeom>
                <a:solidFill>
                  <a:srgbClr val="000000"/>
                </a:solidFill>
                <a:ln w="1911" cap="flat">
                  <a:noFill/>
                  <a:prstDash val="solid"/>
                  <a:miter/>
                </a:ln>
              </p:spPr>
              <p:txBody>
                <a:bodyPr rtlCol="0" anchor="ctr"/>
                <a:lstStyle/>
                <a:p>
                  <a:endParaRPr lang="fr-FR"/>
                </a:p>
              </p:txBody>
            </p:sp>
            <p:sp>
              <p:nvSpPr>
                <p:cNvPr id="1238" name="Forme libre 1237">
                  <a:extLst>
                    <a:ext uri="{FF2B5EF4-FFF2-40B4-BE49-F238E27FC236}">
                      <a16:creationId xmlns:a16="http://schemas.microsoft.com/office/drawing/2014/main" id="{E14934A9-98D9-45EF-C53B-2EC7E5E6F994}"/>
                    </a:ext>
                  </a:extLst>
                </p:cNvPr>
                <p:cNvSpPr/>
                <p:nvPr/>
              </p:nvSpPr>
              <p:spPr>
                <a:xfrm>
                  <a:off x="2964571" y="2560304"/>
                  <a:ext cx="40434" cy="12651"/>
                </a:xfrm>
                <a:custGeom>
                  <a:avLst/>
                  <a:gdLst>
                    <a:gd name="connsiteX0" fmla="*/ 1931 w 40434"/>
                    <a:gd name="connsiteY0" fmla="*/ 13171 h 12651"/>
                    <a:gd name="connsiteX1" fmla="*/ 209 w 40434"/>
                    <a:gd name="connsiteY1" fmla="*/ 11833 h 12651"/>
                    <a:gd name="connsiteX2" fmla="*/ 1548 w 40434"/>
                    <a:gd name="connsiteY2" fmla="*/ 9730 h 12651"/>
                    <a:gd name="connsiteX3" fmla="*/ 38466 w 40434"/>
                    <a:gd name="connsiteY3" fmla="*/ 556 h 12651"/>
                    <a:gd name="connsiteX4" fmla="*/ 38466 w 40434"/>
                    <a:gd name="connsiteY4" fmla="*/ 556 h 12651"/>
                    <a:gd name="connsiteX5" fmla="*/ 40570 w 40434"/>
                    <a:gd name="connsiteY5" fmla="*/ 1894 h 12651"/>
                    <a:gd name="connsiteX6" fmla="*/ 39231 w 40434"/>
                    <a:gd name="connsiteY6" fmla="*/ 3996 h 12651"/>
                    <a:gd name="connsiteX7" fmla="*/ 2313 w 40434"/>
                    <a:gd name="connsiteY7" fmla="*/ 13171 h 12651"/>
                    <a:gd name="connsiteX8" fmla="*/ 1931 w 40434"/>
                    <a:gd name="connsiteY8" fmla="*/ 13171 h 12651"/>
                    <a:gd name="connsiteX9" fmla="*/ 1931 w 40434"/>
                    <a:gd name="connsiteY9" fmla="*/ 13171 h 1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34" h="12651">
                      <a:moveTo>
                        <a:pt x="1931" y="13171"/>
                      </a:moveTo>
                      <a:cubicBezTo>
                        <a:pt x="1166" y="13171"/>
                        <a:pt x="400" y="12597"/>
                        <a:pt x="209" y="11833"/>
                      </a:cubicBezTo>
                      <a:cubicBezTo>
                        <a:pt x="18" y="10877"/>
                        <a:pt x="592" y="9921"/>
                        <a:pt x="1548" y="9730"/>
                      </a:cubicBezTo>
                      <a:lnTo>
                        <a:pt x="38466" y="556"/>
                      </a:lnTo>
                      <a:cubicBezTo>
                        <a:pt x="38466" y="556"/>
                        <a:pt x="38466" y="556"/>
                        <a:pt x="38466" y="556"/>
                      </a:cubicBezTo>
                      <a:cubicBezTo>
                        <a:pt x="39423" y="365"/>
                        <a:pt x="40379" y="938"/>
                        <a:pt x="40570" y="1894"/>
                      </a:cubicBezTo>
                      <a:cubicBezTo>
                        <a:pt x="40762" y="2850"/>
                        <a:pt x="40188" y="3805"/>
                        <a:pt x="39231" y="3996"/>
                      </a:cubicBezTo>
                      <a:lnTo>
                        <a:pt x="2313" y="13171"/>
                      </a:lnTo>
                      <a:cubicBezTo>
                        <a:pt x="2122" y="13171"/>
                        <a:pt x="2122" y="13171"/>
                        <a:pt x="1931" y="13171"/>
                      </a:cubicBezTo>
                      <a:lnTo>
                        <a:pt x="1931" y="13171"/>
                      </a:lnTo>
                      <a:close/>
                    </a:path>
                  </a:pathLst>
                </a:custGeom>
                <a:solidFill>
                  <a:srgbClr val="000000"/>
                </a:solidFill>
                <a:ln w="1911" cap="flat">
                  <a:noFill/>
                  <a:prstDash val="solid"/>
                  <a:miter/>
                </a:ln>
              </p:spPr>
              <p:txBody>
                <a:bodyPr rtlCol="0" anchor="ctr"/>
                <a:lstStyle/>
                <a:p>
                  <a:endParaRPr lang="fr-FR"/>
                </a:p>
              </p:txBody>
            </p:sp>
            <p:sp>
              <p:nvSpPr>
                <p:cNvPr id="1239" name="Forme libre 1238">
                  <a:extLst>
                    <a:ext uri="{FF2B5EF4-FFF2-40B4-BE49-F238E27FC236}">
                      <a16:creationId xmlns:a16="http://schemas.microsoft.com/office/drawing/2014/main" id="{A9A718FB-DB93-3017-40F3-22B24B579AB1}"/>
                    </a:ext>
                  </a:extLst>
                </p:cNvPr>
                <p:cNvSpPr/>
                <p:nvPr/>
              </p:nvSpPr>
              <p:spPr>
                <a:xfrm>
                  <a:off x="2890544" y="2547222"/>
                  <a:ext cx="102565" cy="43890"/>
                </a:xfrm>
                <a:custGeom>
                  <a:avLst/>
                  <a:gdLst>
                    <a:gd name="connsiteX0" fmla="*/ 99295 w 102565"/>
                    <a:gd name="connsiteY0" fmla="*/ 38102 h 43890"/>
                    <a:gd name="connsiteX1" fmla="*/ 85905 w 102565"/>
                    <a:gd name="connsiteY1" fmla="*/ 2935 h 43890"/>
                    <a:gd name="connsiteX2" fmla="*/ 85905 w 102565"/>
                    <a:gd name="connsiteY2" fmla="*/ 2935 h 43890"/>
                    <a:gd name="connsiteX3" fmla="*/ 86861 w 102565"/>
                    <a:gd name="connsiteY3" fmla="*/ 641 h 43890"/>
                    <a:gd name="connsiteX4" fmla="*/ 89157 w 102565"/>
                    <a:gd name="connsiteY4" fmla="*/ 1597 h 43890"/>
                    <a:gd name="connsiteX5" fmla="*/ 102547 w 102565"/>
                    <a:gd name="connsiteY5" fmla="*/ 36764 h 43890"/>
                    <a:gd name="connsiteX6" fmla="*/ 102738 w 102565"/>
                    <a:gd name="connsiteY6" fmla="*/ 37338 h 43890"/>
                    <a:gd name="connsiteX7" fmla="*/ 101017 w 102565"/>
                    <a:gd name="connsiteY7" fmla="*/ 39058 h 43890"/>
                    <a:gd name="connsiteX8" fmla="*/ 99295 w 102565"/>
                    <a:gd name="connsiteY8" fmla="*/ 38102 h 43890"/>
                    <a:gd name="connsiteX9" fmla="*/ 1931 w 102565"/>
                    <a:gd name="connsiteY9" fmla="*/ 44410 h 43890"/>
                    <a:gd name="connsiteX10" fmla="*/ 209 w 102565"/>
                    <a:gd name="connsiteY10" fmla="*/ 43072 h 43890"/>
                    <a:gd name="connsiteX11" fmla="*/ 1548 w 102565"/>
                    <a:gd name="connsiteY11" fmla="*/ 40969 h 43890"/>
                    <a:gd name="connsiteX12" fmla="*/ 38466 w 102565"/>
                    <a:gd name="connsiteY12" fmla="*/ 31795 h 43890"/>
                    <a:gd name="connsiteX13" fmla="*/ 38466 w 102565"/>
                    <a:gd name="connsiteY13" fmla="*/ 31795 h 43890"/>
                    <a:gd name="connsiteX14" fmla="*/ 40570 w 102565"/>
                    <a:gd name="connsiteY14" fmla="*/ 33133 h 43890"/>
                    <a:gd name="connsiteX15" fmla="*/ 39231 w 102565"/>
                    <a:gd name="connsiteY15" fmla="*/ 35235 h 43890"/>
                    <a:gd name="connsiteX16" fmla="*/ 2313 w 102565"/>
                    <a:gd name="connsiteY16" fmla="*/ 44410 h 43890"/>
                    <a:gd name="connsiteX17" fmla="*/ 1931 w 102565"/>
                    <a:gd name="connsiteY17" fmla="*/ 44410 h 43890"/>
                    <a:gd name="connsiteX18" fmla="*/ 1931 w 102565"/>
                    <a:gd name="connsiteY18" fmla="*/ 44410 h 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2565" h="43890">
                      <a:moveTo>
                        <a:pt x="99295" y="38102"/>
                      </a:moveTo>
                      <a:lnTo>
                        <a:pt x="85905" y="2935"/>
                      </a:lnTo>
                      <a:lnTo>
                        <a:pt x="85905" y="2935"/>
                      </a:lnTo>
                      <a:cubicBezTo>
                        <a:pt x="85523" y="1979"/>
                        <a:pt x="86096" y="1023"/>
                        <a:pt x="86861" y="641"/>
                      </a:cubicBezTo>
                      <a:cubicBezTo>
                        <a:pt x="87818" y="259"/>
                        <a:pt x="88774" y="832"/>
                        <a:pt x="89157" y="1597"/>
                      </a:cubicBezTo>
                      <a:lnTo>
                        <a:pt x="102547" y="36764"/>
                      </a:lnTo>
                      <a:cubicBezTo>
                        <a:pt x="102547" y="36956"/>
                        <a:pt x="102738" y="37147"/>
                        <a:pt x="102738" y="37338"/>
                      </a:cubicBezTo>
                      <a:cubicBezTo>
                        <a:pt x="102738" y="38293"/>
                        <a:pt x="101973" y="39058"/>
                        <a:pt x="101017" y="39058"/>
                      </a:cubicBezTo>
                      <a:cubicBezTo>
                        <a:pt x="100251" y="39249"/>
                        <a:pt x="99486" y="38867"/>
                        <a:pt x="99295" y="38102"/>
                      </a:cubicBezTo>
                      <a:close/>
                      <a:moveTo>
                        <a:pt x="1931" y="44410"/>
                      </a:moveTo>
                      <a:cubicBezTo>
                        <a:pt x="1166" y="44410"/>
                        <a:pt x="401" y="43836"/>
                        <a:pt x="209" y="43072"/>
                      </a:cubicBezTo>
                      <a:cubicBezTo>
                        <a:pt x="18" y="42116"/>
                        <a:pt x="592" y="41160"/>
                        <a:pt x="1548" y="40969"/>
                      </a:cubicBezTo>
                      <a:lnTo>
                        <a:pt x="38466" y="31795"/>
                      </a:lnTo>
                      <a:cubicBezTo>
                        <a:pt x="38466" y="31795"/>
                        <a:pt x="38466" y="31795"/>
                        <a:pt x="38466" y="31795"/>
                      </a:cubicBezTo>
                      <a:cubicBezTo>
                        <a:pt x="39423" y="31604"/>
                        <a:pt x="40379" y="32177"/>
                        <a:pt x="40570" y="33133"/>
                      </a:cubicBezTo>
                      <a:cubicBezTo>
                        <a:pt x="40762" y="34089"/>
                        <a:pt x="40188" y="35044"/>
                        <a:pt x="39231" y="35235"/>
                      </a:cubicBezTo>
                      <a:lnTo>
                        <a:pt x="2313" y="44410"/>
                      </a:lnTo>
                      <a:cubicBezTo>
                        <a:pt x="2313" y="44410"/>
                        <a:pt x="2122" y="44410"/>
                        <a:pt x="1931" y="44410"/>
                      </a:cubicBezTo>
                      <a:lnTo>
                        <a:pt x="1931" y="44410"/>
                      </a:lnTo>
                      <a:close/>
                    </a:path>
                  </a:pathLst>
                </a:custGeom>
                <a:solidFill>
                  <a:srgbClr val="000000"/>
                </a:solidFill>
                <a:ln w="1911" cap="flat">
                  <a:noFill/>
                  <a:prstDash val="solid"/>
                  <a:miter/>
                </a:ln>
              </p:spPr>
              <p:txBody>
                <a:bodyPr rtlCol="0" anchor="ctr"/>
                <a:lstStyle/>
                <a:p>
                  <a:endParaRPr lang="fr-FR"/>
                </a:p>
              </p:txBody>
            </p:sp>
            <p:sp>
              <p:nvSpPr>
                <p:cNvPr id="1240" name="Forme libre 1239">
                  <a:extLst>
                    <a:ext uri="{FF2B5EF4-FFF2-40B4-BE49-F238E27FC236}">
                      <a16:creationId xmlns:a16="http://schemas.microsoft.com/office/drawing/2014/main" id="{795FCE26-18D4-000B-5C4F-E95F6C5B54F8}"/>
                    </a:ext>
                  </a:extLst>
                </p:cNvPr>
                <p:cNvSpPr/>
                <p:nvPr/>
              </p:nvSpPr>
              <p:spPr>
                <a:xfrm>
                  <a:off x="2902127" y="2438690"/>
                  <a:ext cx="165009" cy="230784"/>
                </a:xfrm>
                <a:custGeom>
                  <a:avLst/>
                  <a:gdLst>
                    <a:gd name="connsiteX0" fmla="*/ 15788 w 165009"/>
                    <a:gd name="connsiteY0" fmla="*/ 166129 h 230784"/>
                    <a:gd name="connsiteX1" fmla="*/ 14067 w 165009"/>
                    <a:gd name="connsiteY1" fmla="*/ 164982 h 230784"/>
                    <a:gd name="connsiteX2" fmla="*/ 294 w 165009"/>
                    <a:gd name="connsiteY2" fmla="*/ 129623 h 230784"/>
                    <a:gd name="connsiteX3" fmla="*/ 1251 w 165009"/>
                    <a:gd name="connsiteY3" fmla="*/ 127330 h 230784"/>
                    <a:gd name="connsiteX4" fmla="*/ 3546 w 165009"/>
                    <a:gd name="connsiteY4" fmla="*/ 128285 h 230784"/>
                    <a:gd name="connsiteX5" fmla="*/ 17319 w 165009"/>
                    <a:gd name="connsiteY5" fmla="*/ 163644 h 230784"/>
                    <a:gd name="connsiteX6" fmla="*/ 17510 w 165009"/>
                    <a:gd name="connsiteY6" fmla="*/ 164218 h 230784"/>
                    <a:gd name="connsiteX7" fmla="*/ 15788 w 165009"/>
                    <a:gd name="connsiteY7" fmla="*/ 166129 h 230784"/>
                    <a:gd name="connsiteX8" fmla="*/ 15788 w 165009"/>
                    <a:gd name="connsiteY8" fmla="*/ 166129 h 230784"/>
                    <a:gd name="connsiteX9" fmla="*/ 110475 w 165009"/>
                    <a:gd name="connsiteY9" fmla="*/ 82606 h 230784"/>
                    <a:gd name="connsiteX10" fmla="*/ 98806 w 165009"/>
                    <a:gd name="connsiteY10" fmla="*/ 46100 h 230784"/>
                    <a:gd name="connsiteX11" fmla="*/ 114683 w 165009"/>
                    <a:gd name="connsiteY11" fmla="*/ 32721 h 230784"/>
                    <a:gd name="connsiteX12" fmla="*/ 135342 w 165009"/>
                    <a:gd name="connsiteY12" fmla="*/ 34441 h 230784"/>
                    <a:gd name="connsiteX13" fmla="*/ 147010 w 165009"/>
                    <a:gd name="connsiteY13" fmla="*/ 70947 h 230784"/>
                    <a:gd name="connsiteX14" fmla="*/ 147010 w 165009"/>
                    <a:gd name="connsiteY14" fmla="*/ 70947 h 230784"/>
                    <a:gd name="connsiteX15" fmla="*/ 144523 w 165009"/>
                    <a:gd name="connsiteY15" fmla="*/ 71711 h 230784"/>
                    <a:gd name="connsiteX16" fmla="*/ 143758 w 165009"/>
                    <a:gd name="connsiteY16" fmla="*/ 69227 h 230784"/>
                    <a:gd name="connsiteX17" fmla="*/ 133811 w 165009"/>
                    <a:gd name="connsiteY17" fmla="*/ 37499 h 230784"/>
                    <a:gd name="connsiteX18" fmla="*/ 115831 w 165009"/>
                    <a:gd name="connsiteY18" fmla="*/ 35970 h 230784"/>
                    <a:gd name="connsiteX19" fmla="*/ 102058 w 165009"/>
                    <a:gd name="connsiteY19" fmla="*/ 47629 h 230784"/>
                    <a:gd name="connsiteX20" fmla="*/ 112005 w 165009"/>
                    <a:gd name="connsiteY20" fmla="*/ 79357 h 230784"/>
                    <a:gd name="connsiteX21" fmla="*/ 112961 w 165009"/>
                    <a:gd name="connsiteY21" fmla="*/ 80886 h 230784"/>
                    <a:gd name="connsiteX22" fmla="*/ 111240 w 165009"/>
                    <a:gd name="connsiteY22" fmla="*/ 82606 h 230784"/>
                    <a:gd name="connsiteX23" fmla="*/ 110475 w 165009"/>
                    <a:gd name="connsiteY23" fmla="*/ 82606 h 230784"/>
                    <a:gd name="connsiteX24" fmla="*/ 52133 w 165009"/>
                    <a:gd name="connsiteY24" fmla="*/ 51643 h 230784"/>
                    <a:gd name="connsiteX25" fmla="*/ 40464 w 165009"/>
                    <a:gd name="connsiteY25" fmla="*/ 15137 h 230784"/>
                    <a:gd name="connsiteX26" fmla="*/ 56341 w 165009"/>
                    <a:gd name="connsiteY26" fmla="*/ 1758 h 230784"/>
                    <a:gd name="connsiteX27" fmla="*/ 77000 w 165009"/>
                    <a:gd name="connsiteY27" fmla="*/ 3479 h 230784"/>
                    <a:gd name="connsiteX28" fmla="*/ 90390 w 165009"/>
                    <a:gd name="connsiteY28" fmla="*/ 19342 h 230784"/>
                    <a:gd name="connsiteX29" fmla="*/ 88668 w 165009"/>
                    <a:gd name="connsiteY29" fmla="*/ 39984 h 230784"/>
                    <a:gd name="connsiteX30" fmla="*/ 86181 w 165009"/>
                    <a:gd name="connsiteY30" fmla="*/ 40749 h 230784"/>
                    <a:gd name="connsiteX31" fmla="*/ 85416 w 165009"/>
                    <a:gd name="connsiteY31" fmla="*/ 38264 h 230784"/>
                    <a:gd name="connsiteX32" fmla="*/ 86946 w 165009"/>
                    <a:gd name="connsiteY32" fmla="*/ 20298 h 230784"/>
                    <a:gd name="connsiteX33" fmla="*/ 75278 w 165009"/>
                    <a:gd name="connsiteY33" fmla="*/ 6537 h 230784"/>
                    <a:gd name="connsiteX34" fmla="*/ 43525 w 165009"/>
                    <a:gd name="connsiteY34" fmla="*/ 16475 h 230784"/>
                    <a:gd name="connsiteX35" fmla="*/ 53472 w 165009"/>
                    <a:gd name="connsiteY35" fmla="*/ 48203 h 230784"/>
                    <a:gd name="connsiteX36" fmla="*/ 54428 w 165009"/>
                    <a:gd name="connsiteY36" fmla="*/ 49732 h 230784"/>
                    <a:gd name="connsiteX37" fmla="*/ 52706 w 165009"/>
                    <a:gd name="connsiteY37" fmla="*/ 51452 h 230784"/>
                    <a:gd name="connsiteX38" fmla="*/ 52133 w 165009"/>
                    <a:gd name="connsiteY38" fmla="*/ 51643 h 230784"/>
                    <a:gd name="connsiteX39" fmla="*/ 97467 w 165009"/>
                    <a:gd name="connsiteY39" fmla="*/ 229966 h 230784"/>
                    <a:gd name="connsiteX40" fmla="*/ 90198 w 165009"/>
                    <a:gd name="connsiteY40" fmla="*/ 204546 h 230784"/>
                    <a:gd name="connsiteX41" fmla="*/ 91537 w 165009"/>
                    <a:gd name="connsiteY41" fmla="*/ 202252 h 230784"/>
                    <a:gd name="connsiteX42" fmla="*/ 93833 w 165009"/>
                    <a:gd name="connsiteY42" fmla="*/ 203590 h 230784"/>
                    <a:gd name="connsiteX43" fmla="*/ 101102 w 165009"/>
                    <a:gd name="connsiteY43" fmla="*/ 229010 h 230784"/>
                    <a:gd name="connsiteX44" fmla="*/ 101102 w 165009"/>
                    <a:gd name="connsiteY44" fmla="*/ 229584 h 230784"/>
                    <a:gd name="connsiteX45" fmla="*/ 99380 w 165009"/>
                    <a:gd name="connsiteY45" fmla="*/ 231304 h 230784"/>
                    <a:gd name="connsiteX46" fmla="*/ 97467 w 165009"/>
                    <a:gd name="connsiteY46" fmla="*/ 229966 h 230784"/>
                    <a:gd name="connsiteX47" fmla="*/ 138402 w 165009"/>
                    <a:gd name="connsiteY47" fmla="*/ 114715 h 230784"/>
                    <a:gd name="connsiteX48" fmla="*/ 145862 w 165009"/>
                    <a:gd name="connsiteY48" fmla="*/ 139562 h 230784"/>
                    <a:gd name="connsiteX49" fmla="*/ 165182 w 165009"/>
                    <a:gd name="connsiteY49" fmla="*/ 102483 h 230784"/>
                    <a:gd name="connsiteX50" fmla="*/ 157913 w 165009"/>
                    <a:gd name="connsiteY50" fmla="*/ 77063 h 230784"/>
                    <a:gd name="connsiteX51" fmla="*/ 138402 w 165009"/>
                    <a:gd name="connsiteY51" fmla="*/ 114715 h 23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5009" h="230784">
                      <a:moveTo>
                        <a:pt x="15788" y="166129"/>
                      </a:moveTo>
                      <a:cubicBezTo>
                        <a:pt x="15023" y="166129"/>
                        <a:pt x="14449" y="165747"/>
                        <a:pt x="14067" y="164982"/>
                      </a:cubicBezTo>
                      <a:lnTo>
                        <a:pt x="294" y="129623"/>
                      </a:lnTo>
                      <a:cubicBezTo>
                        <a:pt x="-88" y="128668"/>
                        <a:pt x="486" y="127712"/>
                        <a:pt x="1251" y="127330"/>
                      </a:cubicBezTo>
                      <a:cubicBezTo>
                        <a:pt x="2207" y="126948"/>
                        <a:pt x="3164" y="127330"/>
                        <a:pt x="3546" y="128285"/>
                      </a:cubicBezTo>
                      <a:lnTo>
                        <a:pt x="17319" y="163644"/>
                      </a:lnTo>
                      <a:cubicBezTo>
                        <a:pt x="17319" y="163835"/>
                        <a:pt x="17510" y="164027"/>
                        <a:pt x="17510" y="164218"/>
                      </a:cubicBezTo>
                      <a:cubicBezTo>
                        <a:pt x="17701" y="165364"/>
                        <a:pt x="16745" y="166129"/>
                        <a:pt x="15788" y="166129"/>
                      </a:cubicBezTo>
                      <a:lnTo>
                        <a:pt x="15788" y="166129"/>
                      </a:lnTo>
                      <a:close/>
                      <a:moveTo>
                        <a:pt x="110475" y="82606"/>
                      </a:moveTo>
                      <a:cubicBezTo>
                        <a:pt x="97276" y="75725"/>
                        <a:pt x="91920" y="59288"/>
                        <a:pt x="98806" y="46100"/>
                      </a:cubicBezTo>
                      <a:cubicBezTo>
                        <a:pt x="102058" y="39602"/>
                        <a:pt x="107797" y="35015"/>
                        <a:pt x="114683" y="32721"/>
                      </a:cubicBezTo>
                      <a:cubicBezTo>
                        <a:pt x="121569" y="30619"/>
                        <a:pt x="129029" y="31192"/>
                        <a:pt x="135342" y="34441"/>
                      </a:cubicBezTo>
                      <a:cubicBezTo>
                        <a:pt x="148541" y="41322"/>
                        <a:pt x="153896" y="57759"/>
                        <a:pt x="147010" y="70947"/>
                      </a:cubicBezTo>
                      <a:lnTo>
                        <a:pt x="147010" y="70947"/>
                      </a:lnTo>
                      <a:cubicBezTo>
                        <a:pt x="146628" y="71903"/>
                        <a:pt x="145480" y="72094"/>
                        <a:pt x="144523" y="71711"/>
                      </a:cubicBezTo>
                      <a:cubicBezTo>
                        <a:pt x="143567" y="71329"/>
                        <a:pt x="143376" y="70182"/>
                        <a:pt x="143758" y="69227"/>
                      </a:cubicBezTo>
                      <a:cubicBezTo>
                        <a:pt x="149688" y="57759"/>
                        <a:pt x="145289" y="43424"/>
                        <a:pt x="133811" y="37499"/>
                      </a:cubicBezTo>
                      <a:cubicBezTo>
                        <a:pt x="128264" y="34633"/>
                        <a:pt x="121952" y="34059"/>
                        <a:pt x="115831" y="35970"/>
                      </a:cubicBezTo>
                      <a:cubicBezTo>
                        <a:pt x="109901" y="37882"/>
                        <a:pt x="104927" y="41895"/>
                        <a:pt x="102058" y="47629"/>
                      </a:cubicBezTo>
                      <a:cubicBezTo>
                        <a:pt x="96128" y="59097"/>
                        <a:pt x="100528" y="73432"/>
                        <a:pt x="112005" y="79357"/>
                      </a:cubicBezTo>
                      <a:cubicBezTo>
                        <a:pt x="112579" y="79739"/>
                        <a:pt x="112961" y="80312"/>
                        <a:pt x="112961" y="80886"/>
                      </a:cubicBezTo>
                      <a:cubicBezTo>
                        <a:pt x="112961" y="81841"/>
                        <a:pt x="112196" y="82606"/>
                        <a:pt x="111240" y="82606"/>
                      </a:cubicBezTo>
                      <a:cubicBezTo>
                        <a:pt x="111048" y="82988"/>
                        <a:pt x="110857" y="82797"/>
                        <a:pt x="110475" y="82606"/>
                      </a:cubicBezTo>
                      <a:close/>
                      <a:moveTo>
                        <a:pt x="52133" y="51643"/>
                      </a:moveTo>
                      <a:cubicBezTo>
                        <a:pt x="38934" y="44762"/>
                        <a:pt x="33578" y="28325"/>
                        <a:pt x="40464" y="15137"/>
                      </a:cubicBezTo>
                      <a:cubicBezTo>
                        <a:pt x="43716" y="8639"/>
                        <a:pt x="49455" y="4052"/>
                        <a:pt x="56341" y="1758"/>
                      </a:cubicBezTo>
                      <a:cubicBezTo>
                        <a:pt x="63227" y="-344"/>
                        <a:pt x="70687" y="229"/>
                        <a:pt x="77000" y="3479"/>
                      </a:cubicBezTo>
                      <a:cubicBezTo>
                        <a:pt x="83504" y="6728"/>
                        <a:pt x="88094" y="12462"/>
                        <a:pt x="90390" y="19342"/>
                      </a:cubicBezTo>
                      <a:cubicBezTo>
                        <a:pt x="92494" y="26223"/>
                        <a:pt x="91920" y="33677"/>
                        <a:pt x="88668" y="39984"/>
                      </a:cubicBezTo>
                      <a:cubicBezTo>
                        <a:pt x="88286" y="40940"/>
                        <a:pt x="87138" y="41131"/>
                        <a:pt x="86181" y="40749"/>
                      </a:cubicBezTo>
                      <a:cubicBezTo>
                        <a:pt x="85225" y="40366"/>
                        <a:pt x="85034" y="39220"/>
                        <a:pt x="85416" y="38264"/>
                      </a:cubicBezTo>
                      <a:cubicBezTo>
                        <a:pt x="88286" y="32721"/>
                        <a:pt x="88859" y="26414"/>
                        <a:pt x="86946" y="20298"/>
                      </a:cubicBezTo>
                      <a:cubicBezTo>
                        <a:pt x="85034" y="14373"/>
                        <a:pt x="81017" y="9404"/>
                        <a:pt x="75278" y="6537"/>
                      </a:cubicBezTo>
                      <a:cubicBezTo>
                        <a:pt x="63801" y="612"/>
                        <a:pt x="49455" y="5008"/>
                        <a:pt x="43525" y="16475"/>
                      </a:cubicBezTo>
                      <a:cubicBezTo>
                        <a:pt x="37595" y="27943"/>
                        <a:pt x="41994" y="42278"/>
                        <a:pt x="53472" y="48203"/>
                      </a:cubicBezTo>
                      <a:cubicBezTo>
                        <a:pt x="54046" y="48585"/>
                        <a:pt x="54428" y="49158"/>
                        <a:pt x="54428" y="49732"/>
                      </a:cubicBezTo>
                      <a:cubicBezTo>
                        <a:pt x="54428" y="50687"/>
                        <a:pt x="53663" y="51452"/>
                        <a:pt x="52706" y="51452"/>
                      </a:cubicBezTo>
                      <a:cubicBezTo>
                        <a:pt x="52706" y="51834"/>
                        <a:pt x="52324" y="51643"/>
                        <a:pt x="52133" y="51643"/>
                      </a:cubicBezTo>
                      <a:close/>
                      <a:moveTo>
                        <a:pt x="97467" y="229966"/>
                      </a:moveTo>
                      <a:lnTo>
                        <a:pt x="90198" y="204546"/>
                      </a:lnTo>
                      <a:cubicBezTo>
                        <a:pt x="90007" y="203590"/>
                        <a:pt x="90581" y="202634"/>
                        <a:pt x="91537" y="202252"/>
                      </a:cubicBezTo>
                      <a:cubicBezTo>
                        <a:pt x="92494" y="202061"/>
                        <a:pt x="93450" y="202634"/>
                        <a:pt x="93833" y="203590"/>
                      </a:cubicBezTo>
                      <a:lnTo>
                        <a:pt x="101102" y="229010"/>
                      </a:lnTo>
                      <a:cubicBezTo>
                        <a:pt x="101102" y="229201"/>
                        <a:pt x="101102" y="229392"/>
                        <a:pt x="101102" y="229584"/>
                      </a:cubicBezTo>
                      <a:cubicBezTo>
                        <a:pt x="101102" y="230539"/>
                        <a:pt x="100336" y="231304"/>
                        <a:pt x="99380" y="231304"/>
                      </a:cubicBezTo>
                      <a:cubicBezTo>
                        <a:pt x="98424" y="231113"/>
                        <a:pt x="97658" y="230730"/>
                        <a:pt x="97467" y="229966"/>
                      </a:cubicBezTo>
                      <a:close/>
                      <a:moveTo>
                        <a:pt x="138402" y="114715"/>
                      </a:moveTo>
                      <a:lnTo>
                        <a:pt x="145862" y="139562"/>
                      </a:lnTo>
                      <a:lnTo>
                        <a:pt x="165182" y="102483"/>
                      </a:lnTo>
                      <a:lnTo>
                        <a:pt x="157913" y="77063"/>
                      </a:lnTo>
                      <a:lnTo>
                        <a:pt x="138402" y="114715"/>
                      </a:lnTo>
                      <a:close/>
                    </a:path>
                  </a:pathLst>
                </a:custGeom>
                <a:solidFill>
                  <a:srgbClr val="000000"/>
                </a:solidFill>
                <a:ln w="1911" cap="flat">
                  <a:noFill/>
                  <a:prstDash val="solid"/>
                  <a:miter/>
                </a:ln>
              </p:spPr>
              <p:txBody>
                <a:bodyPr rtlCol="0" anchor="ctr"/>
                <a:lstStyle/>
                <a:p>
                  <a:endParaRPr lang="fr-FR"/>
                </a:p>
              </p:txBody>
            </p:sp>
            <p:sp>
              <p:nvSpPr>
                <p:cNvPr id="1241" name="Forme libre 1240">
                  <a:extLst>
                    <a:ext uri="{FF2B5EF4-FFF2-40B4-BE49-F238E27FC236}">
                      <a16:creationId xmlns:a16="http://schemas.microsoft.com/office/drawing/2014/main" id="{C50FEDD3-C824-B338-7061-3504C3B36296}"/>
                    </a:ext>
                  </a:extLst>
                </p:cNvPr>
                <p:cNvSpPr/>
                <p:nvPr/>
              </p:nvSpPr>
              <p:spPr>
                <a:xfrm>
                  <a:off x="3038556" y="2513286"/>
                  <a:ext cx="30764" cy="66358"/>
                </a:xfrm>
                <a:custGeom>
                  <a:avLst/>
                  <a:gdLst>
                    <a:gd name="connsiteX0" fmla="*/ 9434 w 30764"/>
                    <a:gd name="connsiteY0" fmla="*/ 66878 h 66358"/>
                    <a:gd name="connsiteX1" fmla="*/ 7712 w 30764"/>
                    <a:gd name="connsiteY1" fmla="*/ 65540 h 66358"/>
                    <a:gd name="connsiteX2" fmla="*/ 252 w 30764"/>
                    <a:gd name="connsiteY2" fmla="*/ 40693 h 66358"/>
                    <a:gd name="connsiteX3" fmla="*/ 443 w 30764"/>
                    <a:gd name="connsiteY3" fmla="*/ 39355 h 66358"/>
                    <a:gd name="connsiteX4" fmla="*/ 20146 w 30764"/>
                    <a:gd name="connsiteY4" fmla="*/ 1512 h 66358"/>
                    <a:gd name="connsiteX5" fmla="*/ 21293 w 30764"/>
                    <a:gd name="connsiteY5" fmla="*/ 556 h 66358"/>
                    <a:gd name="connsiteX6" fmla="*/ 23589 w 30764"/>
                    <a:gd name="connsiteY6" fmla="*/ 1894 h 66358"/>
                    <a:gd name="connsiteX7" fmla="*/ 30858 w 30764"/>
                    <a:gd name="connsiteY7" fmla="*/ 27314 h 66358"/>
                    <a:gd name="connsiteX8" fmla="*/ 30666 w 30764"/>
                    <a:gd name="connsiteY8" fmla="*/ 28652 h 66358"/>
                    <a:gd name="connsiteX9" fmla="*/ 11347 w 30764"/>
                    <a:gd name="connsiteY9" fmla="*/ 65731 h 66358"/>
                    <a:gd name="connsiteX10" fmla="*/ 9434 w 30764"/>
                    <a:gd name="connsiteY10" fmla="*/ 66878 h 66358"/>
                    <a:gd name="connsiteX11" fmla="*/ 9434 w 30764"/>
                    <a:gd name="connsiteY11" fmla="*/ 66878 h 66358"/>
                    <a:gd name="connsiteX12" fmla="*/ 21102 w 30764"/>
                    <a:gd name="connsiteY12" fmla="*/ 7246 h 66358"/>
                    <a:gd name="connsiteX13" fmla="*/ 3886 w 30764"/>
                    <a:gd name="connsiteY13" fmla="*/ 40311 h 66358"/>
                    <a:gd name="connsiteX14" fmla="*/ 10007 w 30764"/>
                    <a:gd name="connsiteY14" fmla="*/ 60188 h 66358"/>
                    <a:gd name="connsiteX15" fmla="*/ 26841 w 30764"/>
                    <a:gd name="connsiteY15" fmla="*/ 27696 h 66358"/>
                    <a:gd name="connsiteX16" fmla="*/ 21102 w 30764"/>
                    <a:gd name="connsiteY16" fmla="*/ 7246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764" h="66358">
                      <a:moveTo>
                        <a:pt x="9434" y="66878"/>
                      </a:moveTo>
                      <a:cubicBezTo>
                        <a:pt x="8669" y="66878"/>
                        <a:pt x="7903" y="66304"/>
                        <a:pt x="7712" y="65540"/>
                      </a:cubicBezTo>
                      <a:lnTo>
                        <a:pt x="252" y="40693"/>
                      </a:lnTo>
                      <a:cubicBezTo>
                        <a:pt x="61" y="40311"/>
                        <a:pt x="252" y="39737"/>
                        <a:pt x="443" y="39355"/>
                      </a:cubicBezTo>
                      <a:lnTo>
                        <a:pt x="20146" y="1512"/>
                      </a:lnTo>
                      <a:cubicBezTo>
                        <a:pt x="20337" y="1129"/>
                        <a:pt x="20720" y="747"/>
                        <a:pt x="21293" y="556"/>
                      </a:cubicBezTo>
                      <a:cubicBezTo>
                        <a:pt x="22250" y="365"/>
                        <a:pt x="23206" y="938"/>
                        <a:pt x="23589" y="1894"/>
                      </a:cubicBezTo>
                      <a:lnTo>
                        <a:pt x="30858" y="27314"/>
                      </a:lnTo>
                      <a:cubicBezTo>
                        <a:pt x="31049" y="27696"/>
                        <a:pt x="30858" y="28270"/>
                        <a:pt x="30666" y="28652"/>
                      </a:cubicBezTo>
                      <a:lnTo>
                        <a:pt x="11347" y="65731"/>
                      </a:lnTo>
                      <a:cubicBezTo>
                        <a:pt x="10773" y="66495"/>
                        <a:pt x="10199" y="66878"/>
                        <a:pt x="9434" y="66878"/>
                      </a:cubicBezTo>
                      <a:lnTo>
                        <a:pt x="9434" y="66878"/>
                      </a:lnTo>
                      <a:close/>
                      <a:moveTo>
                        <a:pt x="21102" y="7246"/>
                      </a:moveTo>
                      <a:lnTo>
                        <a:pt x="3886" y="40311"/>
                      </a:lnTo>
                      <a:lnTo>
                        <a:pt x="10007" y="60188"/>
                      </a:lnTo>
                      <a:lnTo>
                        <a:pt x="26841" y="27696"/>
                      </a:lnTo>
                      <a:lnTo>
                        <a:pt x="21102" y="7246"/>
                      </a:lnTo>
                      <a:close/>
                    </a:path>
                  </a:pathLst>
                </a:custGeom>
                <a:solidFill>
                  <a:srgbClr val="000000"/>
                </a:solidFill>
                <a:ln w="1911" cap="flat">
                  <a:noFill/>
                  <a:prstDash val="solid"/>
                  <a:miter/>
                </a:ln>
              </p:spPr>
              <p:txBody>
                <a:bodyPr rtlCol="0" anchor="ctr"/>
                <a:lstStyle/>
                <a:p>
                  <a:endParaRPr lang="fr-FR"/>
                </a:p>
              </p:txBody>
            </p:sp>
          </p:grpSp>
        </p:grpSp>
        <p:grpSp>
          <p:nvGrpSpPr>
            <p:cNvPr id="1242" name="Graphique 2">
              <a:extLst>
                <a:ext uri="{FF2B5EF4-FFF2-40B4-BE49-F238E27FC236}">
                  <a16:creationId xmlns:a16="http://schemas.microsoft.com/office/drawing/2014/main" id="{831B2EFE-228F-6AD6-FA5B-B50862938611}"/>
                </a:ext>
              </a:extLst>
            </p:cNvPr>
            <p:cNvGrpSpPr/>
            <p:nvPr/>
          </p:nvGrpSpPr>
          <p:grpSpPr>
            <a:xfrm>
              <a:off x="2025525" y="2485430"/>
              <a:ext cx="188535" cy="260525"/>
              <a:chOff x="2025525" y="2485430"/>
              <a:chExt cx="188535" cy="260525"/>
            </a:xfrm>
          </p:grpSpPr>
          <p:sp>
            <p:nvSpPr>
              <p:cNvPr id="1243" name="Forme libre 1242">
                <a:extLst>
                  <a:ext uri="{FF2B5EF4-FFF2-40B4-BE49-F238E27FC236}">
                    <a16:creationId xmlns:a16="http://schemas.microsoft.com/office/drawing/2014/main" id="{82A2A3C7-06BF-69DC-9D0F-A5904EBEF5D3}"/>
                  </a:ext>
                </a:extLst>
              </p:cNvPr>
              <p:cNvSpPr/>
              <p:nvPr/>
            </p:nvSpPr>
            <p:spPr>
              <a:xfrm>
                <a:off x="2027443" y="2487177"/>
                <a:ext cx="184898" cy="256867"/>
              </a:xfrm>
              <a:custGeom>
                <a:avLst/>
                <a:gdLst>
                  <a:gd name="connsiteX0" fmla="*/ 62621 w 184898"/>
                  <a:gd name="connsiteY0" fmla="*/ 64980 h 256867"/>
                  <a:gd name="connsiteX1" fmla="*/ 96621 w 184898"/>
                  <a:gd name="connsiteY1" fmla="*/ 571 h 256867"/>
                  <a:gd name="connsiteX2" fmla="*/ 186014 w 184898"/>
                  <a:gd name="connsiteY2" fmla="*/ 105497 h 256867"/>
                  <a:gd name="connsiteX3" fmla="*/ 150868 w 184898"/>
                  <a:gd name="connsiteY3" fmla="*/ 154042 h 256867"/>
                  <a:gd name="connsiteX4" fmla="*/ 76183 w 184898"/>
                  <a:gd name="connsiteY4" fmla="*/ 257439 h 256867"/>
                  <a:gd name="connsiteX5" fmla="*/ 1115 w 184898"/>
                  <a:gd name="connsiteY5" fmla="*/ 181182 h 256867"/>
                  <a:gd name="connsiteX6" fmla="*/ 62621 w 184898"/>
                  <a:gd name="connsiteY6" fmla="*/ 64980 h 25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898" h="256867">
                    <a:moveTo>
                      <a:pt x="62621" y="64980"/>
                    </a:moveTo>
                    <a:lnTo>
                      <a:pt x="96621" y="571"/>
                    </a:lnTo>
                    <a:lnTo>
                      <a:pt x="186014" y="105497"/>
                    </a:lnTo>
                    <a:lnTo>
                      <a:pt x="150868" y="154042"/>
                    </a:lnTo>
                    <a:lnTo>
                      <a:pt x="76183" y="257439"/>
                    </a:lnTo>
                    <a:lnTo>
                      <a:pt x="1115" y="181182"/>
                    </a:lnTo>
                    <a:lnTo>
                      <a:pt x="62621" y="64980"/>
                    </a:lnTo>
                    <a:close/>
                  </a:path>
                </a:pathLst>
              </a:custGeom>
              <a:solidFill>
                <a:srgbClr val="FFFFFF"/>
              </a:solidFill>
              <a:ln w="1910" cap="flat">
                <a:noFill/>
                <a:prstDash val="solid"/>
                <a:miter/>
              </a:ln>
            </p:spPr>
            <p:txBody>
              <a:bodyPr rtlCol="0" anchor="ctr"/>
              <a:lstStyle/>
              <a:p>
                <a:endParaRPr lang="fr-FR"/>
              </a:p>
            </p:txBody>
          </p:sp>
          <p:sp>
            <p:nvSpPr>
              <p:cNvPr id="1244" name="Forme libre 1243">
                <a:extLst>
                  <a:ext uri="{FF2B5EF4-FFF2-40B4-BE49-F238E27FC236}">
                    <a16:creationId xmlns:a16="http://schemas.microsoft.com/office/drawing/2014/main" id="{C5623344-1EBB-D67B-2783-45D70925AF62}"/>
                  </a:ext>
                </a:extLst>
              </p:cNvPr>
              <p:cNvSpPr/>
              <p:nvPr/>
            </p:nvSpPr>
            <p:spPr>
              <a:xfrm>
                <a:off x="2088758" y="2487177"/>
                <a:ext cx="123584" cy="153470"/>
              </a:xfrm>
              <a:custGeom>
                <a:avLst/>
                <a:gdLst>
                  <a:gd name="connsiteX0" fmla="*/ 35306 w 123584"/>
                  <a:gd name="connsiteY0" fmla="*/ 571 h 153470"/>
                  <a:gd name="connsiteX1" fmla="*/ 124700 w 123584"/>
                  <a:gd name="connsiteY1" fmla="*/ 105497 h 153470"/>
                  <a:gd name="connsiteX2" fmla="*/ 89553 w 123584"/>
                  <a:gd name="connsiteY2" fmla="*/ 154042 h 153470"/>
                  <a:gd name="connsiteX3" fmla="*/ 1115 w 123584"/>
                  <a:gd name="connsiteY3" fmla="*/ 64979 h 153470"/>
                  <a:gd name="connsiteX4" fmla="*/ 35306 w 123584"/>
                  <a:gd name="connsiteY4" fmla="*/ 571 h 153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584" h="153470">
                    <a:moveTo>
                      <a:pt x="35306" y="571"/>
                    </a:moveTo>
                    <a:lnTo>
                      <a:pt x="124700" y="105497"/>
                    </a:lnTo>
                    <a:lnTo>
                      <a:pt x="89553" y="154042"/>
                    </a:lnTo>
                    <a:cubicBezTo>
                      <a:pt x="80576" y="111231"/>
                      <a:pt x="47722" y="55997"/>
                      <a:pt x="1115" y="64979"/>
                    </a:cubicBezTo>
                    <a:lnTo>
                      <a:pt x="35306" y="571"/>
                    </a:lnTo>
                    <a:close/>
                  </a:path>
                </a:pathLst>
              </a:custGeom>
              <a:solidFill>
                <a:srgbClr val="FFD26C"/>
              </a:solidFill>
              <a:ln w="1910" cap="flat">
                <a:noFill/>
                <a:prstDash val="solid"/>
                <a:miter/>
              </a:ln>
            </p:spPr>
            <p:txBody>
              <a:bodyPr rtlCol="0" anchor="ctr"/>
              <a:lstStyle/>
              <a:p>
                <a:endParaRPr lang="fr-FR"/>
              </a:p>
            </p:txBody>
          </p:sp>
          <p:grpSp>
            <p:nvGrpSpPr>
              <p:cNvPr id="1245" name="Graphique 2">
                <a:extLst>
                  <a:ext uri="{FF2B5EF4-FFF2-40B4-BE49-F238E27FC236}">
                    <a16:creationId xmlns:a16="http://schemas.microsoft.com/office/drawing/2014/main" id="{91D5BDCC-B99D-29AE-1D23-4DD318ED23EA}"/>
                  </a:ext>
                </a:extLst>
              </p:cNvPr>
              <p:cNvGrpSpPr/>
              <p:nvPr/>
            </p:nvGrpSpPr>
            <p:grpSpPr>
              <a:xfrm>
                <a:off x="2025525" y="2485430"/>
                <a:ext cx="188535" cy="260525"/>
                <a:chOff x="2025525" y="2485430"/>
                <a:chExt cx="188535" cy="260525"/>
              </a:xfrm>
              <a:solidFill>
                <a:srgbClr val="000000"/>
              </a:solidFill>
            </p:grpSpPr>
            <p:sp>
              <p:nvSpPr>
                <p:cNvPr id="1246" name="Forme libre 1245">
                  <a:extLst>
                    <a:ext uri="{FF2B5EF4-FFF2-40B4-BE49-F238E27FC236}">
                      <a16:creationId xmlns:a16="http://schemas.microsoft.com/office/drawing/2014/main" id="{F7DD8F70-9FC8-C065-B577-44E2A951587C}"/>
                    </a:ext>
                  </a:extLst>
                </p:cNvPr>
                <p:cNvSpPr/>
                <p:nvPr/>
              </p:nvSpPr>
              <p:spPr>
                <a:xfrm>
                  <a:off x="2025525" y="2485430"/>
                  <a:ext cx="188392" cy="260525"/>
                </a:xfrm>
                <a:custGeom>
                  <a:avLst/>
                  <a:gdLst>
                    <a:gd name="connsiteX0" fmla="*/ 78101 w 188392"/>
                    <a:gd name="connsiteY0" fmla="*/ 261097 h 260525"/>
                    <a:gd name="connsiteX1" fmla="*/ 76763 w 188392"/>
                    <a:gd name="connsiteY1" fmla="*/ 260524 h 260525"/>
                    <a:gd name="connsiteX2" fmla="*/ 1696 w 188392"/>
                    <a:gd name="connsiteY2" fmla="*/ 184266 h 260525"/>
                    <a:gd name="connsiteX3" fmla="*/ 1314 w 188392"/>
                    <a:gd name="connsiteY3" fmla="*/ 182164 h 260525"/>
                    <a:gd name="connsiteX4" fmla="*/ 96820 w 188392"/>
                    <a:gd name="connsiteY4" fmla="*/ 1553 h 260525"/>
                    <a:gd name="connsiteX5" fmla="*/ 97202 w 188392"/>
                    <a:gd name="connsiteY5" fmla="*/ 980 h 260525"/>
                    <a:gd name="connsiteX6" fmla="*/ 99685 w 188392"/>
                    <a:gd name="connsiteY6" fmla="*/ 1171 h 260525"/>
                    <a:gd name="connsiteX7" fmla="*/ 189078 w 188392"/>
                    <a:gd name="connsiteY7" fmla="*/ 106097 h 260525"/>
                    <a:gd name="connsiteX8" fmla="*/ 189078 w 188392"/>
                    <a:gd name="connsiteY8" fmla="*/ 108391 h 260525"/>
                    <a:gd name="connsiteX9" fmla="*/ 79247 w 188392"/>
                    <a:gd name="connsiteY9" fmla="*/ 260333 h 260525"/>
                    <a:gd name="connsiteX10" fmla="*/ 78101 w 188392"/>
                    <a:gd name="connsiteY10" fmla="*/ 261097 h 260525"/>
                    <a:gd name="connsiteX11" fmla="*/ 78101 w 188392"/>
                    <a:gd name="connsiteY11" fmla="*/ 261097 h 260525"/>
                    <a:gd name="connsiteX12" fmla="*/ 98921 w 188392"/>
                    <a:gd name="connsiteY12" fmla="*/ 5567 h 260525"/>
                    <a:gd name="connsiteX13" fmla="*/ 5325 w 188392"/>
                    <a:gd name="connsiteY13" fmla="*/ 182546 h 260525"/>
                    <a:gd name="connsiteX14" fmla="*/ 77910 w 188392"/>
                    <a:gd name="connsiteY14" fmla="*/ 256319 h 260525"/>
                    <a:gd name="connsiteX15" fmla="*/ 185640 w 188392"/>
                    <a:gd name="connsiteY15" fmla="*/ 107244 h 260525"/>
                    <a:gd name="connsiteX16" fmla="*/ 98921 w 188392"/>
                    <a:gd name="connsiteY16" fmla="*/ 5567 h 26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392" h="260525">
                      <a:moveTo>
                        <a:pt x="78101" y="261097"/>
                      </a:moveTo>
                      <a:cubicBezTo>
                        <a:pt x="77527" y="261097"/>
                        <a:pt x="77145" y="260906"/>
                        <a:pt x="76763" y="260524"/>
                      </a:cubicBezTo>
                      <a:lnTo>
                        <a:pt x="1696" y="184266"/>
                      </a:lnTo>
                      <a:cubicBezTo>
                        <a:pt x="1123" y="183693"/>
                        <a:pt x="932" y="182928"/>
                        <a:pt x="1314" y="182164"/>
                      </a:cubicBezTo>
                      <a:lnTo>
                        <a:pt x="96820" y="1553"/>
                      </a:lnTo>
                      <a:cubicBezTo>
                        <a:pt x="97011" y="1362"/>
                        <a:pt x="97011" y="1171"/>
                        <a:pt x="97202" y="980"/>
                      </a:cubicBezTo>
                      <a:cubicBezTo>
                        <a:pt x="97966" y="407"/>
                        <a:pt x="99112" y="407"/>
                        <a:pt x="99685" y="1171"/>
                      </a:cubicBezTo>
                      <a:lnTo>
                        <a:pt x="189078" y="106097"/>
                      </a:lnTo>
                      <a:cubicBezTo>
                        <a:pt x="189651" y="106671"/>
                        <a:pt x="189651" y="107626"/>
                        <a:pt x="189078" y="108391"/>
                      </a:cubicBezTo>
                      <a:lnTo>
                        <a:pt x="79247" y="260333"/>
                      </a:lnTo>
                      <a:cubicBezTo>
                        <a:pt x="79247" y="260906"/>
                        <a:pt x="78674" y="261097"/>
                        <a:pt x="78101" y="261097"/>
                      </a:cubicBezTo>
                      <a:lnTo>
                        <a:pt x="78101" y="261097"/>
                      </a:lnTo>
                      <a:close/>
                      <a:moveTo>
                        <a:pt x="98921" y="5567"/>
                      </a:moveTo>
                      <a:lnTo>
                        <a:pt x="5325" y="182546"/>
                      </a:lnTo>
                      <a:lnTo>
                        <a:pt x="77910" y="256319"/>
                      </a:lnTo>
                      <a:lnTo>
                        <a:pt x="185640" y="107244"/>
                      </a:lnTo>
                      <a:lnTo>
                        <a:pt x="98921" y="5567"/>
                      </a:lnTo>
                      <a:close/>
                    </a:path>
                  </a:pathLst>
                </a:custGeom>
                <a:solidFill>
                  <a:srgbClr val="000000"/>
                </a:solidFill>
                <a:ln w="1910" cap="flat">
                  <a:noFill/>
                  <a:prstDash val="solid"/>
                  <a:miter/>
                </a:ln>
              </p:spPr>
              <p:txBody>
                <a:bodyPr rtlCol="0" anchor="ctr"/>
                <a:lstStyle/>
                <a:p>
                  <a:endParaRPr lang="fr-FR"/>
                </a:p>
              </p:txBody>
            </p:sp>
            <p:sp>
              <p:nvSpPr>
                <p:cNvPr id="1247" name="Forme libre 1246">
                  <a:extLst>
                    <a:ext uri="{FF2B5EF4-FFF2-40B4-BE49-F238E27FC236}">
                      <a16:creationId xmlns:a16="http://schemas.microsoft.com/office/drawing/2014/main" id="{F86E2DCC-5015-5958-4A52-8B96DDE8A00F}"/>
                    </a:ext>
                  </a:extLst>
                </p:cNvPr>
                <p:cNvSpPr/>
                <p:nvPr/>
              </p:nvSpPr>
              <p:spPr>
                <a:xfrm>
                  <a:off x="2025795" y="2485457"/>
                  <a:ext cx="99063" cy="184087"/>
                </a:xfrm>
                <a:custGeom>
                  <a:avLst/>
                  <a:gdLst>
                    <a:gd name="connsiteX0" fmla="*/ 1235 w 99063"/>
                    <a:gd name="connsiteY0" fmla="*/ 183475 h 184087"/>
                    <a:gd name="connsiteX1" fmla="*/ 2381 w 99063"/>
                    <a:gd name="connsiteY1" fmla="*/ 181182 h 184087"/>
                    <a:gd name="connsiteX2" fmla="*/ 87572 w 99063"/>
                    <a:gd name="connsiteY2" fmla="*/ 154807 h 184087"/>
                    <a:gd name="connsiteX3" fmla="*/ 96549 w 99063"/>
                    <a:gd name="connsiteY3" fmla="*/ 2291 h 184087"/>
                    <a:gd name="connsiteX4" fmla="*/ 98460 w 99063"/>
                    <a:gd name="connsiteY4" fmla="*/ 571 h 184087"/>
                    <a:gd name="connsiteX5" fmla="*/ 100179 w 99063"/>
                    <a:gd name="connsiteY5" fmla="*/ 2483 h 184087"/>
                    <a:gd name="connsiteX6" fmla="*/ 91010 w 99063"/>
                    <a:gd name="connsiteY6" fmla="*/ 156336 h 184087"/>
                    <a:gd name="connsiteX7" fmla="*/ 89673 w 99063"/>
                    <a:gd name="connsiteY7" fmla="*/ 157865 h 184087"/>
                    <a:gd name="connsiteX8" fmla="*/ 3336 w 99063"/>
                    <a:gd name="connsiteY8" fmla="*/ 184622 h 184087"/>
                    <a:gd name="connsiteX9" fmla="*/ 2763 w 99063"/>
                    <a:gd name="connsiteY9" fmla="*/ 184622 h 184087"/>
                    <a:gd name="connsiteX10" fmla="*/ 1235 w 99063"/>
                    <a:gd name="connsiteY10" fmla="*/ 183475 h 18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3" h="184087">
                      <a:moveTo>
                        <a:pt x="1235" y="183475"/>
                      </a:moveTo>
                      <a:cubicBezTo>
                        <a:pt x="853" y="182519"/>
                        <a:pt x="1426" y="181564"/>
                        <a:pt x="2381" y="181182"/>
                      </a:cubicBezTo>
                      <a:lnTo>
                        <a:pt x="87572" y="154807"/>
                      </a:lnTo>
                      <a:lnTo>
                        <a:pt x="96549" y="2291"/>
                      </a:lnTo>
                      <a:cubicBezTo>
                        <a:pt x="96549" y="1336"/>
                        <a:pt x="97504" y="571"/>
                        <a:pt x="98460" y="571"/>
                      </a:cubicBezTo>
                      <a:cubicBezTo>
                        <a:pt x="99415" y="571"/>
                        <a:pt x="100179" y="1527"/>
                        <a:pt x="100179" y="2483"/>
                      </a:cubicBezTo>
                      <a:lnTo>
                        <a:pt x="91010" y="156336"/>
                      </a:lnTo>
                      <a:cubicBezTo>
                        <a:pt x="91010" y="157100"/>
                        <a:pt x="90437" y="157674"/>
                        <a:pt x="89673" y="157865"/>
                      </a:cubicBezTo>
                      <a:lnTo>
                        <a:pt x="3336" y="184622"/>
                      </a:lnTo>
                      <a:cubicBezTo>
                        <a:pt x="3145" y="184622"/>
                        <a:pt x="2954" y="184622"/>
                        <a:pt x="2763" y="184622"/>
                      </a:cubicBezTo>
                      <a:cubicBezTo>
                        <a:pt x="1999" y="184813"/>
                        <a:pt x="1426" y="184240"/>
                        <a:pt x="1235" y="183475"/>
                      </a:cubicBezTo>
                      <a:close/>
                    </a:path>
                  </a:pathLst>
                </a:custGeom>
                <a:solidFill>
                  <a:srgbClr val="000000"/>
                </a:solidFill>
                <a:ln w="1910" cap="flat">
                  <a:noFill/>
                  <a:prstDash val="solid"/>
                  <a:miter/>
                </a:ln>
              </p:spPr>
              <p:txBody>
                <a:bodyPr rtlCol="0" anchor="ctr"/>
                <a:lstStyle/>
                <a:p>
                  <a:endParaRPr lang="fr-FR"/>
                </a:p>
              </p:txBody>
            </p:sp>
            <p:sp>
              <p:nvSpPr>
                <p:cNvPr id="1248" name="Forme libre 1247">
                  <a:extLst>
                    <a:ext uri="{FF2B5EF4-FFF2-40B4-BE49-F238E27FC236}">
                      <a16:creationId xmlns:a16="http://schemas.microsoft.com/office/drawing/2014/main" id="{7EFEDD8D-EFC2-DC3E-2CBF-76E5C1CF72A6}"/>
                    </a:ext>
                  </a:extLst>
                </p:cNvPr>
                <p:cNvSpPr/>
                <p:nvPr/>
              </p:nvSpPr>
              <p:spPr>
                <a:xfrm>
                  <a:off x="2027634" y="2590383"/>
                  <a:ext cx="186427" cy="155573"/>
                </a:xfrm>
                <a:custGeom>
                  <a:avLst/>
                  <a:gdLst>
                    <a:gd name="connsiteX0" fmla="*/ 88216 w 186427"/>
                    <a:gd name="connsiteY0" fmla="*/ 5923 h 155573"/>
                    <a:gd name="connsiteX1" fmla="*/ 89935 w 186427"/>
                    <a:gd name="connsiteY1" fmla="*/ 4012 h 155573"/>
                    <a:gd name="connsiteX2" fmla="*/ 185632 w 186427"/>
                    <a:gd name="connsiteY2" fmla="*/ 572 h 155573"/>
                    <a:gd name="connsiteX3" fmla="*/ 185632 w 186427"/>
                    <a:gd name="connsiteY3" fmla="*/ 572 h 155573"/>
                    <a:gd name="connsiteX4" fmla="*/ 187542 w 186427"/>
                    <a:gd name="connsiteY4" fmla="*/ 2292 h 155573"/>
                    <a:gd name="connsiteX5" fmla="*/ 185823 w 186427"/>
                    <a:gd name="connsiteY5" fmla="*/ 4203 h 155573"/>
                    <a:gd name="connsiteX6" fmla="*/ 90126 w 186427"/>
                    <a:gd name="connsiteY6" fmla="*/ 7643 h 155573"/>
                    <a:gd name="connsiteX7" fmla="*/ 90126 w 186427"/>
                    <a:gd name="connsiteY7" fmla="*/ 7643 h 155573"/>
                    <a:gd name="connsiteX8" fmla="*/ 88216 w 186427"/>
                    <a:gd name="connsiteY8" fmla="*/ 5923 h 155573"/>
                    <a:gd name="connsiteX9" fmla="*/ 74273 w 186427"/>
                    <a:gd name="connsiteY9" fmla="*/ 154807 h 155573"/>
                    <a:gd name="connsiteX10" fmla="*/ 52497 w 186427"/>
                    <a:gd name="connsiteY10" fmla="*/ 61922 h 155573"/>
                    <a:gd name="connsiteX11" fmla="*/ 53834 w 186427"/>
                    <a:gd name="connsiteY11" fmla="*/ 59819 h 155573"/>
                    <a:gd name="connsiteX12" fmla="*/ 55935 w 186427"/>
                    <a:gd name="connsiteY12" fmla="*/ 61157 h 155573"/>
                    <a:gd name="connsiteX13" fmla="*/ 77711 w 186427"/>
                    <a:gd name="connsiteY13" fmla="*/ 154042 h 155573"/>
                    <a:gd name="connsiteX14" fmla="*/ 77711 w 186427"/>
                    <a:gd name="connsiteY14" fmla="*/ 154425 h 155573"/>
                    <a:gd name="connsiteX15" fmla="*/ 75992 w 186427"/>
                    <a:gd name="connsiteY15" fmla="*/ 156145 h 155573"/>
                    <a:gd name="connsiteX16" fmla="*/ 74273 w 186427"/>
                    <a:gd name="connsiteY16" fmla="*/ 154807 h 155573"/>
                    <a:gd name="connsiteX17" fmla="*/ 1115 w 186427"/>
                    <a:gd name="connsiteY17" fmla="*/ 77976 h 155573"/>
                    <a:gd name="connsiteX18" fmla="*/ 33396 w 186427"/>
                    <a:gd name="connsiteY18" fmla="*/ 110658 h 155573"/>
                    <a:gd name="connsiteX19" fmla="*/ 46003 w 186427"/>
                    <a:gd name="connsiteY19" fmla="*/ 64024 h 155573"/>
                    <a:gd name="connsiteX20" fmla="*/ 1115 w 186427"/>
                    <a:gd name="connsiteY20" fmla="*/ 77976 h 15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6427" h="155573">
                      <a:moveTo>
                        <a:pt x="88216" y="5923"/>
                      </a:moveTo>
                      <a:cubicBezTo>
                        <a:pt x="88216" y="4967"/>
                        <a:pt x="88980" y="4012"/>
                        <a:pt x="89935" y="4012"/>
                      </a:cubicBezTo>
                      <a:lnTo>
                        <a:pt x="185632" y="572"/>
                      </a:lnTo>
                      <a:cubicBezTo>
                        <a:pt x="185632" y="572"/>
                        <a:pt x="185632" y="572"/>
                        <a:pt x="185632" y="572"/>
                      </a:cubicBezTo>
                      <a:cubicBezTo>
                        <a:pt x="186587" y="572"/>
                        <a:pt x="187542" y="1336"/>
                        <a:pt x="187542" y="2292"/>
                      </a:cubicBezTo>
                      <a:cubicBezTo>
                        <a:pt x="187542" y="3247"/>
                        <a:pt x="186778" y="4203"/>
                        <a:pt x="185823" y="4203"/>
                      </a:cubicBezTo>
                      <a:lnTo>
                        <a:pt x="90126" y="7643"/>
                      </a:lnTo>
                      <a:lnTo>
                        <a:pt x="90126" y="7643"/>
                      </a:lnTo>
                      <a:cubicBezTo>
                        <a:pt x="89171" y="7643"/>
                        <a:pt x="88216" y="6879"/>
                        <a:pt x="88216" y="5923"/>
                      </a:cubicBezTo>
                      <a:close/>
                      <a:moveTo>
                        <a:pt x="74273" y="154807"/>
                      </a:moveTo>
                      <a:lnTo>
                        <a:pt x="52497" y="61922"/>
                      </a:lnTo>
                      <a:cubicBezTo>
                        <a:pt x="52306" y="60966"/>
                        <a:pt x="52879" y="60010"/>
                        <a:pt x="53834" y="59819"/>
                      </a:cubicBezTo>
                      <a:cubicBezTo>
                        <a:pt x="54789" y="59628"/>
                        <a:pt x="55744" y="60202"/>
                        <a:pt x="55935" y="61157"/>
                      </a:cubicBezTo>
                      <a:lnTo>
                        <a:pt x="77711" y="154042"/>
                      </a:lnTo>
                      <a:cubicBezTo>
                        <a:pt x="77711" y="154234"/>
                        <a:pt x="77711" y="154234"/>
                        <a:pt x="77711" y="154425"/>
                      </a:cubicBezTo>
                      <a:cubicBezTo>
                        <a:pt x="77711" y="155380"/>
                        <a:pt x="76947" y="156145"/>
                        <a:pt x="75992" y="156145"/>
                      </a:cubicBezTo>
                      <a:cubicBezTo>
                        <a:pt x="75228" y="156145"/>
                        <a:pt x="74464" y="155571"/>
                        <a:pt x="74273" y="154807"/>
                      </a:cubicBezTo>
                      <a:close/>
                      <a:moveTo>
                        <a:pt x="1115" y="77976"/>
                      </a:moveTo>
                      <a:lnTo>
                        <a:pt x="33396" y="110658"/>
                      </a:lnTo>
                      <a:cubicBezTo>
                        <a:pt x="21935" y="93839"/>
                        <a:pt x="24228" y="74727"/>
                        <a:pt x="46003" y="64024"/>
                      </a:cubicBezTo>
                      <a:lnTo>
                        <a:pt x="1115" y="77976"/>
                      </a:lnTo>
                      <a:close/>
                    </a:path>
                  </a:pathLst>
                </a:custGeom>
                <a:solidFill>
                  <a:srgbClr val="000000"/>
                </a:solidFill>
                <a:ln w="1910" cap="flat">
                  <a:noFill/>
                  <a:prstDash val="solid"/>
                  <a:miter/>
                </a:ln>
              </p:spPr>
              <p:txBody>
                <a:bodyPr rtlCol="0" anchor="ctr"/>
                <a:lstStyle/>
                <a:p>
                  <a:endParaRPr lang="fr-FR"/>
                </a:p>
              </p:txBody>
            </p:sp>
            <p:sp>
              <p:nvSpPr>
                <p:cNvPr id="1249" name="Forme libre 1248">
                  <a:extLst>
                    <a:ext uri="{FF2B5EF4-FFF2-40B4-BE49-F238E27FC236}">
                      <a16:creationId xmlns:a16="http://schemas.microsoft.com/office/drawing/2014/main" id="{0D8DE8F6-3F91-A7DA-C553-7378787C765E}"/>
                    </a:ext>
                  </a:extLst>
                </p:cNvPr>
                <p:cNvSpPr/>
                <p:nvPr/>
              </p:nvSpPr>
              <p:spPr>
                <a:xfrm>
                  <a:off x="2025604" y="2487177"/>
                  <a:ext cx="115299" cy="215203"/>
                </a:xfrm>
                <a:custGeom>
                  <a:avLst/>
                  <a:gdLst>
                    <a:gd name="connsiteX0" fmla="*/ 35235 w 115299"/>
                    <a:gd name="connsiteY0" fmla="*/ 215775 h 215203"/>
                    <a:gd name="connsiteX1" fmla="*/ 33898 w 115299"/>
                    <a:gd name="connsiteY1" fmla="*/ 215201 h 215203"/>
                    <a:gd name="connsiteX2" fmla="*/ 1617 w 115299"/>
                    <a:gd name="connsiteY2" fmla="*/ 182520 h 215203"/>
                    <a:gd name="connsiteX3" fmla="*/ 1235 w 115299"/>
                    <a:gd name="connsiteY3" fmla="*/ 181755 h 215203"/>
                    <a:gd name="connsiteX4" fmla="*/ 2381 w 115299"/>
                    <a:gd name="connsiteY4" fmla="*/ 179462 h 215203"/>
                    <a:gd name="connsiteX5" fmla="*/ 47078 w 115299"/>
                    <a:gd name="connsiteY5" fmla="*/ 165510 h 215203"/>
                    <a:gd name="connsiteX6" fmla="*/ 49370 w 115299"/>
                    <a:gd name="connsiteY6" fmla="*/ 166656 h 215203"/>
                    <a:gd name="connsiteX7" fmla="*/ 48415 w 115299"/>
                    <a:gd name="connsiteY7" fmla="*/ 168950 h 215203"/>
                    <a:gd name="connsiteX8" fmla="*/ 30842 w 115299"/>
                    <a:gd name="connsiteY8" fmla="*/ 187871 h 215203"/>
                    <a:gd name="connsiteX9" fmla="*/ 36572 w 115299"/>
                    <a:gd name="connsiteY9" fmla="*/ 212908 h 215203"/>
                    <a:gd name="connsiteX10" fmla="*/ 36954 w 115299"/>
                    <a:gd name="connsiteY10" fmla="*/ 213864 h 215203"/>
                    <a:gd name="connsiteX11" fmla="*/ 35235 w 115299"/>
                    <a:gd name="connsiteY11" fmla="*/ 215775 h 215203"/>
                    <a:gd name="connsiteX12" fmla="*/ 35235 w 115299"/>
                    <a:gd name="connsiteY12" fmla="*/ 215775 h 215203"/>
                    <a:gd name="connsiteX13" fmla="*/ 6392 w 115299"/>
                    <a:gd name="connsiteY13" fmla="*/ 182137 h 215203"/>
                    <a:gd name="connsiteX14" fmla="*/ 28358 w 115299"/>
                    <a:gd name="connsiteY14" fmla="*/ 204499 h 215203"/>
                    <a:gd name="connsiteX15" fmla="*/ 27403 w 115299"/>
                    <a:gd name="connsiteY15" fmla="*/ 187106 h 215203"/>
                    <a:gd name="connsiteX16" fmla="*/ 36381 w 115299"/>
                    <a:gd name="connsiteY16" fmla="*/ 172963 h 215203"/>
                    <a:gd name="connsiteX17" fmla="*/ 6392 w 115299"/>
                    <a:gd name="connsiteY17" fmla="*/ 182137 h 215203"/>
                    <a:gd name="connsiteX18" fmla="*/ 98460 w 115299"/>
                    <a:gd name="connsiteY18" fmla="*/ 571 h 215203"/>
                    <a:gd name="connsiteX19" fmla="*/ 96740 w 115299"/>
                    <a:gd name="connsiteY19" fmla="*/ 28666 h 215203"/>
                    <a:gd name="connsiteX20" fmla="*/ 116415 w 115299"/>
                    <a:gd name="connsiteY20" fmla="*/ 21786 h 215203"/>
                    <a:gd name="connsiteX21" fmla="*/ 98460 w 115299"/>
                    <a:gd name="connsiteY21" fmla="*/ 571 h 21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299" h="215203">
                      <a:moveTo>
                        <a:pt x="35235" y="215775"/>
                      </a:moveTo>
                      <a:cubicBezTo>
                        <a:pt x="34662" y="215775"/>
                        <a:pt x="34280" y="215584"/>
                        <a:pt x="33898" y="215201"/>
                      </a:cubicBezTo>
                      <a:lnTo>
                        <a:pt x="1617" y="182520"/>
                      </a:lnTo>
                      <a:cubicBezTo>
                        <a:pt x="1426" y="182328"/>
                        <a:pt x="1235" y="182137"/>
                        <a:pt x="1235" y="181755"/>
                      </a:cubicBezTo>
                      <a:cubicBezTo>
                        <a:pt x="853" y="180799"/>
                        <a:pt x="1426" y="179844"/>
                        <a:pt x="2381" y="179462"/>
                      </a:cubicBezTo>
                      <a:lnTo>
                        <a:pt x="47078" y="165510"/>
                      </a:lnTo>
                      <a:cubicBezTo>
                        <a:pt x="48033" y="165319"/>
                        <a:pt x="48988" y="165701"/>
                        <a:pt x="49370" y="166656"/>
                      </a:cubicBezTo>
                      <a:cubicBezTo>
                        <a:pt x="49752" y="167612"/>
                        <a:pt x="49370" y="168568"/>
                        <a:pt x="48415" y="168950"/>
                      </a:cubicBezTo>
                      <a:cubicBezTo>
                        <a:pt x="39055" y="173537"/>
                        <a:pt x="32943" y="180035"/>
                        <a:pt x="30842" y="187871"/>
                      </a:cubicBezTo>
                      <a:cubicBezTo>
                        <a:pt x="28740" y="195707"/>
                        <a:pt x="30842" y="204499"/>
                        <a:pt x="36572" y="212908"/>
                      </a:cubicBezTo>
                      <a:cubicBezTo>
                        <a:pt x="36763" y="213290"/>
                        <a:pt x="36954" y="213481"/>
                        <a:pt x="36954" y="213864"/>
                      </a:cubicBezTo>
                      <a:cubicBezTo>
                        <a:pt x="37145" y="215010"/>
                        <a:pt x="36190" y="215775"/>
                        <a:pt x="35235" y="215775"/>
                      </a:cubicBezTo>
                      <a:lnTo>
                        <a:pt x="35235" y="215775"/>
                      </a:lnTo>
                      <a:close/>
                      <a:moveTo>
                        <a:pt x="6392" y="182137"/>
                      </a:moveTo>
                      <a:lnTo>
                        <a:pt x="28358" y="204499"/>
                      </a:lnTo>
                      <a:cubicBezTo>
                        <a:pt x="26448" y="198574"/>
                        <a:pt x="26066" y="192649"/>
                        <a:pt x="27403" y="187106"/>
                      </a:cubicBezTo>
                      <a:cubicBezTo>
                        <a:pt x="28740" y="181755"/>
                        <a:pt x="31797" y="176977"/>
                        <a:pt x="36381" y="172963"/>
                      </a:cubicBezTo>
                      <a:lnTo>
                        <a:pt x="6392" y="182137"/>
                      </a:lnTo>
                      <a:close/>
                      <a:moveTo>
                        <a:pt x="98460" y="571"/>
                      </a:moveTo>
                      <a:cubicBezTo>
                        <a:pt x="98460" y="571"/>
                        <a:pt x="96931" y="7261"/>
                        <a:pt x="96740" y="28666"/>
                      </a:cubicBezTo>
                      <a:cubicBezTo>
                        <a:pt x="97313" y="17581"/>
                        <a:pt x="111448" y="17199"/>
                        <a:pt x="116415" y="21786"/>
                      </a:cubicBezTo>
                      <a:lnTo>
                        <a:pt x="98460" y="571"/>
                      </a:lnTo>
                      <a:close/>
                    </a:path>
                  </a:pathLst>
                </a:custGeom>
                <a:solidFill>
                  <a:srgbClr val="000000"/>
                </a:solidFill>
                <a:ln w="1910" cap="flat">
                  <a:noFill/>
                  <a:prstDash val="solid"/>
                  <a:miter/>
                </a:ln>
              </p:spPr>
              <p:txBody>
                <a:bodyPr rtlCol="0" anchor="ctr"/>
                <a:lstStyle/>
                <a:p>
                  <a:endParaRPr lang="fr-FR"/>
                </a:p>
              </p:txBody>
            </p:sp>
            <p:sp>
              <p:nvSpPr>
                <p:cNvPr id="1250" name="Forme libre 1249">
                  <a:extLst>
                    <a:ext uri="{FF2B5EF4-FFF2-40B4-BE49-F238E27FC236}">
                      <a16:creationId xmlns:a16="http://schemas.microsoft.com/office/drawing/2014/main" id="{9E466C4C-FEA4-D269-9D16-77C6C07B11DB}"/>
                    </a:ext>
                  </a:extLst>
                </p:cNvPr>
                <p:cNvSpPr/>
                <p:nvPr/>
              </p:nvSpPr>
              <p:spPr>
                <a:xfrm>
                  <a:off x="2119511" y="2485430"/>
                  <a:ext cx="23351" cy="31752"/>
                </a:xfrm>
                <a:custGeom>
                  <a:avLst/>
                  <a:gdLst>
                    <a:gd name="connsiteX0" fmla="*/ 2834 w 23351"/>
                    <a:gd name="connsiteY0" fmla="*/ 32324 h 31752"/>
                    <a:gd name="connsiteX1" fmla="*/ 1115 w 23351"/>
                    <a:gd name="connsiteY1" fmla="*/ 30413 h 31752"/>
                    <a:gd name="connsiteX2" fmla="*/ 2834 w 23351"/>
                    <a:gd name="connsiteY2" fmla="*/ 1936 h 31752"/>
                    <a:gd name="connsiteX3" fmla="*/ 3407 w 23351"/>
                    <a:gd name="connsiteY3" fmla="*/ 980 h 31752"/>
                    <a:gd name="connsiteX4" fmla="*/ 5890 w 23351"/>
                    <a:gd name="connsiteY4" fmla="*/ 1171 h 31752"/>
                    <a:gd name="connsiteX5" fmla="*/ 24037 w 23351"/>
                    <a:gd name="connsiteY5" fmla="*/ 22386 h 31752"/>
                    <a:gd name="connsiteX6" fmla="*/ 24037 w 23351"/>
                    <a:gd name="connsiteY6" fmla="*/ 24870 h 31752"/>
                    <a:gd name="connsiteX7" fmla="*/ 21553 w 23351"/>
                    <a:gd name="connsiteY7" fmla="*/ 25061 h 31752"/>
                    <a:gd name="connsiteX8" fmla="*/ 9711 w 23351"/>
                    <a:gd name="connsiteY8" fmla="*/ 23723 h 31752"/>
                    <a:gd name="connsiteX9" fmla="*/ 4744 w 23351"/>
                    <a:gd name="connsiteY9" fmla="*/ 30795 h 31752"/>
                    <a:gd name="connsiteX10" fmla="*/ 2834 w 23351"/>
                    <a:gd name="connsiteY10" fmla="*/ 32324 h 31752"/>
                    <a:gd name="connsiteX11" fmla="*/ 2834 w 23351"/>
                    <a:gd name="connsiteY11" fmla="*/ 32324 h 31752"/>
                    <a:gd name="connsiteX12" fmla="*/ 16587 w 23351"/>
                    <a:gd name="connsiteY12" fmla="*/ 19328 h 31752"/>
                    <a:gd name="connsiteX13" fmla="*/ 5890 w 23351"/>
                    <a:gd name="connsiteY13" fmla="*/ 6714 h 31752"/>
                    <a:gd name="connsiteX14" fmla="*/ 4935 w 23351"/>
                    <a:gd name="connsiteY14" fmla="*/ 22386 h 31752"/>
                    <a:gd name="connsiteX15" fmla="*/ 8374 w 23351"/>
                    <a:gd name="connsiteY15" fmla="*/ 20283 h 31752"/>
                    <a:gd name="connsiteX16" fmla="*/ 14486 w 23351"/>
                    <a:gd name="connsiteY16" fmla="*/ 19137 h 31752"/>
                    <a:gd name="connsiteX17" fmla="*/ 16587 w 23351"/>
                    <a:gd name="connsiteY17" fmla="*/ 19328 h 31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51" h="31752">
                      <a:moveTo>
                        <a:pt x="2834" y="32324"/>
                      </a:moveTo>
                      <a:cubicBezTo>
                        <a:pt x="1879" y="32324"/>
                        <a:pt x="1115" y="31559"/>
                        <a:pt x="1115" y="30413"/>
                      </a:cubicBezTo>
                      <a:cubicBezTo>
                        <a:pt x="1306" y="8816"/>
                        <a:pt x="2834" y="2127"/>
                        <a:pt x="2834" y="1936"/>
                      </a:cubicBezTo>
                      <a:cubicBezTo>
                        <a:pt x="2834" y="1553"/>
                        <a:pt x="3216" y="1171"/>
                        <a:pt x="3407" y="980"/>
                      </a:cubicBezTo>
                      <a:cubicBezTo>
                        <a:pt x="4171" y="407"/>
                        <a:pt x="5317" y="407"/>
                        <a:pt x="5890" y="1171"/>
                      </a:cubicBezTo>
                      <a:lnTo>
                        <a:pt x="24037" y="22386"/>
                      </a:lnTo>
                      <a:cubicBezTo>
                        <a:pt x="24610" y="23150"/>
                        <a:pt x="24610" y="24106"/>
                        <a:pt x="24037" y="24870"/>
                      </a:cubicBezTo>
                      <a:cubicBezTo>
                        <a:pt x="23273" y="25635"/>
                        <a:pt x="22317" y="25635"/>
                        <a:pt x="21553" y="25061"/>
                      </a:cubicBezTo>
                      <a:cubicBezTo>
                        <a:pt x="19261" y="22959"/>
                        <a:pt x="13913" y="22003"/>
                        <a:pt x="9711" y="23723"/>
                      </a:cubicBezTo>
                      <a:cubicBezTo>
                        <a:pt x="7610" y="24679"/>
                        <a:pt x="4935" y="26590"/>
                        <a:pt x="4744" y="30795"/>
                      </a:cubicBezTo>
                      <a:cubicBezTo>
                        <a:pt x="4744" y="31559"/>
                        <a:pt x="3980" y="32324"/>
                        <a:pt x="2834" y="32324"/>
                      </a:cubicBezTo>
                      <a:lnTo>
                        <a:pt x="2834" y="32324"/>
                      </a:lnTo>
                      <a:close/>
                      <a:moveTo>
                        <a:pt x="16587" y="19328"/>
                      </a:moveTo>
                      <a:lnTo>
                        <a:pt x="5890" y="6714"/>
                      </a:lnTo>
                      <a:cubicBezTo>
                        <a:pt x="5508" y="9772"/>
                        <a:pt x="5126" y="14741"/>
                        <a:pt x="4935" y="22386"/>
                      </a:cubicBezTo>
                      <a:cubicBezTo>
                        <a:pt x="5890" y="21621"/>
                        <a:pt x="7037" y="20857"/>
                        <a:pt x="8374" y="20283"/>
                      </a:cubicBezTo>
                      <a:cubicBezTo>
                        <a:pt x="10284" y="19519"/>
                        <a:pt x="12385" y="19137"/>
                        <a:pt x="14486" y="19137"/>
                      </a:cubicBezTo>
                      <a:cubicBezTo>
                        <a:pt x="15059" y="19137"/>
                        <a:pt x="15823" y="19137"/>
                        <a:pt x="16587" y="19328"/>
                      </a:cubicBezTo>
                      <a:close/>
                    </a:path>
                  </a:pathLst>
                </a:custGeom>
                <a:solidFill>
                  <a:srgbClr val="000000"/>
                </a:solidFill>
                <a:ln w="1910" cap="flat">
                  <a:noFill/>
                  <a:prstDash val="solid"/>
                  <a:miter/>
                </a:ln>
              </p:spPr>
              <p:txBody>
                <a:bodyPr rtlCol="0" anchor="ctr"/>
                <a:lstStyle/>
                <a:p>
                  <a:endParaRPr lang="fr-FR"/>
                </a:p>
              </p:txBody>
            </p:sp>
          </p:grpSp>
        </p:grpSp>
        <p:sp>
          <p:nvSpPr>
            <p:cNvPr id="1251" name="Forme libre 1250">
              <a:extLst>
                <a:ext uri="{FF2B5EF4-FFF2-40B4-BE49-F238E27FC236}">
                  <a16:creationId xmlns:a16="http://schemas.microsoft.com/office/drawing/2014/main" id="{68BDC033-2B40-3869-1A2F-E76CEAE3A869}"/>
                </a:ext>
              </a:extLst>
            </p:cNvPr>
            <p:cNvSpPr/>
            <p:nvPr/>
          </p:nvSpPr>
          <p:spPr>
            <a:xfrm>
              <a:off x="2247435" y="2285261"/>
              <a:ext cx="38814" cy="57899"/>
            </a:xfrm>
            <a:custGeom>
              <a:avLst/>
              <a:gdLst>
                <a:gd name="connsiteX0" fmla="*/ 7806 w 38814"/>
                <a:gd name="connsiteY0" fmla="*/ 57462 h 57899"/>
                <a:gd name="connsiteX1" fmla="*/ 2061 w 38814"/>
                <a:gd name="connsiteY1" fmla="*/ 52103 h 57899"/>
                <a:gd name="connsiteX2" fmla="*/ 1665 w 38814"/>
                <a:gd name="connsiteY2" fmla="*/ 44363 h 57899"/>
                <a:gd name="connsiteX3" fmla="*/ 14344 w 38814"/>
                <a:gd name="connsiteY3" fmla="*/ 9034 h 57899"/>
                <a:gd name="connsiteX4" fmla="*/ 31183 w 38814"/>
                <a:gd name="connsiteY4" fmla="*/ 1095 h 57899"/>
                <a:gd name="connsiteX5" fmla="*/ 39108 w 38814"/>
                <a:gd name="connsiteY5" fmla="*/ 17966 h 57899"/>
                <a:gd name="connsiteX6" fmla="*/ 26429 w 38814"/>
                <a:gd name="connsiteY6" fmla="*/ 53294 h 57899"/>
                <a:gd name="connsiteX7" fmla="*/ 24051 w 38814"/>
                <a:gd name="connsiteY7" fmla="*/ 54485 h 57899"/>
                <a:gd name="connsiteX8" fmla="*/ 22863 w 38814"/>
                <a:gd name="connsiteY8" fmla="*/ 52103 h 57899"/>
                <a:gd name="connsiteX9" fmla="*/ 35542 w 38814"/>
                <a:gd name="connsiteY9" fmla="*/ 16775 h 57899"/>
                <a:gd name="connsiteX10" fmla="*/ 29797 w 38814"/>
                <a:gd name="connsiteY10" fmla="*/ 4668 h 57899"/>
                <a:gd name="connsiteX11" fmla="*/ 22665 w 38814"/>
                <a:gd name="connsiteY11" fmla="*/ 5065 h 57899"/>
                <a:gd name="connsiteX12" fmla="*/ 17910 w 38814"/>
                <a:gd name="connsiteY12" fmla="*/ 10423 h 57899"/>
                <a:gd name="connsiteX13" fmla="*/ 5231 w 38814"/>
                <a:gd name="connsiteY13" fmla="*/ 45752 h 57899"/>
                <a:gd name="connsiteX14" fmla="*/ 9193 w 38814"/>
                <a:gd name="connsiteY14" fmla="*/ 54088 h 57899"/>
                <a:gd name="connsiteX15" fmla="*/ 14146 w 38814"/>
                <a:gd name="connsiteY15" fmla="*/ 53890 h 57899"/>
                <a:gd name="connsiteX16" fmla="*/ 17514 w 38814"/>
                <a:gd name="connsiteY16" fmla="*/ 50317 h 57899"/>
                <a:gd name="connsiteX17" fmla="*/ 27221 w 38814"/>
                <a:gd name="connsiteY17" fmla="*/ 22927 h 57899"/>
                <a:gd name="connsiteX18" fmla="*/ 27023 w 38814"/>
                <a:gd name="connsiteY18" fmla="*/ 20149 h 57899"/>
                <a:gd name="connsiteX19" fmla="*/ 25042 w 38814"/>
                <a:gd name="connsiteY19" fmla="*/ 18362 h 57899"/>
                <a:gd name="connsiteX20" fmla="*/ 20485 w 38814"/>
                <a:gd name="connsiteY20" fmla="*/ 20546 h 57899"/>
                <a:gd name="connsiteX21" fmla="*/ 10580 w 38814"/>
                <a:gd name="connsiteY21" fmla="*/ 47737 h 57899"/>
                <a:gd name="connsiteX22" fmla="*/ 8202 w 38814"/>
                <a:gd name="connsiteY22" fmla="*/ 48928 h 57899"/>
                <a:gd name="connsiteX23" fmla="*/ 7014 w 38814"/>
                <a:gd name="connsiteY23" fmla="*/ 46546 h 57899"/>
                <a:gd name="connsiteX24" fmla="*/ 16919 w 38814"/>
                <a:gd name="connsiteY24" fmla="*/ 19355 h 57899"/>
                <a:gd name="connsiteX25" fmla="*/ 26231 w 38814"/>
                <a:gd name="connsiteY25" fmla="*/ 14988 h 57899"/>
                <a:gd name="connsiteX26" fmla="*/ 30391 w 38814"/>
                <a:gd name="connsiteY26" fmla="*/ 18759 h 57899"/>
                <a:gd name="connsiteX27" fmla="*/ 30589 w 38814"/>
                <a:gd name="connsiteY27" fmla="*/ 24317 h 57899"/>
                <a:gd name="connsiteX28" fmla="*/ 20882 w 38814"/>
                <a:gd name="connsiteY28" fmla="*/ 51508 h 57899"/>
                <a:gd name="connsiteX29" fmla="*/ 15533 w 38814"/>
                <a:gd name="connsiteY29" fmla="*/ 57264 h 57899"/>
                <a:gd name="connsiteX30" fmla="*/ 11174 w 38814"/>
                <a:gd name="connsiteY30" fmla="*/ 58256 h 57899"/>
                <a:gd name="connsiteX31" fmla="*/ 7806 w 38814"/>
                <a:gd name="connsiteY31" fmla="*/ 57462 h 5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814" h="57899">
                  <a:moveTo>
                    <a:pt x="7806" y="57462"/>
                  </a:moveTo>
                  <a:cubicBezTo>
                    <a:pt x="5231" y="56470"/>
                    <a:pt x="3250" y="54684"/>
                    <a:pt x="2061" y="52103"/>
                  </a:cubicBezTo>
                  <a:cubicBezTo>
                    <a:pt x="872" y="49722"/>
                    <a:pt x="674" y="46943"/>
                    <a:pt x="1665" y="44363"/>
                  </a:cubicBezTo>
                  <a:lnTo>
                    <a:pt x="14344" y="9034"/>
                  </a:lnTo>
                  <a:cubicBezTo>
                    <a:pt x="16721" y="2286"/>
                    <a:pt x="24250" y="-1287"/>
                    <a:pt x="31183" y="1095"/>
                  </a:cubicBezTo>
                  <a:cubicBezTo>
                    <a:pt x="37919" y="3477"/>
                    <a:pt x="41485" y="11019"/>
                    <a:pt x="39108" y="17966"/>
                  </a:cubicBezTo>
                  <a:lnTo>
                    <a:pt x="26429" y="53294"/>
                  </a:lnTo>
                  <a:cubicBezTo>
                    <a:pt x="26033" y="54287"/>
                    <a:pt x="25042" y="54684"/>
                    <a:pt x="24051" y="54485"/>
                  </a:cubicBezTo>
                  <a:cubicBezTo>
                    <a:pt x="23061" y="54088"/>
                    <a:pt x="22665" y="53096"/>
                    <a:pt x="22863" y="52103"/>
                  </a:cubicBezTo>
                  <a:lnTo>
                    <a:pt x="35542" y="16775"/>
                  </a:lnTo>
                  <a:cubicBezTo>
                    <a:pt x="37325" y="11813"/>
                    <a:pt x="34749" y="6454"/>
                    <a:pt x="29797" y="4668"/>
                  </a:cubicBezTo>
                  <a:cubicBezTo>
                    <a:pt x="27419" y="3874"/>
                    <a:pt x="24844" y="3874"/>
                    <a:pt x="22665" y="5065"/>
                  </a:cubicBezTo>
                  <a:cubicBezTo>
                    <a:pt x="20485" y="6057"/>
                    <a:pt x="18702" y="8042"/>
                    <a:pt x="17910" y="10423"/>
                  </a:cubicBezTo>
                  <a:lnTo>
                    <a:pt x="5231" y="45752"/>
                  </a:lnTo>
                  <a:cubicBezTo>
                    <a:pt x="4042" y="49126"/>
                    <a:pt x="5825" y="52897"/>
                    <a:pt x="9193" y="54088"/>
                  </a:cubicBezTo>
                  <a:cubicBezTo>
                    <a:pt x="10778" y="54684"/>
                    <a:pt x="12561" y="54684"/>
                    <a:pt x="14146" y="53890"/>
                  </a:cubicBezTo>
                  <a:cubicBezTo>
                    <a:pt x="15731" y="53096"/>
                    <a:pt x="16919" y="51905"/>
                    <a:pt x="17514" y="50317"/>
                  </a:cubicBezTo>
                  <a:lnTo>
                    <a:pt x="27221" y="22927"/>
                  </a:lnTo>
                  <a:cubicBezTo>
                    <a:pt x="27617" y="22134"/>
                    <a:pt x="27419" y="21141"/>
                    <a:pt x="27023" y="20149"/>
                  </a:cubicBezTo>
                  <a:cubicBezTo>
                    <a:pt x="26627" y="19355"/>
                    <a:pt x="25834" y="18561"/>
                    <a:pt x="25042" y="18362"/>
                  </a:cubicBezTo>
                  <a:cubicBezTo>
                    <a:pt x="23259" y="17767"/>
                    <a:pt x="21278" y="18561"/>
                    <a:pt x="20485" y="20546"/>
                  </a:cubicBezTo>
                  <a:lnTo>
                    <a:pt x="10580" y="47737"/>
                  </a:lnTo>
                  <a:cubicBezTo>
                    <a:pt x="10184" y="48729"/>
                    <a:pt x="9193" y="49126"/>
                    <a:pt x="8202" y="48928"/>
                  </a:cubicBezTo>
                  <a:cubicBezTo>
                    <a:pt x="7212" y="48729"/>
                    <a:pt x="6816" y="47538"/>
                    <a:pt x="7014" y="46546"/>
                  </a:cubicBezTo>
                  <a:lnTo>
                    <a:pt x="16919" y="19355"/>
                  </a:lnTo>
                  <a:cubicBezTo>
                    <a:pt x="18306" y="15584"/>
                    <a:pt x="22467" y="13599"/>
                    <a:pt x="26231" y="14988"/>
                  </a:cubicBezTo>
                  <a:cubicBezTo>
                    <a:pt x="28014" y="15584"/>
                    <a:pt x="29599" y="16973"/>
                    <a:pt x="30391" y="18759"/>
                  </a:cubicBezTo>
                  <a:cubicBezTo>
                    <a:pt x="31183" y="20546"/>
                    <a:pt x="31382" y="22530"/>
                    <a:pt x="30589" y="24317"/>
                  </a:cubicBezTo>
                  <a:lnTo>
                    <a:pt x="20882" y="51508"/>
                  </a:lnTo>
                  <a:cubicBezTo>
                    <a:pt x="19891" y="54088"/>
                    <a:pt x="18108" y="56073"/>
                    <a:pt x="15533" y="57264"/>
                  </a:cubicBezTo>
                  <a:cubicBezTo>
                    <a:pt x="14146" y="57859"/>
                    <a:pt x="12759" y="58256"/>
                    <a:pt x="11174" y="58256"/>
                  </a:cubicBezTo>
                  <a:cubicBezTo>
                    <a:pt x="10184" y="58058"/>
                    <a:pt x="8995" y="57859"/>
                    <a:pt x="7806" y="57462"/>
                  </a:cubicBezTo>
                  <a:close/>
                </a:path>
              </a:pathLst>
            </a:custGeom>
            <a:solidFill>
              <a:srgbClr val="000000"/>
            </a:solidFill>
            <a:ln w="1982" cap="flat">
              <a:noFill/>
              <a:prstDash val="solid"/>
              <a:miter/>
            </a:ln>
          </p:spPr>
          <p:txBody>
            <a:bodyPr rtlCol="0" anchor="ctr"/>
            <a:lstStyle/>
            <a:p>
              <a:endParaRPr lang="fr-FR"/>
            </a:p>
          </p:txBody>
        </p:sp>
        <p:sp>
          <p:nvSpPr>
            <p:cNvPr id="1252" name="Forme libre 1251">
              <a:extLst>
                <a:ext uri="{FF2B5EF4-FFF2-40B4-BE49-F238E27FC236}">
                  <a16:creationId xmlns:a16="http://schemas.microsoft.com/office/drawing/2014/main" id="{02A24F6E-5F29-B728-A3C8-30F6588BDE53}"/>
                </a:ext>
              </a:extLst>
            </p:cNvPr>
            <p:cNvSpPr/>
            <p:nvPr/>
          </p:nvSpPr>
          <p:spPr>
            <a:xfrm rot="4049425">
              <a:off x="2277428" y="2246019"/>
              <a:ext cx="58569" cy="41323"/>
            </a:xfrm>
            <a:custGeom>
              <a:avLst/>
              <a:gdLst>
                <a:gd name="connsiteX0" fmla="*/ 58305 w 58569"/>
                <a:gd name="connsiteY0" fmla="*/ 10796 h 41323"/>
                <a:gd name="connsiteX1" fmla="*/ 58702 w 58569"/>
                <a:gd name="connsiteY1" fmla="*/ 18537 h 41323"/>
                <a:gd name="connsiteX2" fmla="*/ 53353 w 58569"/>
                <a:gd name="connsiteY2" fmla="*/ 24292 h 41323"/>
                <a:gd name="connsiteX3" fmla="*/ 19475 w 58569"/>
                <a:gd name="connsiteY3" fmla="*/ 40369 h 41323"/>
                <a:gd name="connsiteX4" fmla="*/ 2041 w 58569"/>
                <a:gd name="connsiteY4" fmla="*/ 34018 h 41323"/>
                <a:gd name="connsiteX5" fmla="*/ 8381 w 58569"/>
                <a:gd name="connsiteY5" fmla="*/ 16552 h 41323"/>
                <a:gd name="connsiteX6" fmla="*/ 42258 w 58569"/>
                <a:gd name="connsiteY6" fmla="*/ 475 h 41323"/>
                <a:gd name="connsiteX7" fmla="*/ 44834 w 58569"/>
                <a:gd name="connsiteY7" fmla="*/ 1468 h 41323"/>
                <a:gd name="connsiteX8" fmla="*/ 43843 w 58569"/>
                <a:gd name="connsiteY8" fmla="*/ 4048 h 41323"/>
                <a:gd name="connsiteX9" fmla="*/ 9966 w 58569"/>
                <a:gd name="connsiteY9" fmla="*/ 20124 h 41323"/>
                <a:gd name="connsiteX10" fmla="*/ 5409 w 58569"/>
                <a:gd name="connsiteY10" fmla="*/ 32628 h 41323"/>
                <a:gd name="connsiteX11" fmla="*/ 10758 w 58569"/>
                <a:gd name="connsiteY11" fmla="*/ 37392 h 41323"/>
                <a:gd name="connsiteX12" fmla="*/ 17890 w 58569"/>
                <a:gd name="connsiteY12" fmla="*/ 36995 h 41323"/>
                <a:gd name="connsiteX13" fmla="*/ 51768 w 58569"/>
                <a:gd name="connsiteY13" fmla="*/ 20918 h 41323"/>
                <a:gd name="connsiteX14" fmla="*/ 54938 w 58569"/>
                <a:gd name="connsiteY14" fmla="*/ 12384 h 41323"/>
                <a:gd name="connsiteX15" fmla="*/ 51371 w 58569"/>
                <a:gd name="connsiteY15" fmla="*/ 9010 h 41323"/>
                <a:gd name="connsiteX16" fmla="*/ 46419 w 58569"/>
                <a:gd name="connsiteY16" fmla="*/ 9208 h 41323"/>
                <a:gd name="connsiteX17" fmla="*/ 20268 w 58569"/>
                <a:gd name="connsiteY17" fmla="*/ 21514 h 41323"/>
                <a:gd name="connsiteX18" fmla="*/ 18485 w 58569"/>
                <a:gd name="connsiteY18" fmla="*/ 23499 h 41323"/>
                <a:gd name="connsiteX19" fmla="*/ 18683 w 58569"/>
                <a:gd name="connsiteY19" fmla="*/ 26277 h 41323"/>
                <a:gd name="connsiteX20" fmla="*/ 23438 w 58569"/>
                <a:gd name="connsiteY20" fmla="*/ 28064 h 41323"/>
                <a:gd name="connsiteX21" fmla="*/ 49787 w 58569"/>
                <a:gd name="connsiteY21" fmla="*/ 15758 h 41323"/>
                <a:gd name="connsiteX22" fmla="*/ 52362 w 58569"/>
                <a:gd name="connsiteY22" fmla="*/ 16750 h 41323"/>
                <a:gd name="connsiteX23" fmla="*/ 51371 w 58569"/>
                <a:gd name="connsiteY23" fmla="*/ 19331 h 41323"/>
                <a:gd name="connsiteX24" fmla="*/ 25022 w 58569"/>
                <a:gd name="connsiteY24" fmla="*/ 31636 h 41323"/>
                <a:gd name="connsiteX25" fmla="*/ 15315 w 58569"/>
                <a:gd name="connsiteY25" fmla="*/ 28064 h 41323"/>
                <a:gd name="connsiteX26" fmla="*/ 15117 w 58569"/>
                <a:gd name="connsiteY26" fmla="*/ 22506 h 41323"/>
                <a:gd name="connsiteX27" fmla="*/ 18881 w 58569"/>
                <a:gd name="connsiteY27" fmla="*/ 18338 h 41323"/>
                <a:gd name="connsiteX28" fmla="*/ 45032 w 58569"/>
                <a:gd name="connsiteY28" fmla="*/ 6033 h 41323"/>
                <a:gd name="connsiteX29" fmla="*/ 52758 w 58569"/>
                <a:gd name="connsiteY29" fmla="*/ 5636 h 41323"/>
                <a:gd name="connsiteX30" fmla="*/ 56522 w 58569"/>
                <a:gd name="connsiteY30" fmla="*/ 8017 h 41323"/>
                <a:gd name="connsiteX31" fmla="*/ 58305 w 58569"/>
                <a:gd name="connsiteY31" fmla="*/ 10796 h 4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569" h="41323">
                  <a:moveTo>
                    <a:pt x="58305" y="10796"/>
                  </a:moveTo>
                  <a:cubicBezTo>
                    <a:pt x="59494" y="13178"/>
                    <a:pt x="59692" y="15956"/>
                    <a:pt x="58702" y="18537"/>
                  </a:cubicBezTo>
                  <a:cubicBezTo>
                    <a:pt x="57711" y="21117"/>
                    <a:pt x="55928" y="23102"/>
                    <a:pt x="53353" y="24292"/>
                  </a:cubicBezTo>
                  <a:lnTo>
                    <a:pt x="19475" y="40369"/>
                  </a:lnTo>
                  <a:cubicBezTo>
                    <a:pt x="12938" y="43545"/>
                    <a:pt x="5013" y="40568"/>
                    <a:pt x="2041" y="34018"/>
                  </a:cubicBezTo>
                  <a:cubicBezTo>
                    <a:pt x="-1128" y="27468"/>
                    <a:pt x="1843" y="19529"/>
                    <a:pt x="8381" y="16552"/>
                  </a:cubicBezTo>
                  <a:lnTo>
                    <a:pt x="42258" y="475"/>
                  </a:lnTo>
                  <a:cubicBezTo>
                    <a:pt x="43249" y="78"/>
                    <a:pt x="44239" y="475"/>
                    <a:pt x="44834" y="1468"/>
                  </a:cubicBezTo>
                  <a:cubicBezTo>
                    <a:pt x="45230" y="2460"/>
                    <a:pt x="44834" y="3452"/>
                    <a:pt x="43843" y="4048"/>
                  </a:cubicBezTo>
                  <a:lnTo>
                    <a:pt x="9966" y="20124"/>
                  </a:lnTo>
                  <a:cubicBezTo>
                    <a:pt x="5211" y="22308"/>
                    <a:pt x="3230" y="27865"/>
                    <a:pt x="5409" y="32628"/>
                  </a:cubicBezTo>
                  <a:cubicBezTo>
                    <a:pt x="6400" y="34812"/>
                    <a:pt x="8381" y="36598"/>
                    <a:pt x="10758" y="37392"/>
                  </a:cubicBezTo>
                  <a:cubicBezTo>
                    <a:pt x="13136" y="38186"/>
                    <a:pt x="15711" y="38186"/>
                    <a:pt x="17890" y="36995"/>
                  </a:cubicBezTo>
                  <a:lnTo>
                    <a:pt x="51768" y="20918"/>
                  </a:lnTo>
                  <a:cubicBezTo>
                    <a:pt x="54938" y="19331"/>
                    <a:pt x="56324" y="15559"/>
                    <a:pt x="54938" y="12384"/>
                  </a:cubicBezTo>
                  <a:cubicBezTo>
                    <a:pt x="54145" y="10796"/>
                    <a:pt x="52956" y="9605"/>
                    <a:pt x="51371" y="9010"/>
                  </a:cubicBezTo>
                  <a:cubicBezTo>
                    <a:pt x="49787" y="8414"/>
                    <a:pt x="48004" y="8414"/>
                    <a:pt x="46419" y="9208"/>
                  </a:cubicBezTo>
                  <a:lnTo>
                    <a:pt x="20268" y="21514"/>
                  </a:lnTo>
                  <a:cubicBezTo>
                    <a:pt x="19475" y="21911"/>
                    <a:pt x="18683" y="22705"/>
                    <a:pt x="18485" y="23499"/>
                  </a:cubicBezTo>
                  <a:cubicBezTo>
                    <a:pt x="18089" y="24292"/>
                    <a:pt x="18287" y="25285"/>
                    <a:pt x="18683" y="26277"/>
                  </a:cubicBezTo>
                  <a:cubicBezTo>
                    <a:pt x="19475" y="28064"/>
                    <a:pt x="21655" y="28857"/>
                    <a:pt x="23438" y="28064"/>
                  </a:cubicBezTo>
                  <a:lnTo>
                    <a:pt x="49787" y="15758"/>
                  </a:lnTo>
                  <a:cubicBezTo>
                    <a:pt x="50777" y="15361"/>
                    <a:pt x="51768" y="15758"/>
                    <a:pt x="52362" y="16750"/>
                  </a:cubicBezTo>
                  <a:cubicBezTo>
                    <a:pt x="52956" y="17743"/>
                    <a:pt x="52362" y="18735"/>
                    <a:pt x="51371" y="19331"/>
                  </a:cubicBezTo>
                  <a:lnTo>
                    <a:pt x="25022" y="31636"/>
                  </a:lnTo>
                  <a:cubicBezTo>
                    <a:pt x="21456" y="33422"/>
                    <a:pt x="17098" y="31835"/>
                    <a:pt x="15315" y="28064"/>
                  </a:cubicBezTo>
                  <a:cubicBezTo>
                    <a:pt x="14523" y="26277"/>
                    <a:pt x="14324" y="24292"/>
                    <a:pt x="15117" y="22506"/>
                  </a:cubicBezTo>
                  <a:cubicBezTo>
                    <a:pt x="15711" y="20720"/>
                    <a:pt x="17098" y="19132"/>
                    <a:pt x="18881" y="18338"/>
                  </a:cubicBezTo>
                  <a:lnTo>
                    <a:pt x="45032" y="6033"/>
                  </a:lnTo>
                  <a:cubicBezTo>
                    <a:pt x="47409" y="4842"/>
                    <a:pt x="50381" y="4643"/>
                    <a:pt x="52758" y="5636"/>
                  </a:cubicBezTo>
                  <a:cubicBezTo>
                    <a:pt x="54145" y="6231"/>
                    <a:pt x="55532" y="7025"/>
                    <a:pt x="56522" y="8017"/>
                  </a:cubicBezTo>
                  <a:cubicBezTo>
                    <a:pt x="57117" y="8811"/>
                    <a:pt x="57711" y="9605"/>
                    <a:pt x="58305" y="10796"/>
                  </a:cubicBezTo>
                  <a:close/>
                </a:path>
              </a:pathLst>
            </a:custGeom>
            <a:solidFill>
              <a:srgbClr val="000000"/>
            </a:solidFill>
            <a:ln w="1982" cap="flat">
              <a:noFill/>
              <a:prstDash val="solid"/>
              <a:miter/>
            </a:ln>
          </p:spPr>
          <p:txBody>
            <a:bodyPr rtlCol="0" anchor="ctr"/>
            <a:lstStyle/>
            <a:p>
              <a:endParaRPr lang="fr-FR"/>
            </a:p>
          </p:txBody>
        </p:sp>
        <p:grpSp>
          <p:nvGrpSpPr>
            <p:cNvPr id="1253" name="Graphique 2">
              <a:extLst>
                <a:ext uri="{FF2B5EF4-FFF2-40B4-BE49-F238E27FC236}">
                  <a16:creationId xmlns:a16="http://schemas.microsoft.com/office/drawing/2014/main" id="{5DEF7CCC-6401-CD2F-9855-39FCBC1989DC}"/>
                </a:ext>
              </a:extLst>
            </p:cNvPr>
            <p:cNvGrpSpPr/>
            <p:nvPr/>
          </p:nvGrpSpPr>
          <p:grpSpPr>
            <a:xfrm>
              <a:off x="2090554" y="2313208"/>
              <a:ext cx="169566" cy="177412"/>
              <a:chOff x="2090554" y="2313208"/>
              <a:chExt cx="169566" cy="177412"/>
            </a:xfrm>
          </p:grpSpPr>
          <p:sp>
            <p:nvSpPr>
              <p:cNvPr id="1254" name="Forme libre 1253">
                <a:extLst>
                  <a:ext uri="{FF2B5EF4-FFF2-40B4-BE49-F238E27FC236}">
                    <a16:creationId xmlns:a16="http://schemas.microsoft.com/office/drawing/2014/main" id="{A4ECDE2C-C627-E591-69C3-021D78D3A54B}"/>
                  </a:ext>
                </a:extLst>
              </p:cNvPr>
              <p:cNvSpPr/>
              <p:nvPr/>
            </p:nvSpPr>
            <p:spPr>
              <a:xfrm rot="3598180">
                <a:off x="2108472" y="2345879"/>
                <a:ext cx="133869" cy="112309"/>
              </a:xfrm>
              <a:custGeom>
                <a:avLst/>
                <a:gdLst>
                  <a:gd name="connsiteX0" fmla="*/ 39457 w 133869"/>
                  <a:gd name="connsiteY0" fmla="*/ 111158 h 112309"/>
                  <a:gd name="connsiteX1" fmla="*/ 129433 w 133869"/>
                  <a:gd name="connsiteY1" fmla="*/ 59183 h 112309"/>
                  <a:gd name="connsiteX2" fmla="*/ 133285 w 133869"/>
                  <a:gd name="connsiteY2" fmla="*/ 45008 h 112309"/>
                  <a:gd name="connsiteX3" fmla="*/ 110447 w 133869"/>
                  <a:gd name="connsiteY3" fmla="*/ 5541 h 112309"/>
                  <a:gd name="connsiteX4" fmla="*/ 96139 w 133869"/>
                  <a:gd name="connsiteY4" fmla="*/ 1650 h 112309"/>
                  <a:gd name="connsiteX5" fmla="*/ 6163 w 133869"/>
                  <a:gd name="connsiteY5" fmla="*/ 53624 h 112309"/>
                  <a:gd name="connsiteX6" fmla="*/ 2311 w 133869"/>
                  <a:gd name="connsiteY6" fmla="*/ 67799 h 112309"/>
                  <a:gd name="connsiteX7" fmla="*/ 25149 w 133869"/>
                  <a:gd name="connsiteY7" fmla="*/ 107267 h 112309"/>
                  <a:gd name="connsiteX8" fmla="*/ 39457 w 133869"/>
                  <a:gd name="connsiteY8" fmla="*/ 111158 h 11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869" h="112309">
                    <a:moveTo>
                      <a:pt x="39457" y="111158"/>
                    </a:moveTo>
                    <a:lnTo>
                      <a:pt x="129433" y="59183"/>
                    </a:lnTo>
                    <a:cubicBezTo>
                      <a:pt x="134386" y="56404"/>
                      <a:pt x="136312" y="50011"/>
                      <a:pt x="133285" y="45008"/>
                    </a:cubicBezTo>
                    <a:lnTo>
                      <a:pt x="110447" y="5541"/>
                    </a:lnTo>
                    <a:cubicBezTo>
                      <a:pt x="107696" y="538"/>
                      <a:pt x="101092" y="-1129"/>
                      <a:pt x="96139" y="1650"/>
                    </a:cubicBezTo>
                    <a:lnTo>
                      <a:pt x="6163" y="53624"/>
                    </a:lnTo>
                    <a:cubicBezTo>
                      <a:pt x="1210" y="56404"/>
                      <a:pt x="-716" y="62796"/>
                      <a:pt x="2311" y="67799"/>
                    </a:cubicBezTo>
                    <a:lnTo>
                      <a:pt x="25149" y="107267"/>
                    </a:lnTo>
                    <a:cubicBezTo>
                      <a:pt x="27901" y="112269"/>
                      <a:pt x="34229" y="114215"/>
                      <a:pt x="39457" y="111158"/>
                    </a:cubicBezTo>
                    <a:close/>
                  </a:path>
                </a:pathLst>
              </a:custGeom>
              <a:solidFill>
                <a:srgbClr val="FFFFFF"/>
              </a:solidFill>
              <a:ln w="2764" cap="flat">
                <a:noFill/>
                <a:prstDash val="solid"/>
                <a:miter/>
              </a:ln>
            </p:spPr>
            <p:txBody>
              <a:bodyPr rtlCol="0" anchor="ctr"/>
              <a:lstStyle/>
              <a:p>
                <a:endParaRPr lang="fr-FR"/>
              </a:p>
            </p:txBody>
          </p:sp>
          <p:sp>
            <p:nvSpPr>
              <p:cNvPr id="1255" name="Forme libre 1254">
                <a:extLst>
                  <a:ext uri="{FF2B5EF4-FFF2-40B4-BE49-F238E27FC236}">
                    <a16:creationId xmlns:a16="http://schemas.microsoft.com/office/drawing/2014/main" id="{30676F43-4738-6982-8013-18D0AA94BF3C}"/>
                  </a:ext>
                </a:extLst>
              </p:cNvPr>
              <p:cNvSpPr/>
              <p:nvPr/>
            </p:nvSpPr>
            <p:spPr>
              <a:xfrm rot="3598180">
                <a:off x="2110429" y="2353527"/>
                <a:ext cx="24269" cy="36131"/>
              </a:xfrm>
              <a:custGeom>
                <a:avLst/>
                <a:gdLst>
                  <a:gd name="connsiteX0" fmla="*/ 24243 w 24269"/>
                  <a:gd name="connsiteY0" fmla="*/ 31135 h 36131"/>
                  <a:gd name="connsiteX1" fmla="*/ 21767 w 24269"/>
                  <a:gd name="connsiteY1" fmla="*/ 36416 h 36131"/>
                  <a:gd name="connsiteX2" fmla="*/ 855 w 24269"/>
                  <a:gd name="connsiteY2" fmla="*/ 284 h 36131"/>
                  <a:gd name="connsiteX3" fmla="*/ 6633 w 24269"/>
                  <a:gd name="connsiteY3" fmla="*/ 840 h 36131"/>
                  <a:gd name="connsiteX4" fmla="*/ 14613 w 24269"/>
                  <a:gd name="connsiteY4" fmla="*/ 6121 h 36131"/>
                  <a:gd name="connsiteX5" fmla="*/ 23693 w 24269"/>
                  <a:gd name="connsiteY5" fmla="*/ 21685 h 36131"/>
                  <a:gd name="connsiteX6" fmla="*/ 24243 w 24269"/>
                  <a:gd name="connsiteY6" fmla="*/ 31135 h 36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69" h="36131">
                    <a:moveTo>
                      <a:pt x="24243" y="31135"/>
                    </a:moveTo>
                    <a:lnTo>
                      <a:pt x="21767" y="36416"/>
                    </a:lnTo>
                    <a:lnTo>
                      <a:pt x="855" y="284"/>
                    </a:lnTo>
                    <a:lnTo>
                      <a:pt x="6633" y="840"/>
                    </a:lnTo>
                    <a:cubicBezTo>
                      <a:pt x="9935" y="1118"/>
                      <a:pt x="12962" y="3063"/>
                      <a:pt x="14613" y="6121"/>
                    </a:cubicBezTo>
                    <a:lnTo>
                      <a:pt x="23693" y="21685"/>
                    </a:lnTo>
                    <a:cubicBezTo>
                      <a:pt x="25344" y="24465"/>
                      <a:pt x="25619" y="28078"/>
                      <a:pt x="24243" y="31135"/>
                    </a:cubicBezTo>
                    <a:close/>
                  </a:path>
                </a:pathLst>
              </a:custGeom>
              <a:solidFill>
                <a:srgbClr val="FFD26C"/>
              </a:solidFill>
              <a:ln w="2764" cap="flat">
                <a:noFill/>
                <a:prstDash val="solid"/>
                <a:miter/>
              </a:ln>
            </p:spPr>
            <p:txBody>
              <a:bodyPr rtlCol="0" anchor="ctr"/>
              <a:lstStyle/>
              <a:p>
                <a:endParaRPr lang="fr-FR"/>
              </a:p>
            </p:txBody>
          </p:sp>
          <p:sp>
            <p:nvSpPr>
              <p:cNvPr id="1256" name="Forme libre 1255">
                <a:extLst>
                  <a:ext uri="{FF2B5EF4-FFF2-40B4-BE49-F238E27FC236}">
                    <a16:creationId xmlns:a16="http://schemas.microsoft.com/office/drawing/2014/main" id="{0B3DBB3B-1CCB-3F97-3B8E-DA7BE269CC92}"/>
                  </a:ext>
                </a:extLst>
              </p:cNvPr>
              <p:cNvSpPr/>
              <p:nvPr/>
            </p:nvSpPr>
            <p:spPr>
              <a:xfrm rot="3598180">
                <a:off x="2106461" y="2343805"/>
                <a:ext cx="137752" cy="116219"/>
              </a:xfrm>
              <a:custGeom>
                <a:avLst/>
                <a:gdLst>
                  <a:gd name="connsiteX0" fmla="*/ 42361 w 137752"/>
                  <a:gd name="connsiteY0" fmla="*/ 114781 h 116219"/>
                  <a:gd name="connsiteX1" fmla="*/ 132337 w 137752"/>
                  <a:gd name="connsiteY1" fmla="*/ 62806 h 116219"/>
                  <a:gd name="connsiteX2" fmla="*/ 137015 w 137752"/>
                  <a:gd name="connsiteY2" fmla="*/ 45852 h 116219"/>
                  <a:gd name="connsiteX3" fmla="*/ 114177 w 137752"/>
                  <a:gd name="connsiteY3" fmla="*/ 6385 h 116219"/>
                  <a:gd name="connsiteX4" fmla="*/ 97117 w 137752"/>
                  <a:gd name="connsiteY4" fmla="*/ 1938 h 116219"/>
                  <a:gd name="connsiteX5" fmla="*/ 7142 w 137752"/>
                  <a:gd name="connsiteY5" fmla="*/ 53912 h 116219"/>
                  <a:gd name="connsiteX6" fmla="*/ 2464 w 137752"/>
                  <a:gd name="connsiteY6" fmla="*/ 70866 h 116219"/>
                  <a:gd name="connsiteX7" fmla="*/ 25302 w 137752"/>
                  <a:gd name="connsiteY7" fmla="*/ 110333 h 116219"/>
                  <a:gd name="connsiteX8" fmla="*/ 42361 w 137752"/>
                  <a:gd name="connsiteY8" fmla="*/ 114781 h 116219"/>
                  <a:gd name="connsiteX9" fmla="*/ 8517 w 137752"/>
                  <a:gd name="connsiteY9" fmla="*/ 73368 h 116219"/>
                  <a:gd name="connsiteX10" fmla="*/ 10443 w 137752"/>
                  <a:gd name="connsiteY10" fmla="*/ 73646 h 116219"/>
                  <a:gd name="connsiteX11" fmla="*/ 17047 w 137752"/>
                  <a:gd name="connsiteY11" fmla="*/ 77815 h 116219"/>
                  <a:gd name="connsiteX12" fmla="*/ 26127 w 137752"/>
                  <a:gd name="connsiteY12" fmla="*/ 93379 h 116219"/>
                  <a:gd name="connsiteX13" fmla="*/ 26402 w 137752"/>
                  <a:gd name="connsiteY13" fmla="*/ 101161 h 116219"/>
                  <a:gd name="connsiteX14" fmla="*/ 25577 w 137752"/>
                  <a:gd name="connsiteY14" fmla="*/ 103107 h 116219"/>
                  <a:gd name="connsiteX15" fmla="*/ 8517 w 137752"/>
                  <a:gd name="connsiteY15" fmla="*/ 73368 h 116219"/>
                  <a:gd name="connsiteX16" fmla="*/ 40435 w 137752"/>
                  <a:gd name="connsiteY16" fmla="*/ 111445 h 116219"/>
                  <a:gd name="connsiteX17" fmla="*/ 28879 w 137752"/>
                  <a:gd name="connsiteY17" fmla="*/ 108388 h 116219"/>
                  <a:gd name="connsiteX18" fmla="*/ 28053 w 137752"/>
                  <a:gd name="connsiteY18" fmla="*/ 106998 h 116219"/>
                  <a:gd name="connsiteX19" fmla="*/ 29979 w 137752"/>
                  <a:gd name="connsiteY19" fmla="*/ 102551 h 116219"/>
                  <a:gd name="connsiteX20" fmla="*/ 29429 w 137752"/>
                  <a:gd name="connsiteY20" fmla="*/ 91156 h 116219"/>
                  <a:gd name="connsiteX21" fmla="*/ 20349 w 137752"/>
                  <a:gd name="connsiteY21" fmla="*/ 75591 h 116219"/>
                  <a:gd name="connsiteX22" fmla="*/ 10719 w 137752"/>
                  <a:gd name="connsiteY22" fmla="*/ 69477 h 116219"/>
                  <a:gd name="connsiteX23" fmla="*/ 5766 w 137752"/>
                  <a:gd name="connsiteY23" fmla="*/ 68921 h 116219"/>
                  <a:gd name="connsiteX24" fmla="*/ 5491 w 137752"/>
                  <a:gd name="connsiteY24" fmla="*/ 68643 h 116219"/>
                  <a:gd name="connsiteX25" fmla="*/ 8792 w 137752"/>
                  <a:gd name="connsiteY25" fmla="*/ 56969 h 116219"/>
                  <a:gd name="connsiteX26" fmla="*/ 99319 w 137752"/>
                  <a:gd name="connsiteY26" fmla="*/ 5273 h 116219"/>
                  <a:gd name="connsiteX27" fmla="*/ 110875 w 137752"/>
                  <a:gd name="connsiteY27" fmla="*/ 8330 h 116219"/>
                  <a:gd name="connsiteX28" fmla="*/ 133713 w 137752"/>
                  <a:gd name="connsiteY28" fmla="*/ 47797 h 116219"/>
                  <a:gd name="connsiteX29" fmla="*/ 130411 w 137752"/>
                  <a:gd name="connsiteY29" fmla="*/ 59471 h 116219"/>
                  <a:gd name="connsiteX30" fmla="*/ 40435 w 137752"/>
                  <a:gd name="connsiteY30" fmla="*/ 111445 h 11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7752" h="116219">
                    <a:moveTo>
                      <a:pt x="42361" y="114781"/>
                    </a:moveTo>
                    <a:lnTo>
                      <a:pt x="132337" y="62806"/>
                    </a:lnTo>
                    <a:cubicBezTo>
                      <a:pt x="138391" y="59471"/>
                      <a:pt x="140317" y="51688"/>
                      <a:pt x="137015" y="45852"/>
                    </a:cubicBezTo>
                    <a:lnTo>
                      <a:pt x="114177" y="6385"/>
                    </a:lnTo>
                    <a:cubicBezTo>
                      <a:pt x="110875" y="548"/>
                      <a:pt x="103171" y="-1398"/>
                      <a:pt x="97117" y="1938"/>
                    </a:cubicBezTo>
                    <a:lnTo>
                      <a:pt x="7142" y="53912"/>
                    </a:lnTo>
                    <a:cubicBezTo>
                      <a:pt x="1088" y="57247"/>
                      <a:pt x="-838" y="65029"/>
                      <a:pt x="2464" y="70866"/>
                    </a:cubicBezTo>
                    <a:lnTo>
                      <a:pt x="25302" y="110333"/>
                    </a:lnTo>
                    <a:cubicBezTo>
                      <a:pt x="28879" y="116170"/>
                      <a:pt x="36308" y="118394"/>
                      <a:pt x="42361" y="114781"/>
                    </a:cubicBezTo>
                    <a:close/>
                    <a:moveTo>
                      <a:pt x="8517" y="73368"/>
                    </a:moveTo>
                    <a:lnTo>
                      <a:pt x="10443" y="73646"/>
                    </a:lnTo>
                    <a:cubicBezTo>
                      <a:pt x="13195" y="73924"/>
                      <a:pt x="15671" y="75591"/>
                      <a:pt x="17047" y="77815"/>
                    </a:cubicBezTo>
                    <a:lnTo>
                      <a:pt x="26127" y="93379"/>
                    </a:lnTo>
                    <a:cubicBezTo>
                      <a:pt x="27503" y="95881"/>
                      <a:pt x="27503" y="98660"/>
                      <a:pt x="26402" y="101161"/>
                    </a:cubicBezTo>
                    <a:lnTo>
                      <a:pt x="25577" y="103107"/>
                    </a:lnTo>
                    <a:lnTo>
                      <a:pt x="8517" y="73368"/>
                    </a:lnTo>
                    <a:close/>
                    <a:moveTo>
                      <a:pt x="40435" y="111445"/>
                    </a:moveTo>
                    <a:cubicBezTo>
                      <a:pt x="36308" y="113669"/>
                      <a:pt x="31080" y="112557"/>
                      <a:pt x="28879" y="108388"/>
                    </a:cubicBezTo>
                    <a:lnTo>
                      <a:pt x="28053" y="106998"/>
                    </a:lnTo>
                    <a:lnTo>
                      <a:pt x="29979" y="102551"/>
                    </a:lnTo>
                    <a:cubicBezTo>
                      <a:pt x="31630" y="98938"/>
                      <a:pt x="31355" y="94769"/>
                      <a:pt x="29429" y="91156"/>
                    </a:cubicBezTo>
                    <a:lnTo>
                      <a:pt x="20349" y="75591"/>
                    </a:lnTo>
                    <a:cubicBezTo>
                      <a:pt x="18423" y="72256"/>
                      <a:pt x="14846" y="69754"/>
                      <a:pt x="10719" y="69477"/>
                    </a:cubicBezTo>
                    <a:lnTo>
                      <a:pt x="5766" y="68921"/>
                    </a:lnTo>
                    <a:lnTo>
                      <a:pt x="5491" y="68643"/>
                    </a:lnTo>
                    <a:cubicBezTo>
                      <a:pt x="3289" y="64474"/>
                      <a:pt x="4665" y="59471"/>
                      <a:pt x="8792" y="56969"/>
                    </a:cubicBezTo>
                    <a:lnTo>
                      <a:pt x="99319" y="5273"/>
                    </a:lnTo>
                    <a:cubicBezTo>
                      <a:pt x="103446" y="3049"/>
                      <a:pt x="108674" y="4161"/>
                      <a:pt x="110875" y="8330"/>
                    </a:cubicBezTo>
                    <a:lnTo>
                      <a:pt x="133713" y="47797"/>
                    </a:lnTo>
                    <a:cubicBezTo>
                      <a:pt x="135914" y="51966"/>
                      <a:pt x="134539" y="56969"/>
                      <a:pt x="130411" y="59471"/>
                    </a:cubicBezTo>
                    <a:lnTo>
                      <a:pt x="40435" y="111445"/>
                    </a:lnTo>
                    <a:close/>
                  </a:path>
                </a:pathLst>
              </a:custGeom>
              <a:solidFill>
                <a:srgbClr val="000000"/>
              </a:solidFill>
              <a:ln w="2764" cap="flat">
                <a:noFill/>
                <a:prstDash val="solid"/>
                <a:miter/>
              </a:ln>
            </p:spPr>
            <p:txBody>
              <a:bodyPr rtlCol="0" anchor="ctr"/>
              <a:lstStyle/>
              <a:p>
                <a:endParaRPr lang="fr-FR"/>
              </a:p>
            </p:txBody>
          </p:sp>
        </p:grpSp>
      </p:grpSp>
      <p:grpSp>
        <p:nvGrpSpPr>
          <p:cNvPr id="1257" name="Graphique 2">
            <a:extLst>
              <a:ext uri="{FF2B5EF4-FFF2-40B4-BE49-F238E27FC236}">
                <a16:creationId xmlns:a16="http://schemas.microsoft.com/office/drawing/2014/main" id="{96A65F5D-FA20-B271-60AD-78C1A34C4D88}"/>
              </a:ext>
            </a:extLst>
          </p:cNvPr>
          <p:cNvGrpSpPr/>
          <p:nvPr/>
        </p:nvGrpSpPr>
        <p:grpSpPr>
          <a:xfrm>
            <a:off x="3952896" y="4083733"/>
            <a:ext cx="966357" cy="1134303"/>
            <a:chOff x="3952896" y="4083733"/>
            <a:chExt cx="966357" cy="1134303"/>
          </a:xfrm>
        </p:grpSpPr>
        <p:sp>
          <p:nvSpPr>
            <p:cNvPr id="1258" name="Forme libre 1257">
              <a:extLst>
                <a:ext uri="{FF2B5EF4-FFF2-40B4-BE49-F238E27FC236}">
                  <a16:creationId xmlns:a16="http://schemas.microsoft.com/office/drawing/2014/main" id="{660EA2BB-9780-5E0C-479C-B0ED2F815559}"/>
                </a:ext>
              </a:extLst>
            </p:cNvPr>
            <p:cNvSpPr/>
            <p:nvPr/>
          </p:nvSpPr>
          <p:spPr>
            <a:xfrm>
              <a:off x="3980449" y="4578314"/>
              <a:ext cx="220196" cy="254200"/>
            </a:xfrm>
            <a:custGeom>
              <a:avLst/>
              <a:gdLst>
                <a:gd name="connsiteX0" fmla="*/ 139458 w 220196"/>
                <a:gd name="connsiteY0" fmla="*/ 106 h 254200"/>
                <a:gd name="connsiteX1" fmla="*/ 16210 w 220196"/>
                <a:gd name="connsiteY1" fmla="*/ 80678 h 254200"/>
                <a:gd name="connsiteX2" fmla="*/ 56785 w 220196"/>
                <a:gd name="connsiteY2" fmla="*/ 62201 h 254200"/>
                <a:gd name="connsiteX3" fmla="*/ 11067 w 220196"/>
                <a:gd name="connsiteY3" fmla="*/ 254200 h 254200"/>
                <a:gd name="connsiteX4" fmla="*/ 153936 w 220196"/>
                <a:gd name="connsiteY4" fmla="*/ 143153 h 254200"/>
                <a:gd name="connsiteX5" fmla="*/ 144792 w 220196"/>
                <a:gd name="connsiteY5" fmla="*/ 193820 h 254200"/>
                <a:gd name="connsiteX6" fmla="*/ 219465 w 220196"/>
                <a:gd name="connsiteY6" fmla="*/ 74201 h 254200"/>
                <a:gd name="connsiteX7" fmla="*/ 139458 w 220196"/>
                <a:gd name="connsiteY7" fmla="*/ 106 h 254200"/>
                <a:gd name="connsiteX8" fmla="*/ 139458 w 220196"/>
                <a:gd name="connsiteY8" fmla="*/ 106 h 25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0196" h="254200">
                  <a:moveTo>
                    <a:pt x="139458" y="106"/>
                  </a:moveTo>
                  <a:cubicBezTo>
                    <a:pt x="92597" y="-1608"/>
                    <a:pt x="38878" y="17059"/>
                    <a:pt x="16210" y="80678"/>
                  </a:cubicBezTo>
                  <a:cubicBezTo>
                    <a:pt x="32783" y="63344"/>
                    <a:pt x="51070" y="53059"/>
                    <a:pt x="56785" y="62201"/>
                  </a:cubicBezTo>
                  <a:cubicBezTo>
                    <a:pt x="62500" y="71535"/>
                    <a:pt x="-31413" y="151153"/>
                    <a:pt x="11067" y="254200"/>
                  </a:cubicBezTo>
                  <a:cubicBezTo>
                    <a:pt x="44212" y="174391"/>
                    <a:pt x="136030" y="137820"/>
                    <a:pt x="153936" y="143153"/>
                  </a:cubicBezTo>
                  <a:cubicBezTo>
                    <a:pt x="171842" y="148487"/>
                    <a:pt x="155650" y="182582"/>
                    <a:pt x="144792" y="193820"/>
                  </a:cubicBezTo>
                  <a:cubicBezTo>
                    <a:pt x="195082" y="174772"/>
                    <a:pt x="225370" y="123153"/>
                    <a:pt x="219465" y="74201"/>
                  </a:cubicBezTo>
                  <a:cubicBezTo>
                    <a:pt x="213750" y="25059"/>
                    <a:pt x="172223" y="1440"/>
                    <a:pt x="139458" y="106"/>
                  </a:cubicBezTo>
                  <a:lnTo>
                    <a:pt x="139458" y="106"/>
                  </a:lnTo>
                  <a:close/>
                </a:path>
              </a:pathLst>
            </a:custGeom>
            <a:solidFill>
              <a:srgbClr val="000000"/>
            </a:solidFill>
            <a:ln w="1904" cap="flat">
              <a:noFill/>
              <a:prstDash val="solid"/>
              <a:miter/>
            </a:ln>
          </p:spPr>
          <p:txBody>
            <a:bodyPr rtlCol="0" anchor="ctr"/>
            <a:lstStyle/>
            <a:p>
              <a:endParaRPr lang="fr-FR"/>
            </a:p>
          </p:txBody>
        </p:sp>
        <p:sp>
          <p:nvSpPr>
            <p:cNvPr id="1259" name="Forme libre 1258">
              <a:extLst>
                <a:ext uri="{FF2B5EF4-FFF2-40B4-BE49-F238E27FC236}">
                  <a16:creationId xmlns:a16="http://schemas.microsoft.com/office/drawing/2014/main" id="{EC38869E-E136-9D57-0332-BAC0A72966B1}"/>
                </a:ext>
              </a:extLst>
            </p:cNvPr>
            <p:cNvSpPr/>
            <p:nvPr/>
          </p:nvSpPr>
          <p:spPr>
            <a:xfrm>
              <a:off x="3978325" y="4576601"/>
              <a:ext cx="224388" cy="258008"/>
            </a:xfrm>
            <a:custGeom>
              <a:avLst/>
              <a:gdLst>
                <a:gd name="connsiteX0" fmla="*/ 13190 w 224388"/>
                <a:gd name="connsiteY0" fmla="*/ 258009 h 258008"/>
                <a:gd name="connsiteX1" fmla="*/ 13190 w 224388"/>
                <a:gd name="connsiteY1" fmla="*/ 258009 h 258008"/>
                <a:gd name="connsiteX2" fmla="*/ 11285 w 224388"/>
                <a:gd name="connsiteY2" fmla="*/ 256866 h 258008"/>
                <a:gd name="connsiteX3" fmla="*/ 46907 w 224388"/>
                <a:gd name="connsiteY3" fmla="*/ 81819 h 258008"/>
                <a:gd name="connsiteX4" fmla="*/ 57194 w 224388"/>
                <a:gd name="connsiteY4" fmla="*/ 65057 h 258008"/>
                <a:gd name="connsiteX5" fmla="*/ 53194 w 224388"/>
                <a:gd name="connsiteY5" fmla="*/ 62581 h 258008"/>
                <a:gd name="connsiteX6" fmla="*/ 19858 w 224388"/>
                <a:gd name="connsiteY6" fmla="*/ 83724 h 258008"/>
                <a:gd name="connsiteX7" fmla="*/ 17381 w 224388"/>
                <a:gd name="connsiteY7" fmla="*/ 84105 h 258008"/>
                <a:gd name="connsiteX8" fmla="*/ 16619 w 224388"/>
                <a:gd name="connsiteY8" fmla="*/ 81819 h 258008"/>
                <a:gd name="connsiteX9" fmla="*/ 69957 w 224388"/>
                <a:gd name="connsiteY9" fmla="*/ 16105 h 258008"/>
                <a:gd name="connsiteX10" fmla="*/ 141773 w 224388"/>
                <a:gd name="connsiteY10" fmla="*/ 105 h 258008"/>
                <a:gd name="connsiteX11" fmla="*/ 193015 w 224388"/>
                <a:gd name="connsiteY11" fmla="*/ 19534 h 258008"/>
                <a:gd name="connsiteX12" fmla="*/ 223684 w 224388"/>
                <a:gd name="connsiteY12" fmla="*/ 75724 h 258008"/>
                <a:gd name="connsiteX13" fmla="*/ 207111 w 224388"/>
                <a:gd name="connsiteY13" fmla="*/ 148105 h 258008"/>
                <a:gd name="connsiteX14" fmla="*/ 147678 w 224388"/>
                <a:gd name="connsiteY14" fmla="*/ 197438 h 258008"/>
                <a:gd name="connsiteX15" fmla="*/ 145392 w 224388"/>
                <a:gd name="connsiteY15" fmla="*/ 196676 h 258008"/>
                <a:gd name="connsiteX16" fmla="*/ 145582 w 224388"/>
                <a:gd name="connsiteY16" fmla="*/ 194200 h 258008"/>
                <a:gd name="connsiteX17" fmla="*/ 161774 w 224388"/>
                <a:gd name="connsiteY17" fmla="*/ 153247 h 258008"/>
                <a:gd name="connsiteX18" fmla="*/ 155679 w 224388"/>
                <a:gd name="connsiteY18" fmla="*/ 146771 h 258008"/>
                <a:gd name="connsiteX19" fmla="*/ 91673 w 224388"/>
                <a:gd name="connsiteY19" fmla="*/ 170200 h 258008"/>
                <a:gd name="connsiteX20" fmla="*/ 15286 w 224388"/>
                <a:gd name="connsiteY20" fmla="*/ 256676 h 258008"/>
                <a:gd name="connsiteX21" fmla="*/ 13190 w 224388"/>
                <a:gd name="connsiteY21" fmla="*/ 258009 h 258008"/>
                <a:gd name="connsiteX22" fmla="*/ 13190 w 224388"/>
                <a:gd name="connsiteY22" fmla="*/ 258009 h 258008"/>
                <a:gd name="connsiteX23" fmla="*/ 52241 w 224388"/>
                <a:gd name="connsiteY23" fmla="*/ 58581 h 258008"/>
                <a:gd name="connsiteX24" fmla="*/ 53575 w 224388"/>
                <a:gd name="connsiteY24" fmla="*/ 58581 h 258008"/>
                <a:gd name="connsiteX25" fmla="*/ 60623 w 224388"/>
                <a:gd name="connsiteY25" fmla="*/ 62962 h 258008"/>
                <a:gd name="connsiteX26" fmla="*/ 50146 w 224388"/>
                <a:gd name="connsiteY26" fmla="*/ 84105 h 258008"/>
                <a:gd name="connsiteX27" fmla="*/ 13190 w 224388"/>
                <a:gd name="connsiteY27" fmla="*/ 250961 h 258008"/>
                <a:gd name="connsiteX28" fmla="*/ 89197 w 224388"/>
                <a:gd name="connsiteY28" fmla="*/ 166962 h 258008"/>
                <a:gd name="connsiteX29" fmla="*/ 156440 w 224388"/>
                <a:gd name="connsiteY29" fmla="*/ 143152 h 258008"/>
                <a:gd name="connsiteX30" fmla="*/ 165203 w 224388"/>
                <a:gd name="connsiteY30" fmla="*/ 152295 h 258008"/>
                <a:gd name="connsiteX31" fmla="*/ 161203 w 224388"/>
                <a:gd name="connsiteY31" fmla="*/ 176295 h 258008"/>
                <a:gd name="connsiteX32" fmla="*/ 153202 w 224388"/>
                <a:gd name="connsiteY32" fmla="*/ 190581 h 258008"/>
                <a:gd name="connsiteX33" fmla="*/ 203302 w 224388"/>
                <a:gd name="connsiteY33" fmla="*/ 145819 h 258008"/>
                <a:gd name="connsiteX34" fmla="*/ 219493 w 224388"/>
                <a:gd name="connsiteY34" fmla="*/ 75915 h 258008"/>
                <a:gd name="connsiteX35" fmla="*/ 141392 w 224388"/>
                <a:gd name="connsiteY35" fmla="*/ 3724 h 258008"/>
                <a:gd name="connsiteX36" fmla="*/ 71671 w 224388"/>
                <a:gd name="connsiteY36" fmla="*/ 19153 h 258008"/>
                <a:gd name="connsiteX37" fmla="*/ 23286 w 224388"/>
                <a:gd name="connsiteY37" fmla="*/ 74391 h 258008"/>
                <a:gd name="connsiteX38" fmla="*/ 52241 w 224388"/>
                <a:gd name="connsiteY38" fmla="*/ 58581 h 258008"/>
                <a:gd name="connsiteX39" fmla="*/ 52241 w 224388"/>
                <a:gd name="connsiteY39" fmla="*/ 58581 h 25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4388" h="258008">
                  <a:moveTo>
                    <a:pt x="13190" y="258009"/>
                  </a:moveTo>
                  <a:cubicBezTo>
                    <a:pt x="13190" y="258009"/>
                    <a:pt x="13190" y="258009"/>
                    <a:pt x="13190" y="258009"/>
                  </a:cubicBezTo>
                  <a:cubicBezTo>
                    <a:pt x="12428" y="258009"/>
                    <a:pt x="11666" y="257437"/>
                    <a:pt x="11285" y="256866"/>
                  </a:cubicBezTo>
                  <a:cubicBezTo>
                    <a:pt x="-21289" y="178200"/>
                    <a:pt x="24810" y="113057"/>
                    <a:pt x="46907" y="81819"/>
                  </a:cubicBezTo>
                  <a:cubicBezTo>
                    <a:pt x="52051" y="74581"/>
                    <a:pt x="57384" y="66962"/>
                    <a:pt x="57194" y="65057"/>
                  </a:cubicBezTo>
                  <a:cubicBezTo>
                    <a:pt x="56241" y="63534"/>
                    <a:pt x="54908" y="62772"/>
                    <a:pt x="53194" y="62581"/>
                  </a:cubicBezTo>
                  <a:cubicBezTo>
                    <a:pt x="46146" y="61819"/>
                    <a:pt x="32620" y="70391"/>
                    <a:pt x="19858" y="83724"/>
                  </a:cubicBezTo>
                  <a:cubicBezTo>
                    <a:pt x="19286" y="84486"/>
                    <a:pt x="18143" y="84486"/>
                    <a:pt x="17381" y="84105"/>
                  </a:cubicBezTo>
                  <a:cubicBezTo>
                    <a:pt x="16619" y="83534"/>
                    <a:pt x="16238" y="82581"/>
                    <a:pt x="16619" y="81819"/>
                  </a:cubicBezTo>
                  <a:cubicBezTo>
                    <a:pt x="27287" y="52105"/>
                    <a:pt x="45193" y="30010"/>
                    <a:pt x="69957" y="16105"/>
                  </a:cubicBezTo>
                  <a:cubicBezTo>
                    <a:pt x="90340" y="4677"/>
                    <a:pt x="115104" y="-847"/>
                    <a:pt x="141773" y="105"/>
                  </a:cubicBezTo>
                  <a:cubicBezTo>
                    <a:pt x="159679" y="677"/>
                    <a:pt x="178538" y="7915"/>
                    <a:pt x="193015" y="19534"/>
                  </a:cubicBezTo>
                  <a:cubicBezTo>
                    <a:pt x="205207" y="29248"/>
                    <a:pt x="220255" y="46962"/>
                    <a:pt x="223684" y="75724"/>
                  </a:cubicBezTo>
                  <a:cubicBezTo>
                    <a:pt x="226542" y="100295"/>
                    <a:pt x="220636" y="126009"/>
                    <a:pt x="207111" y="148105"/>
                  </a:cubicBezTo>
                  <a:cubicBezTo>
                    <a:pt x="193205" y="170771"/>
                    <a:pt x="172251" y="188295"/>
                    <a:pt x="147678" y="197438"/>
                  </a:cubicBezTo>
                  <a:cubicBezTo>
                    <a:pt x="146725" y="197819"/>
                    <a:pt x="145773" y="197438"/>
                    <a:pt x="145392" y="196676"/>
                  </a:cubicBezTo>
                  <a:cubicBezTo>
                    <a:pt x="144820" y="195914"/>
                    <a:pt x="145011" y="194771"/>
                    <a:pt x="145582" y="194200"/>
                  </a:cubicBezTo>
                  <a:cubicBezTo>
                    <a:pt x="153964" y="185819"/>
                    <a:pt x="164632" y="164485"/>
                    <a:pt x="161774" y="153247"/>
                  </a:cubicBezTo>
                  <a:cubicBezTo>
                    <a:pt x="160822" y="149819"/>
                    <a:pt x="158917" y="147724"/>
                    <a:pt x="155679" y="146771"/>
                  </a:cubicBezTo>
                  <a:cubicBezTo>
                    <a:pt x="148059" y="144486"/>
                    <a:pt x="121580" y="151343"/>
                    <a:pt x="91673" y="170200"/>
                  </a:cubicBezTo>
                  <a:cubicBezTo>
                    <a:pt x="71290" y="182961"/>
                    <a:pt x="34144" y="211342"/>
                    <a:pt x="15286" y="256676"/>
                  </a:cubicBezTo>
                  <a:cubicBezTo>
                    <a:pt x="14714" y="257437"/>
                    <a:pt x="14143" y="258009"/>
                    <a:pt x="13190" y="258009"/>
                  </a:cubicBezTo>
                  <a:lnTo>
                    <a:pt x="13190" y="258009"/>
                  </a:lnTo>
                  <a:close/>
                  <a:moveTo>
                    <a:pt x="52241" y="58581"/>
                  </a:moveTo>
                  <a:cubicBezTo>
                    <a:pt x="52622" y="58581"/>
                    <a:pt x="53194" y="58581"/>
                    <a:pt x="53575" y="58581"/>
                  </a:cubicBezTo>
                  <a:cubicBezTo>
                    <a:pt x="56623" y="58962"/>
                    <a:pt x="59099" y="60486"/>
                    <a:pt x="60623" y="62962"/>
                  </a:cubicBezTo>
                  <a:cubicBezTo>
                    <a:pt x="62718" y="66391"/>
                    <a:pt x="58718" y="71915"/>
                    <a:pt x="50146" y="84105"/>
                  </a:cubicBezTo>
                  <a:cubicBezTo>
                    <a:pt x="28811" y="114200"/>
                    <a:pt x="-15003" y="176104"/>
                    <a:pt x="13190" y="250961"/>
                  </a:cubicBezTo>
                  <a:cubicBezTo>
                    <a:pt x="33002" y="207152"/>
                    <a:pt x="69005" y="179724"/>
                    <a:pt x="89197" y="166962"/>
                  </a:cubicBezTo>
                  <a:cubicBezTo>
                    <a:pt x="118723" y="148295"/>
                    <a:pt x="146725" y="140295"/>
                    <a:pt x="156440" y="143152"/>
                  </a:cubicBezTo>
                  <a:cubicBezTo>
                    <a:pt x="161012" y="144486"/>
                    <a:pt x="164060" y="147724"/>
                    <a:pt x="165203" y="152295"/>
                  </a:cubicBezTo>
                  <a:cubicBezTo>
                    <a:pt x="167299" y="160295"/>
                    <a:pt x="163489" y="170771"/>
                    <a:pt x="161203" y="176295"/>
                  </a:cubicBezTo>
                  <a:cubicBezTo>
                    <a:pt x="158917" y="181438"/>
                    <a:pt x="156250" y="186390"/>
                    <a:pt x="153202" y="190581"/>
                  </a:cubicBezTo>
                  <a:cubicBezTo>
                    <a:pt x="173775" y="181057"/>
                    <a:pt x="191301" y="165438"/>
                    <a:pt x="203302" y="145819"/>
                  </a:cubicBezTo>
                  <a:cubicBezTo>
                    <a:pt x="216445" y="124295"/>
                    <a:pt x="222160" y="99533"/>
                    <a:pt x="219493" y="75915"/>
                  </a:cubicBezTo>
                  <a:cubicBezTo>
                    <a:pt x="213588" y="24867"/>
                    <a:pt x="169394" y="4677"/>
                    <a:pt x="141392" y="3724"/>
                  </a:cubicBezTo>
                  <a:cubicBezTo>
                    <a:pt x="115485" y="2772"/>
                    <a:pt x="91483" y="8105"/>
                    <a:pt x="71671" y="19153"/>
                  </a:cubicBezTo>
                  <a:cubicBezTo>
                    <a:pt x="50146" y="31153"/>
                    <a:pt x="33954" y="49819"/>
                    <a:pt x="23286" y="74391"/>
                  </a:cubicBezTo>
                  <a:cubicBezTo>
                    <a:pt x="33002" y="66010"/>
                    <a:pt x="44050" y="58581"/>
                    <a:pt x="52241" y="58581"/>
                  </a:cubicBezTo>
                  <a:lnTo>
                    <a:pt x="52241" y="58581"/>
                  </a:lnTo>
                  <a:close/>
                </a:path>
              </a:pathLst>
            </a:custGeom>
            <a:solidFill>
              <a:srgbClr val="000000"/>
            </a:solidFill>
            <a:ln w="1904" cap="flat">
              <a:noFill/>
              <a:prstDash val="solid"/>
              <a:miter/>
            </a:ln>
          </p:spPr>
          <p:txBody>
            <a:bodyPr rtlCol="0" anchor="ctr"/>
            <a:lstStyle/>
            <a:p>
              <a:endParaRPr lang="fr-FR"/>
            </a:p>
          </p:txBody>
        </p:sp>
        <p:sp>
          <p:nvSpPr>
            <p:cNvPr id="1260" name="Forme libre 1259">
              <a:extLst>
                <a:ext uri="{FF2B5EF4-FFF2-40B4-BE49-F238E27FC236}">
                  <a16:creationId xmlns:a16="http://schemas.microsoft.com/office/drawing/2014/main" id="{D327322B-5407-8713-35A5-D683C15731F0}"/>
                </a:ext>
              </a:extLst>
            </p:cNvPr>
            <p:cNvSpPr/>
            <p:nvPr/>
          </p:nvSpPr>
          <p:spPr>
            <a:xfrm>
              <a:off x="4044663" y="4610230"/>
              <a:ext cx="112390" cy="106475"/>
            </a:xfrm>
            <a:custGeom>
              <a:avLst/>
              <a:gdLst>
                <a:gd name="connsiteX0" fmla="*/ 95437 w 112390"/>
                <a:gd name="connsiteY0" fmla="*/ 0 h 106475"/>
                <a:gd name="connsiteX1" fmla="*/ 0 w 112390"/>
                <a:gd name="connsiteY1" fmla="*/ 106476 h 106475"/>
                <a:gd name="connsiteX2" fmla="*/ 112390 w 112390"/>
                <a:gd name="connsiteY2" fmla="*/ 23619 h 106475"/>
                <a:gd name="connsiteX3" fmla="*/ 95437 w 112390"/>
                <a:gd name="connsiteY3" fmla="*/ 0 h 106475"/>
              </a:gdLst>
              <a:ahLst/>
              <a:cxnLst>
                <a:cxn ang="0">
                  <a:pos x="connsiteX0" y="connsiteY0"/>
                </a:cxn>
                <a:cxn ang="0">
                  <a:pos x="connsiteX1" y="connsiteY1"/>
                </a:cxn>
                <a:cxn ang="0">
                  <a:pos x="connsiteX2" y="connsiteY2"/>
                </a:cxn>
                <a:cxn ang="0">
                  <a:pos x="connsiteX3" y="connsiteY3"/>
                </a:cxn>
              </a:cxnLst>
              <a:rect l="l" t="t" r="r" b="b"/>
              <a:pathLst>
                <a:path w="112390" h="106475">
                  <a:moveTo>
                    <a:pt x="95437" y="0"/>
                  </a:moveTo>
                  <a:cubicBezTo>
                    <a:pt x="50099" y="10286"/>
                    <a:pt x="3429" y="40381"/>
                    <a:pt x="0" y="106476"/>
                  </a:cubicBezTo>
                  <a:cubicBezTo>
                    <a:pt x="30098" y="68000"/>
                    <a:pt x="106676" y="93142"/>
                    <a:pt x="112390" y="23619"/>
                  </a:cubicBezTo>
                  <a:lnTo>
                    <a:pt x="95437" y="0"/>
                  </a:lnTo>
                  <a:close/>
                </a:path>
              </a:pathLst>
            </a:custGeom>
            <a:solidFill>
              <a:srgbClr val="FFFFFF"/>
            </a:solidFill>
            <a:ln w="1904" cap="flat">
              <a:noFill/>
              <a:prstDash val="solid"/>
              <a:miter/>
            </a:ln>
          </p:spPr>
          <p:txBody>
            <a:bodyPr rtlCol="0" anchor="ctr"/>
            <a:lstStyle/>
            <a:p>
              <a:endParaRPr lang="fr-FR"/>
            </a:p>
          </p:txBody>
        </p:sp>
        <p:sp>
          <p:nvSpPr>
            <p:cNvPr id="1261" name="Forme libre 1260">
              <a:extLst>
                <a:ext uri="{FF2B5EF4-FFF2-40B4-BE49-F238E27FC236}">
                  <a16:creationId xmlns:a16="http://schemas.microsoft.com/office/drawing/2014/main" id="{32751111-1820-E0AD-4FF1-5459C586F669}"/>
                </a:ext>
              </a:extLst>
            </p:cNvPr>
            <p:cNvSpPr/>
            <p:nvPr/>
          </p:nvSpPr>
          <p:spPr>
            <a:xfrm>
              <a:off x="4081428" y="4609087"/>
              <a:ext cx="89722" cy="68190"/>
            </a:xfrm>
            <a:custGeom>
              <a:avLst/>
              <a:gdLst>
                <a:gd name="connsiteX0" fmla="*/ 66482 w 89722"/>
                <a:gd name="connsiteY0" fmla="*/ 0 h 68190"/>
                <a:gd name="connsiteX1" fmla="*/ 0 w 89722"/>
                <a:gd name="connsiteY1" fmla="*/ 68190 h 68190"/>
                <a:gd name="connsiteX2" fmla="*/ 89722 w 89722"/>
                <a:gd name="connsiteY2" fmla="*/ 10667 h 68190"/>
                <a:gd name="connsiteX3" fmla="*/ 66482 w 89722"/>
                <a:gd name="connsiteY3" fmla="*/ 0 h 68190"/>
              </a:gdLst>
              <a:ahLst/>
              <a:cxnLst>
                <a:cxn ang="0">
                  <a:pos x="connsiteX0" y="connsiteY0"/>
                </a:cxn>
                <a:cxn ang="0">
                  <a:pos x="connsiteX1" y="connsiteY1"/>
                </a:cxn>
                <a:cxn ang="0">
                  <a:pos x="connsiteX2" y="connsiteY2"/>
                </a:cxn>
                <a:cxn ang="0">
                  <a:pos x="connsiteX3" y="connsiteY3"/>
                </a:cxn>
              </a:cxnLst>
              <a:rect l="l" t="t" r="r" b="b"/>
              <a:pathLst>
                <a:path w="89722" h="68190">
                  <a:moveTo>
                    <a:pt x="66482" y="0"/>
                  </a:moveTo>
                  <a:cubicBezTo>
                    <a:pt x="54290" y="1905"/>
                    <a:pt x="17525" y="26857"/>
                    <a:pt x="0" y="68190"/>
                  </a:cubicBezTo>
                  <a:cubicBezTo>
                    <a:pt x="29336" y="61714"/>
                    <a:pt x="76578" y="41143"/>
                    <a:pt x="89722" y="10667"/>
                  </a:cubicBezTo>
                  <a:lnTo>
                    <a:pt x="66482" y="0"/>
                  </a:lnTo>
                  <a:close/>
                </a:path>
              </a:pathLst>
            </a:custGeom>
            <a:solidFill>
              <a:srgbClr val="000000"/>
            </a:solidFill>
            <a:ln w="1904" cap="flat">
              <a:noFill/>
              <a:prstDash val="solid"/>
              <a:miter/>
            </a:ln>
          </p:spPr>
          <p:txBody>
            <a:bodyPr rtlCol="0" anchor="ctr"/>
            <a:lstStyle/>
            <a:p>
              <a:endParaRPr lang="fr-FR"/>
            </a:p>
          </p:txBody>
        </p:sp>
        <p:sp>
          <p:nvSpPr>
            <p:cNvPr id="1262" name="Forme libre 1261">
              <a:extLst>
                <a:ext uri="{FF2B5EF4-FFF2-40B4-BE49-F238E27FC236}">
                  <a16:creationId xmlns:a16="http://schemas.microsoft.com/office/drawing/2014/main" id="{E5DD72E9-8E69-9AA5-EDB3-2368F476A783}"/>
                </a:ext>
              </a:extLst>
            </p:cNvPr>
            <p:cNvSpPr/>
            <p:nvPr/>
          </p:nvSpPr>
          <p:spPr>
            <a:xfrm>
              <a:off x="4064422" y="4521659"/>
              <a:ext cx="182353" cy="176910"/>
            </a:xfrm>
            <a:custGeom>
              <a:avLst/>
              <a:gdLst>
                <a:gd name="connsiteX0" fmla="*/ 182354 w 182353"/>
                <a:gd name="connsiteY0" fmla="*/ 84381 h 176910"/>
                <a:gd name="connsiteX1" fmla="*/ 172258 w 182353"/>
                <a:gd name="connsiteY1" fmla="*/ 165904 h 176910"/>
                <a:gd name="connsiteX2" fmla="*/ 156828 w 182353"/>
                <a:gd name="connsiteY2" fmla="*/ 176571 h 176910"/>
                <a:gd name="connsiteX3" fmla="*/ 36056 w 182353"/>
                <a:gd name="connsiteY3" fmla="*/ 97714 h 176910"/>
                <a:gd name="connsiteX4" fmla="*/ 26531 w 182353"/>
                <a:gd name="connsiteY4" fmla="*/ 84952 h 176910"/>
                <a:gd name="connsiteX5" fmla="*/ 19292 w 182353"/>
                <a:gd name="connsiteY5" fmla="*/ 73714 h 176910"/>
                <a:gd name="connsiteX6" fmla="*/ 5768 w 182353"/>
                <a:gd name="connsiteY6" fmla="*/ 47238 h 176910"/>
                <a:gd name="connsiteX7" fmla="*/ 624 w 182353"/>
                <a:gd name="connsiteY7" fmla="*/ 33333 h 176910"/>
                <a:gd name="connsiteX8" fmla="*/ 9958 w 182353"/>
                <a:gd name="connsiteY8" fmla="*/ 17143 h 176910"/>
                <a:gd name="connsiteX9" fmla="*/ 90346 w 182353"/>
                <a:gd name="connsiteY9" fmla="*/ 0 h 176910"/>
                <a:gd name="connsiteX10" fmla="*/ 182354 w 182353"/>
                <a:gd name="connsiteY10" fmla="*/ 84381 h 17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353" h="176910">
                  <a:moveTo>
                    <a:pt x="182354" y="84381"/>
                  </a:moveTo>
                  <a:lnTo>
                    <a:pt x="172258" y="165904"/>
                  </a:lnTo>
                  <a:cubicBezTo>
                    <a:pt x="171305" y="173332"/>
                    <a:pt x="164067" y="178285"/>
                    <a:pt x="156828" y="176571"/>
                  </a:cubicBezTo>
                  <a:cubicBezTo>
                    <a:pt x="110348" y="165523"/>
                    <a:pt x="66725" y="136190"/>
                    <a:pt x="36056" y="97714"/>
                  </a:cubicBezTo>
                  <a:cubicBezTo>
                    <a:pt x="32817" y="93524"/>
                    <a:pt x="29579" y="89333"/>
                    <a:pt x="26531" y="84952"/>
                  </a:cubicBezTo>
                  <a:cubicBezTo>
                    <a:pt x="24055" y="81333"/>
                    <a:pt x="21578" y="77524"/>
                    <a:pt x="19292" y="73714"/>
                  </a:cubicBezTo>
                  <a:cubicBezTo>
                    <a:pt x="14149" y="65143"/>
                    <a:pt x="9577" y="56381"/>
                    <a:pt x="5768" y="47238"/>
                  </a:cubicBezTo>
                  <a:cubicBezTo>
                    <a:pt x="3863" y="42666"/>
                    <a:pt x="2148" y="38095"/>
                    <a:pt x="624" y="33333"/>
                  </a:cubicBezTo>
                  <a:cubicBezTo>
                    <a:pt x="-1662" y="26286"/>
                    <a:pt x="2529" y="18667"/>
                    <a:pt x="9958" y="17143"/>
                  </a:cubicBezTo>
                  <a:lnTo>
                    <a:pt x="90346" y="0"/>
                  </a:lnTo>
                  <a:lnTo>
                    <a:pt x="182354" y="84381"/>
                  </a:lnTo>
                  <a:close/>
                </a:path>
              </a:pathLst>
            </a:custGeom>
            <a:solidFill>
              <a:srgbClr val="FFD26C"/>
            </a:solidFill>
            <a:ln w="1904" cap="flat">
              <a:noFill/>
              <a:prstDash val="solid"/>
              <a:miter/>
            </a:ln>
          </p:spPr>
          <p:txBody>
            <a:bodyPr rtlCol="0" anchor="ctr"/>
            <a:lstStyle/>
            <a:p>
              <a:endParaRPr lang="fr-FR"/>
            </a:p>
          </p:txBody>
        </p:sp>
        <p:sp>
          <p:nvSpPr>
            <p:cNvPr id="1263" name="Forme libre 1262">
              <a:extLst>
                <a:ext uri="{FF2B5EF4-FFF2-40B4-BE49-F238E27FC236}">
                  <a16:creationId xmlns:a16="http://schemas.microsoft.com/office/drawing/2014/main" id="{5DA3F2D4-DDD6-EC31-B830-2A7693E6B1A8}"/>
                </a:ext>
              </a:extLst>
            </p:cNvPr>
            <p:cNvSpPr/>
            <p:nvPr/>
          </p:nvSpPr>
          <p:spPr>
            <a:xfrm>
              <a:off x="4168102" y="4573849"/>
              <a:ext cx="78863" cy="63428"/>
            </a:xfrm>
            <a:custGeom>
              <a:avLst/>
              <a:gdLst>
                <a:gd name="connsiteX0" fmla="*/ 74864 w 78863"/>
                <a:gd name="connsiteY0" fmla="*/ 63428 h 63428"/>
                <a:gd name="connsiteX1" fmla="*/ 0 w 78863"/>
                <a:gd name="connsiteY1" fmla="*/ 0 h 63428"/>
                <a:gd name="connsiteX2" fmla="*/ 78864 w 78863"/>
                <a:gd name="connsiteY2" fmla="*/ 32190 h 63428"/>
                <a:gd name="connsiteX3" fmla="*/ 74864 w 78863"/>
                <a:gd name="connsiteY3" fmla="*/ 63428 h 63428"/>
              </a:gdLst>
              <a:ahLst/>
              <a:cxnLst>
                <a:cxn ang="0">
                  <a:pos x="connsiteX0" y="connsiteY0"/>
                </a:cxn>
                <a:cxn ang="0">
                  <a:pos x="connsiteX1" y="connsiteY1"/>
                </a:cxn>
                <a:cxn ang="0">
                  <a:pos x="connsiteX2" y="connsiteY2"/>
                </a:cxn>
                <a:cxn ang="0">
                  <a:pos x="connsiteX3" y="connsiteY3"/>
                </a:cxn>
              </a:cxnLst>
              <a:rect l="l" t="t" r="r" b="b"/>
              <a:pathLst>
                <a:path w="78863" h="63428">
                  <a:moveTo>
                    <a:pt x="74864" y="63428"/>
                  </a:moveTo>
                  <a:cubicBezTo>
                    <a:pt x="37146" y="46666"/>
                    <a:pt x="15239" y="20952"/>
                    <a:pt x="0" y="0"/>
                  </a:cubicBezTo>
                  <a:cubicBezTo>
                    <a:pt x="14287" y="13905"/>
                    <a:pt x="78864" y="32190"/>
                    <a:pt x="78864" y="32190"/>
                  </a:cubicBezTo>
                  <a:lnTo>
                    <a:pt x="74864" y="63428"/>
                  </a:lnTo>
                  <a:close/>
                </a:path>
              </a:pathLst>
            </a:custGeom>
            <a:solidFill>
              <a:srgbClr val="000000"/>
            </a:solidFill>
            <a:ln w="1904" cap="flat">
              <a:noFill/>
              <a:prstDash val="solid"/>
              <a:miter/>
            </a:ln>
          </p:spPr>
          <p:txBody>
            <a:bodyPr rtlCol="0" anchor="ctr"/>
            <a:lstStyle/>
            <a:p>
              <a:endParaRPr lang="fr-FR"/>
            </a:p>
          </p:txBody>
        </p:sp>
        <p:sp>
          <p:nvSpPr>
            <p:cNvPr id="1264" name="Forme libre 1263">
              <a:extLst>
                <a:ext uri="{FF2B5EF4-FFF2-40B4-BE49-F238E27FC236}">
                  <a16:creationId xmlns:a16="http://schemas.microsoft.com/office/drawing/2014/main" id="{B1082086-6962-9CF7-5FF0-608CDAF314BF}"/>
                </a:ext>
              </a:extLst>
            </p:cNvPr>
            <p:cNvSpPr/>
            <p:nvPr/>
          </p:nvSpPr>
          <p:spPr>
            <a:xfrm>
              <a:off x="4166055" y="4571823"/>
              <a:ext cx="82651" cy="67549"/>
            </a:xfrm>
            <a:custGeom>
              <a:avLst/>
              <a:gdLst>
                <a:gd name="connsiteX0" fmla="*/ 76910 w 82651"/>
                <a:gd name="connsiteY0" fmla="*/ 67550 h 67549"/>
                <a:gd name="connsiteX1" fmla="*/ 76148 w 82651"/>
                <a:gd name="connsiteY1" fmla="*/ 67359 h 67549"/>
                <a:gd name="connsiteX2" fmla="*/ 332 w 82651"/>
                <a:gd name="connsiteY2" fmla="*/ 3169 h 67549"/>
                <a:gd name="connsiteX3" fmla="*/ 713 w 82651"/>
                <a:gd name="connsiteY3" fmla="*/ 503 h 67549"/>
                <a:gd name="connsiteX4" fmla="*/ 3380 w 82651"/>
                <a:gd name="connsiteY4" fmla="*/ 503 h 67549"/>
                <a:gd name="connsiteX5" fmla="*/ 81292 w 82651"/>
                <a:gd name="connsiteY5" fmla="*/ 32312 h 67549"/>
                <a:gd name="connsiteX6" fmla="*/ 82244 w 82651"/>
                <a:gd name="connsiteY6" fmla="*/ 32883 h 67549"/>
                <a:gd name="connsiteX7" fmla="*/ 82053 w 82651"/>
                <a:gd name="connsiteY7" fmla="*/ 39359 h 67549"/>
                <a:gd name="connsiteX8" fmla="*/ 78815 w 82651"/>
                <a:gd name="connsiteY8" fmla="*/ 65645 h 67549"/>
                <a:gd name="connsiteX9" fmla="*/ 77863 w 82651"/>
                <a:gd name="connsiteY9" fmla="*/ 67169 h 67549"/>
                <a:gd name="connsiteX10" fmla="*/ 76910 w 82651"/>
                <a:gd name="connsiteY10" fmla="*/ 67550 h 67549"/>
                <a:gd name="connsiteX11" fmla="*/ 76910 w 82651"/>
                <a:gd name="connsiteY11" fmla="*/ 67550 h 67549"/>
                <a:gd name="connsiteX12" fmla="*/ 10619 w 82651"/>
                <a:gd name="connsiteY12" fmla="*/ 10407 h 67549"/>
                <a:gd name="connsiteX13" fmla="*/ 75196 w 82651"/>
                <a:gd name="connsiteY13" fmla="*/ 62597 h 67549"/>
                <a:gd name="connsiteX14" fmla="*/ 78625 w 82651"/>
                <a:gd name="connsiteY14" fmla="*/ 35740 h 67549"/>
                <a:gd name="connsiteX15" fmla="*/ 10619 w 82651"/>
                <a:gd name="connsiteY15" fmla="*/ 10407 h 67549"/>
                <a:gd name="connsiteX16" fmla="*/ 10619 w 82651"/>
                <a:gd name="connsiteY16" fmla="*/ 10407 h 6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651" h="67549">
                  <a:moveTo>
                    <a:pt x="76910" y="67550"/>
                  </a:moveTo>
                  <a:cubicBezTo>
                    <a:pt x="76720" y="67550"/>
                    <a:pt x="76339" y="67550"/>
                    <a:pt x="76148" y="67359"/>
                  </a:cubicBezTo>
                  <a:cubicBezTo>
                    <a:pt x="37859" y="50407"/>
                    <a:pt x="15572" y="24121"/>
                    <a:pt x="332" y="3169"/>
                  </a:cubicBezTo>
                  <a:cubicBezTo>
                    <a:pt x="-239" y="2407"/>
                    <a:pt x="-49" y="1264"/>
                    <a:pt x="713" y="503"/>
                  </a:cubicBezTo>
                  <a:cubicBezTo>
                    <a:pt x="1475" y="-259"/>
                    <a:pt x="2618" y="-69"/>
                    <a:pt x="3380" y="503"/>
                  </a:cubicBezTo>
                  <a:cubicBezTo>
                    <a:pt x="17286" y="13836"/>
                    <a:pt x="80720" y="32121"/>
                    <a:pt x="81292" y="32312"/>
                  </a:cubicBezTo>
                  <a:cubicBezTo>
                    <a:pt x="81672" y="32502"/>
                    <a:pt x="82053" y="32693"/>
                    <a:pt x="82244" y="32883"/>
                  </a:cubicBezTo>
                  <a:cubicBezTo>
                    <a:pt x="82815" y="33645"/>
                    <a:pt x="82815" y="33645"/>
                    <a:pt x="82053" y="39359"/>
                  </a:cubicBezTo>
                  <a:lnTo>
                    <a:pt x="78815" y="65645"/>
                  </a:lnTo>
                  <a:cubicBezTo>
                    <a:pt x="78815" y="66217"/>
                    <a:pt x="78434" y="66788"/>
                    <a:pt x="77863" y="67169"/>
                  </a:cubicBezTo>
                  <a:cubicBezTo>
                    <a:pt x="77482" y="67359"/>
                    <a:pt x="77101" y="67550"/>
                    <a:pt x="76910" y="67550"/>
                  </a:cubicBezTo>
                  <a:lnTo>
                    <a:pt x="76910" y="67550"/>
                  </a:lnTo>
                  <a:close/>
                  <a:moveTo>
                    <a:pt x="10619" y="10407"/>
                  </a:moveTo>
                  <a:cubicBezTo>
                    <a:pt x="24906" y="28502"/>
                    <a:pt x="44717" y="48502"/>
                    <a:pt x="75196" y="62597"/>
                  </a:cubicBezTo>
                  <a:cubicBezTo>
                    <a:pt x="75958" y="56312"/>
                    <a:pt x="77863" y="40693"/>
                    <a:pt x="78625" y="35740"/>
                  </a:cubicBezTo>
                  <a:cubicBezTo>
                    <a:pt x="69100" y="33074"/>
                    <a:pt x="31002" y="21455"/>
                    <a:pt x="10619" y="10407"/>
                  </a:cubicBezTo>
                  <a:lnTo>
                    <a:pt x="10619" y="10407"/>
                  </a:lnTo>
                  <a:close/>
                </a:path>
              </a:pathLst>
            </a:custGeom>
            <a:solidFill>
              <a:srgbClr val="000000"/>
            </a:solidFill>
            <a:ln w="1904" cap="flat">
              <a:noFill/>
              <a:prstDash val="solid"/>
              <a:miter/>
            </a:ln>
          </p:spPr>
          <p:txBody>
            <a:bodyPr rtlCol="0" anchor="ctr"/>
            <a:lstStyle/>
            <a:p>
              <a:endParaRPr lang="fr-FR"/>
            </a:p>
          </p:txBody>
        </p:sp>
        <p:sp>
          <p:nvSpPr>
            <p:cNvPr id="1265" name="Forme libre 1264">
              <a:extLst>
                <a:ext uri="{FF2B5EF4-FFF2-40B4-BE49-F238E27FC236}">
                  <a16:creationId xmlns:a16="http://schemas.microsoft.com/office/drawing/2014/main" id="{D0141188-31F6-99C1-2A2A-8005450B1F31}"/>
                </a:ext>
              </a:extLst>
            </p:cNvPr>
            <p:cNvSpPr/>
            <p:nvPr/>
          </p:nvSpPr>
          <p:spPr>
            <a:xfrm>
              <a:off x="4062553" y="4519873"/>
              <a:ext cx="186177" cy="180641"/>
            </a:xfrm>
            <a:custGeom>
              <a:avLst/>
              <a:gdLst>
                <a:gd name="connsiteX0" fmla="*/ 161744 w 186177"/>
                <a:gd name="connsiteY0" fmla="*/ 180642 h 180641"/>
                <a:gd name="connsiteX1" fmla="*/ 158315 w 186177"/>
                <a:gd name="connsiteY1" fmla="*/ 180261 h 180641"/>
                <a:gd name="connsiteX2" fmla="*/ 61545 w 186177"/>
                <a:gd name="connsiteY2" fmla="*/ 127690 h 180641"/>
                <a:gd name="connsiteX3" fmla="*/ 778 w 186177"/>
                <a:gd name="connsiteY3" fmla="*/ 35881 h 180641"/>
                <a:gd name="connsiteX4" fmla="*/ 1921 w 186177"/>
                <a:gd name="connsiteY4" fmla="*/ 24071 h 180641"/>
                <a:gd name="connsiteX5" fmla="*/ 11446 w 186177"/>
                <a:gd name="connsiteY5" fmla="*/ 17214 h 180641"/>
                <a:gd name="connsiteX6" fmla="*/ 91833 w 186177"/>
                <a:gd name="connsiteY6" fmla="*/ 72 h 180641"/>
                <a:gd name="connsiteX7" fmla="*/ 93548 w 186177"/>
                <a:gd name="connsiteY7" fmla="*/ 643 h 180641"/>
                <a:gd name="connsiteX8" fmla="*/ 185555 w 186177"/>
                <a:gd name="connsiteY8" fmla="*/ 84833 h 180641"/>
                <a:gd name="connsiteX9" fmla="*/ 186127 w 186177"/>
                <a:gd name="connsiteY9" fmla="*/ 86547 h 180641"/>
                <a:gd name="connsiteX10" fmla="*/ 176031 w 186177"/>
                <a:gd name="connsiteY10" fmla="*/ 168071 h 180641"/>
                <a:gd name="connsiteX11" fmla="*/ 174126 w 186177"/>
                <a:gd name="connsiteY11" fmla="*/ 167880 h 180641"/>
                <a:gd name="connsiteX12" fmla="*/ 176031 w 186177"/>
                <a:gd name="connsiteY12" fmla="*/ 168071 h 180641"/>
                <a:gd name="connsiteX13" fmla="*/ 169935 w 186177"/>
                <a:gd name="connsiteY13" fmla="*/ 178166 h 180641"/>
                <a:gd name="connsiteX14" fmla="*/ 161744 w 186177"/>
                <a:gd name="connsiteY14" fmla="*/ 180642 h 180641"/>
                <a:gd name="connsiteX15" fmla="*/ 91643 w 186177"/>
                <a:gd name="connsiteY15" fmla="*/ 4071 h 180641"/>
                <a:gd name="connsiteX16" fmla="*/ 12207 w 186177"/>
                <a:gd name="connsiteY16" fmla="*/ 21024 h 180641"/>
                <a:gd name="connsiteX17" fmla="*/ 5350 w 186177"/>
                <a:gd name="connsiteY17" fmla="*/ 25976 h 180641"/>
                <a:gd name="connsiteX18" fmla="*/ 4397 w 186177"/>
                <a:gd name="connsiteY18" fmla="*/ 34547 h 180641"/>
                <a:gd name="connsiteX19" fmla="*/ 64021 w 186177"/>
                <a:gd name="connsiteY19" fmla="*/ 124642 h 180641"/>
                <a:gd name="connsiteX20" fmla="*/ 158886 w 186177"/>
                <a:gd name="connsiteY20" fmla="*/ 176452 h 180641"/>
                <a:gd name="connsiteX21" fmla="*/ 167458 w 186177"/>
                <a:gd name="connsiteY21" fmla="*/ 174928 h 180641"/>
                <a:gd name="connsiteX22" fmla="*/ 171840 w 186177"/>
                <a:gd name="connsiteY22" fmla="*/ 167690 h 180641"/>
                <a:gd name="connsiteX23" fmla="*/ 181745 w 186177"/>
                <a:gd name="connsiteY23" fmla="*/ 87119 h 180641"/>
                <a:gd name="connsiteX24" fmla="*/ 91643 w 186177"/>
                <a:gd name="connsiteY24" fmla="*/ 4071 h 18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177" h="180641">
                  <a:moveTo>
                    <a:pt x="161744" y="180642"/>
                  </a:moveTo>
                  <a:cubicBezTo>
                    <a:pt x="160601" y="180642"/>
                    <a:pt x="159458" y="180451"/>
                    <a:pt x="158315" y="180261"/>
                  </a:cubicBezTo>
                  <a:cubicBezTo>
                    <a:pt x="123645" y="172071"/>
                    <a:pt x="90309" y="153785"/>
                    <a:pt x="61545" y="127690"/>
                  </a:cubicBezTo>
                  <a:cubicBezTo>
                    <a:pt x="32971" y="101404"/>
                    <a:pt x="12017" y="69785"/>
                    <a:pt x="778" y="35881"/>
                  </a:cubicBezTo>
                  <a:cubicBezTo>
                    <a:pt x="-556" y="31881"/>
                    <a:pt x="-175" y="27690"/>
                    <a:pt x="1921" y="24071"/>
                  </a:cubicBezTo>
                  <a:cubicBezTo>
                    <a:pt x="4016" y="20452"/>
                    <a:pt x="7445" y="17976"/>
                    <a:pt x="11446" y="17214"/>
                  </a:cubicBezTo>
                  <a:lnTo>
                    <a:pt x="91833" y="72"/>
                  </a:lnTo>
                  <a:cubicBezTo>
                    <a:pt x="92405" y="-119"/>
                    <a:pt x="93167" y="72"/>
                    <a:pt x="93548" y="643"/>
                  </a:cubicBezTo>
                  <a:lnTo>
                    <a:pt x="185555" y="84833"/>
                  </a:lnTo>
                  <a:cubicBezTo>
                    <a:pt x="185936" y="85214"/>
                    <a:pt x="186317" y="85976"/>
                    <a:pt x="186127" y="86547"/>
                  </a:cubicBezTo>
                  <a:lnTo>
                    <a:pt x="176031" y="168071"/>
                  </a:lnTo>
                  <a:lnTo>
                    <a:pt x="174126" y="167880"/>
                  </a:lnTo>
                  <a:lnTo>
                    <a:pt x="176031" y="168071"/>
                  </a:lnTo>
                  <a:cubicBezTo>
                    <a:pt x="175459" y="172071"/>
                    <a:pt x="173364" y="175880"/>
                    <a:pt x="169935" y="178166"/>
                  </a:cubicBezTo>
                  <a:cubicBezTo>
                    <a:pt x="167458" y="179880"/>
                    <a:pt x="164601" y="180642"/>
                    <a:pt x="161744" y="180642"/>
                  </a:cubicBezTo>
                  <a:close/>
                  <a:moveTo>
                    <a:pt x="91643" y="4071"/>
                  </a:moveTo>
                  <a:lnTo>
                    <a:pt x="12207" y="21024"/>
                  </a:lnTo>
                  <a:cubicBezTo>
                    <a:pt x="9159" y="21595"/>
                    <a:pt x="6874" y="23500"/>
                    <a:pt x="5350" y="25976"/>
                  </a:cubicBezTo>
                  <a:cubicBezTo>
                    <a:pt x="3826" y="28643"/>
                    <a:pt x="3445" y="31690"/>
                    <a:pt x="4397" y="34547"/>
                  </a:cubicBezTo>
                  <a:cubicBezTo>
                    <a:pt x="15446" y="67690"/>
                    <a:pt x="36019" y="98738"/>
                    <a:pt x="64021" y="124642"/>
                  </a:cubicBezTo>
                  <a:cubicBezTo>
                    <a:pt x="92214" y="150356"/>
                    <a:pt x="124979" y="168261"/>
                    <a:pt x="158886" y="176452"/>
                  </a:cubicBezTo>
                  <a:cubicBezTo>
                    <a:pt x="161744" y="177213"/>
                    <a:pt x="164982" y="176642"/>
                    <a:pt x="167458" y="174928"/>
                  </a:cubicBezTo>
                  <a:cubicBezTo>
                    <a:pt x="169935" y="173213"/>
                    <a:pt x="171459" y="170547"/>
                    <a:pt x="171840" y="167690"/>
                  </a:cubicBezTo>
                  <a:lnTo>
                    <a:pt x="181745" y="87119"/>
                  </a:lnTo>
                  <a:lnTo>
                    <a:pt x="91643" y="4071"/>
                  </a:lnTo>
                  <a:close/>
                </a:path>
              </a:pathLst>
            </a:custGeom>
            <a:solidFill>
              <a:srgbClr val="000000"/>
            </a:solidFill>
            <a:ln w="1904" cap="flat">
              <a:noFill/>
              <a:prstDash val="solid"/>
              <a:miter/>
            </a:ln>
          </p:spPr>
          <p:txBody>
            <a:bodyPr rtlCol="0" anchor="ctr"/>
            <a:lstStyle/>
            <a:p>
              <a:endParaRPr lang="fr-FR"/>
            </a:p>
          </p:txBody>
        </p:sp>
        <p:sp>
          <p:nvSpPr>
            <p:cNvPr id="1266" name="Forme libre 1265">
              <a:extLst>
                <a:ext uri="{FF2B5EF4-FFF2-40B4-BE49-F238E27FC236}">
                  <a16:creationId xmlns:a16="http://schemas.microsoft.com/office/drawing/2014/main" id="{1C2DE8D4-D755-F690-C877-40A3DDF568C1}"/>
                </a:ext>
              </a:extLst>
            </p:cNvPr>
            <p:cNvSpPr/>
            <p:nvPr/>
          </p:nvSpPr>
          <p:spPr>
            <a:xfrm>
              <a:off x="4130701" y="4086181"/>
              <a:ext cx="513470" cy="543241"/>
            </a:xfrm>
            <a:custGeom>
              <a:avLst/>
              <a:gdLst>
                <a:gd name="connsiteX0" fmla="*/ 464103 w 513470"/>
                <a:gd name="connsiteY0" fmla="*/ 186146 h 543241"/>
                <a:gd name="connsiteX1" fmla="*/ 142172 w 513470"/>
                <a:gd name="connsiteY1" fmla="*/ 537382 h 543241"/>
                <a:gd name="connsiteX2" fmla="*/ 4636 w 513470"/>
                <a:gd name="connsiteY2" fmla="*/ 411288 h 543241"/>
                <a:gd name="connsiteX3" fmla="*/ 326568 w 513470"/>
                <a:gd name="connsiteY3" fmla="*/ 60052 h 543241"/>
                <a:gd name="connsiteX4" fmla="*/ 362952 w 513470"/>
                <a:gd name="connsiteY4" fmla="*/ 29766 h 543241"/>
                <a:gd name="connsiteX5" fmla="*/ 495725 w 513470"/>
                <a:gd name="connsiteY5" fmla="*/ 13385 h 543241"/>
                <a:gd name="connsiteX6" fmla="*/ 491153 w 513470"/>
                <a:gd name="connsiteY6" fmla="*/ 147099 h 543241"/>
                <a:gd name="connsiteX7" fmla="*/ 464103 w 513470"/>
                <a:gd name="connsiteY7" fmla="*/ 186146 h 543241"/>
                <a:gd name="connsiteX8" fmla="*/ 464103 w 513470"/>
                <a:gd name="connsiteY8" fmla="*/ 186146 h 54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3470" h="543241">
                  <a:moveTo>
                    <a:pt x="464103" y="186146"/>
                  </a:moveTo>
                  <a:lnTo>
                    <a:pt x="142172" y="537382"/>
                  </a:lnTo>
                  <a:cubicBezTo>
                    <a:pt x="110740" y="571668"/>
                    <a:pt x="-26795" y="445764"/>
                    <a:pt x="4636" y="411288"/>
                  </a:cubicBezTo>
                  <a:lnTo>
                    <a:pt x="326568" y="60052"/>
                  </a:lnTo>
                  <a:cubicBezTo>
                    <a:pt x="337045" y="48623"/>
                    <a:pt x="349427" y="38528"/>
                    <a:pt x="362952" y="29766"/>
                  </a:cubicBezTo>
                  <a:cubicBezTo>
                    <a:pt x="410004" y="-329"/>
                    <a:pt x="468866" y="-10805"/>
                    <a:pt x="495725" y="13385"/>
                  </a:cubicBezTo>
                  <a:cubicBezTo>
                    <a:pt x="522584" y="37766"/>
                    <a:pt x="517251" y="97385"/>
                    <a:pt x="491153" y="147099"/>
                  </a:cubicBezTo>
                  <a:cubicBezTo>
                    <a:pt x="483724" y="161194"/>
                    <a:pt x="474580" y="174527"/>
                    <a:pt x="464103" y="186146"/>
                  </a:cubicBezTo>
                  <a:lnTo>
                    <a:pt x="464103" y="186146"/>
                  </a:lnTo>
                  <a:close/>
                </a:path>
              </a:pathLst>
            </a:custGeom>
            <a:solidFill>
              <a:srgbClr val="FFD26C"/>
            </a:solidFill>
            <a:ln w="1904" cap="flat">
              <a:noFill/>
              <a:prstDash val="solid"/>
              <a:miter/>
            </a:ln>
          </p:spPr>
          <p:txBody>
            <a:bodyPr rtlCol="0" anchor="ctr"/>
            <a:lstStyle/>
            <a:p>
              <a:endParaRPr lang="fr-FR"/>
            </a:p>
          </p:txBody>
        </p:sp>
        <p:sp>
          <p:nvSpPr>
            <p:cNvPr id="1267" name="Forme libre 1266">
              <a:extLst>
                <a:ext uri="{FF2B5EF4-FFF2-40B4-BE49-F238E27FC236}">
                  <a16:creationId xmlns:a16="http://schemas.microsoft.com/office/drawing/2014/main" id="{C3BBEBC9-9131-2301-9A11-8DDB800CD3B5}"/>
                </a:ext>
              </a:extLst>
            </p:cNvPr>
            <p:cNvSpPr/>
            <p:nvPr/>
          </p:nvSpPr>
          <p:spPr>
            <a:xfrm>
              <a:off x="4493653" y="4086181"/>
              <a:ext cx="150518" cy="147098"/>
            </a:xfrm>
            <a:custGeom>
              <a:avLst/>
              <a:gdLst>
                <a:gd name="connsiteX0" fmla="*/ 128201 w 150518"/>
                <a:gd name="connsiteY0" fmla="*/ 147099 h 147098"/>
                <a:gd name="connsiteX1" fmla="*/ 48956 w 150518"/>
                <a:gd name="connsiteY1" fmla="*/ 104813 h 147098"/>
                <a:gd name="connsiteX2" fmla="*/ 0 w 150518"/>
                <a:gd name="connsiteY2" fmla="*/ 29766 h 147098"/>
                <a:gd name="connsiteX3" fmla="*/ 132773 w 150518"/>
                <a:gd name="connsiteY3" fmla="*/ 13385 h 147098"/>
                <a:gd name="connsiteX4" fmla="*/ 128201 w 150518"/>
                <a:gd name="connsiteY4" fmla="*/ 147099 h 147098"/>
                <a:gd name="connsiteX5" fmla="*/ 128201 w 150518"/>
                <a:gd name="connsiteY5" fmla="*/ 147099 h 14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518" h="147098">
                  <a:moveTo>
                    <a:pt x="128201" y="147099"/>
                  </a:moveTo>
                  <a:cubicBezTo>
                    <a:pt x="102294" y="142146"/>
                    <a:pt x="73911" y="127670"/>
                    <a:pt x="48956" y="104813"/>
                  </a:cubicBezTo>
                  <a:cubicBezTo>
                    <a:pt x="24002" y="81956"/>
                    <a:pt x="7238" y="55099"/>
                    <a:pt x="0" y="29766"/>
                  </a:cubicBezTo>
                  <a:cubicBezTo>
                    <a:pt x="47051" y="-329"/>
                    <a:pt x="105913" y="-10805"/>
                    <a:pt x="132773" y="13385"/>
                  </a:cubicBezTo>
                  <a:cubicBezTo>
                    <a:pt x="159632" y="37956"/>
                    <a:pt x="154299" y="97575"/>
                    <a:pt x="128201" y="147099"/>
                  </a:cubicBezTo>
                  <a:lnTo>
                    <a:pt x="128201" y="147099"/>
                  </a:lnTo>
                  <a:close/>
                </a:path>
              </a:pathLst>
            </a:custGeom>
            <a:solidFill>
              <a:srgbClr val="FFD26C"/>
            </a:solidFill>
            <a:ln w="1904" cap="flat">
              <a:noFill/>
              <a:prstDash val="solid"/>
              <a:miter/>
            </a:ln>
          </p:spPr>
          <p:txBody>
            <a:bodyPr rtlCol="0" anchor="ctr"/>
            <a:lstStyle/>
            <a:p>
              <a:endParaRPr lang="fr-FR"/>
            </a:p>
          </p:txBody>
        </p:sp>
        <p:grpSp>
          <p:nvGrpSpPr>
            <p:cNvPr id="1268" name="Graphique 2">
              <a:extLst>
                <a:ext uri="{FF2B5EF4-FFF2-40B4-BE49-F238E27FC236}">
                  <a16:creationId xmlns:a16="http://schemas.microsoft.com/office/drawing/2014/main" id="{AE42F70F-5EC0-668C-8D8C-9E1DE8E2F77A}"/>
                </a:ext>
              </a:extLst>
            </p:cNvPr>
            <p:cNvGrpSpPr/>
            <p:nvPr/>
          </p:nvGrpSpPr>
          <p:grpSpPr>
            <a:xfrm>
              <a:off x="3952896" y="4084155"/>
              <a:ext cx="693123" cy="774074"/>
              <a:chOff x="3952896" y="4084155"/>
              <a:chExt cx="693123" cy="774074"/>
            </a:xfrm>
            <a:solidFill>
              <a:srgbClr val="000000"/>
            </a:solidFill>
          </p:grpSpPr>
          <p:sp>
            <p:nvSpPr>
              <p:cNvPr id="1269" name="Forme libre 1268">
                <a:extLst>
                  <a:ext uri="{FF2B5EF4-FFF2-40B4-BE49-F238E27FC236}">
                    <a16:creationId xmlns:a16="http://schemas.microsoft.com/office/drawing/2014/main" id="{74B70D4D-6D06-F229-75F1-F8B169F2C706}"/>
                  </a:ext>
                </a:extLst>
              </p:cNvPr>
              <p:cNvSpPr/>
              <p:nvPr/>
            </p:nvSpPr>
            <p:spPr>
              <a:xfrm>
                <a:off x="4128563" y="4084155"/>
                <a:ext cx="517456" cy="547027"/>
              </a:xfrm>
              <a:custGeom>
                <a:avLst/>
                <a:gdLst>
                  <a:gd name="connsiteX0" fmla="*/ 129070 w 517456"/>
                  <a:gd name="connsiteY0" fmla="*/ 547027 h 547027"/>
                  <a:gd name="connsiteX1" fmla="*/ 104116 w 517456"/>
                  <a:gd name="connsiteY1" fmla="*/ 540551 h 547027"/>
                  <a:gd name="connsiteX2" fmla="*/ 50397 w 517456"/>
                  <a:gd name="connsiteY2" fmla="*/ 503409 h 547027"/>
                  <a:gd name="connsiteX3" fmla="*/ 8679 w 517456"/>
                  <a:gd name="connsiteY3" fmla="*/ 453123 h 547027"/>
                  <a:gd name="connsiteX4" fmla="*/ 5250 w 517456"/>
                  <a:gd name="connsiteY4" fmla="*/ 411790 h 547027"/>
                  <a:gd name="connsiteX5" fmla="*/ 327182 w 517456"/>
                  <a:gd name="connsiteY5" fmla="*/ 60554 h 547027"/>
                  <a:gd name="connsiteX6" fmla="*/ 363947 w 517456"/>
                  <a:gd name="connsiteY6" fmla="*/ 30078 h 547027"/>
                  <a:gd name="connsiteX7" fmla="*/ 499006 w 517456"/>
                  <a:gd name="connsiteY7" fmla="*/ 14078 h 547027"/>
                  <a:gd name="connsiteX8" fmla="*/ 494815 w 517456"/>
                  <a:gd name="connsiteY8" fmla="*/ 150077 h 547027"/>
                  <a:gd name="connsiteX9" fmla="*/ 467385 w 517456"/>
                  <a:gd name="connsiteY9" fmla="*/ 189315 h 547027"/>
                  <a:gd name="connsiteX10" fmla="*/ 145453 w 517456"/>
                  <a:gd name="connsiteY10" fmla="*/ 540551 h 547027"/>
                  <a:gd name="connsiteX11" fmla="*/ 129070 w 517456"/>
                  <a:gd name="connsiteY11" fmla="*/ 547027 h 547027"/>
                  <a:gd name="connsiteX12" fmla="*/ 129070 w 517456"/>
                  <a:gd name="connsiteY12" fmla="*/ 547027 h 547027"/>
                  <a:gd name="connsiteX13" fmla="*/ 455764 w 517456"/>
                  <a:gd name="connsiteY13" fmla="*/ 4173 h 547027"/>
                  <a:gd name="connsiteX14" fmla="*/ 439382 w 517456"/>
                  <a:gd name="connsiteY14" fmla="*/ 5316 h 547027"/>
                  <a:gd name="connsiteX15" fmla="*/ 366233 w 517456"/>
                  <a:gd name="connsiteY15" fmla="*/ 33506 h 547027"/>
                  <a:gd name="connsiteX16" fmla="*/ 330230 w 517456"/>
                  <a:gd name="connsiteY16" fmla="*/ 63411 h 547027"/>
                  <a:gd name="connsiteX17" fmla="*/ 8298 w 517456"/>
                  <a:gd name="connsiteY17" fmla="*/ 414647 h 547027"/>
                  <a:gd name="connsiteX18" fmla="*/ 12299 w 517456"/>
                  <a:gd name="connsiteY18" fmla="*/ 451409 h 547027"/>
                  <a:gd name="connsiteX19" fmla="*/ 53255 w 517456"/>
                  <a:gd name="connsiteY19" fmla="*/ 500742 h 547027"/>
                  <a:gd name="connsiteX20" fmla="*/ 142786 w 517456"/>
                  <a:gd name="connsiteY20" fmla="*/ 538075 h 547027"/>
                  <a:gd name="connsiteX21" fmla="*/ 464718 w 517456"/>
                  <a:gd name="connsiteY21" fmla="*/ 186839 h 547027"/>
                  <a:gd name="connsiteX22" fmla="*/ 466242 w 517456"/>
                  <a:gd name="connsiteY22" fmla="*/ 188172 h 547027"/>
                  <a:gd name="connsiteX23" fmla="*/ 464718 w 517456"/>
                  <a:gd name="connsiteY23" fmla="*/ 186839 h 547027"/>
                  <a:gd name="connsiteX24" fmla="*/ 491386 w 517456"/>
                  <a:gd name="connsiteY24" fmla="*/ 148363 h 547027"/>
                  <a:gd name="connsiteX25" fmla="*/ 513293 w 517456"/>
                  <a:gd name="connsiteY25" fmla="*/ 72935 h 547027"/>
                  <a:gd name="connsiteX26" fmla="*/ 496339 w 517456"/>
                  <a:gd name="connsiteY26" fmla="*/ 17125 h 547027"/>
                  <a:gd name="connsiteX27" fmla="*/ 455764 w 517456"/>
                  <a:gd name="connsiteY27" fmla="*/ 4173 h 547027"/>
                  <a:gd name="connsiteX28" fmla="*/ 455764 w 517456"/>
                  <a:gd name="connsiteY28" fmla="*/ 4173 h 547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7456" h="547027">
                    <a:moveTo>
                      <a:pt x="129070" y="547027"/>
                    </a:moveTo>
                    <a:cubicBezTo>
                      <a:pt x="122022" y="547027"/>
                      <a:pt x="113831" y="544932"/>
                      <a:pt x="104116" y="540551"/>
                    </a:cubicBezTo>
                    <a:cubicBezTo>
                      <a:pt x="87734" y="533123"/>
                      <a:pt x="68494" y="519980"/>
                      <a:pt x="50397" y="503409"/>
                    </a:cubicBezTo>
                    <a:cubicBezTo>
                      <a:pt x="32300" y="486837"/>
                      <a:pt x="17442" y="468933"/>
                      <a:pt x="8679" y="453123"/>
                    </a:cubicBezTo>
                    <a:cubicBezTo>
                      <a:pt x="-1607" y="434647"/>
                      <a:pt x="-2750" y="420361"/>
                      <a:pt x="5250" y="411790"/>
                    </a:cubicBezTo>
                    <a:lnTo>
                      <a:pt x="327182" y="60554"/>
                    </a:lnTo>
                    <a:cubicBezTo>
                      <a:pt x="337469" y="49316"/>
                      <a:pt x="349851" y="39030"/>
                      <a:pt x="363947" y="30078"/>
                    </a:cubicBezTo>
                    <a:cubicBezTo>
                      <a:pt x="407380" y="2268"/>
                      <a:pt x="469480" y="-12779"/>
                      <a:pt x="499006" y="14078"/>
                    </a:cubicBezTo>
                    <a:cubicBezTo>
                      <a:pt x="528723" y="40935"/>
                      <a:pt x="519008" y="104173"/>
                      <a:pt x="494815" y="150077"/>
                    </a:cubicBezTo>
                    <a:cubicBezTo>
                      <a:pt x="487006" y="164934"/>
                      <a:pt x="477862" y="178077"/>
                      <a:pt x="467385" y="189315"/>
                    </a:cubicBezTo>
                    <a:lnTo>
                      <a:pt x="145453" y="540551"/>
                    </a:lnTo>
                    <a:cubicBezTo>
                      <a:pt x="141833" y="544932"/>
                      <a:pt x="136119" y="547027"/>
                      <a:pt x="129070" y="547027"/>
                    </a:cubicBezTo>
                    <a:lnTo>
                      <a:pt x="129070" y="547027"/>
                    </a:lnTo>
                    <a:close/>
                    <a:moveTo>
                      <a:pt x="455764" y="4173"/>
                    </a:moveTo>
                    <a:cubicBezTo>
                      <a:pt x="450621" y="4173"/>
                      <a:pt x="445097" y="4554"/>
                      <a:pt x="439382" y="5316"/>
                    </a:cubicBezTo>
                    <a:cubicBezTo>
                      <a:pt x="415571" y="8744"/>
                      <a:pt x="389473" y="18649"/>
                      <a:pt x="366233" y="33506"/>
                    </a:cubicBezTo>
                    <a:cubicBezTo>
                      <a:pt x="352518" y="42268"/>
                      <a:pt x="340326" y="52363"/>
                      <a:pt x="330230" y="63411"/>
                    </a:cubicBezTo>
                    <a:lnTo>
                      <a:pt x="8298" y="414647"/>
                    </a:lnTo>
                    <a:cubicBezTo>
                      <a:pt x="-83" y="423790"/>
                      <a:pt x="5822" y="439600"/>
                      <a:pt x="12299" y="451409"/>
                    </a:cubicBezTo>
                    <a:cubicBezTo>
                      <a:pt x="20871" y="466837"/>
                      <a:pt x="35348" y="484361"/>
                      <a:pt x="53255" y="500742"/>
                    </a:cubicBezTo>
                    <a:cubicBezTo>
                      <a:pt x="86591" y="531409"/>
                      <a:pt x="128118" y="554075"/>
                      <a:pt x="142786" y="538075"/>
                    </a:cubicBezTo>
                    <a:lnTo>
                      <a:pt x="464718" y="186839"/>
                    </a:lnTo>
                    <a:lnTo>
                      <a:pt x="466242" y="188172"/>
                    </a:lnTo>
                    <a:lnTo>
                      <a:pt x="464718" y="186839"/>
                    </a:lnTo>
                    <a:cubicBezTo>
                      <a:pt x="474814" y="175791"/>
                      <a:pt x="483767" y="162839"/>
                      <a:pt x="491386" y="148363"/>
                    </a:cubicBezTo>
                    <a:cubicBezTo>
                      <a:pt x="504340" y="123792"/>
                      <a:pt x="512150" y="96935"/>
                      <a:pt x="513293" y="72935"/>
                    </a:cubicBezTo>
                    <a:cubicBezTo>
                      <a:pt x="514627" y="47982"/>
                      <a:pt x="508531" y="28173"/>
                      <a:pt x="496339" y="17125"/>
                    </a:cubicBezTo>
                    <a:cubicBezTo>
                      <a:pt x="487196" y="8554"/>
                      <a:pt x="473099" y="4173"/>
                      <a:pt x="455764" y="4173"/>
                    </a:cubicBezTo>
                    <a:lnTo>
                      <a:pt x="455764" y="4173"/>
                    </a:lnTo>
                    <a:close/>
                  </a:path>
                </a:pathLst>
              </a:custGeom>
              <a:solidFill>
                <a:srgbClr val="000000"/>
              </a:solidFill>
              <a:ln w="1904" cap="flat">
                <a:noFill/>
                <a:prstDash val="solid"/>
                <a:miter/>
              </a:ln>
            </p:spPr>
            <p:txBody>
              <a:bodyPr rtlCol="0" anchor="ctr"/>
              <a:lstStyle/>
              <a:p>
                <a:endParaRPr lang="fr-FR"/>
              </a:p>
            </p:txBody>
          </p:sp>
          <p:sp>
            <p:nvSpPr>
              <p:cNvPr id="1270" name="Forme libre 1269">
                <a:extLst>
                  <a:ext uri="{FF2B5EF4-FFF2-40B4-BE49-F238E27FC236}">
                    <a16:creationId xmlns:a16="http://schemas.microsoft.com/office/drawing/2014/main" id="{EBA35E44-8F3C-3BA1-8ACF-B866F0ED211B}"/>
                  </a:ext>
                </a:extLst>
              </p:cNvPr>
              <p:cNvSpPr/>
              <p:nvPr/>
            </p:nvSpPr>
            <p:spPr>
              <a:xfrm>
                <a:off x="4491699" y="4084345"/>
                <a:ext cx="154320" cy="151029"/>
              </a:xfrm>
              <a:custGeom>
                <a:avLst/>
                <a:gdLst>
                  <a:gd name="connsiteX0" fmla="*/ 130155 w 154320"/>
                  <a:gd name="connsiteY0" fmla="*/ 151030 h 151029"/>
                  <a:gd name="connsiteX1" fmla="*/ 129775 w 154320"/>
                  <a:gd name="connsiteY1" fmla="*/ 151030 h 151029"/>
                  <a:gd name="connsiteX2" fmla="*/ 49578 w 154320"/>
                  <a:gd name="connsiteY2" fmla="*/ 108363 h 151029"/>
                  <a:gd name="connsiteX3" fmla="*/ 50 w 154320"/>
                  <a:gd name="connsiteY3" fmla="*/ 32363 h 151029"/>
                  <a:gd name="connsiteX4" fmla="*/ 811 w 154320"/>
                  <a:gd name="connsiteY4" fmla="*/ 30078 h 151029"/>
                  <a:gd name="connsiteX5" fmla="*/ 135870 w 154320"/>
                  <a:gd name="connsiteY5" fmla="*/ 14078 h 151029"/>
                  <a:gd name="connsiteX6" fmla="*/ 131679 w 154320"/>
                  <a:gd name="connsiteY6" fmla="*/ 150077 h 151029"/>
                  <a:gd name="connsiteX7" fmla="*/ 130155 w 154320"/>
                  <a:gd name="connsiteY7" fmla="*/ 151030 h 151029"/>
                  <a:gd name="connsiteX8" fmla="*/ 130155 w 154320"/>
                  <a:gd name="connsiteY8" fmla="*/ 151030 h 151029"/>
                  <a:gd name="connsiteX9" fmla="*/ 4431 w 154320"/>
                  <a:gd name="connsiteY9" fmla="*/ 32554 h 151029"/>
                  <a:gd name="connsiteX10" fmla="*/ 52435 w 154320"/>
                  <a:gd name="connsiteY10" fmla="*/ 105316 h 151029"/>
                  <a:gd name="connsiteX11" fmla="*/ 129203 w 154320"/>
                  <a:gd name="connsiteY11" fmla="*/ 146839 h 151029"/>
                  <a:gd name="connsiteX12" fmla="*/ 150539 w 154320"/>
                  <a:gd name="connsiteY12" fmla="*/ 72744 h 151029"/>
                  <a:gd name="connsiteX13" fmla="*/ 133584 w 154320"/>
                  <a:gd name="connsiteY13" fmla="*/ 16935 h 151029"/>
                  <a:gd name="connsiteX14" fmla="*/ 76437 w 154320"/>
                  <a:gd name="connsiteY14" fmla="*/ 5126 h 151029"/>
                  <a:gd name="connsiteX15" fmla="*/ 4431 w 154320"/>
                  <a:gd name="connsiteY15" fmla="*/ 32554 h 151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4320" h="151029">
                    <a:moveTo>
                      <a:pt x="130155" y="151030"/>
                    </a:moveTo>
                    <a:cubicBezTo>
                      <a:pt x="129965" y="151030"/>
                      <a:pt x="129965" y="151030"/>
                      <a:pt x="129775" y="151030"/>
                    </a:cubicBezTo>
                    <a:cubicBezTo>
                      <a:pt x="102534" y="145696"/>
                      <a:pt x="73960" y="130649"/>
                      <a:pt x="49578" y="108363"/>
                    </a:cubicBezTo>
                    <a:cubicBezTo>
                      <a:pt x="25195" y="86078"/>
                      <a:pt x="7669" y="59030"/>
                      <a:pt x="50" y="32363"/>
                    </a:cubicBezTo>
                    <a:cubicBezTo>
                      <a:pt x="-141" y="31601"/>
                      <a:pt x="240" y="30649"/>
                      <a:pt x="811" y="30078"/>
                    </a:cubicBezTo>
                    <a:cubicBezTo>
                      <a:pt x="44244" y="2268"/>
                      <a:pt x="106344" y="-12779"/>
                      <a:pt x="135870" y="14078"/>
                    </a:cubicBezTo>
                    <a:cubicBezTo>
                      <a:pt x="165587" y="40935"/>
                      <a:pt x="155872" y="104173"/>
                      <a:pt x="131679" y="150077"/>
                    </a:cubicBezTo>
                    <a:cubicBezTo>
                      <a:pt x="131489" y="150648"/>
                      <a:pt x="130918" y="151030"/>
                      <a:pt x="130155" y="151030"/>
                    </a:cubicBezTo>
                    <a:lnTo>
                      <a:pt x="130155" y="151030"/>
                    </a:lnTo>
                    <a:close/>
                    <a:moveTo>
                      <a:pt x="4431" y="32554"/>
                    </a:moveTo>
                    <a:cubicBezTo>
                      <a:pt x="12050" y="58078"/>
                      <a:pt x="29004" y="83982"/>
                      <a:pt x="52435" y="105316"/>
                    </a:cubicBezTo>
                    <a:cubicBezTo>
                      <a:pt x="75865" y="126839"/>
                      <a:pt x="103106" y="141506"/>
                      <a:pt x="129203" y="146839"/>
                    </a:cubicBezTo>
                    <a:cubicBezTo>
                      <a:pt x="141776" y="122649"/>
                      <a:pt x="149205" y="96363"/>
                      <a:pt x="150539" y="72744"/>
                    </a:cubicBezTo>
                    <a:cubicBezTo>
                      <a:pt x="151872" y="47792"/>
                      <a:pt x="145776" y="27983"/>
                      <a:pt x="133584" y="16935"/>
                    </a:cubicBezTo>
                    <a:cubicBezTo>
                      <a:pt x="121393" y="5887"/>
                      <a:pt x="101011" y="1697"/>
                      <a:pt x="76437" y="5126"/>
                    </a:cubicBezTo>
                    <a:cubicBezTo>
                      <a:pt x="52816" y="8364"/>
                      <a:pt x="27290" y="18078"/>
                      <a:pt x="4431" y="32554"/>
                    </a:cubicBezTo>
                    <a:close/>
                  </a:path>
                </a:pathLst>
              </a:custGeom>
              <a:solidFill>
                <a:srgbClr val="000000"/>
              </a:solidFill>
              <a:ln w="1904" cap="flat">
                <a:noFill/>
                <a:prstDash val="solid"/>
                <a:miter/>
              </a:ln>
            </p:spPr>
            <p:txBody>
              <a:bodyPr rtlCol="0" anchor="ctr"/>
              <a:lstStyle/>
              <a:p>
                <a:endParaRPr lang="fr-FR"/>
              </a:p>
            </p:txBody>
          </p:sp>
          <p:sp>
            <p:nvSpPr>
              <p:cNvPr id="1271" name="Forme libre 1270">
                <a:extLst>
                  <a:ext uri="{FF2B5EF4-FFF2-40B4-BE49-F238E27FC236}">
                    <a16:creationId xmlns:a16="http://schemas.microsoft.com/office/drawing/2014/main" id="{D2F6BC9B-2934-9056-3FF9-C390716979C2}"/>
                  </a:ext>
                </a:extLst>
              </p:cNvPr>
              <p:cNvSpPr/>
              <p:nvPr/>
            </p:nvSpPr>
            <p:spPr>
              <a:xfrm>
                <a:off x="3996278" y="4804514"/>
                <a:ext cx="52766" cy="51706"/>
              </a:xfrm>
              <a:custGeom>
                <a:avLst/>
                <a:gdLst>
                  <a:gd name="connsiteX0" fmla="*/ 52766 w 52766"/>
                  <a:gd name="connsiteY0" fmla="*/ 0 h 51706"/>
                  <a:gd name="connsiteX1" fmla="*/ 0 w 52766"/>
                  <a:gd name="connsiteY1" fmla="*/ 51428 h 51706"/>
                  <a:gd name="connsiteX2" fmla="*/ 52766 w 52766"/>
                  <a:gd name="connsiteY2" fmla="*/ 0 h 51706"/>
                </a:gdLst>
                <a:ahLst/>
                <a:cxnLst>
                  <a:cxn ang="0">
                    <a:pos x="connsiteX0" y="connsiteY0"/>
                  </a:cxn>
                  <a:cxn ang="0">
                    <a:pos x="connsiteX1" y="connsiteY1"/>
                  </a:cxn>
                  <a:cxn ang="0">
                    <a:pos x="connsiteX2" y="connsiteY2"/>
                  </a:cxn>
                </a:cxnLst>
                <a:rect l="l" t="t" r="r" b="b"/>
                <a:pathLst>
                  <a:path w="52766" h="51706">
                    <a:moveTo>
                      <a:pt x="52766" y="0"/>
                    </a:moveTo>
                    <a:cubicBezTo>
                      <a:pt x="31622" y="19048"/>
                      <a:pt x="43051" y="55238"/>
                      <a:pt x="0" y="51428"/>
                    </a:cubicBezTo>
                    <a:cubicBezTo>
                      <a:pt x="34098" y="41524"/>
                      <a:pt x="16573" y="8952"/>
                      <a:pt x="52766" y="0"/>
                    </a:cubicBezTo>
                    <a:close/>
                  </a:path>
                </a:pathLst>
              </a:custGeom>
              <a:solidFill>
                <a:srgbClr val="000000"/>
              </a:solidFill>
              <a:ln w="1904" cap="flat">
                <a:noFill/>
                <a:prstDash val="solid"/>
                <a:miter/>
              </a:ln>
            </p:spPr>
            <p:txBody>
              <a:bodyPr rtlCol="0" anchor="ctr"/>
              <a:lstStyle/>
              <a:p>
                <a:endParaRPr lang="fr-FR"/>
              </a:p>
            </p:txBody>
          </p:sp>
          <p:sp>
            <p:nvSpPr>
              <p:cNvPr id="1272" name="Forme libre 1271">
                <a:extLst>
                  <a:ext uri="{FF2B5EF4-FFF2-40B4-BE49-F238E27FC236}">
                    <a16:creationId xmlns:a16="http://schemas.microsoft.com/office/drawing/2014/main" id="{FAE2800D-7CB8-14EB-13C8-134857849236}"/>
                  </a:ext>
                </a:extLst>
              </p:cNvPr>
              <p:cNvSpPr/>
              <p:nvPr/>
            </p:nvSpPr>
            <p:spPr>
              <a:xfrm>
                <a:off x="3994373" y="4802752"/>
                <a:ext cx="56583" cy="55476"/>
              </a:xfrm>
              <a:custGeom>
                <a:avLst/>
                <a:gdLst>
                  <a:gd name="connsiteX0" fmla="*/ 7810 w 56583"/>
                  <a:gd name="connsiteY0" fmla="*/ 55477 h 55476"/>
                  <a:gd name="connsiteX1" fmla="*/ 1714 w 56583"/>
                  <a:gd name="connsiteY1" fmla="*/ 55286 h 55476"/>
                  <a:gd name="connsiteX2" fmla="*/ 0 w 56583"/>
                  <a:gd name="connsiteY2" fmla="*/ 53572 h 55476"/>
                  <a:gd name="connsiteX3" fmla="*/ 1333 w 56583"/>
                  <a:gd name="connsiteY3" fmla="*/ 51477 h 55476"/>
                  <a:gd name="connsiteX4" fmla="*/ 25336 w 56583"/>
                  <a:gd name="connsiteY4" fmla="*/ 27286 h 55476"/>
                  <a:gd name="connsiteX5" fmla="*/ 54100 w 56583"/>
                  <a:gd name="connsiteY5" fmla="*/ 49 h 55476"/>
                  <a:gd name="connsiteX6" fmla="*/ 56386 w 56583"/>
                  <a:gd name="connsiteY6" fmla="*/ 1001 h 55476"/>
                  <a:gd name="connsiteX7" fmla="*/ 56005 w 56583"/>
                  <a:gd name="connsiteY7" fmla="*/ 3477 h 55476"/>
                  <a:gd name="connsiteX8" fmla="*/ 42289 w 56583"/>
                  <a:gd name="connsiteY8" fmla="*/ 27286 h 55476"/>
                  <a:gd name="connsiteX9" fmla="*/ 7810 w 56583"/>
                  <a:gd name="connsiteY9" fmla="*/ 55477 h 55476"/>
                  <a:gd name="connsiteX10" fmla="*/ 7810 w 56583"/>
                  <a:gd name="connsiteY10" fmla="*/ 55477 h 55476"/>
                  <a:gd name="connsiteX11" fmla="*/ 48195 w 56583"/>
                  <a:gd name="connsiteY11" fmla="*/ 5953 h 55476"/>
                  <a:gd name="connsiteX12" fmla="*/ 29145 w 56583"/>
                  <a:gd name="connsiteY12" fmla="*/ 28620 h 55476"/>
                  <a:gd name="connsiteX13" fmla="*/ 11620 w 56583"/>
                  <a:gd name="connsiteY13" fmla="*/ 51477 h 55476"/>
                  <a:gd name="connsiteX14" fmla="*/ 38670 w 56583"/>
                  <a:gd name="connsiteY14" fmla="*/ 25763 h 55476"/>
                  <a:gd name="connsiteX15" fmla="*/ 48195 w 56583"/>
                  <a:gd name="connsiteY15" fmla="*/ 5953 h 55476"/>
                  <a:gd name="connsiteX16" fmla="*/ 48195 w 56583"/>
                  <a:gd name="connsiteY16" fmla="*/ 5953 h 5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83" h="55476">
                    <a:moveTo>
                      <a:pt x="7810" y="55477"/>
                    </a:moveTo>
                    <a:cubicBezTo>
                      <a:pt x="5905" y="55477"/>
                      <a:pt x="3810" y="55477"/>
                      <a:pt x="1714" y="55286"/>
                    </a:cubicBezTo>
                    <a:cubicBezTo>
                      <a:pt x="762" y="55286"/>
                      <a:pt x="0" y="54524"/>
                      <a:pt x="0" y="53572"/>
                    </a:cubicBezTo>
                    <a:cubicBezTo>
                      <a:pt x="0" y="52620"/>
                      <a:pt x="572" y="51667"/>
                      <a:pt x="1333" y="51477"/>
                    </a:cubicBezTo>
                    <a:cubicBezTo>
                      <a:pt x="17144" y="46905"/>
                      <a:pt x="21145" y="37382"/>
                      <a:pt x="25336" y="27286"/>
                    </a:cubicBezTo>
                    <a:cubicBezTo>
                      <a:pt x="29907" y="16239"/>
                      <a:pt x="34669" y="5001"/>
                      <a:pt x="54100" y="49"/>
                    </a:cubicBezTo>
                    <a:cubicBezTo>
                      <a:pt x="55052" y="-142"/>
                      <a:pt x="55814" y="239"/>
                      <a:pt x="56386" y="1001"/>
                    </a:cubicBezTo>
                    <a:cubicBezTo>
                      <a:pt x="56767" y="1763"/>
                      <a:pt x="56576" y="2715"/>
                      <a:pt x="56005" y="3477"/>
                    </a:cubicBezTo>
                    <a:cubicBezTo>
                      <a:pt x="48766" y="9953"/>
                      <a:pt x="45528" y="18715"/>
                      <a:pt x="42289" y="27286"/>
                    </a:cubicBezTo>
                    <a:cubicBezTo>
                      <a:pt x="37146" y="41001"/>
                      <a:pt x="31622" y="55477"/>
                      <a:pt x="7810" y="55477"/>
                    </a:cubicBezTo>
                    <a:lnTo>
                      <a:pt x="7810" y="55477"/>
                    </a:lnTo>
                    <a:close/>
                    <a:moveTo>
                      <a:pt x="48195" y="5953"/>
                    </a:moveTo>
                    <a:cubicBezTo>
                      <a:pt x="36384" y="10906"/>
                      <a:pt x="32765" y="19477"/>
                      <a:pt x="29145" y="28620"/>
                    </a:cubicBezTo>
                    <a:cubicBezTo>
                      <a:pt x="25716" y="37001"/>
                      <a:pt x="22097" y="45763"/>
                      <a:pt x="11620" y="51477"/>
                    </a:cubicBezTo>
                    <a:cubicBezTo>
                      <a:pt x="29526" y="50143"/>
                      <a:pt x="33527" y="39286"/>
                      <a:pt x="38670" y="25763"/>
                    </a:cubicBezTo>
                    <a:cubicBezTo>
                      <a:pt x="41146" y="18905"/>
                      <a:pt x="43623" y="12048"/>
                      <a:pt x="48195" y="5953"/>
                    </a:cubicBezTo>
                    <a:lnTo>
                      <a:pt x="48195" y="5953"/>
                    </a:lnTo>
                    <a:close/>
                  </a:path>
                </a:pathLst>
              </a:custGeom>
              <a:solidFill>
                <a:srgbClr val="000000"/>
              </a:solidFill>
              <a:ln w="1904" cap="flat">
                <a:noFill/>
                <a:prstDash val="solid"/>
                <a:miter/>
              </a:ln>
            </p:spPr>
            <p:txBody>
              <a:bodyPr rtlCol="0" anchor="ctr"/>
              <a:lstStyle/>
              <a:p>
                <a:endParaRPr lang="fr-FR"/>
              </a:p>
            </p:txBody>
          </p:sp>
          <p:sp>
            <p:nvSpPr>
              <p:cNvPr id="1273" name="Forme libre 1272">
                <a:extLst>
                  <a:ext uri="{FF2B5EF4-FFF2-40B4-BE49-F238E27FC236}">
                    <a16:creationId xmlns:a16="http://schemas.microsoft.com/office/drawing/2014/main" id="{902C04B2-8827-EDEE-59D4-A9AAE782B0D5}"/>
                  </a:ext>
                </a:extLst>
              </p:cNvPr>
              <p:cNvSpPr/>
              <p:nvPr/>
            </p:nvSpPr>
            <p:spPr>
              <a:xfrm>
                <a:off x="3954877" y="4702039"/>
                <a:ext cx="21970" cy="50856"/>
              </a:xfrm>
              <a:custGeom>
                <a:avLst/>
                <a:gdLst>
                  <a:gd name="connsiteX0" fmla="*/ 21971 w 21970"/>
                  <a:gd name="connsiteY0" fmla="*/ 0 h 50856"/>
                  <a:gd name="connsiteX1" fmla="*/ 6731 w 21970"/>
                  <a:gd name="connsiteY1" fmla="*/ 50857 h 50856"/>
                  <a:gd name="connsiteX2" fmla="*/ 21971 w 21970"/>
                  <a:gd name="connsiteY2" fmla="*/ 0 h 50856"/>
                </a:gdLst>
                <a:ahLst/>
                <a:cxnLst>
                  <a:cxn ang="0">
                    <a:pos x="connsiteX0" y="connsiteY0"/>
                  </a:cxn>
                  <a:cxn ang="0">
                    <a:pos x="connsiteX1" y="connsiteY1"/>
                  </a:cxn>
                  <a:cxn ang="0">
                    <a:pos x="connsiteX2" y="connsiteY2"/>
                  </a:cxn>
                </a:cxnLst>
                <a:rect l="l" t="t" r="r" b="b"/>
                <a:pathLst>
                  <a:path w="21970" h="50856">
                    <a:moveTo>
                      <a:pt x="21971" y="0"/>
                    </a:moveTo>
                    <a:cubicBezTo>
                      <a:pt x="15494" y="8762"/>
                      <a:pt x="5017" y="39238"/>
                      <a:pt x="6731" y="50857"/>
                    </a:cubicBezTo>
                    <a:cubicBezTo>
                      <a:pt x="-6222" y="36190"/>
                      <a:pt x="-127" y="8571"/>
                      <a:pt x="21971" y="0"/>
                    </a:cubicBezTo>
                    <a:close/>
                  </a:path>
                </a:pathLst>
              </a:custGeom>
              <a:solidFill>
                <a:srgbClr val="000000"/>
              </a:solidFill>
              <a:ln w="1904" cap="flat">
                <a:noFill/>
                <a:prstDash val="solid"/>
                <a:miter/>
              </a:ln>
            </p:spPr>
            <p:txBody>
              <a:bodyPr rtlCol="0" anchor="ctr"/>
              <a:lstStyle/>
              <a:p>
                <a:endParaRPr lang="fr-FR"/>
              </a:p>
            </p:txBody>
          </p:sp>
          <p:sp>
            <p:nvSpPr>
              <p:cNvPr id="1274" name="Forme libre 1273">
                <a:extLst>
                  <a:ext uri="{FF2B5EF4-FFF2-40B4-BE49-F238E27FC236}">
                    <a16:creationId xmlns:a16="http://schemas.microsoft.com/office/drawing/2014/main" id="{D1999AA0-9107-A53F-14A0-563F28DFA0C4}"/>
                  </a:ext>
                </a:extLst>
              </p:cNvPr>
              <p:cNvSpPr/>
              <p:nvPr/>
            </p:nvSpPr>
            <p:spPr>
              <a:xfrm>
                <a:off x="3952896" y="4699981"/>
                <a:ext cx="26094" cy="55010"/>
              </a:xfrm>
              <a:custGeom>
                <a:avLst/>
                <a:gdLst>
                  <a:gd name="connsiteX0" fmla="*/ 8712 w 26094"/>
                  <a:gd name="connsiteY0" fmla="*/ 55010 h 55010"/>
                  <a:gd name="connsiteX1" fmla="*/ 7188 w 26094"/>
                  <a:gd name="connsiteY1" fmla="*/ 54248 h 55010"/>
                  <a:gd name="connsiteX2" fmla="*/ 1092 w 26094"/>
                  <a:gd name="connsiteY2" fmla="*/ 25677 h 55010"/>
                  <a:gd name="connsiteX3" fmla="*/ 23380 w 26094"/>
                  <a:gd name="connsiteY3" fmla="*/ 153 h 55010"/>
                  <a:gd name="connsiteX4" fmla="*/ 25666 w 26094"/>
                  <a:gd name="connsiteY4" fmla="*/ 725 h 55010"/>
                  <a:gd name="connsiteX5" fmla="*/ 25666 w 26094"/>
                  <a:gd name="connsiteY5" fmla="*/ 3201 h 55010"/>
                  <a:gd name="connsiteX6" fmla="*/ 10807 w 26094"/>
                  <a:gd name="connsiteY6" fmla="*/ 52725 h 55010"/>
                  <a:gd name="connsiteX7" fmla="*/ 9665 w 26094"/>
                  <a:gd name="connsiteY7" fmla="*/ 54820 h 55010"/>
                  <a:gd name="connsiteX8" fmla="*/ 8712 w 26094"/>
                  <a:gd name="connsiteY8" fmla="*/ 55010 h 55010"/>
                  <a:gd name="connsiteX9" fmla="*/ 8712 w 26094"/>
                  <a:gd name="connsiteY9" fmla="*/ 55010 h 55010"/>
                  <a:gd name="connsiteX10" fmla="*/ 18808 w 26094"/>
                  <a:gd name="connsiteY10" fmla="*/ 6820 h 55010"/>
                  <a:gd name="connsiteX11" fmla="*/ 4902 w 26094"/>
                  <a:gd name="connsiteY11" fmla="*/ 26630 h 55010"/>
                  <a:gd name="connsiteX12" fmla="*/ 6807 w 26094"/>
                  <a:gd name="connsiteY12" fmla="*/ 46439 h 55010"/>
                  <a:gd name="connsiteX13" fmla="*/ 18808 w 26094"/>
                  <a:gd name="connsiteY13" fmla="*/ 6820 h 5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094" h="55010">
                    <a:moveTo>
                      <a:pt x="8712" y="55010"/>
                    </a:moveTo>
                    <a:cubicBezTo>
                      <a:pt x="8141" y="55010"/>
                      <a:pt x="7569" y="54820"/>
                      <a:pt x="7188" y="54248"/>
                    </a:cubicBezTo>
                    <a:cubicBezTo>
                      <a:pt x="711" y="47010"/>
                      <a:pt x="-1575" y="36344"/>
                      <a:pt x="1092" y="25677"/>
                    </a:cubicBezTo>
                    <a:cubicBezTo>
                      <a:pt x="3950" y="14058"/>
                      <a:pt x="12141" y="4534"/>
                      <a:pt x="23380" y="153"/>
                    </a:cubicBezTo>
                    <a:cubicBezTo>
                      <a:pt x="24142" y="-228"/>
                      <a:pt x="25094" y="153"/>
                      <a:pt x="25666" y="725"/>
                    </a:cubicBezTo>
                    <a:cubicBezTo>
                      <a:pt x="26237" y="1487"/>
                      <a:pt x="26237" y="2439"/>
                      <a:pt x="25666" y="3201"/>
                    </a:cubicBezTo>
                    <a:cubicBezTo>
                      <a:pt x="19570" y="11391"/>
                      <a:pt x="9093" y="41677"/>
                      <a:pt x="10807" y="52725"/>
                    </a:cubicBezTo>
                    <a:cubicBezTo>
                      <a:pt x="10998" y="53677"/>
                      <a:pt x="10426" y="54439"/>
                      <a:pt x="9665" y="54820"/>
                    </a:cubicBezTo>
                    <a:cubicBezTo>
                      <a:pt x="9283" y="54820"/>
                      <a:pt x="9093" y="55010"/>
                      <a:pt x="8712" y="55010"/>
                    </a:cubicBezTo>
                    <a:lnTo>
                      <a:pt x="8712" y="55010"/>
                    </a:lnTo>
                    <a:close/>
                    <a:moveTo>
                      <a:pt x="18808" y="6820"/>
                    </a:moveTo>
                    <a:cubicBezTo>
                      <a:pt x="11760" y="11391"/>
                      <a:pt x="6807" y="18249"/>
                      <a:pt x="4902" y="26630"/>
                    </a:cubicBezTo>
                    <a:cubicBezTo>
                      <a:pt x="3188" y="33677"/>
                      <a:pt x="3950" y="40724"/>
                      <a:pt x="6807" y="46439"/>
                    </a:cubicBezTo>
                    <a:cubicBezTo>
                      <a:pt x="7950" y="34820"/>
                      <a:pt x="13665" y="17296"/>
                      <a:pt x="18808" y="6820"/>
                    </a:cubicBezTo>
                    <a:close/>
                  </a:path>
                </a:pathLst>
              </a:custGeom>
              <a:solidFill>
                <a:srgbClr val="000000"/>
              </a:solidFill>
              <a:ln w="1904" cap="flat">
                <a:noFill/>
                <a:prstDash val="solid"/>
                <a:miter/>
              </a:ln>
            </p:spPr>
            <p:txBody>
              <a:bodyPr rtlCol="0" anchor="ctr"/>
              <a:lstStyle/>
              <a:p>
                <a:endParaRPr lang="fr-FR"/>
              </a:p>
            </p:txBody>
          </p:sp>
          <p:sp>
            <p:nvSpPr>
              <p:cNvPr id="1275" name="Forme libre 1274">
                <a:extLst>
                  <a:ext uri="{FF2B5EF4-FFF2-40B4-BE49-F238E27FC236}">
                    <a16:creationId xmlns:a16="http://schemas.microsoft.com/office/drawing/2014/main" id="{37D1D0F1-12E4-13F8-2CE3-5DC97615CAB3}"/>
                  </a:ext>
                </a:extLst>
              </p:cNvPr>
              <p:cNvSpPr/>
              <p:nvPr/>
            </p:nvSpPr>
            <p:spPr>
              <a:xfrm>
                <a:off x="4470794" y="4165109"/>
                <a:ext cx="168654" cy="147438"/>
              </a:xfrm>
              <a:custGeom>
                <a:avLst/>
                <a:gdLst>
                  <a:gd name="connsiteX0" fmla="*/ 10667 w 168654"/>
                  <a:gd name="connsiteY0" fmla="*/ 121885 h 147438"/>
                  <a:gd name="connsiteX1" fmla="*/ 17525 w 168654"/>
                  <a:gd name="connsiteY1" fmla="*/ 81504 h 147438"/>
                  <a:gd name="connsiteX2" fmla="*/ 40765 w 168654"/>
                  <a:gd name="connsiteY2" fmla="*/ 64932 h 147438"/>
                  <a:gd name="connsiteX3" fmla="*/ 57909 w 168654"/>
                  <a:gd name="connsiteY3" fmla="*/ 37123 h 147438"/>
                  <a:gd name="connsiteX4" fmla="*/ 78864 w 168654"/>
                  <a:gd name="connsiteY4" fmla="*/ 12742 h 147438"/>
                  <a:gd name="connsiteX5" fmla="*/ 104771 w 168654"/>
                  <a:gd name="connsiteY5" fmla="*/ 8933 h 147438"/>
                  <a:gd name="connsiteX6" fmla="*/ 124963 w 168654"/>
                  <a:gd name="connsiteY6" fmla="*/ 1695 h 147438"/>
                  <a:gd name="connsiteX7" fmla="*/ 156204 w 168654"/>
                  <a:gd name="connsiteY7" fmla="*/ 1504 h 147438"/>
                  <a:gd name="connsiteX8" fmla="*/ 163061 w 168654"/>
                  <a:gd name="connsiteY8" fmla="*/ 3218 h 147438"/>
                  <a:gd name="connsiteX9" fmla="*/ 168586 w 168654"/>
                  <a:gd name="connsiteY9" fmla="*/ 13504 h 147438"/>
                  <a:gd name="connsiteX10" fmla="*/ 162490 w 168654"/>
                  <a:gd name="connsiteY10" fmla="*/ 34456 h 147438"/>
                  <a:gd name="connsiteX11" fmla="*/ 111438 w 168654"/>
                  <a:gd name="connsiteY11" fmla="*/ 87027 h 147438"/>
                  <a:gd name="connsiteX12" fmla="*/ 36955 w 168654"/>
                  <a:gd name="connsiteY12" fmla="*/ 130837 h 147438"/>
                  <a:gd name="connsiteX13" fmla="*/ 10096 w 168654"/>
                  <a:gd name="connsiteY13" fmla="*/ 133503 h 147438"/>
                  <a:gd name="connsiteX14" fmla="*/ 0 w 168654"/>
                  <a:gd name="connsiteY14" fmla="*/ 144932 h 147438"/>
                  <a:gd name="connsiteX15" fmla="*/ 6667 w 168654"/>
                  <a:gd name="connsiteY15" fmla="*/ 134646 h 147438"/>
                  <a:gd name="connsiteX16" fmla="*/ 10667 w 168654"/>
                  <a:gd name="connsiteY16" fmla="*/ 121885 h 147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654" h="147438">
                    <a:moveTo>
                      <a:pt x="10667" y="121885"/>
                    </a:moveTo>
                    <a:cubicBezTo>
                      <a:pt x="12953" y="108170"/>
                      <a:pt x="8953" y="92551"/>
                      <a:pt x="17525" y="81504"/>
                    </a:cubicBezTo>
                    <a:cubicBezTo>
                      <a:pt x="23240" y="73885"/>
                      <a:pt x="33336" y="71028"/>
                      <a:pt x="40765" y="64932"/>
                    </a:cubicBezTo>
                    <a:cubicBezTo>
                      <a:pt x="49147" y="57885"/>
                      <a:pt x="53338" y="47028"/>
                      <a:pt x="57909" y="37123"/>
                    </a:cubicBezTo>
                    <a:cubicBezTo>
                      <a:pt x="62481" y="27218"/>
                      <a:pt x="68767" y="16933"/>
                      <a:pt x="78864" y="12742"/>
                    </a:cubicBezTo>
                    <a:cubicBezTo>
                      <a:pt x="87055" y="9504"/>
                      <a:pt x="96199" y="10837"/>
                      <a:pt x="104771" y="8933"/>
                    </a:cubicBezTo>
                    <a:cubicBezTo>
                      <a:pt x="111819" y="7409"/>
                      <a:pt x="118105" y="3599"/>
                      <a:pt x="124963" y="1695"/>
                    </a:cubicBezTo>
                    <a:cubicBezTo>
                      <a:pt x="135059" y="-1162"/>
                      <a:pt x="145727" y="171"/>
                      <a:pt x="156204" y="1504"/>
                    </a:cubicBezTo>
                    <a:cubicBezTo>
                      <a:pt x="158489" y="1885"/>
                      <a:pt x="160966" y="2076"/>
                      <a:pt x="163061" y="3218"/>
                    </a:cubicBezTo>
                    <a:cubicBezTo>
                      <a:pt x="166490" y="5314"/>
                      <a:pt x="168204" y="9504"/>
                      <a:pt x="168586" y="13504"/>
                    </a:cubicBezTo>
                    <a:cubicBezTo>
                      <a:pt x="169157" y="20933"/>
                      <a:pt x="166109" y="27980"/>
                      <a:pt x="162490" y="34456"/>
                    </a:cubicBezTo>
                    <a:cubicBezTo>
                      <a:pt x="150298" y="55790"/>
                      <a:pt x="131249" y="72551"/>
                      <a:pt x="111438" y="87027"/>
                    </a:cubicBezTo>
                    <a:cubicBezTo>
                      <a:pt x="88198" y="103980"/>
                      <a:pt x="63243" y="118647"/>
                      <a:pt x="36955" y="130837"/>
                    </a:cubicBezTo>
                    <a:cubicBezTo>
                      <a:pt x="28383" y="134837"/>
                      <a:pt x="18097" y="138456"/>
                      <a:pt x="10096" y="133503"/>
                    </a:cubicBezTo>
                    <a:cubicBezTo>
                      <a:pt x="13144" y="135408"/>
                      <a:pt x="190" y="154075"/>
                      <a:pt x="0" y="144932"/>
                    </a:cubicBezTo>
                    <a:cubicBezTo>
                      <a:pt x="0" y="142265"/>
                      <a:pt x="5333" y="137123"/>
                      <a:pt x="6667" y="134646"/>
                    </a:cubicBezTo>
                    <a:cubicBezTo>
                      <a:pt x="8381" y="130456"/>
                      <a:pt x="9906" y="126075"/>
                      <a:pt x="10667" y="121885"/>
                    </a:cubicBezTo>
                    <a:close/>
                  </a:path>
                </a:pathLst>
              </a:custGeom>
              <a:solidFill>
                <a:srgbClr val="000000"/>
              </a:solidFill>
              <a:ln w="1904" cap="flat">
                <a:noFill/>
                <a:prstDash val="solid"/>
                <a:miter/>
              </a:ln>
            </p:spPr>
            <p:txBody>
              <a:bodyPr rtlCol="0" anchor="ctr"/>
              <a:lstStyle/>
              <a:p>
                <a:endParaRPr lang="fr-FR"/>
              </a:p>
            </p:txBody>
          </p:sp>
          <p:sp>
            <p:nvSpPr>
              <p:cNvPr id="1276" name="Forme libre 1275">
                <a:extLst>
                  <a:ext uri="{FF2B5EF4-FFF2-40B4-BE49-F238E27FC236}">
                    <a16:creationId xmlns:a16="http://schemas.microsoft.com/office/drawing/2014/main" id="{C1326BFE-5F65-8C68-B641-EB702854DCCE}"/>
                  </a:ext>
                </a:extLst>
              </p:cNvPr>
              <p:cNvSpPr/>
              <p:nvPr/>
            </p:nvSpPr>
            <p:spPr>
              <a:xfrm>
                <a:off x="4468318" y="4162919"/>
                <a:ext cx="173065" cy="151312"/>
              </a:xfrm>
              <a:custGeom>
                <a:avLst/>
                <a:gdLst>
                  <a:gd name="connsiteX0" fmla="*/ 3429 w 173065"/>
                  <a:gd name="connsiteY0" fmla="*/ 151313 h 151312"/>
                  <a:gd name="connsiteX1" fmla="*/ 2857 w 173065"/>
                  <a:gd name="connsiteY1" fmla="*/ 151313 h 151312"/>
                  <a:gd name="connsiteX2" fmla="*/ 0 w 173065"/>
                  <a:gd name="connsiteY2" fmla="*/ 146932 h 151312"/>
                  <a:gd name="connsiteX3" fmla="*/ 4572 w 173065"/>
                  <a:gd name="connsiteY3" fmla="*/ 138932 h 151312"/>
                  <a:gd name="connsiteX4" fmla="*/ 7048 w 173065"/>
                  <a:gd name="connsiteY4" fmla="*/ 135694 h 151312"/>
                  <a:gd name="connsiteX5" fmla="*/ 11049 w 173065"/>
                  <a:gd name="connsiteY5" fmla="*/ 123694 h 151312"/>
                  <a:gd name="connsiteX6" fmla="*/ 12001 w 173065"/>
                  <a:gd name="connsiteY6" fmla="*/ 109789 h 151312"/>
                  <a:gd name="connsiteX7" fmla="*/ 18287 w 173065"/>
                  <a:gd name="connsiteY7" fmla="*/ 82361 h 151312"/>
                  <a:gd name="connsiteX8" fmla="*/ 32384 w 173065"/>
                  <a:gd name="connsiteY8" fmla="*/ 71694 h 151312"/>
                  <a:gd name="connsiteX9" fmla="*/ 41908 w 173065"/>
                  <a:gd name="connsiteY9" fmla="*/ 65599 h 151312"/>
                  <a:gd name="connsiteX10" fmla="*/ 56767 w 173065"/>
                  <a:gd name="connsiteY10" fmla="*/ 42361 h 151312"/>
                  <a:gd name="connsiteX11" fmla="*/ 58481 w 173065"/>
                  <a:gd name="connsiteY11" fmla="*/ 38551 h 151312"/>
                  <a:gd name="connsiteX12" fmla="*/ 80578 w 173065"/>
                  <a:gd name="connsiteY12" fmla="*/ 13218 h 151312"/>
                  <a:gd name="connsiteX13" fmla="*/ 96199 w 173065"/>
                  <a:gd name="connsiteY13" fmla="*/ 10552 h 151312"/>
                  <a:gd name="connsiteX14" fmla="*/ 106866 w 173065"/>
                  <a:gd name="connsiteY14" fmla="*/ 9218 h 151312"/>
                  <a:gd name="connsiteX15" fmla="*/ 117343 w 173065"/>
                  <a:gd name="connsiteY15" fmla="*/ 5409 h 151312"/>
                  <a:gd name="connsiteX16" fmla="*/ 126868 w 173065"/>
                  <a:gd name="connsiteY16" fmla="*/ 1790 h 151312"/>
                  <a:gd name="connsiteX17" fmla="*/ 158870 w 173065"/>
                  <a:gd name="connsiteY17" fmla="*/ 1409 h 151312"/>
                  <a:gd name="connsiteX18" fmla="*/ 166490 w 173065"/>
                  <a:gd name="connsiteY18" fmla="*/ 3504 h 151312"/>
                  <a:gd name="connsiteX19" fmla="*/ 172967 w 173065"/>
                  <a:gd name="connsiteY19" fmla="*/ 15314 h 151312"/>
                  <a:gd name="connsiteX20" fmla="*/ 166490 w 173065"/>
                  <a:gd name="connsiteY20" fmla="*/ 37409 h 151312"/>
                  <a:gd name="connsiteX21" fmla="*/ 114867 w 173065"/>
                  <a:gd name="connsiteY21" fmla="*/ 90551 h 151312"/>
                  <a:gd name="connsiteX22" fmla="*/ 40194 w 173065"/>
                  <a:gd name="connsiteY22" fmla="*/ 134551 h 151312"/>
                  <a:gd name="connsiteX23" fmla="*/ 14477 w 173065"/>
                  <a:gd name="connsiteY23" fmla="*/ 138551 h 151312"/>
                  <a:gd name="connsiteX24" fmla="*/ 14096 w 173065"/>
                  <a:gd name="connsiteY24" fmla="*/ 139503 h 151312"/>
                  <a:gd name="connsiteX25" fmla="*/ 3429 w 173065"/>
                  <a:gd name="connsiteY25" fmla="*/ 151313 h 151312"/>
                  <a:gd name="connsiteX26" fmla="*/ 3429 w 173065"/>
                  <a:gd name="connsiteY26" fmla="*/ 151313 h 151312"/>
                  <a:gd name="connsiteX27" fmla="*/ 4381 w 173065"/>
                  <a:gd name="connsiteY27" fmla="*/ 147694 h 151312"/>
                  <a:gd name="connsiteX28" fmla="*/ 4381 w 173065"/>
                  <a:gd name="connsiteY28" fmla="*/ 147694 h 151312"/>
                  <a:gd name="connsiteX29" fmla="*/ 4381 w 173065"/>
                  <a:gd name="connsiteY29" fmla="*/ 147694 h 151312"/>
                  <a:gd name="connsiteX30" fmla="*/ 10477 w 173065"/>
                  <a:gd name="connsiteY30" fmla="*/ 137789 h 151312"/>
                  <a:gd name="connsiteX31" fmla="*/ 7810 w 173065"/>
                  <a:gd name="connsiteY31" fmla="*/ 141408 h 151312"/>
                  <a:gd name="connsiteX32" fmla="*/ 4191 w 173065"/>
                  <a:gd name="connsiteY32" fmla="*/ 146741 h 151312"/>
                  <a:gd name="connsiteX33" fmla="*/ 4191 w 173065"/>
                  <a:gd name="connsiteY33" fmla="*/ 146932 h 151312"/>
                  <a:gd name="connsiteX34" fmla="*/ 10477 w 173065"/>
                  <a:gd name="connsiteY34" fmla="*/ 137789 h 151312"/>
                  <a:gd name="connsiteX35" fmla="*/ 10477 w 173065"/>
                  <a:gd name="connsiteY35" fmla="*/ 137789 h 151312"/>
                  <a:gd name="connsiteX36" fmla="*/ 13334 w 173065"/>
                  <a:gd name="connsiteY36" fmla="*/ 133789 h 151312"/>
                  <a:gd name="connsiteX37" fmla="*/ 38479 w 173065"/>
                  <a:gd name="connsiteY37" fmla="*/ 131122 h 151312"/>
                  <a:gd name="connsiteX38" fmla="*/ 112581 w 173065"/>
                  <a:gd name="connsiteY38" fmla="*/ 87504 h 151312"/>
                  <a:gd name="connsiteX39" fmla="*/ 163061 w 173065"/>
                  <a:gd name="connsiteY39" fmla="*/ 35504 h 151312"/>
                  <a:gd name="connsiteX40" fmla="*/ 168967 w 173065"/>
                  <a:gd name="connsiteY40" fmla="*/ 15694 h 151312"/>
                  <a:gd name="connsiteX41" fmla="*/ 164395 w 173065"/>
                  <a:gd name="connsiteY41" fmla="*/ 6933 h 151312"/>
                  <a:gd name="connsiteX42" fmla="*/ 158299 w 173065"/>
                  <a:gd name="connsiteY42" fmla="*/ 5409 h 151312"/>
                  <a:gd name="connsiteX43" fmla="*/ 127820 w 173065"/>
                  <a:gd name="connsiteY43" fmla="*/ 5599 h 151312"/>
                  <a:gd name="connsiteX44" fmla="*/ 118867 w 173065"/>
                  <a:gd name="connsiteY44" fmla="*/ 9028 h 151312"/>
                  <a:gd name="connsiteX45" fmla="*/ 107628 w 173065"/>
                  <a:gd name="connsiteY45" fmla="*/ 13028 h 151312"/>
                  <a:gd name="connsiteX46" fmla="*/ 96389 w 173065"/>
                  <a:gd name="connsiteY46" fmla="*/ 14361 h 151312"/>
                  <a:gd name="connsiteX47" fmla="*/ 82102 w 173065"/>
                  <a:gd name="connsiteY47" fmla="*/ 16837 h 151312"/>
                  <a:gd name="connsiteX48" fmla="*/ 62291 w 173065"/>
                  <a:gd name="connsiteY48" fmla="*/ 40075 h 151312"/>
                  <a:gd name="connsiteX49" fmla="*/ 60577 w 173065"/>
                  <a:gd name="connsiteY49" fmla="*/ 43885 h 151312"/>
                  <a:gd name="connsiteX50" fmla="*/ 44575 w 173065"/>
                  <a:gd name="connsiteY50" fmla="*/ 68647 h 151312"/>
                  <a:gd name="connsiteX51" fmla="*/ 34479 w 173065"/>
                  <a:gd name="connsiteY51" fmla="*/ 75313 h 151312"/>
                  <a:gd name="connsiteX52" fmla="*/ 21716 w 173065"/>
                  <a:gd name="connsiteY52" fmla="*/ 85027 h 151312"/>
                  <a:gd name="connsiteX53" fmla="*/ 16192 w 173065"/>
                  <a:gd name="connsiteY53" fmla="*/ 109980 h 151312"/>
                  <a:gd name="connsiteX54" fmla="*/ 15239 w 173065"/>
                  <a:gd name="connsiteY54" fmla="*/ 124646 h 151312"/>
                  <a:gd name="connsiteX55" fmla="*/ 12572 w 173065"/>
                  <a:gd name="connsiteY55" fmla="*/ 133789 h 151312"/>
                  <a:gd name="connsiteX56" fmla="*/ 13334 w 173065"/>
                  <a:gd name="connsiteY56" fmla="*/ 133789 h 151312"/>
                  <a:gd name="connsiteX57" fmla="*/ 13334 w 173065"/>
                  <a:gd name="connsiteY57" fmla="*/ 133789 h 151312"/>
                  <a:gd name="connsiteX58" fmla="*/ 13334 w 173065"/>
                  <a:gd name="connsiteY58" fmla="*/ 133789 h 151312"/>
                  <a:gd name="connsiteX59" fmla="*/ 13144 w 173065"/>
                  <a:gd name="connsiteY59" fmla="*/ 124075 h 151312"/>
                  <a:gd name="connsiteX60" fmla="*/ 13144 w 173065"/>
                  <a:gd name="connsiteY60" fmla="*/ 124075 h 151312"/>
                  <a:gd name="connsiteX61" fmla="*/ 13144 w 173065"/>
                  <a:gd name="connsiteY61" fmla="*/ 124075 h 151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73065" h="151312">
                    <a:moveTo>
                      <a:pt x="3429" y="151313"/>
                    </a:moveTo>
                    <a:cubicBezTo>
                      <a:pt x="3238" y="151313"/>
                      <a:pt x="3048" y="151313"/>
                      <a:pt x="2857" y="151313"/>
                    </a:cubicBezTo>
                    <a:cubicBezTo>
                      <a:pt x="1905" y="151122"/>
                      <a:pt x="190" y="150361"/>
                      <a:pt x="0" y="146932"/>
                    </a:cubicBezTo>
                    <a:cubicBezTo>
                      <a:pt x="0" y="144646"/>
                      <a:pt x="1714" y="142360"/>
                      <a:pt x="4572" y="138932"/>
                    </a:cubicBezTo>
                    <a:cubicBezTo>
                      <a:pt x="5524" y="137789"/>
                      <a:pt x="6667" y="136456"/>
                      <a:pt x="7048" y="135694"/>
                    </a:cubicBezTo>
                    <a:cubicBezTo>
                      <a:pt x="8953" y="131884"/>
                      <a:pt x="10477" y="127884"/>
                      <a:pt x="11049" y="123694"/>
                    </a:cubicBezTo>
                    <a:cubicBezTo>
                      <a:pt x="11810" y="119313"/>
                      <a:pt x="11810" y="114361"/>
                      <a:pt x="12001" y="109789"/>
                    </a:cubicBezTo>
                    <a:cubicBezTo>
                      <a:pt x="12191" y="100265"/>
                      <a:pt x="12191" y="90361"/>
                      <a:pt x="18287" y="82361"/>
                    </a:cubicBezTo>
                    <a:cubicBezTo>
                      <a:pt x="21907" y="77599"/>
                      <a:pt x="27240" y="74551"/>
                      <a:pt x="32384" y="71694"/>
                    </a:cubicBezTo>
                    <a:cubicBezTo>
                      <a:pt x="35622" y="69789"/>
                      <a:pt x="39051" y="67885"/>
                      <a:pt x="41908" y="65599"/>
                    </a:cubicBezTo>
                    <a:cubicBezTo>
                      <a:pt x="48956" y="59694"/>
                      <a:pt x="52957" y="50932"/>
                      <a:pt x="56767" y="42361"/>
                    </a:cubicBezTo>
                    <a:cubicBezTo>
                      <a:pt x="57338" y="41028"/>
                      <a:pt x="57909" y="39885"/>
                      <a:pt x="58481" y="38551"/>
                    </a:cubicBezTo>
                    <a:cubicBezTo>
                      <a:pt x="62862" y="29028"/>
                      <a:pt x="69339" y="17790"/>
                      <a:pt x="80578" y="13218"/>
                    </a:cubicBezTo>
                    <a:cubicBezTo>
                      <a:pt x="85531" y="11123"/>
                      <a:pt x="90865" y="10933"/>
                      <a:pt x="96199" y="10552"/>
                    </a:cubicBezTo>
                    <a:cubicBezTo>
                      <a:pt x="99818" y="10361"/>
                      <a:pt x="103437" y="10171"/>
                      <a:pt x="106866" y="9218"/>
                    </a:cubicBezTo>
                    <a:cubicBezTo>
                      <a:pt x="110485" y="8456"/>
                      <a:pt x="113914" y="6933"/>
                      <a:pt x="117343" y="5409"/>
                    </a:cubicBezTo>
                    <a:cubicBezTo>
                      <a:pt x="120391" y="4075"/>
                      <a:pt x="123629" y="2742"/>
                      <a:pt x="126868" y="1790"/>
                    </a:cubicBezTo>
                    <a:cubicBezTo>
                      <a:pt x="137535" y="-1258"/>
                      <a:pt x="148965" y="266"/>
                      <a:pt x="158870" y="1409"/>
                    </a:cubicBezTo>
                    <a:cubicBezTo>
                      <a:pt x="161347" y="1790"/>
                      <a:pt x="164014" y="1980"/>
                      <a:pt x="166490" y="3504"/>
                    </a:cubicBezTo>
                    <a:cubicBezTo>
                      <a:pt x="170110" y="5599"/>
                      <a:pt x="172395" y="9980"/>
                      <a:pt x="172967" y="15314"/>
                    </a:cubicBezTo>
                    <a:cubicBezTo>
                      <a:pt x="173729" y="23694"/>
                      <a:pt x="169919" y="31504"/>
                      <a:pt x="166490" y="37409"/>
                    </a:cubicBezTo>
                    <a:cubicBezTo>
                      <a:pt x="153156" y="60837"/>
                      <a:pt x="131821" y="78170"/>
                      <a:pt x="114867" y="90551"/>
                    </a:cubicBezTo>
                    <a:cubicBezTo>
                      <a:pt x="91436" y="107504"/>
                      <a:pt x="66291" y="122361"/>
                      <a:pt x="40194" y="134551"/>
                    </a:cubicBezTo>
                    <a:cubicBezTo>
                      <a:pt x="32384" y="138170"/>
                      <a:pt x="22859" y="141598"/>
                      <a:pt x="14477" y="138551"/>
                    </a:cubicBezTo>
                    <a:cubicBezTo>
                      <a:pt x="14477" y="138932"/>
                      <a:pt x="14287" y="139122"/>
                      <a:pt x="14096" y="139503"/>
                    </a:cubicBezTo>
                    <a:cubicBezTo>
                      <a:pt x="12763" y="142932"/>
                      <a:pt x="7620" y="151313"/>
                      <a:pt x="3429" y="151313"/>
                    </a:cubicBezTo>
                    <a:lnTo>
                      <a:pt x="3429" y="151313"/>
                    </a:lnTo>
                    <a:close/>
                    <a:moveTo>
                      <a:pt x="4381" y="147694"/>
                    </a:moveTo>
                    <a:lnTo>
                      <a:pt x="4381" y="147694"/>
                    </a:lnTo>
                    <a:lnTo>
                      <a:pt x="4381" y="147694"/>
                    </a:lnTo>
                    <a:close/>
                    <a:moveTo>
                      <a:pt x="10477" y="137789"/>
                    </a:moveTo>
                    <a:cubicBezTo>
                      <a:pt x="9906" y="138741"/>
                      <a:pt x="8953" y="140075"/>
                      <a:pt x="7810" y="141408"/>
                    </a:cubicBezTo>
                    <a:cubicBezTo>
                      <a:pt x="6667" y="142932"/>
                      <a:pt x="4191" y="145789"/>
                      <a:pt x="4191" y="146741"/>
                    </a:cubicBezTo>
                    <a:cubicBezTo>
                      <a:pt x="4191" y="146741"/>
                      <a:pt x="4191" y="146932"/>
                      <a:pt x="4191" y="146932"/>
                    </a:cubicBezTo>
                    <a:cubicBezTo>
                      <a:pt x="6096" y="145408"/>
                      <a:pt x="9525" y="140456"/>
                      <a:pt x="10477" y="137789"/>
                    </a:cubicBezTo>
                    <a:lnTo>
                      <a:pt x="10477" y="137789"/>
                    </a:lnTo>
                    <a:close/>
                    <a:moveTo>
                      <a:pt x="13334" y="133789"/>
                    </a:moveTo>
                    <a:cubicBezTo>
                      <a:pt x="20573" y="138360"/>
                      <a:pt x="30479" y="134741"/>
                      <a:pt x="38479" y="131122"/>
                    </a:cubicBezTo>
                    <a:cubicBezTo>
                      <a:pt x="64577" y="119123"/>
                      <a:pt x="89341" y="104456"/>
                      <a:pt x="112581" y="87504"/>
                    </a:cubicBezTo>
                    <a:cubicBezTo>
                      <a:pt x="129344" y="75313"/>
                      <a:pt x="150108" y="58361"/>
                      <a:pt x="163061" y="35504"/>
                    </a:cubicBezTo>
                    <a:cubicBezTo>
                      <a:pt x="166109" y="30170"/>
                      <a:pt x="169538" y="23123"/>
                      <a:pt x="168967" y="15694"/>
                    </a:cubicBezTo>
                    <a:cubicBezTo>
                      <a:pt x="168586" y="11694"/>
                      <a:pt x="167062" y="8456"/>
                      <a:pt x="164395" y="6933"/>
                    </a:cubicBezTo>
                    <a:cubicBezTo>
                      <a:pt x="162680" y="5980"/>
                      <a:pt x="160394" y="5599"/>
                      <a:pt x="158299" y="5409"/>
                    </a:cubicBezTo>
                    <a:cubicBezTo>
                      <a:pt x="148584" y="4266"/>
                      <a:pt x="137726" y="2933"/>
                      <a:pt x="127820" y="5599"/>
                    </a:cubicBezTo>
                    <a:cubicBezTo>
                      <a:pt x="124772" y="6361"/>
                      <a:pt x="121724" y="7695"/>
                      <a:pt x="118867" y="9028"/>
                    </a:cubicBezTo>
                    <a:cubicBezTo>
                      <a:pt x="115248" y="10552"/>
                      <a:pt x="111628" y="12075"/>
                      <a:pt x="107628" y="13028"/>
                    </a:cubicBezTo>
                    <a:cubicBezTo>
                      <a:pt x="103818" y="13980"/>
                      <a:pt x="100008" y="14171"/>
                      <a:pt x="96389" y="14361"/>
                    </a:cubicBezTo>
                    <a:cubicBezTo>
                      <a:pt x="91246" y="14742"/>
                      <a:pt x="86483" y="14932"/>
                      <a:pt x="82102" y="16837"/>
                    </a:cubicBezTo>
                    <a:cubicBezTo>
                      <a:pt x="72196" y="20837"/>
                      <a:pt x="66291" y="31313"/>
                      <a:pt x="62291" y="40075"/>
                    </a:cubicBezTo>
                    <a:cubicBezTo>
                      <a:pt x="61719" y="41409"/>
                      <a:pt x="61148" y="42551"/>
                      <a:pt x="60577" y="43885"/>
                    </a:cubicBezTo>
                    <a:cubicBezTo>
                      <a:pt x="56576" y="52837"/>
                      <a:pt x="52385" y="62170"/>
                      <a:pt x="44575" y="68647"/>
                    </a:cubicBezTo>
                    <a:cubicBezTo>
                      <a:pt x="41527" y="71313"/>
                      <a:pt x="37908" y="73218"/>
                      <a:pt x="34479" y="75313"/>
                    </a:cubicBezTo>
                    <a:cubicBezTo>
                      <a:pt x="29526" y="78170"/>
                      <a:pt x="24954" y="80837"/>
                      <a:pt x="21716" y="85027"/>
                    </a:cubicBezTo>
                    <a:cubicBezTo>
                      <a:pt x="16573" y="91884"/>
                      <a:pt x="16382" y="100646"/>
                      <a:pt x="16192" y="109980"/>
                    </a:cubicBezTo>
                    <a:cubicBezTo>
                      <a:pt x="16192" y="114742"/>
                      <a:pt x="16001" y="119884"/>
                      <a:pt x="15239" y="124646"/>
                    </a:cubicBezTo>
                    <a:cubicBezTo>
                      <a:pt x="14668" y="127694"/>
                      <a:pt x="13906" y="130741"/>
                      <a:pt x="12572" y="133789"/>
                    </a:cubicBezTo>
                    <a:cubicBezTo>
                      <a:pt x="12763" y="133408"/>
                      <a:pt x="12954" y="133599"/>
                      <a:pt x="13334" y="133789"/>
                    </a:cubicBezTo>
                    <a:cubicBezTo>
                      <a:pt x="13144" y="133789"/>
                      <a:pt x="13144" y="133789"/>
                      <a:pt x="13334" y="133789"/>
                    </a:cubicBezTo>
                    <a:lnTo>
                      <a:pt x="13334" y="133789"/>
                    </a:lnTo>
                    <a:close/>
                    <a:moveTo>
                      <a:pt x="13144" y="124075"/>
                    </a:moveTo>
                    <a:lnTo>
                      <a:pt x="13144" y="124075"/>
                    </a:lnTo>
                    <a:lnTo>
                      <a:pt x="13144" y="124075"/>
                    </a:lnTo>
                    <a:close/>
                  </a:path>
                </a:pathLst>
              </a:custGeom>
              <a:solidFill>
                <a:srgbClr val="000000"/>
              </a:solidFill>
              <a:ln w="1904" cap="flat">
                <a:noFill/>
                <a:prstDash val="solid"/>
                <a:miter/>
              </a:ln>
            </p:spPr>
            <p:txBody>
              <a:bodyPr rtlCol="0" anchor="ctr"/>
              <a:lstStyle/>
              <a:p>
                <a:endParaRPr lang="fr-FR"/>
              </a:p>
            </p:txBody>
          </p:sp>
          <p:sp>
            <p:nvSpPr>
              <p:cNvPr id="1277" name="Forme libre 1276">
                <a:extLst>
                  <a:ext uri="{FF2B5EF4-FFF2-40B4-BE49-F238E27FC236}">
                    <a16:creationId xmlns:a16="http://schemas.microsoft.com/office/drawing/2014/main" id="{0278123D-E170-B044-DCA7-7AAF197329B5}"/>
                  </a:ext>
                </a:extLst>
              </p:cNvPr>
              <p:cNvSpPr/>
              <p:nvPr/>
            </p:nvSpPr>
            <p:spPr>
              <a:xfrm>
                <a:off x="4236653" y="4535373"/>
                <a:ext cx="49363" cy="93904"/>
              </a:xfrm>
              <a:custGeom>
                <a:avLst/>
                <a:gdLst>
                  <a:gd name="connsiteX0" fmla="*/ 23457 w 49363"/>
                  <a:gd name="connsiteY0" fmla="*/ 0 h 93904"/>
                  <a:gd name="connsiteX1" fmla="*/ 23457 w 49363"/>
                  <a:gd name="connsiteY1" fmla="*/ 93904 h 93904"/>
                  <a:gd name="connsiteX2" fmla="*/ 49364 w 49363"/>
                  <a:gd name="connsiteY2" fmla="*/ 73714 h 93904"/>
                  <a:gd name="connsiteX3" fmla="*/ 23457 w 49363"/>
                  <a:gd name="connsiteY3" fmla="*/ 0 h 93904"/>
                  <a:gd name="connsiteX4" fmla="*/ 23457 w 49363"/>
                  <a:gd name="connsiteY4" fmla="*/ 0 h 93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3" h="93904">
                    <a:moveTo>
                      <a:pt x="23457" y="0"/>
                    </a:moveTo>
                    <a:cubicBezTo>
                      <a:pt x="-5689" y="33714"/>
                      <a:pt x="-9879" y="64571"/>
                      <a:pt x="23457" y="93904"/>
                    </a:cubicBezTo>
                    <a:cubicBezTo>
                      <a:pt x="31648" y="93904"/>
                      <a:pt x="38887" y="86095"/>
                      <a:pt x="49364" y="73714"/>
                    </a:cubicBezTo>
                    <a:cubicBezTo>
                      <a:pt x="47840" y="56190"/>
                      <a:pt x="23457" y="0"/>
                      <a:pt x="23457" y="0"/>
                    </a:cubicBezTo>
                    <a:lnTo>
                      <a:pt x="23457" y="0"/>
                    </a:lnTo>
                    <a:close/>
                  </a:path>
                </a:pathLst>
              </a:custGeom>
              <a:solidFill>
                <a:srgbClr val="000000"/>
              </a:solidFill>
              <a:ln w="1904" cap="flat">
                <a:noFill/>
                <a:prstDash val="solid"/>
                <a:miter/>
              </a:ln>
            </p:spPr>
            <p:txBody>
              <a:bodyPr rtlCol="0" anchor="ctr"/>
              <a:lstStyle/>
              <a:p>
                <a:endParaRPr lang="fr-FR"/>
              </a:p>
            </p:txBody>
          </p:sp>
          <p:sp>
            <p:nvSpPr>
              <p:cNvPr id="1278" name="Forme libre 1277">
                <a:extLst>
                  <a:ext uri="{FF2B5EF4-FFF2-40B4-BE49-F238E27FC236}">
                    <a16:creationId xmlns:a16="http://schemas.microsoft.com/office/drawing/2014/main" id="{01FDFF04-2602-4ABB-1001-F380E48AA067}"/>
                  </a:ext>
                </a:extLst>
              </p:cNvPr>
              <p:cNvSpPr/>
              <p:nvPr/>
            </p:nvSpPr>
            <p:spPr>
              <a:xfrm>
                <a:off x="4234750" y="4533397"/>
                <a:ext cx="53171" cy="97785"/>
              </a:xfrm>
              <a:custGeom>
                <a:avLst/>
                <a:gdLst>
                  <a:gd name="connsiteX0" fmla="*/ 25359 w 53171"/>
                  <a:gd name="connsiteY0" fmla="*/ 97785 h 97785"/>
                  <a:gd name="connsiteX1" fmla="*/ 24026 w 53171"/>
                  <a:gd name="connsiteY1" fmla="*/ 97214 h 97785"/>
                  <a:gd name="connsiteX2" fmla="*/ 23835 w 53171"/>
                  <a:gd name="connsiteY2" fmla="*/ 643 h 97785"/>
                  <a:gd name="connsiteX3" fmla="*/ 25550 w 53171"/>
                  <a:gd name="connsiteY3" fmla="*/ 71 h 97785"/>
                  <a:gd name="connsiteX4" fmla="*/ 27074 w 53171"/>
                  <a:gd name="connsiteY4" fmla="*/ 1214 h 97785"/>
                  <a:gd name="connsiteX5" fmla="*/ 53171 w 53171"/>
                  <a:gd name="connsiteY5" fmla="*/ 75500 h 97785"/>
                  <a:gd name="connsiteX6" fmla="*/ 52790 w 53171"/>
                  <a:gd name="connsiteY6" fmla="*/ 77023 h 97785"/>
                  <a:gd name="connsiteX7" fmla="*/ 25359 w 53171"/>
                  <a:gd name="connsiteY7" fmla="*/ 97785 h 97785"/>
                  <a:gd name="connsiteX8" fmla="*/ 25359 w 53171"/>
                  <a:gd name="connsiteY8" fmla="*/ 97785 h 97785"/>
                  <a:gd name="connsiteX9" fmla="*/ 24788 w 53171"/>
                  <a:gd name="connsiteY9" fmla="*/ 5595 h 97785"/>
                  <a:gd name="connsiteX10" fmla="*/ 26121 w 53171"/>
                  <a:gd name="connsiteY10" fmla="*/ 93785 h 97785"/>
                  <a:gd name="connsiteX11" fmla="*/ 49171 w 53171"/>
                  <a:gd name="connsiteY11" fmla="*/ 75119 h 97785"/>
                  <a:gd name="connsiteX12" fmla="*/ 24788 w 53171"/>
                  <a:gd name="connsiteY12" fmla="*/ 5595 h 97785"/>
                  <a:gd name="connsiteX13" fmla="*/ 24788 w 53171"/>
                  <a:gd name="connsiteY13" fmla="*/ 5595 h 97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71" h="97785">
                    <a:moveTo>
                      <a:pt x="25359" y="97785"/>
                    </a:moveTo>
                    <a:cubicBezTo>
                      <a:pt x="24788" y="97785"/>
                      <a:pt x="24407" y="97595"/>
                      <a:pt x="24026" y="97214"/>
                    </a:cubicBezTo>
                    <a:cubicBezTo>
                      <a:pt x="-7977" y="69023"/>
                      <a:pt x="-7977" y="37405"/>
                      <a:pt x="23835" y="643"/>
                    </a:cubicBezTo>
                    <a:cubicBezTo>
                      <a:pt x="24216" y="71"/>
                      <a:pt x="24978" y="-119"/>
                      <a:pt x="25550" y="71"/>
                    </a:cubicBezTo>
                    <a:cubicBezTo>
                      <a:pt x="26312" y="262"/>
                      <a:pt x="26883" y="643"/>
                      <a:pt x="27074" y="1214"/>
                    </a:cubicBezTo>
                    <a:cubicBezTo>
                      <a:pt x="28026" y="3500"/>
                      <a:pt x="51647" y="57976"/>
                      <a:pt x="53171" y="75500"/>
                    </a:cubicBezTo>
                    <a:cubicBezTo>
                      <a:pt x="53171" y="76071"/>
                      <a:pt x="52981" y="76642"/>
                      <a:pt x="52790" y="77023"/>
                    </a:cubicBezTo>
                    <a:cubicBezTo>
                      <a:pt x="41551" y="89976"/>
                      <a:pt x="34312" y="97785"/>
                      <a:pt x="25359" y="97785"/>
                    </a:cubicBezTo>
                    <a:lnTo>
                      <a:pt x="25359" y="97785"/>
                    </a:lnTo>
                    <a:close/>
                    <a:moveTo>
                      <a:pt x="24788" y="5595"/>
                    </a:moveTo>
                    <a:cubicBezTo>
                      <a:pt x="-3595" y="39690"/>
                      <a:pt x="-3024" y="67690"/>
                      <a:pt x="26121" y="93785"/>
                    </a:cubicBezTo>
                    <a:cubicBezTo>
                      <a:pt x="32979" y="93404"/>
                      <a:pt x="39456" y="86357"/>
                      <a:pt x="49171" y="75119"/>
                    </a:cubicBezTo>
                    <a:cubicBezTo>
                      <a:pt x="47456" y="59500"/>
                      <a:pt x="29741" y="17214"/>
                      <a:pt x="24788" y="5595"/>
                    </a:cubicBezTo>
                    <a:lnTo>
                      <a:pt x="24788" y="5595"/>
                    </a:lnTo>
                    <a:close/>
                  </a:path>
                </a:pathLst>
              </a:custGeom>
              <a:solidFill>
                <a:srgbClr val="000000"/>
              </a:solidFill>
              <a:ln w="1904" cap="flat">
                <a:noFill/>
                <a:prstDash val="solid"/>
                <a:miter/>
              </a:ln>
            </p:spPr>
            <p:txBody>
              <a:bodyPr rtlCol="0" anchor="ctr"/>
              <a:lstStyle/>
              <a:p>
                <a:endParaRPr lang="fr-FR"/>
              </a:p>
            </p:txBody>
          </p:sp>
        </p:grpSp>
        <p:sp>
          <p:nvSpPr>
            <p:cNvPr id="1279" name="Forme libre 1278">
              <a:extLst>
                <a:ext uri="{FF2B5EF4-FFF2-40B4-BE49-F238E27FC236}">
                  <a16:creationId xmlns:a16="http://schemas.microsoft.com/office/drawing/2014/main" id="{C1B61970-E6DB-CD57-E95C-A25E3AE3DE7C}"/>
                </a:ext>
              </a:extLst>
            </p:cNvPr>
            <p:cNvSpPr/>
            <p:nvPr/>
          </p:nvSpPr>
          <p:spPr>
            <a:xfrm>
              <a:off x="4247818" y="4166132"/>
              <a:ext cx="507000" cy="532478"/>
            </a:xfrm>
            <a:custGeom>
              <a:avLst/>
              <a:gdLst>
                <a:gd name="connsiteX0" fmla="*/ 507000 w 507000"/>
                <a:gd name="connsiteY0" fmla="*/ 108481 h 532478"/>
                <a:gd name="connsiteX1" fmla="*/ 121254 w 507000"/>
                <a:gd name="connsiteY1" fmla="*/ 532479 h 532478"/>
                <a:gd name="connsiteX2" fmla="*/ 15530 w 507000"/>
                <a:gd name="connsiteY2" fmla="*/ 436289 h 532478"/>
                <a:gd name="connsiteX3" fmla="*/ 12292 w 507000"/>
                <a:gd name="connsiteY3" fmla="*/ 369051 h 532478"/>
                <a:gd name="connsiteX4" fmla="*/ 334033 w 507000"/>
                <a:gd name="connsiteY4" fmla="*/ 15529 h 532478"/>
                <a:gd name="connsiteX5" fmla="*/ 401277 w 507000"/>
                <a:gd name="connsiteY5" fmla="*/ 12291 h 532478"/>
                <a:gd name="connsiteX6" fmla="*/ 507000 w 507000"/>
                <a:gd name="connsiteY6" fmla="*/ 108481 h 5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7000" h="532478">
                  <a:moveTo>
                    <a:pt x="507000" y="108481"/>
                  </a:moveTo>
                  <a:lnTo>
                    <a:pt x="121254" y="532479"/>
                  </a:lnTo>
                  <a:lnTo>
                    <a:pt x="15530" y="436289"/>
                  </a:lnTo>
                  <a:cubicBezTo>
                    <a:pt x="-3900" y="418575"/>
                    <a:pt x="-5233" y="388480"/>
                    <a:pt x="12292" y="369051"/>
                  </a:cubicBezTo>
                  <a:lnTo>
                    <a:pt x="334033" y="15529"/>
                  </a:lnTo>
                  <a:cubicBezTo>
                    <a:pt x="351749" y="-3899"/>
                    <a:pt x="381847" y="-5233"/>
                    <a:pt x="401277" y="12291"/>
                  </a:cubicBezTo>
                  <a:lnTo>
                    <a:pt x="507000" y="108481"/>
                  </a:lnTo>
                  <a:close/>
                </a:path>
              </a:pathLst>
            </a:custGeom>
            <a:solidFill>
              <a:srgbClr val="FFFFFF"/>
            </a:solidFill>
            <a:ln w="1904" cap="flat">
              <a:noFill/>
              <a:prstDash val="solid"/>
              <a:miter/>
            </a:ln>
          </p:spPr>
          <p:txBody>
            <a:bodyPr rtlCol="0" anchor="ctr"/>
            <a:lstStyle/>
            <a:p>
              <a:endParaRPr lang="fr-FR"/>
            </a:p>
          </p:txBody>
        </p:sp>
        <p:sp>
          <p:nvSpPr>
            <p:cNvPr id="1280" name="Forme libre 1279">
              <a:extLst>
                <a:ext uri="{FF2B5EF4-FFF2-40B4-BE49-F238E27FC236}">
                  <a16:creationId xmlns:a16="http://schemas.microsoft.com/office/drawing/2014/main" id="{208F00C1-A70D-E070-84FE-17C2BF1735E8}"/>
                </a:ext>
              </a:extLst>
            </p:cNvPr>
            <p:cNvSpPr/>
            <p:nvPr/>
          </p:nvSpPr>
          <p:spPr>
            <a:xfrm>
              <a:off x="4300774" y="4214131"/>
              <a:ext cx="454043" cy="484479"/>
            </a:xfrm>
            <a:custGeom>
              <a:avLst/>
              <a:gdLst>
                <a:gd name="connsiteX0" fmla="*/ 454043 w 454043"/>
                <a:gd name="connsiteY0" fmla="*/ 60481 h 484479"/>
                <a:gd name="connsiteX1" fmla="*/ 68297 w 454043"/>
                <a:gd name="connsiteY1" fmla="*/ 484479 h 484479"/>
                <a:gd name="connsiteX2" fmla="*/ 15530 w 454043"/>
                <a:gd name="connsiteY2" fmla="*/ 436289 h 484479"/>
                <a:gd name="connsiteX3" fmla="*/ 12292 w 454043"/>
                <a:gd name="connsiteY3" fmla="*/ 369051 h 484479"/>
                <a:gd name="connsiteX4" fmla="*/ 334033 w 454043"/>
                <a:gd name="connsiteY4" fmla="*/ 15529 h 484479"/>
                <a:gd name="connsiteX5" fmla="*/ 401277 w 454043"/>
                <a:gd name="connsiteY5" fmla="*/ 12291 h 484479"/>
                <a:gd name="connsiteX6" fmla="*/ 454043 w 454043"/>
                <a:gd name="connsiteY6" fmla="*/ 60481 h 48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043" h="484479">
                  <a:moveTo>
                    <a:pt x="454043" y="60481"/>
                  </a:moveTo>
                  <a:lnTo>
                    <a:pt x="68297" y="484479"/>
                  </a:lnTo>
                  <a:lnTo>
                    <a:pt x="15530" y="436289"/>
                  </a:lnTo>
                  <a:cubicBezTo>
                    <a:pt x="-3900" y="418575"/>
                    <a:pt x="-5233" y="388480"/>
                    <a:pt x="12292" y="369051"/>
                  </a:cubicBezTo>
                  <a:lnTo>
                    <a:pt x="334033" y="15529"/>
                  </a:lnTo>
                  <a:cubicBezTo>
                    <a:pt x="351749" y="-3899"/>
                    <a:pt x="381847" y="-5233"/>
                    <a:pt x="401277" y="12291"/>
                  </a:cubicBezTo>
                  <a:lnTo>
                    <a:pt x="454043" y="60481"/>
                  </a:lnTo>
                  <a:close/>
                </a:path>
              </a:pathLst>
            </a:custGeom>
            <a:solidFill>
              <a:srgbClr val="FFFFFF"/>
            </a:solidFill>
            <a:ln w="1904" cap="flat">
              <a:noFill/>
              <a:prstDash val="solid"/>
              <a:miter/>
            </a:ln>
          </p:spPr>
          <p:txBody>
            <a:bodyPr rtlCol="0" anchor="ctr"/>
            <a:lstStyle/>
            <a:p>
              <a:endParaRPr lang="fr-FR"/>
            </a:p>
          </p:txBody>
        </p:sp>
        <p:sp>
          <p:nvSpPr>
            <p:cNvPr id="1281" name="Forme libre 1280">
              <a:extLst>
                <a:ext uri="{FF2B5EF4-FFF2-40B4-BE49-F238E27FC236}">
                  <a16:creationId xmlns:a16="http://schemas.microsoft.com/office/drawing/2014/main" id="{9A7706D8-443A-7C16-A3AE-4E8B97A768FA}"/>
                </a:ext>
              </a:extLst>
            </p:cNvPr>
            <p:cNvSpPr/>
            <p:nvPr/>
          </p:nvSpPr>
          <p:spPr>
            <a:xfrm>
              <a:off x="4245585" y="4164089"/>
              <a:ext cx="510861" cy="536425"/>
            </a:xfrm>
            <a:custGeom>
              <a:avLst/>
              <a:gdLst>
                <a:gd name="connsiteX0" fmla="*/ 123296 w 510861"/>
                <a:gd name="connsiteY0" fmla="*/ 536426 h 536425"/>
                <a:gd name="connsiteX1" fmla="*/ 121963 w 510861"/>
                <a:gd name="connsiteY1" fmla="*/ 535855 h 536425"/>
                <a:gd name="connsiteX2" fmla="*/ 16240 w 510861"/>
                <a:gd name="connsiteY2" fmla="*/ 439665 h 536425"/>
                <a:gd name="connsiteX3" fmla="*/ 48 w 510861"/>
                <a:gd name="connsiteY3" fmla="*/ 405379 h 536425"/>
                <a:gd name="connsiteX4" fmla="*/ 12811 w 510861"/>
                <a:gd name="connsiteY4" fmla="*/ 369760 h 536425"/>
                <a:gd name="connsiteX5" fmla="*/ 334552 w 510861"/>
                <a:gd name="connsiteY5" fmla="*/ 16238 h 536425"/>
                <a:gd name="connsiteX6" fmla="*/ 368841 w 510861"/>
                <a:gd name="connsiteY6" fmla="*/ 48 h 536425"/>
                <a:gd name="connsiteX7" fmla="*/ 404463 w 510861"/>
                <a:gd name="connsiteY7" fmla="*/ 12810 h 536425"/>
                <a:gd name="connsiteX8" fmla="*/ 510186 w 510861"/>
                <a:gd name="connsiteY8" fmla="*/ 109000 h 536425"/>
                <a:gd name="connsiteX9" fmla="*/ 510377 w 510861"/>
                <a:gd name="connsiteY9" fmla="*/ 111857 h 536425"/>
                <a:gd name="connsiteX10" fmla="*/ 124630 w 510861"/>
                <a:gd name="connsiteY10" fmla="*/ 535855 h 536425"/>
                <a:gd name="connsiteX11" fmla="*/ 123296 w 510861"/>
                <a:gd name="connsiteY11" fmla="*/ 536426 h 536425"/>
                <a:gd name="connsiteX12" fmla="*/ 123296 w 510861"/>
                <a:gd name="connsiteY12" fmla="*/ 536426 h 536425"/>
                <a:gd name="connsiteX13" fmla="*/ 371507 w 510861"/>
                <a:gd name="connsiteY13" fmla="*/ 4048 h 536425"/>
                <a:gd name="connsiteX14" fmla="*/ 369222 w 510861"/>
                <a:gd name="connsiteY14" fmla="*/ 4048 h 536425"/>
                <a:gd name="connsiteX15" fmla="*/ 337600 w 510861"/>
                <a:gd name="connsiteY15" fmla="*/ 18905 h 536425"/>
                <a:gd name="connsiteX16" fmla="*/ 15859 w 510861"/>
                <a:gd name="connsiteY16" fmla="*/ 372427 h 536425"/>
                <a:gd name="connsiteX17" fmla="*/ 4048 w 510861"/>
                <a:gd name="connsiteY17" fmla="*/ 405189 h 536425"/>
                <a:gd name="connsiteX18" fmla="*/ 18907 w 510861"/>
                <a:gd name="connsiteY18" fmla="*/ 436808 h 536425"/>
                <a:gd name="connsiteX19" fmla="*/ 123106 w 510861"/>
                <a:gd name="connsiteY19" fmla="*/ 531664 h 536425"/>
                <a:gd name="connsiteX20" fmla="*/ 506186 w 510861"/>
                <a:gd name="connsiteY20" fmla="*/ 110714 h 536425"/>
                <a:gd name="connsiteX21" fmla="*/ 401986 w 510861"/>
                <a:gd name="connsiteY21" fmla="*/ 15857 h 536425"/>
                <a:gd name="connsiteX22" fmla="*/ 371507 w 510861"/>
                <a:gd name="connsiteY22" fmla="*/ 4048 h 536425"/>
                <a:gd name="connsiteX23" fmla="*/ 371507 w 510861"/>
                <a:gd name="connsiteY23" fmla="*/ 4048 h 536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0861" h="536425">
                  <a:moveTo>
                    <a:pt x="123296" y="536426"/>
                  </a:moveTo>
                  <a:cubicBezTo>
                    <a:pt x="122725" y="536426"/>
                    <a:pt x="122344" y="536236"/>
                    <a:pt x="121963" y="535855"/>
                  </a:cubicBezTo>
                  <a:lnTo>
                    <a:pt x="16240" y="439665"/>
                  </a:lnTo>
                  <a:cubicBezTo>
                    <a:pt x="6525" y="430712"/>
                    <a:pt x="810" y="418522"/>
                    <a:pt x="48" y="405379"/>
                  </a:cubicBezTo>
                  <a:cubicBezTo>
                    <a:pt x="-524" y="392236"/>
                    <a:pt x="4048" y="379474"/>
                    <a:pt x="12811" y="369760"/>
                  </a:cubicBezTo>
                  <a:lnTo>
                    <a:pt x="334552" y="16238"/>
                  </a:lnTo>
                  <a:cubicBezTo>
                    <a:pt x="343505" y="6524"/>
                    <a:pt x="355697" y="810"/>
                    <a:pt x="368841" y="48"/>
                  </a:cubicBezTo>
                  <a:cubicBezTo>
                    <a:pt x="381984" y="-524"/>
                    <a:pt x="394748" y="4048"/>
                    <a:pt x="404463" y="12810"/>
                  </a:cubicBezTo>
                  <a:lnTo>
                    <a:pt x="510186" y="109000"/>
                  </a:lnTo>
                  <a:cubicBezTo>
                    <a:pt x="510948" y="109761"/>
                    <a:pt x="511138" y="110904"/>
                    <a:pt x="510377" y="111857"/>
                  </a:cubicBezTo>
                  <a:lnTo>
                    <a:pt x="124630" y="535855"/>
                  </a:lnTo>
                  <a:cubicBezTo>
                    <a:pt x="124439" y="536236"/>
                    <a:pt x="124058" y="536426"/>
                    <a:pt x="123296" y="536426"/>
                  </a:cubicBezTo>
                  <a:cubicBezTo>
                    <a:pt x="123487" y="536426"/>
                    <a:pt x="123296" y="536426"/>
                    <a:pt x="123296" y="536426"/>
                  </a:cubicBezTo>
                  <a:close/>
                  <a:moveTo>
                    <a:pt x="371507" y="4048"/>
                  </a:moveTo>
                  <a:cubicBezTo>
                    <a:pt x="370746" y="4048"/>
                    <a:pt x="369984" y="4048"/>
                    <a:pt x="369222" y="4048"/>
                  </a:cubicBezTo>
                  <a:cubicBezTo>
                    <a:pt x="357030" y="4619"/>
                    <a:pt x="345791" y="9952"/>
                    <a:pt x="337600" y="18905"/>
                  </a:cubicBezTo>
                  <a:lnTo>
                    <a:pt x="15859" y="372427"/>
                  </a:lnTo>
                  <a:cubicBezTo>
                    <a:pt x="7667" y="381379"/>
                    <a:pt x="3477" y="392998"/>
                    <a:pt x="4048" y="405189"/>
                  </a:cubicBezTo>
                  <a:cubicBezTo>
                    <a:pt x="4620" y="417379"/>
                    <a:pt x="9953" y="428617"/>
                    <a:pt x="18907" y="436808"/>
                  </a:cubicBezTo>
                  <a:lnTo>
                    <a:pt x="123106" y="531664"/>
                  </a:lnTo>
                  <a:lnTo>
                    <a:pt x="506186" y="110714"/>
                  </a:lnTo>
                  <a:lnTo>
                    <a:pt x="401986" y="15857"/>
                  </a:lnTo>
                  <a:cubicBezTo>
                    <a:pt x="393795" y="8238"/>
                    <a:pt x="382937" y="4048"/>
                    <a:pt x="371507" y="4048"/>
                  </a:cubicBezTo>
                  <a:lnTo>
                    <a:pt x="371507" y="4048"/>
                  </a:lnTo>
                  <a:close/>
                </a:path>
              </a:pathLst>
            </a:custGeom>
            <a:solidFill>
              <a:srgbClr val="000000"/>
            </a:solidFill>
            <a:ln w="1904" cap="flat">
              <a:noFill/>
              <a:prstDash val="solid"/>
              <a:miter/>
            </a:ln>
          </p:spPr>
          <p:txBody>
            <a:bodyPr rtlCol="0" anchor="ctr"/>
            <a:lstStyle/>
            <a:p>
              <a:endParaRPr lang="fr-FR"/>
            </a:p>
          </p:txBody>
        </p:sp>
        <p:sp>
          <p:nvSpPr>
            <p:cNvPr id="1282" name="Forme libre 1281">
              <a:extLst>
                <a:ext uri="{FF2B5EF4-FFF2-40B4-BE49-F238E27FC236}">
                  <a16:creationId xmlns:a16="http://schemas.microsoft.com/office/drawing/2014/main" id="{15EF7077-0462-69C5-9F48-E7612E8B153C}"/>
                </a:ext>
              </a:extLst>
            </p:cNvPr>
            <p:cNvSpPr/>
            <p:nvPr/>
          </p:nvSpPr>
          <p:spPr>
            <a:xfrm>
              <a:off x="4298606" y="4212153"/>
              <a:ext cx="457926" cy="488361"/>
            </a:xfrm>
            <a:custGeom>
              <a:avLst/>
              <a:gdLst>
                <a:gd name="connsiteX0" fmla="*/ 70275 w 457926"/>
                <a:gd name="connsiteY0" fmla="*/ 488362 h 488361"/>
                <a:gd name="connsiteX1" fmla="*/ 68942 w 457926"/>
                <a:gd name="connsiteY1" fmla="*/ 487791 h 488361"/>
                <a:gd name="connsiteX2" fmla="*/ 16175 w 457926"/>
                <a:gd name="connsiteY2" fmla="*/ 439600 h 488361"/>
                <a:gd name="connsiteX3" fmla="*/ 12937 w 457926"/>
                <a:gd name="connsiteY3" fmla="*/ 369696 h 488361"/>
                <a:gd name="connsiteX4" fmla="*/ 334678 w 457926"/>
                <a:gd name="connsiteY4" fmla="*/ 16174 h 488361"/>
                <a:gd name="connsiteX5" fmla="*/ 404589 w 457926"/>
                <a:gd name="connsiteY5" fmla="*/ 12936 h 488361"/>
                <a:gd name="connsiteX6" fmla="*/ 457355 w 457926"/>
                <a:gd name="connsiteY6" fmla="*/ 61126 h 488361"/>
                <a:gd name="connsiteX7" fmla="*/ 457927 w 457926"/>
                <a:gd name="connsiteY7" fmla="*/ 62459 h 488361"/>
                <a:gd name="connsiteX8" fmla="*/ 457355 w 457926"/>
                <a:gd name="connsiteY8" fmla="*/ 63793 h 488361"/>
                <a:gd name="connsiteX9" fmla="*/ 71609 w 457926"/>
                <a:gd name="connsiteY9" fmla="*/ 487791 h 488361"/>
                <a:gd name="connsiteX10" fmla="*/ 70275 w 457926"/>
                <a:gd name="connsiteY10" fmla="*/ 488362 h 488361"/>
                <a:gd name="connsiteX11" fmla="*/ 70275 w 457926"/>
                <a:gd name="connsiteY11" fmla="*/ 488362 h 488361"/>
                <a:gd name="connsiteX12" fmla="*/ 371253 w 457926"/>
                <a:gd name="connsiteY12" fmla="*/ 3984 h 488361"/>
                <a:gd name="connsiteX13" fmla="*/ 337536 w 457926"/>
                <a:gd name="connsiteY13" fmla="*/ 18841 h 488361"/>
                <a:gd name="connsiteX14" fmla="*/ 15794 w 457926"/>
                <a:gd name="connsiteY14" fmla="*/ 372362 h 488361"/>
                <a:gd name="connsiteX15" fmla="*/ 18842 w 457926"/>
                <a:gd name="connsiteY15" fmla="*/ 436743 h 488361"/>
                <a:gd name="connsiteX16" fmla="*/ 70275 w 457926"/>
                <a:gd name="connsiteY16" fmla="*/ 483600 h 488361"/>
                <a:gd name="connsiteX17" fmla="*/ 453355 w 457926"/>
                <a:gd name="connsiteY17" fmla="*/ 62650 h 488361"/>
                <a:gd name="connsiteX18" fmla="*/ 401922 w 457926"/>
                <a:gd name="connsiteY18" fmla="*/ 15793 h 488361"/>
                <a:gd name="connsiteX19" fmla="*/ 371253 w 457926"/>
                <a:gd name="connsiteY19" fmla="*/ 3984 h 48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7926" h="488361">
                  <a:moveTo>
                    <a:pt x="70275" y="488362"/>
                  </a:moveTo>
                  <a:cubicBezTo>
                    <a:pt x="69894" y="488362"/>
                    <a:pt x="69323" y="488172"/>
                    <a:pt x="68942" y="487791"/>
                  </a:cubicBezTo>
                  <a:lnTo>
                    <a:pt x="16175" y="439600"/>
                  </a:lnTo>
                  <a:cubicBezTo>
                    <a:pt x="-4017" y="421315"/>
                    <a:pt x="-5541" y="389886"/>
                    <a:pt x="12937" y="369696"/>
                  </a:cubicBezTo>
                  <a:lnTo>
                    <a:pt x="334678" y="16174"/>
                  </a:lnTo>
                  <a:cubicBezTo>
                    <a:pt x="352966" y="-4017"/>
                    <a:pt x="384397" y="-5540"/>
                    <a:pt x="404589" y="12936"/>
                  </a:cubicBezTo>
                  <a:lnTo>
                    <a:pt x="457355" y="61126"/>
                  </a:lnTo>
                  <a:cubicBezTo>
                    <a:pt x="457736" y="61507"/>
                    <a:pt x="457927" y="61888"/>
                    <a:pt x="457927" y="62459"/>
                  </a:cubicBezTo>
                  <a:cubicBezTo>
                    <a:pt x="457927" y="63031"/>
                    <a:pt x="457736" y="63412"/>
                    <a:pt x="457355" y="63793"/>
                  </a:cubicBezTo>
                  <a:lnTo>
                    <a:pt x="71609" y="487791"/>
                  </a:lnTo>
                  <a:cubicBezTo>
                    <a:pt x="71418" y="488172"/>
                    <a:pt x="70847" y="488362"/>
                    <a:pt x="70275" y="488362"/>
                  </a:cubicBezTo>
                  <a:lnTo>
                    <a:pt x="70275" y="488362"/>
                  </a:lnTo>
                  <a:close/>
                  <a:moveTo>
                    <a:pt x="371253" y="3984"/>
                  </a:moveTo>
                  <a:cubicBezTo>
                    <a:pt x="358871" y="3984"/>
                    <a:pt x="346489" y="8936"/>
                    <a:pt x="337536" y="18841"/>
                  </a:cubicBezTo>
                  <a:lnTo>
                    <a:pt x="15794" y="372362"/>
                  </a:lnTo>
                  <a:cubicBezTo>
                    <a:pt x="-1160" y="391029"/>
                    <a:pt x="174" y="419791"/>
                    <a:pt x="18842" y="436743"/>
                  </a:cubicBezTo>
                  <a:lnTo>
                    <a:pt x="70275" y="483600"/>
                  </a:lnTo>
                  <a:lnTo>
                    <a:pt x="453355" y="62650"/>
                  </a:lnTo>
                  <a:lnTo>
                    <a:pt x="401922" y="15793"/>
                  </a:lnTo>
                  <a:cubicBezTo>
                    <a:pt x="393160" y="7984"/>
                    <a:pt x="382301" y="3984"/>
                    <a:pt x="371253" y="3984"/>
                  </a:cubicBezTo>
                  <a:close/>
                </a:path>
              </a:pathLst>
            </a:custGeom>
            <a:solidFill>
              <a:srgbClr val="000000"/>
            </a:solidFill>
            <a:ln w="1904" cap="flat">
              <a:noFill/>
              <a:prstDash val="solid"/>
              <a:miter/>
            </a:ln>
          </p:spPr>
          <p:txBody>
            <a:bodyPr rtlCol="0" anchor="ctr"/>
            <a:lstStyle/>
            <a:p>
              <a:endParaRPr lang="fr-FR"/>
            </a:p>
          </p:txBody>
        </p:sp>
        <p:sp>
          <p:nvSpPr>
            <p:cNvPr id="1283" name="Forme libre 1282">
              <a:extLst>
                <a:ext uri="{FF2B5EF4-FFF2-40B4-BE49-F238E27FC236}">
                  <a16:creationId xmlns:a16="http://schemas.microsoft.com/office/drawing/2014/main" id="{140DB8B8-D02E-42E2-2DD1-4176871F08AB}"/>
                </a:ext>
              </a:extLst>
            </p:cNvPr>
            <p:cNvSpPr/>
            <p:nvPr/>
          </p:nvSpPr>
          <p:spPr>
            <a:xfrm>
              <a:off x="4264476" y="4985085"/>
              <a:ext cx="87070" cy="176822"/>
            </a:xfrm>
            <a:custGeom>
              <a:avLst/>
              <a:gdLst>
                <a:gd name="connsiteX0" fmla="*/ 79070 w 87070"/>
                <a:gd name="connsiteY0" fmla="*/ 130666 h 176822"/>
                <a:gd name="connsiteX1" fmla="*/ 79832 w 87070"/>
                <a:gd name="connsiteY1" fmla="*/ 133904 h 176822"/>
                <a:gd name="connsiteX2" fmla="*/ 45162 w 87070"/>
                <a:gd name="connsiteY2" fmla="*/ 176570 h 176822"/>
                <a:gd name="connsiteX3" fmla="*/ 32018 w 87070"/>
                <a:gd name="connsiteY3" fmla="*/ 167047 h 176822"/>
                <a:gd name="connsiteX4" fmla="*/ 20589 w 87070"/>
                <a:gd name="connsiteY4" fmla="*/ 141904 h 176822"/>
                <a:gd name="connsiteX5" fmla="*/ 587 w 87070"/>
                <a:gd name="connsiteY5" fmla="*/ 22476 h 176822"/>
                <a:gd name="connsiteX6" fmla="*/ 10683 w 87070"/>
                <a:gd name="connsiteY6" fmla="*/ 15428 h 176822"/>
                <a:gd name="connsiteX7" fmla="*/ 10683 w 87070"/>
                <a:gd name="connsiteY7" fmla="*/ 15428 h 176822"/>
                <a:gd name="connsiteX8" fmla="*/ 75260 w 87070"/>
                <a:gd name="connsiteY8" fmla="*/ 0 h 176822"/>
                <a:gd name="connsiteX9" fmla="*/ 87070 w 87070"/>
                <a:gd name="connsiteY9" fmla="*/ 68381 h 176822"/>
                <a:gd name="connsiteX10" fmla="*/ 79070 w 87070"/>
                <a:gd name="connsiteY10" fmla="*/ 130666 h 176822"/>
                <a:gd name="connsiteX11" fmla="*/ 79070 w 87070"/>
                <a:gd name="connsiteY11" fmla="*/ 130666 h 17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070" h="176822">
                  <a:moveTo>
                    <a:pt x="79070" y="130666"/>
                  </a:moveTo>
                  <a:cubicBezTo>
                    <a:pt x="79451" y="131809"/>
                    <a:pt x="79641" y="132761"/>
                    <a:pt x="79832" y="133904"/>
                  </a:cubicBezTo>
                  <a:cubicBezTo>
                    <a:pt x="84594" y="157523"/>
                    <a:pt x="62306" y="179428"/>
                    <a:pt x="45162" y="176570"/>
                  </a:cubicBezTo>
                  <a:cubicBezTo>
                    <a:pt x="40019" y="175809"/>
                    <a:pt x="35447" y="172761"/>
                    <a:pt x="32018" y="167047"/>
                  </a:cubicBezTo>
                  <a:cubicBezTo>
                    <a:pt x="28018" y="160380"/>
                    <a:pt x="24208" y="151618"/>
                    <a:pt x="20589" y="141904"/>
                  </a:cubicBezTo>
                  <a:cubicBezTo>
                    <a:pt x="6683" y="103237"/>
                    <a:pt x="-2461" y="46666"/>
                    <a:pt x="587" y="22476"/>
                  </a:cubicBezTo>
                  <a:cubicBezTo>
                    <a:pt x="3254" y="19428"/>
                    <a:pt x="6873" y="17143"/>
                    <a:pt x="10683" y="15428"/>
                  </a:cubicBezTo>
                  <a:lnTo>
                    <a:pt x="10683" y="15428"/>
                  </a:lnTo>
                  <a:cubicBezTo>
                    <a:pt x="31447" y="6476"/>
                    <a:pt x="65735" y="13714"/>
                    <a:pt x="75260" y="0"/>
                  </a:cubicBezTo>
                  <a:cubicBezTo>
                    <a:pt x="84023" y="20762"/>
                    <a:pt x="87070" y="68381"/>
                    <a:pt x="87070" y="68381"/>
                  </a:cubicBezTo>
                  <a:cubicBezTo>
                    <a:pt x="74688" y="73904"/>
                    <a:pt x="68021" y="95047"/>
                    <a:pt x="79070" y="130666"/>
                  </a:cubicBezTo>
                  <a:lnTo>
                    <a:pt x="79070" y="130666"/>
                  </a:lnTo>
                  <a:close/>
                </a:path>
              </a:pathLst>
            </a:custGeom>
            <a:solidFill>
              <a:srgbClr val="000000"/>
            </a:solidFill>
            <a:ln w="1904" cap="flat">
              <a:noFill/>
              <a:prstDash val="solid"/>
              <a:miter/>
            </a:ln>
          </p:spPr>
          <p:txBody>
            <a:bodyPr rtlCol="0" anchor="ctr"/>
            <a:lstStyle/>
            <a:p>
              <a:endParaRPr lang="fr-FR"/>
            </a:p>
          </p:txBody>
        </p:sp>
        <p:sp>
          <p:nvSpPr>
            <p:cNvPr id="1284" name="Forme libre 1283">
              <a:extLst>
                <a:ext uri="{FF2B5EF4-FFF2-40B4-BE49-F238E27FC236}">
                  <a16:creationId xmlns:a16="http://schemas.microsoft.com/office/drawing/2014/main" id="{A467BD06-FF8C-75F4-01C4-F349EA135ACD}"/>
                </a:ext>
              </a:extLst>
            </p:cNvPr>
            <p:cNvSpPr/>
            <p:nvPr/>
          </p:nvSpPr>
          <p:spPr>
            <a:xfrm>
              <a:off x="4264476" y="5000514"/>
              <a:ext cx="45162" cy="161141"/>
            </a:xfrm>
            <a:custGeom>
              <a:avLst/>
              <a:gdLst>
                <a:gd name="connsiteX0" fmla="*/ 45162 w 45162"/>
                <a:gd name="connsiteY0" fmla="*/ 160571 h 161141"/>
                <a:gd name="connsiteX1" fmla="*/ 45162 w 45162"/>
                <a:gd name="connsiteY1" fmla="*/ 161142 h 161141"/>
                <a:gd name="connsiteX2" fmla="*/ 32018 w 45162"/>
                <a:gd name="connsiteY2" fmla="*/ 151618 h 161141"/>
                <a:gd name="connsiteX3" fmla="*/ 20589 w 45162"/>
                <a:gd name="connsiteY3" fmla="*/ 126476 h 161141"/>
                <a:gd name="connsiteX4" fmla="*/ 587 w 45162"/>
                <a:gd name="connsiteY4" fmla="*/ 7048 h 161141"/>
                <a:gd name="connsiteX5" fmla="*/ 10683 w 45162"/>
                <a:gd name="connsiteY5" fmla="*/ 0 h 161141"/>
                <a:gd name="connsiteX6" fmla="*/ 45162 w 45162"/>
                <a:gd name="connsiteY6" fmla="*/ 160571 h 161141"/>
                <a:gd name="connsiteX7" fmla="*/ 45162 w 45162"/>
                <a:gd name="connsiteY7" fmla="*/ 160571 h 161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162" h="161141">
                  <a:moveTo>
                    <a:pt x="45162" y="160571"/>
                  </a:moveTo>
                  <a:cubicBezTo>
                    <a:pt x="45162" y="160761"/>
                    <a:pt x="45162" y="160952"/>
                    <a:pt x="45162" y="161142"/>
                  </a:cubicBezTo>
                  <a:cubicBezTo>
                    <a:pt x="40019" y="160380"/>
                    <a:pt x="35447" y="157332"/>
                    <a:pt x="32018" y="151618"/>
                  </a:cubicBezTo>
                  <a:cubicBezTo>
                    <a:pt x="28018" y="144952"/>
                    <a:pt x="24208" y="136190"/>
                    <a:pt x="20589" y="126476"/>
                  </a:cubicBezTo>
                  <a:cubicBezTo>
                    <a:pt x="6683" y="87809"/>
                    <a:pt x="-2461" y="31238"/>
                    <a:pt x="587" y="7048"/>
                  </a:cubicBezTo>
                  <a:cubicBezTo>
                    <a:pt x="3254" y="4000"/>
                    <a:pt x="6873" y="1714"/>
                    <a:pt x="10683" y="0"/>
                  </a:cubicBezTo>
                  <a:cubicBezTo>
                    <a:pt x="-1889" y="15810"/>
                    <a:pt x="24970" y="146856"/>
                    <a:pt x="45162" y="160571"/>
                  </a:cubicBezTo>
                  <a:lnTo>
                    <a:pt x="45162" y="160571"/>
                  </a:lnTo>
                  <a:close/>
                </a:path>
              </a:pathLst>
            </a:custGeom>
            <a:solidFill>
              <a:srgbClr val="FFFFFF"/>
            </a:solidFill>
            <a:ln w="1904" cap="flat">
              <a:noFill/>
              <a:prstDash val="solid"/>
              <a:miter/>
            </a:ln>
          </p:spPr>
          <p:txBody>
            <a:bodyPr rtlCol="0" anchor="ctr"/>
            <a:lstStyle/>
            <a:p>
              <a:endParaRPr lang="fr-FR"/>
            </a:p>
          </p:txBody>
        </p:sp>
        <p:sp>
          <p:nvSpPr>
            <p:cNvPr id="1285" name="Forme libre 1284">
              <a:extLst>
                <a:ext uri="{FF2B5EF4-FFF2-40B4-BE49-F238E27FC236}">
                  <a16:creationId xmlns:a16="http://schemas.microsoft.com/office/drawing/2014/main" id="{98161483-3074-E965-BC4A-4C18AD0E8D5E}"/>
                </a:ext>
              </a:extLst>
            </p:cNvPr>
            <p:cNvSpPr/>
            <p:nvPr/>
          </p:nvSpPr>
          <p:spPr>
            <a:xfrm>
              <a:off x="4262904" y="4982940"/>
              <a:ext cx="91499" cy="180810"/>
            </a:xfrm>
            <a:custGeom>
              <a:avLst/>
              <a:gdLst>
                <a:gd name="connsiteX0" fmla="*/ 49782 w 91499"/>
                <a:gd name="connsiteY0" fmla="*/ 180811 h 180810"/>
                <a:gd name="connsiteX1" fmla="*/ 46544 w 91499"/>
                <a:gd name="connsiteY1" fmla="*/ 180620 h 180810"/>
                <a:gd name="connsiteX2" fmla="*/ 32066 w 91499"/>
                <a:gd name="connsiteY2" fmla="*/ 170144 h 180810"/>
                <a:gd name="connsiteX3" fmla="*/ 20637 w 91499"/>
                <a:gd name="connsiteY3" fmla="*/ 144620 h 180810"/>
                <a:gd name="connsiteX4" fmla="*/ 635 w 91499"/>
                <a:gd name="connsiteY4" fmla="*/ 24240 h 180810"/>
                <a:gd name="connsiteX5" fmla="*/ 1206 w 91499"/>
                <a:gd name="connsiteY5" fmla="*/ 23097 h 180810"/>
                <a:gd name="connsiteX6" fmla="*/ 12065 w 91499"/>
                <a:gd name="connsiteY6" fmla="*/ 15668 h 180810"/>
                <a:gd name="connsiteX7" fmla="*/ 12255 w 91499"/>
                <a:gd name="connsiteY7" fmla="*/ 15668 h 180810"/>
                <a:gd name="connsiteX8" fmla="*/ 44067 w 91499"/>
                <a:gd name="connsiteY8" fmla="*/ 9954 h 180810"/>
                <a:gd name="connsiteX9" fmla="*/ 76070 w 91499"/>
                <a:gd name="connsiteY9" fmla="*/ 811 h 180810"/>
                <a:gd name="connsiteX10" fmla="*/ 77975 w 91499"/>
                <a:gd name="connsiteY10" fmla="*/ 50 h 180810"/>
                <a:gd name="connsiteX11" fmla="*/ 79499 w 91499"/>
                <a:gd name="connsiteY11" fmla="*/ 1192 h 180810"/>
                <a:gd name="connsiteX12" fmla="*/ 91500 w 91499"/>
                <a:gd name="connsiteY12" fmla="*/ 70144 h 180810"/>
                <a:gd name="connsiteX13" fmla="*/ 90357 w 91499"/>
                <a:gd name="connsiteY13" fmla="*/ 72049 h 180810"/>
                <a:gd name="connsiteX14" fmla="*/ 83118 w 91499"/>
                <a:gd name="connsiteY14" fmla="*/ 132049 h 180810"/>
                <a:gd name="connsiteX15" fmla="*/ 84070 w 91499"/>
                <a:gd name="connsiteY15" fmla="*/ 135477 h 180810"/>
                <a:gd name="connsiteX16" fmla="*/ 73403 w 91499"/>
                <a:gd name="connsiteY16" fmla="*/ 169763 h 180810"/>
                <a:gd name="connsiteX17" fmla="*/ 49782 w 91499"/>
                <a:gd name="connsiteY17" fmla="*/ 180811 h 180810"/>
                <a:gd name="connsiteX18" fmla="*/ 49782 w 91499"/>
                <a:gd name="connsiteY18" fmla="*/ 180811 h 180810"/>
                <a:gd name="connsiteX19" fmla="*/ 4254 w 91499"/>
                <a:gd name="connsiteY19" fmla="*/ 25383 h 180810"/>
                <a:gd name="connsiteX20" fmla="*/ 24065 w 91499"/>
                <a:gd name="connsiteY20" fmla="*/ 143287 h 180810"/>
                <a:gd name="connsiteX21" fmla="*/ 35305 w 91499"/>
                <a:gd name="connsiteY21" fmla="*/ 168239 h 180810"/>
                <a:gd name="connsiteX22" fmla="*/ 47115 w 91499"/>
                <a:gd name="connsiteY22" fmla="*/ 176810 h 180810"/>
                <a:gd name="connsiteX23" fmla="*/ 69974 w 91499"/>
                <a:gd name="connsiteY23" fmla="*/ 167287 h 180810"/>
                <a:gd name="connsiteX24" fmla="*/ 79689 w 91499"/>
                <a:gd name="connsiteY24" fmla="*/ 136620 h 180810"/>
                <a:gd name="connsiteX25" fmla="*/ 78927 w 91499"/>
                <a:gd name="connsiteY25" fmla="*/ 133573 h 180810"/>
                <a:gd name="connsiteX26" fmla="*/ 87118 w 91499"/>
                <a:gd name="connsiteY26" fmla="*/ 69383 h 180810"/>
                <a:gd name="connsiteX27" fmla="*/ 76641 w 91499"/>
                <a:gd name="connsiteY27" fmla="*/ 5954 h 180810"/>
                <a:gd name="connsiteX28" fmla="*/ 44067 w 91499"/>
                <a:gd name="connsiteY28" fmla="*/ 14145 h 180810"/>
                <a:gd name="connsiteX29" fmla="*/ 13588 w 91499"/>
                <a:gd name="connsiteY29" fmla="*/ 19478 h 180810"/>
                <a:gd name="connsiteX30" fmla="*/ 13398 w 91499"/>
                <a:gd name="connsiteY30" fmla="*/ 19478 h 180810"/>
                <a:gd name="connsiteX31" fmla="*/ 4254 w 91499"/>
                <a:gd name="connsiteY31" fmla="*/ 25383 h 180810"/>
                <a:gd name="connsiteX32" fmla="*/ 4254 w 91499"/>
                <a:gd name="connsiteY32" fmla="*/ 25383 h 180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1499" h="180810">
                  <a:moveTo>
                    <a:pt x="49782" y="180811"/>
                  </a:moveTo>
                  <a:cubicBezTo>
                    <a:pt x="48639" y="180811"/>
                    <a:pt x="47496" y="180811"/>
                    <a:pt x="46544" y="180620"/>
                  </a:cubicBezTo>
                  <a:cubicBezTo>
                    <a:pt x="40448" y="179668"/>
                    <a:pt x="35495" y="176049"/>
                    <a:pt x="32066" y="170144"/>
                  </a:cubicBezTo>
                  <a:cubicBezTo>
                    <a:pt x="28066" y="163477"/>
                    <a:pt x="24256" y="154906"/>
                    <a:pt x="20637" y="144620"/>
                  </a:cubicBezTo>
                  <a:cubicBezTo>
                    <a:pt x="6921" y="106525"/>
                    <a:pt x="-2603" y="49192"/>
                    <a:pt x="635" y="24240"/>
                  </a:cubicBezTo>
                  <a:cubicBezTo>
                    <a:pt x="635" y="23859"/>
                    <a:pt x="825" y="23478"/>
                    <a:pt x="1206" y="23097"/>
                  </a:cubicBezTo>
                  <a:cubicBezTo>
                    <a:pt x="3873" y="20049"/>
                    <a:pt x="7493" y="17573"/>
                    <a:pt x="12065" y="15668"/>
                  </a:cubicBezTo>
                  <a:cubicBezTo>
                    <a:pt x="12065" y="15668"/>
                    <a:pt x="12065" y="15668"/>
                    <a:pt x="12255" y="15668"/>
                  </a:cubicBezTo>
                  <a:cubicBezTo>
                    <a:pt x="21398" y="11668"/>
                    <a:pt x="33019" y="10907"/>
                    <a:pt x="44067" y="9954"/>
                  </a:cubicBezTo>
                  <a:cubicBezTo>
                    <a:pt x="57973" y="8811"/>
                    <a:pt x="71117" y="7859"/>
                    <a:pt x="76070" y="811"/>
                  </a:cubicBezTo>
                  <a:cubicBezTo>
                    <a:pt x="76451" y="240"/>
                    <a:pt x="77213" y="-141"/>
                    <a:pt x="77975" y="50"/>
                  </a:cubicBezTo>
                  <a:cubicBezTo>
                    <a:pt x="78737" y="50"/>
                    <a:pt x="79308" y="621"/>
                    <a:pt x="79499" y="1192"/>
                  </a:cubicBezTo>
                  <a:cubicBezTo>
                    <a:pt x="88261" y="21954"/>
                    <a:pt x="91500" y="68240"/>
                    <a:pt x="91500" y="70144"/>
                  </a:cubicBezTo>
                  <a:cubicBezTo>
                    <a:pt x="91500" y="70906"/>
                    <a:pt x="91119" y="71668"/>
                    <a:pt x="90357" y="72049"/>
                  </a:cubicBezTo>
                  <a:cubicBezTo>
                    <a:pt x="79880" y="76620"/>
                    <a:pt x="71688" y="95097"/>
                    <a:pt x="83118" y="132049"/>
                  </a:cubicBezTo>
                  <a:cubicBezTo>
                    <a:pt x="83499" y="133192"/>
                    <a:pt x="83690" y="134335"/>
                    <a:pt x="84070" y="135477"/>
                  </a:cubicBezTo>
                  <a:cubicBezTo>
                    <a:pt x="86547" y="147287"/>
                    <a:pt x="82547" y="160239"/>
                    <a:pt x="73403" y="169763"/>
                  </a:cubicBezTo>
                  <a:cubicBezTo>
                    <a:pt x="65974" y="176810"/>
                    <a:pt x="57402" y="180811"/>
                    <a:pt x="49782" y="180811"/>
                  </a:cubicBezTo>
                  <a:lnTo>
                    <a:pt x="49782" y="180811"/>
                  </a:lnTo>
                  <a:close/>
                  <a:moveTo>
                    <a:pt x="4254" y="25383"/>
                  </a:moveTo>
                  <a:cubicBezTo>
                    <a:pt x="1397" y="49954"/>
                    <a:pt x="10731" y="105954"/>
                    <a:pt x="24065" y="143287"/>
                  </a:cubicBezTo>
                  <a:cubicBezTo>
                    <a:pt x="27685" y="153382"/>
                    <a:pt x="31495" y="161763"/>
                    <a:pt x="35305" y="168239"/>
                  </a:cubicBezTo>
                  <a:cubicBezTo>
                    <a:pt x="38162" y="173192"/>
                    <a:pt x="42162" y="176049"/>
                    <a:pt x="47115" y="176810"/>
                  </a:cubicBezTo>
                  <a:cubicBezTo>
                    <a:pt x="54354" y="177953"/>
                    <a:pt x="63116" y="174334"/>
                    <a:pt x="69974" y="167287"/>
                  </a:cubicBezTo>
                  <a:cubicBezTo>
                    <a:pt x="78165" y="158715"/>
                    <a:pt x="81785" y="147287"/>
                    <a:pt x="79689" y="136620"/>
                  </a:cubicBezTo>
                  <a:cubicBezTo>
                    <a:pt x="79499" y="135668"/>
                    <a:pt x="79308" y="134715"/>
                    <a:pt x="78927" y="133573"/>
                  </a:cubicBezTo>
                  <a:cubicBezTo>
                    <a:pt x="67117" y="95478"/>
                    <a:pt x="75308" y="75668"/>
                    <a:pt x="87118" y="69383"/>
                  </a:cubicBezTo>
                  <a:cubicBezTo>
                    <a:pt x="86547" y="61954"/>
                    <a:pt x="83499" y="25192"/>
                    <a:pt x="76641" y="5954"/>
                  </a:cubicBezTo>
                  <a:cubicBezTo>
                    <a:pt x="69784" y="12240"/>
                    <a:pt x="57211" y="13192"/>
                    <a:pt x="44067" y="14145"/>
                  </a:cubicBezTo>
                  <a:cubicBezTo>
                    <a:pt x="33400" y="14906"/>
                    <a:pt x="22161" y="15859"/>
                    <a:pt x="13588" y="19478"/>
                  </a:cubicBezTo>
                  <a:cubicBezTo>
                    <a:pt x="13588" y="19478"/>
                    <a:pt x="13588" y="19478"/>
                    <a:pt x="13398" y="19478"/>
                  </a:cubicBezTo>
                  <a:cubicBezTo>
                    <a:pt x="9588" y="21002"/>
                    <a:pt x="6540" y="22907"/>
                    <a:pt x="4254" y="25383"/>
                  </a:cubicBezTo>
                  <a:lnTo>
                    <a:pt x="4254" y="25383"/>
                  </a:lnTo>
                  <a:close/>
                </a:path>
              </a:pathLst>
            </a:custGeom>
            <a:solidFill>
              <a:srgbClr val="000000"/>
            </a:solidFill>
            <a:ln w="1904" cap="flat">
              <a:noFill/>
              <a:prstDash val="solid"/>
              <a:miter/>
            </a:ln>
          </p:spPr>
          <p:txBody>
            <a:bodyPr rtlCol="0" anchor="ctr"/>
            <a:lstStyle/>
            <a:p>
              <a:endParaRPr lang="fr-FR"/>
            </a:p>
          </p:txBody>
        </p:sp>
        <p:sp>
          <p:nvSpPr>
            <p:cNvPr id="1286" name="Forme libre 1285">
              <a:extLst>
                <a:ext uri="{FF2B5EF4-FFF2-40B4-BE49-F238E27FC236}">
                  <a16:creationId xmlns:a16="http://schemas.microsoft.com/office/drawing/2014/main" id="{D61BCB6F-55C5-97C2-D634-89F8AF706DE6}"/>
                </a:ext>
              </a:extLst>
            </p:cNvPr>
            <p:cNvSpPr/>
            <p:nvPr/>
          </p:nvSpPr>
          <p:spPr>
            <a:xfrm>
              <a:off x="4285064" y="5109417"/>
              <a:ext cx="59919" cy="52407"/>
            </a:xfrm>
            <a:custGeom>
              <a:avLst/>
              <a:gdLst>
                <a:gd name="connsiteX0" fmla="*/ 11430 w 59919"/>
                <a:gd name="connsiteY0" fmla="*/ 42714 h 52407"/>
                <a:gd name="connsiteX1" fmla="*/ 0 w 59919"/>
                <a:gd name="connsiteY1" fmla="*/ 17572 h 52407"/>
                <a:gd name="connsiteX2" fmla="*/ 59243 w 59919"/>
                <a:gd name="connsiteY2" fmla="*/ 9572 h 52407"/>
                <a:gd name="connsiteX3" fmla="*/ 11430 w 59919"/>
                <a:gd name="connsiteY3" fmla="*/ 42714 h 52407"/>
              </a:gdLst>
              <a:ahLst/>
              <a:cxnLst>
                <a:cxn ang="0">
                  <a:pos x="connsiteX0" y="connsiteY0"/>
                </a:cxn>
                <a:cxn ang="0">
                  <a:pos x="connsiteX1" y="connsiteY1"/>
                </a:cxn>
                <a:cxn ang="0">
                  <a:pos x="connsiteX2" y="connsiteY2"/>
                </a:cxn>
                <a:cxn ang="0">
                  <a:pos x="connsiteX3" y="connsiteY3"/>
                </a:cxn>
              </a:cxnLst>
              <a:rect l="l" t="t" r="r" b="b"/>
              <a:pathLst>
                <a:path w="59919" h="52407">
                  <a:moveTo>
                    <a:pt x="11430" y="42714"/>
                  </a:moveTo>
                  <a:cubicBezTo>
                    <a:pt x="7429" y="36048"/>
                    <a:pt x="3619" y="27286"/>
                    <a:pt x="0" y="17572"/>
                  </a:cubicBezTo>
                  <a:cubicBezTo>
                    <a:pt x="14858" y="-2238"/>
                    <a:pt x="44766" y="-5857"/>
                    <a:pt x="59243" y="9572"/>
                  </a:cubicBezTo>
                  <a:cubicBezTo>
                    <a:pt x="65529" y="40048"/>
                    <a:pt x="26288" y="67667"/>
                    <a:pt x="11430" y="42714"/>
                  </a:cubicBezTo>
                  <a:close/>
                </a:path>
              </a:pathLst>
            </a:custGeom>
            <a:solidFill>
              <a:srgbClr val="FFFFFF"/>
            </a:solidFill>
            <a:ln w="1904" cap="flat">
              <a:noFill/>
              <a:prstDash val="solid"/>
              <a:miter/>
            </a:ln>
          </p:spPr>
          <p:txBody>
            <a:bodyPr rtlCol="0" anchor="ctr"/>
            <a:lstStyle/>
            <a:p>
              <a:endParaRPr lang="fr-FR"/>
            </a:p>
          </p:txBody>
        </p:sp>
        <p:sp>
          <p:nvSpPr>
            <p:cNvPr id="1287" name="Forme libre 1286">
              <a:extLst>
                <a:ext uri="{FF2B5EF4-FFF2-40B4-BE49-F238E27FC236}">
                  <a16:creationId xmlns:a16="http://schemas.microsoft.com/office/drawing/2014/main" id="{494A549A-CC4F-6C6F-EB84-D3FCF59F1152}"/>
                </a:ext>
              </a:extLst>
            </p:cNvPr>
            <p:cNvSpPr/>
            <p:nvPr/>
          </p:nvSpPr>
          <p:spPr>
            <a:xfrm>
              <a:off x="4283225" y="5107312"/>
              <a:ext cx="63889" cy="56439"/>
            </a:xfrm>
            <a:custGeom>
              <a:avLst/>
              <a:gdLst>
                <a:gd name="connsiteX0" fmla="*/ 29461 w 63889"/>
                <a:gd name="connsiteY0" fmla="*/ 56439 h 56439"/>
                <a:gd name="connsiteX1" fmla="*/ 11555 w 63889"/>
                <a:gd name="connsiteY1" fmla="*/ 45773 h 56439"/>
                <a:gd name="connsiteX2" fmla="*/ 125 w 63889"/>
                <a:gd name="connsiteY2" fmla="*/ 20249 h 56439"/>
                <a:gd name="connsiteX3" fmla="*/ 316 w 63889"/>
                <a:gd name="connsiteY3" fmla="*/ 18344 h 56439"/>
                <a:gd name="connsiteX4" fmla="*/ 34604 w 63889"/>
                <a:gd name="connsiteY4" fmla="*/ 59 h 56439"/>
                <a:gd name="connsiteX5" fmla="*/ 62607 w 63889"/>
                <a:gd name="connsiteY5" fmla="*/ 10344 h 56439"/>
                <a:gd name="connsiteX6" fmla="*/ 63178 w 63889"/>
                <a:gd name="connsiteY6" fmla="*/ 11297 h 56439"/>
                <a:gd name="connsiteX7" fmla="*/ 38986 w 63889"/>
                <a:gd name="connsiteY7" fmla="*/ 54725 h 56439"/>
                <a:gd name="connsiteX8" fmla="*/ 29461 w 63889"/>
                <a:gd name="connsiteY8" fmla="*/ 56439 h 56439"/>
                <a:gd name="connsiteX9" fmla="*/ 29461 w 63889"/>
                <a:gd name="connsiteY9" fmla="*/ 56439 h 56439"/>
                <a:gd name="connsiteX10" fmla="*/ 4126 w 63889"/>
                <a:gd name="connsiteY10" fmla="*/ 19868 h 56439"/>
                <a:gd name="connsiteX11" fmla="*/ 14984 w 63889"/>
                <a:gd name="connsiteY11" fmla="*/ 43677 h 56439"/>
                <a:gd name="connsiteX12" fmla="*/ 37462 w 63889"/>
                <a:gd name="connsiteY12" fmla="*/ 50916 h 56439"/>
                <a:gd name="connsiteX13" fmla="*/ 59368 w 63889"/>
                <a:gd name="connsiteY13" fmla="*/ 12630 h 56439"/>
                <a:gd name="connsiteX14" fmla="*/ 34985 w 63889"/>
                <a:gd name="connsiteY14" fmla="*/ 4059 h 56439"/>
                <a:gd name="connsiteX15" fmla="*/ 4126 w 63889"/>
                <a:gd name="connsiteY15" fmla="*/ 19868 h 56439"/>
                <a:gd name="connsiteX16" fmla="*/ 4126 w 63889"/>
                <a:gd name="connsiteY16" fmla="*/ 19868 h 5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889" h="56439">
                  <a:moveTo>
                    <a:pt x="29461" y="56439"/>
                  </a:moveTo>
                  <a:cubicBezTo>
                    <a:pt x="22032" y="56439"/>
                    <a:pt x="15746" y="52820"/>
                    <a:pt x="11555" y="45773"/>
                  </a:cubicBezTo>
                  <a:cubicBezTo>
                    <a:pt x="7554" y="39106"/>
                    <a:pt x="3744" y="30535"/>
                    <a:pt x="125" y="20249"/>
                  </a:cubicBezTo>
                  <a:cubicBezTo>
                    <a:pt x="-65" y="19678"/>
                    <a:pt x="-65" y="18916"/>
                    <a:pt x="316" y="18344"/>
                  </a:cubicBezTo>
                  <a:cubicBezTo>
                    <a:pt x="8316" y="7678"/>
                    <a:pt x="21270" y="821"/>
                    <a:pt x="34604" y="59"/>
                  </a:cubicBezTo>
                  <a:cubicBezTo>
                    <a:pt x="45653" y="-513"/>
                    <a:pt x="55939" y="3106"/>
                    <a:pt x="62607" y="10344"/>
                  </a:cubicBezTo>
                  <a:cubicBezTo>
                    <a:pt x="62797" y="10535"/>
                    <a:pt x="62988" y="10916"/>
                    <a:pt x="63178" y="11297"/>
                  </a:cubicBezTo>
                  <a:cubicBezTo>
                    <a:pt x="67178" y="30725"/>
                    <a:pt x="53654" y="49011"/>
                    <a:pt x="38986" y="54725"/>
                  </a:cubicBezTo>
                  <a:cubicBezTo>
                    <a:pt x="35747" y="55868"/>
                    <a:pt x="32509" y="56439"/>
                    <a:pt x="29461" y="56439"/>
                  </a:cubicBezTo>
                  <a:lnTo>
                    <a:pt x="29461" y="56439"/>
                  </a:lnTo>
                  <a:close/>
                  <a:moveTo>
                    <a:pt x="4126" y="19868"/>
                  </a:moveTo>
                  <a:cubicBezTo>
                    <a:pt x="7554" y="29582"/>
                    <a:pt x="11364" y="37582"/>
                    <a:pt x="14984" y="43677"/>
                  </a:cubicBezTo>
                  <a:cubicBezTo>
                    <a:pt x="19936" y="51868"/>
                    <a:pt x="28128" y="54535"/>
                    <a:pt x="37462" y="50916"/>
                  </a:cubicBezTo>
                  <a:cubicBezTo>
                    <a:pt x="50606" y="45773"/>
                    <a:pt x="62416" y="29773"/>
                    <a:pt x="59368" y="12630"/>
                  </a:cubicBezTo>
                  <a:cubicBezTo>
                    <a:pt x="53463" y="6725"/>
                    <a:pt x="44700" y="3487"/>
                    <a:pt x="34985" y="4059"/>
                  </a:cubicBezTo>
                  <a:cubicBezTo>
                    <a:pt x="22984" y="4630"/>
                    <a:pt x="11555" y="10535"/>
                    <a:pt x="4126" y="19868"/>
                  </a:cubicBezTo>
                  <a:lnTo>
                    <a:pt x="4126" y="19868"/>
                  </a:lnTo>
                  <a:close/>
                </a:path>
              </a:pathLst>
            </a:custGeom>
            <a:solidFill>
              <a:srgbClr val="000000"/>
            </a:solidFill>
            <a:ln w="1904" cap="flat">
              <a:noFill/>
              <a:prstDash val="solid"/>
              <a:miter/>
            </a:ln>
          </p:spPr>
          <p:txBody>
            <a:bodyPr rtlCol="0" anchor="ctr"/>
            <a:lstStyle/>
            <a:p>
              <a:endParaRPr lang="fr-FR"/>
            </a:p>
          </p:txBody>
        </p:sp>
        <p:sp>
          <p:nvSpPr>
            <p:cNvPr id="1288" name="Forme libre 1287">
              <a:extLst>
                <a:ext uri="{FF2B5EF4-FFF2-40B4-BE49-F238E27FC236}">
                  <a16:creationId xmlns:a16="http://schemas.microsoft.com/office/drawing/2014/main" id="{F7552789-0B7B-AD32-F613-D6F26046D18E}"/>
                </a:ext>
              </a:extLst>
            </p:cNvPr>
            <p:cNvSpPr/>
            <p:nvPr/>
          </p:nvSpPr>
          <p:spPr>
            <a:xfrm>
              <a:off x="4297446" y="5013656"/>
              <a:ext cx="28954" cy="28952"/>
            </a:xfrm>
            <a:custGeom>
              <a:avLst/>
              <a:gdLst>
                <a:gd name="connsiteX0" fmla="*/ 28955 w 28954"/>
                <a:gd name="connsiteY0" fmla="*/ 14476 h 28952"/>
                <a:gd name="connsiteX1" fmla="*/ 14478 w 28954"/>
                <a:gd name="connsiteY1" fmla="*/ 28952 h 28952"/>
                <a:gd name="connsiteX2" fmla="*/ 0 w 28954"/>
                <a:gd name="connsiteY2" fmla="*/ 14476 h 28952"/>
                <a:gd name="connsiteX3" fmla="*/ 14478 w 28954"/>
                <a:gd name="connsiteY3" fmla="*/ 0 h 28952"/>
                <a:gd name="connsiteX4" fmla="*/ 28955 w 28954"/>
                <a:gd name="connsiteY4" fmla="*/ 14476 h 28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54" h="28952">
                  <a:moveTo>
                    <a:pt x="28955" y="14476"/>
                  </a:moveTo>
                  <a:cubicBezTo>
                    <a:pt x="28955" y="22471"/>
                    <a:pt x="22473" y="28952"/>
                    <a:pt x="14478" y="28952"/>
                  </a:cubicBezTo>
                  <a:cubicBezTo>
                    <a:pt x="6482" y="28952"/>
                    <a:pt x="0" y="22471"/>
                    <a:pt x="0" y="14476"/>
                  </a:cubicBezTo>
                  <a:cubicBezTo>
                    <a:pt x="0" y="6481"/>
                    <a:pt x="6482" y="0"/>
                    <a:pt x="14478" y="0"/>
                  </a:cubicBezTo>
                  <a:cubicBezTo>
                    <a:pt x="22473" y="0"/>
                    <a:pt x="28955" y="6481"/>
                    <a:pt x="28955" y="14476"/>
                  </a:cubicBezTo>
                  <a:close/>
                </a:path>
              </a:pathLst>
            </a:custGeom>
            <a:solidFill>
              <a:srgbClr val="FFFFFF"/>
            </a:solidFill>
            <a:ln w="1904" cap="flat">
              <a:noFill/>
              <a:prstDash val="solid"/>
              <a:miter/>
            </a:ln>
          </p:spPr>
          <p:txBody>
            <a:bodyPr rtlCol="0" anchor="ctr"/>
            <a:lstStyle/>
            <a:p>
              <a:endParaRPr lang="fr-FR"/>
            </a:p>
          </p:txBody>
        </p:sp>
        <p:sp>
          <p:nvSpPr>
            <p:cNvPr id="1289" name="Forme libre 1288">
              <a:extLst>
                <a:ext uri="{FF2B5EF4-FFF2-40B4-BE49-F238E27FC236}">
                  <a16:creationId xmlns:a16="http://schemas.microsoft.com/office/drawing/2014/main" id="{1F7F14ED-1D29-D4C9-2B63-E661E2FA7CE9}"/>
                </a:ext>
              </a:extLst>
            </p:cNvPr>
            <p:cNvSpPr/>
            <p:nvPr/>
          </p:nvSpPr>
          <p:spPr>
            <a:xfrm>
              <a:off x="3969800" y="5053466"/>
              <a:ext cx="96770" cy="162475"/>
            </a:xfrm>
            <a:custGeom>
              <a:avLst/>
              <a:gdLst>
                <a:gd name="connsiteX0" fmla="*/ 80578 w 96770"/>
                <a:gd name="connsiteY0" fmla="*/ 115999 h 162475"/>
                <a:gd name="connsiteX1" fmla="*/ 80578 w 96770"/>
                <a:gd name="connsiteY1" fmla="*/ 125523 h 162475"/>
                <a:gd name="connsiteX2" fmla="*/ 43623 w 96770"/>
                <a:gd name="connsiteY2" fmla="*/ 162475 h 162475"/>
                <a:gd name="connsiteX3" fmla="*/ 27621 w 96770"/>
                <a:gd name="connsiteY3" fmla="*/ 160190 h 162475"/>
                <a:gd name="connsiteX4" fmla="*/ 381 w 96770"/>
                <a:gd name="connsiteY4" fmla="*/ 126095 h 162475"/>
                <a:gd name="connsiteX5" fmla="*/ 0 w 96770"/>
                <a:gd name="connsiteY5" fmla="*/ 119999 h 162475"/>
                <a:gd name="connsiteX6" fmla="*/ 16763 w 96770"/>
                <a:gd name="connsiteY6" fmla="*/ 40381 h 162475"/>
                <a:gd name="connsiteX7" fmla="*/ 24002 w 96770"/>
                <a:gd name="connsiteY7" fmla="*/ 16762 h 162475"/>
                <a:gd name="connsiteX8" fmla="*/ 42861 w 96770"/>
                <a:gd name="connsiteY8" fmla="*/ 0 h 162475"/>
                <a:gd name="connsiteX9" fmla="*/ 96770 w 96770"/>
                <a:gd name="connsiteY9" fmla="*/ 28000 h 162475"/>
                <a:gd name="connsiteX10" fmla="*/ 80578 w 96770"/>
                <a:gd name="connsiteY10" fmla="*/ 115999 h 162475"/>
                <a:gd name="connsiteX11" fmla="*/ 80578 w 96770"/>
                <a:gd name="connsiteY11" fmla="*/ 115999 h 16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770" h="162475">
                  <a:moveTo>
                    <a:pt x="80578" y="115999"/>
                  </a:moveTo>
                  <a:cubicBezTo>
                    <a:pt x="80769" y="118857"/>
                    <a:pt x="80769" y="122095"/>
                    <a:pt x="80578" y="125523"/>
                  </a:cubicBezTo>
                  <a:cubicBezTo>
                    <a:pt x="78864" y="142666"/>
                    <a:pt x="68577" y="162475"/>
                    <a:pt x="43623" y="162475"/>
                  </a:cubicBezTo>
                  <a:cubicBezTo>
                    <a:pt x="37527" y="162475"/>
                    <a:pt x="32193" y="161714"/>
                    <a:pt x="27621" y="160190"/>
                  </a:cubicBezTo>
                  <a:cubicBezTo>
                    <a:pt x="9334" y="154475"/>
                    <a:pt x="2095" y="138856"/>
                    <a:pt x="381" y="126095"/>
                  </a:cubicBezTo>
                  <a:cubicBezTo>
                    <a:pt x="0" y="123999"/>
                    <a:pt x="0" y="121904"/>
                    <a:pt x="0" y="119999"/>
                  </a:cubicBezTo>
                  <a:cubicBezTo>
                    <a:pt x="0" y="97142"/>
                    <a:pt x="21526" y="68000"/>
                    <a:pt x="16763" y="40381"/>
                  </a:cubicBezTo>
                  <a:cubicBezTo>
                    <a:pt x="15430" y="32571"/>
                    <a:pt x="18478" y="24190"/>
                    <a:pt x="24002" y="16762"/>
                  </a:cubicBezTo>
                  <a:cubicBezTo>
                    <a:pt x="28955" y="9905"/>
                    <a:pt x="35813" y="4000"/>
                    <a:pt x="42861" y="0"/>
                  </a:cubicBezTo>
                  <a:cubicBezTo>
                    <a:pt x="42861" y="0"/>
                    <a:pt x="78102" y="12762"/>
                    <a:pt x="96770" y="28000"/>
                  </a:cubicBezTo>
                  <a:cubicBezTo>
                    <a:pt x="85912" y="51047"/>
                    <a:pt x="77530" y="82095"/>
                    <a:pt x="80578" y="115999"/>
                  </a:cubicBezTo>
                  <a:lnTo>
                    <a:pt x="80578" y="115999"/>
                  </a:lnTo>
                  <a:close/>
                </a:path>
              </a:pathLst>
            </a:custGeom>
            <a:solidFill>
              <a:srgbClr val="000000"/>
            </a:solidFill>
            <a:ln w="1904" cap="flat">
              <a:noFill/>
              <a:prstDash val="solid"/>
              <a:miter/>
            </a:ln>
          </p:spPr>
          <p:txBody>
            <a:bodyPr rtlCol="0" anchor="ctr"/>
            <a:lstStyle/>
            <a:p>
              <a:endParaRPr lang="fr-FR"/>
            </a:p>
          </p:txBody>
        </p:sp>
        <p:sp>
          <p:nvSpPr>
            <p:cNvPr id="1290" name="Forme libre 1289">
              <a:extLst>
                <a:ext uri="{FF2B5EF4-FFF2-40B4-BE49-F238E27FC236}">
                  <a16:creationId xmlns:a16="http://schemas.microsoft.com/office/drawing/2014/main" id="{0F3A7397-7C8D-27A2-9921-1A4A1CAC3995}"/>
                </a:ext>
              </a:extLst>
            </p:cNvPr>
            <p:cNvSpPr/>
            <p:nvPr/>
          </p:nvSpPr>
          <p:spPr>
            <a:xfrm>
              <a:off x="3969800" y="5070227"/>
              <a:ext cx="27621" cy="143427"/>
            </a:xfrm>
            <a:custGeom>
              <a:avLst/>
              <a:gdLst>
                <a:gd name="connsiteX0" fmla="*/ 27621 w 27621"/>
                <a:gd name="connsiteY0" fmla="*/ 143428 h 143427"/>
                <a:gd name="connsiteX1" fmla="*/ 381 w 27621"/>
                <a:gd name="connsiteY1" fmla="*/ 109333 h 143427"/>
                <a:gd name="connsiteX2" fmla="*/ 0 w 27621"/>
                <a:gd name="connsiteY2" fmla="*/ 103238 h 143427"/>
                <a:gd name="connsiteX3" fmla="*/ 16763 w 27621"/>
                <a:gd name="connsiteY3" fmla="*/ 23619 h 143427"/>
                <a:gd name="connsiteX4" fmla="*/ 24002 w 27621"/>
                <a:gd name="connsiteY4" fmla="*/ 0 h 143427"/>
                <a:gd name="connsiteX5" fmla="*/ 22288 w 27621"/>
                <a:gd name="connsiteY5" fmla="*/ 49714 h 143427"/>
                <a:gd name="connsiteX6" fmla="*/ 27621 w 27621"/>
                <a:gd name="connsiteY6" fmla="*/ 143428 h 14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21" h="143427">
                  <a:moveTo>
                    <a:pt x="27621" y="143428"/>
                  </a:moveTo>
                  <a:cubicBezTo>
                    <a:pt x="9334" y="137714"/>
                    <a:pt x="2095" y="122095"/>
                    <a:pt x="381" y="109333"/>
                  </a:cubicBezTo>
                  <a:cubicBezTo>
                    <a:pt x="0" y="107238"/>
                    <a:pt x="0" y="105142"/>
                    <a:pt x="0" y="103238"/>
                  </a:cubicBezTo>
                  <a:cubicBezTo>
                    <a:pt x="0" y="80381"/>
                    <a:pt x="21526" y="51238"/>
                    <a:pt x="16763" y="23619"/>
                  </a:cubicBezTo>
                  <a:cubicBezTo>
                    <a:pt x="15430" y="15810"/>
                    <a:pt x="18478" y="7429"/>
                    <a:pt x="24002" y="0"/>
                  </a:cubicBezTo>
                  <a:cubicBezTo>
                    <a:pt x="17335" y="12952"/>
                    <a:pt x="29145" y="30286"/>
                    <a:pt x="22288" y="49714"/>
                  </a:cubicBezTo>
                  <a:cubicBezTo>
                    <a:pt x="12954" y="76571"/>
                    <a:pt x="-11620" y="123047"/>
                    <a:pt x="27621" y="143428"/>
                  </a:cubicBezTo>
                  <a:close/>
                </a:path>
              </a:pathLst>
            </a:custGeom>
            <a:solidFill>
              <a:srgbClr val="FFFFFF"/>
            </a:solidFill>
            <a:ln w="1904" cap="flat">
              <a:noFill/>
              <a:prstDash val="solid"/>
              <a:miter/>
            </a:ln>
          </p:spPr>
          <p:txBody>
            <a:bodyPr rtlCol="0" anchor="ctr"/>
            <a:lstStyle/>
            <a:p>
              <a:endParaRPr lang="fr-FR"/>
            </a:p>
          </p:txBody>
        </p:sp>
        <p:sp>
          <p:nvSpPr>
            <p:cNvPr id="1291" name="Forme libre 1290">
              <a:extLst>
                <a:ext uri="{FF2B5EF4-FFF2-40B4-BE49-F238E27FC236}">
                  <a16:creationId xmlns:a16="http://schemas.microsoft.com/office/drawing/2014/main" id="{9D259943-95ED-057C-FE64-C8646FCA7AB7}"/>
                </a:ext>
              </a:extLst>
            </p:cNvPr>
            <p:cNvSpPr/>
            <p:nvPr/>
          </p:nvSpPr>
          <p:spPr>
            <a:xfrm>
              <a:off x="4019096" y="5062272"/>
              <a:ext cx="32805" cy="89288"/>
            </a:xfrm>
            <a:custGeom>
              <a:avLst/>
              <a:gdLst>
                <a:gd name="connsiteX0" fmla="*/ 30710 w 32805"/>
                <a:gd name="connsiteY0" fmla="*/ 89288 h 89288"/>
                <a:gd name="connsiteX1" fmla="*/ 30329 w 32805"/>
                <a:gd name="connsiteY1" fmla="*/ 89288 h 89288"/>
                <a:gd name="connsiteX2" fmla="*/ 5946 w 32805"/>
                <a:gd name="connsiteY2" fmla="*/ 79574 h 89288"/>
                <a:gd name="connsiteX3" fmla="*/ 41 w 32805"/>
                <a:gd name="connsiteY3" fmla="*/ 67574 h 89288"/>
                <a:gd name="connsiteX4" fmla="*/ 17185 w 32805"/>
                <a:gd name="connsiteY4" fmla="*/ 1098 h 89288"/>
                <a:gd name="connsiteX5" fmla="*/ 19852 w 32805"/>
                <a:gd name="connsiteY5" fmla="*/ 146 h 89288"/>
                <a:gd name="connsiteX6" fmla="*/ 20805 w 32805"/>
                <a:gd name="connsiteY6" fmla="*/ 2813 h 89288"/>
                <a:gd name="connsiteX7" fmla="*/ 4041 w 32805"/>
                <a:gd name="connsiteY7" fmla="*/ 67955 h 89288"/>
                <a:gd name="connsiteX8" fmla="*/ 8232 w 32805"/>
                <a:gd name="connsiteY8" fmla="*/ 76336 h 89288"/>
                <a:gd name="connsiteX9" fmla="*/ 31091 w 32805"/>
                <a:gd name="connsiteY9" fmla="*/ 85479 h 89288"/>
                <a:gd name="connsiteX10" fmla="*/ 32806 w 32805"/>
                <a:gd name="connsiteY10" fmla="*/ 87765 h 89288"/>
                <a:gd name="connsiteX11" fmla="*/ 30710 w 32805"/>
                <a:gd name="connsiteY11" fmla="*/ 89288 h 89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805" h="89288">
                  <a:moveTo>
                    <a:pt x="30710" y="89288"/>
                  </a:moveTo>
                  <a:cubicBezTo>
                    <a:pt x="30520" y="89288"/>
                    <a:pt x="30520" y="89288"/>
                    <a:pt x="30329" y="89288"/>
                  </a:cubicBezTo>
                  <a:cubicBezTo>
                    <a:pt x="24234" y="88336"/>
                    <a:pt x="13566" y="84527"/>
                    <a:pt x="5946" y="79574"/>
                  </a:cubicBezTo>
                  <a:cubicBezTo>
                    <a:pt x="1946" y="77098"/>
                    <a:pt x="-340" y="72527"/>
                    <a:pt x="41" y="67574"/>
                  </a:cubicBezTo>
                  <a:cubicBezTo>
                    <a:pt x="803" y="56717"/>
                    <a:pt x="3851" y="28717"/>
                    <a:pt x="17185" y="1098"/>
                  </a:cubicBezTo>
                  <a:cubicBezTo>
                    <a:pt x="17757" y="146"/>
                    <a:pt x="18900" y="-235"/>
                    <a:pt x="19852" y="146"/>
                  </a:cubicBezTo>
                  <a:cubicBezTo>
                    <a:pt x="20805" y="527"/>
                    <a:pt x="21186" y="1860"/>
                    <a:pt x="20805" y="2813"/>
                  </a:cubicBezTo>
                  <a:cubicBezTo>
                    <a:pt x="7661" y="29860"/>
                    <a:pt x="4613" y="57289"/>
                    <a:pt x="4041" y="67955"/>
                  </a:cubicBezTo>
                  <a:cubicBezTo>
                    <a:pt x="3851" y="71384"/>
                    <a:pt x="5375" y="74431"/>
                    <a:pt x="8232" y="76336"/>
                  </a:cubicBezTo>
                  <a:cubicBezTo>
                    <a:pt x="15852" y="81288"/>
                    <a:pt x="26138" y="84527"/>
                    <a:pt x="31091" y="85479"/>
                  </a:cubicBezTo>
                  <a:cubicBezTo>
                    <a:pt x="32234" y="85669"/>
                    <a:pt x="32806" y="86622"/>
                    <a:pt x="32806" y="87765"/>
                  </a:cubicBezTo>
                  <a:cubicBezTo>
                    <a:pt x="32615" y="88717"/>
                    <a:pt x="31663" y="89288"/>
                    <a:pt x="30710" y="89288"/>
                  </a:cubicBezTo>
                  <a:close/>
                </a:path>
              </a:pathLst>
            </a:custGeom>
            <a:solidFill>
              <a:srgbClr val="FFFFFF"/>
            </a:solidFill>
            <a:ln w="1904" cap="flat">
              <a:noFill/>
              <a:prstDash val="solid"/>
              <a:miter/>
            </a:ln>
          </p:spPr>
          <p:txBody>
            <a:bodyPr rtlCol="0" anchor="ctr"/>
            <a:lstStyle/>
            <a:p>
              <a:endParaRPr lang="fr-FR"/>
            </a:p>
          </p:txBody>
        </p:sp>
        <p:sp>
          <p:nvSpPr>
            <p:cNvPr id="1292" name="Forme libre 1291">
              <a:extLst>
                <a:ext uri="{FF2B5EF4-FFF2-40B4-BE49-F238E27FC236}">
                  <a16:creationId xmlns:a16="http://schemas.microsoft.com/office/drawing/2014/main" id="{CF9CA3D7-8DD3-EEAB-AD95-5F517D3F9DF4}"/>
                </a:ext>
              </a:extLst>
            </p:cNvPr>
            <p:cNvSpPr/>
            <p:nvPr/>
          </p:nvSpPr>
          <p:spPr>
            <a:xfrm>
              <a:off x="3967895" y="5051673"/>
              <a:ext cx="100770" cy="166363"/>
            </a:xfrm>
            <a:custGeom>
              <a:avLst/>
              <a:gdLst>
                <a:gd name="connsiteX0" fmla="*/ 45528 w 100770"/>
                <a:gd name="connsiteY0" fmla="*/ 166364 h 166363"/>
                <a:gd name="connsiteX1" fmla="*/ 28955 w 100770"/>
                <a:gd name="connsiteY1" fmla="*/ 164078 h 166363"/>
                <a:gd name="connsiteX2" fmla="*/ 381 w 100770"/>
                <a:gd name="connsiteY2" fmla="*/ 128269 h 166363"/>
                <a:gd name="connsiteX3" fmla="*/ 0 w 100770"/>
                <a:gd name="connsiteY3" fmla="*/ 121793 h 166363"/>
                <a:gd name="connsiteX4" fmla="*/ 8191 w 100770"/>
                <a:gd name="connsiteY4" fmla="*/ 89031 h 166363"/>
                <a:gd name="connsiteX5" fmla="*/ 16763 w 100770"/>
                <a:gd name="connsiteY5" fmla="*/ 42555 h 166363"/>
                <a:gd name="connsiteX6" fmla="*/ 24383 w 100770"/>
                <a:gd name="connsiteY6" fmla="*/ 17412 h 166363"/>
                <a:gd name="connsiteX7" fmla="*/ 43813 w 100770"/>
                <a:gd name="connsiteY7" fmla="*/ 269 h 166363"/>
                <a:gd name="connsiteX8" fmla="*/ 45528 w 100770"/>
                <a:gd name="connsiteY8" fmla="*/ 79 h 166363"/>
                <a:gd name="connsiteX9" fmla="*/ 100008 w 100770"/>
                <a:gd name="connsiteY9" fmla="*/ 28460 h 166363"/>
                <a:gd name="connsiteX10" fmla="*/ 100580 w 100770"/>
                <a:gd name="connsiteY10" fmla="*/ 30936 h 166363"/>
                <a:gd name="connsiteX11" fmla="*/ 84388 w 100770"/>
                <a:gd name="connsiteY11" fmla="*/ 117983 h 166363"/>
                <a:gd name="connsiteX12" fmla="*/ 84388 w 100770"/>
                <a:gd name="connsiteY12" fmla="*/ 117983 h 166363"/>
                <a:gd name="connsiteX13" fmla="*/ 84388 w 100770"/>
                <a:gd name="connsiteY13" fmla="*/ 127888 h 166363"/>
                <a:gd name="connsiteX14" fmla="*/ 74292 w 100770"/>
                <a:gd name="connsiteY14" fmla="*/ 153983 h 166363"/>
                <a:gd name="connsiteX15" fmla="*/ 45528 w 100770"/>
                <a:gd name="connsiteY15" fmla="*/ 166364 h 166363"/>
                <a:gd name="connsiteX16" fmla="*/ 45528 w 100770"/>
                <a:gd name="connsiteY16" fmla="*/ 166364 h 166363"/>
                <a:gd name="connsiteX17" fmla="*/ 44956 w 100770"/>
                <a:gd name="connsiteY17" fmla="*/ 3888 h 166363"/>
                <a:gd name="connsiteX18" fmla="*/ 27431 w 100770"/>
                <a:gd name="connsiteY18" fmla="*/ 19507 h 166363"/>
                <a:gd name="connsiteX19" fmla="*/ 20573 w 100770"/>
                <a:gd name="connsiteY19" fmla="*/ 41603 h 166363"/>
                <a:gd name="connsiteX20" fmla="*/ 11811 w 100770"/>
                <a:gd name="connsiteY20" fmla="*/ 90174 h 166363"/>
                <a:gd name="connsiteX21" fmla="*/ 3810 w 100770"/>
                <a:gd name="connsiteY21" fmla="*/ 121602 h 166363"/>
                <a:gd name="connsiteX22" fmla="*/ 4191 w 100770"/>
                <a:gd name="connsiteY22" fmla="*/ 127507 h 166363"/>
                <a:gd name="connsiteX23" fmla="*/ 30098 w 100770"/>
                <a:gd name="connsiteY23" fmla="*/ 159887 h 166363"/>
                <a:gd name="connsiteX24" fmla="*/ 45528 w 100770"/>
                <a:gd name="connsiteY24" fmla="*/ 161983 h 166363"/>
                <a:gd name="connsiteX25" fmla="*/ 80388 w 100770"/>
                <a:gd name="connsiteY25" fmla="*/ 126745 h 166363"/>
                <a:gd name="connsiteX26" fmla="*/ 80388 w 100770"/>
                <a:gd name="connsiteY26" fmla="*/ 117602 h 166363"/>
                <a:gd name="connsiteX27" fmla="*/ 96199 w 100770"/>
                <a:gd name="connsiteY27" fmla="*/ 29983 h 166363"/>
                <a:gd name="connsiteX28" fmla="*/ 44956 w 100770"/>
                <a:gd name="connsiteY28" fmla="*/ 3888 h 16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0770" h="166363">
                  <a:moveTo>
                    <a:pt x="45528" y="166364"/>
                  </a:moveTo>
                  <a:cubicBezTo>
                    <a:pt x="39432" y="166364"/>
                    <a:pt x="33908" y="165602"/>
                    <a:pt x="28955" y="164078"/>
                  </a:cubicBezTo>
                  <a:cubicBezTo>
                    <a:pt x="6477" y="157030"/>
                    <a:pt x="1524" y="136840"/>
                    <a:pt x="381" y="128269"/>
                  </a:cubicBezTo>
                  <a:cubicBezTo>
                    <a:pt x="0" y="126173"/>
                    <a:pt x="0" y="123888"/>
                    <a:pt x="0" y="121793"/>
                  </a:cubicBezTo>
                  <a:cubicBezTo>
                    <a:pt x="0" y="111697"/>
                    <a:pt x="4000" y="100650"/>
                    <a:pt x="8191" y="89031"/>
                  </a:cubicBezTo>
                  <a:cubicBezTo>
                    <a:pt x="13716" y="73793"/>
                    <a:pt x="19430" y="57793"/>
                    <a:pt x="16763" y="42555"/>
                  </a:cubicBezTo>
                  <a:cubicBezTo>
                    <a:pt x="15049" y="32650"/>
                    <a:pt x="20002" y="23317"/>
                    <a:pt x="24383" y="17412"/>
                  </a:cubicBezTo>
                  <a:cubicBezTo>
                    <a:pt x="29336" y="10555"/>
                    <a:pt x="36575" y="4269"/>
                    <a:pt x="43813" y="269"/>
                  </a:cubicBezTo>
                  <a:cubicBezTo>
                    <a:pt x="44385" y="79"/>
                    <a:pt x="44956" y="-112"/>
                    <a:pt x="45528" y="79"/>
                  </a:cubicBezTo>
                  <a:cubicBezTo>
                    <a:pt x="47052" y="650"/>
                    <a:pt x="81340" y="13222"/>
                    <a:pt x="100008" y="28460"/>
                  </a:cubicBezTo>
                  <a:cubicBezTo>
                    <a:pt x="100770" y="29031"/>
                    <a:pt x="100961" y="29983"/>
                    <a:pt x="100580" y="30936"/>
                  </a:cubicBezTo>
                  <a:cubicBezTo>
                    <a:pt x="92960" y="46745"/>
                    <a:pt x="80959" y="79126"/>
                    <a:pt x="84388" y="117983"/>
                  </a:cubicBezTo>
                  <a:lnTo>
                    <a:pt x="84388" y="117983"/>
                  </a:lnTo>
                  <a:cubicBezTo>
                    <a:pt x="84769" y="121221"/>
                    <a:pt x="84579" y="124459"/>
                    <a:pt x="84388" y="127888"/>
                  </a:cubicBezTo>
                  <a:cubicBezTo>
                    <a:pt x="83436" y="137983"/>
                    <a:pt x="79816" y="147126"/>
                    <a:pt x="74292" y="153983"/>
                  </a:cubicBezTo>
                  <a:cubicBezTo>
                    <a:pt x="67244" y="161792"/>
                    <a:pt x="57338" y="166364"/>
                    <a:pt x="45528" y="166364"/>
                  </a:cubicBezTo>
                  <a:lnTo>
                    <a:pt x="45528" y="166364"/>
                  </a:lnTo>
                  <a:close/>
                  <a:moveTo>
                    <a:pt x="44956" y="3888"/>
                  </a:moveTo>
                  <a:cubicBezTo>
                    <a:pt x="38289" y="7698"/>
                    <a:pt x="32003" y="13412"/>
                    <a:pt x="27431" y="19507"/>
                  </a:cubicBezTo>
                  <a:cubicBezTo>
                    <a:pt x="21907" y="27126"/>
                    <a:pt x="19430" y="34936"/>
                    <a:pt x="20573" y="41603"/>
                  </a:cubicBezTo>
                  <a:cubicBezTo>
                    <a:pt x="23431" y="57983"/>
                    <a:pt x="17525" y="74364"/>
                    <a:pt x="11811" y="90174"/>
                  </a:cubicBezTo>
                  <a:cubicBezTo>
                    <a:pt x="7810" y="101412"/>
                    <a:pt x="3810" y="112269"/>
                    <a:pt x="3810" y="121602"/>
                  </a:cubicBezTo>
                  <a:cubicBezTo>
                    <a:pt x="3810" y="123507"/>
                    <a:pt x="4000" y="125602"/>
                    <a:pt x="4191" y="127507"/>
                  </a:cubicBezTo>
                  <a:cubicBezTo>
                    <a:pt x="5143" y="135126"/>
                    <a:pt x="9715" y="153602"/>
                    <a:pt x="30098" y="159887"/>
                  </a:cubicBezTo>
                  <a:cubicBezTo>
                    <a:pt x="34670" y="161411"/>
                    <a:pt x="39813" y="161983"/>
                    <a:pt x="45528" y="161983"/>
                  </a:cubicBezTo>
                  <a:cubicBezTo>
                    <a:pt x="68768" y="161983"/>
                    <a:pt x="78673" y="143697"/>
                    <a:pt x="80388" y="126745"/>
                  </a:cubicBezTo>
                  <a:cubicBezTo>
                    <a:pt x="80769" y="123697"/>
                    <a:pt x="80769" y="120650"/>
                    <a:pt x="80388" y="117602"/>
                  </a:cubicBezTo>
                  <a:cubicBezTo>
                    <a:pt x="76768" y="78936"/>
                    <a:pt x="88388" y="46555"/>
                    <a:pt x="96199" y="29983"/>
                  </a:cubicBezTo>
                  <a:cubicBezTo>
                    <a:pt x="79435" y="17222"/>
                    <a:pt x="50290" y="5984"/>
                    <a:pt x="44956" y="3888"/>
                  </a:cubicBezTo>
                  <a:close/>
                </a:path>
              </a:pathLst>
            </a:custGeom>
            <a:solidFill>
              <a:srgbClr val="000000"/>
            </a:solidFill>
            <a:ln w="1904" cap="flat">
              <a:noFill/>
              <a:prstDash val="solid"/>
              <a:miter/>
            </a:ln>
          </p:spPr>
          <p:txBody>
            <a:bodyPr rtlCol="0" anchor="ctr"/>
            <a:lstStyle/>
            <a:p>
              <a:endParaRPr lang="fr-FR"/>
            </a:p>
          </p:txBody>
        </p:sp>
        <p:sp>
          <p:nvSpPr>
            <p:cNvPr id="1293" name="Forme libre 1292">
              <a:extLst>
                <a:ext uri="{FF2B5EF4-FFF2-40B4-BE49-F238E27FC236}">
                  <a16:creationId xmlns:a16="http://schemas.microsoft.com/office/drawing/2014/main" id="{76BD2BFA-7719-7047-9C25-336433CAF129}"/>
                </a:ext>
              </a:extLst>
            </p:cNvPr>
            <p:cNvSpPr/>
            <p:nvPr/>
          </p:nvSpPr>
          <p:spPr>
            <a:xfrm>
              <a:off x="3970181" y="5161023"/>
              <a:ext cx="80197" cy="54917"/>
            </a:xfrm>
            <a:custGeom>
              <a:avLst/>
              <a:gdLst>
                <a:gd name="connsiteX0" fmla="*/ 80197 w 80197"/>
                <a:gd name="connsiteY0" fmla="*/ 17966 h 54917"/>
                <a:gd name="connsiteX1" fmla="*/ 43242 w 80197"/>
                <a:gd name="connsiteY1" fmla="*/ 54918 h 54917"/>
                <a:gd name="connsiteX2" fmla="*/ 0 w 80197"/>
                <a:gd name="connsiteY2" fmla="*/ 18537 h 54917"/>
                <a:gd name="connsiteX3" fmla="*/ 80197 w 80197"/>
                <a:gd name="connsiteY3" fmla="*/ 17966 h 54917"/>
              </a:gdLst>
              <a:ahLst/>
              <a:cxnLst>
                <a:cxn ang="0">
                  <a:pos x="connsiteX0" y="connsiteY0"/>
                </a:cxn>
                <a:cxn ang="0">
                  <a:pos x="connsiteX1" y="connsiteY1"/>
                </a:cxn>
                <a:cxn ang="0">
                  <a:pos x="connsiteX2" y="connsiteY2"/>
                </a:cxn>
                <a:cxn ang="0">
                  <a:pos x="connsiteX3" y="connsiteY3"/>
                </a:cxn>
              </a:cxnLst>
              <a:rect l="l" t="t" r="r" b="b"/>
              <a:pathLst>
                <a:path w="80197" h="54917">
                  <a:moveTo>
                    <a:pt x="80197" y="17966"/>
                  </a:moveTo>
                  <a:cubicBezTo>
                    <a:pt x="78483" y="35109"/>
                    <a:pt x="68196" y="54918"/>
                    <a:pt x="43242" y="54918"/>
                  </a:cubicBezTo>
                  <a:cubicBezTo>
                    <a:pt x="12953" y="54918"/>
                    <a:pt x="2095" y="34537"/>
                    <a:pt x="0" y="18537"/>
                  </a:cubicBezTo>
                  <a:cubicBezTo>
                    <a:pt x="32384" y="-13082"/>
                    <a:pt x="73340" y="1966"/>
                    <a:pt x="80197" y="17966"/>
                  </a:cubicBezTo>
                  <a:close/>
                </a:path>
              </a:pathLst>
            </a:custGeom>
            <a:solidFill>
              <a:srgbClr val="FFFFFF"/>
            </a:solidFill>
            <a:ln w="1904" cap="flat">
              <a:noFill/>
              <a:prstDash val="solid"/>
              <a:miter/>
            </a:ln>
          </p:spPr>
          <p:txBody>
            <a:bodyPr rtlCol="0" anchor="ctr"/>
            <a:lstStyle/>
            <a:p>
              <a:endParaRPr lang="fr-FR"/>
            </a:p>
          </p:txBody>
        </p:sp>
        <p:sp>
          <p:nvSpPr>
            <p:cNvPr id="1294" name="Forme libre 1293">
              <a:extLst>
                <a:ext uri="{FF2B5EF4-FFF2-40B4-BE49-F238E27FC236}">
                  <a16:creationId xmlns:a16="http://schemas.microsoft.com/office/drawing/2014/main" id="{D28414CF-F718-04F4-96E0-BAFB4B36A195}"/>
                </a:ext>
              </a:extLst>
            </p:cNvPr>
            <p:cNvSpPr/>
            <p:nvPr/>
          </p:nvSpPr>
          <p:spPr>
            <a:xfrm>
              <a:off x="3968276" y="5159065"/>
              <a:ext cx="84007" cy="58971"/>
            </a:xfrm>
            <a:custGeom>
              <a:avLst/>
              <a:gdLst>
                <a:gd name="connsiteX0" fmla="*/ 45147 w 84007"/>
                <a:gd name="connsiteY0" fmla="*/ 58971 h 58971"/>
                <a:gd name="connsiteX1" fmla="*/ 0 w 84007"/>
                <a:gd name="connsiteY1" fmla="*/ 20876 h 58971"/>
                <a:gd name="connsiteX2" fmla="*/ 571 w 84007"/>
                <a:gd name="connsiteY2" fmla="*/ 19162 h 58971"/>
                <a:gd name="connsiteX3" fmla="*/ 56195 w 84007"/>
                <a:gd name="connsiteY3" fmla="*/ 1067 h 58971"/>
                <a:gd name="connsiteX4" fmla="*/ 83817 w 84007"/>
                <a:gd name="connsiteY4" fmla="*/ 19162 h 58971"/>
                <a:gd name="connsiteX5" fmla="*/ 84007 w 84007"/>
                <a:gd name="connsiteY5" fmla="*/ 20114 h 58971"/>
                <a:gd name="connsiteX6" fmla="*/ 73911 w 84007"/>
                <a:gd name="connsiteY6" fmla="*/ 46210 h 58971"/>
                <a:gd name="connsiteX7" fmla="*/ 45147 w 84007"/>
                <a:gd name="connsiteY7" fmla="*/ 58971 h 58971"/>
                <a:gd name="connsiteX8" fmla="*/ 45147 w 84007"/>
                <a:gd name="connsiteY8" fmla="*/ 58971 h 58971"/>
                <a:gd name="connsiteX9" fmla="*/ 4191 w 84007"/>
                <a:gd name="connsiteY9" fmla="*/ 21257 h 58971"/>
                <a:gd name="connsiteX10" fmla="*/ 45337 w 84007"/>
                <a:gd name="connsiteY10" fmla="*/ 54971 h 58971"/>
                <a:gd name="connsiteX11" fmla="*/ 80197 w 84007"/>
                <a:gd name="connsiteY11" fmla="*/ 20305 h 58971"/>
                <a:gd name="connsiteX12" fmla="*/ 55624 w 84007"/>
                <a:gd name="connsiteY12" fmla="*/ 5067 h 58971"/>
                <a:gd name="connsiteX13" fmla="*/ 4191 w 84007"/>
                <a:gd name="connsiteY13" fmla="*/ 21257 h 5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4007" h="58971">
                  <a:moveTo>
                    <a:pt x="45147" y="58971"/>
                  </a:moveTo>
                  <a:cubicBezTo>
                    <a:pt x="8001" y="58971"/>
                    <a:pt x="1143" y="29829"/>
                    <a:pt x="0" y="20876"/>
                  </a:cubicBezTo>
                  <a:cubicBezTo>
                    <a:pt x="0" y="20305"/>
                    <a:pt x="190" y="19733"/>
                    <a:pt x="571" y="19162"/>
                  </a:cubicBezTo>
                  <a:cubicBezTo>
                    <a:pt x="16192" y="3734"/>
                    <a:pt x="36384" y="-2743"/>
                    <a:pt x="56195" y="1067"/>
                  </a:cubicBezTo>
                  <a:cubicBezTo>
                    <a:pt x="69339" y="3734"/>
                    <a:pt x="80388" y="10971"/>
                    <a:pt x="83817" y="19162"/>
                  </a:cubicBezTo>
                  <a:cubicBezTo>
                    <a:pt x="84007" y="19543"/>
                    <a:pt x="84007" y="19733"/>
                    <a:pt x="84007" y="20114"/>
                  </a:cubicBezTo>
                  <a:cubicBezTo>
                    <a:pt x="83055" y="30209"/>
                    <a:pt x="79435" y="39352"/>
                    <a:pt x="73911" y="46210"/>
                  </a:cubicBezTo>
                  <a:cubicBezTo>
                    <a:pt x="66863" y="54400"/>
                    <a:pt x="56957" y="58971"/>
                    <a:pt x="45147" y="58971"/>
                  </a:cubicBezTo>
                  <a:lnTo>
                    <a:pt x="45147" y="58971"/>
                  </a:lnTo>
                  <a:close/>
                  <a:moveTo>
                    <a:pt x="4191" y="21257"/>
                  </a:moveTo>
                  <a:cubicBezTo>
                    <a:pt x="8953" y="52495"/>
                    <a:pt x="36765" y="54971"/>
                    <a:pt x="45337" y="54971"/>
                  </a:cubicBezTo>
                  <a:cubicBezTo>
                    <a:pt x="68196" y="54971"/>
                    <a:pt x="78292" y="37067"/>
                    <a:pt x="80197" y="20305"/>
                  </a:cubicBezTo>
                  <a:cubicBezTo>
                    <a:pt x="76959" y="13448"/>
                    <a:pt x="67244" y="7352"/>
                    <a:pt x="55624" y="5067"/>
                  </a:cubicBezTo>
                  <a:cubicBezTo>
                    <a:pt x="37336" y="1448"/>
                    <a:pt x="18668" y="7352"/>
                    <a:pt x="4191" y="21257"/>
                  </a:cubicBezTo>
                  <a:close/>
                </a:path>
              </a:pathLst>
            </a:custGeom>
            <a:solidFill>
              <a:srgbClr val="000000"/>
            </a:solidFill>
            <a:ln w="1904" cap="flat">
              <a:noFill/>
              <a:prstDash val="solid"/>
              <a:miter/>
            </a:ln>
          </p:spPr>
          <p:txBody>
            <a:bodyPr rtlCol="0" anchor="ctr"/>
            <a:lstStyle/>
            <a:p>
              <a:endParaRPr lang="fr-FR"/>
            </a:p>
          </p:txBody>
        </p:sp>
        <p:sp>
          <p:nvSpPr>
            <p:cNvPr id="1295" name="Forme libre 1294">
              <a:extLst>
                <a:ext uri="{FF2B5EF4-FFF2-40B4-BE49-F238E27FC236}">
                  <a16:creationId xmlns:a16="http://schemas.microsoft.com/office/drawing/2014/main" id="{BEFDCE30-EBBC-F0C6-48DE-862F347E6616}"/>
                </a:ext>
              </a:extLst>
            </p:cNvPr>
            <p:cNvSpPr/>
            <p:nvPr/>
          </p:nvSpPr>
          <p:spPr>
            <a:xfrm>
              <a:off x="3986563" y="4544961"/>
              <a:ext cx="751491" cy="551932"/>
            </a:xfrm>
            <a:custGeom>
              <a:avLst/>
              <a:gdLst>
                <a:gd name="connsiteX0" fmla="*/ 744063 w 751491"/>
                <a:gd name="connsiteY0" fmla="*/ 428314 h 551932"/>
                <a:gd name="connsiteX1" fmla="*/ 741396 w 751491"/>
                <a:gd name="connsiteY1" fmla="*/ 433838 h 551932"/>
                <a:gd name="connsiteX2" fmla="*/ 704059 w 751491"/>
                <a:gd name="connsiteY2" fmla="*/ 470409 h 551932"/>
                <a:gd name="connsiteX3" fmla="*/ 680819 w 751491"/>
                <a:gd name="connsiteY3" fmla="*/ 477076 h 551932"/>
                <a:gd name="connsiteX4" fmla="*/ 653388 w 751491"/>
                <a:gd name="connsiteY4" fmla="*/ 480504 h 551932"/>
                <a:gd name="connsiteX5" fmla="*/ 360983 w 751491"/>
                <a:gd name="connsiteY5" fmla="*/ 517838 h 551932"/>
                <a:gd name="connsiteX6" fmla="*/ 342124 w 751491"/>
                <a:gd name="connsiteY6" fmla="*/ 419362 h 551932"/>
                <a:gd name="connsiteX7" fmla="*/ 341362 w 751491"/>
                <a:gd name="connsiteY7" fmla="*/ 415743 h 551932"/>
                <a:gd name="connsiteX8" fmla="*/ 562904 w 751491"/>
                <a:gd name="connsiteY8" fmla="*/ 360886 h 551932"/>
                <a:gd name="connsiteX9" fmla="*/ 593193 w 751491"/>
                <a:gd name="connsiteY9" fmla="*/ 357648 h 551932"/>
                <a:gd name="connsiteX10" fmla="*/ 484802 w 751491"/>
                <a:gd name="connsiteY10" fmla="*/ 194601 h 551932"/>
                <a:gd name="connsiteX11" fmla="*/ 267260 w 751491"/>
                <a:gd name="connsiteY11" fmla="*/ 353267 h 551932"/>
                <a:gd name="connsiteX12" fmla="*/ 227829 w 751491"/>
                <a:gd name="connsiteY12" fmla="*/ 385267 h 551932"/>
                <a:gd name="connsiteX13" fmla="*/ 85531 w 751491"/>
                <a:gd name="connsiteY13" fmla="*/ 551933 h 551932"/>
                <a:gd name="connsiteX14" fmla="*/ 8953 w 751491"/>
                <a:gd name="connsiteY14" fmla="*/ 507933 h 551932"/>
                <a:gd name="connsiteX15" fmla="*/ 0 w 751491"/>
                <a:gd name="connsiteY15" fmla="*/ 502600 h 551932"/>
                <a:gd name="connsiteX16" fmla="*/ 280786 w 751491"/>
                <a:gd name="connsiteY16" fmla="*/ 173458 h 551932"/>
                <a:gd name="connsiteX17" fmla="*/ 388985 w 751491"/>
                <a:gd name="connsiteY17" fmla="*/ 14031 h 551932"/>
                <a:gd name="connsiteX18" fmla="*/ 397938 w 751491"/>
                <a:gd name="connsiteY18" fmla="*/ 5269 h 551932"/>
                <a:gd name="connsiteX19" fmla="*/ 626910 w 751491"/>
                <a:gd name="connsiteY19" fmla="*/ 127554 h 551932"/>
                <a:gd name="connsiteX20" fmla="*/ 744063 w 751491"/>
                <a:gd name="connsiteY20" fmla="*/ 364696 h 551932"/>
                <a:gd name="connsiteX21" fmla="*/ 744063 w 751491"/>
                <a:gd name="connsiteY21" fmla="*/ 428314 h 551932"/>
                <a:gd name="connsiteX22" fmla="*/ 744063 w 751491"/>
                <a:gd name="connsiteY22" fmla="*/ 428314 h 551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1491" h="551932">
                  <a:moveTo>
                    <a:pt x="744063" y="428314"/>
                  </a:moveTo>
                  <a:lnTo>
                    <a:pt x="741396" y="433838"/>
                  </a:lnTo>
                  <a:cubicBezTo>
                    <a:pt x="733395" y="450219"/>
                    <a:pt x="720060" y="462981"/>
                    <a:pt x="704059" y="470409"/>
                  </a:cubicBezTo>
                  <a:cubicBezTo>
                    <a:pt x="696820" y="473838"/>
                    <a:pt x="689011" y="476124"/>
                    <a:pt x="680819" y="477076"/>
                  </a:cubicBezTo>
                  <a:lnTo>
                    <a:pt x="653388" y="480504"/>
                  </a:lnTo>
                  <a:lnTo>
                    <a:pt x="360983" y="517838"/>
                  </a:lnTo>
                  <a:lnTo>
                    <a:pt x="342124" y="419362"/>
                  </a:lnTo>
                  <a:lnTo>
                    <a:pt x="341362" y="415743"/>
                  </a:lnTo>
                  <a:cubicBezTo>
                    <a:pt x="389937" y="420695"/>
                    <a:pt x="494137" y="374029"/>
                    <a:pt x="562904" y="360886"/>
                  </a:cubicBezTo>
                  <a:cubicBezTo>
                    <a:pt x="574144" y="358791"/>
                    <a:pt x="584240" y="357457"/>
                    <a:pt x="593193" y="357648"/>
                  </a:cubicBezTo>
                  <a:cubicBezTo>
                    <a:pt x="555094" y="314220"/>
                    <a:pt x="484802" y="194601"/>
                    <a:pt x="484802" y="194601"/>
                  </a:cubicBezTo>
                  <a:cubicBezTo>
                    <a:pt x="453562" y="221268"/>
                    <a:pt x="357935" y="282220"/>
                    <a:pt x="267260" y="353267"/>
                  </a:cubicBezTo>
                  <a:cubicBezTo>
                    <a:pt x="253926" y="363743"/>
                    <a:pt x="240592" y="374410"/>
                    <a:pt x="227829" y="385267"/>
                  </a:cubicBezTo>
                  <a:cubicBezTo>
                    <a:pt x="161537" y="440695"/>
                    <a:pt x="104009" y="499933"/>
                    <a:pt x="85531" y="551933"/>
                  </a:cubicBezTo>
                  <a:cubicBezTo>
                    <a:pt x="65529" y="541266"/>
                    <a:pt x="26478" y="518219"/>
                    <a:pt x="8953" y="507933"/>
                  </a:cubicBezTo>
                  <a:cubicBezTo>
                    <a:pt x="3429" y="504695"/>
                    <a:pt x="0" y="502600"/>
                    <a:pt x="0" y="502600"/>
                  </a:cubicBezTo>
                  <a:cubicBezTo>
                    <a:pt x="47623" y="355553"/>
                    <a:pt x="198683" y="250601"/>
                    <a:pt x="280786" y="173458"/>
                  </a:cubicBezTo>
                  <a:cubicBezTo>
                    <a:pt x="336219" y="121268"/>
                    <a:pt x="349553" y="56316"/>
                    <a:pt x="388985" y="14031"/>
                  </a:cubicBezTo>
                  <a:cubicBezTo>
                    <a:pt x="391842" y="10983"/>
                    <a:pt x="394700" y="8126"/>
                    <a:pt x="397938" y="5269"/>
                  </a:cubicBezTo>
                  <a:cubicBezTo>
                    <a:pt x="432798" y="-25779"/>
                    <a:pt x="614528" y="88887"/>
                    <a:pt x="626910" y="127554"/>
                  </a:cubicBezTo>
                  <a:lnTo>
                    <a:pt x="744063" y="364696"/>
                  </a:lnTo>
                  <a:cubicBezTo>
                    <a:pt x="753968" y="384696"/>
                    <a:pt x="753968" y="408314"/>
                    <a:pt x="744063" y="428314"/>
                  </a:cubicBezTo>
                  <a:lnTo>
                    <a:pt x="744063" y="428314"/>
                  </a:lnTo>
                  <a:close/>
                </a:path>
              </a:pathLst>
            </a:custGeom>
            <a:solidFill>
              <a:srgbClr val="FFFFFF"/>
            </a:solidFill>
            <a:ln w="1904" cap="flat">
              <a:noFill/>
              <a:prstDash val="solid"/>
              <a:miter/>
            </a:ln>
          </p:spPr>
          <p:txBody>
            <a:bodyPr rtlCol="0" anchor="ctr"/>
            <a:lstStyle/>
            <a:p>
              <a:endParaRPr lang="fr-FR"/>
            </a:p>
          </p:txBody>
        </p:sp>
        <p:sp>
          <p:nvSpPr>
            <p:cNvPr id="1296" name="Forme libre 1295">
              <a:extLst>
                <a:ext uri="{FF2B5EF4-FFF2-40B4-BE49-F238E27FC236}">
                  <a16:creationId xmlns:a16="http://schemas.microsoft.com/office/drawing/2014/main" id="{B7206E25-0B75-0746-3269-11CD35F504EA}"/>
                </a:ext>
              </a:extLst>
            </p:cNvPr>
            <p:cNvSpPr/>
            <p:nvPr/>
          </p:nvSpPr>
          <p:spPr>
            <a:xfrm>
              <a:off x="3984419" y="4542923"/>
              <a:ext cx="755302" cy="556066"/>
            </a:xfrm>
            <a:custGeom>
              <a:avLst/>
              <a:gdLst>
                <a:gd name="connsiteX0" fmla="*/ 87484 w 755302"/>
                <a:gd name="connsiteY0" fmla="*/ 555876 h 556066"/>
                <a:gd name="connsiteX1" fmla="*/ 86532 w 755302"/>
                <a:gd name="connsiteY1" fmla="*/ 555685 h 556066"/>
                <a:gd name="connsiteX2" fmla="*/ 1001 w 755302"/>
                <a:gd name="connsiteY2" fmla="*/ 506352 h 556066"/>
                <a:gd name="connsiteX3" fmla="*/ 49 w 755302"/>
                <a:gd name="connsiteY3" fmla="*/ 504066 h 556066"/>
                <a:gd name="connsiteX4" fmla="*/ 226544 w 755302"/>
                <a:gd name="connsiteY4" fmla="*/ 222735 h 556066"/>
                <a:gd name="connsiteX5" fmla="*/ 281406 w 755302"/>
                <a:gd name="connsiteY5" fmla="*/ 173973 h 556066"/>
                <a:gd name="connsiteX6" fmla="*/ 346554 w 755302"/>
                <a:gd name="connsiteY6" fmla="*/ 80830 h 556066"/>
                <a:gd name="connsiteX7" fmla="*/ 398558 w 755302"/>
                <a:gd name="connsiteY7" fmla="*/ 5783 h 556066"/>
                <a:gd name="connsiteX8" fmla="*/ 442562 w 755302"/>
                <a:gd name="connsiteY8" fmla="*/ 3878 h 556066"/>
                <a:gd name="connsiteX9" fmla="*/ 557619 w 755302"/>
                <a:gd name="connsiteY9" fmla="*/ 61592 h 556066"/>
                <a:gd name="connsiteX10" fmla="*/ 630578 w 755302"/>
                <a:gd name="connsiteY10" fmla="*/ 128830 h 556066"/>
                <a:gd name="connsiteX11" fmla="*/ 747731 w 755302"/>
                <a:gd name="connsiteY11" fmla="*/ 365972 h 556066"/>
                <a:gd name="connsiteX12" fmla="*/ 747731 w 755302"/>
                <a:gd name="connsiteY12" fmla="*/ 431305 h 556066"/>
                <a:gd name="connsiteX13" fmla="*/ 745063 w 755302"/>
                <a:gd name="connsiteY13" fmla="*/ 436828 h 556066"/>
                <a:gd name="connsiteX14" fmla="*/ 682963 w 755302"/>
                <a:gd name="connsiteY14" fmla="*/ 481209 h 556066"/>
                <a:gd name="connsiteX15" fmla="*/ 363127 w 755302"/>
                <a:gd name="connsiteY15" fmla="*/ 522161 h 556066"/>
                <a:gd name="connsiteX16" fmla="*/ 360841 w 755302"/>
                <a:gd name="connsiteY16" fmla="*/ 520638 h 556066"/>
                <a:gd name="connsiteX17" fmla="*/ 341220 w 755302"/>
                <a:gd name="connsiteY17" fmla="*/ 418352 h 556066"/>
                <a:gd name="connsiteX18" fmla="*/ 341791 w 755302"/>
                <a:gd name="connsiteY18" fmla="*/ 416638 h 556066"/>
                <a:gd name="connsiteX19" fmla="*/ 343506 w 755302"/>
                <a:gd name="connsiteY19" fmla="*/ 416067 h 556066"/>
                <a:gd name="connsiteX20" fmla="*/ 471326 w 755302"/>
                <a:gd name="connsiteY20" fmla="*/ 387496 h 556066"/>
                <a:gd name="connsiteX21" fmla="*/ 590765 w 755302"/>
                <a:gd name="connsiteY21" fmla="*/ 357972 h 556066"/>
                <a:gd name="connsiteX22" fmla="*/ 486185 w 755302"/>
                <a:gd name="connsiteY22" fmla="*/ 199877 h 556066"/>
                <a:gd name="connsiteX23" fmla="*/ 414560 w 755302"/>
                <a:gd name="connsiteY23" fmla="*/ 251877 h 556066"/>
                <a:gd name="connsiteX24" fmla="*/ 89199 w 755302"/>
                <a:gd name="connsiteY24" fmla="*/ 554923 h 556066"/>
                <a:gd name="connsiteX25" fmla="*/ 88056 w 755302"/>
                <a:gd name="connsiteY25" fmla="*/ 556066 h 556066"/>
                <a:gd name="connsiteX26" fmla="*/ 87484 w 755302"/>
                <a:gd name="connsiteY26" fmla="*/ 555876 h 556066"/>
                <a:gd name="connsiteX27" fmla="*/ 4620 w 755302"/>
                <a:gd name="connsiteY27" fmla="*/ 503685 h 556066"/>
                <a:gd name="connsiteX28" fmla="*/ 86532 w 755302"/>
                <a:gd name="connsiteY28" fmla="*/ 551114 h 556066"/>
                <a:gd name="connsiteX29" fmla="*/ 412655 w 755302"/>
                <a:gd name="connsiteY29" fmla="*/ 248449 h 556066"/>
                <a:gd name="connsiteX30" fmla="*/ 485804 w 755302"/>
                <a:gd name="connsiteY30" fmla="*/ 195116 h 556066"/>
                <a:gd name="connsiteX31" fmla="*/ 487328 w 755302"/>
                <a:gd name="connsiteY31" fmla="*/ 194735 h 556066"/>
                <a:gd name="connsiteX32" fmla="*/ 488661 w 755302"/>
                <a:gd name="connsiteY32" fmla="*/ 195687 h 556066"/>
                <a:gd name="connsiteX33" fmla="*/ 596670 w 755302"/>
                <a:gd name="connsiteY33" fmla="*/ 358353 h 556066"/>
                <a:gd name="connsiteX34" fmla="*/ 597051 w 755302"/>
                <a:gd name="connsiteY34" fmla="*/ 360448 h 556066"/>
                <a:gd name="connsiteX35" fmla="*/ 595146 w 755302"/>
                <a:gd name="connsiteY35" fmla="*/ 361591 h 556066"/>
                <a:gd name="connsiteX36" fmla="*/ 472660 w 755302"/>
                <a:gd name="connsiteY36" fmla="*/ 390924 h 556066"/>
                <a:gd name="connsiteX37" fmla="*/ 345982 w 755302"/>
                <a:gd name="connsiteY37" fmla="*/ 419876 h 556066"/>
                <a:gd name="connsiteX38" fmla="*/ 364841 w 755302"/>
                <a:gd name="connsiteY38" fmla="*/ 517780 h 556066"/>
                <a:gd name="connsiteX39" fmla="*/ 682963 w 755302"/>
                <a:gd name="connsiteY39" fmla="*/ 477209 h 556066"/>
                <a:gd name="connsiteX40" fmla="*/ 742016 w 755302"/>
                <a:gd name="connsiteY40" fmla="*/ 434924 h 556066"/>
                <a:gd name="connsiteX41" fmla="*/ 744683 w 755302"/>
                <a:gd name="connsiteY41" fmla="*/ 429400 h 556066"/>
                <a:gd name="connsiteX42" fmla="*/ 744683 w 755302"/>
                <a:gd name="connsiteY42" fmla="*/ 367686 h 556066"/>
                <a:gd name="connsiteX43" fmla="*/ 627530 w 755302"/>
                <a:gd name="connsiteY43" fmla="*/ 130544 h 556066"/>
                <a:gd name="connsiteX44" fmla="*/ 627340 w 755302"/>
                <a:gd name="connsiteY44" fmla="*/ 130354 h 556066"/>
                <a:gd name="connsiteX45" fmla="*/ 555905 w 755302"/>
                <a:gd name="connsiteY45" fmla="*/ 65021 h 556066"/>
                <a:gd name="connsiteX46" fmla="*/ 441991 w 755302"/>
                <a:gd name="connsiteY46" fmla="*/ 7878 h 556066"/>
                <a:gd name="connsiteX47" fmla="*/ 401797 w 755302"/>
                <a:gd name="connsiteY47" fmla="*/ 8831 h 556066"/>
                <a:gd name="connsiteX48" fmla="*/ 350745 w 755302"/>
                <a:gd name="connsiteY48" fmla="*/ 82735 h 556066"/>
                <a:gd name="connsiteX49" fmla="*/ 284834 w 755302"/>
                <a:gd name="connsiteY49" fmla="*/ 176830 h 556066"/>
                <a:gd name="connsiteX50" fmla="*/ 229782 w 755302"/>
                <a:gd name="connsiteY50" fmla="*/ 225592 h 556066"/>
                <a:gd name="connsiteX51" fmla="*/ 4620 w 755302"/>
                <a:gd name="connsiteY51" fmla="*/ 503685 h 556066"/>
                <a:gd name="connsiteX52" fmla="*/ 4620 w 755302"/>
                <a:gd name="connsiteY52" fmla="*/ 503685 h 55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55302" h="556066">
                  <a:moveTo>
                    <a:pt x="87484" y="555876"/>
                  </a:moveTo>
                  <a:cubicBezTo>
                    <a:pt x="87103" y="555876"/>
                    <a:pt x="86913" y="555876"/>
                    <a:pt x="86532" y="555685"/>
                  </a:cubicBezTo>
                  <a:cubicBezTo>
                    <a:pt x="60435" y="541781"/>
                    <a:pt x="1572" y="506733"/>
                    <a:pt x="1001" y="506352"/>
                  </a:cubicBezTo>
                  <a:cubicBezTo>
                    <a:pt x="239" y="505971"/>
                    <a:pt x="-142" y="504828"/>
                    <a:pt x="49" y="504066"/>
                  </a:cubicBezTo>
                  <a:cubicBezTo>
                    <a:pt x="38528" y="385400"/>
                    <a:pt x="142727" y="295115"/>
                    <a:pt x="226544" y="222735"/>
                  </a:cubicBezTo>
                  <a:cubicBezTo>
                    <a:pt x="246545" y="205401"/>
                    <a:pt x="265404" y="189211"/>
                    <a:pt x="281406" y="173973"/>
                  </a:cubicBezTo>
                  <a:cubicBezTo>
                    <a:pt x="312265" y="144830"/>
                    <a:pt x="329791" y="112259"/>
                    <a:pt x="346554" y="80830"/>
                  </a:cubicBezTo>
                  <a:cubicBezTo>
                    <a:pt x="361603" y="52640"/>
                    <a:pt x="376080" y="25974"/>
                    <a:pt x="398558" y="5783"/>
                  </a:cubicBezTo>
                  <a:cubicBezTo>
                    <a:pt x="406368" y="-1265"/>
                    <a:pt x="421227" y="-1836"/>
                    <a:pt x="442562" y="3878"/>
                  </a:cubicBezTo>
                  <a:cubicBezTo>
                    <a:pt x="473231" y="12259"/>
                    <a:pt x="516283" y="33783"/>
                    <a:pt x="557619" y="61592"/>
                  </a:cubicBezTo>
                  <a:cubicBezTo>
                    <a:pt x="589241" y="82735"/>
                    <a:pt x="625053" y="111497"/>
                    <a:pt x="630578" y="128830"/>
                  </a:cubicBezTo>
                  <a:lnTo>
                    <a:pt x="747731" y="365972"/>
                  </a:lnTo>
                  <a:cubicBezTo>
                    <a:pt x="757827" y="386353"/>
                    <a:pt x="757827" y="410733"/>
                    <a:pt x="747731" y="431305"/>
                  </a:cubicBezTo>
                  <a:lnTo>
                    <a:pt x="745063" y="436828"/>
                  </a:lnTo>
                  <a:cubicBezTo>
                    <a:pt x="733063" y="461209"/>
                    <a:pt x="709822" y="477781"/>
                    <a:pt x="682963" y="481209"/>
                  </a:cubicBezTo>
                  <a:lnTo>
                    <a:pt x="363127" y="522161"/>
                  </a:lnTo>
                  <a:cubicBezTo>
                    <a:pt x="362174" y="522352"/>
                    <a:pt x="361222" y="521590"/>
                    <a:pt x="360841" y="520638"/>
                  </a:cubicBezTo>
                  <a:lnTo>
                    <a:pt x="341220" y="418352"/>
                  </a:lnTo>
                  <a:cubicBezTo>
                    <a:pt x="341030" y="417781"/>
                    <a:pt x="341220" y="417019"/>
                    <a:pt x="341791" y="416638"/>
                  </a:cubicBezTo>
                  <a:cubicBezTo>
                    <a:pt x="342173" y="416257"/>
                    <a:pt x="342744" y="415876"/>
                    <a:pt x="343506" y="416067"/>
                  </a:cubicBezTo>
                  <a:cubicBezTo>
                    <a:pt x="372461" y="419114"/>
                    <a:pt x="422751" y="402924"/>
                    <a:pt x="471326" y="387496"/>
                  </a:cubicBezTo>
                  <a:cubicBezTo>
                    <a:pt x="514949" y="373591"/>
                    <a:pt x="559905" y="359115"/>
                    <a:pt x="590765" y="357972"/>
                  </a:cubicBezTo>
                  <a:cubicBezTo>
                    <a:pt x="555143" y="315877"/>
                    <a:pt x="495328" y="215306"/>
                    <a:pt x="486185" y="199877"/>
                  </a:cubicBezTo>
                  <a:cubicBezTo>
                    <a:pt x="471898" y="211687"/>
                    <a:pt x="446372" y="229592"/>
                    <a:pt x="414560" y="251877"/>
                  </a:cubicBezTo>
                  <a:cubicBezTo>
                    <a:pt x="306170" y="327686"/>
                    <a:pt x="124821" y="454733"/>
                    <a:pt x="89199" y="554923"/>
                  </a:cubicBezTo>
                  <a:cubicBezTo>
                    <a:pt x="89008" y="555495"/>
                    <a:pt x="88627" y="555876"/>
                    <a:pt x="88056" y="556066"/>
                  </a:cubicBezTo>
                  <a:cubicBezTo>
                    <a:pt x="88056" y="555876"/>
                    <a:pt x="87865" y="555876"/>
                    <a:pt x="87484" y="555876"/>
                  </a:cubicBezTo>
                  <a:close/>
                  <a:moveTo>
                    <a:pt x="4620" y="503685"/>
                  </a:moveTo>
                  <a:cubicBezTo>
                    <a:pt x="13383" y="508828"/>
                    <a:pt x="61959" y="537780"/>
                    <a:pt x="86532" y="551114"/>
                  </a:cubicBezTo>
                  <a:cubicBezTo>
                    <a:pt x="124440" y="450162"/>
                    <a:pt x="304646" y="324067"/>
                    <a:pt x="412655" y="248449"/>
                  </a:cubicBezTo>
                  <a:cubicBezTo>
                    <a:pt x="445800" y="225211"/>
                    <a:pt x="472088" y="206925"/>
                    <a:pt x="485804" y="195116"/>
                  </a:cubicBezTo>
                  <a:cubicBezTo>
                    <a:pt x="486185" y="194735"/>
                    <a:pt x="486756" y="194544"/>
                    <a:pt x="487328" y="194735"/>
                  </a:cubicBezTo>
                  <a:cubicBezTo>
                    <a:pt x="487899" y="194925"/>
                    <a:pt x="488470" y="195116"/>
                    <a:pt x="488661" y="195687"/>
                  </a:cubicBezTo>
                  <a:cubicBezTo>
                    <a:pt x="489423" y="196830"/>
                    <a:pt x="559143" y="315686"/>
                    <a:pt x="596670" y="358353"/>
                  </a:cubicBezTo>
                  <a:cubicBezTo>
                    <a:pt x="597242" y="358924"/>
                    <a:pt x="597242" y="359686"/>
                    <a:pt x="597051" y="360448"/>
                  </a:cubicBezTo>
                  <a:cubicBezTo>
                    <a:pt x="596670" y="361210"/>
                    <a:pt x="596099" y="361591"/>
                    <a:pt x="595146" y="361591"/>
                  </a:cubicBezTo>
                  <a:cubicBezTo>
                    <a:pt x="564858" y="361400"/>
                    <a:pt x="517997" y="376448"/>
                    <a:pt x="472660" y="390924"/>
                  </a:cubicBezTo>
                  <a:cubicBezTo>
                    <a:pt x="425037" y="406162"/>
                    <a:pt x="375890" y="421781"/>
                    <a:pt x="345982" y="419876"/>
                  </a:cubicBezTo>
                  <a:lnTo>
                    <a:pt x="364841" y="517780"/>
                  </a:lnTo>
                  <a:lnTo>
                    <a:pt x="682963" y="477209"/>
                  </a:lnTo>
                  <a:cubicBezTo>
                    <a:pt x="708489" y="473971"/>
                    <a:pt x="730586" y="458162"/>
                    <a:pt x="742016" y="434924"/>
                  </a:cubicBezTo>
                  <a:lnTo>
                    <a:pt x="744683" y="429400"/>
                  </a:lnTo>
                  <a:cubicBezTo>
                    <a:pt x="754207" y="409972"/>
                    <a:pt x="754207" y="386924"/>
                    <a:pt x="744683" y="367686"/>
                  </a:cubicBezTo>
                  <a:lnTo>
                    <a:pt x="627530" y="130544"/>
                  </a:lnTo>
                  <a:cubicBezTo>
                    <a:pt x="627530" y="130544"/>
                    <a:pt x="627530" y="130354"/>
                    <a:pt x="627340" y="130354"/>
                  </a:cubicBezTo>
                  <a:cubicBezTo>
                    <a:pt x="622958" y="116830"/>
                    <a:pt x="594956" y="91116"/>
                    <a:pt x="555905" y="65021"/>
                  </a:cubicBezTo>
                  <a:cubicBezTo>
                    <a:pt x="514759" y="37592"/>
                    <a:pt x="472279" y="16259"/>
                    <a:pt x="441991" y="7878"/>
                  </a:cubicBezTo>
                  <a:cubicBezTo>
                    <a:pt x="422370" y="2545"/>
                    <a:pt x="408464" y="2926"/>
                    <a:pt x="401797" y="8831"/>
                  </a:cubicBezTo>
                  <a:cubicBezTo>
                    <a:pt x="379890" y="28450"/>
                    <a:pt x="365794" y="54735"/>
                    <a:pt x="350745" y="82735"/>
                  </a:cubicBezTo>
                  <a:cubicBezTo>
                    <a:pt x="333791" y="114544"/>
                    <a:pt x="316075" y="147306"/>
                    <a:pt x="284834" y="176830"/>
                  </a:cubicBezTo>
                  <a:cubicBezTo>
                    <a:pt x="268643" y="192068"/>
                    <a:pt x="249784" y="208258"/>
                    <a:pt x="229782" y="225592"/>
                  </a:cubicBezTo>
                  <a:cubicBezTo>
                    <a:pt x="146347" y="297401"/>
                    <a:pt x="42909" y="386734"/>
                    <a:pt x="4620" y="503685"/>
                  </a:cubicBezTo>
                  <a:lnTo>
                    <a:pt x="4620" y="503685"/>
                  </a:lnTo>
                  <a:close/>
                </a:path>
              </a:pathLst>
            </a:custGeom>
            <a:solidFill>
              <a:srgbClr val="000000"/>
            </a:solidFill>
            <a:ln w="1904" cap="flat">
              <a:noFill/>
              <a:prstDash val="solid"/>
              <a:miter/>
            </a:ln>
          </p:spPr>
          <p:txBody>
            <a:bodyPr rtlCol="0" anchor="ctr"/>
            <a:lstStyle/>
            <a:p>
              <a:endParaRPr lang="fr-FR"/>
            </a:p>
          </p:txBody>
        </p:sp>
        <p:sp>
          <p:nvSpPr>
            <p:cNvPr id="1297" name="Forme libre 1296">
              <a:extLst>
                <a:ext uri="{FF2B5EF4-FFF2-40B4-BE49-F238E27FC236}">
                  <a16:creationId xmlns:a16="http://schemas.microsoft.com/office/drawing/2014/main" id="{18723487-F33F-09FA-33F9-F2AA1BF18931}"/>
                </a:ext>
              </a:extLst>
            </p:cNvPr>
            <p:cNvSpPr/>
            <p:nvPr/>
          </p:nvSpPr>
          <p:spPr>
            <a:xfrm>
              <a:off x="4471365" y="4739562"/>
              <a:ext cx="163532" cy="164708"/>
            </a:xfrm>
            <a:custGeom>
              <a:avLst/>
              <a:gdLst>
                <a:gd name="connsiteX0" fmla="*/ 0 w 163532"/>
                <a:gd name="connsiteY0" fmla="*/ 0 h 164708"/>
                <a:gd name="connsiteX1" fmla="*/ 40766 w 163532"/>
                <a:gd name="connsiteY1" fmla="*/ 3810 h 164708"/>
                <a:gd name="connsiteX2" fmla="*/ 49147 w 163532"/>
                <a:gd name="connsiteY2" fmla="*/ 21333 h 164708"/>
                <a:gd name="connsiteX3" fmla="*/ 73721 w 163532"/>
                <a:gd name="connsiteY3" fmla="*/ 50857 h 164708"/>
                <a:gd name="connsiteX4" fmla="*/ 105914 w 163532"/>
                <a:gd name="connsiteY4" fmla="*/ 89143 h 164708"/>
                <a:gd name="connsiteX5" fmla="*/ 128392 w 163532"/>
                <a:gd name="connsiteY5" fmla="*/ 126476 h 164708"/>
                <a:gd name="connsiteX6" fmla="*/ 143822 w 163532"/>
                <a:gd name="connsiteY6" fmla="*/ 164380 h 164708"/>
                <a:gd name="connsiteX7" fmla="*/ 108200 w 163532"/>
                <a:gd name="connsiteY7" fmla="*/ 162856 h 164708"/>
                <a:gd name="connsiteX8" fmla="*/ 0 w 163532"/>
                <a:gd name="connsiteY8" fmla="*/ 0 h 164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532" h="164708">
                  <a:moveTo>
                    <a:pt x="0" y="0"/>
                  </a:moveTo>
                  <a:cubicBezTo>
                    <a:pt x="0" y="0"/>
                    <a:pt x="24574" y="0"/>
                    <a:pt x="40766" y="3810"/>
                  </a:cubicBezTo>
                  <a:cubicBezTo>
                    <a:pt x="64577" y="9524"/>
                    <a:pt x="64006" y="21905"/>
                    <a:pt x="49147" y="21333"/>
                  </a:cubicBezTo>
                  <a:cubicBezTo>
                    <a:pt x="24193" y="20571"/>
                    <a:pt x="38861" y="42476"/>
                    <a:pt x="73721" y="50857"/>
                  </a:cubicBezTo>
                  <a:cubicBezTo>
                    <a:pt x="128392" y="63809"/>
                    <a:pt x="135059" y="88571"/>
                    <a:pt x="105914" y="89143"/>
                  </a:cubicBezTo>
                  <a:cubicBezTo>
                    <a:pt x="81721" y="89523"/>
                    <a:pt x="87436" y="117714"/>
                    <a:pt x="128392" y="126476"/>
                  </a:cubicBezTo>
                  <a:cubicBezTo>
                    <a:pt x="166490" y="134666"/>
                    <a:pt x="176587" y="168380"/>
                    <a:pt x="143822" y="164380"/>
                  </a:cubicBezTo>
                  <a:cubicBezTo>
                    <a:pt x="136393" y="163428"/>
                    <a:pt x="121534" y="161904"/>
                    <a:pt x="108200" y="162856"/>
                  </a:cubicBezTo>
                  <a:cubicBezTo>
                    <a:pt x="69530" y="113333"/>
                    <a:pt x="33717" y="58476"/>
                    <a:pt x="0" y="0"/>
                  </a:cubicBezTo>
                  <a:close/>
                </a:path>
              </a:pathLst>
            </a:custGeom>
            <a:solidFill>
              <a:srgbClr val="000000"/>
            </a:solidFill>
            <a:ln w="1904" cap="flat">
              <a:noFill/>
              <a:prstDash val="solid"/>
              <a:miter/>
            </a:ln>
          </p:spPr>
          <p:txBody>
            <a:bodyPr rtlCol="0" anchor="ctr"/>
            <a:lstStyle/>
            <a:p>
              <a:endParaRPr lang="fr-FR"/>
            </a:p>
          </p:txBody>
        </p:sp>
        <p:sp>
          <p:nvSpPr>
            <p:cNvPr id="1298" name="Forme libre 1297">
              <a:extLst>
                <a:ext uri="{FF2B5EF4-FFF2-40B4-BE49-F238E27FC236}">
                  <a16:creationId xmlns:a16="http://schemas.microsoft.com/office/drawing/2014/main" id="{0762D7BC-17C3-5B28-908B-05910D14D7D0}"/>
                </a:ext>
              </a:extLst>
            </p:cNvPr>
            <p:cNvSpPr/>
            <p:nvPr/>
          </p:nvSpPr>
          <p:spPr>
            <a:xfrm>
              <a:off x="4469366" y="4737658"/>
              <a:ext cx="167868" cy="168761"/>
            </a:xfrm>
            <a:custGeom>
              <a:avLst/>
              <a:gdLst>
                <a:gd name="connsiteX0" fmla="*/ 150775 w 167868"/>
                <a:gd name="connsiteY0" fmla="*/ 168761 h 168761"/>
                <a:gd name="connsiteX1" fmla="*/ 145631 w 167868"/>
                <a:gd name="connsiteY1" fmla="*/ 168380 h 168761"/>
                <a:gd name="connsiteX2" fmla="*/ 110390 w 167868"/>
                <a:gd name="connsiteY2" fmla="*/ 166856 h 168761"/>
                <a:gd name="connsiteX3" fmla="*/ 108676 w 167868"/>
                <a:gd name="connsiteY3" fmla="*/ 166095 h 168761"/>
                <a:gd name="connsiteX4" fmla="*/ 286 w 167868"/>
                <a:gd name="connsiteY4" fmla="*/ 2857 h 168761"/>
                <a:gd name="connsiteX5" fmla="*/ 286 w 167868"/>
                <a:gd name="connsiteY5" fmla="*/ 952 h 168761"/>
                <a:gd name="connsiteX6" fmla="*/ 2000 w 167868"/>
                <a:gd name="connsiteY6" fmla="*/ 0 h 168761"/>
                <a:gd name="connsiteX7" fmla="*/ 43337 w 167868"/>
                <a:gd name="connsiteY7" fmla="*/ 3810 h 168761"/>
                <a:gd name="connsiteX8" fmla="*/ 63720 w 167868"/>
                <a:gd name="connsiteY8" fmla="*/ 18667 h 168761"/>
                <a:gd name="connsiteX9" fmla="*/ 51338 w 167868"/>
                <a:gd name="connsiteY9" fmla="*/ 25333 h 168761"/>
                <a:gd name="connsiteX10" fmla="*/ 40861 w 167868"/>
                <a:gd name="connsiteY10" fmla="*/ 28762 h 168761"/>
                <a:gd name="connsiteX11" fmla="*/ 76483 w 167868"/>
                <a:gd name="connsiteY11" fmla="*/ 50857 h 168761"/>
                <a:gd name="connsiteX12" fmla="*/ 127154 w 167868"/>
                <a:gd name="connsiteY12" fmla="*/ 82857 h 168761"/>
                <a:gd name="connsiteX13" fmla="*/ 108295 w 167868"/>
                <a:gd name="connsiteY13" fmla="*/ 93142 h 168761"/>
                <a:gd name="connsiteX14" fmla="*/ 95913 w 167868"/>
                <a:gd name="connsiteY14" fmla="*/ 100761 h 168761"/>
                <a:gd name="connsiteX15" fmla="*/ 103532 w 167868"/>
                <a:gd name="connsiteY15" fmla="*/ 114476 h 168761"/>
                <a:gd name="connsiteX16" fmla="*/ 131154 w 167868"/>
                <a:gd name="connsiteY16" fmla="*/ 126666 h 168761"/>
                <a:gd name="connsiteX17" fmla="*/ 167728 w 167868"/>
                <a:gd name="connsiteY17" fmla="*/ 158666 h 168761"/>
                <a:gd name="connsiteX18" fmla="*/ 150775 w 167868"/>
                <a:gd name="connsiteY18" fmla="*/ 168761 h 168761"/>
                <a:gd name="connsiteX19" fmla="*/ 150775 w 167868"/>
                <a:gd name="connsiteY19" fmla="*/ 168761 h 168761"/>
                <a:gd name="connsiteX20" fmla="*/ 119343 w 167868"/>
                <a:gd name="connsiteY20" fmla="*/ 162666 h 168761"/>
                <a:gd name="connsiteX21" fmla="*/ 146203 w 167868"/>
                <a:gd name="connsiteY21" fmla="*/ 164380 h 168761"/>
                <a:gd name="connsiteX22" fmla="*/ 163537 w 167868"/>
                <a:gd name="connsiteY22" fmla="*/ 157904 h 168761"/>
                <a:gd name="connsiteX23" fmla="*/ 130201 w 167868"/>
                <a:gd name="connsiteY23" fmla="*/ 130476 h 168761"/>
                <a:gd name="connsiteX24" fmla="*/ 91913 w 167868"/>
                <a:gd name="connsiteY24" fmla="*/ 100381 h 168761"/>
                <a:gd name="connsiteX25" fmla="*/ 108104 w 167868"/>
                <a:gd name="connsiteY25" fmla="*/ 89143 h 168761"/>
                <a:gd name="connsiteX26" fmla="*/ 123153 w 167868"/>
                <a:gd name="connsiteY26" fmla="*/ 82476 h 168761"/>
                <a:gd name="connsiteX27" fmla="*/ 75530 w 167868"/>
                <a:gd name="connsiteY27" fmla="*/ 54857 h 168761"/>
                <a:gd name="connsiteX28" fmla="*/ 36860 w 167868"/>
                <a:gd name="connsiteY28" fmla="*/ 28381 h 168761"/>
                <a:gd name="connsiteX29" fmla="*/ 51338 w 167868"/>
                <a:gd name="connsiteY29" fmla="*/ 21524 h 168761"/>
                <a:gd name="connsiteX30" fmla="*/ 59719 w 167868"/>
                <a:gd name="connsiteY30" fmla="*/ 18286 h 168761"/>
                <a:gd name="connsiteX31" fmla="*/ 42385 w 167868"/>
                <a:gd name="connsiteY31" fmla="*/ 7809 h 168761"/>
                <a:gd name="connsiteX32" fmla="*/ 5429 w 167868"/>
                <a:gd name="connsiteY32" fmla="*/ 4000 h 168761"/>
                <a:gd name="connsiteX33" fmla="*/ 111152 w 167868"/>
                <a:gd name="connsiteY33" fmla="*/ 163047 h 168761"/>
                <a:gd name="connsiteX34" fmla="*/ 119343 w 167868"/>
                <a:gd name="connsiteY34" fmla="*/ 162666 h 168761"/>
                <a:gd name="connsiteX35" fmla="*/ 119343 w 167868"/>
                <a:gd name="connsiteY35" fmla="*/ 162666 h 16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67868" h="168761">
                  <a:moveTo>
                    <a:pt x="150775" y="168761"/>
                  </a:moveTo>
                  <a:cubicBezTo>
                    <a:pt x="149251" y="168761"/>
                    <a:pt x="147536" y="168571"/>
                    <a:pt x="145631" y="168380"/>
                  </a:cubicBezTo>
                  <a:cubicBezTo>
                    <a:pt x="131725" y="166666"/>
                    <a:pt x="119915" y="166285"/>
                    <a:pt x="110390" y="166856"/>
                  </a:cubicBezTo>
                  <a:cubicBezTo>
                    <a:pt x="109819" y="166856"/>
                    <a:pt x="109057" y="166666"/>
                    <a:pt x="108676" y="166095"/>
                  </a:cubicBezTo>
                  <a:cubicBezTo>
                    <a:pt x="71720" y="118666"/>
                    <a:pt x="36289" y="65333"/>
                    <a:pt x="286" y="2857"/>
                  </a:cubicBezTo>
                  <a:cubicBezTo>
                    <a:pt x="-95" y="2286"/>
                    <a:pt x="-95" y="1524"/>
                    <a:pt x="286" y="952"/>
                  </a:cubicBezTo>
                  <a:cubicBezTo>
                    <a:pt x="667" y="381"/>
                    <a:pt x="1238" y="0"/>
                    <a:pt x="2000" y="0"/>
                  </a:cubicBezTo>
                  <a:cubicBezTo>
                    <a:pt x="2952" y="0"/>
                    <a:pt x="26955" y="0"/>
                    <a:pt x="43337" y="3810"/>
                  </a:cubicBezTo>
                  <a:cubicBezTo>
                    <a:pt x="59338" y="7619"/>
                    <a:pt x="64291" y="13905"/>
                    <a:pt x="63720" y="18667"/>
                  </a:cubicBezTo>
                  <a:cubicBezTo>
                    <a:pt x="63339" y="22095"/>
                    <a:pt x="59719" y="25524"/>
                    <a:pt x="51338" y="25333"/>
                  </a:cubicBezTo>
                  <a:cubicBezTo>
                    <a:pt x="45051" y="25143"/>
                    <a:pt x="41241" y="26476"/>
                    <a:pt x="40861" y="28762"/>
                  </a:cubicBezTo>
                  <a:cubicBezTo>
                    <a:pt x="40098" y="34095"/>
                    <a:pt x="53623" y="45524"/>
                    <a:pt x="76483" y="50857"/>
                  </a:cubicBezTo>
                  <a:cubicBezTo>
                    <a:pt x="112867" y="59619"/>
                    <a:pt x="128106" y="73143"/>
                    <a:pt x="127154" y="82857"/>
                  </a:cubicBezTo>
                  <a:cubicBezTo>
                    <a:pt x="126391" y="89143"/>
                    <a:pt x="119343" y="92952"/>
                    <a:pt x="108295" y="93142"/>
                  </a:cubicBezTo>
                  <a:cubicBezTo>
                    <a:pt x="101056" y="93333"/>
                    <a:pt x="96294" y="96190"/>
                    <a:pt x="95913" y="100761"/>
                  </a:cubicBezTo>
                  <a:cubicBezTo>
                    <a:pt x="95532" y="104952"/>
                    <a:pt x="98389" y="109904"/>
                    <a:pt x="103532" y="114476"/>
                  </a:cubicBezTo>
                  <a:cubicBezTo>
                    <a:pt x="108104" y="118285"/>
                    <a:pt x="116486" y="123618"/>
                    <a:pt x="131154" y="126666"/>
                  </a:cubicBezTo>
                  <a:cubicBezTo>
                    <a:pt x="155346" y="131809"/>
                    <a:pt x="169443" y="147428"/>
                    <a:pt x="167728" y="158666"/>
                  </a:cubicBezTo>
                  <a:cubicBezTo>
                    <a:pt x="166205" y="165142"/>
                    <a:pt x="160108" y="168761"/>
                    <a:pt x="150775" y="168761"/>
                  </a:cubicBezTo>
                  <a:lnTo>
                    <a:pt x="150775" y="168761"/>
                  </a:lnTo>
                  <a:close/>
                  <a:moveTo>
                    <a:pt x="119343" y="162666"/>
                  </a:moveTo>
                  <a:cubicBezTo>
                    <a:pt x="127154" y="162666"/>
                    <a:pt x="136107" y="163237"/>
                    <a:pt x="146203" y="164380"/>
                  </a:cubicBezTo>
                  <a:cubicBezTo>
                    <a:pt x="156108" y="165523"/>
                    <a:pt x="162585" y="163237"/>
                    <a:pt x="163537" y="157904"/>
                  </a:cubicBezTo>
                  <a:cubicBezTo>
                    <a:pt x="164871" y="149904"/>
                    <a:pt x="153823" y="135619"/>
                    <a:pt x="130201" y="130476"/>
                  </a:cubicBezTo>
                  <a:cubicBezTo>
                    <a:pt x="103723" y="124761"/>
                    <a:pt x="90769" y="111047"/>
                    <a:pt x="91913" y="100381"/>
                  </a:cubicBezTo>
                  <a:cubicBezTo>
                    <a:pt x="92674" y="92380"/>
                    <a:pt x="100866" y="89333"/>
                    <a:pt x="108104" y="89143"/>
                  </a:cubicBezTo>
                  <a:cubicBezTo>
                    <a:pt x="117057" y="88952"/>
                    <a:pt x="122772" y="86476"/>
                    <a:pt x="123153" y="82476"/>
                  </a:cubicBezTo>
                  <a:cubicBezTo>
                    <a:pt x="123915" y="74666"/>
                    <a:pt x="107533" y="62476"/>
                    <a:pt x="75530" y="54857"/>
                  </a:cubicBezTo>
                  <a:cubicBezTo>
                    <a:pt x="50385" y="48762"/>
                    <a:pt x="35908" y="36381"/>
                    <a:pt x="36860" y="28381"/>
                  </a:cubicBezTo>
                  <a:cubicBezTo>
                    <a:pt x="37241" y="25714"/>
                    <a:pt x="39527" y="21143"/>
                    <a:pt x="51338" y="21524"/>
                  </a:cubicBezTo>
                  <a:cubicBezTo>
                    <a:pt x="56862" y="21714"/>
                    <a:pt x="59529" y="20000"/>
                    <a:pt x="59719" y="18286"/>
                  </a:cubicBezTo>
                  <a:cubicBezTo>
                    <a:pt x="60100" y="15810"/>
                    <a:pt x="55528" y="10857"/>
                    <a:pt x="42385" y="7809"/>
                  </a:cubicBezTo>
                  <a:cubicBezTo>
                    <a:pt x="30003" y="4952"/>
                    <a:pt x="12858" y="4191"/>
                    <a:pt x="5429" y="4000"/>
                  </a:cubicBezTo>
                  <a:cubicBezTo>
                    <a:pt x="40670" y="64571"/>
                    <a:pt x="75149" y="116761"/>
                    <a:pt x="111152" y="163047"/>
                  </a:cubicBezTo>
                  <a:cubicBezTo>
                    <a:pt x="113819" y="162666"/>
                    <a:pt x="116486" y="162666"/>
                    <a:pt x="119343" y="162666"/>
                  </a:cubicBezTo>
                  <a:lnTo>
                    <a:pt x="119343" y="162666"/>
                  </a:lnTo>
                  <a:close/>
                </a:path>
              </a:pathLst>
            </a:custGeom>
            <a:solidFill>
              <a:srgbClr val="000000"/>
            </a:solidFill>
            <a:ln w="1904" cap="flat">
              <a:noFill/>
              <a:prstDash val="solid"/>
              <a:miter/>
            </a:ln>
          </p:spPr>
          <p:txBody>
            <a:bodyPr rtlCol="0" anchor="ctr"/>
            <a:lstStyle/>
            <a:p>
              <a:endParaRPr lang="fr-FR"/>
            </a:p>
          </p:txBody>
        </p:sp>
        <p:sp>
          <p:nvSpPr>
            <p:cNvPr id="1299" name="Forme libre 1298">
              <a:extLst>
                <a:ext uri="{FF2B5EF4-FFF2-40B4-BE49-F238E27FC236}">
                  <a16:creationId xmlns:a16="http://schemas.microsoft.com/office/drawing/2014/main" id="{F3BD2969-7FC4-384C-7D33-39DBF404E6B8}"/>
                </a:ext>
              </a:extLst>
            </p:cNvPr>
            <p:cNvSpPr/>
            <p:nvPr/>
          </p:nvSpPr>
          <p:spPr>
            <a:xfrm>
              <a:off x="4717863" y="4519564"/>
              <a:ext cx="72767" cy="72952"/>
            </a:xfrm>
            <a:custGeom>
              <a:avLst/>
              <a:gdLst>
                <a:gd name="connsiteX0" fmla="*/ 72768 w 72767"/>
                <a:gd name="connsiteY0" fmla="*/ 25905 h 72952"/>
                <a:gd name="connsiteX1" fmla="*/ 0 w 72767"/>
                <a:gd name="connsiteY1" fmla="*/ 72952 h 72952"/>
                <a:gd name="connsiteX2" fmla="*/ 61719 w 72767"/>
                <a:gd name="connsiteY2" fmla="*/ 0 h 72952"/>
                <a:gd name="connsiteX3" fmla="*/ 72768 w 72767"/>
                <a:gd name="connsiteY3" fmla="*/ 25905 h 72952"/>
              </a:gdLst>
              <a:ahLst/>
              <a:cxnLst>
                <a:cxn ang="0">
                  <a:pos x="connsiteX0" y="connsiteY0"/>
                </a:cxn>
                <a:cxn ang="0">
                  <a:pos x="connsiteX1" y="connsiteY1"/>
                </a:cxn>
                <a:cxn ang="0">
                  <a:pos x="connsiteX2" y="connsiteY2"/>
                </a:cxn>
                <a:cxn ang="0">
                  <a:pos x="connsiteX3" y="connsiteY3"/>
                </a:cxn>
              </a:cxnLst>
              <a:rect l="l" t="t" r="r" b="b"/>
              <a:pathLst>
                <a:path w="72767" h="72952">
                  <a:moveTo>
                    <a:pt x="72768" y="25905"/>
                  </a:moveTo>
                  <a:cubicBezTo>
                    <a:pt x="59624" y="39047"/>
                    <a:pt x="37718" y="56952"/>
                    <a:pt x="0" y="72952"/>
                  </a:cubicBezTo>
                  <a:cubicBezTo>
                    <a:pt x="26097" y="50476"/>
                    <a:pt x="46290" y="25143"/>
                    <a:pt x="61719" y="0"/>
                  </a:cubicBezTo>
                  <a:lnTo>
                    <a:pt x="72768" y="25905"/>
                  </a:lnTo>
                  <a:close/>
                </a:path>
              </a:pathLst>
            </a:custGeom>
            <a:solidFill>
              <a:srgbClr val="FFFFFF"/>
            </a:solidFill>
            <a:ln w="1904" cap="flat">
              <a:noFill/>
              <a:prstDash val="solid"/>
              <a:miter/>
            </a:ln>
          </p:spPr>
          <p:txBody>
            <a:bodyPr rtlCol="0" anchor="ctr"/>
            <a:lstStyle/>
            <a:p>
              <a:endParaRPr lang="fr-FR"/>
            </a:p>
          </p:txBody>
        </p:sp>
        <p:sp>
          <p:nvSpPr>
            <p:cNvPr id="1300" name="Forme libre 1299">
              <a:extLst>
                <a:ext uri="{FF2B5EF4-FFF2-40B4-BE49-F238E27FC236}">
                  <a16:creationId xmlns:a16="http://schemas.microsoft.com/office/drawing/2014/main" id="{D7198539-1339-CC60-EF05-D3FF837B6037}"/>
                </a:ext>
              </a:extLst>
            </p:cNvPr>
            <p:cNvSpPr/>
            <p:nvPr/>
          </p:nvSpPr>
          <p:spPr>
            <a:xfrm>
              <a:off x="4715625" y="4517659"/>
              <a:ext cx="76917" cy="76952"/>
            </a:xfrm>
            <a:custGeom>
              <a:avLst/>
              <a:gdLst>
                <a:gd name="connsiteX0" fmla="*/ 2047 w 76917"/>
                <a:gd name="connsiteY0" fmla="*/ 76952 h 76952"/>
                <a:gd name="connsiteX1" fmla="*/ 332 w 76917"/>
                <a:gd name="connsiteY1" fmla="*/ 76000 h 76952"/>
                <a:gd name="connsiteX2" fmla="*/ 713 w 76917"/>
                <a:gd name="connsiteY2" fmla="*/ 73523 h 76952"/>
                <a:gd name="connsiteX3" fmla="*/ 62052 w 76917"/>
                <a:gd name="connsiteY3" fmla="*/ 952 h 76952"/>
                <a:gd name="connsiteX4" fmla="*/ 63957 w 76917"/>
                <a:gd name="connsiteY4" fmla="*/ 0 h 76952"/>
                <a:gd name="connsiteX5" fmla="*/ 65671 w 76917"/>
                <a:gd name="connsiteY5" fmla="*/ 1143 h 76952"/>
                <a:gd name="connsiteX6" fmla="*/ 76719 w 76917"/>
                <a:gd name="connsiteY6" fmla="*/ 27048 h 76952"/>
                <a:gd name="connsiteX7" fmla="*/ 76339 w 76917"/>
                <a:gd name="connsiteY7" fmla="*/ 29143 h 76952"/>
                <a:gd name="connsiteX8" fmla="*/ 2809 w 76917"/>
                <a:gd name="connsiteY8" fmla="*/ 76762 h 76952"/>
                <a:gd name="connsiteX9" fmla="*/ 2047 w 76917"/>
                <a:gd name="connsiteY9" fmla="*/ 76952 h 76952"/>
                <a:gd name="connsiteX10" fmla="*/ 2047 w 76917"/>
                <a:gd name="connsiteY10" fmla="*/ 76952 h 76952"/>
                <a:gd name="connsiteX11" fmla="*/ 63385 w 76917"/>
                <a:gd name="connsiteY11" fmla="*/ 6286 h 76952"/>
                <a:gd name="connsiteX12" fmla="*/ 12524 w 76917"/>
                <a:gd name="connsiteY12" fmla="*/ 68190 h 76952"/>
                <a:gd name="connsiteX13" fmla="*/ 72338 w 76917"/>
                <a:gd name="connsiteY13" fmla="*/ 27619 h 76952"/>
                <a:gd name="connsiteX14" fmla="*/ 63385 w 76917"/>
                <a:gd name="connsiteY14" fmla="*/ 6286 h 7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917" h="76952">
                  <a:moveTo>
                    <a:pt x="2047" y="76952"/>
                  </a:moveTo>
                  <a:cubicBezTo>
                    <a:pt x="1285" y="76952"/>
                    <a:pt x="713" y="76571"/>
                    <a:pt x="332" y="76000"/>
                  </a:cubicBezTo>
                  <a:cubicBezTo>
                    <a:pt x="-239" y="75238"/>
                    <a:pt x="-49" y="74095"/>
                    <a:pt x="713" y="73523"/>
                  </a:cubicBezTo>
                  <a:cubicBezTo>
                    <a:pt x="24525" y="52952"/>
                    <a:pt x="45098" y="28381"/>
                    <a:pt x="62052" y="952"/>
                  </a:cubicBezTo>
                  <a:cubicBezTo>
                    <a:pt x="62432" y="381"/>
                    <a:pt x="63195" y="0"/>
                    <a:pt x="63957" y="0"/>
                  </a:cubicBezTo>
                  <a:cubicBezTo>
                    <a:pt x="64719" y="0"/>
                    <a:pt x="65290" y="572"/>
                    <a:pt x="65671" y="1143"/>
                  </a:cubicBezTo>
                  <a:lnTo>
                    <a:pt x="76719" y="27048"/>
                  </a:lnTo>
                  <a:cubicBezTo>
                    <a:pt x="77101" y="27809"/>
                    <a:pt x="76910" y="28571"/>
                    <a:pt x="76339" y="29143"/>
                  </a:cubicBezTo>
                  <a:cubicBezTo>
                    <a:pt x="57099" y="48381"/>
                    <a:pt x="33097" y="63809"/>
                    <a:pt x="2809" y="76762"/>
                  </a:cubicBezTo>
                  <a:cubicBezTo>
                    <a:pt x="2618" y="76952"/>
                    <a:pt x="2427" y="76952"/>
                    <a:pt x="2047" y="76952"/>
                  </a:cubicBezTo>
                  <a:lnTo>
                    <a:pt x="2047" y="76952"/>
                  </a:lnTo>
                  <a:close/>
                  <a:moveTo>
                    <a:pt x="63385" y="6286"/>
                  </a:moveTo>
                  <a:cubicBezTo>
                    <a:pt x="48908" y="29143"/>
                    <a:pt x="31954" y="49905"/>
                    <a:pt x="12524" y="68190"/>
                  </a:cubicBezTo>
                  <a:cubicBezTo>
                    <a:pt x="36526" y="56762"/>
                    <a:pt x="56147" y="43428"/>
                    <a:pt x="72338" y="27619"/>
                  </a:cubicBezTo>
                  <a:lnTo>
                    <a:pt x="63385" y="6286"/>
                  </a:lnTo>
                  <a:close/>
                </a:path>
              </a:pathLst>
            </a:custGeom>
            <a:solidFill>
              <a:srgbClr val="000000"/>
            </a:solidFill>
            <a:ln w="1904" cap="flat">
              <a:noFill/>
              <a:prstDash val="solid"/>
              <a:miter/>
            </a:ln>
          </p:spPr>
          <p:txBody>
            <a:bodyPr rtlCol="0" anchor="ctr"/>
            <a:lstStyle/>
            <a:p>
              <a:endParaRPr lang="fr-FR"/>
            </a:p>
          </p:txBody>
        </p:sp>
        <p:sp>
          <p:nvSpPr>
            <p:cNvPr id="1301" name="Forme libre 1300">
              <a:extLst>
                <a:ext uri="{FF2B5EF4-FFF2-40B4-BE49-F238E27FC236}">
                  <a16:creationId xmlns:a16="http://schemas.microsoft.com/office/drawing/2014/main" id="{29894EC5-1F5E-1E79-636C-6E190ED2BC80}"/>
                </a:ext>
              </a:extLst>
            </p:cNvPr>
            <p:cNvSpPr/>
            <p:nvPr/>
          </p:nvSpPr>
          <p:spPr>
            <a:xfrm>
              <a:off x="4384668" y="4260140"/>
              <a:ext cx="528639" cy="467613"/>
            </a:xfrm>
            <a:custGeom>
              <a:avLst/>
              <a:gdLst>
                <a:gd name="connsiteX0" fmla="*/ 526354 w 528639"/>
                <a:gd name="connsiteY0" fmla="*/ 307804 h 467613"/>
                <a:gd name="connsiteX1" fmla="*/ 521211 w 528639"/>
                <a:gd name="connsiteY1" fmla="*/ 277709 h 467613"/>
                <a:gd name="connsiteX2" fmla="*/ 397010 w 528639"/>
                <a:gd name="connsiteY2" fmla="*/ 58091 h 467613"/>
                <a:gd name="connsiteX3" fmla="*/ 55457 w 528639"/>
                <a:gd name="connsiteY3" fmla="*/ 95615 h 467613"/>
                <a:gd name="connsiteX4" fmla="*/ 1929 w 528639"/>
                <a:gd name="connsiteY4" fmla="*/ 250852 h 467613"/>
                <a:gd name="connsiteX5" fmla="*/ 24 w 528639"/>
                <a:gd name="connsiteY5" fmla="*/ 289900 h 467613"/>
                <a:gd name="connsiteX6" fmla="*/ 228996 w 528639"/>
                <a:gd name="connsiteY6" fmla="*/ 412185 h 467613"/>
                <a:gd name="connsiteX7" fmla="*/ 263094 w 528639"/>
                <a:gd name="connsiteY7" fmla="*/ 389328 h 467613"/>
                <a:gd name="connsiteX8" fmla="*/ 379484 w 528639"/>
                <a:gd name="connsiteY8" fmla="*/ 283614 h 467613"/>
                <a:gd name="connsiteX9" fmla="*/ 370531 w 528639"/>
                <a:gd name="connsiteY9" fmla="*/ 320185 h 467613"/>
                <a:gd name="connsiteX10" fmla="*/ 370150 w 528639"/>
                <a:gd name="connsiteY10" fmla="*/ 321138 h 467613"/>
                <a:gd name="connsiteX11" fmla="*/ 427488 w 528639"/>
                <a:gd name="connsiteY11" fmla="*/ 466851 h 467613"/>
                <a:gd name="connsiteX12" fmla="*/ 429203 w 528639"/>
                <a:gd name="connsiteY12" fmla="*/ 467042 h 467613"/>
                <a:gd name="connsiteX13" fmla="*/ 528640 w 528639"/>
                <a:gd name="connsiteY13" fmla="*/ 340376 h 467613"/>
                <a:gd name="connsiteX14" fmla="*/ 526354 w 528639"/>
                <a:gd name="connsiteY14" fmla="*/ 307804 h 467613"/>
                <a:gd name="connsiteX15" fmla="*/ 526354 w 528639"/>
                <a:gd name="connsiteY15" fmla="*/ 307804 h 46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8639" h="467613">
                  <a:moveTo>
                    <a:pt x="526354" y="307804"/>
                  </a:moveTo>
                  <a:cubicBezTo>
                    <a:pt x="525211" y="297709"/>
                    <a:pt x="523306" y="287804"/>
                    <a:pt x="521211" y="277709"/>
                  </a:cubicBezTo>
                  <a:cubicBezTo>
                    <a:pt x="499304" y="178853"/>
                    <a:pt x="433393" y="84948"/>
                    <a:pt x="397010" y="58091"/>
                  </a:cubicBezTo>
                  <a:cubicBezTo>
                    <a:pt x="295858" y="-30099"/>
                    <a:pt x="137369" y="-18099"/>
                    <a:pt x="55457" y="95615"/>
                  </a:cubicBezTo>
                  <a:cubicBezTo>
                    <a:pt x="18311" y="147424"/>
                    <a:pt x="5929" y="210852"/>
                    <a:pt x="1929" y="250852"/>
                  </a:cubicBezTo>
                  <a:cubicBezTo>
                    <a:pt x="-357" y="274471"/>
                    <a:pt x="24" y="289900"/>
                    <a:pt x="24" y="289900"/>
                  </a:cubicBezTo>
                  <a:lnTo>
                    <a:pt x="228996" y="412185"/>
                  </a:lnTo>
                  <a:cubicBezTo>
                    <a:pt x="228996" y="412185"/>
                    <a:pt x="242711" y="403994"/>
                    <a:pt x="263094" y="389328"/>
                  </a:cubicBezTo>
                  <a:cubicBezTo>
                    <a:pt x="294334" y="367042"/>
                    <a:pt x="341386" y="329709"/>
                    <a:pt x="379484" y="283614"/>
                  </a:cubicBezTo>
                  <a:cubicBezTo>
                    <a:pt x="381199" y="294852"/>
                    <a:pt x="376056" y="307233"/>
                    <a:pt x="370531" y="320185"/>
                  </a:cubicBezTo>
                  <a:cubicBezTo>
                    <a:pt x="370341" y="320566"/>
                    <a:pt x="370341" y="320757"/>
                    <a:pt x="370150" y="321138"/>
                  </a:cubicBezTo>
                  <a:cubicBezTo>
                    <a:pt x="349577" y="371042"/>
                    <a:pt x="346148" y="455613"/>
                    <a:pt x="427488" y="466851"/>
                  </a:cubicBezTo>
                  <a:cubicBezTo>
                    <a:pt x="428060" y="466851"/>
                    <a:pt x="428631" y="467042"/>
                    <a:pt x="429203" y="467042"/>
                  </a:cubicBezTo>
                  <a:cubicBezTo>
                    <a:pt x="474921" y="472565"/>
                    <a:pt x="528640" y="438661"/>
                    <a:pt x="528640" y="340376"/>
                  </a:cubicBezTo>
                  <a:cubicBezTo>
                    <a:pt x="528259" y="329709"/>
                    <a:pt x="527687" y="318852"/>
                    <a:pt x="526354" y="307804"/>
                  </a:cubicBezTo>
                  <a:lnTo>
                    <a:pt x="526354" y="307804"/>
                  </a:lnTo>
                  <a:close/>
                </a:path>
              </a:pathLst>
            </a:custGeom>
            <a:solidFill>
              <a:srgbClr val="FFFFFF"/>
            </a:solidFill>
            <a:ln w="1904" cap="flat">
              <a:noFill/>
              <a:prstDash val="solid"/>
              <a:miter/>
            </a:ln>
          </p:spPr>
          <p:txBody>
            <a:bodyPr rtlCol="0" anchor="ctr"/>
            <a:lstStyle/>
            <a:p>
              <a:endParaRPr lang="fr-FR"/>
            </a:p>
          </p:txBody>
        </p:sp>
        <p:sp>
          <p:nvSpPr>
            <p:cNvPr id="1302" name="Forme libre 1301">
              <a:extLst>
                <a:ext uri="{FF2B5EF4-FFF2-40B4-BE49-F238E27FC236}">
                  <a16:creationId xmlns:a16="http://schemas.microsoft.com/office/drawing/2014/main" id="{0A0EDF6E-12CE-B4C3-E140-9D324338232F}"/>
                </a:ext>
              </a:extLst>
            </p:cNvPr>
            <p:cNvSpPr/>
            <p:nvPr/>
          </p:nvSpPr>
          <p:spPr>
            <a:xfrm>
              <a:off x="4384444" y="4260331"/>
              <a:ext cx="521243" cy="412184"/>
            </a:xfrm>
            <a:custGeom>
              <a:avLst/>
              <a:gdLst>
                <a:gd name="connsiteX0" fmla="*/ 521243 w 521243"/>
                <a:gd name="connsiteY0" fmla="*/ 277519 h 412184"/>
                <a:gd name="connsiteX1" fmla="*/ 521243 w 521243"/>
                <a:gd name="connsiteY1" fmla="*/ 277519 h 412184"/>
                <a:gd name="connsiteX2" fmla="*/ 400852 w 521243"/>
                <a:gd name="connsiteY2" fmla="*/ 295995 h 412184"/>
                <a:gd name="connsiteX3" fmla="*/ 370564 w 521243"/>
                <a:gd name="connsiteY3" fmla="*/ 320185 h 412184"/>
                <a:gd name="connsiteX4" fmla="*/ 379517 w 521243"/>
                <a:gd name="connsiteY4" fmla="*/ 283614 h 412184"/>
                <a:gd name="connsiteX5" fmla="*/ 263127 w 521243"/>
                <a:gd name="connsiteY5" fmla="*/ 389328 h 412184"/>
                <a:gd name="connsiteX6" fmla="*/ 229029 w 521243"/>
                <a:gd name="connsiteY6" fmla="*/ 412185 h 412184"/>
                <a:gd name="connsiteX7" fmla="*/ 57 w 521243"/>
                <a:gd name="connsiteY7" fmla="*/ 289900 h 412184"/>
                <a:gd name="connsiteX8" fmla="*/ 1962 w 521243"/>
                <a:gd name="connsiteY8" fmla="*/ 250852 h 412184"/>
                <a:gd name="connsiteX9" fmla="*/ 55490 w 521243"/>
                <a:gd name="connsiteY9" fmla="*/ 95615 h 412184"/>
                <a:gd name="connsiteX10" fmla="*/ 397043 w 521243"/>
                <a:gd name="connsiteY10" fmla="*/ 58091 h 412184"/>
                <a:gd name="connsiteX11" fmla="*/ 521243 w 521243"/>
                <a:gd name="connsiteY11" fmla="*/ 277519 h 412184"/>
                <a:gd name="connsiteX12" fmla="*/ 521243 w 521243"/>
                <a:gd name="connsiteY12" fmla="*/ 277519 h 4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1243" h="412184">
                  <a:moveTo>
                    <a:pt x="521243" y="277519"/>
                  </a:moveTo>
                  <a:lnTo>
                    <a:pt x="521243" y="277519"/>
                  </a:lnTo>
                  <a:cubicBezTo>
                    <a:pt x="485050" y="260185"/>
                    <a:pt x="430569" y="262852"/>
                    <a:pt x="400852" y="295995"/>
                  </a:cubicBezTo>
                  <a:cubicBezTo>
                    <a:pt x="390375" y="305709"/>
                    <a:pt x="379898" y="313709"/>
                    <a:pt x="370564" y="320185"/>
                  </a:cubicBezTo>
                  <a:cubicBezTo>
                    <a:pt x="375898" y="307233"/>
                    <a:pt x="381232" y="294852"/>
                    <a:pt x="379517" y="283614"/>
                  </a:cubicBezTo>
                  <a:cubicBezTo>
                    <a:pt x="341419" y="329709"/>
                    <a:pt x="294368" y="367042"/>
                    <a:pt x="263127" y="389328"/>
                  </a:cubicBezTo>
                  <a:cubicBezTo>
                    <a:pt x="242744" y="403994"/>
                    <a:pt x="229029" y="412185"/>
                    <a:pt x="229029" y="412185"/>
                  </a:cubicBezTo>
                  <a:lnTo>
                    <a:pt x="57" y="289900"/>
                  </a:lnTo>
                  <a:cubicBezTo>
                    <a:pt x="57" y="289900"/>
                    <a:pt x="-515" y="274471"/>
                    <a:pt x="1962" y="250852"/>
                  </a:cubicBezTo>
                  <a:cubicBezTo>
                    <a:pt x="5962" y="210852"/>
                    <a:pt x="18344" y="147424"/>
                    <a:pt x="55490" y="95615"/>
                  </a:cubicBezTo>
                  <a:cubicBezTo>
                    <a:pt x="137402" y="-18099"/>
                    <a:pt x="295892" y="-30099"/>
                    <a:pt x="397043" y="58091"/>
                  </a:cubicBezTo>
                  <a:cubicBezTo>
                    <a:pt x="433427" y="84948"/>
                    <a:pt x="499528" y="178662"/>
                    <a:pt x="521243" y="277519"/>
                  </a:cubicBezTo>
                  <a:lnTo>
                    <a:pt x="521243" y="277519"/>
                  </a:lnTo>
                  <a:close/>
                </a:path>
              </a:pathLst>
            </a:custGeom>
            <a:solidFill>
              <a:srgbClr val="000000"/>
            </a:solidFill>
            <a:ln w="1904" cap="flat">
              <a:noFill/>
              <a:prstDash val="solid"/>
              <a:miter/>
            </a:ln>
          </p:spPr>
          <p:txBody>
            <a:bodyPr rtlCol="0" anchor="ctr"/>
            <a:lstStyle/>
            <a:p>
              <a:endParaRPr lang="fr-FR"/>
            </a:p>
          </p:txBody>
        </p:sp>
        <p:sp>
          <p:nvSpPr>
            <p:cNvPr id="1303" name="Forme libre 1302">
              <a:extLst>
                <a:ext uri="{FF2B5EF4-FFF2-40B4-BE49-F238E27FC236}">
                  <a16:creationId xmlns:a16="http://schemas.microsoft.com/office/drawing/2014/main" id="{299C4332-556E-91C9-B408-F9AD7FD1A2FE}"/>
                </a:ext>
              </a:extLst>
            </p:cNvPr>
            <p:cNvSpPr/>
            <p:nvPr/>
          </p:nvSpPr>
          <p:spPr>
            <a:xfrm>
              <a:off x="4783288" y="4525191"/>
              <a:ext cx="124260" cy="33039"/>
            </a:xfrm>
            <a:custGeom>
              <a:avLst/>
              <a:gdLst>
                <a:gd name="connsiteX0" fmla="*/ 2009 w 124260"/>
                <a:gd name="connsiteY0" fmla="*/ 33039 h 33039"/>
                <a:gd name="connsiteX1" fmla="*/ 676 w 124260"/>
                <a:gd name="connsiteY1" fmla="*/ 32468 h 33039"/>
                <a:gd name="connsiteX2" fmla="*/ 485 w 124260"/>
                <a:gd name="connsiteY2" fmla="*/ 29611 h 33039"/>
                <a:gd name="connsiteX3" fmla="*/ 123162 w 124260"/>
                <a:gd name="connsiteY3" fmla="*/ 10754 h 33039"/>
                <a:gd name="connsiteX4" fmla="*/ 124115 w 124260"/>
                <a:gd name="connsiteY4" fmla="*/ 13420 h 33039"/>
                <a:gd name="connsiteX5" fmla="*/ 121447 w 124260"/>
                <a:gd name="connsiteY5" fmla="*/ 14373 h 33039"/>
                <a:gd name="connsiteX6" fmla="*/ 3342 w 124260"/>
                <a:gd name="connsiteY6" fmla="*/ 32278 h 33039"/>
                <a:gd name="connsiteX7" fmla="*/ 2009 w 124260"/>
                <a:gd name="connsiteY7" fmla="*/ 33039 h 33039"/>
                <a:gd name="connsiteX8" fmla="*/ 2009 w 124260"/>
                <a:gd name="connsiteY8" fmla="*/ 33039 h 3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60" h="33039">
                  <a:moveTo>
                    <a:pt x="2009" y="33039"/>
                  </a:moveTo>
                  <a:cubicBezTo>
                    <a:pt x="1628" y="33039"/>
                    <a:pt x="1056" y="32849"/>
                    <a:pt x="676" y="32468"/>
                  </a:cubicBezTo>
                  <a:cubicBezTo>
                    <a:pt x="-86" y="31706"/>
                    <a:pt x="-277" y="30563"/>
                    <a:pt x="485" y="29611"/>
                  </a:cubicBezTo>
                  <a:cubicBezTo>
                    <a:pt x="30964" y="-4484"/>
                    <a:pt x="86778" y="-6770"/>
                    <a:pt x="123162" y="10754"/>
                  </a:cubicBezTo>
                  <a:cubicBezTo>
                    <a:pt x="124115" y="11135"/>
                    <a:pt x="124495" y="12468"/>
                    <a:pt x="124115" y="13420"/>
                  </a:cubicBezTo>
                  <a:cubicBezTo>
                    <a:pt x="123734" y="14373"/>
                    <a:pt x="122400" y="14754"/>
                    <a:pt x="121447" y="14373"/>
                  </a:cubicBezTo>
                  <a:cubicBezTo>
                    <a:pt x="86397" y="-2580"/>
                    <a:pt x="32678" y="-484"/>
                    <a:pt x="3342" y="32278"/>
                  </a:cubicBezTo>
                  <a:cubicBezTo>
                    <a:pt x="3152" y="32849"/>
                    <a:pt x="2580" y="33039"/>
                    <a:pt x="2009" y="33039"/>
                  </a:cubicBezTo>
                  <a:lnTo>
                    <a:pt x="2009" y="33039"/>
                  </a:lnTo>
                  <a:close/>
                </a:path>
              </a:pathLst>
            </a:custGeom>
            <a:solidFill>
              <a:srgbClr val="000000"/>
            </a:solidFill>
            <a:ln w="1904" cap="flat">
              <a:noFill/>
              <a:prstDash val="solid"/>
              <a:miter/>
            </a:ln>
          </p:spPr>
          <p:txBody>
            <a:bodyPr rtlCol="0" anchor="ctr"/>
            <a:lstStyle/>
            <a:p>
              <a:endParaRPr lang="fr-FR"/>
            </a:p>
          </p:txBody>
        </p:sp>
        <p:sp>
          <p:nvSpPr>
            <p:cNvPr id="1304" name="Forme libre 1303">
              <a:extLst>
                <a:ext uri="{FF2B5EF4-FFF2-40B4-BE49-F238E27FC236}">
                  <a16:creationId xmlns:a16="http://schemas.microsoft.com/office/drawing/2014/main" id="{466F0D50-2C3A-F01C-FD02-26C71C0D96D1}"/>
                </a:ext>
              </a:extLst>
            </p:cNvPr>
            <p:cNvSpPr/>
            <p:nvPr/>
          </p:nvSpPr>
          <p:spPr>
            <a:xfrm>
              <a:off x="4903783" y="4536135"/>
              <a:ext cx="3809" cy="3809"/>
            </a:xfrm>
            <a:custGeom>
              <a:avLst/>
              <a:gdLst>
                <a:gd name="connsiteX0" fmla="*/ 1905 w 3809"/>
                <a:gd name="connsiteY0" fmla="*/ 3810 h 3809"/>
                <a:gd name="connsiteX1" fmla="*/ 1905 w 3809"/>
                <a:gd name="connsiteY1" fmla="*/ 3810 h 3809"/>
                <a:gd name="connsiteX2" fmla="*/ 0 w 3809"/>
                <a:gd name="connsiteY2" fmla="*/ 1905 h 3809"/>
                <a:gd name="connsiteX3" fmla="*/ 1905 w 3809"/>
                <a:gd name="connsiteY3" fmla="*/ 0 h 3809"/>
                <a:gd name="connsiteX4" fmla="*/ 3810 w 3809"/>
                <a:gd name="connsiteY4" fmla="*/ 1905 h 3809"/>
                <a:gd name="connsiteX5" fmla="*/ 1905 w 3809"/>
                <a:gd name="connsiteY5" fmla="*/ 3810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9" h="3809">
                  <a:moveTo>
                    <a:pt x="1905" y="3810"/>
                  </a:moveTo>
                  <a:lnTo>
                    <a:pt x="1905" y="3810"/>
                  </a:lnTo>
                  <a:cubicBezTo>
                    <a:pt x="762" y="3810"/>
                    <a:pt x="0" y="2857"/>
                    <a:pt x="0" y="1905"/>
                  </a:cubicBezTo>
                  <a:cubicBezTo>
                    <a:pt x="0" y="952"/>
                    <a:pt x="952" y="0"/>
                    <a:pt x="1905" y="0"/>
                  </a:cubicBezTo>
                  <a:cubicBezTo>
                    <a:pt x="2857" y="0"/>
                    <a:pt x="3810" y="952"/>
                    <a:pt x="3810" y="1905"/>
                  </a:cubicBezTo>
                  <a:cubicBezTo>
                    <a:pt x="3810" y="2857"/>
                    <a:pt x="3048" y="3810"/>
                    <a:pt x="1905" y="3810"/>
                  </a:cubicBezTo>
                  <a:close/>
                </a:path>
              </a:pathLst>
            </a:custGeom>
            <a:solidFill>
              <a:srgbClr val="000000"/>
            </a:solidFill>
            <a:ln w="1904" cap="flat">
              <a:noFill/>
              <a:prstDash val="solid"/>
              <a:miter/>
            </a:ln>
          </p:spPr>
          <p:txBody>
            <a:bodyPr rtlCol="0" anchor="ctr"/>
            <a:lstStyle/>
            <a:p>
              <a:endParaRPr lang="fr-FR"/>
            </a:p>
          </p:txBody>
        </p:sp>
        <p:sp>
          <p:nvSpPr>
            <p:cNvPr id="1305" name="Forme libre 1304">
              <a:extLst>
                <a:ext uri="{FF2B5EF4-FFF2-40B4-BE49-F238E27FC236}">
                  <a16:creationId xmlns:a16="http://schemas.microsoft.com/office/drawing/2014/main" id="{DB12EDE4-3848-2632-58E4-4E157DC56E9B}"/>
                </a:ext>
              </a:extLst>
            </p:cNvPr>
            <p:cNvSpPr/>
            <p:nvPr/>
          </p:nvSpPr>
          <p:spPr>
            <a:xfrm>
              <a:off x="4743127" y="4498274"/>
              <a:ext cx="79951" cy="144768"/>
            </a:xfrm>
            <a:custGeom>
              <a:avLst/>
              <a:gdLst>
                <a:gd name="connsiteX0" fmla="*/ 20834 w 79951"/>
                <a:gd name="connsiteY0" fmla="*/ 45671 h 144768"/>
                <a:gd name="connsiteX1" fmla="*/ 21215 w 79951"/>
                <a:gd name="connsiteY1" fmla="*/ 23004 h 144768"/>
                <a:gd name="connsiteX2" fmla="*/ 29216 w 79951"/>
                <a:gd name="connsiteY2" fmla="*/ 12718 h 144768"/>
                <a:gd name="connsiteX3" fmla="*/ 39503 w 79951"/>
                <a:gd name="connsiteY3" fmla="*/ 5290 h 144768"/>
                <a:gd name="connsiteX4" fmla="*/ 48075 w 79951"/>
                <a:gd name="connsiteY4" fmla="*/ 1290 h 144768"/>
                <a:gd name="connsiteX5" fmla="*/ 60457 w 79951"/>
                <a:gd name="connsiteY5" fmla="*/ 33290 h 144768"/>
                <a:gd name="connsiteX6" fmla="*/ 75886 w 79951"/>
                <a:gd name="connsiteY6" fmla="*/ 11195 h 144768"/>
                <a:gd name="connsiteX7" fmla="*/ 57218 w 79951"/>
                <a:gd name="connsiteY7" fmla="*/ 64909 h 144768"/>
                <a:gd name="connsiteX8" fmla="*/ 77220 w 79951"/>
                <a:gd name="connsiteY8" fmla="*/ 142623 h 144768"/>
                <a:gd name="connsiteX9" fmla="*/ 71 w 79951"/>
                <a:gd name="connsiteY9" fmla="*/ 132908 h 144768"/>
                <a:gd name="connsiteX10" fmla="*/ 20834 w 79951"/>
                <a:gd name="connsiteY10" fmla="*/ 45671 h 144768"/>
                <a:gd name="connsiteX11" fmla="*/ 20834 w 79951"/>
                <a:gd name="connsiteY11" fmla="*/ 45671 h 14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951" h="144768">
                  <a:moveTo>
                    <a:pt x="20834" y="45671"/>
                  </a:moveTo>
                  <a:cubicBezTo>
                    <a:pt x="20263" y="36147"/>
                    <a:pt x="15691" y="28338"/>
                    <a:pt x="21215" y="23004"/>
                  </a:cubicBezTo>
                  <a:cubicBezTo>
                    <a:pt x="21596" y="17290"/>
                    <a:pt x="24644" y="14242"/>
                    <a:pt x="29216" y="12718"/>
                  </a:cubicBezTo>
                  <a:cubicBezTo>
                    <a:pt x="30168" y="8528"/>
                    <a:pt x="35693" y="4909"/>
                    <a:pt x="39503" y="5290"/>
                  </a:cubicBezTo>
                  <a:cubicBezTo>
                    <a:pt x="41788" y="1480"/>
                    <a:pt x="47884" y="-1948"/>
                    <a:pt x="48075" y="1290"/>
                  </a:cubicBezTo>
                  <a:cubicBezTo>
                    <a:pt x="48646" y="8909"/>
                    <a:pt x="51885" y="43004"/>
                    <a:pt x="60457" y="33290"/>
                  </a:cubicBezTo>
                  <a:cubicBezTo>
                    <a:pt x="63123" y="30052"/>
                    <a:pt x="70934" y="19576"/>
                    <a:pt x="75886" y="11195"/>
                  </a:cubicBezTo>
                  <a:cubicBezTo>
                    <a:pt x="78553" y="23766"/>
                    <a:pt x="77601" y="46433"/>
                    <a:pt x="57218" y="64909"/>
                  </a:cubicBezTo>
                  <a:cubicBezTo>
                    <a:pt x="43503" y="100909"/>
                    <a:pt x="51885" y="142623"/>
                    <a:pt x="77220" y="142623"/>
                  </a:cubicBezTo>
                  <a:cubicBezTo>
                    <a:pt x="96269" y="142623"/>
                    <a:pt x="9786" y="151575"/>
                    <a:pt x="71" y="132908"/>
                  </a:cubicBezTo>
                  <a:cubicBezTo>
                    <a:pt x="-1453" y="96147"/>
                    <a:pt x="22168" y="68528"/>
                    <a:pt x="20834" y="45671"/>
                  </a:cubicBezTo>
                  <a:lnTo>
                    <a:pt x="20834" y="45671"/>
                  </a:lnTo>
                  <a:close/>
                </a:path>
              </a:pathLst>
            </a:custGeom>
            <a:solidFill>
              <a:srgbClr val="FFFFFF"/>
            </a:solidFill>
            <a:ln w="1904" cap="flat">
              <a:noFill/>
              <a:prstDash val="solid"/>
              <a:miter/>
            </a:ln>
          </p:spPr>
          <p:txBody>
            <a:bodyPr rtlCol="0" anchor="ctr"/>
            <a:lstStyle/>
            <a:p>
              <a:endParaRPr lang="fr-FR"/>
            </a:p>
          </p:txBody>
        </p:sp>
        <p:sp>
          <p:nvSpPr>
            <p:cNvPr id="1306" name="Forme libre 1305">
              <a:extLst>
                <a:ext uri="{FF2B5EF4-FFF2-40B4-BE49-F238E27FC236}">
                  <a16:creationId xmlns:a16="http://schemas.microsoft.com/office/drawing/2014/main" id="{42E47F65-04DF-4E79-8A2A-8688E24787B4}"/>
                </a:ext>
              </a:extLst>
            </p:cNvPr>
            <p:cNvSpPr/>
            <p:nvPr/>
          </p:nvSpPr>
          <p:spPr>
            <a:xfrm>
              <a:off x="4811775" y="4567944"/>
              <a:ext cx="101151" cy="159843"/>
            </a:xfrm>
            <a:custGeom>
              <a:avLst/>
              <a:gdLst>
                <a:gd name="connsiteX0" fmla="*/ 101151 w 101151"/>
                <a:gd name="connsiteY0" fmla="*/ 32571 h 159843"/>
                <a:gd name="connsiteX1" fmla="*/ 1714 w 101151"/>
                <a:gd name="connsiteY1" fmla="*/ 159237 h 159843"/>
                <a:gd name="connsiteX2" fmla="*/ 0 w 101151"/>
                <a:gd name="connsiteY2" fmla="*/ 159047 h 159843"/>
                <a:gd name="connsiteX3" fmla="*/ 10477 w 101151"/>
                <a:gd name="connsiteY3" fmla="*/ 154285 h 159843"/>
                <a:gd name="connsiteX4" fmla="*/ 27621 w 101151"/>
                <a:gd name="connsiteY4" fmla="*/ 139428 h 159843"/>
                <a:gd name="connsiteX5" fmla="*/ 37146 w 101151"/>
                <a:gd name="connsiteY5" fmla="*/ 125333 h 159843"/>
                <a:gd name="connsiteX6" fmla="*/ 64386 w 101151"/>
                <a:gd name="connsiteY6" fmla="*/ 117142 h 159843"/>
                <a:gd name="connsiteX7" fmla="*/ 79054 w 101151"/>
                <a:gd name="connsiteY7" fmla="*/ 83428 h 159843"/>
                <a:gd name="connsiteX8" fmla="*/ 79816 w 101151"/>
                <a:gd name="connsiteY8" fmla="*/ 67047 h 159843"/>
                <a:gd name="connsiteX9" fmla="*/ 89150 w 101151"/>
                <a:gd name="connsiteY9" fmla="*/ 43809 h 159843"/>
                <a:gd name="connsiteX10" fmla="*/ 86674 w 101151"/>
                <a:gd name="connsiteY10" fmla="*/ 17905 h 159843"/>
                <a:gd name="connsiteX11" fmla="*/ 96960 w 101151"/>
                <a:gd name="connsiteY11" fmla="*/ 3048 h 159843"/>
                <a:gd name="connsiteX12" fmla="*/ 99246 w 101151"/>
                <a:gd name="connsiteY12" fmla="*/ 0 h 159843"/>
                <a:gd name="connsiteX13" fmla="*/ 101151 w 101151"/>
                <a:gd name="connsiteY13" fmla="*/ 32571 h 159843"/>
                <a:gd name="connsiteX14" fmla="*/ 101151 w 101151"/>
                <a:gd name="connsiteY14" fmla="*/ 32571 h 15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151" h="159843">
                  <a:moveTo>
                    <a:pt x="101151" y="32571"/>
                  </a:moveTo>
                  <a:cubicBezTo>
                    <a:pt x="101151" y="130856"/>
                    <a:pt x="47432" y="164952"/>
                    <a:pt x="1714" y="159237"/>
                  </a:cubicBezTo>
                  <a:cubicBezTo>
                    <a:pt x="1143" y="159237"/>
                    <a:pt x="571" y="159047"/>
                    <a:pt x="0" y="159047"/>
                  </a:cubicBezTo>
                  <a:cubicBezTo>
                    <a:pt x="3048" y="156952"/>
                    <a:pt x="7048" y="155999"/>
                    <a:pt x="10477" y="154285"/>
                  </a:cubicBezTo>
                  <a:cubicBezTo>
                    <a:pt x="17335" y="151047"/>
                    <a:pt x="23430" y="145904"/>
                    <a:pt x="27621" y="139428"/>
                  </a:cubicBezTo>
                  <a:cubicBezTo>
                    <a:pt x="30669" y="134666"/>
                    <a:pt x="32765" y="128952"/>
                    <a:pt x="37146" y="125333"/>
                  </a:cubicBezTo>
                  <a:cubicBezTo>
                    <a:pt x="44575" y="119428"/>
                    <a:pt x="55814" y="121333"/>
                    <a:pt x="64386" y="117142"/>
                  </a:cubicBezTo>
                  <a:cubicBezTo>
                    <a:pt x="76006" y="111428"/>
                    <a:pt x="79435" y="96380"/>
                    <a:pt x="79054" y="83428"/>
                  </a:cubicBezTo>
                  <a:cubicBezTo>
                    <a:pt x="78864" y="77904"/>
                    <a:pt x="78292" y="72381"/>
                    <a:pt x="79816" y="67047"/>
                  </a:cubicBezTo>
                  <a:cubicBezTo>
                    <a:pt x="81912" y="58857"/>
                    <a:pt x="88388" y="52190"/>
                    <a:pt x="89150" y="43809"/>
                  </a:cubicBezTo>
                  <a:cubicBezTo>
                    <a:pt x="89912" y="35047"/>
                    <a:pt x="84388" y="26286"/>
                    <a:pt x="86674" y="17905"/>
                  </a:cubicBezTo>
                  <a:cubicBezTo>
                    <a:pt x="88198" y="12000"/>
                    <a:pt x="93151" y="7809"/>
                    <a:pt x="96960" y="3048"/>
                  </a:cubicBezTo>
                  <a:cubicBezTo>
                    <a:pt x="97722" y="2095"/>
                    <a:pt x="98484" y="1143"/>
                    <a:pt x="99246" y="0"/>
                  </a:cubicBezTo>
                  <a:cubicBezTo>
                    <a:pt x="100580" y="11048"/>
                    <a:pt x="101151" y="21905"/>
                    <a:pt x="101151" y="32571"/>
                  </a:cubicBezTo>
                  <a:lnTo>
                    <a:pt x="101151" y="32571"/>
                  </a:lnTo>
                  <a:close/>
                </a:path>
              </a:pathLst>
            </a:custGeom>
            <a:solidFill>
              <a:srgbClr val="FFFFFF"/>
            </a:solidFill>
            <a:ln w="1904" cap="flat">
              <a:noFill/>
              <a:prstDash val="solid"/>
              <a:miter/>
            </a:ln>
          </p:spPr>
          <p:txBody>
            <a:bodyPr rtlCol="0" anchor="ctr"/>
            <a:lstStyle/>
            <a:p>
              <a:endParaRPr lang="fr-FR"/>
            </a:p>
          </p:txBody>
        </p:sp>
        <p:sp>
          <p:nvSpPr>
            <p:cNvPr id="1307" name="Forme libre 1306">
              <a:extLst>
                <a:ext uri="{FF2B5EF4-FFF2-40B4-BE49-F238E27FC236}">
                  <a16:creationId xmlns:a16="http://schemas.microsoft.com/office/drawing/2014/main" id="{8C0A1450-2FE7-3DC6-99EA-71E5A8FC12B1}"/>
                </a:ext>
              </a:extLst>
            </p:cNvPr>
            <p:cNvSpPr/>
            <p:nvPr/>
          </p:nvSpPr>
          <p:spPr>
            <a:xfrm>
              <a:off x="4382539" y="4258208"/>
              <a:ext cx="532482" cy="471640"/>
            </a:xfrm>
            <a:custGeom>
              <a:avLst/>
              <a:gdLst>
                <a:gd name="connsiteX0" fmla="*/ 440856 w 532482"/>
                <a:gd name="connsiteY0" fmla="*/ 471640 h 471640"/>
                <a:gd name="connsiteX1" fmla="*/ 430760 w 532482"/>
                <a:gd name="connsiteY1" fmla="*/ 471069 h 471640"/>
                <a:gd name="connsiteX2" fmla="*/ 369802 w 532482"/>
                <a:gd name="connsiteY2" fmla="*/ 434497 h 471640"/>
                <a:gd name="connsiteX3" fmla="*/ 357802 w 532482"/>
                <a:gd name="connsiteY3" fmla="*/ 378307 h 471640"/>
                <a:gd name="connsiteX4" fmla="*/ 370184 w 532482"/>
                <a:gd name="connsiteY4" fmla="*/ 322498 h 471640"/>
                <a:gd name="connsiteX5" fmla="*/ 370945 w 532482"/>
                <a:gd name="connsiteY5" fmla="*/ 320784 h 471640"/>
                <a:gd name="connsiteX6" fmla="*/ 379708 w 532482"/>
                <a:gd name="connsiteY6" fmla="*/ 290879 h 471640"/>
                <a:gd name="connsiteX7" fmla="*/ 266175 w 532482"/>
                <a:gd name="connsiteY7" fmla="*/ 393164 h 471640"/>
                <a:gd name="connsiteX8" fmla="*/ 231886 w 532482"/>
                <a:gd name="connsiteY8" fmla="*/ 416021 h 471640"/>
                <a:gd name="connsiteX9" fmla="*/ 229981 w 532482"/>
                <a:gd name="connsiteY9" fmla="*/ 416021 h 471640"/>
                <a:gd name="connsiteX10" fmla="*/ 1009 w 532482"/>
                <a:gd name="connsiteY10" fmla="*/ 293736 h 471640"/>
                <a:gd name="connsiteX11" fmla="*/ 57 w 532482"/>
                <a:gd name="connsiteY11" fmla="*/ 292022 h 471640"/>
                <a:gd name="connsiteX12" fmla="*/ 1962 w 532482"/>
                <a:gd name="connsiteY12" fmla="*/ 252594 h 471640"/>
                <a:gd name="connsiteX13" fmla="*/ 55871 w 532482"/>
                <a:gd name="connsiteY13" fmla="*/ 96404 h 471640"/>
                <a:gd name="connsiteX14" fmla="*/ 216837 w 532482"/>
                <a:gd name="connsiteY14" fmla="*/ 1547 h 471640"/>
                <a:gd name="connsiteX15" fmla="*/ 400281 w 532482"/>
                <a:gd name="connsiteY15" fmla="*/ 58499 h 471640"/>
                <a:gd name="connsiteX16" fmla="*/ 482955 w 532482"/>
                <a:gd name="connsiteY16" fmla="*/ 167832 h 471640"/>
                <a:gd name="connsiteX17" fmla="*/ 532483 w 532482"/>
                <a:gd name="connsiteY17" fmla="*/ 342307 h 471640"/>
                <a:gd name="connsiteX18" fmla="*/ 494003 w 532482"/>
                <a:gd name="connsiteY18" fmla="*/ 451259 h 471640"/>
                <a:gd name="connsiteX19" fmla="*/ 440856 w 532482"/>
                <a:gd name="connsiteY19" fmla="*/ 471640 h 471640"/>
                <a:gd name="connsiteX20" fmla="*/ 440856 w 532482"/>
                <a:gd name="connsiteY20" fmla="*/ 471640 h 471640"/>
                <a:gd name="connsiteX21" fmla="*/ 381422 w 532482"/>
                <a:gd name="connsiteY21" fmla="*/ 283832 h 471640"/>
                <a:gd name="connsiteX22" fmla="*/ 381994 w 532482"/>
                <a:gd name="connsiteY22" fmla="*/ 283832 h 471640"/>
                <a:gd name="connsiteX23" fmla="*/ 383518 w 532482"/>
                <a:gd name="connsiteY23" fmla="*/ 285355 h 471640"/>
                <a:gd name="connsiteX24" fmla="*/ 374755 w 532482"/>
                <a:gd name="connsiteY24" fmla="*/ 322117 h 471640"/>
                <a:gd name="connsiteX25" fmla="*/ 373993 w 532482"/>
                <a:gd name="connsiteY25" fmla="*/ 323831 h 471640"/>
                <a:gd name="connsiteX26" fmla="*/ 373231 w 532482"/>
                <a:gd name="connsiteY26" fmla="*/ 432402 h 471640"/>
                <a:gd name="connsiteX27" fmla="*/ 431331 w 532482"/>
                <a:gd name="connsiteY27" fmla="*/ 467069 h 471640"/>
                <a:gd name="connsiteX28" fmla="*/ 491336 w 532482"/>
                <a:gd name="connsiteY28" fmla="*/ 448212 h 471640"/>
                <a:gd name="connsiteX29" fmla="*/ 528482 w 532482"/>
                <a:gd name="connsiteY29" fmla="*/ 342307 h 471640"/>
                <a:gd name="connsiteX30" fmla="*/ 479526 w 532482"/>
                <a:gd name="connsiteY30" fmla="*/ 169737 h 471640"/>
                <a:gd name="connsiteX31" fmla="*/ 397805 w 532482"/>
                <a:gd name="connsiteY31" fmla="*/ 61738 h 471640"/>
                <a:gd name="connsiteX32" fmla="*/ 397614 w 532482"/>
                <a:gd name="connsiteY32" fmla="*/ 61547 h 471640"/>
                <a:gd name="connsiteX33" fmla="*/ 217218 w 532482"/>
                <a:gd name="connsiteY33" fmla="*/ 5547 h 471640"/>
                <a:gd name="connsiteX34" fmla="*/ 58919 w 532482"/>
                <a:gd name="connsiteY34" fmla="*/ 98880 h 471640"/>
                <a:gd name="connsiteX35" fmla="*/ 5772 w 532482"/>
                <a:gd name="connsiteY35" fmla="*/ 253165 h 471640"/>
                <a:gd name="connsiteX36" fmla="*/ 3867 w 532482"/>
                <a:gd name="connsiteY36" fmla="*/ 290879 h 471640"/>
                <a:gd name="connsiteX37" fmla="*/ 230743 w 532482"/>
                <a:gd name="connsiteY37" fmla="*/ 412212 h 471640"/>
                <a:gd name="connsiteX38" fmla="*/ 263889 w 532482"/>
                <a:gd name="connsiteY38" fmla="*/ 390117 h 471640"/>
                <a:gd name="connsiteX39" fmla="*/ 379898 w 532482"/>
                <a:gd name="connsiteY39" fmla="*/ 284784 h 471640"/>
                <a:gd name="connsiteX40" fmla="*/ 381422 w 532482"/>
                <a:gd name="connsiteY40" fmla="*/ 283832 h 471640"/>
                <a:gd name="connsiteX41" fmla="*/ 381422 w 532482"/>
                <a:gd name="connsiteY41" fmla="*/ 283832 h 47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2482" h="471640">
                  <a:moveTo>
                    <a:pt x="440856" y="471640"/>
                  </a:moveTo>
                  <a:cubicBezTo>
                    <a:pt x="437618" y="471640"/>
                    <a:pt x="434189" y="471450"/>
                    <a:pt x="430760" y="471069"/>
                  </a:cubicBezTo>
                  <a:cubicBezTo>
                    <a:pt x="402377" y="467640"/>
                    <a:pt x="381803" y="455259"/>
                    <a:pt x="369802" y="434497"/>
                  </a:cubicBezTo>
                  <a:cubicBezTo>
                    <a:pt x="361040" y="419450"/>
                    <a:pt x="356849" y="400021"/>
                    <a:pt x="357802" y="378307"/>
                  </a:cubicBezTo>
                  <a:cubicBezTo>
                    <a:pt x="358563" y="359831"/>
                    <a:pt x="362945" y="340022"/>
                    <a:pt x="370184" y="322498"/>
                  </a:cubicBezTo>
                  <a:lnTo>
                    <a:pt x="370945" y="320784"/>
                  </a:lnTo>
                  <a:cubicBezTo>
                    <a:pt x="375327" y="310117"/>
                    <a:pt x="379517" y="300022"/>
                    <a:pt x="379708" y="290879"/>
                  </a:cubicBezTo>
                  <a:cubicBezTo>
                    <a:pt x="342371" y="334879"/>
                    <a:pt x="297606" y="370688"/>
                    <a:pt x="266175" y="393164"/>
                  </a:cubicBezTo>
                  <a:cubicBezTo>
                    <a:pt x="245792" y="407641"/>
                    <a:pt x="232077" y="416021"/>
                    <a:pt x="231886" y="416021"/>
                  </a:cubicBezTo>
                  <a:cubicBezTo>
                    <a:pt x="231314" y="416402"/>
                    <a:pt x="230553" y="416402"/>
                    <a:pt x="229981" y="416021"/>
                  </a:cubicBezTo>
                  <a:lnTo>
                    <a:pt x="1009" y="293736"/>
                  </a:lnTo>
                  <a:cubicBezTo>
                    <a:pt x="438" y="293355"/>
                    <a:pt x="57" y="292784"/>
                    <a:pt x="57" y="292022"/>
                  </a:cubicBezTo>
                  <a:cubicBezTo>
                    <a:pt x="57" y="291831"/>
                    <a:pt x="-515" y="276213"/>
                    <a:pt x="1962" y="252594"/>
                  </a:cubicBezTo>
                  <a:cubicBezTo>
                    <a:pt x="6343" y="209546"/>
                    <a:pt x="19297" y="147451"/>
                    <a:pt x="55871" y="96404"/>
                  </a:cubicBezTo>
                  <a:cubicBezTo>
                    <a:pt x="94541" y="42690"/>
                    <a:pt x="151689" y="9166"/>
                    <a:pt x="216837" y="1547"/>
                  </a:cubicBezTo>
                  <a:cubicBezTo>
                    <a:pt x="282938" y="-6072"/>
                    <a:pt x="349800" y="14690"/>
                    <a:pt x="400281" y="58499"/>
                  </a:cubicBezTo>
                  <a:cubicBezTo>
                    <a:pt x="428474" y="79452"/>
                    <a:pt x="462191" y="128594"/>
                    <a:pt x="482955" y="167832"/>
                  </a:cubicBezTo>
                  <a:cubicBezTo>
                    <a:pt x="505433" y="210308"/>
                    <a:pt x="532483" y="275260"/>
                    <a:pt x="532483" y="342307"/>
                  </a:cubicBezTo>
                  <a:cubicBezTo>
                    <a:pt x="532483" y="404212"/>
                    <a:pt x="511529" y="435640"/>
                    <a:pt x="494003" y="451259"/>
                  </a:cubicBezTo>
                  <a:cubicBezTo>
                    <a:pt x="478764" y="464593"/>
                    <a:pt x="460286" y="471640"/>
                    <a:pt x="440856" y="471640"/>
                  </a:cubicBezTo>
                  <a:lnTo>
                    <a:pt x="440856" y="471640"/>
                  </a:lnTo>
                  <a:close/>
                  <a:moveTo>
                    <a:pt x="381422" y="283832"/>
                  </a:moveTo>
                  <a:cubicBezTo>
                    <a:pt x="381613" y="283832"/>
                    <a:pt x="381803" y="283832"/>
                    <a:pt x="381994" y="283832"/>
                  </a:cubicBezTo>
                  <a:cubicBezTo>
                    <a:pt x="382756" y="284022"/>
                    <a:pt x="383327" y="284594"/>
                    <a:pt x="383518" y="285355"/>
                  </a:cubicBezTo>
                  <a:cubicBezTo>
                    <a:pt x="385232" y="296784"/>
                    <a:pt x="380279" y="309165"/>
                    <a:pt x="374755" y="322117"/>
                  </a:cubicBezTo>
                  <a:lnTo>
                    <a:pt x="373993" y="323831"/>
                  </a:lnTo>
                  <a:cubicBezTo>
                    <a:pt x="354373" y="371260"/>
                    <a:pt x="361421" y="412021"/>
                    <a:pt x="373231" y="432402"/>
                  </a:cubicBezTo>
                  <a:cubicBezTo>
                    <a:pt x="384661" y="452021"/>
                    <a:pt x="404281" y="463640"/>
                    <a:pt x="431331" y="467069"/>
                  </a:cubicBezTo>
                  <a:cubicBezTo>
                    <a:pt x="453238" y="469735"/>
                    <a:pt x="474573" y="463069"/>
                    <a:pt x="491336" y="448212"/>
                  </a:cubicBezTo>
                  <a:cubicBezTo>
                    <a:pt x="508290" y="433164"/>
                    <a:pt x="528482" y="402688"/>
                    <a:pt x="528482" y="342307"/>
                  </a:cubicBezTo>
                  <a:cubicBezTo>
                    <a:pt x="528482" y="276022"/>
                    <a:pt x="501813" y="211832"/>
                    <a:pt x="479526" y="169737"/>
                  </a:cubicBezTo>
                  <a:cubicBezTo>
                    <a:pt x="458953" y="130689"/>
                    <a:pt x="425616" y="82309"/>
                    <a:pt x="397805" y="61738"/>
                  </a:cubicBezTo>
                  <a:cubicBezTo>
                    <a:pt x="397805" y="61738"/>
                    <a:pt x="397805" y="61738"/>
                    <a:pt x="397614" y="61547"/>
                  </a:cubicBezTo>
                  <a:cubicBezTo>
                    <a:pt x="348086" y="18309"/>
                    <a:pt x="282366" y="-2072"/>
                    <a:pt x="217218" y="5547"/>
                  </a:cubicBezTo>
                  <a:cubicBezTo>
                    <a:pt x="153022" y="12976"/>
                    <a:pt x="96827" y="46118"/>
                    <a:pt x="58919" y="98880"/>
                  </a:cubicBezTo>
                  <a:cubicBezTo>
                    <a:pt x="22725" y="149165"/>
                    <a:pt x="9963" y="210499"/>
                    <a:pt x="5772" y="253165"/>
                  </a:cubicBezTo>
                  <a:cubicBezTo>
                    <a:pt x="3867" y="272784"/>
                    <a:pt x="3867" y="286879"/>
                    <a:pt x="3867" y="290879"/>
                  </a:cubicBezTo>
                  <a:lnTo>
                    <a:pt x="230743" y="412212"/>
                  </a:lnTo>
                  <a:cubicBezTo>
                    <a:pt x="234172" y="410117"/>
                    <a:pt x="246744" y="402307"/>
                    <a:pt x="263889" y="390117"/>
                  </a:cubicBezTo>
                  <a:cubicBezTo>
                    <a:pt x="296082" y="367069"/>
                    <a:pt x="342371" y="330117"/>
                    <a:pt x="379898" y="284784"/>
                  </a:cubicBezTo>
                  <a:cubicBezTo>
                    <a:pt x="380279" y="284022"/>
                    <a:pt x="380851" y="283832"/>
                    <a:pt x="381422" y="283832"/>
                  </a:cubicBezTo>
                  <a:lnTo>
                    <a:pt x="381422" y="283832"/>
                  </a:lnTo>
                  <a:close/>
                </a:path>
              </a:pathLst>
            </a:custGeom>
            <a:solidFill>
              <a:srgbClr val="000000"/>
            </a:solidFill>
            <a:ln w="1904" cap="flat">
              <a:noFill/>
              <a:prstDash val="solid"/>
              <a:miter/>
            </a:ln>
          </p:spPr>
          <p:txBody>
            <a:bodyPr rtlCol="0" anchor="ctr"/>
            <a:lstStyle/>
            <a:p>
              <a:endParaRPr lang="fr-FR"/>
            </a:p>
          </p:txBody>
        </p:sp>
        <p:sp>
          <p:nvSpPr>
            <p:cNvPr id="1308" name="Forme libre 1307">
              <a:extLst>
                <a:ext uri="{FF2B5EF4-FFF2-40B4-BE49-F238E27FC236}">
                  <a16:creationId xmlns:a16="http://schemas.microsoft.com/office/drawing/2014/main" id="{91B64E83-08BB-4BF4-C04A-8A610EFE1E17}"/>
                </a:ext>
              </a:extLst>
            </p:cNvPr>
            <p:cNvSpPr/>
            <p:nvPr/>
          </p:nvSpPr>
          <p:spPr>
            <a:xfrm>
              <a:off x="4727577" y="4135817"/>
              <a:ext cx="189621" cy="216318"/>
            </a:xfrm>
            <a:custGeom>
              <a:avLst/>
              <a:gdLst>
                <a:gd name="connsiteX0" fmla="*/ 185349 w 189621"/>
                <a:gd name="connsiteY0" fmla="*/ 41081 h 216318"/>
                <a:gd name="connsiteX1" fmla="*/ 169348 w 189621"/>
                <a:gd name="connsiteY1" fmla="*/ 33272 h 216318"/>
                <a:gd name="connsiteX2" fmla="*/ 169348 w 189621"/>
                <a:gd name="connsiteY2" fmla="*/ 33272 h 216318"/>
                <a:gd name="connsiteX3" fmla="*/ 93913 w 189621"/>
                <a:gd name="connsiteY3" fmla="*/ 4510 h 216318"/>
                <a:gd name="connsiteX4" fmla="*/ 64006 w 189621"/>
                <a:gd name="connsiteY4" fmla="*/ 78415 h 216318"/>
                <a:gd name="connsiteX5" fmla="*/ 0 w 189621"/>
                <a:gd name="connsiteY5" fmla="*/ 151748 h 216318"/>
                <a:gd name="connsiteX6" fmla="*/ 47433 w 189621"/>
                <a:gd name="connsiteY6" fmla="*/ 216319 h 216318"/>
                <a:gd name="connsiteX7" fmla="*/ 75244 w 189621"/>
                <a:gd name="connsiteY7" fmla="*/ 199938 h 216318"/>
                <a:gd name="connsiteX8" fmla="*/ 103437 w 189621"/>
                <a:gd name="connsiteY8" fmla="*/ 111938 h 216318"/>
                <a:gd name="connsiteX9" fmla="*/ 177920 w 189621"/>
                <a:gd name="connsiteY9" fmla="*/ 57272 h 216318"/>
                <a:gd name="connsiteX10" fmla="*/ 185349 w 189621"/>
                <a:gd name="connsiteY10" fmla="*/ 41081 h 216318"/>
                <a:gd name="connsiteX11" fmla="*/ 185349 w 189621"/>
                <a:gd name="connsiteY11" fmla="*/ 41081 h 21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621" h="216318">
                  <a:moveTo>
                    <a:pt x="185349" y="41081"/>
                  </a:moveTo>
                  <a:cubicBezTo>
                    <a:pt x="179444" y="40510"/>
                    <a:pt x="173539" y="37843"/>
                    <a:pt x="169348" y="33272"/>
                  </a:cubicBezTo>
                  <a:lnTo>
                    <a:pt x="169348" y="33272"/>
                  </a:lnTo>
                  <a:cubicBezTo>
                    <a:pt x="160966" y="4701"/>
                    <a:pt x="127630" y="-7299"/>
                    <a:pt x="93913" y="4510"/>
                  </a:cubicBezTo>
                  <a:cubicBezTo>
                    <a:pt x="57529" y="17082"/>
                    <a:pt x="45147" y="55367"/>
                    <a:pt x="64006" y="78415"/>
                  </a:cubicBezTo>
                  <a:cubicBezTo>
                    <a:pt x="45718" y="99557"/>
                    <a:pt x="0" y="151748"/>
                    <a:pt x="0" y="151748"/>
                  </a:cubicBezTo>
                  <a:lnTo>
                    <a:pt x="47433" y="216319"/>
                  </a:lnTo>
                  <a:lnTo>
                    <a:pt x="75244" y="199938"/>
                  </a:lnTo>
                  <a:lnTo>
                    <a:pt x="103437" y="111938"/>
                  </a:lnTo>
                  <a:cubicBezTo>
                    <a:pt x="148394" y="135938"/>
                    <a:pt x="192588" y="92129"/>
                    <a:pt x="177920" y="57272"/>
                  </a:cubicBezTo>
                  <a:cubicBezTo>
                    <a:pt x="189350" y="53272"/>
                    <a:pt x="193540" y="41843"/>
                    <a:pt x="185349" y="41081"/>
                  </a:cubicBezTo>
                  <a:lnTo>
                    <a:pt x="185349" y="41081"/>
                  </a:lnTo>
                  <a:close/>
                </a:path>
              </a:pathLst>
            </a:custGeom>
            <a:solidFill>
              <a:srgbClr val="FFFFFF"/>
            </a:solidFill>
            <a:ln w="1904" cap="flat">
              <a:noFill/>
              <a:prstDash val="solid"/>
              <a:miter/>
            </a:ln>
          </p:spPr>
          <p:txBody>
            <a:bodyPr rtlCol="0" anchor="ctr"/>
            <a:lstStyle/>
            <a:p>
              <a:endParaRPr lang="fr-FR"/>
            </a:p>
          </p:txBody>
        </p:sp>
        <p:sp>
          <p:nvSpPr>
            <p:cNvPr id="1309" name="Forme libre 1308">
              <a:extLst>
                <a:ext uri="{FF2B5EF4-FFF2-40B4-BE49-F238E27FC236}">
                  <a16:creationId xmlns:a16="http://schemas.microsoft.com/office/drawing/2014/main" id="{A06174D4-8DB6-410D-D454-8465588CF1BD}"/>
                </a:ext>
              </a:extLst>
            </p:cNvPr>
            <p:cNvSpPr/>
            <p:nvPr/>
          </p:nvSpPr>
          <p:spPr>
            <a:xfrm>
              <a:off x="4725646" y="4133645"/>
              <a:ext cx="193607" cy="220395"/>
            </a:xfrm>
            <a:custGeom>
              <a:avLst/>
              <a:gdLst>
                <a:gd name="connsiteX0" fmla="*/ 49364 w 193607"/>
                <a:gd name="connsiteY0" fmla="*/ 220395 h 220395"/>
                <a:gd name="connsiteX1" fmla="*/ 47840 w 193607"/>
                <a:gd name="connsiteY1" fmla="*/ 219633 h 220395"/>
                <a:gd name="connsiteX2" fmla="*/ 407 w 193607"/>
                <a:gd name="connsiteY2" fmla="*/ 155062 h 220395"/>
                <a:gd name="connsiteX3" fmla="*/ 598 w 193607"/>
                <a:gd name="connsiteY3" fmla="*/ 152586 h 220395"/>
                <a:gd name="connsiteX4" fmla="*/ 63460 w 193607"/>
                <a:gd name="connsiteY4" fmla="*/ 80396 h 220395"/>
                <a:gd name="connsiteX5" fmla="*/ 57174 w 193607"/>
                <a:gd name="connsiteY5" fmla="*/ 42682 h 220395"/>
                <a:gd name="connsiteX6" fmla="*/ 95272 w 193607"/>
                <a:gd name="connsiteY6" fmla="*/ 4587 h 220395"/>
                <a:gd name="connsiteX7" fmla="*/ 149562 w 193607"/>
                <a:gd name="connsiteY7" fmla="*/ 6492 h 220395"/>
                <a:gd name="connsiteX8" fmla="*/ 173184 w 193607"/>
                <a:gd name="connsiteY8" fmla="*/ 34301 h 220395"/>
                <a:gd name="connsiteX9" fmla="*/ 187661 w 193607"/>
                <a:gd name="connsiteY9" fmla="*/ 41158 h 220395"/>
                <a:gd name="connsiteX10" fmla="*/ 193566 w 193607"/>
                <a:gd name="connsiteY10" fmla="*/ 46301 h 220395"/>
                <a:gd name="connsiteX11" fmla="*/ 182328 w 193607"/>
                <a:gd name="connsiteY11" fmla="*/ 60396 h 220395"/>
                <a:gd name="connsiteX12" fmla="*/ 168041 w 193607"/>
                <a:gd name="connsiteY12" fmla="*/ 108396 h 220395"/>
                <a:gd name="connsiteX13" fmla="*/ 106321 w 193607"/>
                <a:gd name="connsiteY13" fmla="*/ 116586 h 220395"/>
                <a:gd name="connsiteX14" fmla="*/ 78890 w 193607"/>
                <a:gd name="connsiteY14" fmla="*/ 202300 h 220395"/>
                <a:gd name="connsiteX15" fmla="*/ 77938 w 193607"/>
                <a:gd name="connsiteY15" fmla="*/ 203443 h 220395"/>
                <a:gd name="connsiteX16" fmla="*/ 50126 w 193607"/>
                <a:gd name="connsiteY16" fmla="*/ 219824 h 220395"/>
                <a:gd name="connsiteX17" fmla="*/ 49364 w 193607"/>
                <a:gd name="connsiteY17" fmla="*/ 220395 h 220395"/>
                <a:gd name="connsiteX18" fmla="*/ 49364 w 193607"/>
                <a:gd name="connsiteY18" fmla="*/ 220395 h 220395"/>
                <a:gd name="connsiteX19" fmla="*/ 4408 w 193607"/>
                <a:gd name="connsiteY19" fmla="*/ 154110 h 220395"/>
                <a:gd name="connsiteX20" fmla="*/ 49745 w 193607"/>
                <a:gd name="connsiteY20" fmla="*/ 216014 h 220395"/>
                <a:gd name="connsiteX21" fmla="*/ 75271 w 193607"/>
                <a:gd name="connsiteY21" fmla="*/ 200967 h 220395"/>
                <a:gd name="connsiteX22" fmla="*/ 103273 w 193607"/>
                <a:gd name="connsiteY22" fmla="*/ 113729 h 220395"/>
                <a:gd name="connsiteX23" fmla="*/ 104416 w 193607"/>
                <a:gd name="connsiteY23" fmla="*/ 112586 h 220395"/>
                <a:gd name="connsiteX24" fmla="*/ 106131 w 193607"/>
                <a:gd name="connsiteY24" fmla="*/ 112586 h 220395"/>
                <a:gd name="connsiteX25" fmla="*/ 165373 w 193607"/>
                <a:gd name="connsiteY25" fmla="*/ 105920 h 220395"/>
                <a:gd name="connsiteX26" fmla="*/ 177946 w 193607"/>
                <a:gd name="connsiteY26" fmla="*/ 60396 h 220395"/>
                <a:gd name="connsiteX27" fmla="*/ 177946 w 193607"/>
                <a:gd name="connsiteY27" fmla="*/ 58872 h 220395"/>
                <a:gd name="connsiteX28" fmla="*/ 179089 w 193607"/>
                <a:gd name="connsiteY28" fmla="*/ 57729 h 220395"/>
                <a:gd name="connsiteX29" fmla="*/ 189566 w 193607"/>
                <a:gd name="connsiteY29" fmla="*/ 47063 h 220395"/>
                <a:gd name="connsiteX30" fmla="*/ 187090 w 193607"/>
                <a:gd name="connsiteY30" fmla="*/ 45349 h 220395"/>
                <a:gd name="connsiteX31" fmla="*/ 169755 w 193607"/>
                <a:gd name="connsiteY31" fmla="*/ 36777 h 220395"/>
                <a:gd name="connsiteX32" fmla="*/ 169374 w 193607"/>
                <a:gd name="connsiteY32" fmla="*/ 36015 h 220395"/>
                <a:gd name="connsiteX33" fmla="*/ 147658 w 193607"/>
                <a:gd name="connsiteY33" fmla="*/ 10111 h 220395"/>
                <a:gd name="connsiteX34" fmla="*/ 96415 w 193607"/>
                <a:gd name="connsiteY34" fmla="*/ 8396 h 220395"/>
                <a:gd name="connsiteX35" fmla="*/ 60793 w 193607"/>
                <a:gd name="connsiteY35" fmla="*/ 43825 h 220395"/>
                <a:gd name="connsiteX36" fmla="*/ 67461 w 193607"/>
                <a:gd name="connsiteY36" fmla="*/ 79253 h 220395"/>
                <a:gd name="connsiteX37" fmla="*/ 67461 w 193607"/>
                <a:gd name="connsiteY37" fmla="*/ 81729 h 220395"/>
                <a:gd name="connsiteX38" fmla="*/ 4408 w 193607"/>
                <a:gd name="connsiteY38" fmla="*/ 154110 h 220395"/>
                <a:gd name="connsiteX39" fmla="*/ 4408 w 193607"/>
                <a:gd name="connsiteY39" fmla="*/ 154110 h 22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93607" h="220395">
                  <a:moveTo>
                    <a:pt x="49364" y="220395"/>
                  </a:moveTo>
                  <a:cubicBezTo>
                    <a:pt x="48792" y="220395"/>
                    <a:pt x="48221" y="220205"/>
                    <a:pt x="47840" y="219633"/>
                  </a:cubicBezTo>
                  <a:lnTo>
                    <a:pt x="407" y="155062"/>
                  </a:lnTo>
                  <a:cubicBezTo>
                    <a:pt x="-164" y="154300"/>
                    <a:pt x="-164" y="153348"/>
                    <a:pt x="598" y="152586"/>
                  </a:cubicBezTo>
                  <a:cubicBezTo>
                    <a:pt x="979" y="152015"/>
                    <a:pt x="44792" y="102110"/>
                    <a:pt x="63460" y="80396"/>
                  </a:cubicBezTo>
                  <a:cubicBezTo>
                    <a:pt x="55650" y="69920"/>
                    <a:pt x="53364" y="56206"/>
                    <a:pt x="57174" y="42682"/>
                  </a:cubicBezTo>
                  <a:cubicBezTo>
                    <a:pt x="62127" y="25349"/>
                    <a:pt x="76414" y="11253"/>
                    <a:pt x="95272" y="4587"/>
                  </a:cubicBezTo>
                  <a:cubicBezTo>
                    <a:pt x="114512" y="-2080"/>
                    <a:pt x="134323" y="-1508"/>
                    <a:pt x="149562" y="6492"/>
                  </a:cubicBezTo>
                  <a:cubicBezTo>
                    <a:pt x="161373" y="12587"/>
                    <a:pt x="169374" y="22110"/>
                    <a:pt x="173184" y="34301"/>
                  </a:cubicBezTo>
                  <a:cubicBezTo>
                    <a:pt x="176803" y="38110"/>
                    <a:pt x="181946" y="40587"/>
                    <a:pt x="187661" y="41158"/>
                  </a:cubicBezTo>
                  <a:cubicBezTo>
                    <a:pt x="191090" y="41539"/>
                    <a:pt x="193376" y="43444"/>
                    <a:pt x="193566" y="46301"/>
                  </a:cubicBezTo>
                  <a:cubicBezTo>
                    <a:pt x="194138" y="51825"/>
                    <a:pt x="188613" y="57539"/>
                    <a:pt x="182328" y="60396"/>
                  </a:cubicBezTo>
                  <a:cubicBezTo>
                    <a:pt x="188233" y="76586"/>
                    <a:pt x="182708" y="95063"/>
                    <a:pt x="168041" y="108396"/>
                  </a:cubicBezTo>
                  <a:cubicBezTo>
                    <a:pt x="154706" y="120586"/>
                    <a:pt x="131466" y="128967"/>
                    <a:pt x="106321" y="116586"/>
                  </a:cubicBezTo>
                  <a:lnTo>
                    <a:pt x="78890" y="202300"/>
                  </a:lnTo>
                  <a:cubicBezTo>
                    <a:pt x="78699" y="202681"/>
                    <a:pt x="78509" y="203062"/>
                    <a:pt x="77938" y="203443"/>
                  </a:cubicBezTo>
                  <a:lnTo>
                    <a:pt x="50126" y="219824"/>
                  </a:lnTo>
                  <a:cubicBezTo>
                    <a:pt x="49935" y="220395"/>
                    <a:pt x="49554" y="220395"/>
                    <a:pt x="49364" y="220395"/>
                  </a:cubicBezTo>
                  <a:lnTo>
                    <a:pt x="49364" y="220395"/>
                  </a:lnTo>
                  <a:close/>
                  <a:moveTo>
                    <a:pt x="4408" y="154110"/>
                  </a:moveTo>
                  <a:lnTo>
                    <a:pt x="49745" y="216014"/>
                  </a:lnTo>
                  <a:lnTo>
                    <a:pt x="75271" y="200967"/>
                  </a:lnTo>
                  <a:lnTo>
                    <a:pt x="103273" y="113729"/>
                  </a:lnTo>
                  <a:cubicBezTo>
                    <a:pt x="103463" y="113158"/>
                    <a:pt x="103844" y="112777"/>
                    <a:pt x="104416" y="112586"/>
                  </a:cubicBezTo>
                  <a:cubicBezTo>
                    <a:pt x="104988" y="112396"/>
                    <a:pt x="105559" y="112396"/>
                    <a:pt x="106131" y="112586"/>
                  </a:cubicBezTo>
                  <a:cubicBezTo>
                    <a:pt x="130323" y="125539"/>
                    <a:pt x="152611" y="117729"/>
                    <a:pt x="165373" y="105920"/>
                  </a:cubicBezTo>
                  <a:cubicBezTo>
                    <a:pt x="179279" y="93158"/>
                    <a:pt x="184232" y="75444"/>
                    <a:pt x="177946" y="60396"/>
                  </a:cubicBezTo>
                  <a:cubicBezTo>
                    <a:pt x="177755" y="59825"/>
                    <a:pt x="177755" y="59253"/>
                    <a:pt x="177946" y="58872"/>
                  </a:cubicBezTo>
                  <a:cubicBezTo>
                    <a:pt x="178136" y="58301"/>
                    <a:pt x="178518" y="57920"/>
                    <a:pt x="179089" y="57729"/>
                  </a:cubicBezTo>
                  <a:cubicBezTo>
                    <a:pt x="186137" y="55253"/>
                    <a:pt x="189947" y="49920"/>
                    <a:pt x="189566" y="47063"/>
                  </a:cubicBezTo>
                  <a:cubicBezTo>
                    <a:pt x="189566" y="46682"/>
                    <a:pt x="189376" y="45539"/>
                    <a:pt x="187090" y="45349"/>
                  </a:cubicBezTo>
                  <a:cubicBezTo>
                    <a:pt x="180232" y="44587"/>
                    <a:pt x="173946" y="41539"/>
                    <a:pt x="169755" y="36777"/>
                  </a:cubicBezTo>
                  <a:cubicBezTo>
                    <a:pt x="169564" y="36587"/>
                    <a:pt x="169374" y="36396"/>
                    <a:pt x="169374" y="36015"/>
                  </a:cubicBezTo>
                  <a:cubicBezTo>
                    <a:pt x="165945" y="24587"/>
                    <a:pt x="158516" y="15825"/>
                    <a:pt x="147658" y="10111"/>
                  </a:cubicBezTo>
                  <a:cubicBezTo>
                    <a:pt x="133371" y="2682"/>
                    <a:pt x="114703" y="2111"/>
                    <a:pt x="96415" y="8396"/>
                  </a:cubicBezTo>
                  <a:cubicBezTo>
                    <a:pt x="78699" y="14491"/>
                    <a:pt x="65365" y="27825"/>
                    <a:pt x="60793" y="43825"/>
                  </a:cubicBezTo>
                  <a:cubicBezTo>
                    <a:pt x="57174" y="56586"/>
                    <a:pt x="59650" y="69539"/>
                    <a:pt x="67461" y="79253"/>
                  </a:cubicBezTo>
                  <a:cubicBezTo>
                    <a:pt x="68032" y="80015"/>
                    <a:pt x="68032" y="81158"/>
                    <a:pt x="67461" y="81729"/>
                  </a:cubicBezTo>
                  <a:cubicBezTo>
                    <a:pt x="50888" y="100967"/>
                    <a:pt x="11456" y="146110"/>
                    <a:pt x="4408" y="154110"/>
                  </a:cubicBezTo>
                  <a:lnTo>
                    <a:pt x="4408" y="154110"/>
                  </a:lnTo>
                  <a:close/>
                </a:path>
              </a:pathLst>
            </a:custGeom>
            <a:solidFill>
              <a:srgbClr val="000000"/>
            </a:solidFill>
            <a:ln w="1904" cap="flat">
              <a:noFill/>
              <a:prstDash val="solid"/>
              <a:miter/>
            </a:ln>
          </p:spPr>
          <p:txBody>
            <a:bodyPr rtlCol="0" anchor="ctr"/>
            <a:lstStyle/>
            <a:p>
              <a:endParaRPr lang="fr-FR"/>
            </a:p>
          </p:txBody>
        </p:sp>
        <p:sp>
          <p:nvSpPr>
            <p:cNvPr id="1310" name="Forme libre 1309">
              <a:extLst>
                <a:ext uri="{FF2B5EF4-FFF2-40B4-BE49-F238E27FC236}">
                  <a16:creationId xmlns:a16="http://schemas.microsoft.com/office/drawing/2014/main" id="{6D0E9850-93E1-E92D-5B60-12367FC4F00D}"/>
                </a:ext>
              </a:extLst>
            </p:cNvPr>
            <p:cNvSpPr/>
            <p:nvPr/>
          </p:nvSpPr>
          <p:spPr>
            <a:xfrm rot="-866188">
              <a:off x="4849764" y="4167702"/>
              <a:ext cx="33525" cy="19047"/>
            </a:xfrm>
            <a:custGeom>
              <a:avLst/>
              <a:gdLst>
                <a:gd name="connsiteX0" fmla="*/ 33526 w 33525"/>
                <a:gd name="connsiteY0" fmla="*/ 9524 h 19047"/>
                <a:gd name="connsiteX1" fmla="*/ 16763 w 33525"/>
                <a:gd name="connsiteY1" fmla="*/ 19047 h 19047"/>
                <a:gd name="connsiteX2" fmla="*/ 0 w 33525"/>
                <a:gd name="connsiteY2" fmla="*/ 9524 h 19047"/>
                <a:gd name="connsiteX3" fmla="*/ 16763 w 33525"/>
                <a:gd name="connsiteY3" fmla="*/ 0 h 19047"/>
                <a:gd name="connsiteX4" fmla="*/ 33526 w 33525"/>
                <a:gd name="connsiteY4" fmla="*/ 9524 h 19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5" h="19047">
                  <a:moveTo>
                    <a:pt x="33526" y="9524"/>
                  </a:moveTo>
                  <a:cubicBezTo>
                    <a:pt x="33526" y="14783"/>
                    <a:pt x="26021" y="19047"/>
                    <a:pt x="16763" y="19047"/>
                  </a:cubicBezTo>
                  <a:cubicBezTo>
                    <a:pt x="7505" y="19047"/>
                    <a:pt x="0" y="14783"/>
                    <a:pt x="0" y="9524"/>
                  </a:cubicBezTo>
                  <a:cubicBezTo>
                    <a:pt x="0" y="4264"/>
                    <a:pt x="7505" y="0"/>
                    <a:pt x="16763" y="0"/>
                  </a:cubicBezTo>
                  <a:cubicBezTo>
                    <a:pt x="26021" y="0"/>
                    <a:pt x="33526" y="4264"/>
                    <a:pt x="33526" y="9524"/>
                  </a:cubicBezTo>
                  <a:close/>
                </a:path>
              </a:pathLst>
            </a:custGeom>
            <a:solidFill>
              <a:srgbClr val="FFFFFF"/>
            </a:solidFill>
            <a:ln w="1904" cap="flat">
              <a:noFill/>
              <a:prstDash val="solid"/>
              <a:miter/>
            </a:ln>
          </p:spPr>
          <p:txBody>
            <a:bodyPr rtlCol="0" anchor="ctr"/>
            <a:lstStyle/>
            <a:p>
              <a:endParaRPr lang="fr-FR"/>
            </a:p>
          </p:txBody>
        </p:sp>
        <p:sp>
          <p:nvSpPr>
            <p:cNvPr id="1311" name="Forme libre 1310">
              <a:extLst>
                <a:ext uri="{FF2B5EF4-FFF2-40B4-BE49-F238E27FC236}">
                  <a16:creationId xmlns:a16="http://schemas.microsoft.com/office/drawing/2014/main" id="{CA110B79-5069-9D40-6B47-F987414A3AC7}"/>
                </a:ext>
              </a:extLst>
            </p:cNvPr>
            <p:cNvSpPr/>
            <p:nvPr/>
          </p:nvSpPr>
          <p:spPr>
            <a:xfrm>
              <a:off x="4848123" y="4165083"/>
              <a:ext cx="36637" cy="24196"/>
            </a:xfrm>
            <a:custGeom>
              <a:avLst/>
              <a:gdLst>
                <a:gd name="connsiteX0" fmla="*/ 13943 w 36637"/>
                <a:gd name="connsiteY0" fmla="*/ 24196 h 24196"/>
                <a:gd name="connsiteX1" fmla="*/ 227 w 36637"/>
                <a:gd name="connsiteY1" fmla="*/ 16768 h 24196"/>
                <a:gd name="connsiteX2" fmla="*/ 3846 w 36637"/>
                <a:gd name="connsiteY2" fmla="*/ 7053 h 24196"/>
                <a:gd name="connsiteX3" fmla="*/ 15467 w 36637"/>
                <a:gd name="connsiteY3" fmla="*/ 958 h 24196"/>
                <a:gd name="connsiteX4" fmla="*/ 28610 w 36637"/>
                <a:gd name="connsiteY4" fmla="*/ 768 h 24196"/>
                <a:gd name="connsiteX5" fmla="*/ 36421 w 36637"/>
                <a:gd name="connsiteY5" fmla="*/ 7434 h 24196"/>
                <a:gd name="connsiteX6" fmla="*/ 21181 w 36637"/>
                <a:gd name="connsiteY6" fmla="*/ 23244 h 24196"/>
                <a:gd name="connsiteX7" fmla="*/ 13943 w 36637"/>
                <a:gd name="connsiteY7" fmla="*/ 24196 h 24196"/>
                <a:gd name="connsiteX8" fmla="*/ 22896 w 36637"/>
                <a:gd name="connsiteY8" fmla="*/ 4006 h 24196"/>
                <a:gd name="connsiteX9" fmla="*/ 16609 w 36637"/>
                <a:gd name="connsiteY9" fmla="*/ 4768 h 24196"/>
                <a:gd name="connsiteX10" fmla="*/ 6704 w 36637"/>
                <a:gd name="connsiteY10" fmla="*/ 9910 h 24196"/>
                <a:gd name="connsiteX11" fmla="*/ 4227 w 36637"/>
                <a:gd name="connsiteY11" fmla="*/ 15815 h 24196"/>
                <a:gd name="connsiteX12" fmla="*/ 20419 w 36637"/>
                <a:gd name="connsiteY12" fmla="*/ 19434 h 24196"/>
                <a:gd name="connsiteX13" fmla="*/ 32801 w 36637"/>
                <a:gd name="connsiteY13" fmla="*/ 8387 h 24196"/>
                <a:gd name="connsiteX14" fmla="*/ 27849 w 36637"/>
                <a:gd name="connsiteY14" fmla="*/ 4387 h 24196"/>
                <a:gd name="connsiteX15" fmla="*/ 22896 w 36637"/>
                <a:gd name="connsiteY15" fmla="*/ 4006 h 24196"/>
                <a:gd name="connsiteX16" fmla="*/ 22896 w 36637"/>
                <a:gd name="connsiteY16" fmla="*/ 4006 h 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637" h="24196">
                  <a:moveTo>
                    <a:pt x="13943" y="24196"/>
                  </a:moveTo>
                  <a:cubicBezTo>
                    <a:pt x="6894" y="24196"/>
                    <a:pt x="1561" y="21339"/>
                    <a:pt x="227" y="16768"/>
                  </a:cubicBezTo>
                  <a:cubicBezTo>
                    <a:pt x="-535" y="13530"/>
                    <a:pt x="608" y="10101"/>
                    <a:pt x="3846" y="7053"/>
                  </a:cubicBezTo>
                  <a:cubicBezTo>
                    <a:pt x="6704" y="4196"/>
                    <a:pt x="10894" y="2101"/>
                    <a:pt x="15467" y="958"/>
                  </a:cubicBezTo>
                  <a:cubicBezTo>
                    <a:pt x="20038" y="-185"/>
                    <a:pt x="24801" y="-375"/>
                    <a:pt x="28610" y="768"/>
                  </a:cubicBezTo>
                  <a:cubicBezTo>
                    <a:pt x="32801" y="1911"/>
                    <a:pt x="35658" y="4387"/>
                    <a:pt x="36421" y="7434"/>
                  </a:cubicBezTo>
                  <a:cubicBezTo>
                    <a:pt x="37945" y="13720"/>
                    <a:pt x="31278" y="20768"/>
                    <a:pt x="21181" y="23244"/>
                  </a:cubicBezTo>
                  <a:cubicBezTo>
                    <a:pt x="18896" y="24006"/>
                    <a:pt x="16419" y="24196"/>
                    <a:pt x="13943" y="24196"/>
                  </a:cubicBezTo>
                  <a:close/>
                  <a:moveTo>
                    <a:pt x="22896" y="4006"/>
                  </a:moveTo>
                  <a:cubicBezTo>
                    <a:pt x="20800" y="4006"/>
                    <a:pt x="18705" y="4196"/>
                    <a:pt x="16609" y="4768"/>
                  </a:cubicBezTo>
                  <a:cubicBezTo>
                    <a:pt x="12609" y="5720"/>
                    <a:pt x="9180" y="7625"/>
                    <a:pt x="6704" y="9910"/>
                  </a:cubicBezTo>
                  <a:cubicBezTo>
                    <a:pt x="4609" y="11815"/>
                    <a:pt x="3656" y="14101"/>
                    <a:pt x="4227" y="15815"/>
                  </a:cubicBezTo>
                  <a:cubicBezTo>
                    <a:pt x="5370" y="20196"/>
                    <a:pt x="13752" y="21149"/>
                    <a:pt x="20419" y="19434"/>
                  </a:cubicBezTo>
                  <a:cubicBezTo>
                    <a:pt x="27277" y="17720"/>
                    <a:pt x="33944" y="12768"/>
                    <a:pt x="32801" y="8387"/>
                  </a:cubicBezTo>
                  <a:cubicBezTo>
                    <a:pt x="32420" y="6672"/>
                    <a:pt x="30515" y="5149"/>
                    <a:pt x="27849" y="4387"/>
                  </a:cubicBezTo>
                  <a:cubicBezTo>
                    <a:pt x="26325" y="4196"/>
                    <a:pt x="24610" y="4006"/>
                    <a:pt x="22896" y="4006"/>
                  </a:cubicBezTo>
                  <a:lnTo>
                    <a:pt x="22896" y="4006"/>
                  </a:lnTo>
                  <a:close/>
                </a:path>
              </a:pathLst>
            </a:custGeom>
            <a:solidFill>
              <a:srgbClr val="000000"/>
            </a:solidFill>
            <a:ln w="1904" cap="flat">
              <a:noFill/>
              <a:prstDash val="solid"/>
              <a:miter/>
            </a:ln>
          </p:spPr>
          <p:txBody>
            <a:bodyPr rtlCol="0" anchor="ctr"/>
            <a:lstStyle/>
            <a:p>
              <a:endParaRPr lang="fr-FR"/>
            </a:p>
          </p:txBody>
        </p:sp>
        <p:sp>
          <p:nvSpPr>
            <p:cNvPr id="1312" name="Forme libre 1311">
              <a:extLst>
                <a:ext uri="{FF2B5EF4-FFF2-40B4-BE49-F238E27FC236}">
                  <a16:creationId xmlns:a16="http://schemas.microsoft.com/office/drawing/2014/main" id="{6ABF2F11-65A1-41D9-29E9-444C60518F38}"/>
                </a:ext>
              </a:extLst>
            </p:cNvPr>
            <p:cNvSpPr/>
            <p:nvPr/>
          </p:nvSpPr>
          <p:spPr>
            <a:xfrm>
              <a:off x="4765435" y="4085756"/>
              <a:ext cx="123108" cy="144350"/>
            </a:xfrm>
            <a:custGeom>
              <a:avLst/>
              <a:gdLst>
                <a:gd name="connsiteX0" fmla="*/ 78915 w 123108"/>
                <a:gd name="connsiteY0" fmla="*/ 19905 h 144350"/>
                <a:gd name="connsiteX1" fmla="*/ 26149 w 123108"/>
                <a:gd name="connsiteY1" fmla="*/ 48666 h 144350"/>
                <a:gd name="connsiteX2" fmla="*/ 8052 w 123108"/>
                <a:gd name="connsiteY2" fmla="*/ 103333 h 144350"/>
                <a:gd name="connsiteX3" fmla="*/ 13957 w 123108"/>
                <a:gd name="connsiteY3" fmla="*/ 125428 h 144350"/>
                <a:gd name="connsiteX4" fmla="*/ 31482 w 123108"/>
                <a:gd name="connsiteY4" fmla="*/ 141618 h 144350"/>
                <a:gd name="connsiteX5" fmla="*/ 26149 w 123108"/>
                <a:gd name="connsiteY5" fmla="*/ 128476 h 144350"/>
                <a:gd name="connsiteX6" fmla="*/ 18148 w 123108"/>
                <a:gd name="connsiteY6" fmla="*/ 110761 h 144350"/>
                <a:gd name="connsiteX7" fmla="*/ 36435 w 123108"/>
                <a:gd name="connsiteY7" fmla="*/ 102190 h 144350"/>
                <a:gd name="connsiteX8" fmla="*/ 39864 w 123108"/>
                <a:gd name="connsiteY8" fmla="*/ 114190 h 144350"/>
                <a:gd name="connsiteX9" fmla="*/ 49388 w 123108"/>
                <a:gd name="connsiteY9" fmla="*/ 111714 h 144350"/>
                <a:gd name="connsiteX10" fmla="*/ 50913 w 123108"/>
                <a:gd name="connsiteY10" fmla="*/ 74000 h 144350"/>
                <a:gd name="connsiteX11" fmla="*/ 123109 w 123108"/>
                <a:gd name="connsiteY11" fmla="*/ 38571 h 144350"/>
                <a:gd name="connsiteX12" fmla="*/ 78915 w 123108"/>
                <a:gd name="connsiteY12" fmla="*/ 19905 h 14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108" h="144350">
                  <a:moveTo>
                    <a:pt x="78915" y="19905"/>
                  </a:moveTo>
                  <a:cubicBezTo>
                    <a:pt x="44436" y="13429"/>
                    <a:pt x="22339" y="27905"/>
                    <a:pt x="26149" y="48666"/>
                  </a:cubicBezTo>
                  <a:cubicBezTo>
                    <a:pt x="2718" y="51142"/>
                    <a:pt x="-8902" y="85047"/>
                    <a:pt x="8052" y="103333"/>
                  </a:cubicBezTo>
                  <a:cubicBezTo>
                    <a:pt x="623" y="109428"/>
                    <a:pt x="3099" y="122761"/>
                    <a:pt x="13957" y="125428"/>
                  </a:cubicBezTo>
                  <a:cubicBezTo>
                    <a:pt x="11100" y="142190"/>
                    <a:pt x="25577" y="148476"/>
                    <a:pt x="31482" y="141618"/>
                  </a:cubicBezTo>
                  <a:cubicBezTo>
                    <a:pt x="35864" y="136475"/>
                    <a:pt x="30530" y="132666"/>
                    <a:pt x="26149" y="128476"/>
                  </a:cubicBezTo>
                  <a:cubicBezTo>
                    <a:pt x="21958" y="124285"/>
                    <a:pt x="19100" y="117238"/>
                    <a:pt x="18148" y="110761"/>
                  </a:cubicBezTo>
                  <a:cubicBezTo>
                    <a:pt x="16052" y="94952"/>
                    <a:pt x="33768" y="91333"/>
                    <a:pt x="36435" y="102190"/>
                  </a:cubicBezTo>
                  <a:cubicBezTo>
                    <a:pt x="37387" y="106571"/>
                    <a:pt x="38150" y="110571"/>
                    <a:pt x="39864" y="114190"/>
                  </a:cubicBezTo>
                  <a:cubicBezTo>
                    <a:pt x="43102" y="121047"/>
                    <a:pt x="51865" y="120857"/>
                    <a:pt x="49388" y="111714"/>
                  </a:cubicBezTo>
                  <a:cubicBezTo>
                    <a:pt x="46150" y="99523"/>
                    <a:pt x="38150" y="84857"/>
                    <a:pt x="50913" y="74000"/>
                  </a:cubicBezTo>
                  <a:cubicBezTo>
                    <a:pt x="65390" y="61809"/>
                    <a:pt x="123109" y="74000"/>
                    <a:pt x="123109" y="38571"/>
                  </a:cubicBezTo>
                  <a:cubicBezTo>
                    <a:pt x="123109" y="-6571"/>
                    <a:pt x="61961" y="-11143"/>
                    <a:pt x="78915" y="19905"/>
                  </a:cubicBezTo>
                  <a:close/>
                </a:path>
              </a:pathLst>
            </a:custGeom>
            <a:solidFill>
              <a:srgbClr val="000000"/>
            </a:solidFill>
            <a:ln w="1904" cap="flat">
              <a:noFill/>
              <a:prstDash val="solid"/>
              <a:miter/>
            </a:ln>
          </p:spPr>
          <p:txBody>
            <a:bodyPr rtlCol="0" anchor="ctr"/>
            <a:lstStyle/>
            <a:p>
              <a:endParaRPr lang="fr-FR"/>
            </a:p>
          </p:txBody>
        </p:sp>
        <p:sp>
          <p:nvSpPr>
            <p:cNvPr id="1313" name="Forme libre 1312">
              <a:extLst>
                <a:ext uri="{FF2B5EF4-FFF2-40B4-BE49-F238E27FC236}">
                  <a16:creationId xmlns:a16="http://schemas.microsoft.com/office/drawing/2014/main" id="{8774922A-C43D-1160-2412-3964A301F57F}"/>
                </a:ext>
              </a:extLst>
            </p:cNvPr>
            <p:cNvSpPr/>
            <p:nvPr/>
          </p:nvSpPr>
          <p:spPr>
            <a:xfrm>
              <a:off x="4763164" y="4083733"/>
              <a:ext cx="127094" cy="148403"/>
            </a:xfrm>
            <a:custGeom>
              <a:avLst/>
              <a:gdLst>
                <a:gd name="connsiteX0" fmla="*/ 27467 w 127094"/>
                <a:gd name="connsiteY0" fmla="*/ 148403 h 148403"/>
                <a:gd name="connsiteX1" fmla="*/ 22324 w 127094"/>
                <a:gd name="connsiteY1" fmla="*/ 147260 h 148403"/>
                <a:gd name="connsiteX2" fmla="*/ 13752 w 127094"/>
                <a:gd name="connsiteY2" fmla="*/ 128975 h 148403"/>
                <a:gd name="connsiteX3" fmla="*/ 4227 w 127094"/>
                <a:gd name="connsiteY3" fmla="*/ 118118 h 148403"/>
                <a:gd name="connsiteX4" fmla="*/ 7275 w 127094"/>
                <a:gd name="connsiteY4" fmla="*/ 105356 h 148403"/>
                <a:gd name="connsiteX5" fmla="*/ 2512 w 127094"/>
                <a:gd name="connsiteY5" fmla="*/ 70118 h 148403"/>
                <a:gd name="connsiteX6" fmla="*/ 25943 w 127094"/>
                <a:gd name="connsiteY6" fmla="*/ 48975 h 148403"/>
                <a:gd name="connsiteX7" fmla="*/ 32991 w 127094"/>
                <a:gd name="connsiteY7" fmla="*/ 28975 h 148403"/>
                <a:gd name="connsiteX8" fmla="*/ 77566 w 127094"/>
                <a:gd name="connsiteY8" fmla="*/ 19261 h 148403"/>
                <a:gd name="connsiteX9" fmla="*/ 78709 w 127094"/>
                <a:gd name="connsiteY9" fmla="*/ 4594 h 148403"/>
                <a:gd name="connsiteX10" fmla="*/ 101759 w 127094"/>
                <a:gd name="connsiteY10" fmla="*/ 2118 h 148403"/>
                <a:gd name="connsiteX11" fmla="*/ 127094 w 127094"/>
                <a:gd name="connsiteY11" fmla="*/ 40594 h 148403"/>
                <a:gd name="connsiteX12" fmla="*/ 80043 w 127094"/>
                <a:gd name="connsiteY12" fmla="*/ 71070 h 148403"/>
                <a:gd name="connsiteX13" fmla="*/ 54136 w 127094"/>
                <a:gd name="connsiteY13" fmla="*/ 77547 h 148403"/>
                <a:gd name="connsiteX14" fmla="*/ 51278 w 127094"/>
                <a:gd name="connsiteY14" fmla="*/ 106499 h 148403"/>
                <a:gd name="connsiteX15" fmla="*/ 53183 w 127094"/>
                <a:gd name="connsiteY15" fmla="*/ 113165 h 148403"/>
                <a:gd name="connsiteX16" fmla="*/ 49945 w 127094"/>
                <a:gd name="connsiteY16" fmla="*/ 122499 h 148403"/>
                <a:gd name="connsiteX17" fmla="*/ 39849 w 127094"/>
                <a:gd name="connsiteY17" fmla="*/ 116975 h 148403"/>
                <a:gd name="connsiteX18" fmla="*/ 36611 w 127094"/>
                <a:gd name="connsiteY18" fmla="*/ 106499 h 148403"/>
                <a:gd name="connsiteX19" fmla="*/ 36230 w 127094"/>
                <a:gd name="connsiteY19" fmla="*/ 104594 h 148403"/>
                <a:gd name="connsiteX20" fmla="*/ 29181 w 127094"/>
                <a:gd name="connsiteY20" fmla="*/ 100023 h 148403"/>
                <a:gd name="connsiteX21" fmla="*/ 21943 w 127094"/>
                <a:gd name="connsiteY21" fmla="*/ 112404 h 148403"/>
                <a:gd name="connsiteX22" fmla="*/ 29372 w 127094"/>
                <a:gd name="connsiteY22" fmla="*/ 128975 h 148403"/>
                <a:gd name="connsiteX23" fmla="*/ 31086 w 127094"/>
                <a:gd name="connsiteY23" fmla="*/ 130499 h 148403"/>
                <a:gd name="connsiteX24" fmla="*/ 34896 w 127094"/>
                <a:gd name="connsiteY24" fmla="*/ 144784 h 148403"/>
                <a:gd name="connsiteX25" fmla="*/ 27467 w 127094"/>
                <a:gd name="connsiteY25" fmla="*/ 148403 h 148403"/>
                <a:gd name="connsiteX26" fmla="*/ 27467 w 127094"/>
                <a:gd name="connsiteY26" fmla="*/ 148403 h 148403"/>
                <a:gd name="connsiteX27" fmla="*/ 65184 w 127094"/>
                <a:gd name="connsiteY27" fmla="*/ 22309 h 148403"/>
                <a:gd name="connsiteX28" fmla="*/ 35848 w 127094"/>
                <a:gd name="connsiteY28" fmla="*/ 31832 h 148403"/>
                <a:gd name="connsiteX29" fmla="*/ 30134 w 127094"/>
                <a:gd name="connsiteY29" fmla="*/ 50308 h 148403"/>
                <a:gd name="connsiteX30" fmla="*/ 29753 w 127094"/>
                <a:gd name="connsiteY30" fmla="*/ 51832 h 148403"/>
                <a:gd name="connsiteX31" fmla="*/ 28419 w 127094"/>
                <a:gd name="connsiteY31" fmla="*/ 52594 h 148403"/>
                <a:gd name="connsiteX32" fmla="*/ 6322 w 127094"/>
                <a:gd name="connsiteY32" fmla="*/ 71451 h 148403"/>
                <a:gd name="connsiteX33" fmla="*/ 11466 w 127094"/>
                <a:gd name="connsiteY33" fmla="*/ 104023 h 148403"/>
                <a:gd name="connsiteX34" fmla="*/ 12037 w 127094"/>
                <a:gd name="connsiteY34" fmla="*/ 105546 h 148403"/>
                <a:gd name="connsiteX35" fmla="*/ 11275 w 127094"/>
                <a:gd name="connsiteY35" fmla="*/ 106880 h 148403"/>
                <a:gd name="connsiteX36" fmla="*/ 8037 w 127094"/>
                <a:gd name="connsiteY36" fmla="*/ 117165 h 148403"/>
                <a:gd name="connsiteX37" fmla="*/ 16418 w 127094"/>
                <a:gd name="connsiteY37" fmla="*/ 125546 h 148403"/>
                <a:gd name="connsiteX38" fmla="*/ 17942 w 127094"/>
                <a:gd name="connsiteY38" fmla="*/ 127832 h 148403"/>
                <a:gd name="connsiteX39" fmla="*/ 24038 w 127094"/>
                <a:gd name="connsiteY39" fmla="*/ 143641 h 148403"/>
                <a:gd name="connsiteX40" fmla="*/ 32229 w 127094"/>
                <a:gd name="connsiteY40" fmla="*/ 142308 h 148403"/>
                <a:gd name="connsiteX41" fmla="*/ 28800 w 127094"/>
                <a:gd name="connsiteY41" fmla="*/ 133356 h 148403"/>
                <a:gd name="connsiteX42" fmla="*/ 27086 w 127094"/>
                <a:gd name="connsiteY42" fmla="*/ 131642 h 148403"/>
                <a:gd name="connsiteX43" fmla="*/ 18514 w 127094"/>
                <a:gd name="connsiteY43" fmla="*/ 112975 h 148403"/>
                <a:gd name="connsiteX44" fmla="*/ 28991 w 127094"/>
                <a:gd name="connsiteY44" fmla="*/ 96023 h 148403"/>
                <a:gd name="connsiteX45" fmla="*/ 40611 w 127094"/>
                <a:gd name="connsiteY45" fmla="*/ 103642 h 148403"/>
                <a:gd name="connsiteX46" fmla="*/ 40992 w 127094"/>
                <a:gd name="connsiteY46" fmla="*/ 105546 h 148403"/>
                <a:gd name="connsiteX47" fmla="*/ 43849 w 127094"/>
                <a:gd name="connsiteY47" fmla="*/ 115261 h 148403"/>
                <a:gd name="connsiteX48" fmla="*/ 48993 w 127094"/>
                <a:gd name="connsiteY48" fmla="*/ 118689 h 148403"/>
                <a:gd name="connsiteX49" fmla="*/ 49754 w 127094"/>
                <a:gd name="connsiteY49" fmla="*/ 113927 h 148403"/>
                <a:gd name="connsiteX50" fmla="*/ 47850 w 127094"/>
                <a:gd name="connsiteY50" fmla="*/ 107451 h 148403"/>
                <a:gd name="connsiteX51" fmla="*/ 52040 w 127094"/>
                <a:gd name="connsiteY51" fmla="*/ 74118 h 148403"/>
                <a:gd name="connsiteX52" fmla="*/ 80043 w 127094"/>
                <a:gd name="connsiteY52" fmla="*/ 66690 h 148403"/>
                <a:gd name="connsiteX53" fmla="*/ 123475 w 127094"/>
                <a:gd name="connsiteY53" fmla="*/ 40213 h 148403"/>
                <a:gd name="connsiteX54" fmla="*/ 100616 w 127094"/>
                <a:gd name="connsiteY54" fmla="*/ 5356 h 148403"/>
                <a:gd name="connsiteX55" fmla="*/ 81948 w 127094"/>
                <a:gd name="connsiteY55" fmla="*/ 6690 h 148403"/>
                <a:gd name="connsiteX56" fmla="*/ 82900 w 127094"/>
                <a:gd name="connsiteY56" fmla="*/ 20404 h 148403"/>
                <a:gd name="connsiteX57" fmla="*/ 82710 w 127094"/>
                <a:gd name="connsiteY57" fmla="*/ 22499 h 148403"/>
                <a:gd name="connsiteX58" fmla="*/ 80805 w 127094"/>
                <a:gd name="connsiteY58" fmla="*/ 23261 h 148403"/>
                <a:gd name="connsiteX59" fmla="*/ 65184 w 127094"/>
                <a:gd name="connsiteY59" fmla="*/ 22309 h 148403"/>
                <a:gd name="connsiteX60" fmla="*/ 65184 w 127094"/>
                <a:gd name="connsiteY60" fmla="*/ 22309 h 14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27094" h="148403">
                  <a:moveTo>
                    <a:pt x="27467" y="148403"/>
                  </a:moveTo>
                  <a:cubicBezTo>
                    <a:pt x="25753" y="148403"/>
                    <a:pt x="24038" y="148022"/>
                    <a:pt x="22324" y="147260"/>
                  </a:cubicBezTo>
                  <a:cubicBezTo>
                    <a:pt x="14894" y="143832"/>
                    <a:pt x="13180" y="135641"/>
                    <a:pt x="13752" y="128975"/>
                  </a:cubicBezTo>
                  <a:cubicBezTo>
                    <a:pt x="8989" y="127261"/>
                    <a:pt x="5370" y="123261"/>
                    <a:pt x="4227" y="118118"/>
                  </a:cubicBezTo>
                  <a:cubicBezTo>
                    <a:pt x="3084" y="113356"/>
                    <a:pt x="4227" y="108594"/>
                    <a:pt x="7275" y="105356"/>
                  </a:cubicBezTo>
                  <a:cubicBezTo>
                    <a:pt x="-345" y="96023"/>
                    <a:pt x="-2059" y="82689"/>
                    <a:pt x="2512" y="70118"/>
                  </a:cubicBezTo>
                  <a:cubicBezTo>
                    <a:pt x="6894" y="58689"/>
                    <a:pt x="15466" y="50880"/>
                    <a:pt x="25943" y="48975"/>
                  </a:cubicBezTo>
                  <a:cubicBezTo>
                    <a:pt x="25181" y="41356"/>
                    <a:pt x="27658" y="34309"/>
                    <a:pt x="32991" y="28975"/>
                  </a:cubicBezTo>
                  <a:cubicBezTo>
                    <a:pt x="42135" y="19832"/>
                    <a:pt x="58327" y="16404"/>
                    <a:pt x="77566" y="19261"/>
                  </a:cubicBezTo>
                  <a:cubicBezTo>
                    <a:pt x="74518" y="11452"/>
                    <a:pt x="76804" y="6690"/>
                    <a:pt x="78709" y="4594"/>
                  </a:cubicBezTo>
                  <a:cubicBezTo>
                    <a:pt x="83091" y="-358"/>
                    <a:pt x="92425" y="-1501"/>
                    <a:pt x="101759" y="2118"/>
                  </a:cubicBezTo>
                  <a:cubicBezTo>
                    <a:pt x="113950" y="6690"/>
                    <a:pt x="127094" y="19261"/>
                    <a:pt x="127094" y="40594"/>
                  </a:cubicBezTo>
                  <a:cubicBezTo>
                    <a:pt x="127094" y="65356"/>
                    <a:pt x="100997" y="68404"/>
                    <a:pt x="80043" y="71070"/>
                  </a:cubicBezTo>
                  <a:cubicBezTo>
                    <a:pt x="69185" y="72404"/>
                    <a:pt x="58707" y="73737"/>
                    <a:pt x="54136" y="77547"/>
                  </a:cubicBezTo>
                  <a:cubicBezTo>
                    <a:pt x="44611" y="85546"/>
                    <a:pt x="48040" y="96213"/>
                    <a:pt x="51278" y="106499"/>
                  </a:cubicBezTo>
                  <a:cubicBezTo>
                    <a:pt x="52040" y="108785"/>
                    <a:pt x="52612" y="110880"/>
                    <a:pt x="53183" y="113165"/>
                  </a:cubicBezTo>
                  <a:cubicBezTo>
                    <a:pt x="54707" y="118689"/>
                    <a:pt x="52422" y="121737"/>
                    <a:pt x="49945" y="122499"/>
                  </a:cubicBezTo>
                  <a:cubicBezTo>
                    <a:pt x="46325" y="123832"/>
                    <a:pt x="41945" y="121356"/>
                    <a:pt x="39849" y="116975"/>
                  </a:cubicBezTo>
                  <a:cubicBezTo>
                    <a:pt x="38325" y="113737"/>
                    <a:pt x="37563" y="110118"/>
                    <a:pt x="36611" y="106499"/>
                  </a:cubicBezTo>
                  <a:cubicBezTo>
                    <a:pt x="36420" y="105927"/>
                    <a:pt x="36230" y="105165"/>
                    <a:pt x="36230" y="104594"/>
                  </a:cubicBezTo>
                  <a:cubicBezTo>
                    <a:pt x="35277" y="100404"/>
                    <a:pt x="31848" y="99642"/>
                    <a:pt x="29181" y="100023"/>
                  </a:cubicBezTo>
                  <a:cubicBezTo>
                    <a:pt x="24990" y="100784"/>
                    <a:pt x="20990" y="104975"/>
                    <a:pt x="21943" y="112404"/>
                  </a:cubicBezTo>
                  <a:cubicBezTo>
                    <a:pt x="22895" y="119070"/>
                    <a:pt x="25753" y="125356"/>
                    <a:pt x="29372" y="128975"/>
                  </a:cubicBezTo>
                  <a:cubicBezTo>
                    <a:pt x="29943" y="129546"/>
                    <a:pt x="30515" y="130118"/>
                    <a:pt x="31086" y="130499"/>
                  </a:cubicBezTo>
                  <a:cubicBezTo>
                    <a:pt x="34896" y="134118"/>
                    <a:pt x="39849" y="138879"/>
                    <a:pt x="34896" y="144784"/>
                  </a:cubicBezTo>
                  <a:cubicBezTo>
                    <a:pt x="33182" y="147260"/>
                    <a:pt x="30324" y="148403"/>
                    <a:pt x="27467" y="148403"/>
                  </a:cubicBezTo>
                  <a:lnTo>
                    <a:pt x="27467" y="148403"/>
                  </a:lnTo>
                  <a:close/>
                  <a:moveTo>
                    <a:pt x="65184" y="22309"/>
                  </a:moveTo>
                  <a:cubicBezTo>
                    <a:pt x="52612" y="22309"/>
                    <a:pt x="42135" y="25547"/>
                    <a:pt x="35848" y="31832"/>
                  </a:cubicBezTo>
                  <a:cubicBezTo>
                    <a:pt x="30896" y="36785"/>
                    <a:pt x="28991" y="43261"/>
                    <a:pt x="30134" y="50308"/>
                  </a:cubicBezTo>
                  <a:cubicBezTo>
                    <a:pt x="30324" y="50880"/>
                    <a:pt x="30134" y="51452"/>
                    <a:pt x="29753" y="51832"/>
                  </a:cubicBezTo>
                  <a:cubicBezTo>
                    <a:pt x="29372" y="52213"/>
                    <a:pt x="28991" y="52594"/>
                    <a:pt x="28419" y="52594"/>
                  </a:cubicBezTo>
                  <a:cubicBezTo>
                    <a:pt x="18704" y="53547"/>
                    <a:pt x="10323" y="60594"/>
                    <a:pt x="6322" y="71451"/>
                  </a:cubicBezTo>
                  <a:cubicBezTo>
                    <a:pt x="1941" y="83261"/>
                    <a:pt x="3846" y="95832"/>
                    <a:pt x="11466" y="104023"/>
                  </a:cubicBezTo>
                  <a:cubicBezTo>
                    <a:pt x="11847" y="104403"/>
                    <a:pt x="12037" y="104975"/>
                    <a:pt x="12037" y="105546"/>
                  </a:cubicBezTo>
                  <a:cubicBezTo>
                    <a:pt x="12037" y="106118"/>
                    <a:pt x="11656" y="106689"/>
                    <a:pt x="11275" y="106880"/>
                  </a:cubicBezTo>
                  <a:cubicBezTo>
                    <a:pt x="8418" y="109165"/>
                    <a:pt x="7084" y="113165"/>
                    <a:pt x="8037" y="117165"/>
                  </a:cubicBezTo>
                  <a:cubicBezTo>
                    <a:pt x="8989" y="121356"/>
                    <a:pt x="12037" y="124403"/>
                    <a:pt x="16418" y="125546"/>
                  </a:cubicBezTo>
                  <a:cubicBezTo>
                    <a:pt x="17371" y="125737"/>
                    <a:pt x="18133" y="126689"/>
                    <a:pt x="17942" y="127832"/>
                  </a:cubicBezTo>
                  <a:cubicBezTo>
                    <a:pt x="16418" y="136594"/>
                    <a:pt x="20038" y="141737"/>
                    <a:pt x="24038" y="143641"/>
                  </a:cubicBezTo>
                  <a:cubicBezTo>
                    <a:pt x="27086" y="145165"/>
                    <a:pt x="30324" y="144594"/>
                    <a:pt x="32229" y="142308"/>
                  </a:cubicBezTo>
                  <a:cubicBezTo>
                    <a:pt x="34515" y="139641"/>
                    <a:pt x="33563" y="137927"/>
                    <a:pt x="28800" y="133356"/>
                  </a:cubicBezTo>
                  <a:cubicBezTo>
                    <a:pt x="28229" y="132784"/>
                    <a:pt x="27658" y="132213"/>
                    <a:pt x="27086" y="131642"/>
                  </a:cubicBezTo>
                  <a:cubicBezTo>
                    <a:pt x="22895" y="127451"/>
                    <a:pt x="19657" y="120403"/>
                    <a:pt x="18514" y="112975"/>
                  </a:cubicBezTo>
                  <a:cubicBezTo>
                    <a:pt x="17181" y="102880"/>
                    <a:pt x="23086" y="97166"/>
                    <a:pt x="28991" y="96023"/>
                  </a:cubicBezTo>
                  <a:cubicBezTo>
                    <a:pt x="34515" y="95070"/>
                    <a:pt x="39468" y="98118"/>
                    <a:pt x="40611" y="103642"/>
                  </a:cubicBezTo>
                  <a:cubicBezTo>
                    <a:pt x="40801" y="104213"/>
                    <a:pt x="40992" y="104975"/>
                    <a:pt x="40992" y="105546"/>
                  </a:cubicBezTo>
                  <a:cubicBezTo>
                    <a:pt x="41754" y="109165"/>
                    <a:pt x="42516" y="112213"/>
                    <a:pt x="43849" y="115261"/>
                  </a:cubicBezTo>
                  <a:cubicBezTo>
                    <a:pt x="45183" y="118118"/>
                    <a:pt x="47850" y="119261"/>
                    <a:pt x="48993" y="118689"/>
                  </a:cubicBezTo>
                  <a:cubicBezTo>
                    <a:pt x="50135" y="118308"/>
                    <a:pt x="50326" y="116404"/>
                    <a:pt x="49754" y="113927"/>
                  </a:cubicBezTo>
                  <a:cubicBezTo>
                    <a:pt x="49183" y="111832"/>
                    <a:pt x="48612" y="109737"/>
                    <a:pt x="47850" y="107451"/>
                  </a:cubicBezTo>
                  <a:cubicBezTo>
                    <a:pt x="44421" y="96404"/>
                    <a:pt x="40420" y="83832"/>
                    <a:pt x="52040" y="74118"/>
                  </a:cubicBezTo>
                  <a:cubicBezTo>
                    <a:pt x="57565" y="69547"/>
                    <a:pt x="68042" y="68213"/>
                    <a:pt x="80043" y="66690"/>
                  </a:cubicBezTo>
                  <a:cubicBezTo>
                    <a:pt x="100426" y="64213"/>
                    <a:pt x="123475" y="61356"/>
                    <a:pt x="123475" y="40213"/>
                  </a:cubicBezTo>
                  <a:cubicBezTo>
                    <a:pt x="123475" y="20785"/>
                    <a:pt x="111664" y="9547"/>
                    <a:pt x="100616" y="5356"/>
                  </a:cubicBezTo>
                  <a:cubicBezTo>
                    <a:pt x="92806" y="2499"/>
                    <a:pt x="85186" y="3071"/>
                    <a:pt x="81948" y="6690"/>
                  </a:cubicBezTo>
                  <a:cubicBezTo>
                    <a:pt x="79471" y="9547"/>
                    <a:pt x="79852" y="14499"/>
                    <a:pt x="82900" y="20404"/>
                  </a:cubicBezTo>
                  <a:cubicBezTo>
                    <a:pt x="83281" y="21166"/>
                    <a:pt x="83281" y="21928"/>
                    <a:pt x="82710" y="22499"/>
                  </a:cubicBezTo>
                  <a:cubicBezTo>
                    <a:pt x="82329" y="23071"/>
                    <a:pt x="81567" y="23452"/>
                    <a:pt x="80805" y="23261"/>
                  </a:cubicBezTo>
                  <a:cubicBezTo>
                    <a:pt x="75281" y="22880"/>
                    <a:pt x="70137" y="22309"/>
                    <a:pt x="65184" y="22309"/>
                  </a:cubicBezTo>
                  <a:lnTo>
                    <a:pt x="65184" y="22309"/>
                  </a:lnTo>
                  <a:close/>
                </a:path>
              </a:pathLst>
            </a:custGeom>
            <a:solidFill>
              <a:srgbClr val="000000"/>
            </a:solidFill>
            <a:ln w="1904" cap="flat">
              <a:noFill/>
              <a:prstDash val="solid"/>
              <a:miter/>
            </a:ln>
          </p:spPr>
          <p:txBody>
            <a:bodyPr rtlCol="0" anchor="ctr"/>
            <a:lstStyle/>
            <a:p>
              <a:endParaRPr lang="fr-FR"/>
            </a:p>
          </p:txBody>
        </p:sp>
        <p:sp>
          <p:nvSpPr>
            <p:cNvPr id="1314" name="Forme libre 1313">
              <a:extLst>
                <a:ext uri="{FF2B5EF4-FFF2-40B4-BE49-F238E27FC236}">
                  <a16:creationId xmlns:a16="http://schemas.microsoft.com/office/drawing/2014/main" id="{F5375737-BBBD-06BB-8D9F-81A4F918B667}"/>
                </a:ext>
              </a:extLst>
            </p:cNvPr>
            <p:cNvSpPr/>
            <p:nvPr/>
          </p:nvSpPr>
          <p:spPr>
            <a:xfrm>
              <a:off x="4758713" y="4496819"/>
              <a:ext cx="63348" cy="146362"/>
            </a:xfrm>
            <a:custGeom>
              <a:avLst/>
              <a:gdLst>
                <a:gd name="connsiteX0" fmla="*/ 61253 w 63348"/>
                <a:gd name="connsiteY0" fmla="*/ 146363 h 146362"/>
                <a:gd name="connsiteX1" fmla="*/ 61253 w 63348"/>
                <a:gd name="connsiteY1" fmla="*/ 146363 h 146362"/>
                <a:gd name="connsiteX2" fmla="*/ 41251 w 63348"/>
                <a:gd name="connsiteY2" fmla="*/ 135125 h 146362"/>
                <a:gd name="connsiteX3" fmla="*/ 39537 w 63348"/>
                <a:gd name="connsiteY3" fmla="*/ 65982 h 146362"/>
                <a:gd name="connsiteX4" fmla="*/ 40109 w 63348"/>
                <a:gd name="connsiteY4" fmla="*/ 65220 h 146362"/>
                <a:gd name="connsiteX5" fmla="*/ 58967 w 63348"/>
                <a:gd name="connsiteY5" fmla="*/ 18554 h 146362"/>
                <a:gd name="connsiteX6" fmla="*/ 46204 w 63348"/>
                <a:gd name="connsiteY6" fmla="*/ 36268 h 146362"/>
                <a:gd name="connsiteX7" fmla="*/ 40489 w 63348"/>
                <a:gd name="connsiteY7" fmla="*/ 38554 h 146362"/>
                <a:gd name="connsiteX8" fmla="*/ 30393 w 63348"/>
                <a:gd name="connsiteY8" fmla="*/ 3887 h 146362"/>
                <a:gd name="connsiteX9" fmla="*/ 25441 w 63348"/>
                <a:gd name="connsiteY9" fmla="*/ 8078 h 146362"/>
                <a:gd name="connsiteX10" fmla="*/ 23536 w 63348"/>
                <a:gd name="connsiteY10" fmla="*/ 9030 h 146362"/>
                <a:gd name="connsiteX11" fmla="*/ 15345 w 63348"/>
                <a:gd name="connsiteY11" fmla="*/ 14935 h 146362"/>
                <a:gd name="connsiteX12" fmla="*/ 14011 w 63348"/>
                <a:gd name="connsiteY12" fmla="*/ 16268 h 146362"/>
                <a:gd name="connsiteX13" fmla="*/ 7534 w 63348"/>
                <a:gd name="connsiteY13" fmla="*/ 24839 h 146362"/>
                <a:gd name="connsiteX14" fmla="*/ 6963 w 63348"/>
                <a:gd name="connsiteY14" fmla="*/ 26173 h 146362"/>
                <a:gd name="connsiteX15" fmla="*/ 7153 w 63348"/>
                <a:gd name="connsiteY15" fmla="*/ 46554 h 146362"/>
                <a:gd name="connsiteX16" fmla="*/ 6010 w 63348"/>
                <a:gd name="connsiteY16" fmla="*/ 49220 h 146362"/>
                <a:gd name="connsiteX17" fmla="*/ 3343 w 63348"/>
                <a:gd name="connsiteY17" fmla="*/ 48078 h 146362"/>
                <a:gd name="connsiteX18" fmla="*/ 3534 w 63348"/>
                <a:gd name="connsiteY18" fmla="*/ 23887 h 146362"/>
                <a:gd name="connsiteX19" fmla="*/ 11725 w 63348"/>
                <a:gd name="connsiteY19" fmla="*/ 13030 h 146362"/>
                <a:gd name="connsiteX20" fmla="*/ 22583 w 63348"/>
                <a:gd name="connsiteY20" fmla="*/ 5221 h 146362"/>
                <a:gd name="connsiteX21" fmla="*/ 31727 w 63348"/>
                <a:gd name="connsiteY21" fmla="*/ 78 h 146362"/>
                <a:gd name="connsiteX22" fmla="*/ 34203 w 63348"/>
                <a:gd name="connsiteY22" fmla="*/ 3125 h 146362"/>
                <a:gd name="connsiteX23" fmla="*/ 41633 w 63348"/>
                <a:gd name="connsiteY23" fmla="*/ 34935 h 146362"/>
                <a:gd name="connsiteX24" fmla="*/ 43156 w 63348"/>
                <a:gd name="connsiteY24" fmla="*/ 33792 h 146362"/>
                <a:gd name="connsiteX25" fmla="*/ 58396 w 63348"/>
                <a:gd name="connsiteY25" fmla="*/ 12078 h 146362"/>
                <a:gd name="connsiteX26" fmla="*/ 60491 w 63348"/>
                <a:gd name="connsiteY26" fmla="*/ 11125 h 146362"/>
                <a:gd name="connsiteX27" fmla="*/ 62205 w 63348"/>
                <a:gd name="connsiteY27" fmla="*/ 12649 h 146362"/>
                <a:gd name="connsiteX28" fmla="*/ 43156 w 63348"/>
                <a:gd name="connsiteY28" fmla="*/ 67887 h 146362"/>
                <a:gd name="connsiteX29" fmla="*/ 44680 w 63348"/>
                <a:gd name="connsiteY29" fmla="*/ 133029 h 146362"/>
                <a:gd name="connsiteX30" fmla="*/ 61444 w 63348"/>
                <a:gd name="connsiteY30" fmla="*/ 142553 h 146362"/>
                <a:gd name="connsiteX31" fmla="*/ 63349 w 63348"/>
                <a:gd name="connsiteY31" fmla="*/ 144458 h 146362"/>
                <a:gd name="connsiteX32" fmla="*/ 61253 w 63348"/>
                <a:gd name="connsiteY32" fmla="*/ 146363 h 146362"/>
                <a:gd name="connsiteX33" fmla="*/ 61253 w 63348"/>
                <a:gd name="connsiteY33" fmla="*/ 146363 h 146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348" h="146362">
                  <a:moveTo>
                    <a:pt x="61253" y="146363"/>
                  </a:moveTo>
                  <a:cubicBezTo>
                    <a:pt x="61253" y="146363"/>
                    <a:pt x="61253" y="146363"/>
                    <a:pt x="61253" y="146363"/>
                  </a:cubicBezTo>
                  <a:cubicBezTo>
                    <a:pt x="53252" y="146363"/>
                    <a:pt x="46204" y="142363"/>
                    <a:pt x="41251" y="135125"/>
                  </a:cubicBezTo>
                  <a:cubicBezTo>
                    <a:pt x="30584" y="119506"/>
                    <a:pt x="29822" y="91125"/>
                    <a:pt x="39537" y="65982"/>
                  </a:cubicBezTo>
                  <a:cubicBezTo>
                    <a:pt x="39728" y="65601"/>
                    <a:pt x="39918" y="65411"/>
                    <a:pt x="40109" y="65220"/>
                  </a:cubicBezTo>
                  <a:cubicBezTo>
                    <a:pt x="58777" y="48268"/>
                    <a:pt x="59920" y="28840"/>
                    <a:pt x="58967" y="18554"/>
                  </a:cubicBezTo>
                  <a:cubicBezTo>
                    <a:pt x="54205" y="25792"/>
                    <a:pt x="48490" y="33411"/>
                    <a:pt x="46204" y="36268"/>
                  </a:cubicBezTo>
                  <a:cubicBezTo>
                    <a:pt x="43918" y="38935"/>
                    <a:pt x="41823" y="38935"/>
                    <a:pt x="40489" y="38554"/>
                  </a:cubicBezTo>
                  <a:cubicBezTo>
                    <a:pt x="35727" y="37030"/>
                    <a:pt x="32298" y="25411"/>
                    <a:pt x="30393" y="3887"/>
                  </a:cubicBezTo>
                  <a:cubicBezTo>
                    <a:pt x="29060" y="4268"/>
                    <a:pt x="26583" y="5983"/>
                    <a:pt x="25441" y="8078"/>
                  </a:cubicBezTo>
                  <a:cubicBezTo>
                    <a:pt x="25059" y="8840"/>
                    <a:pt x="24298" y="9221"/>
                    <a:pt x="23536" y="9030"/>
                  </a:cubicBezTo>
                  <a:cubicBezTo>
                    <a:pt x="20869" y="8649"/>
                    <a:pt x="16297" y="11697"/>
                    <a:pt x="15345" y="14935"/>
                  </a:cubicBezTo>
                  <a:cubicBezTo>
                    <a:pt x="15154" y="15506"/>
                    <a:pt x="14773" y="16078"/>
                    <a:pt x="14011" y="16268"/>
                  </a:cubicBezTo>
                  <a:cubicBezTo>
                    <a:pt x="9820" y="17602"/>
                    <a:pt x="7725" y="20268"/>
                    <a:pt x="7534" y="24839"/>
                  </a:cubicBezTo>
                  <a:cubicBezTo>
                    <a:pt x="7534" y="25411"/>
                    <a:pt x="7344" y="25792"/>
                    <a:pt x="6963" y="26173"/>
                  </a:cubicBezTo>
                  <a:cubicBezTo>
                    <a:pt x="2963" y="29982"/>
                    <a:pt x="2963" y="36268"/>
                    <a:pt x="7153" y="46554"/>
                  </a:cubicBezTo>
                  <a:cubicBezTo>
                    <a:pt x="7534" y="47506"/>
                    <a:pt x="7153" y="48649"/>
                    <a:pt x="6010" y="49220"/>
                  </a:cubicBezTo>
                  <a:cubicBezTo>
                    <a:pt x="5058" y="49601"/>
                    <a:pt x="3915" y="49220"/>
                    <a:pt x="3343" y="48078"/>
                  </a:cubicBezTo>
                  <a:cubicBezTo>
                    <a:pt x="486" y="40839"/>
                    <a:pt x="-2562" y="30554"/>
                    <a:pt x="3534" y="23887"/>
                  </a:cubicBezTo>
                  <a:cubicBezTo>
                    <a:pt x="4105" y="18554"/>
                    <a:pt x="6772" y="14935"/>
                    <a:pt x="11725" y="13030"/>
                  </a:cubicBezTo>
                  <a:cubicBezTo>
                    <a:pt x="13440" y="9030"/>
                    <a:pt x="18202" y="5411"/>
                    <a:pt x="22583" y="5221"/>
                  </a:cubicBezTo>
                  <a:cubicBezTo>
                    <a:pt x="24869" y="2173"/>
                    <a:pt x="28869" y="-494"/>
                    <a:pt x="31727" y="78"/>
                  </a:cubicBezTo>
                  <a:cubicBezTo>
                    <a:pt x="33060" y="459"/>
                    <a:pt x="34013" y="1602"/>
                    <a:pt x="34203" y="3125"/>
                  </a:cubicBezTo>
                  <a:cubicBezTo>
                    <a:pt x="36299" y="27125"/>
                    <a:pt x="39918" y="34363"/>
                    <a:pt x="41633" y="34935"/>
                  </a:cubicBezTo>
                  <a:cubicBezTo>
                    <a:pt x="41823" y="34935"/>
                    <a:pt x="42394" y="34744"/>
                    <a:pt x="43156" y="33792"/>
                  </a:cubicBezTo>
                  <a:cubicBezTo>
                    <a:pt x="45823" y="30744"/>
                    <a:pt x="53633" y="20078"/>
                    <a:pt x="58396" y="12078"/>
                  </a:cubicBezTo>
                  <a:cubicBezTo>
                    <a:pt x="58777" y="11316"/>
                    <a:pt x="59539" y="10935"/>
                    <a:pt x="60491" y="11125"/>
                  </a:cubicBezTo>
                  <a:cubicBezTo>
                    <a:pt x="61253" y="11316"/>
                    <a:pt x="62015" y="11887"/>
                    <a:pt x="62205" y="12649"/>
                  </a:cubicBezTo>
                  <a:cubicBezTo>
                    <a:pt x="63729" y="20078"/>
                    <a:pt x="66968" y="45982"/>
                    <a:pt x="43156" y="67887"/>
                  </a:cubicBezTo>
                  <a:cubicBezTo>
                    <a:pt x="34203" y="91506"/>
                    <a:pt x="34965" y="118744"/>
                    <a:pt x="44680" y="133029"/>
                  </a:cubicBezTo>
                  <a:cubicBezTo>
                    <a:pt x="49062" y="139315"/>
                    <a:pt x="54586" y="142553"/>
                    <a:pt x="61444" y="142553"/>
                  </a:cubicBezTo>
                  <a:cubicBezTo>
                    <a:pt x="62587" y="142553"/>
                    <a:pt x="63349" y="143506"/>
                    <a:pt x="63349" y="144458"/>
                  </a:cubicBezTo>
                  <a:cubicBezTo>
                    <a:pt x="63158" y="145410"/>
                    <a:pt x="62396" y="146363"/>
                    <a:pt x="61253" y="146363"/>
                  </a:cubicBezTo>
                  <a:lnTo>
                    <a:pt x="61253" y="146363"/>
                  </a:lnTo>
                  <a:close/>
                </a:path>
              </a:pathLst>
            </a:custGeom>
            <a:solidFill>
              <a:srgbClr val="000000"/>
            </a:solidFill>
            <a:ln w="1904" cap="flat">
              <a:noFill/>
              <a:prstDash val="solid"/>
              <a:miter/>
            </a:ln>
          </p:spPr>
          <p:txBody>
            <a:bodyPr rtlCol="0" anchor="ctr"/>
            <a:lstStyle/>
            <a:p>
              <a:endParaRPr lang="fr-FR"/>
            </a:p>
          </p:txBody>
        </p:sp>
        <p:sp>
          <p:nvSpPr>
            <p:cNvPr id="1315" name="Forme libre 1314">
              <a:extLst>
                <a:ext uri="{FF2B5EF4-FFF2-40B4-BE49-F238E27FC236}">
                  <a16:creationId xmlns:a16="http://schemas.microsoft.com/office/drawing/2014/main" id="{770EBAF9-474A-EE04-4E67-C6C4A38DCB6B}"/>
                </a:ext>
              </a:extLst>
            </p:cNvPr>
            <p:cNvSpPr/>
            <p:nvPr/>
          </p:nvSpPr>
          <p:spPr>
            <a:xfrm>
              <a:off x="4870447" y="4167946"/>
              <a:ext cx="10667" cy="10666"/>
            </a:xfrm>
            <a:custGeom>
              <a:avLst/>
              <a:gdLst>
                <a:gd name="connsiteX0" fmla="*/ 10668 w 10667"/>
                <a:gd name="connsiteY0" fmla="*/ 5333 h 10666"/>
                <a:gd name="connsiteX1" fmla="*/ 5334 w 10667"/>
                <a:gd name="connsiteY1" fmla="*/ 10667 h 10666"/>
                <a:gd name="connsiteX2" fmla="*/ 0 w 10667"/>
                <a:gd name="connsiteY2" fmla="*/ 5333 h 10666"/>
                <a:gd name="connsiteX3" fmla="*/ 5334 w 10667"/>
                <a:gd name="connsiteY3" fmla="*/ 0 h 10666"/>
                <a:gd name="connsiteX4" fmla="*/ 10668 w 10667"/>
                <a:gd name="connsiteY4" fmla="*/ 5333 h 10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67" h="10666">
                  <a:moveTo>
                    <a:pt x="10668" y="5333"/>
                  </a:moveTo>
                  <a:cubicBezTo>
                    <a:pt x="10668" y="8279"/>
                    <a:pt x="8279" y="10667"/>
                    <a:pt x="5334" y="10667"/>
                  </a:cubicBezTo>
                  <a:cubicBezTo>
                    <a:pt x="2388" y="10667"/>
                    <a:pt x="0" y="8279"/>
                    <a:pt x="0" y="5333"/>
                  </a:cubicBezTo>
                  <a:cubicBezTo>
                    <a:pt x="0" y="2388"/>
                    <a:pt x="2388" y="0"/>
                    <a:pt x="5334" y="0"/>
                  </a:cubicBezTo>
                  <a:cubicBezTo>
                    <a:pt x="8279" y="0"/>
                    <a:pt x="10668" y="2388"/>
                    <a:pt x="10668" y="5333"/>
                  </a:cubicBezTo>
                  <a:close/>
                </a:path>
              </a:pathLst>
            </a:custGeom>
            <a:solidFill>
              <a:srgbClr val="000000"/>
            </a:solidFill>
            <a:ln w="1904" cap="flat">
              <a:noFill/>
              <a:prstDash val="solid"/>
              <a:miter/>
            </a:ln>
          </p:spPr>
          <p:txBody>
            <a:bodyPr rtlCol="0" anchor="ctr"/>
            <a:lstStyle/>
            <a:p>
              <a:endParaRPr lang="fr-FR"/>
            </a:p>
          </p:txBody>
        </p:sp>
        <p:sp>
          <p:nvSpPr>
            <p:cNvPr id="1316" name="Forme libre 1315">
              <a:extLst>
                <a:ext uri="{FF2B5EF4-FFF2-40B4-BE49-F238E27FC236}">
                  <a16:creationId xmlns:a16="http://schemas.microsoft.com/office/drawing/2014/main" id="{9A349188-3F97-9862-DEE1-A4783688AB5A}"/>
                </a:ext>
              </a:extLst>
            </p:cNvPr>
            <p:cNvSpPr/>
            <p:nvPr/>
          </p:nvSpPr>
          <p:spPr>
            <a:xfrm>
              <a:off x="4779207" y="4501894"/>
              <a:ext cx="8067" cy="31193"/>
            </a:xfrm>
            <a:custGeom>
              <a:avLst/>
              <a:gdLst>
                <a:gd name="connsiteX0" fmla="*/ 6090 w 8067"/>
                <a:gd name="connsiteY0" fmla="*/ 31193 h 31193"/>
                <a:gd name="connsiteX1" fmla="*/ 4376 w 8067"/>
                <a:gd name="connsiteY1" fmla="*/ 30051 h 31193"/>
                <a:gd name="connsiteX2" fmla="*/ 1328 w 8067"/>
                <a:gd name="connsiteY2" fmla="*/ 1098 h 31193"/>
                <a:gd name="connsiteX3" fmla="*/ 3995 w 8067"/>
                <a:gd name="connsiteY3" fmla="*/ 146 h 31193"/>
                <a:gd name="connsiteX4" fmla="*/ 4947 w 8067"/>
                <a:gd name="connsiteY4" fmla="*/ 2813 h 31193"/>
                <a:gd name="connsiteX5" fmla="*/ 7805 w 8067"/>
                <a:gd name="connsiteY5" fmla="*/ 28336 h 31193"/>
                <a:gd name="connsiteX6" fmla="*/ 6852 w 8067"/>
                <a:gd name="connsiteY6" fmla="*/ 31003 h 31193"/>
                <a:gd name="connsiteX7" fmla="*/ 6090 w 8067"/>
                <a:gd name="connsiteY7" fmla="*/ 31193 h 31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67" h="31193">
                  <a:moveTo>
                    <a:pt x="6090" y="31193"/>
                  </a:moveTo>
                  <a:cubicBezTo>
                    <a:pt x="5328" y="31193"/>
                    <a:pt x="4757" y="30813"/>
                    <a:pt x="4376" y="30051"/>
                  </a:cubicBezTo>
                  <a:cubicBezTo>
                    <a:pt x="566" y="22622"/>
                    <a:pt x="-1530" y="7384"/>
                    <a:pt x="1328" y="1098"/>
                  </a:cubicBezTo>
                  <a:cubicBezTo>
                    <a:pt x="1709" y="146"/>
                    <a:pt x="3042" y="-235"/>
                    <a:pt x="3995" y="146"/>
                  </a:cubicBezTo>
                  <a:cubicBezTo>
                    <a:pt x="4947" y="527"/>
                    <a:pt x="5328" y="1860"/>
                    <a:pt x="4947" y="2813"/>
                  </a:cubicBezTo>
                  <a:cubicBezTo>
                    <a:pt x="2661" y="7575"/>
                    <a:pt x="4376" y="21479"/>
                    <a:pt x="7805" y="28336"/>
                  </a:cubicBezTo>
                  <a:cubicBezTo>
                    <a:pt x="8376" y="29289"/>
                    <a:pt x="7995" y="30432"/>
                    <a:pt x="6852" y="31003"/>
                  </a:cubicBezTo>
                  <a:cubicBezTo>
                    <a:pt x="6852" y="31193"/>
                    <a:pt x="6471" y="31193"/>
                    <a:pt x="6090" y="31193"/>
                  </a:cubicBezTo>
                  <a:close/>
                </a:path>
              </a:pathLst>
            </a:custGeom>
            <a:solidFill>
              <a:srgbClr val="000000"/>
            </a:solidFill>
            <a:ln w="1904" cap="flat">
              <a:noFill/>
              <a:prstDash val="solid"/>
              <a:miter/>
            </a:ln>
          </p:spPr>
          <p:txBody>
            <a:bodyPr rtlCol="0" anchor="ctr"/>
            <a:lstStyle/>
            <a:p>
              <a:endParaRPr lang="fr-FR"/>
            </a:p>
          </p:txBody>
        </p:sp>
        <p:sp>
          <p:nvSpPr>
            <p:cNvPr id="1317" name="Forme libre 1316">
              <a:extLst>
                <a:ext uri="{FF2B5EF4-FFF2-40B4-BE49-F238E27FC236}">
                  <a16:creationId xmlns:a16="http://schemas.microsoft.com/office/drawing/2014/main" id="{28303EBB-38F7-D9BB-4371-AC7190FD8886}"/>
                </a:ext>
              </a:extLst>
            </p:cNvPr>
            <p:cNvSpPr/>
            <p:nvPr/>
          </p:nvSpPr>
          <p:spPr>
            <a:xfrm>
              <a:off x="4769617" y="4509159"/>
              <a:ext cx="8381" cy="28119"/>
            </a:xfrm>
            <a:custGeom>
              <a:avLst/>
              <a:gdLst>
                <a:gd name="connsiteX0" fmla="*/ 6536 w 8381"/>
                <a:gd name="connsiteY0" fmla="*/ 28119 h 28119"/>
                <a:gd name="connsiteX1" fmla="*/ 4822 w 8381"/>
                <a:gd name="connsiteY1" fmla="*/ 27167 h 28119"/>
                <a:gd name="connsiteX2" fmla="*/ 631 w 8381"/>
                <a:gd name="connsiteY2" fmla="*/ 1262 h 28119"/>
                <a:gd name="connsiteX3" fmla="*/ 3108 w 8381"/>
                <a:gd name="connsiteY3" fmla="*/ 119 h 28119"/>
                <a:gd name="connsiteX4" fmla="*/ 4250 w 8381"/>
                <a:gd name="connsiteY4" fmla="*/ 2596 h 28119"/>
                <a:gd name="connsiteX5" fmla="*/ 8060 w 8381"/>
                <a:gd name="connsiteY5" fmla="*/ 24881 h 28119"/>
                <a:gd name="connsiteX6" fmla="*/ 7489 w 8381"/>
                <a:gd name="connsiteY6" fmla="*/ 27548 h 28119"/>
                <a:gd name="connsiteX7" fmla="*/ 6536 w 8381"/>
                <a:gd name="connsiteY7" fmla="*/ 28119 h 28119"/>
                <a:gd name="connsiteX8" fmla="*/ 6536 w 8381"/>
                <a:gd name="connsiteY8" fmla="*/ 28119 h 28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1" h="28119">
                  <a:moveTo>
                    <a:pt x="6536" y="28119"/>
                  </a:moveTo>
                  <a:cubicBezTo>
                    <a:pt x="5965" y="28119"/>
                    <a:pt x="5203" y="27738"/>
                    <a:pt x="4822" y="27167"/>
                  </a:cubicBezTo>
                  <a:cubicBezTo>
                    <a:pt x="821" y="20881"/>
                    <a:pt x="-1084" y="6215"/>
                    <a:pt x="631" y="1262"/>
                  </a:cubicBezTo>
                  <a:cubicBezTo>
                    <a:pt x="1012" y="310"/>
                    <a:pt x="2155" y="-262"/>
                    <a:pt x="3108" y="119"/>
                  </a:cubicBezTo>
                  <a:cubicBezTo>
                    <a:pt x="4060" y="500"/>
                    <a:pt x="4631" y="1643"/>
                    <a:pt x="4250" y="2596"/>
                  </a:cubicBezTo>
                  <a:cubicBezTo>
                    <a:pt x="3108" y="5643"/>
                    <a:pt x="4441" y="19167"/>
                    <a:pt x="8060" y="24881"/>
                  </a:cubicBezTo>
                  <a:cubicBezTo>
                    <a:pt x="8632" y="25833"/>
                    <a:pt x="8441" y="26976"/>
                    <a:pt x="7489" y="27548"/>
                  </a:cubicBezTo>
                  <a:cubicBezTo>
                    <a:pt x="7298" y="27929"/>
                    <a:pt x="6918" y="28119"/>
                    <a:pt x="6536" y="28119"/>
                  </a:cubicBezTo>
                  <a:lnTo>
                    <a:pt x="6536" y="28119"/>
                  </a:lnTo>
                  <a:close/>
                </a:path>
              </a:pathLst>
            </a:custGeom>
            <a:solidFill>
              <a:srgbClr val="000000"/>
            </a:solidFill>
            <a:ln w="1904" cap="flat">
              <a:noFill/>
              <a:prstDash val="solid"/>
              <a:miter/>
            </a:ln>
          </p:spPr>
          <p:txBody>
            <a:bodyPr rtlCol="0" anchor="ctr"/>
            <a:lstStyle/>
            <a:p>
              <a:endParaRPr lang="fr-FR"/>
            </a:p>
          </p:txBody>
        </p:sp>
        <p:sp>
          <p:nvSpPr>
            <p:cNvPr id="1318" name="Forme libre 1317">
              <a:extLst>
                <a:ext uri="{FF2B5EF4-FFF2-40B4-BE49-F238E27FC236}">
                  <a16:creationId xmlns:a16="http://schemas.microsoft.com/office/drawing/2014/main" id="{AFCC5B89-64FA-617B-CA4E-81D53EF715F5}"/>
                </a:ext>
              </a:extLst>
            </p:cNvPr>
            <p:cNvSpPr/>
            <p:nvPr/>
          </p:nvSpPr>
          <p:spPr>
            <a:xfrm>
              <a:off x="4762144" y="4519344"/>
              <a:ext cx="9758" cy="23648"/>
            </a:xfrm>
            <a:custGeom>
              <a:avLst/>
              <a:gdLst>
                <a:gd name="connsiteX0" fmla="*/ 7723 w 9758"/>
                <a:gd name="connsiteY0" fmla="*/ 23648 h 23648"/>
                <a:gd name="connsiteX1" fmla="*/ 6008 w 9758"/>
                <a:gd name="connsiteY1" fmla="*/ 22696 h 23648"/>
                <a:gd name="connsiteX2" fmla="*/ 103 w 9758"/>
                <a:gd name="connsiteY2" fmla="*/ 1743 h 23648"/>
                <a:gd name="connsiteX3" fmla="*/ 2389 w 9758"/>
                <a:gd name="connsiteY3" fmla="*/ 29 h 23648"/>
                <a:gd name="connsiteX4" fmla="*/ 4103 w 9758"/>
                <a:gd name="connsiteY4" fmla="*/ 2315 h 23648"/>
                <a:gd name="connsiteX5" fmla="*/ 9437 w 9758"/>
                <a:gd name="connsiteY5" fmla="*/ 20601 h 23648"/>
                <a:gd name="connsiteX6" fmla="*/ 8865 w 9758"/>
                <a:gd name="connsiteY6" fmla="*/ 23267 h 23648"/>
                <a:gd name="connsiteX7" fmla="*/ 7723 w 9758"/>
                <a:gd name="connsiteY7" fmla="*/ 23648 h 23648"/>
                <a:gd name="connsiteX8" fmla="*/ 7723 w 9758"/>
                <a:gd name="connsiteY8" fmla="*/ 2364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58" h="23648">
                  <a:moveTo>
                    <a:pt x="7723" y="23648"/>
                  </a:moveTo>
                  <a:cubicBezTo>
                    <a:pt x="7151" y="23648"/>
                    <a:pt x="6389" y="23267"/>
                    <a:pt x="6008" y="22696"/>
                  </a:cubicBezTo>
                  <a:cubicBezTo>
                    <a:pt x="2960" y="18124"/>
                    <a:pt x="-659" y="8410"/>
                    <a:pt x="103" y="1743"/>
                  </a:cubicBezTo>
                  <a:cubicBezTo>
                    <a:pt x="293" y="601"/>
                    <a:pt x="1246" y="-161"/>
                    <a:pt x="2389" y="29"/>
                  </a:cubicBezTo>
                  <a:cubicBezTo>
                    <a:pt x="3531" y="220"/>
                    <a:pt x="4294" y="1172"/>
                    <a:pt x="4103" y="2315"/>
                  </a:cubicBezTo>
                  <a:cubicBezTo>
                    <a:pt x="3531" y="7839"/>
                    <a:pt x="6770" y="16600"/>
                    <a:pt x="9437" y="20601"/>
                  </a:cubicBezTo>
                  <a:cubicBezTo>
                    <a:pt x="10008" y="21553"/>
                    <a:pt x="9818" y="22696"/>
                    <a:pt x="8865" y="23267"/>
                  </a:cubicBezTo>
                  <a:cubicBezTo>
                    <a:pt x="8484" y="23648"/>
                    <a:pt x="8104" y="23648"/>
                    <a:pt x="7723" y="23648"/>
                  </a:cubicBezTo>
                  <a:lnTo>
                    <a:pt x="7723" y="23648"/>
                  </a:lnTo>
                  <a:close/>
                </a:path>
              </a:pathLst>
            </a:custGeom>
            <a:solidFill>
              <a:srgbClr val="000000"/>
            </a:solidFill>
            <a:ln w="1904" cap="flat">
              <a:noFill/>
              <a:prstDash val="solid"/>
              <a:miter/>
            </a:ln>
          </p:spPr>
          <p:txBody>
            <a:bodyPr rtlCol="0" anchor="ctr"/>
            <a:lstStyle/>
            <a:p>
              <a:endParaRPr lang="fr-FR"/>
            </a:p>
          </p:txBody>
        </p:sp>
        <p:sp>
          <p:nvSpPr>
            <p:cNvPr id="1319" name="Forme libre 1318">
              <a:extLst>
                <a:ext uri="{FF2B5EF4-FFF2-40B4-BE49-F238E27FC236}">
                  <a16:creationId xmlns:a16="http://schemas.microsoft.com/office/drawing/2014/main" id="{50BE57DB-879C-6E21-7822-73E9C2F49D48}"/>
                </a:ext>
              </a:extLst>
            </p:cNvPr>
            <p:cNvSpPr/>
            <p:nvPr/>
          </p:nvSpPr>
          <p:spPr>
            <a:xfrm>
              <a:off x="4382539" y="4508992"/>
              <a:ext cx="267127" cy="165427"/>
            </a:xfrm>
            <a:custGeom>
              <a:avLst/>
              <a:gdLst>
                <a:gd name="connsiteX0" fmla="*/ 230933 w 267127"/>
                <a:gd name="connsiteY0" fmla="*/ 165428 h 165427"/>
                <a:gd name="connsiteX1" fmla="*/ 229981 w 267127"/>
                <a:gd name="connsiteY1" fmla="*/ 165237 h 165427"/>
                <a:gd name="connsiteX2" fmla="*/ 1009 w 267127"/>
                <a:gd name="connsiteY2" fmla="*/ 42952 h 165427"/>
                <a:gd name="connsiteX3" fmla="*/ 57 w 267127"/>
                <a:gd name="connsiteY3" fmla="*/ 41238 h 165427"/>
                <a:gd name="connsiteX4" fmla="*/ 1962 w 267127"/>
                <a:gd name="connsiteY4" fmla="*/ 1810 h 165427"/>
                <a:gd name="connsiteX5" fmla="*/ 2914 w 267127"/>
                <a:gd name="connsiteY5" fmla="*/ 286 h 165427"/>
                <a:gd name="connsiteX6" fmla="*/ 4819 w 267127"/>
                <a:gd name="connsiteY6" fmla="*/ 286 h 165427"/>
                <a:gd name="connsiteX7" fmla="*/ 265984 w 267127"/>
                <a:gd name="connsiteY7" fmla="*/ 138952 h 165427"/>
                <a:gd name="connsiteX8" fmla="*/ 267127 w 267127"/>
                <a:gd name="connsiteY8" fmla="*/ 140476 h 165427"/>
                <a:gd name="connsiteX9" fmla="*/ 266365 w 267127"/>
                <a:gd name="connsiteY9" fmla="*/ 142190 h 165427"/>
                <a:gd name="connsiteX10" fmla="*/ 232077 w 267127"/>
                <a:gd name="connsiteY10" fmla="*/ 165047 h 165427"/>
                <a:gd name="connsiteX11" fmla="*/ 230933 w 267127"/>
                <a:gd name="connsiteY11" fmla="*/ 165428 h 165427"/>
                <a:gd name="connsiteX12" fmla="*/ 3867 w 267127"/>
                <a:gd name="connsiteY12" fmla="*/ 39905 h 165427"/>
                <a:gd name="connsiteX13" fmla="*/ 230743 w 267127"/>
                <a:gd name="connsiteY13" fmla="*/ 161237 h 165427"/>
                <a:gd name="connsiteX14" fmla="*/ 261222 w 267127"/>
                <a:gd name="connsiteY14" fmla="*/ 141047 h 165427"/>
                <a:gd name="connsiteX15" fmla="*/ 5391 w 267127"/>
                <a:gd name="connsiteY15" fmla="*/ 5238 h 165427"/>
                <a:gd name="connsiteX16" fmla="*/ 3867 w 267127"/>
                <a:gd name="connsiteY16" fmla="*/ 39905 h 165427"/>
                <a:gd name="connsiteX17" fmla="*/ 3867 w 267127"/>
                <a:gd name="connsiteY17" fmla="*/ 39905 h 16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7127" h="165427">
                  <a:moveTo>
                    <a:pt x="230933" y="165428"/>
                  </a:moveTo>
                  <a:cubicBezTo>
                    <a:pt x="230553" y="165428"/>
                    <a:pt x="230362" y="165428"/>
                    <a:pt x="229981" y="165237"/>
                  </a:cubicBezTo>
                  <a:lnTo>
                    <a:pt x="1009" y="42952"/>
                  </a:lnTo>
                  <a:cubicBezTo>
                    <a:pt x="438" y="42571"/>
                    <a:pt x="57" y="42000"/>
                    <a:pt x="57" y="41238"/>
                  </a:cubicBezTo>
                  <a:cubicBezTo>
                    <a:pt x="57" y="41047"/>
                    <a:pt x="-515" y="25429"/>
                    <a:pt x="1962" y="1810"/>
                  </a:cubicBezTo>
                  <a:cubicBezTo>
                    <a:pt x="1962" y="1238"/>
                    <a:pt x="2343" y="667"/>
                    <a:pt x="2914" y="286"/>
                  </a:cubicBezTo>
                  <a:cubicBezTo>
                    <a:pt x="3486" y="-95"/>
                    <a:pt x="4248" y="-95"/>
                    <a:pt x="4819" y="286"/>
                  </a:cubicBezTo>
                  <a:lnTo>
                    <a:pt x="265984" y="138952"/>
                  </a:lnTo>
                  <a:cubicBezTo>
                    <a:pt x="266555" y="139333"/>
                    <a:pt x="266936" y="139904"/>
                    <a:pt x="267127" y="140476"/>
                  </a:cubicBezTo>
                  <a:cubicBezTo>
                    <a:pt x="267127" y="141237"/>
                    <a:pt x="266936" y="141809"/>
                    <a:pt x="266365" y="142190"/>
                  </a:cubicBezTo>
                  <a:cubicBezTo>
                    <a:pt x="245982" y="156666"/>
                    <a:pt x="232267" y="165047"/>
                    <a:pt x="232077" y="165047"/>
                  </a:cubicBezTo>
                  <a:cubicBezTo>
                    <a:pt x="231505" y="165428"/>
                    <a:pt x="231124" y="165428"/>
                    <a:pt x="230933" y="165428"/>
                  </a:cubicBezTo>
                  <a:close/>
                  <a:moveTo>
                    <a:pt x="3867" y="39905"/>
                  </a:moveTo>
                  <a:lnTo>
                    <a:pt x="230743" y="161237"/>
                  </a:lnTo>
                  <a:cubicBezTo>
                    <a:pt x="233982" y="159332"/>
                    <a:pt x="245411" y="152095"/>
                    <a:pt x="261222" y="141047"/>
                  </a:cubicBezTo>
                  <a:lnTo>
                    <a:pt x="5391" y="5238"/>
                  </a:lnTo>
                  <a:cubicBezTo>
                    <a:pt x="3867" y="23333"/>
                    <a:pt x="3867" y="36286"/>
                    <a:pt x="3867" y="39905"/>
                  </a:cubicBezTo>
                  <a:lnTo>
                    <a:pt x="3867" y="39905"/>
                  </a:lnTo>
                  <a:close/>
                </a:path>
              </a:pathLst>
            </a:custGeom>
            <a:solidFill>
              <a:srgbClr val="000000"/>
            </a:solidFill>
            <a:ln w="1904" cap="flat">
              <a:noFill/>
              <a:prstDash val="solid"/>
              <a:miter/>
            </a:ln>
          </p:spPr>
          <p:txBody>
            <a:bodyPr rtlCol="0" anchor="ctr"/>
            <a:lstStyle/>
            <a:p>
              <a:endParaRPr lang="fr-FR"/>
            </a:p>
          </p:txBody>
        </p:sp>
        <p:sp>
          <p:nvSpPr>
            <p:cNvPr id="1320" name="Forme libre 1319">
              <a:extLst>
                <a:ext uri="{FF2B5EF4-FFF2-40B4-BE49-F238E27FC236}">
                  <a16:creationId xmlns:a16="http://schemas.microsoft.com/office/drawing/2014/main" id="{2B351574-6B74-69A9-1A9D-22BD275A326B}"/>
                </a:ext>
              </a:extLst>
            </p:cNvPr>
            <p:cNvSpPr/>
            <p:nvPr/>
          </p:nvSpPr>
          <p:spPr>
            <a:xfrm>
              <a:off x="4516131" y="4595563"/>
              <a:ext cx="68196" cy="45523"/>
            </a:xfrm>
            <a:custGeom>
              <a:avLst/>
              <a:gdLst>
                <a:gd name="connsiteX0" fmla="*/ 68196 w 68196"/>
                <a:gd name="connsiteY0" fmla="*/ 20571 h 45523"/>
                <a:gd name="connsiteX1" fmla="*/ 38670 w 68196"/>
                <a:gd name="connsiteY1" fmla="*/ 45524 h 45523"/>
                <a:gd name="connsiteX2" fmla="*/ 0 w 68196"/>
                <a:gd name="connsiteY2" fmla="*/ 24762 h 45523"/>
                <a:gd name="connsiteX3" fmla="*/ 29717 w 68196"/>
                <a:gd name="connsiteY3" fmla="*/ 0 h 45523"/>
                <a:gd name="connsiteX4" fmla="*/ 68196 w 68196"/>
                <a:gd name="connsiteY4" fmla="*/ 20571 h 45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96" h="45523">
                  <a:moveTo>
                    <a:pt x="68196" y="20571"/>
                  </a:moveTo>
                  <a:lnTo>
                    <a:pt x="38670" y="45524"/>
                  </a:lnTo>
                  <a:lnTo>
                    <a:pt x="0" y="24762"/>
                  </a:lnTo>
                  <a:lnTo>
                    <a:pt x="29717" y="0"/>
                  </a:lnTo>
                  <a:lnTo>
                    <a:pt x="68196" y="20571"/>
                  </a:lnTo>
                  <a:close/>
                </a:path>
              </a:pathLst>
            </a:custGeom>
            <a:solidFill>
              <a:srgbClr val="FFFFFF"/>
            </a:solidFill>
            <a:ln w="1904" cap="flat">
              <a:noFill/>
              <a:prstDash val="solid"/>
              <a:miter/>
            </a:ln>
          </p:spPr>
          <p:txBody>
            <a:bodyPr rtlCol="0" anchor="ctr"/>
            <a:lstStyle/>
            <a:p>
              <a:endParaRPr lang="fr-FR"/>
            </a:p>
          </p:txBody>
        </p:sp>
        <p:sp>
          <p:nvSpPr>
            <p:cNvPr id="1321" name="Forme libre 1320">
              <a:extLst>
                <a:ext uri="{FF2B5EF4-FFF2-40B4-BE49-F238E27FC236}">
                  <a16:creationId xmlns:a16="http://schemas.microsoft.com/office/drawing/2014/main" id="{B36B1878-F1CF-8A2F-61BC-5A0221DFB5BD}"/>
                </a:ext>
              </a:extLst>
            </p:cNvPr>
            <p:cNvSpPr/>
            <p:nvPr/>
          </p:nvSpPr>
          <p:spPr>
            <a:xfrm>
              <a:off x="4514036" y="4593774"/>
              <a:ext cx="72196" cy="49408"/>
            </a:xfrm>
            <a:custGeom>
              <a:avLst/>
              <a:gdLst>
                <a:gd name="connsiteX0" fmla="*/ 40575 w 72196"/>
                <a:gd name="connsiteY0" fmla="*/ 49408 h 49408"/>
                <a:gd name="connsiteX1" fmla="*/ 39622 w 72196"/>
                <a:gd name="connsiteY1" fmla="*/ 49218 h 49408"/>
                <a:gd name="connsiteX2" fmla="*/ 952 w 72196"/>
                <a:gd name="connsiteY2" fmla="*/ 28456 h 49408"/>
                <a:gd name="connsiteX3" fmla="*/ 0 w 72196"/>
                <a:gd name="connsiteY3" fmla="*/ 26932 h 49408"/>
                <a:gd name="connsiteX4" fmla="*/ 762 w 72196"/>
                <a:gd name="connsiteY4" fmla="*/ 25218 h 49408"/>
                <a:gd name="connsiteX5" fmla="*/ 30479 w 72196"/>
                <a:gd name="connsiteY5" fmla="*/ 456 h 49408"/>
                <a:gd name="connsiteX6" fmla="*/ 32765 w 72196"/>
                <a:gd name="connsiteY6" fmla="*/ 265 h 49408"/>
                <a:gd name="connsiteX7" fmla="*/ 71244 w 72196"/>
                <a:gd name="connsiteY7" fmla="*/ 20646 h 49408"/>
                <a:gd name="connsiteX8" fmla="*/ 72196 w 72196"/>
                <a:gd name="connsiteY8" fmla="*/ 22170 h 49408"/>
                <a:gd name="connsiteX9" fmla="*/ 71435 w 72196"/>
                <a:gd name="connsiteY9" fmla="*/ 23884 h 49408"/>
                <a:gd name="connsiteX10" fmla="*/ 41908 w 72196"/>
                <a:gd name="connsiteY10" fmla="*/ 48837 h 49408"/>
                <a:gd name="connsiteX11" fmla="*/ 40575 w 72196"/>
                <a:gd name="connsiteY11" fmla="*/ 49408 h 4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196" h="49408">
                  <a:moveTo>
                    <a:pt x="40575" y="49408"/>
                  </a:moveTo>
                  <a:cubicBezTo>
                    <a:pt x="40194" y="49408"/>
                    <a:pt x="40003" y="49408"/>
                    <a:pt x="39622" y="49218"/>
                  </a:cubicBezTo>
                  <a:lnTo>
                    <a:pt x="952" y="28456"/>
                  </a:lnTo>
                  <a:cubicBezTo>
                    <a:pt x="381" y="28075"/>
                    <a:pt x="0" y="27503"/>
                    <a:pt x="0" y="26932"/>
                  </a:cubicBezTo>
                  <a:cubicBezTo>
                    <a:pt x="0" y="26361"/>
                    <a:pt x="190" y="25599"/>
                    <a:pt x="762" y="25218"/>
                  </a:cubicBezTo>
                  <a:lnTo>
                    <a:pt x="30479" y="456"/>
                  </a:lnTo>
                  <a:cubicBezTo>
                    <a:pt x="31050" y="-115"/>
                    <a:pt x="32003" y="-115"/>
                    <a:pt x="32765" y="265"/>
                  </a:cubicBezTo>
                  <a:lnTo>
                    <a:pt x="71244" y="20646"/>
                  </a:lnTo>
                  <a:cubicBezTo>
                    <a:pt x="71815" y="21027"/>
                    <a:pt x="72196" y="21599"/>
                    <a:pt x="72196" y="22170"/>
                  </a:cubicBezTo>
                  <a:cubicBezTo>
                    <a:pt x="72196" y="22742"/>
                    <a:pt x="72006" y="23504"/>
                    <a:pt x="71435" y="23884"/>
                  </a:cubicBezTo>
                  <a:lnTo>
                    <a:pt x="41908" y="48837"/>
                  </a:lnTo>
                  <a:cubicBezTo>
                    <a:pt x="41527" y="49218"/>
                    <a:pt x="41146" y="49408"/>
                    <a:pt x="40575" y="49408"/>
                  </a:cubicBezTo>
                  <a:close/>
                </a:path>
              </a:pathLst>
            </a:custGeom>
            <a:solidFill>
              <a:srgbClr val="000000"/>
            </a:solidFill>
            <a:ln w="1904" cap="flat">
              <a:noFill/>
              <a:prstDash val="solid"/>
              <a:miter/>
            </a:ln>
          </p:spPr>
          <p:txBody>
            <a:bodyPr rtlCol="0" anchor="ctr"/>
            <a:lstStyle/>
            <a:p>
              <a:endParaRPr lang="fr-FR"/>
            </a:p>
          </p:txBody>
        </p:sp>
        <p:sp>
          <p:nvSpPr>
            <p:cNvPr id="1322" name="Forme libre 1321">
              <a:extLst>
                <a:ext uri="{FF2B5EF4-FFF2-40B4-BE49-F238E27FC236}">
                  <a16:creationId xmlns:a16="http://schemas.microsoft.com/office/drawing/2014/main" id="{F5BA0049-DD99-6EAE-5745-B11E469CFDE6}"/>
                </a:ext>
              </a:extLst>
            </p:cNvPr>
            <p:cNvSpPr/>
            <p:nvPr/>
          </p:nvSpPr>
          <p:spPr>
            <a:xfrm>
              <a:off x="4702138" y="4351079"/>
              <a:ext cx="59897" cy="68103"/>
            </a:xfrm>
            <a:custGeom>
              <a:avLst/>
              <a:gdLst>
                <a:gd name="connsiteX0" fmla="*/ 2009 w 59897"/>
                <a:gd name="connsiteY0" fmla="*/ 68104 h 68103"/>
                <a:gd name="connsiteX1" fmla="*/ 675 w 59897"/>
                <a:gd name="connsiteY1" fmla="*/ 67532 h 68103"/>
                <a:gd name="connsiteX2" fmla="*/ 485 w 59897"/>
                <a:gd name="connsiteY2" fmla="*/ 64675 h 68103"/>
                <a:gd name="connsiteX3" fmla="*/ 56300 w 59897"/>
                <a:gd name="connsiteY3" fmla="*/ 676 h 68103"/>
                <a:gd name="connsiteX4" fmla="*/ 59157 w 59897"/>
                <a:gd name="connsiteY4" fmla="*/ 485 h 68103"/>
                <a:gd name="connsiteX5" fmla="*/ 59347 w 59897"/>
                <a:gd name="connsiteY5" fmla="*/ 3342 h 68103"/>
                <a:gd name="connsiteX6" fmla="*/ 3533 w 59897"/>
                <a:gd name="connsiteY6" fmla="*/ 67342 h 68103"/>
                <a:gd name="connsiteX7" fmla="*/ 2009 w 59897"/>
                <a:gd name="connsiteY7" fmla="*/ 68104 h 68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897" h="68103">
                  <a:moveTo>
                    <a:pt x="2009" y="68104"/>
                  </a:moveTo>
                  <a:cubicBezTo>
                    <a:pt x="1628" y="68104"/>
                    <a:pt x="1057" y="67913"/>
                    <a:pt x="675" y="67532"/>
                  </a:cubicBezTo>
                  <a:cubicBezTo>
                    <a:pt x="-86" y="66770"/>
                    <a:pt x="-277" y="65628"/>
                    <a:pt x="485" y="64675"/>
                  </a:cubicBezTo>
                  <a:lnTo>
                    <a:pt x="56300" y="676"/>
                  </a:lnTo>
                  <a:cubicBezTo>
                    <a:pt x="57061" y="-86"/>
                    <a:pt x="58204" y="-277"/>
                    <a:pt x="59157" y="485"/>
                  </a:cubicBezTo>
                  <a:cubicBezTo>
                    <a:pt x="60109" y="1247"/>
                    <a:pt x="60109" y="2390"/>
                    <a:pt x="59347" y="3342"/>
                  </a:cubicBezTo>
                  <a:lnTo>
                    <a:pt x="3533" y="67342"/>
                  </a:lnTo>
                  <a:cubicBezTo>
                    <a:pt x="2962" y="67913"/>
                    <a:pt x="2390" y="68104"/>
                    <a:pt x="2009" y="68104"/>
                  </a:cubicBezTo>
                  <a:close/>
                </a:path>
              </a:pathLst>
            </a:custGeom>
            <a:solidFill>
              <a:srgbClr val="FFFFFF"/>
            </a:solidFill>
            <a:ln w="1904" cap="flat">
              <a:noFill/>
              <a:prstDash val="solid"/>
              <a:miter/>
            </a:ln>
          </p:spPr>
          <p:txBody>
            <a:bodyPr rtlCol="0" anchor="ctr"/>
            <a:lstStyle/>
            <a:p>
              <a:endParaRPr lang="fr-FR"/>
            </a:p>
          </p:txBody>
        </p:sp>
        <p:sp>
          <p:nvSpPr>
            <p:cNvPr id="1323" name="Forme libre 1322">
              <a:extLst>
                <a:ext uri="{FF2B5EF4-FFF2-40B4-BE49-F238E27FC236}">
                  <a16:creationId xmlns:a16="http://schemas.microsoft.com/office/drawing/2014/main" id="{925A35E3-6A8C-1883-BC8F-DC917BBE10AE}"/>
                </a:ext>
              </a:extLst>
            </p:cNvPr>
            <p:cNvSpPr/>
            <p:nvPr/>
          </p:nvSpPr>
          <p:spPr>
            <a:xfrm>
              <a:off x="4717672" y="4270231"/>
              <a:ext cx="57338" cy="95809"/>
            </a:xfrm>
            <a:custGeom>
              <a:avLst/>
              <a:gdLst>
                <a:gd name="connsiteX0" fmla="*/ 0 w 57338"/>
                <a:gd name="connsiteY0" fmla="*/ 7429 h 95809"/>
                <a:gd name="connsiteX1" fmla="*/ 22097 w 57338"/>
                <a:gd name="connsiteY1" fmla="*/ 0 h 95809"/>
                <a:gd name="connsiteX2" fmla="*/ 57338 w 57338"/>
                <a:gd name="connsiteY2" fmla="*/ 81714 h 95809"/>
                <a:gd name="connsiteX3" fmla="*/ 7239 w 57338"/>
                <a:gd name="connsiteY3" fmla="*/ 95809 h 95809"/>
                <a:gd name="connsiteX4" fmla="*/ 0 w 57338"/>
                <a:gd name="connsiteY4" fmla="*/ 7429 h 9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38" h="95809">
                  <a:moveTo>
                    <a:pt x="0" y="7429"/>
                  </a:moveTo>
                  <a:lnTo>
                    <a:pt x="22097" y="0"/>
                  </a:lnTo>
                  <a:lnTo>
                    <a:pt x="57338" y="81714"/>
                  </a:lnTo>
                  <a:lnTo>
                    <a:pt x="7239" y="95809"/>
                  </a:lnTo>
                  <a:lnTo>
                    <a:pt x="0" y="7429"/>
                  </a:lnTo>
                  <a:close/>
                </a:path>
              </a:pathLst>
            </a:custGeom>
            <a:solidFill>
              <a:srgbClr val="000000"/>
            </a:solidFill>
            <a:ln w="1904" cap="flat">
              <a:noFill/>
              <a:prstDash val="solid"/>
              <a:miter/>
            </a:ln>
          </p:spPr>
          <p:txBody>
            <a:bodyPr rtlCol="0" anchor="ctr"/>
            <a:lstStyle/>
            <a:p>
              <a:endParaRPr lang="fr-FR"/>
            </a:p>
          </p:txBody>
        </p:sp>
        <p:sp>
          <p:nvSpPr>
            <p:cNvPr id="1324" name="Forme libre 1323">
              <a:extLst>
                <a:ext uri="{FF2B5EF4-FFF2-40B4-BE49-F238E27FC236}">
                  <a16:creationId xmlns:a16="http://schemas.microsoft.com/office/drawing/2014/main" id="{C2B230C8-0C77-970C-281A-9FA0C0760031}"/>
                </a:ext>
              </a:extLst>
            </p:cNvPr>
            <p:cNvSpPr/>
            <p:nvPr/>
          </p:nvSpPr>
          <p:spPr>
            <a:xfrm>
              <a:off x="4715767" y="4268207"/>
              <a:ext cx="61290" cy="99928"/>
            </a:xfrm>
            <a:custGeom>
              <a:avLst/>
              <a:gdLst>
                <a:gd name="connsiteX0" fmla="*/ 8953 w 61290"/>
                <a:gd name="connsiteY0" fmla="*/ 99928 h 99928"/>
                <a:gd name="connsiteX1" fmla="*/ 7810 w 61290"/>
                <a:gd name="connsiteY1" fmla="*/ 99547 h 99928"/>
                <a:gd name="connsiteX2" fmla="*/ 7048 w 61290"/>
                <a:gd name="connsiteY2" fmla="*/ 98024 h 99928"/>
                <a:gd name="connsiteX3" fmla="*/ 0 w 61290"/>
                <a:gd name="connsiteY3" fmla="*/ 9643 h 99928"/>
                <a:gd name="connsiteX4" fmla="*/ 1333 w 61290"/>
                <a:gd name="connsiteY4" fmla="*/ 7548 h 99928"/>
                <a:gd name="connsiteX5" fmla="*/ 23431 w 61290"/>
                <a:gd name="connsiteY5" fmla="*/ 119 h 99928"/>
                <a:gd name="connsiteX6" fmla="*/ 25907 w 61290"/>
                <a:gd name="connsiteY6" fmla="*/ 1262 h 99928"/>
                <a:gd name="connsiteX7" fmla="*/ 61148 w 61290"/>
                <a:gd name="connsiteY7" fmla="*/ 82976 h 99928"/>
                <a:gd name="connsiteX8" fmla="*/ 61148 w 61290"/>
                <a:gd name="connsiteY8" fmla="*/ 84690 h 99928"/>
                <a:gd name="connsiteX9" fmla="*/ 59815 w 61290"/>
                <a:gd name="connsiteY9" fmla="*/ 85833 h 99928"/>
                <a:gd name="connsiteX10" fmla="*/ 9715 w 61290"/>
                <a:gd name="connsiteY10" fmla="*/ 99928 h 99928"/>
                <a:gd name="connsiteX11" fmla="*/ 8953 w 61290"/>
                <a:gd name="connsiteY11" fmla="*/ 99928 h 99928"/>
                <a:gd name="connsiteX12" fmla="*/ 4001 w 61290"/>
                <a:gd name="connsiteY12" fmla="*/ 10976 h 99928"/>
                <a:gd name="connsiteX13" fmla="*/ 10668 w 61290"/>
                <a:gd name="connsiteY13" fmla="*/ 95548 h 99928"/>
                <a:gd name="connsiteX14" fmla="*/ 56386 w 61290"/>
                <a:gd name="connsiteY14" fmla="*/ 82786 h 99928"/>
                <a:gd name="connsiteX15" fmla="*/ 22859 w 61290"/>
                <a:gd name="connsiteY15" fmla="*/ 4881 h 99928"/>
                <a:gd name="connsiteX16" fmla="*/ 4001 w 61290"/>
                <a:gd name="connsiteY16" fmla="*/ 10976 h 99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1290" h="99928">
                  <a:moveTo>
                    <a:pt x="8953" y="99928"/>
                  </a:moveTo>
                  <a:cubicBezTo>
                    <a:pt x="8572" y="99928"/>
                    <a:pt x="8191" y="99738"/>
                    <a:pt x="7810" y="99547"/>
                  </a:cubicBezTo>
                  <a:cubicBezTo>
                    <a:pt x="7239" y="99166"/>
                    <a:pt x="7048" y="98595"/>
                    <a:pt x="7048" y="98024"/>
                  </a:cubicBezTo>
                  <a:lnTo>
                    <a:pt x="0" y="9643"/>
                  </a:lnTo>
                  <a:cubicBezTo>
                    <a:pt x="0" y="8691"/>
                    <a:pt x="572" y="7929"/>
                    <a:pt x="1333" y="7548"/>
                  </a:cubicBezTo>
                  <a:lnTo>
                    <a:pt x="23431" y="119"/>
                  </a:lnTo>
                  <a:cubicBezTo>
                    <a:pt x="24383" y="-262"/>
                    <a:pt x="25526" y="310"/>
                    <a:pt x="25907" y="1262"/>
                  </a:cubicBezTo>
                  <a:lnTo>
                    <a:pt x="61148" y="82976"/>
                  </a:lnTo>
                  <a:cubicBezTo>
                    <a:pt x="61338" y="83548"/>
                    <a:pt x="61338" y="84119"/>
                    <a:pt x="61148" y="84690"/>
                  </a:cubicBezTo>
                  <a:cubicBezTo>
                    <a:pt x="60958" y="85262"/>
                    <a:pt x="60386" y="85643"/>
                    <a:pt x="59815" y="85833"/>
                  </a:cubicBezTo>
                  <a:lnTo>
                    <a:pt x="9715" y="99928"/>
                  </a:lnTo>
                  <a:cubicBezTo>
                    <a:pt x="9334" y="99928"/>
                    <a:pt x="9144" y="99928"/>
                    <a:pt x="8953" y="99928"/>
                  </a:cubicBezTo>
                  <a:close/>
                  <a:moveTo>
                    <a:pt x="4001" y="10976"/>
                  </a:moveTo>
                  <a:lnTo>
                    <a:pt x="10668" y="95548"/>
                  </a:lnTo>
                  <a:lnTo>
                    <a:pt x="56386" y="82786"/>
                  </a:lnTo>
                  <a:lnTo>
                    <a:pt x="22859" y="4881"/>
                  </a:lnTo>
                  <a:lnTo>
                    <a:pt x="4001" y="10976"/>
                  </a:lnTo>
                  <a:close/>
                </a:path>
              </a:pathLst>
            </a:custGeom>
            <a:solidFill>
              <a:srgbClr val="000000"/>
            </a:solidFill>
            <a:ln w="1904" cap="flat">
              <a:noFill/>
              <a:prstDash val="solid"/>
              <a:miter/>
            </a:ln>
          </p:spPr>
          <p:txBody>
            <a:bodyPr rtlCol="0" anchor="ctr"/>
            <a:lstStyle/>
            <a:p>
              <a:endParaRPr lang="fr-FR"/>
            </a:p>
          </p:txBody>
        </p:sp>
        <p:sp>
          <p:nvSpPr>
            <p:cNvPr id="1325" name="Forme libre 1324">
              <a:extLst>
                <a:ext uri="{FF2B5EF4-FFF2-40B4-BE49-F238E27FC236}">
                  <a16:creationId xmlns:a16="http://schemas.microsoft.com/office/drawing/2014/main" id="{DEC24F0C-C879-BCF3-540D-B3E5AF9F4F98}"/>
                </a:ext>
              </a:extLst>
            </p:cNvPr>
            <p:cNvSpPr/>
            <p:nvPr/>
          </p:nvSpPr>
          <p:spPr>
            <a:xfrm>
              <a:off x="4775010" y="4327946"/>
              <a:ext cx="36955" cy="55809"/>
            </a:xfrm>
            <a:custGeom>
              <a:avLst/>
              <a:gdLst>
                <a:gd name="connsiteX0" fmla="*/ 34289 w 36955"/>
                <a:gd name="connsiteY0" fmla="*/ 0 h 55809"/>
                <a:gd name="connsiteX1" fmla="*/ 0 w 36955"/>
                <a:gd name="connsiteY1" fmla="*/ 24190 h 55809"/>
                <a:gd name="connsiteX2" fmla="*/ 12382 w 36955"/>
                <a:gd name="connsiteY2" fmla="*/ 55809 h 55809"/>
                <a:gd name="connsiteX3" fmla="*/ 36955 w 36955"/>
                <a:gd name="connsiteY3" fmla="*/ 22286 h 55809"/>
                <a:gd name="connsiteX4" fmla="*/ 34289 w 36955"/>
                <a:gd name="connsiteY4" fmla="*/ 0 h 55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55" h="55809">
                  <a:moveTo>
                    <a:pt x="34289" y="0"/>
                  </a:moveTo>
                  <a:lnTo>
                    <a:pt x="0" y="24190"/>
                  </a:lnTo>
                  <a:lnTo>
                    <a:pt x="12382" y="55809"/>
                  </a:lnTo>
                  <a:lnTo>
                    <a:pt x="36955" y="22286"/>
                  </a:lnTo>
                  <a:lnTo>
                    <a:pt x="34289" y="0"/>
                  </a:lnTo>
                  <a:close/>
                </a:path>
              </a:pathLst>
            </a:custGeom>
            <a:solidFill>
              <a:srgbClr val="000000"/>
            </a:solidFill>
            <a:ln w="1904" cap="flat">
              <a:noFill/>
              <a:prstDash val="solid"/>
              <a:miter/>
            </a:ln>
          </p:spPr>
          <p:txBody>
            <a:bodyPr rtlCol="0" anchor="ctr"/>
            <a:lstStyle/>
            <a:p>
              <a:endParaRPr lang="fr-FR"/>
            </a:p>
          </p:txBody>
        </p:sp>
        <p:sp>
          <p:nvSpPr>
            <p:cNvPr id="1326" name="Forme libre 1325">
              <a:extLst>
                <a:ext uri="{FF2B5EF4-FFF2-40B4-BE49-F238E27FC236}">
                  <a16:creationId xmlns:a16="http://schemas.microsoft.com/office/drawing/2014/main" id="{90DAE5A4-EB3A-0F5D-D39E-C9509C327751}"/>
                </a:ext>
              </a:extLst>
            </p:cNvPr>
            <p:cNvSpPr/>
            <p:nvPr/>
          </p:nvSpPr>
          <p:spPr>
            <a:xfrm>
              <a:off x="4772956" y="4326106"/>
              <a:ext cx="40914" cy="59743"/>
            </a:xfrm>
            <a:custGeom>
              <a:avLst/>
              <a:gdLst>
                <a:gd name="connsiteX0" fmla="*/ 14246 w 40914"/>
                <a:gd name="connsiteY0" fmla="*/ 59744 h 59743"/>
                <a:gd name="connsiteX1" fmla="*/ 14055 w 40914"/>
                <a:gd name="connsiteY1" fmla="*/ 59744 h 59743"/>
                <a:gd name="connsiteX2" fmla="*/ 12531 w 40914"/>
                <a:gd name="connsiteY2" fmla="*/ 58410 h 59743"/>
                <a:gd name="connsiteX3" fmla="*/ 149 w 40914"/>
                <a:gd name="connsiteY3" fmla="*/ 26792 h 59743"/>
                <a:gd name="connsiteX4" fmla="*/ 911 w 40914"/>
                <a:gd name="connsiteY4" fmla="*/ 24506 h 59743"/>
                <a:gd name="connsiteX5" fmla="*/ 35200 w 40914"/>
                <a:gd name="connsiteY5" fmla="*/ 316 h 59743"/>
                <a:gd name="connsiteX6" fmla="*/ 37105 w 40914"/>
                <a:gd name="connsiteY6" fmla="*/ 125 h 59743"/>
                <a:gd name="connsiteX7" fmla="*/ 38248 w 40914"/>
                <a:gd name="connsiteY7" fmla="*/ 1649 h 59743"/>
                <a:gd name="connsiteX8" fmla="*/ 40915 w 40914"/>
                <a:gd name="connsiteY8" fmla="*/ 24125 h 59743"/>
                <a:gd name="connsiteX9" fmla="*/ 40534 w 40914"/>
                <a:gd name="connsiteY9" fmla="*/ 25458 h 59743"/>
                <a:gd name="connsiteX10" fmla="*/ 15960 w 40914"/>
                <a:gd name="connsiteY10" fmla="*/ 58982 h 59743"/>
                <a:gd name="connsiteX11" fmla="*/ 14246 w 40914"/>
                <a:gd name="connsiteY11" fmla="*/ 59744 h 59743"/>
                <a:gd name="connsiteX12" fmla="*/ 14246 w 40914"/>
                <a:gd name="connsiteY12" fmla="*/ 59744 h 59743"/>
                <a:gd name="connsiteX13" fmla="*/ 4340 w 40914"/>
                <a:gd name="connsiteY13" fmla="*/ 26792 h 59743"/>
                <a:gd name="connsiteX14" fmla="*/ 14817 w 40914"/>
                <a:gd name="connsiteY14" fmla="*/ 53649 h 59743"/>
                <a:gd name="connsiteX15" fmla="*/ 36915 w 40914"/>
                <a:gd name="connsiteY15" fmla="*/ 23744 h 59743"/>
                <a:gd name="connsiteX16" fmla="*/ 34819 w 40914"/>
                <a:gd name="connsiteY16" fmla="*/ 5458 h 59743"/>
                <a:gd name="connsiteX17" fmla="*/ 4340 w 40914"/>
                <a:gd name="connsiteY17" fmla="*/ 26792 h 5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914" h="59743">
                  <a:moveTo>
                    <a:pt x="14246" y="59744"/>
                  </a:moveTo>
                  <a:cubicBezTo>
                    <a:pt x="14246" y="59744"/>
                    <a:pt x="14055" y="59744"/>
                    <a:pt x="14055" y="59744"/>
                  </a:cubicBezTo>
                  <a:cubicBezTo>
                    <a:pt x="13293" y="59744"/>
                    <a:pt x="12722" y="59172"/>
                    <a:pt x="12531" y="58410"/>
                  </a:cubicBezTo>
                  <a:lnTo>
                    <a:pt x="149" y="26792"/>
                  </a:lnTo>
                  <a:cubicBezTo>
                    <a:pt x="-231" y="26030"/>
                    <a:pt x="149" y="24887"/>
                    <a:pt x="911" y="24506"/>
                  </a:cubicBezTo>
                  <a:lnTo>
                    <a:pt x="35200" y="316"/>
                  </a:lnTo>
                  <a:cubicBezTo>
                    <a:pt x="35771" y="-65"/>
                    <a:pt x="36533" y="-65"/>
                    <a:pt x="37105" y="125"/>
                  </a:cubicBezTo>
                  <a:cubicBezTo>
                    <a:pt x="37676" y="316"/>
                    <a:pt x="38248" y="1077"/>
                    <a:pt x="38248" y="1649"/>
                  </a:cubicBezTo>
                  <a:lnTo>
                    <a:pt x="40915" y="24125"/>
                  </a:lnTo>
                  <a:cubicBezTo>
                    <a:pt x="40915" y="24696"/>
                    <a:pt x="40915" y="25077"/>
                    <a:pt x="40534" y="25458"/>
                  </a:cubicBezTo>
                  <a:lnTo>
                    <a:pt x="15960" y="58982"/>
                  </a:lnTo>
                  <a:cubicBezTo>
                    <a:pt x="15579" y="59363"/>
                    <a:pt x="15008" y="59744"/>
                    <a:pt x="14246" y="59744"/>
                  </a:cubicBezTo>
                  <a:lnTo>
                    <a:pt x="14246" y="59744"/>
                  </a:lnTo>
                  <a:close/>
                  <a:moveTo>
                    <a:pt x="4340" y="26792"/>
                  </a:moveTo>
                  <a:lnTo>
                    <a:pt x="14817" y="53649"/>
                  </a:lnTo>
                  <a:lnTo>
                    <a:pt x="36915" y="23744"/>
                  </a:lnTo>
                  <a:lnTo>
                    <a:pt x="34819" y="5458"/>
                  </a:lnTo>
                  <a:lnTo>
                    <a:pt x="4340" y="26792"/>
                  </a:lnTo>
                  <a:close/>
                </a:path>
              </a:pathLst>
            </a:custGeom>
            <a:solidFill>
              <a:srgbClr val="000000"/>
            </a:solidFill>
            <a:ln w="1904" cap="flat">
              <a:noFill/>
              <a:prstDash val="solid"/>
              <a:miter/>
            </a:ln>
          </p:spPr>
          <p:txBody>
            <a:bodyPr rtlCol="0" anchor="ctr"/>
            <a:lstStyle/>
            <a:p>
              <a:endParaRPr lang="fr-FR"/>
            </a:p>
          </p:txBody>
        </p:sp>
        <p:sp>
          <p:nvSpPr>
            <p:cNvPr id="1327" name="Forme libre 1326">
              <a:extLst>
                <a:ext uri="{FF2B5EF4-FFF2-40B4-BE49-F238E27FC236}">
                  <a16:creationId xmlns:a16="http://schemas.microsoft.com/office/drawing/2014/main" id="{C8055B8A-3CB4-BC15-568F-AD5CA78550C1}"/>
                </a:ext>
              </a:extLst>
            </p:cNvPr>
            <p:cNvSpPr/>
            <p:nvPr/>
          </p:nvSpPr>
          <p:spPr>
            <a:xfrm>
              <a:off x="4304304" y="4252709"/>
              <a:ext cx="413368" cy="348055"/>
            </a:xfrm>
            <a:custGeom>
              <a:avLst/>
              <a:gdLst>
                <a:gd name="connsiteX0" fmla="*/ 318122 w 413368"/>
                <a:gd name="connsiteY0" fmla="*/ 231236 h 348055"/>
                <a:gd name="connsiteX1" fmla="*/ 313931 w 413368"/>
                <a:gd name="connsiteY1" fmla="*/ 244760 h 348055"/>
                <a:gd name="connsiteX2" fmla="*/ 305931 w 413368"/>
                <a:gd name="connsiteY2" fmla="*/ 257902 h 348055"/>
                <a:gd name="connsiteX3" fmla="*/ 288024 w 413368"/>
                <a:gd name="connsiteY3" fmla="*/ 269141 h 348055"/>
                <a:gd name="connsiteX4" fmla="*/ 133154 w 413368"/>
                <a:gd name="connsiteY4" fmla="*/ 347235 h 348055"/>
                <a:gd name="connsiteX5" fmla="*/ 83817 w 413368"/>
                <a:gd name="connsiteY5" fmla="*/ 334664 h 348055"/>
                <a:gd name="connsiteX6" fmla="*/ 0 w 413368"/>
                <a:gd name="connsiteY6" fmla="*/ 196379 h 348055"/>
                <a:gd name="connsiteX7" fmla="*/ 112772 w 413368"/>
                <a:gd name="connsiteY7" fmla="*/ 36189 h 348055"/>
                <a:gd name="connsiteX8" fmla="*/ 402701 w 413368"/>
                <a:gd name="connsiteY8" fmla="*/ 21713 h 348055"/>
                <a:gd name="connsiteX9" fmla="*/ 413368 w 413368"/>
                <a:gd name="connsiteY9" fmla="*/ 25142 h 348055"/>
                <a:gd name="connsiteX10" fmla="*/ 283453 w 413368"/>
                <a:gd name="connsiteY10" fmla="*/ 133903 h 348055"/>
                <a:gd name="connsiteX11" fmla="*/ 203446 w 413368"/>
                <a:gd name="connsiteY11" fmla="*/ 139808 h 348055"/>
                <a:gd name="connsiteX12" fmla="*/ 203446 w 413368"/>
                <a:gd name="connsiteY12" fmla="*/ 139808 h 348055"/>
                <a:gd name="connsiteX13" fmla="*/ 132392 w 413368"/>
                <a:gd name="connsiteY13" fmla="*/ 215808 h 348055"/>
                <a:gd name="connsiteX14" fmla="*/ 131630 w 413368"/>
                <a:gd name="connsiteY14" fmla="*/ 225141 h 348055"/>
                <a:gd name="connsiteX15" fmla="*/ 138107 w 413368"/>
                <a:gd name="connsiteY15" fmla="*/ 252188 h 348055"/>
                <a:gd name="connsiteX16" fmla="*/ 192969 w 413368"/>
                <a:gd name="connsiteY16" fmla="*/ 278283 h 348055"/>
                <a:gd name="connsiteX17" fmla="*/ 247640 w 413368"/>
                <a:gd name="connsiteY17" fmla="*/ 254855 h 348055"/>
                <a:gd name="connsiteX18" fmla="*/ 254688 w 413368"/>
                <a:gd name="connsiteY18" fmla="*/ 235617 h 348055"/>
                <a:gd name="connsiteX19" fmla="*/ 267070 w 413368"/>
                <a:gd name="connsiteY19" fmla="*/ 214664 h 348055"/>
                <a:gd name="connsiteX20" fmla="*/ 280786 w 413368"/>
                <a:gd name="connsiteY20" fmla="*/ 204760 h 348055"/>
                <a:gd name="connsiteX21" fmla="*/ 277547 w 413368"/>
                <a:gd name="connsiteY21" fmla="*/ 217712 h 348055"/>
                <a:gd name="connsiteX22" fmla="*/ 288406 w 413368"/>
                <a:gd name="connsiteY22" fmla="*/ 230284 h 348055"/>
                <a:gd name="connsiteX23" fmla="*/ 319646 w 413368"/>
                <a:gd name="connsiteY23" fmla="*/ 213903 h 348055"/>
                <a:gd name="connsiteX24" fmla="*/ 318122 w 413368"/>
                <a:gd name="connsiteY24" fmla="*/ 231236 h 348055"/>
                <a:gd name="connsiteX25" fmla="*/ 318122 w 413368"/>
                <a:gd name="connsiteY25" fmla="*/ 231236 h 34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3368" h="348055">
                  <a:moveTo>
                    <a:pt x="318122" y="231236"/>
                  </a:moveTo>
                  <a:cubicBezTo>
                    <a:pt x="319646" y="235807"/>
                    <a:pt x="317741" y="241141"/>
                    <a:pt x="313931" y="244760"/>
                  </a:cubicBezTo>
                  <a:cubicBezTo>
                    <a:pt x="313931" y="250664"/>
                    <a:pt x="311074" y="254283"/>
                    <a:pt x="305931" y="257902"/>
                  </a:cubicBezTo>
                  <a:cubicBezTo>
                    <a:pt x="306502" y="263236"/>
                    <a:pt x="297359" y="268760"/>
                    <a:pt x="288024" y="269141"/>
                  </a:cubicBezTo>
                  <a:cubicBezTo>
                    <a:pt x="261165" y="314855"/>
                    <a:pt x="212399" y="354283"/>
                    <a:pt x="133154" y="347235"/>
                  </a:cubicBezTo>
                  <a:cubicBezTo>
                    <a:pt x="116581" y="345712"/>
                    <a:pt x="99628" y="341712"/>
                    <a:pt x="83817" y="334664"/>
                  </a:cubicBezTo>
                  <a:cubicBezTo>
                    <a:pt x="37908" y="314664"/>
                    <a:pt x="0" y="270855"/>
                    <a:pt x="0" y="196379"/>
                  </a:cubicBezTo>
                  <a:cubicBezTo>
                    <a:pt x="0" y="135427"/>
                    <a:pt x="41908" y="73713"/>
                    <a:pt x="112772" y="36189"/>
                  </a:cubicBezTo>
                  <a:cubicBezTo>
                    <a:pt x="184397" y="-1715"/>
                    <a:pt x="285357" y="-15049"/>
                    <a:pt x="402701" y="21713"/>
                  </a:cubicBezTo>
                  <a:cubicBezTo>
                    <a:pt x="406320" y="22856"/>
                    <a:pt x="409749" y="23999"/>
                    <a:pt x="413368" y="25142"/>
                  </a:cubicBezTo>
                  <a:lnTo>
                    <a:pt x="283453" y="133903"/>
                  </a:lnTo>
                  <a:cubicBezTo>
                    <a:pt x="250307" y="130665"/>
                    <a:pt x="224209" y="133332"/>
                    <a:pt x="203446" y="139808"/>
                  </a:cubicBezTo>
                  <a:lnTo>
                    <a:pt x="203446" y="139808"/>
                  </a:lnTo>
                  <a:cubicBezTo>
                    <a:pt x="153918" y="155236"/>
                    <a:pt x="136202" y="191617"/>
                    <a:pt x="132392" y="215808"/>
                  </a:cubicBezTo>
                  <a:cubicBezTo>
                    <a:pt x="131821" y="219236"/>
                    <a:pt x="131630" y="222283"/>
                    <a:pt x="131630" y="225141"/>
                  </a:cubicBezTo>
                  <a:cubicBezTo>
                    <a:pt x="131630" y="235236"/>
                    <a:pt x="133726" y="244379"/>
                    <a:pt x="138107" y="252188"/>
                  </a:cubicBezTo>
                  <a:cubicBezTo>
                    <a:pt x="146870" y="268188"/>
                    <a:pt x="164966" y="278283"/>
                    <a:pt x="192969" y="278283"/>
                  </a:cubicBezTo>
                  <a:cubicBezTo>
                    <a:pt x="218114" y="278283"/>
                    <a:pt x="237925" y="264950"/>
                    <a:pt x="247640" y="254855"/>
                  </a:cubicBezTo>
                  <a:cubicBezTo>
                    <a:pt x="255260" y="246664"/>
                    <a:pt x="254879" y="239807"/>
                    <a:pt x="254688" y="235617"/>
                  </a:cubicBezTo>
                  <a:cubicBezTo>
                    <a:pt x="253926" y="223617"/>
                    <a:pt x="257736" y="219998"/>
                    <a:pt x="267070" y="214664"/>
                  </a:cubicBezTo>
                  <a:cubicBezTo>
                    <a:pt x="273166" y="211046"/>
                    <a:pt x="277166" y="203998"/>
                    <a:pt x="280786" y="204760"/>
                  </a:cubicBezTo>
                  <a:cubicBezTo>
                    <a:pt x="285357" y="205712"/>
                    <a:pt x="283453" y="212379"/>
                    <a:pt x="277547" y="217712"/>
                  </a:cubicBezTo>
                  <a:cubicBezTo>
                    <a:pt x="269547" y="224950"/>
                    <a:pt x="273737" y="230284"/>
                    <a:pt x="288406" y="230284"/>
                  </a:cubicBezTo>
                  <a:cubicBezTo>
                    <a:pt x="303073" y="230284"/>
                    <a:pt x="313931" y="223427"/>
                    <a:pt x="319646" y="213903"/>
                  </a:cubicBezTo>
                  <a:cubicBezTo>
                    <a:pt x="322503" y="218855"/>
                    <a:pt x="322694" y="224188"/>
                    <a:pt x="318122" y="231236"/>
                  </a:cubicBezTo>
                  <a:lnTo>
                    <a:pt x="318122" y="231236"/>
                  </a:lnTo>
                  <a:close/>
                </a:path>
              </a:pathLst>
            </a:custGeom>
            <a:solidFill>
              <a:srgbClr val="FFFFFF"/>
            </a:solidFill>
            <a:ln w="1904" cap="flat">
              <a:noFill/>
              <a:prstDash val="solid"/>
              <a:miter/>
            </a:ln>
          </p:spPr>
          <p:txBody>
            <a:bodyPr rtlCol="0" anchor="ctr"/>
            <a:lstStyle/>
            <a:p>
              <a:endParaRPr lang="fr-FR"/>
            </a:p>
          </p:txBody>
        </p:sp>
        <p:sp>
          <p:nvSpPr>
            <p:cNvPr id="1328" name="Forme libre 1327">
              <a:extLst>
                <a:ext uri="{FF2B5EF4-FFF2-40B4-BE49-F238E27FC236}">
                  <a16:creationId xmlns:a16="http://schemas.microsoft.com/office/drawing/2014/main" id="{77981CA2-4154-8A7C-51A9-6109E81065F3}"/>
                </a:ext>
              </a:extLst>
            </p:cNvPr>
            <p:cNvSpPr/>
            <p:nvPr/>
          </p:nvSpPr>
          <p:spPr>
            <a:xfrm>
              <a:off x="4417075" y="4252518"/>
              <a:ext cx="300596" cy="139807"/>
            </a:xfrm>
            <a:custGeom>
              <a:avLst/>
              <a:gdLst>
                <a:gd name="connsiteX0" fmla="*/ 300597 w 300596"/>
                <a:gd name="connsiteY0" fmla="*/ 25142 h 139807"/>
                <a:gd name="connsiteX1" fmla="*/ 272975 w 300596"/>
                <a:gd name="connsiteY1" fmla="*/ 139808 h 139807"/>
                <a:gd name="connsiteX2" fmla="*/ 170872 w 300596"/>
                <a:gd name="connsiteY2" fmla="*/ 133903 h 139807"/>
                <a:gd name="connsiteX3" fmla="*/ 90865 w 300596"/>
                <a:gd name="connsiteY3" fmla="*/ 139808 h 139807"/>
                <a:gd name="connsiteX4" fmla="*/ 90865 w 300596"/>
                <a:gd name="connsiteY4" fmla="*/ 139808 h 139807"/>
                <a:gd name="connsiteX5" fmla="*/ 18478 w 300596"/>
                <a:gd name="connsiteY5" fmla="*/ 38665 h 139807"/>
                <a:gd name="connsiteX6" fmla="*/ 0 w 300596"/>
                <a:gd name="connsiteY6" fmla="*/ 36189 h 139807"/>
                <a:gd name="connsiteX7" fmla="*/ 289929 w 300596"/>
                <a:gd name="connsiteY7" fmla="*/ 21713 h 139807"/>
                <a:gd name="connsiteX8" fmla="*/ 300597 w 300596"/>
                <a:gd name="connsiteY8" fmla="*/ 25142 h 139807"/>
                <a:gd name="connsiteX9" fmla="*/ 300597 w 300596"/>
                <a:gd name="connsiteY9" fmla="*/ 25142 h 13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596" h="139807">
                  <a:moveTo>
                    <a:pt x="300597" y="25142"/>
                  </a:moveTo>
                  <a:lnTo>
                    <a:pt x="272975" y="139808"/>
                  </a:lnTo>
                  <a:lnTo>
                    <a:pt x="170872" y="133903"/>
                  </a:lnTo>
                  <a:cubicBezTo>
                    <a:pt x="137726" y="130665"/>
                    <a:pt x="111628" y="133332"/>
                    <a:pt x="90865" y="139808"/>
                  </a:cubicBezTo>
                  <a:lnTo>
                    <a:pt x="90865" y="139808"/>
                  </a:lnTo>
                  <a:cubicBezTo>
                    <a:pt x="93722" y="88570"/>
                    <a:pt x="58862" y="48570"/>
                    <a:pt x="18478" y="38665"/>
                  </a:cubicBezTo>
                  <a:cubicBezTo>
                    <a:pt x="12382" y="37142"/>
                    <a:pt x="6286" y="36380"/>
                    <a:pt x="0" y="36189"/>
                  </a:cubicBezTo>
                  <a:cubicBezTo>
                    <a:pt x="71625" y="-1715"/>
                    <a:pt x="172586" y="-15049"/>
                    <a:pt x="289929" y="21713"/>
                  </a:cubicBezTo>
                  <a:cubicBezTo>
                    <a:pt x="293548" y="22856"/>
                    <a:pt x="297168" y="23999"/>
                    <a:pt x="300597" y="25142"/>
                  </a:cubicBezTo>
                  <a:lnTo>
                    <a:pt x="300597" y="25142"/>
                  </a:lnTo>
                  <a:close/>
                </a:path>
              </a:pathLst>
            </a:custGeom>
            <a:solidFill>
              <a:srgbClr val="000000"/>
            </a:solidFill>
            <a:ln w="1904" cap="flat">
              <a:noFill/>
              <a:prstDash val="solid"/>
              <a:miter/>
            </a:ln>
          </p:spPr>
          <p:txBody>
            <a:bodyPr rtlCol="0" anchor="ctr"/>
            <a:lstStyle/>
            <a:p>
              <a:endParaRPr lang="fr-FR"/>
            </a:p>
          </p:txBody>
        </p:sp>
        <p:sp>
          <p:nvSpPr>
            <p:cNvPr id="1329" name="Forme libre 1328">
              <a:extLst>
                <a:ext uri="{FF2B5EF4-FFF2-40B4-BE49-F238E27FC236}">
                  <a16:creationId xmlns:a16="http://schemas.microsoft.com/office/drawing/2014/main" id="{A61D6AB8-81DC-B996-1264-574485A05C8D}"/>
                </a:ext>
              </a:extLst>
            </p:cNvPr>
            <p:cNvSpPr/>
            <p:nvPr/>
          </p:nvSpPr>
          <p:spPr>
            <a:xfrm>
              <a:off x="4304495" y="4288708"/>
              <a:ext cx="131248" cy="298474"/>
            </a:xfrm>
            <a:custGeom>
              <a:avLst/>
              <a:gdLst>
                <a:gd name="connsiteX0" fmla="*/ 83817 w 131248"/>
                <a:gd name="connsiteY0" fmla="*/ 298475 h 298474"/>
                <a:gd name="connsiteX1" fmla="*/ 0 w 131248"/>
                <a:gd name="connsiteY1" fmla="*/ 160190 h 298474"/>
                <a:gd name="connsiteX2" fmla="*/ 112771 w 131248"/>
                <a:gd name="connsiteY2" fmla="*/ 0 h 298474"/>
                <a:gd name="connsiteX3" fmla="*/ 131249 w 131248"/>
                <a:gd name="connsiteY3" fmla="*/ 2476 h 298474"/>
                <a:gd name="connsiteX4" fmla="*/ 65910 w 131248"/>
                <a:gd name="connsiteY4" fmla="*/ 49904 h 298474"/>
                <a:gd name="connsiteX5" fmla="*/ 27621 w 131248"/>
                <a:gd name="connsiteY5" fmla="*/ 100571 h 298474"/>
                <a:gd name="connsiteX6" fmla="*/ 25526 w 131248"/>
                <a:gd name="connsiteY6" fmla="*/ 135428 h 298474"/>
                <a:gd name="connsiteX7" fmla="*/ 12953 w 131248"/>
                <a:gd name="connsiteY7" fmla="*/ 169523 h 298474"/>
                <a:gd name="connsiteX8" fmla="*/ 30860 w 131248"/>
                <a:gd name="connsiteY8" fmla="*/ 215808 h 298474"/>
                <a:gd name="connsiteX9" fmla="*/ 29717 w 131248"/>
                <a:gd name="connsiteY9" fmla="*/ 233713 h 298474"/>
                <a:gd name="connsiteX10" fmla="*/ 58291 w 131248"/>
                <a:gd name="connsiteY10" fmla="*/ 264570 h 298474"/>
                <a:gd name="connsiteX11" fmla="*/ 83817 w 131248"/>
                <a:gd name="connsiteY11" fmla="*/ 298475 h 298474"/>
                <a:gd name="connsiteX12" fmla="*/ 83817 w 131248"/>
                <a:gd name="connsiteY12" fmla="*/ 298475 h 29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248" h="298474">
                  <a:moveTo>
                    <a:pt x="83817" y="298475"/>
                  </a:moveTo>
                  <a:cubicBezTo>
                    <a:pt x="37908" y="278475"/>
                    <a:pt x="0" y="234665"/>
                    <a:pt x="0" y="160190"/>
                  </a:cubicBezTo>
                  <a:cubicBezTo>
                    <a:pt x="0" y="99238"/>
                    <a:pt x="41908" y="37524"/>
                    <a:pt x="112771" y="0"/>
                  </a:cubicBezTo>
                  <a:cubicBezTo>
                    <a:pt x="119058" y="0"/>
                    <a:pt x="125153" y="952"/>
                    <a:pt x="131249" y="2476"/>
                  </a:cubicBezTo>
                  <a:cubicBezTo>
                    <a:pt x="108009" y="15809"/>
                    <a:pt x="86864" y="32952"/>
                    <a:pt x="65910" y="49904"/>
                  </a:cubicBezTo>
                  <a:cubicBezTo>
                    <a:pt x="49147" y="63619"/>
                    <a:pt x="31050" y="79238"/>
                    <a:pt x="27621" y="100571"/>
                  </a:cubicBezTo>
                  <a:cubicBezTo>
                    <a:pt x="25907" y="112190"/>
                    <a:pt x="28574" y="124190"/>
                    <a:pt x="25526" y="135428"/>
                  </a:cubicBezTo>
                  <a:cubicBezTo>
                    <a:pt x="22287" y="147237"/>
                    <a:pt x="13144" y="157332"/>
                    <a:pt x="12953" y="169523"/>
                  </a:cubicBezTo>
                  <a:cubicBezTo>
                    <a:pt x="12953" y="186285"/>
                    <a:pt x="30288" y="199047"/>
                    <a:pt x="30860" y="215808"/>
                  </a:cubicBezTo>
                  <a:cubicBezTo>
                    <a:pt x="31050" y="221904"/>
                    <a:pt x="29145" y="227808"/>
                    <a:pt x="29717" y="233713"/>
                  </a:cubicBezTo>
                  <a:cubicBezTo>
                    <a:pt x="31241" y="248189"/>
                    <a:pt x="46289" y="256380"/>
                    <a:pt x="58291" y="264570"/>
                  </a:cubicBezTo>
                  <a:cubicBezTo>
                    <a:pt x="68006" y="271427"/>
                    <a:pt x="78673" y="284760"/>
                    <a:pt x="83817" y="298475"/>
                  </a:cubicBezTo>
                  <a:lnTo>
                    <a:pt x="83817" y="298475"/>
                  </a:lnTo>
                  <a:close/>
                </a:path>
              </a:pathLst>
            </a:custGeom>
            <a:solidFill>
              <a:srgbClr val="FFFFFF"/>
            </a:solidFill>
            <a:ln w="1904" cap="flat">
              <a:noFill/>
              <a:prstDash val="solid"/>
              <a:miter/>
            </a:ln>
          </p:spPr>
          <p:txBody>
            <a:bodyPr rtlCol="0" anchor="ctr"/>
            <a:lstStyle/>
            <a:p>
              <a:endParaRPr lang="fr-FR"/>
            </a:p>
          </p:txBody>
        </p:sp>
        <p:sp>
          <p:nvSpPr>
            <p:cNvPr id="1330" name="Forme libre 1329">
              <a:extLst>
                <a:ext uri="{FF2B5EF4-FFF2-40B4-BE49-F238E27FC236}">
                  <a16:creationId xmlns:a16="http://schemas.microsoft.com/office/drawing/2014/main" id="{C3B09D95-57C2-992D-C82C-BC286D91AD2C}"/>
                </a:ext>
              </a:extLst>
            </p:cNvPr>
            <p:cNvSpPr/>
            <p:nvPr/>
          </p:nvSpPr>
          <p:spPr>
            <a:xfrm>
              <a:off x="4302399" y="4250632"/>
              <a:ext cx="417214" cy="351978"/>
            </a:xfrm>
            <a:custGeom>
              <a:avLst/>
              <a:gdLst>
                <a:gd name="connsiteX0" fmla="*/ 153346 w 417214"/>
                <a:gd name="connsiteY0" fmla="*/ 351979 h 351978"/>
                <a:gd name="connsiteX1" fmla="*/ 135059 w 417214"/>
                <a:gd name="connsiteY1" fmla="*/ 351217 h 351978"/>
                <a:gd name="connsiteX2" fmla="*/ 0 w 417214"/>
                <a:gd name="connsiteY2" fmla="*/ 198456 h 351978"/>
                <a:gd name="connsiteX3" fmla="*/ 21907 w 417214"/>
                <a:gd name="connsiteY3" fmla="*/ 121504 h 351978"/>
                <a:gd name="connsiteX4" fmla="*/ 83245 w 417214"/>
                <a:gd name="connsiteY4" fmla="*/ 55409 h 351978"/>
                <a:gd name="connsiteX5" fmla="*/ 224781 w 417214"/>
                <a:gd name="connsiteY5" fmla="*/ 2647 h 351978"/>
                <a:gd name="connsiteX6" fmla="*/ 415845 w 417214"/>
                <a:gd name="connsiteY6" fmla="*/ 25314 h 351978"/>
                <a:gd name="connsiteX7" fmla="*/ 417178 w 417214"/>
                <a:gd name="connsiteY7" fmla="*/ 27790 h 351978"/>
                <a:gd name="connsiteX8" fmla="*/ 414701 w 417214"/>
                <a:gd name="connsiteY8" fmla="*/ 29123 h 351978"/>
                <a:gd name="connsiteX9" fmla="*/ 225352 w 417214"/>
                <a:gd name="connsiteY9" fmla="*/ 6647 h 351978"/>
                <a:gd name="connsiteX10" fmla="*/ 85531 w 417214"/>
                <a:gd name="connsiteY10" fmla="*/ 58647 h 351978"/>
                <a:gd name="connsiteX11" fmla="*/ 25336 w 417214"/>
                <a:gd name="connsiteY11" fmla="*/ 123409 h 351978"/>
                <a:gd name="connsiteX12" fmla="*/ 4001 w 417214"/>
                <a:gd name="connsiteY12" fmla="*/ 198456 h 351978"/>
                <a:gd name="connsiteX13" fmla="*/ 45909 w 417214"/>
                <a:gd name="connsiteY13" fmla="*/ 307979 h 351978"/>
                <a:gd name="connsiteX14" fmla="*/ 135440 w 417214"/>
                <a:gd name="connsiteY14" fmla="*/ 347408 h 351978"/>
                <a:gd name="connsiteX15" fmla="*/ 231448 w 417214"/>
                <a:gd name="connsiteY15" fmla="*/ 328360 h 351978"/>
                <a:gd name="connsiteX16" fmla="*/ 288596 w 417214"/>
                <a:gd name="connsiteY16" fmla="*/ 270265 h 351978"/>
                <a:gd name="connsiteX17" fmla="*/ 290310 w 417214"/>
                <a:gd name="connsiteY17" fmla="*/ 269313 h 351978"/>
                <a:gd name="connsiteX18" fmla="*/ 305168 w 417214"/>
                <a:gd name="connsiteY18" fmla="*/ 263408 h 351978"/>
                <a:gd name="connsiteX19" fmla="*/ 306312 w 417214"/>
                <a:gd name="connsiteY19" fmla="*/ 260360 h 351978"/>
                <a:gd name="connsiteX20" fmla="*/ 307073 w 417214"/>
                <a:gd name="connsiteY20" fmla="*/ 258456 h 351978"/>
                <a:gd name="connsiteX21" fmla="*/ 314122 w 417214"/>
                <a:gd name="connsiteY21" fmla="*/ 246837 h 351978"/>
                <a:gd name="connsiteX22" fmla="*/ 314693 w 417214"/>
                <a:gd name="connsiteY22" fmla="*/ 245313 h 351978"/>
                <a:gd name="connsiteX23" fmla="*/ 318313 w 417214"/>
                <a:gd name="connsiteY23" fmla="*/ 233884 h 351978"/>
                <a:gd name="connsiteX24" fmla="*/ 318503 w 417214"/>
                <a:gd name="connsiteY24" fmla="*/ 232170 h 351978"/>
                <a:gd name="connsiteX25" fmla="*/ 321360 w 417214"/>
                <a:gd name="connsiteY25" fmla="*/ 219980 h 351978"/>
                <a:gd name="connsiteX26" fmla="*/ 290501 w 417214"/>
                <a:gd name="connsiteY26" fmla="*/ 234075 h 351978"/>
                <a:gd name="connsiteX27" fmla="*/ 273928 w 417214"/>
                <a:gd name="connsiteY27" fmla="*/ 227980 h 351978"/>
                <a:gd name="connsiteX28" fmla="*/ 278119 w 417214"/>
                <a:gd name="connsiteY28" fmla="*/ 217885 h 351978"/>
                <a:gd name="connsiteX29" fmla="*/ 283262 w 417214"/>
                <a:gd name="connsiteY29" fmla="*/ 209122 h 351978"/>
                <a:gd name="connsiteX30" fmla="*/ 282309 w 417214"/>
                <a:gd name="connsiteY30" fmla="*/ 208361 h 351978"/>
                <a:gd name="connsiteX31" fmla="*/ 276976 w 417214"/>
                <a:gd name="connsiteY31" fmla="*/ 212170 h 351978"/>
                <a:gd name="connsiteX32" fmla="*/ 269927 w 417214"/>
                <a:gd name="connsiteY32" fmla="*/ 218075 h 351978"/>
                <a:gd name="connsiteX33" fmla="*/ 258498 w 417214"/>
                <a:gd name="connsiteY33" fmla="*/ 237313 h 351978"/>
                <a:gd name="connsiteX34" fmla="*/ 250878 w 417214"/>
                <a:gd name="connsiteY34" fmla="*/ 258075 h 351978"/>
                <a:gd name="connsiteX35" fmla="*/ 194874 w 417214"/>
                <a:gd name="connsiteY35" fmla="*/ 282265 h 351978"/>
                <a:gd name="connsiteX36" fmla="*/ 131630 w 417214"/>
                <a:gd name="connsiteY36" fmla="*/ 227218 h 351978"/>
                <a:gd name="connsiteX37" fmla="*/ 162109 w 417214"/>
                <a:gd name="connsiteY37" fmla="*/ 163599 h 351978"/>
                <a:gd name="connsiteX38" fmla="*/ 285548 w 417214"/>
                <a:gd name="connsiteY38" fmla="*/ 133885 h 351978"/>
                <a:gd name="connsiteX39" fmla="*/ 287262 w 417214"/>
                <a:gd name="connsiteY39" fmla="*/ 135980 h 351978"/>
                <a:gd name="connsiteX40" fmla="*/ 285167 w 417214"/>
                <a:gd name="connsiteY40" fmla="*/ 137694 h 351978"/>
                <a:gd name="connsiteX41" fmla="*/ 164776 w 417214"/>
                <a:gd name="connsiteY41" fmla="*/ 166266 h 351978"/>
                <a:gd name="connsiteX42" fmla="*/ 135631 w 417214"/>
                <a:gd name="connsiteY42" fmla="*/ 226837 h 351978"/>
                <a:gd name="connsiteX43" fmla="*/ 195064 w 417214"/>
                <a:gd name="connsiteY43" fmla="*/ 277884 h 351978"/>
                <a:gd name="connsiteX44" fmla="*/ 248211 w 417214"/>
                <a:gd name="connsiteY44" fmla="*/ 255027 h 351978"/>
                <a:gd name="connsiteX45" fmla="*/ 254688 w 417214"/>
                <a:gd name="connsiteY45" fmla="*/ 237313 h 351978"/>
                <a:gd name="connsiteX46" fmla="*/ 268022 w 417214"/>
                <a:gd name="connsiteY46" fmla="*/ 214456 h 351978"/>
                <a:gd name="connsiteX47" fmla="*/ 274309 w 417214"/>
                <a:gd name="connsiteY47" fmla="*/ 209122 h 351978"/>
                <a:gd name="connsiteX48" fmla="*/ 283072 w 417214"/>
                <a:gd name="connsiteY48" fmla="*/ 204170 h 351978"/>
                <a:gd name="connsiteX49" fmla="*/ 287072 w 417214"/>
                <a:gd name="connsiteY49" fmla="*/ 207599 h 351978"/>
                <a:gd name="connsiteX50" fmla="*/ 280786 w 417214"/>
                <a:gd name="connsiteY50" fmla="*/ 220361 h 351978"/>
                <a:gd name="connsiteX51" fmla="*/ 277547 w 417214"/>
                <a:gd name="connsiteY51" fmla="*/ 226075 h 351978"/>
                <a:gd name="connsiteX52" fmla="*/ 290310 w 417214"/>
                <a:gd name="connsiteY52" fmla="*/ 229503 h 351978"/>
                <a:gd name="connsiteX53" fmla="*/ 320027 w 417214"/>
                <a:gd name="connsiteY53" fmla="*/ 214075 h 351978"/>
                <a:gd name="connsiteX54" fmla="*/ 321742 w 417214"/>
                <a:gd name="connsiteY54" fmla="*/ 213123 h 351978"/>
                <a:gd name="connsiteX55" fmla="*/ 323456 w 417214"/>
                <a:gd name="connsiteY55" fmla="*/ 214265 h 351978"/>
                <a:gd name="connsiteX56" fmla="*/ 322123 w 417214"/>
                <a:gd name="connsiteY56" fmla="*/ 232932 h 351978"/>
                <a:gd name="connsiteX57" fmla="*/ 317741 w 417214"/>
                <a:gd name="connsiteY57" fmla="*/ 247027 h 351978"/>
                <a:gd name="connsiteX58" fmla="*/ 309931 w 417214"/>
                <a:gd name="connsiteY58" fmla="*/ 260360 h 351978"/>
                <a:gd name="connsiteX59" fmla="*/ 307836 w 417214"/>
                <a:gd name="connsiteY59" fmla="*/ 265122 h 351978"/>
                <a:gd name="connsiteX60" fmla="*/ 291263 w 417214"/>
                <a:gd name="connsiteY60" fmla="*/ 272360 h 351978"/>
                <a:gd name="connsiteX61" fmla="*/ 233163 w 417214"/>
                <a:gd name="connsiteY61" fmla="*/ 331027 h 351978"/>
                <a:gd name="connsiteX62" fmla="*/ 153346 w 417214"/>
                <a:gd name="connsiteY62" fmla="*/ 351979 h 351978"/>
                <a:gd name="connsiteX63" fmla="*/ 153346 w 417214"/>
                <a:gd name="connsiteY63" fmla="*/ 351979 h 35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17214" h="351978">
                  <a:moveTo>
                    <a:pt x="153346" y="351979"/>
                  </a:moveTo>
                  <a:cubicBezTo>
                    <a:pt x="147441" y="351979"/>
                    <a:pt x="141345" y="351788"/>
                    <a:pt x="135059" y="351217"/>
                  </a:cubicBezTo>
                  <a:cubicBezTo>
                    <a:pt x="72768" y="345693"/>
                    <a:pt x="0" y="302265"/>
                    <a:pt x="0" y="198456"/>
                  </a:cubicBezTo>
                  <a:cubicBezTo>
                    <a:pt x="0" y="172742"/>
                    <a:pt x="7620" y="146075"/>
                    <a:pt x="21907" y="121504"/>
                  </a:cubicBezTo>
                  <a:cubicBezTo>
                    <a:pt x="36194" y="96933"/>
                    <a:pt x="57529" y="74076"/>
                    <a:pt x="83245" y="55409"/>
                  </a:cubicBezTo>
                  <a:cubicBezTo>
                    <a:pt x="122296" y="27409"/>
                    <a:pt x="171253" y="9123"/>
                    <a:pt x="224781" y="2647"/>
                  </a:cubicBezTo>
                  <a:cubicBezTo>
                    <a:pt x="285357" y="-4591"/>
                    <a:pt x="349744" y="3028"/>
                    <a:pt x="415845" y="25314"/>
                  </a:cubicBezTo>
                  <a:cubicBezTo>
                    <a:pt x="416797" y="25695"/>
                    <a:pt x="417369" y="26838"/>
                    <a:pt x="417178" y="27790"/>
                  </a:cubicBezTo>
                  <a:cubicBezTo>
                    <a:pt x="416797" y="28743"/>
                    <a:pt x="415654" y="29314"/>
                    <a:pt x="414701" y="29123"/>
                  </a:cubicBezTo>
                  <a:cubicBezTo>
                    <a:pt x="348982" y="7028"/>
                    <a:pt x="285357" y="-591"/>
                    <a:pt x="225352" y="6647"/>
                  </a:cubicBezTo>
                  <a:cubicBezTo>
                    <a:pt x="172395" y="12933"/>
                    <a:pt x="124201" y="31028"/>
                    <a:pt x="85531" y="58647"/>
                  </a:cubicBezTo>
                  <a:cubicBezTo>
                    <a:pt x="60196" y="76933"/>
                    <a:pt x="39242" y="99218"/>
                    <a:pt x="25336" y="123409"/>
                  </a:cubicBezTo>
                  <a:cubicBezTo>
                    <a:pt x="11430" y="147409"/>
                    <a:pt x="4001" y="173313"/>
                    <a:pt x="4001" y="198456"/>
                  </a:cubicBezTo>
                  <a:cubicBezTo>
                    <a:pt x="4001" y="243599"/>
                    <a:pt x="18478" y="281503"/>
                    <a:pt x="45909" y="307979"/>
                  </a:cubicBezTo>
                  <a:cubicBezTo>
                    <a:pt x="68958" y="330265"/>
                    <a:pt x="100770" y="344360"/>
                    <a:pt x="135440" y="347408"/>
                  </a:cubicBezTo>
                  <a:cubicBezTo>
                    <a:pt x="171634" y="350646"/>
                    <a:pt x="203827" y="344169"/>
                    <a:pt x="231448" y="328360"/>
                  </a:cubicBezTo>
                  <a:cubicBezTo>
                    <a:pt x="254498" y="315027"/>
                    <a:pt x="273737" y="295598"/>
                    <a:pt x="288596" y="270265"/>
                  </a:cubicBezTo>
                  <a:cubicBezTo>
                    <a:pt x="288977" y="269694"/>
                    <a:pt x="289548" y="269313"/>
                    <a:pt x="290310" y="269313"/>
                  </a:cubicBezTo>
                  <a:cubicBezTo>
                    <a:pt x="296215" y="269122"/>
                    <a:pt x="302311" y="266646"/>
                    <a:pt x="305168" y="263408"/>
                  </a:cubicBezTo>
                  <a:cubicBezTo>
                    <a:pt x="305740" y="262646"/>
                    <a:pt x="306502" y="261503"/>
                    <a:pt x="306312" y="260360"/>
                  </a:cubicBezTo>
                  <a:cubicBezTo>
                    <a:pt x="306312" y="259598"/>
                    <a:pt x="306502" y="259027"/>
                    <a:pt x="307073" y="258456"/>
                  </a:cubicBezTo>
                  <a:cubicBezTo>
                    <a:pt x="312407" y="254646"/>
                    <a:pt x="314312" y="251408"/>
                    <a:pt x="314122" y="246837"/>
                  </a:cubicBezTo>
                  <a:cubicBezTo>
                    <a:pt x="314122" y="246265"/>
                    <a:pt x="314312" y="245694"/>
                    <a:pt x="314693" y="245313"/>
                  </a:cubicBezTo>
                  <a:cubicBezTo>
                    <a:pt x="318122" y="242075"/>
                    <a:pt x="319455" y="237313"/>
                    <a:pt x="318313" y="233884"/>
                  </a:cubicBezTo>
                  <a:cubicBezTo>
                    <a:pt x="318122" y="233313"/>
                    <a:pt x="318122" y="232741"/>
                    <a:pt x="318503" y="232170"/>
                  </a:cubicBezTo>
                  <a:cubicBezTo>
                    <a:pt x="321360" y="227599"/>
                    <a:pt x="322313" y="223789"/>
                    <a:pt x="321360" y="219980"/>
                  </a:cubicBezTo>
                  <a:cubicBezTo>
                    <a:pt x="314312" y="228932"/>
                    <a:pt x="303454" y="234075"/>
                    <a:pt x="290501" y="234075"/>
                  </a:cubicBezTo>
                  <a:cubicBezTo>
                    <a:pt x="281167" y="234075"/>
                    <a:pt x="275452" y="231979"/>
                    <a:pt x="273928" y="227980"/>
                  </a:cubicBezTo>
                  <a:cubicBezTo>
                    <a:pt x="273166" y="225884"/>
                    <a:pt x="273166" y="222456"/>
                    <a:pt x="278119" y="217885"/>
                  </a:cubicBezTo>
                  <a:cubicBezTo>
                    <a:pt x="282119" y="214265"/>
                    <a:pt x="283643" y="210456"/>
                    <a:pt x="283262" y="209122"/>
                  </a:cubicBezTo>
                  <a:cubicBezTo>
                    <a:pt x="283262" y="208932"/>
                    <a:pt x="283072" y="208551"/>
                    <a:pt x="282309" y="208361"/>
                  </a:cubicBezTo>
                  <a:cubicBezTo>
                    <a:pt x="281167" y="208170"/>
                    <a:pt x="278881" y="210456"/>
                    <a:pt x="276976" y="212170"/>
                  </a:cubicBezTo>
                  <a:cubicBezTo>
                    <a:pt x="274880" y="214075"/>
                    <a:pt x="272595" y="216361"/>
                    <a:pt x="269927" y="218075"/>
                  </a:cubicBezTo>
                  <a:cubicBezTo>
                    <a:pt x="260974" y="223408"/>
                    <a:pt x="257927" y="226265"/>
                    <a:pt x="258498" y="237313"/>
                  </a:cubicBezTo>
                  <a:cubicBezTo>
                    <a:pt x="258689" y="241503"/>
                    <a:pt x="259260" y="249122"/>
                    <a:pt x="250878" y="258075"/>
                  </a:cubicBezTo>
                  <a:cubicBezTo>
                    <a:pt x="239830" y="269694"/>
                    <a:pt x="219447" y="282265"/>
                    <a:pt x="194874" y="282265"/>
                  </a:cubicBezTo>
                  <a:cubicBezTo>
                    <a:pt x="155251" y="282265"/>
                    <a:pt x="131630" y="261694"/>
                    <a:pt x="131630" y="227218"/>
                  </a:cubicBezTo>
                  <a:cubicBezTo>
                    <a:pt x="131630" y="209694"/>
                    <a:pt x="139631" y="183980"/>
                    <a:pt x="162109" y="163599"/>
                  </a:cubicBezTo>
                  <a:cubicBezTo>
                    <a:pt x="189540" y="138837"/>
                    <a:pt x="232210" y="128552"/>
                    <a:pt x="285548" y="133885"/>
                  </a:cubicBezTo>
                  <a:cubicBezTo>
                    <a:pt x="286691" y="134075"/>
                    <a:pt x="287453" y="135028"/>
                    <a:pt x="287262" y="135980"/>
                  </a:cubicBezTo>
                  <a:cubicBezTo>
                    <a:pt x="287072" y="137123"/>
                    <a:pt x="286119" y="137885"/>
                    <a:pt x="285167" y="137694"/>
                  </a:cubicBezTo>
                  <a:cubicBezTo>
                    <a:pt x="232781" y="132361"/>
                    <a:pt x="191254" y="142266"/>
                    <a:pt x="164776" y="166266"/>
                  </a:cubicBezTo>
                  <a:cubicBezTo>
                    <a:pt x="143250" y="185694"/>
                    <a:pt x="135631" y="210265"/>
                    <a:pt x="135631" y="226837"/>
                  </a:cubicBezTo>
                  <a:cubicBezTo>
                    <a:pt x="135631" y="259408"/>
                    <a:pt x="157347" y="277884"/>
                    <a:pt x="195064" y="277884"/>
                  </a:cubicBezTo>
                  <a:cubicBezTo>
                    <a:pt x="218304" y="277884"/>
                    <a:pt x="237734" y="266075"/>
                    <a:pt x="248211" y="255027"/>
                  </a:cubicBezTo>
                  <a:cubicBezTo>
                    <a:pt x="255260" y="247408"/>
                    <a:pt x="254879" y="241122"/>
                    <a:pt x="254688" y="237313"/>
                  </a:cubicBezTo>
                  <a:cubicBezTo>
                    <a:pt x="253926" y="224360"/>
                    <a:pt x="258308" y="220170"/>
                    <a:pt x="268022" y="214456"/>
                  </a:cubicBezTo>
                  <a:cubicBezTo>
                    <a:pt x="270309" y="213123"/>
                    <a:pt x="272404" y="211027"/>
                    <a:pt x="274309" y="209122"/>
                  </a:cubicBezTo>
                  <a:cubicBezTo>
                    <a:pt x="277357" y="206075"/>
                    <a:pt x="280024" y="203599"/>
                    <a:pt x="283072" y="204170"/>
                  </a:cubicBezTo>
                  <a:cubicBezTo>
                    <a:pt x="285167" y="204551"/>
                    <a:pt x="286501" y="205884"/>
                    <a:pt x="287072" y="207599"/>
                  </a:cubicBezTo>
                  <a:cubicBezTo>
                    <a:pt x="288024" y="211027"/>
                    <a:pt x="285548" y="216170"/>
                    <a:pt x="280786" y="220361"/>
                  </a:cubicBezTo>
                  <a:cubicBezTo>
                    <a:pt x="278309" y="222646"/>
                    <a:pt x="276976" y="224742"/>
                    <a:pt x="277547" y="226075"/>
                  </a:cubicBezTo>
                  <a:cubicBezTo>
                    <a:pt x="278119" y="227599"/>
                    <a:pt x="281929" y="229503"/>
                    <a:pt x="290310" y="229503"/>
                  </a:cubicBezTo>
                  <a:cubicBezTo>
                    <a:pt x="303264" y="229503"/>
                    <a:pt x="313931" y="223980"/>
                    <a:pt x="320027" y="214075"/>
                  </a:cubicBezTo>
                  <a:cubicBezTo>
                    <a:pt x="320408" y="213503"/>
                    <a:pt x="321170" y="213123"/>
                    <a:pt x="321742" y="213123"/>
                  </a:cubicBezTo>
                  <a:cubicBezTo>
                    <a:pt x="322503" y="213123"/>
                    <a:pt x="323075" y="213503"/>
                    <a:pt x="323456" y="214265"/>
                  </a:cubicBezTo>
                  <a:cubicBezTo>
                    <a:pt x="326504" y="220361"/>
                    <a:pt x="326123" y="226265"/>
                    <a:pt x="322123" y="232932"/>
                  </a:cubicBezTo>
                  <a:cubicBezTo>
                    <a:pt x="323265" y="237503"/>
                    <a:pt x="321742" y="242837"/>
                    <a:pt x="317741" y="247027"/>
                  </a:cubicBezTo>
                  <a:cubicBezTo>
                    <a:pt x="317550" y="253313"/>
                    <a:pt x="313931" y="257313"/>
                    <a:pt x="309931" y="260360"/>
                  </a:cubicBezTo>
                  <a:cubicBezTo>
                    <a:pt x="309741" y="262075"/>
                    <a:pt x="309169" y="263599"/>
                    <a:pt x="307836" y="265122"/>
                  </a:cubicBezTo>
                  <a:cubicBezTo>
                    <a:pt x="304597" y="268932"/>
                    <a:pt x="297930" y="271789"/>
                    <a:pt x="291263" y="272360"/>
                  </a:cubicBezTo>
                  <a:cubicBezTo>
                    <a:pt x="276024" y="297693"/>
                    <a:pt x="256593" y="317503"/>
                    <a:pt x="233163" y="331027"/>
                  </a:cubicBezTo>
                  <a:cubicBezTo>
                    <a:pt x="209922" y="345122"/>
                    <a:pt x="183063" y="351979"/>
                    <a:pt x="153346" y="351979"/>
                  </a:cubicBezTo>
                  <a:lnTo>
                    <a:pt x="153346" y="351979"/>
                  </a:lnTo>
                  <a:close/>
                </a:path>
              </a:pathLst>
            </a:custGeom>
            <a:solidFill>
              <a:srgbClr val="000000"/>
            </a:solidFill>
            <a:ln w="1904" cap="flat">
              <a:noFill/>
              <a:prstDash val="solid"/>
              <a:miter/>
            </a:ln>
          </p:spPr>
          <p:txBody>
            <a:bodyPr rtlCol="0" anchor="ctr"/>
            <a:lstStyle/>
            <a:p>
              <a:endParaRPr lang="fr-FR"/>
            </a:p>
          </p:txBody>
        </p:sp>
        <p:sp>
          <p:nvSpPr>
            <p:cNvPr id="1331" name="Forme libre 1330">
              <a:extLst>
                <a:ext uri="{FF2B5EF4-FFF2-40B4-BE49-F238E27FC236}">
                  <a16:creationId xmlns:a16="http://schemas.microsoft.com/office/drawing/2014/main" id="{98B66F01-B306-0EE0-7119-1430BB8E90A4}"/>
                </a:ext>
              </a:extLst>
            </p:cNvPr>
            <p:cNvSpPr/>
            <p:nvPr/>
          </p:nvSpPr>
          <p:spPr>
            <a:xfrm>
              <a:off x="4415170" y="4286613"/>
              <a:ext cx="94832" cy="107618"/>
            </a:xfrm>
            <a:custGeom>
              <a:avLst/>
              <a:gdLst>
                <a:gd name="connsiteX0" fmla="*/ 92770 w 94832"/>
                <a:gd name="connsiteY0" fmla="*/ 107619 h 107618"/>
                <a:gd name="connsiteX1" fmla="*/ 92770 w 94832"/>
                <a:gd name="connsiteY1" fmla="*/ 107619 h 107618"/>
                <a:gd name="connsiteX2" fmla="*/ 90865 w 94832"/>
                <a:gd name="connsiteY2" fmla="*/ 105523 h 107618"/>
                <a:gd name="connsiteX3" fmla="*/ 64767 w 94832"/>
                <a:gd name="connsiteY3" fmla="*/ 32952 h 107618"/>
                <a:gd name="connsiteX4" fmla="*/ 1905 w 94832"/>
                <a:gd name="connsiteY4" fmla="*/ 4000 h 107618"/>
                <a:gd name="connsiteX5" fmla="*/ 0 w 94832"/>
                <a:gd name="connsiteY5" fmla="*/ 1905 h 107618"/>
                <a:gd name="connsiteX6" fmla="*/ 2095 w 94832"/>
                <a:gd name="connsiteY6" fmla="*/ 0 h 107618"/>
                <a:gd name="connsiteX7" fmla="*/ 67625 w 94832"/>
                <a:gd name="connsiteY7" fmla="*/ 30285 h 107618"/>
                <a:gd name="connsiteX8" fmla="*/ 94675 w 94832"/>
                <a:gd name="connsiteY8" fmla="*/ 105714 h 107618"/>
                <a:gd name="connsiteX9" fmla="*/ 92770 w 94832"/>
                <a:gd name="connsiteY9" fmla="*/ 107619 h 107618"/>
                <a:gd name="connsiteX10" fmla="*/ 92770 w 94832"/>
                <a:gd name="connsiteY10" fmla="*/ 107619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4832" h="107618">
                  <a:moveTo>
                    <a:pt x="92770" y="107619"/>
                  </a:moveTo>
                  <a:cubicBezTo>
                    <a:pt x="92579" y="107619"/>
                    <a:pt x="92579" y="107619"/>
                    <a:pt x="92770" y="107619"/>
                  </a:cubicBezTo>
                  <a:cubicBezTo>
                    <a:pt x="91627" y="107619"/>
                    <a:pt x="90674" y="106666"/>
                    <a:pt x="90865" y="105523"/>
                  </a:cubicBezTo>
                  <a:cubicBezTo>
                    <a:pt x="92388" y="78285"/>
                    <a:pt x="83055" y="52571"/>
                    <a:pt x="64767" y="32952"/>
                  </a:cubicBezTo>
                  <a:cubicBezTo>
                    <a:pt x="47814" y="14857"/>
                    <a:pt x="24954" y="4190"/>
                    <a:pt x="1905" y="4000"/>
                  </a:cubicBezTo>
                  <a:cubicBezTo>
                    <a:pt x="762" y="4000"/>
                    <a:pt x="0" y="3048"/>
                    <a:pt x="0" y="1905"/>
                  </a:cubicBezTo>
                  <a:cubicBezTo>
                    <a:pt x="0" y="762"/>
                    <a:pt x="952" y="0"/>
                    <a:pt x="2095" y="0"/>
                  </a:cubicBezTo>
                  <a:cubicBezTo>
                    <a:pt x="26097" y="381"/>
                    <a:pt x="49909" y="11238"/>
                    <a:pt x="67625" y="30285"/>
                  </a:cubicBezTo>
                  <a:cubicBezTo>
                    <a:pt x="86674" y="50666"/>
                    <a:pt x="96198" y="77333"/>
                    <a:pt x="94675" y="105714"/>
                  </a:cubicBezTo>
                  <a:cubicBezTo>
                    <a:pt x="94675" y="106857"/>
                    <a:pt x="93722" y="107619"/>
                    <a:pt x="92770" y="107619"/>
                  </a:cubicBezTo>
                  <a:lnTo>
                    <a:pt x="92770" y="107619"/>
                  </a:lnTo>
                  <a:close/>
                </a:path>
              </a:pathLst>
            </a:custGeom>
            <a:solidFill>
              <a:srgbClr val="000000"/>
            </a:solidFill>
            <a:ln w="1904" cap="flat">
              <a:noFill/>
              <a:prstDash val="solid"/>
              <a:miter/>
            </a:ln>
          </p:spPr>
          <p:txBody>
            <a:bodyPr rtlCol="0" anchor="ctr"/>
            <a:lstStyle/>
            <a:p>
              <a:endParaRPr lang="fr-FR"/>
            </a:p>
          </p:txBody>
        </p:sp>
        <p:sp>
          <p:nvSpPr>
            <p:cNvPr id="1332" name="Forme libre 1331">
              <a:extLst>
                <a:ext uri="{FF2B5EF4-FFF2-40B4-BE49-F238E27FC236}">
                  <a16:creationId xmlns:a16="http://schemas.microsoft.com/office/drawing/2014/main" id="{51284C5A-C0FC-6255-F8D2-E1D77B7E7EF2}"/>
                </a:ext>
              </a:extLst>
            </p:cNvPr>
            <p:cNvSpPr/>
            <p:nvPr/>
          </p:nvSpPr>
          <p:spPr>
            <a:xfrm>
              <a:off x="4506035" y="4390422"/>
              <a:ext cx="3809" cy="3809"/>
            </a:xfrm>
            <a:custGeom>
              <a:avLst/>
              <a:gdLst>
                <a:gd name="connsiteX0" fmla="*/ 1905 w 3809"/>
                <a:gd name="connsiteY0" fmla="*/ 3810 h 3809"/>
                <a:gd name="connsiteX1" fmla="*/ 1905 w 3809"/>
                <a:gd name="connsiteY1" fmla="*/ 3810 h 3809"/>
                <a:gd name="connsiteX2" fmla="*/ 0 w 3809"/>
                <a:gd name="connsiteY2" fmla="*/ 1905 h 3809"/>
                <a:gd name="connsiteX3" fmla="*/ 1905 w 3809"/>
                <a:gd name="connsiteY3" fmla="*/ 0 h 3809"/>
                <a:gd name="connsiteX4" fmla="*/ 3810 w 3809"/>
                <a:gd name="connsiteY4" fmla="*/ 1905 h 3809"/>
                <a:gd name="connsiteX5" fmla="*/ 1905 w 3809"/>
                <a:gd name="connsiteY5" fmla="*/ 3810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9" h="3809">
                  <a:moveTo>
                    <a:pt x="1905" y="3810"/>
                  </a:moveTo>
                  <a:lnTo>
                    <a:pt x="1905" y="3810"/>
                  </a:lnTo>
                  <a:cubicBezTo>
                    <a:pt x="762" y="3810"/>
                    <a:pt x="0" y="2857"/>
                    <a:pt x="0" y="1905"/>
                  </a:cubicBezTo>
                  <a:cubicBezTo>
                    <a:pt x="0" y="952"/>
                    <a:pt x="952" y="0"/>
                    <a:pt x="1905" y="0"/>
                  </a:cubicBezTo>
                  <a:cubicBezTo>
                    <a:pt x="2857" y="0"/>
                    <a:pt x="3810" y="952"/>
                    <a:pt x="3810" y="1905"/>
                  </a:cubicBezTo>
                  <a:cubicBezTo>
                    <a:pt x="3810" y="2857"/>
                    <a:pt x="2857" y="3810"/>
                    <a:pt x="1905" y="3810"/>
                  </a:cubicBezTo>
                  <a:close/>
                </a:path>
              </a:pathLst>
            </a:custGeom>
            <a:solidFill>
              <a:srgbClr val="000000"/>
            </a:solidFill>
            <a:ln w="1904" cap="flat">
              <a:noFill/>
              <a:prstDash val="solid"/>
              <a:miter/>
            </a:ln>
          </p:spPr>
          <p:txBody>
            <a:bodyPr rtlCol="0" anchor="ctr"/>
            <a:lstStyle/>
            <a:p>
              <a:endParaRPr lang="fr-FR"/>
            </a:p>
          </p:txBody>
        </p:sp>
        <p:sp>
          <p:nvSpPr>
            <p:cNvPr id="1333" name="Forme libre 1332">
              <a:extLst>
                <a:ext uri="{FF2B5EF4-FFF2-40B4-BE49-F238E27FC236}">
                  <a16:creationId xmlns:a16="http://schemas.microsoft.com/office/drawing/2014/main" id="{0EA45543-32E6-62C2-F15F-54FDA89C3C7E}"/>
                </a:ext>
              </a:extLst>
            </p:cNvPr>
            <p:cNvSpPr/>
            <p:nvPr/>
          </p:nvSpPr>
          <p:spPr>
            <a:xfrm>
              <a:off x="4877036" y="4205582"/>
              <a:ext cx="32592" cy="13792"/>
            </a:xfrm>
            <a:custGeom>
              <a:avLst/>
              <a:gdLst>
                <a:gd name="connsiteX0" fmla="*/ 19889 w 32592"/>
                <a:gd name="connsiteY0" fmla="*/ 13792 h 13792"/>
                <a:gd name="connsiteX1" fmla="*/ 13984 w 32592"/>
                <a:gd name="connsiteY1" fmla="*/ 13030 h 13792"/>
                <a:gd name="connsiteX2" fmla="*/ 269 w 32592"/>
                <a:gd name="connsiteY2" fmla="*/ 2935 h 13792"/>
                <a:gd name="connsiteX3" fmla="*/ 1030 w 32592"/>
                <a:gd name="connsiteY3" fmla="*/ 269 h 13792"/>
                <a:gd name="connsiteX4" fmla="*/ 3698 w 32592"/>
                <a:gd name="connsiteY4" fmla="*/ 1030 h 13792"/>
                <a:gd name="connsiteX5" fmla="*/ 14936 w 32592"/>
                <a:gd name="connsiteY5" fmla="*/ 9030 h 13792"/>
                <a:gd name="connsiteX6" fmla="*/ 29604 w 32592"/>
                <a:gd name="connsiteY6" fmla="*/ 6745 h 13792"/>
                <a:gd name="connsiteX7" fmla="*/ 32271 w 32592"/>
                <a:gd name="connsiteY7" fmla="*/ 7316 h 13792"/>
                <a:gd name="connsiteX8" fmla="*/ 31700 w 32592"/>
                <a:gd name="connsiteY8" fmla="*/ 9983 h 13792"/>
                <a:gd name="connsiteX9" fmla="*/ 19889 w 32592"/>
                <a:gd name="connsiteY9" fmla="*/ 13792 h 13792"/>
                <a:gd name="connsiteX10" fmla="*/ 19889 w 32592"/>
                <a:gd name="connsiteY10" fmla="*/ 13792 h 1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592" h="13792">
                  <a:moveTo>
                    <a:pt x="19889" y="13792"/>
                  </a:moveTo>
                  <a:cubicBezTo>
                    <a:pt x="17984" y="13792"/>
                    <a:pt x="15889" y="13602"/>
                    <a:pt x="13984" y="13030"/>
                  </a:cubicBezTo>
                  <a:cubicBezTo>
                    <a:pt x="7888" y="11507"/>
                    <a:pt x="2745" y="7506"/>
                    <a:pt x="269" y="2935"/>
                  </a:cubicBezTo>
                  <a:cubicBezTo>
                    <a:pt x="-303" y="1983"/>
                    <a:pt x="78" y="840"/>
                    <a:pt x="1030" y="269"/>
                  </a:cubicBezTo>
                  <a:cubicBezTo>
                    <a:pt x="1983" y="-303"/>
                    <a:pt x="3126" y="78"/>
                    <a:pt x="3698" y="1030"/>
                  </a:cubicBezTo>
                  <a:cubicBezTo>
                    <a:pt x="5602" y="4649"/>
                    <a:pt x="9984" y="7888"/>
                    <a:pt x="14936" y="9030"/>
                  </a:cubicBezTo>
                  <a:cubicBezTo>
                    <a:pt x="20080" y="10364"/>
                    <a:pt x="25413" y="9602"/>
                    <a:pt x="29604" y="6745"/>
                  </a:cubicBezTo>
                  <a:cubicBezTo>
                    <a:pt x="30557" y="6173"/>
                    <a:pt x="31700" y="6364"/>
                    <a:pt x="32271" y="7316"/>
                  </a:cubicBezTo>
                  <a:cubicBezTo>
                    <a:pt x="32843" y="8268"/>
                    <a:pt x="32652" y="9411"/>
                    <a:pt x="31700" y="9983"/>
                  </a:cubicBezTo>
                  <a:cubicBezTo>
                    <a:pt x="28081" y="12649"/>
                    <a:pt x="24080" y="13792"/>
                    <a:pt x="19889" y="13792"/>
                  </a:cubicBezTo>
                  <a:lnTo>
                    <a:pt x="19889" y="13792"/>
                  </a:lnTo>
                  <a:close/>
                </a:path>
              </a:pathLst>
            </a:custGeom>
            <a:solidFill>
              <a:srgbClr val="000000"/>
            </a:solidFill>
            <a:ln w="1904" cap="flat">
              <a:noFill/>
              <a:prstDash val="solid"/>
              <a:miter/>
            </a:ln>
          </p:spPr>
          <p:txBody>
            <a:bodyPr rtlCol="0" anchor="ctr"/>
            <a:lstStyle/>
            <a:p>
              <a:endParaRPr lang="fr-FR"/>
            </a:p>
          </p:txBody>
        </p:sp>
        <p:sp>
          <p:nvSpPr>
            <p:cNvPr id="1334" name="Forme libre 1333">
              <a:extLst>
                <a:ext uri="{FF2B5EF4-FFF2-40B4-BE49-F238E27FC236}">
                  <a16:creationId xmlns:a16="http://schemas.microsoft.com/office/drawing/2014/main" id="{88BB03DE-800C-2E43-F398-058207235813}"/>
                </a:ext>
              </a:extLst>
            </p:cNvPr>
            <p:cNvSpPr/>
            <p:nvPr/>
          </p:nvSpPr>
          <p:spPr>
            <a:xfrm>
              <a:off x="4600138" y="4481909"/>
              <a:ext cx="24323" cy="13845"/>
            </a:xfrm>
            <a:custGeom>
              <a:avLst/>
              <a:gdLst>
                <a:gd name="connsiteX0" fmla="*/ 3048 w 24323"/>
                <a:gd name="connsiteY0" fmla="*/ 13845 h 13845"/>
                <a:gd name="connsiteX1" fmla="*/ 1905 w 24323"/>
                <a:gd name="connsiteY1" fmla="*/ 13845 h 13845"/>
                <a:gd name="connsiteX2" fmla="*/ 0 w 24323"/>
                <a:gd name="connsiteY2" fmla="*/ 11750 h 13845"/>
                <a:gd name="connsiteX3" fmla="*/ 2096 w 24323"/>
                <a:gd name="connsiteY3" fmla="*/ 9845 h 13845"/>
                <a:gd name="connsiteX4" fmla="*/ 20763 w 24323"/>
                <a:gd name="connsiteY4" fmla="*/ 893 h 13845"/>
                <a:gd name="connsiteX5" fmla="*/ 23431 w 24323"/>
                <a:gd name="connsiteY5" fmla="*/ 321 h 13845"/>
                <a:gd name="connsiteX6" fmla="*/ 24002 w 24323"/>
                <a:gd name="connsiteY6" fmla="*/ 2988 h 13845"/>
                <a:gd name="connsiteX7" fmla="*/ 3048 w 24323"/>
                <a:gd name="connsiteY7" fmla="*/ 13845 h 13845"/>
                <a:gd name="connsiteX8" fmla="*/ 3048 w 24323"/>
                <a:gd name="connsiteY8" fmla="*/ 13845 h 13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23" h="13845">
                  <a:moveTo>
                    <a:pt x="3048" y="13845"/>
                  </a:moveTo>
                  <a:cubicBezTo>
                    <a:pt x="2667" y="13845"/>
                    <a:pt x="2286" y="13845"/>
                    <a:pt x="1905" y="13845"/>
                  </a:cubicBezTo>
                  <a:cubicBezTo>
                    <a:pt x="762" y="13845"/>
                    <a:pt x="0" y="12893"/>
                    <a:pt x="0" y="11750"/>
                  </a:cubicBezTo>
                  <a:cubicBezTo>
                    <a:pt x="0" y="10607"/>
                    <a:pt x="952" y="9845"/>
                    <a:pt x="2096" y="9845"/>
                  </a:cubicBezTo>
                  <a:cubicBezTo>
                    <a:pt x="9906" y="10226"/>
                    <a:pt x="17525" y="5464"/>
                    <a:pt x="20763" y="893"/>
                  </a:cubicBezTo>
                  <a:cubicBezTo>
                    <a:pt x="21335" y="-59"/>
                    <a:pt x="22668" y="-250"/>
                    <a:pt x="23431" y="321"/>
                  </a:cubicBezTo>
                  <a:cubicBezTo>
                    <a:pt x="24383" y="893"/>
                    <a:pt x="24573" y="2226"/>
                    <a:pt x="24002" y="2988"/>
                  </a:cubicBezTo>
                  <a:cubicBezTo>
                    <a:pt x="20192" y="8512"/>
                    <a:pt x="11810" y="13845"/>
                    <a:pt x="3048" y="13845"/>
                  </a:cubicBezTo>
                  <a:lnTo>
                    <a:pt x="3048" y="13845"/>
                  </a:lnTo>
                  <a:close/>
                </a:path>
              </a:pathLst>
            </a:custGeom>
            <a:solidFill>
              <a:srgbClr val="000000"/>
            </a:solidFill>
            <a:ln w="1904" cap="flat">
              <a:noFill/>
              <a:prstDash val="solid"/>
              <a:miter/>
            </a:ln>
          </p:spPr>
          <p:txBody>
            <a:bodyPr rtlCol="0" anchor="ctr"/>
            <a:lstStyle/>
            <a:p>
              <a:endParaRPr lang="fr-FR"/>
            </a:p>
          </p:txBody>
        </p:sp>
        <p:sp>
          <p:nvSpPr>
            <p:cNvPr id="1335" name="Forme libre 1334">
              <a:extLst>
                <a:ext uri="{FF2B5EF4-FFF2-40B4-BE49-F238E27FC236}">
                  <a16:creationId xmlns:a16="http://schemas.microsoft.com/office/drawing/2014/main" id="{857BCF18-8A96-7E13-EAAF-E96112563545}"/>
                </a:ext>
              </a:extLst>
            </p:cNvPr>
            <p:cNvSpPr/>
            <p:nvPr/>
          </p:nvSpPr>
          <p:spPr>
            <a:xfrm>
              <a:off x="4597281" y="4495373"/>
              <a:ext cx="23049" cy="11238"/>
            </a:xfrm>
            <a:custGeom>
              <a:avLst/>
              <a:gdLst>
                <a:gd name="connsiteX0" fmla="*/ 3238 w 23049"/>
                <a:gd name="connsiteY0" fmla="*/ 11238 h 11238"/>
                <a:gd name="connsiteX1" fmla="*/ 1905 w 23049"/>
                <a:gd name="connsiteY1" fmla="*/ 11238 h 11238"/>
                <a:gd name="connsiteX2" fmla="*/ 0 w 23049"/>
                <a:gd name="connsiteY2" fmla="*/ 9143 h 11238"/>
                <a:gd name="connsiteX3" fmla="*/ 2096 w 23049"/>
                <a:gd name="connsiteY3" fmla="*/ 7238 h 11238"/>
                <a:gd name="connsiteX4" fmla="*/ 19621 w 23049"/>
                <a:gd name="connsiteY4" fmla="*/ 571 h 11238"/>
                <a:gd name="connsiteX5" fmla="*/ 22478 w 23049"/>
                <a:gd name="connsiteY5" fmla="*/ 571 h 11238"/>
                <a:gd name="connsiteX6" fmla="*/ 22478 w 23049"/>
                <a:gd name="connsiteY6" fmla="*/ 3428 h 11238"/>
                <a:gd name="connsiteX7" fmla="*/ 3238 w 23049"/>
                <a:gd name="connsiteY7" fmla="*/ 11238 h 1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49" h="11238">
                  <a:moveTo>
                    <a:pt x="3238" y="11238"/>
                  </a:moveTo>
                  <a:cubicBezTo>
                    <a:pt x="2857" y="11238"/>
                    <a:pt x="2286" y="11238"/>
                    <a:pt x="1905" y="11238"/>
                  </a:cubicBezTo>
                  <a:cubicBezTo>
                    <a:pt x="762" y="11238"/>
                    <a:pt x="0" y="10286"/>
                    <a:pt x="0" y="9143"/>
                  </a:cubicBezTo>
                  <a:cubicBezTo>
                    <a:pt x="0" y="8000"/>
                    <a:pt x="952" y="7238"/>
                    <a:pt x="2096" y="7238"/>
                  </a:cubicBezTo>
                  <a:cubicBezTo>
                    <a:pt x="8763" y="7619"/>
                    <a:pt x="16001" y="4190"/>
                    <a:pt x="19621" y="571"/>
                  </a:cubicBezTo>
                  <a:cubicBezTo>
                    <a:pt x="20383" y="-190"/>
                    <a:pt x="21716" y="-190"/>
                    <a:pt x="22478" y="571"/>
                  </a:cubicBezTo>
                  <a:cubicBezTo>
                    <a:pt x="23240" y="1333"/>
                    <a:pt x="23240" y="2667"/>
                    <a:pt x="22478" y="3428"/>
                  </a:cubicBezTo>
                  <a:cubicBezTo>
                    <a:pt x="18478" y="7238"/>
                    <a:pt x="10858" y="11238"/>
                    <a:pt x="3238" y="11238"/>
                  </a:cubicBezTo>
                  <a:close/>
                </a:path>
              </a:pathLst>
            </a:custGeom>
            <a:solidFill>
              <a:srgbClr val="000000"/>
            </a:solidFill>
            <a:ln w="1904" cap="flat">
              <a:noFill/>
              <a:prstDash val="solid"/>
              <a:miter/>
            </a:ln>
          </p:spPr>
          <p:txBody>
            <a:bodyPr rtlCol="0" anchor="ctr"/>
            <a:lstStyle/>
            <a:p>
              <a:endParaRPr lang="fr-FR"/>
            </a:p>
          </p:txBody>
        </p:sp>
        <p:sp>
          <p:nvSpPr>
            <p:cNvPr id="1336" name="Forme libre 1335">
              <a:extLst>
                <a:ext uri="{FF2B5EF4-FFF2-40B4-BE49-F238E27FC236}">
                  <a16:creationId xmlns:a16="http://schemas.microsoft.com/office/drawing/2014/main" id="{931BD945-C8B4-AA60-342F-C1E17683EC0E}"/>
                </a:ext>
              </a:extLst>
            </p:cNvPr>
            <p:cNvSpPr/>
            <p:nvPr/>
          </p:nvSpPr>
          <p:spPr>
            <a:xfrm>
              <a:off x="4813162" y="4234630"/>
              <a:ext cx="17662" cy="35600"/>
            </a:xfrm>
            <a:custGeom>
              <a:avLst/>
              <a:gdLst>
                <a:gd name="connsiteX0" fmla="*/ 17663 w 17662"/>
                <a:gd name="connsiteY0" fmla="*/ 12935 h 35600"/>
                <a:gd name="connsiteX1" fmla="*/ 5471 w 17662"/>
                <a:gd name="connsiteY1" fmla="*/ 1887 h 35600"/>
                <a:gd name="connsiteX2" fmla="*/ 3185 w 17662"/>
                <a:gd name="connsiteY2" fmla="*/ 9696 h 35600"/>
                <a:gd name="connsiteX3" fmla="*/ 6424 w 17662"/>
                <a:gd name="connsiteY3" fmla="*/ 23220 h 35600"/>
                <a:gd name="connsiteX4" fmla="*/ 10424 w 17662"/>
                <a:gd name="connsiteY4" fmla="*/ 35601 h 35600"/>
                <a:gd name="connsiteX5" fmla="*/ 17663 w 17662"/>
                <a:gd name="connsiteY5" fmla="*/ 12935 h 3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62" h="35600">
                  <a:moveTo>
                    <a:pt x="17663" y="12935"/>
                  </a:moveTo>
                  <a:cubicBezTo>
                    <a:pt x="12519" y="10078"/>
                    <a:pt x="8519" y="6077"/>
                    <a:pt x="5471" y="1887"/>
                  </a:cubicBezTo>
                  <a:cubicBezTo>
                    <a:pt x="1471" y="-3446"/>
                    <a:pt x="-3291" y="3601"/>
                    <a:pt x="3185" y="9696"/>
                  </a:cubicBezTo>
                  <a:cubicBezTo>
                    <a:pt x="7376" y="13506"/>
                    <a:pt x="7567" y="19220"/>
                    <a:pt x="6424" y="23220"/>
                  </a:cubicBezTo>
                  <a:cubicBezTo>
                    <a:pt x="5281" y="27411"/>
                    <a:pt x="5852" y="34458"/>
                    <a:pt x="10424" y="35601"/>
                  </a:cubicBezTo>
                  <a:cubicBezTo>
                    <a:pt x="13091" y="27601"/>
                    <a:pt x="17663" y="12935"/>
                    <a:pt x="17663" y="12935"/>
                  </a:cubicBezTo>
                  <a:close/>
                </a:path>
              </a:pathLst>
            </a:custGeom>
            <a:solidFill>
              <a:srgbClr val="000000"/>
            </a:solidFill>
            <a:ln w="1904" cap="flat">
              <a:noFill/>
              <a:prstDash val="solid"/>
              <a:miter/>
            </a:ln>
          </p:spPr>
          <p:txBody>
            <a:bodyPr rtlCol="0" anchor="ctr"/>
            <a:lstStyle/>
            <a:p>
              <a:endParaRPr lang="fr-FR"/>
            </a:p>
          </p:txBody>
        </p:sp>
        <p:sp>
          <p:nvSpPr>
            <p:cNvPr id="1337" name="Forme libre 1336">
              <a:extLst>
                <a:ext uri="{FF2B5EF4-FFF2-40B4-BE49-F238E27FC236}">
                  <a16:creationId xmlns:a16="http://schemas.microsoft.com/office/drawing/2014/main" id="{F970E8D8-B276-BA31-5ED2-69ECF946F393}"/>
                </a:ext>
              </a:extLst>
            </p:cNvPr>
            <p:cNvSpPr/>
            <p:nvPr/>
          </p:nvSpPr>
          <p:spPr>
            <a:xfrm>
              <a:off x="4811290" y="4232638"/>
              <a:ext cx="21678" cy="39689"/>
            </a:xfrm>
            <a:custGeom>
              <a:avLst/>
              <a:gdLst>
                <a:gd name="connsiteX0" fmla="*/ 12296 w 21678"/>
                <a:gd name="connsiteY0" fmla="*/ 39689 h 39689"/>
                <a:gd name="connsiteX1" fmla="*/ 11724 w 21678"/>
                <a:gd name="connsiteY1" fmla="*/ 39689 h 39689"/>
                <a:gd name="connsiteX2" fmla="*/ 6390 w 21678"/>
                <a:gd name="connsiteY2" fmla="*/ 24832 h 39689"/>
                <a:gd name="connsiteX3" fmla="*/ 3724 w 21678"/>
                <a:gd name="connsiteY3" fmla="*/ 13213 h 39689"/>
                <a:gd name="connsiteX4" fmla="*/ 295 w 21678"/>
                <a:gd name="connsiteY4" fmla="*/ 3499 h 39689"/>
                <a:gd name="connsiteX5" fmla="*/ 3724 w 21678"/>
                <a:gd name="connsiteY5" fmla="*/ 70 h 39689"/>
                <a:gd name="connsiteX6" fmla="*/ 9058 w 21678"/>
                <a:gd name="connsiteY6" fmla="*/ 2737 h 39689"/>
                <a:gd name="connsiteX7" fmla="*/ 20677 w 21678"/>
                <a:gd name="connsiteY7" fmla="*/ 13213 h 39689"/>
                <a:gd name="connsiteX8" fmla="*/ 21630 w 21678"/>
                <a:gd name="connsiteY8" fmla="*/ 15499 h 39689"/>
                <a:gd name="connsiteX9" fmla="*/ 14391 w 21678"/>
                <a:gd name="connsiteY9" fmla="*/ 38165 h 39689"/>
                <a:gd name="connsiteX10" fmla="*/ 12296 w 21678"/>
                <a:gd name="connsiteY10" fmla="*/ 39689 h 39689"/>
                <a:gd name="connsiteX11" fmla="*/ 12296 w 21678"/>
                <a:gd name="connsiteY11" fmla="*/ 39689 h 39689"/>
                <a:gd name="connsiteX12" fmla="*/ 4295 w 21678"/>
                <a:gd name="connsiteY12" fmla="*/ 4070 h 39689"/>
                <a:gd name="connsiteX13" fmla="*/ 4295 w 21678"/>
                <a:gd name="connsiteY13" fmla="*/ 4070 h 39689"/>
                <a:gd name="connsiteX14" fmla="*/ 3914 w 21678"/>
                <a:gd name="connsiteY14" fmla="*/ 4642 h 39689"/>
                <a:gd name="connsiteX15" fmla="*/ 6390 w 21678"/>
                <a:gd name="connsiteY15" fmla="*/ 10356 h 39689"/>
                <a:gd name="connsiteX16" fmla="*/ 10200 w 21678"/>
                <a:gd name="connsiteY16" fmla="*/ 25784 h 39689"/>
                <a:gd name="connsiteX17" fmla="*/ 11153 w 21678"/>
                <a:gd name="connsiteY17" fmla="*/ 34737 h 39689"/>
                <a:gd name="connsiteX18" fmla="*/ 17058 w 21678"/>
                <a:gd name="connsiteY18" fmla="*/ 16070 h 39689"/>
                <a:gd name="connsiteX19" fmla="*/ 5629 w 21678"/>
                <a:gd name="connsiteY19" fmla="*/ 5213 h 39689"/>
                <a:gd name="connsiteX20" fmla="*/ 4295 w 21678"/>
                <a:gd name="connsiteY20" fmla="*/ 4070 h 39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678" h="39689">
                  <a:moveTo>
                    <a:pt x="12296" y="39689"/>
                  </a:moveTo>
                  <a:cubicBezTo>
                    <a:pt x="12105" y="39689"/>
                    <a:pt x="11915" y="39689"/>
                    <a:pt x="11724" y="39689"/>
                  </a:cubicBezTo>
                  <a:cubicBezTo>
                    <a:pt x="5819" y="37975"/>
                    <a:pt x="5057" y="29784"/>
                    <a:pt x="6390" y="24832"/>
                  </a:cubicBezTo>
                  <a:cubicBezTo>
                    <a:pt x="6771" y="23118"/>
                    <a:pt x="7914" y="17213"/>
                    <a:pt x="3724" y="13213"/>
                  </a:cubicBezTo>
                  <a:cubicBezTo>
                    <a:pt x="104" y="9784"/>
                    <a:pt x="-467" y="5975"/>
                    <a:pt x="295" y="3499"/>
                  </a:cubicBezTo>
                  <a:cubicBezTo>
                    <a:pt x="866" y="1594"/>
                    <a:pt x="2200" y="451"/>
                    <a:pt x="3724" y="70"/>
                  </a:cubicBezTo>
                  <a:cubicBezTo>
                    <a:pt x="4866" y="-120"/>
                    <a:pt x="6962" y="-120"/>
                    <a:pt x="9058" y="2737"/>
                  </a:cubicBezTo>
                  <a:cubicBezTo>
                    <a:pt x="12486" y="7308"/>
                    <a:pt x="16487" y="10927"/>
                    <a:pt x="20677" y="13213"/>
                  </a:cubicBezTo>
                  <a:cubicBezTo>
                    <a:pt x="21439" y="13594"/>
                    <a:pt x="21820" y="14737"/>
                    <a:pt x="21630" y="15499"/>
                  </a:cubicBezTo>
                  <a:lnTo>
                    <a:pt x="14391" y="38165"/>
                  </a:lnTo>
                  <a:cubicBezTo>
                    <a:pt x="13820" y="39118"/>
                    <a:pt x="13058" y="39689"/>
                    <a:pt x="12296" y="39689"/>
                  </a:cubicBezTo>
                  <a:lnTo>
                    <a:pt x="12296" y="39689"/>
                  </a:lnTo>
                  <a:close/>
                  <a:moveTo>
                    <a:pt x="4295" y="4070"/>
                  </a:moveTo>
                  <a:cubicBezTo>
                    <a:pt x="4295" y="4070"/>
                    <a:pt x="4295" y="4070"/>
                    <a:pt x="4295" y="4070"/>
                  </a:cubicBezTo>
                  <a:cubicBezTo>
                    <a:pt x="4295" y="4070"/>
                    <a:pt x="3914" y="4260"/>
                    <a:pt x="3914" y="4642"/>
                  </a:cubicBezTo>
                  <a:cubicBezTo>
                    <a:pt x="3533" y="5784"/>
                    <a:pt x="3914" y="8070"/>
                    <a:pt x="6390" y="10356"/>
                  </a:cubicBezTo>
                  <a:cubicBezTo>
                    <a:pt x="12296" y="15880"/>
                    <a:pt x="10772" y="23689"/>
                    <a:pt x="10200" y="25784"/>
                  </a:cubicBezTo>
                  <a:cubicBezTo>
                    <a:pt x="9438" y="28451"/>
                    <a:pt x="9629" y="32641"/>
                    <a:pt x="11153" y="34737"/>
                  </a:cubicBezTo>
                  <a:lnTo>
                    <a:pt x="17058" y="16070"/>
                  </a:lnTo>
                  <a:cubicBezTo>
                    <a:pt x="12867" y="13403"/>
                    <a:pt x="9058" y="9784"/>
                    <a:pt x="5629" y="5213"/>
                  </a:cubicBezTo>
                  <a:cubicBezTo>
                    <a:pt x="5057" y="4260"/>
                    <a:pt x="4485" y="4070"/>
                    <a:pt x="4295" y="4070"/>
                  </a:cubicBezTo>
                  <a:close/>
                </a:path>
              </a:pathLst>
            </a:custGeom>
            <a:solidFill>
              <a:srgbClr val="000000"/>
            </a:solidFill>
            <a:ln w="1904" cap="flat">
              <a:noFill/>
              <a:prstDash val="solid"/>
              <a:miter/>
            </a:ln>
          </p:spPr>
          <p:txBody>
            <a:bodyPr rtlCol="0" anchor="ctr"/>
            <a:lstStyle/>
            <a:p>
              <a:endParaRPr lang="fr-FR"/>
            </a:p>
          </p:txBody>
        </p:sp>
        <p:sp>
          <p:nvSpPr>
            <p:cNvPr id="1338" name="Forme libre 1337">
              <a:extLst>
                <a:ext uri="{FF2B5EF4-FFF2-40B4-BE49-F238E27FC236}">
                  <a16:creationId xmlns:a16="http://schemas.microsoft.com/office/drawing/2014/main" id="{32EBE4B9-3690-4526-F36A-50FACA93195B}"/>
                </a:ext>
              </a:extLst>
            </p:cNvPr>
            <p:cNvSpPr/>
            <p:nvPr/>
          </p:nvSpPr>
          <p:spPr>
            <a:xfrm>
              <a:off x="4591721" y="4508819"/>
              <a:ext cx="20687" cy="7125"/>
            </a:xfrm>
            <a:custGeom>
              <a:avLst/>
              <a:gdLst>
                <a:gd name="connsiteX0" fmla="*/ 6513 w 20687"/>
                <a:gd name="connsiteY0" fmla="*/ 7125 h 7125"/>
                <a:gd name="connsiteX1" fmla="*/ 1560 w 20687"/>
                <a:gd name="connsiteY1" fmla="*/ 6745 h 7125"/>
                <a:gd name="connsiteX2" fmla="*/ 36 w 20687"/>
                <a:gd name="connsiteY2" fmla="*/ 4459 h 7125"/>
                <a:gd name="connsiteX3" fmla="*/ 2322 w 20687"/>
                <a:gd name="connsiteY3" fmla="*/ 2935 h 7125"/>
                <a:gd name="connsiteX4" fmla="*/ 17752 w 20687"/>
                <a:gd name="connsiteY4" fmla="*/ 268 h 7125"/>
                <a:gd name="connsiteX5" fmla="*/ 20419 w 20687"/>
                <a:gd name="connsiteY5" fmla="*/ 1030 h 7125"/>
                <a:gd name="connsiteX6" fmla="*/ 19656 w 20687"/>
                <a:gd name="connsiteY6" fmla="*/ 3697 h 7125"/>
                <a:gd name="connsiteX7" fmla="*/ 6513 w 20687"/>
                <a:gd name="connsiteY7" fmla="*/ 7125 h 7125"/>
                <a:gd name="connsiteX8" fmla="*/ 6513 w 20687"/>
                <a:gd name="connsiteY8" fmla="*/ 7125 h 7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87" h="7125">
                  <a:moveTo>
                    <a:pt x="6513" y="7125"/>
                  </a:moveTo>
                  <a:cubicBezTo>
                    <a:pt x="4798" y="7125"/>
                    <a:pt x="3274" y="6935"/>
                    <a:pt x="1560" y="6745"/>
                  </a:cubicBezTo>
                  <a:cubicBezTo>
                    <a:pt x="417" y="6554"/>
                    <a:pt x="-155" y="5602"/>
                    <a:pt x="36" y="4459"/>
                  </a:cubicBezTo>
                  <a:cubicBezTo>
                    <a:pt x="226" y="3316"/>
                    <a:pt x="1179" y="2745"/>
                    <a:pt x="2322" y="2935"/>
                  </a:cubicBezTo>
                  <a:cubicBezTo>
                    <a:pt x="9179" y="4268"/>
                    <a:pt x="14513" y="2173"/>
                    <a:pt x="17752" y="268"/>
                  </a:cubicBezTo>
                  <a:cubicBezTo>
                    <a:pt x="18704" y="-303"/>
                    <a:pt x="19847" y="78"/>
                    <a:pt x="20419" y="1030"/>
                  </a:cubicBezTo>
                  <a:cubicBezTo>
                    <a:pt x="20990" y="1983"/>
                    <a:pt x="20609" y="3126"/>
                    <a:pt x="19656" y="3697"/>
                  </a:cubicBezTo>
                  <a:cubicBezTo>
                    <a:pt x="15656" y="5792"/>
                    <a:pt x="11084" y="7125"/>
                    <a:pt x="6513" y="7125"/>
                  </a:cubicBezTo>
                  <a:lnTo>
                    <a:pt x="6513" y="7125"/>
                  </a:lnTo>
                  <a:close/>
                </a:path>
              </a:pathLst>
            </a:custGeom>
            <a:solidFill>
              <a:srgbClr val="000000"/>
            </a:solidFill>
            <a:ln w="1904" cap="flat">
              <a:noFill/>
              <a:prstDash val="solid"/>
              <a:miter/>
            </a:ln>
          </p:spPr>
          <p:txBody>
            <a:bodyPr rtlCol="0" anchor="ctr"/>
            <a:lstStyle/>
            <a:p>
              <a:endParaRPr lang="fr-FR"/>
            </a:p>
          </p:txBody>
        </p:sp>
        <p:sp>
          <p:nvSpPr>
            <p:cNvPr id="1339" name="Forme libre 1338">
              <a:extLst>
                <a:ext uri="{FF2B5EF4-FFF2-40B4-BE49-F238E27FC236}">
                  <a16:creationId xmlns:a16="http://schemas.microsoft.com/office/drawing/2014/main" id="{31714180-D4AA-0AC5-CC32-11878A9FA283}"/>
                </a:ext>
              </a:extLst>
            </p:cNvPr>
            <p:cNvSpPr/>
            <p:nvPr/>
          </p:nvSpPr>
          <p:spPr>
            <a:xfrm>
              <a:off x="4578041" y="4260425"/>
              <a:ext cx="111866" cy="222376"/>
            </a:xfrm>
            <a:custGeom>
              <a:avLst/>
              <a:gdLst>
                <a:gd name="connsiteX0" fmla="*/ 8954 w 111866"/>
                <a:gd name="connsiteY0" fmla="*/ 203139 h 222376"/>
                <a:gd name="connsiteX1" fmla="*/ 8954 w 111866"/>
                <a:gd name="connsiteY1" fmla="*/ 203139 h 222376"/>
                <a:gd name="connsiteX2" fmla="*/ 4001 w 111866"/>
                <a:gd name="connsiteY2" fmla="*/ 209805 h 222376"/>
                <a:gd name="connsiteX3" fmla="*/ 14859 w 111866"/>
                <a:gd name="connsiteY3" fmla="*/ 222377 h 222376"/>
                <a:gd name="connsiteX4" fmla="*/ 46100 w 111866"/>
                <a:gd name="connsiteY4" fmla="*/ 205996 h 222376"/>
                <a:gd name="connsiteX5" fmla="*/ 46100 w 111866"/>
                <a:gd name="connsiteY5" fmla="*/ 205996 h 222376"/>
                <a:gd name="connsiteX6" fmla="*/ 46100 w 111866"/>
                <a:gd name="connsiteY6" fmla="*/ 205996 h 222376"/>
                <a:gd name="connsiteX7" fmla="*/ 46100 w 111866"/>
                <a:gd name="connsiteY7" fmla="*/ 205996 h 222376"/>
                <a:gd name="connsiteX8" fmla="*/ 110676 w 111866"/>
                <a:gd name="connsiteY8" fmla="*/ 8473 h 222376"/>
                <a:gd name="connsiteX9" fmla="*/ 79054 w 111866"/>
                <a:gd name="connsiteY9" fmla="*/ 1045 h 222376"/>
                <a:gd name="connsiteX10" fmla="*/ 8954 w 111866"/>
                <a:gd name="connsiteY10" fmla="*/ 203139 h 222376"/>
                <a:gd name="connsiteX11" fmla="*/ 8954 w 111866"/>
                <a:gd name="connsiteY11" fmla="*/ 203139 h 222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866" h="222376">
                  <a:moveTo>
                    <a:pt x="8954" y="203139"/>
                  </a:moveTo>
                  <a:lnTo>
                    <a:pt x="8954" y="203139"/>
                  </a:lnTo>
                  <a:cubicBezTo>
                    <a:pt x="8001" y="205234"/>
                    <a:pt x="6286" y="207520"/>
                    <a:pt x="4001" y="209805"/>
                  </a:cubicBezTo>
                  <a:cubicBezTo>
                    <a:pt x="-4000" y="217044"/>
                    <a:pt x="191" y="222377"/>
                    <a:pt x="14859" y="222377"/>
                  </a:cubicBezTo>
                  <a:cubicBezTo>
                    <a:pt x="29526" y="222377"/>
                    <a:pt x="40385" y="215520"/>
                    <a:pt x="46100" y="205996"/>
                  </a:cubicBezTo>
                  <a:cubicBezTo>
                    <a:pt x="46100" y="205996"/>
                    <a:pt x="46100" y="205996"/>
                    <a:pt x="46100" y="205996"/>
                  </a:cubicBezTo>
                  <a:cubicBezTo>
                    <a:pt x="46100" y="205996"/>
                    <a:pt x="46100" y="205996"/>
                    <a:pt x="46100" y="205996"/>
                  </a:cubicBezTo>
                  <a:cubicBezTo>
                    <a:pt x="46100" y="205996"/>
                    <a:pt x="46100" y="205996"/>
                    <a:pt x="46100" y="205996"/>
                  </a:cubicBezTo>
                  <a:cubicBezTo>
                    <a:pt x="114677" y="135330"/>
                    <a:pt x="114105" y="35902"/>
                    <a:pt x="110676" y="8473"/>
                  </a:cubicBezTo>
                  <a:cubicBezTo>
                    <a:pt x="104581" y="283"/>
                    <a:pt x="90675" y="-1431"/>
                    <a:pt x="79054" y="1045"/>
                  </a:cubicBezTo>
                  <a:cubicBezTo>
                    <a:pt x="90294" y="99711"/>
                    <a:pt x="30860" y="175520"/>
                    <a:pt x="8954" y="203139"/>
                  </a:cubicBezTo>
                  <a:lnTo>
                    <a:pt x="8954" y="203139"/>
                  </a:lnTo>
                  <a:close/>
                </a:path>
              </a:pathLst>
            </a:custGeom>
            <a:solidFill>
              <a:srgbClr val="FFFFFF"/>
            </a:solidFill>
            <a:ln w="1904" cap="flat">
              <a:noFill/>
              <a:prstDash val="solid"/>
              <a:miter/>
            </a:ln>
          </p:spPr>
          <p:txBody>
            <a:bodyPr rtlCol="0" anchor="ctr"/>
            <a:lstStyle/>
            <a:p>
              <a:endParaRPr lang="fr-FR"/>
            </a:p>
          </p:txBody>
        </p:sp>
        <p:sp>
          <p:nvSpPr>
            <p:cNvPr id="1340" name="Forme libre 1339">
              <a:extLst>
                <a:ext uri="{FF2B5EF4-FFF2-40B4-BE49-F238E27FC236}">
                  <a16:creationId xmlns:a16="http://schemas.microsoft.com/office/drawing/2014/main" id="{32A5400D-A4CB-EE34-9883-0E4D4C2E4DA8}"/>
                </a:ext>
              </a:extLst>
            </p:cNvPr>
            <p:cNvSpPr/>
            <p:nvPr/>
          </p:nvSpPr>
          <p:spPr>
            <a:xfrm>
              <a:off x="4575958" y="4258232"/>
              <a:ext cx="116064" cy="226475"/>
            </a:xfrm>
            <a:custGeom>
              <a:avLst/>
              <a:gdLst>
                <a:gd name="connsiteX0" fmla="*/ 16941 w 116064"/>
                <a:gd name="connsiteY0" fmla="*/ 226475 h 226475"/>
                <a:gd name="connsiteX1" fmla="*/ 369 w 116064"/>
                <a:gd name="connsiteY1" fmla="*/ 220380 h 226475"/>
                <a:gd name="connsiteX2" fmla="*/ 4559 w 116064"/>
                <a:gd name="connsiteY2" fmla="*/ 210285 h 226475"/>
                <a:gd name="connsiteX3" fmla="*/ 9132 w 116064"/>
                <a:gd name="connsiteY3" fmla="*/ 204380 h 226475"/>
                <a:gd name="connsiteX4" fmla="*/ 9512 w 116064"/>
                <a:gd name="connsiteY4" fmla="*/ 203808 h 226475"/>
                <a:gd name="connsiteX5" fmla="*/ 79232 w 116064"/>
                <a:gd name="connsiteY5" fmla="*/ 3238 h 226475"/>
                <a:gd name="connsiteX6" fmla="*/ 80756 w 116064"/>
                <a:gd name="connsiteY6" fmla="*/ 1143 h 226475"/>
                <a:gd name="connsiteX7" fmla="*/ 114473 w 116064"/>
                <a:gd name="connsiteY7" fmla="*/ 9333 h 226475"/>
                <a:gd name="connsiteX8" fmla="*/ 114855 w 116064"/>
                <a:gd name="connsiteY8" fmla="*/ 10286 h 226475"/>
                <a:gd name="connsiteX9" fmla="*/ 109711 w 116064"/>
                <a:gd name="connsiteY9" fmla="*/ 93714 h 226475"/>
                <a:gd name="connsiteX10" fmla="*/ 50087 w 116064"/>
                <a:gd name="connsiteY10" fmla="*/ 209523 h 226475"/>
                <a:gd name="connsiteX11" fmla="*/ 16941 w 116064"/>
                <a:gd name="connsiteY11" fmla="*/ 226475 h 226475"/>
                <a:gd name="connsiteX12" fmla="*/ 16941 w 116064"/>
                <a:gd name="connsiteY12" fmla="*/ 226475 h 226475"/>
                <a:gd name="connsiteX13" fmla="*/ 12751 w 116064"/>
                <a:gd name="connsiteY13" fmla="*/ 206285 h 226475"/>
                <a:gd name="connsiteX14" fmla="*/ 7417 w 116064"/>
                <a:gd name="connsiteY14" fmla="*/ 213332 h 226475"/>
                <a:gd name="connsiteX15" fmla="*/ 4179 w 116064"/>
                <a:gd name="connsiteY15" fmla="*/ 219047 h 226475"/>
                <a:gd name="connsiteX16" fmla="*/ 16941 w 116064"/>
                <a:gd name="connsiteY16" fmla="*/ 222475 h 226475"/>
                <a:gd name="connsiteX17" fmla="*/ 46658 w 116064"/>
                <a:gd name="connsiteY17" fmla="*/ 207046 h 226475"/>
                <a:gd name="connsiteX18" fmla="*/ 46658 w 116064"/>
                <a:gd name="connsiteY18" fmla="*/ 207046 h 226475"/>
                <a:gd name="connsiteX19" fmla="*/ 46658 w 116064"/>
                <a:gd name="connsiteY19" fmla="*/ 207046 h 226475"/>
                <a:gd name="connsiteX20" fmla="*/ 46658 w 116064"/>
                <a:gd name="connsiteY20" fmla="*/ 207046 h 226475"/>
                <a:gd name="connsiteX21" fmla="*/ 46849 w 116064"/>
                <a:gd name="connsiteY21" fmla="*/ 206856 h 226475"/>
                <a:gd name="connsiteX22" fmla="*/ 110854 w 116064"/>
                <a:gd name="connsiteY22" fmla="*/ 11429 h 226475"/>
                <a:gd name="connsiteX23" fmla="*/ 83233 w 116064"/>
                <a:gd name="connsiteY23" fmla="*/ 4762 h 226475"/>
                <a:gd name="connsiteX24" fmla="*/ 12751 w 116064"/>
                <a:gd name="connsiteY24" fmla="*/ 206285 h 226475"/>
                <a:gd name="connsiteX25" fmla="*/ 12751 w 116064"/>
                <a:gd name="connsiteY25" fmla="*/ 206285 h 226475"/>
                <a:gd name="connsiteX26" fmla="*/ 11036 w 116064"/>
                <a:gd name="connsiteY26" fmla="*/ 205332 h 226475"/>
                <a:gd name="connsiteX27" fmla="*/ 11036 w 116064"/>
                <a:gd name="connsiteY27" fmla="*/ 205332 h 226475"/>
                <a:gd name="connsiteX28" fmla="*/ 11036 w 116064"/>
                <a:gd name="connsiteY28" fmla="*/ 205332 h 226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6064" h="226475">
                  <a:moveTo>
                    <a:pt x="16941" y="226475"/>
                  </a:moveTo>
                  <a:cubicBezTo>
                    <a:pt x="7608" y="226475"/>
                    <a:pt x="1893" y="224380"/>
                    <a:pt x="369" y="220380"/>
                  </a:cubicBezTo>
                  <a:cubicBezTo>
                    <a:pt x="-393" y="218285"/>
                    <a:pt x="-393" y="214856"/>
                    <a:pt x="4559" y="210285"/>
                  </a:cubicBezTo>
                  <a:cubicBezTo>
                    <a:pt x="6655" y="208380"/>
                    <a:pt x="8179" y="206285"/>
                    <a:pt x="9132" y="204380"/>
                  </a:cubicBezTo>
                  <a:cubicBezTo>
                    <a:pt x="9132" y="204189"/>
                    <a:pt x="9322" y="203999"/>
                    <a:pt x="9512" y="203808"/>
                  </a:cubicBezTo>
                  <a:cubicBezTo>
                    <a:pt x="29704" y="178666"/>
                    <a:pt x="90472" y="102476"/>
                    <a:pt x="79232" y="3238"/>
                  </a:cubicBezTo>
                  <a:cubicBezTo>
                    <a:pt x="79042" y="2286"/>
                    <a:pt x="79804" y="1333"/>
                    <a:pt x="80756" y="1143"/>
                  </a:cubicBezTo>
                  <a:cubicBezTo>
                    <a:pt x="92567" y="-1524"/>
                    <a:pt x="107425" y="190"/>
                    <a:pt x="114473" y="9333"/>
                  </a:cubicBezTo>
                  <a:cubicBezTo>
                    <a:pt x="114664" y="9524"/>
                    <a:pt x="114855" y="9905"/>
                    <a:pt x="114855" y="10286"/>
                  </a:cubicBezTo>
                  <a:cubicBezTo>
                    <a:pt x="116950" y="27428"/>
                    <a:pt x="116950" y="59428"/>
                    <a:pt x="109711" y="93714"/>
                  </a:cubicBezTo>
                  <a:cubicBezTo>
                    <a:pt x="99806" y="139999"/>
                    <a:pt x="79614" y="178856"/>
                    <a:pt x="50087" y="209523"/>
                  </a:cubicBezTo>
                  <a:cubicBezTo>
                    <a:pt x="43229" y="220189"/>
                    <a:pt x="31228" y="226475"/>
                    <a:pt x="16941" y="226475"/>
                  </a:cubicBezTo>
                  <a:lnTo>
                    <a:pt x="16941" y="226475"/>
                  </a:lnTo>
                  <a:close/>
                  <a:moveTo>
                    <a:pt x="12751" y="206285"/>
                  </a:moveTo>
                  <a:cubicBezTo>
                    <a:pt x="11608" y="208761"/>
                    <a:pt x="9703" y="211237"/>
                    <a:pt x="7417" y="213332"/>
                  </a:cubicBezTo>
                  <a:cubicBezTo>
                    <a:pt x="4940" y="215618"/>
                    <a:pt x="3607" y="217713"/>
                    <a:pt x="4179" y="219047"/>
                  </a:cubicBezTo>
                  <a:cubicBezTo>
                    <a:pt x="4750" y="220570"/>
                    <a:pt x="8560" y="222475"/>
                    <a:pt x="16941" y="222475"/>
                  </a:cubicBezTo>
                  <a:cubicBezTo>
                    <a:pt x="29895" y="222475"/>
                    <a:pt x="40563" y="216951"/>
                    <a:pt x="46658" y="207046"/>
                  </a:cubicBezTo>
                  <a:cubicBezTo>
                    <a:pt x="46658" y="207046"/>
                    <a:pt x="46658" y="207046"/>
                    <a:pt x="46658" y="207046"/>
                  </a:cubicBezTo>
                  <a:cubicBezTo>
                    <a:pt x="46658" y="207046"/>
                    <a:pt x="46658" y="207046"/>
                    <a:pt x="46658" y="207046"/>
                  </a:cubicBezTo>
                  <a:cubicBezTo>
                    <a:pt x="46658" y="207046"/>
                    <a:pt x="46658" y="207046"/>
                    <a:pt x="46658" y="207046"/>
                  </a:cubicBezTo>
                  <a:cubicBezTo>
                    <a:pt x="46658" y="207046"/>
                    <a:pt x="46849" y="206856"/>
                    <a:pt x="46849" y="206856"/>
                  </a:cubicBezTo>
                  <a:cubicBezTo>
                    <a:pt x="108759" y="143237"/>
                    <a:pt x="115807" y="51619"/>
                    <a:pt x="110854" y="11429"/>
                  </a:cubicBezTo>
                  <a:cubicBezTo>
                    <a:pt x="105139" y="4381"/>
                    <a:pt x="93138" y="3048"/>
                    <a:pt x="83233" y="4762"/>
                  </a:cubicBezTo>
                  <a:cubicBezTo>
                    <a:pt x="93901" y="104761"/>
                    <a:pt x="33133" y="180951"/>
                    <a:pt x="12751" y="206285"/>
                  </a:cubicBezTo>
                  <a:lnTo>
                    <a:pt x="12751" y="206285"/>
                  </a:lnTo>
                  <a:close/>
                  <a:moveTo>
                    <a:pt x="11036" y="205332"/>
                  </a:moveTo>
                  <a:lnTo>
                    <a:pt x="11036" y="205332"/>
                  </a:lnTo>
                  <a:lnTo>
                    <a:pt x="11036" y="205332"/>
                  </a:lnTo>
                  <a:close/>
                </a:path>
              </a:pathLst>
            </a:custGeom>
            <a:solidFill>
              <a:srgbClr val="000000"/>
            </a:solidFill>
            <a:ln w="1904" cap="flat">
              <a:noFill/>
              <a:prstDash val="solid"/>
              <a:miter/>
            </a:ln>
          </p:spPr>
          <p:txBody>
            <a:bodyPr rtlCol="0" anchor="ctr"/>
            <a:lstStyle/>
            <a:p>
              <a:endParaRPr lang="fr-FR"/>
            </a:p>
          </p:txBody>
        </p:sp>
        <p:sp>
          <p:nvSpPr>
            <p:cNvPr id="1341" name="Forme libre 1340">
              <a:extLst>
                <a:ext uri="{FF2B5EF4-FFF2-40B4-BE49-F238E27FC236}">
                  <a16:creationId xmlns:a16="http://schemas.microsoft.com/office/drawing/2014/main" id="{D0BFC1C9-0F00-EAC5-7334-78EBBB85B4AA}"/>
                </a:ext>
              </a:extLst>
            </p:cNvPr>
            <p:cNvSpPr/>
            <p:nvPr/>
          </p:nvSpPr>
          <p:spPr>
            <a:xfrm>
              <a:off x="4751199" y="4374041"/>
              <a:ext cx="8762" cy="8761"/>
            </a:xfrm>
            <a:custGeom>
              <a:avLst/>
              <a:gdLst>
                <a:gd name="connsiteX0" fmla="*/ 8762 w 8762"/>
                <a:gd name="connsiteY0" fmla="*/ 4381 h 8761"/>
                <a:gd name="connsiteX1" fmla="*/ 4381 w 8762"/>
                <a:gd name="connsiteY1" fmla="*/ 8762 h 8761"/>
                <a:gd name="connsiteX2" fmla="*/ 0 w 8762"/>
                <a:gd name="connsiteY2" fmla="*/ 4381 h 8761"/>
                <a:gd name="connsiteX3" fmla="*/ 4381 w 8762"/>
                <a:gd name="connsiteY3" fmla="*/ 0 h 8761"/>
                <a:gd name="connsiteX4" fmla="*/ 8762 w 8762"/>
                <a:gd name="connsiteY4" fmla="*/ 4381 h 8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 h="8761">
                  <a:moveTo>
                    <a:pt x="8762" y="4381"/>
                  </a:moveTo>
                  <a:cubicBezTo>
                    <a:pt x="8762" y="6800"/>
                    <a:pt x="6801" y="8762"/>
                    <a:pt x="4381" y="8762"/>
                  </a:cubicBezTo>
                  <a:cubicBezTo>
                    <a:pt x="1961" y="8762"/>
                    <a:pt x="0" y="6800"/>
                    <a:pt x="0" y="4381"/>
                  </a:cubicBezTo>
                  <a:cubicBezTo>
                    <a:pt x="0" y="1961"/>
                    <a:pt x="1961" y="0"/>
                    <a:pt x="4381" y="0"/>
                  </a:cubicBezTo>
                  <a:cubicBezTo>
                    <a:pt x="6801" y="0"/>
                    <a:pt x="8762" y="1961"/>
                    <a:pt x="8762" y="4381"/>
                  </a:cubicBezTo>
                  <a:close/>
                </a:path>
              </a:pathLst>
            </a:custGeom>
            <a:solidFill>
              <a:srgbClr val="FFFFFF"/>
            </a:solidFill>
            <a:ln w="1904" cap="flat">
              <a:noFill/>
              <a:prstDash val="solid"/>
              <a:miter/>
            </a:ln>
          </p:spPr>
          <p:txBody>
            <a:bodyPr rtlCol="0" anchor="ctr"/>
            <a:lstStyle/>
            <a:p>
              <a:endParaRPr lang="fr-FR"/>
            </a:p>
          </p:txBody>
        </p:sp>
        <p:sp>
          <p:nvSpPr>
            <p:cNvPr id="1342" name="Forme libre 1341">
              <a:extLst>
                <a:ext uri="{FF2B5EF4-FFF2-40B4-BE49-F238E27FC236}">
                  <a16:creationId xmlns:a16="http://schemas.microsoft.com/office/drawing/2014/main" id="{C2EA9D41-DCE9-9FCB-270E-C9A8706F156C}"/>
                </a:ext>
              </a:extLst>
            </p:cNvPr>
            <p:cNvSpPr/>
            <p:nvPr/>
          </p:nvSpPr>
          <p:spPr>
            <a:xfrm>
              <a:off x="4730435" y="4401088"/>
              <a:ext cx="8762" cy="8761"/>
            </a:xfrm>
            <a:custGeom>
              <a:avLst/>
              <a:gdLst>
                <a:gd name="connsiteX0" fmla="*/ 8763 w 8762"/>
                <a:gd name="connsiteY0" fmla="*/ 4381 h 8761"/>
                <a:gd name="connsiteX1" fmla="*/ 4381 w 8762"/>
                <a:gd name="connsiteY1" fmla="*/ 8762 h 8761"/>
                <a:gd name="connsiteX2" fmla="*/ 0 w 8762"/>
                <a:gd name="connsiteY2" fmla="*/ 4381 h 8761"/>
                <a:gd name="connsiteX3" fmla="*/ 4381 w 8762"/>
                <a:gd name="connsiteY3" fmla="*/ 0 h 8761"/>
                <a:gd name="connsiteX4" fmla="*/ 8763 w 8762"/>
                <a:gd name="connsiteY4" fmla="*/ 4381 h 8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2" h="8761">
                  <a:moveTo>
                    <a:pt x="8763" y="4381"/>
                  </a:moveTo>
                  <a:cubicBezTo>
                    <a:pt x="8763" y="6800"/>
                    <a:pt x="6801" y="8762"/>
                    <a:pt x="4381" y="8762"/>
                  </a:cubicBezTo>
                  <a:cubicBezTo>
                    <a:pt x="1961" y="8762"/>
                    <a:pt x="0" y="6800"/>
                    <a:pt x="0" y="4381"/>
                  </a:cubicBezTo>
                  <a:cubicBezTo>
                    <a:pt x="0" y="1961"/>
                    <a:pt x="1961" y="0"/>
                    <a:pt x="4381" y="0"/>
                  </a:cubicBezTo>
                  <a:cubicBezTo>
                    <a:pt x="6801" y="0"/>
                    <a:pt x="8763" y="1961"/>
                    <a:pt x="8763" y="4381"/>
                  </a:cubicBezTo>
                  <a:close/>
                </a:path>
              </a:pathLst>
            </a:custGeom>
            <a:solidFill>
              <a:srgbClr val="FFFFFF"/>
            </a:solidFill>
            <a:ln w="1904" cap="flat">
              <a:noFill/>
              <a:prstDash val="solid"/>
              <a:miter/>
            </a:ln>
          </p:spPr>
          <p:txBody>
            <a:bodyPr rtlCol="0" anchor="ctr"/>
            <a:lstStyle/>
            <a:p>
              <a:endParaRPr lang="fr-FR"/>
            </a:p>
          </p:txBody>
        </p:sp>
        <p:sp>
          <p:nvSpPr>
            <p:cNvPr id="1343" name="Forme libre 1342">
              <a:extLst>
                <a:ext uri="{FF2B5EF4-FFF2-40B4-BE49-F238E27FC236}">
                  <a16:creationId xmlns:a16="http://schemas.microsoft.com/office/drawing/2014/main" id="{1F1953F6-7F72-BA81-4FA8-76427CAA3F92}"/>
                </a:ext>
              </a:extLst>
            </p:cNvPr>
            <p:cNvSpPr/>
            <p:nvPr/>
          </p:nvSpPr>
          <p:spPr>
            <a:xfrm>
              <a:off x="4790631" y="4364898"/>
              <a:ext cx="59052" cy="168388"/>
            </a:xfrm>
            <a:custGeom>
              <a:avLst/>
              <a:gdLst>
                <a:gd name="connsiteX0" fmla="*/ 59053 w 59052"/>
                <a:gd name="connsiteY0" fmla="*/ 37333 h 168388"/>
                <a:gd name="connsiteX1" fmla="*/ 28002 w 59052"/>
                <a:gd name="connsiteY1" fmla="*/ 144761 h 168388"/>
                <a:gd name="connsiteX2" fmla="*/ 28002 w 59052"/>
                <a:gd name="connsiteY2" fmla="*/ 144761 h 168388"/>
                <a:gd name="connsiteX3" fmla="*/ 12573 w 59052"/>
                <a:gd name="connsiteY3" fmla="*/ 166666 h 168388"/>
                <a:gd name="connsiteX4" fmla="*/ 12191 w 59052"/>
                <a:gd name="connsiteY4" fmla="*/ 167047 h 168388"/>
                <a:gd name="connsiteX5" fmla="*/ 191 w 59052"/>
                <a:gd name="connsiteY5" fmla="*/ 134666 h 168388"/>
                <a:gd name="connsiteX6" fmla="*/ 0 w 59052"/>
                <a:gd name="connsiteY6" fmla="*/ 134095 h 168388"/>
                <a:gd name="connsiteX7" fmla="*/ 34098 w 59052"/>
                <a:gd name="connsiteY7" fmla="*/ 0 h 168388"/>
                <a:gd name="connsiteX8" fmla="*/ 59053 w 59052"/>
                <a:gd name="connsiteY8" fmla="*/ 37333 h 16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52" h="168388">
                  <a:moveTo>
                    <a:pt x="59053" y="37333"/>
                  </a:moveTo>
                  <a:cubicBezTo>
                    <a:pt x="58672" y="65524"/>
                    <a:pt x="46861" y="111809"/>
                    <a:pt x="28002" y="144761"/>
                  </a:cubicBezTo>
                  <a:cubicBezTo>
                    <a:pt x="28002" y="144761"/>
                    <a:pt x="28002" y="144761"/>
                    <a:pt x="28002" y="144761"/>
                  </a:cubicBezTo>
                  <a:cubicBezTo>
                    <a:pt x="23240" y="153142"/>
                    <a:pt x="18097" y="160570"/>
                    <a:pt x="12573" y="166666"/>
                  </a:cubicBezTo>
                  <a:cubicBezTo>
                    <a:pt x="12382" y="166856"/>
                    <a:pt x="12382" y="167047"/>
                    <a:pt x="12191" y="167047"/>
                  </a:cubicBezTo>
                  <a:cubicBezTo>
                    <a:pt x="4001" y="175428"/>
                    <a:pt x="952" y="142094"/>
                    <a:pt x="191" y="134666"/>
                  </a:cubicBezTo>
                  <a:cubicBezTo>
                    <a:pt x="191" y="134475"/>
                    <a:pt x="191" y="134285"/>
                    <a:pt x="0" y="134095"/>
                  </a:cubicBezTo>
                  <a:cubicBezTo>
                    <a:pt x="31241" y="73904"/>
                    <a:pt x="37337" y="17143"/>
                    <a:pt x="34098" y="0"/>
                  </a:cubicBezTo>
                  <a:cubicBezTo>
                    <a:pt x="47814" y="10095"/>
                    <a:pt x="57148" y="21905"/>
                    <a:pt x="59053" y="37333"/>
                  </a:cubicBezTo>
                  <a:close/>
                </a:path>
              </a:pathLst>
            </a:custGeom>
            <a:solidFill>
              <a:srgbClr val="FFFFFF"/>
            </a:solidFill>
            <a:ln w="1904" cap="flat">
              <a:noFill/>
              <a:prstDash val="solid"/>
              <a:miter/>
            </a:ln>
          </p:spPr>
          <p:txBody>
            <a:bodyPr rtlCol="0" anchor="ctr"/>
            <a:lstStyle/>
            <a:p>
              <a:endParaRPr lang="fr-FR"/>
            </a:p>
          </p:txBody>
        </p:sp>
        <p:sp>
          <p:nvSpPr>
            <p:cNvPr id="1344" name="Forme libre 1343">
              <a:extLst>
                <a:ext uri="{FF2B5EF4-FFF2-40B4-BE49-F238E27FC236}">
                  <a16:creationId xmlns:a16="http://schemas.microsoft.com/office/drawing/2014/main" id="{9D60F479-DAFF-A482-FF01-64274AD0F65C}"/>
                </a:ext>
              </a:extLst>
            </p:cNvPr>
            <p:cNvSpPr/>
            <p:nvPr/>
          </p:nvSpPr>
          <p:spPr>
            <a:xfrm>
              <a:off x="4788773" y="4363204"/>
              <a:ext cx="62814" cy="172169"/>
            </a:xfrm>
            <a:custGeom>
              <a:avLst/>
              <a:gdLst>
                <a:gd name="connsiteX0" fmla="*/ 11573 w 62814"/>
                <a:gd name="connsiteY0" fmla="*/ 172169 h 172169"/>
                <a:gd name="connsiteX1" fmla="*/ 10049 w 62814"/>
                <a:gd name="connsiteY1" fmla="*/ 171979 h 172169"/>
                <a:gd name="connsiteX2" fmla="*/ 143 w 62814"/>
                <a:gd name="connsiteY2" fmla="*/ 136741 h 172169"/>
                <a:gd name="connsiteX3" fmla="*/ 143 w 62814"/>
                <a:gd name="connsiteY3" fmla="*/ 135217 h 172169"/>
                <a:gd name="connsiteX4" fmla="*/ 34050 w 62814"/>
                <a:gd name="connsiteY4" fmla="*/ 2456 h 172169"/>
                <a:gd name="connsiteX5" fmla="*/ 35003 w 62814"/>
                <a:gd name="connsiteY5" fmla="*/ 361 h 172169"/>
                <a:gd name="connsiteX6" fmla="*/ 37289 w 62814"/>
                <a:gd name="connsiteY6" fmla="*/ 361 h 172169"/>
                <a:gd name="connsiteX7" fmla="*/ 62815 w 62814"/>
                <a:gd name="connsiteY7" fmla="*/ 38646 h 172169"/>
                <a:gd name="connsiteX8" fmla="*/ 62815 w 62814"/>
                <a:gd name="connsiteY8" fmla="*/ 38837 h 172169"/>
                <a:gd name="connsiteX9" fmla="*/ 31574 w 62814"/>
                <a:gd name="connsiteY9" fmla="*/ 147217 h 172169"/>
                <a:gd name="connsiteX10" fmla="*/ 31574 w 62814"/>
                <a:gd name="connsiteY10" fmla="*/ 147408 h 172169"/>
                <a:gd name="connsiteX11" fmla="*/ 15953 w 62814"/>
                <a:gd name="connsiteY11" fmla="*/ 169693 h 172169"/>
                <a:gd name="connsiteX12" fmla="*/ 15573 w 62814"/>
                <a:gd name="connsiteY12" fmla="*/ 170265 h 172169"/>
                <a:gd name="connsiteX13" fmla="*/ 11573 w 62814"/>
                <a:gd name="connsiteY13" fmla="*/ 172169 h 172169"/>
                <a:gd name="connsiteX14" fmla="*/ 11573 w 62814"/>
                <a:gd name="connsiteY14" fmla="*/ 172169 h 172169"/>
                <a:gd name="connsiteX15" fmla="*/ 4143 w 62814"/>
                <a:gd name="connsiteY15" fmla="*/ 136360 h 172169"/>
                <a:gd name="connsiteX16" fmla="*/ 4143 w 62814"/>
                <a:gd name="connsiteY16" fmla="*/ 136360 h 172169"/>
                <a:gd name="connsiteX17" fmla="*/ 11573 w 62814"/>
                <a:gd name="connsiteY17" fmla="*/ 168169 h 172169"/>
                <a:gd name="connsiteX18" fmla="*/ 12715 w 62814"/>
                <a:gd name="connsiteY18" fmla="*/ 167407 h 172169"/>
                <a:gd name="connsiteX19" fmla="*/ 12906 w 62814"/>
                <a:gd name="connsiteY19" fmla="*/ 167026 h 172169"/>
                <a:gd name="connsiteX20" fmla="*/ 28145 w 62814"/>
                <a:gd name="connsiteY20" fmla="*/ 145312 h 172169"/>
                <a:gd name="connsiteX21" fmla="*/ 28145 w 62814"/>
                <a:gd name="connsiteY21" fmla="*/ 145122 h 172169"/>
                <a:gd name="connsiteX22" fmla="*/ 58814 w 62814"/>
                <a:gd name="connsiteY22" fmla="*/ 38646 h 172169"/>
                <a:gd name="connsiteX23" fmla="*/ 38622 w 62814"/>
                <a:gd name="connsiteY23" fmla="*/ 6075 h 172169"/>
                <a:gd name="connsiteX24" fmla="*/ 4143 w 62814"/>
                <a:gd name="connsiteY24" fmla="*/ 136360 h 172169"/>
                <a:gd name="connsiteX25" fmla="*/ 4143 w 62814"/>
                <a:gd name="connsiteY25" fmla="*/ 136360 h 172169"/>
                <a:gd name="connsiteX26" fmla="*/ 333 w 62814"/>
                <a:gd name="connsiteY26" fmla="*/ 136931 h 172169"/>
                <a:gd name="connsiteX27" fmla="*/ 333 w 62814"/>
                <a:gd name="connsiteY27" fmla="*/ 136931 h 172169"/>
                <a:gd name="connsiteX28" fmla="*/ 333 w 62814"/>
                <a:gd name="connsiteY28" fmla="*/ 136931 h 17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62814" h="172169">
                  <a:moveTo>
                    <a:pt x="11573" y="172169"/>
                  </a:moveTo>
                  <a:cubicBezTo>
                    <a:pt x="11001" y="172169"/>
                    <a:pt x="10620" y="171979"/>
                    <a:pt x="10049" y="171979"/>
                  </a:cubicBezTo>
                  <a:cubicBezTo>
                    <a:pt x="5286" y="170265"/>
                    <a:pt x="1857" y="158455"/>
                    <a:pt x="143" y="136741"/>
                  </a:cubicBezTo>
                  <a:cubicBezTo>
                    <a:pt x="-48" y="136169"/>
                    <a:pt x="-48" y="135598"/>
                    <a:pt x="143" y="135217"/>
                  </a:cubicBezTo>
                  <a:cubicBezTo>
                    <a:pt x="30622" y="76551"/>
                    <a:pt x="37289" y="19789"/>
                    <a:pt x="34050" y="2456"/>
                  </a:cubicBezTo>
                  <a:cubicBezTo>
                    <a:pt x="33860" y="1694"/>
                    <a:pt x="34241" y="932"/>
                    <a:pt x="35003" y="361"/>
                  </a:cubicBezTo>
                  <a:cubicBezTo>
                    <a:pt x="35765" y="-211"/>
                    <a:pt x="36527" y="-20"/>
                    <a:pt x="37289" y="361"/>
                  </a:cubicBezTo>
                  <a:cubicBezTo>
                    <a:pt x="52719" y="11599"/>
                    <a:pt x="61101" y="24170"/>
                    <a:pt x="62815" y="38646"/>
                  </a:cubicBezTo>
                  <a:cubicBezTo>
                    <a:pt x="62815" y="38646"/>
                    <a:pt x="62815" y="38837"/>
                    <a:pt x="62815" y="38837"/>
                  </a:cubicBezTo>
                  <a:cubicBezTo>
                    <a:pt x="62434" y="65313"/>
                    <a:pt x="51385" y="112360"/>
                    <a:pt x="31574" y="147217"/>
                  </a:cubicBezTo>
                  <a:cubicBezTo>
                    <a:pt x="31574" y="147217"/>
                    <a:pt x="31574" y="147217"/>
                    <a:pt x="31574" y="147408"/>
                  </a:cubicBezTo>
                  <a:cubicBezTo>
                    <a:pt x="26621" y="156169"/>
                    <a:pt x="21287" y="163788"/>
                    <a:pt x="15953" y="169693"/>
                  </a:cubicBezTo>
                  <a:cubicBezTo>
                    <a:pt x="15763" y="169884"/>
                    <a:pt x="15573" y="170074"/>
                    <a:pt x="15573" y="170265"/>
                  </a:cubicBezTo>
                  <a:cubicBezTo>
                    <a:pt x="14049" y="171788"/>
                    <a:pt x="12715" y="172169"/>
                    <a:pt x="11573" y="172169"/>
                  </a:cubicBezTo>
                  <a:lnTo>
                    <a:pt x="11573" y="172169"/>
                  </a:lnTo>
                  <a:close/>
                  <a:moveTo>
                    <a:pt x="4143" y="136360"/>
                  </a:moveTo>
                  <a:cubicBezTo>
                    <a:pt x="4143" y="136360"/>
                    <a:pt x="4143" y="136360"/>
                    <a:pt x="4143" y="136360"/>
                  </a:cubicBezTo>
                  <a:cubicBezTo>
                    <a:pt x="6239" y="160169"/>
                    <a:pt x="9858" y="167598"/>
                    <a:pt x="11573" y="168169"/>
                  </a:cubicBezTo>
                  <a:cubicBezTo>
                    <a:pt x="11763" y="168169"/>
                    <a:pt x="12334" y="167788"/>
                    <a:pt x="12715" y="167407"/>
                  </a:cubicBezTo>
                  <a:cubicBezTo>
                    <a:pt x="12906" y="167217"/>
                    <a:pt x="12906" y="167217"/>
                    <a:pt x="12906" y="167026"/>
                  </a:cubicBezTo>
                  <a:cubicBezTo>
                    <a:pt x="18240" y="161122"/>
                    <a:pt x="23192" y="153884"/>
                    <a:pt x="28145" y="145312"/>
                  </a:cubicBezTo>
                  <a:cubicBezTo>
                    <a:pt x="28145" y="145312"/>
                    <a:pt x="28145" y="145312"/>
                    <a:pt x="28145" y="145122"/>
                  </a:cubicBezTo>
                  <a:cubicBezTo>
                    <a:pt x="47575" y="110836"/>
                    <a:pt x="58433" y="64741"/>
                    <a:pt x="58814" y="38646"/>
                  </a:cubicBezTo>
                  <a:cubicBezTo>
                    <a:pt x="57291" y="26646"/>
                    <a:pt x="50623" y="15789"/>
                    <a:pt x="38622" y="6075"/>
                  </a:cubicBezTo>
                  <a:cubicBezTo>
                    <a:pt x="40146" y="27027"/>
                    <a:pt x="33860" y="78836"/>
                    <a:pt x="4143" y="136360"/>
                  </a:cubicBezTo>
                  <a:lnTo>
                    <a:pt x="4143" y="136360"/>
                  </a:lnTo>
                  <a:close/>
                  <a:moveTo>
                    <a:pt x="333" y="136931"/>
                  </a:moveTo>
                  <a:cubicBezTo>
                    <a:pt x="333" y="136931"/>
                    <a:pt x="333" y="136931"/>
                    <a:pt x="333" y="136931"/>
                  </a:cubicBezTo>
                  <a:cubicBezTo>
                    <a:pt x="333" y="136931"/>
                    <a:pt x="333" y="136931"/>
                    <a:pt x="333" y="136931"/>
                  </a:cubicBezTo>
                  <a:close/>
                </a:path>
              </a:pathLst>
            </a:custGeom>
            <a:solidFill>
              <a:srgbClr val="000000"/>
            </a:solidFill>
            <a:ln w="1904" cap="flat">
              <a:noFill/>
              <a:prstDash val="solid"/>
              <a:miter/>
            </a:ln>
          </p:spPr>
          <p:txBody>
            <a:bodyPr rtlCol="0" anchor="ctr"/>
            <a:lstStyle/>
            <a:p>
              <a:endParaRPr lang="fr-FR"/>
            </a:p>
          </p:txBody>
        </p:sp>
        <p:sp>
          <p:nvSpPr>
            <p:cNvPr id="1345" name="Forme libre 1344">
              <a:extLst>
                <a:ext uri="{FF2B5EF4-FFF2-40B4-BE49-F238E27FC236}">
                  <a16:creationId xmlns:a16="http://schemas.microsoft.com/office/drawing/2014/main" id="{45A43173-E3EC-BE29-3922-46117C363908}"/>
                </a:ext>
              </a:extLst>
            </p:cNvPr>
            <p:cNvSpPr/>
            <p:nvPr/>
          </p:nvSpPr>
          <p:spPr>
            <a:xfrm>
              <a:off x="4761557" y="4541159"/>
              <a:ext cx="4238" cy="4881"/>
            </a:xfrm>
            <a:custGeom>
              <a:avLst/>
              <a:gdLst>
                <a:gd name="connsiteX0" fmla="*/ 2405 w 4238"/>
                <a:gd name="connsiteY0" fmla="*/ 4881 h 4881"/>
                <a:gd name="connsiteX1" fmla="*/ 500 w 4238"/>
                <a:gd name="connsiteY1" fmla="*/ 3548 h 4881"/>
                <a:gd name="connsiteX2" fmla="*/ 119 w 4238"/>
                <a:gd name="connsiteY2" fmla="*/ 2596 h 4881"/>
                <a:gd name="connsiteX3" fmla="*/ 1262 w 4238"/>
                <a:gd name="connsiteY3" fmla="*/ 119 h 4881"/>
                <a:gd name="connsiteX4" fmla="*/ 3738 w 4238"/>
                <a:gd name="connsiteY4" fmla="*/ 1262 h 4881"/>
                <a:gd name="connsiteX5" fmla="*/ 4119 w 4238"/>
                <a:gd name="connsiteY5" fmla="*/ 2214 h 4881"/>
                <a:gd name="connsiteX6" fmla="*/ 2977 w 4238"/>
                <a:gd name="connsiteY6" fmla="*/ 4691 h 4881"/>
                <a:gd name="connsiteX7" fmla="*/ 2405 w 4238"/>
                <a:gd name="connsiteY7" fmla="*/ 4881 h 4881"/>
                <a:gd name="connsiteX8" fmla="*/ 2405 w 4238"/>
                <a:gd name="connsiteY8" fmla="*/ 4881 h 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38" h="4881">
                  <a:moveTo>
                    <a:pt x="2405" y="4881"/>
                  </a:moveTo>
                  <a:cubicBezTo>
                    <a:pt x="1643" y="4881"/>
                    <a:pt x="881" y="4310"/>
                    <a:pt x="500" y="3548"/>
                  </a:cubicBezTo>
                  <a:lnTo>
                    <a:pt x="119" y="2596"/>
                  </a:lnTo>
                  <a:cubicBezTo>
                    <a:pt x="-262" y="1643"/>
                    <a:pt x="310" y="500"/>
                    <a:pt x="1262" y="119"/>
                  </a:cubicBezTo>
                  <a:cubicBezTo>
                    <a:pt x="2214" y="-262"/>
                    <a:pt x="3358" y="310"/>
                    <a:pt x="3738" y="1262"/>
                  </a:cubicBezTo>
                  <a:lnTo>
                    <a:pt x="4119" y="2214"/>
                  </a:lnTo>
                  <a:cubicBezTo>
                    <a:pt x="4501" y="3167"/>
                    <a:pt x="3929" y="4310"/>
                    <a:pt x="2977" y="4691"/>
                  </a:cubicBezTo>
                  <a:cubicBezTo>
                    <a:pt x="2786" y="4881"/>
                    <a:pt x="2596" y="4881"/>
                    <a:pt x="2405" y="4881"/>
                  </a:cubicBezTo>
                  <a:lnTo>
                    <a:pt x="2405" y="4881"/>
                  </a:lnTo>
                  <a:close/>
                </a:path>
              </a:pathLst>
            </a:custGeom>
            <a:solidFill>
              <a:srgbClr val="000000"/>
            </a:solidFill>
            <a:ln w="1904" cap="flat">
              <a:noFill/>
              <a:prstDash val="solid"/>
              <a:miter/>
            </a:ln>
          </p:spPr>
          <p:txBody>
            <a:bodyPr rtlCol="0" anchor="ctr"/>
            <a:lstStyle/>
            <a:p>
              <a:endParaRPr lang="fr-FR"/>
            </a:p>
          </p:txBody>
        </p:sp>
        <p:sp>
          <p:nvSpPr>
            <p:cNvPr id="1346" name="Forme libre 1345">
              <a:extLst>
                <a:ext uri="{FF2B5EF4-FFF2-40B4-BE49-F238E27FC236}">
                  <a16:creationId xmlns:a16="http://schemas.microsoft.com/office/drawing/2014/main" id="{349221D8-D526-B934-A7AC-46AE235882EE}"/>
                </a:ext>
              </a:extLst>
            </p:cNvPr>
            <p:cNvSpPr/>
            <p:nvPr/>
          </p:nvSpPr>
          <p:spPr>
            <a:xfrm>
              <a:off x="4715958" y="4275755"/>
              <a:ext cx="98383" cy="110094"/>
            </a:xfrm>
            <a:custGeom>
              <a:avLst/>
              <a:gdLst>
                <a:gd name="connsiteX0" fmla="*/ 71244 w 98383"/>
                <a:gd name="connsiteY0" fmla="*/ 110095 h 110094"/>
                <a:gd name="connsiteX1" fmla="*/ 71054 w 98383"/>
                <a:gd name="connsiteY1" fmla="*/ 110095 h 110094"/>
                <a:gd name="connsiteX2" fmla="*/ 69530 w 98383"/>
                <a:gd name="connsiteY2" fmla="*/ 108761 h 110094"/>
                <a:gd name="connsiteX3" fmla="*/ 57909 w 98383"/>
                <a:gd name="connsiteY3" fmla="*/ 78666 h 110094"/>
                <a:gd name="connsiteX4" fmla="*/ 9525 w 98383"/>
                <a:gd name="connsiteY4" fmla="*/ 92190 h 110094"/>
                <a:gd name="connsiteX5" fmla="*/ 7810 w 98383"/>
                <a:gd name="connsiteY5" fmla="*/ 92000 h 110094"/>
                <a:gd name="connsiteX6" fmla="*/ 7048 w 98383"/>
                <a:gd name="connsiteY6" fmla="*/ 90476 h 110094"/>
                <a:gd name="connsiteX7" fmla="*/ 0 w 98383"/>
                <a:gd name="connsiteY7" fmla="*/ 2095 h 110094"/>
                <a:gd name="connsiteX8" fmla="*/ 1905 w 98383"/>
                <a:gd name="connsiteY8" fmla="*/ 0 h 110094"/>
                <a:gd name="connsiteX9" fmla="*/ 4000 w 98383"/>
                <a:gd name="connsiteY9" fmla="*/ 1905 h 110094"/>
                <a:gd name="connsiteX10" fmla="*/ 10858 w 98383"/>
                <a:gd name="connsiteY10" fmla="*/ 88000 h 110094"/>
                <a:gd name="connsiteX11" fmla="*/ 58672 w 98383"/>
                <a:gd name="connsiteY11" fmla="*/ 74476 h 110094"/>
                <a:gd name="connsiteX12" fmla="*/ 61148 w 98383"/>
                <a:gd name="connsiteY12" fmla="*/ 75619 h 110094"/>
                <a:gd name="connsiteX13" fmla="*/ 72196 w 98383"/>
                <a:gd name="connsiteY13" fmla="*/ 103999 h 110094"/>
                <a:gd name="connsiteX14" fmla="*/ 94675 w 98383"/>
                <a:gd name="connsiteY14" fmla="*/ 73523 h 110094"/>
                <a:gd name="connsiteX15" fmla="*/ 97532 w 98383"/>
                <a:gd name="connsiteY15" fmla="*/ 73143 h 110094"/>
                <a:gd name="connsiteX16" fmla="*/ 97913 w 98383"/>
                <a:gd name="connsiteY16" fmla="*/ 76000 h 110094"/>
                <a:gd name="connsiteX17" fmla="*/ 73340 w 98383"/>
                <a:gd name="connsiteY17" fmla="*/ 109523 h 110094"/>
                <a:gd name="connsiteX18" fmla="*/ 71244 w 98383"/>
                <a:gd name="connsiteY18" fmla="*/ 110095 h 110094"/>
                <a:gd name="connsiteX19" fmla="*/ 71244 w 98383"/>
                <a:gd name="connsiteY19" fmla="*/ 110095 h 110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383" h="110094">
                  <a:moveTo>
                    <a:pt x="71244" y="110095"/>
                  </a:moveTo>
                  <a:cubicBezTo>
                    <a:pt x="71244" y="110095"/>
                    <a:pt x="71054" y="110095"/>
                    <a:pt x="71054" y="110095"/>
                  </a:cubicBezTo>
                  <a:cubicBezTo>
                    <a:pt x="70291" y="110095"/>
                    <a:pt x="69720" y="109523"/>
                    <a:pt x="69530" y="108761"/>
                  </a:cubicBezTo>
                  <a:lnTo>
                    <a:pt x="57909" y="78666"/>
                  </a:lnTo>
                  <a:lnTo>
                    <a:pt x="9525" y="92190"/>
                  </a:lnTo>
                  <a:cubicBezTo>
                    <a:pt x="8953" y="92380"/>
                    <a:pt x="8381" y="92190"/>
                    <a:pt x="7810" y="92000"/>
                  </a:cubicBezTo>
                  <a:cubicBezTo>
                    <a:pt x="7239" y="91619"/>
                    <a:pt x="7048" y="91047"/>
                    <a:pt x="7048" y="90476"/>
                  </a:cubicBezTo>
                  <a:lnTo>
                    <a:pt x="0" y="2095"/>
                  </a:lnTo>
                  <a:cubicBezTo>
                    <a:pt x="0" y="952"/>
                    <a:pt x="762" y="0"/>
                    <a:pt x="1905" y="0"/>
                  </a:cubicBezTo>
                  <a:cubicBezTo>
                    <a:pt x="3048" y="0"/>
                    <a:pt x="4000" y="762"/>
                    <a:pt x="4000" y="1905"/>
                  </a:cubicBezTo>
                  <a:lnTo>
                    <a:pt x="10858" y="88000"/>
                  </a:lnTo>
                  <a:lnTo>
                    <a:pt x="58672" y="74476"/>
                  </a:lnTo>
                  <a:cubicBezTo>
                    <a:pt x="59624" y="74285"/>
                    <a:pt x="60767" y="74666"/>
                    <a:pt x="61148" y="75619"/>
                  </a:cubicBezTo>
                  <a:lnTo>
                    <a:pt x="72196" y="103999"/>
                  </a:lnTo>
                  <a:lnTo>
                    <a:pt x="94675" y="73523"/>
                  </a:lnTo>
                  <a:cubicBezTo>
                    <a:pt x="95246" y="72571"/>
                    <a:pt x="96579" y="72381"/>
                    <a:pt x="97532" y="73143"/>
                  </a:cubicBezTo>
                  <a:cubicBezTo>
                    <a:pt x="98484" y="73904"/>
                    <a:pt x="98675" y="75047"/>
                    <a:pt x="97913" y="76000"/>
                  </a:cubicBezTo>
                  <a:lnTo>
                    <a:pt x="73340" y="109523"/>
                  </a:lnTo>
                  <a:cubicBezTo>
                    <a:pt x="72577" y="109714"/>
                    <a:pt x="72006" y="110095"/>
                    <a:pt x="71244" y="110095"/>
                  </a:cubicBezTo>
                  <a:lnTo>
                    <a:pt x="71244" y="110095"/>
                  </a:lnTo>
                  <a:close/>
                </a:path>
              </a:pathLst>
            </a:custGeom>
            <a:solidFill>
              <a:srgbClr val="FFFFFF"/>
            </a:solidFill>
            <a:ln w="1904" cap="flat">
              <a:noFill/>
              <a:prstDash val="solid"/>
              <a:miter/>
            </a:ln>
          </p:spPr>
          <p:txBody>
            <a:bodyPr rtlCol="0" anchor="ctr"/>
            <a:lstStyle/>
            <a:p>
              <a:endParaRPr lang="fr-FR"/>
            </a:p>
          </p:txBody>
        </p:sp>
        <p:sp>
          <p:nvSpPr>
            <p:cNvPr id="1347" name="Forme libre 1346">
              <a:extLst>
                <a:ext uri="{FF2B5EF4-FFF2-40B4-BE49-F238E27FC236}">
                  <a16:creationId xmlns:a16="http://schemas.microsoft.com/office/drawing/2014/main" id="{ADD25CA1-37E4-BD77-8840-453DB31CE3CD}"/>
                </a:ext>
              </a:extLst>
            </p:cNvPr>
            <p:cNvSpPr/>
            <p:nvPr/>
          </p:nvSpPr>
          <p:spPr>
            <a:xfrm>
              <a:off x="4505999" y="4383582"/>
              <a:ext cx="83881" cy="10648"/>
            </a:xfrm>
            <a:custGeom>
              <a:avLst/>
              <a:gdLst>
                <a:gd name="connsiteX0" fmla="*/ 1941 w 83881"/>
                <a:gd name="connsiteY0" fmla="*/ 10649 h 10648"/>
                <a:gd name="connsiteX1" fmla="*/ 36 w 83881"/>
                <a:gd name="connsiteY1" fmla="*/ 9125 h 10648"/>
                <a:gd name="connsiteX2" fmla="*/ 1560 w 83881"/>
                <a:gd name="connsiteY2" fmla="*/ 6839 h 10648"/>
                <a:gd name="connsiteX3" fmla="*/ 82138 w 83881"/>
                <a:gd name="connsiteY3" fmla="*/ 934 h 10648"/>
                <a:gd name="connsiteX4" fmla="*/ 83853 w 83881"/>
                <a:gd name="connsiteY4" fmla="*/ 3030 h 10648"/>
                <a:gd name="connsiteX5" fmla="*/ 81757 w 83881"/>
                <a:gd name="connsiteY5" fmla="*/ 4744 h 10648"/>
                <a:gd name="connsiteX6" fmla="*/ 2322 w 83881"/>
                <a:gd name="connsiteY6" fmla="*/ 10649 h 10648"/>
                <a:gd name="connsiteX7" fmla="*/ 1941 w 83881"/>
                <a:gd name="connsiteY7" fmla="*/ 10649 h 10648"/>
                <a:gd name="connsiteX8" fmla="*/ 1941 w 83881"/>
                <a:gd name="connsiteY8" fmla="*/ 10649 h 10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81" h="10648">
                  <a:moveTo>
                    <a:pt x="1941" y="10649"/>
                  </a:moveTo>
                  <a:cubicBezTo>
                    <a:pt x="989" y="10649"/>
                    <a:pt x="226" y="10077"/>
                    <a:pt x="36" y="9125"/>
                  </a:cubicBezTo>
                  <a:cubicBezTo>
                    <a:pt x="-155" y="7982"/>
                    <a:pt x="417" y="7030"/>
                    <a:pt x="1560" y="6839"/>
                  </a:cubicBezTo>
                  <a:cubicBezTo>
                    <a:pt x="21752" y="2268"/>
                    <a:pt x="55088" y="-1923"/>
                    <a:pt x="82138" y="934"/>
                  </a:cubicBezTo>
                  <a:cubicBezTo>
                    <a:pt x="83281" y="1125"/>
                    <a:pt x="84043" y="2077"/>
                    <a:pt x="83853" y="3030"/>
                  </a:cubicBezTo>
                  <a:cubicBezTo>
                    <a:pt x="83662" y="4172"/>
                    <a:pt x="82710" y="4934"/>
                    <a:pt x="81757" y="4744"/>
                  </a:cubicBezTo>
                  <a:cubicBezTo>
                    <a:pt x="55088" y="1887"/>
                    <a:pt x="22324" y="6077"/>
                    <a:pt x="2322" y="10649"/>
                  </a:cubicBezTo>
                  <a:cubicBezTo>
                    <a:pt x="2131" y="10649"/>
                    <a:pt x="1941" y="10649"/>
                    <a:pt x="1941" y="10649"/>
                  </a:cubicBezTo>
                  <a:lnTo>
                    <a:pt x="1941" y="10649"/>
                  </a:lnTo>
                  <a:close/>
                </a:path>
              </a:pathLst>
            </a:custGeom>
            <a:solidFill>
              <a:srgbClr val="FFFFFF"/>
            </a:solidFill>
            <a:ln w="1904" cap="flat">
              <a:noFill/>
              <a:prstDash val="solid"/>
              <a:miter/>
            </a:ln>
          </p:spPr>
          <p:txBody>
            <a:bodyPr rtlCol="0" anchor="ctr"/>
            <a:lstStyle/>
            <a:p>
              <a:endParaRPr lang="fr-FR"/>
            </a:p>
          </p:txBody>
        </p:sp>
        <p:sp>
          <p:nvSpPr>
            <p:cNvPr id="1348" name="Forme libre 1347">
              <a:extLst>
                <a:ext uri="{FF2B5EF4-FFF2-40B4-BE49-F238E27FC236}">
                  <a16:creationId xmlns:a16="http://schemas.microsoft.com/office/drawing/2014/main" id="{C74328CE-CF7D-3F51-A9E0-607C9CA77240}"/>
                </a:ext>
              </a:extLst>
            </p:cNvPr>
            <p:cNvSpPr/>
            <p:nvPr/>
          </p:nvSpPr>
          <p:spPr>
            <a:xfrm>
              <a:off x="4841933" y="4148760"/>
              <a:ext cx="32523" cy="13091"/>
            </a:xfrm>
            <a:custGeom>
              <a:avLst/>
              <a:gdLst>
                <a:gd name="connsiteX0" fmla="*/ 2036 w 32523"/>
                <a:gd name="connsiteY0" fmla="*/ 13091 h 13091"/>
                <a:gd name="connsiteX1" fmla="*/ 893 w 32523"/>
                <a:gd name="connsiteY1" fmla="*/ 12710 h 13091"/>
                <a:gd name="connsiteX2" fmla="*/ 322 w 32523"/>
                <a:gd name="connsiteY2" fmla="*/ 10043 h 13091"/>
                <a:gd name="connsiteX3" fmla="*/ 16323 w 32523"/>
                <a:gd name="connsiteY3" fmla="*/ 329 h 13091"/>
                <a:gd name="connsiteX4" fmla="*/ 31753 w 32523"/>
                <a:gd name="connsiteY4" fmla="*/ 3377 h 13091"/>
                <a:gd name="connsiteX5" fmla="*/ 32134 w 32523"/>
                <a:gd name="connsiteY5" fmla="*/ 6234 h 13091"/>
                <a:gd name="connsiteX6" fmla="*/ 29276 w 32523"/>
                <a:gd name="connsiteY6" fmla="*/ 6615 h 13091"/>
                <a:gd name="connsiteX7" fmla="*/ 16894 w 32523"/>
                <a:gd name="connsiteY7" fmla="*/ 4329 h 13091"/>
                <a:gd name="connsiteX8" fmla="*/ 3560 w 32523"/>
                <a:gd name="connsiteY8" fmla="*/ 12329 h 13091"/>
                <a:gd name="connsiteX9" fmla="*/ 2036 w 32523"/>
                <a:gd name="connsiteY9" fmla="*/ 13091 h 13091"/>
                <a:gd name="connsiteX10" fmla="*/ 2036 w 32523"/>
                <a:gd name="connsiteY10" fmla="*/ 13091 h 1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523" h="13091">
                  <a:moveTo>
                    <a:pt x="2036" y="13091"/>
                  </a:moveTo>
                  <a:cubicBezTo>
                    <a:pt x="1655" y="13091"/>
                    <a:pt x="1274" y="12901"/>
                    <a:pt x="893" y="12710"/>
                  </a:cubicBezTo>
                  <a:cubicBezTo>
                    <a:pt x="-60" y="12139"/>
                    <a:pt x="-250" y="10805"/>
                    <a:pt x="322" y="10043"/>
                  </a:cubicBezTo>
                  <a:cubicBezTo>
                    <a:pt x="3560" y="5091"/>
                    <a:pt x="9656" y="1472"/>
                    <a:pt x="16323" y="329"/>
                  </a:cubicBezTo>
                  <a:cubicBezTo>
                    <a:pt x="22228" y="-623"/>
                    <a:pt x="27943" y="520"/>
                    <a:pt x="31753" y="3377"/>
                  </a:cubicBezTo>
                  <a:cubicBezTo>
                    <a:pt x="32705" y="3948"/>
                    <a:pt x="32705" y="5282"/>
                    <a:pt x="32134" y="6234"/>
                  </a:cubicBezTo>
                  <a:cubicBezTo>
                    <a:pt x="31562" y="7186"/>
                    <a:pt x="30229" y="7186"/>
                    <a:pt x="29276" y="6615"/>
                  </a:cubicBezTo>
                  <a:cubicBezTo>
                    <a:pt x="26419" y="4329"/>
                    <a:pt x="21657" y="3568"/>
                    <a:pt x="16894" y="4329"/>
                  </a:cubicBezTo>
                  <a:cubicBezTo>
                    <a:pt x="11180" y="5282"/>
                    <a:pt x="6227" y="8329"/>
                    <a:pt x="3560" y="12329"/>
                  </a:cubicBezTo>
                  <a:cubicBezTo>
                    <a:pt x="3369" y="12710"/>
                    <a:pt x="2798" y="13091"/>
                    <a:pt x="2036" y="13091"/>
                  </a:cubicBezTo>
                  <a:lnTo>
                    <a:pt x="2036" y="13091"/>
                  </a:lnTo>
                  <a:close/>
                </a:path>
              </a:pathLst>
            </a:custGeom>
            <a:solidFill>
              <a:srgbClr val="000000"/>
            </a:solidFill>
            <a:ln w="1904" cap="flat">
              <a:noFill/>
              <a:prstDash val="solid"/>
              <a:miter/>
            </a:ln>
          </p:spPr>
          <p:txBody>
            <a:bodyPr rtlCol="0" anchor="ctr"/>
            <a:lstStyle/>
            <a:p>
              <a:endParaRPr lang="fr-FR"/>
            </a:p>
          </p:txBody>
        </p:sp>
        <p:sp>
          <p:nvSpPr>
            <p:cNvPr id="1349" name="Forme libre 1348">
              <a:extLst>
                <a:ext uri="{FF2B5EF4-FFF2-40B4-BE49-F238E27FC236}">
                  <a16:creationId xmlns:a16="http://schemas.microsoft.com/office/drawing/2014/main" id="{3E61EA61-7773-2844-EAA6-34A832E5D166}"/>
                </a:ext>
              </a:extLst>
            </p:cNvPr>
            <p:cNvSpPr/>
            <p:nvPr/>
          </p:nvSpPr>
          <p:spPr>
            <a:xfrm>
              <a:off x="4414218" y="4734801"/>
              <a:ext cx="59052" cy="6666"/>
            </a:xfrm>
            <a:custGeom>
              <a:avLst/>
              <a:gdLst>
                <a:gd name="connsiteX0" fmla="*/ 57147 w 59052"/>
                <a:gd name="connsiteY0" fmla="*/ 6667 h 6666"/>
                <a:gd name="connsiteX1" fmla="*/ 57147 w 59052"/>
                <a:gd name="connsiteY1" fmla="*/ 6667 h 6666"/>
                <a:gd name="connsiteX2" fmla="*/ 1905 w 59052"/>
                <a:gd name="connsiteY2" fmla="*/ 4000 h 6666"/>
                <a:gd name="connsiteX3" fmla="*/ 0 w 59052"/>
                <a:gd name="connsiteY3" fmla="*/ 1905 h 6666"/>
                <a:gd name="connsiteX4" fmla="*/ 2095 w 59052"/>
                <a:gd name="connsiteY4" fmla="*/ 0 h 6666"/>
                <a:gd name="connsiteX5" fmla="*/ 57147 w 59052"/>
                <a:gd name="connsiteY5" fmla="*/ 2667 h 6666"/>
                <a:gd name="connsiteX6" fmla="*/ 59052 w 59052"/>
                <a:gd name="connsiteY6" fmla="*/ 4762 h 6666"/>
                <a:gd name="connsiteX7" fmla="*/ 57147 w 59052"/>
                <a:gd name="connsiteY7" fmla="*/ 6667 h 6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052" h="6666">
                  <a:moveTo>
                    <a:pt x="57147" y="6667"/>
                  </a:moveTo>
                  <a:cubicBezTo>
                    <a:pt x="57147" y="6667"/>
                    <a:pt x="56957" y="6667"/>
                    <a:pt x="57147" y="6667"/>
                  </a:cubicBezTo>
                  <a:lnTo>
                    <a:pt x="1905" y="4000"/>
                  </a:lnTo>
                  <a:cubicBezTo>
                    <a:pt x="762" y="4000"/>
                    <a:pt x="0" y="3048"/>
                    <a:pt x="0" y="1905"/>
                  </a:cubicBezTo>
                  <a:cubicBezTo>
                    <a:pt x="0" y="762"/>
                    <a:pt x="952" y="0"/>
                    <a:pt x="2095" y="0"/>
                  </a:cubicBezTo>
                  <a:lnTo>
                    <a:pt x="57147" y="2667"/>
                  </a:lnTo>
                  <a:cubicBezTo>
                    <a:pt x="58291" y="2667"/>
                    <a:pt x="59052" y="3619"/>
                    <a:pt x="59052" y="4762"/>
                  </a:cubicBezTo>
                  <a:cubicBezTo>
                    <a:pt x="59052" y="5905"/>
                    <a:pt x="58100" y="6667"/>
                    <a:pt x="57147" y="6667"/>
                  </a:cubicBezTo>
                  <a:close/>
                </a:path>
              </a:pathLst>
            </a:custGeom>
            <a:solidFill>
              <a:srgbClr val="000000"/>
            </a:solidFill>
            <a:ln w="1904" cap="flat">
              <a:noFill/>
              <a:prstDash val="solid"/>
              <a:miter/>
            </a:ln>
          </p:spPr>
          <p:txBody>
            <a:bodyPr rtlCol="0" anchor="ctr"/>
            <a:lstStyle/>
            <a:p>
              <a:endParaRPr lang="fr-FR"/>
            </a:p>
          </p:txBody>
        </p:sp>
        <p:sp>
          <p:nvSpPr>
            <p:cNvPr id="1350" name="Forme libre 1349">
              <a:extLst>
                <a:ext uri="{FF2B5EF4-FFF2-40B4-BE49-F238E27FC236}">
                  <a16:creationId xmlns:a16="http://schemas.microsoft.com/office/drawing/2014/main" id="{9C9221DA-1911-7B4C-5E48-FC97E0701BC9}"/>
                </a:ext>
              </a:extLst>
            </p:cNvPr>
            <p:cNvSpPr/>
            <p:nvPr/>
          </p:nvSpPr>
          <p:spPr>
            <a:xfrm>
              <a:off x="4792994" y="4563373"/>
              <a:ext cx="41965" cy="77713"/>
            </a:xfrm>
            <a:custGeom>
              <a:avLst/>
              <a:gdLst>
                <a:gd name="connsiteX0" fmla="*/ 6970 w 41965"/>
                <a:gd name="connsiteY0" fmla="*/ 0 h 77713"/>
                <a:gd name="connsiteX1" fmla="*/ 11733 w 41965"/>
                <a:gd name="connsiteY1" fmla="*/ 28381 h 77713"/>
                <a:gd name="connsiteX2" fmla="*/ 23734 w 41965"/>
                <a:gd name="connsiteY2" fmla="*/ 47809 h 77713"/>
                <a:gd name="connsiteX3" fmla="*/ 38021 w 41965"/>
                <a:gd name="connsiteY3" fmla="*/ 65714 h 77713"/>
                <a:gd name="connsiteX4" fmla="*/ 26782 w 41965"/>
                <a:gd name="connsiteY4" fmla="*/ 77714 h 77713"/>
                <a:gd name="connsiteX5" fmla="*/ 6970 w 41965"/>
                <a:gd name="connsiteY5" fmla="*/ 0 h 77713"/>
                <a:gd name="connsiteX6" fmla="*/ 6970 w 41965"/>
                <a:gd name="connsiteY6" fmla="*/ 0 h 7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65" h="77713">
                  <a:moveTo>
                    <a:pt x="6970" y="0"/>
                  </a:moveTo>
                  <a:cubicBezTo>
                    <a:pt x="2780" y="13905"/>
                    <a:pt x="4875" y="24000"/>
                    <a:pt x="11733" y="28381"/>
                  </a:cubicBezTo>
                  <a:cubicBezTo>
                    <a:pt x="19924" y="33524"/>
                    <a:pt x="28687" y="40381"/>
                    <a:pt x="23734" y="47809"/>
                  </a:cubicBezTo>
                  <a:cubicBezTo>
                    <a:pt x="18971" y="55238"/>
                    <a:pt x="31544" y="61333"/>
                    <a:pt x="38021" y="65714"/>
                  </a:cubicBezTo>
                  <a:cubicBezTo>
                    <a:pt x="44688" y="70095"/>
                    <a:pt x="44116" y="77714"/>
                    <a:pt x="26782" y="77714"/>
                  </a:cubicBezTo>
                  <a:cubicBezTo>
                    <a:pt x="11352" y="77714"/>
                    <a:pt x="-11698" y="51809"/>
                    <a:pt x="6970" y="0"/>
                  </a:cubicBezTo>
                  <a:lnTo>
                    <a:pt x="6970" y="0"/>
                  </a:lnTo>
                  <a:close/>
                </a:path>
              </a:pathLst>
            </a:custGeom>
            <a:solidFill>
              <a:srgbClr val="000000"/>
            </a:solidFill>
            <a:ln w="1904" cap="flat">
              <a:noFill/>
              <a:prstDash val="solid"/>
              <a:miter/>
            </a:ln>
          </p:spPr>
          <p:txBody>
            <a:bodyPr rtlCol="0" anchor="ctr"/>
            <a:lstStyle/>
            <a:p>
              <a:endParaRPr lang="fr-FR"/>
            </a:p>
          </p:txBody>
        </p:sp>
        <p:sp>
          <p:nvSpPr>
            <p:cNvPr id="1351" name="Forme libre 1350">
              <a:extLst>
                <a:ext uri="{FF2B5EF4-FFF2-40B4-BE49-F238E27FC236}">
                  <a16:creationId xmlns:a16="http://schemas.microsoft.com/office/drawing/2014/main" id="{20F32CE5-24E1-106C-BF69-CE05BB8134B6}"/>
                </a:ext>
              </a:extLst>
            </p:cNvPr>
            <p:cNvSpPr/>
            <p:nvPr/>
          </p:nvSpPr>
          <p:spPr>
            <a:xfrm>
              <a:off x="4791064" y="4561539"/>
              <a:ext cx="46115" cy="81642"/>
            </a:xfrm>
            <a:custGeom>
              <a:avLst/>
              <a:gdLst>
                <a:gd name="connsiteX0" fmla="*/ 28903 w 46115"/>
                <a:gd name="connsiteY0" fmla="*/ 81643 h 81642"/>
                <a:gd name="connsiteX1" fmla="*/ 8711 w 46115"/>
                <a:gd name="connsiteY1" fmla="*/ 69262 h 81642"/>
                <a:gd name="connsiteX2" fmla="*/ 7187 w 46115"/>
                <a:gd name="connsiteY2" fmla="*/ 1262 h 81642"/>
                <a:gd name="connsiteX3" fmla="*/ 9663 w 46115"/>
                <a:gd name="connsiteY3" fmla="*/ 119 h 81642"/>
                <a:gd name="connsiteX4" fmla="*/ 10997 w 46115"/>
                <a:gd name="connsiteY4" fmla="*/ 2596 h 81642"/>
                <a:gd name="connsiteX5" fmla="*/ 14997 w 46115"/>
                <a:gd name="connsiteY5" fmla="*/ 28691 h 81642"/>
                <a:gd name="connsiteX6" fmla="*/ 29093 w 46115"/>
                <a:gd name="connsiteY6" fmla="*/ 43357 h 81642"/>
                <a:gd name="connsiteX7" fmla="*/ 27569 w 46115"/>
                <a:gd name="connsiteY7" fmla="*/ 50786 h 81642"/>
                <a:gd name="connsiteX8" fmla="*/ 26808 w 46115"/>
                <a:gd name="connsiteY8" fmla="*/ 53833 h 81642"/>
                <a:gd name="connsiteX9" fmla="*/ 38046 w 46115"/>
                <a:gd name="connsiteY9" fmla="*/ 63928 h 81642"/>
                <a:gd name="connsiteX10" fmla="*/ 41285 w 46115"/>
                <a:gd name="connsiteY10" fmla="*/ 66024 h 81642"/>
                <a:gd name="connsiteX11" fmla="*/ 45857 w 46115"/>
                <a:gd name="connsiteY11" fmla="*/ 74976 h 81642"/>
                <a:gd name="connsiteX12" fmla="*/ 28903 w 46115"/>
                <a:gd name="connsiteY12" fmla="*/ 81643 h 81642"/>
                <a:gd name="connsiteX13" fmla="*/ 28903 w 46115"/>
                <a:gd name="connsiteY13" fmla="*/ 81643 h 81642"/>
                <a:gd name="connsiteX14" fmla="*/ 5663 w 46115"/>
                <a:gd name="connsiteY14" fmla="*/ 21643 h 81642"/>
                <a:gd name="connsiteX15" fmla="*/ 11949 w 46115"/>
                <a:gd name="connsiteY15" fmla="*/ 66786 h 81642"/>
                <a:gd name="connsiteX16" fmla="*/ 28903 w 46115"/>
                <a:gd name="connsiteY16" fmla="*/ 77643 h 81642"/>
                <a:gd name="connsiteX17" fmla="*/ 42047 w 46115"/>
                <a:gd name="connsiteY17" fmla="*/ 73833 h 81642"/>
                <a:gd name="connsiteX18" fmla="*/ 39190 w 46115"/>
                <a:gd name="connsiteY18" fmla="*/ 69262 h 81642"/>
                <a:gd name="connsiteX19" fmla="*/ 35951 w 46115"/>
                <a:gd name="connsiteY19" fmla="*/ 67167 h 81642"/>
                <a:gd name="connsiteX20" fmla="*/ 22998 w 46115"/>
                <a:gd name="connsiteY20" fmla="*/ 54595 h 81642"/>
                <a:gd name="connsiteX21" fmla="*/ 24140 w 46115"/>
                <a:gd name="connsiteY21" fmla="*/ 48500 h 81642"/>
                <a:gd name="connsiteX22" fmla="*/ 25093 w 46115"/>
                <a:gd name="connsiteY22" fmla="*/ 43929 h 81642"/>
                <a:gd name="connsiteX23" fmla="*/ 12711 w 46115"/>
                <a:gd name="connsiteY23" fmla="*/ 31738 h 81642"/>
                <a:gd name="connsiteX24" fmla="*/ 5663 w 46115"/>
                <a:gd name="connsiteY24" fmla="*/ 21643 h 81642"/>
                <a:gd name="connsiteX25" fmla="*/ 5663 w 46115"/>
                <a:gd name="connsiteY25" fmla="*/ 21643 h 8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115" h="81642">
                  <a:moveTo>
                    <a:pt x="28903" y="81643"/>
                  </a:moveTo>
                  <a:cubicBezTo>
                    <a:pt x="21664" y="81643"/>
                    <a:pt x="14235" y="77071"/>
                    <a:pt x="8711" y="69262"/>
                  </a:cubicBezTo>
                  <a:cubicBezTo>
                    <a:pt x="-2338" y="53643"/>
                    <a:pt x="-2909" y="28881"/>
                    <a:pt x="7187" y="1262"/>
                  </a:cubicBezTo>
                  <a:cubicBezTo>
                    <a:pt x="7568" y="310"/>
                    <a:pt x="8711" y="-262"/>
                    <a:pt x="9663" y="119"/>
                  </a:cubicBezTo>
                  <a:cubicBezTo>
                    <a:pt x="10616" y="500"/>
                    <a:pt x="11187" y="1453"/>
                    <a:pt x="10997" y="2596"/>
                  </a:cubicBezTo>
                  <a:cubicBezTo>
                    <a:pt x="7187" y="15167"/>
                    <a:pt x="8711" y="24691"/>
                    <a:pt x="14997" y="28691"/>
                  </a:cubicBezTo>
                  <a:cubicBezTo>
                    <a:pt x="21283" y="32691"/>
                    <a:pt x="27760" y="37453"/>
                    <a:pt x="29093" y="43357"/>
                  </a:cubicBezTo>
                  <a:cubicBezTo>
                    <a:pt x="29665" y="46024"/>
                    <a:pt x="29093" y="48500"/>
                    <a:pt x="27569" y="50786"/>
                  </a:cubicBezTo>
                  <a:cubicBezTo>
                    <a:pt x="26808" y="51929"/>
                    <a:pt x="26617" y="52881"/>
                    <a:pt x="26808" y="53833"/>
                  </a:cubicBezTo>
                  <a:cubicBezTo>
                    <a:pt x="27569" y="57452"/>
                    <a:pt x="33665" y="61071"/>
                    <a:pt x="38046" y="63928"/>
                  </a:cubicBezTo>
                  <a:cubicBezTo>
                    <a:pt x="39190" y="64690"/>
                    <a:pt x="40332" y="65262"/>
                    <a:pt x="41285" y="66024"/>
                  </a:cubicBezTo>
                  <a:cubicBezTo>
                    <a:pt x="45095" y="68500"/>
                    <a:pt x="46809" y="71929"/>
                    <a:pt x="45857" y="74976"/>
                  </a:cubicBezTo>
                  <a:cubicBezTo>
                    <a:pt x="45095" y="77452"/>
                    <a:pt x="41856" y="81643"/>
                    <a:pt x="28903" y="81643"/>
                  </a:cubicBezTo>
                  <a:lnTo>
                    <a:pt x="28903" y="81643"/>
                  </a:lnTo>
                  <a:close/>
                  <a:moveTo>
                    <a:pt x="5663" y="21643"/>
                  </a:moveTo>
                  <a:cubicBezTo>
                    <a:pt x="2996" y="35929"/>
                    <a:pt x="2615" y="53452"/>
                    <a:pt x="11949" y="66786"/>
                  </a:cubicBezTo>
                  <a:cubicBezTo>
                    <a:pt x="16521" y="73452"/>
                    <a:pt x="23188" y="77643"/>
                    <a:pt x="28903" y="77643"/>
                  </a:cubicBezTo>
                  <a:cubicBezTo>
                    <a:pt x="37666" y="77643"/>
                    <a:pt x="41475" y="75548"/>
                    <a:pt x="42047" y="73833"/>
                  </a:cubicBezTo>
                  <a:cubicBezTo>
                    <a:pt x="42428" y="72500"/>
                    <a:pt x="41285" y="70786"/>
                    <a:pt x="39190" y="69262"/>
                  </a:cubicBezTo>
                  <a:cubicBezTo>
                    <a:pt x="38237" y="68690"/>
                    <a:pt x="37094" y="67929"/>
                    <a:pt x="35951" y="67167"/>
                  </a:cubicBezTo>
                  <a:cubicBezTo>
                    <a:pt x="30427" y="63738"/>
                    <a:pt x="24140" y="59929"/>
                    <a:pt x="22998" y="54595"/>
                  </a:cubicBezTo>
                  <a:cubicBezTo>
                    <a:pt x="22617" y="52500"/>
                    <a:pt x="22998" y="50405"/>
                    <a:pt x="24140" y="48500"/>
                  </a:cubicBezTo>
                  <a:cubicBezTo>
                    <a:pt x="25093" y="46976"/>
                    <a:pt x="25474" y="45452"/>
                    <a:pt x="25093" y="43929"/>
                  </a:cubicBezTo>
                  <a:cubicBezTo>
                    <a:pt x="24140" y="39357"/>
                    <a:pt x="17473" y="34786"/>
                    <a:pt x="12711" y="31738"/>
                  </a:cubicBezTo>
                  <a:cubicBezTo>
                    <a:pt x="9092" y="29643"/>
                    <a:pt x="6806" y="26215"/>
                    <a:pt x="5663" y="21643"/>
                  </a:cubicBezTo>
                  <a:lnTo>
                    <a:pt x="5663" y="21643"/>
                  </a:lnTo>
                  <a:close/>
                </a:path>
              </a:pathLst>
            </a:custGeom>
            <a:solidFill>
              <a:srgbClr val="000000"/>
            </a:solidFill>
            <a:ln w="1904" cap="flat">
              <a:noFill/>
              <a:prstDash val="solid"/>
              <a:miter/>
            </a:ln>
          </p:spPr>
          <p:txBody>
            <a:bodyPr rtlCol="0" anchor="ctr"/>
            <a:lstStyle/>
            <a:p>
              <a:endParaRPr lang="fr-FR"/>
            </a:p>
          </p:txBody>
        </p:sp>
      </p:grpSp>
      <p:sp>
        <p:nvSpPr>
          <p:cNvPr id="1352" name="Forme libre 1351">
            <a:extLst>
              <a:ext uri="{FF2B5EF4-FFF2-40B4-BE49-F238E27FC236}">
                <a16:creationId xmlns:a16="http://schemas.microsoft.com/office/drawing/2014/main" id="{08F826D1-89DC-AA2F-48A5-A622BE5785A3}"/>
              </a:ext>
            </a:extLst>
          </p:cNvPr>
          <p:cNvSpPr/>
          <p:nvPr/>
        </p:nvSpPr>
        <p:spPr>
          <a:xfrm>
            <a:off x="3946369" y="4850229"/>
            <a:ext cx="101341" cy="204760"/>
          </a:xfrm>
          <a:custGeom>
            <a:avLst/>
            <a:gdLst>
              <a:gd name="connsiteX0" fmla="*/ 101342 w 101341"/>
              <a:gd name="connsiteY0" fmla="*/ 0 h 204760"/>
              <a:gd name="connsiteX1" fmla="*/ 43051 w 101341"/>
              <a:gd name="connsiteY1" fmla="*/ 99238 h 204760"/>
              <a:gd name="connsiteX2" fmla="*/ 0 w 101341"/>
              <a:gd name="connsiteY2" fmla="*/ 204761 h 204760"/>
            </a:gdLst>
            <a:ahLst/>
            <a:cxnLst>
              <a:cxn ang="0">
                <a:pos x="connsiteX0" y="connsiteY0"/>
              </a:cxn>
              <a:cxn ang="0">
                <a:pos x="connsiteX1" y="connsiteY1"/>
              </a:cxn>
              <a:cxn ang="0">
                <a:pos x="connsiteX2" y="connsiteY2"/>
              </a:cxn>
            </a:cxnLst>
            <a:rect l="l" t="t" r="r" b="b"/>
            <a:pathLst>
              <a:path w="101341" h="204760">
                <a:moveTo>
                  <a:pt x="101342" y="0"/>
                </a:moveTo>
                <a:cubicBezTo>
                  <a:pt x="82293" y="27619"/>
                  <a:pt x="62100" y="60571"/>
                  <a:pt x="43051" y="99238"/>
                </a:cubicBezTo>
                <a:cubicBezTo>
                  <a:pt x="24192" y="137523"/>
                  <a:pt x="10286" y="173332"/>
                  <a:pt x="0" y="204761"/>
                </a:cubicBezTo>
              </a:path>
            </a:pathLst>
          </a:custGeom>
          <a:noFill/>
          <a:ln w="4281" cap="rnd">
            <a:solidFill>
              <a:srgbClr val="000000"/>
            </a:solidFill>
            <a:prstDash val="solid"/>
            <a:miter/>
          </a:ln>
        </p:spPr>
        <p:txBody>
          <a:bodyPr rtlCol="0" anchor="ctr"/>
          <a:lstStyle/>
          <a:p>
            <a:endParaRPr lang="fr-FR"/>
          </a:p>
        </p:txBody>
      </p:sp>
      <p:sp>
        <p:nvSpPr>
          <p:cNvPr id="1353" name="Forme libre 1352">
            <a:extLst>
              <a:ext uri="{FF2B5EF4-FFF2-40B4-BE49-F238E27FC236}">
                <a16:creationId xmlns:a16="http://schemas.microsoft.com/office/drawing/2014/main" id="{F3B13463-28F8-64FF-9A4C-7DB040882151}"/>
              </a:ext>
            </a:extLst>
          </p:cNvPr>
          <p:cNvSpPr/>
          <p:nvPr/>
        </p:nvSpPr>
        <p:spPr>
          <a:xfrm>
            <a:off x="4683574" y="4949657"/>
            <a:ext cx="84006" cy="103427"/>
          </a:xfrm>
          <a:custGeom>
            <a:avLst/>
            <a:gdLst>
              <a:gd name="connsiteX0" fmla="*/ 84007 w 84006"/>
              <a:gd name="connsiteY0" fmla="*/ 0 h 103427"/>
              <a:gd name="connsiteX1" fmla="*/ 56005 w 84006"/>
              <a:gd name="connsiteY1" fmla="*/ 64571 h 103427"/>
              <a:gd name="connsiteX2" fmla="*/ 0 w 84006"/>
              <a:gd name="connsiteY2" fmla="*/ 103428 h 103427"/>
            </a:gdLst>
            <a:ahLst/>
            <a:cxnLst>
              <a:cxn ang="0">
                <a:pos x="connsiteX0" y="connsiteY0"/>
              </a:cxn>
              <a:cxn ang="0">
                <a:pos x="connsiteX1" y="connsiteY1"/>
              </a:cxn>
              <a:cxn ang="0">
                <a:pos x="connsiteX2" y="connsiteY2"/>
              </a:cxn>
            </a:cxnLst>
            <a:rect l="l" t="t" r="r" b="b"/>
            <a:pathLst>
              <a:path w="84006" h="103427">
                <a:moveTo>
                  <a:pt x="84007" y="0"/>
                </a:moveTo>
                <a:cubicBezTo>
                  <a:pt x="82483" y="11238"/>
                  <a:pt x="77530" y="38666"/>
                  <a:pt x="56005" y="64571"/>
                </a:cubicBezTo>
                <a:cubicBezTo>
                  <a:pt x="35241" y="89523"/>
                  <a:pt x="10667" y="99618"/>
                  <a:pt x="0" y="103428"/>
                </a:cubicBezTo>
              </a:path>
            </a:pathLst>
          </a:custGeom>
          <a:noFill/>
          <a:ln w="4281" cap="rnd">
            <a:solidFill>
              <a:srgbClr val="000000"/>
            </a:solidFill>
            <a:prstDash val="solid"/>
            <a:miter/>
          </a:ln>
        </p:spPr>
        <p:txBody>
          <a:bodyPr rtlCol="0" anchor="ctr"/>
          <a:lstStyle/>
          <a:p>
            <a:endParaRPr lang="fr-FR"/>
          </a:p>
        </p:txBody>
      </p:sp>
      <p:grpSp>
        <p:nvGrpSpPr>
          <p:cNvPr id="1354" name="Graphique 2">
            <a:extLst>
              <a:ext uri="{FF2B5EF4-FFF2-40B4-BE49-F238E27FC236}">
                <a16:creationId xmlns:a16="http://schemas.microsoft.com/office/drawing/2014/main" id="{B5BF58BE-957B-69FB-7158-CDA8A3107C99}"/>
              </a:ext>
            </a:extLst>
          </p:cNvPr>
          <p:cNvGrpSpPr/>
          <p:nvPr/>
        </p:nvGrpSpPr>
        <p:grpSpPr>
          <a:xfrm>
            <a:off x="5954790" y="2156765"/>
            <a:ext cx="1221482" cy="1115947"/>
            <a:chOff x="5954790" y="2156765"/>
            <a:chExt cx="1221482" cy="1115947"/>
          </a:xfrm>
        </p:grpSpPr>
        <p:grpSp>
          <p:nvGrpSpPr>
            <p:cNvPr id="1355" name="Graphique 2">
              <a:extLst>
                <a:ext uri="{FF2B5EF4-FFF2-40B4-BE49-F238E27FC236}">
                  <a16:creationId xmlns:a16="http://schemas.microsoft.com/office/drawing/2014/main" id="{A5FDF5C5-A33B-BC76-C682-1EF324A0C646}"/>
                </a:ext>
              </a:extLst>
            </p:cNvPr>
            <p:cNvGrpSpPr/>
            <p:nvPr/>
          </p:nvGrpSpPr>
          <p:grpSpPr>
            <a:xfrm>
              <a:off x="5954790" y="2156765"/>
              <a:ext cx="1221482" cy="1115947"/>
              <a:chOff x="5954790" y="2156765"/>
              <a:chExt cx="1221482" cy="1115947"/>
            </a:xfrm>
          </p:grpSpPr>
          <p:sp>
            <p:nvSpPr>
              <p:cNvPr id="1356" name="Forme libre 1355">
                <a:extLst>
                  <a:ext uri="{FF2B5EF4-FFF2-40B4-BE49-F238E27FC236}">
                    <a16:creationId xmlns:a16="http://schemas.microsoft.com/office/drawing/2014/main" id="{1CC73218-3886-6B44-4F24-475F56D072D3}"/>
                  </a:ext>
                </a:extLst>
              </p:cNvPr>
              <p:cNvSpPr/>
              <p:nvPr/>
            </p:nvSpPr>
            <p:spPr>
              <a:xfrm>
                <a:off x="7071203" y="2405289"/>
                <a:ext cx="42262" cy="11428"/>
              </a:xfrm>
              <a:custGeom>
                <a:avLst/>
                <a:gdLst>
                  <a:gd name="connsiteX0" fmla="*/ 17525 w 42262"/>
                  <a:gd name="connsiteY0" fmla="*/ 0 h 11428"/>
                  <a:gd name="connsiteX1" fmla="*/ 24383 w 42262"/>
                  <a:gd name="connsiteY1" fmla="*/ 191 h 11428"/>
                  <a:gd name="connsiteX2" fmla="*/ 31241 w 42262"/>
                  <a:gd name="connsiteY2" fmla="*/ 9333 h 11428"/>
                  <a:gd name="connsiteX3" fmla="*/ 0 w 42262"/>
                  <a:gd name="connsiteY3" fmla="*/ 11429 h 11428"/>
                  <a:gd name="connsiteX4" fmla="*/ 17525 w 42262"/>
                  <a:gd name="connsiteY4" fmla="*/ 0 h 11428"/>
                  <a:gd name="connsiteX5" fmla="*/ 17525 w 42262"/>
                  <a:gd name="connsiteY5" fmla="*/ 0 h 1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62" h="11428">
                    <a:moveTo>
                      <a:pt x="17525" y="0"/>
                    </a:moveTo>
                    <a:cubicBezTo>
                      <a:pt x="19621" y="0"/>
                      <a:pt x="21907" y="0"/>
                      <a:pt x="24383" y="191"/>
                    </a:cubicBezTo>
                    <a:cubicBezTo>
                      <a:pt x="43813" y="1524"/>
                      <a:pt x="49338" y="10667"/>
                      <a:pt x="31241" y="9333"/>
                    </a:cubicBezTo>
                    <a:cubicBezTo>
                      <a:pt x="11620" y="7810"/>
                      <a:pt x="2857" y="11048"/>
                      <a:pt x="0" y="11429"/>
                    </a:cubicBezTo>
                    <a:lnTo>
                      <a:pt x="17525" y="0"/>
                    </a:lnTo>
                    <a:lnTo>
                      <a:pt x="17525" y="0"/>
                    </a:lnTo>
                    <a:close/>
                  </a:path>
                </a:pathLst>
              </a:custGeom>
              <a:solidFill>
                <a:srgbClr val="FFFFFF"/>
              </a:solidFill>
              <a:ln w="1904" cap="flat">
                <a:noFill/>
                <a:prstDash val="solid"/>
                <a:miter/>
              </a:ln>
            </p:spPr>
            <p:txBody>
              <a:bodyPr rtlCol="0" anchor="ctr"/>
              <a:lstStyle/>
              <a:p>
                <a:endParaRPr lang="fr-FR"/>
              </a:p>
            </p:txBody>
          </p:sp>
          <p:sp>
            <p:nvSpPr>
              <p:cNvPr id="1357" name="Forme libre 1356">
                <a:extLst>
                  <a:ext uri="{FF2B5EF4-FFF2-40B4-BE49-F238E27FC236}">
                    <a16:creationId xmlns:a16="http://schemas.microsoft.com/office/drawing/2014/main" id="{2278F4F8-0FC5-0368-C6E5-1C92011358D6}"/>
                  </a:ext>
                </a:extLst>
              </p:cNvPr>
              <p:cNvSpPr/>
              <p:nvPr/>
            </p:nvSpPr>
            <p:spPr>
              <a:xfrm>
                <a:off x="7069340" y="2403003"/>
                <a:ext cx="46465" cy="15618"/>
              </a:xfrm>
              <a:custGeom>
                <a:avLst/>
                <a:gdLst>
                  <a:gd name="connsiteX0" fmla="*/ 2054 w 46465"/>
                  <a:gd name="connsiteY0" fmla="*/ 15619 h 15618"/>
                  <a:gd name="connsiteX1" fmla="*/ 149 w 46465"/>
                  <a:gd name="connsiteY1" fmla="*/ 14286 h 15618"/>
                  <a:gd name="connsiteX2" fmla="*/ 911 w 46465"/>
                  <a:gd name="connsiteY2" fmla="*/ 11809 h 15618"/>
                  <a:gd name="connsiteX3" fmla="*/ 18436 w 46465"/>
                  <a:gd name="connsiteY3" fmla="*/ 381 h 15618"/>
                  <a:gd name="connsiteX4" fmla="*/ 19580 w 46465"/>
                  <a:gd name="connsiteY4" fmla="*/ 0 h 15618"/>
                  <a:gd name="connsiteX5" fmla="*/ 26628 w 46465"/>
                  <a:gd name="connsiteY5" fmla="*/ 190 h 15618"/>
                  <a:gd name="connsiteX6" fmla="*/ 46058 w 46465"/>
                  <a:gd name="connsiteY6" fmla="*/ 7238 h 15618"/>
                  <a:gd name="connsiteX7" fmla="*/ 45868 w 46465"/>
                  <a:gd name="connsiteY7" fmla="*/ 10857 h 15618"/>
                  <a:gd name="connsiteX8" fmla="*/ 33295 w 46465"/>
                  <a:gd name="connsiteY8" fmla="*/ 13333 h 15618"/>
                  <a:gd name="connsiteX9" fmla="*/ 4912 w 46465"/>
                  <a:gd name="connsiteY9" fmla="*/ 14857 h 15618"/>
                  <a:gd name="connsiteX10" fmla="*/ 2435 w 46465"/>
                  <a:gd name="connsiteY10" fmla="*/ 15428 h 15618"/>
                  <a:gd name="connsiteX11" fmla="*/ 2054 w 46465"/>
                  <a:gd name="connsiteY11" fmla="*/ 15619 h 15618"/>
                  <a:gd name="connsiteX12" fmla="*/ 2054 w 46465"/>
                  <a:gd name="connsiteY12" fmla="*/ 15619 h 15618"/>
                  <a:gd name="connsiteX13" fmla="*/ 20151 w 46465"/>
                  <a:gd name="connsiteY13" fmla="*/ 4381 h 15618"/>
                  <a:gd name="connsiteX14" fmla="*/ 11769 w 46465"/>
                  <a:gd name="connsiteY14" fmla="*/ 9714 h 15618"/>
                  <a:gd name="connsiteX15" fmla="*/ 33486 w 46465"/>
                  <a:gd name="connsiteY15" fmla="*/ 9524 h 15618"/>
                  <a:gd name="connsiteX16" fmla="*/ 42058 w 46465"/>
                  <a:gd name="connsiteY16" fmla="*/ 8952 h 15618"/>
                  <a:gd name="connsiteX17" fmla="*/ 26247 w 46465"/>
                  <a:gd name="connsiteY17" fmla="*/ 4571 h 15618"/>
                  <a:gd name="connsiteX18" fmla="*/ 20151 w 46465"/>
                  <a:gd name="connsiteY18" fmla="*/ 4381 h 15618"/>
                  <a:gd name="connsiteX19" fmla="*/ 20151 w 46465"/>
                  <a:gd name="connsiteY19" fmla="*/ 4381 h 15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465" h="15618">
                    <a:moveTo>
                      <a:pt x="2054" y="15619"/>
                    </a:moveTo>
                    <a:cubicBezTo>
                      <a:pt x="1292" y="15619"/>
                      <a:pt x="340" y="15047"/>
                      <a:pt x="149" y="14286"/>
                    </a:cubicBezTo>
                    <a:cubicBezTo>
                      <a:pt x="-231" y="13333"/>
                      <a:pt x="149" y="12381"/>
                      <a:pt x="911" y="11809"/>
                    </a:cubicBezTo>
                    <a:lnTo>
                      <a:pt x="18436" y="381"/>
                    </a:lnTo>
                    <a:cubicBezTo>
                      <a:pt x="18818" y="190"/>
                      <a:pt x="19199" y="0"/>
                      <a:pt x="19580" y="0"/>
                    </a:cubicBezTo>
                    <a:cubicBezTo>
                      <a:pt x="21865" y="0"/>
                      <a:pt x="24151" y="0"/>
                      <a:pt x="26628" y="190"/>
                    </a:cubicBezTo>
                    <a:cubicBezTo>
                      <a:pt x="36533" y="762"/>
                      <a:pt x="44344" y="3619"/>
                      <a:pt x="46058" y="7238"/>
                    </a:cubicBezTo>
                    <a:cubicBezTo>
                      <a:pt x="46629" y="8381"/>
                      <a:pt x="46629" y="9714"/>
                      <a:pt x="45868" y="10857"/>
                    </a:cubicBezTo>
                    <a:cubicBezTo>
                      <a:pt x="44344" y="13143"/>
                      <a:pt x="40153" y="13905"/>
                      <a:pt x="33295" y="13333"/>
                    </a:cubicBezTo>
                    <a:cubicBezTo>
                      <a:pt x="17484" y="12000"/>
                      <a:pt x="8912" y="14095"/>
                      <a:pt x="4912" y="14857"/>
                    </a:cubicBezTo>
                    <a:cubicBezTo>
                      <a:pt x="3959" y="15047"/>
                      <a:pt x="3197" y="15238"/>
                      <a:pt x="2435" y="15428"/>
                    </a:cubicBezTo>
                    <a:cubicBezTo>
                      <a:pt x="2054" y="15619"/>
                      <a:pt x="2054" y="15619"/>
                      <a:pt x="2054" y="15619"/>
                    </a:cubicBezTo>
                    <a:lnTo>
                      <a:pt x="2054" y="15619"/>
                    </a:lnTo>
                    <a:close/>
                    <a:moveTo>
                      <a:pt x="20151" y="4381"/>
                    </a:moveTo>
                    <a:lnTo>
                      <a:pt x="11769" y="9714"/>
                    </a:lnTo>
                    <a:cubicBezTo>
                      <a:pt x="16913" y="9143"/>
                      <a:pt x="23770" y="8762"/>
                      <a:pt x="33486" y="9524"/>
                    </a:cubicBezTo>
                    <a:cubicBezTo>
                      <a:pt x="39010" y="9905"/>
                      <a:pt x="41295" y="9333"/>
                      <a:pt x="42058" y="8952"/>
                    </a:cubicBezTo>
                    <a:cubicBezTo>
                      <a:pt x="40915" y="7809"/>
                      <a:pt x="36152" y="5143"/>
                      <a:pt x="26247" y="4571"/>
                    </a:cubicBezTo>
                    <a:cubicBezTo>
                      <a:pt x="24151" y="4381"/>
                      <a:pt x="22056" y="4381"/>
                      <a:pt x="20151" y="4381"/>
                    </a:cubicBezTo>
                    <a:lnTo>
                      <a:pt x="20151" y="4381"/>
                    </a:lnTo>
                    <a:close/>
                  </a:path>
                </a:pathLst>
              </a:custGeom>
              <a:solidFill>
                <a:srgbClr val="000000"/>
              </a:solidFill>
              <a:ln w="1904" cap="flat">
                <a:noFill/>
                <a:prstDash val="solid"/>
                <a:miter/>
              </a:ln>
            </p:spPr>
            <p:txBody>
              <a:bodyPr rtlCol="0" anchor="ctr"/>
              <a:lstStyle/>
              <a:p>
                <a:endParaRPr lang="fr-FR"/>
              </a:p>
            </p:txBody>
          </p:sp>
          <p:sp>
            <p:nvSpPr>
              <p:cNvPr id="1358" name="Forme libre 1357">
                <a:extLst>
                  <a:ext uri="{FF2B5EF4-FFF2-40B4-BE49-F238E27FC236}">
                    <a16:creationId xmlns:a16="http://schemas.microsoft.com/office/drawing/2014/main" id="{26118F21-9A24-6CDC-2F5E-96418A364810}"/>
                  </a:ext>
                </a:extLst>
              </p:cNvPr>
              <p:cNvSpPr/>
              <p:nvPr/>
            </p:nvSpPr>
            <p:spPr>
              <a:xfrm rot="-2131741">
                <a:off x="6622824" y="2161702"/>
                <a:ext cx="41526" cy="76569"/>
              </a:xfrm>
              <a:custGeom>
                <a:avLst/>
                <a:gdLst>
                  <a:gd name="connsiteX0" fmla="*/ 41526 w 41526"/>
                  <a:gd name="connsiteY0" fmla="*/ 38285 h 76569"/>
                  <a:gd name="connsiteX1" fmla="*/ 20763 w 41526"/>
                  <a:gd name="connsiteY1" fmla="*/ 76569 h 76569"/>
                  <a:gd name="connsiteX2" fmla="*/ 0 w 41526"/>
                  <a:gd name="connsiteY2" fmla="*/ 38285 h 76569"/>
                  <a:gd name="connsiteX3" fmla="*/ 20763 w 41526"/>
                  <a:gd name="connsiteY3" fmla="*/ 0 h 76569"/>
                  <a:gd name="connsiteX4" fmla="*/ 41526 w 41526"/>
                  <a:gd name="connsiteY4" fmla="*/ 38285 h 76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26" h="76569">
                    <a:moveTo>
                      <a:pt x="41526" y="38285"/>
                    </a:moveTo>
                    <a:cubicBezTo>
                      <a:pt x="41526" y="59428"/>
                      <a:pt x="32230" y="76569"/>
                      <a:pt x="20763" y="76569"/>
                    </a:cubicBezTo>
                    <a:cubicBezTo>
                      <a:pt x="9296" y="76569"/>
                      <a:pt x="0" y="59428"/>
                      <a:pt x="0" y="38285"/>
                    </a:cubicBezTo>
                    <a:cubicBezTo>
                      <a:pt x="0" y="17141"/>
                      <a:pt x="9296" y="0"/>
                      <a:pt x="20763" y="0"/>
                    </a:cubicBezTo>
                    <a:cubicBezTo>
                      <a:pt x="32230" y="0"/>
                      <a:pt x="41526" y="17141"/>
                      <a:pt x="41526" y="38285"/>
                    </a:cubicBezTo>
                    <a:close/>
                  </a:path>
                </a:pathLst>
              </a:custGeom>
              <a:solidFill>
                <a:srgbClr val="000000"/>
              </a:solidFill>
              <a:ln w="1904" cap="flat">
                <a:noFill/>
                <a:prstDash val="solid"/>
                <a:miter/>
              </a:ln>
            </p:spPr>
            <p:txBody>
              <a:bodyPr rtlCol="0" anchor="ctr"/>
              <a:lstStyle/>
              <a:p>
                <a:endParaRPr lang="fr-FR"/>
              </a:p>
            </p:txBody>
          </p:sp>
          <p:sp>
            <p:nvSpPr>
              <p:cNvPr id="1359" name="Forme libre 1358">
                <a:extLst>
                  <a:ext uri="{FF2B5EF4-FFF2-40B4-BE49-F238E27FC236}">
                    <a16:creationId xmlns:a16="http://schemas.microsoft.com/office/drawing/2014/main" id="{04644B51-B795-9EC4-F296-358762DE9CA3}"/>
                  </a:ext>
                </a:extLst>
              </p:cNvPr>
              <p:cNvSpPr/>
              <p:nvPr/>
            </p:nvSpPr>
            <p:spPr>
              <a:xfrm>
                <a:off x="6613543" y="2164336"/>
                <a:ext cx="60200" cy="71049"/>
              </a:xfrm>
              <a:custGeom>
                <a:avLst/>
                <a:gdLst>
                  <a:gd name="connsiteX0" fmla="*/ 44673 w 60200"/>
                  <a:gd name="connsiteY0" fmla="*/ 71049 h 71049"/>
                  <a:gd name="connsiteX1" fmla="*/ 11527 w 60200"/>
                  <a:gd name="connsiteY1" fmla="*/ 48763 h 71049"/>
                  <a:gd name="connsiteX2" fmla="*/ 289 w 60200"/>
                  <a:gd name="connsiteY2" fmla="*/ 22287 h 71049"/>
                  <a:gd name="connsiteX3" fmla="*/ 6574 w 60200"/>
                  <a:gd name="connsiteY3" fmla="*/ 2668 h 71049"/>
                  <a:gd name="connsiteX4" fmla="*/ 27148 w 60200"/>
                  <a:gd name="connsiteY4" fmla="*/ 3049 h 71049"/>
                  <a:gd name="connsiteX5" fmla="*/ 48673 w 60200"/>
                  <a:gd name="connsiteY5" fmla="*/ 22287 h 71049"/>
                  <a:gd name="connsiteX6" fmla="*/ 59912 w 60200"/>
                  <a:gd name="connsiteY6" fmla="*/ 48763 h 71049"/>
                  <a:gd name="connsiteX7" fmla="*/ 53626 w 60200"/>
                  <a:gd name="connsiteY7" fmla="*/ 68382 h 71049"/>
                  <a:gd name="connsiteX8" fmla="*/ 44673 w 60200"/>
                  <a:gd name="connsiteY8" fmla="*/ 71049 h 71049"/>
                  <a:gd name="connsiteX9" fmla="*/ 15528 w 60200"/>
                  <a:gd name="connsiteY9" fmla="*/ 4192 h 71049"/>
                  <a:gd name="connsiteX10" fmla="*/ 9051 w 60200"/>
                  <a:gd name="connsiteY10" fmla="*/ 6097 h 71049"/>
                  <a:gd name="connsiteX11" fmla="*/ 4479 w 60200"/>
                  <a:gd name="connsiteY11" fmla="*/ 21906 h 71049"/>
                  <a:gd name="connsiteX12" fmla="*/ 14956 w 60200"/>
                  <a:gd name="connsiteY12" fmla="*/ 46478 h 71049"/>
                  <a:gd name="connsiteX13" fmla="*/ 51340 w 60200"/>
                  <a:gd name="connsiteY13" fmla="*/ 65144 h 71049"/>
                  <a:gd name="connsiteX14" fmla="*/ 55912 w 60200"/>
                  <a:gd name="connsiteY14" fmla="*/ 49335 h 71049"/>
                  <a:gd name="connsiteX15" fmla="*/ 45435 w 60200"/>
                  <a:gd name="connsiteY15" fmla="*/ 24764 h 71049"/>
                  <a:gd name="connsiteX16" fmla="*/ 25433 w 60200"/>
                  <a:gd name="connsiteY16" fmla="*/ 6859 h 71049"/>
                  <a:gd name="connsiteX17" fmla="*/ 15528 w 60200"/>
                  <a:gd name="connsiteY17" fmla="*/ 4192 h 71049"/>
                  <a:gd name="connsiteX18" fmla="*/ 15528 w 60200"/>
                  <a:gd name="connsiteY18" fmla="*/ 4192 h 7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00" h="71049">
                    <a:moveTo>
                      <a:pt x="44673" y="71049"/>
                    </a:moveTo>
                    <a:cubicBezTo>
                      <a:pt x="34386" y="71049"/>
                      <a:pt x="21433" y="62668"/>
                      <a:pt x="11527" y="48763"/>
                    </a:cubicBezTo>
                    <a:cubicBezTo>
                      <a:pt x="5432" y="40192"/>
                      <a:pt x="1431" y="30668"/>
                      <a:pt x="289" y="22287"/>
                    </a:cubicBezTo>
                    <a:cubicBezTo>
                      <a:pt x="-855" y="13335"/>
                      <a:pt x="1431" y="6287"/>
                      <a:pt x="6574" y="2668"/>
                    </a:cubicBezTo>
                    <a:cubicBezTo>
                      <a:pt x="11718" y="-951"/>
                      <a:pt x="19147" y="-951"/>
                      <a:pt x="27148" y="3049"/>
                    </a:cubicBezTo>
                    <a:cubicBezTo>
                      <a:pt x="34767" y="6859"/>
                      <a:pt x="42387" y="13526"/>
                      <a:pt x="48673" y="22287"/>
                    </a:cubicBezTo>
                    <a:cubicBezTo>
                      <a:pt x="54769" y="30859"/>
                      <a:pt x="58770" y="40383"/>
                      <a:pt x="59912" y="48763"/>
                    </a:cubicBezTo>
                    <a:cubicBezTo>
                      <a:pt x="61055" y="57716"/>
                      <a:pt x="58770" y="64763"/>
                      <a:pt x="53626" y="68382"/>
                    </a:cubicBezTo>
                    <a:cubicBezTo>
                      <a:pt x="50959" y="70287"/>
                      <a:pt x="48102" y="71049"/>
                      <a:pt x="44673" y="71049"/>
                    </a:cubicBezTo>
                    <a:close/>
                    <a:moveTo>
                      <a:pt x="15528" y="4192"/>
                    </a:moveTo>
                    <a:cubicBezTo>
                      <a:pt x="13051" y="4192"/>
                      <a:pt x="10766" y="4764"/>
                      <a:pt x="9051" y="6097"/>
                    </a:cubicBezTo>
                    <a:cubicBezTo>
                      <a:pt x="5241" y="8954"/>
                      <a:pt x="3527" y="14478"/>
                      <a:pt x="4479" y="21906"/>
                    </a:cubicBezTo>
                    <a:cubicBezTo>
                      <a:pt x="5432" y="29716"/>
                      <a:pt x="9051" y="38478"/>
                      <a:pt x="14956" y="46478"/>
                    </a:cubicBezTo>
                    <a:cubicBezTo>
                      <a:pt x="26386" y="62478"/>
                      <a:pt x="42959" y="71049"/>
                      <a:pt x="51340" y="65144"/>
                    </a:cubicBezTo>
                    <a:cubicBezTo>
                      <a:pt x="55150" y="62287"/>
                      <a:pt x="56865" y="56763"/>
                      <a:pt x="55912" y="49335"/>
                    </a:cubicBezTo>
                    <a:cubicBezTo>
                      <a:pt x="54960" y="41525"/>
                      <a:pt x="51340" y="32763"/>
                      <a:pt x="45435" y="24764"/>
                    </a:cubicBezTo>
                    <a:cubicBezTo>
                      <a:pt x="39720" y="16764"/>
                      <a:pt x="32672" y="10287"/>
                      <a:pt x="25433" y="6859"/>
                    </a:cubicBezTo>
                    <a:cubicBezTo>
                      <a:pt x="21814" y="5145"/>
                      <a:pt x="18385" y="4192"/>
                      <a:pt x="15528" y="4192"/>
                    </a:cubicBezTo>
                    <a:lnTo>
                      <a:pt x="15528" y="4192"/>
                    </a:lnTo>
                    <a:close/>
                  </a:path>
                </a:pathLst>
              </a:custGeom>
              <a:solidFill>
                <a:srgbClr val="000000"/>
              </a:solidFill>
              <a:ln w="1904" cap="flat">
                <a:noFill/>
                <a:prstDash val="solid"/>
                <a:miter/>
              </a:ln>
            </p:spPr>
            <p:txBody>
              <a:bodyPr rtlCol="0" anchor="ctr"/>
              <a:lstStyle/>
              <a:p>
                <a:endParaRPr lang="fr-FR"/>
              </a:p>
            </p:txBody>
          </p:sp>
          <p:sp>
            <p:nvSpPr>
              <p:cNvPr id="1360" name="Forme libre 1359">
                <a:extLst>
                  <a:ext uri="{FF2B5EF4-FFF2-40B4-BE49-F238E27FC236}">
                    <a16:creationId xmlns:a16="http://schemas.microsoft.com/office/drawing/2014/main" id="{F32AA77A-D7D2-913D-3933-E954C7A1D22E}"/>
                  </a:ext>
                </a:extLst>
              </p:cNvPr>
              <p:cNvSpPr/>
              <p:nvPr/>
            </p:nvSpPr>
            <p:spPr>
              <a:xfrm rot="-1800044">
                <a:off x="6642465" y="2218747"/>
                <a:ext cx="40002" cy="22475"/>
              </a:xfrm>
              <a:custGeom>
                <a:avLst/>
                <a:gdLst>
                  <a:gd name="connsiteX0" fmla="*/ 40002 w 40002"/>
                  <a:gd name="connsiteY0" fmla="*/ 11238 h 22475"/>
                  <a:gd name="connsiteX1" fmla="*/ 20001 w 40002"/>
                  <a:gd name="connsiteY1" fmla="*/ 22476 h 22475"/>
                  <a:gd name="connsiteX2" fmla="*/ 0 w 40002"/>
                  <a:gd name="connsiteY2" fmla="*/ 11238 h 22475"/>
                  <a:gd name="connsiteX3" fmla="*/ 20001 w 40002"/>
                  <a:gd name="connsiteY3" fmla="*/ 0 h 22475"/>
                  <a:gd name="connsiteX4" fmla="*/ 40002 w 40002"/>
                  <a:gd name="connsiteY4" fmla="*/ 11238 h 22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002" h="22475">
                    <a:moveTo>
                      <a:pt x="40002" y="11238"/>
                    </a:moveTo>
                    <a:cubicBezTo>
                      <a:pt x="40002" y="17444"/>
                      <a:pt x="31048" y="22476"/>
                      <a:pt x="20001" y="22476"/>
                    </a:cubicBezTo>
                    <a:cubicBezTo>
                      <a:pt x="8955" y="22476"/>
                      <a:pt x="0" y="17444"/>
                      <a:pt x="0" y="11238"/>
                    </a:cubicBezTo>
                    <a:cubicBezTo>
                      <a:pt x="0" y="5031"/>
                      <a:pt x="8955" y="0"/>
                      <a:pt x="20001" y="0"/>
                    </a:cubicBezTo>
                    <a:cubicBezTo>
                      <a:pt x="31048" y="0"/>
                      <a:pt x="40002" y="5031"/>
                      <a:pt x="40002" y="11238"/>
                    </a:cubicBezTo>
                    <a:close/>
                  </a:path>
                </a:pathLst>
              </a:custGeom>
              <a:solidFill>
                <a:srgbClr val="FFFFFF"/>
              </a:solidFill>
              <a:ln w="1904" cap="flat">
                <a:noFill/>
                <a:prstDash val="solid"/>
                <a:miter/>
              </a:ln>
            </p:spPr>
            <p:txBody>
              <a:bodyPr rtlCol="0" anchor="ctr"/>
              <a:lstStyle/>
              <a:p>
                <a:endParaRPr lang="fr-FR"/>
              </a:p>
            </p:txBody>
          </p:sp>
          <p:sp>
            <p:nvSpPr>
              <p:cNvPr id="1361" name="Forme libre 1360">
                <a:extLst>
                  <a:ext uri="{FF2B5EF4-FFF2-40B4-BE49-F238E27FC236}">
                    <a16:creationId xmlns:a16="http://schemas.microsoft.com/office/drawing/2014/main" id="{7E6944A5-D2F2-EE0E-74C2-E6AD67D6EDBF}"/>
                  </a:ext>
                </a:extLst>
              </p:cNvPr>
              <p:cNvSpPr/>
              <p:nvPr/>
            </p:nvSpPr>
            <p:spPr>
              <a:xfrm>
                <a:off x="6642358" y="2214025"/>
                <a:ext cx="40670" cy="32026"/>
              </a:xfrm>
              <a:custGeom>
                <a:avLst/>
                <a:gdLst>
                  <a:gd name="connsiteX0" fmla="*/ 11668 w 40670"/>
                  <a:gd name="connsiteY0" fmla="*/ 32026 h 32026"/>
                  <a:gd name="connsiteX1" fmla="*/ 1191 w 40670"/>
                  <a:gd name="connsiteY1" fmla="*/ 27074 h 32026"/>
                  <a:gd name="connsiteX2" fmla="*/ 2334 w 40670"/>
                  <a:gd name="connsiteY2" fmla="*/ 15264 h 32026"/>
                  <a:gd name="connsiteX3" fmla="*/ 13763 w 40670"/>
                  <a:gd name="connsiteY3" fmla="*/ 4598 h 32026"/>
                  <a:gd name="connsiteX4" fmla="*/ 39480 w 40670"/>
                  <a:gd name="connsiteY4" fmla="*/ 4979 h 32026"/>
                  <a:gd name="connsiteX5" fmla="*/ 38337 w 40670"/>
                  <a:gd name="connsiteY5" fmla="*/ 16788 h 32026"/>
                  <a:gd name="connsiteX6" fmla="*/ 26907 w 40670"/>
                  <a:gd name="connsiteY6" fmla="*/ 27455 h 32026"/>
                  <a:gd name="connsiteX7" fmla="*/ 12049 w 40670"/>
                  <a:gd name="connsiteY7" fmla="*/ 32026 h 32026"/>
                  <a:gd name="connsiteX8" fmla="*/ 11668 w 40670"/>
                  <a:gd name="connsiteY8" fmla="*/ 32026 h 32026"/>
                  <a:gd name="connsiteX9" fmla="*/ 28622 w 40670"/>
                  <a:gd name="connsiteY9" fmla="*/ 4026 h 32026"/>
                  <a:gd name="connsiteX10" fmla="*/ 15478 w 40670"/>
                  <a:gd name="connsiteY10" fmla="*/ 8026 h 32026"/>
                  <a:gd name="connsiteX11" fmla="*/ 5572 w 40670"/>
                  <a:gd name="connsiteY11" fmla="*/ 17169 h 32026"/>
                  <a:gd name="connsiteX12" fmla="*/ 4429 w 40670"/>
                  <a:gd name="connsiteY12" fmla="*/ 24978 h 32026"/>
                  <a:gd name="connsiteX13" fmla="*/ 11668 w 40670"/>
                  <a:gd name="connsiteY13" fmla="*/ 27836 h 32026"/>
                  <a:gd name="connsiteX14" fmla="*/ 24621 w 40670"/>
                  <a:gd name="connsiteY14" fmla="*/ 23836 h 32026"/>
                  <a:gd name="connsiteX15" fmla="*/ 34527 w 40670"/>
                  <a:gd name="connsiteY15" fmla="*/ 14693 h 32026"/>
                  <a:gd name="connsiteX16" fmla="*/ 35670 w 40670"/>
                  <a:gd name="connsiteY16" fmla="*/ 6883 h 32026"/>
                  <a:gd name="connsiteX17" fmla="*/ 28622 w 40670"/>
                  <a:gd name="connsiteY17" fmla="*/ 4026 h 32026"/>
                  <a:gd name="connsiteX18" fmla="*/ 28622 w 40670"/>
                  <a:gd name="connsiteY18" fmla="*/ 4026 h 3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670" h="32026">
                    <a:moveTo>
                      <a:pt x="11668" y="32026"/>
                    </a:moveTo>
                    <a:cubicBezTo>
                      <a:pt x="6715" y="32026"/>
                      <a:pt x="2905" y="30312"/>
                      <a:pt x="1191" y="27074"/>
                    </a:cubicBezTo>
                    <a:cubicBezTo>
                      <a:pt x="-714" y="23836"/>
                      <a:pt x="-333" y="19645"/>
                      <a:pt x="2334" y="15264"/>
                    </a:cubicBezTo>
                    <a:cubicBezTo>
                      <a:pt x="4810" y="11264"/>
                      <a:pt x="8810" y="7455"/>
                      <a:pt x="13763" y="4598"/>
                    </a:cubicBezTo>
                    <a:cubicBezTo>
                      <a:pt x="24431" y="-1688"/>
                      <a:pt x="35860" y="-1498"/>
                      <a:pt x="39480" y="4979"/>
                    </a:cubicBezTo>
                    <a:cubicBezTo>
                      <a:pt x="41385" y="8217"/>
                      <a:pt x="41004" y="12407"/>
                      <a:pt x="38337" y="16788"/>
                    </a:cubicBezTo>
                    <a:cubicBezTo>
                      <a:pt x="35860" y="20788"/>
                      <a:pt x="31860" y="24598"/>
                      <a:pt x="26907" y="27455"/>
                    </a:cubicBezTo>
                    <a:cubicBezTo>
                      <a:pt x="21955" y="30312"/>
                      <a:pt x="16621" y="31836"/>
                      <a:pt x="12049" y="32026"/>
                    </a:cubicBezTo>
                    <a:cubicBezTo>
                      <a:pt x="11858" y="32026"/>
                      <a:pt x="11668" y="32026"/>
                      <a:pt x="11668" y="32026"/>
                    </a:cubicBezTo>
                    <a:close/>
                    <a:moveTo>
                      <a:pt x="28622" y="4026"/>
                    </a:moveTo>
                    <a:cubicBezTo>
                      <a:pt x="25002" y="4026"/>
                      <a:pt x="20430" y="5169"/>
                      <a:pt x="15478" y="8026"/>
                    </a:cubicBezTo>
                    <a:cubicBezTo>
                      <a:pt x="11096" y="10502"/>
                      <a:pt x="7668" y="13740"/>
                      <a:pt x="5572" y="17169"/>
                    </a:cubicBezTo>
                    <a:cubicBezTo>
                      <a:pt x="3858" y="20217"/>
                      <a:pt x="3286" y="23074"/>
                      <a:pt x="4429" y="24978"/>
                    </a:cubicBezTo>
                    <a:cubicBezTo>
                      <a:pt x="5572" y="26883"/>
                      <a:pt x="8239" y="27836"/>
                      <a:pt x="11668" y="27836"/>
                    </a:cubicBezTo>
                    <a:cubicBezTo>
                      <a:pt x="15668" y="27836"/>
                      <a:pt x="20240" y="26312"/>
                      <a:pt x="24621" y="23836"/>
                    </a:cubicBezTo>
                    <a:cubicBezTo>
                      <a:pt x="29003" y="21359"/>
                      <a:pt x="32432" y="18121"/>
                      <a:pt x="34527" y="14693"/>
                    </a:cubicBezTo>
                    <a:cubicBezTo>
                      <a:pt x="36241" y="11645"/>
                      <a:pt x="36813" y="8788"/>
                      <a:pt x="35670" y="6883"/>
                    </a:cubicBezTo>
                    <a:cubicBezTo>
                      <a:pt x="34717" y="5169"/>
                      <a:pt x="32050" y="4026"/>
                      <a:pt x="28622" y="4026"/>
                    </a:cubicBezTo>
                    <a:lnTo>
                      <a:pt x="28622" y="4026"/>
                    </a:lnTo>
                    <a:close/>
                  </a:path>
                </a:pathLst>
              </a:custGeom>
              <a:solidFill>
                <a:srgbClr val="000000"/>
              </a:solidFill>
              <a:ln w="1904" cap="flat">
                <a:noFill/>
                <a:prstDash val="solid"/>
                <a:miter/>
              </a:ln>
            </p:spPr>
            <p:txBody>
              <a:bodyPr rtlCol="0" anchor="ctr"/>
              <a:lstStyle/>
              <a:p>
                <a:endParaRPr lang="fr-FR"/>
              </a:p>
            </p:txBody>
          </p:sp>
          <p:sp>
            <p:nvSpPr>
              <p:cNvPr id="1362" name="Forme libre 1361">
                <a:extLst>
                  <a:ext uri="{FF2B5EF4-FFF2-40B4-BE49-F238E27FC236}">
                    <a16:creationId xmlns:a16="http://schemas.microsoft.com/office/drawing/2014/main" id="{4FC41297-0A7E-3BAC-C151-F7B10FF5457A}"/>
                  </a:ext>
                </a:extLst>
              </p:cNvPr>
              <p:cNvSpPr/>
              <p:nvPr/>
            </p:nvSpPr>
            <p:spPr>
              <a:xfrm>
                <a:off x="5965206" y="2711192"/>
                <a:ext cx="653197" cy="506283"/>
              </a:xfrm>
              <a:custGeom>
                <a:avLst/>
                <a:gdLst>
                  <a:gd name="connsiteX0" fmla="*/ 653198 w 653197"/>
                  <a:gd name="connsiteY0" fmla="*/ 104952 h 506283"/>
                  <a:gd name="connsiteX1" fmla="*/ 332409 w 653197"/>
                  <a:gd name="connsiteY1" fmla="*/ 299237 h 506283"/>
                  <a:gd name="connsiteX2" fmla="*/ 121915 w 653197"/>
                  <a:gd name="connsiteY2" fmla="*/ 373331 h 506283"/>
                  <a:gd name="connsiteX3" fmla="*/ 52956 w 653197"/>
                  <a:gd name="connsiteY3" fmla="*/ 444950 h 506283"/>
                  <a:gd name="connsiteX4" fmla="*/ 0 w 653197"/>
                  <a:gd name="connsiteY4" fmla="*/ 506283 h 506283"/>
                  <a:gd name="connsiteX5" fmla="*/ 34098 w 653197"/>
                  <a:gd name="connsiteY5" fmla="*/ 335998 h 506283"/>
                  <a:gd name="connsiteX6" fmla="*/ 103437 w 653197"/>
                  <a:gd name="connsiteY6" fmla="*/ 321332 h 506283"/>
                  <a:gd name="connsiteX7" fmla="*/ 246687 w 653197"/>
                  <a:gd name="connsiteY7" fmla="*/ 243999 h 506283"/>
                  <a:gd name="connsiteX8" fmla="*/ 359268 w 653197"/>
                  <a:gd name="connsiteY8" fmla="*/ 171809 h 506283"/>
                  <a:gd name="connsiteX9" fmla="*/ 540998 w 653197"/>
                  <a:gd name="connsiteY9" fmla="*/ 0 h 506283"/>
                  <a:gd name="connsiteX10" fmla="*/ 653198 w 653197"/>
                  <a:gd name="connsiteY10" fmla="*/ 104952 h 506283"/>
                  <a:gd name="connsiteX11" fmla="*/ 653198 w 653197"/>
                  <a:gd name="connsiteY11" fmla="*/ 104952 h 506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197" h="506283">
                    <a:moveTo>
                      <a:pt x="653198" y="104952"/>
                    </a:moveTo>
                    <a:cubicBezTo>
                      <a:pt x="453562" y="256570"/>
                      <a:pt x="442513" y="261522"/>
                      <a:pt x="332409" y="299237"/>
                    </a:cubicBezTo>
                    <a:cubicBezTo>
                      <a:pt x="173729" y="353522"/>
                      <a:pt x="136011" y="367046"/>
                      <a:pt x="121915" y="373331"/>
                    </a:cubicBezTo>
                    <a:cubicBezTo>
                      <a:pt x="95246" y="385141"/>
                      <a:pt x="69148" y="401903"/>
                      <a:pt x="52956" y="444950"/>
                    </a:cubicBezTo>
                    <a:cubicBezTo>
                      <a:pt x="30288" y="505140"/>
                      <a:pt x="13906" y="505712"/>
                      <a:pt x="0" y="506283"/>
                    </a:cubicBezTo>
                    <a:cubicBezTo>
                      <a:pt x="6477" y="474664"/>
                      <a:pt x="25716" y="374474"/>
                      <a:pt x="34098" y="335998"/>
                    </a:cubicBezTo>
                    <a:cubicBezTo>
                      <a:pt x="39622" y="310284"/>
                      <a:pt x="71435" y="329903"/>
                      <a:pt x="103437" y="321332"/>
                    </a:cubicBezTo>
                    <a:cubicBezTo>
                      <a:pt x="169538" y="303617"/>
                      <a:pt x="204208" y="268761"/>
                      <a:pt x="246687" y="243999"/>
                    </a:cubicBezTo>
                    <a:cubicBezTo>
                      <a:pt x="296215" y="215046"/>
                      <a:pt x="309740" y="225904"/>
                      <a:pt x="359268" y="171809"/>
                    </a:cubicBezTo>
                    <a:cubicBezTo>
                      <a:pt x="411844" y="114476"/>
                      <a:pt x="488993" y="44190"/>
                      <a:pt x="540998" y="0"/>
                    </a:cubicBezTo>
                    <a:cubicBezTo>
                      <a:pt x="540807" y="190"/>
                      <a:pt x="604813" y="61714"/>
                      <a:pt x="653198" y="104952"/>
                    </a:cubicBezTo>
                    <a:lnTo>
                      <a:pt x="653198" y="104952"/>
                    </a:lnTo>
                    <a:close/>
                  </a:path>
                </a:pathLst>
              </a:custGeom>
              <a:solidFill>
                <a:srgbClr val="FFFFFF"/>
              </a:solidFill>
              <a:ln w="1904" cap="flat">
                <a:noFill/>
                <a:prstDash val="solid"/>
                <a:miter/>
              </a:ln>
            </p:spPr>
            <p:txBody>
              <a:bodyPr rtlCol="0" anchor="ctr"/>
              <a:lstStyle/>
              <a:p>
                <a:endParaRPr lang="fr-FR"/>
              </a:p>
            </p:txBody>
          </p:sp>
          <p:sp>
            <p:nvSpPr>
              <p:cNvPr id="1363" name="Forme libre 1362">
                <a:extLst>
                  <a:ext uri="{FF2B5EF4-FFF2-40B4-BE49-F238E27FC236}">
                    <a16:creationId xmlns:a16="http://schemas.microsoft.com/office/drawing/2014/main" id="{6DDB6AC7-6349-A041-75CB-E1DA1C68D217}"/>
                  </a:ext>
                </a:extLst>
              </p:cNvPr>
              <p:cNvSpPr/>
              <p:nvPr/>
            </p:nvSpPr>
            <p:spPr>
              <a:xfrm>
                <a:off x="5963035" y="2709356"/>
                <a:ext cx="657272" cy="510404"/>
              </a:xfrm>
              <a:custGeom>
                <a:avLst/>
                <a:gdLst>
                  <a:gd name="connsiteX0" fmla="*/ 1980 w 657272"/>
                  <a:gd name="connsiteY0" fmla="*/ 510405 h 510404"/>
                  <a:gd name="connsiteX1" fmla="*/ 456 w 657272"/>
                  <a:gd name="connsiteY1" fmla="*/ 509643 h 510404"/>
                  <a:gd name="connsiteX2" fmla="*/ 75 w 657272"/>
                  <a:gd name="connsiteY2" fmla="*/ 507929 h 510404"/>
                  <a:gd name="connsiteX3" fmla="*/ 11885 w 657272"/>
                  <a:gd name="connsiteY3" fmla="*/ 448500 h 510404"/>
                  <a:gd name="connsiteX4" fmla="*/ 34173 w 657272"/>
                  <a:gd name="connsiteY4" fmla="*/ 337453 h 510404"/>
                  <a:gd name="connsiteX5" fmla="*/ 69414 w 657272"/>
                  <a:gd name="connsiteY5" fmla="*/ 322787 h 510404"/>
                  <a:gd name="connsiteX6" fmla="*/ 104846 w 657272"/>
                  <a:gd name="connsiteY6" fmla="*/ 321453 h 510404"/>
                  <a:gd name="connsiteX7" fmla="*/ 212093 w 657272"/>
                  <a:gd name="connsiteY7" fmla="*/ 267358 h 510404"/>
                  <a:gd name="connsiteX8" fmla="*/ 247524 w 657272"/>
                  <a:gd name="connsiteY8" fmla="*/ 244311 h 510404"/>
                  <a:gd name="connsiteX9" fmla="*/ 287718 w 657272"/>
                  <a:gd name="connsiteY9" fmla="*/ 224692 h 510404"/>
                  <a:gd name="connsiteX10" fmla="*/ 359724 w 657272"/>
                  <a:gd name="connsiteY10" fmla="*/ 172502 h 510404"/>
                  <a:gd name="connsiteX11" fmla="*/ 541644 w 657272"/>
                  <a:gd name="connsiteY11" fmla="*/ 503 h 510404"/>
                  <a:gd name="connsiteX12" fmla="*/ 544311 w 657272"/>
                  <a:gd name="connsiteY12" fmla="*/ 503 h 510404"/>
                  <a:gd name="connsiteX13" fmla="*/ 656511 w 657272"/>
                  <a:gd name="connsiteY13" fmla="*/ 105264 h 510404"/>
                  <a:gd name="connsiteX14" fmla="*/ 657273 w 657272"/>
                  <a:gd name="connsiteY14" fmla="*/ 106788 h 510404"/>
                  <a:gd name="connsiteX15" fmla="*/ 656511 w 657272"/>
                  <a:gd name="connsiteY15" fmla="*/ 108311 h 510404"/>
                  <a:gd name="connsiteX16" fmla="*/ 462399 w 657272"/>
                  <a:gd name="connsiteY16" fmla="*/ 248311 h 510404"/>
                  <a:gd name="connsiteX17" fmla="*/ 335150 w 657272"/>
                  <a:gd name="connsiteY17" fmla="*/ 302977 h 510404"/>
                  <a:gd name="connsiteX18" fmla="*/ 124847 w 657272"/>
                  <a:gd name="connsiteY18" fmla="*/ 377072 h 510404"/>
                  <a:gd name="connsiteX19" fmla="*/ 57032 w 657272"/>
                  <a:gd name="connsiteY19" fmla="*/ 447548 h 510404"/>
                  <a:gd name="connsiteX20" fmla="*/ 2361 w 657272"/>
                  <a:gd name="connsiteY20" fmla="*/ 510214 h 510404"/>
                  <a:gd name="connsiteX21" fmla="*/ 1980 w 657272"/>
                  <a:gd name="connsiteY21" fmla="*/ 510405 h 510404"/>
                  <a:gd name="connsiteX22" fmla="*/ 1980 w 657272"/>
                  <a:gd name="connsiteY22" fmla="*/ 510405 h 510404"/>
                  <a:gd name="connsiteX23" fmla="*/ 1980 w 657272"/>
                  <a:gd name="connsiteY23" fmla="*/ 510405 h 510404"/>
                  <a:gd name="connsiteX24" fmla="*/ 56461 w 657272"/>
                  <a:gd name="connsiteY24" fmla="*/ 326025 h 510404"/>
                  <a:gd name="connsiteX25" fmla="*/ 37983 w 657272"/>
                  <a:gd name="connsiteY25" fmla="*/ 338215 h 510404"/>
                  <a:gd name="connsiteX26" fmla="*/ 15695 w 657272"/>
                  <a:gd name="connsiteY26" fmla="*/ 449072 h 510404"/>
                  <a:gd name="connsiteX27" fmla="*/ 4456 w 657272"/>
                  <a:gd name="connsiteY27" fmla="*/ 506024 h 510404"/>
                  <a:gd name="connsiteX28" fmla="*/ 53032 w 657272"/>
                  <a:gd name="connsiteY28" fmla="*/ 446215 h 510404"/>
                  <a:gd name="connsiteX29" fmla="*/ 123133 w 657272"/>
                  <a:gd name="connsiteY29" fmla="*/ 373453 h 510404"/>
                  <a:gd name="connsiteX30" fmla="*/ 333817 w 657272"/>
                  <a:gd name="connsiteY30" fmla="*/ 299168 h 510404"/>
                  <a:gd name="connsiteX31" fmla="*/ 652130 w 657272"/>
                  <a:gd name="connsiteY31" fmla="*/ 106597 h 510404"/>
                  <a:gd name="connsiteX32" fmla="*/ 542978 w 657272"/>
                  <a:gd name="connsiteY32" fmla="*/ 4693 h 510404"/>
                  <a:gd name="connsiteX33" fmla="*/ 362772 w 657272"/>
                  <a:gd name="connsiteY33" fmla="*/ 175168 h 510404"/>
                  <a:gd name="connsiteX34" fmla="*/ 289242 w 657272"/>
                  <a:gd name="connsiteY34" fmla="*/ 228311 h 510404"/>
                  <a:gd name="connsiteX35" fmla="*/ 249620 w 657272"/>
                  <a:gd name="connsiteY35" fmla="*/ 247549 h 510404"/>
                  <a:gd name="connsiteX36" fmla="*/ 214379 w 657272"/>
                  <a:gd name="connsiteY36" fmla="*/ 270406 h 510404"/>
                  <a:gd name="connsiteX37" fmla="*/ 105798 w 657272"/>
                  <a:gd name="connsiteY37" fmla="*/ 325072 h 510404"/>
                  <a:gd name="connsiteX38" fmla="*/ 68843 w 657272"/>
                  <a:gd name="connsiteY38" fmla="*/ 326596 h 510404"/>
                  <a:gd name="connsiteX39" fmla="*/ 56461 w 657272"/>
                  <a:gd name="connsiteY39" fmla="*/ 326025 h 510404"/>
                  <a:gd name="connsiteX40" fmla="*/ 56461 w 657272"/>
                  <a:gd name="connsiteY40" fmla="*/ 326025 h 51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57272" h="510404">
                    <a:moveTo>
                      <a:pt x="1980" y="510405"/>
                    </a:moveTo>
                    <a:cubicBezTo>
                      <a:pt x="1408" y="510405"/>
                      <a:pt x="837" y="510214"/>
                      <a:pt x="456" y="509643"/>
                    </a:cubicBezTo>
                    <a:cubicBezTo>
                      <a:pt x="75" y="509071"/>
                      <a:pt x="-116" y="508500"/>
                      <a:pt x="75" y="507929"/>
                    </a:cubicBezTo>
                    <a:cubicBezTo>
                      <a:pt x="2551" y="495738"/>
                      <a:pt x="6933" y="473833"/>
                      <a:pt x="11885" y="448500"/>
                    </a:cubicBezTo>
                    <a:cubicBezTo>
                      <a:pt x="19886" y="407548"/>
                      <a:pt x="29030" y="361263"/>
                      <a:pt x="34173" y="337453"/>
                    </a:cubicBezTo>
                    <a:cubicBezTo>
                      <a:pt x="37983" y="320120"/>
                      <a:pt x="52460" y="321263"/>
                      <a:pt x="69414" y="322787"/>
                    </a:cubicBezTo>
                    <a:cubicBezTo>
                      <a:pt x="80272" y="323739"/>
                      <a:pt x="92654" y="324691"/>
                      <a:pt x="104846" y="321453"/>
                    </a:cubicBezTo>
                    <a:cubicBezTo>
                      <a:pt x="151707" y="308882"/>
                      <a:pt x="182376" y="287930"/>
                      <a:pt x="212093" y="267358"/>
                    </a:cubicBezTo>
                    <a:cubicBezTo>
                      <a:pt x="224094" y="259168"/>
                      <a:pt x="235333" y="251358"/>
                      <a:pt x="247524" y="244311"/>
                    </a:cubicBezTo>
                    <a:cubicBezTo>
                      <a:pt x="264097" y="234597"/>
                      <a:pt x="276669" y="229454"/>
                      <a:pt x="287718" y="224692"/>
                    </a:cubicBezTo>
                    <a:cubicBezTo>
                      <a:pt x="310386" y="215168"/>
                      <a:pt x="326769" y="208311"/>
                      <a:pt x="359724" y="172502"/>
                    </a:cubicBezTo>
                    <a:cubicBezTo>
                      <a:pt x="413634" y="113835"/>
                      <a:pt x="491545" y="43169"/>
                      <a:pt x="541644" y="503"/>
                    </a:cubicBezTo>
                    <a:cubicBezTo>
                      <a:pt x="542406" y="-259"/>
                      <a:pt x="543549" y="-69"/>
                      <a:pt x="544311" y="503"/>
                    </a:cubicBezTo>
                    <a:cubicBezTo>
                      <a:pt x="544883" y="1074"/>
                      <a:pt x="608888" y="62597"/>
                      <a:pt x="656511" y="105264"/>
                    </a:cubicBezTo>
                    <a:cubicBezTo>
                      <a:pt x="656892" y="105645"/>
                      <a:pt x="657273" y="106216"/>
                      <a:pt x="657273" y="106788"/>
                    </a:cubicBezTo>
                    <a:cubicBezTo>
                      <a:pt x="657273" y="107359"/>
                      <a:pt x="656892" y="107931"/>
                      <a:pt x="656511" y="108311"/>
                    </a:cubicBezTo>
                    <a:cubicBezTo>
                      <a:pt x="552693" y="187168"/>
                      <a:pt x="502784" y="224121"/>
                      <a:pt x="462399" y="248311"/>
                    </a:cubicBezTo>
                    <a:cubicBezTo>
                      <a:pt x="421444" y="272882"/>
                      <a:pt x="392108" y="283358"/>
                      <a:pt x="335150" y="302977"/>
                    </a:cubicBezTo>
                    <a:cubicBezTo>
                      <a:pt x="175328" y="357644"/>
                      <a:pt x="138943" y="370786"/>
                      <a:pt x="124847" y="377072"/>
                    </a:cubicBezTo>
                    <a:cubicBezTo>
                      <a:pt x="99131" y="388501"/>
                      <a:pt x="73033" y="404881"/>
                      <a:pt x="57032" y="447548"/>
                    </a:cubicBezTo>
                    <a:cubicBezTo>
                      <a:pt x="33983" y="508881"/>
                      <a:pt x="17028" y="509643"/>
                      <a:pt x="2361" y="510214"/>
                    </a:cubicBezTo>
                    <a:lnTo>
                      <a:pt x="1980" y="510405"/>
                    </a:lnTo>
                    <a:cubicBezTo>
                      <a:pt x="1980" y="510405"/>
                      <a:pt x="1980" y="510405"/>
                      <a:pt x="1980" y="510405"/>
                    </a:cubicBezTo>
                    <a:lnTo>
                      <a:pt x="1980" y="510405"/>
                    </a:lnTo>
                    <a:close/>
                    <a:moveTo>
                      <a:pt x="56461" y="326025"/>
                    </a:moveTo>
                    <a:cubicBezTo>
                      <a:pt x="45984" y="326025"/>
                      <a:pt x="40078" y="328501"/>
                      <a:pt x="37983" y="338215"/>
                    </a:cubicBezTo>
                    <a:cubicBezTo>
                      <a:pt x="32839" y="361834"/>
                      <a:pt x="23696" y="408310"/>
                      <a:pt x="15695" y="449072"/>
                    </a:cubicBezTo>
                    <a:cubicBezTo>
                      <a:pt x="11123" y="472691"/>
                      <a:pt x="6933" y="493452"/>
                      <a:pt x="4456" y="506024"/>
                    </a:cubicBezTo>
                    <a:cubicBezTo>
                      <a:pt x="17410" y="505262"/>
                      <a:pt x="32268" y="501262"/>
                      <a:pt x="53032" y="446215"/>
                    </a:cubicBezTo>
                    <a:cubicBezTo>
                      <a:pt x="69604" y="402024"/>
                      <a:pt x="96464" y="385072"/>
                      <a:pt x="123133" y="373453"/>
                    </a:cubicBezTo>
                    <a:cubicBezTo>
                      <a:pt x="137420" y="367167"/>
                      <a:pt x="173804" y="354025"/>
                      <a:pt x="333817" y="299168"/>
                    </a:cubicBezTo>
                    <a:cubicBezTo>
                      <a:pt x="442779" y="261835"/>
                      <a:pt x="451922" y="258787"/>
                      <a:pt x="652130" y="106597"/>
                    </a:cubicBezTo>
                    <a:cubicBezTo>
                      <a:pt x="608507" y="67359"/>
                      <a:pt x="552312" y="13645"/>
                      <a:pt x="542978" y="4693"/>
                    </a:cubicBezTo>
                    <a:cubicBezTo>
                      <a:pt x="492878" y="47359"/>
                      <a:pt x="416300" y="117264"/>
                      <a:pt x="362772" y="175168"/>
                    </a:cubicBezTo>
                    <a:cubicBezTo>
                      <a:pt x="329245" y="211549"/>
                      <a:pt x="311720" y="218978"/>
                      <a:pt x="289242" y="228311"/>
                    </a:cubicBezTo>
                    <a:cubicBezTo>
                      <a:pt x="278193" y="232882"/>
                      <a:pt x="265811" y="238216"/>
                      <a:pt x="249620" y="247549"/>
                    </a:cubicBezTo>
                    <a:cubicBezTo>
                      <a:pt x="237619" y="254597"/>
                      <a:pt x="226380" y="262216"/>
                      <a:pt x="214379" y="270406"/>
                    </a:cubicBezTo>
                    <a:cubicBezTo>
                      <a:pt x="184471" y="290977"/>
                      <a:pt x="153421" y="312311"/>
                      <a:pt x="105798" y="325072"/>
                    </a:cubicBezTo>
                    <a:cubicBezTo>
                      <a:pt x="92844" y="328501"/>
                      <a:pt x="80082" y="327549"/>
                      <a:pt x="68843" y="326596"/>
                    </a:cubicBezTo>
                    <a:cubicBezTo>
                      <a:pt x="64271" y="326406"/>
                      <a:pt x="60080" y="326025"/>
                      <a:pt x="56461" y="326025"/>
                    </a:cubicBezTo>
                    <a:lnTo>
                      <a:pt x="56461" y="326025"/>
                    </a:lnTo>
                    <a:close/>
                  </a:path>
                </a:pathLst>
              </a:custGeom>
              <a:solidFill>
                <a:srgbClr val="000000"/>
              </a:solidFill>
              <a:ln w="1904" cap="flat">
                <a:noFill/>
                <a:prstDash val="solid"/>
                <a:miter/>
              </a:ln>
            </p:spPr>
            <p:txBody>
              <a:bodyPr rtlCol="0" anchor="ctr"/>
              <a:lstStyle/>
              <a:p>
                <a:endParaRPr lang="fr-FR"/>
              </a:p>
            </p:txBody>
          </p:sp>
          <p:sp>
            <p:nvSpPr>
              <p:cNvPr id="1364" name="Forme libre 1363">
                <a:extLst>
                  <a:ext uri="{FF2B5EF4-FFF2-40B4-BE49-F238E27FC236}">
                    <a16:creationId xmlns:a16="http://schemas.microsoft.com/office/drawing/2014/main" id="{6EC84136-4589-2123-F30C-85D7977639DA}"/>
                  </a:ext>
                </a:extLst>
              </p:cNvPr>
              <p:cNvSpPr/>
              <p:nvPr/>
            </p:nvSpPr>
            <p:spPr>
              <a:xfrm>
                <a:off x="6100970" y="2679954"/>
                <a:ext cx="481811" cy="401640"/>
              </a:xfrm>
              <a:custGeom>
                <a:avLst/>
                <a:gdLst>
                  <a:gd name="connsiteX0" fmla="*/ 481812 w 481811"/>
                  <a:gd name="connsiteY0" fmla="*/ 170856 h 401640"/>
                  <a:gd name="connsiteX1" fmla="*/ 425617 w 481811"/>
                  <a:gd name="connsiteY1" fmla="*/ 220951 h 401640"/>
                  <a:gd name="connsiteX2" fmla="*/ 318941 w 481811"/>
                  <a:gd name="connsiteY2" fmla="*/ 301713 h 401640"/>
                  <a:gd name="connsiteX3" fmla="*/ 304463 w 481811"/>
                  <a:gd name="connsiteY3" fmla="*/ 310475 h 401640"/>
                  <a:gd name="connsiteX4" fmla="*/ 104637 w 481811"/>
                  <a:gd name="connsiteY4" fmla="*/ 382093 h 401640"/>
                  <a:gd name="connsiteX5" fmla="*/ 21773 w 481811"/>
                  <a:gd name="connsiteY5" fmla="*/ 391046 h 401640"/>
                  <a:gd name="connsiteX6" fmla="*/ 17201 w 481811"/>
                  <a:gd name="connsiteY6" fmla="*/ 363808 h 401640"/>
                  <a:gd name="connsiteX7" fmla="*/ 8058 w 481811"/>
                  <a:gd name="connsiteY7" fmla="*/ 346474 h 401640"/>
                  <a:gd name="connsiteX8" fmla="*/ 1391 w 481811"/>
                  <a:gd name="connsiteY8" fmla="*/ 341332 h 401640"/>
                  <a:gd name="connsiteX9" fmla="*/ 18725 w 481811"/>
                  <a:gd name="connsiteY9" fmla="*/ 295427 h 401640"/>
                  <a:gd name="connsiteX10" fmla="*/ 97398 w 481811"/>
                  <a:gd name="connsiteY10" fmla="*/ 260761 h 401640"/>
                  <a:gd name="connsiteX11" fmla="*/ 194359 w 481811"/>
                  <a:gd name="connsiteY11" fmla="*/ 227427 h 401640"/>
                  <a:gd name="connsiteX12" fmla="*/ 271508 w 481811"/>
                  <a:gd name="connsiteY12" fmla="*/ 138666 h 401640"/>
                  <a:gd name="connsiteX13" fmla="*/ 271508 w 481811"/>
                  <a:gd name="connsiteY13" fmla="*/ 138666 h 401640"/>
                  <a:gd name="connsiteX14" fmla="*/ 272080 w 481811"/>
                  <a:gd name="connsiteY14" fmla="*/ 137904 h 401640"/>
                  <a:gd name="connsiteX15" fmla="*/ 395138 w 481811"/>
                  <a:gd name="connsiteY15" fmla="*/ 13714 h 401640"/>
                  <a:gd name="connsiteX16" fmla="*/ 411711 w 481811"/>
                  <a:gd name="connsiteY16" fmla="*/ 1143 h 401640"/>
                  <a:gd name="connsiteX17" fmla="*/ 413425 w 481811"/>
                  <a:gd name="connsiteY17" fmla="*/ 0 h 401640"/>
                  <a:gd name="connsiteX18" fmla="*/ 416473 w 481811"/>
                  <a:gd name="connsiteY18" fmla="*/ 7619 h 401640"/>
                  <a:gd name="connsiteX19" fmla="*/ 416473 w 481811"/>
                  <a:gd name="connsiteY19" fmla="*/ 7619 h 401640"/>
                  <a:gd name="connsiteX20" fmla="*/ 417425 w 481811"/>
                  <a:gd name="connsiteY20" fmla="*/ 9905 h 401640"/>
                  <a:gd name="connsiteX21" fmla="*/ 481812 w 481811"/>
                  <a:gd name="connsiteY21" fmla="*/ 170856 h 40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1811" h="401640">
                    <a:moveTo>
                      <a:pt x="481812" y="170856"/>
                    </a:moveTo>
                    <a:cubicBezTo>
                      <a:pt x="463524" y="188380"/>
                      <a:pt x="444285" y="205332"/>
                      <a:pt x="425617" y="220951"/>
                    </a:cubicBezTo>
                    <a:cubicBezTo>
                      <a:pt x="380470" y="258856"/>
                      <a:pt x="338371" y="289141"/>
                      <a:pt x="318941" y="301713"/>
                    </a:cubicBezTo>
                    <a:cubicBezTo>
                      <a:pt x="313988" y="304951"/>
                      <a:pt x="309226" y="307808"/>
                      <a:pt x="304463" y="310475"/>
                    </a:cubicBezTo>
                    <a:cubicBezTo>
                      <a:pt x="224266" y="356379"/>
                      <a:pt x="157403" y="346665"/>
                      <a:pt x="104637" y="382093"/>
                    </a:cubicBezTo>
                    <a:cubicBezTo>
                      <a:pt x="61586" y="411046"/>
                      <a:pt x="33774" y="402284"/>
                      <a:pt x="21773" y="391046"/>
                    </a:cubicBezTo>
                    <a:cubicBezTo>
                      <a:pt x="25011" y="389712"/>
                      <a:pt x="22916" y="377522"/>
                      <a:pt x="17201" y="363808"/>
                    </a:cubicBezTo>
                    <a:cubicBezTo>
                      <a:pt x="14344" y="356760"/>
                      <a:pt x="10915" y="350665"/>
                      <a:pt x="8058" y="346474"/>
                    </a:cubicBezTo>
                    <a:cubicBezTo>
                      <a:pt x="5391" y="342665"/>
                      <a:pt x="2914" y="340570"/>
                      <a:pt x="1391" y="341332"/>
                    </a:cubicBezTo>
                    <a:cubicBezTo>
                      <a:pt x="-2801" y="327427"/>
                      <a:pt x="2343" y="309141"/>
                      <a:pt x="18725" y="295427"/>
                    </a:cubicBezTo>
                    <a:cubicBezTo>
                      <a:pt x="43680" y="274475"/>
                      <a:pt x="64443" y="287237"/>
                      <a:pt x="97398" y="260761"/>
                    </a:cubicBezTo>
                    <a:cubicBezTo>
                      <a:pt x="133592" y="231427"/>
                      <a:pt x="170547" y="242475"/>
                      <a:pt x="194359" y="227427"/>
                    </a:cubicBezTo>
                    <a:cubicBezTo>
                      <a:pt x="232267" y="203808"/>
                      <a:pt x="242172" y="173332"/>
                      <a:pt x="271508" y="138666"/>
                    </a:cubicBezTo>
                    <a:lnTo>
                      <a:pt x="271508" y="138666"/>
                    </a:lnTo>
                    <a:cubicBezTo>
                      <a:pt x="271699" y="138476"/>
                      <a:pt x="271889" y="138095"/>
                      <a:pt x="272080" y="137904"/>
                    </a:cubicBezTo>
                    <a:cubicBezTo>
                      <a:pt x="302558" y="102476"/>
                      <a:pt x="337609" y="58857"/>
                      <a:pt x="395138" y="13714"/>
                    </a:cubicBezTo>
                    <a:cubicBezTo>
                      <a:pt x="400472" y="9524"/>
                      <a:pt x="405996" y="5333"/>
                      <a:pt x="411711" y="1143"/>
                    </a:cubicBezTo>
                    <a:cubicBezTo>
                      <a:pt x="412282" y="762"/>
                      <a:pt x="412854" y="381"/>
                      <a:pt x="413425" y="0"/>
                    </a:cubicBezTo>
                    <a:lnTo>
                      <a:pt x="416473" y="7619"/>
                    </a:lnTo>
                    <a:lnTo>
                      <a:pt x="416473" y="7619"/>
                    </a:lnTo>
                    <a:lnTo>
                      <a:pt x="417425" y="9905"/>
                    </a:lnTo>
                    <a:lnTo>
                      <a:pt x="481812" y="170856"/>
                    </a:lnTo>
                    <a:close/>
                  </a:path>
                </a:pathLst>
              </a:custGeom>
              <a:solidFill>
                <a:srgbClr val="FFD26C"/>
              </a:solidFill>
              <a:ln w="1904" cap="flat">
                <a:noFill/>
                <a:prstDash val="solid"/>
                <a:miter/>
              </a:ln>
            </p:spPr>
            <p:txBody>
              <a:bodyPr rtlCol="0" anchor="ctr"/>
              <a:lstStyle/>
              <a:p>
                <a:endParaRPr lang="fr-FR"/>
              </a:p>
            </p:txBody>
          </p:sp>
          <p:sp>
            <p:nvSpPr>
              <p:cNvPr id="1365" name="Forme libre 1364">
                <a:extLst>
                  <a:ext uri="{FF2B5EF4-FFF2-40B4-BE49-F238E27FC236}">
                    <a16:creationId xmlns:a16="http://schemas.microsoft.com/office/drawing/2014/main" id="{CC3CFF73-87F8-7522-F692-D0C0617BAD50}"/>
                  </a:ext>
                </a:extLst>
              </p:cNvPr>
              <p:cNvSpPr/>
              <p:nvPr/>
            </p:nvSpPr>
            <p:spPr>
              <a:xfrm>
                <a:off x="6100970" y="2679954"/>
                <a:ext cx="417616" cy="346474"/>
              </a:xfrm>
              <a:custGeom>
                <a:avLst/>
                <a:gdLst>
                  <a:gd name="connsiteX0" fmla="*/ 417616 w 417616"/>
                  <a:gd name="connsiteY0" fmla="*/ 9714 h 346474"/>
                  <a:gd name="connsiteX1" fmla="*/ 279318 w 417616"/>
                  <a:gd name="connsiteY1" fmla="*/ 146095 h 346474"/>
                  <a:gd name="connsiteX2" fmla="*/ 201598 w 417616"/>
                  <a:gd name="connsiteY2" fmla="*/ 235618 h 346474"/>
                  <a:gd name="connsiteX3" fmla="*/ 104637 w 417616"/>
                  <a:gd name="connsiteY3" fmla="*/ 269141 h 346474"/>
                  <a:gd name="connsiteX4" fmla="*/ 26154 w 417616"/>
                  <a:gd name="connsiteY4" fmla="*/ 303999 h 346474"/>
                  <a:gd name="connsiteX5" fmla="*/ 8058 w 417616"/>
                  <a:gd name="connsiteY5" fmla="*/ 346474 h 346474"/>
                  <a:gd name="connsiteX6" fmla="*/ 1391 w 417616"/>
                  <a:gd name="connsiteY6" fmla="*/ 341332 h 346474"/>
                  <a:gd name="connsiteX7" fmla="*/ 18725 w 417616"/>
                  <a:gd name="connsiteY7" fmla="*/ 295427 h 346474"/>
                  <a:gd name="connsiteX8" fmla="*/ 97398 w 417616"/>
                  <a:gd name="connsiteY8" fmla="*/ 260761 h 346474"/>
                  <a:gd name="connsiteX9" fmla="*/ 194359 w 417616"/>
                  <a:gd name="connsiteY9" fmla="*/ 227427 h 346474"/>
                  <a:gd name="connsiteX10" fmla="*/ 272270 w 417616"/>
                  <a:gd name="connsiteY10" fmla="*/ 138095 h 346474"/>
                  <a:gd name="connsiteX11" fmla="*/ 413806 w 417616"/>
                  <a:gd name="connsiteY11" fmla="*/ 0 h 346474"/>
                  <a:gd name="connsiteX12" fmla="*/ 417616 w 417616"/>
                  <a:gd name="connsiteY12" fmla="*/ 9714 h 346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7616" h="346474">
                    <a:moveTo>
                      <a:pt x="417616" y="9714"/>
                    </a:moveTo>
                    <a:cubicBezTo>
                      <a:pt x="350753" y="59428"/>
                      <a:pt x="312274" y="107428"/>
                      <a:pt x="279318" y="146095"/>
                    </a:cubicBezTo>
                    <a:cubicBezTo>
                      <a:pt x="249602" y="180951"/>
                      <a:pt x="239696" y="211808"/>
                      <a:pt x="201598" y="235618"/>
                    </a:cubicBezTo>
                    <a:cubicBezTo>
                      <a:pt x="177786" y="250475"/>
                      <a:pt x="140831" y="239618"/>
                      <a:pt x="104637" y="269141"/>
                    </a:cubicBezTo>
                    <a:cubicBezTo>
                      <a:pt x="71873" y="295808"/>
                      <a:pt x="51109" y="283046"/>
                      <a:pt x="26154" y="303999"/>
                    </a:cubicBezTo>
                    <a:cubicBezTo>
                      <a:pt x="11105" y="316570"/>
                      <a:pt x="5581" y="333141"/>
                      <a:pt x="8058" y="346474"/>
                    </a:cubicBezTo>
                    <a:cubicBezTo>
                      <a:pt x="5391" y="342665"/>
                      <a:pt x="2914" y="340570"/>
                      <a:pt x="1391" y="341332"/>
                    </a:cubicBezTo>
                    <a:cubicBezTo>
                      <a:pt x="-2801" y="327427"/>
                      <a:pt x="2343" y="309141"/>
                      <a:pt x="18725" y="295427"/>
                    </a:cubicBezTo>
                    <a:cubicBezTo>
                      <a:pt x="43680" y="274475"/>
                      <a:pt x="64443" y="287237"/>
                      <a:pt x="97398" y="260761"/>
                    </a:cubicBezTo>
                    <a:cubicBezTo>
                      <a:pt x="133592" y="231427"/>
                      <a:pt x="170547" y="242475"/>
                      <a:pt x="194359" y="227427"/>
                    </a:cubicBezTo>
                    <a:cubicBezTo>
                      <a:pt x="232457" y="203618"/>
                      <a:pt x="242363" y="172951"/>
                      <a:pt x="272270" y="138095"/>
                    </a:cubicBezTo>
                    <a:cubicBezTo>
                      <a:pt x="305797" y="99047"/>
                      <a:pt x="345038" y="50095"/>
                      <a:pt x="413806" y="0"/>
                    </a:cubicBezTo>
                    <a:lnTo>
                      <a:pt x="417616" y="9714"/>
                    </a:lnTo>
                    <a:close/>
                  </a:path>
                </a:pathLst>
              </a:custGeom>
              <a:solidFill>
                <a:srgbClr val="FFD26C"/>
              </a:solidFill>
              <a:ln w="1904" cap="flat">
                <a:noFill/>
                <a:prstDash val="solid"/>
                <a:miter/>
              </a:ln>
            </p:spPr>
            <p:txBody>
              <a:bodyPr rtlCol="0" anchor="ctr"/>
              <a:lstStyle/>
              <a:p>
                <a:endParaRPr lang="fr-FR"/>
              </a:p>
            </p:txBody>
          </p:sp>
          <p:sp>
            <p:nvSpPr>
              <p:cNvPr id="1366" name="Forme libre 1365">
                <a:extLst>
                  <a:ext uri="{FF2B5EF4-FFF2-40B4-BE49-F238E27FC236}">
                    <a16:creationId xmlns:a16="http://schemas.microsoft.com/office/drawing/2014/main" id="{5E06BCED-CD5B-DADA-D6FD-5C34BCB09899}"/>
                  </a:ext>
                </a:extLst>
              </p:cNvPr>
              <p:cNvSpPr/>
              <p:nvPr/>
            </p:nvSpPr>
            <p:spPr>
              <a:xfrm>
                <a:off x="6168695" y="2436146"/>
                <a:ext cx="216736" cy="288769"/>
              </a:xfrm>
              <a:custGeom>
                <a:avLst/>
                <a:gdLst>
                  <a:gd name="connsiteX0" fmla="*/ 216736 w 216736"/>
                  <a:gd name="connsiteY0" fmla="*/ 92952 h 288769"/>
                  <a:gd name="connsiteX1" fmla="*/ 149302 w 216736"/>
                  <a:gd name="connsiteY1" fmla="*/ 122857 h 288769"/>
                  <a:gd name="connsiteX2" fmla="*/ 51960 w 216736"/>
                  <a:gd name="connsiteY2" fmla="*/ 230285 h 288769"/>
                  <a:gd name="connsiteX3" fmla="*/ 51579 w 216736"/>
                  <a:gd name="connsiteY3" fmla="*/ 260189 h 288769"/>
                  <a:gd name="connsiteX4" fmla="*/ 55008 w 216736"/>
                  <a:gd name="connsiteY4" fmla="*/ 279618 h 288769"/>
                  <a:gd name="connsiteX5" fmla="*/ 34435 w 216736"/>
                  <a:gd name="connsiteY5" fmla="*/ 284951 h 288769"/>
                  <a:gd name="connsiteX6" fmla="*/ 34435 w 216736"/>
                  <a:gd name="connsiteY6" fmla="*/ 284951 h 288769"/>
                  <a:gd name="connsiteX7" fmla="*/ 22244 w 216736"/>
                  <a:gd name="connsiteY7" fmla="*/ 282284 h 288769"/>
                  <a:gd name="connsiteX8" fmla="*/ 22244 w 216736"/>
                  <a:gd name="connsiteY8" fmla="*/ 282284 h 288769"/>
                  <a:gd name="connsiteX9" fmla="*/ 8338 w 216736"/>
                  <a:gd name="connsiteY9" fmla="*/ 272189 h 288769"/>
                  <a:gd name="connsiteX10" fmla="*/ 20148 w 216736"/>
                  <a:gd name="connsiteY10" fmla="*/ 219427 h 288769"/>
                  <a:gd name="connsiteX11" fmla="*/ 20529 w 216736"/>
                  <a:gd name="connsiteY11" fmla="*/ 218285 h 288769"/>
                  <a:gd name="connsiteX12" fmla="*/ 139777 w 216736"/>
                  <a:gd name="connsiteY12" fmla="*/ 45333 h 288769"/>
                  <a:gd name="connsiteX13" fmla="*/ 169685 w 216736"/>
                  <a:gd name="connsiteY13" fmla="*/ 22095 h 288769"/>
                  <a:gd name="connsiteX14" fmla="*/ 202830 w 216736"/>
                  <a:gd name="connsiteY14" fmla="*/ 0 h 288769"/>
                  <a:gd name="connsiteX15" fmla="*/ 216736 w 216736"/>
                  <a:gd name="connsiteY15" fmla="*/ 92952 h 2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736" h="288769">
                    <a:moveTo>
                      <a:pt x="216736" y="92952"/>
                    </a:moveTo>
                    <a:cubicBezTo>
                      <a:pt x="193115" y="100761"/>
                      <a:pt x="170256" y="111238"/>
                      <a:pt x="149302" y="122857"/>
                    </a:cubicBezTo>
                    <a:cubicBezTo>
                      <a:pt x="91011" y="155047"/>
                      <a:pt x="64723" y="191047"/>
                      <a:pt x="51960" y="230285"/>
                    </a:cubicBezTo>
                    <a:cubicBezTo>
                      <a:pt x="66819" y="242285"/>
                      <a:pt x="57103" y="256189"/>
                      <a:pt x="51579" y="260189"/>
                    </a:cubicBezTo>
                    <a:cubicBezTo>
                      <a:pt x="55961" y="266856"/>
                      <a:pt x="57485" y="271427"/>
                      <a:pt x="55008" y="279618"/>
                    </a:cubicBezTo>
                    <a:cubicBezTo>
                      <a:pt x="51579" y="291046"/>
                      <a:pt x="39769" y="290475"/>
                      <a:pt x="34435" y="284951"/>
                    </a:cubicBezTo>
                    <a:lnTo>
                      <a:pt x="34435" y="284951"/>
                    </a:lnTo>
                    <a:cubicBezTo>
                      <a:pt x="31768" y="287999"/>
                      <a:pt x="26244" y="286856"/>
                      <a:pt x="22244" y="282284"/>
                    </a:cubicBezTo>
                    <a:lnTo>
                      <a:pt x="22244" y="282284"/>
                    </a:lnTo>
                    <a:cubicBezTo>
                      <a:pt x="18053" y="283999"/>
                      <a:pt x="11004" y="280380"/>
                      <a:pt x="8338" y="272189"/>
                    </a:cubicBezTo>
                    <a:cubicBezTo>
                      <a:pt x="-10331" y="258665"/>
                      <a:pt x="6242" y="228380"/>
                      <a:pt x="20148" y="219427"/>
                    </a:cubicBezTo>
                    <a:cubicBezTo>
                      <a:pt x="20339" y="219047"/>
                      <a:pt x="20339" y="218666"/>
                      <a:pt x="20529" y="218285"/>
                    </a:cubicBezTo>
                    <a:cubicBezTo>
                      <a:pt x="40150" y="143809"/>
                      <a:pt x="92916" y="84761"/>
                      <a:pt x="139777" y="45333"/>
                    </a:cubicBezTo>
                    <a:cubicBezTo>
                      <a:pt x="149111" y="37524"/>
                      <a:pt x="159207" y="29714"/>
                      <a:pt x="169685" y="22095"/>
                    </a:cubicBezTo>
                    <a:cubicBezTo>
                      <a:pt x="180352" y="14476"/>
                      <a:pt x="191400" y="7048"/>
                      <a:pt x="202830" y="0"/>
                    </a:cubicBezTo>
                    <a:lnTo>
                      <a:pt x="216736" y="92952"/>
                    </a:lnTo>
                    <a:close/>
                  </a:path>
                </a:pathLst>
              </a:custGeom>
              <a:solidFill>
                <a:srgbClr val="FFFFFF"/>
              </a:solidFill>
              <a:ln w="1904" cap="flat">
                <a:noFill/>
                <a:prstDash val="solid"/>
                <a:miter/>
              </a:ln>
            </p:spPr>
            <p:txBody>
              <a:bodyPr rtlCol="0" anchor="ctr"/>
              <a:lstStyle/>
              <a:p>
                <a:endParaRPr lang="fr-FR"/>
              </a:p>
            </p:txBody>
          </p:sp>
          <p:sp>
            <p:nvSpPr>
              <p:cNvPr id="1367" name="Forme libre 1366">
                <a:extLst>
                  <a:ext uri="{FF2B5EF4-FFF2-40B4-BE49-F238E27FC236}">
                    <a16:creationId xmlns:a16="http://schemas.microsoft.com/office/drawing/2014/main" id="{CD0BF16E-8462-6773-F26C-088F1ED7DB4D}"/>
                  </a:ext>
                </a:extLst>
              </p:cNvPr>
              <p:cNvSpPr/>
              <p:nvPr/>
            </p:nvSpPr>
            <p:spPr>
              <a:xfrm>
                <a:off x="6195701" y="2464526"/>
                <a:ext cx="155822" cy="185352"/>
              </a:xfrm>
              <a:custGeom>
                <a:avLst/>
                <a:gdLst>
                  <a:gd name="connsiteX0" fmla="*/ 0 w 155822"/>
                  <a:gd name="connsiteY0" fmla="*/ 169332 h 185352"/>
                  <a:gd name="connsiteX1" fmla="*/ 112771 w 155822"/>
                  <a:gd name="connsiteY1" fmla="*/ 17143 h 185352"/>
                  <a:gd name="connsiteX2" fmla="*/ 134297 w 155822"/>
                  <a:gd name="connsiteY2" fmla="*/ 0 h 185352"/>
                  <a:gd name="connsiteX3" fmla="*/ 134297 w 155822"/>
                  <a:gd name="connsiteY3" fmla="*/ 0 h 185352"/>
                  <a:gd name="connsiteX4" fmla="*/ 155822 w 155822"/>
                  <a:gd name="connsiteY4" fmla="*/ 79809 h 185352"/>
                  <a:gd name="connsiteX5" fmla="*/ 40194 w 155822"/>
                  <a:gd name="connsiteY5" fmla="*/ 184190 h 185352"/>
                  <a:gd name="connsiteX6" fmla="*/ 39432 w 155822"/>
                  <a:gd name="connsiteY6" fmla="*/ 185142 h 185352"/>
                  <a:gd name="connsiteX7" fmla="*/ 22287 w 155822"/>
                  <a:gd name="connsiteY7" fmla="*/ 171428 h 185352"/>
                  <a:gd name="connsiteX8" fmla="*/ 0 w 155822"/>
                  <a:gd name="connsiteY8" fmla="*/ 169332 h 18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822" h="185352">
                    <a:moveTo>
                      <a:pt x="0" y="169332"/>
                    </a:moveTo>
                    <a:cubicBezTo>
                      <a:pt x="23240" y="104571"/>
                      <a:pt x="70291" y="52952"/>
                      <a:pt x="112771" y="17143"/>
                    </a:cubicBezTo>
                    <a:cubicBezTo>
                      <a:pt x="119629" y="11429"/>
                      <a:pt x="126868" y="5714"/>
                      <a:pt x="134297" y="0"/>
                    </a:cubicBezTo>
                    <a:lnTo>
                      <a:pt x="134297" y="0"/>
                    </a:lnTo>
                    <a:lnTo>
                      <a:pt x="155822" y="79809"/>
                    </a:lnTo>
                    <a:cubicBezTo>
                      <a:pt x="104961" y="98285"/>
                      <a:pt x="62100" y="138476"/>
                      <a:pt x="40194" y="184190"/>
                    </a:cubicBezTo>
                    <a:lnTo>
                      <a:pt x="39432" y="185142"/>
                    </a:lnTo>
                    <a:cubicBezTo>
                      <a:pt x="37717" y="186856"/>
                      <a:pt x="40194" y="177713"/>
                      <a:pt x="22287" y="171428"/>
                    </a:cubicBezTo>
                    <a:cubicBezTo>
                      <a:pt x="12953" y="167237"/>
                      <a:pt x="0" y="169332"/>
                      <a:pt x="0" y="169332"/>
                    </a:cubicBezTo>
                  </a:path>
                </a:pathLst>
              </a:custGeom>
              <a:solidFill>
                <a:srgbClr val="FFD26C"/>
              </a:solidFill>
              <a:ln w="1904" cap="flat">
                <a:noFill/>
                <a:prstDash val="solid"/>
                <a:miter/>
              </a:ln>
            </p:spPr>
            <p:txBody>
              <a:bodyPr rtlCol="0" anchor="ctr"/>
              <a:lstStyle/>
              <a:p>
                <a:endParaRPr lang="fr-FR"/>
              </a:p>
            </p:txBody>
          </p:sp>
          <p:sp>
            <p:nvSpPr>
              <p:cNvPr id="1368" name="Forme libre 1367">
                <a:extLst>
                  <a:ext uri="{FF2B5EF4-FFF2-40B4-BE49-F238E27FC236}">
                    <a16:creationId xmlns:a16="http://schemas.microsoft.com/office/drawing/2014/main" id="{FE101991-408C-C0E3-3B2E-9243B8BEAD27}"/>
                  </a:ext>
                </a:extLst>
              </p:cNvPr>
              <p:cNvSpPr/>
              <p:nvPr/>
            </p:nvSpPr>
            <p:spPr>
              <a:xfrm>
                <a:off x="6226751" y="2641859"/>
                <a:ext cx="9115" cy="8692"/>
              </a:xfrm>
              <a:custGeom>
                <a:avLst/>
                <a:gdLst>
                  <a:gd name="connsiteX0" fmla="*/ 8382 w 9115"/>
                  <a:gd name="connsiteY0" fmla="*/ 7619 h 8692"/>
                  <a:gd name="connsiteX1" fmla="*/ 0 w 9115"/>
                  <a:gd name="connsiteY1" fmla="*/ 8190 h 8692"/>
                  <a:gd name="connsiteX2" fmla="*/ 3810 w 9115"/>
                  <a:gd name="connsiteY2" fmla="*/ 0 h 8692"/>
                  <a:gd name="connsiteX3" fmla="*/ 8382 w 9115"/>
                  <a:gd name="connsiteY3" fmla="*/ 7619 h 8692"/>
                  <a:gd name="connsiteX4" fmla="*/ 8382 w 9115"/>
                  <a:gd name="connsiteY4" fmla="*/ 7619 h 8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15" h="8692">
                    <a:moveTo>
                      <a:pt x="8382" y="7619"/>
                    </a:moveTo>
                    <a:cubicBezTo>
                      <a:pt x="6667" y="9333"/>
                      <a:pt x="2667" y="8571"/>
                      <a:pt x="0" y="8190"/>
                    </a:cubicBezTo>
                    <a:cubicBezTo>
                      <a:pt x="1143" y="5524"/>
                      <a:pt x="2476" y="2667"/>
                      <a:pt x="3810" y="0"/>
                    </a:cubicBezTo>
                    <a:cubicBezTo>
                      <a:pt x="8382" y="3048"/>
                      <a:pt x="10287" y="5714"/>
                      <a:pt x="8382" y="7619"/>
                    </a:cubicBezTo>
                    <a:lnTo>
                      <a:pt x="8382" y="7619"/>
                    </a:lnTo>
                    <a:close/>
                  </a:path>
                </a:pathLst>
              </a:custGeom>
              <a:solidFill>
                <a:srgbClr val="000000"/>
              </a:solidFill>
              <a:ln w="1904" cap="flat">
                <a:noFill/>
                <a:prstDash val="solid"/>
                <a:miter/>
              </a:ln>
            </p:spPr>
            <p:txBody>
              <a:bodyPr rtlCol="0" anchor="ctr"/>
              <a:lstStyle/>
              <a:p>
                <a:endParaRPr lang="fr-FR"/>
              </a:p>
            </p:txBody>
          </p:sp>
          <p:sp>
            <p:nvSpPr>
              <p:cNvPr id="1369" name="Forme libre 1368">
                <a:extLst>
                  <a:ext uri="{FF2B5EF4-FFF2-40B4-BE49-F238E27FC236}">
                    <a16:creationId xmlns:a16="http://schemas.microsoft.com/office/drawing/2014/main" id="{E37B03D3-3ED4-F73B-4B92-BC3D88FF8E9E}"/>
                  </a:ext>
                </a:extLst>
              </p:cNvPr>
              <p:cNvSpPr/>
              <p:nvPr/>
            </p:nvSpPr>
            <p:spPr>
              <a:xfrm>
                <a:off x="6225466" y="2640637"/>
                <a:ext cx="12180" cy="11507"/>
              </a:xfrm>
              <a:custGeom>
                <a:avLst/>
                <a:gdLst>
                  <a:gd name="connsiteX0" fmla="*/ 6048 w 12180"/>
                  <a:gd name="connsiteY0" fmla="*/ 11507 h 11507"/>
                  <a:gd name="connsiteX1" fmla="*/ 1857 w 12180"/>
                  <a:gd name="connsiteY1" fmla="*/ 11126 h 11507"/>
                  <a:gd name="connsiteX2" fmla="*/ 1286 w 12180"/>
                  <a:gd name="connsiteY2" fmla="*/ 11126 h 11507"/>
                  <a:gd name="connsiteX3" fmla="*/ 143 w 12180"/>
                  <a:gd name="connsiteY3" fmla="*/ 10365 h 11507"/>
                  <a:gd name="connsiteX4" fmla="*/ 143 w 12180"/>
                  <a:gd name="connsiteY4" fmla="*/ 9031 h 11507"/>
                  <a:gd name="connsiteX5" fmla="*/ 3953 w 12180"/>
                  <a:gd name="connsiteY5" fmla="*/ 841 h 11507"/>
                  <a:gd name="connsiteX6" fmla="*/ 4905 w 12180"/>
                  <a:gd name="connsiteY6" fmla="*/ 79 h 11507"/>
                  <a:gd name="connsiteX7" fmla="*/ 6239 w 12180"/>
                  <a:gd name="connsiteY7" fmla="*/ 269 h 11507"/>
                  <a:gd name="connsiteX8" fmla="*/ 12144 w 12180"/>
                  <a:gd name="connsiteY8" fmla="*/ 7127 h 11507"/>
                  <a:gd name="connsiteX9" fmla="*/ 11001 w 12180"/>
                  <a:gd name="connsiteY9" fmla="*/ 10174 h 11507"/>
                  <a:gd name="connsiteX10" fmla="*/ 6048 w 12180"/>
                  <a:gd name="connsiteY10" fmla="*/ 11507 h 11507"/>
                  <a:gd name="connsiteX11" fmla="*/ 6048 w 12180"/>
                  <a:gd name="connsiteY11" fmla="*/ 11507 h 1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0" h="11507">
                    <a:moveTo>
                      <a:pt x="6048" y="11507"/>
                    </a:moveTo>
                    <a:cubicBezTo>
                      <a:pt x="4715" y="11507"/>
                      <a:pt x="3191" y="11317"/>
                      <a:pt x="1857" y="11126"/>
                    </a:cubicBezTo>
                    <a:lnTo>
                      <a:pt x="1286" y="11126"/>
                    </a:lnTo>
                    <a:cubicBezTo>
                      <a:pt x="715" y="11126"/>
                      <a:pt x="333" y="10745"/>
                      <a:pt x="143" y="10365"/>
                    </a:cubicBezTo>
                    <a:cubicBezTo>
                      <a:pt x="-48" y="9984"/>
                      <a:pt x="-48" y="9412"/>
                      <a:pt x="143" y="9031"/>
                    </a:cubicBezTo>
                    <a:cubicBezTo>
                      <a:pt x="1476" y="6174"/>
                      <a:pt x="2620" y="3507"/>
                      <a:pt x="3953" y="841"/>
                    </a:cubicBezTo>
                    <a:cubicBezTo>
                      <a:pt x="4143" y="460"/>
                      <a:pt x="4524" y="79"/>
                      <a:pt x="4905" y="79"/>
                    </a:cubicBezTo>
                    <a:cubicBezTo>
                      <a:pt x="5286" y="-112"/>
                      <a:pt x="5858" y="79"/>
                      <a:pt x="6239" y="269"/>
                    </a:cubicBezTo>
                    <a:cubicBezTo>
                      <a:pt x="10049" y="2746"/>
                      <a:pt x="11953" y="5031"/>
                      <a:pt x="12144" y="7127"/>
                    </a:cubicBezTo>
                    <a:cubicBezTo>
                      <a:pt x="12334" y="8269"/>
                      <a:pt x="11763" y="9412"/>
                      <a:pt x="11001" y="10174"/>
                    </a:cubicBezTo>
                    <a:cubicBezTo>
                      <a:pt x="9668" y="11126"/>
                      <a:pt x="7953" y="11507"/>
                      <a:pt x="6048" y="11507"/>
                    </a:cubicBezTo>
                    <a:lnTo>
                      <a:pt x="6048" y="11507"/>
                    </a:lnTo>
                    <a:close/>
                  </a:path>
                </a:pathLst>
              </a:custGeom>
              <a:solidFill>
                <a:srgbClr val="000000"/>
              </a:solidFill>
              <a:ln w="1904" cap="flat">
                <a:noFill/>
                <a:prstDash val="solid"/>
                <a:miter/>
              </a:ln>
            </p:spPr>
            <p:txBody>
              <a:bodyPr rtlCol="0" anchor="ctr"/>
              <a:lstStyle/>
              <a:p>
                <a:endParaRPr lang="fr-FR"/>
              </a:p>
            </p:txBody>
          </p:sp>
          <p:sp>
            <p:nvSpPr>
              <p:cNvPr id="1370" name="Forme libre 1369">
                <a:extLst>
                  <a:ext uri="{FF2B5EF4-FFF2-40B4-BE49-F238E27FC236}">
                    <a16:creationId xmlns:a16="http://schemas.microsoft.com/office/drawing/2014/main" id="{F0B57AFE-C6E1-247C-E116-8190F5DB25CB}"/>
                  </a:ext>
                </a:extLst>
              </p:cNvPr>
              <p:cNvSpPr/>
              <p:nvPr/>
            </p:nvSpPr>
            <p:spPr>
              <a:xfrm>
                <a:off x="6193841" y="2629565"/>
                <a:ext cx="44267" cy="22960"/>
              </a:xfrm>
              <a:custGeom>
                <a:avLst/>
                <a:gdLst>
                  <a:gd name="connsiteX0" fmla="*/ 37673 w 44267"/>
                  <a:gd name="connsiteY0" fmla="*/ 22961 h 22960"/>
                  <a:gd name="connsiteX1" fmla="*/ 33482 w 44267"/>
                  <a:gd name="connsiteY1" fmla="*/ 22580 h 22960"/>
                  <a:gd name="connsiteX2" fmla="*/ 32911 w 44267"/>
                  <a:gd name="connsiteY2" fmla="*/ 22580 h 22960"/>
                  <a:gd name="connsiteX3" fmla="*/ 31196 w 44267"/>
                  <a:gd name="connsiteY3" fmla="*/ 20294 h 22960"/>
                  <a:gd name="connsiteX4" fmla="*/ 33482 w 44267"/>
                  <a:gd name="connsiteY4" fmla="*/ 18580 h 22960"/>
                  <a:gd name="connsiteX5" fmla="*/ 34054 w 44267"/>
                  <a:gd name="connsiteY5" fmla="*/ 18580 h 22960"/>
                  <a:gd name="connsiteX6" fmla="*/ 40149 w 44267"/>
                  <a:gd name="connsiteY6" fmla="*/ 18389 h 22960"/>
                  <a:gd name="connsiteX7" fmla="*/ 40340 w 44267"/>
                  <a:gd name="connsiteY7" fmla="*/ 18199 h 22960"/>
                  <a:gd name="connsiteX8" fmla="*/ 23386 w 44267"/>
                  <a:gd name="connsiteY8" fmla="*/ 7913 h 22960"/>
                  <a:gd name="connsiteX9" fmla="*/ 10623 w 44267"/>
                  <a:gd name="connsiteY9" fmla="*/ 4675 h 22960"/>
                  <a:gd name="connsiteX10" fmla="*/ 3956 w 44267"/>
                  <a:gd name="connsiteY10" fmla="*/ 4675 h 22960"/>
                  <a:gd name="connsiteX11" fmla="*/ 1098 w 44267"/>
                  <a:gd name="connsiteY11" fmla="*/ 5627 h 22960"/>
                  <a:gd name="connsiteX12" fmla="*/ 146 w 44267"/>
                  <a:gd name="connsiteY12" fmla="*/ 2770 h 22960"/>
                  <a:gd name="connsiteX13" fmla="*/ 11195 w 44267"/>
                  <a:gd name="connsiteY13" fmla="*/ 485 h 22960"/>
                  <a:gd name="connsiteX14" fmla="*/ 24720 w 44267"/>
                  <a:gd name="connsiteY14" fmla="*/ 4104 h 22960"/>
                  <a:gd name="connsiteX15" fmla="*/ 44150 w 44267"/>
                  <a:gd name="connsiteY15" fmla="*/ 17246 h 22960"/>
                  <a:gd name="connsiteX16" fmla="*/ 42816 w 44267"/>
                  <a:gd name="connsiteY16" fmla="*/ 21246 h 22960"/>
                  <a:gd name="connsiteX17" fmla="*/ 37673 w 44267"/>
                  <a:gd name="connsiteY17" fmla="*/ 22961 h 22960"/>
                  <a:gd name="connsiteX18" fmla="*/ 37673 w 44267"/>
                  <a:gd name="connsiteY18" fmla="*/ 22961 h 22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267" h="22960">
                    <a:moveTo>
                      <a:pt x="37673" y="22961"/>
                    </a:moveTo>
                    <a:cubicBezTo>
                      <a:pt x="36149" y="22961"/>
                      <a:pt x="34815" y="22770"/>
                      <a:pt x="33482" y="22580"/>
                    </a:cubicBezTo>
                    <a:lnTo>
                      <a:pt x="32911" y="22580"/>
                    </a:lnTo>
                    <a:cubicBezTo>
                      <a:pt x="31768" y="22389"/>
                      <a:pt x="31006" y="21437"/>
                      <a:pt x="31196" y="20294"/>
                    </a:cubicBezTo>
                    <a:cubicBezTo>
                      <a:pt x="31387" y="19151"/>
                      <a:pt x="32339" y="18389"/>
                      <a:pt x="33482" y="18580"/>
                    </a:cubicBezTo>
                    <a:lnTo>
                      <a:pt x="34054" y="18580"/>
                    </a:lnTo>
                    <a:cubicBezTo>
                      <a:pt x="35768" y="18770"/>
                      <a:pt x="39197" y="19342"/>
                      <a:pt x="40149" y="18389"/>
                    </a:cubicBezTo>
                    <a:cubicBezTo>
                      <a:pt x="40149" y="18389"/>
                      <a:pt x="40149" y="18199"/>
                      <a:pt x="40340" y="18199"/>
                    </a:cubicBezTo>
                    <a:cubicBezTo>
                      <a:pt x="40530" y="17056"/>
                      <a:pt x="35768" y="12485"/>
                      <a:pt x="23386" y="7913"/>
                    </a:cubicBezTo>
                    <a:cubicBezTo>
                      <a:pt x="19195" y="6389"/>
                      <a:pt x="14624" y="5246"/>
                      <a:pt x="10623" y="4675"/>
                    </a:cubicBezTo>
                    <a:cubicBezTo>
                      <a:pt x="4908" y="3723"/>
                      <a:pt x="3956" y="4485"/>
                      <a:pt x="3956" y="4675"/>
                    </a:cubicBezTo>
                    <a:cubicBezTo>
                      <a:pt x="3384" y="5627"/>
                      <a:pt x="2242" y="6008"/>
                      <a:pt x="1098" y="5627"/>
                    </a:cubicBezTo>
                    <a:cubicBezTo>
                      <a:pt x="146" y="5056"/>
                      <a:pt x="-235" y="3913"/>
                      <a:pt x="146" y="2770"/>
                    </a:cubicBezTo>
                    <a:cubicBezTo>
                      <a:pt x="2051" y="-849"/>
                      <a:pt x="7766" y="-87"/>
                      <a:pt x="11195" y="485"/>
                    </a:cubicBezTo>
                    <a:cubicBezTo>
                      <a:pt x="14243" y="866"/>
                      <a:pt x="19005" y="2008"/>
                      <a:pt x="24720" y="4104"/>
                    </a:cubicBezTo>
                    <a:cubicBezTo>
                      <a:pt x="28910" y="5627"/>
                      <a:pt x="42816" y="11151"/>
                      <a:pt x="44150" y="17246"/>
                    </a:cubicBezTo>
                    <a:cubicBezTo>
                      <a:pt x="44531" y="18770"/>
                      <a:pt x="43959" y="20104"/>
                      <a:pt x="42816" y="21246"/>
                    </a:cubicBezTo>
                    <a:cubicBezTo>
                      <a:pt x="41483" y="22580"/>
                      <a:pt x="39578" y="22961"/>
                      <a:pt x="37673" y="22961"/>
                    </a:cubicBezTo>
                    <a:lnTo>
                      <a:pt x="37673" y="22961"/>
                    </a:lnTo>
                    <a:close/>
                  </a:path>
                </a:pathLst>
              </a:custGeom>
              <a:solidFill>
                <a:srgbClr val="000000"/>
              </a:solidFill>
              <a:ln w="1904" cap="flat">
                <a:noFill/>
                <a:prstDash val="solid"/>
                <a:miter/>
              </a:ln>
            </p:spPr>
            <p:txBody>
              <a:bodyPr rtlCol="0" anchor="ctr"/>
              <a:lstStyle/>
              <a:p>
                <a:endParaRPr lang="fr-FR"/>
              </a:p>
            </p:txBody>
          </p:sp>
          <p:sp>
            <p:nvSpPr>
              <p:cNvPr id="1371" name="Forme libre 1370">
                <a:extLst>
                  <a:ext uri="{FF2B5EF4-FFF2-40B4-BE49-F238E27FC236}">
                    <a16:creationId xmlns:a16="http://schemas.microsoft.com/office/drawing/2014/main" id="{DDCEC9FF-51E7-3B04-11A4-5270F02E0832}"/>
                  </a:ext>
                </a:extLst>
              </p:cNvPr>
              <p:cNvSpPr/>
              <p:nvPr/>
            </p:nvSpPr>
            <p:spPr>
              <a:xfrm>
                <a:off x="6193298" y="2462356"/>
                <a:ext cx="159987" cy="190169"/>
              </a:xfrm>
              <a:custGeom>
                <a:avLst/>
                <a:gdLst>
                  <a:gd name="connsiteX0" fmla="*/ 38216 w 159987"/>
                  <a:gd name="connsiteY0" fmla="*/ 190169 h 190169"/>
                  <a:gd name="connsiteX1" fmla="*/ 34597 w 159987"/>
                  <a:gd name="connsiteY1" fmla="*/ 189979 h 190169"/>
                  <a:gd name="connsiteX2" fmla="*/ 33263 w 159987"/>
                  <a:gd name="connsiteY2" fmla="*/ 189788 h 190169"/>
                  <a:gd name="connsiteX3" fmla="*/ 31358 w 159987"/>
                  <a:gd name="connsiteY3" fmla="*/ 187502 h 190169"/>
                  <a:gd name="connsiteX4" fmla="*/ 33644 w 159987"/>
                  <a:gd name="connsiteY4" fmla="*/ 185598 h 190169"/>
                  <a:gd name="connsiteX5" fmla="*/ 34978 w 159987"/>
                  <a:gd name="connsiteY5" fmla="*/ 185788 h 190169"/>
                  <a:gd name="connsiteX6" fmla="*/ 40121 w 159987"/>
                  <a:gd name="connsiteY6" fmla="*/ 185598 h 190169"/>
                  <a:gd name="connsiteX7" fmla="*/ 40692 w 159987"/>
                  <a:gd name="connsiteY7" fmla="*/ 185026 h 190169"/>
                  <a:gd name="connsiteX8" fmla="*/ 155559 w 159987"/>
                  <a:gd name="connsiteY8" fmla="*/ 80646 h 190169"/>
                  <a:gd name="connsiteX9" fmla="*/ 135367 w 159987"/>
                  <a:gd name="connsiteY9" fmla="*/ 5599 h 190169"/>
                  <a:gd name="connsiteX10" fmla="*/ 116318 w 159987"/>
                  <a:gd name="connsiteY10" fmla="*/ 20837 h 190169"/>
                  <a:gd name="connsiteX11" fmla="*/ 4118 w 159987"/>
                  <a:gd name="connsiteY11" fmla="*/ 172074 h 190169"/>
                  <a:gd name="connsiteX12" fmla="*/ 1451 w 159987"/>
                  <a:gd name="connsiteY12" fmla="*/ 173407 h 190169"/>
                  <a:gd name="connsiteX13" fmla="*/ 117 w 159987"/>
                  <a:gd name="connsiteY13" fmla="*/ 170741 h 190169"/>
                  <a:gd name="connsiteX14" fmla="*/ 113651 w 159987"/>
                  <a:gd name="connsiteY14" fmla="*/ 17598 h 190169"/>
                  <a:gd name="connsiteX15" fmla="*/ 135177 w 159987"/>
                  <a:gd name="connsiteY15" fmla="*/ 456 h 190169"/>
                  <a:gd name="connsiteX16" fmla="*/ 137082 w 159987"/>
                  <a:gd name="connsiteY16" fmla="*/ 75 h 190169"/>
                  <a:gd name="connsiteX17" fmla="*/ 138415 w 159987"/>
                  <a:gd name="connsiteY17" fmla="*/ 1408 h 190169"/>
                  <a:gd name="connsiteX18" fmla="*/ 159941 w 159987"/>
                  <a:gd name="connsiteY18" fmla="*/ 81217 h 190169"/>
                  <a:gd name="connsiteX19" fmla="*/ 158607 w 159987"/>
                  <a:gd name="connsiteY19" fmla="*/ 83693 h 190169"/>
                  <a:gd name="connsiteX20" fmla="*/ 44121 w 159987"/>
                  <a:gd name="connsiteY20" fmla="*/ 186931 h 190169"/>
                  <a:gd name="connsiteX21" fmla="*/ 43740 w 159987"/>
                  <a:gd name="connsiteY21" fmla="*/ 187312 h 190169"/>
                  <a:gd name="connsiteX22" fmla="*/ 42978 w 159987"/>
                  <a:gd name="connsiteY22" fmla="*/ 188264 h 190169"/>
                  <a:gd name="connsiteX23" fmla="*/ 42788 w 159987"/>
                  <a:gd name="connsiteY23" fmla="*/ 188455 h 190169"/>
                  <a:gd name="connsiteX24" fmla="*/ 38216 w 159987"/>
                  <a:gd name="connsiteY24" fmla="*/ 190169 h 190169"/>
                  <a:gd name="connsiteX25" fmla="*/ 38216 w 159987"/>
                  <a:gd name="connsiteY25" fmla="*/ 190169 h 190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9987" h="190169">
                    <a:moveTo>
                      <a:pt x="38216" y="190169"/>
                    </a:moveTo>
                    <a:cubicBezTo>
                      <a:pt x="37073" y="190169"/>
                      <a:pt x="35740" y="189979"/>
                      <a:pt x="34597" y="189979"/>
                    </a:cubicBezTo>
                    <a:cubicBezTo>
                      <a:pt x="34216" y="189979"/>
                      <a:pt x="33644" y="189788"/>
                      <a:pt x="33263" y="189788"/>
                    </a:cubicBezTo>
                    <a:cubicBezTo>
                      <a:pt x="32120" y="189598"/>
                      <a:pt x="31358" y="188645"/>
                      <a:pt x="31358" y="187502"/>
                    </a:cubicBezTo>
                    <a:cubicBezTo>
                      <a:pt x="31549" y="186360"/>
                      <a:pt x="32501" y="185598"/>
                      <a:pt x="33644" y="185598"/>
                    </a:cubicBezTo>
                    <a:cubicBezTo>
                      <a:pt x="34025" y="185598"/>
                      <a:pt x="34597" y="185598"/>
                      <a:pt x="34978" y="185788"/>
                    </a:cubicBezTo>
                    <a:cubicBezTo>
                      <a:pt x="36692" y="185979"/>
                      <a:pt x="39359" y="186360"/>
                      <a:pt x="40121" y="185598"/>
                    </a:cubicBezTo>
                    <a:lnTo>
                      <a:pt x="40692" y="185026"/>
                    </a:lnTo>
                    <a:cubicBezTo>
                      <a:pt x="63361" y="137979"/>
                      <a:pt x="106222" y="99122"/>
                      <a:pt x="155559" y="80646"/>
                    </a:cubicBezTo>
                    <a:lnTo>
                      <a:pt x="135367" y="5599"/>
                    </a:lnTo>
                    <a:cubicBezTo>
                      <a:pt x="128700" y="10551"/>
                      <a:pt x="122414" y="15694"/>
                      <a:pt x="116318" y="20837"/>
                    </a:cubicBezTo>
                    <a:cubicBezTo>
                      <a:pt x="78410" y="52646"/>
                      <a:pt x="28120" y="104836"/>
                      <a:pt x="4118" y="172074"/>
                    </a:cubicBezTo>
                    <a:cubicBezTo>
                      <a:pt x="3737" y="173217"/>
                      <a:pt x="2594" y="173788"/>
                      <a:pt x="1451" y="173407"/>
                    </a:cubicBezTo>
                    <a:cubicBezTo>
                      <a:pt x="308" y="173026"/>
                      <a:pt x="-263" y="171883"/>
                      <a:pt x="117" y="170741"/>
                    </a:cubicBezTo>
                    <a:cubicBezTo>
                      <a:pt x="24501" y="102550"/>
                      <a:pt x="75362" y="49789"/>
                      <a:pt x="113651" y="17598"/>
                    </a:cubicBezTo>
                    <a:cubicBezTo>
                      <a:pt x="120509" y="11884"/>
                      <a:pt x="127747" y="6170"/>
                      <a:pt x="135177" y="456"/>
                    </a:cubicBezTo>
                    <a:cubicBezTo>
                      <a:pt x="135748" y="75"/>
                      <a:pt x="136510" y="-116"/>
                      <a:pt x="137082" y="75"/>
                    </a:cubicBezTo>
                    <a:cubicBezTo>
                      <a:pt x="137653" y="265"/>
                      <a:pt x="138224" y="837"/>
                      <a:pt x="138415" y="1408"/>
                    </a:cubicBezTo>
                    <a:lnTo>
                      <a:pt x="159941" y="81217"/>
                    </a:lnTo>
                    <a:cubicBezTo>
                      <a:pt x="160131" y="82170"/>
                      <a:pt x="159750" y="83312"/>
                      <a:pt x="158607" y="83693"/>
                    </a:cubicBezTo>
                    <a:cubicBezTo>
                      <a:pt x="109460" y="101598"/>
                      <a:pt x="66600" y="140265"/>
                      <a:pt x="44121" y="186931"/>
                    </a:cubicBezTo>
                    <a:cubicBezTo>
                      <a:pt x="44121" y="187121"/>
                      <a:pt x="43931" y="187312"/>
                      <a:pt x="43740" y="187312"/>
                    </a:cubicBezTo>
                    <a:lnTo>
                      <a:pt x="42978" y="188264"/>
                    </a:lnTo>
                    <a:cubicBezTo>
                      <a:pt x="42978" y="188264"/>
                      <a:pt x="42978" y="188264"/>
                      <a:pt x="42788" y="188455"/>
                    </a:cubicBezTo>
                    <a:cubicBezTo>
                      <a:pt x="42026" y="189788"/>
                      <a:pt x="40121" y="190169"/>
                      <a:pt x="38216" y="190169"/>
                    </a:cubicBezTo>
                    <a:lnTo>
                      <a:pt x="38216" y="190169"/>
                    </a:lnTo>
                    <a:close/>
                  </a:path>
                </a:pathLst>
              </a:custGeom>
              <a:solidFill>
                <a:srgbClr val="000000"/>
              </a:solidFill>
              <a:ln w="1904" cap="flat">
                <a:noFill/>
                <a:prstDash val="solid"/>
                <a:miter/>
              </a:ln>
            </p:spPr>
            <p:txBody>
              <a:bodyPr rtlCol="0" anchor="ctr"/>
              <a:lstStyle/>
              <a:p>
                <a:endParaRPr lang="fr-FR"/>
              </a:p>
            </p:txBody>
          </p:sp>
          <p:sp>
            <p:nvSpPr>
              <p:cNvPr id="1372" name="Forme libre 1371">
                <a:extLst>
                  <a:ext uri="{FF2B5EF4-FFF2-40B4-BE49-F238E27FC236}">
                    <a16:creationId xmlns:a16="http://schemas.microsoft.com/office/drawing/2014/main" id="{6970CD9A-E5A3-7E01-4330-5CFF25287EE9}"/>
                  </a:ext>
                </a:extLst>
              </p:cNvPr>
              <p:cNvSpPr/>
              <p:nvPr/>
            </p:nvSpPr>
            <p:spPr>
              <a:xfrm>
                <a:off x="6189224" y="2458431"/>
                <a:ext cx="152584" cy="196570"/>
              </a:xfrm>
              <a:custGeom>
                <a:avLst/>
                <a:gdLst>
                  <a:gd name="connsiteX0" fmla="*/ 152584 w 152584"/>
                  <a:gd name="connsiteY0" fmla="*/ 7809 h 196570"/>
                  <a:gd name="connsiteX1" fmla="*/ 762 w 152584"/>
                  <a:gd name="connsiteY1" fmla="*/ 196570 h 196570"/>
                  <a:gd name="connsiteX2" fmla="*/ 0 w 152584"/>
                  <a:gd name="connsiteY2" fmla="*/ 196189 h 196570"/>
                  <a:gd name="connsiteX3" fmla="*/ 119248 w 152584"/>
                  <a:gd name="connsiteY3" fmla="*/ 23238 h 196570"/>
                  <a:gd name="connsiteX4" fmla="*/ 149156 w 152584"/>
                  <a:gd name="connsiteY4" fmla="*/ 0 h 196570"/>
                  <a:gd name="connsiteX5" fmla="*/ 152584 w 152584"/>
                  <a:gd name="connsiteY5" fmla="*/ 7809 h 19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584" h="196570">
                    <a:moveTo>
                      <a:pt x="152584" y="7809"/>
                    </a:moveTo>
                    <a:cubicBezTo>
                      <a:pt x="86484" y="54476"/>
                      <a:pt x="24383" y="119999"/>
                      <a:pt x="762" y="196570"/>
                    </a:cubicBezTo>
                    <a:lnTo>
                      <a:pt x="0" y="196189"/>
                    </a:lnTo>
                    <a:cubicBezTo>
                      <a:pt x="19621" y="121714"/>
                      <a:pt x="72387" y="62666"/>
                      <a:pt x="119248" y="23238"/>
                    </a:cubicBezTo>
                    <a:cubicBezTo>
                      <a:pt x="128582" y="15428"/>
                      <a:pt x="138678" y="7619"/>
                      <a:pt x="149156" y="0"/>
                    </a:cubicBezTo>
                    <a:lnTo>
                      <a:pt x="152584" y="7809"/>
                    </a:lnTo>
                    <a:close/>
                  </a:path>
                </a:pathLst>
              </a:custGeom>
              <a:solidFill>
                <a:srgbClr val="FFD26C"/>
              </a:solidFill>
              <a:ln w="1904" cap="flat">
                <a:noFill/>
                <a:prstDash val="solid"/>
                <a:miter/>
              </a:ln>
            </p:spPr>
            <p:txBody>
              <a:bodyPr rtlCol="0" anchor="ctr"/>
              <a:lstStyle/>
              <a:p>
                <a:endParaRPr lang="fr-FR"/>
              </a:p>
            </p:txBody>
          </p:sp>
          <p:sp>
            <p:nvSpPr>
              <p:cNvPr id="1373" name="Forme libre 1372">
                <a:extLst>
                  <a:ext uri="{FF2B5EF4-FFF2-40B4-BE49-F238E27FC236}">
                    <a16:creationId xmlns:a16="http://schemas.microsoft.com/office/drawing/2014/main" id="{512D3FFF-35BD-064D-9AFA-FAFF92B0B358}"/>
                  </a:ext>
                </a:extLst>
              </p:cNvPr>
              <p:cNvSpPr/>
              <p:nvPr/>
            </p:nvSpPr>
            <p:spPr>
              <a:xfrm>
                <a:off x="6167477" y="2372753"/>
                <a:ext cx="908137" cy="357867"/>
              </a:xfrm>
              <a:custGeom>
                <a:avLst/>
                <a:gdLst>
                  <a:gd name="connsiteX0" fmla="*/ 473977 w 908137"/>
                  <a:gd name="connsiteY0" fmla="*/ 357867 h 357867"/>
                  <a:gd name="connsiteX1" fmla="*/ 420067 w 908137"/>
                  <a:gd name="connsiteY1" fmla="*/ 352153 h 357867"/>
                  <a:gd name="connsiteX2" fmla="*/ 343870 w 908137"/>
                  <a:gd name="connsiteY2" fmla="*/ 309486 h 357867"/>
                  <a:gd name="connsiteX3" fmla="*/ 362348 w 908137"/>
                  <a:gd name="connsiteY3" fmla="*/ 210249 h 357867"/>
                  <a:gd name="connsiteX4" fmla="*/ 368825 w 908137"/>
                  <a:gd name="connsiteY4" fmla="*/ 199201 h 357867"/>
                  <a:gd name="connsiteX5" fmla="*/ 378730 w 908137"/>
                  <a:gd name="connsiteY5" fmla="*/ 163582 h 357867"/>
                  <a:gd name="connsiteX6" fmla="*/ 342537 w 908137"/>
                  <a:gd name="connsiteY6" fmla="*/ 146820 h 357867"/>
                  <a:gd name="connsiteX7" fmla="*/ 167665 w 908137"/>
                  <a:gd name="connsiteY7" fmla="*/ 179582 h 357867"/>
                  <a:gd name="connsiteX8" fmla="*/ 164998 w 908137"/>
                  <a:gd name="connsiteY8" fmla="*/ 178630 h 357867"/>
                  <a:gd name="connsiteX9" fmla="*/ 165950 w 908137"/>
                  <a:gd name="connsiteY9" fmla="*/ 175963 h 357867"/>
                  <a:gd name="connsiteX10" fmla="*/ 343489 w 908137"/>
                  <a:gd name="connsiteY10" fmla="*/ 142820 h 357867"/>
                  <a:gd name="connsiteX11" fmla="*/ 382731 w 908137"/>
                  <a:gd name="connsiteY11" fmla="*/ 161868 h 357867"/>
                  <a:gd name="connsiteX12" fmla="*/ 372634 w 908137"/>
                  <a:gd name="connsiteY12" fmla="*/ 201106 h 357867"/>
                  <a:gd name="connsiteX13" fmla="*/ 366158 w 908137"/>
                  <a:gd name="connsiteY13" fmla="*/ 212154 h 357867"/>
                  <a:gd name="connsiteX14" fmla="*/ 347680 w 908137"/>
                  <a:gd name="connsiteY14" fmla="*/ 307010 h 357867"/>
                  <a:gd name="connsiteX15" fmla="*/ 421591 w 908137"/>
                  <a:gd name="connsiteY15" fmla="*/ 347962 h 357867"/>
                  <a:gd name="connsiteX16" fmla="*/ 562365 w 908137"/>
                  <a:gd name="connsiteY16" fmla="*/ 336343 h 357867"/>
                  <a:gd name="connsiteX17" fmla="*/ 595701 w 908137"/>
                  <a:gd name="connsiteY17" fmla="*/ 271582 h 357867"/>
                  <a:gd name="connsiteX18" fmla="*/ 599701 w 908137"/>
                  <a:gd name="connsiteY18" fmla="*/ 241487 h 357867"/>
                  <a:gd name="connsiteX19" fmla="*/ 600654 w 908137"/>
                  <a:gd name="connsiteY19" fmla="*/ 240153 h 357867"/>
                  <a:gd name="connsiteX20" fmla="*/ 602368 w 908137"/>
                  <a:gd name="connsiteY20" fmla="*/ 239963 h 357867"/>
                  <a:gd name="connsiteX21" fmla="*/ 812862 w 908137"/>
                  <a:gd name="connsiteY21" fmla="*/ 227011 h 357867"/>
                  <a:gd name="connsiteX22" fmla="*/ 885440 w 908137"/>
                  <a:gd name="connsiteY22" fmla="*/ 66821 h 357867"/>
                  <a:gd name="connsiteX23" fmla="*/ 903537 w 908137"/>
                  <a:gd name="connsiteY23" fmla="*/ 41297 h 357867"/>
                  <a:gd name="connsiteX24" fmla="*/ 880677 w 908137"/>
                  <a:gd name="connsiteY24" fmla="*/ 4536 h 357867"/>
                  <a:gd name="connsiteX25" fmla="*/ 857247 w 908137"/>
                  <a:gd name="connsiteY25" fmla="*/ 57678 h 357867"/>
                  <a:gd name="connsiteX26" fmla="*/ 845055 w 908137"/>
                  <a:gd name="connsiteY26" fmla="*/ 97678 h 357867"/>
                  <a:gd name="connsiteX27" fmla="*/ 795527 w 908137"/>
                  <a:gd name="connsiteY27" fmla="*/ 152154 h 357867"/>
                  <a:gd name="connsiteX28" fmla="*/ 704091 w 908137"/>
                  <a:gd name="connsiteY28" fmla="*/ 142820 h 357867"/>
                  <a:gd name="connsiteX29" fmla="*/ 651134 w 908137"/>
                  <a:gd name="connsiteY29" fmla="*/ 106630 h 357867"/>
                  <a:gd name="connsiteX30" fmla="*/ 524647 w 908137"/>
                  <a:gd name="connsiteY30" fmla="*/ 33297 h 357867"/>
                  <a:gd name="connsiteX31" fmla="*/ 286723 w 908137"/>
                  <a:gd name="connsiteY31" fmla="*/ 25107 h 357867"/>
                  <a:gd name="connsiteX32" fmla="*/ 172618 w 908137"/>
                  <a:gd name="connsiteY32" fmla="*/ 86821 h 357867"/>
                  <a:gd name="connsiteX33" fmla="*/ 142710 w 908137"/>
                  <a:gd name="connsiteY33" fmla="*/ 110059 h 357867"/>
                  <a:gd name="connsiteX34" fmla="*/ 24034 w 908137"/>
                  <a:gd name="connsiteY34" fmla="*/ 282058 h 357867"/>
                  <a:gd name="connsiteX35" fmla="*/ 23843 w 908137"/>
                  <a:gd name="connsiteY35" fmla="*/ 282820 h 357867"/>
                  <a:gd name="connsiteX36" fmla="*/ 23653 w 908137"/>
                  <a:gd name="connsiteY36" fmla="*/ 283201 h 357867"/>
                  <a:gd name="connsiteX37" fmla="*/ 22700 w 908137"/>
                  <a:gd name="connsiteY37" fmla="*/ 284344 h 357867"/>
                  <a:gd name="connsiteX38" fmla="*/ 3461 w 908137"/>
                  <a:gd name="connsiteY38" fmla="*/ 317677 h 357867"/>
                  <a:gd name="connsiteX39" fmla="*/ 10890 w 908137"/>
                  <a:gd name="connsiteY39" fmla="*/ 333677 h 357867"/>
                  <a:gd name="connsiteX40" fmla="*/ 11652 w 908137"/>
                  <a:gd name="connsiteY40" fmla="*/ 334629 h 357867"/>
                  <a:gd name="connsiteX41" fmla="*/ 18700 w 908137"/>
                  <a:gd name="connsiteY41" fmla="*/ 343200 h 357867"/>
                  <a:gd name="connsiteX42" fmla="*/ 22700 w 908137"/>
                  <a:gd name="connsiteY42" fmla="*/ 343581 h 357867"/>
                  <a:gd name="connsiteX43" fmla="*/ 25177 w 908137"/>
                  <a:gd name="connsiteY43" fmla="*/ 343962 h 357867"/>
                  <a:gd name="connsiteX44" fmla="*/ 31653 w 908137"/>
                  <a:gd name="connsiteY44" fmla="*/ 347581 h 357867"/>
                  <a:gd name="connsiteX45" fmla="*/ 34130 w 908137"/>
                  <a:gd name="connsiteY45" fmla="*/ 346819 h 357867"/>
                  <a:gd name="connsiteX46" fmla="*/ 34701 w 908137"/>
                  <a:gd name="connsiteY46" fmla="*/ 346248 h 357867"/>
                  <a:gd name="connsiteX47" fmla="*/ 37368 w 908137"/>
                  <a:gd name="connsiteY47" fmla="*/ 346439 h 357867"/>
                  <a:gd name="connsiteX48" fmla="*/ 47274 w 908137"/>
                  <a:gd name="connsiteY48" fmla="*/ 349486 h 357867"/>
                  <a:gd name="connsiteX49" fmla="*/ 54322 w 908137"/>
                  <a:gd name="connsiteY49" fmla="*/ 342058 h 357867"/>
                  <a:gd name="connsiteX50" fmla="*/ 51274 w 908137"/>
                  <a:gd name="connsiteY50" fmla="*/ 324343 h 357867"/>
                  <a:gd name="connsiteX51" fmla="*/ 51846 w 908137"/>
                  <a:gd name="connsiteY51" fmla="*/ 321486 h 357867"/>
                  <a:gd name="connsiteX52" fmla="*/ 59275 w 908137"/>
                  <a:gd name="connsiteY52" fmla="*/ 307963 h 357867"/>
                  <a:gd name="connsiteX53" fmla="*/ 52227 w 908137"/>
                  <a:gd name="connsiteY53" fmla="*/ 294820 h 357867"/>
                  <a:gd name="connsiteX54" fmla="*/ 51655 w 908137"/>
                  <a:gd name="connsiteY54" fmla="*/ 292534 h 357867"/>
                  <a:gd name="connsiteX55" fmla="*/ 61561 w 908137"/>
                  <a:gd name="connsiteY55" fmla="*/ 268153 h 357867"/>
                  <a:gd name="connsiteX56" fmla="*/ 64418 w 908137"/>
                  <a:gd name="connsiteY56" fmla="*/ 267201 h 357867"/>
                  <a:gd name="connsiteX57" fmla="*/ 65371 w 908137"/>
                  <a:gd name="connsiteY57" fmla="*/ 270058 h 357867"/>
                  <a:gd name="connsiteX58" fmla="*/ 56036 w 908137"/>
                  <a:gd name="connsiteY58" fmla="*/ 292534 h 357867"/>
                  <a:gd name="connsiteX59" fmla="*/ 63656 w 908137"/>
                  <a:gd name="connsiteY59" fmla="*/ 307963 h 357867"/>
                  <a:gd name="connsiteX60" fmla="*/ 56036 w 908137"/>
                  <a:gd name="connsiteY60" fmla="*/ 323582 h 357867"/>
                  <a:gd name="connsiteX61" fmla="*/ 58704 w 908137"/>
                  <a:gd name="connsiteY61" fmla="*/ 343200 h 357867"/>
                  <a:gd name="connsiteX62" fmla="*/ 48607 w 908137"/>
                  <a:gd name="connsiteY62" fmla="*/ 353486 h 357867"/>
                  <a:gd name="connsiteX63" fmla="*/ 36225 w 908137"/>
                  <a:gd name="connsiteY63" fmla="*/ 350629 h 357867"/>
                  <a:gd name="connsiteX64" fmla="*/ 32225 w 908137"/>
                  <a:gd name="connsiteY64" fmla="*/ 351581 h 357867"/>
                  <a:gd name="connsiteX65" fmla="*/ 23653 w 908137"/>
                  <a:gd name="connsiteY65" fmla="*/ 347581 h 357867"/>
                  <a:gd name="connsiteX66" fmla="*/ 17557 w 908137"/>
                  <a:gd name="connsiteY66" fmla="*/ 346819 h 357867"/>
                  <a:gd name="connsiteX67" fmla="*/ 8604 w 908137"/>
                  <a:gd name="connsiteY67" fmla="*/ 336534 h 357867"/>
                  <a:gd name="connsiteX68" fmla="*/ 32 w 908137"/>
                  <a:gd name="connsiteY68" fmla="*/ 317486 h 357867"/>
                  <a:gd name="connsiteX69" fmla="*/ 20414 w 908137"/>
                  <a:gd name="connsiteY69" fmla="*/ 281296 h 357867"/>
                  <a:gd name="connsiteX70" fmla="*/ 20605 w 908137"/>
                  <a:gd name="connsiteY70" fmla="*/ 280915 h 357867"/>
                  <a:gd name="connsiteX71" fmla="*/ 140615 w 908137"/>
                  <a:gd name="connsiteY71" fmla="*/ 107011 h 357867"/>
                  <a:gd name="connsiteX72" fmla="*/ 170713 w 908137"/>
                  <a:gd name="connsiteY72" fmla="*/ 83583 h 357867"/>
                  <a:gd name="connsiteX73" fmla="*/ 285770 w 908137"/>
                  <a:gd name="connsiteY73" fmla="*/ 21297 h 357867"/>
                  <a:gd name="connsiteX74" fmla="*/ 526362 w 908137"/>
                  <a:gd name="connsiteY74" fmla="*/ 29488 h 357867"/>
                  <a:gd name="connsiteX75" fmla="*/ 653992 w 908137"/>
                  <a:gd name="connsiteY75" fmla="*/ 103392 h 357867"/>
                  <a:gd name="connsiteX76" fmla="*/ 706377 w 908137"/>
                  <a:gd name="connsiteY76" fmla="*/ 139201 h 357867"/>
                  <a:gd name="connsiteX77" fmla="*/ 794384 w 908137"/>
                  <a:gd name="connsiteY77" fmla="*/ 148535 h 357867"/>
                  <a:gd name="connsiteX78" fmla="*/ 841627 w 908137"/>
                  <a:gd name="connsiteY78" fmla="*/ 96344 h 357867"/>
                  <a:gd name="connsiteX79" fmla="*/ 853627 w 908137"/>
                  <a:gd name="connsiteY79" fmla="*/ 56726 h 357867"/>
                  <a:gd name="connsiteX80" fmla="*/ 879344 w 908137"/>
                  <a:gd name="connsiteY80" fmla="*/ 535 h 357867"/>
                  <a:gd name="connsiteX81" fmla="*/ 881630 w 908137"/>
                  <a:gd name="connsiteY81" fmla="*/ 345 h 357867"/>
                  <a:gd name="connsiteX82" fmla="*/ 908108 w 908137"/>
                  <a:gd name="connsiteY82" fmla="*/ 42821 h 357867"/>
                  <a:gd name="connsiteX83" fmla="*/ 906394 w 908137"/>
                  <a:gd name="connsiteY83" fmla="*/ 45107 h 357867"/>
                  <a:gd name="connsiteX84" fmla="*/ 889821 w 908137"/>
                  <a:gd name="connsiteY84" fmla="*/ 67011 h 357867"/>
                  <a:gd name="connsiteX85" fmla="*/ 869819 w 908137"/>
                  <a:gd name="connsiteY85" fmla="*/ 165297 h 357867"/>
                  <a:gd name="connsiteX86" fmla="*/ 815529 w 908137"/>
                  <a:gd name="connsiteY86" fmla="*/ 230630 h 357867"/>
                  <a:gd name="connsiteX87" fmla="*/ 603511 w 908137"/>
                  <a:gd name="connsiteY87" fmla="*/ 244725 h 357867"/>
                  <a:gd name="connsiteX88" fmla="*/ 600082 w 908137"/>
                  <a:gd name="connsiteY88" fmla="*/ 271963 h 357867"/>
                  <a:gd name="connsiteX89" fmla="*/ 564651 w 908137"/>
                  <a:gd name="connsiteY89" fmla="*/ 339962 h 357867"/>
                  <a:gd name="connsiteX90" fmla="*/ 473977 w 908137"/>
                  <a:gd name="connsiteY90" fmla="*/ 357867 h 357867"/>
                  <a:gd name="connsiteX91" fmla="*/ 473977 w 908137"/>
                  <a:gd name="connsiteY91" fmla="*/ 357867 h 357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908137" h="357867">
                    <a:moveTo>
                      <a:pt x="473977" y="357867"/>
                    </a:moveTo>
                    <a:cubicBezTo>
                      <a:pt x="453213" y="357867"/>
                      <a:pt x="433783" y="355772"/>
                      <a:pt x="420067" y="352153"/>
                    </a:cubicBezTo>
                    <a:cubicBezTo>
                      <a:pt x="381016" y="341867"/>
                      <a:pt x="355490" y="327581"/>
                      <a:pt x="343870" y="309486"/>
                    </a:cubicBezTo>
                    <a:cubicBezTo>
                      <a:pt x="322725" y="276153"/>
                      <a:pt x="342727" y="242630"/>
                      <a:pt x="362348" y="210249"/>
                    </a:cubicBezTo>
                    <a:cubicBezTo>
                      <a:pt x="364444" y="206630"/>
                      <a:pt x="366729" y="202820"/>
                      <a:pt x="368825" y="199201"/>
                    </a:cubicBezTo>
                    <a:cubicBezTo>
                      <a:pt x="378921" y="181868"/>
                      <a:pt x="381969" y="170820"/>
                      <a:pt x="378730" y="163582"/>
                    </a:cubicBezTo>
                    <a:cubicBezTo>
                      <a:pt x="375302" y="156154"/>
                      <a:pt x="364824" y="151201"/>
                      <a:pt x="342537" y="146820"/>
                    </a:cubicBezTo>
                    <a:cubicBezTo>
                      <a:pt x="277579" y="134059"/>
                      <a:pt x="211668" y="157487"/>
                      <a:pt x="167665" y="179582"/>
                    </a:cubicBezTo>
                    <a:cubicBezTo>
                      <a:pt x="166713" y="180154"/>
                      <a:pt x="165379" y="179773"/>
                      <a:pt x="164998" y="178630"/>
                    </a:cubicBezTo>
                    <a:cubicBezTo>
                      <a:pt x="164427" y="177677"/>
                      <a:pt x="164808" y="176344"/>
                      <a:pt x="165950" y="175963"/>
                    </a:cubicBezTo>
                    <a:cubicBezTo>
                      <a:pt x="210335" y="153678"/>
                      <a:pt x="277388" y="129868"/>
                      <a:pt x="343489" y="142820"/>
                    </a:cubicBezTo>
                    <a:cubicBezTo>
                      <a:pt x="363681" y="146820"/>
                      <a:pt x="377968" y="151582"/>
                      <a:pt x="382731" y="161868"/>
                    </a:cubicBezTo>
                    <a:cubicBezTo>
                      <a:pt x="386731" y="170439"/>
                      <a:pt x="383683" y="182249"/>
                      <a:pt x="372634" y="201106"/>
                    </a:cubicBezTo>
                    <a:cubicBezTo>
                      <a:pt x="370539" y="204725"/>
                      <a:pt x="368253" y="208534"/>
                      <a:pt x="366158" y="212154"/>
                    </a:cubicBezTo>
                    <a:cubicBezTo>
                      <a:pt x="347299" y="243582"/>
                      <a:pt x="327869" y="275963"/>
                      <a:pt x="347680" y="307010"/>
                    </a:cubicBezTo>
                    <a:cubicBezTo>
                      <a:pt x="358729" y="324153"/>
                      <a:pt x="383493" y="337867"/>
                      <a:pt x="421591" y="347962"/>
                    </a:cubicBezTo>
                    <a:cubicBezTo>
                      <a:pt x="455498" y="356915"/>
                      <a:pt x="525600" y="356915"/>
                      <a:pt x="562365" y="336343"/>
                    </a:cubicBezTo>
                    <a:cubicBezTo>
                      <a:pt x="591320" y="320343"/>
                      <a:pt x="593224" y="298820"/>
                      <a:pt x="595701" y="271582"/>
                    </a:cubicBezTo>
                    <a:cubicBezTo>
                      <a:pt x="596653" y="262058"/>
                      <a:pt x="597415" y="252153"/>
                      <a:pt x="599701" y="241487"/>
                    </a:cubicBezTo>
                    <a:cubicBezTo>
                      <a:pt x="599892" y="240915"/>
                      <a:pt x="600273" y="240344"/>
                      <a:pt x="600654" y="240153"/>
                    </a:cubicBezTo>
                    <a:cubicBezTo>
                      <a:pt x="601225" y="239772"/>
                      <a:pt x="601797" y="239772"/>
                      <a:pt x="602368" y="239963"/>
                    </a:cubicBezTo>
                    <a:cubicBezTo>
                      <a:pt x="682946" y="269106"/>
                      <a:pt x="759715" y="264344"/>
                      <a:pt x="812862" y="227011"/>
                    </a:cubicBezTo>
                    <a:cubicBezTo>
                      <a:pt x="860294" y="193677"/>
                      <a:pt x="885249" y="138440"/>
                      <a:pt x="885440" y="66821"/>
                    </a:cubicBezTo>
                    <a:cubicBezTo>
                      <a:pt x="885440" y="47773"/>
                      <a:pt x="894393" y="43392"/>
                      <a:pt x="903537" y="41297"/>
                    </a:cubicBezTo>
                    <a:cubicBezTo>
                      <a:pt x="900679" y="19393"/>
                      <a:pt x="885249" y="7583"/>
                      <a:pt x="880677" y="4536"/>
                    </a:cubicBezTo>
                    <a:cubicBezTo>
                      <a:pt x="868676" y="16154"/>
                      <a:pt x="863723" y="34440"/>
                      <a:pt x="857247" y="57678"/>
                    </a:cubicBezTo>
                    <a:cubicBezTo>
                      <a:pt x="854009" y="69678"/>
                      <a:pt x="850199" y="83202"/>
                      <a:pt x="845055" y="97678"/>
                    </a:cubicBezTo>
                    <a:cubicBezTo>
                      <a:pt x="835721" y="123773"/>
                      <a:pt x="818196" y="143201"/>
                      <a:pt x="795527" y="152154"/>
                    </a:cubicBezTo>
                    <a:cubicBezTo>
                      <a:pt x="769240" y="162820"/>
                      <a:pt x="737618" y="159392"/>
                      <a:pt x="704091" y="142820"/>
                    </a:cubicBezTo>
                    <a:cubicBezTo>
                      <a:pt x="685232" y="133487"/>
                      <a:pt x="668660" y="120344"/>
                      <a:pt x="651134" y="106630"/>
                    </a:cubicBezTo>
                    <a:cubicBezTo>
                      <a:pt x="620465" y="82440"/>
                      <a:pt x="585605" y="55202"/>
                      <a:pt x="524647" y="33297"/>
                    </a:cubicBezTo>
                    <a:cubicBezTo>
                      <a:pt x="435878" y="1488"/>
                      <a:pt x="360252" y="-1179"/>
                      <a:pt x="286723" y="25107"/>
                    </a:cubicBezTo>
                    <a:cubicBezTo>
                      <a:pt x="250529" y="37869"/>
                      <a:pt x="210145" y="59964"/>
                      <a:pt x="172618" y="86821"/>
                    </a:cubicBezTo>
                    <a:cubicBezTo>
                      <a:pt x="162140" y="94440"/>
                      <a:pt x="152045" y="102059"/>
                      <a:pt x="142710" y="110059"/>
                    </a:cubicBezTo>
                    <a:cubicBezTo>
                      <a:pt x="99850" y="146249"/>
                      <a:pt x="44417" y="205296"/>
                      <a:pt x="24034" y="282058"/>
                    </a:cubicBezTo>
                    <a:cubicBezTo>
                      <a:pt x="24034" y="282439"/>
                      <a:pt x="23843" y="282629"/>
                      <a:pt x="23843" y="282820"/>
                    </a:cubicBezTo>
                    <a:lnTo>
                      <a:pt x="23653" y="283201"/>
                    </a:lnTo>
                    <a:cubicBezTo>
                      <a:pt x="23462" y="283772"/>
                      <a:pt x="23272" y="284153"/>
                      <a:pt x="22700" y="284344"/>
                    </a:cubicBezTo>
                    <a:cubicBezTo>
                      <a:pt x="13747" y="290058"/>
                      <a:pt x="3842" y="304724"/>
                      <a:pt x="3461" y="317677"/>
                    </a:cubicBezTo>
                    <a:cubicBezTo>
                      <a:pt x="3270" y="324534"/>
                      <a:pt x="5747" y="329867"/>
                      <a:pt x="10890" y="333677"/>
                    </a:cubicBezTo>
                    <a:cubicBezTo>
                      <a:pt x="11271" y="333867"/>
                      <a:pt x="11461" y="334248"/>
                      <a:pt x="11652" y="334629"/>
                    </a:cubicBezTo>
                    <a:cubicBezTo>
                      <a:pt x="12985" y="338629"/>
                      <a:pt x="15652" y="341677"/>
                      <a:pt x="18700" y="343200"/>
                    </a:cubicBezTo>
                    <a:cubicBezTo>
                      <a:pt x="20224" y="343772"/>
                      <a:pt x="21558" y="343962"/>
                      <a:pt x="22700" y="343581"/>
                    </a:cubicBezTo>
                    <a:cubicBezTo>
                      <a:pt x="23462" y="343010"/>
                      <a:pt x="24605" y="343200"/>
                      <a:pt x="25177" y="343962"/>
                    </a:cubicBezTo>
                    <a:cubicBezTo>
                      <a:pt x="27082" y="346248"/>
                      <a:pt x="29558" y="347581"/>
                      <a:pt x="31653" y="347581"/>
                    </a:cubicBezTo>
                    <a:cubicBezTo>
                      <a:pt x="32606" y="347581"/>
                      <a:pt x="33368" y="347391"/>
                      <a:pt x="34130" y="346819"/>
                    </a:cubicBezTo>
                    <a:cubicBezTo>
                      <a:pt x="34320" y="346629"/>
                      <a:pt x="34511" y="346439"/>
                      <a:pt x="34701" y="346248"/>
                    </a:cubicBezTo>
                    <a:cubicBezTo>
                      <a:pt x="35463" y="345677"/>
                      <a:pt x="36606" y="345677"/>
                      <a:pt x="37368" y="346439"/>
                    </a:cubicBezTo>
                    <a:cubicBezTo>
                      <a:pt x="39845" y="349105"/>
                      <a:pt x="43845" y="350248"/>
                      <a:pt x="47274" y="349486"/>
                    </a:cubicBezTo>
                    <a:cubicBezTo>
                      <a:pt x="49750" y="348915"/>
                      <a:pt x="52798" y="347200"/>
                      <a:pt x="54322" y="342058"/>
                    </a:cubicBezTo>
                    <a:cubicBezTo>
                      <a:pt x="56608" y="334439"/>
                      <a:pt x="55275" y="330439"/>
                      <a:pt x="51274" y="324343"/>
                    </a:cubicBezTo>
                    <a:cubicBezTo>
                      <a:pt x="50702" y="323391"/>
                      <a:pt x="50893" y="322248"/>
                      <a:pt x="51846" y="321486"/>
                    </a:cubicBezTo>
                    <a:cubicBezTo>
                      <a:pt x="54703" y="319391"/>
                      <a:pt x="59084" y="314058"/>
                      <a:pt x="59275" y="307963"/>
                    </a:cubicBezTo>
                    <a:cubicBezTo>
                      <a:pt x="59465" y="303201"/>
                      <a:pt x="56989" y="298820"/>
                      <a:pt x="52227" y="294820"/>
                    </a:cubicBezTo>
                    <a:cubicBezTo>
                      <a:pt x="51655" y="294248"/>
                      <a:pt x="51274" y="293486"/>
                      <a:pt x="51655" y="292534"/>
                    </a:cubicBezTo>
                    <a:cubicBezTo>
                      <a:pt x="54512" y="283963"/>
                      <a:pt x="57751" y="275963"/>
                      <a:pt x="61561" y="268153"/>
                    </a:cubicBezTo>
                    <a:cubicBezTo>
                      <a:pt x="62132" y="267201"/>
                      <a:pt x="63275" y="266820"/>
                      <a:pt x="64418" y="267201"/>
                    </a:cubicBezTo>
                    <a:cubicBezTo>
                      <a:pt x="65371" y="267772"/>
                      <a:pt x="65752" y="268915"/>
                      <a:pt x="65371" y="270058"/>
                    </a:cubicBezTo>
                    <a:cubicBezTo>
                      <a:pt x="61751" y="277106"/>
                      <a:pt x="58704" y="284534"/>
                      <a:pt x="56036" y="292534"/>
                    </a:cubicBezTo>
                    <a:cubicBezTo>
                      <a:pt x="61180" y="297105"/>
                      <a:pt x="63847" y="302248"/>
                      <a:pt x="63656" y="307963"/>
                    </a:cubicBezTo>
                    <a:cubicBezTo>
                      <a:pt x="63466" y="314248"/>
                      <a:pt x="59846" y="320153"/>
                      <a:pt x="56036" y="323582"/>
                    </a:cubicBezTo>
                    <a:cubicBezTo>
                      <a:pt x="59846" y="329677"/>
                      <a:pt x="61180" y="334819"/>
                      <a:pt x="58704" y="343200"/>
                    </a:cubicBezTo>
                    <a:cubicBezTo>
                      <a:pt x="56989" y="348724"/>
                      <a:pt x="53370" y="352343"/>
                      <a:pt x="48607" y="353486"/>
                    </a:cubicBezTo>
                    <a:cubicBezTo>
                      <a:pt x="44417" y="354438"/>
                      <a:pt x="39654" y="353296"/>
                      <a:pt x="36225" y="350629"/>
                    </a:cubicBezTo>
                    <a:cubicBezTo>
                      <a:pt x="35082" y="351391"/>
                      <a:pt x="33749" y="351772"/>
                      <a:pt x="32225" y="351581"/>
                    </a:cubicBezTo>
                    <a:cubicBezTo>
                      <a:pt x="29367" y="351581"/>
                      <a:pt x="26129" y="350058"/>
                      <a:pt x="23653" y="347581"/>
                    </a:cubicBezTo>
                    <a:cubicBezTo>
                      <a:pt x="21748" y="347962"/>
                      <a:pt x="19653" y="347772"/>
                      <a:pt x="17557" y="346819"/>
                    </a:cubicBezTo>
                    <a:cubicBezTo>
                      <a:pt x="13557" y="345105"/>
                      <a:pt x="10318" y="341296"/>
                      <a:pt x="8604" y="336534"/>
                    </a:cubicBezTo>
                    <a:cubicBezTo>
                      <a:pt x="2699" y="331962"/>
                      <a:pt x="-349" y="325486"/>
                      <a:pt x="32" y="317486"/>
                    </a:cubicBezTo>
                    <a:cubicBezTo>
                      <a:pt x="413" y="303582"/>
                      <a:pt x="10699" y="287772"/>
                      <a:pt x="20414" y="281296"/>
                    </a:cubicBezTo>
                    <a:cubicBezTo>
                      <a:pt x="20414" y="281105"/>
                      <a:pt x="20414" y="280915"/>
                      <a:pt x="20605" y="280915"/>
                    </a:cubicBezTo>
                    <a:cubicBezTo>
                      <a:pt x="41178" y="203201"/>
                      <a:pt x="97183" y="143392"/>
                      <a:pt x="140615" y="107011"/>
                    </a:cubicBezTo>
                    <a:cubicBezTo>
                      <a:pt x="149949" y="99011"/>
                      <a:pt x="160236" y="91202"/>
                      <a:pt x="170713" y="83583"/>
                    </a:cubicBezTo>
                    <a:cubicBezTo>
                      <a:pt x="208430" y="56345"/>
                      <a:pt x="249386" y="34250"/>
                      <a:pt x="285770" y="21297"/>
                    </a:cubicBezTo>
                    <a:cubicBezTo>
                      <a:pt x="360252" y="-5179"/>
                      <a:pt x="436640" y="-2512"/>
                      <a:pt x="526362" y="29488"/>
                    </a:cubicBezTo>
                    <a:cubicBezTo>
                      <a:pt x="587891" y="51583"/>
                      <a:pt x="622941" y="79011"/>
                      <a:pt x="653992" y="103392"/>
                    </a:cubicBezTo>
                    <a:cubicBezTo>
                      <a:pt x="672089" y="117678"/>
                      <a:pt x="687899" y="130059"/>
                      <a:pt x="706377" y="139201"/>
                    </a:cubicBezTo>
                    <a:cubicBezTo>
                      <a:pt x="738761" y="155392"/>
                      <a:pt x="769240" y="158630"/>
                      <a:pt x="794384" y="148535"/>
                    </a:cubicBezTo>
                    <a:cubicBezTo>
                      <a:pt x="815910" y="139963"/>
                      <a:pt x="832673" y="121297"/>
                      <a:pt x="841627" y="96344"/>
                    </a:cubicBezTo>
                    <a:cubicBezTo>
                      <a:pt x="846770" y="81868"/>
                      <a:pt x="850389" y="68535"/>
                      <a:pt x="853627" y="56726"/>
                    </a:cubicBezTo>
                    <a:cubicBezTo>
                      <a:pt x="860294" y="32154"/>
                      <a:pt x="865628" y="12916"/>
                      <a:pt x="879344" y="535"/>
                    </a:cubicBezTo>
                    <a:cubicBezTo>
                      <a:pt x="879915" y="-36"/>
                      <a:pt x="880868" y="-226"/>
                      <a:pt x="881630" y="345"/>
                    </a:cubicBezTo>
                    <a:cubicBezTo>
                      <a:pt x="882582" y="916"/>
                      <a:pt x="905441" y="13869"/>
                      <a:pt x="908108" y="42821"/>
                    </a:cubicBezTo>
                    <a:cubicBezTo>
                      <a:pt x="908299" y="43964"/>
                      <a:pt x="907537" y="44726"/>
                      <a:pt x="906394" y="45107"/>
                    </a:cubicBezTo>
                    <a:cubicBezTo>
                      <a:pt x="897440" y="46821"/>
                      <a:pt x="889821" y="49869"/>
                      <a:pt x="889821" y="67011"/>
                    </a:cubicBezTo>
                    <a:cubicBezTo>
                      <a:pt x="889821" y="103963"/>
                      <a:pt x="883154" y="137106"/>
                      <a:pt x="869819" y="165297"/>
                    </a:cubicBezTo>
                    <a:cubicBezTo>
                      <a:pt x="857247" y="192154"/>
                      <a:pt x="838959" y="214058"/>
                      <a:pt x="815529" y="230630"/>
                    </a:cubicBezTo>
                    <a:cubicBezTo>
                      <a:pt x="761620" y="268344"/>
                      <a:pt x="684471" y="273486"/>
                      <a:pt x="603511" y="244725"/>
                    </a:cubicBezTo>
                    <a:cubicBezTo>
                      <a:pt x="601797" y="254248"/>
                      <a:pt x="600844" y="263201"/>
                      <a:pt x="600082" y="271963"/>
                    </a:cubicBezTo>
                    <a:cubicBezTo>
                      <a:pt x="597606" y="299201"/>
                      <a:pt x="595320" y="322820"/>
                      <a:pt x="564651" y="339962"/>
                    </a:cubicBezTo>
                    <a:cubicBezTo>
                      <a:pt x="541030" y="352724"/>
                      <a:pt x="505979" y="357867"/>
                      <a:pt x="473977" y="357867"/>
                    </a:cubicBezTo>
                    <a:lnTo>
                      <a:pt x="473977" y="357867"/>
                    </a:lnTo>
                    <a:close/>
                  </a:path>
                </a:pathLst>
              </a:custGeom>
              <a:solidFill>
                <a:srgbClr val="000000"/>
              </a:solidFill>
              <a:ln w="1904" cap="flat">
                <a:noFill/>
                <a:prstDash val="solid"/>
                <a:miter/>
              </a:ln>
            </p:spPr>
            <p:txBody>
              <a:bodyPr rtlCol="0" anchor="ctr"/>
              <a:lstStyle/>
              <a:p>
                <a:endParaRPr lang="fr-FR"/>
              </a:p>
            </p:txBody>
          </p:sp>
          <p:sp>
            <p:nvSpPr>
              <p:cNvPr id="1374" name="Forme libre 1373">
                <a:extLst>
                  <a:ext uri="{FF2B5EF4-FFF2-40B4-BE49-F238E27FC236}">
                    <a16:creationId xmlns:a16="http://schemas.microsoft.com/office/drawing/2014/main" id="{B5CBD74D-325F-8E03-2C28-6523B3465D09}"/>
                  </a:ext>
                </a:extLst>
              </p:cNvPr>
              <p:cNvSpPr/>
              <p:nvPr/>
            </p:nvSpPr>
            <p:spPr>
              <a:xfrm>
                <a:off x="6173794" y="2690775"/>
                <a:ext cx="19383" cy="30321"/>
              </a:xfrm>
              <a:custGeom>
                <a:avLst/>
                <a:gdLst>
                  <a:gd name="connsiteX0" fmla="*/ 14859 w 19383"/>
                  <a:gd name="connsiteY0" fmla="*/ 30322 h 30321"/>
                  <a:gd name="connsiteX1" fmla="*/ 6858 w 19383"/>
                  <a:gd name="connsiteY1" fmla="*/ 27084 h 30321"/>
                  <a:gd name="connsiteX2" fmla="*/ 1334 w 19383"/>
                  <a:gd name="connsiteY2" fmla="*/ 1560 h 30321"/>
                  <a:gd name="connsiteX3" fmla="*/ 3811 w 19383"/>
                  <a:gd name="connsiteY3" fmla="*/ 36 h 30321"/>
                  <a:gd name="connsiteX4" fmla="*/ 5334 w 19383"/>
                  <a:gd name="connsiteY4" fmla="*/ 2512 h 30321"/>
                  <a:gd name="connsiteX5" fmla="*/ 9716 w 19383"/>
                  <a:gd name="connsiteY5" fmla="*/ 23845 h 30321"/>
                  <a:gd name="connsiteX6" fmla="*/ 16573 w 19383"/>
                  <a:gd name="connsiteY6" fmla="*/ 25941 h 30321"/>
                  <a:gd name="connsiteX7" fmla="*/ 19240 w 19383"/>
                  <a:gd name="connsiteY7" fmla="*/ 27084 h 30321"/>
                  <a:gd name="connsiteX8" fmla="*/ 18097 w 19383"/>
                  <a:gd name="connsiteY8" fmla="*/ 29750 h 30321"/>
                  <a:gd name="connsiteX9" fmla="*/ 14859 w 19383"/>
                  <a:gd name="connsiteY9" fmla="*/ 30322 h 30321"/>
                  <a:gd name="connsiteX10" fmla="*/ 14859 w 19383"/>
                  <a:gd name="connsiteY10" fmla="*/ 30322 h 3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83" h="30321">
                    <a:moveTo>
                      <a:pt x="14859" y="30322"/>
                    </a:moveTo>
                    <a:cubicBezTo>
                      <a:pt x="12192" y="30322"/>
                      <a:pt x="9335" y="29179"/>
                      <a:pt x="6858" y="27084"/>
                    </a:cubicBezTo>
                    <a:cubicBezTo>
                      <a:pt x="4572" y="24988"/>
                      <a:pt x="-3047" y="17179"/>
                      <a:pt x="1334" y="1560"/>
                    </a:cubicBezTo>
                    <a:cubicBezTo>
                      <a:pt x="1715" y="417"/>
                      <a:pt x="2667" y="-154"/>
                      <a:pt x="3811" y="36"/>
                    </a:cubicBezTo>
                    <a:cubicBezTo>
                      <a:pt x="4953" y="417"/>
                      <a:pt x="5525" y="1369"/>
                      <a:pt x="5334" y="2512"/>
                    </a:cubicBezTo>
                    <a:cubicBezTo>
                      <a:pt x="1715" y="15846"/>
                      <a:pt x="7811" y="22322"/>
                      <a:pt x="9716" y="23845"/>
                    </a:cubicBezTo>
                    <a:cubicBezTo>
                      <a:pt x="12001" y="25750"/>
                      <a:pt x="14669" y="26703"/>
                      <a:pt x="16573" y="25941"/>
                    </a:cubicBezTo>
                    <a:cubicBezTo>
                      <a:pt x="17526" y="25560"/>
                      <a:pt x="18859" y="25941"/>
                      <a:pt x="19240" y="27084"/>
                    </a:cubicBezTo>
                    <a:cubicBezTo>
                      <a:pt x="19621" y="28036"/>
                      <a:pt x="19240" y="29369"/>
                      <a:pt x="18097" y="29750"/>
                    </a:cubicBezTo>
                    <a:cubicBezTo>
                      <a:pt x="17145" y="30131"/>
                      <a:pt x="16002" y="30322"/>
                      <a:pt x="14859" y="30322"/>
                    </a:cubicBezTo>
                    <a:lnTo>
                      <a:pt x="14859" y="30322"/>
                    </a:lnTo>
                    <a:close/>
                  </a:path>
                </a:pathLst>
              </a:custGeom>
              <a:solidFill>
                <a:srgbClr val="000000"/>
              </a:solidFill>
              <a:ln w="1904" cap="flat">
                <a:noFill/>
                <a:prstDash val="solid"/>
                <a:miter/>
              </a:ln>
            </p:spPr>
            <p:txBody>
              <a:bodyPr rtlCol="0" anchor="ctr"/>
              <a:lstStyle/>
              <a:p>
                <a:endParaRPr lang="fr-FR"/>
              </a:p>
            </p:txBody>
          </p:sp>
          <p:sp>
            <p:nvSpPr>
              <p:cNvPr id="1375" name="Forme libre 1374">
                <a:extLst>
                  <a:ext uri="{FF2B5EF4-FFF2-40B4-BE49-F238E27FC236}">
                    <a16:creationId xmlns:a16="http://schemas.microsoft.com/office/drawing/2014/main" id="{7DF27037-2D86-1CF4-5240-95C1C52DFAE4}"/>
                  </a:ext>
                </a:extLst>
              </p:cNvPr>
              <p:cNvSpPr/>
              <p:nvPr/>
            </p:nvSpPr>
            <p:spPr>
              <a:xfrm>
                <a:off x="6184309" y="2694394"/>
                <a:ext cx="21021" cy="30512"/>
              </a:xfrm>
              <a:custGeom>
                <a:avLst/>
                <a:gdLst>
                  <a:gd name="connsiteX0" fmla="*/ 14821 w 21021"/>
                  <a:gd name="connsiteY0" fmla="*/ 30512 h 30512"/>
                  <a:gd name="connsiteX1" fmla="*/ 9488 w 21021"/>
                  <a:gd name="connsiteY1" fmla="*/ 28988 h 30512"/>
                  <a:gd name="connsiteX2" fmla="*/ 1297 w 21021"/>
                  <a:gd name="connsiteY2" fmla="*/ 1560 h 30512"/>
                  <a:gd name="connsiteX3" fmla="*/ 3773 w 21021"/>
                  <a:gd name="connsiteY3" fmla="*/ 36 h 30512"/>
                  <a:gd name="connsiteX4" fmla="*/ 5297 w 21021"/>
                  <a:gd name="connsiteY4" fmla="*/ 2512 h 30512"/>
                  <a:gd name="connsiteX5" fmla="*/ 11583 w 21021"/>
                  <a:gd name="connsiteY5" fmla="*/ 25179 h 30512"/>
                  <a:gd name="connsiteX6" fmla="*/ 17488 w 21021"/>
                  <a:gd name="connsiteY6" fmla="*/ 25179 h 30512"/>
                  <a:gd name="connsiteX7" fmla="*/ 20346 w 21021"/>
                  <a:gd name="connsiteY7" fmla="*/ 24988 h 30512"/>
                  <a:gd name="connsiteX8" fmla="*/ 20536 w 21021"/>
                  <a:gd name="connsiteY8" fmla="*/ 27845 h 30512"/>
                  <a:gd name="connsiteX9" fmla="*/ 14821 w 21021"/>
                  <a:gd name="connsiteY9" fmla="*/ 30512 h 3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21" h="30512">
                    <a:moveTo>
                      <a:pt x="14821" y="30512"/>
                    </a:moveTo>
                    <a:cubicBezTo>
                      <a:pt x="13107" y="30512"/>
                      <a:pt x="11393" y="29941"/>
                      <a:pt x="9488" y="28988"/>
                    </a:cubicBezTo>
                    <a:cubicBezTo>
                      <a:pt x="2630" y="25369"/>
                      <a:pt x="-2513" y="15274"/>
                      <a:pt x="1297" y="1560"/>
                    </a:cubicBezTo>
                    <a:cubicBezTo>
                      <a:pt x="1677" y="417"/>
                      <a:pt x="2630" y="-154"/>
                      <a:pt x="3773" y="36"/>
                    </a:cubicBezTo>
                    <a:cubicBezTo>
                      <a:pt x="4916" y="417"/>
                      <a:pt x="5487" y="1369"/>
                      <a:pt x="5297" y="2512"/>
                    </a:cubicBezTo>
                    <a:cubicBezTo>
                      <a:pt x="1677" y="15846"/>
                      <a:pt x="7583" y="23084"/>
                      <a:pt x="11583" y="25179"/>
                    </a:cubicBezTo>
                    <a:cubicBezTo>
                      <a:pt x="13869" y="26512"/>
                      <a:pt x="16155" y="26512"/>
                      <a:pt x="17488" y="25179"/>
                    </a:cubicBezTo>
                    <a:cubicBezTo>
                      <a:pt x="18250" y="24417"/>
                      <a:pt x="19584" y="24226"/>
                      <a:pt x="20346" y="24988"/>
                    </a:cubicBezTo>
                    <a:cubicBezTo>
                      <a:pt x="21108" y="25750"/>
                      <a:pt x="21298" y="27084"/>
                      <a:pt x="20536" y="27845"/>
                    </a:cubicBezTo>
                    <a:cubicBezTo>
                      <a:pt x="19012" y="29750"/>
                      <a:pt x="16917" y="30512"/>
                      <a:pt x="14821" y="30512"/>
                    </a:cubicBezTo>
                    <a:close/>
                  </a:path>
                </a:pathLst>
              </a:custGeom>
              <a:solidFill>
                <a:srgbClr val="000000"/>
              </a:solidFill>
              <a:ln w="1904" cap="flat">
                <a:noFill/>
                <a:prstDash val="solid"/>
                <a:miter/>
              </a:ln>
            </p:spPr>
            <p:txBody>
              <a:bodyPr rtlCol="0" anchor="ctr"/>
              <a:lstStyle/>
              <a:p>
                <a:endParaRPr lang="fr-FR"/>
              </a:p>
            </p:txBody>
          </p:sp>
          <p:sp>
            <p:nvSpPr>
              <p:cNvPr id="1376" name="Forme libre 1375">
                <a:extLst>
                  <a:ext uri="{FF2B5EF4-FFF2-40B4-BE49-F238E27FC236}">
                    <a16:creationId xmlns:a16="http://schemas.microsoft.com/office/drawing/2014/main" id="{184A6886-9E0E-B4DB-C9E8-39D558474B5D}"/>
                  </a:ext>
                </a:extLst>
              </p:cNvPr>
              <p:cNvSpPr/>
              <p:nvPr/>
            </p:nvSpPr>
            <p:spPr>
              <a:xfrm>
                <a:off x="6195933" y="2664516"/>
                <a:ext cx="34636" cy="62484"/>
              </a:xfrm>
              <a:custGeom>
                <a:avLst/>
                <a:gdLst>
                  <a:gd name="connsiteX0" fmla="*/ 16722 w 34636"/>
                  <a:gd name="connsiteY0" fmla="*/ 62485 h 62484"/>
                  <a:gd name="connsiteX1" fmla="*/ 6054 w 34636"/>
                  <a:gd name="connsiteY1" fmla="*/ 58294 h 62484"/>
                  <a:gd name="connsiteX2" fmla="*/ 720 w 34636"/>
                  <a:gd name="connsiteY2" fmla="*/ 33533 h 62484"/>
                  <a:gd name="connsiteX3" fmla="*/ 3006 w 34636"/>
                  <a:gd name="connsiteY3" fmla="*/ 31818 h 62484"/>
                  <a:gd name="connsiteX4" fmla="*/ 4720 w 34636"/>
                  <a:gd name="connsiteY4" fmla="*/ 34104 h 62484"/>
                  <a:gd name="connsiteX5" fmla="*/ 8911 w 34636"/>
                  <a:gd name="connsiteY5" fmla="*/ 55247 h 62484"/>
                  <a:gd name="connsiteX6" fmla="*/ 19007 w 34636"/>
                  <a:gd name="connsiteY6" fmla="*/ 58104 h 62484"/>
                  <a:gd name="connsiteX7" fmla="*/ 25865 w 34636"/>
                  <a:gd name="connsiteY7" fmla="*/ 50675 h 62484"/>
                  <a:gd name="connsiteX8" fmla="*/ 22817 w 34636"/>
                  <a:gd name="connsiteY8" fmla="*/ 33152 h 62484"/>
                  <a:gd name="connsiteX9" fmla="*/ 22436 w 34636"/>
                  <a:gd name="connsiteY9" fmla="*/ 31628 h 62484"/>
                  <a:gd name="connsiteX10" fmla="*/ 23198 w 34636"/>
                  <a:gd name="connsiteY10" fmla="*/ 30295 h 62484"/>
                  <a:gd name="connsiteX11" fmla="*/ 30628 w 34636"/>
                  <a:gd name="connsiteY11" fmla="*/ 16771 h 62484"/>
                  <a:gd name="connsiteX12" fmla="*/ 23579 w 34636"/>
                  <a:gd name="connsiteY12" fmla="*/ 3628 h 62484"/>
                  <a:gd name="connsiteX13" fmla="*/ 23198 w 34636"/>
                  <a:gd name="connsiteY13" fmla="*/ 771 h 62484"/>
                  <a:gd name="connsiteX14" fmla="*/ 26056 w 34636"/>
                  <a:gd name="connsiteY14" fmla="*/ 390 h 62484"/>
                  <a:gd name="connsiteX15" fmla="*/ 34628 w 34636"/>
                  <a:gd name="connsiteY15" fmla="*/ 16771 h 62484"/>
                  <a:gd name="connsiteX16" fmla="*/ 27199 w 34636"/>
                  <a:gd name="connsiteY16" fmla="*/ 32199 h 62484"/>
                  <a:gd name="connsiteX17" fmla="*/ 29675 w 34636"/>
                  <a:gd name="connsiteY17" fmla="*/ 52009 h 62484"/>
                  <a:gd name="connsiteX18" fmla="*/ 19960 w 34636"/>
                  <a:gd name="connsiteY18" fmla="*/ 62295 h 62484"/>
                  <a:gd name="connsiteX19" fmla="*/ 16722 w 34636"/>
                  <a:gd name="connsiteY19" fmla="*/ 62485 h 62484"/>
                  <a:gd name="connsiteX20" fmla="*/ 16722 w 34636"/>
                  <a:gd name="connsiteY20" fmla="*/ 62485 h 62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636" h="62484">
                    <a:moveTo>
                      <a:pt x="16722" y="62485"/>
                    </a:moveTo>
                    <a:cubicBezTo>
                      <a:pt x="12340" y="62485"/>
                      <a:pt x="8340" y="60580"/>
                      <a:pt x="6054" y="58294"/>
                    </a:cubicBezTo>
                    <a:cubicBezTo>
                      <a:pt x="720" y="52771"/>
                      <a:pt x="-1185" y="44390"/>
                      <a:pt x="720" y="33533"/>
                    </a:cubicBezTo>
                    <a:cubicBezTo>
                      <a:pt x="911" y="32390"/>
                      <a:pt x="2054" y="31628"/>
                      <a:pt x="3006" y="31818"/>
                    </a:cubicBezTo>
                    <a:cubicBezTo>
                      <a:pt x="4149" y="32009"/>
                      <a:pt x="4911" y="33152"/>
                      <a:pt x="4720" y="34104"/>
                    </a:cubicBezTo>
                    <a:cubicBezTo>
                      <a:pt x="3006" y="43628"/>
                      <a:pt x="4530" y="50675"/>
                      <a:pt x="8911" y="55247"/>
                    </a:cubicBezTo>
                    <a:cubicBezTo>
                      <a:pt x="11007" y="57342"/>
                      <a:pt x="15198" y="58866"/>
                      <a:pt x="19007" y="58104"/>
                    </a:cubicBezTo>
                    <a:cubicBezTo>
                      <a:pt x="22246" y="57342"/>
                      <a:pt x="24532" y="54866"/>
                      <a:pt x="25865" y="50675"/>
                    </a:cubicBezTo>
                    <a:cubicBezTo>
                      <a:pt x="27960" y="44009"/>
                      <a:pt x="26818" y="38104"/>
                      <a:pt x="22817" y="33152"/>
                    </a:cubicBezTo>
                    <a:cubicBezTo>
                      <a:pt x="22436" y="32771"/>
                      <a:pt x="22246" y="32199"/>
                      <a:pt x="22436" y="31628"/>
                    </a:cubicBezTo>
                    <a:cubicBezTo>
                      <a:pt x="22436" y="31057"/>
                      <a:pt x="22817" y="30485"/>
                      <a:pt x="23198" y="30295"/>
                    </a:cubicBezTo>
                    <a:cubicBezTo>
                      <a:pt x="26056" y="28199"/>
                      <a:pt x="30437" y="22866"/>
                      <a:pt x="30628" y="16771"/>
                    </a:cubicBezTo>
                    <a:cubicBezTo>
                      <a:pt x="30818" y="12009"/>
                      <a:pt x="28342" y="7628"/>
                      <a:pt x="23579" y="3628"/>
                    </a:cubicBezTo>
                    <a:cubicBezTo>
                      <a:pt x="22627" y="2866"/>
                      <a:pt x="22627" y="1533"/>
                      <a:pt x="23198" y="771"/>
                    </a:cubicBezTo>
                    <a:cubicBezTo>
                      <a:pt x="23960" y="-181"/>
                      <a:pt x="25294" y="-181"/>
                      <a:pt x="26056" y="390"/>
                    </a:cubicBezTo>
                    <a:cubicBezTo>
                      <a:pt x="31961" y="5152"/>
                      <a:pt x="34818" y="10676"/>
                      <a:pt x="34628" y="16771"/>
                    </a:cubicBezTo>
                    <a:cubicBezTo>
                      <a:pt x="34437" y="23057"/>
                      <a:pt x="30818" y="28771"/>
                      <a:pt x="27199" y="32199"/>
                    </a:cubicBezTo>
                    <a:cubicBezTo>
                      <a:pt x="31199" y="37914"/>
                      <a:pt x="31961" y="44580"/>
                      <a:pt x="29675" y="52009"/>
                    </a:cubicBezTo>
                    <a:cubicBezTo>
                      <a:pt x="27580" y="59056"/>
                      <a:pt x="23198" y="61342"/>
                      <a:pt x="19960" y="62295"/>
                    </a:cubicBezTo>
                    <a:cubicBezTo>
                      <a:pt x="18817" y="62485"/>
                      <a:pt x="17674" y="62485"/>
                      <a:pt x="16722" y="62485"/>
                    </a:cubicBezTo>
                    <a:lnTo>
                      <a:pt x="16722" y="62485"/>
                    </a:lnTo>
                    <a:close/>
                  </a:path>
                </a:pathLst>
              </a:custGeom>
              <a:solidFill>
                <a:srgbClr val="000000"/>
              </a:solidFill>
              <a:ln w="1904" cap="flat">
                <a:noFill/>
                <a:prstDash val="solid"/>
                <a:miter/>
              </a:ln>
            </p:spPr>
            <p:txBody>
              <a:bodyPr rtlCol="0" anchor="ctr"/>
              <a:lstStyle/>
              <a:p>
                <a:endParaRPr lang="fr-FR"/>
              </a:p>
            </p:txBody>
          </p:sp>
          <p:sp>
            <p:nvSpPr>
              <p:cNvPr id="1377" name="Forme libre 1376">
                <a:extLst>
                  <a:ext uri="{FF2B5EF4-FFF2-40B4-BE49-F238E27FC236}">
                    <a16:creationId xmlns:a16="http://schemas.microsoft.com/office/drawing/2014/main" id="{5E610B47-C7D9-42AB-B94F-01DDEEBD6695}"/>
                  </a:ext>
                </a:extLst>
              </p:cNvPr>
              <p:cNvSpPr/>
              <p:nvPr/>
            </p:nvSpPr>
            <p:spPr>
              <a:xfrm>
                <a:off x="6166716" y="2653728"/>
                <a:ext cx="24353" cy="56892"/>
              </a:xfrm>
              <a:custGeom>
                <a:avLst/>
                <a:gdLst>
                  <a:gd name="connsiteX0" fmla="*/ 10317 w 24353"/>
                  <a:gd name="connsiteY0" fmla="*/ 56893 h 56892"/>
                  <a:gd name="connsiteX1" fmla="*/ 9174 w 24353"/>
                  <a:gd name="connsiteY1" fmla="*/ 56512 h 56892"/>
                  <a:gd name="connsiteX2" fmla="*/ 30 w 24353"/>
                  <a:gd name="connsiteY2" fmla="*/ 37083 h 56892"/>
                  <a:gd name="connsiteX3" fmla="*/ 21175 w 24353"/>
                  <a:gd name="connsiteY3" fmla="*/ 321 h 56892"/>
                  <a:gd name="connsiteX4" fmla="*/ 24032 w 24353"/>
                  <a:gd name="connsiteY4" fmla="*/ 893 h 56892"/>
                  <a:gd name="connsiteX5" fmla="*/ 23461 w 24353"/>
                  <a:gd name="connsiteY5" fmla="*/ 3750 h 56892"/>
                  <a:gd name="connsiteX6" fmla="*/ 4221 w 24353"/>
                  <a:gd name="connsiteY6" fmla="*/ 37083 h 56892"/>
                  <a:gd name="connsiteX7" fmla="*/ 11650 w 24353"/>
                  <a:gd name="connsiteY7" fmla="*/ 53083 h 56892"/>
                  <a:gd name="connsiteX8" fmla="*/ 12031 w 24353"/>
                  <a:gd name="connsiteY8" fmla="*/ 55940 h 56892"/>
                  <a:gd name="connsiteX9" fmla="*/ 10317 w 24353"/>
                  <a:gd name="connsiteY9" fmla="*/ 56893 h 56892"/>
                  <a:gd name="connsiteX10" fmla="*/ 10317 w 24353"/>
                  <a:gd name="connsiteY10" fmla="*/ 56893 h 56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53" h="56892">
                    <a:moveTo>
                      <a:pt x="10317" y="56893"/>
                    </a:moveTo>
                    <a:cubicBezTo>
                      <a:pt x="9936" y="56893"/>
                      <a:pt x="9555" y="56702"/>
                      <a:pt x="9174" y="56512"/>
                    </a:cubicBezTo>
                    <a:cubicBezTo>
                      <a:pt x="2888" y="51940"/>
                      <a:pt x="-351" y="45274"/>
                      <a:pt x="30" y="37083"/>
                    </a:cubicBezTo>
                    <a:cubicBezTo>
                      <a:pt x="412" y="22797"/>
                      <a:pt x="11269" y="6607"/>
                      <a:pt x="21175" y="321"/>
                    </a:cubicBezTo>
                    <a:cubicBezTo>
                      <a:pt x="22127" y="-250"/>
                      <a:pt x="23461" y="-60"/>
                      <a:pt x="24032" y="893"/>
                    </a:cubicBezTo>
                    <a:cubicBezTo>
                      <a:pt x="24604" y="1845"/>
                      <a:pt x="24413" y="3179"/>
                      <a:pt x="23461" y="3750"/>
                    </a:cubicBezTo>
                    <a:cubicBezTo>
                      <a:pt x="14508" y="9464"/>
                      <a:pt x="4602" y="24321"/>
                      <a:pt x="4221" y="37083"/>
                    </a:cubicBezTo>
                    <a:cubicBezTo>
                      <a:pt x="4031" y="43940"/>
                      <a:pt x="6507" y="49274"/>
                      <a:pt x="11650" y="53083"/>
                    </a:cubicBezTo>
                    <a:cubicBezTo>
                      <a:pt x="12603" y="53654"/>
                      <a:pt x="12793" y="54988"/>
                      <a:pt x="12031" y="55940"/>
                    </a:cubicBezTo>
                    <a:cubicBezTo>
                      <a:pt x="11650" y="56512"/>
                      <a:pt x="11079" y="56893"/>
                      <a:pt x="10317" y="56893"/>
                    </a:cubicBezTo>
                    <a:lnTo>
                      <a:pt x="10317" y="56893"/>
                    </a:lnTo>
                    <a:close/>
                  </a:path>
                </a:pathLst>
              </a:custGeom>
              <a:solidFill>
                <a:srgbClr val="000000"/>
              </a:solidFill>
              <a:ln w="1904" cap="flat">
                <a:noFill/>
                <a:prstDash val="solid"/>
                <a:miter/>
              </a:ln>
            </p:spPr>
            <p:txBody>
              <a:bodyPr rtlCol="0" anchor="ctr"/>
              <a:lstStyle/>
              <a:p>
                <a:endParaRPr lang="fr-FR"/>
              </a:p>
            </p:txBody>
          </p:sp>
          <p:sp>
            <p:nvSpPr>
              <p:cNvPr id="1378" name="Forme libre 1377">
                <a:extLst>
                  <a:ext uri="{FF2B5EF4-FFF2-40B4-BE49-F238E27FC236}">
                    <a16:creationId xmlns:a16="http://schemas.microsoft.com/office/drawing/2014/main" id="{C97A0F60-42B7-E8D3-C447-2D2624A755DD}"/>
                  </a:ext>
                </a:extLst>
              </p:cNvPr>
              <p:cNvSpPr/>
              <p:nvPr/>
            </p:nvSpPr>
            <p:spPr>
              <a:xfrm>
                <a:off x="6201416" y="2687739"/>
                <a:ext cx="25546" cy="39262"/>
              </a:xfrm>
              <a:custGeom>
                <a:avLst/>
                <a:gdLst>
                  <a:gd name="connsiteX0" fmla="*/ 11239 w 25546"/>
                  <a:gd name="connsiteY0" fmla="*/ 39262 h 39262"/>
                  <a:gd name="connsiteX1" fmla="*/ 571 w 25546"/>
                  <a:gd name="connsiteY1" fmla="*/ 35072 h 39262"/>
                  <a:gd name="connsiteX2" fmla="*/ 571 w 25546"/>
                  <a:gd name="connsiteY2" fmla="*/ 32215 h 39262"/>
                  <a:gd name="connsiteX3" fmla="*/ 3429 w 25546"/>
                  <a:gd name="connsiteY3" fmla="*/ 32215 h 39262"/>
                  <a:gd name="connsiteX4" fmla="*/ 13525 w 25546"/>
                  <a:gd name="connsiteY4" fmla="*/ 35072 h 39262"/>
                  <a:gd name="connsiteX5" fmla="*/ 20383 w 25546"/>
                  <a:gd name="connsiteY5" fmla="*/ 27643 h 39262"/>
                  <a:gd name="connsiteX6" fmla="*/ 10096 w 25546"/>
                  <a:gd name="connsiteY6" fmla="*/ 3834 h 39262"/>
                  <a:gd name="connsiteX7" fmla="*/ 9525 w 25546"/>
                  <a:gd name="connsiteY7" fmla="*/ 977 h 39262"/>
                  <a:gd name="connsiteX8" fmla="*/ 12382 w 25546"/>
                  <a:gd name="connsiteY8" fmla="*/ 405 h 39262"/>
                  <a:gd name="connsiteX9" fmla="*/ 24383 w 25546"/>
                  <a:gd name="connsiteY9" fmla="*/ 28977 h 39262"/>
                  <a:gd name="connsiteX10" fmla="*/ 14668 w 25546"/>
                  <a:gd name="connsiteY10" fmla="*/ 39262 h 39262"/>
                  <a:gd name="connsiteX11" fmla="*/ 11239 w 25546"/>
                  <a:gd name="connsiteY11" fmla="*/ 39262 h 39262"/>
                  <a:gd name="connsiteX12" fmla="*/ 11239 w 25546"/>
                  <a:gd name="connsiteY12" fmla="*/ 39262 h 3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546" h="39262">
                    <a:moveTo>
                      <a:pt x="11239" y="39262"/>
                    </a:moveTo>
                    <a:cubicBezTo>
                      <a:pt x="6858" y="39262"/>
                      <a:pt x="2858" y="37357"/>
                      <a:pt x="571" y="35072"/>
                    </a:cubicBezTo>
                    <a:cubicBezTo>
                      <a:pt x="-190" y="34310"/>
                      <a:pt x="-190" y="32977"/>
                      <a:pt x="571" y="32215"/>
                    </a:cubicBezTo>
                    <a:cubicBezTo>
                      <a:pt x="1334" y="31453"/>
                      <a:pt x="2667" y="31453"/>
                      <a:pt x="3429" y="32215"/>
                    </a:cubicBezTo>
                    <a:cubicBezTo>
                      <a:pt x="5524" y="34310"/>
                      <a:pt x="9715" y="35834"/>
                      <a:pt x="13525" y="35072"/>
                    </a:cubicBezTo>
                    <a:cubicBezTo>
                      <a:pt x="16763" y="34310"/>
                      <a:pt x="19049" y="31834"/>
                      <a:pt x="20383" y="27643"/>
                    </a:cubicBezTo>
                    <a:cubicBezTo>
                      <a:pt x="23240" y="17929"/>
                      <a:pt x="19811" y="9929"/>
                      <a:pt x="10096" y="3834"/>
                    </a:cubicBezTo>
                    <a:cubicBezTo>
                      <a:pt x="9143" y="3262"/>
                      <a:pt x="8763" y="1929"/>
                      <a:pt x="9525" y="977"/>
                    </a:cubicBezTo>
                    <a:cubicBezTo>
                      <a:pt x="10096" y="24"/>
                      <a:pt x="11430" y="-357"/>
                      <a:pt x="12382" y="405"/>
                    </a:cubicBezTo>
                    <a:cubicBezTo>
                      <a:pt x="23621" y="7643"/>
                      <a:pt x="27812" y="17358"/>
                      <a:pt x="24383" y="28977"/>
                    </a:cubicBezTo>
                    <a:cubicBezTo>
                      <a:pt x="22288" y="36024"/>
                      <a:pt x="17906" y="38310"/>
                      <a:pt x="14668" y="39262"/>
                    </a:cubicBezTo>
                    <a:cubicBezTo>
                      <a:pt x="13335" y="39262"/>
                      <a:pt x="12192" y="39262"/>
                      <a:pt x="11239" y="39262"/>
                    </a:cubicBezTo>
                    <a:lnTo>
                      <a:pt x="11239" y="39262"/>
                    </a:lnTo>
                    <a:close/>
                  </a:path>
                </a:pathLst>
              </a:custGeom>
              <a:solidFill>
                <a:srgbClr val="000000"/>
              </a:solidFill>
              <a:ln w="1904" cap="flat">
                <a:noFill/>
                <a:prstDash val="solid"/>
                <a:miter/>
              </a:ln>
            </p:spPr>
            <p:txBody>
              <a:bodyPr rtlCol="0" anchor="ctr"/>
              <a:lstStyle/>
              <a:p>
                <a:endParaRPr lang="fr-FR"/>
              </a:p>
            </p:txBody>
          </p:sp>
          <p:sp>
            <p:nvSpPr>
              <p:cNvPr id="1379" name="Forme libre 1378">
                <a:extLst>
                  <a:ext uri="{FF2B5EF4-FFF2-40B4-BE49-F238E27FC236}">
                    <a16:creationId xmlns:a16="http://schemas.microsoft.com/office/drawing/2014/main" id="{1055BBD5-3B39-7251-7ECA-0941687DF016}"/>
                  </a:ext>
                </a:extLst>
              </p:cNvPr>
              <p:cNvSpPr/>
              <p:nvPr/>
            </p:nvSpPr>
            <p:spPr>
              <a:xfrm>
                <a:off x="6209268" y="2681469"/>
                <a:ext cx="8919" cy="26675"/>
              </a:xfrm>
              <a:custGeom>
                <a:avLst/>
                <a:gdLst>
                  <a:gd name="connsiteX0" fmla="*/ 3958 w 8919"/>
                  <a:gd name="connsiteY0" fmla="*/ 26676 h 26675"/>
                  <a:gd name="connsiteX1" fmla="*/ 2053 w 8919"/>
                  <a:gd name="connsiteY1" fmla="*/ 25342 h 26675"/>
                  <a:gd name="connsiteX2" fmla="*/ 5291 w 8919"/>
                  <a:gd name="connsiteY2" fmla="*/ 771 h 26675"/>
                  <a:gd name="connsiteX3" fmla="*/ 8149 w 8919"/>
                  <a:gd name="connsiteY3" fmla="*/ 390 h 26675"/>
                  <a:gd name="connsiteX4" fmla="*/ 8530 w 8919"/>
                  <a:gd name="connsiteY4" fmla="*/ 3247 h 26675"/>
                  <a:gd name="connsiteX5" fmla="*/ 6053 w 8919"/>
                  <a:gd name="connsiteY5" fmla="*/ 24009 h 26675"/>
                  <a:gd name="connsiteX6" fmla="*/ 4720 w 8919"/>
                  <a:gd name="connsiteY6" fmla="*/ 26676 h 26675"/>
                  <a:gd name="connsiteX7" fmla="*/ 3958 w 8919"/>
                  <a:gd name="connsiteY7" fmla="*/ 26676 h 26675"/>
                  <a:gd name="connsiteX8" fmla="*/ 3958 w 8919"/>
                  <a:gd name="connsiteY8" fmla="*/ 26676 h 2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19" h="26675">
                    <a:moveTo>
                      <a:pt x="3958" y="26676"/>
                    </a:moveTo>
                    <a:cubicBezTo>
                      <a:pt x="3196" y="26676"/>
                      <a:pt x="2243" y="26104"/>
                      <a:pt x="2053" y="25342"/>
                    </a:cubicBezTo>
                    <a:cubicBezTo>
                      <a:pt x="-423" y="18295"/>
                      <a:pt x="-1947" y="9723"/>
                      <a:pt x="5291" y="771"/>
                    </a:cubicBezTo>
                    <a:cubicBezTo>
                      <a:pt x="6053" y="-181"/>
                      <a:pt x="7196" y="-181"/>
                      <a:pt x="8149" y="390"/>
                    </a:cubicBezTo>
                    <a:cubicBezTo>
                      <a:pt x="9101" y="1152"/>
                      <a:pt x="9101" y="2485"/>
                      <a:pt x="8530" y="3247"/>
                    </a:cubicBezTo>
                    <a:cubicBezTo>
                      <a:pt x="2625" y="10676"/>
                      <a:pt x="3767" y="17533"/>
                      <a:pt x="6053" y="24009"/>
                    </a:cubicBezTo>
                    <a:cubicBezTo>
                      <a:pt x="6435" y="25152"/>
                      <a:pt x="5863" y="26295"/>
                      <a:pt x="4720" y="26676"/>
                    </a:cubicBezTo>
                    <a:cubicBezTo>
                      <a:pt x="4339" y="26676"/>
                      <a:pt x="4148" y="26676"/>
                      <a:pt x="3958" y="26676"/>
                    </a:cubicBezTo>
                    <a:lnTo>
                      <a:pt x="3958" y="26676"/>
                    </a:lnTo>
                    <a:close/>
                  </a:path>
                </a:pathLst>
              </a:custGeom>
              <a:solidFill>
                <a:srgbClr val="000000"/>
              </a:solidFill>
              <a:ln w="1904" cap="flat">
                <a:noFill/>
                <a:prstDash val="solid"/>
                <a:miter/>
              </a:ln>
            </p:spPr>
            <p:txBody>
              <a:bodyPr rtlCol="0" anchor="ctr"/>
              <a:lstStyle/>
              <a:p>
                <a:endParaRPr lang="fr-FR"/>
              </a:p>
            </p:txBody>
          </p:sp>
          <p:sp>
            <p:nvSpPr>
              <p:cNvPr id="1380" name="Forme libre 1379">
                <a:extLst>
                  <a:ext uri="{FF2B5EF4-FFF2-40B4-BE49-F238E27FC236}">
                    <a16:creationId xmlns:a16="http://schemas.microsoft.com/office/drawing/2014/main" id="{13813366-B3ED-27D5-379B-2B3CC2412869}"/>
                  </a:ext>
                </a:extLst>
              </p:cNvPr>
              <p:cNvSpPr/>
              <p:nvPr/>
            </p:nvSpPr>
            <p:spPr>
              <a:xfrm>
                <a:off x="6306758" y="2392336"/>
                <a:ext cx="171824" cy="166094"/>
              </a:xfrm>
              <a:custGeom>
                <a:avLst/>
                <a:gdLst>
                  <a:gd name="connsiteX0" fmla="*/ 171824 w 171824"/>
                  <a:gd name="connsiteY0" fmla="*/ 125333 h 166094"/>
                  <a:gd name="connsiteX1" fmla="*/ 74673 w 171824"/>
                  <a:gd name="connsiteY1" fmla="*/ 143809 h 166094"/>
                  <a:gd name="connsiteX2" fmla="*/ 14287 w 171824"/>
                  <a:gd name="connsiteY2" fmla="*/ 166094 h 166094"/>
                  <a:gd name="connsiteX3" fmla="*/ 0 w 171824"/>
                  <a:gd name="connsiteY3" fmla="*/ 90666 h 166094"/>
                  <a:gd name="connsiteX4" fmla="*/ 54100 w 171824"/>
                  <a:gd name="connsiteY4" fmla="*/ 50666 h 166094"/>
                  <a:gd name="connsiteX5" fmla="*/ 153728 w 171824"/>
                  <a:gd name="connsiteY5" fmla="*/ 0 h 166094"/>
                  <a:gd name="connsiteX6" fmla="*/ 171824 w 171824"/>
                  <a:gd name="connsiteY6" fmla="*/ 125333 h 166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824" h="166094">
                    <a:moveTo>
                      <a:pt x="171824" y="125333"/>
                    </a:moveTo>
                    <a:cubicBezTo>
                      <a:pt x="140964" y="125523"/>
                      <a:pt x="108200" y="131809"/>
                      <a:pt x="74673" y="143809"/>
                    </a:cubicBezTo>
                    <a:cubicBezTo>
                      <a:pt x="53338" y="147618"/>
                      <a:pt x="32955" y="155428"/>
                      <a:pt x="14287" y="166094"/>
                    </a:cubicBezTo>
                    <a:cubicBezTo>
                      <a:pt x="9144" y="139047"/>
                      <a:pt x="4381" y="113714"/>
                      <a:pt x="0" y="90666"/>
                    </a:cubicBezTo>
                    <a:cubicBezTo>
                      <a:pt x="19811" y="73904"/>
                      <a:pt x="38670" y="60571"/>
                      <a:pt x="54100" y="50666"/>
                    </a:cubicBezTo>
                    <a:cubicBezTo>
                      <a:pt x="86674" y="29714"/>
                      <a:pt x="119248" y="12190"/>
                      <a:pt x="153728" y="0"/>
                    </a:cubicBezTo>
                    <a:lnTo>
                      <a:pt x="171824" y="125333"/>
                    </a:lnTo>
                    <a:close/>
                  </a:path>
                </a:pathLst>
              </a:custGeom>
              <a:solidFill>
                <a:srgbClr val="000000"/>
              </a:solidFill>
              <a:ln w="1904" cap="flat">
                <a:noFill/>
                <a:prstDash val="solid"/>
                <a:miter/>
              </a:ln>
            </p:spPr>
            <p:txBody>
              <a:bodyPr rtlCol="0" anchor="ctr"/>
              <a:lstStyle/>
              <a:p>
                <a:endParaRPr lang="fr-FR"/>
              </a:p>
            </p:txBody>
          </p:sp>
          <p:sp>
            <p:nvSpPr>
              <p:cNvPr id="1381" name="Forme libre 1380">
                <a:extLst>
                  <a:ext uri="{FF2B5EF4-FFF2-40B4-BE49-F238E27FC236}">
                    <a16:creationId xmlns:a16="http://schemas.microsoft.com/office/drawing/2014/main" id="{FF670D18-6CB2-AA67-4DB3-706348A132B4}"/>
                  </a:ext>
                </a:extLst>
              </p:cNvPr>
              <p:cNvSpPr/>
              <p:nvPr/>
            </p:nvSpPr>
            <p:spPr>
              <a:xfrm>
                <a:off x="6304613" y="2390306"/>
                <a:ext cx="176064" cy="170219"/>
              </a:xfrm>
              <a:custGeom>
                <a:avLst/>
                <a:gdLst>
                  <a:gd name="connsiteX0" fmla="*/ 16432 w 176064"/>
                  <a:gd name="connsiteY0" fmla="*/ 170219 h 170219"/>
                  <a:gd name="connsiteX1" fmla="*/ 15479 w 176064"/>
                  <a:gd name="connsiteY1" fmla="*/ 170029 h 170219"/>
                  <a:gd name="connsiteX2" fmla="*/ 14337 w 176064"/>
                  <a:gd name="connsiteY2" fmla="*/ 168505 h 170219"/>
                  <a:gd name="connsiteX3" fmla="*/ 8431 w 176064"/>
                  <a:gd name="connsiteY3" fmla="*/ 137077 h 170219"/>
                  <a:gd name="connsiteX4" fmla="*/ 50 w 176064"/>
                  <a:gd name="connsiteY4" fmla="*/ 93077 h 170219"/>
                  <a:gd name="connsiteX5" fmla="*/ 811 w 176064"/>
                  <a:gd name="connsiteY5" fmla="*/ 91172 h 170219"/>
                  <a:gd name="connsiteX6" fmla="*/ 55102 w 176064"/>
                  <a:gd name="connsiteY6" fmla="*/ 50982 h 170219"/>
                  <a:gd name="connsiteX7" fmla="*/ 155110 w 176064"/>
                  <a:gd name="connsiteY7" fmla="*/ 125 h 170219"/>
                  <a:gd name="connsiteX8" fmla="*/ 156825 w 176064"/>
                  <a:gd name="connsiteY8" fmla="*/ 316 h 170219"/>
                  <a:gd name="connsiteX9" fmla="*/ 157777 w 176064"/>
                  <a:gd name="connsiteY9" fmla="*/ 1839 h 170219"/>
                  <a:gd name="connsiteX10" fmla="*/ 176064 w 176064"/>
                  <a:gd name="connsiteY10" fmla="*/ 126982 h 170219"/>
                  <a:gd name="connsiteX11" fmla="*/ 175683 w 176064"/>
                  <a:gd name="connsiteY11" fmla="*/ 128696 h 170219"/>
                  <a:gd name="connsiteX12" fmla="*/ 174159 w 176064"/>
                  <a:gd name="connsiteY12" fmla="*/ 129458 h 170219"/>
                  <a:gd name="connsiteX13" fmla="*/ 77580 w 176064"/>
                  <a:gd name="connsiteY13" fmla="*/ 147743 h 170219"/>
                  <a:gd name="connsiteX14" fmla="*/ 77199 w 176064"/>
                  <a:gd name="connsiteY14" fmla="*/ 147743 h 170219"/>
                  <a:gd name="connsiteX15" fmla="*/ 17575 w 176064"/>
                  <a:gd name="connsiteY15" fmla="*/ 169839 h 170219"/>
                  <a:gd name="connsiteX16" fmla="*/ 16432 w 176064"/>
                  <a:gd name="connsiteY16" fmla="*/ 170219 h 170219"/>
                  <a:gd name="connsiteX17" fmla="*/ 16432 w 176064"/>
                  <a:gd name="connsiteY17" fmla="*/ 170219 h 170219"/>
                  <a:gd name="connsiteX18" fmla="*/ 4240 w 176064"/>
                  <a:gd name="connsiteY18" fmla="*/ 93648 h 170219"/>
                  <a:gd name="connsiteX19" fmla="*/ 12432 w 176064"/>
                  <a:gd name="connsiteY19" fmla="*/ 136505 h 170219"/>
                  <a:gd name="connsiteX20" fmla="*/ 17766 w 176064"/>
                  <a:gd name="connsiteY20" fmla="*/ 165077 h 170219"/>
                  <a:gd name="connsiteX21" fmla="*/ 76056 w 176064"/>
                  <a:gd name="connsiteY21" fmla="*/ 143934 h 170219"/>
                  <a:gd name="connsiteX22" fmla="*/ 171493 w 176064"/>
                  <a:gd name="connsiteY22" fmla="*/ 125458 h 170219"/>
                  <a:gd name="connsiteX23" fmla="*/ 153967 w 176064"/>
                  <a:gd name="connsiteY23" fmla="*/ 5078 h 170219"/>
                  <a:gd name="connsiteX24" fmla="*/ 57197 w 176064"/>
                  <a:gd name="connsiteY24" fmla="*/ 54601 h 170219"/>
                  <a:gd name="connsiteX25" fmla="*/ 4240 w 176064"/>
                  <a:gd name="connsiteY25" fmla="*/ 93648 h 170219"/>
                  <a:gd name="connsiteX26" fmla="*/ 4240 w 176064"/>
                  <a:gd name="connsiteY26" fmla="*/ 93648 h 17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6064" h="170219">
                    <a:moveTo>
                      <a:pt x="16432" y="170219"/>
                    </a:moveTo>
                    <a:cubicBezTo>
                      <a:pt x="16051" y="170219"/>
                      <a:pt x="15861" y="170219"/>
                      <a:pt x="15479" y="170029"/>
                    </a:cubicBezTo>
                    <a:cubicBezTo>
                      <a:pt x="14908" y="169839"/>
                      <a:pt x="14527" y="169267"/>
                      <a:pt x="14337" y="168505"/>
                    </a:cubicBezTo>
                    <a:lnTo>
                      <a:pt x="8431" y="137077"/>
                    </a:lnTo>
                    <a:cubicBezTo>
                      <a:pt x="5574" y="121648"/>
                      <a:pt x="2716" y="106982"/>
                      <a:pt x="50" y="93077"/>
                    </a:cubicBezTo>
                    <a:cubicBezTo>
                      <a:pt x="-141" y="92315"/>
                      <a:pt x="240" y="91553"/>
                      <a:pt x="811" y="91172"/>
                    </a:cubicBezTo>
                    <a:cubicBezTo>
                      <a:pt x="22528" y="72887"/>
                      <a:pt x="42339" y="59172"/>
                      <a:pt x="55102" y="50982"/>
                    </a:cubicBezTo>
                    <a:cubicBezTo>
                      <a:pt x="91486" y="27554"/>
                      <a:pt x="123298" y="11363"/>
                      <a:pt x="155110" y="125"/>
                    </a:cubicBezTo>
                    <a:cubicBezTo>
                      <a:pt x="155682" y="-65"/>
                      <a:pt x="156253" y="-65"/>
                      <a:pt x="156825" y="316"/>
                    </a:cubicBezTo>
                    <a:cubicBezTo>
                      <a:pt x="157396" y="696"/>
                      <a:pt x="157777" y="1077"/>
                      <a:pt x="157777" y="1839"/>
                    </a:cubicBezTo>
                    <a:lnTo>
                      <a:pt x="176064" y="126982"/>
                    </a:lnTo>
                    <a:cubicBezTo>
                      <a:pt x="176064" y="127553"/>
                      <a:pt x="176064" y="128124"/>
                      <a:pt x="175683" y="128696"/>
                    </a:cubicBezTo>
                    <a:cubicBezTo>
                      <a:pt x="175302" y="129077"/>
                      <a:pt x="174731" y="129458"/>
                      <a:pt x="174159" y="129458"/>
                    </a:cubicBezTo>
                    <a:cubicBezTo>
                      <a:pt x="143681" y="129648"/>
                      <a:pt x="111297" y="135934"/>
                      <a:pt x="77580" y="147743"/>
                    </a:cubicBezTo>
                    <a:cubicBezTo>
                      <a:pt x="77389" y="147743"/>
                      <a:pt x="77389" y="147743"/>
                      <a:pt x="77199" y="147743"/>
                    </a:cubicBezTo>
                    <a:cubicBezTo>
                      <a:pt x="56626" y="151362"/>
                      <a:pt x="36624" y="158791"/>
                      <a:pt x="17575" y="169839"/>
                    </a:cubicBezTo>
                    <a:cubicBezTo>
                      <a:pt x="17003" y="170029"/>
                      <a:pt x="16813" y="170219"/>
                      <a:pt x="16432" y="170219"/>
                    </a:cubicBezTo>
                    <a:lnTo>
                      <a:pt x="16432" y="170219"/>
                    </a:lnTo>
                    <a:close/>
                    <a:moveTo>
                      <a:pt x="4240" y="93648"/>
                    </a:moveTo>
                    <a:cubicBezTo>
                      <a:pt x="6717" y="107172"/>
                      <a:pt x="9574" y="121458"/>
                      <a:pt x="12432" y="136505"/>
                    </a:cubicBezTo>
                    <a:lnTo>
                      <a:pt x="17766" y="165077"/>
                    </a:lnTo>
                    <a:cubicBezTo>
                      <a:pt x="36433" y="154791"/>
                      <a:pt x="56054" y="147553"/>
                      <a:pt x="76056" y="143934"/>
                    </a:cubicBezTo>
                    <a:cubicBezTo>
                      <a:pt x="109202" y="132124"/>
                      <a:pt x="141395" y="126029"/>
                      <a:pt x="171493" y="125458"/>
                    </a:cubicBezTo>
                    <a:lnTo>
                      <a:pt x="153967" y="5078"/>
                    </a:lnTo>
                    <a:cubicBezTo>
                      <a:pt x="123298" y="16315"/>
                      <a:pt x="92438" y="32125"/>
                      <a:pt x="57197" y="54601"/>
                    </a:cubicBezTo>
                    <a:cubicBezTo>
                      <a:pt x="44815" y="62601"/>
                      <a:pt x="25575" y="75744"/>
                      <a:pt x="4240" y="93648"/>
                    </a:cubicBezTo>
                    <a:lnTo>
                      <a:pt x="4240" y="93648"/>
                    </a:lnTo>
                    <a:close/>
                  </a:path>
                </a:pathLst>
              </a:custGeom>
              <a:solidFill>
                <a:srgbClr val="000000"/>
              </a:solidFill>
              <a:ln w="1904" cap="flat">
                <a:noFill/>
                <a:prstDash val="solid"/>
                <a:miter/>
              </a:ln>
            </p:spPr>
            <p:txBody>
              <a:bodyPr rtlCol="0" anchor="ctr"/>
              <a:lstStyle/>
              <a:p>
                <a:endParaRPr lang="fr-FR"/>
              </a:p>
            </p:txBody>
          </p:sp>
          <p:sp>
            <p:nvSpPr>
              <p:cNvPr id="1382" name="Forme libre 1381">
                <a:extLst>
                  <a:ext uri="{FF2B5EF4-FFF2-40B4-BE49-F238E27FC236}">
                    <a16:creationId xmlns:a16="http://schemas.microsoft.com/office/drawing/2014/main" id="{20D51C4F-7C78-7C19-5523-65EE4440F522}"/>
                  </a:ext>
                </a:extLst>
              </p:cNvPr>
              <p:cNvSpPr/>
              <p:nvPr/>
            </p:nvSpPr>
            <p:spPr>
              <a:xfrm>
                <a:off x="6372478" y="2693859"/>
                <a:ext cx="153917" cy="296569"/>
              </a:xfrm>
              <a:custGeom>
                <a:avLst/>
                <a:gdLst>
                  <a:gd name="connsiteX0" fmla="*/ 153918 w 153917"/>
                  <a:gd name="connsiteY0" fmla="*/ 207047 h 296569"/>
                  <a:gd name="connsiteX1" fmla="*/ 47242 w 153917"/>
                  <a:gd name="connsiteY1" fmla="*/ 287808 h 296569"/>
                  <a:gd name="connsiteX2" fmla="*/ 32765 w 153917"/>
                  <a:gd name="connsiteY2" fmla="*/ 296570 h 296569"/>
                  <a:gd name="connsiteX3" fmla="*/ 0 w 153917"/>
                  <a:gd name="connsiteY3" fmla="*/ 124952 h 296569"/>
                  <a:gd name="connsiteX4" fmla="*/ 0 w 153917"/>
                  <a:gd name="connsiteY4" fmla="*/ 124952 h 296569"/>
                  <a:gd name="connsiteX5" fmla="*/ 572 w 153917"/>
                  <a:gd name="connsiteY5" fmla="*/ 124190 h 296569"/>
                  <a:gd name="connsiteX6" fmla="*/ 123630 w 153917"/>
                  <a:gd name="connsiteY6" fmla="*/ 0 h 296569"/>
                  <a:gd name="connsiteX7" fmla="*/ 153918 w 153917"/>
                  <a:gd name="connsiteY7" fmla="*/ 207047 h 29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3917" h="296569">
                    <a:moveTo>
                      <a:pt x="153918" y="207047"/>
                    </a:moveTo>
                    <a:cubicBezTo>
                      <a:pt x="108771" y="244951"/>
                      <a:pt x="66672" y="275237"/>
                      <a:pt x="47242" y="287808"/>
                    </a:cubicBezTo>
                    <a:cubicBezTo>
                      <a:pt x="42290" y="291046"/>
                      <a:pt x="37527" y="293903"/>
                      <a:pt x="32765" y="296570"/>
                    </a:cubicBezTo>
                    <a:cubicBezTo>
                      <a:pt x="23240" y="246475"/>
                      <a:pt x="11811" y="186856"/>
                      <a:pt x="0" y="124952"/>
                    </a:cubicBezTo>
                    <a:lnTo>
                      <a:pt x="0" y="124952"/>
                    </a:lnTo>
                    <a:cubicBezTo>
                      <a:pt x="191" y="124761"/>
                      <a:pt x="381" y="124380"/>
                      <a:pt x="572" y="124190"/>
                    </a:cubicBezTo>
                    <a:cubicBezTo>
                      <a:pt x="31050" y="88762"/>
                      <a:pt x="66101" y="45143"/>
                      <a:pt x="123630" y="0"/>
                    </a:cubicBezTo>
                    <a:lnTo>
                      <a:pt x="153918" y="207047"/>
                    </a:lnTo>
                    <a:close/>
                  </a:path>
                </a:pathLst>
              </a:custGeom>
              <a:solidFill>
                <a:srgbClr val="000000"/>
              </a:solidFill>
              <a:ln w="1904" cap="flat">
                <a:noFill/>
                <a:prstDash val="solid"/>
                <a:miter/>
              </a:ln>
            </p:spPr>
            <p:txBody>
              <a:bodyPr rtlCol="0" anchor="ctr"/>
              <a:lstStyle/>
              <a:p>
                <a:endParaRPr lang="fr-FR"/>
              </a:p>
            </p:txBody>
          </p:sp>
          <p:sp>
            <p:nvSpPr>
              <p:cNvPr id="1383" name="Forme libre 1382">
                <a:extLst>
                  <a:ext uri="{FF2B5EF4-FFF2-40B4-BE49-F238E27FC236}">
                    <a16:creationId xmlns:a16="http://schemas.microsoft.com/office/drawing/2014/main" id="{3C1BA889-2C4C-F0B1-A68A-F1CA3C5B517F}"/>
                  </a:ext>
                </a:extLst>
              </p:cNvPr>
              <p:cNvSpPr/>
              <p:nvPr/>
            </p:nvSpPr>
            <p:spPr>
              <a:xfrm>
                <a:off x="6370383" y="2691689"/>
                <a:ext cx="158157" cy="300835"/>
              </a:xfrm>
              <a:custGeom>
                <a:avLst/>
                <a:gdLst>
                  <a:gd name="connsiteX0" fmla="*/ 34860 w 158157"/>
                  <a:gd name="connsiteY0" fmla="*/ 300835 h 300835"/>
                  <a:gd name="connsiteX1" fmla="*/ 33908 w 158157"/>
                  <a:gd name="connsiteY1" fmla="*/ 300645 h 300835"/>
                  <a:gd name="connsiteX2" fmla="*/ 32765 w 158157"/>
                  <a:gd name="connsiteY2" fmla="*/ 299121 h 300835"/>
                  <a:gd name="connsiteX3" fmla="*/ 0 w 158157"/>
                  <a:gd name="connsiteY3" fmla="*/ 127503 h 300835"/>
                  <a:gd name="connsiteX4" fmla="*/ 0 w 158157"/>
                  <a:gd name="connsiteY4" fmla="*/ 127122 h 300835"/>
                  <a:gd name="connsiteX5" fmla="*/ 572 w 158157"/>
                  <a:gd name="connsiteY5" fmla="*/ 125788 h 300835"/>
                  <a:gd name="connsiteX6" fmla="*/ 1143 w 158157"/>
                  <a:gd name="connsiteY6" fmla="*/ 125026 h 300835"/>
                  <a:gd name="connsiteX7" fmla="*/ 9334 w 158157"/>
                  <a:gd name="connsiteY7" fmla="*/ 115312 h 300835"/>
                  <a:gd name="connsiteX8" fmla="*/ 124582 w 158157"/>
                  <a:gd name="connsiteY8" fmla="*/ 456 h 300835"/>
                  <a:gd name="connsiteX9" fmla="*/ 126677 w 158157"/>
                  <a:gd name="connsiteY9" fmla="*/ 75 h 300835"/>
                  <a:gd name="connsiteX10" fmla="*/ 128011 w 158157"/>
                  <a:gd name="connsiteY10" fmla="*/ 1598 h 300835"/>
                  <a:gd name="connsiteX11" fmla="*/ 158109 w 158157"/>
                  <a:gd name="connsiteY11" fmla="*/ 208836 h 300835"/>
                  <a:gd name="connsiteX12" fmla="*/ 157346 w 158157"/>
                  <a:gd name="connsiteY12" fmla="*/ 210740 h 300835"/>
                  <a:gd name="connsiteX13" fmla="*/ 50480 w 158157"/>
                  <a:gd name="connsiteY13" fmla="*/ 291502 h 300835"/>
                  <a:gd name="connsiteX14" fmla="*/ 35813 w 158157"/>
                  <a:gd name="connsiteY14" fmla="*/ 300454 h 300835"/>
                  <a:gd name="connsiteX15" fmla="*/ 34860 w 158157"/>
                  <a:gd name="connsiteY15" fmla="*/ 300835 h 300835"/>
                  <a:gd name="connsiteX16" fmla="*/ 34860 w 158157"/>
                  <a:gd name="connsiteY16" fmla="*/ 300835 h 300835"/>
                  <a:gd name="connsiteX17" fmla="*/ 4381 w 158157"/>
                  <a:gd name="connsiteY17" fmla="*/ 127693 h 300835"/>
                  <a:gd name="connsiteX18" fmla="*/ 36384 w 158157"/>
                  <a:gd name="connsiteY18" fmla="*/ 295502 h 300835"/>
                  <a:gd name="connsiteX19" fmla="*/ 48385 w 158157"/>
                  <a:gd name="connsiteY19" fmla="*/ 288073 h 300835"/>
                  <a:gd name="connsiteX20" fmla="*/ 153918 w 158157"/>
                  <a:gd name="connsiteY20" fmla="*/ 208264 h 300835"/>
                  <a:gd name="connsiteX21" fmla="*/ 124392 w 158157"/>
                  <a:gd name="connsiteY21" fmla="*/ 5789 h 300835"/>
                  <a:gd name="connsiteX22" fmla="*/ 12572 w 158157"/>
                  <a:gd name="connsiteY22" fmla="*/ 117788 h 300835"/>
                  <a:gd name="connsiteX23" fmla="*/ 4381 w 158157"/>
                  <a:gd name="connsiteY23" fmla="*/ 127693 h 300835"/>
                  <a:gd name="connsiteX24" fmla="*/ 4381 w 158157"/>
                  <a:gd name="connsiteY24" fmla="*/ 127693 h 30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8157" h="300835">
                    <a:moveTo>
                      <a:pt x="34860" y="300835"/>
                    </a:moveTo>
                    <a:cubicBezTo>
                      <a:pt x="34479" y="300835"/>
                      <a:pt x="34289" y="300835"/>
                      <a:pt x="33908" y="300645"/>
                    </a:cubicBezTo>
                    <a:cubicBezTo>
                      <a:pt x="33336" y="300454"/>
                      <a:pt x="32955" y="299883"/>
                      <a:pt x="32765" y="299121"/>
                    </a:cubicBezTo>
                    <a:lnTo>
                      <a:pt x="0" y="127503"/>
                    </a:lnTo>
                    <a:cubicBezTo>
                      <a:pt x="0" y="127312"/>
                      <a:pt x="0" y="127312"/>
                      <a:pt x="0" y="127122"/>
                    </a:cubicBezTo>
                    <a:cubicBezTo>
                      <a:pt x="0" y="126550"/>
                      <a:pt x="190" y="126169"/>
                      <a:pt x="572" y="125788"/>
                    </a:cubicBezTo>
                    <a:lnTo>
                      <a:pt x="1143" y="125026"/>
                    </a:lnTo>
                    <a:cubicBezTo>
                      <a:pt x="3810" y="121788"/>
                      <a:pt x="6667" y="118550"/>
                      <a:pt x="9334" y="115312"/>
                    </a:cubicBezTo>
                    <a:cubicBezTo>
                      <a:pt x="38670" y="80836"/>
                      <a:pt x="71815" y="41789"/>
                      <a:pt x="124582" y="456"/>
                    </a:cubicBezTo>
                    <a:cubicBezTo>
                      <a:pt x="125153" y="75"/>
                      <a:pt x="125915" y="-116"/>
                      <a:pt x="126677" y="75"/>
                    </a:cubicBezTo>
                    <a:cubicBezTo>
                      <a:pt x="127439" y="265"/>
                      <a:pt x="127820" y="1027"/>
                      <a:pt x="128011" y="1598"/>
                    </a:cubicBezTo>
                    <a:lnTo>
                      <a:pt x="158109" y="208836"/>
                    </a:lnTo>
                    <a:cubicBezTo>
                      <a:pt x="158299" y="209597"/>
                      <a:pt x="157918" y="210169"/>
                      <a:pt x="157346" y="210740"/>
                    </a:cubicBezTo>
                    <a:cubicBezTo>
                      <a:pt x="115248" y="245978"/>
                      <a:pt x="72387" y="277407"/>
                      <a:pt x="50480" y="291502"/>
                    </a:cubicBezTo>
                    <a:cubicBezTo>
                      <a:pt x="45718" y="294549"/>
                      <a:pt x="40765" y="297597"/>
                      <a:pt x="35813" y="300454"/>
                    </a:cubicBezTo>
                    <a:cubicBezTo>
                      <a:pt x="35622" y="300645"/>
                      <a:pt x="35241" y="300835"/>
                      <a:pt x="34860" y="300835"/>
                    </a:cubicBezTo>
                    <a:lnTo>
                      <a:pt x="34860" y="300835"/>
                    </a:lnTo>
                    <a:close/>
                    <a:moveTo>
                      <a:pt x="4381" y="127693"/>
                    </a:moveTo>
                    <a:lnTo>
                      <a:pt x="36384" y="295502"/>
                    </a:lnTo>
                    <a:cubicBezTo>
                      <a:pt x="40384" y="293216"/>
                      <a:pt x="44385" y="290740"/>
                      <a:pt x="48385" y="288073"/>
                    </a:cubicBezTo>
                    <a:cubicBezTo>
                      <a:pt x="70101" y="273978"/>
                      <a:pt x="112200" y="243121"/>
                      <a:pt x="153918" y="208264"/>
                    </a:cubicBezTo>
                    <a:lnTo>
                      <a:pt x="124392" y="5789"/>
                    </a:lnTo>
                    <a:cubicBezTo>
                      <a:pt x="73720" y="46170"/>
                      <a:pt x="41337" y="84265"/>
                      <a:pt x="12572" y="117788"/>
                    </a:cubicBezTo>
                    <a:cubicBezTo>
                      <a:pt x="9906" y="121217"/>
                      <a:pt x="7048" y="124455"/>
                      <a:pt x="4381" y="127693"/>
                    </a:cubicBezTo>
                    <a:lnTo>
                      <a:pt x="4381" y="127693"/>
                    </a:lnTo>
                    <a:close/>
                  </a:path>
                </a:pathLst>
              </a:custGeom>
              <a:solidFill>
                <a:srgbClr val="000000"/>
              </a:solidFill>
              <a:ln w="1904" cap="flat">
                <a:noFill/>
                <a:prstDash val="solid"/>
                <a:miter/>
              </a:ln>
            </p:spPr>
            <p:txBody>
              <a:bodyPr rtlCol="0" anchor="ctr"/>
              <a:lstStyle/>
              <a:p>
                <a:endParaRPr lang="fr-FR"/>
              </a:p>
            </p:txBody>
          </p:sp>
          <p:sp>
            <p:nvSpPr>
              <p:cNvPr id="1384" name="Forme libre 1383">
                <a:extLst>
                  <a:ext uri="{FF2B5EF4-FFF2-40B4-BE49-F238E27FC236}">
                    <a16:creationId xmlns:a16="http://schemas.microsoft.com/office/drawing/2014/main" id="{95A710CF-BF5F-B76F-7DBA-F8639792A882}"/>
                  </a:ext>
                </a:extLst>
              </p:cNvPr>
              <p:cNvSpPr/>
              <p:nvPr/>
            </p:nvSpPr>
            <p:spPr>
              <a:xfrm>
                <a:off x="6098987" y="2677784"/>
                <a:ext cx="485889" cy="405977"/>
              </a:xfrm>
              <a:custGeom>
                <a:avLst/>
                <a:gdLst>
                  <a:gd name="connsiteX0" fmla="*/ 53472 w 485889"/>
                  <a:gd name="connsiteY0" fmla="*/ 405977 h 405977"/>
                  <a:gd name="connsiteX1" fmla="*/ 22422 w 485889"/>
                  <a:gd name="connsiteY1" fmla="*/ 394739 h 405977"/>
                  <a:gd name="connsiteX2" fmla="*/ 21851 w 485889"/>
                  <a:gd name="connsiteY2" fmla="*/ 392835 h 405977"/>
                  <a:gd name="connsiteX3" fmla="*/ 22993 w 485889"/>
                  <a:gd name="connsiteY3" fmla="*/ 391311 h 405977"/>
                  <a:gd name="connsiteX4" fmla="*/ 17469 w 485889"/>
                  <a:gd name="connsiteY4" fmla="*/ 366740 h 405977"/>
                  <a:gd name="connsiteX5" fmla="*/ 8516 w 485889"/>
                  <a:gd name="connsiteY5" fmla="*/ 349787 h 405977"/>
                  <a:gd name="connsiteX6" fmla="*/ 4135 w 485889"/>
                  <a:gd name="connsiteY6" fmla="*/ 345406 h 405977"/>
                  <a:gd name="connsiteX7" fmla="*/ 2611 w 485889"/>
                  <a:gd name="connsiteY7" fmla="*/ 345216 h 405977"/>
                  <a:gd name="connsiteX8" fmla="*/ 1468 w 485889"/>
                  <a:gd name="connsiteY8" fmla="*/ 343883 h 405977"/>
                  <a:gd name="connsiteX9" fmla="*/ 19374 w 485889"/>
                  <a:gd name="connsiteY9" fmla="*/ 295883 h 405977"/>
                  <a:gd name="connsiteX10" fmla="*/ 54615 w 485889"/>
                  <a:gd name="connsiteY10" fmla="*/ 280645 h 405977"/>
                  <a:gd name="connsiteX11" fmla="*/ 98047 w 485889"/>
                  <a:gd name="connsiteY11" fmla="*/ 261216 h 405977"/>
                  <a:gd name="connsiteX12" fmla="*/ 161291 w 485889"/>
                  <a:gd name="connsiteY12" fmla="*/ 237407 h 405977"/>
                  <a:gd name="connsiteX13" fmla="*/ 195198 w 485889"/>
                  <a:gd name="connsiteY13" fmla="*/ 227883 h 405977"/>
                  <a:gd name="connsiteX14" fmla="*/ 246822 w 485889"/>
                  <a:gd name="connsiteY14" fmla="*/ 173217 h 405977"/>
                  <a:gd name="connsiteX15" fmla="*/ 272538 w 485889"/>
                  <a:gd name="connsiteY15" fmla="*/ 138931 h 405977"/>
                  <a:gd name="connsiteX16" fmla="*/ 280920 w 485889"/>
                  <a:gd name="connsiteY16" fmla="*/ 129217 h 405977"/>
                  <a:gd name="connsiteX17" fmla="*/ 414455 w 485889"/>
                  <a:gd name="connsiteY17" fmla="*/ 456 h 405977"/>
                  <a:gd name="connsiteX18" fmla="*/ 416169 w 485889"/>
                  <a:gd name="connsiteY18" fmla="*/ 75 h 405977"/>
                  <a:gd name="connsiteX19" fmla="*/ 417503 w 485889"/>
                  <a:gd name="connsiteY19" fmla="*/ 1218 h 405977"/>
                  <a:gd name="connsiteX20" fmla="*/ 421503 w 485889"/>
                  <a:gd name="connsiteY20" fmla="*/ 11122 h 405977"/>
                  <a:gd name="connsiteX21" fmla="*/ 485699 w 485889"/>
                  <a:gd name="connsiteY21" fmla="*/ 172074 h 405977"/>
                  <a:gd name="connsiteX22" fmla="*/ 485128 w 485889"/>
                  <a:gd name="connsiteY22" fmla="*/ 174360 h 405977"/>
                  <a:gd name="connsiteX23" fmla="*/ 321876 w 485889"/>
                  <a:gd name="connsiteY23" fmla="*/ 305407 h 405977"/>
                  <a:gd name="connsiteX24" fmla="*/ 192341 w 485889"/>
                  <a:gd name="connsiteY24" fmla="*/ 355311 h 405977"/>
                  <a:gd name="connsiteX25" fmla="*/ 107572 w 485889"/>
                  <a:gd name="connsiteY25" fmla="*/ 385978 h 405977"/>
                  <a:gd name="connsiteX26" fmla="*/ 53472 w 485889"/>
                  <a:gd name="connsiteY26" fmla="*/ 405977 h 405977"/>
                  <a:gd name="connsiteX27" fmla="*/ 53472 w 485889"/>
                  <a:gd name="connsiteY27" fmla="*/ 405977 h 405977"/>
                  <a:gd name="connsiteX28" fmla="*/ 26613 w 485889"/>
                  <a:gd name="connsiteY28" fmla="*/ 393025 h 405977"/>
                  <a:gd name="connsiteX29" fmla="*/ 105476 w 485889"/>
                  <a:gd name="connsiteY29" fmla="*/ 382549 h 405977"/>
                  <a:gd name="connsiteX30" fmla="*/ 191579 w 485889"/>
                  <a:gd name="connsiteY30" fmla="*/ 351311 h 405977"/>
                  <a:gd name="connsiteX31" fmla="*/ 319780 w 485889"/>
                  <a:gd name="connsiteY31" fmla="*/ 301978 h 405977"/>
                  <a:gd name="connsiteX32" fmla="*/ 481318 w 485889"/>
                  <a:gd name="connsiteY32" fmla="*/ 172264 h 405977"/>
                  <a:gd name="connsiteX33" fmla="*/ 414836 w 485889"/>
                  <a:gd name="connsiteY33" fmla="*/ 5027 h 405977"/>
                  <a:gd name="connsiteX34" fmla="*/ 284158 w 485889"/>
                  <a:gd name="connsiteY34" fmla="*/ 131503 h 405977"/>
                  <a:gd name="connsiteX35" fmla="*/ 275777 w 485889"/>
                  <a:gd name="connsiteY35" fmla="*/ 141217 h 405977"/>
                  <a:gd name="connsiteX36" fmla="*/ 250441 w 485889"/>
                  <a:gd name="connsiteY36" fmla="*/ 175312 h 405977"/>
                  <a:gd name="connsiteX37" fmla="*/ 197484 w 485889"/>
                  <a:gd name="connsiteY37" fmla="*/ 231121 h 405977"/>
                  <a:gd name="connsiteX38" fmla="*/ 161862 w 485889"/>
                  <a:gd name="connsiteY38" fmla="*/ 241216 h 405977"/>
                  <a:gd name="connsiteX39" fmla="*/ 100524 w 485889"/>
                  <a:gd name="connsiteY39" fmla="*/ 264264 h 405977"/>
                  <a:gd name="connsiteX40" fmla="*/ 55377 w 485889"/>
                  <a:gd name="connsiteY40" fmla="*/ 284645 h 405977"/>
                  <a:gd name="connsiteX41" fmla="*/ 22041 w 485889"/>
                  <a:gd name="connsiteY41" fmla="*/ 298930 h 405977"/>
                  <a:gd name="connsiteX42" fmla="*/ 4896 w 485889"/>
                  <a:gd name="connsiteY42" fmla="*/ 341216 h 405977"/>
                  <a:gd name="connsiteX43" fmla="*/ 11754 w 485889"/>
                  <a:gd name="connsiteY43" fmla="*/ 347311 h 405977"/>
                  <a:gd name="connsiteX44" fmla="*/ 21279 w 485889"/>
                  <a:gd name="connsiteY44" fmla="*/ 365025 h 405977"/>
                  <a:gd name="connsiteX45" fmla="*/ 26994 w 485889"/>
                  <a:gd name="connsiteY45" fmla="*/ 383692 h 405977"/>
                  <a:gd name="connsiteX46" fmla="*/ 26613 w 485889"/>
                  <a:gd name="connsiteY46" fmla="*/ 393025 h 405977"/>
                  <a:gd name="connsiteX47" fmla="*/ 26613 w 485889"/>
                  <a:gd name="connsiteY47" fmla="*/ 393025 h 405977"/>
                  <a:gd name="connsiteX48" fmla="*/ 22993 w 485889"/>
                  <a:gd name="connsiteY48" fmla="*/ 391311 h 405977"/>
                  <a:gd name="connsiteX49" fmla="*/ 22993 w 485889"/>
                  <a:gd name="connsiteY49" fmla="*/ 391311 h 405977"/>
                  <a:gd name="connsiteX50" fmla="*/ 22993 w 485889"/>
                  <a:gd name="connsiteY50" fmla="*/ 391311 h 405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85889" h="405977">
                    <a:moveTo>
                      <a:pt x="53472" y="405977"/>
                    </a:moveTo>
                    <a:cubicBezTo>
                      <a:pt x="36328" y="405977"/>
                      <a:pt x="26232" y="398358"/>
                      <a:pt x="22422" y="394739"/>
                    </a:cubicBezTo>
                    <a:cubicBezTo>
                      <a:pt x="21851" y="394168"/>
                      <a:pt x="21660" y="393597"/>
                      <a:pt x="21851" y="392835"/>
                    </a:cubicBezTo>
                    <a:cubicBezTo>
                      <a:pt x="22041" y="392263"/>
                      <a:pt x="22422" y="391692"/>
                      <a:pt x="22993" y="391311"/>
                    </a:cubicBezTo>
                    <a:cubicBezTo>
                      <a:pt x="24136" y="389787"/>
                      <a:pt x="23184" y="380454"/>
                      <a:pt x="17469" y="366740"/>
                    </a:cubicBezTo>
                    <a:cubicBezTo>
                      <a:pt x="14802" y="360073"/>
                      <a:pt x="11564" y="353978"/>
                      <a:pt x="8516" y="349787"/>
                    </a:cubicBezTo>
                    <a:cubicBezTo>
                      <a:pt x="6040" y="346359"/>
                      <a:pt x="4516" y="345406"/>
                      <a:pt x="4135" y="345406"/>
                    </a:cubicBezTo>
                    <a:cubicBezTo>
                      <a:pt x="3563" y="345597"/>
                      <a:pt x="3182" y="345597"/>
                      <a:pt x="2611" y="345216"/>
                    </a:cubicBezTo>
                    <a:cubicBezTo>
                      <a:pt x="2039" y="345025"/>
                      <a:pt x="1658" y="344454"/>
                      <a:pt x="1468" y="343883"/>
                    </a:cubicBezTo>
                    <a:cubicBezTo>
                      <a:pt x="-3294" y="327883"/>
                      <a:pt x="3754" y="309026"/>
                      <a:pt x="19374" y="295883"/>
                    </a:cubicBezTo>
                    <a:cubicBezTo>
                      <a:pt x="31565" y="285597"/>
                      <a:pt x="42805" y="283311"/>
                      <a:pt x="54615" y="280645"/>
                    </a:cubicBezTo>
                    <a:cubicBezTo>
                      <a:pt x="67569" y="277788"/>
                      <a:pt x="81093" y="274930"/>
                      <a:pt x="98047" y="261216"/>
                    </a:cubicBezTo>
                    <a:cubicBezTo>
                      <a:pt x="119954" y="243502"/>
                      <a:pt x="141861" y="240264"/>
                      <a:pt x="161291" y="237407"/>
                    </a:cubicBezTo>
                    <a:cubicBezTo>
                      <a:pt x="174435" y="235502"/>
                      <a:pt x="185864" y="233788"/>
                      <a:pt x="195198" y="227883"/>
                    </a:cubicBezTo>
                    <a:cubicBezTo>
                      <a:pt x="219962" y="212455"/>
                      <a:pt x="232344" y="194359"/>
                      <a:pt x="246822" y="173217"/>
                    </a:cubicBezTo>
                    <a:cubicBezTo>
                      <a:pt x="254441" y="162169"/>
                      <a:pt x="262252" y="150931"/>
                      <a:pt x="272538" y="138931"/>
                    </a:cubicBezTo>
                    <a:cubicBezTo>
                      <a:pt x="275205" y="135693"/>
                      <a:pt x="278063" y="132455"/>
                      <a:pt x="280920" y="129217"/>
                    </a:cubicBezTo>
                    <a:cubicBezTo>
                      <a:pt x="312160" y="92455"/>
                      <a:pt x="351021" y="46741"/>
                      <a:pt x="414455" y="456"/>
                    </a:cubicBezTo>
                    <a:cubicBezTo>
                      <a:pt x="415026" y="75"/>
                      <a:pt x="415598" y="-116"/>
                      <a:pt x="416169" y="75"/>
                    </a:cubicBezTo>
                    <a:cubicBezTo>
                      <a:pt x="416741" y="265"/>
                      <a:pt x="417312" y="646"/>
                      <a:pt x="417503" y="1218"/>
                    </a:cubicBezTo>
                    <a:lnTo>
                      <a:pt x="421503" y="11122"/>
                    </a:lnTo>
                    <a:lnTo>
                      <a:pt x="485699" y="172074"/>
                    </a:lnTo>
                    <a:cubicBezTo>
                      <a:pt x="486080" y="172836"/>
                      <a:pt x="485889" y="173788"/>
                      <a:pt x="485128" y="174360"/>
                    </a:cubicBezTo>
                    <a:cubicBezTo>
                      <a:pt x="425122" y="231883"/>
                      <a:pt x="353116" y="285216"/>
                      <a:pt x="321876" y="305407"/>
                    </a:cubicBezTo>
                    <a:cubicBezTo>
                      <a:pt x="274253" y="336264"/>
                      <a:pt x="230820" y="346359"/>
                      <a:pt x="192341" y="355311"/>
                    </a:cubicBezTo>
                    <a:cubicBezTo>
                      <a:pt x="160148" y="362740"/>
                      <a:pt x="132526" y="369216"/>
                      <a:pt x="107572" y="385978"/>
                    </a:cubicBezTo>
                    <a:cubicBezTo>
                      <a:pt x="85094" y="401216"/>
                      <a:pt x="66997" y="405977"/>
                      <a:pt x="53472" y="405977"/>
                    </a:cubicBezTo>
                    <a:lnTo>
                      <a:pt x="53472" y="405977"/>
                    </a:lnTo>
                    <a:close/>
                    <a:moveTo>
                      <a:pt x="26613" y="393025"/>
                    </a:moveTo>
                    <a:cubicBezTo>
                      <a:pt x="34994" y="399882"/>
                      <a:pt x="59758" y="413215"/>
                      <a:pt x="105476" y="382549"/>
                    </a:cubicBezTo>
                    <a:cubicBezTo>
                      <a:pt x="131003" y="365406"/>
                      <a:pt x="160529" y="358549"/>
                      <a:pt x="191579" y="351311"/>
                    </a:cubicBezTo>
                    <a:cubicBezTo>
                      <a:pt x="229487" y="342549"/>
                      <a:pt x="272538" y="332454"/>
                      <a:pt x="319780" y="301978"/>
                    </a:cubicBezTo>
                    <a:cubicBezTo>
                      <a:pt x="350640" y="281978"/>
                      <a:pt x="421694" y="229216"/>
                      <a:pt x="481318" y="172264"/>
                    </a:cubicBezTo>
                    <a:lnTo>
                      <a:pt x="414836" y="5027"/>
                    </a:lnTo>
                    <a:cubicBezTo>
                      <a:pt x="353116" y="50551"/>
                      <a:pt x="315018" y="95312"/>
                      <a:pt x="284158" y="131503"/>
                    </a:cubicBezTo>
                    <a:cubicBezTo>
                      <a:pt x="281301" y="134741"/>
                      <a:pt x="278634" y="137979"/>
                      <a:pt x="275777" y="141217"/>
                    </a:cubicBezTo>
                    <a:cubicBezTo>
                      <a:pt x="265681" y="153026"/>
                      <a:pt x="257870" y="164264"/>
                      <a:pt x="250441" y="175312"/>
                    </a:cubicBezTo>
                    <a:cubicBezTo>
                      <a:pt x="236344" y="195883"/>
                      <a:pt x="223010" y="215312"/>
                      <a:pt x="197484" y="231121"/>
                    </a:cubicBezTo>
                    <a:cubicBezTo>
                      <a:pt x="187388" y="237407"/>
                      <a:pt x="175006" y="239312"/>
                      <a:pt x="161862" y="241216"/>
                    </a:cubicBezTo>
                    <a:cubicBezTo>
                      <a:pt x="143003" y="244073"/>
                      <a:pt x="121668" y="247121"/>
                      <a:pt x="100524" y="264264"/>
                    </a:cubicBezTo>
                    <a:cubicBezTo>
                      <a:pt x="82808" y="278550"/>
                      <a:pt x="68140" y="281788"/>
                      <a:pt x="55377" y="284645"/>
                    </a:cubicBezTo>
                    <a:cubicBezTo>
                      <a:pt x="44138" y="287121"/>
                      <a:pt x="33470" y="289407"/>
                      <a:pt x="22041" y="298930"/>
                    </a:cubicBezTo>
                    <a:cubicBezTo>
                      <a:pt x="8135" y="310549"/>
                      <a:pt x="1468" y="326930"/>
                      <a:pt x="4896" y="341216"/>
                    </a:cubicBezTo>
                    <a:cubicBezTo>
                      <a:pt x="6992" y="341787"/>
                      <a:pt x="9088" y="343692"/>
                      <a:pt x="11754" y="347311"/>
                    </a:cubicBezTo>
                    <a:cubicBezTo>
                      <a:pt x="14993" y="351692"/>
                      <a:pt x="18231" y="357978"/>
                      <a:pt x="21279" y="365025"/>
                    </a:cubicBezTo>
                    <a:cubicBezTo>
                      <a:pt x="24136" y="371882"/>
                      <a:pt x="26041" y="378549"/>
                      <a:pt x="26994" y="383692"/>
                    </a:cubicBezTo>
                    <a:cubicBezTo>
                      <a:pt x="27565" y="388073"/>
                      <a:pt x="27565" y="391120"/>
                      <a:pt x="26613" y="393025"/>
                    </a:cubicBezTo>
                    <a:lnTo>
                      <a:pt x="26613" y="393025"/>
                    </a:lnTo>
                    <a:close/>
                    <a:moveTo>
                      <a:pt x="22993" y="391311"/>
                    </a:moveTo>
                    <a:lnTo>
                      <a:pt x="22993" y="391311"/>
                    </a:lnTo>
                    <a:lnTo>
                      <a:pt x="22993" y="391311"/>
                    </a:lnTo>
                    <a:close/>
                  </a:path>
                </a:pathLst>
              </a:custGeom>
              <a:solidFill>
                <a:srgbClr val="000000"/>
              </a:solidFill>
              <a:ln w="1904" cap="flat">
                <a:noFill/>
                <a:prstDash val="solid"/>
                <a:miter/>
              </a:ln>
            </p:spPr>
            <p:txBody>
              <a:bodyPr rtlCol="0" anchor="ctr"/>
              <a:lstStyle/>
              <a:p>
                <a:endParaRPr lang="fr-FR"/>
              </a:p>
            </p:txBody>
          </p:sp>
          <p:sp>
            <p:nvSpPr>
              <p:cNvPr id="1385" name="Forme libre 1384">
                <a:extLst>
                  <a:ext uri="{FF2B5EF4-FFF2-40B4-BE49-F238E27FC236}">
                    <a16:creationId xmlns:a16="http://schemas.microsoft.com/office/drawing/2014/main" id="{08C5CFA3-2201-23E3-DE9E-FC30D021BE3A}"/>
                  </a:ext>
                </a:extLst>
              </p:cNvPr>
              <p:cNvSpPr/>
              <p:nvPr/>
            </p:nvSpPr>
            <p:spPr>
              <a:xfrm>
                <a:off x="6077000" y="3027175"/>
                <a:ext cx="26031" cy="54110"/>
              </a:xfrm>
              <a:custGeom>
                <a:avLst/>
                <a:gdLst>
                  <a:gd name="connsiteX0" fmla="*/ 23455 w 26031"/>
                  <a:gd name="connsiteY0" fmla="*/ 54110 h 54110"/>
                  <a:gd name="connsiteX1" fmla="*/ 21550 w 26031"/>
                  <a:gd name="connsiteY1" fmla="*/ 50491 h 54110"/>
                  <a:gd name="connsiteX2" fmla="*/ 21550 w 26031"/>
                  <a:gd name="connsiteY2" fmla="*/ 50491 h 54110"/>
                  <a:gd name="connsiteX3" fmla="*/ 21550 w 26031"/>
                  <a:gd name="connsiteY3" fmla="*/ 50491 h 54110"/>
                  <a:gd name="connsiteX4" fmla="*/ 21550 w 26031"/>
                  <a:gd name="connsiteY4" fmla="*/ 50491 h 54110"/>
                  <a:gd name="connsiteX5" fmla="*/ 21550 w 26031"/>
                  <a:gd name="connsiteY5" fmla="*/ 50491 h 54110"/>
                  <a:gd name="connsiteX6" fmla="*/ 16026 w 26031"/>
                  <a:gd name="connsiteY6" fmla="*/ 25920 h 54110"/>
                  <a:gd name="connsiteX7" fmla="*/ 2310 w 26031"/>
                  <a:gd name="connsiteY7" fmla="*/ 4206 h 54110"/>
                  <a:gd name="connsiteX8" fmla="*/ 24 w 26031"/>
                  <a:gd name="connsiteY8" fmla="*/ 2301 h 54110"/>
                  <a:gd name="connsiteX9" fmla="*/ 1929 w 26031"/>
                  <a:gd name="connsiteY9" fmla="*/ 15 h 54110"/>
                  <a:gd name="connsiteX10" fmla="*/ 19835 w 26031"/>
                  <a:gd name="connsiteY10" fmla="*/ 24206 h 54110"/>
                  <a:gd name="connsiteX11" fmla="*/ 23645 w 26031"/>
                  <a:gd name="connsiteY11" fmla="*/ 53729 h 54110"/>
                  <a:gd name="connsiteX12" fmla="*/ 23455 w 26031"/>
                  <a:gd name="connsiteY12" fmla="*/ 54110 h 54110"/>
                  <a:gd name="connsiteX13" fmla="*/ 23455 w 26031"/>
                  <a:gd name="connsiteY13" fmla="*/ 54110 h 54110"/>
                  <a:gd name="connsiteX14" fmla="*/ 23455 w 26031"/>
                  <a:gd name="connsiteY14" fmla="*/ 54110 h 5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031" h="54110">
                    <a:moveTo>
                      <a:pt x="23455" y="54110"/>
                    </a:moveTo>
                    <a:lnTo>
                      <a:pt x="21550" y="50491"/>
                    </a:lnTo>
                    <a:cubicBezTo>
                      <a:pt x="21550" y="50491"/>
                      <a:pt x="21550" y="50491"/>
                      <a:pt x="21550" y="50491"/>
                    </a:cubicBezTo>
                    <a:cubicBezTo>
                      <a:pt x="21550" y="50491"/>
                      <a:pt x="21550" y="50491"/>
                      <a:pt x="21550" y="50491"/>
                    </a:cubicBezTo>
                    <a:lnTo>
                      <a:pt x="21550" y="50491"/>
                    </a:lnTo>
                    <a:lnTo>
                      <a:pt x="21550" y="50491"/>
                    </a:lnTo>
                    <a:cubicBezTo>
                      <a:pt x="22503" y="49158"/>
                      <a:pt x="21931" y="40396"/>
                      <a:pt x="16026" y="25920"/>
                    </a:cubicBezTo>
                    <a:cubicBezTo>
                      <a:pt x="10311" y="11825"/>
                      <a:pt x="4024" y="4396"/>
                      <a:pt x="2310" y="4206"/>
                    </a:cubicBezTo>
                    <a:cubicBezTo>
                      <a:pt x="1167" y="4206"/>
                      <a:pt x="215" y="3444"/>
                      <a:pt x="24" y="2301"/>
                    </a:cubicBezTo>
                    <a:cubicBezTo>
                      <a:pt x="-166" y="1158"/>
                      <a:pt x="786" y="206"/>
                      <a:pt x="1929" y="15"/>
                    </a:cubicBezTo>
                    <a:cubicBezTo>
                      <a:pt x="7834" y="-556"/>
                      <a:pt x="16026" y="14873"/>
                      <a:pt x="19835" y="24206"/>
                    </a:cubicBezTo>
                    <a:cubicBezTo>
                      <a:pt x="21550" y="28587"/>
                      <a:pt x="30122" y="50111"/>
                      <a:pt x="23645" y="53729"/>
                    </a:cubicBezTo>
                    <a:cubicBezTo>
                      <a:pt x="23645" y="54110"/>
                      <a:pt x="23645" y="54110"/>
                      <a:pt x="23455" y="54110"/>
                    </a:cubicBezTo>
                    <a:lnTo>
                      <a:pt x="23455" y="54110"/>
                    </a:lnTo>
                    <a:lnTo>
                      <a:pt x="23455" y="54110"/>
                    </a:lnTo>
                    <a:close/>
                  </a:path>
                </a:pathLst>
              </a:custGeom>
              <a:solidFill>
                <a:srgbClr val="000000"/>
              </a:solidFill>
              <a:ln w="1904" cap="flat">
                <a:noFill/>
                <a:prstDash val="solid"/>
                <a:miter/>
              </a:ln>
            </p:spPr>
            <p:txBody>
              <a:bodyPr rtlCol="0" anchor="ctr"/>
              <a:lstStyle/>
              <a:p>
                <a:endParaRPr lang="fr-FR"/>
              </a:p>
            </p:txBody>
          </p:sp>
          <p:sp>
            <p:nvSpPr>
              <p:cNvPr id="1386" name="Forme libre 1385">
                <a:extLst>
                  <a:ext uri="{FF2B5EF4-FFF2-40B4-BE49-F238E27FC236}">
                    <a16:creationId xmlns:a16="http://schemas.microsoft.com/office/drawing/2014/main" id="{F868AD22-C8A0-512D-9788-028A81E084AF}"/>
                  </a:ext>
                </a:extLst>
              </p:cNvPr>
              <p:cNvSpPr/>
              <p:nvPr/>
            </p:nvSpPr>
            <p:spPr>
              <a:xfrm>
                <a:off x="5956914" y="3104967"/>
                <a:ext cx="81363" cy="123810"/>
              </a:xfrm>
              <a:custGeom>
                <a:avLst/>
                <a:gdLst>
                  <a:gd name="connsiteX0" fmla="*/ 80679 w 81363"/>
                  <a:gd name="connsiteY0" fmla="*/ 38604 h 123810"/>
                  <a:gd name="connsiteX1" fmla="*/ 13435 w 81363"/>
                  <a:gd name="connsiteY1" fmla="*/ 123746 h 123810"/>
                  <a:gd name="connsiteX2" fmla="*/ 101 w 81363"/>
                  <a:gd name="connsiteY2" fmla="*/ 110032 h 123810"/>
                  <a:gd name="connsiteX3" fmla="*/ 12102 w 81363"/>
                  <a:gd name="connsiteY3" fmla="*/ 1461 h 123810"/>
                  <a:gd name="connsiteX4" fmla="*/ 76298 w 81363"/>
                  <a:gd name="connsiteY4" fmla="*/ 20128 h 123810"/>
                  <a:gd name="connsiteX5" fmla="*/ 80679 w 81363"/>
                  <a:gd name="connsiteY5" fmla="*/ 38604 h 12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63" h="123810">
                    <a:moveTo>
                      <a:pt x="80679" y="38604"/>
                    </a:moveTo>
                    <a:cubicBezTo>
                      <a:pt x="62392" y="104318"/>
                      <a:pt x="34199" y="121841"/>
                      <a:pt x="13435" y="123746"/>
                    </a:cubicBezTo>
                    <a:cubicBezTo>
                      <a:pt x="5053" y="124508"/>
                      <a:pt x="-852" y="118413"/>
                      <a:pt x="101" y="110032"/>
                    </a:cubicBezTo>
                    <a:cubicBezTo>
                      <a:pt x="3339" y="82603"/>
                      <a:pt x="8101" y="38794"/>
                      <a:pt x="12102" y="1461"/>
                    </a:cubicBezTo>
                    <a:cubicBezTo>
                      <a:pt x="28865" y="-3301"/>
                      <a:pt x="61248" y="3747"/>
                      <a:pt x="76298" y="20128"/>
                    </a:cubicBezTo>
                    <a:cubicBezTo>
                      <a:pt x="80869" y="25080"/>
                      <a:pt x="82393" y="32128"/>
                      <a:pt x="80679" y="38604"/>
                    </a:cubicBezTo>
                    <a:close/>
                  </a:path>
                </a:pathLst>
              </a:custGeom>
              <a:solidFill>
                <a:srgbClr val="000000"/>
              </a:solidFill>
              <a:ln w="1904" cap="flat">
                <a:noFill/>
                <a:prstDash val="solid"/>
                <a:miter/>
              </a:ln>
            </p:spPr>
            <p:txBody>
              <a:bodyPr rtlCol="0" anchor="ctr"/>
              <a:lstStyle/>
              <a:p>
                <a:endParaRPr lang="fr-FR"/>
              </a:p>
            </p:txBody>
          </p:sp>
          <p:sp>
            <p:nvSpPr>
              <p:cNvPr id="1387" name="Forme libre 1386">
                <a:extLst>
                  <a:ext uri="{FF2B5EF4-FFF2-40B4-BE49-F238E27FC236}">
                    <a16:creationId xmlns:a16="http://schemas.microsoft.com/office/drawing/2014/main" id="{A8C15520-832B-D378-CA6E-1C7DCF583A1A}"/>
                  </a:ext>
                </a:extLst>
              </p:cNvPr>
              <p:cNvSpPr/>
              <p:nvPr/>
            </p:nvSpPr>
            <p:spPr>
              <a:xfrm>
                <a:off x="5954790" y="3102841"/>
                <a:ext cx="85625" cy="127967"/>
              </a:xfrm>
              <a:custGeom>
                <a:avLst/>
                <a:gdLst>
                  <a:gd name="connsiteX0" fmla="*/ 14226 w 85625"/>
                  <a:gd name="connsiteY0" fmla="*/ 127968 h 127967"/>
                  <a:gd name="connsiteX1" fmla="*/ 3939 w 85625"/>
                  <a:gd name="connsiteY1" fmla="*/ 123777 h 127967"/>
                  <a:gd name="connsiteX2" fmla="*/ 129 w 85625"/>
                  <a:gd name="connsiteY2" fmla="*/ 111777 h 127967"/>
                  <a:gd name="connsiteX3" fmla="*/ 12130 w 85625"/>
                  <a:gd name="connsiteY3" fmla="*/ 3206 h 127967"/>
                  <a:gd name="connsiteX4" fmla="*/ 13654 w 85625"/>
                  <a:gd name="connsiteY4" fmla="*/ 1492 h 127967"/>
                  <a:gd name="connsiteX5" fmla="*/ 79946 w 85625"/>
                  <a:gd name="connsiteY5" fmla="*/ 20730 h 127967"/>
                  <a:gd name="connsiteX6" fmla="*/ 84898 w 85625"/>
                  <a:gd name="connsiteY6" fmla="*/ 41111 h 127967"/>
                  <a:gd name="connsiteX7" fmla="*/ 51753 w 85625"/>
                  <a:gd name="connsiteY7" fmla="*/ 108349 h 127967"/>
                  <a:gd name="connsiteX8" fmla="*/ 15940 w 85625"/>
                  <a:gd name="connsiteY8" fmla="*/ 127777 h 127967"/>
                  <a:gd name="connsiteX9" fmla="*/ 14226 w 85625"/>
                  <a:gd name="connsiteY9" fmla="*/ 127968 h 127967"/>
                  <a:gd name="connsiteX10" fmla="*/ 14226 w 85625"/>
                  <a:gd name="connsiteY10" fmla="*/ 127968 h 127967"/>
                  <a:gd name="connsiteX11" fmla="*/ 16131 w 85625"/>
                  <a:gd name="connsiteY11" fmla="*/ 5302 h 127967"/>
                  <a:gd name="connsiteX12" fmla="*/ 4320 w 85625"/>
                  <a:gd name="connsiteY12" fmla="*/ 112349 h 127967"/>
                  <a:gd name="connsiteX13" fmla="*/ 6987 w 85625"/>
                  <a:gd name="connsiteY13" fmla="*/ 120920 h 127967"/>
                  <a:gd name="connsiteX14" fmla="*/ 15559 w 85625"/>
                  <a:gd name="connsiteY14" fmla="*/ 123777 h 127967"/>
                  <a:gd name="connsiteX15" fmla="*/ 81088 w 85625"/>
                  <a:gd name="connsiteY15" fmla="*/ 40159 h 127967"/>
                  <a:gd name="connsiteX16" fmla="*/ 77088 w 85625"/>
                  <a:gd name="connsiteY16" fmla="*/ 23587 h 127967"/>
                  <a:gd name="connsiteX17" fmla="*/ 16131 w 85625"/>
                  <a:gd name="connsiteY17" fmla="*/ 5302 h 1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625" h="127967">
                    <a:moveTo>
                      <a:pt x="14226" y="127968"/>
                    </a:moveTo>
                    <a:cubicBezTo>
                      <a:pt x="10225" y="127968"/>
                      <a:pt x="6606" y="126444"/>
                      <a:pt x="3939" y="123777"/>
                    </a:cubicBezTo>
                    <a:cubicBezTo>
                      <a:pt x="891" y="120730"/>
                      <a:pt x="-442" y="116539"/>
                      <a:pt x="129" y="111777"/>
                    </a:cubicBezTo>
                    <a:cubicBezTo>
                      <a:pt x="3558" y="82825"/>
                      <a:pt x="8511" y="36730"/>
                      <a:pt x="12130" y="3206"/>
                    </a:cubicBezTo>
                    <a:cubicBezTo>
                      <a:pt x="12130" y="2444"/>
                      <a:pt x="12892" y="1683"/>
                      <a:pt x="13654" y="1492"/>
                    </a:cubicBezTo>
                    <a:cubicBezTo>
                      <a:pt x="30989" y="-3460"/>
                      <a:pt x="64516" y="4159"/>
                      <a:pt x="79946" y="20730"/>
                    </a:cubicBezTo>
                    <a:cubicBezTo>
                      <a:pt x="84898" y="26063"/>
                      <a:pt x="86803" y="33873"/>
                      <a:pt x="84898" y="41111"/>
                    </a:cubicBezTo>
                    <a:cubicBezTo>
                      <a:pt x="76517" y="71016"/>
                      <a:pt x="65468" y="93682"/>
                      <a:pt x="51753" y="108349"/>
                    </a:cubicBezTo>
                    <a:cubicBezTo>
                      <a:pt x="41085" y="119777"/>
                      <a:pt x="28703" y="126444"/>
                      <a:pt x="15940" y="127777"/>
                    </a:cubicBezTo>
                    <a:cubicBezTo>
                      <a:pt x="15178" y="127968"/>
                      <a:pt x="14607" y="127968"/>
                      <a:pt x="14226" y="127968"/>
                    </a:cubicBezTo>
                    <a:lnTo>
                      <a:pt x="14226" y="127968"/>
                    </a:lnTo>
                    <a:close/>
                    <a:moveTo>
                      <a:pt x="16131" y="5302"/>
                    </a:moveTo>
                    <a:cubicBezTo>
                      <a:pt x="12511" y="38635"/>
                      <a:pt x="7559" y="83777"/>
                      <a:pt x="4320" y="112349"/>
                    </a:cubicBezTo>
                    <a:cubicBezTo>
                      <a:pt x="3939" y="115777"/>
                      <a:pt x="4892" y="118825"/>
                      <a:pt x="6987" y="120920"/>
                    </a:cubicBezTo>
                    <a:cubicBezTo>
                      <a:pt x="9082" y="123015"/>
                      <a:pt x="12130" y="124158"/>
                      <a:pt x="15559" y="123777"/>
                    </a:cubicBezTo>
                    <a:cubicBezTo>
                      <a:pt x="31751" y="122253"/>
                      <a:pt x="61658" y="109301"/>
                      <a:pt x="81088" y="40159"/>
                    </a:cubicBezTo>
                    <a:cubicBezTo>
                      <a:pt x="82803" y="34254"/>
                      <a:pt x="81279" y="27968"/>
                      <a:pt x="77088" y="23587"/>
                    </a:cubicBezTo>
                    <a:cubicBezTo>
                      <a:pt x="62801" y="8540"/>
                      <a:pt x="32704" y="1492"/>
                      <a:pt x="16131" y="5302"/>
                    </a:cubicBezTo>
                    <a:close/>
                  </a:path>
                </a:pathLst>
              </a:custGeom>
              <a:solidFill>
                <a:srgbClr val="000000"/>
              </a:solidFill>
              <a:ln w="1904" cap="flat">
                <a:noFill/>
                <a:prstDash val="solid"/>
                <a:miter/>
              </a:ln>
            </p:spPr>
            <p:txBody>
              <a:bodyPr rtlCol="0" anchor="ctr"/>
              <a:lstStyle/>
              <a:p>
                <a:endParaRPr lang="fr-FR"/>
              </a:p>
            </p:txBody>
          </p:sp>
          <p:sp>
            <p:nvSpPr>
              <p:cNvPr id="1388" name="Forme libre 1387">
                <a:extLst>
                  <a:ext uri="{FF2B5EF4-FFF2-40B4-BE49-F238E27FC236}">
                    <a16:creationId xmlns:a16="http://schemas.microsoft.com/office/drawing/2014/main" id="{714F44F6-9334-B5D7-B149-FEE8EA0F6EF0}"/>
                  </a:ext>
                </a:extLst>
              </p:cNvPr>
              <p:cNvSpPr/>
              <p:nvPr/>
            </p:nvSpPr>
            <p:spPr>
              <a:xfrm>
                <a:off x="5966904" y="3033079"/>
                <a:ext cx="15652" cy="77539"/>
              </a:xfrm>
              <a:custGeom>
                <a:avLst/>
                <a:gdLst>
                  <a:gd name="connsiteX0" fmla="*/ 4017 w 15652"/>
                  <a:gd name="connsiteY0" fmla="*/ 77539 h 77539"/>
                  <a:gd name="connsiteX1" fmla="*/ 3635 w 15652"/>
                  <a:gd name="connsiteY1" fmla="*/ 77539 h 77539"/>
                  <a:gd name="connsiteX2" fmla="*/ 16 w 15652"/>
                  <a:gd name="connsiteY2" fmla="*/ 72968 h 77539"/>
                  <a:gd name="connsiteX3" fmla="*/ 7445 w 15652"/>
                  <a:gd name="connsiteY3" fmla="*/ 3635 h 77539"/>
                  <a:gd name="connsiteX4" fmla="*/ 12017 w 15652"/>
                  <a:gd name="connsiteY4" fmla="*/ 16 h 77539"/>
                  <a:gd name="connsiteX5" fmla="*/ 15636 w 15652"/>
                  <a:gd name="connsiteY5" fmla="*/ 4587 h 77539"/>
                  <a:gd name="connsiteX6" fmla="*/ 8207 w 15652"/>
                  <a:gd name="connsiteY6" fmla="*/ 73920 h 77539"/>
                  <a:gd name="connsiteX7" fmla="*/ 4017 w 15652"/>
                  <a:gd name="connsiteY7" fmla="*/ 77539 h 77539"/>
                  <a:gd name="connsiteX8" fmla="*/ 4017 w 15652"/>
                  <a:gd name="connsiteY8" fmla="*/ 77539 h 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2" h="77539">
                    <a:moveTo>
                      <a:pt x="4017" y="77539"/>
                    </a:moveTo>
                    <a:cubicBezTo>
                      <a:pt x="3826" y="77539"/>
                      <a:pt x="3635" y="77539"/>
                      <a:pt x="3635" y="77539"/>
                    </a:cubicBezTo>
                    <a:cubicBezTo>
                      <a:pt x="1349" y="77349"/>
                      <a:pt x="-175" y="75254"/>
                      <a:pt x="16" y="72968"/>
                    </a:cubicBezTo>
                    <a:cubicBezTo>
                      <a:pt x="4207" y="34873"/>
                      <a:pt x="7445" y="3635"/>
                      <a:pt x="7445" y="3635"/>
                    </a:cubicBezTo>
                    <a:cubicBezTo>
                      <a:pt x="7636" y="1349"/>
                      <a:pt x="9731" y="-174"/>
                      <a:pt x="12017" y="16"/>
                    </a:cubicBezTo>
                    <a:cubicBezTo>
                      <a:pt x="14303" y="206"/>
                      <a:pt x="15827" y="2302"/>
                      <a:pt x="15636" y="4587"/>
                    </a:cubicBezTo>
                    <a:cubicBezTo>
                      <a:pt x="15636" y="4587"/>
                      <a:pt x="12398" y="35825"/>
                      <a:pt x="8207" y="73920"/>
                    </a:cubicBezTo>
                    <a:cubicBezTo>
                      <a:pt x="8017" y="76016"/>
                      <a:pt x="6112" y="77539"/>
                      <a:pt x="4017" y="77539"/>
                    </a:cubicBezTo>
                    <a:lnTo>
                      <a:pt x="4017" y="77539"/>
                    </a:lnTo>
                    <a:close/>
                  </a:path>
                </a:pathLst>
              </a:custGeom>
              <a:solidFill>
                <a:srgbClr val="000000"/>
              </a:solidFill>
              <a:ln w="1904" cap="flat">
                <a:noFill/>
                <a:prstDash val="solid"/>
                <a:miter/>
              </a:ln>
            </p:spPr>
            <p:txBody>
              <a:bodyPr rtlCol="0" anchor="ctr"/>
              <a:lstStyle/>
              <a:p>
                <a:endParaRPr lang="fr-FR"/>
              </a:p>
            </p:txBody>
          </p:sp>
          <p:sp>
            <p:nvSpPr>
              <p:cNvPr id="1389" name="Forme libre 1388">
                <a:extLst>
                  <a:ext uri="{FF2B5EF4-FFF2-40B4-BE49-F238E27FC236}">
                    <a16:creationId xmlns:a16="http://schemas.microsoft.com/office/drawing/2014/main" id="{C884EEF5-D374-B86A-D2EE-067C61E7F083}"/>
                  </a:ext>
                </a:extLst>
              </p:cNvPr>
              <p:cNvSpPr/>
              <p:nvPr/>
            </p:nvSpPr>
            <p:spPr>
              <a:xfrm>
                <a:off x="6298870" y="2307575"/>
                <a:ext cx="566792" cy="856329"/>
              </a:xfrm>
              <a:custGeom>
                <a:avLst/>
                <a:gdLst>
                  <a:gd name="connsiteX0" fmla="*/ 566793 w 566792"/>
                  <a:gd name="connsiteY0" fmla="*/ 748568 h 856329"/>
                  <a:gd name="connsiteX1" fmla="*/ 408684 w 566792"/>
                  <a:gd name="connsiteY1" fmla="*/ 42095 h 856329"/>
                  <a:gd name="connsiteX2" fmla="*/ 366966 w 566792"/>
                  <a:gd name="connsiteY2" fmla="*/ 8952 h 856329"/>
                  <a:gd name="connsiteX3" fmla="*/ 49987 w 566792"/>
                  <a:gd name="connsiteY3" fmla="*/ 0 h 856329"/>
                  <a:gd name="connsiteX4" fmla="*/ 11127 w 566792"/>
                  <a:gd name="connsiteY4" fmla="*/ 29714 h 856329"/>
                  <a:gd name="connsiteX5" fmla="*/ 268 w 566792"/>
                  <a:gd name="connsiteY5" fmla="*/ 57333 h 856329"/>
                  <a:gd name="connsiteX6" fmla="*/ 145805 w 566792"/>
                  <a:gd name="connsiteY6" fmla="*/ 822853 h 856329"/>
                  <a:gd name="connsiteX7" fmla="*/ 195333 w 566792"/>
                  <a:gd name="connsiteY7" fmla="*/ 855234 h 856329"/>
                  <a:gd name="connsiteX8" fmla="*/ 384492 w 566792"/>
                  <a:gd name="connsiteY8" fmla="*/ 811615 h 856329"/>
                  <a:gd name="connsiteX9" fmla="*/ 531932 w 566792"/>
                  <a:gd name="connsiteY9" fmla="*/ 775044 h 856329"/>
                  <a:gd name="connsiteX10" fmla="*/ 531932 w 566792"/>
                  <a:gd name="connsiteY10" fmla="*/ 775044 h 856329"/>
                  <a:gd name="connsiteX11" fmla="*/ 566793 w 566792"/>
                  <a:gd name="connsiteY11" fmla="*/ 748568 h 856329"/>
                  <a:gd name="connsiteX12" fmla="*/ 566793 w 566792"/>
                  <a:gd name="connsiteY12" fmla="*/ 748568 h 856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6792" h="856329">
                    <a:moveTo>
                      <a:pt x="566793" y="748568"/>
                    </a:moveTo>
                    <a:lnTo>
                      <a:pt x="408684" y="42095"/>
                    </a:lnTo>
                    <a:cubicBezTo>
                      <a:pt x="404874" y="23238"/>
                      <a:pt x="386206" y="8381"/>
                      <a:pt x="366966" y="8952"/>
                    </a:cubicBezTo>
                    <a:lnTo>
                      <a:pt x="49987" y="0"/>
                    </a:lnTo>
                    <a:cubicBezTo>
                      <a:pt x="48082" y="1524"/>
                      <a:pt x="19127" y="22286"/>
                      <a:pt x="11127" y="29714"/>
                    </a:cubicBezTo>
                    <a:cubicBezTo>
                      <a:pt x="3888" y="36571"/>
                      <a:pt x="-1255" y="45714"/>
                      <a:pt x="268" y="57333"/>
                    </a:cubicBezTo>
                    <a:cubicBezTo>
                      <a:pt x="1412" y="65905"/>
                      <a:pt x="145805" y="823044"/>
                      <a:pt x="145805" y="822853"/>
                    </a:cubicBezTo>
                    <a:cubicBezTo>
                      <a:pt x="150186" y="845901"/>
                      <a:pt x="172474" y="860567"/>
                      <a:pt x="195333" y="855234"/>
                    </a:cubicBezTo>
                    <a:lnTo>
                      <a:pt x="384492" y="811615"/>
                    </a:lnTo>
                    <a:cubicBezTo>
                      <a:pt x="525265" y="778282"/>
                      <a:pt x="521836" y="781901"/>
                      <a:pt x="531932" y="775044"/>
                    </a:cubicBezTo>
                    <a:lnTo>
                      <a:pt x="531932" y="775044"/>
                    </a:lnTo>
                    <a:cubicBezTo>
                      <a:pt x="560125" y="753711"/>
                      <a:pt x="539552" y="769330"/>
                      <a:pt x="566793" y="748568"/>
                    </a:cubicBezTo>
                    <a:lnTo>
                      <a:pt x="566793" y="748568"/>
                    </a:lnTo>
                    <a:close/>
                  </a:path>
                </a:pathLst>
              </a:custGeom>
              <a:solidFill>
                <a:srgbClr val="FFFFFF"/>
              </a:solidFill>
              <a:ln w="1904" cap="flat">
                <a:noFill/>
                <a:prstDash val="solid"/>
                <a:miter/>
              </a:ln>
            </p:spPr>
            <p:txBody>
              <a:bodyPr rtlCol="0" anchor="ctr"/>
              <a:lstStyle/>
              <a:p>
                <a:endParaRPr lang="fr-FR"/>
              </a:p>
            </p:txBody>
          </p:sp>
          <p:sp>
            <p:nvSpPr>
              <p:cNvPr id="1390" name="Forme libre 1389">
                <a:extLst>
                  <a:ext uri="{FF2B5EF4-FFF2-40B4-BE49-F238E27FC236}">
                    <a16:creationId xmlns:a16="http://schemas.microsoft.com/office/drawing/2014/main" id="{2D2C1867-BBBA-4677-1F33-9FC57A1F150E}"/>
                  </a:ext>
                </a:extLst>
              </p:cNvPr>
              <p:cNvSpPr/>
              <p:nvPr/>
            </p:nvSpPr>
            <p:spPr>
              <a:xfrm>
                <a:off x="6296792" y="2305670"/>
                <a:ext cx="571205" cy="860376"/>
              </a:xfrm>
              <a:custGeom>
                <a:avLst/>
                <a:gdLst>
                  <a:gd name="connsiteX0" fmla="*/ 187886 w 571205"/>
                  <a:gd name="connsiteY0" fmla="*/ 860377 h 860376"/>
                  <a:gd name="connsiteX1" fmla="*/ 164455 w 571205"/>
                  <a:gd name="connsiteY1" fmla="*/ 853329 h 860376"/>
                  <a:gd name="connsiteX2" fmla="*/ 145596 w 571205"/>
                  <a:gd name="connsiteY2" fmla="*/ 825139 h 860376"/>
                  <a:gd name="connsiteX3" fmla="*/ 145596 w 571205"/>
                  <a:gd name="connsiteY3" fmla="*/ 825139 h 860376"/>
                  <a:gd name="connsiteX4" fmla="*/ 145215 w 571205"/>
                  <a:gd name="connsiteY4" fmla="*/ 823044 h 860376"/>
                  <a:gd name="connsiteX5" fmla="*/ 139500 w 571205"/>
                  <a:gd name="connsiteY5" fmla="*/ 792758 h 860376"/>
                  <a:gd name="connsiteX6" fmla="*/ 123118 w 571205"/>
                  <a:gd name="connsiteY6" fmla="*/ 706854 h 860376"/>
                  <a:gd name="connsiteX7" fmla="*/ 73400 w 571205"/>
                  <a:gd name="connsiteY7" fmla="*/ 445712 h 860376"/>
                  <a:gd name="connsiteX8" fmla="*/ 251 w 571205"/>
                  <a:gd name="connsiteY8" fmla="*/ 59619 h 860376"/>
                  <a:gd name="connsiteX9" fmla="*/ 11870 w 571205"/>
                  <a:gd name="connsiteY9" fmla="*/ 30286 h 860376"/>
                  <a:gd name="connsiteX10" fmla="*/ 48255 w 571205"/>
                  <a:gd name="connsiteY10" fmla="*/ 2286 h 860376"/>
                  <a:gd name="connsiteX11" fmla="*/ 50921 w 571205"/>
                  <a:gd name="connsiteY11" fmla="*/ 381 h 860376"/>
                  <a:gd name="connsiteX12" fmla="*/ 52255 w 571205"/>
                  <a:gd name="connsiteY12" fmla="*/ 0 h 860376"/>
                  <a:gd name="connsiteX13" fmla="*/ 369234 w 571205"/>
                  <a:gd name="connsiteY13" fmla="*/ 8952 h 860376"/>
                  <a:gd name="connsiteX14" fmla="*/ 413047 w 571205"/>
                  <a:gd name="connsiteY14" fmla="*/ 43619 h 860376"/>
                  <a:gd name="connsiteX15" fmla="*/ 571156 w 571205"/>
                  <a:gd name="connsiteY15" fmla="*/ 750091 h 860376"/>
                  <a:gd name="connsiteX16" fmla="*/ 570394 w 571205"/>
                  <a:gd name="connsiteY16" fmla="*/ 752187 h 860376"/>
                  <a:gd name="connsiteX17" fmla="*/ 535534 w 571205"/>
                  <a:gd name="connsiteY17" fmla="*/ 778853 h 860376"/>
                  <a:gd name="connsiteX18" fmla="*/ 535343 w 571205"/>
                  <a:gd name="connsiteY18" fmla="*/ 779044 h 860376"/>
                  <a:gd name="connsiteX19" fmla="*/ 495150 w 571205"/>
                  <a:gd name="connsiteY19" fmla="*/ 791044 h 860376"/>
                  <a:gd name="connsiteX20" fmla="*/ 387331 w 571205"/>
                  <a:gd name="connsiteY20" fmla="*/ 815805 h 860376"/>
                  <a:gd name="connsiteX21" fmla="*/ 198172 w 571205"/>
                  <a:gd name="connsiteY21" fmla="*/ 859424 h 860376"/>
                  <a:gd name="connsiteX22" fmla="*/ 187886 w 571205"/>
                  <a:gd name="connsiteY22" fmla="*/ 860377 h 860376"/>
                  <a:gd name="connsiteX23" fmla="*/ 187886 w 571205"/>
                  <a:gd name="connsiteY23" fmla="*/ 860377 h 860376"/>
                  <a:gd name="connsiteX24" fmla="*/ 149787 w 571205"/>
                  <a:gd name="connsiteY24" fmla="*/ 824377 h 860376"/>
                  <a:gd name="connsiteX25" fmla="*/ 149787 w 571205"/>
                  <a:gd name="connsiteY25" fmla="*/ 824377 h 860376"/>
                  <a:gd name="connsiteX26" fmla="*/ 166741 w 571205"/>
                  <a:gd name="connsiteY26" fmla="*/ 849901 h 860376"/>
                  <a:gd name="connsiteX27" fmla="*/ 196839 w 571205"/>
                  <a:gd name="connsiteY27" fmla="*/ 855234 h 860376"/>
                  <a:gd name="connsiteX28" fmla="*/ 385998 w 571205"/>
                  <a:gd name="connsiteY28" fmla="*/ 811615 h 860376"/>
                  <a:gd name="connsiteX29" fmla="*/ 493816 w 571205"/>
                  <a:gd name="connsiteY29" fmla="*/ 786853 h 860376"/>
                  <a:gd name="connsiteX30" fmla="*/ 532677 w 571205"/>
                  <a:gd name="connsiteY30" fmla="*/ 775425 h 860376"/>
                  <a:gd name="connsiteX31" fmla="*/ 532867 w 571205"/>
                  <a:gd name="connsiteY31" fmla="*/ 775425 h 860376"/>
                  <a:gd name="connsiteX32" fmla="*/ 566584 w 571205"/>
                  <a:gd name="connsiteY32" fmla="*/ 749711 h 860376"/>
                  <a:gd name="connsiteX33" fmla="*/ 408666 w 571205"/>
                  <a:gd name="connsiteY33" fmla="*/ 44381 h 860376"/>
                  <a:gd name="connsiteX34" fmla="*/ 369043 w 571205"/>
                  <a:gd name="connsiteY34" fmla="*/ 12952 h 860376"/>
                  <a:gd name="connsiteX35" fmla="*/ 368853 w 571205"/>
                  <a:gd name="connsiteY35" fmla="*/ 12952 h 860376"/>
                  <a:gd name="connsiteX36" fmla="*/ 52445 w 571205"/>
                  <a:gd name="connsiteY36" fmla="*/ 4000 h 860376"/>
                  <a:gd name="connsiteX37" fmla="*/ 50350 w 571205"/>
                  <a:gd name="connsiteY37" fmla="*/ 5524 h 860376"/>
                  <a:gd name="connsiteX38" fmla="*/ 14347 w 571205"/>
                  <a:gd name="connsiteY38" fmla="*/ 33143 h 860376"/>
                  <a:gd name="connsiteX39" fmla="*/ 4061 w 571205"/>
                  <a:gd name="connsiteY39" fmla="*/ 59047 h 860376"/>
                  <a:gd name="connsiteX40" fmla="*/ 149787 w 571205"/>
                  <a:gd name="connsiteY40" fmla="*/ 824377 h 860376"/>
                  <a:gd name="connsiteX41" fmla="*/ 149787 w 571205"/>
                  <a:gd name="connsiteY41" fmla="*/ 824377 h 86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71205" h="860376">
                    <a:moveTo>
                      <a:pt x="187886" y="860377"/>
                    </a:moveTo>
                    <a:cubicBezTo>
                      <a:pt x="179694" y="860377"/>
                      <a:pt x="171503" y="858091"/>
                      <a:pt x="164455" y="853329"/>
                    </a:cubicBezTo>
                    <a:cubicBezTo>
                      <a:pt x="154549" y="846853"/>
                      <a:pt x="147882" y="836948"/>
                      <a:pt x="145596" y="825139"/>
                    </a:cubicBezTo>
                    <a:lnTo>
                      <a:pt x="145596" y="825139"/>
                    </a:lnTo>
                    <a:cubicBezTo>
                      <a:pt x="145406" y="824567"/>
                      <a:pt x="145406" y="823805"/>
                      <a:pt x="145215" y="823044"/>
                    </a:cubicBezTo>
                    <a:lnTo>
                      <a:pt x="139500" y="792758"/>
                    </a:lnTo>
                    <a:cubicBezTo>
                      <a:pt x="135500" y="771996"/>
                      <a:pt x="129976" y="742472"/>
                      <a:pt x="123118" y="706854"/>
                    </a:cubicBezTo>
                    <a:cubicBezTo>
                      <a:pt x="109593" y="635806"/>
                      <a:pt x="91496" y="540759"/>
                      <a:pt x="73400" y="445712"/>
                    </a:cubicBezTo>
                    <a:cubicBezTo>
                      <a:pt x="40254" y="271999"/>
                      <a:pt x="822" y="64190"/>
                      <a:pt x="251" y="59619"/>
                    </a:cubicBezTo>
                    <a:cubicBezTo>
                      <a:pt x="-1083" y="48762"/>
                      <a:pt x="2917" y="38476"/>
                      <a:pt x="11870" y="30286"/>
                    </a:cubicBezTo>
                    <a:cubicBezTo>
                      <a:pt x="18728" y="24000"/>
                      <a:pt x="40063" y="8190"/>
                      <a:pt x="48255" y="2286"/>
                    </a:cubicBezTo>
                    <a:cubicBezTo>
                      <a:pt x="49588" y="1333"/>
                      <a:pt x="50541" y="571"/>
                      <a:pt x="50921" y="381"/>
                    </a:cubicBezTo>
                    <a:cubicBezTo>
                      <a:pt x="51303" y="191"/>
                      <a:pt x="51684" y="0"/>
                      <a:pt x="52255" y="0"/>
                    </a:cubicBezTo>
                    <a:lnTo>
                      <a:pt x="369234" y="8952"/>
                    </a:lnTo>
                    <a:cubicBezTo>
                      <a:pt x="389426" y="8381"/>
                      <a:pt x="409047" y="23809"/>
                      <a:pt x="413047" y="43619"/>
                    </a:cubicBezTo>
                    <a:lnTo>
                      <a:pt x="571156" y="750091"/>
                    </a:lnTo>
                    <a:cubicBezTo>
                      <a:pt x="571347" y="750853"/>
                      <a:pt x="570965" y="751615"/>
                      <a:pt x="570394" y="752187"/>
                    </a:cubicBezTo>
                    <a:lnTo>
                      <a:pt x="535534" y="778853"/>
                    </a:lnTo>
                    <a:cubicBezTo>
                      <a:pt x="535534" y="778853"/>
                      <a:pt x="535343" y="779044"/>
                      <a:pt x="535343" y="779044"/>
                    </a:cubicBezTo>
                    <a:cubicBezTo>
                      <a:pt x="529057" y="783425"/>
                      <a:pt x="527533" y="783806"/>
                      <a:pt x="495150" y="791044"/>
                    </a:cubicBezTo>
                    <a:cubicBezTo>
                      <a:pt x="475148" y="795425"/>
                      <a:pt x="441812" y="803044"/>
                      <a:pt x="387331" y="815805"/>
                    </a:cubicBezTo>
                    <a:lnTo>
                      <a:pt x="198172" y="859424"/>
                    </a:lnTo>
                    <a:cubicBezTo>
                      <a:pt x="194553" y="859996"/>
                      <a:pt x="191315" y="860377"/>
                      <a:pt x="187886" y="860377"/>
                    </a:cubicBezTo>
                    <a:lnTo>
                      <a:pt x="187886" y="860377"/>
                    </a:lnTo>
                    <a:close/>
                    <a:moveTo>
                      <a:pt x="149787" y="824377"/>
                    </a:moveTo>
                    <a:cubicBezTo>
                      <a:pt x="149787" y="824567"/>
                      <a:pt x="149787" y="824567"/>
                      <a:pt x="149787" y="824377"/>
                    </a:cubicBezTo>
                    <a:cubicBezTo>
                      <a:pt x="151882" y="835043"/>
                      <a:pt x="157788" y="844186"/>
                      <a:pt x="166741" y="849901"/>
                    </a:cubicBezTo>
                    <a:cubicBezTo>
                      <a:pt x="175694" y="855805"/>
                      <a:pt x="186362" y="857520"/>
                      <a:pt x="196839" y="855234"/>
                    </a:cubicBezTo>
                    <a:lnTo>
                      <a:pt x="385998" y="811615"/>
                    </a:lnTo>
                    <a:cubicBezTo>
                      <a:pt x="440478" y="798663"/>
                      <a:pt x="473814" y="791234"/>
                      <a:pt x="493816" y="786853"/>
                    </a:cubicBezTo>
                    <a:cubicBezTo>
                      <a:pt x="526200" y="779615"/>
                      <a:pt x="526962" y="779425"/>
                      <a:pt x="532677" y="775425"/>
                    </a:cubicBezTo>
                    <a:cubicBezTo>
                      <a:pt x="532677" y="775425"/>
                      <a:pt x="532677" y="775425"/>
                      <a:pt x="532867" y="775425"/>
                    </a:cubicBezTo>
                    <a:lnTo>
                      <a:pt x="566584" y="749711"/>
                    </a:lnTo>
                    <a:lnTo>
                      <a:pt x="408666" y="44381"/>
                    </a:lnTo>
                    <a:cubicBezTo>
                      <a:pt x="405047" y="26286"/>
                      <a:pt x="387331" y="12190"/>
                      <a:pt x="369043" y="12952"/>
                    </a:cubicBezTo>
                    <a:cubicBezTo>
                      <a:pt x="369043" y="12952"/>
                      <a:pt x="369043" y="12952"/>
                      <a:pt x="368853" y="12952"/>
                    </a:cubicBezTo>
                    <a:lnTo>
                      <a:pt x="52445" y="4000"/>
                    </a:lnTo>
                    <a:cubicBezTo>
                      <a:pt x="51874" y="4381"/>
                      <a:pt x="51303" y="4952"/>
                      <a:pt x="50350" y="5524"/>
                    </a:cubicBezTo>
                    <a:cubicBezTo>
                      <a:pt x="43112" y="10857"/>
                      <a:pt x="21014" y="27048"/>
                      <a:pt x="14347" y="33143"/>
                    </a:cubicBezTo>
                    <a:cubicBezTo>
                      <a:pt x="6346" y="40571"/>
                      <a:pt x="2917" y="49333"/>
                      <a:pt x="4061" y="59047"/>
                    </a:cubicBezTo>
                    <a:cubicBezTo>
                      <a:pt x="5394" y="68000"/>
                      <a:pt x="148263" y="817139"/>
                      <a:pt x="149787" y="824377"/>
                    </a:cubicBezTo>
                    <a:lnTo>
                      <a:pt x="149787" y="824377"/>
                    </a:lnTo>
                    <a:close/>
                  </a:path>
                </a:pathLst>
              </a:custGeom>
              <a:solidFill>
                <a:srgbClr val="000000"/>
              </a:solidFill>
              <a:ln w="1904" cap="flat">
                <a:noFill/>
                <a:prstDash val="solid"/>
                <a:miter/>
              </a:ln>
            </p:spPr>
            <p:txBody>
              <a:bodyPr rtlCol="0" anchor="ctr"/>
              <a:lstStyle/>
              <a:p>
                <a:endParaRPr lang="fr-FR"/>
              </a:p>
            </p:txBody>
          </p:sp>
          <p:sp>
            <p:nvSpPr>
              <p:cNvPr id="1391" name="Forme libre 1390">
                <a:extLst>
                  <a:ext uri="{FF2B5EF4-FFF2-40B4-BE49-F238E27FC236}">
                    <a16:creationId xmlns:a16="http://schemas.microsoft.com/office/drawing/2014/main" id="{EEEB77EF-8EAF-57C5-A66F-A4D90B03CB75}"/>
                  </a:ext>
                </a:extLst>
              </p:cNvPr>
              <p:cNvSpPr/>
              <p:nvPr/>
            </p:nvSpPr>
            <p:spPr>
              <a:xfrm>
                <a:off x="6333826" y="2289654"/>
                <a:ext cx="547521" cy="847715"/>
              </a:xfrm>
              <a:custGeom>
                <a:avLst/>
                <a:gdLst>
                  <a:gd name="connsiteX0" fmla="*/ 519645 w 547521"/>
                  <a:gd name="connsiteY0" fmla="*/ 772012 h 847715"/>
                  <a:gd name="connsiteX1" fmla="*/ 195046 w 547521"/>
                  <a:gd name="connsiteY1" fmla="*/ 846678 h 847715"/>
                  <a:gd name="connsiteX2" fmla="*/ 145518 w 547521"/>
                  <a:gd name="connsiteY2" fmla="*/ 814298 h 847715"/>
                  <a:gd name="connsiteX3" fmla="*/ 139994 w 547521"/>
                  <a:gd name="connsiteY3" fmla="*/ 784964 h 847715"/>
                  <a:gd name="connsiteX4" fmla="*/ 137137 w 547521"/>
                  <a:gd name="connsiteY4" fmla="*/ 769726 h 847715"/>
                  <a:gd name="connsiteX5" fmla="*/ 744 w 547521"/>
                  <a:gd name="connsiteY5" fmla="*/ 54111 h 847715"/>
                  <a:gd name="connsiteX6" fmla="*/ 34842 w 547521"/>
                  <a:gd name="connsiteY6" fmla="*/ 11444 h 847715"/>
                  <a:gd name="connsiteX7" fmla="*/ 366870 w 547521"/>
                  <a:gd name="connsiteY7" fmla="*/ 16 h 847715"/>
                  <a:gd name="connsiteX8" fmla="*/ 408588 w 547521"/>
                  <a:gd name="connsiteY8" fmla="*/ 33159 h 847715"/>
                  <a:gd name="connsiteX9" fmla="*/ 544790 w 547521"/>
                  <a:gd name="connsiteY9" fmla="*/ 718869 h 847715"/>
                  <a:gd name="connsiteX10" fmla="*/ 546885 w 547521"/>
                  <a:gd name="connsiteY10" fmla="*/ 729727 h 847715"/>
                  <a:gd name="connsiteX11" fmla="*/ 519645 w 547521"/>
                  <a:gd name="connsiteY11" fmla="*/ 772012 h 847715"/>
                  <a:gd name="connsiteX12" fmla="*/ 519645 w 547521"/>
                  <a:gd name="connsiteY12" fmla="*/ 772012 h 84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7521" h="847715">
                    <a:moveTo>
                      <a:pt x="519645" y="772012"/>
                    </a:moveTo>
                    <a:cubicBezTo>
                      <a:pt x="509358" y="774298"/>
                      <a:pt x="209333" y="843440"/>
                      <a:pt x="195046" y="846678"/>
                    </a:cubicBezTo>
                    <a:cubicBezTo>
                      <a:pt x="172187" y="851821"/>
                      <a:pt x="149900" y="837345"/>
                      <a:pt x="145518" y="814298"/>
                    </a:cubicBezTo>
                    <a:lnTo>
                      <a:pt x="139994" y="784964"/>
                    </a:lnTo>
                    <a:lnTo>
                      <a:pt x="137137" y="769726"/>
                    </a:lnTo>
                    <a:cubicBezTo>
                      <a:pt x="135994" y="763631"/>
                      <a:pt x="3602" y="68396"/>
                      <a:pt x="744" y="54111"/>
                    </a:cubicBezTo>
                    <a:cubicBezTo>
                      <a:pt x="-3637" y="31444"/>
                      <a:pt x="11793" y="12206"/>
                      <a:pt x="34842" y="11444"/>
                    </a:cubicBezTo>
                    <a:lnTo>
                      <a:pt x="366870" y="16"/>
                    </a:lnTo>
                    <a:cubicBezTo>
                      <a:pt x="386110" y="-556"/>
                      <a:pt x="404969" y="14302"/>
                      <a:pt x="408588" y="33159"/>
                    </a:cubicBezTo>
                    <a:cubicBezTo>
                      <a:pt x="413350" y="56778"/>
                      <a:pt x="525931" y="624584"/>
                      <a:pt x="544790" y="718869"/>
                    </a:cubicBezTo>
                    <a:cubicBezTo>
                      <a:pt x="545743" y="723822"/>
                      <a:pt x="546504" y="727631"/>
                      <a:pt x="546885" y="729727"/>
                    </a:cubicBezTo>
                    <a:cubicBezTo>
                      <a:pt x="550505" y="748774"/>
                      <a:pt x="538313" y="767631"/>
                      <a:pt x="519645" y="772012"/>
                    </a:cubicBezTo>
                    <a:lnTo>
                      <a:pt x="519645" y="772012"/>
                    </a:lnTo>
                    <a:close/>
                  </a:path>
                </a:pathLst>
              </a:custGeom>
              <a:solidFill>
                <a:srgbClr val="FFFFFF"/>
              </a:solidFill>
              <a:ln w="1904" cap="flat">
                <a:noFill/>
                <a:prstDash val="solid"/>
                <a:miter/>
              </a:ln>
            </p:spPr>
            <p:txBody>
              <a:bodyPr rtlCol="0" anchor="ctr"/>
              <a:lstStyle/>
              <a:p>
                <a:endParaRPr lang="fr-FR"/>
              </a:p>
            </p:txBody>
          </p:sp>
          <p:sp>
            <p:nvSpPr>
              <p:cNvPr id="1392" name="Forme libre 1391">
                <a:extLst>
                  <a:ext uri="{FF2B5EF4-FFF2-40B4-BE49-F238E27FC236}">
                    <a16:creationId xmlns:a16="http://schemas.microsoft.com/office/drawing/2014/main" id="{7B3ABE22-665B-6EEE-EC98-5BDF9493DED8}"/>
                  </a:ext>
                </a:extLst>
              </p:cNvPr>
              <p:cNvSpPr/>
              <p:nvPr/>
            </p:nvSpPr>
            <p:spPr>
              <a:xfrm>
                <a:off x="6473820" y="3008714"/>
                <a:ext cx="407527" cy="128655"/>
              </a:xfrm>
              <a:custGeom>
                <a:avLst/>
                <a:gdLst>
                  <a:gd name="connsiteX0" fmla="*/ 379651 w 407527"/>
                  <a:gd name="connsiteY0" fmla="*/ 52952 h 128655"/>
                  <a:gd name="connsiteX1" fmla="*/ 55052 w 407527"/>
                  <a:gd name="connsiteY1" fmla="*/ 127618 h 128655"/>
                  <a:gd name="connsiteX2" fmla="*/ 5524 w 407527"/>
                  <a:gd name="connsiteY2" fmla="*/ 95238 h 128655"/>
                  <a:gd name="connsiteX3" fmla="*/ 0 w 407527"/>
                  <a:gd name="connsiteY3" fmla="*/ 65904 h 128655"/>
                  <a:gd name="connsiteX4" fmla="*/ 90102 w 407527"/>
                  <a:gd name="connsiteY4" fmla="*/ 84381 h 128655"/>
                  <a:gd name="connsiteX5" fmla="*/ 209160 w 407527"/>
                  <a:gd name="connsiteY5" fmla="*/ 48190 h 128655"/>
                  <a:gd name="connsiteX6" fmla="*/ 296977 w 407527"/>
                  <a:gd name="connsiteY6" fmla="*/ 51047 h 128655"/>
                  <a:gd name="connsiteX7" fmla="*/ 404796 w 407527"/>
                  <a:gd name="connsiteY7" fmla="*/ 0 h 128655"/>
                  <a:gd name="connsiteX8" fmla="*/ 404796 w 407527"/>
                  <a:gd name="connsiteY8" fmla="*/ 0 h 128655"/>
                  <a:gd name="connsiteX9" fmla="*/ 406891 w 407527"/>
                  <a:gd name="connsiteY9" fmla="*/ 10857 h 128655"/>
                  <a:gd name="connsiteX10" fmla="*/ 379651 w 407527"/>
                  <a:gd name="connsiteY10" fmla="*/ 52952 h 12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7527" h="128655">
                    <a:moveTo>
                      <a:pt x="379651" y="52952"/>
                    </a:moveTo>
                    <a:cubicBezTo>
                      <a:pt x="369364" y="55238"/>
                      <a:pt x="69339" y="124380"/>
                      <a:pt x="55052" y="127618"/>
                    </a:cubicBezTo>
                    <a:cubicBezTo>
                      <a:pt x="32193" y="132761"/>
                      <a:pt x="9906" y="118285"/>
                      <a:pt x="5524" y="95238"/>
                    </a:cubicBezTo>
                    <a:lnTo>
                      <a:pt x="0" y="65904"/>
                    </a:lnTo>
                    <a:cubicBezTo>
                      <a:pt x="23812" y="57904"/>
                      <a:pt x="48766" y="67238"/>
                      <a:pt x="90102" y="84381"/>
                    </a:cubicBezTo>
                    <a:cubicBezTo>
                      <a:pt x="133916" y="102476"/>
                      <a:pt x="173729" y="59428"/>
                      <a:pt x="209160" y="48190"/>
                    </a:cubicBezTo>
                    <a:cubicBezTo>
                      <a:pt x="241163" y="37905"/>
                      <a:pt x="263450" y="49333"/>
                      <a:pt x="296977" y="51047"/>
                    </a:cubicBezTo>
                    <a:cubicBezTo>
                      <a:pt x="337933" y="52952"/>
                      <a:pt x="401748" y="41143"/>
                      <a:pt x="404796" y="0"/>
                    </a:cubicBezTo>
                    <a:lnTo>
                      <a:pt x="404796" y="0"/>
                    </a:lnTo>
                    <a:cubicBezTo>
                      <a:pt x="405748" y="4952"/>
                      <a:pt x="406510" y="8762"/>
                      <a:pt x="406891" y="10857"/>
                    </a:cubicBezTo>
                    <a:cubicBezTo>
                      <a:pt x="410511" y="29714"/>
                      <a:pt x="398319" y="48571"/>
                      <a:pt x="379651" y="52952"/>
                    </a:cubicBezTo>
                    <a:close/>
                  </a:path>
                </a:pathLst>
              </a:custGeom>
              <a:solidFill>
                <a:srgbClr val="FFFFFF"/>
              </a:solidFill>
              <a:ln w="1904" cap="flat">
                <a:noFill/>
                <a:prstDash val="solid"/>
                <a:miter/>
              </a:ln>
            </p:spPr>
            <p:txBody>
              <a:bodyPr rtlCol="0" anchor="ctr"/>
              <a:lstStyle/>
              <a:p>
                <a:endParaRPr lang="fr-FR"/>
              </a:p>
            </p:txBody>
          </p:sp>
          <p:sp>
            <p:nvSpPr>
              <p:cNvPr id="1393" name="Forme libre 1392">
                <a:extLst>
                  <a:ext uri="{FF2B5EF4-FFF2-40B4-BE49-F238E27FC236}">
                    <a16:creationId xmlns:a16="http://schemas.microsoft.com/office/drawing/2014/main" id="{13838238-BCB3-D6D7-74F8-AC47B72987F9}"/>
                  </a:ext>
                </a:extLst>
              </p:cNvPr>
              <p:cNvSpPr/>
              <p:nvPr/>
            </p:nvSpPr>
            <p:spPr>
              <a:xfrm>
                <a:off x="6331864" y="2287548"/>
                <a:ext cx="551667" cy="851831"/>
              </a:xfrm>
              <a:custGeom>
                <a:avLst/>
                <a:gdLst>
                  <a:gd name="connsiteX0" fmla="*/ 187674 w 551667"/>
                  <a:gd name="connsiteY0" fmla="*/ 851832 h 851831"/>
                  <a:gd name="connsiteX1" fmla="*/ 164243 w 551667"/>
                  <a:gd name="connsiteY1" fmla="*/ 844784 h 851831"/>
                  <a:gd name="connsiteX2" fmla="*/ 145575 w 551667"/>
                  <a:gd name="connsiteY2" fmla="*/ 816594 h 851831"/>
                  <a:gd name="connsiteX3" fmla="*/ 137193 w 551667"/>
                  <a:gd name="connsiteY3" fmla="*/ 772213 h 851831"/>
                  <a:gd name="connsiteX4" fmla="*/ 801 w 551667"/>
                  <a:gd name="connsiteY4" fmla="*/ 56598 h 851831"/>
                  <a:gd name="connsiteX5" fmla="*/ 8040 w 551667"/>
                  <a:gd name="connsiteY5" fmla="*/ 25360 h 851831"/>
                  <a:gd name="connsiteX6" fmla="*/ 36994 w 551667"/>
                  <a:gd name="connsiteY6" fmla="*/ 11455 h 851831"/>
                  <a:gd name="connsiteX7" fmla="*/ 369022 w 551667"/>
                  <a:gd name="connsiteY7" fmla="*/ 27 h 851831"/>
                  <a:gd name="connsiteX8" fmla="*/ 412836 w 551667"/>
                  <a:gd name="connsiteY8" fmla="*/ 34693 h 851831"/>
                  <a:gd name="connsiteX9" fmla="*/ 413597 w 551667"/>
                  <a:gd name="connsiteY9" fmla="*/ 38884 h 851831"/>
                  <a:gd name="connsiteX10" fmla="*/ 548847 w 551667"/>
                  <a:gd name="connsiteY10" fmla="*/ 720214 h 851831"/>
                  <a:gd name="connsiteX11" fmla="*/ 550943 w 551667"/>
                  <a:gd name="connsiteY11" fmla="*/ 731071 h 851831"/>
                  <a:gd name="connsiteX12" fmla="*/ 522178 w 551667"/>
                  <a:gd name="connsiteY12" fmla="*/ 775451 h 851831"/>
                  <a:gd name="connsiteX13" fmla="*/ 521797 w 551667"/>
                  <a:gd name="connsiteY13" fmla="*/ 773356 h 851831"/>
                  <a:gd name="connsiteX14" fmla="*/ 522178 w 551667"/>
                  <a:gd name="connsiteY14" fmla="*/ 775451 h 851831"/>
                  <a:gd name="connsiteX15" fmla="*/ 398358 w 551667"/>
                  <a:gd name="connsiteY15" fmla="*/ 804023 h 851831"/>
                  <a:gd name="connsiteX16" fmla="*/ 197579 w 551667"/>
                  <a:gd name="connsiteY16" fmla="*/ 850308 h 851831"/>
                  <a:gd name="connsiteX17" fmla="*/ 187674 w 551667"/>
                  <a:gd name="connsiteY17" fmla="*/ 851832 h 851831"/>
                  <a:gd name="connsiteX18" fmla="*/ 187674 w 551667"/>
                  <a:gd name="connsiteY18" fmla="*/ 851832 h 851831"/>
                  <a:gd name="connsiteX19" fmla="*/ 369975 w 551667"/>
                  <a:gd name="connsiteY19" fmla="*/ 4408 h 851831"/>
                  <a:gd name="connsiteX20" fmla="*/ 368832 w 551667"/>
                  <a:gd name="connsiteY20" fmla="*/ 4408 h 851831"/>
                  <a:gd name="connsiteX21" fmla="*/ 36804 w 551667"/>
                  <a:gd name="connsiteY21" fmla="*/ 15836 h 851831"/>
                  <a:gd name="connsiteX22" fmla="*/ 11087 w 551667"/>
                  <a:gd name="connsiteY22" fmla="*/ 28217 h 851831"/>
                  <a:gd name="connsiteX23" fmla="*/ 4801 w 551667"/>
                  <a:gd name="connsiteY23" fmla="*/ 56026 h 851831"/>
                  <a:gd name="connsiteX24" fmla="*/ 141194 w 551667"/>
                  <a:gd name="connsiteY24" fmla="*/ 771642 h 851831"/>
                  <a:gd name="connsiteX25" fmla="*/ 149575 w 551667"/>
                  <a:gd name="connsiteY25" fmla="*/ 816023 h 851831"/>
                  <a:gd name="connsiteX26" fmla="*/ 166529 w 551667"/>
                  <a:gd name="connsiteY26" fmla="*/ 841546 h 851831"/>
                  <a:gd name="connsiteX27" fmla="*/ 196627 w 551667"/>
                  <a:gd name="connsiteY27" fmla="*/ 846880 h 851831"/>
                  <a:gd name="connsiteX28" fmla="*/ 397406 w 551667"/>
                  <a:gd name="connsiteY28" fmla="*/ 800594 h 851831"/>
                  <a:gd name="connsiteX29" fmla="*/ 521226 w 551667"/>
                  <a:gd name="connsiteY29" fmla="*/ 772023 h 851831"/>
                  <a:gd name="connsiteX30" fmla="*/ 546942 w 551667"/>
                  <a:gd name="connsiteY30" fmla="*/ 732404 h 851831"/>
                  <a:gd name="connsiteX31" fmla="*/ 544847 w 551667"/>
                  <a:gd name="connsiteY31" fmla="*/ 721547 h 851831"/>
                  <a:gd name="connsiteX32" fmla="*/ 409597 w 551667"/>
                  <a:gd name="connsiteY32" fmla="*/ 40217 h 851831"/>
                  <a:gd name="connsiteX33" fmla="*/ 408835 w 551667"/>
                  <a:gd name="connsiteY33" fmla="*/ 36027 h 851831"/>
                  <a:gd name="connsiteX34" fmla="*/ 369975 w 551667"/>
                  <a:gd name="connsiteY34" fmla="*/ 4408 h 851831"/>
                  <a:gd name="connsiteX35" fmla="*/ 369975 w 551667"/>
                  <a:gd name="connsiteY35" fmla="*/ 4408 h 851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51667" h="851831">
                    <a:moveTo>
                      <a:pt x="187674" y="851832"/>
                    </a:moveTo>
                    <a:cubicBezTo>
                      <a:pt x="179292" y="851832"/>
                      <a:pt x="171291" y="849546"/>
                      <a:pt x="164243" y="844784"/>
                    </a:cubicBezTo>
                    <a:cubicBezTo>
                      <a:pt x="154338" y="838308"/>
                      <a:pt x="147671" y="828404"/>
                      <a:pt x="145575" y="816594"/>
                    </a:cubicBezTo>
                    <a:lnTo>
                      <a:pt x="137193" y="772213"/>
                    </a:lnTo>
                    <a:cubicBezTo>
                      <a:pt x="135860" y="765737"/>
                      <a:pt x="3468" y="70122"/>
                      <a:pt x="801" y="56598"/>
                    </a:cubicBezTo>
                    <a:cubicBezTo>
                      <a:pt x="-1485" y="44979"/>
                      <a:pt x="1182" y="33931"/>
                      <a:pt x="8040" y="25360"/>
                    </a:cubicBezTo>
                    <a:cubicBezTo>
                      <a:pt x="14897" y="16789"/>
                      <a:pt x="25184" y="11836"/>
                      <a:pt x="36994" y="11455"/>
                    </a:cubicBezTo>
                    <a:lnTo>
                      <a:pt x="369022" y="27"/>
                    </a:lnTo>
                    <a:cubicBezTo>
                      <a:pt x="389214" y="-735"/>
                      <a:pt x="408835" y="14884"/>
                      <a:pt x="412836" y="34693"/>
                    </a:cubicBezTo>
                    <a:lnTo>
                      <a:pt x="413597" y="38884"/>
                    </a:lnTo>
                    <a:cubicBezTo>
                      <a:pt x="425027" y="96217"/>
                      <a:pt x="530750" y="629357"/>
                      <a:pt x="548847" y="720214"/>
                    </a:cubicBezTo>
                    <a:lnTo>
                      <a:pt x="550943" y="731071"/>
                    </a:lnTo>
                    <a:cubicBezTo>
                      <a:pt x="554943" y="751071"/>
                      <a:pt x="541989" y="770880"/>
                      <a:pt x="522178" y="775451"/>
                    </a:cubicBezTo>
                    <a:lnTo>
                      <a:pt x="521797" y="773356"/>
                    </a:lnTo>
                    <a:lnTo>
                      <a:pt x="522178" y="775451"/>
                    </a:lnTo>
                    <a:lnTo>
                      <a:pt x="398358" y="804023"/>
                    </a:lnTo>
                    <a:cubicBezTo>
                      <a:pt x="310160" y="824404"/>
                      <a:pt x="205961" y="848403"/>
                      <a:pt x="197579" y="850308"/>
                    </a:cubicBezTo>
                    <a:cubicBezTo>
                      <a:pt x="194341" y="851451"/>
                      <a:pt x="190912" y="851832"/>
                      <a:pt x="187674" y="851832"/>
                    </a:cubicBezTo>
                    <a:lnTo>
                      <a:pt x="187674" y="851832"/>
                    </a:lnTo>
                    <a:close/>
                    <a:moveTo>
                      <a:pt x="369975" y="4408"/>
                    </a:moveTo>
                    <a:cubicBezTo>
                      <a:pt x="369594" y="4408"/>
                      <a:pt x="369213" y="4408"/>
                      <a:pt x="368832" y="4408"/>
                    </a:cubicBezTo>
                    <a:lnTo>
                      <a:pt x="36804" y="15836"/>
                    </a:lnTo>
                    <a:cubicBezTo>
                      <a:pt x="26327" y="16217"/>
                      <a:pt x="16993" y="20598"/>
                      <a:pt x="11087" y="28217"/>
                    </a:cubicBezTo>
                    <a:cubicBezTo>
                      <a:pt x="4992" y="35836"/>
                      <a:pt x="2706" y="45741"/>
                      <a:pt x="4801" y="56026"/>
                    </a:cubicBezTo>
                    <a:cubicBezTo>
                      <a:pt x="7468" y="69550"/>
                      <a:pt x="139860" y="764975"/>
                      <a:pt x="141194" y="771642"/>
                    </a:cubicBezTo>
                    <a:lnTo>
                      <a:pt x="149575" y="816023"/>
                    </a:lnTo>
                    <a:cubicBezTo>
                      <a:pt x="151671" y="826689"/>
                      <a:pt x="157576" y="835642"/>
                      <a:pt x="166529" y="841546"/>
                    </a:cubicBezTo>
                    <a:cubicBezTo>
                      <a:pt x="175482" y="847451"/>
                      <a:pt x="186150" y="849165"/>
                      <a:pt x="196627" y="846880"/>
                    </a:cubicBezTo>
                    <a:cubicBezTo>
                      <a:pt x="204818" y="844975"/>
                      <a:pt x="309208" y="820975"/>
                      <a:pt x="397406" y="800594"/>
                    </a:cubicBezTo>
                    <a:lnTo>
                      <a:pt x="521226" y="772023"/>
                    </a:lnTo>
                    <a:cubicBezTo>
                      <a:pt x="538941" y="768023"/>
                      <a:pt x="550371" y="750118"/>
                      <a:pt x="546942" y="732404"/>
                    </a:cubicBezTo>
                    <a:lnTo>
                      <a:pt x="544847" y="721547"/>
                    </a:lnTo>
                    <a:cubicBezTo>
                      <a:pt x="526750" y="630500"/>
                      <a:pt x="421027" y="97550"/>
                      <a:pt x="409597" y="40217"/>
                    </a:cubicBezTo>
                    <a:lnTo>
                      <a:pt x="408835" y="36027"/>
                    </a:lnTo>
                    <a:cubicBezTo>
                      <a:pt x="405025" y="18312"/>
                      <a:pt x="387881" y="4408"/>
                      <a:pt x="369975" y="4408"/>
                    </a:cubicBezTo>
                    <a:lnTo>
                      <a:pt x="369975" y="4408"/>
                    </a:lnTo>
                    <a:close/>
                  </a:path>
                </a:pathLst>
              </a:custGeom>
              <a:solidFill>
                <a:srgbClr val="000000"/>
              </a:solidFill>
              <a:ln w="1904" cap="flat">
                <a:noFill/>
                <a:prstDash val="solid"/>
                <a:miter/>
              </a:ln>
            </p:spPr>
            <p:txBody>
              <a:bodyPr rtlCol="0" anchor="ctr"/>
              <a:lstStyle/>
              <a:p>
                <a:endParaRPr lang="fr-FR"/>
              </a:p>
            </p:txBody>
          </p:sp>
          <p:sp>
            <p:nvSpPr>
              <p:cNvPr id="1394" name="Forme libre 1393">
                <a:extLst>
                  <a:ext uri="{FF2B5EF4-FFF2-40B4-BE49-F238E27FC236}">
                    <a16:creationId xmlns:a16="http://schemas.microsoft.com/office/drawing/2014/main" id="{2D2FA7D3-0AC1-E63A-C768-F4FEF92EE39D}"/>
                  </a:ext>
                </a:extLst>
              </p:cNvPr>
              <p:cNvSpPr/>
              <p:nvPr/>
            </p:nvSpPr>
            <p:spPr>
              <a:xfrm>
                <a:off x="6336475" y="2334813"/>
                <a:ext cx="535473" cy="725520"/>
              </a:xfrm>
              <a:custGeom>
                <a:avLst/>
                <a:gdLst>
                  <a:gd name="connsiteX0" fmla="*/ 535474 w 535473"/>
                  <a:gd name="connsiteY0" fmla="*/ 641330 h 725520"/>
                  <a:gd name="connsiteX1" fmla="*/ 172586 w 535473"/>
                  <a:gd name="connsiteY1" fmla="*/ 717520 h 725520"/>
                  <a:gd name="connsiteX2" fmla="*/ 134488 w 535473"/>
                  <a:gd name="connsiteY2" fmla="*/ 725520 h 725520"/>
                  <a:gd name="connsiteX3" fmla="*/ 0 w 535473"/>
                  <a:gd name="connsiteY3" fmla="*/ 19428 h 725520"/>
                  <a:gd name="connsiteX4" fmla="*/ 408225 w 535473"/>
                  <a:gd name="connsiteY4" fmla="*/ 0 h 725520"/>
                  <a:gd name="connsiteX5" fmla="*/ 535474 w 535473"/>
                  <a:gd name="connsiteY5" fmla="*/ 641330 h 72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473" h="725520">
                    <a:moveTo>
                      <a:pt x="535474" y="641330"/>
                    </a:moveTo>
                    <a:cubicBezTo>
                      <a:pt x="359840" y="678092"/>
                      <a:pt x="232210" y="704949"/>
                      <a:pt x="172586" y="717520"/>
                    </a:cubicBezTo>
                    <a:lnTo>
                      <a:pt x="134488" y="725520"/>
                    </a:lnTo>
                    <a:lnTo>
                      <a:pt x="0" y="19428"/>
                    </a:lnTo>
                    <a:cubicBezTo>
                      <a:pt x="85341" y="15429"/>
                      <a:pt x="226686" y="8571"/>
                      <a:pt x="408225" y="0"/>
                    </a:cubicBezTo>
                    <a:lnTo>
                      <a:pt x="535474" y="641330"/>
                    </a:lnTo>
                    <a:close/>
                  </a:path>
                </a:pathLst>
              </a:custGeom>
              <a:solidFill>
                <a:srgbClr val="FFFFFF"/>
              </a:solidFill>
              <a:ln w="1904" cap="flat">
                <a:noFill/>
                <a:prstDash val="solid"/>
                <a:miter/>
              </a:ln>
            </p:spPr>
            <p:txBody>
              <a:bodyPr rtlCol="0" anchor="ctr"/>
              <a:lstStyle/>
              <a:p>
                <a:endParaRPr lang="fr-FR"/>
              </a:p>
            </p:txBody>
          </p:sp>
          <p:sp>
            <p:nvSpPr>
              <p:cNvPr id="1395" name="Forme libre 1394">
                <a:extLst>
                  <a:ext uri="{FF2B5EF4-FFF2-40B4-BE49-F238E27FC236}">
                    <a16:creationId xmlns:a16="http://schemas.microsoft.com/office/drawing/2014/main" id="{5F5AEE1E-F84C-BF46-A8C4-FCECAEFF4246}"/>
                  </a:ext>
                </a:extLst>
              </p:cNvPr>
              <p:cNvSpPr/>
              <p:nvPr/>
            </p:nvSpPr>
            <p:spPr>
              <a:xfrm>
                <a:off x="6334305" y="2332718"/>
                <a:ext cx="539578" cy="729710"/>
              </a:xfrm>
              <a:custGeom>
                <a:avLst/>
                <a:gdLst>
                  <a:gd name="connsiteX0" fmla="*/ 136658 w 539578"/>
                  <a:gd name="connsiteY0" fmla="*/ 729520 h 729710"/>
                  <a:gd name="connsiteX1" fmla="*/ 135515 w 539578"/>
                  <a:gd name="connsiteY1" fmla="*/ 729139 h 729710"/>
                  <a:gd name="connsiteX2" fmla="*/ 134562 w 539578"/>
                  <a:gd name="connsiteY2" fmla="*/ 727806 h 729710"/>
                  <a:gd name="connsiteX3" fmla="*/ 75 w 539578"/>
                  <a:gd name="connsiteY3" fmla="*/ 21905 h 729710"/>
                  <a:gd name="connsiteX4" fmla="*/ 456 w 539578"/>
                  <a:gd name="connsiteY4" fmla="*/ 20190 h 729710"/>
                  <a:gd name="connsiteX5" fmla="*/ 1980 w 539578"/>
                  <a:gd name="connsiteY5" fmla="*/ 19428 h 729710"/>
                  <a:gd name="connsiteX6" fmla="*/ 58556 w 539578"/>
                  <a:gd name="connsiteY6" fmla="*/ 16762 h 729710"/>
                  <a:gd name="connsiteX7" fmla="*/ 410204 w 539578"/>
                  <a:gd name="connsiteY7" fmla="*/ 0 h 729710"/>
                  <a:gd name="connsiteX8" fmla="*/ 412300 w 539578"/>
                  <a:gd name="connsiteY8" fmla="*/ 1714 h 729710"/>
                  <a:gd name="connsiteX9" fmla="*/ 539549 w 539578"/>
                  <a:gd name="connsiteY9" fmla="*/ 643235 h 729710"/>
                  <a:gd name="connsiteX10" fmla="*/ 538025 w 539578"/>
                  <a:gd name="connsiteY10" fmla="*/ 645711 h 729710"/>
                  <a:gd name="connsiteX11" fmla="*/ 188853 w 539578"/>
                  <a:gd name="connsiteY11" fmla="*/ 718854 h 729710"/>
                  <a:gd name="connsiteX12" fmla="*/ 137039 w 539578"/>
                  <a:gd name="connsiteY12" fmla="*/ 729711 h 729710"/>
                  <a:gd name="connsiteX13" fmla="*/ 136658 w 539578"/>
                  <a:gd name="connsiteY13" fmla="*/ 729520 h 729710"/>
                  <a:gd name="connsiteX14" fmla="*/ 136658 w 539578"/>
                  <a:gd name="connsiteY14" fmla="*/ 729520 h 729710"/>
                  <a:gd name="connsiteX15" fmla="*/ 4647 w 539578"/>
                  <a:gd name="connsiteY15" fmla="*/ 23428 h 729710"/>
                  <a:gd name="connsiteX16" fmla="*/ 138372 w 539578"/>
                  <a:gd name="connsiteY16" fmla="*/ 725139 h 729710"/>
                  <a:gd name="connsiteX17" fmla="*/ 188091 w 539578"/>
                  <a:gd name="connsiteY17" fmla="*/ 714663 h 729710"/>
                  <a:gd name="connsiteX18" fmla="*/ 535358 w 539578"/>
                  <a:gd name="connsiteY18" fmla="*/ 641902 h 729710"/>
                  <a:gd name="connsiteX19" fmla="*/ 408680 w 539578"/>
                  <a:gd name="connsiteY19" fmla="*/ 4190 h 729710"/>
                  <a:gd name="connsiteX20" fmla="*/ 58746 w 539578"/>
                  <a:gd name="connsiteY20" fmla="*/ 20762 h 729710"/>
                  <a:gd name="connsiteX21" fmla="*/ 4647 w 539578"/>
                  <a:gd name="connsiteY21" fmla="*/ 23428 h 729710"/>
                  <a:gd name="connsiteX22" fmla="*/ 4647 w 539578"/>
                  <a:gd name="connsiteY22" fmla="*/ 23428 h 7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9578" h="729710">
                    <a:moveTo>
                      <a:pt x="136658" y="729520"/>
                    </a:moveTo>
                    <a:cubicBezTo>
                      <a:pt x="136277" y="729520"/>
                      <a:pt x="135896" y="729330"/>
                      <a:pt x="135515" y="729139"/>
                    </a:cubicBezTo>
                    <a:cubicBezTo>
                      <a:pt x="135134" y="728758"/>
                      <a:pt x="134753" y="728377"/>
                      <a:pt x="134562" y="727806"/>
                    </a:cubicBezTo>
                    <a:lnTo>
                      <a:pt x="75" y="21905"/>
                    </a:lnTo>
                    <a:cubicBezTo>
                      <a:pt x="-116" y="21333"/>
                      <a:pt x="75" y="20762"/>
                      <a:pt x="456" y="20190"/>
                    </a:cubicBezTo>
                    <a:cubicBezTo>
                      <a:pt x="837" y="19619"/>
                      <a:pt x="1408" y="19428"/>
                      <a:pt x="1980" y="19428"/>
                    </a:cubicBezTo>
                    <a:lnTo>
                      <a:pt x="58556" y="16762"/>
                    </a:lnTo>
                    <a:cubicBezTo>
                      <a:pt x="144278" y="12762"/>
                      <a:pt x="264288" y="7048"/>
                      <a:pt x="410204" y="0"/>
                    </a:cubicBezTo>
                    <a:cubicBezTo>
                      <a:pt x="411157" y="0"/>
                      <a:pt x="412109" y="571"/>
                      <a:pt x="412300" y="1714"/>
                    </a:cubicBezTo>
                    <a:lnTo>
                      <a:pt x="539549" y="643235"/>
                    </a:lnTo>
                    <a:cubicBezTo>
                      <a:pt x="539739" y="644378"/>
                      <a:pt x="538977" y="645330"/>
                      <a:pt x="538025" y="645711"/>
                    </a:cubicBezTo>
                    <a:cubicBezTo>
                      <a:pt x="374963" y="679997"/>
                      <a:pt x="253048" y="705520"/>
                      <a:pt x="188853" y="718854"/>
                    </a:cubicBezTo>
                    <a:lnTo>
                      <a:pt x="137039" y="729711"/>
                    </a:lnTo>
                    <a:cubicBezTo>
                      <a:pt x="136848" y="729520"/>
                      <a:pt x="136848" y="729520"/>
                      <a:pt x="136658" y="729520"/>
                    </a:cubicBezTo>
                    <a:lnTo>
                      <a:pt x="136658" y="729520"/>
                    </a:lnTo>
                    <a:close/>
                    <a:moveTo>
                      <a:pt x="4647" y="23428"/>
                    </a:moveTo>
                    <a:lnTo>
                      <a:pt x="138372" y="725139"/>
                    </a:lnTo>
                    <a:lnTo>
                      <a:pt x="188091" y="714663"/>
                    </a:lnTo>
                    <a:cubicBezTo>
                      <a:pt x="252096" y="701330"/>
                      <a:pt x="373249" y="675806"/>
                      <a:pt x="535358" y="641902"/>
                    </a:cubicBezTo>
                    <a:lnTo>
                      <a:pt x="408680" y="4190"/>
                    </a:lnTo>
                    <a:cubicBezTo>
                      <a:pt x="263525" y="11048"/>
                      <a:pt x="144087" y="16762"/>
                      <a:pt x="58746" y="20762"/>
                    </a:cubicBezTo>
                    <a:lnTo>
                      <a:pt x="4647" y="23428"/>
                    </a:lnTo>
                    <a:lnTo>
                      <a:pt x="4647" y="23428"/>
                    </a:lnTo>
                    <a:close/>
                  </a:path>
                </a:pathLst>
              </a:custGeom>
              <a:solidFill>
                <a:srgbClr val="000000"/>
              </a:solidFill>
              <a:ln w="1904" cap="flat">
                <a:noFill/>
                <a:prstDash val="solid"/>
                <a:miter/>
              </a:ln>
            </p:spPr>
            <p:txBody>
              <a:bodyPr rtlCol="0" anchor="ctr"/>
              <a:lstStyle/>
              <a:p>
                <a:endParaRPr lang="fr-FR"/>
              </a:p>
            </p:txBody>
          </p:sp>
          <p:sp>
            <p:nvSpPr>
              <p:cNvPr id="1396" name="Forme libre 1395">
                <a:extLst>
                  <a:ext uri="{FF2B5EF4-FFF2-40B4-BE49-F238E27FC236}">
                    <a16:creationId xmlns:a16="http://schemas.microsoft.com/office/drawing/2014/main" id="{536CA56B-8E2D-DB62-849D-880FC212535B}"/>
                  </a:ext>
                </a:extLst>
              </p:cNvPr>
              <p:cNvSpPr/>
              <p:nvPr/>
            </p:nvSpPr>
            <p:spPr>
              <a:xfrm>
                <a:off x="6388858" y="2364172"/>
                <a:ext cx="99890" cy="170779"/>
              </a:xfrm>
              <a:custGeom>
                <a:avLst/>
                <a:gdLst>
                  <a:gd name="connsiteX0" fmla="*/ 92010 w 99890"/>
                  <a:gd name="connsiteY0" fmla="*/ 150069 h 170779"/>
                  <a:gd name="connsiteX1" fmla="*/ 70294 w 99890"/>
                  <a:gd name="connsiteY1" fmla="*/ 170069 h 170779"/>
                  <a:gd name="connsiteX2" fmla="*/ 33910 w 99890"/>
                  <a:gd name="connsiteY2" fmla="*/ 155021 h 170779"/>
                  <a:gd name="connsiteX3" fmla="*/ 4384 w 99890"/>
                  <a:gd name="connsiteY3" fmla="*/ 96355 h 170779"/>
                  <a:gd name="connsiteX4" fmla="*/ 2 w 99890"/>
                  <a:gd name="connsiteY4" fmla="*/ 62069 h 170779"/>
                  <a:gd name="connsiteX5" fmla="*/ 29529 w 99890"/>
                  <a:gd name="connsiteY5" fmla="*/ 736 h 170779"/>
                  <a:gd name="connsiteX6" fmla="*/ 75818 w 99890"/>
                  <a:gd name="connsiteY6" fmla="*/ 28355 h 170779"/>
                  <a:gd name="connsiteX7" fmla="*/ 95439 w 99890"/>
                  <a:gd name="connsiteY7" fmla="*/ 74641 h 170779"/>
                  <a:gd name="connsiteX8" fmla="*/ 92010 w 99890"/>
                  <a:gd name="connsiteY8" fmla="*/ 150069 h 170779"/>
                  <a:gd name="connsiteX9" fmla="*/ 92010 w 99890"/>
                  <a:gd name="connsiteY9" fmla="*/ 150069 h 17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890" h="170779">
                    <a:moveTo>
                      <a:pt x="92010" y="150069"/>
                    </a:moveTo>
                    <a:cubicBezTo>
                      <a:pt x="86867" y="160545"/>
                      <a:pt x="79628" y="167783"/>
                      <a:pt x="70294" y="170069"/>
                    </a:cubicBezTo>
                    <a:cubicBezTo>
                      <a:pt x="58293" y="172926"/>
                      <a:pt x="45530" y="167021"/>
                      <a:pt x="33910" y="155021"/>
                    </a:cubicBezTo>
                    <a:cubicBezTo>
                      <a:pt x="21147" y="141688"/>
                      <a:pt x="10289" y="120926"/>
                      <a:pt x="4384" y="96355"/>
                    </a:cubicBezTo>
                    <a:cubicBezTo>
                      <a:pt x="1526" y="84545"/>
                      <a:pt x="193" y="72736"/>
                      <a:pt x="2" y="62069"/>
                    </a:cubicBezTo>
                    <a:cubicBezTo>
                      <a:pt x="-188" y="30260"/>
                      <a:pt x="10860" y="5308"/>
                      <a:pt x="29529" y="736"/>
                    </a:cubicBezTo>
                    <a:cubicBezTo>
                      <a:pt x="45149" y="-3073"/>
                      <a:pt x="62293" y="8165"/>
                      <a:pt x="75818" y="28355"/>
                    </a:cubicBezTo>
                    <a:cubicBezTo>
                      <a:pt x="84200" y="40736"/>
                      <a:pt x="91248" y="56736"/>
                      <a:pt x="95439" y="74641"/>
                    </a:cubicBezTo>
                    <a:cubicBezTo>
                      <a:pt x="102678" y="103974"/>
                      <a:pt x="100773" y="131974"/>
                      <a:pt x="92010" y="150069"/>
                    </a:cubicBezTo>
                    <a:lnTo>
                      <a:pt x="92010" y="150069"/>
                    </a:lnTo>
                    <a:close/>
                  </a:path>
                </a:pathLst>
              </a:custGeom>
              <a:solidFill>
                <a:srgbClr val="000000"/>
              </a:solidFill>
              <a:ln w="1904" cap="flat">
                <a:noFill/>
                <a:prstDash val="solid"/>
                <a:miter/>
              </a:ln>
            </p:spPr>
            <p:txBody>
              <a:bodyPr rtlCol="0" anchor="ctr"/>
              <a:lstStyle/>
              <a:p>
                <a:endParaRPr lang="fr-FR"/>
              </a:p>
            </p:txBody>
          </p:sp>
          <p:sp>
            <p:nvSpPr>
              <p:cNvPr id="1397" name="Forme libre 1396">
                <a:extLst>
                  <a:ext uri="{FF2B5EF4-FFF2-40B4-BE49-F238E27FC236}">
                    <a16:creationId xmlns:a16="http://schemas.microsoft.com/office/drawing/2014/main" id="{3D3A8671-B1D0-78DA-518B-537E01D970A0}"/>
                  </a:ext>
                </a:extLst>
              </p:cNvPr>
              <p:cNvSpPr/>
              <p:nvPr/>
            </p:nvSpPr>
            <p:spPr>
              <a:xfrm>
                <a:off x="6386763" y="2362243"/>
                <a:ext cx="104044" cy="174854"/>
              </a:xfrm>
              <a:custGeom>
                <a:avLst/>
                <a:gdLst>
                  <a:gd name="connsiteX0" fmla="*/ 66294 w 104044"/>
                  <a:gd name="connsiteY0" fmla="*/ 174855 h 174854"/>
                  <a:gd name="connsiteX1" fmla="*/ 34481 w 104044"/>
                  <a:gd name="connsiteY1" fmla="*/ 158474 h 174854"/>
                  <a:gd name="connsiteX2" fmla="*/ 4384 w 104044"/>
                  <a:gd name="connsiteY2" fmla="*/ 98855 h 174854"/>
                  <a:gd name="connsiteX3" fmla="*/ 2 w 104044"/>
                  <a:gd name="connsiteY3" fmla="*/ 63998 h 174854"/>
                  <a:gd name="connsiteX4" fmla="*/ 31243 w 104044"/>
                  <a:gd name="connsiteY4" fmla="*/ 760 h 174854"/>
                  <a:gd name="connsiteX5" fmla="*/ 79628 w 104044"/>
                  <a:gd name="connsiteY5" fmla="*/ 29141 h 174854"/>
                  <a:gd name="connsiteX6" fmla="*/ 99630 w 104044"/>
                  <a:gd name="connsiteY6" fmla="*/ 75998 h 174854"/>
                  <a:gd name="connsiteX7" fmla="*/ 96011 w 104044"/>
                  <a:gd name="connsiteY7" fmla="*/ 152950 h 174854"/>
                  <a:gd name="connsiteX8" fmla="*/ 72961 w 104044"/>
                  <a:gd name="connsiteY8" fmla="*/ 174093 h 174854"/>
                  <a:gd name="connsiteX9" fmla="*/ 66294 w 104044"/>
                  <a:gd name="connsiteY9" fmla="*/ 174855 h 174854"/>
                  <a:gd name="connsiteX10" fmla="*/ 66294 w 104044"/>
                  <a:gd name="connsiteY10" fmla="*/ 174855 h 174854"/>
                  <a:gd name="connsiteX11" fmla="*/ 37720 w 104044"/>
                  <a:gd name="connsiteY11" fmla="*/ 3998 h 174854"/>
                  <a:gd name="connsiteX12" fmla="*/ 32196 w 104044"/>
                  <a:gd name="connsiteY12" fmla="*/ 4570 h 174854"/>
                  <a:gd name="connsiteX13" fmla="*/ 4193 w 104044"/>
                  <a:gd name="connsiteY13" fmla="*/ 63808 h 174854"/>
                  <a:gd name="connsiteX14" fmla="*/ 8384 w 104044"/>
                  <a:gd name="connsiteY14" fmla="*/ 97712 h 174854"/>
                  <a:gd name="connsiteX15" fmla="*/ 37530 w 104044"/>
                  <a:gd name="connsiteY15" fmla="*/ 155426 h 174854"/>
                  <a:gd name="connsiteX16" fmla="*/ 71818 w 104044"/>
                  <a:gd name="connsiteY16" fmla="*/ 169902 h 174854"/>
                  <a:gd name="connsiteX17" fmla="*/ 92201 w 104044"/>
                  <a:gd name="connsiteY17" fmla="*/ 151045 h 174854"/>
                  <a:gd name="connsiteX18" fmla="*/ 95630 w 104044"/>
                  <a:gd name="connsiteY18" fmla="*/ 76760 h 174854"/>
                  <a:gd name="connsiteX19" fmla="*/ 76199 w 104044"/>
                  <a:gd name="connsiteY19" fmla="*/ 31236 h 174854"/>
                  <a:gd name="connsiteX20" fmla="*/ 37720 w 104044"/>
                  <a:gd name="connsiteY20" fmla="*/ 3998 h 174854"/>
                  <a:gd name="connsiteX21" fmla="*/ 37720 w 104044"/>
                  <a:gd name="connsiteY21" fmla="*/ 3998 h 174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044" h="174854">
                    <a:moveTo>
                      <a:pt x="66294" y="174855"/>
                    </a:moveTo>
                    <a:cubicBezTo>
                      <a:pt x="55817" y="174855"/>
                      <a:pt x="44768" y="169140"/>
                      <a:pt x="34481" y="158474"/>
                    </a:cubicBezTo>
                    <a:cubicBezTo>
                      <a:pt x="21147" y="144379"/>
                      <a:pt x="10098" y="122664"/>
                      <a:pt x="4384" y="98855"/>
                    </a:cubicBezTo>
                    <a:cubicBezTo>
                      <a:pt x="1526" y="87046"/>
                      <a:pt x="2" y="75427"/>
                      <a:pt x="2" y="63998"/>
                    </a:cubicBezTo>
                    <a:cubicBezTo>
                      <a:pt x="-188" y="30093"/>
                      <a:pt x="12003" y="5332"/>
                      <a:pt x="31243" y="760"/>
                    </a:cubicBezTo>
                    <a:cubicBezTo>
                      <a:pt x="47054" y="-3049"/>
                      <a:pt x="65151" y="7617"/>
                      <a:pt x="79628" y="29141"/>
                    </a:cubicBezTo>
                    <a:cubicBezTo>
                      <a:pt x="88391" y="42284"/>
                      <a:pt x="95439" y="58474"/>
                      <a:pt x="99630" y="75998"/>
                    </a:cubicBezTo>
                    <a:cubicBezTo>
                      <a:pt x="106678" y="104950"/>
                      <a:pt x="105154" y="133712"/>
                      <a:pt x="96011" y="152950"/>
                    </a:cubicBezTo>
                    <a:cubicBezTo>
                      <a:pt x="90486" y="164378"/>
                      <a:pt x="82485" y="171807"/>
                      <a:pt x="72961" y="174093"/>
                    </a:cubicBezTo>
                    <a:cubicBezTo>
                      <a:pt x="70675" y="174474"/>
                      <a:pt x="68579" y="174855"/>
                      <a:pt x="66294" y="174855"/>
                    </a:cubicBezTo>
                    <a:lnTo>
                      <a:pt x="66294" y="174855"/>
                    </a:lnTo>
                    <a:close/>
                    <a:moveTo>
                      <a:pt x="37720" y="3998"/>
                    </a:moveTo>
                    <a:cubicBezTo>
                      <a:pt x="35815" y="3998"/>
                      <a:pt x="33910" y="4189"/>
                      <a:pt x="32196" y="4570"/>
                    </a:cubicBezTo>
                    <a:cubicBezTo>
                      <a:pt x="14861" y="8760"/>
                      <a:pt x="4003" y="31998"/>
                      <a:pt x="4193" y="63808"/>
                    </a:cubicBezTo>
                    <a:cubicBezTo>
                      <a:pt x="4193" y="74855"/>
                      <a:pt x="5717" y="86284"/>
                      <a:pt x="8384" y="97712"/>
                    </a:cubicBezTo>
                    <a:cubicBezTo>
                      <a:pt x="13908" y="120950"/>
                      <a:pt x="24576" y="141902"/>
                      <a:pt x="37530" y="155426"/>
                    </a:cubicBezTo>
                    <a:cubicBezTo>
                      <a:pt x="48959" y="167426"/>
                      <a:pt x="61150" y="172569"/>
                      <a:pt x="71818" y="169902"/>
                    </a:cubicBezTo>
                    <a:cubicBezTo>
                      <a:pt x="80200" y="167807"/>
                      <a:pt x="87248" y="161331"/>
                      <a:pt x="92201" y="151045"/>
                    </a:cubicBezTo>
                    <a:cubicBezTo>
                      <a:pt x="100963" y="132569"/>
                      <a:pt x="102297" y="104950"/>
                      <a:pt x="95630" y="76760"/>
                    </a:cubicBezTo>
                    <a:cubicBezTo>
                      <a:pt x="91438" y="59617"/>
                      <a:pt x="84771" y="43998"/>
                      <a:pt x="76199" y="31236"/>
                    </a:cubicBezTo>
                    <a:cubicBezTo>
                      <a:pt x="64389" y="13713"/>
                      <a:pt x="50483" y="3998"/>
                      <a:pt x="37720" y="3998"/>
                    </a:cubicBezTo>
                    <a:lnTo>
                      <a:pt x="37720" y="3998"/>
                    </a:lnTo>
                    <a:close/>
                  </a:path>
                </a:pathLst>
              </a:custGeom>
              <a:solidFill>
                <a:srgbClr val="000000"/>
              </a:solidFill>
              <a:ln w="1904" cap="flat">
                <a:noFill/>
                <a:prstDash val="solid"/>
                <a:miter/>
              </a:ln>
            </p:spPr>
            <p:txBody>
              <a:bodyPr rtlCol="0" anchor="ctr"/>
              <a:lstStyle/>
              <a:p>
                <a:endParaRPr lang="fr-FR"/>
              </a:p>
            </p:txBody>
          </p:sp>
          <p:sp>
            <p:nvSpPr>
              <p:cNvPr id="1398" name="Forme libre 1397">
                <a:extLst>
                  <a:ext uri="{FF2B5EF4-FFF2-40B4-BE49-F238E27FC236}">
                    <a16:creationId xmlns:a16="http://schemas.microsoft.com/office/drawing/2014/main" id="{06ADD20D-B996-EDE6-808D-1C8FA56C7B7B}"/>
                  </a:ext>
                </a:extLst>
              </p:cNvPr>
              <p:cNvSpPr/>
              <p:nvPr/>
            </p:nvSpPr>
            <p:spPr>
              <a:xfrm>
                <a:off x="6415891" y="2218124"/>
                <a:ext cx="389803" cy="302646"/>
              </a:xfrm>
              <a:custGeom>
                <a:avLst/>
                <a:gdLst>
                  <a:gd name="connsiteX0" fmla="*/ 331094 w 389803"/>
                  <a:gd name="connsiteY0" fmla="*/ 22022 h 302646"/>
                  <a:gd name="connsiteX1" fmla="*/ 370145 w 389803"/>
                  <a:gd name="connsiteY1" fmla="*/ 88879 h 302646"/>
                  <a:gd name="connsiteX2" fmla="*/ 380051 w 389803"/>
                  <a:gd name="connsiteY2" fmla="*/ 263735 h 302646"/>
                  <a:gd name="connsiteX3" fmla="*/ 257374 w 389803"/>
                  <a:gd name="connsiteY3" fmla="*/ 293259 h 302646"/>
                  <a:gd name="connsiteX4" fmla="*/ 2876 w 389803"/>
                  <a:gd name="connsiteY4" fmla="*/ 236498 h 302646"/>
                  <a:gd name="connsiteX5" fmla="*/ 82502 w 389803"/>
                  <a:gd name="connsiteY5" fmla="*/ 139927 h 302646"/>
                  <a:gd name="connsiteX6" fmla="*/ 208989 w 389803"/>
                  <a:gd name="connsiteY6" fmla="*/ 47356 h 302646"/>
                  <a:gd name="connsiteX7" fmla="*/ 331094 w 389803"/>
                  <a:gd name="connsiteY7" fmla="*/ 22022 h 302646"/>
                  <a:gd name="connsiteX8" fmla="*/ 331094 w 389803"/>
                  <a:gd name="connsiteY8" fmla="*/ 22022 h 302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803" h="302646">
                    <a:moveTo>
                      <a:pt x="331094" y="22022"/>
                    </a:moveTo>
                    <a:cubicBezTo>
                      <a:pt x="362906" y="29451"/>
                      <a:pt x="370907" y="59927"/>
                      <a:pt x="370145" y="88879"/>
                    </a:cubicBezTo>
                    <a:cubicBezTo>
                      <a:pt x="368050" y="166212"/>
                      <a:pt x="324999" y="201069"/>
                      <a:pt x="380051" y="263735"/>
                    </a:cubicBezTo>
                    <a:cubicBezTo>
                      <a:pt x="428626" y="319164"/>
                      <a:pt x="281185" y="301640"/>
                      <a:pt x="257374" y="293259"/>
                    </a:cubicBezTo>
                    <a:cubicBezTo>
                      <a:pt x="177367" y="264688"/>
                      <a:pt x="186129" y="208688"/>
                      <a:pt x="2876" y="236498"/>
                    </a:cubicBezTo>
                    <a:cubicBezTo>
                      <a:pt x="-7982" y="192307"/>
                      <a:pt x="10496" y="165831"/>
                      <a:pt x="82502" y="139927"/>
                    </a:cubicBezTo>
                    <a:cubicBezTo>
                      <a:pt x="167271" y="109451"/>
                      <a:pt x="178129" y="93070"/>
                      <a:pt x="208989" y="47356"/>
                    </a:cubicBezTo>
                    <a:cubicBezTo>
                      <a:pt x="249183" y="-12073"/>
                      <a:pt x="311093" y="-9596"/>
                      <a:pt x="331094" y="22022"/>
                    </a:cubicBezTo>
                    <a:lnTo>
                      <a:pt x="331094" y="22022"/>
                    </a:lnTo>
                    <a:close/>
                  </a:path>
                </a:pathLst>
              </a:custGeom>
              <a:solidFill>
                <a:srgbClr val="000000"/>
              </a:solidFill>
              <a:ln w="1904" cap="flat">
                <a:noFill/>
                <a:prstDash val="solid"/>
                <a:miter/>
              </a:ln>
            </p:spPr>
            <p:txBody>
              <a:bodyPr rtlCol="0" anchor="ctr"/>
              <a:lstStyle/>
              <a:p>
                <a:endParaRPr lang="fr-FR"/>
              </a:p>
            </p:txBody>
          </p:sp>
          <p:sp>
            <p:nvSpPr>
              <p:cNvPr id="1399" name="Forme libre 1398">
                <a:extLst>
                  <a:ext uri="{FF2B5EF4-FFF2-40B4-BE49-F238E27FC236}">
                    <a16:creationId xmlns:a16="http://schemas.microsoft.com/office/drawing/2014/main" id="{8F1F749D-86A6-2859-4776-E5FD2D99CB58}"/>
                  </a:ext>
                </a:extLst>
              </p:cNvPr>
              <p:cNvSpPr/>
              <p:nvPr/>
            </p:nvSpPr>
            <p:spPr>
              <a:xfrm>
                <a:off x="6413806" y="2216133"/>
                <a:ext cx="393510" cy="306678"/>
              </a:xfrm>
              <a:custGeom>
                <a:avLst/>
                <a:gdLst>
                  <a:gd name="connsiteX0" fmla="*/ 337371 w 393510"/>
                  <a:gd name="connsiteY0" fmla="*/ 306679 h 306678"/>
                  <a:gd name="connsiteX1" fmla="*/ 258697 w 393510"/>
                  <a:gd name="connsiteY1" fmla="*/ 297155 h 306678"/>
                  <a:gd name="connsiteX2" fmla="*/ 204026 w 393510"/>
                  <a:gd name="connsiteY2" fmla="*/ 267822 h 306678"/>
                  <a:gd name="connsiteX3" fmla="*/ 5152 w 393510"/>
                  <a:gd name="connsiteY3" fmla="*/ 240393 h 306678"/>
                  <a:gd name="connsiteX4" fmla="*/ 2866 w 393510"/>
                  <a:gd name="connsiteY4" fmla="*/ 238870 h 306678"/>
                  <a:gd name="connsiteX5" fmla="*/ 83826 w 393510"/>
                  <a:gd name="connsiteY5" fmla="*/ 139822 h 306678"/>
                  <a:gd name="connsiteX6" fmla="*/ 208979 w 393510"/>
                  <a:gd name="connsiteY6" fmla="*/ 48585 h 306678"/>
                  <a:gd name="connsiteX7" fmla="*/ 209169 w 393510"/>
                  <a:gd name="connsiteY7" fmla="*/ 48204 h 306678"/>
                  <a:gd name="connsiteX8" fmla="*/ 289367 w 393510"/>
                  <a:gd name="connsiteY8" fmla="*/ 14 h 306678"/>
                  <a:gd name="connsiteX9" fmla="*/ 334132 w 393510"/>
                  <a:gd name="connsiteY9" fmla="*/ 22299 h 306678"/>
                  <a:gd name="connsiteX10" fmla="*/ 366516 w 393510"/>
                  <a:gd name="connsiteY10" fmla="*/ 48585 h 306678"/>
                  <a:gd name="connsiteX11" fmla="*/ 373945 w 393510"/>
                  <a:gd name="connsiteY11" fmla="*/ 91061 h 306678"/>
                  <a:gd name="connsiteX12" fmla="*/ 363468 w 393510"/>
                  <a:gd name="connsiteY12" fmla="*/ 156394 h 306678"/>
                  <a:gd name="connsiteX13" fmla="*/ 383279 w 393510"/>
                  <a:gd name="connsiteY13" fmla="*/ 264584 h 306678"/>
                  <a:gd name="connsiteX14" fmla="*/ 391089 w 393510"/>
                  <a:gd name="connsiteY14" fmla="*/ 292964 h 306678"/>
                  <a:gd name="connsiteX15" fmla="*/ 337371 w 393510"/>
                  <a:gd name="connsiteY15" fmla="*/ 306679 h 306678"/>
                  <a:gd name="connsiteX16" fmla="*/ 337371 w 393510"/>
                  <a:gd name="connsiteY16" fmla="*/ 306679 h 306678"/>
                  <a:gd name="connsiteX17" fmla="*/ 90112 w 393510"/>
                  <a:gd name="connsiteY17" fmla="*/ 228965 h 306678"/>
                  <a:gd name="connsiteX18" fmla="*/ 140402 w 393510"/>
                  <a:gd name="connsiteY18" fmla="*/ 233727 h 306678"/>
                  <a:gd name="connsiteX19" fmla="*/ 206502 w 393510"/>
                  <a:gd name="connsiteY19" fmla="*/ 264584 h 306678"/>
                  <a:gd name="connsiteX20" fmla="*/ 260221 w 393510"/>
                  <a:gd name="connsiteY20" fmla="*/ 293345 h 306678"/>
                  <a:gd name="connsiteX21" fmla="*/ 388232 w 393510"/>
                  <a:gd name="connsiteY21" fmla="*/ 290488 h 306678"/>
                  <a:gd name="connsiteX22" fmla="*/ 380612 w 393510"/>
                  <a:gd name="connsiteY22" fmla="*/ 267060 h 306678"/>
                  <a:gd name="connsiteX23" fmla="*/ 359849 w 393510"/>
                  <a:gd name="connsiteY23" fmla="*/ 155251 h 306678"/>
                  <a:gd name="connsiteX24" fmla="*/ 370135 w 393510"/>
                  <a:gd name="connsiteY24" fmla="*/ 90680 h 306678"/>
                  <a:gd name="connsiteX25" fmla="*/ 332608 w 393510"/>
                  <a:gd name="connsiteY25" fmla="*/ 25918 h 306678"/>
                  <a:gd name="connsiteX26" fmla="*/ 331275 w 393510"/>
                  <a:gd name="connsiteY26" fmla="*/ 24966 h 306678"/>
                  <a:gd name="connsiteX27" fmla="*/ 289367 w 393510"/>
                  <a:gd name="connsiteY27" fmla="*/ 3823 h 306678"/>
                  <a:gd name="connsiteX28" fmla="*/ 212598 w 393510"/>
                  <a:gd name="connsiteY28" fmla="*/ 50299 h 306678"/>
                  <a:gd name="connsiteX29" fmla="*/ 212408 w 393510"/>
                  <a:gd name="connsiteY29" fmla="*/ 50680 h 306678"/>
                  <a:gd name="connsiteX30" fmla="*/ 85159 w 393510"/>
                  <a:gd name="connsiteY30" fmla="*/ 143632 h 306678"/>
                  <a:gd name="connsiteX31" fmla="*/ 6295 w 393510"/>
                  <a:gd name="connsiteY31" fmla="*/ 236012 h 306678"/>
                  <a:gd name="connsiteX32" fmla="*/ 90112 w 393510"/>
                  <a:gd name="connsiteY32" fmla="*/ 228965 h 306678"/>
                  <a:gd name="connsiteX33" fmla="*/ 90112 w 393510"/>
                  <a:gd name="connsiteY33" fmla="*/ 228965 h 30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510" h="306678">
                    <a:moveTo>
                      <a:pt x="337371" y="306679"/>
                    </a:moveTo>
                    <a:cubicBezTo>
                      <a:pt x="304797" y="306679"/>
                      <a:pt x="268603" y="300774"/>
                      <a:pt x="258697" y="297155"/>
                    </a:cubicBezTo>
                    <a:cubicBezTo>
                      <a:pt x="235267" y="288774"/>
                      <a:pt x="219456" y="278107"/>
                      <a:pt x="204026" y="267822"/>
                    </a:cubicBezTo>
                    <a:cubicBezTo>
                      <a:pt x="166690" y="242679"/>
                      <a:pt x="134306" y="220965"/>
                      <a:pt x="5152" y="240393"/>
                    </a:cubicBezTo>
                    <a:cubicBezTo>
                      <a:pt x="4009" y="240584"/>
                      <a:pt x="3057" y="239822"/>
                      <a:pt x="2866" y="238870"/>
                    </a:cubicBezTo>
                    <a:cubicBezTo>
                      <a:pt x="-8563" y="192013"/>
                      <a:pt x="13344" y="165156"/>
                      <a:pt x="83826" y="139822"/>
                    </a:cubicBezTo>
                    <a:cubicBezTo>
                      <a:pt x="167642" y="109537"/>
                      <a:pt x="178119" y="94108"/>
                      <a:pt x="208979" y="48585"/>
                    </a:cubicBezTo>
                    <a:lnTo>
                      <a:pt x="209169" y="48204"/>
                    </a:lnTo>
                    <a:cubicBezTo>
                      <a:pt x="230314" y="16966"/>
                      <a:pt x="259459" y="-558"/>
                      <a:pt x="289367" y="14"/>
                    </a:cubicBezTo>
                    <a:cubicBezTo>
                      <a:pt x="308606" y="395"/>
                      <a:pt x="325179" y="8585"/>
                      <a:pt x="334132" y="22299"/>
                    </a:cubicBezTo>
                    <a:cubicBezTo>
                      <a:pt x="348991" y="25918"/>
                      <a:pt x="359849" y="34871"/>
                      <a:pt x="366516" y="48585"/>
                    </a:cubicBezTo>
                    <a:cubicBezTo>
                      <a:pt x="372040" y="59823"/>
                      <a:pt x="374516" y="74108"/>
                      <a:pt x="373945" y="91061"/>
                    </a:cubicBezTo>
                    <a:cubicBezTo>
                      <a:pt x="373183" y="116584"/>
                      <a:pt x="368040" y="137727"/>
                      <a:pt x="363468" y="156394"/>
                    </a:cubicBezTo>
                    <a:cubicBezTo>
                      <a:pt x="353943" y="195251"/>
                      <a:pt x="347086" y="223251"/>
                      <a:pt x="383279" y="264584"/>
                    </a:cubicBezTo>
                    <a:cubicBezTo>
                      <a:pt x="393376" y="276203"/>
                      <a:pt x="396042" y="285726"/>
                      <a:pt x="391089" y="292964"/>
                    </a:cubicBezTo>
                    <a:cubicBezTo>
                      <a:pt x="384422" y="303250"/>
                      <a:pt x="361944" y="306679"/>
                      <a:pt x="337371" y="306679"/>
                    </a:cubicBezTo>
                    <a:lnTo>
                      <a:pt x="337371" y="306679"/>
                    </a:lnTo>
                    <a:close/>
                    <a:moveTo>
                      <a:pt x="90112" y="228965"/>
                    </a:moveTo>
                    <a:cubicBezTo>
                      <a:pt x="109161" y="228965"/>
                      <a:pt x="125734" y="230489"/>
                      <a:pt x="140402" y="233727"/>
                    </a:cubicBezTo>
                    <a:cubicBezTo>
                      <a:pt x="169928" y="240012"/>
                      <a:pt x="187644" y="252012"/>
                      <a:pt x="206502" y="264584"/>
                    </a:cubicBezTo>
                    <a:cubicBezTo>
                      <a:pt x="221551" y="274679"/>
                      <a:pt x="237172" y="285155"/>
                      <a:pt x="260221" y="293345"/>
                    </a:cubicBezTo>
                    <a:cubicBezTo>
                      <a:pt x="279461" y="300203"/>
                      <a:pt x="373945" y="311441"/>
                      <a:pt x="388232" y="290488"/>
                    </a:cubicBezTo>
                    <a:cubicBezTo>
                      <a:pt x="392042" y="284965"/>
                      <a:pt x="389375" y="277155"/>
                      <a:pt x="380612" y="267060"/>
                    </a:cubicBezTo>
                    <a:cubicBezTo>
                      <a:pt x="342895" y="224203"/>
                      <a:pt x="350324" y="193727"/>
                      <a:pt x="359849" y="155251"/>
                    </a:cubicBezTo>
                    <a:cubicBezTo>
                      <a:pt x="364420" y="136775"/>
                      <a:pt x="369564" y="116013"/>
                      <a:pt x="370135" y="90680"/>
                    </a:cubicBezTo>
                    <a:cubicBezTo>
                      <a:pt x="370897" y="65156"/>
                      <a:pt x="364802" y="33347"/>
                      <a:pt x="332608" y="25918"/>
                    </a:cubicBezTo>
                    <a:cubicBezTo>
                      <a:pt x="332037" y="25728"/>
                      <a:pt x="331656" y="25537"/>
                      <a:pt x="331275" y="24966"/>
                    </a:cubicBezTo>
                    <a:cubicBezTo>
                      <a:pt x="323084" y="12014"/>
                      <a:pt x="307463" y="4204"/>
                      <a:pt x="289367" y="3823"/>
                    </a:cubicBezTo>
                    <a:cubicBezTo>
                      <a:pt x="260793" y="3442"/>
                      <a:pt x="232981" y="20204"/>
                      <a:pt x="212598" y="50299"/>
                    </a:cubicBezTo>
                    <a:lnTo>
                      <a:pt x="212408" y="50680"/>
                    </a:lnTo>
                    <a:cubicBezTo>
                      <a:pt x="181738" y="96013"/>
                      <a:pt x="170309" y="112965"/>
                      <a:pt x="85159" y="143632"/>
                    </a:cubicBezTo>
                    <a:cubicBezTo>
                      <a:pt x="17153" y="168203"/>
                      <a:pt x="-3611" y="192394"/>
                      <a:pt x="6295" y="236012"/>
                    </a:cubicBezTo>
                    <a:cubicBezTo>
                      <a:pt x="38869" y="231251"/>
                      <a:pt x="66491" y="228965"/>
                      <a:pt x="90112" y="228965"/>
                    </a:cubicBezTo>
                    <a:lnTo>
                      <a:pt x="90112" y="228965"/>
                    </a:lnTo>
                    <a:close/>
                  </a:path>
                </a:pathLst>
              </a:custGeom>
              <a:solidFill>
                <a:srgbClr val="000000"/>
              </a:solidFill>
              <a:ln w="1904" cap="flat">
                <a:noFill/>
                <a:prstDash val="solid"/>
                <a:miter/>
              </a:ln>
            </p:spPr>
            <p:txBody>
              <a:bodyPr rtlCol="0" anchor="ctr"/>
              <a:lstStyle/>
              <a:p>
                <a:endParaRPr lang="fr-FR"/>
              </a:p>
            </p:txBody>
          </p:sp>
          <p:sp>
            <p:nvSpPr>
              <p:cNvPr id="1400" name="Forme libre 1399">
                <a:extLst>
                  <a:ext uri="{FF2B5EF4-FFF2-40B4-BE49-F238E27FC236}">
                    <a16:creationId xmlns:a16="http://schemas.microsoft.com/office/drawing/2014/main" id="{2FDD7350-0BFA-3D94-EB5D-879AE4AE8D25}"/>
                  </a:ext>
                </a:extLst>
              </p:cNvPr>
              <p:cNvSpPr/>
              <p:nvPr/>
            </p:nvSpPr>
            <p:spPr>
              <a:xfrm>
                <a:off x="6651168" y="2751371"/>
                <a:ext cx="276488" cy="192391"/>
              </a:xfrm>
              <a:custGeom>
                <a:avLst/>
                <a:gdLst>
                  <a:gd name="connsiteX0" fmla="*/ 267642 w 276488"/>
                  <a:gd name="connsiteY0" fmla="*/ 38868 h 192391"/>
                  <a:gd name="connsiteX1" fmla="*/ 0 w 276488"/>
                  <a:gd name="connsiteY1" fmla="*/ 192391 h 192391"/>
                  <a:gd name="connsiteX2" fmla="*/ 219828 w 276488"/>
                  <a:gd name="connsiteY2" fmla="*/ 9154 h 192391"/>
                  <a:gd name="connsiteX3" fmla="*/ 267642 w 276488"/>
                  <a:gd name="connsiteY3" fmla="*/ 38868 h 192391"/>
                  <a:gd name="connsiteX4" fmla="*/ 267642 w 276488"/>
                  <a:gd name="connsiteY4" fmla="*/ 38868 h 192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488" h="192391">
                    <a:moveTo>
                      <a:pt x="267642" y="38868"/>
                    </a:moveTo>
                    <a:cubicBezTo>
                      <a:pt x="232020" y="81725"/>
                      <a:pt x="103056" y="112011"/>
                      <a:pt x="0" y="192391"/>
                    </a:cubicBezTo>
                    <a:cubicBezTo>
                      <a:pt x="71815" y="127820"/>
                      <a:pt x="137345" y="44011"/>
                      <a:pt x="219828" y="9154"/>
                    </a:cubicBezTo>
                    <a:cubicBezTo>
                      <a:pt x="279833" y="-16369"/>
                      <a:pt x="285357" y="17345"/>
                      <a:pt x="267642" y="38868"/>
                    </a:cubicBezTo>
                    <a:lnTo>
                      <a:pt x="267642" y="38868"/>
                    </a:lnTo>
                    <a:close/>
                  </a:path>
                </a:pathLst>
              </a:custGeom>
              <a:solidFill>
                <a:srgbClr val="000000"/>
              </a:solidFill>
              <a:ln w="1904" cap="flat">
                <a:noFill/>
                <a:prstDash val="solid"/>
                <a:miter/>
              </a:ln>
            </p:spPr>
            <p:txBody>
              <a:bodyPr rtlCol="0" anchor="ctr"/>
              <a:lstStyle/>
              <a:p>
                <a:endParaRPr lang="fr-FR"/>
              </a:p>
            </p:txBody>
          </p:sp>
          <p:sp>
            <p:nvSpPr>
              <p:cNvPr id="1401" name="Forme libre 1400">
                <a:extLst>
                  <a:ext uri="{FF2B5EF4-FFF2-40B4-BE49-F238E27FC236}">
                    <a16:creationId xmlns:a16="http://schemas.microsoft.com/office/drawing/2014/main" id="{A9D66D04-7F60-98A6-6D54-AD9F765BA149}"/>
                  </a:ext>
                </a:extLst>
              </p:cNvPr>
              <p:cNvSpPr/>
              <p:nvPr/>
            </p:nvSpPr>
            <p:spPr>
              <a:xfrm>
                <a:off x="6649159" y="2749339"/>
                <a:ext cx="280726" cy="196518"/>
              </a:xfrm>
              <a:custGeom>
                <a:avLst/>
                <a:gdLst>
                  <a:gd name="connsiteX0" fmla="*/ 2009 w 280726"/>
                  <a:gd name="connsiteY0" fmla="*/ 196518 h 196518"/>
                  <a:gd name="connsiteX1" fmla="*/ 485 w 280726"/>
                  <a:gd name="connsiteY1" fmla="*/ 195756 h 196518"/>
                  <a:gd name="connsiteX2" fmla="*/ 676 w 280726"/>
                  <a:gd name="connsiteY2" fmla="*/ 192899 h 196518"/>
                  <a:gd name="connsiteX3" fmla="*/ 59728 w 280726"/>
                  <a:gd name="connsiteY3" fmla="*/ 135947 h 196518"/>
                  <a:gd name="connsiteX4" fmla="*/ 221075 w 280726"/>
                  <a:gd name="connsiteY4" fmla="*/ 9281 h 196518"/>
                  <a:gd name="connsiteX5" fmla="*/ 277270 w 280726"/>
                  <a:gd name="connsiteY5" fmla="*/ 7948 h 196518"/>
                  <a:gd name="connsiteX6" fmla="*/ 271365 w 280726"/>
                  <a:gd name="connsiteY6" fmla="*/ 42233 h 196518"/>
                  <a:gd name="connsiteX7" fmla="*/ 169833 w 280726"/>
                  <a:gd name="connsiteY7" fmla="*/ 101852 h 196518"/>
                  <a:gd name="connsiteX8" fmla="*/ 3342 w 280726"/>
                  <a:gd name="connsiteY8" fmla="*/ 195947 h 196518"/>
                  <a:gd name="connsiteX9" fmla="*/ 2009 w 280726"/>
                  <a:gd name="connsiteY9" fmla="*/ 196518 h 196518"/>
                  <a:gd name="connsiteX10" fmla="*/ 2009 w 280726"/>
                  <a:gd name="connsiteY10" fmla="*/ 196518 h 196518"/>
                  <a:gd name="connsiteX11" fmla="*/ 257649 w 280726"/>
                  <a:gd name="connsiteY11" fmla="*/ 3948 h 196518"/>
                  <a:gd name="connsiteX12" fmla="*/ 222599 w 280726"/>
                  <a:gd name="connsiteY12" fmla="*/ 12900 h 196518"/>
                  <a:gd name="connsiteX13" fmla="*/ 62586 w 280726"/>
                  <a:gd name="connsiteY13" fmla="*/ 138804 h 196518"/>
                  <a:gd name="connsiteX14" fmla="*/ 27725 w 280726"/>
                  <a:gd name="connsiteY14" fmla="*/ 173090 h 196518"/>
                  <a:gd name="connsiteX15" fmla="*/ 168118 w 280726"/>
                  <a:gd name="connsiteY15" fmla="*/ 98043 h 196518"/>
                  <a:gd name="connsiteX16" fmla="*/ 268126 w 280726"/>
                  <a:gd name="connsiteY16" fmla="*/ 39567 h 196518"/>
                  <a:gd name="connsiteX17" fmla="*/ 273841 w 280726"/>
                  <a:gd name="connsiteY17" fmla="*/ 10233 h 196518"/>
                  <a:gd name="connsiteX18" fmla="*/ 257649 w 280726"/>
                  <a:gd name="connsiteY18" fmla="*/ 3948 h 196518"/>
                  <a:gd name="connsiteX19" fmla="*/ 257649 w 280726"/>
                  <a:gd name="connsiteY19" fmla="*/ 3948 h 196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726" h="196518">
                    <a:moveTo>
                      <a:pt x="2009" y="196518"/>
                    </a:moveTo>
                    <a:cubicBezTo>
                      <a:pt x="1437" y="196518"/>
                      <a:pt x="866" y="196328"/>
                      <a:pt x="485" y="195756"/>
                    </a:cubicBezTo>
                    <a:cubicBezTo>
                      <a:pt x="-277" y="194994"/>
                      <a:pt x="-86" y="193661"/>
                      <a:pt x="676" y="192899"/>
                    </a:cubicBezTo>
                    <a:cubicBezTo>
                      <a:pt x="20677" y="174995"/>
                      <a:pt x="40488" y="155185"/>
                      <a:pt x="59728" y="135947"/>
                    </a:cubicBezTo>
                    <a:cubicBezTo>
                      <a:pt x="109637" y="86043"/>
                      <a:pt x="161261" y="34614"/>
                      <a:pt x="221075" y="9281"/>
                    </a:cubicBezTo>
                    <a:cubicBezTo>
                      <a:pt x="258793" y="-6719"/>
                      <a:pt x="272508" y="1472"/>
                      <a:pt x="277270" y="7948"/>
                    </a:cubicBezTo>
                    <a:cubicBezTo>
                      <a:pt x="283556" y="16519"/>
                      <a:pt x="281080" y="30614"/>
                      <a:pt x="271365" y="42233"/>
                    </a:cubicBezTo>
                    <a:cubicBezTo>
                      <a:pt x="254221" y="62995"/>
                      <a:pt x="217075" y="80138"/>
                      <a:pt x="169833" y="101852"/>
                    </a:cubicBezTo>
                    <a:cubicBezTo>
                      <a:pt x="119733" y="125090"/>
                      <a:pt x="57442" y="153852"/>
                      <a:pt x="3342" y="195947"/>
                    </a:cubicBezTo>
                    <a:cubicBezTo>
                      <a:pt x="2771" y="196328"/>
                      <a:pt x="2390" y="196518"/>
                      <a:pt x="2009" y="196518"/>
                    </a:cubicBezTo>
                    <a:lnTo>
                      <a:pt x="2009" y="196518"/>
                    </a:lnTo>
                    <a:close/>
                    <a:moveTo>
                      <a:pt x="257649" y="3948"/>
                    </a:moveTo>
                    <a:cubicBezTo>
                      <a:pt x="248506" y="3948"/>
                      <a:pt x="236695" y="6995"/>
                      <a:pt x="222599" y="12900"/>
                    </a:cubicBezTo>
                    <a:cubicBezTo>
                      <a:pt x="163546" y="38043"/>
                      <a:pt x="112113" y="89281"/>
                      <a:pt x="62586" y="138804"/>
                    </a:cubicBezTo>
                    <a:cubicBezTo>
                      <a:pt x="51156" y="150233"/>
                      <a:pt x="39536" y="161852"/>
                      <a:pt x="27725" y="173090"/>
                    </a:cubicBezTo>
                    <a:cubicBezTo>
                      <a:pt x="75158" y="140900"/>
                      <a:pt x="126020" y="117471"/>
                      <a:pt x="168118" y="98043"/>
                    </a:cubicBezTo>
                    <a:cubicBezTo>
                      <a:pt x="214789" y="76519"/>
                      <a:pt x="251554" y="59376"/>
                      <a:pt x="268126" y="39567"/>
                    </a:cubicBezTo>
                    <a:cubicBezTo>
                      <a:pt x="276508" y="29472"/>
                      <a:pt x="278985" y="17091"/>
                      <a:pt x="273841" y="10233"/>
                    </a:cubicBezTo>
                    <a:cubicBezTo>
                      <a:pt x="270603" y="6043"/>
                      <a:pt x="265079" y="3948"/>
                      <a:pt x="257649" y="3948"/>
                    </a:cubicBezTo>
                    <a:lnTo>
                      <a:pt x="257649" y="3948"/>
                    </a:lnTo>
                    <a:close/>
                  </a:path>
                </a:pathLst>
              </a:custGeom>
              <a:solidFill>
                <a:srgbClr val="000000"/>
              </a:solidFill>
              <a:ln w="1904" cap="flat">
                <a:noFill/>
                <a:prstDash val="solid"/>
                <a:miter/>
              </a:ln>
            </p:spPr>
            <p:txBody>
              <a:bodyPr rtlCol="0" anchor="ctr"/>
              <a:lstStyle/>
              <a:p>
                <a:endParaRPr lang="fr-FR"/>
              </a:p>
            </p:txBody>
          </p:sp>
          <p:sp>
            <p:nvSpPr>
              <p:cNvPr id="1402" name="Forme libre 1401">
                <a:extLst>
                  <a:ext uri="{FF2B5EF4-FFF2-40B4-BE49-F238E27FC236}">
                    <a16:creationId xmlns:a16="http://schemas.microsoft.com/office/drawing/2014/main" id="{608E8725-580B-9F61-06FA-947EB8F62328}"/>
                  </a:ext>
                </a:extLst>
              </p:cNvPr>
              <p:cNvSpPr/>
              <p:nvPr/>
            </p:nvSpPr>
            <p:spPr>
              <a:xfrm>
                <a:off x="6569637" y="2746092"/>
                <a:ext cx="355553" cy="262442"/>
              </a:xfrm>
              <a:custGeom>
                <a:avLst/>
                <a:gdLst>
                  <a:gd name="connsiteX0" fmla="*/ 57338 w 355553"/>
                  <a:gd name="connsiteY0" fmla="*/ 262050 h 262442"/>
                  <a:gd name="connsiteX1" fmla="*/ 51624 w 355553"/>
                  <a:gd name="connsiteY1" fmla="*/ 262431 h 262442"/>
                  <a:gd name="connsiteX2" fmla="*/ 2476 w 355553"/>
                  <a:gd name="connsiteY2" fmla="*/ 241860 h 262442"/>
                  <a:gd name="connsiteX3" fmla="*/ 2476 w 355553"/>
                  <a:gd name="connsiteY3" fmla="*/ 241860 h 262442"/>
                  <a:gd name="connsiteX4" fmla="*/ 0 w 355553"/>
                  <a:gd name="connsiteY4" fmla="*/ 239765 h 262442"/>
                  <a:gd name="connsiteX5" fmla="*/ 119439 w 355553"/>
                  <a:gd name="connsiteY5" fmla="*/ 110623 h 262442"/>
                  <a:gd name="connsiteX6" fmla="*/ 350506 w 355553"/>
                  <a:gd name="connsiteY6" fmla="*/ 11575 h 262442"/>
                  <a:gd name="connsiteX7" fmla="*/ 57338 w 355553"/>
                  <a:gd name="connsiteY7" fmla="*/ 262050 h 26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553" h="262442">
                    <a:moveTo>
                      <a:pt x="57338" y="262050"/>
                    </a:moveTo>
                    <a:cubicBezTo>
                      <a:pt x="57148" y="262050"/>
                      <a:pt x="54100" y="262431"/>
                      <a:pt x="51624" y="262431"/>
                    </a:cubicBezTo>
                    <a:cubicBezTo>
                      <a:pt x="33527" y="262812"/>
                      <a:pt x="16383" y="253289"/>
                      <a:pt x="2476" y="241860"/>
                    </a:cubicBezTo>
                    <a:lnTo>
                      <a:pt x="2476" y="241860"/>
                    </a:lnTo>
                    <a:cubicBezTo>
                      <a:pt x="1715" y="241098"/>
                      <a:pt x="762" y="240527"/>
                      <a:pt x="0" y="239765"/>
                    </a:cubicBezTo>
                    <a:cubicBezTo>
                      <a:pt x="12382" y="200717"/>
                      <a:pt x="87817" y="136718"/>
                      <a:pt x="119439" y="110623"/>
                    </a:cubicBezTo>
                    <a:cubicBezTo>
                      <a:pt x="190302" y="52147"/>
                      <a:pt x="304597" y="-30710"/>
                      <a:pt x="350506" y="11575"/>
                    </a:cubicBezTo>
                    <a:cubicBezTo>
                      <a:pt x="391271" y="48909"/>
                      <a:pt x="175253" y="238813"/>
                      <a:pt x="57338" y="262050"/>
                    </a:cubicBezTo>
                    <a:close/>
                  </a:path>
                </a:pathLst>
              </a:custGeom>
              <a:solidFill>
                <a:srgbClr val="000000"/>
              </a:solidFill>
              <a:ln w="1904" cap="flat">
                <a:noFill/>
                <a:prstDash val="solid"/>
                <a:miter/>
              </a:ln>
            </p:spPr>
            <p:txBody>
              <a:bodyPr rtlCol="0" anchor="ctr"/>
              <a:lstStyle/>
              <a:p>
                <a:endParaRPr lang="fr-FR"/>
              </a:p>
            </p:txBody>
          </p:sp>
          <p:sp>
            <p:nvSpPr>
              <p:cNvPr id="1403" name="Forme libre 1402">
                <a:extLst>
                  <a:ext uri="{FF2B5EF4-FFF2-40B4-BE49-F238E27FC236}">
                    <a16:creationId xmlns:a16="http://schemas.microsoft.com/office/drawing/2014/main" id="{D45E7164-CDB5-2FBE-C59D-391CA45E41E6}"/>
                  </a:ext>
                </a:extLst>
              </p:cNvPr>
              <p:cNvSpPr/>
              <p:nvPr/>
            </p:nvSpPr>
            <p:spPr>
              <a:xfrm>
                <a:off x="6567579" y="2744210"/>
                <a:ext cx="359923" cy="266599"/>
              </a:xfrm>
              <a:custGeom>
                <a:avLst/>
                <a:gdLst>
                  <a:gd name="connsiteX0" fmla="*/ 52729 w 359923"/>
                  <a:gd name="connsiteY0" fmla="*/ 266409 h 266599"/>
                  <a:gd name="connsiteX1" fmla="*/ 3582 w 359923"/>
                  <a:gd name="connsiteY1" fmla="*/ 245457 h 266599"/>
                  <a:gd name="connsiteX2" fmla="*/ 3392 w 359923"/>
                  <a:gd name="connsiteY2" fmla="*/ 245457 h 266599"/>
                  <a:gd name="connsiteX3" fmla="*/ 725 w 359923"/>
                  <a:gd name="connsiteY3" fmla="*/ 243361 h 266599"/>
                  <a:gd name="connsiteX4" fmla="*/ 153 w 359923"/>
                  <a:gd name="connsiteY4" fmla="*/ 241266 h 266599"/>
                  <a:gd name="connsiteX5" fmla="*/ 120354 w 359923"/>
                  <a:gd name="connsiteY5" fmla="*/ 111172 h 266599"/>
                  <a:gd name="connsiteX6" fmla="*/ 245698 w 359923"/>
                  <a:gd name="connsiteY6" fmla="*/ 23553 h 266599"/>
                  <a:gd name="connsiteX7" fmla="*/ 354279 w 359923"/>
                  <a:gd name="connsiteY7" fmla="*/ 12125 h 266599"/>
                  <a:gd name="connsiteX8" fmla="*/ 358469 w 359923"/>
                  <a:gd name="connsiteY8" fmla="*/ 35743 h 266599"/>
                  <a:gd name="connsiteX9" fmla="*/ 59968 w 359923"/>
                  <a:gd name="connsiteY9" fmla="*/ 266028 h 266599"/>
                  <a:gd name="connsiteX10" fmla="*/ 59968 w 359923"/>
                  <a:gd name="connsiteY10" fmla="*/ 266028 h 266599"/>
                  <a:gd name="connsiteX11" fmla="*/ 53872 w 359923"/>
                  <a:gd name="connsiteY11" fmla="*/ 266600 h 266599"/>
                  <a:gd name="connsiteX12" fmla="*/ 52729 w 359923"/>
                  <a:gd name="connsiteY12" fmla="*/ 266409 h 266599"/>
                  <a:gd name="connsiteX13" fmla="*/ 52729 w 359923"/>
                  <a:gd name="connsiteY13" fmla="*/ 266409 h 266599"/>
                  <a:gd name="connsiteX14" fmla="*/ 5868 w 359923"/>
                  <a:gd name="connsiteY14" fmla="*/ 242028 h 266599"/>
                  <a:gd name="connsiteX15" fmla="*/ 5868 w 359923"/>
                  <a:gd name="connsiteY15" fmla="*/ 242028 h 266599"/>
                  <a:gd name="connsiteX16" fmla="*/ 53682 w 359923"/>
                  <a:gd name="connsiteY16" fmla="*/ 262219 h 266599"/>
                  <a:gd name="connsiteX17" fmla="*/ 58825 w 359923"/>
                  <a:gd name="connsiteY17" fmla="*/ 261838 h 266599"/>
                  <a:gd name="connsiteX18" fmla="*/ 59016 w 359923"/>
                  <a:gd name="connsiteY18" fmla="*/ 261838 h 266599"/>
                  <a:gd name="connsiteX19" fmla="*/ 238459 w 359923"/>
                  <a:gd name="connsiteY19" fmla="*/ 163552 h 266599"/>
                  <a:gd name="connsiteX20" fmla="*/ 354279 w 359923"/>
                  <a:gd name="connsiteY20" fmla="*/ 34410 h 266599"/>
                  <a:gd name="connsiteX21" fmla="*/ 351231 w 359923"/>
                  <a:gd name="connsiteY21" fmla="*/ 14791 h 266599"/>
                  <a:gd name="connsiteX22" fmla="*/ 122831 w 359923"/>
                  <a:gd name="connsiteY22" fmla="*/ 114029 h 266599"/>
                  <a:gd name="connsiteX23" fmla="*/ 4345 w 359923"/>
                  <a:gd name="connsiteY23" fmla="*/ 240885 h 266599"/>
                  <a:gd name="connsiteX24" fmla="*/ 5868 w 359923"/>
                  <a:gd name="connsiteY24" fmla="*/ 242028 h 266599"/>
                  <a:gd name="connsiteX25" fmla="*/ 5868 w 359923"/>
                  <a:gd name="connsiteY25" fmla="*/ 242028 h 266599"/>
                  <a:gd name="connsiteX26" fmla="*/ 58444 w 359923"/>
                  <a:gd name="connsiteY26" fmla="*/ 262028 h 266599"/>
                  <a:gd name="connsiteX27" fmla="*/ 58444 w 359923"/>
                  <a:gd name="connsiteY27" fmla="*/ 262028 h 266599"/>
                  <a:gd name="connsiteX28" fmla="*/ 58444 w 359923"/>
                  <a:gd name="connsiteY28" fmla="*/ 262028 h 266599"/>
                  <a:gd name="connsiteX29" fmla="*/ 58635 w 359923"/>
                  <a:gd name="connsiteY29" fmla="*/ 262028 h 266599"/>
                  <a:gd name="connsiteX30" fmla="*/ 58635 w 359923"/>
                  <a:gd name="connsiteY30" fmla="*/ 262028 h 266599"/>
                  <a:gd name="connsiteX31" fmla="*/ 58635 w 359923"/>
                  <a:gd name="connsiteY31" fmla="*/ 262028 h 266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9923" h="266599">
                    <a:moveTo>
                      <a:pt x="52729" y="266409"/>
                    </a:moveTo>
                    <a:cubicBezTo>
                      <a:pt x="37109" y="266409"/>
                      <a:pt x="20536" y="259361"/>
                      <a:pt x="3582" y="245457"/>
                    </a:cubicBezTo>
                    <a:cubicBezTo>
                      <a:pt x="3582" y="245457"/>
                      <a:pt x="3582" y="245457"/>
                      <a:pt x="3392" y="245457"/>
                    </a:cubicBezTo>
                    <a:cubicBezTo>
                      <a:pt x="2440" y="244695"/>
                      <a:pt x="1677" y="243933"/>
                      <a:pt x="725" y="243361"/>
                    </a:cubicBezTo>
                    <a:cubicBezTo>
                      <a:pt x="153" y="242790"/>
                      <a:pt x="-228" y="242028"/>
                      <a:pt x="153" y="241266"/>
                    </a:cubicBezTo>
                    <a:cubicBezTo>
                      <a:pt x="8916" y="213457"/>
                      <a:pt x="49300" y="169648"/>
                      <a:pt x="120354" y="111172"/>
                    </a:cubicBezTo>
                    <a:cubicBezTo>
                      <a:pt x="168358" y="71553"/>
                      <a:pt x="210647" y="42029"/>
                      <a:pt x="245698" y="23553"/>
                    </a:cubicBezTo>
                    <a:cubicBezTo>
                      <a:pt x="296750" y="-3304"/>
                      <a:pt x="333325" y="-7304"/>
                      <a:pt x="354279" y="12125"/>
                    </a:cubicBezTo>
                    <a:cubicBezTo>
                      <a:pt x="359993" y="17458"/>
                      <a:pt x="361327" y="25267"/>
                      <a:pt x="358469" y="35743"/>
                    </a:cubicBezTo>
                    <a:cubicBezTo>
                      <a:pt x="340373" y="99934"/>
                      <a:pt x="161881" y="246028"/>
                      <a:pt x="59968" y="266028"/>
                    </a:cubicBezTo>
                    <a:lnTo>
                      <a:pt x="59968" y="266028"/>
                    </a:lnTo>
                    <a:cubicBezTo>
                      <a:pt x="58253" y="266409"/>
                      <a:pt x="53872" y="266600"/>
                      <a:pt x="53872" y="266600"/>
                    </a:cubicBezTo>
                    <a:cubicBezTo>
                      <a:pt x="53491" y="266409"/>
                      <a:pt x="53110" y="266409"/>
                      <a:pt x="52729" y="266409"/>
                    </a:cubicBezTo>
                    <a:lnTo>
                      <a:pt x="52729" y="266409"/>
                    </a:lnTo>
                    <a:close/>
                    <a:moveTo>
                      <a:pt x="5868" y="242028"/>
                    </a:moveTo>
                    <a:cubicBezTo>
                      <a:pt x="5868" y="242219"/>
                      <a:pt x="5868" y="242219"/>
                      <a:pt x="5868" y="242028"/>
                    </a:cubicBezTo>
                    <a:cubicBezTo>
                      <a:pt x="22631" y="255742"/>
                      <a:pt x="38633" y="262600"/>
                      <a:pt x="53682" y="262219"/>
                    </a:cubicBezTo>
                    <a:cubicBezTo>
                      <a:pt x="55777" y="262219"/>
                      <a:pt x="58253" y="261838"/>
                      <a:pt x="58825" y="261838"/>
                    </a:cubicBezTo>
                    <a:cubicBezTo>
                      <a:pt x="58825" y="261838"/>
                      <a:pt x="59016" y="261838"/>
                      <a:pt x="59016" y="261838"/>
                    </a:cubicBezTo>
                    <a:cubicBezTo>
                      <a:pt x="105115" y="252695"/>
                      <a:pt x="172359" y="216124"/>
                      <a:pt x="238459" y="163552"/>
                    </a:cubicBezTo>
                    <a:cubicBezTo>
                      <a:pt x="300560" y="114219"/>
                      <a:pt x="346087" y="63553"/>
                      <a:pt x="354279" y="34410"/>
                    </a:cubicBezTo>
                    <a:cubicBezTo>
                      <a:pt x="356755" y="25648"/>
                      <a:pt x="355803" y="18982"/>
                      <a:pt x="351231" y="14791"/>
                    </a:cubicBezTo>
                    <a:cubicBezTo>
                      <a:pt x="317704" y="-16066"/>
                      <a:pt x="238840" y="18410"/>
                      <a:pt x="122831" y="114029"/>
                    </a:cubicBezTo>
                    <a:cubicBezTo>
                      <a:pt x="37109" y="184695"/>
                      <a:pt x="11012" y="221838"/>
                      <a:pt x="4345" y="240885"/>
                    </a:cubicBezTo>
                    <a:cubicBezTo>
                      <a:pt x="4916" y="241266"/>
                      <a:pt x="5487" y="241647"/>
                      <a:pt x="5868" y="242028"/>
                    </a:cubicBezTo>
                    <a:lnTo>
                      <a:pt x="5868" y="242028"/>
                    </a:lnTo>
                    <a:close/>
                    <a:moveTo>
                      <a:pt x="58444" y="262028"/>
                    </a:moveTo>
                    <a:lnTo>
                      <a:pt x="58444" y="262028"/>
                    </a:lnTo>
                    <a:lnTo>
                      <a:pt x="58444" y="262028"/>
                    </a:lnTo>
                    <a:close/>
                    <a:moveTo>
                      <a:pt x="58635" y="262028"/>
                    </a:moveTo>
                    <a:cubicBezTo>
                      <a:pt x="58635" y="262028"/>
                      <a:pt x="58444" y="262028"/>
                      <a:pt x="58635" y="262028"/>
                    </a:cubicBezTo>
                    <a:cubicBezTo>
                      <a:pt x="58444" y="262028"/>
                      <a:pt x="58444" y="262028"/>
                      <a:pt x="58635" y="262028"/>
                    </a:cubicBezTo>
                    <a:close/>
                  </a:path>
                </a:pathLst>
              </a:custGeom>
              <a:solidFill>
                <a:srgbClr val="000000"/>
              </a:solidFill>
              <a:ln w="1904" cap="flat">
                <a:noFill/>
                <a:prstDash val="solid"/>
                <a:miter/>
              </a:ln>
            </p:spPr>
            <p:txBody>
              <a:bodyPr rtlCol="0" anchor="ctr"/>
              <a:lstStyle/>
              <a:p>
                <a:endParaRPr lang="fr-FR"/>
              </a:p>
            </p:txBody>
          </p:sp>
          <p:sp>
            <p:nvSpPr>
              <p:cNvPr id="1404" name="Forme libre 1403">
                <a:extLst>
                  <a:ext uri="{FF2B5EF4-FFF2-40B4-BE49-F238E27FC236}">
                    <a16:creationId xmlns:a16="http://schemas.microsoft.com/office/drawing/2014/main" id="{0DA0C4CC-2999-B50E-E2A9-4438B56F6924}"/>
                  </a:ext>
                </a:extLst>
              </p:cNvPr>
              <p:cNvSpPr/>
              <p:nvPr/>
            </p:nvSpPr>
            <p:spPr>
              <a:xfrm>
                <a:off x="6796704" y="2831001"/>
                <a:ext cx="56195" cy="303807"/>
              </a:xfrm>
              <a:custGeom>
                <a:avLst/>
                <a:gdLst>
                  <a:gd name="connsiteX0" fmla="*/ 56195 w 56195"/>
                  <a:gd name="connsiteY0" fmla="*/ 0 h 303807"/>
                  <a:gd name="connsiteX1" fmla="*/ 8381 w 56195"/>
                  <a:gd name="connsiteY1" fmla="*/ 303808 h 303807"/>
                  <a:gd name="connsiteX2" fmla="*/ 0 w 56195"/>
                  <a:gd name="connsiteY2" fmla="*/ 297332 h 303807"/>
                  <a:gd name="connsiteX3" fmla="*/ 2095 w 56195"/>
                  <a:gd name="connsiteY3" fmla="*/ 294284 h 303807"/>
                  <a:gd name="connsiteX4" fmla="*/ 2095 w 56195"/>
                  <a:gd name="connsiteY4" fmla="*/ 294284 h 303807"/>
                  <a:gd name="connsiteX5" fmla="*/ 47813 w 56195"/>
                  <a:gd name="connsiteY5" fmla="*/ 16381 h 303807"/>
                  <a:gd name="connsiteX6" fmla="*/ 56195 w 56195"/>
                  <a:gd name="connsiteY6" fmla="*/ 0 h 303807"/>
                  <a:gd name="connsiteX7" fmla="*/ 56195 w 56195"/>
                  <a:gd name="connsiteY7" fmla="*/ 0 h 30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195" h="303807">
                    <a:moveTo>
                      <a:pt x="56195" y="0"/>
                    </a:moveTo>
                    <a:cubicBezTo>
                      <a:pt x="4953" y="104952"/>
                      <a:pt x="66482" y="169523"/>
                      <a:pt x="8381" y="303808"/>
                    </a:cubicBezTo>
                    <a:lnTo>
                      <a:pt x="0" y="297332"/>
                    </a:lnTo>
                    <a:cubicBezTo>
                      <a:pt x="1333" y="295427"/>
                      <a:pt x="2095" y="294284"/>
                      <a:pt x="2095" y="294284"/>
                    </a:cubicBezTo>
                    <a:lnTo>
                      <a:pt x="2095" y="294284"/>
                    </a:lnTo>
                    <a:cubicBezTo>
                      <a:pt x="46099" y="178285"/>
                      <a:pt x="571" y="114476"/>
                      <a:pt x="47813" y="16381"/>
                    </a:cubicBezTo>
                    <a:cubicBezTo>
                      <a:pt x="50290" y="11048"/>
                      <a:pt x="52956" y="5714"/>
                      <a:pt x="56195" y="0"/>
                    </a:cubicBezTo>
                    <a:lnTo>
                      <a:pt x="56195" y="0"/>
                    </a:lnTo>
                    <a:close/>
                  </a:path>
                </a:pathLst>
              </a:custGeom>
              <a:solidFill>
                <a:srgbClr val="FFFFFF"/>
              </a:solidFill>
              <a:ln w="1904" cap="flat">
                <a:noFill/>
                <a:prstDash val="solid"/>
                <a:miter/>
              </a:ln>
            </p:spPr>
            <p:txBody>
              <a:bodyPr rtlCol="0" anchor="ctr"/>
              <a:lstStyle/>
              <a:p>
                <a:endParaRPr lang="fr-FR"/>
              </a:p>
            </p:txBody>
          </p:sp>
          <p:sp>
            <p:nvSpPr>
              <p:cNvPr id="1405" name="Forme libre 1404">
                <a:extLst>
                  <a:ext uri="{FF2B5EF4-FFF2-40B4-BE49-F238E27FC236}">
                    <a16:creationId xmlns:a16="http://schemas.microsoft.com/office/drawing/2014/main" id="{BD8198D5-B53E-B895-5186-6125767BF632}"/>
                  </a:ext>
                </a:extLst>
              </p:cNvPr>
              <p:cNvSpPr/>
              <p:nvPr/>
            </p:nvSpPr>
            <p:spPr>
              <a:xfrm>
                <a:off x="6505233" y="2684525"/>
                <a:ext cx="440148" cy="581040"/>
              </a:xfrm>
              <a:custGeom>
                <a:avLst/>
                <a:gdLst>
                  <a:gd name="connsiteX0" fmla="*/ 372240 w 440148"/>
                  <a:gd name="connsiteY0" fmla="*/ 579045 h 581040"/>
                  <a:gd name="connsiteX1" fmla="*/ 319092 w 440148"/>
                  <a:gd name="connsiteY1" fmla="*/ 531235 h 581040"/>
                  <a:gd name="connsiteX2" fmla="*/ 277946 w 440148"/>
                  <a:gd name="connsiteY2" fmla="*/ 484188 h 581040"/>
                  <a:gd name="connsiteX3" fmla="*/ 291280 w 440148"/>
                  <a:gd name="connsiteY3" fmla="*/ 443998 h 581040"/>
                  <a:gd name="connsiteX4" fmla="*/ 293376 w 440148"/>
                  <a:gd name="connsiteY4" fmla="*/ 440950 h 581040"/>
                  <a:gd name="connsiteX5" fmla="*/ 293376 w 440148"/>
                  <a:gd name="connsiteY5" fmla="*/ 440950 h 581040"/>
                  <a:gd name="connsiteX6" fmla="*/ 338523 w 440148"/>
                  <a:gd name="connsiteY6" fmla="*/ 163999 h 581040"/>
                  <a:gd name="connsiteX7" fmla="*/ 28401 w 440148"/>
                  <a:gd name="connsiteY7" fmla="*/ 147428 h 581040"/>
                  <a:gd name="connsiteX8" fmla="*/ 39450 w 440148"/>
                  <a:gd name="connsiteY8" fmla="*/ 0 h 581040"/>
                  <a:gd name="connsiteX9" fmla="*/ 100026 w 440148"/>
                  <a:gd name="connsiteY9" fmla="*/ 28381 h 581040"/>
                  <a:gd name="connsiteX10" fmla="*/ 423292 w 440148"/>
                  <a:gd name="connsiteY10" fmla="*/ 82476 h 581040"/>
                  <a:gd name="connsiteX11" fmla="*/ 345952 w 440148"/>
                  <a:gd name="connsiteY11" fmla="*/ 449141 h 581040"/>
                  <a:gd name="connsiteX12" fmla="*/ 343666 w 440148"/>
                  <a:gd name="connsiteY12" fmla="*/ 459998 h 581040"/>
                  <a:gd name="connsiteX13" fmla="*/ 380050 w 440148"/>
                  <a:gd name="connsiteY13" fmla="*/ 561711 h 581040"/>
                  <a:gd name="connsiteX14" fmla="*/ 372240 w 440148"/>
                  <a:gd name="connsiteY14" fmla="*/ 579045 h 581040"/>
                  <a:gd name="connsiteX15" fmla="*/ 372240 w 440148"/>
                  <a:gd name="connsiteY15" fmla="*/ 579045 h 58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0148" h="581040">
                    <a:moveTo>
                      <a:pt x="372240" y="579045"/>
                    </a:moveTo>
                    <a:cubicBezTo>
                      <a:pt x="346142" y="573140"/>
                      <a:pt x="332236" y="566283"/>
                      <a:pt x="319092" y="531235"/>
                    </a:cubicBezTo>
                    <a:cubicBezTo>
                      <a:pt x="303662" y="489712"/>
                      <a:pt x="280042" y="503997"/>
                      <a:pt x="277946" y="484188"/>
                    </a:cubicBezTo>
                    <a:cubicBezTo>
                      <a:pt x="276422" y="469140"/>
                      <a:pt x="286709" y="451045"/>
                      <a:pt x="291280" y="443998"/>
                    </a:cubicBezTo>
                    <a:cubicBezTo>
                      <a:pt x="292614" y="442093"/>
                      <a:pt x="293376" y="440950"/>
                      <a:pt x="293376" y="440950"/>
                    </a:cubicBezTo>
                    <a:lnTo>
                      <a:pt x="293376" y="440950"/>
                    </a:lnTo>
                    <a:cubicBezTo>
                      <a:pt x="337189" y="325332"/>
                      <a:pt x="292042" y="261522"/>
                      <a:pt x="338523" y="163999"/>
                    </a:cubicBezTo>
                    <a:cubicBezTo>
                      <a:pt x="248991" y="154094"/>
                      <a:pt x="98312" y="215618"/>
                      <a:pt x="28401" y="147428"/>
                    </a:cubicBezTo>
                    <a:cubicBezTo>
                      <a:pt x="-21698" y="98476"/>
                      <a:pt x="2494" y="23619"/>
                      <a:pt x="39450" y="0"/>
                    </a:cubicBezTo>
                    <a:lnTo>
                      <a:pt x="100026" y="28381"/>
                    </a:lnTo>
                    <a:cubicBezTo>
                      <a:pt x="227085" y="4190"/>
                      <a:pt x="380240" y="32762"/>
                      <a:pt x="423292" y="82476"/>
                    </a:cubicBezTo>
                    <a:cubicBezTo>
                      <a:pt x="476058" y="143047"/>
                      <a:pt x="392241" y="305522"/>
                      <a:pt x="345952" y="449141"/>
                    </a:cubicBezTo>
                    <a:cubicBezTo>
                      <a:pt x="344809" y="452379"/>
                      <a:pt x="344047" y="455998"/>
                      <a:pt x="343666" y="459998"/>
                    </a:cubicBezTo>
                    <a:cubicBezTo>
                      <a:pt x="340047" y="490664"/>
                      <a:pt x="354143" y="539235"/>
                      <a:pt x="380050" y="561711"/>
                    </a:cubicBezTo>
                    <a:cubicBezTo>
                      <a:pt x="405576" y="583616"/>
                      <a:pt x="387860" y="582664"/>
                      <a:pt x="372240" y="579045"/>
                    </a:cubicBezTo>
                    <a:lnTo>
                      <a:pt x="372240" y="579045"/>
                    </a:lnTo>
                    <a:close/>
                  </a:path>
                </a:pathLst>
              </a:custGeom>
              <a:solidFill>
                <a:srgbClr val="FFFFFF"/>
              </a:solidFill>
              <a:ln w="1904" cap="flat">
                <a:noFill/>
                <a:prstDash val="solid"/>
                <a:miter/>
              </a:ln>
            </p:spPr>
            <p:txBody>
              <a:bodyPr rtlCol="0" anchor="ctr"/>
              <a:lstStyle/>
              <a:p>
                <a:endParaRPr lang="fr-FR"/>
              </a:p>
            </p:txBody>
          </p:sp>
          <p:sp>
            <p:nvSpPr>
              <p:cNvPr id="1406" name="Forme libre 1405">
                <a:extLst>
                  <a:ext uri="{FF2B5EF4-FFF2-40B4-BE49-F238E27FC236}">
                    <a16:creationId xmlns:a16="http://schemas.microsoft.com/office/drawing/2014/main" id="{47A15EB5-BB95-A983-8564-26BBF6EA2C86}"/>
                  </a:ext>
                </a:extLst>
              </p:cNvPr>
              <p:cNvSpPr/>
              <p:nvPr/>
            </p:nvSpPr>
            <p:spPr>
              <a:xfrm>
                <a:off x="6503201" y="2682115"/>
                <a:ext cx="444153" cy="585455"/>
              </a:xfrm>
              <a:custGeom>
                <a:avLst/>
                <a:gdLst>
                  <a:gd name="connsiteX0" fmla="*/ 387987 w 444153"/>
                  <a:gd name="connsiteY0" fmla="*/ 585456 h 585455"/>
                  <a:gd name="connsiteX1" fmla="*/ 373700 w 444153"/>
                  <a:gd name="connsiteY1" fmla="*/ 583360 h 585455"/>
                  <a:gd name="connsiteX2" fmla="*/ 319220 w 444153"/>
                  <a:gd name="connsiteY2" fmla="*/ 534218 h 585455"/>
                  <a:gd name="connsiteX3" fmla="*/ 291408 w 444153"/>
                  <a:gd name="connsiteY3" fmla="*/ 502027 h 585455"/>
                  <a:gd name="connsiteX4" fmla="*/ 278073 w 444153"/>
                  <a:gd name="connsiteY4" fmla="*/ 486599 h 585455"/>
                  <a:gd name="connsiteX5" fmla="*/ 291788 w 444153"/>
                  <a:gd name="connsiteY5" fmla="*/ 445075 h 585455"/>
                  <a:gd name="connsiteX6" fmla="*/ 293693 w 444153"/>
                  <a:gd name="connsiteY6" fmla="*/ 442218 h 585455"/>
                  <a:gd name="connsiteX7" fmla="*/ 315028 w 444153"/>
                  <a:gd name="connsiteY7" fmla="*/ 299743 h 585455"/>
                  <a:gd name="connsiteX8" fmla="*/ 337507 w 444153"/>
                  <a:gd name="connsiteY8" fmla="*/ 167934 h 585455"/>
                  <a:gd name="connsiteX9" fmla="*/ 231402 w 444153"/>
                  <a:gd name="connsiteY9" fmla="*/ 175362 h 585455"/>
                  <a:gd name="connsiteX10" fmla="*/ 119774 w 444153"/>
                  <a:gd name="connsiteY10" fmla="*/ 183934 h 585455"/>
                  <a:gd name="connsiteX11" fmla="*/ 29100 w 444153"/>
                  <a:gd name="connsiteY11" fmla="*/ 150981 h 585455"/>
                  <a:gd name="connsiteX12" fmla="*/ 526 w 444153"/>
                  <a:gd name="connsiteY12" fmla="*/ 71934 h 585455"/>
                  <a:gd name="connsiteX13" fmla="*/ 40339 w 444153"/>
                  <a:gd name="connsiteY13" fmla="*/ 316 h 585455"/>
                  <a:gd name="connsiteX14" fmla="*/ 42244 w 444153"/>
                  <a:gd name="connsiteY14" fmla="*/ 125 h 585455"/>
                  <a:gd name="connsiteX15" fmla="*/ 102249 w 444153"/>
                  <a:gd name="connsiteY15" fmla="*/ 28125 h 585455"/>
                  <a:gd name="connsiteX16" fmla="*/ 295408 w 444153"/>
                  <a:gd name="connsiteY16" fmla="*/ 27554 h 585455"/>
                  <a:gd name="connsiteX17" fmla="*/ 426848 w 444153"/>
                  <a:gd name="connsiteY17" fmla="*/ 82791 h 585455"/>
                  <a:gd name="connsiteX18" fmla="*/ 386844 w 444153"/>
                  <a:gd name="connsiteY18" fmla="*/ 347933 h 585455"/>
                  <a:gd name="connsiteX19" fmla="*/ 350079 w 444153"/>
                  <a:gd name="connsiteY19" fmla="*/ 451551 h 585455"/>
                  <a:gd name="connsiteX20" fmla="*/ 347984 w 444153"/>
                  <a:gd name="connsiteY20" fmla="*/ 462028 h 585455"/>
                  <a:gd name="connsiteX21" fmla="*/ 383606 w 444153"/>
                  <a:gd name="connsiteY21" fmla="*/ 562027 h 585455"/>
                  <a:gd name="connsiteX22" fmla="*/ 396559 w 444153"/>
                  <a:gd name="connsiteY22" fmla="*/ 581646 h 585455"/>
                  <a:gd name="connsiteX23" fmla="*/ 387987 w 444153"/>
                  <a:gd name="connsiteY23" fmla="*/ 585456 h 585455"/>
                  <a:gd name="connsiteX24" fmla="*/ 387987 w 444153"/>
                  <a:gd name="connsiteY24" fmla="*/ 585456 h 585455"/>
                  <a:gd name="connsiteX25" fmla="*/ 374653 w 444153"/>
                  <a:gd name="connsiteY25" fmla="*/ 579360 h 585455"/>
                  <a:gd name="connsiteX26" fmla="*/ 392940 w 444153"/>
                  <a:gd name="connsiteY26" fmla="*/ 580122 h 585455"/>
                  <a:gd name="connsiteX27" fmla="*/ 380939 w 444153"/>
                  <a:gd name="connsiteY27" fmla="*/ 565456 h 585455"/>
                  <a:gd name="connsiteX28" fmla="*/ 343793 w 444153"/>
                  <a:gd name="connsiteY28" fmla="*/ 461837 h 585455"/>
                  <a:gd name="connsiteX29" fmla="*/ 346079 w 444153"/>
                  <a:gd name="connsiteY29" fmla="*/ 450599 h 585455"/>
                  <a:gd name="connsiteX30" fmla="*/ 383034 w 444153"/>
                  <a:gd name="connsiteY30" fmla="*/ 346790 h 585455"/>
                  <a:gd name="connsiteX31" fmla="*/ 423800 w 444153"/>
                  <a:gd name="connsiteY31" fmla="*/ 85839 h 585455"/>
                  <a:gd name="connsiteX32" fmla="*/ 294837 w 444153"/>
                  <a:gd name="connsiteY32" fmla="*/ 31934 h 585455"/>
                  <a:gd name="connsiteX33" fmla="*/ 102439 w 444153"/>
                  <a:gd name="connsiteY33" fmla="*/ 32506 h 585455"/>
                  <a:gd name="connsiteX34" fmla="*/ 101106 w 444153"/>
                  <a:gd name="connsiteY34" fmla="*/ 32315 h 585455"/>
                  <a:gd name="connsiteX35" fmla="*/ 41482 w 444153"/>
                  <a:gd name="connsiteY35" fmla="*/ 4506 h 585455"/>
                  <a:gd name="connsiteX36" fmla="*/ 4526 w 444153"/>
                  <a:gd name="connsiteY36" fmla="*/ 72506 h 585455"/>
                  <a:gd name="connsiteX37" fmla="*/ 31767 w 444153"/>
                  <a:gd name="connsiteY37" fmla="*/ 148124 h 585455"/>
                  <a:gd name="connsiteX38" fmla="*/ 230831 w 444153"/>
                  <a:gd name="connsiteY38" fmla="*/ 171172 h 585455"/>
                  <a:gd name="connsiteX39" fmla="*/ 340745 w 444153"/>
                  <a:gd name="connsiteY39" fmla="*/ 164124 h 585455"/>
                  <a:gd name="connsiteX40" fmla="*/ 342269 w 444153"/>
                  <a:gd name="connsiteY40" fmla="*/ 165077 h 585455"/>
                  <a:gd name="connsiteX41" fmla="*/ 342269 w 444153"/>
                  <a:gd name="connsiteY41" fmla="*/ 166981 h 585455"/>
                  <a:gd name="connsiteX42" fmla="*/ 318838 w 444153"/>
                  <a:gd name="connsiteY42" fmla="*/ 299743 h 585455"/>
                  <a:gd name="connsiteX43" fmla="*/ 297122 w 444153"/>
                  <a:gd name="connsiteY43" fmla="*/ 443742 h 585455"/>
                  <a:gd name="connsiteX44" fmla="*/ 296741 w 444153"/>
                  <a:gd name="connsiteY44" fmla="*/ 444313 h 585455"/>
                  <a:gd name="connsiteX45" fmla="*/ 294837 w 444153"/>
                  <a:gd name="connsiteY45" fmla="*/ 447170 h 585455"/>
                  <a:gd name="connsiteX46" fmla="*/ 281692 w 444153"/>
                  <a:gd name="connsiteY46" fmla="*/ 486027 h 585455"/>
                  <a:gd name="connsiteX47" fmla="*/ 292741 w 444153"/>
                  <a:gd name="connsiteY47" fmla="*/ 498218 h 585455"/>
                  <a:gd name="connsiteX48" fmla="*/ 322648 w 444153"/>
                  <a:gd name="connsiteY48" fmla="*/ 532694 h 585455"/>
                  <a:gd name="connsiteX49" fmla="*/ 374653 w 444153"/>
                  <a:gd name="connsiteY49" fmla="*/ 579360 h 585455"/>
                  <a:gd name="connsiteX50" fmla="*/ 374653 w 444153"/>
                  <a:gd name="connsiteY50" fmla="*/ 579360 h 585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44153" h="585455">
                    <a:moveTo>
                      <a:pt x="387987" y="585456"/>
                    </a:moveTo>
                    <a:cubicBezTo>
                      <a:pt x="384749" y="585456"/>
                      <a:pt x="380177" y="584884"/>
                      <a:pt x="373700" y="583360"/>
                    </a:cubicBezTo>
                    <a:cubicBezTo>
                      <a:pt x="345698" y="576884"/>
                      <a:pt x="331982" y="568694"/>
                      <a:pt x="319220" y="534218"/>
                    </a:cubicBezTo>
                    <a:cubicBezTo>
                      <a:pt x="310647" y="511170"/>
                      <a:pt x="299980" y="506218"/>
                      <a:pt x="291408" y="502027"/>
                    </a:cubicBezTo>
                    <a:cubicBezTo>
                      <a:pt x="284740" y="498980"/>
                      <a:pt x="279216" y="496313"/>
                      <a:pt x="278073" y="486599"/>
                    </a:cubicBezTo>
                    <a:cubicBezTo>
                      <a:pt x="276359" y="470789"/>
                      <a:pt x="287026" y="452313"/>
                      <a:pt x="291788" y="445075"/>
                    </a:cubicBezTo>
                    <a:cubicBezTo>
                      <a:pt x="292741" y="443551"/>
                      <a:pt x="293503" y="442599"/>
                      <a:pt x="293693" y="442218"/>
                    </a:cubicBezTo>
                    <a:cubicBezTo>
                      <a:pt x="315028" y="385647"/>
                      <a:pt x="315028" y="342028"/>
                      <a:pt x="315028" y="299743"/>
                    </a:cubicBezTo>
                    <a:cubicBezTo>
                      <a:pt x="315028" y="257076"/>
                      <a:pt x="315028" y="216695"/>
                      <a:pt x="337507" y="167934"/>
                    </a:cubicBezTo>
                    <a:cubicBezTo>
                      <a:pt x="307218" y="165077"/>
                      <a:pt x="270453" y="170029"/>
                      <a:pt x="231402" y="175362"/>
                    </a:cubicBezTo>
                    <a:cubicBezTo>
                      <a:pt x="193876" y="180505"/>
                      <a:pt x="155015" y="185648"/>
                      <a:pt x="119774" y="183934"/>
                    </a:cubicBezTo>
                    <a:cubicBezTo>
                      <a:pt x="79580" y="182029"/>
                      <a:pt x="49863" y="171362"/>
                      <a:pt x="29100" y="150981"/>
                    </a:cubicBezTo>
                    <a:cubicBezTo>
                      <a:pt x="7765" y="130029"/>
                      <a:pt x="-2522" y="102029"/>
                      <a:pt x="526" y="71934"/>
                    </a:cubicBezTo>
                    <a:cubicBezTo>
                      <a:pt x="3574" y="42030"/>
                      <a:pt x="19194" y="13839"/>
                      <a:pt x="40339" y="316"/>
                    </a:cubicBezTo>
                    <a:cubicBezTo>
                      <a:pt x="40910" y="-65"/>
                      <a:pt x="41672" y="-65"/>
                      <a:pt x="42244" y="125"/>
                    </a:cubicBezTo>
                    <a:lnTo>
                      <a:pt x="102249" y="28125"/>
                    </a:lnTo>
                    <a:cubicBezTo>
                      <a:pt x="162064" y="16887"/>
                      <a:pt x="232355" y="16696"/>
                      <a:pt x="295408" y="27554"/>
                    </a:cubicBezTo>
                    <a:cubicBezTo>
                      <a:pt x="357699" y="38411"/>
                      <a:pt x="405703" y="58601"/>
                      <a:pt x="426848" y="82791"/>
                    </a:cubicBezTo>
                    <a:cubicBezTo>
                      <a:pt x="467804" y="130029"/>
                      <a:pt x="428562" y="235743"/>
                      <a:pt x="386844" y="347933"/>
                    </a:cubicBezTo>
                    <a:cubicBezTo>
                      <a:pt x="374081" y="382218"/>
                      <a:pt x="360937" y="417456"/>
                      <a:pt x="350079" y="451551"/>
                    </a:cubicBezTo>
                    <a:cubicBezTo>
                      <a:pt x="349127" y="454599"/>
                      <a:pt x="348365" y="458218"/>
                      <a:pt x="347984" y="462028"/>
                    </a:cubicBezTo>
                    <a:cubicBezTo>
                      <a:pt x="344555" y="491742"/>
                      <a:pt x="358271" y="540122"/>
                      <a:pt x="383606" y="562027"/>
                    </a:cubicBezTo>
                    <a:cubicBezTo>
                      <a:pt x="394654" y="571551"/>
                      <a:pt x="398655" y="577646"/>
                      <a:pt x="396559" y="581646"/>
                    </a:cubicBezTo>
                    <a:cubicBezTo>
                      <a:pt x="395797" y="583741"/>
                      <a:pt x="393892" y="585456"/>
                      <a:pt x="387987" y="585456"/>
                    </a:cubicBezTo>
                    <a:lnTo>
                      <a:pt x="387987" y="585456"/>
                    </a:lnTo>
                    <a:close/>
                    <a:moveTo>
                      <a:pt x="374653" y="579360"/>
                    </a:moveTo>
                    <a:cubicBezTo>
                      <a:pt x="387797" y="582408"/>
                      <a:pt x="392368" y="581265"/>
                      <a:pt x="392940" y="580122"/>
                    </a:cubicBezTo>
                    <a:cubicBezTo>
                      <a:pt x="392940" y="579932"/>
                      <a:pt x="394273" y="577075"/>
                      <a:pt x="380939" y="565456"/>
                    </a:cubicBezTo>
                    <a:cubicBezTo>
                      <a:pt x="354270" y="542408"/>
                      <a:pt x="340174" y="493266"/>
                      <a:pt x="343793" y="461837"/>
                    </a:cubicBezTo>
                    <a:cubicBezTo>
                      <a:pt x="344174" y="457837"/>
                      <a:pt x="345126" y="454028"/>
                      <a:pt x="346079" y="450599"/>
                    </a:cubicBezTo>
                    <a:cubicBezTo>
                      <a:pt x="357127" y="416504"/>
                      <a:pt x="370271" y="381076"/>
                      <a:pt x="383034" y="346790"/>
                    </a:cubicBezTo>
                    <a:cubicBezTo>
                      <a:pt x="424371" y="235933"/>
                      <a:pt x="463231" y="131172"/>
                      <a:pt x="423800" y="85839"/>
                    </a:cubicBezTo>
                    <a:cubicBezTo>
                      <a:pt x="403226" y="62220"/>
                      <a:pt x="356175" y="42601"/>
                      <a:pt x="294837" y="31934"/>
                    </a:cubicBezTo>
                    <a:cubicBezTo>
                      <a:pt x="231974" y="21077"/>
                      <a:pt x="161873" y="21268"/>
                      <a:pt x="102439" y="32506"/>
                    </a:cubicBezTo>
                    <a:cubicBezTo>
                      <a:pt x="102058" y="32506"/>
                      <a:pt x="101487" y="32506"/>
                      <a:pt x="101106" y="32315"/>
                    </a:cubicBezTo>
                    <a:lnTo>
                      <a:pt x="41482" y="4506"/>
                    </a:lnTo>
                    <a:cubicBezTo>
                      <a:pt x="22052" y="17458"/>
                      <a:pt x="7383" y="44696"/>
                      <a:pt x="4526" y="72506"/>
                    </a:cubicBezTo>
                    <a:cubicBezTo>
                      <a:pt x="1669" y="101267"/>
                      <a:pt x="11384" y="128124"/>
                      <a:pt x="31767" y="148124"/>
                    </a:cubicBezTo>
                    <a:cubicBezTo>
                      <a:pt x="76723" y="191934"/>
                      <a:pt x="155015" y="181458"/>
                      <a:pt x="230831" y="171172"/>
                    </a:cubicBezTo>
                    <a:cubicBezTo>
                      <a:pt x="271215" y="165648"/>
                      <a:pt x="309314" y="160505"/>
                      <a:pt x="340745" y="164124"/>
                    </a:cubicBezTo>
                    <a:cubicBezTo>
                      <a:pt x="341316" y="164124"/>
                      <a:pt x="342079" y="164505"/>
                      <a:pt x="342269" y="165077"/>
                    </a:cubicBezTo>
                    <a:cubicBezTo>
                      <a:pt x="342650" y="165648"/>
                      <a:pt x="342650" y="166410"/>
                      <a:pt x="342269" y="166981"/>
                    </a:cubicBezTo>
                    <a:cubicBezTo>
                      <a:pt x="318838" y="216124"/>
                      <a:pt x="318838" y="256695"/>
                      <a:pt x="318838" y="299743"/>
                    </a:cubicBezTo>
                    <a:cubicBezTo>
                      <a:pt x="318838" y="342409"/>
                      <a:pt x="318838" y="386409"/>
                      <a:pt x="297122" y="443742"/>
                    </a:cubicBezTo>
                    <a:cubicBezTo>
                      <a:pt x="297122" y="443932"/>
                      <a:pt x="296932" y="444123"/>
                      <a:pt x="296741" y="444313"/>
                    </a:cubicBezTo>
                    <a:cubicBezTo>
                      <a:pt x="296741" y="444313"/>
                      <a:pt x="295979" y="445456"/>
                      <a:pt x="294837" y="447170"/>
                    </a:cubicBezTo>
                    <a:cubicBezTo>
                      <a:pt x="290455" y="454028"/>
                      <a:pt x="280169" y="471551"/>
                      <a:pt x="281692" y="486027"/>
                    </a:cubicBezTo>
                    <a:cubicBezTo>
                      <a:pt x="282455" y="493456"/>
                      <a:pt x="286264" y="495170"/>
                      <a:pt x="292741" y="498218"/>
                    </a:cubicBezTo>
                    <a:cubicBezTo>
                      <a:pt x="301504" y="502408"/>
                      <a:pt x="313695" y="508123"/>
                      <a:pt x="322648" y="532694"/>
                    </a:cubicBezTo>
                    <a:cubicBezTo>
                      <a:pt x="335792" y="567170"/>
                      <a:pt x="349127" y="573646"/>
                      <a:pt x="374653" y="579360"/>
                    </a:cubicBezTo>
                    <a:lnTo>
                      <a:pt x="374653" y="579360"/>
                    </a:lnTo>
                    <a:close/>
                  </a:path>
                </a:pathLst>
              </a:custGeom>
              <a:solidFill>
                <a:srgbClr val="000000"/>
              </a:solidFill>
              <a:ln w="1904" cap="flat">
                <a:noFill/>
                <a:prstDash val="solid"/>
                <a:miter/>
              </a:ln>
            </p:spPr>
            <p:txBody>
              <a:bodyPr rtlCol="0" anchor="ctr"/>
              <a:lstStyle/>
              <a:p>
                <a:endParaRPr lang="fr-FR"/>
              </a:p>
            </p:txBody>
          </p:sp>
          <p:sp>
            <p:nvSpPr>
              <p:cNvPr id="1407" name="Forme libre 1406">
                <a:extLst>
                  <a:ext uri="{FF2B5EF4-FFF2-40B4-BE49-F238E27FC236}">
                    <a16:creationId xmlns:a16="http://schemas.microsoft.com/office/drawing/2014/main" id="{FF31E97F-BF5C-31A0-32BD-524D20360903}"/>
                  </a:ext>
                </a:extLst>
              </p:cNvPr>
              <p:cNvSpPr/>
              <p:nvPr/>
            </p:nvSpPr>
            <p:spPr>
              <a:xfrm>
                <a:off x="6546851" y="2710591"/>
                <a:ext cx="60723" cy="19267"/>
              </a:xfrm>
              <a:custGeom>
                <a:avLst/>
                <a:gdLst>
                  <a:gd name="connsiteX0" fmla="*/ 2022 w 60723"/>
                  <a:gd name="connsiteY0" fmla="*/ 19267 h 19267"/>
                  <a:gd name="connsiteX1" fmla="*/ 117 w 60723"/>
                  <a:gd name="connsiteY1" fmla="*/ 17934 h 19267"/>
                  <a:gd name="connsiteX2" fmla="*/ 1451 w 60723"/>
                  <a:gd name="connsiteY2" fmla="*/ 15267 h 19267"/>
                  <a:gd name="connsiteX3" fmla="*/ 58218 w 60723"/>
                  <a:gd name="connsiteY3" fmla="*/ 29 h 19267"/>
                  <a:gd name="connsiteX4" fmla="*/ 60694 w 60723"/>
                  <a:gd name="connsiteY4" fmla="*/ 1743 h 19267"/>
                  <a:gd name="connsiteX5" fmla="*/ 58979 w 60723"/>
                  <a:gd name="connsiteY5" fmla="*/ 4220 h 19267"/>
                  <a:gd name="connsiteX6" fmla="*/ 2784 w 60723"/>
                  <a:gd name="connsiteY6" fmla="*/ 19267 h 19267"/>
                  <a:gd name="connsiteX7" fmla="*/ 2022 w 60723"/>
                  <a:gd name="connsiteY7" fmla="*/ 19267 h 19267"/>
                  <a:gd name="connsiteX8" fmla="*/ 2022 w 60723"/>
                  <a:gd name="connsiteY8" fmla="*/ 19267 h 1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723" h="19267">
                    <a:moveTo>
                      <a:pt x="2022" y="19267"/>
                    </a:moveTo>
                    <a:cubicBezTo>
                      <a:pt x="1261" y="19267"/>
                      <a:pt x="308" y="18696"/>
                      <a:pt x="117" y="17934"/>
                    </a:cubicBezTo>
                    <a:cubicBezTo>
                      <a:pt x="-263" y="16791"/>
                      <a:pt x="308" y="15648"/>
                      <a:pt x="1451" y="15267"/>
                    </a:cubicBezTo>
                    <a:cubicBezTo>
                      <a:pt x="18976" y="8981"/>
                      <a:pt x="38025" y="4029"/>
                      <a:pt x="58218" y="29"/>
                    </a:cubicBezTo>
                    <a:cubicBezTo>
                      <a:pt x="59361" y="-161"/>
                      <a:pt x="60503" y="601"/>
                      <a:pt x="60694" y="1743"/>
                    </a:cubicBezTo>
                    <a:cubicBezTo>
                      <a:pt x="60884" y="2886"/>
                      <a:pt x="60123" y="4029"/>
                      <a:pt x="58979" y="4220"/>
                    </a:cubicBezTo>
                    <a:cubicBezTo>
                      <a:pt x="38978" y="8029"/>
                      <a:pt x="20119" y="12981"/>
                      <a:pt x="2784" y="19267"/>
                    </a:cubicBezTo>
                    <a:cubicBezTo>
                      <a:pt x="2403" y="19267"/>
                      <a:pt x="2213" y="19267"/>
                      <a:pt x="2022" y="19267"/>
                    </a:cubicBezTo>
                    <a:lnTo>
                      <a:pt x="2022" y="19267"/>
                    </a:lnTo>
                    <a:close/>
                  </a:path>
                </a:pathLst>
              </a:custGeom>
              <a:solidFill>
                <a:srgbClr val="000000"/>
              </a:solidFill>
              <a:ln w="1904" cap="flat">
                <a:noFill/>
                <a:prstDash val="solid"/>
                <a:miter/>
              </a:ln>
            </p:spPr>
            <p:txBody>
              <a:bodyPr rtlCol="0" anchor="ctr"/>
              <a:lstStyle/>
              <a:p>
                <a:endParaRPr lang="fr-FR"/>
              </a:p>
            </p:txBody>
          </p:sp>
          <p:sp>
            <p:nvSpPr>
              <p:cNvPr id="1408" name="Forme libre 1407">
                <a:extLst>
                  <a:ext uri="{FF2B5EF4-FFF2-40B4-BE49-F238E27FC236}">
                    <a16:creationId xmlns:a16="http://schemas.microsoft.com/office/drawing/2014/main" id="{7D26437C-309D-17A1-12CF-02C9284E4D3A}"/>
                  </a:ext>
                </a:extLst>
              </p:cNvPr>
              <p:cNvSpPr/>
              <p:nvPr/>
            </p:nvSpPr>
            <p:spPr>
              <a:xfrm>
                <a:off x="6765654" y="3125285"/>
                <a:ext cx="140304" cy="145399"/>
              </a:xfrm>
              <a:custGeom>
                <a:avLst/>
                <a:gdLst>
                  <a:gd name="connsiteX0" fmla="*/ 80388 w 140304"/>
                  <a:gd name="connsiteY0" fmla="*/ 131428 h 145399"/>
                  <a:gd name="connsiteX1" fmla="*/ 32765 w 140304"/>
                  <a:gd name="connsiteY1" fmla="*/ 63809 h 145399"/>
                  <a:gd name="connsiteX2" fmla="*/ 7429 w 140304"/>
                  <a:gd name="connsiteY2" fmla="*/ 104000 h 145399"/>
                  <a:gd name="connsiteX3" fmla="*/ 0 w 140304"/>
                  <a:gd name="connsiteY3" fmla="*/ 101142 h 145399"/>
                  <a:gd name="connsiteX4" fmla="*/ 32955 w 140304"/>
                  <a:gd name="connsiteY4" fmla="*/ 0 h 145399"/>
                  <a:gd name="connsiteX5" fmla="*/ 71625 w 140304"/>
                  <a:gd name="connsiteY5" fmla="*/ 69714 h 145399"/>
                  <a:gd name="connsiteX6" fmla="*/ 120772 w 140304"/>
                  <a:gd name="connsiteY6" fmla="*/ 121142 h 145399"/>
                  <a:gd name="connsiteX7" fmla="*/ 80388 w 140304"/>
                  <a:gd name="connsiteY7" fmla="*/ 131428 h 145399"/>
                  <a:gd name="connsiteX8" fmla="*/ 80388 w 140304"/>
                  <a:gd name="connsiteY8" fmla="*/ 131428 h 14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304" h="145399">
                    <a:moveTo>
                      <a:pt x="80388" y="131428"/>
                    </a:moveTo>
                    <a:cubicBezTo>
                      <a:pt x="50480" y="120190"/>
                      <a:pt x="50671" y="68381"/>
                      <a:pt x="32765" y="63809"/>
                    </a:cubicBezTo>
                    <a:cubicBezTo>
                      <a:pt x="25716" y="77333"/>
                      <a:pt x="15620" y="93904"/>
                      <a:pt x="7429" y="104000"/>
                    </a:cubicBezTo>
                    <a:lnTo>
                      <a:pt x="0" y="101142"/>
                    </a:lnTo>
                    <a:cubicBezTo>
                      <a:pt x="13525" y="65143"/>
                      <a:pt x="6857" y="35428"/>
                      <a:pt x="32955" y="0"/>
                    </a:cubicBezTo>
                    <a:cubicBezTo>
                      <a:pt x="51052" y="16190"/>
                      <a:pt x="63243" y="37905"/>
                      <a:pt x="71625" y="69714"/>
                    </a:cubicBezTo>
                    <a:cubicBezTo>
                      <a:pt x="77721" y="92952"/>
                      <a:pt x="89722" y="106095"/>
                      <a:pt x="120772" y="121142"/>
                    </a:cubicBezTo>
                    <a:cubicBezTo>
                      <a:pt x="172015" y="160761"/>
                      <a:pt x="109533" y="142476"/>
                      <a:pt x="80388" y="131428"/>
                    </a:cubicBezTo>
                    <a:lnTo>
                      <a:pt x="80388" y="131428"/>
                    </a:lnTo>
                    <a:close/>
                  </a:path>
                </a:pathLst>
              </a:custGeom>
              <a:solidFill>
                <a:srgbClr val="000000"/>
              </a:solidFill>
              <a:ln w="1904" cap="flat">
                <a:noFill/>
                <a:prstDash val="solid"/>
                <a:miter/>
              </a:ln>
            </p:spPr>
            <p:txBody>
              <a:bodyPr rtlCol="0" anchor="ctr"/>
              <a:lstStyle/>
              <a:p>
                <a:endParaRPr lang="fr-FR"/>
              </a:p>
            </p:txBody>
          </p:sp>
          <p:sp>
            <p:nvSpPr>
              <p:cNvPr id="1409" name="Forme libre 1408">
                <a:extLst>
                  <a:ext uri="{FF2B5EF4-FFF2-40B4-BE49-F238E27FC236}">
                    <a16:creationId xmlns:a16="http://schemas.microsoft.com/office/drawing/2014/main" id="{A0FF05EC-4AE6-FB86-7DB5-6AA28F602D9C}"/>
                  </a:ext>
                </a:extLst>
              </p:cNvPr>
              <p:cNvSpPr/>
              <p:nvPr/>
            </p:nvSpPr>
            <p:spPr>
              <a:xfrm>
                <a:off x="6763606" y="3123190"/>
                <a:ext cx="144537" cy="149523"/>
              </a:xfrm>
              <a:custGeom>
                <a:avLst/>
                <a:gdLst>
                  <a:gd name="connsiteX0" fmla="*/ 135583 w 144537"/>
                  <a:gd name="connsiteY0" fmla="*/ 149523 h 149523"/>
                  <a:gd name="connsiteX1" fmla="*/ 117867 w 144537"/>
                  <a:gd name="connsiteY1" fmla="*/ 146856 h 149523"/>
                  <a:gd name="connsiteX2" fmla="*/ 81674 w 144537"/>
                  <a:gd name="connsiteY2" fmla="*/ 135428 h 149523"/>
                  <a:gd name="connsiteX3" fmla="*/ 50243 w 144537"/>
                  <a:gd name="connsiteY3" fmla="*/ 92952 h 149523"/>
                  <a:gd name="connsiteX4" fmla="*/ 35765 w 144537"/>
                  <a:gd name="connsiteY4" fmla="*/ 68571 h 149523"/>
                  <a:gd name="connsiteX5" fmla="*/ 11001 w 144537"/>
                  <a:gd name="connsiteY5" fmla="*/ 107428 h 149523"/>
                  <a:gd name="connsiteX6" fmla="*/ 8715 w 144537"/>
                  <a:gd name="connsiteY6" fmla="*/ 107999 h 149523"/>
                  <a:gd name="connsiteX7" fmla="*/ 1286 w 144537"/>
                  <a:gd name="connsiteY7" fmla="*/ 105142 h 149523"/>
                  <a:gd name="connsiteX8" fmla="*/ 143 w 144537"/>
                  <a:gd name="connsiteY8" fmla="*/ 103999 h 149523"/>
                  <a:gd name="connsiteX9" fmla="*/ 143 w 144537"/>
                  <a:gd name="connsiteY9" fmla="*/ 102476 h 149523"/>
                  <a:gd name="connsiteX10" fmla="*/ 9668 w 144537"/>
                  <a:gd name="connsiteY10" fmla="*/ 64190 h 149523"/>
                  <a:gd name="connsiteX11" fmla="*/ 33479 w 144537"/>
                  <a:gd name="connsiteY11" fmla="*/ 762 h 149523"/>
                  <a:gd name="connsiteX12" fmla="*/ 35003 w 144537"/>
                  <a:gd name="connsiteY12" fmla="*/ 0 h 149523"/>
                  <a:gd name="connsiteX13" fmla="*/ 36527 w 144537"/>
                  <a:gd name="connsiteY13" fmla="*/ 571 h 149523"/>
                  <a:gd name="connsiteX14" fmla="*/ 75768 w 144537"/>
                  <a:gd name="connsiteY14" fmla="*/ 71238 h 149523"/>
                  <a:gd name="connsiteX15" fmla="*/ 123772 w 144537"/>
                  <a:gd name="connsiteY15" fmla="*/ 121333 h 149523"/>
                  <a:gd name="connsiteX16" fmla="*/ 124153 w 144537"/>
                  <a:gd name="connsiteY16" fmla="*/ 121523 h 149523"/>
                  <a:gd name="connsiteX17" fmla="*/ 143965 w 144537"/>
                  <a:gd name="connsiteY17" fmla="*/ 146094 h 149523"/>
                  <a:gd name="connsiteX18" fmla="*/ 135583 w 144537"/>
                  <a:gd name="connsiteY18" fmla="*/ 149523 h 149523"/>
                  <a:gd name="connsiteX19" fmla="*/ 135583 w 144537"/>
                  <a:gd name="connsiteY19" fmla="*/ 149523 h 149523"/>
                  <a:gd name="connsiteX20" fmla="*/ 83197 w 144537"/>
                  <a:gd name="connsiteY20" fmla="*/ 131618 h 149523"/>
                  <a:gd name="connsiteX21" fmla="*/ 119010 w 144537"/>
                  <a:gd name="connsiteY21" fmla="*/ 142856 h 149523"/>
                  <a:gd name="connsiteX22" fmla="*/ 140536 w 144537"/>
                  <a:gd name="connsiteY22" fmla="*/ 144380 h 149523"/>
                  <a:gd name="connsiteX23" fmla="*/ 122058 w 144537"/>
                  <a:gd name="connsiteY23" fmla="*/ 125142 h 149523"/>
                  <a:gd name="connsiteX24" fmla="*/ 71958 w 144537"/>
                  <a:gd name="connsiteY24" fmla="*/ 72381 h 149523"/>
                  <a:gd name="connsiteX25" fmla="*/ 35574 w 144537"/>
                  <a:gd name="connsiteY25" fmla="*/ 5143 h 149523"/>
                  <a:gd name="connsiteX26" fmla="*/ 13858 w 144537"/>
                  <a:gd name="connsiteY26" fmla="*/ 64952 h 149523"/>
                  <a:gd name="connsiteX27" fmla="*/ 4905 w 144537"/>
                  <a:gd name="connsiteY27" fmla="*/ 101904 h 149523"/>
                  <a:gd name="connsiteX28" fmla="*/ 8905 w 144537"/>
                  <a:gd name="connsiteY28" fmla="*/ 103428 h 149523"/>
                  <a:gd name="connsiteX29" fmla="*/ 33098 w 144537"/>
                  <a:gd name="connsiteY29" fmla="*/ 64762 h 149523"/>
                  <a:gd name="connsiteX30" fmla="*/ 35384 w 144537"/>
                  <a:gd name="connsiteY30" fmla="*/ 63809 h 149523"/>
                  <a:gd name="connsiteX31" fmla="*/ 54243 w 144537"/>
                  <a:gd name="connsiteY31" fmla="*/ 91238 h 149523"/>
                  <a:gd name="connsiteX32" fmla="*/ 83197 w 144537"/>
                  <a:gd name="connsiteY32" fmla="*/ 131618 h 149523"/>
                  <a:gd name="connsiteX33" fmla="*/ 83197 w 144537"/>
                  <a:gd name="connsiteY33" fmla="*/ 131618 h 14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4537" h="149523">
                    <a:moveTo>
                      <a:pt x="135583" y="149523"/>
                    </a:moveTo>
                    <a:cubicBezTo>
                      <a:pt x="131773" y="149523"/>
                      <a:pt x="126058" y="148761"/>
                      <a:pt x="117867" y="146856"/>
                    </a:cubicBezTo>
                    <a:cubicBezTo>
                      <a:pt x="107390" y="144380"/>
                      <a:pt x="93865" y="140190"/>
                      <a:pt x="81674" y="135428"/>
                    </a:cubicBezTo>
                    <a:cubicBezTo>
                      <a:pt x="64148" y="128761"/>
                      <a:pt x="56719" y="109714"/>
                      <a:pt x="50243" y="92952"/>
                    </a:cubicBezTo>
                    <a:cubicBezTo>
                      <a:pt x="45670" y="81333"/>
                      <a:pt x="41861" y="71238"/>
                      <a:pt x="35765" y="68571"/>
                    </a:cubicBezTo>
                    <a:cubicBezTo>
                      <a:pt x="29288" y="80762"/>
                      <a:pt x="19382" y="96952"/>
                      <a:pt x="11001" y="107428"/>
                    </a:cubicBezTo>
                    <a:cubicBezTo>
                      <a:pt x="10429" y="108190"/>
                      <a:pt x="9477" y="108380"/>
                      <a:pt x="8715" y="107999"/>
                    </a:cubicBezTo>
                    <a:lnTo>
                      <a:pt x="1286" y="105142"/>
                    </a:lnTo>
                    <a:cubicBezTo>
                      <a:pt x="715" y="104952"/>
                      <a:pt x="333" y="104571"/>
                      <a:pt x="143" y="103999"/>
                    </a:cubicBezTo>
                    <a:cubicBezTo>
                      <a:pt x="-48" y="103428"/>
                      <a:pt x="-48" y="102857"/>
                      <a:pt x="143" y="102476"/>
                    </a:cubicBezTo>
                    <a:cubicBezTo>
                      <a:pt x="5096" y="89142"/>
                      <a:pt x="7382" y="76571"/>
                      <a:pt x="9668" y="64190"/>
                    </a:cubicBezTo>
                    <a:cubicBezTo>
                      <a:pt x="13477" y="43047"/>
                      <a:pt x="16906" y="23238"/>
                      <a:pt x="33479" y="762"/>
                    </a:cubicBezTo>
                    <a:cubicBezTo>
                      <a:pt x="33860" y="381"/>
                      <a:pt x="34432" y="0"/>
                      <a:pt x="35003" y="0"/>
                    </a:cubicBezTo>
                    <a:cubicBezTo>
                      <a:pt x="35574" y="0"/>
                      <a:pt x="36146" y="190"/>
                      <a:pt x="36527" y="571"/>
                    </a:cubicBezTo>
                    <a:cubicBezTo>
                      <a:pt x="55005" y="17143"/>
                      <a:pt x="67387" y="39619"/>
                      <a:pt x="75768" y="71238"/>
                    </a:cubicBezTo>
                    <a:cubicBezTo>
                      <a:pt x="81864" y="94285"/>
                      <a:pt x="94056" y="106857"/>
                      <a:pt x="123772" y="121333"/>
                    </a:cubicBezTo>
                    <a:cubicBezTo>
                      <a:pt x="123963" y="121333"/>
                      <a:pt x="123963" y="121523"/>
                      <a:pt x="124153" y="121523"/>
                    </a:cubicBezTo>
                    <a:cubicBezTo>
                      <a:pt x="144726" y="137333"/>
                      <a:pt x="145679" y="142856"/>
                      <a:pt x="143965" y="146094"/>
                    </a:cubicBezTo>
                    <a:cubicBezTo>
                      <a:pt x="143012" y="147999"/>
                      <a:pt x="141107" y="149523"/>
                      <a:pt x="135583" y="149523"/>
                    </a:cubicBezTo>
                    <a:lnTo>
                      <a:pt x="135583" y="149523"/>
                    </a:lnTo>
                    <a:close/>
                    <a:moveTo>
                      <a:pt x="83197" y="131618"/>
                    </a:moveTo>
                    <a:cubicBezTo>
                      <a:pt x="95389" y="136190"/>
                      <a:pt x="108724" y="140380"/>
                      <a:pt x="119010" y="142856"/>
                    </a:cubicBezTo>
                    <a:cubicBezTo>
                      <a:pt x="138440" y="147428"/>
                      <a:pt x="140345" y="144571"/>
                      <a:pt x="140536" y="144380"/>
                    </a:cubicBezTo>
                    <a:cubicBezTo>
                      <a:pt x="140536" y="144190"/>
                      <a:pt x="142250" y="140761"/>
                      <a:pt x="122058" y="125142"/>
                    </a:cubicBezTo>
                    <a:cubicBezTo>
                      <a:pt x="91008" y="110095"/>
                      <a:pt x="78435" y="96761"/>
                      <a:pt x="71958" y="72381"/>
                    </a:cubicBezTo>
                    <a:cubicBezTo>
                      <a:pt x="63958" y="42476"/>
                      <a:pt x="52528" y="20952"/>
                      <a:pt x="35574" y="5143"/>
                    </a:cubicBezTo>
                    <a:cubicBezTo>
                      <a:pt x="20716" y="26095"/>
                      <a:pt x="17287" y="44952"/>
                      <a:pt x="13858" y="64952"/>
                    </a:cubicBezTo>
                    <a:cubicBezTo>
                      <a:pt x="11763" y="76761"/>
                      <a:pt x="9668" y="88952"/>
                      <a:pt x="4905" y="101904"/>
                    </a:cubicBezTo>
                    <a:lnTo>
                      <a:pt x="8905" y="103428"/>
                    </a:lnTo>
                    <a:cubicBezTo>
                      <a:pt x="16144" y="94095"/>
                      <a:pt x="25859" y="78666"/>
                      <a:pt x="33098" y="64762"/>
                    </a:cubicBezTo>
                    <a:cubicBezTo>
                      <a:pt x="33479" y="64000"/>
                      <a:pt x="34432" y="63428"/>
                      <a:pt x="35384" y="63809"/>
                    </a:cubicBezTo>
                    <a:cubicBezTo>
                      <a:pt x="44337" y="66095"/>
                      <a:pt x="48909" y="77714"/>
                      <a:pt x="54243" y="91238"/>
                    </a:cubicBezTo>
                    <a:cubicBezTo>
                      <a:pt x="60338" y="107428"/>
                      <a:pt x="67387" y="125714"/>
                      <a:pt x="83197" y="131618"/>
                    </a:cubicBezTo>
                    <a:lnTo>
                      <a:pt x="83197" y="131618"/>
                    </a:lnTo>
                    <a:close/>
                  </a:path>
                </a:pathLst>
              </a:custGeom>
              <a:solidFill>
                <a:srgbClr val="000000"/>
              </a:solidFill>
              <a:ln w="1904" cap="flat">
                <a:noFill/>
                <a:prstDash val="solid"/>
                <a:miter/>
              </a:ln>
            </p:spPr>
            <p:txBody>
              <a:bodyPr rtlCol="0" anchor="ctr"/>
              <a:lstStyle/>
              <a:p>
                <a:endParaRPr lang="fr-FR"/>
              </a:p>
            </p:txBody>
          </p:sp>
          <p:sp>
            <p:nvSpPr>
              <p:cNvPr id="1410" name="Forme libre 1409">
                <a:extLst>
                  <a:ext uri="{FF2B5EF4-FFF2-40B4-BE49-F238E27FC236}">
                    <a16:creationId xmlns:a16="http://schemas.microsoft.com/office/drawing/2014/main" id="{F797A571-7D6F-9DF7-2FA6-C2FFC8E126E2}"/>
                  </a:ext>
                </a:extLst>
              </p:cNvPr>
              <p:cNvSpPr/>
              <p:nvPr/>
            </p:nvSpPr>
            <p:spPr>
              <a:xfrm>
                <a:off x="6798609" y="3109476"/>
                <a:ext cx="54480" cy="34856"/>
              </a:xfrm>
              <a:custGeom>
                <a:avLst/>
                <a:gdLst>
                  <a:gd name="connsiteX0" fmla="*/ 54480 w 54480"/>
                  <a:gd name="connsiteY0" fmla="*/ 18286 h 34856"/>
                  <a:gd name="connsiteX1" fmla="*/ 50290 w 54480"/>
                  <a:gd name="connsiteY1" fmla="*/ 34857 h 34856"/>
                  <a:gd name="connsiteX2" fmla="*/ 0 w 54480"/>
                  <a:gd name="connsiteY2" fmla="*/ 16000 h 34856"/>
                  <a:gd name="connsiteX3" fmla="*/ 0 w 54480"/>
                  <a:gd name="connsiteY3" fmla="*/ 16000 h 34856"/>
                  <a:gd name="connsiteX4" fmla="*/ 5524 w 54480"/>
                  <a:gd name="connsiteY4" fmla="*/ 0 h 34856"/>
                  <a:gd name="connsiteX5" fmla="*/ 54480 w 54480"/>
                  <a:gd name="connsiteY5" fmla="*/ 18286 h 34856"/>
                  <a:gd name="connsiteX6" fmla="*/ 54480 w 54480"/>
                  <a:gd name="connsiteY6" fmla="*/ 18286 h 3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480" h="34856">
                    <a:moveTo>
                      <a:pt x="54480" y="18286"/>
                    </a:moveTo>
                    <a:cubicBezTo>
                      <a:pt x="52385" y="24571"/>
                      <a:pt x="51242" y="27809"/>
                      <a:pt x="50290" y="34857"/>
                    </a:cubicBezTo>
                    <a:lnTo>
                      <a:pt x="0" y="16000"/>
                    </a:lnTo>
                    <a:lnTo>
                      <a:pt x="0" y="16000"/>
                    </a:lnTo>
                    <a:cubicBezTo>
                      <a:pt x="2095" y="10667"/>
                      <a:pt x="4000" y="5333"/>
                      <a:pt x="5524" y="0"/>
                    </a:cubicBezTo>
                    <a:lnTo>
                      <a:pt x="54480" y="18286"/>
                    </a:lnTo>
                    <a:lnTo>
                      <a:pt x="54480" y="18286"/>
                    </a:lnTo>
                    <a:close/>
                  </a:path>
                </a:pathLst>
              </a:custGeom>
              <a:solidFill>
                <a:srgbClr val="000000"/>
              </a:solidFill>
              <a:ln w="1904" cap="flat">
                <a:noFill/>
                <a:prstDash val="solid"/>
                <a:miter/>
              </a:ln>
            </p:spPr>
            <p:txBody>
              <a:bodyPr rtlCol="0" anchor="ctr"/>
              <a:lstStyle/>
              <a:p>
                <a:endParaRPr lang="fr-FR"/>
              </a:p>
            </p:txBody>
          </p:sp>
          <p:sp>
            <p:nvSpPr>
              <p:cNvPr id="1411" name="Forme libre 1410">
                <a:extLst>
                  <a:ext uri="{FF2B5EF4-FFF2-40B4-BE49-F238E27FC236}">
                    <a16:creationId xmlns:a16="http://schemas.microsoft.com/office/drawing/2014/main" id="{9426373A-BB8C-07C1-4B6C-4B8205C15CE2}"/>
                  </a:ext>
                </a:extLst>
              </p:cNvPr>
              <p:cNvSpPr/>
              <p:nvPr/>
            </p:nvSpPr>
            <p:spPr>
              <a:xfrm>
                <a:off x="6796561" y="3107618"/>
                <a:ext cx="58552" cy="38809"/>
              </a:xfrm>
              <a:custGeom>
                <a:avLst/>
                <a:gdLst>
                  <a:gd name="connsiteX0" fmla="*/ 52528 w 58552"/>
                  <a:gd name="connsiteY0" fmla="*/ 38809 h 38809"/>
                  <a:gd name="connsiteX1" fmla="*/ 51766 w 58552"/>
                  <a:gd name="connsiteY1" fmla="*/ 38619 h 38809"/>
                  <a:gd name="connsiteX2" fmla="*/ 1476 w 58552"/>
                  <a:gd name="connsiteY2" fmla="*/ 19762 h 38809"/>
                  <a:gd name="connsiteX3" fmla="*/ 143 w 58552"/>
                  <a:gd name="connsiteY3" fmla="*/ 18428 h 38809"/>
                  <a:gd name="connsiteX4" fmla="*/ 143 w 58552"/>
                  <a:gd name="connsiteY4" fmla="*/ 17095 h 38809"/>
                  <a:gd name="connsiteX5" fmla="*/ 5667 w 58552"/>
                  <a:gd name="connsiteY5" fmla="*/ 1286 h 38809"/>
                  <a:gd name="connsiteX6" fmla="*/ 6810 w 58552"/>
                  <a:gd name="connsiteY6" fmla="*/ 143 h 38809"/>
                  <a:gd name="connsiteX7" fmla="*/ 8334 w 58552"/>
                  <a:gd name="connsiteY7" fmla="*/ 143 h 38809"/>
                  <a:gd name="connsiteX8" fmla="*/ 57291 w 58552"/>
                  <a:gd name="connsiteY8" fmla="*/ 18619 h 38809"/>
                  <a:gd name="connsiteX9" fmla="*/ 58433 w 58552"/>
                  <a:gd name="connsiteY9" fmla="*/ 21095 h 38809"/>
                  <a:gd name="connsiteX10" fmla="*/ 57862 w 58552"/>
                  <a:gd name="connsiteY10" fmla="*/ 23000 h 38809"/>
                  <a:gd name="connsiteX11" fmla="*/ 54433 w 58552"/>
                  <a:gd name="connsiteY11" fmla="*/ 37095 h 38809"/>
                  <a:gd name="connsiteX12" fmla="*/ 53481 w 58552"/>
                  <a:gd name="connsiteY12" fmla="*/ 38619 h 38809"/>
                  <a:gd name="connsiteX13" fmla="*/ 52528 w 58552"/>
                  <a:gd name="connsiteY13" fmla="*/ 38809 h 38809"/>
                  <a:gd name="connsiteX14" fmla="*/ 52528 w 58552"/>
                  <a:gd name="connsiteY14" fmla="*/ 38809 h 38809"/>
                  <a:gd name="connsiteX15" fmla="*/ 4715 w 58552"/>
                  <a:gd name="connsiteY15" fmla="*/ 16524 h 38809"/>
                  <a:gd name="connsiteX16" fmla="*/ 50814 w 58552"/>
                  <a:gd name="connsiteY16" fmla="*/ 33857 h 38809"/>
                  <a:gd name="connsiteX17" fmla="*/ 54052 w 58552"/>
                  <a:gd name="connsiteY17" fmla="*/ 21476 h 38809"/>
                  <a:gd name="connsiteX18" fmla="*/ 54052 w 58552"/>
                  <a:gd name="connsiteY18" fmla="*/ 21476 h 38809"/>
                  <a:gd name="connsiteX19" fmla="*/ 9096 w 58552"/>
                  <a:gd name="connsiteY19" fmla="*/ 4524 h 38809"/>
                  <a:gd name="connsiteX20" fmla="*/ 4715 w 58552"/>
                  <a:gd name="connsiteY20" fmla="*/ 16524 h 38809"/>
                  <a:gd name="connsiteX21" fmla="*/ 4715 w 58552"/>
                  <a:gd name="connsiteY21" fmla="*/ 16524 h 38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8552" h="38809">
                    <a:moveTo>
                      <a:pt x="52528" y="38809"/>
                    </a:moveTo>
                    <a:cubicBezTo>
                      <a:pt x="52338" y="38809"/>
                      <a:pt x="51957" y="38809"/>
                      <a:pt x="51766" y="38619"/>
                    </a:cubicBezTo>
                    <a:lnTo>
                      <a:pt x="1476" y="19762"/>
                    </a:lnTo>
                    <a:cubicBezTo>
                      <a:pt x="905" y="19571"/>
                      <a:pt x="333" y="19000"/>
                      <a:pt x="143" y="18428"/>
                    </a:cubicBezTo>
                    <a:cubicBezTo>
                      <a:pt x="-48" y="18048"/>
                      <a:pt x="-48" y="17476"/>
                      <a:pt x="143" y="17095"/>
                    </a:cubicBezTo>
                    <a:cubicBezTo>
                      <a:pt x="2238" y="11571"/>
                      <a:pt x="4143" y="6238"/>
                      <a:pt x="5667" y="1286"/>
                    </a:cubicBezTo>
                    <a:cubicBezTo>
                      <a:pt x="5858" y="714"/>
                      <a:pt x="6239" y="333"/>
                      <a:pt x="6810" y="143"/>
                    </a:cubicBezTo>
                    <a:cubicBezTo>
                      <a:pt x="7381" y="-48"/>
                      <a:pt x="7953" y="-48"/>
                      <a:pt x="8334" y="143"/>
                    </a:cubicBezTo>
                    <a:lnTo>
                      <a:pt x="57291" y="18619"/>
                    </a:lnTo>
                    <a:cubicBezTo>
                      <a:pt x="58243" y="19000"/>
                      <a:pt x="58814" y="20143"/>
                      <a:pt x="58433" y="21095"/>
                    </a:cubicBezTo>
                    <a:lnTo>
                      <a:pt x="57862" y="23000"/>
                    </a:lnTo>
                    <a:cubicBezTo>
                      <a:pt x="56148" y="28143"/>
                      <a:pt x="55195" y="31190"/>
                      <a:pt x="54433" y="37095"/>
                    </a:cubicBezTo>
                    <a:cubicBezTo>
                      <a:pt x="54433" y="37666"/>
                      <a:pt x="54052" y="38238"/>
                      <a:pt x="53481" y="38619"/>
                    </a:cubicBezTo>
                    <a:cubicBezTo>
                      <a:pt x="53290" y="38619"/>
                      <a:pt x="52909" y="38809"/>
                      <a:pt x="52528" y="38809"/>
                    </a:cubicBezTo>
                    <a:lnTo>
                      <a:pt x="52528" y="38809"/>
                    </a:lnTo>
                    <a:close/>
                    <a:moveTo>
                      <a:pt x="4715" y="16524"/>
                    </a:moveTo>
                    <a:lnTo>
                      <a:pt x="50814" y="33857"/>
                    </a:lnTo>
                    <a:cubicBezTo>
                      <a:pt x="51576" y="28905"/>
                      <a:pt x="52528" y="25857"/>
                      <a:pt x="54052" y="21476"/>
                    </a:cubicBezTo>
                    <a:lnTo>
                      <a:pt x="54052" y="21476"/>
                    </a:lnTo>
                    <a:lnTo>
                      <a:pt x="9096" y="4524"/>
                    </a:lnTo>
                    <a:cubicBezTo>
                      <a:pt x="7763" y="8333"/>
                      <a:pt x="6239" y="12524"/>
                      <a:pt x="4715" y="16524"/>
                    </a:cubicBezTo>
                    <a:lnTo>
                      <a:pt x="4715" y="16524"/>
                    </a:lnTo>
                    <a:close/>
                  </a:path>
                </a:pathLst>
              </a:custGeom>
              <a:solidFill>
                <a:srgbClr val="000000"/>
              </a:solidFill>
              <a:ln w="1904" cap="flat">
                <a:noFill/>
                <a:prstDash val="solid"/>
                <a:miter/>
              </a:ln>
            </p:spPr>
            <p:txBody>
              <a:bodyPr rtlCol="0" anchor="ctr"/>
              <a:lstStyle/>
              <a:p>
                <a:endParaRPr lang="fr-FR"/>
              </a:p>
            </p:txBody>
          </p:sp>
          <p:sp>
            <p:nvSpPr>
              <p:cNvPr id="1412" name="Forme libre 1411">
                <a:extLst>
                  <a:ext uri="{FF2B5EF4-FFF2-40B4-BE49-F238E27FC236}">
                    <a16:creationId xmlns:a16="http://schemas.microsoft.com/office/drawing/2014/main" id="{227DC0CE-E8A2-5B58-9222-D5B5DCFF28C0}"/>
                  </a:ext>
                </a:extLst>
              </p:cNvPr>
              <p:cNvSpPr/>
              <p:nvPr/>
            </p:nvSpPr>
            <p:spPr>
              <a:xfrm>
                <a:off x="6841432" y="2830923"/>
                <a:ext cx="12688" cy="20268"/>
              </a:xfrm>
              <a:custGeom>
                <a:avLst/>
                <a:gdLst>
                  <a:gd name="connsiteX0" fmla="*/ 2133 w 12688"/>
                  <a:gd name="connsiteY0" fmla="*/ 20268 h 20268"/>
                  <a:gd name="connsiteX1" fmla="*/ 1181 w 12688"/>
                  <a:gd name="connsiteY1" fmla="*/ 20078 h 20268"/>
                  <a:gd name="connsiteX2" fmla="*/ 228 w 12688"/>
                  <a:gd name="connsiteY2" fmla="*/ 17411 h 20268"/>
                  <a:gd name="connsiteX3" fmla="*/ 8800 w 12688"/>
                  <a:gd name="connsiteY3" fmla="*/ 1030 h 20268"/>
                  <a:gd name="connsiteX4" fmla="*/ 11658 w 12688"/>
                  <a:gd name="connsiteY4" fmla="*/ 268 h 20268"/>
                  <a:gd name="connsiteX5" fmla="*/ 12420 w 12688"/>
                  <a:gd name="connsiteY5" fmla="*/ 3126 h 20268"/>
                  <a:gd name="connsiteX6" fmla="*/ 3848 w 12688"/>
                  <a:gd name="connsiteY6" fmla="*/ 19316 h 20268"/>
                  <a:gd name="connsiteX7" fmla="*/ 2133 w 12688"/>
                  <a:gd name="connsiteY7" fmla="*/ 20268 h 20268"/>
                  <a:gd name="connsiteX8" fmla="*/ 2133 w 12688"/>
                  <a:gd name="connsiteY8" fmla="*/ 20268 h 2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88" h="20268">
                    <a:moveTo>
                      <a:pt x="2133" y="20268"/>
                    </a:moveTo>
                    <a:cubicBezTo>
                      <a:pt x="1752" y="20268"/>
                      <a:pt x="1561" y="20268"/>
                      <a:pt x="1181" y="20078"/>
                    </a:cubicBezTo>
                    <a:cubicBezTo>
                      <a:pt x="228" y="19506"/>
                      <a:pt x="-344" y="18364"/>
                      <a:pt x="228" y="17411"/>
                    </a:cubicBezTo>
                    <a:cubicBezTo>
                      <a:pt x="2895" y="11887"/>
                      <a:pt x="5753" y="6364"/>
                      <a:pt x="8800" y="1030"/>
                    </a:cubicBezTo>
                    <a:cubicBezTo>
                      <a:pt x="9372" y="78"/>
                      <a:pt x="10705" y="-303"/>
                      <a:pt x="11658" y="268"/>
                    </a:cubicBezTo>
                    <a:cubicBezTo>
                      <a:pt x="12610" y="840"/>
                      <a:pt x="12991" y="2173"/>
                      <a:pt x="12420" y="3126"/>
                    </a:cubicBezTo>
                    <a:cubicBezTo>
                      <a:pt x="9372" y="8459"/>
                      <a:pt x="6514" y="13983"/>
                      <a:pt x="3848" y="19316"/>
                    </a:cubicBezTo>
                    <a:cubicBezTo>
                      <a:pt x="3657" y="19887"/>
                      <a:pt x="2895" y="20268"/>
                      <a:pt x="2133" y="20268"/>
                    </a:cubicBezTo>
                    <a:lnTo>
                      <a:pt x="2133" y="20268"/>
                    </a:lnTo>
                    <a:close/>
                  </a:path>
                </a:pathLst>
              </a:custGeom>
              <a:solidFill>
                <a:srgbClr val="000000"/>
              </a:solidFill>
              <a:ln w="1904" cap="flat">
                <a:noFill/>
                <a:prstDash val="solid"/>
                <a:miter/>
              </a:ln>
            </p:spPr>
            <p:txBody>
              <a:bodyPr rtlCol="0" anchor="ctr"/>
              <a:lstStyle/>
              <a:p>
                <a:endParaRPr lang="fr-FR"/>
              </a:p>
            </p:txBody>
          </p:sp>
          <p:sp>
            <p:nvSpPr>
              <p:cNvPr id="1413" name="Forme libre 1412">
                <a:extLst>
                  <a:ext uri="{FF2B5EF4-FFF2-40B4-BE49-F238E27FC236}">
                    <a16:creationId xmlns:a16="http://schemas.microsoft.com/office/drawing/2014/main" id="{E031F3E2-DF7F-0142-B09E-B87DEA6A08C7}"/>
                  </a:ext>
                </a:extLst>
              </p:cNvPr>
              <p:cNvSpPr/>
              <p:nvPr/>
            </p:nvSpPr>
            <p:spPr>
              <a:xfrm>
                <a:off x="6678599" y="2732906"/>
                <a:ext cx="240210" cy="128570"/>
              </a:xfrm>
              <a:custGeom>
                <a:avLst/>
                <a:gdLst>
                  <a:gd name="connsiteX0" fmla="*/ 240210 w 240210"/>
                  <a:gd name="connsiteY0" fmla="*/ 22857 h 128570"/>
                  <a:gd name="connsiteX1" fmla="*/ 159061 w 240210"/>
                  <a:gd name="connsiteY1" fmla="*/ 48952 h 128570"/>
                  <a:gd name="connsiteX2" fmla="*/ 82293 w 240210"/>
                  <a:gd name="connsiteY2" fmla="*/ 119238 h 128570"/>
                  <a:gd name="connsiteX3" fmla="*/ 0 w 240210"/>
                  <a:gd name="connsiteY3" fmla="*/ 128571 h 128570"/>
                  <a:gd name="connsiteX4" fmla="*/ 104389 w 240210"/>
                  <a:gd name="connsiteY4" fmla="*/ 32762 h 128570"/>
                  <a:gd name="connsiteX5" fmla="*/ 173348 w 240210"/>
                  <a:gd name="connsiteY5" fmla="*/ 0 h 128570"/>
                  <a:gd name="connsiteX6" fmla="*/ 240210 w 240210"/>
                  <a:gd name="connsiteY6" fmla="*/ 22857 h 12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210" h="128570">
                    <a:moveTo>
                      <a:pt x="240210" y="22857"/>
                    </a:moveTo>
                    <a:cubicBezTo>
                      <a:pt x="224971" y="13905"/>
                      <a:pt x="185349" y="31048"/>
                      <a:pt x="159061" y="48952"/>
                    </a:cubicBezTo>
                    <a:cubicBezTo>
                      <a:pt x="133154" y="66476"/>
                      <a:pt x="104580" y="96381"/>
                      <a:pt x="82293" y="119238"/>
                    </a:cubicBezTo>
                    <a:cubicBezTo>
                      <a:pt x="57338" y="121523"/>
                      <a:pt x="27050" y="125142"/>
                      <a:pt x="0" y="128571"/>
                    </a:cubicBezTo>
                    <a:lnTo>
                      <a:pt x="104389" y="32762"/>
                    </a:lnTo>
                    <a:lnTo>
                      <a:pt x="173348" y="0"/>
                    </a:lnTo>
                    <a:cubicBezTo>
                      <a:pt x="193731" y="6286"/>
                      <a:pt x="226114" y="13714"/>
                      <a:pt x="240210" y="22857"/>
                    </a:cubicBezTo>
                    <a:close/>
                  </a:path>
                </a:pathLst>
              </a:custGeom>
              <a:solidFill>
                <a:srgbClr val="000000"/>
              </a:solidFill>
              <a:ln w="1904" cap="flat">
                <a:noFill/>
                <a:prstDash val="solid"/>
                <a:miter/>
              </a:ln>
            </p:spPr>
            <p:txBody>
              <a:bodyPr rtlCol="0" anchor="ctr"/>
              <a:lstStyle/>
              <a:p>
                <a:endParaRPr lang="fr-FR"/>
              </a:p>
            </p:txBody>
          </p:sp>
          <p:sp>
            <p:nvSpPr>
              <p:cNvPr id="1414" name="Forme libre 1413">
                <a:extLst>
                  <a:ext uri="{FF2B5EF4-FFF2-40B4-BE49-F238E27FC236}">
                    <a16:creationId xmlns:a16="http://schemas.microsoft.com/office/drawing/2014/main" id="{E7DAA713-D6CD-D681-2A20-F0AA83F94653}"/>
                  </a:ext>
                </a:extLst>
              </p:cNvPr>
              <p:cNvSpPr/>
              <p:nvPr/>
            </p:nvSpPr>
            <p:spPr>
              <a:xfrm>
                <a:off x="6676496" y="2731001"/>
                <a:ext cx="244159" cy="132570"/>
              </a:xfrm>
              <a:custGeom>
                <a:avLst/>
                <a:gdLst>
                  <a:gd name="connsiteX0" fmla="*/ 2103 w 244159"/>
                  <a:gd name="connsiteY0" fmla="*/ 132571 h 132570"/>
                  <a:gd name="connsiteX1" fmla="*/ 198 w 244159"/>
                  <a:gd name="connsiteY1" fmla="*/ 131428 h 132570"/>
                  <a:gd name="connsiteX2" fmla="*/ 579 w 244159"/>
                  <a:gd name="connsiteY2" fmla="*/ 129142 h 132570"/>
                  <a:gd name="connsiteX3" fmla="*/ 104969 w 244159"/>
                  <a:gd name="connsiteY3" fmla="*/ 33333 h 132570"/>
                  <a:gd name="connsiteX4" fmla="*/ 105540 w 244159"/>
                  <a:gd name="connsiteY4" fmla="*/ 32952 h 132570"/>
                  <a:gd name="connsiteX5" fmla="*/ 174499 w 244159"/>
                  <a:gd name="connsiteY5" fmla="*/ 191 h 132570"/>
                  <a:gd name="connsiteX6" fmla="*/ 176022 w 244159"/>
                  <a:gd name="connsiteY6" fmla="*/ 0 h 132570"/>
                  <a:gd name="connsiteX7" fmla="*/ 193357 w 244159"/>
                  <a:gd name="connsiteY7" fmla="*/ 5143 h 132570"/>
                  <a:gd name="connsiteX8" fmla="*/ 243266 w 244159"/>
                  <a:gd name="connsiteY8" fmla="*/ 23238 h 132570"/>
                  <a:gd name="connsiteX9" fmla="*/ 243838 w 244159"/>
                  <a:gd name="connsiteY9" fmla="*/ 26095 h 132570"/>
                  <a:gd name="connsiteX10" fmla="*/ 240980 w 244159"/>
                  <a:gd name="connsiteY10" fmla="*/ 26857 h 132570"/>
                  <a:gd name="connsiteX11" fmla="*/ 162117 w 244159"/>
                  <a:gd name="connsiteY11" fmla="*/ 52762 h 132570"/>
                  <a:gd name="connsiteX12" fmla="*/ 91063 w 244159"/>
                  <a:gd name="connsiteY12" fmla="*/ 117333 h 132570"/>
                  <a:gd name="connsiteX13" fmla="*/ 85729 w 244159"/>
                  <a:gd name="connsiteY13" fmla="*/ 122666 h 132570"/>
                  <a:gd name="connsiteX14" fmla="*/ 84396 w 244159"/>
                  <a:gd name="connsiteY14" fmla="*/ 123237 h 132570"/>
                  <a:gd name="connsiteX15" fmla="*/ 2103 w 244159"/>
                  <a:gd name="connsiteY15" fmla="*/ 132571 h 132570"/>
                  <a:gd name="connsiteX16" fmla="*/ 2103 w 244159"/>
                  <a:gd name="connsiteY16" fmla="*/ 132571 h 132570"/>
                  <a:gd name="connsiteX17" fmla="*/ 2103 w 244159"/>
                  <a:gd name="connsiteY17" fmla="*/ 132571 h 132570"/>
                  <a:gd name="connsiteX18" fmla="*/ 107827 w 244159"/>
                  <a:gd name="connsiteY18" fmla="*/ 36381 h 132570"/>
                  <a:gd name="connsiteX19" fmla="*/ 8389 w 244159"/>
                  <a:gd name="connsiteY19" fmla="*/ 127618 h 132570"/>
                  <a:gd name="connsiteX20" fmla="*/ 83634 w 244159"/>
                  <a:gd name="connsiteY20" fmla="*/ 119047 h 132570"/>
                  <a:gd name="connsiteX21" fmla="*/ 88396 w 244159"/>
                  <a:gd name="connsiteY21" fmla="*/ 114095 h 132570"/>
                  <a:gd name="connsiteX22" fmla="*/ 160212 w 244159"/>
                  <a:gd name="connsiteY22" fmla="*/ 48952 h 132570"/>
                  <a:gd name="connsiteX23" fmla="*/ 228789 w 244159"/>
                  <a:gd name="connsiteY23" fmla="*/ 20190 h 132570"/>
                  <a:gd name="connsiteX24" fmla="*/ 192786 w 244159"/>
                  <a:gd name="connsiteY24" fmla="*/ 8762 h 132570"/>
                  <a:gd name="connsiteX25" fmla="*/ 176022 w 244159"/>
                  <a:gd name="connsiteY25" fmla="*/ 3810 h 132570"/>
                  <a:gd name="connsiteX26" fmla="*/ 107827 w 244159"/>
                  <a:gd name="connsiteY26" fmla="*/ 36381 h 13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4159" h="132570">
                    <a:moveTo>
                      <a:pt x="2103" y="132571"/>
                    </a:moveTo>
                    <a:cubicBezTo>
                      <a:pt x="1341" y="132571"/>
                      <a:pt x="579" y="132190"/>
                      <a:pt x="198" y="131428"/>
                    </a:cubicBezTo>
                    <a:cubicBezTo>
                      <a:pt x="-183" y="130666"/>
                      <a:pt x="8" y="129714"/>
                      <a:pt x="579" y="129142"/>
                    </a:cubicBezTo>
                    <a:lnTo>
                      <a:pt x="104969" y="33333"/>
                    </a:lnTo>
                    <a:cubicBezTo>
                      <a:pt x="105159" y="33143"/>
                      <a:pt x="105350" y="33143"/>
                      <a:pt x="105540" y="32952"/>
                    </a:cubicBezTo>
                    <a:lnTo>
                      <a:pt x="174499" y="191"/>
                    </a:lnTo>
                    <a:cubicBezTo>
                      <a:pt x="174880" y="0"/>
                      <a:pt x="175451" y="0"/>
                      <a:pt x="176022" y="0"/>
                    </a:cubicBezTo>
                    <a:cubicBezTo>
                      <a:pt x="181166" y="1714"/>
                      <a:pt x="187071" y="3238"/>
                      <a:pt x="193357" y="5143"/>
                    </a:cubicBezTo>
                    <a:cubicBezTo>
                      <a:pt x="211645" y="10286"/>
                      <a:pt x="232408" y="16190"/>
                      <a:pt x="243266" y="23238"/>
                    </a:cubicBezTo>
                    <a:cubicBezTo>
                      <a:pt x="244219" y="23809"/>
                      <a:pt x="244409" y="25143"/>
                      <a:pt x="243838" y="26095"/>
                    </a:cubicBezTo>
                    <a:cubicBezTo>
                      <a:pt x="243266" y="27048"/>
                      <a:pt x="241933" y="27428"/>
                      <a:pt x="240980" y="26857"/>
                    </a:cubicBezTo>
                    <a:cubicBezTo>
                      <a:pt x="227455" y="18857"/>
                      <a:pt x="190119" y="33714"/>
                      <a:pt x="162117" y="52762"/>
                    </a:cubicBezTo>
                    <a:cubicBezTo>
                      <a:pt x="138305" y="68952"/>
                      <a:pt x="112017" y="95809"/>
                      <a:pt x="91063" y="117333"/>
                    </a:cubicBezTo>
                    <a:cubicBezTo>
                      <a:pt x="89348" y="119238"/>
                      <a:pt x="87443" y="120952"/>
                      <a:pt x="85729" y="122666"/>
                    </a:cubicBezTo>
                    <a:cubicBezTo>
                      <a:pt x="85348" y="123047"/>
                      <a:pt x="84967" y="123237"/>
                      <a:pt x="84396" y="123237"/>
                    </a:cubicBezTo>
                    <a:cubicBezTo>
                      <a:pt x="57727" y="125714"/>
                      <a:pt x="24581" y="129714"/>
                      <a:pt x="2103" y="132571"/>
                    </a:cubicBezTo>
                    <a:cubicBezTo>
                      <a:pt x="2294" y="132571"/>
                      <a:pt x="2294" y="132571"/>
                      <a:pt x="2103" y="132571"/>
                    </a:cubicBezTo>
                    <a:lnTo>
                      <a:pt x="2103" y="132571"/>
                    </a:lnTo>
                    <a:close/>
                    <a:moveTo>
                      <a:pt x="107827" y="36381"/>
                    </a:moveTo>
                    <a:lnTo>
                      <a:pt x="8389" y="127618"/>
                    </a:lnTo>
                    <a:cubicBezTo>
                      <a:pt x="30296" y="124952"/>
                      <a:pt x="59441" y="121333"/>
                      <a:pt x="83634" y="119047"/>
                    </a:cubicBezTo>
                    <a:cubicBezTo>
                      <a:pt x="85158" y="117523"/>
                      <a:pt x="86682" y="115809"/>
                      <a:pt x="88396" y="114095"/>
                    </a:cubicBezTo>
                    <a:cubicBezTo>
                      <a:pt x="109541" y="92380"/>
                      <a:pt x="136019" y="65333"/>
                      <a:pt x="160212" y="48952"/>
                    </a:cubicBezTo>
                    <a:cubicBezTo>
                      <a:pt x="178118" y="36762"/>
                      <a:pt x="208025" y="21524"/>
                      <a:pt x="228789" y="20190"/>
                    </a:cubicBezTo>
                    <a:cubicBezTo>
                      <a:pt x="218312" y="16000"/>
                      <a:pt x="204978" y="12190"/>
                      <a:pt x="192786" y="8762"/>
                    </a:cubicBezTo>
                    <a:cubicBezTo>
                      <a:pt x="186881" y="7048"/>
                      <a:pt x="181166" y="5524"/>
                      <a:pt x="176022" y="3810"/>
                    </a:cubicBezTo>
                    <a:lnTo>
                      <a:pt x="107827" y="36381"/>
                    </a:lnTo>
                    <a:close/>
                  </a:path>
                </a:pathLst>
              </a:custGeom>
              <a:solidFill>
                <a:srgbClr val="000000"/>
              </a:solidFill>
              <a:ln w="1904" cap="flat">
                <a:noFill/>
                <a:prstDash val="solid"/>
                <a:miter/>
              </a:ln>
            </p:spPr>
            <p:txBody>
              <a:bodyPr rtlCol="0" anchor="ctr"/>
              <a:lstStyle/>
              <a:p>
                <a:endParaRPr lang="fr-FR"/>
              </a:p>
            </p:txBody>
          </p:sp>
          <p:sp>
            <p:nvSpPr>
              <p:cNvPr id="1415" name="Forme libre 1414">
                <a:extLst>
                  <a:ext uri="{FF2B5EF4-FFF2-40B4-BE49-F238E27FC236}">
                    <a16:creationId xmlns:a16="http://schemas.microsoft.com/office/drawing/2014/main" id="{35B2ED41-35EB-A569-D920-DCBBCEA9983A}"/>
                  </a:ext>
                </a:extLst>
              </p:cNvPr>
              <p:cNvSpPr/>
              <p:nvPr/>
            </p:nvSpPr>
            <p:spPr>
              <a:xfrm>
                <a:off x="6454782" y="2538417"/>
                <a:ext cx="234586" cy="470112"/>
              </a:xfrm>
              <a:custGeom>
                <a:avLst/>
                <a:gdLst>
                  <a:gd name="connsiteX0" fmla="*/ 232389 w 234586"/>
                  <a:gd name="connsiteY0" fmla="*/ 371250 h 470112"/>
                  <a:gd name="connsiteX1" fmla="*/ 229913 w 234586"/>
                  <a:gd name="connsiteY1" fmla="*/ 387631 h 470112"/>
                  <a:gd name="connsiteX2" fmla="*/ 229913 w 234586"/>
                  <a:gd name="connsiteY2" fmla="*/ 387631 h 470112"/>
                  <a:gd name="connsiteX3" fmla="*/ 177718 w 234586"/>
                  <a:gd name="connsiteY3" fmla="*/ 468583 h 470112"/>
                  <a:gd name="connsiteX4" fmla="*/ 172194 w 234586"/>
                  <a:gd name="connsiteY4" fmla="*/ 469725 h 470112"/>
                  <a:gd name="connsiteX5" fmla="*/ 172194 w 234586"/>
                  <a:gd name="connsiteY5" fmla="*/ 469725 h 470112"/>
                  <a:gd name="connsiteX6" fmla="*/ 166479 w 234586"/>
                  <a:gd name="connsiteY6" fmla="*/ 470106 h 470112"/>
                  <a:gd name="connsiteX7" fmla="*/ 127809 w 234586"/>
                  <a:gd name="connsiteY7" fmla="*/ 457154 h 470112"/>
                  <a:gd name="connsiteX8" fmla="*/ 117332 w 234586"/>
                  <a:gd name="connsiteY8" fmla="*/ 449535 h 470112"/>
                  <a:gd name="connsiteX9" fmla="*/ 117332 w 234586"/>
                  <a:gd name="connsiteY9" fmla="*/ 449535 h 470112"/>
                  <a:gd name="connsiteX10" fmla="*/ 114855 w 234586"/>
                  <a:gd name="connsiteY10" fmla="*/ 447440 h 470112"/>
                  <a:gd name="connsiteX11" fmla="*/ 1131 w 234586"/>
                  <a:gd name="connsiteY11" fmla="*/ 167441 h 470112"/>
                  <a:gd name="connsiteX12" fmla="*/ 751 w 234586"/>
                  <a:gd name="connsiteY12" fmla="*/ 116203 h 470112"/>
                  <a:gd name="connsiteX13" fmla="*/ 67994 w 234586"/>
                  <a:gd name="connsiteY13" fmla="*/ 14 h 470112"/>
                  <a:gd name="connsiteX14" fmla="*/ 202863 w 234586"/>
                  <a:gd name="connsiteY14" fmla="*/ 160013 h 470112"/>
                  <a:gd name="connsiteX15" fmla="*/ 234294 w 234586"/>
                  <a:gd name="connsiteY15" fmla="*/ 318298 h 470112"/>
                  <a:gd name="connsiteX16" fmla="*/ 232389 w 234586"/>
                  <a:gd name="connsiteY16" fmla="*/ 371250 h 470112"/>
                  <a:gd name="connsiteX17" fmla="*/ 232389 w 234586"/>
                  <a:gd name="connsiteY17" fmla="*/ 371250 h 47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4586" h="470112">
                    <a:moveTo>
                      <a:pt x="232389" y="371250"/>
                    </a:moveTo>
                    <a:cubicBezTo>
                      <a:pt x="231627" y="376774"/>
                      <a:pt x="230865" y="382297"/>
                      <a:pt x="229913" y="387631"/>
                    </a:cubicBezTo>
                    <a:lnTo>
                      <a:pt x="229913" y="387631"/>
                    </a:lnTo>
                    <a:cubicBezTo>
                      <a:pt x="221912" y="431440"/>
                      <a:pt x="203815" y="461535"/>
                      <a:pt x="177718" y="468583"/>
                    </a:cubicBezTo>
                    <a:cubicBezTo>
                      <a:pt x="176003" y="469154"/>
                      <a:pt x="174098" y="469535"/>
                      <a:pt x="172194" y="469725"/>
                    </a:cubicBezTo>
                    <a:cubicBezTo>
                      <a:pt x="172194" y="469725"/>
                      <a:pt x="172194" y="469725"/>
                      <a:pt x="172194" y="469725"/>
                    </a:cubicBezTo>
                    <a:cubicBezTo>
                      <a:pt x="170289" y="469916"/>
                      <a:pt x="168384" y="470106"/>
                      <a:pt x="166479" y="470106"/>
                    </a:cubicBezTo>
                    <a:cubicBezTo>
                      <a:pt x="153906" y="470297"/>
                      <a:pt x="140762" y="465725"/>
                      <a:pt x="127809" y="457154"/>
                    </a:cubicBezTo>
                    <a:cubicBezTo>
                      <a:pt x="124380" y="454868"/>
                      <a:pt x="120951" y="452202"/>
                      <a:pt x="117332" y="449535"/>
                    </a:cubicBezTo>
                    <a:lnTo>
                      <a:pt x="117332" y="449535"/>
                    </a:lnTo>
                    <a:cubicBezTo>
                      <a:pt x="116570" y="448773"/>
                      <a:pt x="115617" y="448202"/>
                      <a:pt x="114855" y="447440"/>
                    </a:cubicBezTo>
                    <a:cubicBezTo>
                      <a:pt x="52755" y="393916"/>
                      <a:pt x="8561" y="270679"/>
                      <a:pt x="1131" y="167441"/>
                    </a:cubicBezTo>
                    <a:cubicBezTo>
                      <a:pt x="-202" y="149537"/>
                      <a:pt x="-393" y="132394"/>
                      <a:pt x="751" y="116203"/>
                    </a:cubicBezTo>
                    <a:cubicBezTo>
                      <a:pt x="4941" y="47442"/>
                      <a:pt x="29324" y="775"/>
                      <a:pt x="67994" y="14"/>
                    </a:cubicBezTo>
                    <a:cubicBezTo>
                      <a:pt x="118475" y="-1129"/>
                      <a:pt x="170670" y="70299"/>
                      <a:pt x="202863" y="160013"/>
                    </a:cubicBezTo>
                    <a:cubicBezTo>
                      <a:pt x="220960" y="210298"/>
                      <a:pt x="232580" y="266107"/>
                      <a:pt x="234294" y="318298"/>
                    </a:cubicBezTo>
                    <a:cubicBezTo>
                      <a:pt x="235056" y="336583"/>
                      <a:pt x="234294" y="354297"/>
                      <a:pt x="232389" y="371250"/>
                    </a:cubicBezTo>
                    <a:lnTo>
                      <a:pt x="232389" y="371250"/>
                    </a:lnTo>
                    <a:close/>
                  </a:path>
                </a:pathLst>
              </a:custGeom>
              <a:solidFill>
                <a:srgbClr val="000000"/>
              </a:solidFill>
              <a:ln w="1904" cap="flat">
                <a:noFill/>
                <a:prstDash val="solid"/>
                <a:miter/>
              </a:ln>
            </p:spPr>
            <p:txBody>
              <a:bodyPr rtlCol="0" anchor="ctr"/>
              <a:lstStyle/>
              <a:p>
                <a:endParaRPr lang="fr-FR"/>
              </a:p>
            </p:txBody>
          </p:sp>
          <p:sp>
            <p:nvSpPr>
              <p:cNvPr id="1416" name="Forme libre 1415">
                <a:extLst>
                  <a:ext uri="{FF2B5EF4-FFF2-40B4-BE49-F238E27FC236}">
                    <a16:creationId xmlns:a16="http://schemas.microsoft.com/office/drawing/2014/main" id="{94681BDC-DECF-7992-2EB7-5B89E5D9EBAF}"/>
                  </a:ext>
                </a:extLst>
              </p:cNvPr>
              <p:cNvSpPr/>
              <p:nvPr/>
            </p:nvSpPr>
            <p:spPr>
              <a:xfrm>
                <a:off x="6452496" y="2536130"/>
                <a:ext cx="238883" cy="474488"/>
              </a:xfrm>
              <a:custGeom>
                <a:avLst/>
                <a:gdLst>
                  <a:gd name="connsiteX0" fmla="*/ 167812 w 238883"/>
                  <a:gd name="connsiteY0" fmla="*/ 474488 h 474488"/>
                  <a:gd name="connsiteX1" fmla="*/ 128952 w 238883"/>
                  <a:gd name="connsiteY1" fmla="*/ 461155 h 474488"/>
                  <a:gd name="connsiteX2" fmla="*/ 118475 w 238883"/>
                  <a:gd name="connsiteY2" fmla="*/ 453346 h 474488"/>
                  <a:gd name="connsiteX3" fmla="*/ 118284 w 238883"/>
                  <a:gd name="connsiteY3" fmla="*/ 453346 h 474488"/>
                  <a:gd name="connsiteX4" fmla="*/ 115617 w 238883"/>
                  <a:gd name="connsiteY4" fmla="*/ 451250 h 474488"/>
                  <a:gd name="connsiteX5" fmla="*/ 1131 w 238883"/>
                  <a:gd name="connsiteY5" fmla="*/ 169919 h 474488"/>
                  <a:gd name="connsiteX6" fmla="*/ 751 w 238883"/>
                  <a:gd name="connsiteY6" fmla="*/ 118300 h 474488"/>
                  <a:gd name="connsiteX7" fmla="*/ 21705 w 238883"/>
                  <a:gd name="connsiteY7" fmla="*/ 33729 h 474488"/>
                  <a:gd name="connsiteX8" fmla="*/ 70090 w 238883"/>
                  <a:gd name="connsiteY8" fmla="*/ 15 h 474488"/>
                  <a:gd name="connsiteX9" fmla="*/ 146096 w 238883"/>
                  <a:gd name="connsiteY9" fmla="*/ 46681 h 474488"/>
                  <a:gd name="connsiteX10" fmla="*/ 207054 w 238883"/>
                  <a:gd name="connsiteY10" fmla="*/ 161347 h 474488"/>
                  <a:gd name="connsiteX11" fmla="*/ 238675 w 238883"/>
                  <a:gd name="connsiteY11" fmla="*/ 320204 h 474488"/>
                  <a:gd name="connsiteX12" fmla="*/ 236580 w 238883"/>
                  <a:gd name="connsiteY12" fmla="*/ 373346 h 474488"/>
                  <a:gd name="connsiteX13" fmla="*/ 234104 w 238883"/>
                  <a:gd name="connsiteY13" fmla="*/ 389917 h 474488"/>
                  <a:gd name="connsiteX14" fmla="*/ 180385 w 238883"/>
                  <a:gd name="connsiteY14" fmla="*/ 472584 h 474488"/>
                  <a:gd name="connsiteX15" fmla="*/ 174670 w 238883"/>
                  <a:gd name="connsiteY15" fmla="*/ 473727 h 474488"/>
                  <a:gd name="connsiteX16" fmla="*/ 174670 w 238883"/>
                  <a:gd name="connsiteY16" fmla="*/ 473727 h 474488"/>
                  <a:gd name="connsiteX17" fmla="*/ 168765 w 238883"/>
                  <a:gd name="connsiteY17" fmla="*/ 474298 h 474488"/>
                  <a:gd name="connsiteX18" fmla="*/ 167812 w 238883"/>
                  <a:gd name="connsiteY18" fmla="*/ 474488 h 474488"/>
                  <a:gd name="connsiteX19" fmla="*/ 167812 w 238883"/>
                  <a:gd name="connsiteY19" fmla="*/ 474488 h 474488"/>
                  <a:gd name="connsiteX20" fmla="*/ 120951 w 238883"/>
                  <a:gd name="connsiteY20" fmla="*/ 450108 h 474488"/>
                  <a:gd name="connsiteX21" fmla="*/ 120951 w 238883"/>
                  <a:gd name="connsiteY21" fmla="*/ 450108 h 474488"/>
                  <a:gd name="connsiteX22" fmla="*/ 131238 w 238883"/>
                  <a:gd name="connsiteY22" fmla="*/ 457727 h 474488"/>
                  <a:gd name="connsiteX23" fmla="*/ 168765 w 238883"/>
                  <a:gd name="connsiteY23" fmla="*/ 470298 h 474488"/>
                  <a:gd name="connsiteX24" fmla="*/ 174098 w 238883"/>
                  <a:gd name="connsiteY24" fmla="*/ 469917 h 474488"/>
                  <a:gd name="connsiteX25" fmla="*/ 174289 w 238883"/>
                  <a:gd name="connsiteY25" fmla="*/ 469917 h 474488"/>
                  <a:gd name="connsiteX26" fmla="*/ 179432 w 238883"/>
                  <a:gd name="connsiteY26" fmla="*/ 468774 h 474488"/>
                  <a:gd name="connsiteX27" fmla="*/ 230103 w 238883"/>
                  <a:gd name="connsiteY27" fmla="*/ 389536 h 474488"/>
                  <a:gd name="connsiteX28" fmla="*/ 232580 w 238883"/>
                  <a:gd name="connsiteY28" fmla="*/ 373156 h 474488"/>
                  <a:gd name="connsiteX29" fmla="*/ 234675 w 238883"/>
                  <a:gd name="connsiteY29" fmla="*/ 320584 h 474488"/>
                  <a:gd name="connsiteX30" fmla="*/ 203244 w 238883"/>
                  <a:gd name="connsiteY30" fmla="*/ 162871 h 474488"/>
                  <a:gd name="connsiteX31" fmla="*/ 71423 w 238883"/>
                  <a:gd name="connsiteY31" fmla="*/ 4205 h 474488"/>
                  <a:gd name="connsiteX32" fmla="*/ 70470 w 238883"/>
                  <a:gd name="connsiteY32" fmla="*/ 4205 h 474488"/>
                  <a:gd name="connsiteX33" fmla="*/ 25705 w 238883"/>
                  <a:gd name="connsiteY33" fmla="*/ 35824 h 474488"/>
                  <a:gd name="connsiteX34" fmla="*/ 5322 w 238883"/>
                  <a:gd name="connsiteY34" fmla="*/ 118490 h 474488"/>
                  <a:gd name="connsiteX35" fmla="*/ 5703 w 238883"/>
                  <a:gd name="connsiteY35" fmla="*/ 169538 h 474488"/>
                  <a:gd name="connsiteX36" fmla="*/ 118665 w 238883"/>
                  <a:gd name="connsiteY36" fmla="*/ 448012 h 474488"/>
                  <a:gd name="connsiteX37" fmla="*/ 120951 w 238883"/>
                  <a:gd name="connsiteY37" fmla="*/ 450108 h 474488"/>
                  <a:gd name="connsiteX38" fmla="*/ 120951 w 238883"/>
                  <a:gd name="connsiteY38" fmla="*/ 450108 h 47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8883" h="474488">
                    <a:moveTo>
                      <a:pt x="167812" y="474488"/>
                    </a:moveTo>
                    <a:cubicBezTo>
                      <a:pt x="155430" y="474488"/>
                      <a:pt x="142286" y="470107"/>
                      <a:pt x="128952" y="461155"/>
                    </a:cubicBezTo>
                    <a:cubicBezTo>
                      <a:pt x="125523" y="458869"/>
                      <a:pt x="121903" y="456203"/>
                      <a:pt x="118475" y="453346"/>
                    </a:cubicBezTo>
                    <a:cubicBezTo>
                      <a:pt x="118475" y="453346"/>
                      <a:pt x="118475" y="453346"/>
                      <a:pt x="118284" y="453346"/>
                    </a:cubicBezTo>
                    <a:cubicBezTo>
                      <a:pt x="117332" y="452584"/>
                      <a:pt x="116570" y="451822"/>
                      <a:pt x="115617" y="451250"/>
                    </a:cubicBezTo>
                    <a:cubicBezTo>
                      <a:pt x="49707" y="394489"/>
                      <a:pt x="8180" y="266870"/>
                      <a:pt x="1131" y="169919"/>
                    </a:cubicBezTo>
                    <a:cubicBezTo>
                      <a:pt x="-202" y="151823"/>
                      <a:pt x="-393" y="134490"/>
                      <a:pt x="751" y="118300"/>
                    </a:cubicBezTo>
                    <a:cubicBezTo>
                      <a:pt x="2846" y="83633"/>
                      <a:pt x="10085" y="54300"/>
                      <a:pt x="21705" y="33729"/>
                    </a:cubicBezTo>
                    <a:cubicBezTo>
                      <a:pt x="33896" y="12205"/>
                      <a:pt x="50659" y="586"/>
                      <a:pt x="70090" y="15"/>
                    </a:cubicBezTo>
                    <a:cubicBezTo>
                      <a:pt x="94663" y="-557"/>
                      <a:pt x="120951" y="15634"/>
                      <a:pt x="146096" y="46681"/>
                    </a:cubicBezTo>
                    <a:cubicBezTo>
                      <a:pt x="169336" y="75443"/>
                      <a:pt x="190290" y="115062"/>
                      <a:pt x="207054" y="161347"/>
                    </a:cubicBezTo>
                    <a:cubicBezTo>
                      <a:pt x="225722" y="213537"/>
                      <a:pt x="236961" y="270108"/>
                      <a:pt x="238675" y="320204"/>
                    </a:cubicBezTo>
                    <a:cubicBezTo>
                      <a:pt x="239247" y="338870"/>
                      <a:pt x="238675" y="356775"/>
                      <a:pt x="236580" y="373346"/>
                    </a:cubicBezTo>
                    <a:cubicBezTo>
                      <a:pt x="236008" y="378870"/>
                      <a:pt x="235056" y="384394"/>
                      <a:pt x="234104" y="389917"/>
                    </a:cubicBezTo>
                    <a:cubicBezTo>
                      <a:pt x="225722" y="436012"/>
                      <a:pt x="206672" y="465346"/>
                      <a:pt x="180385" y="472584"/>
                    </a:cubicBezTo>
                    <a:cubicBezTo>
                      <a:pt x="178480" y="473155"/>
                      <a:pt x="176575" y="473536"/>
                      <a:pt x="174670" y="473727"/>
                    </a:cubicBezTo>
                    <a:cubicBezTo>
                      <a:pt x="174670" y="473727"/>
                      <a:pt x="174670" y="473727"/>
                      <a:pt x="174670" y="473727"/>
                    </a:cubicBezTo>
                    <a:cubicBezTo>
                      <a:pt x="172765" y="473917"/>
                      <a:pt x="170670" y="474108"/>
                      <a:pt x="168765" y="474298"/>
                    </a:cubicBezTo>
                    <a:cubicBezTo>
                      <a:pt x="168574" y="474488"/>
                      <a:pt x="168193" y="474488"/>
                      <a:pt x="167812" y="474488"/>
                    </a:cubicBezTo>
                    <a:lnTo>
                      <a:pt x="167812" y="474488"/>
                    </a:lnTo>
                    <a:close/>
                    <a:moveTo>
                      <a:pt x="120951" y="450108"/>
                    </a:moveTo>
                    <a:cubicBezTo>
                      <a:pt x="120951" y="450298"/>
                      <a:pt x="120951" y="450298"/>
                      <a:pt x="120951" y="450108"/>
                    </a:cubicBezTo>
                    <a:cubicBezTo>
                      <a:pt x="124571" y="452965"/>
                      <a:pt x="127999" y="455631"/>
                      <a:pt x="131238" y="457727"/>
                    </a:cubicBezTo>
                    <a:cubicBezTo>
                      <a:pt x="144191" y="466298"/>
                      <a:pt x="156764" y="470488"/>
                      <a:pt x="168765" y="470298"/>
                    </a:cubicBezTo>
                    <a:cubicBezTo>
                      <a:pt x="170670" y="470298"/>
                      <a:pt x="172384" y="470107"/>
                      <a:pt x="174098" y="469917"/>
                    </a:cubicBezTo>
                    <a:cubicBezTo>
                      <a:pt x="174098" y="469917"/>
                      <a:pt x="174098" y="469917"/>
                      <a:pt x="174289" y="469917"/>
                    </a:cubicBezTo>
                    <a:cubicBezTo>
                      <a:pt x="176003" y="469727"/>
                      <a:pt x="177718" y="469346"/>
                      <a:pt x="179432" y="468774"/>
                    </a:cubicBezTo>
                    <a:cubicBezTo>
                      <a:pt x="204006" y="462108"/>
                      <a:pt x="221912" y="433917"/>
                      <a:pt x="230103" y="389536"/>
                    </a:cubicBezTo>
                    <a:cubicBezTo>
                      <a:pt x="231055" y="384013"/>
                      <a:pt x="232008" y="378489"/>
                      <a:pt x="232580" y="373156"/>
                    </a:cubicBezTo>
                    <a:cubicBezTo>
                      <a:pt x="234484" y="356775"/>
                      <a:pt x="235246" y="339061"/>
                      <a:pt x="234675" y="320584"/>
                    </a:cubicBezTo>
                    <a:cubicBezTo>
                      <a:pt x="232960" y="270870"/>
                      <a:pt x="221912" y="214871"/>
                      <a:pt x="203244" y="162871"/>
                    </a:cubicBezTo>
                    <a:cubicBezTo>
                      <a:pt x="168574" y="66300"/>
                      <a:pt x="116951" y="4205"/>
                      <a:pt x="71423" y="4205"/>
                    </a:cubicBezTo>
                    <a:cubicBezTo>
                      <a:pt x="71042" y="4205"/>
                      <a:pt x="70661" y="4205"/>
                      <a:pt x="70470" y="4205"/>
                    </a:cubicBezTo>
                    <a:cubicBezTo>
                      <a:pt x="52564" y="4586"/>
                      <a:pt x="36944" y="15443"/>
                      <a:pt x="25705" y="35824"/>
                    </a:cubicBezTo>
                    <a:cubicBezTo>
                      <a:pt x="14466" y="55824"/>
                      <a:pt x="7418" y="84395"/>
                      <a:pt x="5322" y="118490"/>
                    </a:cubicBezTo>
                    <a:cubicBezTo>
                      <a:pt x="4370" y="134300"/>
                      <a:pt x="4560" y="151442"/>
                      <a:pt x="5703" y="169538"/>
                    </a:cubicBezTo>
                    <a:cubicBezTo>
                      <a:pt x="12561" y="265537"/>
                      <a:pt x="53708" y="392013"/>
                      <a:pt x="118665" y="448012"/>
                    </a:cubicBezTo>
                    <a:cubicBezTo>
                      <a:pt x="119427" y="448774"/>
                      <a:pt x="120189" y="449536"/>
                      <a:pt x="120951" y="450108"/>
                    </a:cubicBezTo>
                    <a:lnTo>
                      <a:pt x="120951" y="450108"/>
                    </a:lnTo>
                    <a:close/>
                  </a:path>
                </a:pathLst>
              </a:custGeom>
              <a:solidFill>
                <a:srgbClr val="000000"/>
              </a:solidFill>
              <a:ln w="1904" cap="flat">
                <a:noFill/>
                <a:prstDash val="solid"/>
                <a:miter/>
              </a:ln>
            </p:spPr>
            <p:txBody>
              <a:bodyPr rtlCol="0" anchor="ctr"/>
              <a:lstStyle/>
              <a:p>
                <a:endParaRPr lang="fr-FR"/>
              </a:p>
            </p:txBody>
          </p:sp>
          <p:sp>
            <p:nvSpPr>
              <p:cNvPr id="1417" name="Forme libre 1416">
                <a:extLst>
                  <a:ext uri="{FF2B5EF4-FFF2-40B4-BE49-F238E27FC236}">
                    <a16:creationId xmlns:a16="http://schemas.microsoft.com/office/drawing/2014/main" id="{CEDB2A6B-8494-A3B0-67F4-0E28F8EB21C1}"/>
                  </a:ext>
                </a:extLst>
              </p:cNvPr>
              <p:cNvSpPr/>
              <p:nvPr/>
            </p:nvSpPr>
            <p:spPr>
              <a:xfrm>
                <a:off x="6456104" y="2653097"/>
                <a:ext cx="465181" cy="342474"/>
              </a:xfrm>
              <a:custGeom>
                <a:avLst/>
                <a:gdLst>
                  <a:gd name="connsiteX0" fmla="*/ 465182 w 465181"/>
                  <a:gd name="connsiteY0" fmla="*/ 102095 h 342474"/>
                  <a:gd name="connsiteX1" fmla="*/ 372222 w 465181"/>
                  <a:gd name="connsiteY1" fmla="*/ 130285 h 342474"/>
                  <a:gd name="connsiteX2" fmla="*/ 195064 w 465181"/>
                  <a:gd name="connsiteY2" fmla="*/ 290475 h 342474"/>
                  <a:gd name="connsiteX3" fmla="*/ 195064 w 465181"/>
                  <a:gd name="connsiteY3" fmla="*/ 290475 h 342474"/>
                  <a:gd name="connsiteX4" fmla="*/ 126677 w 465181"/>
                  <a:gd name="connsiteY4" fmla="*/ 342474 h 342474"/>
                  <a:gd name="connsiteX5" fmla="*/ 116200 w 465181"/>
                  <a:gd name="connsiteY5" fmla="*/ 334855 h 342474"/>
                  <a:gd name="connsiteX6" fmla="*/ 116200 w 465181"/>
                  <a:gd name="connsiteY6" fmla="*/ 334855 h 342474"/>
                  <a:gd name="connsiteX7" fmla="*/ 82102 w 465181"/>
                  <a:gd name="connsiteY7" fmla="*/ 297713 h 342474"/>
                  <a:gd name="connsiteX8" fmla="*/ 0 w 465181"/>
                  <a:gd name="connsiteY8" fmla="*/ 52762 h 342474"/>
                  <a:gd name="connsiteX9" fmla="*/ 51052 w 465181"/>
                  <a:gd name="connsiteY9" fmla="*/ 0 h 342474"/>
                  <a:gd name="connsiteX10" fmla="*/ 201731 w 465181"/>
                  <a:gd name="connsiteY10" fmla="*/ 45333 h 342474"/>
                  <a:gd name="connsiteX11" fmla="*/ 301168 w 465181"/>
                  <a:gd name="connsiteY11" fmla="*/ 50666 h 342474"/>
                  <a:gd name="connsiteX12" fmla="*/ 301168 w 465181"/>
                  <a:gd name="connsiteY12" fmla="*/ 50666 h 342474"/>
                  <a:gd name="connsiteX13" fmla="*/ 465182 w 465181"/>
                  <a:gd name="connsiteY13" fmla="*/ 102095 h 342474"/>
                  <a:gd name="connsiteX14" fmla="*/ 465182 w 465181"/>
                  <a:gd name="connsiteY14" fmla="*/ 102095 h 3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5181" h="342474">
                    <a:moveTo>
                      <a:pt x="465182" y="102095"/>
                    </a:moveTo>
                    <a:cubicBezTo>
                      <a:pt x="444990" y="87428"/>
                      <a:pt x="392986" y="116571"/>
                      <a:pt x="372222" y="130285"/>
                    </a:cubicBezTo>
                    <a:cubicBezTo>
                      <a:pt x="308788" y="171618"/>
                      <a:pt x="253545" y="238094"/>
                      <a:pt x="195064" y="290475"/>
                    </a:cubicBezTo>
                    <a:cubicBezTo>
                      <a:pt x="195064" y="290475"/>
                      <a:pt x="195064" y="290475"/>
                      <a:pt x="195064" y="290475"/>
                    </a:cubicBezTo>
                    <a:cubicBezTo>
                      <a:pt x="173729" y="309713"/>
                      <a:pt x="151251" y="327808"/>
                      <a:pt x="126677" y="342474"/>
                    </a:cubicBezTo>
                    <a:cubicBezTo>
                      <a:pt x="123058" y="340189"/>
                      <a:pt x="119629" y="337522"/>
                      <a:pt x="116200" y="334855"/>
                    </a:cubicBezTo>
                    <a:lnTo>
                      <a:pt x="116200" y="334855"/>
                    </a:lnTo>
                    <a:cubicBezTo>
                      <a:pt x="98294" y="320189"/>
                      <a:pt x="82102" y="298094"/>
                      <a:pt x="82102" y="297713"/>
                    </a:cubicBezTo>
                    <a:cubicBezTo>
                      <a:pt x="44385" y="247237"/>
                      <a:pt x="7048" y="150666"/>
                      <a:pt x="0" y="52762"/>
                    </a:cubicBezTo>
                    <a:cubicBezTo>
                      <a:pt x="22478" y="24762"/>
                      <a:pt x="51052" y="0"/>
                      <a:pt x="51052" y="0"/>
                    </a:cubicBezTo>
                    <a:cubicBezTo>
                      <a:pt x="52195" y="381"/>
                      <a:pt x="200017" y="45333"/>
                      <a:pt x="201731" y="45333"/>
                    </a:cubicBezTo>
                    <a:cubicBezTo>
                      <a:pt x="258498" y="45524"/>
                      <a:pt x="294310" y="50095"/>
                      <a:pt x="301168" y="50666"/>
                    </a:cubicBezTo>
                    <a:cubicBezTo>
                      <a:pt x="301168" y="50666"/>
                      <a:pt x="301168" y="50666"/>
                      <a:pt x="301168" y="50666"/>
                    </a:cubicBezTo>
                    <a:cubicBezTo>
                      <a:pt x="351077" y="55809"/>
                      <a:pt x="424607" y="70476"/>
                      <a:pt x="465182" y="102095"/>
                    </a:cubicBezTo>
                    <a:lnTo>
                      <a:pt x="465182" y="102095"/>
                    </a:lnTo>
                    <a:close/>
                  </a:path>
                </a:pathLst>
              </a:custGeom>
              <a:solidFill>
                <a:srgbClr val="E4003C"/>
              </a:solidFill>
              <a:ln w="1904" cap="flat">
                <a:noFill/>
                <a:prstDash val="solid"/>
                <a:miter/>
              </a:ln>
            </p:spPr>
            <p:txBody>
              <a:bodyPr rtlCol="0" anchor="ctr"/>
              <a:lstStyle/>
              <a:p>
                <a:endParaRPr lang="fr-FR"/>
              </a:p>
            </p:txBody>
          </p:sp>
          <p:sp>
            <p:nvSpPr>
              <p:cNvPr id="1418" name="Forme libre 1417">
                <a:extLst>
                  <a:ext uri="{FF2B5EF4-FFF2-40B4-BE49-F238E27FC236}">
                    <a16:creationId xmlns:a16="http://schemas.microsoft.com/office/drawing/2014/main" id="{4B73D790-013B-206D-3164-CFD4537C6D1D}"/>
                  </a:ext>
                </a:extLst>
              </p:cNvPr>
              <p:cNvSpPr/>
              <p:nvPr/>
            </p:nvSpPr>
            <p:spPr>
              <a:xfrm>
                <a:off x="6453818" y="2651117"/>
                <a:ext cx="469461" cy="346739"/>
              </a:xfrm>
              <a:custGeom>
                <a:avLst/>
                <a:gdLst>
                  <a:gd name="connsiteX0" fmla="*/ 128772 w 469461"/>
                  <a:gd name="connsiteY0" fmla="*/ 346740 h 346739"/>
                  <a:gd name="connsiteX1" fmla="*/ 127630 w 469461"/>
                  <a:gd name="connsiteY1" fmla="*/ 346359 h 346739"/>
                  <a:gd name="connsiteX2" fmla="*/ 117153 w 469461"/>
                  <a:gd name="connsiteY2" fmla="*/ 338549 h 346739"/>
                  <a:gd name="connsiteX3" fmla="*/ 116962 w 469461"/>
                  <a:gd name="connsiteY3" fmla="*/ 338359 h 346739"/>
                  <a:gd name="connsiteX4" fmla="*/ 92960 w 469461"/>
                  <a:gd name="connsiteY4" fmla="*/ 314168 h 346739"/>
                  <a:gd name="connsiteX5" fmla="*/ 82483 w 469461"/>
                  <a:gd name="connsiteY5" fmla="*/ 300835 h 346739"/>
                  <a:gd name="connsiteX6" fmla="*/ 82483 w 469461"/>
                  <a:gd name="connsiteY6" fmla="*/ 300835 h 346739"/>
                  <a:gd name="connsiteX7" fmla="*/ 0 w 469461"/>
                  <a:gd name="connsiteY7" fmla="*/ 54932 h 346739"/>
                  <a:gd name="connsiteX8" fmla="*/ 381 w 469461"/>
                  <a:gd name="connsiteY8" fmla="*/ 53408 h 346739"/>
                  <a:gd name="connsiteX9" fmla="*/ 51623 w 469461"/>
                  <a:gd name="connsiteY9" fmla="*/ 456 h 346739"/>
                  <a:gd name="connsiteX10" fmla="*/ 53528 w 469461"/>
                  <a:gd name="connsiteY10" fmla="*/ 75 h 346739"/>
                  <a:gd name="connsiteX11" fmla="*/ 54480 w 469461"/>
                  <a:gd name="connsiteY11" fmla="*/ 456 h 346739"/>
                  <a:gd name="connsiteX12" fmla="*/ 203827 w 469461"/>
                  <a:gd name="connsiteY12" fmla="*/ 45408 h 346739"/>
                  <a:gd name="connsiteX13" fmla="*/ 298501 w 469461"/>
                  <a:gd name="connsiteY13" fmla="*/ 50360 h 346739"/>
                  <a:gd name="connsiteX14" fmla="*/ 303073 w 469461"/>
                  <a:gd name="connsiteY14" fmla="*/ 50741 h 346739"/>
                  <a:gd name="connsiteX15" fmla="*/ 303264 w 469461"/>
                  <a:gd name="connsiteY15" fmla="*/ 50741 h 346739"/>
                  <a:gd name="connsiteX16" fmla="*/ 468611 w 469461"/>
                  <a:gd name="connsiteY16" fmla="*/ 102550 h 346739"/>
                  <a:gd name="connsiteX17" fmla="*/ 468992 w 469461"/>
                  <a:gd name="connsiteY17" fmla="*/ 105408 h 346739"/>
                  <a:gd name="connsiteX18" fmla="*/ 466134 w 469461"/>
                  <a:gd name="connsiteY18" fmla="*/ 105789 h 346739"/>
                  <a:gd name="connsiteX19" fmla="*/ 375460 w 469461"/>
                  <a:gd name="connsiteY19" fmla="*/ 133979 h 346739"/>
                  <a:gd name="connsiteX20" fmla="*/ 257355 w 469461"/>
                  <a:gd name="connsiteY20" fmla="*/ 237407 h 346739"/>
                  <a:gd name="connsiteX21" fmla="*/ 198683 w 469461"/>
                  <a:gd name="connsiteY21" fmla="*/ 293978 h 346739"/>
                  <a:gd name="connsiteX22" fmla="*/ 198302 w 469461"/>
                  <a:gd name="connsiteY22" fmla="*/ 294359 h 346739"/>
                  <a:gd name="connsiteX23" fmla="*/ 129725 w 469461"/>
                  <a:gd name="connsiteY23" fmla="*/ 346359 h 346739"/>
                  <a:gd name="connsiteX24" fmla="*/ 128772 w 469461"/>
                  <a:gd name="connsiteY24" fmla="*/ 346740 h 346739"/>
                  <a:gd name="connsiteX25" fmla="*/ 128772 w 469461"/>
                  <a:gd name="connsiteY25" fmla="*/ 346740 h 346739"/>
                  <a:gd name="connsiteX26" fmla="*/ 119629 w 469461"/>
                  <a:gd name="connsiteY26" fmla="*/ 335121 h 346739"/>
                  <a:gd name="connsiteX27" fmla="*/ 119629 w 469461"/>
                  <a:gd name="connsiteY27" fmla="*/ 335121 h 346739"/>
                  <a:gd name="connsiteX28" fmla="*/ 128963 w 469461"/>
                  <a:gd name="connsiteY28" fmla="*/ 342168 h 346739"/>
                  <a:gd name="connsiteX29" fmla="*/ 196016 w 469461"/>
                  <a:gd name="connsiteY29" fmla="*/ 291121 h 346739"/>
                  <a:gd name="connsiteX30" fmla="*/ 196207 w 469461"/>
                  <a:gd name="connsiteY30" fmla="*/ 291121 h 346739"/>
                  <a:gd name="connsiteX31" fmla="*/ 254878 w 469461"/>
                  <a:gd name="connsiteY31" fmla="*/ 234550 h 346739"/>
                  <a:gd name="connsiteX32" fmla="*/ 373555 w 469461"/>
                  <a:gd name="connsiteY32" fmla="*/ 130741 h 346739"/>
                  <a:gd name="connsiteX33" fmla="*/ 455657 w 469461"/>
                  <a:gd name="connsiteY33" fmla="*/ 98360 h 346739"/>
                  <a:gd name="connsiteX34" fmla="*/ 303264 w 469461"/>
                  <a:gd name="connsiteY34" fmla="*/ 54932 h 346739"/>
                  <a:gd name="connsiteX35" fmla="*/ 303264 w 469461"/>
                  <a:gd name="connsiteY35" fmla="*/ 54932 h 346739"/>
                  <a:gd name="connsiteX36" fmla="*/ 298501 w 469461"/>
                  <a:gd name="connsiteY36" fmla="*/ 54551 h 346739"/>
                  <a:gd name="connsiteX37" fmla="*/ 204017 w 469461"/>
                  <a:gd name="connsiteY37" fmla="*/ 49598 h 346739"/>
                  <a:gd name="connsiteX38" fmla="*/ 53909 w 469461"/>
                  <a:gd name="connsiteY38" fmla="*/ 4646 h 346739"/>
                  <a:gd name="connsiteX39" fmla="*/ 4572 w 469461"/>
                  <a:gd name="connsiteY39" fmla="*/ 55694 h 346739"/>
                  <a:gd name="connsiteX40" fmla="*/ 86293 w 469461"/>
                  <a:gd name="connsiteY40" fmla="*/ 298740 h 346739"/>
                  <a:gd name="connsiteX41" fmla="*/ 86483 w 469461"/>
                  <a:gd name="connsiteY41" fmla="*/ 299121 h 346739"/>
                  <a:gd name="connsiteX42" fmla="*/ 119629 w 469461"/>
                  <a:gd name="connsiteY42" fmla="*/ 335121 h 346739"/>
                  <a:gd name="connsiteX43" fmla="*/ 119629 w 469461"/>
                  <a:gd name="connsiteY43" fmla="*/ 335121 h 34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9461" h="346739">
                    <a:moveTo>
                      <a:pt x="128772" y="346740"/>
                    </a:moveTo>
                    <a:cubicBezTo>
                      <a:pt x="128392" y="346740"/>
                      <a:pt x="128011" y="346549"/>
                      <a:pt x="127630" y="346359"/>
                    </a:cubicBezTo>
                    <a:cubicBezTo>
                      <a:pt x="124010" y="344073"/>
                      <a:pt x="120581" y="341406"/>
                      <a:pt x="117153" y="338549"/>
                    </a:cubicBezTo>
                    <a:cubicBezTo>
                      <a:pt x="117153" y="338549"/>
                      <a:pt x="117153" y="338549"/>
                      <a:pt x="116962" y="338359"/>
                    </a:cubicBezTo>
                    <a:cubicBezTo>
                      <a:pt x="107437" y="330549"/>
                      <a:pt x="98675" y="320835"/>
                      <a:pt x="92960" y="314168"/>
                    </a:cubicBezTo>
                    <a:cubicBezTo>
                      <a:pt x="90865" y="311692"/>
                      <a:pt x="84388" y="303883"/>
                      <a:pt x="82483" y="300835"/>
                    </a:cubicBezTo>
                    <a:lnTo>
                      <a:pt x="82483" y="300835"/>
                    </a:lnTo>
                    <a:cubicBezTo>
                      <a:pt x="46861" y="253026"/>
                      <a:pt x="7429" y="158360"/>
                      <a:pt x="0" y="54932"/>
                    </a:cubicBezTo>
                    <a:cubicBezTo>
                      <a:pt x="0" y="54360"/>
                      <a:pt x="190" y="53979"/>
                      <a:pt x="381" y="53408"/>
                    </a:cubicBezTo>
                    <a:cubicBezTo>
                      <a:pt x="22859" y="25598"/>
                      <a:pt x="51433" y="646"/>
                      <a:pt x="51623" y="456"/>
                    </a:cubicBezTo>
                    <a:cubicBezTo>
                      <a:pt x="52195" y="75"/>
                      <a:pt x="52956" y="-116"/>
                      <a:pt x="53528" y="75"/>
                    </a:cubicBezTo>
                    <a:lnTo>
                      <a:pt x="54480" y="456"/>
                    </a:lnTo>
                    <a:cubicBezTo>
                      <a:pt x="120772" y="20646"/>
                      <a:pt x="199255" y="44265"/>
                      <a:pt x="203827" y="45408"/>
                    </a:cubicBezTo>
                    <a:cubicBezTo>
                      <a:pt x="252402" y="45598"/>
                      <a:pt x="285929" y="49027"/>
                      <a:pt x="298501" y="50360"/>
                    </a:cubicBezTo>
                    <a:cubicBezTo>
                      <a:pt x="300596" y="50551"/>
                      <a:pt x="302120" y="50741"/>
                      <a:pt x="303073" y="50741"/>
                    </a:cubicBezTo>
                    <a:cubicBezTo>
                      <a:pt x="303073" y="50741"/>
                      <a:pt x="303073" y="50741"/>
                      <a:pt x="303264" y="50741"/>
                    </a:cubicBezTo>
                    <a:cubicBezTo>
                      <a:pt x="329932" y="53408"/>
                      <a:pt x="420416" y="65027"/>
                      <a:pt x="468611" y="102550"/>
                    </a:cubicBezTo>
                    <a:cubicBezTo>
                      <a:pt x="469563" y="103312"/>
                      <a:pt x="469754" y="104455"/>
                      <a:pt x="468992" y="105408"/>
                    </a:cubicBezTo>
                    <a:cubicBezTo>
                      <a:pt x="468230" y="106360"/>
                      <a:pt x="467087" y="106550"/>
                      <a:pt x="466134" y="105789"/>
                    </a:cubicBezTo>
                    <a:cubicBezTo>
                      <a:pt x="448228" y="92836"/>
                      <a:pt x="400795" y="117407"/>
                      <a:pt x="375460" y="133979"/>
                    </a:cubicBezTo>
                    <a:cubicBezTo>
                      <a:pt x="333742" y="161217"/>
                      <a:pt x="294882" y="199883"/>
                      <a:pt x="257355" y="237407"/>
                    </a:cubicBezTo>
                    <a:cubicBezTo>
                      <a:pt x="238305" y="256454"/>
                      <a:pt x="218494" y="276264"/>
                      <a:pt x="198683" y="293978"/>
                    </a:cubicBezTo>
                    <a:cubicBezTo>
                      <a:pt x="198493" y="294168"/>
                      <a:pt x="198493" y="294168"/>
                      <a:pt x="198302" y="294359"/>
                    </a:cubicBezTo>
                    <a:cubicBezTo>
                      <a:pt x="173157" y="316835"/>
                      <a:pt x="151441" y="333406"/>
                      <a:pt x="129725" y="346359"/>
                    </a:cubicBezTo>
                    <a:cubicBezTo>
                      <a:pt x="129535" y="346549"/>
                      <a:pt x="129153" y="346740"/>
                      <a:pt x="128772" y="346740"/>
                    </a:cubicBezTo>
                    <a:lnTo>
                      <a:pt x="128772" y="346740"/>
                    </a:lnTo>
                    <a:close/>
                    <a:moveTo>
                      <a:pt x="119629" y="335121"/>
                    </a:moveTo>
                    <a:cubicBezTo>
                      <a:pt x="119629" y="335311"/>
                      <a:pt x="119629" y="335311"/>
                      <a:pt x="119629" y="335121"/>
                    </a:cubicBezTo>
                    <a:cubicBezTo>
                      <a:pt x="122677" y="337597"/>
                      <a:pt x="125725" y="340073"/>
                      <a:pt x="128963" y="342168"/>
                    </a:cubicBezTo>
                    <a:cubicBezTo>
                      <a:pt x="150108" y="329406"/>
                      <a:pt x="171443" y="313216"/>
                      <a:pt x="196016" y="291121"/>
                    </a:cubicBezTo>
                    <a:cubicBezTo>
                      <a:pt x="196016" y="291121"/>
                      <a:pt x="196016" y="291121"/>
                      <a:pt x="196207" y="291121"/>
                    </a:cubicBezTo>
                    <a:cubicBezTo>
                      <a:pt x="216018" y="273407"/>
                      <a:pt x="235639" y="253597"/>
                      <a:pt x="254878" y="234550"/>
                    </a:cubicBezTo>
                    <a:cubicBezTo>
                      <a:pt x="292596" y="197026"/>
                      <a:pt x="331456" y="158169"/>
                      <a:pt x="373555" y="130741"/>
                    </a:cubicBezTo>
                    <a:cubicBezTo>
                      <a:pt x="379651" y="126741"/>
                      <a:pt x="426893" y="96646"/>
                      <a:pt x="455657" y="98360"/>
                    </a:cubicBezTo>
                    <a:cubicBezTo>
                      <a:pt x="406701" y="67503"/>
                      <a:pt x="327837" y="57408"/>
                      <a:pt x="303264" y="54932"/>
                    </a:cubicBezTo>
                    <a:cubicBezTo>
                      <a:pt x="303264" y="54932"/>
                      <a:pt x="303264" y="54932"/>
                      <a:pt x="303264" y="54932"/>
                    </a:cubicBezTo>
                    <a:cubicBezTo>
                      <a:pt x="302311" y="54932"/>
                      <a:pt x="300596" y="54741"/>
                      <a:pt x="298501" y="54551"/>
                    </a:cubicBezTo>
                    <a:cubicBezTo>
                      <a:pt x="285929" y="53217"/>
                      <a:pt x="252402" y="49789"/>
                      <a:pt x="204017" y="49598"/>
                    </a:cubicBezTo>
                    <a:cubicBezTo>
                      <a:pt x="203445" y="49598"/>
                      <a:pt x="202112" y="49598"/>
                      <a:pt x="53909" y="4646"/>
                    </a:cubicBezTo>
                    <a:cubicBezTo>
                      <a:pt x="49147" y="9027"/>
                      <a:pt x="24383" y="31122"/>
                      <a:pt x="4572" y="55694"/>
                    </a:cubicBezTo>
                    <a:cubicBezTo>
                      <a:pt x="12191" y="158169"/>
                      <a:pt x="51052" y="251502"/>
                      <a:pt x="86293" y="298740"/>
                    </a:cubicBezTo>
                    <a:cubicBezTo>
                      <a:pt x="86293" y="298930"/>
                      <a:pt x="86483" y="298930"/>
                      <a:pt x="86483" y="299121"/>
                    </a:cubicBezTo>
                    <a:cubicBezTo>
                      <a:pt x="87626" y="301216"/>
                      <a:pt x="103056" y="321597"/>
                      <a:pt x="119629" y="335121"/>
                    </a:cubicBezTo>
                    <a:lnTo>
                      <a:pt x="119629" y="335121"/>
                    </a:lnTo>
                    <a:close/>
                  </a:path>
                </a:pathLst>
              </a:custGeom>
              <a:solidFill>
                <a:srgbClr val="000000"/>
              </a:solidFill>
              <a:ln w="1904" cap="flat">
                <a:noFill/>
                <a:prstDash val="solid"/>
                <a:miter/>
              </a:ln>
            </p:spPr>
            <p:txBody>
              <a:bodyPr rtlCol="0" anchor="ctr"/>
              <a:lstStyle/>
              <a:p>
                <a:endParaRPr lang="fr-FR"/>
              </a:p>
            </p:txBody>
          </p:sp>
          <p:sp>
            <p:nvSpPr>
              <p:cNvPr id="1419" name="Forme libre 1418">
                <a:extLst>
                  <a:ext uri="{FF2B5EF4-FFF2-40B4-BE49-F238E27FC236}">
                    <a16:creationId xmlns:a16="http://schemas.microsoft.com/office/drawing/2014/main" id="{ABA8A7C9-6477-72F6-8E43-7EC28D7852AA}"/>
                  </a:ext>
                </a:extLst>
              </p:cNvPr>
              <p:cNvSpPr/>
              <p:nvPr/>
            </p:nvSpPr>
            <p:spPr>
              <a:xfrm>
                <a:off x="6515728" y="2663002"/>
                <a:ext cx="319836" cy="81843"/>
              </a:xfrm>
              <a:custGeom>
                <a:avLst/>
                <a:gdLst>
                  <a:gd name="connsiteX0" fmla="*/ 319836 w 319836"/>
                  <a:gd name="connsiteY0" fmla="*/ 54666 h 81843"/>
                  <a:gd name="connsiteX1" fmla="*/ 180396 w 319836"/>
                  <a:gd name="connsiteY1" fmla="*/ 65523 h 81843"/>
                  <a:gd name="connsiteX2" fmla="*/ 63243 w 319836"/>
                  <a:gd name="connsiteY2" fmla="*/ 76000 h 81843"/>
                  <a:gd name="connsiteX3" fmla="*/ 0 w 319836"/>
                  <a:gd name="connsiteY3" fmla="*/ 21905 h 81843"/>
                  <a:gd name="connsiteX4" fmla="*/ 20192 w 319836"/>
                  <a:gd name="connsiteY4" fmla="*/ 0 h 81843"/>
                  <a:gd name="connsiteX5" fmla="*/ 141917 w 319836"/>
                  <a:gd name="connsiteY5" fmla="*/ 35428 h 81843"/>
                  <a:gd name="connsiteX6" fmla="*/ 319836 w 319836"/>
                  <a:gd name="connsiteY6" fmla="*/ 54666 h 8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836" h="81843">
                    <a:moveTo>
                      <a:pt x="319836" y="54666"/>
                    </a:moveTo>
                    <a:cubicBezTo>
                      <a:pt x="265927" y="44000"/>
                      <a:pt x="218875" y="52000"/>
                      <a:pt x="180396" y="65523"/>
                    </a:cubicBezTo>
                    <a:cubicBezTo>
                      <a:pt x="132201" y="82476"/>
                      <a:pt x="92960" y="86666"/>
                      <a:pt x="63243" y="76000"/>
                    </a:cubicBezTo>
                    <a:cubicBezTo>
                      <a:pt x="24954" y="62285"/>
                      <a:pt x="13525" y="41143"/>
                      <a:pt x="0" y="21905"/>
                    </a:cubicBezTo>
                    <a:lnTo>
                      <a:pt x="20192" y="0"/>
                    </a:lnTo>
                    <a:cubicBezTo>
                      <a:pt x="20192" y="0"/>
                      <a:pt x="140774" y="35428"/>
                      <a:pt x="141917" y="35428"/>
                    </a:cubicBezTo>
                    <a:cubicBezTo>
                      <a:pt x="204588" y="35619"/>
                      <a:pt x="267832" y="41333"/>
                      <a:pt x="319836" y="54666"/>
                    </a:cubicBezTo>
                    <a:close/>
                  </a:path>
                </a:pathLst>
              </a:custGeom>
              <a:solidFill>
                <a:srgbClr val="000000"/>
              </a:solidFill>
              <a:ln w="1904" cap="flat">
                <a:noFill/>
                <a:prstDash val="solid"/>
                <a:miter/>
              </a:ln>
            </p:spPr>
            <p:txBody>
              <a:bodyPr rtlCol="0" anchor="ctr"/>
              <a:lstStyle/>
              <a:p>
                <a:endParaRPr lang="fr-FR"/>
              </a:p>
            </p:txBody>
          </p:sp>
          <p:sp>
            <p:nvSpPr>
              <p:cNvPr id="1420" name="Forme libre 1419">
                <a:extLst>
                  <a:ext uri="{FF2B5EF4-FFF2-40B4-BE49-F238E27FC236}">
                    <a16:creationId xmlns:a16="http://schemas.microsoft.com/office/drawing/2014/main" id="{F303437A-C815-FABD-1631-F14AD61ED39E}"/>
                  </a:ext>
                </a:extLst>
              </p:cNvPr>
              <p:cNvSpPr/>
              <p:nvPr/>
            </p:nvSpPr>
            <p:spPr>
              <a:xfrm>
                <a:off x="6513606" y="2661025"/>
                <a:ext cx="323899" cy="85785"/>
              </a:xfrm>
              <a:custGeom>
                <a:avLst/>
                <a:gdLst>
                  <a:gd name="connsiteX0" fmla="*/ 102131 w 323899"/>
                  <a:gd name="connsiteY0" fmla="*/ 85785 h 85785"/>
                  <a:gd name="connsiteX1" fmla="*/ 64603 w 323899"/>
                  <a:gd name="connsiteY1" fmla="*/ 79881 h 85785"/>
                  <a:gd name="connsiteX2" fmla="*/ 4027 w 323899"/>
                  <a:gd name="connsiteY2" fmla="*/ 30357 h 85785"/>
                  <a:gd name="connsiteX3" fmla="*/ 407 w 323899"/>
                  <a:gd name="connsiteY3" fmla="*/ 25024 h 85785"/>
                  <a:gd name="connsiteX4" fmla="*/ 598 w 323899"/>
                  <a:gd name="connsiteY4" fmla="*/ 22548 h 85785"/>
                  <a:gd name="connsiteX5" fmla="*/ 20790 w 323899"/>
                  <a:gd name="connsiteY5" fmla="*/ 643 h 85785"/>
                  <a:gd name="connsiteX6" fmla="*/ 22886 w 323899"/>
                  <a:gd name="connsiteY6" fmla="*/ 71 h 85785"/>
                  <a:gd name="connsiteX7" fmla="*/ 144229 w 323899"/>
                  <a:gd name="connsiteY7" fmla="*/ 35500 h 85785"/>
                  <a:gd name="connsiteX8" fmla="*/ 322339 w 323899"/>
                  <a:gd name="connsiteY8" fmla="*/ 54738 h 85785"/>
                  <a:gd name="connsiteX9" fmla="*/ 323863 w 323899"/>
                  <a:gd name="connsiteY9" fmla="*/ 57214 h 85785"/>
                  <a:gd name="connsiteX10" fmla="*/ 321387 w 323899"/>
                  <a:gd name="connsiteY10" fmla="*/ 58738 h 85785"/>
                  <a:gd name="connsiteX11" fmla="*/ 182899 w 323899"/>
                  <a:gd name="connsiteY11" fmla="*/ 69595 h 85785"/>
                  <a:gd name="connsiteX12" fmla="*/ 102131 w 323899"/>
                  <a:gd name="connsiteY12" fmla="*/ 85785 h 85785"/>
                  <a:gd name="connsiteX13" fmla="*/ 102131 w 323899"/>
                  <a:gd name="connsiteY13" fmla="*/ 85785 h 85785"/>
                  <a:gd name="connsiteX14" fmla="*/ 4789 w 323899"/>
                  <a:gd name="connsiteY14" fmla="*/ 24071 h 85785"/>
                  <a:gd name="connsiteX15" fmla="*/ 7456 w 323899"/>
                  <a:gd name="connsiteY15" fmla="*/ 28071 h 85785"/>
                  <a:gd name="connsiteX16" fmla="*/ 65937 w 323899"/>
                  <a:gd name="connsiteY16" fmla="*/ 75881 h 85785"/>
                  <a:gd name="connsiteX17" fmla="*/ 181756 w 323899"/>
                  <a:gd name="connsiteY17" fmla="*/ 65404 h 85785"/>
                  <a:gd name="connsiteX18" fmla="*/ 278907 w 323899"/>
                  <a:gd name="connsiteY18" fmla="*/ 49595 h 85785"/>
                  <a:gd name="connsiteX19" fmla="*/ 144039 w 323899"/>
                  <a:gd name="connsiteY19" fmla="*/ 39309 h 85785"/>
                  <a:gd name="connsiteX20" fmla="*/ 22886 w 323899"/>
                  <a:gd name="connsiteY20" fmla="*/ 4071 h 85785"/>
                  <a:gd name="connsiteX21" fmla="*/ 4789 w 323899"/>
                  <a:gd name="connsiteY21" fmla="*/ 24071 h 85785"/>
                  <a:gd name="connsiteX22" fmla="*/ 4789 w 323899"/>
                  <a:gd name="connsiteY22" fmla="*/ 24071 h 8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3899" h="85785">
                    <a:moveTo>
                      <a:pt x="102131" y="85785"/>
                    </a:moveTo>
                    <a:cubicBezTo>
                      <a:pt x="88225" y="85785"/>
                      <a:pt x="75652" y="83881"/>
                      <a:pt x="64603" y="79881"/>
                    </a:cubicBezTo>
                    <a:cubicBezTo>
                      <a:pt x="29172" y="67119"/>
                      <a:pt x="16409" y="48452"/>
                      <a:pt x="4027" y="30357"/>
                    </a:cubicBezTo>
                    <a:cubicBezTo>
                      <a:pt x="2884" y="28643"/>
                      <a:pt x="1551" y="26738"/>
                      <a:pt x="407" y="25024"/>
                    </a:cubicBezTo>
                    <a:cubicBezTo>
                      <a:pt x="-164" y="24262"/>
                      <a:pt x="-164" y="23119"/>
                      <a:pt x="598" y="22548"/>
                    </a:cubicBezTo>
                    <a:lnTo>
                      <a:pt x="20790" y="643"/>
                    </a:lnTo>
                    <a:cubicBezTo>
                      <a:pt x="21362" y="71"/>
                      <a:pt x="22124" y="-119"/>
                      <a:pt x="22886" y="71"/>
                    </a:cubicBezTo>
                    <a:cubicBezTo>
                      <a:pt x="63270" y="11881"/>
                      <a:pt x="139848" y="34357"/>
                      <a:pt x="144229" y="35500"/>
                    </a:cubicBezTo>
                    <a:cubicBezTo>
                      <a:pt x="212235" y="35690"/>
                      <a:pt x="273764" y="42357"/>
                      <a:pt x="322339" y="54738"/>
                    </a:cubicBezTo>
                    <a:cubicBezTo>
                      <a:pt x="323482" y="54928"/>
                      <a:pt x="324054" y="56071"/>
                      <a:pt x="323863" y="57214"/>
                    </a:cubicBezTo>
                    <a:cubicBezTo>
                      <a:pt x="323673" y="58357"/>
                      <a:pt x="322530" y="58928"/>
                      <a:pt x="321387" y="58738"/>
                    </a:cubicBezTo>
                    <a:cubicBezTo>
                      <a:pt x="275478" y="49595"/>
                      <a:pt x="228808" y="53405"/>
                      <a:pt x="182899" y="69595"/>
                    </a:cubicBezTo>
                    <a:cubicBezTo>
                      <a:pt x="152420" y="80452"/>
                      <a:pt x="125370" y="85785"/>
                      <a:pt x="102131" y="85785"/>
                    </a:cubicBezTo>
                    <a:lnTo>
                      <a:pt x="102131" y="85785"/>
                    </a:lnTo>
                    <a:close/>
                    <a:moveTo>
                      <a:pt x="4789" y="24071"/>
                    </a:moveTo>
                    <a:cubicBezTo>
                      <a:pt x="5741" y="25405"/>
                      <a:pt x="6694" y="26738"/>
                      <a:pt x="7456" y="28071"/>
                    </a:cubicBezTo>
                    <a:cubicBezTo>
                      <a:pt x="19457" y="45595"/>
                      <a:pt x="31839" y="63690"/>
                      <a:pt x="65937" y="75881"/>
                    </a:cubicBezTo>
                    <a:cubicBezTo>
                      <a:pt x="94511" y="86166"/>
                      <a:pt x="133371" y="82547"/>
                      <a:pt x="181756" y="65404"/>
                    </a:cubicBezTo>
                    <a:cubicBezTo>
                      <a:pt x="213949" y="53976"/>
                      <a:pt x="246523" y="48643"/>
                      <a:pt x="278907" y="49595"/>
                    </a:cubicBezTo>
                    <a:cubicBezTo>
                      <a:pt x="238904" y="42928"/>
                      <a:pt x="193185" y="39500"/>
                      <a:pt x="144039" y="39309"/>
                    </a:cubicBezTo>
                    <a:cubicBezTo>
                      <a:pt x="143657" y="39309"/>
                      <a:pt x="142515" y="39309"/>
                      <a:pt x="22886" y="4071"/>
                    </a:cubicBezTo>
                    <a:lnTo>
                      <a:pt x="4789" y="24071"/>
                    </a:lnTo>
                    <a:lnTo>
                      <a:pt x="4789" y="24071"/>
                    </a:lnTo>
                    <a:close/>
                  </a:path>
                </a:pathLst>
              </a:custGeom>
              <a:solidFill>
                <a:srgbClr val="000000"/>
              </a:solidFill>
              <a:ln w="1904" cap="flat">
                <a:noFill/>
                <a:prstDash val="solid"/>
                <a:miter/>
              </a:ln>
            </p:spPr>
            <p:txBody>
              <a:bodyPr rtlCol="0" anchor="ctr"/>
              <a:lstStyle/>
              <a:p>
                <a:endParaRPr lang="fr-FR"/>
              </a:p>
            </p:txBody>
          </p:sp>
          <p:sp>
            <p:nvSpPr>
              <p:cNvPr id="1421" name="Forme libre 1420">
                <a:extLst>
                  <a:ext uri="{FF2B5EF4-FFF2-40B4-BE49-F238E27FC236}">
                    <a16:creationId xmlns:a16="http://schemas.microsoft.com/office/drawing/2014/main" id="{68B5B1FD-7BE6-2FDB-7165-45BE3D2557A0}"/>
                  </a:ext>
                </a:extLst>
              </p:cNvPr>
              <p:cNvSpPr/>
              <p:nvPr/>
            </p:nvSpPr>
            <p:spPr>
              <a:xfrm>
                <a:off x="7061742" y="2356440"/>
                <a:ext cx="51897" cy="65357"/>
              </a:xfrm>
              <a:custGeom>
                <a:avLst/>
                <a:gdLst>
                  <a:gd name="connsiteX0" fmla="*/ 15557 w 51897"/>
                  <a:gd name="connsiteY0" fmla="*/ 4087 h 65357"/>
                  <a:gd name="connsiteX1" fmla="*/ 318 w 51897"/>
                  <a:gd name="connsiteY1" fmla="*/ 26563 h 65357"/>
                  <a:gd name="connsiteX2" fmla="*/ 4699 w 51897"/>
                  <a:gd name="connsiteY2" fmla="*/ 49801 h 65357"/>
                  <a:gd name="connsiteX3" fmla="*/ 27177 w 51897"/>
                  <a:gd name="connsiteY3" fmla="*/ 65039 h 65357"/>
                  <a:gd name="connsiteX4" fmla="*/ 30035 w 51897"/>
                  <a:gd name="connsiteY4" fmla="*/ 64468 h 65357"/>
                  <a:gd name="connsiteX5" fmla="*/ 46607 w 51897"/>
                  <a:gd name="connsiteY5" fmla="*/ 61230 h 65357"/>
                  <a:gd name="connsiteX6" fmla="*/ 51751 w 51897"/>
                  <a:gd name="connsiteY6" fmla="*/ 53420 h 65357"/>
                  <a:gd name="connsiteX7" fmla="*/ 42607 w 51897"/>
                  <a:gd name="connsiteY7" fmla="*/ 5421 h 65357"/>
                  <a:gd name="connsiteX8" fmla="*/ 34797 w 51897"/>
                  <a:gd name="connsiteY8" fmla="*/ 87 h 65357"/>
                  <a:gd name="connsiteX9" fmla="*/ 18224 w 51897"/>
                  <a:gd name="connsiteY9" fmla="*/ 3325 h 65357"/>
                  <a:gd name="connsiteX10" fmla="*/ 15557 w 51897"/>
                  <a:gd name="connsiteY10" fmla="*/ 4087 h 65357"/>
                  <a:gd name="connsiteX11" fmla="*/ 15557 w 51897"/>
                  <a:gd name="connsiteY11" fmla="*/ 4087 h 65357"/>
                  <a:gd name="connsiteX12" fmla="*/ 18034 w 51897"/>
                  <a:gd name="connsiteY12" fmla="*/ 17040 h 65357"/>
                  <a:gd name="connsiteX13" fmla="*/ 20891 w 51897"/>
                  <a:gd name="connsiteY13" fmla="*/ 16468 h 65357"/>
                  <a:gd name="connsiteX14" fmla="*/ 30987 w 51897"/>
                  <a:gd name="connsiteY14" fmla="*/ 14563 h 65357"/>
                  <a:gd name="connsiteX15" fmla="*/ 37654 w 51897"/>
                  <a:gd name="connsiteY15" fmla="*/ 49611 h 65357"/>
                  <a:gd name="connsiteX16" fmla="*/ 27558 w 51897"/>
                  <a:gd name="connsiteY16" fmla="*/ 51516 h 65357"/>
                  <a:gd name="connsiteX17" fmla="*/ 24701 w 51897"/>
                  <a:gd name="connsiteY17" fmla="*/ 52087 h 65357"/>
                  <a:gd name="connsiteX18" fmla="*/ 17653 w 51897"/>
                  <a:gd name="connsiteY18" fmla="*/ 47325 h 65357"/>
                  <a:gd name="connsiteX19" fmla="*/ 13271 w 51897"/>
                  <a:gd name="connsiteY19" fmla="*/ 24087 h 65357"/>
                  <a:gd name="connsiteX20" fmla="*/ 18034 w 51897"/>
                  <a:gd name="connsiteY20" fmla="*/ 17040 h 65357"/>
                  <a:gd name="connsiteX21" fmla="*/ 18034 w 51897"/>
                  <a:gd name="connsiteY21" fmla="*/ 17040 h 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1897" h="65357">
                    <a:moveTo>
                      <a:pt x="15557" y="4087"/>
                    </a:moveTo>
                    <a:cubicBezTo>
                      <a:pt x="5271" y="5992"/>
                      <a:pt x="-1587" y="16087"/>
                      <a:pt x="318" y="26563"/>
                    </a:cubicBezTo>
                    <a:lnTo>
                      <a:pt x="4699" y="49801"/>
                    </a:lnTo>
                    <a:cubicBezTo>
                      <a:pt x="6604" y="60087"/>
                      <a:pt x="16700" y="66944"/>
                      <a:pt x="27177" y="65039"/>
                    </a:cubicBezTo>
                    <a:lnTo>
                      <a:pt x="30035" y="64468"/>
                    </a:lnTo>
                    <a:lnTo>
                      <a:pt x="46607" y="61230"/>
                    </a:lnTo>
                    <a:cubicBezTo>
                      <a:pt x="50227" y="60468"/>
                      <a:pt x="52513" y="57039"/>
                      <a:pt x="51751" y="53420"/>
                    </a:cubicBezTo>
                    <a:lnTo>
                      <a:pt x="42607" y="5421"/>
                    </a:lnTo>
                    <a:cubicBezTo>
                      <a:pt x="41845" y="1802"/>
                      <a:pt x="38416" y="-484"/>
                      <a:pt x="34797" y="87"/>
                    </a:cubicBezTo>
                    <a:lnTo>
                      <a:pt x="18224" y="3325"/>
                    </a:lnTo>
                    <a:lnTo>
                      <a:pt x="15557" y="4087"/>
                    </a:lnTo>
                    <a:lnTo>
                      <a:pt x="15557" y="4087"/>
                    </a:lnTo>
                    <a:close/>
                    <a:moveTo>
                      <a:pt x="18034" y="17040"/>
                    </a:moveTo>
                    <a:lnTo>
                      <a:pt x="20891" y="16468"/>
                    </a:lnTo>
                    <a:lnTo>
                      <a:pt x="30987" y="14563"/>
                    </a:lnTo>
                    <a:lnTo>
                      <a:pt x="37654" y="49611"/>
                    </a:lnTo>
                    <a:lnTo>
                      <a:pt x="27558" y="51516"/>
                    </a:lnTo>
                    <a:lnTo>
                      <a:pt x="24701" y="52087"/>
                    </a:lnTo>
                    <a:cubicBezTo>
                      <a:pt x="21463" y="52658"/>
                      <a:pt x="18415" y="50563"/>
                      <a:pt x="17653" y="47325"/>
                    </a:cubicBezTo>
                    <a:lnTo>
                      <a:pt x="13271" y="24087"/>
                    </a:lnTo>
                    <a:cubicBezTo>
                      <a:pt x="12700" y="20659"/>
                      <a:pt x="14795" y="17611"/>
                      <a:pt x="18034" y="17040"/>
                    </a:cubicBezTo>
                    <a:lnTo>
                      <a:pt x="18034" y="17040"/>
                    </a:lnTo>
                    <a:close/>
                  </a:path>
                </a:pathLst>
              </a:custGeom>
              <a:solidFill>
                <a:srgbClr val="FFFFFF"/>
              </a:solidFill>
              <a:ln w="1904" cap="flat">
                <a:noFill/>
                <a:prstDash val="solid"/>
                <a:miter/>
              </a:ln>
            </p:spPr>
            <p:txBody>
              <a:bodyPr rtlCol="0" anchor="ctr"/>
              <a:lstStyle/>
              <a:p>
                <a:endParaRPr lang="fr-FR"/>
              </a:p>
            </p:txBody>
          </p:sp>
          <p:sp>
            <p:nvSpPr>
              <p:cNvPr id="1422" name="Forme libre 1421">
                <a:extLst>
                  <a:ext uri="{FF2B5EF4-FFF2-40B4-BE49-F238E27FC236}">
                    <a16:creationId xmlns:a16="http://schemas.microsoft.com/office/drawing/2014/main" id="{76A3256A-77CF-2CCF-1D2F-660B0F0BF0A5}"/>
                  </a:ext>
                </a:extLst>
              </p:cNvPr>
              <p:cNvSpPr/>
              <p:nvPr/>
            </p:nvSpPr>
            <p:spPr>
              <a:xfrm>
                <a:off x="7059749" y="2354673"/>
                <a:ext cx="56013" cy="69092"/>
              </a:xfrm>
              <a:custGeom>
                <a:avLst/>
                <a:gdLst>
                  <a:gd name="connsiteX0" fmla="*/ 25551 w 56013"/>
                  <a:gd name="connsiteY0" fmla="*/ 69092 h 69092"/>
                  <a:gd name="connsiteX1" fmla="*/ 13740 w 56013"/>
                  <a:gd name="connsiteY1" fmla="*/ 65473 h 69092"/>
                  <a:gd name="connsiteX2" fmla="*/ 4787 w 56013"/>
                  <a:gd name="connsiteY2" fmla="*/ 51949 h 69092"/>
                  <a:gd name="connsiteX3" fmla="*/ 406 w 56013"/>
                  <a:gd name="connsiteY3" fmla="*/ 28711 h 69092"/>
                  <a:gd name="connsiteX4" fmla="*/ 17169 w 56013"/>
                  <a:gd name="connsiteY4" fmla="*/ 3949 h 69092"/>
                  <a:gd name="connsiteX5" fmla="*/ 36599 w 56013"/>
                  <a:gd name="connsiteY5" fmla="*/ 140 h 69092"/>
                  <a:gd name="connsiteX6" fmla="*/ 43076 w 56013"/>
                  <a:gd name="connsiteY6" fmla="*/ 1473 h 69092"/>
                  <a:gd name="connsiteX7" fmla="*/ 46695 w 56013"/>
                  <a:gd name="connsiteY7" fmla="*/ 6997 h 69092"/>
                  <a:gd name="connsiteX8" fmla="*/ 55839 w 56013"/>
                  <a:gd name="connsiteY8" fmla="*/ 54997 h 69092"/>
                  <a:gd name="connsiteX9" fmla="*/ 48981 w 56013"/>
                  <a:gd name="connsiteY9" fmla="*/ 65092 h 69092"/>
                  <a:gd name="connsiteX10" fmla="*/ 29551 w 56013"/>
                  <a:gd name="connsiteY10" fmla="*/ 68902 h 69092"/>
                  <a:gd name="connsiteX11" fmla="*/ 25551 w 56013"/>
                  <a:gd name="connsiteY11" fmla="*/ 69092 h 69092"/>
                  <a:gd name="connsiteX12" fmla="*/ 25551 w 56013"/>
                  <a:gd name="connsiteY12" fmla="*/ 69092 h 69092"/>
                  <a:gd name="connsiteX13" fmla="*/ 38123 w 56013"/>
                  <a:gd name="connsiteY13" fmla="*/ 3949 h 69092"/>
                  <a:gd name="connsiteX14" fmla="*/ 37171 w 56013"/>
                  <a:gd name="connsiteY14" fmla="*/ 3949 h 69092"/>
                  <a:gd name="connsiteX15" fmla="*/ 17740 w 56013"/>
                  <a:gd name="connsiteY15" fmla="*/ 7759 h 69092"/>
                  <a:gd name="connsiteX16" fmla="*/ 17740 w 56013"/>
                  <a:gd name="connsiteY16" fmla="*/ 7759 h 69092"/>
                  <a:gd name="connsiteX17" fmla="*/ 4215 w 56013"/>
                  <a:gd name="connsiteY17" fmla="*/ 27759 h 69092"/>
                  <a:gd name="connsiteX18" fmla="*/ 8597 w 56013"/>
                  <a:gd name="connsiteY18" fmla="*/ 50997 h 69092"/>
                  <a:gd name="connsiteX19" fmla="*/ 15836 w 56013"/>
                  <a:gd name="connsiteY19" fmla="*/ 61854 h 69092"/>
                  <a:gd name="connsiteX20" fmla="*/ 28598 w 56013"/>
                  <a:gd name="connsiteY20" fmla="*/ 64521 h 69092"/>
                  <a:gd name="connsiteX21" fmla="*/ 48029 w 56013"/>
                  <a:gd name="connsiteY21" fmla="*/ 60711 h 69092"/>
                  <a:gd name="connsiteX22" fmla="*/ 51648 w 56013"/>
                  <a:gd name="connsiteY22" fmla="*/ 55378 h 69092"/>
                  <a:gd name="connsiteX23" fmla="*/ 42504 w 56013"/>
                  <a:gd name="connsiteY23" fmla="*/ 7378 h 69092"/>
                  <a:gd name="connsiteX24" fmla="*/ 40600 w 56013"/>
                  <a:gd name="connsiteY24" fmla="*/ 4521 h 69092"/>
                  <a:gd name="connsiteX25" fmla="*/ 38123 w 56013"/>
                  <a:gd name="connsiteY25" fmla="*/ 3949 h 69092"/>
                  <a:gd name="connsiteX26" fmla="*/ 38123 w 56013"/>
                  <a:gd name="connsiteY26" fmla="*/ 3949 h 69092"/>
                  <a:gd name="connsiteX27" fmla="*/ 25551 w 56013"/>
                  <a:gd name="connsiteY27" fmla="*/ 55949 h 69092"/>
                  <a:gd name="connsiteX28" fmla="*/ 17740 w 56013"/>
                  <a:gd name="connsiteY28" fmla="*/ 49473 h 69092"/>
                  <a:gd name="connsiteX29" fmla="*/ 13359 w 56013"/>
                  <a:gd name="connsiteY29" fmla="*/ 26235 h 69092"/>
                  <a:gd name="connsiteX30" fmla="*/ 19645 w 56013"/>
                  <a:gd name="connsiteY30" fmla="*/ 16902 h 69092"/>
                  <a:gd name="connsiteX31" fmla="*/ 19645 w 56013"/>
                  <a:gd name="connsiteY31" fmla="*/ 16902 h 69092"/>
                  <a:gd name="connsiteX32" fmla="*/ 32599 w 56013"/>
                  <a:gd name="connsiteY32" fmla="*/ 14426 h 69092"/>
                  <a:gd name="connsiteX33" fmla="*/ 34123 w 56013"/>
                  <a:gd name="connsiteY33" fmla="*/ 14807 h 69092"/>
                  <a:gd name="connsiteX34" fmla="*/ 35075 w 56013"/>
                  <a:gd name="connsiteY34" fmla="*/ 16140 h 69092"/>
                  <a:gd name="connsiteX35" fmla="*/ 41743 w 56013"/>
                  <a:gd name="connsiteY35" fmla="*/ 51187 h 69092"/>
                  <a:gd name="connsiteX36" fmla="*/ 40028 w 56013"/>
                  <a:gd name="connsiteY36" fmla="*/ 53664 h 69092"/>
                  <a:gd name="connsiteX37" fmla="*/ 27074 w 56013"/>
                  <a:gd name="connsiteY37" fmla="*/ 56140 h 69092"/>
                  <a:gd name="connsiteX38" fmla="*/ 25551 w 56013"/>
                  <a:gd name="connsiteY38" fmla="*/ 55949 h 69092"/>
                  <a:gd name="connsiteX39" fmla="*/ 25551 w 56013"/>
                  <a:gd name="connsiteY39" fmla="*/ 55949 h 69092"/>
                  <a:gd name="connsiteX40" fmla="*/ 20407 w 56013"/>
                  <a:gd name="connsiteY40" fmla="*/ 20711 h 69092"/>
                  <a:gd name="connsiteX41" fmla="*/ 17360 w 56013"/>
                  <a:gd name="connsiteY41" fmla="*/ 25283 h 69092"/>
                  <a:gd name="connsiteX42" fmla="*/ 21741 w 56013"/>
                  <a:gd name="connsiteY42" fmla="*/ 48521 h 69092"/>
                  <a:gd name="connsiteX43" fmla="*/ 26313 w 56013"/>
                  <a:gd name="connsiteY43" fmla="*/ 51568 h 69092"/>
                  <a:gd name="connsiteX44" fmla="*/ 37171 w 56013"/>
                  <a:gd name="connsiteY44" fmla="*/ 49473 h 69092"/>
                  <a:gd name="connsiteX45" fmla="*/ 31266 w 56013"/>
                  <a:gd name="connsiteY45" fmla="*/ 18616 h 69092"/>
                  <a:gd name="connsiteX46" fmla="*/ 20407 w 56013"/>
                  <a:gd name="connsiteY46" fmla="*/ 20711 h 6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6013" h="69092">
                    <a:moveTo>
                      <a:pt x="25551" y="69092"/>
                    </a:moveTo>
                    <a:cubicBezTo>
                      <a:pt x="21360" y="69092"/>
                      <a:pt x="17169" y="67759"/>
                      <a:pt x="13740" y="65473"/>
                    </a:cubicBezTo>
                    <a:cubicBezTo>
                      <a:pt x="8978" y="62235"/>
                      <a:pt x="5930" y="57473"/>
                      <a:pt x="4787" y="51949"/>
                    </a:cubicBezTo>
                    <a:lnTo>
                      <a:pt x="406" y="28711"/>
                    </a:lnTo>
                    <a:cubicBezTo>
                      <a:pt x="-1880" y="17283"/>
                      <a:pt x="5739" y="6045"/>
                      <a:pt x="17169" y="3949"/>
                    </a:cubicBezTo>
                    <a:lnTo>
                      <a:pt x="36599" y="140"/>
                    </a:lnTo>
                    <a:cubicBezTo>
                      <a:pt x="38885" y="-241"/>
                      <a:pt x="41171" y="140"/>
                      <a:pt x="43076" y="1473"/>
                    </a:cubicBezTo>
                    <a:cubicBezTo>
                      <a:pt x="44981" y="2807"/>
                      <a:pt x="46314" y="4711"/>
                      <a:pt x="46695" y="6997"/>
                    </a:cubicBezTo>
                    <a:lnTo>
                      <a:pt x="55839" y="54997"/>
                    </a:lnTo>
                    <a:cubicBezTo>
                      <a:pt x="56791" y="59759"/>
                      <a:pt x="53743" y="64140"/>
                      <a:pt x="48981" y="65092"/>
                    </a:cubicBezTo>
                    <a:lnTo>
                      <a:pt x="29551" y="68902"/>
                    </a:lnTo>
                    <a:cubicBezTo>
                      <a:pt x="28218" y="68902"/>
                      <a:pt x="26884" y="69092"/>
                      <a:pt x="25551" y="69092"/>
                    </a:cubicBezTo>
                    <a:lnTo>
                      <a:pt x="25551" y="69092"/>
                    </a:lnTo>
                    <a:close/>
                    <a:moveTo>
                      <a:pt x="38123" y="3949"/>
                    </a:moveTo>
                    <a:cubicBezTo>
                      <a:pt x="37742" y="3949"/>
                      <a:pt x="37551" y="3949"/>
                      <a:pt x="37171" y="3949"/>
                    </a:cubicBezTo>
                    <a:lnTo>
                      <a:pt x="17740" y="7759"/>
                    </a:lnTo>
                    <a:lnTo>
                      <a:pt x="17740" y="7759"/>
                    </a:lnTo>
                    <a:cubicBezTo>
                      <a:pt x="8407" y="9473"/>
                      <a:pt x="2501" y="18426"/>
                      <a:pt x="4215" y="27759"/>
                    </a:cubicBezTo>
                    <a:lnTo>
                      <a:pt x="8597" y="50997"/>
                    </a:lnTo>
                    <a:cubicBezTo>
                      <a:pt x="9549" y="55378"/>
                      <a:pt x="12026" y="59378"/>
                      <a:pt x="15836" y="61854"/>
                    </a:cubicBezTo>
                    <a:cubicBezTo>
                      <a:pt x="19645" y="64330"/>
                      <a:pt x="24217" y="65283"/>
                      <a:pt x="28598" y="64521"/>
                    </a:cubicBezTo>
                    <a:lnTo>
                      <a:pt x="48029" y="60711"/>
                    </a:lnTo>
                    <a:cubicBezTo>
                      <a:pt x="50505" y="60140"/>
                      <a:pt x="52029" y="57854"/>
                      <a:pt x="51648" y="55378"/>
                    </a:cubicBezTo>
                    <a:lnTo>
                      <a:pt x="42504" y="7378"/>
                    </a:lnTo>
                    <a:cubicBezTo>
                      <a:pt x="42314" y="6235"/>
                      <a:pt x="41552" y="5092"/>
                      <a:pt x="40600" y="4521"/>
                    </a:cubicBezTo>
                    <a:cubicBezTo>
                      <a:pt x="40028" y="4330"/>
                      <a:pt x="39076" y="3949"/>
                      <a:pt x="38123" y="3949"/>
                    </a:cubicBezTo>
                    <a:lnTo>
                      <a:pt x="38123" y="3949"/>
                    </a:lnTo>
                    <a:close/>
                    <a:moveTo>
                      <a:pt x="25551" y="55949"/>
                    </a:moveTo>
                    <a:cubicBezTo>
                      <a:pt x="21741" y="55949"/>
                      <a:pt x="18502" y="53283"/>
                      <a:pt x="17740" y="49473"/>
                    </a:cubicBezTo>
                    <a:lnTo>
                      <a:pt x="13359" y="26235"/>
                    </a:lnTo>
                    <a:cubicBezTo>
                      <a:pt x="12597" y="21854"/>
                      <a:pt x="15455" y="17664"/>
                      <a:pt x="19645" y="16902"/>
                    </a:cubicBezTo>
                    <a:lnTo>
                      <a:pt x="19645" y="16902"/>
                    </a:lnTo>
                    <a:lnTo>
                      <a:pt x="32599" y="14426"/>
                    </a:lnTo>
                    <a:cubicBezTo>
                      <a:pt x="33171" y="14235"/>
                      <a:pt x="33742" y="14426"/>
                      <a:pt x="34123" y="14807"/>
                    </a:cubicBezTo>
                    <a:cubicBezTo>
                      <a:pt x="34504" y="15188"/>
                      <a:pt x="34885" y="15569"/>
                      <a:pt x="35075" y="16140"/>
                    </a:cubicBezTo>
                    <a:lnTo>
                      <a:pt x="41743" y="51187"/>
                    </a:lnTo>
                    <a:cubicBezTo>
                      <a:pt x="41933" y="52330"/>
                      <a:pt x="41171" y="53473"/>
                      <a:pt x="40028" y="53664"/>
                    </a:cubicBezTo>
                    <a:lnTo>
                      <a:pt x="27074" y="56140"/>
                    </a:lnTo>
                    <a:cubicBezTo>
                      <a:pt x="26694" y="55949"/>
                      <a:pt x="26122" y="55949"/>
                      <a:pt x="25551" y="55949"/>
                    </a:cubicBezTo>
                    <a:lnTo>
                      <a:pt x="25551" y="55949"/>
                    </a:lnTo>
                    <a:close/>
                    <a:moveTo>
                      <a:pt x="20407" y="20711"/>
                    </a:moveTo>
                    <a:cubicBezTo>
                      <a:pt x="18312" y="21092"/>
                      <a:pt x="16979" y="23188"/>
                      <a:pt x="17360" y="25283"/>
                    </a:cubicBezTo>
                    <a:lnTo>
                      <a:pt x="21741" y="48521"/>
                    </a:lnTo>
                    <a:cubicBezTo>
                      <a:pt x="22122" y="50616"/>
                      <a:pt x="24217" y="51949"/>
                      <a:pt x="26313" y="51568"/>
                    </a:cubicBezTo>
                    <a:lnTo>
                      <a:pt x="37171" y="49473"/>
                    </a:lnTo>
                    <a:lnTo>
                      <a:pt x="31266" y="18616"/>
                    </a:lnTo>
                    <a:lnTo>
                      <a:pt x="20407" y="20711"/>
                    </a:lnTo>
                    <a:close/>
                  </a:path>
                </a:pathLst>
              </a:custGeom>
              <a:solidFill>
                <a:srgbClr val="000000"/>
              </a:solidFill>
              <a:ln w="1904" cap="flat">
                <a:noFill/>
                <a:prstDash val="solid"/>
                <a:miter/>
              </a:ln>
            </p:spPr>
            <p:txBody>
              <a:bodyPr rtlCol="0" anchor="ctr"/>
              <a:lstStyle/>
              <a:p>
                <a:endParaRPr lang="fr-FR"/>
              </a:p>
            </p:txBody>
          </p:sp>
          <p:sp>
            <p:nvSpPr>
              <p:cNvPr id="1423" name="Forme libre 1422">
                <a:extLst>
                  <a:ext uri="{FF2B5EF4-FFF2-40B4-BE49-F238E27FC236}">
                    <a16:creationId xmlns:a16="http://schemas.microsoft.com/office/drawing/2014/main" id="{DA97A68D-FEE0-6762-11FB-084A2E60414B}"/>
                  </a:ext>
                </a:extLst>
              </p:cNvPr>
              <p:cNvSpPr/>
              <p:nvPr/>
            </p:nvSpPr>
            <p:spPr>
              <a:xfrm>
                <a:off x="7080347" y="2356579"/>
                <a:ext cx="33474" cy="64518"/>
              </a:xfrm>
              <a:custGeom>
                <a:avLst/>
                <a:gdLst>
                  <a:gd name="connsiteX0" fmla="*/ 16383 w 33474"/>
                  <a:gd name="connsiteY0" fmla="*/ 138 h 64518"/>
                  <a:gd name="connsiteX1" fmla="*/ 24192 w 33474"/>
                  <a:gd name="connsiteY1" fmla="*/ 5471 h 64518"/>
                  <a:gd name="connsiteX2" fmla="*/ 33336 w 33474"/>
                  <a:gd name="connsiteY2" fmla="*/ 53471 h 64518"/>
                  <a:gd name="connsiteX3" fmla="*/ 28193 w 33474"/>
                  <a:gd name="connsiteY3" fmla="*/ 61281 h 64518"/>
                  <a:gd name="connsiteX4" fmla="*/ 11620 w 33474"/>
                  <a:gd name="connsiteY4" fmla="*/ 64519 h 64518"/>
                  <a:gd name="connsiteX5" fmla="*/ 9144 w 33474"/>
                  <a:gd name="connsiteY5" fmla="*/ 51566 h 64518"/>
                  <a:gd name="connsiteX6" fmla="*/ 19240 w 33474"/>
                  <a:gd name="connsiteY6" fmla="*/ 49662 h 64518"/>
                  <a:gd name="connsiteX7" fmla="*/ 12573 w 33474"/>
                  <a:gd name="connsiteY7" fmla="*/ 14614 h 64518"/>
                  <a:gd name="connsiteX8" fmla="*/ 2476 w 33474"/>
                  <a:gd name="connsiteY8" fmla="*/ 16519 h 64518"/>
                  <a:gd name="connsiteX9" fmla="*/ 0 w 33474"/>
                  <a:gd name="connsiteY9" fmla="*/ 3567 h 64518"/>
                  <a:gd name="connsiteX10" fmla="*/ 16383 w 33474"/>
                  <a:gd name="connsiteY10" fmla="*/ 138 h 64518"/>
                  <a:gd name="connsiteX11" fmla="*/ 16383 w 33474"/>
                  <a:gd name="connsiteY11" fmla="*/ 138 h 6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474" h="64518">
                    <a:moveTo>
                      <a:pt x="16383" y="138"/>
                    </a:moveTo>
                    <a:cubicBezTo>
                      <a:pt x="20002" y="-624"/>
                      <a:pt x="23431" y="1852"/>
                      <a:pt x="24192" y="5471"/>
                    </a:cubicBezTo>
                    <a:lnTo>
                      <a:pt x="33336" y="53471"/>
                    </a:lnTo>
                    <a:cubicBezTo>
                      <a:pt x="34098" y="57090"/>
                      <a:pt x="31622" y="60519"/>
                      <a:pt x="28193" y="61281"/>
                    </a:cubicBezTo>
                    <a:lnTo>
                      <a:pt x="11620" y="64519"/>
                    </a:lnTo>
                    <a:lnTo>
                      <a:pt x="9144" y="51566"/>
                    </a:lnTo>
                    <a:lnTo>
                      <a:pt x="19240" y="49662"/>
                    </a:lnTo>
                    <a:lnTo>
                      <a:pt x="12573" y="14614"/>
                    </a:lnTo>
                    <a:lnTo>
                      <a:pt x="2476" y="16519"/>
                    </a:lnTo>
                    <a:lnTo>
                      <a:pt x="0" y="3567"/>
                    </a:lnTo>
                    <a:lnTo>
                      <a:pt x="16383" y="138"/>
                    </a:lnTo>
                    <a:lnTo>
                      <a:pt x="16383" y="138"/>
                    </a:lnTo>
                    <a:close/>
                  </a:path>
                </a:pathLst>
              </a:custGeom>
              <a:solidFill>
                <a:srgbClr val="000000"/>
              </a:solidFill>
              <a:ln w="1904" cap="flat">
                <a:noFill/>
                <a:prstDash val="solid"/>
                <a:miter/>
              </a:ln>
            </p:spPr>
            <p:txBody>
              <a:bodyPr rtlCol="0" anchor="ctr"/>
              <a:lstStyle/>
              <a:p>
                <a:endParaRPr lang="fr-FR"/>
              </a:p>
            </p:txBody>
          </p:sp>
          <p:sp>
            <p:nvSpPr>
              <p:cNvPr id="1424" name="Forme libre 1423">
                <a:extLst>
                  <a:ext uri="{FF2B5EF4-FFF2-40B4-BE49-F238E27FC236}">
                    <a16:creationId xmlns:a16="http://schemas.microsoft.com/office/drawing/2014/main" id="{52BEF5FE-7FEA-37E1-8CF4-0049E7F0DD32}"/>
                  </a:ext>
                </a:extLst>
              </p:cNvPr>
              <p:cNvSpPr/>
              <p:nvPr/>
            </p:nvSpPr>
            <p:spPr>
              <a:xfrm>
                <a:off x="7078406" y="2355209"/>
                <a:ext cx="36750" cy="67412"/>
              </a:xfrm>
              <a:custGeom>
                <a:avLst/>
                <a:gdLst>
                  <a:gd name="connsiteX0" fmla="*/ 12990 w 36750"/>
                  <a:gd name="connsiteY0" fmla="*/ 67222 h 67412"/>
                  <a:gd name="connsiteX1" fmla="*/ 12419 w 36750"/>
                  <a:gd name="connsiteY1" fmla="*/ 67032 h 67412"/>
                  <a:gd name="connsiteX2" fmla="*/ 11657 w 36750"/>
                  <a:gd name="connsiteY2" fmla="*/ 66079 h 67412"/>
                  <a:gd name="connsiteX3" fmla="*/ 9180 w 36750"/>
                  <a:gd name="connsiteY3" fmla="*/ 53127 h 67412"/>
                  <a:gd name="connsiteX4" fmla="*/ 10514 w 36750"/>
                  <a:gd name="connsiteY4" fmla="*/ 51222 h 67412"/>
                  <a:gd name="connsiteX5" fmla="*/ 19086 w 36750"/>
                  <a:gd name="connsiteY5" fmla="*/ 49508 h 67412"/>
                  <a:gd name="connsiteX6" fmla="*/ 12990 w 36750"/>
                  <a:gd name="connsiteY6" fmla="*/ 17698 h 67412"/>
                  <a:gd name="connsiteX7" fmla="*/ 4418 w 36750"/>
                  <a:gd name="connsiteY7" fmla="*/ 19413 h 67412"/>
                  <a:gd name="connsiteX8" fmla="*/ 3275 w 36750"/>
                  <a:gd name="connsiteY8" fmla="*/ 19222 h 67412"/>
                  <a:gd name="connsiteX9" fmla="*/ 2513 w 36750"/>
                  <a:gd name="connsiteY9" fmla="*/ 18270 h 67412"/>
                  <a:gd name="connsiteX10" fmla="*/ 37 w 36750"/>
                  <a:gd name="connsiteY10" fmla="*/ 5318 h 67412"/>
                  <a:gd name="connsiteX11" fmla="*/ 1370 w 36750"/>
                  <a:gd name="connsiteY11" fmla="*/ 3413 h 67412"/>
                  <a:gd name="connsiteX12" fmla="*/ 17943 w 36750"/>
                  <a:gd name="connsiteY12" fmla="*/ 175 h 67412"/>
                  <a:gd name="connsiteX13" fmla="*/ 27467 w 36750"/>
                  <a:gd name="connsiteY13" fmla="*/ 6651 h 67412"/>
                  <a:gd name="connsiteX14" fmla="*/ 36611 w 36750"/>
                  <a:gd name="connsiteY14" fmla="*/ 54651 h 67412"/>
                  <a:gd name="connsiteX15" fmla="*/ 35278 w 36750"/>
                  <a:gd name="connsiteY15" fmla="*/ 60746 h 67412"/>
                  <a:gd name="connsiteX16" fmla="*/ 29944 w 36750"/>
                  <a:gd name="connsiteY16" fmla="*/ 64174 h 67412"/>
                  <a:gd name="connsiteX17" fmla="*/ 13371 w 36750"/>
                  <a:gd name="connsiteY17" fmla="*/ 67413 h 67412"/>
                  <a:gd name="connsiteX18" fmla="*/ 12990 w 36750"/>
                  <a:gd name="connsiteY18" fmla="*/ 67222 h 67412"/>
                  <a:gd name="connsiteX19" fmla="*/ 12990 w 36750"/>
                  <a:gd name="connsiteY19" fmla="*/ 67222 h 67412"/>
                  <a:gd name="connsiteX20" fmla="*/ 20419 w 36750"/>
                  <a:gd name="connsiteY20" fmla="*/ 3032 h 67412"/>
                  <a:gd name="connsiteX21" fmla="*/ 18514 w 36750"/>
                  <a:gd name="connsiteY21" fmla="*/ 3032 h 67412"/>
                  <a:gd name="connsiteX22" fmla="*/ 3466 w 36750"/>
                  <a:gd name="connsiteY22" fmla="*/ 5889 h 67412"/>
                  <a:gd name="connsiteX23" fmla="*/ 5370 w 36750"/>
                  <a:gd name="connsiteY23" fmla="*/ 15794 h 67412"/>
                  <a:gd name="connsiteX24" fmla="*/ 13943 w 36750"/>
                  <a:gd name="connsiteY24" fmla="*/ 14080 h 67412"/>
                  <a:gd name="connsiteX25" fmla="*/ 15848 w 36750"/>
                  <a:gd name="connsiteY25" fmla="*/ 15413 h 67412"/>
                  <a:gd name="connsiteX26" fmla="*/ 22515 w 36750"/>
                  <a:gd name="connsiteY26" fmla="*/ 50460 h 67412"/>
                  <a:gd name="connsiteX27" fmla="*/ 21181 w 36750"/>
                  <a:gd name="connsiteY27" fmla="*/ 52365 h 67412"/>
                  <a:gd name="connsiteX28" fmla="*/ 12609 w 36750"/>
                  <a:gd name="connsiteY28" fmla="*/ 54079 h 67412"/>
                  <a:gd name="connsiteX29" fmla="*/ 14514 w 36750"/>
                  <a:gd name="connsiteY29" fmla="*/ 63984 h 67412"/>
                  <a:gd name="connsiteX30" fmla="*/ 29563 w 36750"/>
                  <a:gd name="connsiteY30" fmla="*/ 61127 h 67412"/>
                  <a:gd name="connsiteX31" fmla="*/ 32801 w 36750"/>
                  <a:gd name="connsiteY31" fmla="*/ 59032 h 67412"/>
                  <a:gd name="connsiteX32" fmla="*/ 33563 w 36750"/>
                  <a:gd name="connsiteY32" fmla="*/ 55222 h 67412"/>
                  <a:gd name="connsiteX33" fmla="*/ 24420 w 36750"/>
                  <a:gd name="connsiteY33" fmla="*/ 7222 h 67412"/>
                  <a:gd name="connsiteX34" fmla="*/ 20419 w 36750"/>
                  <a:gd name="connsiteY34" fmla="*/ 3032 h 67412"/>
                  <a:gd name="connsiteX35" fmla="*/ 20419 w 36750"/>
                  <a:gd name="connsiteY35" fmla="*/ 3032 h 67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6750" h="67412">
                    <a:moveTo>
                      <a:pt x="12990" y="67222"/>
                    </a:moveTo>
                    <a:cubicBezTo>
                      <a:pt x="12799" y="67222"/>
                      <a:pt x="12609" y="67032"/>
                      <a:pt x="12419" y="67032"/>
                    </a:cubicBezTo>
                    <a:cubicBezTo>
                      <a:pt x="12038" y="66841"/>
                      <a:pt x="11847" y="66460"/>
                      <a:pt x="11657" y="66079"/>
                    </a:cubicBezTo>
                    <a:lnTo>
                      <a:pt x="9180" y="53127"/>
                    </a:lnTo>
                    <a:cubicBezTo>
                      <a:pt x="8990" y="52175"/>
                      <a:pt x="9561" y="51413"/>
                      <a:pt x="10514" y="51222"/>
                    </a:cubicBezTo>
                    <a:lnTo>
                      <a:pt x="19086" y="49508"/>
                    </a:lnTo>
                    <a:lnTo>
                      <a:pt x="12990" y="17698"/>
                    </a:lnTo>
                    <a:lnTo>
                      <a:pt x="4418" y="19413"/>
                    </a:lnTo>
                    <a:cubicBezTo>
                      <a:pt x="4037" y="19413"/>
                      <a:pt x="3656" y="19413"/>
                      <a:pt x="3275" y="19222"/>
                    </a:cubicBezTo>
                    <a:cubicBezTo>
                      <a:pt x="2894" y="19032"/>
                      <a:pt x="2703" y="18651"/>
                      <a:pt x="2513" y="18270"/>
                    </a:cubicBezTo>
                    <a:lnTo>
                      <a:pt x="37" y="5318"/>
                    </a:lnTo>
                    <a:cubicBezTo>
                      <a:pt x="-154" y="4365"/>
                      <a:pt x="417" y="3603"/>
                      <a:pt x="1370" y="3413"/>
                    </a:cubicBezTo>
                    <a:lnTo>
                      <a:pt x="17943" y="175"/>
                    </a:lnTo>
                    <a:cubicBezTo>
                      <a:pt x="22324" y="-778"/>
                      <a:pt x="26705" y="2270"/>
                      <a:pt x="27467" y="6651"/>
                    </a:cubicBezTo>
                    <a:lnTo>
                      <a:pt x="36611" y="54651"/>
                    </a:lnTo>
                    <a:cubicBezTo>
                      <a:pt x="36992" y="56746"/>
                      <a:pt x="36611" y="59032"/>
                      <a:pt x="35278" y="60746"/>
                    </a:cubicBezTo>
                    <a:cubicBezTo>
                      <a:pt x="34134" y="62651"/>
                      <a:pt x="32230" y="63794"/>
                      <a:pt x="29944" y="64174"/>
                    </a:cubicBezTo>
                    <a:lnTo>
                      <a:pt x="13371" y="67413"/>
                    </a:lnTo>
                    <a:cubicBezTo>
                      <a:pt x="13562" y="67222"/>
                      <a:pt x="13180" y="67222"/>
                      <a:pt x="12990" y="67222"/>
                    </a:cubicBezTo>
                    <a:lnTo>
                      <a:pt x="12990" y="67222"/>
                    </a:lnTo>
                    <a:close/>
                    <a:moveTo>
                      <a:pt x="20419" y="3032"/>
                    </a:moveTo>
                    <a:cubicBezTo>
                      <a:pt x="19848" y="2841"/>
                      <a:pt x="19276" y="2841"/>
                      <a:pt x="18514" y="3032"/>
                    </a:cubicBezTo>
                    <a:lnTo>
                      <a:pt x="3466" y="5889"/>
                    </a:lnTo>
                    <a:lnTo>
                      <a:pt x="5370" y="15794"/>
                    </a:lnTo>
                    <a:lnTo>
                      <a:pt x="13943" y="14080"/>
                    </a:lnTo>
                    <a:cubicBezTo>
                      <a:pt x="14895" y="13889"/>
                      <a:pt x="15657" y="14461"/>
                      <a:pt x="15848" y="15413"/>
                    </a:cubicBezTo>
                    <a:lnTo>
                      <a:pt x="22515" y="50460"/>
                    </a:lnTo>
                    <a:cubicBezTo>
                      <a:pt x="22705" y="51413"/>
                      <a:pt x="22134" y="52175"/>
                      <a:pt x="21181" y="52365"/>
                    </a:cubicBezTo>
                    <a:lnTo>
                      <a:pt x="12609" y="54079"/>
                    </a:lnTo>
                    <a:lnTo>
                      <a:pt x="14514" y="63984"/>
                    </a:lnTo>
                    <a:lnTo>
                      <a:pt x="29563" y="61127"/>
                    </a:lnTo>
                    <a:cubicBezTo>
                      <a:pt x="30896" y="60936"/>
                      <a:pt x="32039" y="60175"/>
                      <a:pt x="32801" y="59032"/>
                    </a:cubicBezTo>
                    <a:cubicBezTo>
                      <a:pt x="33563" y="57889"/>
                      <a:pt x="33754" y="56555"/>
                      <a:pt x="33563" y="55222"/>
                    </a:cubicBezTo>
                    <a:lnTo>
                      <a:pt x="24420" y="7222"/>
                    </a:lnTo>
                    <a:cubicBezTo>
                      <a:pt x="24039" y="4937"/>
                      <a:pt x="22324" y="3413"/>
                      <a:pt x="20419" y="3032"/>
                    </a:cubicBezTo>
                    <a:lnTo>
                      <a:pt x="20419" y="3032"/>
                    </a:lnTo>
                    <a:close/>
                  </a:path>
                </a:pathLst>
              </a:custGeom>
              <a:solidFill>
                <a:srgbClr val="000000"/>
              </a:solidFill>
              <a:ln w="1904" cap="flat">
                <a:noFill/>
                <a:prstDash val="solid"/>
                <a:miter/>
              </a:ln>
            </p:spPr>
            <p:txBody>
              <a:bodyPr rtlCol="0" anchor="ctr"/>
              <a:lstStyle/>
              <a:p>
                <a:endParaRPr lang="fr-FR"/>
              </a:p>
            </p:txBody>
          </p:sp>
          <p:sp>
            <p:nvSpPr>
              <p:cNvPr id="1425" name="Forme libre 1424">
                <a:extLst>
                  <a:ext uri="{FF2B5EF4-FFF2-40B4-BE49-F238E27FC236}">
                    <a16:creationId xmlns:a16="http://schemas.microsoft.com/office/drawing/2014/main" id="{6CA94E0B-A5FB-C945-AFE3-6C0F878B70D4}"/>
                  </a:ext>
                </a:extLst>
              </p:cNvPr>
              <p:cNvSpPr/>
              <p:nvPr/>
            </p:nvSpPr>
            <p:spPr>
              <a:xfrm>
                <a:off x="7083776" y="2334432"/>
                <a:ext cx="90351" cy="98934"/>
              </a:xfrm>
              <a:custGeom>
                <a:avLst/>
                <a:gdLst>
                  <a:gd name="connsiteX0" fmla="*/ 28764 w 90351"/>
                  <a:gd name="connsiteY0" fmla="*/ 8952 h 98934"/>
                  <a:gd name="connsiteX1" fmla="*/ 75244 w 90351"/>
                  <a:gd name="connsiteY1" fmla="*/ 0 h 98934"/>
                  <a:gd name="connsiteX2" fmla="*/ 90293 w 90351"/>
                  <a:gd name="connsiteY2" fmla="*/ 78285 h 98934"/>
                  <a:gd name="connsiteX3" fmla="*/ 54862 w 90351"/>
                  <a:gd name="connsiteY3" fmla="*/ 96761 h 98934"/>
                  <a:gd name="connsiteX4" fmla="*/ 48195 w 90351"/>
                  <a:gd name="connsiteY4" fmla="*/ 97904 h 98934"/>
                  <a:gd name="connsiteX5" fmla="*/ 15049 w 90351"/>
                  <a:gd name="connsiteY5" fmla="*/ 92761 h 98934"/>
                  <a:gd name="connsiteX6" fmla="*/ 0 w 90351"/>
                  <a:gd name="connsiteY6" fmla="*/ 14476 h 98934"/>
                  <a:gd name="connsiteX7" fmla="*/ 28764 w 90351"/>
                  <a:gd name="connsiteY7" fmla="*/ 8952 h 98934"/>
                  <a:gd name="connsiteX8" fmla="*/ 28764 w 90351"/>
                  <a:gd name="connsiteY8" fmla="*/ 8952 h 9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51" h="98934">
                    <a:moveTo>
                      <a:pt x="28764" y="8952"/>
                    </a:moveTo>
                    <a:lnTo>
                      <a:pt x="75244" y="0"/>
                    </a:lnTo>
                    <a:lnTo>
                      <a:pt x="90293" y="78285"/>
                    </a:lnTo>
                    <a:cubicBezTo>
                      <a:pt x="91436" y="84571"/>
                      <a:pt x="75625" y="92761"/>
                      <a:pt x="54862" y="96761"/>
                    </a:cubicBezTo>
                    <a:cubicBezTo>
                      <a:pt x="52576" y="97142"/>
                      <a:pt x="50480" y="97523"/>
                      <a:pt x="48195" y="97904"/>
                    </a:cubicBezTo>
                    <a:cubicBezTo>
                      <a:pt x="30288" y="100380"/>
                      <a:pt x="16001" y="98285"/>
                      <a:pt x="15049" y="92761"/>
                    </a:cubicBezTo>
                    <a:lnTo>
                      <a:pt x="0" y="14476"/>
                    </a:lnTo>
                    <a:lnTo>
                      <a:pt x="28764" y="8952"/>
                    </a:lnTo>
                    <a:lnTo>
                      <a:pt x="28764" y="8952"/>
                    </a:lnTo>
                    <a:close/>
                  </a:path>
                </a:pathLst>
              </a:custGeom>
              <a:solidFill>
                <a:srgbClr val="E4003C"/>
              </a:solidFill>
              <a:ln w="1904" cap="flat">
                <a:noFill/>
                <a:prstDash val="solid"/>
                <a:miter/>
              </a:ln>
            </p:spPr>
            <p:txBody>
              <a:bodyPr rtlCol="0" anchor="ctr"/>
              <a:lstStyle/>
              <a:p>
                <a:endParaRPr lang="fr-FR"/>
              </a:p>
            </p:txBody>
          </p:sp>
          <p:sp>
            <p:nvSpPr>
              <p:cNvPr id="1426" name="Forme libre 1425">
                <a:extLst>
                  <a:ext uri="{FF2B5EF4-FFF2-40B4-BE49-F238E27FC236}">
                    <a16:creationId xmlns:a16="http://schemas.microsoft.com/office/drawing/2014/main" id="{94391687-91D3-CEEB-64FD-116DD320D13A}"/>
                  </a:ext>
                </a:extLst>
              </p:cNvPr>
              <p:cNvSpPr/>
              <p:nvPr/>
            </p:nvSpPr>
            <p:spPr>
              <a:xfrm>
                <a:off x="7083776" y="2343384"/>
                <a:ext cx="48194" cy="89981"/>
              </a:xfrm>
              <a:custGeom>
                <a:avLst/>
                <a:gdLst>
                  <a:gd name="connsiteX0" fmla="*/ 28764 w 48194"/>
                  <a:gd name="connsiteY0" fmla="*/ 0 h 89981"/>
                  <a:gd name="connsiteX1" fmla="*/ 32574 w 48194"/>
                  <a:gd name="connsiteY1" fmla="*/ 16381 h 89981"/>
                  <a:gd name="connsiteX2" fmla="*/ 34669 w 48194"/>
                  <a:gd name="connsiteY2" fmla="*/ 46476 h 89981"/>
                  <a:gd name="connsiteX3" fmla="*/ 48195 w 48194"/>
                  <a:gd name="connsiteY3" fmla="*/ 88952 h 89981"/>
                  <a:gd name="connsiteX4" fmla="*/ 15049 w 48194"/>
                  <a:gd name="connsiteY4" fmla="*/ 83809 h 89981"/>
                  <a:gd name="connsiteX5" fmla="*/ 0 w 48194"/>
                  <a:gd name="connsiteY5" fmla="*/ 5524 h 89981"/>
                  <a:gd name="connsiteX6" fmla="*/ 28764 w 48194"/>
                  <a:gd name="connsiteY6" fmla="*/ 0 h 89981"/>
                  <a:gd name="connsiteX7" fmla="*/ 28764 w 48194"/>
                  <a:gd name="connsiteY7" fmla="*/ 0 h 89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94" h="89981">
                    <a:moveTo>
                      <a:pt x="28764" y="0"/>
                    </a:moveTo>
                    <a:cubicBezTo>
                      <a:pt x="30860" y="5143"/>
                      <a:pt x="32003" y="10857"/>
                      <a:pt x="32574" y="16381"/>
                    </a:cubicBezTo>
                    <a:cubicBezTo>
                      <a:pt x="33526" y="26476"/>
                      <a:pt x="33145" y="36571"/>
                      <a:pt x="34669" y="46476"/>
                    </a:cubicBezTo>
                    <a:cubicBezTo>
                      <a:pt x="37146" y="61143"/>
                      <a:pt x="43813" y="74666"/>
                      <a:pt x="48195" y="88952"/>
                    </a:cubicBezTo>
                    <a:cubicBezTo>
                      <a:pt x="30288" y="91428"/>
                      <a:pt x="16001" y="89333"/>
                      <a:pt x="15049" y="83809"/>
                    </a:cubicBezTo>
                    <a:lnTo>
                      <a:pt x="0" y="5524"/>
                    </a:lnTo>
                    <a:lnTo>
                      <a:pt x="28764" y="0"/>
                    </a:lnTo>
                    <a:lnTo>
                      <a:pt x="28764" y="0"/>
                    </a:lnTo>
                    <a:close/>
                  </a:path>
                </a:pathLst>
              </a:custGeom>
              <a:solidFill>
                <a:srgbClr val="E4003C"/>
              </a:solidFill>
              <a:ln w="1904" cap="flat">
                <a:noFill/>
                <a:prstDash val="solid"/>
                <a:miter/>
              </a:ln>
            </p:spPr>
            <p:txBody>
              <a:bodyPr rtlCol="0" anchor="ctr"/>
              <a:lstStyle/>
              <a:p>
                <a:endParaRPr lang="fr-FR"/>
              </a:p>
            </p:txBody>
          </p:sp>
          <p:sp>
            <p:nvSpPr>
              <p:cNvPr id="1427" name="Forme libre 1426">
                <a:extLst>
                  <a:ext uri="{FF2B5EF4-FFF2-40B4-BE49-F238E27FC236}">
                    <a16:creationId xmlns:a16="http://schemas.microsoft.com/office/drawing/2014/main" id="{FFD3C596-F1AF-122E-7E1A-641F811B3A89}"/>
                  </a:ext>
                </a:extLst>
              </p:cNvPr>
              <p:cNvSpPr/>
              <p:nvPr/>
            </p:nvSpPr>
            <p:spPr>
              <a:xfrm>
                <a:off x="7081461" y="2332262"/>
                <a:ext cx="94811" cy="103121"/>
              </a:xfrm>
              <a:custGeom>
                <a:avLst/>
                <a:gdLst>
                  <a:gd name="connsiteX0" fmla="*/ 36413 w 94811"/>
                  <a:gd name="connsiteY0" fmla="*/ 103122 h 103121"/>
                  <a:gd name="connsiteX1" fmla="*/ 15078 w 94811"/>
                  <a:gd name="connsiteY1" fmla="*/ 95312 h 103121"/>
                  <a:gd name="connsiteX2" fmla="*/ 29 w 94811"/>
                  <a:gd name="connsiteY2" fmla="*/ 17027 h 103121"/>
                  <a:gd name="connsiteX3" fmla="*/ 1743 w 94811"/>
                  <a:gd name="connsiteY3" fmla="*/ 14551 h 103121"/>
                  <a:gd name="connsiteX4" fmla="*/ 30698 w 94811"/>
                  <a:gd name="connsiteY4" fmla="*/ 9027 h 103121"/>
                  <a:gd name="connsiteX5" fmla="*/ 77179 w 94811"/>
                  <a:gd name="connsiteY5" fmla="*/ 75 h 103121"/>
                  <a:gd name="connsiteX6" fmla="*/ 78702 w 94811"/>
                  <a:gd name="connsiteY6" fmla="*/ 456 h 103121"/>
                  <a:gd name="connsiteX7" fmla="*/ 79655 w 94811"/>
                  <a:gd name="connsiteY7" fmla="*/ 1789 h 103121"/>
                  <a:gd name="connsiteX8" fmla="*/ 94704 w 94811"/>
                  <a:gd name="connsiteY8" fmla="*/ 80074 h 103121"/>
                  <a:gd name="connsiteX9" fmla="*/ 57558 w 94811"/>
                  <a:gd name="connsiteY9" fmla="*/ 101027 h 103121"/>
                  <a:gd name="connsiteX10" fmla="*/ 50891 w 94811"/>
                  <a:gd name="connsiteY10" fmla="*/ 102169 h 103121"/>
                  <a:gd name="connsiteX11" fmla="*/ 36413 w 94811"/>
                  <a:gd name="connsiteY11" fmla="*/ 103122 h 103121"/>
                  <a:gd name="connsiteX12" fmla="*/ 36413 w 94811"/>
                  <a:gd name="connsiteY12" fmla="*/ 103122 h 103121"/>
                  <a:gd name="connsiteX13" fmla="*/ 4601 w 94811"/>
                  <a:gd name="connsiteY13" fmla="*/ 18360 h 103121"/>
                  <a:gd name="connsiteX14" fmla="*/ 19269 w 94811"/>
                  <a:gd name="connsiteY14" fmla="*/ 94741 h 103121"/>
                  <a:gd name="connsiteX15" fmla="*/ 50128 w 94811"/>
                  <a:gd name="connsiteY15" fmla="*/ 98169 h 103121"/>
                  <a:gd name="connsiteX16" fmla="*/ 56605 w 94811"/>
                  <a:gd name="connsiteY16" fmla="*/ 97027 h 103121"/>
                  <a:gd name="connsiteX17" fmla="*/ 90513 w 94811"/>
                  <a:gd name="connsiteY17" fmla="*/ 80836 h 103121"/>
                  <a:gd name="connsiteX18" fmla="*/ 75845 w 94811"/>
                  <a:gd name="connsiteY18" fmla="*/ 4456 h 103121"/>
                  <a:gd name="connsiteX19" fmla="*/ 4601 w 94811"/>
                  <a:gd name="connsiteY19" fmla="*/ 18360 h 103121"/>
                  <a:gd name="connsiteX20" fmla="*/ 4601 w 94811"/>
                  <a:gd name="connsiteY20" fmla="*/ 18360 h 10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811" h="103121">
                    <a:moveTo>
                      <a:pt x="36413" y="103122"/>
                    </a:moveTo>
                    <a:cubicBezTo>
                      <a:pt x="25364" y="103122"/>
                      <a:pt x="16221" y="100836"/>
                      <a:pt x="15078" y="95312"/>
                    </a:cubicBezTo>
                    <a:lnTo>
                      <a:pt x="29" y="17027"/>
                    </a:lnTo>
                    <a:cubicBezTo>
                      <a:pt x="-161" y="15884"/>
                      <a:pt x="600" y="14932"/>
                      <a:pt x="1743" y="14551"/>
                    </a:cubicBezTo>
                    <a:lnTo>
                      <a:pt x="30698" y="9027"/>
                    </a:lnTo>
                    <a:lnTo>
                      <a:pt x="77179" y="75"/>
                    </a:lnTo>
                    <a:cubicBezTo>
                      <a:pt x="77750" y="-116"/>
                      <a:pt x="78321" y="75"/>
                      <a:pt x="78702" y="456"/>
                    </a:cubicBezTo>
                    <a:cubicBezTo>
                      <a:pt x="79084" y="837"/>
                      <a:pt x="79464" y="1218"/>
                      <a:pt x="79655" y="1789"/>
                    </a:cubicBezTo>
                    <a:lnTo>
                      <a:pt x="94704" y="80074"/>
                    </a:lnTo>
                    <a:cubicBezTo>
                      <a:pt x="96418" y="88836"/>
                      <a:pt x="77369" y="97217"/>
                      <a:pt x="57558" y="101027"/>
                    </a:cubicBezTo>
                    <a:cubicBezTo>
                      <a:pt x="55272" y="101408"/>
                      <a:pt x="52986" y="101789"/>
                      <a:pt x="50891" y="102169"/>
                    </a:cubicBezTo>
                    <a:cubicBezTo>
                      <a:pt x="45938" y="102741"/>
                      <a:pt x="40985" y="103122"/>
                      <a:pt x="36413" y="103122"/>
                    </a:cubicBezTo>
                    <a:lnTo>
                      <a:pt x="36413" y="103122"/>
                    </a:lnTo>
                    <a:close/>
                    <a:moveTo>
                      <a:pt x="4601" y="18360"/>
                    </a:moveTo>
                    <a:lnTo>
                      <a:pt x="19269" y="94741"/>
                    </a:lnTo>
                    <a:cubicBezTo>
                      <a:pt x="19840" y="97979"/>
                      <a:pt x="30889" y="100836"/>
                      <a:pt x="50128" y="98169"/>
                    </a:cubicBezTo>
                    <a:cubicBezTo>
                      <a:pt x="52224" y="97788"/>
                      <a:pt x="54510" y="97598"/>
                      <a:pt x="56605" y="97027"/>
                    </a:cubicBezTo>
                    <a:cubicBezTo>
                      <a:pt x="78321" y="92836"/>
                      <a:pt x="91275" y="84646"/>
                      <a:pt x="90513" y="80836"/>
                    </a:cubicBezTo>
                    <a:lnTo>
                      <a:pt x="75845" y="4456"/>
                    </a:lnTo>
                    <a:lnTo>
                      <a:pt x="4601" y="18360"/>
                    </a:lnTo>
                    <a:lnTo>
                      <a:pt x="4601" y="18360"/>
                    </a:lnTo>
                    <a:close/>
                  </a:path>
                </a:pathLst>
              </a:custGeom>
              <a:solidFill>
                <a:srgbClr val="000000"/>
              </a:solidFill>
              <a:ln w="1904" cap="flat">
                <a:noFill/>
                <a:prstDash val="solid"/>
                <a:miter/>
              </a:ln>
            </p:spPr>
            <p:txBody>
              <a:bodyPr rtlCol="0" anchor="ctr"/>
              <a:lstStyle/>
              <a:p>
                <a:endParaRPr lang="fr-FR"/>
              </a:p>
            </p:txBody>
          </p:sp>
          <p:sp>
            <p:nvSpPr>
              <p:cNvPr id="1428" name="Forme libre 1427">
                <a:extLst>
                  <a:ext uri="{FF2B5EF4-FFF2-40B4-BE49-F238E27FC236}">
                    <a16:creationId xmlns:a16="http://schemas.microsoft.com/office/drawing/2014/main" id="{388FD7CB-7637-3C92-D7AD-0CEF5E333C62}"/>
                  </a:ext>
                </a:extLst>
              </p:cNvPr>
              <p:cNvSpPr/>
              <p:nvPr/>
            </p:nvSpPr>
            <p:spPr>
              <a:xfrm>
                <a:off x="7083528" y="2328280"/>
                <a:ext cx="75550" cy="26896"/>
              </a:xfrm>
              <a:custGeom>
                <a:avLst/>
                <a:gdLst>
                  <a:gd name="connsiteX0" fmla="*/ 35680 w 75550"/>
                  <a:gd name="connsiteY0" fmla="*/ 2152 h 26896"/>
                  <a:gd name="connsiteX1" fmla="*/ 75493 w 75550"/>
                  <a:gd name="connsiteY1" fmla="*/ 6152 h 26896"/>
                  <a:gd name="connsiteX2" fmla="*/ 71492 w 75550"/>
                  <a:gd name="connsiteY2" fmla="*/ 12818 h 26896"/>
                  <a:gd name="connsiteX3" fmla="*/ 39871 w 75550"/>
                  <a:gd name="connsiteY3" fmla="*/ 24818 h 26896"/>
                  <a:gd name="connsiteX4" fmla="*/ 6153 w 75550"/>
                  <a:gd name="connsiteY4" fmla="*/ 25390 h 26896"/>
                  <a:gd name="connsiteX5" fmla="*/ 58 w 75550"/>
                  <a:gd name="connsiteY5" fmla="*/ 20628 h 26896"/>
                  <a:gd name="connsiteX6" fmla="*/ 35680 w 75550"/>
                  <a:gd name="connsiteY6" fmla="*/ 2152 h 26896"/>
                  <a:gd name="connsiteX7" fmla="*/ 35680 w 75550"/>
                  <a:gd name="connsiteY7" fmla="*/ 2152 h 2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50" h="26896">
                    <a:moveTo>
                      <a:pt x="35680" y="2152"/>
                    </a:moveTo>
                    <a:cubicBezTo>
                      <a:pt x="56443" y="-1848"/>
                      <a:pt x="74350" y="-134"/>
                      <a:pt x="75493" y="6152"/>
                    </a:cubicBezTo>
                    <a:cubicBezTo>
                      <a:pt x="75874" y="8247"/>
                      <a:pt x="74350" y="10533"/>
                      <a:pt x="71492" y="12818"/>
                    </a:cubicBezTo>
                    <a:cubicBezTo>
                      <a:pt x="65587" y="17390"/>
                      <a:pt x="53967" y="21961"/>
                      <a:pt x="39871" y="24818"/>
                    </a:cubicBezTo>
                    <a:cubicBezTo>
                      <a:pt x="25965" y="27485"/>
                      <a:pt x="13392" y="27485"/>
                      <a:pt x="6153" y="25390"/>
                    </a:cubicBezTo>
                    <a:cubicBezTo>
                      <a:pt x="2534" y="24247"/>
                      <a:pt x="438" y="22723"/>
                      <a:pt x="58" y="20628"/>
                    </a:cubicBezTo>
                    <a:cubicBezTo>
                      <a:pt x="-1085" y="14342"/>
                      <a:pt x="14916" y="6152"/>
                      <a:pt x="35680" y="2152"/>
                    </a:cubicBezTo>
                    <a:lnTo>
                      <a:pt x="35680" y="2152"/>
                    </a:lnTo>
                    <a:close/>
                  </a:path>
                </a:pathLst>
              </a:custGeom>
              <a:solidFill>
                <a:srgbClr val="FFFFFF"/>
              </a:solidFill>
              <a:ln w="1904" cap="flat">
                <a:noFill/>
                <a:prstDash val="solid"/>
                <a:miter/>
              </a:ln>
            </p:spPr>
            <p:txBody>
              <a:bodyPr rtlCol="0" anchor="ctr"/>
              <a:lstStyle/>
              <a:p>
                <a:endParaRPr lang="fr-FR"/>
              </a:p>
            </p:txBody>
          </p:sp>
          <p:sp>
            <p:nvSpPr>
              <p:cNvPr id="1429" name="Forme libre 1428">
                <a:extLst>
                  <a:ext uri="{FF2B5EF4-FFF2-40B4-BE49-F238E27FC236}">
                    <a16:creationId xmlns:a16="http://schemas.microsoft.com/office/drawing/2014/main" id="{29A0F6C4-08A3-315F-3D20-9F0C9B32E9D3}"/>
                  </a:ext>
                </a:extLst>
              </p:cNvPr>
              <p:cNvSpPr/>
              <p:nvPr/>
            </p:nvSpPr>
            <p:spPr>
              <a:xfrm>
                <a:off x="7081573" y="2326140"/>
                <a:ext cx="79468" cy="30958"/>
              </a:xfrm>
              <a:custGeom>
                <a:avLst/>
                <a:gdLst>
                  <a:gd name="connsiteX0" fmla="*/ 21252 w 79468"/>
                  <a:gd name="connsiteY0" fmla="*/ 30958 h 30958"/>
                  <a:gd name="connsiteX1" fmla="*/ 7727 w 79468"/>
                  <a:gd name="connsiteY1" fmla="*/ 29435 h 30958"/>
                  <a:gd name="connsiteX2" fmla="*/ 108 w 79468"/>
                  <a:gd name="connsiteY2" fmla="*/ 23149 h 30958"/>
                  <a:gd name="connsiteX3" fmla="*/ 37254 w 79468"/>
                  <a:gd name="connsiteY3" fmla="*/ 2197 h 30958"/>
                  <a:gd name="connsiteX4" fmla="*/ 65066 w 79468"/>
                  <a:gd name="connsiteY4" fmla="*/ 292 h 30958"/>
                  <a:gd name="connsiteX5" fmla="*/ 79353 w 79468"/>
                  <a:gd name="connsiteY5" fmla="*/ 7720 h 30958"/>
                  <a:gd name="connsiteX6" fmla="*/ 74590 w 79468"/>
                  <a:gd name="connsiteY6" fmla="*/ 16292 h 30958"/>
                  <a:gd name="connsiteX7" fmla="*/ 42207 w 79468"/>
                  <a:gd name="connsiteY7" fmla="*/ 28673 h 30958"/>
                  <a:gd name="connsiteX8" fmla="*/ 21252 w 79468"/>
                  <a:gd name="connsiteY8" fmla="*/ 30958 h 30958"/>
                  <a:gd name="connsiteX9" fmla="*/ 21252 w 79468"/>
                  <a:gd name="connsiteY9" fmla="*/ 30958 h 30958"/>
                  <a:gd name="connsiteX10" fmla="*/ 58208 w 79468"/>
                  <a:gd name="connsiteY10" fmla="*/ 4101 h 30958"/>
                  <a:gd name="connsiteX11" fmla="*/ 38016 w 79468"/>
                  <a:gd name="connsiteY11" fmla="*/ 6197 h 30958"/>
                  <a:gd name="connsiteX12" fmla="*/ 4108 w 79468"/>
                  <a:gd name="connsiteY12" fmla="*/ 22387 h 30958"/>
                  <a:gd name="connsiteX13" fmla="*/ 8870 w 79468"/>
                  <a:gd name="connsiteY13" fmla="*/ 25435 h 30958"/>
                  <a:gd name="connsiteX14" fmla="*/ 41635 w 79468"/>
                  <a:gd name="connsiteY14" fmla="*/ 24673 h 30958"/>
                  <a:gd name="connsiteX15" fmla="*/ 72304 w 79468"/>
                  <a:gd name="connsiteY15" fmla="*/ 13244 h 30958"/>
                  <a:gd name="connsiteX16" fmla="*/ 75543 w 79468"/>
                  <a:gd name="connsiteY16" fmla="*/ 8673 h 30958"/>
                  <a:gd name="connsiteX17" fmla="*/ 64875 w 79468"/>
                  <a:gd name="connsiteY17" fmla="*/ 4482 h 30958"/>
                  <a:gd name="connsiteX18" fmla="*/ 58208 w 79468"/>
                  <a:gd name="connsiteY18" fmla="*/ 4101 h 30958"/>
                  <a:gd name="connsiteX19" fmla="*/ 58208 w 79468"/>
                  <a:gd name="connsiteY19" fmla="*/ 4101 h 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468" h="30958">
                    <a:moveTo>
                      <a:pt x="21252" y="30958"/>
                    </a:moveTo>
                    <a:cubicBezTo>
                      <a:pt x="15919" y="30958"/>
                      <a:pt x="11347" y="30387"/>
                      <a:pt x="7727" y="29435"/>
                    </a:cubicBezTo>
                    <a:cubicBezTo>
                      <a:pt x="3156" y="28101"/>
                      <a:pt x="679" y="26006"/>
                      <a:pt x="108" y="23149"/>
                    </a:cubicBezTo>
                    <a:cubicBezTo>
                      <a:pt x="-1607" y="14387"/>
                      <a:pt x="17443" y="6006"/>
                      <a:pt x="37254" y="2197"/>
                    </a:cubicBezTo>
                    <a:cubicBezTo>
                      <a:pt x="47540" y="292"/>
                      <a:pt x="57446" y="-470"/>
                      <a:pt x="65066" y="292"/>
                    </a:cubicBezTo>
                    <a:cubicBezTo>
                      <a:pt x="73638" y="1244"/>
                      <a:pt x="78590" y="3721"/>
                      <a:pt x="79353" y="7720"/>
                    </a:cubicBezTo>
                    <a:cubicBezTo>
                      <a:pt x="79924" y="10578"/>
                      <a:pt x="78400" y="13435"/>
                      <a:pt x="74590" y="16292"/>
                    </a:cubicBezTo>
                    <a:cubicBezTo>
                      <a:pt x="68113" y="21244"/>
                      <a:pt x="56113" y="26006"/>
                      <a:pt x="42207" y="28673"/>
                    </a:cubicBezTo>
                    <a:cubicBezTo>
                      <a:pt x="34777" y="30197"/>
                      <a:pt x="27539" y="30958"/>
                      <a:pt x="21252" y="30958"/>
                    </a:cubicBezTo>
                    <a:lnTo>
                      <a:pt x="21252" y="30958"/>
                    </a:lnTo>
                    <a:close/>
                    <a:moveTo>
                      <a:pt x="58208" y="4101"/>
                    </a:moveTo>
                    <a:cubicBezTo>
                      <a:pt x="52112" y="4101"/>
                      <a:pt x="45064" y="4863"/>
                      <a:pt x="38016" y="6197"/>
                    </a:cubicBezTo>
                    <a:cubicBezTo>
                      <a:pt x="16299" y="10387"/>
                      <a:pt x="3346" y="18578"/>
                      <a:pt x="4108" y="22387"/>
                    </a:cubicBezTo>
                    <a:cubicBezTo>
                      <a:pt x="4298" y="23530"/>
                      <a:pt x="6013" y="24673"/>
                      <a:pt x="8870" y="25435"/>
                    </a:cubicBezTo>
                    <a:cubicBezTo>
                      <a:pt x="15919" y="27530"/>
                      <a:pt x="28491" y="27339"/>
                      <a:pt x="41635" y="24673"/>
                    </a:cubicBezTo>
                    <a:cubicBezTo>
                      <a:pt x="54779" y="22197"/>
                      <a:pt x="66399" y="17816"/>
                      <a:pt x="72304" y="13244"/>
                    </a:cubicBezTo>
                    <a:cubicBezTo>
                      <a:pt x="74590" y="11530"/>
                      <a:pt x="75733" y="9816"/>
                      <a:pt x="75543" y="8673"/>
                    </a:cubicBezTo>
                    <a:cubicBezTo>
                      <a:pt x="75352" y="7149"/>
                      <a:pt x="72304" y="5244"/>
                      <a:pt x="64875" y="4482"/>
                    </a:cubicBezTo>
                    <a:cubicBezTo>
                      <a:pt x="62780" y="4292"/>
                      <a:pt x="60494" y="4101"/>
                      <a:pt x="58208" y="4101"/>
                    </a:cubicBezTo>
                    <a:lnTo>
                      <a:pt x="58208" y="4101"/>
                    </a:lnTo>
                    <a:close/>
                  </a:path>
                </a:pathLst>
              </a:custGeom>
              <a:solidFill>
                <a:srgbClr val="000000"/>
              </a:solidFill>
              <a:ln w="1904" cap="flat">
                <a:noFill/>
                <a:prstDash val="solid"/>
                <a:miter/>
              </a:ln>
            </p:spPr>
            <p:txBody>
              <a:bodyPr rtlCol="0" anchor="ctr"/>
              <a:lstStyle/>
              <a:p>
                <a:endParaRPr lang="fr-FR"/>
              </a:p>
            </p:txBody>
          </p:sp>
          <p:sp>
            <p:nvSpPr>
              <p:cNvPr id="1430" name="Forme libre 1429">
                <a:extLst>
                  <a:ext uri="{FF2B5EF4-FFF2-40B4-BE49-F238E27FC236}">
                    <a16:creationId xmlns:a16="http://schemas.microsoft.com/office/drawing/2014/main" id="{402CACEE-2440-C8FA-7C4A-55556F138736}"/>
                  </a:ext>
                </a:extLst>
              </p:cNvPr>
              <p:cNvSpPr/>
              <p:nvPr/>
            </p:nvSpPr>
            <p:spPr>
              <a:xfrm>
                <a:off x="7089872" y="2339516"/>
                <a:ext cx="65338" cy="15594"/>
              </a:xfrm>
              <a:custGeom>
                <a:avLst/>
                <a:gdLst>
                  <a:gd name="connsiteX0" fmla="*/ 0 w 65338"/>
                  <a:gd name="connsiteY0" fmla="*/ 14154 h 15594"/>
                  <a:gd name="connsiteX1" fmla="*/ 31622 w 65338"/>
                  <a:gd name="connsiteY1" fmla="*/ 2154 h 15594"/>
                  <a:gd name="connsiteX2" fmla="*/ 65339 w 65338"/>
                  <a:gd name="connsiteY2" fmla="*/ 1582 h 15594"/>
                  <a:gd name="connsiteX3" fmla="*/ 33717 w 65338"/>
                  <a:gd name="connsiteY3" fmla="*/ 13582 h 15594"/>
                  <a:gd name="connsiteX4" fmla="*/ 0 w 65338"/>
                  <a:gd name="connsiteY4" fmla="*/ 14154 h 15594"/>
                  <a:gd name="connsiteX5" fmla="*/ 0 w 65338"/>
                  <a:gd name="connsiteY5" fmla="*/ 14154 h 15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38" h="15594">
                    <a:moveTo>
                      <a:pt x="0" y="14154"/>
                    </a:moveTo>
                    <a:cubicBezTo>
                      <a:pt x="5905" y="9582"/>
                      <a:pt x="17525" y="4820"/>
                      <a:pt x="31622" y="2154"/>
                    </a:cubicBezTo>
                    <a:cubicBezTo>
                      <a:pt x="45527" y="-513"/>
                      <a:pt x="58100" y="-703"/>
                      <a:pt x="65339" y="1582"/>
                    </a:cubicBezTo>
                    <a:cubicBezTo>
                      <a:pt x="59433" y="6154"/>
                      <a:pt x="47814" y="10725"/>
                      <a:pt x="33717" y="13582"/>
                    </a:cubicBezTo>
                    <a:cubicBezTo>
                      <a:pt x="19621" y="16059"/>
                      <a:pt x="7048" y="16249"/>
                      <a:pt x="0" y="14154"/>
                    </a:cubicBezTo>
                    <a:lnTo>
                      <a:pt x="0" y="14154"/>
                    </a:lnTo>
                    <a:close/>
                  </a:path>
                </a:pathLst>
              </a:custGeom>
              <a:solidFill>
                <a:srgbClr val="000000"/>
              </a:solidFill>
              <a:ln w="1904" cap="flat">
                <a:noFill/>
                <a:prstDash val="solid"/>
                <a:miter/>
              </a:ln>
            </p:spPr>
            <p:txBody>
              <a:bodyPr rtlCol="0" anchor="ctr"/>
              <a:lstStyle/>
              <a:p>
                <a:endParaRPr lang="fr-FR"/>
              </a:p>
            </p:txBody>
          </p:sp>
          <p:sp>
            <p:nvSpPr>
              <p:cNvPr id="1431" name="Forme libre 1430">
                <a:extLst>
                  <a:ext uri="{FF2B5EF4-FFF2-40B4-BE49-F238E27FC236}">
                    <a16:creationId xmlns:a16="http://schemas.microsoft.com/office/drawing/2014/main" id="{695E7F39-C870-97A1-1E10-E06BDA7C46CC}"/>
                  </a:ext>
                </a:extLst>
              </p:cNvPr>
              <p:cNvSpPr/>
              <p:nvPr/>
            </p:nvSpPr>
            <p:spPr>
              <a:xfrm>
                <a:off x="7088107" y="2338183"/>
                <a:ext cx="68488" cy="18623"/>
              </a:xfrm>
              <a:custGeom>
                <a:avLst/>
                <a:gdLst>
                  <a:gd name="connsiteX0" fmla="*/ 1193 w 68488"/>
                  <a:gd name="connsiteY0" fmla="*/ 17011 h 18623"/>
                  <a:gd name="connsiteX1" fmla="*/ 51 w 68488"/>
                  <a:gd name="connsiteY1" fmla="*/ 15868 h 18623"/>
                  <a:gd name="connsiteX2" fmla="*/ 622 w 68488"/>
                  <a:gd name="connsiteY2" fmla="*/ 14344 h 18623"/>
                  <a:gd name="connsiteX3" fmla="*/ 32815 w 68488"/>
                  <a:gd name="connsiteY3" fmla="*/ 2154 h 18623"/>
                  <a:gd name="connsiteX4" fmla="*/ 67294 w 68488"/>
                  <a:gd name="connsiteY4" fmla="*/ 1582 h 18623"/>
                  <a:gd name="connsiteX5" fmla="*/ 68437 w 68488"/>
                  <a:gd name="connsiteY5" fmla="*/ 2725 h 18623"/>
                  <a:gd name="connsiteX6" fmla="*/ 67866 w 68488"/>
                  <a:gd name="connsiteY6" fmla="*/ 4249 h 18623"/>
                  <a:gd name="connsiteX7" fmla="*/ 35673 w 68488"/>
                  <a:gd name="connsiteY7" fmla="*/ 16439 h 18623"/>
                  <a:gd name="connsiteX8" fmla="*/ 4432 w 68488"/>
                  <a:gd name="connsiteY8" fmla="*/ 17773 h 18623"/>
                  <a:gd name="connsiteX9" fmla="*/ 1193 w 68488"/>
                  <a:gd name="connsiteY9" fmla="*/ 17011 h 18623"/>
                  <a:gd name="connsiteX10" fmla="*/ 1193 w 68488"/>
                  <a:gd name="connsiteY10" fmla="*/ 17011 h 18623"/>
                  <a:gd name="connsiteX11" fmla="*/ 63103 w 68488"/>
                  <a:gd name="connsiteY11" fmla="*/ 3678 h 18623"/>
                  <a:gd name="connsiteX12" fmla="*/ 33577 w 68488"/>
                  <a:gd name="connsiteY12" fmla="*/ 5201 h 18623"/>
                  <a:gd name="connsiteX13" fmla="*/ 5575 w 68488"/>
                  <a:gd name="connsiteY13" fmla="*/ 14725 h 18623"/>
                  <a:gd name="connsiteX14" fmla="*/ 35101 w 68488"/>
                  <a:gd name="connsiteY14" fmla="*/ 13201 h 18623"/>
                  <a:gd name="connsiteX15" fmla="*/ 63103 w 68488"/>
                  <a:gd name="connsiteY15" fmla="*/ 3678 h 18623"/>
                  <a:gd name="connsiteX16" fmla="*/ 63103 w 68488"/>
                  <a:gd name="connsiteY16" fmla="*/ 3678 h 1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8488" h="18623">
                    <a:moveTo>
                      <a:pt x="1193" y="17011"/>
                    </a:moveTo>
                    <a:cubicBezTo>
                      <a:pt x="622" y="16820"/>
                      <a:pt x="241" y="16439"/>
                      <a:pt x="51" y="15868"/>
                    </a:cubicBezTo>
                    <a:cubicBezTo>
                      <a:pt x="-140" y="15297"/>
                      <a:pt x="241" y="14725"/>
                      <a:pt x="622" y="14344"/>
                    </a:cubicBezTo>
                    <a:cubicBezTo>
                      <a:pt x="6908" y="9392"/>
                      <a:pt x="19100" y="4821"/>
                      <a:pt x="32815" y="2154"/>
                    </a:cubicBezTo>
                    <a:cubicBezTo>
                      <a:pt x="46721" y="-513"/>
                      <a:pt x="59484" y="-703"/>
                      <a:pt x="67294" y="1582"/>
                    </a:cubicBezTo>
                    <a:cubicBezTo>
                      <a:pt x="67866" y="1773"/>
                      <a:pt x="68247" y="2154"/>
                      <a:pt x="68437" y="2725"/>
                    </a:cubicBezTo>
                    <a:cubicBezTo>
                      <a:pt x="68628" y="3297"/>
                      <a:pt x="68247" y="3868"/>
                      <a:pt x="67866" y="4249"/>
                    </a:cubicBezTo>
                    <a:cubicBezTo>
                      <a:pt x="61579" y="9201"/>
                      <a:pt x="49388" y="13773"/>
                      <a:pt x="35673" y="16439"/>
                    </a:cubicBezTo>
                    <a:cubicBezTo>
                      <a:pt x="23481" y="18725"/>
                      <a:pt x="12242" y="19297"/>
                      <a:pt x="4432" y="17773"/>
                    </a:cubicBezTo>
                    <a:cubicBezTo>
                      <a:pt x="3289" y="17392"/>
                      <a:pt x="2146" y="17201"/>
                      <a:pt x="1193" y="17011"/>
                    </a:cubicBezTo>
                    <a:lnTo>
                      <a:pt x="1193" y="17011"/>
                    </a:lnTo>
                    <a:close/>
                    <a:moveTo>
                      <a:pt x="63103" y="3678"/>
                    </a:moveTo>
                    <a:cubicBezTo>
                      <a:pt x="55674" y="2535"/>
                      <a:pt x="44816" y="2916"/>
                      <a:pt x="33577" y="5201"/>
                    </a:cubicBezTo>
                    <a:cubicBezTo>
                      <a:pt x="22338" y="7297"/>
                      <a:pt x="12051" y="10916"/>
                      <a:pt x="5575" y="14725"/>
                    </a:cubicBezTo>
                    <a:cubicBezTo>
                      <a:pt x="13004" y="15868"/>
                      <a:pt x="23862" y="15487"/>
                      <a:pt x="35101" y="13201"/>
                    </a:cubicBezTo>
                    <a:cubicBezTo>
                      <a:pt x="46340" y="11106"/>
                      <a:pt x="56627" y="7487"/>
                      <a:pt x="63103" y="3678"/>
                    </a:cubicBezTo>
                    <a:lnTo>
                      <a:pt x="63103" y="3678"/>
                    </a:lnTo>
                    <a:close/>
                  </a:path>
                </a:pathLst>
              </a:custGeom>
              <a:solidFill>
                <a:srgbClr val="000000"/>
              </a:solidFill>
              <a:ln w="1904" cap="flat">
                <a:noFill/>
                <a:prstDash val="solid"/>
                <a:miter/>
              </a:ln>
            </p:spPr>
            <p:txBody>
              <a:bodyPr rtlCol="0" anchor="ctr"/>
              <a:lstStyle/>
              <a:p>
                <a:endParaRPr lang="fr-FR"/>
              </a:p>
            </p:txBody>
          </p:sp>
          <p:sp>
            <p:nvSpPr>
              <p:cNvPr id="1432" name="Forme libre 1431">
                <a:extLst>
                  <a:ext uri="{FF2B5EF4-FFF2-40B4-BE49-F238E27FC236}">
                    <a16:creationId xmlns:a16="http://schemas.microsoft.com/office/drawing/2014/main" id="{E4FF9D18-489B-0367-1401-D24F7A125FB2}"/>
                  </a:ext>
                </a:extLst>
              </p:cNvPr>
              <p:cNvSpPr/>
              <p:nvPr/>
            </p:nvSpPr>
            <p:spPr>
              <a:xfrm>
                <a:off x="6388670" y="2360757"/>
                <a:ext cx="702466" cy="367581"/>
              </a:xfrm>
              <a:custGeom>
                <a:avLst/>
                <a:gdLst>
                  <a:gd name="connsiteX0" fmla="*/ 698345 w 702466"/>
                  <a:gd name="connsiteY0" fmla="*/ 36341 h 367581"/>
                  <a:gd name="connsiteX1" fmla="*/ 698726 w 702466"/>
                  <a:gd name="connsiteY1" fmla="*/ 26437 h 367581"/>
                  <a:gd name="connsiteX2" fmla="*/ 685391 w 702466"/>
                  <a:gd name="connsiteY2" fmla="*/ 13294 h 367581"/>
                  <a:gd name="connsiteX3" fmla="*/ 683486 w 702466"/>
                  <a:gd name="connsiteY3" fmla="*/ 1294 h 367581"/>
                  <a:gd name="connsiteX4" fmla="*/ 621386 w 702466"/>
                  <a:gd name="connsiteY4" fmla="*/ 109293 h 367581"/>
                  <a:gd name="connsiteX5" fmla="*/ 456610 w 702466"/>
                  <a:gd name="connsiteY5" fmla="*/ 132341 h 367581"/>
                  <a:gd name="connsiteX6" fmla="*/ 303454 w 702466"/>
                  <a:gd name="connsiteY6" fmla="*/ 40532 h 367581"/>
                  <a:gd name="connsiteX7" fmla="*/ 0 w 702466"/>
                  <a:gd name="connsiteY7" fmla="*/ 65103 h 367581"/>
                  <a:gd name="connsiteX8" fmla="*/ 33908 w 702466"/>
                  <a:gd name="connsiteY8" fmla="*/ 158246 h 367581"/>
                  <a:gd name="connsiteX9" fmla="*/ 139059 w 702466"/>
                  <a:gd name="connsiteY9" fmla="*/ 170055 h 367581"/>
                  <a:gd name="connsiteX10" fmla="*/ 129916 w 702466"/>
                  <a:gd name="connsiteY10" fmla="*/ 245102 h 367581"/>
                  <a:gd name="connsiteX11" fmla="*/ 199255 w 702466"/>
                  <a:gd name="connsiteY11" fmla="*/ 361864 h 367581"/>
                  <a:gd name="connsiteX12" fmla="*/ 341553 w 702466"/>
                  <a:gd name="connsiteY12" fmla="*/ 350054 h 367581"/>
                  <a:gd name="connsiteX13" fmla="*/ 380032 w 702466"/>
                  <a:gd name="connsiteY13" fmla="*/ 253864 h 367581"/>
                  <a:gd name="connsiteX14" fmla="*/ 390509 w 702466"/>
                  <a:gd name="connsiteY14" fmla="*/ 257483 h 367581"/>
                  <a:gd name="connsiteX15" fmla="*/ 390509 w 702466"/>
                  <a:gd name="connsiteY15" fmla="*/ 257483 h 367581"/>
                  <a:gd name="connsiteX16" fmla="*/ 390509 w 702466"/>
                  <a:gd name="connsiteY16" fmla="*/ 257483 h 367581"/>
                  <a:gd name="connsiteX17" fmla="*/ 674152 w 702466"/>
                  <a:gd name="connsiteY17" fmla="*/ 99008 h 367581"/>
                  <a:gd name="connsiteX18" fmla="*/ 674152 w 702466"/>
                  <a:gd name="connsiteY18" fmla="*/ 99008 h 367581"/>
                  <a:gd name="connsiteX19" fmla="*/ 674152 w 702466"/>
                  <a:gd name="connsiteY19" fmla="*/ 98436 h 367581"/>
                  <a:gd name="connsiteX20" fmla="*/ 674152 w 702466"/>
                  <a:gd name="connsiteY20" fmla="*/ 98436 h 367581"/>
                  <a:gd name="connsiteX21" fmla="*/ 674152 w 702466"/>
                  <a:gd name="connsiteY21" fmla="*/ 98436 h 367581"/>
                  <a:gd name="connsiteX22" fmla="*/ 665389 w 702466"/>
                  <a:gd name="connsiteY22" fmla="*/ 91389 h 367581"/>
                  <a:gd name="connsiteX23" fmla="*/ 682344 w 702466"/>
                  <a:gd name="connsiteY23" fmla="*/ 55389 h 367581"/>
                  <a:gd name="connsiteX24" fmla="*/ 697583 w 702466"/>
                  <a:gd name="connsiteY24" fmla="*/ 45484 h 367581"/>
                  <a:gd name="connsiteX25" fmla="*/ 698345 w 702466"/>
                  <a:gd name="connsiteY25" fmla="*/ 36341 h 367581"/>
                  <a:gd name="connsiteX26" fmla="*/ 698345 w 702466"/>
                  <a:gd name="connsiteY26" fmla="*/ 36341 h 367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2466" h="367581">
                    <a:moveTo>
                      <a:pt x="698345" y="36341"/>
                    </a:moveTo>
                    <a:cubicBezTo>
                      <a:pt x="703869" y="32532"/>
                      <a:pt x="703679" y="28722"/>
                      <a:pt x="698726" y="26437"/>
                    </a:cubicBezTo>
                    <a:cubicBezTo>
                      <a:pt x="704821" y="21484"/>
                      <a:pt x="699297" y="15580"/>
                      <a:pt x="685391" y="13294"/>
                    </a:cubicBezTo>
                    <a:cubicBezTo>
                      <a:pt x="696630" y="4342"/>
                      <a:pt x="697011" y="-3087"/>
                      <a:pt x="683486" y="1294"/>
                    </a:cubicBezTo>
                    <a:cubicBezTo>
                      <a:pt x="636054" y="16342"/>
                      <a:pt x="646531" y="31008"/>
                      <a:pt x="621386" y="109293"/>
                    </a:cubicBezTo>
                    <a:cubicBezTo>
                      <a:pt x="597575" y="183388"/>
                      <a:pt x="518139" y="180341"/>
                      <a:pt x="456610" y="132341"/>
                    </a:cubicBezTo>
                    <a:cubicBezTo>
                      <a:pt x="420226" y="103960"/>
                      <a:pt x="396795" y="67579"/>
                      <a:pt x="303454" y="40532"/>
                    </a:cubicBezTo>
                    <a:cubicBezTo>
                      <a:pt x="169348" y="1675"/>
                      <a:pt x="88579" y="15008"/>
                      <a:pt x="0" y="65103"/>
                    </a:cubicBezTo>
                    <a:cubicBezTo>
                      <a:pt x="191" y="96913"/>
                      <a:pt x="12382" y="135579"/>
                      <a:pt x="33908" y="158246"/>
                    </a:cubicBezTo>
                    <a:cubicBezTo>
                      <a:pt x="80578" y="148912"/>
                      <a:pt x="139441" y="152722"/>
                      <a:pt x="139059" y="170055"/>
                    </a:cubicBezTo>
                    <a:cubicBezTo>
                      <a:pt x="138869" y="181674"/>
                      <a:pt x="129725" y="212722"/>
                      <a:pt x="129916" y="245102"/>
                    </a:cubicBezTo>
                    <a:cubicBezTo>
                      <a:pt x="101532" y="298055"/>
                      <a:pt x="111057" y="338435"/>
                      <a:pt x="199255" y="361864"/>
                    </a:cubicBezTo>
                    <a:cubicBezTo>
                      <a:pt x="232782" y="370626"/>
                      <a:pt x="303454" y="371197"/>
                      <a:pt x="341553" y="350054"/>
                    </a:cubicBezTo>
                    <a:cubicBezTo>
                      <a:pt x="381747" y="327769"/>
                      <a:pt x="371651" y="294245"/>
                      <a:pt x="380032" y="253864"/>
                    </a:cubicBezTo>
                    <a:cubicBezTo>
                      <a:pt x="383461" y="255198"/>
                      <a:pt x="387081" y="256340"/>
                      <a:pt x="390509" y="257483"/>
                    </a:cubicBezTo>
                    <a:lnTo>
                      <a:pt x="390509" y="257483"/>
                    </a:lnTo>
                    <a:lnTo>
                      <a:pt x="390509" y="257483"/>
                    </a:lnTo>
                    <a:cubicBezTo>
                      <a:pt x="533569" y="304150"/>
                      <a:pt x="664437" y="246245"/>
                      <a:pt x="674152" y="99008"/>
                    </a:cubicBezTo>
                    <a:lnTo>
                      <a:pt x="674152" y="99008"/>
                    </a:lnTo>
                    <a:cubicBezTo>
                      <a:pt x="674152" y="98436"/>
                      <a:pt x="674152" y="98627"/>
                      <a:pt x="674152" y="98436"/>
                    </a:cubicBezTo>
                    <a:lnTo>
                      <a:pt x="674152" y="98436"/>
                    </a:lnTo>
                    <a:lnTo>
                      <a:pt x="674152" y="98436"/>
                    </a:lnTo>
                    <a:cubicBezTo>
                      <a:pt x="673962" y="96341"/>
                      <a:pt x="670533" y="93865"/>
                      <a:pt x="665389" y="91389"/>
                    </a:cubicBezTo>
                    <a:cubicBezTo>
                      <a:pt x="666152" y="72341"/>
                      <a:pt x="663485" y="59579"/>
                      <a:pt x="682344" y="55389"/>
                    </a:cubicBezTo>
                    <a:lnTo>
                      <a:pt x="697583" y="45484"/>
                    </a:lnTo>
                    <a:cubicBezTo>
                      <a:pt x="704059" y="41865"/>
                      <a:pt x="703869" y="38246"/>
                      <a:pt x="698345" y="36341"/>
                    </a:cubicBezTo>
                    <a:lnTo>
                      <a:pt x="698345" y="36341"/>
                    </a:lnTo>
                    <a:close/>
                  </a:path>
                </a:pathLst>
              </a:custGeom>
              <a:solidFill>
                <a:srgbClr val="FFFFFF"/>
              </a:solidFill>
              <a:ln w="1904" cap="flat">
                <a:noFill/>
                <a:prstDash val="solid"/>
                <a:miter/>
              </a:ln>
            </p:spPr>
            <p:txBody>
              <a:bodyPr rtlCol="0" anchor="ctr"/>
              <a:lstStyle/>
              <a:p>
                <a:endParaRPr lang="fr-FR"/>
              </a:p>
            </p:txBody>
          </p:sp>
          <p:sp>
            <p:nvSpPr>
              <p:cNvPr id="1433" name="Forme libre 1432">
                <a:extLst>
                  <a:ext uri="{FF2B5EF4-FFF2-40B4-BE49-F238E27FC236}">
                    <a16:creationId xmlns:a16="http://schemas.microsoft.com/office/drawing/2014/main" id="{DEA840C5-A722-4B57-7D7C-824FB16755ED}"/>
                  </a:ext>
                </a:extLst>
              </p:cNvPr>
              <p:cNvSpPr/>
              <p:nvPr/>
            </p:nvSpPr>
            <p:spPr>
              <a:xfrm>
                <a:off x="6388860" y="2378934"/>
                <a:ext cx="637387" cy="159209"/>
              </a:xfrm>
              <a:custGeom>
                <a:avLst/>
                <a:gdLst>
                  <a:gd name="connsiteX0" fmla="*/ 637387 w 637387"/>
                  <a:gd name="connsiteY0" fmla="*/ 34545 h 159209"/>
                  <a:gd name="connsiteX1" fmla="*/ 621386 w 637387"/>
                  <a:gd name="connsiteY1" fmla="*/ 101592 h 159209"/>
                  <a:gd name="connsiteX2" fmla="*/ 472802 w 637387"/>
                  <a:gd name="connsiteY2" fmla="*/ 136069 h 159209"/>
                  <a:gd name="connsiteX3" fmla="*/ 303454 w 637387"/>
                  <a:gd name="connsiteY3" fmla="*/ 34926 h 159209"/>
                  <a:gd name="connsiteX4" fmla="*/ 381 w 637387"/>
                  <a:gd name="connsiteY4" fmla="*/ 57212 h 159209"/>
                  <a:gd name="connsiteX5" fmla="*/ 0 w 637387"/>
                  <a:gd name="connsiteY5" fmla="*/ 47117 h 159209"/>
                  <a:gd name="connsiteX6" fmla="*/ 75816 w 637387"/>
                  <a:gd name="connsiteY6" fmla="*/ 13402 h 159209"/>
                  <a:gd name="connsiteX7" fmla="*/ 303454 w 637387"/>
                  <a:gd name="connsiteY7" fmla="*/ 22545 h 159209"/>
                  <a:gd name="connsiteX8" fmla="*/ 472802 w 637387"/>
                  <a:gd name="connsiteY8" fmla="*/ 125592 h 159209"/>
                  <a:gd name="connsiteX9" fmla="*/ 621386 w 637387"/>
                  <a:gd name="connsiteY9" fmla="*/ 91116 h 159209"/>
                  <a:gd name="connsiteX10" fmla="*/ 637387 w 637387"/>
                  <a:gd name="connsiteY10" fmla="*/ 34545 h 159209"/>
                  <a:gd name="connsiteX11" fmla="*/ 637387 w 637387"/>
                  <a:gd name="connsiteY11" fmla="*/ 34545 h 15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7387" h="159209">
                    <a:moveTo>
                      <a:pt x="637387" y="34545"/>
                    </a:moveTo>
                    <a:cubicBezTo>
                      <a:pt x="634148" y="47307"/>
                      <a:pt x="627672" y="81783"/>
                      <a:pt x="621386" y="101592"/>
                    </a:cubicBezTo>
                    <a:cubicBezTo>
                      <a:pt x="599860" y="168640"/>
                      <a:pt x="532616" y="173021"/>
                      <a:pt x="472802" y="136069"/>
                    </a:cubicBezTo>
                    <a:cubicBezTo>
                      <a:pt x="425369" y="106735"/>
                      <a:pt x="403463" y="63878"/>
                      <a:pt x="303454" y="34926"/>
                    </a:cubicBezTo>
                    <a:cubicBezTo>
                      <a:pt x="169538" y="-3740"/>
                      <a:pt x="88770" y="7307"/>
                      <a:pt x="381" y="57212"/>
                    </a:cubicBezTo>
                    <a:cubicBezTo>
                      <a:pt x="191" y="53783"/>
                      <a:pt x="0" y="50545"/>
                      <a:pt x="0" y="47117"/>
                    </a:cubicBezTo>
                    <a:cubicBezTo>
                      <a:pt x="24573" y="33212"/>
                      <a:pt x="49719" y="21593"/>
                      <a:pt x="75816" y="13402"/>
                    </a:cubicBezTo>
                    <a:cubicBezTo>
                      <a:pt x="140202" y="-6788"/>
                      <a:pt x="210113" y="-4502"/>
                      <a:pt x="303454" y="22545"/>
                    </a:cubicBezTo>
                    <a:cubicBezTo>
                      <a:pt x="409749" y="53402"/>
                      <a:pt x="425369" y="96259"/>
                      <a:pt x="472802" y="125592"/>
                    </a:cubicBezTo>
                    <a:cubicBezTo>
                      <a:pt x="532616" y="162545"/>
                      <a:pt x="599860" y="158164"/>
                      <a:pt x="621386" y="91116"/>
                    </a:cubicBezTo>
                    <a:cubicBezTo>
                      <a:pt x="628053" y="70164"/>
                      <a:pt x="632625" y="50545"/>
                      <a:pt x="637387" y="34545"/>
                    </a:cubicBezTo>
                    <a:lnTo>
                      <a:pt x="637387" y="34545"/>
                    </a:lnTo>
                    <a:close/>
                  </a:path>
                </a:pathLst>
              </a:custGeom>
              <a:solidFill>
                <a:srgbClr val="FFFFFF"/>
              </a:solidFill>
              <a:ln w="1904" cap="flat">
                <a:noFill/>
                <a:prstDash val="solid"/>
                <a:miter/>
              </a:ln>
            </p:spPr>
            <p:txBody>
              <a:bodyPr rtlCol="0" anchor="ctr"/>
              <a:lstStyle/>
              <a:p>
                <a:endParaRPr lang="fr-FR"/>
              </a:p>
            </p:txBody>
          </p:sp>
          <p:sp>
            <p:nvSpPr>
              <p:cNvPr id="1434" name="Forme libre 1433">
                <a:extLst>
                  <a:ext uri="{FF2B5EF4-FFF2-40B4-BE49-F238E27FC236}">
                    <a16:creationId xmlns:a16="http://schemas.microsoft.com/office/drawing/2014/main" id="{0745A171-785B-0E61-89DC-B11FF9DD031C}"/>
                  </a:ext>
                </a:extLst>
              </p:cNvPr>
              <p:cNvSpPr/>
              <p:nvPr/>
            </p:nvSpPr>
            <p:spPr>
              <a:xfrm>
                <a:off x="6386955" y="2377451"/>
                <a:ext cx="383940" cy="353169"/>
              </a:xfrm>
              <a:custGeom>
                <a:avLst/>
                <a:gdLst>
                  <a:gd name="connsiteX0" fmla="*/ 254498 w 383940"/>
                  <a:gd name="connsiteY0" fmla="*/ 353170 h 353169"/>
                  <a:gd name="connsiteX1" fmla="*/ 200588 w 383940"/>
                  <a:gd name="connsiteY1" fmla="*/ 347455 h 353169"/>
                  <a:gd name="connsiteX2" fmla="*/ 119629 w 383940"/>
                  <a:gd name="connsiteY2" fmla="*/ 296789 h 353169"/>
                  <a:gd name="connsiteX3" fmla="*/ 129535 w 383940"/>
                  <a:gd name="connsiteY3" fmla="*/ 228408 h 353169"/>
                  <a:gd name="connsiteX4" fmla="*/ 136011 w 383940"/>
                  <a:gd name="connsiteY4" fmla="*/ 172599 h 353169"/>
                  <a:gd name="connsiteX5" fmla="*/ 138869 w 383940"/>
                  <a:gd name="connsiteY5" fmla="*/ 153933 h 353169"/>
                  <a:gd name="connsiteX6" fmla="*/ 136774 w 383940"/>
                  <a:gd name="connsiteY6" fmla="*/ 149361 h 353169"/>
                  <a:gd name="connsiteX7" fmla="*/ 84007 w 383940"/>
                  <a:gd name="connsiteY7" fmla="*/ 139075 h 353169"/>
                  <a:gd name="connsiteX8" fmla="*/ 36384 w 383940"/>
                  <a:gd name="connsiteY8" fmla="*/ 144218 h 353169"/>
                  <a:gd name="connsiteX9" fmla="*/ 34479 w 383940"/>
                  <a:gd name="connsiteY9" fmla="*/ 143647 h 353169"/>
                  <a:gd name="connsiteX10" fmla="*/ 0 w 383940"/>
                  <a:gd name="connsiteY10" fmla="*/ 49171 h 353169"/>
                  <a:gd name="connsiteX11" fmla="*/ 952 w 383940"/>
                  <a:gd name="connsiteY11" fmla="*/ 47457 h 353169"/>
                  <a:gd name="connsiteX12" fmla="*/ 136393 w 383940"/>
                  <a:gd name="connsiteY12" fmla="*/ 1552 h 353169"/>
                  <a:gd name="connsiteX13" fmla="*/ 305931 w 383940"/>
                  <a:gd name="connsiteY13" fmla="*/ 22695 h 353169"/>
                  <a:gd name="connsiteX14" fmla="*/ 307264 w 383940"/>
                  <a:gd name="connsiteY14" fmla="*/ 25171 h 353169"/>
                  <a:gd name="connsiteX15" fmla="*/ 304788 w 383940"/>
                  <a:gd name="connsiteY15" fmla="*/ 26505 h 353169"/>
                  <a:gd name="connsiteX16" fmla="*/ 4001 w 383940"/>
                  <a:gd name="connsiteY16" fmla="*/ 50314 h 353169"/>
                  <a:gd name="connsiteX17" fmla="*/ 36574 w 383940"/>
                  <a:gd name="connsiteY17" fmla="*/ 140028 h 353169"/>
                  <a:gd name="connsiteX18" fmla="*/ 84007 w 383940"/>
                  <a:gd name="connsiteY18" fmla="*/ 135076 h 353169"/>
                  <a:gd name="connsiteX19" fmla="*/ 139821 w 383940"/>
                  <a:gd name="connsiteY19" fmla="*/ 146504 h 353169"/>
                  <a:gd name="connsiteX20" fmla="*/ 143060 w 383940"/>
                  <a:gd name="connsiteY20" fmla="*/ 154123 h 353169"/>
                  <a:gd name="connsiteX21" fmla="*/ 140202 w 383940"/>
                  <a:gd name="connsiteY21" fmla="*/ 173551 h 353169"/>
                  <a:gd name="connsiteX22" fmla="*/ 133916 w 383940"/>
                  <a:gd name="connsiteY22" fmla="*/ 229170 h 353169"/>
                  <a:gd name="connsiteX23" fmla="*/ 133725 w 383940"/>
                  <a:gd name="connsiteY23" fmla="*/ 230123 h 353169"/>
                  <a:gd name="connsiteX24" fmla="*/ 123629 w 383940"/>
                  <a:gd name="connsiteY24" fmla="*/ 295456 h 353169"/>
                  <a:gd name="connsiteX25" fmla="*/ 201731 w 383940"/>
                  <a:gd name="connsiteY25" fmla="*/ 343836 h 353169"/>
                  <a:gd name="connsiteX26" fmla="*/ 342505 w 383940"/>
                  <a:gd name="connsiteY26" fmla="*/ 332217 h 353169"/>
                  <a:gd name="connsiteX27" fmla="*/ 375841 w 383940"/>
                  <a:gd name="connsiteY27" fmla="*/ 267456 h 353169"/>
                  <a:gd name="connsiteX28" fmla="*/ 379841 w 383940"/>
                  <a:gd name="connsiteY28" fmla="*/ 237361 h 353169"/>
                  <a:gd name="connsiteX29" fmla="*/ 382318 w 383940"/>
                  <a:gd name="connsiteY29" fmla="*/ 235837 h 353169"/>
                  <a:gd name="connsiteX30" fmla="*/ 383842 w 383940"/>
                  <a:gd name="connsiteY30" fmla="*/ 238313 h 353169"/>
                  <a:gd name="connsiteX31" fmla="*/ 379841 w 383940"/>
                  <a:gd name="connsiteY31" fmla="*/ 267837 h 353169"/>
                  <a:gd name="connsiteX32" fmla="*/ 344410 w 383940"/>
                  <a:gd name="connsiteY32" fmla="*/ 335836 h 353169"/>
                  <a:gd name="connsiteX33" fmla="*/ 254498 w 383940"/>
                  <a:gd name="connsiteY33" fmla="*/ 353170 h 353169"/>
                  <a:gd name="connsiteX34" fmla="*/ 254498 w 383940"/>
                  <a:gd name="connsiteY34" fmla="*/ 353170 h 35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83940" h="353169">
                    <a:moveTo>
                      <a:pt x="254498" y="353170"/>
                    </a:moveTo>
                    <a:cubicBezTo>
                      <a:pt x="233734" y="353170"/>
                      <a:pt x="214304" y="351074"/>
                      <a:pt x="200588" y="347455"/>
                    </a:cubicBezTo>
                    <a:cubicBezTo>
                      <a:pt x="155823" y="335646"/>
                      <a:pt x="129535" y="319075"/>
                      <a:pt x="119629" y="296789"/>
                    </a:cubicBezTo>
                    <a:cubicBezTo>
                      <a:pt x="111629" y="278503"/>
                      <a:pt x="114867" y="256027"/>
                      <a:pt x="129535" y="228408"/>
                    </a:cubicBezTo>
                    <a:cubicBezTo>
                      <a:pt x="129535" y="207647"/>
                      <a:pt x="133345" y="187266"/>
                      <a:pt x="136011" y="172599"/>
                    </a:cubicBezTo>
                    <a:cubicBezTo>
                      <a:pt x="137535" y="164409"/>
                      <a:pt x="138678" y="157742"/>
                      <a:pt x="138869" y="153933"/>
                    </a:cubicBezTo>
                    <a:cubicBezTo>
                      <a:pt x="138869" y="152218"/>
                      <a:pt x="138298" y="150694"/>
                      <a:pt x="136774" y="149361"/>
                    </a:cubicBezTo>
                    <a:cubicBezTo>
                      <a:pt x="128392" y="140980"/>
                      <a:pt x="98484" y="138885"/>
                      <a:pt x="84007" y="139075"/>
                    </a:cubicBezTo>
                    <a:cubicBezTo>
                      <a:pt x="72196" y="139266"/>
                      <a:pt x="52957" y="140790"/>
                      <a:pt x="36384" y="144218"/>
                    </a:cubicBezTo>
                    <a:cubicBezTo>
                      <a:pt x="35622" y="144409"/>
                      <a:pt x="35050" y="144218"/>
                      <a:pt x="34479" y="143647"/>
                    </a:cubicBezTo>
                    <a:cubicBezTo>
                      <a:pt x="10858" y="119076"/>
                      <a:pt x="191" y="78504"/>
                      <a:pt x="0" y="49171"/>
                    </a:cubicBezTo>
                    <a:cubicBezTo>
                      <a:pt x="0" y="48409"/>
                      <a:pt x="381" y="47647"/>
                      <a:pt x="952" y="47457"/>
                    </a:cubicBezTo>
                    <a:cubicBezTo>
                      <a:pt x="49147" y="20219"/>
                      <a:pt x="90865" y="5933"/>
                      <a:pt x="136393" y="1552"/>
                    </a:cubicBezTo>
                    <a:cubicBezTo>
                      <a:pt x="185539" y="-3400"/>
                      <a:pt x="239449" y="3457"/>
                      <a:pt x="305931" y="22695"/>
                    </a:cubicBezTo>
                    <a:cubicBezTo>
                      <a:pt x="307073" y="23076"/>
                      <a:pt x="307645" y="24219"/>
                      <a:pt x="307264" y="25171"/>
                    </a:cubicBezTo>
                    <a:cubicBezTo>
                      <a:pt x="306883" y="26314"/>
                      <a:pt x="305740" y="26886"/>
                      <a:pt x="304788" y="26505"/>
                    </a:cubicBezTo>
                    <a:cubicBezTo>
                      <a:pt x="180587" y="-9495"/>
                      <a:pt x="98865" y="-3019"/>
                      <a:pt x="4001" y="50314"/>
                    </a:cubicBezTo>
                    <a:cubicBezTo>
                      <a:pt x="4572" y="83647"/>
                      <a:pt x="17525" y="119457"/>
                      <a:pt x="36574" y="140028"/>
                    </a:cubicBezTo>
                    <a:cubicBezTo>
                      <a:pt x="53147" y="136790"/>
                      <a:pt x="72196" y="135266"/>
                      <a:pt x="84007" y="135076"/>
                    </a:cubicBezTo>
                    <a:cubicBezTo>
                      <a:pt x="88579" y="135076"/>
                      <a:pt x="128392" y="134885"/>
                      <a:pt x="139821" y="146504"/>
                    </a:cubicBezTo>
                    <a:cubicBezTo>
                      <a:pt x="142107" y="148790"/>
                      <a:pt x="143060" y="151266"/>
                      <a:pt x="143060" y="154123"/>
                    </a:cubicBezTo>
                    <a:cubicBezTo>
                      <a:pt x="143060" y="158504"/>
                      <a:pt x="141726" y="165171"/>
                      <a:pt x="140202" y="173551"/>
                    </a:cubicBezTo>
                    <a:cubicBezTo>
                      <a:pt x="137535" y="188218"/>
                      <a:pt x="133916" y="208599"/>
                      <a:pt x="133916" y="229170"/>
                    </a:cubicBezTo>
                    <a:cubicBezTo>
                      <a:pt x="133916" y="229551"/>
                      <a:pt x="133916" y="229932"/>
                      <a:pt x="133725" y="230123"/>
                    </a:cubicBezTo>
                    <a:cubicBezTo>
                      <a:pt x="119439" y="256789"/>
                      <a:pt x="116200" y="278313"/>
                      <a:pt x="123629" y="295456"/>
                    </a:cubicBezTo>
                    <a:cubicBezTo>
                      <a:pt x="132773" y="316598"/>
                      <a:pt x="158489" y="332408"/>
                      <a:pt x="201731" y="343836"/>
                    </a:cubicBezTo>
                    <a:cubicBezTo>
                      <a:pt x="235639" y="352789"/>
                      <a:pt x="305740" y="352789"/>
                      <a:pt x="342505" y="332217"/>
                    </a:cubicBezTo>
                    <a:cubicBezTo>
                      <a:pt x="371460" y="316217"/>
                      <a:pt x="373365" y="294694"/>
                      <a:pt x="375841" y="267456"/>
                    </a:cubicBezTo>
                    <a:cubicBezTo>
                      <a:pt x="376794" y="257932"/>
                      <a:pt x="377556" y="248027"/>
                      <a:pt x="379841" y="237361"/>
                    </a:cubicBezTo>
                    <a:cubicBezTo>
                      <a:pt x="380032" y="236218"/>
                      <a:pt x="381175" y="235456"/>
                      <a:pt x="382318" y="235837"/>
                    </a:cubicBezTo>
                    <a:cubicBezTo>
                      <a:pt x="383461" y="236027"/>
                      <a:pt x="384223" y="237170"/>
                      <a:pt x="383842" y="238313"/>
                    </a:cubicBezTo>
                    <a:cubicBezTo>
                      <a:pt x="381746" y="248599"/>
                      <a:pt x="380794" y="258313"/>
                      <a:pt x="379841" y="267837"/>
                    </a:cubicBezTo>
                    <a:cubicBezTo>
                      <a:pt x="377365" y="295075"/>
                      <a:pt x="375079" y="318694"/>
                      <a:pt x="344410" y="335836"/>
                    </a:cubicBezTo>
                    <a:cubicBezTo>
                      <a:pt x="321551" y="348027"/>
                      <a:pt x="286500" y="353170"/>
                      <a:pt x="254498" y="353170"/>
                    </a:cubicBezTo>
                    <a:lnTo>
                      <a:pt x="254498" y="353170"/>
                    </a:lnTo>
                    <a:close/>
                  </a:path>
                </a:pathLst>
              </a:custGeom>
              <a:solidFill>
                <a:srgbClr val="000000"/>
              </a:solidFill>
              <a:ln w="1904" cap="flat">
                <a:noFill/>
                <a:prstDash val="solid"/>
                <a:miter/>
              </a:ln>
            </p:spPr>
            <p:txBody>
              <a:bodyPr rtlCol="0" anchor="ctr"/>
              <a:lstStyle/>
              <a:p>
                <a:endParaRPr lang="fr-FR"/>
              </a:p>
            </p:txBody>
          </p:sp>
          <p:sp>
            <p:nvSpPr>
              <p:cNvPr id="1435" name="Forme libre 1434">
                <a:extLst>
                  <a:ext uri="{FF2B5EF4-FFF2-40B4-BE49-F238E27FC236}">
                    <a16:creationId xmlns:a16="http://schemas.microsoft.com/office/drawing/2014/main" id="{5EBD988F-5D02-9103-04C5-C2E840E5C43E}"/>
                  </a:ext>
                </a:extLst>
              </p:cNvPr>
              <p:cNvSpPr/>
              <p:nvPr/>
            </p:nvSpPr>
            <p:spPr>
              <a:xfrm>
                <a:off x="6513543" y="2520883"/>
                <a:ext cx="268429" cy="209737"/>
              </a:xfrm>
              <a:custGeom>
                <a:avLst/>
                <a:gdLst>
                  <a:gd name="connsiteX0" fmla="*/ 127910 w 268429"/>
                  <a:gd name="connsiteY0" fmla="*/ 209738 h 209737"/>
                  <a:gd name="connsiteX1" fmla="*/ 74000 w 268429"/>
                  <a:gd name="connsiteY1" fmla="*/ 204024 h 209737"/>
                  <a:gd name="connsiteX2" fmla="*/ 470 w 268429"/>
                  <a:gd name="connsiteY2" fmla="*/ 165357 h 209737"/>
                  <a:gd name="connsiteX3" fmla="*/ 851 w 268429"/>
                  <a:gd name="connsiteY3" fmla="*/ 162500 h 209737"/>
                  <a:gd name="connsiteX4" fmla="*/ 3708 w 268429"/>
                  <a:gd name="connsiteY4" fmla="*/ 162881 h 209737"/>
                  <a:gd name="connsiteX5" fmla="*/ 74953 w 268429"/>
                  <a:gd name="connsiteY5" fmla="*/ 200023 h 209737"/>
                  <a:gd name="connsiteX6" fmla="*/ 215726 w 268429"/>
                  <a:gd name="connsiteY6" fmla="*/ 188405 h 209737"/>
                  <a:gd name="connsiteX7" fmla="*/ 249062 w 268429"/>
                  <a:gd name="connsiteY7" fmla="*/ 123643 h 209737"/>
                  <a:gd name="connsiteX8" fmla="*/ 251730 w 268429"/>
                  <a:gd name="connsiteY8" fmla="*/ 101167 h 209737"/>
                  <a:gd name="connsiteX9" fmla="*/ 251730 w 268429"/>
                  <a:gd name="connsiteY9" fmla="*/ 100976 h 209737"/>
                  <a:gd name="connsiteX10" fmla="*/ 256682 w 268429"/>
                  <a:gd name="connsiteY10" fmla="*/ 77167 h 209737"/>
                  <a:gd name="connsiteX11" fmla="*/ 263159 w 268429"/>
                  <a:gd name="connsiteY11" fmla="*/ 2310 h 209737"/>
                  <a:gd name="connsiteX12" fmla="*/ 264873 w 268429"/>
                  <a:gd name="connsiteY12" fmla="*/ 25 h 209737"/>
                  <a:gd name="connsiteX13" fmla="*/ 267159 w 268429"/>
                  <a:gd name="connsiteY13" fmla="*/ 1739 h 209737"/>
                  <a:gd name="connsiteX14" fmla="*/ 260683 w 268429"/>
                  <a:gd name="connsiteY14" fmla="*/ 77929 h 209737"/>
                  <a:gd name="connsiteX15" fmla="*/ 255730 w 268429"/>
                  <a:gd name="connsiteY15" fmla="*/ 101548 h 209737"/>
                  <a:gd name="connsiteX16" fmla="*/ 255730 w 268429"/>
                  <a:gd name="connsiteY16" fmla="*/ 101738 h 209737"/>
                  <a:gd name="connsiteX17" fmla="*/ 253253 w 268429"/>
                  <a:gd name="connsiteY17" fmla="*/ 123833 h 209737"/>
                  <a:gd name="connsiteX18" fmla="*/ 217822 w 268429"/>
                  <a:gd name="connsiteY18" fmla="*/ 191833 h 209737"/>
                  <a:gd name="connsiteX19" fmla="*/ 127910 w 268429"/>
                  <a:gd name="connsiteY19" fmla="*/ 209738 h 209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429" h="209737">
                    <a:moveTo>
                      <a:pt x="127910" y="209738"/>
                    </a:moveTo>
                    <a:cubicBezTo>
                      <a:pt x="107146" y="209738"/>
                      <a:pt x="87716" y="207643"/>
                      <a:pt x="74000" y="204024"/>
                    </a:cubicBezTo>
                    <a:cubicBezTo>
                      <a:pt x="38569" y="194690"/>
                      <a:pt x="11709" y="180595"/>
                      <a:pt x="470" y="165357"/>
                    </a:cubicBezTo>
                    <a:cubicBezTo>
                      <a:pt x="-292" y="164405"/>
                      <a:pt x="-101" y="163071"/>
                      <a:pt x="851" y="162500"/>
                    </a:cubicBezTo>
                    <a:cubicBezTo>
                      <a:pt x="1803" y="161738"/>
                      <a:pt x="3137" y="161928"/>
                      <a:pt x="3708" y="162881"/>
                    </a:cubicBezTo>
                    <a:cubicBezTo>
                      <a:pt x="14376" y="177357"/>
                      <a:pt x="40473" y="190881"/>
                      <a:pt x="74953" y="200023"/>
                    </a:cubicBezTo>
                    <a:cubicBezTo>
                      <a:pt x="108860" y="208976"/>
                      <a:pt x="178961" y="208976"/>
                      <a:pt x="215726" y="188405"/>
                    </a:cubicBezTo>
                    <a:cubicBezTo>
                      <a:pt x="244681" y="172405"/>
                      <a:pt x="246586" y="150881"/>
                      <a:pt x="249062" y="123643"/>
                    </a:cubicBezTo>
                    <a:cubicBezTo>
                      <a:pt x="249634" y="116405"/>
                      <a:pt x="250396" y="108976"/>
                      <a:pt x="251730" y="101167"/>
                    </a:cubicBezTo>
                    <a:cubicBezTo>
                      <a:pt x="251730" y="101167"/>
                      <a:pt x="251730" y="101167"/>
                      <a:pt x="251730" y="100976"/>
                    </a:cubicBezTo>
                    <a:cubicBezTo>
                      <a:pt x="252872" y="92976"/>
                      <a:pt x="254777" y="85357"/>
                      <a:pt x="256682" y="77167"/>
                    </a:cubicBezTo>
                    <a:cubicBezTo>
                      <a:pt x="261635" y="55834"/>
                      <a:pt x="266778" y="33929"/>
                      <a:pt x="263159" y="2310"/>
                    </a:cubicBezTo>
                    <a:cubicBezTo>
                      <a:pt x="262969" y="1167"/>
                      <a:pt x="263921" y="215"/>
                      <a:pt x="264873" y="25"/>
                    </a:cubicBezTo>
                    <a:cubicBezTo>
                      <a:pt x="266017" y="-166"/>
                      <a:pt x="266969" y="786"/>
                      <a:pt x="267159" y="1739"/>
                    </a:cubicBezTo>
                    <a:cubicBezTo>
                      <a:pt x="270969" y="33929"/>
                      <a:pt x="265445" y="57358"/>
                      <a:pt x="260683" y="77929"/>
                    </a:cubicBezTo>
                    <a:cubicBezTo>
                      <a:pt x="258778" y="86119"/>
                      <a:pt x="257063" y="93738"/>
                      <a:pt x="255730" y="101548"/>
                    </a:cubicBezTo>
                    <a:cubicBezTo>
                      <a:pt x="255730" y="101548"/>
                      <a:pt x="255730" y="101738"/>
                      <a:pt x="255730" y="101738"/>
                    </a:cubicBezTo>
                    <a:cubicBezTo>
                      <a:pt x="254587" y="109357"/>
                      <a:pt x="253825" y="116786"/>
                      <a:pt x="253253" y="123833"/>
                    </a:cubicBezTo>
                    <a:cubicBezTo>
                      <a:pt x="250777" y="151071"/>
                      <a:pt x="248491" y="174690"/>
                      <a:pt x="217822" y="191833"/>
                    </a:cubicBezTo>
                    <a:cubicBezTo>
                      <a:pt x="194963" y="204595"/>
                      <a:pt x="159912" y="209738"/>
                      <a:pt x="127910" y="209738"/>
                    </a:cubicBezTo>
                    <a:close/>
                  </a:path>
                </a:pathLst>
              </a:custGeom>
              <a:solidFill>
                <a:srgbClr val="000000"/>
              </a:solidFill>
              <a:ln w="1904" cap="flat">
                <a:noFill/>
                <a:prstDash val="solid"/>
                <a:miter/>
              </a:ln>
            </p:spPr>
            <p:txBody>
              <a:bodyPr rtlCol="0" anchor="ctr"/>
              <a:lstStyle/>
              <a:p>
                <a:endParaRPr lang="fr-FR"/>
              </a:p>
            </p:txBody>
          </p:sp>
          <p:sp>
            <p:nvSpPr>
              <p:cNvPr id="1436" name="Forme libre 1435">
                <a:extLst>
                  <a:ext uri="{FF2B5EF4-FFF2-40B4-BE49-F238E27FC236}">
                    <a16:creationId xmlns:a16="http://schemas.microsoft.com/office/drawing/2014/main" id="{4CBB41CC-DA10-51B2-F570-6682B1871926}"/>
                  </a:ext>
                </a:extLst>
              </p:cNvPr>
              <p:cNvSpPr/>
              <p:nvPr/>
            </p:nvSpPr>
            <p:spPr>
              <a:xfrm>
                <a:off x="7057929" y="2387193"/>
                <a:ext cx="35828" cy="19167"/>
              </a:xfrm>
              <a:custGeom>
                <a:avLst/>
                <a:gdLst>
                  <a:gd name="connsiteX0" fmla="*/ 22990 w 35828"/>
                  <a:gd name="connsiteY0" fmla="*/ 14857 h 19167"/>
                  <a:gd name="connsiteX1" fmla="*/ 6226 w 35828"/>
                  <a:gd name="connsiteY1" fmla="*/ 11809 h 19167"/>
                  <a:gd name="connsiteX2" fmla="*/ 16132 w 35828"/>
                  <a:gd name="connsiteY2" fmla="*/ 5905 h 19167"/>
                  <a:gd name="connsiteX3" fmla="*/ 20894 w 35828"/>
                  <a:gd name="connsiteY3" fmla="*/ 4762 h 19167"/>
                  <a:gd name="connsiteX4" fmla="*/ 31752 w 35828"/>
                  <a:gd name="connsiteY4" fmla="*/ 0 h 19167"/>
                  <a:gd name="connsiteX5" fmla="*/ 22990 w 35828"/>
                  <a:gd name="connsiteY5" fmla="*/ 14857 h 1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28" h="19167">
                    <a:moveTo>
                      <a:pt x="22990" y="14857"/>
                    </a:moveTo>
                    <a:cubicBezTo>
                      <a:pt x="3369" y="22857"/>
                      <a:pt x="-7680" y="18476"/>
                      <a:pt x="6226" y="11809"/>
                    </a:cubicBezTo>
                    <a:cubicBezTo>
                      <a:pt x="10989" y="9524"/>
                      <a:pt x="14037" y="7619"/>
                      <a:pt x="16132" y="5905"/>
                    </a:cubicBezTo>
                    <a:cubicBezTo>
                      <a:pt x="17656" y="5524"/>
                      <a:pt x="19180" y="5143"/>
                      <a:pt x="20894" y="4762"/>
                    </a:cubicBezTo>
                    <a:cubicBezTo>
                      <a:pt x="26037" y="3429"/>
                      <a:pt x="29466" y="1714"/>
                      <a:pt x="31752" y="0"/>
                    </a:cubicBezTo>
                    <a:cubicBezTo>
                      <a:pt x="38991" y="3238"/>
                      <a:pt x="36896" y="9333"/>
                      <a:pt x="22990" y="14857"/>
                    </a:cubicBezTo>
                    <a:close/>
                  </a:path>
                </a:pathLst>
              </a:custGeom>
              <a:solidFill>
                <a:srgbClr val="FFFFFF"/>
              </a:solidFill>
              <a:ln w="1904" cap="flat">
                <a:noFill/>
                <a:prstDash val="solid"/>
                <a:miter/>
              </a:ln>
            </p:spPr>
            <p:txBody>
              <a:bodyPr rtlCol="0" anchor="ctr"/>
              <a:lstStyle/>
              <a:p>
                <a:endParaRPr lang="fr-FR"/>
              </a:p>
            </p:txBody>
          </p:sp>
          <p:sp>
            <p:nvSpPr>
              <p:cNvPr id="1437" name="Forme libre 1436">
                <a:extLst>
                  <a:ext uri="{FF2B5EF4-FFF2-40B4-BE49-F238E27FC236}">
                    <a16:creationId xmlns:a16="http://schemas.microsoft.com/office/drawing/2014/main" id="{652FF17A-18A8-5050-8C46-696DC5A61B1F}"/>
                  </a:ext>
                </a:extLst>
              </p:cNvPr>
              <p:cNvSpPr/>
              <p:nvPr/>
            </p:nvSpPr>
            <p:spPr>
              <a:xfrm>
                <a:off x="7056060" y="2385214"/>
                <a:ext cx="39907" cy="23312"/>
              </a:xfrm>
              <a:custGeom>
                <a:avLst/>
                <a:gdLst>
                  <a:gd name="connsiteX0" fmla="*/ 7143 w 39907"/>
                  <a:gd name="connsiteY0" fmla="*/ 23313 h 23312"/>
                  <a:gd name="connsiteX1" fmla="*/ 285 w 39907"/>
                  <a:gd name="connsiteY1" fmla="*/ 20456 h 23312"/>
                  <a:gd name="connsiteX2" fmla="*/ 7333 w 39907"/>
                  <a:gd name="connsiteY2" fmla="*/ 12075 h 23312"/>
                  <a:gd name="connsiteX3" fmla="*/ 16858 w 39907"/>
                  <a:gd name="connsiteY3" fmla="*/ 6361 h 23312"/>
                  <a:gd name="connsiteX4" fmla="*/ 17810 w 39907"/>
                  <a:gd name="connsiteY4" fmla="*/ 5980 h 23312"/>
                  <a:gd name="connsiteX5" fmla="*/ 22573 w 39907"/>
                  <a:gd name="connsiteY5" fmla="*/ 4837 h 23312"/>
                  <a:gd name="connsiteX6" fmla="*/ 32668 w 39907"/>
                  <a:gd name="connsiteY6" fmla="*/ 456 h 23312"/>
                  <a:gd name="connsiteX7" fmla="*/ 34764 w 39907"/>
                  <a:gd name="connsiteY7" fmla="*/ 266 h 23312"/>
                  <a:gd name="connsiteX8" fmla="*/ 39907 w 39907"/>
                  <a:gd name="connsiteY8" fmla="*/ 6742 h 23312"/>
                  <a:gd name="connsiteX9" fmla="*/ 25811 w 39907"/>
                  <a:gd name="connsiteY9" fmla="*/ 18932 h 23312"/>
                  <a:gd name="connsiteX10" fmla="*/ 7143 w 39907"/>
                  <a:gd name="connsiteY10" fmla="*/ 23313 h 23312"/>
                  <a:gd name="connsiteX11" fmla="*/ 7143 w 39907"/>
                  <a:gd name="connsiteY11" fmla="*/ 23313 h 23312"/>
                  <a:gd name="connsiteX12" fmla="*/ 4285 w 39907"/>
                  <a:gd name="connsiteY12" fmla="*/ 18742 h 23312"/>
                  <a:gd name="connsiteX13" fmla="*/ 24287 w 39907"/>
                  <a:gd name="connsiteY13" fmla="*/ 14932 h 23312"/>
                  <a:gd name="connsiteX14" fmla="*/ 24287 w 39907"/>
                  <a:gd name="connsiteY14" fmla="*/ 14932 h 23312"/>
                  <a:gd name="connsiteX15" fmla="*/ 35716 w 39907"/>
                  <a:gd name="connsiteY15" fmla="*/ 6551 h 23312"/>
                  <a:gd name="connsiteX16" fmla="*/ 34002 w 39907"/>
                  <a:gd name="connsiteY16" fmla="*/ 4456 h 23312"/>
                  <a:gd name="connsiteX17" fmla="*/ 23525 w 39907"/>
                  <a:gd name="connsiteY17" fmla="*/ 8837 h 23312"/>
                  <a:gd name="connsiteX18" fmla="*/ 19144 w 39907"/>
                  <a:gd name="connsiteY18" fmla="*/ 9980 h 23312"/>
                  <a:gd name="connsiteX19" fmla="*/ 9238 w 39907"/>
                  <a:gd name="connsiteY19" fmla="*/ 15885 h 23312"/>
                  <a:gd name="connsiteX20" fmla="*/ 4285 w 39907"/>
                  <a:gd name="connsiteY20" fmla="*/ 18742 h 23312"/>
                  <a:gd name="connsiteX21" fmla="*/ 4285 w 39907"/>
                  <a:gd name="connsiteY21" fmla="*/ 18742 h 2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907" h="23312">
                    <a:moveTo>
                      <a:pt x="7143" y="23313"/>
                    </a:moveTo>
                    <a:cubicBezTo>
                      <a:pt x="3714" y="23313"/>
                      <a:pt x="1047" y="22551"/>
                      <a:pt x="285" y="20456"/>
                    </a:cubicBezTo>
                    <a:cubicBezTo>
                      <a:pt x="-858" y="17599"/>
                      <a:pt x="1428" y="14742"/>
                      <a:pt x="7333" y="12075"/>
                    </a:cubicBezTo>
                    <a:cubicBezTo>
                      <a:pt x="11524" y="10170"/>
                      <a:pt x="14762" y="8266"/>
                      <a:pt x="16858" y="6361"/>
                    </a:cubicBezTo>
                    <a:cubicBezTo>
                      <a:pt x="17048" y="6170"/>
                      <a:pt x="17429" y="5980"/>
                      <a:pt x="17810" y="5980"/>
                    </a:cubicBezTo>
                    <a:cubicBezTo>
                      <a:pt x="19334" y="5599"/>
                      <a:pt x="20858" y="5218"/>
                      <a:pt x="22573" y="4837"/>
                    </a:cubicBezTo>
                    <a:cubicBezTo>
                      <a:pt x="27144" y="3694"/>
                      <a:pt x="30573" y="2170"/>
                      <a:pt x="32668" y="456"/>
                    </a:cubicBezTo>
                    <a:cubicBezTo>
                      <a:pt x="33240" y="-115"/>
                      <a:pt x="34192" y="-115"/>
                      <a:pt x="34764" y="266"/>
                    </a:cubicBezTo>
                    <a:cubicBezTo>
                      <a:pt x="39145" y="2361"/>
                      <a:pt x="39907" y="4837"/>
                      <a:pt x="39907" y="6742"/>
                    </a:cubicBezTo>
                    <a:cubicBezTo>
                      <a:pt x="39907" y="10932"/>
                      <a:pt x="34955" y="15123"/>
                      <a:pt x="25811" y="18932"/>
                    </a:cubicBezTo>
                    <a:cubicBezTo>
                      <a:pt x="19144" y="21408"/>
                      <a:pt x="12096" y="23313"/>
                      <a:pt x="7143" y="23313"/>
                    </a:cubicBezTo>
                    <a:lnTo>
                      <a:pt x="7143" y="23313"/>
                    </a:lnTo>
                    <a:close/>
                    <a:moveTo>
                      <a:pt x="4285" y="18742"/>
                    </a:moveTo>
                    <a:cubicBezTo>
                      <a:pt x="6190" y="19503"/>
                      <a:pt x="13429" y="19313"/>
                      <a:pt x="24287" y="14932"/>
                    </a:cubicBezTo>
                    <a:cubicBezTo>
                      <a:pt x="31526" y="11884"/>
                      <a:pt x="31526" y="11884"/>
                      <a:pt x="24287" y="14932"/>
                    </a:cubicBezTo>
                    <a:cubicBezTo>
                      <a:pt x="32668" y="11503"/>
                      <a:pt x="35716" y="8266"/>
                      <a:pt x="35716" y="6551"/>
                    </a:cubicBezTo>
                    <a:cubicBezTo>
                      <a:pt x="35716" y="5599"/>
                      <a:pt x="34955" y="4837"/>
                      <a:pt x="34002" y="4456"/>
                    </a:cubicBezTo>
                    <a:cubicBezTo>
                      <a:pt x="31526" y="6170"/>
                      <a:pt x="27906" y="7694"/>
                      <a:pt x="23525" y="8837"/>
                    </a:cubicBezTo>
                    <a:cubicBezTo>
                      <a:pt x="22001" y="9218"/>
                      <a:pt x="20477" y="9599"/>
                      <a:pt x="19144" y="9980"/>
                    </a:cubicBezTo>
                    <a:cubicBezTo>
                      <a:pt x="16858" y="11884"/>
                      <a:pt x="13429" y="13789"/>
                      <a:pt x="9238" y="15885"/>
                    </a:cubicBezTo>
                    <a:cubicBezTo>
                      <a:pt x="6000" y="17027"/>
                      <a:pt x="4666" y="18170"/>
                      <a:pt x="4285" y="18742"/>
                    </a:cubicBezTo>
                    <a:lnTo>
                      <a:pt x="4285" y="18742"/>
                    </a:lnTo>
                    <a:close/>
                  </a:path>
                </a:pathLst>
              </a:custGeom>
              <a:solidFill>
                <a:srgbClr val="000000"/>
              </a:solidFill>
              <a:ln w="1904" cap="flat">
                <a:noFill/>
                <a:prstDash val="solid"/>
                <a:miter/>
              </a:ln>
            </p:spPr>
            <p:txBody>
              <a:bodyPr rtlCol="0" anchor="ctr"/>
              <a:lstStyle/>
              <a:p>
                <a:endParaRPr lang="fr-FR"/>
              </a:p>
            </p:txBody>
          </p:sp>
          <p:sp>
            <p:nvSpPr>
              <p:cNvPr id="1438" name="Forme libre 1437">
                <a:extLst>
                  <a:ext uri="{FF2B5EF4-FFF2-40B4-BE49-F238E27FC236}">
                    <a16:creationId xmlns:a16="http://schemas.microsoft.com/office/drawing/2014/main" id="{81255026-3B43-128C-E4DE-E51C00928C34}"/>
                  </a:ext>
                </a:extLst>
              </p:cNvPr>
              <p:cNvSpPr/>
              <p:nvPr/>
            </p:nvSpPr>
            <p:spPr>
              <a:xfrm>
                <a:off x="7063969" y="2397860"/>
                <a:ext cx="29756" cy="16580"/>
              </a:xfrm>
              <a:custGeom>
                <a:avLst/>
                <a:gdLst>
                  <a:gd name="connsiteX0" fmla="*/ 19045 w 29756"/>
                  <a:gd name="connsiteY0" fmla="*/ 12762 h 16580"/>
                  <a:gd name="connsiteX1" fmla="*/ 5139 w 29756"/>
                  <a:gd name="connsiteY1" fmla="*/ 10286 h 16580"/>
                  <a:gd name="connsiteX2" fmla="*/ 11044 w 29756"/>
                  <a:gd name="connsiteY2" fmla="*/ 6476 h 16580"/>
                  <a:gd name="connsiteX3" fmla="*/ 16950 w 29756"/>
                  <a:gd name="connsiteY3" fmla="*/ 4381 h 16580"/>
                  <a:gd name="connsiteX4" fmla="*/ 25331 w 29756"/>
                  <a:gd name="connsiteY4" fmla="*/ 0 h 16580"/>
                  <a:gd name="connsiteX5" fmla="*/ 19045 w 29756"/>
                  <a:gd name="connsiteY5" fmla="*/ 12762 h 16580"/>
                  <a:gd name="connsiteX6" fmla="*/ 19045 w 29756"/>
                  <a:gd name="connsiteY6" fmla="*/ 12762 h 16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56" h="16580">
                    <a:moveTo>
                      <a:pt x="19045" y="12762"/>
                    </a:moveTo>
                    <a:cubicBezTo>
                      <a:pt x="2663" y="19428"/>
                      <a:pt x="-6290" y="16571"/>
                      <a:pt x="5139" y="10286"/>
                    </a:cubicBezTo>
                    <a:cubicBezTo>
                      <a:pt x="7615" y="8952"/>
                      <a:pt x="9520" y="7619"/>
                      <a:pt x="11044" y="6476"/>
                    </a:cubicBezTo>
                    <a:cubicBezTo>
                      <a:pt x="12949" y="5905"/>
                      <a:pt x="14854" y="5143"/>
                      <a:pt x="16950" y="4381"/>
                    </a:cubicBezTo>
                    <a:cubicBezTo>
                      <a:pt x="20569" y="2857"/>
                      <a:pt x="23236" y="1524"/>
                      <a:pt x="25331" y="0"/>
                    </a:cubicBezTo>
                    <a:cubicBezTo>
                      <a:pt x="32570" y="2476"/>
                      <a:pt x="31236" y="7809"/>
                      <a:pt x="19045" y="12762"/>
                    </a:cubicBezTo>
                    <a:lnTo>
                      <a:pt x="19045" y="12762"/>
                    </a:lnTo>
                    <a:close/>
                  </a:path>
                </a:pathLst>
              </a:custGeom>
              <a:solidFill>
                <a:srgbClr val="FFFFFF"/>
              </a:solidFill>
              <a:ln w="1904" cap="flat">
                <a:noFill/>
                <a:prstDash val="solid"/>
                <a:miter/>
              </a:ln>
            </p:spPr>
            <p:txBody>
              <a:bodyPr rtlCol="0" anchor="ctr"/>
              <a:lstStyle/>
              <a:p>
                <a:endParaRPr lang="fr-FR"/>
              </a:p>
            </p:txBody>
          </p:sp>
          <p:sp>
            <p:nvSpPr>
              <p:cNvPr id="1439" name="Forme libre 1438">
                <a:extLst>
                  <a:ext uri="{FF2B5EF4-FFF2-40B4-BE49-F238E27FC236}">
                    <a16:creationId xmlns:a16="http://schemas.microsoft.com/office/drawing/2014/main" id="{17B8F813-AB5A-ABAF-893F-91E424BCF404}"/>
                  </a:ext>
                </a:extLst>
              </p:cNvPr>
              <p:cNvSpPr/>
              <p:nvPr/>
            </p:nvSpPr>
            <p:spPr>
              <a:xfrm>
                <a:off x="7061934" y="2395557"/>
                <a:ext cx="33843" cy="20779"/>
              </a:xfrm>
              <a:custGeom>
                <a:avLst/>
                <a:gdLst>
                  <a:gd name="connsiteX0" fmla="*/ 6031 w 33843"/>
                  <a:gd name="connsiteY0" fmla="*/ 20779 h 20779"/>
                  <a:gd name="connsiteX1" fmla="*/ 317 w 33843"/>
                  <a:gd name="connsiteY1" fmla="*/ 18493 h 20779"/>
                  <a:gd name="connsiteX2" fmla="*/ 6222 w 33843"/>
                  <a:gd name="connsiteY2" fmla="*/ 10684 h 20779"/>
                  <a:gd name="connsiteX3" fmla="*/ 11937 w 33843"/>
                  <a:gd name="connsiteY3" fmla="*/ 7065 h 20779"/>
                  <a:gd name="connsiteX4" fmla="*/ 12508 w 33843"/>
                  <a:gd name="connsiteY4" fmla="*/ 6684 h 20779"/>
                  <a:gd name="connsiteX5" fmla="*/ 18223 w 33843"/>
                  <a:gd name="connsiteY5" fmla="*/ 4589 h 20779"/>
                  <a:gd name="connsiteX6" fmla="*/ 26224 w 33843"/>
                  <a:gd name="connsiteY6" fmla="*/ 398 h 20779"/>
                  <a:gd name="connsiteX7" fmla="*/ 28129 w 33843"/>
                  <a:gd name="connsiteY7" fmla="*/ 208 h 20779"/>
                  <a:gd name="connsiteX8" fmla="*/ 33844 w 33843"/>
                  <a:gd name="connsiteY8" fmla="*/ 6303 h 20779"/>
                  <a:gd name="connsiteX9" fmla="*/ 21842 w 33843"/>
                  <a:gd name="connsiteY9" fmla="*/ 16970 h 20779"/>
                  <a:gd name="connsiteX10" fmla="*/ 6031 w 33843"/>
                  <a:gd name="connsiteY10" fmla="*/ 20779 h 20779"/>
                  <a:gd name="connsiteX11" fmla="*/ 6031 w 33843"/>
                  <a:gd name="connsiteY11" fmla="*/ 20779 h 20779"/>
                  <a:gd name="connsiteX12" fmla="*/ 4698 w 33843"/>
                  <a:gd name="connsiteY12" fmla="*/ 16589 h 20779"/>
                  <a:gd name="connsiteX13" fmla="*/ 20509 w 33843"/>
                  <a:gd name="connsiteY13" fmla="*/ 12969 h 20779"/>
                  <a:gd name="connsiteX14" fmla="*/ 20509 w 33843"/>
                  <a:gd name="connsiteY14" fmla="*/ 12969 h 20779"/>
                  <a:gd name="connsiteX15" fmla="*/ 29843 w 33843"/>
                  <a:gd name="connsiteY15" fmla="*/ 6303 h 20779"/>
                  <a:gd name="connsiteX16" fmla="*/ 27747 w 33843"/>
                  <a:gd name="connsiteY16" fmla="*/ 4398 h 20779"/>
                  <a:gd name="connsiteX17" fmla="*/ 19937 w 33843"/>
                  <a:gd name="connsiteY17" fmla="*/ 8398 h 20779"/>
                  <a:gd name="connsiteX18" fmla="*/ 14223 w 33843"/>
                  <a:gd name="connsiteY18" fmla="*/ 10493 h 20779"/>
                  <a:gd name="connsiteX19" fmla="*/ 8317 w 33843"/>
                  <a:gd name="connsiteY19" fmla="*/ 14112 h 20779"/>
                  <a:gd name="connsiteX20" fmla="*/ 4698 w 33843"/>
                  <a:gd name="connsiteY20" fmla="*/ 16589 h 20779"/>
                  <a:gd name="connsiteX21" fmla="*/ 4698 w 33843"/>
                  <a:gd name="connsiteY21" fmla="*/ 16589 h 2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843" h="20779">
                    <a:moveTo>
                      <a:pt x="6031" y="20779"/>
                    </a:moveTo>
                    <a:cubicBezTo>
                      <a:pt x="3174" y="20779"/>
                      <a:pt x="1269" y="20017"/>
                      <a:pt x="317" y="18493"/>
                    </a:cubicBezTo>
                    <a:cubicBezTo>
                      <a:pt x="-1398" y="14874"/>
                      <a:pt x="4317" y="11636"/>
                      <a:pt x="6222" y="10684"/>
                    </a:cubicBezTo>
                    <a:cubicBezTo>
                      <a:pt x="8508" y="9350"/>
                      <a:pt x="10413" y="8208"/>
                      <a:pt x="11937" y="7065"/>
                    </a:cubicBezTo>
                    <a:cubicBezTo>
                      <a:pt x="12127" y="6874"/>
                      <a:pt x="12318" y="6874"/>
                      <a:pt x="12508" y="6684"/>
                    </a:cubicBezTo>
                    <a:cubicBezTo>
                      <a:pt x="14413" y="6112"/>
                      <a:pt x="16318" y="5350"/>
                      <a:pt x="18223" y="4589"/>
                    </a:cubicBezTo>
                    <a:cubicBezTo>
                      <a:pt x="21462" y="3255"/>
                      <a:pt x="24128" y="1922"/>
                      <a:pt x="26224" y="398"/>
                    </a:cubicBezTo>
                    <a:cubicBezTo>
                      <a:pt x="26795" y="17"/>
                      <a:pt x="27557" y="-173"/>
                      <a:pt x="28129" y="208"/>
                    </a:cubicBezTo>
                    <a:cubicBezTo>
                      <a:pt x="32891" y="1922"/>
                      <a:pt x="33844" y="4398"/>
                      <a:pt x="33844" y="6303"/>
                    </a:cubicBezTo>
                    <a:cubicBezTo>
                      <a:pt x="33844" y="10112"/>
                      <a:pt x="29843" y="13731"/>
                      <a:pt x="21842" y="16970"/>
                    </a:cubicBezTo>
                    <a:cubicBezTo>
                      <a:pt x="16318" y="19255"/>
                      <a:pt x="10222" y="20779"/>
                      <a:pt x="6031" y="20779"/>
                    </a:cubicBezTo>
                    <a:lnTo>
                      <a:pt x="6031" y="20779"/>
                    </a:lnTo>
                    <a:close/>
                    <a:moveTo>
                      <a:pt x="4698" y="16589"/>
                    </a:moveTo>
                    <a:cubicBezTo>
                      <a:pt x="6793" y="16779"/>
                      <a:pt x="11937" y="16398"/>
                      <a:pt x="20509" y="12969"/>
                    </a:cubicBezTo>
                    <a:lnTo>
                      <a:pt x="20509" y="12969"/>
                    </a:lnTo>
                    <a:cubicBezTo>
                      <a:pt x="27938" y="9922"/>
                      <a:pt x="29843" y="7255"/>
                      <a:pt x="29843" y="6303"/>
                    </a:cubicBezTo>
                    <a:cubicBezTo>
                      <a:pt x="29843" y="5731"/>
                      <a:pt x="29081" y="4969"/>
                      <a:pt x="27747" y="4398"/>
                    </a:cubicBezTo>
                    <a:cubicBezTo>
                      <a:pt x="25652" y="5731"/>
                      <a:pt x="22985" y="7065"/>
                      <a:pt x="19937" y="8398"/>
                    </a:cubicBezTo>
                    <a:cubicBezTo>
                      <a:pt x="18033" y="9160"/>
                      <a:pt x="15937" y="9922"/>
                      <a:pt x="14223" y="10493"/>
                    </a:cubicBezTo>
                    <a:cubicBezTo>
                      <a:pt x="12699" y="11636"/>
                      <a:pt x="10603" y="12969"/>
                      <a:pt x="8317" y="14112"/>
                    </a:cubicBezTo>
                    <a:cubicBezTo>
                      <a:pt x="6222" y="15255"/>
                      <a:pt x="5079" y="16208"/>
                      <a:pt x="4698" y="16589"/>
                    </a:cubicBezTo>
                    <a:lnTo>
                      <a:pt x="4698" y="16589"/>
                    </a:lnTo>
                    <a:close/>
                  </a:path>
                </a:pathLst>
              </a:custGeom>
              <a:solidFill>
                <a:srgbClr val="000000"/>
              </a:solidFill>
              <a:ln w="1904" cap="flat">
                <a:noFill/>
                <a:prstDash val="solid"/>
                <a:miter/>
              </a:ln>
            </p:spPr>
            <p:txBody>
              <a:bodyPr rtlCol="0" anchor="ctr"/>
              <a:lstStyle/>
              <a:p>
                <a:endParaRPr lang="fr-FR"/>
              </a:p>
            </p:txBody>
          </p:sp>
          <p:sp>
            <p:nvSpPr>
              <p:cNvPr id="1440" name="Forme libre 1439">
                <a:extLst>
                  <a:ext uri="{FF2B5EF4-FFF2-40B4-BE49-F238E27FC236}">
                    <a16:creationId xmlns:a16="http://schemas.microsoft.com/office/drawing/2014/main" id="{B31EEC4E-654A-2015-3199-1641C6E628A4}"/>
                  </a:ext>
                </a:extLst>
              </p:cNvPr>
              <p:cNvSpPr/>
              <p:nvPr/>
            </p:nvSpPr>
            <p:spPr>
              <a:xfrm>
                <a:off x="7056094" y="2373098"/>
                <a:ext cx="36328" cy="21263"/>
              </a:xfrm>
              <a:custGeom>
                <a:avLst/>
                <a:gdLst>
                  <a:gd name="connsiteX0" fmla="*/ 22920 w 36328"/>
                  <a:gd name="connsiteY0" fmla="*/ 18857 h 21263"/>
                  <a:gd name="connsiteX1" fmla="*/ 6728 w 36328"/>
                  <a:gd name="connsiteY1" fmla="*/ 13714 h 21263"/>
                  <a:gd name="connsiteX2" fmla="*/ 13967 w 36328"/>
                  <a:gd name="connsiteY2" fmla="*/ 10286 h 21263"/>
                  <a:gd name="connsiteX3" fmla="*/ 12633 w 36328"/>
                  <a:gd name="connsiteY3" fmla="*/ 4762 h 21263"/>
                  <a:gd name="connsiteX4" fmla="*/ 19491 w 36328"/>
                  <a:gd name="connsiteY4" fmla="*/ 0 h 21263"/>
                  <a:gd name="connsiteX5" fmla="*/ 19491 w 36328"/>
                  <a:gd name="connsiteY5" fmla="*/ 0 h 21263"/>
                  <a:gd name="connsiteX6" fmla="*/ 19491 w 36328"/>
                  <a:gd name="connsiteY6" fmla="*/ 0 h 21263"/>
                  <a:gd name="connsiteX7" fmla="*/ 22920 w 36328"/>
                  <a:gd name="connsiteY7" fmla="*/ 18857 h 21263"/>
                  <a:gd name="connsiteX8" fmla="*/ 22920 w 36328"/>
                  <a:gd name="connsiteY8" fmla="*/ 18857 h 2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8" h="21263">
                    <a:moveTo>
                      <a:pt x="22920" y="18857"/>
                    </a:moveTo>
                    <a:cubicBezTo>
                      <a:pt x="2347" y="24381"/>
                      <a:pt x="-7559" y="19428"/>
                      <a:pt x="6728" y="13714"/>
                    </a:cubicBezTo>
                    <a:cubicBezTo>
                      <a:pt x="9776" y="12571"/>
                      <a:pt x="12062" y="11238"/>
                      <a:pt x="13967" y="10286"/>
                    </a:cubicBezTo>
                    <a:cubicBezTo>
                      <a:pt x="17014" y="8571"/>
                      <a:pt x="17395" y="4190"/>
                      <a:pt x="12633" y="4762"/>
                    </a:cubicBezTo>
                    <a:cubicBezTo>
                      <a:pt x="15110" y="3238"/>
                      <a:pt x="17395" y="1524"/>
                      <a:pt x="19491" y="0"/>
                    </a:cubicBezTo>
                    <a:cubicBezTo>
                      <a:pt x="19491" y="0"/>
                      <a:pt x="19491" y="0"/>
                      <a:pt x="19491" y="0"/>
                    </a:cubicBezTo>
                    <a:cubicBezTo>
                      <a:pt x="19491" y="0"/>
                      <a:pt x="19491" y="0"/>
                      <a:pt x="19491" y="0"/>
                    </a:cubicBezTo>
                    <a:cubicBezTo>
                      <a:pt x="39302" y="3048"/>
                      <a:pt x="43112" y="13524"/>
                      <a:pt x="22920" y="18857"/>
                    </a:cubicBezTo>
                    <a:lnTo>
                      <a:pt x="22920" y="18857"/>
                    </a:lnTo>
                    <a:close/>
                  </a:path>
                </a:pathLst>
              </a:custGeom>
              <a:solidFill>
                <a:srgbClr val="FFFFFF"/>
              </a:solidFill>
              <a:ln w="1904" cap="flat">
                <a:noFill/>
                <a:prstDash val="solid"/>
                <a:miter/>
              </a:ln>
            </p:spPr>
            <p:txBody>
              <a:bodyPr rtlCol="0" anchor="ctr"/>
              <a:lstStyle/>
              <a:p>
                <a:endParaRPr lang="fr-FR"/>
              </a:p>
            </p:txBody>
          </p:sp>
          <p:sp>
            <p:nvSpPr>
              <p:cNvPr id="1441" name="Forme libre 1440">
                <a:extLst>
                  <a:ext uri="{FF2B5EF4-FFF2-40B4-BE49-F238E27FC236}">
                    <a16:creationId xmlns:a16="http://schemas.microsoft.com/office/drawing/2014/main" id="{D426FFE6-1075-5819-E42D-913E8310B445}"/>
                  </a:ext>
                </a:extLst>
              </p:cNvPr>
              <p:cNvSpPr/>
              <p:nvPr/>
            </p:nvSpPr>
            <p:spPr>
              <a:xfrm>
                <a:off x="7053871" y="2370622"/>
                <a:ext cx="40584" cy="25714"/>
              </a:xfrm>
              <a:custGeom>
                <a:avLst/>
                <a:gdLst>
                  <a:gd name="connsiteX0" fmla="*/ 9523 w 40584"/>
                  <a:gd name="connsiteY0" fmla="*/ 25714 h 25714"/>
                  <a:gd name="connsiteX1" fmla="*/ 188 w 40584"/>
                  <a:gd name="connsiteY1" fmla="*/ 22095 h 25714"/>
                  <a:gd name="connsiteX2" fmla="*/ 7999 w 40584"/>
                  <a:gd name="connsiteY2" fmla="*/ 14095 h 25714"/>
                  <a:gd name="connsiteX3" fmla="*/ 15047 w 40584"/>
                  <a:gd name="connsiteY3" fmla="*/ 10667 h 25714"/>
                  <a:gd name="connsiteX4" fmla="*/ 16380 w 40584"/>
                  <a:gd name="connsiteY4" fmla="*/ 8952 h 25714"/>
                  <a:gd name="connsiteX5" fmla="*/ 15618 w 40584"/>
                  <a:gd name="connsiteY5" fmla="*/ 8952 h 25714"/>
                  <a:gd name="connsiteX6" fmla="*/ 15047 w 40584"/>
                  <a:gd name="connsiteY6" fmla="*/ 8952 h 25714"/>
                  <a:gd name="connsiteX7" fmla="*/ 12951 w 40584"/>
                  <a:gd name="connsiteY7" fmla="*/ 7619 h 25714"/>
                  <a:gd name="connsiteX8" fmla="*/ 13714 w 40584"/>
                  <a:gd name="connsiteY8" fmla="*/ 5143 h 25714"/>
                  <a:gd name="connsiteX9" fmla="*/ 20190 w 40584"/>
                  <a:gd name="connsiteY9" fmla="*/ 571 h 25714"/>
                  <a:gd name="connsiteX10" fmla="*/ 20762 w 40584"/>
                  <a:gd name="connsiteY10" fmla="*/ 190 h 25714"/>
                  <a:gd name="connsiteX11" fmla="*/ 21523 w 40584"/>
                  <a:gd name="connsiteY11" fmla="*/ 0 h 25714"/>
                  <a:gd name="connsiteX12" fmla="*/ 21905 w 40584"/>
                  <a:gd name="connsiteY12" fmla="*/ 0 h 25714"/>
                  <a:gd name="connsiteX13" fmla="*/ 40573 w 40584"/>
                  <a:gd name="connsiteY13" fmla="*/ 11429 h 25714"/>
                  <a:gd name="connsiteX14" fmla="*/ 25524 w 40584"/>
                  <a:gd name="connsiteY14" fmla="*/ 23047 h 25714"/>
                  <a:gd name="connsiteX15" fmla="*/ 9523 w 40584"/>
                  <a:gd name="connsiteY15" fmla="*/ 25714 h 25714"/>
                  <a:gd name="connsiteX16" fmla="*/ 9523 w 40584"/>
                  <a:gd name="connsiteY16" fmla="*/ 25714 h 25714"/>
                  <a:gd name="connsiteX17" fmla="*/ 4379 w 40584"/>
                  <a:gd name="connsiteY17" fmla="*/ 20952 h 25714"/>
                  <a:gd name="connsiteX18" fmla="*/ 24572 w 40584"/>
                  <a:gd name="connsiteY18" fmla="*/ 19428 h 25714"/>
                  <a:gd name="connsiteX19" fmla="*/ 36573 w 40584"/>
                  <a:gd name="connsiteY19" fmla="*/ 12000 h 25714"/>
                  <a:gd name="connsiteX20" fmla="*/ 22286 w 40584"/>
                  <a:gd name="connsiteY20" fmla="*/ 4571 h 25714"/>
                  <a:gd name="connsiteX21" fmla="*/ 19619 w 40584"/>
                  <a:gd name="connsiteY21" fmla="*/ 6476 h 25714"/>
                  <a:gd name="connsiteX22" fmla="*/ 20381 w 40584"/>
                  <a:gd name="connsiteY22" fmla="*/ 7809 h 25714"/>
                  <a:gd name="connsiteX23" fmla="*/ 17142 w 40584"/>
                  <a:gd name="connsiteY23" fmla="*/ 14286 h 25714"/>
                  <a:gd name="connsiteX24" fmla="*/ 9713 w 40584"/>
                  <a:gd name="connsiteY24" fmla="*/ 17905 h 25714"/>
                  <a:gd name="connsiteX25" fmla="*/ 4379 w 40584"/>
                  <a:gd name="connsiteY25" fmla="*/ 20952 h 25714"/>
                  <a:gd name="connsiteX26" fmla="*/ 4379 w 40584"/>
                  <a:gd name="connsiteY26" fmla="*/ 20952 h 25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584" h="25714">
                    <a:moveTo>
                      <a:pt x="9523" y="25714"/>
                    </a:moveTo>
                    <a:cubicBezTo>
                      <a:pt x="4761" y="25714"/>
                      <a:pt x="1141" y="24762"/>
                      <a:pt x="188" y="22095"/>
                    </a:cubicBezTo>
                    <a:cubicBezTo>
                      <a:pt x="-764" y="19238"/>
                      <a:pt x="1903" y="16571"/>
                      <a:pt x="7999" y="14095"/>
                    </a:cubicBezTo>
                    <a:cubicBezTo>
                      <a:pt x="10856" y="12952"/>
                      <a:pt x="13142" y="11809"/>
                      <a:pt x="15047" y="10667"/>
                    </a:cubicBezTo>
                    <a:cubicBezTo>
                      <a:pt x="15999" y="10095"/>
                      <a:pt x="16380" y="9143"/>
                      <a:pt x="16380" y="8952"/>
                    </a:cubicBezTo>
                    <a:cubicBezTo>
                      <a:pt x="16380" y="8952"/>
                      <a:pt x="16190" y="8952"/>
                      <a:pt x="15618" y="8952"/>
                    </a:cubicBezTo>
                    <a:cubicBezTo>
                      <a:pt x="15428" y="8952"/>
                      <a:pt x="15238" y="8952"/>
                      <a:pt x="15047" y="8952"/>
                    </a:cubicBezTo>
                    <a:cubicBezTo>
                      <a:pt x="14094" y="9143"/>
                      <a:pt x="13142" y="8571"/>
                      <a:pt x="12951" y="7619"/>
                    </a:cubicBezTo>
                    <a:cubicBezTo>
                      <a:pt x="12761" y="6667"/>
                      <a:pt x="12951" y="5714"/>
                      <a:pt x="13714" y="5143"/>
                    </a:cubicBezTo>
                    <a:cubicBezTo>
                      <a:pt x="16190" y="3619"/>
                      <a:pt x="18285" y="2095"/>
                      <a:pt x="20190" y="571"/>
                    </a:cubicBezTo>
                    <a:cubicBezTo>
                      <a:pt x="20381" y="381"/>
                      <a:pt x="20571" y="381"/>
                      <a:pt x="20762" y="190"/>
                    </a:cubicBezTo>
                    <a:cubicBezTo>
                      <a:pt x="20952" y="0"/>
                      <a:pt x="21333" y="0"/>
                      <a:pt x="21523" y="0"/>
                    </a:cubicBezTo>
                    <a:cubicBezTo>
                      <a:pt x="21714" y="0"/>
                      <a:pt x="21714" y="0"/>
                      <a:pt x="21905" y="0"/>
                    </a:cubicBezTo>
                    <a:cubicBezTo>
                      <a:pt x="33334" y="1905"/>
                      <a:pt x="40382" y="6095"/>
                      <a:pt x="40573" y="11429"/>
                    </a:cubicBezTo>
                    <a:cubicBezTo>
                      <a:pt x="40763" y="14286"/>
                      <a:pt x="38858" y="19428"/>
                      <a:pt x="25524" y="23047"/>
                    </a:cubicBezTo>
                    <a:cubicBezTo>
                      <a:pt x="20000" y="24762"/>
                      <a:pt x="14285" y="25714"/>
                      <a:pt x="9523" y="25714"/>
                    </a:cubicBezTo>
                    <a:lnTo>
                      <a:pt x="9523" y="25714"/>
                    </a:lnTo>
                    <a:close/>
                    <a:moveTo>
                      <a:pt x="4379" y="20952"/>
                    </a:moveTo>
                    <a:cubicBezTo>
                      <a:pt x="6094" y="21714"/>
                      <a:pt x="12570" y="22476"/>
                      <a:pt x="24572" y="19428"/>
                    </a:cubicBezTo>
                    <a:cubicBezTo>
                      <a:pt x="33525" y="16952"/>
                      <a:pt x="36573" y="13905"/>
                      <a:pt x="36573" y="12000"/>
                    </a:cubicBezTo>
                    <a:cubicBezTo>
                      <a:pt x="36382" y="9524"/>
                      <a:pt x="32001" y="6286"/>
                      <a:pt x="22286" y="4571"/>
                    </a:cubicBezTo>
                    <a:cubicBezTo>
                      <a:pt x="21523" y="5143"/>
                      <a:pt x="20571" y="5905"/>
                      <a:pt x="19619" y="6476"/>
                    </a:cubicBezTo>
                    <a:cubicBezTo>
                      <a:pt x="20000" y="7047"/>
                      <a:pt x="20381" y="7619"/>
                      <a:pt x="20381" y="7809"/>
                    </a:cubicBezTo>
                    <a:cubicBezTo>
                      <a:pt x="21143" y="10095"/>
                      <a:pt x="19809" y="12952"/>
                      <a:pt x="17142" y="14286"/>
                    </a:cubicBezTo>
                    <a:cubicBezTo>
                      <a:pt x="15238" y="15428"/>
                      <a:pt x="12761" y="16571"/>
                      <a:pt x="9713" y="17905"/>
                    </a:cubicBezTo>
                    <a:cubicBezTo>
                      <a:pt x="6284" y="19428"/>
                      <a:pt x="4951" y="20381"/>
                      <a:pt x="4379" y="20952"/>
                    </a:cubicBezTo>
                    <a:lnTo>
                      <a:pt x="4379" y="20952"/>
                    </a:lnTo>
                    <a:close/>
                  </a:path>
                </a:pathLst>
              </a:custGeom>
              <a:solidFill>
                <a:srgbClr val="000000"/>
              </a:solidFill>
              <a:ln w="1904" cap="flat">
                <a:noFill/>
                <a:prstDash val="solid"/>
                <a:miter/>
              </a:ln>
            </p:spPr>
            <p:txBody>
              <a:bodyPr rtlCol="0" anchor="ctr"/>
              <a:lstStyle/>
              <a:p>
                <a:endParaRPr lang="fr-FR"/>
              </a:p>
            </p:txBody>
          </p:sp>
          <p:sp>
            <p:nvSpPr>
              <p:cNvPr id="1442" name="Forme libre 1441">
                <a:extLst>
                  <a:ext uri="{FF2B5EF4-FFF2-40B4-BE49-F238E27FC236}">
                    <a16:creationId xmlns:a16="http://schemas.microsoft.com/office/drawing/2014/main" id="{63E096C1-83ED-1230-3E17-C1AA96BD5185}"/>
                  </a:ext>
                </a:extLst>
              </p:cNvPr>
              <p:cNvSpPr/>
              <p:nvPr/>
            </p:nvSpPr>
            <p:spPr>
              <a:xfrm>
                <a:off x="7064536" y="2377860"/>
                <a:ext cx="4190" cy="2476"/>
              </a:xfrm>
              <a:custGeom>
                <a:avLst/>
                <a:gdLst>
                  <a:gd name="connsiteX0" fmla="*/ 0 w 4190"/>
                  <a:gd name="connsiteY0" fmla="*/ 2476 h 2476"/>
                  <a:gd name="connsiteX1" fmla="*/ 4191 w 4190"/>
                  <a:gd name="connsiteY1" fmla="*/ 0 h 2476"/>
                  <a:gd name="connsiteX2" fmla="*/ 4191 w 4190"/>
                  <a:gd name="connsiteY2" fmla="*/ 0 h 2476"/>
                </a:gdLst>
                <a:ahLst/>
                <a:cxnLst>
                  <a:cxn ang="0">
                    <a:pos x="connsiteX0" y="connsiteY0"/>
                  </a:cxn>
                  <a:cxn ang="0">
                    <a:pos x="connsiteX1" y="connsiteY1"/>
                  </a:cxn>
                  <a:cxn ang="0">
                    <a:pos x="connsiteX2" y="connsiteY2"/>
                  </a:cxn>
                </a:cxnLst>
                <a:rect l="l" t="t" r="r" b="b"/>
                <a:pathLst>
                  <a:path w="4190" h="2476">
                    <a:moveTo>
                      <a:pt x="0" y="2476"/>
                    </a:moveTo>
                    <a:cubicBezTo>
                      <a:pt x="1524" y="1714"/>
                      <a:pt x="2857" y="762"/>
                      <a:pt x="4191" y="0"/>
                    </a:cubicBezTo>
                    <a:cubicBezTo>
                      <a:pt x="4191" y="0"/>
                      <a:pt x="4191" y="0"/>
                      <a:pt x="4191" y="0"/>
                    </a:cubicBezTo>
                  </a:path>
                </a:pathLst>
              </a:custGeom>
              <a:solidFill>
                <a:srgbClr val="FFFFFF"/>
              </a:solidFill>
              <a:ln w="1904" cap="flat">
                <a:noFill/>
                <a:prstDash val="solid"/>
                <a:miter/>
              </a:ln>
            </p:spPr>
            <p:txBody>
              <a:bodyPr rtlCol="0" anchor="ctr"/>
              <a:lstStyle/>
              <a:p>
                <a:endParaRPr lang="fr-FR"/>
              </a:p>
            </p:txBody>
          </p:sp>
          <p:sp>
            <p:nvSpPr>
              <p:cNvPr id="1443" name="Forme libre 1442">
                <a:extLst>
                  <a:ext uri="{FF2B5EF4-FFF2-40B4-BE49-F238E27FC236}">
                    <a16:creationId xmlns:a16="http://schemas.microsoft.com/office/drawing/2014/main" id="{34C84AB0-621C-F766-A2B5-8A73D5F56A60}"/>
                  </a:ext>
                </a:extLst>
              </p:cNvPr>
              <p:cNvSpPr/>
              <p:nvPr/>
            </p:nvSpPr>
            <p:spPr>
              <a:xfrm>
                <a:off x="7062553" y="2375384"/>
                <a:ext cx="8269" cy="6857"/>
              </a:xfrm>
              <a:custGeom>
                <a:avLst/>
                <a:gdLst>
                  <a:gd name="connsiteX0" fmla="*/ 1983 w 8269"/>
                  <a:gd name="connsiteY0" fmla="*/ 6857 h 6857"/>
                  <a:gd name="connsiteX1" fmla="*/ 269 w 8269"/>
                  <a:gd name="connsiteY1" fmla="*/ 5714 h 6857"/>
                  <a:gd name="connsiteX2" fmla="*/ 1030 w 8269"/>
                  <a:gd name="connsiteY2" fmla="*/ 2857 h 6857"/>
                  <a:gd name="connsiteX3" fmla="*/ 5031 w 8269"/>
                  <a:gd name="connsiteY3" fmla="*/ 381 h 6857"/>
                  <a:gd name="connsiteX4" fmla="*/ 6174 w 8269"/>
                  <a:gd name="connsiteY4" fmla="*/ 0 h 6857"/>
                  <a:gd name="connsiteX5" fmla="*/ 8269 w 8269"/>
                  <a:gd name="connsiteY5" fmla="*/ 2095 h 6857"/>
                  <a:gd name="connsiteX6" fmla="*/ 7126 w 8269"/>
                  <a:gd name="connsiteY6" fmla="*/ 4000 h 6857"/>
                  <a:gd name="connsiteX7" fmla="*/ 2935 w 8269"/>
                  <a:gd name="connsiteY7" fmla="*/ 6476 h 6857"/>
                  <a:gd name="connsiteX8" fmla="*/ 1983 w 8269"/>
                  <a:gd name="connsiteY8" fmla="*/ 6857 h 6857"/>
                  <a:gd name="connsiteX9" fmla="*/ 1983 w 8269"/>
                  <a:gd name="connsiteY9" fmla="*/ 6857 h 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69" h="6857">
                    <a:moveTo>
                      <a:pt x="1983" y="6857"/>
                    </a:moveTo>
                    <a:cubicBezTo>
                      <a:pt x="1221" y="6857"/>
                      <a:pt x="649" y="6476"/>
                      <a:pt x="269" y="5714"/>
                    </a:cubicBezTo>
                    <a:cubicBezTo>
                      <a:pt x="-303" y="4762"/>
                      <a:pt x="78" y="3429"/>
                      <a:pt x="1030" y="2857"/>
                    </a:cubicBezTo>
                    <a:cubicBezTo>
                      <a:pt x="2554" y="2095"/>
                      <a:pt x="3888" y="1333"/>
                      <a:pt x="5031" y="381"/>
                    </a:cubicBezTo>
                    <a:cubicBezTo>
                      <a:pt x="5412" y="190"/>
                      <a:pt x="5793" y="0"/>
                      <a:pt x="6174" y="0"/>
                    </a:cubicBezTo>
                    <a:cubicBezTo>
                      <a:pt x="7317" y="0"/>
                      <a:pt x="8269" y="952"/>
                      <a:pt x="8269" y="2095"/>
                    </a:cubicBezTo>
                    <a:cubicBezTo>
                      <a:pt x="8269" y="2857"/>
                      <a:pt x="7888" y="3619"/>
                      <a:pt x="7126" y="4000"/>
                    </a:cubicBezTo>
                    <a:cubicBezTo>
                      <a:pt x="5793" y="4762"/>
                      <a:pt x="4459" y="5714"/>
                      <a:pt x="2935" y="6476"/>
                    </a:cubicBezTo>
                    <a:cubicBezTo>
                      <a:pt x="2554" y="6857"/>
                      <a:pt x="2174" y="6857"/>
                      <a:pt x="1983" y="6857"/>
                    </a:cubicBezTo>
                    <a:lnTo>
                      <a:pt x="1983" y="6857"/>
                    </a:lnTo>
                    <a:close/>
                  </a:path>
                </a:pathLst>
              </a:custGeom>
              <a:solidFill>
                <a:srgbClr val="000000"/>
              </a:solidFill>
              <a:ln w="1904" cap="flat">
                <a:noFill/>
                <a:prstDash val="solid"/>
                <a:miter/>
              </a:ln>
            </p:spPr>
            <p:txBody>
              <a:bodyPr rtlCol="0" anchor="ctr"/>
              <a:lstStyle/>
              <a:p>
                <a:endParaRPr lang="fr-FR"/>
              </a:p>
            </p:txBody>
          </p:sp>
          <p:sp>
            <p:nvSpPr>
              <p:cNvPr id="1444" name="Forme libre 1443">
                <a:extLst>
                  <a:ext uri="{FF2B5EF4-FFF2-40B4-BE49-F238E27FC236}">
                    <a16:creationId xmlns:a16="http://schemas.microsoft.com/office/drawing/2014/main" id="{73E4D04F-727F-5886-2228-65C141ED4434}"/>
                  </a:ext>
                </a:extLst>
              </p:cNvPr>
              <p:cNvSpPr/>
              <p:nvPr/>
            </p:nvSpPr>
            <p:spPr>
              <a:xfrm>
                <a:off x="6660766" y="2255194"/>
                <a:ext cx="97281" cy="168194"/>
              </a:xfrm>
              <a:custGeom>
                <a:avLst/>
                <a:gdLst>
                  <a:gd name="connsiteX0" fmla="*/ 82029 w 97281"/>
                  <a:gd name="connsiteY0" fmla="*/ 93904 h 168194"/>
                  <a:gd name="connsiteX1" fmla="*/ 68313 w 97281"/>
                  <a:gd name="connsiteY1" fmla="*/ 100952 h 168194"/>
                  <a:gd name="connsiteX2" fmla="*/ 62217 w 97281"/>
                  <a:gd name="connsiteY2" fmla="*/ 157523 h 168194"/>
                  <a:gd name="connsiteX3" fmla="*/ 9261 w 97281"/>
                  <a:gd name="connsiteY3" fmla="*/ 151428 h 168194"/>
                  <a:gd name="connsiteX4" fmla="*/ 9261 w 97281"/>
                  <a:gd name="connsiteY4" fmla="*/ 151428 h 168194"/>
                  <a:gd name="connsiteX5" fmla="*/ 8118 w 97281"/>
                  <a:gd name="connsiteY5" fmla="*/ 145142 h 168194"/>
                  <a:gd name="connsiteX6" fmla="*/ 23357 w 97281"/>
                  <a:gd name="connsiteY6" fmla="*/ 73143 h 168194"/>
                  <a:gd name="connsiteX7" fmla="*/ 18976 w 97281"/>
                  <a:gd name="connsiteY7" fmla="*/ 72571 h 168194"/>
                  <a:gd name="connsiteX8" fmla="*/ 18976 w 97281"/>
                  <a:gd name="connsiteY8" fmla="*/ 72571 h 168194"/>
                  <a:gd name="connsiteX9" fmla="*/ 18214 w 97281"/>
                  <a:gd name="connsiteY9" fmla="*/ 46666 h 168194"/>
                  <a:gd name="connsiteX10" fmla="*/ 87172 w 97281"/>
                  <a:gd name="connsiteY10" fmla="*/ 0 h 168194"/>
                  <a:gd name="connsiteX11" fmla="*/ 97268 w 97281"/>
                  <a:gd name="connsiteY11" fmla="*/ 54285 h 168194"/>
                  <a:gd name="connsiteX12" fmla="*/ 82029 w 97281"/>
                  <a:gd name="connsiteY12" fmla="*/ 93904 h 168194"/>
                  <a:gd name="connsiteX13" fmla="*/ 82029 w 97281"/>
                  <a:gd name="connsiteY13" fmla="*/ 93904 h 168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7281" h="168194">
                    <a:moveTo>
                      <a:pt x="82029" y="93904"/>
                    </a:moveTo>
                    <a:cubicBezTo>
                      <a:pt x="75552" y="99238"/>
                      <a:pt x="69075" y="100761"/>
                      <a:pt x="68313" y="100952"/>
                    </a:cubicBezTo>
                    <a:cubicBezTo>
                      <a:pt x="66980" y="122857"/>
                      <a:pt x="62217" y="151047"/>
                      <a:pt x="62217" y="157523"/>
                    </a:cubicBezTo>
                    <a:cubicBezTo>
                      <a:pt x="61836" y="177142"/>
                      <a:pt x="17452" y="166475"/>
                      <a:pt x="9261" y="151428"/>
                    </a:cubicBezTo>
                    <a:lnTo>
                      <a:pt x="9261" y="151428"/>
                    </a:lnTo>
                    <a:cubicBezTo>
                      <a:pt x="8118" y="149333"/>
                      <a:pt x="7737" y="147237"/>
                      <a:pt x="8118" y="145142"/>
                    </a:cubicBezTo>
                    <a:cubicBezTo>
                      <a:pt x="8118" y="145142"/>
                      <a:pt x="22405" y="108190"/>
                      <a:pt x="23357" y="73143"/>
                    </a:cubicBezTo>
                    <a:cubicBezTo>
                      <a:pt x="21833" y="72952"/>
                      <a:pt x="20309" y="72762"/>
                      <a:pt x="18976" y="72571"/>
                    </a:cubicBezTo>
                    <a:cubicBezTo>
                      <a:pt x="18976" y="72571"/>
                      <a:pt x="18976" y="72571"/>
                      <a:pt x="18976" y="72571"/>
                    </a:cubicBezTo>
                    <a:cubicBezTo>
                      <a:pt x="-9979" y="67428"/>
                      <a:pt x="-2169" y="35238"/>
                      <a:pt x="18214" y="46666"/>
                    </a:cubicBezTo>
                    <a:cubicBezTo>
                      <a:pt x="30786" y="12190"/>
                      <a:pt x="68313" y="23619"/>
                      <a:pt x="87172" y="0"/>
                    </a:cubicBezTo>
                    <a:cubicBezTo>
                      <a:pt x="87172" y="0"/>
                      <a:pt x="95935" y="12952"/>
                      <a:pt x="97268" y="54285"/>
                    </a:cubicBezTo>
                    <a:cubicBezTo>
                      <a:pt x="97649" y="75809"/>
                      <a:pt x="89649" y="87619"/>
                      <a:pt x="82029" y="93904"/>
                    </a:cubicBezTo>
                    <a:lnTo>
                      <a:pt x="82029" y="93904"/>
                    </a:lnTo>
                    <a:close/>
                  </a:path>
                </a:pathLst>
              </a:custGeom>
              <a:solidFill>
                <a:srgbClr val="FFFFFF"/>
              </a:solidFill>
              <a:ln w="1904" cap="flat">
                <a:noFill/>
                <a:prstDash val="solid"/>
                <a:miter/>
              </a:ln>
            </p:spPr>
            <p:txBody>
              <a:bodyPr rtlCol="0" anchor="ctr"/>
              <a:lstStyle/>
              <a:p>
                <a:endParaRPr lang="fr-FR"/>
              </a:p>
            </p:txBody>
          </p:sp>
          <p:sp>
            <p:nvSpPr>
              <p:cNvPr id="1445" name="Forme libre 1444">
                <a:extLst>
                  <a:ext uri="{FF2B5EF4-FFF2-40B4-BE49-F238E27FC236}">
                    <a16:creationId xmlns:a16="http://schemas.microsoft.com/office/drawing/2014/main" id="{68E4D782-1198-3F5E-5A86-F9DBBC039902}"/>
                  </a:ext>
                </a:extLst>
              </p:cNvPr>
              <p:cNvSpPr/>
              <p:nvPr/>
            </p:nvSpPr>
            <p:spPr>
              <a:xfrm>
                <a:off x="6668765" y="2328146"/>
                <a:ext cx="17165" cy="81523"/>
              </a:xfrm>
              <a:custGeom>
                <a:avLst/>
                <a:gdLst>
                  <a:gd name="connsiteX0" fmla="*/ 3548 w 17165"/>
                  <a:gd name="connsiteY0" fmla="*/ 81523 h 81523"/>
                  <a:gd name="connsiteX1" fmla="*/ 119 w 17165"/>
                  <a:gd name="connsiteY1" fmla="*/ 72000 h 81523"/>
                  <a:gd name="connsiteX2" fmla="*/ 15358 w 17165"/>
                  <a:gd name="connsiteY2" fmla="*/ 0 h 81523"/>
                  <a:gd name="connsiteX3" fmla="*/ 3548 w 17165"/>
                  <a:gd name="connsiteY3" fmla="*/ 81523 h 81523"/>
                  <a:gd name="connsiteX4" fmla="*/ 3548 w 17165"/>
                  <a:gd name="connsiteY4" fmla="*/ 81523 h 8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65" h="81523">
                    <a:moveTo>
                      <a:pt x="3548" y="81523"/>
                    </a:moveTo>
                    <a:cubicBezTo>
                      <a:pt x="119" y="78857"/>
                      <a:pt x="-262" y="74095"/>
                      <a:pt x="119" y="72000"/>
                    </a:cubicBezTo>
                    <a:cubicBezTo>
                      <a:pt x="119" y="72000"/>
                      <a:pt x="14406" y="35047"/>
                      <a:pt x="15358" y="0"/>
                    </a:cubicBezTo>
                    <a:cubicBezTo>
                      <a:pt x="21645" y="22286"/>
                      <a:pt x="10024" y="66095"/>
                      <a:pt x="3548" y="81523"/>
                    </a:cubicBezTo>
                    <a:lnTo>
                      <a:pt x="3548" y="81523"/>
                    </a:lnTo>
                    <a:close/>
                  </a:path>
                </a:pathLst>
              </a:custGeom>
              <a:solidFill>
                <a:srgbClr val="FFFFFF"/>
              </a:solidFill>
              <a:ln w="1904" cap="flat">
                <a:noFill/>
                <a:prstDash val="solid"/>
                <a:miter/>
              </a:ln>
            </p:spPr>
            <p:txBody>
              <a:bodyPr rtlCol="0" anchor="ctr"/>
              <a:lstStyle/>
              <a:p>
                <a:endParaRPr lang="fr-FR"/>
              </a:p>
            </p:txBody>
          </p:sp>
          <p:sp>
            <p:nvSpPr>
              <p:cNvPr id="1446" name="Forme libre 1445">
                <a:extLst>
                  <a:ext uri="{FF2B5EF4-FFF2-40B4-BE49-F238E27FC236}">
                    <a16:creationId xmlns:a16="http://schemas.microsoft.com/office/drawing/2014/main" id="{1CFFEF3C-41A4-9DFB-DB1D-9EB4BED69C0F}"/>
                  </a:ext>
                </a:extLst>
              </p:cNvPr>
              <p:cNvSpPr/>
              <p:nvPr/>
            </p:nvSpPr>
            <p:spPr>
              <a:xfrm>
                <a:off x="6658739" y="2252718"/>
                <a:ext cx="101626" cy="172761"/>
              </a:xfrm>
              <a:custGeom>
                <a:avLst/>
                <a:gdLst>
                  <a:gd name="connsiteX0" fmla="*/ 48624 w 101626"/>
                  <a:gd name="connsiteY0" fmla="*/ 172761 h 172761"/>
                  <a:gd name="connsiteX1" fmla="*/ 32051 w 101626"/>
                  <a:gd name="connsiteY1" fmla="*/ 169904 h 172761"/>
                  <a:gd name="connsiteX2" fmla="*/ 8240 w 101626"/>
                  <a:gd name="connsiteY2" fmla="*/ 147047 h 172761"/>
                  <a:gd name="connsiteX3" fmla="*/ 8431 w 101626"/>
                  <a:gd name="connsiteY3" fmla="*/ 146666 h 172761"/>
                  <a:gd name="connsiteX4" fmla="*/ 23479 w 101626"/>
                  <a:gd name="connsiteY4" fmla="*/ 77142 h 172761"/>
                  <a:gd name="connsiteX5" fmla="*/ 811 w 101626"/>
                  <a:gd name="connsiteY5" fmla="*/ 61904 h 172761"/>
                  <a:gd name="connsiteX6" fmla="*/ 4621 w 101626"/>
                  <a:gd name="connsiteY6" fmla="*/ 46857 h 172761"/>
                  <a:gd name="connsiteX7" fmla="*/ 19289 w 101626"/>
                  <a:gd name="connsiteY7" fmla="*/ 45904 h 172761"/>
                  <a:gd name="connsiteX8" fmla="*/ 57387 w 101626"/>
                  <a:gd name="connsiteY8" fmla="*/ 17714 h 172761"/>
                  <a:gd name="connsiteX9" fmla="*/ 87675 w 101626"/>
                  <a:gd name="connsiteY9" fmla="*/ 762 h 172761"/>
                  <a:gd name="connsiteX10" fmla="*/ 89390 w 101626"/>
                  <a:gd name="connsiteY10" fmla="*/ 0 h 172761"/>
                  <a:gd name="connsiteX11" fmla="*/ 91104 w 101626"/>
                  <a:gd name="connsiteY11" fmla="*/ 952 h 172761"/>
                  <a:gd name="connsiteX12" fmla="*/ 101581 w 101626"/>
                  <a:gd name="connsiteY12" fmla="*/ 56190 h 172761"/>
                  <a:gd name="connsiteX13" fmla="*/ 85770 w 101626"/>
                  <a:gd name="connsiteY13" fmla="*/ 97714 h 172761"/>
                  <a:gd name="connsiteX14" fmla="*/ 85770 w 101626"/>
                  <a:gd name="connsiteY14" fmla="*/ 97714 h 172761"/>
                  <a:gd name="connsiteX15" fmla="*/ 72817 w 101626"/>
                  <a:gd name="connsiteY15" fmla="*/ 104761 h 172761"/>
                  <a:gd name="connsiteX16" fmla="*/ 68626 w 101626"/>
                  <a:gd name="connsiteY16" fmla="*/ 143237 h 172761"/>
                  <a:gd name="connsiteX17" fmla="*/ 66721 w 101626"/>
                  <a:gd name="connsiteY17" fmla="*/ 159809 h 172761"/>
                  <a:gd name="connsiteX18" fmla="*/ 61959 w 101626"/>
                  <a:gd name="connsiteY18" fmla="*/ 169142 h 172761"/>
                  <a:gd name="connsiteX19" fmla="*/ 48624 w 101626"/>
                  <a:gd name="connsiteY19" fmla="*/ 172761 h 172761"/>
                  <a:gd name="connsiteX20" fmla="*/ 48624 w 101626"/>
                  <a:gd name="connsiteY20" fmla="*/ 172761 h 172761"/>
                  <a:gd name="connsiteX21" fmla="*/ 12050 w 101626"/>
                  <a:gd name="connsiteY21" fmla="*/ 147999 h 172761"/>
                  <a:gd name="connsiteX22" fmla="*/ 33004 w 101626"/>
                  <a:gd name="connsiteY22" fmla="*/ 165904 h 172761"/>
                  <a:gd name="connsiteX23" fmla="*/ 58911 w 101626"/>
                  <a:gd name="connsiteY23" fmla="*/ 165904 h 172761"/>
                  <a:gd name="connsiteX24" fmla="*/ 61959 w 101626"/>
                  <a:gd name="connsiteY24" fmla="*/ 159809 h 172761"/>
                  <a:gd name="connsiteX25" fmla="*/ 63864 w 101626"/>
                  <a:gd name="connsiteY25" fmla="*/ 142856 h 172761"/>
                  <a:gd name="connsiteX26" fmla="*/ 68054 w 101626"/>
                  <a:gd name="connsiteY26" fmla="*/ 103047 h 172761"/>
                  <a:gd name="connsiteX27" fmla="*/ 69578 w 101626"/>
                  <a:gd name="connsiteY27" fmla="*/ 101142 h 172761"/>
                  <a:gd name="connsiteX28" fmla="*/ 69959 w 101626"/>
                  <a:gd name="connsiteY28" fmla="*/ 101142 h 172761"/>
                  <a:gd name="connsiteX29" fmla="*/ 82723 w 101626"/>
                  <a:gd name="connsiteY29" fmla="*/ 94666 h 172761"/>
                  <a:gd name="connsiteX30" fmla="*/ 97009 w 101626"/>
                  <a:gd name="connsiteY30" fmla="*/ 56571 h 172761"/>
                  <a:gd name="connsiteX31" fmla="*/ 88628 w 101626"/>
                  <a:gd name="connsiteY31" fmla="*/ 5905 h 172761"/>
                  <a:gd name="connsiteX32" fmla="*/ 58339 w 101626"/>
                  <a:gd name="connsiteY32" fmla="*/ 21714 h 172761"/>
                  <a:gd name="connsiteX33" fmla="*/ 22146 w 101626"/>
                  <a:gd name="connsiteY33" fmla="*/ 49524 h 172761"/>
                  <a:gd name="connsiteX34" fmla="*/ 21003 w 101626"/>
                  <a:gd name="connsiteY34" fmla="*/ 50666 h 172761"/>
                  <a:gd name="connsiteX35" fmla="*/ 19289 w 101626"/>
                  <a:gd name="connsiteY35" fmla="*/ 50476 h 172761"/>
                  <a:gd name="connsiteX36" fmla="*/ 7097 w 101626"/>
                  <a:gd name="connsiteY36" fmla="*/ 49905 h 172761"/>
                  <a:gd name="connsiteX37" fmla="*/ 4621 w 101626"/>
                  <a:gd name="connsiteY37" fmla="*/ 60571 h 172761"/>
                  <a:gd name="connsiteX38" fmla="*/ 25575 w 101626"/>
                  <a:gd name="connsiteY38" fmla="*/ 73143 h 172761"/>
                  <a:gd name="connsiteX39" fmla="*/ 27480 w 101626"/>
                  <a:gd name="connsiteY39" fmla="*/ 75238 h 172761"/>
                  <a:gd name="connsiteX40" fmla="*/ 12050 w 101626"/>
                  <a:gd name="connsiteY40" fmla="*/ 147999 h 172761"/>
                  <a:gd name="connsiteX41" fmla="*/ 12050 w 101626"/>
                  <a:gd name="connsiteY41" fmla="*/ 147999 h 17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1626" h="172761">
                    <a:moveTo>
                      <a:pt x="48624" y="172761"/>
                    </a:moveTo>
                    <a:cubicBezTo>
                      <a:pt x="43100" y="172761"/>
                      <a:pt x="37195" y="171618"/>
                      <a:pt x="32051" y="169904"/>
                    </a:cubicBezTo>
                    <a:cubicBezTo>
                      <a:pt x="18717" y="165713"/>
                      <a:pt x="6335" y="156952"/>
                      <a:pt x="8240" y="147047"/>
                    </a:cubicBezTo>
                    <a:cubicBezTo>
                      <a:pt x="8240" y="146856"/>
                      <a:pt x="8240" y="146856"/>
                      <a:pt x="8431" y="146666"/>
                    </a:cubicBezTo>
                    <a:cubicBezTo>
                      <a:pt x="8621" y="146285"/>
                      <a:pt x="21955" y="111047"/>
                      <a:pt x="23479" y="77142"/>
                    </a:cubicBezTo>
                    <a:cubicBezTo>
                      <a:pt x="11859" y="75809"/>
                      <a:pt x="3478" y="70285"/>
                      <a:pt x="811" y="61904"/>
                    </a:cubicBezTo>
                    <a:cubicBezTo>
                      <a:pt x="-1094" y="56190"/>
                      <a:pt x="430" y="50286"/>
                      <a:pt x="4621" y="46857"/>
                    </a:cubicBezTo>
                    <a:cubicBezTo>
                      <a:pt x="8431" y="43809"/>
                      <a:pt x="13574" y="43428"/>
                      <a:pt x="19289" y="45904"/>
                    </a:cubicBezTo>
                    <a:cubicBezTo>
                      <a:pt x="27098" y="27238"/>
                      <a:pt x="42338" y="22476"/>
                      <a:pt x="57387" y="17714"/>
                    </a:cubicBezTo>
                    <a:cubicBezTo>
                      <a:pt x="69007" y="14095"/>
                      <a:pt x="80055" y="10667"/>
                      <a:pt x="87675" y="762"/>
                    </a:cubicBezTo>
                    <a:cubicBezTo>
                      <a:pt x="88056" y="190"/>
                      <a:pt x="88628" y="0"/>
                      <a:pt x="89390" y="0"/>
                    </a:cubicBezTo>
                    <a:cubicBezTo>
                      <a:pt x="89961" y="0"/>
                      <a:pt x="90723" y="381"/>
                      <a:pt x="91104" y="952"/>
                    </a:cubicBezTo>
                    <a:cubicBezTo>
                      <a:pt x="91485" y="1524"/>
                      <a:pt x="100248" y="14857"/>
                      <a:pt x="101581" y="56190"/>
                    </a:cubicBezTo>
                    <a:cubicBezTo>
                      <a:pt x="102343" y="79238"/>
                      <a:pt x="93390" y="91428"/>
                      <a:pt x="85770" y="97714"/>
                    </a:cubicBezTo>
                    <a:lnTo>
                      <a:pt x="85770" y="97714"/>
                    </a:lnTo>
                    <a:cubicBezTo>
                      <a:pt x="83103" y="99999"/>
                      <a:pt x="78531" y="102857"/>
                      <a:pt x="72817" y="104761"/>
                    </a:cubicBezTo>
                    <a:cubicBezTo>
                      <a:pt x="72055" y="117523"/>
                      <a:pt x="69959" y="132380"/>
                      <a:pt x="68626" y="143237"/>
                    </a:cubicBezTo>
                    <a:cubicBezTo>
                      <a:pt x="67673" y="151047"/>
                      <a:pt x="66912" y="157142"/>
                      <a:pt x="66721" y="159809"/>
                    </a:cubicBezTo>
                    <a:cubicBezTo>
                      <a:pt x="66721" y="163809"/>
                      <a:pt x="65007" y="167047"/>
                      <a:pt x="61959" y="169142"/>
                    </a:cubicBezTo>
                    <a:cubicBezTo>
                      <a:pt x="58149" y="171809"/>
                      <a:pt x="53577" y="172761"/>
                      <a:pt x="48624" y="172761"/>
                    </a:cubicBezTo>
                    <a:lnTo>
                      <a:pt x="48624" y="172761"/>
                    </a:lnTo>
                    <a:close/>
                    <a:moveTo>
                      <a:pt x="12050" y="147999"/>
                    </a:moveTo>
                    <a:cubicBezTo>
                      <a:pt x="10716" y="155047"/>
                      <a:pt x="21574" y="162285"/>
                      <a:pt x="33004" y="165904"/>
                    </a:cubicBezTo>
                    <a:cubicBezTo>
                      <a:pt x="43862" y="169333"/>
                      <a:pt x="54149" y="169333"/>
                      <a:pt x="58911" y="165904"/>
                    </a:cubicBezTo>
                    <a:cubicBezTo>
                      <a:pt x="61006" y="164380"/>
                      <a:pt x="61959" y="162475"/>
                      <a:pt x="61959" y="159809"/>
                    </a:cubicBezTo>
                    <a:cubicBezTo>
                      <a:pt x="61959" y="157142"/>
                      <a:pt x="62911" y="150856"/>
                      <a:pt x="63864" y="142856"/>
                    </a:cubicBezTo>
                    <a:cubicBezTo>
                      <a:pt x="65388" y="131618"/>
                      <a:pt x="67293" y="115999"/>
                      <a:pt x="68054" y="103047"/>
                    </a:cubicBezTo>
                    <a:cubicBezTo>
                      <a:pt x="68054" y="102095"/>
                      <a:pt x="68626" y="101523"/>
                      <a:pt x="69578" y="101142"/>
                    </a:cubicBezTo>
                    <a:lnTo>
                      <a:pt x="69959" y="101142"/>
                    </a:lnTo>
                    <a:cubicBezTo>
                      <a:pt x="75674" y="99619"/>
                      <a:pt x="80055" y="96761"/>
                      <a:pt x="82723" y="94666"/>
                    </a:cubicBezTo>
                    <a:cubicBezTo>
                      <a:pt x="89580" y="88952"/>
                      <a:pt x="97581" y="77904"/>
                      <a:pt x="97009" y="56571"/>
                    </a:cubicBezTo>
                    <a:cubicBezTo>
                      <a:pt x="96057" y="26286"/>
                      <a:pt x="91104" y="11429"/>
                      <a:pt x="88628" y="5905"/>
                    </a:cubicBezTo>
                    <a:cubicBezTo>
                      <a:pt x="80246" y="14857"/>
                      <a:pt x="69197" y="18286"/>
                      <a:pt x="58339" y="21714"/>
                    </a:cubicBezTo>
                    <a:cubicBezTo>
                      <a:pt x="43290" y="26476"/>
                      <a:pt x="28813" y="31047"/>
                      <a:pt x="22146" y="49524"/>
                    </a:cubicBezTo>
                    <a:cubicBezTo>
                      <a:pt x="21955" y="50095"/>
                      <a:pt x="21574" y="50476"/>
                      <a:pt x="21003" y="50666"/>
                    </a:cubicBezTo>
                    <a:cubicBezTo>
                      <a:pt x="20431" y="50857"/>
                      <a:pt x="19860" y="50857"/>
                      <a:pt x="19289" y="50476"/>
                    </a:cubicBezTo>
                    <a:cubicBezTo>
                      <a:pt x="14526" y="47809"/>
                      <a:pt x="10145" y="47619"/>
                      <a:pt x="7097" y="49905"/>
                    </a:cubicBezTo>
                    <a:cubicBezTo>
                      <a:pt x="4239" y="52190"/>
                      <a:pt x="3287" y="56381"/>
                      <a:pt x="4621" y="60571"/>
                    </a:cubicBezTo>
                    <a:cubicBezTo>
                      <a:pt x="6907" y="67619"/>
                      <a:pt x="14716" y="72381"/>
                      <a:pt x="25575" y="73143"/>
                    </a:cubicBezTo>
                    <a:cubicBezTo>
                      <a:pt x="26718" y="73143"/>
                      <a:pt x="27480" y="74095"/>
                      <a:pt x="27480" y="75238"/>
                    </a:cubicBezTo>
                    <a:cubicBezTo>
                      <a:pt x="26527" y="109333"/>
                      <a:pt x="13193" y="145142"/>
                      <a:pt x="12050" y="147999"/>
                    </a:cubicBezTo>
                    <a:lnTo>
                      <a:pt x="12050" y="147999"/>
                    </a:lnTo>
                    <a:close/>
                  </a:path>
                </a:pathLst>
              </a:custGeom>
              <a:solidFill>
                <a:srgbClr val="000000"/>
              </a:solidFill>
              <a:ln w="1904" cap="flat">
                <a:noFill/>
                <a:prstDash val="solid"/>
                <a:miter/>
              </a:ln>
            </p:spPr>
            <p:txBody>
              <a:bodyPr rtlCol="0" anchor="ctr"/>
              <a:lstStyle/>
              <a:p>
                <a:endParaRPr lang="fr-FR"/>
              </a:p>
            </p:txBody>
          </p:sp>
          <p:sp>
            <p:nvSpPr>
              <p:cNvPr id="1447" name="Forme libre 1446">
                <a:extLst>
                  <a:ext uri="{FF2B5EF4-FFF2-40B4-BE49-F238E27FC236}">
                    <a16:creationId xmlns:a16="http://schemas.microsoft.com/office/drawing/2014/main" id="{7C9DDEF6-7F63-DC61-D63F-BC2BC0A4FBD6}"/>
                  </a:ext>
                </a:extLst>
              </p:cNvPr>
              <p:cNvSpPr/>
              <p:nvPr/>
            </p:nvSpPr>
            <p:spPr>
              <a:xfrm>
                <a:off x="6654161" y="2392809"/>
                <a:ext cx="82948" cy="42955"/>
              </a:xfrm>
              <a:custGeom>
                <a:avLst/>
                <a:gdLst>
                  <a:gd name="connsiteX0" fmla="*/ 53203 w 82948"/>
                  <a:gd name="connsiteY0" fmla="*/ 42956 h 42955"/>
                  <a:gd name="connsiteX1" fmla="*/ 34534 w 82948"/>
                  <a:gd name="connsiteY1" fmla="*/ 40099 h 42955"/>
                  <a:gd name="connsiteX2" fmla="*/ 436 w 82948"/>
                  <a:gd name="connsiteY2" fmla="*/ 1623 h 42955"/>
                  <a:gd name="connsiteX3" fmla="*/ 2913 w 82948"/>
                  <a:gd name="connsiteY3" fmla="*/ 99 h 42955"/>
                  <a:gd name="connsiteX4" fmla="*/ 4437 w 82948"/>
                  <a:gd name="connsiteY4" fmla="*/ 2575 h 42955"/>
                  <a:gd name="connsiteX5" fmla="*/ 35677 w 82948"/>
                  <a:gd name="connsiteY5" fmla="*/ 36289 h 42955"/>
                  <a:gd name="connsiteX6" fmla="*/ 70919 w 82948"/>
                  <a:gd name="connsiteY6" fmla="*/ 34766 h 42955"/>
                  <a:gd name="connsiteX7" fmla="*/ 78919 w 82948"/>
                  <a:gd name="connsiteY7" fmla="*/ 23337 h 42955"/>
                  <a:gd name="connsiteX8" fmla="*/ 81205 w 82948"/>
                  <a:gd name="connsiteY8" fmla="*/ 21623 h 42955"/>
                  <a:gd name="connsiteX9" fmla="*/ 82920 w 82948"/>
                  <a:gd name="connsiteY9" fmla="*/ 23908 h 42955"/>
                  <a:gd name="connsiteX10" fmla="*/ 73014 w 82948"/>
                  <a:gd name="connsiteY10" fmla="*/ 38194 h 42955"/>
                  <a:gd name="connsiteX11" fmla="*/ 53203 w 82948"/>
                  <a:gd name="connsiteY11" fmla="*/ 42956 h 42955"/>
                  <a:gd name="connsiteX12" fmla="*/ 53203 w 82948"/>
                  <a:gd name="connsiteY12" fmla="*/ 42956 h 4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948" h="42955">
                    <a:moveTo>
                      <a:pt x="53203" y="42956"/>
                    </a:moveTo>
                    <a:cubicBezTo>
                      <a:pt x="47298" y="42956"/>
                      <a:pt x="41011" y="42004"/>
                      <a:pt x="34534" y="40099"/>
                    </a:cubicBezTo>
                    <a:cubicBezTo>
                      <a:pt x="7104" y="32099"/>
                      <a:pt x="-2230" y="14956"/>
                      <a:pt x="436" y="1623"/>
                    </a:cubicBezTo>
                    <a:cubicBezTo>
                      <a:pt x="627" y="480"/>
                      <a:pt x="1770" y="-282"/>
                      <a:pt x="2913" y="99"/>
                    </a:cubicBezTo>
                    <a:cubicBezTo>
                      <a:pt x="4056" y="290"/>
                      <a:pt x="4818" y="1432"/>
                      <a:pt x="4437" y="2575"/>
                    </a:cubicBezTo>
                    <a:cubicBezTo>
                      <a:pt x="2151" y="14004"/>
                      <a:pt x="10913" y="29051"/>
                      <a:pt x="35677" y="36289"/>
                    </a:cubicBezTo>
                    <a:cubicBezTo>
                      <a:pt x="49583" y="40480"/>
                      <a:pt x="62727" y="39718"/>
                      <a:pt x="70919" y="34766"/>
                    </a:cubicBezTo>
                    <a:cubicBezTo>
                      <a:pt x="75300" y="32099"/>
                      <a:pt x="78157" y="28099"/>
                      <a:pt x="78919" y="23337"/>
                    </a:cubicBezTo>
                    <a:cubicBezTo>
                      <a:pt x="79110" y="22194"/>
                      <a:pt x="80252" y="21432"/>
                      <a:pt x="81205" y="21623"/>
                    </a:cubicBezTo>
                    <a:cubicBezTo>
                      <a:pt x="82348" y="21813"/>
                      <a:pt x="83110" y="22956"/>
                      <a:pt x="82920" y="23908"/>
                    </a:cubicBezTo>
                    <a:cubicBezTo>
                      <a:pt x="81967" y="29813"/>
                      <a:pt x="78348" y="34766"/>
                      <a:pt x="73014" y="38194"/>
                    </a:cubicBezTo>
                    <a:cubicBezTo>
                      <a:pt x="67680" y="41432"/>
                      <a:pt x="60822" y="42956"/>
                      <a:pt x="53203" y="42956"/>
                    </a:cubicBezTo>
                    <a:lnTo>
                      <a:pt x="53203" y="42956"/>
                    </a:lnTo>
                    <a:close/>
                  </a:path>
                </a:pathLst>
              </a:custGeom>
              <a:solidFill>
                <a:srgbClr val="000000"/>
              </a:solidFill>
              <a:ln w="1904" cap="flat">
                <a:noFill/>
                <a:prstDash val="solid"/>
                <a:miter/>
              </a:ln>
            </p:spPr>
            <p:txBody>
              <a:bodyPr rtlCol="0" anchor="ctr"/>
              <a:lstStyle/>
              <a:p>
                <a:endParaRPr lang="fr-FR"/>
              </a:p>
            </p:txBody>
          </p:sp>
          <p:sp>
            <p:nvSpPr>
              <p:cNvPr id="1448" name="Forme libre 1447">
                <a:extLst>
                  <a:ext uri="{FF2B5EF4-FFF2-40B4-BE49-F238E27FC236}">
                    <a16:creationId xmlns:a16="http://schemas.microsoft.com/office/drawing/2014/main" id="{2FE34848-887F-267B-FE6C-A0670B10DF09}"/>
                  </a:ext>
                </a:extLst>
              </p:cNvPr>
              <p:cNvSpPr/>
              <p:nvPr/>
            </p:nvSpPr>
            <p:spPr>
              <a:xfrm>
                <a:off x="6699243" y="2350405"/>
                <a:ext cx="30217" cy="49931"/>
              </a:xfrm>
              <a:custGeom>
                <a:avLst/>
                <a:gdLst>
                  <a:gd name="connsiteX0" fmla="*/ 30217 w 30217"/>
                  <a:gd name="connsiteY0" fmla="*/ 5550 h 49931"/>
                  <a:gd name="connsiteX1" fmla="*/ 29836 w 30217"/>
                  <a:gd name="connsiteY1" fmla="*/ 5741 h 49931"/>
                  <a:gd name="connsiteX2" fmla="*/ 25074 w 30217"/>
                  <a:gd name="connsiteY2" fmla="*/ 49931 h 49931"/>
                  <a:gd name="connsiteX3" fmla="*/ 6977 w 30217"/>
                  <a:gd name="connsiteY3" fmla="*/ 12407 h 49931"/>
                  <a:gd name="connsiteX4" fmla="*/ 3738 w 30217"/>
                  <a:gd name="connsiteY4" fmla="*/ 789 h 49931"/>
                  <a:gd name="connsiteX5" fmla="*/ 30217 w 30217"/>
                  <a:gd name="connsiteY5" fmla="*/ 5550 h 49931"/>
                  <a:gd name="connsiteX6" fmla="*/ 30217 w 30217"/>
                  <a:gd name="connsiteY6" fmla="*/ 5550 h 4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17" h="49931">
                    <a:moveTo>
                      <a:pt x="30217" y="5550"/>
                    </a:moveTo>
                    <a:cubicBezTo>
                      <a:pt x="30026" y="5550"/>
                      <a:pt x="30026" y="5550"/>
                      <a:pt x="29836" y="5741"/>
                    </a:cubicBezTo>
                    <a:cubicBezTo>
                      <a:pt x="28884" y="20598"/>
                      <a:pt x="26598" y="38122"/>
                      <a:pt x="25074" y="49931"/>
                    </a:cubicBezTo>
                    <a:cubicBezTo>
                      <a:pt x="26217" y="37931"/>
                      <a:pt x="19169" y="23646"/>
                      <a:pt x="6977" y="12407"/>
                    </a:cubicBezTo>
                    <a:cubicBezTo>
                      <a:pt x="-3310" y="3074"/>
                      <a:pt x="-262" y="-2069"/>
                      <a:pt x="3738" y="789"/>
                    </a:cubicBezTo>
                    <a:cubicBezTo>
                      <a:pt x="13835" y="8598"/>
                      <a:pt x="27550" y="6122"/>
                      <a:pt x="30217" y="5550"/>
                    </a:cubicBezTo>
                    <a:lnTo>
                      <a:pt x="30217" y="5550"/>
                    </a:lnTo>
                    <a:close/>
                  </a:path>
                </a:pathLst>
              </a:custGeom>
              <a:solidFill>
                <a:srgbClr val="000000"/>
              </a:solidFill>
              <a:ln w="1904" cap="flat">
                <a:noFill/>
                <a:prstDash val="solid"/>
                <a:miter/>
              </a:ln>
            </p:spPr>
            <p:txBody>
              <a:bodyPr rtlCol="0" anchor="ctr"/>
              <a:lstStyle/>
              <a:p>
                <a:endParaRPr lang="fr-FR"/>
              </a:p>
            </p:txBody>
          </p:sp>
          <p:sp>
            <p:nvSpPr>
              <p:cNvPr id="1449" name="Forme libre 1448">
                <a:extLst>
                  <a:ext uri="{FF2B5EF4-FFF2-40B4-BE49-F238E27FC236}">
                    <a16:creationId xmlns:a16="http://schemas.microsoft.com/office/drawing/2014/main" id="{8D4D9189-D34D-B056-BA9D-DAA400DB94AE}"/>
                  </a:ext>
                </a:extLst>
              </p:cNvPr>
              <p:cNvSpPr/>
              <p:nvPr/>
            </p:nvSpPr>
            <p:spPr>
              <a:xfrm>
                <a:off x="6697033" y="2348446"/>
                <a:ext cx="34597" cy="53985"/>
              </a:xfrm>
              <a:custGeom>
                <a:avLst/>
                <a:gdLst>
                  <a:gd name="connsiteX0" fmla="*/ 27284 w 34597"/>
                  <a:gd name="connsiteY0" fmla="*/ 53985 h 53985"/>
                  <a:gd name="connsiteX1" fmla="*/ 27094 w 34597"/>
                  <a:gd name="connsiteY1" fmla="*/ 53985 h 53985"/>
                  <a:gd name="connsiteX2" fmla="*/ 25189 w 34597"/>
                  <a:gd name="connsiteY2" fmla="*/ 51700 h 53985"/>
                  <a:gd name="connsiteX3" fmla="*/ 7663 w 34597"/>
                  <a:gd name="connsiteY3" fmla="*/ 15890 h 53985"/>
                  <a:gd name="connsiteX4" fmla="*/ 996 w 34597"/>
                  <a:gd name="connsiteY4" fmla="*/ 1224 h 53985"/>
                  <a:gd name="connsiteX5" fmla="*/ 7092 w 34597"/>
                  <a:gd name="connsiteY5" fmla="*/ 1224 h 53985"/>
                  <a:gd name="connsiteX6" fmla="*/ 32047 w 34597"/>
                  <a:gd name="connsiteY6" fmla="*/ 5605 h 53985"/>
                  <a:gd name="connsiteX7" fmla="*/ 34523 w 34597"/>
                  <a:gd name="connsiteY7" fmla="*/ 7128 h 53985"/>
                  <a:gd name="connsiteX8" fmla="*/ 34142 w 34597"/>
                  <a:gd name="connsiteY8" fmla="*/ 8843 h 53985"/>
                  <a:gd name="connsiteX9" fmla="*/ 29951 w 34597"/>
                  <a:gd name="connsiteY9" fmla="*/ 48080 h 53985"/>
                  <a:gd name="connsiteX10" fmla="*/ 29379 w 34597"/>
                  <a:gd name="connsiteY10" fmla="*/ 52080 h 53985"/>
                  <a:gd name="connsiteX11" fmla="*/ 27284 w 34597"/>
                  <a:gd name="connsiteY11" fmla="*/ 53985 h 53985"/>
                  <a:gd name="connsiteX12" fmla="*/ 27284 w 34597"/>
                  <a:gd name="connsiteY12" fmla="*/ 53985 h 53985"/>
                  <a:gd name="connsiteX13" fmla="*/ 4234 w 34597"/>
                  <a:gd name="connsiteY13" fmla="*/ 4271 h 53985"/>
                  <a:gd name="connsiteX14" fmla="*/ 10521 w 34597"/>
                  <a:gd name="connsiteY14" fmla="*/ 12843 h 53985"/>
                  <a:gd name="connsiteX15" fmla="*/ 27094 w 34597"/>
                  <a:gd name="connsiteY15" fmla="*/ 36842 h 53985"/>
                  <a:gd name="connsiteX16" fmla="*/ 29760 w 34597"/>
                  <a:gd name="connsiteY16" fmla="*/ 9985 h 53985"/>
                  <a:gd name="connsiteX17" fmla="*/ 4425 w 34597"/>
                  <a:gd name="connsiteY17" fmla="*/ 4462 h 53985"/>
                  <a:gd name="connsiteX18" fmla="*/ 4234 w 34597"/>
                  <a:gd name="connsiteY18" fmla="*/ 4271 h 53985"/>
                  <a:gd name="connsiteX19" fmla="*/ 4234 w 34597"/>
                  <a:gd name="connsiteY19" fmla="*/ 4271 h 5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97" h="53985">
                    <a:moveTo>
                      <a:pt x="27284" y="53985"/>
                    </a:moveTo>
                    <a:cubicBezTo>
                      <a:pt x="27284" y="53985"/>
                      <a:pt x="27094" y="53985"/>
                      <a:pt x="27094" y="53985"/>
                    </a:cubicBezTo>
                    <a:cubicBezTo>
                      <a:pt x="25950" y="53795"/>
                      <a:pt x="25189" y="52842"/>
                      <a:pt x="25189" y="51700"/>
                    </a:cubicBezTo>
                    <a:cubicBezTo>
                      <a:pt x="26332" y="40461"/>
                      <a:pt x="19474" y="26747"/>
                      <a:pt x="7663" y="15890"/>
                    </a:cubicBezTo>
                    <a:cubicBezTo>
                      <a:pt x="-337" y="8652"/>
                      <a:pt x="-1099" y="3509"/>
                      <a:pt x="996" y="1224"/>
                    </a:cubicBezTo>
                    <a:cubicBezTo>
                      <a:pt x="2139" y="-110"/>
                      <a:pt x="4425" y="-681"/>
                      <a:pt x="7092" y="1224"/>
                    </a:cubicBezTo>
                    <a:cubicBezTo>
                      <a:pt x="16997" y="8462"/>
                      <a:pt x="30522" y="5795"/>
                      <a:pt x="32047" y="5605"/>
                    </a:cubicBezTo>
                    <a:cubicBezTo>
                      <a:pt x="33189" y="5414"/>
                      <a:pt x="34142" y="5985"/>
                      <a:pt x="34523" y="7128"/>
                    </a:cubicBezTo>
                    <a:cubicBezTo>
                      <a:pt x="34713" y="7700"/>
                      <a:pt x="34523" y="8462"/>
                      <a:pt x="34142" y="8843"/>
                    </a:cubicBezTo>
                    <a:cubicBezTo>
                      <a:pt x="33380" y="21795"/>
                      <a:pt x="31284" y="37033"/>
                      <a:pt x="29951" y="48080"/>
                    </a:cubicBezTo>
                    <a:lnTo>
                      <a:pt x="29379" y="52080"/>
                    </a:lnTo>
                    <a:cubicBezTo>
                      <a:pt x="29189" y="53223"/>
                      <a:pt x="28237" y="53985"/>
                      <a:pt x="27284" y="53985"/>
                    </a:cubicBezTo>
                    <a:lnTo>
                      <a:pt x="27284" y="53985"/>
                    </a:lnTo>
                    <a:close/>
                    <a:moveTo>
                      <a:pt x="4234" y="4271"/>
                    </a:moveTo>
                    <a:cubicBezTo>
                      <a:pt x="4425" y="5414"/>
                      <a:pt x="5568" y="8462"/>
                      <a:pt x="10521" y="12843"/>
                    </a:cubicBezTo>
                    <a:cubicBezTo>
                      <a:pt x="18331" y="19890"/>
                      <a:pt x="24236" y="28462"/>
                      <a:pt x="27094" y="36842"/>
                    </a:cubicBezTo>
                    <a:cubicBezTo>
                      <a:pt x="28237" y="28271"/>
                      <a:pt x="29189" y="18747"/>
                      <a:pt x="29760" y="9985"/>
                    </a:cubicBezTo>
                    <a:cubicBezTo>
                      <a:pt x="24236" y="10747"/>
                      <a:pt x="13378" y="10938"/>
                      <a:pt x="4425" y="4462"/>
                    </a:cubicBezTo>
                    <a:cubicBezTo>
                      <a:pt x="4425" y="4462"/>
                      <a:pt x="4234" y="4271"/>
                      <a:pt x="4234" y="4271"/>
                    </a:cubicBezTo>
                    <a:lnTo>
                      <a:pt x="4234" y="4271"/>
                    </a:lnTo>
                    <a:close/>
                  </a:path>
                </a:pathLst>
              </a:custGeom>
              <a:solidFill>
                <a:srgbClr val="000000"/>
              </a:solidFill>
              <a:ln w="1904" cap="flat">
                <a:noFill/>
                <a:prstDash val="solid"/>
                <a:miter/>
              </a:ln>
            </p:spPr>
            <p:txBody>
              <a:bodyPr rtlCol="0" anchor="ctr"/>
              <a:lstStyle/>
              <a:p>
                <a:endParaRPr lang="fr-FR"/>
              </a:p>
            </p:txBody>
          </p:sp>
          <p:sp>
            <p:nvSpPr>
              <p:cNvPr id="1450" name="Forme libre 1449">
                <a:extLst>
                  <a:ext uri="{FF2B5EF4-FFF2-40B4-BE49-F238E27FC236}">
                    <a16:creationId xmlns:a16="http://schemas.microsoft.com/office/drawing/2014/main" id="{5E7C25EA-31B2-5570-EAE3-D276E75F8888}"/>
                  </a:ext>
                </a:extLst>
              </p:cNvPr>
              <p:cNvSpPr/>
              <p:nvPr/>
            </p:nvSpPr>
            <p:spPr>
              <a:xfrm>
                <a:off x="6701208" y="2253611"/>
                <a:ext cx="57998" cy="104821"/>
              </a:xfrm>
              <a:custGeom>
                <a:avLst/>
                <a:gdLst>
                  <a:gd name="connsiteX0" fmla="*/ 19490 w 57998"/>
                  <a:gd name="connsiteY0" fmla="*/ 104821 h 104821"/>
                  <a:gd name="connsiteX1" fmla="*/ 631 w 57998"/>
                  <a:gd name="connsiteY1" fmla="*/ 98916 h 104821"/>
                  <a:gd name="connsiteX2" fmla="*/ 251 w 57998"/>
                  <a:gd name="connsiteY2" fmla="*/ 96821 h 104821"/>
                  <a:gd name="connsiteX3" fmla="*/ 2346 w 57998"/>
                  <a:gd name="connsiteY3" fmla="*/ 96440 h 104821"/>
                  <a:gd name="connsiteX4" fmla="*/ 34729 w 57998"/>
                  <a:gd name="connsiteY4" fmla="*/ 97964 h 104821"/>
                  <a:gd name="connsiteX5" fmla="*/ 54922 w 57998"/>
                  <a:gd name="connsiteY5" fmla="*/ 55679 h 104821"/>
                  <a:gd name="connsiteX6" fmla="*/ 45206 w 57998"/>
                  <a:gd name="connsiteY6" fmla="*/ 2345 h 104821"/>
                  <a:gd name="connsiteX7" fmla="*/ 45587 w 57998"/>
                  <a:gd name="connsiteY7" fmla="*/ 250 h 104821"/>
                  <a:gd name="connsiteX8" fmla="*/ 47683 w 57998"/>
                  <a:gd name="connsiteY8" fmla="*/ 631 h 104821"/>
                  <a:gd name="connsiteX9" fmla="*/ 57969 w 57998"/>
                  <a:gd name="connsiteY9" fmla="*/ 55679 h 104821"/>
                  <a:gd name="connsiteX10" fmla="*/ 36063 w 57998"/>
                  <a:gd name="connsiteY10" fmla="*/ 100821 h 104821"/>
                  <a:gd name="connsiteX11" fmla="*/ 19490 w 57998"/>
                  <a:gd name="connsiteY11" fmla="*/ 104821 h 104821"/>
                  <a:gd name="connsiteX12" fmla="*/ 19490 w 57998"/>
                  <a:gd name="connsiteY12" fmla="*/ 104821 h 104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998" h="104821">
                    <a:moveTo>
                      <a:pt x="19490" y="104821"/>
                    </a:moveTo>
                    <a:cubicBezTo>
                      <a:pt x="12633" y="104821"/>
                      <a:pt x="5965" y="102916"/>
                      <a:pt x="631" y="98916"/>
                    </a:cubicBezTo>
                    <a:cubicBezTo>
                      <a:pt x="-131" y="98345"/>
                      <a:pt x="-131" y="97393"/>
                      <a:pt x="251" y="96821"/>
                    </a:cubicBezTo>
                    <a:cubicBezTo>
                      <a:pt x="822" y="96059"/>
                      <a:pt x="1774" y="96059"/>
                      <a:pt x="2346" y="96440"/>
                    </a:cubicBezTo>
                    <a:cubicBezTo>
                      <a:pt x="11108" y="102916"/>
                      <a:pt x="24062" y="103488"/>
                      <a:pt x="34729" y="97964"/>
                    </a:cubicBezTo>
                    <a:cubicBezTo>
                      <a:pt x="48064" y="90916"/>
                      <a:pt x="55493" y="75488"/>
                      <a:pt x="54922" y="55679"/>
                    </a:cubicBezTo>
                    <a:cubicBezTo>
                      <a:pt x="53779" y="15488"/>
                      <a:pt x="45206" y="2345"/>
                      <a:pt x="45206" y="2345"/>
                    </a:cubicBezTo>
                    <a:cubicBezTo>
                      <a:pt x="44826" y="1584"/>
                      <a:pt x="44826" y="631"/>
                      <a:pt x="45587" y="250"/>
                    </a:cubicBezTo>
                    <a:cubicBezTo>
                      <a:pt x="46350" y="-131"/>
                      <a:pt x="47302" y="-131"/>
                      <a:pt x="47683" y="631"/>
                    </a:cubicBezTo>
                    <a:cubicBezTo>
                      <a:pt x="48064" y="1203"/>
                      <a:pt x="56827" y="14345"/>
                      <a:pt x="57969" y="55679"/>
                    </a:cubicBezTo>
                    <a:cubicBezTo>
                      <a:pt x="58541" y="76821"/>
                      <a:pt x="50731" y="93202"/>
                      <a:pt x="36063" y="100821"/>
                    </a:cubicBezTo>
                    <a:cubicBezTo>
                      <a:pt x="31110" y="103488"/>
                      <a:pt x="25205" y="104821"/>
                      <a:pt x="19490" y="104821"/>
                    </a:cubicBezTo>
                    <a:lnTo>
                      <a:pt x="19490" y="104821"/>
                    </a:lnTo>
                    <a:close/>
                  </a:path>
                </a:pathLst>
              </a:custGeom>
              <a:solidFill>
                <a:srgbClr val="000000"/>
              </a:solidFill>
              <a:ln w="1904" cap="flat">
                <a:noFill/>
                <a:prstDash val="solid"/>
                <a:miter/>
              </a:ln>
            </p:spPr>
            <p:txBody>
              <a:bodyPr rtlCol="0" anchor="ctr"/>
              <a:lstStyle/>
              <a:p>
                <a:endParaRPr lang="fr-FR"/>
              </a:p>
            </p:txBody>
          </p:sp>
          <p:sp>
            <p:nvSpPr>
              <p:cNvPr id="1451" name="Forme libre 1450">
                <a:extLst>
                  <a:ext uri="{FF2B5EF4-FFF2-40B4-BE49-F238E27FC236}">
                    <a16:creationId xmlns:a16="http://schemas.microsoft.com/office/drawing/2014/main" id="{FFAEFFBC-CA9D-FAA0-B000-96C622C288F6}"/>
                  </a:ext>
                </a:extLst>
              </p:cNvPr>
              <p:cNvSpPr/>
              <p:nvPr/>
            </p:nvSpPr>
            <p:spPr>
              <a:xfrm>
                <a:off x="6735551" y="2287944"/>
                <a:ext cx="25154" cy="12099"/>
              </a:xfrm>
              <a:custGeom>
                <a:avLst/>
                <a:gdLst>
                  <a:gd name="connsiteX0" fmla="*/ 25150 w 25154"/>
                  <a:gd name="connsiteY0" fmla="*/ 5155 h 12099"/>
                  <a:gd name="connsiteX1" fmla="*/ 13530 w 25154"/>
                  <a:gd name="connsiteY1" fmla="*/ 12012 h 12099"/>
                  <a:gd name="connsiteX2" fmla="*/ 12958 w 25154"/>
                  <a:gd name="connsiteY2" fmla="*/ 12012 h 12099"/>
                  <a:gd name="connsiteX3" fmla="*/ 5 w 25154"/>
                  <a:gd name="connsiteY3" fmla="*/ 7060 h 12099"/>
                  <a:gd name="connsiteX4" fmla="*/ 12196 w 25154"/>
                  <a:gd name="connsiteY4" fmla="*/ 12 h 12099"/>
                  <a:gd name="connsiteX5" fmla="*/ 12768 w 25154"/>
                  <a:gd name="connsiteY5" fmla="*/ 12 h 12099"/>
                  <a:gd name="connsiteX6" fmla="*/ 25150 w 25154"/>
                  <a:gd name="connsiteY6" fmla="*/ 5155 h 12099"/>
                  <a:gd name="connsiteX7" fmla="*/ 25150 w 25154"/>
                  <a:gd name="connsiteY7" fmla="*/ 5155 h 1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154" h="12099">
                    <a:moveTo>
                      <a:pt x="25150" y="5155"/>
                    </a:moveTo>
                    <a:cubicBezTo>
                      <a:pt x="25340" y="8393"/>
                      <a:pt x="20197" y="11440"/>
                      <a:pt x="13530" y="12012"/>
                    </a:cubicBezTo>
                    <a:cubicBezTo>
                      <a:pt x="13339" y="12012"/>
                      <a:pt x="13149" y="12012"/>
                      <a:pt x="12958" y="12012"/>
                    </a:cubicBezTo>
                    <a:cubicBezTo>
                      <a:pt x="5910" y="12583"/>
                      <a:pt x="195" y="10298"/>
                      <a:pt x="5" y="7060"/>
                    </a:cubicBezTo>
                    <a:cubicBezTo>
                      <a:pt x="-186" y="3821"/>
                      <a:pt x="5339" y="583"/>
                      <a:pt x="12196" y="12"/>
                    </a:cubicBezTo>
                    <a:cubicBezTo>
                      <a:pt x="12387" y="12"/>
                      <a:pt x="12577" y="12"/>
                      <a:pt x="12768" y="12"/>
                    </a:cubicBezTo>
                    <a:cubicBezTo>
                      <a:pt x="19626" y="-178"/>
                      <a:pt x="24959" y="1917"/>
                      <a:pt x="25150" y="5155"/>
                    </a:cubicBezTo>
                    <a:lnTo>
                      <a:pt x="25150" y="5155"/>
                    </a:lnTo>
                    <a:close/>
                  </a:path>
                </a:pathLst>
              </a:custGeom>
              <a:solidFill>
                <a:srgbClr val="FFFFFF"/>
              </a:solidFill>
              <a:ln w="1904" cap="flat">
                <a:noFill/>
                <a:prstDash val="solid"/>
                <a:miter/>
              </a:ln>
            </p:spPr>
            <p:txBody>
              <a:bodyPr rtlCol="0" anchor="ctr"/>
              <a:lstStyle/>
              <a:p>
                <a:endParaRPr lang="fr-FR"/>
              </a:p>
            </p:txBody>
          </p:sp>
          <p:sp>
            <p:nvSpPr>
              <p:cNvPr id="1452" name="Forme libre 1451">
                <a:extLst>
                  <a:ext uri="{FF2B5EF4-FFF2-40B4-BE49-F238E27FC236}">
                    <a16:creationId xmlns:a16="http://schemas.microsoft.com/office/drawing/2014/main" id="{D96FC7B1-7C39-C095-1E74-8F5D8EAE3D94}"/>
                  </a:ext>
                </a:extLst>
              </p:cNvPr>
              <p:cNvSpPr/>
              <p:nvPr/>
            </p:nvSpPr>
            <p:spPr>
              <a:xfrm>
                <a:off x="6733456" y="2286208"/>
                <a:ext cx="29345" cy="16224"/>
              </a:xfrm>
              <a:custGeom>
                <a:avLst/>
                <a:gdLst>
                  <a:gd name="connsiteX0" fmla="*/ 12958 w 29345"/>
                  <a:gd name="connsiteY0" fmla="*/ 16034 h 16224"/>
                  <a:gd name="connsiteX1" fmla="*/ 2100 w 29345"/>
                  <a:gd name="connsiteY1" fmla="*/ 12986 h 16224"/>
                  <a:gd name="connsiteX2" fmla="*/ 4 w 29345"/>
                  <a:gd name="connsiteY2" fmla="*/ 9177 h 16224"/>
                  <a:gd name="connsiteX3" fmla="*/ 14101 w 29345"/>
                  <a:gd name="connsiteY3" fmla="*/ 34 h 16224"/>
                  <a:gd name="connsiteX4" fmla="*/ 14863 w 29345"/>
                  <a:gd name="connsiteY4" fmla="*/ 34 h 16224"/>
                  <a:gd name="connsiteX5" fmla="*/ 29341 w 29345"/>
                  <a:gd name="connsiteY5" fmla="*/ 7082 h 16224"/>
                  <a:gd name="connsiteX6" fmla="*/ 16006 w 29345"/>
                  <a:gd name="connsiteY6" fmla="*/ 16224 h 16224"/>
                  <a:gd name="connsiteX7" fmla="*/ 15244 w 29345"/>
                  <a:gd name="connsiteY7" fmla="*/ 16224 h 16224"/>
                  <a:gd name="connsiteX8" fmla="*/ 12958 w 29345"/>
                  <a:gd name="connsiteY8" fmla="*/ 16034 h 16224"/>
                  <a:gd name="connsiteX9" fmla="*/ 12958 w 29345"/>
                  <a:gd name="connsiteY9" fmla="*/ 16034 h 16224"/>
                  <a:gd name="connsiteX10" fmla="*/ 16387 w 29345"/>
                  <a:gd name="connsiteY10" fmla="*/ 3843 h 16224"/>
                  <a:gd name="connsiteX11" fmla="*/ 15054 w 29345"/>
                  <a:gd name="connsiteY11" fmla="*/ 3843 h 16224"/>
                  <a:gd name="connsiteX12" fmla="*/ 14482 w 29345"/>
                  <a:gd name="connsiteY12" fmla="*/ 3843 h 16224"/>
                  <a:gd name="connsiteX13" fmla="*/ 4196 w 29345"/>
                  <a:gd name="connsiteY13" fmla="*/ 8796 h 16224"/>
                  <a:gd name="connsiteX14" fmla="*/ 4957 w 29345"/>
                  <a:gd name="connsiteY14" fmla="*/ 9748 h 16224"/>
                  <a:gd name="connsiteX15" fmla="*/ 15054 w 29345"/>
                  <a:gd name="connsiteY15" fmla="*/ 11843 h 16224"/>
                  <a:gd name="connsiteX16" fmla="*/ 15625 w 29345"/>
                  <a:gd name="connsiteY16" fmla="*/ 11843 h 16224"/>
                  <a:gd name="connsiteX17" fmla="*/ 15815 w 29345"/>
                  <a:gd name="connsiteY17" fmla="*/ 11843 h 16224"/>
                  <a:gd name="connsiteX18" fmla="*/ 25531 w 29345"/>
                  <a:gd name="connsiteY18" fmla="*/ 7082 h 16224"/>
                  <a:gd name="connsiteX19" fmla="*/ 16387 w 29345"/>
                  <a:gd name="connsiteY19" fmla="*/ 3843 h 16224"/>
                  <a:gd name="connsiteX20" fmla="*/ 16387 w 29345"/>
                  <a:gd name="connsiteY20" fmla="*/ 3843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345" h="16224">
                    <a:moveTo>
                      <a:pt x="12958" y="16034"/>
                    </a:moveTo>
                    <a:cubicBezTo>
                      <a:pt x="8386" y="16034"/>
                      <a:pt x="4386" y="14891"/>
                      <a:pt x="2100" y="12986"/>
                    </a:cubicBezTo>
                    <a:cubicBezTo>
                      <a:pt x="767" y="11843"/>
                      <a:pt x="195" y="10510"/>
                      <a:pt x="4" y="9177"/>
                    </a:cubicBezTo>
                    <a:cubicBezTo>
                      <a:pt x="-186" y="4605"/>
                      <a:pt x="5719" y="605"/>
                      <a:pt x="14101" y="34"/>
                    </a:cubicBezTo>
                    <a:cubicBezTo>
                      <a:pt x="14291" y="34"/>
                      <a:pt x="14673" y="34"/>
                      <a:pt x="14863" y="34"/>
                    </a:cubicBezTo>
                    <a:cubicBezTo>
                      <a:pt x="22864" y="-347"/>
                      <a:pt x="28960" y="2510"/>
                      <a:pt x="29341" y="7082"/>
                    </a:cubicBezTo>
                    <a:cubicBezTo>
                      <a:pt x="29531" y="11462"/>
                      <a:pt x="24007" y="15272"/>
                      <a:pt x="16006" y="16224"/>
                    </a:cubicBezTo>
                    <a:cubicBezTo>
                      <a:pt x="15815" y="16224"/>
                      <a:pt x="15435" y="16224"/>
                      <a:pt x="15244" y="16224"/>
                    </a:cubicBezTo>
                    <a:cubicBezTo>
                      <a:pt x="14482" y="16034"/>
                      <a:pt x="13720" y="16034"/>
                      <a:pt x="12958" y="16034"/>
                    </a:cubicBezTo>
                    <a:lnTo>
                      <a:pt x="12958" y="16034"/>
                    </a:lnTo>
                    <a:close/>
                    <a:moveTo>
                      <a:pt x="16387" y="3843"/>
                    </a:moveTo>
                    <a:cubicBezTo>
                      <a:pt x="16006" y="3843"/>
                      <a:pt x="15435" y="3843"/>
                      <a:pt x="15054" y="3843"/>
                    </a:cubicBezTo>
                    <a:cubicBezTo>
                      <a:pt x="14863" y="3843"/>
                      <a:pt x="14673" y="3843"/>
                      <a:pt x="14482" y="3843"/>
                    </a:cubicBezTo>
                    <a:cubicBezTo>
                      <a:pt x="8196" y="4415"/>
                      <a:pt x="4005" y="7082"/>
                      <a:pt x="4196" y="8796"/>
                    </a:cubicBezTo>
                    <a:cubicBezTo>
                      <a:pt x="4196" y="9177"/>
                      <a:pt x="4577" y="9558"/>
                      <a:pt x="4957" y="9748"/>
                    </a:cubicBezTo>
                    <a:cubicBezTo>
                      <a:pt x="6481" y="11082"/>
                      <a:pt x="10101" y="12224"/>
                      <a:pt x="15054" y="11843"/>
                    </a:cubicBezTo>
                    <a:cubicBezTo>
                      <a:pt x="15244" y="11843"/>
                      <a:pt x="15435" y="11843"/>
                      <a:pt x="15625" y="11843"/>
                    </a:cubicBezTo>
                    <a:cubicBezTo>
                      <a:pt x="15625" y="11843"/>
                      <a:pt x="15625" y="11843"/>
                      <a:pt x="15815" y="11843"/>
                    </a:cubicBezTo>
                    <a:cubicBezTo>
                      <a:pt x="21911" y="11272"/>
                      <a:pt x="25721" y="8605"/>
                      <a:pt x="25531" y="7082"/>
                    </a:cubicBezTo>
                    <a:cubicBezTo>
                      <a:pt x="25150" y="5558"/>
                      <a:pt x="21721" y="3843"/>
                      <a:pt x="16387" y="3843"/>
                    </a:cubicBezTo>
                    <a:lnTo>
                      <a:pt x="16387" y="3843"/>
                    </a:lnTo>
                    <a:close/>
                  </a:path>
                </a:pathLst>
              </a:custGeom>
              <a:solidFill>
                <a:srgbClr val="000000"/>
              </a:solidFill>
              <a:ln w="1904" cap="flat">
                <a:noFill/>
                <a:prstDash val="solid"/>
                <a:miter/>
              </a:ln>
            </p:spPr>
            <p:txBody>
              <a:bodyPr rtlCol="0" anchor="ctr"/>
              <a:lstStyle/>
              <a:p>
                <a:endParaRPr lang="fr-FR"/>
              </a:p>
            </p:txBody>
          </p:sp>
          <p:sp>
            <p:nvSpPr>
              <p:cNvPr id="1453" name="Forme libre 1452">
                <a:extLst>
                  <a:ext uri="{FF2B5EF4-FFF2-40B4-BE49-F238E27FC236}">
                    <a16:creationId xmlns:a16="http://schemas.microsoft.com/office/drawing/2014/main" id="{D51C7DF5-CF38-B29B-5B7F-915B6E5B2BDD}"/>
                  </a:ext>
                </a:extLst>
              </p:cNvPr>
              <p:cNvSpPr/>
              <p:nvPr/>
            </p:nvSpPr>
            <p:spPr>
              <a:xfrm>
                <a:off x="6749010" y="2287914"/>
                <a:ext cx="11697" cy="12041"/>
              </a:xfrm>
              <a:custGeom>
                <a:avLst/>
                <a:gdLst>
                  <a:gd name="connsiteX0" fmla="*/ 11691 w 11697"/>
                  <a:gd name="connsiteY0" fmla="*/ 5184 h 12041"/>
                  <a:gd name="connsiteX1" fmla="*/ 1405 w 11697"/>
                  <a:gd name="connsiteY1" fmla="*/ 12041 h 12041"/>
                  <a:gd name="connsiteX2" fmla="*/ 72 w 11697"/>
                  <a:gd name="connsiteY2" fmla="*/ 6137 h 12041"/>
                  <a:gd name="connsiteX3" fmla="*/ 643 w 11697"/>
                  <a:gd name="connsiteY3" fmla="*/ 41 h 12041"/>
                  <a:gd name="connsiteX4" fmla="*/ 11691 w 11697"/>
                  <a:gd name="connsiteY4" fmla="*/ 5184 h 12041"/>
                  <a:gd name="connsiteX5" fmla="*/ 11691 w 11697"/>
                  <a:gd name="connsiteY5" fmla="*/ 5184 h 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97" h="12041">
                    <a:moveTo>
                      <a:pt x="11691" y="5184"/>
                    </a:moveTo>
                    <a:cubicBezTo>
                      <a:pt x="11882" y="8422"/>
                      <a:pt x="7310" y="11470"/>
                      <a:pt x="1405" y="12041"/>
                    </a:cubicBezTo>
                    <a:cubicBezTo>
                      <a:pt x="643" y="10327"/>
                      <a:pt x="262" y="8232"/>
                      <a:pt x="72" y="6137"/>
                    </a:cubicBezTo>
                    <a:cubicBezTo>
                      <a:pt x="-119" y="3851"/>
                      <a:pt x="72" y="1756"/>
                      <a:pt x="643" y="41"/>
                    </a:cubicBezTo>
                    <a:cubicBezTo>
                      <a:pt x="6548" y="-340"/>
                      <a:pt x="11501" y="1946"/>
                      <a:pt x="11691" y="5184"/>
                    </a:cubicBezTo>
                    <a:lnTo>
                      <a:pt x="11691" y="5184"/>
                    </a:lnTo>
                    <a:close/>
                  </a:path>
                </a:pathLst>
              </a:custGeom>
              <a:solidFill>
                <a:srgbClr val="000000"/>
              </a:solidFill>
              <a:ln w="1904" cap="flat">
                <a:noFill/>
                <a:prstDash val="solid"/>
                <a:miter/>
              </a:ln>
            </p:spPr>
            <p:txBody>
              <a:bodyPr rtlCol="0" anchor="ctr"/>
              <a:lstStyle/>
              <a:p>
                <a:endParaRPr lang="fr-FR"/>
              </a:p>
            </p:txBody>
          </p:sp>
          <p:sp>
            <p:nvSpPr>
              <p:cNvPr id="1454" name="Forme libre 1453">
                <a:extLst>
                  <a:ext uri="{FF2B5EF4-FFF2-40B4-BE49-F238E27FC236}">
                    <a16:creationId xmlns:a16="http://schemas.microsoft.com/office/drawing/2014/main" id="{C200DDC0-EA49-116E-BC1D-678C3597DEEB}"/>
                  </a:ext>
                </a:extLst>
              </p:cNvPr>
              <p:cNvSpPr/>
              <p:nvPr/>
            </p:nvSpPr>
            <p:spPr>
              <a:xfrm>
                <a:off x="6697643" y="2288815"/>
                <a:ext cx="25155" cy="12249"/>
              </a:xfrm>
              <a:custGeom>
                <a:avLst/>
                <a:gdLst>
                  <a:gd name="connsiteX0" fmla="*/ 25150 w 25155"/>
                  <a:gd name="connsiteY0" fmla="*/ 4856 h 12249"/>
                  <a:gd name="connsiteX1" fmla="*/ 13720 w 25155"/>
                  <a:gd name="connsiteY1" fmla="*/ 12094 h 12249"/>
                  <a:gd name="connsiteX2" fmla="*/ 13149 w 25155"/>
                  <a:gd name="connsiteY2" fmla="*/ 12094 h 12249"/>
                  <a:gd name="connsiteX3" fmla="*/ 5 w 25155"/>
                  <a:gd name="connsiteY3" fmla="*/ 7332 h 12249"/>
                  <a:gd name="connsiteX4" fmla="*/ 12196 w 25155"/>
                  <a:gd name="connsiteY4" fmla="*/ 94 h 12249"/>
                  <a:gd name="connsiteX5" fmla="*/ 12768 w 25155"/>
                  <a:gd name="connsiteY5" fmla="*/ 94 h 12249"/>
                  <a:gd name="connsiteX6" fmla="*/ 25150 w 25155"/>
                  <a:gd name="connsiteY6" fmla="*/ 4856 h 12249"/>
                  <a:gd name="connsiteX7" fmla="*/ 25150 w 25155"/>
                  <a:gd name="connsiteY7" fmla="*/ 4856 h 1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155" h="12249">
                    <a:moveTo>
                      <a:pt x="25150" y="4856"/>
                    </a:moveTo>
                    <a:cubicBezTo>
                      <a:pt x="25340" y="8094"/>
                      <a:pt x="20388" y="11141"/>
                      <a:pt x="13720" y="12094"/>
                    </a:cubicBezTo>
                    <a:cubicBezTo>
                      <a:pt x="13530" y="12094"/>
                      <a:pt x="13339" y="12094"/>
                      <a:pt x="13149" y="12094"/>
                    </a:cubicBezTo>
                    <a:cubicBezTo>
                      <a:pt x="6291" y="12856"/>
                      <a:pt x="386" y="10760"/>
                      <a:pt x="5" y="7332"/>
                    </a:cubicBezTo>
                    <a:cubicBezTo>
                      <a:pt x="-186" y="4094"/>
                      <a:pt x="5148" y="665"/>
                      <a:pt x="12196" y="94"/>
                    </a:cubicBezTo>
                    <a:cubicBezTo>
                      <a:pt x="12387" y="94"/>
                      <a:pt x="12577" y="94"/>
                      <a:pt x="12768" y="94"/>
                    </a:cubicBezTo>
                    <a:cubicBezTo>
                      <a:pt x="19435" y="-478"/>
                      <a:pt x="24959" y="1618"/>
                      <a:pt x="25150" y="4856"/>
                    </a:cubicBezTo>
                    <a:lnTo>
                      <a:pt x="25150" y="4856"/>
                    </a:lnTo>
                    <a:close/>
                  </a:path>
                </a:pathLst>
              </a:custGeom>
              <a:solidFill>
                <a:srgbClr val="FFFFFF"/>
              </a:solidFill>
              <a:ln w="1904" cap="flat">
                <a:noFill/>
                <a:prstDash val="solid"/>
                <a:miter/>
              </a:ln>
            </p:spPr>
            <p:txBody>
              <a:bodyPr rtlCol="0" anchor="ctr"/>
              <a:lstStyle/>
              <a:p>
                <a:endParaRPr lang="fr-FR"/>
              </a:p>
            </p:txBody>
          </p:sp>
          <p:sp>
            <p:nvSpPr>
              <p:cNvPr id="1455" name="Forme libre 1454">
                <a:extLst>
                  <a:ext uri="{FF2B5EF4-FFF2-40B4-BE49-F238E27FC236}">
                    <a16:creationId xmlns:a16="http://schemas.microsoft.com/office/drawing/2014/main" id="{FA80392F-DDC6-9D6E-6DB6-FA3441608183}"/>
                  </a:ext>
                </a:extLst>
              </p:cNvPr>
              <p:cNvSpPr/>
              <p:nvPr/>
            </p:nvSpPr>
            <p:spPr>
              <a:xfrm>
                <a:off x="6695727" y="2286931"/>
                <a:ext cx="29180" cy="16262"/>
              </a:xfrm>
              <a:custGeom>
                <a:avLst/>
                <a:gdLst>
                  <a:gd name="connsiteX0" fmla="*/ 12399 w 29180"/>
                  <a:gd name="connsiteY0" fmla="*/ 16263 h 16262"/>
                  <a:gd name="connsiteX1" fmla="*/ 2112 w 29180"/>
                  <a:gd name="connsiteY1" fmla="*/ 13406 h 16262"/>
                  <a:gd name="connsiteX2" fmla="*/ 17 w 29180"/>
                  <a:gd name="connsiteY2" fmla="*/ 9596 h 16262"/>
                  <a:gd name="connsiteX3" fmla="*/ 13923 w 29180"/>
                  <a:gd name="connsiteY3" fmla="*/ 73 h 16262"/>
                  <a:gd name="connsiteX4" fmla="*/ 14685 w 29180"/>
                  <a:gd name="connsiteY4" fmla="*/ 73 h 16262"/>
                  <a:gd name="connsiteX5" fmla="*/ 29162 w 29180"/>
                  <a:gd name="connsiteY5" fmla="*/ 6739 h 16262"/>
                  <a:gd name="connsiteX6" fmla="*/ 15827 w 29180"/>
                  <a:gd name="connsiteY6" fmla="*/ 16073 h 16262"/>
                  <a:gd name="connsiteX7" fmla="*/ 15066 w 29180"/>
                  <a:gd name="connsiteY7" fmla="*/ 16073 h 16262"/>
                  <a:gd name="connsiteX8" fmla="*/ 12399 w 29180"/>
                  <a:gd name="connsiteY8" fmla="*/ 16263 h 16262"/>
                  <a:gd name="connsiteX9" fmla="*/ 12399 w 29180"/>
                  <a:gd name="connsiteY9" fmla="*/ 16263 h 16262"/>
                  <a:gd name="connsiteX10" fmla="*/ 16780 w 29180"/>
                  <a:gd name="connsiteY10" fmla="*/ 3882 h 16262"/>
                  <a:gd name="connsiteX11" fmla="*/ 14875 w 29180"/>
                  <a:gd name="connsiteY11" fmla="*/ 3882 h 16262"/>
                  <a:gd name="connsiteX12" fmla="*/ 14685 w 29180"/>
                  <a:gd name="connsiteY12" fmla="*/ 3882 h 16262"/>
                  <a:gd name="connsiteX13" fmla="*/ 14113 w 29180"/>
                  <a:gd name="connsiteY13" fmla="*/ 3882 h 16262"/>
                  <a:gd name="connsiteX14" fmla="*/ 3827 w 29180"/>
                  <a:gd name="connsiteY14" fmla="*/ 9025 h 16262"/>
                  <a:gd name="connsiteX15" fmla="*/ 4589 w 29180"/>
                  <a:gd name="connsiteY15" fmla="*/ 9977 h 16262"/>
                  <a:gd name="connsiteX16" fmla="*/ 14685 w 29180"/>
                  <a:gd name="connsiteY16" fmla="*/ 11882 h 16262"/>
                  <a:gd name="connsiteX17" fmla="*/ 15256 w 29180"/>
                  <a:gd name="connsiteY17" fmla="*/ 11882 h 16262"/>
                  <a:gd name="connsiteX18" fmla="*/ 15447 w 29180"/>
                  <a:gd name="connsiteY18" fmla="*/ 11882 h 16262"/>
                  <a:gd name="connsiteX19" fmla="*/ 25162 w 29180"/>
                  <a:gd name="connsiteY19" fmla="*/ 6930 h 16262"/>
                  <a:gd name="connsiteX20" fmla="*/ 16780 w 29180"/>
                  <a:gd name="connsiteY20" fmla="*/ 3882 h 16262"/>
                  <a:gd name="connsiteX21" fmla="*/ 16780 w 29180"/>
                  <a:gd name="connsiteY21" fmla="*/ 3882 h 1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180" h="16262">
                    <a:moveTo>
                      <a:pt x="12399" y="16263"/>
                    </a:moveTo>
                    <a:cubicBezTo>
                      <a:pt x="8018" y="16263"/>
                      <a:pt x="4208" y="15311"/>
                      <a:pt x="2112" y="13406"/>
                    </a:cubicBezTo>
                    <a:cubicBezTo>
                      <a:pt x="779" y="12263"/>
                      <a:pt x="17" y="10930"/>
                      <a:pt x="17" y="9596"/>
                    </a:cubicBezTo>
                    <a:cubicBezTo>
                      <a:pt x="-364" y="5025"/>
                      <a:pt x="5732" y="1025"/>
                      <a:pt x="13923" y="73"/>
                    </a:cubicBezTo>
                    <a:cubicBezTo>
                      <a:pt x="14113" y="73"/>
                      <a:pt x="14494" y="73"/>
                      <a:pt x="14685" y="73"/>
                    </a:cubicBezTo>
                    <a:cubicBezTo>
                      <a:pt x="22685" y="-499"/>
                      <a:pt x="28972" y="2358"/>
                      <a:pt x="29162" y="6739"/>
                    </a:cubicBezTo>
                    <a:cubicBezTo>
                      <a:pt x="29543" y="11120"/>
                      <a:pt x="24019" y="15120"/>
                      <a:pt x="15827" y="16073"/>
                    </a:cubicBezTo>
                    <a:cubicBezTo>
                      <a:pt x="15637" y="16073"/>
                      <a:pt x="15447" y="16073"/>
                      <a:pt x="15066" y="16073"/>
                    </a:cubicBezTo>
                    <a:cubicBezTo>
                      <a:pt x="14304" y="16263"/>
                      <a:pt x="13351" y="16263"/>
                      <a:pt x="12399" y="16263"/>
                    </a:cubicBezTo>
                    <a:lnTo>
                      <a:pt x="12399" y="16263"/>
                    </a:lnTo>
                    <a:close/>
                    <a:moveTo>
                      <a:pt x="16780" y="3882"/>
                    </a:moveTo>
                    <a:cubicBezTo>
                      <a:pt x="16209" y="3882"/>
                      <a:pt x="15637" y="3882"/>
                      <a:pt x="14875" y="3882"/>
                    </a:cubicBezTo>
                    <a:cubicBezTo>
                      <a:pt x="14875" y="3882"/>
                      <a:pt x="14875" y="3882"/>
                      <a:pt x="14685" y="3882"/>
                    </a:cubicBezTo>
                    <a:cubicBezTo>
                      <a:pt x="14494" y="3882"/>
                      <a:pt x="14304" y="3882"/>
                      <a:pt x="14113" y="3882"/>
                    </a:cubicBezTo>
                    <a:cubicBezTo>
                      <a:pt x="7827" y="4453"/>
                      <a:pt x="3636" y="7311"/>
                      <a:pt x="3827" y="9025"/>
                    </a:cubicBezTo>
                    <a:cubicBezTo>
                      <a:pt x="3827" y="9406"/>
                      <a:pt x="4208" y="9787"/>
                      <a:pt x="4589" y="9977"/>
                    </a:cubicBezTo>
                    <a:cubicBezTo>
                      <a:pt x="6113" y="11311"/>
                      <a:pt x="9732" y="12263"/>
                      <a:pt x="14685" y="11882"/>
                    </a:cubicBezTo>
                    <a:cubicBezTo>
                      <a:pt x="14875" y="11882"/>
                      <a:pt x="15066" y="11882"/>
                      <a:pt x="15256" y="11882"/>
                    </a:cubicBezTo>
                    <a:cubicBezTo>
                      <a:pt x="15256" y="11882"/>
                      <a:pt x="15256" y="11882"/>
                      <a:pt x="15447" y="11882"/>
                    </a:cubicBezTo>
                    <a:cubicBezTo>
                      <a:pt x="21542" y="11120"/>
                      <a:pt x="25352" y="8454"/>
                      <a:pt x="25162" y="6930"/>
                    </a:cubicBezTo>
                    <a:cubicBezTo>
                      <a:pt x="24971" y="5596"/>
                      <a:pt x="21733" y="3882"/>
                      <a:pt x="16780" y="3882"/>
                    </a:cubicBezTo>
                    <a:lnTo>
                      <a:pt x="16780" y="3882"/>
                    </a:lnTo>
                    <a:close/>
                  </a:path>
                </a:pathLst>
              </a:custGeom>
              <a:solidFill>
                <a:srgbClr val="000000"/>
              </a:solidFill>
              <a:ln w="1904" cap="flat">
                <a:noFill/>
                <a:prstDash val="solid"/>
                <a:miter/>
              </a:ln>
            </p:spPr>
            <p:txBody>
              <a:bodyPr rtlCol="0" anchor="ctr"/>
              <a:lstStyle/>
              <a:p>
                <a:endParaRPr lang="fr-FR"/>
              </a:p>
            </p:txBody>
          </p:sp>
          <p:sp>
            <p:nvSpPr>
              <p:cNvPr id="1456" name="Forme libre 1455">
                <a:extLst>
                  <a:ext uri="{FF2B5EF4-FFF2-40B4-BE49-F238E27FC236}">
                    <a16:creationId xmlns:a16="http://schemas.microsoft.com/office/drawing/2014/main" id="{0E125DAC-9935-E8F9-19B6-431A8340B4AE}"/>
                  </a:ext>
                </a:extLst>
              </p:cNvPr>
              <p:cNvSpPr/>
              <p:nvPr/>
            </p:nvSpPr>
            <p:spPr>
              <a:xfrm>
                <a:off x="6711098" y="2288673"/>
                <a:ext cx="11700" cy="12044"/>
              </a:xfrm>
              <a:custGeom>
                <a:avLst/>
                <a:gdLst>
                  <a:gd name="connsiteX0" fmla="*/ 11695 w 11700"/>
                  <a:gd name="connsiteY0" fmla="*/ 4997 h 12044"/>
                  <a:gd name="connsiteX1" fmla="*/ 1408 w 11700"/>
                  <a:gd name="connsiteY1" fmla="*/ 12045 h 12044"/>
                  <a:gd name="connsiteX2" fmla="*/ 75 w 11700"/>
                  <a:gd name="connsiteY2" fmla="*/ 6140 h 12044"/>
                  <a:gd name="connsiteX3" fmla="*/ 456 w 11700"/>
                  <a:gd name="connsiteY3" fmla="*/ 45 h 12044"/>
                  <a:gd name="connsiteX4" fmla="*/ 11695 w 11700"/>
                  <a:gd name="connsiteY4" fmla="*/ 4997 h 12044"/>
                  <a:gd name="connsiteX5" fmla="*/ 11695 w 11700"/>
                  <a:gd name="connsiteY5" fmla="*/ 4997 h 1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00" h="12044">
                    <a:moveTo>
                      <a:pt x="11695" y="4997"/>
                    </a:moveTo>
                    <a:cubicBezTo>
                      <a:pt x="11885" y="8235"/>
                      <a:pt x="7313" y="11283"/>
                      <a:pt x="1408" y="12045"/>
                    </a:cubicBezTo>
                    <a:cubicBezTo>
                      <a:pt x="646" y="10330"/>
                      <a:pt x="265" y="8235"/>
                      <a:pt x="75" y="6140"/>
                    </a:cubicBezTo>
                    <a:cubicBezTo>
                      <a:pt x="-116" y="3854"/>
                      <a:pt x="75" y="1759"/>
                      <a:pt x="456" y="45"/>
                    </a:cubicBezTo>
                    <a:cubicBezTo>
                      <a:pt x="6552" y="-336"/>
                      <a:pt x="11504" y="1759"/>
                      <a:pt x="11695" y="4997"/>
                    </a:cubicBezTo>
                    <a:lnTo>
                      <a:pt x="11695" y="4997"/>
                    </a:lnTo>
                    <a:close/>
                  </a:path>
                </a:pathLst>
              </a:custGeom>
              <a:solidFill>
                <a:srgbClr val="000000"/>
              </a:solidFill>
              <a:ln w="1904" cap="flat">
                <a:noFill/>
                <a:prstDash val="solid"/>
                <a:miter/>
              </a:ln>
            </p:spPr>
            <p:txBody>
              <a:bodyPr rtlCol="0" anchor="ctr"/>
              <a:lstStyle/>
              <a:p>
                <a:endParaRPr lang="fr-FR"/>
              </a:p>
            </p:txBody>
          </p:sp>
          <p:sp>
            <p:nvSpPr>
              <p:cNvPr id="1457" name="Forme libre 1456">
                <a:extLst>
                  <a:ext uri="{FF2B5EF4-FFF2-40B4-BE49-F238E27FC236}">
                    <a16:creationId xmlns:a16="http://schemas.microsoft.com/office/drawing/2014/main" id="{CCA77860-5676-387E-F758-E2F14CF6CD42}"/>
                  </a:ext>
                </a:extLst>
              </p:cNvPr>
              <p:cNvSpPr/>
              <p:nvPr/>
            </p:nvSpPr>
            <p:spPr>
              <a:xfrm>
                <a:off x="6702834" y="2316687"/>
                <a:ext cx="27845" cy="15817"/>
              </a:xfrm>
              <a:custGeom>
                <a:avLst/>
                <a:gdLst>
                  <a:gd name="connsiteX0" fmla="*/ 2624 w 27845"/>
                  <a:gd name="connsiteY0" fmla="*/ 793 h 15817"/>
                  <a:gd name="connsiteX1" fmla="*/ 25864 w 27845"/>
                  <a:gd name="connsiteY1" fmla="*/ 10126 h 15817"/>
                  <a:gd name="connsiteX2" fmla="*/ 26626 w 27845"/>
                  <a:gd name="connsiteY2" fmla="*/ 12983 h 15817"/>
                  <a:gd name="connsiteX3" fmla="*/ 147 w 27845"/>
                  <a:gd name="connsiteY3" fmla="*/ 2317 h 15817"/>
                  <a:gd name="connsiteX4" fmla="*/ 2624 w 27845"/>
                  <a:gd name="connsiteY4" fmla="*/ 793 h 15817"/>
                  <a:gd name="connsiteX5" fmla="*/ 2624 w 27845"/>
                  <a:gd name="connsiteY5" fmla="*/ 793 h 15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45" h="15817">
                    <a:moveTo>
                      <a:pt x="2624" y="793"/>
                    </a:moveTo>
                    <a:cubicBezTo>
                      <a:pt x="9291" y="5745"/>
                      <a:pt x="17482" y="9174"/>
                      <a:pt x="25864" y="10126"/>
                    </a:cubicBezTo>
                    <a:cubicBezTo>
                      <a:pt x="28150" y="10507"/>
                      <a:pt x="28531" y="11650"/>
                      <a:pt x="26626" y="12983"/>
                    </a:cubicBezTo>
                    <a:cubicBezTo>
                      <a:pt x="17102" y="19650"/>
                      <a:pt x="2434" y="13936"/>
                      <a:pt x="147" y="2317"/>
                    </a:cubicBezTo>
                    <a:cubicBezTo>
                      <a:pt x="-424" y="31"/>
                      <a:pt x="719" y="-731"/>
                      <a:pt x="2624" y="793"/>
                    </a:cubicBezTo>
                    <a:lnTo>
                      <a:pt x="2624" y="793"/>
                    </a:lnTo>
                    <a:close/>
                  </a:path>
                </a:pathLst>
              </a:custGeom>
              <a:solidFill>
                <a:srgbClr val="FFFFFF"/>
              </a:solidFill>
              <a:ln w="1904" cap="flat">
                <a:noFill/>
                <a:prstDash val="solid"/>
                <a:miter/>
              </a:ln>
            </p:spPr>
            <p:txBody>
              <a:bodyPr rtlCol="0" anchor="ctr"/>
              <a:lstStyle/>
              <a:p>
                <a:endParaRPr lang="fr-FR"/>
              </a:p>
            </p:txBody>
          </p:sp>
          <p:sp>
            <p:nvSpPr>
              <p:cNvPr id="1458" name="Forme libre 1457">
                <a:extLst>
                  <a:ext uri="{FF2B5EF4-FFF2-40B4-BE49-F238E27FC236}">
                    <a16:creationId xmlns:a16="http://schemas.microsoft.com/office/drawing/2014/main" id="{D73D1D57-5851-5CC1-145D-AB418373662F}"/>
                  </a:ext>
                </a:extLst>
              </p:cNvPr>
              <p:cNvSpPr/>
              <p:nvPr/>
            </p:nvSpPr>
            <p:spPr>
              <a:xfrm>
                <a:off x="6700923" y="2314575"/>
                <a:ext cx="31661" cy="20047"/>
              </a:xfrm>
              <a:custGeom>
                <a:avLst/>
                <a:gdLst>
                  <a:gd name="connsiteX0" fmla="*/ 19204 w 31661"/>
                  <a:gd name="connsiteY0" fmla="*/ 20048 h 20047"/>
                  <a:gd name="connsiteX1" fmla="*/ 11775 w 31661"/>
                  <a:gd name="connsiteY1" fmla="*/ 18524 h 20047"/>
                  <a:gd name="connsiteX2" fmla="*/ 154 w 31661"/>
                  <a:gd name="connsiteY2" fmla="*/ 4809 h 20047"/>
                  <a:gd name="connsiteX3" fmla="*/ 1488 w 31661"/>
                  <a:gd name="connsiteY3" fmla="*/ 429 h 20047"/>
                  <a:gd name="connsiteX4" fmla="*/ 5869 w 31661"/>
                  <a:gd name="connsiteY4" fmla="*/ 1000 h 20047"/>
                  <a:gd name="connsiteX5" fmla="*/ 27966 w 31661"/>
                  <a:gd name="connsiteY5" fmla="*/ 9952 h 20047"/>
                  <a:gd name="connsiteX6" fmla="*/ 31586 w 31661"/>
                  <a:gd name="connsiteY6" fmla="*/ 12619 h 20047"/>
                  <a:gd name="connsiteX7" fmla="*/ 29490 w 31661"/>
                  <a:gd name="connsiteY7" fmla="*/ 16619 h 20047"/>
                  <a:gd name="connsiteX8" fmla="*/ 19204 w 31661"/>
                  <a:gd name="connsiteY8" fmla="*/ 20048 h 20047"/>
                  <a:gd name="connsiteX9" fmla="*/ 19204 w 31661"/>
                  <a:gd name="connsiteY9" fmla="*/ 20048 h 20047"/>
                  <a:gd name="connsiteX10" fmla="*/ 4346 w 31661"/>
                  <a:gd name="connsiteY10" fmla="*/ 5190 h 20047"/>
                  <a:gd name="connsiteX11" fmla="*/ 13299 w 31661"/>
                  <a:gd name="connsiteY11" fmla="*/ 14714 h 20047"/>
                  <a:gd name="connsiteX12" fmla="*/ 26442 w 31661"/>
                  <a:gd name="connsiteY12" fmla="*/ 13952 h 20047"/>
                  <a:gd name="connsiteX13" fmla="*/ 4346 w 31661"/>
                  <a:gd name="connsiteY13" fmla="*/ 5190 h 20047"/>
                  <a:gd name="connsiteX14" fmla="*/ 4346 w 31661"/>
                  <a:gd name="connsiteY14" fmla="*/ 5190 h 2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661" h="20047">
                    <a:moveTo>
                      <a:pt x="19204" y="20048"/>
                    </a:moveTo>
                    <a:cubicBezTo>
                      <a:pt x="16727" y="20048"/>
                      <a:pt x="14060" y="19476"/>
                      <a:pt x="11775" y="18524"/>
                    </a:cubicBezTo>
                    <a:cubicBezTo>
                      <a:pt x="5679" y="16048"/>
                      <a:pt x="1297" y="10905"/>
                      <a:pt x="154" y="4809"/>
                    </a:cubicBezTo>
                    <a:cubicBezTo>
                      <a:pt x="-417" y="2143"/>
                      <a:pt x="726" y="1000"/>
                      <a:pt x="1488" y="429"/>
                    </a:cubicBezTo>
                    <a:cubicBezTo>
                      <a:pt x="2250" y="48"/>
                      <a:pt x="3774" y="-524"/>
                      <a:pt x="5869" y="1000"/>
                    </a:cubicBezTo>
                    <a:cubicBezTo>
                      <a:pt x="12346" y="5762"/>
                      <a:pt x="20156" y="9000"/>
                      <a:pt x="27966" y="9952"/>
                    </a:cubicBezTo>
                    <a:cubicBezTo>
                      <a:pt x="30633" y="10333"/>
                      <a:pt x="31395" y="11667"/>
                      <a:pt x="31586" y="12619"/>
                    </a:cubicBezTo>
                    <a:cubicBezTo>
                      <a:pt x="31776" y="13381"/>
                      <a:pt x="31776" y="15095"/>
                      <a:pt x="29490" y="16619"/>
                    </a:cubicBezTo>
                    <a:cubicBezTo>
                      <a:pt x="26633" y="18905"/>
                      <a:pt x="23013" y="20048"/>
                      <a:pt x="19204" y="20048"/>
                    </a:cubicBezTo>
                    <a:lnTo>
                      <a:pt x="19204" y="20048"/>
                    </a:lnTo>
                    <a:close/>
                    <a:moveTo>
                      <a:pt x="4346" y="5190"/>
                    </a:moveTo>
                    <a:cubicBezTo>
                      <a:pt x="5488" y="9381"/>
                      <a:pt x="8917" y="13000"/>
                      <a:pt x="13299" y="14714"/>
                    </a:cubicBezTo>
                    <a:cubicBezTo>
                      <a:pt x="17680" y="16428"/>
                      <a:pt x="22632" y="16238"/>
                      <a:pt x="26442" y="13952"/>
                    </a:cubicBezTo>
                    <a:cubicBezTo>
                      <a:pt x="18442" y="12809"/>
                      <a:pt x="10822" y="9762"/>
                      <a:pt x="4346" y="5190"/>
                    </a:cubicBezTo>
                    <a:lnTo>
                      <a:pt x="4346" y="5190"/>
                    </a:lnTo>
                    <a:close/>
                  </a:path>
                </a:pathLst>
              </a:custGeom>
              <a:solidFill>
                <a:srgbClr val="000000"/>
              </a:solidFill>
              <a:ln w="1904" cap="flat">
                <a:noFill/>
                <a:prstDash val="solid"/>
                <a:miter/>
              </a:ln>
            </p:spPr>
            <p:txBody>
              <a:bodyPr rtlCol="0" anchor="ctr"/>
              <a:lstStyle/>
              <a:p>
                <a:endParaRPr lang="fr-FR"/>
              </a:p>
            </p:txBody>
          </p:sp>
          <p:sp>
            <p:nvSpPr>
              <p:cNvPr id="1459" name="Forme libre 1458">
                <a:extLst>
                  <a:ext uri="{FF2B5EF4-FFF2-40B4-BE49-F238E27FC236}">
                    <a16:creationId xmlns:a16="http://schemas.microsoft.com/office/drawing/2014/main" id="{2F1A8633-AB1D-2CB2-E8C8-61A723E2AB90}"/>
                  </a:ext>
                </a:extLst>
              </p:cNvPr>
              <p:cNvSpPr/>
              <p:nvPr/>
            </p:nvSpPr>
            <p:spPr>
              <a:xfrm>
                <a:off x="6735747" y="2295765"/>
                <a:ext cx="23561" cy="22713"/>
              </a:xfrm>
              <a:custGeom>
                <a:avLst/>
                <a:gdLst>
                  <a:gd name="connsiteX0" fmla="*/ 0 w 23561"/>
                  <a:gd name="connsiteY0" fmla="*/ 0 h 22713"/>
                  <a:gd name="connsiteX1" fmla="*/ 17525 w 23561"/>
                  <a:gd name="connsiteY1" fmla="*/ 7810 h 22713"/>
                  <a:gd name="connsiteX2" fmla="*/ 7238 w 23561"/>
                  <a:gd name="connsiteY2" fmla="*/ 22667 h 22713"/>
                </a:gdLst>
                <a:ahLst/>
                <a:cxnLst>
                  <a:cxn ang="0">
                    <a:pos x="connsiteX0" y="connsiteY0"/>
                  </a:cxn>
                  <a:cxn ang="0">
                    <a:pos x="connsiteX1" y="connsiteY1"/>
                  </a:cxn>
                  <a:cxn ang="0">
                    <a:pos x="connsiteX2" y="connsiteY2"/>
                  </a:cxn>
                </a:cxnLst>
                <a:rect l="l" t="t" r="r" b="b"/>
                <a:pathLst>
                  <a:path w="23561" h="22713">
                    <a:moveTo>
                      <a:pt x="0" y="0"/>
                    </a:moveTo>
                    <a:cubicBezTo>
                      <a:pt x="2476" y="4762"/>
                      <a:pt x="10286" y="6476"/>
                      <a:pt x="17525" y="7810"/>
                    </a:cubicBezTo>
                    <a:cubicBezTo>
                      <a:pt x="27431" y="9714"/>
                      <a:pt x="25907" y="23619"/>
                      <a:pt x="7238" y="22667"/>
                    </a:cubicBezTo>
                  </a:path>
                </a:pathLst>
              </a:custGeom>
              <a:solidFill>
                <a:srgbClr val="FFFFFF"/>
              </a:solidFill>
              <a:ln w="1904" cap="flat">
                <a:noFill/>
                <a:prstDash val="solid"/>
                <a:miter/>
              </a:ln>
            </p:spPr>
            <p:txBody>
              <a:bodyPr rtlCol="0" anchor="ctr"/>
              <a:lstStyle/>
              <a:p>
                <a:endParaRPr lang="fr-FR"/>
              </a:p>
            </p:txBody>
          </p:sp>
          <p:sp>
            <p:nvSpPr>
              <p:cNvPr id="1460" name="Forme libre 1459">
                <a:extLst>
                  <a:ext uri="{FF2B5EF4-FFF2-40B4-BE49-F238E27FC236}">
                    <a16:creationId xmlns:a16="http://schemas.microsoft.com/office/drawing/2014/main" id="{284D0B18-4ACE-F390-2469-C714D0DDEA4A}"/>
                  </a:ext>
                </a:extLst>
              </p:cNvPr>
              <p:cNvSpPr/>
              <p:nvPr/>
            </p:nvSpPr>
            <p:spPr>
              <a:xfrm>
                <a:off x="6733770" y="2293789"/>
                <a:ext cx="27762" cy="26738"/>
              </a:xfrm>
              <a:custGeom>
                <a:avLst/>
                <a:gdLst>
                  <a:gd name="connsiteX0" fmla="*/ 11311 w 27762"/>
                  <a:gd name="connsiteY0" fmla="*/ 26739 h 26738"/>
                  <a:gd name="connsiteX1" fmla="*/ 9216 w 27762"/>
                  <a:gd name="connsiteY1" fmla="*/ 26739 h 26738"/>
                  <a:gd name="connsiteX2" fmla="*/ 7311 w 27762"/>
                  <a:gd name="connsiteY2" fmla="*/ 24643 h 26738"/>
                  <a:gd name="connsiteX3" fmla="*/ 9406 w 27762"/>
                  <a:gd name="connsiteY3" fmla="*/ 22739 h 26738"/>
                  <a:gd name="connsiteX4" fmla="*/ 23502 w 27762"/>
                  <a:gd name="connsiteY4" fmla="*/ 16643 h 26738"/>
                  <a:gd name="connsiteX5" fmla="*/ 19122 w 27762"/>
                  <a:gd name="connsiteY5" fmla="*/ 12072 h 26738"/>
                  <a:gd name="connsiteX6" fmla="*/ 263 w 27762"/>
                  <a:gd name="connsiteY6" fmla="*/ 3120 h 26738"/>
                  <a:gd name="connsiteX7" fmla="*/ 1215 w 27762"/>
                  <a:gd name="connsiteY7" fmla="*/ 263 h 26738"/>
                  <a:gd name="connsiteX8" fmla="*/ 4072 w 27762"/>
                  <a:gd name="connsiteY8" fmla="*/ 1215 h 26738"/>
                  <a:gd name="connsiteX9" fmla="*/ 20074 w 27762"/>
                  <a:gd name="connsiteY9" fmla="*/ 8072 h 26738"/>
                  <a:gd name="connsiteX10" fmla="*/ 27694 w 27762"/>
                  <a:gd name="connsiteY10" fmla="*/ 17215 h 26738"/>
                  <a:gd name="connsiteX11" fmla="*/ 11311 w 27762"/>
                  <a:gd name="connsiteY11" fmla="*/ 26739 h 26738"/>
                  <a:gd name="connsiteX12" fmla="*/ 11311 w 27762"/>
                  <a:gd name="connsiteY12" fmla="*/ 26739 h 26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762" h="26738">
                    <a:moveTo>
                      <a:pt x="11311" y="26739"/>
                    </a:moveTo>
                    <a:cubicBezTo>
                      <a:pt x="10549" y="26739"/>
                      <a:pt x="9978" y="26739"/>
                      <a:pt x="9216" y="26739"/>
                    </a:cubicBezTo>
                    <a:cubicBezTo>
                      <a:pt x="8073" y="26739"/>
                      <a:pt x="7120" y="25786"/>
                      <a:pt x="7311" y="24643"/>
                    </a:cubicBezTo>
                    <a:cubicBezTo>
                      <a:pt x="7311" y="23501"/>
                      <a:pt x="8263" y="22548"/>
                      <a:pt x="9406" y="22739"/>
                    </a:cubicBezTo>
                    <a:cubicBezTo>
                      <a:pt x="18550" y="23310"/>
                      <a:pt x="23122" y="19881"/>
                      <a:pt x="23502" y="16643"/>
                    </a:cubicBezTo>
                    <a:cubicBezTo>
                      <a:pt x="23693" y="14358"/>
                      <a:pt x="21979" y="12453"/>
                      <a:pt x="19122" y="12072"/>
                    </a:cubicBezTo>
                    <a:cubicBezTo>
                      <a:pt x="11121" y="10548"/>
                      <a:pt x="3120" y="8643"/>
                      <a:pt x="263" y="3120"/>
                    </a:cubicBezTo>
                    <a:cubicBezTo>
                      <a:pt x="-309" y="2167"/>
                      <a:pt x="72" y="834"/>
                      <a:pt x="1215" y="263"/>
                    </a:cubicBezTo>
                    <a:cubicBezTo>
                      <a:pt x="2167" y="-309"/>
                      <a:pt x="3501" y="72"/>
                      <a:pt x="4072" y="1215"/>
                    </a:cubicBezTo>
                    <a:cubicBezTo>
                      <a:pt x="6168" y="5024"/>
                      <a:pt x="13407" y="6739"/>
                      <a:pt x="20074" y="8072"/>
                    </a:cubicBezTo>
                    <a:cubicBezTo>
                      <a:pt x="25217" y="9024"/>
                      <a:pt x="28265" y="12834"/>
                      <a:pt x="27694" y="17215"/>
                    </a:cubicBezTo>
                    <a:cubicBezTo>
                      <a:pt x="26931" y="21977"/>
                      <a:pt x="21598" y="26739"/>
                      <a:pt x="11311" y="26739"/>
                    </a:cubicBezTo>
                    <a:lnTo>
                      <a:pt x="11311" y="26739"/>
                    </a:lnTo>
                    <a:close/>
                  </a:path>
                </a:pathLst>
              </a:custGeom>
              <a:solidFill>
                <a:srgbClr val="000000"/>
              </a:solidFill>
              <a:ln w="1904" cap="flat">
                <a:noFill/>
                <a:prstDash val="solid"/>
                <a:miter/>
              </a:ln>
            </p:spPr>
            <p:txBody>
              <a:bodyPr rtlCol="0" anchor="ctr"/>
              <a:lstStyle/>
              <a:p>
                <a:endParaRPr lang="fr-FR"/>
              </a:p>
            </p:txBody>
          </p:sp>
          <p:sp>
            <p:nvSpPr>
              <p:cNvPr id="1461" name="Forme libre 1460">
                <a:extLst>
                  <a:ext uri="{FF2B5EF4-FFF2-40B4-BE49-F238E27FC236}">
                    <a16:creationId xmlns:a16="http://schemas.microsoft.com/office/drawing/2014/main" id="{12E83FAB-7C54-2F73-3906-342F5D96E834}"/>
                  </a:ext>
                </a:extLst>
              </p:cNvPr>
              <p:cNvSpPr/>
              <p:nvPr/>
            </p:nvSpPr>
            <p:spPr>
              <a:xfrm>
                <a:off x="6762416" y="2625068"/>
                <a:ext cx="6315" cy="25743"/>
              </a:xfrm>
              <a:custGeom>
                <a:avLst/>
                <a:gdLst>
                  <a:gd name="connsiteX0" fmla="*/ 2095 w 6315"/>
                  <a:gd name="connsiteY0" fmla="*/ 25743 h 25743"/>
                  <a:gd name="connsiteX1" fmla="*/ 1905 w 6315"/>
                  <a:gd name="connsiteY1" fmla="*/ 25743 h 25743"/>
                  <a:gd name="connsiteX2" fmla="*/ 0 w 6315"/>
                  <a:gd name="connsiteY2" fmla="*/ 23458 h 25743"/>
                  <a:gd name="connsiteX3" fmla="*/ 381 w 6315"/>
                  <a:gd name="connsiteY3" fmla="*/ 19458 h 25743"/>
                  <a:gd name="connsiteX4" fmla="*/ 2286 w 6315"/>
                  <a:gd name="connsiteY4" fmla="*/ 1743 h 25743"/>
                  <a:gd name="connsiteX5" fmla="*/ 4572 w 6315"/>
                  <a:gd name="connsiteY5" fmla="*/ 29 h 25743"/>
                  <a:gd name="connsiteX6" fmla="*/ 6286 w 6315"/>
                  <a:gd name="connsiteY6" fmla="*/ 2315 h 25743"/>
                  <a:gd name="connsiteX7" fmla="*/ 4381 w 6315"/>
                  <a:gd name="connsiteY7" fmla="*/ 19458 h 25743"/>
                  <a:gd name="connsiteX8" fmla="*/ 4000 w 6315"/>
                  <a:gd name="connsiteY8" fmla="*/ 24029 h 25743"/>
                  <a:gd name="connsiteX9" fmla="*/ 2095 w 6315"/>
                  <a:gd name="connsiteY9" fmla="*/ 25743 h 25743"/>
                  <a:gd name="connsiteX10" fmla="*/ 2095 w 6315"/>
                  <a:gd name="connsiteY10" fmla="*/ 25743 h 2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15" h="25743">
                    <a:moveTo>
                      <a:pt x="2095" y="25743"/>
                    </a:moveTo>
                    <a:cubicBezTo>
                      <a:pt x="2095" y="25743"/>
                      <a:pt x="1905" y="25743"/>
                      <a:pt x="1905" y="25743"/>
                    </a:cubicBezTo>
                    <a:cubicBezTo>
                      <a:pt x="762" y="25553"/>
                      <a:pt x="0" y="24601"/>
                      <a:pt x="0" y="23458"/>
                    </a:cubicBezTo>
                    <a:cubicBezTo>
                      <a:pt x="190" y="22124"/>
                      <a:pt x="190" y="20791"/>
                      <a:pt x="381" y="19458"/>
                    </a:cubicBezTo>
                    <a:cubicBezTo>
                      <a:pt x="952" y="13743"/>
                      <a:pt x="1524" y="7839"/>
                      <a:pt x="2286" y="1743"/>
                    </a:cubicBezTo>
                    <a:cubicBezTo>
                      <a:pt x="2476" y="601"/>
                      <a:pt x="3428" y="-161"/>
                      <a:pt x="4572" y="29"/>
                    </a:cubicBezTo>
                    <a:cubicBezTo>
                      <a:pt x="5715" y="220"/>
                      <a:pt x="6477" y="1172"/>
                      <a:pt x="6286" y="2315"/>
                    </a:cubicBezTo>
                    <a:cubicBezTo>
                      <a:pt x="5524" y="8220"/>
                      <a:pt x="4953" y="13934"/>
                      <a:pt x="4381" y="19458"/>
                    </a:cubicBezTo>
                    <a:cubicBezTo>
                      <a:pt x="4191" y="20981"/>
                      <a:pt x="4191" y="22505"/>
                      <a:pt x="4000" y="24029"/>
                    </a:cubicBezTo>
                    <a:cubicBezTo>
                      <a:pt x="4000" y="24981"/>
                      <a:pt x="3238" y="25743"/>
                      <a:pt x="2095" y="25743"/>
                    </a:cubicBezTo>
                    <a:lnTo>
                      <a:pt x="2095" y="25743"/>
                    </a:lnTo>
                    <a:close/>
                  </a:path>
                </a:pathLst>
              </a:custGeom>
              <a:solidFill>
                <a:srgbClr val="000000"/>
              </a:solidFill>
              <a:ln w="1904" cap="flat">
                <a:noFill/>
                <a:prstDash val="solid"/>
                <a:miter/>
              </a:ln>
            </p:spPr>
            <p:txBody>
              <a:bodyPr rtlCol="0" anchor="ctr"/>
              <a:lstStyle/>
              <a:p>
                <a:endParaRPr lang="fr-FR"/>
              </a:p>
            </p:txBody>
          </p:sp>
          <p:grpSp>
            <p:nvGrpSpPr>
              <p:cNvPr id="1462" name="Graphique 2">
                <a:extLst>
                  <a:ext uri="{FF2B5EF4-FFF2-40B4-BE49-F238E27FC236}">
                    <a16:creationId xmlns:a16="http://schemas.microsoft.com/office/drawing/2014/main" id="{98BFCD36-5084-6C11-74E0-4A14BCB83303}"/>
                  </a:ext>
                </a:extLst>
              </p:cNvPr>
              <p:cNvGrpSpPr/>
              <p:nvPr/>
            </p:nvGrpSpPr>
            <p:grpSpPr>
              <a:xfrm>
                <a:off x="6766226" y="2506113"/>
                <a:ext cx="205686" cy="130221"/>
                <a:chOff x="6766226" y="2506113"/>
                <a:chExt cx="205686" cy="130221"/>
              </a:xfrm>
              <a:solidFill>
                <a:srgbClr val="000000"/>
              </a:solidFill>
            </p:grpSpPr>
            <p:sp>
              <p:nvSpPr>
                <p:cNvPr id="1463" name="Forme libre 1462">
                  <a:extLst>
                    <a:ext uri="{FF2B5EF4-FFF2-40B4-BE49-F238E27FC236}">
                      <a16:creationId xmlns:a16="http://schemas.microsoft.com/office/drawing/2014/main" id="{848FF216-B4A4-FED4-9FD7-3A9A735F2369}"/>
                    </a:ext>
                  </a:extLst>
                </p:cNvPr>
                <p:cNvSpPr/>
                <p:nvPr/>
              </p:nvSpPr>
              <p:spPr>
                <a:xfrm>
                  <a:off x="6768321" y="2616907"/>
                  <a:ext cx="84" cy="380"/>
                </a:xfrm>
                <a:custGeom>
                  <a:avLst/>
                  <a:gdLst>
                    <a:gd name="connsiteX0" fmla="*/ 0 w 84"/>
                    <a:gd name="connsiteY0" fmla="*/ 381 h 380"/>
                    <a:gd name="connsiteX1" fmla="*/ 0 w 84"/>
                    <a:gd name="connsiteY1" fmla="*/ 0 h 380"/>
                    <a:gd name="connsiteX2" fmla="*/ 0 w 84"/>
                    <a:gd name="connsiteY2" fmla="*/ 381 h 380"/>
                  </a:gdLst>
                  <a:ahLst/>
                  <a:cxnLst>
                    <a:cxn ang="0">
                      <a:pos x="connsiteX0" y="connsiteY0"/>
                    </a:cxn>
                    <a:cxn ang="0">
                      <a:pos x="connsiteX1" y="connsiteY1"/>
                    </a:cxn>
                    <a:cxn ang="0">
                      <a:pos x="connsiteX2" y="connsiteY2"/>
                    </a:cxn>
                  </a:cxnLst>
                  <a:rect l="l" t="t" r="r" b="b"/>
                  <a:pathLst>
                    <a:path w="84" h="380">
                      <a:moveTo>
                        <a:pt x="0" y="381"/>
                      </a:moveTo>
                      <a:cubicBezTo>
                        <a:pt x="0" y="381"/>
                        <a:pt x="0" y="190"/>
                        <a:pt x="0" y="0"/>
                      </a:cubicBezTo>
                      <a:cubicBezTo>
                        <a:pt x="191" y="190"/>
                        <a:pt x="0" y="190"/>
                        <a:pt x="0" y="381"/>
                      </a:cubicBezTo>
                      <a:close/>
                    </a:path>
                  </a:pathLst>
                </a:custGeom>
                <a:solidFill>
                  <a:srgbClr val="000000"/>
                </a:solidFill>
                <a:ln w="1904" cap="flat">
                  <a:noFill/>
                  <a:prstDash val="solid"/>
                  <a:miter/>
                </a:ln>
              </p:spPr>
              <p:txBody>
                <a:bodyPr rtlCol="0" anchor="ctr"/>
                <a:lstStyle/>
                <a:p>
                  <a:endParaRPr lang="fr-FR"/>
                </a:p>
              </p:txBody>
            </p:sp>
            <p:sp>
              <p:nvSpPr>
                <p:cNvPr id="1464" name="Forme libre 1463">
                  <a:extLst>
                    <a:ext uri="{FF2B5EF4-FFF2-40B4-BE49-F238E27FC236}">
                      <a16:creationId xmlns:a16="http://schemas.microsoft.com/office/drawing/2014/main" id="{788EE914-39CF-B42C-EDE0-070D009384BF}"/>
                    </a:ext>
                  </a:extLst>
                </p:cNvPr>
                <p:cNvSpPr/>
                <p:nvPr/>
              </p:nvSpPr>
              <p:spPr>
                <a:xfrm>
                  <a:off x="6766226" y="2614775"/>
                  <a:ext cx="4219" cy="4417"/>
                </a:xfrm>
                <a:custGeom>
                  <a:avLst/>
                  <a:gdLst>
                    <a:gd name="connsiteX0" fmla="*/ 2095 w 4219"/>
                    <a:gd name="connsiteY0" fmla="*/ 4417 h 4417"/>
                    <a:gd name="connsiteX1" fmla="*/ 1714 w 4219"/>
                    <a:gd name="connsiteY1" fmla="*/ 4417 h 4417"/>
                    <a:gd name="connsiteX2" fmla="*/ 0 w 4219"/>
                    <a:gd name="connsiteY2" fmla="*/ 2131 h 4417"/>
                    <a:gd name="connsiteX3" fmla="*/ 0 w 4219"/>
                    <a:gd name="connsiteY3" fmla="*/ 1560 h 4417"/>
                    <a:gd name="connsiteX4" fmla="*/ 2476 w 4219"/>
                    <a:gd name="connsiteY4" fmla="*/ 36 h 4417"/>
                    <a:gd name="connsiteX5" fmla="*/ 4191 w 4219"/>
                    <a:gd name="connsiteY5" fmla="*/ 2322 h 4417"/>
                    <a:gd name="connsiteX6" fmla="*/ 4000 w 4219"/>
                    <a:gd name="connsiteY6" fmla="*/ 2893 h 4417"/>
                    <a:gd name="connsiteX7" fmla="*/ 2095 w 4219"/>
                    <a:gd name="connsiteY7" fmla="*/ 4417 h 4417"/>
                    <a:gd name="connsiteX8" fmla="*/ 2095 w 4219"/>
                    <a:gd name="connsiteY8" fmla="*/ 4417 h 4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9" h="4417">
                      <a:moveTo>
                        <a:pt x="2095" y="4417"/>
                      </a:moveTo>
                      <a:cubicBezTo>
                        <a:pt x="1905" y="4417"/>
                        <a:pt x="1905" y="4417"/>
                        <a:pt x="1714" y="4417"/>
                      </a:cubicBezTo>
                      <a:cubicBezTo>
                        <a:pt x="571" y="4227"/>
                        <a:pt x="0" y="3274"/>
                        <a:pt x="0" y="2131"/>
                      </a:cubicBezTo>
                      <a:cubicBezTo>
                        <a:pt x="0" y="1941"/>
                        <a:pt x="0" y="1750"/>
                        <a:pt x="0" y="1560"/>
                      </a:cubicBezTo>
                      <a:cubicBezTo>
                        <a:pt x="190" y="417"/>
                        <a:pt x="1333" y="-154"/>
                        <a:pt x="2476" y="36"/>
                      </a:cubicBezTo>
                      <a:cubicBezTo>
                        <a:pt x="3619" y="227"/>
                        <a:pt x="4381" y="1369"/>
                        <a:pt x="4191" y="2322"/>
                      </a:cubicBezTo>
                      <a:cubicBezTo>
                        <a:pt x="4191" y="2512"/>
                        <a:pt x="4191" y="2703"/>
                        <a:pt x="4000" y="2893"/>
                      </a:cubicBezTo>
                      <a:cubicBezTo>
                        <a:pt x="4000" y="3846"/>
                        <a:pt x="3048" y="4417"/>
                        <a:pt x="2095" y="4417"/>
                      </a:cubicBezTo>
                      <a:lnTo>
                        <a:pt x="2095" y="4417"/>
                      </a:lnTo>
                      <a:close/>
                    </a:path>
                  </a:pathLst>
                </a:custGeom>
                <a:solidFill>
                  <a:srgbClr val="000000"/>
                </a:solidFill>
                <a:ln w="1904" cap="flat">
                  <a:noFill/>
                  <a:prstDash val="solid"/>
                  <a:miter/>
                </a:ln>
              </p:spPr>
              <p:txBody>
                <a:bodyPr rtlCol="0" anchor="ctr"/>
                <a:lstStyle/>
                <a:p>
                  <a:endParaRPr lang="fr-FR"/>
                </a:p>
              </p:txBody>
            </p:sp>
            <p:sp>
              <p:nvSpPr>
                <p:cNvPr id="1465" name="Forme libre 1464">
                  <a:extLst>
                    <a:ext uri="{FF2B5EF4-FFF2-40B4-BE49-F238E27FC236}">
                      <a16:creationId xmlns:a16="http://schemas.microsoft.com/office/drawing/2014/main" id="{010E7A74-04A4-C362-29F2-CBA57E4BF32B}"/>
                    </a:ext>
                  </a:extLst>
                </p:cNvPr>
                <p:cNvSpPr/>
                <p:nvPr/>
              </p:nvSpPr>
              <p:spPr>
                <a:xfrm>
                  <a:off x="6768702" y="2508357"/>
                  <a:ext cx="201350" cy="126091"/>
                </a:xfrm>
                <a:custGeom>
                  <a:avLst/>
                  <a:gdLst>
                    <a:gd name="connsiteX0" fmla="*/ 201351 w 201350"/>
                    <a:gd name="connsiteY0" fmla="*/ 104360 h 126091"/>
                    <a:gd name="connsiteX1" fmla="*/ 76578 w 201350"/>
                    <a:gd name="connsiteY1" fmla="*/ 124550 h 126091"/>
                    <a:gd name="connsiteX2" fmla="*/ 73911 w 201350"/>
                    <a:gd name="connsiteY2" fmla="*/ 124169 h 126091"/>
                    <a:gd name="connsiteX3" fmla="*/ 23812 w 201350"/>
                    <a:gd name="connsiteY3" fmla="*/ 114074 h 126091"/>
                    <a:gd name="connsiteX4" fmla="*/ 20383 w 201350"/>
                    <a:gd name="connsiteY4" fmla="*/ 113121 h 126091"/>
                    <a:gd name="connsiteX5" fmla="*/ 17907 w 201350"/>
                    <a:gd name="connsiteY5" fmla="*/ 112360 h 126091"/>
                    <a:gd name="connsiteX6" fmla="*/ 13525 w 201350"/>
                    <a:gd name="connsiteY6" fmla="*/ 111026 h 126091"/>
                    <a:gd name="connsiteX7" fmla="*/ 10477 w 201350"/>
                    <a:gd name="connsiteY7" fmla="*/ 110074 h 126091"/>
                    <a:gd name="connsiteX8" fmla="*/ 0 w 201350"/>
                    <a:gd name="connsiteY8" fmla="*/ 106455 h 126091"/>
                    <a:gd name="connsiteX9" fmla="*/ 0 w 201350"/>
                    <a:gd name="connsiteY9" fmla="*/ 106455 h 126091"/>
                    <a:gd name="connsiteX10" fmla="*/ 10096 w 201350"/>
                    <a:gd name="connsiteY10" fmla="*/ 15789 h 126091"/>
                    <a:gd name="connsiteX11" fmla="*/ 10096 w 201350"/>
                    <a:gd name="connsiteY11" fmla="*/ 15789 h 126091"/>
                    <a:gd name="connsiteX12" fmla="*/ 19240 w 201350"/>
                    <a:gd name="connsiteY12" fmla="*/ 1313 h 126091"/>
                    <a:gd name="connsiteX13" fmla="*/ 34670 w 201350"/>
                    <a:gd name="connsiteY13" fmla="*/ 23408 h 126091"/>
                    <a:gd name="connsiteX14" fmla="*/ 54100 w 201350"/>
                    <a:gd name="connsiteY14" fmla="*/ 84931 h 126091"/>
                    <a:gd name="connsiteX15" fmla="*/ 125154 w 201350"/>
                    <a:gd name="connsiteY15" fmla="*/ 97122 h 126091"/>
                    <a:gd name="connsiteX16" fmla="*/ 201351 w 201350"/>
                    <a:gd name="connsiteY16" fmla="*/ 104360 h 126091"/>
                    <a:gd name="connsiteX17" fmla="*/ 201351 w 201350"/>
                    <a:gd name="connsiteY17" fmla="*/ 104360 h 126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1350" h="126091">
                      <a:moveTo>
                        <a:pt x="201351" y="104360"/>
                      </a:moveTo>
                      <a:cubicBezTo>
                        <a:pt x="165919" y="122455"/>
                        <a:pt x="122867" y="129502"/>
                        <a:pt x="76578" y="124550"/>
                      </a:cubicBezTo>
                      <a:cubicBezTo>
                        <a:pt x="75626" y="124550"/>
                        <a:pt x="74864" y="124360"/>
                        <a:pt x="73911" y="124169"/>
                      </a:cubicBezTo>
                      <a:cubicBezTo>
                        <a:pt x="57529" y="122264"/>
                        <a:pt x="40766" y="118836"/>
                        <a:pt x="23812" y="114074"/>
                      </a:cubicBezTo>
                      <a:cubicBezTo>
                        <a:pt x="22669" y="113693"/>
                        <a:pt x="21526" y="113502"/>
                        <a:pt x="20383" y="113121"/>
                      </a:cubicBezTo>
                      <a:cubicBezTo>
                        <a:pt x="19621" y="112931"/>
                        <a:pt x="18668" y="112550"/>
                        <a:pt x="17907" y="112360"/>
                      </a:cubicBezTo>
                      <a:cubicBezTo>
                        <a:pt x="16383" y="111979"/>
                        <a:pt x="15049" y="111407"/>
                        <a:pt x="13525" y="111026"/>
                      </a:cubicBezTo>
                      <a:cubicBezTo>
                        <a:pt x="12573" y="110645"/>
                        <a:pt x="11430" y="110455"/>
                        <a:pt x="10477" y="110074"/>
                      </a:cubicBezTo>
                      <a:cubicBezTo>
                        <a:pt x="7049" y="108931"/>
                        <a:pt x="3429" y="107788"/>
                        <a:pt x="0" y="106455"/>
                      </a:cubicBezTo>
                      <a:cubicBezTo>
                        <a:pt x="0" y="106455"/>
                        <a:pt x="0" y="106455"/>
                        <a:pt x="0" y="106455"/>
                      </a:cubicBezTo>
                      <a:cubicBezTo>
                        <a:pt x="6858" y="73693"/>
                        <a:pt x="14287" y="51979"/>
                        <a:pt x="10096" y="15789"/>
                      </a:cubicBezTo>
                      <a:lnTo>
                        <a:pt x="10096" y="15789"/>
                      </a:lnTo>
                      <a:cubicBezTo>
                        <a:pt x="8191" y="1884"/>
                        <a:pt x="12954" y="-2497"/>
                        <a:pt x="19240" y="1313"/>
                      </a:cubicBezTo>
                      <a:cubicBezTo>
                        <a:pt x="24002" y="4170"/>
                        <a:pt x="29908" y="11789"/>
                        <a:pt x="34670" y="23408"/>
                      </a:cubicBezTo>
                      <a:cubicBezTo>
                        <a:pt x="45909" y="51217"/>
                        <a:pt x="30289" y="74646"/>
                        <a:pt x="54100" y="84931"/>
                      </a:cubicBezTo>
                      <a:cubicBezTo>
                        <a:pt x="79245" y="95788"/>
                        <a:pt x="105533" y="80550"/>
                        <a:pt x="125154" y="97122"/>
                      </a:cubicBezTo>
                      <a:cubicBezTo>
                        <a:pt x="148394" y="116550"/>
                        <a:pt x="179634" y="113693"/>
                        <a:pt x="201351" y="104360"/>
                      </a:cubicBezTo>
                      <a:lnTo>
                        <a:pt x="201351" y="104360"/>
                      </a:lnTo>
                      <a:close/>
                    </a:path>
                  </a:pathLst>
                </a:custGeom>
                <a:solidFill>
                  <a:srgbClr val="000000"/>
                </a:solidFill>
                <a:ln w="1904" cap="flat">
                  <a:noFill/>
                  <a:prstDash val="solid"/>
                  <a:miter/>
                </a:ln>
              </p:spPr>
              <p:txBody>
                <a:bodyPr rtlCol="0" anchor="ctr"/>
                <a:lstStyle/>
                <a:p>
                  <a:endParaRPr lang="fr-FR"/>
                </a:p>
              </p:txBody>
            </p:sp>
            <p:sp>
              <p:nvSpPr>
                <p:cNvPr id="1466" name="Forme libre 1465">
                  <a:extLst>
                    <a:ext uri="{FF2B5EF4-FFF2-40B4-BE49-F238E27FC236}">
                      <a16:creationId xmlns:a16="http://schemas.microsoft.com/office/drawing/2014/main" id="{C35743DF-49C5-5A93-8BD0-5EA086E4A004}"/>
                    </a:ext>
                  </a:extLst>
                </p:cNvPr>
                <p:cNvSpPr/>
                <p:nvPr/>
              </p:nvSpPr>
              <p:spPr>
                <a:xfrm>
                  <a:off x="6766797" y="2506113"/>
                  <a:ext cx="205115" cy="130221"/>
                </a:xfrm>
                <a:custGeom>
                  <a:avLst/>
                  <a:gdLst>
                    <a:gd name="connsiteX0" fmla="*/ 106676 w 205115"/>
                    <a:gd name="connsiteY0" fmla="*/ 130222 h 130221"/>
                    <a:gd name="connsiteX1" fmla="*/ 78292 w 205115"/>
                    <a:gd name="connsiteY1" fmla="*/ 128698 h 130221"/>
                    <a:gd name="connsiteX2" fmla="*/ 75816 w 205115"/>
                    <a:gd name="connsiteY2" fmla="*/ 128508 h 130221"/>
                    <a:gd name="connsiteX3" fmla="*/ 75626 w 205115"/>
                    <a:gd name="connsiteY3" fmla="*/ 128508 h 130221"/>
                    <a:gd name="connsiteX4" fmla="*/ 25145 w 205115"/>
                    <a:gd name="connsiteY4" fmla="*/ 118412 h 130221"/>
                    <a:gd name="connsiteX5" fmla="*/ 22478 w 205115"/>
                    <a:gd name="connsiteY5" fmla="*/ 117650 h 130221"/>
                    <a:gd name="connsiteX6" fmla="*/ 21716 w 205115"/>
                    <a:gd name="connsiteY6" fmla="*/ 117460 h 130221"/>
                    <a:gd name="connsiteX7" fmla="*/ 19811 w 205115"/>
                    <a:gd name="connsiteY7" fmla="*/ 116889 h 130221"/>
                    <a:gd name="connsiteX8" fmla="*/ 19240 w 205115"/>
                    <a:gd name="connsiteY8" fmla="*/ 116698 h 130221"/>
                    <a:gd name="connsiteX9" fmla="*/ 14858 w 205115"/>
                    <a:gd name="connsiteY9" fmla="*/ 115365 h 130221"/>
                    <a:gd name="connsiteX10" fmla="*/ 11811 w 205115"/>
                    <a:gd name="connsiteY10" fmla="*/ 114412 h 130221"/>
                    <a:gd name="connsiteX11" fmla="*/ 1334 w 205115"/>
                    <a:gd name="connsiteY11" fmla="*/ 110793 h 130221"/>
                    <a:gd name="connsiteX12" fmla="*/ 0 w 205115"/>
                    <a:gd name="connsiteY12" fmla="*/ 108889 h 130221"/>
                    <a:gd name="connsiteX13" fmla="*/ 0 w 205115"/>
                    <a:gd name="connsiteY13" fmla="*/ 108317 h 130221"/>
                    <a:gd name="connsiteX14" fmla="*/ 0 w 205115"/>
                    <a:gd name="connsiteY14" fmla="*/ 108317 h 130221"/>
                    <a:gd name="connsiteX15" fmla="*/ 3620 w 205115"/>
                    <a:gd name="connsiteY15" fmla="*/ 91936 h 130221"/>
                    <a:gd name="connsiteX16" fmla="*/ 10096 w 205115"/>
                    <a:gd name="connsiteY16" fmla="*/ 18222 h 130221"/>
                    <a:gd name="connsiteX17" fmla="*/ 10096 w 205115"/>
                    <a:gd name="connsiteY17" fmla="*/ 18032 h 130221"/>
                    <a:gd name="connsiteX18" fmla="*/ 13906 w 205115"/>
                    <a:gd name="connsiteY18" fmla="*/ 1080 h 130221"/>
                    <a:gd name="connsiteX19" fmla="*/ 22478 w 205115"/>
                    <a:gd name="connsiteY19" fmla="*/ 1651 h 130221"/>
                    <a:gd name="connsiteX20" fmla="*/ 38670 w 205115"/>
                    <a:gd name="connsiteY20" fmla="*/ 24699 h 130221"/>
                    <a:gd name="connsiteX21" fmla="*/ 43623 w 205115"/>
                    <a:gd name="connsiteY21" fmla="*/ 56508 h 130221"/>
                    <a:gd name="connsiteX22" fmla="*/ 56957 w 205115"/>
                    <a:gd name="connsiteY22" fmla="*/ 85270 h 130221"/>
                    <a:gd name="connsiteX23" fmla="*/ 90103 w 205115"/>
                    <a:gd name="connsiteY23" fmla="*/ 89079 h 130221"/>
                    <a:gd name="connsiteX24" fmla="*/ 128392 w 205115"/>
                    <a:gd name="connsiteY24" fmla="*/ 97651 h 130221"/>
                    <a:gd name="connsiteX25" fmla="*/ 202303 w 205115"/>
                    <a:gd name="connsiteY25" fmla="*/ 104508 h 130221"/>
                    <a:gd name="connsiteX26" fmla="*/ 204970 w 205115"/>
                    <a:gd name="connsiteY26" fmla="*/ 105460 h 130221"/>
                    <a:gd name="connsiteX27" fmla="*/ 204017 w 205115"/>
                    <a:gd name="connsiteY27" fmla="*/ 108127 h 130221"/>
                    <a:gd name="connsiteX28" fmla="*/ 106676 w 205115"/>
                    <a:gd name="connsiteY28" fmla="*/ 130222 h 130221"/>
                    <a:gd name="connsiteX29" fmla="*/ 106676 w 205115"/>
                    <a:gd name="connsiteY29" fmla="*/ 130222 h 130221"/>
                    <a:gd name="connsiteX30" fmla="*/ 4381 w 205115"/>
                    <a:gd name="connsiteY30" fmla="*/ 107365 h 130221"/>
                    <a:gd name="connsiteX31" fmla="*/ 13144 w 205115"/>
                    <a:gd name="connsiteY31" fmla="*/ 110412 h 130221"/>
                    <a:gd name="connsiteX32" fmla="*/ 16192 w 205115"/>
                    <a:gd name="connsiteY32" fmla="*/ 111365 h 130221"/>
                    <a:gd name="connsiteX33" fmla="*/ 20383 w 205115"/>
                    <a:gd name="connsiteY33" fmla="*/ 112698 h 130221"/>
                    <a:gd name="connsiteX34" fmla="*/ 20954 w 205115"/>
                    <a:gd name="connsiteY34" fmla="*/ 112889 h 130221"/>
                    <a:gd name="connsiteX35" fmla="*/ 22859 w 205115"/>
                    <a:gd name="connsiteY35" fmla="*/ 113460 h 130221"/>
                    <a:gd name="connsiteX36" fmla="*/ 23621 w 205115"/>
                    <a:gd name="connsiteY36" fmla="*/ 113651 h 130221"/>
                    <a:gd name="connsiteX37" fmla="*/ 26288 w 205115"/>
                    <a:gd name="connsiteY37" fmla="*/ 114412 h 130221"/>
                    <a:gd name="connsiteX38" fmla="*/ 76007 w 205115"/>
                    <a:gd name="connsiteY38" fmla="*/ 124317 h 130221"/>
                    <a:gd name="connsiteX39" fmla="*/ 76197 w 205115"/>
                    <a:gd name="connsiteY39" fmla="*/ 124317 h 130221"/>
                    <a:gd name="connsiteX40" fmla="*/ 78483 w 205115"/>
                    <a:gd name="connsiteY40" fmla="*/ 124508 h 130221"/>
                    <a:gd name="connsiteX41" fmla="*/ 176015 w 205115"/>
                    <a:gd name="connsiteY41" fmla="*/ 115365 h 130221"/>
                    <a:gd name="connsiteX42" fmla="*/ 125535 w 205115"/>
                    <a:gd name="connsiteY42" fmla="*/ 100698 h 130221"/>
                    <a:gd name="connsiteX43" fmla="*/ 89913 w 205115"/>
                    <a:gd name="connsiteY43" fmla="*/ 93079 h 130221"/>
                    <a:gd name="connsiteX44" fmla="*/ 54862 w 205115"/>
                    <a:gd name="connsiteY44" fmla="*/ 88889 h 130221"/>
                    <a:gd name="connsiteX45" fmla="*/ 39051 w 205115"/>
                    <a:gd name="connsiteY45" fmla="*/ 56508 h 130221"/>
                    <a:gd name="connsiteX46" fmla="*/ 34289 w 205115"/>
                    <a:gd name="connsiteY46" fmla="*/ 26222 h 130221"/>
                    <a:gd name="connsiteX47" fmla="*/ 19811 w 205115"/>
                    <a:gd name="connsiteY47" fmla="*/ 5270 h 130221"/>
                    <a:gd name="connsiteX48" fmla="*/ 15621 w 205115"/>
                    <a:gd name="connsiteY48" fmla="*/ 4508 h 130221"/>
                    <a:gd name="connsiteX49" fmla="*/ 13716 w 205115"/>
                    <a:gd name="connsiteY49" fmla="*/ 17651 h 130221"/>
                    <a:gd name="connsiteX50" fmla="*/ 13716 w 205115"/>
                    <a:gd name="connsiteY50" fmla="*/ 17842 h 130221"/>
                    <a:gd name="connsiteX51" fmla="*/ 7049 w 205115"/>
                    <a:gd name="connsiteY51" fmla="*/ 92698 h 130221"/>
                    <a:gd name="connsiteX52" fmla="*/ 4381 w 205115"/>
                    <a:gd name="connsiteY52" fmla="*/ 107365 h 130221"/>
                    <a:gd name="connsiteX53" fmla="*/ 4381 w 205115"/>
                    <a:gd name="connsiteY53" fmla="*/ 107365 h 13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05115" h="130221">
                      <a:moveTo>
                        <a:pt x="106676" y="130222"/>
                      </a:moveTo>
                      <a:cubicBezTo>
                        <a:pt x="97342" y="130222"/>
                        <a:pt x="87817" y="129650"/>
                        <a:pt x="78292" y="128698"/>
                      </a:cubicBezTo>
                      <a:cubicBezTo>
                        <a:pt x="77531" y="128698"/>
                        <a:pt x="76768" y="128508"/>
                        <a:pt x="75816" y="128508"/>
                      </a:cubicBezTo>
                      <a:lnTo>
                        <a:pt x="75626" y="128508"/>
                      </a:lnTo>
                      <a:cubicBezTo>
                        <a:pt x="59053" y="126603"/>
                        <a:pt x="42099" y="123174"/>
                        <a:pt x="25145" y="118412"/>
                      </a:cubicBezTo>
                      <a:cubicBezTo>
                        <a:pt x="24193" y="118222"/>
                        <a:pt x="23240" y="117841"/>
                        <a:pt x="22478" y="117650"/>
                      </a:cubicBezTo>
                      <a:lnTo>
                        <a:pt x="21716" y="117460"/>
                      </a:lnTo>
                      <a:cubicBezTo>
                        <a:pt x="21145" y="117270"/>
                        <a:pt x="20383" y="117079"/>
                        <a:pt x="19811" y="116889"/>
                      </a:cubicBezTo>
                      <a:lnTo>
                        <a:pt x="19240" y="116698"/>
                      </a:lnTo>
                      <a:cubicBezTo>
                        <a:pt x="17716" y="116317"/>
                        <a:pt x="16383" y="115746"/>
                        <a:pt x="14858" y="115365"/>
                      </a:cubicBezTo>
                      <a:cubicBezTo>
                        <a:pt x="13906" y="114984"/>
                        <a:pt x="12763" y="114793"/>
                        <a:pt x="11811" y="114412"/>
                      </a:cubicBezTo>
                      <a:cubicBezTo>
                        <a:pt x="8572" y="113270"/>
                        <a:pt x="5144" y="112127"/>
                        <a:pt x="1334" y="110793"/>
                      </a:cubicBezTo>
                      <a:cubicBezTo>
                        <a:pt x="572" y="110412"/>
                        <a:pt x="0" y="109650"/>
                        <a:pt x="0" y="108889"/>
                      </a:cubicBezTo>
                      <a:cubicBezTo>
                        <a:pt x="0" y="108698"/>
                        <a:pt x="0" y="108508"/>
                        <a:pt x="0" y="108317"/>
                      </a:cubicBezTo>
                      <a:lnTo>
                        <a:pt x="0" y="108317"/>
                      </a:lnTo>
                      <a:cubicBezTo>
                        <a:pt x="1143" y="102603"/>
                        <a:pt x="2476" y="97270"/>
                        <a:pt x="3620" y="91936"/>
                      </a:cubicBezTo>
                      <a:cubicBezTo>
                        <a:pt x="9144" y="67175"/>
                        <a:pt x="13525" y="47746"/>
                        <a:pt x="10096" y="18222"/>
                      </a:cubicBezTo>
                      <a:cubicBezTo>
                        <a:pt x="10096" y="18222"/>
                        <a:pt x="10096" y="18032"/>
                        <a:pt x="10096" y="18032"/>
                      </a:cubicBezTo>
                      <a:cubicBezTo>
                        <a:pt x="8954" y="9270"/>
                        <a:pt x="10287" y="3365"/>
                        <a:pt x="13906" y="1080"/>
                      </a:cubicBezTo>
                      <a:cubicBezTo>
                        <a:pt x="15239" y="127"/>
                        <a:pt x="18097" y="-1016"/>
                        <a:pt x="22478" y="1651"/>
                      </a:cubicBezTo>
                      <a:cubicBezTo>
                        <a:pt x="28193" y="5080"/>
                        <a:pt x="34098" y="13461"/>
                        <a:pt x="38670" y="24699"/>
                      </a:cubicBezTo>
                      <a:cubicBezTo>
                        <a:pt x="43432" y="36318"/>
                        <a:pt x="43623" y="46984"/>
                        <a:pt x="43623" y="56508"/>
                      </a:cubicBezTo>
                      <a:cubicBezTo>
                        <a:pt x="43813" y="69841"/>
                        <a:pt x="44004" y="79555"/>
                        <a:pt x="56957" y="85270"/>
                      </a:cubicBezTo>
                      <a:cubicBezTo>
                        <a:pt x="67815" y="90032"/>
                        <a:pt x="79245" y="89651"/>
                        <a:pt x="90103" y="89079"/>
                      </a:cubicBezTo>
                      <a:cubicBezTo>
                        <a:pt x="104009" y="88508"/>
                        <a:pt x="117153" y="88127"/>
                        <a:pt x="128392" y="97651"/>
                      </a:cubicBezTo>
                      <a:cubicBezTo>
                        <a:pt x="150680" y="116698"/>
                        <a:pt x="181158" y="113651"/>
                        <a:pt x="202303" y="104508"/>
                      </a:cubicBezTo>
                      <a:cubicBezTo>
                        <a:pt x="203256" y="104127"/>
                        <a:pt x="204589" y="104508"/>
                        <a:pt x="204970" y="105460"/>
                      </a:cubicBezTo>
                      <a:cubicBezTo>
                        <a:pt x="205351" y="106413"/>
                        <a:pt x="204970" y="107746"/>
                        <a:pt x="204017" y="108127"/>
                      </a:cubicBezTo>
                      <a:cubicBezTo>
                        <a:pt x="175824" y="122793"/>
                        <a:pt x="142679" y="130222"/>
                        <a:pt x="106676" y="130222"/>
                      </a:cubicBezTo>
                      <a:lnTo>
                        <a:pt x="106676" y="130222"/>
                      </a:lnTo>
                      <a:close/>
                      <a:moveTo>
                        <a:pt x="4381" y="107365"/>
                      </a:moveTo>
                      <a:cubicBezTo>
                        <a:pt x="7429" y="108508"/>
                        <a:pt x="10477" y="109460"/>
                        <a:pt x="13144" y="110412"/>
                      </a:cubicBezTo>
                      <a:cubicBezTo>
                        <a:pt x="14097" y="110793"/>
                        <a:pt x="15239" y="110984"/>
                        <a:pt x="16192" y="111365"/>
                      </a:cubicBezTo>
                      <a:cubicBezTo>
                        <a:pt x="17716" y="111746"/>
                        <a:pt x="19049" y="112317"/>
                        <a:pt x="20383" y="112698"/>
                      </a:cubicBezTo>
                      <a:lnTo>
                        <a:pt x="20954" y="112889"/>
                      </a:lnTo>
                      <a:cubicBezTo>
                        <a:pt x="21526" y="113079"/>
                        <a:pt x="22288" y="113270"/>
                        <a:pt x="22859" y="113460"/>
                      </a:cubicBezTo>
                      <a:lnTo>
                        <a:pt x="23621" y="113651"/>
                      </a:lnTo>
                      <a:cubicBezTo>
                        <a:pt x="24574" y="113841"/>
                        <a:pt x="25336" y="114222"/>
                        <a:pt x="26288" y="114412"/>
                      </a:cubicBezTo>
                      <a:cubicBezTo>
                        <a:pt x="42861" y="119174"/>
                        <a:pt x="59624" y="122412"/>
                        <a:pt x="76007" y="124317"/>
                      </a:cubicBezTo>
                      <a:lnTo>
                        <a:pt x="76197" y="124317"/>
                      </a:lnTo>
                      <a:cubicBezTo>
                        <a:pt x="76959" y="124317"/>
                        <a:pt x="77721" y="124508"/>
                        <a:pt x="78483" y="124508"/>
                      </a:cubicBezTo>
                      <a:cubicBezTo>
                        <a:pt x="113534" y="128127"/>
                        <a:pt x="146870" y="125079"/>
                        <a:pt x="176015" y="115365"/>
                      </a:cubicBezTo>
                      <a:cubicBezTo>
                        <a:pt x="158871" y="116889"/>
                        <a:pt x="140583" y="113460"/>
                        <a:pt x="125535" y="100698"/>
                      </a:cubicBezTo>
                      <a:cubicBezTo>
                        <a:pt x="115438" y="92127"/>
                        <a:pt x="103056" y="92508"/>
                        <a:pt x="89913" y="93079"/>
                      </a:cubicBezTo>
                      <a:cubicBezTo>
                        <a:pt x="78483" y="93460"/>
                        <a:pt x="66672" y="94032"/>
                        <a:pt x="54862" y="88889"/>
                      </a:cubicBezTo>
                      <a:cubicBezTo>
                        <a:pt x="39432" y="82222"/>
                        <a:pt x="39432" y="70222"/>
                        <a:pt x="39051" y="56508"/>
                      </a:cubicBezTo>
                      <a:cubicBezTo>
                        <a:pt x="38861" y="47365"/>
                        <a:pt x="38861" y="37079"/>
                        <a:pt x="34289" y="26222"/>
                      </a:cubicBezTo>
                      <a:cubicBezTo>
                        <a:pt x="30098" y="15937"/>
                        <a:pt x="24574" y="8127"/>
                        <a:pt x="19811" y="5270"/>
                      </a:cubicBezTo>
                      <a:cubicBezTo>
                        <a:pt x="18478" y="4508"/>
                        <a:pt x="16763" y="3746"/>
                        <a:pt x="15621" y="4508"/>
                      </a:cubicBezTo>
                      <a:cubicBezTo>
                        <a:pt x="14097" y="5651"/>
                        <a:pt x="12763" y="9651"/>
                        <a:pt x="13716" y="17651"/>
                      </a:cubicBezTo>
                      <a:cubicBezTo>
                        <a:pt x="13716" y="17651"/>
                        <a:pt x="13716" y="17842"/>
                        <a:pt x="13716" y="17842"/>
                      </a:cubicBezTo>
                      <a:cubicBezTo>
                        <a:pt x="17144" y="47937"/>
                        <a:pt x="12573" y="68698"/>
                        <a:pt x="7049" y="92698"/>
                      </a:cubicBezTo>
                      <a:cubicBezTo>
                        <a:pt x="6667" y="97460"/>
                        <a:pt x="5525" y="102412"/>
                        <a:pt x="4381" y="107365"/>
                      </a:cubicBezTo>
                      <a:lnTo>
                        <a:pt x="4381" y="107365"/>
                      </a:lnTo>
                      <a:close/>
                    </a:path>
                  </a:pathLst>
                </a:custGeom>
                <a:solidFill>
                  <a:srgbClr val="000000"/>
                </a:solidFill>
                <a:ln w="1904" cap="flat">
                  <a:noFill/>
                  <a:prstDash val="solid"/>
                  <a:miter/>
                </a:ln>
              </p:spPr>
              <p:txBody>
                <a:bodyPr rtlCol="0" anchor="ctr"/>
                <a:lstStyle/>
                <a:p>
                  <a:endParaRPr lang="fr-FR"/>
                </a:p>
              </p:txBody>
            </p:sp>
          </p:grpSp>
          <p:sp>
            <p:nvSpPr>
              <p:cNvPr id="1467" name="Forme libre 1466">
                <a:extLst>
                  <a:ext uri="{FF2B5EF4-FFF2-40B4-BE49-F238E27FC236}">
                    <a16:creationId xmlns:a16="http://schemas.microsoft.com/office/drawing/2014/main" id="{830C8B7C-6DEB-473F-1125-D766B926DD99}"/>
                  </a:ext>
                </a:extLst>
              </p:cNvPr>
              <p:cNvSpPr/>
              <p:nvPr/>
            </p:nvSpPr>
            <p:spPr>
              <a:xfrm>
                <a:off x="6721317" y="2359007"/>
                <a:ext cx="363376" cy="170852"/>
              </a:xfrm>
              <a:custGeom>
                <a:avLst/>
                <a:gdLst>
                  <a:gd name="connsiteX0" fmla="*/ 212923 w 363376"/>
                  <a:gd name="connsiteY0" fmla="*/ 170853 h 170852"/>
                  <a:gd name="connsiteX1" fmla="*/ 139202 w 363376"/>
                  <a:gd name="connsiteY1" fmla="*/ 147424 h 170852"/>
                  <a:gd name="connsiteX2" fmla="*/ 100342 w 363376"/>
                  <a:gd name="connsiteY2" fmla="*/ 116758 h 170852"/>
                  <a:gd name="connsiteX3" fmla="*/ 1286 w 363376"/>
                  <a:gd name="connsiteY3" fmla="*/ 54853 h 170852"/>
                  <a:gd name="connsiteX4" fmla="*/ 143 w 363376"/>
                  <a:gd name="connsiteY4" fmla="*/ 52187 h 170852"/>
                  <a:gd name="connsiteX5" fmla="*/ 2810 w 363376"/>
                  <a:gd name="connsiteY5" fmla="*/ 51044 h 170852"/>
                  <a:gd name="connsiteX6" fmla="*/ 103199 w 363376"/>
                  <a:gd name="connsiteY6" fmla="*/ 113900 h 170852"/>
                  <a:gd name="connsiteX7" fmla="*/ 141488 w 363376"/>
                  <a:gd name="connsiteY7" fmla="*/ 144186 h 170852"/>
                  <a:gd name="connsiteX8" fmla="*/ 241497 w 363376"/>
                  <a:gd name="connsiteY8" fmla="*/ 162281 h 170852"/>
                  <a:gd name="connsiteX9" fmla="*/ 287024 w 363376"/>
                  <a:gd name="connsiteY9" fmla="*/ 110853 h 170852"/>
                  <a:gd name="connsiteX10" fmla="*/ 300549 w 363376"/>
                  <a:gd name="connsiteY10" fmla="*/ 63425 h 170852"/>
                  <a:gd name="connsiteX11" fmla="*/ 350458 w 363376"/>
                  <a:gd name="connsiteY11" fmla="*/ 1330 h 170852"/>
                  <a:gd name="connsiteX12" fmla="*/ 362840 w 363376"/>
                  <a:gd name="connsiteY12" fmla="*/ 2472 h 170852"/>
                  <a:gd name="connsiteX13" fmla="*/ 354268 w 363376"/>
                  <a:gd name="connsiteY13" fmla="*/ 16949 h 170852"/>
                  <a:gd name="connsiteX14" fmla="*/ 351411 w 363376"/>
                  <a:gd name="connsiteY14" fmla="*/ 16568 h 170852"/>
                  <a:gd name="connsiteX15" fmla="*/ 351791 w 363376"/>
                  <a:gd name="connsiteY15" fmla="*/ 13711 h 170852"/>
                  <a:gd name="connsiteX16" fmla="*/ 359411 w 363376"/>
                  <a:gd name="connsiteY16" fmla="*/ 4377 h 170852"/>
                  <a:gd name="connsiteX17" fmla="*/ 351791 w 363376"/>
                  <a:gd name="connsiteY17" fmla="*/ 5139 h 170852"/>
                  <a:gd name="connsiteX18" fmla="*/ 304549 w 363376"/>
                  <a:gd name="connsiteY18" fmla="*/ 64377 h 170852"/>
                  <a:gd name="connsiteX19" fmla="*/ 291025 w 363376"/>
                  <a:gd name="connsiteY19" fmla="*/ 111996 h 170852"/>
                  <a:gd name="connsiteX20" fmla="*/ 243021 w 363376"/>
                  <a:gd name="connsiteY20" fmla="*/ 165900 h 170852"/>
                  <a:gd name="connsiteX21" fmla="*/ 212923 w 363376"/>
                  <a:gd name="connsiteY21" fmla="*/ 170853 h 170852"/>
                  <a:gd name="connsiteX22" fmla="*/ 212923 w 363376"/>
                  <a:gd name="connsiteY22" fmla="*/ 170853 h 17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3376" h="170852">
                    <a:moveTo>
                      <a:pt x="212923" y="170853"/>
                    </a:moveTo>
                    <a:cubicBezTo>
                      <a:pt x="189873" y="170853"/>
                      <a:pt x="164157" y="162853"/>
                      <a:pt x="139202" y="147424"/>
                    </a:cubicBezTo>
                    <a:cubicBezTo>
                      <a:pt x="124344" y="138281"/>
                      <a:pt x="112724" y="127805"/>
                      <a:pt x="100342" y="116758"/>
                    </a:cubicBezTo>
                    <a:cubicBezTo>
                      <a:pt x="77863" y="96758"/>
                      <a:pt x="52528" y="73901"/>
                      <a:pt x="1286" y="54853"/>
                    </a:cubicBezTo>
                    <a:cubicBezTo>
                      <a:pt x="143" y="54472"/>
                      <a:pt x="-238" y="53329"/>
                      <a:pt x="143" y="52187"/>
                    </a:cubicBezTo>
                    <a:cubicBezTo>
                      <a:pt x="524" y="51044"/>
                      <a:pt x="1667" y="50663"/>
                      <a:pt x="2810" y="51044"/>
                    </a:cubicBezTo>
                    <a:cubicBezTo>
                      <a:pt x="54814" y="70472"/>
                      <a:pt x="80531" y="93520"/>
                      <a:pt x="103199" y="113900"/>
                    </a:cubicBezTo>
                    <a:cubicBezTo>
                      <a:pt x="115391" y="124758"/>
                      <a:pt x="127011" y="135234"/>
                      <a:pt x="141488" y="144186"/>
                    </a:cubicBezTo>
                    <a:cubicBezTo>
                      <a:pt x="176729" y="166091"/>
                      <a:pt x="213304" y="172567"/>
                      <a:pt x="241497" y="162281"/>
                    </a:cubicBezTo>
                    <a:cubicBezTo>
                      <a:pt x="263022" y="154281"/>
                      <a:pt x="278833" y="136567"/>
                      <a:pt x="287024" y="110853"/>
                    </a:cubicBezTo>
                    <a:cubicBezTo>
                      <a:pt x="293310" y="91424"/>
                      <a:pt x="297311" y="75996"/>
                      <a:pt x="300549" y="63425"/>
                    </a:cubicBezTo>
                    <a:cubicBezTo>
                      <a:pt x="310645" y="24758"/>
                      <a:pt x="313693" y="13139"/>
                      <a:pt x="350458" y="1330"/>
                    </a:cubicBezTo>
                    <a:cubicBezTo>
                      <a:pt x="357125" y="-766"/>
                      <a:pt x="361316" y="-385"/>
                      <a:pt x="362840" y="2472"/>
                    </a:cubicBezTo>
                    <a:cubicBezTo>
                      <a:pt x="364745" y="5901"/>
                      <a:pt x="361507" y="11234"/>
                      <a:pt x="354268" y="16949"/>
                    </a:cubicBezTo>
                    <a:cubicBezTo>
                      <a:pt x="353315" y="17710"/>
                      <a:pt x="352172" y="17520"/>
                      <a:pt x="351411" y="16568"/>
                    </a:cubicBezTo>
                    <a:cubicBezTo>
                      <a:pt x="350649" y="15615"/>
                      <a:pt x="350839" y="14472"/>
                      <a:pt x="351791" y="13711"/>
                    </a:cubicBezTo>
                    <a:cubicBezTo>
                      <a:pt x="358459" y="8377"/>
                      <a:pt x="359602" y="4949"/>
                      <a:pt x="359411" y="4377"/>
                    </a:cubicBezTo>
                    <a:cubicBezTo>
                      <a:pt x="359411" y="4377"/>
                      <a:pt x="358078" y="3234"/>
                      <a:pt x="351791" y="5139"/>
                    </a:cubicBezTo>
                    <a:cubicBezTo>
                      <a:pt x="317122" y="16187"/>
                      <a:pt x="314455" y="26282"/>
                      <a:pt x="304549" y="64377"/>
                    </a:cubicBezTo>
                    <a:cubicBezTo>
                      <a:pt x="301311" y="76948"/>
                      <a:pt x="297120" y="92567"/>
                      <a:pt x="291025" y="111996"/>
                    </a:cubicBezTo>
                    <a:cubicBezTo>
                      <a:pt x="282452" y="138853"/>
                      <a:pt x="265689" y="157519"/>
                      <a:pt x="243021" y="165900"/>
                    </a:cubicBezTo>
                    <a:cubicBezTo>
                      <a:pt x="233496" y="169138"/>
                      <a:pt x="223590" y="170853"/>
                      <a:pt x="212923" y="170853"/>
                    </a:cubicBezTo>
                    <a:lnTo>
                      <a:pt x="212923" y="170853"/>
                    </a:lnTo>
                    <a:close/>
                  </a:path>
                </a:pathLst>
              </a:custGeom>
              <a:solidFill>
                <a:srgbClr val="000000"/>
              </a:solidFill>
              <a:ln w="1904" cap="flat">
                <a:noFill/>
                <a:prstDash val="solid"/>
                <a:miter/>
              </a:ln>
            </p:spPr>
            <p:txBody>
              <a:bodyPr rtlCol="0" anchor="ctr"/>
              <a:lstStyle/>
              <a:p>
                <a:endParaRPr lang="fr-FR"/>
              </a:p>
            </p:txBody>
          </p:sp>
          <p:sp>
            <p:nvSpPr>
              <p:cNvPr id="1468" name="Forme libre 1467">
                <a:extLst>
                  <a:ext uri="{FF2B5EF4-FFF2-40B4-BE49-F238E27FC236}">
                    <a16:creationId xmlns:a16="http://schemas.microsoft.com/office/drawing/2014/main" id="{B1853DFD-747F-103A-B24C-B3CC1C5719AE}"/>
                  </a:ext>
                </a:extLst>
              </p:cNvPr>
              <p:cNvSpPr/>
              <p:nvPr/>
            </p:nvSpPr>
            <p:spPr>
              <a:xfrm>
                <a:off x="7051583" y="2414395"/>
                <a:ext cx="21561" cy="50512"/>
              </a:xfrm>
              <a:custGeom>
                <a:avLst/>
                <a:gdLst>
                  <a:gd name="connsiteX0" fmla="*/ 2096 w 21561"/>
                  <a:gd name="connsiteY0" fmla="*/ 50512 h 50512"/>
                  <a:gd name="connsiteX1" fmla="*/ 2096 w 21561"/>
                  <a:gd name="connsiteY1" fmla="*/ 50512 h 50512"/>
                  <a:gd name="connsiteX2" fmla="*/ 0 w 21561"/>
                  <a:gd name="connsiteY2" fmla="*/ 48226 h 50512"/>
                  <a:gd name="connsiteX3" fmla="*/ 572 w 21561"/>
                  <a:gd name="connsiteY3" fmla="*/ 37941 h 50512"/>
                  <a:gd name="connsiteX4" fmla="*/ 762 w 21561"/>
                  <a:gd name="connsiteY4" fmla="*/ 25560 h 50512"/>
                  <a:gd name="connsiteX5" fmla="*/ 19049 w 21561"/>
                  <a:gd name="connsiteY5" fmla="*/ 36 h 50512"/>
                  <a:gd name="connsiteX6" fmla="*/ 21526 w 21561"/>
                  <a:gd name="connsiteY6" fmla="*/ 1560 h 50512"/>
                  <a:gd name="connsiteX7" fmla="*/ 20002 w 21561"/>
                  <a:gd name="connsiteY7" fmla="*/ 4036 h 50512"/>
                  <a:gd name="connsiteX8" fmla="*/ 4953 w 21561"/>
                  <a:gd name="connsiteY8" fmla="*/ 25560 h 50512"/>
                  <a:gd name="connsiteX9" fmla="*/ 4762 w 21561"/>
                  <a:gd name="connsiteY9" fmla="*/ 38131 h 50512"/>
                  <a:gd name="connsiteX10" fmla="*/ 4191 w 21561"/>
                  <a:gd name="connsiteY10" fmla="*/ 48607 h 50512"/>
                  <a:gd name="connsiteX11" fmla="*/ 2096 w 21561"/>
                  <a:gd name="connsiteY11" fmla="*/ 50512 h 50512"/>
                  <a:gd name="connsiteX12" fmla="*/ 2096 w 21561"/>
                  <a:gd name="connsiteY12" fmla="*/ 50512 h 5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61" h="50512">
                    <a:moveTo>
                      <a:pt x="2096" y="50512"/>
                    </a:moveTo>
                    <a:cubicBezTo>
                      <a:pt x="2096" y="50512"/>
                      <a:pt x="1905" y="50512"/>
                      <a:pt x="2096" y="50512"/>
                    </a:cubicBezTo>
                    <a:cubicBezTo>
                      <a:pt x="762" y="50322"/>
                      <a:pt x="0" y="49369"/>
                      <a:pt x="0" y="48226"/>
                    </a:cubicBezTo>
                    <a:cubicBezTo>
                      <a:pt x="191" y="44798"/>
                      <a:pt x="572" y="41369"/>
                      <a:pt x="572" y="37941"/>
                    </a:cubicBezTo>
                    <a:cubicBezTo>
                      <a:pt x="762" y="33750"/>
                      <a:pt x="762" y="29560"/>
                      <a:pt x="762" y="25560"/>
                    </a:cubicBezTo>
                    <a:cubicBezTo>
                      <a:pt x="762" y="6703"/>
                      <a:pt x="9525" y="2131"/>
                      <a:pt x="19049" y="36"/>
                    </a:cubicBezTo>
                    <a:cubicBezTo>
                      <a:pt x="20192" y="-154"/>
                      <a:pt x="21336" y="417"/>
                      <a:pt x="21526" y="1560"/>
                    </a:cubicBezTo>
                    <a:cubicBezTo>
                      <a:pt x="21716" y="2703"/>
                      <a:pt x="21145" y="3846"/>
                      <a:pt x="20002" y="4036"/>
                    </a:cubicBezTo>
                    <a:cubicBezTo>
                      <a:pt x="10477" y="6131"/>
                      <a:pt x="4953" y="10322"/>
                      <a:pt x="4953" y="25560"/>
                    </a:cubicBezTo>
                    <a:cubicBezTo>
                      <a:pt x="4953" y="29750"/>
                      <a:pt x="4953" y="33941"/>
                      <a:pt x="4762" y="38131"/>
                    </a:cubicBezTo>
                    <a:cubicBezTo>
                      <a:pt x="4572" y="41750"/>
                      <a:pt x="4381" y="45179"/>
                      <a:pt x="4191" y="48607"/>
                    </a:cubicBezTo>
                    <a:cubicBezTo>
                      <a:pt x="4001" y="49750"/>
                      <a:pt x="3239" y="50512"/>
                      <a:pt x="2096" y="50512"/>
                    </a:cubicBezTo>
                    <a:lnTo>
                      <a:pt x="2096" y="50512"/>
                    </a:lnTo>
                    <a:close/>
                  </a:path>
                </a:pathLst>
              </a:custGeom>
              <a:solidFill>
                <a:srgbClr val="000000"/>
              </a:solidFill>
              <a:ln w="1904" cap="flat">
                <a:noFill/>
                <a:prstDash val="solid"/>
                <a:miter/>
              </a:ln>
            </p:spPr>
            <p:txBody>
              <a:bodyPr rtlCol="0" anchor="ctr"/>
              <a:lstStyle/>
              <a:p>
                <a:endParaRPr lang="fr-FR"/>
              </a:p>
            </p:txBody>
          </p:sp>
          <p:sp>
            <p:nvSpPr>
              <p:cNvPr id="1469" name="Forme libre 1468">
                <a:extLst>
                  <a:ext uri="{FF2B5EF4-FFF2-40B4-BE49-F238E27FC236}">
                    <a16:creationId xmlns:a16="http://schemas.microsoft.com/office/drawing/2014/main" id="{BA33E6B4-7E2D-59C5-7F03-DEEC8C4B41EF}"/>
                  </a:ext>
                </a:extLst>
              </p:cNvPr>
              <p:cNvSpPr/>
              <p:nvPr/>
            </p:nvSpPr>
            <p:spPr>
              <a:xfrm>
                <a:off x="7053678" y="2452527"/>
                <a:ext cx="9395" cy="10476"/>
              </a:xfrm>
              <a:custGeom>
                <a:avLst/>
                <a:gdLst>
                  <a:gd name="connsiteX0" fmla="*/ 9334 w 9395"/>
                  <a:gd name="connsiteY0" fmla="*/ 7619 h 10476"/>
                  <a:gd name="connsiteX1" fmla="*/ 0 w 9395"/>
                  <a:gd name="connsiteY1" fmla="*/ 10476 h 10476"/>
                  <a:gd name="connsiteX2" fmla="*/ 572 w 9395"/>
                  <a:gd name="connsiteY2" fmla="*/ 0 h 10476"/>
                  <a:gd name="connsiteX3" fmla="*/ 9334 w 9395"/>
                  <a:gd name="connsiteY3" fmla="*/ 7619 h 10476"/>
                </a:gdLst>
                <a:ahLst/>
                <a:cxnLst>
                  <a:cxn ang="0">
                    <a:pos x="connsiteX0" y="connsiteY0"/>
                  </a:cxn>
                  <a:cxn ang="0">
                    <a:pos x="connsiteX1" y="connsiteY1"/>
                  </a:cxn>
                  <a:cxn ang="0">
                    <a:pos x="connsiteX2" y="connsiteY2"/>
                  </a:cxn>
                  <a:cxn ang="0">
                    <a:pos x="connsiteX3" y="connsiteY3"/>
                  </a:cxn>
                </a:cxnLst>
                <a:rect l="l" t="t" r="r" b="b"/>
                <a:pathLst>
                  <a:path w="9395" h="10476">
                    <a:moveTo>
                      <a:pt x="9334" y="7619"/>
                    </a:moveTo>
                    <a:cubicBezTo>
                      <a:pt x="8953" y="9524"/>
                      <a:pt x="5334" y="10476"/>
                      <a:pt x="0" y="10476"/>
                    </a:cubicBezTo>
                    <a:cubicBezTo>
                      <a:pt x="191" y="7047"/>
                      <a:pt x="572" y="3619"/>
                      <a:pt x="572" y="0"/>
                    </a:cubicBezTo>
                    <a:cubicBezTo>
                      <a:pt x="6477" y="2667"/>
                      <a:pt x="9906" y="5524"/>
                      <a:pt x="9334" y="7619"/>
                    </a:cubicBezTo>
                    <a:close/>
                  </a:path>
                </a:pathLst>
              </a:custGeom>
              <a:solidFill>
                <a:srgbClr val="000000"/>
              </a:solidFill>
              <a:ln w="1904" cap="flat">
                <a:noFill/>
                <a:prstDash val="solid"/>
                <a:miter/>
              </a:ln>
            </p:spPr>
            <p:txBody>
              <a:bodyPr rtlCol="0" anchor="ctr"/>
              <a:lstStyle/>
              <a:p>
                <a:endParaRPr lang="fr-FR"/>
              </a:p>
            </p:txBody>
          </p:sp>
          <p:sp>
            <p:nvSpPr>
              <p:cNvPr id="1470" name="Forme libre 1469">
                <a:extLst>
                  <a:ext uri="{FF2B5EF4-FFF2-40B4-BE49-F238E27FC236}">
                    <a16:creationId xmlns:a16="http://schemas.microsoft.com/office/drawing/2014/main" id="{F5871A74-3388-3AFE-DD45-1BE173EB242F}"/>
                  </a:ext>
                </a:extLst>
              </p:cNvPr>
              <p:cNvSpPr/>
              <p:nvPr/>
            </p:nvSpPr>
            <p:spPr>
              <a:xfrm>
                <a:off x="7051392" y="2450306"/>
                <a:ext cx="13438" cy="14601"/>
              </a:xfrm>
              <a:custGeom>
                <a:avLst/>
                <a:gdLst>
                  <a:gd name="connsiteX0" fmla="*/ 2857 w 13438"/>
                  <a:gd name="connsiteY0" fmla="*/ 14601 h 14601"/>
                  <a:gd name="connsiteX1" fmla="*/ 2095 w 13438"/>
                  <a:gd name="connsiteY1" fmla="*/ 14601 h 14601"/>
                  <a:gd name="connsiteX2" fmla="*/ 572 w 13438"/>
                  <a:gd name="connsiteY2" fmla="*/ 13839 h 14601"/>
                  <a:gd name="connsiteX3" fmla="*/ 0 w 13438"/>
                  <a:gd name="connsiteY3" fmla="*/ 12316 h 14601"/>
                  <a:gd name="connsiteX4" fmla="*/ 572 w 13438"/>
                  <a:gd name="connsiteY4" fmla="*/ 2030 h 14601"/>
                  <a:gd name="connsiteX5" fmla="*/ 1524 w 13438"/>
                  <a:gd name="connsiteY5" fmla="*/ 316 h 14601"/>
                  <a:gd name="connsiteX6" fmla="*/ 3429 w 13438"/>
                  <a:gd name="connsiteY6" fmla="*/ 125 h 14601"/>
                  <a:gd name="connsiteX7" fmla="*/ 13334 w 13438"/>
                  <a:gd name="connsiteY7" fmla="*/ 10220 h 14601"/>
                  <a:gd name="connsiteX8" fmla="*/ 13334 w 13438"/>
                  <a:gd name="connsiteY8" fmla="*/ 10220 h 14601"/>
                  <a:gd name="connsiteX9" fmla="*/ 2857 w 13438"/>
                  <a:gd name="connsiteY9" fmla="*/ 14601 h 14601"/>
                  <a:gd name="connsiteX10" fmla="*/ 2857 w 13438"/>
                  <a:gd name="connsiteY10" fmla="*/ 14601 h 14601"/>
                  <a:gd name="connsiteX11" fmla="*/ 4762 w 13438"/>
                  <a:gd name="connsiteY11" fmla="*/ 5458 h 14601"/>
                  <a:gd name="connsiteX12" fmla="*/ 4381 w 13438"/>
                  <a:gd name="connsiteY12" fmla="*/ 10601 h 14601"/>
                  <a:gd name="connsiteX13" fmla="*/ 9525 w 13438"/>
                  <a:gd name="connsiteY13" fmla="*/ 9458 h 14601"/>
                  <a:gd name="connsiteX14" fmla="*/ 4762 w 13438"/>
                  <a:gd name="connsiteY14" fmla="*/ 5458 h 14601"/>
                  <a:gd name="connsiteX15" fmla="*/ 4762 w 13438"/>
                  <a:gd name="connsiteY15" fmla="*/ 545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438" h="14601">
                    <a:moveTo>
                      <a:pt x="2857" y="14601"/>
                    </a:moveTo>
                    <a:cubicBezTo>
                      <a:pt x="2667" y="14601"/>
                      <a:pt x="2476" y="14601"/>
                      <a:pt x="2095" y="14601"/>
                    </a:cubicBezTo>
                    <a:cubicBezTo>
                      <a:pt x="1524" y="14601"/>
                      <a:pt x="952" y="14411"/>
                      <a:pt x="572" y="13839"/>
                    </a:cubicBezTo>
                    <a:cubicBezTo>
                      <a:pt x="190" y="13458"/>
                      <a:pt x="0" y="12887"/>
                      <a:pt x="0" y="12316"/>
                    </a:cubicBezTo>
                    <a:cubicBezTo>
                      <a:pt x="190" y="8887"/>
                      <a:pt x="572" y="5458"/>
                      <a:pt x="572" y="2030"/>
                    </a:cubicBezTo>
                    <a:cubicBezTo>
                      <a:pt x="572" y="1268"/>
                      <a:pt x="952" y="696"/>
                      <a:pt x="1524" y="316"/>
                    </a:cubicBezTo>
                    <a:cubicBezTo>
                      <a:pt x="2095" y="-65"/>
                      <a:pt x="2857" y="-65"/>
                      <a:pt x="3429" y="125"/>
                    </a:cubicBezTo>
                    <a:cubicBezTo>
                      <a:pt x="10667" y="3554"/>
                      <a:pt x="14096" y="6792"/>
                      <a:pt x="13334" y="10220"/>
                    </a:cubicBezTo>
                    <a:lnTo>
                      <a:pt x="13334" y="10220"/>
                    </a:lnTo>
                    <a:cubicBezTo>
                      <a:pt x="12954" y="13268"/>
                      <a:pt x="9334" y="14601"/>
                      <a:pt x="2857" y="14601"/>
                    </a:cubicBezTo>
                    <a:lnTo>
                      <a:pt x="2857" y="14601"/>
                    </a:lnTo>
                    <a:close/>
                    <a:moveTo>
                      <a:pt x="4762" y="5458"/>
                    </a:moveTo>
                    <a:cubicBezTo>
                      <a:pt x="4762" y="7173"/>
                      <a:pt x="4572" y="8887"/>
                      <a:pt x="4381" y="10601"/>
                    </a:cubicBezTo>
                    <a:cubicBezTo>
                      <a:pt x="7810" y="10411"/>
                      <a:pt x="9144" y="9839"/>
                      <a:pt x="9525" y="9458"/>
                    </a:cubicBezTo>
                    <a:cubicBezTo>
                      <a:pt x="9525" y="8887"/>
                      <a:pt x="8381" y="7363"/>
                      <a:pt x="4762" y="5458"/>
                    </a:cubicBezTo>
                    <a:lnTo>
                      <a:pt x="4762" y="5458"/>
                    </a:lnTo>
                    <a:close/>
                  </a:path>
                </a:pathLst>
              </a:custGeom>
              <a:solidFill>
                <a:srgbClr val="000000"/>
              </a:solidFill>
              <a:ln w="1904" cap="flat">
                <a:noFill/>
                <a:prstDash val="solid"/>
                <a:miter/>
              </a:ln>
            </p:spPr>
            <p:txBody>
              <a:bodyPr rtlCol="0" anchor="ctr"/>
              <a:lstStyle/>
              <a:p>
                <a:endParaRPr lang="fr-FR"/>
              </a:p>
            </p:txBody>
          </p:sp>
          <p:sp>
            <p:nvSpPr>
              <p:cNvPr id="1471" name="Forme libre 1470">
                <a:extLst>
                  <a:ext uri="{FF2B5EF4-FFF2-40B4-BE49-F238E27FC236}">
                    <a16:creationId xmlns:a16="http://schemas.microsoft.com/office/drawing/2014/main" id="{B517656F-2ACF-8377-9477-E11766F28D38}"/>
                  </a:ext>
                </a:extLst>
              </p:cNvPr>
              <p:cNvSpPr/>
              <p:nvPr/>
            </p:nvSpPr>
            <p:spPr>
              <a:xfrm>
                <a:off x="6777347" y="2446021"/>
                <a:ext cx="288141" cy="190314"/>
              </a:xfrm>
              <a:custGeom>
                <a:avLst/>
                <a:gdLst>
                  <a:gd name="connsiteX0" fmla="*/ 96316 w 288141"/>
                  <a:gd name="connsiteY0" fmla="*/ 190314 h 190314"/>
                  <a:gd name="connsiteX1" fmla="*/ 1451 w 288141"/>
                  <a:gd name="connsiteY1" fmla="*/ 174314 h 190314"/>
                  <a:gd name="connsiteX2" fmla="*/ 117 w 288141"/>
                  <a:gd name="connsiteY2" fmla="*/ 171648 h 190314"/>
                  <a:gd name="connsiteX3" fmla="*/ 2784 w 288141"/>
                  <a:gd name="connsiteY3" fmla="*/ 170314 h 190314"/>
                  <a:gd name="connsiteX4" fmla="*/ 209468 w 288141"/>
                  <a:gd name="connsiteY4" fmla="*/ 154124 h 190314"/>
                  <a:gd name="connsiteX5" fmla="*/ 283379 w 288141"/>
                  <a:gd name="connsiteY5" fmla="*/ 17934 h 190314"/>
                  <a:gd name="connsiteX6" fmla="*/ 260520 w 288141"/>
                  <a:gd name="connsiteY6" fmla="*/ 16410 h 190314"/>
                  <a:gd name="connsiteX7" fmla="*/ 244138 w 288141"/>
                  <a:gd name="connsiteY7" fmla="*/ 10315 h 190314"/>
                  <a:gd name="connsiteX8" fmla="*/ 239947 w 288141"/>
                  <a:gd name="connsiteY8" fmla="*/ 7458 h 190314"/>
                  <a:gd name="connsiteX9" fmla="*/ 234804 w 288141"/>
                  <a:gd name="connsiteY9" fmla="*/ 24410 h 190314"/>
                  <a:gd name="connsiteX10" fmla="*/ 186800 w 288141"/>
                  <a:gd name="connsiteY10" fmla="*/ 78315 h 190314"/>
                  <a:gd name="connsiteX11" fmla="*/ 83362 w 288141"/>
                  <a:gd name="connsiteY11" fmla="*/ 59839 h 190314"/>
                  <a:gd name="connsiteX12" fmla="*/ 44502 w 288141"/>
                  <a:gd name="connsiteY12" fmla="*/ 29172 h 190314"/>
                  <a:gd name="connsiteX13" fmla="*/ 14785 w 288141"/>
                  <a:gd name="connsiteY13" fmla="*/ 4220 h 190314"/>
                  <a:gd name="connsiteX14" fmla="*/ 14404 w 288141"/>
                  <a:gd name="connsiteY14" fmla="*/ 1363 h 190314"/>
                  <a:gd name="connsiteX15" fmla="*/ 17262 w 288141"/>
                  <a:gd name="connsiteY15" fmla="*/ 982 h 190314"/>
                  <a:gd name="connsiteX16" fmla="*/ 47360 w 288141"/>
                  <a:gd name="connsiteY16" fmla="*/ 26125 h 190314"/>
                  <a:gd name="connsiteX17" fmla="*/ 85648 w 288141"/>
                  <a:gd name="connsiteY17" fmla="*/ 56410 h 190314"/>
                  <a:gd name="connsiteX18" fmla="*/ 185657 w 288141"/>
                  <a:gd name="connsiteY18" fmla="*/ 74505 h 190314"/>
                  <a:gd name="connsiteX19" fmla="*/ 231185 w 288141"/>
                  <a:gd name="connsiteY19" fmla="*/ 23077 h 190314"/>
                  <a:gd name="connsiteX20" fmla="*/ 237661 w 288141"/>
                  <a:gd name="connsiteY20" fmla="*/ 1553 h 190314"/>
                  <a:gd name="connsiteX21" fmla="*/ 240138 w 288141"/>
                  <a:gd name="connsiteY21" fmla="*/ 29 h 190314"/>
                  <a:gd name="connsiteX22" fmla="*/ 241471 w 288141"/>
                  <a:gd name="connsiteY22" fmla="*/ 982 h 190314"/>
                  <a:gd name="connsiteX23" fmla="*/ 241852 w 288141"/>
                  <a:gd name="connsiteY23" fmla="*/ 2506 h 190314"/>
                  <a:gd name="connsiteX24" fmla="*/ 261854 w 288141"/>
                  <a:gd name="connsiteY24" fmla="*/ 12029 h 190314"/>
                  <a:gd name="connsiteX25" fmla="*/ 284142 w 288141"/>
                  <a:gd name="connsiteY25" fmla="*/ 12982 h 190314"/>
                  <a:gd name="connsiteX26" fmla="*/ 286427 w 288141"/>
                  <a:gd name="connsiteY26" fmla="*/ 11458 h 190314"/>
                  <a:gd name="connsiteX27" fmla="*/ 288142 w 288141"/>
                  <a:gd name="connsiteY27" fmla="*/ 13553 h 190314"/>
                  <a:gd name="connsiteX28" fmla="*/ 212135 w 288141"/>
                  <a:gd name="connsiteY28" fmla="*/ 157171 h 190314"/>
                  <a:gd name="connsiteX29" fmla="*/ 96316 w 288141"/>
                  <a:gd name="connsiteY29" fmla="*/ 190314 h 190314"/>
                  <a:gd name="connsiteX30" fmla="*/ 96316 w 288141"/>
                  <a:gd name="connsiteY30" fmla="*/ 190314 h 19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8141" h="190314">
                    <a:moveTo>
                      <a:pt x="96316" y="190314"/>
                    </a:moveTo>
                    <a:cubicBezTo>
                      <a:pt x="66028" y="190314"/>
                      <a:pt x="34025" y="184981"/>
                      <a:pt x="1451" y="174314"/>
                    </a:cubicBezTo>
                    <a:cubicBezTo>
                      <a:pt x="308" y="173933"/>
                      <a:pt x="-263" y="172790"/>
                      <a:pt x="117" y="171648"/>
                    </a:cubicBezTo>
                    <a:cubicBezTo>
                      <a:pt x="498" y="170505"/>
                      <a:pt x="1642" y="169933"/>
                      <a:pt x="2784" y="170314"/>
                    </a:cubicBezTo>
                    <a:cubicBezTo>
                      <a:pt x="81077" y="195838"/>
                      <a:pt x="156321" y="189933"/>
                      <a:pt x="209468" y="154124"/>
                    </a:cubicBezTo>
                    <a:cubicBezTo>
                      <a:pt x="252901" y="124791"/>
                      <a:pt x="278427" y="77743"/>
                      <a:pt x="283379" y="17934"/>
                    </a:cubicBezTo>
                    <a:cubicBezTo>
                      <a:pt x="277474" y="19648"/>
                      <a:pt x="267188" y="17934"/>
                      <a:pt x="260520" y="16410"/>
                    </a:cubicBezTo>
                    <a:cubicBezTo>
                      <a:pt x="254234" y="14886"/>
                      <a:pt x="248329" y="12601"/>
                      <a:pt x="244138" y="10315"/>
                    </a:cubicBezTo>
                    <a:cubicBezTo>
                      <a:pt x="242424" y="9363"/>
                      <a:pt x="241090" y="8410"/>
                      <a:pt x="239947" y="7458"/>
                    </a:cubicBezTo>
                    <a:cubicBezTo>
                      <a:pt x="238233" y="13172"/>
                      <a:pt x="236519" y="18696"/>
                      <a:pt x="234804" y="24410"/>
                    </a:cubicBezTo>
                    <a:cubicBezTo>
                      <a:pt x="226232" y="51267"/>
                      <a:pt x="209468" y="69934"/>
                      <a:pt x="186800" y="78315"/>
                    </a:cubicBezTo>
                    <a:cubicBezTo>
                      <a:pt x="157464" y="89172"/>
                      <a:pt x="119747" y="82505"/>
                      <a:pt x="83362" y="59839"/>
                    </a:cubicBezTo>
                    <a:cubicBezTo>
                      <a:pt x="68504" y="50696"/>
                      <a:pt x="56884" y="40220"/>
                      <a:pt x="44502" y="29172"/>
                    </a:cubicBezTo>
                    <a:cubicBezTo>
                      <a:pt x="35359" y="20982"/>
                      <a:pt x="26025" y="12601"/>
                      <a:pt x="14785" y="4220"/>
                    </a:cubicBezTo>
                    <a:cubicBezTo>
                      <a:pt x="13833" y="3458"/>
                      <a:pt x="13643" y="2315"/>
                      <a:pt x="14404" y="1363"/>
                    </a:cubicBezTo>
                    <a:cubicBezTo>
                      <a:pt x="15166" y="410"/>
                      <a:pt x="16309" y="220"/>
                      <a:pt x="17262" y="982"/>
                    </a:cubicBezTo>
                    <a:cubicBezTo>
                      <a:pt x="28691" y="9553"/>
                      <a:pt x="38025" y="17934"/>
                      <a:pt x="47360" y="26125"/>
                    </a:cubicBezTo>
                    <a:cubicBezTo>
                      <a:pt x="59551" y="36982"/>
                      <a:pt x="71171" y="47458"/>
                      <a:pt x="85648" y="56410"/>
                    </a:cubicBezTo>
                    <a:cubicBezTo>
                      <a:pt x="120889" y="78315"/>
                      <a:pt x="157464" y="84791"/>
                      <a:pt x="185657" y="74505"/>
                    </a:cubicBezTo>
                    <a:cubicBezTo>
                      <a:pt x="207182" y="66505"/>
                      <a:pt x="222993" y="48791"/>
                      <a:pt x="231185" y="23077"/>
                    </a:cubicBezTo>
                    <a:cubicBezTo>
                      <a:pt x="233470" y="15839"/>
                      <a:pt x="235566" y="8791"/>
                      <a:pt x="237661" y="1553"/>
                    </a:cubicBezTo>
                    <a:cubicBezTo>
                      <a:pt x="238042" y="601"/>
                      <a:pt x="238995" y="-161"/>
                      <a:pt x="240138" y="29"/>
                    </a:cubicBezTo>
                    <a:cubicBezTo>
                      <a:pt x="240709" y="220"/>
                      <a:pt x="241281" y="410"/>
                      <a:pt x="241471" y="982"/>
                    </a:cubicBezTo>
                    <a:cubicBezTo>
                      <a:pt x="241852" y="1363"/>
                      <a:pt x="241852" y="2125"/>
                      <a:pt x="241852" y="2506"/>
                    </a:cubicBezTo>
                    <a:cubicBezTo>
                      <a:pt x="242043" y="3839"/>
                      <a:pt x="248138" y="8601"/>
                      <a:pt x="261854" y="12029"/>
                    </a:cubicBezTo>
                    <a:cubicBezTo>
                      <a:pt x="275760" y="15458"/>
                      <a:pt x="283379" y="14125"/>
                      <a:pt x="284142" y="12982"/>
                    </a:cubicBezTo>
                    <a:cubicBezTo>
                      <a:pt x="284332" y="12029"/>
                      <a:pt x="285475" y="11267"/>
                      <a:pt x="286427" y="11458"/>
                    </a:cubicBezTo>
                    <a:cubicBezTo>
                      <a:pt x="287380" y="11648"/>
                      <a:pt x="288142" y="12601"/>
                      <a:pt x="288142" y="13553"/>
                    </a:cubicBezTo>
                    <a:cubicBezTo>
                      <a:pt x="283951" y="76600"/>
                      <a:pt x="257663" y="126314"/>
                      <a:pt x="212135" y="157171"/>
                    </a:cubicBezTo>
                    <a:cubicBezTo>
                      <a:pt x="179752" y="179457"/>
                      <a:pt x="139939" y="190314"/>
                      <a:pt x="96316" y="190314"/>
                    </a:cubicBezTo>
                    <a:lnTo>
                      <a:pt x="96316" y="190314"/>
                    </a:lnTo>
                    <a:close/>
                  </a:path>
                </a:pathLst>
              </a:custGeom>
              <a:solidFill>
                <a:srgbClr val="000000"/>
              </a:solidFill>
              <a:ln w="1904" cap="flat">
                <a:noFill/>
                <a:prstDash val="solid"/>
                <a:miter/>
              </a:ln>
            </p:spPr>
            <p:txBody>
              <a:bodyPr rtlCol="0" anchor="ctr"/>
              <a:lstStyle/>
              <a:p>
                <a:endParaRPr lang="fr-FR"/>
              </a:p>
            </p:txBody>
          </p:sp>
          <p:sp>
            <p:nvSpPr>
              <p:cNvPr id="1472" name="Forme libre 1471">
                <a:extLst>
                  <a:ext uri="{FF2B5EF4-FFF2-40B4-BE49-F238E27FC236}">
                    <a16:creationId xmlns:a16="http://schemas.microsoft.com/office/drawing/2014/main" id="{AA38D1B6-88CF-2687-5929-65FA6802B6B7}"/>
                  </a:ext>
                </a:extLst>
              </p:cNvPr>
              <p:cNvSpPr/>
              <p:nvPr/>
            </p:nvSpPr>
            <p:spPr>
              <a:xfrm>
                <a:off x="6666188" y="2303801"/>
                <a:ext cx="5437" cy="12535"/>
              </a:xfrm>
              <a:custGeom>
                <a:avLst/>
                <a:gdLst>
                  <a:gd name="connsiteX0" fmla="*/ 3267 w 5437"/>
                  <a:gd name="connsiteY0" fmla="*/ 12535 h 12535"/>
                  <a:gd name="connsiteX1" fmla="*/ 2124 w 5437"/>
                  <a:gd name="connsiteY1" fmla="*/ 11964 h 12535"/>
                  <a:gd name="connsiteX2" fmla="*/ 29 w 5437"/>
                  <a:gd name="connsiteY2" fmla="*/ 5869 h 12535"/>
                  <a:gd name="connsiteX3" fmla="*/ 3076 w 5437"/>
                  <a:gd name="connsiteY3" fmla="*/ 345 h 12535"/>
                  <a:gd name="connsiteX4" fmla="*/ 5172 w 5437"/>
                  <a:gd name="connsiteY4" fmla="*/ 535 h 12535"/>
                  <a:gd name="connsiteX5" fmla="*/ 4981 w 5437"/>
                  <a:gd name="connsiteY5" fmla="*/ 2631 h 12535"/>
                  <a:gd name="connsiteX6" fmla="*/ 3076 w 5437"/>
                  <a:gd name="connsiteY6" fmla="*/ 5869 h 12535"/>
                  <a:gd name="connsiteX7" fmla="*/ 4410 w 5437"/>
                  <a:gd name="connsiteY7" fmla="*/ 9488 h 12535"/>
                  <a:gd name="connsiteX8" fmla="*/ 4410 w 5437"/>
                  <a:gd name="connsiteY8" fmla="*/ 11583 h 12535"/>
                  <a:gd name="connsiteX9" fmla="*/ 3267 w 5437"/>
                  <a:gd name="connsiteY9" fmla="*/ 12535 h 12535"/>
                  <a:gd name="connsiteX10" fmla="*/ 3267 w 5437"/>
                  <a:gd name="connsiteY10" fmla="*/ 12535 h 12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7" h="12535">
                    <a:moveTo>
                      <a:pt x="3267" y="12535"/>
                    </a:moveTo>
                    <a:cubicBezTo>
                      <a:pt x="2886" y="12535"/>
                      <a:pt x="2505" y="12345"/>
                      <a:pt x="2124" y="11964"/>
                    </a:cubicBezTo>
                    <a:cubicBezTo>
                      <a:pt x="600" y="10250"/>
                      <a:pt x="-162" y="8154"/>
                      <a:pt x="29" y="5869"/>
                    </a:cubicBezTo>
                    <a:cubicBezTo>
                      <a:pt x="219" y="3774"/>
                      <a:pt x="1171" y="1678"/>
                      <a:pt x="3076" y="345"/>
                    </a:cubicBezTo>
                    <a:cubicBezTo>
                      <a:pt x="3839" y="-226"/>
                      <a:pt x="4791" y="-36"/>
                      <a:pt x="5172" y="535"/>
                    </a:cubicBezTo>
                    <a:cubicBezTo>
                      <a:pt x="5553" y="1107"/>
                      <a:pt x="5553" y="2250"/>
                      <a:pt x="4981" y="2631"/>
                    </a:cubicBezTo>
                    <a:cubicBezTo>
                      <a:pt x="3839" y="3393"/>
                      <a:pt x="3267" y="4726"/>
                      <a:pt x="3076" y="5869"/>
                    </a:cubicBezTo>
                    <a:cubicBezTo>
                      <a:pt x="2886" y="7202"/>
                      <a:pt x="3457" y="8535"/>
                      <a:pt x="4410" y="9488"/>
                    </a:cubicBezTo>
                    <a:cubicBezTo>
                      <a:pt x="4981" y="10059"/>
                      <a:pt x="4981" y="11012"/>
                      <a:pt x="4410" y="11583"/>
                    </a:cubicBezTo>
                    <a:cubicBezTo>
                      <a:pt x="4029" y="12535"/>
                      <a:pt x="3648" y="12535"/>
                      <a:pt x="3267" y="12535"/>
                    </a:cubicBezTo>
                    <a:lnTo>
                      <a:pt x="3267" y="12535"/>
                    </a:lnTo>
                    <a:close/>
                  </a:path>
                </a:pathLst>
              </a:custGeom>
              <a:solidFill>
                <a:srgbClr val="000000"/>
              </a:solidFill>
              <a:ln w="1904" cap="flat">
                <a:noFill/>
                <a:prstDash val="solid"/>
                <a:miter/>
              </a:ln>
            </p:spPr>
            <p:txBody>
              <a:bodyPr rtlCol="0" anchor="ctr"/>
              <a:lstStyle/>
              <a:p>
                <a:endParaRPr lang="fr-FR"/>
              </a:p>
            </p:txBody>
          </p:sp>
          <p:sp>
            <p:nvSpPr>
              <p:cNvPr id="1473" name="Forme libre 1472">
                <a:extLst>
                  <a:ext uri="{FF2B5EF4-FFF2-40B4-BE49-F238E27FC236}">
                    <a16:creationId xmlns:a16="http://schemas.microsoft.com/office/drawing/2014/main" id="{0E5B6C52-889D-72F3-4515-FBBF4859AE77}"/>
                  </a:ext>
                </a:extLst>
              </p:cNvPr>
              <p:cNvSpPr/>
              <p:nvPr/>
            </p:nvSpPr>
            <p:spPr>
              <a:xfrm>
                <a:off x="6666217" y="2308178"/>
                <a:ext cx="9074" cy="3968"/>
              </a:xfrm>
              <a:custGeom>
                <a:avLst/>
                <a:gdLst>
                  <a:gd name="connsiteX0" fmla="*/ 1524 w 9074"/>
                  <a:gd name="connsiteY0" fmla="*/ 3968 h 3968"/>
                  <a:gd name="connsiteX1" fmla="*/ 190 w 9074"/>
                  <a:gd name="connsiteY1" fmla="*/ 3206 h 3968"/>
                  <a:gd name="connsiteX2" fmla="*/ 762 w 9074"/>
                  <a:gd name="connsiteY2" fmla="*/ 1111 h 3968"/>
                  <a:gd name="connsiteX3" fmla="*/ 8001 w 9074"/>
                  <a:gd name="connsiteY3" fmla="*/ 540 h 3968"/>
                  <a:gd name="connsiteX4" fmla="*/ 8953 w 9074"/>
                  <a:gd name="connsiteY4" fmla="*/ 2445 h 3968"/>
                  <a:gd name="connsiteX5" fmla="*/ 7048 w 9074"/>
                  <a:gd name="connsiteY5" fmla="*/ 3397 h 3968"/>
                  <a:gd name="connsiteX6" fmla="*/ 2095 w 9074"/>
                  <a:gd name="connsiteY6" fmla="*/ 3778 h 3968"/>
                  <a:gd name="connsiteX7" fmla="*/ 1524 w 9074"/>
                  <a:gd name="connsiteY7" fmla="*/ 3968 h 3968"/>
                  <a:gd name="connsiteX8" fmla="*/ 1524 w 9074"/>
                  <a:gd name="connsiteY8" fmla="*/ 3968 h 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74" h="3968">
                    <a:moveTo>
                      <a:pt x="1524" y="3968"/>
                    </a:moveTo>
                    <a:cubicBezTo>
                      <a:pt x="953" y="3968"/>
                      <a:pt x="381" y="3587"/>
                      <a:pt x="190" y="3206"/>
                    </a:cubicBezTo>
                    <a:cubicBezTo>
                      <a:pt x="-191" y="2445"/>
                      <a:pt x="0" y="1492"/>
                      <a:pt x="762" y="1111"/>
                    </a:cubicBezTo>
                    <a:cubicBezTo>
                      <a:pt x="3048" y="-32"/>
                      <a:pt x="5715" y="-413"/>
                      <a:pt x="8001" y="540"/>
                    </a:cubicBezTo>
                    <a:cubicBezTo>
                      <a:pt x="8763" y="730"/>
                      <a:pt x="9334" y="1683"/>
                      <a:pt x="8953" y="2445"/>
                    </a:cubicBezTo>
                    <a:cubicBezTo>
                      <a:pt x="8763" y="3206"/>
                      <a:pt x="7810" y="3778"/>
                      <a:pt x="7048" y="3397"/>
                    </a:cubicBezTo>
                    <a:cubicBezTo>
                      <a:pt x="5524" y="2825"/>
                      <a:pt x="3619" y="3016"/>
                      <a:pt x="2095" y="3778"/>
                    </a:cubicBezTo>
                    <a:cubicBezTo>
                      <a:pt x="2095" y="3968"/>
                      <a:pt x="1905" y="3968"/>
                      <a:pt x="1524" y="3968"/>
                    </a:cubicBezTo>
                    <a:lnTo>
                      <a:pt x="1524" y="3968"/>
                    </a:lnTo>
                    <a:close/>
                  </a:path>
                </a:pathLst>
              </a:custGeom>
              <a:solidFill>
                <a:srgbClr val="000000"/>
              </a:solidFill>
              <a:ln w="1904" cap="flat">
                <a:noFill/>
                <a:prstDash val="solid"/>
                <a:miter/>
              </a:ln>
            </p:spPr>
            <p:txBody>
              <a:bodyPr rtlCol="0" anchor="ctr"/>
              <a:lstStyle/>
              <a:p>
                <a:endParaRPr lang="fr-FR"/>
              </a:p>
            </p:txBody>
          </p:sp>
          <p:sp>
            <p:nvSpPr>
              <p:cNvPr id="1474" name="Forme libre 1473">
                <a:extLst>
                  <a:ext uri="{FF2B5EF4-FFF2-40B4-BE49-F238E27FC236}">
                    <a16:creationId xmlns:a16="http://schemas.microsoft.com/office/drawing/2014/main" id="{A55EA168-DD2C-8140-E6EC-F3923860E0C4}"/>
                  </a:ext>
                </a:extLst>
              </p:cNvPr>
              <p:cNvSpPr/>
              <p:nvPr/>
            </p:nvSpPr>
            <p:spPr>
              <a:xfrm>
                <a:off x="6229228" y="2644335"/>
                <a:ext cx="5143" cy="4741"/>
              </a:xfrm>
              <a:custGeom>
                <a:avLst/>
                <a:gdLst>
                  <a:gd name="connsiteX0" fmla="*/ 0 w 5143"/>
                  <a:gd name="connsiteY0" fmla="*/ 4571 h 4741"/>
                  <a:gd name="connsiteX1" fmla="*/ 4953 w 5143"/>
                  <a:gd name="connsiteY1" fmla="*/ 4190 h 4741"/>
                  <a:gd name="connsiteX2" fmla="*/ 4953 w 5143"/>
                  <a:gd name="connsiteY2" fmla="*/ 4190 h 4741"/>
                  <a:gd name="connsiteX3" fmla="*/ 5143 w 5143"/>
                  <a:gd name="connsiteY3" fmla="*/ 3619 h 4741"/>
                  <a:gd name="connsiteX4" fmla="*/ 2096 w 5143"/>
                  <a:gd name="connsiteY4" fmla="*/ 0 h 4741"/>
                  <a:gd name="connsiteX5" fmla="*/ 0 w 5143"/>
                  <a:gd name="connsiteY5" fmla="*/ 4571 h 4741"/>
                  <a:gd name="connsiteX6" fmla="*/ 0 w 5143"/>
                  <a:gd name="connsiteY6" fmla="*/ 4571 h 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 h="4741">
                    <a:moveTo>
                      <a:pt x="0" y="4571"/>
                    </a:moveTo>
                    <a:cubicBezTo>
                      <a:pt x="1905" y="4762"/>
                      <a:pt x="4191" y="4952"/>
                      <a:pt x="4953" y="4190"/>
                    </a:cubicBezTo>
                    <a:cubicBezTo>
                      <a:pt x="4953" y="4190"/>
                      <a:pt x="4953" y="4190"/>
                      <a:pt x="4953" y="4190"/>
                    </a:cubicBezTo>
                    <a:cubicBezTo>
                      <a:pt x="5143" y="4000"/>
                      <a:pt x="5143" y="3810"/>
                      <a:pt x="5143" y="3619"/>
                    </a:cubicBezTo>
                    <a:cubicBezTo>
                      <a:pt x="5143" y="2857"/>
                      <a:pt x="4191" y="1714"/>
                      <a:pt x="2096" y="0"/>
                    </a:cubicBezTo>
                    <a:cubicBezTo>
                      <a:pt x="1333" y="1333"/>
                      <a:pt x="572" y="2857"/>
                      <a:pt x="0" y="4571"/>
                    </a:cubicBezTo>
                    <a:lnTo>
                      <a:pt x="0" y="4571"/>
                    </a:lnTo>
                    <a:close/>
                  </a:path>
                </a:pathLst>
              </a:custGeom>
              <a:solidFill>
                <a:srgbClr val="000000"/>
              </a:solidFill>
              <a:ln w="1904" cap="flat">
                <a:noFill/>
                <a:prstDash val="solid"/>
                <a:miter/>
              </a:ln>
            </p:spPr>
            <p:txBody>
              <a:bodyPr rtlCol="0" anchor="ctr"/>
              <a:lstStyle/>
              <a:p>
                <a:endParaRPr lang="fr-FR"/>
              </a:p>
            </p:txBody>
          </p:sp>
          <p:sp>
            <p:nvSpPr>
              <p:cNvPr id="1475" name="Forme libre 1474">
                <a:extLst>
                  <a:ext uri="{FF2B5EF4-FFF2-40B4-BE49-F238E27FC236}">
                    <a16:creationId xmlns:a16="http://schemas.microsoft.com/office/drawing/2014/main" id="{0A52E771-A198-0D7D-7E5A-D38ACF1C7045}"/>
                  </a:ext>
                </a:extLst>
              </p:cNvPr>
              <p:cNvSpPr/>
              <p:nvPr/>
            </p:nvSpPr>
            <p:spPr>
              <a:xfrm>
                <a:off x="6470963" y="2496901"/>
                <a:ext cx="59272" cy="34101"/>
              </a:xfrm>
              <a:custGeom>
                <a:avLst/>
                <a:gdLst>
                  <a:gd name="connsiteX0" fmla="*/ 53909 w 59272"/>
                  <a:gd name="connsiteY0" fmla="*/ 769 h 34101"/>
                  <a:gd name="connsiteX1" fmla="*/ 56957 w 59272"/>
                  <a:gd name="connsiteY1" fmla="*/ 34102 h 34101"/>
                  <a:gd name="connsiteX2" fmla="*/ 56957 w 59272"/>
                  <a:gd name="connsiteY2" fmla="*/ 34102 h 34101"/>
                  <a:gd name="connsiteX3" fmla="*/ 15049 w 59272"/>
                  <a:gd name="connsiteY3" fmla="*/ 17530 h 34101"/>
                  <a:gd name="connsiteX4" fmla="*/ 0 w 59272"/>
                  <a:gd name="connsiteY4" fmla="*/ 17150 h 34101"/>
                  <a:gd name="connsiteX5" fmla="*/ 53909 w 59272"/>
                  <a:gd name="connsiteY5" fmla="*/ 769 h 34101"/>
                  <a:gd name="connsiteX6" fmla="*/ 53909 w 59272"/>
                  <a:gd name="connsiteY6" fmla="*/ 769 h 3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272" h="34101">
                    <a:moveTo>
                      <a:pt x="53909" y="769"/>
                    </a:moveTo>
                    <a:cubicBezTo>
                      <a:pt x="63243" y="4388"/>
                      <a:pt x="57719" y="23626"/>
                      <a:pt x="56957" y="34102"/>
                    </a:cubicBezTo>
                    <a:lnTo>
                      <a:pt x="56957" y="34102"/>
                    </a:lnTo>
                    <a:cubicBezTo>
                      <a:pt x="59243" y="22864"/>
                      <a:pt x="46480" y="21721"/>
                      <a:pt x="15049" y="17530"/>
                    </a:cubicBezTo>
                    <a:cubicBezTo>
                      <a:pt x="12001" y="17150"/>
                      <a:pt x="1714" y="17150"/>
                      <a:pt x="0" y="17150"/>
                    </a:cubicBezTo>
                    <a:cubicBezTo>
                      <a:pt x="27812" y="16388"/>
                      <a:pt x="40956" y="-4184"/>
                      <a:pt x="53909" y="769"/>
                    </a:cubicBezTo>
                    <a:lnTo>
                      <a:pt x="53909" y="769"/>
                    </a:lnTo>
                    <a:close/>
                  </a:path>
                </a:pathLst>
              </a:custGeom>
              <a:solidFill>
                <a:srgbClr val="000000"/>
              </a:solidFill>
              <a:ln w="1904" cap="flat">
                <a:noFill/>
                <a:prstDash val="solid"/>
                <a:miter/>
              </a:ln>
            </p:spPr>
            <p:txBody>
              <a:bodyPr rtlCol="0" anchor="ctr"/>
              <a:lstStyle/>
              <a:p>
                <a:endParaRPr lang="fr-FR"/>
              </a:p>
            </p:txBody>
          </p:sp>
          <p:sp>
            <p:nvSpPr>
              <p:cNvPr id="1476" name="Forme libre 1475">
                <a:extLst>
                  <a:ext uri="{FF2B5EF4-FFF2-40B4-BE49-F238E27FC236}">
                    <a16:creationId xmlns:a16="http://schemas.microsoft.com/office/drawing/2014/main" id="{11052784-3F0B-72AE-B433-0A2E0A062D7C}"/>
                  </a:ext>
                </a:extLst>
              </p:cNvPr>
              <p:cNvSpPr/>
              <p:nvPr/>
            </p:nvSpPr>
            <p:spPr>
              <a:xfrm>
                <a:off x="6469058" y="2494690"/>
                <a:ext cx="63462" cy="38407"/>
              </a:xfrm>
              <a:custGeom>
                <a:avLst/>
                <a:gdLst>
                  <a:gd name="connsiteX0" fmla="*/ 58862 w 63462"/>
                  <a:gd name="connsiteY0" fmla="*/ 38408 h 38407"/>
                  <a:gd name="connsiteX1" fmla="*/ 57529 w 63462"/>
                  <a:gd name="connsiteY1" fmla="*/ 37836 h 38407"/>
                  <a:gd name="connsiteX2" fmla="*/ 56957 w 63462"/>
                  <a:gd name="connsiteY2" fmla="*/ 35932 h 38407"/>
                  <a:gd name="connsiteX3" fmla="*/ 57148 w 63462"/>
                  <a:gd name="connsiteY3" fmla="*/ 33646 h 38407"/>
                  <a:gd name="connsiteX4" fmla="*/ 56385 w 63462"/>
                  <a:gd name="connsiteY4" fmla="*/ 30979 h 38407"/>
                  <a:gd name="connsiteX5" fmla="*/ 21335 w 63462"/>
                  <a:gd name="connsiteY5" fmla="*/ 22408 h 38407"/>
                  <a:gd name="connsiteX6" fmla="*/ 16954 w 63462"/>
                  <a:gd name="connsiteY6" fmla="*/ 21836 h 38407"/>
                  <a:gd name="connsiteX7" fmla="*/ 2286 w 63462"/>
                  <a:gd name="connsiteY7" fmla="*/ 21455 h 38407"/>
                  <a:gd name="connsiteX8" fmla="*/ 2095 w 63462"/>
                  <a:gd name="connsiteY8" fmla="*/ 21455 h 38407"/>
                  <a:gd name="connsiteX9" fmla="*/ 0 w 63462"/>
                  <a:gd name="connsiteY9" fmla="*/ 19360 h 38407"/>
                  <a:gd name="connsiteX10" fmla="*/ 2095 w 63462"/>
                  <a:gd name="connsiteY10" fmla="*/ 17265 h 38407"/>
                  <a:gd name="connsiteX11" fmla="*/ 35050 w 63462"/>
                  <a:gd name="connsiteY11" fmla="*/ 6408 h 38407"/>
                  <a:gd name="connsiteX12" fmla="*/ 56766 w 63462"/>
                  <a:gd name="connsiteY12" fmla="*/ 884 h 38407"/>
                  <a:gd name="connsiteX13" fmla="*/ 62100 w 63462"/>
                  <a:gd name="connsiteY13" fmla="*/ 28693 h 38407"/>
                  <a:gd name="connsiteX14" fmla="*/ 61338 w 63462"/>
                  <a:gd name="connsiteY14" fmla="*/ 33836 h 38407"/>
                  <a:gd name="connsiteX15" fmla="*/ 61148 w 63462"/>
                  <a:gd name="connsiteY15" fmla="*/ 36503 h 38407"/>
                  <a:gd name="connsiteX16" fmla="*/ 59814 w 63462"/>
                  <a:gd name="connsiteY16" fmla="*/ 38217 h 38407"/>
                  <a:gd name="connsiteX17" fmla="*/ 58862 w 63462"/>
                  <a:gd name="connsiteY17" fmla="*/ 38408 h 38407"/>
                  <a:gd name="connsiteX18" fmla="*/ 58862 w 63462"/>
                  <a:gd name="connsiteY18" fmla="*/ 38408 h 38407"/>
                  <a:gd name="connsiteX19" fmla="*/ 19811 w 63462"/>
                  <a:gd name="connsiteY19" fmla="*/ 18217 h 38407"/>
                  <a:gd name="connsiteX20" fmla="*/ 21525 w 63462"/>
                  <a:gd name="connsiteY20" fmla="*/ 18408 h 38407"/>
                  <a:gd name="connsiteX21" fmla="*/ 57909 w 63462"/>
                  <a:gd name="connsiteY21" fmla="*/ 26979 h 38407"/>
                  <a:gd name="connsiteX22" fmla="*/ 54861 w 63462"/>
                  <a:gd name="connsiteY22" fmla="*/ 4884 h 38407"/>
                  <a:gd name="connsiteX23" fmla="*/ 36574 w 63462"/>
                  <a:gd name="connsiteY23" fmla="*/ 10217 h 38407"/>
                  <a:gd name="connsiteX24" fmla="*/ 19811 w 63462"/>
                  <a:gd name="connsiteY24" fmla="*/ 18217 h 3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3462" h="38407">
                    <a:moveTo>
                      <a:pt x="58862" y="38408"/>
                    </a:moveTo>
                    <a:cubicBezTo>
                      <a:pt x="58290" y="38408"/>
                      <a:pt x="57909" y="38217"/>
                      <a:pt x="57529" y="37836"/>
                    </a:cubicBezTo>
                    <a:cubicBezTo>
                      <a:pt x="56957" y="37265"/>
                      <a:pt x="56766" y="36693"/>
                      <a:pt x="56957" y="35932"/>
                    </a:cubicBezTo>
                    <a:cubicBezTo>
                      <a:pt x="56957" y="35170"/>
                      <a:pt x="57148" y="34408"/>
                      <a:pt x="57148" y="33646"/>
                    </a:cubicBezTo>
                    <a:cubicBezTo>
                      <a:pt x="57148" y="32313"/>
                      <a:pt x="56576" y="31551"/>
                      <a:pt x="56385" y="30979"/>
                    </a:cubicBezTo>
                    <a:cubicBezTo>
                      <a:pt x="53338" y="26598"/>
                      <a:pt x="41146" y="25074"/>
                      <a:pt x="21335" y="22408"/>
                    </a:cubicBezTo>
                    <a:lnTo>
                      <a:pt x="16954" y="21836"/>
                    </a:lnTo>
                    <a:cubicBezTo>
                      <a:pt x="16001" y="21646"/>
                      <a:pt x="12572" y="21455"/>
                      <a:pt x="2286" y="21455"/>
                    </a:cubicBezTo>
                    <a:lnTo>
                      <a:pt x="2095" y="21455"/>
                    </a:lnTo>
                    <a:cubicBezTo>
                      <a:pt x="952" y="21455"/>
                      <a:pt x="0" y="20503"/>
                      <a:pt x="0" y="19360"/>
                    </a:cubicBezTo>
                    <a:cubicBezTo>
                      <a:pt x="0" y="18217"/>
                      <a:pt x="952" y="17265"/>
                      <a:pt x="2095" y="17265"/>
                    </a:cubicBezTo>
                    <a:cubicBezTo>
                      <a:pt x="16192" y="16884"/>
                      <a:pt x="26669" y="11170"/>
                      <a:pt x="35050" y="6408"/>
                    </a:cubicBezTo>
                    <a:cubicBezTo>
                      <a:pt x="43051" y="2027"/>
                      <a:pt x="49909" y="-1783"/>
                      <a:pt x="56766" y="884"/>
                    </a:cubicBezTo>
                    <a:cubicBezTo>
                      <a:pt x="65720" y="4313"/>
                      <a:pt x="63624" y="17836"/>
                      <a:pt x="62100" y="28693"/>
                    </a:cubicBezTo>
                    <a:cubicBezTo>
                      <a:pt x="61910" y="30408"/>
                      <a:pt x="61529" y="32122"/>
                      <a:pt x="61338" y="33836"/>
                    </a:cubicBezTo>
                    <a:cubicBezTo>
                      <a:pt x="61338" y="34598"/>
                      <a:pt x="61338" y="35551"/>
                      <a:pt x="61148" y="36503"/>
                    </a:cubicBezTo>
                    <a:cubicBezTo>
                      <a:pt x="61148" y="37265"/>
                      <a:pt x="60576" y="38027"/>
                      <a:pt x="59814" y="38217"/>
                    </a:cubicBezTo>
                    <a:cubicBezTo>
                      <a:pt x="59243" y="38408"/>
                      <a:pt x="59053" y="38408"/>
                      <a:pt x="58862" y="38408"/>
                    </a:cubicBezTo>
                    <a:lnTo>
                      <a:pt x="58862" y="38408"/>
                    </a:lnTo>
                    <a:close/>
                    <a:moveTo>
                      <a:pt x="19811" y="18217"/>
                    </a:moveTo>
                    <a:lnTo>
                      <a:pt x="21525" y="18408"/>
                    </a:lnTo>
                    <a:cubicBezTo>
                      <a:pt x="41718" y="21074"/>
                      <a:pt x="52766" y="22408"/>
                      <a:pt x="57909" y="26979"/>
                    </a:cubicBezTo>
                    <a:cubicBezTo>
                      <a:pt x="59243" y="17836"/>
                      <a:pt x="60576" y="6979"/>
                      <a:pt x="54861" y="4884"/>
                    </a:cubicBezTo>
                    <a:cubicBezTo>
                      <a:pt x="49718" y="2979"/>
                      <a:pt x="43813" y="6027"/>
                      <a:pt x="36574" y="10217"/>
                    </a:cubicBezTo>
                    <a:cubicBezTo>
                      <a:pt x="31812" y="12884"/>
                      <a:pt x="26288" y="15932"/>
                      <a:pt x="19811" y="18217"/>
                    </a:cubicBezTo>
                    <a:close/>
                  </a:path>
                </a:pathLst>
              </a:custGeom>
              <a:solidFill>
                <a:srgbClr val="000000"/>
              </a:solidFill>
              <a:ln w="1904" cap="flat">
                <a:noFill/>
                <a:prstDash val="solid"/>
                <a:miter/>
              </a:ln>
            </p:spPr>
            <p:txBody>
              <a:bodyPr rtlCol="0" anchor="ctr"/>
              <a:lstStyle/>
              <a:p>
                <a:endParaRPr lang="fr-FR"/>
              </a:p>
            </p:txBody>
          </p:sp>
        </p:grpSp>
        <p:sp>
          <p:nvSpPr>
            <p:cNvPr id="1477" name="Forme libre 1476">
              <a:extLst>
                <a:ext uri="{FF2B5EF4-FFF2-40B4-BE49-F238E27FC236}">
                  <a16:creationId xmlns:a16="http://schemas.microsoft.com/office/drawing/2014/main" id="{3A6607D4-AD42-D088-7033-2556EEC13EE2}"/>
                </a:ext>
              </a:extLst>
            </p:cNvPr>
            <p:cNvSpPr/>
            <p:nvPr/>
          </p:nvSpPr>
          <p:spPr>
            <a:xfrm>
              <a:off x="6169794" y="2500145"/>
              <a:ext cx="62671" cy="105713"/>
            </a:xfrm>
            <a:custGeom>
              <a:avLst/>
              <a:gdLst>
                <a:gd name="connsiteX0" fmla="*/ 62672 w 62671"/>
                <a:gd name="connsiteY0" fmla="*/ 0 h 105713"/>
                <a:gd name="connsiteX1" fmla="*/ 17335 w 62671"/>
                <a:gd name="connsiteY1" fmla="*/ 60381 h 105713"/>
                <a:gd name="connsiteX2" fmla="*/ 0 w 62671"/>
                <a:gd name="connsiteY2" fmla="*/ 105714 h 105713"/>
              </a:gdLst>
              <a:ahLst/>
              <a:cxnLst>
                <a:cxn ang="0">
                  <a:pos x="connsiteX0" y="connsiteY0"/>
                </a:cxn>
                <a:cxn ang="0">
                  <a:pos x="connsiteX1" y="connsiteY1"/>
                </a:cxn>
                <a:cxn ang="0">
                  <a:pos x="connsiteX2" y="connsiteY2"/>
                </a:cxn>
              </a:cxnLst>
              <a:rect l="l" t="t" r="r" b="b"/>
              <a:pathLst>
                <a:path w="62671" h="105713">
                  <a:moveTo>
                    <a:pt x="62672" y="0"/>
                  </a:moveTo>
                  <a:cubicBezTo>
                    <a:pt x="49337" y="12762"/>
                    <a:pt x="31622" y="32571"/>
                    <a:pt x="17335" y="60381"/>
                  </a:cubicBezTo>
                  <a:cubicBezTo>
                    <a:pt x="8763" y="76952"/>
                    <a:pt x="3429" y="92571"/>
                    <a:pt x="0" y="105714"/>
                  </a:cubicBezTo>
                </a:path>
              </a:pathLst>
            </a:custGeom>
            <a:noFill/>
            <a:ln w="4281" cap="rnd">
              <a:solidFill>
                <a:srgbClr val="000000"/>
              </a:solidFill>
              <a:prstDash val="solid"/>
              <a:miter/>
            </a:ln>
          </p:spPr>
          <p:txBody>
            <a:bodyPr rtlCol="0" anchor="ctr"/>
            <a:lstStyle/>
            <a:p>
              <a:endParaRPr lang="fr-FR"/>
            </a:p>
          </p:txBody>
        </p:sp>
        <p:sp>
          <p:nvSpPr>
            <p:cNvPr id="1478" name="Forme libre 1477">
              <a:extLst>
                <a:ext uri="{FF2B5EF4-FFF2-40B4-BE49-F238E27FC236}">
                  <a16:creationId xmlns:a16="http://schemas.microsoft.com/office/drawing/2014/main" id="{3B4ED983-01C1-A3F8-0918-7341D3A8BC5D}"/>
                </a:ext>
              </a:extLst>
            </p:cNvPr>
            <p:cNvSpPr/>
            <p:nvPr/>
          </p:nvSpPr>
          <p:spPr>
            <a:xfrm>
              <a:off x="7036534" y="2497860"/>
              <a:ext cx="53928" cy="112189"/>
            </a:xfrm>
            <a:custGeom>
              <a:avLst/>
              <a:gdLst>
                <a:gd name="connsiteX0" fmla="*/ 53909 w 53928"/>
                <a:gd name="connsiteY0" fmla="*/ 0 h 112189"/>
                <a:gd name="connsiteX1" fmla="*/ 39813 w 53928"/>
                <a:gd name="connsiteY1" fmla="*/ 63619 h 112189"/>
                <a:gd name="connsiteX2" fmla="*/ 0 w 53928"/>
                <a:gd name="connsiteY2" fmla="*/ 112190 h 112189"/>
              </a:gdLst>
              <a:ahLst/>
              <a:cxnLst>
                <a:cxn ang="0">
                  <a:pos x="connsiteX0" y="connsiteY0"/>
                </a:cxn>
                <a:cxn ang="0">
                  <a:pos x="connsiteX1" y="connsiteY1"/>
                </a:cxn>
                <a:cxn ang="0">
                  <a:pos x="connsiteX2" y="connsiteY2"/>
                </a:cxn>
              </a:cxnLst>
              <a:rect l="l" t="t" r="r" b="b"/>
              <a:pathLst>
                <a:path w="53928" h="112189">
                  <a:moveTo>
                    <a:pt x="53909" y="0"/>
                  </a:moveTo>
                  <a:cubicBezTo>
                    <a:pt x="54100" y="12190"/>
                    <a:pt x="53147" y="36762"/>
                    <a:pt x="39813" y="63619"/>
                  </a:cubicBezTo>
                  <a:cubicBezTo>
                    <a:pt x="27240" y="89333"/>
                    <a:pt x="9525" y="104761"/>
                    <a:pt x="0" y="112190"/>
                  </a:cubicBezTo>
                </a:path>
              </a:pathLst>
            </a:custGeom>
            <a:noFill/>
            <a:ln w="4281" cap="rnd">
              <a:solidFill>
                <a:srgbClr val="000000"/>
              </a:solidFill>
              <a:prstDash val="solid"/>
              <a:miter/>
            </a:ln>
          </p:spPr>
          <p:txBody>
            <a:bodyPr rtlCol="0" anchor="ctr"/>
            <a:lstStyle/>
            <a:p>
              <a:endParaRPr lang="fr-FR"/>
            </a:p>
          </p:txBody>
        </p:sp>
      </p:grpSp>
      <p:sp>
        <p:nvSpPr>
          <p:cNvPr id="1479" name="Forme libre 1478">
            <a:extLst>
              <a:ext uri="{FF2B5EF4-FFF2-40B4-BE49-F238E27FC236}">
                <a16:creationId xmlns:a16="http://schemas.microsoft.com/office/drawing/2014/main" id="{3733FEB5-BC61-D31D-C8A5-4991CFBC7E73}"/>
              </a:ext>
            </a:extLst>
          </p:cNvPr>
          <p:cNvSpPr/>
          <p:nvPr/>
        </p:nvSpPr>
        <p:spPr>
          <a:xfrm>
            <a:off x="3106489" y="2676525"/>
            <a:ext cx="53928" cy="112189"/>
          </a:xfrm>
          <a:custGeom>
            <a:avLst/>
            <a:gdLst>
              <a:gd name="connsiteX0" fmla="*/ 53909 w 53928"/>
              <a:gd name="connsiteY0" fmla="*/ 0 h 112189"/>
              <a:gd name="connsiteX1" fmla="*/ 39813 w 53928"/>
              <a:gd name="connsiteY1" fmla="*/ 63619 h 112189"/>
              <a:gd name="connsiteX2" fmla="*/ 0 w 53928"/>
              <a:gd name="connsiteY2" fmla="*/ 112190 h 112189"/>
            </a:gdLst>
            <a:ahLst/>
            <a:cxnLst>
              <a:cxn ang="0">
                <a:pos x="connsiteX0" y="connsiteY0"/>
              </a:cxn>
              <a:cxn ang="0">
                <a:pos x="connsiteX1" y="connsiteY1"/>
              </a:cxn>
              <a:cxn ang="0">
                <a:pos x="connsiteX2" y="connsiteY2"/>
              </a:cxn>
            </a:cxnLst>
            <a:rect l="l" t="t" r="r" b="b"/>
            <a:pathLst>
              <a:path w="53928" h="112189">
                <a:moveTo>
                  <a:pt x="53909" y="0"/>
                </a:moveTo>
                <a:cubicBezTo>
                  <a:pt x="54100" y="12190"/>
                  <a:pt x="53147" y="36762"/>
                  <a:pt x="39813" y="63619"/>
                </a:cubicBezTo>
                <a:cubicBezTo>
                  <a:pt x="27240" y="89333"/>
                  <a:pt x="9525" y="104761"/>
                  <a:pt x="0" y="112190"/>
                </a:cubicBezTo>
              </a:path>
            </a:pathLst>
          </a:custGeom>
          <a:noFill/>
          <a:ln w="4281" cap="rnd">
            <a:solidFill>
              <a:srgbClr val="000000"/>
            </a:solidFill>
            <a:prstDash val="solid"/>
            <a:miter/>
          </a:ln>
        </p:spPr>
        <p:txBody>
          <a:bodyPr rtlCol="0" anchor="ctr"/>
          <a:lstStyle/>
          <a:p>
            <a:endParaRPr lang="fr-FR"/>
          </a:p>
        </p:txBody>
      </p:sp>
      <p:grpSp>
        <p:nvGrpSpPr>
          <p:cNvPr id="1480" name="Graphique 2">
            <a:extLst>
              <a:ext uri="{FF2B5EF4-FFF2-40B4-BE49-F238E27FC236}">
                <a16:creationId xmlns:a16="http://schemas.microsoft.com/office/drawing/2014/main" id="{9BC011A8-E88F-2285-727E-660587148639}"/>
              </a:ext>
            </a:extLst>
          </p:cNvPr>
          <p:cNvGrpSpPr/>
          <p:nvPr/>
        </p:nvGrpSpPr>
        <p:grpSpPr>
          <a:xfrm>
            <a:off x="9650252" y="7689129"/>
            <a:ext cx="1094438" cy="749485"/>
            <a:chOff x="9650252" y="7689129"/>
            <a:chExt cx="1094438" cy="749485"/>
          </a:xfrm>
        </p:grpSpPr>
        <p:sp>
          <p:nvSpPr>
            <p:cNvPr id="1481" name="Forme libre 1480">
              <a:extLst>
                <a:ext uri="{FF2B5EF4-FFF2-40B4-BE49-F238E27FC236}">
                  <a16:creationId xmlns:a16="http://schemas.microsoft.com/office/drawing/2014/main" id="{3C7A253A-057E-48F7-B728-EDBFC2215006}"/>
                </a:ext>
              </a:extLst>
            </p:cNvPr>
            <p:cNvSpPr/>
            <p:nvPr/>
          </p:nvSpPr>
          <p:spPr>
            <a:xfrm>
              <a:off x="10249984" y="7826109"/>
              <a:ext cx="34059" cy="46866"/>
            </a:xfrm>
            <a:custGeom>
              <a:avLst/>
              <a:gdLst>
                <a:gd name="connsiteX0" fmla="*/ 36422 w 34059"/>
                <a:gd name="connsiteY0" fmla="*/ 7299 h 46866"/>
                <a:gd name="connsiteX1" fmla="*/ 2692 w 34059"/>
                <a:gd name="connsiteY1" fmla="*/ 48641 h 46866"/>
                <a:gd name="connsiteX2" fmla="*/ 15079 w 34059"/>
                <a:gd name="connsiteY2" fmla="*/ 1774 h 46866"/>
                <a:gd name="connsiteX3" fmla="*/ 36422 w 34059"/>
                <a:gd name="connsiteY3" fmla="*/ 7299 h 46866"/>
                <a:gd name="connsiteX4" fmla="*/ 36422 w 34059"/>
                <a:gd name="connsiteY4" fmla="*/ 7299 h 468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59" h="46866">
                  <a:moveTo>
                    <a:pt x="36422" y="7299"/>
                  </a:moveTo>
                  <a:cubicBezTo>
                    <a:pt x="26704" y="17587"/>
                    <a:pt x="15269" y="30542"/>
                    <a:pt x="2692" y="48641"/>
                  </a:cubicBezTo>
                  <a:cubicBezTo>
                    <a:pt x="595" y="26732"/>
                    <a:pt x="8981" y="6347"/>
                    <a:pt x="15079" y="1774"/>
                  </a:cubicBezTo>
                  <a:cubicBezTo>
                    <a:pt x="26513" y="4251"/>
                    <a:pt x="36422" y="7299"/>
                    <a:pt x="36422" y="7299"/>
                  </a:cubicBezTo>
                  <a:lnTo>
                    <a:pt x="36422" y="7299"/>
                  </a:lnTo>
                  <a:close/>
                </a:path>
              </a:pathLst>
            </a:custGeom>
            <a:solidFill>
              <a:srgbClr val="000000"/>
            </a:solidFill>
            <a:ln w="1905" cap="flat">
              <a:noFill/>
              <a:prstDash val="solid"/>
              <a:miter/>
            </a:ln>
          </p:spPr>
          <p:txBody>
            <a:bodyPr rtlCol="0" anchor="ctr"/>
            <a:lstStyle/>
            <a:p>
              <a:endParaRPr lang="fr-FR"/>
            </a:p>
          </p:txBody>
        </p:sp>
        <p:sp>
          <p:nvSpPr>
            <p:cNvPr id="1482" name="Forme libre 1481">
              <a:extLst>
                <a:ext uri="{FF2B5EF4-FFF2-40B4-BE49-F238E27FC236}">
                  <a16:creationId xmlns:a16="http://schemas.microsoft.com/office/drawing/2014/main" id="{6FBA0127-F889-174C-8C27-E17764FE1734}"/>
                </a:ext>
              </a:extLst>
            </p:cNvPr>
            <p:cNvSpPr/>
            <p:nvPr/>
          </p:nvSpPr>
          <p:spPr>
            <a:xfrm>
              <a:off x="9903225" y="7824204"/>
              <a:ext cx="589170" cy="612679"/>
            </a:xfrm>
            <a:custGeom>
              <a:avLst/>
              <a:gdLst>
                <a:gd name="connsiteX0" fmla="*/ 349450 w 589170"/>
                <a:gd name="connsiteY0" fmla="*/ 52452 h 612679"/>
                <a:gd name="connsiteX1" fmla="*/ 347545 w 589170"/>
                <a:gd name="connsiteY1" fmla="*/ 50737 h 612679"/>
                <a:gd name="connsiteX2" fmla="*/ 350784 w 589170"/>
                <a:gd name="connsiteY2" fmla="*/ 20064 h 612679"/>
                <a:gd name="connsiteX3" fmla="*/ 360884 w 589170"/>
                <a:gd name="connsiteY3" fmla="*/ 2156 h 612679"/>
                <a:gd name="connsiteX4" fmla="*/ 362409 w 589170"/>
                <a:gd name="connsiteY4" fmla="*/ 1774 h 612679"/>
                <a:gd name="connsiteX5" fmla="*/ 383753 w 589170"/>
                <a:gd name="connsiteY5" fmla="*/ 7299 h 612679"/>
                <a:gd name="connsiteX6" fmla="*/ 384896 w 589170"/>
                <a:gd name="connsiteY6" fmla="*/ 9586 h 612679"/>
                <a:gd name="connsiteX7" fmla="*/ 384515 w 589170"/>
                <a:gd name="connsiteY7" fmla="*/ 10348 h 612679"/>
                <a:gd name="connsiteX8" fmla="*/ 350975 w 589170"/>
                <a:gd name="connsiteY8" fmla="*/ 51499 h 612679"/>
                <a:gd name="connsiteX9" fmla="*/ 349450 w 589170"/>
                <a:gd name="connsiteY9" fmla="*/ 52452 h 612679"/>
                <a:gd name="connsiteX10" fmla="*/ 349450 w 589170"/>
                <a:gd name="connsiteY10" fmla="*/ 52452 h 612679"/>
                <a:gd name="connsiteX11" fmla="*/ 362409 w 589170"/>
                <a:gd name="connsiteY11" fmla="*/ 5775 h 612679"/>
                <a:gd name="connsiteX12" fmla="*/ 350975 w 589170"/>
                <a:gd name="connsiteY12" fmla="*/ 45212 h 612679"/>
                <a:gd name="connsiteX13" fmla="*/ 379751 w 589170"/>
                <a:gd name="connsiteY13" fmla="*/ 10157 h 612679"/>
                <a:gd name="connsiteX14" fmla="*/ 362409 w 589170"/>
                <a:gd name="connsiteY14" fmla="*/ 5775 h 612679"/>
                <a:gd name="connsiteX15" fmla="*/ 591473 w 589170"/>
                <a:gd name="connsiteY15" fmla="*/ 581702 h 612679"/>
                <a:gd name="connsiteX16" fmla="*/ 547261 w 589170"/>
                <a:gd name="connsiteY16" fmla="*/ 605897 h 612679"/>
                <a:gd name="connsiteX17" fmla="*/ 290946 w 589170"/>
                <a:gd name="connsiteY17" fmla="*/ 606278 h 612679"/>
                <a:gd name="connsiteX18" fmla="*/ 91230 w 589170"/>
                <a:gd name="connsiteY18" fmla="*/ 569700 h 612679"/>
                <a:gd name="connsiteX19" fmla="*/ 2425 w 589170"/>
                <a:gd name="connsiteY19" fmla="*/ 519022 h 612679"/>
                <a:gd name="connsiteX20" fmla="*/ 68552 w 589170"/>
                <a:gd name="connsiteY20" fmla="*/ 491207 h 612679"/>
                <a:gd name="connsiteX21" fmla="*/ 302952 w 589170"/>
                <a:gd name="connsiteY21" fmla="*/ 494446 h 612679"/>
                <a:gd name="connsiteX22" fmla="*/ 482848 w 589170"/>
                <a:gd name="connsiteY22" fmla="*/ 525500 h 612679"/>
                <a:gd name="connsiteX23" fmla="*/ 591473 w 589170"/>
                <a:gd name="connsiteY23" fmla="*/ 581702 h 61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9170" h="612679">
                  <a:moveTo>
                    <a:pt x="349450" y="52452"/>
                  </a:moveTo>
                  <a:cubicBezTo>
                    <a:pt x="348497" y="52452"/>
                    <a:pt x="347735" y="51689"/>
                    <a:pt x="347545" y="50737"/>
                  </a:cubicBezTo>
                  <a:cubicBezTo>
                    <a:pt x="346592" y="40639"/>
                    <a:pt x="347735" y="29780"/>
                    <a:pt x="350784" y="20064"/>
                  </a:cubicBezTo>
                  <a:cubicBezTo>
                    <a:pt x="353452" y="11491"/>
                    <a:pt x="357264" y="4823"/>
                    <a:pt x="360884" y="2156"/>
                  </a:cubicBezTo>
                  <a:cubicBezTo>
                    <a:pt x="361265" y="1774"/>
                    <a:pt x="361837" y="1774"/>
                    <a:pt x="362409" y="1774"/>
                  </a:cubicBezTo>
                  <a:cubicBezTo>
                    <a:pt x="373843" y="4061"/>
                    <a:pt x="383753" y="7299"/>
                    <a:pt x="383753" y="7299"/>
                  </a:cubicBezTo>
                  <a:cubicBezTo>
                    <a:pt x="384706" y="7681"/>
                    <a:pt x="385277" y="8633"/>
                    <a:pt x="384896" y="9586"/>
                  </a:cubicBezTo>
                  <a:cubicBezTo>
                    <a:pt x="384896" y="9776"/>
                    <a:pt x="384706" y="10157"/>
                    <a:pt x="384515" y="10348"/>
                  </a:cubicBezTo>
                  <a:cubicBezTo>
                    <a:pt x="371938" y="23493"/>
                    <a:pt x="361456" y="36448"/>
                    <a:pt x="350975" y="51499"/>
                  </a:cubicBezTo>
                  <a:cubicBezTo>
                    <a:pt x="350594" y="52070"/>
                    <a:pt x="350022" y="52452"/>
                    <a:pt x="349450" y="52452"/>
                  </a:cubicBezTo>
                  <a:lnTo>
                    <a:pt x="349450" y="52452"/>
                  </a:lnTo>
                  <a:close/>
                  <a:moveTo>
                    <a:pt x="362409" y="5775"/>
                  </a:moveTo>
                  <a:cubicBezTo>
                    <a:pt x="357645" y="10157"/>
                    <a:pt x="350403" y="26160"/>
                    <a:pt x="350975" y="45212"/>
                  </a:cubicBezTo>
                  <a:cubicBezTo>
                    <a:pt x="359932" y="32638"/>
                    <a:pt x="369269" y="21398"/>
                    <a:pt x="379751" y="10157"/>
                  </a:cubicBezTo>
                  <a:cubicBezTo>
                    <a:pt x="376130" y="9014"/>
                    <a:pt x="369651" y="7299"/>
                    <a:pt x="362409" y="5775"/>
                  </a:cubicBezTo>
                  <a:close/>
                  <a:moveTo>
                    <a:pt x="591473" y="581702"/>
                  </a:moveTo>
                  <a:cubicBezTo>
                    <a:pt x="590329" y="592180"/>
                    <a:pt x="574321" y="600182"/>
                    <a:pt x="547261" y="605897"/>
                  </a:cubicBezTo>
                  <a:cubicBezTo>
                    <a:pt x="494092" y="616757"/>
                    <a:pt x="398807" y="617709"/>
                    <a:pt x="290946" y="606278"/>
                  </a:cubicBezTo>
                  <a:cubicBezTo>
                    <a:pt x="213003" y="598086"/>
                    <a:pt x="142874" y="584750"/>
                    <a:pt x="91230" y="569700"/>
                  </a:cubicBezTo>
                  <a:cubicBezTo>
                    <a:pt x="35012" y="553506"/>
                    <a:pt x="710" y="535026"/>
                    <a:pt x="2425" y="519022"/>
                  </a:cubicBezTo>
                  <a:cubicBezTo>
                    <a:pt x="3759" y="506068"/>
                    <a:pt x="28342" y="496542"/>
                    <a:pt x="68552" y="491207"/>
                  </a:cubicBezTo>
                  <a:cubicBezTo>
                    <a:pt x="123817" y="483777"/>
                    <a:pt x="208620" y="484349"/>
                    <a:pt x="302952" y="494446"/>
                  </a:cubicBezTo>
                  <a:cubicBezTo>
                    <a:pt x="371175" y="501686"/>
                    <a:pt x="433682" y="512736"/>
                    <a:pt x="482848" y="525500"/>
                  </a:cubicBezTo>
                  <a:cubicBezTo>
                    <a:pt x="550691" y="543218"/>
                    <a:pt x="593378" y="563793"/>
                    <a:pt x="591473" y="581702"/>
                  </a:cubicBezTo>
                  <a:close/>
                </a:path>
              </a:pathLst>
            </a:custGeom>
            <a:solidFill>
              <a:srgbClr val="000000"/>
            </a:solidFill>
            <a:ln w="1905" cap="flat">
              <a:noFill/>
              <a:prstDash val="solid"/>
              <a:miter/>
            </a:ln>
          </p:spPr>
          <p:txBody>
            <a:bodyPr rtlCol="0" anchor="ctr"/>
            <a:lstStyle/>
            <a:p>
              <a:endParaRPr lang="fr-FR"/>
            </a:p>
          </p:txBody>
        </p:sp>
        <p:sp>
          <p:nvSpPr>
            <p:cNvPr id="1483" name="Forme libre 1482">
              <a:extLst>
                <a:ext uri="{FF2B5EF4-FFF2-40B4-BE49-F238E27FC236}">
                  <a16:creationId xmlns:a16="http://schemas.microsoft.com/office/drawing/2014/main" id="{9AC0ECFE-AE95-6FC8-DCD1-B95A429E1729}"/>
                </a:ext>
              </a:extLst>
            </p:cNvPr>
            <p:cNvSpPr/>
            <p:nvPr/>
          </p:nvSpPr>
          <p:spPr>
            <a:xfrm>
              <a:off x="9901305" y="8306936"/>
              <a:ext cx="592808" cy="131678"/>
            </a:xfrm>
            <a:custGeom>
              <a:avLst/>
              <a:gdLst>
                <a:gd name="connsiteX0" fmla="*/ 437508 w 592808"/>
                <a:gd name="connsiteY0" fmla="*/ 133452 h 131678"/>
                <a:gd name="connsiteX1" fmla="*/ 292675 w 592808"/>
                <a:gd name="connsiteY1" fmla="*/ 125260 h 131678"/>
                <a:gd name="connsiteX2" fmla="*/ 92578 w 592808"/>
                <a:gd name="connsiteY2" fmla="*/ 88681 h 131678"/>
                <a:gd name="connsiteX3" fmla="*/ 26070 w 592808"/>
                <a:gd name="connsiteY3" fmla="*/ 63153 h 131678"/>
                <a:gd name="connsiteX4" fmla="*/ 2439 w 592808"/>
                <a:gd name="connsiteY4" fmla="*/ 36099 h 131678"/>
                <a:gd name="connsiteX5" fmla="*/ 70091 w 592808"/>
                <a:gd name="connsiteY5" fmla="*/ 6760 h 131678"/>
                <a:gd name="connsiteX6" fmla="*/ 304872 w 592808"/>
                <a:gd name="connsiteY6" fmla="*/ 9999 h 131678"/>
                <a:gd name="connsiteX7" fmla="*/ 484960 w 592808"/>
                <a:gd name="connsiteY7" fmla="*/ 41053 h 131678"/>
                <a:gd name="connsiteX8" fmla="*/ 565951 w 592808"/>
                <a:gd name="connsiteY8" fmla="*/ 69059 h 131678"/>
                <a:gd name="connsiteX9" fmla="*/ 595108 w 592808"/>
                <a:gd name="connsiteY9" fmla="*/ 99160 h 131678"/>
                <a:gd name="connsiteX10" fmla="*/ 549371 w 592808"/>
                <a:gd name="connsiteY10" fmla="*/ 124879 h 131678"/>
                <a:gd name="connsiteX11" fmla="*/ 441319 w 592808"/>
                <a:gd name="connsiteY11" fmla="*/ 133452 h 131678"/>
                <a:gd name="connsiteX12" fmla="*/ 437508 w 592808"/>
                <a:gd name="connsiteY12" fmla="*/ 133452 h 131678"/>
                <a:gd name="connsiteX13" fmla="*/ 437508 w 592808"/>
                <a:gd name="connsiteY13" fmla="*/ 133452 h 131678"/>
                <a:gd name="connsiteX14" fmla="*/ 160230 w 592808"/>
                <a:gd name="connsiteY14" fmla="*/ 5427 h 131678"/>
                <a:gd name="connsiteX15" fmla="*/ 70663 w 592808"/>
                <a:gd name="connsiteY15" fmla="*/ 10380 h 131678"/>
                <a:gd name="connsiteX16" fmla="*/ 6251 w 592808"/>
                <a:gd name="connsiteY16" fmla="*/ 36481 h 131678"/>
                <a:gd name="connsiteX17" fmla="*/ 93722 w 592808"/>
                <a:gd name="connsiteY17" fmla="*/ 85252 h 131678"/>
                <a:gd name="connsiteX18" fmla="*/ 293247 w 592808"/>
                <a:gd name="connsiteY18" fmla="*/ 121641 h 131678"/>
                <a:gd name="connsiteX19" fmla="*/ 548990 w 592808"/>
                <a:gd name="connsiteY19" fmla="*/ 121260 h 131678"/>
                <a:gd name="connsiteX20" fmla="*/ 591868 w 592808"/>
                <a:gd name="connsiteY20" fmla="*/ 98779 h 131678"/>
                <a:gd name="connsiteX21" fmla="*/ 564617 w 592808"/>
                <a:gd name="connsiteY21" fmla="*/ 72488 h 131678"/>
                <a:gd name="connsiteX22" fmla="*/ 484388 w 592808"/>
                <a:gd name="connsiteY22" fmla="*/ 44673 h 131678"/>
                <a:gd name="connsiteX23" fmla="*/ 304872 w 592808"/>
                <a:gd name="connsiteY23" fmla="*/ 13619 h 131678"/>
                <a:gd name="connsiteX24" fmla="*/ 160230 w 592808"/>
                <a:gd name="connsiteY24" fmla="*/ 5427 h 131678"/>
                <a:gd name="connsiteX25" fmla="*/ 160230 w 592808"/>
                <a:gd name="connsiteY25" fmla="*/ 5427 h 131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92808" h="131678">
                  <a:moveTo>
                    <a:pt x="437508" y="133452"/>
                  </a:moveTo>
                  <a:cubicBezTo>
                    <a:pt x="393296" y="133452"/>
                    <a:pt x="343176" y="130595"/>
                    <a:pt x="292675" y="125260"/>
                  </a:cubicBezTo>
                  <a:cubicBezTo>
                    <a:pt x="217401" y="117259"/>
                    <a:pt x="146319" y="104304"/>
                    <a:pt x="92578" y="88681"/>
                  </a:cubicBezTo>
                  <a:cubicBezTo>
                    <a:pt x="63803" y="80299"/>
                    <a:pt x="41506" y="71726"/>
                    <a:pt x="26070" y="63153"/>
                  </a:cubicBezTo>
                  <a:cubicBezTo>
                    <a:pt x="9491" y="53817"/>
                    <a:pt x="1486" y="44673"/>
                    <a:pt x="2439" y="36099"/>
                  </a:cubicBezTo>
                  <a:cubicBezTo>
                    <a:pt x="3392" y="26574"/>
                    <a:pt x="15970" y="13809"/>
                    <a:pt x="70091" y="6760"/>
                  </a:cubicBezTo>
                  <a:cubicBezTo>
                    <a:pt x="128024" y="-861"/>
                    <a:pt x="213589" y="283"/>
                    <a:pt x="304872" y="9999"/>
                  </a:cubicBezTo>
                  <a:cubicBezTo>
                    <a:pt x="371190" y="17048"/>
                    <a:pt x="433506" y="27717"/>
                    <a:pt x="484960" y="41053"/>
                  </a:cubicBezTo>
                  <a:cubicBezTo>
                    <a:pt x="519071" y="49817"/>
                    <a:pt x="547085" y="59533"/>
                    <a:pt x="565951" y="69059"/>
                  </a:cubicBezTo>
                  <a:cubicBezTo>
                    <a:pt x="586342" y="79346"/>
                    <a:pt x="596061" y="89444"/>
                    <a:pt x="595108" y="99160"/>
                  </a:cubicBezTo>
                  <a:cubicBezTo>
                    <a:pt x="593965" y="110210"/>
                    <a:pt x="578528" y="118973"/>
                    <a:pt x="549371" y="124879"/>
                  </a:cubicBezTo>
                  <a:cubicBezTo>
                    <a:pt x="522692" y="130404"/>
                    <a:pt x="485341" y="133262"/>
                    <a:pt x="441319" y="133452"/>
                  </a:cubicBezTo>
                  <a:cubicBezTo>
                    <a:pt x="440176" y="133452"/>
                    <a:pt x="438842" y="133452"/>
                    <a:pt x="437508" y="133452"/>
                  </a:cubicBezTo>
                  <a:lnTo>
                    <a:pt x="437508" y="133452"/>
                  </a:lnTo>
                  <a:close/>
                  <a:moveTo>
                    <a:pt x="160230" y="5427"/>
                  </a:moveTo>
                  <a:cubicBezTo>
                    <a:pt x="126309" y="5427"/>
                    <a:pt x="95818" y="7141"/>
                    <a:pt x="70663" y="10380"/>
                  </a:cubicBezTo>
                  <a:cubicBezTo>
                    <a:pt x="16160" y="17620"/>
                    <a:pt x="6822" y="29813"/>
                    <a:pt x="6251" y="36481"/>
                  </a:cubicBezTo>
                  <a:cubicBezTo>
                    <a:pt x="4726" y="50769"/>
                    <a:pt x="37504" y="68868"/>
                    <a:pt x="93722" y="85252"/>
                  </a:cubicBezTo>
                  <a:cubicBezTo>
                    <a:pt x="147271" y="100684"/>
                    <a:pt x="218163" y="113639"/>
                    <a:pt x="293247" y="121641"/>
                  </a:cubicBezTo>
                  <a:cubicBezTo>
                    <a:pt x="396345" y="132691"/>
                    <a:pt x="494297" y="132500"/>
                    <a:pt x="548990" y="121260"/>
                  </a:cubicBezTo>
                  <a:cubicBezTo>
                    <a:pt x="575670" y="115735"/>
                    <a:pt x="590725" y="107733"/>
                    <a:pt x="591868" y="98779"/>
                  </a:cubicBezTo>
                  <a:cubicBezTo>
                    <a:pt x="592631" y="90968"/>
                    <a:pt x="583293" y="81823"/>
                    <a:pt x="564617" y="72488"/>
                  </a:cubicBezTo>
                  <a:cubicBezTo>
                    <a:pt x="545942" y="63153"/>
                    <a:pt x="518309" y="53436"/>
                    <a:pt x="484388" y="44673"/>
                  </a:cubicBezTo>
                  <a:cubicBezTo>
                    <a:pt x="433124" y="31527"/>
                    <a:pt x="370999" y="20668"/>
                    <a:pt x="304872" y="13619"/>
                  </a:cubicBezTo>
                  <a:cubicBezTo>
                    <a:pt x="253228" y="8094"/>
                    <a:pt x="203871" y="5427"/>
                    <a:pt x="160230" y="5427"/>
                  </a:cubicBezTo>
                  <a:lnTo>
                    <a:pt x="160230" y="5427"/>
                  </a:lnTo>
                  <a:close/>
                </a:path>
              </a:pathLst>
            </a:custGeom>
            <a:solidFill>
              <a:srgbClr val="000000"/>
            </a:solidFill>
            <a:ln w="1905" cap="flat">
              <a:noFill/>
              <a:prstDash val="solid"/>
              <a:miter/>
            </a:ln>
          </p:spPr>
          <p:txBody>
            <a:bodyPr rtlCol="0" anchor="ctr"/>
            <a:lstStyle/>
            <a:p>
              <a:endParaRPr lang="fr-FR"/>
            </a:p>
          </p:txBody>
        </p:sp>
        <p:sp>
          <p:nvSpPr>
            <p:cNvPr id="1484" name="Forme libre 1483">
              <a:extLst>
                <a:ext uri="{FF2B5EF4-FFF2-40B4-BE49-F238E27FC236}">
                  <a16:creationId xmlns:a16="http://schemas.microsoft.com/office/drawing/2014/main" id="{F580545B-602C-113A-0D28-F9F0289B19BE}"/>
                </a:ext>
              </a:extLst>
            </p:cNvPr>
            <p:cNvSpPr/>
            <p:nvPr/>
          </p:nvSpPr>
          <p:spPr>
            <a:xfrm>
              <a:off x="9652658" y="7730661"/>
              <a:ext cx="1089743" cy="706032"/>
            </a:xfrm>
            <a:custGeom>
              <a:avLst/>
              <a:gdLst>
                <a:gd name="connsiteX0" fmla="*/ 1088636 w 1089743"/>
                <a:gd name="connsiteY0" fmla="*/ 289833 h 706032"/>
                <a:gd name="connsiteX1" fmla="*/ 1033562 w 1089743"/>
                <a:gd name="connsiteY1" fmla="*/ 369087 h 706032"/>
                <a:gd name="connsiteX2" fmla="*/ 996973 w 1089743"/>
                <a:gd name="connsiteY2" fmla="*/ 444912 h 706032"/>
                <a:gd name="connsiteX3" fmla="*/ 828700 w 1089743"/>
                <a:gd name="connsiteY3" fmla="*/ 595038 h 706032"/>
                <a:gd name="connsiteX4" fmla="*/ 807166 w 1089743"/>
                <a:gd name="connsiteY4" fmla="*/ 596753 h 706032"/>
                <a:gd name="connsiteX5" fmla="*/ 772673 w 1089743"/>
                <a:gd name="connsiteY5" fmla="*/ 594657 h 706032"/>
                <a:gd name="connsiteX6" fmla="*/ 719123 w 1089743"/>
                <a:gd name="connsiteY6" fmla="*/ 583417 h 706032"/>
                <a:gd name="connsiteX7" fmla="*/ 733416 w 1089743"/>
                <a:gd name="connsiteY7" fmla="*/ 619043 h 706032"/>
                <a:gd name="connsiteX8" fmla="*/ 798019 w 1089743"/>
                <a:gd name="connsiteY8" fmla="*/ 699249 h 706032"/>
                <a:gd name="connsiteX9" fmla="*/ 541704 w 1089743"/>
                <a:gd name="connsiteY9" fmla="*/ 699631 h 706032"/>
                <a:gd name="connsiteX10" fmla="*/ 341988 w 1089743"/>
                <a:gd name="connsiteY10" fmla="*/ 663052 h 706032"/>
                <a:gd name="connsiteX11" fmla="*/ 319310 w 1089743"/>
                <a:gd name="connsiteY11" fmla="*/ 584560 h 706032"/>
                <a:gd name="connsiteX12" fmla="*/ 309782 w 1089743"/>
                <a:gd name="connsiteY12" fmla="*/ 476919 h 706032"/>
                <a:gd name="connsiteX13" fmla="*/ 250134 w 1089743"/>
                <a:gd name="connsiteY13" fmla="*/ 490636 h 706032"/>
                <a:gd name="connsiteX14" fmla="*/ 216213 w 1089743"/>
                <a:gd name="connsiteY14" fmla="*/ 486635 h 706032"/>
                <a:gd name="connsiteX15" fmla="*/ 216213 w 1089743"/>
                <a:gd name="connsiteY15" fmla="*/ 486635 h 706032"/>
                <a:gd name="connsiteX16" fmla="*/ 174478 w 1089743"/>
                <a:gd name="connsiteY16" fmla="*/ 469108 h 706032"/>
                <a:gd name="connsiteX17" fmla="*/ 174478 w 1089743"/>
                <a:gd name="connsiteY17" fmla="*/ 469108 h 706032"/>
                <a:gd name="connsiteX18" fmla="*/ 64901 w 1089743"/>
                <a:gd name="connsiteY18" fmla="*/ 312504 h 706032"/>
                <a:gd name="connsiteX19" fmla="*/ 64901 w 1089743"/>
                <a:gd name="connsiteY19" fmla="*/ 312504 h 706032"/>
                <a:gd name="connsiteX20" fmla="*/ 52133 w 1089743"/>
                <a:gd name="connsiteY20" fmla="*/ 275925 h 706032"/>
                <a:gd name="connsiteX21" fmla="*/ 4300 w 1089743"/>
                <a:gd name="connsiteY21" fmla="*/ 198576 h 706032"/>
                <a:gd name="connsiteX22" fmla="*/ 23738 w 1089743"/>
                <a:gd name="connsiteY22" fmla="*/ 197814 h 706032"/>
                <a:gd name="connsiteX23" fmla="*/ 10398 w 1089743"/>
                <a:gd name="connsiteY23" fmla="*/ 175905 h 706032"/>
                <a:gd name="connsiteX24" fmla="*/ 25453 w 1089743"/>
                <a:gd name="connsiteY24" fmla="*/ 170952 h 706032"/>
                <a:gd name="connsiteX25" fmla="*/ 45272 w 1089743"/>
                <a:gd name="connsiteY25" fmla="*/ 169999 h 706032"/>
                <a:gd name="connsiteX26" fmla="*/ 99394 w 1089743"/>
                <a:gd name="connsiteY26" fmla="*/ 223343 h 706032"/>
                <a:gd name="connsiteX27" fmla="*/ 131410 w 1089743"/>
                <a:gd name="connsiteY27" fmla="*/ 203339 h 706032"/>
                <a:gd name="connsiteX28" fmla="*/ 134268 w 1089743"/>
                <a:gd name="connsiteY28" fmla="*/ 213818 h 706032"/>
                <a:gd name="connsiteX29" fmla="*/ 119213 w 1089743"/>
                <a:gd name="connsiteY29" fmla="*/ 232679 h 706032"/>
                <a:gd name="connsiteX30" fmla="*/ 111400 w 1089743"/>
                <a:gd name="connsiteY30" fmla="*/ 274592 h 706032"/>
                <a:gd name="connsiteX31" fmla="*/ 188771 w 1089743"/>
                <a:gd name="connsiteY31" fmla="*/ 346606 h 706032"/>
                <a:gd name="connsiteX32" fmla="*/ 224216 w 1089743"/>
                <a:gd name="connsiteY32" fmla="*/ 352512 h 706032"/>
                <a:gd name="connsiteX33" fmla="*/ 239462 w 1089743"/>
                <a:gd name="connsiteY33" fmla="*/ 350988 h 706032"/>
                <a:gd name="connsiteX34" fmla="*/ 250515 w 1089743"/>
                <a:gd name="connsiteY34" fmla="*/ 348131 h 706032"/>
                <a:gd name="connsiteX35" fmla="*/ 499207 w 1089743"/>
                <a:gd name="connsiteY35" fmla="*/ 205054 h 706032"/>
                <a:gd name="connsiteX36" fmla="*/ 513118 w 1089743"/>
                <a:gd name="connsiteY36" fmla="*/ 175333 h 706032"/>
                <a:gd name="connsiteX37" fmla="*/ 529698 w 1089743"/>
                <a:gd name="connsiteY37" fmla="*/ 149805 h 706032"/>
                <a:gd name="connsiteX38" fmla="*/ 488916 w 1089743"/>
                <a:gd name="connsiteY38" fmla="*/ 97794 h 706032"/>
                <a:gd name="connsiteX39" fmla="*/ 595825 w 1089743"/>
                <a:gd name="connsiteY39" fmla="*/ 1774 h 706032"/>
                <a:gd name="connsiteX40" fmla="*/ 622886 w 1089743"/>
                <a:gd name="connsiteY40" fmla="*/ 80267 h 706032"/>
                <a:gd name="connsiteX41" fmla="*/ 647660 w 1089743"/>
                <a:gd name="connsiteY41" fmla="*/ 97603 h 706032"/>
                <a:gd name="connsiteX42" fmla="*/ 617931 w 1089743"/>
                <a:gd name="connsiteY42" fmla="*/ 107129 h 706032"/>
                <a:gd name="connsiteX43" fmla="*/ 595825 w 1089743"/>
                <a:gd name="connsiteY43" fmla="*/ 175143 h 706032"/>
                <a:gd name="connsiteX44" fmla="*/ 590680 w 1089743"/>
                <a:gd name="connsiteY44" fmla="*/ 206768 h 706032"/>
                <a:gd name="connsiteX45" fmla="*/ 805070 w 1089743"/>
                <a:gd name="connsiteY45" fmla="*/ 422431 h 706032"/>
                <a:gd name="connsiteX46" fmla="*/ 815551 w 1089743"/>
                <a:gd name="connsiteY46" fmla="*/ 431767 h 706032"/>
                <a:gd name="connsiteX47" fmla="*/ 850044 w 1089743"/>
                <a:gd name="connsiteY47" fmla="*/ 444341 h 706032"/>
                <a:gd name="connsiteX48" fmla="*/ 858620 w 1089743"/>
                <a:gd name="connsiteY48" fmla="*/ 444722 h 706032"/>
                <a:gd name="connsiteX49" fmla="*/ 974866 w 1089743"/>
                <a:gd name="connsiteY49" fmla="*/ 356894 h 706032"/>
                <a:gd name="connsiteX50" fmla="*/ 975629 w 1089743"/>
                <a:gd name="connsiteY50" fmla="*/ 322792 h 706032"/>
                <a:gd name="connsiteX51" fmla="*/ 962861 w 1089743"/>
                <a:gd name="connsiteY51" fmla="*/ 286785 h 706032"/>
                <a:gd name="connsiteX52" fmla="*/ 969721 w 1089743"/>
                <a:gd name="connsiteY52" fmla="*/ 275354 h 706032"/>
                <a:gd name="connsiteX53" fmla="*/ 996020 w 1089743"/>
                <a:gd name="connsiteY53" fmla="*/ 301835 h 706032"/>
                <a:gd name="connsiteX54" fmla="*/ 1039279 w 1089743"/>
                <a:gd name="connsiteY54" fmla="*/ 261827 h 706032"/>
                <a:gd name="connsiteX55" fmla="*/ 1058526 w 1089743"/>
                <a:gd name="connsiteY55" fmla="*/ 257826 h 706032"/>
                <a:gd name="connsiteX56" fmla="*/ 1075296 w 1089743"/>
                <a:gd name="connsiteY56" fmla="*/ 260684 h 706032"/>
                <a:gd name="connsiteX57" fmla="*/ 1085396 w 1089743"/>
                <a:gd name="connsiteY57" fmla="*/ 274782 h 706032"/>
                <a:gd name="connsiteX58" fmla="*/ 1088636 w 1089743"/>
                <a:gd name="connsiteY58" fmla="*/ 289833 h 706032"/>
                <a:gd name="connsiteX59" fmla="*/ 1088636 w 1089743"/>
                <a:gd name="connsiteY59" fmla="*/ 289833 h 7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089743" h="706032">
                  <a:moveTo>
                    <a:pt x="1088636" y="289833"/>
                  </a:moveTo>
                  <a:cubicBezTo>
                    <a:pt x="1082729" y="296120"/>
                    <a:pt x="1051094" y="327364"/>
                    <a:pt x="1033562" y="369087"/>
                  </a:cubicBezTo>
                  <a:cubicBezTo>
                    <a:pt x="1026320" y="386234"/>
                    <a:pt x="1014124" y="414239"/>
                    <a:pt x="996973" y="444912"/>
                  </a:cubicBezTo>
                  <a:cubicBezTo>
                    <a:pt x="961527" y="508354"/>
                    <a:pt x="904928" y="583035"/>
                    <a:pt x="828700" y="595038"/>
                  </a:cubicBezTo>
                  <a:cubicBezTo>
                    <a:pt x="821649" y="596181"/>
                    <a:pt x="814408" y="596753"/>
                    <a:pt x="807166" y="596753"/>
                  </a:cubicBezTo>
                  <a:cubicBezTo>
                    <a:pt x="796113" y="596753"/>
                    <a:pt x="784298" y="595990"/>
                    <a:pt x="772673" y="594657"/>
                  </a:cubicBezTo>
                  <a:cubicBezTo>
                    <a:pt x="753616" y="592561"/>
                    <a:pt x="734750" y="588560"/>
                    <a:pt x="719123" y="583417"/>
                  </a:cubicBezTo>
                  <a:cubicBezTo>
                    <a:pt x="722935" y="596181"/>
                    <a:pt x="727699" y="607993"/>
                    <a:pt x="733416" y="619043"/>
                  </a:cubicBezTo>
                  <a:cubicBezTo>
                    <a:pt x="752092" y="655812"/>
                    <a:pt x="778581" y="682865"/>
                    <a:pt x="798019" y="699249"/>
                  </a:cubicBezTo>
                  <a:cubicBezTo>
                    <a:pt x="744850" y="710109"/>
                    <a:pt x="649566" y="711062"/>
                    <a:pt x="541704" y="699631"/>
                  </a:cubicBezTo>
                  <a:cubicBezTo>
                    <a:pt x="463761" y="691438"/>
                    <a:pt x="393632" y="678102"/>
                    <a:pt x="341988" y="663052"/>
                  </a:cubicBezTo>
                  <a:cubicBezTo>
                    <a:pt x="331316" y="636380"/>
                    <a:pt x="324074" y="609517"/>
                    <a:pt x="319310" y="584560"/>
                  </a:cubicBezTo>
                  <a:cubicBezTo>
                    <a:pt x="309782" y="535978"/>
                    <a:pt x="309210" y="494827"/>
                    <a:pt x="309782" y="476919"/>
                  </a:cubicBezTo>
                  <a:cubicBezTo>
                    <a:pt x="297204" y="484920"/>
                    <a:pt x="278910" y="490636"/>
                    <a:pt x="250134" y="490636"/>
                  </a:cubicBezTo>
                  <a:cubicBezTo>
                    <a:pt x="238128" y="490636"/>
                    <a:pt x="226884" y="489302"/>
                    <a:pt x="216213" y="486635"/>
                  </a:cubicBezTo>
                  <a:lnTo>
                    <a:pt x="216213" y="486635"/>
                  </a:lnTo>
                  <a:cubicBezTo>
                    <a:pt x="200967" y="483015"/>
                    <a:pt x="187056" y="476919"/>
                    <a:pt x="174478" y="469108"/>
                  </a:cubicBezTo>
                  <a:lnTo>
                    <a:pt x="174478" y="469108"/>
                  </a:lnTo>
                  <a:cubicBezTo>
                    <a:pt x="115402" y="432910"/>
                    <a:pt x="82052" y="359180"/>
                    <a:pt x="64901" y="312504"/>
                  </a:cubicBezTo>
                  <a:lnTo>
                    <a:pt x="64901" y="312504"/>
                  </a:lnTo>
                  <a:cubicBezTo>
                    <a:pt x="58803" y="295929"/>
                    <a:pt x="54610" y="282974"/>
                    <a:pt x="52133" y="275925"/>
                  </a:cubicBezTo>
                  <a:cubicBezTo>
                    <a:pt x="46225" y="259732"/>
                    <a:pt x="12113" y="210579"/>
                    <a:pt x="4300" y="198576"/>
                  </a:cubicBezTo>
                  <a:cubicBezTo>
                    <a:pt x="-3513" y="186764"/>
                    <a:pt x="14210" y="188479"/>
                    <a:pt x="23738" y="197814"/>
                  </a:cubicBezTo>
                  <a:cubicBezTo>
                    <a:pt x="20117" y="191527"/>
                    <a:pt x="15734" y="184478"/>
                    <a:pt x="10398" y="175905"/>
                  </a:cubicBezTo>
                  <a:cubicBezTo>
                    <a:pt x="5062" y="167141"/>
                    <a:pt x="18021" y="162569"/>
                    <a:pt x="25453" y="170952"/>
                  </a:cubicBezTo>
                  <a:cubicBezTo>
                    <a:pt x="16687" y="153424"/>
                    <a:pt x="38602" y="162759"/>
                    <a:pt x="45272" y="169999"/>
                  </a:cubicBezTo>
                  <a:cubicBezTo>
                    <a:pt x="65473" y="163141"/>
                    <a:pt x="88722" y="222772"/>
                    <a:pt x="99394" y="223343"/>
                  </a:cubicBezTo>
                  <a:cubicBezTo>
                    <a:pt x="110066" y="223724"/>
                    <a:pt x="109875" y="203149"/>
                    <a:pt x="131410" y="203339"/>
                  </a:cubicBezTo>
                  <a:cubicBezTo>
                    <a:pt x="142081" y="203530"/>
                    <a:pt x="142844" y="210388"/>
                    <a:pt x="134268" y="213818"/>
                  </a:cubicBezTo>
                  <a:cubicBezTo>
                    <a:pt x="125121" y="217437"/>
                    <a:pt x="119023" y="222772"/>
                    <a:pt x="119213" y="232679"/>
                  </a:cubicBezTo>
                  <a:cubicBezTo>
                    <a:pt x="119594" y="248872"/>
                    <a:pt x="107589" y="264114"/>
                    <a:pt x="111400" y="274592"/>
                  </a:cubicBezTo>
                  <a:cubicBezTo>
                    <a:pt x="122452" y="304884"/>
                    <a:pt x="151991" y="334413"/>
                    <a:pt x="188771" y="346606"/>
                  </a:cubicBezTo>
                  <a:cubicBezTo>
                    <a:pt x="200014" y="350417"/>
                    <a:pt x="212020" y="352512"/>
                    <a:pt x="224216" y="352512"/>
                  </a:cubicBezTo>
                  <a:cubicBezTo>
                    <a:pt x="229362" y="352512"/>
                    <a:pt x="234507" y="351941"/>
                    <a:pt x="239462" y="350988"/>
                  </a:cubicBezTo>
                  <a:cubicBezTo>
                    <a:pt x="243273" y="350226"/>
                    <a:pt x="246894" y="349274"/>
                    <a:pt x="250515" y="348131"/>
                  </a:cubicBezTo>
                  <a:cubicBezTo>
                    <a:pt x="325790" y="323745"/>
                    <a:pt x="387725" y="205054"/>
                    <a:pt x="499207" y="205054"/>
                  </a:cubicBezTo>
                  <a:cubicBezTo>
                    <a:pt x="499207" y="205054"/>
                    <a:pt x="504924" y="190765"/>
                    <a:pt x="513118" y="175333"/>
                  </a:cubicBezTo>
                  <a:cubicBezTo>
                    <a:pt x="517883" y="166379"/>
                    <a:pt x="523790" y="156854"/>
                    <a:pt x="529698" y="149805"/>
                  </a:cubicBezTo>
                  <a:cubicBezTo>
                    <a:pt x="521694" y="148852"/>
                    <a:pt x="488916" y="137993"/>
                    <a:pt x="488916" y="97794"/>
                  </a:cubicBezTo>
                  <a:cubicBezTo>
                    <a:pt x="488916" y="37972"/>
                    <a:pt x="551423" y="1774"/>
                    <a:pt x="595825" y="1774"/>
                  </a:cubicBezTo>
                  <a:cubicBezTo>
                    <a:pt x="635273" y="1774"/>
                    <a:pt x="635654" y="56452"/>
                    <a:pt x="622886" y="80267"/>
                  </a:cubicBezTo>
                  <a:cubicBezTo>
                    <a:pt x="642134" y="73217"/>
                    <a:pt x="650900" y="87125"/>
                    <a:pt x="647660" y="97603"/>
                  </a:cubicBezTo>
                  <a:cubicBezTo>
                    <a:pt x="644420" y="108082"/>
                    <a:pt x="629365" y="115131"/>
                    <a:pt x="617931" y="107129"/>
                  </a:cubicBezTo>
                  <a:cubicBezTo>
                    <a:pt x="608975" y="122180"/>
                    <a:pt x="600971" y="150186"/>
                    <a:pt x="595825" y="175143"/>
                  </a:cubicBezTo>
                  <a:cubicBezTo>
                    <a:pt x="593348" y="186955"/>
                    <a:pt x="591633" y="198005"/>
                    <a:pt x="590680" y="206768"/>
                  </a:cubicBezTo>
                  <a:cubicBezTo>
                    <a:pt x="759334" y="243919"/>
                    <a:pt x="757237" y="370611"/>
                    <a:pt x="805070" y="422431"/>
                  </a:cubicBezTo>
                  <a:cubicBezTo>
                    <a:pt x="808310" y="425861"/>
                    <a:pt x="811740" y="429099"/>
                    <a:pt x="815551" y="431767"/>
                  </a:cubicBezTo>
                  <a:cubicBezTo>
                    <a:pt x="824889" y="438625"/>
                    <a:pt x="835942" y="443007"/>
                    <a:pt x="850044" y="444341"/>
                  </a:cubicBezTo>
                  <a:cubicBezTo>
                    <a:pt x="852712" y="444531"/>
                    <a:pt x="855571" y="444722"/>
                    <a:pt x="858620" y="444722"/>
                  </a:cubicBezTo>
                  <a:cubicBezTo>
                    <a:pt x="920364" y="444722"/>
                    <a:pt x="969149" y="369087"/>
                    <a:pt x="974866" y="356894"/>
                  </a:cubicBezTo>
                  <a:cubicBezTo>
                    <a:pt x="980583" y="344701"/>
                    <a:pt x="976200" y="339557"/>
                    <a:pt x="975629" y="322792"/>
                  </a:cubicBezTo>
                  <a:cubicBezTo>
                    <a:pt x="974866" y="306217"/>
                    <a:pt x="972580" y="295739"/>
                    <a:pt x="962861" y="286785"/>
                  </a:cubicBezTo>
                  <a:cubicBezTo>
                    <a:pt x="957143" y="281450"/>
                    <a:pt x="955429" y="272496"/>
                    <a:pt x="969721" y="275354"/>
                  </a:cubicBezTo>
                  <a:cubicBezTo>
                    <a:pt x="985538" y="278593"/>
                    <a:pt x="986491" y="301835"/>
                    <a:pt x="996020" y="301835"/>
                  </a:cubicBezTo>
                  <a:cubicBezTo>
                    <a:pt x="1006691" y="301835"/>
                    <a:pt x="1024605" y="272687"/>
                    <a:pt x="1039279" y="261827"/>
                  </a:cubicBezTo>
                  <a:cubicBezTo>
                    <a:pt x="1049188" y="254588"/>
                    <a:pt x="1056430" y="253826"/>
                    <a:pt x="1058526" y="257826"/>
                  </a:cubicBezTo>
                  <a:cubicBezTo>
                    <a:pt x="1068436" y="249825"/>
                    <a:pt x="1081204" y="250778"/>
                    <a:pt x="1075296" y="260684"/>
                  </a:cubicBezTo>
                  <a:cubicBezTo>
                    <a:pt x="1091494" y="251730"/>
                    <a:pt x="1096068" y="265066"/>
                    <a:pt x="1085396" y="274782"/>
                  </a:cubicBezTo>
                  <a:cubicBezTo>
                    <a:pt x="1092257" y="274592"/>
                    <a:pt x="1094734" y="283546"/>
                    <a:pt x="1088636" y="289833"/>
                  </a:cubicBezTo>
                  <a:lnTo>
                    <a:pt x="1088636" y="289833"/>
                  </a:lnTo>
                  <a:close/>
                </a:path>
              </a:pathLst>
            </a:custGeom>
            <a:solidFill>
              <a:srgbClr val="FFFFFF"/>
            </a:solidFill>
            <a:ln w="1905" cap="flat">
              <a:noFill/>
              <a:prstDash val="solid"/>
              <a:miter/>
            </a:ln>
          </p:spPr>
          <p:txBody>
            <a:bodyPr rtlCol="0" anchor="ctr"/>
            <a:lstStyle/>
            <a:p>
              <a:endParaRPr lang="fr-FR"/>
            </a:p>
          </p:txBody>
        </p:sp>
        <p:sp>
          <p:nvSpPr>
            <p:cNvPr id="1485" name="Forme libre 1484">
              <a:extLst>
                <a:ext uri="{FF2B5EF4-FFF2-40B4-BE49-F238E27FC236}">
                  <a16:creationId xmlns:a16="http://schemas.microsoft.com/office/drawing/2014/main" id="{C75AEF03-4CAC-D390-9224-FD5A2312C711}"/>
                </a:ext>
              </a:extLst>
            </p:cNvPr>
            <p:cNvSpPr/>
            <p:nvPr/>
          </p:nvSpPr>
          <p:spPr>
            <a:xfrm>
              <a:off x="10290332" y="7691224"/>
              <a:ext cx="138543" cy="267466"/>
            </a:xfrm>
            <a:custGeom>
              <a:avLst/>
              <a:gdLst>
                <a:gd name="connsiteX0" fmla="*/ 22182 w 138543"/>
                <a:gd name="connsiteY0" fmla="*/ 56643 h 267466"/>
                <a:gd name="connsiteX1" fmla="*/ 24279 w 138543"/>
                <a:gd name="connsiteY1" fmla="*/ 142755 h 267466"/>
                <a:gd name="connsiteX2" fmla="*/ 19324 w 138543"/>
                <a:gd name="connsiteY2" fmla="*/ 190575 h 267466"/>
                <a:gd name="connsiteX3" fmla="*/ 64298 w 138543"/>
                <a:gd name="connsiteY3" fmla="*/ 253445 h 267466"/>
                <a:gd name="connsiteX4" fmla="*/ 127567 w 138543"/>
                <a:gd name="connsiteY4" fmla="*/ 248872 h 267466"/>
                <a:gd name="connsiteX5" fmla="*/ 105842 w 138543"/>
                <a:gd name="connsiteY5" fmla="*/ 208864 h 267466"/>
                <a:gd name="connsiteX6" fmla="*/ 102983 w 138543"/>
                <a:gd name="connsiteY6" fmla="*/ 177810 h 267466"/>
                <a:gd name="connsiteX7" fmla="*/ 140906 w 138543"/>
                <a:gd name="connsiteY7" fmla="*/ 84648 h 267466"/>
                <a:gd name="connsiteX8" fmla="*/ 57056 w 138543"/>
                <a:gd name="connsiteY8" fmla="*/ 1774 h 267466"/>
                <a:gd name="connsiteX9" fmla="*/ 2363 w 138543"/>
                <a:gd name="connsiteY9" fmla="*/ 27113 h 267466"/>
                <a:gd name="connsiteX10" fmla="*/ 22182 w 138543"/>
                <a:gd name="connsiteY10" fmla="*/ 56643 h 267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543" h="267466">
                  <a:moveTo>
                    <a:pt x="22182" y="56643"/>
                  </a:moveTo>
                  <a:cubicBezTo>
                    <a:pt x="52864" y="61215"/>
                    <a:pt x="49052" y="112273"/>
                    <a:pt x="24279" y="142755"/>
                  </a:cubicBezTo>
                  <a:cubicBezTo>
                    <a:pt x="5412" y="165998"/>
                    <a:pt x="12082" y="183526"/>
                    <a:pt x="19324" y="190575"/>
                  </a:cubicBezTo>
                  <a:cubicBezTo>
                    <a:pt x="5412" y="221247"/>
                    <a:pt x="18180" y="255921"/>
                    <a:pt x="64298" y="253445"/>
                  </a:cubicBezTo>
                  <a:cubicBezTo>
                    <a:pt x="89644" y="278021"/>
                    <a:pt x="119372" y="271924"/>
                    <a:pt x="127567" y="248872"/>
                  </a:cubicBezTo>
                  <a:cubicBezTo>
                    <a:pt x="135380" y="226772"/>
                    <a:pt x="115751" y="207911"/>
                    <a:pt x="105842" y="208864"/>
                  </a:cubicBezTo>
                  <a:cubicBezTo>
                    <a:pt x="115751" y="196100"/>
                    <a:pt x="110034" y="183144"/>
                    <a:pt x="102983" y="177810"/>
                  </a:cubicBezTo>
                  <a:cubicBezTo>
                    <a:pt x="124136" y="154948"/>
                    <a:pt x="140906" y="117417"/>
                    <a:pt x="140906" y="84648"/>
                  </a:cubicBezTo>
                  <a:cubicBezTo>
                    <a:pt x="140906" y="60453"/>
                    <a:pt x="116895" y="1774"/>
                    <a:pt x="57056" y="1774"/>
                  </a:cubicBezTo>
                  <a:cubicBezTo>
                    <a:pt x="20658" y="1774"/>
                    <a:pt x="2363" y="27113"/>
                    <a:pt x="2363" y="27113"/>
                  </a:cubicBezTo>
                  <a:lnTo>
                    <a:pt x="22182" y="56643"/>
                  </a:lnTo>
                  <a:close/>
                </a:path>
              </a:pathLst>
            </a:custGeom>
            <a:solidFill>
              <a:srgbClr val="000000"/>
            </a:solidFill>
            <a:ln w="1905" cap="flat">
              <a:noFill/>
              <a:prstDash val="solid"/>
              <a:miter/>
            </a:ln>
          </p:spPr>
          <p:txBody>
            <a:bodyPr rtlCol="0" anchor="ctr"/>
            <a:lstStyle/>
            <a:p>
              <a:endParaRPr lang="fr-FR"/>
            </a:p>
          </p:txBody>
        </p:sp>
        <p:sp>
          <p:nvSpPr>
            <p:cNvPr id="1486" name="Forme libre 1485">
              <a:extLst>
                <a:ext uri="{FF2B5EF4-FFF2-40B4-BE49-F238E27FC236}">
                  <a16:creationId xmlns:a16="http://schemas.microsoft.com/office/drawing/2014/main" id="{9125EB18-E4B4-A709-38BB-BA6CF9C87153}"/>
                </a:ext>
              </a:extLst>
            </p:cNvPr>
            <p:cNvSpPr/>
            <p:nvPr/>
          </p:nvSpPr>
          <p:spPr>
            <a:xfrm>
              <a:off x="10288141" y="7689129"/>
              <a:ext cx="142259" cy="271293"/>
            </a:xfrm>
            <a:custGeom>
              <a:avLst/>
              <a:gdLst>
                <a:gd name="connsiteX0" fmla="*/ 100411 w 142259"/>
                <a:gd name="connsiteY0" fmla="*/ 273067 h 271293"/>
                <a:gd name="connsiteX1" fmla="*/ 65727 w 142259"/>
                <a:gd name="connsiteY1" fmla="*/ 257255 h 271293"/>
                <a:gd name="connsiteX2" fmla="*/ 21134 w 142259"/>
                <a:gd name="connsiteY2" fmla="*/ 239346 h 271293"/>
                <a:gd name="connsiteX3" fmla="*/ 19228 w 142259"/>
                <a:gd name="connsiteY3" fmla="*/ 192861 h 271293"/>
                <a:gd name="connsiteX4" fmla="*/ 24945 w 142259"/>
                <a:gd name="connsiteY4" fmla="*/ 143517 h 271293"/>
                <a:gd name="connsiteX5" fmla="*/ 41715 w 142259"/>
                <a:gd name="connsiteY5" fmla="*/ 75123 h 271293"/>
                <a:gd name="connsiteX6" fmla="*/ 23993 w 142259"/>
                <a:gd name="connsiteY6" fmla="*/ 60453 h 271293"/>
                <a:gd name="connsiteX7" fmla="*/ 22659 w 142259"/>
                <a:gd name="connsiteY7" fmla="*/ 59691 h 271293"/>
                <a:gd name="connsiteX8" fmla="*/ 2649 w 142259"/>
                <a:gd name="connsiteY8" fmla="*/ 29970 h 271293"/>
                <a:gd name="connsiteX9" fmla="*/ 2649 w 142259"/>
                <a:gd name="connsiteY9" fmla="*/ 27875 h 271293"/>
                <a:gd name="connsiteX10" fmla="*/ 58867 w 142259"/>
                <a:gd name="connsiteY10" fmla="*/ 1774 h 271293"/>
                <a:gd name="connsiteX11" fmla="*/ 144623 w 142259"/>
                <a:gd name="connsiteY11" fmla="*/ 86363 h 271293"/>
                <a:gd name="connsiteX12" fmla="*/ 107652 w 142259"/>
                <a:gd name="connsiteY12" fmla="*/ 179334 h 271293"/>
                <a:gd name="connsiteX13" fmla="*/ 114894 w 142259"/>
                <a:gd name="connsiteY13" fmla="*/ 193242 h 271293"/>
                <a:gd name="connsiteX14" fmla="*/ 111273 w 142259"/>
                <a:gd name="connsiteY14" fmla="*/ 209054 h 271293"/>
                <a:gd name="connsiteX15" fmla="*/ 125756 w 142259"/>
                <a:gd name="connsiteY15" fmla="*/ 219342 h 271293"/>
                <a:gd name="connsiteX16" fmla="*/ 131474 w 142259"/>
                <a:gd name="connsiteY16" fmla="*/ 251349 h 271293"/>
                <a:gd name="connsiteX17" fmla="*/ 108605 w 142259"/>
                <a:gd name="connsiteY17" fmla="*/ 272115 h 271293"/>
                <a:gd name="connsiteX18" fmla="*/ 100411 w 142259"/>
                <a:gd name="connsiteY18" fmla="*/ 273067 h 271293"/>
                <a:gd name="connsiteX19" fmla="*/ 66489 w 142259"/>
                <a:gd name="connsiteY19" fmla="*/ 253635 h 271293"/>
                <a:gd name="connsiteX20" fmla="*/ 67823 w 142259"/>
                <a:gd name="connsiteY20" fmla="*/ 254207 h 271293"/>
                <a:gd name="connsiteX21" fmla="*/ 107843 w 142259"/>
                <a:gd name="connsiteY21" fmla="*/ 268686 h 271293"/>
                <a:gd name="connsiteX22" fmla="*/ 128043 w 142259"/>
                <a:gd name="connsiteY22" fmla="*/ 250206 h 271293"/>
                <a:gd name="connsiteX23" fmla="*/ 122898 w 142259"/>
                <a:gd name="connsiteY23" fmla="*/ 221628 h 271293"/>
                <a:gd name="connsiteX24" fmla="*/ 108033 w 142259"/>
                <a:gd name="connsiteY24" fmla="*/ 212484 h 271293"/>
                <a:gd name="connsiteX25" fmla="*/ 105937 w 142259"/>
                <a:gd name="connsiteY25" fmla="*/ 210769 h 271293"/>
                <a:gd name="connsiteX26" fmla="*/ 106318 w 142259"/>
                <a:gd name="connsiteY26" fmla="*/ 209436 h 271293"/>
                <a:gd name="connsiteX27" fmla="*/ 111082 w 142259"/>
                <a:gd name="connsiteY27" fmla="*/ 193623 h 271293"/>
                <a:gd name="connsiteX28" fmla="*/ 103841 w 142259"/>
                <a:gd name="connsiteY28" fmla="*/ 180858 h 271293"/>
                <a:gd name="connsiteX29" fmla="*/ 103460 w 142259"/>
                <a:gd name="connsiteY29" fmla="*/ 178191 h 271293"/>
                <a:gd name="connsiteX30" fmla="*/ 103650 w 142259"/>
                <a:gd name="connsiteY30" fmla="*/ 178001 h 271293"/>
                <a:gd name="connsiteX31" fmla="*/ 141002 w 142259"/>
                <a:gd name="connsiteY31" fmla="*/ 85982 h 271293"/>
                <a:gd name="connsiteX32" fmla="*/ 58867 w 142259"/>
                <a:gd name="connsiteY32" fmla="*/ 5013 h 271293"/>
                <a:gd name="connsiteX33" fmla="*/ 6460 w 142259"/>
                <a:gd name="connsiteY33" fmla="*/ 28637 h 271293"/>
                <a:gd name="connsiteX34" fmla="*/ 25326 w 142259"/>
                <a:gd name="connsiteY34" fmla="*/ 56452 h 271293"/>
                <a:gd name="connsiteX35" fmla="*/ 45146 w 142259"/>
                <a:gd name="connsiteY35" fmla="*/ 73408 h 271293"/>
                <a:gd name="connsiteX36" fmla="*/ 27804 w 142259"/>
                <a:gd name="connsiteY36" fmla="*/ 145422 h 271293"/>
                <a:gd name="connsiteX37" fmla="*/ 22659 w 142259"/>
                <a:gd name="connsiteY37" fmla="*/ 190765 h 271293"/>
                <a:gd name="connsiteX38" fmla="*/ 23040 w 142259"/>
                <a:gd name="connsiteY38" fmla="*/ 192861 h 271293"/>
                <a:gd name="connsiteX39" fmla="*/ 23993 w 142259"/>
                <a:gd name="connsiteY39" fmla="*/ 236870 h 271293"/>
                <a:gd name="connsiteX40" fmla="*/ 66489 w 142259"/>
                <a:gd name="connsiteY40" fmla="*/ 253635 h 271293"/>
                <a:gd name="connsiteX41" fmla="*/ 66489 w 142259"/>
                <a:gd name="connsiteY41" fmla="*/ 253635 h 271293"/>
                <a:gd name="connsiteX42" fmla="*/ 66489 w 142259"/>
                <a:gd name="connsiteY42" fmla="*/ 253635 h 27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2259" h="271293">
                  <a:moveTo>
                    <a:pt x="100411" y="273067"/>
                  </a:moveTo>
                  <a:cubicBezTo>
                    <a:pt x="88786" y="273067"/>
                    <a:pt x="76590" y="267543"/>
                    <a:pt x="65727" y="257255"/>
                  </a:cubicBezTo>
                  <a:cubicBezTo>
                    <a:pt x="45527" y="258207"/>
                    <a:pt x="29710" y="251730"/>
                    <a:pt x="21134" y="239346"/>
                  </a:cubicBezTo>
                  <a:cubicBezTo>
                    <a:pt x="12749" y="226963"/>
                    <a:pt x="11987" y="209626"/>
                    <a:pt x="19228" y="192861"/>
                  </a:cubicBezTo>
                  <a:cubicBezTo>
                    <a:pt x="15227" y="188288"/>
                    <a:pt x="3030" y="170380"/>
                    <a:pt x="24945" y="143517"/>
                  </a:cubicBezTo>
                  <a:cubicBezTo>
                    <a:pt x="41334" y="123513"/>
                    <a:pt x="48766" y="93412"/>
                    <a:pt x="41715" y="75123"/>
                  </a:cubicBezTo>
                  <a:cubicBezTo>
                    <a:pt x="38476" y="66740"/>
                    <a:pt x="32378" y="61596"/>
                    <a:pt x="23993" y="60453"/>
                  </a:cubicBezTo>
                  <a:cubicBezTo>
                    <a:pt x="23421" y="60453"/>
                    <a:pt x="23040" y="60072"/>
                    <a:pt x="22659" y="59691"/>
                  </a:cubicBezTo>
                  <a:lnTo>
                    <a:pt x="2649" y="29970"/>
                  </a:lnTo>
                  <a:cubicBezTo>
                    <a:pt x="2268" y="29399"/>
                    <a:pt x="2268" y="28446"/>
                    <a:pt x="2649" y="27875"/>
                  </a:cubicBezTo>
                  <a:cubicBezTo>
                    <a:pt x="3411" y="26732"/>
                    <a:pt x="21897" y="1774"/>
                    <a:pt x="58867" y="1774"/>
                  </a:cubicBezTo>
                  <a:cubicBezTo>
                    <a:pt x="120039" y="1774"/>
                    <a:pt x="144623" y="61596"/>
                    <a:pt x="144623" y="86363"/>
                  </a:cubicBezTo>
                  <a:cubicBezTo>
                    <a:pt x="144623" y="117417"/>
                    <a:pt x="129758" y="154567"/>
                    <a:pt x="107652" y="179334"/>
                  </a:cubicBezTo>
                  <a:cubicBezTo>
                    <a:pt x="111464" y="182954"/>
                    <a:pt x="114132" y="187907"/>
                    <a:pt x="114894" y="193242"/>
                  </a:cubicBezTo>
                  <a:cubicBezTo>
                    <a:pt x="115656" y="198576"/>
                    <a:pt x="114322" y="203911"/>
                    <a:pt x="111273" y="209054"/>
                  </a:cubicBezTo>
                  <a:cubicBezTo>
                    <a:pt x="116037" y="210007"/>
                    <a:pt x="121564" y="213817"/>
                    <a:pt x="125756" y="219342"/>
                  </a:cubicBezTo>
                  <a:cubicBezTo>
                    <a:pt x="133188" y="228868"/>
                    <a:pt x="135285" y="240489"/>
                    <a:pt x="131474" y="251349"/>
                  </a:cubicBezTo>
                  <a:cubicBezTo>
                    <a:pt x="127662" y="262018"/>
                    <a:pt x="119277" y="269638"/>
                    <a:pt x="108605" y="272115"/>
                  </a:cubicBezTo>
                  <a:cubicBezTo>
                    <a:pt x="105937" y="272877"/>
                    <a:pt x="103269" y="273067"/>
                    <a:pt x="100411" y="273067"/>
                  </a:cubicBezTo>
                  <a:close/>
                  <a:moveTo>
                    <a:pt x="66489" y="253635"/>
                  </a:moveTo>
                  <a:cubicBezTo>
                    <a:pt x="67061" y="253635"/>
                    <a:pt x="67442" y="253825"/>
                    <a:pt x="67823" y="254207"/>
                  </a:cubicBezTo>
                  <a:cubicBezTo>
                    <a:pt x="80401" y="266399"/>
                    <a:pt x="94884" y="271734"/>
                    <a:pt x="107843" y="268686"/>
                  </a:cubicBezTo>
                  <a:cubicBezTo>
                    <a:pt x="117371" y="266399"/>
                    <a:pt x="124804" y="259731"/>
                    <a:pt x="128043" y="250206"/>
                  </a:cubicBezTo>
                  <a:cubicBezTo>
                    <a:pt x="132998" y="236489"/>
                    <a:pt x="126138" y="225629"/>
                    <a:pt x="122898" y="221628"/>
                  </a:cubicBezTo>
                  <a:cubicBezTo>
                    <a:pt x="117752" y="215151"/>
                    <a:pt x="111654" y="212103"/>
                    <a:pt x="108033" y="212484"/>
                  </a:cubicBezTo>
                  <a:cubicBezTo>
                    <a:pt x="107081" y="212674"/>
                    <a:pt x="106128" y="211912"/>
                    <a:pt x="105937" y="210769"/>
                  </a:cubicBezTo>
                  <a:cubicBezTo>
                    <a:pt x="105937" y="210388"/>
                    <a:pt x="105937" y="209817"/>
                    <a:pt x="106318" y="209436"/>
                  </a:cubicBezTo>
                  <a:cubicBezTo>
                    <a:pt x="110129" y="204482"/>
                    <a:pt x="111845" y="198957"/>
                    <a:pt x="111082" y="193623"/>
                  </a:cubicBezTo>
                  <a:cubicBezTo>
                    <a:pt x="110320" y="188669"/>
                    <a:pt x="107652" y="183907"/>
                    <a:pt x="103841" y="180858"/>
                  </a:cubicBezTo>
                  <a:cubicBezTo>
                    <a:pt x="103079" y="180287"/>
                    <a:pt x="102888" y="179144"/>
                    <a:pt x="103460" y="178191"/>
                  </a:cubicBezTo>
                  <a:cubicBezTo>
                    <a:pt x="103460" y="178191"/>
                    <a:pt x="103460" y="178001"/>
                    <a:pt x="103650" y="178001"/>
                  </a:cubicBezTo>
                  <a:cubicBezTo>
                    <a:pt x="125566" y="154186"/>
                    <a:pt x="141002" y="116274"/>
                    <a:pt x="141002" y="85982"/>
                  </a:cubicBezTo>
                  <a:cubicBezTo>
                    <a:pt x="141002" y="62167"/>
                    <a:pt x="117371" y="5013"/>
                    <a:pt x="58867" y="5013"/>
                  </a:cubicBezTo>
                  <a:cubicBezTo>
                    <a:pt x="27995" y="5013"/>
                    <a:pt x="10272" y="24064"/>
                    <a:pt x="6460" y="28637"/>
                  </a:cubicBezTo>
                  <a:lnTo>
                    <a:pt x="25326" y="56452"/>
                  </a:lnTo>
                  <a:cubicBezTo>
                    <a:pt x="34665" y="58167"/>
                    <a:pt x="41334" y="63882"/>
                    <a:pt x="45146" y="73408"/>
                  </a:cubicBezTo>
                  <a:cubicBezTo>
                    <a:pt x="52578" y="92650"/>
                    <a:pt x="44955" y="124275"/>
                    <a:pt x="27804" y="145422"/>
                  </a:cubicBezTo>
                  <a:cubicBezTo>
                    <a:pt x="11034" y="165998"/>
                    <a:pt x="14655" y="182764"/>
                    <a:pt x="22659" y="190765"/>
                  </a:cubicBezTo>
                  <a:cubicBezTo>
                    <a:pt x="23230" y="191337"/>
                    <a:pt x="23421" y="192099"/>
                    <a:pt x="23040" y="192861"/>
                  </a:cubicBezTo>
                  <a:cubicBezTo>
                    <a:pt x="15798" y="208864"/>
                    <a:pt x="16179" y="225248"/>
                    <a:pt x="23993" y="236870"/>
                  </a:cubicBezTo>
                  <a:cubicBezTo>
                    <a:pt x="32187" y="249063"/>
                    <a:pt x="46861" y="254778"/>
                    <a:pt x="66489" y="253635"/>
                  </a:cubicBezTo>
                  <a:lnTo>
                    <a:pt x="66489" y="253635"/>
                  </a:lnTo>
                  <a:lnTo>
                    <a:pt x="66489" y="253635"/>
                  </a:lnTo>
                  <a:close/>
                </a:path>
              </a:pathLst>
            </a:custGeom>
            <a:solidFill>
              <a:srgbClr val="000000"/>
            </a:solidFill>
            <a:ln w="1905" cap="flat">
              <a:noFill/>
              <a:prstDash val="solid"/>
              <a:miter/>
            </a:ln>
          </p:spPr>
          <p:txBody>
            <a:bodyPr rtlCol="0" anchor="ctr"/>
            <a:lstStyle/>
            <a:p>
              <a:endParaRPr lang="fr-FR"/>
            </a:p>
          </p:txBody>
        </p:sp>
        <p:sp>
          <p:nvSpPr>
            <p:cNvPr id="1487" name="Forme libre 1486">
              <a:extLst>
                <a:ext uri="{FF2B5EF4-FFF2-40B4-BE49-F238E27FC236}">
                  <a16:creationId xmlns:a16="http://schemas.microsoft.com/office/drawing/2014/main" id="{A121BD91-E95D-7A1E-2B5C-3C1CBB8DFFE9}"/>
                </a:ext>
              </a:extLst>
            </p:cNvPr>
            <p:cNvSpPr/>
            <p:nvPr/>
          </p:nvSpPr>
          <p:spPr>
            <a:xfrm>
              <a:off x="9900619" y="7939084"/>
              <a:ext cx="554745" cy="497864"/>
            </a:xfrm>
            <a:custGeom>
              <a:avLst/>
              <a:gdLst>
                <a:gd name="connsiteX0" fmla="*/ 549867 w 554745"/>
                <a:gd name="connsiteY0" fmla="*/ 491017 h 497864"/>
                <a:gd name="connsiteX1" fmla="*/ 446769 w 554745"/>
                <a:gd name="connsiteY1" fmla="*/ 499590 h 497864"/>
                <a:gd name="connsiteX2" fmla="*/ 391885 w 554745"/>
                <a:gd name="connsiteY2" fmla="*/ 498637 h 497864"/>
                <a:gd name="connsiteX3" fmla="*/ 293742 w 554745"/>
                <a:gd name="connsiteY3" fmla="*/ 491398 h 497864"/>
                <a:gd name="connsiteX4" fmla="*/ 200745 w 554745"/>
                <a:gd name="connsiteY4" fmla="*/ 478633 h 497864"/>
                <a:gd name="connsiteX5" fmla="*/ 200745 w 554745"/>
                <a:gd name="connsiteY5" fmla="*/ 478633 h 497864"/>
                <a:gd name="connsiteX6" fmla="*/ 159010 w 554745"/>
                <a:gd name="connsiteY6" fmla="*/ 470822 h 497864"/>
                <a:gd name="connsiteX7" fmla="*/ 109844 w 554745"/>
                <a:gd name="connsiteY7" fmla="*/ 459391 h 497864"/>
                <a:gd name="connsiteX8" fmla="*/ 94027 w 554745"/>
                <a:gd name="connsiteY8" fmla="*/ 455009 h 497864"/>
                <a:gd name="connsiteX9" fmla="*/ 78972 w 554745"/>
                <a:gd name="connsiteY9" fmla="*/ 409857 h 497864"/>
                <a:gd name="connsiteX10" fmla="*/ 71159 w 554745"/>
                <a:gd name="connsiteY10" fmla="*/ 376517 h 497864"/>
                <a:gd name="connsiteX11" fmla="*/ 67537 w 554745"/>
                <a:gd name="connsiteY11" fmla="*/ 355561 h 497864"/>
                <a:gd name="connsiteX12" fmla="*/ 61820 w 554745"/>
                <a:gd name="connsiteY12" fmla="*/ 269067 h 497864"/>
                <a:gd name="connsiteX13" fmla="*/ 70396 w 554745"/>
                <a:gd name="connsiteY13" fmla="*/ 203149 h 497864"/>
                <a:gd name="connsiteX14" fmla="*/ 49052 w 554745"/>
                <a:gd name="connsiteY14" fmla="*/ 163903 h 497864"/>
                <a:gd name="connsiteX15" fmla="*/ 2363 w 554745"/>
                <a:gd name="connsiteY15" fmla="*/ 140279 h 497864"/>
                <a:gd name="connsiteX16" fmla="*/ 171397 w 554745"/>
                <a:gd name="connsiteY16" fmla="*/ 18349 h 497864"/>
                <a:gd name="connsiteX17" fmla="*/ 197696 w 554745"/>
                <a:gd name="connsiteY17" fmla="*/ 6537 h 497864"/>
                <a:gd name="connsiteX18" fmla="*/ 213132 w 554745"/>
                <a:gd name="connsiteY18" fmla="*/ 1774 h 497864"/>
                <a:gd name="connsiteX19" fmla="*/ 215419 w 554745"/>
                <a:gd name="connsiteY19" fmla="*/ 36067 h 497864"/>
                <a:gd name="connsiteX20" fmla="*/ 259250 w 554745"/>
                <a:gd name="connsiteY20" fmla="*/ 62358 h 497864"/>
                <a:gd name="connsiteX21" fmla="*/ 362157 w 554745"/>
                <a:gd name="connsiteY21" fmla="*/ 36639 h 497864"/>
                <a:gd name="connsiteX22" fmla="*/ 384834 w 554745"/>
                <a:gd name="connsiteY22" fmla="*/ 18349 h 497864"/>
                <a:gd name="connsiteX23" fmla="*/ 389599 w 554745"/>
                <a:gd name="connsiteY23" fmla="*/ 13205 h 497864"/>
                <a:gd name="connsiteX24" fmla="*/ 426378 w 554745"/>
                <a:gd name="connsiteY24" fmla="*/ 31495 h 497864"/>
                <a:gd name="connsiteX25" fmla="*/ 469066 w 554745"/>
                <a:gd name="connsiteY25" fmla="*/ 66740 h 497864"/>
                <a:gd name="connsiteX26" fmla="*/ 557109 w 554745"/>
                <a:gd name="connsiteY26" fmla="*/ 214770 h 497864"/>
                <a:gd name="connsiteX27" fmla="*/ 544340 w 554745"/>
                <a:gd name="connsiteY27" fmla="*/ 223724 h 497864"/>
                <a:gd name="connsiteX28" fmla="*/ 533478 w 554745"/>
                <a:gd name="connsiteY28" fmla="*/ 233060 h 497864"/>
                <a:gd name="connsiteX29" fmla="*/ 503368 w 554745"/>
                <a:gd name="connsiteY29" fmla="*/ 276688 h 497864"/>
                <a:gd name="connsiteX30" fmla="*/ 503368 w 554745"/>
                <a:gd name="connsiteY30" fmla="*/ 276688 h 497864"/>
                <a:gd name="connsiteX31" fmla="*/ 522616 w 554745"/>
                <a:gd name="connsiteY31" fmla="*/ 385090 h 497864"/>
                <a:gd name="connsiteX32" fmla="*/ 524902 w 554745"/>
                <a:gd name="connsiteY32" fmla="*/ 386424 h 497864"/>
                <a:gd name="connsiteX33" fmla="*/ 492887 w 554745"/>
                <a:gd name="connsiteY33" fmla="*/ 381090 h 497864"/>
                <a:gd name="connsiteX34" fmla="*/ 471353 w 554745"/>
                <a:gd name="connsiteY34" fmla="*/ 375184 h 497864"/>
                <a:gd name="connsiteX35" fmla="*/ 478785 w 554745"/>
                <a:gd name="connsiteY35" fmla="*/ 396331 h 497864"/>
                <a:gd name="connsiteX36" fmla="*/ 482024 w 554745"/>
                <a:gd name="connsiteY36" fmla="*/ 403761 h 497864"/>
                <a:gd name="connsiteX37" fmla="*/ 485455 w 554745"/>
                <a:gd name="connsiteY37" fmla="*/ 410810 h 497864"/>
                <a:gd name="connsiteX38" fmla="*/ 549867 w 554745"/>
                <a:gd name="connsiteY38" fmla="*/ 491017 h 497864"/>
                <a:gd name="connsiteX39" fmla="*/ 549867 w 554745"/>
                <a:gd name="connsiteY39" fmla="*/ 491017 h 49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54745" h="497864">
                  <a:moveTo>
                    <a:pt x="549867" y="491017"/>
                  </a:moveTo>
                  <a:cubicBezTo>
                    <a:pt x="524140" y="496351"/>
                    <a:pt x="488694" y="499209"/>
                    <a:pt x="446769" y="499590"/>
                  </a:cubicBezTo>
                  <a:cubicBezTo>
                    <a:pt x="429428" y="499780"/>
                    <a:pt x="411133" y="499399"/>
                    <a:pt x="391885" y="498637"/>
                  </a:cubicBezTo>
                  <a:cubicBezTo>
                    <a:pt x="361013" y="497494"/>
                    <a:pt x="328045" y="495018"/>
                    <a:pt x="293742" y="491398"/>
                  </a:cubicBezTo>
                  <a:cubicBezTo>
                    <a:pt x="261155" y="487968"/>
                    <a:pt x="229902" y="483587"/>
                    <a:pt x="200745" y="478633"/>
                  </a:cubicBezTo>
                  <a:cubicBezTo>
                    <a:pt x="200745" y="478633"/>
                    <a:pt x="200745" y="478633"/>
                    <a:pt x="200745" y="478633"/>
                  </a:cubicBezTo>
                  <a:cubicBezTo>
                    <a:pt x="186262" y="476157"/>
                    <a:pt x="172350" y="473489"/>
                    <a:pt x="159010" y="470822"/>
                  </a:cubicBezTo>
                  <a:cubicBezTo>
                    <a:pt x="141478" y="467202"/>
                    <a:pt x="124899" y="463392"/>
                    <a:pt x="109844" y="459391"/>
                  </a:cubicBezTo>
                  <a:cubicBezTo>
                    <a:pt x="104508" y="458058"/>
                    <a:pt x="99362" y="456533"/>
                    <a:pt x="94027" y="455009"/>
                  </a:cubicBezTo>
                  <a:cubicBezTo>
                    <a:pt x="87928" y="439959"/>
                    <a:pt x="82974" y="424718"/>
                    <a:pt x="78972" y="409857"/>
                  </a:cubicBezTo>
                  <a:cubicBezTo>
                    <a:pt x="75923" y="398808"/>
                    <a:pt x="73445" y="387758"/>
                    <a:pt x="71159" y="376517"/>
                  </a:cubicBezTo>
                  <a:cubicBezTo>
                    <a:pt x="69824" y="369468"/>
                    <a:pt x="68490" y="362610"/>
                    <a:pt x="67537" y="355561"/>
                  </a:cubicBezTo>
                  <a:cubicBezTo>
                    <a:pt x="61439" y="316314"/>
                    <a:pt x="61249" y="284117"/>
                    <a:pt x="61820" y="269067"/>
                  </a:cubicBezTo>
                  <a:cubicBezTo>
                    <a:pt x="61820" y="269067"/>
                    <a:pt x="62011" y="241633"/>
                    <a:pt x="70396" y="203149"/>
                  </a:cubicBezTo>
                  <a:cubicBezTo>
                    <a:pt x="65632" y="186002"/>
                    <a:pt x="58390" y="173428"/>
                    <a:pt x="49052" y="163903"/>
                  </a:cubicBezTo>
                  <a:cubicBezTo>
                    <a:pt x="36665" y="151138"/>
                    <a:pt x="20848" y="144280"/>
                    <a:pt x="2363" y="140279"/>
                  </a:cubicBezTo>
                  <a:cubicBezTo>
                    <a:pt x="57628" y="122370"/>
                    <a:pt x="105651" y="53785"/>
                    <a:pt x="171397" y="18349"/>
                  </a:cubicBezTo>
                  <a:cubicBezTo>
                    <a:pt x="179783" y="13777"/>
                    <a:pt x="188549" y="9776"/>
                    <a:pt x="197696" y="6537"/>
                  </a:cubicBezTo>
                  <a:cubicBezTo>
                    <a:pt x="202841" y="4632"/>
                    <a:pt x="207796" y="3108"/>
                    <a:pt x="213132" y="1774"/>
                  </a:cubicBezTo>
                  <a:cubicBezTo>
                    <a:pt x="208368" y="13205"/>
                    <a:pt x="209130" y="25589"/>
                    <a:pt x="215419" y="36067"/>
                  </a:cubicBezTo>
                  <a:cubicBezTo>
                    <a:pt x="222470" y="48070"/>
                    <a:pt x="236953" y="57976"/>
                    <a:pt x="259250" y="62358"/>
                  </a:cubicBezTo>
                  <a:cubicBezTo>
                    <a:pt x="294314" y="69026"/>
                    <a:pt x="333572" y="55499"/>
                    <a:pt x="362157" y="36639"/>
                  </a:cubicBezTo>
                  <a:cubicBezTo>
                    <a:pt x="370732" y="30923"/>
                    <a:pt x="378546" y="24636"/>
                    <a:pt x="384834" y="18349"/>
                  </a:cubicBezTo>
                  <a:cubicBezTo>
                    <a:pt x="386550" y="16635"/>
                    <a:pt x="388074" y="14920"/>
                    <a:pt x="389599" y="13205"/>
                  </a:cubicBezTo>
                  <a:cubicBezTo>
                    <a:pt x="403319" y="18540"/>
                    <a:pt x="415516" y="24827"/>
                    <a:pt x="426378" y="31495"/>
                  </a:cubicBezTo>
                  <a:cubicBezTo>
                    <a:pt x="443530" y="41973"/>
                    <a:pt x="457441" y="53976"/>
                    <a:pt x="469066" y="66740"/>
                  </a:cubicBezTo>
                  <a:cubicBezTo>
                    <a:pt x="516327" y="117988"/>
                    <a:pt x="526618" y="181621"/>
                    <a:pt x="557109" y="214770"/>
                  </a:cubicBezTo>
                  <a:cubicBezTo>
                    <a:pt x="552726" y="217628"/>
                    <a:pt x="548533" y="220676"/>
                    <a:pt x="544340" y="223724"/>
                  </a:cubicBezTo>
                  <a:cubicBezTo>
                    <a:pt x="540339" y="226772"/>
                    <a:pt x="536718" y="229821"/>
                    <a:pt x="533478" y="233060"/>
                  </a:cubicBezTo>
                  <a:cubicBezTo>
                    <a:pt x="518423" y="246967"/>
                    <a:pt x="508895" y="261827"/>
                    <a:pt x="503368" y="276688"/>
                  </a:cubicBezTo>
                  <a:lnTo>
                    <a:pt x="503368" y="276688"/>
                  </a:lnTo>
                  <a:cubicBezTo>
                    <a:pt x="486979" y="320315"/>
                    <a:pt x="504893" y="364134"/>
                    <a:pt x="522616" y="385090"/>
                  </a:cubicBezTo>
                  <a:lnTo>
                    <a:pt x="524902" y="386424"/>
                  </a:lnTo>
                  <a:cubicBezTo>
                    <a:pt x="514040" y="385090"/>
                    <a:pt x="503178" y="383376"/>
                    <a:pt x="492887" y="381090"/>
                  </a:cubicBezTo>
                  <a:cubicBezTo>
                    <a:pt x="485264" y="379375"/>
                    <a:pt x="478023" y="377470"/>
                    <a:pt x="471353" y="375184"/>
                  </a:cubicBezTo>
                  <a:cubicBezTo>
                    <a:pt x="473449" y="382423"/>
                    <a:pt x="475926" y="389472"/>
                    <a:pt x="478785" y="396331"/>
                  </a:cubicBezTo>
                  <a:cubicBezTo>
                    <a:pt x="479738" y="398808"/>
                    <a:pt x="480881" y="401284"/>
                    <a:pt x="482024" y="403761"/>
                  </a:cubicBezTo>
                  <a:cubicBezTo>
                    <a:pt x="483168" y="406238"/>
                    <a:pt x="484311" y="408524"/>
                    <a:pt x="485455" y="410810"/>
                  </a:cubicBezTo>
                  <a:cubicBezTo>
                    <a:pt x="503750" y="447389"/>
                    <a:pt x="530429" y="474442"/>
                    <a:pt x="549867" y="491017"/>
                  </a:cubicBezTo>
                  <a:lnTo>
                    <a:pt x="549867" y="491017"/>
                  </a:lnTo>
                  <a:close/>
                </a:path>
              </a:pathLst>
            </a:custGeom>
            <a:solidFill>
              <a:srgbClr val="E4003C"/>
            </a:solidFill>
            <a:ln w="1905" cap="flat">
              <a:noFill/>
              <a:prstDash val="solid"/>
              <a:miter/>
            </a:ln>
          </p:spPr>
          <p:txBody>
            <a:bodyPr rtlCol="0" anchor="ctr"/>
            <a:lstStyle/>
            <a:p>
              <a:endParaRPr lang="fr-FR"/>
            </a:p>
          </p:txBody>
        </p:sp>
        <p:sp>
          <p:nvSpPr>
            <p:cNvPr id="1488" name="Forme libre 1487">
              <a:extLst>
                <a:ext uri="{FF2B5EF4-FFF2-40B4-BE49-F238E27FC236}">
                  <a16:creationId xmlns:a16="http://schemas.microsoft.com/office/drawing/2014/main" id="{6BB725EE-3600-03E1-C5EB-37277F02CC94}"/>
                </a:ext>
              </a:extLst>
            </p:cNvPr>
            <p:cNvSpPr/>
            <p:nvPr/>
          </p:nvSpPr>
          <p:spPr>
            <a:xfrm>
              <a:off x="9650252" y="7728946"/>
              <a:ext cx="1094438" cy="709668"/>
            </a:xfrm>
            <a:custGeom>
              <a:avLst/>
              <a:gdLst>
                <a:gd name="connsiteX0" fmla="*/ 688560 w 1094438"/>
                <a:gd name="connsiteY0" fmla="*/ 711442 h 709668"/>
                <a:gd name="connsiteX1" fmla="*/ 543728 w 1094438"/>
                <a:gd name="connsiteY1" fmla="*/ 703250 h 709668"/>
                <a:gd name="connsiteX2" fmla="*/ 343631 w 1094438"/>
                <a:gd name="connsiteY2" fmla="*/ 666671 h 709668"/>
                <a:gd name="connsiteX3" fmla="*/ 342488 w 1094438"/>
                <a:gd name="connsiteY3" fmla="*/ 665528 h 709668"/>
                <a:gd name="connsiteX4" fmla="*/ 319620 w 1094438"/>
                <a:gd name="connsiteY4" fmla="*/ 586846 h 709668"/>
                <a:gd name="connsiteX5" fmla="*/ 310091 w 1094438"/>
                <a:gd name="connsiteY5" fmla="*/ 482253 h 709668"/>
                <a:gd name="connsiteX6" fmla="*/ 252349 w 1094438"/>
                <a:gd name="connsiteY6" fmla="*/ 494637 h 709668"/>
                <a:gd name="connsiteX7" fmla="*/ 218046 w 1094438"/>
                <a:gd name="connsiteY7" fmla="*/ 490636 h 709668"/>
                <a:gd name="connsiteX8" fmla="*/ 217856 w 1094438"/>
                <a:gd name="connsiteY8" fmla="*/ 490636 h 709668"/>
                <a:gd name="connsiteX9" fmla="*/ 175549 w 1094438"/>
                <a:gd name="connsiteY9" fmla="*/ 472918 h 709668"/>
                <a:gd name="connsiteX10" fmla="*/ 175359 w 1094438"/>
                <a:gd name="connsiteY10" fmla="*/ 472918 h 709668"/>
                <a:gd name="connsiteX11" fmla="*/ 65020 w 1094438"/>
                <a:gd name="connsiteY11" fmla="*/ 315553 h 709668"/>
                <a:gd name="connsiteX12" fmla="*/ 65020 w 1094438"/>
                <a:gd name="connsiteY12" fmla="*/ 315362 h 709668"/>
                <a:gd name="connsiteX13" fmla="*/ 55872 w 1094438"/>
                <a:gd name="connsiteY13" fmla="*/ 289071 h 709668"/>
                <a:gd name="connsiteX14" fmla="*/ 52252 w 1094438"/>
                <a:gd name="connsiteY14" fmla="*/ 278783 h 709668"/>
                <a:gd name="connsiteX15" fmla="*/ 9945 w 1094438"/>
                <a:gd name="connsiteY15" fmla="*/ 209626 h 709668"/>
                <a:gd name="connsiteX16" fmla="*/ 4609 w 1094438"/>
                <a:gd name="connsiteY16" fmla="*/ 201815 h 709668"/>
                <a:gd name="connsiteX17" fmla="*/ 4038 w 1094438"/>
                <a:gd name="connsiteY17" fmla="*/ 192099 h 709668"/>
                <a:gd name="connsiteX18" fmla="*/ 19664 w 1094438"/>
                <a:gd name="connsiteY18" fmla="*/ 193623 h 709668"/>
                <a:gd name="connsiteX19" fmla="*/ 15091 w 1094438"/>
                <a:gd name="connsiteY19" fmla="*/ 186193 h 709668"/>
                <a:gd name="connsiteX20" fmla="*/ 10898 w 1094438"/>
                <a:gd name="connsiteY20" fmla="*/ 179334 h 709668"/>
                <a:gd name="connsiteX21" fmla="*/ 12232 w 1094438"/>
                <a:gd name="connsiteY21" fmla="*/ 168856 h 709668"/>
                <a:gd name="connsiteX22" fmla="*/ 23856 w 1094438"/>
                <a:gd name="connsiteY22" fmla="*/ 168284 h 709668"/>
                <a:gd name="connsiteX23" fmla="*/ 25762 w 1094438"/>
                <a:gd name="connsiteY23" fmla="*/ 162379 h 709668"/>
                <a:gd name="connsiteX24" fmla="*/ 47868 w 1094438"/>
                <a:gd name="connsiteY24" fmla="*/ 170190 h 709668"/>
                <a:gd name="connsiteX25" fmla="*/ 85601 w 1094438"/>
                <a:gd name="connsiteY25" fmla="*/ 204101 h 709668"/>
                <a:gd name="connsiteX26" fmla="*/ 101609 w 1094438"/>
                <a:gd name="connsiteY26" fmla="*/ 223724 h 709668"/>
                <a:gd name="connsiteX27" fmla="*/ 110184 w 1094438"/>
                <a:gd name="connsiteY27" fmla="*/ 217056 h 709668"/>
                <a:gd name="connsiteX28" fmla="*/ 133624 w 1094438"/>
                <a:gd name="connsiteY28" fmla="*/ 203720 h 709668"/>
                <a:gd name="connsiteX29" fmla="*/ 144106 w 1094438"/>
                <a:gd name="connsiteY29" fmla="*/ 209245 h 709668"/>
                <a:gd name="connsiteX30" fmla="*/ 137245 w 1094438"/>
                <a:gd name="connsiteY30" fmla="*/ 217628 h 709668"/>
                <a:gd name="connsiteX31" fmla="*/ 123334 w 1094438"/>
                <a:gd name="connsiteY31" fmla="*/ 234584 h 709668"/>
                <a:gd name="connsiteX32" fmla="*/ 118379 w 1094438"/>
                <a:gd name="connsiteY32" fmla="*/ 257255 h 709668"/>
                <a:gd name="connsiteX33" fmla="*/ 115329 w 1094438"/>
                <a:gd name="connsiteY33" fmla="*/ 275925 h 709668"/>
                <a:gd name="connsiteX34" fmla="*/ 191557 w 1094438"/>
                <a:gd name="connsiteY34" fmla="*/ 346797 h 709668"/>
                <a:gd name="connsiteX35" fmla="*/ 226431 w 1094438"/>
                <a:gd name="connsiteY35" fmla="*/ 352513 h 709668"/>
                <a:gd name="connsiteX36" fmla="*/ 241486 w 1094438"/>
                <a:gd name="connsiteY36" fmla="*/ 350988 h 709668"/>
                <a:gd name="connsiteX37" fmla="*/ 252349 w 1094438"/>
                <a:gd name="connsiteY37" fmla="*/ 348131 h 709668"/>
                <a:gd name="connsiteX38" fmla="*/ 338486 w 1094438"/>
                <a:gd name="connsiteY38" fmla="*/ 288690 h 709668"/>
                <a:gd name="connsiteX39" fmla="*/ 500469 w 1094438"/>
                <a:gd name="connsiteY39" fmla="*/ 205054 h 709668"/>
                <a:gd name="connsiteX40" fmla="*/ 514000 w 1094438"/>
                <a:gd name="connsiteY40" fmla="*/ 176286 h 709668"/>
                <a:gd name="connsiteX41" fmla="*/ 528864 w 1094438"/>
                <a:gd name="connsiteY41" fmla="*/ 152853 h 709668"/>
                <a:gd name="connsiteX42" fmla="*/ 507520 w 1094438"/>
                <a:gd name="connsiteY42" fmla="*/ 141612 h 709668"/>
                <a:gd name="connsiteX43" fmla="*/ 489416 w 1094438"/>
                <a:gd name="connsiteY43" fmla="*/ 99509 h 709668"/>
                <a:gd name="connsiteX44" fmla="*/ 526958 w 1094438"/>
                <a:gd name="connsiteY44" fmla="*/ 27685 h 709668"/>
                <a:gd name="connsiteX45" fmla="*/ 598231 w 1094438"/>
                <a:gd name="connsiteY45" fmla="*/ 1774 h 709668"/>
                <a:gd name="connsiteX46" fmla="*/ 627197 w 1094438"/>
                <a:gd name="connsiteY46" fmla="*/ 17778 h 709668"/>
                <a:gd name="connsiteX47" fmla="*/ 628722 w 1094438"/>
                <a:gd name="connsiteY47" fmla="*/ 79124 h 709668"/>
                <a:gd name="connsiteX48" fmla="*/ 647588 w 1094438"/>
                <a:gd name="connsiteY48" fmla="*/ 82934 h 709668"/>
                <a:gd name="connsiteX49" fmla="*/ 651780 w 1094438"/>
                <a:gd name="connsiteY49" fmla="*/ 100080 h 709668"/>
                <a:gd name="connsiteX50" fmla="*/ 638060 w 1094438"/>
                <a:gd name="connsiteY50" fmla="*/ 113226 h 709668"/>
                <a:gd name="connsiteX51" fmla="*/ 620908 w 1094438"/>
                <a:gd name="connsiteY51" fmla="*/ 111702 h 709668"/>
                <a:gd name="connsiteX52" fmla="*/ 599946 w 1094438"/>
                <a:gd name="connsiteY52" fmla="*/ 177620 h 709668"/>
                <a:gd name="connsiteX53" fmla="*/ 594991 w 1094438"/>
                <a:gd name="connsiteY53" fmla="*/ 207530 h 709668"/>
                <a:gd name="connsiteX54" fmla="*/ 775269 w 1094438"/>
                <a:gd name="connsiteY54" fmla="*/ 365086 h 709668"/>
                <a:gd name="connsiteX55" fmla="*/ 808809 w 1094438"/>
                <a:gd name="connsiteY55" fmla="*/ 423194 h 709668"/>
                <a:gd name="connsiteX56" fmla="*/ 819100 w 1094438"/>
                <a:gd name="connsiteY56" fmla="*/ 432338 h 709668"/>
                <a:gd name="connsiteX57" fmla="*/ 852640 w 1094438"/>
                <a:gd name="connsiteY57" fmla="*/ 444531 h 709668"/>
                <a:gd name="connsiteX58" fmla="*/ 861025 w 1094438"/>
                <a:gd name="connsiteY58" fmla="*/ 444912 h 709668"/>
                <a:gd name="connsiteX59" fmla="*/ 938777 w 1094438"/>
                <a:gd name="connsiteY59" fmla="*/ 406047 h 709668"/>
                <a:gd name="connsiteX60" fmla="*/ 975557 w 1094438"/>
                <a:gd name="connsiteY60" fmla="*/ 358037 h 709668"/>
                <a:gd name="connsiteX61" fmla="*/ 977463 w 1094438"/>
                <a:gd name="connsiteY61" fmla="*/ 338224 h 709668"/>
                <a:gd name="connsiteX62" fmla="*/ 976129 w 1094438"/>
                <a:gd name="connsiteY62" fmla="*/ 324888 h 709668"/>
                <a:gd name="connsiteX63" fmla="*/ 963932 w 1094438"/>
                <a:gd name="connsiteY63" fmla="*/ 290024 h 709668"/>
                <a:gd name="connsiteX64" fmla="*/ 959740 w 1094438"/>
                <a:gd name="connsiteY64" fmla="*/ 278402 h 709668"/>
                <a:gd name="connsiteX65" fmla="*/ 972317 w 1094438"/>
                <a:gd name="connsiteY65" fmla="*/ 275544 h 709668"/>
                <a:gd name="connsiteX66" fmla="*/ 990231 w 1094438"/>
                <a:gd name="connsiteY66" fmla="*/ 292691 h 709668"/>
                <a:gd name="connsiteX67" fmla="*/ 998425 w 1094438"/>
                <a:gd name="connsiteY67" fmla="*/ 302026 h 709668"/>
                <a:gd name="connsiteX68" fmla="*/ 1021293 w 1094438"/>
                <a:gd name="connsiteY68" fmla="*/ 282022 h 709668"/>
                <a:gd name="connsiteX69" fmla="*/ 1040541 w 1094438"/>
                <a:gd name="connsiteY69" fmla="*/ 262399 h 709668"/>
                <a:gd name="connsiteX70" fmla="*/ 1058264 w 1094438"/>
                <a:gd name="connsiteY70" fmla="*/ 255731 h 709668"/>
                <a:gd name="connsiteX71" fmla="*/ 1061122 w 1094438"/>
                <a:gd name="connsiteY71" fmla="*/ 257255 h 709668"/>
                <a:gd name="connsiteX72" fmla="*/ 1079226 w 1094438"/>
                <a:gd name="connsiteY72" fmla="*/ 254207 h 709668"/>
                <a:gd name="connsiteX73" fmla="*/ 1080942 w 1094438"/>
                <a:gd name="connsiteY73" fmla="*/ 258970 h 709668"/>
                <a:gd name="connsiteX74" fmla="*/ 1093900 w 1094438"/>
                <a:gd name="connsiteY74" fmla="*/ 260875 h 709668"/>
                <a:gd name="connsiteX75" fmla="*/ 1091613 w 1094438"/>
                <a:gd name="connsiteY75" fmla="*/ 275163 h 709668"/>
                <a:gd name="connsiteX76" fmla="*/ 1095806 w 1094438"/>
                <a:gd name="connsiteY76" fmla="*/ 278783 h 709668"/>
                <a:gd name="connsiteX77" fmla="*/ 1092947 w 1094438"/>
                <a:gd name="connsiteY77" fmla="*/ 291929 h 709668"/>
                <a:gd name="connsiteX78" fmla="*/ 1091804 w 1094438"/>
                <a:gd name="connsiteY78" fmla="*/ 293072 h 709668"/>
                <a:gd name="connsiteX79" fmla="*/ 1038254 w 1094438"/>
                <a:gd name="connsiteY79" fmla="*/ 370611 h 709668"/>
                <a:gd name="connsiteX80" fmla="*/ 1001665 w 1094438"/>
                <a:gd name="connsiteY80" fmla="*/ 446627 h 709668"/>
                <a:gd name="connsiteX81" fmla="*/ 932488 w 1094438"/>
                <a:gd name="connsiteY81" fmla="*/ 541313 h 709668"/>
                <a:gd name="connsiteX82" fmla="*/ 832059 w 1094438"/>
                <a:gd name="connsiteY82" fmla="*/ 597705 h 709668"/>
                <a:gd name="connsiteX83" fmla="*/ 810143 w 1094438"/>
                <a:gd name="connsiteY83" fmla="*/ 599420 h 709668"/>
                <a:gd name="connsiteX84" fmla="*/ 775460 w 1094438"/>
                <a:gd name="connsiteY84" fmla="*/ 597324 h 709668"/>
                <a:gd name="connsiteX85" fmla="*/ 724959 w 1094438"/>
                <a:gd name="connsiteY85" fmla="*/ 587036 h 709668"/>
                <a:gd name="connsiteX86" fmla="*/ 737918 w 1094438"/>
                <a:gd name="connsiteY86" fmla="*/ 619043 h 709668"/>
                <a:gd name="connsiteX87" fmla="*/ 801949 w 1094438"/>
                <a:gd name="connsiteY87" fmla="*/ 698678 h 709668"/>
                <a:gd name="connsiteX88" fmla="*/ 802139 w 1094438"/>
                <a:gd name="connsiteY88" fmla="*/ 701345 h 709668"/>
                <a:gd name="connsiteX89" fmla="*/ 801187 w 1094438"/>
                <a:gd name="connsiteY89" fmla="*/ 701917 h 709668"/>
                <a:gd name="connsiteX90" fmla="*/ 688560 w 1094438"/>
                <a:gd name="connsiteY90" fmla="*/ 711442 h 709668"/>
                <a:gd name="connsiteX91" fmla="*/ 688560 w 1094438"/>
                <a:gd name="connsiteY91" fmla="*/ 711442 h 709668"/>
                <a:gd name="connsiteX92" fmla="*/ 345537 w 1094438"/>
                <a:gd name="connsiteY92" fmla="*/ 663433 h 709668"/>
                <a:gd name="connsiteX93" fmla="*/ 544109 w 1094438"/>
                <a:gd name="connsiteY93" fmla="*/ 699631 h 709668"/>
                <a:gd name="connsiteX94" fmla="*/ 796041 w 1094438"/>
                <a:gd name="connsiteY94" fmla="*/ 700012 h 709668"/>
                <a:gd name="connsiteX95" fmla="*/ 733916 w 1094438"/>
                <a:gd name="connsiteY95" fmla="*/ 621710 h 709668"/>
                <a:gd name="connsiteX96" fmla="*/ 719623 w 1094438"/>
                <a:gd name="connsiteY96" fmla="*/ 585703 h 709668"/>
                <a:gd name="connsiteX97" fmla="*/ 720957 w 1094438"/>
                <a:gd name="connsiteY97" fmla="*/ 583417 h 709668"/>
                <a:gd name="connsiteX98" fmla="*/ 722101 w 1094438"/>
                <a:gd name="connsiteY98" fmla="*/ 583417 h 709668"/>
                <a:gd name="connsiteX99" fmla="*/ 775269 w 1094438"/>
                <a:gd name="connsiteY99" fmla="*/ 594657 h 709668"/>
                <a:gd name="connsiteX100" fmla="*/ 809571 w 1094438"/>
                <a:gd name="connsiteY100" fmla="*/ 596753 h 709668"/>
                <a:gd name="connsiteX101" fmla="*/ 830915 w 1094438"/>
                <a:gd name="connsiteY101" fmla="*/ 595038 h 709668"/>
                <a:gd name="connsiteX102" fmla="*/ 929249 w 1094438"/>
                <a:gd name="connsiteY102" fmla="*/ 539598 h 709668"/>
                <a:gd name="connsiteX103" fmla="*/ 997853 w 1094438"/>
                <a:gd name="connsiteY103" fmla="*/ 445674 h 709668"/>
                <a:gd name="connsiteX104" fmla="*/ 1034252 w 1094438"/>
                <a:gd name="connsiteY104" fmla="*/ 370040 h 709668"/>
                <a:gd name="connsiteX105" fmla="*/ 1088564 w 1094438"/>
                <a:gd name="connsiteY105" fmla="*/ 291357 h 709668"/>
                <a:gd name="connsiteX106" fmla="*/ 1089707 w 1094438"/>
                <a:gd name="connsiteY106" fmla="*/ 290214 h 709668"/>
                <a:gd name="connsiteX107" fmla="*/ 1091994 w 1094438"/>
                <a:gd name="connsiteY107" fmla="*/ 281260 h 709668"/>
                <a:gd name="connsiteX108" fmla="*/ 1087421 w 1094438"/>
                <a:gd name="connsiteY108" fmla="*/ 279164 h 709668"/>
                <a:gd name="connsiteX109" fmla="*/ 1085324 w 1094438"/>
                <a:gd name="connsiteY109" fmla="*/ 277640 h 709668"/>
                <a:gd name="connsiteX110" fmla="*/ 1085896 w 1094438"/>
                <a:gd name="connsiteY110" fmla="*/ 276116 h 709668"/>
                <a:gd name="connsiteX111" fmla="*/ 1090279 w 1094438"/>
                <a:gd name="connsiteY111" fmla="*/ 263923 h 709668"/>
                <a:gd name="connsiteX112" fmla="*/ 1077892 w 1094438"/>
                <a:gd name="connsiteY112" fmla="*/ 265066 h 709668"/>
                <a:gd name="connsiteX113" fmla="*/ 1075415 w 1094438"/>
                <a:gd name="connsiteY113" fmla="*/ 264304 h 709668"/>
                <a:gd name="connsiteX114" fmla="*/ 1075415 w 1094438"/>
                <a:gd name="connsiteY114" fmla="*/ 262399 h 709668"/>
                <a:gd name="connsiteX115" fmla="*/ 1076177 w 1094438"/>
                <a:gd name="connsiteY115" fmla="*/ 257826 h 709668"/>
                <a:gd name="connsiteX116" fmla="*/ 1061503 w 1094438"/>
                <a:gd name="connsiteY116" fmla="*/ 262018 h 709668"/>
                <a:gd name="connsiteX117" fmla="*/ 1058835 w 1094438"/>
                <a:gd name="connsiteY117" fmla="*/ 261827 h 709668"/>
                <a:gd name="connsiteX118" fmla="*/ 1058645 w 1094438"/>
                <a:gd name="connsiteY118" fmla="*/ 261446 h 709668"/>
                <a:gd name="connsiteX119" fmla="*/ 1056739 w 1094438"/>
                <a:gd name="connsiteY119" fmla="*/ 260113 h 709668"/>
                <a:gd name="connsiteX120" fmla="*/ 1042065 w 1094438"/>
                <a:gd name="connsiteY120" fmla="*/ 266019 h 709668"/>
                <a:gd name="connsiteX121" fmla="*/ 1023389 w 1094438"/>
                <a:gd name="connsiteY121" fmla="*/ 285070 h 709668"/>
                <a:gd name="connsiteX122" fmla="*/ 997663 w 1094438"/>
                <a:gd name="connsiteY122" fmla="*/ 306217 h 709668"/>
                <a:gd name="connsiteX123" fmla="*/ 986228 w 1094438"/>
                <a:gd name="connsiteY123" fmla="*/ 294977 h 709668"/>
                <a:gd name="connsiteX124" fmla="*/ 970983 w 1094438"/>
                <a:gd name="connsiteY124" fmla="*/ 279545 h 709668"/>
                <a:gd name="connsiteX125" fmla="*/ 962407 w 1094438"/>
                <a:gd name="connsiteY125" fmla="*/ 280498 h 709668"/>
                <a:gd name="connsiteX126" fmla="*/ 965838 w 1094438"/>
                <a:gd name="connsiteY126" fmla="*/ 287737 h 709668"/>
                <a:gd name="connsiteX127" fmla="*/ 979368 w 1094438"/>
                <a:gd name="connsiteY127" fmla="*/ 325078 h 709668"/>
                <a:gd name="connsiteX128" fmla="*/ 980702 w 1094438"/>
                <a:gd name="connsiteY128" fmla="*/ 338033 h 709668"/>
                <a:gd name="connsiteX129" fmla="*/ 978415 w 1094438"/>
                <a:gd name="connsiteY129" fmla="*/ 359942 h 709668"/>
                <a:gd name="connsiteX130" fmla="*/ 860644 w 1094438"/>
                <a:gd name="connsiteY130" fmla="*/ 448723 h 709668"/>
                <a:gd name="connsiteX131" fmla="*/ 852068 w 1094438"/>
                <a:gd name="connsiteY131" fmla="*/ 448341 h 709668"/>
                <a:gd name="connsiteX132" fmla="*/ 816813 w 1094438"/>
                <a:gd name="connsiteY132" fmla="*/ 435387 h 709668"/>
                <a:gd name="connsiteX133" fmla="*/ 806141 w 1094438"/>
                <a:gd name="connsiteY133" fmla="*/ 425670 h 709668"/>
                <a:gd name="connsiteX134" fmla="*/ 772029 w 1094438"/>
                <a:gd name="connsiteY134" fmla="*/ 366610 h 709668"/>
                <a:gd name="connsiteX135" fmla="*/ 592704 w 1094438"/>
                <a:gd name="connsiteY135" fmla="*/ 210579 h 709668"/>
                <a:gd name="connsiteX136" fmla="*/ 591180 w 1094438"/>
                <a:gd name="connsiteY136" fmla="*/ 208674 h 709668"/>
                <a:gd name="connsiteX137" fmla="*/ 596325 w 1094438"/>
                <a:gd name="connsiteY137" fmla="*/ 176858 h 709668"/>
                <a:gd name="connsiteX138" fmla="*/ 618812 w 1094438"/>
                <a:gd name="connsiteY138" fmla="*/ 108272 h 709668"/>
                <a:gd name="connsiteX139" fmla="*/ 619956 w 1094438"/>
                <a:gd name="connsiteY139" fmla="*/ 107320 h 709668"/>
                <a:gd name="connsiteX140" fmla="*/ 621480 w 1094438"/>
                <a:gd name="connsiteY140" fmla="*/ 107701 h 709668"/>
                <a:gd name="connsiteX141" fmla="*/ 637107 w 1094438"/>
                <a:gd name="connsiteY141" fmla="*/ 109796 h 709668"/>
                <a:gd name="connsiteX142" fmla="*/ 648351 w 1094438"/>
                <a:gd name="connsiteY142" fmla="*/ 98937 h 709668"/>
                <a:gd name="connsiteX143" fmla="*/ 645111 w 1094438"/>
                <a:gd name="connsiteY143" fmla="*/ 85601 h 709668"/>
                <a:gd name="connsiteX144" fmla="*/ 626054 w 1094438"/>
                <a:gd name="connsiteY144" fmla="*/ 83886 h 709668"/>
                <a:gd name="connsiteX145" fmla="*/ 623767 w 1094438"/>
                <a:gd name="connsiteY145" fmla="*/ 82743 h 709668"/>
                <a:gd name="connsiteX146" fmla="*/ 623958 w 1094438"/>
                <a:gd name="connsiteY146" fmla="*/ 81219 h 709668"/>
                <a:gd name="connsiteX147" fmla="*/ 624339 w 1094438"/>
                <a:gd name="connsiteY147" fmla="*/ 19683 h 709668"/>
                <a:gd name="connsiteX148" fmla="*/ 598421 w 1094438"/>
                <a:gd name="connsiteY148" fmla="*/ 5394 h 709668"/>
                <a:gd name="connsiteX149" fmla="*/ 493227 w 1094438"/>
                <a:gd name="connsiteY149" fmla="*/ 99509 h 709668"/>
                <a:gd name="connsiteX150" fmla="*/ 509997 w 1094438"/>
                <a:gd name="connsiteY150" fmla="*/ 138945 h 709668"/>
                <a:gd name="connsiteX151" fmla="*/ 532485 w 1094438"/>
                <a:gd name="connsiteY151" fmla="*/ 149805 h 709668"/>
                <a:gd name="connsiteX152" fmla="*/ 534009 w 1094438"/>
                <a:gd name="connsiteY152" fmla="*/ 151900 h 709668"/>
                <a:gd name="connsiteX153" fmla="*/ 533628 w 1094438"/>
                <a:gd name="connsiteY153" fmla="*/ 152853 h 709668"/>
                <a:gd name="connsiteX154" fmla="*/ 517239 w 1094438"/>
                <a:gd name="connsiteY154" fmla="*/ 178001 h 709668"/>
                <a:gd name="connsiteX155" fmla="*/ 503328 w 1094438"/>
                <a:gd name="connsiteY155" fmla="*/ 207530 h 709668"/>
                <a:gd name="connsiteX156" fmla="*/ 501613 w 1094438"/>
                <a:gd name="connsiteY156" fmla="*/ 208674 h 709668"/>
                <a:gd name="connsiteX157" fmla="*/ 413188 w 1094438"/>
                <a:gd name="connsiteY157" fmla="*/ 235155 h 709668"/>
                <a:gd name="connsiteX158" fmla="*/ 340772 w 1094438"/>
                <a:gd name="connsiteY158" fmla="*/ 291357 h 709668"/>
                <a:gd name="connsiteX159" fmla="*/ 253302 w 1094438"/>
                <a:gd name="connsiteY159" fmla="*/ 351560 h 709668"/>
                <a:gd name="connsiteX160" fmla="*/ 242058 w 1094438"/>
                <a:gd name="connsiteY160" fmla="*/ 354418 h 709668"/>
                <a:gd name="connsiteX161" fmla="*/ 226431 w 1094438"/>
                <a:gd name="connsiteY161" fmla="*/ 355942 h 709668"/>
                <a:gd name="connsiteX162" fmla="*/ 190414 w 1094438"/>
                <a:gd name="connsiteY162" fmla="*/ 350036 h 709668"/>
                <a:gd name="connsiteX163" fmla="*/ 111900 w 1094438"/>
                <a:gd name="connsiteY163" fmla="*/ 276878 h 709668"/>
                <a:gd name="connsiteX164" fmla="*/ 114948 w 1094438"/>
                <a:gd name="connsiteY164" fmla="*/ 255731 h 709668"/>
                <a:gd name="connsiteX165" fmla="*/ 119713 w 1094438"/>
                <a:gd name="connsiteY165" fmla="*/ 234393 h 709668"/>
                <a:gd name="connsiteX166" fmla="*/ 135911 w 1094438"/>
                <a:gd name="connsiteY166" fmla="*/ 213818 h 709668"/>
                <a:gd name="connsiteX167" fmla="*/ 140675 w 1094438"/>
                <a:gd name="connsiteY167" fmla="*/ 209436 h 709668"/>
                <a:gd name="connsiteX168" fmla="*/ 133815 w 1094438"/>
                <a:gd name="connsiteY168" fmla="*/ 206959 h 709668"/>
                <a:gd name="connsiteX169" fmla="*/ 113424 w 1094438"/>
                <a:gd name="connsiteY169" fmla="*/ 218771 h 709668"/>
                <a:gd name="connsiteX170" fmla="*/ 101799 w 1094438"/>
                <a:gd name="connsiteY170" fmla="*/ 226963 h 709668"/>
                <a:gd name="connsiteX171" fmla="*/ 82933 w 1094438"/>
                <a:gd name="connsiteY171" fmla="*/ 205816 h 709668"/>
                <a:gd name="connsiteX172" fmla="*/ 48440 w 1094438"/>
                <a:gd name="connsiteY172" fmla="*/ 173619 h 709668"/>
                <a:gd name="connsiteX173" fmla="*/ 46534 w 1094438"/>
                <a:gd name="connsiteY173" fmla="*/ 173047 h 709668"/>
                <a:gd name="connsiteX174" fmla="*/ 28430 w 1094438"/>
                <a:gd name="connsiteY174" fmla="*/ 164855 h 709668"/>
                <a:gd name="connsiteX175" fmla="*/ 29764 w 1094438"/>
                <a:gd name="connsiteY175" fmla="*/ 171904 h 709668"/>
                <a:gd name="connsiteX176" fmla="*/ 29002 w 1094438"/>
                <a:gd name="connsiteY176" fmla="*/ 174381 h 709668"/>
                <a:gd name="connsiteX177" fmla="*/ 26715 w 1094438"/>
                <a:gd name="connsiteY177" fmla="*/ 174000 h 709668"/>
                <a:gd name="connsiteX178" fmla="*/ 14900 w 1094438"/>
                <a:gd name="connsiteY178" fmla="*/ 171333 h 709668"/>
                <a:gd name="connsiteX179" fmla="*/ 14519 w 1094438"/>
                <a:gd name="connsiteY179" fmla="*/ 176858 h 709668"/>
                <a:gd name="connsiteX180" fmla="*/ 18711 w 1094438"/>
                <a:gd name="connsiteY180" fmla="*/ 183716 h 709668"/>
                <a:gd name="connsiteX181" fmla="*/ 27668 w 1094438"/>
                <a:gd name="connsiteY181" fmla="*/ 198767 h 709668"/>
                <a:gd name="connsiteX182" fmla="*/ 26906 w 1094438"/>
                <a:gd name="connsiteY182" fmla="*/ 201244 h 709668"/>
                <a:gd name="connsiteX183" fmla="*/ 24619 w 1094438"/>
                <a:gd name="connsiteY183" fmla="*/ 201053 h 709668"/>
                <a:gd name="connsiteX184" fmla="*/ 6705 w 1094438"/>
                <a:gd name="connsiteY184" fmla="*/ 194576 h 709668"/>
                <a:gd name="connsiteX185" fmla="*/ 8040 w 1094438"/>
                <a:gd name="connsiteY185" fmla="*/ 199529 h 709668"/>
                <a:gd name="connsiteX186" fmla="*/ 13375 w 1094438"/>
                <a:gd name="connsiteY186" fmla="*/ 207340 h 709668"/>
                <a:gd name="connsiteX187" fmla="*/ 56253 w 1094438"/>
                <a:gd name="connsiteY187" fmla="*/ 277259 h 709668"/>
                <a:gd name="connsiteX188" fmla="*/ 59874 w 1094438"/>
                <a:gd name="connsiteY188" fmla="*/ 287737 h 709668"/>
                <a:gd name="connsiteX189" fmla="*/ 69022 w 1094438"/>
                <a:gd name="connsiteY189" fmla="*/ 313838 h 709668"/>
                <a:gd name="connsiteX190" fmla="*/ 69022 w 1094438"/>
                <a:gd name="connsiteY190" fmla="*/ 314028 h 709668"/>
                <a:gd name="connsiteX191" fmla="*/ 177836 w 1094438"/>
                <a:gd name="connsiteY191" fmla="*/ 469679 h 709668"/>
                <a:gd name="connsiteX192" fmla="*/ 178027 w 1094438"/>
                <a:gd name="connsiteY192" fmla="*/ 469679 h 709668"/>
                <a:gd name="connsiteX193" fmla="*/ 218999 w 1094438"/>
                <a:gd name="connsiteY193" fmla="*/ 486826 h 709668"/>
                <a:gd name="connsiteX194" fmla="*/ 219189 w 1094438"/>
                <a:gd name="connsiteY194" fmla="*/ 486826 h 709668"/>
                <a:gd name="connsiteX195" fmla="*/ 252730 w 1094438"/>
                <a:gd name="connsiteY195" fmla="*/ 490826 h 709668"/>
                <a:gd name="connsiteX196" fmla="*/ 311425 w 1094438"/>
                <a:gd name="connsiteY196" fmla="*/ 477300 h 709668"/>
                <a:gd name="connsiteX197" fmla="*/ 313902 w 1094438"/>
                <a:gd name="connsiteY197" fmla="*/ 477871 h 709668"/>
                <a:gd name="connsiteX198" fmla="*/ 314093 w 1094438"/>
                <a:gd name="connsiteY198" fmla="*/ 478824 h 709668"/>
                <a:gd name="connsiteX199" fmla="*/ 323431 w 1094438"/>
                <a:gd name="connsiteY199" fmla="*/ 586084 h 709668"/>
                <a:gd name="connsiteX200" fmla="*/ 345537 w 1094438"/>
                <a:gd name="connsiteY200" fmla="*/ 663433 h 709668"/>
                <a:gd name="connsiteX201" fmla="*/ 345537 w 1094438"/>
                <a:gd name="connsiteY201" fmla="*/ 663433 h 70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Lst>
              <a:rect l="l" t="t" r="r" b="b"/>
              <a:pathLst>
                <a:path w="1094438" h="709668">
                  <a:moveTo>
                    <a:pt x="688560" y="711442"/>
                  </a:moveTo>
                  <a:cubicBezTo>
                    <a:pt x="644539" y="711442"/>
                    <a:pt x="594801" y="708775"/>
                    <a:pt x="543728" y="703250"/>
                  </a:cubicBezTo>
                  <a:cubicBezTo>
                    <a:pt x="468453" y="695249"/>
                    <a:pt x="397371" y="682294"/>
                    <a:pt x="343631" y="666671"/>
                  </a:cubicBezTo>
                  <a:cubicBezTo>
                    <a:pt x="343059" y="666481"/>
                    <a:pt x="342678" y="666100"/>
                    <a:pt x="342488" y="665528"/>
                  </a:cubicBezTo>
                  <a:cubicBezTo>
                    <a:pt x="332769" y="641143"/>
                    <a:pt x="325146" y="614661"/>
                    <a:pt x="319620" y="586846"/>
                  </a:cubicBezTo>
                  <a:cubicBezTo>
                    <a:pt x="310091" y="537883"/>
                    <a:pt x="309710" y="497494"/>
                    <a:pt x="310091" y="482253"/>
                  </a:cubicBezTo>
                  <a:cubicBezTo>
                    <a:pt x="295608" y="490636"/>
                    <a:pt x="276742" y="494637"/>
                    <a:pt x="252349" y="494637"/>
                  </a:cubicBezTo>
                  <a:cubicBezTo>
                    <a:pt x="240724" y="494637"/>
                    <a:pt x="229099" y="493303"/>
                    <a:pt x="218046" y="490636"/>
                  </a:cubicBezTo>
                  <a:cubicBezTo>
                    <a:pt x="218046" y="490636"/>
                    <a:pt x="217856" y="490636"/>
                    <a:pt x="217856" y="490636"/>
                  </a:cubicBezTo>
                  <a:cubicBezTo>
                    <a:pt x="203182" y="487016"/>
                    <a:pt x="188889" y="481110"/>
                    <a:pt x="175549" y="472918"/>
                  </a:cubicBezTo>
                  <a:cubicBezTo>
                    <a:pt x="175549" y="472918"/>
                    <a:pt x="175549" y="472918"/>
                    <a:pt x="175359" y="472918"/>
                  </a:cubicBezTo>
                  <a:cubicBezTo>
                    <a:pt x="130766" y="445484"/>
                    <a:pt x="93605" y="392521"/>
                    <a:pt x="65020" y="315553"/>
                  </a:cubicBezTo>
                  <a:cubicBezTo>
                    <a:pt x="65020" y="315553"/>
                    <a:pt x="65020" y="315553"/>
                    <a:pt x="65020" y="315362"/>
                  </a:cubicBezTo>
                  <a:cubicBezTo>
                    <a:pt x="61208" y="305074"/>
                    <a:pt x="58159" y="296311"/>
                    <a:pt x="55872" y="289071"/>
                  </a:cubicBezTo>
                  <a:cubicBezTo>
                    <a:pt x="54538" y="284880"/>
                    <a:pt x="53204" y="281260"/>
                    <a:pt x="52252" y="278783"/>
                  </a:cubicBezTo>
                  <a:cubicBezTo>
                    <a:pt x="47297" y="265257"/>
                    <a:pt x="21951" y="227725"/>
                    <a:pt x="9945" y="209626"/>
                  </a:cubicBezTo>
                  <a:cubicBezTo>
                    <a:pt x="7658" y="206387"/>
                    <a:pt x="5943" y="203530"/>
                    <a:pt x="4609" y="201815"/>
                  </a:cubicBezTo>
                  <a:cubicBezTo>
                    <a:pt x="798" y="196100"/>
                    <a:pt x="2704" y="193242"/>
                    <a:pt x="4038" y="192099"/>
                  </a:cubicBezTo>
                  <a:cubicBezTo>
                    <a:pt x="7087" y="189622"/>
                    <a:pt x="13566" y="190575"/>
                    <a:pt x="19664" y="193623"/>
                  </a:cubicBezTo>
                  <a:cubicBezTo>
                    <a:pt x="18139" y="191146"/>
                    <a:pt x="16615" y="188670"/>
                    <a:pt x="15091" y="186193"/>
                  </a:cubicBezTo>
                  <a:cubicBezTo>
                    <a:pt x="13757" y="183907"/>
                    <a:pt x="12232" y="181621"/>
                    <a:pt x="10898" y="179334"/>
                  </a:cubicBezTo>
                  <a:cubicBezTo>
                    <a:pt x="8040" y="174572"/>
                    <a:pt x="9564" y="170761"/>
                    <a:pt x="12232" y="168856"/>
                  </a:cubicBezTo>
                  <a:cubicBezTo>
                    <a:pt x="15091" y="166760"/>
                    <a:pt x="19474" y="166379"/>
                    <a:pt x="23856" y="168284"/>
                  </a:cubicBezTo>
                  <a:cubicBezTo>
                    <a:pt x="23475" y="165617"/>
                    <a:pt x="24047" y="163522"/>
                    <a:pt x="25762" y="162379"/>
                  </a:cubicBezTo>
                  <a:cubicBezTo>
                    <a:pt x="30717" y="158949"/>
                    <a:pt x="42723" y="165236"/>
                    <a:pt x="47868" y="170190"/>
                  </a:cubicBezTo>
                  <a:cubicBezTo>
                    <a:pt x="61017" y="166951"/>
                    <a:pt x="73976" y="186765"/>
                    <a:pt x="85601" y="204101"/>
                  </a:cubicBezTo>
                  <a:cubicBezTo>
                    <a:pt x="91508" y="213246"/>
                    <a:pt x="98369" y="223534"/>
                    <a:pt x="101609" y="223724"/>
                  </a:cubicBezTo>
                  <a:cubicBezTo>
                    <a:pt x="104848" y="223915"/>
                    <a:pt x="106945" y="221438"/>
                    <a:pt x="110184" y="217056"/>
                  </a:cubicBezTo>
                  <a:cubicBezTo>
                    <a:pt x="114377" y="211341"/>
                    <a:pt x="120094" y="203530"/>
                    <a:pt x="133624" y="203720"/>
                  </a:cubicBezTo>
                  <a:cubicBezTo>
                    <a:pt x="139532" y="203720"/>
                    <a:pt x="143534" y="205816"/>
                    <a:pt x="144106" y="209245"/>
                  </a:cubicBezTo>
                  <a:cubicBezTo>
                    <a:pt x="144677" y="212484"/>
                    <a:pt x="142009" y="215723"/>
                    <a:pt x="137245" y="217628"/>
                  </a:cubicBezTo>
                  <a:cubicBezTo>
                    <a:pt x="127526" y="221438"/>
                    <a:pt x="123143" y="226773"/>
                    <a:pt x="123334" y="234584"/>
                  </a:cubicBezTo>
                  <a:cubicBezTo>
                    <a:pt x="123524" y="242585"/>
                    <a:pt x="120856" y="250396"/>
                    <a:pt x="118379" y="257255"/>
                  </a:cubicBezTo>
                  <a:cubicBezTo>
                    <a:pt x="115711" y="264685"/>
                    <a:pt x="113615" y="270972"/>
                    <a:pt x="115329" y="275925"/>
                  </a:cubicBezTo>
                  <a:cubicBezTo>
                    <a:pt x="126573" y="306979"/>
                    <a:pt x="157255" y="335557"/>
                    <a:pt x="191557" y="346797"/>
                  </a:cubicBezTo>
                  <a:cubicBezTo>
                    <a:pt x="202991" y="350607"/>
                    <a:pt x="214807" y="352513"/>
                    <a:pt x="226431" y="352513"/>
                  </a:cubicBezTo>
                  <a:cubicBezTo>
                    <a:pt x="231386" y="352513"/>
                    <a:pt x="236341" y="351941"/>
                    <a:pt x="241486" y="350988"/>
                  </a:cubicBezTo>
                  <a:cubicBezTo>
                    <a:pt x="244916" y="350226"/>
                    <a:pt x="248728" y="349464"/>
                    <a:pt x="252349" y="348131"/>
                  </a:cubicBezTo>
                  <a:cubicBezTo>
                    <a:pt x="281696" y="338605"/>
                    <a:pt x="309329" y="314410"/>
                    <a:pt x="338486" y="288690"/>
                  </a:cubicBezTo>
                  <a:cubicBezTo>
                    <a:pt x="382697" y="249825"/>
                    <a:pt x="432817" y="205625"/>
                    <a:pt x="500469" y="205054"/>
                  </a:cubicBezTo>
                  <a:cubicBezTo>
                    <a:pt x="501994" y="201244"/>
                    <a:pt x="507139" y="189051"/>
                    <a:pt x="514000" y="176286"/>
                  </a:cubicBezTo>
                  <a:cubicBezTo>
                    <a:pt x="519145" y="166760"/>
                    <a:pt x="524099" y="158949"/>
                    <a:pt x="528864" y="152853"/>
                  </a:cubicBezTo>
                  <a:cubicBezTo>
                    <a:pt x="523718" y="151519"/>
                    <a:pt x="515333" y="148280"/>
                    <a:pt x="507520" y="141612"/>
                  </a:cubicBezTo>
                  <a:cubicBezTo>
                    <a:pt x="499325" y="134563"/>
                    <a:pt x="489416" y="121608"/>
                    <a:pt x="489416" y="99509"/>
                  </a:cubicBezTo>
                  <a:cubicBezTo>
                    <a:pt x="489416" y="72074"/>
                    <a:pt x="502756" y="46545"/>
                    <a:pt x="526958" y="27685"/>
                  </a:cubicBezTo>
                  <a:cubicBezTo>
                    <a:pt x="547539" y="11681"/>
                    <a:pt x="574791" y="1774"/>
                    <a:pt x="598231" y="1774"/>
                  </a:cubicBezTo>
                  <a:cubicBezTo>
                    <a:pt x="610999" y="1774"/>
                    <a:pt x="620908" y="7299"/>
                    <a:pt x="627197" y="17778"/>
                  </a:cubicBezTo>
                  <a:cubicBezTo>
                    <a:pt x="637297" y="34543"/>
                    <a:pt x="636154" y="61787"/>
                    <a:pt x="628722" y="79124"/>
                  </a:cubicBezTo>
                  <a:cubicBezTo>
                    <a:pt x="638822" y="76647"/>
                    <a:pt x="644729" y="80267"/>
                    <a:pt x="647588" y="82934"/>
                  </a:cubicBezTo>
                  <a:cubicBezTo>
                    <a:pt x="652162" y="87316"/>
                    <a:pt x="653877" y="93984"/>
                    <a:pt x="651780" y="100080"/>
                  </a:cubicBezTo>
                  <a:cubicBezTo>
                    <a:pt x="649875" y="105986"/>
                    <a:pt x="644729" y="110940"/>
                    <a:pt x="638060" y="113226"/>
                  </a:cubicBezTo>
                  <a:cubicBezTo>
                    <a:pt x="632152" y="115131"/>
                    <a:pt x="626054" y="114559"/>
                    <a:pt x="620908" y="111702"/>
                  </a:cubicBezTo>
                  <a:cubicBezTo>
                    <a:pt x="613476" y="125038"/>
                    <a:pt x="605663" y="149423"/>
                    <a:pt x="599946" y="177620"/>
                  </a:cubicBezTo>
                  <a:cubicBezTo>
                    <a:pt x="597659" y="188479"/>
                    <a:pt x="595944" y="198957"/>
                    <a:pt x="594991" y="207530"/>
                  </a:cubicBezTo>
                  <a:cubicBezTo>
                    <a:pt x="715240" y="234584"/>
                    <a:pt x="748589" y="306979"/>
                    <a:pt x="775269" y="365086"/>
                  </a:cubicBezTo>
                  <a:cubicBezTo>
                    <a:pt x="786131" y="388520"/>
                    <a:pt x="795279" y="408714"/>
                    <a:pt x="808809" y="423194"/>
                  </a:cubicBezTo>
                  <a:cubicBezTo>
                    <a:pt x="812049" y="426623"/>
                    <a:pt x="815479" y="429862"/>
                    <a:pt x="819100" y="432338"/>
                  </a:cubicBezTo>
                  <a:cubicBezTo>
                    <a:pt x="828628" y="439387"/>
                    <a:pt x="839681" y="443388"/>
                    <a:pt x="852640" y="444531"/>
                  </a:cubicBezTo>
                  <a:cubicBezTo>
                    <a:pt x="855308" y="444722"/>
                    <a:pt x="858166" y="444912"/>
                    <a:pt x="861025" y="444912"/>
                  </a:cubicBezTo>
                  <a:cubicBezTo>
                    <a:pt x="892850" y="444912"/>
                    <a:pt x="920864" y="423765"/>
                    <a:pt x="938777" y="406047"/>
                  </a:cubicBezTo>
                  <a:cubicBezTo>
                    <a:pt x="958596" y="386424"/>
                    <a:pt x="972317" y="364896"/>
                    <a:pt x="975557" y="358037"/>
                  </a:cubicBezTo>
                  <a:cubicBezTo>
                    <a:pt x="979178" y="350226"/>
                    <a:pt x="978606" y="345654"/>
                    <a:pt x="977463" y="338224"/>
                  </a:cubicBezTo>
                  <a:cubicBezTo>
                    <a:pt x="976891" y="334604"/>
                    <a:pt x="976319" y="330413"/>
                    <a:pt x="976129" y="324888"/>
                  </a:cubicBezTo>
                  <a:cubicBezTo>
                    <a:pt x="975366" y="308885"/>
                    <a:pt x="973270" y="298597"/>
                    <a:pt x="963932" y="290024"/>
                  </a:cubicBezTo>
                  <a:cubicBezTo>
                    <a:pt x="960502" y="286975"/>
                    <a:pt x="957834" y="282022"/>
                    <a:pt x="959740" y="278402"/>
                  </a:cubicBezTo>
                  <a:cubicBezTo>
                    <a:pt x="960883" y="276116"/>
                    <a:pt x="963932" y="273830"/>
                    <a:pt x="972317" y="275544"/>
                  </a:cubicBezTo>
                  <a:cubicBezTo>
                    <a:pt x="981846" y="277450"/>
                    <a:pt x="986419" y="286023"/>
                    <a:pt x="990231" y="292691"/>
                  </a:cubicBezTo>
                  <a:cubicBezTo>
                    <a:pt x="992898" y="297644"/>
                    <a:pt x="995186" y="302026"/>
                    <a:pt x="998425" y="302026"/>
                  </a:cubicBezTo>
                  <a:cubicBezTo>
                    <a:pt x="1003951" y="302026"/>
                    <a:pt x="1012718" y="291929"/>
                    <a:pt x="1021293" y="282022"/>
                  </a:cubicBezTo>
                  <a:cubicBezTo>
                    <a:pt x="1027773" y="274592"/>
                    <a:pt x="1034442" y="266971"/>
                    <a:pt x="1040541" y="262399"/>
                  </a:cubicBezTo>
                  <a:cubicBezTo>
                    <a:pt x="1047592" y="257255"/>
                    <a:pt x="1053880" y="254778"/>
                    <a:pt x="1058264" y="255731"/>
                  </a:cubicBezTo>
                  <a:cubicBezTo>
                    <a:pt x="1059407" y="255921"/>
                    <a:pt x="1060360" y="256493"/>
                    <a:pt x="1061122" y="257255"/>
                  </a:cubicBezTo>
                  <a:cubicBezTo>
                    <a:pt x="1067792" y="252492"/>
                    <a:pt x="1075606" y="251158"/>
                    <a:pt x="1079226" y="254207"/>
                  </a:cubicBezTo>
                  <a:cubicBezTo>
                    <a:pt x="1079989" y="254778"/>
                    <a:pt x="1081323" y="256302"/>
                    <a:pt x="1080942" y="258970"/>
                  </a:cubicBezTo>
                  <a:cubicBezTo>
                    <a:pt x="1089326" y="255731"/>
                    <a:pt x="1092947" y="259541"/>
                    <a:pt x="1093900" y="260875"/>
                  </a:cubicBezTo>
                  <a:cubicBezTo>
                    <a:pt x="1096568" y="264495"/>
                    <a:pt x="1095615" y="270210"/>
                    <a:pt x="1091613" y="275163"/>
                  </a:cubicBezTo>
                  <a:cubicBezTo>
                    <a:pt x="1093329" y="275735"/>
                    <a:pt x="1094853" y="277068"/>
                    <a:pt x="1095806" y="278783"/>
                  </a:cubicBezTo>
                  <a:cubicBezTo>
                    <a:pt x="1097902" y="282784"/>
                    <a:pt x="1096568" y="288118"/>
                    <a:pt x="1092947" y="291929"/>
                  </a:cubicBezTo>
                  <a:cubicBezTo>
                    <a:pt x="1092566" y="292310"/>
                    <a:pt x="1092185" y="292691"/>
                    <a:pt x="1091804" y="293072"/>
                  </a:cubicBezTo>
                  <a:cubicBezTo>
                    <a:pt x="1067220" y="318410"/>
                    <a:pt x="1049116" y="344511"/>
                    <a:pt x="1038254" y="370611"/>
                  </a:cubicBezTo>
                  <a:cubicBezTo>
                    <a:pt x="1026629" y="398617"/>
                    <a:pt x="1014624" y="423384"/>
                    <a:pt x="1001665" y="446627"/>
                  </a:cubicBezTo>
                  <a:cubicBezTo>
                    <a:pt x="980130" y="485111"/>
                    <a:pt x="956881" y="516927"/>
                    <a:pt x="932488" y="541313"/>
                  </a:cubicBezTo>
                  <a:cubicBezTo>
                    <a:pt x="900663" y="573129"/>
                    <a:pt x="866742" y="592180"/>
                    <a:pt x="832059" y="597705"/>
                  </a:cubicBezTo>
                  <a:cubicBezTo>
                    <a:pt x="824817" y="598848"/>
                    <a:pt x="817575" y="599420"/>
                    <a:pt x="810143" y="599420"/>
                  </a:cubicBezTo>
                  <a:cubicBezTo>
                    <a:pt x="799090" y="599420"/>
                    <a:pt x="787275" y="598658"/>
                    <a:pt x="775460" y="597324"/>
                  </a:cubicBezTo>
                  <a:cubicBezTo>
                    <a:pt x="756975" y="595228"/>
                    <a:pt x="739442" y="591609"/>
                    <a:pt x="724959" y="587036"/>
                  </a:cubicBezTo>
                  <a:cubicBezTo>
                    <a:pt x="728389" y="597896"/>
                    <a:pt x="732772" y="608564"/>
                    <a:pt x="737918" y="619043"/>
                  </a:cubicBezTo>
                  <a:cubicBezTo>
                    <a:pt x="756403" y="655622"/>
                    <a:pt x="783083" y="682675"/>
                    <a:pt x="801949" y="698678"/>
                  </a:cubicBezTo>
                  <a:cubicBezTo>
                    <a:pt x="802711" y="699250"/>
                    <a:pt x="802901" y="700583"/>
                    <a:pt x="802139" y="701345"/>
                  </a:cubicBezTo>
                  <a:cubicBezTo>
                    <a:pt x="801949" y="701726"/>
                    <a:pt x="801568" y="701917"/>
                    <a:pt x="801187" y="701917"/>
                  </a:cubicBezTo>
                  <a:cubicBezTo>
                    <a:pt x="772792" y="708585"/>
                    <a:pt x="733725" y="711442"/>
                    <a:pt x="688560" y="711442"/>
                  </a:cubicBezTo>
                  <a:lnTo>
                    <a:pt x="688560" y="711442"/>
                  </a:lnTo>
                  <a:close/>
                  <a:moveTo>
                    <a:pt x="345537" y="663433"/>
                  </a:moveTo>
                  <a:cubicBezTo>
                    <a:pt x="399087" y="678864"/>
                    <a:pt x="469406" y="691629"/>
                    <a:pt x="544109" y="699631"/>
                  </a:cubicBezTo>
                  <a:cubicBezTo>
                    <a:pt x="644920" y="710299"/>
                    <a:pt x="740967" y="710490"/>
                    <a:pt x="796041" y="700012"/>
                  </a:cubicBezTo>
                  <a:cubicBezTo>
                    <a:pt x="776984" y="683437"/>
                    <a:pt x="751829" y="656955"/>
                    <a:pt x="733916" y="621710"/>
                  </a:cubicBezTo>
                  <a:cubicBezTo>
                    <a:pt x="728008" y="610089"/>
                    <a:pt x="723244" y="597896"/>
                    <a:pt x="719623" y="585703"/>
                  </a:cubicBezTo>
                  <a:cubicBezTo>
                    <a:pt x="719242" y="584750"/>
                    <a:pt x="719814" y="583797"/>
                    <a:pt x="720957" y="583417"/>
                  </a:cubicBezTo>
                  <a:cubicBezTo>
                    <a:pt x="721338" y="583226"/>
                    <a:pt x="721719" y="583226"/>
                    <a:pt x="722101" y="583417"/>
                  </a:cubicBezTo>
                  <a:cubicBezTo>
                    <a:pt x="737155" y="588560"/>
                    <a:pt x="755450" y="592371"/>
                    <a:pt x="775269" y="594657"/>
                  </a:cubicBezTo>
                  <a:cubicBezTo>
                    <a:pt x="787084" y="595990"/>
                    <a:pt x="798709" y="596753"/>
                    <a:pt x="809571" y="596753"/>
                  </a:cubicBezTo>
                  <a:cubicBezTo>
                    <a:pt x="816622" y="596753"/>
                    <a:pt x="823864" y="596181"/>
                    <a:pt x="830915" y="595038"/>
                  </a:cubicBezTo>
                  <a:cubicBezTo>
                    <a:pt x="864836" y="589704"/>
                    <a:pt x="897996" y="571033"/>
                    <a:pt x="929249" y="539598"/>
                  </a:cubicBezTo>
                  <a:cubicBezTo>
                    <a:pt x="953451" y="515403"/>
                    <a:pt x="976510" y="483968"/>
                    <a:pt x="997853" y="445674"/>
                  </a:cubicBezTo>
                  <a:cubicBezTo>
                    <a:pt x="1010812" y="422622"/>
                    <a:pt x="1022627" y="397855"/>
                    <a:pt x="1034252" y="370040"/>
                  </a:cubicBezTo>
                  <a:cubicBezTo>
                    <a:pt x="1045305" y="343558"/>
                    <a:pt x="1063600" y="317077"/>
                    <a:pt x="1088564" y="291357"/>
                  </a:cubicBezTo>
                  <a:cubicBezTo>
                    <a:pt x="1088945" y="290976"/>
                    <a:pt x="1089326" y="290595"/>
                    <a:pt x="1089707" y="290214"/>
                  </a:cubicBezTo>
                  <a:cubicBezTo>
                    <a:pt x="1092757" y="286975"/>
                    <a:pt x="1093138" y="283356"/>
                    <a:pt x="1091994" y="281260"/>
                  </a:cubicBezTo>
                  <a:cubicBezTo>
                    <a:pt x="1091232" y="279736"/>
                    <a:pt x="1089517" y="278974"/>
                    <a:pt x="1087421" y="279164"/>
                  </a:cubicBezTo>
                  <a:cubicBezTo>
                    <a:pt x="1086468" y="279355"/>
                    <a:pt x="1085515" y="278593"/>
                    <a:pt x="1085324" y="277640"/>
                  </a:cubicBezTo>
                  <a:cubicBezTo>
                    <a:pt x="1085324" y="277068"/>
                    <a:pt x="1085515" y="276497"/>
                    <a:pt x="1085896" y="276116"/>
                  </a:cubicBezTo>
                  <a:cubicBezTo>
                    <a:pt x="1090851" y="271544"/>
                    <a:pt x="1091994" y="266209"/>
                    <a:pt x="1090279" y="263923"/>
                  </a:cubicBezTo>
                  <a:cubicBezTo>
                    <a:pt x="1088374" y="261446"/>
                    <a:pt x="1083800" y="261827"/>
                    <a:pt x="1077892" y="265066"/>
                  </a:cubicBezTo>
                  <a:cubicBezTo>
                    <a:pt x="1076939" y="265638"/>
                    <a:pt x="1075796" y="265257"/>
                    <a:pt x="1075415" y="264304"/>
                  </a:cubicBezTo>
                  <a:cubicBezTo>
                    <a:pt x="1075034" y="263732"/>
                    <a:pt x="1075034" y="262971"/>
                    <a:pt x="1075415" y="262399"/>
                  </a:cubicBezTo>
                  <a:cubicBezTo>
                    <a:pt x="1075987" y="261446"/>
                    <a:pt x="1077320" y="258779"/>
                    <a:pt x="1076177" y="257826"/>
                  </a:cubicBezTo>
                  <a:cubicBezTo>
                    <a:pt x="1074272" y="256112"/>
                    <a:pt x="1067602" y="257064"/>
                    <a:pt x="1061503" y="262018"/>
                  </a:cubicBezTo>
                  <a:cubicBezTo>
                    <a:pt x="1060741" y="262589"/>
                    <a:pt x="1059597" y="262589"/>
                    <a:pt x="1058835" y="261827"/>
                  </a:cubicBezTo>
                  <a:cubicBezTo>
                    <a:pt x="1058835" y="261827"/>
                    <a:pt x="1058645" y="261637"/>
                    <a:pt x="1058645" y="261446"/>
                  </a:cubicBezTo>
                  <a:cubicBezTo>
                    <a:pt x="1058264" y="260684"/>
                    <a:pt x="1057692" y="260303"/>
                    <a:pt x="1056739" y="260113"/>
                  </a:cubicBezTo>
                  <a:cubicBezTo>
                    <a:pt x="1053499" y="259351"/>
                    <a:pt x="1047973" y="261637"/>
                    <a:pt x="1042065" y="266019"/>
                  </a:cubicBezTo>
                  <a:cubicBezTo>
                    <a:pt x="1036158" y="270400"/>
                    <a:pt x="1029678" y="277831"/>
                    <a:pt x="1023389" y="285070"/>
                  </a:cubicBezTo>
                  <a:cubicBezTo>
                    <a:pt x="1013480" y="296501"/>
                    <a:pt x="1004904" y="306217"/>
                    <a:pt x="997663" y="306217"/>
                  </a:cubicBezTo>
                  <a:cubicBezTo>
                    <a:pt x="992327" y="306217"/>
                    <a:pt x="989278" y="300883"/>
                    <a:pt x="986228" y="294977"/>
                  </a:cubicBezTo>
                  <a:cubicBezTo>
                    <a:pt x="982799" y="288499"/>
                    <a:pt x="978796" y="281260"/>
                    <a:pt x="970983" y="279545"/>
                  </a:cubicBezTo>
                  <a:cubicBezTo>
                    <a:pt x="966410" y="278593"/>
                    <a:pt x="963170" y="278974"/>
                    <a:pt x="962407" y="280498"/>
                  </a:cubicBezTo>
                  <a:cubicBezTo>
                    <a:pt x="961645" y="282022"/>
                    <a:pt x="963170" y="285451"/>
                    <a:pt x="965838" y="287737"/>
                  </a:cubicBezTo>
                  <a:cubicBezTo>
                    <a:pt x="976129" y="297263"/>
                    <a:pt x="978606" y="308122"/>
                    <a:pt x="979368" y="325078"/>
                  </a:cubicBezTo>
                  <a:cubicBezTo>
                    <a:pt x="979559" y="330413"/>
                    <a:pt x="980130" y="334414"/>
                    <a:pt x="980702" y="338033"/>
                  </a:cubicBezTo>
                  <a:cubicBezTo>
                    <a:pt x="981846" y="345654"/>
                    <a:pt x="982608" y="351179"/>
                    <a:pt x="978415" y="359942"/>
                  </a:cubicBezTo>
                  <a:cubicBezTo>
                    <a:pt x="971936" y="373660"/>
                    <a:pt x="922579" y="448723"/>
                    <a:pt x="860644" y="448723"/>
                  </a:cubicBezTo>
                  <a:cubicBezTo>
                    <a:pt x="857785" y="448723"/>
                    <a:pt x="854736" y="448532"/>
                    <a:pt x="852068" y="448341"/>
                  </a:cubicBezTo>
                  <a:cubicBezTo>
                    <a:pt x="838347" y="447198"/>
                    <a:pt x="826913" y="442816"/>
                    <a:pt x="816813" y="435387"/>
                  </a:cubicBezTo>
                  <a:cubicBezTo>
                    <a:pt x="813002" y="432719"/>
                    <a:pt x="809381" y="429480"/>
                    <a:pt x="806141" y="425670"/>
                  </a:cubicBezTo>
                  <a:cubicBezTo>
                    <a:pt x="792230" y="410620"/>
                    <a:pt x="782511" y="389282"/>
                    <a:pt x="772029" y="366610"/>
                  </a:cubicBezTo>
                  <a:cubicBezTo>
                    <a:pt x="712381" y="237060"/>
                    <a:pt x="646063" y="222391"/>
                    <a:pt x="592704" y="210579"/>
                  </a:cubicBezTo>
                  <a:cubicBezTo>
                    <a:pt x="591751" y="210388"/>
                    <a:pt x="591180" y="209436"/>
                    <a:pt x="591180" y="208674"/>
                  </a:cubicBezTo>
                  <a:cubicBezTo>
                    <a:pt x="592133" y="199719"/>
                    <a:pt x="594038" y="188479"/>
                    <a:pt x="596325" y="176858"/>
                  </a:cubicBezTo>
                  <a:cubicBezTo>
                    <a:pt x="602423" y="147137"/>
                    <a:pt x="610808" y="121608"/>
                    <a:pt x="618812" y="108272"/>
                  </a:cubicBezTo>
                  <a:cubicBezTo>
                    <a:pt x="619003" y="107891"/>
                    <a:pt x="619574" y="107510"/>
                    <a:pt x="619956" y="107320"/>
                  </a:cubicBezTo>
                  <a:cubicBezTo>
                    <a:pt x="620527" y="107129"/>
                    <a:pt x="620908" y="107320"/>
                    <a:pt x="621480" y="107701"/>
                  </a:cubicBezTo>
                  <a:cubicBezTo>
                    <a:pt x="626054" y="110940"/>
                    <a:pt x="631580" y="111702"/>
                    <a:pt x="637107" y="109796"/>
                  </a:cubicBezTo>
                  <a:cubicBezTo>
                    <a:pt x="642633" y="107891"/>
                    <a:pt x="646826" y="103891"/>
                    <a:pt x="648351" y="98937"/>
                  </a:cubicBezTo>
                  <a:cubicBezTo>
                    <a:pt x="649875" y="94365"/>
                    <a:pt x="648541" y="88840"/>
                    <a:pt x="645111" y="85601"/>
                  </a:cubicBezTo>
                  <a:cubicBezTo>
                    <a:pt x="640728" y="81410"/>
                    <a:pt x="634058" y="80838"/>
                    <a:pt x="626054" y="83886"/>
                  </a:cubicBezTo>
                  <a:cubicBezTo>
                    <a:pt x="625101" y="84267"/>
                    <a:pt x="623958" y="83696"/>
                    <a:pt x="623767" y="82743"/>
                  </a:cubicBezTo>
                  <a:cubicBezTo>
                    <a:pt x="623577" y="82172"/>
                    <a:pt x="623577" y="81791"/>
                    <a:pt x="623958" y="81219"/>
                  </a:cubicBezTo>
                  <a:cubicBezTo>
                    <a:pt x="632342" y="65216"/>
                    <a:pt x="634629" y="36639"/>
                    <a:pt x="624339" y="19683"/>
                  </a:cubicBezTo>
                  <a:cubicBezTo>
                    <a:pt x="618622" y="10157"/>
                    <a:pt x="610046" y="5394"/>
                    <a:pt x="598421" y="5394"/>
                  </a:cubicBezTo>
                  <a:cubicBezTo>
                    <a:pt x="554590" y="5394"/>
                    <a:pt x="493227" y="41211"/>
                    <a:pt x="493227" y="99509"/>
                  </a:cubicBezTo>
                  <a:cubicBezTo>
                    <a:pt x="493227" y="116083"/>
                    <a:pt x="498944" y="129419"/>
                    <a:pt x="509997" y="138945"/>
                  </a:cubicBezTo>
                  <a:cubicBezTo>
                    <a:pt x="518764" y="146566"/>
                    <a:pt x="528483" y="149423"/>
                    <a:pt x="532485" y="149805"/>
                  </a:cubicBezTo>
                  <a:cubicBezTo>
                    <a:pt x="533438" y="149995"/>
                    <a:pt x="534200" y="150757"/>
                    <a:pt x="534009" y="151900"/>
                  </a:cubicBezTo>
                  <a:cubicBezTo>
                    <a:pt x="534009" y="152281"/>
                    <a:pt x="533819" y="152662"/>
                    <a:pt x="533628" y="152853"/>
                  </a:cubicBezTo>
                  <a:cubicBezTo>
                    <a:pt x="528483" y="158949"/>
                    <a:pt x="522956" y="167332"/>
                    <a:pt x="517239" y="178001"/>
                  </a:cubicBezTo>
                  <a:cubicBezTo>
                    <a:pt x="509235" y="193051"/>
                    <a:pt x="503518" y="207340"/>
                    <a:pt x="503328" y="207530"/>
                  </a:cubicBezTo>
                  <a:cubicBezTo>
                    <a:pt x="503137" y="208293"/>
                    <a:pt x="502375" y="208674"/>
                    <a:pt x="501613" y="208674"/>
                  </a:cubicBezTo>
                  <a:cubicBezTo>
                    <a:pt x="471884" y="208674"/>
                    <a:pt x="442917" y="217247"/>
                    <a:pt x="413188" y="235155"/>
                  </a:cubicBezTo>
                  <a:cubicBezTo>
                    <a:pt x="386890" y="250968"/>
                    <a:pt x="363450" y="271544"/>
                    <a:pt x="340772" y="291357"/>
                  </a:cubicBezTo>
                  <a:cubicBezTo>
                    <a:pt x="311234" y="317267"/>
                    <a:pt x="283411" y="341844"/>
                    <a:pt x="253302" y="351560"/>
                  </a:cubicBezTo>
                  <a:cubicBezTo>
                    <a:pt x="249490" y="352703"/>
                    <a:pt x="245679" y="353846"/>
                    <a:pt x="242058" y="354418"/>
                  </a:cubicBezTo>
                  <a:cubicBezTo>
                    <a:pt x="236912" y="355370"/>
                    <a:pt x="231576" y="355942"/>
                    <a:pt x="226431" y="355942"/>
                  </a:cubicBezTo>
                  <a:cubicBezTo>
                    <a:pt x="214425" y="355942"/>
                    <a:pt x="202229" y="354037"/>
                    <a:pt x="190414" y="350036"/>
                  </a:cubicBezTo>
                  <a:cubicBezTo>
                    <a:pt x="154587" y="338224"/>
                    <a:pt x="123715" y="309456"/>
                    <a:pt x="111900" y="276878"/>
                  </a:cubicBezTo>
                  <a:cubicBezTo>
                    <a:pt x="109612" y="270782"/>
                    <a:pt x="112281" y="263351"/>
                    <a:pt x="114948" y="255731"/>
                  </a:cubicBezTo>
                  <a:cubicBezTo>
                    <a:pt x="117426" y="248872"/>
                    <a:pt x="119903" y="241823"/>
                    <a:pt x="119713" y="234393"/>
                  </a:cubicBezTo>
                  <a:cubicBezTo>
                    <a:pt x="119522" y="224868"/>
                    <a:pt x="124858" y="218200"/>
                    <a:pt x="135911" y="213818"/>
                  </a:cubicBezTo>
                  <a:cubicBezTo>
                    <a:pt x="139341" y="212484"/>
                    <a:pt x="140866" y="210579"/>
                    <a:pt x="140675" y="209436"/>
                  </a:cubicBezTo>
                  <a:cubicBezTo>
                    <a:pt x="140485" y="208293"/>
                    <a:pt x="138198" y="206959"/>
                    <a:pt x="133815" y="206959"/>
                  </a:cubicBezTo>
                  <a:cubicBezTo>
                    <a:pt x="122190" y="206769"/>
                    <a:pt x="117617" y="213246"/>
                    <a:pt x="113424" y="218771"/>
                  </a:cubicBezTo>
                  <a:cubicBezTo>
                    <a:pt x="110184" y="223153"/>
                    <a:pt x="107326" y="227154"/>
                    <a:pt x="101799" y="226963"/>
                  </a:cubicBezTo>
                  <a:cubicBezTo>
                    <a:pt x="96844" y="226773"/>
                    <a:pt x="91699" y="219152"/>
                    <a:pt x="82933" y="205816"/>
                  </a:cubicBezTo>
                  <a:cubicBezTo>
                    <a:pt x="72452" y="189813"/>
                    <a:pt x="59302" y="169999"/>
                    <a:pt x="48440" y="173619"/>
                  </a:cubicBezTo>
                  <a:cubicBezTo>
                    <a:pt x="47678" y="173809"/>
                    <a:pt x="46915" y="173619"/>
                    <a:pt x="46534" y="173047"/>
                  </a:cubicBezTo>
                  <a:cubicBezTo>
                    <a:pt x="41961" y="168094"/>
                    <a:pt x="30908" y="163141"/>
                    <a:pt x="28430" y="164855"/>
                  </a:cubicBezTo>
                  <a:cubicBezTo>
                    <a:pt x="27668" y="165427"/>
                    <a:pt x="27668" y="167522"/>
                    <a:pt x="29764" y="171904"/>
                  </a:cubicBezTo>
                  <a:cubicBezTo>
                    <a:pt x="30145" y="172857"/>
                    <a:pt x="29764" y="174000"/>
                    <a:pt x="29002" y="174381"/>
                  </a:cubicBezTo>
                  <a:cubicBezTo>
                    <a:pt x="28240" y="174762"/>
                    <a:pt x="27287" y="174572"/>
                    <a:pt x="26715" y="174000"/>
                  </a:cubicBezTo>
                  <a:cubicBezTo>
                    <a:pt x="22713" y="169428"/>
                    <a:pt x="17377" y="169618"/>
                    <a:pt x="14900" y="171333"/>
                  </a:cubicBezTo>
                  <a:cubicBezTo>
                    <a:pt x="12613" y="173047"/>
                    <a:pt x="13757" y="175524"/>
                    <a:pt x="14519" y="176858"/>
                  </a:cubicBezTo>
                  <a:cubicBezTo>
                    <a:pt x="16043" y="179334"/>
                    <a:pt x="17377" y="181621"/>
                    <a:pt x="18711" y="183716"/>
                  </a:cubicBezTo>
                  <a:cubicBezTo>
                    <a:pt x="22142" y="189432"/>
                    <a:pt x="25191" y="194194"/>
                    <a:pt x="27668" y="198767"/>
                  </a:cubicBezTo>
                  <a:cubicBezTo>
                    <a:pt x="28240" y="199719"/>
                    <a:pt x="27859" y="200862"/>
                    <a:pt x="26906" y="201244"/>
                  </a:cubicBezTo>
                  <a:cubicBezTo>
                    <a:pt x="26144" y="201625"/>
                    <a:pt x="25381" y="201625"/>
                    <a:pt x="24619" y="201053"/>
                  </a:cubicBezTo>
                  <a:cubicBezTo>
                    <a:pt x="18139" y="194766"/>
                    <a:pt x="8802" y="192861"/>
                    <a:pt x="6705" y="194576"/>
                  </a:cubicBezTo>
                  <a:cubicBezTo>
                    <a:pt x="5943" y="195147"/>
                    <a:pt x="6515" y="197052"/>
                    <a:pt x="8040" y="199529"/>
                  </a:cubicBezTo>
                  <a:cubicBezTo>
                    <a:pt x="9183" y="201434"/>
                    <a:pt x="11088" y="204101"/>
                    <a:pt x="13375" y="207340"/>
                  </a:cubicBezTo>
                  <a:cubicBezTo>
                    <a:pt x="25572" y="225439"/>
                    <a:pt x="51108" y="263351"/>
                    <a:pt x="56253" y="277259"/>
                  </a:cubicBezTo>
                  <a:cubicBezTo>
                    <a:pt x="57206" y="279926"/>
                    <a:pt x="58350" y="283546"/>
                    <a:pt x="59874" y="287737"/>
                  </a:cubicBezTo>
                  <a:cubicBezTo>
                    <a:pt x="62352" y="294786"/>
                    <a:pt x="65210" y="303550"/>
                    <a:pt x="69022" y="313838"/>
                  </a:cubicBezTo>
                  <a:cubicBezTo>
                    <a:pt x="69022" y="313838"/>
                    <a:pt x="69022" y="313838"/>
                    <a:pt x="69022" y="314028"/>
                  </a:cubicBezTo>
                  <a:cubicBezTo>
                    <a:pt x="97225" y="390425"/>
                    <a:pt x="133815" y="442626"/>
                    <a:pt x="177836" y="469679"/>
                  </a:cubicBezTo>
                  <a:cubicBezTo>
                    <a:pt x="177836" y="469679"/>
                    <a:pt x="177836" y="469679"/>
                    <a:pt x="178027" y="469679"/>
                  </a:cubicBezTo>
                  <a:cubicBezTo>
                    <a:pt x="190986" y="477681"/>
                    <a:pt x="204897" y="483396"/>
                    <a:pt x="218999" y="486826"/>
                  </a:cubicBezTo>
                  <a:cubicBezTo>
                    <a:pt x="218999" y="486826"/>
                    <a:pt x="219189" y="486826"/>
                    <a:pt x="219189" y="486826"/>
                  </a:cubicBezTo>
                  <a:cubicBezTo>
                    <a:pt x="229861" y="489493"/>
                    <a:pt x="241105" y="490826"/>
                    <a:pt x="252730" y="490826"/>
                  </a:cubicBezTo>
                  <a:cubicBezTo>
                    <a:pt x="277885" y="490826"/>
                    <a:pt x="297132" y="486444"/>
                    <a:pt x="311425" y="477300"/>
                  </a:cubicBezTo>
                  <a:cubicBezTo>
                    <a:pt x="312187" y="476728"/>
                    <a:pt x="313331" y="476919"/>
                    <a:pt x="313902" y="477871"/>
                  </a:cubicBezTo>
                  <a:cubicBezTo>
                    <a:pt x="314093" y="478252"/>
                    <a:pt x="314283" y="478633"/>
                    <a:pt x="314093" y="478824"/>
                  </a:cubicBezTo>
                  <a:cubicBezTo>
                    <a:pt x="313712" y="490636"/>
                    <a:pt x="313140" y="533311"/>
                    <a:pt x="323431" y="586084"/>
                  </a:cubicBezTo>
                  <a:cubicBezTo>
                    <a:pt x="328576" y="613708"/>
                    <a:pt x="336008" y="639618"/>
                    <a:pt x="345537" y="663433"/>
                  </a:cubicBezTo>
                  <a:lnTo>
                    <a:pt x="345537" y="663433"/>
                  </a:lnTo>
                  <a:close/>
                </a:path>
              </a:pathLst>
            </a:custGeom>
            <a:solidFill>
              <a:srgbClr val="000000"/>
            </a:solidFill>
            <a:ln w="1905" cap="flat">
              <a:noFill/>
              <a:prstDash val="solid"/>
              <a:miter/>
            </a:ln>
          </p:spPr>
          <p:txBody>
            <a:bodyPr rtlCol="0" anchor="ctr"/>
            <a:lstStyle/>
            <a:p>
              <a:endParaRPr lang="fr-FR"/>
            </a:p>
          </p:txBody>
        </p:sp>
        <p:sp>
          <p:nvSpPr>
            <p:cNvPr id="1489" name="Forme libre 1488">
              <a:extLst>
                <a:ext uri="{FF2B5EF4-FFF2-40B4-BE49-F238E27FC236}">
                  <a16:creationId xmlns:a16="http://schemas.microsoft.com/office/drawing/2014/main" id="{86096295-48F7-54FD-1E82-A8E1694F7B7D}"/>
                </a:ext>
              </a:extLst>
            </p:cNvPr>
            <p:cNvSpPr/>
            <p:nvPr/>
          </p:nvSpPr>
          <p:spPr>
            <a:xfrm>
              <a:off x="9671910" y="7897552"/>
              <a:ext cx="1065234" cy="443328"/>
            </a:xfrm>
            <a:custGeom>
              <a:avLst/>
              <a:gdLst>
                <a:gd name="connsiteX0" fmla="*/ 37454 w 1065234"/>
                <a:gd name="connsiteY0" fmla="*/ 49594 h 443328"/>
                <a:gd name="connsiteX1" fmla="*/ 35930 w 1065234"/>
                <a:gd name="connsiteY1" fmla="*/ 48832 h 443328"/>
                <a:gd name="connsiteX2" fmla="*/ 4486 w 1065234"/>
                <a:gd name="connsiteY2" fmla="*/ 5775 h 443328"/>
                <a:gd name="connsiteX3" fmla="*/ 4676 w 1065234"/>
                <a:gd name="connsiteY3" fmla="*/ 3108 h 443328"/>
                <a:gd name="connsiteX4" fmla="*/ 7345 w 1065234"/>
                <a:gd name="connsiteY4" fmla="*/ 3299 h 443328"/>
                <a:gd name="connsiteX5" fmla="*/ 39169 w 1065234"/>
                <a:gd name="connsiteY5" fmla="*/ 46736 h 443328"/>
                <a:gd name="connsiteX6" fmla="*/ 38598 w 1065234"/>
                <a:gd name="connsiteY6" fmla="*/ 49213 h 443328"/>
                <a:gd name="connsiteX7" fmla="*/ 37454 w 1065234"/>
                <a:gd name="connsiteY7" fmla="*/ 49594 h 443328"/>
                <a:gd name="connsiteX8" fmla="*/ 22399 w 1065234"/>
                <a:gd name="connsiteY8" fmla="*/ 58357 h 443328"/>
                <a:gd name="connsiteX9" fmla="*/ 20875 w 1065234"/>
                <a:gd name="connsiteY9" fmla="*/ 57405 h 443328"/>
                <a:gd name="connsiteX10" fmla="*/ 2961 w 1065234"/>
                <a:gd name="connsiteY10" fmla="*/ 32828 h 443328"/>
                <a:gd name="connsiteX11" fmla="*/ 2771 w 1065234"/>
                <a:gd name="connsiteY11" fmla="*/ 30161 h 443328"/>
                <a:gd name="connsiteX12" fmla="*/ 5439 w 1065234"/>
                <a:gd name="connsiteY12" fmla="*/ 29971 h 443328"/>
                <a:gd name="connsiteX13" fmla="*/ 5439 w 1065234"/>
                <a:gd name="connsiteY13" fmla="*/ 29971 h 443328"/>
                <a:gd name="connsiteX14" fmla="*/ 24305 w 1065234"/>
                <a:gd name="connsiteY14" fmla="*/ 55500 h 443328"/>
                <a:gd name="connsiteX15" fmla="*/ 23543 w 1065234"/>
                <a:gd name="connsiteY15" fmla="*/ 57976 h 443328"/>
                <a:gd name="connsiteX16" fmla="*/ 22399 w 1065234"/>
                <a:gd name="connsiteY16" fmla="*/ 58357 h 443328"/>
                <a:gd name="connsiteX17" fmla="*/ 51175 w 1065234"/>
                <a:gd name="connsiteY17" fmla="*/ 41211 h 443328"/>
                <a:gd name="connsiteX18" fmla="*/ 49651 w 1065234"/>
                <a:gd name="connsiteY18" fmla="*/ 40258 h 443328"/>
                <a:gd name="connsiteX19" fmla="*/ 24305 w 1065234"/>
                <a:gd name="connsiteY19" fmla="*/ 5013 h 443328"/>
                <a:gd name="connsiteX20" fmla="*/ 24305 w 1065234"/>
                <a:gd name="connsiteY20" fmla="*/ 2346 h 443328"/>
                <a:gd name="connsiteX21" fmla="*/ 26973 w 1065234"/>
                <a:gd name="connsiteY21" fmla="*/ 2346 h 443328"/>
                <a:gd name="connsiteX22" fmla="*/ 52890 w 1065234"/>
                <a:gd name="connsiteY22" fmla="*/ 38353 h 443328"/>
                <a:gd name="connsiteX23" fmla="*/ 52128 w 1065234"/>
                <a:gd name="connsiteY23" fmla="*/ 40830 h 443328"/>
                <a:gd name="connsiteX24" fmla="*/ 51175 w 1065234"/>
                <a:gd name="connsiteY24" fmla="*/ 41211 h 443328"/>
                <a:gd name="connsiteX25" fmla="*/ 51175 w 1065234"/>
                <a:gd name="connsiteY25" fmla="*/ 41211 h 443328"/>
                <a:gd name="connsiteX26" fmla="*/ 290339 w 1065234"/>
                <a:gd name="connsiteY26" fmla="*/ 312314 h 443328"/>
                <a:gd name="connsiteX27" fmla="*/ 290339 w 1065234"/>
                <a:gd name="connsiteY27" fmla="*/ 312314 h 443328"/>
                <a:gd name="connsiteX28" fmla="*/ 288433 w 1065234"/>
                <a:gd name="connsiteY28" fmla="*/ 310408 h 443328"/>
                <a:gd name="connsiteX29" fmla="*/ 288433 w 1065234"/>
                <a:gd name="connsiteY29" fmla="*/ 310408 h 443328"/>
                <a:gd name="connsiteX30" fmla="*/ 294532 w 1065234"/>
                <a:gd name="connsiteY30" fmla="*/ 257255 h 443328"/>
                <a:gd name="connsiteX31" fmla="*/ 294722 w 1065234"/>
                <a:gd name="connsiteY31" fmla="*/ 256683 h 443328"/>
                <a:gd name="connsiteX32" fmla="*/ 295294 w 1065234"/>
                <a:gd name="connsiteY32" fmla="*/ 254016 h 443328"/>
                <a:gd name="connsiteX33" fmla="*/ 295294 w 1065234"/>
                <a:gd name="connsiteY33" fmla="*/ 253635 h 443328"/>
                <a:gd name="connsiteX34" fmla="*/ 295675 w 1065234"/>
                <a:gd name="connsiteY34" fmla="*/ 251349 h 443328"/>
                <a:gd name="connsiteX35" fmla="*/ 295865 w 1065234"/>
                <a:gd name="connsiteY35" fmla="*/ 250777 h 443328"/>
                <a:gd name="connsiteX36" fmla="*/ 296246 w 1065234"/>
                <a:gd name="connsiteY36" fmla="*/ 248491 h 443328"/>
                <a:gd name="connsiteX37" fmla="*/ 297009 w 1065234"/>
                <a:gd name="connsiteY37" fmla="*/ 245062 h 443328"/>
                <a:gd name="connsiteX38" fmla="*/ 297199 w 1065234"/>
                <a:gd name="connsiteY38" fmla="*/ 244109 h 443328"/>
                <a:gd name="connsiteX39" fmla="*/ 323689 w 1065234"/>
                <a:gd name="connsiteY39" fmla="*/ 165998 h 443328"/>
                <a:gd name="connsiteX40" fmla="*/ 323689 w 1065234"/>
                <a:gd name="connsiteY40" fmla="*/ 165808 h 443328"/>
                <a:gd name="connsiteX41" fmla="*/ 356466 w 1065234"/>
                <a:gd name="connsiteY41" fmla="*/ 113988 h 443328"/>
                <a:gd name="connsiteX42" fmla="*/ 359134 w 1065234"/>
                <a:gd name="connsiteY42" fmla="*/ 113607 h 443328"/>
                <a:gd name="connsiteX43" fmla="*/ 359515 w 1065234"/>
                <a:gd name="connsiteY43" fmla="*/ 116274 h 443328"/>
                <a:gd name="connsiteX44" fmla="*/ 359515 w 1065234"/>
                <a:gd name="connsiteY44" fmla="*/ 116274 h 443328"/>
                <a:gd name="connsiteX45" fmla="*/ 327309 w 1065234"/>
                <a:gd name="connsiteY45" fmla="*/ 167141 h 443328"/>
                <a:gd name="connsiteX46" fmla="*/ 327309 w 1065234"/>
                <a:gd name="connsiteY46" fmla="*/ 167332 h 443328"/>
                <a:gd name="connsiteX47" fmla="*/ 301011 w 1065234"/>
                <a:gd name="connsiteY47" fmla="*/ 244681 h 443328"/>
                <a:gd name="connsiteX48" fmla="*/ 300820 w 1065234"/>
                <a:gd name="connsiteY48" fmla="*/ 245633 h 443328"/>
                <a:gd name="connsiteX49" fmla="*/ 300058 w 1065234"/>
                <a:gd name="connsiteY49" fmla="*/ 249063 h 443328"/>
                <a:gd name="connsiteX50" fmla="*/ 299677 w 1065234"/>
                <a:gd name="connsiteY50" fmla="*/ 251349 h 443328"/>
                <a:gd name="connsiteX51" fmla="*/ 299677 w 1065234"/>
                <a:gd name="connsiteY51" fmla="*/ 251349 h 443328"/>
                <a:gd name="connsiteX52" fmla="*/ 299677 w 1065234"/>
                <a:gd name="connsiteY52" fmla="*/ 251730 h 443328"/>
                <a:gd name="connsiteX53" fmla="*/ 299296 w 1065234"/>
                <a:gd name="connsiteY53" fmla="*/ 254016 h 443328"/>
                <a:gd name="connsiteX54" fmla="*/ 299296 w 1065234"/>
                <a:gd name="connsiteY54" fmla="*/ 254397 h 443328"/>
                <a:gd name="connsiteX55" fmla="*/ 298724 w 1065234"/>
                <a:gd name="connsiteY55" fmla="*/ 257064 h 443328"/>
                <a:gd name="connsiteX56" fmla="*/ 298533 w 1065234"/>
                <a:gd name="connsiteY56" fmla="*/ 257636 h 443328"/>
                <a:gd name="connsiteX57" fmla="*/ 292626 w 1065234"/>
                <a:gd name="connsiteY57" fmla="*/ 310408 h 443328"/>
                <a:gd name="connsiteX58" fmla="*/ 290339 w 1065234"/>
                <a:gd name="connsiteY58" fmla="*/ 312314 h 443328"/>
                <a:gd name="connsiteX59" fmla="*/ 290339 w 1065234"/>
                <a:gd name="connsiteY59" fmla="*/ 312314 h 443328"/>
                <a:gd name="connsiteX60" fmla="*/ 1006877 w 1065234"/>
                <a:gd name="connsiteY60" fmla="*/ 124466 h 443328"/>
                <a:gd name="connsiteX61" fmla="*/ 1004972 w 1065234"/>
                <a:gd name="connsiteY61" fmla="*/ 122561 h 443328"/>
                <a:gd name="connsiteX62" fmla="*/ 1005353 w 1065234"/>
                <a:gd name="connsiteY62" fmla="*/ 121418 h 443328"/>
                <a:gd name="connsiteX63" fmla="*/ 1037559 w 1065234"/>
                <a:gd name="connsiteY63" fmla="*/ 90173 h 443328"/>
                <a:gd name="connsiteX64" fmla="*/ 1040036 w 1065234"/>
                <a:gd name="connsiteY64" fmla="*/ 90554 h 443328"/>
                <a:gd name="connsiteX65" fmla="*/ 1039655 w 1065234"/>
                <a:gd name="connsiteY65" fmla="*/ 93031 h 443328"/>
                <a:gd name="connsiteX66" fmla="*/ 1008211 w 1065234"/>
                <a:gd name="connsiteY66" fmla="*/ 123704 h 443328"/>
                <a:gd name="connsiteX67" fmla="*/ 1006877 w 1065234"/>
                <a:gd name="connsiteY67" fmla="*/ 124466 h 443328"/>
                <a:gd name="connsiteX68" fmla="*/ 1020979 w 1065234"/>
                <a:gd name="connsiteY68" fmla="*/ 131324 h 443328"/>
                <a:gd name="connsiteX69" fmla="*/ 1019074 w 1065234"/>
                <a:gd name="connsiteY69" fmla="*/ 129419 h 443328"/>
                <a:gd name="connsiteX70" fmla="*/ 1019455 w 1065234"/>
                <a:gd name="connsiteY70" fmla="*/ 128276 h 443328"/>
                <a:gd name="connsiteX71" fmla="*/ 1054329 w 1065234"/>
                <a:gd name="connsiteY71" fmla="*/ 93031 h 443328"/>
                <a:gd name="connsiteX72" fmla="*/ 1056806 w 1065234"/>
                <a:gd name="connsiteY72" fmla="*/ 93412 h 443328"/>
                <a:gd name="connsiteX73" fmla="*/ 1056425 w 1065234"/>
                <a:gd name="connsiteY73" fmla="*/ 95889 h 443328"/>
                <a:gd name="connsiteX74" fmla="*/ 1022313 w 1065234"/>
                <a:gd name="connsiteY74" fmla="*/ 130372 h 443328"/>
                <a:gd name="connsiteX75" fmla="*/ 1020979 w 1065234"/>
                <a:gd name="connsiteY75" fmla="*/ 131324 h 443328"/>
                <a:gd name="connsiteX76" fmla="*/ 1033557 w 1065234"/>
                <a:gd name="connsiteY76" fmla="*/ 141422 h 443328"/>
                <a:gd name="connsiteX77" fmla="*/ 1031651 w 1065234"/>
                <a:gd name="connsiteY77" fmla="*/ 139517 h 443328"/>
                <a:gd name="connsiteX78" fmla="*/ 1032032 w 1065234"/>
                <a:gd name="connsiteY78" fmla="*/ 138564 h 443328"/>
                <a:gd name="connsiteX79" fmla="*/ 1065191 w 1065234"/>
                <a:gd name="connsiteY79" fmla="*/ 106939 h 443328"/>
                <a:gd name="connsiteX80" fmla="*/ 1067478 w 1065234"/>
                <a:gd name="connsiteY80" fmla="*/ 108082 h 443328"/>
                <a:gd name="connsiteX81" fmla="*/ 1066335 w 1065234"/>
                <a:gd name="connsiteY81" fmla="*/ 110368 h 443328"/>
                <a:gd name="connsiteX82" fmla="*/ 1066335 w 1065234"/>
                <a:gd name="connsiteY82" fmla="*/ 110368 h 443328"/>
                <a:gd name="connsiteX83" fmla="*/ 1035081 w 1065234"/>
                <a:gd name="connsiteY83" fmla="*/ 140469 h 443328"/>
                <a:gd name="connsiteX84" fmla="*/ 1033557 w 1065234"/>
                <a:gd name="connsiteY84" fmla="*/ 141422 h 443328"/>
                <a:gd name="connsiteX85" fmla="*/ 710543 w 1065234"/>
                <a:gd name="connsiteY85" fmla="*/ 445103 h 443328"/>
                <a:gd name="connsiteX86" fmla="*/ 633553 w 1065234"/>
                <a:gd name="connsiteY86" fmla="*/ 401094 h 443328"/>
                <a:gd name="connsiteX87" fmla="*/ 585721 w 1065234"/>
                <a:gd name="connsiteY87" fmla="*/ 385662 h 443328"/>
                <a:gd name="connsiteX88" fmla="*/ 573905 w 1065234"/>
                <a:gd name="connsiteY88" fmla="*/ 336128 h 443328"/>
                <a:gd name="connsiteX89" fmla="*/ 560184 w 1065234"/>
                <a:gd name="connsiteY89" fmla="*/ 302597 h 443328"/>
                <a:gd name="connsiteX90" fmla="*/ 568950 w 1065234"/>
                <a:gd name="connsiteY90" fmla="*/ 282784 h 443328"/>
                <a:gd name="connsiteX91" fmla="*/ 699871 w 1065234"/>
                <a:gd name="connsiteY91" fmla="*/ 416525 h 443328"/>
                <a:gd name="connsiteX92" fmla="*/ 710543 w 1065234"/>
                <a:gd name="connsiteY92" fmla="*/ 445103 h 443328"/>
                <a:gd name="connsiteX93" fmla="*/ 710543 w 1065234"/>
                <a:gd name="connsiteY93" fmla="*/ 445103 h 443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065234" h="443328">
                  <a:moveTo>
                    <a:pt x="37454" y="49594"/>
                  </a:moveTo>
                  <a:cubicBezTo>
                    <a:pt x="36883" y="49594"/>
                    <a:pt x="36311" y="49213"/>
                    <a:pt x="35930" y="48832"/>
                  </a:cubicBezTo>
                  <a:cubicBezTo>
                    <a:pt x="27354" y="35496"/>
                    <a:pt x="11727" y="14158"/>
                    <a:pt x="4486" y="5775"/>
                  </a:cubicBezTo>
                  <a:cubicBezTo>
                    <a:pt x="3914" y="5013"/>
                    <a:pt x="3914" y="3870"/>
                    <a:pt x="4676" y="3108"/>
                  </a:cubicBezTo>
                  <a:cubicBezTo>
                    <a:pt x="5439" y="2536"/>
                    <a:pt x="6582" y="2536"/>
                    <a:pt x="7345" y="3299"/>
                  </a:cubicBezTo>
                  <a:cubicBezTo>
                    <a:pt x="14586" y="11681"/>
                    <a:pt x="30403" y="33209"/>
                    <a:pt x="39169" y="46736"/>
                  </a:cubicBezTo>
                  <a:cubicBezTo>
                    <a:pt x="39741" y="47498"/>
                    <a:pt x="39551" y="48641"/>
                    <a:pt x="38598" y="49213"/>
                  </a:cubicBezTo>
                  <a:cubicBezTo>
                    <a:pt x="38217" y="49594"/>
                    <a:pt x="37836" y="49594"/>
                    <a:pt x="37454" y="49594"/>
                  </a:cubicBezTo>
                  <a:close/>
                  <a:moveTo>
                    <a:pt x="22399" y="58357"/>
                  </a:moveTo>
                  <a:cubicBezTo>
                    <a:pt x="21828" y="58357"/>
                    <a:pt x="21065" y="57976"/>
                    <a:pt x="20875" y="57405"/>
                  </a:cubicBezTo>
                  <a:cubicBezTo>
                    <a:pt x="14014" y="45402"/>
                    <a:pt x="8107" y="37401"/>
                    <a:pt x="2961" y="32828"/>
                  </a:cubicBezTo>
                  <a:cubicBezTo>
                    <a:pt x="2199" y="32257"/>
                    <a:pt x="2199" y="30923"/>
                    <a:pt x="2771" y="30161"/>
                  </a:cubicBezTo>
                  <a:cubicBezTo>
                    <a:pt x="3342" y="29399"/>
                    <a:pt x="4676" y="29399"/>
                    <a:pt x="5439" y="29971"/>
                  </a:cubicBezTo>
                  <a:cubicBezTo>
                    <a:pt x="5439" y="29971"/>
                    <a:pt x="5439" y="29971"/>
                    <a:pt x="5439" y="29971"/>
                  </a:cubicBezTo>
                  <a:cubicBezTo>
                    <a:pt x="12680" y="36448"/>
                    <a:pt x="19732" y="47498"/>
                    <a:pt x="24305" y="55500"/>
                  </a:cubicBezTo>
                  <a:cubicBezTo>
                    <a:pt x="24877" y="56452"/>
                    <a:pt x="24496" y="57595"/>
                    <a:pt x="23543" y="57976"/>
                  </a:cubicBezTo>
                  <a:cubicBezTo>
                    <a:pt x="23161" y="58167"/>
                    <a:pt x="22780" y="58357"/>
                    <a:pt x="22399" y="58357"/>
                  </a:cubicBezTo>
                  <a:close/>
                  <a:moveTo>
                    <a:pt x="51175" y="41211"/>
                  </a:moveTo>
                  <a:cubicBezTo>
                    <a:pt x="50604" y="41211"/>
                    <a:pt x="49841" y="40830"/>
                    <a:pt x="49651" y="40258"/>
                  </a:cubicBezTo>
                  <a:cubicBezTo>
                    <a:pt x="42600" y="27494"/>
                    <a:pt x="30594" y="11491"/>
                    <a:pt x="24305" y="5013"/>
                  </a:cubicBezTo>
                  <a:cubicBezTo>
                    <a:pt x="23543" y="4251"/>
                    <a:pt x="23543" y="3108"/>
                    <a:pt x="24305" y="2346"/>
                  </a:cubicBezTo>
                  <a:cubicBezTo>
                    <a:pt x="25067" y="1584"/>
                    <a:pt x="26211" y="1584"/>
                    <a:pt x="26973" y="2346"/>
                  </a:cubicBezTo>
                  <a:cubicBezTo>
                    <a:pt x="33452" y="9204"/>
                    <a:pt x="45458" y="25208"/>
                    <a:pt x="52890" y="38353"/>
                  </a:cubicBezTo>
                  <a:cubicBezTo>
                    <a:pt x="53462" y="39306"/>
                    <a:pt x="53081" y="40449"/>
                    <a:pt x="52128" y="40830"/>
                  </a:cubicBezTo>
                  <a:cubicBezTo>
                    <a:pt x="51747" y="41021"/>
                    <a:pt x="51556" y="41211"/>
                    <a:pt x="51175" y="41211"/>
                  </a:cubicBezTo>
                  <a:lnTo>
                    <a:pt x="51175" y="41211"/>
                  </a:lnTo>
                  <a:close/>
                  <a:moveTo>
                    <a:pt x="290339" y="312314"/>
                  </a:moveTo>
                  <a:cubicBezTo>
                    <a:pt x="290339" y="312314"/>
                    <a:pt x="290148" y="312314"/>
                    <a:pt x="290339" y="312314"/>
                  </a:cubicBezTo>
                  <a:cubicBezTo>
                    <a:pt x="289196" y="312314"/>
                    <a:pt x="288433" y="311361"/>
                    <a:pt x="288433" y="310408"/>
                  </a:cubicBezTo>
                  <a:cubicBezTo>
                    <a:pt x="288433" y="310408"/>
                    <a:pt x="288433" y="310408"/>
                    <a:pt x="288433" y="310408"/>
                  </a:cubicBezTo>
                  <a:cubicBezTo>
                    <a:pt x="289196" y="293072"/>
                    <a:pt x="291101" y="275163"/>
                    <a:pt x="294532" y="257255"/>
                  </a:cubicBezTo>
                  <a:lnTo>
                    <a:pt x="294722" y="256683"/>
                  </a:lnTo>
                  <a:cubicBezTo>
                    <a:pt x="294913" y="255731"/>
                    <a:pt x="295103" y="254969"/>
                    <a:pt x="295294" y="254016"/>
                  </a:cubicBezTo>
                  <a:lnTo>
                    <a:pt x="295294" y="253635"/>
                  </a:lnTo>
                  <a:cubicBezTo>
                    <a:pt x="295484" y="252873"/>
                    <a:pt x="295675" y="252111"/>
                    <a:pt x="295675" y="251349"/>
                  </a:cubicBezTo>
                  <a:cubicBezTo>
                    <a:pt x="295675" y="251158"/>
                    <a:pt x="295675" y="250968"/>
                    <a:pt x="295865" y="250777"/>
                  </a:cubicBezTo>
                  <a:cubicBezTo>
                    <a:pt x="296056" y="250015"/>
                    <a:pt x="296246" y="249253"/>
                    <a:pt x="296246" y="248491"/>
                  </a:cubicBezTo>
                  <a:cubicBezTo>
                    <a:pt x="296437" y="247348"/>
                    <a:pt x="296628" y="246205"/>
                    <a:pt x="297009" y="245062"/>
                  </a:cubicBezTo>
                  <a:lnTo>
                    <a:pt x="297199" y="244109"/>
                  </a:lnTo>
                  <a:cubicBezTo>
                    <a:pt x="303297" y="215913"/>
                    <a:pt x="312255" y="189622"/>
                    <a:pt x="323689" y="165998"/>
                  </a:cubicBezTo>
                  <a:cubicBezTo>
                    <a:pt x="323689" y="165998"/>
                    <a:pt x="323689" y="165998"/>
                    <a:pt x="323689" y="165808"/>
                  </a:cubicBezTo>
                  <a:cubicBezTo>
                    <a:pt x="333026" y="146375"/>
                    <a:pt x="344079" y="129038"/>
                    <a:pt x="356466" y="113988"/>
                  </a:cubicBezTo>
                  <a:cubicBezTo>
                    <a:pt x="357038" y="113226"/>
                    <a:pt x="358181" y="113035"/>
                    <a:pt x="359134" y="113607"/>
                  </a:cubicBezTo>
                  <a:cubicBezTo>
                    <a:pt x="359897" y="114178"/>
                    <a:pt x="360087" y="115321"/>
                    <a:pt x="359515" y="116274"/>
                  </a:cubicBezTo>
                  <a:cubicBezTo>
                    <a:pt x="359515" y="116274"/>
                    <a:pt x="359515" y="116274"/>
                    <a:pt x="359515" y="116274"/>
                  </a:cubicBezTo>
                  <a:cubicBezTo>
                    <a:pt x="347319" y="130944"/>
                    <a:pt x="336457" y="148090"/>
                    <a:pt x="327309" y="167141"/>
                  </a:cubicBezTo>
                  <a:cubicBezTo>
                    <a:pt x="327309" y="167141"/>
                    <a:pt x="327309" y="167141"/>
                    <a:pt x="327309" y="167332"/>
                  </a:cubicBezTo>
                  <a:cubicBezTo>
                    <a:pt x="316066" y="190765"/>
                    <a:pt x="307109" y="216675"/>
                    <a:pt x="301011" y="244681"/>
                  </a:cubicBezTo>
                  <a:lnTo>
                    <a:pt x="300820" y="245633"/>
                  </a:lnTo>
                  <a:cubicBezTo>
                    <a:pt x="300630" y="246777"/>
                    <a:pt x="300249" y="247920"/>
                    <a:pt x="300058" y="249063"/>
                  </a:cubicBezTo>
                  <a:cubicBezTo>
                    <a:pt x="299868" y="249825"/>
                    <a:pt x="299677" y="250587"/>
                    <a:pt x="299677" y="251349"/>
                  </a:cubicBezTo>
                  <a:cubicBezTo>
                    <a:pt x="299677" y="251349"/>
                    <a:pt x="299677" y="251349"/>
                    <a:pt x="299677" y="251349"/>
                  </a:cubicBezTo>
                  <a:cubicBezTo>
                    <a:pt x="299677" y="251540"/>
                    <a:pt x="299677" y="251540"/>
                    <a:pt x="299677" y="251730"/>
                  </a:cubicBezTo>
                  <a:cubicBezTo>
                    <a:pt x="299486" y="252492"/>
                    <a:pt x="299296" y="253254"/>
                    <a:pt x="299296" y="254016"/>
                  </a:cubicBezTo>
                  <a:lnTo>
                    <a:pt x="299296" y="254397"/>
                  </a:lnTo>
                  <a:cubicBezTo>
                    <a:pt x="299105" y="255350"/>
                    <a:pt x="298915" y="256112"/>
                    <a:pt x="298724" y="257064"/>
                  </a:cubicBezTo>
                  <a:lnTo>
                    <a:pt x="298533" y="257636"/>
                  </a:lnTo>
                  <a:cubicBezTo>
                    <a:pt x="295294" y="275354"/>
                    <a:pt x="293198" y="293072"/>
                    <a:pt x="292626" y="310408"/>
                  </a:cubicBezTo>
                  <a:cubicBezTo>
                    <a:pt x="292054" y="311361"/>
                    <a:pt x="291292" y="312314"/>
                    <a:pt x="290339" y="312314"/>
                  </a:cubicBezTo>
                  <a:lnTo>
                    <a:pt x="290339" y="312314"/>
                  </a:lnTo>
                  <a:close/>
                  <a:moveTo>
                    <a:pt x="1006877" y="124466"/>
                  </a:moveTo>
                  <a:cubicBezTo>
                    <a:pt x="1005925" y="124466"/>
                    <a:pt x="1004972" y="123704"/>
                    <a:pt x="1004972" y="122561"/>
                  </a:cubicBezTo>
                  <a:cubicBezTo>
                    <a:pt x="1004972" y="122180"/>
                    <a:pt x="1005162" y="121799"/>
                    <a:pt x="1005353" y="121418"/>
                  </a:cubicBezTo>
                  <a:cubicBezTo>
                    <a:pt x="1015262" y="109034"/>
                    <a:pt x="1028602" y="96841"/>
                    <a:pt x="1037559" y="90173"/>
                  </a:cubicBezTo>
                  <a:cubicBezTo>
                    <a:pt x="1038321" y="89602"/>
                    <a:pt x="1039464" y="89792"/>
                    <a:pt x="1040036" y="90554"/>
                  </a:cubicBezTo>
                  <a:cubicBezTo>
                    <a:pt x="1040608" y="91316"/>
                    <a:pt x="1040417" y="92460"/>
                    <a:pt x="1039655" y="93031"/>
                  </a:cubicBezTo>
                  <a:cubicBezTo>
                    <a:pt x="1030889" y="99509"/>
                    <a:pt x="1017930" y="111511"/>
                    <a:pt x="1008211" y="123704"/>
                  </a:cubicBezTo>
                  <a:cubicBezTo>
                    <a:pt x="1008021" y="124276"/>
                    <a:pt x="1007449" y="124466"/>
                    <a:pt x="1006877" y="124466"/>
                  </a:cubicBezTo>
                  <a:close/>
                  <a:moveTo>
                    <a:pt x="1020979" y="131324"/>
                  </a:moveTo>
                  <a:cubicBezTo>
                    <a:pt x="1020027" y="131324"/>
                    <a:pt x="1019074" y="130563"/>
                    <a:pt x="1019074" y="129419"/>
                  </a:cubicBezTo>
                  <a:cubicBezTo>
                    <a:pt x="1019074" y="129038"/>
                    <a:pt x="1019264" y="128657"/>
                    <a:pt x="1019455" y="128276"/>
                  </a:cubicBezTo>
                  <a:cubicBezTo>
                    <a:pt x="1025553" y="119513"/>
                    <a:pt x="1046706" y="98556"/>
                    <a:pt x="1054329" y="93031"/>
                  </a:cubicBezTo>
                  <a:cubicBezTo>
                    <a:pt x="1055091" y="92460"/>
                    <a:pt x="1056235" y="92650"/>
                    <a:pt x="1056806" y="93412"/>
                  </a:cubicBezTo>
                  <a:cubicBezTo>
                    <a:pt x="1057378" y="94174"/>
                    <a:pt x="1057187" y="95317"/>
                    <a:pt x="1056425" y="95889"/>
                  </a:cubicBezTo>
                  <a:cubicBezTo>
                    <a:pt x="1049184" y="101223"/>
                    <a:pt x="1028221" y="121989"/>
                    <a:pt x="1022313" y="130372"/>
                  </a:cubicBezTo>
                  <a:cubicBezTo>
                    <a:pt x="1022123" y="130944"/>
                    <a:pt x="1021551" y="131324"/>
                    <a:pt x="1020979" y="131324"/>
                  </a:cubicBezTo>
                  <a:close/>
                  <a:moveTo>
                    <a:pt x="1033557" y="141422"/>
                  </a:moveTo>
                  <a:cubicBezTo>
                    <a:pt x="1032604" y="141422"/>
                    <a:pt x="1031651" y="140660"/>
                    <a:pt x="1031651" y="139517"/>
                  </a:cubicBezTo>
                  <a:cubicBezTo>
                    <a:pt x="1031651" y="139136"/>
                    <a:pt x="1031842" y="138755"/>
                    <a:pt x="1032032" y="138564"/>
                  </a:cubicBezTo>
                  <a:cubicBezTo>
                    <a:pt x="1038512" y="128848"/>
                    <a:pt x="1056425" y="110368"/>
                    <a:pt x="1065191" y="106939"/>
                  </a:cubicBezTo>
                  <a:cubicBezTo>
                    <a:pt x="1066144" y="106558"/>
                    <a:pt x="1067288" y="107129"/>
                    <a:pt x="1067478" y="108082"/>
                  </a:cubicBezTo>
                  <a:cubicBezTo>
                    <a:pt x="1067859" y="109034"/>
                    <a:pt x="1067288" y="110177"/>
                    <a:pt x="1066335" y="110368"/>
                  </a:cubicBezTo>
                  <a:lnTo>
                    <a:pt x="1066335" y="110368"/>
                  </a:lnTo>
                  <a:cubicBezTo>
                    <a:pt x="1058902" y="113226"/>
                    <a:pt x="1041751" y="130372"/>
                    <a:pt x="1035081" y="140469"/>
                  </a:cubicBezTo>
                  <a:cubicBezTo>
                    <a:pt x="1034700" y="141041"/>
                    <a:pt x="1034128" y="141422"/>
                    <a:pt x="1033557" y="141422"/>
                  </a:cubicBezTo>
                  <a:close/>
                  <a:moveTo>
                    <a:pt x="710543" y="445103"/>
                  </a:moveTo>
                  <a:cubicBezTo>
                    <a:pt x="665569" y="445103"/>
                    <a:pt x="651657" y="408333"/>
                    <a:pt x="633553" y="401094"/>
                  </a:cubicBezTo>
                  <a:cubicBezTo>
                    <a:pt x="615449" y="394045"/>
                    <a:pt x="602300" y="398236"/>
                    <a:pt x="585721" y="385662"/>
                  </a:cubicBezTo>
                  <a:cubicBezTo>
                    <a:pt x="569141" y="373278"/>
                    <a:pt x="574477" y="345082"/>
                    <a:pt x="573905" y="336128"/>
                  </a:cubicBezTo>
                  <a:cubicBezTo>
                    <a:pt x="573524" y="327174"/>
                    <a:pt x="563805" y="312504"/>
                    <a:pt x="560184" y="302597"/>
                  </a:cubicBezTo>
                  <a:cubicBezTo>
                    <a:pt x="554658" y="287547"/>
                    <a:pt x="564186" y="265066"/>
                    <a:pt x="568950" y="282784"/>
                  </a:cubicBezTo>
                  <a:cubicBezTo>
                    <a:pt x="593153" y="372326"/>
                    <a:pt x="667474" y="406619"/>
                    <a:pt x="699871" y="416525"/>
                  </a:cubicBezTo>
                  <a:cubicBezTo>
                    <a:pt x="702730" y="426623"/>
                    <a:pt x="706350" y="436148"/>
                    <a:pt x="710543" y="445103"/>
                  </a:cubicBezTo>
                  <a:lnTo>
                    <a:pt x="710543" y="445103"/>
                  </a:lnTo>
                  <a:close/>
                </a:path>
              </a:pathLst>
            </a:custGeom>
            <a:solidFill>
              <a:srgbClr val="000000"/>
            </a:solidFill>
            <a:ln w="1905" cap="flat">
              <a:noFill/>
              <a:prstDash val="solid"/>
              <a:miter/>
            </a:ln>
          </p:spPr>
          <p:txBody>
            <a:bodyPr rtlCol="0" anchor="ctr"/>
            <a:lstStyle/>
            <a:p>
              <a:endParaRPr lang="fr-FR"/>
            </a:p>
          </p:txBody>
        </p:sp>
        <p:sp>
          <p:nvSpPr>
            <p:cNvPr id="1490" name="Forme libre 1489">
              <a:extLst>
                <a:ext uri="{FF2B5EF4-FFF2-40B4-BE49-F238E27FC236}">
                  <a16:creationId xmlns:a16="http://schemas.microsoft.com/office/drawing/2014/main" id="{A5A0A44E-AF0B-9E64-0A80-8FCEB6DA4D65}"/>
                </a:ext>
              </a:extLst>
            </p:cNvPr>
            <p:cNvSpPr/>
            <p:nvPr/>
          </p:nvSpPr>
          <p:spPr>
            <a:xfrm>
              <a:off x="10140926" y="7873279"/>
              <a:ext cx="241003" cy="469506"/>
            </a:xfrm>
            <a:custGeom>
              <a:avLst/>
              <a:gdLst>
                <a:gd name="connsiteX0" fmla="*/ 241527 w 241003"/>
                <a:gd name="connsiteY0" fmla="*/ 471281 h 469506"/>
                <a:gd name="connsiteX1" fmla="*/ 181116 w 241003"/>
                <a:gd name="connsiteY1" fmla="*/ 441179 h 469506"/>
                <a:gd name="connsiteX2" fmla="*/ 163775 w 241003"/>
                <a:gd name="connsiteY2" fmla="*/ 427081 h 469506"/>
                <a:gd name="connsiteX3" fmla="*/ 144527 w 241003"/>
                <a:gd name="connsiteY3" fmla="*/ 422318 h 469506"/>
                <a:gd name="connsiteX4" fmla="*/ 115561 w 241003"/>
                <a:gd name="connsiteY4" fmla="*/ 411459 h 469506"/>
                <a:gd name="connsiteX5" fmla="*/ 102793 w 241003"/>
                <a:gd name="connsiteY5" fmla="*/ 367260 h 469506"/>
                <a:gd name="connsiteX6" fmla="*/ 102983 w 241003"/>
                <a:gd name="connsiteY6" fmla="*/ 360592 h 469506"/>
                <a:gd name="connsiteX7" fmla="*/ 95170 w 241003"/>
                <a:gd name="connsiteY7" fmla="*/ 340206 h 469506"/>
                <a:gd name="connsiteX8" fmla="*/ 89262 w 241003"/>
                <a:gd name="connsiteY8" fmla="*/ 327633 h 469506"/>
                <a:gd name="connsiteX9" fmla="*/ 91930 w 241003"/>
                <a:gd name="connsiteY9" fmla="*/ 300580 h 469506"/>
                <a:gd name="connsiteX10" fmla="*/ 96313 w 241003"/>
                <a:gd name="connsiteY10" fmla="*/ 298865 h 469506"/>
                <a:gd name="connsiteX11" fmla="*/ 101649 w 241003"/>
                <a:gd name="connsiteY11" fmla="*/ 306485 h 469506"/>
                <a:gd name="connsiteX12" fmla="*/ 231427 w 241003"/>
                <a:gd name="connsiteY12" fmla="*/ 438893 h 469506"/>
                <a:gd name="connsiteX13" fmla="*/ 232570 w 241003"/>
                <a:gd name="connsiteY13" fmla="*/ 440036 h 469506"/>
                <a:gd name="connsiteX14" fmla="*/ 243242 w 241003"/>
                <a:gd name="connsiteY14" fmla="*/ 468423 h 469506"/>
                <a:gd name="connsiteX15" fmla="*/ 243051 w 241003"/>
                <a:gd name="connsiteY15" fmla="*/ 470138 h 469506"/>
                <a:gd name="connsiteX16" fmla="*/ 241527 w 241003"/>
                <a:gd name="connsiteY16" fmla="*/ 471281 h 469506"/>
                <a:gd name="connsiteX17" fmla="*/ 95551 w 241003"/>
                <a:gd name="connsiteY17" fmla="*/ 302485 h 469506"/>
                <a:gd name="connsiteX18" fmla="*/ 94789 w 241003"/>
                <a:gd name="connsiteY18" fmla="*/ 303056 h 469506"/>
                <a:gd name="connsiteX19" fmla="*/ 92883 w 241003"/>
                <a:gd name="connsiteY19" fmla="*/ 326299 h 469506"/>
                <a:gd name="connsiteX20" fmla="*/ 98600 w 241003"/>
                <a:gd name="connsiteY20" fmla="*/ 338492 h 469506"/>
                <a:gd name="connsiteX21" fmla="*/ 106794 w 241003"/>
                <a:gd name="connsiteY21" fmla="*/ 360401 h 469506"/>
                <a:gd name="connsiteX22" fmla="*/ 106604 w 241003"/>
                <a:gd name="connsiteY22" fmla="*/ 367450 h 469506"/>
                <a:gd name="connsiteX23" fmla="*/ 117847 w 241003"/>
                <a:gd name="connsiteY23" fmla="*/ 408601 h 469506"/>
                <a:gd name="connsiteX24" fmla="*/ 145290 w 241003"/>
                <a:gd name="connsiteY24" fmla="*/ 418699 h 469506"/>
                <a:gd name="connsiteX25" fmla="*/ 165299 w 241003"/>
                <a:gd name="connsiteY25" fmla="*/ 423652 h 469506"/>
                <a:gd name="connsiteX26" fmla="*/ 183784 w 241003"/>
                <a:gd name="connsiteY26" fmla="*/ 438512 h 469506"/>
                <a:gd name="connsiteX27" fmla="*/ 238668 w 241003"/>
                <a:gd name="connsiteY27" fmla="*/ 467471 h 469506"/>
                <a:gd name="connsiteX28" fmla="*/ 229330 w 241003"/>
                <a:gd name="connsiteY28" fmla="*/ 442322 h 469506"/>
                <a:gd name="connsiteX29" fmla="*/ 98028 w 241003"/>
                <a:gd name="connsiteY29" fmla="*/ 307628 h 469506"/>
                <a:gd name="connsiteX30" fmla="*/ 95551 w 241003"/>
                <a:gd name="connsiteY30" fmla="*/ 302485 h 469506"/>
                <a:gd name="connsiteX31" fmla="*/ 95551 w 241003"/>
                <a:gd name="connsiteY31" fmla="*/ 302485 h 469506"/>
                <a:gd name="connsiteX32" fmla="*/ 95551 w 241003"/>
                <a:gd name="connsiteY32" fmla="*/ 302485 h 469506"/>
                <a:gd name="connsiteX33" fmla="*/ 4269 w 241003"/>
                <a:gd name="connsiteY33" fmla="*/ 84536 h 469506"/>
                <a:gd name="connsiteX34" fmla="*/ 2363 w 241003"/>
                <a:gd name="connsiteY34" fmla="*/ 82630 h 469506"/>
                <a:gd name="connsiteX35" fmla="*/ 2363 w 241003"/>
                <a:gd name="connsiteY35" fmla="*/ 82249 h 469506"/>
                <a:gd name="connsiteX36" fmla="*/ 8842 w 241003"/>
                <a:gd name="connsiteY36" fmla="*/ 62245 h 469506"/>
                <a:gd name="connsiteX37" fmla="*/ 11320 w 241003"/>
                <a:gd name="connsiteY37" fmla="*/ 61293 h 469506"/>
                <a:gd name="connsiteX38" fmla="*/ 12273 w 241003"/>
                <a:gd name="connsiteY38" fmla="*/ 63769 h 469506"/>
                <a:gd name="connsiteX39" fmla="*/ 5984 w 241003"/>
                <a:gd name="connsiteY39" fmla="*/ 83393 h 469506"/>
                <a:gd name="connsiteX40" fmla="*/ 4269 w 241003"/>
                <a:gd name="connsiteY40" fmla="*/ 84536 h 469506"/>
                <a:gd name="connsiteX41" fmla="*/ 4269 w 241003"/>
                <a:gd name="connsiteY41" fmla="*/ 84536 h 469506"/>
                <a:gd name="connsiteX42" fmla="*/ 41239 w 241003"/>
                <a:gd name="connsiteY42" fmla="*/ 7567 h 469506"/>
                <a:gd name="connsiteX43" fmla="*/ 74398 w 241003"/>
                <a:gd name="connsiteY43" fmla="*/ 2614 h 469506"/>
                <a:gd name="connsiteX44" fmla="*/ 71349 w 241003"/>
                <a:gd name="connsiteY44" fmla="*/ 12902 h 469506"/>
                <a:gd name="connsiteX45" fmla="*/ 17227 w 241003"/>
                <a:gd name="connsiteY45" fmla="*/ 47766 h 469506"/>
                <a:gd name="connsiteX46" fmla="*/ 41239 w 241003"/>
                <a:gd name="connsiteY46" fmla="*/ 7567 h 46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41003" h="469506">
                  <a:moveTo>
                    <a:pt x="241527" y="471281"/>
                  </a:moveTo>
                  <a:cubicBezTo>
                    <a:pt x="210654" y="471281"/>
                    <a:pt x="194266" y="454706"/>
                    <a:pt x="181116" y="441179"/>
                  </a:cubicBezTo>
                  <a:cubicBezTo>
                    <a:pt x="174828" y="434893"/>
                    <a:pt x="169492" y="429368"/>
                    <a:pt x="163775" y="427081"/>
                  </a:cubicBezTo>
                  <a:cubicBezTo>
                    <a:pt x="156724" y="424414"/>
                    <a:pt x="150435" y="423271"/>
                    <a:pt x="144527" y="422318"/>
                  </a:cubicBezTo>
                  <a:cubicBezTo>
                    <a:pt x="134999" y="420794"/>
                    <a:pt x="126042" y="419270"/>
                    <a:pt x="115561" y="411459"/>
                  </a:cubicBezTo>
                  <a:cubicBezTo>
                    <a:pt x="101268" y="400790"/>
                    <a:pt x="102221" y="379834"/>
                    <a:pt x="102793" y="367260"/>
                  </a:cubicBezTo>
                  <a:cubicBezTo>
                    <a:pt x="102983" y="364592"/>
                    <a:pt x="102983" y="362116"/>
                    <a:pt x="102983" y="360592"/>
                  </a:cubicBezTo>
                  <a:cubicBezTo>
                    <a:pt x="102793" y="355257"/>
                    <a:pt x="98791" y="347637"/>
                    <a:pt x="95170" y="340206"/>
                  </a:cubicBezTo>
                  <a:cubicBezTo>
                    <a:pt x="92883" y="335634"/>
                    <a:pt x="90787" y="331443"/>
                    <a:pt x="89262" y="327633"/>
                  </a:cubicBezTo>
                  <a:cubicBezTo>
                    <a:pt x="85832" y="318107"/>
                    <a:pt x="87928" y="305342"/>
                    <a:pt x="91930" y="300580"/>
                  </a:cubicBezTo>
                  <a:cubicBezTo>
                    <a:pt x="93645" y="298674"/>
                    <a:pt x="95360" y="298674"/>
                    <a:pt x="96313" y="298865"/>
                  </a:cubicBezTo>
                  <a:cubicBezTo>
                    <a:pt x="98600" y="299436"/>
                    <a:pt x="100315" y="301913"/>
                    <a:pt x="101649" y="306485"/>
                  </a:cubicBezTo>
                  <a:cubicBezTo>
                    <a:pt x="126995" y="400028"/>
                    <a:pt x="207224" y="431463"/>
                    <a:pt x="231427" y="438893"/>
                  </a:cubicBezTo>
                  <a:cubicBezTo>
                    <a:pt x="231998" y="439084"/>
                    <a:pt x="232379" y="439465"/>
                    <a:pt x="232570" y="440036"/>
                  </a:cubicBezTo>
                  <a:cubicBezTo>
                    <a:pt x="235428" y="449562"/>
                    <a:pt x="239049" y="459088"/>
                    <a:pt x="243242" y="468423"/>
                  </a:cubicBezTo>
                  <a:cubicBezTo>
                    <a:pt x="243433" y="468995"/>
                    <a:pt x="243433" y="469566"/>
                    <a:pt x="243051" y="470138"/>
                  </a:cubicBezTo>
                  <a:cubicBezTo>
                    <a:pt x="242670" y="470900"/>
                    <a:pt x="242098" y="471281"/>
                    <a:pt x="241527" y="471281"/>
                  </a:cubicBezTo>
                  <a:close/>
                  <a:moveTo>
                    <a:pt x="95551" y="302485"/>
                  </a:moveTo>
                  <a:cubicBezTo>
                    <a:pt x="95551" y="302485"/>
                    <a:pt x="95170" y="302675"/>
                    <a:pt x="94789" y="303056"/>
                  </a:cubicBezTo>
                  <a:cubicBezTo>
                    <a:pt x="91930" y="306295"/>
                    <a:pt x="89643" y="317726"/>
                    <a:pt x="92883" y="326299"/>
                  </a:cubicBezTo>
                  <a:cubicBezTo>
                    <a:pt x="94217" y="329919"/>
                    <a:pt x="96313" y="334110"/>
                    <a:pt x="98600" y="338492"/>
                  </a:cubicBezTo>
                  <a:cubicBezTo>
                    <a:pt x="102412" y="346303"/>
                    <a:pt x="106604" y="354305"/>
                    <a:pt x="106794" y="360401"/>
                  </a:cubicBezTo>
                  <a:cubicBezTo>
                    <a:pt x="106985" y="362116"/>
                    <a:pt x="106794" y="364592"/>
                    <a:pt x="106604" y="367450"/>
                  </a:cubicBezTo>
                  <a:cubicBezTo>
                    <a:pt x="106032" y="379262"/>
                    <a:pt x="105079" y="399076"/>
                    <a:pt x="117847" y="408601"/>
                  </a:cubicBezTo>
                  <a:cubicBezTo>
                    <a:pt x="127567" y="415841"/>
                    <a:pt x="136142" y="417175"/>
                    <a:pt x="145290" y="418699"/>
                  </a:cubicBezTo>
                  <a:cubicBezTo>
                    <a:pt x="151578" y="419651"/>
                    <a:pt x="158058" y="420794"/>
                    <a:pt x="165299" y="423652"/>
                  </a:cubicBezTo>
                  <a:cubicBezTo>
                    <a:pt x="171588" y="426129"/>
                    <a:pt x="177305" y="431844"/>
                    <a:pt x="183784" y="438512"/>
                  </a:cubicBezTo>
                  <a:cubicBezTo>
                    <a:pt x="196171" y="450896"/>
                    <a:pt x="211226" y="466328"/>
                    <a:pt x="238668" y="467471"/>
                  </a:cubicBezTo>
                  <a:cubicBezTo>
                    <a:pt x="235047" y="459278"/>
                    <a:pt x="231808" y="450896"/>
                    <a:pt x="229330" y="442322"/>
                  </a:cubicBezTo>
                  <a:cubicBezTo>
                    <a:pt x="203794" y="434321"/>
                    <a:pt x="123565" y="401743"/>
                    <a:pt x="98028" y="307628"/>
                  </a:cubicBezTo>
                  <a:cubicBezTo>
                    <a:pt x="96885" y="303628"/>
                    <a:pt x="95742" y="302485"/>
                    <a:pt x="95551" y="302485"/>
                  </a:cubicBezTo>
                  <a:lnTo>
                    <a:pt x="95551" y="302485"/>
                  </a:lnTo>
                  <a:lnTo>
                    <a:pt x="95551" y="302485"/>
                  </a:lnTo>
                  <a:close/>
                  <a:moveTo>
                    <a:pt x="4269" y="84536"/>
                  </a:moveTo>
                  <a:cubicBezTo>
                    <a:pt x="3316" y="84536"/>
                    <a:pt x="2363" y="83773"/>
                    <a:pt x="2363" y="82630"/>
                  </a:cubicBezTo>
                  <a:cubicBezTo>
                    <a:pt x="2363" y="82440"/>
                    <a:pt x="2363" y="82249"/>
                    <a:pt x="2363" y="82249"/>
                  </a:cubicBezTo>
                  <a:cubicBezTo>
                    <a:pt x="2363" y="82059"/>
                    <a:pt x="5222" y="71390"/>
                    <a:pt x="8842" y="62245"/>
                  </a:cubicBezTo>
                  <a:cubicBezTo>
                    <a:pt x="9223" y="61293"/>
                    <a:pt x="10367" y="60912"/>
                    <a:pt x="11320" y="61293"/>
                  </a:cubicBezTo>
                  <a:cubicBezTo>
                    <a:pt x="12273" y="61674"/>
                    <a:pt x="12654" y="62817"/>
                    <a:pt x="12273" y="63769"/>
                  </a:cubicBezTo>
                  <a:cubicBezTo>
                    <a:pt x="8842" y="72533"/>
                    <a:pt x="5984" y="83202"/>
                    <a:pt x="5984" y="83393"/>
                  </a:cubicBezTo>
                  <a:cubicBezTo>
                    <a:pt x="5984" y="83964"/>
                    <a:pt x="5222" y="84536"/>
                    <a:pt x="4269" y="84536"/>
                  </a:cubicBezTo>
                  <a:lnTo>
                    <a:pt x="4269" y="84536"/>
                  </a:lnTo>
                  <a:close/>
                  <a:moveTo>
                    <a:pt x="41239" y="7567"/>
                  </a:moveTo>
                  <a:cubicBezTo>
                    <a:pt x="53817" y="10235"/>
                    <a:pt x="70396" y="4329"/>
                    <a:pt x="74398" y="2614"/>
                  </a:cubicBezTo>
                  <a:cubicBezTo>
                    <a:pt x="83355" y="-1006"/>
                    <a:pt x="83355" y="7948"/>
                    <a:pt x="71349" y="12902"/>
                  </a:cubicBezTo>
                  <a:cubicBezTo>
                    <a:pt x="60868" y="17284"/>
                    <a:pt x="35331" y="19379"/>
                    <a:pt x="17227" y="47766"/>
                  </a:cubicBezTo>
                  <a:cubicBezTo>
                    <a:pt x="27327" y="26619"/>
                    <a:pt x="34188" y="16331"/>
                    <a:pt x="41239" y="7567"/>
                  </a:cubicBezTo>
                  <a:close/>
                </a:path>
              </a:pathLst>
            </a:custGeom>
            <a:solidFill>
              <a:srgbClr val="000000"/>
            </a:solidFill>
            <a:ln w="1905" cap="flat">
              <a:noFill/>
              <a:prstDash val="solid"/>
              <a:miter/>
            </a:ln>
          </p:spPr>
          <p:txBody>
            <a:bodyPr rtlCol="0" anchor="ctr"/>
            <a:lstStyle/>
            <a:p>
              <a:endParaRPr lang="fr-FR"/>
            </a:p>
          </p:txBody>
        </p:sp>
        <p:sp>
          <p:nvSpPr>
            <p:cNvPr id="1491" name="Forme libre 1490">
              <a:extLst>
                <a:ext uri="{FF2B5EF4-FFF2-40B4-BE49-F238E27FC236}">
                  <a16:creationId xmlns:a16="http://schemas.microsoft.com/office/drawing/2014/main" id="{2076CCF7-943A-47D5-ED60-6F89DB2E82C3}"/>
                </a:ext>
              </a:extLst>
            </p:cNvPr>
            <p:cNvSpPr/>
            <p:nvPr/>
          </p:nvSpPr>
          <p:spPr>
            <a:xfrm>
              <a:off x="10153885" y="7871593"/>
              <a:ext cx="67000" cy="49773"/>
            </a:xfrm>
            <a:custGeom>
              <a:avLst/>
              <a:gdLst>
                <a:gd name="connsiteX0" fmla="*/ 4269 w 67000"/>
                <a:gd name="connsiteY0" fmla="*/ 51548 h 49773"/>
                <a:gd name="connsiteX1" fmla="*/ 2363 w 67000"/>
                <a:gd name="connsiteY1" fmla="*/ 49643 h 49773"/>
                <a:gd name="connsiteX2" fmla="*/ 2554 w 67000"/>
                <a:gd name="connsiteY2" fmla="*/ 48881 h 49773"/>
                <a:gd name="connsiteX3" fmla="*/ 26756 w 67000"/>
                <a:gd name="connsiteY3" fmla="*/ 8111 h 49773"/>
                <a:gd name="connsiteX4" fmla="*/ 28471 w 67000"/>
                <a:gd name="connsiteY4" fmla="*/ 7539 h 49773"/>
                <a:gd name="connsiteX5" fmla="*/ 60487 w 67000"/>
                <a:gd name="connsiteY5" fmla="*/ 2776 h 49773"/>
                <a:gd name="connsiteX6" fmla="*/ 69062 w 67000"/>
                <a:gd name="connsiteY6" fmla="*/ 4301 h 49773"/>
                <a:gd name="connsiteX7" fmla="*/ 58962 w 67000"/>
                <a:gd name="connsiteY7" fmla="*/ 16494 h 49773"/>
                <a:gd name="connsiteX8" fmla="*/ 51340 w 67000"/>
                <a:gd name="connsiteY8" fmla="*/ 18970 h 49773"/>
                <a:gd name="connsiteX9" fmla="*/ 5603 w 67000"/>
                <a:gd name="connsiteY9" fmla="*/ 50596 h 49773"/>
                <a:gd name="connsiteX10" fmla="*/ 4269 w 67000"/>
                <a:gd name="connsiteY10" fmla="*/ 51548 h 49773"/>
                <a:gd name="connsiteX11" fmla="*/ 4269 w 67000"/>
                <a:gd name="connsiteY11" fmla="*/ 51548 h 49773"/>
                <a:gd name="connsiteX12" fmla="*/ 29043 w 67000"/>
                <a:gd name="connsiteY12" fmla="*/ 11350 h 49773"/>
                <a:gd name="connsiteX13" fmla="*/ 13416 w 67000"/>
                <a:gd name="connsiteY13" fmla="*/ 35354 h 49773"/>
                <a:gd name="connsiteX14" fmla="*/ 50387 w 67000"/>
                <a:gd name="connsiteY14" fmla="*/ 15541 h 49773"/>
                <a:gd name="connsiteX15" fmla="*/ 57628 w 67000"/>
                <a:gd name="connsiteY15" fmla="*/ 13064 h 49773"/>
                <a:gd name="connsiteX16" fmla="*/ 65823 w 67000"/>
                <a:gd name="connsiteY16" fmla="*/ 5634 h 49773"/>
                <a:gd name="connsiteX17" fmla="*/ 62011 w 67000"/>
                <a:gd name="connsiteY17" fmla="*/ 6015 h 49773"/>
                <a:gd name="connsiteX18" fmla="*/ 29043 w 67000"/>
                <a:gd name="connsiteY18" fmla="*/ 11350 h 4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000" h="49773">
                  <a:moveTo>
                    <a:pt x="4269" y="51548"/>
                  </a:moveTo>
                  <a:cubicBezTo>
                    <a:pt x="3316" y="51548"/>
                    <a:pt x="2363" y="50786"/>
                    <a:pt x="2363" y="49643"/>
                  </a:cubicBezTo>
                  <a:cubicBezTo>
                    <a:pt x="2363" y="49453"/>
                    <a:pt x="2363" y="49072"/>
                    <a:pt x="2554" y="48881"/>
                  </a:cubicBezTo>
                  <a:cubicBezTo>
                    <a:pt x="12654" y="27543"/>
                    <a:pt x="19514" y="17065"/>
                    <a:pt x="26756" y="8111"/>
                  </a:cubicBezTo>
                  <a:cubicBezTo>
                    <a:pt x="27137" y="7539"/>
                    <a:pt x="27900" y="7349"/>
                    <a:pt x="28471" y="7539"/>
                  </a:cubicBezTo>
                  <a:cubicBezTo>
                    <a:pt x="41239" y="10207"/>
                    <a:pt x="58581" y="3538"/>
                    <a:pt x="60487" y="2776"/>
                  </a:cubicBezTo>
                  <a:cubicBezTo>
                    <a:pt x="65442" y="681"/>
                    <a:pt x="68300" y="2205"/>
                    <a:pt x="69062" y="4301"/>
                  </a:cubicBezTo>
                  <a:cubicBezTo>
                    <a:pt x="70396" y="7539"/>
                    <a:pt x="67347" y="12874"/>
                    <a:pt x="58962" y="16494"/>
                  </a:cubicBezTo>
                  <a:cubicBezTo>
                    <a:pt x="56866" y="17446"/>
                    <a:pt x="54388" y="18208"/>
                    <a:pt x="51340" y="18970"/>
                  </a:cubicBezTo>
                  <a:cubicBezTo>
                    <a:pt x="38762" y="22590"/>
                    <a:pt x="19896" y="28305"/>
                    <a:pt x="5603" y="50596"/>
                  </a:cubicBezTo>
                  <a:cubicBezTo>
                    <a:pt x="5412" y="51358"/>
                    <a:pt x="4841" y="51548"/>
                    <a:pt x="4269" y="51548"/>
                  </a:cubicBezTo>
                  <a:lnTo>
                    <a:pt x="4269" y="51548"/>
                  </a:lnTo>
                  <a:close/>
                  <a:moveTo>
                    <a:pt x="29043" y="11350"/>
                  </a:moveTo>
                  <a:cubicBezTo>
                    <a:pt x="24088" y="17446"/>
                    <a:pt x="19324" y="24495"/>
                    <a:pt x="13416" y="35354"/>
                  </a:cubicBezTo>
                  <a:cubicBezTo>
                    <a:pt x="26375" y="22590"/>
                    <a:pt x="40858" y="18208"/>
                    <a:pt x="50387" y="15541"/>
                  </a:cubicBezTo>
                  <a:cubicBezTo>
                    <a:pt x="53245" y="14779"/>
                    <a:pt x="55722" y="14017"/>
                    <a:pt x="57628" y="13064"/>
                  </a:cubicBezTo>
                  <a:cubicBezTo>
                    <a:pt x="64298" y="10207"/>
                    <a:pt x="66204" y="6587"/>
                    <a:pt x="65823" y="5634"/>
                  </a:cubicBezTo>
                  <a:cubicBezTo>
                    <a:pt x="65823" y="5444"/>
                    <a:pt x="64679" y="5063"/>
                    <a:pt x="62011" y="6015"/>
                  </a:cubicBezTo>
                  <a:cubicBezTo>
                    <a:pt x="58772" y="7539"/>
                    <a:pt x="42383" y="13636"/>
                    <a:pt x="29043" y="11350"/>
                  </a:cubicBezTo>
                  <a:close/>
                </a:path>
              </a:pathLst>
            </a:custGeom>
            <a:solidFill>
              <a:srgbClr val="000000"/>
            </a:solidFill>
            <a:ln w="1905" cap="flat">
              <a:noFill/>
              <a:prstDash val="solid"/>
              <a:miter/>
            </a:ln>
          </p:spPr>
          <p:txBody>
            <a:bodyPr rtlCol="0" anchor="ctr"/>
            <a:lstStyle/>
            <a:p>
              <a:endParaRPr lang="fr-FR"/>
            </a:p>
          </p:txBody>
        </p:sp>
        <p:sp>
          <p:nvSpPr>
            <p:cNvPr id="1492" name="Forme libre 1491">
              <a:extLst>
                <a:ext uri="{FF2B5EF4-FFF2-40B4-BE49-F238E27FC236}">
                  <a16:creationId xmlns:a16="http://schemas.microsoft.com/office/drawing/2014/main" id="{0B432897-E372-624B-44AE-FB64B6816C46}"/>
                </a:ext>
              </a:extLst>
            </p:cNvPr>
            <p:cNvSpPr/>
            <p:nvPr/>
          </p:nvSpPr>
          <p:spPr>
            <a:xfrm>
              <a:off x="10272800" y="7713045"/>
              <a:ext cx="44501" cy="46574"/>
            </a:xfrm>
            <a:custGeom>
              <a:avLst/>
              <a:gdLst>
                <a:gd name="connsiteX0" fmla="*/ 2363 w 44501"/>
                <a:gd name="connsiteY0" fmla="*/ 5674 h 46574"/>
                <a:gd name="connsiteX1" fmla="*/ 42192 w 44501"/>
                <a:gd name="connsiteY1" fmla="*/ 14056 h 46574"/>
                <a:gd name="connsiteX2" fmla="*/ 38571 w 44501"/>
                <a:gd name="connsiteY2" fmla="*/ 48349 h 46574"/>
                <a:gd name="connsiteX3" fmla="*/ 2363 w 44501"/>
                <a:gd name="connsiteY3" fmla="*/ 5674 h 46574"/>
              </a:gdLst>
              <a:ahLst/>
              <a:cxnLst>
                <a:cxn ang="0">
                  <a:pos x="connsiteX0" y="connsiteY0"/>
                </a:cxn>
                <a:cxn ang="0">
                  <a:pos x="connsiteX1" y="connsiteY1"/>
                </a:cxn>
                <a:cxn ang="0">
                  <a:pos x="connsiteX2" y="connsiteY2"/>
                </a:cxn>
                <a:cxn ang="0">
                  <a:pos x="connsiteX3" y="connsiteY3"/>
                </a:cxn>
              </a:cxnLst>
              <a:rect l="l" t="t" r="r" b="b"/>
              <a:pathLst>
                <a:path w="44501" h="46574">
                  <a:moveTo>
                    <a:pt x="2363" y="5674"/>
                  </a:moveTo>
                  <a:cubicBezTo>
                    <a:pt x="10367" y="530"/>
                    <a:pt x="31139" y="-1947"/>
                    <a:pt x="42192" y="14056"/>
                  </a:cubicBezTo>
                  <a:cubicBezTo>
                    <a:pt x="48671" y="23391"/>
                    <a:pt x="49243" y="40919"/>
                    <a:pt x="38571" y="48349"/>
                  </a:cubicBezTo>
                  <a:cubicBezTo>
                    <a:pt x="28852" y="24154"/>
                    <a:pt x="22945" y="13294"/>
                    <a:pt x="2363" y="5674"/>
                  </a:cubicBezTo>
                  <a:close/>
                </a:path>
              </a:pathLst>
            </a:custGeom>
            <a:solidFill>
              <a:srgbClr val="FFFFFF"/>
            </a:solidFill>
            <a:ln w="1905" cap="flat">
              <a:noFill/>
              <a:prstDash val="solid"/>
              <a:miter/>
            </a:ln>
          </p:spPr>
          <p:txBody>
            <a:bodyPr rtlCol="0" anchor="ctr"/>
            <a:lstStyle/>
            <a:p>
              <a:endParaRPr lang="fr-FR"/>
            </a:p>
          </p:txBody>
        </p:sp>
        <p:grpSp>
          <p:nvGrpSpPr>
            <p:cNvPr id="1493" name="Graphique 2">
              <a:extLst>
                <a:ext uri="{FF2B5EF4-FFF2-40B4-BE49-F238E27FC236}">
                  <a16:creationId xmlns:a16="http://schemas.microsoft.com/office/drawing/2014/main" id="{8567B1AE-A5B6-A5CA-8AD2-DE29FA948FC9}"/>
                </a:ext>
              </a:extLst>
            </p:cNvPr>
            <p:cNvGrpSpPr/>
            <p:nvPr/>
          </p:nvGrpSpPr>
          <p:grpSpPr>
            <a:xfrm>
              <a:off x="9726869" y="7709703"/>
              <a:ext cx="935211" cy="615745"/>
              <a:chOff x="9726869" y="7709703"/>
              <a:chExt cx="935211" cy="615745"/>
            </a:xfrm>
            <a:solidFill>
              <a:srgbClr val="000000"/>
            </a:solidFill>
          </p:grpSpPr>
          <p:sp>
            <p:nvSpPr>
              <p:cNvPr id="1494" name="Forme libre 1493">
                <a:extLst>
                  <a:ext uri="{FF2B5EF4-FFF2-40B4-BE49-F238E27FC236}">
                    <a16:creationId xmlns:a16="http://schemas.microsoft.com/office/drawing/2014/main" id="{826C0F1B-AF99-75B8-023A-2D0D886B6FF7}"/>
                  </a:ext>
                </a:extLst>
              </p:cNvPr>
              <p:cNvSpPr/>
              <p:nvPr/>
            </p:nvSpPr>
            <p:spPr>
              <a:xfrm>
                <a:off x="10270965" y="7711307"/>
                <a:ext cx="48191" cy="50026"/>
              </a:xfrm>
              <a:custGeom>
                <a:avLst/>
                <a:gdLst>
                  <a:gd name="connsiteX0" fmla="*/ 40406 w 48191"/>
                  <a:gd name="connsiteY0" fmla="*/ 51801 h 50026"/>
                  <a:gd name="connsiteX1" fmla="*/ 38690 w 48191"/>
                  <a:gd name="connsiteY1" fmla="*/ 50658 h 50026"/>
                  <a:gd name="connsiteX2" fmla="*/ 3626 w 48191"/>
                  <a:gd name="connsiteY2" fmla="*/ 9126 h 50026"/>
                  <a:gd name="connsiteX3" fmla="*/ 2482 w 48191"/>
                  <a:gd name="connsiteY3" fmla="*/ 6839 h 50026"/>
                  <a:gd name="connsiteX4" fmla="*/ 3245 w 48191"/>
                  <a:gd name="connsiteY4" fmla="*/ 5887 h 50026"/>
                  <a:gd name="connsiteX5" fmla="*/ 45551 w 48191"/>
                  <a:gd name="connsiteY5" fmla="*/ 14650 h 50026"/>
                  <a:gd name="connsiteX6" fmla="*/ 50506 w 48191"/>
                  <a:gd name="connsiteY6" fmla="*/ 33702 h 50026"/>
                  <a:gd name="connsiteX7" fmla="*/ 41549 w 48191"/>
                  <a:gd name="connsiteY7" fmla="*/ 51610 h 50026"/>
                  <a:gd name="connsiteX8" fmla="*/ 40406 w 48191"/>
                  <a:gd name="connsiteY8" fmla="*/ 51801 h 50026"/>
                  <a:gd name="connsiteX9" fmla="*/ 40406 w 48191"/>
                  <a:gd name="connsiteY9" fmla="*/ 51801 h 50026"/>
                  <a:gd name="connsiteX10" fmla="*/ 8771 w 48191"/>
                  <a:gd name="connsiteY10" fmla="*/ 7221 h 50026"/>
                  <a:gd name="connsiteX11" fmla="*/ 41168 w 48191"/>
                  <a:gd name="connsiteY11" fmla="*/ 47038 h 50026"/>
                  <a:gd name="connsiteX12" fmla="*/ 42502 w 48191"/>
                  <a:gd name="connsiteY12" fmla="*/ 16746 h 50026"/>
                  <a:gd name="connsiteX13" fmla="*/ 8771 w 48191"/>
                  <a:gd name="connsiteY13" fmla="*/ 7221 h 5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191" h="50026">
                    <a:moveTo>
                      <a:pt x="40406" y="51801"/>
                    </a:moveTo>
                    <a:cubicBezTo>
                      <a:pt x="39643" y="51801"/>
                      <a:pt x="39072" y="51420"/>
                      <a:pt x="38690" y="50658"/>
                    </a:cubicBezTo>
                    <a:cubicBezTo>
                      <a:pt x="28781" y="26272"/>
                      <a:pt x="23255" y="16365"/>
                      <a:pt x="3626" y="9126"/>
                    </a:cubicBezTo>
                    <a:cubicBezTo>
                      <a:pt x="2673" y="8745"/>
                      <a:pt x="2101" y="7792"/>
                      <a:pt x="2482" y="6839"/>
                    </a:cubicBezTo>
                    <a:cubicBezTo>
                      <a:pt x="2673" y="6458"/>
                      <a:pt x="2864" y="6077"/>
                      <a:pt x="3245" y="5887"/>
                    </a:cubicBezTo>
                    <a:cubicBezTo>
                      <a:pt x="12392" y="171"/>
                      <a:pt x="34117" y="-1734"/>
                      <a:pt x="45551" y="14650"/>
                    </a:cubicBezTo>
                    <a:cubicBezTo>
                      <a:pt x="48981" y="19604"/>
                      <a:pt x="50887" y="26843"/>
                      <a:pt x="50506" y="33702"/>
                    </a:cubicBezTo>
                    <a:cubicBezTo>
                      <a:pt x="50125" y="41513"/>
                      <a:pt x="46885" y="47800"/>
                      <a:pt x="41549" y="51610"/>
                    </a:cubicBezTo>
                    <a:cubicBezTo>
                      <a:pt x="41168" y="51610"/>
                      <a:pt x="40787" y="51801"/>
                      <a:pt x="40406" y="51801"/>
                    </a:cubicBezTo>
                    <a:lnTo>
                      <a:pt x="40406" y="51801"/>
                    </a:lnTo>
                    <a:close/>
                    <a:moveTo>
                      <a:pt x="8771" y="7221"/>
                    </a:moveTo>
                    <a:cubicBezTo>
                      <a:pt x="26113" y="14650"/>
                      <a:pt x="32211" y="25319"/>
                      <a:pt x="41168" y="47038"/>
                    </a:cubicBezTo>
                    <a:cubicBezTo>
                      <a:pt x="49363" y="39417"/>
                      <a:pt x="47648" y="24176"/>
                      <a:pt x="42502" y="16746"/>
                    </a:cubicBezTo>
                    <a:cubicBezTo>
                      <a:pt x="33736" y="3982"/>
                      <a:pt x="17919" y="3791"/>
                      <a:pt x="8771" y="7221"/>
                    </a:cubicBezTo>
                    <a:close/>
                  </a:path>
                </a:pathLst>
              </a:custGeom>
              <a:solidFill>
                <a:srgbClr val="000000"/>
              </a:solidFill>
              <a:ln w="1905" cap="flat">
                <a:noFill/>
                <a:prstDash val="solid"/>
                <a:miter/>
              </a:ln>
            </p:spPr>
            <p:txBody>
              <a:bodyPr rtlCol="0" anchor="ctr"/>
              <a:lstStyle/>
              <a:p>
                <a:endParaRPr lang="fr-FR"/>
              </a:p>
            </p:txBody>
          </p:sp>
          <p:sp>
            <p:nvSpPr>
              <p:cNvPr id="1495" name="Forme libre 1494">
                <a:extLst>
                  <a:ext uri="{FF2B5EF4-FFF2-40B4-BE49-F238E27FC236}">
                    <a16:creationId xmlns:a16="http://schemas.microsoft.com/office/drawing/2014/main" id="{848E0AA1-D505-4EC9-2DC6-564897DCEAFB}"/>
                  </a:ext>
                </a:extLst>
              </p:cNvPr>
              <p:cNvSpPr/>
              <p:nvPr/>
            </p:nvSpPr>
            <p:spPr>
              <a:xfrm>
                <a:off x="10162460" y="7711379"/>
                <a:ext cx="149452" cy="100821"/>
              </a:xfrm>
              <a:custGeom>
                <a:avLst/>
                <a:gdLst>
                  <a:gd name="connsiteX0" fmla="*/ 134427 w 149452"/>
                  <a:gd name="connsiteY0" fmla="*/ 102596 h 100821"/>
                  <a:gd name="connsiteX1" fmla="*/ 113084 w 149452"/>
                  <a:gd name="connsiteY1" fmla="*/ 99929 h 100821"/>
                  <a:gd name="connsiteX2" fmla="*/ 94218 w 149452"/>
                  <a:gd name="connsiteY2" fmla="*/ 77067 h 100821"/>
                  <a:gd name="connsiteX3" fmla="*/ 81831 w 149452"/>
                  <a:gd name="connsiteY3" fmla="*/ 73066 h 100821"/>
                  <a:gd name="connsiteX4" fmla="*/ 87357 w 149452"/>
                  <a:gd name="connsiteY4" fmla="*/ 55158 h 100821"/>
                  <a:gd name="connsiteX5" fmla="*/ 73445 w 149452"/>
                  <a:gd name="connsiteY5" fmla="*/ 70399 h 100821"/>
                  <a:gd name="connsiteX6" fmla="*/ 73445 w 149452"/>
                  <a:gd name="connsiteY6" fmla="*/ 70399 h 100821"/>
                  <a:gd name="connsiteX7" fmla="*/ 47719 w 149452"/>
                  <a:gd name="connsiteY7" fmla="*/ 62017 h 100821"/>
                  <a:gd name="connsiteX8" fmla="*/ 58772 w 149452"/>
                  <a:gd name="connsiteY8" fmla="*/ 38583 h 100821"/>
                  <a:gd name="connsiteX9" fmla="*/ 34951 w 149452"/>
                  <a:gd name="connsiteY9" fmla="*/ 58016 h 100821"/>
                  <a:gd name="connsiteX10" fmla="*/ 2363 w 149452"/>
                  <a:gd name="connsiteY10" fmla="*/ 47537 h 100821"/>
                  <a:gd name="connsiteX11" fmla="*/ 144909 w 149452"/>
                  <a:gd name="connsiteY11" fmla="*/ 25438 h 100821"/>
                  <a:gd name="connsiteX12" fmla="*/ 134427 w 149452"/>
                  <a:gd name="connsiteY12" fmla="*/ 102596 h 100821"/>
                  <a:gd name="connsiteX13" fmla="*/ 134427 w 149452"/>
                  <a:gd name="connsiteY13" fmla="*/ 102596 h 10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452" h="100821">
                    <a:moveTo>
                      <a:pt x="134427" y="102596"/>
                    </a:moveTo>
                    <a:cubicBezTo>
                      <a:pt x="134427" y="102596"/>
                      <a:pt x="128710" y="94595"/>
                      <a:pt x="113084" y="99929"/>
                    </a:cubicBezTo>
                    <a:cubicBezTo>
                      <a:pt x="123374" y="70018"/>
                      <a:pt x="104317" y="64874"/>
                      <a:pt x="94218" y="77067"/>
                    </a:cubicBezTo>
                    <a:lnTo>
                      <a:pt x="81831" y="73066"/>
                    </a:lnTo>
                    <a:cubicBezTo>
                      <a:pt x="82783" y="68494"/>
                      <a:pt x="84498" y="62398"/>
                      <a:pt x="87357" y="55158"/>
                    </a:cubicBezTo>
                    <a:cubicBezTo>
                      <a:pt x="81640" y="58778"/>
                      <a:pt x="76685" y="64493"/>
                      <a:pt x="73445" y="70399"/>
                    </a:cubicBezTo>
                    <a:lnTo>
                      <a:pt x="73445" y="70399"/>
                    </a:lnTo>
                    <a:lnTo>
                      <a:pt x="47719" y="62017"/>
                    </a:lnTo>
                    <a:cubicBezTo>
                      <a:pt x="50005" y="55539"/>
                      <a:pt x="53626" y="46775"/>
                      <a:pt x="58772" y="38583"/>
                    </a:cubicBezTo>
                    <a:cubicBezTo>
                      <a:pt x="50196" y="42012"/>
                      <a:pt x="41049" y="49252"/>
                      <a:pt x="34951" y="58016"/>
                    </a:cubicBezTo>
                    <a:lnTo>
                      <a:pt x="2363" y="47537"/>
                    </a:lnTo>
                    <a:cubicBezTo>
                      <a:pt x="43717" y="-12284"/>
                      <a:pt x="129854" y="-6569"/>
                      <a:pt x="144909" y="25438"/>
                    </a:cubicBezTo>
                    <a:cubicBezTo>
                      <a:pt x="160345" y="58206"/>
                      <a:pt x="146814" y="88879"/>
                      <a:pt x="134427" y="102596"/>
                    </a:cubicBezTo>
                    <a:lnTo>
                      <a:pt x="134427" y="102596"/>
                    </a:lnTo>
                    <a:close/>
                  </a:path>
                </a:pathLst>
              </a:custGeom>
              <a:solidFill>
                <a:srgbClr val="000000"/>
              </a:solidFill>
              <a:ln w="1905" cap="flat">
                <a:noFill/>
                <a:prstDash val="solid"/>
                <a:miter/>
              </a:ln>
            </p:spPr>
            <p:txBody>
              <a:bodyPr rtlCol="0" anchor="ctr"/>
              <a:lstStyle/>
              <a:p>
                <a:endParaRPr lang="fr-FR"/>
              </a:p>
            </p:txBody>
          </p:sp>
          <p:sp>
            <p:nvSpPr>
              <p:cNvPr id="1496" name="Forme libre 1495">
                <a:extLst>
                  <a:ext uri="{FF2B5EF4-FFF2-40B4-BE49-F238E27FC236}">
                    <a16:creationId xmlns:a16="http://schemas.microsoft.com/office/drawing/2014/main" id="{B0C212E0-4554-A7BC-E84F-9CEF1B6609FB}"/>
                  </a:ext>
                </a:extLst>
              </p:cNvPr>
              <p:cNvSpPr/>
              <p:nvPr/>
            </p:nvSpPr>
            <p:spPr>
              <a:xfrm>
                <a:off x="10158066" y="7709703"/>
                <a:ext cx="156159" cy="104403"/>
              </a:xfrm>
              <a:custGeom>
                <a:avLst/>
                <a:gdLst>
                  <a:gd name="connsiteX0" fmla="*/ 138822 w 156159"/>
                  <a:gd name="connsiteY0" fmla="*/ 106178 h 104403"/>
                  <a:gd name="connsiteX1" fmla="*/ 137297 w 156159"/>
                  <a:gd name="connsiteY1" fmla="*/ 105416 h 104403"/>
                  <a:gd name="connsiteX2" fmla="*/ 118050 w 156159"/>
                  <a:gd name="connsiteY2" fmla="*/ 103511 h 104403"/>
                  <a:gd name="connsiteX3" fmla="*/ 116145 w 156159"/>
                  <a:gd name="connsiteY3" fmla="*/ 103130 h 104403"/>
                  <a:gd name="connsiteX4" fmla="*/ 115764 w 156159"/>
                  <a:gd name="connsiteY4" fmla="*/ 101224 h 104403"/>
                  <a:gd name="connsiteX5" fmla="*/ 113858 w 156159"/>
                  <a:gd name="connsiteY5" fmla="*/ 75505 h 104403"/>
                  <a:gd name="connsiteX6" fmla="*/ 100137 w 156159"/>
                  <a:gd name="connsiteY6" fmla="*/ 80077 h 104403"/>
                  <a:gd name="connsiteX7" fmla="*/ 98231 w 156159"/>
                  <a:gd name="connsiteY7" fmla="*/ 80649 h 104403"/>
                  <a:gd name="connsiteX8" fmla="*/ 85844 w 156159"/>
                  <a:gd name="connsiteY8" fmla="*/ 76648 h 104403"/>
                  <a:gd name="connsiteX9" fmla="*/ 84701 w 156159"/>
                  <a:gd name="connsiteY9" fmla="*/ 74552 h 104403"/>
                  <a:gd name="connsiteX10" fmla="*/ 88131 w 156159"/>
                  <a:gd name="connsiteY10" fmla="*/ 62550 h 104403"/>
                  <a:gd name="connsiteX11" fmla="*/ 79746 w 156159"/>
                  <a:gd name="connsiteY11" fmla="*/ 73219 h 104403"/>
                  <a:gd name="connsiteX12" fmla="*/ 77650 w 156159"/>
                  <a:gd name="connsiteY12" fmla="*/ 73981 h 104403"/>
                  <a:gd name="connsiteX13" fmla="*/ 51923 w 156159"/>
                  <a:gd name="connsiteY13" fmla="*/ 65598 h 104403"/>
                  <a:gd name="connsiteX14" fmla="*/ 50779 w 156159"/>
                  <a:gd name="connsiteY14" fmla="*/ 63312 h 104403"/>
                  <a:gd name="connsiteX15" fmla="*/ 50779 w 156159"/>
                  <a:gd name="connsiteY15" fmla="*/ 63312 h 104403"/>
                  <a:gd name="connsiteX16" fmla="*/ 58974 w 156159"/>
                  <a:gd name="connsiteY16" fmla="*/ 44832 h 104403"/>
                  <a:gd name="connsiteX17" fmla="*/ 41251 w 156159"/>
                  <a:gd name="connsiteY17" fmla="*/ 60835 h 104403"/>
                  <a:gd name="connsiteX18" fmla="*/ 39155 w 156159"/>
                  <a:gd name="connsiteY18" fmla="*/ 61597 h 104403"/>
                  <a:gd name="connsiteX19" fmla="*/ 6568 w 156159"/>
                  <a:gd name="connsiteY19" fmla="*/ 51119 h 104403"/>
                  <a:gd name="connsiteX20" fmla="*/ 5424 w 156159"/>
                  <a:gd name="connsiteY20" fmla="*/ 48833 h 104403"/>
                  <a:gd name="connsiteX21" fmla="*/ 5615 w 156159"/>
                  <a:gd name="connsiteY21" fmla="*/ 48261 h 104403"/>
                  <a:gd name="connsiteX22" fmla="*/ 104710 w 156159"/>
                  <a:gd name="connsiteY22" fmla="*/ 2157 h 104403"/>
                  <a:gd name="connsiteX23" fmla="*/ 151400 w 156159"/>
                  <a:gd name="connsiteY23" fmla="*/ 26542 h 104403"/>
                  <a:gd name="connsiteX24" fmla="*/ 140537 w 156159"/>
                  <a:gd name="connsiteY24" fmla="*/ 105987 h 104403"/>
                  <a:gd name="connsiteX25" fmla="*/ 138822 w 156159"/>
                  <a:gd name="connsiteY25" fmla="*/ 106178 h 104403"/>
                  <a:gd name="connsiteX26" fmla="*/ 127579 w 156159"/>
                  <a:gd name="connsiteY26" fmla="*/ 97986 h 104403"/>
                  <a:gd name="connsiteX27" fmla="*/ 138822 w 156159"/>
                  <a:gd name="connsiteY27" fmla="*/ 101605 h 104403"/>
                  <a:gd name="connsiteX28" fmla="*/ 147779 w 156159"/>
                  <a:gd name="connsiteY28" fmla="*/ 27686 h 104403"/>
                  <a:gd name="connsiteX29" fmla="*/ 104139 w 156159"/>
                  <a:gd name="connsiteY29" fmla="*/ 5395 h 104403"/>
                  <a:gd name="connsiteX30" fmla="*/ 9807 w 156159"/>
                  <a:gd name="connsiteY30" fmla="*/ 48071 h 104403"/>
                  <a:gd name="connsiteX31" fmla="*/ 38774 w 156159"/>
                  <a:gd name="connsiteY31" fmla="*/ 57406 h 104403"/>
                  <a:gd name="connsiteX32" fmla="*/ 62595 w 156159"/>
                  <a:gd name="connsiteY32" fmla="*/ 38545 h 104403"/>
                  <a:gd name="connsiteX33" fmla="*/ 65072 w 156159"/>
                  <a:gd name="connsiteY33" fmla="*/ 39498 h 104403"/>
                  <a:gd name="connsiteX34" fmla="*/ 64881 w 156159"/>
                  <a:gd name="connsiteY34" fmla="*/ 41212 h 104403"/>
                  <a:gd name="connsiteX35" fmla="*/ 54591 w 156159"/>
                  <a:gd name="connsiteY35" fmla="*/ 62550 h 104403"/>
                  <a:gd name="connsiteX36" fmla="*/ 77268 w 156159"/>
                  <a:gd name="connsiteY36" fmla="*/ 69790 h 104403"/>
                  <a:gd name="connsiteX37" fmla="*/ 90990 w 156159"/>
                  <a:gd name="connsiteY37" fmla="*/ 55310 h 104403"/>
                  <a:gd name="connsiteX38" fmla="*/ 93467 w 156159"/>
                  <a:gd name="connsiteY38" fmla="*/ 55882 h 104403"/>
                  <a:gd name="connsiteX39" fmla="*/ 93657 w 156159"/>
                  <a:gd name="connsiteY39" fmla="*/ 57597 h 104403"/>
                  <a:gd name="connsiteX40" fmla="*/ 88702 w 156159"/>
                  <a:gd name="connsiteY40" fmla="*/ 73600 h 104403"/>
                  <a:gd name="connsiteX41" fmla="*/ 98422 w 156159"/>
                  <a:gd name="connsiteY41" fmla="*/ 76648 h 104403"/>
                  <a:gd name="connsiteX42" fmla="*/ 115954 w 156159"/>
                  <a:gd name="connsiteY42" fmla="*/ 72266 h 104403"/>
                  <a:gd name="connsiteX43" fmla="*/ 122243 w 156159"/>
                  <a:gd name="connsiteY43" fmla="*/ 82554 h 104403"/>
                  <a:gd name="connsiteX44" fmla="*/ 120528 w 156159"/>
                  <a:gd name="connsiteY44" fmla="*/ 98938 h 104403"/>
                  <a:gd name="connsiteX45" fmla="*/ 127579 w 156159"/>
                  <a:gd name="connsiteY45" fmla="*/ 97986 h 104403"/>
                  <a:gd name="connsiteX46" fmla="*/ 127579 w 156159"/>
                  <a:gd name="connsiteY46" fmla="*/ 97986 h 104403"/>
                  <a:gd name="connsiteX47" fmla="*/ 12666 w 156159"/>
                  <a:gd name="connsiteY47" fmla="*/ 97605 h 104403"/>
                  <a:gd name="connsiteX48" fmla="*/ 11522 w 156159"/>
                  <a:gd name="connsiteY48" fmla="*/ 97223 h 104403"/>
                  <a:gd name="connsiteX49" fmla="*/ 5043 w 156159"/>
                  <a:gd name="connsiteY49" fmla="*/ 91508 h 104403"/>
                  <a:gd name="connsiteX50" fmla="*/ 3328 w 156159"/>
                  <a:gd name="connsiteY50" fmla="*/ 81601 h 104403"/>
                  <a:gd name="connsiteX51" fmla="*/ 14000 w 156159"/>
                  <a:gd name="connsiteY51" fmla="*/ 78553 h 104403"/>
                  <a:gd name="connsiteX52" fmla="*/ 22956 w 156159"/>
                  <a:gd name="connsiteY52" fmla="*/ 83506 h 104403"/>
                  <a:gd name="connsiteX53" fmla="*/ 23719 w 156159"/>
                  <a:gd name="connsiteY53" fmla="*/ 85983 h 104403"/>
                  <a:gd name="connsiteX54" fmla="*/ 21241 w 156159"/>
                  <a:gd name="connsiteY54" fmla="*/ 86745 h 104403"/>
                  <a:gd name="connsiteX55" fmla="*/ 12285 w 156159"/>
                  <a:gd name="connsiteY55" fmla="*/ 81792 h 104403"/>
                  <a:gd name="connsiteX56" fmla="*/ 6568 w 156159"/>
                  <a:gd name="connsiteY56" fmla="*/ 83316 h 104403"/>
                  <a:gd name="connsiteX57" fmla="*/ 7520 w 156159"/>
                  <a:gd name="connsiteY57" fmla="*/ 88650 h 104403"/>
                  <a:gd name="connsiteX58" fmla="*/ 14000 w 156159"/>
                  <a:gd name="connsiteY58" fmla="*/ 94366 h 104403"/>
                  <a:gd name="connsiteX59" fmla="*/ 14190 w 156159"/>
                  <a:gd name="connsiteY59" fmla="*/ 97033 h 104403"/>
                  <a:gd name="connsiteX60" fmla="*/ 12666 w 156159"/>
                  <a:gd name="connsiteY60" fmla="*/ 97605 h 104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6159" h="104403">
                    <a:moveTo>
                      <a:pt x="138822" y="106178"/>
                    </a:moveTo>
                    <a:cubicBezTo>
                      <a:pt x="138250" y="106178"/>
                      <a:pt x="137679" y="105987"/>
                      <a:pt x="137297" y="105416"/>
                    </a:cubicBezTo>
                    <a:cubicBezTo>
                      <a:pt x="137107" y="105035"/>
                      <a:pt x="131962" y="98748"/>
                      <a:pt x="118050" y="103511"/>
                    </a:cubicBezTo>
                    <a:cubicBezTo>
                      <a:pt x="117478" y="103701"/>
                      <a:pt x="116716" y="103511"/>
                      <a:pt x="116145" y="103130"/>
                    </a:cubicBezTo>
                    <a:cubicBezTo>
                      <a:pt x="115573" y="102558"/>
                      <a:pt x="115382" y="101986"/>
                      <a:pt x="115764" y="101224"/>
                    </a:cubicBezTo>
                    <a:cubicBezTo>
                      <a:pt x="119193" y="91318"/>
                      <a:pt x="120528" y="79315"/>
                      <a:pt x="113858" y="75505"/>
                    </a:cubicBezTo>
                    <a:cubicBezTo>
                      <a:pt x="109856" y="73219"/>
                      <a:pt x="104139" y="75124"/>
                      <a:pt x="100137" y="80077"/>
                    </a:cubicBezTo>
                    <a:cubicBezTo>
                      <a:pt x="99565" y="80649"/>
                      <a:pt x="98803" y="80839"/>
                      <a:pt x="98231" y="80649"/>
                    </a:cubicBezTo>
                    <a:lnTo>
                      <a:pt x="85844" y="76648"/>
                    </a:lnTo>
                    <a:cubicBezTo>
                      <a:pt x="84891" y="76267"/>
                      <a:pt x="84320" y="75505"/>
                      <a:pt x="84701" y="74552"/>
                    </a:cubicBezTo>
                    <a:cubicBezTo>
                      <a:pt x="85654" y="70551"/>
                      <a:pt x="86797" y="66551"/>
                      <a:pt x="88131" y="62550"/>
                    </a:cubicBezTo>
                    <a:cubicBezTo>
                      <a:pt x="84891" y="65598"/>
                      <a:pt x="82033" y="69218"/>
                      <a:pt x="79746" y="73219"/>
                    </a:cubicBezTo>
                    <a:cubicBezTo>
                      <a:pt x="79365" y="73981"/>
                      <a:pt x="78412" y="74362"/>
                      <a:pt x="77650" y="73981"/>
                    </a:cubicBezTo>
                    <a:lnTo>
                      <a:pt x="51923" y="65598"/>
                    </a:lnTo>
                    <a:cubicBezTo>
                      <a:pt x="50970" y="65217"/>
                      <a:pt x="50398" y="64265"/>
                      <a:pt x="50779" y="63312"/>
                    </a:cubicBezTo>
                    <a:cubicBezTo>
                      <a:pt x="50779" y="63312"/>
                      <a:pt x="50779" y="63312"/>
                      <a:pt x="50779" y="63312"/>
                    </a:cubicBezTo>
                    <a:cubicBezTo>
                      <a:pt x="52494" y="58359"/>
                      <a:pt x="55163" y="51691"/>
                      <a:pt x="58974" y="44832"/>
                    </a:cubicBezTo>
                    <a:cubicBezTo>
                      <a:pt x="52304" y="48642"/>
                      <a:pt x="46015" y="54358"/>
                      <a:pt x="41251" y="60835"/>
                    </a:cubicBezTo>
                    <a:cubicBezTo>
                      <a:pt x="40870" y="61407"/>
                      <a:pt x="39917" y="61788"/>
                      <a:pt x="39155" y="61597"/>
                    </a:cubicBezTo>
                    <a:lnTo>
                      <a:pt x="6568" y="51119"/>
                    </a:lnTo>
                    <a:cubicBezTo>
                      <a:pt x="5615" y="50738"/>
                      <a:pt x="5043" y="49785"/>
                      <a:pt x="5424" y="48833"/>
                    </a:cubicBezTo>
                    <a:cubicBezTo>
                      <a:pt x="5424" y="48642"/>
                      <a:pt x="5615" y="48452"/>
                      <a:pt x="5615" y="48261"/>
                    </a:cubicBezTo>
                    <a:cubicBezTo>
                      <a:pt x="31913" y="10349"/>
                      <a:pt x="74029" y="-511"/>
                      <a:pt x="104710" y="2157"/>
                    </a:cubicBezTo>
                    <a:cubicBezTo>
                      <a:pt x="127388" y="4062"/>
                      <a:pt x="145111" y="13397"/>
                      <a:pt x="151400" y="26542"/>
                    </a:cubicBezTo>
                    <a:cubicBezTo>
                      <a:pt x="167788" y="61407"/>
                      <a:pt x="152353" y="92842"/>
                      <a:pt x="140537" y="105987"/>
                    </a:cubicBezTo>
                    <a:cubicBezTo>
                      <a:pt x="139775" y="105987"/>
                      <a:pt x="139394" y="106178"/>
                      <a:pt x="138822" y="106178"/>
                    </a:cubicBezTo>
                    <a:close/>
                    <a:moveTo>
                      <a:pt x="127579" y="97986"/>
                    </a:moveTo>
                    <a:cubicBezTo>
                      <a:pt x="133296" y="97986"/>
                      <a:pt x="136916" y="100081"/>
                      <a:pt x="138822" y="101605"/>
                    </a:cubicBezTo>
                    <a:cubicBezTo>
                      <a:pt x="149684" y="88460"/>
                      <a:pt x="162834" y="59502"/>
                      <a:pt x="147779" y="27686"/>
                    </a:cubicBezTo>
                    <a:cubicBezTo>
                      <a:pt x="142252" y="15683"/>
                      <a:pt x="125482" y="7301"/>
                      <a:pt x="104139" y="5395"/>
                    </a:cubicBezTo>
                    <a:cubicBezTo>
                      <a:pt x="74982" y="2919"/>
                      <a:pt x="35343" y="13016"/>
                      <a:pt x="9807" y="48071"/>
                    </a:cubicBezTo>
                    <a:lnTo>
                      <a:pt x="38774" y="57406"/>
                    </a:lnTo>
                    <a:cubicBezTo>
                      <a:pt x="45062" y="49023"/>
                      <a:pt x="54019" y="41974"/>
                      <a:pt x="62595" y="38545"/>
                    </a:cubicBezTo>
                    <a:cubicBezTo>
                      <a:pt x="63547" y="38164"/>
                      <a:pt x="64691" y="38545"/>
                      <a:pt x="65072" y="39498"/>
                    </a:cubicBezTo>
                    <a:cubicBezTo>
                      <a:pt x="65263" y="40069"/>
                      <a:pt x="65263" y="40641"/>
                      <a:pt x="64881" y="41212"/>
                    </a:cubicBezTo>
                    <a:cubicBezTo>
                      <a:pt x="60117" y="48642"/>
                      <a:pt x="56687" y="56644"/>
                      <a:pt x="54591" y="62550"/>
                    </a:cubicBezTo>
                    <a:lnTo>
                      <a:pt x="77268" y="69790"/>
                    </a:lnTo>
                    <a:cubicBezTo>
                      <a:pt x="80699" y="64074"/>
                      <a:pt x="85654" y="58740"/>
                      <a:pt x="90990" y="55310"/>
                    </a:cubicBezTo>
                    <a:cubicBezTo>
                      <a:pt x="91752" y="54739"/>
                      <a:pt x="92895" y="54929"/>
                      <a:pt x="93467" y="55882"/>
                    </a:cubicBezTo>
                    <a:cubicBezTo>
                      <a:pt x="93848" y="56453"/>
                      <a:pt x="93848" y="57025"/>
                      <a:pt x="93657" y="57597"/>
                    </a:cubicBezTo>
                    <a:cubicBezTo>
                      <a:pt x="91561" y="62931"/>
                      <a:pt x="89846" y="68265"/>
                      <a:pt x="88702" y="73600"/>
                    </a:cubicBezTo>
                    <a:lnTo>
                      <a:pt x="98422" y="76648"/>
                    </a:lnTo>
                    <a:cubicBezTo>
                      <a:pt x="103567" y="71123"/>
                      <a:pt x="110618" y="69218"/>
                      <a:pt x="115954" y="72266"/>
                    </a:cubicBezTo>
                    <a:cubicBezTo>
                      <a:pt x="118241" y="73600"/>
                      <a:pt x="121290" y="76458"/>
                      <a:pt x="122243" y="82554"/>
                    </a:cubicBezTo>
                    <a:cubicBezTo>
                      <a:pt x="123005" y="87126"/>
                      <a:pt x="122433" y="92651"/>
                      <a:pt x="120528" y="98938"/>
                    </a:cubicBezTo>
                    <a:cubicBezTo>
                      <a:pt x="123005" y="98367"/>
                      <a:pt x="125292" y="97986"/>
                      <a:pt x="127579" y="97986"/>
                    </a:cubicBezTo>
                    <a:lnTo>
                      <a:pt x="127579" y="97986"/>
                    </a:lnTo>
                    <a:close/>
                    <a:moveTo>
                      <a:pt x="12666" y="97605"/>
                    </a:moveTo>
                    <a:cubicBezTo>
                      <a:pt x="12285" y="97605"/>
                      <a:pt x="11713" y="97414"/>
                      <a:pt x="11522" y="97223"/>
                    </a:cubicBezTo>
                    <a:lnTo>
                      <a:pt x="5043" y="91508"/>
                    </a:lnTo>
                    <a:cubicBezTo>
                      <a:pt x="2184" y="89031"/>
                      <a:pt x="1613" y="84840"/>
                      <a:pt x="3328" y="81601"/>
                    </a:cubicBezTo>
                    <a:cubicBezTo>
                      <a:pt x="5424" y="77791"/>
                      <a:pt x="10188" y="76458"/>
                      <a:pt x="14000" y="78553"/>
                    </a:cubicBezTo>
                    <a:lnTo>
                      <a:pt x="22956" y="83506"/>
                    </a:lnTo>
                    <a:cubicBezTo>
                      <a:pt x="23909" y="84078"/>
                      <a:pt x="24100" y="85031"/>
                      <a:pt x="23719" y="85983"/>
                    </a:cubicBezTo>
                    <a:cubicBezTo>
                      <a:pt x="23147" y="86936"/>
                      <a:pt x="22194" y="87126"/>
                      <a:pt x="21241" y="86745"/>
                    </a:cubicBezTo>
                    <a:lnTo>
                      <a:pt x="12285" y="81792"/>
                    </a:lnTo>
                    <a:cubicBezTo>
                      <a:pt x="10188" y="80649"/>
                      <a:pt x="7711" y="81411"/>
                      <a:pt x="6568" y="83316"/>
                    </a:cubicBezTo>
                    <a:cubicBezTo>
                      <a:pt x="5615" y="85031"/>
                      <a:pt x="5996" y="87317"/>
                      <a:pt x="7520" y="88650"/>
                    </a:cubicBezTo>
                    <a:lnTo>
                      <a:pt x="14000" y="94366"/>
                    </a:lnTo>
                    <a:cubicBezTo>
                      <a:pt x="14762" y="95128"/>
                      <a:pt x="14762" y="96271"/>
                      <a:pt x="14190" y="97033"/>
                    </a:cubicBezTo>
                    <a:cubicBezTo>
                      <a:pt x="13619" y="97414"/>
                      <a:pt x="13238" y="97605"/>
                      <a:pt x="12666" y="97605"/>
                    </a:cubicBezTo>
                    <a:close/>
                  </a:path>
                </a:pathLst>
              </a:custGeom>
              <a:solidFill>
                <a:srgbClr val="000000"/>
              </a:solidFill>
              <a:ln w="1905" cap="flat">
                <a:noFill/>
                <a:prstDash val="solid"/>
                <a:miter/>
              </a:ln>
            </p:spPr>
            <p:txBody>
              <a:bodyPr rtlCol="0" anchor="ctr"/>
              <a:lstStyle/>
              <a:p>
                <a:endParaRPr lang="fr-FR"/>
              </a:p>
            </p:txBody>
          </p:sp>
          <p:sp>
            <p:nvSpPr>
              <p:cNvPr id="1497" name="Forme libre 1496">
                <a:extLst>
                  <a:ext uri="{FF2B5EF4-FFF2-40B4-BE49-F238E27FC236}">
                    <a16:creationId xmlns:a16="http://schemas.microsoft.com/office/drawing/2014/main" id="{5FEAA786-B8AD-5E3D-E436-13E5F1148A96}"/>
                  </a:ext>
                </a:extLst>
              </p:cNvPr>
              <p:cNvSpPr/>
              <p:nvPr/>
            </p:nvSpPr>
            <p:spPr>
              <a:xfrm>
                <a:off x="9898868" y="7768424"/>
                <a:ext cx="557961" cy="557024"/>
              </a:xfrm>
              <a:custGeom>
                <a:avLst/>
                <a:gdLst>
                  <a:gd name="connsiteX0" fmla="*/ 278534 w 557961"/>
                  <a:gd name="connsiteY0" fmla="*/ 26691 h 557024"/>
                  <a:gd name="connsiteX1" fmla="*/ 276628 w 557961"/>
                  <a:gd name="connsiteY1" fmla="*/ 24786 h 557024"/>
                  <a:gd name="connsiteX2" fmla="*/ 277009 w 557961"/>
                  <a:gd name="connsiteY2" fmla="*/ 23833 h 557024"/>
                  <a:gd name="connsiteX3" fmla="*/ 282917 w 557961"/>
                  <a:gd name="connsiteY3" fmla="*/ 14498 h 557024"/>
                  <a:gd name="connsiteX4" fmla="*/ 285394 w 557961"/>
                  <a:gd name="connsiteY4" fmla="*/ 13926 h 557024"/>
                  <a:gd name="connsiteX5" fmla="*/ 285966 w 557961"/>
                  <a:gd name="connsiteY5" fmla="*/ 16403 h 557024"/>
                  <a:gd name="connsiteX6" fmla="*/ 280058 w 557961"/>
                  <a:gd name="connsiteY6" fmla="*/ 25738 h 557024"/>
                  <a:gd name="connsiteX7" fmla="*/ 278534 w 557961"/>
                  <a:gd name="connsiteY7" fmla="*/ 26691 h 557024"/>
                  <a:gd name="connsiteX8" fmla="*/ 278534 w 557961"/>
                  <a:gd name="connsiteY8" fmla="*/ 26691 h 557024"/>
                  <a:gd name="connsiteX9" fmla="*/ 329034 w 557961"/>
                  <a:gd name="connsiteY9" fmla="*/ 35073 h 557024"/>
                  <a:gd name="connsiteX10" fmla="*/ 305213 w 557961"/>
                  <a:gd name="connsiteY10" fmla="*/ 21166 h 557024"/>
                  <a:gd name="connsiteX11" fmla="*/ 306357 w 557961"/>
                  <a:gd name="connsiteY11" fmla="*/ 18880 h 557024"/>
                  <a:gd name="connsiteX12" fmla="*/ 308643 w 557961"/>
                  <a:gd name="connsiteY12" fmla="*/ 20023 h 557024"/>
                  <a:gd name="connsiteX13" fmla="*/ 308643 w 557961"/>
                  <a:gd name="connsiteY13" fmla="*/ 20023 h 557024"/>
                  <a:gd name="connsiteX14" fmla="*/ 336466 w 557961"/>
                  <a:gd name="connsiteY14" fmla="*/ 30501 h 557024"/>
                  <a:gd name="connsiteX15" fmla="*/ 338753 w 557961"/>
                  <a:gd name="connsiteY15" fmla="*/ 31835 h 557024"/>
                  <a:gd name="connsiteX16" fmla="*/ 337419 w 557961"/>
                  <a:gd name="connsiteY16" fmla="*/ 34121 h 557024"/>
                  <a:gd name="connsiteX17" fmla="*/ 337419 w 557961"/>
                  <a:gd name="connsiteY17" fmla="*/ 34121 h 557024"/>
                  <a:gd name="connsiteX18" fmla="*/ 329034 w 557961"/>
                  <a:gd name="connsiteY18" fmla="*/ 35073 h 557024"/>
                  <a:gd name="connsiteX19" fmla="*/ 329034 w 557961"/>
                  <a:gd name="connsiteY19" fmla="*/ 35073 h 557024"/>
                  <a:gd name="connsiteX20" fmla="*/ 275294 w 557961"/>
                  <a:gd name="connsiteY20" fmla="*/ 12402 h 557024"/>
                  <a:gd name="connsiteX21" fmla="*/ 263097 w 557961"/>
                  <a:gd name="connsiteY21" fmla="*/ 4401 h 557024"/>
                  <a:gd name="connsiteX22" fmla="*/ 263860 w 557961"/>
                  <a:gd name="connsiteY22" fmla="*/ 1924 h 557024"/>
                  <a:gd name="connsiteX23" fmla="*/ 266337 w 557961"/>
                  <a:gd name="connsiteY23" fmla="*/ 2686 h 557024"/>
                  <a:gd name="connsiteX24" fmla="*/ 266337 w 557961"/>
                  <a:gd name="connsiteY24" fmla="*/ 2686 h 557024"/>
                  <a:gd name="connsiteX25" fmla="*/ 277200 w 557961"/>
                  <a:gd name="connsiteY25" fmla="*/ 8592 h 557024"/>
                  <a:gd name="connsiteX26" fmla="*/ 279296 w 557961"/>
                  <a:gd name="connsiteY26" fmla="*/ 9925 h 557024"/>
                  <a:gd name="connsiteX27" fmla="*/ 277962 w 557961"/>
                  <a:gd name="connsiteY27" fmla="*/ 12021 h 557024"/>
                  <a:gd name="connsiteX28" fmla="*/ 277962 w 557961"/>
                  <a:gd name="connsiteY28" fmla="*/ 12021 h 557024"/>
                  <a:gd name="connsiteX29" fmla="*/ 275294 w 557961"/>
                  <a:gd name="connsiteY29" fmla="*/ 12402 h 557024"/>
                  <a:gd name="connsiteX30" fmla="*/ 303117 w 557961"/>
                  <a:gd name="connsiteY30" fmla="*/ 68223 h 557024"/>
                  <a:gd name="connsiteX31" fmla="*/ 293779 w 557961"/>
                  <a:gd name="connsiteY31" fmla="*/ 67080 h 557024"/>
                  <a:gd name="connsiteX32" fmla="*/ 292445 w 557961"/>
                  <a:gd name="connsiteY32" fmla="*/ 64794 h 557024"/>
                  <a:gd name="connsiteX33" fmla="*/ 294541 w 557961"/>
                  <a:gd name="connsiteY33" fmla="*/ 63460 h 557024"/>
                  <a:gd name="connsiteX34" fmla="*/ 322174 w 557961"/>
                  <a:gd name="connsiteY34" fmla="*/ 58507 h 557024"/>
                  <a:gd name="connsiteX35" fmla="*/ 324651 w 557961"/>
                  <a:gd name="connsiteY35" fmla="*/ 58888 h 557024"/>
                  <a:gd name="connsiteX36" fmla="*/ 324270 w 557961"/>
                  <a:gd name="connsiteY36" fmla="*/ 61364 h 557024"/>
                  <a:gd name="connsiteX37" fmla="*/ 324270 w 557961"/>
                  <a:gd name="connsiteY37" fmla="*/ 61364 h 557024"/>
                  <a:gd name="connsiteX38" fmla="*/ 303117 w 557961"/>
                  <a:gd name="connsiteY38" fmla="*/ 68223 h 557024"/>
                  <a:gd name="connsiteX39" fmla="*/ 303117 w 557961"/>
                  <a:gd name="connsiteY39" fmla="*/ 68223 h 557024"/>
                  <a:gd name="connsiteX40" fmla="*/ 386396 w 557961"/>
                  <a:gd name="connsiteY40" fmla="*/ 66699 h 557024"/>
                  <a:gd name="connsiteX41" fmla="*/ 384490 w 557961"/>
                  <a:gd name="connsiteY41" fmla="*/ 64794 h 557024"/>
                  <a:gd name="connsiteX42" fmla="*/ 385824 w 557961"/>
                  <a:gd name="connsiteY42" fmla="*/ 63079 h 557024"/>
                  <a:gd name="connsiteX43" fmla="*/ 390588 w 557961"/>
                  <a:gd name="connsiteY43" fmla="*/ 57554 h 557024"/>
                  <a:gd name="connsiteX44" fmla="*/ 387729 w 557961"/>
                  <a:gd name="connsiteY44" fmla="*/ 48790 h 557024"/>
                  <a:gd name="connsiteX45" fmla="*/ 387158 w 557961"/>
                  <a:gd name="connsiteY45" fmla="*/ 46314 h 557024"/>
                  <a:gd name="connsiteX46" fmla="*/ 389635 w 557961"/>
                  <a:gd name="connsiteY46" fmla="*/ 45742 h 557024"/>
                  <a:gd name="connsiteX47" fmla="*/ 394018 w 557961"/>
                  <a:gd name="connsiteY47" fmla="*/ 58126 h 557024"/>
                  <a:gd name="connsiteX48" fmla="*/ 386396 w 557961"/>
                  <a:gd name="connsiteY48" fmla="*/ 66699 h 557024"/>
                  <a:gd name="connsiteX49" fmla="*/ 386396 w 557961"/>
                  <a:gd name="connsiteY49" fmla="*/ 66699 h 557024"/>
                  <a:gd name="connsiteX50" fmla="*/ 386396 w 557961"/>
                  <a:gd name="connsiteY50" fmla="*/ 66699 h 557024"/>
                  <a:gd name="connsiteX51" fmla="*/ 526273 w 557961"/>
                  <a:gd name="connsiteY51" fmla="*/ 558799 h 557024"/>
                  <a:gd name="connsiteX52" fmla="*/ 525320 w 557961"/>
                  <a:gd name="connsiteY52" fmla="*/ 558608 h 557024"/>
                  <a:gd name="connsiteX53" fmla="*/ 523033 w 557961"/>
                  <a:gd name="connsiteY53" fmla="*/ 557275 h 557024"/>
                  <a:gd name="connsiteX54" fmla="*/ 522461 w 557961"/>
                  <a:gd name="connsiteY54" fmla="*/ 556894 h 557024"/>
                  <a:gd name="connsiteX55" fmla="*/ 497497 w 557961"/>
                  <a:gd name="connsiteY55" fmla="*/ 467352 h 557024"/>
                  <a:gd name="connsiteX56" fmla="*/ 557526 w 557961"/>
                  <a:gd name="connsiteY56" fmla="*/ 383716 h 557024"/>
                  <a:gd name="connsiteX57" fmla="*/ 560003 w 557961"/>
                  <a:gd name="connsiteY57" fmla="*/ 384287 h 557024"/>
                  <a:gd name="connsiteX58" fmla="*/ 559432 w 557961"/>
                  <a:gd name="connsiteY58" fmla="*/ 386764 h 557024"/>
                  <a:gd name="connsiteX59" fmla="*/ 501118 w 557961"/>
                  <a:gd name="connsiteY59" fmla="*/ 467923 h 557024"/>
                  <a:gd name="connsiteX60" fmla="*/ 524939 w 557961"/>
                  <a:gd name="connsiteY60" fmla="*/ 554227 h 557024"/>
                  <a:gd name="connsiteX61" fmla="*/ 527035 w 557961"/>
                  <a:gd name="connsiteY61" fmla="*/ 555370 h 557024"/>
                  <a:gd name="connsiteX62" fmla="*/ 527798 w 557961"/>
                  <a:gd name="connsiteY62" fmla="*/ 557846 h 557024"/>
                  <a:gd name="connsiteX63" fmla="*/ 526273 w 557961"/>
                  <a:gd name="connsiteY63" fmla="*/ 558799 h 557024"/>
                  <a:gd name="connsiteX64" fmla="*/ 526273 w 557961"/>
                  <a:gd name="connsiteY64" fmla="*/ 558799 h 557024"/>
                  <a:gd name="connsiteX65" fmla="*/ 71957 w 557961"/>
                  <a:gd name="connsiteY65" fmla="*/ 375524 h 557024"/>
                  <a:gd name="connsiteX66" fmla="*/ 70242 w 557961"/>
                  <a:gd name="connsiteY66" fmla="*/ 374190 h 557024"/>
                  <a:gd name="connsiteX67" fmla="*/ 3734 w 557961"/>
                  <a:gd name="connsiteY67" fmla="*/ 312654 h 557024"/>
                  <a:gd name="connsiteX68" fmla="*/ 2400 w 557961"/>
                  <a:gd name="connsiteY68" fmla="*/ 310368 h 557024"/>
                  <a:gd name="connsiteX69" fmla="*/ 4686 w 557961"/>
                  <a:gd name="connsiteY69" fmla="*/ 309034 h 557024"/>
                  <a:gd name="connsiteX70" fmla="*/ 74053 w 557961"/>
                  <a:gd name="connsiteY70" fmla="*/ 373237 h 557024"/>
                  <a:gd name="connsiteX71" fmla="*/ 72719 w 557961"/>
                  <a:gd name="connsiteY71" fmla="*/ 375524 h 557024"/>
                  <a:gd name="connsiteX72" fmla="*/ 71957 w 557961"/>
                  <a:gd name="connsiteY72" fmla="*/ 375524 h 557024"/>
                  <a:gd name="connsiteX73" fmla="*/ 71957 w 557961"/>
                  <a:gd name="connsiteY73" fmla="*/ 375524 h 557024"/>
                  <a:gd name="connsiteX74" fmla="*/ 280058 w 557961"/>
                  <a:gd name="connsiteY74" fmla="*/ 236638 h 557024"/>
                  <a:gd name="connsiteX75" fmla="*/ 260620 w 557961"/>
                  <a:gd name="connsiteY75" fmla="*/ 234733 h 557024"/>
                  <a:gd name="connsiteX76" fmla="*/ 214884 w 557961"/>
                  <a:gd name="connsiteY76" fmla="*/ 206346 h 557024"/>
                  <a:gd name="connsiteX77" fmla="*/ 213359 w 557961"/>
                  <a:gd name="connsiteY77" fmla="*/ 171673 h 557024"/>
                  <a:gd name="connsiteX78" fmla="*/ 215646 w 557961"/>
                  <a:gd name="connsiteY78" fmla="*/ 170530 h 557024"/>
                  <a:gd name="connsiteX79" fmla="*/ 216789 w 557961"/>
                  <a:gd name="connsiteY79" fmla="*/ 172816 h 557024"/>
                  <a:gd name="connsiteX80" fmla="*/ 216789 w 557961"/>
                  <a:gd name="connsiteY80" fmla="*/ 172816 h 557024"/>
                  <a:gd name="connsiteX81" fmla="*/ 218123 w 557961"/>
                  <a:gd name="connsiteY81" fmla="*/ 204251 h 557024"/>
                  <a:gd name="connsiteX82" fmla="*/ 261382 w 557961"/>
                  <a:gd name="connsiteY82" fmla="*/ 230923 h 557024"/>
                  <a:gd name="connsiteX83" fmla="*/ 334179 w 557961"/>
                  <a:gd name="connsiteY83" fmla="*/ 220825 h 557024"/>
                  <a:gd name="connsiteX84" fmla="*/ 390016 w 557961"/>
                  <a:gd name="connsiteY84" fmla="*/ 182341 h 557024"/>
                  <a:gd name="connsiteX85" fmla="*/ 392684 w 557961"/>
                  <a:gd name="connsiteY85" fmla="*/ 182151 h 557024"/>
                  <a:gd name="connsiteX86" fmla="*/ 392875 w 557961"/>
                  <a:gd name="connsiteY86" fmla="*/ 184818 h 557024"/>
                  <a:gd name="connsiteX87" fmla="*/ 335704 w 557961"/>
                  <a:gd name="connsiteY87" fmla="*/ 224255 h 557024"/>
                  <a:gd name="connsiteX88" fmla="*/ 280058 w 557961"/>
                  <a:gd name="connsiteY88" fmla="*/ 236638 h 557024"/>
                  <a:gd name="connsiteX89" fmla="*/ 280058 w 557961"/>
                  <a:gd name="connsiteY89" fmla="*/ 236638 h 557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557961" h="557024">
                    <a:moveTo>
                      <a:pt x="278534" y="26691"/>
                    </a:moveTo>
                    <a:cubicBezTo>
                      <a:pt x="277581" y="26691"/>
                      <a:pt x="276628" y="25929"/>
                      <a:pt x="276628" y="24786"/>
                    </a:cubicBezTo>
                    <a:cubicBezTo>
                      <a:pt x="276628" y="24405"/>
                      <a:pt x="276819" y="24023"/>
                      <a:pt x="277009" y="23833"/>
                    </a:cubicBezTo>
                    <a:lnTo>
                      <a:pt x="282917" y="14498"/>
                    </a:lnTo>
                    <a:cubicBezTo>
                      <a:pt x="283489" y="13736"/>
                      <a:pt x="284632" y="13355"/>
                      <a:pt x="285394" y="13926"/>
                    </a:cubicBezTo>
                    <a:cubicBezTo>
                      <a:pt x="286156" y="14498"/>
                      <a:pt x="286537" y="15641"/>
                      <a:pt x="285966" y="16403"/>
                    </a:cubicBezTo>
                    <a:lnTo>
                      <a:pt x="280058" y="25738"/>
                    </a:lnTo>
                    <a:cubicBezTo>
                      <a:pt x="279677" y="26310"/>
                      <a:pt x="279105" y="26691"/>
                      <a:pt x="278534" y="26691"/>
                    </a:cubicBezTo>
                    <a:lnTo>
                      <a:pt x="278534" y="26691"/>
                    </a:lnTo>
                    <a:close/>
                    <a:moveTo>
                      <a:pt x="329034" y="35073"/>
                    </a:moveTo>
                    <a:cubicBezTo>
                      <a:pt x="316647" y="35073"/>
                      <a:pt x="307691" y="28786"/>
                      <a:pt x="305213" y="21166"/>
                    </a:cubicBezTo>
                    <a:cubicBezTo>
                      <a:pt x="304832" y="20213"/>
                      <a:pt x="305404" y="19070"/>
                      <a:pt x="306357" y="18880"/>
                    </a:cubicBezTo>
                    <a:cubicBezTo>
                      <a:pt x="307310" y="18499"/>
                      <a:pt x="308453" y="19070"/>
                      <a:pt x="308643" y="20023"/>
                    </a:cubicBezTo>
                    <a:cubicBezTo>
                      <a:pt x="308643" y="20023"/>
                      <a:pt x="308643" y="20023"/>
                      <a:pt x="308643" y="20023"/>
                    </a:cubicBezTo>
                    <a:cubicBezTo>
                      <a:pt x="310930" y="27453"/>
                      <a:pt x="322364" y="33549"/>
                      <a:pt x="336466" y="30501"/>
                    </a:cubicBezTo>
                    <a:cubicBezTo>
                      <a:pt x="337419" y="30311"/>
                      <a:pt x="338372" y="30882"/>
                      <a:pt x="338753" y="31835"/>
                    </a:cubicBezTo>
                    <a:cubicBezTo>
                      <a:pt x="338944" y="32787"/>
                      <a:pt x="338372" y="33740"/>
                      <a:pt x="337419" y="34121"/>
                    </a:cubicBezTo>
                    <a:cubicBezTo>
                      <a:pt x="337419" y="34121"/>
                      <a:pt x="337419" y="34121"/>
                      <a:pt x="337419" y="34121"/>
                    </a:cubicBezTo>
                    <a:cubicBezTo>
                      <a:pt x="334561" y="34692"/>
                      <a:pt x="331702" y="35073"/>
                      <a:pt x="329034" y="35073"/>
                    </a:cubicBezTo>
                    <a:lnTo>
                      <a:pt x="329034" y="35073"/>
                    </a:lnTo>
                    <a:close/>
                    <a:moveTo>
                      <a:pt x="275294" y="12402"/>
                    </a:moveTo>
                    <a:cubicBezTo>
                      <a:pt x="269386" y="12402"/>
                      <a:pt x="265003" y="8211"/>
                      <a:pt x="263097" y="4401"/>
                    </a:cubicBezTo>
                    <a:cubicBezTo>
                      <a:pt x="262716" y="3448"/>
                      <a:pt x="263097" y="2305"/>
                      <a:pt x="263860" y="1924"/>
                    </a:cubicBezTo>
                    <a:cubicBezTo>
                      <a:pt x="264813" y="1543"/>
                      <a:pt x="265956" y="1924"/>
                      <a:pt x="266337" y="2686"/>
                    </a:cubicBezTo>
                    <a:lnTo>
                      <a:pt x="266337" y="2686"/>
                    </a:lnTo>
                    <a:cubicBezTo>
                      <a:pt x="268052" y="6115"/>
                      <a:pt x="271864" y="9544"/>
                      <a:pt x="277200" y="8592"/>
                    </a:cubicBezTo>
                    <a:cubicBezTo>
                      <a:pt x="278152" y="8401"/>
                      <a:pt x="279105" y="8973"/>
                      <a:pt x="279296" y="9925"/>
                    </a:cubicBezTo>
                    <a:cubicBezTo>
                      <a:pt x="279486" y="10878"/>
                      <a:pt x="278915" y="11830"/>
                      <a:pt x="277962" y="12021"/>
                    </a:cubicBezTo>
                    <a:cubicBezTo>
                      <a:pt x="277962" y="12021"/>
                      <a:pt x="277962" y="12021"/>
                      <a:pt x="277962" y="12021"/>
                    </a:cubicBezTo>
                    <a:cubicBezTo>
                      <a:pt x="277009" y="12402"/>
                      <a:pt x="276247" y="12402"/>
                      <a:pt x="275294" y="12402"/>
                    </a:cubicBezTo>
                    <a:close/>
                    <a:moveTo>
                      <a:pt x="303117" y="68223"/>
                    </a:moveTo>
                    <a:cubicBezTo>
                      <a:pt x="300068" y="68223"/>
                      <a:pt x="296828" y="67842"/>
                      <a:pt x="293779" y="67080"/>
                    </a:cubicBezTo>
                    <a:cubicBezTo>
                      <a:pt x="292826" y="66889"/>
                      <a:pt x="292254" y="65746"/>
                      <a:pt x="292445" y="64794"/>
                    </a:cubicBezTo>
                    <a:cubicBezTo>
                      <a:pt x="292635" y="63841"/>
                      <a:pt x="293588" y="63270"/>
                      <a:pt x="294541" y="63460"/>
                    </a:cubicBezTo>
                    <a:cubicBezTo>
                      <a:pt x="304451" y="65746"/>
                      <a:pt x="313789" y="64222"/>
                      <a:pt x="322174" y="58507"/>
                    </a:cubicBezTo>
                    <a:cubicBezTo>
                      <a:pt x="322936" y="57935"/>
                      <a:pt x="324079" y="58126"/>
                      <a:pt x="324651" y="58888"/>
                    </a:cubicBezTo>
                    <a:cubicBezTo>
                      <a:pt x="325223" y="59650"/>
                      <a:pt x="325032" y="60793"/>
                      <a:pt x="324270" y="61364"/>
                    </a:cubicBezTo>
                    <a:cubicBezTo>
                      <a:pt x="324270" y="61364"/>
                      <a:pt x="324270" y="61364"/>
                      <a:pt x="324270" y="61364"/>
                    </a:cubicBezTo>
                    <a:cubicBezTo>
                      <a:pt x="317981" y="66127"/>
                      <a:pt x="310739" y="68223"/>
                      <a:pt x="303117" y="68223"/>
                    </a:cubicBezTo>
                    <a:lnTo>
                      <a:pt x="303117" y="68223"/>
                    </a:lnTo>
                    <a:close/>
                    <a:moveTo>
                      <a:pt x="386396" y="66699"/>
                    </a:moveTo>
                    <a:cubicBezTo>
                      <a:pt x="385443" y="66699"/>
                      <a:pt x="384490" y="65937"/>
                      <a:pt x="384490" y="64794"/>
                    </a:cubicBezTo>
                    <a:cubicBezTo>
                      <a:pt x="384490" y="64032"/>
                      <a:pt x="385061" y="63270"/>
                      <a:pt x="385824" y="63079"/>
                    </a:cubicBezTo>
                    <a:cubicBezTo>
                      <a:pt x="389254" y="62317"/>
                      <a:pt x="390397" y="59269"/>
                      <a:pt x="390588" y="57554"/>
                    </a:cubicBezTo>
                    <a:cubicBezTo>
                      <a:pt x="391160" y="54125"/>
                      <a:pt x="390016" y="50315"/>
                      <a:pt x="387729" y="48790"/>
                    </a:cubicBezTo>
                    <a:cubicBezTo>
                      <a:pt x="386967" y="48219"/>
                      <a:pt x="386586" y="47076"/>
                      <a:pt x="387158" y="46314"/>
                    </a:cubicBezTo>
                    <a:cubicBezTo>
                      <a:pt x="387729" y="45552"/>
                      <a:pt x="388873" y="45171"/>
                      <a:pt x="389635" y="45742"/>
                    </a:cubicBezTo>
                    <a:cubicBezTo>
                      <a:pt x="393066" y="47838"/>
                      <a:pt x="394971" y="53172"/>
                      <a:pt x="394018" y="58126"/>
                    </a:cubicBezTo>
                    <a:cubicBezTo>
                      <a:pt x="393256" y="62698"/>
                      <a:pt x="390397" y="65746"/>
                      <a:pt x="386396" y="66699"/>
                    </a:cubicBezTo>
                    <a:cubicBezTo>
                      <a:pt x="386586" y="66699"/>
                      <a:pt x="386586" y="66699"/>
                      <a:pt x="386396" y="66699"/>
                    </a:cubicBezTo>
                    <a:lnTo>
                      <a:pt x="386396" y="66699"/>
                    </a:lnTo>
                    <a:close/>
                    <a:moveTo>
                      <a:pt x="526273" y="558799"/>
                    </a:moveTo>
                    <a:cubicBezTo>
                      <a:pt x="525892" y="558799"/>
                      <a:pt x="525701" y="558799"/>
                      <a:pt x="525320" y="558608"/>
                    </a:cubicBezTo>
                    <a:lnTo>
                      <a:pt x="523033" y="557275"/>
                    </a:lnTo>
                    <a:cubicBezTo>
                      <a:pt x="522843" y="557084"/>
                      <a:pt x="522652" y="557084"/>
                      <a:pt x="522461" y="556894"/>
                    </a:cubicBezTo>
                    <a:cubicBezTo>
                      <a:pt x="507407" y="538985"/>
                      <a:pt x="491970" y="504883"/>
                      <a:pt x="497497" y="467352"/>
                    </a:cubicBezTo>
                    <a:cubicBezTo>
                      <a:pt x="502452" y="434202"/>
                      <a:pt x="522652" y="406006"/>
                      <a:pt x="557526" y="383716"/>
                    </a:cubicBezTo>
                    <a:cubicBezTo>
                      <a:pt x="558288" y="383144"/>
                      <a:pt x="559432" y="383335"/>
                      <a:pt x="560003" y="384287"/>
                    </a:cubicBezTo>
                    <a:cubicBezTo>
                      <a:pt x="560575" y="385049"/>
                      <a:pt x="560384" y="386192"/>
                      <a:pt x="559432" y="386764"/>
                    </a:cubicBezTo>
                    <a:cubicBezTo>
                      <a:pt x="525511" y="408483"/>
                      <a:pt x="505882" y="435917"/>
                      <a:pt x="501118" y="467923"/>
                    </a:cubicBezTo>
                    <a:cubicBezTo>
                      <a:pt x="495591" y="503931"/>
                      <a:pt x="510456" y="536890"/>
                      <a:pt x="524939" y="554227"/>
                    </a:cubicBezTo>
                    <a:lnTo>
                      <a:pt x="527035" y="555370"/>
                    </a:lnTo>
                    <a:cubicBezTo>
                      <a:pt x="527988" y="555941"/>
                      <a:pt x="528179" y="556894"/>
                      <a:pt x="527798" y="557846"/>
                    </a:cubicBezTo>
                    <a:cubicBezTo>
                      <a:pt x="527607" y="558418"/>
                      <a:pt x="527035" y="558799"/>
                      <a:pt x="526273" y="558799"/>
                    </a:cubicBezTo>
                    <a:lnTo>
                      <a:pt x="526273" y="558799"/>
                    </a:lnTo>
                    <a:close/>
                    <a:moveTo>
                      <a:pt x="71957" y="375524"/>
                    </a:moveTo>
                    <a:cubicBezTo>
                      <a:pt x="71195" y="375524"/>
                      <a:pt x="70433" y="374952"/>
                      <a:pt x="70242" y="374190"/>
                    </a:cubicBezTo>
                    <a:cubicBezTo>
                      <a:pt x="60332" y="339135"/>
                      <a:pt x="40323" y="320846"/>
                      <a:pt x="3734" y="312654"/>
                    </a:cubicBezTo>
                    <a:cubicBezTo>
                      <a:pt x="2781" y="312463"/>
                      <a:pt x="2209" y="311511"/>
                      <a:pt x="2400" y="310368"/>
                    </a:cubicBezTo>
                    <a:cubicBezTo>
                      <a:pt x="2590" y="309224"/>
                      <a:pt x="3543" y="308843"/>
                      <a:pt x="4686" y="309034"/>
                    </a:cubicBezTo>
                    <a:cubicBezTo>
                      <a:pt x="42419" y="317416"/>
                      <a:pt x="63763" y="337230"/>
                      <a:pt x="74053" y="373237"/>
                    </a:cubicBezTo>
                    <a:cubicBezTo>
                      <a:pt x="74244" y="374190"/>
                      <a:pt x="73672" y="375143"/>
                      <a:pt x="72719" y="375524"/>
                    </a:cubicBezTo>
                    <a:cubicBezTo>
                      <a:pt x="72338" y="375333"/>
                      <a:pt x="72148" y="375524"/>
                      <a:pt x="71957" y="375524"/>
                    </a:cubicBezTo>
                    <a:lnTo>
                      <a:pt x="71957" y="375524"/>
                    </a:lnTo>
                    <a:close/>
                    <a:moveTo>
                      <a:pt x="280058" y="236638"/>
                    </a:moveTo>
                    <a:cubicBezTo>
                      <a:pt x="273579" y="236638"/>
                      <a:pt x="267099" y="236067"/>
                      <a:pt x="260620" y="234733"/>
                    </a:cubicBezTo>
                    <a:cubicBezTo>
                      <a:pt x="238705" y="230542"/>
                      <a:pt x="222507" y="220444"/>
                      <a:pt x="214884" y="206346"/>
                    </a:cubicBezTo>
                    <a:cubicBezTo>
                      <a:pt x="209167" y="195677"/>
                      <a:pt x="208595" y="183485"/>
                      <a:pt x="213359" y="171673"/>
                    </a:cubicBezTo>
                    <a:cubicBezTo>
                      <a:pt x="213740" y="170720"/>
                      <a:pt x="214693" y="170339"/>
                      <a:pt x="215646" y="170530"/>
                    </a:cubicBezTo>
                    <a:cubicBezTo>
                      <a:pt x="216599" y="170910"/>
                      <a:pt x="216980" y="171863"/>
                      <a:pt x="216789" y="172816"/>
                    </a:cubicBezTo>
                    <a:cubicBezTo>
                      <a:pt x="216789" y="172816"/>
                      <a:pt x="216789" y="172816"/>
                      <a:pt x="216789" y="172816"/>
                    </a:cubicBezTo>
                    <a:cubicBezTo>
                      <a:pt x="212406" y="183485"/>
                      <a:pt x="212978" y="194725"/>
                      <a:pt x="218123" y="204251"/>
                    </a:cubicBezTo>
                    <a:cubicBezTo>
                      <a:pt x="225174" y="217396"/>
                      <a:pt x="240611" y="226922"/>
                      <a:pt x="261382" y="230923"/>
                    </a:cubicBezTo>
                    <a:cubicBezTo>
                      <a:pt x="289015" y="236257"/>
                      <a:pt x="316266" y="228446"/>
                      <a:pt x="334179" y="220825"/>
                    </a:cubicBezTo>
                    <a:cubicBezTo>
                      <a:pt x="356095" y="211490"/>
                      <a:pt x="377057" y="197202"/>
                      <a:pt x="390016" y="182341"/>
                    </a:cubicBezTo>
                    <a:cubicBezTo>
                      <a:pt x="390588" y="181579"/>
                      <a:pt x="391922" y="181579"/>
                      <a:pt x="392684" y="182151"/>
                    </a:cubicBezTo>
                    <a:cubicBezTo>
                      <a:pt x="393447" y="182723"/>
                      <a:pt x="393447" y="184056"/>
                      <a:pt x="392875" y="184818"/>
                    </a:cubicBezTo>
                    <a:cubicBezTo>
                      <a:pt x="379344" y="200250"/>
                      <a:pt x="358572" y="214729"/>
                      <a:pt x="335704" y="224255"/>
                    </a:cubicBezTo>
                    <a:cubicBezTo>
                      <a:pt x="321221" y="230542"/>
                      <a:pt x="301402" y="236638"/>
                      <a:pt x="280058" y="236638"/>
                    </a:cubicBezTo>
                    <a:lnTo>
                      <a:pt x="280058" y="236638"/>
                    </a:lnTo>
                    <a:close/>
                  </a:path>
                </a:pathLst>
              </a:custGeom>
              <a:solidFill>
                <a:srgbClr val="000000"/>
              </a:solidFill>
              <a:ln w="1905" cap="flat">
                <a:noFill/>
                <a:prstDash val="solid"/>
                <a:miter/>
              </a:ln>
            </p:spPr>
            <p:txBody>
              <a:bodyPr rtlCol="0" anchor="ctr"/>
              <a:lstStyle/>
              <a:p>
                <a:endParaRPr lang="fr-FR"/>
              </a:p>
            </p:txBody>
          </p:sp>
          <p:sp>
            <p:nvSpPr>
              <p:cNvPr id="1498" name="Forme libre 1497">
                <a:extLst>
                  <a:ext uri="{FF2B5EF4-FFF2-40B4-BE49-F238E27FC236}">
                    <a16:creationId xmlns:a16="http://schemas.microsoft.com/office/drawing/2014/main" id="{D9A948D8-F37F-4465-3386-0B03A026B51F}"/>
                  </a:ext>
                </a:extLst>
              </p:cNvPr>
              <p:cNvSpPr/>
              <p:nvPr/>
            </p:nvSpPr>
            <p:spPr>
              <a:xfrm>
                <a:off x="9866317" y="8062538"/>
                <a:ext cx="128633" cy="157365"/>
              </a:xfrm>
              <a:custGeom>
                <a:avLst/>
                <a:gdLst>
                  <a:gd name="connsiteX0" fmla="*/ 130997 w 128633"/>
                  <a:gd name="connsiteY0" fmla="*/ 1774 h 157365"/>
                  <a:gd name="connsiteX1" fmla="*/ 95932 w 128633"/>
                  <a:gd name="connsiteY1" fmla="*/ 145422 h 157365"/>
                  <a:gd name="connsiteX2" fmla="*/ 36284 w 128633"/>
                  <a:gd name="connsiteY2" fmla="*/ 159140 h 157365"/>
                  <a:gd name="connsiteX3" fmla="*/ 2363 w 128633"/>
                  <a:gd name="connsiteY3" fmla="*/ 155139 h 157365"/>
                  <a:gd name="connsiteX4" fmla="*/ 54198 w 128633"/>
                  <a:gd name="connsiteY4" fmla="*/ 133611 h 157365"/>
                  <a:gd name="connsiteX5" fmla="*/ 66966 w 128633"/>
                  <a:gd name="connsiteY5" fmla="*/ 83886 h 157365"/>
                  <a:gd name="connsiteX6" fmla="*/ 99172 w 128633"/>
                  <a:gd name="connsiteY6" fmla="*/ 66740 h 157365"/>
                  <a:gd name="connsiteX7" fmla="*/ 130997 w 128633"/>
                  <a:gd name="connsiteY7" fmla="*/ 1774 h 157365"/>
                  <a:gd name="connsiteX8" fmla="*/ 130997 w 128633"/>
                  <a:gd name="connsiteY8" fmla="*/ 1774 h 15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633" h="157365">
                    <a:moveTo>
                      <a:pt x="130997" y="1774"/>
                    </a:moveTo>
                    <a:cubicBezTo>
                      <a:pt x="102793" y="68455"/>
                      <a:pt x="97457" y="112082"/>
                      <a:pt x="95932" y="145422"/>
                    </a:cubicBezTo>
                    <a:cubicBezTo>
                      <a:pt x="83355" y="153424"/>
                      <a:pt x="65060" y="159140"/>
                      <a:pt x="36284" y="159140"/>
                    </a:cubicBezTo>
                    <a:cubicBezTo>
                      <a:pt x="24278" y="159140"/>
                      <a:pt x="13035" y="157806"/>
                      <a:pt x="2363" y="155139"/>
                    </a:cubicBezTo>
                    <a:cubicBezTo>
                      <a:pt x="34188" y="159140"/>
                      <a:pt x="48481" y="144851"/>
                      <a:pt x="54198" y="133611"/>
                    </a:cubicBezTo>
                    <a:cubicBezTo>
                      <a:pt x="63154" y="116083"/>
                      <a:pt x="55913" y="96841"/>
                      <a:pt x="66966" y="83886"/>
                    </a:cubicBezTo>
                    <a:cubicBezTo>
                      <a:pt x="78209" y="70931"/>
                      <a:pt x="89834" y="81029"/>
                      <a:pt x="99172" y="66740"/>
                    </a:cubicBezTo>
                    <a:cubicBezTo>
                      <a:pt x="105079" y="57786"/>
                      <a:pt x="114799" y="28446"/>
                      <a:pt x="130997" y="1774"/>
                    </a:cubicBezTo>
                    <a:lnTo>
                      <a:pt x="130997" y="1774"/>
                    </a:lnTo>
                    <a:close/>
                  </a:path>
                </a:pathLst>
              </a:custGeom>
              <a:solidFill>
                <a:srgbClr val="000000"/>
              </a:solidFill>
              <a:ln w="1905" cap="flat">
                <a:noFill/>
                <a:prstDash val="solid"/>
                <a:miter/>
              </a:ln>
            </p:spPr>
            <p:txBody>
              <a:bodyPr rtlCol="0" anchor="ctr"/>
              <a:lstStyle/>
              <a:p>
                <a:endParaRPr lang="fr-FR"/>
              </a:p>
            </p:txBody>
          </p:sp>
          <p:sp>
            <p:nvSpPr>
              <p:cNvPr id="1499" name="Forme libre 1498">
                <a:extLst>
                  <a:ext uri="{FF2B5EF4-FFF2-40B4-BE49-F238E27FC236}">
                    <a16:creationId xmlns:a16="http://schemas.microsoft.com/office/drawing/2014/main" id="{DA853D9A-3A1C-48A3-7D82-1505E37B5C08}"/>
                  </a:ext>
                </a:extLst>
              </p:cNvPr>
              <p:cNvSpPr/>
              <p:nvPr/>
            </p:nvSpPr>
            <p:spPr>
              <a:xfrm>
                <a:off x="9726869" y="7958588"/>
                <a:ext cx="935211" cy="263220"/>
              </a:xfrm>
              <a:custGeom>
                <a:avLst/>
                <a:gdLst>
                  <a:gd name="connsiteX0" fmla="*/ 175732 w 935211"/>
                  <a:gd name="connsiteY0" fmla="*/ 264995 h 263220"/>
                  <a:gd name="connsiteX1" fmla="*/ 141430 w 935211"/>
                  <a:gd name="connsiteY1" fmla="*/ 260994 h 263220"/>
                  <a:gd name="connsiteX2" fmla="*/ 140096 w 935211"/>
                  <a:gd name="connsiteY2" fmla="*/ 258708 h 263220"/>
                  <a:gd name="connsiteX3" fmla="*/ 142192 w 935211"/>
                  <a:gd name="connsiteY3" fmla="*/ 257374 h 263220"/>
                  <a:gd name="connsiteX4" fmla="*/ 192121 w 935211"/>
                  <a:gd name="connsiteY4" fmla="*/ 236799 h 263220"/>
                  <a:gd name="connsiteX5" fmla="*/ 197457 w 935211"/>
                  <a:gd name="connsiteY5" fmla="*/ 212794 h 263220"/>
                  <a:gd name="connsiteX6" fmla="*/ 205270 w 935211"/>
                  <a:gd name="connsiteY6" fmla="*/ 186884 h 263220"/>
                  <a:gd name="connsiteX7" fmla="*/ 222612 w 935211"/>
                  <a:gd name="connsiteY7" fmla="*/ 178311 h 263220"/>
                  <a:gd name="connsiteX8" fmla="*/ 237286 w 935211"/>
                  <a:gd name="connsiteY8" fmla="*/ 169928 h 263220"/>
                  <a:gd name="connsiteX9" fmla="*/ 246242 w 935211"/>
                  <a:gd name="connsiteY9" fmla="*/ 151067 h 263220"/>
                  <a:gd name="connsiteX10" fmla="*/ 269111 w 935211"/>
                  <a:gd name="connsiteY10" fmla="*/ 104772 h 263220"/>
                  <a:gd name="connsiteX11" fmla="*/ 271588 w 935211"/>
                  <a:gd name="connsiteY11" fmla="*/ 104200 h 263220"/>
                  <a:gd name="connsiteX12" fmla="*/ 272350 w 935211"/>
                  <a:gd name="connsiteY12" fmla="*/ 106486 h 263220"/>
                  <a:gd name="connsiteX13" fmla="*/ 237476 w 935211"/>
                  <a:gd name="connsiteY13" fmla="*/ 249563 h 263220"/>
                  <a:gd name="connsiteX14" fmla="*/ 236714 w 935211"/>
                  <a:gd name="connsiteY14" fmla="*/ 251087 h 263220"/>
                  <a:gd name="connsiteX15" fmla="*/ 175732 w 935211"/>
                  <a:gd name="connsiteY15" fmla="*/ 264995 h 263220"/>
                  <a:gd name="connsiteX16" fmla="*/ 175732 w 935211"/>
                  <a:gd name="connsiteY16" fmla="*/ 264995 h 263220"/>
                  <a:gd name="connsiteX17" fmla="*/ 163345 w 935211"/>
                  <a:gd name="connsiteY17" fmla="*/ 260803 h 263220"/>
                  <a:gd name="connsiteX18" fmla="*/ 175732 w 935211"/>
                  <a:gd name="connsiteY18" fmla="*/ 261375 h 263220"/>
                  <a:gd name="connsiteX19" fmla="*/ 233665 w 935211"/>
                  <a:gd name="connsiteY19" fmla="*/ 248420 h 263220"/>
                  <a:gd name="connsiteX20" fmla="*/ 256152 w 935211"/>
                  <a:gd name="connsiteY20" fmla="*/ 137350 h 263220"/>
                  <a:gd name="connsiteX21" fmla="*/ 249482 w 935211"/>
                  <a:gd name="connsiteY21" fmla="*/ 152401 h 263220"/>
                  <a:gd name="connsiteX22" fmla="*/ 240144 w 935211"/>
                  <a:gd name="connsiteY22" fmla="*/ 171833 h 263220"/>
                  <a:gd name="connsiteX23" fmla="*/ 222993 w 935211"/>
                  <a:gd name="connsiteY23" fmla="*/ 181740 h 263220"/>
                  <a:gd name="connsiteX24" fmla="*/ 207938 w 935211"/>
                  <a:gd name="connsiteY24" fmla="*/ 189170 h 263220"/>
                  <a:gd name="connsiteX25" fmla="*/ 201078 w 935211"/>
                  <a:gd name="connsiteY25" fmla="*/ 212984 h 263220"/>
                  <a:gd name="connsiteX26" fmla="*/ 195361 w 935211"/>
                  <a:gd name="connsiteY26" fmla="*/ 238323 h 263220"/>
                  <a:gd name="connsiteX27" fmla="*/ 163345 w 935211"/>
                  <a:gd name="connsiteY27" fmla="*/ 260803 h 263220"/>
                  <a:gd name="connsiteX28" fmla="*/ 163345 w 935211"/>
                  <a:gd name="connsiteY28" fmla="*/ 260803 h 263220"/>
                  <a:gd name="connsiteX29" fmla="*/ 4982 w 935211"/>
                  <a:gd name="connsiteY29" fmla="*/ 31614 h 263220"/>
                  <a:gd name="connsiteX30" fmla="*/ 3267 w 935211"/>
                  <a:gd name="connsiteY30" fmla="*/ 30280 h 263220"/>
                  <a:gd name="connsiteX31" fmla="*/ 16035 w 935211"/>
                  <a:gd name="connsiteY31" fmla="*/ 1894 h 263220"/>
                  <a:gd name="connsiteX32" fmla="*/ 18322 w 935211"/>
                  <a:gd name="connsiteY32" fmla="*/ 3037 h 263220"/>
                  <a:gd name="connsiteX33" fmla="*/ 18322 w 935211"/>
                  <a:gd name="connsiteY33" fmla="*/ 3037 h 263220"/>
                  <a:gd name="connsiteX34" fmla="*/ 17179 w 935211"/>
                  <a:gd name="connsiteY34" fmla="*/ 5323 h 263220"/>
                  <a:gd name="connsiteX35" fmla="*/ 17179 w 935211"/>
                  <a:gd name="connsiteY35" fmla="*/ 5323 h 263220"/>
                  <a:gd name="connsiteX36" fmla="*/ 6698 w 935211"/>
                  <a:gd name="connsiteY36" fmla="*/ 29137 h 263220"/>
                  <a:gd name="connsiteX37" fmla="*/ 5554 w 935211"/>
                  <a:gd name="connsiteY37" fmla="*/ 31424 h 263220"/>
                  <a:gd name="connsiteX38" fmla="*/ 4982 w 935211"/>
                  <a:gd name="connsiteY38" fmla="*/ 31614 h 263220"/>
                  <a:gd name="connsiteX39" fmla="*/ 4982 w 935211"/>
                  <a:gd name="connsiteY39" fmla="*/ 31614 h 263220"/>
                  <a:gd name="connsiteX40" fmla="*/ 934195 w 935211"/>
                  <a:gd name="connsiteY40" fmla="*/ 111059 h 263220"/>
                  <a:gd name="connsiteX41" fmla="*/ 932290 w 935211"/>
                  <a:gd name="connsiteY41" fmla="*/ 109154 h 263220"/>
                  <a:gd name="connsiteX42" fmla="*/ 932480 w 935211"/>
                  <a:gd name="connsiteY42" fmla="*/ 108582 h 263220"/>
                  <a:gd name="connsiteX43" fmla="*/ 925048 w 935211"/>
                  <a:gd name="connsiteY43" fmla="*/ 82101 h 263220"/>
                  <a:gd name="connsiteX44" fmla="*/ 924476 w 935211"/>
                  <a:gd name="connsiteY44" fmla="*/ 79624 h 263220"/>
                  <a:gd name="connsiteX45" fmla="*/ 926954 w 935211"/>
                  <a:gd name="connsiteY45" fmla="*/ 79052 h 263220"/>
                  <a:gd name="connsiteX46" fmla="*/ 935910 w 935211"/>
                  <a:gd name="connsiteY46" fmla="*/ 109725 h 263220"/>
                  <a:gd name="connsiteX47" fmla="*/ 934195 w 935211"/>
                  <a:gd name="connsiteY47" fmla="*/ 111059 h 2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35211" h="263220">
                    <a:moveTo>
                      <a:pt x="175732" y="264995"/>
                    </a:moveTo>
                    <a:cubicBezTo>
                      <a:pt x="163917" y="264995"/>
                      <a:pt x="152483" y="263661"/>
                      <a:pt x="141430" y="260994"/>
                    </a:cubicBezTo>
                    <a:cubicBezTo>
                      <a:pt x="140477" y="260803"/>
                      <a:pt x="139905" y="259851"/>
                      <a:pt x="140096" y="258708"/>
                    </a:cubicBezTo>
                    <a:cubicBezTo>
                      <a:pt x="140286" y="257755"/>
                      <a:pt x="141239" y="257184"/>
                      <a:pt x="142192" y="257374"/>
                    </a:cubicBezTo>
                    <a:cubicBezTo>
                      <a:pt x="174398" y="261375"/>
                      <a:pt x="187356" y="246324"/>
                      <a:pt x="192121" y="236799"/>
                    </a:cubicBezTo>
                    <a:cubicBezTo>
                      <a:pt x="196123" y="228987"/>
                      <a:pt x="196694" y="220795"/>
                      <a:pt x="197457" y="212794"/>
                    </a:cubicBezTo>
                    <a:cubicBezTo>
                      <a:pt x="198219" y="203268"/>
                      <a:pt x="198981" y="194123"/>
                      <a:pt x="205270" y="186884"/>
                    </a:cubicBezTo>
                    <a:cubicBezTo>
                      <a:pt x="211177" y="180025"/>
                      <a:pt x="217276" y="179073"/>
                      <a:pt x="222612" y="178311"/>
                    </a:cubicBezTo>
                    <a:cubicBezTo>
                      <a:pt x="228138" y="177358"/>
                      <a:pt x="232903" y="176596"/>
                      <a:pt x="237286" y="169928"/>
                    </a:cubicBezTo>
                    <a:cubicBezTo>
                      <a:pt x="239572" y="166308"/>
                      <a:pt x="242621" y="159640"/>
                      <a:pt x="246242" y="151067"/>
                    </a:cubicBezTo>
                    <a:cubicBezTo>
                      <a:pt x="251769" y="138302"/>
                      <a:pt x="259391" y="120966"/>
                      <a:pt x="269111" y="104772"/>
                    </a:cubicBezTo>
                    <a:cubicBezTo>
                      <a:pt x="269682" y="103819"/>
                      <a:pt x="270826" y="103629"/>
                      <a:pt x="271588" y="104200"/>
                    </a:cubicBezTo>
                    <a:cubicBezTo>
                      <a:pt x="272350" y="104581"/>
                      <a:pt x="272731" y="105724"/>
                      <a:pt x="272350" y="106486"/>
                    </a:cubicBezTo>
                    <a:cubicBezTo>
                      <a:pt x="244146" y="173167"/>
                      <a:pt x="238810" y="216223"/>
                      <a:pt x="237476" y="249563"/>
                    </a:cubicBezTo>
                    <a:cubicBezTo>
                      <a:pt x="237476" y="250135"/>
                      <a:pt x="237095" y="250706"/>
                      <a:pt x="236714" y="251087"/>
                    </a:cubicBezTo>
                    <a:cubicBezTo>
                      <a:pt x="221468" y="260422"/>
                      <a:pt x="201649" y="264995"/>
                      <a:pt x="175732" y="264995"/>
                    </a:cubicBezTo>
                    <a:lnTo>
                      <a:pt x="175732" y="264995"/>
                    </a:lnTo>
                    <a:close/>
                    <a:moveTo>
                      <a:pt x="163345" y="260803"/>
                    </a:moveTo>
                    <a:cubicBezTo>
                      <a:pt x="167347" y="261185"/>
                      <a:pt x="171540" y="261375"/>
                      <a:pt x="175732" y="261375"/>
                    </a:cubicBezTo>
                    <a:cubicBezTo>
                      <a:pt x="200506" y="261375"/>
                      <a:pt x="219372" y="257184"/>
                      <a:pt x="233665" y="248420"/>
                    </a:cubicBezTo>
                    <a:cubicBezTo>
                      <a:pt x="234808" y="220605"/>
                      <a:pt x="238810" y="186122"/>
                      <a:pt x="256152" y="137350"/>
                    </a:cubicBezTo>
                    <a:cubicBezTo>
                      <a:pt x="253674" y="142684"/>
                      <a:pt x="251578" y="147828"/>
                      <a:pt x="249482" y="152401"/>
                    </a:cubicBezTo>
                    <a:cubicBezTo>
                      <a:pt x="245671" y="161164"/>
                      <a:pt x="242621" y="168023"/>
                      <a:pt x="240144" y="171833"/>
                    </a:cubicBezTo>
                    <a:cubicBezTo>
                      <a:pt x="234999" y="179835"/>
                      <a:pt x="228900" y="180787"/>
                      <a:pt x="222993" y="181740"/>
                    </a:cubicBezTo>
                    <a:cubicBezTo>
                      <a:pt x="217847" y="182502"/>
                      <a:pt x="212893" y="183264"/>
                      <a:pt x="207938" y="189170"/>
                    </a:cubicBezTo>
                    <a:cubicBezTo>
                      <a:pt x="202412" y="195647"/>
                      <a:pt x="201649" y="204030"/>
                      <a:pt x="201078" y="212984"/>
                    </a:cubicBezTo>
                    <a:cubicBezTo>
                      <a:pt x="200315" y="221367"/>
                      <a:pt x="199743" y="229940"/>
                      <a:pt x="195361" y="238323"/>
                    </a:cubicBezTo>
                    <a:cubicBezTo>
                      <a:pt x="191168" y="246324"/>
                      <a:pt x="182402" y="257565"/>
                      <a:pt x="163345" y="260803"/>
                    </a:cubicBezTo>
                    <a:lnTo>
                      <a:pt x="163345" y="260803"/>
                    </a:lnTo>
                    <a:close/>
                    <a:moveTo>
                      <a:pt x="4982" y="31614"/>
                    </a:moveTo>
                    <a:cubicBezTo>
                      <a:pt x="4220" y="31614"/>
                      <a:pt x="3458" y="31042"/>
                      <a:pt x="3267" y="30280"/>
                    </a:cubicBezTo>
                    <a:cubicBezTo>
                      <a:pt x="218" y="20374"/>
                      <a:pt x="4982" y="5704"/>
                      <a:pt x="16035" y="1894"/>
                    </a:cubicBezTo>
                    <a:cubicBezTo>
                      <a:pt x="16988" y="1513"/>
                      <a:pt x="18132" y="2084"/>
                      <a:pt x="18322" y="3037"/>
                    </a:cubicBezTo>
                    <a:cubicBezTo>
                      <a:pt x="18322" y="3037"/>
                      <a:pt x="18322" y="3037"/>
                      <a:pt x="18322" y="3037"/>
                    </a:cubicBezTo>
                    <a:cubicBezTo>
                      <a:pt x="18703" y="3989"/>
                      <a:pt x="18132" y="5132"/>
                      <a:pt x="17179" y="5323"/>
                    </a:cubicBezTo>
                    <a:cubicBezTo>
                      <a:pt x="17179" y="5323"/>
                      <a:pt x="17179" y="5323"/>
                      <a:pt x="17179" y="5323"/>
                    </a:cubicBezTo>
                    <a:cubicBezTo>
                      <a:pt x="8222" y="8562"/>
                      <a:pt x="4029" y="20945"/>
                      <a:pt x="6698" y="29137"/>
                    </a:cubicBezTo>
                    <a:cubicBezTo>
                      <a:pt x="7079" y="30090"/>
                      <a:pt x="6507" y="31042"/>
                      <a:pt x="5554" y="31424"/>
                    </a:cubicBezTo>
                    <a:cubicBezTo>
                      <a:pt x="5173" y="31424"/>
                      <a:pt x="4982" y="31614"/>
                      <a:pt x="4982" y="31614"/>
                    </a:cubicBezTo>
                    <a:lnTo>
                      <a:pt x="4982" y="31614"/>
                    </a:lnTo>
                    <a:close/>
                    <a:moveTo>
                      <a:pt x="934195" y="111059"/>
                    </a:moveTo>
                    <a:cubicBezTo>
                      <a:pt x="933243" y="111059"/>
                      <a:pt x="932290" y="110297"/>
                      <a:pt x="932290" y="109154"/>
                    </a:cubicBezTo>
                    <a:cubicBezTo>
                      <a:pt x="932290" y="108963"/>
                      <a:pt x="932290" y="108773"/>
                      <a:pt x="932480" y="108582"/>
                    </a:cubicBezTo>
                    <a:cubicBezTo>
                      <a:pt x="936101" y="98294"/>
                      <a:pt x="932862" y="86863"/>
                      <a:pt x="925048" y="82101"/>
                    </a:cubicBezTo>
                    <a:cubicBezTo>
                      <a:pt x="924095" y="81529"/>
                      <a:pt x="923904" y="80386"/>
                      <a:pt x="924476" y="79624"/>
                    </a:cubicBezTo>
                    <a:cubicBezTo>
                      <a:pt x="925048" y="78671"/>
                      <a:pt x="926192" y="78481"/>
                      <a:pt x="926954" y="79052"/>
                    </a:cubicBezTo>
                    <a:cubicBezTo>
                      <a:pt x="936101" y="84577"/>
                      <a:pt x="940103" y="97913"/>
                      <a:pt x="935910" y="109725"/>
                    </a:cubicBezTo>
                    <a:cubicBezTo>
                      <a:pt x="935720" y="110487"/>
                      <a:pt x="934957" y="111059"/>
                      <a:pt x="934195" y="111059"/>
                    </a:cubicBezTo>
                    <a:close/>
                  </a:path>
                </a:pathLst>
              </a:custGeom>
              <a:solidFill>
                <a:srgbClr val="000000"/>
              </a:solidFill>
              <a:ln w="1905" cap="flat">
                <a:noFill/>
                <a:prstDash val="solid"/>
                <a:miter/>
              </a:ln>
            </p:spPr>
            <p:txBody>
              <a:bodyPr rtlCol="0" anchor="ctr"/>
              <a:lstStyle/>
              <a:p>
                <a:endParaRPr lang="fr-FR"/>
              </a:p>
            </p:txBody>
          </p:sp>
        </p:grpSp>
        <p:sp>
          <p:nvSpPr>
            <p:cNvPr id="1500" name="Forme libre 1499">
              <a:extLst>
                <a:ext uri="{FF2B5EF4-FFF2-40B4-BE49-F238E27FC236}">
                  <a16:creationId xmlns:a16="http://schemas.microsoft.com/office/drawing/2014/main" id="{BADD593B-3E64-ECE2-1EB1-6032D7BDF808}"/>
                </a:ext>
              </a:extLst>
            </p:cNvPr>
            <p:cNvSpPr/>
            <p:nvPr/>
          </p:nvSpPr>
          <p:spPr>
            <a:xfrm>
              <a:off x="10183042" y="7712759"/>
              <a:ext cx="229537" cy="130686"/>
            </a:xfrm>
            <a:custGeom>
              <a:avLst/>
              <a:gdLst>
                <a:gd name="connsiteX0" fmla="*/ 207987 w 229537"/>
                <a:gd name="connsiteY0" fmla="*/ 132461 h 130686"/>
                <a:gd name="connsiteX1" fmla="*/ 206081 w 229537"/>
                <a:gd name="connsiteY1" fmla="*/ 130556 h 130686"/>
                <a:gd name="connsiteX2" fmla="*/ 206462 w 229537"/>
                <a:gd name="connsiteY2" fmla="*/ 129413 h 130686"/>
                <a:gd name="connsiteX3" fmla="*/ 227997 w 229537"/>
                <a:gd name="connsiteY3" fmla="*/ 74545 h 130686"/>
                <a:gd name="connsiteX4" fmla="*/ 219040 w 229537"/>
                <a:gd name="connsiteY4" fmla="*/ 31488 h 130686"/>
                <a:gd name="connsiteX5" fmla="*/ 219802 w 229537"/>
                <a:gd name="connsiteY5" fmla="*/ 29011 h 130686"/>
                <a:gd name="connsiteX6" fmla="*/ 222280 w 229537"/>
                <a:gd name="connsiteY6" fmla="*/ 29774 h 130686"/>
                <a:gd name="connsiteX7" fmla="*/ 231617 w 229537"/>
                <a:gd name="connsiteY7" fmla="*/ 74926 h 130686"/>
                <a:gd name="connsiteX8" fmla="*/ 209321 w 229537"/>
                <a:gd name="connsiteY8" fmla="*/ 131509 h 130686"/>
                <a:gd name="connsiteX9" fmla="*/ 207987 w 229537"/>
                <a:gd name="connsiteY9" fmla="*/ 132461 h 130686"/>
                <a:gd name="connsiteX10" fmla="*/ 208940 w 229537"/>
                <a:gd name="connsiteY10" fmla="*/ 16438 h 130686"/>
                <a:gd name="connsiteX11" fmla="*/ 207606 w 229537"/>
                <a:gd name="connsiteY11" fmla="*/ 15866 h 130686"/>
                <a:gd name="connsiteX12" fmla="*/ 193885 w 229537"/>
                <a:gd name="connsiteY12" fmla="*/ 5197 h 130686"/>
                <a:gd name="connsiteX13" fmla="*/ 193123 w 229537"/>
                <a:gd name="connsiteY13" fmla="*/ 2720 h 130686"/>
                <a:gd name="connsiteX14" fmla="*/ 195600 w 229537"/>
                <a:gd name="connsiteY14" fmla="*/ 1958 h 130686"/>
                <a:gd name="connsiteX15" fmla="*/ 195600 w 229537"/>
                <a:gd name="connsiteY15" fmla="*/ 1958 h 130686"/>
                <a:gd name="connsiteX16" fmla="*/ 210274 w 229537"/>
                <a:gd name="connsiteY16" fmla="*/ 13389 h 130686"/>
                <a:gd name="connsiteX17" fmla="*/ 210274 w 229537"/>
                <a:gd name="connsiteY17" fmla="*/ 16056 h 130686"/>
                <a:gd name="connsiteX18" fmla="*/ 208940 w 229537"/>
                <a:gd name="connsiteY18" fmla="*/ 16438 h 130686"/>
                <a:gd name="connsiteX19" fmla="*/ 4269 w 229537"/>
                <a:gd name="connsiteY19" fmla="*/ 33965 h 130686"/>
                <a:gd name="connsiteX20" fmla="*/ 2363 w 229537"/>
                <a:gd name="connsiteY20" fmla="*/ 32060 h 130686"/>
                <a:gd name="connsiteX21" fmla="*/ 2935 w 229537"/>
                <a:gd name="connsiteY21" fmla="*/ 30726 h 130686"/>
                <a:gd name="connsiteX22" fmla="*/ 34569 w 229537"/>
                <a:gd name="connsiteY22" fmla="*/ 12818 h 130686"/>
                <a:gd name="connsiteX23" fmla="*/ 36856 w 229537"/>
                <a:gd name="connsiteY23" fmla="*/ 14151 h 130686"/>
                <a:gd name="connsiteX24" fmla="*/ 35522 w 229537"/>
                <a:gd name="connsiteY24" fmla="*/ 16438 h 130686"/>
                <a:gd name="connsiteX25" fmla="*/ 5222 w 229537"/>
                <a:gd name="connsiteY25" fmla="*/ 33584 h 130686"/>
                <a:gd name="connsiteX26" fmla="*/ 4269 w 229537"/>
                <a:gd name="connsiteY26" fmla="*/ 33965 h 13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9537" h="130686">
                  <a:moveTo>
                    <a:pt x="207987" y="132461"/>
                  </a:moveTo>
                  <a:cubicBezTo>
                    <a:pt x="207034" y="132461"/>
                    <a:pt x="206081" y="131699"/>
                    <a:pt x="206081" y="130556"/>
                  </a:cubicBezTo>
                  <a:cubicBezTo>
                    <a:pt x="206081" y="130175"/>
                    <a:pt x="206272" y="129794"/>
                    <a:pt x="206462" y="129413"/>
                  </a:cubicBezTo>
                  <a:cubicBezTo>
                    <a:pt x="219421" y="111314"/>
                    <a:pt x="226662" y="92834"/>
                    <a:pt x="227997" y="74545"/>
                  </a:cubicBezTo>
                  <a:cubicBezTo>
                    <a:pt x="229140" y="59303"/>
                    <a:pt x="226091" y="44443"/>
                    <a:pt x="219040" y="31488"/>
                  </a:cubicBezTo>
                  <a:cubicBezTo>
                    <a:pt x="218659" y="30536"/>
                    <a:pt x="218849" y="29392"/>
                    <a:pt x="219802" y="29011"/>
                  </a:cubicBezTo>
                  <a:cubicBezTo>
                    <a:pt x="220755" y="28631"/>
                    <a:pt x="221708" y="28821"/>
                    <a:pt x="222280" y="29774"/>
                  </a:cubicBezTo>
                  <a:cubicBezTo>
                    <a:pt x="229521" y="43491"/>
                    <a:pt x="232951" y="58922"/>
                    <a:pt x="231617" y="74926"/>
                  </a:cubicBezTo>
                  <a:cubicBezTo>
                    <a:pt x="230283" y="93977"/>
                    <a:pt x="222661" y="113028"/>
                    <a:pt x="209321" y="131509"/>
                  </a:cubicBezTo>
                  <a:cubicBezTo>
                    <a:pt x="209130" y="132270"/>
                    <a:pt x="208749" y="132461"/>
                    <a:pt x="207987" y="132461"/>
                  </a:cubicBezTo>
                  <a:close/>
                  <a:moveTo>
                    <a:pt x="208940" y="16438"/>
                  </a:moveTo>
                  <a:cubicBezTo>
                    <a:pt x="208368" y="16438"/>
                    <a:pt x="207987" y="16247"/>
                    <a:pt x="207606" y="15866"/>
                  </a:cubicBezTo>
                  <a:cubicBezTo>
                    <a:pt x="203413" y="11484"/>
                    <a:pt x="198649" y="7674"/>
                    <a:pt x="193885" y="5197"/>
                  </a:cubicBezTo>
                  <a:cubicBezTo>
                    <a:pt x="192932" y="4625"/>
                    <a:pt x="192742" y="3673"/>
                    <a:pt x="193123" y="2720"/>
                  </a:cubicBezTo>
                  <a:cubicBezTo>
                    <a:pt x="193694" y="1768"/>
                    <a:pt x="194647" y="1577"/>
                    <a:pt x="195600" y="1958"/>
                  </a:cubicBezTo>
                  <a:lnTo>
                    <a:pt x="195600" y="1958"/>
                  </a:lnTo>
                  <a:cubicBezTo>
                    <a:pt x="200745" y="4625"/>
                    <a:pt x="205700" y="8626"/>
                    <a:pt x="210274" y="13389"/>
                  </a:cubicBezTo>
                  <a:cubicBezTo>
                    <a:pt x="211036" y="14151"/>
                    <a:pt x="211036" y="15294"/>
                    <a:pt x="210274" y="16056"/>
                  </a:cubicBezTo>
                  <a:cubicBezTo>
                    <a:pt x="209893" y="16247"/>
                    <a:pt x="209511" y="16438"/>
                    <a:pt x="208940" y="16438"/>
                  </a:cubicBezTo>
                  <a:close/>
                  <a:moveTo>
                    <a:pt x="4269" y="33965"/>
                  </a:moveTo>
                  <a:cubicBezTo>
                    <a:pt x="3316" y="33965"/>
                    <a:pt x="2363" y="33203"/>
                    <a:pt x="2363" y="32060"/>
                  </a:cubicBezTo>
                  <a:cubicBezTo>
                    <a:pt x="2363" y="31488"/>
                    <a:pt x="2554" y="31107"/>
                    <a:pt x="2935" y="30726"/>
                  </a:cubicBezTo>
                  <a:cubicBezTo>
                    <a:pt x="12463" y="21963"/>
                    <a:pt x="22564" y="16247"/>
                    <a:pt x="34569" y="12818"/>
                  </a:cubicBezTo>
                  <a:cubicBezTo>
                    <a:pt x="35522" y="12627"/>
                    <a:pt x="36475" y="13008"/>
                    <a:pt x="36856" y="14151"/>
                  </a:cubicBezTo>
                  <a:cubicBezTo>
                    <a:pt x="37047" y="15104"/>
                    <a:pt x="36665" y="16056"/>
                    <a:pt x="35522" y="16438"/>
                  </a:cubicBezTo>
                  <a:cubicBezTo>
                    <a:pt x="24088" y="19676"/>
                    <a:pt x="14369" y="25201"/>
                    <a:pt x="5222" y="33584"/>
                  </a:cubicBezTo>
                  <a:cubicBezTo>
                    <a:pt x="5222" y="33774"/>
                    <a:pt x="4650" y="33965"/>
                    <a:pt x="4269" y="33965"/>
                  </a:cubicBezTo>
                  <a:close/>
                </a:path>
              </a:pathLst>
            </a:custGeom>
            <a:solidFill>
              <a:srgbClr val="FFFFFF"/>
            </a:solidFill>
            <a:ln w="1905" cap="flat">
              <a:noFill/>
              <a:prstDash val="solid"/>
              <a:miter/>
            </a:ln>
          </p:spPr>
          <p:txBody>
            <a:bodyPr rtlCol="0" anchor="ctr"/>
            <a:lstStyle/>
            <a:p>
              <a:endParaRPr lang="fr-FR"/>
            </a:p>
          </p:txBody>
        </p:sp>
      </p:grpSp>
      <p:grpSp>
        <p:nvGrpSpPr>
          <p:cNvPr id="1501" name="Graphique 2">
            <a:extLst>
              <a:ext uri="{FF2B5EF4-FFF2-40B4-BE49-F238E27FC236}">
                <a16:creationId xmlns:a16="http://schemas.microsoft.com/office/drawing/2014/main" id="{9F314FBE-B9A9-45F6-8A69-9EF13562B9E0}"/>
              </a:ext>
            </a:extLst>
          </p:cNvPr>
          <p:cNvGrpSpPr/>
          <p:nvPr/>
        </p:nvGrpSpPr>
        <p:grpSpPr>
          <a:xfrm>
            <a:off x="1522165" y="7782008"/>
            <a:ext cx="582225" cy="870296"/>
            <a:chOff x="1522165" y="7782008"/>
            <a:chExt cx="582225" cy="870296"/>
          </a:xfrm>
        </p:grpSpPr>
        <p:sp>
          <p:nvSpPr>
            <p:cNvPr id="1502" name="Forme libre 1501">
              <a:extLst>
                <a:ext uri="{FF2B5EF4-FFF2-40B4-BE49-F238E27FC236}">
                  <a16:creationId xmlns:a16="http://schemas.microsoft.com/office/drawing/2014/main" id="{D0AD22B9-FA8F-2D18-7097-03C27AEA549B}"/>
                </a:ext>
              </a:extLst>
            </p:cNvPr>
            <p:cNvSpPr/>
            <p:nvPr/>
          </p:nvSpPr>
          <p:spPr>
            <a:xfrm>
              <a:off x="1731707" y="8042903"/>
              <a:ext cx="213368" cy="85784"/>
            </a:xfrm>
            <a:custGeom>
              <a:avLst/>
              <a:gdLst>
                <a:gd name="connsiteX0" fmla="*/ 11239 w 213368"/>
                <a:gd name="connsiteY0" fmla="*/ 66928 h 85784"/>
                <a:gd name="connsiteX1" fmla="*/ 134297 w 213368"/>
                <a:gd name="connsiteY1" fmla="*/ 68071 h 85784"/>
                <a:gd name="connsiteX2" fmla="*/ 173729 w 213368"/>
                <a:gd name="connsiteY2" fmla="*/ 73975 h 85784"/>
                <a:gd name="connsiteX3" fmla="*/ 200779 w 213368"/>
                <a:gd name="connsiteY3" fmla="*/ 69594 h 85784"/>
                <a:gd name="connsiteX4" fmla="*/ 211637 w 213368"/>
                <a:gd name="connsiteY4" fmla="*/ 85785 h 85784"/>
                <a:gd name="connsiteX5" fmla="*/ 192207 w 213368"/>
                <a:gd name="connsiteY5" fmla="*/ 49023 h 85784"/>
                <a:gd name="connsiteX6" fmla="*/ 49718 w 213368"/>
                <a:gd name="connsiteY6" fmla="*/ 8071 h 85784"/>
                <a:gd name="connsiteX7" fmla="*/ 0 w 213368"/>
                <a:gd name="connsiteY7" fmla="*/ 452 h 85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368" h="85784">
                  <a:moveTo>
                    <a:pt x="11239" y="66928"/>
                  </a:moveTo>
                  <a:cubicBezTo>
                    <a:pt x="76006" y="71309"/>
                    <a:pt x="112771" y="66928"/>
                    <a:pt x="134297" y="68071"/>
                  </a:cubicBezTo>
                  <a:cubicBezTo>
                    <a:pt x="142679" y="68452"/>
                    <a:pt x="164014" y="80452"/>
                    <a:pt x="173729" y="73975"/>
                  </a:cubicBezTo>
                  <a:cubicBezTo>
                    <a:pt x="182682" y="67880"/>
                    <a:pt x="199636" y="64261"/>
                    <a:pt x="200779" y="69594"/>
                  </a:cubicBezTo>
                  <a:cubicBezTo>
                    <a:pt x="203446" y="82547"/>
                    <a:pt x="205160" y="85785"/>
                    <a:pt x="211637" y="85785"/>
                  </a:cubicBezTo>
                  <a:cubicBezTo>
                    <a:pt x="214875" y="78166"/>
                    <a:pt x="216018" y="52261"/>
                    <a:pt x="192207" y="49023"/>
                  </a:cubicBezTo>
                  <a:cubicBezTo>
                    <a:pt x="146869" y="42928"/>
                    <a:pt x="84198" y="18737"/>
                    <a:pt x="49718" y="8071"/>
                  </a:cubicBezTo>
                  <a:cubicBezTo>
                    <a:pt x="15239" y="-2786"/>
                    <a:pt x="0" y="452"/>
                    <a:pt x="0" y="452"/>
                  </a:cubicBezTo>
                </a:path>
              </a:pathLst>
            </a:custGeom>
            <a:solidFill>
              <a:srgbClr val="FFFFFF"/>
            </a:solidFill>
            <a:ln w="1904" cap="flat">
              <a:noFill/>
              <a:prstDash val="solid"/>
              <a:miter/>
            </a:ln>
          </p:spPr>
          <p:txBody>
            <a:bodyPr rtlCol="0" anchor="ctr"/>
            <a:lstStyle/>
            <a:p>
              <a:endParaRPr lang="fr-FR"/>
            </a:p>
          </p:txBody>
        </p:sp>
        <p:grpSp>
          <p:nvGrpSpPr>
            <p:cNvPr id="1503" name="Graphique 2">
              <a:extLst>
                <a:ext uri="{FF2B5EF4-FFF2-40B4-BE49-F238E27FC236}">
                  <a16:creationId xmlns:a16="http://schemas.microsoft.com/office/drawing/2014/main" id="{3739F3B9-F72B-EC4C-4E73-F78B5DDC3350}"/>
                </a:ext>
              </a:extLst>
            </p:cNvPr>
            <p:cNvGrpSpPr/>
            <p:nvPr/>
          </p:nvGrpSpPr>
          <p:grpSpPr>
            <a:xfrm>
              <a:off x="1522165" y="7782008"/>
              <a:ext cx="582225" cy="870296"/>
              <a:chOff x="1522165" y="7782008"/>
              <a:chExt cx="582225" cy="870296"/>
            </a:xfrm>
          </p:grpSpPr>
          <p:sp>
            <p:nvSpPr>
              <p:cNvPr id="1504" name="Forme libre 1503">
                <a:extLst>
                  <a:ext uri="{FF2B5EF4-FFF2-40B4-BE49-F238E27FC236}">
                    <a16:creationId xmlns:a16="http://schemas.microsoft.com/office/drawing/2014/main" id="{BF38A0F3-4544-86F6-52FE-B10F491915D9}"/>
                  </a:ext>
                </a:extLst>
              </p:cNvPr>
              <p:cNvSpPr/>
              <p:nvPr/>
            </p:nvSpPr>
            <p:spPr>
              <a:xfrm>
                <a:off x="1804040" y="7783717"/>
                <a:ext cx="140827" cy="143795"/>
              </a:xfrm>
              <a:custGeom>
                <a:avLst/>
                <a:gdLst>
                  <a:gd name="connsiteX0" fmla="*/ 140828 w 140827"/>
                  <a:gd name="connsiteY0" fmla="*/ 56973 h 143795"/>
                  <a:gd name="connsiteX1" fmla="*/ 69012 w 140827"/>
                  <a:gd name="connsiteY1" fmla="*/ 402 h 143795"/>
                  <a:gd name="connsiteX2" fmla="*/ 54 w 140827"/>
                  <a:gd name="connsiteY2" fmla="*/ 52211 h 143795"/>
                  <a:gd name="connsiteX3" fmla="*/ 24437 w 140827"/>
                  <a:gd name="connsiteY3" fmla="*/ 136401 h 143795"/>
                  <a:gd name="connsiteX4" fmla="*/ 86156 w 140827"/>
                  <a:gd name="connsiteY4" fmla="*/ 136782 h 143795"/>
                  <a:gd name="connsiteX5" fmla="*/ 105777 w 140827"/>
                  <a:gd name="connsiteY5" fmla="*/ 138116 h 143795"/>
                  <a:gd name="connsiteX6" fmla="*/ 108063 w 140827"/>
                  <a:gd name="connsiteY6" fmla="*/ 121163 h 143795"/>
                  <a:gd name="connsiteX7" fmla="*/ 108063 w 140827"/>
                  <a:gd name="connsiteY7" fmla="*/ 121163 h 143795"/>
                  <a:gd name="connsiteX8" fmla="*/ 140828 w 140827"/>
                  <a:gd name="connsiteY8" fmla="*/ 56973 h 143795"/>
                  <a:gd name="connsiteX9" fmla="*/ 140828 w 140827"/>
                  <a:gd name="connsiteY9" fmla="*/ 56973 h 143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27" h="143795">
                    <a:moveTo>
                      <a:pt x="140828" y="56973"/>
                    </a:moveTo>
                    <a:cubicBezTo>
                      <a:pt x="140828" y="34307"/>
                      <a:pt x="127684" y="-4360"/>
                      <a:pt x="69012" y="402"/>
                    </a:cubicBezTo>
                    <a:cubicBezTo>
                      <a:pt x="10340" y="5164"/>
                      <a:pt x="-899" y="33354"/>
                      <a:pt x="54" y="52211"/>
                    </a:cubicBezTo>
                    <a:lnTo>
                      <a:pt x="24437" y="136401"/>
                    </a:lnTo>
                    <a:cubicBezTo>
                      <a:pt x="24437" y="136401"/>
                      <a:pt x="53773" y="152782"/>
                      <a:pt x="86156" y="136782"/>
                    </a:cubicBezTo>
                    <a:cubicBezTo>
                      <a:pt x="95871" y="140211"/>
                      <a:pt x="101015" y="141925"/>
                      <a:pt x="105777" y="138116"/>
                    </a:cubicBezTo>
                    <a:cubicBezTo>
                      <a:pt x="110539" y="134306"/>
                      <a:pt x="105777" y="130497"/>
                      <a:pt x="108063" y="121163"/>
                    </a:cubicBezTo>
                    <a:lnTo>
                      <a:pt x="108063" y="121163"/>
                    </a:lnTo>
                    <a:cubicBezTo>
                      <a:pt x="130350" y="100021"/>
                      <a:pt x="140828" y="70687"/>
                      <a:pt x="140828" y="56973"/>
                    </a:cubicBezTo>
                    <a:lnTo>
                      <a:pt x="140828" y="56973"/>
                    </a:lnTo>
                    <a:close/>
                  </a:path>
                </a:pathLst>
              </a:custGeom>
              <a:solidFill>
                <a:srgbClr val="FFFFFF"/>
              </a:solidFill>
              <a:ln w="1904" cap="flat">
                <a:noFill/>
                <a:prstDash val="solid"/>
                <a:miter/>
              </a:ln>
            </p:spPr>
            <p:txBody>
              <a:bodyPr rtlCol="0" anchor="ctr"/>
              <a:lstStyle/>
              <a:p>
                <a:endParaRPr lang="fr-FR"/>
              </a:p>
            </p:txBody>
          </p:sp>
          <p:sp>
            <p:nvSpPr>
              <p:cNvPr id="1505" name="Forme libre 1504">
                <a:extLst>
                  <a:ext uri="{FF2B5EF4-FFF2-40B4-BE49-F238E27FC236}">
                    <a16:creationId xmlns:a16="http://schemas.microsoft.com/office/drawing/2014/main" id="{1861E7DD-41DF-8402-6D7C-CEB6FE1B191A}"/>
                  </a:ext>
                </a:extLst>
              </p:cNvPr>
              <p:cNvSpPr/>
              <p:nvPr/>
            </p:nvSpPr>
            <p:spPr>
              <a:xfrm>
                <a:off x="1895149" y="8109021"/>
                <a:ext cx="38950" cy="10524"/>
              </a:xfrm>
              <a:custGeom>
                <a:avLst/>
                <a:gdLst>
                  <a:gd name="connsiteX0" fmla="*/ 0 w 38950"/>
                  <a:gd name="connsiteY0" fmla="*/ 9382 h 10524"/>
                  <a:gd name="connsiteX1" fmla="*/ 38860 w 38950"/>
                  <a:gd name="connsiteY1" fmla="*/ 10525 h 10524"/>
                  <a:gd name="connsiteX2" fmla="*/ 30860 w 38950"/>
                  <a:gd name="connsiteY2" fmla="*/ 239 h 10524"/>
                  <a:gd name="connsiteX3" fmla="*/ 0 w 38950"/>
                  <a:gd name="connsiteY3" fmla="*/ 9382 h 10524"/>
                </a:gdLst>
                <a:ahLst/>
                <a:cxnLst>
                  <a:cxn ang="0">
                    <a:pos x="connsiteX0" y="connsiteY0"/>
                  </a:cxn>
                  <a:cxn ang="0">
                    <a:pos x="connsiteX1" y="connsiteY1"/>
                  </a:cxn>
                  <a:cxn ang="0">
                    <a:pos x="connsiteX2" y="connsiteY2"/>
                  </a:cxn>
                  <a:cxn ang="0">
                    <a:pos x="connsiteX3" y="connsiteY3"/>
                  </a:cxn>
                </a:cxnLst>
                <a:rect l="l" t="t" r="r" b="b"/>
                <a:pathLst>
                  <a:path w="38950" h="10524">
                    <a:moveTo>
                      <a:pt x="0" y="9382"/>
                    </a:moveTo>
                    <a:cubicBezTo>
                      <a:pt x="12953" y="8810"/>
                      <a:pt x="25907" y="9191"/>
                      <a:pt x="38860" y="10525"/>
                    </a:cubicBezTo>
                    <a:cubicBezTo>
                      <a:pt x="38860" y="10525"/>
                      <a:pt x="40384" y="-1856"/>
                      <a:pt x="30860" y="239"/>
                    </a:cubicBezTo>
                    <a:cubicBezTo>
                      <a:pt x="21335" y="2334"/>
                      <a:pt x="0" y="9382"/>
                      <a:pt x="0" y="9382"/>
                    </a:cubicBezTo>
                    <a:close/>
                  </a:path>
                </a:pathLst>
              </a:custGeom>
              <a:solidFill>
                <a:srgbClr val="FFFFFF"/>
              </a:solidFill>
              <a:ln w="1904" cap="flat">
                <a:noFill/>
                <a:prstDash val="solid"/>
                <a:miter/>
              </a:ln>
            </p:spPr>
            <p:txBody>
              <a:bodyPr rtlCol="0" anchor="ctr"/>
              <a:lstStyle/>
              <a:p>
                <a:endParaRPr lang="fr-FR"/>
              </a:p>
            </p:txBody>
          </p:sp>
          <p:sp>
            <p:nvSpPr>
              <p:cNvPr id="1506" name="Forme libre 1505">
                <a:extLst>
                  <a:ext uri="{FF2B5EF4-FFF2-40B4-BE49-F238E27FC236}">
                    <a16:creationId xmlns:a16="http://schemas.microsoft.com/office/drawing/2014/main" id="{831FD2C3-C87D-3741-AB11-AFBB5CBA7E03}"/>
                  </a:ext>
                </a:extLst>
              </p:cNvPr>
              <p:cNvSpPr/>
              <p:nvPr/>
            </p:nvSpPr>
            <p:spPr>
              <a:xfrm>
                <a:off x="1532802" y="7823547"/>
                <a:ext cx="297138" cy="382283"/>
              </a:xfrm>
              <a:custGeom>
                <a:avLst/>
                <a:gdLst>
                  <a:gd name="connsiteX0" fmla="*/ 210143 w 297138"/>
                  <a:gd name="connsiteY0" fmla="*/ 286284 h 382283"/>
                  <a:gd name="connsiteX1" fmla="*/ 218716 w 297138"/>
                  <a:gd name="connsiteY1" fmla="*/ 304570 h 382283"/>
                  <a:gd name="connsiteX2" fmla="*/ 21175 w 297138"/>
                  <a:gd name="connsiteY2" fmla="*/ 382284 h 382283"/>
                  <a:gd name="connsiteX3" fmla="*/ 47654 w 297138"/>
                  <a:gd name="connsiteY3" fmla="*/ 122857 h 382283"/>
                  <a:gd name="connsiteX4" fmla="*/ 238717 w 297138"/>
                  <a:gd name="connsiteY4" fmla="*/ 0 h 382283"/>
                  <a:gd name="connsiteX5" fmla="*/ 276435 w 297138"/>
                  <a:gd name="connsiteY5" fmla="*/ 140190 h 382283"/>
                  <a:gd name="connsiteX6" fmla="*/ 198714 w 297138"/>
                  <a:gd name="connsiteY6" fmla="*/ 219999 h 382283"/>
                  <a:gd name="connsiteX7" fmla="*/ 218335 w 297138"/>
                  <a:gd name="connsiteY7" fmla="*/ 220951 h 382283"/>
                  <a:gd name="connsiteX8" fmla="*/ 229002 w 297138"/>
                  <a:gd name="connsiteY8" fmla="*/ 222856 h 382283"/>
                  <a:gd name="connsiteX9" fmla="*/ 230717 w 297138"/>
                  <a:gd name="connsiteY9" fmla="*/ 239427 h 382283"/>
                  <a:gd name="connsiteX10" fmla="*/ 224621 w 297138"/>
                  <a:gd name="connsiteY10" fmla="*/ 255808 h 382283"/>
                  <a:gd name="connsiteX11" fmla="*/ 207667 w 297138"/>
                  <a:gd name="connsiteY11" fmla="*/ 270856 h 382283"/>
                  <a:gd name="connsiteX12" fmla="*/ 183856 w 297138"/>
                  <a:gd name="connsiteY12" fmla="*/ 283808 h 382283"/>
                  <a:gd name="connsiteX13" fmla="*/ 210143 w 297138"/>
                  <a:gd name="connsiteY13" fmla="*/ 286284 h 38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7138" h="382283">
                    <a:moveTo>
                      <a:pt x="210143" y="286284"/>
                    </a:moveTo>
                    <a:cubicBezTo>
                      <a:pt x="211096" y="287998"/>
                      <a:pt x="221002" y="301332"/>
                      <a:pt x="218716" y="304570"/>
                    </a:cubicBezTo>
                    <a:cubicBezTo>
                      <a:pt x="92419" y="325141"/>
                      <a:pt x="21175" y="382284"/>
                      <a:pt x="21175" y="382284"/>
                    </a:cubicBezTo>
                    <a:cubicBezTo>
                      <a:pt x="-5875" y="306856"/>
                      <a:pt x="-16352" y="227428"/>
                      <a:pt x="47654" y="122857"/>
                    </a:cubicBezTo>
                    <a:cubicBezTo>
                      <a:pt x="98325" y="39810"/>
                      <a:pt x="194333" y="0"/>
                      <a:pt x="238717" y="0"/>
                    </a:cubicBezTo>
                    <a:cubicBezTo>
                      <a:pt x="290531" y="0"/>
                      <a:pt x="319105" y="83428"/>
                      <a:pt x="276435" y="140190"/>
                    </a:cubicBezTo>
                    <a:cubicBezTo>
                      <a:pt x="237574" y="191999"/>
                      <a:pt x="217001" y="215618"/>
                      <a:pt x="198714" y="219999"/>
                    </a:cubicBezTo>
                    <a:lnTo>
                      <a:pt x="218335" y="220951"/>
                    </a:lnTo>
                    <a:lnTo>
                      <a:pt x="229002" y="222856"/>
                    </a:lnTo>
                    <a:lnTo>
                      <a:pt x="230717" y="239427"/>
                    </a:lnTo>
                    <a:lnTo>
                      <a:pt x="224621" y="255808"/>
                    </a:lnTo>
                    <a:lnTo>
                      <a:pt x="207667" y="270856"/>
                    </a:lnTo>
                    <a:lnTo>
                      <a:pt x="183856" y="283808"/>
                    </a:lnTo>
                    <a:lnTo>
                      <a:pt x="210143" y="286284"/>
                    </a:lnTo>
                    <a:close/>
                  </a:path>
                </a:pathLst>
              </a:custGeom>
              <a:solidFill>
                <a:srgbClr val="E4003C"/>
              </a:solidFill>
              <a:ln w="1904" cap="flat">
                <a:noFill/>
                <a:prstDash val="solid"/>
                <a:miter/>
              </a:ln>
            </p:spPr>
            <p:txBody>
              <a:bodyPr rtlCol="0" anchor="ctr"/>
              <a:lstStyle/>
              <a:p>
                <a:endParaRPr lang="fr-FR"/>
              </a:p>
            </p:txBody>
          </p:sp>
          <p:sp>
            <p:nvSpPr>
              <p:cNvPr id="1507" name="Forme libre 1506">
                <a:extLst>
                  <a:ext uri="{FF2B5EF4-FFF2-40B4-BE49-F238E27FC236}">
                    <a16:creationId xmlns:a16="http://schemas.microsoft.com/office/drawing/2014/main" id="{2FE950C5-0293-EA0A-C911-920A58727FF5}"/>
                  </a:ext>
                </a:extLst>
              </p:cNvPr>
              <p:cNvSpPr/>
              <p:nvPr/>
            </p:nvSpPr>
            <p:spPr>
              <a:xfrm>
                <a:off x="1934962" y="8096117"/>
                <a:ext cx="31714" cy="37142"/>
              </a:xfrm>
              <a:custGeom>
                <a:avLst/>
                <a:gdLst>
                  <a:gd name="connsiteX0" fmla="*/ 0 w 31714"/>
                  <a:gd name="connsiteY0" fmla="*/ 0 h 37142"/>
                  <a:gd name="connsiteX1" fmla="*/ 25526 w 31714"/>
                  <a:gd name="connsiteY1" fmla="*/ 14286 h 37142"/>
                  <a:gd name="connsiteX2" fmla="*/ 29907 w 31714"/>
                  <a:gd name="connsiteY2" fmla="*/ 36952 h 37142"/>
                  <a:gd name="connsiteX3" fmla="*/ 22287 w 31714"/>
                  <a:gd name="connsiteY3" fmla="*/ 33714 h 37142"/>
                </a:gdLst>
                <a:ahLst/>
                <a:cxnLst>
                  <a:cxn ang="0">
                    <a:pos x="connsiteX0" y="connsiteY0"/>
                  </a:cxn>
                  <a:cxn ang="0">
                    <a:pos x="connsiteX1" y="connsiteY1"/>
                  </a:cxn>
                  <a:cxn ang="0">
                    <a:pos x="connsiteX2" y="connsiteY2"/>
                  </a:cxn>
                  <a:cxn ang="0">
                    <a:pos x="connsiteX3" y="connsiteY3"/>
                  </a:cxn>
                </a:cxnLst>
                <a:rect l="l" t="t" r="r" b="b"/>
                <a:pathLst>
                  <a:path w="31714" h="37142">
                    <a:moveTo>
                      <a:pt x="0" y="0"/>
                    </a:moveTo>
                    <a:cubicBezTo>
                      <a:pt x="14668" y="4571"/>
                      <a:pt x="22287" y="8762"/>
                      <a:pt x="25526" y="14286"/>
                    </a:cubicBezTo>
                    <a:cubicBezTo>
                      <a:pt x="27812" y="18095"/>
                      <a:pt x="35051" y="35238"/>
                      <a:pt x="29907" y="36952"/>
                    </a:cubicBezTo>
                    <a:cubicBezTo>
                      <a:pt x="26669" y="38095"/>
                      <a:pt x="22287" y="33714"/>
                      <a:pt x="22287" y="33714"/>
                    </a:cubicBezTo>
                  </a:path>
                </a:pathLst>
              </a:custGeom>
              <a:solidFill>
                <a:srgbClr val="FFFFFF"/>
              </a:solidFill>
              <a:ln w="1904" cap="flat">
                <a:noFill/>
                <a:prstDash val="solid"/>
                <a:miter/>
              </a:ln>
            </p:spPr>
            <p:txBody>
              <a:bodyPr rtlCol="0" anchor="ctr"/>
              <a:lstStyle/>
              <a:p>
                <a:endParaRPr lang="fr-FR"/>
              </a:p>
            </p:txBody>
          </p:sp>
          <p:sp>
            <p:nvSpPr>
              <p:cNvPr id="1508" name="Forme libre 1507">
                <a:extLst>
                  <a:ext uri="{FF2B5EF4-FFF2-40B4-BE49-F238E27FC236}">
                    <a16:creationId xmlns:a16="http://schemas.microsoft.com/office/drawing/2014/main" id="{D01FA3BA-8250-08F1-A695-31B5B6E36DA2}"/>
                  </a:ext>
                </a:extLst>
              </p:cNvPr>
              <p:cNvSpPr/>
              <p:nvPr/>
            </p:nvSpPr>
            <p:spPr>
              <a:xfrm>
                <a:off x="1933020" y="8094556"/>
                <a:ext cx="34738" cy="40227"/>
              </a:xfrm>
              <a:custGeom>
                <a:avLst/>
                <a:gdLst>
                  <a:gd name="connsiteX0" fmla="*/ 30516 w 34738"/>
                  <a:gd name="connsiteY0" fmla="*/ 40227 h 40227"/>
                  <a:gd name="connsiteX1" fmla="*/ 22896 w 34738"/>
                  <a:gd name="connsiteY1" fmla="*/ 36418 h 40227"/>
                  <a:gd name="connsiteX2" fmla="*/ 22896 w 34738"/>
                  <a:gd name="connsiteY2" fmla="*/ 34132 h 40227"/>
                  <a:gd name="connsiteX3" fmla="*/ 25182 w 34738"/>
                  <a:gd name="connsiteY3" fmla="*/ 34132 h 40227"/>
                  <a:gd name="connsiteX4" fmla="*/ 31087 w 34738"/>
                  <a:gd name="connsiteY4" fmla="*/ 36989 h 40227"/>
                  <a:gd name="connsiteX5" fmla="*/ 31468 w 34738"/>
                  <a:gd name="connsiteY5" fmla="*/ 36418 h 40227"/>
                  <a:gd name="connsiteX6" fmla="*/ 25753 w 34738"/>
                  <a:gd name="connsiteY6" fmla="*/ 16799 h 40227"/>
                  <a:gd name="connsiteX7" fmla="*/ 1180 w 34738"/>
                  <a:gd name="connsiteY7" fmla="*/ 3275 h 40227"/>
                  <a:gd name="connsiteX8" fmla="*/ 37 w 34738"/>
                  <a:gd name="connsiteY8" fmla="*/ 1180 h 40227"/>
                  <a:gd name="connsiteX9" fmla="*/ 2132 w 34738"/>
                  <a:gd name="connsiteY9" fmla="*/ 37 h 40227"/>
                  <a:gd name="connsiteX10" fmla="*/ 28420 w 34738"/>
                  <a:gd name="connsiteY10" fmla="*/ 14894 h 40227"/>
                  <a:gd name="connsiteX11" fmla="*/ 34326 w 34738"/>
                  <a:gd name="connsiteY11" fmla="*/ 37370 h 40227"/>
                  <a:gd name="connsiteX12" fmla="*/ 31849 w 34738"/>
                  <a:gd name="connsiteY12" fmla="*/ 39846 h 40227"/>
                  <a:gd name="connsiteX13" fmla="*/ 30516 w 34738"/>
                  <a:gd name="connsiteY13" fmla="*/ 40227 h 4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738" h="40227">
                    <a:moveTo>
                      <a:pt x="30516" y="40227"/>
                    </a:moveTo>
                    <a:cubicBezTo>
                      <a:pt x="26896" y="40227"/>
                      <a:pt x="23277" y="36799"/>
                      <a:pt x="22896" y="36418"/>
                    </a:cubicBezTo>
                    <a:cubicBezTo>
                      <a:pt x="22324" y="35846"/>
                      <a:pt x="22324" y="34703"/>
                      <a:pt x="22896" y="34132"/>
                    </a:cubicBezTo>
                    <a:cubicBezTo>
                      <a:pt x="23467" y="33561"/>
                      <a:pt x="24610" y="33561"/>
                      <a:pt x="25182" y="34132"/>
                    </a:cubicBezTo>
                    <a:cubicBezTo>
                      <a:pt x="26325" y="35275"/>
                      <a:pt x="29373" y="37561"/>
                      <a:pt x="31087" y="36989"/>
                    </a:cubicBezTo>
                    <a:cubicBezTo>
                      <a:pt x="31278" y="36989"/>
                      <a:pt x="31468" y="36799"/>
                      <a:pt x="31468" y="36418"/>
                    </a:cubicBezTo>
                    <a:cubicBezTo>
                      <a:pt x="32802" y="32799"/>
                      <a:pt x="28230" y="20608"/>
                      <a:pt x="25753" y="16799"/>
                    </a:cubicBezTo>
                    <a:cubicBezTo>
                      <a:pt x="22705" y="11656"/>
                      <a:pt x="15086" y="7656"/>
                      <a:pt x="1180" y="3275"/>
                    </a:cubicBezTo>
                    <a:cubicBezTo>
                      <a:pt x="418" y="3085"/>
                      <a:pt x="-154" y="2132"/>
                      <a:pt x="37" y="1180"/>
                    </a:cubicBezTo>
                    <a:cubicBezTo>
                      <a:pt x="227" y="418"/>
                      <a:pt x="1180" y="-154"/>
                      <a:pt x="2132" y="37"/>
                    </a:cubicBezTo>
                    <a:cubicBezTo>
                      <a:pt x="17181" y="4608"/>
                      <a:pt x="24991" y="9180"/>
                      <a:pt x="28420" y="14894"/>
                    </a:cubicBezTo>
                    <a:cubicBezTo>
                      <a:pt x="29944" y="17561"/>
                      <a:pt x="36421" y="31656"/>
                      <a:pt x="34326" y="37370"/>
                    </a:cubicBezTo>
                    <a:cubicBezTo>
                      <a:pt x="33945" y="38513"/>
                      <a:pt x="32992" y="39465"/>
                      <a:pt x="31849" y="39846"/>
                    </a:cubicBezTo>
                    <a:cubicBezTo>
                      <a:pt x="31659" y="40227"/>
                      <a:pt x="31087" y="40227"/>
                      <a:pt x="30516" y="40227"/>
                    </a:cubicBezTo>
                    <a:close/>
                  </a:path>
                </a:pathLst>
              </a:custGeom>
              <a:solidFill>
                <a:srgbClr val="000000"/>
              </a:solidFill>
              <a:ln w="1904" cap="flat">
                <a:noFill/>
                <a:prstDash val="solid"/>
                <a:miter/>
              </a:ln>
            </p:spPr>
            <p:txBody>
              <a:bodyPr rtlCol="0" anchor="ctr"/>
              <a:lstStyle/>
              <a:p>
                <a:endParaRPr lang="fr-FR"/>
              </a:p>
            </p:txBody>
          </p:sp>
          <p:sp>
            <p:nvSpPr>
              <p:cNvPr id="1509" name="Forme libre 1508">
                <a:extLst>
                  <a:ext uri="{FF2B5EF4-FFF2-40B4-BE49-F238E27FC236}">
                    <a16:creationId xmlns:a16="http://schemas.microsoft.com/office/drawing/2014/main" id="{EDC2F690-75B1-43A3-3905-F43700651658}"/>
                  </a:ext>
                </a:extLst>
              </p:cNvPr>
              <p:cNvSpPr/>
              <p:nvPr/>
            </p:nvSpPr>
            <p:spPr>
              <a:xfrm>
                <a:off x="1933438" y="8095165"/>
                <a:ext cx="23901" cy="35842"/>
              </a:xfrm>
              <a:custGeom>
                <a:avLst/>
                <a:gdLst>
                  <a:gd name="connsiteX0" fmla="*/ 0 w 23901"/>
                  <a:gd name="connsiteY0" fmla="*/ 0 h 35842"/>
                  <a:gd name="connsiteX1" fmla="*/ 23812 w 23901"/>
                  <a:gd name="connsiteY1" fmla="*/ 33523 h 35842"/>
                  <a:gd name="connsiteX2" fmla="*/ 11430 w 23901"/>
                  <a:gd name="connsiteY2" fmla="*/ 22666 h 35842"/>
                </a:gdLst>
                <a:ahLst/>
                <a:cxnLst>
                  <a:cxn ang="0">
                    <a:pos x="connsiteX0" y="connsiteY0"/>
                  </a:cxn>
                  <a:cxn ang="0">
                    <a:pos x="connsiteX1" y="connsiteY1"/>
                  </a:cxn>
                  <a:cxn ang="0">
                    <a:pos x="connsiteX2" y="connsiteY2"/>
                  </a:cxn>
                </a:cxnLst>
                <a:rect l="l" t="t" r="r" b="b"/>
                <a:pathLst>
                  <a:path w="23901" h="35842">
                    <a:moveTo>
                      <a:pt x="0" y="0"/>
                    </a:moveTo>
                    <a:cubicBezTo>
                      <a:pt x="18287" y="8571"/>
                      <a:pt x="24764" y="25904"/>
                      <a:pt x="23812" y="33523"/>
                    </a:cubicBezTo>
                    <a:cubicBezTo>
                      <a:pt x="22669" y="41142"/>
                      <a:pt x="12001" y="28000"/>
                      <a:pt x="11430" y="22666"/>
                    </a:cubicBezTo>
                  </a:path>
                </a:pathLst>
              </a:custGeom>
              <a:solidFill>
                <a:srgbClr val="FFFFFF"/>
              </a:solidFill>
              <a:ln w="1904" cap="flat">
                <a:noFill/>
                <a:prstDash val="solid"/>
                <a:miter/>
              </a:ln>
            </p:spPr>
            <p:txBody>
              <a:bodyPr rtlCol="0" anchor="ctr"/>
              <a:lstStyle/>
              <a:p>
                <a:endParaRPr lang="fr-FR"/>
              </a:p>
            </p:txBody>
          </p:sp>
          <p:sp>
            <p:nvSpPr>
              <p:cNvPr id="1510" name="Forme libre 1509">
                <a:extLst>
                  <a:ext uri="{FF2B5EF4-FFF2-40B4-BE49-F238E27FC236}">
                    <a16:creationId xmlns:a16="http://schemas.microsoft.com/office/drawing/2014/main" id="{0613F85F-C5CD-1065-E4B5-4D15500C9F29}"/>
                  </a:ext>
                </a:extLst>
              </p:cNvPr>
              <p:cNvSpPr/>
              <p:nvPr/>
            </p:nvSpPr>
            <p:spPr>
              <a:xfrm>
                <a:off x="1931764" y="8093682"/>
                <a:ext cx="26950" cy="38815"/>
              </a:xfrm>
              <a:custGeom>
                <a:avLst/>
                <a:gdLst>
                  <a:gd name="connsiteX0" fmla="*/ 23580 w 26950"/>
                  <a:gd name="connsiteY0" fmla="*/ 38816 h 38815"/>
                  <a:gd name="connsiteX1" fmla="*/ 23580 w 26950"/>
                  <a:gd name="connsiteY1" fmla="*/ 38816 h 38815"/>
                  <a:gd name="connsiteX2" fmla="*/ 11579 w 26950"/>
                  <a:gd name="connsiteY2" fmla="*/ 24340 h 38815"/>
                  <a:gd name="connsiteX3" fmla="*/ 13103 w 26950"/>
                  <a:gd name="connsiteY3" fmla="*/ 22625 h 38815"/>
                  <a:gd name="connsiteX4" fmla="*/ 14246 w 26950"/>
                  <a:gd name="connsiteY4" fmla="*/ 23007 h 38815"/>
                  <a:gd name="connsiteX5" fmla="*/ 14817 w 26950"/>
                  <a:gd name="connsiteY5" fmla="*/ 24149 h 38815"/>
                  <a:gd name="connsiteX6" fmla="*/ 21866 w 26950"/>
                  <a:gd name="connsiteY6" fmla="*/ 34816 h 38815"/>
                  <a:gd name="connsiteX7" fmla="*/ 23580 w 26950"/>
                  <a:gd name="connsiteY7" fmla="*/ 35768 h 38815"/>
                  <a:gd name="connsiteX8" fmla="*/ 23771 w 26950"/>
                  <a:gd name="connsiteY8" fmla="*/ 34816 h 38815"/>
                  <a:gd name="connsiteX9" fmla="*/ 911 w 26950"/>
                  <a:gd name="connsiteY9" fmla="*/ 3007 h 38815"/>
                  <a:gd name="connsiteX10" fmla="*/ 149 w 26950"/>
                  <a:gd name="connsiteY10" fmla="*/ 911 h 38815"/>
                  <a:gd name="connsiteX11" fmla="*/ 2245 w 26950"/>
                  <a:gd name="connsiteY11" fmla="*/ 150 h 38815"/>
                  <a:gd name="connsiteX12" fmla="*/ 2245 w 26950"/>
                  <a:gd name="connsiteY12" fmla="*/ 150 h 38815"/>
                  <a:gd name="connsiteX13" fmla="*/ 26818 w 26950"/>
                  <a:gd name="connsiteY13" fmla="*/ 35388 h 38815"/>
                  <a:gd name="connsiteX14" fmla="*/ 23580 w 26950"/>
                  <a:gd name="connsiteY14" fmla="*/ 38816 h 38815"/>
                  <a:gd name="connsiteX15" fmla="*/ 23580 w 26950"/>
                  <a:gd name="connsiteY15" fmla="*/ 38816 h 3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0" h="38815">
                    <a:moveTo>
                      <a:pt x="23580" y="38816"/>
                    </a:moveTo>
                    <a:lnTo>
                      <a:pt x="23580" y="38816"/>
                    </a:lnTo>
                    <a:cubicBezTo>
                      <a:pt x="19008" y="38816"/>
                      <a:pt x="11960" y="28721"/>
                      <a:pt x="11579" y="24340"/>
                    </a:cubicBezTo>
                    <a:cubicBezTo>
                      <a:pt x="11579" y="23387"/>
                      <a:pt x="12150" y="22625"/>
                      <a:pt x="13103" y="22625"/>
                    </a:cubicBezTo>
                    <a:cubicBezTo>
                      <a:pt x="13484" y="22625"/>
                      <a:pt x="13865" y="22625"/>
                      <a:pt x="14246" y="23007"/>
                    </a:cubicBezTo>
                    <a:cubicBezTo>
                      <a:pt x="14627" y="23197"/>
                      <a:pt x="14817" y="23578"/>
                      <a:pt x="14817" y="24149"/>
                    </a:cubicBezTo>
                    <a:cubicBezTo>
                      <a:pt x="15008" y="26816"/>
                      <a:pt x="18818" y="32340"/>
                      <a:pt x="21866" y="34816"/>
                    </a:cubicBezTo>
                    <a:cubicBezTo>
                      <a:pt x="22437" y="35388"/>
                      <a:pt x="23009" y="35578"/>
                      <a:pt x="23580" y="35768"/>
                    </a:cubicBezTo>
                    <a:cubicBezTo>
                      <a:pt x="23771" y="35388"/>
                      <a:pt x="23771" y="35197"/>
                      <a:pt x="23771" y="34816"/>
                    </a:cubicBezTo>
                    <a:cubicBezTo>
                      <a:pt x="24723" y="28149"/>
                      <a:pt x="18818" y="11578"/>
                      <a:pt x="911" y="3007"/>
                    </a:cubicBezTo>
                    <a:cubicBezTo>
                      <a:pt x="149" y="2625"/>
                      <a:pt x="-232" y="1673"/>
                      <a:pt x="149" y="911"/>
                    </a:cubicBezTo>
                    <a:cubicBezTo>
                      <a:pt x="530" y="150"/>
                      <a:pt x="1483" y="-232"/>
                      <a:pt x="2245" y="150"/>
                    </a:cubicBezTo>
                    <a:cubicBezTo>
                      <a:pt x="2245" y="150"/>
                      <a:pt x="2245" y="150"/>
                      <a:pt x="2245" y="150"/>
                    </a:cubicBezTo>
                    <a:cubicBezTo>
                      <a:pt x="21866" y="9483"/>
                      <a:pt x="27961" y="27578"/>
                      <a:pt x="26818" y="35388"/>
                    </a:cubicBezTo>
                    <a:cubicBezTo>
                      <a:pt x="26437" y="38435"/>
                      <a:pt x="24532" y="38816"/>
                      <a:pt x="23580" y="38816"/>
                    </a:cubicBezTo>
                    <a:lnTo>
                      <a:pt x="23580" y="38816"/>
                    </a:lnTo>
                    <a:close/>
                  </a:path>
                </a:pathLst>
              </a:custGeom>
              <a:solidFill>
                <a:srgbClr val="000000"/>
              </a:solidFill>
              <a:ln w="1904" cap="flat">
                <a:noFill/>
                <a:prstDash val="solid"/>
                <a:miter/>
              </a:ln>
            </p:spPr>
            <p:txBody>
              <a:bodyPr rtlCol="0" anchor="ctr"/>
              <a:lstStyle/>
              <a:p>
                <a:endParaRPr lang="fr-FR"/>
              </a:p>
            </p:txBody>
          </p:sp>
          <p:sp>
            <p:nvSpPr>
              <p:cNvPr id="1511" name="Forme libre 1510">
                <a:extLst>
                  <a:ext uri="{FF2B5EF4-FFF2-40B4-BE49-F238E27FC236}">
                    <a16:creationId xmlns:a16="http://schemas.microsoft.com/office/drawing/2014/main" id="{9787BE79-8087-77E8-ED46-94D916356D22}"/>
                  </a:ext>
                </a:extLst>
              </p:cNvPr>
              <p:cNvSpPr/>
              <p:nvPr/>
            </p:nvSpPr>
            <p:spPr>
              <a:xfrm>
                <a:off x="1554549" y="8126511"/>
                <a:ext cx="421135" cy="314938"/>
              </a:xfrm>
              <a:custGeom>
                <a:avLst/>
                <a:gdLst>
                  <a:gd name="connsiteX0" fmla="*/ 0 w 421135"/>
                  <a:gd name="connsiteY0" fmla="*/ 79320 h 314938"/>
                  <a:gd name="connsiteX1" fmla="*/ 221352 w 421135"/>
                  <a:gd name="connsiteY1" fmla="*/ 82 h 314938"/>
                  <a:gd name="connsiteX2" fmla="*/ 405939 w 421135"/>
                  <a:gd name="connsiteY2" fmla="*/ 25987 h 314938"/>
                  <a:gd name="connsiteX3" fmla="*/ 280785 w 421135"/>
                  <a:gd name="connsiteY3" fmla="*/ 314938 h 314938"/>
                  <a:gd name="connsiteX4" fmla="*/ 214875 w 421135"/>
                  <a:gd name="connsiteY4" fmla="*/ 268652 h 314938"/>
                  <a:gd name="connsiteX5" fmla="*/ 313169 w 421135"/>
                  <a:gd name="connsiteY5" fmla="*/ 109034 h 314938"/>
                  <a:gd name="connsiteX6" fmla="*/ 259450 w 421135"/>
                  <a:gd name="connsiteY6" fmla="*/ 119891 h 314938"/>
                  <a:gd name="connsiteX7" fmla="*/ 89150 w 421135"/>
                  <a:gd name="connsiteY7" fmla="*/ 142939 h 314938"/>
                  <a:gd name="connsiteX8" fmla="*/ 0 w 421135"/>
                  <a:gd name="connsiteY8" fmla="*/ 79320 h 314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135" h="314938">
                    <a:moveTo>
                      <a:pt x="0" y="79320"/>
                    </a:moveTo>
                    <a:cubicBezTo>
                      <a:pt x="37336" y="46939"/>
                      <a:pt x="161728" y="844"/>
                      <a:pt x="221352" y="82"/>
                    </a:cubicBezTo>
                    <a:cubicBezTo>
                      <a:pt x="299073" y="-1061"/>
                      <a:pt x="382127" y="9796"/>
                      <a:pt x="405939" y="25987"/>
                    </a:cubicBezTo>
                    <a:cubicBezTo>
                      <a:pt x="463277" y="65034"/>
                      <a:pt x="344410" y="263319"/>
                      <a:pt x="280785" y="314938"/>
                    </a:cubicBezTo>
                    <a:cubicBezTo>
                      <a:pt x="263451" y="304081"/>
                      <a:pt x="214875" y="268652"/>
                      <a:pt x="214875" y="268652"/>
                    </a:cubicBezTo>
                    <a:cubicBezTo>
                      <a:pt x="214875" y="268652"/>
                      <a:pt x="296977" y="164081"/>
                      <a:pt x="313169" y="109034"/>
                    </a:cubicBezTo>
                    <a:cubicBezTo>
                      <a:pt x="313169" y="109034"/>
                      <a:pt x="295834" y="107701"/>
                      <a:pt x="259450" y="119891"/>
                    </a:cubicBezTo>
                    <a:cubicBezTo>
                      <a:pt x="223066" y="132272"/>
                      <a:pt x="177729" y="144272"/>
                      <a:pt x="89150" y="142939"/>
                    </a:cubicBezTo>
                    <a:cubicBezTo>
                      <a:pt x="15620" y="141796"/>
                      <a:pt x="25335" y="126748"/>
                      <a:pt x="0" y="79320"/>
                    </a:cubicBezTo>
                    <a:close/>
                  </a:path>
                </a:pathLst>
              </a:custGeom>
              <a:solidFill>
                <a:srgbClr val="FFFFFF"/>
              </a:solidFill>
              <a:ln w="1904" cap="flat">
                <a:noFill/>
                <a:prstDash val="solid"/>
                <a:miter/>
              </a:ln>
            </p:spPr>
            <p:txBody>
              <a:bodyPr rtlCol="0" anchor="ctr"/>
              <a:lstStyle/>
              <a:p>
                <a:endParaRPr lang="fr-FR"/>
              </a:p>
            </p:txBody>
          </p:sp>
          <p:sp>
            <p:nvSpPr>
              <p:cNvPr id="1512" name="Forme libre 1511">
                <a:extLst>
                  <a:ext uri="{FF2B5EF4-FFF2-40B4-BE49-F238E27FC236}">
                    <a16:creationId xmlns:a16="http://schemas.microsoft.com/office/drawing/2014/main" id="{3E233B71-1D36-2C78-3DAC-7AED1A54F406}"/>
                  </a:ext>
                </a:extLst>
              </p:cNvPr>
              <p:cNvSpPr/>
              <p:nvPr/>
            </p:nvSpPr>
            <p:spPr>
              <a:xfrm>
                <a:off x="1724226" y="8407163"/>
                <a:ext cx="117370" cy="163891"/>
              </a:xfrm>
              <a:custGeom>
                <a:avLst/>
                <a:gdLst>
                  <a:gd name="connsiteX0" fmla="*/ 112060 w 117370"/>
                  <a:gd name="connsiteY0" fmla="*/ 140952 h 163891"/>
                  <a:gd name="connsiteX1" fmla="*/ 85011 w 117370"/>
                  <a:gd name="connsiteY1" fmla="*/ 82666 h 163891"/>
                  <a:gd name="connsiteX2" fmla="*/ 81391 w 117370"/>
                  <a:gd name="connsiteY2" fmla="*/ 63047 h 163891"/>
                  <a:gd name="connsiteX3" fmla="*/ 91106 w 117370"/>
                  <a:gd name="connsiteY3" fmla="*/ 32381 h 163891"/>
                  <a:gd name="connsiteX4" fmla="*/ 98345 w 117370"/>
                  <a:gd name="connsiteY4" fmla="*/ 25714 h 163891"/>
                  <a:gd name="connsiteX5" fmla="*/ 61961 w 117370"/>
                  <a:gd name="connsiteY5" fmla="*/ 0 h 163891"/>
                  <a:gd name="connsiteX6" fmla="*/ 46150 w 117370"/>
                  <a:gd name="connsiteY6" fmla="*/ 21142 h 163891"/>
                  <a:gd name="connsiteX7" fmla="*/ 6147 w 117370"/>
                  <a:gd name="connsiteY7" fmla="*/ 50285 h 163891"/>
                  <a:gd name="connsiteX8" fmla="*/ 6147 w 117370"/>
                  <a:gd name="connsiteY8" fmla="*/ 85904 h 163891"/>
                  <a:gd name="connsiteX9" fmla="*/ 49388 w 117370"/>
                  <a:gd name="connsiteY9" fmla="*/ 111809 h 163891"/>
                  <a:gd name="connsiteX10" fmla="*/ 106536 w 117370"/>
                  <a:gd name="connsiteY10" fmla="*/ 163618 h 163891"/>
                  <a:gd name="connsiteX11" fmla="*/ 112060 w 117370"/>
                  <a:gd name="connsiteY11" fmla="*/ 140952 h 16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370" h="163891">
                    <a:moveTo>
                      <a:pt x="112060" y="140952"/>
                    </a:moveTo>
                    <a:cubicBezTo>
                      <a:pt x="107298" y="136190"/>
                      <a:pt x="90535" y="115047"/>
                      <a:pt x="85011" y="82666"/>
                    </a:cubicBezTo>
                    <a:cubicBezTo>
                      <a:pt x="83677" y="74476"/>
                      <a:pt x="82344" y="68190"/>
                      <a:pt x="81391" y="63047"/>
                    </a:cubicBezTo>
                    <a:cubicBezTo>
                      <a:pt x="78915" y="51809"/>
                      <a:pt x="82725" y="40190"/>
                      <a:pt x="91106" y="32381"/>
                    </a:cubicBezTo>
                    <a:lnTo>
                      <a:pt x="98345" y="25714"/>
                    </a:lnTo>
                    <a:lnTo>
                      <a:pt x="61961" y="0"/>
                    </a:lnTo>
                    <a:lnTo>
                      <a:pt x="46150" y="21142"/>
                    </a:lnTo>
                    <a:cubicBezTo>
                      <a:pt x="46150" y="21142"/>
                      <a:pt x="20243" y="30857"/>
                      <a:pt x="6147" y="50285"/>
                    </a:cubicBezTo>
                    <a:cubicBezTo>
                      <a:pt x="-1663" y="61142"/>
                      <a:pt x="-2425" y="77333"/>
                      <a:pt x="6147" y="85904"/>
                    </a:cubicBezTo>
                    <a:cubicBezTo>
                      <a:pt x="14719" y="94475"/>
                      <a:pt x="37387" y="100952"/>
                      <a:pt x="49388" y="111809"/>
                    </a:cubicBezTo>
                    <a:cubicBezTo>
                      <a:pt x="61389" y="122666"/>
                      <a:pt x="90344" y="167808"/>
                      <a:pt x="106536" y="163618"/>
                    </a:cubicBezTo>
                    <a:cubicBezTo>
                      <a:pt x="122728" y="159428"/>
                      <a:pt x="117394" y="146475"/>
                      <a:pt x="112060" y="140952"/>
                    </a:cubicBezTo>
                    <a:close/>
                  </a:path>
                </a:pathLst>
              </a:custGeom>
              <a:solidFill>
                <a:srgbClr val="FFFFFF"/>
              </a:solidFill>
              <a:ln w="1904" cap="flat">
                <a:noFill/>
                <a:prstDash val="solid"/>
                <a:miter/>
              </a:ln>
            </p:spPr>
            <p:txBody>
              <a:bodyPr rtlCol="0" anchor="ctr"/>
              <a:lstStyle/>
              <a:p>
                <a:endParaRPr lang="fr-FR"/>
              </a:p>
            </p:txBody>
          </p:sp>
          <p:sp>
            <p:nvSpPr>
              <p:cNvPr id="1513" name="Forme libre 1512">
                <a:extLst>
                  <a:ext uri="{FF2B5EF4-FFF2-40B4-BE49-F238E27FC236}">
                    <a16:creationId xmlns:a16="http://schemas.microsoft.com/office/drawing/2014/main" id="{7994B991-A947-F085-5381-D25684C8DB7B}"/>
                  </a:ext>
                </a:extLst>
              </p:cNvPr>
              <p:cNvSpPr/>
              <p:nvPr/>
            </p:nvSpPr>
            <p:spPr>
              <a:xfrm>
                <a:off x="1530507" y="7821833"/>
                <a:ext cx="415776" cy="448759"/>
              </a:xfrm>
              <a:custGeom>
                <a:avLst/>
                <a:gdLst>
                  <a:gd name="connsiteX0" fmla="*/ 137385 w 415776"/>
                  <a:gd name="connsiteY0" fmla="*/ 448759 h 448759"/>
                  <a:gd name="connsiteX1" fmla="*/ 120050 w 415776"/>
                  <a:gd name="connsiteY1" fmla="*/ 448569 h 448759"/>
                  <a:gd name="connsiteX2" fmla="*/ 106144 w 415776"/>
                  <a:gd name="connsiteY2" fmla="*/ 448379 h 448759"/>
                  <a:gd name="connsiteX3" fmla="*/ 20422 w 415776"/>
                  <a:gd name="connsiteY3" fmla="*/ 378474 h 448759"/>
                  <a:gd name="connsiteX4" fmla="*/ 48615 w 415776"/>
                  <a:gd name="connsiteY4" fmla="*/ 123618 h 448759"/>
                  <a:gd name="connsiteX5" fmla="*/ 147100 w 415776"/>
                  <a:gd name="connsiteY5" fmla="*/ 30476 h 448759"/>
                  <a:gd name="connsiteX6" fmla="*/ 241012 w 415776"/>
                  <a:gd name="connsiteY6" fmla="*/ 0 h 448759"/>
                  <a:gd name="connsiteX7" fmla="*/ 290921 w 415776"/>
                  <a:gd name="connsiteY7" fmla="*/ 35047 h 448759"/>
                  <a:gd name="connsiteX8" fmla="*/ 280063 w 415776"/>
                  <a:gd name="connsiteY8" fmla="*/ 142856 h 448759"/>
                  <a:gd name="connsiteX9" fmla="*/ 210534 w 415776"/>
                  <a:gd name="connsiteY9" fmla="*/ 219618 h 448759"/>
                  <a:gd name="connsiteX10" fmla="*/ 251108 w 415776"/>
                  <a:gd name="connsiteY10" fmla="*/ 227618 h 448759"/>
                  <a:gd name="connsiteX11" fmla="*/ 279873 w 415776"/>
                  <a:gd name="connsiteY11" fmla="*/ 237142 h 448759"/>
                  <a:gd name="connsiteX12" fmla="*/ 393216 w 415776"/>
                  <a:gd name="connsiteY12" fmla="*/ 268570 h 448759"/>
                  <a:gd name="connsiteX13" fmla="*/ 411884 w 415776"/>
                  <a:gd name="connsiteY13" fmla="*/ 280570 h 448759"/>
                  <a:gd name="connsiteX14" fmla="*/ 413789 w 415776"/>
                  <a:gd name="connsiteY14" fmla="*/ 307427 h 448759"/>
                  <a:gd name="connsiteX15" fmla="*/ 412265 w 415776"/>
                  <a:gd name="connsiteY15" fmla="*/ 308379 h 448759"/>
                  <a:gd name="connsiteX16" fmla="*/ 399883 w 415776"/>
                  <a:gd name="connsiteY16" fmla="*/ 290856 h 448759"/>
                  <a:gd name="connsiteX17" fmla="*/ 398930 w 415776"/>
                  <a:gd name="connsiteY17" fmla="*/ 290094 h 448759"/>
                  <a:gd name="connsiteX18" fmla="*/ 369976 w 415776"/>
                  <a:gd name="connsiteY18" fmla="*/ 296189 h 448759"/>
                  <a:gd name="connsiteX19" fmla="*/ 345783 w 415776"/>
                  <a:gd name="connsiteY19" fmla="*/ 294094 h 448759"/>
                  <a:gd name="connsiteX20" fmla="*/ 335497 w 415776"/>
                  <a:gd name="connsiteY20" fmla="*/ 291046 h 448759"/>
                  <a:gd name="connsiteX21" fmla="*/ 303875 w 415776"/>
                  <a:gd name="connsiteY21" fmla="*/ 291046 h 448759"/>
                  <a:gd name="connsiteX22" fmla="*/ 197199 w 415776"/>
                  <a:gd name="connsiteY22" fmla="*/ 288951 h 448759"/>
                  <a:gd name="connsiteX23" fmla="*/ 114716 w 415776"/>
                  <a:gd name="connsiteY23" fmla="*/ 261903 h 448759"/>
                  <a:gd name="connsiteX24" fmla="*/ 132622 w 415776"/>
                  <a:gd name="connsiteY24" fmla="*/ 182666 h 448759"/>
                  <a:gd name="connsiteX25" fmla="*/ 223297 w 415776"/>
                  <a:gd name="connsiteY25" fmla="*/ 68190 h 448759"/>
                  <a:gd name="connsiteX26" fmla="*/ 225582 w 415776"/>
                  <a:gd name="connsiteY26" fmla="*/ 68571 h 448759"/>
                  <a:gd name="connsiteX27" fmla="*/ 225201 w 415776"/>
                  <a:gd name="connsiteY27" fmla="*/ 70857 h 448759"/>
                  <a:gd name="connsiteX28" fmla="*/ 135861 w 415776"/>
                  <a:gd name="connsiteY28" fmla="*/ 183999 h 448759"/>
                  <a:gd name="connsiteX29" fmla="*/ 117954 w 415776"/>
                  <a:gd name="connsiteY29" fmla="*/ 261141 h 448759"/>
                  <a:gd name="connsiteX30" fmla="*/ 197390 w 415776"/>
                  <a:gd name="connsiteY30" fmla="*/ 285903 h 448759"/>
                  <a:gd name="connsiteX31" fmla="*/ 303684 w 415776"/>
                  <a:gd name="connsiteY31" fmla="*/ 287998 h 448759"/>
                  <a:gd name="connsiteX32" fmla="*/ 335497 w 415776"/>
                  <a:gd name="connsiteY32" fmla="*/ 287998 h 448759"/>
                  <a:gd name="connsiteX33" fmla="*/ 346735 w 415776"/>
                  <a:gd name="connsiteY33" fmla="*/ 291236 h 448759"/>
                  <a:gd name="connsiteX34" fmla="*/ 367880 w 415776"/>
                  <a:gd name="connsiteY34" fmla="*/ 293522 h 448759"/>
                  <a:gd name="connsiteX35" fmla="*/ 399883 w 415776"/>
                  <a:gd name="connsiteY35" fmla="*/ 287237 h 448759"/>
                  <a:gd name="connsiteX36" fmla="*/ 402740 w 415776"/>
                  <a:gd name="connsiteY36" fmla="*/ 290284 h 448759"/>
                  <a:gd name="connsiteX37" fmla="*/ 410741 w 415776"/>
                  <a:gd name="connsiteY37" fmla="*/ 305141 h 448759"/>
                  <a:gd name="connsiteX38" fmla="*/ 408455 w 415776"/>
                  <a:gd name="connsiteY38" fmla="*/ 282094 h 448759"/>
                  <a:gd name="connsiteX39" fmla="*/ 392073 w 415776"/>
                  <a:gd name="connsiteY39" fmla="*/ 271808 h 448759"/>
                  <a:gd name="connsiteX40" fmla="*/ 278158 w 415776"/>
                  <a:gd name="connsiteY40" fmla="*/ 240380 h 448759"/>
                  <a:gd name="connsiteX41" fmla="*/ 249394 w 415776"/>
                  <a:gd name="connsiteY41" fmla="*/ 230856 h 448759"/>
                  <a:gd name="connsiteX42" fmla="*/ 200628 w 415776"/>
                  <a:gd name="connsiteY42" fmla="*/ 223428 h 448759"/>
                  <a:gd name="connsiteX43" fmla="*/ 199485 w 415776"/>
                  <a:gd name="connsiteY43" fmla="*/ 223237 h 448759"/>
                  <a:gd name="connsiteX44" fmla="*/ 198914 w 415776"/>
                  <a:gd name="connsiteY44" fmla="*/ 220951 h 448759"/>
                  <a:gd name="connsiteX45" fmla="*/ 198914 w 415776"/>
                  <a:gd name="connsiteY45" fmla="*/ 220951 h 448759"/>
                  <a:gd name="connsiteX46" fmla="*/ 199866 w 415776"/>
                  <a:gd name="connsiteY46" fmla="*/ 220189 h 448759"/>
                  <a:gd name="connsiteX47" fmla="*/ 276634 w 415776"/>
                  <a:gd name="connsiteY47" fmla="*/ 140952 h 448759"/>
                  <a:gd name="connsiteX48" fmla="*/ 287302 w 415776"/>
                  <a:gd name="connsiteY48" fmla="*/ 36571 h 448759"/>
                  <a:gd name="connsiteX49" fmla="*/ 240250 w 415776"/>
                  <a:gd name="connsiteY49" fmla="*/ 3238 h 448759"/>
                  <a:gd name="connsiteX50" fmla="*/ 147862 w 415776"/>
                  <a:gd name="connsiteY50" fmla="*/ 33333 h 448759"/>
                  <a:gd name="connsiteX51" fmla="*/ 50520 w 415776"/>
                  <a:gd name="connsiteY51" fmla="*/ 125333 h 448759"/>
                  <a:gd name="connsiteX52" fmla="*/ 22518 w 415776"/>
                  <a:gd name="connsiteY52" fmla="*/ 377331 h 448759"/>
                  <a:gd name="connsiteX53" fmla="*/ 105191 w 415776"/>
                  <a:gd name="connsiteY53" fmla="*/ 445141 h 448759"/>
                  <a:gd name="connsiteX54" fmla="*/ 119097 w 415776"/>
                  <a:gd name="connsiteY54" fmla="*/ 445331 h 448759"/>
                  <a:gd name="connsiteX55" fmla="*/ 256633 w 415776"/>
                  <a:gd name="connsiteY55" fmla="*/ 431426 h 448759"/>
                  <a:gd name="connsiteX56" fmla="*/ 262347 w 415776"/>
                  <a:gd name="connsiteY56" fmla="*/ 429522 h 448759"/>
                  <a:gd name="connsiteX57" fmla="*/ 361022 w 415776"/>
                  <a:gd name="connsiteY57" fmla="*/ 411998 h 448759"/>
                  <a:gd name="connsiteX58" fmla="*/ 362356 w 415776"/>
                  <a:gd name="connsiteY58" fmla="*/ 413903 h 448759"/>
                  <a:gd name="connsiteX59" fmla="*/ 360451 w 415776"/>
                  <a:gd name="connsiteY59" fmla="*/ 415236 h 448759"/>
                  <a:gd name="connsiteX60" fmla="*/ 263300 w 415776"/>
                  <a:gd name="connsiteY60" fmla="*/ 432569 h 448759"/>
                  <a:gd name="connsiteX61" fmla="*/ 257585 w 415776"/>
                  <a:gd name="connsiteY61" fmla="*/ 434474 h 448759"/>
                  <a:gd name="connsiteX62" fmla="*/ 137385 w 415776"/>
                  <a:gd name="connsiteY62" fmla="*/ 448759 h 448759"/>
                  <a:gd name="connsiteX63" fmla="*/ 137385 w 415776"/>
                  <a:gd name="connsiteY63" fmla="*/ 448759 h 44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15776" h="448759">
                    <a:moveTo>
                      <a:pt x="137385" y="448759"/>
                    </a:moveTo>
                    <a:cubicBezTo>
                      <a:pt x="131098" y="448759"/>
                      <a:pt x="125193" y="448759"/>
                      <a:pt x="120050" y="448569"/>
                    </a:cubicBezTo>
                    <a:cubicBezTo>
                      <a:pt x="115097" y="448379"/>
                      <a:pt x="110525" y="448379"/>
                      <a:pt x="106144" y="448379"/>
                    </a:cubicBezTo>
                    <a:cubicBezTo>
                      <a:pt x="63093" y="447998"/>
                      <a:pt x="45186" y="447998"/>
                      <a:pt x="20422" y="378474"/>
                    </a:cubicBezTo>
                    <a:cubicBezTo>
                      <a:pt x="-7771" y="299427"/>
                      <a:pt x="-13866" y="225903"/>
                      <a:pt x="48615" y="123618"/>
                    </a:cubicBezTo>
                    <a:cubicBezTo>
                      <a:pt x="77380" y="76380"/>
                      <a:pt x="118145" y="46857"/>
                      <a:pt x="147100" y="30476"/>
                    </a:cubicBezTo>
                    <a:cubicBezTo>
                      <a:pt x="180245" y="11619"/>
                      <a:pt x="216248" y="0"/>
                      <a:pt x="241012" y="0"/>
                    </a:cubicBezTo>
                    <a:cubicBezTo>
                      <a:pt x="261586" y="0"/>
                      <a:pt x="279873" y="12762"/>
                      <a:pt x="290921" y="35047"/>
                    </a:cubicBezTo>
                    <a:cubicBezTo>
                      <a:pt x="304827" y="62857"/>
                      <a:pt x="306923" y="107047"/>
                      <a:pt x="280063" y="142856"/>
                    </a:cubicBezTo>
                    <a:cubicBezTo>
                      <a:pt x="247108" y="186666"/>
                      <a:pt x="227297" y="210475"/>
                      <a:pt x="210534" y="219618"/>
                    </a:cubicBezTo>
                    <a:cubicBezTo>
                      <a:pt x="218534" y="219999"/>
                      <a:pt x="231869" y="221713"/>
                      <a:pt x="251108" y="227618"/>
                    </a:cubicBezTo>
                    <a:cubicBezTo>
                      <a:pt x="259300" y="230284"/>
                      <a:pt x="269396" y="233522"/>
                      <a:pt x="279873" y="237142"/>
                    </a:cubicBezTo>
                    <a:cubicBezTo>
                      <a:pt x="315114" y="248951"/>
                      <a:pt x="358737" y="263808"/>
                      <a:pt x="393216" y="268570"/>
                    </a:cubicBezTo>
                    <a:cubicBezTo>
                      <a:pt x="401788" y="269713"/>
                      <a:pt x="408074" y="273713"/>
                      <a:pt x="411884" y="280570"/>
                    </a:cubicBezTo>
                    <a:cubicBezTo>
                      <a:pt x="417218" y="289903"/>
                      <a:pt x="416265" y="302093"/>
                      <a:pt x="413789" y="307427"/>
                    </a:cubicBezTo>
                    <a:cubicBezTo>
                      <a:pt x="413598" y="307998"/>
                      <a:pt x="413027" y="308379"/>
                      <a:pt x="412265" y="308379"/>
                    </a:cubicBezTo>
                    <a:cubicBezTo>
                      <a:pt x="404264" y="308379"/>
                      <a:pt x="402359" y="303236"/>
                      <a:pt x="399883" y="290856"/>
                    </a:cubicBezTo>
                    <a:cubicBezTo>
                      <a:pt x="399883" y="290665"/>
                      <a:pt x="399502" y="290475"/>
                      <a:pt x="398930" y="290094"/>
                    </a:cubicBezTo>
                    <a:cubicBezTo>
                      <a:pt x="393978" y="287998"/>
                      <a:pt x="377595" y="291046"/>
                      <a:pt x="369976" y="296189"/>
                    </a:cubicBezTo>
                    <a:cubicBezTo>
                      <a:pt x="362927" y="300951"/>
                      <a:pt x="353784" y="297332"/>
                      <a:pt x="345783" y="294094"/>
                    </a:cubicBezTo>
                    <a:cubicBezTo>
                      <a:pt x="341973" y="292570"/>
                      <a:pt x="338163" y="291046"/>
                      <a:pt x="335497" y="291046"/>
                    </a:cubicBezTo>
                    <a:cubicBezTo>
                      <a:pt x="328258" y="290665"/>
                      <a:pt x="317590" y="290856"/>
                      <a:pt x="303875" y="291046"/>
                    </a:cubicBezTo>
                    <a:cubicBezTo>
                      <a:pt x="277015" y="291427"/>
                      <a:pt x="240060" y="291808"/>
                      <a:pt x="197199" y="288951"/>
                    </a:cubicBezTo>
                    <a:cubicBezTo>
                      <a:pt x="132432" y="284570"/>
                      <a:pt x="119478" y="277141"/>
                      <a:pt x="114716" y="261903"/>
                    </a:cubicBezTo>
                    <a:cubicBezTo>
                      <a:pt x="112430" y="254475"/>
                      <a:pt x="116430" y="221523"/>
                      <a:pt x="132622" y="182666"/>
                    </a:cubicBezTo>
                    <a:cubicBezTo>
                      <a:pt x="146719" y="148571"/>
                      <a:pt x="173959" y="101142"/>
                      <a:pt x="223297" y="68190"/>
                    </a:cubicBezTo>
                    <a:cubicBezTo>
                      <a:pt x="224059" y="67619"/>
                      <a:pt x="225011" y="67809"/>
                      <a:pt x="225582" y="68571"/>
                    </a:cubicBezTo>
                    <a:cubicBezTo>
                      <a:pt x="226154" y="69333"/>
                      <a:pt x="225963" y="70285"/>
                      <a:pt x="225201" y="70857"/>
                    </a:cubicBezTo>
                    <a:cubicBezTo>
                      <a:pt x="176626" y="103428"/>
                      <a:pt x="149767" y="150285"/>
                      <a:pt x="135861" y="183999"/>
                    </a:cubicBezTo>
                    <a:cubicBezTo>
                      <a:pt x="120240" y="221713"/>
                      <a:pt x="115859" y="254284"/>
                      <a:pt x="117954" y="261141"/>
                    </a:cubicBezTo>
                    <a:cubicBezTo>
                      <a:pt x="122145" y="274665"/>
                      <a:pt x="135099" y="281713"/>
                      <a:pt x="197390" y="285903"/>
                    </a:cubicBezTo>
                    <a:cubicBezTo>
                      <a:pt x="240060" y="288760"/>
                      <a:pt x="276825" y="288379"/>
                      <a:pt x="303684" y="287998"/>
                    </a:cubicBezTo>
                    <a:cubicBezTo>
                      <a:pt x="317400" y="287808"/>
                      <a:pt x="328067" y="287618"/>
                      <a:pt x="335497" y="287998"/>
                    </a:cubicBezTo>
                    <a:cubicBezTo>
                      <a:pt x="338735" y="288189"/>
                      <a:pt x="342545" y="289713"/>
                      <a:pt x="346735" y="291236"/>
                    </a:cubicBezTo>
                    <a:cubicBezTo>
                      <a:pt x="353974" y="294094"/>
                      <a:pt x="362356" y="297332"/>
                      <a:pt x="367880" y="293522"/>
                    </a:cubicBezTo>
                    <a:cubicBezTo>
                      <a:pt x="376071" y="288189"/>
                      <a:pt x="393597" y="284570"/>
                      <a:pt x="399883" y="287237"/>
                    </a:cubicBezTo>
                    <a:cubicBezTo>
                      <a:pt x="401216" y="287618"/>
                      <a:pt x="402359" y="288760"/>
                      <a:pt x="402740" y="290284"/>
                    </a:cubicBezTo>
                    <a:cubicBezTo>
                      <a:pt x="405217" y="302475"/>
                      <a:pt x="406741" y="304760"/>
                      <a:pt x="410741" y="305141"/>
                    </a:cubicBezTo>
                    <a:cubicBezTo>
                      <a:pt x="412265" y="300379"/>
                      <a:pt x="413027" y="290094"/>
                      <a:pt x="408455" y="282094"/>
                    </a:cubicBezTo>
                    <a:cubicBezTo>
                      <a:pt x="405217" y="276189"/>
                      <a:pt x="399692" y="272760"/>
                      <a:pt x="392073" y="271808"/>
                    </a:cubicBezTo>
                    <a:cubicBezTo>
                      <a:pt x="357403" y="267046"/>
                      <a:pt x="313399" y="252189"/>
                      <a:pt x="278158" y="240380"/>
                    </a:cubicBezTo>
                    <a:cubicBezTo>
                      <a:pt x="267491" y="236761"/>
                      <a:pt x="257585" y="233332"/>
                      <a:pt x="249394" y="230856"/>
                    </a:cubicBezTo>
                    <a:cubicBezTo>
                      <a:pt x="215867" y="220380"/>
                      <a:pt x="200628" y="223237"/>
                      <a:pt x="200628" y="223428"/>
                    </a:cubicBezTo>
                    <a:cubicBezTo>
                      <a:pt x="200247" y="223428"/>
                      <a:pt x="199676" y="223428"/>
                      <a:pt x="199485" y="223237"/>
                    </a:cubicBezTo>
                    <a:cubicBezTo>
                      <a:pt x="198723" y="222856"/>
                      <a:pt x="198533" y="221713"/>
                      <a:pt x="198914" y="220951"/>
                    </a:cubicBezTo>
                    <a:cubicBezTo>
                      <a:pt x="198914" y="220951"/>
                      <a:pt x="198914" y="220951"/>
                      <a:pt x="198914" y="220951"/>
                    </a:cubicBezTo>
                    <a:cubicBezTo>
                      <a:pt x="199104" y="220570"/>
                      <a:pt x="199485" y="220380"/>
                      <a:pt x="199866" y="220189"/>
                    </a:cubicBezTo>
                    <a:cubicBezTo>
                      <a:pt x="217772" y="215999"/>
                      <a:pt x="238917" y="191237"/>
                      <a:pt x="276634" y="140952"/>
                    </a:cubicBezTo>
                    <a:cubicBezTo>
                      <a:pt x="302732" y="106285"/>
                      <a:pt x="300636" y="63619"/>
                      <a:pt x="287302" y="36571"/>
                    </a:cubicBezTo>
                    <a:cubicBezTo>
                      <a:pt x="276634" y="15428"/>
                      <a:pt x="259490" y="3238"/>
                      <a:pt x="240250" y="3238"/>
                    </a:cubicBezTo>
                    <a:cubicBezTo>
                      <a:pt x="216058" y="3238"/>
                      <a:pt x="180626" y="14857"/>
                      <a:pt x="147862" y="33333"/>
                    </a:cubicBezTo>
                    <a:cubicBezTo>
                      <a:pt x="119097" y="49524"/>
                      <a:pt x="78903" y="78857"/>
                      <a:pt x="50520" y="125333"/>
                    </a:cubicBezTo>
                    <a:cubicBezTo>
                      <a:pt x="-11199" y="226475"/>
                      <a:pt x="-5294" y="299236"/>
                      <a:pt x="22518" y="377331"/>
                    </a:cubicBezTo>
                    <a:cubicBezTo>
                      <a:pt x="46520" y="444760"/>
                      <a:pt x="62521" y="444760"/>
                      <a:pt x="105191" y="445141"/>
                    </a:cubicBezTo>
                    <a:cubicBezTo>
                      <a:pt x="109573" y="445141"/>
                      <a:pt x="114145" y="445141"/>
                      <a:pt x="119097" y="445331"/>
                    </a:cubicBezTo>
                    <a:cubicBezTo>
                      <a:pt x="153195" y="446093"/>
                      <a:pt x="216439" y="445331"/>
                      <a:pt x="256633" y="431426"/>
                    </a:cubicBezTo>
                    <a:lnTo>
                      <a:pt x="262347" y="429522"/>
                    </a:lnTo>
                    <a:cubicBezTo>
                      <a:pt x="294541" y="418474"/>
                      <a:pt x="327877" y="406855"/>
                      <a:pt x="361022" y="411998"/>
                    </a:cubicBezTo>
                    <a:cubicBezTo>
                      <a:pt x="361975" y="412188"/>
                      <a:pt x="362546" y="412950"/>
                      <a:pt x="362356" y="413903"/>
                    </a:cubicBezTo>
                    <a:cubicBezTo>
                      <a:pt x="362165" y="414855"/>
                      <a:pt x="361403" y="415426"/>
                      <a:pt x="360451" y="415236"/>
                    </a:cubicBezTo>
                    <a:cubicBezTo>
                      <a:pt x="328258" y="410283"/>
                      <a:pt x="295303" y="421522"/>
                      <a:pt x="263300" y="432569"/>
                    </a:cubicBezTo>
                    <a:lnTo>
                      <a:pt x="257585" y="434474"/>
                    </a:lnTo>
                    <a:cubicBezTo>
                      <a:pt x="224059" y="446474"/>
                      <a:pt x="173007" y="448759"/>
                      <a:pt x="137385" y="448759"/>
                    </a:cubicBezTo>
                    <a:lnTo>
                      <a:pt x="137385" y="448759"/>
                    </a:lnTo>
                    <a:close/>
                  </a:path>
                </a:pathLst>
              </a:custGeom>
              <a:solidFill>
                <a:srgbClr val="000000"/>
              </a:solidFill>
              <a:ln w="1904" cap="flat">
                <a:noFill/>
                <a:prstDash val="solid"/>
                <a:miter/>
              </a:ln>
            </p:spPr>
            <p:txBody>
              <a:bodyPr rtlCol="0" anchor="ctr"/>
              <a:lstStyle/>
              <a:p>
                <a:endParaRPr lang="fr-FR"/>
              </a:p>
            </p:txBody>
          </p:sp>
          <p:sp>
            <p:nvSpPr>
              <p:cNvPr id="1514" name="Forme libre 1513">
                <a:extLst>
                  <a:ext uri="{FF2B5EF4-FFF2-40B4-BE49-F238E27FC236}">
                    <a16:creationId xmlns:a16="http://schemas.microsoft.com/office/drawing/2014/main" id="{0321A52D-3574-6F07-51C3-B1DCC4E5641C}"/>
                  </a:ext>
                </a:extLst>
              </p:cNvPr>
              <p:cNvSpPr/>
              <p:nvPr/>
            </p:nvSpPr>
            <p:spPr>
              <a:xfrm>
                <a:off x="1552998" y="8124990"/>
                <a:ext cx="424327" cy="317981"/>
              </a:xfrm>
              <a:custGeom>
                <a:avLst/>
                <a:gdLst>
                  <a:gd name="connsiteX0" fmla="*/ 282145 w 424327"/>
                  <a:gd name="connsiteY0" fmla="*/ 317982 h 317981"/>
                  <a:gd name="connsiteX1" fmla="*/ 281193 w 424327"/>
                  <a:gd name="connsiteY1" fmla="*/ 317792 h 317981"/>
                  <a:gd name="connsiteX2" fmla="*/ 215283 w 424327"/>
                  <a:gd name="connsiteY2" fmla="*/ 271315 h 317981"/>
                  <a:gd name="connsiteX3" fmla="*/ 214711 w 424327"/>
                  <a:gd name="connsiteY3" fmla="*/ 270173 h 317981"/>
                  <a:gd name="connsiteX4" fmla="*/ 215092 w 424327"/>
                  <a:gd name="connsiteY4" fmla="*/ 269030 h 317981"/>
                  <a:gd name="connsiteX5" fmla="*/ 313005 w 424327"/>
                  <a:gd name="connsiteY5" fmla="*/ 109983 h 317981"/>
                  <a:gd name="connsiteX6" fmla="*/ 313767 w 424327"/>
                  <a:gd name="connsiteY6" fmla="*/ 109030 h 317981"/>
                  <a:gd name="connsiteX7" fmla="*/ 316053 w 424327"/>
                  <a:gd name="connsiteY7" fmla="*/ 109602 h 317981"/>
                  <a:gd name="connsiteX8" fmla="*/ 316244 w 424327"/>
                  <a:gd name="connsiteY8" fmla="*/ 110935 h 317981"/>
                  <a:gd name="connsiteX9" fmla="*/ 218711 w 424327"/>
                  <a:gd name="connsiteY9" fmla="*/ 269792 h 317981"/>
                  <a:gd name="connsiteX10" fmla="*/ 282145 w 424327"/>
                  <a:gd name="connsiteY10" fmla="*/ 314554 h 317981"/>
                  <a:gd name="connsiteX11" fmla="*/ 421014 w 424327"/>
                  <a:gd name="connsiteY11" fmla="*/ 60269 h 317981"/>
                  <a:gd name="connsiteX12" fmla="*/ 406537 w 424327"/>
                  <a:gd name="connsiteY12" fmla="*/ 28841 h 317981"/>
                  <a:gd name="connsiteX13" fmla="*/ 222902 w 424327"/>
                  <a:gd name="connsiteY13" fmla="*/ 3317 h 317981"/>
                  <a:gd name="connsiteX14" fmla="*/ 2693 w 424327"/>
                  <a:gd name="connsiteY14" fmla="*/ 82174 h 317981"/>
                  <a:gd name="connsiteX15" fmla="*/ 407 w 424327"/>
                  <a:gd name="connsiteY15" fmla="*/ 81983 h 317981"/>
                  <a:gd name="connsiteX16" fmla="*/ 598 w 424327"/>
                  <a:gd name="connsiteY16" fmla="*/ 79697 h 317981"/>
                  <a:gd name="connsiteX17" fmla="*/ 105940 w 424327"/>
                  <a:gd name="connsiteY17" fmla="*/ 26174 h 317981"/>
                  <a:gd name="connsiteX18" fmla="*/ 222902 w 424327"/>
                  <a:gd name="connsiteY18" fmla="*/ 79 h 317981"/>
                  <a:gd name="connsiteX19" fmla="*/ 408442 w 424327"/>
                  <a:gd name="connsiteY19" fmla="*/ 26174 h 317981"/>
                  <a:gd name="connsiteX20" fmla="*/ 424253 w 424327"/>
                  <a:gd name="connsiteY20" fmla="*/ 60269 h 317981"/>
                  <a:gd name="connsiteX21" fmla="*/ 283288 w 424327"/>
                  <a:gd name="connsiteY21" fmla="*/ 317792 h 317981"/>
                  <a:gd name="connsiteX22" fmla="*/ 282145 w 424327"/>
                  <a:gd name="connsiteY22" fmla="*/ 317982 h 317981"/>
                  <a:gd name="connsiteX23" fmla="*/ 282145 w 424327"/>
                  <a:gd name="connsiteY23" fmla="*/ 317982 h 31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4327" h="317981">
                    <a:moveTo>
                      <a:pt x="282145" y="317982"/>
                    </a:moveTo>
                    <a:cubicBezTo>
                      <a:pt x="281764" y="317982"/>
                      <a:pt x="281574" y="317982"/>
                      <a:pt x="281193" y="317792"/>
                    </a:cubicBezTo>
                    <a:cubicBezTo>
                      <a:pt x="264049" y="307125"/>
                      <a:pt x="215664" y="271697"/>
                      <a:pt x="215283" y="271315"/>
                    </a:cubicBezTo>
                    <a:cubicBezTo>
                      <a:pt x="214902" y="271125"/>
                      <a:pt x="214711" y="270744"/>
                      <a:pt x="214711" y="270173"/>
                    </a:cubicBezTo>
                    <a:cubicBezTo>
                      <a:pt x="214711" y="269792"/>
                      <a:pt x="214711" y="269220"/>
                      <a:pt x="215092" y="269030"/>
                    </a:cubicBezTo>
                    <a:cubicBezTo>
                      <a:pt x="215854" y="268077"/>
                      <a:pt x="297194" y="164078"/>
                      <a:pt x="313005" y="109983"/>
                    </a:cubicBezTo>
                    <a:cubicBezTo>
                      <a:pt x="313196" y="109602"/>
                      <a:pt x="313386" y="109221"/>
                      <a:pt x="313767" y="109030"/>
                    </a:cubicBezTo>
                    <a:cubicBezTo>
                      <a:pt x="314529" y="108650"/>
                      <a:pt x="315482" y="108840"/>
                      <a:pt x="316053" y="109602"/>
                    </a:cubicBezTo>
                    <a:cubicBezTo>
                      <a:pt x="316244" y="109983"/>
                      <a:pt x="316244" y="110364"/>
                      <a:pt x="316244" y="110935"/>
                    </a:cubicBezTo>
                    <a:cubicBezTo>
                      <a:pt x="301195" y="162173"/>
                      <a:pt x="228236" y="257411"/>
                      <a:pt x="218711" y="269792"/>
                    </a:cubicBezTo>
                    <a:cubicBezTo>
                      <a:pt x="226522" y="275506"/>
                      <a:pt x="265954" y="304268"/>
                      <a:pt x="282145" y="314554"/>
                    </a:cubicBezTo>
                    <a:cubicBezTo>
                      <a:pt x="335674" y="270173"/>
                      <a:pt x="423872" y="129030"/>
                      <a:pt x="421014" y="60269"/>
                    </a:cubicBezTo>
                    <a:cubicBezTo>
                      <a:pt x="420443" y="45412"/>
                      <a:pt x="415490" y="34936"/>
                      <a:pt x="406537" y="28841"/>
                    </a:cubicBezTo>
                    <a:cubicBezTo>
                      <a:pt x="383868" y="13412"/>
                      <a:pt x="303100" y="2174"/>
                      <a:pt x="222902" y="3317"/>
                    </a:cubicBezTo>
                    <a:cubicBezTo>
                      <a:pt x="162897" y="4079"/>
                      <a:pt x="45554" y="46174"/>
                      <a:pt x="2693" y="82174"/>
                    </a:cubicBezTo>
                    <a:cubicBezTo>
                      <a:pt x="1931" y="82745"/>
                      <a:pt x="979" y="82745"/>
                      <a:pt x="407" y="81983"/>
                    </a:cubicBezTo>
                    <a:cubicBezTo>
                      <a:pt x="-164" y="81221"/>
                      <a:pt x="-164" y="80269"/>
                      <a:pt x="598" y="79697"/>
                    </a:cubicBezTo>
                    <a:cubicBezTo>
                      <a:pt x="21742" y="61983"/>
                      <a:pt x="60031" y="42555"/>
                      <a:pt x="105940" y="26174"/>
                    </a:cubicBezTo>
                    <a:cubicBezTo>
                      <a:pt x="150706" y="10174"/>
                      <a:pt x="194519" y="460"/>
                      <a:pt x="222902" y="79"/>
                    </a:cubicBezTo>
                    <a:cubicBezTo>
                      <a:pt x="303671" y="-1064"/>
                      <a:pt x="385202" y="10364"/>
                      <a:pt x="408442" y="26174"/>
                    </a:cubicBezTo>
                    <a:cubicBezTo>
                      <a:pt x="418347" y="32840"/>
                      <a:pt x="423681" y="44269"/>
                      <a:pt x="424253" y="60269"/>
                    </a:cubicBezTo>
                    <a:cubicBezTo>
                      <a:pt x="427300" y="130173"/>
                      <a:pt x="337198" y="273982"/>
                      <a:pt x="283288" y="317792"/>
                    </a:cubicBezTo>
                    <a:cubicBezTo>
                      <a:pt x="282907" y="317982"/>
                      <a:pt x="282526" y="317982"/>
                      <a:pt x="282145" y="317982"/>
                    </a:cubicBezTo>
                    <a:lnTo>
                      <a:pt x="282145" y="317982"/>
                    </a:lnTo>
                    <a:close/>
                  </a:path>
                </a:pathLst>
              </a:custGeom>
              <a:solidFill>
                <a:srgbClr val="000000"/>
              </a:solidFill>
              <a:ln w="1904" cap="flat">
                <a:noFill/>
                <a:prstDash val="solid"/>
                <a:miter/>
              </a:ln>
            </p:spPr>
            <p:txBody>
              <a:bodyPr rtlCol="0" anchor="ctr"/>
              <a:lstStyle/>
              <a:p>
                <a:endParaRPr lang="fr-FR"/>
              </a:p>
            </p:txBody>
          </p:sp>
          <p:sp>
            <p:nvSpPr>
              <p:cNvPr id="1515" name="Forme libre 1514">
                <a:extLst>
                  <a:ext uri="{FF2B5EF4-FFF2-40B4-BE49-F238E27FC236}">
                    <a16:creationId xmlns:a16="http://schemas.microsoft.com/office/drawing/2014/main" id="{C521E239-ED03-3E3D-9350-B51A8A3A9B5D}"/>
                  </a:ext>
                </a:extLst>
              </p:cNvPr>
              <p:cNvSpPr/>
              <p:nvPr/>
            </p:nvSpPr>
            <p:spPr>
              <a:xfrm>
                <a:off x="1722825" y="7782008"/>
                <a:ext cx="223757" cy="790677"/>
              </a:xfrm>
              <a:custGeom>
                <a:avLst/>
                <a:gdLst>
                  <a:gd name="connsiteX0" fmla="*/ 105842 w 223757"/>
                  <a:gd name="connsiteY0" fmla="*/ 790678 h 790677"/>
                  <a:gd name="connsiteX1" fmla="*/ 63172 w 223757"/>
                  <a:gd name="connsiteY1" fmla="*/ 753535 h 790677"/>
                  <a:gd name="connsiteX2" fmla="*/ 49838 w 223757"/>
                  <a:gd name="connsiteY2" fmla="*/ 738107 h 790677"/>
                  <a:gd name="connsiteX3" fmla="*/ 26598 w 223757"/>
                  <a:gd name="connsiteY3" fmla="*/ 724202 h 790677"/>
                  <a:gd name="connsiteX4" fmla="*/ 6596 w 223757"/>
                  <a:gd name="connsiteY4" fmla="*/ 712202 h 790677"/>
                  <a:gd name="connsiteX5" fmla="*/ 6406 w 223757"/>
                  <a:gd name="connsiteY5" fmla="*/ 674488 h 790677"/>
                  <a:gd name="connsiteX6" fmla="*/ 46599 w 223757"/>
                  <a:gd name="connsiteY6" fmla="*/ 644964 h 790677"/>
                  <a:gd name="connsiteX7" fmla="*/ 62029 w 223757"/>
                  <a:gd name="connsiteY7" fmla="*/ 624203 h 790677"/>
                  <a:gd name="connsiteX8" fmla="*/ 64315 w 223757"/>
                  <a:gd name="connsiteY8" fmla="*/ 623821 h 790677"/>
                  <a:gd name="connsiteX9" fmla="*/ 64315 w 223757"/>
                  <a:gd name="connsiteY9" fmla="*/ 623821 h 790677"/>
                  <a:gd name="connsiteX10" fmla="*/ 64887 w 223757"/>
                  <a:gd name="connsiteY10" fmla="*/ 624964 h 790677"/>
                  <a:gd name="connsiteX11" fmla="*/ 64506 w 223757"/>
                  <a:gd name="connsiteY11" fmla="*/ 626107 h 790677"/>
                  <a:gd name="connsiteX12" fmla="*/ 48695 w 223757"/>
                  <a:gd name="connsiteY12" fmla="*/ 647250 h 790677"/>
                  <a:gd name="connsiteX13" fmla="*/ 47933 w 223757"/>
                  <a:gd name="connsiteY13" fmla="*/ 647821 h 790677"/>
                  <a:gd name="connsiteX14" fmla="*/ 8691 w 223757"/>
                  <a:gd name="connsiteY14" fmla="*/ 676393 h 790677"/>
                  <a:gd name="connsiteX15" fmla="*/ 8501 w 223757"/>
                  <a:gd name="connsiteY15" fmla="*/ 709917 h 790677"/>
                  <a:gd name="connsiteX16" fmla="*/ 27741 w 223757"/>
                  <a:gd name="connsiteY16" fmla="*/ 721345 h 790677"/>
                  <a:gd name="connsiteX17" fmla="*/ 51743 w 223757"/>
                  <a:gd name="connsiteY17" fmla="*/ 735631 h 790677"/>
                  <a:gd name="connsiteX18" fmla="*/ 65458 w 223757"/>
                  <a:gd name="connsiteY18" fmla="*/ 751440 h 790677"/>
                  <a:gd name="connsiteX19" fmla="*/ 107366 w 223757"/>
                  <a:gd name="connsiteY19" fmla="*/ 787059 h 790677"/>
                  <a:gd name="connsiteX20" fmla="*/ 116700 w 223757"/>
                  <a:gd name="connsiteY20" fmla="*/ 779821 h 790677"/>
                  <a:gd name="connsiteX21" fmla="*/ 112129 w 223757"/>
                  <a:gd name="connsiteY21" fmla="*/ 767059 h 790677"/>
                  <a:gd name="connsiteX22" fmla="*/ 84698 w 223757"/>
                  <a:gd name="connsiteY22" fmla="*/ 708012 h 790677"/>
                  <a:gd name="connsiteX23" fmla="*/ 81078 w 223757"/>
                  <a:gd name="connsiteY23" fmla="*/ 688583 h 790677"/>
                  <a:gd name="connsiteX24" fmla="*/ 91175 w 223757"/>
                  <a:gd name="connsiteY24" fmla="*/ 656393 h 790677"/>
                  <a:gd name="connsiteX25" fmla="*/ 98413 w 223757"/>
                  <a:gd name="connsiteY25" fmla="*/ 649726 h 790677"/>
                  <a:gd name="connsiteX26" fmla="*/ 100699 w 223757"/>
                  <a:gd name="connsiteY26" fmla="*/ 649726 h 790677"/>
                  <a:gd name="connsiteX27" fmla="*/ 100699 w 223757"/>
                  <a:gd name="connsiteY27" fmla="*/ 652012 h 790677"/>
                  <a:gd name="connsiteX28" fmla="*/ 100699 w 223757"/>
                  <a:gd name="connsiteY28" fmla="*/ 652012 h 790677"/>
                  <a:gd name="connsiteX29" fmla="*/ 93460 w 223757"/>
                  <a:gd name="connsiteY29" fmla="*/ 658678 h 790677"/>
                  <a:gd name="connsiteX30" fmla="*/ 84317 w 223757"/>
                  <a:gd name="connsiteY30" fmla="*/ 687821 h 790677"/>
                  <a:gd name="connsiteX31" fmla="*/ 87936 w 223757"/>
                  <a:gd name="connsiteY31" fmla="*/ 707440 h 790677"/>
                  <a:gd name="connsiteX32" fmla="*/ 114415 w 223757"/>
                  <a:gd name="connsiteY32" fmla="*/ 764773 h 790677"/>
                  <a:gd name="connsiteX33" fmla="*/ 119939 w 223757"/>
                  <a:gd name="connsiteY33" fmla="*/ 780583 h 790677"/>
                  <a:gd name="connsiteX34" fmla="*/ 108319 w 223757"/>
                  <a:gd name="connsiteY34" fmla="*/ 790106 h 790677"/>
                  <a:gd name="connsiteX35" fmla="*/ 105842 w 223757"/>
                  <a:gd name="connsiteY35" fmla="*/ 790678 h 790677"/>
                  <a:gd name="connsiteX36" fmla="*/ 137845 w 223757"/>
                  <a:gd name="connsiteY36" fmla="*/ 146872 h 790677"/>
                  <a:gd name="connsiteX37" fmla="*/ 105080 w 223757"/>
                  <a:gd name="connsiteY37" fmla="*/ 139443 h 790677"/>
                  <a:gd name="connsiteX38" fmla="*/ 104509 w 223757"/>
                  <a:gd name="connsiteY38" fmla="*/ 137157 h 790677"/>
                  <a:gd name="connsiteX39" fmla="*/ 106795 w 223757"/>
                  <a:gd name="connsiteY39" fmla="*/ 136586 h 790677"/>
                  <a:gd name="connsiteX40" fmla="*/ 106795 w 223757"/>
                  <a:gd name="connsiteY40" fmla="*/ 136586 h 790677"/>
                  <a:gd name="connsiteX41" fmla="*/ 171372 w 223757"/>
                  <a:gd name="connsiteY41" fmla="*/ 134681 h 790677"/>
                  <a:gd name="connsiteX42" fmla="*/ 220709 w 223757"/>
                  <a:gd name="connsiteY42" fmla="*/ 58681 h 790677"/>
                  <a:gd name="connsiteX43" fmla="*/ 203946 w 223757"/>
                  <a:gd name="connsiteY43" fmla="*/ 17920 h 790677"/>
                  <a:gd name="connsiteX44" fmla="*/ 150608 w 223757"/>
                  <a:gd name="connsiteY44" fmla="*/ 3634 h 790677"/>
                  <a:gd name="connsiteX45" fmla="*/ 83174 w 223757"/>
                  <a:gd name="connsiteY45" fmla="*/ 53729 h 790677"/>
                  <a:gd name="connsiteX46" fmla="*/ 82221 w 223757"/>
                  <a:gd name="connsiteY46" fmla="*/ 55253 h 790677"/>
                  <a:gd name="connsiteX47" fmla="*/ 80126 w 223757"/>
                  <a:gd name="connsiteY47" fmla="*/ 54491 h 790677"/>
                  <a:gd name="connsiteX48" fmla="*/ 79935 w 223757"/>
                  <a:gd name="connsiteY48" fmla="*/ 53920 h 790677"/>
                  <a:gd name="connsiteX49" fmla="*/ 92508 w 223757"/>
                  <a:gd name="connsiteY49" fmla="*/ 21539 h 790677"/>
                  <a:gd name="connsiteX50" fmla="*/ 150227 w 223757"/>
                  <a:gd name="connsiteY50" fmla="*/ 396 h 790677"/>
                  <a:gd name="connsiteX51" fmla="*/ 205851 w 223757"/>
                  <a:gd name="connsiteY51" fmla="*/ 15444 h 790677"/>
                  <a:gd name="connsiteX52" fmla="*/ 223757 w 223757"/>
                  <a:gd name="connsiteY52" fmla="*/ 58681 h 790677"/>
                  <a:gd name="connsiteX53" fmla="*/ 172896 w 223757"/>
                  <a:gd name="connsiteY53" fmla="*/ 137538 h 790677"/>
                  <a:gd name="connsiteX54" fmla="*/ 137845 w 223757"/>
                  <a:gd name="connsiteY54" fmla="*/ 146872 h 7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23757" h="790677">
                    <a:moveTo>
                      <a:pt x="105842" y="790678"/>
                    </a:moveTo>
                    <a:cubicBezTo>
                      <a:pt x="93460" y="790678"/>
                      <a:pt x="76697" y="770297"/>
                      <a:pt x="63172" y="753535"/>
                    </a:cubicBezTo>
                    <a:cubicBezTo>
                      <a:pt x="57648" y="746869"/>
                      <a:pt x="53076" y="741154"/>
                      <a:pt x="49838" y="738107"/>
                    </a:cubicBezTo>
                    <a:cubicBezTo>
                      <a:pt x="43932" y="732774"/>
                      <a:pt x="35170" y="728393"/>
                      <a:pt x="26598" y="724202"/>
                    </a:cubicBezTo>
                    <a:cubicBezTo>
                      <a:pt x="18597" y="720202"/>
                      <a:pt x="10977" y="716583"/>
                      <a:pt x="6596" y="712202"/>
                    </a:cubicBezTo>
                    <a:cubicBezTo>
                      <a:pt x="-2167" y="703440"/>
                      <a:pt x="-2167" y="686488"/>
                      <a:pt x="6406" y="674488"/>
                    </a:cubicBezTo>
                    <a:cubicBezTo>
                      <a:pt x="19740" y="656012"/>
                      <a:pt x="42980" y="646488"/>
                      <a:pt x="46599" y="644964"/>
                    </a:cubicBezTo>
                    <a:lnTo>
                      <a:pt x="62029" y="624203"/>
                    </a:lnTo>
                    <a:cubicBezTo>
                      <a:pt x="62601" y="623441"/>
                      <a:pt x="63553" y="623250"/>
                      <a:pt x="64315" y="623821"/>
                    </a:cubicBezTo>
                    <a:cubicBezTo>
                      <a:pt x="64315" y="623821"/>
                      <a:pt x="64315" y="623821"/>
                      <a:pt x="64315" y="623821"/>
                    </a:cubicBezTo>
                    <a:cubicBezTo>
                      <a:pt x="64696" y="624012"/>
                      <a:pt x="64887" y="624393"/>
                      <a:pt x="64887" y="624964"/>
                    </a:cubicBezTo>
                    <a:cubicBezTo>
                      <a:pt x="64887" y="625345"/>
                      <a:pt x="64887" y="625917"/>
                      <a:pt x="64506" y="626107"/>
                    </a:cubicBezTo>
                    <a:lnTo>
                      <a:pt x="48695" y="647250"/>
                    </a:lnTo>
                    <a:cubicBezTo>
                      <a:pt x="48504" y="647441"/>
                      <a:pt x="48314" y="647631"/>
                      <a:pt x="47933" y="647821"/>
                    </a:cubicBezTo>
                    <a:cubicBezTo>
                      <a:pt x="47742" y="648012"/>
                      <a:pt x="22216" y="657536"/>
                      <a:pt x="8691" y="676393"/>
                    </a:cubicBezTo>
                    <a:cubicBezTo>
                      <a:pt x="881" y="687250"/>
                      <a:pt x="881" y="702107"/>
                      <a:pt x="8501" y="709917"/>
                    </a:cubicBezTo>
                    <a:cubicBezTo>
                      <a:pt x="12501" y="713916"/>
                      <a:pt x="19930" y="717536"/>
                      <a:pt x="27741" y="721345"/>
                    </a:cubicBezTo>
                    <a:cubicBezTo>
                      <a:pt x="36503" y="725535"/>
                      <a:pt x="45456" y="729916"/>
                      <a:pt x="51743" y="735631"/>
                    </a:cubicBezTo>
                    <a:cubicBezTo>
                      <a:pt x="55171" y="738678"/>
                      <a:pt x="59934" y="744583"/>
                      <a:pt x="65458" y="751440"/>
                    </a:cubicBezTo>
                    <a:cubicBezTo>
                      <a:pt x="78031" y="766678"/>
                      <a:pt x="96889" y="789916"/>
                      <a:pt x="107366" y="787059"/>
                    </a:cubicBezTo>
                    <a:cubicBezTo>
                      <a:pt x="112700" y="785725"/>
                      <a:pt x="115748" y="783250"/>
                      <a:pt x="116700" y="779821"/>
                    </a:cubicBezTo>
                    <a:cubicBezTo>
                      <a:pt x="117843" y="775440"/>
                      <a:pt x="115177" y="770106"/>
                      <a:pt x="112129" y="767059"/>
                    </a:cubicBezTo>
                    <a:cubicBezTo>
                      <a:pt x="111938" y="766868"/>
                      <a:pt x="90984" y="745535"/>
                      <a:pt x="84698" y="708012"/>
                    </a:cubicBezTo>
                    <a:cubicBezTo>
                      <a:pt x="83364" y="700583"/>
                      <a:pt x="82221" y="694107"/>
                      <a:pt x="81078" y="688583"/>
                    </a:cubicBezTo>
                    <a:cubicBezTo>
                      <a:pt x="78602" y="676774"/>
                      <a:pt x="82412" y="664583"/>
                      <a:pt x="91175" y="656393"/>
                    </a:cubicBezTo>
                    <a:lnTo>
                      <a:pt x="98413" y="649726"/>
                    </a:lnTo>
                    <a:cubicBezTo>
                      <a:pt x="98985" y="649155"/>
                      <a:pt x="100128" y="649155"/>
                      <a:pt x="100699" y="649726"/>
                    </a:cubicBezTo>
                    <a:cubicBezTo>
                      <a:pt x="101271" y="650298"/>
                      <a:pt x="101271" y="651440"/>
                      <a:pt x="100699" y="652012"/>
                    </a:cubicBezTo>
                    <a:cubicBezTo>
                      <a:pt x="100699" y="652012"/>
                      <a:pt x="100699" y="652012"/>
                      <a:pt x="100699" y="652012"/>
                    </a:cubicBezTo>
                    <a:lnTo>
                      <a:pt x="93460" y="658678"/>
                    </a:lnTo>
                    <a:cubicBezTo>
                      <a:pt x="85460" y="666107"/>
                      <a:pt x="82031" y="677154"/>
                      <a:pt x="84317" y="687821"/>
                    </a:cubicBezTo>
                    <a:cubicBezTo>
                      <a:pt x="85460" y="693345"/>
                      <a:pt x="86793" y="700011"/>
                      <a:pt x="87936" y="707440"/>
                    </a:cubicBezTo>
                    <a:cubicBezTo>
                      <a:pt x="94032" y="744011"/>
                      <a:pt x="114224" y="764583"/>
                      <a:pt x="114415" y="764773"/>
                    </a:cubicBezTo>
                    <a:cubicBezTo>
                      <a:pt x="118224" y="768583"/>
                      <a:pt x="121463" y="775059"/>
                      <a:pt x="119939" y="780583"/>
                    </a:cubicBezTo>
                    <a:cubicBezTo>
                      <a:pt x="119177" y="783630"/>
                      <a:pt x="116319" y="788011"/>
                      <a:pt x="108319" y="790106"/>
                    </a:cubicBezTo>
                    <a:cubicBezTo>
                      <a:pt x="107557" y="790678"/>
                      <a:pt x="106604" y="790678"/>
                      <a:pt x="105842" y="790678"/>
                    </a:cubicBezTo>
                    <a:close/>
                    <a:moveTo>
                      <a:pt x="137845" y="146872"/>
                    </a:moveTo>
                    <a:cubicBezTo>
                      <a:pt x="126416" y="146872"/>
                      <a:pt x="115367" y="144395"/>
                      <a:pt x="105080" y="139443"/>
                    </a:cubicBezTo>
                    <a:cubicBezTo>
                      <a:pt x="104318" y="139062"/>
                      <a:pt x="103937" y="138110"/>
                      <a:pt x="104509" y="137157"/>
                    </a:cubicBezTo>
                    <a:cubicBezTo>
                      <a:pt x="104890" y="136395"/>
                      <a:pt x="105842" y="136015"/>
                      <a:pt x="106795" y="136586"/>
                    </a:cubicBezTo>
                    <a:lnTo>
                      <a:pt x="106795" y="136586"/>
                    </a:lnTo>
                    <a:cubicBezTo>
                      <a:pt x="107176" y="136776"/>
                      <a:pt x="138607" y="153729"/>
                      <a:pt x="171372" y="134681"/>
                    </a:cubicBezTo>
                    <a:cubicBezTo>
                      <a:pt x="204136" y="115634"/>
                      <a:pt x="220709" y="75634"/>
                      <a:pt x="220709" y="58681"/>
                    </a:cubicBezTo>
                    <a:cubicBezTo>
                      <a:pt x="220709" y="51062"/>
                      <a:pt x="218995" y="31825"/>
                      <a:pt x="203946" y="17920"/>
                    </a:cubicBezTo>
                    <a:cubicBezTo>
                      <a:pt x="191754" y="6682"/>
                      <a:pt x="173848" y="1920"/>
                      <a:pt x="150608" y="3634"/>
                    </a:cubicBezTo>
                    <a:cubicBezTo>
                      <a:pt x="87555" y="8777"/>
                      <a:pt x="82412" y="40396"/>
                      <a:pt x="83174" y="53729"/>
                    </a:cubicBezTo>
                    <a:cubicBezTo>
                      <a:pt x="83174" y="54300"/>
                      <a:pt x="82793" y="55063"/>
                      <a:pt x="82221" y="55253"/>
                    </a:cubicBezTo>
                    <a:cubicBezTo>
                      <a:pt x="81459" y="55634"/>
                      <a:pt x="80507" y="55253"/>
                      <a:pt x="80126" y="54491"/>
                    </a:cubicBezTo>
                    <a:cubicBezTo>
                      <a:pt x="80126" y="54300"/>
                      <a:pt x="79935" y="54110"/>
                      <a:pt x="79935" y="53920"/>
                    </a:cubicBezTo>
                    <a:cubicBezTo>
                      <a:pt x="79364" y="41729"/>
                      <a:pt x="83936" y="29920"/>
                      <a:pt x="92508" y="21539"/>
                    </a:cubicBezTo>
                    <a:cubicBezTo>
                      <a:pt x="104318" y="9729"/>
                      <a:pt x="123749" y="2491"/>
                      <a:pt x="150227" y="396"/>
                    </a:cubicBezTo>
                    <a:cubicBezTo>
                      <a:pt x="174229" y="-1508"/>
                      <a:pt x="193088" y="3444"/>
                      <a:pt x="205851" y="15444"/>
                    </a:cubicBezTo>
                    <a:cubicBezTo>
                      <a:pt x="221852" y="30301"/>
                      <a:pt x="223757" y="50491"/>
                      <a:pt x="223757" y="58681"/>
                    </a:cubicBezTo>
                    <a:cubicBezTo>
                      <a:pt x="223757" y="75253"/>
                      <a:pt x="208327" y="116776"/>
                      <a:pt x="172896" y="137538"/>
                    </a:cubicBezTo>
                    <a:cubicBezTo>
                      <a:pt x="162228" y="143634"/>
                      <a:pt x="150227" y="147062"/>
                      <a:pt x="137845" y="146872"/>
                    </a:cubicBezTo>
                    <a:close/>
                  </a:path>
                </a:pathLst>
              </a:custGeom>
              <a:solidFill>
                <a:srgbClr val="000000"/>
              </a:solidFill>
              <a:ln w="1904" cap="flat">
                <a:noFill/>
                <a:prstDash val="solid"/>
                <a:miter/>
              </a:ln>
            </p:spPr>
            <p:txBody>
              <a:bodyPr rtlCol="0" anchor="ctr"/>
              <a:lstStyle/>
              <a:p>
                <a:endParaRPr lang="fr-FR"/>
              </a:p>
            </p:txBody>
          </p:sp>
          <p:sp>
            <p:nvSpPr>
              <p:cNvPr id="1516" name="Forme libre 1515">
                <a:extLst>
                  <a:ext uri="{FF2B5EF4-FFF2-40B4-BE49-F238E27FC236}">
                    <a16:creationId xmlns:a16="http://schemas.microsoft.com/office/drawing/2014/main" id="{AB28BBC8-52C9-064E-FA81-61403D4678DC}"/>
                  </a:ext>
                </a:extLst>
              </p:cNvPr>
              <p:cNvSpPr/>
              <p:nvPr/>
            </p:nvSpPr>
            <p:spPr>
              <a:xfrm>
                <a:off x="1838541" y="7840001"/>
                <a:ext cx="29748" cy="29640"/>
              </a:xfrm>
              <a:custGeom>
                <a:avLst/>
                <a:gdLst>
                  <a:gd name="connsiteX0" fmla="*/ 8223 w 29748"/>
                  <a:gd name="connsiteY0" fmla="*/ 29641 h 29640"/>
                  <a:gd name="connsiteX1" fmla="*/ 7271 w 29748"/>
                  <a:gd name="connsiteY1" fmla="*/ 29260 h 29640"/>
                  <a:gd name="connsiteX2" fmla="*/ 1175 w 29748"/>
                  <a:gd name="connsiteY2" fmla="*/ 11165 h 29640"/>
                  <a:gd name="connsiteX3" fmla="*/ 18129 w 29748"/>
                  <a:gd name="connsiteY3" fmla="*/ 117 h 29640"/>
                  <a:gd name="connsiteX4" fmla="*/ 29749 w 29748"/>
                  <a:gd name="connsiteY4" fmla="*/ 18403 h 29640"/>
                  <a:gd name="connsiteX5" fmla="*/ 28225 w 29748"/>
                  <a:gd name="connsiteY5" fmla="*/ 20117 h 29640"/>
                  <a:gd name="connsiteX6" fmla="*/ 26511 w 29748"/>
                  <a:gd name="connsiteY6" fmla="*/ 18594 h 29640"/>
                  <a:gd name="connsiteX7" fmla="*/ 17557 w 29748"/>
                  <a:gd name="connsiteY7" fmla="*/ 3356 h 29640"/>
                  <a:gd name="connsiteX8" fmla="*/ 4223 w 29748"/>
                  <a:gd name="connsiteY8" fmla="*/ 12498 h 29640"/>
                  <a:gd name="connsiteX9" fmla="*/ 9176 w 29748"/>
                  <a:gd name="connsiteY9" fmla="*/ 26594 h 29640"/>
                  <a:gd name="connsiteX10" fmla="*/ 9557 w 29748"/>
                  <a:gd name="connsiteY10" fmla="*/ 28879 h 29640"/>
                  <a:gd name="connsiteX11" fmla="*/ 9176 w 29748"/>
                  <a:gd name="connsiteY11" fmla="*/ 29260 h 29640"/>
                  <a:gd name="connsiteX12" fmla="*/ 8223 w 29748"/>
                  <a:gd name="connsiteY12" fmla="*/ 29641 h 29640"/>
                  <a:gd name="connsiteX13" fmla="*/ 8223 w 29748"/>
                  <a:gd name="connsiteY13" fmla="*/ 29641 h 29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748" h="29640">
                    <a:moveTo>
                      <a:pt x="8223" y="29641"/>
                    </a:moveTo>
                    <a:cubicBezTo>
                      <a:pt x="7842" y="29641"/>
                      <a:pt x="7652" y="29451"/>
                      <a:pt x="7271" y="29260"/>
                    </a:cubicBezTo>
                    <a:cubicBezTo>
                      <a:pt x="794" y="24689"/>
                      <a:pt x="-1682" y="18022"/>
                      <a:pt x="1175" y="11165"/>
                    </a:cubicBezTo>
                    <a:cubicBezTo>
                      <a:pt x="4032" y="4117"/>
                      <a:pt x="11652" y="-835"/>
                      <a:pt x="18129" y="117"/>
                    </a:cubicBezTo>
                    <a:cubicBezTo>
                      <a:pt x="21939" y="689"/>
                      <a:pt x="28606" y="3927"/>
                      <a:pt x="29749" y="18403"/>
                    </a:cubicBezTo>
                    <a:cubicBezTo>
                      <a:pt x="29749" y="19355"/>
                      <a:pt x="29177" y="20117"/>
                      <a:pt x="28225" y="20117"/>
                    </a:cubicBezTo>
                    <a:cubicBezTo>
                      <a:pt x="27272" y="20117"/>
                      <a:pt x="26511" y="19546"/>
                      <a:pt x="26511" y="18594"/>
                    </a:cubicBezTo>
                    <a:cubicBezTo>
                      <a:pt x="25748" y="9451"/>
                      <a:pt x="22701" y="4117"/>
                      <a:pt x="17557" y="3356"/>
                    </a:cubicBezTo>
                    <a:cubicBezTo>
                      <a:pt x="12605" y="2594"/>
                      <a:pt x="6509" y="6784"/>
                      <a:pt x="4223" y="12498"/>
                    </a:cubicBezTo>
                    <a:cubicBezTo>
                      <a:pt x="2889" y="15546"/>
                      <a:pt x="1937" y="21641"/>
                      <a:pt x="9176" y="26594"/>
                    </a:cubicBezTo>
                    <a:cubicBezTo>
                      <a:pt x="9938" y="27165"/>
                      <a:pt x="10128" y="28118"/>
                      <a:pt x="9557" y="28879"/>
                    </a:cubicBezTo>
                    <a:cubicBezTo>
                      <a:pt x="9366" y="29070"/>
                      <a:pt x="9366" y="29070"/>
                      <a:pt x="9176" y="29260"/>
                    </a:cubicBezTo>
                    <a:cubicBezTo>
                      <a:pt x="8795" y="29641"/>
                      <a:pt x="8414" y="29641"/>
                      <a:pt x="8223" y="29641"/>
                    </a:cubicBezTo>
                    <a:lnTo>
                      <a:pt x="8223" y="29641"/>
                    </a:lnTo>
                    <a:close/>
                  </a:path>
                </a:pathLst>
              </a:custGeom>
              <a:solidFill>
                <a:srgbClr val="000000"/>
              </a:solidFill>
              <a:ln w="1904" cap="flat">
                <a:noFill/>
                <a:prstDash val="solid"/>
                <a:miter/>
              </a:ln>
            </p:spPr>
            <p:txBody>
              <a:bodyPr rtlCol="0" anchor="ctr"/>
              <a:lstStyle/>
              <a:p>
                <a:endParaRPr lang="fr-FR"/>
              </a:p>
            </p:txBody>
          </p:sp>
          <p:sp>
            <p:nvSpPr>
              <p:cNvPr id="1517" name="Forme libre 1516">
                <a:extLst>
                  <a:ext uri="{FF2B5EF4-FFF2-40B4-BE49-F238E27FC236}">
                    <a16:creationId xmlns:a16="http://schemas.microsoft.com/office/drawing/2014/main" id="{572AD043-BB65-5C4B-5ED8-93BC001D52C7}"/>
                  </a:ext>
                </a:extLst>
              </p:cNvPr>
              <p:cNvSpPr/>
              <p:nvPr/>
            </p:nvSpPr>
            <p:spPr>
              <a:xfrm>
                <a:off x="1864622" y="7846676"/>
                <a:ext cx="75292" cy="23536"/>
              </a:xfrm>
              <a:custGeom>
                <a:avLst/>
                <a:gdLst>
                  <a:gd name="connsiteX0" fmla="*/ 66721 w 75292"/>
                  <a:gd name="connsiteY0" fmla="*/ 23537 h 23536"/>
                  <a:gd name="connsiteX1" fmla="*/ 57006 w 75292"/>
                  <a:gd name="connsiteY1" fmla="*/ 15156 h 23536"/>
                  <a:gd name="connsiteX2" fmla="*/ 45005 w 75292"/>
                  <a:gd name="connsiteY2" fmla="*/ 4109 h 23536"/>
                  <a:gd name="connsiteX3" fmla="*/ 2144 w 75292"/>
                  <a:gd name="connsiteY3" fmla="*/ 10394 h 23536"/>
                  <a:gd name="connsiteX4" fmla="*/ 49 w 75292"/>
                  <a:gd name="connsiteY4" fmla="*/ 9251 h 23536"/>
                  <a:gd name="connsiteX5" fmla="*/ 1001 w 75292"/>
                  <a:gd name="connsiteY5" fmla="*/ 7346 h 23536"/>
                  <a:gd name="connsiteX6" fmla="*/ 45767 w 75292"/>
                  <a:gd name="connsiteY6" fmla="*/ 871 h 23536"/>
                  <a:gd name="connsiteX7" fmla="*/ 59863 w 75292"/>
                  <a:gd name="connsiteY7" fmla="*/ 13442 h 23536"/>
                  <a:gd name="connsiteX8" fmla="*/ 73007 w 75292"/>
                  <a:gd name="connsiteY8" fmla="*/ 18203 h 23536"/>
                  <a:gd name="connsiteX9" fmla="*/ 74722 w 75292"/>
                  <a:gd name="connsiteY9" fmla="*/ 18394 h 23536"/>
                  <a:gd name="connsiteX10" fmla="*/ 75293 w 75292"/>
                  <a:gd name="connsiteY10" fmla="*/ 19537 h 23536"/>
                  <a:gd name="connsiteX11" fmla="*/ 74912 w 75292"/>
                  <a:gd name="connsiteY11" fmla="*/ 20680 h 23536"/>
                  <a:gd name="connsiteX12" fmla="*/ 74341 w 75292"/>
                  <a:gd name="connsiteY12" fmla="*/ 21061 h 23536"/>
                  <a:gd name="connsiteX13" fmla="*/ 66721 w 75292"/>
                  <a:gd name="connsiteY13" fmla="*/ 23537 h 23536"/>
                  <a:gd name="connsiteX14" fmla="*/ 66721 w 75292"/>
                  <a:gd name="connsiteY14" fmla="*/ 23537 h 2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5292" h="23536">
                    <a:moveTo>
                      <a:pt x="66721" y="23537"/>
                    </a:moveTo>
                    <a:cubicBezTo>
                      <a:pt x="61387" y="23537"/>
                      <a:pt x="59101" y="19347"/>
                      <a:pt x="57006" y="15156"/>
                    </a:cubicBezTo>
                    <a:cubicBezTo>
                      <a:pt x="54529" y="10584"/>
                      <a:pt x="51862" y="5632"/>
                      <a:pt x="45005" y="4109"/>
                    </a:cubicBezTo>
                    <a:cubicBezTo>
                      <a:pt x="28622" y="490"/>
                      <a:pt x="2334" y="10394"/>
                      <a:pt x="2144" y="10394"/>
                    </a:cubicBezTo>
                    <a:cubicBezTo>
                      <a:pt x="1382" y="10584"/>
                      <a:pt x="430" y="10204"/>
                      <a:pt x="49" y="9251"/>
                    </a:cubicBezTo>
                    <a:cubicBezTo>
                      <a:pt x="-142" y="8490"/>
                      <a:pt x="239" y="7537"/>
                      <a:pt x="1001" y="7346"/>
                    </a:cubicBezTo>
                    <a:cubicBezTo>
                      <a:pt x="2144" y="6966"/>
                      <a:pt x="28432" y="-2939"/>
                      <a:pt x="45767" y="871"/>
                    </a:cubicBezTo>
                    <a:cubicBezTo>
                      <a:pt x="54148" y="2775"/>
                      <a:pt x="57387" y="8680"/>
                      <a:pt x="59863" y="13442"/>
                    </a:cubicBezTo>
                    <a:cubicBezTo>
                      <a:pt x="62911" y="19156"/>
                      <a:pt x="64625" y="22394"/>
                      <a:pt x="73007" y="18203"/>
                    </a:cubicBezTo>
                    <a:cubicBezTo>
                      <a:pt x="73578" y="17823"/>
                      <a:pt x="74341" y="18013"/>
                      <a:pt x="74722" y="18394"/>
                    </a:cubicBezTo>
                    <a:cubicBezTo>
                      <a:pt x="75103" y="18585"/>
                      <a:pt x="75293" y="19156"/>
                      <a:pt x="75293" y="19537"/>
                    </a:cubicBezTo>
                    <a:cubicBezTo>
                      <a:pt x="75293" y="19918"/>
                      <a:pt x="75103" y="20299"/>
                      <a:pt x="74912" y="20680"/>
                    </a:cubicBezTo>
                    <a:cubicBezTo>
                      <a:pt x="74722" y="20870"/>
                      <a:pt x="74531" y="21061"/>
                      <a:pt x="74341" y="21061"/>
                    </a:cubicBezTo>
                    <a:cubicBezTo>
                      <a:pt x="72055" y="22585"/>
                      <a:pt x="69578" y="23347"/>
                      <a:pt x="66721" y="23537"/>
                    </a:cubicBezTo>
                    <a:lnTo>
                      <a:pt x="66721" y="23537"/>
                    </a:lnTo>
                    <a:close/>
                  </a:path>
                </a:pathLst>
              </a:custGeom>
              <a:solidFill>
                <a:srgbClr val="000000"/>
              </a:solidFill>
              <a:ln w="1904" cap="flat">
                <a:noFill/>
                <a:prstDash val="solid"/>
                <a:miter/>
              </a:ln>
            </p:spPr>
            <p:txBody>
              <a:bodyPr rtlCol="0" anchor="ctr"/>
              <a:lstStyle/>
              <a:p>
                <a:endParaRPr lang="fr-FR"/>
              </a:p>
            </p:txBody>
          </p:sp>
          <p:sp>
            <p:nvSpPr>
              <p:cNvPr id="1518" name="Forme libre 1517">
                <a:extLst>
                  <a:ext uri="{FF2B5EF4-FFF2-40B4-BE49-F238E27FC236}">
                    <a16:creationId xmlns:a16="http://schemas.microsoft.com/office/drawing/2014/main" id="{4F9FB088-26FB-9DEE-532B-63976648D3D4}"/>
                  </a:ext>
                </a:extLst>
              </p:cNvPr>
              <p:cNvSpPr/>
              <p:nvPr/>
            </p:nvSpPr>
            <p:spPr>
              <a:xfrm>
                <a:off x="1889466" y="7876513"/>
                <a:ext cx="19681" cy="23785"/>
              </a:xfrm>
              <a:custGeom>
                <a:avLst/>
                <a:gdLst>
                  <a:gd name="connsiteX0" fmla="*/ 13874 w 19681"/>
                  <a:gd name="connsiteY0" fmla="*/ 6653 h 23785"/>
                  <a:gd name="connsiteX1" fmla="*/ 730 w 19681"/>
                  <a:gd name="connsiteY1" fmla="*/ 938 h 23785"/>
                  <a:gd name="connsiteX2" fmla="*/ 5492 w 19681"/>
                  <a:gd name="connsiteY2" fmla="*/ 15986 h 23785"/>
                  <a:gd name="connsiteX3" fmla="*/ 17684 w 19681"/>
                  <a:gd name="connsiteY3" fmla="*/ 23605 h 23785"/>
                  <a:gd name="connsiteX4" fmla="*/ 13874 w 19681"/>
                  <a:gd name="connsiteY4" fmla="*/ 6653 h 23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1" h="23785">
                    <a:moveTo>
                      <a:pt x="13874" y="6653"/>
                    </a:moveTo>
                    <a:cubicBezTo>
                      <a:pt x="6826" y="-395"/>
                      <a:pt x="2635" y="-966"/>
                      <a:pt x="730" y="938"/>
                    </a:cubicBezTo>
                    <a:cubicBezTo>
                      <a:pt x="-1175" y="2843"/>
                      <a:pt x="730" y="10462"/>
                      <a:pt x="5492" y="15986"/>
                    </a:cubicBezTo>
                    <a:cubicBezTo>
                      <a:pt x="10255" y="21700"/>
                      <a:pt x="13112" y="24557"/>
                      <a:pt x="17684" y="23605"/>
                    </a:cubicBezTo>
                    <a:cubicBezTo>
                      <a:pt x="22446" y="22652"/>
                      <a:pt x="17684" y="10462"/>
                      <a:pt x="13874" y="6653"/>
                    </a:cubicBezTo>
                    <a:close/>
                  </a:path>
                </a:pathLst>
              </a:custGeom>
              <a:solidFill>
                <a:srgbClr val="FFFFFF"/>
              </a:solidFill>
              <a:ln w="1904" cap="flat">
                <a:noFill/>
                <a:prstDash val="solid"/>
                <a:miter/>
              </a:ln>
            </p:spPr>
            <p:txBody>
              <a:bodyPr rtlCol="0" anchor="ctr"/>
              <a:lstStyle/>
              <a:p>
                <a:endParaRPr lang="fr-FR"/>
              </a:p>
            </p:txBody>
          </p:sp>
          <p:sp>
            <p:nvSpPr>
              <p:cNvPr id="1519" name="Forme libre 1518">
                <a:extLst>
                  <a:ext uri="{FF2B5EF4-FFF2-40B4-BE49-F238E27FC236}">
                    <a16:creationId xmlns:a16="http://schemas.microsoft.com/office/drawing/2014/main" id="{9C77C3B0-0554-25D9-0E1E-B5B4137F5C27}"/>
                  </a:ext>
                </a:extLst>
              </p:cNvPr>
              <p:cNvSpPr/>
              <p:nvPr/>
            </p:nvSpPr>
            <p:spPr>
              <a:xfrm>
                <a:off x="1818904" y="7851880"/>
                <a:ext cx="91747" cy="50142"/>
              </a:xfrm>
              <a:custGeom>
                <a:avLst/>
                <a:gdLst>
                  <a:gd name="connsiteX0" fmla="*/ 22145 w 91747"/>
                  <a:gd name="connsiteY0" fmla="*/ 13000 h 50142"/>
                  <a:gd name="connsiteX1" fmla="*/ 22145 w 91747"/>
                  <a:gd name="connsiteY1" fmla="*/ 13000 h 50142"/>
                  <a:gd name="connsiteX2" fmla="*/ 429 w 91747"/>
                  <a:gd name="connsiteY2" fmla="*/ 2714 h 50142"/>
                  <a:gd name="connsiteX3" fmla="*/ 429 w 91747"/>
                  <a:gd name="connsiteY3" fmla="*/ 429 h 50142"/>
                  <a:gd name="connsiteX4" fmla="*/ 2715 w 91747"/>
                  <a:gd name="connsiteY4" fmla="*/ 429 h 50142"/>
                  <a:gd name="connsiteX5" fmla="*/ 22145 w 91747"/>
                  <a:gd name="connsiteY5" fmla="*/ 9762 h 50142"/>
                  <a:gd name="connsiteX6" fmla="*/ 23669 w 91747"/>
                  <a:gd name="connsiteY6" fmla="*/ 11476 h 50142"/>
                  <a:gd name="connsiteX7" fmla="*/ 22145 w 91747"/>
                  <a:gd name="connsiteY7" fmla="*/ 13000 h 50142"/>
                  <a:gd name="connsiteX8" fmla="*/ 22145 w 91747"/>
                  <a:gd name="connsiteY8" fmla="*/ 13000 h 50142"/>
                  <a:gd name="connsiteX9" fmla="*/ 86531 w 91747"/>
                  <a:gd name="connsiteY9" fmla="*/ 50142 h 50142"/>
                  <a:gd name="connsiteX10" fmla="*/ 74721 w 91747"/>
                  <a:gd name="connsiteY10" fmla="*/ 41762 h 50142"/>
                  <a:gd name="connsiteX11" fmla="*/ 70149 w 91747"/>
                  <a:gd name="connsiteY11" fmla="*/ 24428 h 50142"/>
                  <a:gd name="connsiteX12" fmla="*/ 85579 w 91747"/>
                  <a:gd name="connsiteY12" fmla="*/ 30142 h 50142"/>
                  <a:gd name="connsiteX13" fmla="*/ 91484 w 91747"/>
                  <a:gd name="connsiteY13" fmla="*/ 47095 h 50142"/>
                  <a:gd name="connsiteX14" fmla="*/ 88436 w 91747"/>
                  <a:gd name="connsiteY14" fmla="*/ 49952 h 50142"/>
                  <a:gd name="connsiteX15" fmla="*/ 86531 w 91747"/>
                  <a:gd name="connsiteY15" fmla="*/ 50142 h 50142"/>
                  <a:gd name="connsiteX16" fmla="*/ 86531 w 91747"/>
                  <a:gd name="connsiteY16" fmla="*/ 50142 h 50142"/>
                  <a:gd name="connsiteX17" fmla="*/ 73768 w 91747"/>
                  <a:gd name="connsiteY17" fmla="*/ 26333 h 50142"/>
                  <a:gd name="connsiteX18" fmla="*/ 72435 w 91747"/>
                  <a:gd name="connsiteY18" fmla="*/ 26714 h 50142"/>
                  <a:gd name="connsiteX19" fmla="*/ 77197 w 91747"/>
                  <a:gd name="connsiteY19" fmla="*/ 39666 h 50142"/>
                  <a:gd name="connsiteX20" fmla="*/ 87864 w 91747"/>
                  <a:gd name="connsiteY20" fmla="*/ 46714 h 50142"/>
                  <a:gd name="connsiteX21" fmla="*/ 88436 w 91747"/>
                  <a:gd name="connsiteY21" fmla="*/ 46143 h 50142"/>
                  <a:gd name="connsiteX22" fmla="*/ 83293 w 91747"/>
                  <a:gd name="connsiteY22" fmla="*/ 32429 h 50142"/>
                  <a:gd name="connsiteX23" fmla="*/ 73768 w 91747"/>
                  <a:gd name="connsiteY23" fmla="*/ 26333 h 50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747" h="50142">
                    <a:moveTo>
                      <a:pt x="22145" y="13000"/>
                    </a:moveTo>
                    <a:cubicBezTo>
                      <a:pt x="22145" y="13000"/>
                      <a:pt x="22145" y="13000"/>
                      <a:pt x="22145" y="13000"/>
                    </a:cubicBezTo>
                    <a:cubicBezTo>
                      <a:pt x="9191" y="12047"/>
                      <a:pt x="810" y="3095"/>
                      <a:pt x="429" y="2714"/>
                    </a:cubicBezTo>
                    <a:cubicBezTo>
                      <a:pt x="-143" y="2143"/>
                      <a:pt x="-143" y="1000"/>
                      <a:pt x="429" y="429"/>
                    </a:cubicBezTo>
                    <a:cubicBezTo>
                      <a:pt x="1000" y="-143"/>
                      <a:pt x="2143" y="-143"/>
                      <a:pt x="2715" y="429"/>
                    </a:cubicBezTo>
                    <a:cubicBezTo>
                      <a:pt x="2715" y="429"/>
                      <a:pt x="10715" y="8809"/>
                      <a:pt x="22145" y="9762"/>
                    </a:cubicBezTo>
                    <a:cubicBezTo>
                      <a:pt x="23097" y="9762"/>
                      <a:pt x="23669" y="10524"/>
                      <a:pt x="23669" y="11476"/>
                    </a:cubicBezTo>
                    <a:cubicBezTo>
                      <a:pt x="23669" y="12429"/>
                      <a:pt x="23097" y="13000"/>
                      <a:pt x="22145" y="13000"/>
                    </a:cubicBezTo>
                    <a:lnTo>
                      <a:pt x="22145" y="13000"/>
                    </a:lnTo>
                    <a:close/>
                    <a:moveTo>
                      <a:pt x="86531" y="50142"/>
                    </a:moveTo>
                    <a:cubicBezTo>
                      <a:pt x="81959" y="50142"/>
                      <a:pt x="78911" y="46904"/>
                      <a:pt x="74721" y="41762"/>
                    </a:cubicBezTo>
                    <a:cubicBezTo>
                      <a:pt x="70149" y="36238"/>
                      <a:pt x="67101" y="27476"/>
                      <a:pt x="70149" y="24428"/>
                    </a:cubicBezTo>
                    <a:cubicBezTo>
                      <a:pt x="72054" y="22523"/>
                      <a:pt x="76435" y="20809"/>
                      <a:pt x="85579" y="30142"/>
                    </a:cubicBezTo>
                    <a:cubicBezTo>
                      <a:pt x="88817" y="33381"/>
                      <a:pt x="92817" y="42523"/>
                      <a:pt x="91484" y="47095"/>
                    </a:cubicBezTo>
                    <a:cubicBezTo>
                      <a:pt x="91103" y="48619"/>
                      <a:pt x="89960" y="49571"/>
                      <a:pt x="88436" y="49952"/>
                    </a:cubicBezTo>
                    <a:cubicBezTo>
                      <a:pt x="87864" y="49952"/>
                      <a:pt x="87103" y="50142"/>
                      <a:pt x="86531" y="50142"/>
                    </a:cubicBezTo>
                    <a:lnTo>
                      <a:pt x="86531" y="50142"/>
                    </a:lnTo>
                    <a:close/>
                    <a:moveTo>
                      <a:pt x="73768" y="26333"/>
                    </a:moveTo>
                    <a:cubicBezTo>
                      <a:pt x="73197" y="26333"/>
                      <a:pt x="72816" y="26524"/>
                      <a:pt x="72435" y="26714"/>
                    </a:cubicBezTo>
                    <a:cubicBezTo>
                      <a:pt x="71673" y="27476"/>
                      <a:pt x="72435" y="33952"/>
                      <a:pt x="77197" y="39666"/>
                    </a:cubicBezTo>
                    <a:cubicBezTo>
                      <a:pt x="82150" y="45571"/>
                      <a:pt x="84245" y="47285"/>
                      <a:pt x="87864" y="46714"/>
                    </a:cubicBezTo>
                    <a:cubicBezTo>
                      <a:pt x="88055" y="46714"/>
                      <a:pt x="88245" y="46714"/>
                      <a:pt x="88436" y="46143"/>
                    </a:cubicBezTo>
                    <a:cubicBezTo>
                      <a:pt x="89388" y="43095"/>
                      <a:pt x="85960" y="35286"/>
                      <a:pt x="83293" y="32429"/>
                    </a:cubicBezTo>
                    <a:cubicBezTo>
                      <a:pt x="78911" y="28048"/>
                      <a:pt x="75673" y="26333"/>
                      <a:pt x="73768" y="26333"/>
                    </a:cubicBezTo>
                    <a:close/>
                  </a:path>
                </a:pathLst>
              </a:custGeom>
              <a:solidFill>
                <a:srgbClr val="000000"/>
              </a:solidFill>
              <a:ln w="1904" cap="flat">
                <a:noFill/>
                <a:prstDash val="solid"/>
                <a:miter/>
              </a:ln>
            </p:spPr>
            <p:txBody>
              <a:bodyPr rtlCol="0" anchor="ctr"/>
              <a:lstStyle/>
              <a:p>
                <a:endParaRPr lang="fr-FR"/>
              </a:p>
            </p:txBody>
          </p:sp>
          <p:sp>
            <p:nvSpPr>
              <p:cNvPr id="1520" name="Forme libre 1519">
                <a:extLst>
                  <a:ext uri="{FF2B5EF4-FFF2-40B4-BE49-F238E27FC236}">
                    <a16:creationId xmlns:a16="http://schemas.microsoft.com/office/drawing/2014/main" id="{507C3EF1-DA17-0F3D-D045-43C1D5AA4A0E}"/>
                  </a:ext>
                </a:extLst>
              </p:cNvPr>
              <p:cNvSpPr/>
              <p:nvPr/>
            </p:nvSpPr>
            <p:spPr>
              <a:xfrm>
                <a:off x="1875494" y="7874449"/>
                <a:ext cx="59848" cy="247191"/>
              </a:xfrm>
              <a:custGeom>
                <a:avLst/>
                <a:gdLst>
                  <a:gd name="connsiteX0" fmla="*/ 23846 w 59848"/>
                  <a:gd name="connsiteY0" fmla="*/ 23002 h 247191"/>
                  <a:gd name="connsiteX1" fmla="*/ 32799 w 59848"/>
                  <a:gd name="connsiteY1" fmla="*/ 17859 h 247191"/>
                  <a:gd name="connsiteX2" fmla="*/ 23846 w 59848"/>
                  <a:gd name="connsiteY2" fmla="*/ 23002 h 247191"/>
                  <a:gd name="connsiteX3" fmla="*/ 5940 w 59848"/>
                  <a:gd name="connsiteY3" fmla="*/ 51383 h 247191"/>
                  <a:gd name="connsiteX4" fmla="*/ 5368 w 59848"/>
                  <a:gd name="connsiteY4" fmla="*/ 51192 h 247191"/>
                  <a:gd name="connsiteX5" fmla="*/ 416 w 59848"/>
                  <a:gd name="connsiteY5" fmla="*/ 46431 h 247191"/>
                  <a:gd name="connsiteX6" fmla="*/ 1558 w 59848"/>
                  <a:gd name="connsiteY6" fmla="*/ 38431 h 247191"/>
                  <a:gd name="connsiteX7" fmla="*/ 3844 w 59848"/>
                  <a:gd name="connsiteY7" fmla="*/ 37859 h 247191"/>
                  <a:gd name="connsiteX8" fmla="*/ 4606 w 59848"/>
                  <a:gd name="connsiteY8" fmla="*/ 38812 h 247191"/>
                  <a:gd name="connsiteX9" fmla="*/ 4416 w 59848"/>
                  <a:gd name="connsiteY9" fmla="*/ 39954 h 247191"/>
                  <a:gd name="connsiteX10" fmla="*/ 3654 w 59848"/>
                  <a:gd name="connsiteY10" fmla="*/ 45288 h 247191"/>
                  <a:gd name="connsiteX11" fmla="*/ 6702 w 59848"/>
                  <a:gd name="connsiteY11" fmla="*/ 47954 h 247191"/>
                  <a:gd name="connsiteX12" fmla="*/ 7654 w 59848"/>
                  <a:gd name="connsiteY12" fmla="*/ 50049 h 247191"/>
                  <a:gd name="connsiteX13" fmla="*/ 7083 w 59848"/>
                  <a:gd name="connsiteY13" fmla="*/ 50812 h 247191"/>
                  <a:gd name="connsiteX14" fmla="*/ 5940 w 59848"/>
                  <a:gd name="connsiteY14" fmla="*/ 51383 h 247191"/>
                  <a:gd name="connsiteX15" fmla="*/ 5940 w 59848"/>
                  <a:gd name="connsiteY15" fmla="*/ 51383 h 247191"/>
                  <a:gd name="connsiteX16" fmla="*/ 28418 w 59848"/>
                  <a:gd name="connsiteY16" fmla="*/ 51192 h 247191"/>
                  <a:gd name="connsiteX17" fmla="*/ 14321 w 59848"/>
                  <a:gd name="connsiteY17" fmla="*/ 47573 h 247191"/>
                  <a:gd name="connsiteX18" fmla="*/ 13369 w 59848"/>
                  <a:gd name="connsiteY18" fmla="*/ 45478 h 247191"/>
                  <a:gd name="connsiteX19" fmla="*/ 13369 w 59848"/>
                  <a:gd name="connsiteY19" fmla="*/ 45478 h 247191"/>
                  <a:gd name="connsiteX20" fmla="*/ 15464 w 59848"/>
                  <a:gd name="connsiteY20" fmla="*/ 44526 h 247191"/>
                  <a:gd name="connsiteX21" fmla="*/ 15464 w 59848"/>
                  <a:gd name="connsiteY21" fmla="*/ 44526 h 247191"/>
                  <a:gd name="connsiteX22" fmla="*/ 33561 w 59848"/>
                  <a:gd name="connsiteY22" fmla="*/ 46240 h 247191"/>
                  <a:gd name="connsiteX23" fmla="*/ 34895 w 59848"/>
                  <a:gd name="connsiteY23" fmla="*/ 40526 h 247191"/>
                  <a:gd name="connsiteX24" fmla="*/ 35276 w 59848"/>
                  <a:gd name="connsiteY24" fmla="*/ 30050 h 247191"/>
                  <a:gd name="connsiteX25" fmla="*/ 37180 w 59848"/>
                  <a:gd name="connsiteY25" fmla="*/ 28907 h 247191"/>
                  <a:gd name="connsiteX26" fmla="*/ 37180 w 59848"/>
                  <a:gd name="connsiteY26" fmla="*/ 28907 h 247191"/>
                  <a:gd name="connsiteX27" fmla="*/ 38323 w 59848"/>
                  <a:gd name="connsiteY27" fmla="*/ 30812 h 247191"/>
                  <a:gd name="connsiteX28" fmla="*/ 38323 w 59848"/>
                  <a:gd name="connsiteY28" fmla="*/ 30812 h 247191"/>
                  <a:gd name="connsiteX29" fmla="*/ 37942 w 59848"/>
                  <a:gd name="connsiteY29" fmla="*/ 40145 h 247191"/>
                  <a:gd name="connsiteX30" fmla="*/ 35466 w 59848"/>
                  <a:gd name="connsiteY30" fmla="*/ 48716 h 247191"/>
                  <a:gd name="connsiteX31" fmla="*/ 28418 w 59848"/>
                  <a:gd name="connsiteY31" fmla="*/ 51192 h 247191"/>
                  <a:gd name="connsiteX32" fmla="*/ 28418 w 59848"/>
                  <a:gd name="connsiteY32" fmla="*/ 51192 h 247191"/>
                  <a:gd name="connsiteX33" fmla="*/ 45753 w 59848"/>
                  <a:gd name="connsiteY33" fmla="*/ 3002 h 247191"/>
                  <a:gd name="connsiteX34" fmla="*/ 36799 w 59848"/>
                  <a:gd name="connsiteY34" fmla="*/ 717 h 247191"/>
                  <a:gd name="connsiteX35" fmla="*/ 43467 w 59848"/>
                  <a:gd name="connsiteY35" fmla="*/ 9288 h 247191"/>
                  <a:gd name="connsiteX36" fmla="*/ 45753 w 59848"/>
                  <a:gd name="connsiteY36" fmla="*/ 3002 h 247191"/>
                  <a:gd name="connsiteX37" fmla="*/ 45753 w 59848"/>
                  <a:gd name="connsiteY37" fmla="*/ 3002 h 247191"/>
                  <a:gd name="connsiteX38" fmla="*/ 58135 w 59848"/>
                  <a:gd name="connsiteY38" fmla="*/ 247191 h 247191"/>
                  <a:gd name="connsiteX39" fmla="*/ 58135 w 59848"/>
                  <a:gd name="connsiteY39" fmla="*/ 247191 h 247191"/>
                  <a:gd name="connsiteX40" fmla="*/ 16988 w 59848"/>
                  <a:gd name="connsiteY40" fmla="*/ 246049 h 247191"/>
                  <a:gd name="connsiteX41" fmla="*/ 15464 w 59848"/>
                  <a:gd name="connsiteY41" fmla="*/ 244525 h 247191"/>
                  <a:gd name="connsiteX42" fmla="*/ 16988 w 59848"/>
                  <a:gd name="connsiteY42" fmla="*/ 243001 h 247191"/>
                  <a:gd name="connsiteX43" fmla="*/ 58325 w 59848"/>
                  <a:gd name="connsiteY43" fmla="*/ 244144 h 247191"/>
                  <a:gd name="connsiteX44" fmla="*/ 59849 w 59848"/>
                  <a:gd name="connsiteY44" fmla="*/ 245858 h 247191"/>
                  <a:gd name="connsiteX45" fmla="*/ 59278 w 59848"/>
                  <a:gd name="connsiteY45" fmla="*/ 246810 h 247191"/>
                  <a:gd name="connsiteX46" fmla="*/ 58135 w 59848"/>
                  <a:gd name="connsiteY46" fmla="*/ 247191 h 2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848" h="247191">
                    <a:moveTo>
                      <a:pt x="23846" y="23002"/>
                    </a:moveTo>
                    <a:cubicBezTo>
                      <a:pt x="23846" y="23002"/>
                      <a:pt x="24608" y="13669"/>
                      <a:pt x="32799" y="17859"/>
                    </a:cubicBezTo>
                    <a:cubicBezTo>
                      <a:pt x="33371" y="23193"/>
                      <a:pt x="33942" y="28716"/>
                      <a:pt x="23846" y="23002"/>
                    </a:cubicBezTo>
                    <a:close/>
                    <a:moveTo>
                      <a:pt x="5940" y="51383"/>
                    </a:moveTo>
                    <a:cubicBezTo>
                      <a:pt x="5749" y="51383"/>
                      <a:pt x="5559" y="51383"/>
                      <a:pt x="5368" y="51192"/>
                    </a:cubicBezTo>
                    <a:cubicBezTo>
                      <a:pt x="3082" y="50430"/>
                      <a:pt x="1368" y="48716"/>
                      <a:pt x="416" y="46431"/>
                    </a:cubicBezTo>
                    <a:cubicBezTo>
                      <a:pt x="-918" y="42621"/>
                      <a:pt x="1368" y="38621"/>
                      <a:pt x="1558" y="38431"/>
                    </a:cubicBezTo>
                    <a:cubicBezTo>
                      <a:pt x="1939" y="37669"/>
                      <a:pt x="3082" y="37478"/>
                      <a:pt x="3844" y="37859"/>
                    </a:cubicBezTo>
                    <a:cubicBezTo>
                      <a:pt x="4225" y="38049"/>
                      <a:pt x="4416" y="38431"/>
                      <a:pt x="4606" y="38812"/>
                    </a:cubicBezTo>
                    <a:cubicBezTo>
                      <a:pt x="4797" y="39192"/>
                      <a:pt x="4606" y="39573"/>
                      <a:pt x="4416" y="39954"/>
                    </a:cubicBezTo>
                    <a:cubicBezTo>
                      <a:pt x="4416" y="39954"/>
                      <a:pt x="2701" y="42811"/>
                      <a:pt x="3654" y="45288"/>
                    </a:cubicBezTo>
                    <a:cubicBezTo>
                      <a:pt x="4225" y="46621"/>
                      <a:pt x="5368" y="47573"/>
                      <a:pt x="6702" y="47954"/>
                    </a:cubicBezTo>
                    <a:cubicBezTo>
                      <a:pt x="7464" y="48335"/>
                      <a:pt x="8035" y="49288"/>
                      <a:pt x="7654" y="50049"/>
                    </a:cubicBezTo>
                    <a:cubicBezTo>
                      <a:pt x="7464" y="50240"/>
                      <a:pt x="7464" y="50621"/>
                      <a:pt x="7083" y="50812"/>
                    </a:cubicBezTo>
                    <a:cubicBezTo>
                      <a:pt x="6511" y="51192"/>
                      <a:pt x="6321" y="51383"/>
                      <a:pt x="5940" y="51383"/>
                    </a:cubicBezTo>
                    <a:lnTo>
                      <a:pt x="5940" y="51383"/>
                    </a:lnTo>
                    <a:close/>
                    <a:moveTo>
                      <a:pt x="28418" y="51192"/>
                    </a:moveTo>
                    <a:cubicBezTo>
                      <a:pt x="24608" y="51192"/>
                      <a:pt x="20227" y="49669"/>
                      <a:pt x="14321" y="47573"/>
                    </a:cubicBezTo>
                    <a:cubicBezTo>
                      <a:pt x="13559" y="47192"/>
                      <a:pt x="12988" y="46431"/>
                      <a:pt x="13369" y="45478"/>
                    </a:cubicBezTo>
                    <a:cubicBezTo>
                      <a:pt x="13369" y="45478"/>
                      <a:pt x="13369" y="45478"/>
                      <a:pt x="13369" y="45478"/>
                    </a:cubicBezTo>
                    <a:cubicBezTo>
                      <a:pt x="13750" y="44716"/>
                      <a:pt x="14512" y="44145"/>
                      <a:pt x="15464" y="44526"/>
                    </a:cubicBezTo>
                    <a:cubicBezTo>
                      <a:pt x="15464" y="44526"/>
                      <a:pt x="15464" y="44526"/>
                      <a:pt x="15464" y="44526"/>
                    </a:cubicBezTo>
                    <a:cubicBezTo>
                      <a:pt x="25370" y="47954"/>
                      <a:pt x="29561" y="49288"/>
                      <a:pt x="33561" y="46240"/>
                    </a:cubicBezTo>
                    <a:cubicBezTo>
                      <a:pt x="35276" y="44716"/>
                      <a:pt x="35276" y="43573"/>
                      <a:pt x="34895" y="40526"/>
                    </a:cubicBezTo>
                    <a:cubicBezTo>
                      <a:pt x="34323" y="37097"/>
                      <a:pt x="34514" y="33478"/>
                      <a:pt x="35276" y="30050"/>
                    </a:cubicBezTo>
                    <a:cubicBezTo>
                      <a:pt x="35466" y="29097"/>
                      <a:pt x="36418" y="28716"/>
                      <a:pt x="37180" y="28907"/>
                    </a:cubicBezTo>
                    <a:cubicBezTo>
                      <a:pt x="37180" y="28907"/>
                      <a:pt x="37180" y="28907"/>
                      <a:pt x="37180" y="28907"/>
                    </a:cubicBezTo>
                    <a:cubicBezTo>
                      <a:pt x="38133" y="29097"/>
                      <a:pt x="38514" y="30050"/>
                      <a:pt x="38323" y="30812"/>
                    </a:cubicBezTo>
                    <a:cubicBezTo>
                      <a:pt x="38323" y="30812"/>
                      <a:pt x="38323" y="30812"/>
                      <a:pt x="38323" y="30812"/>
                    </a:cubicBezTo>
                    <a:cubicBezTo>
                      <a:pt x="37561" y="33859"/>
                      <a:pt x="37561" y="36907"/>
                      <a:pt x="37942" y="40145"/>
                    </a:cubicBezTo>
                    <a:cubicBezTo>
                      <a:pt x="38323" y="43193"/>
                      <a:pt x="38704" y="46050"/>
                      <a:pt x="35466" y="48716"/>
                    </a:cubicBezTo>
                    <a:cubicBezTo>
                      <a:pt x="33561" y="50240"/>
                      <a:pt x="31085" y="51192"/>
                      <a:pt x="28418" y="51192"/>
                    </a:cubicBezTo>
                    <a:lnTo>
                      <a:pt x="28418" y="51192"/>
                    </a:lnTo>
                    <a:close/>
                    <a:moveTo>
                      <a:pt x="45753" y="3002"/>
                    </a:moveTo>
                    <a:cubicBezTo>
                      <a:pt x="43848" y="1097"/>
                      <a:pt x="40609" y="-1188"/>
                      <a:pt x="36799" y="717"/>
                    </a:cubicBezTo>
                    <a:cubicBezTo>
                      <a:pt x="32990" y="2621"/>
                      <a:pt x="41562" y="9288"/>
                      <a:pt x="43467" y="9288"/>
                    </a:cubicBezTo>
                    <a:cubicBezTo>
                      <a:pt x="45372" y="9097"/>
                      <a:pt x="50134" y="7193"/>
                      <a:pt x="45753" y="3002"/>
                    </a:cubicBezTo>
                    <a:lnTo>
                      <a:pt x="45753" y="3002"/>
                    </a:lnTo>
                    <a:close/>
                    <a:moveTo>
                      <a:pt x="58135" y="247191"/>
                    </a:moveTo>
                    <a:cubicBezTo>
                      <a:pt x="58135" y="247191"/>
                      <a:pt x="57944" y="247191"/>
                      <a:pt x="58135" y="247191"/>
                    </a:cubicBezTo>
                    <a:cubicBezTo>
                      <a:pt x="47658" y="246049"/>
                      <a:pt x="17179" y="246049"/>
                      <a:pt x="16988" y="246049"/>
                    </a:cubicBezTo>
                    <a:cubicBezTo>
                      <a:pt x="16036" y="246049"/>
                      <a:pt x="15464" y="245287"/>
                      <a:pt x="15464" y="244525"/>
                    </a:cubicBezTo>
                    <a:cubicBezTo>
                      <a:pt x="15464" y="243572"/>
                      <a:pt x="16226" y="243001"/>
                      <a:pt x="16988" y="243001"/>
                    </a:cubicBezTo>
                    <a:cubicBezTo>
                      <a:pt x="18322" y="243001"/>
                      <a:pt x="48039" y="243001"/>
                      <a:pt x="58325" y="244144"/>
                    </a:cubicBezTo>
                    <a:cubicBezTo>
                      <a:pt x="59278" y="244144"/>
                      <a:pt x="59849" y="245096"/>
                      <a:pt x="59849" y="245858"/>
                    </a:cubicBezTo>
                    <a:cubicBezTo>
                      <a:pt x="59849" y="246239"/>
                      <a:pt x="59659" y="246620"/>
                      <a:pt x="59278" y="246810"/>
                    </a:cubicBezTo>
                    <a:cubicBezTo>
                      <a:pt x="58897" y="247001"/>
                      <a:pt x="58516" y="247191"/>
                      <a:pt x="58135" y="247191"/>
                    </a:cubicBezTo>
                    <a:close/>
                  </a:path>
                </a:pathLst>
              </a:custGeom>
              <a:solidFill>
                <a:srgbClr val="000000"/>
              </a:solidFill>
              <a:ln w="1904" cap="flat">
                <a:noFill/>
                <a:prstDash val="solid"/>
                <a:miter/>
              </a:ln>
            </p:spPr>
            <p:txBody>
              <a:bodyPr rtlCol="0" anchor="ctr"/>
              <a:lstStyle/>
              <a:p>
                <a:endParaRPr lang="fr-FR"/>
              </a:p>
            </p:txBody>
          </p:sp>
          <p:sp>
            <p:nvSpPr>
              <p:cNvPr id="1521" name="Forme libre 1520">
                <a:extLst>
                  <a:ext uri="{FF2B5EF4-FFF2-40B4-BE49-F238E27FC236}">
                    <a16:creationId xmlns:a16="http://schemas.microsoft.com/office/drawing/2014/main" id="{3C9D98ED-53E4-C804-1369-94FACDEA29B3}"/>
                  </a:ext>
                </a:extLst>
              </p:cNvPr>
              <p:cNvSpPr/>
              <p:nvPr/>
            </p:nvSpPr>
            <p:spPr>
              <a:xfrm>
                <a:off x="1845800" y="8113307"/>
                <a:ext cx="147071" cy="35952"/>
              </a:xfrm>
              <a:custGeom>
                <a:avLst/>
                <a:gdLst>
                  <a:gd name="connsiteX0" fmla="*/ 144976 w 147071"/>
                  <a:gd name="connsiteY0" fmla="*/ 35952 h 35952"/>
                  <a:gd name="connsiteX1" fmla="*/ 5535 w 147071"/>
                  <a:gd name="connsiteY1" fmla="*/ 12905 h 35952"/>
                  <a:gd name="connsiteX2" fmla="*/ 11 w 147071"/>
                  <a:gd name="connsiteY2" fmla="*/ 5857 h 35952"/>
                  <a:gd name="connsiteX3" fmla="*/ 4964 w 147071"/>
                  <a:gd name="connsiteY3" fmla="*/ 143 h 35952"/>
                  <a:gd name="connsiteX4" fmla="*/ 7631 w 147071"/>
                  <a:gd name="connsiteY4" fmla="*/ 143 h 35952"/>
                  <a:gd name="connsiteX5" fmla="*/ 147071 w 147071"/>
                  <a:gd name="connsiteY5" fmla="*/ 25095 h 3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071" h="35952">
                    <a:moveTo>
                      <a:pt x="144976" y="35952"/>
                    </a:moveTo>
                    <a:lnTo>
                      <a:pt x="5535" y="12905"/>
                    </a:lnTo>
                    <a:cubicBezTo>
                      <a:pt x="2107" y="12333"/>
                      <a:pt x="-179" y="9286"/>
                      <a:pt x="11" y="5857"/>
                    </a:cubicBezTo>
                    <a:cubicBezTo>
                      <a:pt x="202" y="3000"/>
                      <a:pt x="2297" y="714"/>
                      <a:pt x="4964" y="143"/>
                    </a:cubicBezTo>
                    <a:cubicBezTo>
                      <a:pt x="5916" y="-48"/>
                      <a:pt x="6678" y="-48"/>
                      <a:pt x="7631" y="143"/>
                    </a:cubicBezTo>
                    <a:lnTo>
                      <a:pt x="147071" y="25095"/>
                    </a:lnTo>
                  </a:path>
                </a:pathLst>
              </a:custGeom>
              <a:solidFill>
                <a:srgbClr val="FFFFFF"/>
              </a:solidFill>
              <a:ln w="1904" cap="flat">
                <a:noFill/>
                <a:prstDash val="solid"/>
                <a:miter/>
              </a:ln>
            </p:spPr>
            <p:txBody>
              <a:bodyPr rtlCol="0" anchor="ctr"/>
              <a:lstStyle/>
              <a:p>
                <a:endParaRPr lang="fr-FR"/>
              </a:p>
            </p:txBody>
          </p:sp>
          <p:sp>
            <p:nvSpPr>
              <p:cNvPr id="1522" name="Forme libre 1521">
                <a:extLst>
                  <a:ext uri="{FF2B5EF4-FFF2-40B4-BE49-F238E27FC236}">
                    <a16:creationId xmlns:a16="http://schemas.microsoft.com/office/drawing/2014/main" id="{B3AD4FA1-8270-09A7-FBE5-F5BDC67F3C20}"/>
                  </a:ext>
                </a:extLst>
              </p:cNvPr>
              <p:cNvSpPr/>
              <p:nvPr/>
            </p:nvSpPr>
            <p:spPr>
              <a:xfrm>
                <a:off x="1845218" y="8111403"/>
                <a:ext cx="150356" cy="39380"/>
              </a:xfrm>
              <a:custGeom>
                <a:avLst/>
                <a:gdLst>
                  <a:gd name="connsiteX0" fmla="*/ 146511 w 150356"/>
                  <a:gd name="connsiteY0" fmla="*/ 39381 h 39380"/>
                  <a:gd name="connsiteX1" fmla="*/ 146320 w 150356"/>
                  <a:gd name="connsiteY1" fmla="*/ 39381 h 39380"/>
                  <a:gd name="connsiteX2" fmla="*/ 6880 w 150356"/>
                  <a:gd name="connsiteY2" fmla="*/ 16333 h 39380"/>
                  <a:gd name="connsiteX3" fmla="*/ 3832 w 150356"/>
                  <a:gd name="connsiteY3" fmla="*/ 15190 h 39380"/>
                  <a:gd name="connsiteX4" fmla="*/ 213 w 150356"/>
                  <a:gd name="connsiteY4" fmla="*/ 10048 h 39380"/>
                  <a:gd name="connsiteX5" fmla="*/ 3451 w 150356"/>
                  <a:gd name="connsiteY5" fmla="*/ 1476 h 39380"/>
                  <a:gd name="connsiteX6" fmla="*/ 6308 w 150356"/>
                  <a:gd name="connsiteY6" fmla="*/ 143 h 39380"/>
                  <a:gd name="connsiteX7" fmla="*/ 9547 w 150356"/>
                  <a:gd name="connsiteY7" fmla="*/ 143 h 39380"/>
                  <a:gd name="connsiteX8" fmla="*/ 148987 w 150356"/>
                  <a:gd name="connsiteY8" fmla="*/ 25095 h 39380"/>
                  <a:gd name="connsiteX9" fmla="*/ 150321 w 150356"/>
                  <a:gd name="connsiteY9" fmla="*/ 27000 h 39380"/>
                  <a:gd name="connsiteX10" fmla="*/ 148416 w 150356"/>
                  <a:gd name="connsiteY10" fmla="*/ 28333 h 39380"/>
                  <a:gd name="connsiteX11" fmla="*/ 8975 w 150356"/>
                  <a:gd name="connsiteY11" fmla="*/ 3381 h 39380"/>
                  <a:gd name="connsiteX12" fmla="*/ 3260 w 150356"/>
                  <a:gd name="connsiteY12" fmla="*/ 7381 h 39380"/>
                  <a:gd name="connsiteX13" fmla="*/ 3260 w 150356"/>
                  <a:gd name="connsiteY13" fmla="*/ 7762 h 39380"/>
                  <a:gd name="connsiteX14" fmla="*/ 7261 w 150356"/>
                  <a:gd name="connsiteY14" fmla="*/ 13095 h 39380"/>
                  <a:gd name="connsiteX15" fmla="*/ 146701 w 150356"/>
                  <a:gd name="connsiteY15" fmla="*/ 36143 h 39380"/>
                  <a:gd name="connsiteX16" fmla="*/ 148035 w 150356"/>
                  <a:gd name="connsiteY16" fmla="*/ 38047 h 39380"/>
                  <a:gd name="connsiteX17" fmla="*/ 146511 w 150356"/>
                  <a:gd name="connsiteY17" fmla="*/ 39381 h 39380"/>
                  <a:gd name="connsiteX18" fmla="*/ 146511 w 150356"/>
                  <a:gd name="connsiteY18" fmla="*/ 39381 h 3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0356" h="39380">
                    <a:moveTo>
                      <a:pt x="146511" y="39381"/>
                    </a:moveTo>
                    <a:cubicBezTo>
                      <a:pt x="146511" y="39381"/>
                      <a:pt x="146320" y="39381"/>
                      <a:pt x="146320" y="39381"/>
                    </a:cubicBezTo>
                    <a:lnTo>
                      <a:pt x="6880" y="16333"/>
                    </a:lnTo>
                    <a:cubicBezTo>
                      <a:pt x="5737" y="16143"/>
                      <a:pt x="4784" y="15762"/>
                      <a:pt x="3832" y="15190"/>
                    </a:cubicBezTo>
                    <a:cubicBezTo>
                      <a:pt x="1927" y="14047"/>
                      <a:pt x="594" y="12143"/>
                      <a:pt x="213" y="10048"/>
                    </a:cubicBezTo>
                    <a:cubicBezTo>
                      <a:pt x="-549" y="6809"/>
                      <a:pt x="784" y="3381"/>
                      <a:pt x="3451" y="1476"/>
                    </a:cubicBezTo>
                    <a:cubicBezTo>
                      <a:pt x="4403" y="905"/>
                      <a:pt x="5356" y="333"/>
                      <a:pt x="6308" y="143"/>
                    </a:cubicBezTo>
                    <a:cubicBezTo>
                      <a:pt x="7451" y="-48"/>
                      <a:pt x="8404" y="-48"/>
                      <a:pt x="9547" y="143"/>
                    </a:cubicBezTo>
                    <a:lnTo>
                      <a:pt x="148987" y="25095"/>
                    </a:lnTo>
                    <a:cubicBezTo>
                      <a:pt x="149939" y="25286"/>
                      <a:pt x="150511" y="26047"/>
                      <a:pt x="150321" y="27000"/>
                    </a:cubicBezTo>
                    <a:cubicBezTo>
                      <a:pt x="150130" y="27952"/>
                      <a:pt x="149368" y="28524"/>
                      <a:pt x="148416" y="28333"/>
                    </a:cubicBezTo>
                    <a:lnTo>
                      <a:pt x="8975" y="3381"/>
                    </a:lnTo>
                    <a:cubicBezTo>
                      <a:pt x="6308" y="2810"/>
                      <a:pt x="3832" y="4714"/>
                      <a:pt x="3260" y="7381"/>
                    </a:cubicBezTo>
                    <a:cubicBezTo>
                      <a:pt x="3260" y="7571"/>
                      <a:pt x="3260" y="7762"/>
                      <a:pt x="3260" y="7762"/>
                    </a:cubicBezTo>
                    <a:cubicBezTo>
                      <a:pt x="3070" y="10238"/>
                      <a:pt x="4784" y="12524"/>
                      <a:pt x="7261" y="13095"/>
                    </a:cubicBezTo>
                    <a:lnTo>
                      <a:pt x="146701" y="36143"/>
                    </a:lnTo>
                    <a:cubicBezTo>
                      <a:pt x="147654" y="36333"/>
                      <a:pt x="148225" y="37095"/>
                      <a:pt x="148035" y="38047"/>
                    </a:cubicBezTo>
                    <a:cubicBezTo>
                      <a:pt x="147844" y="38809"/>
                      <a:pt x="147273" y="39381"/>
                      <a:pt x="146511" y="39381"/>
                    </a:cubicBezTo>
                    <a:lnTo>
                      <a:pt x="146511" y="39381"/>
                    </a:lnTo>
                    <a:close/>
                  </a:path>
                </a:pathLst>
              </a:custGeom>
              <a:solidFill>
                <a:srgbClr val="000000"/>
              </a:solidFill>
              <a:ln w="1904" cap="flat">
                <a:noFill/>
                <a:prstDash val="solid"/>
                <a:miter/>
              </a:ln>
            </p:spPr>
            <p:txBody>
              <a:bodyPr rtlCol="0" anchor="ctr"/>
              <a:lstStyle/>
              <a:p>
                <a:endParaRPr lang="fr-FR"/>
              </a:p>
            </p:txBody>
          </p:sp>
          <p:sp>
            <p:nvSpPr>
              <p:cNvPr id="1523" name="Forme libre 1522">
                <a:extLst>
                  <a:ext uri="{FF2B5EF4-FFF2-40B4-BE49-F238E27FC236}">
                    <a16:creationId xmlns:a16="http://schemas.microsoft.com/office/drawing/2014/main" id="{0983035A-4157-F490-4537-8419317F1D21}"/>
                  </a:ext>
                </a:extLst>
              </p:cNvPr>
              <p:cNvSpPr/>
              <p:nvPr/>
            </p:nvSpPr>
            <p:spPr>
              <a:xfrm>
                <a:off x="2000682" y="8025109"/>
                <a:ext cx="101493" cy="118626"/>
              </a:xfrm>
              <a:custGeom>
                <a:avLst/>
                <a:gdLst>
                  <a:gd name="connsiteX0" fmla="*/ 0 w 101493"/>
                  <a:gd name="connsiteY0" fmla="*/ 111579 h 118626"/>
                  <a:gd name="connsiteX1" fmla="*/ 89912 w 101493"/>
                  <a:gd name="connsiteY1" fmla="*/ 2437 h 118626"/>
                  <a:gd name="connsiteX2" fmla="*/ 99056 w 101493"/>
                  <a:gd name="connsiteY2" fmla="*/ 1485 h 118626"/>
                  <a:gd name="connsiteX3" fmla="*/ 100008 w 101493"/>
                  <a:gd name="connsiteY3" fmla="*/ 10628 h 118626"/>
                  <a:gd name="connsiteX4" fmla="*/ 99818 w 101493"/>
                  <a:gd name="connsiteY4" fmla="*/ 10818 h 118626"/>
                  <a:gd name="connsiteX5" fmla="*/ 8382 w 101493"/>
                  <a:gd name="connsiteY5" fmla="*/ 118627 h 118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493" h="118626">
                    <a:moveTo>
                      <a:pt x="0" y="111579"/>
                    </a:moveTo>
                    <a:lnTo>
                      <a:pt x="89912" y="2437"/>
                    </a:lnTo>
                    <a:cubicBezTo>
                      <a:pt x="92198" y="-420"/>
                      <a:pt x="96199" y="-801"/>
                      <a:pt x="99056" y="1485"/>
                    </a:cubicBezTo>
                    <a:cubicBezTo>
                      <a:pt x="101913" y="3770"/>
                      <a:pt x="102294" y="7770"/>
                      <a:pt x="100008" y="10628"/>
                    </a:cubicBezTo>
                    <a:cubicBezTo>
                      <a:pt x="100008" y="10628"/>
                      <a:pt x="99818" y="10818"/>
                      <a:pt x="99818" y="10818"/>
                    </a:cubicBezTo>
                    <a:lnTo>
                      <a:pt x="8382" y="118627"/>
                    </a:lnTo>
                  </a:path>
                </a:pathLst>
              </a:custGeom>
              <a:solidFill>
                <a:srgbClr val="FFFFFF"/>
              </a:solidFill>
              <a:ln w="1904" cap="flat">
                <a:noFill/>
                <a:prstDash val="solid"/>
                <a:miter/>
              </a:ln>
            </p:spPr>
            <p:txBody>
              <a:bodyPr rtlCol="0" anchor="ctr"/>
              <a:lstStyle/>
              <a:p>
                <a:endParaRPr lang="fr-FR"/>
              </a:p>
            </p:txBody>
          </p:sp>
          <p:sp>
            <p:nvSpPr>
              <p:cNvPr id="1524" name="Forme libre 1523">
                <a:extLst>
                  <a:ext uri="{FF2B5EF4-FFF2-40B4-BE49-F238E27FC236}">
                    <a16:creationId xmlns:a16="http://schemas.microsoft.com/office/drawing/2014/main" id="{0150ED26-90E0-7FE3-BC8B-954C7D64C157}"/>
                  </a:ext>
                </a:extLst>
              </p:cNvPr>
              <p:cNvSpPr/>
              <p:nvPr/>
            </p:nvSpPr>
            <p:spPr>
              <a:xfrm>
                <a:off x="1999703" y="8023621"/>
                <a:ext cx="104687" cy="121828"/>
              </a:xfrm>
              <a:custGeom>
                <a:avLst/>
                <a:gdLst>
                  <a:gd name="connsiteX0" fmla="*/ 10313 w 104687"/>
                  <a:gd name="connsiteY0" fmla="*/ 121829 h 121828"/>
                  <a:gd name="connsiteX1" fmla="*/ 8599 w 104687"/>
                  <a:gd name="connsiteY1" fmla="*/ 120305 h 121828"/>
                  <a:gd name="connsiteX2" fmla="*/ 8979 w 104687"/>
                  <a:gd name="connsiteY2" fmla="*/ 119162 h 121828"/>
                  <a:gd name="connsiteX3" fmla="*/ 100416 w 104687"/>
                  <a:gd name="connsiteY3" fmla="*/ 11353 h 121828"/>
                  <a:gd name="connsiteX4" fmla="*/ 101559 w 104687"/>
                  <a:gd name="connsiteY4" fmla="*/ 7544 h 121828"/>
                  <a:gd name="connsiteX5" fmla="*/ 100797 w 104687"/>
                  <a:gd name="connsiteY5" fmla="*/ 5639 h 121828"/>
                  <a:gd name="connsiteX6" fmla="*/ 99463 w 104687"/>
                  <a:gd name="connsiteY6" fmla="*/ 4115 h 121828"/>
                  <a:gd name="connsiteX7" fmla="*/ 92796 w 104687"/>
                  <a:gd name="connsiteY7" fmla="*/ 5067 h 121828"/>
                  <a:gd name="connsiteX8" fmla="*/ 2884 w 104687"/>
                  <a:gd name="connsiteY8" fmla="*/ 114210 h 121828"/>
                  <a:gd name="connsiteX9" fmla="*/ 598 w 104687"/>
                  <a:gd name="connsiteY9" fmla="*/ 114400 h 121828"/>
                  <a:gd name="connsiteX10" fmla="*/ 407 w 104687"/>
                  <a:gd name="connsiteY10" fmla="*/ 112115 h 121828"/>
                  <a:gd name="connsiteX11" fmla="*/ 90320 w 104687"/>
                  <a:gd name="connsiteY11" fmla="*/ 2972 h 121828"/>
                  <a:gd name="connsiteX12" fmla="*/ 101749 w 104687"/>
                  <a:gd name="connsiteY12" fmla="*/ 1829 h 121828"/>
                  <a:gd name="connsiteX13" fmla="*/ 101749 w 104687"/>
                  <a:gd name="connsiteY13" fmla="*/ 1829 h 121828"/>
                  <a:gd name="connsiteX14" fmla="*/ 102702 w 104687"/>
                  <a:gd name="connsiteY14" fmla="*/ 13258 h 121828"/>
                  <a:gd name="connsiteX15" fmla="*/ 102702 w 104687"/>
                  <a:gd name="connsiteY15" fmla="*/ 13258 h 121828"/>
                  <a:gd name="connsiteX16" fmla="*/ 11265 w 104687"/>
                  <a:gd name="connsiteY16" fmla="*/ 121067 h 121828"/>
                  <a:gd name="connsiteX17" fmla="*/ 10313 w 104687"/>
                  <a:gd name="connsiteY17" fmla="*/ 121829 h 121828"/>
                  <a:gd name="connsiteX18" fmla="*/ 10313 w 104687"/>
                  <a:gd name="connsiteY18" fmla="*/ 121829 h 1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4687" h="121828">
                    <a:moveTo>
                      <a:pt x="10313" y="121829"/>
                    </a:moveTo>
                    <a:cubicBezTo>
                      <a:pt x="9360" y="121829"/>
                      <a:pt x="8789" y="121067"/>
                      <a:pt x="8599" y="120305"/>
                    </a:cubicBezTo>
                    <a:cubicBezTo>
                      <a:pt x="8599" y="119924"/>
                      <a:pt x="8789" y="119543"/>
                      <a:pt x="8979" y="119162"/>
                    </a:cubicBezTo>
                    <a:lnTo>
                      <a:pt x="100416" y="11353"/>
                    </a:lnTo>
                    <a:cubicBezTo>
                      <a:pt x="101368" y="10211"/>
                      <a:pt x="101749" y="8877"/>
                      <a:pt x="101559" y="7544"/>
                    </a:cubicBezTo>
                    <a:cubicBezTo>
                      <a:pt x="101559" y="6782"/>
                      <a:pt x="101178" y="6210"/>
                      <a:pt x="100797" y="5639"/>
                    </a:cubicBezTo>
                    <a:cubicBezTo>
                      <a:pt x="100416" y="5067"/>
                      <a:pt x="100035" y="4496"/>
                      <a:pt x="99463" y="4115"/>
                    </a:cubicBezTo>
                    <a:cubicBezTo>
                      <a:pt x="97368" y="2591"/>
                      <a:pt x="94511" y="2972"/>
                      <a:pt x="92796" y="5067"/>
                    </a:cubicBezTo>
                    <a:lnTo>
                      <a:pt x="2884" y="114210"/>
                    </a:lnTo>
                    <a:cubicBezTo>
                      <a:pt x="2312" y="114972"/>
                      <a:pt x="1360" y="114972"/>
                      <a:pt x="598" y="114400"/>
                    </a:cubicBezTo>
                    <a:cubicBezTo>
                      <a:pt x="-164" y="113829"/>
                      <a:pt x="-164" y="112876"/>
                      <a:pt x="407" y="112115"/>
                    </a:cubicBezTo>
                    <a:lnTo>
                      <a:pt x="90320" y="2972"/>
                    </a:lnTo>
                    <a:cubicBezTo>
                      <a:pt x="93177" y="-456"/>
                      <a:pt x="98320" y="-1028"/>
                      <a:pt x="101749" y="1829"/>
                    </a:cubicBezTo>
                    <a:cubicBezTo>
                      <a:pt x="101749" y="1829"/>
                      <a:pt x="101749" y="1829"/>
                      <a:pt x="101749" y="1829"/>
                    </a:cubicBezTo>
                    <a:cubicBezTo>
                      <a:pt x="105178" y="4686"/>
                      <a:pt x="105750" y="9829"/>
                      <a:pt x="102702" y="13258"/>
                    </a:cubicBezTo>
                    <a:cubicBezTo>
                      <a:pt x="102702" y="13258"/>
                      <a:pt x="102702" y="13258"/>
                      <a:pt x="102702" y="13258"/>
                    </a:cubicBezTo>
                    <a:lnTo>
                      <a:pt x="11265" y="121067"/>
                    </a:lnTo>
                    <a:cubicBezTo>
                      <a:pt x="11265" y="121639"/>
                      <a:pt x="10884" y="121829"/>
                      <a:pt x="10313" y="121829"/>
                    </a:cubicBezTo>
                    <a:lnTo>
                      <a:pt x="10313" y="121829"/>
                    </a:lnTo>
                    <a:close/>
                  </a:path>
                </a:pathLst>
              </a:custGeom>
              <a:solidFill>
                <a:srgbClr val="000000"/>
              </a:solidFill>
              <a:ln w="1904" cap="flat">
                <a:noFill/>
                <a:prstDash val="solid"/>
                <a:miter/>
              </a:ln>
            </p:spPr>
            <p:txBody>
              <a:bodyPr rtlCol="0" anchor="ctr"/>
              <a:lstStyle/>
              <a:p>
                <a:endParaRPr lang="fr-FR"/>
              </a:p>
            </p:txBody>
          </p:sp>
          <p:sp>
            <p:nvSpPr>
              <p:cNvPr id="1525" name="Forme libre 1524">
                <a:extLst>
                  <a:ext uri="{FF2B5EF4-FFF2-40B4-BE49-F238E27FC236}">
                    <a16:creationId xmlns:a16="http://schemas.microsoft.com/office/drawing/2014/main" id="{82F229E2-812E-DBF6-AA63-F3A5D15CE957}"/>
                  </a:ext>
                </a:extLst>
              </p:cNvPr>
              <p:cNvSpPr/>
              <p:nvPr/>
            </p:nvSpPr>
            <p:spPr>
              <a:xfrm>
                <a:off x="1990585" y="8136117"/>
                <a:ext cx="19430" cy="19428"/>
              </a:xfrm>
              <a:custGeom>
                <a:avLst/>
                <a:gdLst>
                  <a:gd name="connsiteX0" fmla="*/ 9715 w 19430"/>
                  <a:gd name="connsiteY0" fmla="*/ 19428 h 19428"/>
                  <a:gd name="connsiteX1" fmla="*/ 19430 w 19430"/>
                  <a:gd name="connsiteY1" fmla="*/ 9714 h 19428"/>
                  <a:gd name="connsiteX2" fmla="*/ 9715 w 19430"/>
                  <a:gd name="connsiteY2" fmla="*/ 0 h 19428"/>
                  <a:gd name="connsiteX3" fmla="*/ 9715 w 19430"/>
                  <a:gd name="connsiteY3" fmla="*/ 0 h 19428"/>
                  <a:gd name="connsiteX4" fmla="*/ 0 w 19430"/>
                  <a:gd name="connsiteY4" fmla="*/ 9714 h 19428"/>
                  <a:gd name="connsiteX5" fmla="*/ 9715 w 19430"/>
                  <a:gd name="connsiteY5" fmla="*/ 19428 h 1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30" h="19428">
                    <a:moveTo>
                      <a:pt x="9715" y="19428"/>
                    </a:moveTo>
                    <a:cubicBezTo>
                      <a:pt x="15049" y="19428"/>
                      <a:pt x="19430" y="15047"/>
                      <a:pt x="19430" y="9714"/>
                    </a:cubicBezTo>
                    <a:cubicBezTo>
                      <a:pt x="19430" y="4381"/>
                      <a:pt x="15049" y="0"/>
                      <a:pt x="9715" y="0"/>
                    </a:cubicBezTo>
                    <a:lnTo>
                      <a:pt x="9715" y="0"/>
                    </a:lnTo>
                    <a:cubicBezTo>
                      <a:pt x="4381" y="0"/>
                      <a:pt x="0" y="4381"/>
                      <a:pt x="0" y="9714"/>
                    </a:cubicBezTo>
                    <a:cubicBezTo>
                      <a:pt x="0" y="15047"/>
                      <a:pt x="4381" y="19428"/>
                      <a:pt x="9715" y="19428"/>
                    </a:cubicBezTo>
                    <a:close/>
                  </a:path>
                </a:pathLst>
              </a:custGeom>
              <a:solidFill>
                <a:srgbClr val="FFFFFF"/>
              </a:solidFill>
              <a:ln w="1904" cap="flat">
                <a:noFill/>
                <a:prstDash val="solid"/>
                <a:miter/>
              </a:ln>
            </p:spPr>
            <p:txBody>
              <a:bodyPr rtlCol="0" anchor="ctr"/>
              <a:lstStyle/>
              <a:p>
                <a:endParaRPr lang="fr-FR"/>
              </a:p>
            </p:txBody>
          </p:sp>
          <p:sp>
            <p:nvSpPr>
              <p:cNvPr id="1526" name="Forme libre 1525">
                <a:extLst>
                  <a:ext uri="{FF2B5EF4-FFF2-40B4-BE49-F238E27FC236}">
                    <a16:creationId xmlns:a16="http://schemas.microsoft.com/office/drawing/2014/main" id="{3883D7B7-23BB-12B1-8612-990CA4244122}"/>
                  </a:ext>
                </a:extLst>
              </p:cNvPr>
              <p:cNvSpPr/>
              <p:nvPr/>
            </p:nvSpPr>
            <p:spPr>
              <a:xfrm>
                <a:off x="1712049" y="7849979"/>
                <a:ext cx="299495" cy="307280"/>
              </a:xfrm>
              <a:custGeom>
                <a:avLst/>
                <a:gdLst>
                  <a:gd name="connsiteX0" fmla="*/ 288252 w 299495"/>
                  <a:gd name="connsiteY0" fmla="*/ 307281 h 307280"/>
                  <a:gd name="connsiteX1" fmla="*/ 277775 w 299495"/>
                  <a:gd name="connsiteY1" fmla="*/ 300233 h 307280"/>
                  <a:gd name="connsiteX2" fmla="*/ 280251 w 299495"/>
                  <a:gd name="connsiteY2" fmla="*/ 287852 h 307280"/>
                  <a:gd name="connsiteX3" fmla="*/ 296252 w 299495"/>
                  <a:gd name="connsiteY3" fmla="*/ 287852 h 307280"/>
                  <a:gd name="connsiteX4" fmla="*/ 297586 w 299495"/>
                  <a:gd name="connsiteY4" fmla="*/ 289567 h 307280"/>
                  <a:gd name="connsiteX5" fmla="*/ 299491 w 299495"/>
                  <a:gd name="connsiteY5" fmla="*/ 295852 h 307280"/>
                  <a:gd name="connsiteX6" fmla="*/ 288252 w 299495"/>
                  <a:gd name="connsiteY6" fmla="*/ 307281 h 307280"/>
                  <a:gd name="connsiteX7" fmla="*/ 288252 w 299495"/>
                  <a:gd name="connsiteY7" fmla="*/ 307281 h 307280"/>
                  <a:gd name="connsiteX8" fmla="*/ 288252 w 299495"/>
                  <a:gd name="connsiteY8" fmla="*/ 287852 h 307280"/>
                  <a:gd name="connsiteX9" fmla="*/ 280822 w 299495"/>
                  <a:gd name="connsiteY9" fmla="*/ 292805 h 307280"/>
                  <a:gd name="connsiteX10" fmla="*/ 285204 w 299495"/>
                  <a:gd name="connsiteY10" fmla="*/ 303281 h 307280"/>
                  <a:gd name="connsiteX11" fmla="*/ 295871 w 299495"/>
                  <a:gd name="connsiteY11" fmla="*/ 298900 h 307280"/>
                  <a:gd name="connsiteX12" fmla="*/ 291490 w 299495"/>
                  <a:gd name="connsiteY12" fmla="*/ 288424 h 307280"/>
                  <a:gd name="connsiteX13" fmla="*/ 288252 w 299495"/>
                  <a:gd name="connsiteY13" fmla="*/ 287852 h 307280"/>
                  <a:gd name="connsiteX14" fmla="*/ 136429 w 299495"/>
                  <a:gd name="connsiteY14" fmla="*/ 9378 h 307280"/>
                  <a:gd name="connsiteX15" fmla="*/ 134905 w 299495"/>
                  <a:gd name="connsiteY15" fmla="*/ 8044 h 307280"/>
                  <a:gd name="connsiteX16" fmla="*/ 138334 w 299495"/>
                  <a:gd name="connsiteY16" fmla="*/ 997 h 307280"/>
                  <a:gd name="connsiteX17" fmla="*/ 148049 w 299495"/>
                  <a:gd name="connsiteY17" fmla="*/ 2140 h 307280"/>
                  <a:gd name="connsiteX18" fmla="*/ 148430 w 299495"/>
                  <a:gd name="connsiteY18" fmla="*/ 3854 h 307280"/>
                  <a:gd name="connsiteX19" fmla="*/ 147668 w 299495"/>
                  <a:gd name="connsiteY19" fmla="*/ 4806 h 307280"/>
                  <a:gd name="connsiteX20" fmla="*/ 145954 w 299495"/>
                  <a:gd name="connsiteY20" fmla="*/ 4616 h 307280"/>
                  <a:gd name="connsiteX21" fmla="*/ 140049 w 299495"/>
                  <a:gd name="connsiteY21" fmla="*/ 3854 h 307280"/>
                  <a:gd name="connsiteX22" fmla="*/ 138144 w 299495"/>
                  <a:gd name="connsiteY22" fmla="*/ 7473 h 307280"/>
                  <a:gd name="connsiteX23" fmla="*/ 137382 w 299495"/>
                  <a:gd name="connsiteY23" fmla="*/ 9187 h 307280"/>
                  <a:gd name="connsiteX24" fmla="*/ 136429 w 299495"/>
                  <a:gd name="connsiteY24" fmla="*/ 9378 h 307280"/>
                  <a:gd name="connsiteX25" fmla="*/ 136429 w 299495"/>
                  <a:gd name="connsiteY25" fmla="*/ 9378 h 307280"/>
                  <a:gd name="connsiteX26" fmla="*/ 1561 w 299495"/>
                  <a:gd name="connsiteY26" fmla="*/ 259853 h 307280"/>
                  <a:gd name="connsiteX27" fmla="*/ 37 w 299495"/>
                  <a:gd name="connsiteY27" fmla="*/ 258519 h 307280"/>
                  <a:gd name="connsiteX28" fmla="*/ 1180 w 299495"/>
                  <a:gd name="connsiteY28" fmla="*/ 256805 h 307280"/>
                  <a:gd name="connsiteX29" fmla="*/ 48231 w 299495"/>
                  <a:gd name="connsiteY29" fmla="*/ 196615 h 307280"/>
                  <a:gd name="connsiteX30" fmla="*/ 49184 w 299495"/>
                  <a:gd name="connsiteY30" fmla="*/ 194520 h 307280"/>
                  <a:gd name="connsiteX31" fmla="*/ 49184 w 299495"/>
                  <a:gd name="connsiteY31" fmla="*/ 194520 h 307280"/>
                  <a:gd name="connsiteX32" fmla="*/ 51279 w 299495"/>
                  <a:gd name="connsiteY32" fmla="*/ 195472 h 307280"/>
                  <a:gd name="connsiteX33" fmla="*/ 51279 w 299495"/>
                  <a:gd name="connsiteY33" fmla="*/ 195472 h 307280"/>
                  <a:gd name="connsiteX34" fmla="*/ 2132 w 299495"/>
                  <a:gd name="connsiteY34" fmla="*/ 259853 h 307280"/>
                  <a:gd name="connsiteX35" fmla="*/ 1561 w 299495"/>
                  <a:gd name="connsiteY35" fmla="*/ 259853 h 307280"/>
                  <a:gd name="connsiteX36" fmla="*/ 1561 w 299495"/>
                  <a:gd name="connsiteY36" fmla="*/ 259853 h 30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99495" h="307280">
                    <a:moveTo>
                      <a:pt x="288252" y="307281"/>
                    </a:moveTo>
                    <a:cubicBezTo>
                      <a:pt x="283680" y="307281"/>
                      <a:pt x="279489" y="304614"/>
                      <a:pt x="277775" y="300233"/>
                    </a:cubicBezTo>
                    <a:cubicBezTo>
                      <a:pt x="276060" y="296043"/>
                      <a:pt x="277013" y="291090"/>
                      <a:pt x="280251" y="287852"/>
                    </a:cubicBezTo>
                    <a:cubicBezTo>
                      <a:pt x="284632" y="283471"/>
                      <a:pt x="291871" y="283471"/>
                      <a:pt x="296252" y="287852"/>
                    </a:cubicBezTo>
                    <a:cubicBezTo>
                      <a:pt x="296824" y="288424"/>
                      <a:pt x="297205" y="288995"/>
                      <a:pt x="297586" y="289567"/>
                    </a:cubicBezTo>
                    <a:cubicBezTo>
                      <a:pt x="298919" y="291472"/>
                      <a:pt x="299491" y="293567"/>
                      <a:pt x="299491" y="295852"/>
                    </a:cubicBezTo>
                    <a:cubicBezTo>
                      <a:pt x="299681" y="302138"/>
                      <a:pt x="294538" y="307281"/>
                      <a:pt x="288252" y="307281"/>
                    </a:cubicBezTo>
                    <a:lnTo>
                      <a:pt x="288252" y="307281"/>
                    </a:lnTo>
                    <a:close/>
                    <a:moveTo>
                      <a:pt x="288252" y="287852"/>
                    </a:moveTo>
                    <a:cubicBezTo>
                      <a:pt x="285013" y="287852"/>
                      <a:pt x="281965" y="289757"/>
                      <a:pt x="280822" y="292805"/>
                    </a:cubicBezTo>
                    <a:cubicBezTo>
                      <a:pt x="279108" y="296995"/>
                      <a:pt x="281013" y="301757"/>
                      <a:pt x="285204" y="303281"/>
                    </a:cubicBezTo>
                    <a:cubicBezTo>
                      <a:pt x="289395" y="304995"/>
                      <a:pt x="294157" y="303090"/>
                      <a:pt x="295871" y="298900"/>
                    </a:cubicBezTo>
                    <a:cubicBezTo>
                      <a:pt x="297586" y="294710"/>
                      <a:pt x="295681" y="289948"/>
                      <a:pt x="291490" y="288424"/>
                    </a:cubicBezTo>
                    <a:cubicBezTo>
                      <a:pt x="290347" y="288043"/>
                      <a:pt x="289395" y="287852"/>
                      <a:pt x="288252" y="287852"/>
                    </a:cubicBezTo>
                    <a:close/>
                    <a:moveTo>
                      <a:pt x="136429" y="9378"/>
                    </a:moveTo>
                    <a:cubicBezTo>
                      <a:pt x="135667" y="9378"/>
                      <a:pt x="134905" y="8806"/>
                      <a:pt x="134905" y="8044"/>
                    </a:cubicBezTo>
                    <a:cubicBezTo>
                      <a:pt x="134334" y="5187"/>
                      <a:pt x="135858" y="2330"/>
                      <a:pt x="138334" y="997"/>
                    </a:cubicBezTo>
                    <a:cubicBezTo>
                      <a:pt x="141573" y="-718"/>
                      <a:pt x="145382" y="-146"/>
                      <a:pt x="148049" y="2140"/>
                    </a:cubicBezTo>
                    <a:cubicBezTo>
                      <a:pt x="148621" y="2520"/>
                      <a:pt x="148811" y="3283"/>
                      <a:pt x="148430" y="3854"/>
                    </a:cubicBezTo>
                    <a:cubicBezTo>
                      <a:pt x="148240" y="4235"/>
                      <a:pt x="148049" y="4616"/>
                      <a:pt x="147668" y="4806"/>
                    </a:cubicBezTo>
                    <a:cubicBezTo>
                      <a:pt x="147097" y="5187"/>
                      <a:pt x="146335" y="4997"/>
                      <a:pt x="145954" y="4616"/>
                    </a:cubicBezTo>
                    <a:cubicBezTo>
                      <a:pt x="144239" y="3092"/>
                      <a:pt x="141954" y="2902"/>
                      <a:pt x="140049" y="3854"/>
                    </a:cubicBezTo>
                    <a:cubicBezTo>
                      <a:pt x="138715" y="4616"/>
                      <a:pt x="137953" y="5949"/>
                      <a:pt x="138144" y="7473"/>
                    </a:cubicBezTo>
                    <a:cubicBezTo>
                      <a:pt x="138334" y="8044"/>
                      <a:pt x="137953" y="8806"/>
                      <a:pt x="137382" y="9187"/>
                    </a:cubicBezTo>
                    <a:cubicBezTo>
                      <a:pt x="137001" y="9378"/>
                      <a:pt x="136810" y="9378"/>
                      <a:pt x="136429" y="9378"/>
                    </a:cubicBezTo>
                    <a:lnTo>
                      <a:pt x="136429" y="9378"/>
                    </a:lnTo>
                    <a:close/>
                    <a:moveTo>
                      <a:pt x="1561" y="259853"/>
                    </a:moveTo>
                    <a:cubicBezTo>
                      <a:pt x="799" y="259853"/>
                      <a:pt x="37" y="259281"/>
                      <a:pt x="37" y="258519"/>
                    </a:cubicBezTo>
                    <a:cubicBezTo>
                      <a:pt x="-154" y="257757"/>
                      <a:pt x="418" y="256995"/>
                      <a:pt x="1180" y="256805"/>
                    </a:cubicBezTo>
                    <a:cubicBezTo>
                      <a:pt x="3656" y="256043"/>
                      <a:pt x="61375" y="235853"/>
                      <a:pt x="48231" y="196615"/>
                    </a:cubicBezTo>
                    <a:cubicBezTo>
                      <a:pt x="48041" y="195853"/>
                      <a:pt x="48422" y="194900"/>
                      <a:pt x="49184" y="194520"/>
                    </a:cubicBezTo>
                    <a:cubicBezTo>
                      <a:pt x="49184" y="194520"/>
                      <a:pt x="49184" y="194520"/>
                      <a:pt x="49184" y="194520"/>
                    </a:cubicBezTo>
                    <a:cubicBezTo>
                      <a:pt x="49946" y="194329"/>
                      <a:pt x="50898" y="194710"/>
                      <a:pt x="51279" y="195472"/>
                    </a:cubicBezTo>
                    <a:cubicBezTo>
                      <a:pt x="51279" y="195472"/>
                      <a:pt x="51279" y="195472"/>
                      <a:pt x="51279" y="195472"/>
                    </a:cubicBezTo>
                    <a:cubicBezTo>
                      <a:pt x="62518" y="229377"/>
                      <a:pt x="25563" y="251853"/>
                      <a:pt x="2132" y="259853"/>
                    </a:cubicBezTo>
                    <a:cubicBezTo>
                      <a:pt x="1942" y="259853"/>
                      <a:pt x="1751" y="259853"/>
                      <a:pt x="1561" y="259853"/>
                    </a:cubicBezTo>
                    <a:lnTo>
                      <a:pt x="1561" y="259853"/>
                    </a:lnTo>
                    <a:close/>
                  </a:path>
                </a:pathLst>
              </a:custGeom>
              <a:solidFill>
                <a:srgbClr val="000000"/>
              </a:solidFill>
              <a:ln w="1904" cap="flat">
                <a:noFill/>
                <a:prstDash val="solid"/>
                <a:miter/>
              </a:ln>
            </p:spPr>
            <p:txBody>
              <a:bodyPr rtlCol="0" anchor="ctr"/>
              <a:lstStyle/>
              <a:p>
                <a:endParaRPr lang="fr-FR"/>
              </a:p>
            </p:txBody>
          </p:sp>
          <p:sp>
            <p:nvSpPr>
              <p:cNvPr id="1527" name="Forme libre 1526">
                <a:extLst>
                  <a:ext uri="{FF2B5EF4-FFF2-40B4-BE49-F238E27FC236}">
                    <a16:creationId xmlns:a16="http://schemas.microsoft.com/office/drawing/2014/main" id="{8390AC5A-832F-A393-625D-7ED04C96ECF1}"/>
                  </a:ext>
                </a:extLst>
              </p:cNvPr>
              <p:cNvSpPr/>
              <p:nvPr/>
            </p:nvSpPr>
            <p:spPr>
              <a:xfrm>
                <a:off x="1740660" y="8042945"/>
                <a:ext cx="14004" cy="38886"/>
              </a:xfrm>
              <a:custGeom>
                <a:avLst/>
                <a:gdLst>
                  <a:gd name="connsiteX0" fmla="*/ 1714 w 14004"/>
                  <a:gd name="connsiteY0" fmla="*/ 38887 h 38886"/>
                  <a:gd name="connsiteX1" fmla="*/ 0 w 14004"/>
                  <a:gd name="connsiteY1" fmla="*/ 37363 h 38886"/>
                  <a:gd name="connsiteX2" fmla="*/ 0 w 14004"/>
                  <a:gd name="connsiteY2" fmla="*/ 36791 h 38886"/>
                  <a:gd name="connsiteX3" fmla="*/ 571 w 14004"/>
                  <a:gd name="connsiteY3" fmla="*/ 36030 h 38886"/>
                  <a:gd name="connsiteX4" fmla="*/ 10287 w 14004"/>
                  <a:gd name="connsiteY4" fmla="*/ 1744 h 38886"/>
                  <a:gd name="connsiteX5" fmla="*/ 11620 w 14004"/>
                  <a:gd name="connsiteY5" fmla="*/ 30 h 38886"/>
                  <a:gd name="connsiteX6" fmla="*/ 13525 w 14004"/>
                  <a:gd name="connsiteY6" fmla="*/ 1363 h 38886"/>
                  <a:gd name="connsiteX7" fmla="*/ 2476 w 14004"/>
                  <a:gd name="connsiteY7" fmla="*/ 38887 h 38886"/>
                  <a:gd name="connsiteX8" fmla="*/ 1714 w 14004"/>
                  <a:gd name="connsiteY8" fmla="*/ 38887 h 38886"/>
                  <a:gd name="connsiteX9" fmla="*/ 1714 w 14004"/>
                  <a:gd name="connsiteY9" fmla="*/ 38887 h 3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04" h="38886">
                    <a:moveTo>
                      <a:pt x="1714" y="38887"/>
                    </a:moveTo>
                    <a:cubicBezTo>
                      <a:pt x="762" y="38887"/>
                      <a:pt x="190" y="38125"/>
                      <a:pt x="0" y="37363"/>
                    </a:cubicBezTo>
                    <a:cubicBezTo>
                      <a:pt x="0" y="37172"/>
                      <a:pt x="0" y="36982"/>
                      <a:pt x="0" y="36791"/>
                    </a:cubicBezTo>
                    <a:cubicBezTo>
                      <a:pt x="190" y="36410"/>
                      <a:pt x="381" y="36220"/>
                      <a:pt x="571" y="36030"/>
                    </a:cubicBezTo>
                    <a:cubicBezTo>
                      <a:pt x="13715" y="27077"/>
                      <a:pt x="10287" y="1934"/>
                      <a:pt x="10287" y="1744"/>
                    </a:cubicBezTo>
                    <a:cubicBezTo>
                      <a:pt x="10096" y="792"/>
                      <a:pt x="10858" y="30"/>
                      <a:pt x="11620" y="30"/>
                    </a:cubicBezTo>
                    <a:cubicBezTo>
                      <a:pt x="12572" y="-161"/>
                      <a:pt x="13334" y="601"/>
                      <a:pt x="13525" y="1363"/>
                    </a:cubicBezTo>
                    <a:cubicBezTo>
                      <a:pt x="13715" y="2506"/>
                      <a:pt x="17144" y="28601"/>
                      <a:pt x="2476" y="38887"/>
                    </a:cubicBezTo>
                    <a:cubicBezTo>
                      <a:pt x="2286" y="38696"/>
                      <a:pt x="2095" y="38887"/>
                      <a:pt x="1714" y="38887"/>
                    </a:cubicBezTo>
                    <a:lnTo>
                      <a:pt x="1714" y="38887"/>
                    </a:lnTo>
                    <a:close/>
                  </a:path>
                </a:pathLst>
              </a:custGeom>
              <a:solidFill>
                <a:srgbClr val="000000"/>
              </a:solidFill>
              <a:ln w="1904" cap="flat">
                <a:noFill/>
                <a:prstDash val="solid"/>
                <a:miter/>
              </a:ln>
            </p:spPr>
            <p:txBody>
              <a:bodyPr rtlCol="0" anchor="ctr"/>
              <a:lstStyle/>
              <a:p>
                <a:endParaRPr lang="fr-FR"/>
              </a:p>
            </p:txBody>
          </p:sp>
          <p:sp>
            <p:nvSpPr>
              <p:cNvPr id="1528" name="Forme libre 1527">
                <a:extLst>
                  <a:ext uri="{FF2B5EF4-FFF2-40B4-BE49-F238E27FC236}">
                    <a16:creationId xmlns:a16="http://schemas.microsoft.com/office/drawing/2014/main" id="{F55D5E08-0888-AEFA-CE84-E390EEE21F81}"/>
                  </a:ext>
                </a:extLst>
              </p:cNvPr>
              <p:cNvSpPr/>
              <p:nvPr/>
            </p:nvSpPr>
            <p:spPr>
              <a:xfrm>
                <a:off x="1677607" y="8313068"/>
                <a:ext cx="22668" cy="97142"/>
              </a:xfrm>
              <a:custGeom>
                <a:avLst/>
                <a:gdLst>
                  <a:gd name="connsiteX0" fmla="*/ 0 w 22668"/>
                  <a:gd name="connsiteY0" fmla="*/ 0 h 97142"/>
                  <a:gd name="connsiteX1" fmla="*/ 0 w 22668"/>
                  <a:gd name="connsiteY1" fmla="*/ 97142 h 97142"/>
                  <a:gd name="connsiteX2" fmla="*/ 22669 w 22668"/>
                  <a:gd name="connsiteY2" fmla="*/ 97142 h 97142"/>
                  <a:gd name="connsiteX3" fmla="*/ 22669 w 22668"/>
                  <a:gd name="connsiteY3" fmla="*/ 0 h 97142"/>
                </a:gdLst>
                <a:ahLst/>
                <a:cxnLst>
                  <a:cxn ang="0">
                    <a:pos x="connsiteX0" y="connsiteY0"/>
                  </a:cxn>
                  <a:cxn ang="0">
                    <a:pos x="connsiteX1" y="connsiteY1"/>
                  </a:cxn>
                  <a:cxn ang="0">
                    <a:pos x="connsiteX2" y="connsiteY2"/>
                  </a:cxn>
                  <a:cxn ang="0">
                    <a:pos x="connsiteX3" y="connsiteY3"/>
                  </a:cxn>
                </a:cxnLst>
                <a:rect l="l" t="t" r="r" b="b"/>
                <a:pathLst>
                  <a:path w="22668" h="97142">
                    <a:moveTo>
                      <a:pt x="0" y="0"/>
                    </a:moveTo>
                    <a:lnTo>
                      <a:pt x="0" y="97142"/>
                    </a:lnTo>
                    <a:lnTo>
                      <a:pt x="22669" y="97142"/>
                    </a:lnTo>
                    <a:lnTo>
                      <a:pt x="22669" y="0"/>
                    </a:lnTo>
                  </a:path>
                </a:pathLst>
              </a:custGeom>
              <a:solidFill>
                <a:srgbClr val="FFFFFF"/>
              </a:solidFill>
              <a:ln w="1904" cap="flat">
                <a:noFill/>
                <a:prstDash val="solid"/>
                <a:miter/>
              </a:ln>
            </p:spPr>
            <p:txBody>
              <a:bodyPr rtlCol="0" anchor="ctr"/>
              <a:lstStyle/>
              <a:p>
                <a:endParaRPr lang="fr-FR"/>
              </a:p>
            </p:txBody>
          </p:sp>
          <p:sp>
            <p:nvSpPr>
              <p:cNvPr id="1529" name="Forme libre 1528">
                <a:extLst>
                  <a:ext uri="{FF2B5EF4-FFF2-40B4-BE49-F238E27FC236}">
                    <a16:creationId xmlns:a16="http://schemas.microsoft.com/office/drawing/2014/main" id="{5E53FC32-4A7F-F3CC-4A6B-F899C549EFCB}"/>
                  </a:ext>
                </a:extLst>
              </p:cNvPr>
              <p:cNvSpPr/>
              <p:nvPr/>
            </p:nvSpPr>
            <p:spPr>
              <a:xfrm>
                <a:off x="1676083" y="8090468"/>
                <a:ext cx="53909" cy="321266"/>
              </a:xfrm>
              <a:custGeom>
                <a:avLst/>
                <a:gdLst>
                  <a:gd name="connsiteX0" fmla="*/ 24193 w 53909"/>
                  <a:gd name="connsiteY0" fmla="*/ 321266 h 321266"/>
                  <a:gd name="connsiteX1" fmla="*/ 1524 w 53909"/>
                  <a:gd name="connsiteY1" fmla="*/ 321266 h 321266"/>
                  <a:gd name="connsiteX2" fmla="*/ 0 w 53909"/>
                  <a:gd name="connsiteY2" fmla="*/ 319742 h 321266"/>
                  <a:gd name="connsiteX3" fmla="*/ 0 w 53909"/>
                  <a:gd name="connsiteY3" fmla="*/ 222600 h 321266"/>
                  <a:gd name="connsiteX4" fmla="*/ 1524 w 53909"/>
                  <a:gd name="connsiteY4" fmla="*/ 221076 h 321266"/>
                  <a:gd name="connsiteX5" fmla="*/ 3048 w 53909"/>
                  <a:gd name="connsiteY5" fmla="*/ 222600 h 321266"/>
                  <a:gd name="connsiteX6" fmla="*/ 3048 w 53909"/>
                  <a:gd name="connsiteY6" fmla="*/ 222600 h 321266"/>
                  <a:gd name="connsiteX7" fmla="*/ 3048 w 53909"/>
                  <a:gd name="connsiteY7" fmla="*/ 318028 h 321266"/>
                  <a:gd name="connsiteX8" fmla="*/ 22478 w 53909"/>
                  <a:gd name="connsiteY8" fmla="*/ 318028 h 321266"/>
                  <a:gd name="connsiteX9" fmla="*/ 22478 w 53909"/>
                  <a:gd name="connsiteY9" fmla="*/ 222600 h 321266"/>
                  <a:gd name="connsiteX10" fmla="*/ 24002 w 53909"/>
                  <a:gd name="connsiteY10" fmla="*/ 221076 h 321266"/>
                  <a:gd name="connsiteX11" fmla="*/ 25526 w 53909"/>
                  <a:gd name="connsiteY11" fmla="*/ 222600 h 321266"/>
                  <a:gd name="connsiteX12" fmla="*/ 25526 w 53909"/>
                  <a:gd name="connsiteY12" fmla="*/ 222600 h 321266"/>
                  <a:gd name="connsiteX13" fmla="*/ 25526 w 53909"/>
                  <a:gd name="connsiteY13" fmla="*/ 319742 h 321266"/>
                  <a:gd name="connsiteX14" fmla="*/ 24193 w 53909"/>
                  <a:gd name="connsiteY14" fmla="*/ 321266 h 321266"/>
                  <a:gd name="connsiteX15" fmla="*/ 17716 w 53909"/>
                  <a:gd name="connsiteY15" fmla="*/ 17268 h 321266"/>
                  <a:gd name="connsiteX16" fmla="*/ 16192 w 53909"/>
                  <a:gd name="connsiteY16" fmla="*/ 15554 h 321266"/>
                  <a:gd name="connsiteX17" fmla="*/ 16573 w 53909"/>
                  <a:gd name="connsiteY17" fmla="*/ 14601 h 321266"/>
                  <a:gd name="connsiteX18" fmla="*/ 17525 w 53909"/>
                  <a:gd name="connsiteY18" fmla="*/ 14030 h 321266"/>
                  <a:gd name="connsiteX19" fmla="*/ 51433 w 53909"/>
                  <a:gd name="connsiteY19" fmla="*/ 316 h 321266"/>
                  <a:gd name="connsiteX20" fmla="*/ 53147 w 53909"/>
                  <a:gd name="connsiteY20" fmla="*/ 125 h 321266"/>
                  <a:gd name="connsiteX21" fmla="*/ 53719 w 53909"/>
                  <a:gd name="connsiteY21" fmla="*/ 2411 h 321266"/>
                  <a:gd name="connsiteX22" fmla="*/ 53338 w 53909"/>
                  <a:gd name="connsiteY22" fmla="*/ 2792 h 321266"/>
                  <a:gd name="connsiteX23" fmla="*/ 18097 w 53909"/>
                  <a:gd name="connsiteY23" fmla="*/ 17077 h 321266"/>
                  <a:gd name="connsiteX24" fmla="*/ 17716 w 53909"/>
                  <a:gd name="connsiteY24" fmla="*/ 17268 h 321266"/>
                  <a:gd name="connsiteX25" fmla="*/ 17716 w 53909"/>
                  <a:gd name="connsiteY25" fmla="*/ 17268 h 32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909" h="321266">
                    <a:moveTo>
                      <a:pt x="24193" y="321266"/>
                    </a:moveTo>
                    <a:lnTo>
                      <a:pt x="1524" y="321266"/>
                    </a:lnTo>
                    <a:cubicBezTo>
                      <a:pt x="571" y="321266"/>
                      <a:pt x="0" y="320505"/>
                      <a:pt x="0" y="319742"/>
                    </a:cubicBezTo>
                    <a:lnTo>
                      <a:pt x="0" y="222600"/>
                    </a:lnTo>
                    <a:cubicBezTo>
                      <a:pt x="0" y="221648"/>
                      <a:pt x="762" y="221076"/>
                      <a:pt x="1524" y="221076"/>
                    </a:cubicBezTo>
                    <a:cubicBezTo>
                      <a:pt x="2286" y="221076"/>
                      <a:pt x="3048" y="221838"/>
                      <a:pt x="3048" y="222600"/>
                    </a:cubicBezTo>
                    <a:lnTo>
                      <a:pt x="3048" y="222600"/>
                    </a:lnTo>
                    <a:lnTo>
                      <a:pt x="3048" y="318028"/>
                    </a:lnTo>
                    <a:lnTo>
                      <a:pt x="22478" y="318028"/>
                    </a:lnTo>
                    <a:lnTo>
                      <a:pt x="22478" y="222600"/>
                    </a:lnTo>
                    <a:cubicBezTo>
                      <a:pt x="22478" y="221648"/>
                      <a:pt x="23240" y="221076"/>
                      <a:pt x="24002" y="221076"/>
                    </a:cubicBezTo>
                    <a:cubicBezTo>
                      <a:pt x="24764" y="221076"/>
                      <a:pt x="25526" y="221838"/>
                      <a:pt x="25526" y="222600"/>
                    </a:cubicBezTo>
                    <a:lnTo>
                      <a:pt x="25526" y="222600"/>
                    </a:lnTo>
                    <a:lnTo>
                      <a:pt x="25526" y="319742"/>
                    </a:lnTo>
                    <a:cubicBezTo>
                      <a:pt x="25716" y="320505"/>
                      <a:pt x="25145" y="321266"/>
                      <a:pt x="24193" y="321266"/>
                    </a:cubicBezTo>
                    <a:close/>
                    <a:moveTo>
                      <a:pt x="17716" y="17268"/>
                    </a:moveTo>
                    <a:cubicBezTo>
                      <a:pt x="16763" y="17268"/>
                      <a:pt x="16192" y="16506"/>
                      <a:pt x="16192" y="15554"/>
                    </a:cubicBezTo>
                    <a:cubicBezTo>
                      <a:pt x="16192" y="15173"/>
                      <a:pt x="16382" y="14792"/>
                      <a:pt x="16573" y="14601"/>
                    </a:cubicBezTo>
                    <a:cubicBezTo>
                      <a:pt x="16763" y="14220"/>
                      <a:pt x="17144" y="14030"/>
                      <a:pt x="17525" y="14030"/>
                    </a:cubicBezTo>
                    <a:cubicBezTo>
                      <a:pt x="17716" y="14030"/>
                      <a:pt x="38860" y="9649"/>
                      <a:pt x="51433" y="316"/>
                    </a:cubicBezTo>
                    <a:cubicBezTo>
                      <a:pt x="52004" y="-65"/>
                      <a:pt x="52576" y="-65"/>
                      <a:pt x="53147" y="125"/>
                    </a:cubicBezTo>
                    <a:cubicBezTo>
                      <a:pt x="53909" y="506"/>
                      <a:pt x="54100" y="1649"/>
                      <a:pt x="53719" y="2411"/>
                    </a:cubicBezTo>
                    <a:cubicBezTo>
                      <a:pt x="53528" y="2601"/>
                      <a:pt x="53528" y="2792"/>
                      <a:pt x="53338" y="2792"/>
                    </a:cubicBezTo>
                    <a:cubicBezTo>
                      <a:pt x="40194" y="12696"/>
                      <a:pt x="19049" y="16887"/>
                      <a:pt x="18097" y="17077"/>
                    </a:cubicBezTo>
                    <a:cubicBezTo>
                      <a:pt x="17906" y="17077"/>
                      <a:pt x="17716" y="17268"/>
                      <a:pt x="17716" y="17268"/>
                    </a:cubicBezTo>
                    <a:lnTo>
                      <a:pt x="17716" y="17268"/>
                    </a:lnTo>
                    <a:close/>
                  </a:path>
                </a:pathLst>
              </a:custGeom>
              <a:solidFill>
                <a:srgbClr val="000000"/>
              </a:solidFill>
              <a:ln w="1904" cap="flat">
                <a:noFill/>
                <a:prstDash val="solid"/>
                <a:miter/>
              </a:ln>
            </p:spPr>
            <p:txBody>
              <a:bodyPr rtlCol="0" anchor="ctr"/>
              <a:lstStyle/>
              <a:p>
                <a:endParaRPr lang="fr-FR"/>
              </a:p>
            </p:txBody>
          </p:sp>
          <p:sp>
            <p:nvSpPr>
              <p:cNvPr id="1530" name="Forme libre 1529">
                <a:extLst>
                  <a:ext uri="{FF2B5EF4-FFF2-40B4-BE49-F238E27FC236}">
                    <a16:creationId xmlns:a16="http://schemas.microsoft.com/office/drawing/2014/main" id="{27AF894D-5B1B-80FA-0831-B8E7F56FBACA}"/>
                  </a:ext>
                </a:extLst>
              </p:cNvPr>
              <p:cNvSpPr/>
              <p:nvPr/>
            </p:nvSpPr>
            <p:spPr>
              <a:xfrm>
                <a:off x="1623697" y="8296878"/>
                <a:ext cx="129534" cy="20571"/>
              </a:xfrm>
              <a:custGeom>
                <a:avLst/>
                <a:gdLst>
                  <a:gd name="connsiteX0" fmla="*/ 0 w 129534"/>
                  <a:gd name="connsiteY0" fmla="*/ 0 h 20571"/>
                  <a:gd name="connsiteX1" fmla="*/ 64767 w 129534"/>
                  <a:gd name="connsiteY1" fmla="*/ 20571 h 20571"/>
                  <a:gd name="connsiteX2" fmla="*/ 129535 w 129534"/>
                  <a:gd name="connsiteY2" fmla="*/ 0 h 20571"/>
                </a:gdLst>
                <a:ahLst/>
                <a:cxnLst>
                  <a:cxn ang="0">
                    <a:pos x="connsiteX0" y="connsiteY0"/>
                  </a:cxn>
                  <a:cxn ang="0">
                    <a:pos x="connsiteX1" y="connsiteY1"/>
                  </a:cxn>
                  <a:cxn ang="0">
                    <a:pos x="connsiteX2" y="connsiteY2"/>
                  </a:cxn>
                </a:cxnLst>
                <a:rect l="l" t="t" r="r" b="b"/>
                <a:pathLst>
                  <a:path w="129534" h="20571">
                    <a:moveTo>
                      <a:pt x="0" y="0"/>
                    </a:moveTo>
                    <a:cubicBezTo>
                      <a:pt x="25907" y="5333"/>
                      <a:pt x="28955" y="20571"/>
                      <a:pt x="64767" y="20571"/>
                    </a:cubicBezTo>
                    <a:cubicBezTo>
                      <a:pt x="100580" y="20571"/>
                      <a:pt x="103628" y="5524"/>
                      <a:pt x="129535" y="0"/>
                    </a:cubicBezTo>
                  </a:path>
                </a:pathLst>
              </a:custGeom>
              <a:solidFill>
                <a:srgbClr val="FFFFFF"/>
              </a:solidFill>
              <a:ln w="1904" cap="flat">
                <a:noFill/>
                <a:prstDash val="solid"/>
                <a:miter/>
              </a:ln>
            </p:spPr>
            <p:txBody>
              <a:bodyPr rtlCol="0" anchor="ctr"/>
              <a:lstStyle/>
              <a:p>
                <a:endParaRPr lang="fr-FR"/>
              </a:p>
            </p:txBody>
          </p:sp>
          <p:grpSp>
            <p:nvGrpSpPr>
              <p:cNvPr id="1531" name="Graphique 2">
                <a:extLst>
                  <a:ext uri="{FF2B5EF4-FFF2-40B4-BE49-F238E27FC236}">
                    <a16:creationId xmlns:a16="http://schemas.microsoft.com/office/drawing/2014/main" id="{C929B43D-47D8-8C1D-AD29-CDEE91F691EA}"/>
                  </a:ext>
                </a:extLst>
              </p:cNvPr>
              <p:cNvGrpSpPr/>
              <p:nvPr/>
            </p:nvGrpSpPr>
            <p:grpSpPr>
              <a:xfrm>
                <a:off x="1550926" y="7783603"/>
                <a:ext cx="393633" cy="787452"/>
                <a:chOff x="1550926" y="7783603"/>
                <a:chExt cx="393633" cy="787452"/>
              </a:xfrm>
              <a:solidFill>
                <a:srgbClr val="000000"/>
              </a:solidFill>
            </p:grpSpPr>
            <p:sp>
              <p:nvSpPr>
                <p:cNvPr id="1532" name="Forme libre 1531">
                  <a:extLst>
                    <a:ext uri="{FF2B5EF4-FFF2-40B4-BE49-F238E27FC236}">
                      <a16:creationId xmlns:a16="http://schemas.microsoft.com/office/drawing/2014/main" id="{FB75C008-C12B-549B-AE9D-27F35C46F723}"/>
                    </a:ext>
                  </a:extLst>
                </p:cNvPr>
                <p:cNvSpPr/>
                <p:nvPr/>
              </p:nvSpPr>
              <p:spPr>
                <a:xfrm>
                  <a:off x="1621933" y="8295085"/>
                  <a:ext cx="186970" cy="185411"/>
                </a:xfrm>
                <a:custGeom>
                  <a:avLst/>
                  <a:gdLst>
                    <a:gd name="connsiteX0" fmla="*/ 66531 w 186970"/>
                    <a:gd name="connsiteY0" fmla="*/ 23888 h 185411"/>
                    <a:gd name="connsiteX1" fmla="*/ 24814 w 186970"/>
                    <a:gd name="connsiteY1" fmla="*/ 12841 h 185411"/>
                    <a:gd name="connsiteX2" fmla="*/ 1383 w 186970"/>
                    <a:gd name="connsiteY2" fmla="*/ 3317 h 185411"/>
                    <a:gd name="connsiteX3" fmla="*/ 50 w 186970"/>
                    <a:gd name="connsiteY3" fmla="*/ 1984 h 185411"/>
                    <a:gd name="connsiteX4" fmla="*/ 812 w 186970"/>
                    <a:gd name="connsiteY4" fmla="*/ 269 h 185411"/>
                    <a:gd name="connsiteX5" fmla="*/ 1954 w 186970"/>
                    <a:gd name="connsiteY5" fmla="*/ 79 h 185411"/>
                    <a:gd name="connsiteX6" fmla="*/ 26147 w 186970"/>
                    <a:gd name="connsiteY6" fmla="*/ 9793 h 185411"/>
                    <a:gd name="connsiteX7" fmla="*/ 66341 w 186970"/>
                    <a:gd name="connsiteY7" fmla="*/ 20460 h 185411"/>
                    <a:gd name="connsiteX8" fmla="*/ 106535 w 186970"/>
                    <a:gd name="connsiteY8" fmla="*/ 9793 h 185411"/>
                    <a:gd name="connsiteX9" fmla="*/ 130727 w 186970"/>
                    <a:gd name="connsiteY9" fmla="*/ 79 h 185411"/>
                    <a:gd name="connsiteX10" fmla="*/ 132632 w 186970"/>
                    <a:gd name="connsiteY10" fmla="*/ 1412 h 185411"/>
                    <a:gd name="connsiteX11" fmla="*/ 131299 w 186970"/>
                    <a:gd name="connsiteY11" fmla="*/ 3317 h 185411"/>
                    <a:gd name="connsiteX12" fmla="*/ 107868 w 186970"/>
                    <a:gd name="connsiteY12" fmla="*/ 12841 h 185411"/>
                    <a:gd name="connsiteX13" fmla="*/ 66531 w 186970"/>
                    <a:gd name="connsiteY13" fmla="*/ 23888 h 185411"/>
                    <a:gd name="connsiteX14" fmla="*/ 185399 w 186970"/>
                    <a:gd name="connsiteY14" fmla="*/ 185411 h 185411"/>
                    <a:gd name="connsiteX15" fmla="*/ 185018 w 186970"/>
                    <a:gd name="connsiteY15" fmla="*/ 185411 h 185411"/>
                    <a:gd name="connsiteX16" fmla="*/ 156063 w 186970"/>
                    <a:gd name="connsiteY16" fmla="*/ 150935 h 185411"/>
                    <a:gd name="connsiteX17" fmla="*/ 147681 w 186970"/>
                    <a:gd name="connsiteY17" fmla="*/ 134745 h 185411"/>
                    <a:gd name="connsiteX18" fmla="*/ 147110 w 186970"/>
                    <a:gd name="connsiteY18" fmla="*/ 132459 h 185411"/>
                    <a:gd name="connsiteX19" fmla="*/ 149395 w 186970"/>
                    <a:gd name="connsiteY19" fmla="*/ 131888 h 185411"/>
                    <a:gd name="connsiteX20" fmla="*/ 159111 w 186970"/>
                    <a:gd name="connsiteY20" fmla="*/ 149792 h 185411"/>
                    <a:gd name="connsiteX21" fmla="*/ 185779 w 186970"/>
                    <a:gd name="connsiteY21" fmla="*/ 181983 h 185411"/>
                    <a:gd name="connsiteX22" fmla="*/ 186922 w 186970"/>
                    <a:gd name="connsiteY22" fmla="*/ 183888 h 185411"/>
                    <a:gd name="connsiteX23" fmla="*/ 185399 w 186970"/>
                    <a:gd name="connsiteY23" fmla="*/ 185411 h 185411"/>
                    <a:gd name="connsiteX24" fmla="*/ 185399 w 186970"/>
                    <a:gd name="connsiteY24" fmla="*/ 185411 h 18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970" h="185411">
                      <a:moveTo>
                        <a:pt x="66531" y="23888"/>
                      </a:moveTo>
                      <a:cubicBezTo>
                        <a:pt x="44815" y="23888"/>
                        <a:pt x="34529" y="18174"/>
                        <a:pt x="24814" y="12841"/>
                      </a:cubicBezTo>
                      <a:cubicBezTo>
                        <a:pt x="18337" y="9222"/>
                        <a:pt x="11670" y="5603"/>
                        <a:pt x="1383" y="3317"/>
                      </a:cubicBezTo>
                      <a:cubicBezTo>
                        <a:pt x="812" y="3126"/>
                        <a:pt x="240" y="2745"/>
                        <a:pt x="50" y="1984"/>
                      </a:cubicBezTo>
                      <a:cubicBezTo>
                        <a:pt x="-141" y="1412"/>
                        <a:pt x="240" y="651"/>
                        <a:pt x="812" y="269"/>
                      </a:cubicBezTo>
                      <a:cubicBezTo>
                        <a:pt x="1193" y="79"/>
                        <a:pt x="1574" y="-112"/>
                        <a:pt x="1954" y="79"/>
                      </a:cubicBezTo>
                      <a:cubicBezTo>
                        <a:pt x="12622" y="2365"/>
                        <a:pt x="19480" y="6174"/>
                        <a:pt x="26147" y="9793"/>
                      </a:cubicBezTo>
                      <a:cubicBezTo>
                        <a:pt x="36053" y="15317"/>
                        <a:pt x="45387" y="20460"/>
                        <a:pt x="66341" y="20460"/>
                      </a:cubicBezTo>
                      <a:cubicBezTo>
                        <a:pt x="87295" y="20460"/>
                        <a:pt x="96629" y="15317"/>
                        <a:pt x="106535" y="9793"/>
                      </a:cubicBezTo>
                      <a:cubicBezTo>
                        <a:pt x="113202" y="5983"/>
                        <a:pt x="120060" y="2174"/>
                        <a:pt x="130727" y="79"/>
                      </a:cubicBezTo>
                      <a:cubicBezTo>
                        <a:pt x="131680" y="-112"/>
                        <a:pt x="132442" y="460"/>
                        <a:pt x="132632" y="1412"/>
                      </a:cubicBezTo>
                      <a:cubicBezTo>
                        <a:pt x="132823" y="2365"/>
                        <a:pt x="132251" y="3126"/>
                        <a:pt x="131299" y="3317"/>
                      </a:cubicBezTo>
                      <a:cubicBezTo>
                        <a:pt x="121203" y="5412"/>
                        <a:pt x="114345" y="9222"/>
                        <a:pt x="107868" y="12841"/>
                      </a:cubicBezTo>
                      <a:cubicBezTo>
                        <a:pt x="98344" y="18364"/>
                        <a:pt x="88248" y="23888"/>
                        <a:pt x="66531" y="23888"/>
                      </a:cubicBezTo>
                      <a:close/>
                      <a:moveTo>
                        <a:pt x="185399" y="185411"/>
                      </a:moveTo>
                      <a:cubicBezTo>
                        <a:pt x="185208" y="185411"/>
                        <a:pt x="185208" y="185411"/>
                        <a:pt x="185018" y="185411"/>
                      </a:cubicBezTo>
                      <a:cubicBezTo>
                        <a:pt x="165778" y="180650"/>
                        <a:pt x="160254" y="164269"/>
                        <a:pt x="156063" y="150935"/>
                      </a:cubicBezTo>
                      <a:cubicBezTo>
                        <a:pt x="153586" y="143507"/>
                        <a:pt x="151491" y="137221"/>
                        <a:pt x="147681" y="134745"/>
                      </a:cubicBezTo>
                      <a:cubicBezTo>
                        <a:pt x="146919" y="134173"/>
                        <a:pt x="146729" y="133221"/>
                        <a:pt x="147110" y="132459"/>
                      </a:cubicBezTo>
                      <a:cubicBezTo>
                        <a:pt x="147681" y="131697"/>
                        <a:pt x="148633" y="131507"/>
                        <a:pt x="149395" y="131888"/>
                      </a:cubicBezTo>
                      <a:cubicBezTo>
                        <a:pt x="154348" y="134936"/>
                        <a:pt x="156634" y="141983"/>
                        <a:pt x="159111" y="149792"/>
                      </a:cubicBezTo>
                      <a:cubicBezTo>
                        <a:pt x="163301" y="162935"/>
                        <a:pt x="168254" y="177602"/>
                        <a:pt x="185779" y="181983"/>
                      </a:cubicBezTo>
                      <a:cubicBezTo>
                        <a:pt x="186732" y="182173"/>
                        <a:pt x="187113" y="183125"/>
                        <a:pt x="186922" y="183888"/>
                      </a:cubicBezTo>
                      <a:cubicBezTo>
                        <a:pt x="186732" y="185030"/>
                        <a:pt x="186160" y="185411"/>
                        <a:pt x="185399" y="185411"/>
                      </a:cubicBezTo>
                      <a:lnTo>
                        <a:pt x="185399" y="185411"/>
                      </a:lnTo>
                      <a:close/>
                    </a:path>
                  </a:pathLst>
                </a:custGeom>
                <a:solidFill>
                  <a:srgbClr val="000000"/>
                </a:solidFill>
                <a:ln w="1904" cap="flat">
                  <a:noFill/>
                  <a:prstDash val="solid"/>
                  <a:miter/>
                </a:ln>
              </p:spPr>
              <p:txBody>
                <a:bodyPr rtlCol="0" anchor="ctr"/>
                <a:lstStyle/>
                <a:p>
                  <a:endParaRPr lang="fr-FR"/>
                </a:p>
              </p:txBody>
            </p:sp>
            <p:sp>
              <p:nvSpPr>
                <p:cNvPr id="1533" name="Forme libre 1532">
                  <a:extLst>
                    <a:ext uri="{FF2B5EF4-FFF2-40B4-BE49-F238E27FC236}">
                      <a16:creationId xmlns:a16="http://schemas.microsoft.com/office/drawing/2014/main" id="{9E0BB192-900F-6895-500B-009F79DB681B}"/>
                    </a:ext>
                  </a:extLst>
                </p:cNvPr>
                <p:cNvSpPr/>
                <p:nvPr/>
              </p:nvSpPr>
              <p:spPr>
                <a:xfrm>
                  <a:off x="1552263" y="8268878"/>
                  <a:ext cx="272213" cy="28190"/>
                </a:xfrm>
                <a:custGeom>
                  <a:avLst/>
                  <a:gdLst>
                    <a:gd name="connsiteX0" fmla="*/ 258117 w 272213"/>
                    <a:gd name="connsiteY0" fmla="*/ 0 h 28190"/>
                    <a:gd name="connsiteX1" fmla="*/ 14096 w 272213"/>
                    <a:gd name="connsiteY1" fmla="*/ 0 h 28190"/>
                    <a:gd name="connsiteX2" fmla="*/ 0 w 272213"/>
                    <a:gd name="connsiteY2" fmla="*/ 14095 h 28190"/>
                    <a:gd name="connsiteX3" fmla="*/ 14096 w 272213"/>
                    <a:gd name="connsiteY3" fmla="*/ 28190 h 28190"/>
                    <a:gd name="connsiteX4" fmla="*/ 258117 w 272213"/>
                    <a:gd name="connsiteY4" fmla="*/ 28190 h 28190"/>
                    <a:gd name="connsiteX5" fmla="*/ 272213 w 272213"/>
                    <a:gd name="connsiteY5" fmla="*/ 14095 h 28190"/>
                    <a:gd name="connsiteX6" fmla="*/ 258117 w 272213"/>
                    <a:gd name="connsiteY6" fmla="*/ 0 h 2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13" h="28190">
                      <a:moveTo>
                        <a:pt x="258117" y="0"/>
                      </a:moveTo>
                      <a:lnTo>
                        <a:pt x="14096" y="0"/>
                      </a:lnTo>
                      <a:cubicBezTo>
                        <a:pt x="6286" y="0"/>
                        <a:pt x="0" y="6286"/>
                        <a:pt x="0" y="14095"/>
                      </a:cubicBezTo>
                      <a:cubicBezTo>
                        <a:pt x="0" y="21905"/>
                        <a:pt x="6286" y="28190"/>
                        <a:pt x="14096" y="28190"/>
                      </a:cubicBezTo>
                      <a:lnTo>
                        <a:pt x="258117" y="28190"/>
                      </a:lnTo>
                      <a:cubicBezTo>
                        <a:pt x="265927" y="28190"/>
                        <a:pt x="272213" y="21905"/>
                        <a:pt x="272213" y="14095"/>
                      </a:cubicBezTo>
                      <a:cubicBezTo>
                        <a:pt x="272023" y="6286"/>
                        <a:pt x="265737" y="0"/>
                        <a:pt x="258117" y="0"/>
                      </a:cubicBezTo>
                      <a:close/>
                    </a:path>
                  </a:pathLst>
                </a:custGeom>
                <a:solidFill>
                  <a:srgbClr val="000000"/>
                </a:solidFill>
                <a:ln w="1904" cap="flat">
                  <a:noFill/>
                  <a:prstDash val="solid"/>
                  <a:miter/>
                </a:ln>
              </p:spPr>
              <p:txBody>
                <a:bodyPr rtlCol="0" anchor="ctr"/>
                <a:lstStyle/>
                <a:p>
                  <a:endParaRPr lang="fr-FR"/>
                </a:p>
              </p:txBody>
            </p:sp>
            <p:sp>
              <p:nvSpPr>
                <p:cNvPr id="1534" name="Forme libre 1533">
                  <a:extLst>
                    <a:ext uri="{FF2B5EF4-FFF2-40B4-BE49-F238E27FC236}">
                      <a16:creationId xmlns:a16="http://schemas.microsoft.com/office/drawing/2014/main" id="{2FE543D5-E150-5A13-BE41-2686E7EAD12D}"/>
                    </a:ext>
                  </a:extLst>
                </p:cNvPr>
                <p:cNvSpPr/>
                <p:nvPr/>
              </p:nvSpPr>
              <p:spPr>
                <a:xfrm>
                  <a:off x="1550926" y="7783603"/>
                  <a:ext cx="393633" cy="787452"/>
                </a:xfrm>
                <a:custGeom>
                  <a:avLst/>
                  <a:gdLst>
                    <a:gd name="connsiteX0" fmla="*/ 259454 w 393633"/>
                    <a:gd name="connsiteY0" fmla="*/ 514989 h 787452"/>
                    <a:gd name="connsiteX1" fmla="*/ 15434 w 393633"/>
                    <a:gd name="connsiteY1" fmla="*/ 514989 h 787452"/>
                    <a:gd name="connsiteX2" fmla="*/ 4 w 393633"/>
                    <a:gd name="connsiteY2" fmla="*/ 499180 h 787452"/>
                    <a:gd name="connsiteX3" fmla="*/ 15434 w 393633"/>
                    <a:gd name="connsiteY3" fmla="*/ 483751 h 787452"/>
                    <a:gd name="connsiteX4" fmla="*/ 259454 w 393633"/>
                    <a:gd name="connsiteY4" fmla="*/ 483751 h 787452"/>
                    <a:gd name="connsiteX5" fmla="*/ 275075 w 393633"/>
                    <a:gd name="connsiteY5" fmla="*/ 499370 h 787452"/>
                    <a:gd name="connsiteX6" fmla="*/ 259454 w 393633"/>
                    <a:gd name="connsiteY6" fmla="*/ 514989 h 787452"/>
                    <a:gd name="connsiteX7" fmla="*/ 15434 w 393633"/>
                    <a:gd name="connsiteY7" fmla="*/ 486989 h 787452"/>
                    <a:gd name="connsiteX8" fmla="*/ 3052 w 393633"/>
                    <a:gd name="connsiteY8" fmla="*/ 499370 h 787452"/>
                    <a:gd name="connsiteX9" fmla="*/ 6671 w 393633"/>
                    <a:gd name="connsiteY9" fmla="*/ 508132 h 787452"/>
                    <a:gd name="connsiteX10" fmla="*/ 15434 w 393633"/>
                    <a:gd name="connsiteY10" fmla="*/ 511751 h 787452"/>
                    <a:gd name="connsiteX11" fmla="*/ 259454 w 393633"/>
                    <a:gd name="connsiteY11" fmla="*/ 511751 h 787452"/>
                    <a:gd name="connsiteX12" fmla="*/ 271836 w 393633"/>
                    <a:gd name="connsiteY12" fmla="*/ 499370 h 787452"/>
                    <a:gd name="connsiteX13" fmla="*/ 259454 w 393633"/>
                    <a:gd name="connsiteY13" fmla="*/ 486989 h 787452"/>
                    <a:gd name="connsiteX14" fmla="*/ 15434 w 393633"/>
                    <a:gd name="connsiteY14" fmla="*/ 486989 h 787452"/>
                    <a:gd name="connsiteX15" fmla="*/ 387465 w 393633"/>
                    <a:gd name="connsiteY15" fmla="*/ 82991 h 787452"/>
                    <a:gd name="connsiteX16" fmla="*/ 359082 w 393633"/>
                    <a:gd name="connsiteY16" fmla="*/ 65658 h 787452"/>
                    <a:gd name="connsiteX17" fmla="*/ 315268 w 393633"/>
                    <a:gd name="connsiteY17" fmla="*/ 71944 h 787452"/>
                    <a:gd name="connsiteX18" fmla="*/ 296410 w 393633"/>
                    <a:gd name="connsiteY18" fmla="*/ 60706 h 787452"/>
                    <a:gd name="connsiteX19" fmla="*/ 292981 w 393633"/>
                    <a:gd name="connsiteY19" fmla="*/ 80706 h 787452"/>
                    <a:gd name="connsiteX20" fmla="*/ 265359 w 393633"/>
                    <a:gd name="connsiteY20" fmla="*/ 66801 h 787452"/>
                    <a:gd name="connsiteX21" fmla="*/ 253358 w 393633"/>
                    <a:gd name="connsiteY21" fmla="*/ 51372 h 787452"/>
                    <a:gd name="connsiteX22" fmla="*/ 293552 w 393633"/>
                    <a:gd name="connsiteY22" fmla="*/ 5468 h 787452"/>
                    <a:gd name="connsiteX23" fmla="*/ 377750 w 393633"/>
                    <a:gd name="connsiteY23" fmla="*/ 15754 h 787452"/>
                    <a:gd name="connsiteX24" fmla="*/ 387465 w 393633"/>
                    <a:gd name="connsiteY24" fmla="*/ 82991 h 787452"/>
                    <a:gd name="connsiteX25" fmla="*/ 200211 w 393633"/>
                    <a:gd name="connsiteY25" fmla="*/ 346609 h 787452"/>
                    <a:gd name="connsiteX26" fmla="*/ 198497 w 393633"/>
                    <a:gd name="connsiteY26" fmla="*/ 345085 h 787452"/>
                    <a:gd name="connsiteX27" fmla="*/ 198497 w 393633"/>
                    <a:gd name="connsiteY27" fmla="*/ 344895 h 787452"/>
                    <a:gd name="connsiteX28" fmla="*/ 190115 w 393633"/>
                    <a:gd name="connsiteY28" fmla="*/ 327752 h 787452"/>
                    <a:gd name="connsiteX29" fmla="*/ 190115 w 393633"/>
                    <a:gd name="connsiteY29" fmla="*/ 325467 h 787452"/>
                    <a:gd name="connsiteX30" fmla="*/ 190115 w 393633"/>
                    <a:gd name="connsiteY30" fmla="*/ 325467 h 787452"/>
                    <a:gd name="connsiteX31" fmla="*/ 192401 w 393633"/>
                    <a:gd name="connsiteY31" fmla="*/ 325467 h 787452"/>
                    <a:gd name="connsiteX32" fmla="*/ 201735 w 393633"/>
                    <a:gd name="connsiteY32" fmla="*/ 345466 h 787452"/>
                    <a:gd name="connsiteX33" fmla="*/ 200211 w 393633"/>
                    <a:gd name="connsiteY33" fmla="*/ 346609 h 787452"/>
                    <a:gd name="connsiteX34" fmla="*/ 200211 w 393633"/>
                    <a:gd name="connsiteY34" fmla="*/ 346609 h 787452"/>
                    <a:gd name="connsiteX35" fmla="*/ 341937 w 393633"/>
                    <a:gd name="connsiteY35" fmla="*/ 450228 h 787452"/>
                    <a:gd name="connsiteX36" fmla="*/ 321364 w 393633"/>
                    <a:gd name="connsiteY36" fmla="*/ 476132 h 787452"/>
                    <a:gd name="connsiteX37" fmla="*/ 293362 w 393633"/>
                    <a:gd name="connsiteY37" fmla="*/ 504132 h 787452"/>
                    <a:gd name="connsiteX38" fmla="*/ 317173 w 393633"/>
                    <a:gd name="connsiteY38" fmla="*/ 450228 h 787452"/>
                    <a:gd name="connsiteX39" fmla="*/ 341937 w 393633"/>
                    <a:gd name="connsiteY39" fmla="*/ 450228 h 787452"/>
                    <a:gd name="connsiteX40" fmla="*/ 204973 w 393633"/>
                    <a:gd name="connsiteY40" fmla="*/ 93277 h 787452"/>
                    <a:gd name="connsiteX41" fmla="*/ 172590 w 393633"/>
                    <a:gd name="connsiteY41" fmla="*/ 112705 h 787452"/>
                    <a:gd name="connsiteX42" fmla="*/ 153731 w 393633"/>
                    <a:gd name="connsiteY42" fmla="*/ 133658 h 787452"/>
                    <a:gd name="connsiteX43" fmla="*/ 145159 w 393633"/>
                    <a:gd name="connsiteY43" fmla="*/ 155181 h 787452"/>
                    <a:gd name="connsiteX44" fmla="*/ 103632 w 393633"/>
                    <a:gd name="connsiteY44" fmla="*/ 249467 h 787452"/>
                    <a:gd name="connsiteX45" fmla="*/ 133920 w 393633"/>
                    <a:gd name="connsiteY45" fmla="*/ 181467 h 787452"/>
                    <a:gd name="connsiteX46" fmla="*/ 167446 w 393633"/>
                    <a:gd name="connsiteY46" fmla="*/ 137277 h 787452"/>
                    <a:gd name="connsiteX47" fmla="*/ 205164 w 393633"/>
                    <a:gd name="connsiteY47" fmla="*/ 109277 h 787452"/>
                    <a:gd name="connsiteX48" fmla="*/ 204973 w 393633"/>
                    <a:gd name="connsiteY48" fmla="*/ 93277 h 787452"/>
                    <a:gd name="connsiteX49" fmla="*/ 288028 w 393633"/>
                    <a:gd name="connsiteY49" fmla="*/ 140515 h 787452"/>
                    <a:gd name="connsiteX50" fmla="*/ 276218 w 393633"/>
                    <a:gd name="connsiteY50" fmla="*/ 90420 h 787452"/>
                    <a:gd name="connsiteX51" fmla="*/ 277551 w 393633"/>
                    <a:gd name="connsiteY51" fmla="*/ 136896 h 787452"/>
                    <a:gd name="connsiteX52" fmla="*/ 288028 w 393633"/>
                    <a:gd name="connsiteY52" fmla="*/ 140515 h 787452"/>
                    <a:gd name="connsiteX53" fmla="*/ 222689 w 393633"/>
                    <a:gd name="connsiteY53" fmla="*/ 223562 h 787452"/>
                    <a:gd name="connsiteX54" fmla="*/ 155826 w 393633"/>
                    <a:gd name="connsiteY54" fmla="*/ 260895 h 787452"/>
                    <a:gd name="connsiteX55" fmla="*/ 199449 w 393633"/>
                    <a:gd name="connsiteY55" fmla="*/ 261467 h 787452"/>
                    <a:gd name="connsiteX56" fmla="*/ 285361 w 393633"/>
                    <a:gd name="connsiteY56" fmla="*/ 764512 h 787452"/>
                    <a:gd name="connsiteX57" fmla="*/ 258311 w 393633"/>
                    <a:gd name="connsiteY57" fmla="*/ 706226 h 787452"/>
                    <a:gd name="connsiteX58" fmla="*/ 256787 w 393633"/>
                    <a:gd name="connsiteY58" fmla="*/ 695941 h 787452"/>
                    <a:gd name="connsiteX59" fmla="*/ 219641 w 393633"/>
                    <a:gd name="connsiteY59" fmla="*/ 644703 h 787452"/>
                    <a:gd name="connsiteX60" fmla="*/ 179638 w 393633"/>
                    <a:gd name="connsiteY60" fmla="*/ 673846 h 787452"/>
                    <a:gd name="connsiteX61" fmla="*/ 179638 w 393633"/>
                    <a:gd name="connsiteY61" fmla="*/ 709464 h 787452"/>
                    <a:gd name="connsiteX62" fmla="*/ 222880 w 393633"/>
                    <a:gd name="connsiteY62" fmla="*/ 735369 h 787452"/>
                    <a:gd name="connsiteX63" fmla="*/ 280027 w 393633"/>
                    <a:gd name="connsiteY63" fmla="*/ 787178 h 787452"/>
                    <a:gd name="connsiteX64" fmla="*/ 285361 w 393633"/>
                    <a:gd name="connsiteY64" fmla="*/ 764512 h 78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3633" h="787452">
                      <a:moveTo>
                        <a:pt x="259454" y="514989"/>
                      </a:moveTo>
                      <a:lnTo>
                        <a:pt x="15434" y="514989"/>
                      </a:lnTo>
                      <a:cubicBezTo>
                        <a:pt x="6862" y="514799"/>
                        <a:pt x="-187" y="507751"/>
                        <a:pt x="4" y="499180"/>
                      </a:cubicBezTo>
                      <a:cubicBezTo>
                        <a:pt x="194" y="490608"/>
                        <a:pt x="7052" y="483751"/>
                        <a:pt x="15434" y="483751"/>
                      </a:cubicBezTo>
                      <a:lnTo>
                        <a:pt x="259454" y="483751"/>
                      </a:lnTo>
                      <a:cubicBezTo>
                        <a:pt x="268026" y="483751"/>
                        <a:pt x="275075" y="490799"/>
                        <a:pt x="275075" y="499370"/>
                      </a:cubicBezTo>
                      <a:cubicBezTo>
                        <a:pt x="275075" y="507941"/>
                        <a:pt x="268026" y="514989"/>
                        <a:pt x="259454" y="514989"/>
                      </a:cubicBezTo>
                      <a:close/>
                      <a:moveTo>
                        <a:pt x="15434" y="486989"/>
                      </a:moveTo>
                      <a:cubicBezTo>
                        <a:pt x="8576" y="486989"/>
                        <a:pt x="3052" y="492513"/>
                        <a:pt x="3052" y="499370"/>
                      </a:cubicBezTo>
                      <a:cubicBezTo>
                        <a:pt x="3052" y="502609"/>
                        <a:pt x="4385" y="505847"/>
                        <a:pt x="6671" y="508132"/>
                      </a:cubicBezTo>
                      <a:cubicBezTo>
                        <a:pt x="8957" y="510418"/>
                        <a:pt x="12195" y="511751"/>
                        <a:pt x="15434" y="511751"/>
                      </a:cubicBezTo>
                      <a:lnTo>
                        <a:pt x="259454" y="511751"/>
                      </a:lnTo>
                      <a:cubicBezTo>
                        <a:pt x="266312" y="511751"/>
                        <a:pt x="271836" y="506227"/>
                        <a:pt x="271836" y="499370"/>
                      </a:cubicBezTo>
                      <a:cubicBezTo>
                        <a:pt x="271836" y="492513"/>
                        <a:pt x="266312" y="486989"/>
                        <a:pt x="259454" y="486989"/>
                      </a:cubicBezTo>
                      <a:lnTo>
                        <a:pt x="15434" y="486989"/>
                      </a:lnTo>
                      <a:close/>
                      <a:moveTo>
                        <a:pt x="387465" y="82991"/>
                      </a:moveTo>
                      <a:cubicBezTo>
                        <a:pt x="369559" y="91753"/>
                        <a:pt x="376035" y="69468"/>
                        <a:pt x="359082" y="65658"/>
                      </a:cubicBezTo>
                      <a:cubicBezTo>
                        <a:pt x="342128" y="61849"/>
                        <a:pt x="315268" y="71944"/>
                        <a:pt x="315268" y="71944"/>
                      </a:cubicBezTo>
                      <a:cubicBezTo>
                        <a:pt x="315268" y="71944"/>
                        <a:pt x="311268" y="50992"/>
                        <a:pt x="296410" y="60706"/>
                      </a:cubicBezTo>
                      <a:cubicBezTo>
                        <a:pt x="281551" y="70420"/>
                        <a:pt x="292981" y="80706"/>
                        <a:pt x="292981" y="80706"/>
                      </a:cubicBezTo>
                      <a:cubicBezTo>
                        <a:pt x="292981" y="80706"/>
                        <a:pt x="272979" y="79372"/>
                        <a:pt x="265359" y="66801"/>
                      </a:cubicBezTo>
                      <a:cubicBezTo>
                        <a:pt x="257740" y="54230"/>
                        <a:pt x="253358" y="51372"/>
                        <a:pt x="253358" y="51372"/>
                      </a:cubicBezTo>
                      <a:cubicBezTo>
                        <a:pt x="253358" y="51372"/>
                        <a:pt x="251454" y="16325"/>
                        <a:pt x="293552" y="5468"/>
                      </a:cubicBezTo>
                      <a:cubicBezTo>
                        <a:pt x="335651" y="-5389"/>
                        <a:pt x="363082" y="896"/>
                        <a:pt x="377750" y="15754"/>
                      </a:cubicBezTo>
                      <a:cubicBezTo>
                        <a:pt x="392037" y="30611"/>
                        <a:pt x="399847" y="53087"/>
                        <a:pt x="387465" y="82991"/>
                      </a:cubicBezTo>
                      <a:close/>
                      <a:moveTo>
                        <a:pt x="200211" y="346609"/>
                      </a:moveTo>
                      <a:cubicBezTo>
                        <a:pt x="199259" y="346609"/>
                        <a:pt x="198497" y="345847"/>
                        <a:pt x="198497" y="345085"/>
                      </a:cubicBezTo>
                      <a:cubicBezTo>
                        <a:pt x="198497" y="345085"/>
                        <a:pt x="198497" y="344895"/>
                        <a:pt x="198497" y="344895"/>
                      </a:cubicBezTo>
                      <a:cubicBezTo>
                        <a:pt x="199640" y="337085"/>
                        <a:pt x="190306" y="327942"/>
                        <a:pt x="190115" y="327752"/>
                      </a:cubicBezTo>
                      <a:cubicBezTo>
                        <a:pt x="189544" y="327181"/>
                        <a:pt x="189544" y="326038"/>
                        <a:pt x="190115" y="325467"/>
                      </a:cubicBezTo>
                      <a:cubicBezTo>
                        <a:pt x="190115" y="325467"/>
                        <a:pt x="190115" y="325467"/>
                        <a:pt x="190115" y="325467"/>
                      </a:cubicBezTo>
                      <a:cubicBezTo>
                        <a:pt x="190687" y="324895"/>
                        <a:pt x="191829" y="324895"/>
                        <a:pt x="192401" y="325467"/>
                      </a:cubicBezTo>
                      <a:cubicBezTo>
                        <a:pt x="192782" y="325847"/>
                        <a:pt x="203069" y="335943"/>
                        <a:pt x="201735" y="345466"/>
                      </a:cubicBezTo>
                      <a:cubicBezTo>
                        <a:pt x="201735" y="346038"/>
                        <a:pt x="200973" y="346609"/>
                        <a:pt x="200211" y="346609"/>
                      </a:cubicBezTo>
                      <a:lnTo>
                        <a:pt x="200211" y="346609"/>
                      </a:lnTo>
                      <a:close/>
                      <a:moveTo>
                        <a:pt x="341937" y="450228"/>
                      </a:moveTo>
                      <a:cubicBezTo>
                        <a:pt x="356986" y="452323"/>
                        <a:pt x="343842" y="467180"/>
                        <a:pt x="321364" y="476132"/>
                      </a:cubicBezTo>
                      <a:cubicBezTo>
                        <a:pt x="310506" y="480513"/>
                        <a:pt x="296029" y="499180"/>
                        <a:pt x="293362" y="504132"/>
                      </a:cubicBezTo>
                      <a:cubicBezTo>
                        <a:pt x="293362" y="504132"/>
                        <a:pt x="316030" y="458799"/>
                        <a:pt x="317173" y="450228"/>
                      </a:cubicBezTo>
                      <a:lnTo>
                        <a:pt x="341937" y="450228"/>
                      </a:lnTo>
                      <a:close/>
                      <a:moveTo>
                        <a:pt x="204973" y="93277"/>
                      </a:moveTo>
                      <a:cubicBezTo>
                        <a:pt x="189925" y="87944"/>
                        <a:pt x="173733" y="102991"/>
                        <a:pt x="172590" y="112705"/>
                      </a:cubicBezTo>
                      <a:cubicBezTo>
                        <a:pt x="171447" y="122420"/>
                        <a:pt x="162303" y="126229"/>
                        <a:pt x="153731" y="133658"/>
                      </a:cubicBezTo>
                      <a:cubicBezTo>
                        <a:pt x="145159" y="141277"/>
                        <a:pt x="151636" y="148705"/>
                        <a:pt x="145159" y="155181"/>
                      </a:cubicBezTo>
                      <a:cubicBezTo>
                        <a:pt x="116395" y="183943"/>
                        <a:pt x="112204" y="208514"/>
                        <a:pt x="103632" y="249467"/>
                      </a:cubicBezTo>
                      <a:cubicBezTo>
                        <a:pt x="108013" y="231181"/>
                        <a:pt x="133920" y="181467"/>
                        <a:pt x="133920" y="181467"/>
                      </a:cubicBezTo>
                      <a:lnTo>
                        <a:pt x="167446" y="137277"/>
                      </a:lnTo>
                      <a:lnTo>
                        <a:pt x="205164" y="109277"/>
                      </a:lnTo>
                      <a:cubicBezTo>
                        <a:pt x="209164" y="106229"/>
                        <a:pt x="220022" y="98610"/>
                        <a:pt x="204973" y="93277"/>
                      </a:cubicBezTo>
                      <a:close/>
                      <a:moveTo>
                        <a:pt x="288028" y="140515"/>
                      </a:moveTo>
                      <a:cubicBezTo>
                        <a:pt x="288028" y="140515"/>
                        <a:pt x="289171" y="132896"/>
                        <a:pt x="276218" y="90420"/>
                      </a:cubicBezTo>
                      <a:cubicBezTo>
                        <a:pt x="281170" y="105468"/>
                        <a:pt x="281742" y="121658"/>
                        <a:pt x="277551" y="136896"/>
                      </a:cubicBezTo>
                      <a:cubicBezTo>
                        <a:pt x="284599" y="139372"/>
                        <a:pt x="288028" y="140515"/>
                        <a:pt x="288028" y="140515"/>
                      </a:cubicBezTo>
                      <a:close/>
                      <a:moveTo>
                        <a:pt x="222689" y="223562"/>
                      </a:moveTo>
                      <a:cubicBezTo>
                        <a:pt x="201164" y="245276"/>
                        <a:pt x="155826" y="247943"/>
                        <a:pt x="155826" y="260895"/>
                      </a:cubicBezTo>
                      <a:cubicBezTo>
                        <a:pt x="155826" y="273848"/>
                        <a:pt x="177924" y="258229"/>
                        <a:pt x="199449" y="261467"/>
                      </a:cubicBezTo>
                      <a:moveTo>
                        <a:pt x="285361" y="764512"/>
                      </a:moveTo>
                      <a:cubicBezTo>
                        <a:pt x="280599" y="759750"/>
                        <a:pt x="263836" y="738607"/>
                        <a:pt x="258311" y="706226"/>
                      </a:cubicBezTo>
                      <a:cubicBezTo>
                        <a:pt x="256978" y="698036"/>
                        <a:pt x="257740" y="700893"/>
                        <a:pt x="256787" y="695941"/>
                      </a:cubicBezTo>
                      <a:cubicBezTo>
                        <a:pt x="232976" y="692702"/>
                        <a:pt x="228785" y="653846"/>
                        <a:pt x="219641" y="644703"/>
                      </a:cubicBezTo>
                      <a:cubicBezTo>
                        <a:pt x="207259" y="648512"/>
                        <a:pt x="193734" y="654417"/>
                        <a:pt x="179638" y="673846"/>
                      </a:cubicBezTo>
                      <a:cubicBezTo>
                        <a:pt x="171828" y="684703"/>
                        <a:pt x="171066" y="700893"/>
                        <a:pt x="179638" y="709464"/>
                      </a:cubicBezTo>
                      <a:cubicBezTo>
                        <a:pt x="188210" y="718036"/>
                        <a:pt x="210879" y="724512"/>
                        <a:pt x="222880" y="735369"/>
                      </a:cubicBezTo>
                      <a:cubicBezTo>
                        <a:pt x="234881" y="746226"/>
                        <a:pt x="263836" y="791369"/>
                        <a:pt x="280027" y="787178"/>
                      </a:cubicBezTo>
                      <a:cubicBezTo>
                        <a:pt x="296219" y="782988"/>
                        <a:pt x="290695" y="770036"/>
                        <a:pt x="285361" y="764512"/>
                      </a:cubicBezTo>
                      <a:close/>
                    </a:path>
                  </a:pathLst>
                </a:custGeom>
                <a:solidFill>
                  <a:srgbClr val="000000"/>
                </a:solidFill>
                <a:ln w="1904" cap="flat">
                  <a:noFill/>
                  <a:prstDash val="solid"/>
                  <a:miter/>
                </a:ln>
              </p:spPr>
              <p:txBody>
                <a:bodyPr rtlCol="0" anchor="ctr"/>
                <a:lstStyle/>
                <a:p>
                  <a:endParaRPr lang="fr-FR"/>
                </a:p>
              </p:txBody>
            </p:sp>
            <p:sp>
              <p:nvSpPr>
                <p:cNvPr id="1535" name="Forme libre 1534">
                  <a:extLst>
                    <a:ext uri="{FF2B5EF4-FFF2-40B4-BE49-F238E27FC236}">
                      <a16:creationId xmlns:a16="http://schemas.microsoft.com/office/drawing/2014/main" id="{466675F8-A3A8-0FFC-4934-3275E85A4DE0}"/>
                    </a:ext>
                  </a:extLst>
                </p:cNvPr>
                <p:cNvSpPr/>
                <p:nvPr/>
              </p:nvSpPr>
              <p:spPr>
                <a:xfrm>
                  <a:off x="1800474" y="8479497"/>
                  <a:ext cx="38628" cy="31855"/>
                </a:xfrm>
                <a:custGeom>
                  <a:avLst/>
                  <a:gdLst>
                    <a:gd name="connsiteX0" fmla="*/ 28955 w 38628"/>
                    <a:gd name="connsiteY0" fmla="*/ 31856 h 31855"/>
                    <a:gd name="connsiteX1" fmla="*/ 17335 w 38628"/>
                    <a:gd name="connsiteY1" fmla="*/ 20617 h 31855"/>
                    <a:gd name="connsiteX2" fmla="*/ 5143 w 38628"/>
                    <a:gd name="connsiteY2" fmla="*/ 7855 h 31855"/>
                    <a:gd name="connsiteX3" fmla="*/ 5715 w 38628"/>
                    <a:gd name="connsiteY3" fmla="*/ 4617 h 31855"/>
                    <a:gd name="connsiteX4" fmla="*/ 20002 w 38628"/>
                    <a:gd name="connsiteY4" fmla="*/ 18903 h 31855"/>
                    <a:gd name="connsiteX5" fmla="*/ 29717 w 38628"/>
                    <a:gd name="connsiteY5" fmla="*/ 28427 h 31855"/>
                    <a:gd name="connsiteX6" fmla="*/ 34670 w 38628"/>
                    <a:gd name="connsiteY6" fmla="*/ 17951 h 31855"/>
                    <a:gd name="connsiteX7" fmla="*/ 1143 w 38628"/>
                    <a:gd name="connsiteY7" fmla="*/ 4998 h 31855"/>
                    <a:gd name="connsiteX8" fmla="*/ 0 w 38628"/>
                    <a:gd name="connsiteY8" fmla="*/ 1951 h 31855"/>
                    <a:gd name="connsiteX9" fmla="*/ 37717 w 38628"/>
                    <a:gd name="connsiteY9" fmla="*/ 16808 h 31855"/>
                    <a:gd name="connsiteX10" fmla="*/ 30860 w 38628"/>
                    <a:gd name="connsiteY10" fmla="*/ 31475 h 31855"/>
                    <a:gd name="connsiteX11" fmla="*/ 28955 w 38628"/>
                    <a:gd name="connsiteY11" fmla="*/ 31856 h 31855"/>
                    <a:gd name="connsiteX12" fmla="*/ 28955 w 38628"/>
                    <a:gd name="connsiteY12" fmla="*/ 31856 h 31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628" h="31855">
                      <a:moveTo>
                        <a:pt x="28955" y="31856"/>
                      </a:moveTo>
                      <a:cubicBezTo>
                        <a:pt x="24574" y="31856"/>
                        <a:pt x="21145" y="26331"/>
                        <a:pt x="17335" y="20617"/>
                      </a:cubicBezTo>
                      <a:cubicBezTo>
                        <a:pt x="13715" y="15094"/>
                        <a:pt x="9715" y="8808"/>
                        <a:pt x="5143" y="7855"/>
                      </a:cubicBezTo>
                      <a:lnTo>
                        <a:pt x="5715" y="4617"/>
                      </a:lnTo>
                      <a:cubicBezTo>
                        <a:pt x="11620" y="5761"/>
                        <a:pt x="16001" y="12808"/>
                        <a:pt x="20002" y="18903"/>
                      </a:cubicBezTo>
                      <a:cubicBezTo>
                        <a:pt x="23431" y="24427"/>
                        <a:pt x="26669" y="29570"/>
                        <a:pt x="29717" y="28427"/>
                      </a:cubicBezTo>
                      <a:cubicBezTo>
                        <a:pt x="36575" y="25951"/>
                        <a:pt x="35813" y="20808"/>
                        <a:pt x="34670" y="17951"/>
                      </a:cubicBezTo>
                      <a:cubicBezTo>
                        <a:pt x="31241" y="8618"/>
                        <a:pt x="16954" y="-716"/>
                        <a:pt x="1143" y="4998"/>
                      </a:cubicBezTo>
                      <a:lnTo>
                        <a:pt x="0" y="1951"/>
                      </a:lnTo>
                      <a:cubicBezTo>
                        <a:pt x="17716" y="-4525"/>
                        <a:pt x="33908" y="6332"/>
                        <a:pt x="37717" y="16808"/>
                      </a:cubicBezTo>
                      <a:cubicBezTo>
                        <a:pt x="40194" y="23474"/>
                        <a:pt x="37527" y="28998"/>
                        <a:pt x="30860" y="31475"/>
                      </a:cubicBezTo>
                      <a:cubicBezTo>
                        <a:pt x="30288" y="31665"/>
                        <a:pt x="29717" y="31856"/>
                        <a:pt x="28955" y="31856"/>
                      </a:cubicBezTo>
                      <a:lnTo>
                        <a:pt x="28955" y="31856"/>
                      </a:lnTo>
                      <a:close/>
                    </a:path>
                  </a:pathLst>
                </a:custGeom>
                <a:solidFill>
                  <a:srgbClr val="000000"/>
                </a:solidFill>
                <a:ln w="1904" cap="flat">
                  <a:noFill/>
                  <a:prstDash val="solid"/>
                  <a:miter/>
                </a:ln>
              </p:spPr>
              <p:txBody>
                <a:bodyPr rtlCol="0" anchor="ctr"/>
                <a:lstStyle/>
                <a:p>
                  <a:endParaRPr lang="fr-FR"/>
                </a:p>
              </p:txBody>
            </p:sp>
            <p:sp>
              <p:nvSpPr>
                <p:cNvPr id="1536" name="Forme libre 1535">
                  <a:extLst>
                    <a:ext uri="{FF2B5EF4-FFF2-40B4-BE49-F238E27FC236}">
                      <a16:creationId xmlns:a16="http://schemas.microsoft.com/office/drawing/2014/main" id="{AB4EA338-E7D9-4476-D51B-3FDC03D436F3}"/>
                    </a:ext>
                  </a:extLst>
                </p:cNvPr>
                <p:cNvSpPr/>
                <p:nvPr/>
              </p:nvSpPr>
              <p:spPr>
                <a:xfrm>
                  <a:off x="1554549" y="8130212"/>
                  <a:ext cx="381451" cy="393712"/>
                </a:xfrm>
                <a:custGeom>
                  <a:avLst/>
                  <a:gdLst>
                    <a:gd name="connsiteX0" fmla="*/ 274690 w 381451"/>
                    <a:gd name="connsiteY0" fmla="*/ 393712 h 393712"/>
                    <a:gd name="connsiteX1" fmla="*/ 261736 w 381451"/>
                    <a:gd name="connsiteY1" fmla="*/ 378093 h 393712"/>
                    <a:gd name="connsiteX2" fmla="*/ 248973 w 381451"/>
                    <a:gd name="connsiteY2" fmla="*/ 361141 h 393712"/>
                    <a:gd name="connsiteX3" fmla="*/ 249545 w 381451"/>
                    <a:gd name="connsiteY3" fmla="*/ 357903 h 393712"/>
                    <a:gd name="connsiteX4" fmla="*/ 264594 w 381451"/>
                    <a:gd name="connsiteY4" fmla="*/ 376379 h 393712"/>
                    <a:gd name="connsiteX5" fmla="*/ 274880 w 381451"/>
                    <a:gd name="connsiteY5" fmla="*/ 390093 h 393712"/>
                    <a:gd name="connsiteX6" fmla="*/ 275452 w 381451"/>
                    <a:gd name="connsiteY6" fmla="*/ 389332 h 393712"/>
                    <a:gd name="connsiteX7" fmla="*/ 264213 w 381451"/>
                    <a:gd name="connsiteY7" fmla="*/ 364379 h 393712"/>
                    <a:gd name="connsiteX8" fmla="*/ 244783 w 381451"/>
                    <a:gd name="connsiteY8" fmla="*/ 358093 h 393712"/>
                    <a:gd name="connsiteX9" fmla="*/ 243830 w 381451"/>
                    <a:gd name="connsiteY9" fmla="*/ 355046 h 393712"/>
                    <a:gd name="connsiteX10" fmla="*/ 266689 w 381451"/>
                    <a:gd name="connsiteY10" fmla="*/ 362094 h 393712"/>
                    <a:gd name="connsiteX11" fmla="*/ 278690 w 381451"/>
                    <a:gd name="connsiteY11" fmla="*/ 390474 h 393712"/>
                    <a:gd name="connsiteX12" fmla="*/ 275452 w 381451"/>
                    <a:gd name="connsiteY12" fmla="*/ 393331 h 393712"/>
                    <a:gd name="connsiteX13" fmla="*/ 274690 w 381451"/>
                    <a:gd name="connsiteY13" fmla="*/ 393712 h 393712"/>
                    <a:gd name="connsiteX14" fmla="*/ 274690 w 381451"/>
                    <a:gd name="connsiteY14" fmla="*/ 393712 h 393712"/>
                    <a:gd name="connsiteX15" fmla="*/ 271451 w 381451"/>
                    <a:gd name="connsiteY15" fmla="*/ 263808 h 393712"/>
                    <a:gd name="connsiteX16" fmla="*/ 269737 w 381451"/>
                    <a:gd name="connsiteY16" fmla="*/ 262284 h 393712"/>
                    <a:gd name="connsiteX17" fmla="*/ 269737 w 381451"/>
                    <a:gd name="connsiteY17" fmla="*/ 262094 h 393712"/>
                    <a:gd name="connsiteX18" fmla="*/ 270118 w 381451"/>
                    <a:gd name="connsiteY18" fmla="*/ 261332 h 393712"/>
                    <a:gd name="connsiteX19" fmla="*/ 377556 w 381451"/>
                    <a:gd name="connsiteY19" fmla="*/ 81333 h 393712"/>
                    <a:gd name="connsiteX20" fmla="*/ 366698 w 381451"/>
                    <a:gd name="connsiteY20" fmla="*/ 67619 h 393712"/>
                    <a:gd name="connsiteX21" fmla="*/ 242687 w 381451"/>
                    <a:gd name="connsiteY21" fmla="*/ 70286 h 393712"/>
                    <a:gd name="connsiteX22" fmla="*/ 132964 w 381451"/>
                    <a:gd name="connsiteY22" fmla="*/ 73524 h 393712"/>
                    <a:gd name="connsiteX23" fmla="*/ 132202 w 381451"/>
                    <a:gd name="connsiteY23" fmla="*/ 72571 h 393712"/>
                    <a:gd name="connsiteX24" fmla="*/ 132583 w 381451"/>
                    <a:gd name="connsiteY24" fmla="*/ 70857 h 393712"/>
                    <a:gd name="connsiteX25" fmla="*/ 133726 w 381451"/>
                    <a:gd name="connsiteY25" fmla="*/ 70476 h 393712"/>
                    <a:gd name="connsiteX26" fmla="*/ 134297 w 381451"/>
                    <a:gd name="connsiteY26" fmla="*/ 70666 h 393712"/>
                    <a:gd name="connsiteX27" fmla="*/ 242116 w 381451"/>
                    <a:gd name="connsiteY27" fmla="*/ 67238 h 393712"/>
                    <a:gd name="connsiteX28" fmla="*/ 368031 w 381451"/>
                    <a:gd name="connsiteY28" fmla="*/ 64762 h 393712"/>
                    <a:gd name="connsiteX29" fmla="*/ 380794 w 381451"/>
                    <a:gd name="connsiteY29" fmla="*/ 80762 h 393712"/>
                    <a:gd name="connsiteX30" fmla="*/ 272594 w 381451"/>
                    <a:gd name="connsiteY30" fmla="*/ 263618 h 393712"/>
                    <a:gd name="connsiteX31" fmla="*/ 271451 w 381451"/>
                    <a:gd name="connsiteY31" fmla="*/ 263808 h 393712"/>
                    <a:gd name="connsiteX32" fmla="*/ 223447 w 381451"/>
                    <a:gd name="connsiteY32" fmla="*/ 287998 h 393712"/>
                    <a:gd name="connsiteX33" fmla="*/ 267642 w 381451"/>
                    <a:gd name="connsiteY33" fmla="*/ 303618 h 393712"/>
                    <a:gd name="connsiteX34" fmla="*/ 230877 w 381451"/>
                    <a:gd name="connsiteY34" fmla="*/ 277713 h 393712"/>
                    <a:gd name="connsiteX35" fmla="*/ 223447 w 381451"/>
                    <a:gd name="connsiteY35" fmla="*/ 287998 h 393712"/>
                    <a:gd name="connsiteX36" fmla="*/ 193731 w 381451"/>
                    <a:gd name="connsiteY36" fmla="*/ 0 h 393712"/>
                    <a:gd name="connsiteX37" fmla="*/ 8572 w 381451"/>
                    <a:gd name="connsiteY37" fmla="*/ 95428 h 393712"/>
                    <a:gd name="connsiteX38" fmla="*/ 0 w 381451"/>
                    <a:gd name="connsiteY38" fmla="*/ 74857 h 393712"/>
                    <a:gd name="connsiteX39" fmla="*/ 193731 w 381451"/>
                    <a:gd name="connsiteY39" fmla="*/ 0 h 39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81451" h="393712">
                      <a:moveTo>
                        <a:pt x="274690" y="393712"/>
                      </a:moveTo>
                      <a:cubicBezTo>
                        <a:pt x="269737" y="393712"/>
                        <a:pt x="265927" y="386475"/>
                        <a:pt x="261736" y="378093"/>
                      </a:cubicBezTo>
                      <a:cubicBezTo>
                        <a:pt x="257926" y="370665"/>
                        <a:pt x="253736" y="362094"/>
                        <a:pt x="248973" y="361141"/>
                      </a:cubicBezTo>
                      <a:lnTo>
                        <a:pt x="249545" y="357903"/>
                      </a:lnTo>
                      <a:cubicBezTo>
                        <a:pt x="255831" y="359236"/>
                        <a:pt x="260212" y="367998"/>
                        <a:pt x="264594" y="376379"/>
                      </a:cubicBezTo>
                      <a:cubicBezTo>
                        <a:pt x="268023" y="383046"/>
                        <a:pt x="271832" y="390474"/>
                        <a:pt x="274880" y="390093"/>
                      </a:cubicBezTo>
                      <a:cubicBezTo>
                        <a:pt x="275071" y="390093"/>
                        <a:pt x="275261" y="390093"/>
                        <a:pt x="275452" y="389332"/>
                      </a:cubicBezTo>
                      <a:cubicBezTo>
                        <a:pt x="276785" y="385331"/>
                        <a:pt x="272404" y="372570"/>
                        <a:pt x="264213" y="364379"/>
                      </a:cubicBezTo>
                      <a:cubicBezTo>
                        <a:pt x="259831" y="359998"/>
                        <a:pt x="252974" y="355427"/>
                        <a:pt x="244783" y="358093"/>
                      </a:cubicBezTo>
                      <a:lnTo>
                        <a:pt x="243830" y="355046"/>
                      </a:lnTo>
                      <a:cubicBezTo>
                        <a:pt x="251640" y="352379"/>
                        <a:pt x="259450" y="354855"/>
                        <a:pt x="266689" y="362094"/>
                      </a:cubicBezTo>
                      <a:cubicBezTo>
                        <a:pt x="275642" y="371046"/>
                        <a:pt x="280595" y="384951"/>
                        <a:pt x="278690" y="390474"/>
                      </a:cubicBezTo>
                      <a:cubicBezTo>
                        <a:pt x="278309" y="391998"/>
                        <a:pt x="276976" y="393141"/>
                        <a:pt x="275452" y="393331"/>
                      </a:cubicBezTo>
                      <a:cubicBezTo>
                        <a:pt x="275261" y="393712"/>
                        <a:pt x="275071" y="393712"/>
                        <a:pt x="274690" y="393712"/>
                      </a:cubicBezTo>
                      <a:lnTo>
                        <a:pt x="274690" y="393712"/>
                      </a:lnTo>
                      <a:close/>
                      <a:moveTo>
                        <a:pt x="271451" y="263808"/>
                      </a:moveTo>
                      <a:cubicBezTo>
                        <a:pt x="270499" y="263808"/>
                        <a:pt x="269928" y="263046"/>
                        <a:pt x="269737" y="262284"/>
                      </a:cubicBezTo>
                      <a:cubicBezTo>
                        <a:pt x="269737" y="262284"/>
                        <a:pt x="269737" y="262094"/>
                        <a:pt x="269737" y="262094"/>
                      </a:cubicBezTo>
                      <a:cubicBezTo>
                        <a:pt x="269737" y="261713"/>
                        <a:pt x="269928" y="261523"/>
                        <a:pt x="270118" y="261332"/>
                      </a:cubicBezTo>
                      <a:cubicBezTo>
                        <a:pt x="271261" y="259999"/>
                        <a:pt x="387461" y="129142"/>
                        <a:pt x="377556" y="81333"/>
                      </a:cubicBezTo>
                      <a:cubicBezTo>
                        <a:pt x="376413" y="75238"/>
                        <a:pt x="372412" y="70095"/>
                        <a:pt x="366698" y="67619"/>
                      </a:cubicBezTo>
                      <a:cubicBezTo>
                        <a:pt x="338124" y="54476"/>
                        <a:pt x="289548" y="62476"/>
                        <a:pt x="242687" y="70286"/>
                      </a:cubicBezTo>
                      <a:cubicBezTo>
                        <a:pt x="198302" y="77714"/>
                        <a:pt x="156394" y="84571"/>
                        <a:pt x="132964" y="73524"/>
                      </a:cubicBezTo>
                      <a:cubicBezTo>
                        <a:pt x="132583" y="73333"/>
                        <a:pt x="132202" y="72952"/>
                        <a:pt x="132202" y="72571"/>
                      </a:cubicBezTo>
                      <a:cubicBezTo>
                        <a:pt x="132011" y="72000"/>
                        <a:pt x="132202" y="71238"/>
                        <a:pt x="132583" y="70857"/>
                      </a:cubicBezTo>
                      <a:cubicBezTo>
                        <a:pt x="132964" y="70476"/>
                        <a:pt x="133345" y="70476"/>
                        <a:pt x="133726" y="70476"/>
                      </a:cubicBezTo>
                      <a:cubicBezTo>
                        <a:pt x="133916" y="70476"/>
                        <a:pt x="134106" y="70476"/>
                        <a:pt x="134297" y="70666"/>
                      </a:cubicBezTo>
                      <a:cubicBezTo>
                        <a:pt x="156775" y="81333"/>
                        <a:pt x="198112" y="74476"/>
                        <a:pt x="242116" y="67238"/>
                      </a:cubicBezTo>
                      <a:cubicBezTo>
                        <a:pt x="289548" y="59428"/>
                        <a:pt x="338505" y="51238"/>
                        <a:pt x="368031" y="64762"/>
                      </a:cubicBezTo>
                      <a:cubicBezTo>
                        <a:pt x="374698" y="67619"/>
                        <a:pt x="379461" y="73714"/>
                        <a:pt x="380794" y="80762"/>
                      </a:cubicBezTo>
                      <a:cubicBezTo>
                        <a:pt x="391081" y="130095"/>
                        <a:pt x="277357" y="258094"/>
                        <a:pt x="272594" y="263618"/>
                      </a:cubicBezTo>
                      <a:cubicBezTo>
                        <a:pt x="272404" y="263618"/>
                        <a:pt x="271832" y="263808"/>
                        <a:pt x="271451" y="263808"/>
                      </a:cubicBezTo>
                      <a:close/>
                      <a:moveTo>
                        <a:pt x="223447" y="287998"/>
                      </a:moveTo>
                      <a:cubicBezTo>
                        <a:pt x="223447" y="287998"/>
                        <a:pt x="257926" y="299427"/>
                        <a:pt x="267642" y="303618"/>
                      </a:cubicBezTo>
                      <a:cubicBezTo>
                        <a:pt x="253545" y="291808"/>
                        <a:pt x="230877" y="277713"/>
                        <a:pt x="230877" y="277713"/>
                      </a:cubicBezTo>
                      <a:lnTo>
                        <a:pt x="223447" y="287998"/>
                      </a:lnTo>
                      <a:close/>
                      <a:moveTo>
                        <a:pt x="193731" y="0"/>
                      </a:moveTo>
                      <a:cubicBezTo>
                        <a:pt x="157156" y="3238"/>
                        <a:pt x="33527" y="64190"/>
                        <a:pt x="8572" y="95428"/>
                      </a:cubicBezTo>
                      <a:lnTo>
                        <a:pt x="0" y="74857"/>
                      </a:lnTo>
                      <a:cubicBezTo>
                        <a:pt x="0" y="75048"/>
                        <a:pt x="74863" y="20571"/>
                        <a:pt x="193731" y="0"/>
                      </a:cubicBezTo>
                      <a:close/>
                    </a:path>
                  </a:pathLst>
                </a:custGeom>
                <a:solidFill>
                  <a:srgbClr val="000000"/>
                </a:solidFill>
                <a:ln w="1904" cap="flat">
                  <a:noFill/>
                  <a:prstDash val="solid"/>
                  <a:miter/>
                </a:ln>
              </p:spPr>
              <p:txBody>
                <a:bodyPr rtlCol="0" anchor="ctr"/>
                <a:lstStyle/>
                <a:p>
                  <a:endParaRPr lang="fr-FR"/>
                </a:p>
              </p:txBody>
            </p:sp>
          </p:grpSp>
          <p:sp>
            <p:nvSpPr>
              <p:cNvPr id="1537" name="Forme libre 1536">
                <a:extLst>
                  <a:ext uri="{FF2B5EF4-FFF2-40B4-BE49-F238E27FC236}">
                    <a16:creationId xmlns:a16="http://schemas.microsoft.com/office/drawing/2014/main" id="{C9297D93-15E5-C5FA-D7B7-24B874531CBA}"/>
                  </a:ext>
                </a:extLst>
              </p:cNvPr>
              <p:cNvSpPr/>
              <p:nvPr/>
            </p:nvSpPr>
            <p:spPr>
              <a:xfrm>
                <a:off x="1523867" y="8468496"/>
                <a:ext cx="329004" cy="182094"/>
              </a:xfrm>
              <a:custGeom>
                <a:avLst/>
                <a:gdLst>
                  <a:gd name="connsiteX0" fmla="*/ 324801 w 329004"/>
                  <a:gd name="connsiteY0" fmla="*/ 182094 h 182094"/>
                  <a:gd name="connsiteX1" fmla="*/ 310705 w 329004"/>
                  <a:gd name="connsiteY1" fmla="*/ 182094 h 182094"/>
                  <a:gd name="connsiteX2" fmla="*/ 306324 w 329004"/>
                  <a:gd name="connsiteY2" fmla="*/ 177713 h 182094"/>
                  <a:gd name="connsiteX3" fmla="*/ 306324 w 329004"/>
                  <a:gd name="connsiteY3" fmla="*/ 148952 h 182094"/>
                  <a:gd name="connsiteX4" fmla="*/ 294132 w 329004"/>
                  <a:gd name="connsiteY4" fmla="*/ 123999 h 182094"/>
                  <a:gd name="connsiteX5" fmla="*/ 189742 w 329004"/>
                  <a:gd name="connsiteY5" fmla="*/ 41142 h 182094"/>
                  <a:gd name="connsiteX6" fmla="*/ 169169 w 329004"/>
                  <a:gd name="connsiteY6" fmla="*/ 1333 h 182094"/>
                  <a:gd name="connsiteX7" fmla="*/ 191838 w 329004"/>
                  <a:gd name="connsiteY7" fmla="*/ 0 h 182094"/>
                  <a:gd name="connsiteX8" fmla="*/ 203839 w 329004"/>
                  <a:gd name="connsiteY8" fmla="*/ 23238 h 182094"/>
                  <a:gd name="connsiteX9" fmla="*/ 308229 w 329004"/>
                  <a:gd name="connsiteY9" fmla="*/ 106095 h 182094"/>
                  <a:gd name="connsiteX10" fmla="*/ 328992 w 329004"/>
                  <a:gd name="connsiteY10" fmla="*/ 148952 h 182094"/>
                  <a:gd name="connsiteX11" fmla="*/ 328992 w 329004"/>
                  <a:gd name="connsiteY11" fmla="*/ 177713 h 182094"/>
                  <a:gd name="connsiteX12" fmla="*/ 324801 w 329004"/>
                  <a:gd name="connsiteY12" fmla="*/ 182094 h 182094"/>
                  <a:gd name="connsiteX13" fmla="*/ 324801 w 329004"/>
                  <a:gd name="connsiteY13" fmla="*/ 182094 h 182094"/>
                  <a:gd name="connsiteX14" fmla="*/ 4203 w 329004"/>
                  <a:gd name="connsiteY14" fmla="*/ 182094 h 182094"/>
                  <a:gd name="connsiteX15" fmla="*/ 18299 w 329004"/>
                  <a:gd name="connsiteY15" fmla="*/ 182094 h 182094"/>
                  <a:gd name="connsiteX16" fmla="*/ 22681 w 329004"/>
                  <a:gd name="connsiteY16" fmla="*/ 177713 h 182094"/>
                  <a:gd name="connsiteX17" fmla="*/ 22681 w 329004"/>
                  <a:gd name="connsiteY17" fmla="*/ 148952 h 182094"/>
                  <a:gd name="connsiteX18" fmla="*/ 34872 w 329004"/>
                  <a:gd name="connsiteY18" fmla="*/ 123999 h 182094"/>
                  <a:gd name="connsiteX19" fmla="*/ 139262 w 329004"/>
                  <a:gd name="connsiteY19" fmla="*/ 41142 h 182094"/>
                  <a:gd name="connsiteX20" fmla="*/ 159835 w 329004"/>
                  <a:gd name="connsiteY20" fmla="*/ 1333 h 182094"/>
                  <a:gd name="connsiteX21" fmla="*/ 137166 w 329004"/>
                  <a:gd name="connsiteY21" fmla="*/ 0 h 182094"/>
                  <a:gd name="connsiteX22" fmla="*/ 125165 w 329004"/>
                  <a:gd name="connsiteY22" fmla="*/ 23238 h 182094"/>
                  <a:gd name="connsiteX23" fmla="*/ 20776 w 329004"/>
                  <a:gd name="connsiteY23" fmla="*/ 106095 h 182094"/>
                  <a:gd name="connsiteX24" fmla="*/ 12 w 329004"/>
                  <a:gd name="connsiteY24" fmla="*/ 148952 h 182094"/>
                  <a:gd name="connsiteX25" fmla="*/ 12 w 329004"/>
                  <a:gd name="connsiteY25" fmla="*/ 177713 h 182094"/>
                  <a:gd name="connsiteX26" fmla="*/ 4203 w 329004"/>
                  <a:gd name="connsiteY26" fmla="*/ 182094 h 18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9004" h="182094">
                    <a:moveTo>
                      <a:pt x="324801" y="182094"/>
                    </a:moveTo>
                    <a:lnTo>
                      <a:pt x="310705" y="182094"/>
                    </a:lnTo>
                    <a:cubicBezTo>
                      <a:pt x="308229" y="182094"/>
                      <a:pt x="306324" y="180189"/>
                      <a:pt x="306324" y="177713"/>
                    </a:cubicBezTo>
                    <a:lnTo>
                      <a:pt x="306324" y="148952"/>
                    </a:lnTo>
                    <a:cubicBezTo>
                      <a:pt x="306324" y="139237"/>
                      <a:pt x="301942" y="129904"/>
                      <a:pt x="294132" y="123999"/>
                    </a:cubicBezTo>
                    <a:lnTo>
                      <a:pt x="189742" y="41142"/>
                    </a:lnTo>
                    <a:cubicBezTo>
                      <a:pt x="177551" y="31428"/>
                      <a:pt x="169931" y="16952"/>
                      <a:pt x="169169" y="1333"/>
                    </a:cubicBezTo>
                    <a:lnTo>
                      <a:pt x="191838" y="0"/>
                    </a:lnTo>
                    <a:cubicBezTo>
                      <a:pt x="192409" y="9143"/>
                      <a:pt x="196791" y="17524"/>
                      <a:pt x="203839" y="23238"/>
                    </a:cubicBezTo>
                    <a:lnTo>
                      <a:pt x="308229" y="106095"/>
                    </a:lnTo>
                    <a:cubicBezTo>
                      <a:pt x="321372" y="116380"/>
                      <a:pt x="328992" y="132190"/>
                      <a:pt x="328992" y="148952"/>
                    </a:cubicBezTo>
                    <a:lnTo>
                      <a:pt x="328992" y="177713"/>
                    </a:lnTo>
                    <a:cubicBezTo>
                      <a:pt x="329183" y="180189"/>
                      <a:pt x="327087" y="182094"/>
                      <a:pt x="324801" y="182094"/>
                    </a:cubicBezTo>
                    <a:lnTo>
                      <a:pt x="324801" y="182094"/>
                    </a:lnTo>
                    <a:close/>
                    <a:moveTo>
                      <a:pt x="4203" y="182094"/>
                    </a:moveTo>
                    <a:lnTo>
                      <a:pt x="18299" y="182094"/>
                    </a:lnTo>
                    <a:cubicBezTo>
                      <a:pt x="20776" y="182094"/>
                      <a:pt x="22681" y="180189"/>
                      <a:pt x="22681" y="177713"/>
                    </a:cubicBezTo>
                    <a:lnTo>
                      <a:pt x="22681" y="148952"/>
                    </a:lnTo>
                    <a:cubicBezTo>
                      <a:pt x="22681" y="139237"/>
                      <a:pt x="27062" y="129904"/>
                      <a:pt x="34872" y="123999"/>
                    </a:cubicBezTo>
                    <a:lnTo>
                      <a:pt x="139262" y="41142"/>
                    </a:lnTo>
                    <a:cubicBezTo>
                      <a:pt x="151453" y="31428"/>
                      <a:pt x="159073" y="16952"/>
                      <a:pt x="159835" y="1333"/>
                    </a:cubicBezTo>
                    <a:lnTo>
                      <a:pt x="137166" y="0"/>
                    </a:lnTo>
                    <a:cubicBezTo>
                      <a:pt x="136595" y="9143"/>
                      <a:pt x="132214" y="17524"/>
                      <a:pt x="125165" y="23238"/>
                    </a:cubicBezTo>
                    <a:lnTo>
                      <a:pt x="20776" y="106095"/>
                    </a:lnTo>
                    <a:cubicBezTo>
                      <a:pt x="7632" y="116380"/>
                      <a:pt x="12" y="132190"/>
                      <a:pt x="12" y="148952"/>
                    </a:cubicBezTo>
                    <a:lnTo>
                      <a:pt x="12" y="177713"/>
                    </a:lnTo>
                    <a:cubicBezTo>
                      <a:pt x="-178" y="180189"/>
                      <a:pt x="1917" y="182094"/>
                      <a:pt x="4203" y="182094"/>
                    </a:cubicBezTo>
                    <a:close/>
                  </a:path>
                </a:pathLst>
              </a:custGeom>
              <a:solidFill>
                <a:srgbClr val="FFFFFF"/>
              </a:solidFill>
              <a:ln w="1904" cap="flat">
                <a:noFill/>
                <a:prstDash val="solid"/>
                <a:miter/>
              </a:ln>
            </p:spPr>
            <p:txBody>
              <a:bodyPr rtlCol="0" anchor="ctr"/>
              <a:lstStyle/>
              <a:p>
                <a:endParaRPr lang="fr-FR"/>
              </a:p>
            </p:txBody>
          </p:sp>
          <p:sp>
            <p:nvSpPr>
              <p:cNvPr id="1538" name="Forme libre 1537">
                <a:extLst>
                  <a:ext uri="{FF2B5EF4-FFF2-40B4-BE49-F238E27FC236}">
                    <a16:creationId xmlns:a16="http://schemas.microsoft.com/office/drawing/2014/main" id="{BAF7FEB5-5DD4-F23E-026E-60137EB1B046}"/>
                  </a:ext>
                </a:extLst>
              </p:cNvPr>
              <p:cNvSpPr/>
              <p:nvPr/>
            </p:nvSpPr>
            <p:spPr>
              <a:xfrm>
                <a:off x="1523498" y="8466972"/>
                <a:ext cx="331075" cy="185332"/>
              </a:xfrm>
              <a:custGeom>
                <a:avLst/>
                <a:gdLst>
                  <a:gd name="connsiteX0" fmla="*/ 191 w 331075"/>
                  <a:gd name="connsiteY0" fmla="*/ 171237 h 185332"/>
                  <a:gd name="connsiteX1" fmla="*/ 22859 w 331075"/>
                  <a:gd name="connsiteY1" fmla="*/ 171237 h 185332"/>
                  <a:gd name="connsiteX2" fmla="*/ 22859 w 331075"/>
                  <a:gd name="connsiteY2" fmla="*/ 179808 h 185332"/>
                  <a:gd name="connsiteX3" fmla="*/ 18478 w 331075"/>
                  <a:gd name="connsiteY3" fmla="*/ 184189 h 185332"/>
                  <a:gd name="connsiteX4" fmla="*/ 18478 w 331075"/>
                  <a:gd name="connsiteY4" fmla="*/ 184189 h 185332"/>
                  <a:gd name="connsiteX5" fmla="*/ 4381 w 331075"/>
                  <a:gd name="connsiteY5" fmla="*/ 184189 h 185332"/>
                  <a:gd name="connsiteX6" fmla="*/ 0 w 331075"/>
                  <a:gd name="connsiteY6" fmla="*/ 179808 h 185332"/>
                  <a:gd name="connsiteX7" fmla="*/ 0 w 331075"/>
                  <a:gd name="connsiteY7" fmla="*/ 171237 h 185332"/>
                  <a:gd name="connsiteX8" fmla="*/ 325170 w 331075"/>
                  <a:gd name="connsiteY8" fmla="*/ 185332 h 185332"/>
                  <a:gd name="connsiteX9" fmla="*/ 311074 w 331075"/>
                  <a:gd name="connsiteY9" fmla="*/ 185332 h 185332"/>
                  <a:gd name="connsiteX10" fmla="*/ 305169 w 331075"/>
                  <a:gd name="connsiteY10" fmla="*/ 179428 h 185332"/>
                  <a:gd name="connsiteX11" fmla="*/ 305169 w 331075"/>
                  <a:gd name="connsiteY11" fmla="*/ 150666 h 185332"/>
                  <a:gd name="connsiteX12" fmla="*/ 293739 w 331075"/>
                  <a:gd name="connsiteY12" fmla="*/ 126857 h 185332"/>
                  <a:gd name="connsiteX13" fmla="*/ 189349 w 331075"/>
                  <a:gd name="connsiteY13" fmla="*/ 44000 h 185332"/>
                  <a:gd name="connsiteX14" fmla="*/ 168205 w 331075"/>
                  <a:gd name="connsiteY14" fmla="*/ 3048 h 185332"/>
                  <a:gd name="connsiteX15" fmla="*/ 169157 w 331075"/>
                  <a:gd name="connsiteY15" fmla="*/ 1524 h 185332"/>
                  <a:gd name="connsiteX16" fmla="*/ 169729 w 331075"/>
                  <a:gd name="connsiteY16" fmla="*/ 1333 h 185332"/>
                  <a:gd name="connsiteX17" fmla="*/ 192397 w 331075"/>
                  <a:gd name="connsiteY17" fmla="*/ 0 h 185332"/>
                  <a:gd name="connsiteX18" fmla="*/ 194112 w 331075"/>
                  <a:gd name="connsiteY18" fmla="*/ 1524 h 185332"/>
                  <a:gd name="connsiteX19" fmla="*/ 194112 w 331075"/>
                  <a:gd name="connsiteY19" fmla="*/ 1524 h 185332"/>
                  <a:gd name="connsiteX20" fmla="*/ 205541 w 331075"/>
                  <a:gd name="connsiteY20" fmla="*/ 23619 h 185332"/>
                  <a:gd name="connsiteX21" fmla="*/ 309740 w 331075"/>
                  <a:gd name="connsiteY21" fmla="*/ 106666 h 185332"/>
                  <a:gd name="connsiteX22" fmla="*/ 331076 w 331075"/>
                  <a:gd name="connsiteY22" fmla="*/ 150666 h 185332"/>
                  <a:gd name="connsiteX23" fmla="*/ 331076 w 331075"/>
                  <a:gd name="connsiteY23" fmla="*/ 179428 h 185332"/>
                  <a:gd name="connsiteX24" fmla="*/ 325170 w 331075"/>
                  <a:gd name="connsiteY24" fmla="*/ 185332 h 185332"/>
                  <a:gd name="connsiteX25" fmla="*/ 171443 w 331075"/>
                  <a:gd name="connsiteY25" fmla="*/ 4571 h 185332"/>
                  <a:gd name="connsiteX26" fmla="*/ 191254 w 331075"/>
                  <a:gd name="connsiteY26" fmla="*/ 41524 h 185332"/>
                  <a:gd name="connsiteX27" fmla="*/ 295644 w 331075"/>
                  <a:gd name="connsiteY27" fmla="*/ 124380 h 185332"/>
                  <a:gd name="connsiteX28" fmla="*/ 308407 w 331075"/>
                  <a:gd name="connsiteY28" fmla="*/ 150666 h 185332"/>
                  <a:gd name="connsiteX29" fmla="*/ 308407 w 331075"/>
                  <a:gd name="connsiteY29" fmla="*/ 179428 h 185332"/>
                  <a:gd name="connsiteX30" fmla="*/ 311074 w 331075"/>
                  <a:gd name="connsiteY30" fmla="*/ 182095 h 185332"/>
                  <a:gd name="connsiteX31" fmla="*/ 311074 w 331075"/>
                  <a:gd name="connsiteY31" fmla="*/ 182095 h 185332"/>
                  <a:gd name="connsiteX32" fmla="*/ 325170 w 331075"/>
                  <a:gd name="connsiteY32" fmla="*/ 182095 h 185332"/>
                  <a:gd name="connsiteX33" fmla="*/ 327837 w 331075"/>
                  <a:gd name="connsiteY33" fmla="*/ 179428 h 185332"/>
                  <a:gd name="connsiteX34" fmla="*/ 327837 w 331075"/>
                  <a:gd name="connsiteY34" fmla="*/ 150666 h 185332"/>
                  <a:gd name="connsiteX35" fmla="*/ 307835 w 331075"/>
                  <a:gd name="connsiteY35" fmla="*/ 109142 h 185332"/>
                  <a:gd name="connsiteX36" fmla="*/ 203446 w 331075"/>
                  <a:gd name="connsiteY36" fmla="*/ 26286 h 185332"/>
                  <a:gd name="connsiteX37" fmla="*/ 190873 w 331075"/>
                  <a:gd name="connsiteY37" fmla="*/ 3429 h 185332"/>
                  <a:gd name="connsiteX38" fmla="*/ 171443 w 331075"/>
                  <a:gd name="connsiteY38" fmla="*/ 4571 h 185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31075" h="185332">
                    <a:moveTo>
                      <a:pt x="191" y="171237"/>
                    </a:moveTo>
                    <a:lnTo>
                      <a:pt x="22859" y="171237"/>
                    </a:lnTo>
                    <a:lnTo>
                      <a:pt x="22859" y="179808"/>
                    </a:lnTo>
                    <a:cubicBezTo>
                      <a:pt x="22859" y="182285"/>
                      <a:pt x="20954" y="184189"/>
                      <a:pt x="18478" y="184189"/>
                    </a:cubicBezTo>
                    <a:cubicBezTo>
                      <a:pt x="18478" y="184189"/>
                      <a:pt x="18478" y="184189"/>
                      <a:pt x="18478" y="184189"/>
                    </a:cubicBezTo>
                    <a:lnTo>
                      <a:pt x="4381" y="184189"/>
                    </a:lnTo>
                    <a:cubicBezTo>
                      <a:pt x="1905" y="184189"/>
                      <a:pt x="0" y="182285"/>
                      <a:pt x="0" y="179808"/>
                    </a:cubicBezTo>
                    <a:lnTo>
                      <a:pt x="0" y="171237"/>
                    </a:lnTo>
                    <a:close/>
                    <a:moveTo>
                      <a:pt x="325170" y="185332"/>
                    </a:moveTo>
                    <a:lnTo>
                      <a:pt x="311074" y="185332"/>
                    </a:lnTo>
                    <a:cubicBezTo>
                      <a:pt x="307835" y="185332"/>
                      <a:pt x="305169" y="182666"/>
                      <a:pt x="305169" y="179428"/>
                    </a:cubicBezTo>
                    <a:lnTo>
                      <a:pt x="305169" y="150666"/>
                    </a:lnTo>
                    <a:cubicBezTo>
                      <a:pt x="305169" y="141333"/>
                      <a:pt x="300978" y="132571"/>
                      <a:pt x="293739" y="126857"/>
                    </a:cubicBezTo>
                    <a:lnTo>
                      <a:pt x="189349" y="44000"/>
                    </a:lnTo>
                    <a:cubicBezTo>
                      <a:pt x="176777" y="34095"/>
                      <a:pt x="168967" y="19048"/>
                      <a:pt x="168205" y="3048"/>
                    </a:cubicBezTo>
                    <a:cubicBezTo>
                      <a:pt x="168205" y="2476"/>
                      <a:pt x="168586" y="1714"/>
                      <a:pt x="169157" y="1524"/>
                    </a:cubicBezTo>
                    <a:cubicBezTo>
                      <a:pt x="169348" y="1524"/>
                      <a:pt x="169538" y="1333"/>
                      <a:pt x="169729" y="1333"/>
                    </a:cubicBezTo>
                    <a:lnTo>
                      <a:pt x="192397" y="0"/>
                    </a:lnTo>
                    <a:cubicBezTo>
                      <a:pt x="193350" y="0"/>
                      <a:pt x="194112" y="572"/>
                      <a:pt x="194112" y="1524"/>
                    </a:cubicBezTo>
                    <a:cubicBezTo>
                      <a:pt x="194112" y="1524"/>
                      <a:pt x="194112" y="1524"/>
                      <a:pt x="194112" y="1524"/>
                    </a:cubicBezTo>
                    <a:cubicBezTo>
                      <a:pt x="194683" y="10095"/>
                      <a:pt x="198683" y="18286"/>
                      <a:pt x="205541" y="23619"/>
                    </a:cubicBezTo>
                    <a:lnTo>
                      <a:pt x="309740" y="106666"/>
                    </a:lnTo>
                    <a:cubicBezTo>
                      <a:pt x="323265" y="117333"/>
                      <a:pt x="331076" y="133523"/>
                      <a:pt x="331076" y="150666"/>
                    </a:cubicBezTo>
                    <a:lnTo>
                      <a:pt x="331076" y="179428"/>
                    </a:lnTo>
                    <a:cubicBezTo>
                      <a:pt x="331076" y="182666"/>
                      <a:pt x="328409" y="185332"/>
                      <a:pt x="325170" y="185332"/>
                    </a:cubicBezTo>
                    <a:close/>
                    <a:moveTo>
                      <a:pt x="171443" y="4571"/>
                    </a:moveTo>
                    <a:cubicBezTo>
                      <a:pt x="172776" y="19048"/>
                      <a:pt x="179825" y="32381"/>
                      <a:pt x="191254" y="41524"/>
                    </a:cubicBezTo>
                    <a:lnTo>
                      <a:pt x="295644" y="124380"/>
                    </a:lnTo>
                    <a:cubicBezTo>
                      <a:pt x="303645" y="130666"/>
                      <a:pt x="308407" y="140380"/>
                      <a:pt x="308407" y="150666"/>
                    </a:cubicBezTo>
                    <a:lnTo>
                      <a:pt x="308407" y="179428"/>
                    </a:lnTo>
                    <a:cubicBezTo>
                      <a:pt x="308407" y="180951"/>
                      <a:pt x="309550" y="182095"/>
                      <a:pt x="311074" y="182095"/>
                    </a:cubicBezTo>
                    <a:cubicBezTo>
                      <a:pt x="311074" y="182095"/>
                      <a:pt x="311074" y="182095"/>
                      <a:pt x="311074" y="182095"/>
                    </a:cubicBezTo>
                    <a:lnTo>
                      <a:pt x="325170" y="182095"/>
                    </a:lnTo>
                    <a:cubicBezTo>
                      <a:pt x="326694" y="182095"/>
                      <a:pt x="327837" y="180951"/>
                      <a:pt x="327837" y="179428"/>
                    </a:cubicBezTo>
                    <a:lnTo>
                      <a:pt x="327837" y="150666"/>
                    </a:lnTo>
                    <a:cubicBezTo>
                      <a:pt x="327837" y="134476"/>
                      <a:pt x="320408" y="119238"/>
                      <a:pt x="307835" y="109142"/>
                    </a:cubicBezTo>
                    <a:lnTo>
                      <a:pt x="203446" y="26286"/>
                    </a:lnTo>
                    <a:cubicBezTo>
                      <a:pt x="196397" y="20762"/>
                      <a:pt x="191826" y="12381"/>
                      <a:pt x="190873" y="3429"/>
                    </a:cubicBezTo>
                    <a:lnTo>
                      <a:pt x="171443" y="4571"/>
                    </a:lnTo>
                    <a:close/>
                  </a:path>
                </a:pathLst>
              </a:custGeom>
              <a:solidFill>
                <a:srgbClr val="000000"/>
              </a:solidFill>
              <a:ln w="1904" cap="flat">
                <a:noFill/>
                <a:prstDash val="solid"/>
                <a:miter/>
              </a:ln>
            </p:spPr>
            <p:txBody>
              <a:bodyPr rtlCol="0" anchor="ctr"/>
              <a:lstStyle/>
              <a:p>
                <a:endParaRPr lang="fr-FR"/>
              </a:p>
            </p:txBody>
          </p:sp>
          <p:sp>
            <p:nvSpPr>
              <p:cNvPr id="1539" name="Forme libre 1538">
                <a:extLst>
                  <a:ext uri="{FF2B5EF4-FFF2-40B4-BE49-F238E27FC236}">
                    <a16:creationId xmlns:a16="http://schemas.microsoft.com/office/drawing/2014/main" id="{EBAFC9DD-CB0A-CF2B-DDA5-DBEC4379D21D}"/>
                  </a:ext>
                </a:extLst>
              </p:cNvPr>
              <p:cNvSpPr/>
              <p:nvPr/>
            </p:nvSpPr>
            <p:spPr>
              <a:xfrm>
                <a:off x="1522165" y="8467163"/>
                <a:ext cx="163145" cy="185141"/>
              </a:xfrm>
              <a:custGeom>
                <a:avLst/>
                <a:gdLst>
                  <a:gd name="connsiteX0" fmla="*/ 20002 w 163145"/>
                  <a:gd name="connsiteY0" fmla="*/ 185142 h 185141"/>
                  <a:gd name="connsiteX1" fmla="*/ 5905 w 163145"/>
                  <a:gd name="connsiteY1" fmla="*/ 185142 h 185141"/>
                  <a:gd name="connsiteX2" fmla="*/ 0 w 163145"/>
                  <a:gd name="connsiteY2" fmla="*/ 179237 h 185141"/>
                  <a:gd name="connsiteX3" fmla="*/ 0 w 163145"/>
                  <a:gd name="connsiteY3" fmla="*/ 150475 h 185141"/>
                  <a:gd name="connsiteX4" fmla="*/ 21335 w 163145"/>
                  <a:gd name="connsiteY4" fmla="*/ 106475 h 185141"/>
                  <a:gd name="connsiteX5" fmla="*/ 125725 w 163145"/>
                  <a:gd name="connsiteY5" fmla="*/ 23619 h 185141"/>
                  <a:gd name="connsiteX6" fmla="*/ 137154 w 163145"/>
                  <a:gd name="connsiteY6" fmla="*/ 1523 h 185141"/>
                  <a:gd name="connsiteX7" fmla="*/ 138869 w 163145"/>
                  <a:gd name="connsiteY7" fmla="*/ 0 h 185141"/>
                  <a:gd name="connsiteX8" fmla="*/ 138869 w 163145"/>
                  <a:gd name="connsiteY8" fmla="*/ 0 h 185141"/>
                  <a:gd name="connsiteX9" fmla="*/ 161537 w 163145"/>
                  <a:gd name="connsiteY9" fmla="*/ 1333 h 185141"/>
                  <a:gd name="connsiteX10" fmla="*/ 163061 w 163145"/>
                  <a:gd name="connsiteY10" fmla="*/ 2476 h 185141"/>
                  <a:gd name="connsiteX11" fmla="*/ 163061 w 163145"/>
                  <a:gd name="connsiteY11" fmla="*/ 3047 h 185141"/>
                  <a:gd name="connsiteX12" fmla="*/ 156775 w 163145"/>
                  <a:gd name="connsiteY12" fmla="*/ 25714 h 185141"/>
                  <a:gd name="connsiteX13" fmla="*/ 141726 w 163145"/>
                  <a:gd name="connsiteY13" fmla="*/ 43999 h 185141"/>
                  <a:gd name="connsiteX14" fmla="*/ 37336 w 163145"/>
                  <a:gd name="connsiteY14" fmla="*/ 126856 h 185141"/>
                  <a:gd name="connsiteX15" fmla="*/ 25907 w 163145"/>
                  <a:gd name="connsiteY15" fmla="*/ 150666 h 185141"/>
                  <a:gd name="connsiteX16" fmla="*/ 25907 w 163145"/>
                  <a:gd name="connsiteY16" fmla="*/ 179428 h 185141"/>
                  <a:gd name="connsiteX17" fmla="*/ 20002 w 163145"/>
                  <a:gd name="connsiteY17" fmla="*/ 185142 h 185141"/>
                  <a:gd name="connsiteX18" fmla="*/ 140202 w 163145"/>
                  <a:gd name="connsiteY18" fmla="*/ 3428 h 185141"/>
                  <a:gd name="connsiteX19" fmla="*/ 127630 w 163145"/>
                  <a:gd name="connsiteY19" fmla="*/ 26285 h 185141"/>
                  <a:gd name="connsiteX20" fmla="*/ 23240 w 163145"/>
                  <a:gd name="connsiteY20" fmla="*/ 109142 h 185141"/>
                  <a:gd name="connsiteX21" fmla="*/ 3238 w 163145"/>
                  <a:gd name="connsiteY21" fmla="*/ 150666 h 185141"/>
                  <a:gd name="connsiteX22" fmla="*/ 3238 w 163145"/>
                  <a:gd name="connsiteY22" fmla="*/ 179428 h 185141"/>
                  <a:gd name="connsiteX23" fmla="*/ 5905 w 163145"/>
                  <a:gd name="connsiteY23" fmla="*/ 182094 h 185141"/>
                  <a:gd name="connsiteX24" fmla="*/ 20002 w 163145"/>
                  <a:gd name="connsiteY24" fmla="*/ 182094 h 185141"/>
                  <a:gd name="connsiteX25" fmla="*/ 22669 w 163145"/>
                  <a:gd name="connsiteY25" fmla="*/ 179428 h 185141"/>
                  <a:gd name="connsiteX26" fmla="*/ 22669 w 163145"/>
                  <a:gd name="connsiteY26" fmla="*/ 179428 h 185141"/>
                  <a:gd name="connsiteX27" fmla="*/ 22669 w 163145"/>
                  <a:gd name="connsiteY27" fmla="*/ 150666 h 185141"/>
                  <a:gd name="connsiteX28" fmla="*/ 35432 w 163145"/>
                  <a:gd name="connsiteY28" fmla="*/ 124380 h 185141"/>
                  <a:gd name="connsiteX29" fmla="*/ 139821 w 163145"/>
                  <a:gd name="connsiteY29" fmla="*/ 41523 h 185141"/>
                  <a:gd name="connsiteX30" fmla="*/ 159632 w 163145"/>
                  <a:gd name="connsiteY30" fmla="*/ 4571 h 185141"/>
                  <a:gd name="connsiteX31" fmla="*/ 140202 w 163145"/>
                  <a:gd name="connsiteY31" fmla="*/ 3428 h 185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3145" h="185141">
                    <a:moveTo>
                      <a:pt x="20002" y="185142"/>
                    </a:moveTo>
                    <a:lnTo>
                      <a:pt x="5905" y="185142"/>
                    </a:lnTo>
                    <a:cubicBezTo>
                      <a:pt x="2667" y="185142"/>
                      <a:pt x="0" y="182475"/>
                      <a:pt x="0" y="179237"/>
                    </a:cubicBezTo>
                    <a:lnTo>
                      <a:pt x="0" y="150475"/>
                    </a:lnTo>
                    <a:cubicBezTo>
                      <a:pt x="0" y="133333"/>
                      <a:pt x="7810" y="117142"/>
                      <a:pt x="21335" y="106475"/>
                    </a:cubicBezTo>
                    <a:lnTo>
                      <a:pt x="125725" y="23619"/>
                    </a:lnTo>
                    <a:cubicBezTo>
                      <a:pt x="132583" y="18285"/>
                      <a:pt x="136773" y="10285"/>
                      <a:pt x="137154" y="1523"/>
                    </a:cubicBezTo>
                    <a:cubicBezTo>
                      <a:pt x="137154" y="571"/>
                      <a:pt x="137916" y="0"/>
                      <a:pt x="138869" y="0"/>
                    </a:cubicBezTo>
                    <a:cubicBezTo>
                      <a:pt x="138869" y="0"/>
                      <a:pt x="138869" y="0"/>
                      <a:pt x="138869" y="0"/>
                    </a:cubicBezTo>
                    <a:lnTo>
                      <a:pt x="161537" y="1333"/>
                    </a:lnTo>
                    <a:cubicBezTo>
                      <a:pt x="162109" y="1333"/>
                      <a:pt x="162680" y="1714"/>
                      <a:pt x="163061" y="2476"/>
                    </a:cubicBezTo>
                    <a:cubicBezTo>
                      <a:pt x="163061" y="2666"/>
                      <a:pt x="163252" y="2857"/>
                      <a:pt x="163061" y="3047"/>
                    </a:cubicBezTo>
                    <a:cubicBezTo>
                      <a:pt x="162680" y="11047"/>
                      <a:pt x="160585" y="18666"/>
                      <a:pt x="156775" y="25714"/>
                    </a:cubicBezTo>
                    <a:cubicBezTo>
                      <a:pt x="153156" y="32762"/>
                      <a:pt x="148012" y="39047"/>
                      <a:pt x="141726" y="43999"/>
                    </a:cubicBezTo>
                    <a:lnTo>
                      <a:pt x="37336" y="126856"/>
                    </a:lnTo>
                    <a:cubicBezTo>
                      <a:pt x="30098" y="132570"/>
                      <a:pt x="25907" y="141333"/>
                      <a:pt x="25907" y="150666"/>
                    </a:cubicBezTo>
                    <a:lnTo>
                      <a:pt x="25907" y="179428"/>
                    </a:lnTo>
                    <a:cubicBezTo>
                      <a:pt x="25907" y="182475"/>
                      <a:pt x="23240" y="185142"/>
                      <a:pt x="20002" y="185142"/>
                    </a:cubicBezTo>
                    <a:close/>
                    <a:moveTo>
                      <a:pt x="140202" y="3428"/>
                    </a:moveTo>
                    <a:cubicBezTo>
                      <a:pt x="139250" y="12381"/>
                      <a:pt x="134678" y="20571"/>
                      <a:pt x="127630" y="26285"/>
                    </a:cubicBezTo>
                    <a:lnTo>
                      <a:pt x="23240" y="109142"/>
                    </a:lnTo>
                    <a:cubicBezTo>
                      <a:pt x="10477" y="119237"/>
                      <a:pt x="3048" y="134475"/>
                      <a:pt x="3238" y="150666"/>
                    </a:cubicBezTo>
                    <a:lnTo>
                      <a:pt x="3238" y="179428"/>
                    </a:lnTo>
                    <a:cubicBezTo>
                      <a:pt x="3238" y="180951"/>
                      <a:pt x="4381" y="182094"/>
                      <a:pt x="5905" y="182094"/>
                    </a:cubicBezTo>
                    <a:lnTo>
                      <a:pt x="20002" y="182094"/>
                    </a:lnTo>
                    <a:cubicBezTo>
                      <a:pt x="21526" y="182094"/>
                      <a:pt x="22669" y="180951"/>
                      <a:pt x="22669" y="179428"/>
                    </a:cubicBezTo>
                    <a:cubicBezTo>
                      <a:pt x="22669" y="179428"/>
                      <a:pt x="22669" y="179428"/>
                      <a:pt x="22669" y="179428"/>
                    </a:cubicBezTo>
                    <a:lnTo>
                      <a:pt x="22669" y="150666"/>
                    </a:lnTo>
                    <a:cubicBezTo>
                      <a:pt x="22669" y="140380"/>
                      <a:pt x="27240" y="130666"/>
                      <a:pt x="35432" y="124380"/>
                    </a:cubicBezTo>
                    <a:lnTo>
                      <a:pt x="139821" y="41523"/>
                    </a:lnTo>
                    <a:cubicBezTo>
                      <a:pt x="151251" y="32381"/>
                      <a:pt x="158490" y="19048"/>
                      <a:pt x="159632" y="4571"/>
                    </a:cubicBezTo>
                    <a:lnTo>
                      <a:pt x="140202" y="3428"/>
                    </a:lnTo>
                    <a:close/>
                  </a:path>
                </a:pathLst>
              </a:custGeom>
              <a:solidFill>
                <a:srgbClr val="000000"/>
              </a:solidFill>
              <a:ln w="1904" cap="flat">
                <a:noFill/>
                <a:prstDash val="solid"/>
                <a:miter/>
              </a:ln>
            </p:spPr>
            <p:txBody>
              <a:bodyPr rtlCol="0" anchor="ctr"/>
              <a:lstStyle/>
              <a:p>
                <a:endParaRPr lang="fr-FR"/>
              </a:p>
            </p:txBody>
          </p:sp>
          <p:sp>
            <p:nvSpPr>
              <p:cNvPr id="1540" name="Forme libre 1539">
                <a:extLst>
                  <a:ext uri="{FF2B5EF4-FFF2-40B4-BE49-F238E27FC236}">
                    <a16:creationId xmlns:a16="http://schemas.microsoft.com/office/drawing/2014/main" id="{36FFF710-8E77-BB35-FF21-9D76330189DC}"/>
                  </a:ext>
                </a:extLst>
              </p:cNvPr>
              <p:cNvSpPr/>
              <p:nvPr/>
            </p:nvSpPr>
            <p:spPr>
              <a:xfrm>
                <a:off x="1677607" y="8446782"/>
                <a:ext cx="22859" cy="203808"/>
              </a:xfrm>
              <a:custGeom>
                <a:avLst/>
                <a:gdLst>
                  <a:gd name="connsiteX0" fmla="*/ 0 w 22859"/>
                  <a:gd name="connsiteY0" fmla="*/ 0 h 203808"/>
                  <a:gd name="connsiteX1" fmla="*/ 0 w 22859"/>
                  <a:gd name="connsiteY1" fmla="*/ 199428 h 203808"/>
                  <a:gd name="connsiteX2" fmla="*/ 4381 w 22859"/>
                  <a:gd name="connsiteY2" fmla="*/ 203808 h 203808"/>
                  <a:gd name="connsiteX3" fmla="*/ 18478 w 22859"/>
                  <a:gd name="connsiteY3" fmla="*/ 203808 h 203808"/>
                  <a:gd name="connsiteX4" fmla="*/ 22859 w 22859"/>
                  <a:gd name="connsiteY4" fmla="*/ 199428 h 203808"/>
                  <a:gd name="connsiteX5" fmla="*/ 22859 w 22859"/>
                  <a:gd name="connsiteY5" fmla="*/ 0 h 203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59" h="203808">
                    <a:moveTo>
                      <a:pt x="0" y="0"/>
                    </a:moveTo>
                    <a:lnTo>
                      <a:pt x="0" y="199428"/>
                    </a:lnTo>
                    <a:cubicBezTo>
                      <a:pt x="0" y="201904"/>
                      <a:pt x="1905" y="203808"/>
                      <a:pt x="4381" y="203808"/>
                    </a:cubicBezTo>
                    <a:lnTo>
                      <a:pt x="18478" y="203808"/>
                    </a:lnTo>
                    <a:cubicBezTo>
                      <a:pt x="20954" y="203808"/>
                      <a:pt x="22859" y="201904"/>
                      <a:pt x="22859" y="199428"/>
                    </a:cubicBezTo>
                    <a:lnTo>
                      <a:pt x="22859" y="0"/>
                    </a:lnTo>
                  </a:path>
                </a:pathLst>
              </a:custGeom>
              <a:solidFill>
                <a:srgbClr val="FFFFFF"/>
              </a:solidFill>
              <a:ln w="1904" cap="flat">
                <a:noFill/>
                <a:prstDash val="solid"/>
                <a:miter/>
              </a:ln>
            </p:spPr>
            <p:txBody>
              <a:bodyPr rtlCol="0" anchor="ctr"/>
              <a:lstStyle/>
              <a:p>
                <a:endParaRPr lang="fr-FR"/>
              </a:p>
            </p:txBody>
          </p:sp>
          <p:sp>
            <p:nvSpPr>
              <p:cNvPr id="1541" name="Forme libre 1540">
                <a:extLst>
                  <a:ext uri="{FF2B5EF4-FFF2-40B4-BE49-F238E27FC236}">
                    <a16:creationId xmlns:a16="http://schemas.microsoft.com/office/drawing/2014/main" id="{CF4AC75B-A0DF-2591-CBBA-8061B9C8704F}"/>
                  </a:ext>
                </a:extLst>
              </p:cNvPr>
              <p:cNvSpPr/>
              <p:nvPr/>
            </p:nvSpPr>
            <p:spPr>
              <a:xfrm>
                <a:off x="1677416" y="8099164"/>
                <a:ext cx="184015" cy="551997"/>
              </a:xfrm>
              <a:custGeom>
                <a:avLst/>
                <a:gdLst>
                  <a:gd name="connsiteX0" fmla="*/ 55624 w 184015"/>
                  <a:gd name="connsiteY0" fmla="*/ 0 h 551997"/>
                  <a:gd name="connsiteX1" fmla="*/ 184015 w 184015"/>
                  <a:gd name="connsiteY1" fmla="*/ 10667 h 551997"/>
                  <a:gd name="connsiteX2" fmla="*/ 31431 w 184015"/>
                  <a:gd name="connsiteY2" fmla="*/ 8953 h 551997"/>
                  <a:gd name="connsiteX3" fmla="*/ 55624 w 184015"/>
                  <a:gd name="connsiteY3" fmla="*/ 0 h 551997"/>
                  <a:gd name="connsiteX4" fmla="*/ 55624 w 184015"/>
                  <a:gd name="connsiteY4" fmla="*/ 0 h 551997"/>
                  <a:gd name="connsiteX5" fmla="*/ 190 w 184015"/>
                  <a:gd name="connsiteY5" fmla="*/ 539045 h 551997"/>
                  <a:gd name="connsiteX6" fmla="*/ 22859 w 184015"/>
                  <a:gd name="connsiteY6" fmla="*/ 539045 h 551997"/>
                  <a:gd name="connsiteX7" fmla="*/ 22859 w 184015"/>
                  <a:gd name="connsiteY7" fmla="*/ 547616 h 551997"/>
                  <a:gd name="connsiteX8" fmla="*/ 18478 w 184015"/>
                  <a:gd name="connsiteY8" fmla="*/ 551997 h 551997"/>
                  <a:gd name="connsiteX9" fmla="*/ 4381 w 184015"/>
                  <a:gd name="connsiteY9" fmla="*/ 551997 h 551997"/>
                  <a:gd name="connsiteX10" fmla="*/ 0 w 184015"/>
                  <a:gd name="connsiteY10" fmla="*/ 547616 h 551997"/>
                  <a:gd name="connsiteX11" fmla="*/ 0 w 184015"/>
                  <a:gd name="connsiteY11" fmla="*/ 539045 h 55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4015" h="551997">
                    <a:moveTo>
                      <a:pt x="55624" y="0"/>
                    </a:moveTo>
                    <a:cubicBezTo>
                      <a:pt x="55624" y="0"/>
                      <a:pt x="144203" y="12762"/>
                      <a:pt x="184015" y="10667"/>
                    </a:cubicBezTo>
                    <a:cubicBezTo>
                      <a:pt x="116010" y="12762"/>
                      <a:pt x="53719" y="11619"/>
                      <a:pt x="31431" y="8953"/>
                    </a:cubicBezTo>
                    <a:cubicBezTo>
                      <a:pt x="42099" y="8000"/>
                      <a:pt x="55624" y="0"/>
                      <a:pt x="55624" y="0"/>
                    </a:cubicBezTo>
                    <a:lnTo>
                      <a:pt x="55624" y="0"/>
                    </a:lnTo>
                    <a:close/>
                    <a:moveTo>
                      <a:pt x="190" y="539045"/>
                    </a:moveTo>
                    <a:lnTo>
                      <a:pt x="22859" y="539045"/>
                    </a:lnTo>
                    <a:lnTo>
                      <a:pt x="22859" y="547616"/>
                    </a:lnTo>
                    <a:cubicBezTo>
                      <a:pt x="22859" y="550093"/>
                      <a:pt x="20954" y="551997"/>
                      <a:pt x="18478" y="551997"/>
                    </a:cubicBezTo>
                    <a:lnTo>
                      <a:pt x="4381" y="551997"/>
                    </a:lnTo>
                    <a:cubicBezTo>
                      <a:pt x="1905" y="551997"/>
                      <a:pt x="0" y="550093"/>
                      <a:pt x="0" y="547616"/>
                    </a:cubicBezTo>
                    <a:lnTo>
                      <a:pt x="0" y="539045"/>
                    </a:lnTo>
                    <a:close/>
                  </a:path>
                </a:pathLst>
              </a:custGeom>
              <a:solidFill>
                <a:srgbClr val="000000"/>
              </a:solidFill>
              <a:ln w="1904" cap="flat">
                <a:noFill/>
                <a:prstDash val="solid"/>
                <a:miter/>
              </a:ln>
            </p:spPr>
            <p:txBody>
              <a:bodyPr rtlCol="0" anchor="ctr"/>
              <a:lstStyle/>
              <a:p>
                <a:endParaRPr lang="fr-FR"/>
              </a:p>
            </p:txBody>
          </p:sp>
          <p:sp>
            <p:nvSpPr>
              <p:cNvPr id="1542" name="Forme libre 1541">
                <a:extLst>
                  <a:ext uri="{FF2B5EF4-FFF2-40B4-BE49-F238E27FC236}">
                    <a16:creationId xmlns:a16="http://schemas.microsoft.com/office/drawing/2014/main" id="{35D9466E-743C-EEF5-4566-17AF4B89797C}"/>
                  </a:ext>
                </a:extLst>
              </p:cNvPr>
              <p:cNvSpPr/>
              <p:nvPr/>
            </p:nvSpPr>
            <p:spPr>
              <a:xfrm>
                <a:off x="1675892" y="8325068"/>
                <a:ext cx="249544" cy="327236"/>
              </a:xfrm>
              <a:custGeom>
                <a:avLst/>
                <a:gdLst>
                  <a:gd name="connsiteX0" fmla="*/ 20002 w 249544"/>
                  <a:gd name="connsiteY0" fmla="*/ 327237 h 327236"/>
                  <a:gd name="connsiteX1" fmla="*/ 5905 w 249544"/>
                  <a:gd name="connsiteY1" fmla="*/ 327237 h 327236"/>
                  <a:gd name="connsiteX2" fmla="*/ 0 w 249544"/>
                  <a:gd name="connsiteY2" fmla="*/ 321332 h 327236"/>
                  <a:gd name="connsiteX3" fmla="*/ 0 w 249544"/>
                  <a:gd name="connsiteY3" fmla="*/ 121904 h 327236"/>
                  <a:gd name="connsiteX4" fmla="*/ 1524 w 249544"/>
                  <a:gd name="connsiteY4" fmla="*/ 120380 h 327236"/>
                  <a:gd name="connsiteX5" fmla="*/ 3048 w 249544"/>
                  <a:gd name="connsiteY5" fmla="*/ 121904 h 327236"/>
                  <a:gd name="connsiteX6" fmla="*/ 3048 w 249544"/>
                  <a:gd name="connsiteY6" fmla="*/ 321332 h 327236"/>
                  <a:gd name="connsiteX7" fmla="*/ 5715 w 249544"/>
                  <a:gd name="connsiteY7" fmla="*/ 323999 h 327236"/>
                  <a:gd name="connsiteX8" fmla="*/ 19811 w 249544"/>
                  <a:gd name="connsiteY8" fmla="*/ 323999 h 327236"/>
                  <a:gd name="connsiteX9" fmla="*/ 22478 w 249544"/>
                  <a:gd name="connsiteY9" fmla="*/ 321332 h 327236"/>
                  <a:gd name="connsiteX10" fmla="*/ 22478 w 249544"/>
                  <a:gd name="connsiteY10" fmla="*/ 121904 h 327236"/>
                  <a:gd name="connsiteX11" fmla="*/ 24002 w 249544"/>
                  <a:gd name="connsiteY11" fmla="*/ 120380 h 327236"/>
                  <a:gd name="connsiteX12" fmla="*/ 25526 w 249544"/>
                  <a:gd name="connsiteY12" fmla="*/ 121904 h 327236"/>
                  <a:gd name="connsiteX13" fmla="*/ 25526 w 249544"/>
                  <a:gd name="connsiteY13" fmla="*/ 321332 h 327236"/>
                  <a:gd name="connsiteX14" fmla="*/ 20002 w 249544"/>
                  <a:gd name="connsiteY14" fmla="*/ 327237 h 327236"/>
                  <a:gd name="connsiteX15" fmla="*/ 136011 w 249544"/>
                  <a:gd name="connsiteY15" fmla="*/ 98666 h 327236"/>
                  <a:gd name="connsiteX16" fmla="*/ 169538 w 249544"/>
                  <a:gd name="connsiteY16" fmla="*/ 82476 h 327236"/>
                  <a:gd name="connsiteX17" fmla="*/ 211637 w 249544"/>
                  <a:gd name="connsiteY17" fmla="*/ 48000 h 327236"/>
                  <a:gd name="connsiteX18" fmla="*/ 249545 w 249544"/>
                  <a:gd name="connsiteY18" fmla="*/ 0 h 327236"/>
                  <a:gd name="connsiteX19" fmla="*/ 158680 w 249544"/>
                  <a:gd name="connsiteY19" fmla="*/ 115999 h 327236"/>
                  <a:gd name="connsiteX20" fmla="*/ 136011 w 249544"/>
                  <a:gd name="connsiteY20" fmla="*/ 98666 h 327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544" h="327236">
                    <a:moveTo>
                      <a:pt x="20002" y="327237"/>
                    </a:moveTo>
                    <a:lnTo>
                      <a:pt x="5905" y="327237"/>
                    </a:lnTo>
                    <a:cubicBezTo>
                      <a:pt x="2667" y="327237"/>
                      <a:pt x="0" y="324570"/>
                      <a:pt x="0" y="321332"/>
                    </a:cubicBezTo>
                    <a:lnTo>
                      <a:pt x="0" y="121904"/>
                    </a:lnTo>
                    <a:cubicBezTo>
                      <a:pt x="0" y="120952"/>
                      <a:pt x="762" y="120380"/>
                      <a:pt x="1524" y="120380"/>
                    </a:cubicBezTo>
                    <a:cubicBezTo>
                      <a:pt x="2286" y="120380"/>
                      <a:pt x="3048" y="121142"/>
                      <a:pt x="3048" y="121904"/>
                    </a:cubicBezTo>
                    <a:lnTo>
                      <a:pt x="3048" y="321332"/>
                    </a:lnTo>
                    <a:cubicBezTo>
                      <a:pt x="3048" y="322856"/>
                      <a:pt x="4191" y="323999"/>
                      <a:pt x="5715" y="323999"/>
                    </a:cubicBezTo>
                    <a:lnTo>
                      <a:pt x="19811" y="323999"/>
                    </a:lnTo>
                    <a:cubicBezTo>
                      <a:pt x="21335" y="323999"/>
                      <a:pt x="22478" y="322856"/>
                      <a:pt x="22478" y="321332"/>
                    </a:cubicBezTo>
                    <a:lnTo>
                      <a:pt x="22478" y="121904"/>
                    </a:lnTo>
                    <a:cubicBezTo>
                      <a:pt x="22478" y="120952"/>
                      <a:pt x="23240" y="120380"/>
                      <a:pt x="24002" y="120380"/>
                    </a:cubicBezTo>
                    <a:cubicBezTo>
                      <a:pt x="24764" y="120380"/>
                      <a:pt x="25526" y="121142"/>
                      <a:pt x="25526" y="121904"/>
                    </a:cubicBezTo>
                    <a:lnTo>
                      <a:pt x="25526" y="321332"/>
                    </a:lnTo>
                    <a:cubicBezTo>
                      <a:pt x="25907" y="324570"/>
                      <a:pt x="23240" y="327237"/>
                      <a:pt x="20002" y="327237"/>
                    </a:cubicBezTo>
                    <a:close/>
                    <a:moveTo>
                      <a:pt x="136011" y="98666"/>
                    </a:moveTo>
                    <a:cubicBezTo>
                      <a:pt x="151060" y="99809"/>
                      <a:pt x="147441" y="105904"/>
                      <a:pt x="169538" y="82476"/>
                    </a:cubicBezTo>
                    <a:cubicBezTo>
                      <a:pt x="185730" y="65142"/>
                      <a:pt x="195445" y="68380"/>
                      <a:pt x="211637" y="48000"/>
                    </a:cubicBezTo>
                    <a:cubicBezTo>
                      <a:pt x="227829" y="27619"/>
                      <a:pt x="249545" y="0"/>
                      <a:pt x="249545" y="0"/>
                    </a:cubicBezTo>
                    <a:cubicBezTo>
                      <a:pt x="249545" y="0"/>
                      <a:pt x="187825" y="96571"/>
                      <a:pt x="158680" y="115999"/>
                    </a:cubicBezTo>
                    <a:cubicBezTo>
                      <a:pt x="150870" y="110666"/>
                      <a:pt x="143250" y="104952"/>
                      <a:pt x="136011" y="98666"/>
                    </a:cubicBezTo>
                    <a:close/>
                  </a:path>
                </a:pathLst>
              </a:custGeom>
              <a:solidFill>
                <a:srgbClr val="000000"/>
              </a:solidFill>
              <a:ln w="1904" cap="flat">
                <a:noFill/>
                <a:prstDash val="solid"/>
                <a:miter/>
              </a:ln>
            </p:spPr>
            <p:txBody>
              <a:bodyPr rtlCol="0" anchor="ctr"/>
              <a:lstStyle/>
              <a:p>
                <a:endParaRPr lang="fr-FR"/>
              </a:p>
            </p:txBody>
          </p:sp>
          <p:sp>
            <p:nvSpPr>
              <p:cNvPr id="1543" name="Forme libre 1542">
                <a:extLst>
                  <a:ext uri="{FF2B5EF4-FFF2-40B4-BE49-F238E27FC236}">
                    <a16:creationId xmlns:a16="http://schemas.microsoft.com/office/drawing/2014/main" id="{2EAD5D64-298D-E895-134D-9D819C56D790}"/>
                  </a:ext>
                </a:extLst>
              </p:cNvPr>
              <p:cNvSpPr/>
              <p:nvPr/>
            </p:nvSpPr>
            <p:spPr>
              <a:xfrm>
                <a:off x="1660272" y="8410210"/>
                <a:ext cx="56195" cy="71238"/>
              </a:xfrm>
              <a:custGeom>
                <a:avLst/>
                <a:gdLst>
                  <a:gd name="connsiteX0" fmla="*/ 52957 w 56195"/>
                  <a:gd name="connsiteY0" fmla="*/ 0 h 71238"/>
                  <a:gd name="connsiteX1" fmla="*/ 3238 w 56195"/>
                  <a:gd name="connsiteY1" fmla="*/ 0 h 71238"/>
                  <a:gd name="connsiteX2" fmla="*/ 0 w 56195"/>
                  <a:gd name="connsiteY2" fmla="*/ 3238 h 71238"/>
                  <a:gd name="connsiteX3" fmla="*/ 0 w 56195"/>
                  <a:gd name="connsiteY3" fmla="*/ 68000 h 71238"/>
                  <a:gd name="connsiteX4" fmla="*/ 3238 w 56195"/>
                  <a:gd name="connsiteY4" fmla="*/ 71238 h 71238"/>
                  <a:gd name="connsiteX5" fmla="*/ 52957 w 56195"/>
                  <a:gd name="connsiteY5" fmla="*/ 71238 h 71238"/>
                  <a:gd name="connsiteX6" fmla="*/ 56195 w 56195"/>
                  <a:gd name="connsiteY6" fmla="*/ 68000 h 71238"/>
                  <a:gd name="connsiteX7" fmla="*/ 56195 w 56195"/>
                  <a:gd name="connsiteY7" fmla="*/ 3238 h 71238"/>
                  <a:gd name="connsiteX8" fmla="*/ 52957 w 56195"/>
                  <a:gd name="connsiteY8" fmla="*/ 0 h 7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5" h="71238">
                    <a:moveTo>
                      <a:pt x="52957" y="0"/>
                    </a:moveTo>
                    <a:lnTo>
                      <a:pt x="3238" y="0"/>
                    </a:lnTo>
                    <a:cubicBezTo>
                      <a:pt x="1524" y="0"/>
                      <a:pt x="0" y="1524"/>
                      <a:pt x="0" y="3238"/>
                    </a:cubicBezTo>
                    <a:lnTo>
                      <a:pt x="0" y="68000"/>
                    </a:lnTo>
                    <a:cubicBezTo>
                      <a:pt x="0" y="69714"/>
                      <a:pt x="1524" y="71238"/>
                      <a:pt x="3238" y="71238"/>
                    </a:cubicBezTo>
                    <a:lnTo>
                      <a:pt x="52957" y="71238"/>
                    </a:lnTo>
                    <a:cubicBezTo>
                      <a:pt x="54671" y="71238"/>
                      <a:pt x="56195" y="69714"/>
                      <a:pt x="56195" y="68000"/>
                    </a:cubicBezTo>
                    <a:lnTo>
                      <a:pt x="56195" y="3238"/>
                    </a:lnTo>
                    <a:cubicBezTo>
                      <a:pt x="56195" y="1333"/>
                      <a:pt x="54671" y="0"/>
                      <a:pt x="52957" y="0"/>
                    </a:cubicBezTo>
                    <a:close/>
                  </a:path>
                </a:pathLst>
              </a:custGeom>
              <a:solidFill>
                <a:srgbClr val="FFFFFF"/>
              </a:solidFill>
              <a:ln w="1904" cap="flat">
                <a:noFill/>
                <a:prstDash val="solid"/>
                <a:miter/>
              </a:ln>
            </p:spPr>
            <p:txBody>
              <a:bodyPr rtlCol="0" anchor="ctr"/>
              <a:lstStyle/>
              <a:p>
                <a:endParaRPr lang="fr-FR"/>
              </a:p>
            </p:txBody>
          </p:sp>
          <p:sp>
            <p:nvSpPr>
              <p:cNvPr id="1544" name="Forme libre 1543">
                <a:extLst>
                  <a:ext uri="{FF2B5EF4-FFF2-40B4-BE49-F238E27FC236}">
                    <a16:creationId xmlns:a16="http://schemas.microsoft.com/office/drawing/2014/main" id="{E110DA1F-9BE2-B600-A7BE-775BBD402461}"/>
                  </a:ext>
                </a:extLst>
              </p:cNvPr>
              <p:cNvSpPr/>
              <p:nvPr/>
            </p:nvSpPr>
            <p:spPr>
              <a:xfrm>
                <a:off x="1658748" y="7896051"/>
                <a:ext cx="269979" cy="586921"/>
              </a:xfrm>
              <a:custGeom>
                <a:avLst/>
                <a:gdLst>
                  <a:gd name="connsiteX0" fmla="*/ 54481 w 269979"/>
                  <a:gd name="connsiteY0" fmla="*/ 586921 h 586921"/>
                  <a:gd name="connsiteX1" fmla="*/ 4762 w 269979"/>
                  <a:gd name="connsiteY1" fmla="*/ 586921 h 586921"/>
                  <a:gd name="connsiteX2" fmla="*/ 0 w 269979"/>
                  <a:gd name="connsiteY2" fmla="*/ 582159 h 586921"/>
                  <a:gd name="connsiteX3" fmla="*/ 0 w 269979"/>
                  <a:gd name="connsiteY3" fmla="*/ 517398 h 586921"/>
                  <a:gd name="connsiteX4" fmla="*/ 4762 w 269979"/>
                  <a:gd name="connsiteY4" fmla="*/ 512636 h 586921"/>
                  <a:gd name="connsiteX5" fmla="*/ 4762 w 269979"/>
                  <a:gd name="connsiteY5" fmla="*/ 512636 h 586921"/>
                  <a:gd name="connsiteX6" fmla="*/ 54481 w 269979"/>
                  <a:gd name="connsiteY6" fmla="*/ 512636 h 586921"/>
                  <a:gd name="connsiteX7" fmla="*/ 59243 w 269979"/>
                  <a:gd name="connsiteY7" fmla="*/ 517398 h 586921"/>
                  <a:gd name="connsiteX8" fmla="*/ 59243 w 269979"/>
                  <a:gd name="connsiteY8" fmla="*/ 517398 h 586921"/>
                  <a:gd name="connsiteX9" fmla="*/ 59243 w 269979"/>
                  <a:gd name="connsiteY9" fmla="*/ 582159 h 586921"/>
                  <a:gd name="connsiteX10" fmla="*/ 54481 w 269979"/>
                  <a:gd name="connsiteY10" fmla="*/ 586921 h 586921"/>
                  <a:gd name="connsiteX11" fmla="*/ 4762 w 269979"/>
                  <a:gd name="connsiteY11" fmla="*/ 515684 h 586921"/>
                  <a:gd name="connsiteX12" fmla="*/ 3238 w 269979"/>
                  <a:gd name="connsiteY12" fmla="*/ 517208 h 586921"/>
                  <a:gd name="connsiteX13" fmla="*/ 3238 w 269979"/>
                  <a:gd name="connsiteY13" fmla="*/ 581969 h 586921"/>
                  <a:gd name="connsiteX14" fmla="*/ 4762 w 269979"/>
                  <a:gd name="connsiteY14" fmla="*/ 583493 h 586921"/>
                  <a:gd name="connsiteX15" fmla="*/ 54481 w 269979"/>
                  <a:gd name="connsiteY15" fmla="*/ 583493 h 586921"/>
                  <a:gd name="connsiteX16" fmla="*/ 56005 w 269979"/>
                  <a:gd name="connsiteY16" fmla="*/ 581969 h 586921"/>
                  <a:gd name="connsiteX17" fmla="*/ 56005 w 269979"/>
                  <a:gd name="connsiteY17" fmla="*/ 517208 h 586921"/>
                  <a:gd name="connsiteX18" fmla="*/ 54481 w 269979"/>
                  <a:gd name="connsiteY18" fmla="*/ 515684 h 586921"/>
                  <a:gd name="connsiteX19" fmla="*/ 4762 w 269979"/>
                  <a:gd name="connsiteY19" fmla="*/ 515684 h 586921"/>
                  <a:gd name="connsiteX20" fmla="*/ 248592 w 269979"/>
                  <a:gd name="connsiteY20" fmla="*/ 22353 h 586921"/>
                  <a:gd name="connsiteX21" fmla="*/ 245925 w 269979"/>
                  <a:gd name="connsiteY21" fmla="*/ 21210 h 586921"/>
                  <a:gd name="connsiteX22" fmla="*/ 246878 w 269979"/>
                  <a:gd name="connsiteY22" fmla="*/ 14353 h 586921"/>
                  <a:gd name="connsiteX23" fmla="*/ 262308 w 269979"/>
                  <a:gd name="connsiteY23" fmla="*/ 1020 h 586921"/>
                  <a:gd name="connsiteX24" fmla="*/ 269166 w 269979"/>
                  <a:gd name="connsiteY24" fmla="*/ 1020 h 586921"/>
                  <a:gd name="connsiteX25" fmla="*/ 268213 w 269979"/>
                  <a:gd name="connsiteY25" fmla="*/ 7877 h 586921"/>
                  <a:gd name="connsiteX26" fmla="*/ 252783 w 269979"/>
                  <a:gd name="connsiteY26" fmla="*/ 21210 h 586921"/>
                  <a:gd name="connsiteX27" fmla="*/ 248592 w 269979"/>
                  <a:gd name="connsiteY27" fmla="*/ 22353 h 586921"/>
                  <a:gd name="connsiteX28" fmla="*/ 248211 w 269979"/>
                  <a:gd name="connsiteY28" fmla="*/ 19115 h 586921"/>
                  <a:gd name="connsiteX29" fmla="*/ 259069 w 269979"/>
                  <a:gd name="connsiteY29" fmla="*/ 13210 h 586921"/>
                  <a:gd name="connsiteX30" fmla="*/ 266499 w 269979"/>
                  <a:gd name="connsiteY30" fmla="*/ 3305 h 586921"/>
                  <a:gd name="connsiteX31" fmla="*/ 255640 w 269979"/>
                  <a:gd name="connsiteY31" fmla="*/ 9210 h 586921"/>
                  <a:gd name="connsiteX32" fmla="*/ 248211 w 269979"/>
                  <a:gd name="connsiteY32" fmla="*/ 19115 h 58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9979" h="586921">
                    <a:moveTo>
                      <a:pt x="54481" y="586921"/>
                    </a:moveTo>
                    <a:lnTo>
                      <a:pt x="4762" y="586921"/>
                    </a:lnTo>
                    <a:cubicBezTo>
                      <a:pt x="2095" y="586921"/>
                      <a:pt x="0" y="584826"/>
                      <a:pt x="0" y="582159"/>
                    </a:cubicBezTo>
                    <a:lnTo>
                      <a:pt x="0" y="517398"/>
                    </a:lnTo>
                    <a:cubicBezTo>
                      <a:pt x="0" y="514731"/>
                      <a:pt x="2095" y="512636"/>
                      <a:pt x="4762" y="512636"/>
                    </a:cubicBezTo>
                    <a:cubicBezTo>
                      <a:pt x="4762" y="512636"/>
                      <a:pt x="4762" y="512636"/>
                      <a:pt x="4762" y="512636"/>
                    </a:cubicBezTo>
                    <a:lnTo>
                      <a:pt x="54481" y="512636"/>
                    </a:lnTo>
                    <a:cubicBezTo>
                      <a:pt x="57148" y="512636"/>
                      <a:pt x="59243" y="514731"/>
                      <a:pt x="59243" y="517398"/>
                    </a:cubicBezTo>
                    <a:lnTo>
                      <a:pt x="59243" y="517398"/>
                    </a:lnTo>
                    <a:lnTo>
                      <a:pt x="59243" y="582159"/>
                    </a:lnTo>
                    <a:cubicBezTo>
                      <a:pt x="59243" y="584826"/>
                      <a:pt x="57148" y="586921"/>
                      <a:pt x="54481" y="586921"/>
                    </a:cubicBezTo>
                    <a:close/>
                    <a:moveTo>
                      <a:pt x="4762" y="515684"/>
                    </a:moveTo>
                    <a:cubicBezTo>
                      <a:pt x="3810" y="515684"/>
                      <a:pt x="3238" y="516445"/>
                      <a:pt x="3238" y="517208"/>
                    </a:cubicBezTo>
                    <a:lnTo>
                      <a:pt x="3238" y="581969"/>
                    </a:lnTo>
                    <a:cubicBezTo>
                      <a:pt x="3238" y="582922"/>
                      <a:pt x="4000" y="583493"/>
                      <a:pt x="4762" y="583493"/>
                    </a:cubicBezTo>
                    <a:lnTo>
                      <a:pt x="54481" y="583493"/>
                    </a:lnTo>
                    <a:cubicBezTo>
                      <a:pt x="55433" y="583493"/>
                      <a:pt x="56005" y="582731"/>
                      <a:pt x="56005" y="581969"/>
                    </a:cubicBezTo>
                    <a:lnTo>
                      <a:pt x="56005" y="517208"/>
                    </a:lnTo>
                    <a:cubicBezTo>
                      <a:pt x="56005" y="516255"/>
                      <a:pt x="55243" y="515684"/>
                      <a:pt x="54481" y="515684"/>
                    </a:cubicBezTo>
                    <a:lnTo>
                      <a:pt x="4762" y="515684"/>
                    </a:lnTo>
                    <a:close/>
                    <a:moveTo>
                      <a:pt x="248592" y="22353"/>
                    </a:moveTo>
                    <a:cubicBezTo>
                      <a:pt x="247640" y="22353"/>
                      <a:pt x="246497" y="21972"/>
                      <a:pt x="245925" y="21210"/>
                    </a:cubicBezTo>
                    <a:cubicBezTo>
                      <a:pt x="244973" y="20257"/>
                      <a:pt x="244402" y="18163"/>
                      <a:pt x="246878" y="14353"/>
                    </a:cubicBezTo>
                    <a:cubicBezTo>
                      <a:pt x="250688" y="8639"/>
                      <a:pt x="256021" y="4067"/>
                      <a:pt x="262308" y="1020"/>
                    </a:cubicBezTo>
                    <a:cubicBezTo>
                      <a:pt x="266308" y="-695"/>
                      <a:pt x="268213" y="67"/>
                      <a:pt x="269166" y="1020"/>
                    </a:cubicBezTo>
                    <a:cubicBezTo>
                      <a:pt x="270118" y="1972"/>
                      <a:pt x="270689" y="4067"/>
                      <a:pt x="268213" y="7877"/>
                    </a:cubicBezTo>
                    <a:cubicBezTo>
                      <a:pt x="264403" y="13591"/>
                      <a:pt x="259069" y="18163"/>
                      <a:pt x="252783" y="21210"/>
                    </a:cubicBezTo>
                    <a:cubicBezTo>
                      <a:pt x="251450" y="21781"/>
                      <a:pt x="249926" y="22162"/>
                      <a:pt x="248592" y="22353"/>
                    </a:cubicBezTo>
                    <a:close/>
                    <a:moveTo>
                      <a:pt x="248211" y="19115"/>
                    </a:moveTo>
                    <a:cubicBezTo>
                      <a:pt x="249164" y="19305"/>
                      <a:pt x="253355" y="18163"/>
                      <a:pt x="259069" y="13210"/>
                    </a:cubicBezTo>
                    <a:cubicBezTo>
                      <a:pt x="264784" y="8258"/>
                      <a:pt x="266499" y="4258"/>
                      <a:pt x="266499" y="3305"/>
                    </a:cubicBezTo>
                    <a:cubicBezTo>
                      <a:pt x="265546" y="3115"/>
                      <a:pt x="261355" y="4258"/>
                      <a:pt x="255640" y="9210"/>
                    </a:cubicBezTo>
                    <a:cubicBezTo>
                      <a:pt x="249926" y="14162"/>
                      <a:pt x="248211" y="18163"/>
                      <a:pt x="248211" y="19115"/>
                    </a:cubicBezTo>
                    <a:close/>
                  </a:path>
                </a:pathLst>
              </a:custGeom>
              <a:solidFill>
                <a:srgbClr val="000000"/>
              </a:solidFill>
              <a:ln w="1904" cap="flat">
                <a:noFill/>
                <a:prstDash val="solid"/>
                <a:miter/>
              </a:ln>
            </p:spPr>
            <p:txBody>
              <a:bodyPr rtlCol="0" anchor="ctr"/>
              <a:lstStyle/>
              <a:p>
                <a:endParaRPr lang="fr-FR"/>
              </a:p>
            </p:txBody>
          </p:sp>
          <p:sp>
            <p:nvSpPr>
              <p:cNvPr id="1545" name="Forme libre 1544">
                <a:extLst>
                  <a:ext uri="{FF2B5EF4-FFF2-40B4-BE49-F238E27FC236}">
                    <a16:creationId xmlns:a16="http://schemas.microsoft.com/office/drawing/2014/main" id="{EC6284B4-943B-4982-DF48-F5DA8DC835F8}"/>
                  </a:ext>
                </a:extLst>
              </p:cNvPr>
              <p:cNvSpPr/>
              <p:nvPr/>
            </p:nvSpPr>
            <p:spPr>
              <a:xfrm>
                <a:off x="1677607" y="7854261"/>
                <a:ext cx="248237" cy="477854"/>
              </a:xfrm>
              <a:custGeom>
                <a:avLst/>
                <a:gdLst>
                  <a:gd name="connsiteX0" fmla="*/ 246687 w 248237"/>
                  <a:gd name="connsiteY0" fmla="*/ 52142 h 477854"/>
                  <a:gd name="connsiteX1" fmla="*/ 245354 w 248237"/>
                  <a:gd name="connsiteY1" fmla="*/ 51571 h 477854"/>
                  <a:gd name="connsiteX2" fmla="*/ 188397 w 248237"/>
                  <a:gd name="connsiteY2" fmla="*/ 3000 h 477854"/>
                  <a:gd name="connsiteX3" fmla="*/ 187635 w 248237"/>
                  <a:gd name="connsiteY3" fmla="*/ 905 h 477854"/>
                  <a:gd name="connsiteX4" fmla="*/ 188397 w 248237"/>
                  <a:gd name="connsiteY4" fmla="*/ 143 h 477854"/>
                  <a:gd name="connsiteX5" fmla="*/ 189540 w 248237"/>
                  <a:gd name="connsiteY5" fmla="*/ 143 h 477854"/>
                  <a:gd name="connsiteX6" fmla="*/ 247830 w 248237"/>
                  <a:gd name="connsiteY6" fmla="*/ 49666 h 477854"/>
                  <a:gd name="connsiteX7" fmla="*/ 247640 w 248237"/>
                  <a:gd name="connsiteY7" fmla="*/ 51952 h 477854"/>
                  <a:gd name="connsiteX8" fmla="*/ 246687 w 248237"/>
                  <a:gd name="connsiteY8" fmla="*/ 52142 h 477854"/>
                  <a:gd name="connsiteX9" fmla="*/ 0 w 248237"/>
                  <a:gd name="connsiteY9" fmla="*/ 477855 h 477854"/>
                  <a:gd name="connsiteX10" fmla="*/ 22669 w 248237"/>
                  <a:gd name="connsiteY10" fmla="*/ 475569 h 477854"/>
                  <a:gd name="connsiteX11" fmla="*/ 22669 w 248237"/>
                  <a:gd name="connsiteY11" fmla="*/ 462426 h 477854"/>
                  <a:gd name="connsiteX12" fmla="*/ 0 w 248237"/>
                  <a:gd name="connsiteY12" fmla="*/ 462617 h 477854"/>
                  <a:gd name="connsiteX13" fmla="*/ 0 w 248237"/>
                  <a:gd name="connsiteY13" fmla="*/ 477855 h 477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237" h="477854">
                    <a:moveTo>
                      <a:pt x="246687" y="52142"/>
                    </a:moveTo>
                    <a:cubicBezTo>
                      <a:pt x="246116" y="52142"/>
                      <a:pt x="245735" y="51952"/>
                      <a:pt x="245354" y="51571"/>
                    </a:cubicBezTo>
                    <a:cubicBezTo>
                      <a:pt x="244973" y="51190"/>
                      <a:pt x="213161" y="13095"/>
                      <a:pt x="188397" y="3000"/>
                    </a:cubicBezTo>
                    <a:cubicBezTo>
                      <a:pt x="187635" y="2619"/>
                      <a:pt x="187254" y="1667"/>
                      <a:pt x="187635" y="905"/>
                    </a:cubicBezTo>
                    <a:cubicBezTo>
                      <a:pt x="187825" y="524"/>
                      <a:pt x="188016" y="143"/>
                      <a:pt x="188397" y="143"/>
                    </a:cubicBezTo>
                    <a:cubicBezTo>
                      <a:pt x="188778" y="-48"/>
                      <a:pt x="189159" y="-48"/>
                      <a:pt x="189540" y="143"/>
                    </a:cubicBezTo>
                    <a:cubicBezTo>
                      <a:pt x="215066" y="10619"/>
                      <a:pt x="246497" y="48143"/>
                      <a:pt x="247830" y="49666"/>
                    </a:cubicBezTo>
                    <a:cubicBezTo>
                      <a:pt x="248402" y="50428"/>
                      <a:pt x="248402" y="51381"/>
                      <a:pt x="247640" y="51952"/>
                    </a:cubicBezTo>
                    <a:cubicBezTo>
                      <a:pt x="247449" y="52142"/>
                      <a:pt x="247068" y="52142"/>
                      <a:pt x="246687" y="52142"/>
                    </a:cubicBezTo>
                    <a:close/>
                    <a:moveTo>
                      <a:pt x="0" y="477855"/>
                    </a:moveTo>
                    <a:cubicBezTo>
                      <a:pt x="0" y="477855"/>
                      <a:pt x="14096" y="468712"/>
                      <a:pt x="22669" y="475569"/>
                    </a:cubicBezTo>
                    <a:lnTo>
                      <a:pt x="22669" y="462426"/>
                    </a:lnTo>
                    <a:cubicBezTo>
                      <a:pt x="22669" y="462426"/>
                      <a:pt x="6477" y="464140"/>
                      <a:pt x="0" y="462617"/>
                    </a:cubicBezTo>
                    <a:lnTo>
                      <a:pt x="0" y="477855"/>
                    </a:lnTo>
                    <a:close/>
                  </a:path>
                </a:pathLst>
              </a:custGeom>
              <a:solidFill>
                <a:srgbClr val="000000"/>
              </a:solidFill>
              <a:ln w="1904" cap="flat">
                <a:noFill/>
                <a:prstDash val="solid"/>
                <a:miter/>
              </a:ln>
            </p:spPr>
            <p:txBody>
              <a:bodyPr rtlCol="0" anchor="ctr"/>
              <a:lstStyle/>
              <a:p>
                <a:endParaRPr lang="fr-FR"/>
              </a:p>
            </p:txBody>
          </p:sp>
          <p:sp>
            <p:nvSpPr>
              <p:cNvPr id="1546" name="Forme libre 1545">
                <a:extLst>
                  <a:ext uri="{FF2B5EF4-FFF2-40B4-BE49-F238E27FC236}">
                    <a16:creationId xmlns:a16="http://schemas.microsoft.com/office/drawing/2014/main" id="{CC59C644-AF67-19B8-C70F-484603A8960E}"/>
                  </a:ext>
                </a:extLst>
              </p:cNvPr>
              <p:cNvSpPr/>
              <p:nvPr/>
            </p:nvSpPr>
            <p:spPr>
              <a:xfrm>
                <a:off x="1676083" y="8315164"/>
                <a:ext cx="25906" cy="18666"/>
              </a:xfrm>
              <a:custGeom>
                <a:avLst/>
                <a:gdLst>
                  <a:gd name="connsiteX0" fmla="*/ 1524 w 25906"/>
                  <a:gd name="connsiteY0" fmla="*/ 18667 h 18666"/>
                  <a:gd name="connsiteX1" fmla="*/ 0 w 25906"/>
                  <a:gd name="connsiteY1" fmla="*/ 17143 h 18666"/>
                  <a:gd name="connsiteX2" fmla="*/ 0 w 25906"/>
                  <a:gd name="connsiteY2" fmla="*/ 1905 h 18666"/>
                  <a:gd name="connsiteX3" fmla="*/ 571 w 25906"/>
                  <a:gd name="connsiteY3" fmla="*/ 572 h 18666"/>
                  <a:gd name="connsiteX4" fmla="*/ 1905 w 25906"/>
                  <a:gd name="connsiteY4" fmla="*/ 190 h 18666"/>
                  <a:gd name="connsiteX5" fmla="*/ 24002 w 25906"/>
                  <a:gd name="connsiteY5" fmla="*/ 0 h 18666"/>
                  <a:gd name="connsiteX6" fmla="*/ 25716 w 25906"/>
                  <a:gd name="connsiteY6" fmla="*/ 952 h 18666"/>
                  <a:gd name="connsiteX7" fmla="*/ 25907 w 25906"/>
                  <a:gd name="connsiteY7" fmla="*/ 1524 h 18666"/>
                  <a:gd name="connsiteX8" fmla="*/ 25907 w 25906"/>
                  <a:gd name="connsiteY8" fmla="*/ 14666 h 18666"/>
                  <a:gd name="connsiteX9" fmla="*/ 24383 w 25906"/>
                  <a:gd name="connsiteY9" fmla="*/ 16190 h 18666"/>
                  <a:gd name="connsiteX10" fmla="*/ 24193 w 25906"/>
                  <a:gd name="connsiteY10" fmla="*/ 16190 h 18666"/>
                  <a:gd name="connsiteX11" fmla="*/ 23431 w 25906"/>
                  <a:gd name="connsiteY11" fmla="*/ 15810 h 18666"/>
                  <a:gd name="connsiteX12" fmla="*/ 2667 w 25906"/>
                  <a:gd name="connsiteY12" fmla="*/ 18095 h 18666"/>
                  <a:gd name="connsiteX13" fmla="*/ 1524 w 25906"/>
                  <a:gd name="connsiteY13" fmla="*/ 18667 h 18666"/>
                  <a:gd name="connsiteX14" fmla="*/ 1524 w 25906"/>
                  <a:gd name="connsiteY14" fmla="*/ 18667 h 18666"/>
                  <a:gd name="connsiteX15" fmla="*/ 3048 w 25906"/>
                  <a:gd name="connsiteY15" fmla="*/ 3619 h 18666"/>
                  <a:gd name="connsiteX16" fmla="*/ 3048 w 25906"/>
                  <a:gd name="connsiteY16" fmla="*/ 14095 h 18666"/>
                  <a:gd name="connsiteX17" fmla="*/ 22478 w 25906"/>
                  <a:gd name="connsiteY17" fmla="*/ 11619 h 18666"/>
                  <a:gd name="connsiteX18" fmla="*/ 22478 w 25906"/>
                  <a:gd name="connsiteY18" fmla="*/ 3238 h 18666"/>
                  <a:gd name="connsiteX19" fmla="*/ 3048 w 25906"/>
                  <a:gd name="connsiteY19" fmla="*/ 3619 h 1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906" h="18666">
                    <a:moveTo>
                      <a:pt x="1524" y="18667"/>
                    </a:moveTo>
                    <a:cubicBezTo>
                      <a:pt x="571" y="18667"/>
                      <a:pt x="0" y="17904"/>
                      <a:pt x="0" y="17143"/>
                    </a:cubicBezTo>
                    <a:lnTo>
                      <a:pt x="0" y="1905"/>
                    </a:lnTo>
                    <a:cubicBezTo>
                      <a:pt x="0" y="1333"/>
                      <a:pt x="190" y="952"/>
                      <a:pt x="571" y="572"/>
                    </a:cubicBezTo>
                    <a:cubicBezTo>
                      <a:pt x="952" y="190"/>
                      <a:pt x="1524" y="190"/>
                      <a:pt x="1905" y="190"/>
                    </a:cubicBezTo>
                    <a:cubicBezTo>
                      <a:pt x="8001" y="1714"/>
                      <a:pt x="23812" y="0"/>
                      <a:pt x="24002" y="0"/>
                    </a:cubicBezTo>
                    <a:cubicBezTo>
                      <a:pt x="24764" y="0"/>
                      <a:pt x="25335" y="381"/>
                      <a:pt x="25716" y="952"/>
                    </a:cubicBezTo>
                    <a:cubicBezTo>
                      <a:pt x="25716" y="1143"/>
                      <a:pt x="25907" y="1333"/>
                      <a:pt x="25907" y="1524"/>
                    </a:cubicBezTo>
                    <a:lnTo>
                      <a:pt x="25907" y="14666"/>
                    </a:lnTo>
                    <a:cubicBezTo>
                      <a:pt x="25907" y="15619"/>
                      <a:pt x="25145" y="16190"/>
                      <a:pt x="24383" y="16190"/>
                    </a:cubicBezTo>
                    <a:cubicBezTo>
                      <a:pt x="24383" y="16190"/>
                      <a:pt x="24193" y="16190"/>
                      <a:pt x="24193" y="16190"/>
                    </a:cubicBezTo>
                    <a:cubicBezTo>
                      <a:pt x="23812" y="16190"/>
                      <a:pt x="23621" y="16000"/>
                      <a:pt x="23431" y="15810"/>
                    </a:cubicBezTo>
                    <a:cubicBezTo>
                      <a:pt x="15811" y="9714"/>
                      <a:pt x="2857" y="18095"/>
                      <a:pt x="2667" y="18095"/>
                    </a:cubicBezTo>
                    <a:cubicBezTo>
                      <a:pt x="2095" y="18476"/>
                      <a:pt x="1905" y="18667"/>
                      <a:pt x="1524" y="18667"/>
                    </a:cubicBezTo>
                    <a:lnTo>
                      <a:pt x="1524" y="18667"/>
                    </a:lnTo>
                    <a:close/>
                    <a:moveTo>
                      <a:pt x="3048" y="3619"/>
                    </a:moveTo>
                    <a:lnTo>
                      <a:pt x="3048" y="14095"/>
                    </a:lnTo>
                    <a:cubicBezTo>
                      <a:pt x="7239" y="12000"/>
                      <a:pt x="15620" y="8381"/>
                      <a:pt x="22478" y="11619"/>
                    </a:cubicBezTo>
                    <a:lnTo>
                      <a:pt x="22478" y="3238"/>
                    </a:lnTo>
                    <a:cubicBezTo>
                      <a:pt x="18668" y="3810"/>
                      <a:pt x="8953" y="4571"/>
                      <a:pt x="3048" y="3619"/>
                    </a:cubicBezTo>
                    <a:close/>
                  </a:path>
                </a:pathLst>
              </a:custGeom>
              <a:solidFill>
                <a:srgbClr val="000000"/>
              </a:solidFill>
              <a:ln w="1904" cap="flat">
                <a:noFill/>
                <a:prstDash val="solid"/>
                <a:miter/>
              </a:ln>
            </p:spPr>
            <p:txBody>
              <a:bodyPr rtlCol="0" anchor="ctr"/>
              <a:lstStyle/>
              <a:p>
                <a:endParaRPr lang="fr-FR"/>
              </a:p>
            </p:txBody>
          </p:sp>
          <p:sp>
            <p:nvSpPr>
              <p:cNvPr id="1547" name="Forme libre 1546">
                <a:extLst>
                  <a:ext uri="{FF2B5EF4-FFF2-40B4-BE49-F238E27FC236}">
                    <a16:creationId xmlns:a16="http://schemas.microsoft.com/office/drawing/2014/main" id="{96CF9B15-54ED-AFC9-1D8B-4546338A229D}"/>
                  </a:ext>
                </a:extLst>
              </p:cNvPr>
              <p:cNvSpPr/>
              <p:nvPr/>
            </p:nvSpPr>
            <p:spPr>
              <a:xfrm>
                <a:off x="1658748" y="8408687"/>
                <a:ext cx="59243" cy="74285"/>
              </a:xfrm>
              <a:custGeom>
                <a:avLst/>
                <a:gdLst>
                  <a:gd name="connsiteX0" fmla="*/ 54481 w 59243"/>
                  <a:gd name="connsiteY0" fmla="*/ 74285 h 74285"/>
                  <a:gd name="connsiteX1" fmla="*/ 4762 w 59243"/>
                  <a:gd name="connsiteY1" fmla="*/ 74285 h 74285"/>
                  <a:gd name="connsiteX2" fmla="*/ 0 w 59243"/>
                  <a:gd name="connsiteY2" fmla="*/ 69523 h 74285"/>
                  <a:gd name="connsiteX3" fmla="*/ 0 w 59243"/>
                  <a:gd name="connsiteY3" fmla="*/ 4762 h 74285"/>
                  <a:gd name="connsiteX4" fmla="*/ 4762 w 59243"/>
                  <a:gd name="connsiteY4" fmla="*/ 0 h 74285"/>
                  <a:gd name="connsiteX5" fmla="*/ 4762 w 59243"/>
                  <a:gd name="connsiteY5" fmla="*/ 0 h 74285"/>
                  <a:gd name="connsiteX6" fmla="*/ 54481 w 59243"/>
                  <a:gd name="connsiteY6" fmla="*/ 0 h 74285"/>
                  <a:gd name="connsiteX7" fmla="*/ 59243 w 59243"/>
                  <a:gd name="connsiteY7" fmla="*/ 4762 h 74285"/>
                  <a:gd name="connsiteX8" fmla="*/ 59243 w 59243"/>
                  <a:gd name="connsiteY8" fmla="*/ 4762 h 74285"/>
                  <a:gd name="connsiteX9" fmla="*/ 59243 w 59243"/>
                  <a:gd name="connsiteY9" fmla="*/ 69523 h 74285"/>
                  <a:gd name="connsiteX10" fmla="*/ 54481 w 59243"/>
                  <a:gd name="connsiteY10" fmla="*/ 74285 h 74285"/>
                  <a:gd name="connsiteX11" fmla="*/ 4762 w 59243"/>
                  <a:gd name="connsiteY11" fmla="*/ 3048 h 74285"/>
                  <a:gd name="connsiteX12" fmla="*/ 3238 w 59243"/>
                  <a:gd name="connsiteY12" fmla="*/ 4572 h 74285"/>
                  <a:gd name="connsiteX13" fmla="*/ 3238 w 59243"/>
                  <a:gd name="connsiteY13" fmla="*/ 69333 h 74285"/>
                  <a:gd name="connsiteX14" fmla="*/ 4762 w 59243"/>
                  <a:gd name="connsiteY14" fmla="*/ 70857 h 74285"/>
                  <a:gd name="connsiteX15" fmla="*/ 54481 w 59243"/>
                  <a:gd name="connsiteY15" fmla="*/ 70857 h 74285"/>
                  <a:gd name="connsiteX16" fmla="*/ 56005 w 59243"/>
                  <a:gd name="connsiteY16" fmla="*/ 69333 h 74285"/>
                  <a:gd name="connsiteX17" fmla="*/ 56005 w 59243"/>
                  <a:gd name="connsiteY17" fmla="*/ 4572 h 74285"/>
                  <a:gd name="connsiteX18" fmla="*/ 54481 w 59243"/>
                  <a:gd name="connsiteY18" fmla="*/ 3048 h 74285"/>
                  <a:gd name="connsiteX19" fmla="*/ 4762 w 59243"/>
                  <a:gd name="connsiteY19" fmla="*/ 3048 h 7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243" h="74285">
                    <a:moveTo>
                      <a:pt x="54481" y="74285"/>
                    </a:moveTo>
                    <a:lnTo>
                      <a:pt x="4762" y="74285"/>
                    </a:lnTo>
                    <a:cubicBezTo>
                      <a:pt x="2095" y="74285"/>
                      <a:pt x="0" y="72190"/>
                      <a:pt x="0" y="69523"/>
                    </a:cubicBezTo>
                    <a:lnTo>
                      <a:pt x="0" y="4762"/>
                    </a:lnTo>
                    <a:cubicBezTo>
                      <a:pt x="0" y="2095"/>
                      <a:pt x="2095" y="0"/>
                      <a:pt x="4762" y="0"/>
                    </a:cubicBezTo>
                    <a:cubicBezTo>
                      <a:pt x="4762" y="0"/>
                      <a:pt x="4762" y="0"/>
                      <a:pt x="4762" y="0"/>
                    </a:cubicBezTo>
                    <a:lnTo>
                      <a:pt x="54481" y="0"/>
                    </a:lnTo>
                    <a:cubicBezTo>
                      <a:pt x="57148" y="0"/>
                      <a:pt x="59243" y="2095"/>
                      <a:pt x="59243" y="4762"/>
                    </a:cubicBezTo>
                    <a:lnTo>
                      <a:pt x="59243" y="4762"/>
                    </a:lnTo>
                    <a:lnTo>
                      <a:pt x="59243" y="69523"/>
                    </a:lnTo>
                    <a:cubicBezTo>
                      <a:pt x="59243" y="72190"/>
                      <a:pt x="57148" y="74285"/>
                      <a:pt x="54481" y="74285"/>
                    </a:cubicBezTo>
                    <a:close/>
                    <a:moveTo>
                      <a:pt x="4762" y="3048"/>
                    </a:moveTo>
                    <a:cubicBezTo>
                      <a:pt x="3810" y="3048"/>
                      <a:pt x="3238" y="3810"/>
                      <a:pt x="3238" y="4572"/>
                    </a:cubicBezTo>
                    <a:lnTo>
                      <a:pt x="3238" y="69333"/>
                    </a:lnTo>
                    <a:cubicBezTo>
                      <a:pt x="3238" y="70286"/>
                      <a:pt x="4000" y="70857"/>
                      <a:pt x="4762" y="70857"/>
                    </a:cubicBezTo>
                    <a:lnTo>
                      <a:pt x="54481" y="70857"/>
                    </a:lnTo>
                    <a:cubicBezTo>
                      <a:pt x="55433" y="70857"/>
                      <a:pt x="56005" y="70095"/>
                      <a:pt x="56005" y="69333"/>
                    </a:cubicBezTo>
                    <a:lnTo>
                      <a:pt x="56005" y="4572"/>
                    </a:lnTo>
                    <a:cubicBezTo>
                      <a:pt x="56005" y="3619"/>
                      <a:pt x="55243" y="3048"/>
                      <a:pt x="54481" y="3048"/>
                    </a:cubicBezTo>
                    <a:lnTo>
                      <a:pt x="4762" y="3048"/>
                    </a:lnTo>
                    <a:close/>
                  </a:path>
                </a:pathLst>
              </a:custGeom>
              <a:solidFill>
                <a:srgbClr val="000000"/>
              </a:solidFill>
              <a:ln w="1904" cap="flat">
                <a:noFill/>
                <a:prstDash val="solid"/>
                <a:miter/>
              </a:ln>
            </p:spPr>
            <p:txBody>
              <a:bodyPr rtlCol="0" anchor="ctr"/>
              <a:lstStyle/>
              <a:p>
                <a:endParaRPr lang="fr-FR"/>
              </a:p>
            </p:txBody>
          </p:sp>
          <p:sp>
            <p:nvSpPr>
              <p:cNvPr id="1548" name="Forme libre 1547">
                <a:extLst>
                  <a:ext uri="{FF2B5EF4-FFF2-40B4-BE49-F238E27FC236}">
                    <a16:creationId xmlns:a16="http://schemas.microsoft.com/office/drawing/2014/main" id="{04435063-8406-DDBF-45DC-C1F9DA95180A}"/>
                  </a:ext>
                </a:extLst>
              </p:cNvPr>
              <p:cNvSpPr/>
              <p:nvPr/>
            </p:nvSpPr>
            <p:spPr>
              <a:xfrm>
                <a:off x="1830191" y="8638209"/>
                <a:ext cx="22859" cy="12952"/>
              </a:xfrm>
              <a:custGeom>
                <a:avLst/>
                <a:gdLst>
                  <a:gd name="connsiteX0" fmla="*/ 190 w 22859"/>
                  <a:gd name="connsiteY0" fmla="*/ 0 h 12952"/>
                  <a:gd name="connsiteX1" fmla="*/ 22859 w 22859"/>
                  <a:gd name="connsiteY1" fmla="*/ 0 h 12952"/>
                  <a:gd name="connsiteX2" fmla="*/ 22859 w 22859"/>
                  <a:gd name="connsiteY2" fmla="*/ 8571 h 12952"/>
                  <a:gd name="connsiteX3" fmla="*/ 18478 w 22859"/>
                  <a:gd name="connsiteY3" fmla="*/ 12952 h 12952"/>
                  <a:gd name="connsiteX4" fmla="*/ 4381 w 22859"/>
                  <a:gd name="connsiteY4" fmla="*/ 12952 h 12952"/>
                  <a:gd name="connsiteX5" fmla="*/ 0 w 22859"/>
                  <a:gd name="connsiteY5" fmla="*/ 8571 h 12952"/>
                  <a:gd name="connsiteX6" fmla="*/ 0 w 22859"/>
                  <a:gd name="connsiteY6" fmla="*/ 0 h 1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59" h="12952">
                    <a:moveTo>
                      <a:pt x="190" y="0"/>
                    </a:moveTo>
                    <a:lnTo>
                      <a:pt x="22859" y="0"/>
                    </a:lnTo>
                    <a:lnTo>
                      <a:pt x="22859" y="8571"/>
                    </a:lnTo>
                    <a:cubicBezTo>
                      <a:pt x="22859" y="11048"/>
                      <a:pt x="20954" y="12952"/>
                      <a:pt x="18478" y="12952"/>
                    </a:cubicBezTo>
                    <a:lnTo>
                      <a:pt x="4381" y="12952"/>
                    </a:lnTo>
                    <a:cubicBezTo>
                      <a:pt x="1905" y="12952"/>
                      <a:pt x="0" y="11048"/>
                      <a:pt x="0" y="8571"/>
                    </a:cubicBezTo>
                    <a:lnTo>
                      <a:pt x="0" y="0"/>
                    </a:lnTo>
                    <a:close/>
                  </a:path>
                </a:pathLst>
              </a:custGeom>
              <a:solidFill>
                <a:srgbClr val="000000"/>
              </a:solidFill>
              <a:ln w="1904" cap="flat">
                <a:noFill/>
                <a:prstDash val="solid"/>
                <a:miter/>
              </a:ln>
            </p:spPr>
            <p:txBody>
              <a:bodyPr rtlCol="0" anchor="ctr"/>
              <a:lstStyle/>
              <a:p>
                <a:endParaRPr lang="fr-FR"/>
              </a:p>
            </p:txBody>
          </p:sp>
        </p:grpSp>
      </p:grpSp>
      <p:grpSp>
        <p:nvGrpSpPr>
          <p:cNvPr id="1549" name="Graphique 2">
            <a:extLst>
              <a:ext uri="{FF2B5EF4-FFF2-40B4-BE49-F238E27FC236}">
                <a16:creationId xmlns:a16="http://schemas.microsoft.com/office/drawing/2014/main" id="{0FD21CE9-951A-149E-F123-E75D4EBDDF16}"/>
              </a:ext>
            </a:extLst>
          </p:cNvPr>
          <p:cNvGrpSpPr/>
          <p:nvPr/>
        </p:nvGrpSpPr>
        <p:grpSpPr>
          <a:xfrm>
            <a:off x="13360208" y="6027244"/>
            <a:ext cx="954522" cy="865690"/>
            <a:chOff x="13360208" y="6027244"/>
            <a:chExt cx="954522" cy="865690"/>
          </a:xfrm>
        </p:grpSpPr>
        <p:sp>
          <p:nvSpPr>
            <p:cNvPr id="1550" name="Forme libre 1549">
              <a:extLst>
                <a:ext uri="{FF2B5EF4-FFF2-40B4-BE49-F238E27FC236}">
                  <a16:creationId xmlns:a16="http://schemas.microsoft.com/office/drawing/2014/main" id="{83729E6A-C3C5-FB0C-4FAE-CADD9426D7EF}"/>
                </a:ext>
              </a:extLst>
            </p:cNvPr>
            <p:cNvSpPr/>
            <p:nvPr/>
          </p:nvSpPr>
          <p:spPr>
            <a:xfrm>
              <a:off x="13766441" y="6106608"/>
              <a:ext cx="146688" cy="38082"/>
            </a:xfrm>
            <a:custGeom>
              <a:avLst/>
              <a:gdLst>
                <a:gd name="connsiteX0" fmla="*/ 21227 w 146688"/>
                <a:gd name="connsiteY0" fmla="*/ 14254 h 38082"/>
                <a:gd name="connsiteX1" fmla="*/ 84 w 146688"/>
                <a:gd name="connsiteY1" fmla="*/ 8926 h 38082"/>
                <a:gd name="connsiteX2" fmla="*/ 23323 w 146688"/>
                <a:gd name="connsiteY2" fmla="*/ 39564 h 38082"/>
                <a:gd name="connsiteX3" fmla="*/ 21227 w 146688"/>
                <a:gd name="connsiteY3" fmla="*/ 14254 h 38082"/>
                <a:gd name="connsiteX4" fmla="*/ 125608 w 146688"/>
                <a:gd name="connsiteY4" fmla="*/ 14254 h 38082"/>
                <a:gd name="connsiteX5" fmla="*/ 146751 w 146688"/>
                <a:gd name="connsiteY5" fmla="*/ 8926 h 38082"/>
                <a:gd name="connsiteX6" fmla="*/ 123512 w 146688"/>
                <a:gd name="connsiteY6" fmla="*/ 39564 h 38082"/>
                <a:gd name="connsiteX7" fmla="*/ 125608 w 146688"/>
                <a:gd name="connsiteY7" fmla="*/ 14254 h 38082"/>
                <a:gd name="connsiteX8" fmla="*/ 125608 w 146688"/>
                <a:gd name="connsiteY8" fmla="*/ 14254 h 38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688" h="38082">
                  <a:moveTo>
                    <a:pt x="21227" y="14254"/>
                  </a:moveTo>
                  <a:cubicBezTo>
                    <a:pt x="17037" y="743"/>
                    <a:pt x="656" y="-3634"/>
                    <a:pt x="84" y="8926"/>
                  </a:cubicBezTo>
                  <a:cubicBezTo>
                    <a:pt x="-297" y="22627"/>
                    <a:pt x="9227" y="36709"/>
                    <a:pt x="23323" y="39564"/>
                  </a:cubicBezTo>
                  <a:cubicBezTo>
                    <a:pt x="22370" y="23959"/>
                    <a:pt x="21227" y="14254"/>
                    <a:pt x="21227" y="14254"/>
                  </a:cubicBezTo>
                  <a:close/>
                  <a:moveTo>
                    <a:pt x="125608" y="14254"/>
                  </a:moveTo>
                  <a:cubicBezTo>
                    <a:pt x="129799" y="743"/>
                    <a:pt x="146180" y="-3634"/>
                    <a:pt x="146751" y="8926"/>
                  </a:cubicBezTo>
                  <a:cubicBezTo>
                    <a:pt x="147132" y="22627"/>
                    <a:pt x="137608" y="36709"/>
                    <a:pt x="123512" y="39564"/>
                  </a:cubicBezTo>
                  <a:cubicBezTo>
                    <a:pt x="124655" y="23959"/>
                    <a:pt x="125608" y="14254"/>
                    <a:pt x="125608" y="14254"/>
                  </a:cubicBezTo>
                  <a:lnTo>
                    <a:pt x="125608" y="14254"/>
                  </a:lnTo>
                  <a:close/>
                </a:path>
              </a:pathLst>
            </a:custGeom>
            <a:solidFill>
              <a:srgbClr val="FFFFFF"/>
            </a:solidFill>
            <a:ln w="1903" cap="flat">
              <a:noFill/>
              <a:prstDash val="solid"/>
              <a:miter/>
            </a:ln>
          </p:spPr>
          <p:txBody>
            <a:bodyPr rtlCol="0" anchor="ctr"/>
            <a:lstStyle/>
            <a:p>
              <a:endParaRPr lang="fr-FR"/>
            </a:p>
          </p:txBody>
        </p:sp>
        <p:sp>
          <p:nvSpPr>
            <p:cNvPr id="1551" name="Forme libre 1550">
              <a:extLst>
                <a:ext uri="{FF2B5EF4-FFF2-40B4-BE49-F238E27FC236}">
                  <a16:creationId xmlns:a16="http://schemas.microsoft.com/office/drawing/2014/main" id="{5118297A-8901-B258-F8EB-8DF601D8CF05}"/>
                </a:ext>
              </a:extLst>
            </p:cNvPr>
            <p:cNvSpPr/>
            <p:nvPr/>
          </p:nvSpPr>
          <p:spPr>
            <a:xfrm rot="-2690509">
              <a:off x="13783695" y="6063954"/>
              <a:ext cx="45316" cy="37697"/>
            </a:xfrm>
            <a:custGeom>
              <a:avLst/>
              <a:gdLst>
                <a:gd name="connsiteX0" fmla="*/ 45391 w 45316"/>
                <a:gd name="connsiteY0" fmla="*/ 20329 h 37697"/>
                <a:gd name="connsiteX1" fmla="*/ 22732 w 45316"/>
                <a:gd name="connsiteY1" fmla="*/ 39178 h 37697"/>
                <a:gd name="connsiteX2" fmla="*/ 74 w 45316"/>
                <a:gd name="connsiteY2" fmla="*/ 20329 h 37697"/>
                <a:gd name="connsiteX3" fmla="*/ 22732 w 45316"/>
                <a:gd name="connsiteY3" fmla="*/ 1481 h 37697"/>
                <a:gd name="connsiteX4" fmla="*/ 45391 w 45316"/>
                <a:gd name="connsiteY4" fmla="*/ 20329 h 37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16" h="37697">
                  <a:moveTo>
                    <a:pt x="45391" y="20329"/>
                  </a:moveTo>
                  <a:cubicBezTo>
                    <a:pt x="45391" y="30739"/>
                    <a:pt x="35246" y="39178"/>
                    <a:pt x="22732" y="39178"/>
                  </a:cubicBezTo>
                  <a:cubicBezTo>
                    <a:pt x="10218" y="39178"/>
                    <a:pt x="74" y="30739"/>
                    <a:pt x="74" y="20329"/>
                  </a:cubicBezTo>
                  <a:cubicBezTo>
                    <a:pt x="74" y="9920"/>
                    <a:pt x="10218" y="1481"/>
                    <a:pt x="22732" y="1481"/>
                  </a:cubicBezTo>
                  <a:cubicBezTo>
                    <a:pt x="35246" y="1481"/>
                    <a:pt x="45391" y="9920"/>
                    <a:pt x="45391" y="20329"/>
                  </a:cubicBezTo>
                  <a:close/>
                </a:path>
              </a:pathLst>
            </a:custGeom>
            <a:solidFill>
              <a:srgbClr val="000000"/>
            </a:solidFill>
            <a:ln w="1903" cap="flat">
              <a:noFill/>
              <a:prstDash val="solid"/>
              <a:miter/>
            </a:ln>
          </p:spPr>
          <p:txBody>
            <a:bodyPr rtlCol="0" anchor="ctr"/>
            <a:lstStyle/>
            <a:p>
              <a:endParaRPr lang="fr-FR"/>
            </a:p>
          </p:txBody>
        </p:sp>
        <p:sp>
          <p:nvSpPr>
            <p:cNvPr id="1552" name="Forme libre 1551">
              <a:extLst>
                <a:ext uri="{FF2B5EF4-FFF2-40B4-BE49-F238E27FC236}">
                  <a16:creationId xmlns:a16="http://schemas.microsoft.com/office/drawing/2014/main" id="{AE47054A-D072-7F07-C36B-E846D1AF86CB}"/>
                </a:ext>
              </a:extLst>
            </p:cNvPr>
            <p:cNvSpPr/>
            <p:nvPr/>
          </p:nvSpPr>
          <p:spPr>
            <a:xfrm>
              <a:off x="13783754" y="6061310"/>
              <a:ext cx="44131" cy="44002"/>
            </a:xfrm>
            <a:custGeom>
              <a:avLst/>
              <a:gdLst>
                <a:gd name="connsiteX0" fmla="*/ 18200 w 44131"/>
                <a:gd name="connsiteY0" fmla="*/ 45471 h 44002"/>
                <a:gd name="connsiteX1" fmla="*/ 5247 w 44131"/>
                <a:gd name="connsiteY1" fmla="*/ 40333 h 44002"/>
                <a:gd name="connsiteX2" fmla="*/ 7915 w 44131"/>
                <a:gd name="connsiteY2" fmla="*/ 9315 h 44002"/>
                <a:gd name="connsiteX3" fmla="*/ 38962 w 44131"/>
                <a:gd name="connsiteY3" fmla="*/ 6651 h 44002"/>
                <a:gd name="connsiteX4" fmla="*/ 44105 w 44131"/>
                <a:gd name="connsiteY4" fmla="*/ 21684 h 44002"/>
                <a:gd name="connsiteX5" fmla="*/ 20296 w 44131"/>
                <a:gd name="connsiteY5" fmla="*/ 45471 h 44002"/>
                <a:gd name="connsiteX6" fmla="*/ 18200 w 44131"/>
                <a:gd name="connsiteY6" fmla="*/ 45471 h 44002"/>
                <a:gd name="connsiteX7" fmla="*/ 25819 w 44131"/>
                <a:gd name="connsiteY7" fmla="*/ 3987 h 44002"/>
                <a:gd name="connsiteX8" fmla="*/ 9629 w 44131"/>
                <a:gd name="connsiteY8" fmla="*/ 11218 h 44002"/>
                <a:gd name="connsiteX9" fmla="*/ 6963 w 44131"/>
                <a:gd name="connsiteY9" fmla="*/ 38811 h 44002"/>
                <a:gd name="connsiteX10" fmla="*/ 20105 w 44131"/>
                <a:gd name="connsiteY10" fmla="*/ 43188 h 44002"/>
                <a:gd name="connsiteX11" fmla="*/ 41629 w 44131"/>
                <a:gd name="connsiteY11" fmla="*/ 21684 h 44002"/>
                <a:gd name="connsiteX12" fmla="*/ 37248 w 44131"/>
                <a:gd name="connsiteY12" fmla="*/ 8554 h 44002"/>
                <a:gd name="connsiteX13" fmla="*/ 25819 w 44131"/>
                <a:gd name="connsiteY13" fmla="*/ 3987 h 4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131" h="44002">
                  <a:moveTo>
                    <a:pt x="18200" y="45471"/>
                  </a:moveTo>
                  <a:cubicBezTo>
                    <a:pt x="13248" y="45661"/>
                    <a:pt x="8677" y="43758"/>
                    <a:pt x="5247" y="40333"/>
                  </a:cubicBezTo>
                  <a:cubicBezTo>
                    <a:pt x="-2561" y="32531"/>
                    <a:pt x="-1419" y="18639"/>
                    <a:pt x="7915" y="9315"/>
                  </a:cubicBezTo>
                  <a:cubicBezTo>
                    <a:pt x="17248" y="-10"/>
                    <a:pt x="31152" y="-1152"/>
                    <a:pt x="38962" y="6651"/>
                  </a:cubicBezTo>
                  <a:cubicBezTo>
                    <a:pt x="42772" y="10456"/>
                    <a:pt x="44676" y="15785"/>
                    <a:pt x="44105" y="21684"/>
                  </a:cubicBezTo>
                  <a:cubicBezTo>
                    <a:pt x="42581" y="34053"/>
                    <a:pt x="32866" y="43949"/>
                    <a:pt x="20296" y="45471"/>
                  </a:cubicBezTo>
                  <a:cubicBezTo>
                    <a:pt x="19533" y="45471"/>
                    <a:pt x="18962" y="45471"/>
                    <a:pt x="18200" y="45471"/>
                  </a:cubicBezTo>
                  <a:close/>
                  <a:moveTo>
                    <a:pt x="25819" y="3987"/>
                  </a:moveTo>
                  <a:cubicBezTo>
                    <a:pt x="19724" y="4177"/>
                    <a:pt x="13819" y="6651"/>
                    <a:pt x="9629" y="11218"/>
                  </a:cubicBezTo>
                  <a:cubicBezTo>
                    <a:pt x="1248" y="19591"/>
                    <a:pt x="105" y="31960"/>
                    <a:pt x="6963" y="38811"/>
                  </a:cubicBezTo>
                  <a:cubicBezTo>
                    <a:pt x="10200" y="42046"/>
                    <a:pt x="14962" y="43568"/>
                    <a:pt x="20105" y="43188"/>
                  </a:cubicBezTo>
                  <a:cubicBezTo>
                    <a:pt x="31343" y="41855"/>
                    <a:pt x="40296" y="32911"/>
                    <a:pt x="41629" y="21684"/>
                  </a:cubicBezTo>
                  <a:cubicBezTo>
                    <a:pt x="42201" y="16546"/>
                    <a:pt x="40486" y="11979"/>
                    <a:pt x="37248" y="8554"/>
                  </a:cubicBezTo>
                  <a:cubicBezTo>
                    <a:pt x="34200" y="5509"/>
                    <a:pt x="30200" y="3796"/>
                    <a:pt x="25819" y="3987"/>
                  </a:cubicBezTo>
                  <a:close/>
                </a:path>
              </a:pathLst>
            </a:custGeom>
            <a:solidFill>
              <a:srgbClr val="000000"/>
            </a:solidFill>
            <a:ln w="1903" cap="flat">
              <a:noFill/>
              <a:prstDash val="solid"/>
              <a:miter/>
            </a:ln>
          </p:spPr>
          <p:txBody>
            <a:bodyPr rtlCol="0" anchor="ctr"/>
            <a:lstStyle/>
            <a:p>
              <a:endParaRPr lang="fr-FR"/>
            </a:p>
          </p:txBody>
        </p:sp>
        <p:sp>
          <p:nvSpPr>
            <p:cNvPr id="1553" name="Forme libre 1552">
              <a:extLst>
                <a:ext uri="{FF2B5EF4-FFF2-40B4-BE49-F238E27FC236}">
                  <a16:creationId xmlns:a16="http://schemas.microsoft.com/office/drawing/2014/main" id="{AD312E4C-B782-19A4-17B1-0ED5965FC061}"/>
                </a:ext>
              </a:extLst>
            </p:cNvPr>
            <p:cNvSpPr/>
            <p:nvPr/>
          </p:nvSpPr>
          <p:spPr>
            <a:xfrm>
              <a:off x="13855214" y="6057535"/>
              <a:ext cx="41904" cy="41865"/>
            </a:xfrm>
            <a:custGeom>
              <a:avLst/>
              <a:gdLst>
                <a:gd name="connsiteX0" fmla="*/ 41978 w 41904"/>
                <a:gd name="connsiteY0" fmla="*/ 22414 h 41865"/>
                <a:gd name="connsiteX1" fmla="*/ 21026 w 41904"/>
                <a:gd name="connsiteY1" fmla="*/ 43346 h 41865"/>
                <a:gd name="connsiteX2" fmla="*/ 74 w 41904"/>
                <a:gd name="connsiteY2" fmla="*/ 22414 h 41865"/>
                <a:gd name="connsiteX3" fmla="*/ 21026 w 41904"/>
                <a:gd name="connsiteY3" fmla="*/ 1481 h 41865"/>
                <a:gd name="connsiteX4" fmla="*/ 41978 w 41904"/>
                <a:gd name="connsiteY4" fmla="*/ 22414 h 41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4" h="41865">
                  <a:moveTo>
                    <a:pt x="41978" y="22414"/>
                  </a:moveTo>
                  <a:cubicBezTo>
                    <a:pt x="41978" y="33974"/>
                    <a:pt x="32598" y="43346"/>
                    <a:pt x="21026" y="43346"/>
                  </a:cubicBezTo>
                  <a:cubicBezTo>
                    <a:pt x="9454" y="43346"/>
                    <a:pt x="74" y="33974"/>
                    <a:pt x="74" y="22414"/>
                  </a:cubicBezTo>
                  <a:cubicBezTo>
                    <a:pt x="74" y="10853"/>
                    <a:pt x="9454" y="1481"/>
                    <a:pt x="21026" y="1481"/>
                  </a:cubicBezTo>
                  <a:cubicBezTo>
                    <a:pt x="32598" y="1481"/>
                    <a:pt x="41978" y="10853"/>
                    <a:pt x="41978" y="22414"/>
                  </a:cubicBezTo>
                  <a:close/>
                </a:path>
              </a:pathLst>
            </a:custGeom>
            <a:solidFill>
              <a:srgbClr val="000000"/>
            </a:solidFill>
            <a:ln w="1903" cap="flat">
              <a:noFill/>
              <a:prstDash val="solid"/>
              <a:miter/>
            </a:ln>
          </p:spPr>
          <p:txBody>
            <a:bodyPr rtlCol="0" anchor="ctr"/>
            <a:lstStyle/>
            <a:p>
              <a:endParaRPr lang="fr-FR"/>
            </a:p>
          </p:txBody>
        </p:sp>
        <p:sp>
          <p:nvSpPr>
            <p:cNvPr id="1554" name="Forme libre 1553">
              <a:extLst>
                <a:ext uri="{FF2B5EF4-FFF2-40B4-BE49-F238E27FC236}">
                  <a16:creationId xmlns:a16="http://schemas.microsoft.com/office/drawing/2014/main" id="{114F7933-2BEC-1229-AAB9-C402700C575B}"/>
                </a:ext>
              </a:extLst>
            </p:cNvPr>
            <p:cNvSpPr/>
            <p:nvPr/>
          </p:nvSpPr>
          <p:spPr>
            <a:xfrm>
              <a:off x="13854071" y="6056394"/>
              <a:ext cx="44190" cy="44148"/>
            </a:xfrm>
            <a:custGeom>
              <a:avLst/>
              <a:gdLst>
                <a:gd name="connsiteX0" fmla="*/ 22169 w 44190"/>
                <a:gd name="connsiteY0" fmla="*/ 45630 h 44148"/>
                <a:gd name="connsiteX1" fmla="*/ 73 w 44190"/>
                <a:gd name="connsiteY1" fmla="*/ 23555 h 44148"/>
                <a:gd name="connsiteX2" fmla="*/ 22169 w 44190"/>
                <a:gd name="connsiteY2" fmla="*/ 1481 h 44148"/>
                <a:gd name="connsiteX3" fmla="*/ 44264 w 44190"/>
                <a:gd name="connsiteY3" fmla="*/ 23555 h 44148"/>
                <a:gd name="connsiteX4" fmla="*/ 22169 w 44190"/>
                <a:gd name="connsiteY4" fmla="*/ 45630 h 44148"/>
                <a:gd name="connsiteX5" fmla="*/ 22169 w 44190"/>
                <a:gd name="connsiteY5" fmla="*/ 3955 h 44148"/>
                <a:gd name="connsiteX6" fmla="*/ 2549 w 44190"/>
                <a:gd name="connsiteY6" fmla="*/ 23555 h 44148"/>
                <a:gd name="connsiteX7" fmla="*/ 22169 w 44190"/>
                <a:gd name="connsiteY7" fmla="*/ 43156 h 44148"/>
                <a:gd name="connsiteX8" fmla="*/ 41787 w 44190"/>
                <a:gd name="connsiteY8" fmla="*/ 23555 h 44148"/>
                <a:gd name="connsiteX9" fmla="*/ 22169 w 44190"/>
                <a:gd name="connsiteY9" fmla="*/ 3955 h 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190" h="44148">
                  <a:moveTo>
                    <a:pt x="22169" y="45630"/>
                  </a:moveTo>
                  <a:cubicBezTo>
                    <a:pt x="9979" y="45630"/>
                    <a:pt x="73" y="35734"/>
                    <a:pt x="73" y="23555"/>
                  </a:cubicBezTo>
                  <a:cubicBezTo>
                    <a:pt x="73" y="11376"/>
                    <a:pt x="9979" y="1481"/>
                    <a:pt x="22169" y="1481"/>
                  </a:cubicBezTo>
                  <a:cubicBezTo>
                    <a:pt x="34359" y="1481"/>
                    <a:pt x="44264" y="11376"/>
                    <a:pt x="44264" y="23555"/>
                  </a:cubicBezTo>
                  <a:cubicBezTo>
                    <a:pt x="44264" y="35734"/>
                    <a:pt x="34359" y="45630"/>
                    <a:pt x="22169" y="45630"/>
                  </a:cubicBezTo>
                  <a:close/>
                  <a:moveTo>
                    <a:pt x="22169" y="3955"/>
                  </a:moveTo>
                  <a:cubicBezTo>
                    <a:pt x="11311" y="3955"/>
                    <a:pt x="2549" y="12709"/>
                    <a:pt x="2549" y="23555"/>
                  </a:cubicBezTo>
                  <a:cubicBezTo>
                    <a:pt x="2549" y="34402"/>
                    <a:pt x="11311" y="43156"/>
                    <a:pt x="22169" y="43156"/>
                  </a:cubicBezTo>
                  <a:cubicBezTo>
                    <a:pt x="33025" y="43156"/>
                    <a:pt x="41787" y="34402"/>
                    <a:pt x="41787" y="23555"/>
                  </a:cubicBezTo>
                  <a:cubicBezTo>
                    <a:pt x="41787" y="12709"/>
                    <a:pt x="33025" y="3955"/>
                    <a:pt x="22169" y="3955"/>
                  </a:cubicBezTo>
                  <a:close/>
                </a:path>
              </a:pathLst>
            </a:custGeom>
            <a:solidFill>
              <a:srgbClr val="000000"/>
            </a:solidFill>
            <a:ln w="1903" cap="flat">
              <a:noFill/>
              <a:prstDash val="solid"/>
              <a:miter/>
            </a:ln>
          </p:spPr>
          <p:txBody>
            <a:bodyPr rtlCol="0" anchor="ctr"/>
            <a:lstStyle/>
            <a:p>
              <a:endParaRPr lang="fr-FR"/>
            </a:p>
          </p:txBody>
        </p:sp>
        <p:sp>
          <p:nvSpPr>
            <p:cNvPr id="1555" name="Forme libre 1554">
              <a:extLst>
                <a:ext uri="{FF2B5EF4-FFF2-40B4-BE49-F238E27FC236}">
                  <a16:creationId xmlns:a16="http://schemas.microsoft.com/office/drawing/2014/main" id="{59A4D5B5-054C-71D6-C272-99B1491F41F6}"/>
                </a:ext>
              </a:extLst>
            </p:cNvPr>
            <p:cNvSpPr/>
            <p:nvPr/>
          </p:nvSpPr>
          <p:spPr>
            <a:xfrm>
              <a:off x="13765287" y="6105416"/>
              <a:ext cx="148996" cy="40797"/>
            </a:xfrm>
            <a:custGeom>
              <a:avLst/>
              <a:gdLst>
                <a:gd name="connsiteX0" fmla="*/ 24477 w 148996"/>
                <a:gd name="connsiteY0" fmla="*/ 42088 h 40797"/>
                <a:gd name="connsiteX1" fmla="*/ 24286 w 148996"/>
                <a:gd name="connsiteY1" fmla="*/ 42088 h 40797"/>
                <a:gd name="connsiteX2" fmla="*/ 95 w 148996"/>
                <a:gd name="connsiteY2" fmla="*/ 10118 h 40797"/>
                <a:gd name="connsiteX3" fmla="*/ 6762 w 148996"/>
                <a:gd name="connsiteY3" fmla="*/ 1555 h 40797"/>
                <a:gd name="connsiteX4" fmla="*/ 23714 w 148996"/>
                <a:gd name="connsiteY4" fmla="*/ 15066 h 40797"/>
                <a:gd name="connsiteX5" fmla="*/ 23714 w 148996"/>
                <a:gd name="connsiteY5" fmla="*/ 15257 h 40797"/>
                <a:gd name="connsiteX6" fmla="*/ 25810 w 148996"/>
                <a:gd name="connsiteY6" fmla="*/ 40566 h 40797"/>
                <a:gd name="connsiteX7" fmla="*/ 24477 w 148996"/>
                <a:gd name="connsiteY7" fmla="*/ 42088 h 40797"/>
                <a:gd name="connsiteX8" fmla="*/ 24477 w 148996"/>
                <a:gd name="connsiteY8" fmla="*/ 42088 h 40797"/>
                <a:gd name="connsiteX9" fmla="*/ 24477 w 148996"/>
                <a:gd name="connsiteY9" fmla="*/ 42088 h 40797"/>
                <a:gd name="connsiteX10" fmla="*/ 7905 w 148996"/>
                <a:gd name="connsiteY10" fmla="*/ 4029 h 40797"/>
                <a:gd name="connsiteX11" fmla="*/ 6953 w 148996"/>
                <a:gd name="connsiteY11" fmla="*/ 4029 h 40797"/>
                <a:gd name="connsiteX12" fmla="*/ 2381 w 148996"/>
                <a:gd name="connsiteY12" fmla="*/ 10118 h 40797"/>
                <a:gd name="connsiteX13" fmla="*/ 22952 w 148996"/>
                <a:gd name="connsiteY13" fmla="*/ 39044 h 40797"/>
                <a:gd name="connsiteX14" fmla="*/ 20857 w 148996"/>
                <a:gd name="connsiteY14" fmla="*/ 15637 h 40797"/>
                <a:gd name="connsiteX15" fmla="*/ 7905 w 148996"/>
                <a:gd name="connsiteY15" fmla="*/ 4029 h 40797"/>
                <a:gd name="connsiteX16" fmla="*/ 7905 w 148996"/>
                <a:gd name="connsiteY16" fmla="*/ 4029 h 40797"/>
                <a:gd name="connsiteX17" fmla="*/ 124666 w 148996"/>
                <a:gd name="connsiteY17" fmla="*/ 42088 h 40797"/>
                <a:gd name="connsiteX18" fmla="*/ 123334 w 148996"/>
                <a:gd name="connsiteY18" fmla="*/ 40756 h 40797"/>
                <a:gd name="connsiteX19" fmla="*/ 123334 w 148996"/>
                <a:gd name="connsiteY19" fmla="*/ 40756 h 40797"/>
                <a:gd name="connsiteX20" fmla="*/ 125429 w 148996"/>
                <a:gd name="connsiteY20" fmla="*/ 15447 h 40797"/>
                <a:gd name="connsiteX21" fmla="*/ 125429 w 148996"/>
                <a:gd name="connsiteY21" fmla="*/ 15257 h 40797"/>
                <a:gd name="connsiteX22" fmla="*/ 142381 w 148996"/>
                <a:gd name="connsiteY22" fmla="*/ 1746 h 40797"/>
                <a:gd name="connsiteX23" fmla="*/ 149048 w 148996"/>
                <a:gd name="connsiteY23" fmla="*/ 10309 h 40797"/>
                <a:gd name="connsiteX24" fmla="*/ 124857 w 148996"/>
                <a:gd name="connsiteY24" fmla="*/ 42279 h 40797"/>
                <a:gd name="connsiteX25" fmla="*/ 124666 w 148996"/>
                <a:gd name="connsiteY25" fmla="*/ 42088 h 40797"/>
                <a:gd name="connsiteX26" fmla="*/ 124666 w 148996"/>
                <a:gd name="connsiteY26" fmla="*/ 42088 h 40797"/>
                <a:gd name="connsiteX27" fmla="*/ 128095 w 148996"/>
                <a:gd name="connsiteY27" fmla="*/ 15827 h 40797"/>
                <a:gd name="connsiteX28" fmla="*/ 126000 w 148996"/>
                <a:gd name="connsiteY28" fmla="*/ 39234 h 40797"/>
                <a:gd name="connsiteX29" fmla="*/ 146571 w 148996"/>
                <a:gd name="connsiteY29" fmla="*/ 10309 h 40797"/>
                <a:gd name="connsiteX30" fmla="*/ 142000 w 148996"/>
                <a:gd name="connsiteY30" fmla="*/ 4219 h 40797"/>
                <a:gd name="connsiteX31" fmla="*/ 128095 w 148996"/>
                <a:gd name="connsiteY31" fmla="*/ 15827 h 40797"/>
                <a:gd name="connsiteX32" fmla="*/ 128095 w 148996"/>
                <a:gd name="connsiteY32" fmla="*/ 15827 h 4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996" h="40797">
                  <a:moveTo>
                    <a:pt x="24477" y="42088"/>
                  </a:moveTo>
                  <a:cubicBezTo>
                    <a:pt x="24477" y="42088"/>
                    <a:pt x="24286" y="42088"/>
                    <a:pt x="24286" y="42088"/>
                  </a:cubicBezTo>
                  <a:cubicBezTo>
                    <a:pt x="10191" y="39234"/>
                    <a:pt x="-476" y="25342"/>
                    <a:pt x="95" y="10118"/>
                  </a:cubicBezTo>
                  <a:cubicBezTo>
                    <a:pt x="286" y="5361"/>
                    <a:pt x="2762" y="2126"/>
                    <a:pt x="6762" y="1555"/>
                  </a:cubicBezTo>
                  <a:cubicBezTo>
                    <a:pt x="12667" y="794"/>
                    <a:pt x="20857" y="5932"/>
                    <a:pt x="23714" y="15066"/>
                  </a:cubicBezTo>
                  <a:cubicBezTo>
                    <a:pt x="23714" y="15066"/>
                    <a:pt x="23714" y="15257"/>
                    <a:pt x="23714" y="15257"/>
                  </a:cubicBezTo>
                  <a:cubicBezTo>
                    <a:pt x="23714" y="15447"/>
                    <a:pt x="24857" y="25152"/>
                    <a:pt x="25810" y="40566"/>
                  </a:cubicBezTo>
                  <a:cubicBezTo>
                    <a:pt x="25810" y="41327"/>
                    <a:pt x="25238" y="41898"/>
                    <a:pt x="24477" y="42088"/>
                  </a:cubicBezTo>
                  <a:cubicBezTo>
                    <a:pt x="24666" y="42088"/>
                    <a:pt x="24477" y="42088"/>
                    <a:pt x="24477" y="42088"/>
                  </a:cubicBezTo>
                  <a:lnTo>
                    <a:pt x="24477" y="42088"/>
                  </a:lnTo>
                  <a:close/>
                  <a:moveTo>
                    <a:pt x="7905" y="4029"/>
                  </a:moveTo>
                  <a:cubicBezTo>
                    <a:pt x="7524" y="4029"/>
                    <a:pt x="7334" y="4029"/>
                    <a:pt x="6953" y="4029"/>
                  </a:cubicBezTo>
                  <a:cubicBezTo>
                    <a:pt x="4095" y="4410"/>
                    <a:pt x="2572" y="6503"/>
                    <a:pt x="2381" y="10118"/>
                  </a:cubicBezTo>
                  <a:cubicBezTo>
                    <a:pt x="2000" y="23439"/>
                    <a:pt x="10953" y="35808"/>
                    <a:pt x="22952" y="39044"/>
                  </a:cubicBezTo>
                  <a:cubicBezTo>
                    <a:pt x="22000" y="25533"/>
                    <a:pt x="21048" y="16779"/>
                    <a:pt x="20857" y="15637"/>
                  </a:cubicBezTo>
                  <a:cubicBezTo>
                    <a:pt x="18762" y="8596"/>
                    <a:pt x="12667" y="4029"/>
                    <a:pt x="7905" y="4029"/>
                  </a:cubicBezTo>
                  <a:lnTo>
                    <a:pt x="7905" y="4029"/>
                  </a:lnTo>
                  <a:close/>
                  <a:moveTo>
                    <a:pt x="124666" y="42088"/>
                  </a:moveTo>
                  <a:cubicBezTo>
                    <a:pt x="123905" y="42088"/>
                    <a:pt x="123334" y="41517"/>
                    <a:pt x="123334" y="40756"/>
                  </a:cubicBezTo>
                  <a:cubicBezTo>
                    <a:pt x="123334" y="40756"/>
                    <a:pt x="123334" y="40756"/>
                    <a:pt x="123334" y="40756"/>
                  </a:cubicBezTo>
                  <a:cubicBezTo>
                    <a:pt x="124477" y="25152"/>
                    <a:pt x="125429" y="15447"/>
                    <a:pt x="125429" y="15447"/>
                  </a:cubicBezTo>
                  <a:cubicBezTo>
                    <a:pt x="125429" y="15447"/>
                    <a:pt x="125429" y="15257"/>
                    <a:pt x="125429" y="15257"/>
                  </a:cubicBezTo>
                  <a:cubicBezTo>
                    <a:pt x="128286" y="6122"/>
                    <a:pt x="136476" y="984"/>
                    <a:pt x="142381" y="1746"/>
                  </a:cubicBezTo>
                  <a:cubicBezTo>
                    <a:pt x="146381" y="2316"/>
                    <a:pt x="148857" y="5552"/>
                    <a:pt x="149048" y="10309"/>
                  </a:cubicBezTo>
                  <a:cubicBezTo>
                    <a:pt x="149619" y="25342"/>
                    <a:pt x="138952" y="39424"/>
                    <a:pt x="124857" y="42279"/>
                  </a:cubicBezTo>
                  <a:cubicBezTo>
                    <a:pt x="124857" y="42088"/>
                    <a:pt x="124666" y="42088"/>
                    <a:pt x="124666" y="42088"/>
                  </a:cubicBezTo>
                  <a:lnTo>
                    <a:pt x="124666" y="42088"/>
                  </a:lnTo>
                  <a:close/>
                  <a:moveTo>
                    <a:pt x="128095" y="15827"/>
                  </a:moveTo>
                  <a:cubicBezTo>
                    <a:pt x="127905" y="16969"/>
                    <a:pt x="126952" y="25723"/>
                    <a:pt x="126000" y="39234"/>
                  </a:cubicBezTo>
                  <a:cubicBezTo>
                    <a:pt x="138190" y="35999"/>
                    <a:pt x="147143" y="23630"/>
                    <a:pt x="146571" y="10309"/>
                  </a:cubicBezTo>
                  <a:cubicBezTo>
                    <a:pt x="146381" y="6693"/>
                    <a:pt x="144857" y="4600"/>
                    <a:pt x="142000" y="4219"/>
                  </a:cubicBezTo>
                  <a:cubicBezTo>
                    <a:pt x="137429" y="3458"/>
                    <a:pt x="130571" y="8025"/>
                    <a:pt x="128095" y="15827"/>
                  </a:cubicBezTo>
                  <a:lnTo>
                    <a:pt x="128095" y="15827"/>
                  </a:lnTo>
                  <a:close/>
                </a:path>
              </a:pathLst>
            </a:custGeom>
            <a:solidFill>
              <a:srgbClr val="000000"/>
            </a:solidFill>
            <a:ln w="1903" cap="flat">
              <a:noFill/>
              <a:prstDash val="solid"/>
              <a:miter/>
            </a:ln>
          </p:spPr>
          <p:txBody>
            <a:bodyPr rtlCol="0" anchor="ctr"/>
            <a:lstStyle/>
            <a:p>
              <a:endParaRPr lang="fr-FR"/>
            </a:p>
          </p:txBody>
        </p:sp>
        <p:sp>
          <p:nvSpPr>
            <p:cNvPr id="1556" name="Forme libre 1555">
              <a:extLst>
                <a:ext uri="{FF2B5EF4-FFF2-40B4-BE49-F238E27FC236}">
                  <a16:creationId xmlns:a16="http://schemas.microsoft.com/office/drawing/2014/main" id="{D7D019D9-36C0-4968-4C40-8CB3DCBC4F66}"/>
                </a:ext>
              </a:extLst>
            </p:cNvPr>
            <p:cNvSpPr/>
            <p:nvPr/>
          </p:nvSpPr>
          <p:spPr>
            <a:xfrm>
              <a:off x="13784357" y="6059248"/>
              <a:ext cx="110856" cy="147669"/>
            </a:xfrm>
            <a:custGeom>
              <a:avLst/>
              <a:gdLst>
                <a:gd name="connsiteX0" fmla="*/ 110931 w 110856"/>
                <a:gd name="connsiteY0" fmla="*/ 75316 h 147669"/>
                <a:gd name="connsiteX1" fmla="*/ 55502 w 110856"/>
                <a:gd name="connsiteY1" fmla="*/ 149151 h 147669"/>
                <a:gd name="connsiteX2" fmla="*/ 73 w 110856"/>
                <a:gd name="connsiteY2" fmla="*/ 75316 h 147669"/>
                <a:gd name="connsiteX3" fmla="*/ 55502 w 110856"/>
                <a:gd name="connsiteY3" fmla="*/ 1481 h 147669"/>
                <a:gd name="connsiteX4" fmla="*/ 110931 w 110856"/>
                <a:gd name="connsiteY4" fmla="*/ 75316 h 147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856" h="147669">
                  <a:moveTo>
                    <a:pt x="110931" y="75316"/>
                  </a:moveTo>
                  <a:cubicBezTo>
                    <a:pt x="110931" y="116094"/>
                    <a:pt x="86115" y="149151"/>
                    <a:pt x="55502" y="149151"/>
                  </a:cubicBezTo>
                  <a:cubicBezTo>
                    <a:pt x="24890" y="149151"/>
                    <a:pt x="73" y="116094"/>
                    <a:pt x="73" y="75316"/>
                  </a:cubicBezTo>
                  <a:cubicBezTo>
                    <a:pt x="73" y="34538"/>
                    <a:pt x="24889" y="1481"/>
                    <a:pt x="55502" y="1481"/>
                  </a:cubicBezTo>
                  <a:cubicBezTo>
                    <a:pt x="86114" y="1481"/>
                    <a:pt x="110931" y="34538"/>
                    <a:pt x="110931" y="75316"/>
                  </a:cubicBezTo>
                  <a:close/>
                </a:path>
              </a:pathLst>
            </a:custGeom>
            <a:solidFill>
              <a:srgbClr val="FFFFFF"/>
            </a:solidFill>
            <a:ln w="1903" cap="flat">
              <a:noFill/>
              <a:prstDash val="solid"/>
              <a:miter/>
            </a:ln>
          </p:spPr>
          <p:txBody>
            <a:bodyPr rtlCol="0" anchor="ctr"/>
            <a:lstStyle/>
            <a:p>
              <a:endParaRPr lang="fr-FR"/>
            </a:p>
          </p:txBody>
        </p:sp>
        <p:sp>
          <p:nvSpPr>
            <p:cNvPr id="1557" name="Forme libre 1556">
              <a:extLst>
                <a:ext uri="{FF2B5EF4-FFF2-40B4-BE49-F238E27FC236}">
                  <a16:creationId xmlns:a16="http://schemas.microsoft.com/office/drawing/2014/main" id="{DF2FD37C-F2B1-9244-4919-9446C3D1D5BC}"/>
                </a:ext>
              </a:extLst>
            </p:cNvPr>
            <p:cNvSpPr/>
            <p:nvPr/>
          </p:nvSpPr>
          <p:spPr>
            <a:xfrm>
              <a:off x="13783024" y="6061819"/>
              <a:ext cx="113334" cy="141864"/>
            </a:xfrm>
            <a:custGeom>
              <a:avLst/>
              <a:gdLst>
                <a:gd name="connsiteX0" fmla="*/ 56835 w 113334"/>
                <a:gd name="connsiteY0" fmla="*/ 143345 h 141864"/>
                <a:gd name="connsiteX1" fmla="*/ 73 w 113334"/>
                <a:gd name="connsiteY1" fmla="*/ 68369 h 141864"/>
                <a:gd name="connsiteX2" fmla="*/ 16644 w 113334"/>
                <a:gd name="connsiteY2" fmla="*/ 19462 h 141864"/>
                <a:gd name="connsiteX3" fmla="*/ 92454 w 113334"/>
                <a:gd name="connsiteY3" fmla="*/ 15086 h 141864"/>
                <a:gd name="connsiteX4" fmla="*/ 96835 w 113334"/>
                <a:gd name="connsiteY4" fmla="*/ 19462 h 141864"/>
                <a:gd name="connsiteX5" fmla="*/ 113407 w 113334"/>
                <a:gd name="connsiteY5" fmla="*/ 68369 h 141864"/>
                <a:gd name="connsiteX6" fmla="*/ 56835 w 113334"/>
                <a:gd name="connsiteY6" fmla="*/ 143345 h 141864"/>
                <a:gd name="connsiteX7" fmla="*/ 56835 w 113334"/>
                <a:gd name="connsiteY7" fmla="*/ 3858 h 141864"/>
                <a:gd name="connsiteX8" fmla="*/ 2740 w 113334"/>
                <a:gd name="connsiteY8" fmla="*/ 68369 h 141864"/>
                <a:gd name="connsiteX9" fmla="*/ 56835 w 113334"/>
                <a:gd name="connsiteY9" fmla="*/ 140871 h 141864"/>
                <a:gd name="connsiteX10" fmla="*/ 110930 w 113334"/>
                <a:gd name="connsiteY10" fmla="*/ 68369 h 141864"/>
                <a:gd name="connsiteX11" fmla="*/ 56835 w 113334"/>
                <a:gd name="connsiteY11" fmla="*/ 3858 h 14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334" h="141864">
                  <a:moveTo>
                    <a:pt x="56835" y="143345"/>
                  </a:moveTo>
                  <a:cubicBezTo>
                    <a:pt x="25597" y="143345"/>
                    <a:pt x="73" y="109663"/>
                    <a:pt x="73" y="68369"/>
                  </a:cubicBezTo>
                  <a:cubicBezTo>
                    <a:pt x="73" y="48578"/>
                    <a:pt x="5788" y="31641"/>
                    <a:pt x="16644" y="19462"/>
                  </a:cubicBezTo>
                  <a:cubicBezTo>
                    <a:pt x="36454" y="-2612"/>
                    <a:pt x="70359" y="-4705"/>
                    <a:pt x="92454" y="15086"/>
                  </a:cubicBezTo>
                  <a:cubicBezTo>
                    <a:pt x="93978" y="16418"/>
                    <a:pt x="95501" y="17940"/>
                    <a:pt x="96835" y="19462"/>
                  </a:cubicBezTo>
                  <a:cubicBezTo>
                    <a:pt x="107692" y="31641"/>
                    <a:pt x="113407" y="48578"/>
                    <a:pt x="113407" y="68369"/>
                  </a:cubicBezTo>
                  <a:cubicBezTo>
                    <a:pt x="113596" y="109663"/>
                    <a:pt x="88073" y="143345"/>
                    <a:pt x="56835" y="143345"/>
                  </a:cubicBezTo>
                  <a:close/>
                  <a:moveTo>
                    <a:pt x="56835" y="3858"/>
                  </a:moveTo>
                  <a:cubicBezTo>
                    <a:pt x="25025" y="3858"/>
                    <a:pt x="2740" y="30309"/>
                    <a:pt x="2740" y="68369"/>
                  </a:cubicBezTo>
                  <a:cubicBezTo>
                    <a:pt x="2740" y="108331"/>
                    <a:pt x="27120" y="140871"/>
                    <a:pt x="56835" y="140871"/>
                  </a:cubicBezTo>
                  <a:cubicBezTo>
                    <a:pt x="86549" y="140871"/>
                    <a:pt x="110930" y="108331"/>
                    <a:pt x="110930" y="68369"/>
                  </a:cubicBezTo>
                  <a:cubicBezTo>
                    <a:pt x="111120" y="30309"/>
                    <a:pt x="88834" y="3858"/>
                    <a:pt x="56835" y="3858"/>
                  </a:cubicBezTo>
                  <a:close/>
                </a:path>
              </a:pathLst>
            </a:custGeom>
            <a:solidFill>
              <a:srgbClr val="000000"/>
            </a:solidFill>
            <a:ln w="1903" cap="flat">
              <a:noFill/>
              <a:prstDash val="solid"/>
              <a:miter/>
            </a:ln>
          </p:spPr>
          <p:txBody>
            <a:bodyPr rtlCol="0" anchor="ctr"/>
            <a:lstStyle/>
            <a:p>
              <a:endParaRPr lang="fr-FR"/>
            </a:p>
          </p:txBody>
        </p:sp>
        <p:sp>
          <p:nvSpPr>
            <p:cNvPr id="1558" name="Forme libre 1557">
              <a:extLst>
                <a:ext uri="{FF2B5EF4-FFF2-40B4-BE49-F238E27FC236}">
                  <a16:creationId xmlns:a16="http://schemas.microsoft.com/office/drawing/2014/main" id="{5AD94F83-A250-5B84-36B6-0824B1962328}"/>
                </a:ext>
              </a:extLst>
            </p:cNvPr>
            <p:cNvSpPr/>
            <p:nvPr/>
          </p:nvSpPr>
          <p:spPr>
            <a:xfrm>
              <a:off x="13789511" y="6028541"/>
              <a:ext cx="103733" cy="66634"/>
            </a:xfrm>
            <a:custGeom>
              <a:avLst/>
              <a:gdLst>
                <a:gd name="connsiteX0" fmla="*/ 11871 w 103733"/>
                <a:gd name="connsiteY0" fmla="*/ 3644 h 66634"/>
                <a:gd name="connsiteX1" fmla="*/ 4252 w 103733"/>
                <a:gd name="connsiteY1" fmla="*/ 39610 h 66634"/>
                <a:gd name="connsiteX2" fmla="*/ 47300 w 103733"/>
                <a:gd name="connsiteY2" fmla="*/ 66632 h 66634"/>
                <a:gd name="connsiteX3" fmla="*/ 103681 w 103733"/>
                <a:gd name="connsiteY3" fmla="*/ 49886 h 66634"/>
                <a:gd name="connsiteX4" fmla="*/ 79681 w 103733"/>
                <a:gd name="connsiteY4" fmla="*/ 32189 h 66634"/>
                <a:gd name="connsiteX5" fmla="*/ 49586 w 103733"/>
                <a:gd name="connsiteY5" fmla="*/ 16775 h 66634"/>
                <a:gd name="connsiteX6" fmla="*/ 11871 w 103733"/>
                <a:gd name="connsiteY6" fmla="*/ 3644 h 6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33" h="66634">
                  <a:moveTo>
                    <a:pt x="11871" y="3644"/>
                  </a:moveTo>
                  <a:cubicBezTo>
                    <a:pt x="253" y="8402"/>
                    <a:pt x="-3747" y="25148"/>
                    <a:pt x="4252" y="39610"/>
                  </a:cubicBezTo>
                  <a:cubicBezTo>
                    <a:pt x="12634" y="54643"/>
                    <a:pt x="30348" y="63587"/>
                    <a:pt x="47300" y="66632"/>
                  </a:cubicBezTo>
                  <a:cubicBezTo>
                    <a:pt x="66729" y="70058"/>
                    <a:pt x="101776" y="68725"/>
                    <a:pt x="103681" y="49886"/>
                  </a:cubicBezTo>
                  <a:cubicBezTo>
                    <a:pt x="105395" y="33521"/>
                    <a:pt x="89205" y="26289"/>
                    <a:pt x="79681" y="32189"/>
                  </a:cubicBezTo>
                  <a:cubicBezTo>
                    <a:pt x="80062" y="14872"/>
                    <a:pt x="60633" y="5357"/>
                    <a:pt x="49586" y="16775"/>
                  </a:cubicBezTo>
                  <a:cubicBezTo>
                    <a:pt x="43490" y="2883"/>
                    <a:pt x="24443" y="-1684"/>
                    <a:pt x="11871" y="3644"/>
                  </a:cubicBezTo>
                  <a:close/>
                </a:path>
              </a:pathLst>
            </a:custGeom>
            <a:solidFill>
              <a:srgbClr val="000000"/>
            </a:solidFill>
            <a:ln w="1903" cap="flat">
              <a:noFill/>
              <a:prstDash val="solid"/>
              <a:miter/>
            </a:ln>
          </p:spPr>
          <p:txBody>
            <a:bodyPr rtlCol="0" anchor="ctr"/>
            <a:lstStyle/>
            <a:p>
              <a:endParaRPr lang="fr-FR"/>
            </a:p>
          </p:txBody>
        </p:sp>
        <p:sp>
          <p:nvSpPr>
            <p:cNvPr id="1559" name="Forme libre 1558">
              <a:extLst>
                <a:ext uri="{FF2B5EF4-FFF2-40B4-BE49-F238E27FC236}">
                  <a16:creationId xmlns:a16="http://schemas.microsoft.com/office/drawing/2014/main" id="{F9DA6473-70AA-146F-5084-8C15284C356C}"/>
                </a:ext>
              </a:extLst>
            </p:cNvPr>
            <p:cNvSpPr/>
            <p:nvPr/>
          </p:nvSpPr>
          <p:spPr>
            <a:xfrm>
              <a:off x="13788407" y="6027244"/>
              <a:ext cx="106026" cy="69111"/>
            </a:xfrm>
            <a:custGeom>
              <a:avLst/>
              <a:gdLst>
                <a:gd name="connsiteX0" fmla="*/ 66499 w 106026"/>
                <a:gd name="connsiteY0" fmla="*/ 70593 h 69111"/>
                <a:gd name="connsiteX1" fmla="*/ 48404 w 106026"/>
                <a:gd name="connsiteY1" fmla="*/ 69070 h 69111"/>
                <a:gd name="connsiteX2" fmla="*/ 4404 w 106026"/>
                <a:gd name="connsiteY2" fmla="*/ 41477 h 69111"/>
                <a:gd name="connsiteX3" fmla="*/ 1547 w 106026"/>
                <a:gd name="connsiteY3" fmla="*/ 15978 h 69111"/>
                <a:gd name="connsiteX4" fmla="*/ 12595 w 106026"/>
                <a:gd name="connsiteY4" fmla="*/ 3608 h 69111"/>
                <a:gd name="connsiteX5" fmla="*/ 13166 w 106026"/>
                <a:gd name="connsiteY5" fmla="*/ 4750 h 69111"/>
                <a:gd name="connsiteX6" fmla="*/ 12595 w 106026"/>
                <a:gd name="connsiteY6" fmla="*/ 3608 h 69111"/>
                <a:gd name="connsiteX7" fmla="*/ 51071 w 106026"/>
                <a:gd name="connsiteY7" fmla="*/ 15978 h 69111"/>
                <a:gd name="connsiteX8" fmla="*/ 69357 w 106026"/>
                <a:gd name="connsiteY8" fmla="*/ 13313 h 69111"/>
                <a:gd name="connsiteX9" fmla="*/ 81928 w 106026"/>
                <a:gd name="connsiteY9" fmla="*/ 31392 h 69111"/>
                <a:gd name="connsiteX10" fmla="*/ 97548 w 106026"/>
                <a:gd name="connsiteY10" fmla="*/ 32724 h 69111"/>
                <a:gd name="connsiteX11" fmla="*/ 105928 w 106026"/>
                <a:gd name="connsiteY11" fmla="*/ 51182 h 69111"/>
                <a:gd name="connsiteX12" fmla="*/ 99071 w 106026"/>
                <a:gd name="connsiteY12" fmla="*/ 62791 h 69111"/>
                <a:gd name="connsiteX13" fmla="*/ 66499 w 106026"/>
                <a:gd name="connsiteY13" fmla="*/ 70593 h 69111"/>
                <a:gd name="connsiteX14" fmla="*/ 66499 w 106026"/>
                <a:gd name="connsiteY14" fmla="*/ 70593 h 69111"/>
                <a:gd name="connsiteX15" fmla="*/ 24214 w 106026"/>
                <a:gd name="connsiteY15" fmla="*/ 3989 h 69111"/>
                <a:gd name="connsiteX16" fmla="*/ 13547 w 106026"/>
                <a:gd name="connsiteY16" fmla="*/ 5892 h 69111"/>
                <a:gd name="connsiteX17" fmla="*/ 4024 w 106026"/>
                <a:gd name="connsiteY17" fmla="*/ 16739 h 69111"/>
                <a:gd name="connsiteX18" fmla="*/ 6690 w 106026"/>
                <a:gd name="connsiteY18" fmla="*/ 40145 h 69111"/>
                <a:gd name="connsiteX19" fmla="*/ 48786 w 106026"/>
                <a:gd name="connsiteY19" fmla="*/ 66596 h 69111"/>
                <a:gd name="connsiteX20" fmla="*/ 97737 w 106026"/>
                <a:gd name="connsiteY20" fmla="*/ 60697 h 69111"/>
                <a:gd name="connsiteX21" fmla="*/ 103642 w 106026"/>
                <a:gd name="connsiteY21" fmla="*/ 50802 h 69111"/>
                <a:gd name="connsiteX22" fmla="*/ 96404 w 106026"/>
                <a:gd name="connsiteY22" fmla="*/ 34817 h 69111"/>
                <a:gd name="connsiteX23" fmla="*/ 81547 w 106026"/>
                <a:gd name="connsiteY23" fmla="*/ 34436 h 69111"/>
                <a:gd name="connsiteX24" fmla="*/ 79833 w 106026"/>
                <a:gd name="connsiteY24" fmla="*/ 34056 h 69111"/>
                <a:gd name="connsiteX25" fmla="*/ 79642 w 106026"/>
                <a:gd name="connsiteY25" fmla="*/ 33295 h 69111"/>
                <a:gd name="connsiteX26" fmla="*/ 68404 w 106026"/>
                <a:gd name="connsiteY26" fmla="*/ 15407 h 69111"/>
                <a:gd name="connsiteX27" fmla="*/ 51643 w 106026"/>
                <a:gd name="connsiteY27" fmla="*/ 18832 h 69111"/>
                <a:gd name="connsiteX28" fmla="*/ 49929 w 106026"/>
                <a:gd name="connsiteY28" fmla="*/ 18832 h 69111"/>
                <a:gd name="connsiteX29" fmla="*/ 49738 w 106026"/>
                <a:gd name="connsiteY29" fmla="*/ 18451 h 69111"/>
                <a:gd name="connsiteX30" fmla="*/ 24214 w 106026"/>
                <a:gd name="connsiteY30" fmla="*/ 3989 h 69111"/>
                <a:gd name="connsiteX31" fmla="*/ 24214 w 106026"/>
                <a:gd name="connsiteY31" fmla="*/ 3989 h 6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026" h="69111">
                  <a:moveTo>
                    <a:pt x="66499" y="70593"/>
                  </a:moveTo>
                  <a:cubicBezTo>
                    <a:pt x="60405" y="70593"/>
                    <a:pt x="54309" y="70022"/>
                    <a:pt x="48404" y="69070"/>
                  </a:cubicBezTo>
                  <a:cubicBezTo>
                    <a:pt x="28595" y="65454"/>
                    <a:pt x="12214" y="55179"/>
                    <a:pt x="4404" y="41477"/>
                  </a:cubicBezTo>
                  <a:cubicBezTo>
                    <a:pt x="-167" y="33295"/>
                    <a:pt x="-1120" y="23780"/>
                    <a:pt x="1547" y="15978"/>
                  </a:cubicBezTo>
                  <a:cubicBezTo>
                    <a:pt x="3642" y="10269"/>
                    <a:pt x="7452" y="5892"/>
                    <a:pt x="12595" y="3608"/>
                  </a:cubicBezTo>
                  <a:lnTo>
                    <a:pt x="13166" y="4750"/>
                  </a:lnTo>
                  <a:lnTo>
                    <a:pt x="12595" y="3608"/>
                  </a:lnTo>
                  <a:cubicBezTo>
                    <a:pt x="25167" y="-1530"/>
                    <a:pt x="44214" y="2657"/>
                    <a:pt x="51071" y="15978"/>
                  </a:cubicBezTo>
                  <a:cubicBezTo>
                    <a:pt x="56214" y="11601"/>
                    <a:pt x="63262" y="10649"/>
                    <a:pt x="69357" y="13313"/>
                  </a:cubicBezTo>
                  <a:cubicBezTo>
                    <a:pt x="76595" y="16358"/>
                    <a:pt x="81547" y="23399"/>
                    <a:pt x="81928" y="31392"/>
                  </a:cubicBezTo>
                  <a:cubicBezTo>
                    <a:pt x="87071" y="29298"/>
                    <a:pt x="92786" y="29869"/>
                    <a:pt x="97548" y="32724"/>
                  </a:cubicBezTo>
                  <a:cubicBezTo>
                    <a:pt x="103833" y="36530"/>
                    <a:pt x="106881" y="43190"/>
                    <a:pt x="105928" y="51182"/>
                  </a:cubicBezTo>
                  <a:cubicBezTo>
                    <a:pt x="105547" y="55749"/>
                    <a:pt x="103071" y="59746"/>
                    <a:pt x="99071" y="62791"/>
                  </a:cubicBezTo>
                  <a:cubicBezTo>
                    <a:pt x="91452" y="68690"/>
                    <a:pt x="78500" y="70593"/>
                    <a:pt x="66499" y="70593"/>
                  </a:cubicBezTo>
                  <a:lnTo>
                    <a:pt x="66499" y="70593"/>
                  </a:lnTo>
                  <a:close/>
                  <a:moveTo>
                    <a:pt x="24214" y="3989"/>
                  </a:moveTo>
                  <a:cubicBezTo>
                    <a:pt x="20595" y="3989"/>
                    <a:pt x="16976" y="4560"/>
                    <a:pt x="13547" y="5892"/>
                  </a:cubicBezTo>
                  <a:cubicBezTo>
                    <a:pt x="9166" y="7795"/>
                    <a:pt x="5738" y="11601"/>
                    <a:pt x="4024" y="16739"/>
                  </a:cubicBezTo>
                  <a:cubicBezTo>
                    <a:pt x="1547" y="23970"/>
                    <a:pt x="2499" y="32724"/>
                    <a:pt x="6690" y="40145"/>
                  </a:cubicBezTo>
                  <a:cubicBezTo>
                    <a:pt x="13928" y="53276"/>
                    <a:pt x="29738" y="63171"/>
                    <a:pt x="48786" y="66596"/>
                  </a:cubicBezTo>
                  <a:cubicBezTo>
                    <a:pt x="62119" y="69070"/>
                    <a:pt x="86309" y="69451"/>
                    <a:pt x="97737" y="60697"/>
                  </a:cubicBezTo>
                  <a:cubicBezTo>
                    <a:pt x="101166" y="58033"/>
                    <a:pt x="103262" y="54798"/>
                    <a:pt x="103642" y="50802"/>
                  </a:cubicBezTo>
                  <a:cubicBezTo>
                    <a:pt x="104404" y="43951"/>
                    <a:pt x="101737" y="38052"/>
                    <a:pt x="96404" y="34817"/>
                  </a:cubicBezTo>
                  <a:cubicBezTo>
                    <a:pt x="91643" y="31962"/>
                    <a:pt x="85928" y="31772"/>
                    <a:pt x="81547" y="34436"/>
                  </a:cubicBezTo>
                  <a:cubicBezTo>
                    <a:pt x="80976" y="34817"/>
                    <a:pt x="80214" y="34627"/>
                    <a:pt x="79833" y="34056"/>
                  </a:cubicBezTo>
                  <a:cubicBezTo>
                    <a:pt x="79642" y="33865"/>
                    <a:pt x="79642" y="33675"/>
                    <a:pt x="79642" y="33295"/>
                  </a:cubicBezTo>
                  <a:cubicBezTo>
                    <a:pt x="79833" y="25302"/>
                    <a:pt x="75452" y="18451"/>
                    <a:pt x="68404" y="15407"/>
                  </a:cubicBezTo>
                  <a:cubicBezTo>
                    <a:pt x="62690" y="12743"/>
                    <a:pt x="55833" y="14265"/>
                    <a:pt x="51643" y="18832"/>
                  </a:cubicBezTo>
                  <a:cubicBezTo>
                    <a:pt x="51071" y="19403"/>
                    <a:pt x="50309" y="19403"/>
                    <a:pt x="49929" y="18832"/>
                  </a:cubicBezTo>
                  <a:cubicBezTo>
                    <a:pt x="49738" y="18642"/>
                    <a:pt x="49738" y="18642"/>
                    <a:pt x="49738" y="18451"/>
                  </a:cubicBezTo>
                  <a:cubicBezTo>
                    <a:pt x="45356" y="8937"/>
                    <a:pt x="34500" y="3989"/>
                    <a:pt x="24214" y="3989"/>
                  </a:cubicBezTo>
                  <a:lnTo>
                    <a:pt x="24214" y="3989"/>
                  </a:lnTo>
                  <a:close/>
                </a:path>
              </a:pathLst>
            </a:custGeom>
            <a:solidFill>
              <a:srgbClr val="000000"/>
            </a:solidFill>
            <a:ln w="1903" cap="flat">
              <a:noFill/>
              <a:prstDash val="solid"/>
              <a:miter/>
            </a:ln>
          </p:spPr>
          <p:txBody>
            <a:bodyPr rtlCol="0" anchor="ctr"/>
            <a:lstStyle/>
            <a:p>
              <a:endParaRPr lang="fr-FR"/>
            </a:p>
          </p:txBody>
        </p:sp>
        <p:sp>
          <p:nvSpPr>
            <p:cNvPr id="1560" name="Forme libre 1559">
              <a:extLst>
                <a:ext uri="{FF2B5EF4-FFF2-40B4-BE49-F238E27FC236}">
                  <a16:creationId xmlns:a16="http://schemas.microsoft.com/office/drawing/2014/main" id="{2061B7FC-36E2-A660-CD41-AE0DB1EB3EAC}"/>
                </a:ext>
              </a:extLst>
            </p:cNvPr>
            <p:cNvSpPr/>
            <p:nvPr/>
          </p:nvSpPr>
          <p:spPr>
            <a:xfrm>
              <a:off x="13786833" y="6178373"/>
              <a:ext cx="105142" cy="99455"/>
            </a:xfrm>
            <a:custGeom>
              <a:avLst/>
              <a:gdLst>
                <a:gd name="connsiteX0" fmla="*/ 5597 w 105142"/>
                <a:gd name="connsiteY0" fmla="*/ 69226 h 99455"/>
                <a:gd name="connsiteX1" fmla="*/ 26930 w 105142"/>
                <a:gd name="connsiteY1" fmla="*/ 1481 h 99455"/>
                <a:gd name="connsiteX2" fmla="*/ 79311 w 105142"/>
                <a:gd name="connsiteY2" fmla="*/ 1481 h 99455"/>
                <a:gd name="connsiteX3" fmla="*/ 100644 w 105142"/>
                <a:gd name="connsiteY3" fmla="*/ 69226 h 99455"/>
                <a:gd name="connsiteX4" fmla="*/ 105216 w 105142"/>
                <a:gd name="connsiteY4" fmla="*/ 95677 h 99455"/>
                <a:gd name="connsiteX5" fmla="*/ 1026 w 105142"/>
                <a:gd name="connsiteY5" fmla="*/ 96058 h 99455"/>
                <a:gd name="connsiteX6" fmla="*/ 73 w 105142"/>
                <a:gd name="connsiteY6" fmla="*/ 95868 h 99455"/>
                <a:gd name="connsiteX7" fmla="*/ 5597 w 105142"/>
                <a:gd name="connsiteY7" fmla="*/ 69226 h 9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42" h="99455">
                  <a:moveTo>
                    <a:pt x="5597" y="69226"/>
                  </a:moveTo>
                  <a:cubicBezTo>
                    <a:pt x="21597" y="66182"/>
                    <a:pt x="23502" y="27551"/>
                    <a:pt x="26930" y="1481"/>
                  </a:cubicBezTo>
                  <a:lnTo>
                    <a:pt x="79311" y="1481"/>
                  </a:lnTo>
                  <a:cubicBezTo>
                    <a:pt x="82740" y="27551"/>
                    <a:pt x="84644" y="66182"/>
                    <a:pt x="100644" y="69226"/>
                  </a:cubicBezTo>
                  <a:lnTo>
                    <a:pt x="105216" y="95677"/>
                  </a:lnTo>
                  <a:cubicBezTo>
                    <a:pt x="70739" y="102528"/>
                    <a:pt x="35501" y="102718"/>
                    <a:pt x="1026" y="96058"/>
                  </a:cubicBezTo>
                  <a:lnTo>
                    <a:pt x="73" y="95868"/>
                  </a:lnTo>
                  <a:lnTo>
                    <a:pt x="5597" y="69226"/>
                  </a:lnTo>
                  <a:close/>
                </a:path>
              </a:pathLst>
            </a:custGeom>
            <a:solidFill>
              <a:srgbClr val="FFFFFF"/>
            </a:solidFill>
            <a:ln w="1903" cap="flat">
              <a:noFill/>
              <a:prstDash val="solid"/>
              <a:miter/>
            </a:ln>
          </p:spPr>
          <p:txBody>
            <a:bodyPr rtlCol="0" anchor="ctr"/>
            <a:lstStyle/>
            <a:p>
              <a:endParaRPr lang="fr-FR"/>
            </a:p>
          </p:txBody>
        </p:sp>
        <p:sp>
          <p:nvSpPr>
            <p:cNvPr id="1561" name="Forme libre 1560">
              <a:extLst>
                <a:ext uri="{FF2B5EF4-FFF2-40B4-BE49-F238E27FC236}">
                  <a16:creationId xmlns:a16="http://schemas.microsoft.com/office/drawing/2014/main" id="{65ED3D4A-EFE7-4EC1-D87F-5876BA30ACBF}"/>
                </a:ext>
              </a:extLst>
            </p:cNvPr>
            <p:cNvSpPr/>
            <p:nvPr/>
          </p:nvSpPr>
          <p:spPr>
            <a:xfrm>
              <a:off x="13791177" y="6177232"/>
              <a:ext cx="97799" cy="70256"/>
            </a:xfrm>
            <a:custGeom>
              <a:avLst/>
              <a:gdLst>
                <a:gd name="connsiteX0" fmla="*/ 96110 w 97799"/>
                <a:gd name="connsiteY0" fmla="*/ 71700 h 70256"/>
                <a:gd name="connsiteX1" fmla="*/ 95920 w 97799"/>
                <a:gd name="connsiteY1" fmla="*/ 71700 h 70256"/>
                <a:gd name="connsiteX2" fmla="*/ 74967 w 97799"/>
                <a:gd name="connsiteY2" fmla="*/ 14040 h 70256"/>
                <a:gd name="connsiteX3" fmla="*/ 73825 w 97799"/>
                <a:gd name="connsiteY3" fmla="*/ 3955 h 70256"/>
                <a:gd name="connsiteX4" fmla="*/ 23730 w 97799"/>
                <a:gd name="connsiteY4" fmla="*/ 3955 h 70256"/>
                <a:gd name="connsiteX5" fmla="*/ 22587 w 97799"/>
                <a:gd name="connsiteY5" fmla="*/ 14040 h 70256"/>
                <a:gd name="connsiteX6" fmla="*/ 1634 w 97799"/>
                <a:gd name="connsiteY6" fmla="*/ 71700 h 70256"/>
                <a:gd name="connsiteX7" fmla="*/ 111 w 97799"/>
                <a:gd name="connsiteY7" fmla="*/ 70749 h 70256"/>
                <a:gd name="connsiteX8" fmla="*/ 1063 w 97799"/>
                <a:gd name="connsiteY8" fmla="*/ 69226 h 70256"/>
                <a:gd name="connsiteX9" fmla="*/ 20111 w 97799"/>
                <a:gd name="connsiteY9" fmla="*/ 13850 h 70256"/>
                <a:gd name="connsiteX10" fmla="*/ 21444 w 97799"/>
                <a:gd name="connsiteY10" fmla="*/ 2623 h 70256"/>
                <a:gd name="connsiteX11" fmla="*/ 22777 w 97799"/>
                <a:gd name="connsiteY11" fmla="*/ 1481 h 70256"/>
                <a:gd name="connsiteX12" fmla="*/ 75158 w 97799"/>
                <a:gd name="connsiteY12" fmla="*/ 1481 h 70256"/>
                <a:gd name="connsiteX13" fmla="*/ 76492 w 97799"/>
                <a:gd name="connsiteY13" fmla="*/ 2623 h 70256"/>
                <a:gd name="connsiteX14" fmla="*/ 77825 w 97799"/>
                <a:gd name="connsiteY14" fmla="*/ 13850 h 70256"/>
                <a:gd name="connsiteX15" fmla="*/ 96872 w 97799"/>
                <a:gd name="connsiteY15" fmla="*/ 69226 h 70256"/>
                <a:gd name="connsiteX16" fmla="*/ 97825 w 97799"/>
                <a:gd name="connsiteY16" fmla="*/ 70749 h 70256"/>
                <a:gd name="connsiteX17" fmla="*/ 96110 w 97799"/>
                <a:gd name="connsiteY17" fmla="*/ 71700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799" h="70256">
                  <a:moveTo>
                    <a:pt x="96110" y="71700"/>
                  </a:moveTo>
                  <a:cubicBezTo>
                    <a:pt x="96110" y="71700"/>
                    <a:pt x="95920" y="71700"/>
                    <a:pt x="95920" y="71700"/>
                  </a:cubicBezTo>
                  <a:cubicBezTo>
                    <a:pt x="81254" y="69036"/>
                    <a:pt x="77825" y="39730"/>
                    <a:pt x="74967" y="14040"/>
                  </a:cubicBezTo>
                  <a:cubicBezTo>
                    <a:pt x="74587" y="10425"/>
                    <a:pt x="74206" y="7190"/>
                    <a:pt x="73825" y="3955"/>
                  </a:cubicBezTo>
                  <a:lnTo>
                    <a:pt x="23730" y="3955"/>
                  </a:lnTo>
                  <a:cubicBezTo>
                    <a:pt x="23349" y="7190"/>
                    <a:pt x="22968" y="10425"/>
                    <a:pt x="22587" y="14040"/>
                  </a:cubicBezTo>
                  <a:cubicBezTo>
                    <a:pt x="19729" y="39730"/>
                    <a:pt x="16301" y="68846"/>
                    <a:pt x="1634" y="71700"/>
                  </a:cubicBezTo>
                  <a:cubicBezTo>
                    <a:pt x="873" y="71890"/>
                    <a:pt x="301" y="71320"/>
                    <a:pt x="111" y="70749"/>
                  </a:cubicBezTo>
                  <a:cubicBezTo>
                    <a:pt x="-80" y="69988"/>
                    <a:pt x="492" y="69417"/>
                    <a:pt x="1063" y="69226"/>
                  </a:cubicBezTo>
                  <a:cubicBezTo>
                    <a:pt x="14015" y="66752"/>
                    <a:pt x="17254" y="37447"/>
                    <a:pt x="20111" y="13850"/>
                  </a:cubicBezTo>
                  <a:cubicBezTo>
                    <a:pt x="20492" y="9854"/>
                    <a:pt x="21063" y="6238"/>
                    <a:pt x="21444" y="2623"/>
                  </a:cubicBezTo>
                  <a:cubicBezTo>
                    <a:pt x="21444" y="2052"/>
                    <a:pt x="22016" y="1481"/>
                    <a:pt x="22777" y="1481"/>
                  </a:cubicBezTo>
                  <a:lnTo>
                    <a:pt x="75158" y="1481"/>
                  </a:lnTo>
                  <a:cubicBezTo>
                    <a:pt x="75730" y="1481"/>
                    <a:pt x="76301" y="1861"/>
                    <a:pt x="76492" y="2623"/>
                  </a:cubicBezTo>
                  <a:cubicBezTo>
                    <a:pt x="76872" y="6238"/>
                    <a:pt x="77444" y="9854"/>
                    <a:pt x="77825" y="13850"/>
                  </a:cubicBezTo>
                  <a:cubicBezTo>
                    <a:pt x="80492" y="37447"/>
                    <a:pt x="83920" y="66943"/>
                    <a:pt x="96872" y="69226"/>
                  </a:cubicBezTo>
                  <a:cubicBezTo>
                    <a:pt x="97635" y="69417"/>
                    <a:pt x="98015" y="69988"/>
                    <a:pt x="97825" y="70749"/>
                  </a:cubicBezTo>
                  <a:cubicBezTo>
                    <a:pt x="97253" y="71320"/>
                    <a:pt x="96872" y="71700"/>
                    <a:pt x="96110" y="71700"/>
                  </a:cubicBezTo>
                  <a:close/>
                </a:path>
              </a:pathLst>
            </a:custGeom>
            <a:solidFill>
              <a:srgbClr val="000000"/>
            </a:solidFill>
            <a:ln w="1903" cap="flat">
              <a:noFill/>
              <a:prstDash val="solid"/>
              <a:miter/>
            </a:ln>
          </p:spPr>
          <p:txBody>
            <a:bodyPr rtlCol="0" anchor="ctr"/>
            <a:lstStyle/>
            <a:p>
              <a:endParaRPr lang="fr-FR"/>
            </a:p>
          </p:txBody>
        </p:sp>
        <p:sp>
          <p:nvSpPr>
            <p:cNvPr id="1562" name="Forme libre 1561">
              <a:extLst>
                <a:ext uri="{FF2B5EF4-FFF2-40B4-BE49-F238E27FC236}">
                  <a16:creationId xmlns:a16="http://schemas.microsoft.com/office/drawing/2014/main" id="{D7F965B9-F44A-D1B6-83CA-C5C8A2DB270C}"/>
                </a:ext>
              </a:extLst>
            </p:cNvPr>
            <p:cNvSpPr/>
            <p:nvPr/>
          </p:nvSpPr>
          <p:spPr>
            <a:xfrm>
              <a:off x="13775815" y="6132149"/>
              <a:ext cx="126637" cy="78384"/>
            </a:xfrm>
            <a:custGeom>
              <a:avLst/>
              <a:gdLst>
                <a:gd name="connsiteX0" fmla="*/ 64044 w 126637"/>
                <a:gd name="connsiteY0" fmla="*/ 16306 h 78384"/>
                <a:gd name="connsiteX1" fmla="*/ 117186 w 126637"/>
                <a:gd name="connsiteY1" fmla="*/ 2414 h 78384"/>
                <a:gd name="connsiteX2" fmla="*/ 63662 w 126637"/>
                <a:gd name="connsiteY2" fmla="*/ 79865 h 78384"/>
                <a:gd name="connsiteX3" fmla="*/ 10901 w 126637"/>
                <a:gd name="connsiteY3" fmla="*/ 2414 h 78384"/>
                <a:gd name="connsiteX4" fmla="*/ 64044 w 126637"/>
                <a:gd name="connsiteY4" fmla="*/ 16306 h 7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37" h="78384">
                  <a:moveTo>
                    <a:pt x="64044" y="16306"/>
                  </a:moveTo>
                  <a:cubicBezTo>
                    <a:pt x="92806" y="16306"/>
                    <a:pt x="98329" y="-2914"/>
                    <a:pt x="117186" y="2414"/>
                  </a:cubicBezTo>
                  <a:cubicBezTo>
                    <a:pt x="138138" y="8314"/>
                    <a:pt x="126330" y="79865"/>
                    <a:pt x="63662" y="79865"/>
                  </a:cubicBezTo>
                  <a:cubicBezTo>
                    <a:pt x="1187" y="79865"/>
                    <a:pt x="-12718" y="2414"/>
                    <a:pt x="10901" y="2414"/>
                  </a:cubicBezTo>
                  <a:cubicBezTo>
                    <a:pt x="34520" y="2414"/>
                    <a:pt x="35282" y="16306"/>
                    <a:pt x="64044" y="16306"/>
                  </a:cubicBezTo>
                  <a:close/>
                </a:path>
              </a:pathLst>
            </a:custGeom>
            <a:solidFill>
              <a:srgbClr val="000000"/>
            </a:solidFill>
            <a:ln w="1903" cap="flat">
              <a:noFill/>
              <a:prstDash val="solid"/>
              <a:miter/>
            </a:ln>
          </p:spPr>
          <p:txBody>
            <a:bodyPr rtlCol="0" anchor="ctr"/>
            <a:lstStyle/>
            <a:p>
              <a:endParaRPr lang="fr-FR"/>
            </a:p>
          </p:txBody>
        </p:sp>
        <p:sp>
          <p:nvSpPr>
            <p:cNvPr id="1563" name="Forme libre 1562">
              <a:extLst>
                <a:ext uri="{FF2B5EF4-FFF2-40B4-BE49-F238E27FC236}">
                  <a16:creationId xmlns:a16="http://schemas.microsoft.com/office/drawing/2014/main" id="{B497A240-9088-2290-CFB3-A00B7014085D}"/>
                </a:ext>
              </a:extLst>
            </p:cNvPr>
            <p:cNvSpPr/>
            <p:nvPr/>
          </p:nvSpPr>
          <p:spPr>
            <a:xfrm>
              <a:off x="13774452" y="6130921"/>
              <a:ext cx="129041" cy="80944"/>
            </a:xfrm>
            <a:custGeom>
              <a:avLst/>
              <a:gdLst>
                <a:gd name="connsiteX0" fmla="*/ 65025 w 129041"/>
                <a:gd name="connsiteY0" fmla="*/ 82425 h 80944"/>
                <a:gd name="connsiteX1" fmla="*/ 15883 w 129041"/>
                <a:gd name="connsiteY1" fmla="*/ 60161 h 80944"/>
                <a:gd name="connsiteX2" fmla="*/ 73 w 129041"/>
                <a:gd name="connsiteY2" fmla="*/ 20579 h 80944"/>
                <a:gd name="connsiteX3" fmla="*/ 12073 w 129041"/>
                <a:gd name="connsiteY3" fmla="*/ 2501 h 80944"/>
                <a:gd name="connsiteX4" fmla="*/ 36264 w 129041"/>
                <a:gd name="connsiteY4" fmla="*/ 8971 h 80944"/>
                <a:gd name="connsiteX5" fmla="*/ 65216 w 129041"/>
                <a:gd name="connsiteY5" fmla="*/ 16202 h 80944"/>
                <a:gd name="connsiteX6" fmla="*/ 94930 w 129041"/>
                <a:gd name="connsiteY6" fmla="*/ 7449 h 80944"/>
                <a:gd name="connsiteX7" fmla="*/ 118739 w 129041"/>
                <a:gd name="connsiteY7" fmla="*/ 2501 h 80944"/>
                <a:gd name="connsiteX8" fmla="*/ 128645 w 129041"/>
                <a:gd name="connsiteY8" fmla="*/ 29333 h 80944"/>
                <a:gd name="connsiteX9" fmla="*/ 65025 w 129041"/>
                <a:gd name="connsiteY9" fmla="*/ 82425 h 80944"/>
                <a:gd name="connsiteX10" fmla="*/ 12264 w 129041"/>
                <a:gd name="connsiteY10" fmla="*/ 4975 h 80944"/>
                <a:gd name="connsiteX11" fmla="*/ 2740 w 129041"/>
                <a:gd name="connsiteY11" fmla="*/ 20579 h 80944"/>
                <a:gd name="connsiteX12" fmla="*/ 17787 w 129041"/>
                <a:gd name="connsiteY12" fmla="*/ 58638 h 80944"/>
                <a:gd name="connsiteX13" fmla="*/ 65025 w 129041"/>
                <a:gd name="connsiteY13" fmla="*/ 79951 h 80944"/>
                <a:gd name="connsiteX14" fmla="*/ 126168 w 129041"/>
                <a:gd name="connsiteY14" fmla="*/ 28952 h 80944"/>
                <a:gd name="connsiteX15" fmla="*/ 117978 w 129041"/>
                <a:gd name="connsiteY15" fmla="*/ 4975 h 80944"/>
                <a:gd name="connsiteX16" fmla="*/ 96073 w 129041"/>
                <a:gd name="connsiteY16" fmla="*/ 9732 h 80944"/>
                <a:gd name="connsiteX17" fmla="*/ 65025 w 129041"/>
                <a:gd name="connsiteY17" fmla="*/ 18866 h 80944"/>
                <a:gd name="connsiteX18" fmla="*/ 34930 w 129041"/>
                <a:gd name="connsiteY18" fmla="*/ 11254 h 80944"/>
                <a:gd name="connsiteX19" fmla="*/ 12264 w 129041"/>
                <a:gd name="connsiteY19" fmla="*/ 4975 h 8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041" h="80944">
                  <a:moveTo>
                    <a:pt x="65025" y="82425"/>
                  </a:moveTo>
                  <a:cubicBezTo>
                    <a:pt x="40073" y="82425"/>
                    <a:pt x="24454" y="70437"/>
                    <a:pt x="15883" y="60161"/>
                  </a:cubicBezTo>
                  <a:cubicBezTo>
                    <a:pt x="4263" y="46459"/>
                    <a:pt x="73" y="30665"/>
                    <a:pt x="73" y="20579"/>
                  </a:cubicBezTo>
                  <a:cubicBezTo>
                    <a:pt x="73" y="9351"/>
                    <a:pt x="4645" y="2501"/>
                    <a:pt x="12073" y="2501"/>
                  </a:cubicBezTo>
                  <a:cubicBezTo>
                    <a:pt x="23692" y="2501"/>
                    <a:pt x="29787" y="5736"/>
                    <a:pt x="36264" y="8971"/>
                  </a:cubicBezTo>
                  <a:cubicBezTo>
                    <a:pt x="43120" y="12587"/>
                    <a:pt x="50359" y="16202"/>
                    <a:pt x="65216" y="16202"/>
                  </a:cubicBezTo>
                  <a:cubicBezTo>
                    <a:pt x="79311" y="16202"/>
                    <a:pt x="87692" y="11445"/>
                    <a:pt x="94930" y="7449"/>
                  </a:cubicBezTo>
                  <a:cubicBezTo>
                    <a:pt x="102358" y="3262"/>
                    <a:pt x="108834" y="-354"/>
                    <a:pt x="118739" y="2501"/>
                  </a:cubicBezTo>
                  <a:cubicBezTo>
                    <a:pt x="126549" y="4785"/>
                    <a:pt x="130549" y="15441"/>
                    <a:pt x="128645" y="29333"/>
                  </a:cubicBezTo>
                  <a:cubicBezTo>
                    <a:pt x="125215" y="54832"/>
                    <a:pt x="103692" y="82425"/>
                    <a:pt x="65025" y="82425"/>
                  </a:cubicBezTo>
                  <a:close/>
                  <a:moveTo>
                    <a:pt x="12264" y="4975"/>
                  </a:moveTo>
                  <a:cubicBezTo>
                    <a:pt x="6359" y="4975"/>
                    <a:pt x="2740" y="10874"/>
                    <a:pt x="2740" y="20579"/>
                  </a:cubicBezTo>
                  <a:cubicBezTo>
                    <a:pt x="2740" y="30284"/>
                    <a:pt x="6740" y="45508"/>
                    <a:pt x="17787" y="58638"/>
                  </a:cubicBezTo>
                  <a:cubicBezTo>
                    <a:pt x="25977" y="68343"/>
                    <a:pt x="41026" y="79951"/>
                    <a:pt x="65025" y="79951"/>
                  </a:cubicBezTo>
                  <a:cubicBezTo>
                    <a:pt x="102168" y="79951"/>
                    <a:pt x="122740" y="53500"/>
                    <a:pt x="126168" y="28952"/>
                  </a:cubicBezTo>
                  <a:cubicBezTo>
                    <a:pt x="127882" y="16393"/>
                    <a:pt x="124644" y="6688"/>
                    <a:pt x="117978" y="4975"/>
                  </a:cubicBezTo>
                  <a:cubicBezTo>
                    <a:pt x="109025" y="2501"/>
                    <a:pt x="103311" y="5736"/>
                    <a:pt x="96073" y="9732"/>
                  </a:cubicBezTo>
                  <a:cubicBezTo>
                    <a:pt x="88834" y="13728"/>
                    <a:pt x="79883" y="18866"/>
                    <a:pt x="65025" y="18866"/>
                  </a:cubicBezTo>
                  <a:cubicBezTo>
                    <a:pt x="49597" y="18866"/>
                    <a:pt x="42168" y="15060"/>
                    <a:pt x="34930" y="11254"/>
                  </a:cubicBezTo>
                  <a:cubicBezTo>
                    <a:pt x="29025" y="8019"/>
                    <a:pt x="23120" y="4975"/>
                    <a:pt x="12264" y="4975"/>
                  </a:cubicBezTo>
                  <a:close/>
                </a:path>
              </a:pathLst>
            </a:custGeom>
            <a:solidFill>
              <a:srgbClr val="000000"/>
            </a:solidFill>
            <a:ln w="1903" cap="flat">
              <a:noFill/>
              <a:prstDash val="solid"/>
              <a:miter/>
            </a:ln>
          </p:spPr>
          <p:txBody>
            <a:bodyPr rtlCol="0" anchor="ctr"/>
            <a:lstStyle/>
            <a:p>
              <a:endParaRPr lang="fr-FR"/>
            </a:p>
          </p:txBody>
        </p:sp>
        <p:sp>
          <p:nvSpPr>
            <p:cNvPr id="1564" name="Forme libre 1563">
              <a:extLst>
                <a:ext uri="{FF2B5EF4-FFF2-40B4-BE49-F238E27FC236}">
                  <a16:creationId xmlns:a16="http://schemas.microsoft.com/office/drawing/2014/main" id="{1DF372F7-347B-1ED0-6AA3-F34C26F0470D}"/>
                </a:ext>
              </a:extLst>
            </p:cNvPr>
            <p:cNvSpPr/>
            <p:nvPr/>
          </p:nvSpPr>
          <p:spPr>
            <a:xfrm>
              <a:off x="13843024" y="6153825"/>
              <a:ext cx="25360" cy="14806"/>
            </a:xfrm>
            <a:custGeom>
              <a:avLst/>
              <a:gdLst>
                <a:gd name="connsiteX0" fmla="*/ 73 w 25360"/>
                <a:gd name="connsiteY0" fmla="*/ 9854 h 14806"/>
                <a:gd name="connsiteX1" fmla="*/ 25406 w 25360"/>
                <a:gd name="connsiteY1" fmla="*/ 1481 h 14806"/>
                <a:gd name="connsiteX2" fmla="*/ 73 w 25360"/>
                <a:gd name="connsiteY2" fmla="*/ 9854 h 14806"/>
              </a:gdLst>
              <a:ahLst/>
              <a:cxnLst>
                <a:cxn ang="0">
                  <a:pos x="connsiteX0" y="connsiteY0"/>
                </a:cxn>
                <a:cxn ang="0">
                  <a:pos x="connsiteX1" y="connsiteY1"/>
                </a:cxn>
                <a:cxn ang="0">
                  <a:pos x="connsiteX2" y="connsiteY2"/>
                </a:cxn>
              </a:cxnLst>
              <a:rect l="l" t="t" r="r" b="b"/>
              <a:pathLst>
                <a:path w="25360" h="14806">
                  <a:moveTo>
                    <a:pt x="73" y="9854"/>
                  </a:moveTo>
                  <a:lnTo>
                    <a:pt x="25406" y="1481"/>
                  </a:lnTo>
                  <a:cubicBezTo>
                    <a:pt x="26168" y="15943"/>
                    <a:pt x="10930" y="21843"/>
                    <a:pt x="73" y="9854"/>
                  </a:cubicBezTo>
                  <a:close/>
                </a:path>
              </a:pathLst>
            </a:custGeom>
            <a:solidFill>
              <a:srgbClr val="FFFFFF"/>
            </a:solidFill>
            <a:ln w="1903" cap="flat">
              <a:noFill/>
              <a:prstDash val="solid"/>
              <a:miter/>
            </a:ln>
          </p:spPr>
          <p:txBody>
            <a:bodyPr rtlCol="0" anchor="ctr"/>
            <a:lstStyle/>
            <a:p>
              <a:endParaRPr lang="fr-FR"/>
            </a:p>
          </p:txBody>
        </p:sp>
        <p:sp>
          <p:nvSpPr>
            <p:cNvPr id="1565" name="Forme libre 1564">
              <a:extLst>
                <a:ext uri="{FF2B5EF4-FFF2-40B4-BE49-F238E27FC236}">
                  <a16:creationId xmlns:a16="http://schemas.microsoft.com/office/drawing/2014/main" id="{565DE29F-6F90-4763-3F04-A5AE9355C6A2}"/>
                </a:ext>
              </a:extLst>
            </p:cNvPr>
            <p:cNvSpPr/>
            <p:nvPr/>
          </p:nvSpPr>
          <p:spPr>
            <a:xfrm>
              <a:off x="13800853" y="6114363"/>
              <a:ext cx="45942" cy="28425"/>
            </a:xfrm>
            <a:custGeom>
              <a:avLst/>
              <a:gdLst>
                <a:gd name="connsiteX0" fmla="*/ 34815 w 45942"/>
                <a:gd name="connsiteY0" fmla="*/ 29906 h 28425"/>
                <a:gd name="connsiteX1" fmla="*/ 26625 w 45942"/>
                <a:gd name="connsiteY1" fmla="*/ 26671 h 28425"/>
                <a:gd name="connsiteX2" fmla="*/ 28720 w 45942"/>
                <a:gd name="connsiteY2" fmla="*/ 21914 h 28425"/>
                <a:gd name="connsiteX3" fmla="*/ 33482 w 45942"/>
                <a:gd name="connsiteY3" fmla="*/ 3265 h 28425"/>
                <a:gd name="connsiteX4" fmla="*/ 34053 w 45942"/>
                <a:gd name="connsiteY4" fmla="*/ 1552 h 28425"/>
                <a:gd name="connsiteX5" fmla="*/ 35767 w 45942"/>
                <a:gd name="connsiteY5" fmla="*/ 2123 h 28425"/>
                <a:gd name="connsiteX6" fmla="*/ 35767 w 45942"/>
                <a:gd name="connsiteY6" fmla="*/ 2123 h 28425"/>
                <a:gd name="connsiteX7" fmla="*/ 29863 w 45942"/>
                <a:gd name="connsiteY7" fmla="*/ 24007 h 28425"/>
                <a:gd name="connsiteX8" fmla="*/ 28720 w 45942"/>
                <a:gd name="connsiteY8" fmla="*/ 25339 h 28425"/>
                <a:gd name="connsiteX9" fmla="*/ 44149 w 45942"/>
                <a:gd name="connsiteY9" fmla="*/ 24768 h 28425"/>
                <a:gd name="connsiteX10" fmla="*/ 45863 w 45942"/>
                <a:gd name="connsiteY10" fmla="*/ 25339 h 28425"/>
                <a:gd name="connsiteX11" fmla="*/ 45291 w 45942"/>
                <a:gd name="connsiteY11" fmla="*/ 27052 h 28425"/>
                <a:gd name="connsiteX12" fmla="*/ 45291 w 45942"/>
                <a:gd name="connsiteY12" fmla="*/ 27052 h 28425"/>
                <a:gd name="connsiteX13" fmla="*/ 34815 w 45942"/>
                <a:gd name="connsiteY13" fmla="*/ 29906 h 28425"/>
                <a:gd name="connsiteX14" fmla="*/ 34815 w 45942"/>
                <a:gd name="connsiteY14" fmla="*/ 29906 h 28425"/>
                <a:gd name="connsiteX15" fmla="*/ 12910 w 45942"/>
                <a:gd name="connsiteY15" fmla="*/ 8974 h 28425"/>
                <a:gd name="connsiteX16" fmla="*/ 339 w 45942"/>
                <a:gd name="connsiteY16" fmla="*/ 4217 h 28425"/>
                <a:gd name="connsiteX17" fmla="*/ 529 w 45942"/>
                <a:gd name="connsiteY17" fmla="*/ 2504 h 28425"/>
                <a:gd name="connsiteX18" fmla="*/ 2244 w 45942"/>
                <a:gd name="connsiteY18" fmla="*/ 2694 h 28425"/>
                <a:gd name="connsiteX19" fmla="*/ 12910 w 45942"/>
                <a:gd name="connsiteY19" fmla="*/ 6500 h 28425"/>
                <a:gd name="connsiteX20" fmla="*/ 23386 w 45942"/>
                <a:gd name="connsiteY20" fmla="*/ 2694 h 28425"/>
                <a:gd name="connsiteX21" fmla="*/ 25101 w 45942"/>
                <a:gd name="connsiteY21" fmla="*/ 2504 h 28425"/>
                <a:gd name="connsiteX22" fmla="*/ 25291 w 45942"/>
                <a:gd name="connsiteY22" fmla="*/ 4217 h 28425"/>
                <a:gd name="connsiteX23" fmla="*/ 25291 w 45942"/>
                <a:gd name="connsiteY23" fmla="*/ 4217 h 28425"/>
                <a:gd name="connsiteX24" fmla="*/ 12910 w 45942"/>
                <a:gd name="connsiteY24" fmla="*/ 8974 h 28425"/>
                <a:gd name="connsiteX25" fmla="*/ 12910 w 45942"/>
                <a:gd name="connsiteY25" fmla="*/ 8974 h 2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942" h="28425">
                  <a:moveTo>
                    <a:pt x="34815" y="29906"/>
                  </a:moveTo>
                  <a:cubicBezTo>
                    <a:pt x="30625" y="29906"/>
                    <a:pt x="27577" y="28574"/>
                    <a:pt x="26625" y="26671"/>
                  </a:cubicBezTo>
                  <a:cubicBezTo>
                    <a:pt x="25863" y="25339"/>
                    <a:pt x="26053" y="23246"/>
                    <a:pt x="28720" y="21914"/>
                  </a:cubicBezTo>
                  <a:cubicBezTo>
                    <a:pt x="33482" y="19440"/>
                    <a:pt x="38053" y="14112"/>
                    <a:pt x="33482" y="3265"/>
                  </a:cubicBezTo>
                  <a:cubicBezTo>
                    <a:pt x="33291" y="2694"/>
                    <a:pt x="33482" y="1933"/>
                    <a:pt x="34053" y="1552"/>
                  </a:cubicBezTo>
                  <a:cubicBezTo>
                    <a:pt x="34625" y="1362"/>
                    <a:pt x="35387" y="1552"/>
                    <a:pt x="35767" y="2123"/>
                  </a:cubicBezTo>
                  <a:cubicBezTo>
                    <a:pt x="35767" y="2123"/>
                    <a:pt x="35767" y="2123"/>
                    <a:pt x="35767" y="2123"/>
                  </a:cubicBezTo>
                  <a:cubicBezTo>
                    <a:pt x="41292" y="15444"/>
                    <a:pt x="34434" y="21533"/>
                    <a:pt x="29863" y="24007"/>
                  </a:cubicBezTo>
                  <a:cubicBezTo>
                    <a:pt x="29291" y="24388"/>
                    <a:pt x="28529" y="24959"/>
                    <a:pt x="28720" y="25339"/>
                  </a:cubicBezTo>
                  <a:cubicBezTo>
                    <a:pt x="29672" y="27052"/>
                    <a:pt x="35958" y="28955"/>
                    <a:pt x="44149" y="24768"/>
                  </a:cubicBezTo>
                  <a:cubicBezTo>
                    <a:pt x="44720" y="24388"/>
                    <a:pt x="45481" y="24768"/>
                    <a:pt x="45863" y="25339"/>
                  </a:cubicBezTo>
                  <a:cubicBezTo>
                    <a:pt x="46243" y="25910"/>
                    <a:pt x="45863" y="26671"/>
                    <a:pt x="45291" y="27052"/>
                  </a:cubicBezTo>
                  <a:lnTo>
                    <a:pt x="45291" y="27052"/>
                  </a:lnTo>
                  <a:cubicBezTo>
                    <a:pt x="42053" y="28955"/>
                    <a:pt x="38434" y="29906"/>
                    <a:pt x="34815" y="29906"/>
                  </a:cubicBezTo>
                  <a:lnTo>
                    <a:pt x="34815" y="29906"/>
                  </a:lnTo>
                  <a:close/>
                  <a:moveTo>
                    <a:pt x="12910" y="8974"/>
                  </a:moveTo>
                  <a:cubicBezTo>
                    <a:pt x="7386" y="8974"/>
                    <a:pt x="2624" y="7261"/>
                    <a:pt x="339" y="4217"/>
                  </a:cubicBezTo>
                  <a:cubicBezTo>
                    <a:pt x="-42" y="3646"/>
                    <a:pt x="-42" y="2884"/>
                    <a:pt x="529" y="2504"/>
                  </a:cubicBezTo>
                  <a:cubicBezTo>
                    <a:pt x="1101" y="2123"/>
                    <a:pt x="1863" y="2123"/>
                    <a:pt x="2244" y="2694"/>
                  </a:cubicBezTo>
                  <a:cubicBezTo>
                    <a:pt x="4149" y="4978"/>
                    <a:pt x="8148" y="6500"/>
                    <a:pt x="12910" y="6500"/>
                  </a:cubicBezTo>
                  <a:cubicBezTo>
                    <a:pt x="17672" y="6500"/>
                    <a:pt x="21672" y="4978"/>
                    <a:pt x="23386" y="2694"/>
                  </a:cubicBezTo>
                  <a:cubicBezTo>
                    <a:pt x="23767" y="2123"/>
                    <a:pt x="24529" y="2123"/>
                    <a:pt x="25101" y="2504"/>
                  </a:cubicBezTo>
                  <a:cubicBezTo>
                    <a:pt x="25672" y="2884"/>
                    <a:pt x="25672" y="3646"/>
                    <a:pt x="25291" y="4217"/>
                  </a:cubicBezTo>
                  <a:lnTo>
                    <a:pt x="25291" y="4217"/>
                  </a:lnTo>
                  <a:cubicBezTo>
                    <a:pt x="23386" y="7071"/>
                    <a:pt x="18624" y="8974"/>
                    <a:pt x="12910" y="8974"/>
                  </a:cubicBezTo>
                  <a:lnTo>
                    <a:pt x="12910" y="8974"/>
                  </a:lnTo>
                  <a:close/>
                </a:path>
              </a:pathLst>
            </a:custGeom>
            <a:solidFill>
              <a:srgbClr val="000000"/>
            </a:solidFill>
            <a:ln w="1903" cap="flat">
              <a:noFill/>
              <a:prstDash val="solid"/>
              <a:miter/>
            </a:ln>
          </p:spPr>
          <p:txBody>
            <a:bodyPr rtlCol="0" anchor="ctr"/>
            <a:lstStyle/>
            <a:p>
              <a:endParaRPr lang="fr-FR"/>
            </a:p>
          </p:txBody>
        </p:sp>
        <p:sp>
          <p:nvSpPr>
            <p:cNvPr id="1566" name="Forme libre 1565">
              <a:extLst>
                <a:ext uri="{FF2B5EF4-FFF2-40B4-BE49-F238E27FC236}">
                  <a16:creationId xmlns:a16="http://schemas.microsoft.com/office/drawing/2014/main" id="{EEB53619-A706-40CF-9355-7784934790BE}"/>
                </a:ext>
              </a:extLst>
            </p:cNvPr>
            <p:cNvSpPr/>
            <p:nvPr/>
          </p:nvSpPr>
          <p:spPr>
            <a:xfrm>
              <a:off x="13800853" y="6115120"/>
              <a:ext cx="77673" cy="6735"/>
            </a:xfrm>
            <a:custGeom>
              <a:avLst/>
              <a:gdLst>
                <a:gd name="connsiteX0" fmla="*/ 12910 w 77673"/>
                <a:gd name="connsiteY0" fmla="*/ 8216 h 6735"/>
                <a:gd name="connsiteX1" fmla="*/ 339 w 77673"/>
                <a:gd name="connsiteY1" fmla="*/ 3459 h 6735"/>
                <a:gd name="connsiteX2" fmla="*/ 529 w 77673"/>
                <a:gd name="connsiteY2" fmla="*/ 1746 h 6735"/>
                <a:gd name="connsiteX3" fmla="*/ 2244 w 77673"/>
                <a:gd name="connsiteY3" fmla="*/ 1937 h 6735"/>
                <a:gd name="connsiteX4" fmla="*/ 12910 w 77673"/>
                <a:gd name="connsiteY4" fmla="*/ 5743 h 6735"/>
                <a:gd name="connsiteX5" fmla="*/ 23386 w 77673"/>
                <a:gd name="connsiteY5" fmla="*/ 1937 h 6735"/>
                <a:gd name="connsiteX6" fmla="*/ 25101 w 77673"/>
                <a:gd name="connsiteY6" fmla="*/ 1746 h 6735"/>
                <a:gd name="connsiteX7" fmla="*/ 25291 w 77673"/>
                <a:gd name="connsiteY7" fmla="*/ 3459 h 6735"/>
                <a:gd name="connsiteX8" fmla="*/ 25291 w 77673"/>
                <a:gd name="connsiteY8" fmla="*/ 3459 h 6735"/>
                <a:gd name="connsiteX9" fmla="*/ 12910 w 77673"/>
                <a:gd name="connsiteY9" fmla="*/ 8216 h 6735"/>
                <a:gd name="connsiteX10" fmla="*/ 12910 w 77673"/>
                <a:gd name="connsiteY10" fmla="*/ 8216 h 6735"/>
                <a:gd name="connsiteX11" fmla="*/ 65101 w 77673"/>
                <a:gd name="connsiteY11" fmla="*/ 8216 h 6735"/>
                <a:gd name="connsiteX12" fmla="*/ 65101 w 77673"/>
                <a:gd name="connsiteY12" fmla="*/ 8216 h 6735"/>
                <a:gd name="connsiteX13" fmla="*/ 52529 w 77673"/>
                <a:gd name="connsiteY13" fmla="*/ 3459 h 6735"/>
                <a:gd name="connsiteX14" fmla="*/ 52720 w 77673"/>
                <a:gd name="connsiteY14" fmla="*/ 1746 h 6735"/>
                <a:gd name="connsiteX15" fmla="*/ 54434 w 77673"/>
                <a:gd name="connsiteY15" fmla="*/ 1937 h 6735"/>
                <a:gd name="connsiteX16" fmla="*/ 64910 w 77673"/>
                <a:gd name="connsiteY16" fmla="*/ 5743 h 6735"/>
                <a:gd name="connsiteX17" fmla="*/ 75577 w 77673"/>
                <a:gd name="connsiteY17" fmla="*/ 1937 h 6735"/>
                <a:gd name="connsiteX18" fmla="*/ 77291 w 77673"/>
                <a:gd name="connsiteY18" fmla="*/ 1746 h 6735"/>
                <a:gd name="connsiteX19" fmla="*/ 77482 w 77673"/>
                <a:gd name="connsiteY19" fmla="*/ 3459 h 6735"/>
                <a:gd name="connsiteX20" fmla="*/ 65101 w 77673"/>
                <a:gd name="connsiteY20" fmla="*/ 8216 h 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673" h="6735">
                  <a:moveTo>
                    <a:pt x="12910" y="8216"/>
                  </a:moveTo>
                  <a:cubicBezTo>
                    <a:pt x="7386" y="8216"/>
                    <a:pt x="2624" y="6504"/>
                    <a:pt x="339" y="3459"/>
                  </a:cubicBezTo>
                  <a:cubicBezTo>
                    <a:pt x="-42" y="2888"/>
                    <a:pt x="-42" y="2127"/>
                    <a:pt x="529" y="1746"/>
                  </a:cubicBezTo>
                  <a:cubicBezTo>
                    <a:pt x="1101" y="1366"/>
                    <a:pt x="1863" y="1366"/>
                    <a:pt x="2244" y="1937"/>
                  </a:cubicBezTo>
                  <a:cubicBezTo>
                    <a:pt x="4149" y="4220"/>
                    <a:pt x="8148" y="5743"/>
                    <a:pt x="12910" y="5743"/>
                  </a:cubicBezTo>
                  <a:cubicBezTo>
                    <a:pt x="17672" y="5743"/>
                    <a:pt x="21672" y="4220"/>
                    <a:pt x="23386" y="1937"/>
                  </a:cubicBezTo>
                  <a:cubicBezTo>
                    <a:pt x="23767" y="1366"/>
                    <a:pt x="24529" y="1366"/>
                    <a:pt x="25101" y="1746"/>
                  </a:cubicBezTo>
                  <a:cubicBezTo>
                    <a:pt x="25672" y="2127"/>
                    <a:pt x="25672" y="2888"/>
                    <a:pt x="25291" y="3459"/>
                  </a:cubicBezTo>
                  <a:lnTo>
                    <a:pt x="25291" y="3459"/>
                  </a:lnTo>
                  <a:cubicBezTo>
                    <a:pt x="23386" y="6314"/>
                    <a:pt x="18624" y="8216"/>
                    <a:pt x="12910" y="8216"/>
                  </a:cubicBezTo>
                  <a:lnTo>
                    <a:pt x="12910" y="8216"/>
                  </a:lnTo>
                  <a:close/>
                  <a:moveTo>
                    <a:pt x="65101" y="8216"/>
                  </a:moveTo>
                  <a:lnTo>
                    <a:pt x="65101" y="8216"/>
                  </a:lnTo>
                  <a:cubicBezTo>
                    <a:pt x="59387" y="8216"/>
                    <a:pt x="54815" y="6504"/>
                    <a:pt x="52529" y="3459"/>
                  </a:cubicBezTo>
                  <a:cubicBezTo>
                    <a:pt x="52148" y="2888"/>
                    <a:pt x="52148" y="2127"/>
                    <a:pt x="52720" y="1746"/>
                  </a:cubicBezTo>
                  <a:cubicBezTo>
                    <a:pt x="53291" y="1366"/>
                    <a:pt x="54053" y="1366"/>
                    <a:pt x="54434" y="1937"/>
                  </a:cubicBezTo>
                  <a:cubicBezTo>
                    <a:pt x="56148" y="4220"/>
                    <a:pt x="60339" y="5743"/>
                    <a:pt x="64910" y="5743"/>
                  </a:cubicBezTo>
                  <a:cubicBezTo>
                    <a:pt x="69672" y="5743"/>
                    <a:pt x="73862" y="4411"/>
                    <a:pt x="75577" y="1937"/>
                  </a:cubicBezTo>
                  <a:cubicBezTo>
                    <a:pt x="75958" y="1366"/>
                    <a:pt x="76719" y="1366"/>
                    <a:pt x="77291" y="1746"/>
                  </a:cubicBezTo>
                  <a:cubicBezTo>
                    <a:pt x="77862" y="2127"/>
                    <a:pt x="77862" y="2888"/>
                    <a:pt x="77482" y="3459"/>
                  </a:cubicBezTo>
                  <a:cubicBezTo>
                    <a:pt x="75387" y="6504"/>
                    <a:pt x="70434" y="8216"/>
                    <a:pt x="65101" y="8216"/>
                  </a:cubicBezTo>
                  <a:close/>
                </a:path>
              </a:pathLst>
            </a:custGeom>
            <a:solidFill>
              <a:srgbClr val="000000"/>
            </a:solidFill>
            <a:ln w="1903" cap="flat">
              <a:noFill/>
              <a:prstDash val="solid"/>
              <a:miter/>
            </a:ln>
          </p:spPr>
          <p:txBody>
            <a:bodyPr rtlCol="0" anchor="ctr"/>
            <a:lstStyle/>
            <a:p>
              <a:endParaRPr lang="fr-FR"/>
            </a:p>
          </p:txBody>
        </p:sp>
        <p:sp>
          <p:nvSpPr>
            <p:cNvPr id="1567" name="Forme libre 1566">
              <a:extLst>
                <a:ext uri="{FF2B5EF4-FFF2-40B4-BE49-F238E27FC236}">
                  <a16:creationId xmlns:a16="http://schemas.microsoft.com/office/drawing/2014/main" id="{12C1017A-72A0-9E38-15EF-63407EE13331}"/>
                </a:ext>
              </a:extLst>
            </p:cNvPr>
            <p:cNvSpPr/>
            <p:nvPr/>
          </p:nvSpPr>
          <p:spPr>
            <a:xfrm>
              <a:off x="13361747" y="6472952"/>
              <a:ext cx="318420" cy="261055"/>
            </a:xfrm>
            <a:custGeom>
              <a:avLst/>
              <a:gdLst>
                <a:gd name="connsiteX0" fmla="*/ 318494 w 318420"/>
                <a:gd name="connsiteY0" fmla="*/ 44678 h 261055"/>
                <a:gd name="connsiteX1" fmla="*/ 316779 w 318420"/>
                <a:gd name="connsiteY1" fmla="*/ 47342 h 261055"/>
                <a:gd name="connsiteX2" fmla="*/ 153160 w 318420"/>
                <a:gd name="connsiteY2" fmla="*/ 197866 h 261055"/>
                <a:gd name="connsiteX3" fmla="*/ 95256 w 318420"/>
                <a:gd name="connsiteY3" fmla="*/ 229265 h 261055"/>
                <a:gd name="connsiteX4" fmla="*/ 64208 w 318420"/>
                <a:gd name="connsiteY4" fmla="*/ 244869 h 261055"/>
                <a:gd name="connsiteX5" fmla="*/ 34874 w 318420"/>
                <a:gd name="connsiteY5" fmla="*/ 259712 h 261055"/>
                <a:gd name="connsiteX6" fmla="*/ 62113 w 318420"/>
                <a:gd name="connsiteY6" fmla="*/ 229075 h 261055"/>
                <a:gd name="connsiteX7" fmla="*/ 9732 w 318420"/>
                <a:gd name="connsiteY7" fmla="*/ 239922 h 261055"/>
                <a:gd name="connsiteX8" fmla="*/ 30303 w 318420"/>
                <a:gd name="connsiteY8" fmla="*/ 225079 h 261055"/>
                <a:gd name="connsiteX9" fmla="*/ 779 w 318420"/>
                <a:gd name="connsiteY9" fmla="*/ 222414 h 261055"/>
                <a:gd name="connsiteX10" fmla="*/ 40399 w 318420"/>
                <a:gd name="connsiteY10" fmla="*/ 208142 h 261055"/>
                <a:gd name="connsiteX11" fmla="*/ 45923 w 318420"/>
                <a:gd name="connsiteY11" fmla="*/ 163613 h 261055"/>
                <a:gd name="connsiteX12" fmla="*/ 49923 w 318420"/>
                <a:gd name="connsiteY12" fmla="*/ 183784 h 261055"/>
                <a:gd name="connsiteX13" fmla="*/ 76399 w 318420"/>
                <a:gd name="connsiteY13" fmla="*/ 189874 h 261055"/>
                <a:gd name="connsiteX14" fmla="*/ 49160 w 318420"/>
                <a:gd name="connsiteY14" fmla="*/ 161520 h 261055"/>
                <a:gd name="connsiteX15" fmla="*/ 96779 w 318420"/>
                <a:gd name="connsiteY15" fmla="*/ 177124 h 261055"/>
                <a:gd name="connsiteX16" fmla="*/ 234303 w 318420"/>
                <a:gd name="connsiteY16" fmla="*/ 13089 h 261055"/>
                <a:gd name="connsiteX17" fmla="*/ 238113 w 318420"/>
                <a:gd name="connsiteY17" fmla="*/ 1481 h 261055"/>
                <a:gd name="connsiteX18" fmla="*/ 271636 w 318420"/>
                <a:gd name="connsiteY18" fmla="*/ 24316 h 261055"/>
                <a:gd name="connsiteX19" fmla="*/ 318494 w 318420"/>
                <a:gd name="connsiteY19" fmla="*/ 44678 h 261055"/>
                <a:gd name="connsiteX20" fmla="*/ 318494 w 318420"/>
                <a:gd name="connsiteY20" fmla="*/ 44678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8420" h="261055">
                  <a:moveTo>
                    <a:pt x="318494" y="44678"/>
                  </a:moveTo>
                  <a:lnTo>
                    <a:pt x="316779" y="47342"/>
                  </a:lnTo>
                  <a:cubicBezTo>
                    <a:pt x="277922" y="108427"/>
                    <a:pt x="222303" y="155050"/>
                    <a:pt x="153160" y="197866"/>
                  </a:cubicBezTo>
                  <a:cubicBezTo>
                    <a:pt x="132208" y="210806"/>
                    <a:pt x="113351" y="222605"/>
                    <a:pt x="95256" y="229265"/>
                  </a:cubicBezTo>
                  <a:cubicBezTo>
                    <a:pt x="82113" y="234022"/>
                    <a:pt x="70875" y="240302"/>
                    <a:pt x="64208" y="244869"/>
                  </a:cubicBezTo>
                  <a:cubicBezTo>
                    <a:pt x="54685" y="251530"/>
                    <a:pt x="34113" y="269417"/>
                    <a:pt x="34874" y="259712"/>
                  </a:cubicBezTo>
                  <a:cubicBezTo>
                    <a:pt x="35256" y="254194"/>
                    <a:pt x="48589" y="239351"/>
                    <a:pt x="62113" y="229075"/>
                  </a:cubicBezTo>
                  <a:cubicBezTo>
                    <a:pt x="38304" y="236306"/>
                    <a:pt x="5732" y="251149"/>
                    <a:pt x="9732" y="239922"/>
                  </a:cubicBezTo>
                  <a:cubicBezTo>
                    <a:pt x="11256" y="235735"/>
                    <a:pt x="19636" y="230216"/>
                    <a:pt x="30303" y="225079"/>
                  </a:cubicBezTo>
                  <a:cubicBezTo>
                    <a:pt x="11637" y="227743"/>
                    <a:pt x="-3410" y="229455"/>
                    <a:pt x="779" y="222414"/>
                  </a:cubicBezTo>
                  <a:cubicBezTo>
                    <a:pt x="4018" y="216896"/>
                    <a:pt x="22875" y="211187"/>
                    <a:pt x="40399" y="208142"/>
                  </a:cubicBezTo>
                  <a:cubicBezTo>
                    <a:pt x="26303" y="186829"/>
                    <a:pt x="40779" y="164184"/>
                    <a:pt x="45923" y="163613"/>
                  </a:cubicBezTo>
                  <a:cubicBezTo>
                    <a:pt x="51828" y="163042"/>
                    <a:pt x="46303" y="169131"/>
                    <a:pt x="49923" y="183784"/>
                  </a:cubicBezTo>
                  <a:cubicBezTo>
                    <a:pt x="55256" y="205288"/>
                    <a:pt x="74494" y="202814"/>
                    <a:pt x="76399" y="189874"/>
                  </a:cubicBezTo>
                  <a:cubicBezTo>
                    <a:pt x="78494" y="175411"/>
                    <a:pt x="50875" y="167799"/>
                    <a:pt x="49160" y="161520"/>
                  </a:cubicBezTo>
                  <a:cubicBezTo>
                    <a:pt x="46494" y="152005"/>
                    <a:pt x="76399" y="152385"/>
                    <a:pt x="96779" y="177124"/>
                  </a:cubicBezTo>
                  <a:cubicBezTo>
                    <a:pt x="157160" y="137542"/>
                    <a:pt x="207255" y="89778"/>
                    <a:pt x="234303" y="13089"/>
                  </a:cubicBezTo>
                  <a:cubicBezTo>
                    <a:pt x="235637" y="9283"/>
                    <a:pt x="236970" y="5287"/>
                    <a:pt x="238113" y="1481"/>
                  </a:cubicBezTo>
                  <a:cubicBezTo>
                    <a:pt x="245732" y="7951"/>
                    <a:pt x="257541" y="16324"/>
                    <a:pt x="271636" y="24316"/>
                  </a:cubicBezTo>
                  <a:cubicBezTo>
                    <a:pt x="292017" y="36305"/>
                    <a:pt x="310493" y="44107"/>
                    <a:pt x="318494" y="44678"/>
                  </a:cubicBezTo>
                  <a:lnTo>
                    <a:pt x="318494" y="44678"/>
                  </a:lnTo>
                  <a:close/>
                </a:path>
              </a:pathLst>
            </a:custGeom>
            <a:solidFill>
              <a:srgbClr val="FFFFFF"/>
            </a:solidFill>
            <a:ln w="1903" cap="flat">
              <a:noFill/>
              <a:prstDash val="solid"/>
              <a:miter/>
            </a:ln>
          </p:spPr>
          <p:txBody>
            <a:bodyPr rtlCol="0" anchor="ctr"/>
            <a:lstStyle/>
            <a:p>
              <a:endParaRPr lang="fr-FR"/>
            </a:p>
          </p:txBody>
        </p:sp>
        <p:sp>
          <p:nvSpPr>
            <p:cNvPr id="1568" name="Forme libre 1567">
              <a:extLst>
                <a:ext uri="{FF2B5EF4-FFF2-40B4-BE49-F238E27FC236}">
                  <a16:creationId xmlns:a16="http://schemas.microsoft.com/office/drawing/2014/main" id="{0C12B045-2DC4-EC18-96AA-0B7F8403B840}"/>
                </a:ext>
              </a:extLst>
            </p:cNvPr>
            <p:cNvSpPr/>
            <p:nvPr/>
          </p:nvSpPr>
          <p:spPr>
            <a:xfrm>
              <a:off x="13360208" y="6472331"/>
              <a:ext cx="320720" cy="263228"/>
            </a:xfrm>
            <a:custGeom>
              <a:avLst/>
              <a:gdLst>
                <a:gd name="connsiteX0" fmla="*/ 38318 w 320720"/>
                <a:gd name="connsiteY0" fmla="*/ 264710 h 263228"/>
                <a:gd name="connsiteX1" fmla="*/ 36604 w 320720"/>
                <a:gd name="connsiteY1" fmla="*/ 264329 h 263228"/>
                <a:gd name="connsiteX2" fmla="*/ 35081 w 320720"/>
                <a:gd name="connsiteY2" fmla="*/ 260523 h 263228"/>
                <a:gd name="connsiteX3" fmla="*/ 57556 w 320720"/>
                <a:gd name="connsiteY3" fmla="*/ 233311 h 263228"/>
                <a:gd name="connsiteX4" fmla="*/ 44795 w 320720"/>
                <a:gd name="connsiteY4" fmla="*/ 237688 h 263228"/>
                <a:gd name="connsiteX5" fmla="*/ 10509 w 320720"/>
                <a:gd name="connsiteY5" fmla="*/ 244919 h 263228"/>
                <a:gd name="connsiteX6" fmla="*/ 9937 w 320720"/>
                <a:gd name="connsiteY6" fmla="*/ 240352 h 263228"/>
                <a:gd name="connsiteX7" fmla="*/ 24604 w 320720"/>
                <a:gd name="connsiteY7" fmla="*/ 228173 h 263228"/>
                <a:gd name="connsiteX8" fmla="*/ 604 w 320720"/>
                <a:gd name="connsiteY8" fmla="*/ 227221 h 263228"/>
                <a:gd name="connsiteX9" fmla="*/ 986 w 320720"/>
                <a:gd name="connsiteY9" fmla="*/ 222654 h 263228"/>
                <a:gd name="connsiteX10" fmla="*/ 39652 w 320720"/>
                <a:gd name="connsiteY10" fmla="*/ 208192 h 263228"/>
                <a:gd name="connsiteX11" fmla="*/ 38318 w 320720"/>
                <a:gd name="connsiteY11" fmla="*/ 172987 h 263228"/>
                <a:gd name="connsiteX12" fmla="*/ 47271 w 320720"/>
                <a:gd name="connsiteY12" fmla="*/ 163472 h 263228"/>
                <a:gd name="connsiteX13" fmla="*/ 49557 w 320720"/>
                <a:gd name="connsiteY13" fmla="*/ 163662 h 263228"/>
                <a:gd name="connsiteX14" fmla="*/ 49176 w 320720"/>
                <a:gd name="connsiteY14" fmla="*/ 162901 h 263228"/>
                <a:gd name="connsiteX15" fmla="*/ 52033 w 320720"/>
                <a:gd name="connsiteY15" fmla="*/ 157002 h 263228"/>
                <a:gd name="connsiteX16" fmla="*/ 98318 w 320720"/>
                <a:gd name="connsiteY16" fmla="*/ 176603 h 263228"/>
                <a:gd name="connsiteX17" fmla="*/ 102890 w 320720"/>
                <a:gd name="connsiteY17" fmla="*/ 173558 h 263228"/>
                <a:gd name="connsiteX18" fmla="*/ 102890 w 320720"/>
                <a:gd name="connsiteY18" fmla="*/ 173558 h 263228"/>
                <a:gd name="connsiteX19" fmla="*/ 102890 w 320720"/>
                <a:gd name="connsiteY19" fmla="*/ 173558 h 263228"/>
                <a:gd name="connsiteX20" fmla="*/ 234318 w 320720"/>
                <a:gd name="connsiteY20" fmla="*/ 13899 h 263228"/>
                <a:gd name="connsiteX21" fmla="*/ 238128 w 320720"/>
                <a:gd name="connsiteY21" fmla="*/ 2291 h 263228"/>
                <a:gd name="connsiteX22" fmla="*/ 239651 w 320720"/>
                <a:gd name="connsiteY22" fmla="*/ 1530 h 263228"/>
                <a:gd name="connsiteX23" fmla="*/ 240033 w 320720"/>
                <a:gd name="connsiteY23" fmla="*/ 1721 h 263228"/>
                <a:gd name="connsiteX24" fmla="*/ 250889 w 320720"/>
                <a:gd name="connsiteY24" fmla="*/ 10094 h 263228"/>
                <a:gd name="connsiteX25" fmla="*/ 273366 w 320720"/>
                <a:gd name="connsiteY25" fmla="*/ 24556 h 263228"/>
                <a:gd name="connsiteX26" fmla="*/ 319651 w 320720"/>
                <a:gd name="connsiteY26" fmla="*/ 44537 h 263228"/>
                <a:gd name="connsiteX27" fmla="*/ 320794 w 320720"/>
                <a:gd name="connsiteY27" fmla="*/ 45869 h 263228"/>
                <a:gd name="connsiteX28" fmla="*/ 320604 w 320720"/>
                <a:gd name="connsiteY28" fmla="*/ 46440 h 263228"/>
                <a:gd name="connsiteX29" fmla="*/ 318890 w 320720"/>
                <a:gd name="connsiteY29" fmla="*/ 49104 h 263228"/>
                <a:gd name="connsiteX30" fmla="*/ 154890 w 320720"/>
                <a:gd name="connsiteY30" fmla="*/ 200009 h 263228"/>
                <a:gd name="connsiteX31" fmla="*/ 152604 w 320720"/>
                <a:gd name="connsiteY31" fmla="*/ 201531 h 263228"/>
                <a:gd name="connsiteX32" fmla="*/ 96795 w 320720"/>
                <a:gd name="connsiteY32" fmla="*/ 231598 h 263228"/>
                <a:gd name="connsiteX33" fmla="*/ 65937 w 320720"/>
                <a:gd name="connsiteY33" fmla="*/ 247202 h 263228"/>
                <a:gd name="connsiteX34" fmla="*/ 59461 w 320720"/>
                <a:gd name="connsiteY34" fmla="*/ 251960 h 263228"/>
                <a:gd name="connsiteX35" fmla="*/ 38318 w 320720"/>
                <a:gd name="connsiteY35" fmla="*/ 264710 h 263228"/>
                <a:gd name="connsiteX36" fmla="*/ 38318 w 320720"/>
                <a:gd name="connsiteY36" fmla="*/ 264710 h 263228"/>
                <a:gd name="connsiteX37" fmla="*/ 63461 w 320720"/>
                <a:gd name="connsiteY37" fmla="*/ 228744 h 263228"/>
                <a:gd name="connsiteX38" fmla="*/ 64795 w 320720"/>
                <a:gd name="connsiteY38" fmla="*/ 230076 h 263228"/>
                <a:gd name="connsiteX39" fmla="*/ 64223 w 320720"/>
                <a:gd name="connsiteY39" fmla="*/ 231027 h 263228"/>
                <a:gd name="connsiteX40" fmla="*/ 37366 w 320720"/>
                <a:gd name="connsiteY40" fmla="*/ 260713 h 263228"/>
                <a:gd name="connsiteX41" fmla="*/ 37747 w 320720"/>
                <a:gd name="connsiteY41" fmla="*/ 262046 h 263228"/>
                <a:gd name="connsiteX42" fmla="*/ 58318 w 320720"/>
                <a:gd name="connsiteY42" fmla="*/ 249486 h 263228"/>
                <a:gd name="connsiteX43" fmla="*/ 64795 w 320720"/>
                <a:gd name="connsiteY43" fmla="*/ 244538 h 263228"/>
                <a:gd name="connsiteX44" fmla="*/ 96223 w 320720"/>
                <a:gd name="connsiteY44" fmla="*/ 228744 h 263228"/>
                <a:gd name="connsiteX45" fmla="*/ 151651 w 320720"/>
                <a:gd name="connsiteY45" fmla="*/ 198867 h 263228"/>
                <a:gd name="connsiteX46" fmla="*/ 153937 w 320720"/>
                <a:gd name="connsiteY46" fmla="*/ 197345 h 263228"/>
                <a:gd name="connsiteX47" fmla="*/ 317175 w 320720"/>
                <a:gd name="connsiteY47" fmla="*/ 47201 h 263228"/>
                <a:gd name="connsiteX48" fmla="*/ 317747 w 320720"/>
                <a:gd name="connsiteY48" fmla="*/ 46250 h 263228"/>
                <a:gd name="connsiteX49" fmla="*/ 272414 w 320720"/>
                <a:gd name="connsiteY49" fmla="*/ 26269 h 263228"/>
                <a:gd name="connsiteX50" fmla="*/ 249746 w 320720"/>
                <a:gd name="connsiteY50" fmla="*/ 11806 h 263228"/>
                <a:gd name="connsiteX51" fmla="*/ 240222 w 320720"/>
                <a:gd name="connsiteY51" fmla="*/ 4575 h 263228"/>
                <a:gd name="connsiteX52" fmla="*/ 236794 w 320720"/>
                <a:gd name="connsiteY52" fmla="*/ 14470 h 263228"/>
                <a:gd name="connsiteX53" fmla="*/ 104414 w 320720"/>
                <a:gd name="connsiteY53" fmla="*/ 175271 h 263228"/>
                <a:gd name="connsiteX54" fmla="*/ 104414 w 320720"/>
                <a:gd name="connsiteY54" fmla="*/ 175271 h 263228"/>
                <a:gd name="connsiteX55" fmla="*/ 98699 w 320720"/>
                <a:gd name="connsiteY55" fmla="*/ 179077 h 263228"/>
                <a:gd name="connsiteX56" fmla="*/ 96985 w 320720"/>
                <a:gd name="connsiteY56" fmla="*/ 178886 h 263228"/>
                <a:gd name="connsiteX57" fmla="*/ 53176 w 320720"/>
                <a:gd name="connsiteY57" fmla="*/ 159095 h 263228"/>
                <a:gd name="connsiteX58" fmla="*/ 51651 w 320720"/>
                <a:gd name="connsiteY58" fmla="*/ 162140 h 263228"/>
                <a:gd name="connsiteX59" fmla="*/ 60604 w 320720"/>
                <a:gd name="connsiteY59" fmla="*/ 169181 h 263228"/>
                <a:gd name="connsiteX60" fmla="*/ 78890 w 320720"/>
                <a:gd name="connsiteY60" fmla="*/ 191255 h 263228"/>
                <a:gd name="connsiteX61" fmla="*/ 67271 w 320720"/>
                <a:gd name="connsiteY61" fmla="*/ 202293 h 263228"/>
                <a:gd name="connsiteX62" fmla="*/ 49937 w 320720"/>
                <a:gd name="connsiteY62" fmla="*/ 185356 h 263228"/>
                <a:gd name="connsiteX63" fmla="*/ 48794 w 320720"/>
                <a:gd name="connsiteY63" fmla="*/ 169752 h 263228"/>
                <a:gd name="connsiteX64" fmla="*/ 48605 w 320720"/>
                <a:gd name="connsiteY64" fmla="*/ 166136 h 263228"/>
                <a:gd name="connsiteX65" fmla="*/ 47271 w 320720"/>
                <a:gd name="connsiteY65" fmla="*/ 165946 h 263228"/>
                <a:gd name="connsiteX66" fmla="*/ 40414 w 320720"/>
                <a:gd name="connsiteY66" fmla="*/ 174129 h 263228"/>
                <a:gd name="connsiteX67" fmla="*/ 42700 w 320720"/>
                <a:gd name="connsiteY67" fmla="*/ 208382 h 263228"/>
                <a:gd name="connsiteX68" fmla="*/ 42318 w 320720"/>
                <a:gd name="connsiteY68" fmla="*/ 210095 h 263228"/>
                <a:gd name="connsiteX69" fmla="*/ 41938 w 320720"/>
                <a:gd name="connsiteY69" fmla="*/ 210285 h 263228"/>
                <a:gd name="connsiteX70" fmla="*/ 3080 w 320720"/>
                <a:gd name="connsiteY70" fmla="*/ 223986 h 263228"/>
                <a:gd name="connsiteX71" fmla="*/ 2700 w 320720"/>
                <a:gd name="connsiteY71" fmla="*/ 225889 h 263228"/>
                <a:gd name="connsiteX72" fmla="*/ 31462 w 320720"/>
                <a:gd name="connsiteY72" fmla="*/ 224748 h 263228"/>
                <a:gd name="connsiteX73" fmla="*/ 32794 w 320720"/>
                <a:gd name="connsiteY73" fmla="*/ 225889 h 263228"/>
                <a:gd name="connsiteX74" fmla="*/ 32033 w 320720"/>
                <a:gd name="connsiteY74" fmla="*/ 227221 h 263228"/>
                <a:gd name="connsiteX75" fmla="*/ 12033 w 320720"/>
                <a:gd name="connsiteY75" fmla="*/ 241303 h 263228"/>
                <a:gd name="connsiteX76" fmla="*/ 12033 w 320720"/>
                <a:gd name="connsiteY76" fmla="*/ 243206 h 263228"/>
                <a:gd name="connsiteX77" fmla="*/ 43843 w 320720"/>
                <a:gd name="connsiteY77" fmla="*/ 235404 h 263228"/>
                <a:gd name="connsiteX78" fmla="*/ 63080 w 320720"/>
                <a:gd name="connsiteY78" fmla="*/ 228934 h 263228"/>
                <a:gd name="connsiteX79" fmla="*/ 63461 w 320720"/>
                <a:gd name="connsiteY79" fmla="*/ 228744 h 263228"/>
                <a:gd name="connsiteX80" fmla="*/ 51462 w 320720"/>
                <a:gd name="connsiteY80" fmla="*/ 165756 h 263228"/>
                <a:gd name="connsiteX81" fmla="*/ 51462 w 320720"/>
                <a:gd name="connsiteY81" fmla="*/ 169752 h 263228"/>
                <a:gd name="connsiteX82" fmla="*/ 52604 w 320720"/>
                <a:gd name="connsiteY82" fmla="*/ 184595 h 263228"/>
                <a:gd name="connsiteX83" fmla="*/ 67271 w 320720"/>
                <a:gd name="connsiteY83" fmla="*/ 199628 h 263228"/>
                <a:gd name="connsiteX84" fmla="*/ 76604 w 320720"/>
                <a:gd name="connsiteY84" fmla="*/ 190875 h 263228"/>
                <a:gd name="connsiteX85" fmla="*/ 59461 w 320720"/>
                <a:gd name="connsiteY85" fmla="*/ 171465 h 263228"/>
                <a:gd name="connsiteX86" fmla="*/ 51462 w 320720"/>
                <a:gd name="connsiteY86" fmla="*/ 165756 h 263228"/>
                <a:gd name="connsiteX87" fmla="*/ 51462 w 320720"/>
                <a:gd name="connsiteY87" fmla="*/ 165756 h 263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20720" h="263228">
                  <a:moveTo>
                    <a:pt x="38318" y="264710"/>
                  </a:moveTo>
                  <a:cubicBezTo>
                    <a:pt x="37747" y="264710"/>
                    <a:pt x="37176" y="264519"/>
                    <a:pt x="36604" y="264329"/>
                  </a:cubicBezTo>
                  <a:cubicBezTo>
                    <a:pt x="35842" y="263948"/>
                    <a:pt x="34890" y="262807"/>
                    <a:pt x="35081" y="260523"/>
                  </a:cubicBezTo>
                  <a:cubicBezTo>
                    <a:pt x="35461" y="255004"/>
                    <a:pt x="46318" y="242826"/>
                    <a:pt x="57556" y="233311"/>
                  </a:cubicBezTo>
                  <a:cubicBezTo>
                    <a:pt x="53366" y="234643"/>
                    <a:pt x="48985" y="236165"/>
                    <a:pt x="44795" y="237688"/>
                  </a:cubicBezTo>
                  <a:cubicBezTo>
                    <a:pt x="25747" y="244348"/>
                    <a:pt x="13938" y="248344"/>
                    <a:pt x="10509" y="244919"/>
                  </a:cubicBezTo>
                  <a:cubicBezTo>
                    <a:pt x="9557" y="243967"/>
                    <a:pt x="9366" y="242445"/>
                    <a:pt x="9937" y="240352"/>
                  </a:cubicBezTo>
                  <a:cubicBezTo>
                    <a:pt x="11271" y="236356"/>
                    <a:pt x="17747" y="231979"/>
                    <a:pt x="24604" y="228173"/>
                  </a:cubicBezTo>
                  <a:cubicBezTo>
                    <a:pt x="9937" y="230076"/>
                    <a:pt x="2700" y="230266"/>
                    <a:pt x="604" y="227221"/>
                  </a:cubicBezTo>
                  <a:cubicBezTo>
                    <a:pt x="-157" y="226080"/>
                    <a:pt x="-157" y="224557"/>
                    <a:pt x="986" y="222654"/>
                  </a:cubicBezTo>
                  <a:cubicBezTo>
                    <a:pt x="4604" y="216565"/>
                    <a:pt x="23652" y="211046"/>
                    <a:pt x="39652" y="208192"/>
                  </a:cubicBezTo>
                  <a:cubicBezTo>
                    <a:pt x="30319" y="192397"/>
                    <a:pt x="36224" y="177364"/>
                    <a:pt x="38318" y="172987"/>
                  </a:cubicBezTo>
                  <a:cubicBezTo>
                    <a:pt x="40985" y="167468"/>
                    <a:pt x="44604" y="163662"/>
                    <a:pt x="47271" y="163472"/>
                  </a:cubicBezTo>
                  <a:cubicBezTo>
                    <a:pt x="48033" y="163282"/>
                    <a:pt x="48794" y="163472"/>
                    <a:pt x="49557" y="163662"/>
                  </a:cubicBezTo>
                  <a:cubicBezTo>
                    <a:pt x="49366" y="163472"/>
                    <a:pt x="49366" y="163092"/>
                    <a:pt x="49176" y="162901"/>
                  </a:cubicBezTo>
                  <a:cubicBezTo>
                    <a:pt x="48414" y="160427"/>
                    <a:pt x="49557" y="158334"/>
                    <a:pt x="52033" y="157002"/>
                  </a:cubicBezTo>
                  <a:cubicBezTo>
                    <a:pt x="59270" y="153196"/>
                    <a:pt x="81366" y="156621"/>
                    <a:pt x="98318" y="176603"/>
                  </a:cubicBezTo>
                  <a:cubicBezTo>
                    <a:pt x="99842" y="175651"/>
                    <a:pt x="101366" y="174509"/>
                    <a:pt x="102890" y="173558"/>
                  </a:cubicBezTo>
                  <a:lnTo>
                    <a:pt x="102890" y="173558"/>
                  </a:lnTo>
                  <a:lnTo>
                    <a:pt x="102890" y="173558"/>
                  </a:lnTo>
                  <a:cubicBezTo>
                    <a:pt x="170889" y="127887"/>
                    <a:pt x="211461" y="78600"/>
                    <a:pt x="234318" y="13899"/>
                  </a:cubicBezTo>
                  <a:cubicBezTo>
                    <a:pt x="235651" y="10094"/>
                    <a:pt x="236985" y="6097"/>
                    <a:pt x="238128" y="2291"/>
                  </a:cubicBezTo>
                  <a:cubicBezTo>
                    <a:pt x="238318" y="1721"/>
                    <a:pt x="239080" y="1340"/>
                    <a:pt x="239651" y="1530"/>
                  </a:cubicBezTo>
                  <a:cubicBezTo>
                    <a:pt x="239842" y="1530"/>
                    <a:pt x="240033" y="1721"/>
                    <a:pt x="240033" y="1721"/>
                  </a:cubicBezTo>
                  <a:cubicBezTo>
                    <a:pt x="243080" y="4385"/>
                    <a:pt x="246699" y="7049"/>
                    <a:pt x="250889" y="10094"/>
                  </a:cubicBezTo>
                  <a:cubicBezTo>
                    <a:pt x="257556" y="14851"/>
                    <a:pt x="265366" y="19799"/>
                    <a:pt x="273366" y="24556"/>
                  </a:cubicBezTo>
                  <a:cubicBezTo>
                    <a:pt x="292985" y="35974"/>
                    <a:pt x="311651" y="43966"/>
                    <a:pt x="319651" y="44537"/>
                  </a:cubicBezTo>
                  <a:cubicBezTo>
                    <a:pt x="320413" y="44537"/>
                    <a:pt x="320794" y="45108"/>
                    <a:pt x="320794" y="45869"/>
                  </a:cubicBezTo>
                  <a:cubicBezTo>
                    <a:pt x="320794" y="46060"/>
                    <a:pt x="320794" y="46250"/>
                    <a:pt x="320604" y="46440"/>
                  </a:cubicBezTo>
                  <a:lnTo>
                    <a:pt x="318890" y="49104"/>
                  </a:lnTo>
                  <a:cubicBezTo>
                    <a:pt x="283270" y="104861"/>
                    <a:pt x="231271" y="152816"/>
                    <a:pt x="154890" y="200009"/>
                  </a:cubicBezTo>
                  <a:lnTo>
                    <a:pt x="152604" y="201531"/>
                  </a:lnTo>
                  <a:cubicBezTo>
                    <a:pt x="132985" y="213710"/>
                    <a:pt x="114319" y="225128"/>
                    <a:pt x="96795" y="231598"/>
                  </a:cubicBezTo>
                  <a:cubicBezTo>
                    <a:pt x="85366" y="235785"/>
                    <a:pt x="73937" y="241493"/>
                    <a:pt x="65937" y="247202"/>
                  </a:cubicBezTo>
                  <a:cubicBezTo>
                    <a:pt x="64223" y="248535"/>
                    <a:pt x="61938" y="250247"/>
                    <a:pt x="59461" y="251960"/>
                  </a:cubicBezTo>
                  <a:cubicBezTo>
                    <a:pt x="49747" y="259381"/>
                    <a:pt x="42509" y="264710"/>
                    <a:pt x="38318" y="264710"/>
                  </a:cubicBezTo>
                  <a:lnTo>
                    <a:pt x="38318" y="264710"/>
                  </a:lnTo>
                  <a:close/>
                  <a:moveTo>
                    <a:pt x="63461" y="228744"/>
                  </a:moveTo>
                  <a:cubicBezTo>
                    <a:pt x="64223" y="228744"/>
                    <a:pt x="64795" y="229314"/>
                    <a:pt x="64795" y="230076"/>
                  </a:cubicBezTo>
                  <a:cubicBezTo>
                    <a:pt x="64795" y="230456"/>
                    <a:pt x="64604" y="230837"/>
                    <a:pt x="64223" y="231027"/>
                  </a:cubicBezTo>
                  <a:cubicBezTo>
                    <a:pt x="50699" y="241303"/>
                    <a:pt x="37747" y="255766"/>
                    <a:pt x="37366" y="260713"/>
                  </a:cubicBezTo>
                  <a:cubicBezTo>
                    <a:pt x="37366" y="261475"/>
                    <a:pt x="37366" y="262046"/>
                    <a:pt x="37747" y="262046"/>
                  </a:cubicBezTo>
                  <a:cubicBezTo>
                    <a:pt x="40223" y="263378"/>
                    <a:pt x="52033" y="254434"/>
                    <a:pt x="58318" y="249486"/>
                  </a:cubicBezTo>
                  <a:cubicBezTo>
                    <a:pt x="60795" y="247583"/>
                    <a:pt x="62890" y="245870"/>
                    <a:pt x="64795" y="244538"/>
                  </a:cubicBezTo>
                  <a:cubicBezTo>
                    <a:pt x="72794" y="238829"/>
                    <a:pt x="84604" y="232930"/>
                    <a:pt x="96223" y="228744"/>
                  </a:cubicBezTo>
                  <a:cubicBezTo>
                    <a:pt x="113556" y="222464"/>
                    <a:pt x="132033" y="211046"/>
                    <a:pt x="151651" y="198867"/>
                  </a:cubicBezTo>
                  <a:lnTo>
                    <a:pt x="153937" y="197345"/>
                  </a:lnTo>
                  <a:cubicBezTo>
                    <a:pt x="229937" y="150342"/>
                    <a:pt x="281747" y="102577"/>
                    <a:pt x="317175" y="47201"/>
                  </a:cubicBezTo>
                  <a:lnTo>
                    <a:pt x="317747" y="46250"/>
                  </a:lnTo>
                  <a:cubicBezTo>
                    <a:pt x="308604" y="44727"/>
                    <a:pt x="290889" y="36925"/>
                    <a:pt x="272414" y="26269"/>
                  </a:cubicBezTo>
                  <a:cubicBezTo>
                    <a:pt x="264223" y="21511"/>
                    <a:pt x="256413" y="16564"/>
                    <a:pt x="249746" y="11806"/>
                  </a:cubicBezTo>
                  <a:cubicBezTo>
                    <a:pt x="246127" y="9332"/>
                    <a:pt x="242890" y="6859"/>
                    <a:pt x="240222" y="4575"/>
                  </a:cubicBezTo>
                  <a:cubicBezTo>
                    <a:pt x="239080" y="7810"/>
                    <a:pt x="238128" y="11235"/>
                    <a:pt x="236794" y="14470"/>
                  </a:cubicBezTo>
                  <a:cubicBezTo>
                    <a:pt x="213747" y="79742"/>
                    <a:pt x="172794" y="129409"/>
                    <a:pt x="104414" y="175271"/>
                  </a:cubicBezTo>
                  <a:cubicBezTo>
                    <a:pt x="104414" y="175271"/>
                    <a:pt x="104414" y="175271"/>
                    <a:pt x="104414" y="175271"/>
                  </a:cubicBezTo>
                  <a:cubicBezTo>
                    <a:pt x="102509" y="176603"/>
                    <a:pt x="100604" y="177744"/>
                    <a:pt x="98699" y="179077"/>
                  </a:cubicBezTo>
                  <a:cubicBezTo>
                    <a:pt x="98128" y="179457"/>
                    <a:pt x="97366" y="179267"/>
                    <a:pt x="96985" y="178886"/>
                  </a:cubicBezTo>
                  <a:cubicBezTo>
                    <a:pt x="80985" y="159666"/>
                    <a:pt x="59652" y="155670"/>
                    <a:pt x="53176" y="159095"/>
                  </a:cubicBezTo>
                  <a:cubicBezTo>
                    <a:pt x="51271" y="160047"/>
                    <a:pt x="51462" y="161379"/>
                    <a:pt x="51651" y="162140"/>
                  </a:cubicBezTo>
                  <a:cubicBezTo>
                    <a:pt x="52223" y="164043"/>
                    <a:pt x="56413" y="166517"/>
                    <a:pt x="60604" y="169181"/>
                  </a:cubicBezTo>
                  <a:cubicBezTo>
                    <a:pt x="69366" y="174509"/>
                    <a:pt x="80413" y="181170"/>
                    <a:pt x="78890" y="191255"/>
                  </a:cubicBezTo>
                  <a:cubicBezTo>
                    <a:pt x="77938" y="197535"/>
                    <a:pt x="73366" y="201912"/>
                    <a:pt x="67271" y="202293"/>
                  </a:cubicBezTo>
                  <a:cubicBezTo>
                    <a:pt x="61366" y="202673"/>
                    <a:pt x="53176" y="198296"/>
                    <a:pt x="49937" y="185356"/>
                  </a:cubicBezTo>
                  <a:cubicBezTo>
                    <a:pt x="48605" y="180218"/>
                    <a:pt x="48223" y="175080"/>
                    <a:pt x="48794" y="169752"/>
                  </a:cubicBezTo>
                  <a:cubicBezTo>
                    <a:pt x="48985" y="168230"/>
                    <a:pt x="48985" y="166517"/>
                    <a:pt x="48605" y="166136"/>
                  </a:cubicBezTo>
                  <a:cubicBezTo>
                    <a:pt x="48605" y="166136"/>
                    <a:pt x="48414" y="165946"/>
                    <a:pt x="47271" y="165946"/>
                  </a:cubicBezTo>
                  <a:cubicBezTo>
                    <a:pt x="46128" y="166136"/>
                    <a:pt x="43080" y="168800"/>
                    <a:pt x="40414" y="174129"/>
                  </a:cubicBezTo>
                  <a:cubicBezTo>
                    <a:pt x="38318" y="178315"/>
                    <a:pt x="32604" y="193158"/>
                    <a:pt x="42700" y="208382"/>
                  </a:cubicBezTo>
                  <a:cubicBezTo>
                    <a:pt x="43080" y="208953"/>
                    <a:pt x="42890" y="209714"/>
                    <a:pt x="42318" y="210095"/>
                  </a:cubicBezTo>
                  <a:cubicBezTo>
                    <a:pt x="42128" y="210095"/>
                    <a:pt x="41938" y="210285"/>
                    <a:pt x="41938" y="210285"/>
                  </a:cubicBezTo>
                  <a:cubicBezTo>
                    <a:pt x="21747" y="213901"/>
                    <a:pt x="5747" y="219609"/>
                    <a:pt x="3080" y="223986"/>
                  </a:cubicBezTo>
                  <a:cubicBezTo>
                    <a:pt x="2890" y="224557"/>
                    <a:pt x="2318" y="225318"/>
                    <a:pt x="2700" y="225889"/>
                  </a:cubicBezTo>
                  <a:cubicBezTo>
                    <a:pt x="4604" y="228744"/>
                    <a:pt x="21366" y="226270"/>
                    <a:pt x="31462" y="224748"/>
                  </a:cubicBezTo>
                  <a:cubicBezTo>
                    <a:pt x="32223" y="224557"/>
                    <a:pt x="32794" y="225128"/>
                    <a:pt x="32794" y="225889"/>
                  </a:cubicBezTo>
                  <a:cubicBezTo>
                    <a:pt x="32794" y="226460"/>
                    <a:pt x="32604" y="227031"/>
                    <a:pt x="32033" y="227221"/>
                  </a:cubicBezTo>
                  <a:cubicBezTo>
                    <a:pt x="20604" y="232740"/>
                    <a:pt x="13367" y="238068"/>
                    <a:pt x="12033" y="241303"/>
                  </a:cubicBezTo>
                  <a:cubicBezTo>
                    <a:pt x="11842" y="241874"/>
                    <a:pt x="11651" y="242826"/>
                    <a:pt x="12033" y="243206"/>
                  </a:cubicBezTo>
                  <a:cubicBezTo>
                    <a:pt x="14509" y="245680"/>
                    <a:pt x="30699" y="239971"/>
                    <a:pt x="43843" y="235404"/>
                  </a:cubicBezTo>
                  <a:cubicBezTo>
                    <a:pt x="50319" y="233120"/>
                    <a:pt x="56985" y="230837"/>
                    <a:pt x="63080" y="228934"/>
                  </a:cubicBezTo>
                  <a:cubicBezTo>
                    <a:pt x="63271" y="228744"/>
                    <a:pt x="63461" y="228744"/>
                    <a:pt x="63461" y="228744"/>
                  </a:cubicBezTo>
                  <a:close/>
                  <a:moveTo>
                    <a:pt x="51462" y="165756"/>
                  </a:moveTo>
                  <a:cubicBezTo>
                    <a:pt x="51651" y="167088"/>
                    <a:pt x="51651" y="168420"/>
                    <a:pt x="51462" y="169752"/>
                  </a:cubicBezTo>
                  <a:cubicBezTo>
                    <a:pt x="51080" y="174700"/>
                    <a:pt x="51462" y="179647"/>
                    <a:pt x="52604" y="184595"/>
                  </a:cubicBezTo>
                  <a:cubicBezTo>
                    <a:pt x="55461" y="196013"/>
                    <a:pt x="62128" y="199819"/>
                    <a:pt x="67271" y="199628"/>
                  </a:cubicBezTo>
                  <a:cubicBezTo>
                    <a:pt x="72033" y="199438"/>
                    <a:pt x="75842" y="195822"/>
                    <a:pt x="76604" y="190875"/>
                  </a:cubicBezTo>
                  <a:cubicBezTo>
                    <a:pt x="77747" y="182502"/>
                    <a:pt x="67652" y="176412"/>
                    <a:pt x="59461" y="171465"/>
                  </a:cubicBezTo>
                  <a:cubicBezTo>
                    <a:pt x="56224" y="169181"/>
                    <a:pt x="53366" y="167468"/>
                    <a:pt x="51462" y="165756"/>
                  </a:cubicBezTo>
                  <a:lnTo>
                    <a:pt x="51462" y="165756"/>
                  </a:lnTo>
                  <a:close/>
                </a:path>
              </a:pathLst>
            </a:custGeom>
            <a:solidFill>
              <a:srgbClr val="000000"/>
            </a:solidFill>
            <a:ln w="1903" cap="flat">
              <a:noFill/>
              <a:prstDash val="solid"/>
              <a:miter/>
            </a:ln>
          </p:spPr>
          <p:txBody>
            <a:bodyPr rtlCol="0" anchor="ctr"/>
            <a:lstStyle/>
            <a:p>
              <a:endParaRPr lang="fr-FR"/>
            </a:p>
          </p:txBody>
        </p:sp>
        <p:sp>
          <p:nvSpPr>
            <p:cNvPr id="1569" name="Forme libre 1568">
              <a:extLst>
                <a:ext uri="{FF2B5EF4-FFF2-40B4-BE49-F238E27FC236}">
                  <a16:creationId xmlns:a16="http://schemas.microsoft.com/office/drawing/2014/main" id="{23BFFD4A-0559-B2AB-DBAB-9D9D78D92C58}"/>
                </a:ext>
              </a:extLst>
            </p:cNvPr>
            <p:cNvSpPr/>
            <p:nvPr/>
          </p:nvSpPr>
          <p:spPr>
            <a:xfrm>
              <a:off x="13360929" y="6676378"/>
              <a:ext cx="70293" cy="56327"/>
            </a:xfrm>
            <a:custGeom>
              <a:avLst/>
              <a:gdLst>
                <a:gd name="connsiteX0" fmla="*/ 35502 w 70293"/>
                <a:gd name="connsiteY0" fmla="*/ 57809 h 56327"/>
                <a:gd name="connsiteX1" fmla="*/ 35502 w 70293"/>
                <a:gd name="connsiteY1" fmla="*/ 57809 h 56327"/>
                <a:gd name="connsiteX2" fmla="*/ 34168 w 70293"/>
                <a:gd name="connsiteY2" fmla="*/ 56476 h 56327"/>
                <a:gd name="connsiteX3" fmla="*/ 34168 w 70293"/>
                <a:gd name="connsiteY3" fmla="*/ 56476 h 56327"/>
                <a:gd name="connsiteX4" fmla="*/ 68454 w 70293"/>
                <a:gd name="connsiteY4" fmla="*/ 20320 h 56327"/>
                <a:gd name="connsiteX5" fmla="*/ 70168 w 70293"/>
                <a:gd name="connsiteY5" fmla="*/ 20701 h 56327"/>
                <a:gd name="connsiteX6" fmla="*/ 69788 w 70293"/>
                <a:gd name="connsiteY6" fmla="*/ 22413 h 56327"/>
                <a:gd name="connsiteX7" fmla="*/ 36644 w 70293"/>
                <a:gd name="connsiteY7" fmla="*/ 56476 h 56327"/>
                <a:gd name="connsiteX8" fmla="*/ 35502 w 70293"/>
                <a:gd name="connsiteY8" fmla="*/ 57809 h 56327"/>
                <a:gd name="connsiteX9" fmla="*/ 1406 w 70293"/>
                <a:gd name="connsiteY9" fmla="*/ 20510 h 56327"/>
                <a:gd name="connsiteX10" fmla="*/ 73 w 70293"/>
                <a:gd name="connsiteY10" fmla="*/ 19178 h 56327"/>
                <a:gd name="connsiteX11" fmla="*/ 264 w 70293"/>
                <a:gd name="connsiteY11" fmla="*/ 18607 h 56327"/>
                <a:gd name="connsiteX12" fmla="*/ 57597 w 70293"/>
                <a:gd name="connsiteY12" fmla="*/ 1481 h 56327"/>
                <a:gd name="connsiteX13" fmla="*/ 58930 w 70293"/>
                <a:gd name="connsiteY13" fmla="*/ 2623 h 56327"/>
                <a:gd name="connsiteX14" fmla="*/ 57787 w 70293"/>
                <a:gd name="connsiteY14" fmla="*/ 3955 h 56327"/>
                <a:gd name="connsiteX15" fmla="*/ 57787 w 70293"/>
                <a:gd name="connsiteY15" fmla="*/ 3955 h 56327"/>
                <a:gd name="connsiteX16" fmla="*/ 2359 w 70293"/>
                <a:gd name="connsiteY16" fmla="*/ 19749 h 56327"/>
                <a:gd name="connsiteX17" fmla="*/ 1406 w 70293"/>
                <a:gd name="connsiteY17" fmla="*/ 20510 h 56327"/>
                <a:gd name="connsiteX18" fmla="*/ 10359 w 70293"/>
                <a:gd name="connsiteY18" fmla="*/ 37827 h 56327"/>
                <a:gd name="connsiteX19" fmla="*/ 9025 w 70293"/>
                <a:gd name="connsiteY19" fmla="*/ 36495 h 56327"/>
                <a:gd name="connsiteX20" fmla="*/ 9025 w 70293"/>
                <a:gd name="connsiteY20" fmla="*/ 36115 h 56327"/>
                <a:gd name="connsiteX21" fmla="*/ 61026 w 70293"/>
                <a:gd name="connsiteY21" fmla="*/ 8522 h 56327"/>
                <a:gd name="connsiteX22" fmla="*/ 62549 w 70293"/>
                <a:gd name="connsiteY22" fmla="*/ 9473 h 56327"/>
                <a:gd name="connsiteX23" fmla="*/ 61597 w 70293"/>
                <a:gd name="connsiteY23" fmla="*/ 10996 h 56327"/>
                <a:gd name="connsiteX24" fmla="*/ 11121 w 70293"/>
                <a:gd name="connsiteY24" fmla="*/ 37066 h 56327"/>
                <a:gd name="connsiteX25" fmla="*/ 10359 w 70293"/>
                <a:gd name="connsiteY25" fmla="*/ 37827 h 56327"/>
                <a:gd name="connsiteX26" fmla="*/ 10359 w 70293"/>
                <a:gd name="connsiteY26" fmla="*/ 37827 h 5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293" h="56327">
                  <a:moveTo>
                    <a:pt x="35502" y="57809"/>
                  </a:moveTo>
                  <a:lnTo>
                    <a:pt x="35502" y="57809"/>
                  </a:lnTo>
                  <a:cubicBezTo>
                    <a:pt x="34739" y="57809"/>
                    <a:pt x="34168" y="57238"/>
                    <a:pt x="34168" y="56476"/>
                  </a:cubicBezTo>
                  <a:cubicBezTo>
                    <a:pt x="34168" y="56476"/>
                    <a:pt x="34168" y="56476"/>
                    <a:pt x="34168" y="56476"/>
                  </a:cubicBezTo>
                  <a:cubicBezTo>
                    <a:pt x="34739" y="49055"/>
                    <a:pt x="53787" y="29835"/>
                    <a:pt x="68454" y="20320"/>
                  </a:cubicBezTo>
                  <a:cubicBezTo>
                    <a:pt x="69025" y="19940"/>
                    <a:pt x="69788" y="20130"/>
                    <a:pt x="70168" y="20701"/>
                  </a:cubicBezTo>
                  <a:cubicBezTo>
                    <a:pt x="70549" y="21272"/>
                    <a:pt x="70359" y="22033"/>
                    <a:pt x="69788" y="22413"/>
                  </a:cubicBezTo>
                  <a:cubicBezTo>
                    <a:pt x="53787" y="32689"/>
                    <a:pt x="37026" y="50958"/>
                    <a:pt x="36644" y="56476"/>
                  </a:cubicBezTo>
                  <a:cubicBezTo>
                    <a:pt x="36835" y="57238"/>
                    <a:pt x="36264" y="57809"/>
                    <a:pt x="35502" y="57809"/>
                  </a:cubicBezTo>
                  <a:close/>
                  <a:moveTo>
                    <a:pt x="1406" y="20510"/>
                  </a:moveTo>
                  <a:cubicBezTo>
                    <a:pt x="644" y="20510"/>
                    <a:pt x="73" y="19940"/>
                    <a:pt x="73" y="19178"/>
                  </a:cubicBezTo>
                  <a:cubicBezTo>
                    <a:pt x="73" y="18988"/>
                    <a:pt x="73" y="18798"/>
                    <a:pt x="264" y="18607"/>
                  </a:cubicBezTo>
                  <a:cubicBezTo>
                    <a:pt x="5026" y="10615"/>
                    <a:pt x="37787" y="3003"/>
                    <a:pt x="57597" y="1481"/>
                  </a:cubicBezTo>
                  <a:cubicBezTo>
                    <a:pt x="58359" y="1481"/>
                    <a:pt x="58930" y="1861"/>
                    <a:pt x="58930" y="2623"/>
                  </a:cubicBezTo>
                  <a:cubicBezTo>
                    <a:pt x="58930" y="3384"/>
                    <a:pt x="58549" y="3955"/>
                    <a:pt x="57787" y="3955"/>
                  </a:cubicBezTo>
                  <a:cubicBezTo>
                    <a:pt x="57787" y="3955"/>
                    <a:pt x="57787" y="3955"/>
                    <a:pt x="57787" y="3955"/>
                  </a:cubicBezTo>
                  <a:cubicBezTo>
                    <a:pt x="36454" y="5667"/>
                    <a:pt x="6168" y="13469"/>
                    <a:pt x="2359" y="19749"/>
                  </a:cubicBezTo>
                  <a:cubicBezTo>
                    <a:pt x="2169" y="20130"/>
                    <a:pt x="1788" y="20510"/>
                    <a:pt x="1406" y="20510"/>
                  </a:cubicBezTo>
                  <a:close/>
                  <a:moveTo>
                    <a:pt x="10359" y="37827"/>
                  </a:moveTo>
                  <a:cubicBezTo>
                    <a:pt x="9597" y="37827"/>
                    <a:pt x="9025" y="37256"/>
                    <a:pt x="9025" y="36495"/>
                  </a:cubicBezTo>
                  <a:cubicBezTo>
                    <a:pt x="9025" y="36305"/>
                    <a:pt x="9025" y="36305"/>
                    <a:pt x="9025" y="36115"/>
                  </a:cubicBezTo>
                  <a:cubicBezTo>
                    <a:pt x="12073" y="27551"/>
                    <a:pt x="41787" y="14040"/>
                    <a:pt x="61026" y="8522"/>
                  </a:cubicBezTo>
                  <a:cubicBezTo>
                    <a:pt x="61787" y="8332"/>
                    <a:pt x="62358" y="8712"/>
                    <a:pt x="62549" y="9473"/>
                  </a:cubicBezTo>
                  <a:cubicBezTo>
                    <a:pt x="62740" y="10235"/>
                    <a:pt x="62358" y="10805"/>
                    <a:pt x="61597" y="10996"/>
                  </a:cubicBezTo>
                  <a:cubicBezTo>
                    <a:pt x="40835" y="16895"/>
                    <a:pt x="13597" y="30025"/>
                    <a:pt x="11121" y="37066"/>
                  </a:cubicBezTo>
                  <a:cubicBezTo>
                    <a:pt x="11502" y="37637"/>
                    <a:pt x="10930" y="37827"/>
                    <a:pt x="10359" y="37827"/>
                  </a:cubicBezTo>
                  <a:lnTo>
                    <a:pt x="10359" y="37827"/>
                  </a:lnTo>
                  <a:close/>
                </a:path>
              </a:pathLst>
            </a:custGeom>
            <a:solidFill>
              <a:srgbClr val="000000"/>
            </a:solidFill>
            <a:ln w="1903" cap="flat">
              <a:noFill/>
              <a:prstDash val="solid"/>
              <a:miter/>
            </a:ln>
          </p:spPr>
          <p:txBody>
            <a:bodyPr rtlCol="0" anchor="ctr"/>
            <a:lstStyle/>
            <a:p>
              <a:endParaRPr lang="fr-FR"/>
            </a:p>
          </p:txBody>
        </p:sp>
        <p:sp>
          <p:nvSpPr>
            <p:cNvPr id="1570" name="Forme libre 1569">
              <a:extLst>
                <a:ext uri="{FF2B5EF4-FFF2-40B4-BE49-F238E27FC236}">
                  <a16:creationId xmlns:a16="http://schemas.microsoft.com/office/drawing/2014/main" id="{A265F4A4-6D44-1775-9AB1-1CAE5F7277C4}"/>
                </a:ext>
              </a:extLst>
            </p:cNvPr>
            <p:cNvSpPr/>
            <p:nvPr/>
          </p:nvSpPr>
          <p:spPr>
            <a:xfrm>
              <a:off x="13595976" y="6473332"/>
              <a:ext cx="84190" cy="45480"/>
            </a:xfrm>
            <a:custGeom>
              <a:avLst/>
              <a:gdLst>
                <a:gd name="connsiteX0" fmla="*/ 84264 w 84190"/>
                <a:gd name="connsiteY0" fmla="*/ 44297 h 45480"/>
                <a:gd name="connsiteX1" fmla="*/ 82549 w 84190"/>
                <a:gd name="connsiteY1" fmla="*/ 46962 h 45480"/>
                <a:gd name="connsiteX2" fmla="*/ 34740 w 84190"/>
                <a:gd name="connsiteY2" fmla="*/ 31738 h 45480"/>
                <a:gd name="connsiteX3" fmla="*/ 73 w 84190"/>
                <a:gd name="connsiteY3" fmla="*/ 13089 h 45480"/>
                <a:gd name="connsiteX4" fmla="*/ 3883 w 84190"/>
                <a:gd name="connsiteY4" fmla="*/ 1481 h 45480"/>
                <a:gd name="connsiteX5" fmla="*/ 37407 w 84190"/>
                <a:gd name="connsiteY5" fmla="*/ 24316 h 45480"/>
                <a:gd name="connsiteX6" fmla="*/ 84264 w 84190"/>
                <a:gd name="connsiteY6" fmla="*/ 44297 h 45480"/>
                <a:gd name="connsiteX7" fmla="*/ 84264 w 84190"/>
                <a:gd name="connsiteY7" fmla="*/ 44297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90" h="45480">
                  <a:moveTo>
                    <a:pt x="84264" y="44297"/>
                  </a:moveTo>
                  <a:lnTo>
                    <a:pt x="82549" y="46962"/>
                  </a:lnTo>
                  <a:cubicBezTo>
                    <a:pt x="74168" y="46771"/>
                    <a:pt x="55502" y="41062"/>
                    <a:pt x="34740" y="31738"/>
                  </a:cubicBezTo>
                  <a:cubicBezTo>
                    <a:pt x="20644" y="25458"/>
                    <a:pt x="8264" y="18607"/>
                    <a:pt x="73" y="13089"/>
                  </a:cubicBezTo>
                  <a:cubicBezTo>
                    <a:pt x="1407" y="9283"/>
                    <a:pt x="2740" y="5287"/>
                    <a:pt x="3883" y="1481"/>
                  </a:cubicBezTo>
                  <a:cubicBezTo>
                    <a:pt x="11502" y="7951"/>
                    <a:pt x="23312" y="16324"/>
                    <a:pt x="37407" y="24316"/>
                  </a:cubicBezTo>
                  <a:cubicBezTo>
                    <a:pt x="57787" y="35924"/>
                    <a:pt x="76264" y="43726"/>
                    <a:pt x="84264" y="44297"/>
                  </a:cubicBezTo>
                  <a:lnTo>
                    <a:pt x="84264" y="44297"/>
                  </a:lnTo>
                  <a:close/>
                </a:path>
              </a:pathLst>
            </a:custGeom>
            <a:solidFill>
              <a:srgbClr val="000000"/>
            </a:solidFill>
            <a:ln w="1903" cap="flat">
              <a:noFill/>
              <a:prstDash val="solid"/>
              <a:miter/>
            </a:ln>
          </p:spPr>
          <p:txBody>
            <a:bodyPr rtlCol="0" anchor="ctr"/>
            <a:lstStyle/>
            <a:p>
              <a:endParaRPr lang="fr-FR"/>
            </a:p>
          </p:txBody>
        </p:sp>
        <p:sp>
          <p:nvSpPr>
            <p:cNvPr id="1571" name="Forme libre 1570">
              <a:extLst>
                <a:ext uri="{FF2B5EF4-FFF2-40B4-BE49-F238E27FC236}">
                  <a16:creationId xmlns:a16="http://schemas.microsoft.com/office/drawing/2014/main" id="{C83730A8-AA7E-80D7-95D7-B3855F18609E}"/>
                </a:ext>
              </a:extLst>
            </p:cNvPr>
            <p:cNvSpPr/>
            <p:nvPr/>
          </p:nvSpPr>
          <p:spPr>
            <a:xfrm>
              <a:off x="13594676" y="6471951"/>
              <a:ext cx="86633" cy="48194"/>
            </a:xfrm>
            <a:custGeom>
              <a:avLst/>
              <a:gdLst>
                <a:gd name="connsiteX0" fmla="*/ 83850 w 86633"/>
                <a:gd name="connsiteY0" fmla="*/ 49675 h 48194"/>
                <a:gd name="connsiteX1" fmla="*/ 83850 w 86633"/>
                <a:gd name="connsiteY1" fmla="*/ 49675 h 48194"/>
                <a:gd name="connsiteX2" fmla="*/ 35469 w 86633"/>
                <a:gd name="connsiteY2" fmla="*/ 34261 h 48194"/>
                <a:gd name="connsiteX3" fmla="*/ 612 w 86633"/>
                <a:gd name="connsiteY3" fmla="*/ 15422 h 48194"/>
                <a:gd name="connsiteX4" fmla="*/ 231 w 86633"/>
                <a:gd name="connsiteY4" fmla="*/ 13900 h 48194"/>
                <a:gd name="connsiteX5" fmla="*/ 4040 w 86633"/>
                <a:gd name="connsiteY5" fmla="*/ 2291 h 48194"/>
                <a:gd name="connsiteX6" fmla="*/ 5565 w 86633"/>
                <a:gd name="connsiteY6" fmla="*/ 1530 h 48194"/>
                <a:gd name="connsiteX7" fmla="*/ 5945 w 86633"/>
                <a:gd name="connsiteY7" fmla="*/ 1721 h 48194"/>
                <a:gd name="connsiteX8" fmla="*/ 39279 w 86633"/>
                <a:gd name="connsiteY8" fmla="*/ 24366 h 48194"/>
                <a:gd name="connsiteX9" fmla="*/ 85565 w 86633"/>
                <a:gd name="connsiteY9" fmla="*/ 44347 h 48194"/>
                <a:gd name="connsiteX10" fmla="*/ 86707 w 86633"/>
                <a:gd name="connsiteY10" fmla="*/ 45679 h 48194"/>
                <a:gd name="connsiteX11" fmla="*/ 86517 w 86633"/>
                <a:gd name="connsiteY11" fmla="*/ 46250 h 48194"/>
                <a:gd name="connsiteX12" fmla="*/ 84802 w 86633"/>
                <a:gd name="connsiteY12" fmla="*/ 48914 h 48194"/>
                <a:gd name="connsiteX13" fmla="*/ 83850 w 86633"/>
                <a:gd name="connsiteY13" fmla="*/ 49675 h 48194"/>
                <a:gd name="connsiteX14" fmla="*/ 83850 w 86633"/>
                <a:gd name="connsiteY14" fmla="*/ 49675 h 48194"/>
                <a:gd name="connsiteX15" fmla="*/ 2708 w 86633"/>
                <a:gd name="connsiteY15" fmla="*/ 13900 h 48194"/>
                <a:gd name="connsiteX16" fmla="*/ 36421 w 86633"/>
                <a:gd name="connsiteY16" fmla="*/ 31978 h 48194"/>
                <a:gd name="connsiteX17" fmla="*/ 83088 w 86633"/>
                <a:gd name="connsiteY17" fmla="*/ 47201 h 48194"/>
                <a:gd name="connsiteX18" fmla="*/ 83279 w 86633"/>
                <a:gd name="connsiteY18" fmla="*/ 46821 h 48194"/>
                <a:gd name="connsiteX19" fmla="*/ 37946 w 86633"/>
                <a:gd name="connsiteY19" fmla="*/ 26840 h 48194"/>
                <a:gd name="connsiteX20" fmla="*/ 5755 w 86633"/>
                <a:gd name="connsiteY20" fmla="*/ 5146 h 48194"/>
                <a:gd name="connsiteX21" fmla="*/ 2708 w 86633"/>
                <a:gd name="connsiteY21" fmla="*/ 13900 h 48194"/>
                <a:gd name="connsiteX22" fmla="*/ 2708 w 86633"/>
                <a:gd name="connsiteY22" fmla="*/ 13900 h 48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633" h="48194">
                  <a:moveTo>
                    <a:pt x="83850" y="49675"/>
                  </a:moveTo>
                  <a:lnTo>
                    <a:pt x="83850" y="49675"/>
                  </a:lnTo>
                  <a:cubicBezTo>
                    <a:pt x="74898" y="49485"/>
                    <a:pt x="55850" y="43396"/>
                    <a:pt x="35469" y="34261"/>
                  </a:cubicBezTo>
                  <a:cubicBezTo>
                    <a:pt x="21755" y="28172"/>
                    <a:pt x="8993" y="21321"/>
                    <a:pt x="612" y="15422"/>
                  </a:cubicBezTo>
                  <a:cubicBezTo>
                    <a:pt x="231" y="15041"/>
                    <a:pt x="-149" y="14470"/>
                    <a:pt x="231" y="13900"/>
                  </a:cubicBezTo>
                  <a:cubicBezTo>
                    <a:pt x="1565" y="10094"/>
                    <a:pt x="2897" y="6097"/>
                    <a:pt x="4040" y="2291"/>
                  </a:cubicBezTo>
                  <a:cubicBezTo>
                    <a:pt x="4231" y="1721"/>
                    <a:pt x="4993" y="1340"/>
                    <a:pt x="5565" y="1530"/>
                  </a:cubicBezTo>
                  <a:cubicBezTo>
                    <a:pt x="5755" y="1530"/>
                    <a:pt x="5945" y="1721"/>
                    <a:pt x="5945" y="1721"/>
                  </a:cubicBezTo>
                  <a:cubicBezTo>
                    <a:pt x="13755" y="8381"/>
                    <a:pt x="25945" y="16754"/>
                    <a:pt x="39279" y="24366"/>
                  </a:cubicBezTo>
                  <a:cubicBezTo>
                    <a:pt x="58898" y="35784"/>
                    <a:pt x="77564" y="43776"/>
                    <a:pt x="85565" y="44347"/>
                  </a:cubicBezTo>
                  <a:cubicBezTo>
                    <a:pt x="86326" y="44347"/>
                    <a:pt x="86707" y="44918"/>
                    <a:pt x="86707" y="45679"/>
                  </a:cubicBezTo>
                  <a:cubicBezTo>
                    <a:pt x="86707" y="45869"/>
                    <a:pt x="86707" y="46059"/>
                    <a:pt x="86517" y="46250"/>
                  </a:cubicBezTo>
                  <a:lnTo>
                    <a:pt x="84802" y="48914"/>
                  </a:lnTo>
                  <a:cubicBezTo>
                    <a:pt x="84612" y="49485"/>
                    <a:pt x="84231" y="49675"/>
                    <a:pt x="83850" y="49675"/>
                  </a:cubicBezTo>
                  <a:lnTo>
                    <a:pt x="83850" y="49675"/>
                  </a:lnTo>
                  <a:close/>
                  <a:moveTo>
                    <a:pt x="2708" y="13900"/>
                  </a:moveTo>
                  <a:cubicBezTo>
                    <a:pt x="11088" y="19609"/>
                    <a:pt x="23279" y="26078"/>
                    <a:pt x="36421" y="31978"/>
                  </a:cubicBezTo>
                  <a:cubicBezTo>
                    <a:pt x="55660" y="40731"/>
                    <a:pt x="74326" y="46630"/>
                    <a:pt x="83088" y="47201"/>
                  </a:cubicBezTo>
                  <a:lnTo>
                    <a:pt x="83279" y="46821"/>
                  </a:lnTo>
                  <a:cubicBezTo>
                    <a:pt x="74136" y="45298"/>
                    <a:pt x="56421" y="37496"/>
                    <a:pt x="37946" y="26840"/>
                  </a:cubicBezTo>
                  <a:cubicBezTo>
                    <a:pt x="25183" y="19609"/>
                    <a:pt x="13564" y="11616"/>
                    <a:pt x="5755" y="5146"/>
                  </a:cubicBezTo>
                  <a:cubicBezTo>
                    <a:pt x="4802" y="8000"/>
                    <a:pt x="3850" y="10855"/>
                    <a:pt x="2708" y="13900"/>
                  </a:cubicBezTo>
                  <a:lnTo>
                    <a:pt x="2708" y="13900"/>
                  </a:lnTo>
                  <a:close/>
                </a:path>
              </a:pathLst>
            </a:custGeom>
            <a:solidFill>
              <a:srgbClr val="000000"/>
            </a:solidFill>
            <a:ln w="1903" cap="flat">
              <a:noFill/>
              <a:prstDash val="solid"/>
              <a:miter/>
            </a:ln>
          </p:spPr>
          <p:txBody>
            <a:bodyPr rtlCol="0" anchor="ctr"/>
            <a:lstStyle/>
            <a:p>
              <a:endParaRPr lang="fr-FR"/>
            </a:p>
          </p:txBody>
        </p:sp>
        <p:sp>
          <p:nvSpPr>
            <p:cNvPr id="1572" name="Forme libre 1571">
              <a:extLst>
                <a:ext uri="{FF2B5EF4-FFF2-40B4-BE49-F238E27FC236}">
                  <a16:creationId xmlns:a16="http://schemas.microsoft.com/office/drawing/2014/main" id="{2D0077AB-A743-21B0-6392-2FF7EBB1FFE8}"/>
                </a:ext>
              </a:extLst>
            </p:cNvPr>
            <p:cNvSpPr/>
            <p:nvPr/>
          </p:nvSpPr>
          <p:spPr>
            <a:xfrm>
              <a:off x="13995023" y="6473332"/>
              <a:ext cx="318426" cy="258962"/>
            </a:xfrm>
            <a:custGeom>
              <a:avLst/>
              <a:gdLst>
                <a:gd name="connsiteX0" fmla="*/ 288263 w 318426"/>
                <a:gd name="connsiteY0" fmla="*/ 222985 h 258962"/>
                <a:gd name="connsiteX1" fmla="*/ 308835 w 318426"/>
                <a:gd name="connsiteY1" fmla="*/ 237828 h 258962"/>
                <a:gd name="connsiteX2" fmla="*/ 256454 w 318426"/>
                <a:gd name="connsiteY2" fmla="*/ 226982 h 258962"/>
                <a:gd name="connsiteX3" fmla="*/ 283692 w 318426"/>
                <a:gd name="connsiteY3" fmla="*/ 257619 h 258962"/>
                <a:gd name="connsiteX4" fmla="*/ 254359 w 318426"/>
                <a:gd name="connsiteY4" fmla="*/ 242776 h 258962"/>
                <a:gd name="connsiteX5" fmla="*/ 223311 w 318426"/>
                <a:gd name="connsiteY5" fmla="*/ 227172 h 258962"/>
                <a:gd name="connsiteX6" fmla="*/ 165406 w 318426"/>
                <a:gd name="connsiteY6" fmla="*/ 195773 h 258962"/>
                <a:gd name="connsiteX7" fmla="*/ 1787 w 318426"/>
                <a:gd name="connsiteY7" fmla="*/ 45249 h 258962"/>
                <a:gd name="connsiteX8" fmla="*/ 73 w 318426"/>
                <a:gd name="connsiteY8" fmla="*/ 42585 h 258962"/>
                <a:gd name="connsiteX9" fmla="*/ 1597 w 318426"/>
                <a:gd name="connsiteY9" fmla="*/ 42394 h 258962"/>
                <a:gd name="connsiteX10" fmla="*/ 50168 w 318426"/>
                <a:gd name="connsiteY10" fmla="*/ 22033 h 258962"/>
                <a:gd name="connsiteX11" fmla="*/ 81026 w 318426"/>
                <a:gd name="connsiteY11" fmla="*/ 1481 h 258962"/>
                <a:gd name="connsiteX12" fmla="*/ 84264 w 318426"/>
                <a:gd name="connsiteY12" fmla="*/ 11186 h 258962"/>
                <a:gd name="connsiteX13" fmla="*/ 221787 w 318426"/>
                <a:gd name="connsiteY13" fmla="*/ 175221 h 258962"/>
                <a:gd name="connsiteX14" fmla="*/ 269406 w 318426"/>
                <a:gd name="connsiteY14" fmla="*/ 159617 h 258962"/>
                <a:gd name="connsiteX15" fmla="*/ 242168 w 318426"/>
                <a:gd name="connsiteY15" fmla="*/ 187971 h 258962"/>
                <a:gd name="connsiteX16" fmla="*/ 268644 w 318426"/>
                <a:gd name="connsiteY16" fmla="*/ 181881 h 258962"/>
                <a:gd name="connsiteX17" fmla="*/ 272644 w 318426"/>
                <a:gd name="connsiteY17" fmla="*/ 161710 h 258962"/>
                <a:gd name="connsiteX18" fmla="*/ 278168 w 318426"/>
                <a:gd name="connsiteY18" fmla="*/ 206239 h 258962"/>
                <a:gd name="connsiteX19" fmla="*/ 317787 w 318426"/>
                <a:gd name="connsiteY19" fmla="*/ 220511 h 258962"/>
                <a:gd name="connsiteX20" fmla="*/ 288263 w 318426"/>
                <a:gd name="connsiteY20" fmla="*/ 222985 h 258962"/>
                <a:gd name="connsiteX21" fmla="*/ 288263 w 318426"/>
                <a:gd name="connsiteY21" fmla="*/ 222985 h 2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8426" h="258962">
                  <a:moveTo>
                    <a:pt x="288263" y="222985"/>
                  </a:moveTo>
                  <a:cubicBezTo>
                    <a:pt x="298930" y="228123"/>
                    <a:pt x="307311" y="233642"/>
                    <a:pt x="308835" y="237828"/>
                  </a:cubicBezTo>
                  <a:cubicBezTo>
                    <a:pt x="312835" y="249056"/>
                    <a:pt x="280264" y="234213"/>
                    <a:pt x="256454" y="226982"/>
                  </a:cubicBezTo>
                  <a:cubicBezTo>
                    <a:pt x="269978" y="237258"/>
                    <a:pt x="283311" y="251910"/>
                    <a:pt x="283692" y="257619"/>
                  </a:cubicBezTo>
                  <a:cubicBezTo>
                    <a:pt x="284264" y="267324"/>
                    <a:pt x="263692" y="249437"/>
                    <a:pt x="254359" y="242776"/>
                  </a:cubicBezTo>
                  <a:cubicBezTo>
                    <a:pt x="247692" y="238019"/>
                    <a:pt x="236454" y="231929"/>
                    <a:pt x="223311" y="227172"/>
                  </a:cubicBezTo>
                  <a:cubicBezTo>
                    <a:pt x="205216" y="220511"/>
                    <a:pt x="186358" y="208713"/>
                    <a:pt x="165406" y="195773"/>
                  </a:cubicBezTo>
                  <a:cubicBezTo>
                    <a:pt x="96264" y="152956"/>
                    <a:pt x="40644" y="106144"/>
                    <a:pt x="1787" y="45249"/>
                  </a:cubicBezTo>
                  <a:lnTo>
                    <a:pt x="73" y="42585"/>
                  </a:lnTo>
                  <a:cubicBezTo>
                    <a:pt x="644" y="42585"/>
                    <a:pt x="1216" y="42394"/>
                    <a:pt x="1597" y="42394"/>
                  </a:cubicBezTo>
                  <a:cubicBezTo>
                    <a:pt x="8645" y="42775"/>
                    <a:pt x="28454" y="34592"/>
                    <a:pt x="50168" y="22033"/>
                  </a:cubicBezTo>
                  <a:cubicBezTo>
                    <a:pt x="62549" y="14801"/>
                    <a:pt x="73407" y="7570"/>
                    <a:pt x="81026" y="1481"/>
                  </a:cubicBezTo>
                  <a:cubicBezTo>
                    <a:pt x="82169" y="4716"/>
                    <a:pt x="83121" y="8141"/>
                    <a:pt x="84264" y="11186"/>
                  </a:cubicBezTo>
                  <a:cubicBezTo>
                    <a:pt x="111502" y="87875"/>
                    <a:pt x="161407" y="135449"/>
                    <a:pt x="221787" y="175221"/>
                  </a:cubicBezTo>
                  <a:cubicBezTo>
                    <a:pt x="242168" y="150483"/>
                    <a:pt x="272073" y="150102"/>
                    <a:pt x="269406" y="159617"/>
                  </a:cubicBezTo>
                  <a:cubicBezTo>
                    <a:pt x="267692" y="165897"/>
                    <a:pt x="239882" y="173508"/>
                    <a:pt x="242168" y="187971"/>
                  </a:cubicBezTo>
                  <a:cubicBezTo>
                    <a:pt x="244073" y="200911"/>
                    <a:pt x="263311" y="203385"/>
                    <a:pt x="268644" y="181881"/>
                  </a:cubicBezTo>
                  <a:cubicBezTo>
                    <a:pt x="272263" y="167229"/>
                    <a:pt x="266740" y="161139"/>
                    <a:pt x="272644" y="161710"/>
                  </a:cubicBezTo>
                  <a:cubicBezTo>
                    <a:pt x="277787" y="162091"/>
                    <a:pt x="292263" y="184736"/>
                    <a:pt x="278168" y="206239"/>
                  </a:cubicBezTo>
                  <a:cubicBezTo>
                    <a:pt x="295692" y="209284"/>
                    <a:pt x="314549" y="214993"/>
                    <a:pt x="317787" y="220511"/>
                  </a:cubicBezTo>
                  <a:cubicBezTo>
                    <a:pt x="321978" y="227553"/>
                    <a:pt x="307121" y="225840"/>
                    <a:pt x="288263" y="222985"/>
                  </a:cubicBezTo>
                  <a:lnTo>
                    <a:pt x="288263" y="222985"/>
                  </a:lnTo>
                  <a:close/>
                </a:path>
              </a:pathLst>
            </a:custGeom>
            <a:solidFill>
              <a:srgbClr val="FFFFFF"/>
            </a:solidFill>
            <a:ln w="1903" cap="flat">
              <a:noFill/>
              <a:prstDash val="solid"/>
              <a:miter/>
            </a:ln>
          </p:spPr>
          <p:txBody>
            <a:bodyPr rtlCol="0" anchor="ctr"/>
            <a:lstStyle/>
            <a:p>
              <a:endParaRPr lang="fr-FR"/>
            </a:p>
          </p:txBody>
        </p:sp>
        <p:sp>
          <p:nvSpPr>
            <p:cNvPr id="1573" name="Forme libre 1572">
              <a:extLst>
                <a:ext uri="{FF2B5EF4-FFF2-40B4-BE49-F238E27FC236}">
                  <a16:creationId xmlns:a16="http://schemas.microsoft.com/office/drawing/2014/main" id="{9027FFC2-4740-14F8-9402-BCE6C5840087}"/>
                </a:ext>
              </a:extLst>
            </p:cNvPr>
            <p:cNvSpPr/>
            <p:nvPr/>
          </p:nvSpPr>
          <p:spPr>
            <a:xfrm>
              <a:off x="13994832" y="6473522"/>
              <a:ext cx="84000" cy="43611"/>
            </a:xfrm>
            <a:custGeom>
              <a:avLst/>
              <a:gdLst>
                <a:gd name="connsiteX0" fmla="*/ 84073 w 84000"/>
                <a:gd name="connsiteY0" fmla="*/ 10234 h 43611"/>
                <a:gd name="connsiteX1" fmla="*/ 2169 w 84000"/>
                <a:gd name="connsiteY1" fmla="*/ 45059 h 43611"/>
                <a:gd name="connsiteX2" fmla="*/ 2169 w 84000"/>
                <a:gd name="connsiteY2" fmla="*/ 45059 h 43611"/>
                <a:gd name="connsiteX3" fmla="*/ 73 w 84000"/>
                <a:gd name="connsiteY3" fmla="*/ 41824 h 43611"/>
                <a:gd name="connsiteX4" fmla="*/ 50359 w 84000"/>
                <a:gd name="connsiteY4" fmla="*/ 21843 h 43611"/>
                <a:gd name="connsiteX5" fmla="*/ 81026 w 84000"/>
                <a:gd name="connsiteY5" fmla="*/ 1481 h 43611"/>
                <a:gd name="connsiteX6" fmla="*/ 84073 w 84000"/>
                <a:gd name="connsiteY6" fmla="*/ 10234 h 43611"/>
                <a:gd name="connsiteX7" fmla="*/ 84073 w 84000"/>
                <a:gd name="connsiteY7" fmla="*/ 10234 h 4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000" h="43611">
                  <a:moveTo>
                    <a:pt x="84073" y="10234"/>
                  </a:moveTo>
                  <a:cubicBezTo>
                    <a:pt x="60645" y="26410"/>
                    <a:pt x="15502" y="46010"/>
                    <a:pt x="2169" y="45059"/>
                  </a:cubicBezTo>
                  <a:lnTo>
                    <a:pt x="2169" y="45059"/>
                  </a:lnTo>
                  <a:cubicBezTo>
                    <a:pt x="1216" y="43536"/>
                    <a:pt x="1216" y="43536"/>
                    <a:pt x="73" y="41824"/>
                  </a:cubicBezTo>
                  <a:cubicBezTo>
                    <a:pt x="5217" y="43917"/>
                    <a:pt x="26549" y="35544"/>
                    <a:pt x="50359" y="21843"/>
                  </a:cubicBezTo>
                  <a:cubicBezTo>
                    <a:pt x="61026" y="15753"/>
                    <a:pt x="71311" y="8902"/>
                    <a:pt x="81026" y="1481"/>
                  </a:cubicBezTo>
                  <a:cubicBezTo>
                    <a:pt x="82169" y="4906"/>
                    <a:pt x="83312" y="8522"/>
                    <a:pt x="84073" y="10234"/>
                  </a:cubicBezTo>
                  <a:lnTo>
                    <a:pt x="84073" y="10234"/>
                  </a:lnTo>
                  <a:close/>
                </a:path>
              </a:pathLst>
            </a:custGeom>
            <a:solidFill>
              <a:srgbClr val="000000"/>
            </a:solidFill>
            <a:ln w="1903" cap="flat">
              <a:noFill/>
              <a:prstDash val="solid"/>
              <a:miter/>
            </a:ln>
          </p:spPr>
          <p:txBody>
            <a:bodyPr rtlCol="0" anchor="ctr"/>
            <a:lstStyle/>
            <a:p>
              <a:endParaRPr lang="fr-FR"/>
            </a:p>
          </p:txBody>
        </p:sp>
        <p:sp>
          <p:nvSpPr>
            <p:cNvPr id="1574" name="Forme libre 1573">
              <a:extLst>
                <a:ext uri="{FF2B5EF4-FFF2-40B4-BE49-F238E27FC236}">
                  <a16:creationId xmlns:a16="http://schemas.microsoft.com/office/drawing/2014/main" id="{36830D01-DCC6-0437-2694-AE7B098924C7}"/>
                </a:ext>
              </a:extLst>
            </p:cNvPr>
            <p:cNvSpPr/>
            <p:nvPr/>
          </p:nvSpPr>
          <p:spPr>
            <a:xfrm>
              <a:off x="13993682" y="6472115"/>
              <a:ext cx="86368" cy="46316"/>
            </a:xfrm>
            <a:custGeom>
              <a:avLst/>
              <a:gdLst>
                <a:gd name="connsiteX0" fmla="*/ 4462 w 86368"/>
                <a:gd name="connsiteY0" fmla="*/ 47798 h 46316"/>
                <a:gd name="connsiteX1" fmla="*/ 3319 w 86368"/>
                <a:gd name="connsiteY1" fmla="*/ 47798 h 46316"/>
                <a:gd name="connsiteX2" fmla="*/ 2367 w 86368"/>
                <a:gd name="connsiteY2" fmla="*/ 47227 h 46316"/>
                <a:gd name="connsiteX3" fmla="*/ 843 w 86368"/>
                <a:gd name="connsiteY3" fmla="*/ 44943 h 46316"/>
                <a:gd name="connsiteX4" fmla="*/ 271 w 86368"/>
                <a:gd name="connsiteY4" fmla="*/ 43992 h 46316"/>
                <a:gd name="connsiteX5" fmla="*/ 653 w 86368"/>
                <a:gd name="connsiteY5" fmla="*/ 42279 h 46316"/>
                <a:gd name="connsiteX6" fmla="*/ 1796 w 86368"/>
                <a:gd name="connsiteY6" fmla="*/ 42089 h 46316"/>
                <a:gd name="connsiteX7" fmla="*/ 50938 w 86368"/>
                <a:gd name="connsiteY7" fmla="*/ 22108 h 46316"/>
                <a:gd name="connsiteX8" fmla="*/ 81414 w 86368"/>
                <a:gd name="connsiteY8" fmla="*/ 1746 h 46316"/>
                <a:gd name="connsiteX9" fmla="*/ 83128 w 86368"/>
                <a:gd name="connsiteY9" fmla="*/ 1936 h 46316"/>
                <a:gd name="connsiteX10" fmla="*/ 83319 w 86368"/>
                <a:gd name="connsiteY10" fmla="*/ 2317 h 46316"/>
                <a:gd name="connsiteX11" fmla="*/ 86367 w 86368"/>
                <a:gd name="connsiteY11" fmla="*/ 11071 h 46316"/>
                <a:gd name="connsiteX12" fmla="*/ 85985 w 86368"/>
                <a:gd name="connsiteY12" fmla="*/ 12593 h 46316"/>
                <a:gd name="connsiteX13" fmla="*/ 4462 w 86368"/>
                <a:gd name="connsiteY13" fmla="*/ 47798 h 46316"/>
                <a:gd name="connsiteX14" fmla="*/ 4081 w 86368"/>
                <a:gd name="connsiteY14" fmla="*/ 45134 h 46316"/>
                <a:gd name="connsiteX15" fmla="*/ 83700 w 86368"/>
                <a:gd name="connsiteY15" fmla="*/ 11071 h 46316"/>
                <a:gd name="connsiteX16" fmla="*/ 81605 w 86368"/>
                <a:gd name="connsiteY16" fmla="*/ 4791 h 46316"/>
                <a:gd name="connsiteX17" fmla="*/ 52272 w 86368"/>
                <a:gd name="connsiteY17" fmla="*/ 24201 h 46316"/>
                <a:gd name="connsiteX18" fmla="*/ 3890 w 86368"/>
                <a:gd name="connsiteY18" fmla="*/ 44753 h 46316"/>
                <a:gd name="connsiteX19" fmla="*/ 4081 w 86368"/>
                <a:gd name="connsiteY19" fmla="*/ 45134 h 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68" h="46316">
                  <a:moveTo>
                    <a:pt x="4462" y="47798"/>
                  </a:moveTo>
                  <a:cubicBezTo>
                    <a:pt x="4081" y="47798"/>
                    <a:pt x="3700" y="47798"/>
                    <a:pt x="3319" y="47798"/>
                  </a:cubicBezTo>
                  <a:cubicBezTo>
                    <a:pt x="2938" y="47798"/>
                    <a:pt x="2557" y="47607"/>
                    <a:pt x="2367" y="47227"/>
                  </a:cubicBezTo>
                  <a:cubicBezTo>
                    <a:pt x="1796" y="46466"/>
                    <a:pt x="1414" y="45704"/>
                    <a:pt x="843" y="44943"/>
                  </a:cubicBezTo>
                  <a:lnTo>
                    <a:pt x="271" y="43992"/>
                  </a:lnTo>
                  <a:cubicBezTo>
                    <a:pt x="-109" y="43421"/>
                    <a:pt x="81" y="42660"/>
                    <a:pt x="653" y="42279"/>
                  </a:cubicBezTo>
                  <a:cubicBezTo>
                    <a:pt x="1033" y="42089"/>
                    <a:pt x="1414" y="42089"/>
                    <a:pt x="1796" y="42089"/>
                  </a:cubicBezTo>
                  <a:cubicBezTo>
                    <a:pt x="5795" y="43801"/>
                    <a:pt x="25795" y="36761"/>
                    <a:pt x="50938" y="22108"/>
                  </a:cubicBezTo>
                  <a:cubicBezTo>
                    <a:pt x="62748" y="15257"/>
                    <a:pt x="73605" y="8026"/>
                    <a:pt x="81414" y="1746"/>
                  </a:cubicBezTo>
                  <a:cubicBezTo>
                    <a:pt x="81985" y="1366"/>
                    <a:pt x="82748" y="1366"/>
                    <a:pt x="83128" y="1936"/>
                  </a:cubicBezTo>
                  <a:cubicBezTo>
                    <a:pt x="83319" y="2127"/>
                    <a:pt x="83319" y="2127"/>
                    <a:pt x="83319" y="2317"/>
                  </a:cubicBezTo>
                  <a:cubicBezTo>
                    <a:pt x="84462" y="5742"/>
                    <a:pt x="85605" y="9358"/>
                    <a:pt x="86367" y="11071"/>
                  </a:cubicBezTo>
                  <a:cubicBezTo>
                    <a:pt x="86557" y="11641"/>
                    <a:pt x="86367" y="12212"/>
                    <a:pt x="85985" y="12593"/>
                  </a:cubicBezTo>
                  <a:cubicBezTo>
                    <a:pt x="63890" y="27816"/>
                    <a:pt x="19700" y="47798"/>
                    <a:pt x="4462" y="47798"/>
                  </a:cubicBezTo>
                  <a:close/>
                  <a:moveTo>
                    <a:pt x="4081" y="45134"/>
                  </a:moveTo>
                  <a:cubicBezTo>
                    <a:pt x="17034" y="45514"/>
                    <a:pt x="59891" y="27246"/>
                    <a:pt x="83700" y="11071"/>
                  </a:cubicBezTo>
                  <a:cubicBezTo>
                    <a:pt x="83128" y="9548"/>
                    <a:pt x="82367" y="7265"/>
                    <a:pt x="81605" y="4791"/>
                  </a:cubicBezTo>
                  <a:cubicBezTo>
                    <a:pt x="72272" y="11832"/>
                    <a:pt x="62557" y="18302"/>
                    <a:pt x="52272" y="24201"/>
                  </a:cubicBezTo>
                  <a:cubicBezTo>
                    <a:pt x="34557" y="34477"/>
                    <a:pt x="13224" y="44372"/>
                    <a:pt x="3890" y="44753"/>
                  </a:cubicBezTo>
                  <a:lnTo>
                    <a:pt x="4081" y="45134"/>
                  </a:lnTo>
                  <a:close/>
                </a:path>
              </a:pathLst>
            </a:custGeom>
            <a:solidFill>
              <a:srgbClr val="000000"/>
            </a:solidFill>
            <a:ln w="1903" cap="flat">
              <a:noFill/>
              <a:prstDash val="solid"/>
              <a:miter/>
            </a:ln>
          </p:spPr>
          <p:txBody>
            <a:bodyPr rtlCol="0" anchor="ctr"/>
            <a:lstStyle/>
            <a:p>
              <a:endParaRPr lang="fr-FR"/>
            </a:p>
          </p:txBody>
        </p:sp>
        <p:sp>
          <p:nvSpPr>
            <p:cNvPr id="1575" name="Forme libre 1574">
              <a:extLst>
                <a:ext uri="{FF2B5EF4-FFF2-40B4-BE49-F238E27FC236}">
                  <a16:creationId xmlns:a16="http://schemas.microsoft.com/office/drawing/2014/main" id="{01FF2A9A-49F2-3DC7-BD9B-F5EC777DCC8A}"/>
                </a:ext>
              </a:extLst>
            </p:cNvPr>
            <p:cNvSpPr/>
            <p:nvPr/>
          </p:nvSpPr>
          <p:spPr>
            <a:xfrm>
              <a:off x="13993872" y="6471925"/>
              <a:ext cx="320858" cy="261732"/>
            </a:xfrm>
            <a:custGeom>
              <a:avLst/>
              <a:gdLst>
                <a:gd name="connsiteX0" fmla="*/ 282938 w 320858"/>
                <a:gd name="connsiteY0" fmla="*/ 263213 h 261732"/>
                <a:gd name="connsiteX1" fmla="*/ 261224 w 320858"/>
                <a:gd name="connsiteY1" fmla="*/ 250082 h 261732"/>
                <a:gd name="connsiteX2" fmla="*/ 254748 w 320858"/>
                <a:gd name="connsiteY2" fmla="*/ 245325 h 261732"/>
                <a:gd name="connsiteX3" fmla="*/ 223890 w 320858"/>
                <a:gd name="connsiteY3" fmla="*/ 229721 h 261732"/>
                <a:gd name="connsiteX4" fmla="*/ 168081 w 320858"/>
                <a:gd name="connsiteY4" fmla="*/ 199654 h 261732"/>
                <a:gd name="connsiteX5" fmla="*/ 165795 w 320858"/>
                <a:gd name="connsiteY5" fmla="*/ 198132 h 261732"/>
                <a:gd name="connsiteX6" fmla="*/ 3129 w 320858"/>
                <a:gd name="connsiteY6" fmla="*/ 49130 h 261732"/>
                <a:gd name="connsiteX7" fmla="*/ 3129 w 320858"/>
                <a:gd name="connsiteY7" fmla="*/ 48939 h 261732"/>
                <a:gd name="connsiteX8" fmla="*/ 1986 w 320858"/>
                <a:gd name="connsiteY8" fmla="*/ 47227 h 261732"/>
                <a:gd name="connsiteX9" fmla="*/ 272 w 320858"/>
                <a:gd name="connsiteY9" fmla="*/ 44563 h 261732"/>
                <a:gd name="connsiteX10" fmla="*/ 653 w 320858"/>
                <a:gd name="connsiteY10" fmla="*/ 42850 h 261732"/>
                <a:gd name="connsiteX11" fmla="*/ 1224 w 320858"/>
                <a:gd name="connsiteY11" fmla="*/ 42660 h 261732"/>
                <a:gd name="connsiteX12" fmla="*/ 2748 w 320858"/>
                <a:gd name="connsiteY12" fmla="*/ 42470 h 261732"/>
                <a:gd name="connsiteX13" fmla="*/ 2938 w 320858"/>
                <a:gd name="connsiteY13" fmla="*/ 42470 h 261732"/>
                <a:gd name="connsiteX14" fmla="*/ 50748 w 320858"/>
                <a:gd name="connsiteY14" fmla="*/ 22298 h 261732"/>
                <a:gd name="connsiteX15" fmla="*/ 60081 w 320858"/>
                <a:gd name="connsiteY15" fmla="*/ 16589 h 261732"/>
                <a:gd name="connsiteX16" fmla="*/ 81415 w 320858"/>
                <a:gd name="connsiteY16" fmla="*/ 1746 h 261732"/>
                <a:gd name="connsiteX17" fmla="*/ 83129 w 320858"/>
                <a:gd name="connsiteY17" fmla="*/ 1936 h 261732"/>
                <a:gd name="connsiteX18" fmla="*/ 83319 w 320858"/>
                <a:gd name="connsiteY18" fmla="*/ 2317 h 261732"/>
                <a:gd name="connsiteX19" fmla="*/ 86557 w 320858"/>
                <a:gd name="connsiteY19" fmla="*/ 12022 h 261732"/>
                <a:gd name="connsiteX20" fmla="*/ 86938 w 320858"/>
                <a:gd name="connsiteY20" fmla="*/ 12974 h 261732"/>
                <a:gd name="connsiteX21" fmla="*/ 220462 w 320858"/>
                <a:gd name="connsiteY21" fmla="*/ 173203 h 261732"/>
                <a:gd name="connsiteX22" fmla="*/ 222747 w 320858"/>
                <a:gd name="connsiteY22" fmla="*/ 174725 h 261732"/>
                <a:gd name="connsiteX23" fmla="*/ 269033 w 320858"/>
                <a:gd name="connsiteY23" fmla="*/ 155125 h 261732"/>
                <a:gd name="connsiteX24" fmla="*/ 271890 w 320858"/>
                <a:gd name="connsiteY24" fmla="*/ 161024 h 261732"/>
                <a:gd name="connsiteX25" fmla="*/ 271509 w 320858"/>
                <a:gd name="connsiteY25" fmla="*/ 161785 h 261732"/>
                <a:gd name="connsiteX26" fmla="*/ 273795 w 320858"/>
                <a:gd name="connsiteY26" fmla="*/ 161595 h 261732"/>
                <a:gd name="connsiteX27" fmla="*/ 282747 w 320858"/>
                <a:gd name="connsiteY27" fmla="*/ 171110 h 261732"/>
                <a:gd name="connsiteX28" fmla="*/ 281414 w 320858"/>
                <a:gd name="connsiteY28" fmla="*/ 206314 h 261732"/>
                <a:gd name="connsiteX29" fmla="*/ 320081 w 320858"/>
                <a:gd name="connsiteY29" fmla="*/ 220777 h 261732"/>
                <a:gd name="connsiteX30" fmla="*/ 320462 w 320858"/>
                <a:gd name="connsiteY30" fmla="*/ 225344 h 261732"/>
                <a:gd name="connsiteX31" fmla="*/ 296462 w 320858"/>
                <a:gd name="connsiteY31" fmla="*/ 226295 h 261732"/>
                <a:gd name="connsiteX32" fmla="*/ 311129 w 320858"/>
                <a:gd name="connsiteY32" fmla="*/ 238474 h 261732"/>
                <a:gd name="connsiteX33" fmla="*/ 310557 w 320858"/>
                <a:gd name="connsiteY33" fmla="*/ 243041 h 261732"/>
                <a:gd name="connsiteX34" fmla="*/ 276271 w 320858"/>
                <a:gd name="connsiteY34" fmla="*/ 235810 h 261732"/>
                <a:gd name="connsiteX35" fmla="*/ 263510 w 320858"/>
                <a:gd name="connsiteY35" fmla="*/ 231433 h 261732"/>
                <a:gd name="connsiteX36" fmla="*/ 285986 w 320858"/>
                <a:gd name="connsiteY36" fmla="*/ 258646 h 261732"/>
                <a:gd name="connsiteX37" fmla="*/ 284462 w 320858"/>
                <a:gd name="connsiteY37" fmla="*/ 262452 h 261732"/>
                <a:gd name="connsiteX38" fmla="*/ 282938 w 320858"/>
                <a:gd name="connsiteY38" fmla="*/ 263213 h 261732"/>
                <a:gd name="connsiteX39" fmla="*/ 282938 w 320858"/>
                <a:gd name="connsiteY39" fmla="*/ 263213 h 261732"/>
                <a:gd name="connsiteX40" fmla="*/ 5034 w 320858"/>
                <a:gd name="connsiteY40" fmla="*/ 47607 h 261732"/>
                <a:gd name="connsiteX41" fmla="*/ 5034 w 320858"/>
                <a:gd name="connsiteY41" fmla="*/ 47607 h 261732"/>
                <a:gd name="connsiteX42" fmla="*/ 167129 w 320858"/>
                <a:gd name="connsiteY42" fmla="*/ 196038 h 261732"/>
                <a:gd name="connsiteX43" fmla="*/ 169414 w 320858"/>
                <a:gd name="connsiteY43" fmla="*/ 197561 h 261732"/>
                <a:gd name="connsiteX44" fmla="*/ 224843 w 320858"/>
                <a:gd name="connsiteY44" fmla="*/ 227437 h 261732"/>
                <a:gd name="connsiteX45" fmla="*/ 256271 w 320858"/>
                <a:gd name="connsiteY45" fmla="*/ 243232 h 261732"/>
                <a:gd name="connsiteX46" fmla="*/ 262747 w 320858"/>
                <a:gd name="connsiteY46" fmla="*/ 248179 h 261732"/>
                <a:gd name="connsiteX47" fmla="*/ 283319 w 320858"/>
                <a:gd name="connsiteY47" fmla="*/ 260739 h 261732"/>
                <a:gd name="connsiteX48" fmla="*/ 283699 w 320858"/>
                <a:gd name="connsiteY48" fmla="*/ 259216 h 261732"/>
                <a:gd name="connsiteX49" fmla="*/ 256843 w 320858"/>
                <a:gd name="connsiteY49" fmla="*/ 229530 h 261732"/>
                <a:gd name="connsiteX50" fmla="*/ 256652 w 320858"/>
                <a:gd name="connsiteY50" fmla="*/ 227818 h 261732"/>
                <a:gd name="connsiteX51" fmla="*/ 257985 w 320858"/>
                <a:gd name="connsiteY51" fmla="*/ 227437 h 261732"/>
                <a:gd name="connsiteX52" fmla="*/ 277223 w 320858"/>
                <a:gd name="connsiteY52" fmla="*/ 233907 h 261732"/>
                <a:gd name="connsiteX53" fmla="*/ 309033 w 320858"/>
                <a:gd name="connsiteY53" fmla="*/ 241709 h 261732"/>
                <a:gd name="connsiteX54" fmla="*/ 309033 w 320858"/>
                <a:gd name="connsiteY54" fmla="*/ 239806 h 261732"/>
                <a:gd name="connsiteX55" fmla="*/ 289033 w 320858"/>
                <a:gd name="connsiteY55" fmla="*/ 225724 h 261732"/>
                <a:gd name="connsiteX56" fmla="*/ 288461 w 320858"/>
                <a:gd name="connsiteY56" fmla="*/ 224012 h 261732"/>
                <a:gd name="connsiteX57" fmla="*/ 289795 w 320858"/>
                <a:gd name="connsiteY57" fmla="*/ 223251 h 261732"/>
                <a:gd name="connsiteX58" fmla="*/ 318557 w 320858"/>
                <a:gd name="connsiteY58" fmla="*/ 224392 h 261732"/>
                <a:gd name="connsiteX59" fmla="*/ 318176 w 320858"/>
                <a:gd name="connsiteY59" fmla="*/ 222489 h 261732"/>
                <a:gd name="connsiteX60" fmla="*/ 279319 w 320858"/>
                <a:gd name="connsiteY60" fmla="*/ 208788 h 261732"/>
                <a:gd name="connsiteX61" fmla="*/ 278366 w 320858"/>
                <a:gd name="connsiteY61" fmla="*/ 207266 h 261732"/>
                <a:gd name="connsiteX62" fmla="*/ 278557 w 320858"/>
                <a:gd name="connsiteY62" fmla="*/ 206885 h 261732"/>
                <a:gd name="connsiteX63" fmla="*/ 280842 w 320858"/>
                <a:gd name="connsiteY63" fmla="*/ 172632 h 261732"/>
                <a:gd name="connsiteX64" fmla="*/ 273986 w 320858"/>
                <a:gd name="connsiteY64" fmla="*/ 164449 h 261732"/>
                <a:gd name="connsiteX65" fmla="*/ 272652 w 320858"/>
                <a:gd name="connsiteY65" fmla="*/ 164639 h 261732"/>
                <a:gd name="connsiteX66" fmla="*/ 272462 w 320858"/>
                <a:gd name="connsiteY66" fmla="*/ 168255 h 261732"/>
                <a:gd name="connsiteX67" fmla="*/ 271319 w 320858"/>
                <a:gd name="connsiteY67" fmla="*/ 183859 h 261732"/>
                <a:gd name="connsiteX68" fmla="*/ 253986 w 320858"/>
                <a:gd name="connsiteY68" fmla="*/ 200796 h 261732"/>
                <a:gd name="connsiteX69" fmla="*/ 242367 w 320858"/>
                <a:gd name="connsiteY69" fmla="*/ 189758 h 261732"/>
                <a:gd name="connsiteX70" fmla="*/ 260653 w 320858"/>
                <a:gd name="connsiteY70" fmla="*/ 167874 h 261732"/>
                <a:gd name="connsiteX71" fmla="*/ 269604 w 320858"/>
                <a:gd name="connsiteY71" fmla="*/ 160834 h 261732"/>
                <a:gd name="connsiteX72" fmla="*/ 268081 w 320858"/>
                <a:gd name="connsiteY72" fmla="*/ 157789 h 261732"/>
                <a:gd name="connsiteX73" fmla="*/ 224272 w 320858"/>
                <a:gd name="connsiteY73" fmla="*/ 177580 h 261732"/>
                <a:gd name="connsiteX74" fmla="*/ 222557 w 320858"/>
                <a:gd name="connsiteY74" fmla="*/ 177770 h 261732"/>
                <a:gd name="connsiteX75" fmla="*/ 219319 w 320858"/>
                <a:gd name="connsiteY75" fmla="*/ 175677 h 261732"/>
                <a:gd name="connsiteX76" fmla="*/ 84843 w 320858"/>
                <a:gd name="connsiteY76" fmla="*/ 14115 h 261732"/>
                <a:gd name="connsiteX77" fmla="*/ 84462 w 320858"/>
                <a:gd name="connsiteY77" fmla="*/ 13164 h 261732"/>
                <a:gd name="connsiteX78" fmla="*/ 81795 w 320858"/>
                <a:gd name="connsiteY78" fmla="*/ 5171 h 261732"/>
                <a:gd name="connsiteX79" fmla="*/ 61605 w 320858"/>
                <a:gd name="connsiteY79" fmla="*/ 19063 h 261732"/>
                <a:gd name="connsiteX80" fmla="*/ 52271 w 320858"/>
                <a:gd name="connsiteY80" fmla="*/ 24772 h 261732"/>
                <a:gd name="connsiteX81" fmla="*/ 3700 w 320858"/>
                <a:gd name="connsiteY81" fmla="*/ 45324 h 261732"/>
                <a:gd name="connsiteX82" fmla="*/ 4272 w 320858"/>
                <a:gd name="connsiteY82" fmla="*/ 46275 h 261732"/>
                <a:gd name="connsiteX83" fmla="*/ 5034 w 320858"/>
                <a:gd name="connsiteY83" fmla="*/ 47607 h 261732"/>
                <a:gd name="connsiteX84" fmla="*/ 5034 w 320858"/>
                <a:gd name="connsiteY84" fmla="*/ 47607 h 261732"/>
                <a:gd name="connsiteX85" fmla="*/ 269795 w 320858"/>
                <a:gd name="connsiteY85" fmla="*/ 164259 h 261732"/>
                <a:gd name="connsiteX86" fmla="*/ 261795 w 320858"/>
                <a:gd name="connsiteY86" fmla="*/ 169777 h 261732"/>
                <a:gd name="connsiteX87" fmla="*/ 244652 w 320858"/>
                <a:gd name="connsiteY87" fmla="*/ 189188 h 261732"/>
                <a:gd name="connsiteX88" fmla="*/ 253986 w 320858"/>
                <a:gd name="connsiteY88" fmla="*/ 197941 h 261732"/>
                <a:gd name="connsiteX89" fmla="*/ 268652 w 320858"/>
                <a:gd name="connsiteY89" fmla="*/ 182908 h 261732"/>
                <a:gd name="connsiteX90" fmla="*/ 269795 w 320858"/>
                <a:gd name="connsiteY90" fmla="*/ 168065 h 261732"/>
                <a:gd name="connsiteX91" fmla="*/ 269795 w 320858"/>
                <a:gd name="connsiteY91" fmla="*/ 164259 h 26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20858" h="261732">
                  <a:moveTo>
                    <a:pt x="282938" y="263213"/>
                  </a:moveTo>
                  <a:cubicBezTo>
                    <a:pt x="278748" y="263213"/>
                    <a:pt x="271509" y="257884"/>
                    <a:pt x="261224" y="250082"/>
                  </a:cubicBezTo>
                  <a:cubicBezTo>
                    <a:pt x="258938" y="248179"/>
                    <a:pt x="256652" y="246467"/>
                    <a:pt x="254748" y="245325"/>
                  </a:cubicBezTo>
                  <a:cubicBezTo>
                    <a:pt x="246938" y="239806"/>
                    <a:pt x="235319" y="233907"/>
                    <a:pt x="223890" y="229721"/>
                  </a:cubicBezTo>
                  <a:cubicBezTo>
                    <a:pt x="206367" y="223251"/>
                    <a:pt x="187700" y="211833"/>
                    <a:pt x="168081" y="199654"/>
                  </a:cubicBezTo>
                  <a:lnTo>
                    <a:pt x="165795" y="198132"/>
                  </a:lnTo>
                  <a:cubicBezTo>
                    <a:pt x="90366" y="151509"/>
                    <a:pt x="38558" y="104125"/>
                    <a:pt x="3129" y="49130"/>
                  </a:cubicBezTo>
                  <a:cubicBezTo>
                    <a:pt x="3129" y="49130"/>
                    <a:pt x="3129" y="49130"/>
                    <a:pt x="3129" y="48939"/>
                  </a:cubicBezTo>
                  <a:cubicBezTo>
                    <a:pt x="2748" y="48369"/>
                    <a:pt x="2367" y="47798"/>
                    <a:pt x="1986" y="47227"/>
                  </a:cubicBezTo>
                  <a:lnTo>
                    <a:pt x="272" y="44563"/>
                  </a:lnTo>
                  <a:cubicBezTo>
                    <a:pt x="-110" y="43992"/>
                    <a:pt x="81" y="43231"/>
                    <a:pt x="653" y="42850"/>
                  </a:cubicBezTo>
                  <a:cubicBezTo>
                    <a:pt x="843" y="42660"/>
                    <a:pt x="1033" y="42660"/>
                    <a:pt x="1224" y="42660"/>
                  </a:cubicBezTo>
                  <a:cubicBezTo>
                    <a:pt x="1795" y="42660"/>
                    <a:pt x="2177" y="42470"/>
                    <a:pt x="2748" y="42470"/>
                  </a:cubicBezTo>
                  <a:cubicBezTo>
                    <a:pt x="2748" y="42470"/>
                    <a:pt x="2938" y="42470"/>
                    <a:pt x="2938" y="42470"/>
                  </a:cubicBezTo>
                  <a:cubicBezTo>
                    <a:pt x="9986" y="42850"/>
                    <a:pt x="29986" y="34287"/>
                    <a:pt x="50748" y="22298"/>
                  </a:cubicBezTo>
                  <a:cubicBezTo>
                    <a:pt x="53986" y="20395"/>
                    <a:pt x="57033" y="18683"/>
                    <a:pt x="60081" y="16589"/>
                  </a:cubicBezTo>
                  <a:cubicBezTo>
                    <a:pt x="67509" y="12022"/>
                    <a:pt x="74557" y="7074"/>
                    <a:pt x="81415" y="1746"/>
                  </a:cubicBezTo>
                  <a:cubicBezTo>
                    <a:pt x="81986" y="1365"/>
                    <a:pt x="82747" y="1365"/>
                    <a:pt x="83129" y="1936"/>
                  </a:cubicBezTo>
                  <a:cubicBezTo>
                    <a:pt x="83319" y="2127"/>
                    <a:pt x="83319" y="2127"/>
                    <a:pt x="83319" y="2317"/>
                  </a:cubicBezTo>
                  <a:cubicBezTo>
                    <a:pt x="84272" y="5552"/>
                    <a:pt x="85415" y="8787"/>
                    <a:pt x="86557" y="12022"/>
                  </a:cubicBezTo>
                  <a:cubicBezTo>
                    <a:pt x="86748" y="12403"/>
                    <a:pt x="86748" y="12783"/>
                    <a:pt x="86938" y="12974"/>
                  </a:cubicBezTo>
                  <a:cubicBezTo>
                    <a:pt x="110177" y="77865"/>
                    <a:pt x="151319" y="127341"/>
                    <a:pt x="220462" y="173203"/>
                  </a:cubicBezTo>
                  <a:cubicBezTo>
                    <a:pt x="221224" y="173774"/>
                    <a:pt x="221985" y="174154"/>
                    <a:pt x="222747" y="174725"/>
                  </a:cubicBezTo>
                  <a:cubicBezTo>
                    <a:pt x="239700" y="154934"/>
                    <a:pt x="261795" y="151319"/>
                    <a:pt x="269033" y="155125"/>
                  </a:cubicBezTo>
                  <a:cubicBezTo>
                    <a:pt x="271509" y="156457"/>
                    <a:pt x="272462" y="158550"/>
                    <a:pt x="271890" y="161024"/>
                  </a:cubicBezTo>
                  <a:cubicBezTo>
                    <a:pt x="271890" y="161214"/>
                    <a:pt x="271700" y="161595"/>
                    <a:pt x="271509" y="161785"/>
                  </a:cubicBezTo>
                  <a:cubicBezTo>
                    <a:pt x="272271" y="161595"/>
                    <a:pt x="273034" y="161405"/>
                    <a:pt x="273795" y="161595"/>
                  </a:cubicBezTo>
                  <a:cubicBezTo>
                    <a:pt x="276462" y="161785"/>
                    <a:pt x="280081" y="165591"/>
                    <a:pt x="282747" y="171110"/>
                  </a:cubicBezTo>
                  <a:cubicBezTo>
                    <a:pt x="284842" y="175486"/>
                    <a:pt x="290747" y="190520"/>
                    <a:pt x="281414" y="206314"/>
                  </a:cubicBezTo>
                  <a:cubicBezTo>
                    <a:pt x="297414" y="209359"/>
                    <a:pt x="316652" y="214878"/>
                    <a:pt x="320081" y="220777"/>
                  </a:cubicBezTo>
                  <a:cubicBezTo>
                    <a:pt x="321033" y="222489"/>
                    <a:pt x="321224" y="224012"/>
                    <a:pt x="320462" y="225344"/>
                  </a:cubicBezTo>
                  <a:cubicBezTo>
                    <a:pt x="318366" y="228389"/>
                    <a:pt x="311318" y="228198"/>
                    <a:pt x="296462" y="226295"/>
                  </a:cubicBezTo>
                  <a:cubicBezTo>
                    <a:pt x="303319" y="230101"/>
                    <a:pt x="309795" y="234478"/>
                    <a:pt x="311129" y="238474"/>
                  </a:cubicBezTo>
                  <a:cubicBezTo>
                    <a:pt x="311890" y="240377"/>
                    <a:pt x="311700" y="241900"/>
                    <a:pt x="310557" y="243041"/>
                  </a:cubicBezTo>
                  <a:cubicBezTo>
                    <a:pt x="307129" y="246467"/>
                    <a:pt x="295319" y="242471"/>
                    <a:pt x="276271" y="235810"/>
                  </a:cubicBezTo>
                  <a:cubicBezTo>
                    <a:pt x="272081" y="234288"/>
                    <a:pt x="267700" y="232766"/>
                    <a:pt x="263510" y="231433"/>
                  </a:cubicBezTo>
                  <a:cubicBezTo>
                    <a:pt x="274748" y="240948"/>
                    <a:pt x="285604" y="253127"/>
                    <a:pt x="285986" y="258646"/>
                  </a:cubicBezTo>
                  <a:cubicBezTo>
                    <a:pt x="286176" y="260929"/>
                    <a:pt x="285224" y="262071"/>
                    <a:pt x="284462" y="262452"/>
                  </a:cubicBezTo>
                  <a:cubicBezTo>
                    <a:pt x="284081" y="263213"/>
                    <a:pt x="283510" y="263213"/>
                    <a:pt x="282938" y="263213"/>
                  </a:cubicBezTo>
                  <a:lnTo>
                    <a:pt x="282938" y="263213"/>
                  </a:lnTo>
                  <a:close/>
                  <a:moveTo>
                    <a:pt x="5034" y="47607"/>
                  </a:moveTo>
                  <a:cubicBezTo>
                    <a:pt x="5034" y="47607"/>
                    <a:pt x="5034" y="47607"/>
                    <a:pt x="5034" y="47607"/>
                  </a:cubicBezTo>
                  <a:cubicBezTo>
                    <a:pt x="40462" y="102413"/>
                    <a:pt x="91891" y="149606"/>
                    <a:pt x="167129" y="196038"/>
                  </a:cubicBezTo>
                  <a:lnTo>
                    <a:pt x="169414" y="197561"/>
                  </a:lnTo>
                  <a:cubicBezTo>
                    <a:pt x="189034" y="209740"/>
                    <a:pt x="207509" y="221157"/>
                    <a:pt x="224843" y="227437"/>
                  </a:cubicBezTo>
                  <a:cubicBezTo>
                    <a:pt x="236462" y="231624"/>
                    <a:pt x="248272" y="237523"/>
                    <a:pt x="256271" y="243232"/>
                  </a:cubicBezTo>
                  <a:cubicBezTo>
                    <a:pt x="258176" y="244564"/>
                    <a:pt x="260462" y="246276"/>
                    <a:pt x="262747" y="248179"/>
                  </a:cubicBezTo>
                  <a:cubicBezTo>
                    <a:pt x="269033" y="252937"/>
                    <a:pt x="280842" y="262071"/>
                    <a:pt x="283319" y="260739"/>
                  </a:cubicBezTo>
                  <a:cubicBezTo>
                    <a:pt x="283510" y="260549"/>
                    <a:pt x="283699" y="259978"/>
                    <a:pt x="283699" y="259216"/>
                  </a:cubicBezTo>
                  <a:cubicBezTo>
                    <a:pt x="283319" y="254269"/>
                    <a:pt x="270366" y="239806"/>
                    <a:pt x="256843" y="229530"/>
                  </a:cubicBezTo>
                  <a:cubicBezTo>
                    <a:pt x="256271" y="229150"/>
                    <a:pt x="256271" y="228389"/>
                    <a:pt x="256652" y="227818"/>
                  </a:cubicBezTo>
                  <a:cubicBezTo>
                    <a:pt x="257033" y="227437"/>
                    <a:pt x="257605" y="227247"/>
                    <a:pt x="257985" y="227437"/>
                  </a:cubicBezTo>
                  <a:cubicBezTo>
                    <a:pt x="264081" y="229340"/>
                    <a:pt x="270747" y="231624"/>
                    <a:pt x="277223" y="233907"/>
                  </a:cubicBezTo>
                  <a:cubicBezTo>
                    <a:pt x="290176" y="238474"/>
                    <a:pt x="306557" y="244183"/>
                    <a:pt x="309033" y="241709"/>
                  </a:cubicBezTo>
                  <a:cubicBezTo>
                    <a:pt x="309414" y="241329"/>
                    <a:pt x="309224" y="240568"/>
                    <a:pt x="309033" y="239806"/>
                  </a:cubicBezTo>
                  <a:cubicBezTo>
                    <a:pt x="307890" y="236381"/>
                    <a:pt x="300653" y="231243"/>
                    <a:pt x="289033" y="225724"/>
                  </a:cubicBezTo>
                  <a:cubicBezTo>
                    <a:pt x="288461" y="225344"/>
                    <a:pt x="288081" y="224583"/>
                    <a:pt x="288461" y="224012"/>
                  </a:cubicBezTo>
                  <a:cubicBezTo>
                    <a:pt x="288652" y="223441"/>
                    <a:pt x="289224" y="223251"/>
                    <a:pt x="289795" y="223251"/>
                  </a:cubicBezTo>
                  <a:cubicBezTo>
                    <a:pt x="299890" y="224773"/>
                    <a:pt x="316652" y="227057"/>
                    <a:pt x="318557" y="224392"/>
                  </a:cubicBezTo>
                  <a:cubicBezTo>
                    <a:pt x="318937" y="224012"/>
                    <a:pt x="318366" y="223060"/>
                    <a:pt x="318176" y="222489"/>
                  </a:cubicBezTo>
                  <a:cubicBezTo>
                    <a:pt x="315509" y="218113"/>
                    <a:pt x="299700" y="212404"/>
                    <a:pt x="279319" y="208788"/>
                  </a:cubicBezTo>
                  <a:cubicBezTo>
                    <a:pt x="278557" y="208598"/>
                    <a:pt x="278176" y="208027"/>
                    <a:pt x="278366" y="207266"/>
                  </a:cubicBezTo>
                  <a:cubicBezTo>
                    <a:pt x="278366" y="207076"/>
                    <a:pt x="278366" y="206885"/>
                    <a:pt x="278557" y="206885"/>
                  </a:cubicBezTo>
                  <a:cubicBezTo>
                    <a:pt x="288652" y="191661"/>
                    <a:pt x="282747" y="176818"/>
                    <a:pt x="280842" y="172632"/>
                  </a:cubicBezTo>
                  <a:cubicBezTo>
                    <a:pt x="278176" y="167304"/>
                    <a:pt x="275128" y="164639"/>
                    <a:pt x="273986" y="164449"/>
                  </a:cubicBezTo>
                  <a:cubicBezTo>
                    <a:pt x="272843" y="164259"/>
                    <a:pt x="272652" y="164639"/>
                    <a:pt x="272652" y="164639"/>
                  </a:cubicBezTo>
                  <a:cubicBezTo>
                    <a:pt x="272271" y="165020"/>
                    <a:pt x="272462" y="166733"/>
                    <a:pt x="272462" y="168255"/>
                  </a:cubicBezTo>
                  <a:cubicBezTo>
                    <a:pt x="273034" y="173393"/>
                    <a:pt x="272462" y="178721"/>
                    <a:pt x="271319" y="183859"/>
                  </a:cubicBezTo>
                  <a:cubicBezTo>
                    <a:pt x="268081" y="196800"/>
                    <a:pt x="259890" y="200986"/>
                    <a:pt x="253986" y="200796"/>
                  </a:cubicBezTo>
                  <a:cubicBezTo>
                    <a:pt x="247890" y="200415"/>
                    <a:pt x="243319" y="196038"/>
                    <a:pt x="242367" y="189758"/>
                  </a:cubicBezTo>
                  <a:cubicBezTo>
                    <a:pt x="240842" y="179673"/>
                    <a:pt x="251891" y="173013"/>
                    <a:pt x="260653" y="167874"/>
                  </a:cubicBezTo>
                  <a:cubicBezTo>
                    <a:pt x="264843" y="165401"/>
                    <a:pt x="269224" y="162736"/>
                    <a:pt x="269604" y="160834"/>
                  </a:cubicBezTo>
                  <a:cubicBezTo>
                    <a:pt x="269795" y="160072"/>
                    <a:pt x="269986" y="158740"/>
                    <a:pt x="268081" y="157789"/>
                  </a:cubicBezTo>
                  <a:cubicBezTo>
                    <a:pt x="261605" y="154363"/>
                    <a:pt x="240271" y="158360"/>
                    <a:pt x="224272" y="177580"/>
                  </a:cubicBezTo>
                  <a:cubicBezTo>
                    <a:pt x="223890" y="178150"/>
                    <a:pt x="223128" y="178150"/>
                    <a:pt x="222557" y="177770"/>
                  </a:cubicBezTo>
                  <a:cubicBezTo>
                    <a:pt x="221414" y="177009"/>
                    <a:pt x="220462" y="176438"/>
                    <a:pt x="219319" y="175677"/>
                  </a:cubicBezTo>
                  <a:cubicBezTo>
                    <a:pt x="149795" y="129435"/>
                    <a:pt x="108272" y="79577"/>
                    <a:pt x="84843" y="14115"/>
                  </a:cubicBezTo>
                  <a:cubicBezTo>
                    <a:pt x="84652" y="13735"/>
                    <a:pt x="84652" y="13354"/>
                    <a:pt x="84462" y="13164"/>
                  </a:cubicBezTo>
                  <a:cubicBezTo>
                    <a:pt x="83510" y="10500"/>
                    <a:pt x="82558" y="7836"/>
                    <a:pt x="81795" y="5171"/>
                  </a:cubicBezTo>
                  <a:cubicBezTo>
                    <a:pt x="75319" y="10119"/>
                    <a:pt x="68652" y="14877"/>
                    <a:pt x="61605" y="19063"/>
                  </a:cubicBezTo>
                  <a:cubicBezTo>
                    <a:pt x="58558" y="20966"/>
                    <a:pt x="55319" y="22869"/>
                    <a:pt x="52271" y="24772"/>
                  </a:cubicBezTo>
                  <a:cubicBezTo>
                    <a:pt x="30939" y="36951"/>
                    <a:pt x="11700" y="45133"/>
                    <a:pt x="3700" y="45324"/>
                  </a:cubicBezTo>
                  <a:lnTo>
                    <a:pt x="4272" y="46275"/>
                  </a:lnTo>
                  <a:cubicBezTo>
                    <a:pt x="4272" y="46466"/>
                    <a:pt x="4652" y="47036"/>
                    <a:pt x="5034" y="47607"/>
                  </a:cubicBezTo>
                  <a:lnTo>
                    <a:pt x="5034" y="47607"/>
                  </a:lnTo>
                  <a:close/>
                  <a:moveTo>
                    <a:pt x="269795" y="164259"/>
                  </a:moveTo>
                  <a:cubicBezTo>
                    <a:pt x="267890" y="165971"/>
                    <a:pt x="265033" y="167684"/>
                    <a:pt x="261795" y="169777"/>
                  </a:cubicBezTo>
                  <a:cubicBezTo>
                    <a:pt x="253605" y="174725"/>
                    <a:pt x="243510" y="180815"/>
                    <a:pt x="244652" y="189188"/>
                  </a:cubicBezTo>
                  <a:cubicBezTo>
                    <a:pt x="245415" y="194326"/>
                    <a:pt x="249033" y="197751"/>
                    <a:pt x="253986" y="197941"/>
                  </a:cubicBezTo>
                  <a:cubicBezTo>
                    <a:pt x="259319" y="198132"/>
                    <a:pt x="265795" y="194326"/>
                    <a:pt x="268652" y="182908"/>
                  </a:cubicBezTo>
                  <a:cubicBezTo>
                    <a:pt x="269795" y="178150"/>
                    <a:pt x="270176" y="173013"/>
                    <a:pt x="269795" y="168065"/>
                  </a:cubicBezTo>
                  <a:cubicBezTo>
                    <a:pt x="269604" y="166923"/>
                    <a:pt x="269604" y="165591"/>
                    <a:pt x="269795" y="164259"/>
                  </a:cubicBezTo>
                  <a:close/>
                </a:path>
              </a:pathLst>
            </a:custGeom>
            <a:solidFill>
              <a:srgbClr val="000000"/>
            </a:solidFill>
            <a:ln w="1903" cap="flat">
              <a:noFill/>
              <a:prstDash val="solid"/>
              <a:miter/>
            </a:ln>
          </p:spPr>
          <p:txBody>
            <a:bodyPr rtlCol="0" anchor="ctr"/>
            <a:lstStyle/>
            <a:p>
              <a:endParaRPr lang="fr-FR"/>
            </a:p>
          </p:txBody>
        </p:sp>
        <p:sp>
          <p:nvSpPr>
            <p:cNvPr id="1576" name="Forme libre 1575">
              <a:extLst>
                <a:ext uri="{FF2B5EF4-FFF2-40B4-BE49-F238E27FC236}">
                  <a16:creationId xmlns:a16="http://schemas.microsoft.com/office/drawing/2014/main" id="{317E85BE-35F6-4BDF-A456-917E3A31C938}"/>
                </a:ext>
              </a:extLst>
            </p:cNvPr>
            <p:cNvSpPr/>
            <p:nvPr/>
          </p:nvSpPr>
          <p:spPr>
            <a:xfrm>
              <a:off x="14243586" y="6674665"/>
              <a:ext cx="70491" cy="56137"/>
            </a:xfrm>
            <a:custGeom>
              <a:avLst/>
              <a:gdLst>
                <a:gd name="connsiteX0" fmla="*/ 35129 w 70491"/>
                <a:gd name="connsiteY0" fmla="*/ 57618 h 56137"/>
                <a:gd name="connsiteX1" fmla="*/ 33796 w 70491"/>
                <a:gd name="connsiteY1" fmla="*/ 56476 h 56137"/>
                <a:gd name="connsiteX2" fmla="*/ 652 w 70491"/>
                <a:gd name="connsiteY2" fmla="*/ 22413 h 56137"/>
                <a:gd name="connsiteX3" fmla="*/ 272 w 70491"/>
                <a:gd name="connsiteY3" fmla="*/ 20701 h 56137"/>
                <a:gd name="connsiteX4" fmla="*/ 1986 w 70491"/>
                <a:gd name="connsiteY4" fmla="*/ 20320 h 56137"/>
                <a:gd name="connsiteX5" fmla="*/ 1986 w 70491"/>
                <a:gd name="connsiteY5" fmla="*/ 20320 h 56137"/>
                <a:gd name="connsiteX6" fmla="*/ 36272 w 70491"/>
                <a:gd name="connsiteY6" fmla="*/ 56476 h 56137"/>
                <a:gd name="connsiteX7" fmla="*/ 35129 w 70491"/>
                <a:gd name="connsiteY7" fmla="*/ 57618 h 56137"/>
                <a:gd name="connsiteX8" fmla="*/ 35129 w 70491"/>
                <a:gd name="connsiteY8" fmla="*/ 57618 h 56137"/>
                <a:gd name="connsiteX9" fmla="*/ 35129 w 70491"/>
                <a:gd name="connsiteY9" fmla="*/ 57618 h 56137"/>
                <a:gd name="connsiteX10" fmla="*/ 69414 w 70491"/>
                <a:gd name="connsiteY10" fmla="*/ 20320 h 56137"/>
                <a:gd name="connsiteX11" fmla="*/ 68271 w 70491"/>
                <a:gd name="connsiteY11" fmla="*/ 19749 h 56137"/>
                <a:gd name="connsiteX12" fmla="*/ 12843 w 70491"/>
                <a:gd name="connsiteY12" fmla="*/ 3954 h 56137"/>
                <a:gd name="connsiteX13" fmla="*/ 11700 w 70491"/>
                <a:gd name="connsiteY13" fmla="*/ 2622 h 56137"/>
                <a:gd name="connsiteX14" fmla="*/ 13033 w 70491"/>
                <a:gd name="connsiteY14" fmla="*/ 1481 h 56137"/>
                <a:gd name="connsiteX15" fmla="*/ 13033 w 70491"/>
                <a:gd name="connsiteY15" fmla="*/ 1481 h 56137"/>
                <a:gd name="connsiteX16" fmla="*/ 70367 w 70491"/>
                <a:gd name="connsiteY16" fmla="*/ 18607 h 56137"/>
                <a:gd name="connsiteX17" fmla="*/ 69986 w 70491"/>
                <a:gd name="connsiteY17" fmla="*/ 20320 h 56137"/>
                <a:gd name="connsiteX18" fmla="*/ 69414 w 70491"/>
                <a:gd name="connsiteY18" fmla="*/ 20320 h 56137"/>
                <a:gd name="connsiteX19" fmla="*/ 69414 w 70491"/>
                <a:gd name="connsiteY19" fmla="*/ 20320 h 56137"/>
                <a:gd name="connsiteX20" fmla="*/ 60272 w 70491"/>
                <a:gd name="connsiteY20" fmla="*/ 37827 h 56137"/>
                <a:gd name="connsiteX21" fmla="*/ 59129 w 70491"/>
                <a:gd name="connsiteY21" fmla="*/ 37066 h 56137"/>
                <a:gd name="connsiteX22" fmla="*/ 8653 w 70491"/>
                <a:gd name="connsiteY22" fmla="*/ 11186 h 56137"/>
                <a:gd name="connsiteX23" fmla="*/ 7700 w 70491"/>
                <a:gd name="connsiteY23" fmla="*/ 9663 h 56137"/>
                <a:gd name="connsiteX24" fmla="*/ 9224 w 70491"/>
                <a:gd name="connsiteY24" fmla="*/ 8712 h 56137"/>
                <a:gd name="connsiteX25" fmla="*/ 61224 w 70491"/>
                <a:gd name="connsiteY25" fmla="*/ 36305 h 56137"/>
                <a:gd name="connsiteX26" fmla="*/ 60462 w 70491"/>
                <a:gd name="connsiteY26" fmla="*/ 37827 h 56137"/>
                <a:gd name="connsiteX27" fmla="*/ 60272 w 70491"/>
                <a:gd name="connsiteY27" fmla="*/ 37827 h 56137"/>
                <a:gd name="connsiteX28" fmla="*/ 60272 w 70491"/>
                <a:gd name="connsiteY28" fmla="*/ 37827 h 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491" h="56137">
                  <a:moveTo>
                    <a:pt x="35129" y="57618"/>
                  </a:moveTo>
                  <a:cubicBezTo>
                    <a:pt x="34557" y="57618"/>
                    <a:pt x="33985" y="57047"/>
                    <a:pt x="33796" y="56476"/>
                  </a:cubicBezTo>
                  <a:cubicBezTo>
                    <a:pt x="33414" y="50958"/>
                    <a:pt x="16653" y="32689"/>
                    <a:pt x="652" y="22413"/>
                  </a:cubicBezTo>
                  <a:cubicBezTo>
                    <a:pt x="81" y="22033"/>
                    <a:pt x="-110" y="21271"/>
                    <a:pt x="272" y="20701"/>
                  </a:cubicBezTo>
                  <a:cubicBezTo>
                    <a:pt x="652" y="20130"/>
                    <a:pt x="1415" y="19939"/>
                    <a:pt x="1986" y="20320"/>
                  </a:cubicBezTo>
                  <a:lnTo>
                    <a:pt x="1986" y="20320"/>
                  </a:lnTo>
                  <a:cubicBezTo>
                    <a:pt x="16462" y="29644"/>
                    <a:pt x="35701" y="48864"/>
                    <a:pt x="36272" y="56476"/>
                  </a:cubicBezTo>
                  <a:cubicBezTo>
                    <a:pt x="36462" y="57047"/>
                    <a:pt x="36081" y="57618"/>
                    <a:pt x="35129" y="57618"/>
                  </a:cubicBezTo>
                  <a:cubicBezTo>
                    <a:pt x="35319" y="57618"/>
                    <a:pt x="35319" y="57618"/>
                    <a:pt x="35129" y="57618"/>
                  </a:cubicBezTo>
                  <a:lnTo>
                    <a:pt x="35129" y="57618"/>
                  </a:lnTo>
                  <a:close/>
                  <a:moveTo>
                    <a:pt x="69414" y="20320"/>
                  </a:moveTo>
                  <a:cubicBezTo>
                    <a:pt x="69034" y="20320"/>
                    <a:pt x="68462" y="20130"/>
                    <a:pt x="68271" y="19749"/>
                  </a:cubicBezTo>
                  <a:cubicBezTo>
                    <a:pt x="64462" y="13279"/>
                    <a:pt x="34176" y="5477"/>
                    <a:pt x="12843" y="3954"/>
                  </a:cubicBezTo>
                  <a:cubicBezTo>
                    <a:pt x="12081" y="3954"/>
                    <a:pt x="11700" y="3384"/>
                    <a:pt x="11700" y="2622"/>
                  </a:cubicBezTo>
                  <a:cubicBezTo>
                    <a:pt x="11700" y="1861"/>
                    <a:pt x="12271" y="1481"/>
                    <a:pt x="13033" y="1481"/>
                  </a:cubicBezTo>
                  <a:cubicBezTo>
                    <a:pt x="13033" y="1481"/>
                    <a:pt x="13033" y="1481"/>
                    <a:pt x="13033" y="1481"/>
                  </a:cubicBezTo>
                  <a:cubicBezTo>
                    <a:pt x="32843" y="3003"/>
                    <a:pt x="65605" y="10615"/>
                    <a:pt x="70367" y="18607"/>
                  </a:cubicBezTo>
                  <a:cubicBezTo>
                    <a:pt x="70748" y="19178"/>
                    <a:pt x="70557" y="19939"/>
                    <a:pt x="69986" y="20320"/>
                  </a:cubicBezTo>
                  <a:cubicBezTo>
                    <a:pt x="69795" y="20320"/>
                    <a:pt x="69605" y="20320"/>
                    <a:pt x="69414" y="20320"/>
                  </a:cubicBezTo>
                  <a:lnTo>
                    <a:pt x="69414" y="20320"/>
                  </a:lnTo>
                  <a:close/>
                  <a:moveTo>
                    <a:pt x="60272" y="37827"/>
                  </a:moveTo>
                  <a:cubicBezTo>
                    <a:pt x="59700" y="37827"/>
                    <a:pt x="59319" y="37446"/>
                    <a:pt x="59129" y="37066"/>
                  </a:cubicBezTo>
                  <a:cubicBezTo>
                    <a:pt x="56653" y="30215"/>
                    <a:pt x="29414" y="17085"/>
                    <a:pt x="8653" y="11186"/>
                  </a:cubicBezTo>
                  <a:cubicBezTo>
                    <a:pt x="7891" y="10996"/>
                    <a:pt x="7510" y="10234"/>
                    <a:pt x="7700" y="9663"/>
                  </a:cubicBezTo>
                  <a:cubicBezTo>
                    <a:pt x="7891" y="8902"/>
                    <a:pt x="8653" y="8522"/>
                    <a:pt x="9224" y="8712"/>
                  </a:cubicBezTo>
                  <a:cubicBezTo>
                    <a:pt x="28462" y="14230"/>
                    <a:pt x="58367" y="27741"/>
                    <a:pt x="61224" y="36305"/>
                  </a:cubicBezTo>
                  <a:cubicBezTo>
                    <a:pt x="61415" y="36876"/>
                    <a:pt x="61033" y="37637"/>
                    <a:pt x="60462" y="37827"/>
                  </a:cubicBezTo>
                  <a:cubicBezTo>
                    <a:pt x="60652" y="37827"/>
                    <a:pt x="60462" y="37827"/>
                    <a:pt x="60272" y="37827"/>
                  </a:cubicBezTo>
                  <a:lnTo>
                    <a:pt x="60272" y="37827"/>
                  </a:lnTo>
                  <a:close/>
                </a:path>
              </a:pathLst>
            </a:custGeom>
            <a:solidFill>
              <a:srgbClr val="000000"/>
            </a:solidFill>
            <a:ln w="1903" cap="flat">
              <a:noFill/>
              <a:prstDash val="solid"/>
              <a:miter/>
            </a:ln>
          </p:spPr>
          <p:txBody>
            <a:bodyPr rtlCol="0" anchor="ctr"/>
            <a:lstStyle/>
            <a:p>
              <a:endParaRPr lang="fr-FR"/>
            </a:p>
          </p:txBody>
        </p:sp>
        <p:sp>
          <p:nvSpPr>
            <p:cNvPr id="1577" name="Forme libre 1576">
              <a:extLst>
                <a:ext uri="{FF2B5EF4-FFF2-40B4-BE49-F238E27FC236}">
                  <a16:creationId xmlns:a16="http://schemas.microsoft.com/office/drawing/2014/main" id="{C23EF22D-5CA8-0FAF-EDF2-6BB117218883}"/>
                </a:ext>
              </a:extLst>
            </p:cNvPr>
            <p:cNvSpPr/>
            <p:nvPr/>
          </p:nvSpPr>
          <p:spPr>
            <a:xfrm>
              <a:off x="13990642" y="6506634"/>
              <a:ext cx="1904" cy="1904"/>
            </a:xfrm>
            <a:custGeom>
              <a:avLst/>
              <a:gdLst>
                <a:gd name="connsiteX0" fmla="*/ 73 w 1904"/>
                <a:gd name="connsiteY0" fmla="*/ 1481 h 1904"/>
                <a:gd name="connsiteX1" fmla="*/ 73 w 1904"/>
                <a:gd name="connsiteY1" fmla="*/ 1481 h 1904"/>
                <a:gd name="connsiteX2" fmla="*/ 73 w 1904"/>
                <a:gd name="connsiteY2" fmla="*/ 1481 h 1904"/>
              </a:gdLst>
              <a:ahLst/>
              <a:cxnLst>
                <a:cxn ang="0">
                  <a:pos x="connsiteX0" y="connsiteY0"/>
                </a:cxn>
                <a:cxn ang="0">
                  <a:pos x="connsiteX1" y="connsiteY1"/>
                </a:cxn>
                <a:cxn ang="0">
                  <a:pos x="connsiteX2" y="connsiteY2"/>
                </a:cxn>
              </a:cxnLst>
              <a:rect l="l" t="t" r="r" b="b"/>
              <a:pathLst>
                <a:path w="1904" h="1904">
                  <a:moveTo>
                    <a:pt x="73" y="1481"/>
                  </a:moveTo>
                  <a:lnTo>
                    <a:pt x="73" y="1481"/>
                  </a:lnTo>
                  <a:lnTo>
                    <a:pt x="73" y="1481"/>
                  </a:lnTo>
                </a:path>
              </a:pathLst>
            </a:custGeom>
            <a:noFill/>
            <a:ln w="1903" cap="flat">
              <a:noFill/>
              <a:prstDash val="solid"/>
              <a:miter/>
            </a:ln>
          </p:spPr>
          <p:txBody>
            <a:bodyPr rtlCol="0" anchor="ctr"/>
            <a:lstStyle/>
            <a:p>
              <a:endParaRPr lang="fr-FR"/>
            </a:p>
          </p:txBody>
        </p:sp>
        <p:sp>
          <p:nvSpPr>
            <p:cNvPr id="1578" name="Forme libre 1577">
              <a:extLst>
                <a:ext uri="{FF2B5EF4-FFF2-40B4-BE49-F238E27FC236}">
                  <a16:creationId xmlns:a16="http://schemas.microsoft.com/office/drawing/2014/main" id="{0D72E04B-6133-A7F6-2EC6-3D0E32D97BBB}"/>
                </a:ext>
              </a:extLst>
            </p:cNvPr>
            <p:cNvSpPr/>
            <p:nvPr/>
          </p:nvSpPr>
          <p:spPr>
            <a:xfrm>
              <a:off x="13994071" y="6513104"/>
              <a:ext cx="761" cy="761"/>
            </a:xfrm>
            <a:custGeom>
              <a:avLst/>
              <a:gdLst>
                <a:gd name="connsiteX0" fmla="*/ 835 w 761"/>
                <a:gd name="connsiteY0" fmla="*/ 2242 h 761"/>
                <a:gd name="connsiteX1" fmla="*/ 73 w 761"/>
                <a:gd name="connsiteY1" fmla="*/ 1481 h 761"/>
                <a:gd name="connsiteX2" fmla="*/ 835 w 761"/>
                <a:gd name="connsiteY2" fmla="*/ 2242 h 761"/>
              </a:gdLst>
              <a:ahLst/>
              <a:cxnLst>
                <a:cxn ang="0">
                  <a:pos x="connsiteX0" y="connsiteY0"/>
                </a:cxn>
                <a:cxn ang="0">
                  <a:pos x="connsiteX1" y="connsiteY1"/>
                </a:cxn>
                <a:cxn ang="0">
                  <a:pos x="connsiteX2" y="connsiteY2"/>
                </a:cxn>
              </a:cxnLst>
              <a:rect l="l" t="t" r="r" b="b"/>
              <a:pathLst>
                <a:path w="761" h="761">
                  <a:moveTo>
                    <a:pt x="835" y="2242"/>
                  </a:moveTo>
                  <a:cubicBezTo>
                    <a:pt x="455" y="2052"/>
                    <a:pt x="264" y="1861"/>
                    <a:pt x="73" y="1481"/>
                  </a:cubicBezTo>
                  <a:lnTo>
                    <a:pt x="835" y="2242"/>
                  </a:lnTo>
                  <a:close/>
                </a:path>
              </a:pathLst>
            </a:custGeom>
            <a:solidFill>
              <a:srgbClr val="FFFFFF"/>
            </a:solidFill>
            <a:ln w="1903" cap="flat">
              <a:noFill/>
              <a:prstDash val="solid"/>
              <a:miter/>
            </a:ln>
          </p:spPr>
          <p:txBody>
            <a:bodyPr rtlCol="0" anchor="ctr"/>
            <a:lstStyle/>
            <a:p>
              <a:endParaRPr lang="fr-FR"/>
            </a:p>
          </p:txBody>
        </p:sp>
        <p:sp>
          <p:nvSpPr>
            <p:cNvPr id="1579" name="Forme libre 1578">
              <a:extLst>
                <a:ext uri="{FF2B5EF4-FFF2-40B4-BE49-F238E27FC236}">
                  <a16:creationId xmlns:a16="http://schemas.microsoft.com/office/drawing/2014/main" id="{95545606-18F6-6883-76AB-F0C586941C57}"/>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1580" name="Forme libre 1579">
              <a:extLst>
                <a:ext uri="{FF2B5EF4-FFF2-40B4-BE49-F238E27FC236}">
                  <a16:creationId xmlns:a16="http://schemas.microsoft.com/office/drawing/2014/main" id="{B3A795C4-9F9A-5653-6C97-89C5457FA159}"/>
                </a:ext>
              </a:extLst>
            </p:cNvPr>
            <p:cNvSpPr/>
            <p:nvPr/>
          </p:nvSpPr>
          <p:spPr>
            <a:xfrm>
              <a:off x="13886452" y="6246119"/>
              <a:ext cx="108380" cy="267746"/>
            </a:xfrm>
            <a:custGeom>
              <a:avLst/>
              <a:gdLst>
                <a:gd name="connsiteX0" fmla="*/ 644 w 108380"/>
                <a:gd name="connsiteY0" fmla="*/ 2623 h 267746"/>
                <a:gd name="connsiteX1" fmla="*/ 73 w 108380"/>
                <a:gd name="connsiteY1" fmla="*/ 2432 h 267746"/>
                <a:gd name="connsiteX2" fmla="*/ 264 w 108380"/>
                <a:gd name="connsiteY2" fmla="*/ 1481 h 267746"/>
                <a:gd name="connsiteX3" fmla="*/ 644 w 108380"/>
                <a:gd name="connsiteY3" fmla="*/ 2623 h 267746"/>
                <a:gd name="connsiteX4" fmla="*/ 108454 w 108380"/>
                <a:gd name="connsiteY4" fmla="*/ 269227 h 267746"/>
                <a:gd name="connsiteX5" fmla="*/ 107692 w 108380"/>
                <a:gd name="connsiteY5" fmla="*/ 268466 h 267746"/>
                <a:gd name="connsiteX6" fmla="*/ 108454 w 108380"/>
                <a:gd name="connsiteY6" fmla="*/ 269227 h 26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80" h="267746">
                  <a:moveTo>
                    <a:pt x="644" y="2623"/>
                  </a:moveTo>
                  <a:cubicBezTo>
                    <a:pt x="455" y="2623"/>
                    <a:pt x="264" y="2623"/>
                    <a:pt x="73" y="2432"/>
                  </a:cubicBezTo>
                  <a:cubicBezTo>
                    <a:pt x="73" y="2052"/>
                    <a:pt x="264" y="1862"/>
                    <a:pt x="264" y="1481"/>
                  </a:cubicBezTo>
                  <a:lnTo>
                    <a:pt x="644" y="2623"/>
                  </a:lnTo>
                  <a:close/>
                  <a:moveTo>
                    <a:pt x="108454" y="269227"/>
                  </a:moveTo>
                  <a:cubicBezTo>
                    <a:pt x="108074" y="269037"/>
                    <a:pt x="107883" y="268847"/>
                    <a:pt x="107692" y="268466"/>
                  </a:cubicBezTo>
                  <a:lnTo>
                    <a:pt x="108454" y="269227"/>
                  </a:lnTo>
                  <a:close/>
                </a:path>
              </a:pathLst>
            </a:custGeom>
            <a:solidFill>
              <a:srgbClr val="FFFFFF"/>
            </a:solidFill>
            <a:ln w="1903" cap="flat">
              <a:noFill/>
              <a:prstDash val="solid"/>
              <a:miter/>
            </a:ln>
          </p:spPr>
          <p:txBody>
            <a:bodyPr rtlCol="0" anchor="ctr"/>
            <a:lstStyle/>
            <a:p>
              <a:endParaRPr lang="fr-FR"/>
            </a:p>
          </p:txBody>
        </p:sp>
        <p:sp>
          <p:nvSpPr>
            <p:cNvPr id="1581" name="Forme libre 1580">
              <a:extLst>
                <a:ext uri="{FF2B5EF4-FFF2-40B4-BE49-F238E27FC236}">
                  <a16:creationId xmlns:a16="http://schemas.microsoft.com/office/drawing/2014/main" id="{D7CB0DBD-E6B6-EDFD-4B8A-A1E419AF8C02}"/>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1582" name="Forme libre 1581">
              <a:extLst>
                <a:ext uri="{FF2B5EF4-FFF2-40B4-BE49-F238E27FC236}">
                  <a16:creationId xmlns:a16="http://schemas.microsoft.com/office/drawing/2014/main" id="{11C96C76-0447-E650-BE21-C06320F1F7A9}"/>
                </a:ext>
              </a:extLst>
            </p:cNvPr>
            <p:cNvSpPr/>
            <p:nvPr/>
          </p:nvSpPr>
          <p:spPr>
            <a:xfrm>
              <a:off x="13886452" y="6246119"/>
              <a:ext cx="571" cy="1141"/>
            </a:xfrm>
            <a:custGeom>
              <a:avLst/>
              <a:gdLst>
                <a:gd name="connsiteX0" fmla="*/ 644 w 571"/>
                <a:gd name="connsiteY0" fmla="*/ 2623 h 1141"/>
                <a:gd name="connsiteX1" fmla="*/ 73 w 571"/>
                <a:gd name="connsiteY1" fmla="*/ 2432 h 1141"/>
                <a:gd name="connsiteX2" fmla="*/ 264 w 571"/>
                <a:gd name="connsiteY2" fmla="*/ 1481 h 1141"/>
                <a:gd name="connsiteX3" fmla="*/ 644 w 571"/>
                <a:gd name="connsiteY3" fmla="*/ 2623 h 1141"/>
              </a:gdLst>
              <a:ahLst/>
              <a:cxnLst>
                <a:cxn ang="0">
                  <a:pos x="connsiteX0" y="connsiteY0"/>
                </a:cxn>
                <a:cxn ang="0">
                  <a:pos x="connsiteX1" y="connsiteY1"/>
                </a:cxn>
                <a:cxn ang="0">
                  <a:pos x="connsiteX2" y="connsiteY2"/>
                </a:cxn>
                <a:cxn ang="0">
                  <a:pos x="connsiteX3" y="connsiteY3"/>
                </a:cxn>
              </a:cxnLst>
              <a:rect l="l" t="t" r="r" b="b"/>
              <a:pathLst>
                <a:path w="571" h="1141">
                  <a:moveTo>
                    <a:pt x="644" y="2623"/>
                  </a:moveTo>
                  <a:cubicBezTo>
                    <a:pt x="455" y="2623"/>
                    <a:pt x="264" y="2623"/>
                    <a:pt x="73" y="2432"/>
                  </a:cubicBezTo>
                  <a:cubicBezTo>
                    <a:pt x="73" y="2052"/>
                    <a:pt x="264" y="1862"/>
                    <a:pt x="264" y="1481"/>
                  </a:cubicBezTo>
                  <a:lnTo>
                    <a:pt x="644" y="2623"/>
                  </a:lnTo>
                  <a:close/>
                </a:path>
              </a:pathLst>
            </a:custGeom>
            <a:solidFill>
              <a:srgbClr val="FFFFFF"/>
            </a:solidFill>
            <a:ln w="1903" cap="flat">
              <a:noFill/>
              <a:prstDash val="solid"/>
              <a:miter/>
            </a:ln>
          </p:spPr>
          <p:txBody>
            <a:bodyPr rtlCol="0" anchor="ctr"/>
            <a:lstStyle/>
            <a:p>
              <a:endParaRPr lang="fr-FR"/>
            </a:p>
          </p:txBody>
        </p:sp>
        <p:sp>
          <p:nvSpPr>
            <p:cNvPr id="1583" name="Forme libre 1582">
              <a:extLst>
                <a:ext uri="{FF2B5EF4-FFF2-40B4-BE49-F238E27FC236}">
                  <a16:creationId xmlns:a16="http://schemas.microsoft.com/office/drawing/2014/main" id="{C4A778AD-3BF9-C304-1762-C12BEE4372CD}"/>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1584" name="Forme libre 1583">
              <a:extLst>
                <a:ext uri="{FF2B5EF4-FFF2-40B4-BE49-F238E27FC236}">
                  <a16:creationId xmlns:a16="http://schemas.microsoft.com/office/drawing/2014/main" id="{1FBA9108-A3B3-4647-EC72-F3239494C78A}"/>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1585" name="Forme libre 1584">
              <a:extLst>
                <a:ext uri="{FF2B5EF4-FFF2-40B4-BE49-F238E27FC236}">
                  <a16:creationId xmlns:a16="http://schemas.microsoft.com/office/drawing/2014/main" id="{91849AA4-E4FF-A0E9-1E51-2E1EF725E6C0}"/>
                </a:ext>
              </a:extLst>
            </p:cNvPr>
            <p:cNvSpPr/>
            <p:nvPr/>
          </p:nvSpPr>
          <p:spPr>
            <a:xfrm>
              <a:off x="13590852" y="6246119"/>
              <a:ext cx="496543" cy="417566"/>
            </a:xfrm>
            <a:custGeom>
              <a:avLst/>
              <a:gdLst>
                <a:gd name="connsiteX0" fmla="*/ 488244 w 496543"/>
                <a:gd name="connsiteY0" fmla="*/ 226030 h 417566"/>
                <a:gd name="connsiteX1" fmla="*/ 454339 w 496543"/>
                <a:gd name="connsiteY1" fmla="*/ 249246 h 417566"/>
                <a:gd name="connsiteX2" fmla="*/ 403863 w 496543"/>
                <a:gd name="connsiteY2" fmla="*/ 269227 h 417566"/>
                <a:gd name="connsiteX3" fmla="*/ 399864 w 496543"/>
                <a:gd name="connsiteY3" fmla="*/ 261996 h 417566"/>
                <a:gd name="connsiteX4" fmla="*/ 389577 w 496543"/>
                <a:gd name="connsiteY4" fmla="*/ 380360 h 417566"/>
                <a:gd name="connsiteX5" fmla="*/ 291863 w 496543"/>
                <a:gd name="connsiteY5" fmla="*/ 410617 h 417566"/>
                <a:gd name="connsiteX6" fmla="*/ 220054 w 496543"/>
                <a:gd name="connsiteY6" fmla="*/ 410617 h 417566"/>
                <a:gd name="connsiteX7" fmla="*/ 116244 w 496543"/>
                <a:gd name="connsiteY7" fmla="*/ 376935 h 417566"/>
                <a:gd name="connsiteX8" fmla="*/ 98149 w 496543"/>
                <a:gd name="connsiteY8" fmla="*/ 261616 h 417566"/>
                <a:gd name="connsiteX9" fmla="*/ 93198 w 496543"/>
                <a:gd name="connsiteY9" fmla="*/ 270369 h 417566"/>
                <a:gd name="connsiteX10" fmla="*/ 42340 w 496543"/>
                <a:gd name="connsiteY10" fmla="*/ 251149 h 417566"/>
                <a:gd name="connsiteX11" fmla="*/ 8626 w 496543"/>
                <a:gd name="connsiteY11" fmla="*/ 228123 h 417566"/>
                <a:gd name="connsiteX12" fmla="*/ 245 w 496543"/>
                <a:gd name="connsiteY12" fmla="*/ 216706 h 417566"/>
                <a:gd name="connsiteX13" fmla="*/ 245 w 496543"/>
                <a:gd name="connsiteY13" fmla="*/ 216706 h 417566"/>
                <a:gd name="connsiteX14" fmla="*/ 18149 w 496543"/>
                <a:gd name="connsiteY14" fmla="*/ 165897 h 417566"/>
                <a:gd name="connsiteX15" fmla="*/ 201006 w 496543"/>
                <a:gd name="connsiteY15" fmla="*/ 1671 h 417566"/>
                <a:gd name="connsiteX16" fmla="*/ 248245 w 496543"/>
                <a:gd name="connsiteY16" fmla="*/ 16514 h 417566"/>
                <a:gd name="connsiteX17" fmla="*/ 295482 w 496543"/>
                <a:gd name="connsiteY17" fmla="*/ 1481 h 417566"/>
                <a:gd name="connsiteX18" fmla="*/ 341387 w 496543"/>
                <a:gd name="connsiteY18" fmla="*/ 11947 h 417566"/>
                <a:gd name="connsiteX19" fmla="*/ 457006 w 496543"/>
                <a:gd name="connsiteY19" fmla="*/ 110521 h 417566"/>
                <a:gd name="connsiteX20" fmla="*/ 479291 w 496543"/>
                <a:gd name="connsiteY20" fmla="*/ 165897 h 417566"/>
                <a:gd name="connsiteX21" fmla="*/ 496244 w 496543"/>
                <a:gd name="connsiteY21" fmla="*/ 214232 h 417566"/>
                <a:gd name="connsiteX22" fmla="*/ 496244 w 496543"/>
                <a:gd name="connsiteY22" fmla="*/ 214422 h 417566"/>
                <a:gd name="connsiteX23" fmla="*/ 488244 w 496543"/>
                <a:gd name="connsiteY23" fmla="*/ 226030 h 417566"/>
                <a:gd name="connsiteX24" fmla="*/ 488244 w 496543"/>
                <a:gd name="connsiteY24" fmla="*/ 226030 h 41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6543" h="417566">
                  <a:moveTo>
                    <a:pt x="488244" y="226030"/>
                  </a:moveTo>
                  <a:cubicBezTo>
                    <a:pt x="480625" y="232690"/>
                    <a:pt x="468435" y="241064"/>
                    <a:pt x="454339" y="249246"/>
                  </a:cubicBezTo>
                  <a:cubicBezTo>
                    <a:pt x="430340" y="263138"/>
                    <a:pt x="408815" y="271511"/>
                    <a:pt x="403863" y="269227"/>
                  </a:cubicBezTo>
                  <a:cubicBezTo>
                    <a:pt x="402530" y="266754"/>
                    <a:pt x="401196" y="264470"/>
                    <a:pt x="399864" y="261996"/>
                  </a:cubicBezTo>
                  <a:cubicBezTo>
                    <a:pt x="395291" y="301197"/>
                    <a:pt x="391863" y="340588"/>
                    <a:pt x="389577" y="380360"/>
                  </a:cubicBezTo>
                  <a:cubicBezTo>
                    <a:pt x="349197" y="389685"/>
                    <a:pt x="312816" y="402625"/>
                    <a:pt x="291863" y="410617"/>
                  </a:cubicBezTo>
                  <a:cubicBezTo>
                    <a:pt x="253768" y="425270"/>
                    <a:pt x="236435" y="417849"/>
                    <a:pt x="220054" y="410617"/>
                  </a:cubicBezTo>
                  <a:cubicBezTo>
                    <a:pt x="198912" y="401102"/>
                    <a:pt x="159483" y="386830"/>
                    <a:pt x="116244" y="376935"/>
                  </a:cubicBezTo>
                  <a:cubicBezTo>
                    <a:pt x="111102" y="338115"/>
                    <a:pt x="105197" y="299865"/>
                    <a:pt x="98149" y="261616"/>
                  </a:cubicBezTo>
                  <a:cubicBezTo>
                    <a:pt x="96626" y="264660"/>
                    <a:pt x="94912" y="267515"/>
                    <a:pt x="93198" y="270369"/>
                  </a:cubicBezTo>
                  <a:cubicBezTo>
                    <a:pt x="90530" y="274556"/>
                    <a:pt x="67864" y="265992"/>
                    <a:pt x="42340" y="251149"/>
                  </a:cubicBezTo>
                  <a:cubicBezTo>
                    <a:pt x="28245" y="242967"/>
                    <a:pt x="16245" y="234784"/>
                    <a:pt x="8626" y="228123"/>
                  </a:cubicBezTo>
                  <a:cubicBezTo>
                    <a:pt x="2340" y="222795"/>
                    <a:pt x="-708" y="218609"/>
                    <a:pt x="245" y="216706"/>
                  </a:cubicBezTo>
                  <a:lnTo>
                    <a:pt x="245" y="216706"/>
                  </a:lnTo>
                  <a:cubicBezTo>
                    <a:pt x="6150" y="201292"/>
                    <a:pt x="12245" y="184355"/>
                    <a:pt x="18149" y="165897"/>
                  </a:cubicBezTo>
                  <a:cubicBezTo>
                    <a:pt x="43483" y="87495"/>
                    <a:pt x="83102" y="19559"/>
                    <a:pt x="201006" y="1671"/>
                  </a:cubicBezTo>
                  <a:cubicBezTo>
                    <a:pt x="202149" y="10044"/>
                    <a:pt x="222911" y="16514"/>
                    <a:pt x="248245" y="16514"/>
                  </a:cubicBezTo>
                  <a:cubicBezTo>
                    <a:pt x="273768" y="16514"/>
                    <a:pt x="294530" y="9854"/>
                    <a:pt x="295482" y="1481"/>
                  </a:cubicBezTo>
                  <a:cubicBezTo>
                    <a:pt x="311102" y="3765"/>
                    <a:pt x="326530" y="7190"/>
                    <a:pt x="341387" y="11947"/>
                  </a:cubicBezTo>
                  <a:cubicBezTo>
                    <a:pt x="401196" y="31167"/>
                    <a:pt x="434720" y="66943"/>
                    <a:pt x="457006" y="110521"/>
                  </a:cubicBezTo>
                  <a:cubicBezTo>
                    <a:pt x="465958" y="128028"/>
                    <a:pt x="473006" y="146677"/>
                    <a:pt x="479291" y="165897"/>
                  </a:cubicBezTo>
                  <a:cubicBezTo>
                    <a:pt x="485006" y="183404"/>
                    <a:pt x="490529" y="199389"/>
                    <a:pt x="496244" y="214232"/>
                  </a:cubicBezTo>
                  <a:lnTo>
                    <a:pt x="496244" y="214422"/>
                  </a:lnTo>
                  <a:cubicBezTo>
                    <a:pt x="497768" y="216515"/>
                    <a:pt x="494530" y="220702"/>
                    <a:pt x="488244" y="226030"/>
                  </a:cubicBezTo>
                  <a:lnTo>
                    <a:pt x="488244" y="226030"/>
                  </a:lnTo>
                  <a:close/>
                </a:path>
              </a:pathLst>
            </a:custGeom>
            <a:solidFill>
              <a:srgbClr val="E4003C"/>
            </a:solidFill>
            <a:ln w="1903" cap="flat">
              <a:noFill/>
              <a:prstDash val="solid"/>
              <a:miter/>
            </a:ln>
          </p:spPr>
          <p:txBody>
            <a:bodyPr rtlCol="0" anchor="ctr"/>
            <a:lstStyle/>
            <a:p>
              <a:endParaRPr lang="fr-FR"/>
            </a:p>
          </p:txBody>
        </p:sp>
        <p:sp>
          <p:nvSpPr>
            <p:cNvPr id="1586" name="Forme libre 1585">
              <a:extLst>
                <a:ext uri="{FF2B5EF4-FFF2-40B4-BE49-F238E27FC236}">
                  <a16:creationId xmlns:a16="http://schemas.microsoft.com/office/drawing/2014/main" id="{70192B16-CCDE-225B-759D-3BCE6C03FAFA}"/>
                </a:ext>
              </a:extLst>
            </p:cNvPr>
            <p:cNvSpPr/>
            <p:nvPr/>
          </p:nvSpPr>
          <p:spPr>
            <a:xfrm>
              <a:off x="13684166" y="6515197"/>
              <a:ext cx="1904" cy="1904"/>
            </a:xfrm>
            <a:custGeom>
              <a:avLst/>
              <a:gdLst>
                <a:gd name="connsiteX0" fmla="*/ 73 w 1904"/>
                <a:gd name="connsiteY0" fmla="*/ 1481 h 1904"/>
                <a:gd name="connsiteX1" fmla="*/ 73 w 1904"/>
                <a:gd name="connsiteY1" fmla="*/ 1481 h 1904"/>
              </a:gdLst>
              <a:ahLst/>
              <a:cxnLst>
                <a:cxn ang="0">
                  <a:pos x="connsiteX0" y="connsiteY0"/>
                </a:cxn>
                <a:cxn ang="0">
                  <a:pos x="connsiteX1" y="connsiteY1"/>
                </a:cxn>
              </a:cxnLst>
              <a:rect l="l" t="t" r="r" b="b"/>
              <a:pathLst>
                <a:path w="1904" h="1904">
                  <a:moveTo>
                    <a:pt x="73" y="1481"/>
                  </a:moveTo>
                  <a:cubicBezTo>
                    <a:pt x="73" y="1481"/>
                    <a:pt x="73" y="1481"/>
                    <a:pt x="73" y="1481"/>
                  </a:cubicBezTo>
                </a:path>
              </a:pathLst>
            </a:custGeom>
            <a:noFill/>
            <a:ln w="1903" cap="flat">
              <a:noFill/>
              <a:prstDash val="solid"/>
              <a:miter/>
            </a:ln>
          </p:spPr>
          <p:txBody>
            <a:bodyPr rtlCol="0" anchor="ctr"/>
            <a:lstStyle/>
            <a:p>
              <a:endParaRPr lang="fr-FR"/>
            </a:p>
          </p:txBody>
        </p:sp>
        <p:sp>
          <p:nvSpPr>
            <p:cNvPr id="1587" name="Forme libre 1586">
              <a:extLst>
                <a:ext uri="{FF2B5EF4-FFF2-40B4-BE49-F238E27FC236}">
                  <a16:creationId xmlns:a16="http://schemas.microsoft.com/office/drawing/2014/main" id="{D1E40EF2-BC13-F8D8-06DC-E861812172A0}"/>
                </a:ext>
              </a:extLst>
            </p:cNvPr>
            <p:cNvSpPr/>
            <p:nvPr/>
          </p:nvSpPr>
          <p:spPr>
            <a:xfrm>
              <a:off x="13684166" y="6515197"/>
              <a:ext cx="1904" cy="1904"/>
            </a:xfrm>
            <a:custGeom>
              <a:avLst/>
              <a:gdLst>
                <a:gd name="connsiteX0" fmla="*/ 73 w 1904"/>
                <a:gd name="connsiteY0" fmla="*/ 1481 h 1904"/>
                <a:gd name="connsiteX1" fmla="*/ 73 w 1904"/>
                <a:gd name="connsiteY1" fmla="*/ 1481 h 1904"/>
              </a:gdLst>
              <a:ahLst/>
              <a:cxnLst>
                <a:cxn ang="0">
                  <a:pos x="connsiteX0" y="connsiteY0"/>
                </a:cxn>
                <a:cxn ang="0">
                  <a:pos x="connsiteX1" y="connsiteY1"/>
                </a:cxn>
              </a:cxnLst>
              <a:rect l="l" t="t" r="r" b="b"/>
              <a:pathLst>
                <a:path w="1904" h="1904">
                  <a:moveTo>
                    <a:pt x="73" y="1481"/>
                  </a:moveTo>
                  <a:cubicBezTo>
                    <a:pt x="73" y="1481"/>
                    <a:pt x="73" y="1481"/>
                    <a:pt x="73" y="1481"/>
                  </a:cubicBezTo>
                </a:path>
              </a:pathLst>
            </a:custGeom>
            <a:noFill/>
            <a:ln w="1903" cap="flat">
              <a:noFill/>
              <a:prstDash val="solid"/>
              <a:miter/>
            </a:ln>
          </p:spPr>
          <p:txBody>
            <a:bodyPr rtlCol="0" anchor="ctr"/>
            <a:lstStyle/>
            <a:p>
              <a:endParaRPr lang="fr-FR"/>
            </a:p>
          </p:txBody>
        </p:sp>
        <p:sp>
          <p:nvSpPr>
            <p:cNvPr id="1588" name="Forme libre 1587">
              <a:extLst>
                <a:ext uri="{FF2B5EF4-FFF2-40B4-BE49-F238E27FC236}">
                  <a16:creationId xmlns:a16="http://schemas.microsoft.com/office/drawing/2014/main" id="{1648F9D4-D62E-3577-45D2-A1CF62CDDF0A}"/>
                </a:ext>
              </a:extLst>
            </p:cNvPr>
            <p:cNvSpPr/>
            <p:nvPr/>
          </p:nvSpPr>
          <p:spPr>
            <a:xfrm>
              <a:off x="13989309" y="6505111"/>
              <a:ext cx="2666" cy="2664"/>
            </a:xfrm>
            <a:custGeom>
              <a:avLst/>
              <a:gdLst>
                <a:gd name="connsiteX0" fmla="*/ 1407 w 2666"/>
                <a:gd name="connsiteY0" fmla="*/ 4145 h 2664"/>
                <a:gd name="connsiteX1" fmla="*/ 73 w 2666"/>
                <a:gd name="connsiteY1" fmla="*/ 2813 h 2664"/>
                <a:gd name="connsiteX2" fmla="*/ 1407 w 2666"/>
                <a:gd name="connsiteY2" fmla="*/ 1481 h 2664"/>
                <a:gd name="connsiteX3" fmla="*/ 2740 w 2666"/>
                <a:gd name="connsiteY3" fmla="*/ 2813 h 2664"/>
                <a:gd name="connsiteX4" fmla="*/ 2740 w 2666"/>
                <a:gd name="connsiteY4" fmla="*/ 2813 h 2664"/>
                <a:gd name="connsiteX5" fmla="*/ 1407 w 2666"/>
                <a:gd name="connsiteY5" fmla="*/ 4145 h 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 h="2664">
                  <a:moveTo>
                    <a:pt x="1407" y="4145"/>
                  </a:moveTo>
                  <a:cubicBezTo>
                    <a:pt x="644" y="4145"/>
                    <a:pt x="73" y="3574"/>
                    <a:pt x="73" y="2813"/>
                  </a:cubicBezTo>
                  <a:cubicBezTo>
                    <a:pt x="73" y="2052"/>
                    <a:pt x="644" y="1481"/>
                    <a:pt x="1407" y="1481"/>
                  </a:cubicBezTo>
                  <a:cubicBezTo>
                    <a:pt x="2169" y="1481"/>
                    <a:pt x="2740" y="2052"/>
                    <a:pt x="2740" y="2813"/>
                  </a:cubicBezTo>
                  <a:lnTo>
                    <a:pt x="2740" y="2813"/>
                  </a:lnTo>
                  <a:cubicBezTo>
                    <a:pt x="2740" y="3574"/>
                    <a:pt x="2169" y="4145"/>
                    <a:pt x="1407" y="4145"/>
                  </a:cubicBezTo>
                  <a:close/>
                </a:path>
              </a:pathLst>
            </a:custGeom>
            <a:solidFill>
              <a:srgbClr val="000000"/>
            </a:solidFill>
            <a:ln w="1903" cap="flat">
              <a:noFill/>
              <a:prstDash val="solid"/>
              <a:miter/>
            </a:ln>
          </p:spPr>
          <p:txBody>
            <a:bodyPr rtlCol="0" anchor="ctr"/>
            <a:lstStyle/>
            <a:p>
              <a:endParaRPr lang="fr-FR"/>
            </a:p>
          </p:txBody>
        </p:sp>
        <p:sp>
          <p:nvSpPr>
            <p:cNvPr id="1589" name="Forme libre 1588">
              <a:extLst>
                <a:ext uri="{FF2B5EF4-FFF2-40B4-BE49-F238E27FC236}">
                  <a16:creationId xmlns:a16="http://schemas.microsoft.com/office/drawing/2014/main" id="{878396DE-EF76-F846-2AF1-EE2D7208249E}"/>
                </a:ext>
              </a:extLst>
            </p:cNvPr>
            <p:cNvSpPr/>
            <p:nvPr/>
          </p:nvSpPr>
          <p:spPr>
            <a:xfrm>
              <a:off x="13589812" y="6244940"/>
              <a:ext cx="499166" cy="420020"/>
            </a:xfrm>
            <a:custGeom>
              <a:avLst/>
              <a:gdLst>
                <a:gd name="connsiteX0" fmla="*/ 254427 w 499166"/>
                <a:gd name="connsiteY0" fmla="*/ 421501 h 420020"/>
                <a:gd name="connsiteX1" fmla="*/ 220713 w 499166"/>
                <a:gd name="connsiteY1" fmla="*/ 412938 h 420020"/>
                <a:gd name="connsiteX2" fmla="*/ 117095 w 499166"/>
                <a:gd name="connsiteY2" fmla="*/ 379255 h 420020"/>
                <a:gd name="connsiteX3" fmla="*/ 116142 w 499166"/>
                <a:gd name="connsiteY3" fmla="*/ 378114 h 420020"/>
                <a:gd name="connsiteX4" fmla="*/ 113475 w 499166"/>
                <a:gd name="connsiteY4" fmla="*/ 358894 h 420020"/>
                <a:gd name="connsiteX5" fmla="*/ 98618 w 499166"/>
                <a:gd name="connsiteY5" fmla="*/ 266410 h 420020"/>
                <a:gd name="connsiteX6" fmla="*/ 95380 w 499166"/>
                <a:gd name="connsiteY6" fmla="*/ 272119 h 420020"/>
                <a:gd name="connsiteX7" fmla="*/ 77095 w 499166"/>
                <a:gd name="connsiteY7" fmla="*/ 270216 h 420020"/>
                <a:gd name="connsiteX8" fmla="*/ 42999 w 499166"/>
                <a:gd name="connsiteY8" fmla="*/ 253470 h 420020"/>
                <a:gd name="connsiteX9" fmla="*/ 9094 w 499166"/>
                <a:gd name="connsiteY9" fmla="*/ 230253 h 420020"/>
                <a:gd name="connsiteX10" fmla="*/ 332 w 499166"/>
                <a:gd name="connsiteY10" fmla="*/ 217504 h 420020"/>
                <a:gd name="connsiteX11" fmla="*/ 332 w 499166"/>
                <a:gd name="connsiteY11" fmla="*/ 217504 h 420020"/>
                <a:gd name="connsiteX12" fmla="*/ 13666 w 499166"/>
                <a:gd name="connsiteY12" fmla="*/ 180586 h 420020"/>
                <a:gd name="connsiteX13" fmla="*/ 18237 w 499166"/>
                <a:gd name="connsiteY13" fmla="*/ 166695 h 420020"/>
                <a:gd name="connsiteX14" fmla="*/ 56332 w 499166"/>
                <a:gd name="connsiteY14" fmla="*/ 85058 h 420020"/>
                <a:gd name="connsiteX15" fmla="*/ 75952 w 499166"/>
                <a:gd name="connsiteY15" fmla="*/ 60700 h 420020"/>
                <a:gd name="connsiteX16" fmla="*/ 202237 w 499166"/>
                <a:gd name="connsiteY16" fmla="*/ 1518 h 420020"/>
                <a:gd name="connsiteX17" fmla="*/ 203761 w 499166"/>
                <a:gd name="connsiteY17" fmla="*/ 2659 h 420020"/>
                <a:gd name="connsiteX18" fmla="*/ 203761 w 499166"/>
                <a:gd name="connsiteY18" fmla="*/ 2659 h 420020"/>
                <a:gd name="connsiteX19" fmla="*/ 249665 w 499166"/>
                <a:gd name="connsiteY19" fmla="*/ 16551 h 420020"/>
                <a:gd name="connsiteX20" fmla="*/ 295761 w 499166"/>
                <a:gd name="connsiteY20" fmla="*/ 2659 h 420020"/>
                <a:gd name="connsiteX21" fmla="*/ 297094 w 499166"/>
                <a:gd name="connsiteY21" fmla="*/ 1518 h 420020"/>
                <a:gd name="connsiteX22" fmla="*/ 297094 w 499166"/>
                <a:gd name="connsiteY22" fmla="*/ 1518 h 420020"/>
                <a:gd name="connsiteX23" fmla="*/ 424713 w 499166"/>
                <a:gd name="connsiteY23" fmla="*/ 61271 h 420020"/>
                <a:gd name="connsiteX24" fmla="*/ 482046 w 499166"/>
                <a:gd name="connsiteY24" fmla="*/ 166695 h 420020"/>
                <a:gd name="connsiteX25" fmla="*/ 498999 w 499166"/>
                <a:gd name="connsiteY25" fmla="*/ 215030 h 420020"/>
                <a:gd name="connsiteX26" fmla="*/ 498999 w 499166"/>
                <a:gd name="connsiteY26" fmla="*/ 215410 h 420020"/>
                <a:gd name="connsiteX27" fmla="*/ 490237 w 499166"/>
                <a:gd name="connsiteY27" fmla="*/ 228160 h 420020"/>
                <a:gd name="connsiteX28" fmla="*/ 456142 w 499166"/>
                <a:gd name="connsiteY28" fmla="*/ 251567 h 420020"/>
                <a:gd name="connsiteX29" fmla="*/ 404522 w 499166"/>
                <a:gd name="connsiteY29" fmla="*/ 271548 h 420020"/>
                <a:gd name="connsiteX30" fmla="*/ 403950 w 499166"/>
                <a:gd name="connsiteY30" fmla="*/ 270977 h 420020"/>
                <a:gd name="connsiteX31" fmla="*/ 401856 w 499166"/>
                <a:gd name="connsiteY31" fmla="*/ 267171 h 420020"/>
                <a:gd name="connsiteX32" fmla="*/ 391951 w 499166"/>
                <a:gd name="connsiteY32" fmla="*/ 381539 h 420020"/>
                <a:gd name="connsiteX33" fmla="*/ 390998 w 499166"/>
                <a:gd name="connsiteY33" fmla="*/ 382681 h 420020"/>
                <a:gd name="connsiteX34" fmla="*/ 293474 w 499166"/>
                <a:gd name="connsiteY34" fmla="*/ 412938 h 420020"/>
                <a:gd name="connsiteX35" fmla="*/ 272522 w 499166"/>
                <a:gd name="connsiteY35" fmla="*/ 419408 h 420020"/>
                <a:gd name="connsiteX36" fmla="*/ 254427 w 499166"/>
                <a:gd name="connsiteY36" fmla="*/ 421501 h 420020"/>
                <a:gd name="connsiteX37" fmla="*/ 254427 w 499166"/>
                <a:gd name="connsiteY37" fmla="*/ 421501 h 420020"/>
                <a:gd name="connsiteX38" fmla="*/ 118618 w 499166"/>
                <a:gd name="connsiteY38" fmla="*/ 377162 h 420020"/>
                <a:gd name="connsiteX39" fmla="*/ 221666 w 499166"/>
                <a:gd name="connsiteY39" fmla="*/ 410654 h 420020"/>
                <a:gd name="connsiteX40" fmla="*/ 271951 w 499166"/>
                <a:gd name="connsiteY40" fmla="*/ 416934 h 420020"/>
                <a:gd name="connsiteX41" fmla="*/ 292522 w 499166"/>
                <a:gd name="connsiteY41" fmla="*/ 410654 h 420020"/>
                <a:gd name="connsiteX42" fmla="*/ 389475 w 499166"/>
                <a:gd name="connsiteY42" fmla="*/ 380587 h 420020"/>
                <a:gd name="connsiteX43" fmla="*/ 399761 w 499166"/>
                <a:gd name="connsiteY43" fmla="*/ 262984 h 420020"/>
                <a:gd name="connsiteX44" fmla="*/ 401093 w 499166"/>
                <a:gd name="connsiteY44" fmla="*/ 261843 h 420020"/>
                <a:gd name="connsiteX45" fmla="*/ 402046 w 499166"/>
                <a:gd name="connsiteY45" fmla="*/ 262413 h 420020"/>
                <a:gd name="connsiteX46" fmla="*/ 405855 w 499166"/>
                <a:gd name="connsiteY46" fmla="*/ 269264 h 420020"/>
                <a:gd name="connsiteX47" fmla="*/ 454808 w 499166"/>
                <a:gd name="connsiteY47" fmla="*/ 249283 h 420020"/>
                <a:gd name="connsiteX48" fmla="*/ 488522 w 499166"/>
                <a:gd name="connsiteY48" fmla="*/ 226257 h 420020"/>
                <a:gd name="connsiteX49" fmla="*/ 496522 w 499166"/>
                <a:gd name="connsiteY49" fmla="*/ 216362 h 420020"/>
                <a:gd name="connsiteX50" fmla="*/ 496331 w 499166"/>
                <a:gd name="connsiteY50" fmla="*/ 215791 h 420020"/>
                <a:gd name="connsiteX51" fmla="*/ 479379 w 499166"/>
                <a:gd name="connsiteY51" fmla="*/ 167646 h 420020"/>
                <a:gd name="connsiteX52" fmla="*/ 297665 w 499166"/>
                <a:gd name="connsiteY52" fmla="*/ 4182 h 420020"/>
                <a:gd name="connsiteX53" fmla="*/ 249475 w 499166"/>
                <a:gd name="connsiteY53" fmla="*/ 19025 h 420020"/>
                <a:gd name="connsiteX54" fmla="*/ 201284 w 499166"/>
                <a:gd name="connsiteY54" fmla="*/ 4182 h 420020"/>
                <a:gd name="connsiteX55" fmla="*/ 77666 w 499166"/>
                <a:gd name="connsiteY55" fmla="*/ 62412 h 420020"/>
                <a:gd name="connsiteX56" fmla="*/ 58237 w 499166"/>
                <a:gd name="connsiteY56" fmla="*/ 86390 h 420020"/>
                <a:gd name="connsiteX57" fmla="*/ 20523 w 499166"/>
                <a:gd name="connsiteY57" fmla="*/ 167456 h 420020"/>
                <a:gd name="connsiteX58" fmla="*/ 15952 w 499166"/>
                <a:gd name="connsiteY58" fmla="*/ 181347 h 420020"/>
                <a:gd name="connsiteX59" fmla="*/ 2618 w 499166"/>
                <a:gd name="connsiteY59" fmla="*/ 218265 h 420020"/>
                <a:gd name="connsiteX60" fmla="*/ 2428 w 499166"/>
                <a:gd name="connsiteY60" fmla="*/ 218645 h 420020"/>
                <a:gd name="connsiteX61" fmla="*/ 10428 w 499166"/>
                <a:gd name="connsiteY61" fmla="*/ 228541 h 420020"/>
                <a:gd name="connsiteX62" fmla="*/ 43951 w 499166"/>
                <a:gd name="connsiteY62" fmla="*/ 251376 h 420020"/>
                <a:gd name="connsiteX63" fmla="*/ 93094 w 499166"/>
                <a:gd name="connsiteY63" fmla="*/ 270977 h 420020"/>
                <a:gd name="connsiteX64" fmla="*/ 98047 w 499166"/>
                <a:gd name="connsiteY64" fmla="*/ 262223 h 420020"/>
                <a:gd name="connsiteX65" fmla="*/ 99761 w 499166"/>
                <a:gd name="connsiteY65" fmla="*/ 261652 h 420020"/>
                <a:gd name="connsiteX66" fmla="*/ 100332 w 499166"/>
                <a:gd name="connsiteY66" fmla="*/ 262604 h 420020"/>
                <a:gd name="connsiteX67" fmla="*/ 115952 w 499166"/>
                <a:gd name="connsiteY67" fmla="*/ 358703 h 420020"/>
                <a:gd name="connsiteX68" fmla="*/ 118618 w 499166"/>
                <a:gd name="connsiteY68" fmla="*/ 377162 h 420020"/>
                <a:gd name="connsiteX69" fmla="*/ 118618 w 499166"/>
                <a:gd name="connsiteY69" fmla="*/ 377162 h 42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99166" h="420020">
                  <a:moveTo>
                    <a:pt x="254427" y="421501"/>
                  </a:moveTo>
                  <a:cubicBezTo>
                    <a:pt x="239951" y="421501"/>
                    <a:pt x="229856" y="416934"/>
                    <a:pt x="220713" y="412938"/>
                  </a:cubicBezTo>
                  <a:cubicBezTo>
                    <a:pt x="199570" y="403423"/>
                    <a:pt x="159761" y="389151"/>
                    <a:pt x="117095" y="379255"/>
                  </a:cubicBezTo>
                  <a:cubicBezTo>
                    <a:pt x="116523" y="379065"/>
                    <a:pt x="116142" y="378684"/>
                    <a:pt x="116142" y="378114"/>
                  </a:cubicBezTo>
                  <a:cubicBezTo>
                    <a:pt x="115380" y="372024"/>
                    <a:pt x="114427" y="365554"/>
                    <a:pt x="113475" y="358894"/>
                  </a:cubicBezTo>
                  <a:cubicBezTo>
                    <a:pt x="109094" y="327685"/>
                    <a:pt x="104142" y="296667"/>
                    <a:pt x="98618" y="266410"/>
                  </a:cubicBezTo>
                  <a:cubicBezTo>
                    <a:pt x="97475" y="268313"/>
                    <a:pt x="96523" y="270216"/>
                    <a:pt x="95380" y="272119"/>
                  </a:cubicBezTo>
                  <a:cubicBezTo>
                    <a:pt x="94809" y="273070"/>
                    <a:pt x="92904" y="276115"/>
                    <a:pt x="77095" y="270216"/>
                  </a:cubicBezTo>
                  <a:cubicBezTo>
                    <a:pt x="67380" y="266600"/>
                    <a:pt x="55380" y="260701"/>
                    <a:pt x="42999" y="253470"/>
                  </a:cubicBezTo>
                  <a:cubicBezTo>
                    <a:pt x="29476" y="245668"/>
                    <a:pt x="17095" y="237295"/>
                    <a:pt x="9094" y="230253"/>
                  </a:cubicBezTo>
                  <a:cubicBezTo>
                    <a:pt x="-48" y="222261"/>
                    <a:pt x="-429" y="219216"/>
                    <a:pt x="332" y="217504"/>
                  </a:cubicBezTo>
                  <a:cubicBezTo>
                    <a:pt x="332" y="217504"/>
                    <a:pt x="332" y="217504"/>
                    <a:pt x="332" y="217504"/>
                  </a:cubicBezTo>
                  <a:cubicBezTo>
                    <a:pt x="4714" y="206086"/>
                    <a:pt x="9094" y="194097"/>
                    <a:pt x="13666" y="180586"/>
                  </a:cubicBezTo>
                  <a:cubicBezTo>
                    <a:pt x="15190" y="176210"/>
                    <a:pt x="16713" y="171642"/>
                    <a:pt x="18237" y="166695"/>
                  </a:cubicBezTo>
                  <a:cubicBezTo>
                    <a:pt x="29094" y="133393"/>
                    <a:pt x="41475" y="106561"/>
                    <a:pt x="56332" y="85058"/>
                  </a:cubicBezTo>
                  <a:cubicBezTo>
                    <a:pt x="62237" y="76494"/>
                    <a:pt x="68713" y="68312"/>
                    <a:pt x="75952" y="60700"/>
                  </a:cubicBezTo>
                  <a:cubicBezTo>
                    <a:pt x="106237" y="28920"/>
                    <a:pt x="146428" y="10081"/>
                    <a:pt x="202237" y="1518"/>
                  </a:cubicBezTo>
                  <a:cubicBezTo>
                    <a:pt x="202998" y="1327"/>
                    <a:pt x="203570" y="1898"/>
                    <a:pt x="203761" y="2659"/>
                  </a:cubicBezTo>
                  <a:cubicBezTo>
                    <a:pt x="203761" y="2659"/>
                    <a:pt x="203761" y="2659"/>
                    <a:pt x="203761" y="2659"/>
                  </a:cubicBezTo>
                  <a:cubicBezTo>
                    <a:pt x="204713" y="9320"/>
                    <a:pt x="222618" y="16551"/>
                    <a:pt x="249665" y="16551"/>
                  </a:cubicBezTo>
                  <a:cubicBezTo>
                    <a:pt x="276332" y="16551"/>
                    <a:pt x="294999" y="9320"/>
                    <a:pt x="295761" y="2659"/>
                  </a:cubicBezTo>
                  <a:cubicBezTo>
                    <a:pt x="295761" y="1898"/>
                    <a:pt x="296522" y="1518"/>
                    <a:pt x="297094" y="1518"/>
                  </a:cubicBezTo>
                  <a:cubicBezTo>
                    <a:pt x="297094" y="1518"/>
                    <a:pt x="297094" y="1518"/>
                    <a:pt x="297094" y="1518"/>
                  </a:cubicBezTo>
                  <a:cubicBezTo>
                    <a:pt x="352142" y="9701"/>
                    <a:pt x="394046" y="29301"/>
                    <a:pt x="424713" y="61271"/>
                  </a:cubicBezTo>
                  <a:cubicBezTo>
                    <a:pt x="455570" y="93240"/>
                    <a:pt x="471569" y="134535"/>
                    <a:pt x="482046" y="166695"/>
                  </a:cubicBezTo>
                  <a:cubicBezTo>
                    <a:pt x="487950" y="184582"/>
                    <a:pt x="493474" y="200377"/>
                    <a:pt x="498999" y="215030"/>
                  </a:cubicBezTo>
                  <a:cubicBezTo>
                    <a:pt x="498999" y="215220"/>
                    <a:pt x="498999" y="215220"/>
                    <a:pt x="498999" y="215410"/>
                  </a:cubicBezTo>
                  <a:cubicBezTo>
                    <a:pt x="499760" y="217123"/>
                    <a:pt x="499188" y="220358"/>
                    <a:pt x="490237" y="228160"/>
                  </a:cubicBezTo>
                  <a:cubicBezTo>
                    <a:pt x="482236" y="235011"/>
                    <a:pt x="469855" y="243574"/>
                    <a:pt x="456142" y="251567"/>
                  </a:cubicBezTo>
                  <a:cubicBezTo>
                    <a:pt x="435760" y="263365"/>
                    <a:pt x="410808" y="274592"/>
                    <a:pt x="404522" y="271548"/>
                  </a:cubicBezTo>
                  <a:cubicBezTo>
                    <a:pt x="404332" y="271358"/>
                    <a:pt x="404141" y="271358"/>
                    <a:pt x="403950" y="270977"/>
                  </a:cubicBezTo>
                  <a:cubicBezTo>
                    <a:pt x="403189" y="269645"/>
                    <a:pt x="402427" y="268503"/>
                    <a:pt x="401856" y="267171"/>
                  </a:cubicBezTo>
                  <a:cubicBezTo>
                    <a:pt x="397665" y="304659"/>
                    <a:pt x="394237" y="343099"/>
                    <a:pt x="391951" y="381539"/>
                  </a:cubicBezTo>
                  <a:cubicBezTo>
                    <a:pt x="391951" y="382110"/>
                    <a:pt x="391569" y="382490"/>
                    <a:pt x="390998" y="382681"/>
                  </a:cubicBezTo>
                  <a:cubicBezTo>
                    <a:pt x="349094" y="392386"/>
                    <a:pt x="311951" y="405897"/>
                    <a:pt x="293474" y="412938"/>
                  </a:cubicBezTo>
                  <a:cubicBezTo>
                    <a:pt x="286618" y="415602"/>
                    <a:pt x="279761" y="417695"/>
                    <a:pt x="272522" y="419408"/>
                  </a:cubicBezTo>
                  <a:cubicBezTo>
                    <a:pt x="266427" y="420740"/>
                    <a:pt x="260522" y="421501"/>
                    <a:pt x="254427" y="421501"/>
                  </a:cubicBezTo>
                  <a:lnTo>
                    <a:pt x="254427" y="421501"/>
                  </a:lnTo>
                  <a:close/>
                  <a:moveTo>
                    <a:pt x="118618" y="377162"/>
                  </a:moveTo>
                  <a:cubicBezTo>
                    <a:pt x="161094" y="386867"/>
                    <a:pt x="199570" y="400949"/>
                    <a:pt x="221666" y="410654"/>
                  </a:cubicBezTo>
                  <a:cubicBezTo>
                    <a:pt x="234427" y="416363"/>
                    <a:pt x="247760" y="422262"/>
                    <a:pt x="271951" y="416934"/>
                  </a:cubicBezTo>
                  <a:cubicBezTo>
                    <a:pt x="278999" y="415412"/>
                    <a:pt x="285855" y="413318"/>
                    <a:pt x="292522" y="410654"/>
                  </a:cubicBezTo>
                  <a:cubicBezTo>
                    <a:pt x="310808" y="403613"/>
                    <a:pt x="347760" y="390293"/>
                    <a:pt x="389475" y="380587"/>
                  </a:cubicBezTo>
                  <a:cubicBezTo>
                    <a:pt x="391951" y="341006"/>
                    <a:pt x="395379" y="301424"/>
                    <a:pt x="399761" y="262984"/>
                  </a:cubicBezTo>
                  <a:cubicBezTo>
                    <a:pt x="399761" y="262223"/>
                    <a:pt x="400522" y="261843"/>
                    <a:pt x="401093" y="261843"/>
                  </a:cubicBezTo>
                  <a:cubicBezTo>
                    <a:pt x="401475" y="261843"/>
                    <a:pt x="401856" y="262223"/>
                    <a:pt x="402046" y="262413"/>
                  </a:cubicBezTo>
                  <a:cubicBezTo>
                    <a:pt x="403189" y="264697"/>
                    <a:pt x="404522" y="266981"/>
                    <a:pt x="405855" y="269264"/>
                  </a:cubicBezTo>
                  <a:cubicBezTo>
                    <a:pt x="410427" y="270596"/>
                    <a:pt x="429855" y="263555"/>
                    <a:pt x="454808" y="249283"/>
                  </a:cubicBezTo>
                  <a:cubicBezTo>
                    <a:pt x="468522" y="241481"/>
                    <a:pt x="480713" y="232918"/>
                    <a:pt x="488522" y="226257"/>
                  </a:cubicBezTo>
                  <a:cubicBezTo>
                    <a:pt x="495951" y="219787"/>
                    <a:pt x="496903" y="216933"/>
                    <a:pt x="496522" y="216362"/>
                  </a:cubicBezTo>
                  <a:cubicBezTo>
                    <a:pt x="496331" y="216172"/>
                    <a:pt x="496331" y="215981"/>
                    <a:pt x="496331" y="215791"/>
                  </a:cubicBezTo>
                  <a:cubicBezTo>
                    <a:pt x="490808" y="201329"/>
                    <a:pt x="485284" y="185534"/>
                    <a:pt x="479379" y="167646"/>
                  </a:cubicBezTo>
                  <a:cubicBezTo>
                    <a:pt x="451569" y="82013"/>
                    <a:pt x="410046" y="21499"/>
                    <a:pt x="297665" y="4182"/>
                  </a:cubicBezTo>
                  <a:cubicBezTo>
                    <a:pt x="294999" y="12745"/>
                    <a:pt x="274808" y="19025"/>
                    <a:pt x="249475" y="19025"/>
                  </a:cubicBezTo>
                  <a:cubicBezTo>
                    <a:pt x="224332" y="19025"/>
                    <a:pt x="204141" y="12745"/>
                    <a:pt x="201284" y="4182"/>
                  </a:cubicBezTo>
                  <a:cubicBezTo>
                    <a:pt x="146618" y="12745"/>
                    <a:pt x="107189" y="31204"/>
                    <a:pt x="77666" y="62412"/>
                  </a:cubicBezTo>
                  <a:cubicBezTo>
                    <a:pt x="70618" y="69834"/>
                    <a:pt x="64142" y="78017"/>
                    <a:pt x="58237" y="86390"/>
                  </a:cubicBezTo>
                  <a:cubicBezTo>
                    <a:pt x="43571" y="107703"/>
                    <a:pt x="31190" y="134344"/>
                    <a:pt x="20523" y="167456"/>
                  </a:cubicBezTo>
                  <a:cubicBezTo>
                    <a:pt x="19000" y="172404"/>
                    <a:pt x="17475" y="176971"/>
                    <a:pt x="15952" y="181347"/>
                  </a:cubicBezTo>
                  <a:cubicBezTo>
                    <a:pt x="11380" y="194858"/>
                    <a:pt x="6999" y="206847"/>
                    <a:pt x="2618" y="218265"/>
                  </a:cubicBezTo>
                  <a:cubicBezTo>
                    <a:pt x="2618" y="218455"/>
                    <a:pt x="2618" y="218455"/>
                    <a:pt x="2428" y="218645"/>
                  </a:cubicBezTo>
                  <a:cubicBezTo>
                    <a:pt x="2046" y="219216"/>
                    <a:pt x="2999" y="222071"/>
                    <a:pt x="10428" y="228541"/>
                  </a:cubicBezTo>
                  <a:cubicBezTo>
                    <a:pt x="18237" y="235392"/>
                    <a:pt x="30428" y="243574"/>
                    <a:pt x="43951" y="251376"/>
                  </a:cubicBezTo>
                  <a:cubicBezTo>
                    <a:pt x="73475" y="268503"/>
                    <a:pt x="91570" y="273261"/>
                    <a:pt x="93094" y="270977"/>
                  </a:cubicBezTo>
                  <a:cubicBezTo>
                    <a:pt x="94809" y="268122"/>
                    <a:pt x="96523" y="265268"/>
                    <a:pt x="98047" y="262223"/>
                  </a:cubicBezTo>
                  <a:cubicBezTo>
                    <a:pt x="98427" y="261652"/>
                    <a:pt x="99189" y="261462"/>
                    <a:pt x="99761" y="261652"/>
                  </a:cubicBezTo>
                  <a:cubicBezTo>
                    <a:pt x="100141" y="261843"/>
                    <a:pt x="100332" y="262223"/>
                    <a:pt x="100332" y="262604"/>
                  </a:cubicBezTo>
                  <a:cubicBezTo>
                    <a:pt x="106046" y="294003"/>
                    <a:pt x="111380" y="326353"/>
                    <a:pt x="115952" y="358703"/>
                  </a:cubicBezTo>
                  <a:cubicBezTo>
                    <a:pt x="116904" y="365173"/>
                    <a:pt x="117856" y="371263"/>
                    <a:pt x="118618" y="377162"/>
                  </a:cubicBezTo>
                  <a:lnTo>
                    <a:pt x="118618" y="377162"/>
                  </a:lnTo>
                  <a:close/>
                </a:path>
              </a:pathLst>
            </a:custGeom>
            <a:solidFill>
              <a:srgbClr val="000000"/>
            </a:solidFill>
            <a:ln w="1903" cap="flat">
              <a:noFill/>
              <a:prstDash val="solid"/>
              <a:miter/>
            </a:ln>
          </p:spPr>
          <p:txBody>
            <a:bodyPr rtlCol="0" anchor="ctr"/>
            <a:lstStyle/>
            <a:p>
              <a:endParaRPr lang="fr-FR"/>
            </a:p>
          </p:txBody>
        </p:sp>
        <p:sp>
          <p:nvSpPr>
            <p:cNvPr id="1590" name="Forme libre 1589">
              <a:extLst>
                <a:ext uri="{FF2B5EF4-FFF2-40B4-BE49-F238E27FC236}">
                  <a16:creationId xmlns:a16="http://schemas.microsoft.com/office/drawing/2014/main" id="{798EED49-BED7-4CD7-1412-135D4EAC4F02}"/>
                </a:ext>
              </a:extLst>
            </p:cNvPr>
            <p:cNvSpPr/>
            <p:nvPr/>
          </p:nvSpPr>
          <p:spPr>
            <a:xfrm>
              <a:off x="13603357" y="6423495"/>
              <a:ext cx="90912" cy="49076"/>
            </a:xfrm>
            <a:custGeom>
              <a:avLst/>
              <a:gdLst>
                <a:gd name="connsiteX0" fmla="*/ 86788 w 90912"/>
                <a:gd name="connsiteY0" fmla="*/ 50557 h 49076"/>
                <a:gd name="connsiteX1" fmla="*/ 38407 w 90912"/>
                <a:gd name="connsiteY1" fmla="*/ 30386 h 49076"/>
                <a:gd name="connsiteX2" fmla="*/ 502 w 90912"/>
                <a:gd name="connsiteY2" fmla="*/ 3554 h 49076"/>
                <a:gd name="connsiteX3" fmla="*/ 502 w 90912"/>
                <a:gd name="connsiteY3" fmla="*/ 1841 h 49076"/>
                <a:gd name="connsiteX4" fmla="*/ 2217 w 90912"/>
                <a:gd name="connsiteY4" fmla="*/ 1841 h 49076"/>
                <a:gd name="connsiteX5" fmla="*/ 2217 w 90912"/>
                <a:gd name="connsiteY5" fmla="*/ 1841 h 49076"/>
                <a:gd name="connsiteX6" fmla="*/ 39550 w 90912"/>
                <a:gd name="connsiteY6" fmla="*/ 28292 h 49076"/>
                <a:gd name="connsiteX7" fmla="*/ 88692 w 90912"/>
                <a:gd name="connsiteY7" fmla="*/ 47893 h 49076"/>
                <a:gd name="connsiteX8" fmla="*/ 90406 w 90912"/>
                <a:gd name="connsiteY8" fmla="*/ 47512 h 49076"/>
                <a:gd name="connsiteX9" fmla="*/ 90788 w 90912"/>
                <a:gd name="connsiteY9" fmla="*/ 49225 h 49076"/>
                <a:gd name="connsiteX10" fmla="*/ 86788 w 90912"/>
                <a:gd name="connsiteY10" fmla="*/ 50557 h 4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2" h="49076">
                  <a:moveTo>
                    <a:pt x="86788" y="50557"/>
                  </a:moveTo>
                  <a:cubicBezTo>
                    <a:pt x="77073" y="50557"/>
                    <a:pt x="54026" y="39329"/>
                    <a:pt x="38407" y="30386"/>
                  </a:cubicBezTo>
                  <a:cubicBezTo>
                    <a:pt x="21835" y="20871"/>
                    <a:pt x="7740" y="10785"/>
                    <a:pt x="502" y="3554"/>
                  </a:cubicBezTo>
                  <a:cubicBezTo>
                    <a:pt x="-70" y="2983"/>
                    <a:pt x="-70" y="2222"/>
                    <a:pt x="502" y="1841"/>
                  </a:cubicBezTo>
                  <a:cubicBezTo>
                    <a:pt x="1073" y="1461"/>
                    <a:pt x="1835" y="1270"/>
                    <a:pt x="2217" y="1841"/>
                  </a:cubicBezTo>
                  <a:lnTo>
                    <a:pt x="2217" y="1841"/>
                  </a:lnTo>
                  <a:cubicBezTo>
                    <a:pt x="9264" y="8882"/>
                    <a:pt x="23550" y="18968"/>
                    <a:pt x="39550" y="28292"/>
                  </a:cubicBezTo>
                  <a:cubicBezTo>
                    <a:pt x="69074" y="45419"/>
                    <a:pt x="87169" y="50176"/>
                    <a:pt x="88692" y="47893"/>
                  </a:cubicBezTo>
                  <a:cubicBezTo>
                    <a:pt x="89074" y="47322"/>
                    <a:pt x="89835" y="47132"/>
                    <a:pt x="90406" y="47512"/>
                  </a:cubicBezTo>
                  <a:cubicBezTo>
                    <a:pt x="90978" y="47893"/>
                    <a:pt x="91169" y="48654"/>
                    <a:pt x="90788" y="49225"/>
                  </a:cubicBezTo>
                  <a:cubicBezTo>
                    <a:pt x="90217" y="50176"/>
                    <a:pt x="88692" y="50557"/>
                    <a:pt x="86788" y="50557"/>
                  </a:cubicBezTo>
                  <a:close/>
                </a:path>
              </a:pathLst>
            </a:custGeom>
            <a:solidFill>
              <a:srgbClr val="000000"/>
            </a:solidFill>
            <a:ln w="1903" cap="flat">
              <a:noFill/>
              <a:prstDash val="solid"/>
              <a:miter/>
            </a:ln>
          </p:spPr>
          <p:txBody>
            <a:bodyPr rtlCol="0" anchor="ctr"/>
            <a:lstStyle/>
            <a:p>
              <a:endParaRPr lang="fr-FR"/>
            </a:p>
          </p:txBody>
        </p:sp>
        <p:sp>
          <p:nvSpPr>
            <p:cNvPr id="1591" name="Forme libre 1590">
              <a:extLst>
                <a:ext uri="{FF2B5EF4-FFF2-40B4-BE49-F238E27FC236}">
                  <a16:creationId xmlns:a16="http://schemas.microsoft.com/office/drawing/2014/main" id="{7B854489-5142-D15C-41EC-99C45CE26886}"/>
                </a:ext>
              </a:extLst>
            </p:cNvPr>
            <p:cNvSpPr/>
            <p:nvPr/>
          </p:nvSpPr>
          <p:spPr>
            <a:xfrm>
              <a:off x="13675137" y="6426012"/>
              <a:ext cx="186744" cy="237795"/>
            </a:xfrm>
            <a:custGeom>
              <a:avLst/>
              <a:gdLst>
                <a:gd name="connsiteX0" fmla="*/ 186817 w 186744"/>
                <a:gd name="connsiteY0" fmla="*/ 237194 h 237795"/>
                <a:gd name="connsiteX1" fmla="*/ 135769 w 186744"/>
                <a:gd name="connsiteY1" fmla="*/ 230724 h 237795"/>
                <a:gd name="connsiteX2" fmla="*/ 31960 w 186744"/>
                <a:gd name="connsiteY2" fmla="*/ 197042 h 237795"/>
                <a:gd name="connsiteX3" fmla="*/ 29294 w 186744"/>
                <a:gd name="connsiteY3" fmla="*/ 177822 h 237795"/>
                <a:gd name="connsiteX4" fmla="*/ 29675 w 186744"/>
                <a:gd name="connsiteY4" fmla="*/ 176870 h 237795"/>
                <a:gd name="connsiteX5" fmla="*/ 7580 w 186744"/>
                <a:gd name="connsiteY5" fmla="*/ 45566 h 237795"/>
                <a:gd name="connsiteX6" fmla="*/ 1104 w 186744"/>
                <a:gd name="connsiteY6" fmla="*/ 14167 h 237795"/>
                <a:gd name="connsiteX7" fmla="*/ 17674 w 186744"/>
                <a:gd name="connsiteY7" fmla="*/ 38144 h 237795"/>
                <a:gd name="connsiteX8" fmla="*/ 30627 w 186744"/>
                <a:gd name="connsiteY8" fmla="*/ 124729 h 237795"/>
                <a:gd name="connsiteX9" fmla="*/ 48532 w 186744"/>
                <a:gd name="connsiteY9" fmla="*/ 157650 h 237795"/>
                <a:gd name="connsiteX10" fmla="*/ 67770 w 186744"/>
                <a:gd name="connsiteY10" fmla="*/ 157841 h 237795"/>
                <a:gd name="connsiteX11" fmla="*/ 96151 w 186744"/>
                <a:gd name="connsiteY11" fmla="*/ 160124 h 237795"/>
                <a:gd name="connsiteX12" fmla="*/ 186817 w 186744"/>
                <a:gd name="connsiteY12" fmla="*/ 237194 h 23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744" h="237795">
                  <a:moveTo>
                    <a:pt x="186817" y="237194"/>
                  </a:moveTo>
                  <a:cubicBezTo>
                    <a:pt x="162436" y="242522"/>
                    <a:pt x="148913" y="236623"/>
                    <a:pt x="135769" y="230724"/>
                  </a:cubicBezTo>
                  <a:cubicBezTo>
                    <a:pt x="114627" y="221209"/>
                    <a:pt x="75198" y="206937"/>
                    <a:pt x="31960" y="197042"/>
                  </a:cubicBezTo>
                  <a:cubicBezTo>
                    <a:pt x="31198" y="190572"/>
                    <a:pt x="30246" y="184292"/>
                    <a:pt x="29294" y="177822"/>
                  </a:cubicBezTo>
                  <a:cubicBezTo>
                    <a:pt x="29675" y="177251"/>
                    <a:pt x="29866" y="176870"/>
                    <a:pt x="29675" y="176870"/>
                  </a:cubicBezTo>
                  <a:cubicBezTo>
                    <a:pt x="23579" y="132721"/>
                    <a:pt x="16151" y="88763"/>
                    <a:pt x="7580" y="45566"/>
                  </a:cubicBezTo>
                  <a:cubicBezTo>
                    <a:pt x="5484" y="35100"/>
                    <a:pt x="3389" y="24634"/>
                    <a:pt x="1104" y="14167"/>
                  </a:cubicBezTo>
                  <a:cubicBezTo>
                    <a:pt x="-4611" y="-8668"/>
                    <a:pt x="15199" y="-676"/>
                    <a:pt x="17674" y="38144"/>
                  </a:cubicBezTo>
                  <a:cubicBezTo>
                    <a:pt x="19770" y="70114"/>
                    <a:pt x="23770" y="98658"/>
                    <a:pt x="30627" y="124729"/>
                  </a:cubicBezTo>
                  <a:cubicBezTo>
                    <a:pt x="36151" y="141095"/>
                    <a:pt x="44341" y="153654"/>
                    <a:pt x="48532" y="157650"/>
                  </a:cubicBezTo>
                  <a:cubicBezTo>
                    <a:pt x="55960" y="164691"/>
                    <a:pt x="67198" y="164691"/>
                    <a:pt x="67770" y="157841"/>
                  </a:cubicBezTo>
                  <a:cubicBezTo>
                    <a:pt x="67198" y="144330"/>
                    <a:pt x="81674" y="136908"/>
                    <a:pt x="96151" y="160124"/>
                  </a:cubicBezTo>
                  <a:cubicBezTo>
                    <a:pt x="115198" y="190381"/>
                    <a:pt x="141294" y="212075"/>
                    <a:pt x="186817" y="237194"/>
                  </a:cubicBezTo>
                  <a:close/>
                </a:path>
              </a:pathLst>
            </a:custGeom>
            <a:solidFill>
              <a:srgbClr val="000000"/>
            </a:solidFill>
            <a:ln w="1903" cap="flat">
              <a:noFill/>
              <a:prstDash val="solid"/>
              <a:miter/>
            </a:ln>
          </p:spPr>
          <p:txBody>
            <a:bodyPr rtlCol="0" anchor="ctr"/>
            <a:lstStyle/>
            <a:p>
              <a:endParaRPr lang="fr-FR"/>
            </a:p>
          </p:txBody>
        </p:sp>
        <p:sp>
          <p:nvSpPr>
            <p:cNvPr id="1592" name="Forme libre 1591">
              <a:extLst>
                <a:ext uri="{FF2B5EF4-FFF2-40B4-BE49-F238E27FC236}">
                  <a16:creationId xmlns:a16="http://schemas.microsoft.com/office/drawing/2014/main" id="{1DFF0FAC-0904-CD9A-0EDC-8DB9FA7F6925}"/>
                </a:ext>
              </a:extLst>
            </p:cNvPr>
            <p:cNvSpPr/>
            <p:nvPr/>
          </p:nvSpPr>
          <p:spPr>
            <a:xfrm>
              <a:off x="13673944" y="6424527"/>
              <a:ext cx="188960" cy="240432"/>
            </a:xfrm>
            <a:custGeom>
              <a:avLst/>
              <a:gdLst>
                <a:gd name="connsiteX0" fmla="*/ 170295 w 188960"/>
                <a:gd name="connsiteY0" fmla="*/ 241914 h 240432"/>
                <a:gd name="connsiteX1" fmla="*/ 136582 w 188960"/>
                <a:gd name="connsiteY1" fmla="*/ 233350 h 240432"/>
                <a:gd name="connsiteX2" fmla="*/ 32963 w 188960"/>
                <a:gd name="connsiteY2" fmla="*/ 199668 h 240432"/>
                <a:gd name="connsiteX3" fmla="*/ 32011 w 188960"/>
                <a:gd name="connsiteY3" fmla="*/ 198526 h 240432"/>
                <a:gd name="connsiteX4" fmla="*/ 29343 w 188960"/>
                <a:gd name="connsiteY4" fmla="*/ 179306 h 240432"/>
                <a:gd name="connsiteX5" fmla="*/ 29534 w 188960"/>
                <a:gd name="connsiteY5" fmla="*/ 178545 h 240432"/>
                <a:gd name="connsiteX6" fmla="*/ 29724 w 188960"/>
                <a:gd name="connsiteY6" fmla="*/ 178164 h 240432"/>
                <a:gd name="connsiteX7" fmla="*/ 7629 w 188960"/>
                <a:gd name="connsiteY7" fmla="*/ 47051 h 240432"/>
                <a:gd name="connsiteX8" fmla="*/ 1153 w 188960"/>
                <a:gd name="connsiteY8" fmla="*/ 15652 h 240432"/>
                <a:gd name="connsiteX9" fmla="*/ 1915 w 188960"/>
                <a:gd name="connsiteY9" fmla="*/ 2331 h 240432"/>
                <a:gd name="connsiteX10" fmla="*/ 6106 w 188960"/>
                <a:gd name="connsiteY10" fmla="*/ 1950 h 240432"/>
                <a:gd name="connsiteX11" fmla="*/ 20201 w 188960"/>
                <a:gd name="connsiteY11" fmla="*/ 39439 h 240432"/>
                <a:gd name="connsiteX12" fmla="*/ 32963 w 188960"/>
                <a:gd name="connsiteY12" fmla="*/ 125833 h 240432"/>
                <a:gd name="connsiteX13" fmla="*/ 50677 w 188960"/>
                <a:gd name="connsiteY13" fmla="*/ 158183 h 240432"/>
                <a:gd name="connsiteX14" fmla="*/ 64962 w 188960"/>
                <a:gd name="connsiteY14" fmla="*/ 162751 h 240432"/>
                <a:gd name="connsiteX15" fmla="*/ 67820 w 188960"/>
                <a:gd name="connsiteY15" fmla="*/ 159325 h 240432"/>
                <a:gd name="connsiteX16" fmla="*/ 75629 w 188960"/>
                <a:gd name="connsiteY16" fmla="*/ 146005 h 240432"/>
                <a:gd name="connsiteX17" fmla="*/ 98296 w 188960"/>
                <a:gd name="connsiteY17" fmla="*/ 161038 h 240432"/>
                <a:gd name="connsiteX18" fmla="*/ 188390 w 188960"/>
                <a:gd name="connsiteY18" fmla="*/ 237727 h 240432"/>
                <a:gd name="connsiteX19" fmla="*/ 188962 w 188960"/>
                <a:gd name="connsiteY19" fmla="*/ 239440 h 240432"/>
                <a:gd name="connsiteX20" fmla="*/ 188201 w 188960"/>
                <a:gd name="connsiteY20" fmla="*/ 240011 h 240432"/>
                <a:gd name="connsiteX21" fmla="*/ 170295 w 188960"/>
                <a:gd name="connsiteY21" fmla="*/ 241914 h 240432"/>
                <a:gd name="connsiteX22" fmla="*/ 170295 w 188960"/>
                <a:gd name="connsiteY22" fmla="*/ 241914 h 240432"/>
                <a:gd name="connsiteX23" fmla="*/ 34486 w 188960"/>
                <a:gd name="connsiteY23" fmla="*/ 197575 h 240432"/>
                <a:gd name="connsiteX24" fmla="*/ 137534 w 188960"/>
                <a:gd name="connsiteY24" fmla="*/ 231067 h 240432"/>
                <a:gd name="connsiteX25" fmla="*/ 184391 w 188960"/>
                <a:gd name="connsiteY25" fmla="*/ 238108 h 240432"/>
                <a:gd name="connsiteX26" fmla="*/ 96391 w 188960"/>
                <a:gd name="connsiteY26" fmla="*/ 162370 h 240432"/>
                <a:gd name="connsiteX27" fmla="*/ 76582 w 188960"/>
                <a:gd name="connsiteY27" fmla="*/ 148478 h 240432"/>
                <a:gd name="connsiteX28" fmla="*/ 70486 w 188960"/>
                <a:gd name="connsiteY28" fmla="*/ 159516 h 240432"/>
                <a:gd name="connsiteX29" fmla="*/ 70486 w 188960"/>
                <a:gd name="connsiteY29" fmla="*/ 159706 h 240432"/>
                <a:gd name="connsiteX30" fmla="*/ 65915 w 188960"/>
                <a:gd name="connsiteY30" fmla="*/ 165415 h 240432"/>
                <a:gd name="connsiteX31" fmla="*/ 48963 w 188960"/>
                <a:gd name="connsiteY31" fmla="*/ 160277 h 240432"/>
                <a:gd name="connsiteX32" fmla="*/ 30677 w 188960"/>
                <a:gd name="connsiteY32" fmla="*/ 126975 h 240432"/>
                <a:gd name="connsiteX33" fmla="*/ 30677 w 188960"/>
                <a:gd name="connsiteY33" fmla="*/ 126975 h 240432"/>
                <a:gd name="connsiteX34" fmla="*/ 17725 w 188960"/>
                <a:gd name="connsiteY34" fmla="*/ 40200 h 240432"/>
                <a:gd name="connsiteX35" fmla="*/ 5153 w 188960"/>
                <a:gd name="connsiteY35" fmla="*/ 4805 h 240432"/>
                <a:gd name="connsiteX36" fmla="*/ 3629 w 188960"/>
                <a:gd name="connsiteY36" fmla="*/ 4805 h 240432"/>
                <a:gd name="connsiteX37" fmla="*/ 3629 w 188960"/>
                <a:gd name="connsiteY37" fmla="*/ 15652 h 240432"/>
                <a:gd name="connsiteX38" fmla="*/ 10106 w 188960"/>
                <a:gd name="connsiteY38" fmla="*/ 47051 h 240432"/>
                <a:gd name="connsiteX39" fmla="*/ 32200 w 188960"/>
                <a:gd name="connsiteY39" fmla="*/ 178355 h 240432"/>
                <a:gd name="connsiteX40" fmla="*/ 31820 w 188960"/>
                <a:gd name="connsiteY40" fmla="*/ 179877 h 240432"/>
                <a:gd name="connsiteX41" fmla="*/ 34486 w 188960"/>
                <a:gd name="connsiteY41" fmla="*/ 197575 h 240432"/>
                <a:gd name="connsiteX42" fmla="*/ 34486 w 188960"/>
                <a:gd name="connsiteY42" fmla="*/ 197575 h 24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8960" h="240432">
                  <a:moveTo>
                    <a:pt x="170295" y="241914"/>
                  </a:moveTo>
                  <a:cubicBezTo>
                    <a:pt x="155820" y="241914"/>
                    <a:pt x="145724" y="237347"/>
                    <a:pt x="136582" y="233350"/>
                  </a:cubicBezTo>
                  <a:cubicBezTo>
                    <a:pt x="115439" y="223836"/>
                    <a:pt x="75629" y="209563"/>
                    <a:pt x="32963" y="199668"/>
                  </a:cubicBezTo>
                  <a:cubicBezTo>
                    <a:pt x="32391" y="199478"/>
                    <a:pt x="32011" y="199097"/>
                    <a:pt x="32011" y="198526"/>
                  </a:cubicBezTo>
                  <a:cubicBezTo>
                    <a:pt x="31248" y="192437"/>
                    <a:pt x="30295" y="185967"/>
                    <a:pt x="29343" y="179306"/>
                  </a:cubicBezTo>
                  <a:cubicBezTo>
                    <a:pt x="29343" y="178926"/>
                    <a:pt x="29343" y="178735"/>
                    <a:pt x="29534" y="178545"/>
                  </a:cubicBezTo>
                  <a:cubicBezTo>
                    <a:pt x="29534" y="178355"/>
                    <a:pt x="29724" y="178355"/>
                    <a:pt x="29724" y="178164"/>
                  </a:cubicBezTo>
                  <a:cubicBezTo>
                    <a:pt x="23629" y="133826"/>
                    <a:pt x="16200" y="89677"/>
                    <a:pt x="7629" y="47051"/>
                  </a:cubicBezTo>
                  <a:cubicBezTo>
                    <a:pt x="5534" y="36584"/>
                    <a:pt x="3439" y="26118"/>
                    <a:pt x="1153" y="15652"/>
                  </a:cubicBezTo>
                  <a:cubicBezTo>
                    <a:pt x="-561" y="8992"/>
                    <a:pt x="-181" y="4234"/>
                    <a:pt x="1915" y="2331"/>
                  </a:cubicBezTo>
                  <a:cubicBezTo>
                    <a:pt x="3058" y="1380"/>
                    <a:pt x="4772" y="1189"/>
                    <a:pt x="6106" y="1950"/>
                  </a:cubicBezTo>
                  <a:cubicBezTo>
                    <a:pt x="12011" y="4424"/>
                    <a:pt x="18867" y="18126"/>
                    <a:pt x="20201" y="39439"/>
                  </a:cubicBezTo>
                  <a:cubicBezTo>
                    <a:pt x="22296" y="72360"/>
                    <a:pt x="26486" y="100714"/>
                    <a:pt x="32963" y="125833"/>
                  </a:cubicBezTo>
                  <a:cubicBezTo>
                    <a:pt x="38487" y="142199"/>
                    <a:pt x="46677" y="154378"/>
                    <a:pt x="50677" y="158183"/>
                  </a:cubicBezTo>
                  <a:cubicBezTo>
                    <a:pt x="55439" y="162751"/>
                    <a:pt x="61534" y="163892"/>
                    <a:pt x="64962" y="162751"/>
                  </a:cubicBezTo>
                  <a:cubicBezTo>
                    <a:pt x="66486" y="162370"/>
                    <a:pt x="67629" y="160848"/>
                    <a:pt x="67820" y="159325"/>
                  </a:cubicBezTo>
                  <a:cubicBezTo>
                    <a:pt x="67629" y="152665"/>
                    <a:pt x="70677" y="147527"/>
                    <a:pt x="75629" y="146005"/>
                  </a:cubicBezTo>
                  <a:cubicBezTo>
                    <a:pt x="79057" y="145053"/>
                    <a:pt x="87820" y="144292"/>
                    <a:pt x="98296" y="161038"/>
                  </a:cubicBezTo>
                  <a:cubicBezTo>
                    <a:pt x="116962" y="190724"/>
                    <a:pt x="142105" y="212037"/>
                    <a:pt x="188390" y="237727"/>
                  </a:cubicBezTo>
                  <a:cubicBezTo>
                    <a:pt x="188962" y="238108"/>
                    <a:pt x="189153" y="238869"/>
                    <a:pt x="188962" y="239440"/>
                  </a:cubicBezTo>
                  <a:cubicBezTo>
                    <a:pt x="188772" y="239820"/>
                    <a:pt x="188390" y="240011"/>
                    <a:pt x="188201" y="240011"/>
                  </a:cubicBezTo>
                  <a:cubicBezTo>
                    <a:pt x="182296" y="241153"/>
                    <a:pt x="176391" y="241914"/>
                    <a:pt x="170295" y="241914"/>
                  </a:cubicBezTo>
                  <a:lnTo>
                    <a:pt x="170295" y="241914"/>
                  </a:lnTo>
                  <a:close/>
                  <a:moveTo>
                    <a:pt x="34486" y="197575"/>
                  </a:moveTo>
                  <a:cubicBezTo>
                    <a:pt x="76962" y="207280"/>
                    <a:pt x="115439" y="221362"/>
                    <a:pt x="137534" y="231067"/>
                  </a:cubicBezTo>
                  <a:cubicBezTo>
                    <a:pt x="149724" y="236586"/>
                    <a:pt x="162296" y="242104"/>
                    <a:pt x="184391" y="238108"/>
                  </a:cubicBezTo>
                  <a:cubicBezTo>
                    <a:pt x="139629" y="212989"/>
                    <a:pt x="114677" y="191676"/>
                    <a:pt x="96391" y="162370"/>
                  </a:cubicBezTo>
                  <a:cubicBezTo>
                    <a:pt x="89724" y="151904"/>
                    <a:pt x="82296" y="146575"/>
                    <a:pt x="76582" y="148478"/>
                  </a:cubicBezTo>
                  <a:cubicBezTo>
                    <a:pt x="72581" y="149620"/>
                    <a:pt x="70295" y="153997"/>
                    <a:pt x="70486" y="159516"/>
                  </a:cubicBezTo>
                  <a:cubicBezTo>
                    <a:pt x="70486" y="159516"/>
                    <a:pt x="70486" y="159706"/>
                    <a:pt x="70486" y="159706"/>
                  </a:cubicBezTo>
                  <a:cubicBezTo>
                    <a:pt x="70295" y="162370"/>
                    <a:pt x="68581" y="164654"/>
                    <a:pt x="65915" y="165415"/>
                  </a:cubicBezTo>
                  <a:cubicBezTo>
                    <a:pt x="60962" y="167318"/>
                    <a:pt x="53915" y="165034"/>
                    <a:pt x="48963" y="160277"/>
                  </a:cubicBezTo>
                  <a:cubicBezTo>
                    <a:pt x="44963" y="156280"/>
                    <a:pt x="36391" y="143721"/>
                    <a:pt x="30677" y="126975"/>
                  </a:cubicBezTo>
                  <a:cubicBezTo>
                    <a:pt x="30677" y="126975"/>
                    <a:pt x="30677" y="126975"/>
                    <a:pt x="30677" y="126975"/>
                  </a:cubicBezTo>
                  <a:cubicBezTo>
                    <a:pt x="24201" y="101666"/>
                    <a:pt x="20010" y="73311"/>
                    <a:pt x="17725" y="40200"/>
                  </a:cubicBezTo>
                  <a:cubicBezTo>
                    <a:pt x="16391" y="18887"/>
                    <a:pt x="9534" y="6708"/>
                    <a:pt x="5153" y="4805"/>
                  </a:cubicBezTo>
                  <a:cubicBezTo>
                    <a:pt x="4201" y="4424"/>
                    <a:pt x="3820" y="4805"/>
                    <a:pt x="3629" y="4805"/>
                  </a:cubicBezTo>
                  <a:cubicBezTo>
                    <a:pt x="2487" y="5756"/>
                    <a:pt x="1915" y="9182"/>
                    <a:pt x="3629" y="15652"/>
                  </a:cubicBezTo>
                  <a:cubicBezTo>
                    <a:pt x="5915" y="26118"/>
                    <a:pt x="8010" y="36584"/>
                    <a:pt x="10106" y="47051"/>
                  </a:cubicBezTo>
                  <a:cubicBezTo>
                    <a:pt x="18677" y="89677"/>
                    <a:pt x="26106" y="133826"/>
                    <a:pt x="32200" y="178355"/>
                  </a:cubicBezTo>
                  <a:cubicBezTo>
                    <a:pt x="32391" y="178926"/>
                    <a:pt x="32200" y="179497"/>
                    <a:pt x="31820" y="179877"/>
                  </a:cubicBezTo>
                  <a:cubicBezTo>
                    <a:pt x="32772" y="185586"/>
                    <a:pt x="33725" y="191676"/>
                    <a:pt x="34486" y="197575"/>
                  </a:cubicBezTo>
                  <a:lnTo>
                    <a:pt x="34486" y="197575"/>
                  </a:lnTo>
                  <a:close/>
                </a:path>
              </a:pathLst>
            </a:custGeom>
            <a:solidFill>
              <a:srgbClr val="000000"/>
            </a:solidFill>
            <a:ln w="1903" cap="flat">
              <a:noFill/>
              <a:prstDash val="solid"/>
              <a:miter/>
            </a:ln>
          </p:spPr>
          <p:txBody>
            <a:bodyPr rtlCol="0" anchor="ctr"/>
            <a:lstStyle/>
            <a:p>
              <a:endParaRPr lang="fr-FR"/>
            </a:p>
          </p:txBody>
        </p:sp>
        <p:grpSp>
          <p:nvGrpSpPr>
            <p:cNvPr id="1593" name="Graphique 2">
              <a:extLst>
                <a:ext uri="{FF2B5EF4-FFF2-40B4-BE49-F238E27FC236}">
                  <a16:creationId xmlns:a16="http://schemas.microsoft.com/office/drawing/2014/main" id="{68A80BAC-F110-2247-0684-A7785E83C09D}"/>
                </a:ext>
              </a:extLst>
            </p:cNvPr>
            <p:cNvGrpSpPr/>
            <p:nvPr/>
          </p:nvGrpSpPr>
          <p:grpSpPr>
            <a:xfrm>
              <a:off x="13682643" y="6505231"/>
              <a:ext cx="400760" cy="109491"/>
              <a:chOff x="13682643" y="6505231"/>
              <a:chExt cx="400760" cy="109491"/>
            </a:xfrm>
            <a:solidFill>
              <a:srgbClr val="000000"/>
            </a:solidFill>
          </p:grpSpPr>
          <p:sp>
            <p:nvSpPr>
              <p:cNvPr id="1594" name="Forme libre 1593">
                <a:extLst>
                  <a:ext uri="{FF2B5EF4-FFF2-40B4-BE49-F238E27FC236}">
                    <a16:creationId xmlns:a16="http://schemas.microsoft.com/office/drawing/2014/main" id="{B3E6AAD8-4A8F-D169-C0E5-49EB8D1841F9}"/>
                  </a:ext>
                </a:extLst>
              </p:cNvPr>
              <p:cNvSpPr/>
              <p:nvPr/>
            </p:nvSpPr>
            <p:spPr>
              <a:xfrm>
                <a:off x="14080737" y="6612058"/>
                <a:ext cx="2666" cy="2664"/>
              </a:xfrm>
              <a:custGeom>
                <a:avLst/>
                <a:gdLst>
                  <a:gd name="connsiteX0" fmla="*/ 1407 w 2666"/>
                  <a:gd name="connsiteY0" fmla="*/ 4145 h 2664"/>
                  <a:gd name="connsiteX1" fmla="*/ 1407 w 2666"/>
                  <a:gd name="connsiteY1" fmla="*/ 4145 h 2664"/>
                  <a:gd name="connsiteX2" fmla="*/ 73 w 2666"/>
                  <a:gd name="connsiteY2" fmla="*/ 2813 h 2664"/>
                  <a:gd name="connsiteX3" fmla="*/ 1407 w 2666"/>
                  <a:gd name="connsiteY3" fmla="*/ 1481 h 2664"/>
                  <a:gd name="connsiteX4" fmla="*/ 2740 w 2666"/>
                  <a:gd name="connsiteY4" fmla="*/ 2813 h 2664"/>
                  <a:gd name="connsiteX5" fmla="*/ 1407 w 2666"/>
                  <a:gd name="connsiteY5" fmla="*/ 4145 h 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 h="2664">
                    <a:moveTo>
                      <a:pt x="1407" y="4145"/>
                    </a:moveTo>
                    <a:lnTo>
                      <a:pt x="1407" y="4145"/>
                    </a:lnTo>
                    <a:cubicBezTo>
                      <a:pt x="644" y="4145"/>
                      <a:pt x="73" y="3574"/>
                      <a:pt x="73" y="2813"/>
                    </a:cubicBezTo>
                    <a:cubicBezTo>
                      <a:pt x="73" y="2052"/>
                      <a:pt x="644" y="1481"/>
                      <a:pt x="1407" y="1481"/>
                    </a:cubicBezTo>
                    <a:cubicBezTo>
                      <a:pt x="2169" y="1481"/>
                      <a:pt x="2740" y="2052"/>
                      <a:pt x="2740" y="2813"/>
                    </a:cubicBezTo>
                    <a:cubicBezTo>
                      <a:pt x="2740" y="3574"/>
                      <a:pt x="2169" y="4145"/>
                      <a:pt x="1407" y="4145"/>
                    </a:cubicBezTo>
                    <a:close/>
                  </a:path>
                </a:pathLst>
              </a:custGeom>
              <a:solidFill>
                <a:srgbClr val="000000"/>
              </a:solidFill>
              <a:ln w="1903" cap="flat">
                <a:noFill/>
                <a:prstDash val="solid"/>
                <a:miter/>
              </a:ln>
            </p:spPr>
            <p:txBody>
              <a:bodyPr rtlCol="0" anchor="ctr"/>
              <a:lstStyle/>
              <a:p>
                <a:endParaRPr lang="fr-FR"/>
              </a:p>
            </p:txBody>
          </p:sp>
          <p:sp>
            <p:nvSpPr>
              <p:cNvPr id="1595" name="Forme libre 1594">
                <a:extLst>
                  <a:ext uri="{FF2B5EF4-FFF2-40B4-BE49-F238E27FC236}">
                    <a16:creationId xmlns:a16="http://schemas.microsoft.com/office/drawing/2014/main" id="{9730B317-4D5D-9B4D-5856-7BA426E76336}"/>
                  </a:ext>
                </a:extLst>
              </p:cNvPr>
              <p:cNvSpPr/>
              <p:nvPr/>
            </p:nvSpPr>
            <p:spPr>
              <a:xfrm>
                <a:off x="13682643" y="6513865"/>
                <a:ext cx="400760" cy="100856"/>
              </a:xfrm>
              <a:custGeom>
                <a:avLst/>
                <a:gdLst>
                  <a:gd name="connsiteX0" fmla="*/ 399502 w 400760"/>
                  <a:gd name="connsiteY0" fmla="*/ 102338 h 100856"/>
                  <a:gd name="connsiteX1" fmla="*/ 399502 w 400760"/>
                  <a:gd name="connsiteY1" fmla="*/ 102338 h 100856"/>
                  <a:gd name="connsiteX2" fmla="*/ 398168 w 400760"/>
                  <a:gd name="connsiteY2" fmla="*/ 101005 h 100856"/>
                  <a:gd name="connsiteX3" fmla="*/ 399502 w 400760"/>
                  <a:gd name="connsiteY3" fmla="*/ 99673 h 100856"/>
                  <a:gd name="connsiteX4" fmla="*/ 400834 w 400760"/>
                  <a:gd name="connsiteY4" fmla="*/ 101005 h 100856"/>
                  <a:gd name="connsiteX5" fmla="*/ 399502 w 400760"/>
                  <a:gd name="connsiteY5" fmla="*/ 102338 h 100856"/>
                  <a:gd name="connsiteX6" fmla="*/ 1407 w 400760"/>
                  <a:gd name="connsiteY6" fmla="*/ 4145 h 100856"/>
                  <a:gd name="connsiteX7" fmla="*/ 73 w 400760"/>
                  <a:gd name="connsiteY7" fmla="*/ 2813 h 100856"/>
                  <a:gd name="connsiteX8" fmla="*/ 1407 w 400760"/>
                  <a:gd name="connsiteY8" fmla="*/ 1481 h 100856"/>
                  <a:gd name="connsiteX9" fmla="*/ 2740 w 400760"/>
                  <a:gd name="connsiteY9" fmla="*/ 2813 h 100856"/>
                  <a:gd name="connsiteX10" fmla="*/ 2549 w 400760"/>
                  <a:gd name="connsiteY10" fmla="*/ 3384 h 100856"/>
                  <a:gd name="connsiteX11" fmla="*/ 2359 w 400760"/>
                  <a:gd name="connsiteY11" fmla="*/ 3764 h 100856"/>
                  <a:gd name="connsiteX12" fmla="*/ 1407 w 400760"/>
                  <a:gd name="connsiteY12" fmla="*/ 4145 h 100856"/>
                  <a:gd name="connsiteX13" fmla="*/ 1407 w 400760"/>
                  <a:gd name="connsiteY13" fmla="*/ 4145 h 10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760" h="100856">
                    <a:moveTo>
                      <a:pt x="399502" y="102338"/>
                    </a:moveTo>
                    <a:lnTo>
                      <a:pt x="399502" y="102338"/>
                    </a:lnTo>
                    <a:cubicBezTo>
                      <a:pt x="398739" y="102338"/>
                      <a:pt x="398168" y="101767"/>
                      <a:pt x="398168" y="101005"/>
                    </a:cubicBezTo>
                    <a:cubicBezTo>
                      <a:pt x="398168" y="100244"/>
                      <a:pt x="398739" y="99673"/>
                      <a:pt x="399502" y="99673"/>
                    </a:cubicBezTo>
                    <a:cubicBezTo>
                      <a:pt x="400263" y="99673"/>
                      <a:pt x="400834" y="100244"/>
                      <a:pt x="400834" y="101005"/>
                    </a:cubicBezTo>
                    <a:cubicBezTo>
                      <a:pt x="400834" y="101767"/>
                      <a:pt x="400263" y="102338"/>
                      <a:pt x="399502" y="102338"/>
                    </a:cubicBezTo>
                    <a:close/>
                    <a:moveTo>
                      <a:pt x="1407" y="4145"/>
                    </a:moveTo>
                    <a:cubicBezTo>
                      <a:pt x="644" y="4145"/>
                      <a:pt x="73" y="3574"/>
                      <a:pt x="73" y="2813"/>
                    </a:cubicBezTo>
                    <a:cubicBezTo>
                      <a:pt x="73" y="2052"/>
                      <a:pt x="644" y="1481"/>
                      <a:pt x="1407" y="1481"/>
                    </a:cubicBezTo>
                    <a:cubicBezTo>
                      <a:pt x="2169" y="1481"/>
                      <a:pt x="2740" y="2052"/>
                      <a:pt x="2740" y="2813"/>
                    </a:cubicBezTo>
                    <a:cubicBezTo>
                      <a:pt x="2740" y="3003"/>
                      <a:pt x="2740" y="3193"/>
                      <a:pt x="2549" y="3384"/>
                    </a:cubicBezTo>
                    <a:cubicBezTo>
                      <a:pt x="2549" y="3574"/>
                      <a:pt x="2359" y="3574"/>
                      <a:pt x="2359" y="3764"/>
                    </a:cubicBezTo>
                    <a:cubicBezTo>
                      <a:pt x="2169" y="3954"/>
                      <a:pt x="1788" y="4145"/>
                      <a:pt x="1407" y="4145"/>
                    </a:cubicBezTo>
                    <a:lnTo>
                      <a:pt x="1407" y="4145"/>
                    </a:lnTo>
                    <a:close/>
                  </a:path>
                </a:pathLst>
              </a:custGeom>
              <a:solidFill>
                <a:srgbClr val="000000"/>
              </a:solidFill>
              <a:ln w="1903" cap="flat">
                <a:noFill/>
                <a:prstDash val="solid"/>
                <a:miter/>
              </a:ln>
            </p:spPr>
            <p:txBody>
              <a:bodyPr rtlCol="0" anchor="ctr"/>
              <a:lstStyle/>
              <a:p>
                <a:endParaRPr lang="fr-FR"/>
              </a:p>
            </p:txBody>
          </p:sp>
          <p:sp>
            <p:nvSpPr>
              <p:cNvPr id="1596" name="Forme libre 1595">
                <a:extLst>
                  <a:ext uri="{FF2B5EF4-FFF2-40B4-BE49-F238E27FC236}">
                    <a16:creationId xmlns:a16="http://schemas.microsoft.com/office/drawing/2014/main" id="{DB04A2FC-D46A-E63E-87A6-C45B2ABE844B}"/>
                  </a:ext>
                </a:extLst>
              </p:cNvPr>
              <p:cNvSpPr/>
              <p:nvPr/>
            </p:nvSpPr>
            <p:spPr>
              <a:xfrm>
                <a:off x="13989309" y="6505231"/>
                <a:ext cx="94094" cy="109491"/>
              </a:xfrm>
              <a:custGeom>
                <a:avLst/>
                <a:gdLst>
                  <a:gd name="connsiteX0" fmla="*/ 92835 w 94094"/>
                  <a:gd name="connsiteY0" fmla="*/ 110972 h 109491"/>
                  <a:gd name="connsiteX1" fmla="*/ 92835 w 94094"/>
                  <a:gd name="connsiteY1" fmla="*/ 110972 h 109491"/>
                  <a:gd name="connsiteX2" fmla="*/ 91502 w 94094"/>
                  <a:gd name="connsiteY2" fmla="*/ 109640 h 109491"/>
                  <a:gd name="connsiteX3" fmla="*/ 92835 w 94094"/>
                  <a:gd name="connsiteY3" fmla="*/ 108308 h 109491"/>
                  <a:gd name="connsiteX4" fmla="*/ 94168 w 94094"/>
                  <a:gd name="connsiteY4" fmla="*/ 109640 h 109491"/>
                  <a:gd name="connsiteX5" fmla="*/ 92835 w 94094"/>
                  <a:gd name="connsiteY5" fmla="*/ 110972 h 109491"/>
                  <a:gd name="connsiteX6" fmla="*/ 1407 w 94094"/>
                  <a:gd name="connsiteY6" fmla="*/ 4026 h 109491"/>
                  <a:gd name="connsiteX7" fmla="*/ 73 w 94094"/>
                  <a:gd name="connsiteY7" fmla="*/ 2694 h 109491"/>
                  <a:gd name="connsiteX8" fmla="*/ 835 w 94094"/>
                  <a:gd name="connsiteY8" fmla="*/ 1552 h 109491"/>
                  <a:gd name="connsiteX9" fmla="*/ 2549 w 94094"/>
                  <a:gd name="connsiteY9" fmla="*/ 2123 h 109491"/>
                  <a:gd name="connsiteX10" fmla="*/ 2740 w 94094"/>
                  <a:gd name="connsiteY10" fmla="*/ 2694 h 109491"/>
                  <a:gd name="connsiteX11" fmla="*/ 2740 w 94094"/>
                  <a:gd name="connsiteY11" fmla="*/ 2694 h 109491"/>
                  <a:gd name="connsiteX12" fmla="*/ 1407 w 94094"/>
                  <a:gd name="connsiteY12" fmla="*/ 4026 h 10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094" h="109491">
                    <a:moveTo>
                      <a:pt x="92835" y="110972"/>
                    </a:moveTo>
                    <a:lnTo>
                      <a:pt x="92835" y="110972"/>
                    </a:lnTo>
                    <a:cubicBezTo>
                      <a:pt x="92073" y="110972"/>
                      <a:pt x="91502" y="110401"/>
                      <a:pt x="91502" y="109640"/>
                    </a:cubicBezTo>
                    <a:cubicBezTo>
                      <a:pt x="91502" y="108879"/>
                      <a:pt x="92073" y="108308"/>
                      <a:pt x="92835" y="108308"/>
                    </a:cubicBezTo>
                    <a:cubicBezTo>
                      <a:pt x="93597" y="108308"/>
                      <a:pt x="94168" y="108879"/>
                      <a:pt x="94168" y="109640"/>
                    </a:cubicBezTo>
                    <a:cubicBezTo>
                      <a:pt x="94168" y="110401"/>
                      <a:pt x="93597" y="110972"/>
                      <a:pt x="92835" y="110972"/>
                    </a:cubicBezTo>
                    <a:close/>
                    <a:moveTo>
                      <a:pt x="1407" y="4026"/>
                    </a:moveTo>
                    <a:cubicBezTo>
                      <a:pt x="644" y="4026"/>
                      <a:pt x="73" y="3455"/>
                      <a:pt x="73" y="2694"/>
                    </a:cubicBezTo>
                    <a:cubicBezTo>
                      <a:pt x="73" y="2123"/>
                      <a:pt x="455" y="1742"/>
                      <a:pt x="835" y="1552"/>
                    </a:cubicBezTo>
                    <a:cubicBezTo>
                      <a:pt x="1407" y="1362"/>
                      <a:pt x="2169" y="1552"/>
                      <a:pt x="2549" y="2123"/>
                    </a:cubicBezTo>
                    <a:cubicBezTo>
                      <a:pt x="2549" y="2313"/>
                      <a:pt x="2740" y="2504"/>
                      <a:pt x="2740" y="2694"/>
                    </a:cubicBezTo>
                    <a:lnTo>
                      <a:pt x="2740" y="2694"/>
                    </a:lnTo>
                    <a:cubicBezTo>
                      <a:pt x="2740" y="3455"/>
                      <a:pt x="2169" y="4026"/>
                      <a:pt x="1407" y="4026"/>
                    </a:cubicBezTo>
                    <a:close/>
                  </a:path>
                </a:pathLst>
              </a:custGeom>
              <a:solidFill>
                <a:srgbClr val="000000"/>
              </a:solidFill>
              <a:ln w="1903" cap="flat">
                <a:noFill/>
                <a:prstDash val="solid"/>
                <a:miter/>
              </a:ln>
            </p:spPr>
            <p:txBody>
              <a:bodyPr rtlCol="0" anchor="ctr"/>
              <a:lstStyle/>
              <a:p>
                <a:endParaRPr lang="fr-FR"/>
              </a:p>
            </p:txBody>
          </p:sp>
          <p:sp>
            <p:nvSpPr>
              <p:cNvPr id="1597" name="Forme libre 1596">
                <a:extLst>
                  <a:ext uri="{FF2B5EF4-FFF2-40B4-BE49-F238E27FC236}">
                    <a16:creationId xmlns:a16="http://schemas.microsoft.com/office/drawing/2014/main" id="{47A53F97-DBDD-CB74-9FA7-EE254BCA928A}"/>
                  </a:ext>
                </a:extLst>
              </p:cNvPr>
              <p:cNvSpPr/>
              <p:nvPr/>
            </p:nvSpPr>
            <p:spPr>
              <a:xfrm>
                <a:off x="13682643" y="6513865"/>
                <a:ext cx="400760" cy="100856"/>
              </a:xfrm>
              <a:custGeom>
                <a:avLst/>
                <a:gdLst>
                  <a:gd name="connsiteX0" fmla="*/ 399502 w 400760"/>
                  <a:gd name="connsiteY0" fmla="*/ 102338 h 100856"/>
                  <a:gd name="connsiteX1" fmla="*/ 399502 w 400760"/>
                  <a:gd name="connsiteY1" fmla="*/ 102338 h 100856"/>
                  <a:gd name="connsiteX2" fmla="*/ 398168 w 400760"/>
                  <a:gd name="connsiteY2" fmla="*/ 101005 h 100856"/>
                  <a:gd name="connsiteX3" fmla="*/ 399502 w 400760"/>
                  <a:gd name="connsiteY3" fmla="*/ 99673 h 100856"/>
                  <a:gd name="connsiteX4" fmla="*/ 400834 w 400760"/>
                  <a:gd name="connsiteY4" fmla="*/ 101005 h 100856"/>
                  <a:gd name="connsiteX5" fmla="*/ 399502 w 400760"/>
                  <a:gd name="connsiteY5" fmla="*/ 102338 h 100856"/>
                  <a:gd name="connsiteX6" fmla="*/ 1407 w 400760"/>
                  <a:gd name="connsiteY6" fmla="*/ 4145 h 100856"/>
                  <a:gd name="connsiteX7" fmla="*/ 73 w 400760"/>
                  <a:gd name="connsiteY7" fmla="*/ 2813 h 100856"/>
                  <a:gd name="connsiteX8" fmla="*/ 1407 w 400760"/>
                  <a:gd name="connsiteY8" fmla="*/ 1481 h 100856"/>
                  <a:gd name="connsiteX9" fmla="*/ 2740 w 400760"/>
                  <a:gd name="connsiteY9" fmla="*/ 2813 h 100856"/>
                  <a:gd name="connsiteX10" fmla="*/ 2549 w 400760"/>
                  <a:gd name="connsiteY10" fmla="*/ 3384 h 100856"/>
                  <a:gd name="connsiteX11" fmla="*/ 2359 w 400760"/>
                  <a:gd name="connsiteY11" fmla="*/ 3764 h 100856"/>
                  <a:gd name="connsiteX12" fmla="*/ 1407 w 400760"/>
                  <a:gd name="connsiteY12" fmla="*/ 4145 h 100856"/>
                  <a:gd name="connsiteX13" fmla="*/ 1407 w 400760"/>
                  <a:gd name="connsiteY13" fmla="*/ 4145 h 10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760" h="100856">
                    <a:moveTo>
                      <a:pt x="399502" y="102338"/>
                    </a:moveTo>
                    <a:lnTo>
                      <a:pt x="399502" y="102338"/>
                    </a:lnTo>
                    <a:cubicBezTo>
                      <a:pt x="398739" y="102338"/>
                      <a:pt x="398168" y="101767"/>
                      <a:pt x="398168" y="101005"/>
                    </a:cubicBezTo>
                    <a:cubicBezTo>
                      <a:pt x="398168" y="100244"/>
                      <a:pt x="398739" y="99673"/>
                      <a:pt x="399502" y="99673"/>
                    </a:cubicBezTo>
                    <a:cubicBezTo>
                      <a:pt x="400263" y="99673"/>
                      <a:pt x="400834" y="100244"/>
                      <a:pt x="400834" y="101005"/>
                    </a:cubicBezTo>
                    <a:cubicBezTo>
                      <a:pt x="400834" y="101767"/>
                      <a:pt x="400263" y="102338"/>
                      <a:pt x="399502" y="102338"/>
                    </a:cubicBezTo>
                    <a:close/>
                    <a:moveTo>
                      <a:pt x="1407" y="4145"/>
                    </a:moveTo>
                    <a:cubicBezTo>
                      <a:pt x="644" y="4145"/>
                      <a:pt x="73" y="3574"/>
                      <a:pt x="73" y="2813"/>
                    </a:cubicBezTo>
                    <a:cubicBezTo>
                      <a:pt x="73" y="2052"/>
                      <a:pt x="644" y="1481"/>
                      <a:pt x="1407" y="1481"/>
                    </a:cubicBezTo>
                    <a:cubicBezTo>
                      <a:pt x="2169" y="1481"/>
                      <a:pt x="2740" y="2052"/>
                      <a:pt x="2740" y="2813"/>
                    </a:cubicBezTo>
                    <a:cubicBezTo>
                      <a:pt x="2740" y="3003"/>
                      <a:pt x="2740" y="3193"/>
                      <a:pt x="2549" y="3384"/>
                    </a:cubicBezTo>
                    <a:cubicBezTo>
                      <a:pt x="2549" y="3574"/>
                      <a:pt x="2359" y="3574"/>
                      <a:pt x="2359" y="3764"/>
                    </a:cubicBezTo>
                    <a:cubicBezTo>
                      <a:pt x="2169" y="3954"/>
                      <a:pt x="1788" y="4145"/>
                      <a:pt x="1407" y="4145"/>
                    </a:cubicBezTo>
                    <a:lnTo>
                      <a:pt x="1407" y="4145"/>
                    </a:lnTo>
                    <a:close/>
                  </a:path>
                </a:pathLst>
              </a:custGeom>
              <a:solidFill>
                <a:srgbClr val="000000"/>
              </a:solidFill>
              <a:ln w="1903" cap="flat">
                <a:noFill/>
                <a:prstDash val="solid"/>
                <a:miter/>
              </a:ln>
            </p:spPr>
            <p:txBody>
              <a:bodyPr rtlCol="0" anchor="ctr"/>
              <a:lstStyle/>
              <a:p>
                <a:endParaRPr lang="fr-FR"/>
              </a:p>
            </p:txBody>
          </p:sp>
        </p:grpSp>
        <p:sp>
          <p:nvSpPr>
            <p:cNvPr id="1598" name="Forme libre 1597">
              <a:extLst>
                <a:ext uri="{FF2B5EF4-FFF2-40B4-BE49-F238E27FC236}">
                  <a16:creationId xmlns:a16="http://schemas.microsoft.com/office/drawing/2014/main" id="{24FE67A5-9D34-7B36-D128-B56E73E72E22}"/>
                </a:ext>
              </a:extLst>
            </p:cNvPr>
            <p:cNvSpPr/>
            <p:nvPr/>
          </p:nvSpPr>
          <p:spPr>
            <a:xfrm>
              <a:off x="13990832" y="6457157"/>
              <a:ext cx="36571" cy="57089"/>
            </a:xfrm>
            <a:custGeom>
              <a:avLst/>
              <a:gdLst>
                <a:gd name="connsiteX0" fmla="*/ 36645 w 36571"/>
                <a:gd name="connsiteY0" fmla="*/ 47723 h 57089"/>
                <a:gd name="connsiteX1" fmla="*/ 4074 w 36571"/>
                <a:gd name="connsiteY1" fmla="*/ 58189 h 57089"/>
                <a:gd name="connsiteX2" fmla="*/ 73 w 36571"/>
                <a:gd name="connsiteY2" fmla="*/ 50958 h 57089"/>
                <a:gd name="connsiteX3" fmla="*/ 73 w 36571"/>
                <a:gd name="connsiteY3" fmla="*/ 50958 h 57089"/>
                <a:gd name="connsiteX4" fmla="*/ 6360 w 36571"/>
                <a:gd name="connsiteY4" fmla="*/ 1481 h 57089"/>
                <a:gd name="connsiteX5" fmla="*/ 36645 w 36571"/>
                <a:gd name="connsiteY5" fmla="*/ 47723 h 57089"/>
                <a:gd name="connsiteX6" fmla="*/ 36645 w 36571"/>
                <a:gd name="connsiteY6" fmla="*/ 47723 h 5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1" h="57089">
                  <a:moveTo>
                    <a:pt x="36645" y="47723"/>
                  </a:moveTo>
                  <a:cubicBezTo>
                    <a:pt x="31312" y="50387"/>
                    <a:pt x="9217" y="60663"/>
                    <a:pt x="4074" y="58189"/>
                  </a:cubicBezTo>
                  <a:cubicBezTo>
                    <a:pt x="2741" y="55715"/>
                    <a:pt x="1407" y="53432"/>
                    <a:pt x="73" y="50958"/>
                  </a:cubicBezTo>
                  <a:lnTo>
                    <a:pt x="73" y="50958"/>
                  </a:lnTo>
                  <a:cubicBezTo>
                    <a:pt x="1978" y="34402"/>
                    <a:pt x="4074" y="18036"/>
                    <a:pt x="6360" y="1481"/>
                  </a:cubicBezTo>
                  <a:cubicBezTo>
                    <a:pt x="20645" y="3194"/>
                    <a:pt x="7121" y="38208"/>
                    <a:pt x="36645" y="47723"/>
                  </a:cubicBezTo>
                  <a:lnTo>
                    <a:pt x="36645" y="47723"/>
                  </a:lnTo>
                  <a:close/>
                </a:path>
              </a:pathLst>
            </a:custGeom>
            <a:solidFill>
              <a:srgbClr val="000000"/>
            </a:solidFill>
            <a:ln w="1903" cap="flat">
              <a:noFill/>
              <a:prstDash val="solid"/>
              <a:miter/>
            </a:ln>
          </p:spPr>
          <p:txBody>
            <a:bodyPr rtlCol="0" anchor="ctr"/>
            <a:lstStyle/>
            <a:p>
              <a:endParaRPr lang="fr-FR"/>
            </a:p>
          </p:txBody>
        </p:sp>
        <p:sp>
          <p:nvSpPr>
            <p:cNvPr id="1599" name="Forme libre 1598">
              <a:extLst>
                <a:ext uri="{FF2B5EF4-FFF2-40B4-BE49-F238E27FC236}">
                  <a16:creationId xmlns:a16="http://schemas.microsoft.com/office/drawing/2014/main" id="{29FB7D88-10C9-C3B3-3591-99E8FBDAB614}"/>
                </a:ext>
              </a:extLst>
            </p:cNvPr>
            <p:cNvSpPr/>
            <p:nvPr/>
          </p:nvSpPr>
          <p:spPr>
            <a:xfrm>
              <a:off x="13989309" y="6455635"/>
              <a:ext cx="39097" cy="59752"/>
            </a:xfrm>
            <a:custGeom>
              <a:avLst/>
              <a:gdLst>
                <a:gd name="connsiteX0" fmla="*/ 7692 w 39097"/>
                <a:gd name="connsiteY0" fmla="*/ 61234 h 59752"/>
                <a:gd name="connsiteX1" fmla="*/ 4835 w 39097"/>
                <a:gd name="connsiteY1" fmla="*/ 60663 h 59752"/>
                <a:gd name="connsiteX2" fmla="*/ 4264 w 39097"/>
                <a:gd name="connsiteY2" fmla="*/ 60092 h 59752"/>
                <a:gd name="connsiteX3" fmla="*/ 264 w 39097"/>
                <a:gd name="connsiteY3" fmla="*/ 52861 h 59752"/>
                <a:gd name="connsiteX4" fmla="*/ 73 w 39097"/>
                <a:gd name="connsiteY4" fmla="*/ 52290 h 59752"/>
                <a:gd name="connsiteX5" fmla="*/ 73 w 39097"/>
                <a:gd name="connsiteY5" fmla="*/ 52100 h 59752"/>
                <a:gd name="connsiteX6" fmla="*/ 6359 w 39097"/>
                <a:gd name="connsiteY6" fmla="*/ 2623 h 59752"/>
                <a:gd name="connsiteX7" fmla="*/ 7692 w 39097"/>
                <a:gd name="connsiteY7" fmla="*/ 1481 h 59752"/>
                <a:gd name="connsiteX8" fmla="*/ 17407 w 39097"/>
                <a:gd name="connsiteY8" fmla="*/ 17656 h 59752"/>
                <a:gd name="connsiteX9" fmla="*/ 38359 w 39097"/>
                <a:gd name="connsiteY9" fmla="*/ 47723 h 59752"/>
                <a:gd name="connsiteX10" fmla="*/ 39121 w 39097"/>
                <a:gd name="connsiteY10" fmla="*/ 49245 h 59752"/>
                <a:gd name="connsiteX11" fmla="*/ 38550 w 39097"/>
                <a:gd name="connsiteY11" fmla="*/ 50006 h 59752"/>
                <a:gd name="connsiteX12" fmla="*/ 7692 w 39097"/>
                <a:gd name="connsiteY12" fmla="*/ 61234 h 59752"/>
                <a:gd name="connsiteX13" fmla="*/ 6359 w 39097"/>
                <a:gd name="connsiteY13" fmla="*/ 58570 h 59752"/>
                <a:gd name="connsiteX14" fmla="*/ 34930 w 39097"/>
                <a:gd name="connsiteY14" fmla="*/ 49245 h 59752"/>
                <a:gd name="connsiteX15" fmla="*/ 15121 w 39097"/>
                <a:gd name="connsiteY15" fmla="*/ 18227 h 59752"/>
                <a:gd name="connsiteX16" fmla="*/ 8835 w 39097"/>
                <a:gd name="connsiteY16" fmla="*/ 4335 h 59752"/>
                <a:gd name="connsiteX17" fmla="*/ 2740 w 39097"/>
                <a:gd name="connsiteY17" fmla="*/ 51909 h 59752"/>
                <a:gd name="connsiteX18" fmla="*/ 6359 w 39097"/>
                <a:gd name="connsiteY18" fmla="*/ 58570 h 59752"/>
                <a:gd name="connsiteX19" fmla="*/ 6359 w 39097"/>
                <a:gd name="connsiteY19" fmla="*/ 58570 h 5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97" h="59752">
                  <a:moveTo>
                    <a:pt x="7692" y="61234"/>
                  </a:moveTo>
                  <a:cubicBezTo>
                    <a:pt x="6740" y="61234"/>
                    <a:pt x="5788" y="61044"/>
                    <a:pt x="4835" y="60663"/>
                  </a:cubicBezTo>
                  <a:cubicBezTo>
                    <a:pt x="4645" y="60473"/>
                    <a:pt x="4454" y="60473"/>
                    <a:pt x="4264" y="60092"/>
                  </a:cubicBezTo>
                  <a:cubicBezTo>
                    <a:pt x="2931" y="57618"/>
                    <a:pt x="1597" y="55335"/>
                    <a:pt x="264" y="52861"/>
                  </a:cubicBezTo>
                  <a:cubicBezTo>
                    <a:pt x="73" y="52670"/>
                    <a:pt x="73" y="52480"/>
                    <a:pt x="73" y="52290"/>
                  </a:cubicBezTo>
                  <a:cubicBezTo>
                    <a:pt x="73" y="52290"/>
                    <a:pt x="73" y="52100"/>
                    <a:pt x="73" y="52100"/>
                  </a:cubicBezTo>
                  <a:cubicBezTo>
                    <a:pt x="1978" y="35544"/>
                    <a:pt x="4074" y="19178"/>
                    <a:pt x="6359" y="2623"/>
                  </a:cubicBezTo>
                  <a:cubicBezTo>
                    <a:pt x="6359" y="1862"/>
                    <a:pt x="7121" y="1481"/>
                    <a:pt x="7692" y="1481"/>
                  </a:cubicBezTo>
                  <a:cubicBezTo>
                    <a:pt x="14550" y="2242"/>
                    <a:pt x="15883" y="9473"/>
                    <a:pt x="17407" y="17656"/>
                  </a:cubicBezTo>
                  <a:cubicBezTo>
                    <a:pt x="19312" y="28693"/>
                    <a:pt x="21787" y="42394"/>
                    <a:pt x="38359" y="47723"/>
                  </a:cubicBezTo>
                  <a:cubicBezTo>
                    <a:pt x="38930" y="47913"/>
                    <a:pt x="39312" y="48674"/>
                    <a:pt x="39121" y="49245"/>
                  </a:cubicBezTo>
                  <a:cubicBezTo>
                    <a:pt x="38930" y="49626"/>
                    <a:pt x="38740" y="49816"/>
                    <a:pt x="38550" y="50006"/>
                  </a:cubicBezTo>
                  <a:cubicBezTo>
                    <a:pt x="36264" y="51529"/>
                    <a:pt x="16645" y="61234"/>
                    <a:pt x="7692" y="61234"/>
                  </a:cubicBezTo>
                  <a:close/>
                  <a:moveTo>
                    <a:pt x="6359" y="58570"/>
                  </a:moveTo>
                  <a:cubicBezTo>
                    <a:pt x="10550" y="59902"/>
                    <a:pt x="25026" y="54003"/>
                    <a:pt x="34930" y="49245"/>
                  </a:cubicBezTo>
                  <a:cubicBezTo>
                    <a:pt x="19502" y="42775"/>
                    <a:pt x="17026" y="28693"/>
                    <a:pt x="15121" y="18227"/>
                  </a:cubicBezTo>
                  <a:cubicBezTo>
                    <a:pt x="13788" y="10425"/>
                    <a:pt x="12645" y="5477"/>
                    <a:pt x="8835" y="4335"/>
                  </a:cubicBezTo>
                  <a:cubicBezTo>
                    <a:pt x="6740" y="20130"/>
                    <a:pt x="4645" y="36115"/>
                    <a:pt x="2740" y="51909"/>
                  </a:cubicBezTo>
                  <a:cubicBezTo>
                    <a:pt x="3883" y="54383"/>
                    <a:pt x="5217" y="56476"/>
                    <a:pt x="6359" y="58570"/>
                  </a:cubicBezTo>
                  <a:lnTo>
                    <a:pt x="6359" y="58570"/>
                  </a:lnTo>
                  <a:close/>
                </a:path>
              </a:pathLst>
            </a:custGeom>
            <a:solidFill>
              <a:srgbClr val="000000"/>
            </a:solidFill>
            <a:ln w="1903" cap="flat">
              <a:noFill/>
              <a:prstDash val="solid"/>
              <a:miter/>
            </a:ln>
          </p:spPr>
          <p:txBody>
            <a:bodyPr rtlCol="0" anchor="ctr"/>
            <a:lstStyle/>
            <a:p>
              <a:endParaRPr lang="fr-FR"/>
            </a:p>
          </p:txBody>
        </p:sp>
        <p:sp>
          <p:nvSpPr>
            <p:cNvPr id="1600" name="Forme libre 1599">
              <a:extLst>
                <a:ext uri="{FF2B5EF4-FFF2-40B4-BE49-F238E27FC236}">
                  <a16:creationId xmlns:a16="http://schemas.microsoft.com/office/drawing/2014/main" id="{C7397DEE-9F4D-2899-4AF3-1277D0881E4E}"/>
                </a:ext>
              </a:extLst>
            </p:cNvPr>
            <p:cNvSpPr/>
            <p:nvPr/>
          </p:nvSpPr>
          <p:spPr>
            <a:xfrm>
              <a:off x="13996166" y="6425493"/>
              <a:ext cx="79884" cy="47077"/>
            </a:xfrm>
            <a:custGeom>
              <a:avLst/>
              <a:gdLst>
                <a:gd name="connsiteX0" fmla="*/ 1406 w 79884"/>
                <a:gd name="connsiteY0" fmla="*/ 48559 h 47077"/>
                <a:gd name="connsiteX1" fmla="*/ 73 w 79884"/>
                <a:gd name="connsiteY1" fmla="*/ 47227 h 47077"/>
                <a:gd name="connsiteX2" fmla="*/ 1406 w 79884"/>
                <a:gd name="connsiteY2" fmla="*/ 45895 h 47077"/>
                <a:gd name="connsiteX3" fmla="*/ 1406 w 79884"/>
                <a:gd name="connsiteY3" fmla="*/ 45895 h 47077"/>
                <a:gd name="connsiteX4" fmla="*/ 48263 w 79884"/>
                <a:gd name="connsiteY4" fmla="*/ 23630 h 47077"/>
                <a:gd name="connsiteX5" fmla="*/ 77978 w 79884"/>
                <a:gd name="connsiteY5" fmla="*/ 1746 h 47077"/>
                <a:gd name="connsiteX6" fmla="*/ 79692 w 79884"/>
                <a:gd name="connsiteY6" fmla="*/ 1936 h 47077"/>
                <a:gd name="connsiteX7" fmla="*/ 79501 w 79884"/>
                <a:gd name="connsiteY7" fmla="*/ 3649 h 47077"/>
                <a:gd name="connsiteX8" fmla="*/ 49406 w 79884"/>
                <a:gd name="connsiteY8" fmla="*/ 25723 h 47077"/>
                <a:gd name="connsiteX9" fmla="*/ 1406 w 79884"/>
                <a:gd name="connsiteY9" fmla="*/ 48559 h 47077"/>
                <a:gd name="connsiteX10" fmla="*/ 1406 w 79884"/>
                <a:gd name="connsiteY10" fmla="*/ 48559 h 4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884" h="47077">
                  <a:moveTo>
                    <a:pt x="1406" y="48559"/>
                  </a:moveTo>
                  <a:cubicBezTo>
                    <a:pt x="644" y="48559"/>
                    <a:pt x="73" y="47988"/>
                    <a:pt x="73" y="47227"/>
                  </a:cubicBezTo>
                  <a:cubicBezTo>
                    <a:pt x="73" y="46466"/>
                    <a:pt x="644" y="45895"/>
                    <a:pt x="1406" y="45895"/>
                  </a:cubicBezTo>
                  <a:lnTo>
                    <a:pt x="1406" y="45895"/>
                  </a:lnTo>
                  <a:cubicBezTo>
                    <a:pt x="8454" y="45895"/>
                    <a:pt x="28073" y="36570"/>
                    <a:pt x="48263" y="23630"/>
                  </a:cubicBezTo>
                  <a:cubicBezTo>
                    <a:pt x="59883" y="16208"/>
                    <a:pt x="70359" y="8406"/>
                    <a:pt x="77978" y="1746"/>
                  </a:cubicBezTo>
                  <a:cubicBezTo>
                    <a:pt x="78549" y="1366"/>
                    <a:pt x="79312" y="1366"/>
                    <a:pt x="79692" y="1936"/>
                  </a:cubicBezTo>
                  <a:cubicBezTo>
                    <a:pt x="80073" y="2507"/>
                    <a:pt x="80073" y="3268"/>
                    <a:pt x="79501" y="3649"/>
                  </a:cubicBezTo>
                  <a:cubicBezTo>
                    <a:pt x="71882" y="10500"/>
                    <a:pt x="61216" y="18302"/>
                    <a:pt x="49406" y="25723"/>
                  </a:cubicBezTo>
                  <a:cubicBezTo>
                    <a:pt x="28454" y="39425"/>
                    <a:pt x="9216" y="48559"/>
                    <a:pt x="1406" y="48559"/>
                  </a:cubicBezTo>
                  <a:lnTo>
                    <a:pt x="1406" y="48559"/>
                  </a:lnTo>
                  <a:close/>
                </a:path>
              </a:pathLst>
            </a:custGeom>
            <a:solidFill>
              <a:srgbClr val="000000"/>
            </a:solidFill>
            <a:ln w="1903" cap="flat">
              <a:noFill/>
              <a:prstDash val="solid"/>
              <a:miter/>
            </a:ln>
          </p:spPr>
          <p:txBody>
            <a:bodyPr rtlCol="0" anchor="ctr"/>
            <a:lstStyle/>
            <a:p>
              <a:endParaRPr lang="fr-FR"/>
            </a:p>
          </p:txBody>
        </p:sp>
        <p:sp>
          <p:nvSpPr>
            <p:cNvPr id="1601" name="Forme libre 1600">
              <a:extLst>
                <a:ext uri="{FF2B5EF4-FFF2-40B4-BE49-F238E27FC236}">
                  <a16:creationId xmlns:a16="http://schemas.microsoft.com/office/drawing/2014/main" id="{DA867F0E-19BF-3AFF-A8F1-EE8B7DA9F4B4}"/>
                </a:ext>
              </a:extLst>
            </p:cNvPr>
            <p:cNvSpPr/>
            <p:nvPr/>
          </p:nvSpPr>
          <p:spPr>
            <a:xfrm>
              <a:off x="13768117" y="6249304"/>
              <a:ext cx="142194" cy="32019"/>
            </a:xfrm>
            <a:custGeom>
              <a:avLst/>
              <a:gdLst>
                <a:gd name="connsiteX0" fmla="*/ 71361 w 142194"/>
                <a:gd name="connsiteY0" fmla="*/ 33500 h 32019"/>
                <a:gd name="connsiteX1" fmla="*/ 123 w 142194"/>
                <a:gd name="connsiteY1" fmla="*/ 3243 h 32019"/>
                <a:gd name="connsiteX2" fmla="*/ 885 w 142194"/>
                <a:gd name="connsiteY2" fmla="*/ 1721 h 32019"/>
                <a:gd name="connsiteX3" fmla="*/ 2409 w 142194"/>
                <a:gd name="connsiteY3" fmla="*/ 2482 h 32019"/>
                <a:gd name="connsiteX4" fmla="*/ 71171 w 142194"/>
                <a:gd name="connsiteY4" fmla="*/ 31026 h 32019"/>
                <a:gd name="connsiteX5" fmla="*/ 139932 w 142194"/>
                <a:gd name="connsiteY5" fmla="*/ 2292 h 32019"/>
                <a:gd name="connsiteX6" fmla="*/ 141456 w 142194"/>
                <a:gd name="connsiteY6" fmla="*/ 1531 h 32019"/>
                <a:gd name="connsiteX7" fmla="*/ 142218 w 142194"/>
                <a:gd name="connsiteY7" fmla="*/ 3053 h 32019"/>
                <a:gd name="connsiteX8" fmla="*/ 71361 w 142194"/>
                <a:gd name="connsiteY8" fmla="*/ 33500 h 32019"/>
                <a:gd name="connsiteX9" fmla="*/ 71361 w 142194"/>
                <a:gd name="connsiteY9" fmla="*/ 33500 h 3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194" h="32019">
                  <a:moveTo>
                    <a:pt x="71361" y="33500"/>
                  </a:moveTo>
                  <a:cubicBezTo>
                    <a:pt x="41266" y="33500"/>
                    <a:pt x="6790" y="25508"/>
                    <a:pt x="123" y="3243"/>
                  </a:cubicBezTo>
                  <a:cubicBezTo>
                    <a:pt x="-68" y="2672"/>
                    <a:pt x="314" y="1911"/>
                    <a:pt x="885" y="1721"/>
                  </a:cubicBezTo>
                  <a:cubicBezTo>
                    <a:pt x="1457" y="1531"/>
                    <a:pt x="2218" y="1911"/>
                    <a:pt x="2409" y="2482"/>
                  </a:cubicBezTo>
                  <a:cubicBezTo>
                    <a:pt x="8694" y="23415"/>
                    <a:pt x="42028" y="31026"/>
                    <a:pt x="71171" y="31026"/>
                  </a:cubicBezTo>
                  <a:cubicBezTo>
                    <a:pt x="94218" y="31026"/>
                    <a:pt x="133456" y="23224"/>
                    <a:pt x="139932" y="2292"/>
                  </a:cubicBezTo>
                  <a:cubicBezTo>
                    <a:pt x="140123" y="1721"/>
                    <a:pt x="140884" y="1340"/>
                    <a:pt x="141456" y="1531"/>
                  </a:cubicBezTo>
                  <a:cubicBezTo>
                    <a:pt x="142028" y="1721"/>
                    <a:pt x="142409" y="2482"/>
                    <a:pt x="142218" y="3053"/>
                  </a:cubicBezTo>
                  <a:cubicBezTo>
                    <a:pt x="135361" y="25318"/>
                    <a:pt x="95933" y="33500"/>
                    <a:pt x="71361" y="33500"/>
                  </a:cubicBezTo>
                  <a:lnTo>
                    <a:pt x="71361" y="33500"/>
                  </a:lnTo>
                  <a:close/>
                </a:path>
              </a:pathLst>
            </a:custGeom>
            <a:solidFill>
              <a:srgbClr val="000000"/>
            </a:solidFill>
            <a:ln w="1903" cap="flat">
              <a:noFill/>
              <a:prstDash val="solid"/>
              <a:miter/>
            </a:ln>
          </p:spPr>
          <p:txBody>
            <a:bodyPr rtlCol="0" anchor="ctr"/>
            <a:lstStyle/>
            <a:p>
              <a:endParaRPr lang="fr-FR"/>
            </a:p>
          </p:txBody>
        </p:sp>
        <p:sp>
          <p:nvSpPr>
            <p:cNvPr id="1602" name="Forme libre 1601">
              <a:extLst>
                <a:ext uri="{FF2B5EF4-FFF2-40B4-BE49-F238E27FC236}">
                  <a16:creationId xmlns:a16="http://schemas.microsoft.com/office/drawing/2014/main" id="{5D9D7F76-2005-8EDA-578E-0ACFDDB3CDC8}"/>
                </a:ext>
              </a:extLst>
            </p:cNvPr>
            <p:cNvSpPr/>
            <p:nvPr/>
          </p:nvSpPr>
          <p:spPr>
            <a:xfrm>
              <a:off x="13956547" y="6759157"/>
              <a:ext cx="150169" cy="104865"/>
            </a:xfrm>
            <a:custGeom>
              <a:avLst/>
              <a:gdLst>
                <a:gd name="connsiteX0" fmla="*/ 73 w 150169"/>
                <a:gd name="connsiteY0" fmla="*/ 87495 h 104865"/>
                <a:gd name="connsiteX1" fmla="*/ 148073 w 150169"/>
                <a:gd name="connsiteY1" fmla="*/ 69416 h 104865"/>
                <a:gd name="connsiteX2" fmla="*/ 52645 w 150169"/>
                <a:gd name="connsiteY2" fmla="*/ 1481 h 104865"/>
                <a:gd name="connsiteX3" fmla="*/ 73 w 150169"/>
                <a:gd name="connsiteY3" fmla="*/ 87495 h 104865"/>
              </a:gdLst>
              <a:ahLst/>
              <a:cxnLst>
                <a:cxn ang="0">
                  <a:pos x="connsiteX0" y="connsiteY0"/>
                </a:cxn>
                <a:cxn ang="0">
                  <a:pos x="connsiteX1" y="connsiteY1"/>
                </a:cxn>
                <a:cxn ang="0">
                  <a:pos x="connsiteX2" y="connsiteY2"/>
                </a:cxn>
                <a:cxn ang="0">
                  <a:pos x="connsiteX3" y="connsiteY3"/>
                </a:cxn>
              </a:cxnLst>
              <a:rect l="l" t="t" r="r" b="b"/>
              <a:pathLst>
                <a:path w="150169" h="104865">
                  <a:moveTo>
                    <a:pt x="73" y="87495"/>
                  </a:moveTo>
                  <a:cubicBezTo>
                    <a:pt x="43502" y="112614"/>
                    <a:pt x="130740" y="118132"/>
                    <a:pt x="148073" y="69416"/>
                  </a:cubicBezTo>
                  <a:cubicBezTo>
                    <a:pt x="164455" y="22984"/>
                    <a:pt x="83693" y="2432"/>
                    <a:pt x="52645" y="1481"/>
                  </a:cubicBezTo>
                  <a:cubicBezTo>
                    <a:pt x="27692" y="31167"/>
                    <a:pt x="73" y="87495"/>
                    <a:pt x="73" y="87495"/>
                  </a:cubicBezTo>
                  <a:close/>
                </a:path>
              </a:pathLst>
            </a:custGeom>
            <a:solidFill>
              <a:srgbClr val="FFFFFF"/>
            </a:solidFill>
            <a:ln w="1903" cap="flat">
              <a:noFill/>
              <a:prstDash val="solid"/>
              <a:miter/>
            </a:ln>
          </p:spPr>
          <p:txBody>
            <a:bodyPr rtlCol="0" anchor="ctr"/>
            <a:lstStyle/>
            <a:p>
              <a:endParaRPr lang="fr-FR"/>
            </a:p>
          </p:txBody>
        </p:sp>
        <p:sp>
          <p:nvSpPr>
            <p:cNvPr id="1603" name="Forme libre 1602">
              <a:extLst>
                <a:ext uri="{FF2B5EF4-FFF2-40B4-BE49-F238E27FC236}">
                  <a16:creationId xmlns:a16="http://schemas.microsoft.com/office/drawing/2014/main" id="{AF53E111-8056-1587-5AFD-F9E79F924799}"/>
                </a:ext>
              </a:extLst>
            </p:cNvPr>
            <p:cNvSpPr/>
            <p:nvPr/>
          </p:nvSpPr>
          <p:spPr>
            <a:xfrm>
              <a:off x="13955142" y="6757634"/>
              <a:ext cx="152807" cy="107517"/>
            </a:xfrm>
            <a:custGeom>
              <a:avLst/>
              <a:gdLst>
                <a:gd name="connsiteX0" fmla="*/ 77478 w 152807"/>
                <a:gd name="connsiteY0" fmla="*/ 108998 h 107517"/>
                <a:gd name="connsiteX1" fmla="*/ 716 w 152807"/>
                <a:gd name="connsiteY1" fmla="*/ 89968 h 107517"/>
                <a:gd name="connsiteX2" fmla="*/ 145 w 152807"/>
                <a:gd name="connsiteY2" fmla="*/ 88256 h 107517"/>
                <a:gd name="connsiteX3" fmla="*/ 53097 w 152807"/>
                <a:gd name="connsiteY3" fmla="*/ 1861 h 107517"/>
                <a:gd name="connsiteX4" fmla="*/ 54049 w 152807"/>
                <a:gd name="connsiteY4" fmla="*/ 1481 h 107517"/>
                <a:gd name="connsiteX5" fmla="*/ 146811 w 152807"/>
                <a:gd name="connsiteY5" fmla="*/ 39730 h 107517"/>
                <a:gd name="connsiteX6" fmla="*/ 150621 w 152807"/>
                <a:gd name="connsiteY6" fmla="*/ 71129 h 107517"/>
                <a:gd name="connsiteX7" fmla="*/ 116716 w 152807"/>
                <a:gd name="connsiteY7" fmla="*/ 102718 h 107517"/>
                <a:gd name="connsiteX8" fmla="*/ 77478 w 152807"/>
                <a:gd name="connsiteY8" fmla="*/ 108998 h 107517"/>
                <a:gd name="connsiteX9" fmla="*/ 3002 w 152807"/>
                <a:gd name="connsiteY9" fmla="*/ 88446 h 107517"/>
                <a:gd name="connsiteX10" fmla="*/ 115954 w 152807"/>
                <a:gd name="connsiteY10" fmla="*/ 100435 h 107517"/>
                <a:gd name="connsiteX11" fmla="*/ 148335 w 152807"/>
                <a:gd name="connsiteY11" fmla="*/ 70368 h 107517"/>
                <a:gd name="connsiteX12" fmla="*/ 144716 w 152807"/>
                <a:gd name="connsiteY12" fmla="*/ 41253 h 107517"/>
                <a:gd name="connsiteX13" fmla="*/ 54621 w 152807"/>
                <a:gd name="connsiteY13" fmla="*/ 4145 h 107517"/>
                <a:gd name="connsiteX14" fmla="*/ 3002 w 152807"/>
                <a:gd name="connsiteY14" fmla="*/ 88446 h 107517"/>
                <a:gd name="connsiteX15" fmla="*/ 3002 w 152807"/>
                <a:gd name="connsiteY15" fmla="*/ 88446 h 10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807" h="107517">
                  <a:moveTo>
                    <a:pt x="77478" y="108998"/>
                  </a:moveTo>
                  <a:cubicBezTo>
                    <a:pt x="49287" y="108998"/>
                    <a:pt x="19954" y="101196"/>
                    <a:pt x="716" y="89968"/>
                  </a:cubicBezTo>
                  <a:cubicBezTo>
                    <a:pt x="145" y="89588"/>
                    <a:pt x="-46" y="88827"/>
                    <a:pt x="145" y="88256"/>
                  </a:cubicBezTo>
                  <a:cubicBezTo>
                    <a:pt x="336" y="87685"/>
                    <a:pt x="28335" y="31357"/>
                    <a:pt x="53097" y="1861"/>
                  </a:cubicBezTo>
                  <a:cubicBezTo>
                    <a:pt x="53287" y="1481"/>
                    <a:pt x="53669" y="1481"/>
                    <a:pt x="54049" y="1481"/>
                  </a:cubicBezTo>
                  <a:cubicBezTo>
                    <a:pt x="77668" y="2242"/>
                    <a:pt x="129096" y="14040"/>
                    <a:pt x="146811" y="39730"/>
                  </a:cubicBezTo>
                  <a:cubicBezTo>
                    <a:pt x="153287" y="49245"/>
                    <a:pt x="154621" y="59901"/>
                    <a:pt x="150621" y="71129"/>
                  </a:cubicBezTo>
                  <a:cubicBezTo>
                    <a:pt x="145478" y="85782"/>
                    <a:pt x="134049" y="96248"/>
                    <a:pt x="116716" y="102718"/>
                  </a:cubicBezTo>
                  <a:cubicBezTo>
                    <a:pt x="104907" y="107095"/>
                    <a:pt x="91383" y="108998"/>
                    <a:pt x="77478" y="108998"/>
                  </a:cubicBezTo>
                  <a:close/>
                  <a:moveTo>
                    <a:pt x="3002" y="88446"/>
                  </a:moveTo>
                  <a:cubicBezTo>
                    <a:pt x="31383" y="104431"/>
                    <a:pt x="81097" y="113184"/>
                    <a:pt x="115954" y="100435"/>
                  </a:cubicBezTo>
                  <a:cubicBezTo>
                    <a:pt x="132526" y="94345"/>
                    <a:pt x="143382" y="84259"/>
                    <a:pt x="148335" y="70368"/>
                  </a:cubicBezTo>
                  <a:cubicBezTo>
                    <a:pt x="151954" y="59901"/>
                    <a:pt x="150811" y="50196"/>
                    <a:pt x="144716" y="41253"/>
                  </a:cubicBezTo>
                  <a:cubicBezTo>
                    <a:pt x="127764" y="16514"/>
                    <a:pt x="78049" y="4906"/>
                    <a:pt x="54621" y="4145"/>
                  </a:cubicBezTo>
                  <a:cubicBezTo>
                    <a:pt x="32144" y="31357"/>
                    <a:pt x="7002" y="80644"/>
                    <a:pt x="3002" y="88446"/>
                  </a:cubicBezTo>
                  <a:lnTo>
                    <a:pt x="3002" y="88446"/>
                  </a:lnTo>
                  <a:close/>
                </a:path>
              </a:pathLst>
            </a:custGeom>
            <a:solidFill>
              <a:srgbClr val="000000"/>
            </a:solidFill>
            <a:ln w="1903" cap="flat">
              <a:noFill/>
              <a:prstDash val="solid"/>
              <a:miter/>
            </a:ln>
          </p:spPr>
          <p:txBody>
            <a:bodyPr rtlCol="0" anchor="ctr"/>
            <a:lstStyle/>
            <a:p>
              <a:endParaRPr lang="fr-FR"/>
            </a:p>
          </p:txBody>
        </p:sp>
        <p:sp>
          <p:nvSpPr>
            <p:cNvPr id="1604" name="Forme libre 1603">
              <a:extLst>
                <a:ext uri="{FF2B5EF4-FFF2-40B4-BE49-F238E27FC236}">
                  <a16:creationId xmlns:a16="http://schemas.microsoft.com/office/drawing/2014/main" id="{08577C57-704D-1246-8172-6D6E1965EC73}"/>
                </a:ext>
              </a:extLst>
            </p:cNvPr>
            <p:cNvSpPr/>
            <p:nvPr/>
          </p:nvSpPr>
          <p:spPr>
            <a:xfrm>
              <a:off x="13956547" y="6756493"/>
              <a:ext cx="140568" cy="99383"/>
            </a:xfrm>
            <a:custGeom>
              <a:avLst/>
              <a:gdLst>
                <a:gd name="connsiteX0" fmla="*/ 73 w 140568"/>
                <a:gd name="connsiteY0" fmla="*/ 85020 h 99383"/>
                <a:gd name="connsiteX1" fmla="*/ 138931 w 140568"/>
                <a:gd name="connsiteY1" fmla="*/ 63517 h 99383"/>
                <a:gd name="connsiteX2" fmla="*/ 47121 w 140568"/>
                <a:gd name="connsiteY2" fmla="*/ 1481 h 99383"/>
                <a:gd name="connsiteX3" fmla="*/ 73 w 140568"/>
                <a:gd name="connsiteY3" fmla="*/ 85020 h 99383"/>
                <a:gd name="connsiteX4" fmla="*/ 73 w 140568"/>
                <a:gd name="connsiteY4" fmla="*/ 85020 h 99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68" h="99383">
                  <a:moveTo>
                    <a:pt x="73" y="85020"/>
                  </a:moveTo>
                  <a:cubicBezTo>
                    <a:pt x="41788" y="107666"/>
                    <a:pt x="124073" y="110520"/>
                    <a:pt x="138931" y="63517"/>
                  </a:cubicBezTo>
                  <a:cubicBezTo>
                    <a:pt x="153026" y="18798"/>
                    <a:pt x="76264" y="1481"/>
                    <a:pt x="47121" y="1481"/>
                  </a:cubicBezTo>
                  <a:cubicBezTo>
                    <a:pt x="24455" y="30406"/>
                    <a:pt x="73" y="85020"/>
                    <a:pt x="73" y="85020"/>
                  </a:cubicBezTo>
                  <a:lnTo>
                    <a:pt x="73" y="85020"/>
                  </a:lnTo>
                  <a:close/>
                </a:path>
              </a:pathLst>
            </a:custGeom>
            <a:solidFill>
              <a:srgbClr val="000000"/>
            </a:solidFill>
            <a:ln w="1903" cap="flat">
              <a:noFill/>
              <a:prstDash val="solid"/>
              <a:miter/>
            </a:ln>
          </p:spPr>
          <p:txBody>
            <a:bodyPr rtlCol="0" anchor="ctr"/>
            <a:lstStyle/>
            <a:p>
              <a:endParaRPr lang="fr-FR"/>
            </a:p>
          </p:txBody>
        </p:sp>
        <p:sp>
          <p:nvSpPr>
            <p:cNvPr id="1605" name="Forme libre 1604">
              <a:extLst>
                <a:ext uri="{FF2B5EF4-FFF2-40B4-BE49-F238E27FC236}">
                  <a16:creationId xmlns:a16="http://schemas.microsoft.com/office/drawing/2014/main" id="{2B0502EF-357A-5A52-E35F-C990F4636522}"/>
                </a:ext>
              </a:extLst>
            </p:cNvPr>
            <p:cNvSpPr/>
            <p:nvPr/>
          </p:nvSpPr>
          <p:spPr>
            <a:xfrm>
              <a:off x="13955333" y="6755160"/>
              <a:ext cx="142985" cy="101808"/>
            </a:xfrm>
            <a:custGeom>
              <a:avLst/>
              <a:gdLst>
                <a:gd name="connsiteX0" fmla="*/ 69287 w 142985"/>
                <a:gd name="connsiteY0" fmla="*/ 103289 h 101808"/>
                <a:gd name="connsiteX1" fmla="*/ 716 w 142985"/>
                <a:gd name="connsiteY1" fmla="*/ 87304 h 101808"/>
                <a:gd name="connsiteX2" fmla="*/ 145 w 142985"/>
                <a:gd name="connsiteY2" fmla="*/ 85782 h 101808"/>
                <a:gd name="connsiteX3" fmla="*/ 47192 w 142985"/>
                <a:gd name="connsiteY3" fmla="*/ 2052 h 101808"/>
                <a:gd name="connsiteX4" fmla="*/ 48335 w 142985"/>
                <a:gd name="connsiteY4" fmla="*/ 1481 h 101808"/>
                <a:gd name="connsiteX5" fmla="*/ 136525 w 142985"/>
                <a:gd name="connsiteY5" fmla="*/ 35163 h 101808"/>
                <a:gd name="connsiteX6" fmla="*/ 141287 w 142985"/>
                <a:gd name="connsiteY6" fmla="*/ 65230 h 101808"/>
                <a:gd name="connsiteX7" fmla="*/ 110049 w 142985"/>
                <a:gd name="connsiteY7" fmla="*/ 96438 h 101808"/>
                <a:gd name="connsiteX8" fmla="*/ 69287 w 142985"/>
                <a:gd name="connsiteY8" fmla="*/ 103289 h 101808"/>
                <a:gd name="connsiteX9" fmla="*/ 69287 w 142985"/>
                <a:gd name="connsiteY9" fmla="*/ 103289 h 101808"/>
                <a:gd name="connsiteX10" fmla="*/ 2811 w 142985"/>
                <a:gd name="connsiteY10" fmla="*/ 85782 h 101808"/>
                <a:gd name="connsiteX11" fmla="*/ 109097 w 142985"/>
                <a:gd name="connsiteY11" fmla="*/ 93964 h 101808"/>
                <a:gd name="connsiteX12" fmla="*/ 138811 w 142985"/>
                <a:gd name="connsiteY12" fmla="*/ 64469 h 101808"/>
                <a:gd name="connsiteX13" fmla="*/ 134430 w 142985"/>
                <a:gd name="connsiteY13" fmla="*/ 36685 h 101808"/>
                <a:gd name="connsiteX14" fmla="*/ 48716 w 142985"/>
                <a:gd name="connsiteY14" fmla="*/ 4145 h 101808"/>
                <a:gd name="connsiteX15" fmla="*/ 2811 w 142985"/>
                <a:gd name="connsiteY15" fmla="*/ 85782 h 101808"/>
                <a:gd name="connsiteX16" fmla="*/ 2811 w 142985"/>
                <a:gd name="connsiteY16" fmla="*/ 85782 h 10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985" h="101808">
                  <a:moveTo>
                    <a:pt x="69287" y="103289"/>
                  </a:moveTo>
                  <a:cubicBezTo>
                    <a:pt x="44144" y="103289"/>
                    <a:pt x="18240" y="96819"/>
                    <a:pt x="716" y="87304"/>
                  </a:cubicBezTo>
                  <a:cubicBezTo>
                    <a:pt x="145" y="86924"/>
                    <a:pt x="-46" y="86353"/>
                    <a:pt x="145" y="85782"/>
                  </a:cubicBezTo>
                  <a:cubicBezTo>
                    <a:pt x="335" y="85211"/>
                    <a:pt x="24907" y="30786"/>
                    <a:pt x="47192" y="2052"/>
                  </a:cubicBezTo>
                  <a:cubicBezTo>
                    <a:pt x="47383" y="1671"/>
                    <a:pt x="47764" y="1481"/>
                    <a:pt x="48335" y="1481"/>
                  </a:cubicBezTo>
                  <a:cubicBezTo>
                    <a:pt x="70621" y="1481"/>
                    <a:pt x="119002" y="11376"/>
                    <a:pt x="136525" y="35163"/>
                  </a:cubicBezTo>
                  <a:cubicBezTo>
                    <a:pt x="143192" y="44107"/>
                    <a:pt x="144716" y="54193"/>
                    <a:pt x="141287" y="65230"/>
                  </a:cubicBezTo>
                  <a:cubicBezTo>
                    <a:pt x="136906" y="79312"/>
                    <a:pt x="126430" y="89778"/>
                    <a:pt x="110049" y="96438"/>
                  </a:cubicBezTo>
                  <a:cubicBezTo>
                    <a:pt x="97859" y="101196"/>
                    <a:pt x="83764" y="103289"/>
                    <a:pt x="69287" y="103289"/>
                  </a:cubicBezTo>
                  <a:lnTo>
                    <a:pt x="69287" y="103289"/>
                  </a:lnTo>
                  <a:close/>
                  <a:moveTo>
                    <a:pt x="2811" y="85782"/>
                  </a:moveTo>
                  <a:cubicBezTo>
                    <a:pt x="30049" y="100054"/>
                    <a:pt x="76716" y="107095"/>
                    <a:pt x="109097" y="93964"/>
                  </a:cubicBezTo>
                  <a:cubicBezTo>
                    <a:pt x="124525" y="87685"/>
                    <a:pt x="134620" y="77789"/>
                    <a:pt x="138811" y="64469"/>
                  </a:cubicBezTo>
                  <a:cubicBezTo>
                    <a:pt x="142049" y="54383"/>
                    <a:pt x="140525" y="45058"/>
                    <a:pt x="134430" y="36685"/>
                  </a:cubicBezTo>
                  <a:cubicBezTo>
                    <a:pt x="117668" y="13850"/>
                    <a:pt x="70811" y="4145"/>
                    <a:pt x="48716" y="4145"/>
                  </a:cubicBezTo>
                  <a:cubicBezTo>
                    <a:pt x="28335" y="30406"/>
                    <a:pt x="6430" y="77980"/>
                    <a:pt x="2811" y="85782"/>
                  </a:cubicBezTo>
                  <a:lnTo>
                    <a:pt x="2811" y="85782"/>
                  </a:lnTo>
                  <a:close/>
                </a:path>
              </a:pathLst>
            </a:custGeom>
            <a:solidFill>
              <a:srgbClr val="000000"/>
            </a:solidFill>
            <a:ln w="1903" cap="flat">
              <a:noFill/>
              <a:prstDash val="solid"/>
              <a:miter/>
            </a:ln>
          </p:spPr>
          <p:txBody>
            <a:bodyPr rtlCol="0" anchor="ctr"/>
            <a:lstStyle/>
            <a:p>
              <a:endParaRPr lang="fr-FR"/>
            </a:p>
          </p:txBody>
        </p:sp>
        <p:sp>
          <p:nvSpPr>
            <p:cNvPr id="1606" name="Forme libre 1605">
              <a:extLst>
                <a:ext uri="{FF2B5EF4-FFF2-40B4-BE49-F238E27FC236}">
                  <a16:creationId xmlns:a16="http://schemas.microsoft.com/office/drawing/2014/main" id="{6542BACA-4A84-0775-1004-D8766EE97D1C}"/>
                </a:ext>
              </a:extLst>
            </p:cNvPr>
            <p:cNvSpPr/>
            <p:nvPr/>
          </p:nvSpPr>
          <p:spPr>
            <a:xfrm>
              <a:off x="13577294" y="6786905"/>
              <a:ext cx="200396" cy="104703"/>
            </a:xfrm>
            <a:custGeom>
              <a:avLst/>
              <a:gdLst>
                <a:gd name="connsiteX0" fmla="*/ 200470 w 200396"/>
                <a:gd name="connsiteY0" fmla="*/ 70784 h 104703"/>
                <a:gd name="connsiteX1" fmla="*/ 39137 w 200396"/>
                <a:gd name="connsiteY1" fmla="*/ 103134 h 104703"/>
                <a:gd name="connsiteX2" fmla="*/ 16280 w 200396"/>
                <a:gd name="connsiteY2" fmla="*/ 15788 h 104703"/>
                <a:gd name="connsiteX3" fmla="*/ 172660 w 200396"/>
                <a:gd name="connsiteY3" fmla="*/ 4180 h 104703"/>
                <a:gd name="connsiteX4" fmla="*/ 200470 w 200396"/>
                <a:gd name="connsiteY4" fmla="*/ 70784 h 104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 h="104703">
                  <a:moveTo>
                    <a:pt x="200470" y="70784"/>
                  </a:moveTo>
                  <a:cubicBezTo>
                    <a:pt x="128851" y="68120"/>
                    <a:pt x="89232" y="118929"/>
                    <a:pt x="39137" y="103134"/>
                  </a:cubicBezTo>
                  <a:cubicBezTo>
                    <a:pt x="90" y="90765"/>
                    <a:pt x="-13625" y="40907"/>
                    <a:pt x="16280" y="15788"/>
                  </a:cubicBezTo>
                  <a:cubicBezTo>
                    <a:pt x="49994" y="-12566"/>
                    <a:pt x="96851" y="11221"/>
                    <a:pt x="172660" y="4180"/>
                  </a:cubicBezTo>
                  <a:lnTo>
                    <a:pt x="200470" y="70784"/>
                  </a:lnTo>
                  <a:close/>
                </a:path>
              </a:pathLst>
            </a:custGeom>
            <a:solidFill>
              <a:srgbClr val="FFFFFF"/>
            </a:solidFill>
            <a:ln w="1903" cap="flat">
              <a:noFill/>
              <a:prstDash val="solid"/>
              <a:miter/>
            </a:ln>
          </p:spPr>
          <p:txBody>
            <a:bodyPr rtlCol="0" anchor="ctr"/>
            <a:lstStyle/>
            <a:p>
              <a:endParaRPr lang="fr-FR"/>
            </a:p>
          </p:txBody>
        </p:sp>
        <p:sp>
          <p:nvSpPr>
            <p:cNvPr id="1607" name="Forme libre 1606">
              <a:extLst>
                <a:ext uri="{FF2B5EF4-FFF2-40B4-BE49-F238E27FC236}">
                  <a16:creationId xmlns:a16="http://schemas.microsoft.com/office/drawing/2014/main" id="{7AE3E9B2-A5C5-1A97-0223-E7CAD66B4F3E}"/>
                </a:ext>
              </a:extLst>
            </p:cNvPr>
            <p:cNvSpPr/>
            <p:nvPr/>
          </p:nvSpPr>
          <p:spPr>
            <a:xfrm>
              <a:off x="13725500" y="6789414"/>
              <a:ext cx="52190" cy="68887"/>
            </a:xfrm>
            <a:custGeom>
              <a:avLst/>
              <a:gdLst>
                <a:gd name="connsiteX0" fmla="*/ 52264 w 52190"/>
                <a:gd name="connsiteY0" fmla="*/ 68275 h 68887"/>
                <a:gd name="connsiteX1" fmla="*/ 21026 w 52190"/>
                <a:gd name="connsiteY1" fmla="*/ 70368 h 68887"/>
                <a:gd name="connsiteX2" fmla="*/ 73 w 52190"/>
                <a:gd name="connsiteY2" fmla="*/ 2813 h 68887"/>
                <a:gd name="connsiteX3" fmla="*/ 24454 w 52190"/>
                <a:gd name="connsiteY3" fmla="*/ 1481 h 68887"/>
                <a:gd name="connsiteX4" fmla="*/ 52264 w 52190"/>
                <a:gd name="connsiteY4" fmla="*/ 68275 h 6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0" h="68887">
                  <a:moveTo>
                    <a:pt x="52264" y="68275"/>
                  </a:moveTo>
                  <a:cubicBezTo>
                    <a:pt x="41787" y="67894"/>
                    <a:pt x="31311" y="68655"/>
                    <a:pt x="21026" y="70368"/>
                  </a:cubicBezTo>
                  <a:cubicBezTo>
                    <a:pt x="11121" y="48864"/>
                    <a:pt x="4074" y="26219"/>
                    <a:pt x="73" y="2813"/>
                  </a:cubicBezTo>
                  <a:cubicBezTo>
                    <a:pt x="8263" y="2622"/>
                    <a:pt x="16264" y="2242"/>
                    <a:pt x="24454" y="1481"/>
                  </a:cubicBezTo>
                  <a:lnTo>
                    <a:pt x="52264" y="68275"/>
                  </a:lnTo>
                  <a:close/>
                </a:path>
              </a:pathLst>
            </a:custGeom>
            <a:solidFill>
              <a:srgbClr val="000000"/>
            </a:solidFill>
            <a:ln w="1903" cap="flat">
              <a:noFill/>
              <a:prstDash val="solid"/>
              <a:miter/>
            </a:ln>
          </p:spPr>
          <p:txBody>
            <a:bodyPr rtlCol="0" anchor="ctr"/>
            <a:lstStyle/>
            <a:p>
              <a:endParaRPr lang="fr-FR"/>
            </a:p>
          </p:txBody>
        </p:sp>
        <p:sp>
          <p:nvSpPr>
            <p:cNvPr id="1608" name="Forme libre 1607">
              <a:extLst>
                <a:ext uri="{FF2B5EF4-FFF2-40B4-BE49-F238E27FC236}">
                  <a16:creationId xmlns:a16="http://schemas.microsoft.com/office/drawing/2014/main" id="{AB1E174B-3A94-6BA4-2D69-7D5A1C6B1B40}"/>
                </a:ext>
              </a:extLst>
            </p:cNvPr>
            <p:cNvSpPr/>
            <p:nvPr/>
          </p:nvSpPr>
          <p:spPr>
            <a:xfrm>
              <a:off x="13724129" y="6788272"/>
              <a:ext cx="54829" cy="71360"/>
            </a:xfrm>
            <a:custGeom>
              <a:avLst/>
              <a:gdLst>
                <a:gd name="connsiteX0" fmla="*/ 22397 w 54829"/>
                <a:gd name="connsiteY0" fmla="*/ 72842 h 71360"/>
                <a:gd name="connsiteX1" fmla="*/ 21254 w 54829"/>
                <a:gd name="connsiteY1" fmla="*/ 72080 h 71360"/>
                <a:gd name="connsiteX2" fmla="*/ 111 w 54829"/>
                <a:gd name="connsiteY2" fmla="*/ 4335 h 71360"/>
                <a:gd name="connsiteX3" fmla="*/ 1063 w 54829"/>
                <a:gd name="connsiteY3" fmla="*/ 2813 h 71360"/>
                <a:gd name="connsiteX4" fmla="*/ 1254 w 54829"/>
                <a:gd name="connsiteY4" fmla="*/ 2813 h 71360"/>
                <a:gd name="connsiteX5" fmla="*/ 25635 w 54829"/>
                <a:gd name="connsiteY5" fmla="*/ 1481 h 71360"/>
                <a:gd name="connsiteX6" fmla="*/ 26968 w 54829"/>
                <a:gd name="connsiteY6" fmla="*/ 2242 h 71360"/>
                <a:gd name="connsiteX7" fmla="*/ 54777 w 54829"/>
                <a:gd name="connsiteY7" fmla="*/ 68845 h 71360"/>
                <a:gd name="connsiteX8" fmla="*/ 54587 w 54829"/>
                <a:gd name="connsiteY8" fmla="*/ 69987 h 71360"/>
                <a:gd name="connsiteX9" fmla="*/ 53444 w 54829"/>
                <a:gd name="connsiteY9" fmla="*/ 70558 h 71360"/>
                <a:gd name="connsiteX10" fmla="*/ 22397 w 54829"/>
                <a:gd name="connsiteY10" fmla="*/ 72651 h 71360"/>
                <a:gd name="connsiteX11" fmla="*/ 22397 w 54829"/>
                <a:gd name="connsiteY11" fmla="*/ 72842 h 71360"/>
                <a:gd name="connsiteX12" fmla="*/ 22397 w 54829"/>
                <a:gd name="connsiteY12" fmla="*/ 72842 h 71360"/>
                <a:gd name="connsiteX13" fmla="*/ 2778 w 54829"/>
                <a:gd name="connsiteY13" fmla="*/ 5287 h 71360"/>
                <a:gd name="connsiteX14" fmla="*/ 22968 w 54829"/>
                <a:gd name="connsiteY14" fmla="*/ 70177 h 71360"/>
                <a:gd name="connsiteX15" fmla="*/ 51539 w 54829"/>
                <a:gd name="connsiteY15" fmla="*/ 68084 h 71360"/>
                <a:gd name="connsiteX16" fmla="*/ 24872 w 54829"/>
                <a:gd name="connsiteY16" fmla="*/ 4145 h 71360"/>
                <a:gd name="connsiteX17" fmla="*/ 2778 w 54829"/>
                <a:gd name="connsiteY17" fmla="*/ 5287 h 71360"/>
                <a:gd name="connsiteX18" fmla="*/ 2778 w 54829"/>
                <a:gd name="connsiteY18" fmla="*/ 5287 h 7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829" h="71360">
                  <a:moveTo>
                    <a:pt x="22397" y="72842"/>
                  </a:moveTo>
                  <a:cubicBezTo>
                    <a:pt x="21826" y="72842"/>
                    <a:pt x="21444" y="72461"/>
                    <a:pt x="21254" y="72080"/>
                  </a:cubicBezTo>
                  <a:cubicBezTo>
                    <a:pt x="11349" y="50387"/>
                    <a:pt x="4301" y="27742"/>
                    <a:pt x="111" y="4335"/>
                  </a:cubicBezTo>
                  <a:cubicBezTo>
                    <a:pt x="-79" y="3574"/>
                    <a:pt x="492" y="3003"/>
                    <a:pt x="1063" y="2813"/>
                  </a:cubicBezTo>
                  <a:cubicBezTo>
                    <a:pt x="1063" y="2813"/>
                    <a:pt x="1254" y="2813"/>
                    <a:pt x="1254" y="2813"/>
                  </a:cubicBezTo>
                  <a:cubicBezTo>
                    <a:pt x="9445" y="2622"/>
                    <a:pt x="17635" y="2242"/>
                    <a:pt x="25635" y="1481"/>
                  </a:cubicBezTo>
                  <a:cubicBezTo>
                    <a:pt x="26206" y="1481"/>
                    <a:pt x="26777" y="1671"/>
                    <a:pt x="26968" y="2242"/>
                  </a:cubicBezTo>
                  <a:lnTo>
                    <a:pt x="54777" y="68845"/>
                  </a:lnTo>
                  <a:cubicBezTo>
                    <a:pt x="54968" y="69226"/>
                    <a:pt x="54968" y="69607"/>
                    <a:pt x="54587" y="69987"/>
                  </a:cubicBezTo>
                  <a:cubicBezTo>
                    <a:pt x="54396" y="70368"/>
                    <a:pt x="54016" y="70558"/>
                    <a:pt x="53444" y="70558"/>
                  </a:cubicBezTo>
                  <a:cubicBezTo>
                    <a:pt x="43158" y="70177"/>
                    <a:pt x="32682" y="70939"/>
                    <a:pt x="22397" y="72651"/>
                  </a:cubicBezTo>
                  <a:cubicBezTo>
                    <a:pt x="22587" y="72842"/>
                    <a:pt x="22397" y="72842"/>
                    <a:pt x="22397" y="72842"/>
                  </a:cubicBezTo>
                  <a:lnTo>
                    <a:pt x="22397" y="72842"/>
                  </a:lnTo>
                  <a:close/>
                  <a:moveTo>
                    <a:pt x="2778" y="5287"/>
                  </a:moveTo>
                  <a:cubicBezTo>
                    <a:pt x="6777" y="27742"/>
                    <a:pt x="13635" y="49435"/>
                    <a:pt x="22968" y="70177"/>
                  </a:cubicBezTo>
                  <a:cubicBezTo>
                    <a:pt x="32491" y="68465"/>
                    <a:pt x="42015" y="67894"/>
                    <a:pt x="51539" y="68084"/>
                  </a:cubicBezTo>
                  <a:lnTo>
                    <a:pt x="24872" y="4145"/>
                  </a:lnTo>
                  <a:cubicBezTo>
                    <a:pt x="17635" y="4716"/>
                    <a:pt x="10206" y="5096"/>
                    <a:pt x="2778" y="5287"/>
                  </a:cubicBezTo>
                  <a:lnTo>
                    <a:pt x="2778" y="5287"/>
                  </a:lnTo>
                  <a:close/>
                </a:path>
              </a:pathLst>
            </a:custGeom>
            <a:solidFill>
              <a:srgbClr val="000000"/>
            </a:solidFill>
            <a:ln w="1903" cap="flat">
              <a:noFill/>
              <a:prstDash val="solid"/>
              <a:miter/>
            </a:ln>
          </p:spPr>
          <p:txBody>
            <a:bodyPr rtlCol="0" anchor="ctr"/>
            <a:lstStyle/>
            <a:p>
              <a:endParaRPr lang="fr-FR"/>
            </a:p>
          </p:txBody>
        </p:sp>
        <p:sp>
          <p:nvSpPr>
            <p:cNvPr id="1609" name="Forme libre 1608">
              <a:extLst>
                <a:ext uri="{FF2B5EF4-FFF2-40B4-BE49-F238E27FC236}">
                  <a16:creationId xmlns:a16="http://schemas.microsoft.com/office/drawing/2014/main" id="{4E345D80-8516-3B4B-9B98-4F56FCB06891}"/>
                </a:ext>
              </a:extLst>
            </p:cNvPr>
            <p:cNvSpPr/>
            <p:nvPr/>
          </p:nvSpPr>
          <p:spPr>
            <a:xfrm>
              <a:off x="13577103" y="6786748"/>
              <a:ext cx="136382" cy="104720"/>
            </a:xfrm>
            <a:custGeom>
              <a:avLst/>
              <a:gdLst>
                <a:gd name="connsiteX0" fmla="*/ 126947 w 136382"/>
                <a:gd name="connsiteY0" fmla="*/ 85783 h 104720"/>
                <a:gd name="connsiteX1" fmla="*/ 39137 w 136382"/>
                <a:gd name="connsiteY1" fmla="*/ 103100 h 104720"/>
                <a:gd name="connsiteX2" fmla="*/ 16280 w 136382"/>
                <a:gd name="connsiteY2" fmla="*/ 15754 h 104720"/>
                <a:gd name="connsiteX3" fmla="*/ 111709 w 136382"/>
                <a:gd name="connsiteY3" fmla="*/ 4337 h 104720"/>
                <a:gd name="connsiteX4" fmla="*/ 135518 w 136382"/>
                <a:gd name="connsiteY4" fmla="*/ 37638 h 104720"/>
                <a:gd name="connsiteX5" fmla="*/ 126947 w 136382"/>
                <a:gd name="connsiteY5" fmla="*/ 85783 h 10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382" h="104720">
                  <a:moveTo>
                    <a:pt x="126947" y="85783"/>
                  </a:moveTo>
                  <a:cubicBezTo>
                    <a:pt x="95518" y="98343"/>
                    <a:pt x="69232" y="112615"/>
                    <a:pt x="39137" y="103100"/>
                  </a:cubicBezTo>
                  <a:cubicBezTo>
                    <a:pt x="90" y="90731"/>
                    <a:pt x="-13625" y="40874"/>
                    <a:pt x="16280" y="15754"/>
                  </a:cubicBezTo>
                  <a:cubicBezTo>
                    <a:pt x="39899" y="-4036"/>
                    <a:pt x="69994" y="1673"/>
                    <a:pt x="111709" y="4337"/>
                  </a:cubicBezTo>
                  <a:cubicBezTo>
                    <a:pt x="102565" y="19560"/>
                    <a:pt x="129232" y="14232"/>
                    <a:pt x="135518" y="37638"/>
                  </a:cubicBezTo>
                  <a:cubicBezTo>
                    <a:pt x="141994" y="61996"/>
                    <a:pt x="112280" y="72653"/>
                    <a:pt x="126947" y="85783"/>
                  </a:cubicBezTo>
                  <a:close/>
                </a:path>
              </a:pathLst>
            </a:custGeom>
            <a:solidFill>
              <a:srgbClr val="FFFFFF"/>
            </a:solidFill>
            <a:ln w="1903" cap="flat">
              <a:noFill/>
              <a:prstDash val="solid"/>
              <a:miter/>
            </a:ln>
          </p:spPr>
          <p:txBody>
            <a:bodyPr rtlCol="0" anchor="ctr"/>
            <a:lstStyle/>
            <a:p>
              <a:endParaRPr lang="fr-FR"/>
            </a:p>
          </p:txBody>
        </p:sp>
        <p:sp>
          <p:nvSpPr>
            <p:cNvPr id="1610" name="Forme libre 1609">
              <a:extLst>
                <a:ext uri="{FF2B5EF4-FFF2-40B4-BE49-F238E27FC236}">
                  <a16:creationId xmlns:a16="http://schemas.microsoft.com/office/drawing/2014/main" id="{59C8A201-8C7D-EF4F-5700-A2F45265B275}"/>
                </a:ext>
              </a:extLst>
            </p:cNvPr>
            <p:cNvSpPr/>
            <p:nvPr/>
          </p:nvSpPr>
          <p:spPr>
            <a:xfrm>
              <a:off x="13589730" y="6788922"/>
              <a:ext cx="123893" cy="98911"/>
            </a:xfrm>
            <a:custGeom>
              <a:avLst/>
              <a:gdLst>
                <a:gd name="connsiteX0" fmla="*/ 114319 w 123893"/>
                <a:gd name="connsiteY0" fmla="*/ 83610 h 98911"/>
                <a:gd name="connsiteX1" fmla="*/ 36605 w 123893"/>
                <a:gd name="connsiteY1" fmla="*/ 97502 h 98911"/>
                <a:gd name="connsiteX2" fmla="*/ 15272 w 123893"/>
                <a:gd name="connsiteY2" fmla="*/ 15674 h 98911"/>
                <a:gd name="connsiteX3" fmla="*/ 99271 w 123893"/>
                <a:gd name="connsiteY3" fmla="*/ 2354 h 98911"/>
                <a:gd name="connsiteX4" fmla="*/ 123080 w 123893"/>
                <a:gd name="connsiteY4" fmla="*/ 35655 h 98911"/>
                <a:gd name="connsiteX5" fmla="*/ 114319 w 123893"/>
                <a:gd name="connsiteY5" fmla="*/ 83610 h 9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93" h="98911">
                  <a:moveTo>
                    <a:pt x="114319" y="83610"/>
                  </a:moveTo>
                  <a:cubicBezTo>
                    <a:pt x="87842" y="94457"/>
                    <a:pt x="63462" y="105874"/>
                    <a:pt x="36605" y="97502"/>
                  </a:cubicBezTo>
                  <a:cubicBezTo>
                    <a:pt x="34" y="85893"/>
                    <a:pt x="-12728" y="39271"/>
                    <a:pt x="15272" y="15674"/>
                  </a:cubicBezTo>
                  <a:cubicBezTo>
                    <a:pt x="37557" y="-2975"/>
                    <a:pt x="83653" y="1973"/>
                    <a:pt x="99271" y="2354"/>
                  </a:cubicBezTo>
                  <a:cubicBezTo>
                    <a:pt x="90129" y="17577"/>
                    <a:pt x="116795" y="12249"/>
                    <a:pt x="123080" y="35655"/>
                  </a:cubicBezTo>
                  <a:cubicBezTo>
                    <a:pt x="129367" y="59823"/>
                    <a:pt x="99652" y="70479"/>
                    <a:pt x="114319" y="83610"/>
                  </a:cubicBezTo>
                  <a:close/>
                </a:path>
              </a:pathLst>
            </a:custGeom>
            <a:solidFill>
              <a:srgbClr val="000000"/>
            </a:solidFill>
            <a:ln w="1903" cap="flat">
              <a:noFill/>
              <a:prstDash val="solid"/>
              <a:miter/>
            </a:ln>
          </p:spPr>
          <p:txBody>
            <a:bodyPr rtlCol="0" anchor="ctr"/>
            <a:lstStyle/>
            <a:p>
              <a:endParaRPr lang="fr-FR"/>
            </a:p>
          </p:txBody>
        </p:sp>
        <p:sp>
          <p:nvSpPr>
            <p:cNvPr id="1611" name="Forme libre 1610">
              <a:extLst>
                <a:ext uri="{FF2B5EF4-FFF2-40B4-BE49-F238E27FC236}">
                  <a16:creationId xmlns:a16="http://schemas.microsoft.com/office/drawing/2014/main" id="{0872C515-59D4-DEB1-A3EB-3ADC278D36AA}"/>
                </a:ext>
              </a:extLst>
            </p:cNvPr>
            <p:cNvSpPr/>
            <p:nvPr/>
          </p:nvSpPr>
          <p:spPr>
            <a:xfrm>
              <a:off x="13588573" y="6787564"/>
              <a:ext cx="126044" cy="101564"/>
            </a:xfrm>
            <a:custGeom>
              <a:avLst/>
              <a:gdLst>
                <a:gd name="connsiteX0" fmla="*/ 57000 w 126044"/>
                <a:gd name="connsiteY0" fmla="*/ 103046 h 101564"/>
                <a:gd name="connsiteX1" fmla="*/ 37571 w 126044"/>
                <a:gd name="connsiteY1" fmla="*/ 100001 h 101564"/>
                <a:gd name="connsiteX2" fmla="*/ 1000 w 126044"/>
                <a:gd name="connsiteY2" fmla="*/ 59468 h 101564"/>
                <a:gd name="connsiteX3" fmla="*/ 15666 w 126044"/>
                <a:gd name="connsiteY3" fmla="*/ 16080 h 101564"/>
                <a:gd name="connsiteX4" fmla="*/ 93761 w 126044"/>
                <a:gd name="connsiteY4" fmla="*/ 2189 h 101564"/>
                <a:gd name="connsiteX5" fmla="*/ 100428 w 126044"/>
                <a:gd name="connsiteY5" fmla="*/ 2569 h 101564"/>
                <a:gd name="connsiteX6" fmla="*/ 101571 w 126044"/>
                <a:gd name="connsiteY6" fmla="*/ 3901 h 101564"/>
                <a:gd name="connsiteX7" fmla="*/ 101380 w 126044"/>
                <a:gd name="connsiteY7" fmla="*/ 4472 h 101564"/>
                <a:gd name="connsiteX8" fmla="*/ 99857 w 126044"/>
                <a:gd name="connsiteY8" fmla="*/ 10371 h 101564"/>
                <a:gd name="connsiteX9" fmla="*/ 107095 w 126044"/>
                <a:gd name="connsiteY9" fmla="*/ 16461 h 101564"/>
                <a:gd name="connsiteX10" fmla="*/ 125190 w 126044"/>
                <a:gd name="connsiteY10" fmla="*/ 36822 h 101564"/>
                <a:gd name="connsiteX11" fmla="*/ 117761 w 126044"/>
                <a:gd name="connsiteY11" fmla="*/ 65557 h 101564"/>
                <a:gd name="connsiteX12" fmla="*/ 116238 w 126044"/>
                <a:gd name="connsiteY12" fmla="*/ 84206 h 101564"/>
                <a:gd name="connsiteX13" fmla="*/ 116238 w 126044"/>
                <a:gd name="connsiteY13" fmla="*/ 85919 h 101564"/>
                <a:gd name="connsiteX14" fmla="*/ 115857 w 126044"/>
                <a:gd name="connsiteY14" fmla="*/ 86299 h 101564"/>
                <a:gd name="connsiteX15" fmla="*/ 110714 w 126044"/>
                <a:gd name="connsiteY15" fmla="*/ 88393 h 101564"/>
                <a:gd name="connsiteX16" fmla="*/ 57000 w 126044"/>
                <a:gd name="connsiteY16" fmla="*/ 103046 h 101564"/>
                <a:gd name="connsiteX17" fmla="*/ 57000 w 126044"/>
                <a:gd name="connsiteY17" fmla="*/ 103046 h 101564"/>
                <a:gd name="connsiteX18" fmla="*/ 74333 w 126044"/>
                <a:gd name="connsiteY18" fmla="*/ 4092 h 101564"/>
                <a:gd name="connsiteX19" fmla="*/ 17191 w 126044"/>
                <a:gd name="connsiteY19" fmla="*/ 17983 h 101564"/>
                <a:gd name="connsiteX20" fmla="*/ 3285 w 126044"/>
                <a:gd name="connsiteY20" fmla="*/ 59087 h 101564"/>
                <a:gd name="connsiteX21" fmla="*/ 38143 w 126044"/>
                <a:gd name="connsiteY21" fmla="*/ 97717 h 101564"/>
                <a:gd name="connsiteX22" fmla="*/ 109952 w 126044"/>
                <a:gd name="connsiteY22" fmla="*/ 86109 h 101564"/>
                <a:gd name="connsiteX23" fmla="*/ 113190 w 126044"/>
                <a:gd name="connsiteY23" fmla="*/ 84777 h 101564"/>
                <a:gd name="connsiteX24" fmla="*/ 115857 w 126044"/>
                <a:gd name="connsiteY24" fmla="*/ 64415 h 101564"/>
                <a:gd name="connsiteX25" fmla="*/ 122905 w 126044"/>
                <a:gd name="connsiteY25" fmla="*/ 37584 h 101564"/>
                <a:gd name="connsiteX26" fmla="*/ 105953 w 126044"/>
                <a:gd name="connsiteY26" fmla="*/ 18744 h 101564"/>
                <a:gd name="connsiteX27" fmla="*/ 97381 w 126044"/>
                <a:gd name="connsiteY27" fmla="*/ 11132 h 101564"/>
                <a:gd name="connsiteX28" fmla="*/ 98334 w 126044"/>
                <a:gd name="connsiteY28" fmla="*/ 5233 h 101564"/>
                <a:gd name="connsiteX29" fmla="*/ 93761 w 126044"/>
                <a:gd name="connsiteY29" fmla="*/ 5043 h 101564"/>
                <a:gd name="connsiteX30" fmla="*/ 74333 w 126044"/>
                <a:gd name="connsiteY30" fmla="*/ 4092 h 101564"/>
                <a:gd name="connsiteX31" fmla="*/ 74333 w 126044"/>
                <a:gd name="connsiteY31" fmla="*/ 4092 h 10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6044" h="101564">
                  <a:moveTo>
                    <a:pt x="57000" y="103046"/>
                  </a:moveTo>
                  <a:cubicBezTo>
                    <a:pt x="50333" y="103046"/>
                    <a:pt x="43857" y="102094"/>
                    <a:pt x="37571" y="100001"/>
                  </a:cubicBezTo>
                  <a:cubicBezTo>
                    <a:pt x="18905" y="94102"/>
                    <a:pt x="5000" y="78688"/>
                    <a:pt x="1000" y="59468"/>
                  </a:cubicBezTo>
                  <a:cubicBezTo>
                    <a:pt x="-2238" y="42722"/>
                    <a:pt x="3096" y="26547"/>
                    <a:pt x="15666" y="16080"/>
                  </a:cubicBezTo>
                  <a:cubicBezTo>
                    <a:pt x="35857" y="-856"/>
                    <a:pt x="73572" y="1047"/>
                    <a:pt x="93761" y="2189"/>
                  </a:cubicBezTo>
                  <a:cubicBezTo>
                    <a:pt x="96429" y="2379"/>
                    <a:pt x="98523" y="2379"/>
                    <a:pt x="100428" y="2569"/>
                  </a:cubicBezTo>
                  <a:cubicBezTo>
                    <a:pt x="101191" y="2569"/>
                    <a:pt x="101762" y="3140"/>
                    <a:pt x="101571" y="3901"/>
                  </a:cubicBezTo>
                  <a:cubicBezTo>
                    <a:pt x="101571" y="4092"/>
                    <a:pt x="101571" y="4282"/>
                    <a:pt x="101380" y="4472"/>
                  </a:cubicBezTo>
                  <a:cubicBezTo>
                    <a:pt x="99857" y="6946"/>
                    <a:pt x="99476" y="8849"/>
                    <a:pt x="99857" y="10371"/>
                  </a:cubicBezTo>
                  <a:cubicBezTo>
                    <a:pt x="100428" y="12655"/>
                    <a:pt x="103476" y="14368"/>
                    <a:pt x="107095" y="16461"/>
                  </a:cubicBezTo>
                  <a:cubicBezTo>
                    <a:pt x="113381" y="19886"/>
                    <a:pt x="121952" y="24834"/>
                    <a:pt x="125190" y="36822"/>
                  </a:cubicBezTo>
                  <a:cubicBezTo>
                    <a:pt x="128428" y="49192"/>
                    <a:pt x="122523" y="58326"/>
                    <a:pt x="117761" y="65557"/>
                  </a:cubicBezTo>
                  <a:cubicBezTo>
                    <a:pt x="112429" y="73740"/>
                    <a:pt x="109762" y="78497"/>
                    <a:pt x="116238" y="84206"/>
                  </a:cubicBezTo>
                  <a:cubicBezTo>
                    <a:pt x="116809" y="84587"/>
                    <a:pt x="116809" y="85538"/>
                    <a:pt x="116238" y="85919"/>
                  </a:cubicBezTo>
                  <a:cubicBezTo>
                    <a:pt x="116047" y="86109"/>
                    <a:pt x="116047" y="86109"/>
                    <a:pt x="115857" y="86299"/>
                  </a:cubicBezTo>
                  <a:cubicBezTo>
                    <a:pt x="114143" y="87061"/>
                    <a:pt x="112429" y="87632"/>
                    <a:pt x="110714" y="88393"/>
                  </a:cubicBezTo>
                  <a:cubicBezTo>
                    <a:pt x="92619" y="95814"/>
                    <a:pt x="75095" y="103046"/>
                    <a:pt x="57000" y="103046"/>
                  </a:cubicBezTo>
                  <a:lnTo>
                    <a:pt x="57000" y="103046"/>
                  </a:lnTo>
                  <a:close/>
                  <a:moveTo>
                    <a:pt x="74333" y="4092"/>
                  </a:moveTo>
                  <a:cubicBezTo>
                    <a:pt x="55095" y="4092"/>
                    <a:pt x="31286" y="6375"/>
                    <a:pt x="17191" y="17983"/>
                  </a:cubicBezTo>
                  <a:cubicBezTo>
                    <a:pt x="5190" y="28069"/>
                    <a:pt x="238" y="42912"/>
                    <a:pt x="3285" y="59087"/>
                  </a:cubicBezTo>
                  <a:cubicBezTo>
                    <a:pt x="6905" y="77356"/>
                    <a:pt x="20238" y="92199"/>
                    <a:pt x="38143" y="97717"/>
                  </a:cubicBezTo>
                  <a:cubicBezTo>
                    <a:pt x="62714" y="105519"/>
                    <a:pt x="85571" y="96005"/>
                    <a:pt x="109952" y="86109"/>
                  </a:cubicBezTo>
                  <a:cubicBezTo>
                    <a:pt x="111095" y="85729"/>
                    <a:pt x="112238" y="85158"/>
                    <a:pt x="113190" y="84777"/>
                  </a:cubicBezTo>
                  <a:cubicBezTo>
                    <a:pt x="106905" y="77927"/>
                    <a:pt x="111286" y="71266"/>
                    <a:pt x="115857" y="64415"/>
                  </a:cubicBezTo>
                  <a:cubicBezTo>
                    <a:pt x="120619" y="57184"/>
                    <a:pt x="125953" y="49001"/>
                    <a:pt x="122905" y="37584"/>
                  </a:cubicBezTo>
                  <a:cubicBezTo>
                    <a:pt x="119857" y="26547"/>
                    <a:pt x="112238" y="22170"/>
                    <a:pt x="105953" y="18744"/>
                  </a:cubicBezTo>
                  <a:cubicBezTo>
                    <a:pt x="101952" y="16461"/>
                    <a:pt x="98334" y="14558"/>
                    <a:pt x="97381" y="11132"/>
                  </a:cubicBezTo>
                  <a:cubicBezTo>
                    <a:pt x="97000" y="9420"/>
                    <a:pt x="97190" y="7517"/>
                    <a:pt x="98334" y="5233"/>
                  </a:cubicBezTo>
                  <a:cubicBezTo>
                    <a:pt x="97000" y="5233"/>
                    <a:pt x="95476" y="5043"/>
                    <a:pt x="93761" y="5043"/>
                  </a:cubicBezTo>
                  <a:cubicBezTo>
                    <a:pt x="88428" y="4472"/>
                    <a:pt x="81762" y="4092"/>
                    <a:pt x="74333" y="4092"/>
                  </a:cubicBezTo>
                  <a:lnTo>
                    <a:pt x="74333" y="4092"/>
                  </a:lnTo>
                  <a:close/>
                </a:path>
              </a:pathLst>
            </a:custGeom>
            <a:solidFill>
              <a:srgbClr val="000000"/>
            </a:solidFill>
            <a:ln w="1903" cap="flat">
              <a:noFill/>
              <a:prstDash val="solid"/>
              <a:miter/>
            </a:ln>
          </p:spPr>
          <p:txBody>
            <a:bodyPr rtlCol="0" anchor="ctr"/>
            <a:lstStyle/>
            <a:p>
              <a:endParaRPr lang="fr-FR"/>
            </a:p>
          </p:txBody>
        </p:sp>
        <p:sp>
          <p:nvSpPr>
            <p:cNvPr id="1612" name="Forme libre 1611">
              <a:extLst>
                <a:ext uri="{FF2B5EF4-FFF2-40B4-BE49-F238E27FC236}">
                  <a16:creationId xmlns:a16="http://schemas.microsoft.com/office/drawing/2014/main" id="{7FEF138D-D2D6-0FB4-C155-C7171EF8E9F8}"/>
                </a:ext>
              </a:extLst>
            </p:cNvPr>
            <p:cNvSpPr/>
            <p:nvPr/>
          </p:nvSpPr>
          <p:spPr>
            <a:xfrm>
              <a:off x="13510417" y="6583866"/>
              <a:ext cx="674238" cy="306785"/>
            </a:xfrm>
            <a:custGeom>
              <a:avLst/>
              <a:gdLst>
                <a:gd name="connsiteX0" fmla="*/ 630393 w 674238"/>
                <a:gd name="connsiteY0" fmla="*/ 180197 h 306785"/>
                <a:gd name="connsiteX1" fmla="*/ 514584 w 674238"/>
                <a:gd name="connsiteY1" fmla="*/ 244517 h 306785"/>
                <a:gd name="connsiteX2" fmla="*/ 441441 w 674238"/>
                <a:gd name="connsiteY2" fmla="*/ 269446 h 306785"/>
                <a:gd name="connsiteX3" fmla="*/ 269823 w 674238"/>
                <a:gd name="connsiteY3" fmla="*/ 308266 h 306785"/>
                <a:gd name="connsiteX4" fmla="*/ 240680 w 674238"/>
                <a:gd name="connsiteY4" fmla="*/ 266401 h 306785"/>
                <a:gd name="connsiteX5" fmla="*/ 217061 w 674238"/>
                <a:gd name="connsiteY5" fmla="*/ 208361 h 306785"/>
                <a:gd name="connsiteX6" fmla="*/ 153633 w 674238"/>
                <a:gd name="connsiteY6" fmla="*/ 205506 h 306785"/>
                <a:gd name="connsiteX7" fmla="*/ 41632 w 674238"/>
                <a:gd name="connsiteY7" fmla="*/ 153175 h 306785"/>
                <a:gd name="connsiteX8" fmla="*/ 41632 w 674238"/>
                <a:gd name="connsiteY8" fmla="*/ 153175 h 306785"/>
                <a:gd name="connsiteX9" fmla="*/ 26014 w 674238"/>
                <a:gd name="connsiteY9" fmla="*/ 140996 h 306785"/>
                <a:gd name="connsiteX10" fmla="*/ 15918 w 674238"/>
                <a:gd name="connsiteY10" fmla="*/ 41471 h 306785"/>
                <a:gd name="connsiteX11" fmla="*/ 49633 w 674238"/>
                <a:gd name="connsiteY11" fmla="*/ 12356 h 306785"/>
                <a:gd name="connsiteX12" fmla="*/ 299918 w 674238"/>
                <a:gd name="connsiteY12" fmla="*/ 46038 h 306785"/>
                <a:gd name="connsiteX13" fmla="*/ 371727 w 674238"/>
                <a:gd name="connsiteY13" fmla="*/ 46038 h 306785"/>
                <a:gd name="connsiteX14" fmla="*/ 645631 w 674238"/>
                <a:gd name="connsiteY14" fmla="*/ 29863 h 306785"/>
                <a:gd name="connsiteX15" fmla="*/ 655726 w 674238"/>
                <a:gd name="connsiteY15" fmla="*/ 41471 h 306785"/>
                <a:gd name="connsiteX16" fmla="*/ 630393 w 674238"/>
                <a:gd name="connsiteY16" fmla="*/ 180197 h 306785"/>
                <a:gd name="connsiteX17" fmla="*/ 630393 w 674238"/>
                <a:gd name="connsiteY17" fmla="*/ 180197 h 30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4238" h="306785">
                  <a:moveTo>
                    <a:pt x="630393" y="180197"/>
                  </a:moveTo>
                  <a:cubicBezTo>
                    <a:pt x="603727" y="204364"/>
                    <a:pt x="565060" y="226439"/>
                    <a:pt x="514584" y="244517"/>
                  </a:cubicBezTo>
                  <a:cubicBezTo>
                    <a:pt x="486393" y="254603"/>
                    <a:pt x="462393" y="262785"/>
                    <a:pt x="441441" y="269446"/>
                  </a:cubicBezTo>
                  <a:cubicBezTo>
                    <a:pt x="361441" y="294945"/>
                    <a:pt x="324680" y="299322"/>
                    <a:pt x="269823" y="308266"/>
                  </a:cubicBezTo>
                  <a:cubicBezTo>
                    <a:pt x="259156" y="296468"/>
                    <a:pt x="249251" y="282005"/>
                    <a:pt x="240680" y="266401"/>
                  </a:cubicBezTo>
                  <a:cubicBezTo>
                    <a:pt x="230585" y="248132"/>
                    <a:pt x="222775" y="228532"/>
                    <a:pt x="217061" y="208361"/>
                  </a:cubicBezTo>
                  <a:cubicBezTo>
                    <a:pt x="188489" y="209122"/>
                    <a:pt x="157632" y="205506"/>
                    <a:pt x="153633" y="205506"/>
                  </a:cubicBezTo>
                  <a:cubicBezTo>
                    <a:pt x="119347" y="193137"/>
                    <a:pt x="71537" y="173727"/>
                    <a:pt x="41632" y="153175"/>
                  </a:cubicBezTo>
                  <a:lnTo>
                    <a:pt x="41632" y="153175"/>
                  </a:lnTo>
                  <a:cubicBezTo>
                    <a:pt x="36109" y="149369"/>
                    <a:pt x="30965" y="145373"/>
                    <a:pt x="26014" y="140996"/>
                  </a:cubicBezTo>
                  <a:cubicBezTo>
                    <a:pt x="-4653" y="113593"/>
                    <a:pt x="-8272" y="82956"/>
                    <a:pt x="15918" y="41471"/>
                  </a:cubicBezTo>
                  <a:cubicBezTo>
                    <a:pt x="23728" y="28150"/>
                    <a:pt x="35347" y="18636"/>
                    <a:pt x="49633" y="12356"/>
                  </a:cubicBezTo>
                  <a:cubicBezTo>
                    <a:pt x="120109" y="-19043"/>
                    <a:pt x="253632" y="25486"/>
                    <a:pt x="299918" y="46038"/>
                  </a:cubicBezTo>
                  <a:cubicBezTo>
                    <a:pt x="316108" y="53270"/>
                    <a:pt x="333632" y="60691"/>
                    <a:pt x="371727" y="46038"/>
                  </a:cubicBezTo>
                  <a:cubicBezTo>
                    <a:pt x="425441" y="25296"/>
                    <a:pt x="583345" y="-27797"/>
                    <a:pt x="645631" y="29863"/>
                  </a:cubicBezTo>
                  <a:cubicBezTo>
                    <a:pt x="649441" y="33288"/>
                    <a:pt x="652869" y="37285"/>
                    <a:pt x="655726" y="41471"/>
                  </a:cubicBezTo>
                  <a:cubicBezTo>
                    <a:pt x="689631" y="89997"/>
                    <a:pt x="674774" y="140044"/>
                    <a:pt x="630393" y="180197"/>
                  </a:cubicBezTo>
                  <a:lnTo>
                    <a:pt x="630393" y="180197"/>
                  </a:lnTo>
                  <a:close/>
                </a:path>
              </a:pathLst>
            </a:custGeom>
            <a:solidFill>
              <a:srgbClr val="FFFFFF"/>
            </a:solidFill>
            <a:ln w="1903" cap="flat">
              <a:noFill/>
              <a:prstDash val="solid"/>
              <a:miter/>
            </a:ln>
          </p:spPr>
          <p:txBody>
            <a:bodyPr rtlCol="0" anchor="ctr"/>
            <a:lstStyle/>
            <a:p>
              <a:endParaRPr lang="fr-FR"/>
            </a:p>
          </p:txBody>
        </p:sp>
        <p:sp>
          <p:nvSpPr>
            <p:cNvPr id="1613" name="Forme libre 1612">
              <a:extLst>
                <a:ext uri="{FF2B5EF4-FFF2-40B4-BE49-F238E27FC236}">
                  <a16:creationId xmlns:a16="http://schemas.microsoft.com/office/drawing/2014/main" id="{9063AFAF-53D0-D2EA-66C8-8C1E67C8F84C}"/>
                </a:ext>
              </a:extLst>
            </p:cNvPr>
            <p:cNvSpPr/>
            <p:nvPr/>
          </p:nvSpPr>
          <p:spPr>
            <a:xfrm>
              <a:off x="13509614" y="6582919"/>
              <a:ext cx="677278" cy="309064"/>
            </a:xfrm>
            <a:custGeom>
              <a:avLst/>
              <a:gdLst>
                <a:gd name="connsiteX0" fmla="*/ 271198 w 677278"/>
                <a:gd name="connsiteY0" fmla="*/ 310545 h 309064"/>
                <a:gd name="connsiteX1" fmla="*/ 270245 w 677278"/>
                <a:gd name="connsiteY1" fmla="*/ 310165 h 309064"/>
                <a:gd name="connsiteX2" fmla="*/ 216341 w 677278"/>
                <a:gd name="connsiteY2" fmla="*/ 205882 h 309064"/>
                <a:gd name="connsiteX3" fmla="*/ 216912 w 677278"/>
                <a:gd name="connsiteY3" fmla="*/ 204550 h 309064"/>
                <a:gd name="connsiteX4" fmla="*/ 244722 w 677278"/>
                <a:gd name="connsiteY4" fmla="*/ 189707 h 309064"/>
                <a:gd name="connsiteX5" fmla="*/ 348340 w 677278"/>
                <a:gd name="connsiteY5" fmla="*/ 135853 h 309064"/>
                <a:gd name="connsiteX6" fmla="*/ 387959 w 677278"/>
                <a:gd name="connsiteY6" fmla="*/ 116824 h 309064"/>
                <a:gd name="connsiteX7" fmla="*/ 567959 w 677278"/>
                <a:gd name="connsiteY7" fmla="*/ 51552 h 309064"/>
                <a:gd name="connsiteX8" fmla="*/ 569483 w 677278"/>
                <a:gd name="connsiteY8" fmla="*/ 52504 h 309064"/>
                <a:gd name="connsiteX9" fmla="*/ 568531 w 677278"/>
                <a:gd name="connsiteY9" fmla="*/ 54026 h 309064"/>
                <a:gd name="connsiteX10" fmla="*/ 388911 w 677278"/>
                <a:gd name="connsiteY10" fmla="*/ 119298 h 309064"/>
                <a:gd name="connsiteX11" fmla="*/ 388911 w 677278"/>
                <a:gd name="connsiteY11" fmla="*/ 119298 h 309064"/>
                <a:gd name="connsiteX12" fmla="*/ 349483 w 677278"/>
                <a:gd name="connsiteY12" fmla="*/ 138137 h 309064"/>
                <a:gd name="connsiteX13" fmla="*/ 245865 w 677278"/>
                <a:gd name="connsiteY13" fmla="*/ 191800 h 309064"/>
                <a:gd name="connsiteX14" fmla="*/ 218817 w 677278"/>
                <a:gd name="connsiteY14" fmla="*/ 206073 h 309064"/>
                <a:gd name="connsiteX15" fmla="*/ 271579 w 677278"/>
                <a:gd name="connsiteY15" fmla="*/ 307881 h 309064"/>
                <a:gd name="connsiteX16" fmla="*/ 376530 w 677278"/>
                <a:gd name="connsiteY16" fmla="*/ 288281 h 309064"/>
                <a:gd name="connsiteX17" fmla="*/ 376721 w 677278"/>
                <a:gd name="connsiteY17" fmla="*/ 288281 h 309064"/>
                <a:gd name="connsiteX18" fmla="*/ 475197 w 677278"/>
                <a:gd name="connsiteY18" fmla="*/ 258594 h 309064"/>
                <a:gd name="connsiteX19" fmla="*/ 475197 w 677278"/>
                <a:gd name="connsiteY19" fmla="*/ 258594 h 309064"/>
                <a:gd name="connsiteX20" fmla="*/ 641482 w 677278"/>
                <a:gd name="connsiteY20" fmla="*/ 169916 h 309064"/>
                <a:gd name="connsiteX21" fmla="*/ 655959 w 677278"/>
                <a:gd name="connsiteY21" fmla="*/ 43369 h 309064"/>
                <a:gd name="connsiteX22" fmla="*/ 516530 w 677278"/>
                <a:gd name="connsiteY22" fmla="*/ 9497 h 309064"/>
                <a:gd name="connsiteX23" fmla="*/ 373293 w 677278"/>
                <a:gd name="connsiteY23" fmla="*/ 48317 h 309064"/>
                <a:gd name="connsiteX24" fmla="*/ 300531 w 677278"/>
                <a:gd name="connsiteY24" fmla="*/ 48317 h 309064"/>
                <a:gd name="connsiteX25" fmla="*/ 184722 w 677278"/>
                <a:gd name="connsiteY25" fmla="*/ 12161 h 309064"/>
                <a:gd name="connsiteX26" fmla="*/ 51389 w 677278"/>
                <a:gd name="connsiteY26" fmla="*/ 14635 h 309064"/>
                <a:gd name="connsiteX27" fmla="*/ 51198 w 677278"/>
                <a:gd name="connsiteY27" fmla="*/ 14635 h 309064"/>
                <a:gd name="connsiteX28" fmla="*/ 21484 w 677278"/>
                <a:gd name="connsiteY28" fmla="*/ 38041 h 309064"/>
                <a:gd name="connsiteX29" fmla="*/ 21293 w 677278"/>
                <a:gd name="connsiteY29" fmla="*/ 38232 h 309064"/>
                <a:gd name="connsiteX30" fmla="*/ 18055 w 677278"/>
                <a:gd name="connsiteY30" fmla="*/ 43369 h 309064"/>
                <a:gd name="connsiteX31" fmla="*/ 28150 w 677278"/>
                <a:gd name="connsiteY31" fmla="*/ 141182 h 309064"/>
                <a:gd name="connsiteX32" fmla="*/ 28150 w 677278"/>
                <a:gd name="connsiteY32" fmla="*/ 141182 h 309064"/>
                <a:gd name="connsiteX33" fmla="*/ 154817 w 677278"/>
                <a:gd name="connsiteY33" fmla="*/ 205311 h 309064"/>
                <a:gd name="connsiteX34" fmla="*/ 155578 w 677278"/>
                <a:gd name="connsiteY34" fmla="*/ 206834 h 309064"/>
                <a:gd name="connsiteX35" fmla="*/ 154055 w 677278"/>
                <a:gd name="connsiteY35" fmla="*/ 207595 h 309064"/>
                <a:gd name="connsiteX36" fmla="*/ 26627 w 677278"/>
                <a:gd name="connsiteY36" fmla="*/ 142894 h 309064"/>
                <a:gd name="connsiteX37" fmla="*/ 26627 w 677278"/>
                <a:gd name="connsiteY37" fmla="*/ 142894 h 309064"/>
                <a:gd name="connsiteX38" fmla="*/ 16151 w 677278"/>
                <a:gd name="connsiteY38" fmla="*/ 42037 h 309064"/>
                <a:gd name="connsiteX39" fmla="*/ 19769 w 677278"/>
                <a:gd name="connsiteY39" fmla="*/ 36519 h 309064"/>
                <a:gd name="connsiteX40" fmla="*/ 19769 w 677278"/>
                <a:gd name="connsiteY40" fmla="*/ 36519 h 309064"/>
                <a:gd name="connsiteX41" fmla="*/ 50436 w 677278"/>
                <a:gd name="connsiteY41" fmla="*/ 12351 h 309064"/>
                <a:gd name="connsiteX42" fmla="*/ 50627 w 677278"/>
                <a:gd name="connsiteY42" fmla="*/ 12351 h 309064"/>
                <a:gd name="connsiteX43" fmla="*/ 185674 w 677278"/>
                <a:gd name="connsiteY43" fmla="*/ 9687 h 309064"/>
                <a:gd name="connsiteX44" fmla="*/ 302055 w 677278"/>
                <a:gd name="connsiteY44" fmla="*/ 46034 h 309064"/>
                <a:gd name="connsiteX45" fmla="*/ 372911 w 677278"/>
                <a:gd name="connsiteY45" fmla="*/ 46034 h 309064"/>
                <a:gd name="connsiteX46" fmla="*/ 658435 w 677278"/>
                <a:gd name="connsiteY46" fmla="*/ 42037 h 309064"/>
                <a:gd name="connsiteX47" fmla="*/ 643768 w 677278"/>
                <a:gd name="connsiteY47" fmla="*/ 171819 h 309064"/>
                <a:gd name="connsiteX48" fmla="*/ 476340 w 677278"/>
                <a:gd name="connsiteY48" fmla="*/ 261258 h 309064"/>
                <a:gd name="connsiteX49" fmla="*/ 476340 w 677278"/>
                <a:gd name="connsiteY49" fmla="*/ 261258 h 309064"/>
                <a:gd name="connsiteX50" fmla="*/ 377864 w 677278"/>
                <a:gd name="connsiteY50" fmla="*/ 291135 h 309064"/>
                <a:gd name="connsiteX51" fmla="*/ 377864 w 677278"/>
                <a:gd name="connsiteY51" fmla="*/ 291135 h 309064"/>
                <a:gd name="connsiteX52" fmla="*/ 346626 w 677278"/>
                <a:gd name="connsiteY52" fmla="*/ 298556 h 309064"/>
                <a:gd name="connsiteX53" fmla="*/ 271198 w 677278"/>
                <a:gd name="connsiteY53" fmla="*/ 310545 h 309064"/>
                <a:gd name="connsiteX54" fmla="*/ 271198 w 677278"/>
                <a:gd name="connsiteY54" fmla="*/ 310545 h 30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77278" h="309064">
                  <a:moveTo>
                    <a:pt x="271198" y="310545"/>
                  </a:moveTo>
                  <a:cubicBezTo>
                    <a:pt x="270816" y="310545"/>
                    <a:pt x="270436" y="310355"/>
                    <a:pt x="270245" y="310165"/>
                  </a:cubicBezTo>
                  <a:cubicBezTo>
                    <a:pt x="246817" y="284475"/>
                    <a:pt x="225293" y="242419"/>
                    <a:pt x="216341" y="205882"/>
                  </a:cubicBezTo>
                  <a:cubicBezTo>
                    <a:pt x="216150" y="205311"/>
                    <a:pt x="216531" y="204741"/>
                    <a:pt x="216912" y="204550"/>
                  </a:cubicBezTo>
                  <a:cubicBezTo>
                    <a:pt x="226245" y="199602"/>
                    <a:pt x="235578" y="194655"/>
                    <a:pt x="244722" y="189707"/>
                  </a:cubicBezTo>
                  <a:cubicBezTo>
                    <a:pt x="278435" y="171819"/>
                    <a:pt x="313484" y="153170"/>
                    <a:pt x="348340" y="135853"/>
                  </a:cubicBezTo>
                  <a:cubicBezTo>
                    <a:pt x="361483" y="129383"/>
                    <a:pt x="374626" y="122913"/>
                    <a:pt x="387959" y="116824"/>
                  </a:cubicBezTo>
                  <a:cubicBezTo>
                    <a:pt x="452911" y="86757"/>
                    <a:pt x="508531" y="66586"/>
                    <a:pt x="567959" y="51552"/>
                  </a:cubicBezTo>
                  <a:cubicBezTo>
                    <a:pt x="568721" y="51362"/>
                    <a:pt x="569292" y="51743"/>
                    <a:pt x="569483" y="52504"/>
                  </a:cubicBezTo>
                  <a:cubicBezTo>
                    <a:pt x="569674" y="53074"/>
                    <a:pt x="569292" y="53836"/>
                    <a:pt x="568531" y="54026"/>
                  </a:cubicBezTo>
                  <a:cubicBezTo>
                    <a:pt x="509292" y="69059"/>
                    <a:pt x="453864" y="89231"/>
                    <a:pt x="388911" y="119298"/>
                  </a:cubicBezTo>
                  <a:lnTo>
                    <a:pt x="388911" y="119298"/>
                  </a:lnTo>
                  <a:cubicBezTo>
                    <a:pt x="375769" y="125387"/>
                    <a:pt x="362626" y="131667"/>
                    <a:pt x="349483" y="138137"/>
                  </a:cubicBezTo>
                  <a:cubicBezTo>
                    <a:pt x="314626" y="155454"/>
                    <a:pt x="279578" y="173912"/>
                    <a:pt x="245865" y="191800"/>
                  </a:cubicBezTo>
                  <a:cubicBezTo>
                    <a:pt x="236912" y="196558"/>
                    <a:pt x="227959" y="201315"/>
                    <a:pt x="218817" y="206073"/>
                  </a:cubicBezTo>
                  <a:cubicBezTo>
                    <a:pt x="227769" y="241848"/>
                    <a:pt x="248722" y="282572"/>
                    <a:pt x="271579" y="307881"/>
                  </a:cubicBezTo>
                  <a:cubicBezTo>
                    <a:pt x="307007" y="303694"/>
                    <a:pt x="342055" y="297034"/>
                    <a:pt x="376530" y="288281"/>
                  </a:cubicBezTo>
                  <a:cubicBezTo>
                    <a:pt x="376530" y="288281"/>
                    <a:pt x="376530" y="288281"/>
                    <a:pt x="376721" y="288281"/>
                  </a:cubicBezTo>
                  <a:cubicBezTo>
                    <a:pt x="406245" y="280859"/>
                    <a:pt x="437483" y="271344"/>
                    <a:pt x="475197" y="258594"/>
                  </a:cubicBezTo>
                  <a:cubicBezTo>
                    <a:pt x="475197" y="258594"/>
                    <a:pt x="475197" y="258594"/>
                    <a:pt x="475197" y="258594"/>
                  </a:cubicBezTo>
                  <a:cubicBezTo>
                    <a:pt x="529674" y="239945"/>
                    <a:pt x="597482" y="216729"/>
                    <a:pt x="641482" y="169916"/>
                  </a:cubicBezTo>
                  <a:cubicBezTo>
                    <a:pt x="679578" y="129383"/>
                    <a:pt x="684721" y="84473"/>
                    <a:pt x="655959" y="43369"/>
                  </a:cubicBezTo>
                  <a:cubicBezTo>
                    <a:pt x="633483" y="11209"/>
                    <a:pt x="586626" y="-18"/>
                    <a:pt x="516530" y="9497"/>
                  </a:cubicBezTo>
                  <a:cubicBezTo>
                    <a:pt x="456911" y="17679"/>
                    <a:pt x="396530" y="39373"/>
                    <a:pt x="373293" y="48317"/>
                  </a:cubicBezTo>
                  <a:cubicBezTo>
                    <a:pt x="334436" y="63351"/>
                    <a:pt x="316341" y="55358"/>
                    <a:pt x="300531" y="48317"/>
                  </a:cubicBezTo>
                  <a:cubicBezTo>
                    <a:pt x="276341" y="37470"/>
                    <a:pt x="231579" y="21676"/>
                    <a:pt x="184722" y="12161"/>
                  </a:cubicBezTo>
                  <a:cubicBezTo>
                    <a:pt x="127388" y="553"/>
                    <a:pt x="81293" y="1314"/>
                    <a:pt x="51389" y="14635"/>
                  </a:cubicBezTo>
                  <a:cubicBezTo>
                    <a:pt x="51389" y="14635"/>
                    <a:pt x="51389" y="14635"/>
                    <a:pt x="51198" y="14635"/>
                  </a:cubicBezTo>
                  <a:cubicBezTo>
                    <a:pt x="39008" y="19963"/>
                    <a:pt x="28341" y="28146"/>
                    <a:pt x="21484" y="38041"/>
                  </a:cubicBezTo>
                  <a:cubicBezTo>
                    <a:pt x="21484" y="38041"/>
                    <a:pt x="21484" y="38041"/>
                    <a:pt x="21293" y="38232"/>
                  </a:cubicBezTo>
                  <a:cubicBezTo>
                    <a:pt x="20913" y="38612"/>
                    <a:pt x="19198" y="41086"/>
                    <a:pt x="18055" y="43369"/>
                  </a:cubicBezTo>
                  <a:cubicBezTo>
                    <a:pt x="-5754" y="84093"/>
                    <a:pt x="-2517" y="114160"/>
                    <a:pt x="28150" y="141182"/>
                  </a:cubicBezTo>
                  <a:cubicBezTo>
                    <a:pt x="28150" y="141182"/>
                    <a:pt x="28150" y="141182"/>
                    <a:pt x="28150" y="141182"/>
                  </a:cubicBezTo>
                  <a:cubicBezTo>
                    <a:pt x="57294" y="166872"/>
                    <a:pt x="113103" y="190278"/>
                    <a:pt x="154817" y="205311"/>
                  </a:cubicBezTo>
                  <a:cubicBezTo>
                    <a:pt x="155389" y="205502"/>
                    <a:pt x="155769" y="206263"/>
                    <a:pt x="155578" y="206834"/>
                  </a:cubicBezTo>
                  <a:cubicBezTo>
                    <a:pt x="155389" y="207405"/>
                    <a:pt x="154626" y="207785"/>
                    <a:pt x="154055" y="207595"/>
                  </a:cubicBezTo>
                  <a:cubicBezTo>
                    <a:pt x="112150" y="192371"/>
                    <a:pt x="55960" y="168775"/>
                    <a:pt x="26627" y="142894"/>
                  </a:cubicBezTo>
                  <a:cubicBezTo>
                    <a:pt x="26627" y="142894"/>
                    <a:pt x="26627" y="142894"/>
                    <a:pt x="26627" y="142894"/>
                  </a:cubicBezTo>
                  <a:cubicBezTo>
                    <a:pt x="-4992" y="114921"/>
                    <a:pt x="-8231" y="83712"/>
                    <a:pt x="16151" y="42037"/>
                  </a:cubicBezTo>
                  <a:cubicBezTo>
                    <a:pt x="17294" y="40134"/>
                    <a:pt x="18436" y="38422"/>
                    <a:pt x="19769" y="36519"/>
                  </a:cubicBezTo>
                  <a:lnTo>
                    <a:pt x="19769" y="36519"/>
                  </a:lnTo>
                  <a:cubicBezTo>
                    <a:pt x="27007" y="26433"/>
                    <a:pt x="37865" y="17679"/>
                    <a:pt x="50436" y="12351"/>
                  </a:cubicBezTo>
                  <a:cubicBezTo>
                    <a:pt x="50436" y="12351"/>
                    <a:pt x="50436" y="12351"/>
                    <a:pt x="50627" y="12351"/>
                  </a:cubicBezTo>
                  <a:cubicBezTo>
                    <a:pt x="89102" y="-4775"/>
                    <a:pt x="145293" y="1504"/>
                    <a:pt x="185674" y="9687"/>
                  </a:cubicBezTo>
                  <a:cubicBezTo>
                    <a:pt x="232721" y="19202"/>
                    <a:pt x="277674" y="35377"/>
                    <a:pt x="302055" y="46034"/>
                  </a:cubicBezTo>
                  <a:cubicBezTo>
                    <a:pt x="317483" y="52884"/>
                    <a:pt x="334816" y="60686"/>
                    <a:pt x="372911" y="46034"/>
                  </a:cubicBezTo>
                  <a:cubicBezTo>
                    <a:pt x="426054" y="25482"/>
                    <a:pt x="604149" y="-35603"/>
                    <a:pt x="658435" y="42037"/>
                  </a:cubicBezTo>
                  <a:cubicBezTo>
                    <a:pt x="687958" y="84283"/>
                    <a:pt x="682816" y="130335"/>
                    <a:pt x="643768" y="171819"/>
                  </a:cubicBezTo>
                  <a:cubicBezTo>
                    <a:pt x="599197" y="219203"/>
                    <a:pt x="531006" y="242419"/>
                    <a:pt x="476340" y="261258"/>
                  </a:cubicBezTo>
                  <a:cubicBezTo>
                    <a:pt x="476340" y="261258"/>
                    <a:pt x="476340" y="261258"/>
                    <a:pt x="476340" y="261258"/>
                  </a:cubicBezTo>
                  <a:cubicBezTo>
                    <a:pt x="438816" y="274199"/>
                    <a:pt x="407388" y="283523"/>
                    <a:pt x="377864" y="291135"/>
                  </a:cubicBezTo>
                  <a:lnTo>
                    <a:pt x="377864" y="291135"/>
                  </a:lnTo>
                  <a:cubicBezTo>
                    <a:pt x="374436" y="292277"/>
                    <a:pt x="356530" y="296463"/>
                    <a:pt x="346626" y="298556"/>
                  </a:cubicBezTo>
                  <a:cubicBezTo>
                    <a:pt x="328722" y="301791"/>
                    <a:pt x="301483" y="306929"/>
                    <a:pt x="271198" y="310545"/>
                  </a:cubicBezTo>
                  <a:cubicBezTo>
                    <a:pt x="271388" y="310545"/>
                    <a:pt x="271388" y="310545"/>
                    <a:pt x="271198" y="310545"/>
                  </a:cubicBezTo>
                  <a:close/>
                </a:path>
              </a:pathLst>
            </a:custGeom>
            <a:solidFill>
              <a:srgbClr val="000000"/>
            </a:solidFill>
            <a:ln w="1903" cap="flat">
              <a:noFill/>
              <a:prstDash val="solid"/>
              <a:miter/>
            </a:ln>
          </p:spPr>
          <p:txBody>
            <a:bodyPr rtlCol="0" anchor="ctr"/>
            <a:lstStyle/>
            <a:p>
              <a:endParaRPr lang="fr-FR"/>
            </a:p>
          </p:txBody>
        </p:sp>
        <p:sp>
          <p:nvSpPr>
            <p:cNvPr id="1614" name="Forme libre 1613">
              <a:extLst>
                <a:ext uri="{FF2B5EF4-FFF2-40B4-BE49-F238E27FC236}">
                  <a16:creationId xmlns:a16="http://schemas.microsoft.com/office/drawing/2014/main" id="{08BBB492-6AC7-675B-8862-9F3B3A175346}"/>
                </a:ext>
              </a:extLst>
            </p:cNvPr>
            <p:cNvSpPr/>
            <p:nvPr/>
          </p:nvSpPr>
          <p:spPr>
            <a:xfrm>
              <a:off x="13575882" y="6785685"/>
              <a:ext cx="181624" cy="107250"/>
            </a:xfrm>
            <a:custGeom>
              <a:avLst/>
              <a:gdLst>
                <a:gd name="connsiteX0" fmla="*/ 60358 w 181624"/>
                <a:gd name="connsiteY0" fmla="*/ 108731 h 107250"/>
                <a:gd name="connsiteX1" fmla="*/ 39976 w 181624"/>
                <a:gd name="connsiteY1" fmla="*/ 105496 h 107250"/>
                <a:gd name="connsiteX2" fmla="*/ 1120 w 181624"/>
                <a:gd name="connsiteY2" fmla="*/ 62299 h 107250"/>
                <a:gd name="connsiteX3" fmla="*/ 16739 w 181624"/>
                <a:gd name="connsiteY3" fmla="*/ 16057 h 107250"/>
                <a:gd name="connsiteX4" fmla="*/ 97119 w 181624"/>
                <a:gd name="connsiteY4" fmla="*/ 3117 h 107250"/>
                <a:gd name="connsiteX5" fmla="*/ 152167 w 181624"/>
                <a:gd name="connsiteY5" fmla="*/ 5210 h 107250"/>
                <a:gd name="connsiteX6" fmla="*/ 153500 w 181624"/>
                <a:gd name="connsiteY6" fmla="*/ 6161 h 107250"/>
                <a:gd name="connsiteX7" fmla="*/ 181501 w 181624"/>
                <a:gd name="connsiteY7" fmla="*/ 72004 h 107250"/>
                <a:gd name="connsiteX8" fmla="*/ 181119 w 181624"/>
                <a:gd name="connsiteY8" fmla="*/ 73716 h 107250"/>
                <a:gd name="connsiteX9" fmla="*/ 180548 w 181624"/>
                <a:gd name="connsiteY9" fmla="*/ 73907 h 107250"/>
                <a:gd name="connsiteX10" fmla="*/ 115976 w 181624"/>
                <a:gd name="connsiteY10" fmla="*/ 93127 h 107250"/>
                <a:gd name="connsiteX11" fmla="*/ 60358 w 181624"/>
                <a:gd name="connsiteY11" fmla="*/ 108731 h 107250"/>
                <a:gd name="connsiteX12" fmla="*/ 60358 w 181624"/>
                <a:gd name="connsiteY12" fmla="*/ 108731 h 107250"/>
                <a:gd name="connsiteX13" fmla="*/ 65120 w 181624"/>
                <a:gd name="connsiteY13" fmla="*/ 3878 h 107250"/>
                <a:gd name="connsiteX14" fmla="*/ 18453 w 181624"/>
                <a:gd name="connsiteY14" fmla="*/ 17960 h 107250"/>
                <a:gd name="connsiteX15" fmla="*/ 3595 w 181624"/>
                <a:gd name="connsiteY15" fmla="*/ 61918 h 107250"/>
                <a:gd name="connsiteX16" fmla="*/ 40738 w 181624"/>
                <a:gd name="connsiteY16" fmla="*/ 103212 h 107250"/>
                <a:gd name="connsiteX17" fmla="*/ 114834 w 181624"/>
                <a:gd name="connsiteY17" fmla="*/ 91033 h 107250"/>
                <a:gd name="connsiteX18" fmla="*/ 178262 w 181624"/>
                <a:gd name="connsiteY18" fmla="*/ 71813 h 107250"/>
                <a:gd name="connsiteX19" fmla="*/ 151214 w 181624"/>
                <a:gd name="connsiteY19" fmla="*/ 7874 h 107250"/>
                <a:gd name="connsiteX20" fmla="*/ 96739 w 181624"/>
                <a:gd name="connsiteY20" fmla="*/ 5591 h 107250"/>
                <a:gd name="connsiteX21" fmla="*/ 65120 w 181624"/>
                <a:gd name="connsiteY21" fmla="*/ 3878 h 107250"/>
                <a:gd name="connsiteX22" fmla="*/ 65120 w 181624"/>
                <a:gd name="connsiteY22" fmla="*/ 3878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1624" h="107250">
                  <a:moveTo>
                    <a:pt x="60358" y="108731"/>
                  </a:moveTo>
                  <a:cubicBezTo>
                    <a:pt x="53500" y="108731"/>
                    <a:pt x="46643" y="107589"/>
                    <a:pt x="39976" y="105496"/>
                  </a:cubicBezTo>
                  <a:cubicBezTo>
                    <a:pt x="20167" y="99216"/>
                    <a:pt x="5120" y="82660"/>
                    <a:pt x="1120" y="62299"/>
                  </a:cubicBezTo>
                  <a:cubicBezTo>
                    <a:pt x="-2499" y="44411"/>
                    <a:pt x="3406" y="27094"/>
                    <a:pt x="16739" y="16057"/>
                  </a:cubicBezTo>
                  <a:cubicBezTo>
                    <a:pt x="37691" y="-1451"/>
                    <a:pt x="63977" y="643"/>
                    <a:pt x="97119" y="3117"/>
                  </a:cubicBezTo>
                  <a:cubicBezTo>
                    <a:pt x="113310" y="4449"/>
                    <a:pt x="131596" y="5781"/>
                    <a:pt x="152167" y="5210"/>
                  </a:cubicBezTo>
                  <a:cubicBezTo>
                    <a:pt x="152739" y="5210"/>
                    <a:pt x="153310" y="5591"/>
                    <a:pt x="153500" y="6161"/>
                  </a:cubicBezTo>
                  <a:cubicBezTo>
                    <a:pt x="159786" y="29187"/>
                    <a:pt x="169309" y="51452"/>
                    <a:pt x="181501" y="72004"/>
                  </a:cubicBezTo>
                  <a:cubicBezTo>
                    <a:pt x="181881" y="72575"/>
                    <a:pt x="181690" y="73336"/>
                    <a:pt x="181119" y="73716"/>
                  </a:cubicBezTo>
                  <a:cubicBezTo>
                    <a:pt x="180929" y="73716"/>
                    <a:pt x="180738" y="73907"/>
                    <a:pt x="180548" y="73907"/>
                  </a:cubicBezTo>
                  <a:cubicBezTo>
                    <a:pt x="155786" y="76571"/>
                    <a:pt x="135596" y="84944"/>
                    <a:pt x="115976" y="93127"/>
                  </a:cubicBezTo>
                  <a:cubicBezTo>
                    <a:pt x="96357" y="101309"/>
                    <a:pt x="78833" y="108731"/>
                    <a:pt x="60358" y="108731"/>
                  </a:cubicBezTo>
                  <a:lnTo>
                    <a:pt x="60358" y="108731"/>
                  </a:lnTo>
                  <a:close/>
                  <a:moveTo>
                    <a:pt x="65120" y="3878"/>
                  </a:moveTo>
                  <a:cubicBezTo>
                    <a:pt x="46643" y="3878"/>
                    <a:pt x="31596" y="6923"/>
                    <a:pt x="18453" y="17960"/>
                  </a:cubicBezTo>
                  <a:cubicBezTo>
                    <a:pt x="5691" y="28616"/>
                    <a:pt x="167" y="44791"/>
                    <a:pt x="3595" y="61918"/>
                  </a:cubicBezTo>
                  <a:cubicBezTo>
                    <a:pt x="7596" y="81518"/>
                    <a:pt x="21881" y="97313"/>
                    <a:pt x="40738" y="103212"/>
                  </a:cubicBezTo>
                  <a:cubicBezTo>
                    <a:pt x="66072" y="111205"/>
                    <a:pt x="88738" y="101880"/>
                    <a:pt x="114834" y="91033"/>
                  </a:cubicBezTo>
                  <a:cubicBezTo>
                    <a:pt x="133310" y="83421"/>
                    <a:pt x="154071" y="74858"/>
                    <a:pt x="178262" y="71813"/>
                  </a:cubicBezTo>
                  <a:cubicBezTo>
                    <a:pt x="166643" y="51832"/>
                    <a:pt x="157500" y="30329"/>
                    <a:pt x="151214" y="7874"/>
                  </a:cubicBezTo>
                  <a:cubicBezTo>
                    <a:pt x="130834" y="8255"/>
                    <a:pt x="112739" y="6923"/>
                    <a:pt x="96739" y="5591"/>
                  </a:cubicBezTo>
                  <a:cubicBezTo>
                    <a:pt x="85310" y="4829"/>
                    <a:pt x="74643" y="3878"/>
                    <a:pt x="65120" y="3878"/>
                  </a:cubicBezTo>
                  <a:lnTo>
                    <a:pt x="65120" y="3878"/>
                  </a:lnTo>
                  <a:close/>
                </a:path>
              </a:pathLst>
            </a:custGeom>
            <a:solidFill>
              <a:srgbClr val="000000"/>
            </a:solidFill>
            <a:ln w="1903" cap="flat">
              <a:noFill/>
              <a:prstDash val="solid"/>
              <a:miter/>
            </a:ln>
          </p:spPr>
          <p:txBody>
            <a:bodyPr rtlCol="0" anchor="ctr"/>
            <a:lstStyle/>
            <a:p>
              <a:endParaRPr lang="fr-FR"/>
            </a:p>
          </p:txBody>
        </p:sp>
        <p:sp>
          <p:nvSpPr>
            <p:cNvPr id="1615" name="Forme libre 1614">
              <a:extLst>
                <a:ext uri="{FF2B5EF4-FFF2-40B4-BE49-F238E27FC236}">
                  <a16:creationId xmlns:a16="http://schemas.microsoft.com/office/drawing/2014/main" id="{D1602E23-6973-EECE-37E6-949EFBF4D1CC}"/>
                </a:ext>
              </a:extLst>
            </p:cNvPr>
            <p:cNvSpPr/>
            <p:nvPr/>
          </p:nvSpPr>
          <p:spPr>
            <a:xfrm>
              <a:off x="13759214" y="6840856"/>
              <a:ext cx="193142" cy="49985"/>
            </a:xfrm>
            <a:custGeom>
              <a:avLst/>
              <a:gdLst>
                <a:gd name="connsiteX0" fmla="*/ 193216 w 193142"/>
                <a:gd name="connsiteY0" fmla="*/ 12646 h 49985"/>
                <a:gd name="connsiteX1" fmla="*/ 21597 w 193142"/>
                <a:gd name="connsiteY1" fmla="*/ 51466 h 49985"/>
                <a:gd name="connsiteX2" fmla="*/ 73 w 193142"/>
                <a:gd name="connsiteY2" fmla="*/ 22541 h 49985"/>
                <a:gd name="connsiteX3" fmla="*/ 84835 w 193142"/>
                <a:gd name="connsiteY3" fmla="*/ 27679 h 49985"/>
                <a:gd name="connsiteX4" fmla="*/ 89597 w 193142"/>
                <a:gd name="connsiteY4" fmla="*/ 15500 h 49985"/>
                <a:gd name="connsiteX5" fmla="*/ 107120 w 193142"/>
                <a:gd name="connsiteY5" fmla="*/ 3321 h 49985"/>
                <a:gd name="connsiteX6" fmla="*/ 193216 w 193142"/>
                <a:gd name="connsiteY6" fmla="*/ 12646 h 49985"/>
                <a:gd name="connsiteX7" fmla="*/ 193216 w 193142"/>
                <a:gd name="connsiteY7" fmla="*/ 12646 h 4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142" h="49985">
                  <a:moveTo>
                    <a:pt x="193216" y="12646"/>
                  </a:moveTo>
                  <a:cubicBezTo>
                    <a:pt x="113216" y="38145"/>
                    <a:pt x="76453" y="42522"/>
                    <a:pt x="21597" y="51466"/>
                  </a:cubicBezTo>
                  <a:cubicBezTo>
                    <a:pt x="13596" y="42522"/>
                    <a:pt x="6359" y="32817"/>
                    <a:pt x="73" y="22541"/>
                  </a:cubicBezTo>
                  <a:cubicBezTo>
                    <a:pt x="48645" y="35671"/>
                    <a:pt x="76264" y="29011"/>
                    <a:pt x="84835" y="27679"/>
                  </a:cubicBezTo>
                  <a:cubicBezTo>
                    <a:pt x="96264" y="25966"/>
                    <a:pt x="99692" y="18735"/>
                    <a:pt x="89597" y="15500"/>
                  </a:cubicBezTo>
                  <a:cubicBezTo>
                    <a:pt x="72264" y="9791"/>
                    <a:pt x="85406" y="-3339"/>
                    <a:pt x="107120" y="3321"/>
                  </a:cubicBezTo>
                  <a:cubicBezTo>
                    <a:pt x="126359" y="9030"/>
                    <a:pt x="163883" y="20067"/>
                    <a:pt x="193216" y="12646"/>
                  </a:cubicBezTo>
                  <a:lnTo>
                    <a:pt x="193216" y="12646"/>
                  </a:lnTo>
                  <a:close/>
                </a:path>
              </a:pathLst>
            </a:custGeom>
            <a:solidFill>
              <a:srgbClr val="000000"/>
            </a:solidFill>
            <a:ln w="1903" cap="flat">
              <a:noFill/>
              <a:prstDash val="solid"/>
              <a:miter/>
            </a:ln>
          </p:spPr>
          <p:txBody>
            <a:bodyPr rtlCol="0" anchor="ctr"/>
            <a:lstStyle/>
            <a:p>
              <a:endParaRPr lang="fr-FR"/>
            </a:p>
          </p:txBody>
        </p:sp>
        <p:sp>
          <p:nvSpPr>
            <p:cNvPr id="1616" name="Forme libre 1615">
              <a:extLst>
                <a:ext uri="{FF2B5EF4-FFF2-40B4-BE49-F238E27FC236}">
                  <a16:creationId xmlns:a16="http://schemas.microsoft.com/office/drawing/2014/main" id="{D0B878CF-D7D2-1B3F-2AEE-259897DAD81F}"/>
                </a:ext>
              </a:extLst>
            </p:cNvPr>
            <p:cNvSpPr/>
            <p:nvPr/>
          </p:nvSpPr>
          <p:spPr>
            <a:xfrm>
              <a:off x="13613546" y="6613782"/>
              <a:ext cx="339812" cy="278391"/>
            </a:xfrm>
            <a:custGeom>
              <a:avLst/>
              <a:gdLst>
                <a:gd name="connsiteX0" fmla="*/ 167265 w 339812"/>
                <a:gd name="connsiteY0" fmla="*/ 279682 h 278391"/>
                <a:gd name="connsiteX1" fmla="*/ 166313 w 339812"/>
                <a:gd name="connsiteY1" fmla="*/ 279302 h 278391"/>
                <a:gd name="connsiteX2" fmla="*/ 144599 w 339812"/>
                <a:gd name="connsiteY2" fmla="*/ 250186 h 278391"/>
                <a:gd name="connsiteX3" fmla="*/ 144979 w 339812"/>
                <a:gd name="connsiteY3" fmla="*/ 248474 h 278391"/>
                <a:gd name="connsiteX4" fmla="*/ 145932 w 339812"/>
                <a:gd name="connsiteY4" fmla="*/ 248283 h 278391"/>
                <a:gd name="connsiteX5" fmla="*/ 227456 w 339812"/>
                <a:gd name="connsiteY5" fmla="*/ 253802 h 278391"/>
                <a:gd name="connsiteX6" fmla="*/ 230122 w 339812"/>
                <a:gd name="connsiteY6" fmla="*/ 253421 h 278391"/>
                <a:gd name="connsiteX7" fmla="*/ 239646 w 339812"/>
                <a:gd name="connsiteY7" fmla="*/ 247903 h 278391"/>
                <a:gd name="connsiteX8" fmla="*/ 234503 w 339812"/>
                <a:gd name="connsiteY8" fmla="*/ 243526 h 278391"/>
                <a:gd name="connsiteX9" fmla="*/ 225932 w 339812"/>
                <a:gd name="connsiteY9" fmla="*/ 233821 h 278391"/>
                <a:gd name="connsiteX10" fmla="*/ 252789 w 339812"/>
                <a:gd name="connsiteY10" fmla="*/ 229064 h 278391"/>
                <a:gd name="connsiteX11" fmla="*/ 338312 w 339812"/>
                <a:gd name="connsiteY11" fmla="*/ 238578 h 278391"/>
                <a:gd name="connsiteX12" fmla="*/ 339837 w 339812"/>
                <a:gd name="connsiteY12" fmla="*/ 239530 h 278391"/>
                <a:gd name="connsiteX13" fmla="*/ 339075 w 339812"/>
                <a:gd name="connsiteY13" fmla="*/ 241052 h 278391"/>
                <a:gd name="connsiteX14" fmla="*/ 183074 w 339812"/>
                <a:gd name="connsiteY14" fmla="*/ 277399 h 278391"/>
                <a:gd name="connsiteX15" fmla="*/ 167265 w 339812"/>
                <a:gd name="connsiteY15" fmla="*/ 279873 h 278391"/>
                <a:gd name="connsiteX16" fmla="*/ 167265 w 339812"/>
                <a:gd name="connsiteY16" fmla="*/ 279682 h 278391"/>
                <a:gd name="connsiteX17" fmla="*/ 167265 w 339812"/>
                <a:gd name="connsiteY17" fmla="*/ 279682 h 278391"/>
                <a:gd name="connsiteX18" fmla="*/ 148599 w 339812"/>
                <a:gd name="connsiteY18" fmla="*/ 251518 h 278391"/>
                <a:gd name="connsiteX19" fmla="*/ 167836 w 339812"/>
                <a:gd name="connsiteY19" fmla="*/ 277018 h 278391"/>
                <a:gd name="connsiteX20" fmla="*/ 182885 w 339812"/>
                <a:gd name="connsiteY20" fmla="*/ 274544 h 278391"/>
                <a:gd name="connsiteX21" fmla="*/ 323265 w 339812"/>
                <a:gd name="connsiteY21" fmla="*/ 243146 h 278391"/>
                <a:gd name="connsiteX22" fmla="*/ 252408 w 339812"/>
                <a:gd name="connsiteY22" fmla="*/ 231347 h 278391"/>
                <a:gd name="connsiteX23" fmla="*/ 228789 w 339812"/>
                <a:gd name="connsiteY23" fmla="*/ 234582 h 278391"/>
                <a:gd name="connsiteX24" fmla="*/ 235837 w 339812"/>
                <a:gd name="connsiteY24" fmla="*/ 241052 h 278391"/>
                <a:gd name="connsiteX25" fmla="*/ 242694 w 339812"/>
                <a:gd name="connsiteY25" fmla="*/ 247903 h 278391"/>
                <a:gd name="connsiteX26" fmla="*/ 230884 w 339812"/>
                <a:gd name="connsiteY26" fmla="*/ 255705 h 278391"/>
                <a:gd name="connsiteX27" fmla="*/ 228408 w 339812"/>
                <a:gd name="connsiteY27" fmla="*/ 256086 h 278391"/>
                <a:gd name="connsiteX28" fmla="*/ 148599 w 339812"/>
                <a:gd name="connsiteY28" fmla="*/ 251518 h 278391"/>
                <a:gd name="connsiteX29" fmla="*/ 148599 w 339812"/>
                <a:gd name="connsiteY29" fmla="*/ 251518 h 278391"/>
                <a:gd name="connsiteX30" fmla="*/ 176027 w 339812"/>
                <a:gd name="connsiteY30" fmla="*/ 53991 h 278391"/>
                <a:gd name="connsiteX31" fmla="*/ 18123 w 339812"/>
                <a:gd name="connsiteY31" fmla="*/ 24115 h 278391"/>
                <a:gd name="connsiteX32" fmla="*/ 15646 w 339812"/>
                <a:gd name="connsiteY32" fmla="*/ 23734 h 278391"/>
                <a:gd name="connsiteX33" fmla="*/ 39837 w 339812"/>
                <a:gd name="connsiteY33" fmla="*/ 2611 h 278391"/>
                <a:gd name="connsiteX34" fmla="*/ 176027 w 339812"/>
                <a:gd name="connsiteY34" fmla="*/ 53991 h 278391"/>
                <a:gd name="connsiteX35" fmla="*/ 176027 w 339812"/>
                <a:gd name="connsiteY35" fmla="*/ 53991 h 27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9812" h="278391">
                  <a:moveTo>
                    <a:pt x="167265" y="279682"/>
                  </a:moveTo>
                  <a:cubicBezTo>
                    <a:pt x="166884" y="279682"/>
                    <a:pt x="166504" y="279492"/>
                    <a:pt x="166313" y="279302"/>
                  </a:cubicBezTo>
                  <a:cubicBezTo>
                    <a:pt x="158313" y="270168"/>
                    <a:pt x="151075" y="260462"/>
                    <a:pt x="144599" y="250186"/>
                  </a:cubicBezTo>
                  <a:cubicBezTo>
                    <a:pt x="144218" y="249615"/>
                    <a:pt x="144408" y="248854"/>
                    <a:pt x="144979" y="248474"/>
                  </a:cubicBezTo>
                  <a:cubicBezTo>
                    <a:pt x="145361" y="248283"/>
                    <a:pt x="145551" y="248283"/>
                    <a:pt x="145932" y="248283"/>
                  </a:cubicBezTo>
                  <a:cubicBezTo>
                    <a:pt x="190122" y="260272"/>
                    <a:pt x="216408" y="255705"/>
                    <a:pt x="227456" y="253802"/>
                  </a:cubicBezTo>
                  <a:cubicBezTo>
                    <a:pt x="228408" y="253612"/>
                    <a:pt x="229361" y="253421"/>
                    <a:pt x="230122" y="253421"/>
                  </a:cubicBezTo>
                  <a:cubicBezTo>
                    <a:pt x="236218" y="252470"/>
                    <a:pt x="239646" y="249996"/>
                    <a:pt x="239646" y="247903"/>
                  </a:cubicBezTo>
                  <a:cubicBezTo>
                    <a:pt x="239837" y="246381"/>
                    <a:pt x="237932" y="244668"/>
                    <a:pt x="234503" y="243526"/>
                  </a:cubicBezTo>
                  <a:cubicBezTo>
                    <a:pt x="224789" y="240291"/>
                    <a:pt x="225551" y="235343"/>
                    <a:pt x="225932" y="233821"/>
                  </a:cubicBezTo>
                  <a:cubicBezTo>
                    <a:pt x="227836" y="228112"/>
                    <a:pt x="239075" y="224687"/>
                    <a:pt x="252789" y="229064"/>
                  </a:cubicBezTo>
                  <a:cubicBezTo>
                    <a:pt x="269361" y="234202"/>
                    <a:pt x="308027" y="246190"/>
                    <a:pt x="338312" y="238578"/>
                  </a:cubicBezTo>
                  <a:cubicBezTo>
                    <a:pt x="339075" y="238388"/>
                    <a:pt x="339646" y="238769"/>
                    <a:pt x="339837" y="239530"/>
                  </a:cubicBezTo>
                  <a:cubicBezTo>
                    <a:pt x="340027" y="240101"/>
                    <a:pt x="339646" y="240862"/>
                    <a:pt x="339075" y="241052"/>
                  </a:cubicBezTo>
                  <a:cubicBezTo>
                    <a:pt x="266884" y="264078"/>
                    <a:pt x="229932" y="269977"/>
                    <a:pt x="183074" y="277399"/>
                  </a:cubicBezTo>
                  <a:cubicBezTo>
                    <a:pt x="177932" y="278160"/>
                    <a:pt x="172789" y="279111"/>
                    <a:pt x="167265" y="279873"/>
                  </a:cubicBezTo>
                  <a:cubicBezTo>
                    <a:pt x="167456" y="279682"/>
                    <a:pt x="167456" y="279682"/>
                    <a:pt x="167265" y="279682"/>
                  </a:cubicBezTo>
                  <a:lnTo>
                    <a:pt x="167265" y="279682"/>
                  </a:lnTo>
                  <a:close/>
                  <a:moveTo>
                    <a:pt x="148599" y="251518"/>
                  </a:moveTo>
                  <a:cubicBezTo>
                    <a:pt x="154313" y="260462"/>
                    <a:pt x="160789" y="269026"/>
                    <a:pt x="167836" y="277018"/>
                  </a:cubicBezTo>
                  <a:cubicBezTo>
                    <a:pt x="172980" y="276257"/>
                    <a:pt x="177932" y="275496"/>
                    <a:pt x="182885" y="274544"/>
                  </a:cubicBezTo>
                  <a:cubicBezTo>
                    <a:pt x="226122" y="267694"/>
                    <a:pt x="260980" y="262175"/>
                    <a:pt x="323265" y="243146"/>
                  </a:cubicBezTo>
                  <a:cubicBezTo>
                    <a:pt x="295837" y="244668"/>
                    <a:pt x="266313" y="235534"/>
                    <a:pt x="252408" y="231347"/>
                  </a:cubicBezTo>
                  <a:cubicBezTo>
                    <a:pt x="239646" y="227351"/>
                    <a:pt x="229932" y="230586"/>
                    <a:pt x="228789" y="234582"/>
                  </a:cubicBezTo>
                  <a:cubicBezTo>
                    <a:pt x="228027" y="236866"/>
                    <a:pt x="230693" y="239340"/>
                    <a:pt x="235837" y="241052"/>
                  </a:cubicBezTo>
                  <a:cubicBezTo>
                    <a:pt x="242313" y="243146"/>
                    <a:pt x="242694" y="246571"/>
                    <a:pt x="242694" y="247903"/>
                  </a:cubicBezTo>
                  <a:cubicBezTo>
                    <a:pt x="242313" y="251518"/>
                    <a:pt x="237741" y="254563"/>
                    <a:pt x="230884" y="255705"/>
                  </a:cubicBezTo>
                  <a:cubicBezTo>
                    <a:pt x="230122" y="255895"/>
                    <a:pt x="229361" y="255895"/>
                    <a:pt x="228408" y="256086"/>
                  </a:cubicBezTo>
                  <a:cubicBezTo>
                    <a:pt x="218123" y="257989"/>
                    <a:pt x="191456" y="262556"/>
                    <a:pt x="148599" y="251518"/>
                  </a:cubicBezTo>
                  <a:lnTo>
                    <a:pt x="148599" y="251518"/>
                  </a:lnTo>
                  <a:close/>
                  <a:moveTo>
                    <a:pt x="176027" y="53991"/>
                  </a:moveTo>
                  <a:cubicBezTo>
                    <a:pt x="122313" y="41051"/>
                    <a:pt x="66504" y="31346"/>
                    <a:pt x="18123" y="24115"/>
                  </a:cubicBezTo>
                  <a:cubicBezTo>
                    <a:pt x="17360" y="23924"/>
                    <a:pt x="16408" y="23924"/>
                    <a:pt x="15646" y="23734"/>
                  </a:cubicBezTo>
                  <a:cubicBezTo>
                    <a:pt x="-8734" y="19357"/>
                    <a:pt x="-7211" y="-3859"/>
                    <a:pt x="39837" y="2611"/>
                  </a:cubicBezTo>
                  <a:cubicBezTo>
                    <a:pt x="87837" y="9272"/>
                    <a:pt x="139075" y="32488"/>
                    <a:pt x="176027" y="53991"/>
                  </a:cubicBezTo>
                  <a:lnTo>
                    <a:pt x="176027" y="53991"/>
                  </a:lnTo>
                  <a:close/>
                </a:path>
              </a:pathLst>
            </a:custGeom>
            <a:solidFill>
              <a:srgbClr val="000000"/>
            </a:solidFill>
            <a:ln w="1903" cap="flat">
              <a:noFill/>
              <a:prstDash val="solid"/>
              <a:miter/>
            </a:ln>
          </p:spPr>
          <p:txBody>
            <a:bodyPr rtlCol="0" anchor="ctr"/>
            <a:lstStyle/>
            <a:p>
              <a:endParaRPr lang="fr-FR"/>
            </a:p>
          </p:txBody>
        </p:sp>
        <p:sp>
          <p:nvSpPr>
            <p:cNvPr id="1617" name="Forme libre 1616">
              <a:extLst>
                <a:ext uri="{FF2B5EF4-FFF2-40B4-BE49-F238E27FC236}">
                  <a16:creationId xmlns:a16="http://schemas.microsoft.com/office/drawing/2014/main" id="{2DBACBC5-3AB0-D1DC-EEAC-5517EB104CC8}"/>
                </a:ext>
              </a:extLst>
            </p:cNvPr>
            <p:cNvSpPr/>
            <p:nvPr/>
          </p:nvSpPr>
          <p:spPr>
            <a:xfrm>
              <a:off x="13612233" y="6612568"/>
              <a:ext cx="484733" cy="66664"/>
            </a:xfrm>
            <a:custGeom>
              <a:avLst/>
              <a:gdLst>
                <a:gd name="connsiteX0" fmla="*/ 177340 w 484733"/>
                <a:gd name="connsiteY0" fmla="*/ 56537 h 66664"/>
                <a:gd name="connsiteX1" fmla="*/ 176959 w 484733"/>
                <a:gd name="connsiteY1" fmla="*/ 56537 h 66664"/>
                <a:gd name="connsiteX2" fmla="*/ 19245 w 484733"/>
                <a:gd name="connsiteY2" fmla="*/ 26661 h 66664"/>
                <a:gd name="connsiteX3" fmla="*/ 16579 w 484733"/>
                <a:gd name="connsiteY3" fmla="*/ 26280 h 66664"/>
                <a:gd name="connsiteX4" fmla="*/ 197 w 484733"/>
                <a:gd name="connsiteY4" fmla="*/ 12389 h 66664"/>
                <a:gd name="connsiteX5" fmla="*/ 41150 w 484733"/>
                <a:gd name="connsiteY5" fmla="*/ 2684 h 66664"/>
                <a:gd name="connsiteX6" fmla="*/ 177911 w 484733"/>
                <a:gd name="connsiteY6" fmla="*/ 54254 h 66664"/>
                <a:gd name="connsiteX7" fmla="*/ 178292 w 484733"/>
                <a:gd name="connsiteY7" fmla="*/ 55967 h 66664"/>
                <a:gd name="connsiteX8" fmla="*/ 177340 w 484733"/>
                <a:gd name="connsiteY8" fmla="*/ 56537 h 66664"/>
                <a:gd name="connsiteX9" fmla="*/ 177340 w 484733"/>
                <a:gd name="connsiteY9" fmla="*/ 56537 h 66664"/>
                <a:gd name="connsiteX10" fmla="*/ 25912 w 484733"/>
                <a:gd name="connsiteY10" fmla="*/ 3826 h 66664"/>
                <a:gd name="connsiteX11" fmla="*/ 2673 w 484733"/>
                <a:gd name="connsiteY11" fmla="*/ 12579 h 66664"/>
                <a:gd name="connsiteX12" fmla="*/ 17150 w 484733"/>
                <a:gd name="connsiteY12" fmla="*/ 23616 h 66664"/>
                <a:gd name="connsiteX13" fmla="*/ 19625 w 484733"/>
                <a:gd name="connsiteY13" fmla="*/ 23997 h 66664"/>
                <a:gd name="connsiteX14" fmla="*/ 169149 w 484733"/>
                <a:gd name="connsiteY14" fmla="*/ 51970 h 66664"/>
                <a:gd name="connsiteX15" fmla="*/ 40959 w 484733"/>
                <a:gd name="connsiteY15" fmla="*/ 4967 h 66664"/>
                <a:gd name="connsiteX16" fmla="*/ 25912 w 484733"/>
                <a:gd name="connsiteY16" fmla="*/ 3826 h 66664"/>
                <a:gd name="connsiteX17" fmla="*/ 25912 w 484733"/>
                <a:gd name="connsiteY17" fmla="*/ 3826 h 66664"/>
                <a:gd name="connsiteX18" fmla="*/ 465149 w 484733"/>
                <a:gd name="connsiteY18" fmla="*/ 24758 h 66664"/>
                <a:gd name="connsiteX19" fmla="*/ 465149 w 484733"/>
                <a:gd name="connsiteY19" fmla="*/ 24758 h 66664"/>
                <a:gd name="connsiteX20" fmla="*/ 465149 w 484733"/>
                <a:gd name="connsiteY20" fmla="*/ 24758 h 66664"/>
                <a:gd name="connsiteX21" fmla="*/ 331625 w 484733"/>
                <a:gd name="connsiteY21" fmla="*/ 68145 h 66664"/>
                <a:gd name="connsiteX22" fmla="*/ 467434 w 484733"/>
                <a:gd name="connsiteY22" fmla="*/ 4777 h 66664"/>
                <a:gd name="connsiteX23" fmla="*/ 465149 w 484733"/>
                <a:gd name="connsiteY23" fmla="*/ 24758 h 66664"/>
                <a:gd name="connsiteX24" fmla="*/ 465149 w 484733"/>
                <a:gd name="connsiteY24" fmla="*/ 24758 h 6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4733" h="66664">
                  <a:moveTo>
                    <a:pt x="177340" y="56537"/>
                  </a:moveTo>
                  <a:cubicBezTo>
                    <a:pt x="177149" y="56537"/>
                    <a:pt x="177149" y="56537"/>
                    <a:pt x="176959" y="56537"/>
                  </a:cubicBezTo>
                  <a:cubicBezTo>
                    <a:pt x="131435" y="45500"/>
                    <a:pt x="78293" y="35415"/>
                    <a:pt x="19245" y="26661"/>
                  </a:cubicBezTo>
                  <a:cubicBezTo>
                    <a:pt x="18293" y="26471"/>
                    <a:pt x="17531" y="26471"/>
                    <a:pt x="16579" y="26280"/>
                  </a:cubicBezTo>
                  <a:cubicBezTo>
                    <a:pt x="5912" y="24377"/>
                    <a:pt x="-946" y="18668"/>
                    <a:pt x="197" y="12389"/>
                  </a:cubicBezTo>
                  <a:cubicBezTo>
                    <a:pt x="1341" y="5348"/>
                    <a:pt x="12769" y="-1313"/>
                    <a:pt x="41150" y="2684"/>
                  </a:cubicBezTo>
                  <a:cubicBezTo>
                    <a:pt x="98293" y="10676"/>
                    <a:pt x="155816" y="41504"/>
                    <a:pt x="177911" y="54254"/>
                  </a:cubicBezTo>
                  <a:cubicBezTo>
                    <a:pt x="178483" y="54634"/>
                    <a:pt x="178673" y="55396"/>
                    <a:pt x="178292" y="55967"/>
                  </a:cubicBezTo>
                  <a:cubicBezTo>
                    <a:pt x="178292" y="56347"/>
                    <a:pt x="177911" y="56537"/>
                    <a:pt x="177340" y="56537"/>
                  </a:cubicBezTo>
                  <a:lnTo>
                    <a:pt x="177340" y="56537"/>
                  </a:lnTo>
                  <a:close/>
                  <a:moveTo>
                    <a:pt x="25912" y="3826"/>
                  </a:moveTo>
                  <a:cubicBezTo>
                    <a:pt x="11054" y="3826"/>
                    <a:pt x="3435" y="7822"/>
                    <a:pt x="2673" y="12579"/>
                  </a:cubicBezTo>
                  <a:cubicBezTo>
                    <a:pt x="2102" y="16575"/>
                    <a:pt x="6864" y="21713"/>
                    <a:pt x="17150" y="23616"/>
                  </a:cubicBezTo>
                  <a:cubicBezTo>
                    <a:pt x="17911" y="23807"/>
                    <a:pt x="18673" y="23807"/>
                    <a:pt x="19625" y="23997"/>
                  </a:cubicBezTo>
                  <a:cubicBezTo>
                    <a:pt x="75245" y="32370"/>
                    <a:pt x="125340" y="41694"/>
                    <a:pt x="169149" y="51970"/>
                  </a:cubicBezTo>
                  <a:cubicBezTo>
                    <a:pt x="143435" y="37508"/>
                    <a:pt x="92006" y="12008"/>
                    <a:pt x="40959" y="4967"/>
                  </a:cubicBezTo>
                  <a:cubicBezTo>
                    <a:pt x="36007" y="4396"/>
                    <a:pt x="30864" y="4016"/>
                    <a:pt x="25912" y="3826"/>
                  </a:cubicBezTo>
                  <a:lnTo>
                    <a:pt x="25912" y="3826"/>
                  </a:lnTo>
                  <a:close/>
                  <a:moveTo>
                    <a:pt x="465149" y="24758"/>
                  </a:moveTo>
                  <a:cubicBezTo>
                    <a:pt x="465149" y="24758"/>
                    <a:pt x="464958" y="24758"/>
                    <a:pt x="465149" y="24758"/>
                  </a:cubicBezTo>
                  <a:cubicBezTo>
                    <a:pt x="464958" y="24758"/>
                    <a:pt x="464958" y="24758"/>
                    <a:pt x="465149" y="24758"/>
                  </a:cubicBezTo>
                  <a:cubicBezTo>
                    <a:pt x="424768" y="31228"/>
                    <a:pt x="378292" y="47594"/>
                    <a:pt x="331625" y="68145"/>
                  </a:cubicBezTo>
                  <a:cubicBezTo>
                    <a:pt x="389530" y="27803"/>
                    <a:pt x="433910" y="5348"/>
                    <a:pt x="467434" y="4777"/>
                  </a:cubicBezTo>
                  <a:cubicBezTo>
                    <a:pt x="491244" y="4396"/>
                    <a:pt x="490673" y="22284"/>
                    <a:pt x="465149" y="24758"/>
                  </a:cubicBezTo>
                  <a:lnTo>
                    <a:pt x="465149" y="24758"/>
                  </a:lnTo>
                  <a:close/>
                </a:path>
              </a:pathLst>
            </a:custGeom>
            <a:solidFill>
              <a:srgbClr val="000000"/>
            </a:solidFill>
            <a:ln w="1903" cap="flat">
              <a:noFill/>
              <a:prstDash val="solid"/>
              <a:miter/>
            </a:ln>
          </p:spPr>
          <p:txBody>
            <a:bodyPr rtlCol="0" anchor="ctr"/>
            <a:lstStyle/>
            <a:p>
              <a:endParaRPr lang="fr-FR"/>
            </a:p>
          </p:txBody>
        </p:sp>
        <p:sp>
          <p:nvSpPr>
            <p:cNvPr id="1618" name="Forme libre 1617">
              <a:extLst>
                <a:ext uri="{FF2B5EF4-FFF2-40B4-BE49-F238E27FC236}">
                  <a16:creationId xmlns:a16="http://schemas.microsoft.com/office/drawing/2014/main" id="{7EDCC102-DC1C-65C9-52E8-6D2AB55E2D98}"/>
                </a:ext>
              </a:extLst>
            </p:cNvPr>
            <p:cNvSpPr/>
            <p:nvPr/>
          </p:nvSpPr>
          <p:spPr>
            <a:xfrm>
              <a:off x="13942261" y="6614527"/>
              <a:ext cx="155825" cy="65847"/>
            </a:xfrm>
            <a:custGeom>
              <a:avLst/>
              <a:gdLst>
                <a:gd name="connsiteX0" fmla="*/ 1407 w 155825"/>
                <a:gd name="connsiteY0" fmla="*/ 67328 h 65847"/>
                <a:gd name="connsiteX1" fmla="*/ 73 w 155825"/>
                <a:gd name="connsiteY1" fmla="*/ 65996 h 65847"/>
                <a:gd name="connsiteX2" fmla="*/ 645 w 155825"/>
                <a:gd name="connsiteY2" fmla="*/ 65045 h 65847"/>
                <a:gd name="connsiteX3" fmla="*/ 137026 w 155825"/>
                <a:gd name="connsiteY3" fmla="*/ 1486 h 65847"/>
                <a:gd name="connsiteX4" fmla="*/ 155883 w 155825"/>
                <a:gd name="connsiteY4" fmla="*/ 11001 h 65847"/>
                <a:gd name="connsiteX5" fmla="*/ 135122 w 155825"/>
                <a:gd name="connsiteY5" fmla="*/ 24131 h 65847"/>
                <a:gd name="connsiteX6" fmla="*/ 135122 w 155825"/>
                <a:gd name="connsiteY6" fmla="*/ 24131 h 65847"/>
                <a:gd name="connsiteX7" fmla="*/ 1978 w 155825"/>
                <a:gd name="connsiteY7" fmla="*/ 67328 h 65847"/>
                <a:gd name="connsiteX8" fmla="*/ 1407 w 155825"/>
                <a:gd name="connsiteY8" fmla="*/ 67328 h 65847"/>
                <a:gd name="connsiteX9" fmla="*/ 1407 w 155825"/>
                <a:gd name="connsiteY9" fmla="*/ 67328 h 65847"/>
                <a:gd name="connsiteX10" fmla="*/ 137979 w 155825"/>
                <a:gd name="connsiteY10" fmla="*/ 3960 h 65847"/>
                <a:gd name="connsiteX11" fmla="*/ 137216 w 155825"/>
                <a:gd name="connsiteY11" fmla="*/ 3960 h 65847"/>
                <a:gd name="connsiteX12" fmla="*/ 12836 w 155825"/>
                <a:gd name="connsiteY12" fmla="*/ 59907 h 65847"/>
                <a:gd name="connsiteX13" fmla="*/ 134740 w 155825"/>
                <a:gd name="connsiteY13" fmla="*/ 21657 h 65847"/>
                <a:gd name="connsiteX14" fmla="*/ 134931 w 155825"/>
                <a:gd name="connsiteY14" fmla="*/ 21657 h 65847"/>
                <a:gd name="connsiteX15" fmla="*/ 135122 w 155825"/>
                <a:gd name="connsiteY15" fmla="*/ 21657 h 65847"/>
                <a:gd name="connsiteX16" fmla="*/ 153597 w 155825"/>
                <a:gd name="connsiteY16" fmla="*/ 11191 h 65847"/>
                <a:gd name="connsiteX17" fmla="*/ 137979 w 155825"/>
                <a:gd name="connsiteY17" fmla="*/ 3960 h 65847"/>
                <a:gd name="connsiteX18" fmla="*/ 137979 w 155825"/>
                <a:gd name="connsiteY18" fmla="*/ 3960 h 6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5825" h="65847">
                  <a:moveTo>
                    <a:pt x="1407" y="67328"/>
                  </a:moveTo>
                  <a:cubicBezTo>
                    <a:pt x="645" y="67328"/>
                    <a:pt x="73" y="66757"/>
                    <a:pt x="73" y="65996"/>
                  </a:cubicBezTo>
                  <a:cubicBezTo>
                    <a:pt x="73" y="65616"/>
                    <a:pt x="264" y="65235"/>
                    <a:pt x="645" y="65045"/>
                  </a:cubicBezTo>
                  <a:cubicBezTo>
                    <a:pt x="63121" y="21467"/>
                    <a:pt x="105216" y="1867"/>
                    <a:pt x="137026" y="1486"/>
                  </a:cubicBezTo>
                  <a:cubicBezTo>
                    <a:pt x="150549" y="1296"/>
                    <a:pt x="155502" y="6434"/>
                    <a:pt x="155883" y="11001"/>
                  </a:cubicBezTo>
                  <a:cubicBezTo>
                    <a:pt x="156264" y="16329"/>
                    <a:pt x="149788" y="22799"/>
                    <a:pt x="135122" y="24131"/>
                  </a:cubicBezTo>
                  <a:cubicBezTo>
                    <a:pt x="135122" y="24131"/>
                    <a:pt x="135122" y="24131"/>
                    <a:pt x="135122" y="24131"/>
                  </a:cubicBezTo>
                  <a:cubicBezTo>
                    <a:pt x="99311" y="29840"/>
                    <a:pt x="54359" y="44302"/>
                    <a:pt x="1978" y="67328"/>
                  </a:cubicBezTo>
                  <a:cubicBezTo>
                    <a:pt x="1788" y="67328"/>
                    <a:pt x="1598" y="67328"/>
                    <a:pt x="1407" y="67328"/>
                  </a:cubicBezTo>
                  <a:lnTo>
                    <a:pt x="1407" y="67328"/>
                  </a:lnTo>
                  <a:close/>
                  <a:moveTo>
                    <a:pt x="137979" y="3960"/>
                  </a:moveTo>
                  <a:cubicBezTo>
                    <a:pt x="137788" y="3960"/>
                    <a:pt x="137597" y="3960"/>
                    <a:pt x="137216" y="3960"/>
                  </a:cubicBezTo>
                  <a:cubicBezTo>
                    <a:pt x="107692" y="4340"/>
                    <a:pt x="69026" y="21657"/>
                    <a:pt x="12836" y="59907"/>
                  </a:cubicBezTo>
                  <a:cubicBezTo>
                    <a:pt x="60455" y="39736"/>
                    <a:pt x="101407" y="26986"/>
                    <a:pt x="134740" y="21657"/>
                  </a:cubicBezTo>
                  <a:cubicBezTo>
                    <a:pt x="134740" y="21657"/>
                    <a:pt x="134931" y="21657"/>
                    <a:pt x="134931" y="21657"/>
                  </a:cubicBezTo>
                  <a:cubicBezTo>
                    <a:pt x="134931" y="21657"/>
                    <a:pt x="134931" y="21657"/>
                    <a:pt x="135122" y="21657"/>
                  </a:cubicBezTo>
                  <a:cubicBezTo>
                    <a:pt x="147692" y="20515"/>
                    <a:pt x="153978" y="15568"/>
                    <a:pt x="153597" y="11191"/>
                  </a:cubicBezTo>
                  <a:cubicBezTo>
                    <a:pt x="153217" y="7575"/>
                    <a:pt x="148264" y="3960"/>
                    <a:pt x="137979" y="3960"/>
                  </a:cubicBezTo>
                  <a:lnTo>
                    <a:pt x="137979" y="3960"/>
                  </a:lnTo>
                  <a:close/>
                </a:path>
              </a:pathLst>
            </a:custGeom>
            <a:solidFill>
              <a:srgbClr val="000000"/>
            </a:solidFill>
            <a:ln w="1903" cap="flat">
              <a:noFill/>
              <a:prstDash val="solid"/>
              <a:miter/>
            </a:ln>
          </p:spPr>
          <p:txBody>
            <a:bodyPr rtlCol="0" anchor="ctr"/>
            <a:lstStyle/>
            <a:p>
              <a:endParaRPr lang="fr-FR"/>
            </a:p>
          </p:txBody>
        </p:sp>
        <p:sp>
          <p:nvSpPr>
            <p:cNvPr id="1619" name="Forme libre 1618">
              <a:extLst>
                <a:ext uri="{FF2B5EF4-FFF2-40B4-BE49-F238E27FC236}">
                  <a16:creationId xmlns:a16="http://schemas.microsoft.com/office/drawing/2014/main" id="{5954EC86-024B-650F-6158-C33EB0A2B894}"/>
                </a:ext>
              </a:extLst>
            </p:cNvPr>
            <p:cNvSpPr/>
            <p:nvPr/>
          </p:nvSpPr>
          <p:spPr>
            <a:xfrm>
              <a:off x="13627786" y="6634893"/>
              <a:ext cx="271096" cy="65461"/>
            </a:xfrm>
            <a:custGeom>
              <a:avLst/>
              <a:gdLst>
                <a:gd name="connsiteX0" fmla="*/ 269786 w 271096"/>
                <a:gd name="connsiteY0" fmla="*/ 66943 h 65461"/>
                <a:gd name="connsiteX1" fmla="*/ 269406 w 271096"/>
                <a:gd name="connsiteY1" fmla="*/ 66943 h 65461"/>
                <a:gd name="connsiteX2" fmla="*/ 1216 w 271096"/>
                <a:gd name="connsiteY2" fmla="*/ 3954 h 65461"/>
                <a:gd name="connsiteX3" fmla="*/ 73 w 271096"/>
                <a:gd name="connsiteY3" fmla="*/ 2622 h 65461"/>
                <a:gd name="connsiteX4" fmla="*/ 1597 w 271096"/>
                <a:gd name="connsiteY4" fmla="*/ 1481 h 65461"/>
                <a:gd name="connsiteX5" fmla="*/ 1597 w 271096"/>
                <a:gd name="connsiteY5" fmla="*/ 1481 h 65461"/>
                <a:gd name="connsiteX6" fmla="*/ 270358 w 271096"/>
                <a:gd name="connsiteY6" fmla="*/ 64659 h 65461"/>
                <a:gd name="connsiteX7" fmla="*/ 271120 w 271096"/>
                <a:gd name="connsiteY7" fmla="*/ 66372 h 65461"/>
                <a:gd name="connsiteX8" fmla="*/ 269786 w 271096"/>
                <a:gd name="connsiteY8" fmla="*/ 66943 h 65461"/>
                <a:gd name="connsiteX9" fmla="*/ 269786 w 271096"/>
                <a:gd name="connsiteY9" fmla="*/ 66943 h 6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096" h="65461">
                  <a:moveTo>
                    <a:pt x="269786" y="66943"/>
                  </a:moveTo>
                  <a:cubicBezTo>
                    <a:pt x="269597" y="66943"/>
                    <a:pt x="269406" y="66943"/>
                    <a:pt x="269406" y="66943"/>
                  </a:cubicBezTo>
                  <a:cubicBezTo>
                    <a:pt x="204454" y="41823"/>
                    <a:pt x="114168" y="20510"/>
                    <a:pt x="1216" y="3954"/>
                  </a:cubicBezTo>
                  <a:cubicBezTo>
                    <a:pt x="454" y="3764"/>
                    <a:pt x="73" y="3193"/>
                    <a:pt x="73" y="2622"/>
                  </a:cubicBezTo>
                  <a:cubicBezTo>
                    <a:pt x="263" y="1861"/>
                    <a:pt x="835" y="1481"/>
                    <a:pt x="1597" y="1481"/>
                  </a:cubicBezTo>
                  <a:lnTo>
                    <a:pt x="1597" y="1481"/>
                  </a:lnTo>
                  <a:cubicBezTo>
                    <a:pt x="114739" y="18227"/>
                    <a:pt x="205215" y="39350"/>
                    <a:pt x="270358" y="64659"/>
                  </a:cubicBezTo>
                  <a:cubicBezTo>
                    <a:pt x="270929" y="64849"/>
                    <a:pt x="271311" y="65610"/>
                    <a:pt x="271120" y="66372"/>
                  </a:cubicBezTo>
                  <a:cubicBezTo>
                    <a:pt x="270929" y="66752"/>
                    <a:pt x="270358" y="66943"/>
                    <a:pt x="269786" y="66943"/>
                  </a:cubicBezTo>
                  <a:lnTo>
                    <a:pt x="269786" y="66943"/>
                  </a:lnTo>
                  <a:close/>
                </a:path>
              </a:pathLst>
            </a:custGeom>
            <a:solidFill>
              <a:srgbClr val="000000"/>
            </a:solidFill>
            <a:ln w="1903" cap="flat">
              <a:noFill/>
              <a:prstDash val="solid"/>
              <a:miter/>
            </a:ln>
          </p:spPr>
          <p:txBody>
            <a:bodyPr rtlCol="0" anchor="ctr"/>
            <a:lstStyle/>
            <a:p>
              <a:endParaRPr lang="fr-FR"/>
            </a:p>
          </p:txBody>
        </p:sp>
      </p:grpSp>
      <p:grpSp>
        <p:nvGrpSpPr>
          <p:cNvPr id="1620" name="Graphique 2">
            <a:extLst>
              <a:ext uri="{FF2B5EF4-FFF2-40B4-BE49-F238E27FC236}">
                <a16:creationId xmlns:a16="http://schemas.microsoft.com/office/drawing/2014/main" id="{A9760561-C690-07AC-35C6-DC604F3F162B}"/>
              </a:ext>
            </a:extLst>
          </p:cNvPr>
          <p:cNvGrpSpPr/>
          <p:nvPr/>
        </p:nvGrpSpPr>
        <p:grpSpPr>
          <a:xfrm>
            <a:off x="8779216" y="7660921"/>
            <a:ext cx="565413" cy="828717"/>
            <a:chOff x="8779216" y="7660921"/>
            <a:chExt cx="565413" cy="828717"/>
          </a:xfrm>
        </p:grpSpPr>
        <p:sp>
          <p:nvSpPr>
            <p:cNvPr id="1621" name="Forme libre 1620">
              <a:extLst>
                <a:ext uri="{FF2B5EF4-FFF2-40B4-BE49-F238E27FC236}">
                  <a16:creationId xmlns:a16="http://schemas.microsoft.com/office/drawing/2014/main" id="{CEE9EC1B-F79D-020F-D6D2-3F625156D1B3}"/>
                </a:ext>
              </a:extLst>
            </p:cNvPr>
            <p:cNvSpPr/>
            <p:nvPr/>
          </p:nvSpPr>
          <p:spPr>
            <a:xfrm>
              <a:off x="8799349" y="7962404"/>
              <a:ext cx="457021" cy="525901"/>
            </a:xfrm>
            <a:custGeom>
              <a:avLst/>
              <a:gdLst>
                <a:gd name="connsiteX0" fmla="*/ 427084 w 457021"/>
                <a:gd name="connsiteY0" fmla="*/ 525902 h 525901"/>
                <a:gd name="connsiteX1" fmla="*/ 456991 w 457021"/>
                <a:gd name="connsiteY1" fmla="*/ 245522 h 525901"/>
                <a:gd name="connsiteX2" fmla="*/ 356220 w 457021"/>
                <a:gd name="connsiteY2" fmla="*/ 0 h 525901"/>
                <a:gd name="connsiteX3" fmla="*/ 270880 w 457021"/>
                <a:gd name="connsiteY3" fmla="*/ 190 h 525901"/>
                <a:gd name="connsiteX4" fmla="*/ 171252 w 457021"/>
                <a:gd name="connsiteY4" fmla="*/ 60190 h 525901"/>
                <a:gd name="connsiteX5" fmla="*/ 113534 w 457021"/>
                <a:gd name="connsiteY5" fmla="*/ 247236 h 525901"/>
                <a:gd name="connsiteX6" fmla="*/ 0 w 457021"/>
                <a:gd name="connsiteY6" fmla="*/ 498854 h 525901"/>
                <a:gd name="connsiteX7" fmla="*/ 427084 w 457021"/>
                <a:gd name="connsiteY7" fmla="*/ 525902 h 525901"/>
                <a:gd name="connsiteX8" fmla="*/ 427084 w 457021"/>
                <a:gd name="connsiteY8" fmla="*/ 525902 h 52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021" h="525901">
                  <a:moveTo>
                    <a:pt x="427084" y="525902"/>
                  </a:moveTo>
                  <a:cubicBezTo>
                    <a:pt x="436609" y="482855"/>
                    <a:pt x="457943" y="357331"/>
                    <a:pt x="456991" y="245522"/>
                  </a:cubicBezTo>
                  <a:cubicBezTo>
                    <a:pt x="456610" y="195427"/>
                    <a:pt x="442133" y="44762"/>
                    <a:pt x="356220" y="0"/>
                  </a:cubicBezTo>
                  <a:cubicBezTo>
                    <a:pt x="344791" y="12762"/>
                    <a:pt x="308407" y="17904"/>
                    <a:pt x="270880" y="190"/>
                  </a:cubicBezTo>
                  <a:cubicBezTo>
                    <a:pt x="232401" y="-191"/>
                    <a:pt x="185539" y="16190"/>
                    <a:pt x="171252" y="60190"/>
                  </a:cubicBezTo>
                  <a:cubicBezTo>
                    <a:pt x="165728" y="76952"/>
                    <a:pt x="118487" y="227999"/>
                    <a:pt x="113534" y="247236"/>
                  </a:cubicBezTo>
                  <a:cubicBezTo>
                    <a:pt x="88008" y="344760"/>
                    <a:pt x="31051" y="455617"/>
                    <a:pt x="0" y="498854"/>
                  </a:cubicBezTo>
                  <a:cubicBezTo>
                    <a:pt x="96199" y="514854"/>
                    <a:pt x="251259" y="525330"/>
                    <a:pt x="427084" y="525902"/>
                  </a:cubicBezTo>
                  <a:lnTo>
                    <a:pt x="427084" y="525902"/>
                  </a:lnTo>
                  <a:close/>
                </a:path>
              </a:pathLst>
            </a:custGeom>
            <a:solidFill>
              <a:srgbClr val="FFD26C"/>
            </a:solidFill>
            <a:ln w="1904" cap="flat">
              <a:noFill/>
              <a:prstDash val="solid"/>
              <a:miter/>
            </a:ln>
          </p:spPr>
          <p:txBody>
            <a:bodyPr rtlCol="0" anchor="ctr"/>
            <a:lstStyle/>
            <a:p>
              <a:endParaRPr lang="fr-FR"/>
            </a:p>
          </p:txBody>
        </p:sp>
        <p:sp>
          <p:nvSpPr>
            <p:cNvPr id="1622" name="Forme libre 1621">
              <a:extLst>
                <a:ext uri="{FF2B5EF4-FFF2-40B4-BE49-F238E27FC236}">
                  <a16:creationId xmlns:a16="http://schemas.microsoft.com/office/drawing/2014/main" id="{909CC555-519A-E19D-AEAD-2BE1AF21F8B9}"/>
                </a:ext>
              </a:extLst>
            </p:cNvPr>
            <p:cNvSpPr/>
            <p:nvPr/>
          </p:nvSpPr>
          <p:spPr>
            <a:xfrm>
              <a:off x="8797890" y="8206593"/>
              <a:ext cx="460002" cy="283045"/>
            </a:xfrm>
            <a:custGeom>
              <a:avLst/>
              <a:gdLst>
                <a:gd name="connsiteX0" fmla="*/ 428542 w 460002"/>
                <a:gd name="connsiteY0" fmla="*/ 283046 h 283045"/>
                <a:gd name="connsiteX1" fmla="*/ 1078 w 460002"/>
                <a:gd name="connsiteY1" fmla="*/ 256189 h 283045"/>
                <a:gd name="connsiteX2" fmla="*/ 125 w 460002"/>
                <a:gd name="connsiteY2" fmla="*/ 255427 h 283045"/>
                <a:gd name="connsiteX3" fmla="*/ 315 w 460002"/>
                <a:gd name="connsiteY3" fmla="*/ 254284 h 283045"/>
                <a:gd name="connsiteX4" fmla="*/ 113658 w 460002"/>
                <a:gd name="connsiteY4" fmla="*/ 3047 h 283045"/>
                <a:gd name="connsiteX5" fmla="*/ 115182 w 460002"/>
                <a:gd name="connsiteY5" fmla="*/ 2095 h 283045"/>
                <a:gd name="connsiteX6" fmla="*/ 116135 w 460002"/>
                <a:gd name="connsiteY6" fmla="*/ 3619 h 283045"/>
                <a:gd name="connsiteX7" fmla="*/ 61273 w 460002"/>
                <a:gd name="connsiteY7" fmla="*/ 149904 h 283045"/>
                <a:gd name="connsiteX8" fmla="*/ 3554 w 460002"/>
                <a:gd name="connsiteY8" fmla="*/ 254094 h 283045"/>
                <a:gd name="connsiteX9" fmla="*/ 427590 w 460002"/>
                <a:gd name="connsiteY9" fmla="*/ 280570 h 283045"/>
                <a:gd name="connsiteX10" fmla="*/ 457307 w 460002"/>
                <a:gd name="connsiteY10" fmla="*/ 1333 h 283045"/>
                <a:gd name="connsiteX11" fmla="*/ 458640 w 460002"/>
                <a:gd name="connsiteY11" fmla="*/ 0 h 283045"/>
                <a:gd name="connsiteX12" fmla="*/ 459973 w 460002"/>
                <a:gd name="connsiteY12" fmla="*/ 1333 h 283045"/>
                <a:gd name="connsiteX13" fmla="*/ 430066 w 460002"/>
                <a:gd name="connsiteY13" fmla="*/ 282094 h 283045"/>
                <a:gd name="connsiteX14" fmla="*/ 428542 w 460002"/>
                <a:gd name="connsiteY14" fmla="*/ 283046 h 283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002" h="283045">
                  <a:moveTo>
                    <a:pt x="428542" y="283046"/>
                  </a:moveTo>
                  <a:cubicBezTo>
                    <a:pt x="257290" y="282284"/>
                    <a:pt x="101467" y="272570"/>
                    <a:pt x="1078" y="256189"/>
                  </a:cubicBezTo>
                  <a:cubicBezTo>
                    <a:pt x="696" y="256189"/>
                    <a:pt x="315" y="255808"/>
                    <a:pt x="125" y="255427"/>
                  </a:cubicBezTo>
                  <a:cubicBezTo>
                    <a:pt x="-65" y="255046"/>
                    <a:pt x="-65" y="254475"/>
                    <a:pt x="315" y="254284"/>
                  </a:cubicBezTo>
                  <a:cubicBezTo>
                    <a:pt x="31746" y="210284"/>
                    <a:pt x="88514" y="98476"/>
                    <a:pt x="113658" y="3047"/>
                  </a:cubicBezTo>
                  <a:cubicBezTo>
                    <a:pt x="113849" y="2286"/>
                    <a:pt x="114610" y="1905"/>
                    <a:pt x="115182" y="2095"/>
                  </a:cubicBezTo>
                  <a:cubicBezTo>
                    <a:pt x="115944" y="2286"/>
                    <a:pt x="116326" y="3047"/>
                    <a:pt x="116135" y="3619"/>
                  </a:cubicBezTo>
                  <a:cubicBezTo>
                    <a:pt x="101467" y="59428"/>
                    <a:pt x="78227" y="113904"/>
                    <a:pt x="61273" y="149904"/>
                  </a:cubicBezTo>
                  <a:cubicBezTo>
                    <a:pt x="41652" y="191618"/>
                    <a:pt x="20127" y="230284"/>
                    <a:pt x="3554" y="254094"/>
                  </a:cubicBezTo>
                  <a:cubicBezTo>
                    <a:pt x="103753" y="270284"/>
                    <a:pt x="258052" y="279999"/>
                    <a:pt x="427590" y="280570"/>
                  </a:cubicBezTo>
                  <a:cubicBezTo>
                    <a:pt x="436353" y="240189"/>
                    <a:pt x="458068" y="114475"/>
                    <a:pt x="457307" y="1333"/>
                  </a:cubicBezTo>
                  <a:cubicBezTo>
                    <a:pt x="457307" y="572"/>
                    <a:pt x="457878" y="0"/>
                    <a:pt x="458640" y="0"/>
                  </a:cubicBezTo>
                  <a:cubicBezTo>
                    <a:pt x="459401" y="0"/>
                    <a:pt x="459973" y="572"/>
                    <a:pt x="459973" y="1333"/>
                  </a:cubicBezTo>
                  <a:cubicBezTo>
                    <a:pt x="460926" y="115618"/>
                    <a:pt x="438638" y="242665"/>
                    <a:pt x="430066" y="282094"/>
                  </a:cubicBezTo>
                  <a:cubicBezTo>
                    <a:pt x="429685" y="282665"/>
                    <a:pt x="429304" y="283046"/>
                    <a:pt x="428542" y="283046"/>
                  </a:cubicBezTo>
                  <a:close/>
                </a:path>
              </a:pathLst>
            </a:custGeom>
            <a:solidFill>
              <a:srgbClr val="000000"/>
            </a:solidFill>
            <a:ln w="1904" cap="flat">
              <a:noFill/>
              <a:prstDash val="solid"/>
              <a:miter/>
            </a:ln>
          </p:spPr>
          <p:txBody>
            <a:bodyPr rtlCol="0" anchor="ctr"/>
            <a:lstStyle/>
            <a:p>
              <a:endParaRPr lang="fr-FR"/>
            </a:p>
          </p:txBody>
        </p:sp>
        <p:sp>
          <p:nvSpPr>
            <p:cNvPr id="1623" name="Forme libre 1622">
              <a:extLst>
                <a:ext uri="{FF2B5EF4-FFF2-40B4-BE49-F238E27FC236}">
                  <a16:creationId xmlns:a16="http://schemas.microsoft.com/office/drawing/2014/main" id="{C08F70D8-11D8-6CB4-A7DD-5CA59983EF92}"/>
                </a:ext>
              </a:extLst>
            </p:cNvPr>
            <p:cNvSpPr/>
            <p:nvPr/>
          </p:nvSpPr>
          <p:spPr>
            <a:xfrm>
              <a:off x="9155569" y="7953317"/>
              <a:ext cx="187508" cy="390183"/>
            </a:xfrm>
            <a:custGeom>
              <a:avLst/>
              <a:gdLst>
                <a:gd name="connsiteX0" fmla="*/ 0 w 187508"/>
                <a:gd name="connsiteY0" fmla="*/ 9086 h 390183"/>
                <a:gd name="connsiteX1" fmla="*/ 129154 w 187508"/>
                <a:gd name="connsiteY1" fmla="*/ 58991 h 390183"/>
                <a:gd name="connsiteX2" fmla="*/ 176777 w 187508"/>
                <a:gd name="connsiteY2" fmla="*/ 331370 h 390183"/>
                <a:gd name="connsiteX3" fmla="*/ 33336 w 187508"/>
                <a:gd name="connsiteY3" fmla="*/ 359561 h 390183"/>
                <a:gd name="connsiteX4" fmla="*/ 2096 w 187508"/>
                <a:gd name="connsiteY4" fmla="*/ 211752 h 390183"/>
                <a:gd name="connsiteX5" fmla="*/ 0 w 187508"/>
                <a:gd name="connsiteY5" fmla="*/ 9086 h 39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508" h="390183">
                  <a:moveTo>
                    <a:pt x="0" y="9086"/>
                  </a:moveTo>
                  <a:cubicBezTo>
                    <a:pt x="9525" y="2801"/>
                    <a:pt x="80579" y="-23866"/>
                    <a:pt x="129154" y="58991"/>
                  </a:cubicBezTo>
                  <a:cubicBezTo>
                    <a:pt x="177730" y="141848"/>
                    <a:pt x="203446" y="266990"/>
                    <a:pt x="176777" y="331370"/>
                  </a:cubicBezTo>
                  <a:cubicBezTo>
                    <a:pt x="142489" y="414227"/>
                    <a:pt x="66292" y="395751"/>
                    <a:pt x="33336" y="359561"/>
                  </a:cubicBezTo>
                  <a:cubicBezTo>
                    <a:pt x="-12762" y="308894"/>
                    <a:pt x="4762" y="227181"/>
                    <a:pt x="2096" y="211752"/>
                  </a:cubicBezTo>
                  <a:lnTo>
                    <a:pt x="0" y="9086"/>
                  </a:lnTo>
                  <a:close/>
                </a:path>
              </a:pathLst>
            </a:custGeom>
            <a:solidFill>
              <a:srgbClr val="FFD26C"/>
            </a:solidFill>
            <a:ln w="1904" cap="flat">
              <a:noFill/>
              <a:prstDash val="solid"/>
              <a:miter/>
            </a:ln>
          </p:spPr>
          <p:txBody>
            <a:bodyPr rtlCol="0" anchor="ctr"/>
            <a:lstStyle/>
            <a:p>
              <a:endParaRPr lang="fr-FR"/>
            </a:p>
          </p:txBody>
        </p:sp>
        <p:sp>
          <p:nvSpPr>
            <p:cNvPr id="1624" name="Forme libre 1623">
              <a:extLst>
                <a:ext uri="{FF2B5EF4-FFF2-40B4-BE49-F238E27FC236}">
                  <a16:creationId xmlns:a16="http://schemas.microsoft.com/office/drawing/2014/main" id="{63C2102B-EDF3-ACAB-57E8-C11124F4BEEE}"/>
                </a:ext>
              </a:extLst>
            </p:cNvPr>
            <p:cNvSpPr/>
            <p:nvPr/>
          </p:nvSpPr>
          <p:spPr>
            <a:xfrm>
              <a:off x="9155571" y="8085772"/>
              <a:ext cx="23827" cy="76947"/>
            </a:xfrm>
            <a:custGeom>
              <a:avLst/>
              <a:gdLst>
                <a:gd name="connsiteX0" fmla="*/ 1712 w 23827"/>
                <a:gd name="connsiteY0" fmla="*/ 75487 h 76947"/>
                <a:gd name="connsiteX1" fmla="*/ 4189 w 23827"/>
                <a:gd name="connsiteY1" fmla="*/ 28059 h 76947"/>
                <a:gd name="connsiteX2" fmla="*/ 6474 w 23827"/>
                <a:gd name="connsiteY2" fmla="*/ 10345 h 76947"/>
                <a:gd name="connsiteX3" fmla="*/ 12761 w 23827"/>
                <a:gd name="connsiteY3" fmla="*/ 250 h 76947"/>
                <a:gd name="connsiteX4" fmla="*/ 17904 w 23827"/>
                <a:gd name="connsiteY4" fmla="*/ 45011 h 76947"/>
                <a:gd name="connsiteX5" fmla="*/ 1712 w 23827"/>
                <a:gd name="connsiteY5" fmla="*/ 75487 h 76947"/>
                <a:gd name="connsiteX6" fmla="*/ 1712 w 23827"/>
                <a:gd name="connsiteY6" fmla="*/ 75487 h 7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27" h="76947">
                  <a:moveTo>
                    <a:pt x="1712" y="75487"/>
                  </a:moveTo>
                  <a:cubicBezTo>
                    <a:pt x="-383" y="65583"/>
                    <a:pt x="-1526" y="45583"/>
                    <a:pt x="4189" y="28059"/>
                  </a:cubicBezTo>
                  <a:cubicBezTo>
                    <a:pt x="7237" y="18726"/>
                    <a:pt x="7617" y="14345"/>
                    <a:pt x="6474" y="10345"/>
                  </a:cubicBezTo>
                  <a:cubicBezTo>
                    <a:pt x="4760" y="4440"/>
                    <a:pt x="8189" y="-1274"/>
                    <a:pt x="12761" y="250"/>
                  </a:cubicBezTo>
                  <a:cubicBezTo>
                    <a:pt x="21333" y="3297"/>
                    <a:pt x="29905" y="30916"/>
                    <a:pt x="17904" y="45011"/>
                  </a:cubicBezTo>
                  <a:cubicBezTo>
                    <a:pt x="6094" y="59106"/>
                    <a:pt x="3236" y="83106"/>
                    <a:pt x="1712" y="75487"/>
                  </a:cubicBezTo>
                  <a:lnTo>
                    <a:pt x="1712" y="75487"/>
                  </a:lnTo>
                  <a:close/>
                </a:path>
              </a:pathLst>
            </a:custGeom>
            <a:solidFill>
              <a:srgbClr val="000000"/>
            </a:solidFill>
            <a:ln w="1904" cap="flat">
              <a:noFill/>
              <a:prstDash val="solid"/>
              <a:miter/>
            </a:ln>
          </p:spPr>
          <p:txBody>
            <a:bodyPr rtlCol="0" anchor="ctr"/>
            <a:lstStyle/>
            <a:p>
              <a:endParaRPr lang="fr-FR"/>
            </a:p>
          </p:txBody>
        </p:sp>
        <p:sp>
          <p:nvSpPr>
            <p:cNvPr id="1625" name="Forme libre 1624">
              <a:extLst>
                <a:ext uri="{FF2B5EF4-FFF2-40B4-BE49-F238E27FC236}">
                  <a16:creationId xmlns:a16="http://schemas.microsoft.com/office/drawing/2014/main" id="{23628023-E5D2-E50B-5B36-EE38854C6602}"/>
                </a:ext>
              </a:extLst>
            </p:cNvPr>
            <p:cNvSpPr/>
            <p:nvPr/>
          </p:nvSpPr>
          <p:spPr>
            <a:xfrm>
              <a:off x="9154202" y="8084307"/>
              <a:ext cx="26348" cy="79618"/>
            </a:xfrm>
            <a:custGeom>
              <a:avLst/>
              <a:gdLst>
                <a:gd name="connsiteX0" fmla="*/ 3844 w 26348"/>
                <a:gd name="connsiteY0" fmla="*/ 79618 h 79618"/>
                <a:gd name="connsiteX1" fmla="*/ 3844 w 26348"/>
                <a:gd name="connsiteY1" fmla="*/ 79618 h 79618"/>
                <a:gd name="connsiteX2" fmla="*/ 1749 w 26348"/>
                <a:gd name="connsiteY2" fmla="*/ 77143 h 79618"/>
                <a:gd name="connsiteX3" fmla="*/ 4415 w 26348"/>
                <a:gd name="connsiteY3" fmla="*/ 29143 h 79618"/>
                <a:gd name="connsiteX4" fmla="*/ 6511 w 26348"/>
                <a:gd name="connsiteY4" fmla="*/ 12000 h 79618"/>
                <a:gd name="connsiteX5" fmla="*/ 8796 w 26348"/>
                <a:gd name="connsiteY5" fmla="*/ 1524 h 79618"/>
                <a:gd name="connsiteX6" fmla="*/ 14511 w 26348"/>
                <a:gd name="connsiteY6" fmla="*/ 381 h 79618"/>
                <a:gd name="connsiteX7" fmla="*/ 24799 w 26348"/>
                <a:gd name="connsiteY7" fmla="*/ 16000 h 79618"/>
                <a:gd name="connsiteX8" fmla="*/ 20226 w 26348"/>
                <a:gd name="connsiteY8" fmla="*/ 47238 h 79618"/>
                <a:gd name="connsiteX9" fmla="*/ 7654 w 26348"/>
                <a:gd name="connsiteY9" fmla="*/ 72762 h 79618"/>
                <a:gd name="connsiteX10" fmla="*/ 3844 w 26348"/>
                <a:gd name="connsiteY10" fmla="*/ 79618 h 79618"/>
                <a:gd name="connsiteX11" fmla="*/ 3844 w 26348"/>
                <a:gd name="connsiteY11" fmla="*/ 79618 h 79618"/>
                <a:gd name="connsiteX12" fmla="*/ 12606 w 26348"/>
                <a:gd name="connsiteY12" fmla="*/ 2667 h 79618"/>
                <a:gd name="connsiteX13" fmla="*/ 10512 w 26348"/>
                <a:gd name="connsiteY13" fmla="*/ 3619 h 79618"/>
                <a:gd name="connsiteX14" fmla="*/ 8987 w 26348"/>
                <a:gd name="connsiteY14" fmla="*/ 11619 h 79618"/>
                <a:gd name="connsiteX15" fmla="*/ 6702 w 26348"/>
                <a:gd name="connsiteY15" fmla="*/ 30095 h 79618"/>
                <a:gd name="connsiteX16" fmla="*/ 4034 w 26348"/>
                <a:gd name="connsiteY16" fmla="*/ 75809 h 79618"/>
                <a:gd name="connsiteX17" fmla="*/ 5368 w 26348"/>
                <a:gd name="connsiteY17" fmla="*/ 72190 h 79618"/>
                <a:gd name="connsiteX18" fmla="*/ 18512 w 26348"/>
                <a:gd name="connsiteY18" fmla="*/ 45904 h 79618"/>
                <a:gd name="connsiteX19" fmla="*/ 22512 w 26348"/>
                <a:gd name="connsiteY19" fmla="*/ 16952 h 79618"/>
                <a:gd name="connsiteX20" fmla="*/ 13749 w 26348"/>
                <a:gd name="connsiteY20" fmla="*/ 3048 h 79618"/>
                <a:gd name="connsiteX21" fmla="*/ 12606 w 26348"/>
                <a:gd name="connsiteY21" fmla="*/ 2667 h 79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348" h="79618">
                  <a:moveTo>
                    <a:pt x="3844" y="79618"/>
                  </a:moveTo>
                  <a:cubicBezTo>
                    <a:pt x="3654" y="79618"/>
                    <a:pt x="3654" y="79618"/>
                    <a:pt x="3844" y="79618"/>
                  </a:cubicBezTo>
                  <a:cubicBezTo>
                    <a:pt x="2320" y="79618"/>
                    <a:pt x="1939" y="77904"/>
                    <a:pt x="1749" y="77143"/>
                  </a:cubicBezTo>
                  <a:cubicBezTo>
                    <a:pt x="-156" y="68571"/>
                    <a:pt x="-1870" y="47619"/>
                    <a:pt x="4415" y="29143"/>
                  </a:cubicBezTo>
                  <a:cubicBezTo>
                    <a:pt x="7654" y="19619"/>
                    <a:pt x="7654" y="15809"/>
                    <a:pt x="6511" y="12000"/>
                  </a:cubicBezTo>
                  <a:cubicBezTo>
                    <a:pt x="5368" y="8000"/>
                    <a:pt x="6320" y="3810"/>
                    <a:pt x="8796" y="1524"/>
                  </a:cubicBezTo>
                  <a:cubicBezTo>
                    <a:pt x="10512" y="0"/>
                    <a:pt x="12417" y="-381"/>
                    <a:pt x="14511" y="381"/>
                  </a:cubicBezTo>
                  <a:cubicBezTo>
                    <a:pt x="18702" y="1905"/>
                    <a:pt x="22512" y="7809"/>
                    <a:pt x="24799" y="16000"/>
                  </a:cubicBezTo>
                  <a:cubicBezTo>
                    <a:pt x="27275" y="25524"/>
                    <a:pt x="27465" y="38666"/>
                    <a:pt x="20226" y="47238"/>
                  </a:cubicBezTo>
                  <a:cubicBezTo>
                    <a:pt x="13749" y="55047"/>
                    <a:pt x="9749" y="66095"/>
                    <a:pt x="7654" y="72762"/>
                  </a:cubicBezTo>
                  <a:cubicBezTo>
                    <a:pt x="5749" y="77904"/>
                    <a:pt x="5177" y="79618"/>
                    <a:pt x="3844" y="79618"/>
                  </a:cubicBezTo>
                  <a:lnTo>
                    <a:pt x="3844" y="79618"/>
                  </a:lnTo>
                  <a:close/>
                  <a:moveTo>
                    <a:pt x="12606" y="2667"/>
                  </a:moveTo>
                  <a:cubicBezTo>
                    <a:pt x="11844" y="2667"/>
                    <a:pt x="11083" y="3048"/>
                    <a:pt x="10512" y="3619"/>
                  </a:cubicBezTo>
                  <a:cubicBezTo>
                    <a:pt x="8796" y="5333"/>
                    <a:pt x="8225" y="8572"/>
                    <a:pt x="8987" y="11619"/>
                  </a:cubicBezTo>
                  <a:cubicBezTo>
                    <a:pt x="10321" y="16381"/>
                    <a:pt x="9749" y="21143"/>
                    <a:pt x="6702" y="30095"/>
                  </a:cubicBezTo>
                  <a:cubicBezTo>
                    <a:pt x="987" y="47428"/>
                    <a:pt x="2320" y="66857"/>
                    <a:pt x="4034" y="75809"/>
                  </a:cubicBezTo>
                  <a:cubicBezTo>
                    <a:pt x="4415" y="74666"/>
                    <a:pt x="4987" y="73523"/>
                    <a:pt x="5368" y="72190"/>
                  </a:cubicBezTo>
                  <a:cubicBezTo>
                    <a:pt x="7654" y="65523"/>
                    <a:pt x="11654" y="54095"/>
                    <a:pt x="18512" y="45904"/>
                  </a:cubicBezTo>
                  <a:cubicBezTo>
                    <a:pt x="25179" y="38095"/>
                    <a:pt x="24988" y="25714"/>
                    <a:pt x="22512" y="16952"/>
                  </a:cubicBezTo>
                  <a:cubicBezTo>
                    <a:pt x="20607" y="9905"/>
                    <a:pt x="16988" y="4191"/>
                    <a:pt x="13749" y="3048"/>
                  </a:cubicBezTo>
                  <a:cubicBezTo>
                    <a:pt x="13369" y="2667"/>
                    <a:pt x="12988" y="2667"/>
                    <a:pt x="12606" y="2667"/>
                  </a:cubicBezTo>
                  <a:close/>
                </a:path>
              </a:pathLst>
            </a:custGeom>
            <a:solidFill>
              <a:srgbClr val="000000"/>
            </a:solidFill>
            <a:ln w="1904" cap="flat">
              <a:noFill/>
              <a:prstDash val="solid"/>
              <a:miter/>
            </a:ln>
          </p:spPr>
          <p:txBody>
            <a:bodyPr rtlCol="0" anchor="ctr"/>
            <a:lstStyle/>
            <a:p>
              <a:endParaRPr lang="fr-FR"/>
            </a:p>
          </p:txBody>
        </p:sp>
        <p:sp>
          <p:nvSpPr>
            <p:cNvPr id="1626" name="Forme libre 1625">
              <a:extLst>
                <a:ext uri="{FF2B5EF4-FFF2-40B4-BE49-F238E27FC236}">
                  <a16:creationId xmlns:a16="http://schemas.microsoft.com/office/drawing/2014/main" id="{0C68654C-571D-676E-227D-3024179A97EC}"/>
                </a:ext>
              </a:extLst>
            </p:cNvPr>
            <p:cNvSpPr/>
            <p:nvPr/>
          </p:nvSpPr>
          <p:spPr>
            <a:xfrm>
              <a:off x="9156572" y="8076232"/>
              <a:ext cx="186487" cy="272327"/>
            </a:xfrm>
            <a:custGeom>
              <a:avLst/>
              <a:gdLst>
                <a:gd name="connsiteX0" fmla="*/ 184918 w 186487"/>
                <a:gd name="connsiteY0" fmla="*/ 112837 h 272327"/>
                <a:gd name="connsiteX1" fmla="*/ 175775 w 186487"/>
                <a:gd name="connsiteY1" fmla="*/ 208646 h 272327"/>
                <a:gd name="connsiteX2" fmla="*/ 33095 w 186487"/>
                <a:gd name="connsiteY2" fmla="*/ 243122 h 272327"/>
                <a:gd name="connsiteX3" fmla="*/ 1093 w 186487"/>
                <a:gd name="connsiteY3" fmla="*/ 89028 h 272327"/>
                <a:gd name="connsiteX4" fmla="*/ 12332 w 186487"/>
                <a:gd name="connsiteY4" fmla="*/ 33409 h 272327"/>
                <a:gd name="connsiteX5" fmla="*/ 8522 w 186487"/>
                <a:gd name="connsiteY5" fmla="*/ 5981 h 272327"/>
                <a:gd name="connsiteX6" fmla="*/ 23190 w 186487"/>
                <a:gd name="connsiteY6" fmla="*/ 3314 h 272327"/>
                <a:gd name="connsiteX7" fmla="*/ 31763 w 186487"/>
                <a:gd name="connsiteY7" fmla="*/ 31314 h 272327"/>
                <a:gd name="connsiteX8" fmla="*/ 30238 w 186487"/>
                <a:gd name="connsiteY8" fmla="*/ 78361 h 272327"/>
                <a:gd name="connsiteX9" fmla="*/ 129485 w 186487"/>
                <a:gd name="connsiteY9" fmla="*/ 141409 h 272327"/>
                <a:gd name="connsiteX10" fmla="*/ 99768 w 186487"/>
                <a:gd name="connsiteY10" fmla="*/ 131885 h 272327"/>
                <a:gd name="connsiteX11" fmla="*/ 83957 w 186487"/>
                <a:gd name="connsiteY11" fmla="*/ 86742 h 272327"/>
                <a:gd name="connsiteX12" fmla="*/ 184918 w 186487"/>
                <a:gd name="connsiteY12" fmla="*/ 108075 h 272327"/>
                <a:gd name="connsiteX13" fmla="*/ 184918 w 186487"/>
                <a:gd name="connsiteY13" fmla="*/ 112837 h 272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487" h="272327">
                  <a:moveTo>
                    <a:pt x="184918" y="112837"/>
                  </a:moveTo>
                  <a:cubicBezTo>
                    <a:pt x="188537" y="149789"/>
                    <a:pt x="186061" y="183694"/>
                    <a:pt x="175775" y="208646"/>
                  </a:cubicBezTo>
                  <a:cubicBezTo>
                    <a:pt x="141486" y="291503"/>
                    <a:pt x="68527" y="282741"/>
                    <a:pt x="33095" y="243122"/>
                  </a:cubicBezTo>
                  <a:cubicBezTo>
                    <a:pt x="-12623" y="192075"/>
                    <a:pt x="2998" y="101409"/>
                    <a:pt x="1093" y="89028"/>
                  </a:cubicBezTo>
                  <a:cubicBezTo>
                    <a:pt x="-2717" y="65599"/>
                    <a:pt x="11761" y="45790"/>
                    <a:pt x="12332" y="33409"/>
                  </a:cubicBezTo>
                  <a:cubicBezTo>
                    <a:pt x="13666" y="9409"/>
                    <a:pt x="5665" y="13219"/>
                    <a:pt x="8522" y="5981"/>
                  </a:cubicBezTo>
                  <a:cubicBezTo>
                    <a:pt x="7570" y="76"/>
                    <a:pt x="16904" y="-2591"/>
                    <a:pt x="23190" y="3314"/>
                  </a:cubicBezTo>
                  <a:cubicBezTo>
                    <a:pt x="28905" y="8647"/>
                    <a:pt x="32524" y="20076"/>
                    <a:pt x="31763" y="31314"/>
                  </a:cubicBezTo>
                  <a:cubicBezTo>
                    <a:pt x="30619" y="48837"/>
                    <a:pt x="26048" y="59885"/>
                    <a:pt x="30238" y="78361"/>
                  </a:cubicBezTo>
                  <a:cubicBezTo>
                    <a:pt x="35191" y="99694"/>
                    <a:pt x="79957" y="155123"/>
                    <a:pt x="129485" y="141409"/>
                  </a:cubicBezTo>
                  <a:cubicBezTo>
                    <a:pt x="129485" y="141409"/>
                    <a:pt x="112340" y="145218"/>
                    <a:pt x="99768" y="131885"/>
                  </a:cubicBezTo>
                  <a:cubicBezTo>
                    <a:pt x="88338" y="119885"/>
                    <a:pt x="83957" y="86742"/>
                    <a:pt x="83957" y="86742"/>
                  </a:cubicBezTo>
                  <a:cubicBezTo>
                    <a:pt x="116722" y="81790"/>
                    <a:pt x="183966" y="98170"/>
                    <a:pt x="184918" y="108075"/>
                  </a:cubicBezTo>
                  <a:lnTo>
                    <a:pt x="184918" y="112837"/>
                  </a:lnTo>
                  <a:close/>
                </a:path>
              </a:pathLst>
            </a:custGeom>
            <a:solidFill>
              <a:srgbClr val="FFFFFF"/>
            </a:solidFill>
            <a:ln w="1904" cap="flat">
              <a:noFill/>
              <a:prstDash val="solid"/>
              <a:miter/>
            </a:ln>
          </p:spPr>
          <p:txBody>
            <a:bodyPr rtlCol="0" anchor="ctr"/>
            <a:lstStyle/>
            <a:p>
              <a:endParaRPr lang="fr-FR"/>
            </a:p>
          </p:txBody>
        </p:sp>
        <p:sp>
          <p:nvSpPr>
            <p:cNvPr id="1627" name="Forme libre 1626">
              <a:extLst>
                <a:ext uri="{FF2B5EF4-FFF2-40B4-BE49-F238E27FC236}">
                  <a16:creationId xmlns:a16="http://schemas.microsoft.com/office/drawing/2014/main" id="{B232F9BC-5F98-C7D5-5739-453F979ACF57}"/>
                </a:ext>
              </a:extLst>
            </p:cNvPr>
            <p:cNvSpPr/>
            <p:nvPr/>
          </p:nvSpPr>
          <p:spPr>
            <a:xfrm>
              <a:off x="9150799" y="7953414"/>
              <a:ext cx="193830" cy="396416"/>
            </a:xfrm>
            <a:custGeom>
              <a:avLst/>
              <a:gdLst>
                <a:gd name="connsiteX0" fmla="*/ 102493 w 193830"/>
                <a:gd name="connsiteY0" fmla="*/ 396416 h 396416"/>
                <a:gd name="connsiteX1" fmla="*/ 37915 w 193830"/>
                <a:gd name="connsiteY1" fmla="*/ 366702 h 396416"/>
                <a:gd name="connsiteX2" fmla="*/ 6675 w 193830"/>
                <a:gd name="connsiteY2" fmla="*/ 292417 h 396416"/>
                <a:gd name="connsiteX3" fmla="*/ 5342 w 193830"/>
                <a:gd name="connsiteY3" fmla="*/ 226132 h 396416"/>
                <a:gd name="connsiteX4" fmla="*/ 5722 w 193830"/>
                <a:gd name="connsiteY4" fmla="*/ 211846 h 396416"/>
                <a:gd name="connsiteX5" fmla="*/ 12580 w 193830"/>
                <a:gd name="connsiteY5" fmla="*/ 171656 h 396416"/>
                <a:gd name="connsiteX6" fmla="*/ 17152 w 193830"/>
                <a:gd name="connsiteY6" fmla="*/ 156037 h 396416"/>
                <a:gd name="connsiteX7" fmla="*/ 14104 w 193830"/>
                <a:gd name="connsiteY7" fmla="*/ 135275 h 396416"/>
                <a:gd name="connsiteX8" fmla="*/ 13342 w 193830"/>
                <a:gd name="connsiteY8" fmla="*/ 128418 h 396416"/>
                <a:gd name="connsiteX9" fmla="*/ 16581 w 193830"/>
                <a:gd name="connsiteY9" fmla="*/ 122323 h 396416"/>
                <a:gd name="connsiteX10" fmla="*/ 30106 w 193830"/>
                <a:gd name="connsiteY10" fmla="*/ 124799 h 396416"/>
                <a:gd name="connsiteX11" fmla="*/ 39059 w 193830"/>
                <a:gd name="connsiteY11" fmla="*/ 153751 h 396416"/>
                <a:gd name="connsiteX12" fmla="*/ 37344 w 193830"/>
                <a:gd name="connsiteY12" fmla="*/ 168799 h 396416"/>
                <a:gd name="connsiteX13" fmla="*/ 37535 w 193830"/>
                <a:gd name="connsiteY13" fmla="*/ 200418 h 396416"/>
                <a:gd name="connsiteX14" fmla="*/ 83253 w 193830"/>
                <a:gd name="connsiteY14" fmla="*/ 253751 h 396416"/>
                <a:gd name="connsiteX15" fmla="*/ 135257 w 193830"/>
                <a:gd name="connsiteY15" fmla="*/ 262512 h 396416"/>
                <a:gd name="connsiteX16" fmla="*/ 136782 w 193830"/>
                <a:gd name="connsiteY16" fmla="*/ 263465 h 396416"/>
                <a:gd name="connsiteX17" fmla="*/ 135829 w 193830"/>
                <a:gd name="connsiteY17" fmla="*/ 264989 h 396416"/>
                <a:gd name="connsiteX18" fmla="*/ 81919 w 193830"/>
                <a:gd name="connsiteY18" fmla="*/ 256036 h 396416"/>
                <a:gd name="connsiteX19" fmla="*/ 35058 w 193830"/>
                <a:gd name="connsiteY19" fmla="*/ 200989 h 396416"/>
                <a:gd name="connsiteX20" fmla="*/ 34868 w 193830"/>
                <a:gd name="connsiteY20" fmla="*/ 168418 h 396416"/>
                <a:gd name="connsiteX21" fmla="*/ 36583 w 193830"/>
                <a:gd name="connsiteY21" fmla="*/ 153560 h 396416"/>
                <a:gd name="connsiteX22" fmla="*/ 28391 w 193830"/>
                <a:gd name="connsiteY22" fmla="*/ 126513 h 396416"/>
                <a:gd name="connsiteX23" fmla="*/ 17724 w 193830"/>
                <a:gd name="connsiteY23" fmla="*/ 124418 h 396416"/>
                <a:gd name="connsiteX24" fmla="*/ 15628 w 193830"/>
                <a:gd name="connsiteY24" fmla="*/ 128227 h 396416"/>
                <a:gd name="connsiteX25" fmla="*/ 15628 w 193830"/>
                <a:gd name="connsiteY25" fmla="*/ 128799 h 396416"/>
                <a:gd name="connsiteX26" fmla="*/ 16200 w 193830"/>
                <a:gd name="connsiteY26" fmla="*/ 133941 h 396416"/>
                <a:gd name="connsiteX27" fmla="*/ 19629 w 193830"/>
                <a:gd name="connsiteY27" fmla="*/ 156037 h 396416"/>
                <a:gd name="connsiteX28" fmla="*/ 15056 w 193830"/>
                <a:gd name="connsiteY28" fmla="*/ 172417 h 396416"/>
                <a:gd name="connsiteX29" fmla="*/ 8389 w 193830"/>
                <a:gd name="connsiteY29" fmla="*/ 211275 h 396416"/>
                <a:gd name="connsiteX30" fmla="*/ 8009 w 193830"/>
                <a:gd name="connsiteY30" fmla="*/ 226132 h 396416"/>
                <a:gd name="connsiteX31" fmla="*/ 40011 w 193830"/>
                <a:gd name="connsiteY31" fmla="*/ 364797 h 396416"/>
                <a:gd name="connsiteX32" fmla="*/ 115065 w 193830"/>
                <a:gd name="connsiteY32" fmla="*/ 392607 h 396416"/>
                <a:gd name="connsiteX33" fmla="*/ 180595 w 193830"/>
                <a:gd name="connsiteY33" fmla="*/ 330702 h 396416"/>
                <a:gd name="connsiteX34" fmla="*/ 184976 w 193830"/>
                <a:gd name="connsiteY34" fmla="*/ 202132 h 396416"/>
                <a:gd name="connsiteX35" fmla="*/ 133162 w 193830"/>
                <a:gd name="connsiteY35" fmla="*/ 59466 h 396416"/>
                <a:gd name="connsiteX36" fmla="*/ 65918 w 193830"/>
                <a:gd name="connsiteY36" fmla="*/ 4990 h 396416"/>
                <a:gd name="connsiteX37" fmla="*/ 1913 w 193830"/>
                <a:gd name="connsiteY37" fmla="*/ 12228 h 396416"/>
                <a:gd name="connsiteX38" fmla="*/ 198 w 193830"/>
                <a:gd name="connsiteY38" fmla="*/ 11847 h 396416"/>
                <a:gd name="connsiteX39" fmla="*/ 580 w 193830"/>
                <a:gd name="connsiteY39" fmla="*/ 10133 h 396416"/>
                <a:gd name="connsiteX40" fmla="*/ 66489 w 193830"/>
                <a:gd name="connsiteY40" fmla="*/ 2514 h 396416"/>
                <a:gd name="connsiteX41" fmla="*/ 135257 w 193830"/>
                <a:gd name="connsiteY41" fmla="*/ 58323 h 396416"/>
                <a:gd name="connsiteX42" fmla="*/ 187452 w 193830"/>
                <a:gd name="connsiteY42" fmla="*/ 201751 h 396416"/>
                <a:gd name="connsiteX43" fmla="*/ 182880 w 193830"/>
                <a:gd name="connsiteY43" fmla="*/ 331845 h 396416"/>
                <a:gd name="connsiteX44" fmla="*/ 115446 w 193830"/>
                <a:gd name="connsiteY44" fmla="*/ 395464 h 396416"/>
                <a:gd name="connsiteX45" fmla="*/ 102493 w 193830"/>
                <a:gd name="connsiteY45" fmla="*/ 396416 h 396416"/>
                <a:gd name="connsiteX46" fmla="*/ 102493 w 193830"/>
                <a:gd name="connsiteY46" fmla="*/ 396416 h 39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3830" h="396416">
                  <a:moveTo>
                    <a:pt x="102493" y="396416"/>
                  </a:moveTo>
                  <a:cubicBezTo>
                    <a:pt x="79253" y="396416"/>
                    <a:pt x="55441" y="385750"/>
                    <a:pt x="37915" y="366702"/>
                  </a:cubicBezTo>
                  <a:cubicBezTo>
                    <a:pt x="21534" y="348988"/>
                    <a:pt x="11057" y="323845"/>
                    <a:pt x="6675" y="292417"/>
                  </a:cubicBezTo>
                  <a:cubicBezTo>
                    <a:pt x="3056" y="266322"/>
                    <a:pt x="4390" y="241179"/>
                    <a:pt x="5342" y="226132"/>
                  </a:cubicBezTo>
                  <a:cubicBezTo>
                    <a:pt x="5722" y="219084"/>
                    <a:pt x="6104" y="214132"/>
                    <a:pt x="5722" y="211846"/>
                  </a:cubicBezTo>
                  <a:cubicBezTo>
                    <a:pt x="3246" y="196417"/>
                    <a:pt x="8389" y="182703"/>
                    <a:pt x="12580" y="171656"/>
                  </a:cubicBezTo>
                  <a:cubicBezTo>
                    <a:pt x="14867" y="165561"/>
                    <a:pt x="16772" y="160227"/>
                    <a:pt x="17152" y="156037"/>
                  </a:cubicBezTo>
                  <a:cubicBezTo>
                    <a:pt x="17914" y="142132"/>
                    <a:pt x="15628" y="137942"/>
                    <a:pt x="14104" y="135275"/>
                  </a:cubicBezTo>
                  <a:cubicBezTo>
                    <a:pt x="12962" y="133370"/>
                    <a:pt x="12199" y="131847"/>
                    <a:pt x="13342" y="128418"/>
                  </a:cubicBezTo>
                  <a:cubicBezTo>
                    <a:pt x="12962" y="125942"/>
                    <a:pt x="14295" y="123656"/>
                    <a:pt x="16581" y="122323"/>
                  </a:cubicBezTo>
                  <a:cubicBezTo>
                    <a:pt x="20009" y="120418"/>
                    <a:pt x="25724" y="120799"/>
                    <a:pt x="30106" y="124799"/>
                  </a:cubicBezTo>
                  <a:cubicBezTo>
                    <a:pt x="36201" y="130323"/>
                    <a:pt x="39820" y="142323"/>
                    <a:pt x="39059" y="153751"/>
                  </a:cubicBezTo>
                  <a:cubicBezTo>
                    <a:pt x="38678" y="159275"/>
                    <a:pt x="38106" y="164037"/>
                    <a:pt x="37344" y="168799"/>
                  </a:cubicBezTo>
                  <a:cubicBezTo>
                    <a:pt x="35821" y="179084"/>
                    <a:pt x="34678" y="187846"/>
                    <a:pt x="37535" y="200418"/>
                  </a:cubicBezTo>
                  <a:cubicBezTo>
                    <a:pt x="40392" y="212798"/>
                    <a:pt x="58299" y="239084"/>
                    <a:pt x="83253" y="253751"/>
                  </a:cubicBezTo>
                  <a:cubicBezTo>
                    <a:pt x="100588" y="264036"/>
                    <a:pt x="118685" y="267084"/>
                    <a:pt x="135257" y="262512"/>
                  </a:cubicBezTo>
                  <a:cubicBezTo>
                    <a:pt x="136019" y="262322"/>
                    <a:pt x="136591" y="262703"/>
                    <a:pt x="136782" y="263465"/>
                  </a:cubicBezTo>
                  <a:cubicBezTo>
                    <a:pt x="136971" y="264227"/>
                    <a:pt x="136591" y="264798"/>
                    <a:pt x="135829" y="264989"/>
                  </a:cubicBezTo>
                  <a:cubicBezTo>
                    <a:pt x="118494" y="269750"/>
                    <a:pt x="100016" y="266703"/>
                    <a:pt x="81919" y="256036"/>
                  </a:cubicBezTo>
                  <a:cubicBezTo>
                    <a:pt x="56012" y="240798"/>
                    <a:pt x="38106" y="214322"/>
                    <a:pt x="35058" y="200989"/>
                  </a:cubicBezTo>
                  <a:cubicBezTo>
                    <a:pt x="32011" y="188037"/>
                    <a:pt x="33344" y="178513"/>
                    <a:pt x="34868" y="168418"/>
                  </a:cubicBezTo>
                  <a:cubicBezTo>
                    <a:pt x="35439" y="163846"/>
                    <a:pt x="36201" y="159084"/>
                    <a:pt x="36583" y="153560"/>
                  </a:cubicBezTo>
                  <a:cubicBezTo>
                    <a:pt x="37344" y="142703"/>
                    <a:pt x="33916" y="131656"/>
                    <a:pt x="28391" y="126513"/>
                  </a:cubicBezTo>
                  <a:cubicBezTo>
                    <a:pt x="24962" y="123275"/>
                    <a:pt x="20391" y="122894"/>
                    <a:pt x="17724" y="124418"/>
                  </a:cubicBezTo>
                  <a:cubicBezTo>
                    <a:pt x="16772" y="124989"/>
                    <a:pt x="15438" y="126132"/>
                    <a:pt x="15628" y="128227"/>
                  </a:cubicBezTo>
                  <a:cubicBezTo>
                    <a:pt x="15628" y="128418"/>
                    <a:pt x="15628" y="128608"/>
                    <a:pt x="15628" y="128799"/>
                  </a:cubicBezTo>
                  <a:cubicBezTo>
                    <a:pt x="14676" y="131275"/>
                    <a:pt x="15056" y="132037"/>
                    <a:pt x="16200" y="133941"/>
                  </a:cubicBezTo>
                  <a:cubicBezTo>
                    <a:pt x="17724" y="136799"/>
                    <a:pt x="20391" y="141560"/>
                    <a:pt x="19629" y="156037"/>
                  </a:cubicBezTo>
                  <a:cubicBezTo>
                    <a:pt x="19438" y="160608"/>
                    <a:pt x="17343" y="166132"/>
                    <a:pt x="15056" y="172417"/>
                  </a:cubicBezTo>
                  <a:cubicBezTo>
                    <a:pt x="11057" y="183084"/>
                    <a:pt x="6104" y="196608"/>
                    <a:pt x="8389" y="211275"/>
                  </a:cubicBezTo>
                  <a:cubicBezTo>
                    <a:pt x="8771" y="213751"/>
                    <a:pt x="8580" y="218894"/>
                    <a:pt x="8009" y="226132"/>
                  </a:cubicBezTo>
                  <a:cubicBezTo>
                    <a:pt x="6295" y="255465"/>
                    <a:pt x="2674" y="324226"/>
                    <a:pt x="40011" y="364797"/>
                  </a:cubicBezTo>
                  <a:cubicBezTo>
                    <a:pt x="60203" y="386702"/>
                    <a:pt x="88777" y="397369"/>
                    <a:pt x="115065" y="392607"/>
                  </a:cubicBezTo>
                  <a:cubicBezTo>
                    <a:pt x="134686" y="389178"/>
                    <a:pt x="162117" y="375464"/>
                    <a:pt x="180595" y="330702"/>
                  </a:cubicBezTo>
                  <a:cubicBezTo>
                    <a:pt x="193167" y="300417"/>
                    <a:pt x="194691" y="254703"/>
                    <a:pt x="184976" y="202132"/>
                  </a:cubicBezTo>
                  <a:cubicBezTo>
                    <a:pt x="175642" y="151846"/>
                    <a:pt x="156783" y="99847"/>
                    <a:pt x="133162" y="59466"/>
                  </a:cubicBezTo>
                  <a:cubicBezTo>
                    <a:pt x="115637" y="29752"/>
                    <a:pt x="93158" y="11276"/>
                    <a:pt x="65918" y="4990"/>
                  </a:cubicBezTo>
                  <a:cubicBezTo>
                    <a:pt x="34106" y="-2439"/>
                    <a:pt x="6866" y="8990"/>
                    <a:pt x="1913" y="12228"/>
                  </a:cubicBezTo>
                  <a:cubicBezTo>
                    <a:pt x="1342" y="12609"/>
                    <a:pt x="580" y="12418"/>
                    <a:pt x="198" y="11847"/>
                  </a:cubicBezTo>
                  <a:cubicBezTo>
                    <a:pt x="-183" y="11276"/>
                    <a:pt x="8" y="10513"/>
                    <a:pt x="580" y="10133"/>
                  </a:cubicBezTo>
                  <a:cubicBezTo>
                    <a:pt x="5722" y="6704"/>
                    <a:pt x="33725" y="-5105"/>
                    <a:pt x="66489" y="2514"/>
                  </a:cubicBezTo>
                  <a:cubicBezTo>
                    <a:pt x="94301" y="8990"/>
                    <a:pt x="117542" y="27847"/>
                    <a:pt x="135257" y="58323"/>
                  </a:cubicBezTo>
                  <a:cubicBezTo>
                    <a:pt x="159069" y="98894"/>
                    <a:pt x="178118" y="151275"/>
                    <a:pt x="187452" y="201751"/>
                  </a:cubicBezTo>
                  <a:cubicBezTo>
                    <a:pt x="197358" y="254893"/>
                    <a:pt x="195644" y="300988"/>
                    <a:pt x="182880" y="331845"/>
                  </a:cubicBezTo>
                  <a:cubicBezTo>
                    <a:pt x="163831" y="377750"/>
                    <a:pt x="135639" y="391845"/>
                    <a:pt x="115446" y="395464"/>
                  </a:cubicBezTo>
                  <a:cubicBezTo>
                    <a:pt x="111065" y="396036"/>
                    <a:pt x="106874" y="396416"/>
                    <a:pt x="102493" y="396416"/>
                  </a:cubicBezTo>
                  <a:lnTo>
                    <a:pt x="102493" y="396416"/>
                  </a:lnTo>
                  <a:close/>
                </a:path>
              </a:pathLst>
            </a:custGeom>
            <a:solidFill>
              <a:srgbClr val="000000"/>
            </a:solidFill>
            <a:ln w="1904" cap="flat">
              <a:noFill/>
              <a:prstDash val="solid"/>
              <a:miter/>
            </a:ln>
          </p:spPr>
          <p:txBody>
            <a:bodyPr rtlCol="0" anchor="ctr"/>
            <a:lstStyle/>
            <a:p>
              <a:endParaRPr lang="fr-FR"/>
            </a:p>
          </p:txBody>
        </p:sp>
        <p:sp>
          <p:nvSpPr>
            <p:cNvPr id="1628" name="Forme libre 1627">
              <a:extLst>
                <a:ext uri="{FF2B5EF4-FFF2-40B4-BE49-F238E27FC236}">
                  <a16:creationId xmlns:a16="http://schemas.microsoft.com/office/drawing/2014/main" id="{E3F65A96-EE81-50A6-E237-F03EF0515D8E}"/>
                </a:ext>
              </a:extLst>
            </p:cNvPr>
            <p:cNvSpPr/>
            <p:nvPr/>
          </p:nvSpPr>
          <p:spPr>
            <a:xfrm>
              <a:off x="9163753" y="8080218"/>
              <a:ext cx="17180" cy="40279"/>
            </a:xfrm>
            <a:custGeom>
              <a:avLst/>
              <a:gdLst>
                <a:gd name="connsiteX0" fmla="*/ 15247 w 17180"/>
                <a:gd name="connsiteY0" fmla="*/ 40280 h 40279"/>
                <a:gd name="connsiteX1" fmla="*/ 15247 w 17180"/>
                <a:gd name="connsiteY1" fmla="*/ 40280 h 40279"/>
                <a:gd name="connsiteX2" fmla="*/ 13914 w 17180"/>
                <a:gd name="connsiteY2" fmla="*/ 38946 h 40279"/>
                <a:gd name="connsiteX3" fmla="*/ 11627 w 17180"/>
                <a:gd name="connsiteY3" fmla="*/ 10946 h 40279"/>
                <a:gd name="connsiteX4" fmla="*/ 5341 w 17180"/>
                <a:gd name="connsiteY4" fmla="*/ 2756 h 40279"/>
                <a:gd name="connsiteX5" fmla="*/ 1913 w 17180"/>
                <a:gd name="connsiteY5" fmla="*/ 2946 h 40279"/>
                <a:gd name="connsiteX6" fmla="*/ 198 w 17180"/>
                <a:gd name="connsiteY6" fmla="*/ 2565 h 40279"/>
                <a:gd name="connsiteX7" fmla="*/ 579 w 17180"/>
                <a:gd name="connsiteY7" fmla="*/ 851 h 40279"/>
                <a:gd name="connsiteX8" fmla="*/ 6103 w 17180"/>
                <a:gd name="connsiteY8" fmla="*/ 470 h 40279"/>
                <a:gd name="connsiteX9" fmla="*/ 13914 w 17180"/>
                <a:gd name="connsiteY9" fmla="*/ 10185 h 40279"/>
                <a:gd name="connsiteX10" fmla="*/ 16200 w 17180"/>
                <a:gd name="connsiteY10" fmla="*/ 39518 h 40279"/>
                <a:gd name="connsiteX11" fmla="*/ 15247 w 17180"/>
                <a:gd name="connsiteY11" fmla="*/ 40280 h 4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80" h="40279">
                  <a:moveTo>
                    <a:pt x="15247" y="40280"/>
                  </a:moveTo>
                  <a:cubicBezTo>
                    <a:pt x="15247" y="40280"/>
                    <a:pt x="15057" y="40280"/>
                    <a:pt x="15247" y="40280"/>
                  </a:cubicBezTo>
                  <a:cubicBezTo>
                    <a:pt x="14295" y="40280"/>
                    <a:pt x="13914" y="39518"/>
                    <a:pt x="13914" y="38946"/>
                  </a:cubicBezTo>
                  <a:cubicBezTo>
                    <a:pt x="15057" y="30375"/>
                    <a:pt x="15628" y="21042"/>
                    <a:pt x="11627" y="10946"/>
                  </a:cubicBezTo>
                  <a:cubicBezTo>
                    <a:pt x="9533" y="5232"/>
                    <a:pt x="7056" y="3327"/>
                    <a:pt x="5341" y="2756"/>
                  </a:cubicBezTo>
                  <a:cubicBezTo>
                    <a:pt x="3627" y="2185"/>
                    <a:pt x="2484" y="2756"/>
                    <a:pt x="1913" y="2946"/>
                  </a:cubicBezTo>
                  <a:cubicBezTo>
                    <a:pt x="1341" y="3327"/>
                    <a:pt x="579" y="3137"/>
                    <a:pt x="198" y="2565"/>
                  </a:cubicBezTo>
                  <a:cubicBezTo>
                    <a:pt x="-183" y="1994"/>
                    <a:pt x="8" y="1232"/>
                    <a:pt x="579" y="851"/>
                  </a:cubicBezTo>
                  <a:cubicBezTo>
                    <a:pt x="2293" y="-101"/>
                    <a:pt x="4198" y="-292"/>
                    <a:pt x="6103" y="470"/>
                  </a:cubicBezTo>
                  <a:cubicBezTo>
                    <a:pt x="8199" y="1232"/>
                    <a:pt x="11438" y="3518"/>
                    <a:pt x="13914" y="10185"/>
                  </a:cubicBezTo>
                  <a:cubicBezTo>
                    <a:pt x="18105" y="20851"/>
                    <a:pt x="17533" y="30565"/>
                    <a:pt x="16200" y="39518"/>
                  </a:cubicBezTo>
                  <a:cubicBezTo>
                    <a:pt x="16390" y="39898"/>
                    <a:pt x="15819" y="40280"/>
                    <a:pt x="15247" y="40280"/>
                  </a:cubicBezTo>
                  <a:close/>
                </a:path>
              </a:pathLst>
            </a:custGeom>
            <a:solidFill>
              <a:srgbClr val="000000"/>
            </a:solidFill>
            <a:ln w="1904" cap="flat">
              <a:noFill/>
              <a:prstDash val="solid"/>
              <a:miter/>
            </a:ln>
          </p:spPr>
          <p:txBody>
            <a:bodyPr rtlCol="0" anchor="ctr"/>
            <a:lstStyle/>
            <a:p>
              <a:endParaRPr lang="fr-FR"/>
            </a:p>
          </p:txBody>
        </p:sp>
        <p:sp>
          <p:nvSpPr>
            <p:cNvPr id="1629" name="Forme libre 1628">
              <a:extLst>
                <a:ext uri="{FF2B5EF4-FFF2-40B4-BE49-F238E27FC236}">
                  <a16:creationId xmlns:a16="http://schemas.microsoft.com/office/drawing/2014/main" id="{69263BCE-96A2-A815-358F-945F23EC6E77}"/>
                </a:ext>
              </a:extLst>
            </p:cNvPr>
            <p:cNvSpPr/>
            <p:nvPr/>
          </p:nvSpPr>
          <p:spPr>
            <a:xfrm>
              <a:off x="8781061" y="8068611"/>
              <a:ext cx="388094" cy="295112"/>
            </a:xfrm>
            <a:custGeom>
              <a:avLst/>
              <a:gdLst>
                <a:gd name="connsiteX0" fmla="*/ 177539 w 388094"/>
                <a:gd name="connsiteY0" fmla="*/ 109410 h 295112"/>
                <a:gd name="connsiteX1" fmla="*/ 173729 w 388094"/>
                <a:gd name="connsiteY1" fmla="*/ 108839 h 295112"/>
                <a:gd name="connsiteX2" fmla="*/ 147442 w 388094"/>
                <a:gd name="connsiteY2" fmla="*/ 109220 h 295112"/>
                <a:gd name="connsiteX3" fmla="*/ 109533 w 388094"/>
                <a:gd name="connsiteY3" fmla="*/ 113791 h 295112"/>
                <a:gd name="connsiteX4" fmla="*/ 81912 w 388094"/>
                <a:gd name="connsiteY4" fmla="*/ 121029 h 295112"/>
                <a:gd name="connsiteX5" fmla="*/ 37527 w 388094"/>
                <a:gd name="connsiteY5" fmla="*/ 139315 h 295112"/>
                <a:gd name="connsiteX6" fmla="*/ 23622 w 388094"/>
                <a:gd name="connsiteY6" fmla="*/ 146934 h 295112"/>
                <a:gd name="connsiteX7" fmla="*/ 0 w 388094"/>
                <a:gd name="connsiteY7" fmla="*/ 165029 h 295112"/>
                <a:gd name="connsiteX8" fmla="*/ 223828 w 388094"/>
                <a:gd name="connsiteY8" fmla="*/ 281600 h 295112"/>
                <a:gd name="connsiteX9" fmla="*/ 357936 w 388094"/>
                <a:gd name="connsiteY9" fmla="*/ 130172 h 295112"/>
                <a:gd name="connsiteX10" fmla="*/ 375842 w 388094"/>
                <a:gd name="connsiteY10" fmla="*/ 65410 h 295112"/>
                <a:gd name="connsiteX11" fmla="*/ 386128 w 388094"/>
                <a:gd name="connsiteY11" fmla="*/ 11125 h 295112"/>
                <a:gd name="connsiteX12" fmla="*/ 379652 w 388094"/>
                <a:gd name="connsiteY12" fmla="*/ 1982 h 295112"/>
                <a:gd name="connsiteX13" fmla="*/ 365555 w 388094"/>
                <a:gd name="connsiteY13" fmla="*/ 5791 h 295112"/>
                <a:gd name="connsiteX14" fmla="*/ 338696 w 388094"/>
                <a:gd name="connsiteY14" fmla="*/ 45982 h 295112"/>
                <a:gd name="connsiteX15" fmla="*/ 326123 w 388094"/>
                <a:gd name="connsiteY15" fmla="*/ 116839 h 295112"/>
                <a:gd name="connsiteX16" fmla="*/ 182492 w 388094"/>
                <a:gd name="connsiteY16" fmla="*/ 130934 h 295112"/>
                <a:gd name="connsiteX17" fmla="*/ 177539 w 388094"/>
                <a:gd name="connsiteY17" fmla="*/ 109410 h 29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8094" h="295112">
                  <a:moveTo>
                    <a:pt x="177539" y="109410"/>
                  </a:moveTo>
                  <a:lnTo>
                    <a:pt x="173729" y="108839"/>
                  </a:lnTo>
                  <a:lnTo>
                    <a:pt x="147442" y="109220"/>
                  </a:lnTo>
                  <a:lnTo>
                    <a:pt x="109533" y="113791"/>
                  </a:lnTo>
                  <a:lnTo>
                    <a:pt x="81912" y="121029"/>
                  </a:lnTo>
                  <a:lnTo>
                    <a:pt x="37527" y="139315"/>
                  </a:lnTo>
                  <a:lnTo>
                    <a:pt x="23622" y="146934"/>
                  </a:lnTo>
                  <a:lnTo>
                    <a:pt x="0" y="165029"/>
                  </a:lnTo>
                  <a:cubicBezTo>
                    <a:pt x="4001" y="245409"/>
                    <a:pt x="77912" y="328266"/>
                    <a:pt x="223828" y="281600"/>
                  </a:cubicBezTo>
                  <a:cubicBezTo>
                    <a:pt x="306121" y="255314"/>
                    <a:pt x="351078" y="152648"/>
                    <a:pt x="357936" y="130172"/>
                  </a:cubicBezTo>
                  <a:cubicBezTo>
                    <a:pt x="360602" y="121410"/>
                    <a:pt x="376985" y="108458"/>
                    <a:pt x="375842" y="65410"/>
                  </a:cubicBezTo>
                  <a:cubicBezTo>
                    <a:pt x="375080" y="41029"/>
                    <a:pt x="394129" y="16268"/>
                    <a:pt x="386128" y="11125"/>
                  </a:cubicBezTo>
                  <a:cubicBezTo>
                    <a:pt x="389176" y="4458"/>
                    <a:pt x="383271" y="-494"/>
                    <a:pt x="379652" y="1982"/>
                  </a:cubicBezTo>
                  <a:cubicBezTo>
                    <a:pt x="376222" y="-1828"/>
                    <a:pt x="369174" y="77"/>
                    <a:pt x="365555" y="5791"/>
                  </a:cubicBezTo>
                  <a:cubicBezTo>
                    <a:pt x="359269" y="5791"/>
                    <a:pt x="341553" y="23506"/>
                    <a:pt x="338696" y="45982"/>
                  </a:cubicBezTo>
                  <a:cubicBezTo>
                    <a:pt x="336409" y="63886"/>
                    <a:pt x="339648" y="102934"/>
                    <a:pt x="326123" y="116839"/>
                  </a:cubicBezTo>
                  <a:cubicBezTo>
                    <a:pt x="295073" y="148648"/>
                    <a:pt x="193350" y="165029"/>
                    <a:pt x="182492" y="130934"/>
                  </a:cubicBezTo>
                  <a:lnTo>
                    <a:pt x="177539" y="109410"/>
                  </a:lnTo>
                  <a:close/>
                </a:path>
              </a:pathLst>
            </a:custGeom>
            <a:solidFill>
              <a:srgbClr val="FFFFFF"/>
            </a:solidFill>
            <a:ln w="1904" cap="flat">
              <a:noFill/>
              <a:prstDash val="solid"/>
              <a:miter/>
            </a:ln>
          </p:spPr>
          <p:txBody>
            <a:bodyPr rtlCol="0" anchor="ctr"/>
            <a:lstStyle/>
            <a:p>
              <a:endParaRPr lang="fr-FR"/>
            </a:p>
          </p:txBody>
        </p:sp>
        <p:sp>
          <p:nvSpPr>
            <p:cNvPr id="1630" name="Forme libre 1629">
              <a:extLst>
                <a:ext uri="{FF2B5EF4-FFF2-40B4-BE49-F238E27FC236}">
                  <a16:creationId xmlns:a16="http://schemas.microsoft.com/office/drawing/2014/main" id="{5AD89157-F945-196C-A859-EC11A0951D09}"/>
                </a:ext>
              </a:extLst>
            </p:cNvPr>
            <p:cNvSpPr/>
            <p:nvPr/>
          </p:nvSpPr>
          <p:spPr>
            <a:xfrm>
              <a:off x="8780523" y="7947283"/>
              <a:ext cx="289705" cy="286547"/>
            </a:xfrm>
            <a:custGeom>
              <a:avLst/>
              <a:gdLst>
                <a:gd name="connsiteX0" fmla="*/ 207794 w 289705"/>
                <a:gd name="connsiteY0" fmla="*/ 192643 h 286547"/>
                <a:gd name="connsiteX1" fmla="*/ 289706 w 289705"/>
                <a:gd name="connsiteY1" fmla="*/ 15501 h 286547"/>
                <a:gd name="connsiteX2" fmla="*/ 141312 w 289705"/>
                <a:gd name="connsiteY2" fmla="*/ 34358 h 286547"/>
                <a:gd name="connsiteX3" fmla="*/ 348 w 289705"/>
                <a:gd name="connsiteY3" fmla="*/ 286548 h 286547"/>
                <a:gd name="connsiteX4" fmla="*/ 24921 w 289705"/>
                <a:gd name="connsiteY4" fmla="*/ 267881 h 286547"/>
                <a:gd name="connsiteX5" fmla="*/ 53114 w 289705"/>
                <a:gd name="connsiteY5" fmla="*/ 253595 h 286547"/>
                <a:gd name="connsiteX6" fmla="*/ 95594 w 289705"/>
                <a:gd name="connsiteY6" fmla="*/ 238738 h 286547"/>
                <a:gd name="connsiteX7" fmla="*/ 145122 w 289705"/>
                <a:gd name="connsiteY7" fmla="*/ 228643 h 286547"/>
                <a:gd name="connsiteX8" fmla="*/ 182268 w 289705"/>
                <a:gd name="connsiteY8" fmla="*/ 231691 h 286547"/>
                <a:gd name="connsiteX9" fmla="*/ 188363 w 289705"/>
                <a:gd name="connsiteY9" fmla="*/ 212643 h 286547"/>
                <a:gd name="connsiteX10" fmla="*/ 207794 w 289705"/>
                <a:gd name="connsiteY10" fmla="*/ 192643 h 286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705" h="286547">
                  <a:moveTo>
                    <a:pt x="207794" y="192643"/>
                  </a:moveTo>
                  <a:lnTo>
                    <a:pt x="289706" y="15501"/>
                  </a:lnTo>
                  <a:cubicBezTo>
                    <a:pt x="271799" y="644"/>
                    <a:pt x="213318" y="-17260"/>
                    <a:pt x="141312" y="34358"/>
                  </a:cubicBezTo>
                  <a:cubicBezTo>
                    <a:pt x="69306" y="85977"/>
                    <a:pt x="-5748" y="164453"/>
                    <a:pt x="348" y="286548"/>
                  </a:cubicBezTo>
                  <a:lnTo>
                    <a:pt x="24921" y="267881"/>
                  </a:lnTo>
                  <a:lnTo>
                    <a:pt x="53114" y="253595"/>
                  </a:lnTo>
                  <a:lnTo>
                    <a:pt x="95594" y="238738"/>
                  </a:lnTo>
                  <a:lnTo>
                    <a:pt x="145122" y="228643"/>
                  </a:lnTo>
                  <a:lnTo>
                    <a:pt x="182268" y="231691"/>
                  </a:lnTo>
                  <a:lnTo>
                    <a:pt x="188363" y="212643"/>
                  </a:lnTo>
                  <a:lnTo>
                    <a:pt x="207794" y="192643"/>
                  </a:lnTo>
                  <a:close/>
                </a:path>
              </a:pathLst>
            </a:custGeom>
            <a:solidFill>
              <a:srgbClr val="FFD26C"/>
            </a:solidFill>
            <a:ln w="1904" cap="flat">
              <a:noFill/>
              <a:prstDash val="solid"/>
              <a:miter/>
            </a:ln>
          </p:spPr>
          <p:txBody>
            <a:bodyPr rtlCol="0" anchor="ctr"/>
            <a:lstStyle/>
            <a:p>
              <a:endParaRPr lang="fr-FR"/>
            </a:p>
          </p:txBody>
        </p:sp>
        <p:sp>
          <p:nvSpPr>
            <p:cNvPr id="1631" name="Forme libre 1630">
              <a:extLst>
                <a:ext uri="{FF2B5EF4-FFF2-40B4-BE49-F238E27FC236}">
                  <a16:creationId xmlns:a16="http://schemas.microsoft.com/office/drawing/2014/main" id="{A97DD220-B21E-A0CF-F6FA-A904A70AF66A}"/>
                </a:ext>
              </a:extLst>
            </p:cNvPr>
            <p:cNvSpPr/>
            <p:nvPr/>
          </p:nvSpPr>
          <p:spPr>
            <a:xfrm>
              <a:off x="9023989" y="7740504"/>
              <a:ext cx="86428" cy="25138"/>
            </a:xfrm>
            <a:custGeom>
              <a:avLst/>
              <a:gdLst>
                <a:gd name="connsiteX0" fmla="*/ 3379 w 86428"/>
                <a:gd name="connsiteY0" fmla="*/ 25138 h 25138"/>
                <a:gd name="connsiteX1" fmla="*/ 331 w 86428"/>
                <a:gd name="connsiteY1" fmla="*/ 23233 h 25138"/>
                <a:gd name="connsiteX2" fmla="*/ 1855 w 86428"/>
                <a:gd name="connsiteY2" fmla="*/ 18662 h 25138"/>
                <a:gd name="connsiteX3" fmla="*/ 14809 w 86428"/>
                <a:gd name="connsiteY3" fmla="*/ 13710 h 25138"/>
                <a:gd name="connsiteX4" fmla="*/ 45287 w 86428"/>
                <a:gd name="connsiteY4" fmla="*/ 7995 h 25138"/>
                <a:gd name="connsiteX5" fmla="*/ 81861 w 86428"/>
                <a:gd name="connsiteY5" fmla="*/ 186 h 25138"/>
                <a:gd name="connsiteX6" fmla="*/ 86243 w 86428"/>
                <a:gd name="connsiteY6" fmla="*/ 2281 h 25138"/>
                <a:gd name="connsiteX7" fmla="*/ 84148 w 86428"/>
                <a:gd name="connsiteY7" fmla="*/ 6662 h 25138"/>
                <a:gd name="connsiteX8" fmla="*/ 46240 w 86428"/>
                <a:gd name="connsiteY8" fmla="*/ 14852 h 25138"/>
                <a:gd name="connsiteX9" fmla="*/ 16523 w 86428"/>
                <a:gd name="connsiteY9" fmla="*/ 20376 h 25138"/>
                <a:gd name="connsiteX10" fmla="*/ 4903 w 86428"/>
                <a:gd name="connsiteY10" fmla="*/ 24757 h 25138"/>
                <a:gd name="connsiteX11" fmla="*/ 3379 w 86428"/>
                <a:gd name="connsiteY11" fmla="*/ 25138 h 25138"/>
                <a:gd name="connsiteX12" fmla="*/ 3379 w 86428"/>
                <a:gd name="connsiteY12" fmla="*/ 25138 h 2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428" h="25138">
                  <a:moveTo>
                    <a:pt x="3379" y="25138"/>
                  </a:moveTo>
                  <a:cubicBezTo>
                    <a:pt x="2045" y="25138"/>
                    <a:pt x="902" y="24376"/>
                    <a:pt x="331" y="23233"/>
                  </a:cubicBezTo>
                  <a:cubicBezTo>
                    <a:pt x="-431" y="21519"/>
                    <a:pt x="140" y="19424"/>
                    <a:pt x="1855" y="18662"/>
                  </a:cubicBezTo>
                  <a:cubicBezTo>
                    <a:pt x="5855" y="16567"/>
                    <a:pt x="10237" y="15043"/>
                    <a:pt x="14809" y="13710"/>
                  </a:cubicBezTo>
                  <a:cubicBezTo>
                    <a:pt x="25286" y="10852"/>
                    <a:pt x="35381" y="9519"/>
                    <a:pt x="45287" y="7995"/>
                  </a:cubicBezTo>
                  <a:cubicBezTo>
                    <a:pt x="57860" y="6091"/>
                    <a:pt x="69861" y="4376"/>
                    <a:pt x="81861" y="186"/>
                  </a:cubicBezTo>
                  <a:cubicBezTo>
                    <a:pt x="83766" y="-386"/>
                    <a:pt x="85671" y="376"/>
                    <a:pt x="86243" y="2281"/>
                  </a:cubicBezTo>
                  <a:cubicBezTo>
                    <a:pt x="86814" y="4186"/>
                    <a:pt x="86053" y="6091"/>
                    <a:pt x="84148" y="6662"/>
                  </a:cubicBezTo>
                  <a:cubicBezTo>
                    <a:pt x="71384" y="11233"/>
                    <a:pt x="59193" y="12947"/>
                    <a:pt x="46240" y="14852"/>
                  </a:cubicBezTo>
                  <a:cubicBezTo>
                    <a:pt x="36525" y="16186"/>
                    <a:pt x="26619" y="17709"/>
                    <a:pt x="16523" y="20376"/>
                  </a:cubicBezTo>
                  <a:cubicBezTo>
                    <a:pt x="12332" y="21519"/>
                    <a:pt x="8522" y="22852"/>
                    <a:pt x="4903" y="24757"/>
                  </a:cubicBezTo>
                  <a:cubicBezTo>
                    <a:pt x="4522" y="24947"/>
                    <a:pt x="3950" y="25138"/>
                    <a:pt x="3379" y="25138"/>
                  </a:cubicBezTo>
                  <a:lnTo>
                    <a:pt x="3379" y="25138"/>
                  </a:lnTo>
                  <a:close/>
                </a:path>
              </a:pathLst>
            </a:custGeom>
            <a:solidFill>
              <a:srgbClr val="FFFFFF"/>
            </a:solidFill>
            <a:ln w="1904" cap="flat">
              <a:noFill/>
              <a:prstDash val="solid"/>
              <a:miter/>
            </a:ln>
          </p:spPr>
          <p:txBody>
            <a:bodyPr rtlCol="0" anchor="ctr"/>
            <a:lstStyle/>
            <a:p>
              <a:endParaRPr lang="fr-FR"/>
            </a:p>
          </p:txBody>
        </p:sp>
        <p:grpSp>
          <p:nvGrpSpPr>
            <p:cNvPr id="1632" name="Graphique 2">
              <a:extLst>
                <a:ext uri="{FF2B5EF4-FFF2-40B4-BE49-F238E27FC236}">
                  <a16:creationId xmlns:a16="http://schemas.microsoft.com/office/drawing/2014/main" id="{4B99E278-8C47-96AA-7852-861E37FBA227}"/>
                </a:ext>
              </a:extLst>
            </p:cNvPr>
            <p:cNvGrpSpPr/>
            <p:nvPr/>
          </p:nvGrpSpPr>
          <p:grpSpPr>
            <a:xfrm>
              <a:off x="8779216" y="7660921"/>
              <a:ext cx="480668" cy="704147"/>
              <a:chOff x="8779216" y="7660921"/>
              <a:chExt cx="480668" cy="704147"/>
            </a:xfrm>
            <a:solidFill>
              <a:srgbClr val="000000"/>
            </a:solidFill>
          </p:grpSpPr>
          <p:sp>
            <p:nvSpPr>
              <p:cNvPr id="1633" name="Forme libre 1632">
                <a:extLst>
                  <a:ext uri="{FF2B5EF4-FFF2-40B4-BE49-F238E27FC236}">
                    <a16:creationId xmlns:a16="http://schemas.microsoft.com/office/drawing/2014/main" id="{D6856018-E9E0-C6D9-888D-0A2B83AF3160}"/>
                  </a:ext>
                </a:extLst>
              </p:cNvPr>
              <p:cNvSpPr/>
              <p:nvPr/>
            </p:nvSpPr>
            <p:spPr>
              <a:xfrm>
                <a:off x="8779216" y="7945829"/>
                <a:ext cx="390456" cy="419239"/>
              </a:xfrm>
              <a:custGeom>
                <a:avLst/>
                <a:gdLst>
                  <a:gd name="connsiteX0" fmla="*/ 146430 w 390456"/>
                  <a:gd name="connsiteY0" fmla="*/ 419239 h 419239"/>
                  <a:gd name="connsiteX1" fmla="*/ 57851 w 390456"/>
                  <a:gd name="connsiteY1" fmla="*/ 393525 h 419239"/>
                  <a:gd name="connsiteX2" fmla="*/ 16133 w 390456"/>
                  <a:gd name="connsiteY2" fmla="*/ 346097 h 419239"/>
                  <a:gd name="connsiteX3" fmla="*/ 322 w 390456"/>
                  <a:gd name="connsiteY3" fmla="*/ 287812 h 419239"/>
                  <a:gd name="connsiteX4" fmla="*/ 41659 w 390456"/>
                  <a:gd name="connsiteY4" fmla="*/ 134670 h 419239"/>
                  <a:gd name="connsiteX5" fmla="*/ 141668 w 390456"/>
                  <a:gd name="connsiteY5" fmla="*/ 34670 h 419239"/>
                  <a:gd name="connsiteX6" fmla="*/ 236914 w 390456"/>
                  <a:gd name="connsiteY6" fmla="*/ 3 h 419239"/>
                  <a:gd name="connsiteX7" fmla="*/ 291584 w 390456"/>
                  <a:gd name="connsiteY7" fmla="*/ 15813 h 419239"/>
                  <a:gd name="connsiteX8" fmla="*/ 291775 w 390456"/>
                  <a:gd name="connsiteY8" fmla="*/ 17527 h 419239"/>
                  <a:gd name="connsiteX9" fmla="*/ 290061 w 390456"/>
                  <a:gd name="connsiteY9" fmla="*/ 17718 h 419239"/>
                  <a:gd name="connsiteX10" fmla="*/ 237485 w 390456"/>
                  <a:gd name="connsiteY10" fmla="*/ 2480 h 419239"/>
                  <a:gd name="connsiteX11" fmla="*/ 236914 w 390456"/>
                  <a:gd name="connsiteY11" fmla="*/ 2480 h 419239"/>
                  <a:gd name="connsiteX12" fmla="*/ 143191 w 390456"/>
                  <a:gd name="connsiteY12" fmla="*/ 36575 h 419239"/>
                  <a:gd name="connsiteX13" fmla="*/ 2608 w 390456"/>
                  <a:gd name="connsiteY13" fmla="*/ 287431 h 419239"/>
                  <a:gd name="connsiteX14" fmla="*/ 58993 w 390456"/>
                  <a:gd name="connsiteY14" fmla="*/ 391240 h 419239"/>
                  <a:gd name="connsiteX15" fmla="*/ 224722 w 390456"/>
                  <a:gd name="connsiteY15" fmla="*/ 402858 h 419239"/>
                  <a:gd name="connsiteX16" fmla="*/ 319397 w 390456"/>
                  <a:gd name="connsiteY16" fmla="*/ 326097 h 419239"/>
                  <a:gd name="connsiteX17" fmla="*/ 357876 w 390456"/>
                  <a:gd name="connsiteY17" fmla="*/ 252193 h 419239"/>
                  <a:gd name="connsiteX18" fmla="*/ 361876 w 390456"/>
                  <a:gd name="connsiteY18" fmla="*/ 244574 h 419239"/>
                  <a:gd name="connsiteX19" fmla="*/ 375782 w 390456"/>
                  <a:gd name="connsiteY19" fmla="*/ 187812 h 419239"/>
                  <a:gd name="connsiteX20" fmla="*/ 383593 w 390456"/>
                  <a:gd name="connsiteY20" fmla="*/ 153146 h 419239"/>
                  <a:gd name="connsiteX21" fmla="*/ 386450 w 390456"/>
                  <a:gd name="connsiteY21" fmla="*/ 134479 h 419239"/>
                  <a:gd name="connsiteX22" fmla="*/ 386069 w 390456"/>
                  <a:gd name="connsiteY22" fmla="*/ 132955 h 419239"/>
                  <a:gd name="connsiteX23" fmla="*/ 385116 w 390456"/>
                  <a:gd name="connsiteY23" fmla="*/ 125908 h 419239"/>
                  <a:gd name="connsiteX24" fmla="*/ 381497 w 390456"/>
                  <a:gd name="connsiteY24" fmla="*/ 125527 h 419239"/>
                  <a:gd name="connsiteX25" fmla="*/ 379783 w 390456"/>
                  <a:gd name="connsiteY25" fmla="*/ 125336 h 419239"/>
                  <a:gd name="connsiteX26" fmla="*/ 375592 w 390456"/>
                  <a:gd name="connsiteY26" fmla="*/ 123812 h 419239"/>
                  <a:gd name="connsiteX27" fmla="*/ 367591 w 390456"/>
                  <a:gd name="connsiteY27" fmla="*/ 128955 h 419239"/>
                  <a:gd name="connsiteX28" fmla="*/ 366448 w 390456"/>
                  <a:gd name="connsiteY28" fmla="*/ 129526 h 419239"/>
                  <a:gd name="connsiteX29" fmla="*/ 340732 w 390456"/>
                  <a:gd name="connsiteY29" fmla="*/ 168574 h 419239"/>
                  <a:gd name="connsiteX30" fmla="*/ 339589 w 390456"/>
                  <a:gd name="connsiteY30" fmla="*/ 185907 h 419239"/>
                  <a:gd name="connsiteX31" fmla="*/ 327587 w 390456"/>
                  <a:gd name="connsiteY31" fmla="*/ 240002 h 419239"/>
                  <a:gd name="connsiteX32" fmla="*/ 271012 w 390456"/>
                  <a:gd name="connsiteY32" fmla="*/ 267812 h 419239"/>
                  <a:gd name="connsiteX33" fmla="*/ 205863 w 390456"/>
                  <a:gd name="connsiteY33" fmla="*/ 271240 h 419239"/>
                  <a:gd name="connsiteX34" fmla="*/ 182051 w 390456"/>
                  <a:gd name="connsiteY34" fmla="*/ 253526 h 419239"/>
                  <a:gd name="connsiteX35" fmla="*/ 204530 w 390456"/>
                  <a:gd name="connsiteY35" fmla="*/ 195622 h 419239"/>
                  <a:gd name="connsiteX36" fmla="*/ 207768 w 390456"/>
                  <a:gd name="connsiteY36" fmla="*/ 192765 h 419239"/>
                  <a:gd name="connsiteX37" fmla="*/ 209482 w 390456"/>
                  <a:gd name="connsiteY37" fmla="*/ 192765 h 419239"/>
                  <a:gd name="connsiteX38" fmla="*/ 209482 w 390456"/>
                  <a:gd name="connsiteY38" fmla="*/ 194479 h 419239"/>
                  <a:gd name="connsiteX39" fmla="*/ 206054 w 390456"/>
                  <a:gd name="connsiteY39" fmla="*/ 197526 h 419239"/>
                  <a:gd name="connsiteX40" fmla="*/ 184338 w 390456"/>
                  <a:gd name="connsiteY40" fmla="*/ 252954 h 419239"/>
                  <a:gd name="connsiteX41" fmla="*/ 206435 w 390456"/>
                  <a:gd name="connsiteY41" fmla="*/ 268955 h 419239"/>
                  <a:gd name="connsiteX42" fmla="*/ 270440 w 390456"/>
                  <a:gd name="connsiteY42" fmla="*/ 265526 h 419239"/>
                  <a:gd name="connsiteX43" fmla="*/ 325873 w 390456"/>
                  <a:gd name="connsiteY43" fmla="*/ 238479 h 419239"/>
                  <a:gd name="connsiteX44" fmla="*/ 337112 w 390456"/>
                  <a:gd name="connsiteY44" fmla="*/ 185907 h 419239"/>
                  <a:gd name="connsiteX45" fmla="*/ 338255 w 390456"/>
                  <a:gd name="connsiteY45" fmla="*/ 168384 h 419239"/>
                  <a:gd name="connsiteX46" fmla="*/ 365686 w 390456"/>
                  <a:gd name="connsiteY46" fmla="*/ 127051 h 419239"/>
                  <a:gd name="connsiteX47" fmla="*/ 375210 w 390456"/>
                  <a:gd name="connsiteY47" fmla="*/ 121336 h 419239"/>
                  <a:gd name="connsiteX48" fmla="*/ 380735 w 390456"/>
                  <a:gd name="connsiteY48" fmla="*/ 123050 h 419239"/>
                  <a:gd name="connsiteX49" fmla="*/ 386640 w 390456"/>
                  <a:gd name="connsiteY49" fmla="*/ 124193 h 419239"/>
                  <a:gd name="connsiteX50" fmla="*/ 388735 w 390456"/>
                  <a:gd name="connsiteY50" fmla="*/ 133336 h 419239"/>
                  <a:gd name="connsiteX51" fmla="*/ 386069 w 390456"/>
                  <a:gd name="connsiteY51" fmla="*/ 154288 h 419239"/>
                  <a:gd name="connsiteX52" fmla="*/ 378258 w 390456"/>
                  <a:gd name="connsiteY52" fmla="*/ 188003 h 419239"/>
                  <a:gd name="connsiteX53" fmla="*/ 363972 w 390456"/>
                  <a:gd name="connsiteY53" fmla="*/ 246098 h 419239"/>
                  <a:gd name="connsiteX54" fmla="*/ 360352 w 390456"/>
                  <a:gd name="connsiteY54" fmla="*/ 253145 h 419239"/>
                  <a:gd name="connsiteX55" fmla="*/ 321492 w 390456"/>
                  <a:gd name="connsiteY55" fmla="*/ 327811 h 419239"/>
                  <a:gd name="connsiteX56" fmla="*/ 280727 w 390456"/>
                  <a:gd name="connsiteY56" fmla="*/ 373525 h 419239"/>
                  <a:gd name="connsiteX57" fmla="*/ 225484 w 390456"/>
                  <a:gd name="connsiteY57" fmla="*/ 405335 h 419239"/>
                  <a:gd name="connsiteX58" fmla="*/ 146430 w 390456"/>
                  <a:gd name="connsiteY58" fmla="*/ 419239 h 419239"/>
                  <a:gd name="connsiteX59" fmla="*/ 146430 w 390456"/>
                  <a:gd name="connsiteY59" fmla="*/ 419239 h 419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90456" h="419239">
                    <a:moveTo>
                      <a:pt x="146430" y="419239"/>
                    </a:moveTo>
                    <a:cubicBezTo>
                      <a:pt x="105664" y="419239"/>
                      <a:pt x="76900" y="406859"/>
                      <a:pt x="57851" y="393525"/>
                    </a:cubicBezTo>
                    <a:cubicBezTo>
                      <a:pt x="40325" y="381335"/>
                      <a:pt x="26229" y="365335"/>
                      <a:pt x="16133" y="346097"/>
                    </a:cubicBezTo>
                    <a:cubicBezTo>
                      <a:pt x="6799" y="328192"/>
                      <a:pt x="1274" y="308002"/>
                      <a:pt x="322" y="287812"/>
                    </a:cubicBezTo>
                    <a:cubicBezTo>
                      <a:pt x="-2345" y="232383"/>
                      <a:pt x="11561" y="180955"/>
                      <a:pt x="41659" y="134670"/>
                    </a:cubicBezTo>
                    <a:cubicBezTo>
                      <a:pt x="64899" y="99050"/>
                      <a:pt x="97664" y="66289"/>
                      <a:pt x="141668" y="34670"/>
                    </a:cubicBezTo>
                    <a:cubicBezTo>
                      <a:pt x="181290" y="6289"/>
                      <a:pt x="215388" y="194"/>
                      <a:pt x="236914" y="3"/>
                    </a:cubicBezTo>
                    <a:cubicBezTo>
                      <a:pt x="263201" y="-187"/>
                      <a:pt x="282441" y="8004"/>
                      <a:pt x="291584" y="15813"/>
                    </a:cubicBezTo>
                    <a:cubicBezTo>
                      <a:pt x="292157" y="16194"/>
                      <a:pt x="292157" y="17146"/>
                      <a:pt x="291775" y="17527"/>
                    </a:cubicBezTo>
                    <a:cubicBezTo>
                      <a:pt x="291394" y="17908"/>
                      <a:pt x="290441" y="18098"/>
                      <a:pt x="290061" y="17718"/>
                    </a:cubicBezTo>
                    <a:cubicBezTo>
                      <a:pt x="281679" y="10670"/>
                      <a:pt x="262820" y="2480"/>
                      <a:pt x="237485" y="2480"/>
                    </a:cubicBezTo>
                    <a:cubicBezTo>
                      <a:pt x="237294" y="2480"/>
                      <a:pt x="237103" y="2480"/>
                      <a:pt x="236914" y="2480"/>
                    </a:cubicBezTo>
                    <a:cubicBezTo>
                      <a:pt x="215769" y="2670"/>
                      <a:pt x="182242" y="8575"/>
                      <a:pt x="143191" y="36575"/>
                    </a:cubicBezTo>
                    <a:cubicBezTo>
                      <a:pt x="43754" y="107812"/>
                      <a:pt x="-2154" y="189907"/>
                      <a:pt x="2608" y="287431"/>
                    </a:cubicBezTo>
                    <a:cubicBezTo>
                      <a:pt x="4703" y="329335"/>
                      <a:pt x="25657" y="368192"/>
                      <a:pt x="58993" y="391240"/>
                    </a:cubicBezTo>
                    <a:cubicBezTo>
                      <a:pt x="88139" y="411430"/>
                      <a:pt x="140524" y="429906"/>
                      <a:pt x="224722" y="402858"/>
                    </a:cubicBezTo>
                    <a:cubicBezTo>
                      <a:pt x="268154" y="388954"/>
                      <a:pt x="300157" y="353525"/>
                      <a:pt x="319397" y="326097"/>
                    </a:cubicBezTo>
                    <a:cubicBezTo>
                      <a:pt x="342637" y="292954"/>
                      <a:pt x="355019" y="261526"/>
                      <a:pt x="357876" y="252193"/>
                    </a:cubicBezTo>
                    <a:cubicBezTo>
                      <a:pt x="358638" y="249907"/>
                      <a:pt x="359971" y="247621"/>
                      <a:pt x="361876" y="244574"/>
                    </a:cubicBezTo>
                    <a:cubicBezTo>
                      <a:pt x="367401" y="235431"/>
                      <a:pt x="376735" y="220193"/>
                      <a:pt x="375782" y="187812"/>
                    </a:cubicBezTo>
                    <a:cubicBezTo>
                      <a:pt x="375401" y="175431"/>
                      <a:pt x="379973" y="163050"/>
                      <a:pt x="383593" y="153146"/>
                    </a:cubicBezTo>
                    <a:cubicBezTo>
                      <a:pt x="386831" y="144193"/>
                      <a:pt x="389688" y="136574"/>
                      <a:pt x="386450" y="134479"/>
                    </a:cubicBezTo>
                    <a:cubicBezTo>
                      <a:pt x="385878" y="134098"/>
                      <a:pt x="385687" y="133527"/>
                      <a:pt x="386069" y="132955"/>
                    </a:cubicBezTo>
                    <a:cubicBezTo>
                      <a:pt x="387592" y="129717"/>
                      <a:pt x="386450" y="127051"/>
                      <a:pt x="385116" y="125908"/>
                    </a:cubicBezTo>
                    <a:cubicBezTo>
                      <a:pt x="384164" y="125146"/>
                      <a:pt x="382640" y="124574"/>
                      <a:pt x="381497" y="125527"/>
                    </a:cubicBezTo>
                    <a:cubicBezTo>
                      <a:pt x="380925" y="125908"/>
                      <a:pt x="380163" y="125717"/>
                      <a:pt x="379783" y="125336"/>
                    </a:cubicBezTo>
                    <a:cubicBezTo>
                      <a:pt x="378449" y="123812"/>
                      <a:pt x="376735" y="123622"/>
                      <a:pt x="375592" y="123812"/>
                    </a:cubicBezTo>
                    <a:cubicBezTo>
                      <a:pt x="372734" y="124003"/>
                      <a:pt x="369496" y="126098"/>
                      <a:pt x="367591" y="128955"/>
                    </a:cubicBezTo>
                    <a:cubicBezTo>
                      <a:pt x="367401" y="129336"/>
                      <a:pt x="367020" y="129526"/>
                      <a:pt x="366448" y="129526"/>
                    </a:cubicBezTo>
                    <a:cubicBezTo>
                      <a:pt x="361495" y="129526"/>
                      <a:pt x="343589" y="145717"/>
                      <a:pt x="340732" y="168574"/>
                    </a:cubicBezTo>
                    <a:cubicBezTo>
                      <a:pt x="340160" y="173146"/>
                      <a:pt x="339969" y="179241"/>
                      <a:pt x="339589" y="185907"/>
                    </a:cubicBezTo>
                    <a:cubicBezTo>
                      <a:pt x="338827" y="205336"/>
                      <a:pt x="338064" y="229526"/>
                      <a:pt x="327587" y="240002"/>
                    </a:cubicBezTo>
                    <a:cubicBezTo>
                      <a:pt x="316539" y="251431"/>
                      <a:pt x="295776" y="261526"/>
                      <a:pt x="271012" y="267812"/>
                    </a:cubicBezTo>
                    <a:cubicBezTo>
                      <a:pt x="246819" y="273907"/>
                      <a:pt x="222436" y="275050"/>
                      <a:pt x="205863" y="271240"/>
                    </a:cubicBezTo>
                    <a:cubicBezTo>
                      <a:pt x="192910" y="268192"/>
                      <a:pt x="184718" y="262097"/>
                      <a:pt x="182051" y="253526"/>
                    </a:cubicBezTo>
                    <a:cubicBezTo>
                      <a:pt x="172146" y="222859"/>
                      <a:pt x="194815" y="203622"/>
                      <a:pt x="204530" y="195622"/>
                    </a:cubicBezTo>
                    <a:cubicBezTo>
                      <a:pt x="205863" y="194479"/>
                      <a:pt x="207006" y="193526"/>
                      <a:pt x="207768" y="192765"/>
                    </a:cubicBezTo>
                    <a:cubicBezTo>
                      <a:pt x="208340" y="192193"/>
                      <a:pt x="209102" y="192193"/>
                      <a:pt x="209482" y="192765"/>
                    </a:cubicBezTo>
                    <a:cubicBezTo>
                      <a:pt x="210054" y="193336"/>
                      <a:pt x="210054" y="194098"/>
                      <a:pt x="209482" y="194479"/>
                    </a:cubicBezTo>
                    <a:cubicBezTo>
                      <a:pt x="208720" y="195240"/>
                      <a:pt x="207577" y="196193"/>
                      <a:pt x="206054" y="197526"/>
                    </a:cubicBezTo>
                    <a:cubicBezTo>
                      <a:pt x="196720" y="205336"/>
                      <a:pt x="175194" y="223812"/>
                      <a:pt x="184338" y="252954"/>
                    </a:cubicBezTo>
                    <a:cubicBezTo>
                      <a:pt x="186814" y="260573"/>
                      <a:pt x="194433" y="266098"/>
                      <a:pt x="206435" y="268955"/>
                    </a:cubicBezTo>
                    <a:cubicBezTo>
                      <a:pt x="222627" y="272764"/>
                      <a:pt x="246628" y="271430"/>
                      <a:pt x="270440" y="265526"/>
                    </a:cubicBezTo>
                    <a:cubicBezTo>
                      <a:pt x="294823" y="259431"/>
                      <a:pt x="315016" y="249526"/>
                      <a:pt x="325873" y="238479"/>
                    </a:cubicBezTo>
                    <a:cubicBezTo>
                      <a:pt x="335588" y="228574"/>
                      <a:pt x="336350" y="204955"/>
                      <a:pt x="337112" y="185907"/>
                    </a:cubicBezTo>
                    <a:cubicBezTo>
                      <a:pt x="337303" y="179241"/>
                      <a:pt x="337493" y="173146"/>
                      <a:pt x="338255" y="168384"/>
                    </a:cubicBezTo>
                    <a:cubicBezTo>
                      <a:pt x="340922" y="146860"/>
                      <a:pt x="357876" y="128193"/>
                      <a:pt x="365686" y="127051"/>
                    </a:cubicBezTo>
                    <a:cubicBezTo>
                      <a:pt x="367972" y="123812"/>
                      <a:pt x="371591" y="121527"/>
                      <a:pt x="375210" y="121336"/>
                    </a:cubicBezTo>
                    <a:cubicBezTo>
                      <a:pt x="377306" y="121146"/>
                      <a:pt x="379402" y="121717"/>
                      <a:pt x="380735" y="123050"/>
                    </a:cubicBezTo>
                    <a:cubicBezTo>
                      <a:pt x="382640" y="122289"/>
                      <a:pt x="384735" y="122670"/>
                      <a:pt x="386640" y="124193"/>
                    </a:cubicBezTo>
                    <a:cubicBezTo>
                      <a:pt x="388735" y="125908"/>
                      <a:pt x="390260" y="129146"/>
                      <a:pt x="388735" y="133336"/>
                    </a:cubicBezTo>
                    <a:cubicBezTo>
                      <a:pt x="392355" y="136765"/>
                      <a:pt x="389688" y="144193"/>
                      <a:pt x="386069" y="154288"/>
                    </a:cubicBezTo>
                    <a:cubicBezTo>
                      <a:pt x="382450" y="164003"/>
                      <a:pt x="378068" y="176193"/>
                      <a:pt x="378258" y="188003"/>
                    </a:cubicBezTo>
                    <a:cubicBezTo>
                      <a:pt x="379211" y="221145"/>
                      <a:pt x="369686" y="236764"/>
                      <a:pt x="363972" y="246098"/>
                    </a:cubicBezTo>
                    <a:cubicBezTo>
                      <a:pt x="362257" y="248955"/>
                      <a:pt x="360923" y="251240"/>
                      <a:pt x="360352" y="253145"/>
                    </a:cubicBezTo>
                    <a:cubicBezTo>
                      <a:pt x="357495" y="262669"/>
                      <a:pt x="345113" y="294287"/>
                      <a:pt x="321492" y="327811"/>
                    </a:cubicBezTo>
                    <a:cubicBezTo>
                      <a:pt x="308919" y="345716"/>
                      <a:pt x="295014" y="361144"/>
                      <a:pt x="280727" y="373525"/>
                    </a:cubicBezTo>
                    <a:cubicBezTo>
                      <a:pt x="263201" y="388573"/>
                      <a:pt x="244723" y="399240"/>
                      <a:pt x="225484" y="405335"/>
                    </a:cubicBezTo>
                    <a:cubicBezTo>
                      <a:pt x="195577" y="415430"/>
                      <a:pt x="169098" y="419239"/>
                      <a:pt x="146430" y="419239"/>
                    </a:cubicBezTo>
                    <a:lnTo>
                      <a:pt x="146430" y="419239"/>
                    </a:lnTo>
                    <a:close/>
                  </a:path>
                </a:pathLst>
              </a:custGeom>
              <a:solidFill>
                <a:srgbClr val="000000"/>
              </a:solidFill>
              <a:ln w="1904" cap="flat">
                <a:noFill/>
                <a:prstDash val="solid"/>
                <a:miter/>
              </a:ln>
            </p:spPr>
            <p:txBody>
              <a:bodyPr rtlCol="0" anchor="ctr"/>
              <a:lstStyle/>
              <a:p>
                <a:endParaRPr lang="fr-FR"/>
              </a:p>
            </p:txBody>
          </p:sp>
          <p:sp>
            <p:nvSpPr>
              <p:cNvPr id="1634" name="Forme libre 1633">
                <a:extLst>
                  <a:ext uri="{FF2B5EF4-FFF2-40B4-BE49-F238E27FC236}">
                    <a16:creationId xmlns:a16="http://schemas.microsoft.com/office/drawing/2014/main" id="{586B19F5-1C3F-2E28-E1DD-B2109E8B5902}"/>
                  </a:ext>
                </a:extLst>
              </p:cNvPr>
              <p:cNvSpPr/>
              <p:nvPr/>
            </p:nvSpPr>
            <p:spPr>
              <a:xfrm>
                <a:off x="9142996" y="8078036"/>
                <a:ext cx="25153" cy="47224"/>
              </a:xfrm>
              <a:custGeom>
                <a:avLst/>
                <a:gdLst>
                  <a:gd name="connsiteX0" fmla="*/ 1334 w 25153"/>
                  <a:gd name="connsiteY0" fmla="*/ 47224 h 47224"/>
                  <a:gd name="connsiteX1" fmla="*/ 1334 w 25153"/>
                  <a:gd name="connsiteY1" fmla="*/ 47224 h 47224"/>
                  <a:gd name="connsiteX2" fmla="*/ 0 w 25153"/>
                  <a:gd name="connsiteY2" fmla="*/ 45700 h 47224"/>
                  <a:gd name="connsiteX3" fmla="*/ 20954 w 25153"/>
                  <a:gd name="connsiteY3" fmla="*/ 367 h 47224"/>
                  <a:gd name="connsiteX4" fmla="*/ 24574 w 25153"/>
                  <a:gd name="connsiteY4" fmla="*/ 748 h 47224"/>
                  <a:gd name="connsiteX5" fmla="*/ 24955 w 25153"/>
                  <a:gd name="connsiteY5" fmla="*/ 2463 h 47224"/>
                  <a:gd name="connsiteX6" fmla="*/ 23240 w 25153"/>
                  <a:gd name="connsiteY6" fmla="*/ 2843 h 47224"/>
                  <a:gd name="connsiteX7" fmla="*/ 21907 w 25153"/>
                  <a:gd name="connsiteY7" fmla="*/ 2843 h 47224"/>
                  <a:gd name="connsiteX8" fmla="*/ 2477 w 25153"/>
                  <a:gd name="connsiteY8" fmla="*/ 46272 h 47224"/>
                  <a:gd name="connsiteX9" fmla="*/ 1334 w 25153"/>
                  <a:gd name="connsiteY9" fmla="*/ 47224 h 47224"/>
                  <a:gd name="connsiteX10" fmla="*/ 1334 w 25153"/>
                  <a:gd name="connsiteY10" fmla="*/ 47224 h 4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153" h="47224">
                    <a:moveTo>
                      <a:pt x="1334" y="47224"/>
                    </a:moveTo>
                    <a:cubicBezTo>
                      <a:pt x="1143" y="47224"/>
                      <a:pt x="1143" y="47224"/>
                      <a:pt x="1334" y="47224"/>
                    </a:cubicBezTo>
                    <a:cubicBezTo>
                      <a:pt x="381" y="47034"/>
                      <a:pt x="0" y="46462"/>
                      <a:pt x="0" y="45700"/>
                    </a:cubicBezTo>
                    <a:cubicBezTo>
                      <a:pt x="1143" y="38462"/>
                      <a:pt x="12573" y="3986"/>
                      <a:pt x="20954" y="367"/>
                    </a:cubicBezTo>
                    <a:cubicBezTo>
                      <a:pt x="22669" y="-395"/>
                      <a:pt x="23812" y="177"/>
                      <a:pt x="24574" y="748"/>
                    </a:cubicBezTo>
                    <a:cubicBezTo>
                      <a:pt x="25145" y="1129"/>
                      <a:pt x="25336" y="1891"/>
                      <a:pt x="24955" y="2463"/>
                    </a:cubicBezTo>
                    <a:cubicBezTo>
                      <a:pt x="24574" y="3034"/>
                      <a:pt x="23812" y="3224"/>
                      <a:pt x="23240" y="2843"/>
                    </a:cubicBezTo>
                    <a:cubicBezTo>
                      <a:pt x="23050" y="2653"/>
                      <a:pt x="22669" y="2463"/>
                      <a:pt x="21907" y="2843"/>
                    </a:cubicBezTo>
                    <a:cubicBezTo>
                      <a:pt x="15050" y="5701"/>
                      <a:pt x="3429" y="38653"/>
                      <a:pt x="2477" y="46272"/>
                    </a:cubicBezTo>
                    <a:cubicBezTo>
                      <a:pt x="2477" y="46843"/>
                      <a:pt x="1905" y="47224"/>
                      <a:pt x="1334" y="47224"/>
                    </a:cubicBezTo>
                    <a:lnTo>
                      <a:pt x="1334" y="47224"/>
                    </a:lnTo>
                    <a:close/>
                  </a:path>
                </a:pathLst>
              </a:custGeom>
              <a:solidFill>
                <a:srgbClr val="000000"/>
              </a:solidFill>
              <a:ln w="1904" cap="flat">
                <a:noFill/>
                <a:prstDash val="solid"/>
                <a:miter/>
              </a:ln>
            </p:spPr>
            <p:txBody>
              <a:bodyPr rtlCol="0" anchor="ctr"/>
              <a:lstStyle/>
              <a:p>
                <a:endParaRPr lang="fr-FR"/>
              </a:p>
            </p:txBody>
          </p:sp>
          <p:sp>
            <p:nvSpPr>
              <p:cNvPr id="1635" name="Forme libre 1634">
                <a:extLst>
                  <a:ext uri="{FF2B5EF4-FFF2-40B4-BE49-F238E27FC236}">
                    <a16:creationId xmlns:a16="http://schemas.microsoft.com/office/drawing/2014/main" id="{46F118EF-BBB8-3201-32C4-4829220F3F30}"/>
                  </a:ext>
                </a:extLst>
              </p:cNvPr>
              <p:cNvSpPr/>
              <p:nvPr/>
            </p:nvSpPr>
            <p:spPr>
              <a:xfrm>
                <a:off x="9134578" y="8069252"/>
                <a:ext cx="27094" cy="53340"/>
              </a:xfrm>
              <a:custGeom>
                <a:avLst/>
                <a:gdLst>
                  <a:gd name="connsiteX0" fmla="*/ 1180 w 27094"/>
                  <a:gd name="connsiteY0" fmla="*/ 53341 h 53340"/>
                  <a:gd name="connsiteX1" fmla="*/ 1180 w 27094"/>
                  <a:gd name="connsiteY1" fmla="*/ 53341 h 53340"/>
                  <a:gd name="connsiteX2" fmla="*/ 37 w 27094"/>
                  <a:gd name="connsiteY2" fmla="*/ 52007 h 53340"/>
                  <a:gd name="connsiteX3" fmla="*/ 25182 w 27094"/>
                  <a:gd name="connsiteY3" fmla="*/ 198 h 53340"/>
                  <a:gd name="connsiteX4" fmla="*/ 26897 w 27094"/>
                  <a:gd name="connsiteY4" fmla="*/ 579 h 53340"/>
                  <a:gd name="connsiteX5" fmla="*/ 26515 w 27094"/>
                  <a:gd name="connsiteY5" fmla="*/ 2293 h 53340"/>
                  <a:gd name="connsiteX6" fmla="*/ 2514 w 27094"/>
                  <a:gd name="connsiteY6" fmla="*/ 52007 h 53340"/>
                  <a:gd name="connsiteX7" fmla="*/ 1180 w 27094"/>
                  <a:gd name="connsiteY7" fmla="*/ 53341 h 53340"/>
                  <a:gd name="connsiteX8" fmla="*/ 1180 w 27094"/>
                  <a:gd name="connsiteY8" fmla="*/ 53341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094" h="53340">
                    <a:moveTo>
                      <a:pt x="1180" y="53341"/>
                    </a:moveTo>
                    <a:lnTo>
                      <a:pt x="1180" y="53341"/>
                    </a:lnTo>
                    <a:cubicBezTo>
                      <a:pt x="418" y="53341"/>
                      <a:pt x="-154" y="52769"/>
                      <a:pt x="37" y="52007"/>
                    </a:cubicBezTo>
                    <a:cubicBezTo>
                      <a:pt x="418" y="47245"/>
                      <a:pt x="11848" y="8579"/>
                      <a:pt x="25182" y="198"/>
                    </a:cubicBezTo>
                    <a:cubicBezTo>
                      <a:pt x="25753" y="-183"/>
                      <a:pt x="26515" y="8"/>
                      <a:pt x="26897" y="579"/>
                    </a:cubicBezTo>
                    <a:cubicBezTo>
                      <a:pt x="27278" y="1151"/>
                      <a:pt x="27087" y="1912"/>
                      <a:pt x="26515" y="2293"/>
                    </a:cubicBezTo>
                    <a:cubicBezTo>
                      <a:pt x="14515" y="9722"/>
                      <a:pt x="2894" y="46484"/>
                      <a:pt x="2514" y="52007"/>
                    </a:cubicBezTo>
                    <a:cubicBezTo>
                      <a:pt x="2514" y="52960"/>
                      <a:pt x="1942" y="53341"/>
                      <a:pt x="1180" y="53341"/>
                    </a:cubicBezTo>
                    <a:lnTo>
                      <a:pt x="1180" y="53341"/>
                    </a:lnTo>
                    <a:close/>
                  </a:path>
                </a:pathLst>
              </a:custGeom>
              <a:solidFill>
                <a:srgbClr val="000000"/>
              </a:solidFill>
              <a:ln w="1904" cap="flat">
                <a:noFill/>
                <a:prstDash val="solid"/>
                <a:miter/>
              </a:ln>
            </p:spPr>
            <p:txBody>
              <a:bodyPr rtlCol="0" anchor="ctr"/>
              <a:lstStyle/>
              <a:p>
                <a:endParaRPr lang="fr-FR"/>
              </a:p>
            </p:txBody>
          </p:sp>
          <p:sp>
            <p:nvSpPr>
              <p:cNvPr id="1636" name="Forme libre 1635">
                <a:extLst>
                  <a:ext uri="{FF2B5EF4-FFF2-40B4-BE49-F238E27FC236}">
                    <a16:creationId xmlns:a16="http://schemas.microsoft.com/office/drawing/2014/main" id="{57F0B7DB-3394-A8FB-8A7C-6F4AD8398260}"/>
                  </a:ext>
                </a:extLst>
              </p:cNvPr>
              <p:cNvSpPr/>
              <p:nvPr/>
            </p:nvSpPr>
            <p:spPr>
              <a:xfrm>
                <a:off x="9125424" y="8072995"/>
                <a:ext cx="22029" cy="47503"/>
              </a:xfrm>
              <a:custGeom>
                <a:avLst/>
                <a:gdLst>
                  <a:gd name="connsiteX0" fmla="*/ 1191 w 22029"/>
                  <a:gd name="connsiteY0" fmla="*/ 47503 h 47503"/>
                  <a:gd name="connsiteX1" fmla="*/ 1191 w 22029"/>
                  <a:gd name="connsiteY1" fmla="*/ 47503 h 47503"/>
                  <a:gd name="connsiteX2" fmla="*/ 48 w 22029"/>
                  <a:gd name="connsiteY2" fmla="*/ 45980 h 47503"/>
                  <a:gd name="connsiteX3" fmla="*/ 19859 w 22029"/>
                  <a:gd name="connsiteY3" fmla="*/ 456 h 47503"/>
                  <a:gd name="connsiteX4" fmla="*/ 21573 w 22029"/>
                  <a:gd name="connsiteY4" fmla="*/ 265 h 47503"/>
                  <a:gd name="connsiteX5" fmla="*/ 21764 w 22029"/>
                  <a:gd name="connsiteY5" fmla="*/ 1980 h 47503"/>
                  <a:gd name="connsiteX6" fmla="*/ 2333 w 22029"/>
                  <a:gd name="connsiteY6" fmla="*/ 46360 h 47503"/>
                  <a:gd name="connsiteX7" fmla="*/ 1191 w 22029"/>
                  <a:gd name="connsiteY7" fmla="*/ 47503 h 4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029" h="47503">
                    <a:moveTo>
                      <a:pt x="1191" y="47503"/>
                    </a:moveTo>
                    <a:cubicBezTo>
                      <a:pt x="1191" y="47503"/>
                      <a:pt x="1000" y="47503"/>
                      <a:pt x="1191" y="47503"/>
                    </a:cubicBezTo>
                    <a:cubicBezTo>
                      <a:pt x="238" y="47313"/>
                      <a:pt x="-143" y="46741"/>
                      <a:pt x="48" y="45980"/>
                    </a:cubicBezTo>
                    <a:cubicBezTo>
                      <a:pt x="3858" y="23122"/>
                      <a:pt x="13191" y="9027"/>
                      <a:pt x="19859" y="456"/>
                    </a:cubicBezTo>
                    <a:cubicBezTo>
                      <a:pt x="20240" y="-115"/>
                      <a:pt x="21002" y="-115"/>
                      <a:pt x="21573" y="265"/>
                    </a:cubicBezTo>
                    <a:cubicBezTo>
                      <a:pt x="22145" y="646"/>
                      <a:pt x="22145" y="1408"/>
                      <a:pt x="21764" y="1980"/>
                    </a:cubicBezTo>
                    <a:cubicBezTo>
                      <a:pt x="15287" y="10361"/>
                      <a:pt x="6143" y="24075"/>
                      <a:pt x="2333" y="46360"/>
                    </a:cubicBezTo>
                    <a:cubicBezTo>
                      <a:pt x="2333" y="47122"/>
                      <a:pt x="1762" y="47503"/>
                      <a:pt x="1191" y="47503"/>
                    </a:cubicBezTo>
                    <a:close/>
                  </a:path>
                </a:pathLst>
              </a:custGeom>
              <a:solidFill>
                <a:srgbClr val="000000"/>
              </a:solidFill>
              <a:ln w="1904" cap="flat">
                <a:noFill/>
                <a:prstDash val="solid"/>
                <a:miter/>
              </a:ln>
            </p:spPr>
            <p:txBody>
              <a:bodyPr rtlCol="0" anchor="ctr"/>
              <a:lstStyle/>
              <a:p>
                <a:endParaRPr lang="fr-FR"/>
              </a:p>
            </p:txBody>
          </p:sp>
          <p:sp>
            <p:nvSpPr>
              <p:cNvPr id="1637" name="Forme libre 1636">
                <a:extLst>
                  <a:ext uri="{FF2B5EF4-FFF2-40B4-BE49-F238E27FC236}">
                    <a16:creationId xmlns:a16="http://schemas.microsoft.com/office/drawing/2014/main" id="{D14A4F70-ECB8-F3C7-F1BF-AEF87CADB9C5}"/>
                  </a:ext>
                </a:extLst>
              </p:cNvPr>
              <p:cNvSpPr/>
              <p:nvPr/>
            </p:nvSpPr>
            <p:spPr>
              <a:xfrm>
                <a:off x="8779653" y="8175268"/>
                <a:ext cx="182805" cy="58753"/>
              </a:xfrm>
              <a:custGeom>
                <a:avLst/>
                <a:gdLst>
                  <a:gd name="connsiteX0" fmla="*/ 1218 w 182805"/>
                  <a:gd name="connsiteY0" fmla="*/ 58753 h 58753"/>
                  <a:gd name="connsiteX1" fmla="*/ 266 w 182805"/>
                  <a:gd name="connsiteY1" fmla="*/ 58372 h 58753"/>
                  <a:gd name="connsiteX2" fmla="*/ 456 w 182805"/>
                  <a:gd name="connsiteY2" fmla="*/ 56658 h 58753"/>
                  <a:gd name="connsiteX3" fmla="*/ 90750 w 182805"/>
                  <a:gd name="connsiteY3" fmla="*/ 10944 h 58753"/>
                  <a:gd name="connsiteX4" fmla="*/ 181805 w 182805"/>
                  <a:gd name="connsiteY4" fmla="*/ 1991 h 58753"/>
                  <a:gd name="connsiteX5" fmla="*/ 182757 w 182805"/>
                  <a:gd name="connsiteY5" fmla="*/ 3515 h 58753"/>
                  <a:gd name="connsiteX6" fmla="*/ 181233 w 182805"/>
                  <a:gd name="connsiteY6" fmla="*/ 4468 h 58753"/>
                  <a:gd name="connsiteX7" fmla="*/ 1980 w 182805"/>
                  <a:gd name="connsiteY7" fmla="*/ 58372 h 58753"/>
                  <a:gd name="connsiteX8" fmla="*/ 1218 w 182805"/>
                  <a:gd name="connsiteY8" fmla="*/ 58753 h 5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805" h="58753">
                    <a:moveTo>
                      <a:pt x="1218" y="58753"/>
                    </a:moveTo>
                    <a:cubicBezTo>
                      <a:pt x="837" y="58753"/>
                      <a:pt x="456" y="58563"/>
                      <a:pt x="266" y="58372"/>
                    </a:cubicBezTo>
                    <a:cubicBezTo>
                      <a:pt x="-115" y="57801"/>
                      <a:pt x="-115" y="57039"/>
                      <a:pt x="456" y="56658"/>
                    </a:cubicBezTo>
                    <a:cubicBezTo>
                      <a:pt x="21029" y="38182"/>
                      <a:pt x="53984" y="21610"/>
                      <a:pt x="90750" y="10944"/>
                    </a:cubicBezTo>
                    <a:cubicBezTo>
                      <a:pt x="125800" y="849"/>
                      <a:pt x="159898" y="-2580"/>
                      <a:pt x="181805" y="1991"/>
                    </a:cubicBezTo>
                    <a:cubicBezTo>
                      <a:pt x="182566" y="2182"/>
                      <a:pt x="182948" y="2753"/>
                      <a:pt x="182757" y="3515"/>
                    </a:cubicBezTo>
                    <a:cubicBezTo>
                      <a:pt x="182566" y="4277"/>
                      <a:pt x="181995" y="4658"/>
                      <a:pt x="181233" y="4468"/>
                    </a:cubicBezTo>
                    <a:cubicBezTo>
                      <a:pt x="137801" y="-4485"/>
                      <a:pt x="46555" y="18563"/>
                      <a:pt x="1980" y="58372"/>
                    </a:cubicBezTo>
                    <a:cubicBezTo>
                      <a:pt x="1789" y="58753"/>
                      <a:pt x="1599" y="58753"/>
                      <a:pt x="1218" y="58753"/>
                    </a:cubicBezTo>
                    <a:close/>
                  </a:path>
                </a:pathLst>
              </a:custGeom>
              <a:solidFill>
                <a:srgbClr val="000000"/>
              </a:solidFill>
              <a:ln w="1904" cap="flat">
                <a:noFill/>
                <a:prstDash val="solid"/>
                <a:miter/>
              </a:ln>
            </p:spPr>
            <p:txBody>
              <a:bodyPr rtlCol="0" anchor="ctr"/>
              <a:lstStyle/>
              <a:p>
                <a:endParaRPr lang="fr-FR"/>
              </a:p>
            </p:txBody>
          </p:sp>
          <p:sp>
            <p:nvSpPr>
              <p:cNvPr id="1638" name="Forme libre 1637">
                <a:extLst>
                  <a:ext uri="{FF2B5EF4-FFF2-40B4-BE49-F238E27FC236}">
                    <a16:creationId xmlns:a16="http://schemas.microsoft.com/office/drawing/2014/main" id="{4A293DB1-13C9-42D8-7033-840B940F0086}"/>
                  </a:ext>
                </a:extLst>
              </p:cNvPr>
              <p:cNvSpPr/>
              <p:nvPr/>
            </p:nvSpPr>
            <p:spPr>
              <a:xfrm>
                <a:off x="9011780" y="7770953"/>
                <a:ext cx="140002" cy="141377"/>
              </a:xfrm>
              <a:custGeom>
                <a:avLst/>
                <a:gdLst>
                  <a:gd name="connsiteX0" fmla="*/ 139979 w 140002"/>
                  <a:gd name="connsiteY0" fmla="*/ 68022 h 141377"/>
                  <a:gd name="connsiteX1" fmla="*/ 72927 w 140002"/>
                  <a:gd name="connsiteY1" fmla="*/ 141355 h 141377"/>
                  <a:gd name="connsiteX2" fmla="*/ 13111 w 140002"/>
                  <a:gd name="connsiteY2" fmla="*/ 46308 h 141377"/>
                  <a:gd name="connsiteX3" fmla="*/ 87975 w 140002"/>
                  <a:gd name="connsiteY3" fmla="*/ 23 h 141377"/>
                  <a:gd name="connsiteX4" fmla="*/ 139979 w 140002"/>
                  <a:gd name="connsiteY4" fmla="*/ 68022 h 141377"/>
                  <a:gd name="connsiteX5" fmla="*/ 139979 w 140002"/>
                  <a:gd name="connsiteY5" fmla="*/ 68022 h 14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002" h="141377">
                    <a:moveTo>
                      <a:pt x="139979" y="68022"/>
                    </a:moveTo>
                    <a:cubicBezTo>
                      <a:pt x="140932" y="107641"/>
                      <a:pt x="112549" y="140403"/>
                      <a:pt x="72927" y="141355"/>
                    </a:cubicBezTo>
                    <a:cubicBezTo>
                      <a:pt x="19589" y="142688"/>
                      <a:pt x="-22319" y="85546"/>
                      <a:pt x="13111" y="46308"/>
                    </a:cubicBezTo>
                    <a:cubicBezTo>
                      <a:pt x="39780" y="16784"/>
                      <a:pt x="48353" y="975"/>
                      <a:pt x="87975" y="23"/>
                    </a:cubicBezTo>
                    <a:cubicBezTo>
                      <a:pt x="127407" y="-930"/>
                      <a:pt x="138836" y="28403"/>
                      <a:pt x="139979" y="68022"/>
                    </a:cubicBezTo>
                    <a:lnTo>
                      <a:pt x="139979" y="68022"/>
                    </a:lnTo>
                    <a:close/>
                  </a:path>
                </a:pathLst>
              </a:custGeom>
              <a:solidFill>
                <a:srgbClr val="000000"/>
              </a:solidFill>
              <a:ln w="1904" cap="flat">
                <a:noFill/>
                <a:prstDash val="solid"/>
                <a:miter/>
              </a:ln>
            </p:spPr>
            <p:txBody>
              <a:bodyPr rtlCol="0" anchor="ctr"/>
              <a:lstStyle/>
              <a:p>
                <a:endParaRPr lang="fr-FR"/>
              </a:p>
            </p:txBody>
          </p:sp>
          <p:sp>
            <p:nvSpPr>
              <p:cNvPr id="1639" name="Forme libre 1638">
                <a:extLst>
                  <a:ext uri="{FF2B5EF4-FFF2-40B4-BE49-F238E27FC236}">
                    <a16:creationId xmlns:a16="http://schemas.microsoft.com/office/drawing/2014/main" id="{B904E5FA-4A75-4942-BBB3-C03EAB0C06A3}"/>
                  </a:ext>
                </a:extLst>
              </p:cNvPr>
              <p:cNvSpPr/>
              <p:nvPr/>
            </p:nvSpPr>
            <p:spPr>
              <a:xfrm>
                <a:off x="9010508" y="7769626"/>
                <a:ext cx="142809" cy="143824"/>
              </a:xfrm>
              <a:custGeom>
                <a:avLst/>
                <a:gdLst>
                  <a:gd name="connsiteX0" fmla="*/ 72484 w 142809"/>
                  <a:gd name="connsiteY0" fmla="*/ 143825 h 143824"/>
                  <a:gd name="connsiteX1" fmla="*/ 5050 w 142809"/>
                  <a:gd name="connsiteY1" fmla="*/ 102301 h 143824"/>
                  <a:gd name="connsiteX2" fmla="*/ 13431 w 142809"/>
                  <a:gd name="connsiteY2" fmla="*/ 46682 h 143824"/>
                  <a:gd name="connsiteX3" fmla="*/ 22194 w 142809"/>
                  <a:gd name="connsiteY3" fmla="*/ 36778 h 143824"/>
                  <a:gd name="connsiteX4" fmla="*/ 89248 w 142809"/>
                  <a:gd name="connsiteY4" fmla="*/ 16 h 143824"/>
                  <a:gd name="connsiteX5" fmla="*/ 130965 w 142809"/>
                  <a:gd name="connsiteY5" fmla="*/ 19254 h 143824"/>
                  <a:gd name="connsiteX6" fmla="*/ 142776 w 142809"/>
                  <a:gd name="connsiteY6" fmla="*/ 69158 h 143824"/>
                  <a:gd name="connsiteX7" fmla="*/ 124107 w 142809"/>
                  <a:gd name="connsiteY7" fmla="*/ 121158 h 143824"/>
                  <a:gd name="connsiteX8" fmla="*/ 74389 w 142809"/>
                  <a:gd name="connsiteY8" fmla="*/ 143825 h 143824"/>
                  <a:gd name="connsiteX9" fmla="*/ 72484 w 142809"/>
                  <a:gd name="connsiteY9" fmla="*/ 143825 h 143824"/>
                  <a:gd name="connsiteX10" fmla="*/ 90962 w 142809"/>
                  <a:gd name="connsiteY10" fmla="*/ 2492 h 143824"/>
                  <a:gd name="connsiteX11" fmla="*/ 89057 w 142809"/>
                  <a:gd name="connsiteY11" fmla="*/ 2492 h 143824"/>
                  <a:gd name="connsiteX12" fmla="*/ 23908 w 142809"/>
                  <a:gd name="connsiteY12" fmla="*/ 38302 h 143824"/>
                  <a:gd name="connsiteX13" fmla="*/ 15146 w 142809"/>
                  <a:gd name="connsiteY13" fmla="*/ 48206 h 143824"/>
                  <a:gd name="connsiteX14" fmla="*/ 7145 w 142809"/>
                  <a:gd name="connsiteY14" fmla="*/ 101158 h 143824"/>
                  <a:gd name="connsiteX15" fmla="*/ 72294 w 142809"/>
                  <a:gd name="connsiteY15" fmla="*/ 141349 h 143824"/>
                  <a:gd name="connsiteX16" fmla="*/ 74008 w 142809"/>
                  <a:gd name="connsiteY16" fmla="*/ 141349 h 143824"/>
                  <a:gd name="connsiteX17" fmla="*/ 121822 w 142809"/>
                  <a:gd name="connsiteY17" fmla="*/ 119634 h 143824"/>
                  <a:gd name="connsiteX18" fmla="*/ 139919 w 142809"/>
                  <a:gd name="connsiteY18" fmla="*/ 69349 h 143824"/>
                  <a:gd name="connsiteX19" fmla="*/ 128489 w 142809"/>
                  <a:gd name="connsiteY19" fmla="*/ 20778 h 143824"/>
                  <a:gd name="connsiteX20" fmla="*/ 90962 w 142809"/>
                  <a:gd name="connsiteY20" fmla="*/ 2492 h 143824"/>
                  <a:gd name="connsiteX21" fmla="*/ 90962 w 142809"/>
                  <a:gd name="connsiteY21" fmla="*/ 2492 h 143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809" h="143824">
                    <a:moveTo>
                      <a:pt x="72484" y="143825"/>
                    </a:moveTo>
                    <a:cubicBezTo>
                      <a:pt x="43910" y="143825"/>
                      <a:pt x="16479" y="126873"/>
                      <a:pt x="5050" y="102301"/>
                    </a:cubicBezTo>
                    <a:cubicBezTo>
                      <a:pt x="-3903" y="82873"/>
                      <a:pt x="-856" y="62492"/>
                      <a:pt x="13431" y="46682"/>
                    </a:cubicBezTo>
                    <a:cubicBezTo>
                      <a:pt x="16479" y="43254"/>
                      <a:pt x="19336" y="40016"/>
                      <a:pt x="22194" y="36778"/>
                    </a:cubicBezTo>
                    <a:cubicBezTo>
                      <a:pt x="42386" y="13730"/>
                      <a:pt x="53625" y="968"/>
                      <a:pt x="89248" y="16"/>
                    </a:cubicBezTo>
                    <a:cubicBezTo>
                      <a:pt x="108106" y="-365"/>
                      <a:pt x="122202" y="6111"/>
                      <a:pt x="130965" y="19254"/>
                    </a:cubicBezTo>
                    <a:cubicBezTo>
                      <a:pt x="138394" y="30492"/>
                      <a:pt x="142204" y="46873"/>
                      <a:pt x="142776" y="69158"/>
                    </a:cubicBezTo>
                    <a:cubicBezTo>
                      <a:pt x="143347" y="88778"/>
                      <a:pt x="136680" y="107254"/>
                      <a:pt x="124107" y="121158"/>
                    </a:cubicBezTo>
                    <a:cubicBezTo>
                      <a:pt x="111345" y="135253"/>
                      <a:pt x="93819" y="143254"/>
                      <a:pt x="74389" y="143825"/>
                    </a:cubicBezTo>
                    <a:cubicBezTo>
                      <a:pt x="73627" y="143825"/>
                      <a:pt x="73056" y="143825"/>
                      <a:pt x="72484" y="143825"/>
                    </a:cubicBezTo>
                    <a:close/>
                    <a:moveTo>
                      <a:pt x="90962" y="2492"/>
                    </a:moveTo>
                    <a:cubicBezTo>
                      <a:pt x="90391" y="2492"/>
                      <a:pt x="89628" y="2492"/>
                      <a:pt x="89057" y="2492"/>
                    </a:cubicBezTo>
                    <a:cubicBezTo>
                      <a:pt x="54578" y="3254"/>
                      <a:pt x="44482" y="15064"/>
                      <a:pt x="23908" y="38302"/>
                    </a:cubicBezTo>
                    <a:cubicBezTo>
                      <a:pt x="21241" y="41349"/>
                      <a:pt x="18193" y="44587"/>
                      <a:pt x="15146" y="48206"/>
                    </a:cubicBezTo>
                    <a:cubicBezTo>
                      <a:pt x="1621" y="63254"/>
                      <a:pt x="-1236" y="82682"/>
                      <a:pt x="7145" y="101158"/>
                    </a:cubicBezTo>
                    <a:cubicBezTo>
                      <a:pt x="18004" y="124968"/>
                      <a:pt x="44673" y="141349"/>
                      <a:pt x="72294" y="141349"/>
                    </a:cubicBezTo>
                    <a:lnTo>
                      <a:pt x="74008" y="141349"/>
                    </a:lnTo>
                    <a:cubicBezTo>
                      <a:pt x="92676" y="140968"/>
                      <a:pt x="109630" y="133158"/>
                      <a:pt x="121822" y="119634"/>
                    </a:cubicBezTo>
                    <a:cubicBezTo>
                      <a:pt x="133823" y="106301"/>
                      <a:pt x="140299" y="88397"/>
                      <a:pt x="139919" y="69349"/>
                    </a:cubicBezTo>
                    <a:cubicBezTo>
                      <a:pt x="139347" y="47444"/>
                      <a:pt x="135727" y="31635"/>
                      <a:pt x="128489" y="20778"/>
                    </a:cubicBezTo>
                    <a:cubicBezTo>
                      <a:pt x="120488" y="8397"/>
                      <a:pt x="108297" y="2492"/>
                      <a:pt x="90962" y="2492"/>
                    </a:cubicBezTo>
                    <a:lnTo>
                      <a:pt x="90962" y="2492"/>
                    </a:lnTo>
                    <a:close/>
                  </a:path>
                </a:pathLst>
              </a:custGeom>
              <a:solidFill>
                <a:srgbClr val="000000"/>
              </a:solidFill>
              <a:ln w="1904" cap="flat">
                <a:noFill/>
                <a:prstDash val="solid"/>
                <a:miter/>
              </a:ln>
            </p:spPr>
            <p:txBody>
              <a:bodyPr rtlCol="0" anchor="ctr"/>
              <a:lstStyle/>
              <a:p>
                <a:endParaRPr lang="fr-FR"/>
              </a:p>
            </p:txBody>
          </p:sp>
          <p:sp>
            <p:nvSpPr>
              <p:cNvPr id="1640" name="Forme libre 1639">
                <a:extLst>
                  <a:ext uri="{FF2B5EF4-FFF2-40B4-BE49-F238E27FC236}">
                    <a16:creationId xmlns:a16="http://schemas.microsoft.com/office/drawing/2014/main" id="{F77E3E2C-14E1-56BA-349E-0E58F6AEFDC6}"/>
                  </a:ext>
                </a:extLst>
              </p:cNvPr>
              <p:cNvSpPr/>
              <p:nvPr/>
            </p:nvSpPr>
            <p:spPr>
              <a:xfrm rot="-1883118">
                <a:off x="9086068" y="7689070"/>
                <a:ext cx="147824" cy="141335"/>
              </a:xfrm>
              <a:custGeom>
                <a:avLst/>
                <a:gdLst>
                  <a:gd name="connsiteX0" fmla="*/ 147825 w 147824"/>
                  <a:gd name="connsiteY0" fmla="*/ 70668 h 141335"/>
                  <a:gd name="connsiteX1" fmla="*/ 73913 w 147824"/>
                  <a:gd name="connsiteY1" fmla="*/ 141335 h 141335"/>
                  <a:gd name="connsiteX2" fmla="*/ 1 w 147824"/>
                  <a:gd name="connsiteY2" fmla="*/ 70668 h 141335"/>
                  <a:gd name="connsiteX3" fmla="*/ 73913 w 147824"/>
                  <a:gd name="connsiteY3" fmla="*/ 0 h 141335"/>
                  <a:gd name="connsiteX4" fmla="*/ 147825 w 147824"/>
                  <a:gd name="connsiteY4" fmla="*/ 70668 h 141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824" h="141335">
                    <a:moveTo>
                      <a:pt x="147825" y="70668"/>
                    </a:moveTo>
                    <a:cubicBezTo>
                      <a:pt x="147825" y="109696"/>
                      <a:pt x="114732" y="141335"/>
                      <a:pt x="73913" y="141335"/>
                    </a:cubicBezTo>
                    <a:cubicBezTo>
                      <a:pt x="33092" y="141335"/>
                      <a:pt x="1" y="109696"/>
                      <a:pt x="1" y="70668"/>
                    </a:cubicBezTo>
                    <a:cubicBezTo>
                      <a:pt x="1" y="31639"/>
                      <a:pt x="33093" y="0"/>
                      <a:pt x="73913" y="0"/>
                    </a:cubicBezTo>
                    <a:cubicBezTo>
                      <a:pt x="114733" y="0"/>
                      <a:pt x="147825" y="31639"/>
                      <a:pt x="147825" y="70668"/>
                    </a:cubicBezTo>
                    <a:close/>
                  </a:path>
                </a:pathLst>
              </a:custGeom>
              <a:solidFill>
                <a:srgbClr val="000000"/>
              </a:solidFill>
              <a:ln w="1904" cap="flat">
                <a:noFill/>
                <a:prstDash val="solid"/>
                <a:miter/>
              </a:ln>
            </p:spPr>
            <p:txBody>
              <a:bodyPr rtlCol="0" anchor="ctr"/>
              <a:lstStyle/>
              <a:p>
                <a:endParaRPr lang="fr-FR"/>
              </a:p>
            </p:txBody>
          </p:sp>
          <p:sp>
            <p:nvSpPr>
              <p:cNvPr id="1641" name="Forme libre 1640">
                <a:extLst>
                  <a:ext uri="{FF2B5EF4-FFF2-40B4-BE49-F238E27FC236}">
                    <a16:creationId xmlns:a16="http://schemas.microsoft.com/office/drawing/2014/main" id="{914536BC-A6F2-E086-8A93-95DD4E7251EE}"/>
                  </a:ext>
                </a:extLst>
              </p:cNvPr>
              <p:cNvSpPr/>
              <p:nvPr/>
            </p:nvSpPr>
            <p:spPr>
              <a:xfrm>
                <a:off x="9085510" y="7686841"/>
                <a:ext cx="148774" cy="145658"/>
              </a:xfrm>
              <a:custGeom>
                <a:avLst/>
                <a:gdLst>
                  <a:gd name="connsiteX0" fmla="*/ 71393 w 148774"/>
                  <a:gd name="connsiteY0" fmla="*/ 145658 h 145658"/>
                  <a:gd name="connsiteX1" fmla="*/ 10054 w 148774"/>
                  <a:gd name="connsiteY1" fmla="*/ 111944 h 145658"/>
                  <a:gd name="connsiteX2" fmla="*/ 36914 w 148774"/>
                  <a:gd name="connsiteY2" fmla="*/ 11373 h 145658"/>
                  <a:gd name="connsiteX3" fmla="*/ 138636 w 148774"/>
                  <a:gd name="connsiteY3" fmla="*/ 33659 h 145658"/>
                  <a:gd name="connsiteX4" fmla="*/ 111777 w 148774"/>
                  <a:gd name="connsiteY4" fmla="*/ 134230 h 145658"/>
                  <a:gd name="connsiteX5" fmla="*/ 71393 w 148774"/>
                  <a:gd name="connsiteY5" fmla="*/ 145658 h 145658"/>
                  <a:gd name="connsiteX6" fmla="*/ 71393 w 148774"/>
                  <a:gd name="connsiteY6" fmla="*/ 145658 h 145658"/>
                  <a:gd name="connsiteX7" fmla="*/ 77108 w 148774"/>
                  <a:gd name="connsiteY7" fmla="*/ 2421 h 145658"/>
                  <a:gd name="connsiteX8" fmla="*/ 38057 w 148774"/>
                  <a:gd name="connsiteY8" fmla="*/ 13469 h 145658"/>
                  <a:gd name="connsiteX9" fmla="*/ 12150 w 148774"/>
                  <a:gd name="connsiteY9" fmla="*/ 110611 h 145658"/>
                  <a:gd name="connsiteX10" fmla="*/ 110444 w 148774"/>
                  <a:gd name="connsiteY10" fmla="*/ 131944 h 145658"/>
                  <a:gd name="connsiteX11" fmla="*/ 136351 w 148774"/>
                  <a:gd name="connsiteY11" fmla="*/ 34802 h 145658"/>
                  <a:gd name="connsiteX12" fmla="*/ 77108 w 148774"/>
                  <a:gd name="connsiteY12" fmla="*/ 2421 h 145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774" h="145658">
                    <a:moveTo>
                      <a:pt x="71393" y="145658"/>
                    </a:moveTo>
                    <a:cubicBezTo>
                      <a:pt x="46820" y="145658"/>
                      <a:pt x="23388" y="133849"/>
                      <a:pt x="10054" y="111944"/>
                    </a:cubicBezTo>
                    <a:cubicBezTo>
                      <a:pt x="-10519" y="78039"/>
                      <a:pt x="1482" y="32897"/>
                      <a:pt x="36914" y="11373"/>
                    </a:cubicBezTo>
                    <a:cubicBezTo>
                      <a:pt x="72345" y="-10150"/>
                      <a:pt x="117873" y="-246"/>
                      <a:pt x="138636" y="33659"/>
                    </a:cubicBezTo>
                    <a:cubicBezTo>
                      <a:pt x="159400" y="67563"/>
                      <a:pt x="147208" y="112706"/>
                      <a:pt x="111777" y="134230"/>
                    </a:cubicBezTo>
                    <a:cubicBezTo>
                      <a:pt x="99014" y="141849"/>
                      <a:pt x="85108" y="145658"/>
                      <a:pt x="71393" y="145658"/>
                    </a:cubicBezTo>
                    <a:lnTo>
                      <a:pt x="71393" y="145658"/>
                    </a:lnTo>
                    <a:close/>
                    <a:moveTo>
                      <a:pt x="77108" y="2421"/>
                    </a:moveTo>
                    <a:cubicBezTo>
                      <a:pt x="63773" y="2421"/>
                      <a:pt x="50248" y="6040"/>
                      <a:pt x="38057" y="13469"/>
                    </a:cubicBezTo>
                    <a:cubicBezTo>
                      <a:pt x="3768" y="34421"/>
                      <a:pt x="-7852" y="77849"/>
                      <a:pt x="12150" y="110611"/>
                    </a:cubicBezTo>
                    <a:cubicBezTo>
                      <a:pt x="32151" y="143373"/>
                      <a:pt x="76155" y="152896"/>
                      <a:pt x="110444" y="131944"/>
                    </a:cubicBezTo>
                    <a:cubicBezTo>
                      <a:pt x="144732" y="110992"/>
                      <a:pt x="156353" y="67563"/>
                      <a:pt x="136351" y="34802"/>
                    </a:cubicBezTo>
                    <a:cubicBezTo>
                      <a:pt x="123588" y="14040"/>
                      <a:pt x="100728" y="2421"/>
                      <a:pt x="77108" y="2421"/>
                    </a:cubicBezTo>
                    <a:close/>
                  </a:path>
                </a:pathLst>
              </a:custGeom>
              <a:solidFill>
                <a:srgbClr val="000000"/>
              </a:solidFill>
              <a:ln w="1904" cap="flat">
                <a:noFill/>
                <a:prstDash val="solid"/>
                <a:miter/>
              </a:ln>
            </p:spPr>
            <p:txBody>
              <a:bodyPr rtlCol="0" anchor="ctr"/>
              <a:lstStyle/>
              <a:p>
                <a:endParaRPr lang="fr-FR"/>
              </a:p>
            </p:txBody>
          </p:sp>
          <p:sp>
            <p:nvSpPr>
              <p:cNvPr id="1642" name="Forme libre 1641">
                <a:extLst>
                  <a:ext uri="{FF2B5EF4-FFF2-40B4-BE49-F238E27FC236}">
                    <a16:creationId xmlns:a16="http://schemas.microsoft.com/office/drawing/2014/main" id="{A9094B23-BF51-F95C-4B55-94AD6001530E}"/>
                  </a:ext>
                </a:extLst>
              </p:cNvPr>
              <p:cNvSpPr/>
              <p:nvPr/>
            </p:nvSpPr>
            <p:spPr>
              <a:xfrm rot="-2895536">
                <a:off x="9007527" y="7710999"/>
                <a:ext cx="134494" cy="120767"/>
              </a:xfrm>
              <a:custGeom>
                <a:avLst/>
                <a:gdLst>
                  <a:gd name="connsiteX0" fmla="*/ 134495 w 134494"/>
                  <a:gd name="connsiteY0" fmla="*/ 60384 h 120767"/>
                  <a:gd name="connsiteX1" fmla="*/ 67248 w 134494"/>
                  <a:gd name="connsiteY1" fmla="*/ 120767 h 120767"/>
                  <a:gd name="connsiteX2" fmla="*/ 1 w 134494"/>
                  <a:gd name="connsiteY2" fmla="*/ 60384 h 120767"/>
                  <a:gd name="connsiteX3" fmla="*/ 67248 w 134494"/>
                  <a:gd name="connsiteY3" fmla="*/ 0 h 120767"/>
                  <a:gd name="connsiteX4" fmla="*/ 134495 w 134494"/>
                  <a:gd name="connsiteY4" fmla="*/ 60384 h 12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494" h="120767">
                    <a:moveTo>
                      <a:pt x="134495" y="60384"/>
                    </a:moveTo>
                    <a:cubicBezTo>
                      <a:pt x="134495" y="93732"/>
                      <a:pt x="104387" y="120767"/>
                      <a:pt x="67248" y="120767"/>
                    </a:cubicBezTo>
                    <a:cubicBezTo>
                      <a:pt x="30108" y="120767"/>
                      <a:pt x="1" y="93732"/>
                      <a:pt x="1" y="60384"/>
                    </a:cubicBezTo>
                    <a:cubicBezTo>
                      <a:pt x="1" y="27035"/>
                      <a:pt x="30108" y="0"/>
                      <a:pt x="67248" y="0"/>
                    </a:cubicBezTo>
                    <a:cubicBezTo>
                      <a:pt x="104387" y="0"/>
                      <a:pt x="134495" y="27035"/>
                      <a:pt x="134495" y="60384"/>
                    </a:cubicBezTo>
                    <a:close/>
                  </a:path>
                </a:pathLst>
              </a:custGeom>
              <a:solidFill>
                <a:srgbClr val="000000"/>
              </a:solidFill>
              <a:ln w="1904" cap="flat">
                <a:noFill/>
                <a:prstDash val="solid"/>
                <a:miter/>
              </a:ln>
            </p:spPr>
            <p:txBody>
              <a:bodyPr rtlCol="0" anchor="ctr"/>
              <a:lstStyle/>
              <a:p>
                <a:endParaRPr lang="fr-FR"/>
              </a:p>
            </p:txBody>
          </p:sp>
          <p:sp>
            <p:nvSpPr>
              <p:cNvPr id="1643" name="Forme libre 1642">
                <a:extLst>
                  <a:ext uri="{FF2B5EF4-FFF2-40B4-BE49-F238E27FC236}">
                    <a16:creationId xmlns:a16="http://schemas.microsoft.com/office/drawing/2014/main" id="{B702E8FB-B947-415D-B10A-7E322FEE53E3}"/>
                  </a:ext>
                </a:extLst>
              </p:cNvPr>
              <p:cNvSpPr/>
              <p:nvPr/>
            </p:nvSpPr>
            <p:spPr>
              <a:xfrm>
                <a:off x="9009462" y="7706006"/>
                <a:ext cx="129344" cy="131065"/>
              </a:xfrm>
              <a:custGeom>
                <a:avLst/>
                <a:gdLst>
                  <a:gd name="connsiteX0" fmla="*/ 57719 w 129344"/>
                  <a:gd name="connsiteY0" fmla="*/ 131065 h 131065"/>
                  <a:gd name="connsiteX1" fmla="*/ 19049 w 129344"/>
                  <a:gd name="connsiteY1" fmla="*/ 116589 h 131065"/>
                  <a:gd name="connsiteX2" fmla="*/ 0 w 129344"/>
                  <a:gd name="connsiteY2" fmla="*/ 72589 h 131065"/>
                  <a:gd name="connsiteX3" fmla="*/ 18668 w 129344"/>
                  <a:gd name="connsiteY3" fmla="*/ 24589 h 131065"/>
                  <a:gd name="connsiteX4" fmla="*/ 64386 w 129344"/>
                  <a:gd name="connsiteY4" fmla="*/ 399 h 131065"/>
                  <a:gd name="connsiteX5" fmla="*/ 110295 w 129344"/>
                  <a:gd name="connsiteY5" fmla="*/ 14494 h 131065"/>
                  <a:gd name="connsiteX6" fmla="*/ 129344 w 129344"/>
                  <a:gd name="connsiteY6" fmla="*/ 58494 h 131065"/>
                  <a:gd name="connsiteX7" fmla="*/ 110675 w 129344"/>
                  <a:gd name="connsiteY7" fmla="*/ 106493 h 131065"/>
                  <a:gd name="connsiteX8" fmla="*/ 64957 w 129344"/>
                  <a:gd name="connsiteY8" fmla="*/ 130684 h 131065"/>
                  <a:gd name="connsiteX9" fmla="*/ 57719 w 129344"/>
                  <a:gd name="connsiteY9" fmla="*/ 131065 h 131065"/>
                  <a:gd name="connsiteX10" fmla="*/ 57719 w 129344"/>
                  <a:gd name="connsiteY10" fmla="*/ 131065 h 131065"/>
                  <a:gd name="connsiteX11" fmla="*/ 71624 w 129344"/>
                  <a:gd name="connsiteY11" fmla="*/ 2494 h 131065"/>
                  <a:gd name="connsiteX12" fmla="*/ 64577 w 129344"/>
                  <a:gd name="connsiteY12" fmla="*/ 2875 h 131065"/>
                  <a:gd name="connsiteX13" fmla="*/ 20573 w 129344"/>
                  <a:gd name="connsiteY13" fmla="*/ 26113 h 131065"/>
                  <a:gd name="connsiteX14" fmla="*/ 2476 w 129344"/>
                  <a:gd name="connsiteY14" fmla="*/ 72589 h 131065"/>
                  <a:gd name="connsiteX15" fmla="*/ 20763 w 129344"/>
                  <a:gd name="connsiteY15" fmla="*/ 114684 h 131065"/>
                  <a:gd name="connsiteX16" fmla="*/ 64767 w 129344"/>
                  <a:gd name="connsiteY16" fmla="*/ 128017 h 131065"/>
                  <a:gd name="connsiteX17" fmla="*/ 108770 w 129344"/>
                  <a:gd name="connsiteY17" fmla="*/ 104779 h 131065"/>
                  <a:gd name="connsiteX18" fmla="*/ 126867 w 129344"/>
                  <a:gd name="connsiteY18" fmla="*/ 58304 h 131065"/>
                  <a:gd name="connsiteX19" fmla="*/ 108581 w 129344"/>
                  <a:gd name="connsiteY19" fmla="*/ 16208 h 131065"/>
                  <a:gd name="connsiteX20" fmla="*/ 71624 w 129344"/>
                  <a:gd name="connsiteY20" fmla="*/ 2494 h 131065"/>
                  <a:gd name="connsiteX21" fmla="*/ 71624 w 129344"/>
                  <a:gd name="connsiteY21" fmla="*/ 2494 h 13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344" h="131065">
                    <a:moveTo>
                      <a:pt x="57719" y="131065"/>
                    </a:moveTo>
                    <a:cubicBezTo>
                      <a:pt x="43241" y="131065"/>
                      <a:pt x="29716" y="126113"/>
                      <a:pt x="19049" y="116589"/>
                    </a:cubicBezTo>
                    <a:cubicBezTo>
                      <a:pt x="6667" y="105732"/>
                      <a:pt x="0" y="89922"/>
                      <a:pt x="0" y="72589"/>
                    </a:cubicBezTo>
                    <a:cubicBezTo>
                      <a:pt x="0" y="55256"/>
                      <a:pt x="6667" y="38113"/>
                      <a:pt x="18668" y="24589"/>
                    </a:cubicBezTo>
                    <a:cubicBezTo>
                      <a:pt x="30859" y="10875"/>
                      <a:pt x="47051" y="2304"/>
                      <a:pt x="64386" y="399"/>
                    </a:cubicBezTo>
                    <a:cubicBezTo>
                      <a:pt x="81721" y="-1506"/>
                      <a:pt x="98103" y="3447"/>
                      <a:pt x="110295" y="14494"/>
                    </a:cubicBezTo>
                    <a:cubicBezTo>
                      <a:pt x="122486" y="25351"/>
                      <a:pt x="129344" y="41161"/>
                      <a:pt x="129344" y="58494"/>
                    </a:cubicBezTo>
                    <a:cubicBezTo>
                      <a:pt x="129344" y="75827"/>
                      <a:pt x="122677" y="92970"/>
                      <a:pt x="110675" y="106493"/>
                    </a:cubicBezTo>
                    <a:cubicBezTo>
                      <a:pt x="98484" y="120208"/>
                      <a:pt x="82292" y="128779"/>
                      <a:pt x="64957" y="130684"/>
                    </a:cubicBezTo>
                    <a:cubicBezTo>
                      <a:pt x="62481" y="130874"/>
                      <a:pt x="60195" y="131065"/>
                      <a:pt x="57719" y="131065"/>
                    </a:cubicBezTo>
                    <a:lnTo>
                      <a:pt x="57719" y="131065"/>
                    </a:lnTo>
                    <a:close/>
                    <a:moveTo>
                      <a:pt x="71624" y="2494"/>
                    </a:moveTo>
                    <a:cubicBezTo>
                      <a:pt x="69339" y="2494"/>
                      <a:pt x="67053" y="2684"/>
                      <a:pt x="64577" y="2875"/>
                    </a:cubicBezTo>
                    <a:cubicBezTo>
                      <a:pt x="48003" y="4780"/>
                      <a:pt x="32384" y="12970"/>
                      <a:pt x="20573" y="26113"/>
                    </a:cubicBezTo>
                    <a:cubicBezTo>
                      <a:pt x="8762" y="39256"/>
                      <a:pt x="2285" y="55827"/>
                      <a:pt x="2476" y="72589"/>
                    </a:cubicBezTo>
                    <a:cubicBezTo>
                      <a:pt x="2476" y="89351"/>
                      <a:pt x="8953" y="104208"/>
                      <a:pt x="20763" y="114684"/>
                    </a:cubicBezTo>
                    <a:cubicBezTo>
                      <a:pt x="32573" y="125160"/>
                      <a:pt x="48194" y="129922"/>
                      <a:pt x="64767" y="128017"/>
                    </a:cubicBezTo>
                    <a:cubicBezTo>
                      <a:pt x="81340" y="126113"/>
                      <a:pt x="96960" y="117922"/>
                      <a:pt x="108770" y="104779"/>
                    </a:cubicBezTo>
                    <a:cubicBezTo>
                      <a:pt x="120581" y="91637"/>
                      <a:pt x="127058" y="75065"/>
                      <a:pt x="126867" y="58304"/>
                    </a:cubicBezTo>
                    <a:cubicBezTo>
                      <a:pt x="126867" y="41542"/>
                      <a:pt x="120391" y="26685"/>
                      <a:pt x="108581" y="16208"/>
                    </a:cubicBezTo>
                    <a:cubicBezTo>
                      <a:pt x="98484" y="7256"/>
                      <a:pt x="85531" y="2494"/>
                      <a:pt x="71624" y="2494"/>
                    </a:cubicBezTo>
                    <a:lnTo>
                      <a:pt x="71624" y="2494"/>
                    </a:lnTo>
                    <a:close/>
                  </a:path>
                </a:pathLst>
              </a:custGeom>
              <a:solidFill>
                <a:srgbClr val="000000"/>
              </a:solidFill>
              <a:ln w="1904" cap="flat">
                <a:noFill/>
                <a:prstDash val="solid"/>
                <a:miter/>
              </a:ln>
            </p:spPr>
            <p:txBody>
              <a:bodyPr rtlCol="0" anchor="ctr"/>
              <a:lstStyle/>
              <a:p>
                <a:endParaRPr lang="fr-FR"/>
              </a:p>
            </p:txBody>
          </p:sp>
        </p:grpSp>
        <p:sp>
          <p:nvSpPr>
            <p:cNvPr id="1644" name="Forme libre 1643">
              <a:extLst>
                <a:ext uri="{FF2B5EF4-FFF2-40B4-BE49-F238E27FC236}">
                  <a16:creationId xmlns:a16="http://schemas.microsoft.com/office/drawing/2014/main" id="{BC52A8B0-B879-9CA3-5854-52DD11EFC292}"/>
                </a:ext>
              </a:extLst>
            </p:cNvPr>
            <p:cNvSpPr/>
            <p:nvPr/>
          </p:nvSpPr>
          <p:spPr>
            <a:xfrm>
              <a:off x="9009462" y="7706006"/>
              <a:ext cx="129344" cy="131065"/>
            </a:xfrm>
            <a:custGeom>
              <a:avLst/>
              <a:gdLst>
                <a:gd name="connsiteX0" fmla="*/ 57719 w 129344"/>
                <a:gd name="connsiteY0" fmla="*/ 131065 h 131065"/>
                <a:gd name="connsiteX1" fmla="*/ 19049 w 129344"/>
                <a:gd name="connsiteY1" fmla="*/ 116589 h 131065"/>
                <a:gd name="connsiteX2" fmla="*/ 0 w 129344"/>
                <a:gd name="connsiteY2" fmla="*/ 72589 h 131065"/>
                <a:gd name="connsiteX3" fmla="*/ 18668 w 129344"/>
                <a:gd name="connsiteY3" fmla="*/ 24589 h 131065"/>
                <a:gd name="connsiteX4" fmla="*/ 64386 w 129344"/>
                <a:gd name="connsiteY4" fmla="*/ 399 h 131065"/>
                <a:gd name="connsiteX5" fmla="*/ 110295 w 129344"/>
                <a:gd name="connsiteY5" fmla="*/ 14494 h 131065"/>
                <a:gd name="connsiteX6" fmla="*/ 129344 w 129344"/>
                <a:gd name="connsiteY6" fmla="*/ 58494 h 131065"/>
                <a:gd name="connsiteX7" fmla="*/ 110675 w 129344"/>
                <a:gd name="connsiteY7" fmla="*/ 106493 h 131065"/>
                <a:gd name="connsiteX8" fmla="*/ 64957 w 129344"/>
                <a:gd name="connsiteY8" fmla="*/ 130684 h 131065"/>
                <a:gd name="connsiteX9" fmla="*/ 57719 w 129344"/>
                <a:gd name="connsiteY9" fmla="*/ 131065 h 131065"/>
                <a:gd name="connsiteX10" fmla="*/ 57719 w 129344"/>
                <a:gd name="connsiteY10" fmla="*/ 131065 h 131065"/>
                <a:gd name="connsiteX11" fmla="*/ 71624 w 129344"/>
                <a:gd name="connsiteY11" fmla="*/ 2494 h 131065"/>
                <a:gd name="connsiteX12" fmla="*/ 64577 w 129344"/>
                <a:gd name="connsiteY12" fmla="*/ 2875 h 131065"/>
                <a:gd name="connsiteX13" fmla="*/ 20573 w 129344"/>
                <a:gd name="connsiteY13" fmla="*/ 26113 h 131065"/>
                <a:gd name="connsiteX14" fmla="*/ 2476 w 129344"/>
                <a:gd name="connsiteY14" fmla="*/ 72589 h 131065"/>
                <a:gd name="connsiteX15" fmla="*/ 20763 w 129344"/>
                <a:gd name="connsiteY15" fmla="*/ 114684 h 131065"/>
                <a:gd name="connsiteX16" fmla="*/ 64767 w 129344"/>
                <a:gd name="connsiteY16" fmla="*/ 128017 h 131065"/>
                <a:gd name="connsiteX17" fmla="*/ 108770 w 129344"/>
                <a:gd name="connsiteY17" fmla="*/ 104779 h 131065"/>
                <a:gd name="connsiteX18" fmla="*/ 126867 w 129344"/>
                <a:gd name="connsiteY18" fmla="*/ 58304 h 131065"/>
                <a:gd name="connsiteX19" fmla="*/ 108581 w 129344"/>
                <a:gd name="connsiteY19" fmla="*/ 16208 h 131065"/>
                <a:gd name="connsiteX20" fmla="*/ 71624 w 129344"/>
                <a:gd name="connsiteY20" fmla="*/ 2494 h 131065"/>
                <a:gd name="connsiteX21" fmla="*/ 71624 w 129344"/>
                <a:gd name="connsiteY21" fmla="*/ 2494 h 13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344" h="131065">
                  <a:moveTo>
                    <a:pt x="57719" y="131065"/>
                  </a:moveTo>
                  <a:cubicBezTo>
                    <a:pt x="43241" y="131065"/>
                    <a:pt x="29716" y="126113"/>
                    <a:pt x="19049" y="116589"/>
                  </a:cubicBezTo>
                  <a:cubicBezTo>
                    <a:pt x="6667" y="105732"/>
                    <a:pt x="0" y="89922"/>
                    <a:pt x="0" y="72589"/>
                  </a:cubicBezTo>
                  <a:cubicBezTo>
                    <a:pt x="0" y="55256"/>
                    <a:pt x="6667" y="38113"/>
                    <a:pt x="18668" y="24589"/>
                  </a:cubicBezTo>
                  <a:cubicBezTo>
                    <a:pt x="30859" y="10875"/>
                    <a:pt x="47051" y="2304"/>
                    <a:pt x="64386" y="399"/>
                  </a:cubicBezTo>
                  <a:cubicBezTo>
                    <a:pt x="81721" y="-1506"/>
                    <a:pt x="98103" y="3447"/>
                    <a:pt x="110295" y="14494"/>
                  </a:cubicBezTo>
                  <a:cubicBezTo>
                    <a:pt x="122486" y="25351"/>
                    <a:pt x="129344" y="41161"/>
                    <a:pt x="129344" y="58494"/>
                  </a:cubicBezTo>
                  <a:cubicBezTo>
                    <a:pt x="129344" y="75827"/>
                    <a:pt x="122677" y="92970"/>
                    <a:pt x="110675" y="106493"/>
                  </a:cubicBezTo>
                  <a:cubicBezTo>
                    <a:pt x="98484" y="120208"/>
                    <a:pt x="82292" y="128779"/>
                    <a:pt x="64957" y="130684"/>
                  </a:cubicBezTo>
                  <a:cubicBezTo>
                    <a:pt x="62481" y="130874"/>
                    <a:pt x="60195" y="131065"/>
                    <a:pt x="57719" y="131065"/>
                  </a:cubicBezTo>
                  <a:lnTo>
                    <a:pt x="57719" y="131065"/>
                  </a:lnTo>
                  <a:close/>
                  <a:moveTo>
                    <a:pt x="71624" y="2494"/>
                  </a:moveTo>
                  <a:cubicBezTo>
                    <a:pt x="69339" y="2494"/>
                    <a:pt x="67053" y="2684"/>
                    <a:pt x="64577" y="2875"/>
                  </a:cubicBezTo>
                  <a:cubicBezTo>
                    <a:pt x="48003" y="4780"/>
                    <a:pt x="32384" y="12970"/>
                    <a:pt x="20573" y="26113"/>
                  </a:cubicBezTo>
                  <a:cubicBezTo>
                    <a:pt x="8762" y="39256"/>
                    <a:pt x="2285" y="55827"/>
                    <a:pt x="2476" y="72589"/>
                  </a:cubicBezTo>
                  <a:cubicBezTo>
                    <a:pt x="2476" y="89351"/>
                    <a:pt x="8953" y="104208"/>
                    <a:pt x="20763" y="114684"/>
                  </a:cubicBezTo>
                  <a:cubicBezTo>
                    <a:pt x="32573" y="125160"/>
                    <a:pt x="48194" y="129922"/>
                    <a:pt x="64767" y="128017"/>
                  </a:cubicBezTo>
                  <a:cubicBezTo>
                    <a:pt x="81340" y="126113"/>
                    <a:pt x="96960" y="117922"/>
                    <a:pt x="108770" y="104779"/>
                  </a:cubicBezTo>
                  <a:cubicBezTo>
                    <a:pt x="120581" y="91637"/>
                    <a:pt x="127058" y="75065"/>
                    <a:pt x="126867" y="58304"/>
                  </a:cubicBezTo>
                  <a:cubicBezTo>
                    <a:pt x="126867" y="41542"/>
                    <a:pt x="120391" y="26685"/>
                    <a:pt x="108581" y="16208"/>
                  </a:cubicBezTo>
                  <a:cubicBezTo>
                    <a:pt x="98484" y="7256"/>
                    <a:pt x="85531" y="2494"/>
                    <a:pt x="71624" y="2494"/>
                  </a:cubicBezTo>
                  <a:lnTo>
                    <a:pt x="71624" y="2494"/>
                  </a:lnTo>
                  <a:close/>
                </a:path>
              </a:pathLst>
            </a:custGeom>
            <a:solidFill>
              <a:srgbClr val="000000"/>
            </a:solidFill>
            <a:ln w="1904" cap="flat">
              <a:noFill/>
              <a:prstDash val="solid"/>
              <a:miter/>
            </a:ln>
          </p:spPr>
          <p:txBody>
            <a:bodyPr rtlCol="0" anchor="ctr"/>
            <a:lstStyle/>
            <a:p>
              <a:endParaRPr lang="fr-FR"/>
            </a:p>
          </p:txBody>
        </p:sp>
        <p:sp>
          <p:nvSpPr>
            <p:cNvPr id="1645" name="Forme libre 1644">
              <a:extLst>
                <a:ext uri="{FF2B5EF4-FFF2-40B4-BE49-F238E27FC236}">
                  <a16:creationId xmlns:a16="http://schemas.microsoft.com/office/drawing/2014/main" id="{1CFD1934-47EF-2FF9-FB8E-BFAFE0B34CB4}"/>
                </a:ext>
              </a:extLst>
            </p:cNvPr>
            <p:cNvSpPr/>
            <p:nvPr/>
          </p:nvSpPr>
          <p:spPr>
            <a:xfrm>
              <a:off x="9067372" y="7879052"/>
              <a:ext cx="96198" cy="130483"/>
            </a:xfrm>
            <a:custGeom>
              <a:avLst/>
              <a:gdLst>
                <a:gd name="connsiteX0" fmla="*/ 25526 w 96198"/>
                <a:gd name="connsiteY0" fmla="*/ 10781 h 130483"/>
                <a:gd name="connsiteX1" fmla="*/ 0 w 96198"/>
                <a:gd name="connsiteY1" fmla="*/ 82018 h 130483"/>
                <a:gd name="connsiteX2" fmla="*/ 32384 w 96198"/>
                <a:gd name="connsiteY2" fmla="*/ 118209 h 130483"/>
                <a:gd name="connsiteX3" fmla="*/ 72196 w 96198"/>
                <a:gd name="connsiteY3" fmla="*/ 124875 h 130483"/>
                <a:gd name="connsiteX4" fmla="*/ 96199 w 96198"/>
                <a:gd name="connsiteY4" fmla="*/ 38590 h 130483"/>
                <a:gd name="connsiteX5" fmla="*/ 25526 w 96198"/>
                <a:gd name="connsiteY5" fmla="*/ 10781 h 130483"/>
                <a:gd name="connsiteX6" fmla="*/ 25526 w 96198"/>
                <a:gd name="connsiteY6" fmla="*/ 10781 h 13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198" h="130483">
                  <a:moveTo>
                    <a:pt x="25526" y="10781"/>
                  </a:moveTo>
                  <a:cubicBezTo>
                    <a:pt x="26288" y="35923"/>
                    <a:pt x="5905" y="72876"/>
                    <a:pt x="0" y="82018"/>
                  </a:cubicBezTo>
                  <a:cubicBezTo>
                    <a:pt x="10286" y="92114"/>
                    <a:pt x="18287" y="106209"/>
                    <a:pt x="32384" y="118209"/>
                  </a:cubicBezTo>
                  <a:cubicBezTo>
                    <a:pt x="48003" y="131542"/>
                    <a:pt x="68387" y="134399"/>
                    <a:pt x="72196" y="124875"/>
                  </a:cubicBezTo>
                  <a:cubicBezTo>
                    <a:pt x="82102" y="99161"/>
                    <a:pt x="96199" y="38590"/>
                    <a:pt x="96199" y="38590"/>
                  </a:cubicBezTo>
                  <a:cubicBezTo>
                    <a:pt x="96199" y="38590"/>
                    <a:pt x="24383" y="-24648"/>
                    <a:pt x="25526" y="10781"/>
                  </a:cubicBezTo>
                  <a:lnTo>
                    <a:pt x="25526" y="10781"/>
                  </a:lnTo>
                  <a:close/>
                </a:path>
              </a:pathLst>
            </a:custGeom>
            <a:solidFill>
              <a:srgbClr val="FFFFFF"/>
            </a:solidFill>
            <a:ln w="1904" cap="flat">
              <a:noFill/>
              <a:prstDash val="solid"/>
              <a:miter/>
            </a:ln>
          </p:spPr>
          <p:txBody>
            <a:bodyPr rtlCol="0" anchor="ctr"/>
            <a:lstStyle/>
            <a:p>
              <a:endParaRPr lang="fr-FR"/>
            </a:p>
          </p:txBody>
        </p:sp>
        <p:sp>
          <p:nvSpPr>
            <p:cNvPr id="1646" name="Forme libre 1645">
              <a:extLst>
                <a:ext uri="{FF2B5EF4-FFF2-40B4-BE49-F238E27FC236}">
                  <a16:creationId xmlns:a16="http://schemas.microsoft.com/office/drawing/2014/main" id="{B212B719-7C7A-7CEC-2EEE-88A92EF94551}"/>
                </a:ext>
              </a:extLst>
            </p:cNvPr>
            <p:cNvSpPr/>
            <p:nvPr/>
          </p:nvSpPr>
          <p:spPr>
            <a:xfrm>
              <a:off x="9066021" y="7877694"/>
              <a:ext cx="98767" cy="133089"/>
            </a:xfrm>
            <a:custGeom>
              <a:avLst/>
              <a:gdLst>
                <a:gd name="connsiteX0" fmla="*/ 62689 w 98767"/>
                <a:gd name="connsiteY0" fmla="*/ 133090 h 133089"/>
                <a:gd name="connsiteX1" fmla="*/ 32973 w 98767"/>
                <a:gd name="connsiteY1" fmla="*/ 120518 h 133089"/>
                <a:gd name="connsiteX2" fmla="*/ 12399 w 98767"/>
                <a:gd name="connsiteY2" fmla="*/ 98042 h 133089"/>
                <a:gd name="connsiteX3" fmla="*/ 399 w 98767"/>
                <a:gd name="connsiteY3" fmla="*/ 84138 h 133089"/>
                <a:gd name="connsiteX4" fmla="*/ 208 w 98767"/>
                <a:gd name="connsiteY4" fmla="*/ 82614 h 133089"/>
                <a:gd name="connsiteX5" fmla="*/ 25543 w 98767"/>
                <a:gd name="connsiteY5" fmla="*/ 12138 h 133089"/>
                <a:gd name="connsiteX6" fmla="*/ 30496 w 98767"/>
                <a:gd name="connsiteY6" fmla="*/ 900 h 133089"/>
                <a:gd name="connsiteX7" fmla="*/ 70690 w 98767"/>
                <a:gd name="connsiteY7" fmla="*/ 17090 h 133089"/>
                <a:gd name="connsiteX8" fmla="*/ 98311 w 98767"/>
                <a:gd name="connsiteY8" fmla="*/ 38804 h 133089"/>
                <a:gd name="connsiteX9" fmla="*/ 98693 w 98767"/>
                <a:gd name="connsiteY9" fmla="*/ 40138 h 133089"/>
                <a:gd name="connsiteX10" fmla="*/ 74500 w 98767"/>
                <a:gd name="connsiteY10" fmla="*/ 126614 h 133089"/>
                <a:gd name="connsiteX11" fmla="*/ 67262 w 98767"/>
                <a:gd name="connsiteY11" fmla="*/ 132518 h 133089"/>
                <a:gd name="connsiteX12" fmla="*/ 62689 w 98767"/>
                <a:gd name="connsiteY12" fmla="*/ 133090 h 133089"/>
                <a:gd name="connsiteX13" fmla="*/ 62689 w 98767"/>
                <a:gd name="connsiteY13" fmla="*/ 133090 h 133089"/>
                <a:gd name="connsiteX14" fmla="*/ 3065 w 98767"/>
                <a:gd name="connsiteY14" fmla="*/ 83185 h 133089"/>
                <a:gd name="connsiteX15" fmla="*/ 14495 w 98767"/>
                <a:gd name="connsiteY15" fmla="*/ 96519 h 133089"/>
                <a:gd name="connsiteX16" fmla="*/ 34687 w 98767"/>
                <a:gd name="connsiteY16" fmla="*/ 118613 h 133089"/>
                <a:gd name="connsiteX17" fmla="*/ 66880 w 98767"/>
                <a:gd name="connsiteY17" fmla="*/ 130042 h 133089"/>
                <a:gd name="connsiteX18" fmla="*/ 72404 w 98767"/>
                <a:gd name="connsiteY18" fmla="*/ 125661 h 133089"/>
                <a:gd name="connsiteX19" fmla="*/ 96216 w 98767"/>
                <a:gd name="connsiteY19" fmla="*/ 40328 h 133089"/>
                <a:gd name="connsiteX20" fmla="*/ 31639 w 98767"/>
                <a:gd name="connsiteY20" fmla="*/ 3376 h 133089"/>
                <a:gd name="connsiteX21" fmla="*/ 28211 w 98767"/>
                <a:gd name="connsiteY21" fmla="*/ 12138 h 133089"/>
                <a:gd name="connsiteX22" fmla="*/ 3065 w 98767"/>
                <a:gd name="connsiteY22" fmla="*/ 83185 h 133089"/>
                <a:gd name="connsiteX23" fmla="*/ 3065 w 98767"/>
                <a:gd name="connsiteY23" fmla="*/ 83185 h 1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767" h="133089">
                  <a:moveTo>
                    <a:pt x="62689" y="133090"/>
                  </a:moveTo>
                  <a:cubicBezTo>
                    <a:pt x="53736" y="133090"/>
                    <a:pt x="42116" y="128328"/>
                    <a:pt x="32973" y="120518"/>
                  </a:cubicBezTo>
                  <a:cubicBezTo>
                    <a:pt x="24591" y="113471"/>
                    <a:pt x="18495" y="105661"/>
                    <a:pt x="12399" y="98042"/>
                  </a:cubicBezTo>
                  <a:cubicBezTo>
                    <a:pt x="8399" y="92899"/>
                    <a:pt x="4589" y="88137"/>
                    <a:pt x="399" y="84138"/>
                  </a:cubicBezTo>
                  <a:cubicBezTo>
                    <a:pt x="17" y="83757"/>
                    <a:pt x="-173" y="82995"/>
                    <a:pt x="208" y="82614"/>
                  </a:cubicBezTo>
                  <a:cubicBezTo>
                    <a:pt x="7066" y="71947"/>
                    <a:pt x="26306" y="35757"/>
                    <a:pt x="25543" y="12138"/>
                  </a:cubicBezTo>
                  <a:cubicBezTo>
                    <a:pt x="25353" y="6424"/>
                    <a:pt x="27067" y="2614"/>
                    <a:pt x="30496" y="900"/>
                  </a:cubicBezTo>
                  <a:cubicBezTo>
                    <a:pt x="37163" y="-2338"/>
                    <a:pt x="50879" y="3186"/>
                    <a:pt x="70690" y="17090"/>
                  </a:cubicBezTo>
                  <a:cubicBezTo>
                    <a:pt x="85358" y="27376"/>
                    <a:pt x="98121" y="38614"/>
                    <a:pt x="98311" y="38804"/>
                  </a:cubicBezTo>
                  <a:cubicBezTo>
                    <a:pt x="98693" y="39185"/>
                    <a:pt x="98882" y="39566"/>
                    <a:pt x="98693" y="40138"/>
                  </a:cubicBezTo>
                  <a:cubicBezTo>
                    <a:pt x="98502" y="40709"/>
                    <a:pt x="84406" y="101090"/>
                    <a:pt x="74500" y="126614"/>
                  </a:cubicBezTo>
                  <a:cubicBezTo>
                    <a:pt x="73357" y="129471"/>
                    <a:pt x="70881" y="131566"/>
                    <a:pt x="67262" y="132518"/>
                  </a:cubicBezTo>
                  <a:cubicBezTo>
                    <a:pt x="66118" y="132899"/>
                    <a:pt x="64404" y="133090"/>
                    <a:pt x="62689" y="133090"/>
                  </a:cubicBezTo>
                  <a:lnTo>
                    <a:pt x="62689" y="133090"/>
                  </a:lnTo>
                  <a:close/>
                  <a:moveTo>
                    <a:pt x="3065" y="83185"/>
                  </a:moveTo>
                  <a:cubicBezTo>
                    <a:pt x="7066" y="87185"/>
                    <a:pt x="10685" y="91757"/>
                    <a:pt x="14495" y="96519"/>
                  </a:cubicBezTo>
                  <a:cubicBezTo>
                    <a:pt x="20400" y="103947"/>
                    <a:pt x="26495" y="111566"/>
                    <a:pt x="34687" y="118613"/>
                  </a:cubicBezTo>
                  <a:cubicBezTo>
                    <a:pt x="46497" y="128518"/>
                    <a:pt x="59832" y="131947"/>
                    <a:pt x="66880" y="130042"/>
                  </a:cubicBezTo>
                  <a:cubicBezTo>
                    <a:pt x="69738" y="129280"/>
                    <a:pt x="71642" y="127947"/>
                    <a:pt x="72404" y="125661"/>
                  </a:cubicBezTo>
                  <a:cubicBezTo>
                    <a:pt x="81548" y="101852"/>
                    <a:pt x="94692" y="47185"/>
                    <a:pt x="96216" y="40328"/>
                  </a:cubicBezTo>
                  <a:cubicBezTo>
                    <a:pt x="81738" y="27757"/>
                    <a:pt x="43450" y="-2338"/>
                    <a:pt x="31639" y="3376"/>
                  </a:cubicBezTo>
                  <a:cubicBezTo>
                    <a:pt x="29163" y="4519"/>
                    <a:pt x="28020" y="7567"/>
                    <a:pt x="28211" y="12138"/>
                  </a:cubicBezTo>
                  <a:cubicBezTo>
                    <a:pt x="28972" y="38804"/>
                    <a:pt x="6684" y="77090"/>
                    <a:pt x="3065" y="83185"/>
                  </a:cubicBezTo>
                  <a:lnTo>
                    <a:pt x="3065" y="83185"/>
                  </a:lnTo>
                  <a:close/>
                </a:path>
              </a:pathLst>
            </a:custGeom>
            <a:solidFill>
              <a:srgbClr val="000000"/>
            </a:solidFill>
            <a:ln w="1904" cap="flat">
              <a:noFill/>
              <a:prstDash val="solid"/>
              <a:miter/>
            </a:ln>
          </p:spPr>
          <p:txBody>
            <a:bodyPr rtlCol="0" anchor="ctr"/>
            <a:lstStyle/>
            <a:p>
              <a:endParaRPr lang="fr-FR"/>
            </a:p>
          </p:txBody>
        </p:sp>
        <p:sp>
          <p:nvSpPr>
            <p:cNvPr id="1647" name="Forme libre 1646">
              <a:extLst>
                <a:ext uri="{FF2B5EF4-FFF2-40B4-BE49-F238E27FC236}">
                  <a16:creationId xmlns:a16="http://schemas.microsoft.com/office/drawing/2014/main" id="{890B441C-8DB3-8CF7-48F6-1C42FE527C22}"/>
                </a:ext>
              </a:extLst>
            </p:cNvPr>
            <p:cNvSpPr/>
            <p:nvPr/>
          </p:nvSpPr>
          <p:spPr>
            <a:xfrm>
              <a:off x="9082152" y="7745103"/>
              <a:ext cx="127373" cy="188147"/>
            </a:xfrm>
            <a:custGeom>
              <a:avLst/>
              <a:gdLst>
                <a:gd name="connsiteX0" fmla="*/ 127137 w 127373"/>
                <a:gd name="connsiteY0" fmla="*/ 93873 h 188147"/>
                <a:gd name="connsiteX1" fmla="*/ 74942 w 127373"/>
                <a:gd name="connsiteY1" fmla="*/ 187777 h 188147"/>
                <a:gd name="connsiteX2" fmla="*/ 12841 w 127373"/>
                <a:gd name="connsiteY2" fmla="*/ 148730 h 188147"/>
                <a:gd name="connsiteX3" fmla="*/ 650 w 127373"/>
                <a:gd name="connsiteY3" fmla="*/ 110063 h 188147"/>
                <a:gd name="connsiteX4" fmla="*/ 67512 w 127373"/>
                <a:gd name="connsiteY4" fmla="*/ 349 h 188147"/>
                <a:gd name="connsiteX5" fmla="*/ 127137 w 127373"/>
                <a:gd name="connsiteY5" fmla="*/ 93873 h 188147"/>
                <a:gd name="connsiteX6" fmla="*/ 127137 w 127373"/>
                <a:gd name="connsiteY6" fmla="*/ 93873 h 18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373" h="188147">
                  <a:moveTo>
                    <a:pt x="127137" y="93873"/>
                  </a:moveTo>
                  <a:cubicBezTo>
                    <a:pt x="129803" y="147968"/>
                    <a:pt x="109802" y="183396"/>
                    <a:pt x="74942" y="187777"/>
                  </a:cubicBezTo>
                  <a:cubicBezTo>
                    <a:pt x="50558" y="190825"/>
                    <a:pt x="26937" y="174825"/>
                    <a:pt x="12841" y="148730"/>
                  </a:cubicBezTo>
                  <a:cubicBezTo>
                    <a:pt x="9602" y="129301"/>
                    <a:pt x="2555" y="124349"/>
                    <a:pt x="650" y="110063"/>
                  </a:cubicBezTo>
                  <a:cubicBezTo>
                    <a:pt x="-5446" y="62635"/>
                    <a:pt x="32462" y="4921"/>
                    <a:pt x="67512" y="349"/>
                  </a:cubicBezTo>
                  <a:cubicBezTo>
                    <a:pt x="102373" y="-4032"/>
                    <a:pt x="124088" y="33111"/>
                    <a:pt x="127137" y="93873"/>
                  </a:cubicBezTo>
                  <a:lnTo>
                    <a:pt x="127137" y="93873"/>
                  </a:lnTo>
                  <a:close/>
                </a:path>
              </a:pathLst>
            </a:custGeom>
            <a:solidFill>
              <a:srgbClr val="FFFFFF"/>
            </a:solidFill>
            <a:ln w="1904" cap="flat">
              <a:noFill/>
              <a:prstDash val="solid"/>
              <a:miter/>
            </a:ln>
          </p:spPr>
          <p:txBody>
            <a:bodyPr rtlCol="0" anchor="ctr"/>
            <a:lstStyle/>
            <a:p>
              <a:endParaRPr lang="fr-FR"/>
            </a:p>
          </p:txBody>
        </p:sp>
        <p:sp>
          <p:nvSpPr>
            <p:cNvPr id="1648" name="Forme libre 1647">
              <a:extLst>
                <a:ext uri="{FF2B5EF4-FFF2-40B4-BE49-F238E27FC236}">
                  <a16:creationId xmlns:a16="http://schemas.microsoft.com/office/drawing/2014/main" id="{0F31EC7D-72A5-87D4-FFAC-6A8CDF6972FA}"/>
                </a:ext>
              </a:extLst>
            </p:cNvPr>
            <p:cNvSpPr/>
            <p:nvPr/>
          </p:nvSpPr>
          <p:spPr>
            <a:xfrm>
              <a:off x="9127414" y="7744119"/>
              <a:ext cx="83640" cy="190475"/>
            </a:xfrm>
            <a:custGeom>
              <a:avLst/>
              <a:gdLst>
                <a:gd name="connsiteX0" fmla="*/ 23393 w 83640"/>
                <a:gd name="connsiteY0" fmla="*/ 190475 h 190475"/>
                <a:gd name="connsiteX1" fmla="*/ 725 w 83640"/>
                <a:gd name="connsiteY1" fmla="*/ 185142 h 190475"/>
                <a:gd name="connsiteX2" fmla="*/ 154 w 83640"/>
                <a:gd name="connsiteY2" fmla="*/ 183428 h 190475"/>
                <a:gd name="connsiteX3" fmla="*/ 1868 w 83640"/>
                <a:gd name="connsiteY3" fmla="*/ 182856 h 190475"/>
                <a:gd name="connsiteX4" fmla="*/ 29489 w 83640"/>
                <a:gd name="connsiteY4" fmla="*/ 187618 h 190475"/>
                <a:gd name="connsiteX5" fmla="*/ 68920 w 83640"/>
                <a:gd name="connsiteY5" fmla="*/ 159809 h 190475"/>
                <a:gd name="connsiteX6" fmla="*/ 80731 w 83640"/>
                <a:gd name="connsiteY6" fmla="*/ 94857 h 190475"/>
                <a:gd name="connsiteX7" fmla="*/ 51967 w 83640"/>
                <a:gd name="connsiteY7" fmla="*/ 11238 h 190475"/>
                <a:gd name="connsiteX8" fmla="*/ 22441 w 83640"/>
                <a:gd name="connsiteY8" fmla="*/ 2857 h 190475"/>
                <a:gd name="connsiteX9" fmla="*/ 21108 w 83640"/>
                <a:gd name="connsiteY9" fmla="*/ 1714 h 190475"/>
                <a:gd name="connsiteX10" fmla="*/ 22250 w 83640"/>
                <a:gd name="connsiteY10" fmla="*/ 381 h 190475"/>
                <a:gd name="connsiteX11" fmla="*/ 53681 w 83640"/>
                <a:gd name="connsiteY11" fmla="*/ 9524 h 190475"/>
                <a:gd name="connsiteX12" fmla="*/ 83398 w 83640"/>
                <a:gd name="connsiteY12" fmla="*/ 95047 h 190475"/>
                <a:gd name="connsiteX13" fmla="*/ 71207 w 83640"/>
                <a:gd name="connsiteY13" fmla="*/ 161333 h 190475"/>
                <a:gd name="connsiteX14" fmla="*/ 30060 w 83640"/>
                <a:gd name="connsiteY14" fmla="*/ 190285 h 190475"/>
                <a:gd name="connsiteX15" fmla="*/ 23393 w 83640"/>
                <a:gd name="connsiteY15" fmla="*/ 190475 h 190475"/>
                <a:gd name="connsiteX16" fmla="*/ 23393 w 83640"/>
                <a:gd name="connsiteY16" fmla="*/ 190475 h 19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640" h="190475">
                  <a:moveTo>
                    <a:pt x="23393" y="190475"/>
                  </a:moveTo>
                  <a:cubicBezTo>
                    <a:pt x="15773" y="190475"/>
                    <a:pt x="8154" y="188571"/>
                    <a:pt x="725" y="185142"/>
                  </a:cubicBezTo>
                  <a:cubicBezTo>
                    <a:pt x="154" y="184761"/>
                    <a:pt x="-228" y="183999"/>
                    <a:pt x="154" y="183428"/>
                  </a:cubicBezTo>
                  <a:cubicBezTo>
                    <a:pt x="534" y="182856"/>
                    <a:pt x="1296" y="182475"/>
                    <a:pt x="1868" y="182856"/>
                  </a:cubicBezTo>
                  <a:cubicBezTo>
                    <a:pt x="10820" y="187237"/>
                    <a:pt x="20155" y="188761"/>
                    <a:pt x="29489" y="187618"/>
                  </a:cubicBezTo>
                  <a:cubicBezTo>
                    <a:pt x="46252" y="185523"/>
                    <a:pt x="59968" y="175809"/>
                    <a:pt x="68920" y="159809"/>
                  </a:cubicBezTo>
                  <a:cubicBezTo>
                    <a:pt x="78065" y="143618"/>
                    <a:pt x="82065" y="121143"/>
                    <a:pt x="80731" y="94857"/>
                  </a:cubicBezTo>
                  <a:cubicBezTo>
                    <a:pt x="78636" y="54857"/>
                    <a:pt x="68540" y="25143"/>
                    <a:pt x="51967" y="11238"/>
                  </a:cubicBezTo>
                  <a:cubicBezTo>
                    <a:pt x="43395" y="4190"/>
                    <a:pt x="33490" y="1333"/>
                    <a:pt x="22441" y="2857"/>
                  </a:cubicBezTo>
                  <a:cubicBezTo>
                    <a:pt x="21679" y="2857"/>
                    <a:pt x="21108" y="2476"/>
                    <a:pt x="21108" y="1714"/>
                  </a:cubicBezTo>
                  <a:cubicBezTo>
                    <a:pt x="21108" y="952"/>
                    <a:pt x="21488" y="381"/>
                    <a:pt x="22250" y="381"/>
                  </a:cubicBezTo>
                  <a:cubicBezTo>
                    <a:pt x="34061" y="-1143"/>
                    <a:pt x="44729" y="1905"/>
                    <a:pt x="53681" y="9524"/>
                  </a:cubicBezTo>
                  <a:cubicBezTo>
                    <a:pt x="70825" y="24000"/>
                    <a:pt x="81302" y="54286"/>
                    <a:pt x="83398" y="95047"/>
                  </a:cubicBezTo>
                  <a:cubicBezTo>
                    <a:pt x="84732" y="121714"/>
                    <a:pt x="80541" y="144571"/>
                    <a:pt x="71207" y="161333"/>
                  </a:cubicBezTo>
                  <a:cubicBezTo>
                    <a:pt x="61873" y="178094"/>
                    <a:pt x="47586" y="188190"/>
                    <a:pt x="30060" y="190285"/>
                  </a:cubicBezTo>
                  <a:cubicBezTo>
                    <a:pt x="27584" y="190285"/>
                    <a:pt x="25679" y="190475"/>
                    <a:pt x="23393" y="190475"/>
                  </a:cubicBezTo>
                  <a:lnTo>
                    <a:pt x="23393" y="190475"/>
                  </a:lnTo>
                  <a:close/>
                </a:path>
              </a:pathLst>
            </a:custGeom>
            <a:solidFill>
              <a:srgbClr val="000000"/>
            </a:solidFill>
            <a:ln w="1904" cap="flat">
              <a:noFill/>
              <a:prstDash val="solid"/>
              <a:miter/>
            </a:ln>
          </p:spPr>
          <p:txBody>
            <a:bodyPr rtlCol="0" anchor="ctr"/>
            <a:lstStyle/>
            <a:p>
              <a:endParaRPr lang="fr-FR"/>
            </a:p>
          </p:txBody>
        </p:sp>
        <p:sp>
          <p:nvSpPr>
            <p:cNvPr id="1649" name="Forme libre 1648">
              <a:extLst>
                <a:ext uri="{FF2B5EF4-FFF2-40B4-BE49-F238E27FC236}">
                  <a16:creationId xmlns:a16="http://schemas.microsoft.com/office/drawing/2014/main" id="{BF64AF37-FB17-39A3-78C3-368DF0669B44}"/>
                </a:ext>
              </a:extLst>
            </p:cNvPr>
            <p:cNvSpPr/>
            <p:nvPr/>
          </p:nvSpPr>
          <p:spPr>
            <a:xfrm rot="-335783">
              <a:off x="9122900" y="7826751"/>
              <a:ext cx="43811" cy="19808"/>
            </a:xfrm>
            <a:custGeom>
              <a:avLst/>
              <a:gdLst>
                <a:gd name="connsiteX0" fmla="*/ 43811 w 43811"/>
                <a:gd name="connsiteY0" fmla="*/ 9904 h 19808"/>
                <a:gd name="connsiteX1" fmla="*/ 21906 w 43811"/>
                <a:gd name="connsiteY1" fmla="*/ 19808 h 19808"/>
                <a:gd name="connsiteX2" fmla="*/ 0 w 43811"/>
                <a:gd name="connsiteY2" fmla="*/ 9904 h 19808"/>
                <a:gd name="connsiteX3" fmla="*/ 21906 w 43811"/>
                <a:gd name="connsiteY3" fmla="*/ 0 h 19808"/>
                <a:gd name="connsiteX4" fmla="*/ 43811 w 43811"/>
                <a:gd name="connsiteY4" fmla="*/ 9904 h 19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11" h="19808">
                  <a:moveTo>
                    <a:pt x="43811" y="9904"/>
                  </a:moveTo>
                  <a:cubicBezTo>
                    <a:pt x="43811" y="15374"/>
                    <a:pt x="34003" y="19808"/>
                    <a:pt x="21906" y="19808"/>
                  </a:cubicBezTo>
                  <a:cubicBezTo>
                    <a:pt x="9808" y="19808"/>
                    <a:pt x="0" y="15374"/>
                    <a:pt x="0" y="9904"/>
                  </a:cubicBezTo>
                  <a:cubicBezTo>
                    <a:pt x="0" y="4434"/>
                    <a:pt x="9808" y="0"/>
                    <a:pt x="21906" y="0"/>
                  </a:cubicBezTo>
                  <a:cubicBezTo>
                    <a:pt x="34003" y="0"/>
                    <a:pt x="43811" y="4434"/>
                    <a:pt x="43811" y="9904"/>
                  </a:cubicBezTo>
                  <a:close/>
                </a:path>
              </a:pathLst>
            </a:custGeom>
            <a:solidFill>
              <a:srgbClr val="FFFFFF"/>
            </a:solidFill>
            <a:ln w="1904" cap="flat">
              <a:noFill/>
              <a:prstDash val="solid"/>
              <a:miter/>
            </a:ln>
          </p:spPr>
          <p:txBody>
            <a:bodyPr rtlCol="0" anchor="ctr"/>
            <a:lstStyle/>
            <a:p>
              <a:endParaRPr lang="fr-FR"/>
            </a:p>
          </p:txBody>
        </p:sp>
        <p:sp>
          <p:nvSpPr>
            <p:cNvPr id="1650" name="Forme libre 1649">
              <a:extLst>
                <a:ext uri="{FF2B5EF4-FFF2-40B4-BE49-F238E27FC236}">
                  <a16:creationId xmlns:a16="http://schemas.microsoft.com/office/drawing/2014/main" id="{599977BE-C064-5EA2-7366-70C38782449E}"/>
                </a:ext>
              </a:extLst>
            </p:cNvPr>
            <p:cNvSpPr/>
            <p:nvPr/>
          </p:nvSpPr>
          <p:spPr>
            <a:xfrm>
              <a:off x="9122018" y="7825567"/>
              <a:ext cx="45957" cy="22551"/>
            </a:xfrm>
            <a:custGeom>
              <a:avLst/>
              <a:gdLst>
                <a:gd name="connsiteX0" fmla="*/ 19264 w 45957"/>
                <a:gd name="connsiteY0" fmla="*/ 22551 h 22551"/>
                <a:gd name="connsiteX1" fmla="*/ 24 w 45957"/>
                <a:gd name="connsiteY1" fmla="*/ 13599 h 22551"/>
                <a:gd name="connsiteX2" fmla="*/ 21931 w 45957"/>
                <a:gd name="connsiteY2" fmla="*/ 265 h 22551"/>
                <a:gd name="connsiteX3" fmla="*/ 45933 w 45957"/>
                <a:gd name="connsiteY3" fmla="*/ 9027 h 22551"/>
                <a:gd name="connsiteX4" fmla="*/ 24027 w 45957"/>
                <a:gd name="connsiteY4" fmla="*/ 22361 h 22551"/>
                <a:gd name="connsiteX5" fmla="*/ 19264 w 45957"/>
                <a:gd name="connsiteY5" fmla="*/ 22551 h 22551"/>
                <a:gd name="connsiteX6" fmla="*/ 26884 w 45957"/>
                <a:gd name="connsiteY6" fmla="*/ 2551 h 22551"/>
                <a:gd name="connsiteX7" fmla="*/ 22122 w 45957"/>
                <a:gd name="connsiteY7" fmla="*/ 2742 h 22551"/>
                <a:gd name="connsiteX8" fmla="*/ 2501 w 45957"/>
                <a:gd name="connsiteY8" fmla="*/ 13218 h 22551"/>
                <a:gd name="connsiteX9" fmla="*/ 23836 w 45957"/>
                <a:gd name="connsiteY9" fmla="*/ 19694 h 22551"/>
                <a:gd name="connsiteX10" fmla="*/ 43457 w 45957"/>
                <a:gd name="connsiteY10" fmla="*/ 9218 h 22551"/>
                <a:gd name="connsiteX11" fmla="*/ 26884 w 45957"/>
                <a:gd name="connsiteY11" fmla="*/ 2551 h 22551"/>
                <a:gd name="connsiteX12" fmla="*/ 26884 w 45957"/>
                <a:gd name="connsiteY12" fmla="*/ 2551 h 2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957" h="22551">
                  <a:moveTo>
                    <a:pt x="19264" y="22551"/>
                  </a:moveTo>
                  <a:cubicBezTo>
                    <a:pt x="8597" y="22551"/>
                    <a:pt x="596" y="18932"/>
                    <a:pt x="24" y="13599"/>
                  </a:cubicBezTo>
                  <a:cubicBezTo>
                    <a:pt x="-547" y="7313"/>
                    <a:pt x="8978" y="1599"/>
                    <a:pt x="21931" y="265"/>
                  </a:cubicBezTo>
                  <a:cubicBezTo>
                    <a:pt x="34885" y="-1068"/>
                    <a:pt x="45362" y="2742"/>
                    <a:pt x="45933" y="9027"/>
                  </a:cubicBezTo>
                  <a:cubicBezTo>
                    <a:pt x="46505" y="15313"/>
                    <a:pt x="36981" y="21027"/>
                    <a:pt x="24027" y="22361"/>
                  </a:cubicBezTo>
                  <a:cubicBezTo>
                    <a:pt x="22503" y="22361"/>
                    <a:pt x="20789" y="22551"/>
                    <a:pt x="19264" y="22551"/>
                  </a:cubicBezTo>
                  <a:close/>
                  <a:moveTo>
                    <a:pt x="26884" y="2551"/>
                  </a:moveTo>
                  <a:cubicBezTo>
                    <a:pt x="25360" y="2551"/>
                    <a:pt x="23836" y="2551"/>
                    <a:pt x="22122" y="2742"/>
                  </a:cubicBezTo>
                  <a:cubicBezTo>
                    <a:pt x="9930" y="3885"/>
                    <a:pt x="2120" y="9027"/>
                    <a:pt x="2501" y="13218"/>
                  </a:cubicBezTo>
                  <a:cubicBezTo>
                    <a:pt x="2882" y="17408"/>
                    <a:pt x="11645" y="20837"/>
                    <a:pt x="23836" y="19694"/>
                  </a:cubicBezTo>
                  <a:cubicBezTo>
                    <a:pt x="36028" y="18551"/>
                    <a:pt x="43838" y="13408"/>
                    <a:pt x="43457" y="9218"/>
                  </a:cubicBezTo>
                  <a:cubicBezTo>
                    <a:pt x="43266" y="5789"/>
                    <a:pt x="36599" y="2551"/>
                    <a:pt x="26884" y="2551"/>
                  </a:cubicBezTo>
                  <a:lnTo>
                    <a:pt x="26884" y="2551"/>
                  </a:lnTo>
                  <a:close/>
                </a:path>
              </a:pathLst>
            </a:custGeom>
            <a:solidFill>
              <a:srgbClr val="000000"/>
            </a:solidFill>
            <a:ln w="1904" cap="flat">
              <a:noFill/>
              <a:prstDash val="solid"/>
              <a:miter/>
            </a:ln>
          </p:spPr>
          <p:txBody>
            <a:bodyPr rtlCol="0" anchor="ctr"/>
            <a:lstStyle/>
            <a:p>
              <a:endParaRPr lang="fr-FR"/>
            </a:p>
          </p:txBody>
        </p:sp>
        <p:sp>
          <p:nvSpPr>
            <p:cNvPr id="1651" name="Forme libre 1650">
              <a:extLst>
                <a:ext uri="{FF2B5EF4-FFF2-40B4-BE49-F238E27FC236}">
                  <a16:creationId xmlns:a16="http://schemas.microsoft.com/office/drawing/2014/main" id="{77928947-3400-0947-5AAA-0A7003ED1322}"/>
                </a:ext>
              </a:extLst>
            </p:cNvPr>
            <p:cNvSpPr/>
            <p:nvPr/>
          </p:nvSpPr>
          <p:spPr>
            <a:xfrm rot="-438800">
              <a:off x="9178943" y="7819555"/>
              <a:ext cx="41528" cy="19810"/>
            </a:xfrm>
            <a:custGeom>
              <a:avLst/>
              <a:gdLst>
                <a:gd name="connsiteX0" fmla="*/ 41529 w 41528"/>
                <a:gd name="connsiteY0" fmla="*/ 9905 h 19810"/>
                <a:gd name="connsiteX1" fmla="*/ 20764 w 41528"/>
                <a:gd name="connsiteY1" fmla="*/ 19810 h 19810"/>
                <a:gd name="connsiteX2" fmla="*/ 0 w 41528"/>
                <a:gd name="connsiteY2" fmla="*/ 9905 h 19810"/>
                <a:gd name="connsiteX3" fmla="*/ 20764 w 41528"/>
                <a:gd name="connsiteY3" fmla="*/ 0 h 19810"/>
                <a:gd name="connsiteX4" fmla="*/ 41529 w 41528"/>
                <a:gd name="connsiteY4" fmla="*/ 9905 h 19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28" h="19810">
                  <a:moveTo>
                    <a:pt x="41529" y="9905"/>
                  </a:moveTo>
                  <a:cubicBezTo>
                    <a:pt x="41529" y="15375"/>
                    <a:pt x="32232" y="19810"/>
                    <a:pt x="20764" y="19810"/>
                  </a:cubicBezTo>
                  <a:cubicBezTo>
                    <a:pt x="9296" y="19810"/>
                    <a:pt x="0" y="15375"/>
                    <a:pt x="0" y="9905"/>
                  </a:cubicBezTo>
                  <a:cubicBezTo>
                    <a:pt x="0" y="4435"/>
                    <a:pt x="9296" y="0"/>
                    <a:pt x="20764" y="0"/>
                  </a:cubicBezTo>
                  <a:cubicBezTo>
                    <a:pt x="32232" y="0"/>
                    <a:pt x="41529" y="4435"/>
                    <a:pt x="41529" y="9905"/>
                  </a:cubicBezTo>
                  <a:close/>
                </a:path>
              </a:pathLst>
            </a:custGeom>
            <a:solidFill>
              <a:srgbClr val="FFFFFF"/>
            </a:solidFill>
            <a:ln w="1904" cap="flat">
              <a:noFill/>
              <a:prstDash val="solid"/>
              <a:miter/>
            </a:ln>
          </p:spPr>
          <p:txBody>
            <a:bodyPr rtlCol="0" anchor="ctr"/>
            <a:lstStyle/>
            <a:p>
              <a:endParaRPr lang="fr-FR"/>
            </a:p>
          </p:txBody>
        </p:sp>
        <p:sp>
          <p:nvSpPr>
            <p:cNvPr id="1652" name="Forme libre 1651">
              <a:extLst>
                <a:ext uri="{FF2B5EF4-FFF2-40B4-BE49-F238E27FC236}">
                  <a16:creationId xmlns:a16="http://schemas.microsoft.com/office/drawing/2014/main" id="{231EF62E-9A65-F0A6-EC0D-B8BF69BEEA27}"/>
                </a:ext>
              </a:extLst>
            </p:cNvPr>
            <p:cNvSpPr/>
            <p:nvPr/>
          </p:nvSpPr>
          <p:spPr>
            <a:xfrm>
              <a:off x="9177621" y="7818016"/>
              <a:ext cx="43712" cy="22673"/>
            </a:xfrm>
            <a:custGeom>
              <a:avLst/>
              <a:gdLst>
                <a:gd name="connsiteX0" fmla="*/ 17571 w 43712"/>
                <a:gd name="connsiteY0" fmla="*/ 22674 h 22673"/>
                <a:gd name="connsiteX1" fmla="*/ 45 w 43712"/>
                <a:gd name="connsiteY1" fmla="*/ 14102 h 22673"/>
                <a:gd name="connsiteX2" fmla="*/ 20428 w 43712"/>
                <a:gd name="connsiteY2" fmla="*/ 388 h 22673"/>
                <a:gd name="connsiteX3" fmla="*/ 35857 w 43712"/>
                <a:gd name="connsiteY3" fmla="*/ 1341 h 22673"/>
                <a:gd name="connsiteX4" fmla="*/ 43668 w 43712"/>
                <a:gd name="connsiteY4" fmla="*/ 8388 h 22673"/>
                <a:gd name="connsiteX5" fmla="*/ 23286 w 43712"/>
                <a:gd name="connsiteY5" fmla="*/ 22102 h 22673"/>
                <a:gd name="connsiteX6" fmla="*/ 17571 w 43712"/>
                <a:gd name="connsiteY6" fmla="*/ 22674 h 22673"/>
                <a:gd name="connsiteX7" fmla="*/ 17571 w 43712"/>
                <a:gd name="connsiteY7" fmla="*/ 22674 h 22673"/>
                <a:gd name="connsiteX8" fmla="*/ 26143 w 43712"/>
                <a:gd name="connsiteY8" fmla="*/ 2484 h 22673"/>
                <a:gd name="connsiteX9" fmla="*/ 20809 w 43712"/>
                <a:gd name="connsiteY9" fmla="*/ 2864 h 22673"/>
                <a:gd name="connsiteX10" fmla="*/ 2521 w 43712"/>
                <a:gd name="connsiteY10" fmla="*/ 13721 h 22673"/>
                <a:gd name="connsiteX11" fmla="*/ 22904 w 43712"/>
                <a:gd name="connsiteY11" fmla="*/ 19817 h 22673"/>
                <a:gd name="connsiteX12" fmla="*/ 41192 w 43712"/>
                <a:gd name="connsiteY12" fmla="*/ 8960 h 22673"/>
                <a:gd name="connsiteX13" fmla="*/ 35096 w 43712"/>
                <a:gd name="connsiteY13" fmla="*/ 3817 h 22673"/>
                <a:gd name="connsiteX14" fmla="*/ 26143 w 43712"/>
                <a:gd name="connsiteY14" fmla="*/ 2484 h 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712" h="22673">
                  <a:moveTo>
                    <a:pt x="17571" y="22674"/>
                  </a:moveTo>
                  <a:cubicBezTo>
                    <a:pt x="7856" y="22674"/>
                    <a:pt x="616" y="19245"/>
                    <a:pt x="45" y="14102"/>
                  </a:cubicBezTo>
                  <a:cubicBezTo>
                    <a:pt x="-717" y="8007"/>
                    <a:pt x="8236" y="1912"/>
                    <a:pt x="20428" y="388"/>
                  </a:cubicBezTo>
                  <a:cubicBezTo>
                    <a:pt x="26143" y="-374"/>
                    <a:pt x="31667" y="7"/>
                    <a:pt x="35857" y="1341"/>
                  </a:cubicBezTo>
                  <a:cubicBezTo>
                    <a:pt x="40430" y="2864"/>
                    <a:pt x="43287" y="5341"/>
                    <a:pt x="43668" y="8388"/>
                  </a:cubicBezTo>
                  <a:cubicBezTo>
                    <a:pt x="44430" y="14483"/>
                    <a:pt x="35477" y="20579"/>
                    <a:pt x="23286" y="22102"/>
                  </a:cubicBezTo>
                  <a:cubicBezTo>
                    <a:pt x="21190" y="22484"/>
                    <a:pt x="19285" y="22674"/>
                    <a:pt x="17571" y="22674"/>
                  </a:cubicBezTo>
                  <a:lnTo>
                    <a:pt x="17571" y="22674"/>
                  </a:lnTo>
                  <a:close/>
                  <a:moveTo>
                    <a:pt x="26143" y="2484"/>
                  </a:moveTo>
                  <a:cubicBezTo>
                    <a:pt x="24428" y="2484"/>
                    <a:pt x="22714" y="2674"/>
                    <a:pt x="20809" y="2864"/>
                  </a:cubicBezTo>
                  <a:cubicBezTo>
                    <a:pt x="9188" y="4388"/>
                    <a:pt x="1950" y="9721"/>
                    <a:pt x="2521" y="13721"/>
                  </a:cubicBezTo>
                  <a:cubicBezTo>
                    <a:pt x="3093" y="17912"/>
                    <a:pt x="11475" y="21150"/>
                    <a:pt x="22904" y="19817"/>
                  </a:cubicBezTo>
                  <a:cubicBezTo>
                    <a:pt x="34524" y="18293"/>
                    <a:pt x="41763" y="12960"/>
                    <a:pt x="41192" y="8960"/>
                  </a:cubicBezTo>
                  <a:cubicBezTo>
                    <a:pt x="41001" y="6864"/>
                    <a:pt x="38715" y="5150"/>
                    <a:pt x="35096" y="3817"/>
                  </a:cubicBezTo>
                  <a:cubicBezTo>
                    <a:pt x="32429" y="2864"/>
                    <a:pt x="29381" y="2484"/>
                    <a:pt x="26143" y="2484"/>
                  </a:cubicBezTo>
                  <a:close/>
                </a:path>
              </a:pathLst>
            </a:custGeom>
            <a:solidFill>
              <a:srgbClr val="000000"/>
            </a:solidFill>
            <a:ln w="1904" cap="flat">
              <a:noFill/>
              <a:prstDash val="solid"/>
              <a:miter/>
            </a:ln>
          </p:spPr>
          <p:txBody>
            <a:bodyPr rtlCol="0" anchor="ctr"/>
            <a:lstStyle/>
            <a:p>
              <a:endParaRPr lang="fr-FR"/>
            </a:p>
          </p:txBody>
        </p:sp>
        <p:sp>
          <p:nvSpPr>
            <p:cNvPr id="1653" name="Forme libre 1652">
              <a:extLst>
                <a:ext uri="{FF2B5EF4-FFF2-40B4-BE49-F238E27FC236}">
                  <a16:creationId xmlns:a16="http://schemas.microsoft.com/office/drawing/2014/main" id="{4193BF81-E19D-6119-133B-1A381835EE61}"/>
                </a:ext>
              </a:extLst>
            </p:cNvPr>
            <p:cNvSpPr/>
            <p:nvPr/>
          </p:nvSpPr>
          <p:spPr>
            <a:xfrm>
              <a:off x="9171979" y="7796351"/>
              <a:ext cx="60331" cy="65100"/>
            </a:xfrm>
            <a:custGeom>
              <a:avLst/>
              <a:gdLst>
                <a:gd name="connsiteX0" fmla="*/ 30642 w 60331"/>
                <a:gd name="connsiteY0" fmla="*/ 65101 h 65100"/>
                <a:gd name="connsiteX1" fmla="*/ 11211 w 60331"/>
                <a:gd name="connsiteY1" fmla="*/ 57482 h 65100"/>
                <a:gd name="connsiteX2" fmla="*/ 163 w 60331"/>
                <a:gd name="connsiteY2" fmla="*/ 35386 h 65100"/>
                <a:gd name="connsiteX3" fmla="*/ 27023 w 60331"/>
                <a:gd name="connsiteY3" fmla="*/ 148 h 65100"/>
                <a:gd name="connsiteX4" fmla="*/ 60168 w 60331"/>
                <a:gd name="connsiteY4" fmla="*/ 29672 h 65100"/>
                <a:gd name="connsiteX5" fmla="*/ 33308 w 60331"/>
                <a:gd name="connsiteY5" fmla="*/ 64910 h 65100"/>
                <a:gd name="connsiteX6" fmla="*/ 30642 w 60331"/>
                <a:gd name="connsiteY6" fmla="*/ 65101 h 65100"/>
                <a:gd name="connsiteX7" fmla="*/ 29880 w 60331"/>
                <a:gd name="connsiteY7" fmla="*/ 2625 h 65100"/>
                <a:gd name="connsiteX8" fmla="*/ 27403 w 60331"/>
                <a:gd name="connsiteY8" fmla="*/ 2815 h 65100"/>
                <a:gd name="connsiteX9" fmla="*/ 2830 w 60331"/>
                <a:gd name="connsiteY9" fmla="*/ 35386 h 65100"/>
                <a:gd name="connsiteX10" fmla="*/ 12925 w 60331"/>
                <a:gd name="connsiteY10" fmla="*/ 55767 h 65100"/>
                <a:gd name="connsiteX11" fmla="*/ 33118 w 60331"/>
                <a:gd name="connsiteY11" fmla="*/ 62624 h 65100"/>
                <a:gd name="connsiteX12" fmla="*/ 57691 w 60331"/>
                <a:gd name="connsiteY12" fmla="*/ 30053 h 65100"/>
                <a:gd name="connsiteX13" fmla="*/ 29880 w 60331"/>
                <a:gd name="connsiteY13" fmla="*/ 2625 h 65100"/>
                <a:gd name="connsiteX14" fmla="*/ 29880 w 60331"/>
                <a:gd name="connsiteY14" fmla="*/ 2625 h 6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331" h="65100">
                  <a:moveTo>
                    <a:pt x="30642" y="65101"/>
                  </a:moveTo>
                  <a:cubicBezTo>
                    <a:pt x="23593" y="65101"/>
                    <a:pt x="16735" y="62434"/>
                    <a:pt x="11211" y="57482"/>
                  </a:cubicBezTo>
                  <a:cubicBezTo>
                    <a:pt x="4925" y="51958"/>
                    <a:pt x="1115" y="44148"/>
                    <a:pt x="163" y="35386"/>
                  </a:cubicBezTo>
                  <a:cubicBezTo>
                    <a:pt x="-1551" y="17482"/>
                    <a:pt x="10449" y="1672"/>
                    <a:pt x="27023" y="148"/>
                  </a:cubicBezTo>
                  <a:cubicBezTo>
                    <a:pt x="43595" y="-1566"/>
                    <a:pt x="58454" y="11768"/>
                    <a:pt x="60168" y="29672"/>
                  </a:cubicBezTo>
                  <a:cubicBezTo>
                    <a:pt x="61882" y="47577"/>
                    <a:pt x="49882" y="63386"/>
                    <a:pt x="33308" y="64910"/>
                  </a:cubicBezTo>
                  <a:cubicBezTo>
                    <a:pt x="32547" y="65101"/>
                    <a:pt x="31594" y="65101"/>
                    <a:pt x="30642" y="65101"/>
                  </a:cubicBezTo>
                  <a:close/>
                  <a:moveTo>
                    <a:pt x="29880" y="2625"/>
                  </a:moveTo>
                  <a:cubicBezTo>
                    <a:pt x="29117" y="2625"/>
                    <a:pt x="28165" y="2625"/>
                    <a:pt x="27403" y="2815"/>
                  </a:cubicBezTo>
                  <a:cubicBezTo>
                    <a:pt x="12354" y="4339"/>
                    <a:pt x="1306" y="18815"/>
                    <a:pt x="2830" y="35386"/>
                  </a:cubicBezTo>
                  <a:cubicBezTo>
                    <a:pt x="3591" y="43386"/>
                    <a:pt x="7211" y="50624"/>
                    <a:pt x="12925" y="55767"/>
                  </a:cubicBezTo>
                  <a:cubicBezTo>
                    <a:pt x="18640" y="60910"/>
                    <a:pt x="25879" y="63196"/>
                    <a:pt x="33118" y="62624"/>
                  </a:cubicBezTo>
                  <a:cubicBezTo>
                    <a:pt x="48166" y="61101"/>
                    <a:pt x="59216" y="46624"/>
                    <a:pt x="57691" y="30053"/>
                  </a:cubicBezTo>
                  <a:cubicBezTo>
                    <a:pt x="56358" y="14434"/>
                    <a:pt x="43976" y="2625"/>
                    <a:pt x="29880" y="2625"/>
                  </a:cubicBezTo>
                  <a:lnTo>
                    <a:pt x="29880" y="2625"/>
                  </a:lnTo>
                  <a:close/>
                </a:path>
              </a:pathLst>
            </a:custGeom>
            <a:solidFill>
              <a:srgbClr val="000000"/>
            </a:solidFill>
            <a:ln w="1904" cap="flat">
              <a:noFill/>
              <a:prstDash val="solid"/>
              <a:miter/>
            </a:ln>
          </p:spPr>
          <p:txBody>
            <a:bodyPr rtlCol="0" anchor="ctr"/>
            <a:lstStyle/>
            <a:p>
              <a:endParaRPr lang="fr-FR"/>
            </a:p>
          </p:txBody>
        </p:sp>
        <p:sp>
          <p:nvSpPr>
            <p:cNvPr id="1654" name="Forme libre 1653">
              <a:extLst>
                <a:ext uri="{FF2B5EF4-FFF2-40B4-BE49-F238E27FC236}">
                  <a16:creationId xmlns:a16="http://schemas.microsoft.com/office/drawing/2014/main" id="{AE85268E-695B-0386-4202-2747F2882029}"/>
                </a:ext>
              </a:extLst>
            </p:cNvPr>
            <p:cNvSpPr/>
            <p:nvPr/>
          </p:nvSpPr>
          <p:spPr>
            <a:xfrm>
              <a:off x="9164903" y="7839166"/>
              <a:ext cx="26529" cy="25523"/>
            </a:xfrm>
            <a:custGeom>
              <a:avLst/>
              <a:gdLst>
                <a:gd name="connsiteX0" fmla="*/ 9715 w 26529"/>
                <a:gd name="connsiteY0" fmla="*/ 0 h 25523"/>
                <a:gd name="connsiteX1" fmla="*/ 21336 w 26529"/>
                <a:gd name="connsiteY1" fmla="*/ 9524 h 25523"/>
                <a:gd name="connsiteX2" fmla="*/ 18859 w 26529"/>
                <a:gd name="connsiteY2" fmla="*/ 25524 h 25523"/>
                <a:gd name="connsiteX3" fmla="*/ 0 w 26529"/>
                <a:gd name="connsiteY3" fmla="*/ 11619 h 25523"/>
                <a:gd name="connsiteX4" fmla="*/ 9715 w 26529"/>
                <a:gd name="connsiteY4" fmla="*/ 0 h 25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29" h="25523">
                  <a:moveTo>
                    <a:pt x="9715" y="0"/>
                  </a:moveTo>
                  <a:cubicBezTo>
                    <a:pt x="10477" y="3429"/>
                    <a:pt x="14859" y="8762"/>
                    <a:pt x="21336" y="9524"/>
                  </a:cubicBezTo>
                  <a:cubicBezTo>
                    <a:pt x="27050" y="10095"/>
                    <a:pt x="30289" y="22476"/>
                    <a:pt x="18859" y="25524"/>
                  </a:cubicBezTo>
                  <a:lnTo>
                    <a:pt x="0" y="11619"/>
                  </a:lnTo>
                  <a:lnTo>
                    <a:pt x="9715" y="0"/>
                  </a:lnTo>
                  <a:close/>
                </a:path>
              </a:pathLst>
            </a:custGeom>
            <a:solidFill>
              <a:srgbClr val="FFFFFF"/>
            </a:solidFill>
            <a:ln w="1904" cap="flat">
              <a:noFill/>
              <a:prstDash val="solid"/>
              <a:miter/>
            </a:ln>
          </p:spPr>
          <p:txBody>
            <a:bodyPr rtlCol="0" anchor="ctr"/>
            <a:lstStyle/>
            <a:p>
              <a:endParaRPr lang="fr-FR"/>
            </a:p>
          </p:txBody>
        </p:sp>
        <p:sp>
          <p:nvSpPr>
            <p:cNvPr id="1655" name="Forme libre 1654">
              <a:extLst>
                <a:ext uri="{FF2B5EF4-FFF2-40B4-BE49-F238E27FC236}">
                  <a16:creationId xmlns:a16="http://schemas.microsoft.com/office/drawing/2014/main" id="{2B6A8130-8F5E-76DB-509A-6373FE3D141A}"/>
                </a:ext>
              </a:extLst>
            </p:cNvPr>
            <p:cNvSpPr/>
            <p:nvPr/>
          </p:nvSpPr>
          <p:spPr>
            <a:xfrm>
              <a:off x="9114832" y="7803800"/>
              <a:ext cx="60331" cy="64889"/>
            </a:xfrm>
            <a:custGeom>
              <a:avLst/>
              <a:gdLst>
                <a:gd name="connsiteX0" fmla="*/ 30642 w 60331"/>
                <a:gd name="connsiteY0" fmla="*/ 64889 h 64889"/>
                <a:gd name="connsiteX1" fmla="*/ 163 w 60331"/>
                <a:gd name="connsiteY1" fmla="*/ 35366 h 64889"/>
                <a:gd name="connsiteX2" fmla="*/ 27023 w 60331"/>
                <a:gd name="connsiteY2" fmla="*/ 128 h 64889"/>
                <a:gd name="connsiteX3" fmla="*/ 49119 w 60331"/>
                <a:gd name="connsiteY3" fmla="*/ 7557 h 64889"/>
                <a:gd name="connsiteX4" fmla="*/ 60168 w 60331"/>
                <a:gd name="connsiteY4" fmla="*/ 29651 h 64889"/>
                <a:gd name="connsiteX5" fmla="*/ 33308 w 60331"/>
                <a:gd name="connsiteY5" fmla="*/ 64889 h 64889"/>
                <a:gd name="connsiteX6" fmla="*/ 30642 w 60331"/>
                <a:gd name="connsiteY6" fmla="*/ 64889 h 64889"/>
                <a:gd name="connsiteX7" fmla="*/ 29880 w 60331"/>
                <a:gd name="connsiteY7" fmla="*/ 2414 h 64889"/>
                <a:gd name="connsiteX8" fmla="*/ 27403 w 60331"/>
                <a:gd name="connsiteY8" fmla="*/ 2604 h 64889"/>
                <a:gd name="connsiteX9" fmla="*/ 2830 w 60331"/>
                <a:gd name="connsiteY9" fmla="*/ 35175 h 64889"/>
                <a:gd name="connsiteX10" fmla="*/ 33308 w 60331"/>
                <a:gd name="connsiteY10" fmla="*/ 62414 h 64889"/>
                <a:gd name="connsiteX11" fmla="*/ 57882 w 60331"/>
                <a:gd name="connsiteY11" fmla="*/ 29842 h 64889"/>
                <a:gd name="connsiteX12" fmla="*/ 47786 w 60331"/>
                <a:gd name="connsiteY12" fmla="*/ 9461 h 64889"/>
                <a:gd name="connsiteX13" fmla="*/ 29880 w 60331"/>
                <a:gd name="connsiteY13" fmla="*/ 2414 h 64889"/>
                <a:gd name="connsiteX14" fmla="*/ 29880 w 60331"/>
                <a:gd name="connsiteY14" fmla="*/ 2414 h 6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331" h="64889">
                  <a:moveTo>
                    <a:pt x="30642" y="64889"/>
                  </a:moveTo>
                  <a:cubicBezTo>
                    <a:pt x="15212" y="64889"/>
                    <a:pt x="1877" y="52128"/>
                    <a:pt x="163" y="35366"/>
                  </a:cubicBezTo>
                  <a:cubicBezTo>
                    <a:pt x="-1551" y="17461"/>
                    <a:pt x="10449" y="1652"/>
                    <a:pt x="27023" y="128"/>
                  </a:cubicBezTo>
                  <a:cubicBezTo>
                    <a:pt x="35023" y="-634"/>
                    <a:pt x="42833" y="2032"/>
                    <a:pt x="49119" y="7557"/>
                  </a:cubicBezTo>
                  <a:cubicBezTo>
                    <a:pt x="55406" y="13080"/>
                    <a:pt x="59216" y="20890"/>
                    <a:pt x="60168" y="29651"/>
                  </a:cubicBezTo>
                  <a:cubicBezTo>
                    <a:pt x="61882" y="47556"/>
                    <a:pt x="49882" y="63366"/>
                    <a:pt x="33308" y="64889"/>
                  </a:cubicBezTo>
                  <a:cubicBezTo>
                    <a:pt x="32356" y="64889"/>
                    <a:pt x="31594" y="64889"/>
                    <a:pt x="30642" y="64889"/>
                  </a:cubicBezTo>
                  <a:close/>
                  <a:moveTo>
                    <a:pt x="29880" y="2414"/>
                  </a:moveTo>
                  <a:cubicBezTo>
                    <a:pt x="29117" y="2414"/>
                    <a:pt x="28165" y="2414"/>
                    <a:pt x="27403" y="2604"/>
                  </a:cubicBezTo>
                  <a:cubicBezTo>
                    <a:pt x="12354" y="4128"/>
                    <a:pt x="1306" y="18604"/>
                    <a:pt x="2830" y="35175"/>
                  </a:cubicBezTo>
                  <a:cubicBezTo>
                    <a:pt x="4544" y="51556"/>
                    <a:pt x="18069" y="63747"/>
                    <a:pt x="33308" y="62414"/>
                  </a:cubicBezTo>
                  <a:cubicBezTo>
                    <a:pt x="48357" y="60890"/>
                    <a:pt x="59406" y="46413"/>
                    <a:pt x="57882" y="29842"/>
                  </a:cubicBezTo>
                  <a:cubicBezTo>
                    <a:pt x="57120" y="21842"/>
                    <a:pt x="53501" y="14604"/>
                    <a:pt x="47786" y="9461"/>
                  </a:cubicBezTo>
                  <a:cubicBezTo>
                    <a:pt x="42452" y="4699"/>
                    <a:pt x="36166" y="2414"/>
                    <a:pt x="29880" y="2414"/>
                  </a:cubicBezTo>
                  <a:lnTo>
                    <a:pt x="29880" y="2414"/>
                  </a:lnTo>
                  <a:close/>
                </a:path>
              </a:pathLst>
            </a:custGeom>
            <a:solidFill>
              <a:srgbClr val="000000"/>
            </a:solidFill>
            <a:ln w="1904" cap="flat">
              <a:noFill/>
              <a:prstDash val="solid"/>
              <a:miter/>
            </a:ln>
          </p:spPr>
          <p:txBody>
            <a:bodyPr rtlCol="0" anchor="ctr"/>
            <a:lstStyle/>
            <a:p>
              <a:endParaRPr lang="fr-FR"/>
            </a:p>
          </p:txBody>
        </p:sp>
        <p:sp>
          <p:nvSpPr>
            <p:cNvPr id="1656" name="Forme libre 1655">
              <a:extLst>
                <a:ext uri="{FF2B5EF4-FFF2-40B4-BE49-F238E27FC236}">
                  <a16:creationId xmlns:a16="http://schemas.microsoft.com/office/drawing/2014/main" id="{3F342937-92CD-3AEF-7713-3E495B96BB7E}"/>
                </a:ext>
              </a:extLst>
            </p:cNvPr>
            <p:cNvSpPr/>
            <p:nvPr/>
          </p:nvSpPr>
          <p:spPr>
            <a:xfrm>
              <a:off x="9146902" y="7874975"/>
              <a:ext cx="26192" cy="20554"/>
            </a:xfrm>
            <a:custGeom>
              <a:avLst/>
              <a:gdLst>
                <a:gd name="connsiteX0" fmla="*/ 1429 w 26192"/>
                <a:gd name="connsiteY0" fmla="*/ 0 h 20554"/>
                <a:gd name="connsiteX1" fmla="*/ 8096 w 26192"/>
                <a:gd name="connsiteY1" fmla="*/ 20381 h 20554"/>
                <a:gd name="connsiteX2" fmla="*/ 26193 w 26192"/>
                <a:gd name="connsiteY2" fmla="*/ 3429 h 20554"/>
                <a:gd name="connsiteX3" fmla="*/ 1429 w 26192"/>
                <a:gd name="connsiteY3" fmla="*/ 0 h 20554"/>
              </a:gdLst>
              <a:ahLst/>
              <a:cxnLst>
                <a:cxn ang="0">
                  <a:pos x="connsiteX0" y="connsiteY0"/>
                </a:cxn>
                <a:cxn ang="0">
                  <a:pos x="connsiteX1" y="connsiteY1"/>
                </a:cxn>
                <a:cxn ang="0">
                  <a:pos x="connsiteX2" y="connsiteY2"/>
                </a:cxn>
                <a:cxn ang="0">
                  <a:pos x="connsiteX3" y="connsiteY3"/>
                </a:cxn>
              </a:cxnLst>
              <a:rect l="l" t="t" r="r" b="b"/>
              <a:pathLst>
                <a:path w="26192" h="20554">
                  <a:moveTo>
                    <a:pt x="1429" y="0"/>
                  </a:moveTo>
                  <a:cubicBezTo>
                    <a:pt x="-1810" y="7047"/>
                    <a:pt x="476" y="18667"/>
                    <a:pt x="8096" y="20381"/>
                  </a:cubicBezTo>
                  <a:cubicBezTo>
                    <a:pt x="15334" y="21905"/>
                    <a:pt x="23716" y="13143"/>
                    <a:pt x="26193" y="3429"/>
                  </a:cubicBezTo>
                  <a:cubicBezTo>
                    <a:pt x="18573" y="5143"/>
                    <a:pt x="9429" y="5143"/>
                    <a:pt x="1429" y="0"/>
                  </a:cubicBezTo>
                  <a:close/>
                </a:path>
              </a:pathLst>
            </a:custGeom>
            <a:solidFill>
              <a:srgbClr val="FFFFFF"/>
            </a:solidFill>
            <a:ln w="1904" cap="flat">
              <a:noFill/>
              <a:prstDash val="solid"/>
              <a:miter/>
            </a:ln>
          </p:spPr>
          <p:txBody>
            <a:bodyPr rtlCol="0" anchor="ctr"/>
            <a:lstStyle/>
            <a:p>
              <a:endParaRPr lang="fr-FR"/>
            </a:p>
          </p:txBody>
        </p:sp>
        <p:sp>
          <p:nvSpPr>
            <p:cNvPr id="1657" name="Forme libre 1656">
              <a:extLst>
                <a:ext uri="{FF2B5EF4-FFF2-40B4-BE49-F238E27FC236}">
                  <a16:creationId xmlns:a16="http://schemas.microsoft.com/office/drawing/2014/main" id="{AC277DC3-A9AA-8173-087F-3E7B0F4B0498}"/>
                </a:ext>
              </a:extLst>
            </p:cNvPr>
            <p:cNvSpPr/>
            <p:nvPr/>
          </p:nvSpPr>
          <p:spPr>
            <a:xfrm>
              <a:off x="9145565" y="7873754"/>
              <a:ext cx="28672" cy="23126"/>
            </a:xfrm>
            <a:custGeom>
              <a:avLst/>
              <a:gdLst>
                <a:gd name="connsiteX0" fmla="*/ 11147 w 28672"/>
                <a:gd name="connsiteY0" fmla="*/ 23126 h 23126"/>
                <a:gd name="connsiteX1" fmla="*/ 9051 w 28672"/>
                <a:gd name="connsiteY1" fmla="*/ 22936 h 23126"/>
                <a:gd name="connsiteX2" fmla="*/ 1813 w 28672"/>
                <a:gd name="connsiteY2" fmla="*/ 16840 h 23126"/>
                <a:gd name="connsiteX3" fmla="*/ 1622 w 28672"/>
                <a:gd name="connsiteY3" fmla="*/ 841 h 23126"/>
                <a:gd name="connsiteX4" fmla="*/ 2384 w 28672"/>
                <a:gd name="connsiteY4" fmla="*/ 79 h 23126"/>
                <a:gd name="connsiteX5" fmla="*/ 3337 w 28672"/>
                <a:gd name="connsiteY5" fmla="*/ 269 h 23126"/>
                <a:gd name="connsiteX6" fmla="*/ 27148 w 28672"/>
                <a:gd name="connsiteY6" fmla="*/ 3507 h 23126"/>
                <a:gd name="connsiteX7" fmla="*/ 28291 w 28672"/>
                <a:gd name="connsiteY7" fmla="*/ 3888 h 23126"/>
                <a:gd name="connsiteX8" fmla="*/ 28673 w 28672"/>
                <a:gd name="connsiteY8" fmla="*/ 5031 h 23126"/>
                <a:gd name="connsiteX9" fmla="*/ 11147 w 28672"/>
                <a:gd name="connsiteY9" fmla="*/ 23126 h 23126"/>
                <a:gd name="connsiteX10" fmla="*/ 11147 w 28672"/>
                <a:gd name="connsiteY10" fmla="*/ 23126 h 23126"/>
                <a:gd name="connsiteX11" fmla="*/ 3337 w 28672"/>
                <a:gd name="connsiteY11" fmla="*/ 3126 h 23126"/>
                <a:gd name="connsiteX12" fmla="*/ 4098 w 28672"/>
                <a:gd name="connsiteY12" fmla="*/ 15698 h 23126"/>
                <a:gd name="connsiteX13" fmla="*/ 9623 w 28672"/>
                <a:gd name="connsiteY13" fmla="*/ 20460 h 23126"/>
                <a:gd name="connsiteX14" fmla="*/ 25625 w 28672"/>
                <a:gd name="connsiteY14" fmla="*/ 6174 h 23126"/>
                <a:gd name="connsiteX15" fmla="*/ 3337 w 28672"/>
                <a:gd name="connsiteY15" fmla="*/ 3126 h 2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672" h="23126">
                  <a:moveTo>
                    <a:pt x="11147" y="23126"/>
                  </a:moveTo>
                  <a:cubicBezTo>
                    <a:pt x="10385" y="23126"/>
                    <a:pt x="9813" y="23126"/>
                    <a:pt x="9051" y="22936"/>
                  </a:cubicBezTo>
                  <a:cubicBezTo>
                    <a:pt x="6003" y="22174"/>
                    <a:pt x="3527" y="20269"/>
                    <a:pt x="1813" y="16840"/>
                  </a:cubicBezTo>
                  <a:cubicBezTo>
                    <a:pt x="-473" y="12079"/>
                    <a:pt x="-664" y="5412"/>
                    <a:pt x="1622" y="841"/>
                  </a:cubicBezTo>
                  <a:cubicBezTo>
                    <a:pt x="1813" y="460"/>
                    <a:pt x="2004" y="269"/>
                    <a:pt x="2384" y="79"/>
                  </a:cubicBezTo>
                  <a:cubicBezTo>
                    <a:pt x="2765" y="-112"/>
                    <a:pt x="3146" y="79"/>
                    <a:pt x="3337" y="269"/>
                  </a:cubicBezTo>
                  <a:cubicBezTo>
                    <a:pt x="10004" y="4460"/>
                    <a:pt x="18005" y="5412"/>
                    <a:pt x="27148" y="3507"/>
                  </a:cubicBezTo>
                  <a:cubicBezTo>
                    <a:pt x="27529" y="3507"/>
                    <a:pt x="28101" y="3507"/>
                    <a:pt x="28291" y="3888"/>
                  </a:cubicBezTo>
                  <a:cubicBezTo>
                    <a:pt x="28482" y="4269"/>
                    <a:pt x="28673" y="4650"/>
                    <a:pt x="28673" y="5031"/>
                  </a:cubicBezTo>
                  <a:cubicBezTo>
                    <a:pt x="26196" y="13983"/>
                    <a:pt x="18767" y="23126"/>
                    <a:pt x="11147" y="23126"/>
                  </a:cubicBezTo>
                  <a:lnTo>
                    <a:pt x="11147" y="23126"/>
                  </a:lnTo>
                  <a:close/>
                  <a:moveTo>
                    <a:pt x="3337" y="3126"/>
                  </a:moveTo>
                  <a:cubicBezTo>
                    <a:pt x="2004" y="6936"/>
                    <a:pt x="2193" y="12079"/>
                    <a:pt x="4098" y="15698"/>
                  </a:cubicBezTo>
                  <a:cubicBezTo>
                    <a:pt x="5051" y="17603"/>
                    <a:pt x="6575" y="19888"/>
                    <a:pt x="9623" y="20460"/>
                  </a:cubicBezTo>
                  <a:cubicBezTo>
                    <a:pt x="15338" y="21793"/>
                    <a:pt x="22767" y="15126"/>
                    <a:pt x="25625" y="6174"/>
                  </a:cubicBezTo>
                  <a:cubicBezTo>
                    <a:pt x="17243" y="7698"/>
                    <a:pt x="9623" y="6746"/>
                    <a:pt x="3337" y="3126"/>
                  </a:cubicBezTo>
                  <a:close/>
                </a:path>
              </a:pathLst>
            </a:custGeom>
            <a:solidFill>
              <a:srgbClr val="000000"/>
            </a:solidFill>
            <a:ln w="1904" cap="flat">
              <a:noFill/>
              <a:prstDash val="solid"/>
              <a:miter/>
            </a:ln>
          </p:spPr>
          <p:txBody>
            <a:bodyPr rtlCol="0" anchor="ctr"/>
            <a:lstStyle/>
            <a:p>
              <a:endParaRPr lang="fr-FR"/>
            </a:p>
          </p:txBody>
        </p:sp>
        <p:sp>
          <p:nvSpPr>
            <p:cNvPr id="1658" name="Forme libre 1657">
              <a:extLst>
                <a:ext uri="{FF2B5EF4-FFF2-40B4-BE49-F238E27FC236}">
                  <a16:creationId xmlns:a16="http://schemas.microsoft.com/office/drawing/2014/main" id="{8E021C8B-CD1D-F591-584F-5C6247F6D24F}"/>
                </a:ext>
              </a:extLst>
            </p:cNvPr>
            <p:cNvSpPr/>
            <p:nvPr/>
          </p:nvSpPr>
          <p:spPr>
            <a:xfrm>
              <a:off x="9122995" y="7869567"/>
              <a:ext cx="10552" cy="23122"/>
            </a:xfrm>
            <a:custGeom>
              <a:avLst/>
              <a:gdLst>
                <a:gd name="connsiteX0" fmla="*/ 1334 w 10552"/>
                <a:gd name="connsiteY0" fmla="*/ 23122 h 23122"/>
                <a:gd name="connsiteX1" fmla="*/ 1334 w 10552"/>
                <a:gd name="connsiteY1" fmla="*/ 23122 h 23122"/>
                <a:gd name="connsiteX2" fmla="*/ 0 w 10552"/>
                <a:gd name="connsiteY2" fmla="*/ 21789 h 23122"/>
                <a:gd name="connsiteX3" fmla="*/ 8382 w 10552"/>
                <a:gd name="connsiteY3" fmla="*/ 456 h 23122"/>
                <a:gd name="connsiteX4" fmla="*/ 10097 w 10552"/>
                <a:gd name="connsiteY4" fmla="*/ 265 h 23122"/>
                <a:gd name="connsiteX5" fmla="*/ 10287 w 10552"/>
                <a:gd name="connsiteY5" fmla="*/ 1980 h 23122"/>
                <a:gd name="connsiteX6" fmla="*/ 2477 w 10552"/>
                <a:gd name="connsiteY6" fmla="*/ 21789 h 23122"/>
                <a:gd name="connsiteX7" fmla="*/ 1334 w 10552"/>
                <a:gd name="connsiteY7" fmla="*/ 23122 h 23122"/>
                <a:gd name="connsiteX8" fmla="*/ 1334 w 10552"/>
                <a:gd name="connsiteY8" fmla="*/ 23122 h 2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52" h="23122">
                  <a:moveTo>
                    <a:pt x="1334" y="23122"/>
                  </a:moveTo>
                  <a:cubicBezTo>
                    <a:pt x="1334" y="23122"/>
                    <a:pt x="1334" y="23122"/>
                    <a:pt x="1334" y="23122"/>
                  </a:cubicBezTo>
                  <a:cubicBezTo>
                    <a:pt x="572" y="23122"/>
                    <a:pt x="0" y="22551"/>
                    <a:pt x="0" y="21789"/>
                  </a:cubicBezTo>
                  <a:cubicBezTo>
                    <a:pt x="572" y="13789"/>
                    <a:pt x="3810" y="5789"/>
                    <a:pt x="8382" y="456"/>
                  </a:cubicBezTo>
                  <a:cubicBezTo>
                    <a:pt x="8763" y="-115"/>
                    <a:pt x="9715" y="-115"/>
                    <a:pt x="10097" y="265"/>
                  </a:cubicBezTo>
                  <a:cubicBezTo>
                    <a:pt x="10668" y="646"/>
                    <a:pt x="10668" y="1599"/>
                    <a:pt x="10287" y="1980"/>
                  </a:cubicBezTo>
                  <a:cubicBezTo>
                    <a:pt x="5905" y="6932"/>
                    <a:pt x="3048" y="14170"/>
                    <a:pt x="2477" y="21789"/>
                  </a:cubicBezTo>
                  <a:cubicBezTo>
                    <a:pt x="2477" y="22551"/>
                    <a:pt x="2096" y="23122"/>
                    <a:pt x="1334" y="23122"/>
                  </a:cubicBezTo>
                  <a:lnTo>
                    <a:pt x="1334" y="23122"/>
                  </a:lnTo>
                  <a:close/>
                </a:path>
              </a:pathLst>
            </a:custGeom>
            <a:solidFill>
              <a:srgbClr val="000000"/>
            </a:solidFill>
            <a:ln w="1904" cap="flat">
              <a:noFill/>
              <a:prstDash val="solid"/>
              <a:miter/>
            </a:ln>
          </p:spPr>
          <p:txBody>
            <a:bodyPr rtlCol="0" anchor="ctr"/>
            <a:lstStyle/>
            <a:p>
              <a:endParaRPr lang="fr-FR"/>
            </a:p>
          </p:txBody>
        </p:sp>
        <p:sp>
          <p:nvSpPr>
            <p:cNvPr id="1659" name="Forme libre 1658">
              <a:extLst>
                <a:ext uri="{FF2B5EF4-FFF2-40B4-BE49-F238E27FC236}">
                  <a16:creationId xmlns:a16="http://schemas.microsoft.com/office/drawing/2014/main" id="{C9BF78F6-A4EA-5482-0EEB-C9BB37813439}"/>
                </a:ext>
              </a:extLst>
            </p:cNvPr>
            <p:cNvSpPr/>
            <p:nvPr/>
          </p:nvSpPr>
          <p:spPr>
            <a:xfrm>
              <a:off x="9141656" y="7832499"/>
              <a:ext cx="14485" cy="13826"/>
            </a:xfrm>
            <a:custGeom>
              <a:avLst/>
              <a:gdLst>
                <a:gd name="connsiteX0" fmla="*/ 14486 w 14485"/>
                <a:gd name="connsiteY0" fmla="*/ 7048 h 13826"/>
                <a:gd name="connsiteX1" fmla="*/ 12581 w 14485"/>
                <a:gd name="connsiteY1" fmla="*/ 12191 h 13826"/>
                <a:gd name="connsiteX2" fmla="*/ 3436 w 14485"/>
                <a:gd name="connsiteY2" fmla="*/ 13524 h 13826"/>
                <a:gd name="connsiteX3" fmla="*/ 8 w 14485"/>
                <a:gd name="connsiteY3" fmla="*/ 7429 h 13826"/>
                <a:gd name="connsiteX4" fmla="*/ 7056 w 14485"/>
                <a:gd name="connsiteY4" fmla="*/ 0 h 13826"/>
                <a:gd name="connsiteX5" fmla="*/ 14486 w 14485"/>
                <a:gd name="connsiteY5" fmla="*/ 7048 h 13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85" h="13826">
                  <a:moveTo>
                    <a:pt x="14486" y="7048"/>
                  </a:moveTo>
                  <a:cubicBezTo>
                    <a:pt x="14486" y="8953"/>
                    <a:pt x="13723" y="10857"/>
                    <a:pt x="12581" y="12191"/>
                  </a:cubicBezTo>
                  <a:cubicBezTo>
                    <a:pt x="11247" y="13524"/>
                    <a:pt x="4580" y="14286"/>
                    <a:pt x="3436" y="13524"/>
                  </a:cubicBezTo>
                  <a:cubicBezTo>
                    <a:pt x="1341" y="12191"/>
                    <a:pt x="8" y="10095"/>
                    <a:pt x="8" y="7429"/>
                  </a:cubicBezTo>
                  <a:cubicBezTo>
                    <a:pt x="-183" y="3429"/>
                    <a:pt x="3056" y="191"/>
                    <a:pt x="7056" y="0"/>
                  </a:cubicBezTo>
                  <a:cubicBezTo>
                    <a:pt x="11056" y="0"/>
                    <a:pt x="14295" y="3238"/>
                    <a:pt x="14486" y="7048"/>
                  </a:cubicBezTo>
                  <a:close/>
                </a:path>
              </a:pathLst>
            </a:custGeom>
            <a:solidFill>
              <a:srgbClr val="000000"/>
            </a:solidFill>
            <a:ln w="1904" cap="flat">
              <a:noFill/>
              <a:prstDash val="solid"/>
              <a:miter/>
            </a:ln>
          </p:spPr>
          <p:txBody>
            <a:bodyPr rtlCol="0" anchor="ctr"/>
            <a:lstStyle/>
            <a:p>
              <a:endParaRPr lang="fr-FR"/>
            </a:p>
          </p:txBody>
        </p:sp>
        <p:sp>
          <p:nvSpPr>
            <p:cNvPr id="1660" name="Forme libre 1659">
              <a:extLst>
                <a:ext uri="{FF2B5EF4-FFF2-40B4-BE49-F238E27FC236}">
                  <a16:creationId xmlns:a16="http://schemas.microsoft.com/office/drawing/2014/main" id="{5E65005F-C8AE-FB61-5DF4-EAFC04E23ACB}"/>
                </a:ext>
              </a:extLst>
            </p:cNvPr>
            <p:cNvSpPr/>
            <p:nvPr/>
          </p:nvSpPr>
          <p:spPr>
            <a:xfrm>
              <a:off x="9140520" y="7831166"/>
              <a:ext cx="16953" cy="16381"/>
            </a:xfrm>
            <a:custGeom>
              <a:avLst/>
              <a:gdLst>
                <a:gd name="connsiteX0" fmla="*/ 6858 w 16953"/>
                <a:gd name="connsiteY0" fmla="*/ 16381 h 16381"/>
                <a:gd name="connsiteX1" fmla="*/ 4001 w 16953"/>
                <a:gd name="connsiteY1" fmla="*/ 15810 h 16381"/>
                <a:gd name="connsiteX2" fmla="*/ 0 w 16953"/>
                <a:gd name="connsiteY2" fmla="*/ 8762 h 16381"/>
                <a:gd name="connsiteX3" fmla="*/ 2286 w 16953"/>
                <a:gd name="connsiteY3" fmla="*/ 2667 h 16381"/>
                <a:gd name="connsiteX4" fmla="*/ 8191 w 16953"/>
                <a:gd name="connsiteY4" fmla="*/ 0 h 16381"/>
                <a:gd name="connsiteX5" fmla="*/ 14287 w 16953"/>
                <a:gd name="connsiteY5" fmla="*/ 2286 h 16381"/>
                <a:gd name="connsiteX6" fmla="*/ 16954 w 16953"/>
                <a:gd name="connsiteY6" fmla="*/ 8191 h 16381"/>
                <a:gd name="connsiteX7" fmla="*/ 14668 w 16953"/>
                <a:gd name="connsiteY7" fmla="*/ 14095 h 16381"/>
                <a:gd name="connsiteX8" fmla="*/ 6858 w 16953"/>
                <a:gd name="connsiteY8" fmla="*/ 16381 h 16381"/>
                <a:gd name="connsiteX9" fmla="*/ 6858 w 16953"/>
                <a:gd name="connsiteY9" fmla="*/ 16381 h 16381"/>
                <a:gd name="connsiteX10" fmla="*/ 8381 w 16953"/>
                <a:gd name="connsiteY10" fmla="*/ 2667 h 16381"/>
                <a:gd name="connsiteX11" fmla="*/ 8381 w 16953"/>
                <a:gd name="connsiteY11" fmla="*/ 2667 h 16381"/>
                <a:gd name="connsiteX12" fmla="*/ 4001 w 16953"/>
                <a:gd name="connsiteY12" fmla="*/ 4572 h 16381"/>
                <a:gd name="connsiteX13" fmla="*/ 2286 w 16953"/>
                <a:gd name="connsiteY13" fmla="*/ 8762 h 16381"/>
                <a:gd name="connsiteX14" fmla="*/ 5144 w 16953"/>
                <a:gd name="connsiteY14" fmla="*/ 13714 h 16381"/>
                <a:gd name="connsiteX15" fmla="*/ 12573 w 16953"/>
                <a:gd name="connsiteY15" fmla="*/ 12572 h 16381"/>
                <a:gd name="connsiteX16" fmla="*/ 14096 w 16953"/>
                <a:gd name="connsiteY16" fmla="*/ 8381 h 16381"/>
                <a:gd name="connsiteX17" fmla="*/ 12191 w 16953"/>
                <a:gd name="connsiteY17" fmla="*/ 4190 h 16381"/>
                <a:gd name="connsiteX18" fmla="*/ 8381 w 16953"/>
                <a:gd name="connsiteY18" fmla="*/ 2667 h 16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953" h="16381">
                  <a:moveTo>
                    <a:pt x="6858" y="16381"/>
                  </a:moveTo>
                  <a:cubicBezTo>
                    <a:pt x="5524" y="16381"/>
                    <a:pt x="4572" y="16190"/>
                    <a:pt x="4001" y="15810"/>
                  </a:cubicBezTo>
                  <a:cubicBezTo>
                    <a:pt x="1524" y="14286"/>
                    <a:pt x="0" y="11619"/>
                    <a:pt x="0" y="8762"/>
                  </a:cubicBezTo>
                  <a:cubicBezTo>
                    <a:pt x="0" y="6476"/>
                    <a:pt x="762" y="4381"/>
                    <a:pt x="2286" y="2667"/>
                  </a:cubicBezTo>
                  <a:cubicBezTo>
                    <a:pt x="3810" y="952"/>
                    <a:pt x="5905" y="191"/>
                    <a:pt x="8191" y="0"/>
                  </a:cubicBezTo>
                  <a:cubicBezTo>
                    <a:pt x="10477" y="0"/>
                    <a:pt x="12573" y="762"/>
                    <a:pt x="14287" y="2286"/>
                  </a:cubicBezTo>
                  <a:cubicBezTo>
                    <a:pt x="16001" y="3810"/>
                    <a:pt x="16763" y="5905"/>
                    <a:pt x="16954" y="8191"/>
                  </a:cubicBezTo>
                  <a:cubicBezTo>
                    <a:pt x="16954" y="10286"/>
                    <a:pt x="16192" y="12572"/>
                    <a:pt x="14668" y="14095"/>
                  </a:cubicBezTo>
                  <a:cubicBezTo>
                    <a:pt x="13525" y="15619"/>
                    <a:pt x="9715" y="16381"/>
                    <a:pt x="6858" y="16381"/>
                  </a:cubicBezTo>
                  <a:lnTo>
                    <a:pt x="6858" y="16381"/>
                  </a:lnTo>
                  <a:close/>
                  <a:moveTo>
                    <a:pt x="8381" y="2667"/>
                  </a:moveTo>
                  <a:cubicBezTo>
                    <a:pt x="8381" y="2667"/>
                    <a:pt x="8191" y="2667"/>
                    <a:pt x="8381" y="2667"/>
                  </a:cubicBezTo>
                  <a:cubicBezTo>
                    <a:pt x="6667" y="2667"/>
                    <a:pt x="5144" y="3429"/>
                    <a:pt x="4001" y="4572"/>
                  </a:cubicBezTo>
                  <a:cubicBezTo>
                    <a:pt x="2857" y="5714"/>
                    <a:pt x="2286" y="7238"/>
                    <a:pt x="2286" y="8762"/>
                  </a:cubicBezTo>
                  <a:cubicBezTo>
                    <a:pt x="2286" y="10857"/>
                    <a:pt x="3428" y="12572"/>
                    <a:pt x="5144" y="13714"/>
                  </a:cubicBezTo>
                  <a:cubicBezTo>
                    <a:pt x="6286" y="14095"/>
                    <a:pt x="11811" y="13524"/>
                    <a:pt x="12573" y="12572"/>
                  </a:cubicBezTo>
                  <a:cubicBezTo>
                    <a:pt x="13716" y="11429"/>
                    <a:pt x="14287" y="9905"/>
                    <a:pt x="14096" y="8381"/>
                  </a:cubicBezTo>
                  <a:cubicBezTo>
                    <a:pt x="14096" y="6667"/>
                    <a:pt x="13334" y="5333"/>
                    <a:pt x="12191" y="4190"/>
                  </a:cubicBezTo>
                  <a:cubicBezTo>
                    <a:pt x="11430" y="3238"/>
                    <a:pt x="9906" y="2667"/>
                    <a:pt x="8381" y="2667"/>
                  </a:cubicBezTo>
                  <a:close/>
                </a:path>
              </a:pathLst>
            </a:custGeom>
            <a:solidFill>
              <a:srgbClr val="000000"/>
            </a:solidFill>
            <a:ln w="1904" cap="flat">
              <a:noFill/>
              <a:prstDash val="solid"/>
              <a:miter/>
            </a:ln>
          </p:spPr>
          <p:txBody>
            <a:bodyPr rtlCol="0" anchor="ctr"/>
            <a:lstStyle/>
            <a:p>
              <a:endParaRPr lang="fr-FR"/>
            </a:p>
          </p:txBody>
        </p:sp>
        <p:sp>
          <p:nvSpPr>
            <p:cNvPr id="1661" name="Forme libre 1660">
              <a:extLst>
                <a:ext uri="{FF2B5EF4-FFF2-40B4-BE49-F238E27FC236}">
                  <a16:creationId xmlns:a16="http://schemas.microsoft.com/office/drawing/2014/main" id="{040FF98E-FB3E-B57C-AB01-5D601CE4E963}"/>
                </a:ext>
              </a:extLst>
            </p:cNvPr>
            <p:cNvSpPr/>
            <p:nvPr/>
          </p:nvSpPr>
          <p:spPr>
            <a:xfrm>
              <a:off x="9193850" y="7825261"/>
              <a:ext cx="14485" cy="13713"/>
            </a:xfrm>
            <a:custGeom>
              <a:avLst/>
              <a:gdLst>
                <a:gd name="connsiteX0" fmla="*/ 14486 w 14485"/>
                <a:gd name="connsiteY0" fmla="*/ 7047 h 13713"/>
                <a:gd name="connsiteX1" fmla="*/ 12771 w 14485"/>
                <a:gd name="connsiteY1" fmla="*/ 11809 h 13713"/>
                <a:gd name="connsiteX2" fmla="*/ 3627 w 14485"/>
                <a:gd name="connsiteY2" fmla="*/ 13523 h 13713"/>
                <a:gd name="connsiteX3" fmla="*/ 8 w 14485"/>
                <a:gd name="connsiteY3" fmla="*/ 7428 h 13713"/>
                <a:gd name="connsiteX4" fmla="*/ 7057 w 14485"/>
                <a:gd name="connsiteY4" fmla="*/ 0 h 13713"/>
                <a:gd name="connsiteX5" fmla="*/ 14486 w 14485"/>
                <a:gd name="connsiteY5" fmla="*/ 704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85" h="13713">
                  <a:moveTo>
                    <a:pt x="14486" y="7047"/>
                  </a:moveTo>
                  <a:cubicBezTo>
                    <a:pt x="14486" y="8952"/>
                    <a:pt x="13914" y="10476"/>
                    <a:pt x="12771" y="11809"/>
                  </a:cubicBezTo>
                  <a:cubicBezTo>
                    <a:pt x="11438" y="13333"/>
                    <a:pt x="4770" y="14095"/>
                    <a:pt x="3627" y="13523"/>
                  </a:cubicBezTo>
                  <a:cubicBezTo>
                    <a:pt x="1532" y="12381"/>
                    <a:pt x="8" y="10095"/>
                    <a:pt x="8" y="7428"/>
                  </a:cubicBezTo>
                  <a:cubicBezTo>
                    <a:pt x="-183" y="3428"/>
                    <a:pt x="3056" y="190"/>
                    <a:pt x="7057" y="0"/>
                  </a:cubicBezTo>
                  <a:cubicBezTo>
                    <a:pt x="11056" y="0"/>
                    <a:pt x="14486" y="3047"/>
                    <a:pt x="14486" y="7047"/>
                  </a:cubicBezTo>
                  <a:close/>
                </a:path>
              </a:pathLst>
            </a:custGeom>
            <a:solidFill>
              <a:srgbClr val="000000"/>
            </a:solidFill>
            <a:ln w="1904" cap="flat">
              <a:noFill/>
              <a:prstDash val="solid"/>
              <a:miter/>
            </a:ln>
          </p:spPr>
          <p:txBody>
            <a:bodyPr rtlCol="0" anchor="ctr"/>
            <a:lstStyle/>
            <a:p>
              <a:endParaRPr lang="fr-FR"/>
            </a:p>
          </p:txBody>
        </p:sp>
        <p:sp>
          <p:nvSpPr>
            <p:cNvPr id="1662" name="Forme libre 1661">
              <a:extLst>
                <a:ext uri="{FF2B5EF4-FFF2-40B4-BE49-F238E27FC236}">
                  <a16:creationId xmlns:a16="http://schemas.microsoft.com/office/drawing/2014/main" id="{995AAE83-1AF2-08D9-9A12-84A78DC89AC4}"/>
                </a:ext>
              </a:extLst>
            </p:cNvPr>
            <p:cNvSpPr/>
            <p:nvPr/>
          </p:nvSpPr>
          <p:spPr>
            <a:xfrm>
              <a:off x="9192906" y="7824118"/>
              <a:ext cx="16953" cy="16190"/>
            </a:xfrm>
            <a:custGeom>
              <a:avLst/>
              <a:gdLst>
                <a:gd name="connsiteX0" fmla="*/ 6477 w 16953"/>
                <a:gd name="connsiteY0" fmla="*/ 16190 h 16190"/>
                <a:gd name="connsiteX1" fmla="*/ 4191 w 16953"/>
                <a:gd name="connsiteY1" fmla="*/ 15810 h 16190"/>
                <a:gd name="connsiteX2" fmla="*/ 0 w 16953"/>
                <a:gd name="connsiteY2" fmla="*/ 8762 h 16190"/>
                <a:gd name="connsiteX3" fmla="*/ 2286 w 16953"/>
                <a:gd name="connsiteY3" fmla="*/ 2666 h 16190"/>
                <a:gd name="connsiteX4" fmla="*/ 8191 w 16953"/>
                <a:gd name="connsiteY4" fmla="*/ 0 h 16190"/>
                <a:gd name="connsiteX5" fmla="*/ 14287 w 16953"/>
                <a:gd name="connsiteY5" fmla="*/ 2286 h 16190"/>
                <a:gd name="connsiteX6" fmla="*/ 16954 w 16953"/>
                <a:gd name="connsiteY6" fmla="*/ 8191 h 16190"/>
                <a:gd name="connsiteX7" fmla="*/ 15049 w 16953"/>
                <a:gd name="connsiteY7" fmla="*/ 13714 h 16190"/>
                <a:gd name="connsiteX8" fmla="*/ 6477 w 16953"/>
                <a:gd name="connsiteY8" fmla="*/ 16190 h 16190"/>
                <a:gd name="connsiteX9" fmla="*/ 6477 w 16953"/>
                <a:gd name="connsiteY9" fmla="*/ 16190 h 16190"/>
                <a:gd name="connsiteX10" fmla="*/ 5333 w 16953"/>
                <a:gd name="connsiteY10" fmla="*/ 13524 h 16190"/>
                <a:gd name="connsiteX11" fmla="*/ 12953 w 16953"/>
                <a:gd name="connsiteY11" fmla="*/ 12190 h 16190"/>
                <a:gd name="connsiteX12" fmla="*/ 14287 w 16953"/>
                <a:gd name="connsiteY12" fmla="*/ 8191 h 16190"/>
                <a:gd name="connsiteX13" fmla="*/ 12382 w 16953"/>
                <a:gd name="connsiteY13" fmla="*/ 4000 h 16190"/>
                <a:gd name="connsiteX14" fmla="*/ 8191 w 16953"/>
                <a:gd name="connsiteY14" fmla="*/ 2286 h 16190"/>
                <a:gd name="connsiteX15" fmla="*/ 4001 w 16953"/>
                <a:gd name="connsiteY15" fmla="*/ 4190 h 16190"/>
                <a:gd name="connsiteX16" fmla="*/ 2286 w 16953"/>
                <a:gd name="connsiteY16" fmla="*/ 8381 h 16190"/>
                <a:gd name="connsiteX17" fmla="*/ 5333 w 16953"/>
                <a:gd name="connsiteY17" fmla="*/ 13524 h 1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953" h="16190">
                  <a:moveTo>
                    <a:pt x="6477" y="16190"/>
                  </a:moveTo>
                  <a:cubicBezTo>
                    <a:pt x="5333" y="16190"/>
                    <a:pt x="4572" y="16000"/>
                    <a:pt x="4191" y="15810"/>
                  </a:cubicBezTo>
                  <a:cubicBezTo>
                    <a:pt x="1524" y="14286"/>
                    <a:pt x="0" y="11619"/>
                    <a:pt x="0" y="8762"/>
                  </a:cubicBezTo>
                  <a:cubicBezTo>
                    <a:pt x="0" y="6476"/>
                    <a:pt x="762" y="4381"/>
                    <a:pt x="2286" y="2666"/>
                  </a:cubicBezTo>
                  <a:cubicBezTo>
                    <a:pt x="3810" y="952"/>
                    <a:pt x="5905" y="191"/>
                    <a:pt x="8191" y="0"/>
                  </a:cubicBezTo>
                  <a:cubicBezTo>
                    <a:pt x="10477" y="0"/>
                    <a:pt x="12573" y="762"/>
                    <a:pt x="14287" y="2286"/>
                  </a:cubicBezTo>
                  <a:cubicBezTo>
                    <a:pt x="16001" y="3810"/>
                    <a:pt x="16763" y="5905"/>
                    <a:pt x="16954" y="8191"/>
                  </a:cubicBezTo>
                  <a:cubicBezTo>
                    <a:pt x="16954" y="10285"/>
                    <a:pt x="16383" y="12190"/>
                    <a:pt x="15049" y="13714"/>
                  </a:cubicBezTo>
                  <a:cubicBezTo>
                    <a:pt x="13525" y="15238"/>
                    <a:pt x="9334" y="16190"/>
                    <a:pt x="6477" y="16190"/>
                  </a:cubicBezTo>
                  <a:lnTo>
                    <a:pt x="6477" y="16190"/>
                  </a:lnTo>
                  <a:close/>
                  <a:moveTo>
                    <a:pt x="5333" y="13524"/>
                  </a:moveTo>
                  <a:cubicBezTo>
                    <a:pt x="6667" y="13905"/>
                    <a:pt x="12191" y="13143"/>
                    <a:pt x="12953" y="12190"/>
                  </a:cubicBezTo>
                  <a:cubicBezTo>
                    <a:pt x="13906" y="11048"/>
                    <a:pt x="14287" y="9714"/>
                    <a:pt x="14287" y="8191"/>
                  </a:cubicBezTo>
                  <a:cubicBezTo>
                    <a:pt x="14287" y="6476"/>
                    <a:pt x="13525" y="5143"/>
                    <a:pt x="12382" y="4000"/>
                  </a:cubicBezTo>
                  <a:cubicBezTo>
                    <a:pt x="11239" y="2857"/>
                    <a:pt x="9715" y="2286"/>
                    <a:pt x="8191" y="2286"/>
                  </a:cubicBezTo>
                  <a:cubicBezTo>
                    <a:pt x="6477" y="2286"/>
                    <a:pt x="5144" y="3048"/>
                    <a:pt x="4001" y="4190"/>
                  </a:cubicBezTo>
                  <a:cubicBezTo>
                    <a:pt x="2857" y="5333"/>
                    <a:pt x="2286" y="6857"/>
                    <a:pt x="2286" y="8381"/>
                  </a:cubicBezTo>
                  <a:cubicBezTo>
                    <a:pt x="2286" y="10667"/>
                    <a:pt x="3428" y="12572"/>
                    <a:pt x="5333" y="13524"/>
                  </a:cubicBezTo>
                  <a:close/>
                </a:path>
              </a:pathLst>
            </a:custGeom>
            <a:solidFill>
              <a:srgbClr val="000000"/>
            </a:solidFill>
            <a:ln w="1904" cap="flat">
              <a:noFill/>
              <a:prstDash val="solid"/>
              <a:miter/>
            </a:ln>
          </p:spPr>
          <p:txBody>
            <a:bodyPr rtlCol="0" anchor="ctr"/>
            <a:lstStyle/>
            <a:p>
              <a:endParaRPr lang="fr-FR"/>
            </a:p>
          </p:txBody>
        </p:sp>
        <p:sp>
          <p:nvSpPr>
            <p:cNvPr id="1663" name="Forme libre 1662">
              <a:extLst>
                <a:ext uri="{FF2B5EF4-FFF2-40B4-BE49-F238E27FC236}">
                  <a16:creationId xmlns:a16="http://schemas.microsoft.com/office/drawing/2014/main" id="{43725047-DF61-1167-B1DE-AD22BB71B657}"/>
                </a:ext>
              </a:extLst>
            </p:cNvPr>
            <p:cNvSpPr/>
            <p:nvPr/>
          </p:nvSpPr>
          <p:spPr>
            <a:xfrm>
              <a:off x="9024745" y="7704607"/>
              <a:ext cx="201716" cy="148349"/>
            </a:xfrm>
            <a:custGeom>
              <a:avLst/>
              <a:gdLst>
                <a:gd name="connsiteX0" fmla="*/ 68343 w 201716"/>
                <a:gd name="connsiteY0" fmla="*/ 143321 h 148349"/>
                <a:gd name="connsiteX1" fmla="*/ 72153 w 201716"/>
                <a:gd name="connsiteY1" fmla="*/ 106369 h 148349"/>
                <a:gd name="connsiteX2" fmla="*/ 171970 w 201716"/>
                <a:gd name="connsiteY2" fmla="*/ 73036 h 148349"/>
                <a:gd name="connsiteX3" fmla="*/ 172541 w 201716"/>
                <a:gd name="connsiteY3" fmla="*/ 18941 h 148349"/>
                <a:gd name="connsiteX4" fmla="*/ 81677 w 201716"/>
                <a:gd name="connsiteY4" fmla="*/ 8274 h 148349"/>
                <a:gd name="connsiteX5" fmla="*/ 146 w 201716"/>
                <a:gd name="connsiteY5" fmla="*/ 112464 h 148349"/>
                <a:gd name="connsiteX6" fmla="*/ 68343 w 201716"/>
                <a:gd name="connsiteY6" fmla="*/ 143321 h 148349"/>
                <a:gd name="connsiteX7" fmla="*/ 68343 w 201716"/>
                <a:gd name="connsiteY7" fmla="*/ 143321 h 148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716" h="148349">
                  <a:moveTo>
                    <a:pt x="68343" y="143321"/>
                  </a:moveTo>
                  <a:cubicBezTo>
                    <a:pt x="74629" y="143321"/>
                    <a:pt x="62056" y="123131"/>
                    <a:pt x="72153" y="106369"/>
                  </a:cubicBezTo>
                  <a:cubicBezTo>
                    <a:pt x="93297" y="71131"/>
                    <a:pt x="143968" y="47893"/>
                    <a:pt x="171970" y="73036"/>
                  </a:cubicBezTo>
                  <a:cubicBezTo>
                    <a:pt x="202258" y="100083"/>
                    <a:pt x="219784" y="31322"/>
                    <a:pt x="172541" y="18941"/>
                  </a:cubicBezTo>
                  <a:cubicBezTo>
                    <a:pt x="154635" y="14369"/>
                    <a:pt x="105679" y="-13630"/>
                    <a:pt x="81677" y="8274"/>
                  </a:cubicBezTo>
                  <a:cubicBezTo>
                    <a:pt x="47769" y="39321"/>
                    <a:pt x="53484" y="66940"/>
                    <a:pt x="146" y="112464"/>
                  </a:cubicBezTo>
                  <a:cubicBezTo>
                    <a:pt x="-3664" y="166750"/>
                    <a:pt x="68343" y="143321"/>
                    <a:pt x="68343" y="143321"/>
                  </a:cubicBezTo>
                  <a:lnTo>
                    <a:pt x="68343" y="143321"/>
                  </a:lnTo>
                  <a:close/>
                </a:path>
              </a:pathLst>
            </a:custGeom>
            <a:solidFill>
              <a:srgbClr val="000000"/>
            </a:solidFill>
            <a:ln w="1904" cap="flat">
              <a:noFill/>
              <a:prstDash val="solid"/>
              <a:miter/>
            </a:ln>
          </p:spPr>
          <p:txBody>
            <a:bodyPr rtlCol="0" anchor="ctr"/>
            <a:lstStyle/>
            <a:p>
              <a:endParaRPr lang="fr-FR"/>
            </a:p>
          </p:txBody>
        </p:sp>
        <p:sp>
          <p:nvSpPr>
            <p:cNvPr id="1664" name="Forme libre 1663">
              <a:extLst>
                <a:ext uri="{FF2B5EF4-FFF2-40B4-BE49-F238E27FC236}">
                  <a16:creationId xmlns:a16="http://schemas.microsoft.com/office/drawing/2014/main" id="{2761EA23-4F1B-025B-A3C9-AD6015F7D604}"/>
                </a:ext>
              </a:extLst>
            </p:cNvPr>
            <p:cNvSpPr/>
            <p:nvPr/>
          </p:nvSpPr>
          <p:spPr>
            <a:xfrm>
              <a:off x="9023409" y="7703135"/>
              <a:ext cx="204021" cy="151078"/>
            </a:xfrm>
            <a:custGeom>
              <a:avLst/>
              <a:gdLst>
                <a:gd name="connsiteX0" fmla="*/ 37866 w 204021"/>
                <a:gd name="connsiteY0" fmla="*/ 151078 h 151078"/>
                <a:gd name="connsiteX1" fmla="*/ 10817 w 204021"/>
                <a:gd name="connsiteY1" fmla="*/ 143459 h 151078"/>
                <a:gd name="connsiteX2" fmla="*/ 149 w 204021"/>
                <a:gd name="connsiteY2" fmla="*/ 113745 h 151078"/>
                <a:gd name="connsiteX3" fmla="*/ 529 w 204021"/>
                <a:gd name="connsiteY3" fmla="*/ 112792 h 151078"/>
                <a:gd name="connsiteX4" fmla="*/ 51962 w 204021"/>
                <a:gd name="connsiteY4" fmla="*/ 49174 h 151078"/>
                <a:gd name="connsiteX5" fmla="*/ 82061 w 204021"/>
                <a:gd name="connsiteY5" fmla="*/ 8603 h 151078"/>
                <a:gd name="connsiteX6" fmla="*/ 158829 w 204021"/>
                <a:gd name="connsiteY6" fmla="*/ 13555 h 151078"/>
                <a:gd name="connsiteX7" fmla="*/ 174068 w 204021"/>
                <a:gd name="connsiteY7" fmla="*/ 19079 h 151078"/>
                <a:gd name="connsiteX8" fmla="*/ 203785 w 204021"/>
                <a:gd name="connsiteY8" fmla="*/ 52221 h 151078"/>
                <a:gd name="connsiteX9" fmla="*/ 192737 w 204021"/>
                <a:gd name="connsiteY9" fmla="*/ 80221 h 151078"/>
                <a:gd name="connsiteX10" fmla="*/ 172163 w 204021"/>
                <a:gd name="connsiteY10" fmla="*/ 75078 h 151078"/>
                <a:gd name="connsiteX11" fmla="*/ 135589 w 204021"/>
                <a:gd name="connsiteY11" fmla="*/ 65554 h 151078"/>
                <a:gd name="connsiteX12" fmla="*/ 74441 w 204021"/>
                <a:gd name="connsiteY12" fmla="*/ 108221 h 151078"/>
                <a:gd name="connsiteX13" fmla="*/ 71964 w 204021"/>
                <a:gd name="connsiteY13" fmla="*/ 135840 h 151078"/>
                <a:gd name="connsiteX14" fmla="*/ 71964 w 204021"/>
                <a:gd name="connsiteY14" fmla="*/ 144792 h 151078"/>
                <a:gd name="connsiteX15" fmla="*/ 69869 w 204021"/>
                <a:gd name="connsiteY15" fmla="*/ 145745 h 151078"/>
                <a:gd name="connsiteX16" fmla="*/ 37866 w 204021"/>
                <a:gd name="connsiteY16" fmla="*/ 151078 h 151078"/>
                <a:gd name="connsiteX17" fmla="*/ 37866 w 204021"/>
                <a:gd name="connsiteY17" fmla="*/ 151078 h 151078"/>
                <a:gd name="connsiteX18" fmla="*/ 2625 w 204021"/>
                <a:gd name="connsiteY18" fmla="*/ 114697 h 151078"/>
                <a:gd name="connsiteX19" fmla="*/ 12340 w 204021"/>
                <a:gd name="connsiteY19" fmla="*/ 141554 h 151078"/>
                <a:gd name="connsiteX20" fmla="*/ 69297 w 204021"/>
                <a:gd name="connsiteY20" fmla="*/ 143649 h 151078"/>
                <a:gd name="connsiteX21" fmla="*/ 69679 w 204021"/>
                <a:gd name="connsiteY21" fmla="*/ 143649 h 151078"/>
                <a:gd name="connsiteX22" fmla="*/ 70059 w 204021"/>
                <a:gd name="connsiteY22" fmla="*/ 143649 h 151078"/>
                <a:gd name="connsiteX23" fmla="*/ 69488 w 204021"/>
                <a:gd name="connsiteY23" fmla="*/ 136793 h 151078"/>
                <a:gd name="connsiteX24" fmla="*/ 72345 w 204021"/>
                <a:gd name="connsiteY24" fmla="*/ 107459 h 151078"/>
                <a:gd name="connsiteX25" fmla="*/ 135399 w 204021"/>
                <a:gd name="connsiteY25" fmla="*/ 63650 h 151078"/>
                <a:gd name="connsiteX26" fmla="*/ 174068 w 204021"/>
                <a:gd name="connsiteY26" fmla="*/ 73936 h 151078"/>
                <a:gd name="connsiteX27" fmla="*/ 191784 w 204021"/>
                <a:gd name="connsiteY27" fmla="*/ 78698 h 151078"/>
                <a:gd name="connsiteX28" fmla="*/ 201499 w 204021"/>
                <a:gd name="connsiteY28" fmla="*/ 53174 h 151078"/>
                <a:gd name="connsiteX29" fmla="*/ 173497 w 204021"/>
                <a:gd name="connsiteY29" fmla="*/ 22127 h 151078"/>
                <a:gd name="connsiteX30" fmla="*/ 157876 w 204021"/>
                <a:gd name="connsiteY30" fmla="*/ 16412 h 151078"/>
                <a:gd name="connsiteX31" fmla="*/ 83775 w 204021"/>
                <a:gd name="connsiteY31" fmla="*/ 10888 h 151078"/>
                <a:gd name="connsiteX32" fmla="*/ 54058 w 204021"/>
                <a:gd name="connsiteY32" fmla="*/ 50888 h 151078"/>
                <a:gd name="connsiteX33" fmla="*/ 2625 w 204021"/>
                <a:gd name="connsiteY33" fmla="*/ 114697 h 151078"/>
                <a:gd name="connsiteX34" fmla="*/ 2625 w 204021"/>
                <a:gd name="connsiteY34" fmla="*/ 114697 h 15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04021" h="151078">
                  <a:moveTo>
                    <a:pt x="37866" y="151078"/>
                  </a:moveTo>
                  <a:cubicBezTo>
                    <a:pt x="28151" y="151078"/>
                    <a:pt x="18055" y="149173"/>
                    <a:pt x="10817" y="143459"/>
                  </a:cubicBezTo>
                  <a:cubicBezTo>
                    <a:pt x="2816" y="137173"/>
                    <a:pt x="-803" y="127269"/>
                    <a:pt x="149" y="113745"/>
                  </a:cubicBezTo>
                  <a:cubicBezTo>
                    <a:pt x="149" y="113364"/>
                    <a:pt x="340" y="113173"/>
                    <a:pt x="529" y="112792"/>
                  </a:cubicBezTo>
                  <a:cubicBezTo>
                    <a:pt x="30628" y="87078"/>
                    <a:pt x="41867" y="66888"/>
                    <a:pt x="51962" y="49174"/>
                  </a:cubicBezTo>
                  <a:cubicBezTo>
                    <a:pt x="59773" y="35269"/>
                    <a:pt x="67202" y="22127"/>
                    <a:pt x="82061" y="8603"/>
                  </a:cubicBezTo>
                  <a:cubicBezTo>
                    <a:pt x="101490" y="-9112"/>
                    <a:pt x="135970" y="4602"/>
                    <a:pt x="158829" y="13555"/>
                  </a:cubicBezTo>
                  <a:cubicBezTo>
                    <a:pt x="165116" y="16031"/>
                    <a:pt x="170258" y="18126"/>
                    <a:pt x="174068" y="19079"/>
                  </a:cubicBezTo>
                  <a:cubicBezTo>
                    <a:pt x="190832" y="23460"/>
                    <a:pt x="202071" y="35841"/>
                    <a:pt x="203785" y="52221"/>
                  </a:cubicBezTo>
                  <a:cubicBezTo>
                    <a:pt x="205119" y="64602"/>
                    <a:pt x="200737" y="76221"/>
                    <a:pt x="192737" y="80221"/>
                  </a:cubicBezTo>
                  <a:cubicBezTo>
                    <a:pt x="186641" y="83269"/>
                    <a:pt x="179402" y="81555"/>
                    <a:pt x="172163" y="75078"/>
                  </a:cubicBezTo>
                  <a:cubicBezTo>
                    <a:pt x="162829" y="66698"/>
                    <a:pt x="150066" y="63269"/>
                    <a:pt x="135589" y="65554"/>
                  </a:cubicBezTo>
                  <a:cubicBezTo>
                    <a:pt x="112158" y="68983"/>
                    <a:pt x="87585" y="86126"/>
                    <a:pt x="74441" y="108221"/>
                  </a:cubicBezTo>
                  <a:cubicBezTo>
                    <a:pt x="68726" y="117745"/>
                    <a:pt x="70631" y="128602"/>
                    <a:pt x="71964" y="135840"/>
                  </a:cubicBezTo>
                  <a:cubicBezTo>
                    <a:pt x="72727" y="140221"/>
                    <a:pt x="73298" y="143268"/>
                    <a:pt x="71964" y="144792"/>
                  </a:cubicBezTo>
                  <a:cubicBezTo>
                    <a:pt x="71584" y="145173"/>
                    <a:pt x="71012" y="145745"/>
                    <a:pt x="69869" y="145745"/>
                  </a:cubicBezTo>
                  <a:cubicBezTo>
                    <a:pt x="67774" y="146697"/>
                    <a:pt x="53296" y="151078"/>
                    <a:pt x="37866" y="151078"/>
                  </a:cubicBezTo>
                  <a:lnTo>
                    <a:pt x="37866" y="151078"/>
                  </a:lnTo>
                  <a:close/>
                  <a:moveTo>
                    <a:pt x="2625" y="114697"/>
                  </a:moveTo>
                  <a:cubicBezTo>
                    <a:pt x="1863" y="127078"/>
                    <a:pt x="5102" y="136030"/>
                    <a:pt x="12340" y="141554"/>
                  </a:cubicBezTo>
                  <a:cubicBezTo>
                    <a:pt x="30628" y="155840"/>
                    <a:pt x="68917" y="143649"/>
                    <a:pt x="69297" y="143649"/>
                  </a:cubicBezTo>
                  <a:cubicBezTo>
                    <a:pt x="69488" y="143649"/>
                    <a:pt x="69488" y="143649"/>
                    <a:pt x="69679" y="143649"/>
                  </a:cubicBezTo>
                  <a:cubicBezTo>
                    <a:pt x="69679" y="143649"/>
                    <a:pt x="69869" y="143649"/>
                    <a:pt x="70059" y="143649"/>
                  </a:cubicBezTo>
                  <a:cubicBezTo>
                    <a:pt x="70631" y="142888"/>
                    <a:pt x="70059" y="139650"/>
                    <a:pt x="69488" y="136793"/>
                  </a:cubicBezTo>
                  <a:cubicBezTo>
                    <a:pt x="68154" y="129173"/>
                    <a:pt x="66249" y="117745"/>
                    <a:pt x="72345" y="107459"/>
                  </a:cubicBezTo>
                  <a:cubicBezTo>
                    <a:pt x="85871" y="84793"/>
                    <a:pt x="111206" y="67269"/>
                    <a:pt x="135399" y="63650"/>
                  </a:cubicBezTo>
                  <a:cubicBezTo>
                    <a:pt x="150638" y="61364"/>
                    <a:pt x="164163" y="64793"/>
                    <a:pt x="174068" y="73936"/>
                  </a:cubicBezTo>
                  <a:cubicBezTo>
                    <a:pt x="180355" y="79650"/>
                    <a:pt x="186641" y="81364"/>
                    <a:pt x="191784" y="78698"/>
                  </a:cubicBezTo>
                  <a:cubicBezTo>
                    <a:pt x="198641" y="75269"/>
                    <a:pt x="202642" y="64412"/>
                    <a:pt x="201499" y="53174"/>
                  </a:cubicBezTo>
                  <a:cubicBezTo>
                    <a:pt x="199785" y="37936"/>
                    <a:pt x="189307" y="26126"/>
                    <a:pt x="173497" y="22127"/>
                  </a:cubicBezTo>
                  <a:cubicBezTo>
                    <a:pt x="169496" y="21174"/>
                    <a:pt x="164163" y="19079"/>
                    <a:pt x="157876" y="16412"/>
                  </a:cubicBezTo>
                  <a:cubicBezTo>
                    <a:pt x="135589" y="7650"/>
                    <a:pt x="102062" y="-5683"/>
                    <a:pt x="83775" y="10888"/>
                  </a:cubicBezTo>
                  <a:cubicBezTo>
                    <a:pt x="69107" y="24221"/>
                    <a:pt x="61868" y="37174"/>
                    <a:pt x="54058" y="50888"/>
                  </a:cubicBezTo>
                  <a:cubicBezTo>
                    <a:pt x="44153" y="68602"/>
                    <a:pt x="32723" y="88793"/>
                    <a:pt x="2625" y="114697"/>
                  </a:cubicBezTo>
                  <a:lnTo>
                    <a:pt x="2625" y="114697"/>
                  </a:lnTo>
                  <a:close/>
                </a:path>
              </a:pathLst>
            </a:custGeom>
            <a:solidFill>
              <a:srgbClr val="000000"/>
            </a:solidFill>
            <a:ln w="1904" cap="flat">
              <a:noFill/>
              <a:prstDash val="solid"/>
              <a:miter/>
            </a:ln>
          </p:spPr>
          <p:txBody>
            <a:bodyPr rtlCol="0" anchor="ctr"/>
            <a:lstStyle/>
            <a:p>
              <a:endParaRPr lang="fr-FR"/>
            </a:p>
          </p:txBody>
        </p:sp>
        <p:sp>
          <p:nvSpPr>
            <p:cNvPr id="1665" name="Forme libre 1664">
              <a:extLst>
                <a:ext uri="{FF2B5EF4-FFF2-40B4-BE49-F238E27FC236}">
                  <a16:creationId xmlns:a16="http://schemas.microsoft.com/office/drawing/2014/main" id="{46F47929-7B4D-1B5D-563B-0EBD639F4B04}"/>
                </a:ext>
              </a:extLst>
            </p:cNvPr>
            <p:cNvSpPr/>
            <p:nvPr/>
          </p:nvSpPr>
          <p:spPr>
            <a:xfrm rot="-4195727">
              <a:off x="9071102" y="7838673"/>
              <a:ext cx="25145" cy="35810"/>
            </a:xfrm>
            <a:custGeom>
              <a:avLst/>
              <a:gdLst>
                <a:gd name="connsiteX0" fmla="*/ 25146 w 25145"/>
                <a:gd name="connsiteY0" fmla="*/ 17905 h 35810"/>
                <a:gd name="connsiteX1" fmla="*/ 12573 w 25145"/>
                <a:gd name="connsiteY1" fmla="*/ 35810 h 35810"/>
                <a:gd name="connsiteX2" fmla="*/ 0 w 25145"/>
                <a:gd name="connsiteY2" fmla="*/ 17905 h 35810"/>
                <a:gd name="connsiteX3" fmla="*/ 12573 w 25145"/>
                <a:gd name="connsiteY3" fmla="*/ 0 h 35810"/>
                <a:gd name="connsiteX4" fmla="*/ 25146 w 25145"/>
                <a:gd name="connsiteY4" fmla="*/ 17905 h 35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45" h="35810">
                  <a:moveTo>
                    <a:pt x="25146" y="17905"/>
                  </a:moveTo>
                  <a:cubicBezTo>
                    <a:pt x="25146" y="27794"/>
                    <a:pt x="19517" y="35810"/>
                    <a:pt x="12573" y="35810"/>
                  </a:cubicBezTo>
                  <a:cubicBezTo>
                    <a:pt x="5629" y="35810"/>
                    <a:pt x="0" y="27794"/>
                    <a:pt x="0" y="17905"/>
                  </a:cubicBezTo>
                  <a:cubicBezTo>
                    <a:pt x="0" y="8016"/>
                    <a:pt x="5629" y="0"/>
                    <a:pt x="12573" y="0"/>
                  </a:cubicBezTo>
                  <a:cubicBezTo>
                    <a:pt x="19517" y="0"/>
                    <a:pt x="25146" y="8016"/>
                    <a:pt x="25146" y="17905"/>
                  </a:cubicBezTo>
                  <a:close/>
                </a:path>
              </a:pathLst>
            </a:custGeom>
            <a:solidFill>
              <a:srgbClr val="FFFFFF"/>
            </a:solidFill>
            <a:ln w="1904" cap="flat">
              <a:noFill/>
              <a:prstDash val="solid"/>
              <a:miter/>
            </a:ln>
          </p:spPr>
          <p:txBody>
            <a:bodyPr rtlCol="0" anchor="ctr"/>
            <a:lstStyle/>
            <a:p>
              <a:endParaRPr lang="fr-FR"/>
            </a:p>
          </p:txBody>
        </p:sp>
        <p:sp>
          <p:nvSpPr>
            <p:cNvPr id="1666" name="Forme libre 1665">
              <a:extLst>
                <a:ext uri="{FF2B5EF4-FFF2-40B4-BE49-F238E27FC236}">
                  <a16:creationId xmlns:a16="http://schemas.microsoft.com/office/drawing/2014/main" id="{9808B8C8-96EB-51E0-1A2F-6938800944B2}"/>
                </a:ext>
              </a:extLst>
            </p:cNvPr>
            <p:cNvSpPr/>
            <p:nvPr/>
          </p:nvSpPr>
          <p:spPr>
            <a:xfrm>
              <a:off x="9071409" y="7848985"/>
              <a:ext cx="17753" cy="6752"/>
            </a:xfrm>
            <a:custGeom>
              <a:avLst/>
              <a:gdLst>
                <a:gd name="connsiteX0" fmla="*/ 1296 w 17753"/>
                <a:gd name="connsiteY0" fmla="*/ 6752 h 6752"/>
                <a:gd name="connsiteX1" fmla="*/ 725 w 17753"/>
                <a:gd name="connsiteY1" fmla="*/ 6562 h 6752"/>
                <a:gd name="connsiteX2" fmla="*/ 153 w 17753"/>
                <a:gd name="connsiteY2" fmla="*/ 4847 h 6752"/>
                <a:gd name="connsiteX3" fmla="*/ 6059 w 17753"/>
                <a:gd name="connsiteY3" fmla="*/ 276 h 6752"/>
                <a:gd name="connsiteX4" fmla="*/ 17297 w 17753"/>
                <a:gd name="connsiteY4" fmla="*/ 2371 h 6752"/>
                <a:gd name="connsiteX5" fmla="*/ 17488 w 17753"/>
                <a:gd name="connsiteY5" fmla="*/ 4085 h 6752"/>
                <a:gd name="connsiteX6" fmla="*/ 15774 w 17753"/>
                <a:gd name="connsiteY6" fmla="*/ 4276 h 6752"/>
                <a:gd name="connsiteX7" fmla="*/ 6631 w 17753"/>
                <a:gd name="connsiteY7" fmla="*/ 2561 h 6752"/>
                <a:gd name="connsiteX8" fmla="*/ 2439 w 17753"/>
                <a:gd name="connsiteY8" fmla="*/ 5800 h 6752"/>
                <a:gd name="connsiteX9" fmla="*/ 1296 w 17753"/>
                <a:gd name="connsiteY9" fmla="*/ 6752 h 6752"/>
                <a:gd name="connsiteX10" fmla="*/ 1296 w 17753"/>
                <a:gd name="connsiteY10" fmla="*/ 6752 h 6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53" h="6752">
                  <a:moveTo>
                    <a:pt x="1296" y="6752"/>
                  </a:moveTo>
                  <a:cubicBezTo>
                    <a:pt x="1106" y="6752"/>
                    <a:pt x="916" y="6752"/>
                    <a:pt x="725" y="6562"/>
                  </a:cubicBezTo>
                  <a:cubicBezTo>
                    <a:pt x="153" y="6181"/>
                    <a:pt x="-227" y="5419"/>
                    <a:pt x="153" y="4847"/>
                  </a:cubicBezTo>
                  <a:cubicBezTo>
                    <a:pt x="1296" y="2561"/>
                    <a:pt x="3392" y="847"/>
                    <a:pt x="6059" y="276"/>
                  </a:cubicBezTo>
                  <a:cubicBezTo>
                    <a:pt x="10250" y="-677"/>
                    <a:pt x="15392" y="1038"/>
                    <a:pt x="17297" y="2371"/>
                  </a:cubicBezTo>
                  <a:cubicBezTo>
                    <a:pt x="17869" y="2752"/>
                    <a:pt x="17869" y="3704"/>
                    <a:pt x="17488" y="4085"/>
                  </a:cubicBezTo>
                  <a:cubicBezTo>
                    <a:pt x="17108" y="4657"/>
                    <a:pt x="16345" y="4657"/>
                    <a:pt x="15774" y="4276"/>
                  </a:cubicBezTo>
                  <a:cubicBezTo>
                    <a:pt x="14440" y="3324"/>
                    <a:pt x="10250" y="1800"/>
                    <a:pt x="6631" y="2561"/>
                  </a:cubicBezTo>
                  <a:cubicBezTo>
                    <a:pt x="4726" y="2943"/>
                    <a:pt x="3201" y="4085"/>
                    <a:pt x="2439" y="5800"/>
                  </a:cubicBezTo>
                  <a:cubicBezTo>
                    <a:pt x="2249" y="6562"/>
                    <a:pt x="1678" y="6752"/>
                    <a:pt x="1296" y="6752"/>
                  </a:cubicBezTo>
                  <a:lnTo>
                    <a:pt x="1296" y="6752"/>
                  </a:lnTo>
                  <a:close/>
                </a:path>
              </a:pathLst>
            </a:custGeom>
            <a:solidFill>
              <a:srgbClr val="000000"/>
            </a:solidFill>
            <a:ln w="1904" cap="flat">
              <a:noFill/>
              <a:prstDash val="solid"/>
              <a:miter/>
            </a:ln>
          </p:spPr>
          <p:txBody>
            <a:bodyPr rtlCol="0" anchor="ctr"/>
            <a:lstStyle/>
            <a:p>
              <a:endParaRPr lang="fr-FR"/>
            </a:p>
          </p:txBody>
        </p:sp>
        <p:sp>
          <p:nvSpPr>
            <p:cNvPr id="1667" name="Forme libre 1666">
              <a:extLst>
                <a:ext uri="{FF2B5EF4-FFF2-40B4-BE49-F238E27FC236}">
                  <a16:creationId xmlns:a16="http://schemas.microsoft.com/office/drawing/2014/main" id="{673665D1-4B69-C2DE-A16E-7657A137FB29}"/>
                </a:ext>
              </a:extLst>
            </p:cNvPr>
            <p:cNvSpPr/>
            <p:nvPr/>
          </p:nvSpPr>
          <p:spPr>
            <a:xfrm>
              <a:off x="9078076" y="7849489"/>
              <a:ext cx="8497" cy="13677"/>
            </a:xfrm>
            <a:custGeom>
              <a:avLst/>
              <a:gdLst>
                <a:gd name="connsiteX0" fmla="*/ 7202 w 8497"/>
                <a:gd name="connsiteY0" fmla="*/ 13677 h 13677"/>
                <a:gd name="connsiteX1" fmla="*/ 6059 w 8497"/>
                <a:gd name="connsiteY1" fmla="*/ 12916 h 13677"/>
                <a:gd name="connsiteX2" fmla="*/ 153 w 8497"/>
                <a:gd name="connsiteY2" fmla="*/ 1868 h 13677"/>
                <a:gd name="connsiteX3" fmla="*/ 725 w 8497"/>
                <a:gd name="connsiteY3" fmla="*/ 153 h 13677"/>
                <a:gd name="connsiteX4" fmla="*/ 2439 w 8497"/>
                <a:gd name="connsiteY4" fmla="*/ 725 h 13677"/>
                <a:gd name="connsiteX5" fmla="*/ 8345 w 8497"/>
                <a:gd name="connsiteY5" fmla="*/ 11772 h 13677"/>
                <a:gd name="connsiteX6" fmla="*/ 7773 w 8497"/>
                <a:gd name="connsiteY6" fmla="*/ 13487 h 13677"/>
                <a:gd name="connsiteX7" fmla="*/ 7202 w 8497"/>
                <a:gd name="connsiteY7" fmla="*/ 13677 h 13677"/>
                <a:gd name="connsiteX8" fmla="*/ 7202 w 8497"/>
                <a:gd name="connsiteY8" fmla="*/ 13677 h 1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97" h="13677">
                  <a:moveTo>
                    <a:pt x="7202" y="13677"/>
                  </a:moveTo>
                  <a:cubicBezTo>
                    <a:pt x="6820" y="13677"/>
                    <a:pt x="6249" y="13487"/>
                    <a:pt x="6059" y="12916"/>
                  </a:cubicBezTo>
                  <a:lnTo>
                    <a:pt x="153" y="1868"/>
                  </a:lnTo>
                  <a:cubicBezTo>
                    <a:pt x="-227" y="1296"/>
                    <a:pt x="153" y="535"/>
                    <a:pt x="725" y="153"/>
                  </a:cubicBezTo>
                  <a:cubicBezTo>
                    <a:pt x="1296" y="-228"/>
                    <a:pt x="2058" y="153"/>
                    <a:pt x="2439" y="725"/>
                  </a:cubicBezTo>
                  <a:lnTo>
                    <a:pt x="8345" y="11772"/>
                  </a:lnTo>
                  <a:cubicBezTo>
                    <a:pt x="8725" y="12344"/>
                    <a:pt x="8345" y="13106"/>
                    <a:pt x="7773" y="13487"/>
                  </a:cubicBezTo>
                  <a:cubicBezTo>
                    <a:pt x="7773" y="13487"/>
                    <a:pt x="7583" y="13677"/>
                    <a:pt x="7202" y="13677"/>
                  </a:cubicBezTo>
                  <a:lnTo>
                    <a:pt x="7202" y="13677"/>
                  </a:lnTo>
                  <a:close/>
                </a:path>
              </a:pathLst>
            </a:custGeom>
            <a:solidFill>
              <a:srgbClr val="000000"/>
            </a:solidFill>
            <a:ln w="1904" cap="flat">
              <a:noFill/>
              <a:prstDash val="solid"/>
              <a:miter/>
            </a:ln>
          </p:spPr>
          <p:txBody>
            <a:bodyPr rtlCol="0" anchor="ctr"/>
            <a:lstStyle/>
            <a:p>
              <a:endParaRPr lang="fr-FR"/>
            </a:p>
          </p:txBody>
        </p:sp>
        <p:sp>
          <p:nvSpPr>
            <p:cNvPr id="1668" name="Forme libre 1667">
              <a:extLst>
                <a:ext uri="{FF2B5EF4-FFF2-40B4-BE49-F238E27FC236}">
                  <a16:creationId xmlns:a16="http://schemas.microsoft.com/office/drawing/2014/main" id="{C2F5239D-F016-289F-3B31-84DF00B74859}"/>
                </a:ext>
              </a:extLst>
            </p:cNvPr>
            <p:cNvSpPr/>
            <p:nvPr/>
          </p:nvSpPr>
          <p:spPr>
            <a:xfrm>
              <a:off x="9121654" y="7687031"/>
              <a:ext cx="102499" cy="35373"/>
            </a:xfrm>
            <a:custGeom>
              <a:avLst/>
              <a:gdLst>
                <a:gd name="connsiteX0" fmla="*/ 101349 w 102499"/>
                <a:gd name="connsiteY0" fmla="*/ 35373 h 35373"/>
                <a:gd name="connsiteX1" fmla="*/ 100207 w 102499"/>
                <a:gd name="connsiteY1" fmla="*/ 34802 h 35373"/>
                <a:gd name="connsiteX2" fmla="*/ 1913 w 102499"/>
                <a:gd name="connsiteY2" fmla="*/ 13469 h 35373"/>
                <a:gd name="connsiteX3" fmla="*/ 198 w 102499"/>
                <a:gd name="connsiteY3" fmla="*/ 13088 h 35373"/>
                <a:gd name="connsiteX4" fmla="*/ 579 w 102499"/>
                <a:gd name="connsiteY4" fmla="*/ 11373 h 35373"/>
                <a:gd name="connsiteX5" fmla="*/ 102302 w 102499"/>
                <a:gd name="connsiteY5" fmla="*/ 33659 h 35373"/>
                <a:gd name="connsiteX6" fmla="*/ 101921 w 102499"/>
                <a:gd name="connsiteY6" fmla="*/ 35373 h 35373"/>
                <a:gd name="connsiteX7" fmla="*/ 101349 w 102499"/>
                <a:gd name="connsiteY7" fmla="*/ 35373 h 35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99" h="35373">
                  <a:moveTo>
                    <a:pt x="101349" y="35373"/>
                  </a:moveTo>
                  <a:cubicBezTo>
                    <a:pt x="100969" y="35373"/>
                    <a:pt x="100587" y="35183"/>
                    <a:pt x="100207" y="34802"/>
                  </a:cubicBezTo>
                  <a:cubicBezTo>
                    <a:pt x="80205" y="2231"/>
                    <a:pt x="36201" y="-7483"/>
                    <a:pt x="1913" y="13469"/>
                  </a:cubicBezTo>
                  <a:cubicBezTo>
                    <a:pt x="1341" y="13850"/>
                    <a:pt x="579" y="13659"/>
                    <a:pt x="198" y="13088"/>
                  </a:cubicBezTo>
                  <a:cubicBezTo>
                    <a:pt x="-183" y="12516"/>
                    <a:pt x="8" y="11754"/>
                    <a:pt x="579" y="11373"/>
                  </a:cubicBezTo>
                  <a:cubicBezTo>
                    <a:pt x="35820" y="-10150"/>
                    <a:pt x="81538" y="-246"/>
                    <a:pt x="102302" y="33659"/>
                  </a:cubicBezTo>
                  <a:cubicBezTo>
                    <a:pt x="102683" y="34230"/>
                    <a:pt x="102492" y="34992"/>
                    <a:pt x="101921" y="35373"/>
                  </a:cubicBezTo>
                  <a:cubicBezTo>
                    <a:pt x="101730" y="35183"/>
                    <a:pt x="101540" y="35373"/>
                    <a:pt x="101349" y="35373"/>
                  </a:cubicBezTo>
                  <a:close/>
                </a:path>
              </a:pathLst>
            </a:custGeom>
            <a:solidFill>
              <a:srgbClr val="000000"/>
            </a:solidFill>
            <a:ln w="1904" cap="flat">
              <a:noFill/>
              <a:prstDash val="solid"/>
              <a:miter/>
            </a:ln>
          </p:spPr>
          <p:txBody>
            <a:bodyPr rtlCol="0" anchor="ctr"/>
            <a:lstStyle/>
            <a:p>
              <a:endParaRPr lang="fr-FR"/>
            </a:p>
          </p:txBody>
        </p:sp>
        <p:sp>
          <p:nvSpPr>
            <p:cNvPr id="1669" name="Forme libre 1668">
              <a:extLst>
                <a:ext uri="{FF2B5EF4-FFF2-40B4-BE49-F238E27FC236}">
                  <a16:creationId xmlns:a16="http://schemas.microsoft.com/office/drawing/2014/main" id="{5634794F-DF51-0551-B8E2-2C0FA49505AB}"/>
                </a:ext>
              </a:extLst>
            </p:cNvPr>
            <p:cNvSpPr/>
            <p:nvPr/>
          </p:nvSpPr>
          <p:spPr>
            <a:xfrm>
              <a:off x="9121520" y="7791738"/>
              <a:ext cx="22619" cy="13142"/>
            </a:xfrm>
            <a:custGeom>
              <a:avLst/>
              <a:gdLst>
                <a:gd name="connsiteX0" fmla="*/ 1856 w 22619"/>
                <a:gd name="connsiteY0" fmla="*/ 13143 h 13142"/>
                <a:gd name="connsiteX1" fmla="*/ 713 w 22619"/>
                <a:gd name="connsiteY1" fmla="*/ 12762 h 13142"/>
                <a:gd name="connsiteX2" fmla="*/ 333 w 22619"/>
                <a:gd name="connsiteY2" fmla="*/ 10095 h 13142"/>
                <a:gd name="connsiteX3" fmla="*/ 20715 w 22619"/>
                <a:gd name="connsiteY3" fmla="*/ 0 h 13142"/>
                <a:gd name="connsiteX4" fmla="*/ 22620 w 22619"/>
                <a:gd name="connsiteY4" fmla="*/ 1905 h 13142"/>
                <a:gd name="connsiteX5" fmla="*/ 20715 w 22619"/>
                <a:gd name="connsiteY5" fmla="*/ 3810 h 13142"/>
                <a:gd name="connsiteX6" fmla="*/ 3190 w 22619"/>
                <a:gd name="connsiteY6" fmla="*/ 12381 h 13142"/>
                <a:gd name="connsiteX7" fmla="*/ 1856 w 22619"/>
                <a:gd name="connsiteY7" fmla="*/ 13143 h 13142"/>
                <a:gd name="connsiteX8" fmla="*/ 1856 w 22619"/>
                <a:gd name="connsiteY8" fmla="*/ 13143 h 13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619" h="13142">
                  <a:moveTo>
                    <a:pt x="1856" y="13143"/>
                  </a:moveTo>
                  <a:cubicBezTo>
                    <a:pt x="1475" y="13143"/>
                    <a:pt x="1094" y="12952"/>
                    <a:pt x="713" y="12762"/>
                  </a:cubicBezTo>
                  <a:cubicBezTo>
                    <a:pt x="-49" y="12190"/>
                    <a:pt x="-239" y="10857"/>
                    <a:pt x="333" y="10095"/>
                  </a:cubicBezTo>
                  <a:cubicBezTo>
                    <a:pt x="7952" y="572"/>
                    <a:pt x="20334" y="0"/>
                    <a:pt x="20715" y="0"/>
                  </a:cubicBezTo>
                  <a:cubicBezTo>
                    <a:pt x="21858" y="0"/>
                    <a:pt x="22620" y="762"/>
                    <a:pt x="22620" y="1905"/>
                  </a:cubicBezTo>
                  <a:cubicBezTo>
                    <a:pt x="22620" y="3048"/>
                    <a:pt x="21858" y="3810"/>
                    <a:pt x="20715" y="3810"/>
                  </a:cubicBezTo>
                  <a:cubicBezTo>
                    <a:pt x="20524" y="3810"/>
                    <a:pt x="9667" y="4190"/>
                    <a:pt x="3190" y="12381"/>
                  </a:cubicBezTo>
                  <a:cubicBezTo>
                    <a:pt x="2999" y="12952"/>
                    <a:pt x="2427" y="13143"/>
                    <a:pt x="1856" y="13143"/>
                  </a:cubicBezTo>
                  <a:lnTo>
                    <a:pt x="1856" y="13143"/>
                  </a:lnTo>
                  <a:close/>
                </a:path>
              </a:pathLst>
            </a:custGeom>
            <a:solidFill>
              <a:srgbClr val="000000"/>
            </a:solidFill>
            <a:ln w="1904" cap="flat">
              <a:noFill/>
              <a:prstDash val="solid"/>
              <a:miter/>
            </a:ln>
          </p:spPr>
          <p:txBody>
            <a:bodyPr rtlCol="0" anchor="ctr"/>
            <a:lstStyle/>
            <a:p>
              <a:endParaRPr lang="fr-FR"/>
            </a:p>
          </p:txBody>
        </p:sp>
        <p:sp>
          <p:nvSpPr>
            <p:cNvPr id="1670" name="Forme libre 1669">
              <a:extLst>
                <a:ext uri="{FF2B5EF4-FFF2-40B4-BE49-F238E27FC236}">
                  <a16:creationId xmlns:a16="http://schemas.microsoft.com/office/drawing/2014/main" id="{B0D06B0C-BC3A-289E-B136-FF4B9FCC8D85}"/>
                </a:ext>
              </a:extLst>
            </p:cNvPr>
            <p:cNvSpPr/>
            <p:nvPr/>
          </p:nvSpPr>
          <p:spPr>
            <a:xfrm>
              <a:off x="9184905" y="7786323"/>
              <a:ext cx="20487" cy="8271"/>
            </a:xfrm>
            <a:custGeom>
              <a:avLst/>
              <a:gdLst>
                <a:gd name="connsiteX0" fmla="*/ 18669 w 20487"/>
                <a:gd name="connsiteY0" fmla="*/ 8272 h 8271"/>
                <a:gd name="connsiteX1" fmla="*/ 17144 w 20487"/>
                <a:gd name="connsiteY1" fmla="*/ 7700 h 8271"/>
                <a:gd name="connsiteX2" fmla="*/ 2096 w 20487"/>
                <a:gd name="connsiteY2" fmla="*/ 3891 h 8271"/>
                <a:gd name="connsiteX3" fmla="*/ 0 w 20487"/>
                <a:gd name="connsiteY3" fmla="*/ 2177 h 8271"/>
                <a:gd name="connsiteX4" fmla="*/ 1715 w 20487"/>
                <a:gd name="connsiteY4" fmla="*/ 81 h 8271"/>
                <a:gd name="connsiteX5" fmla="*/ 20002 w 20487"/>
                <a:gd name="connsiteY5" fmla="*/ 5224 h 8271"/>
                <a:gd name="connsiteX6" fmla="*/ 19812 w 20487"/>
                <a:gd name="connsiteY6" fmla="*/ 7891 h 8271"/>
                <a:gd name="connsiteX7" fmla="*/ 18669 w 20487"/>
                <a:gd name="connsiteY7" fmla="*/ 8272 h 8271"/>
                <a:gd name="connsiteX8" fmla="*/ 18669 w 20487"/>
                <a:gd name="connsiteY8" fmla="*/ 8272 h 8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87" h="8271">
                  <a:moveTo>
                    <a:pt x="18669" y="8272"/>
                  </a:moveTo>
                  <a:cubicBezTo>
                    <a:pt x="18097" y="8272"/>
                    <a:pt x="17526" y="8081"/>
                    <a:pt x="17144" y="7700"/>
                  </a:cubicBezTo>
                  <a:cubicBezTo>
                    <a:pt x="13716" y="3701"/>
                    <a:pt x="5144" y="3510"/>
                    <a:pt x="2096" y="3891"/>
                  </a:cubicBezTo>
                  <a:cubicBezTo>
                    <a:pt x="952" y="3891"/>
                    <a:pt x="191" y="3129"/>
                    <a:pt x="0" y="2177"/>
                  </a:cubicBezTo>
                  <a:cubicBezTo>
                    <a:pt x="0" y="1224"/>
                    <a:pt x="763" y="272"/>
                    <a:pt x="1715" y="81"/>
                  </a:cubicBezTo>
                  <a:cubicBezTo>
                    <a:pt x="2286" y="81"/>
                    <a:pt x="14668" y="-1061"/>
                    <a:pt x="20002" y="5224"/>
                  </a:cubicBezTo>
                  <a:cubicBezTo>
                    <a:pt x="20764" y="5986"/>
                    <a:pt x="20574" y="7129"/>
                    <a:pt x="19812" y="7891"/>
                  </a:cubicBezTo>
                  <a:cubicBezTo>
                    <a:pt x="19621" y="8081"/>
                    <a:pt x="19240" y="8272"/>
                    <a:pt x="18669" y="8272"/>
                  </a:cubicBezTo>
                  <a:lnTo>
                    <a:pt x="18669" y="8272"/>
                  </a:lnTo>
                  <a:close/>
                </a:path>
              </a:pathLst>
            </a:custGeom>
            <a:solidFill>
              <a:srgbClr val="000000"/>
            </a:solidFill>
            <a:ln w="1904" cap="flat">
              <a:noFill/>
              <a:prstDash val="solid"/>
              <a:miter/>
            </a:ln>
          </p:spPr>
          <p:txBody>
            <a:bodyPr rtlCol="0" anchor="ctr"/>
            <a:lstStyle/>
            <a:p>
              <a:endParaRPr lang="fr-FR"/>
            </a:p>
          </p:txBody>
        </p:sp>
        <p:sp>
          <p:nvSpPr>
            <p:cNvPr id="1671" name="Forme libre 1670">
              <a:extLst>
                <a:ext uri="{FF2B5EF4-FFF2-40B4-BE49-F238E27FC236}">
                  <a16:creationId xmlns:a16="http://schemas.microsoft.com/office/drawing/2014/main" id="{F345049C-5A2D-2F07-E7FA-1E2A5BD13704}"/>
                </a:ext>
              </a:extLst>
            </p:cNvPr>
            <p:cNvSpPr/>
            <p:nvPr/>
          </p:nvSpPr>
          <p:spPr>
            <a:xfrm>
              <a:off x="9242624" y="8175736"/>
              <a:ext cx="54718" cy="43754"/>
            </a:xfrm>
            <a:custGeom>
              <a:avLst/>
              <a:gdLst>
                <a:gd name="connsiteX0" fmla="*/ 40574 w 54718"/>
                <a:gd name="connsiteY0" fmla="*/ 25714 h 43754"/>
                <a:gd name="connsiteX1" fmla="*/ 0 w 54718"/>
                <a:gd name="connsiteY1" fmla="*/ 0 h 43754"/>
                <a:gd name="connsiteX2" fmla="*/ 3428 w 54718"/>
                <a:gd name="connsiteY2" fmla="*/ 39047 h 43754"/>
                <a:gd name="connsiteX3" fmla="*/ 43432 w 54718"/>
                <a:gd name="connsiteY3" fmla="*/ 41523 h 43754"/>
                <a:gd name="connsiteX4" fmla="*/ 40574 w 54718"/>
                <a:gd name="connsiteY4" fmla="*/ 25714 h 43754"/>
                <a:gd name="connsiteX5" fmla="*/ 40574 w 54718"/>
                <a:gd name="connsiteY5" fmla="*/ 25714 h 43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8" h="43754">
                  <a:moveTo>
                    <a:pt x="40574" y="25714"/>
                  </a:moveTo>
                  <a:cubicBezTo>
                    <a:pt x="9334" y="36571"/>
                    <a:pt x="2285" y="10285"/>
                    <a:pt x="0" y="0"/>
                  </a:cubicBezTo>
                  <a:cubicBezTo>
                    <a:pt x="1714" y="6095"/>
                    <a:pt x="4762" y="24000"/>
                    <a:pt x="3428" y="39047"/>
                  </a:cubicBezTo>
                  <a:cubicBezTo>
                    <a:pt x="15810" y="43809"/>
                    <a:pt x="29526" y="45523"/>
                    <a:pt x="43432" y="41523"/>
                  </a:cubicBezTo>
                  <a:cubicBezTo>
                    <a:pt x="57528" y="37714"/>
                    <a:pt x="60385" y="18857"/>
                    <a:pt x="40574" y="25714"/>
                  </a:cubicBezTo>
                  <a:lnTo>
                    <a:pt x="40574" y="25714"/>
                  </a:lnTo>
                  <a:close/>
                </a:path>
              </a:pathLst>
            </a:custGeom>
            <a:solidFill>
              <a:srgbClr val="000000"/>
            </a:solidFill>
            <a:ln w="1904" cap="flat">
              <a:noFill/>
              <a:prstDash val="solid"/>
              <a:miter/>
            </a:ln>
          </p:spPr>
          <p:txBody>
            <a:bodyPr rtlCol="0" anchor="ctr"/>
            <a:lstStyle/>
            <a:p>
              <a:endParaRPr lang="fr-FR"/>
            </a:p>
          </p:txBody>
        </p:sp>
        <p:sp>
          <p:nvSpPr>
            <p:cNvPr id="1672" name="Forme libre 1671">
              <a:extLst>
                <a:ext uri="{FF2B5EF4-FFF2-40B4-BE49-F238E27FC236}">
                  <a16:creationId xmlns:a16="http://schemas.microsoft.com/office/drawing/2014/main" id="{B12F4A7B-1A4B-95E0-DB11-3AB8A9282643}"/>
                </a:ext>
              </a:extLst>
            </p:cNvPr>
            <p:cNvSpPr/>
            <p:nvPr/>
          </p:nvSpPr>
          <p:spPr>
            <a:xfrm>
              <a:off x="9241433" y="8174735"/>
              <a:ext cx="57220" cy="46143"/>
            </a:xfrm>
            <a:custGeom>
              <a:avLst/>
              <a:gdLst>
                <a:gd name="connsiteX0" fmla="*/ 28622 w 57220"/>
                <a:gd name="connsiteY0" fmla="*/ 46144 h 46143"/>
                <a:gd name="connsiteX1" fmla="*/ 4240 w 57220"/>
                <a:gd name="connsiteY1" fmla="*/ 41382 h 46143"/>
                <a:gd name="connsiteX2" fmla="*/ 3477 w 57220"/>
                <a:gd name="connsiteY2" fmla="*/ 40048 h 46143"/>
                <a:gd name="connsiteX3" fmla="*/ 810 w 57220"/>
                <a:gd name="connsiteY3" fmla="*/ 4429 h 46143"/>
                <a:gd name="connsiteX4" fmla="*/ 49 w 57220"/>
                <a:gd name="connsiteY4" fmla="*/ 1572 h 46143"/>
                <a:gd name="connsiteX5" fmla="*/ 1001 w 57220"/>
                <a:gd name="connsiteY5" fmla="*/ 49 h 46143"/>
                <a:gd name="connsiteX6" fmla="*/ 2525 w 57220"/>
                <a:gd name="connsiteY6" fmla="*/ 1001 h 46143"/>
                <a:gd name="connsiteX7" fmla="*/ 3287 w 57220"/>
                <a:gd name="connsiteY7" fmla="*/ 4048 h 46143"/>
                <a:gd name="connsiteX8" fmla="*/ 17193 w 57220"/>
                <a:gd name="connsiteY8" fmla="*/ 25763 h 46143"/>
                <a:gd name="connsiteX9" fmla="*/ 41386 w 57220"/>
                <a:gd name="connsiteY9" fmla="*/ 25953 h 46143"/>
                <a:gd name="connsiteX10" fmla="*/ 55291 w 57220"/>
                <a:gd name="connsiteY10" fmla="*/ 26144 h 46143"/>
                <a:gd name="connsiteX11" fmla="*/ 57006 w 57220"/>
                <a:gd name="connsiteY11" fmla="*/ 32810 h 46143"/>
                <a:gd name="connsiteX12" fmla="*/ 45196 w 57220"/>
                <a:gd name="connsiteY12" fmla="*/ 44048 h 46143"/>
                <a:gd name="connsiteX13" fmla="*/ 28622 w 57220"/>
                <a:gd name="connsiteY13" fmla="*/ 46144 h 46143"/>
                <a:gd name="connsiteX14" fmla="*/ 28622 w 57220"/>
                <a:gd name="connsiteY14" fmla="*/ 46144 h 46143"/>
                <a:gd name="connsiteX15" fmla="*/ 5954 w 57220"/>
                <a:gd name="connsiteY15" fmla="*/ 39286 h 46143"/>
                <a:gd name="connsiteX16" fmla="*/ 44433 w 57220"/>
                <a:gd name="connsiteY16" fmla="*/ 41382 h 46143"/>
                <a:gd name="connsiteX17" fmla="*/ 54530 w 57220"/>
                <a:gd name="connsiteY17" fmla="*/ 32048 h 46143"/>
                <a:gd name="connsiteX18" fmla="*/ 53577 w 57220"/>
                <a:gd name="connsiteY18" fmla="*/ 27858 h 46143"/>
                <a:gd name="connsiteX19" fmla="*/ 42338 w 57220"/>
                <a:gd name="connsiteY19" fmla="*/ 28048 h 46143"/>
                <a:gd name="connsiteX20" fmla="*/ 16050 w 57220"/>
                <a:gd name="connsiteY20" fmla="*/ 27668 h 46143"/>
                <a:gd name="connsiteX21" fmla="*/ 5382 w 57220"/>
                <a:gd name="connsiteY21" fmla="*/ 16239 h 46143"/>
                <a:gd name="connsiteX22" fmla="*/ 5954 w 57220"/>
                <a:gd name="connsiteY22" fmla="*/ 39286 h 46143"/>
                <a:gd name="connsiteX23" fmla="*/ 5954 w 57220"/>
                <a:gd name="connsiteY23" fmla="*/ 39286 h 4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220" h="46143">
                  <a:moveTo>
                    <a:pt x="28622" y="46144"/>
                  </a:moveTo>
                  <a:cubicBezTo>
                    <a:pt x="20621" y="46144"/>
                    <a:pt x="12431" y="44620"/>
                    <a:pt x="4240" y="41382"/>
                  </a:cubicBezTo>
                  <a:cubicBezTo>
                    <a:pt x="3668" y="41191"/>
                    <a:pt x="3477" y="40619"/>
                    <a:pt x="3477" y="40048"/>
                  </a:cubicBezTo>
                  <a:cubicBezTo>
                    <a:pt x="4620" y="27286"/>
                    <a:pt x="2335" y="12048"/>
                    <a:pt x="810" y="4429"/>
                  </a:cubicBezTo>
                  <a:cubicBezTo>
                    <a:pt x="430" y="3287"/>
                    <a:pt x="239" y="2334"/>
                    <a:pt x="49" y="1572"/>
                  </a:cubicBezTo>
                  <a:cubicBezTo>
                    <a:pt x="-142" y="810"/>
                    <a:pt x="239" y="239"/>
                    <a:pt x="1001" y="49"/>
                  </a:cubicBezTo>
                  <a:cubicBezTo>
                    <a:pt x="1763" y="-142"/>
                    <a:pt x="2335" y="239"/>
                    <a:pt x="2525" y="1001"/>
                  </a:cubicBezTo>
                  <a:cubicBezTo>
                    <a:pt x="2715" y="1763"/>
                    <a:pt x="2906" y="2906"/>
                    <a:pt x="3287" y="4048"/>
                  </a:cubicBezTo>
                  <a:cubicBezTo>
                    <a:pt x="4811" y="10143"/>
                    <a:pt x="8430" y="20810"/>
                    <a:pt x="17193" y="25763"/>
                  </a:cubicBezTo>
                  <a:cubicBezTo>
                    <a:pt x="23479" y="29191"/>
                    <a:pt x="31670" y="29382"/>
                    <a:pt x="41386" y="25953"/>
                  </a:cubicBezTo>
                  <a:cubicBezTo>
                    <a:pt x="49386" y="23096"/>
                    <a:pt x="53386" y="24429"/>
                    <a:pt x="55291" y="26144"/>
                  </a:cubicBezTo>
                  <a:cubicBezTo>
                    <a:pt x="57006" y="27668"/>
                    <a:pt x="57578" y="30143"/>
                    <a:pt x="57006" y="32810"/>
                  </a:cubicBezTo>
                  <a:cubicBezTo>
                    <a:pt x="56053" y="37001"/>
                    <a:pt x="52053" y="42143"/>
                    <a:pt x="45196" y="44048"/>
                  </a:cubicBezTo>
                  <a:cubicBezTo>
                    <a:pt x="39671" y="45381"/>
                    <a:pt x="34147" y="46144"/>
                    <a:pt x="28622" y="46144"/>
                  </a:cubicBezTo>
                  <a:lnTo>
                    <a:pt x="28622" y="46144"/>
                  </a:lnTo>
                  <a:close/>
                  <a:moveTo>
                    <a:pt x="5954" y="39286"/>
                  </a:moveTo>
                  <a:cubicBezTo>
                    <a:pt x="19098" y="44239"/>
                    <a:pt x="32051" y="44810"/>
                    <a:pt x="44433" y="41382"/>
                  </a:cubicBezTo>
                  <a:cubicBezTo>
                    <a:pt x="50338" y="39667"/>
                    <a:pt x="53768" y="35287"/>
                    <a:pt x="54530" y="32048"/>
                  </a:cubicBezTo>
                  <a:cubicBezTo>
                    <a:pt x="54720" y="30906"/>
                    <a:pt x="54910" y="29001"/>
                    <a:pt x="53577" y="27858"/>
                  </a:cubicBezTo>
                  <a:cubicBezTo>
                    <a:pt x="51672" y="26144"/>
                    <a:pt x="47481" y="26144"/>
                    <a:pt x="42338" y="28048"/>
                  </a:cubicBezTo>
                  <a:cubicBezTo>
                    <a:pt x="31861" y="31667"/>
                    <a:pt x="23098" y="31667"/>
                    <a:pt x="16050" y="27668"/>
                  </a:cubicBezTo>
                  <a:cubicBezTo>
                    <a:pt x="11097" y="25001"/>
                    <a:pt x="7668" y="20620"/>
                    <a:pt x="5382" y="16239"/>
                  </a:cubicBezTo>
                  <a:cubicBezTo>
                    <a:pt x="5954" y="23287"/>
                    <a:pt x="6525" y="31667"/>
                    <a:pt x="5954" y="39286"/>
                  </a:cubicBezTo>
                  <a:lnTo>
                    <a:pt x="5954" y="39286"/>
                  </a:lnTo>
                  <a:close/>
                </a:path>
              </a:pathLst>
            </a:custGeom>
            <a:solidFill>
              <a:srgbClr val="000000"/>
            </a:solidFill>
            <a:ln w="1904" cap="flat">
              <a:noFill/>
              <a:prstDash val="solid"/>
              <a:miter/>
            </a:ln>
          </p:spPr>
          <p:txBody>
            <a:bodyPr rtlCol="0" anchor="ctr"/>
            <a:lstStyle/>
            <a:p>
              <a:endParaRPr lang="fr-FR"/>
            </a:p>
          </p:txBody>
        </p:sp>
        <p:sp>
          <p:nvSpPr>
            <p:cNvPr id="1673" name="Forme libre 1672">
              <a:extLst>
                <a:ext uri="{FF2B5EF4-FFF2-40B4-BE49-F238E27FC236}">
                  <a16:creationId xmlns:a16="http://schemas.microsoft.com/office/drawing/2014/main" id="{47FAF4E1-670F-EDB7-5929-5F8999E7F3DA}"/>
                </a:ext>
              </a:extLst>
            </p:cNvPr>
            <p:cNvSpPr/>
            <p:nvPr/>
          </p:nvSpPr>
          <p:spPr>
            <a:xfrm>
              <a:off x="9215186" y="8117442"/>
              <a:ext cx="31941" cy="98674"/>
            </a:xfrm>
            <a:custGeom>
              <a:avLst/>
              <a:gdLst>
                <a:gd name="connsiteX0" fmla="*/ 30867 w 31941"/>
                <a:gd name="connsiteY0" fmla="*/ 98674 h 98674"/>
                <a:gd name="connsiteX1" fmla="*/ 29534 w 31941"/>
                <a:gd name="connsiteY1" fmla="*/ 97341 h 98674"/>
                <a:gd name="connsiteX2" fmla="*/ 579 w 31941"/>
                <a:gd name="connsiteY2" fmla="*/ 2293 h 98674"/>
                <a:gd name="connsiteX3" fmla="*/ 198 w 31941"/>
                <a:gd name="connsiteY3" fmla="*/ 579 h 98674"/>
                <a:gd name="connsiteX4" fmla="*/ 1913 w 31941"/>
                <a:gd name="connsiteY4" fmla="*/ 198 h 98674"/>
                <a:gd name="connsiteX5" fmla="*/ 22104 w 31941"/>
                <a:gd name="connsiteY5" fmla="*/ 35627 h 98674"/>
                <a:gd name="connsiteX6" fmla="*/ 31820 w 31941"/>
                <a:gd name="connsiteY6" fmla="*/ 97341 h 98674"/>
                <a:gd name="connsiteX7" fmla="*/ 30867 w 31941"/>
                <a:gd name="connsiteY7" fmla="*/ 98674 h 98674"/>
                <a:gd name="connsiteX8" fmla="*/ 30867 w 31941"/>
                <a:gd name="connsiteY8" fmla="*/ 98674 h 9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1" h="98674">
                  <a:moveTo>
                    <a:pt x="30867" y="98674"/>
                  </a:moveTo>
                  <a:cubicBezTo>
                    <a:pt x="30105" y="98674"/>
                    <a:pt x="29534" y="98102"/>
                    <a:pt x="29534" y="97341"/>
                  </a:cubicBezTo>
                  <a:cubicBezTo>
                    <a:pt x="31439" y="53341"/>
                    <a:pt x="11438" y="10293"/>
                    <a:pt x="579" y="2293"/>
                  </a:cubicBezTo>
                  <a:cubicBezTo>
                    <a:pt x="8" y="1912"/>
                    <a:pt x="-183" y="1151"/>
                    <a:pt x="198" y="579"/>
                  </a:cubicBezTo>
                  <a:cubicBezTo>
                    <a:pt x="579" y="8"/>
                    <a:pt x="1341" y="-183"/>
                    <a:pt x="1913" y="198"/>
                  </a:cubicBezTo>
                  <a:cubicBezTo>
                    <a:pt x="8199" y="4770"/>
                    <a:pt x="16200" y="18674"/>
                    <a:pt x="22104" y="35627"/>
                  </a:cubicBezTo>
                  <a:cubicBezTo>
                    <a:pt x="29153" y="55817"/>
                    <a:pt x="32581" y="77722"/>
                    <a:pt x="31820" y="97341"/>
                  </a:cubicBezTo>
                  <a:cubicBezTo>
                    <a:pt x="32201" y="98102"/>
                    <a:pt x="31629" y="98674"/>
                    <a:pt x="30867" y="98674"/>
                  </a:cubicBezTo>
                  <a:lnTo>
                    <a:pt x="30867" y="98674"/>
                  </a:lnTo>
                  <a:close/>
                </a:path>
              </a:pathLst>
            </a:custGeom>
            <a:solidFill>
              <a:srgbClr val="000000"/>
            </a:solidFill>
            <a:ln w="1904" cap="flat">
              <a:noFill/>
              <a:prstDash val="solid"/>
              <a:miter/>
            </a:ln>
          </p:spPr>
          <p:txBody>
            <a:bodyPr rtlCol="0" anchor="ctr"/>
            <a:lstStyle/>
            <a:p>
              <a:endParaRPr lang="fr-FR"/>
            </a:p>
          </p:txBody>
        </p:sp>
        <p:sp>
          <p:nvSpPr>
            <p:cNvPr id="1674" name="Forme libre 1673">
              <a:extLst>
                <a:ext uri="{FF2B5EF4-FFF2-40B4-BE49-F238E27FC236}">
                  <a16:creationId xmlns:a16="http://schemas.microsoft.com/office/drawing/2014/main" id="{EFCB06C7-0713-AF88-DB3B-2EAD347943A9}"/>
                </a:ext>
              </a:extLst>
            </p:cNvPr>
            <p:cNvSpPr/>
            <p:nvPr/>
          </p:nvSpPr>
          <p:spPr>
            <a:xfrm>
              <a:off x="9122771" y="7927809"/>
              <a:ext cx="37179" cy="46784"/>
            </a:xfrm>
            <a:custGeom>
              <a:avLst/>
              <a:gdLst>
                <a:gd name="connsiteX0" fmla="*/ 7463 w 37179"/>
                <a:gd name="connsiteY0" fmla="*/ 1071 h 46784"/>
                <a:gd name="connsiteX1" fmla="*/ 6510 w 37179"/>
                <a:gd name="connsiteY1" fmla="*/ 690 h 46784"/>
                <a:gd name="connsiteX2" fmla="*/ 6319 w 37179"/>
                <a:gd name="connsiteY2" fmla="*/ 690 h 46784"/>
                <a:gd name="connsiteX3" fmla="*/ 5748 w 37179"/>
                <a:gd name="connsiteY3" fmla="*/ 499 h 46784"/>
                <a:gd name="connsiteX4" fmla="*/ 3271 w 37179"/>
                <a:gd name="connsiteY4" fmla="*/ 9261 h 46784"/>
                <a:gd name="connsiteX5" fmla="*/ 26130 w 37179"/>
                <a:gd name="connsiteY5" fmla="*/ 46404 h 46784"/>
                <a:gd name="connsiteX6" fmla="*/ 26130 w 37179"/>
                <a:gd name="connsiteY6" fmla="*/ 46785 h 46784"/>
                <a:gd name="connsiteX7" fmla="*/ 37180 w 37179"/>
                <a:gd name="connsiteY7" fmla="*/ 4880 h 46784"/>
                <a:gd name="connsiteX8" fmla="*/ 34132 w 37179"/>
                <a:gd name="connsiteY8" fmla="*/ 5452 h 46784"/>
                <a:gd name="connsiteX9" fmla="*/ 7463 w 37179"/>
                <a:gd name="connsiteY9" fmla="*/ 1071 h 46784"/>
                <a:gd name="connsiteX10" fmla="*/ 7463 w 37179"/>
                <a:gd name="connsiteY10" fmla="*/ 1071 h 4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179" h="46784">
                  <a:moveTo>
                    <a:pt x="7463" y="1071"/>
                  </a:moveTo>
                  <a:cubicBezTo>
                    <a:pt x="7081" y="880"/>
                    <a:pt x="6891" y="880"/>
                    <a:pt x="6510" y="690"/>
                  </a:cubicBezTo>
                  <a:cubicBezTo>
                    <a:pt x="6510" y="690"/>
                    <a:pt x="6510" y="690"/>
                    <a:pt x="6319" y="690"/>
                  </a:cubicBezTo>
                  <a:cubicBezTo>
                    <a:pt x="6129" y="690"/>
                    <a:pt x="5938" y="499"/>
                    <a:pt x="5748" y="499"/>
                  </a:cubicBezTo>
                  <a:cubicBezTo>
                    <a:pt x="-348" y="-2167"/>
                    <a:pt x="-2253" y="6594"/>
                    <a:pt x="3271" y="9261"/>
                  </a:cubicBezTo>
                  <a:cubicBezTo>
                    <a:pt x="12034" y="13451"/>
                    <a:pt x="31655" y="28118"/>
                    <a:pt x="26130" y="46404"/>
                  </a:cubicBezTo>
                  <a:cubicBezTo>
                    <a:pt x="26130" y="46594"/>
                    <a:pt x="26130" y="46594"/>
                    <a:pt x="26130" y="46785"/>
                  </a:cubicBezTo>
                  <a:cubicBezTo>
                    <a:pt x="30322" y="31927"/>
                    <a:pt x="34322" y="16118"/>
                    <a:pt x="37180" y="4880"/>
                  </a:cubicBezTo>
                  <a:cubicBezTo>
                    <a:pt x="36227" y="5071"/>
                    <a:pt x="35084" y="5261"/>
                    <a:pt x="34132" y="5452"/>
                  </a:cubicBezTo>
                  <a:cubicBezTo>
                    <a:pt x="24987" y="6404"/>
                    <a:pt x="16035" y="4689"/>
                    <a:pt x="7463" y="1071"/>
                  </a:cubicBezTo>
                  <a:lnTo>
                    <a:pt x="7463" y="1071"/>
                  </a:lnTo>
                  <a:close/>
                </a:path>
              </a:pathLst>
            </a:custGeom>
            <a:solidFill>
              <a:srgbClr val="000000"/>
            </a:solidFill>
            <a:ln w="1904" cap="flat">
              <a:noFill/>
              <a:prstDash val="solid"/>
              <a:miter/>
            </a:ln>
          </p:spPr>
          <p:txBody>
            <a:bodyPr rtlCol="0" anchor="ctr"/>
            <a:lstStyle/>
            <a:p>
              <a:endParaRPr lang="fr-FR"/>
            </a:p>
          </p:txBody>
        </p:sp>
        <p:sp>
          <p:nvSpPr>
            <p:cNvPr id="1675" name="Forme libre 1674">
              <a:extLst>
                <a:ext uri="{FF2B5EF4-FFF2-40B4-BE49-F238E27FC236}">
                  <a16:creationId xmlns:a16="http://schemas.microsoft.com/office/drawing/2014/main" id="{276458F8-D9F2-1010-B1A2-1EC3421BBBE0}"/>
                </a:ext>
              </a:extLst>
            </p:cNvPr>
            <p:cNvSpPr/>
            <p:nvPr/>
          </p:nvSpPr>
          <p:spPr>
            <a:xfrm>
              <a:off x="9121556" y="7926274"/>
              <a:ext cx="39157" cy="49271"/>
            </a:xfrm>
            <a:custGeom>
              <a:avLst/>
              <a:gdLst>
                <a:gd name="connsiteX0" fmla="*/ 27537 w 39157"/>
                <a:gd name="connsiteY0" fmla="*/ 49272 h 49271"/>
                <a:gd name="connsiteX1" fmla="*/ 27155 w 39157"/>
                <a:gd name="connsiteY1" fmla="*/ 49272 h 49271"/>
                <a:gd name="connsiteX2" fmla="*/ 26203 w 39157"/>
                <a:gd name="connsiteY2" fmla="*/ 47748 h 49271"/>
                <a:gd name="connsiteX3" fmla="*/ 26203 w 39157"/>
                <a:gd name="connsiteY3" fmla="*/ 47367 h 49271"/>
                <a:gd name="connsiteX4" fmla="*/ 26203 w 39157"/>
                <a:gd name="connsiteY4" fmla="*/ 47367 h 49271"/>
                <a:gd name="connsiteX5" fmla="*/ 26394 w 39157"/>
                <a:gd name="connsiteY5" fmla="*/ 46796 h 49271"/>
                <a:gd name="connsiteX6" fmla="*/ 3916 w 39157"/>
                <a:gd name="connsiteY6" fmla="*/ 11558 h 49271"/>
                <a:gd name="connsiteX7" fmla="*/ 487 w 39157"/>
                <a:gd name="connsiteY7" fmla="*/ 2796 h 49271"/>
                <a:gd name="connsiteX8" fmla="*/ 7344 w 39157"/>
                <a:gd name="connsiteY8" fmla="*/ 701 h 49271"/>
                <a:gd name="connsiteX9" fmla="*/ 7535 w 39157"/>
                <a:gd name="connsiteY9" fmla="*/ 891 h 49271"/>
                <a:gd name="connsiteX10" fmla="*/ 7726 w 39157"/>
                <a:gd name="connsiteY10" fmla="*/ 1082 h 49271"/>
                <a:gd name="connsiteX11" fmla="*/ 7726 w 39157"/>
                <a:gd name="connsiteY11" fmla="*/ 1082 h 49271"/>
                <a:gd name="connsiteX12" fmla="*/ 7917 w 39157"/>
                <a:gd name="connsiteY12" fmla="*/ 1082 h 49271"/>
                <a:gd name="connsiteX13" fmla="*/ 8678 w 39157"/>
                <a:gd name="connsiteY13" fmla="*/ 1462 h 49271"/>
                <a:gd name="connsiteX14" fmla="*/ 8678 w 39157"/>
                <a:gd name="connsiteY14" fmla="*/ 1462 h 49271"/>
                <a:gd name="connsiteX15" fmla="*/ 34775 w 39157"/>
                <a:gd name="connsiteY15" fmla="*/ 5463 h 49271"/>
                <a:gd name="connsiteX16" fmla="*/ 37633 w 39157"/>
                <a:gd name="connsiteY16" fmla="*/ 5082 h 49271"/>
                <a:gd name="connsiteX17" fmla="*/ 38776 w 39157"/>
                <a:gd name="connsiteY17" fmla="*/ 5463 h 49271"/>
                <a:gd name="connsiteX18" fmla="*/ 39157 w 39157"/>
                <a:gd name="connsiteY18" fmla="*/ 6606 h 49271"/>
                <a:gd name="connsiteX19" fmla="*/ 28489 w 39157"/>
                <a:gd name="connsiteY19" fmla="*/ 47558 h 49271"/>
                <a:gd name="connsiteX20" fmla="*/ 28299 w 39157"/>
                <a:gd name="connsiteY20" fmla="*/ 48129 h 49271"/>
                <a:gd name="connsiteX21" fmla="*/ 28108 w 39157"/>
                <a:gd name="connsiteY21" fmla="*/ 48510 h 49271"/>
                <a:gd name="connsiteX22" fmla="*/ 27537 w 39157"/>
                <a:gd name="connsiteY22" fmla="*/ 49272 h 49271"/>
                <a:gd name="connsiteX23" fmla="*/ 27537 w 39157"/>
                <a:gd name="connsiteY23" fmla="*/ 49272 h 49271"/>
                <a:gd name="connsiteX24" fmla="*/ 5059 w 39157"/>
                <a:gd name="connsiteY24" fmla="*/ 2605 h 49271"/>
                <a:gd name="connsiteX25" fmla="*/ 2964 w 39157"/>
                <a:gd name="connsiteY25" fmla="*/ 3939 h 49271"/>
                <a:gd name="connsiteX26" fmla="*/ 5059 w 39157"/>
                <a:gd name="connsiteY26" fmla="*/ 9463 h 49271"/>
                <a:gd name="connsiteX27" fmla="*/ 29251 w 39157"/>
                <a:gd name="connsiteY27" fmla="*/ 36700 h 49271"/>
                <a:gd name="connsiteX28" fmla="*/ 36680 w 39157"/>
                <a:gd name="connsiteY28" fmla="*/ 7748 h 49271"/>
                <a:gd name="connsiteX29" fmla="*/ 35538 w 39157"/>
                <a:gd name="connsiteY29" fmla="*/ 7939 h 49271"/>
                <a:gd name="connsiteX30" fmla="*/ 8297 w 39157"/>
                <a:gd name="connsiteY30" fmla="*/ 3749 h 49271"/>
                <a:gd name="connsiteX31" fmla="*/ 7154 w 39157"/>
                <a:gd name="connsiteY31" fmla="*/ 3177 h 49271"/>
                <a:gd name="connsiteX32" fmla="*/ 6964 w 39157"/>
                <a:gd name="connsiteY32" fmla="*/ 3177 h 49271"/>
                <a:gd name="connsiteX33" fmla="*/ 6773 w 39157"/>
                <a:gd name="connsiteY33" fmla="*/ 2986 h 49271"/>
                <a:gd name="connsiteX34" fmla="*/ 6583 w 39157"/>
                <a:gd name="connsiteY34" fmla="*/ 2796 h 49271"/>
                <a:gd name="connsiteX35" fmla="*/ 5059 w 39157"/>
                <a:gd name="connsiteY35" fmla="*/ 2605 h 49271"/>
                <a:gd name="connsiteX36" fmla="*/ 5059 w 39157"/>
                <a:gd name="connsiteY36" fmla="*/ 2605 h 49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157" h="49271">
                  <a:moveTo>
                    <a:pt x="27537" y="49272"/>
                  </a:moveTo>
                  <a:cubicBezTo>
                    <a:pt x="27346" y="49272"/>
                    <a:pt x="27346" y="49272"/>
                    <a:pt x="27155" y="49272"/>
                  </a:cubicBezTo>
                  <a:cubicBezTo>
                    <a:pt x="26394" y="49081"/>
                    <a:pt x="26013" y="48320"/>
                    <a:pt x="26203" y="47748"/>
                  </a:cubicBezTo>
                  <a:lnTo>
                    <a:pt x="26203" y="47367"/>
                  </a:lnTo>
                  <a:lnTo>
                    <a:pt x="26203" y="47367"/>
                  </a:lnTo>
                  <a:cubicBezTo>
                    <a:pt x="26203" y="47177"/>
                    <a:pt x="26203" y="46986"/>
                    <a:pt x="26394" y="46796"/>
                  </a:cubicBezTo>
                  <a:cubicBezTo>
                    <a:pt x="31156" y="29081"/>
                    <a:pt x="11916" y="15367"/>
                    <a:pt x="3916" y="11558"/>
                  </a:cubicBezTo>
                  <a:cubicBezTo>
                    <a:pt x="106" y="9653"/>
                    <a:pt x="-656" y="5653"/>
                    <a:pt x="487" y="2796"/>
                  </a:cubicBezTo>
                  <a:cubicBezTo>
                    <a:pt x="1439" y="701"/>
                    <a:pt x="3725" y="-1013"/>
                    <a:pt x="7344" y="701"/>
                  </a:cubicBezTo>
                  <a:lnTo>
                    <a:pt x="7535" y="891"/>
                  </a:lnTo>
                  <a:cubicBezTo>
                    <a:pt x="7535" y="891"/>
                    <a:pt x="7726" y="891"/>
                    <a:pt x="7726" y="1082"/>
                  </a:cubicBezTo>
                  <a:cubicBezTo>
                    <a:pt x="7726" y="1082"/>
                    <a:pt x="7726" y="1082"/>
                    <a:pt x="7726" y="1082"/>
                  </a:cubicBezTo>
                  <a:cubicBezTo>
                    <a:pt x="7726" y="1082"/>
                    <a:pt x="7726" y="1082"/>
                    <a:pt x="7917" y="1082"/>
                  </a:cubicBezTo>
                  <a:cubicBezTo>
                    <a:pt x="8106" y="1272"/>
                    <a:pt x="8297" y="1272"/>
                    <a:pt x="8678" y="1462"/>
                  </a:cubicBezTo>
                  <a:cubicBezTo>
                    <a:pt x="8678" y="1462"/>
                    <a:pt x="8678" y="1462"/>
                    <a:pt x="8678" y="1462"/>
                  </a:cubicBezTo>
                  <a:cubicBezTo>
                    <a:pt x="17250" y="5272"/>
                    <a:pt x="26013" y="6606"/>
                    <a:pt x="34775" y="5463"/>
                  </a:cubicBezTo>
                  <a:cubicBezTo>
                    <a:pt x="35728" y="5272"/>
                    <a:pt x="36680" y="5272"/>
                    <a:pt x="37633" y="5082"/>
                  </a:cubicBezTo>
                  <a:cubicBezTo>
                    <a:pt x="38014" y="5082"/>
                    <a:pt x="38585" y="5082"/>
                    <a:pt x="38776" y="5463"/>
                  </a:cubicBezTo>
                  <a:cubicBezTo>
                    <a:pt x="39157" y="5843"/>
                    <a:pt x="39157" y="6224"/>
                    <a:pt x="39157" y="6606"/>
                  </a:cubicBezTo>
                  <a:cubicBezTo>
                    <a:pt x="36490" y="17082"/>
                    <a:pt x="32490" y="32891"/>
                    <a:pt x="28489" y="47558"/>
                  </a:cubicBezTo>
                  <a:cubicBezTo>
                    <a:pt x="28489" y="47748"/>
                    <a:pt x="28299" y="47939"/>
                    <a:pt x="28299" y="48129"/>
                  </a:cubicBezTo>
                  <a:cubicBezTo>
                    <a:pt x="28299" y="48320"/>
                    <a:pt x="28299" y="48320"/>
                    <a:pt x="28108" y="48510"/>
                  </a:cubicBezTo>
                  <a:cubicBezTo>
                    <a:pt x="28489" y="48891"/>
                    <a:pt x="28108" y="49272"/>
                    <a:pt x="27537" y="49272"/>
                  </a:cubicBezTo>
                  <a:lnTo>
                    <a:pt x="27537" y="49272"/>
                  </a:lnTo>
                  <a:close/>
                  <a:moveTo>
                    <a:pt x="5059" y="2605"/>
                  </a:moveTo>
                  <a:cubicBezTo>
                    <a:pt x="4107" y="2605"/>
                    <a:pt x="3535" y="2986"/>
                    <a:pt x="2964" y="3939"/>
                  </a:cubicBezTo>
                  <a:cubicBezTo>
                    <a:pt x="2202" y="5463"/>
                    <a:pt x="2582" y="8129"/>
                    <a:pt x="5059" y="9463"/>
                  </a:cubicBezTo>
                  <a:cubicBezTo>
                    <a:pt x="11916" y="12701"/>
                    <a:pt x="26394" y="22986"/>
                    <a:pt x="29251" y="36700"/>
                  </a:cubicBezTo>
                  <a:cubicBezTo>
                    <a:pt x="32108" y="26034"/>
                    <a:pt x="34775" y="15748"/>
                    <a:pt x="36680" y="7748"/>
                  </a:cubicBezTo>
                  <a:cubicBezTo>
                    <a:pt x="36300" y="7748"/>
                    <a:pt x="35918" y="7939"/>
                    <a:pt x="35538" y="7939"/>
                  </a:cubicBezTo>
                  <a:cubicBezTo>
                    <a:pt x="26394" y="9081"/>
                    <a:pt x="17060" y="7748"/>
                    <a:pt x="8297" y="3749"/>
                  </a:cubicBezTo>
                  <a:cubicBezTo>
                    <a:pt x="7917" y="3558"/>
                    <a:pt x="7535" y="3367"/>
                    <a:pt x="7154" y="3177"/>
                  </a:cubicBezTo>
                  <a:lnTo>
                    <a:pt x="6964" y="3177"/>
                  </a:lnTo>
                  <a:cubicBezTo>
                    <a:pt x="6964" y="3177"/>
                    <a:pt x="6773" y="3177"/>
                    <a:pt x="6773" y="2986"/>
                  </a:cubicBezTo>
                  <a:lnTo>
                    <a:pt x="6583" y="2796"/>
                  </a:lnTo>
                  <a:cubicBezTo>
                    <a:pt x="6012" y="2796"/>
                    <a:pt x="5440" y="2605"/>
                    <a:pt x="5059" y="2605"/>
                  </a:cubicBezTo>
                  <a:lnTo>
                    <a:pt x="5059" y="2605"/>
                  </a:lnTo>
                  <a:close/>
                </a:path>
              </a:pathLst>
            </a:custGeom>
            <a:solidFill>
              <a:srgbClr val="000000"/>
            </a:solidFill>
            <a:ln w="1904" cap="flat">
              <a:noFill/>
              <a:prstDash val="solid"/>
              <a:miter/>
            </a:ln>
          </p:spPr>
          <p:txBody>
            <a:bodyPr rtlCol="0" anchor="ctr"/>
            <a:lstStyle/>
            <a:p>
              <a:endParaRPr lang="fr-FR"/>
            </a:p>
          </p:txBody>
        </p:sp>
        <p:sp>
          <p:nvSpPr>
            <p:cNvPr id="1676" name="Forme libre 1675">
              <a:extLst>
                <a:ext uri="{FF2B5EF4-FFF2-40B4-BE49-F238E27FC236}">
                  <a16:creationId xmlns:a16="http://schemas.microsoft.com/office/drawing/2014/main" id="{F750DB53-B2DB-B6B5-DDFF-6CA2F3991F05}"/>
                </a:ext>
              </a:extLst>
            </p:cNvPr>
            <p:cNvSpPr/>
            <p:nvPr/>
          </p:nvSpPr>
          <p:spPr>
            <a:xfrm>
              <a:off x="9095556" y="7765719"/>
              <a:ext cx="102377" cy="46399"/>
            </a:xfrm>
            <a:custGeom>
              <a:avLst/>
              <a:gdLst>
                <a:gd name="connsiteX0" fmla="*/ 1151 w 102377"/>
                <a:gd name="connsiteY0" fmla="*/ 46400 h 46399"/>
                <a:gd name="connsiteX1" fmla="*/ 580 w 102377"/>
                <a:gd name="connsiteY1" fmla="*/ 46210 h 46399"/>
                <a:gd name="connsiteX2" fmla="*/ 198 w 102377"/>
                <a:gd name="connsiteY2" fmla="*/ 44495 h 46399"/>
                <a:gd name="connsiteX3" fmla="*/ 63252 w 102377"/>
                <a:gd name="connsiteY3" fmla="*/ 686 h 46399"/>
                <a:gd name="connsiteX4" fmla="*/ 101921 w 102377"/>
                <a:gd name="connsiteY4" fmla="*/ 10972 h 46399"/>
                <a:gd name="connsiteX5" fmla="*/ 102112 w 102377"/>
                <a:gd name="connsiteY5" fmla="*/ 12686 h 46399"/>
                <a:gd name="connsiteX6" fmla="*/ 100398 w 102377"/>
                <a:gd name="connsiteY6" fmla="*/ 12876 h 46399"/>
                <a:gd name="connsiteX7" fmla="*/ 63823 w 102377"/>
                <a:gd name="connsiteY7" fmla="*/ 3353 h 46399"/>
                <a:gd name="connsiteX8" fmla="*/ 2674 w 102377"/>
                <a:gd name="connsiteY8" fmla="*/ 46019 h 46399"/>
                <a:gd name="connsiteX9" fmla="*/ 1151 w 102377"/>
                <a:gd name="connsiteY9" fmla="*/ 46400 h 46399"/>
                <a:gd name="connsiteX10" fmla="*/ 1151 w 102377"/>
                <a:gd name="connsiteY10" fmla="*/ 46400 h 4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377" h="46399">
                  <a:moveTo>
                    <a:pt x="1151" y="46400"/>
                  </a:moveTo>
                  <a:cubicBezTo>
                    <a:pt x="960" y="46400"/>
                    <a:pt x="770" y="46400"/>
                    <a:pt x="580" y="46210"/>
                  </a:cubicBezTo>
                  <a:cubicBezTo>
                    <a:pt x="8" y="45828"/>
                    <a:pt x="-183" y="45066"/>
                    <a:pt x="198" y="44495"/>
                  </a:cubicBezTo>
                  <a:cubicBezTo>
                    <a:pt x="13724" y="21829"/>
                    <a:pt x="39059" y="4305"/>
                    <a:pt x="63252" y="686"/>
                  </a:cubicBezTo>
                  <a:cubicBezTo>
                    <a:pt x="78491" y="-1600"/>
                    <a:pt x="92016" y="1829"/>
                    <a:pt x="101921" y="10972"/>
                  </a:cubicBezTo>
                  <a:cubicBezTo>
                    <a:pt x="102493" y="11352"/>
                    <a:pt x="102493" y="12305"/>
                    <a:pt x="102112" y="12686"/>
                  </a:cubicBezTo>
                  <a:cubicBezTo>
                    <a:pt x="101730" y="13257"/>
                    <a:pt x="100778" y="13257"/>
                    <a:pt x="100398" y="12876"/>
                  </a:cubicBezTo>
                  <a:cubicBezTo>
                    <a:pt x="91064" y="4495"/>
                    <a:pt x="78300" y="1067"/>
                    <a:pt x="63823" y="3353"/>
                  </a:cubicBezTo>
                  <a:cubicBezTo>
                    <a:pt x="40392" y="6781"/>
                    <a:pt x="15819" y="23924"/>
                    <a:pt x="2674" y="46019"/>
                  </a:cubicBezTo>
                  <a:cubicBezTo>
                    <a:pt x="2103" y="46210"/>
                    <a:pt x="1722" y="46400"/>
                    <a:pt x="1151" y="46400"/>
                  </a:cubicBezTo>
                  <a:lnTo>
                    <a:pt x="1151" y="46400"/>
                  </a:lnTo>
                  <a:close/>
                </a:path>
              </a:pathLst>
            </a:custGeom>
            <a:solidFill>
              <a:srgbClr val="000000"/>
            </a:solidFill>
            <a:ln w="1904" cap="flat">
              <a:noFill/>
              <a:prstDash val="solid"/>
              <a:miter/>
            </a:ln>
          </p:spPr>
          <p:txBody>
            <a:bodyPr rtlCol="0" anchor="ctr"/>
            <a:lstStyle/>
            <a:p>
              <a:endParaRPr lang="fr-FR"/>
            </a:p>
          </p:txBody>
        </p:sp>
        <p:sp>
          <p:nvSpPr>
            <p:cNvPr id="1677" name="Forme libre 1676">
              <a:extLst>
                <a:ext uri="{FF2B5EF4-FFF2-40B4-BE49-F238E27FC236}">
                  <a16:creationId xmlns:a16="http://schemas.microsoft.com/office/drawing/2014/main" id="{48C52BC2-630B-C63E-3F77-A2A03DC9C96A}"/>
                </a:ext>
              </a:extLst>
            </p:cNvPr>
            <p:cNvSpPr/>
            <p:nvPr/>
          </p:nvSpPr>
          <p:spPr>
            <a:xfrm>
              <a:off x="9173427" y="7837784"/>
              <a:ext cx="19328" cy="28048"/>
            </a:xfrm>
            <a:custGeom>
              <a:avLst/>
              <a:gdLst>
                <a:gd name="connsiteX0" fmla="*/ 10145 w 19328"/>
                <a:gd name="connsiteY0" fmla="*/ 28048 h 28048"/>
                <a:gd name="connsiteX1" fmla="*/ 9002 w 19328"/>
                <a:gd name="connsiteY1" fmla="*/ 27096 h 28048"/>
                <a:gd name="connsiteX2" fmla="*/ 9954 w 19328"/>
                <a:gd name="connsiteY2" fmla="*/ 25572 h 28048"/>
                <a:gd name="connsiteX3" fmla="*/ 16621 w 19328"/>
                <a:gd name="connsiteY3" fmla="*/ 17572 h 28048"/>
                <a:gd name="connsiteX4" fmla="*/ 12621 w 19328"/>
                <a:gd name="connsiteY4" fmla="*/ 12048 h 28048"/>
                <a:gd name="connsiteX5" fmla="*/ 48 w 19328"/>
                <a:gd name="connsiteY5" fmla="*/ 1572 h 28048"/>
                <a:gd name="connsiteX6" fmla="*/ 1001 w 19328"/>
                <a:gd name="connsiteY6" fmla="*/ 48 h 28048"/>
                <a:gd name="connsiteX7" fmla="*/ 2525 w 19328"/>
                <a:gd name="connsiteY7" fmla="*/ 1001 h 28048"/>
                <a:gd name="connsiteX8" fmla="*/ 13002 w 19328"/>
                <a:gd name="connsiteY8" fmla="*/ 9572 h 28048"/>
                <a:gd name="connsiteX9" fmla="*/ 19288 w 19328"/>
                <a:gd name="connsiteY9" fmla="*/ 17382 h 28048"/>
                <a:gd name="connsiteX10" fmla="*/ 10716 w 19328"/>
                <a:gd name="connsiteY10" fmla="*/ 27858 h 28048"/>
                <a:gd name="connsiteX11" fmla="*/ 10145 w 19328"/>
                <a:gd name="connsiteY11" fmla="*/ 28048 h 28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28" h="28048">
                  <a:moveTo>
                    <a:pt x="10145" y="28048"/>
                  </a:moveTo>
                  <a:cubicBezTo>
                    <a:pt x="9573" y="28048"/>
                    <a:pt x="9002" y="27667"/>
                    <a:pt x="9002" y="27096"/>
                  </a:cubicBezTo>
                  <a:cubicBezTo>
                    <a:pt x="8811" y="26334"/>
                    <a:pt x="9192" y="25763"/>
                    <a:pt x="9954" y="25572"/>
                  </a:cubicBezTo>
                  <a:cubicBezTo>
                    <a:pt x="14526" y="24429"/>
                    <a:pt x="17003" y="21382"/>
                    <a:pt x="16621" y="17572"/>
                  </a:cubicBezTo>
                  <a:cubicBezTo>
                    <a:pt x="16431" y="14715"/>
                    <a:pt x="14526" y="12239"/>
                    <a:pt x="12621" y="12048"/>
                  </a:cubicBezTo>
                  <a:cubicBezTo>
                    <a:pt x="5573" y="11287"/>
                    <a:pt x="811" y="5382"/>
                    <a:pt x="48" y="1572"/>
                  </a:cubicBezTo>
                  <a:cubicBezTo>
                    <a:pt x="-141" y="811"/>
                    <a:pt x="239" y="239"/>
                    <a:pt x="1001" y="48"/>
                  </a:cubicBezTo>
                  <a:cubicBezTo>
                    <a:pt x="1763" y="-142"/>
                    <a:pt x="2335" y="239"/>
                    <a:pt x="2525" y="1001"/>
                  </a:cubicBezTo>
                  <a:cubicBezTo>
                    <a:pt x="3096" y="3668"/>
                    <a:pt x="6906" y="9001"/>
                    <a:pt x="13002" y="9572"/>
                  </a:cubicBezTo>
                  <a:cubicBezTo>
                    <a:pt x="16240" y="9953"/>
                    <a:pt x="19097" y="13382"/>
                    <a:pt x="19288" y="17382"/>
                  </a:cubicBezTo>
                  <a:cubicBezTo>
                    <a:pt x="19670" y="21382"/>
                    <a:pt x="17383" y="26143"/>
                    <a:pt x="10716" y="27858"/>
                  </a:cubicBezTo>
                  <a:cubicBezTo>
                    <a:pt x="10336" y="28048"/>
                    <a:pt x="10145" y="28048"/>
                    <a:pt x="10145" y="28048"/>
                  </a:cubicBezTo>
                  <a:close/>
                </a:path>
              </a:pathLst>
            </a:custGeom>
            <a:solidFill>
              <a:srgbClr val="000000"/>
            </a:solidFill>
            <a:ln w="1904" cap="flat">
              <a:noFill/>
              <a:prstDash val="solid"/>
              <a:miter/>
            </a:ln>
          </p:spPr>
          <p:txBody>
            <a:bodyPr rtlCol="0" anchor="ctr"/>
            <a:lstStyle/>
            <a:p>
              <a:endParaRPr lang="fr-FR"/>
            </a:p>
          </p:txBody>
        </p:sp>
        <p:sp>
          <p:nvSpPr>
            <p:cNvPr id="1678" name="Forme libre 1677">
              <a:extLst>
                <a:ext uri="{FF2B5EF4-FFF2-40B4-BE49-F238E27FC236}">
                  <a16:creationId xmlns:a16="http://schemas.microsoft.com/office/drawing/2014/main" id="{27B5A27B-354F-679F-E261-77253CC443CC}"/>
                </a:ext>
              </a:extLst>
            </p:cNvPr>
            <p:cNvSpPr/>
            <p:nvPr/>
          </p:nvSpPr>
          <p:spPr>
            <a:xfrm>
              <a:off x="9237862" y="8161401"/>
              <a:ext cx="103635" cy="20430"/>
            </a:xfrm>
            <a:custGeom>
              <a:avLst/>
              <a:gdLst>
                <a:gd name="connsiteX0" fmla="*/ 102484 w 103635"/>
                <a:gd name="connsiteY0" fmla="*/ 20430 h 20430"/>
                <a:gd name="connsiteX1" fmla="*/ 101913 w 103635"/>
                <a:gd name="connsiteY1" fmla="*/ 20239 h 20430"/>
                <a:gd name="connsiteX2" fmla="*/ 1333 w 103635"/>
                <a:gd name="connsiteY2" fmla="*/ 2716 h 20430"/>
                <a:gd name="connsiteX3" fmla="*/ 0 w 103635"/>
                <a:gd name="connsiteY3" fmla="*/ 1573 h 20430"/>
                <a:gd name="connsiteX4" fmla="*/ 1143 w 103635"/>
                <a:gd name="connsiteY4" fmla="*/ 239 h 20430"/>
                <a:gd name="connsiteX5" fmla="*/ 103056 w 103635"/>
                <a:gd name="connsiteY5" fmla="*/ 18144 h 20430"/>
                <a:gd name="connsiteX6" fmla="*/ 103437 w 103635"/>
                <a:gd name="connsiteY6" fmla="*/ 19859 h 20430"/>
                <a:gd name="connsiteX7" fmla="*/ 102484 w 103635"/>
                <a:gd name="connsiteY7" fmla="*/ 20430 h 2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635" h="20430">
                  <a:moveTo>
                    <a:pt x="102484" y="20430"/>
                  </a:moveTo>
                  <a:cubicBezTo>
                    <a:pt x="102294" y="20430"/>
                    <a:pt x="102104" y="20430"/>
                    <a:pt x="101913" y="20239"/>
                  </a:cubicBezTo>
                  <a:cubicBezTo>
                    <a:pt x="76197" y="5382"/>
                    <a:pt x="33145" y="1383"/>
                    <a:pt x="1333" y="2716"/>
                  </a:cubicBezTo>
                  <a:cubicBezTo>
                    <a:pt x="571" y="2716"/>
                    <a:pt x="0" y="2144"/>
                    <a:pt x="0" y="1573"/>
                  </a:cubicBezTo>
                  <a:cubicBezTo>
                    <a:pt x="0" y="811"/>
                    <a:pt x="571" y="239"/>
                    <a:pt x="1143" y="239"/>
                  </a:cubicBezTo>
                  <a:cubicBezTo>
                    <a:pt x="33145" y="-1094"/>
                    <a:pt x="76768" y="2906"/>
                    <a:pt x="103056" y="18144"/>
                  </a:cubicBezTo>
                  <a:cubicBezTo>
                    <a:pt x="103628" y="18525"/>
                    <a:pt x="103818" y="19287"/>
                    <a:pt x="103437" y="19859"/>
                  </a:cubicBezTo>
                  <a:cubicBezTo>
                    <a:pt x="103437" y="20239"/>
                    <a:pt x="103056" y="20430"/>
                    <a:pt x="102484" y="20430"/>
                  </a:cubicBezTo>
                  <a:close/>
                </a:path>
              </a:pathLst>
            </a:custGeom>
            <a:solidFill>
              <a:srgbClr val="000000"/>
            </a:solidFill>
            <a:ln w="1904" cap="flat">
              <a:noFill/>
              <a:prstDash val="solid"/>
              <a:miter/>
            </a:ln>
          </p:spPr>
          <p:txBody>
            <a:bodyPr rtlCol="0" anchor="ctr"/>
            <a:lstStyle/>
            <a:p>
              <a:endParaRPr lang="fr-FR"/>
            </a:p>
          </p:txBody>
        </p:sp>
      </p:grpSp>
      <p:grpSp>
        <p:nvGrpSpPr>
          <p:cNvPr id="1679" name="Graphique 2">
            <a:extLst>
              <a:ext uri="{FF2B5EF4-FFF2-40B4-BE49-F238E27FC236}">
                <a16:creationId xmlns:a16="http://schemas.microsoft.com/office/drawing/2014/main" id="{B71310F1-60C7-C5D1-D0F5-DFF93AF6E6D9}"/>
              </a:ext>
            </a:extLst>
          </p:cNvPr>
          <p:cNvGrpSpPr/>
          <p:nvPr/>
        </p:nvGrpSpPr>
        <p:grpSpPr>
          <a:xfrm>
            <a:off x="8298058" y="5748072"/>
            <a:ext cx="420593" cy="1096196"/>
            <a:chOff x="8298058" y="5748072"/>
            <a:chExt cx="420593" cy="1096196"/>
          </a:xfrm>
        </p:grpSpPr>
        <p:sp>
          <p:nvSpPr>
            <p:cNvPr id="1680" name="Forme libre 1679">
              <a:extLst>
                <a:ext uri="{FF2B5EF4-FFF2-40B4-BE49-F238E27FC236}">
                  <a16:creationId xmlns:a16="http://schemas.microsoft.com/office/drawing/2014/main" id="{A0E3ECB7-F483-DD19-B164-B83D36610C17}"/>
                </a:ext>
              </a:extLst>
            </p:cNvPr>
            <p:cNvSpPr/>
            <p:nvPr/>
          </p:nvSpPr>
          <p:spPr>
            <a:xfrm>
              <a:off x="8472773" y="5859508"/>
              <a:ext cx="58106" cy="82860"/>
            </a:xfrm>
            <a:custGeom>
              <a:avLst/>
              <a:gdLst>
                <a:gd name="connsiteX0" fmla="*/ 60324 w 58106"/>
                <a:gd name="connsiteY0" fmla="*/ 63564 h 82860"/>
                <a:gd name="connsiteX1" fmla="*/ 54905 w 58106"/>
                <a:gd name="connsiteY1" fmla="*/ 4910 h 82860"/>
                <a:gd name="connsiteX2" fmla="*/ 11548 w 58106"/>
                <a:gd name="connsiteY2" fmla="*/ 2678 h 82860"/>
                <a:gd name="connsiteX3" fmla="*/ 3578 w 58106"/>
                <a:gd name="connsiteY3" fmla="*/ 61333 h 82860"/>
                <a:gd name="connsiteX4" fmla="*/ 60324 w 58106"/>
                <a:gd name="connsiteY4" fmla="*/ 63564 h 82860"/>
                <a:gd name="connsiteX5" fmla="*/ 60324 w 58106"/>
                <a:gd name="connsiteY5" fmla="*/ 63564 h 8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06" h="82860">
                  <a:moveTo>
                    <a:pt x="60324" y="63564"/>
                  </a:moveTo>
                  <a:cubicBezTo>
                    <a:pt x="57455" y="34874"/>
                    <a:pt x="54905" y="4910"/>
                    <a:pt x="54905" y="4910"/>
                  </a:cubicBezTo>
                  <a:cubicBezTo>
                    <a:pt x="13779" y="-1785"/>
                    <a:pt x="21749" y="2041"/>
                    <a:pt x="11548" y="2678"/>
                  </a:cubicBezTo>
                  <a:cubicBezTo>
                    <a:pt x="9316" y="24674"/>
                    <a:pt x="7085" y="40931"/>
                    <a:pt x="3578" y="61333"/>
                  </a:cubicBezTo>
                  <a:cubicBezTo>
                    <a:pt x="-8218" y="90022"/>
                    <a:pt x="60643" y="91935"/>
                    <a:pt x="60324" y="63564"/>
                  </a:cubicBezTo>
                  <a:lnTo>
                    <a:pt x="60324" y="63564"/>
                  </a:lnTo>
                  <a:close/>
                </a:path>
              </a:pathLst>
            </a:custGeom>
            <a:solidFill>
              <a:srgbClr val="FFFFFF"/>
            </a:solidFill>
            <a:ln w="3186" cap="flat">
              <a:noFill/>
              <a:prstDash val="solid"/>
              <a:miter/>
            </a:ln>
          </p:spPr>
          <p:txBody>
            <a:bodyPr rtlCol="0" anchor="ctr"/>
            <a:lstStyle/>
            <a:p>
              <a:endParaRPr lang="fr-FR"/>
            </a:p>
          </p:txBody>
        </p:sp>
        <p:sp>
          <p:nvSpPr>
            <p:cNvPr id="1681" name="Forme libre 1680">
              <a:extLst>
                <a:ext uri="{FF2B5EF4-FFF2-40B4-BE49-F238E27FC236}">
                  <a16:creationId xmlns:a16="http://schemas.microsoft.com/office/drawing/2014/main" id="{E0331548-4B47-3A6A-AD53-F4F08CDAFC6A}"/>
                </a:ext>
              </a:extLst>
            </p:cNvPr>
            <p:cNvSpPr/>
            <p:nvPr/>
          </p:nvSpPr>
          <p:spPr>
            <a:xfrm>
              <a:off x="8470899" y="5857405"/>
              <a:ext cx="61892" cy="86648"/>
            </a:xfrm>
            <a:custGeom>
              <a:avLst/>
              <a:gdLst>
                <a:gd name="connsiteX0" fmla="*/ 31275 w 61892"/>
                <a:gd name="connsiteY0" fmla="*/ 87662 h 86648"/>
                <a:gd name="connsiteX1" fmla="*/ 6727 w 61892"/>
                <a:gd name="connsiteY1" fmla="*/ 79693 h 86648"/>
                <a:gd name="connsiteX2" fmla="*/ 3539 w 61892"/>
                <a:gd name="connsiteY2" fmla="*/ 62798 h 86648"/>
                <a:gd name="connsiteX3" fmla="*/ 11509 w 61892"/>
                <a:gd name="connsiteY3" fmla="*/ 4463 h 86648"/>
                <a:gd name="connsiteX4" fmla="*/ 13103 w 61892"/>
                <a:gd name="connsiteY4" fmla="*/ 2869 h 86648"/>
                <a:gd name="connsiteX5" fmla="*/ 18204 w 61892"/>
                <a:gd name="connsiteY5" fmla="*/ 1912 h 86648"/>
                <a:gd name="connsiteX6" fmla="*/ 57098 w 61892"/>
                <a:gd name="connsiteY6" fmla="*/ 5100 h 86648"/>
                <a:gd name="connsiteX7" fmla="*/ 58692 w 61892"/>
                <a:gd name="connsiteY7" fmla="*/ 6694 h 86648"/>
                <a:gd name="connsiteX8" fmla="*/ 64111 w 61892"/>
                <a:gd name="connsiteY8" fmla="*/ 65348 h 86648"/>
                <a:gd name="connsiteX9" fmla="*/ 64111 w 61892"/>
                <a:gd name="connsiteY9" fmla="*/ 65348 h 86648"/>
                <a:gd name="connsiteX10" fmla="*/ 50084 w 61892"/>
                <a:gd name="connsiteY10" fmla="*/ 83837 h 86648"/>
                <a:gd name="connsiteX11" fmla="*/ 31275 w 61892"/>
                <a:gd name="connsiteY11" fmla="*/ 87662 h 86648"/>
                <a:gd name="connsiteX12" fmla="*/ 31275 w 61892"/>
                <a:gd name="connsiteY12" fmla="*/ 87662 h 8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892" h="86648">
                  <a:moveTo>
                    <a:pt x="31275" y="87662"/>
                  </a:moveTo>
                  <a:cubicBezTo>
                    <a:pt x="21392" y="87662"/>
                    <a:pt x="11828" y="84793"/>
                    <a:pt x="6727" y="79693"/>
                  </a:cubicBezTo>
                  <a:cubicBezTo>
                    <a:pt x="3539" y="76505"/>
                    <a:pt x="351" y="71086"/>
                    <a:pt x="3539" y="62798"/>
                  </a:cubicBezTo>
                  <a:cubicBezTo>
                    <a:pt x="7046" y="42396"/>
                    <a:pt x="9278" y="26458"/>
                    <a:pt x="11509" y="4463"/>
                  </a:cubicBezTo>
                  <a:cubicBezTo>
                    <a:pt x="11509" y="3506"/>
                    <a:pt x="12147" y="2869"/>
                    <a:pt x="13103" y="2869"/>
                  </a:cubicBezTo>
                  <a:cubicBezTo>
                    <a:pt x="14697" y="2869"/>
                    <a:pt x="16610" y="2550"/>
                    <a:pt x="18204" y="1912"/>
                  </a:cubicBezTo>
                  <a:cubicBezTo>
                    <a:pt x="22348" y="637"/>
                    <a:pt x="25855" y="0"/>
                    <a:pt x="57098" y="5100"/>
                  </a:cubicBezTo>
                  <a:cubicBezTo>
                    <a:pt x="57735" y="5100"/>
                    <a:pt x="58373" y="5737"/>
                    <a:pt x="58692" y="6694"/>
                  </a:cubicBezTo>
                  <a:cubicBezTo>
                    <a:pt x="58692" y="6694"/>
                    <a:pt x="61561" y="36659"/>
                    <a:pt x="64111" y="65348"/>
                  </a:cubicBezTo>
                  <a:lnTo>
                    <a:pt x="64111" y="65348"/>
                  </a:lnTo>
                  <a:cubicBezTo>
                    <a:pt x="64111" y="73318"/>
                    <a:pt x="59329" y="80012"/>
                    <a:pt x="50084" y="83837"/>
                  </a:cubicBezTo>
                  <a:cubicBezTo>
                    <a:pt x="44027" y="86387"/>
                    <a:pt x="37651" y="87662"/>
                    <a:pt x="31275" y="87662"/>
                  </a:cubicBezTo>
                  <a:lnTo>
                    <a:pt x="31275" y="87662"/>
                  </a:lnTo>
                  <a:close/>
                </a:path>
              </a:pathLst>
            </a:custGeom>
            <a:solidFill>
              <a:srgbClr val="000000"/>
            </a:solidFill>
            <a:ln w="3186" cap="flat">
              <a:noFill/>
              <a:prstDash val="solid"/>
              <a:miter/>
            </a:ln>
          </p:spPr>
          <p:txBody>
            <a:bodyPr rtlCol="0" anchor="ctr"/>
            <a:lstStyle/>
            <a:p>
              <a:endParaRPr lang="fr-FR"/>
            </a:p>
          </p:txBody>
        </p:sp>
        <p:sp>
          <p:nvSpPr>
            <p:cNvPr id="1682" name="Forme libre 1681">
              <a:extLst>
                <a:ext uri="{FF2B5EF4-FFF2-40B4-BE49-F238E27FC236}">
                  <a16:creationId xmlns:a16="http://schemas.microsoft.com/office/drawing/2014/main" id="{8B70CB2C-431A-E03A-F06B-F8B02B0F74E6}"/>
                </a:ext>
              </a:extLst>
            </p:cNvPr>
            <p:cNvSpPr/>
            <p:nvPr/>
          </p:nvSpPr>
          <p:spPr>
            <a:xfrm>
              <a:off x="8474207" y="5860710"/>
              <a:ext cx="54769" cy="79686"/>
            </a:xfrm>
            <a:custGeom>
              <a:avLst/>
              <a:gdLst>
                <a:gd name="connsiteX0" fmla="*/ 11389 w 54769"/>
                <a:gd name="connsiteY0" fmla="*/ 2751 h 79686"/>
                <a:gd name="connsiteX1" fmla="*/ 3419 w 54769"/>
                <a:gd name="connsiteY1" fmla="*/ 60130 h 79686"/>
                <a:gd name="connsiteX2" fmla="*/ 3419 w 54769"/>
                <a:gd name="connsiteY2" fmla="*/ 60449 h 79686"/>
                <a:gd name="connsiteX3" fmla="*/ 5651 w 54769"/>
                <a:gd name="connsiteY3" fmla="*/ 73837 h 79686"/>
                <a:gd name="connsiteX4" fmla="*/ 45182 w 54769"/>
                <a:gd name="connsiteY4" fmla="*/ 77344 h 79686"/>
                <a:gd name="connsiteX5" fmla="*/ 56977 w 54769"/>
                <a:gd name="connsiteY5" fmla="*/ 62043 h 79686"/>
                <a:gd name="connsiteX6" fmla="*/ 51558 w 54769"/>
                <a:gd name="connsiteY6" fmla="*/ 4664 h 79686"/>
                <a:gd name="connsiteX7" fmla="*/ 15534 w 54769"/>
                <a:gd name="connsiteY7" fmla="*/ 1795 h 79686"/>
                <a:gd name="connsiteX8" fmla="*/ 11389 w 54769"/>
                <a:gd name="connsiteY8" fmla="*/ 2751 h 79686"/>
                <a:gd name="connsiteX9" fmla="*/ 11389 w 54769"/>
                <a:gd name="connsiteY9" fmla="*/ 2751 h 79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769" h="79686">
                  <a:moveTo>
                    <a:pt x="11389" y="2751"/>
                  </a:moveTo>
                  <a:cubicBezTo>
                    <a:pt x="9158" y="24428"/>
                    <a:pt x="6926" y="40048"/>
                    <a:pt x="3419" y="60130"/>
                  </a:cubicBezTo>
                  <a:cubicBezTo>
                    <a:pt x="3419" y="60130"/>
                    <a:pt x="3419" y="60449"/>
                    <a:pt x="3419" y="60449"/>
                  </a:cubicBezTo>
                  <a:cubicBezTo>
                    <a:pt x="1188" y="65549"/>
                    <a:pt x="2144" y="70331"/>
                    <a:pt x="5651" y="73837"/>
                  </a:cubicBezTo>
                  <a:cubicBezTo>
                    <a:pt x="13302" y="81169"/>
                    <a:pt x="32111" y="83082"/>
                    <a:pt x="45182" y="77344"/>
                  </a:cubicBezTo>
                  <a:cubicBezTo>
                    <a:pt x="50601" y="75113"/>
                    <a:pt x="57296" y="70331"/>
                    <a:pt x="56977" y="62043"/>
                  </a:cubicBezTo>
                  <a:cubicBezTo>
                    <a:pt x="54427" y="36860"/>
                    <a:pt x="52195" y="10721"/>
                    <a:pt x="51558" y="4664"/>
                  </a:cubicBezTo>
                  <a:cubicBezTo>
                    <a:pt x="22228" y="-118"/>
                    <a:pt x="19040" y="838"/>
                    <a:pt x="15534" y="1795"/>
                  </a:cubicBezTo>
                  <a:cubicBezTo>
                    <a:pt x="14258" y="2432"/>
                    <a:pt x="12983" y="2751"/>
                    <a:pt x="11389" y="2751"/>
                  </a:cubicBezTo>
                  <a:lnTo>
                    <a:pt x="11389" y="2751"/>
                  </a:lnTo>
                  <a:close/>
                </a:path>
              </a:pathLst>
            </a:custGeom>
            <a:solidFill>
              <a:srgbClr val="FFFFFF"/>
            </a:solidFill>
            <a:ln w="3186" cap="flat">
              <a:noFill/>
              <a:prstDash val="solid"/>
              <a:miter/>
            </a:ln>
          </p:spPr>
          <p:txBody>
            <a:bodyPr rtlCol="0" anchor="ctr"/>
            <a:lstStyle/>
            <a:p>
              <a:endParaRPr lang="fr-FR"/>
            </a:p>
          </p:txBody>
        </p:sp>
        <p:sp>
          <p:nvSpPr>
            <p:cNvPr id="1683" name="Forme libre 1682">
              <a:extLst>
                <a:ext uri="{FF2B5EF4-FFF2-40B4-BE49-F238E27FC236}">
                  <a16:creationId xmlns:a16="http://schemas.microsoft.com/office/drawing/2014/main" id="{E296F25A-856D-2563-168A-8E5644FD425B}"/>
                </a:ext>
              </a:extLst>
            </p:cNvPr>
            <p:cNvSpPr/>
            <p:nvPr/>
          </p:nvSpPr>
          <p:spPr>
            <a:xfrm>
              <a:off x="8394259" y="5927477"/>
              <a:ext cx="215655" cy="279849"/>
            </a:xfrm>
            <a:custGeom>
              <a:avLst/>
              <a:gdLst>
                <a:gd name="connsiteX0" fmla="*/ 4942 w 215655"/>
                <a:gd name="connsiteY0" fmla="*/ 86162 h 279849"/>
                <a:gd name="connsiteX1" fmla="*/ 9724 w 215655"/>
                <a:gd name="connsiteY1" fmla="*/ 268500 h 279849"/>
                <a:gd name="connsiteX2" fmla="*/ 185701 w 215655"/>
                <a:gd name="connsiteY2" fmla="*/ 262762 h 279849"/>
                <a:gd name="connsiteX3" fmla="*/ 216625 w 215655"/>
                <a:gd name="connsiteY3" fmla="*/ 55560 h 279849"/>
                <a:gd name="connsiteX4" fmla="*/ 160516 w 215655"/>
                <a:gd name="connsiteY4" fmla="*/ 3281 h 279849"/>
                <a:gd name="connsiteX5" fmla="*/ 76672 w 215655"/>
                <a:gd name="connsiteY5" fmla="*/ 1049 h 279849"/>
                <a:gd name="connsiteX6" fmla="*/ 4942 w 215655"/>
                <a:gd name="connsiteY6" fmla="*/ 86162 h 279849"/>
                <a:gd name="connsiteX7" fmla="*/ 4942 w 215655"/>
                <a:gd name="connsiteY7" fmla="*/ 86162 h 279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655" h="279849">
                  <a:moveTo>
                    <a:pt x="4942" y="86162"/>
                  </a:moveTo>
                  <a:cubicBezTo>
                    <a:pt x="4942" y="86162"/>
                    <a:pt x="-3665" y="193907"/>
                    <a:pt x="9724" y="268500"/>
                  </a:cubicBezTo>
                  <a:cubicBezTo>
                    <a:pt x="14187" y="293364"/>
                    <a:pt x="144895" y="275194"/>
                    <a:pt x="185701" y="262762"/>
                  </a:cubicBezTo>
                  <a:cubicBezTo>
                    <a:pt x="186976" y="209527"/>
                    <a:pt x="185701" y="117401"/>
                    <a:pt x="216625" y="55560"/>
                  </a:cubicBezTo>
                  <a:cubicBezTo>
                    <a:pt x="227783" y="33564"/>
                    <a:pt x="160516" y="3281"/>
                    <a:pt x="160516" y="3281"/>
                  </a:cubicBezTo>
                  <a:lnTo>
                    <a:pt x="76672" y="1049"/>
                  </a:lnTo>
                  <a:cubicBezTo>
                    <a:pt x="29490" y="16032"/>
                    <a:pt x="1754" y="42171"/>
                    <a:pt x="4942" y="86162"/>
                  </a:cubicBezTo>
                  <a:lnTo>
                    <a:pt x="4942" y="86162"/>
                  </a:lnTo>
                  <a:close/>
                </a:path>
              </a:pathLst>
            </a:custGeom>
            <a:solidFill>
              <a:srgbClr val="FFD26C"/>
            </a:solidFill>
            <a:ln w="3186" cap="flat">
              <a:noFill/>
              <a:prstDash val="solid"/>
              <a:miter/>
            </a:ln>
          </p:spPr>
          <p:txBody>
            <a:bodyPr rtlCol="0" anchor="ctr"/>
            <a:lstStyle/>
            <a:p>
              <a:endParaRPr lang="fr-FR"/>
            </a:p>
          </p:txBody>
        </p:sp>
        <p:sp>
          <p:nvSpPr>
            <p:cNvPr id="1684" name="Forme libre 1683">
              <a:extLst>
                <a:ext uri="{FF2B5EF4-FFF2-40B4-BE49-F238E27FC236}">
                  <a16:creationId xmlns:a16="http://schemas.microsoft.com/office/drawing/2014/main" id="{1721E32B-5819-1BED-829E-39E652B9F997}"/>
                </a:ext>
              </a:extLst>
            </p:cNvPr>
            <p:cNvSpPr/>
            <p:nvPr/>
          </p:nvSpPr>
          <p:spPr>
            <a:xfrm>
              <a:off x="8392186" y="5750298"/>
              <a:ext cx="218802" cy="458655"/>
            </a:xfrm>
            <a:custGeom>
              <a:avLst/>
              <a:gdLst>
                <a:gd name="connsiteX0" fmla="*/ 55792 w 218802"/>
                <a:gd name="connsiteY0" fmla="*/ 459686 h 458655"/>
                <a:gd name="connsiteX1" fmla="*/ 15304 w 218802"/>
                <a:gd name="connsiteY1" fmla="*/ 453311 h 458655"/>
                <a:gd name="connsiteX2" fmla="*/ 9566 w 218802"/>
                <a:gd name="connsiteY2" fmla="*/ 445979 h 458655"/>
                <a:gd name="connsiteX3" fmla="*/ 4784 w 218802"/>
                <a:gd name="connsiteY3" fmla="*/ 263322 h 458655"/>
                <a:gd name="connsiteX4" fmla="*/ 77470 w 218802"/>
                <a:gd name="connsiteY4" fmla="*/ 176616 h 458655"/>
                <a:gd name="connsiteX5" fmla="*/ 78108 w 218802"/>
                <a:gd name="connsiteY5" fmla="*/ 176616 h 458655"/>
                <a:gd name="connsiteX6" fmla="*/ 161952 w 218802"/>
                <a:gd name="connsiteY6" fmla="*/ 178848 h 458655"/>
                <a:gd name="connsiteX7" fmla="*/ 162590 w 218802"/>
                <a:gd name="connsiteY7" fmla="*/ 178848 h 458655"/>
                <a:gd name="connsiteX8" fmla="*/ 219974 w 218802"/>
                <a:gd name="connsiteY8" fmla="*/ 222201 h 458655"/>
                <a:gd name="connsiteX9" fmla="*/ 219655 w 218802"/>
                <a:gd name="connsiteY9" fmla="*/ 233358 h 458655"/>
                <a:gd name="connsiteX10" fmla="*/ 189369 w 218802"/>
                <a:gd name="connsiteY10" fmla="*/ 423346 h 458655"/>
                <a:gd name="connsiteX11" fmla="*/ 189050 w 218802"/>
                <a:gd name="connsiteY11" fmla="*/ 439604 h 458655"/>
                <a:gd name="connsiteX12" fmla="*/ 187775 w 218802"/>
                <a:gd name="connsiteY12" fmla="*/ 441197 h 458655"/>
                <a:gd name="connsiteX13" fmla="*/ 55792 w 218802"/>
                <a:gd name="connsiteY13" fmla="*/ 459686 h 458655"/>
                <a:gd name="connsiteX14" fmla="*/ 55792 w 218802"/>
                <a:gd name="connsiteY14" fmla="*/ 459686 h 458655"/>
                <a:gd name="connsiteX15" fmla="*/ 78746 w 218802"/>
                <a:gd name="connsiteY15" fmla="*/ 179804 h 458655"/>
                <a:gd name="connsiteX16" fmla="*/ 8610 w 218802"/>
                <a:gd name="connsiteY16" fmla="*/ 263004 h 458655"/>
                <a:gd name="connsiteX17" fmla="*/ 8610 w 218802"/>
                <a:gd name="connsiteY17" fmla="*/ 263322 h 458655"/>
                <a:gd name="connsiteX18" fmla="*/ 13073 w 218802"/>
                <a:gd name="connsiteY18" fmla="*/ 445023 h 458655"/>
                <a:gd name="connsiteX19" fmla="*/ 17218 w 218802"/>
                <a:gd name="connsiteY19" fmla="*/ 450123 h 458655"/>
                <a:gd name="connsiteX20" fmla="*/ 185543 w 218802"/>
                <a:gd name="connsiteY20" fmla="*/ 438329 h 458655"/>
                <a:gd name="connsiteX21" fmla="*/ 185862 w 218802"/>
                <a:gd name="connsiteY21" fmla="*/ 423346 h 458655"/>
                <a:gd name="connsiteX22" fmla="*/ 216786 w 218802"/>
                <a:gd name="connsiteY22" fmla="*/ 231764 h 458655"/>
                <a:gd name="connsiteX23" fmla="*/ 217104 w 218802"/>
                <a:gd name="connsiteY23" fmla="*/ 223157 h 458655"/>
                <a:gd name="connsiteX24" fmla="*/ 161952 w 218802"/>
                <a:gd name="connsiteY24" fmla="*/ 182035 h 458655"/>
                <a:gd name="connsiteX25" fmla="*/ 78746 w 218802"/>
                <a:gd name="connsiteY25" fmla="*/ 179804 h 458655"/>
                <a:gd name="connsiteX26" fmla="*/ 78427 w 218802"/>
                <a:gd name="connsiteY26" fmla="*/ 85128 h 458655"/>
                <a:gd name="connsiteX27" fmla="*/ 74282 w 218802"/>
                <a:gd name="connsiteY27" fmla="*/ 34443 h 458655"/>
                <a:gd name="connsiteX28" fmla="*/ 123059 w 218802"/>
                <a:gd name="connsiteY28" fmla="*/ 1291 h 458655"/>
                <a:gd name="connsiteX29" fmla="*/ 168966 w 218802"/>
                <a:gd name="connsiteY29" fmla="*/ 35081 h 458655"/>
                <a:gd name="connsiteX30" fmla="*/ 153982 w 218802"/>
                <a:gd name="connsiteY30" fmla="*/ 88953 h 458655"/>
                <a:gd name="connsiteX31" fmla="*/ 78427 w 218802"/>
                <a:gd name="connsiteY31" fmla="*/ 85128 h 45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8802" h="458655">
                  <a:moveTo>
                    <a:pt x="55792" y="459686"/>
                  </a:moveTo>
                  <a:cubicBezTo>
                    <a:pt x="37620" y="459686"/>
                    <a:pt x="22637" y="458093"/>
                    <a:pt x="15304" y="453311"/>
                  </a:cubicBezTo>
                  <a:cubicBezTo>
                    <a:pt x="12436" y="451717"/>
                    <a:pt x="10204" y="449167"/>
                    <a:pt x="9566" y="445979"/>
                  </a:cubicBezTo>
                  <a:cubicBezTo>
                    <a:pt x="-3186" y="373299"/>
                    <a:pt x="4466" y="267785"/>
                    <a:pt x="4784" y="263322"/>
                  </a:cubicBezTo>
                  <a:cubicBezTo>
                    <a:pt x="1915" y="221563"/>
                    <a:pt x="25506" y="193192"/>
                    <a:pt x="77470" y="176616"/>
                  </a:cubicBezTo>
                  <a:cubicBezTo>
                    <a:pt x="77789" y="176616"/>
                    <a:pt x="77789" y="176616"/>
                    <a:pt x="78108" y="176616"/>
                  </a:cubicBezTo>
                  <a:lnTo>
                    <a:pt x="161952" y="178848"/>
                  </a:lnTo>
                  <a:cubicBezTo>
                    <a:pt x="162271" y="178848"/>
                    <a:pt x="162271" y="178848"/>
                    <a:pt x="162590" y="178848"/>
                  </a:cubicBezTo>
                  <a:cubicBezTo>
                    <a:pt x="164503" y="179804"/>
                    <a:pt x="212641" y="201480"/>
                    <a:pt x="219974" y="222201"/>
                  </a:cubicBezTo>
                  <a:cubicBezTo>
                    <a:pt x="221568" y="225707"/>
                    <a:pt x="221249" y="229851"/>
                    <a:pt x="219655" y="233358"/>
                  </a:cubicBezTo>
                  <a:cubicBezTo>
                    <a:pt x="191919" y="288824"/>
                    <a:pt x="190325" y="369793"/>
                    <a:pt x="189369" y="423346"/>
                  </a:cubicBezTo>
                  <a:cubicBezTo>
                    <a:pt x="189369" y="429084"/>
                    <a:pt x="189050" y="434503"/>
                    <a:pt x="189050" y="439604"/>
                  </a:cubicBezTo>
                  <a:cubicBezTo>
                    <a:pt x="189050" y="440241"/>
                    <a:pt x="188412" y="440879"/>
                    <a:pt x="187775" y="441197"/>
                  </a:cubicBezTo>
                  <a:cubicBezTo>
                    <a:pt x="161633" y="449486"/>
                    <a:pt x="99149" y="459686"/>
                    <a:pt x="55792" y="459686"/>
                  </a:cubicBezTo>
                  <a:lnTo>
                    <a:pt x="55792" y="459686"/>
                  </a:lnTo>
                  <a:close/>
                  <a:moveTo>
                    <a:pt x="78746" y="179804"/>
                  </a:moveTo>
                  <a:cubicBezTo>
                    <a:pt x="28694" y="195742"/>
                    <a:pt x="5740" y="223157"/>
                    <a:pt x="8610" y="263004"/>
                  </a:cubicBezTo>
                  <a:lnTo>
                    <a:pt x="8610" y="263322"/>
                  </a:lnTo>
                  <a:cubicBezTo>
                    <a:pt x="8610" y="264278"/>
                    <a:pt x="321" y="371705"/>
                    <a:pt x="13073" y="445023"/>
                  </a:cubicBezTo>
                  <a:cubicBezTo>
                    <a:pt x="13710" y="447254"/>
                    <a:pt x="14986" y="449167"/>
                    <a:pt x="17218" y="450123"/>
                  </a:cubicBezTo>
                  <a:cubicBezTo>
                    <a:pt x="41127" y="464787"/>
                    <a:pt x="147606" y="449486"/>
                    <a:pt x="185543" y="438329"/>
                  </a:cubicBezTo>
                  <a:cubicBezTo>
                    <a:pt x="185543" y="433547"/>
                    <a:pt x="185862" y="428766"/>
                    <a:pt x="185862" y="423346"/>
                  </a:cubicBezTo>
                  <a:cubicBezTo>
                    <a:pt x="186818" y="369474"/>
                    <a:pt x="188412" y="287868"/>
                    <a:pt x="216786" y="231764"/>
                  </a:cubicBezTo>
                  <a:cubicBezTo>
                    <a:pt x="218061" y="229213"/>
                    <a:pt x="218061" y="226026"/>
                    <a:pt x="217104" y="223157"/>
                  </a:cubicBezTo>
                  <a:cubicBezTo>
                    <a:pt x="210410" y="204668"/>
                    <a:pt x="166097" y="183948"/>
                    <a:pt x="161952" y="182035"/>
                  </a:cubicBezTo>
                  <a:lnTo>
                    <a:pt x="78746" y="179804"/>
                  </a:lnTo>
                  <a:close/>
                  <a:moveTo>
                    <a:pt x="78427" y="85128"/>
                  </a:moveTo>
                  <a:cubicBezTo>
                    <a:pt x="78427" y="85128"/>
                    <a:pt x="73964" y="53570"/>
                    <a:pt x="74282" y="34443"/>
                  </a:cubicBezTo>
                  <a:cubicBezTo>
                    <a:pt x="74601" y="15317"/>
                    <a:pt x="90222" y="-1259"/>
                    <a:pt x="123059" y="1291"/>
                  </a:cubicBezTo>
                  <a:cubicBezTo>
                    <a:pt x="155895" y="3841"/>
                    <a:pt x="170878" y="19461"/>
                    <a:pt x="168966" y="35081"/>
                  </a:cubicBezTo>
                  <a:cubicBezTo>
                    <a:pt x="167372" y="50701"/>
                    <a:pt x="153982" y="88953"/>
                    <a:pt x="153982" y="88953"/>
                  </a:cubicBezTo>
                  <a:lnTo>
                    <a:pt x="78427" y="85128"/>
                  </a:lnTo>
                  <a:close/>
                </a:path>
              </a:pathLst>
            </a:custGeom>
            <a:solidFill>
              <a:srgbClr val="000000"/>
            </a:solidFill>
            <a:ln w="3186" cap="flat">
              <a:noFill/>
              <a:prstDash val="solid"/>
              <a:miter/>
            </a:ln>
          </p:spPr>
          <p:txBody>
            <a:bodyPr rtlCol="0" anchor="ctr"/>
            <a:lstStyle/>
            <a:p>
              <a:endParaRPr lang="fr-FR"/>
            </a:p>
          </p:txBody>
        </p:sp>
        <p:sp>
          <p:nvSpPr>
            <p:cNvPr id="1685" name="Forme libre 1684">
              <a:extLst>
                <a:ext uri="{FF2B5EF4-FFF2-40B4-BE49-F238E27FC236}">
                  <a16:creationId xmlns:a16="http://schemas.microsoft.com/office/drawing/2014/main" id="{7852BCA9-9CCC-9787-98E6-EE58F3EF9766}"/>
                </a:ext>
              </a:extLst>
            </p:cNvPr>
            <p:cNvSpPr/>
            <p:nvPr/>
          </p:nvSpPr>
          <p:spPr>
            <a:xfrm>
              <a:off x="8462320" y="5748072"/>
              <a:ext cx="98326" cy="92061"/>
            </a:xfrm>
            <a:custGeom>
              <a:avLst/>
              <a:gdLst>
                <a:gd name="connsiteX0" fmla="*/ 83850 w 98326"/>
                <a:gd name="connsiteY0" fmla="*/ 93053 h 92061"/>
                <a:gd name="connsiteX1" fmla="*/ 83850 w 98326"/>
                <a:gd name="connsiteY1" fmla="*/ 93053 h 92061"/>
                <a:gd name="connsiteX2" fmla="*/ 7976 w 98326"/>
                <a:gd name="connsiteY2" fmla="*/ 88909 h 92061"/>
                <a:gd name="connsiteX3" fmla="*/ 6382 w 98326"/>
                <a:gd name="connsiteY3" fmla="*/ 87315 h 92061"/>
                <a:gd name="connsiteX4" fmla="*/ 2237 w 98326"/>
                <a:gd name="connsiteY4" fmla="*/ 36311 h 92061"/>
                <a:gd name="connsiteX5" fmla="*/ 13076 w 98326"/>
                <a:gd name="connsiteY5" fmla="*/ 11766 h 92061"/>
                <a:gd name="connsiteX6" fmla="*/ 52926 w 98326"/>
                <a:gd name="connsiteY6" fmla="*/ 1246 h 92061"/>
                <a:gd name="connsiteX7" fmla="*/ 94689 w 98326"/>
                <a:gd name="connsiteY7" fmla="*/ 18460 h 92061"/>
                <a:gd name="connsiteX8" fmla="*/ 100427 w 98326"/>
                <a:gd name="connsiteY8" fmla="*/ 36949 h 92061"/>
                <a:gd name="connsiteX9" fmla="*/ 85125 w 98326"/>
                <a:gd name="connsiteY9" fmla="*/ 91459 h 92061"/>
                <a:gd name="connsiteX10" fmla="*/ 83850 w 98326"/>
                <a:gd name="connsiteY10" fmla="*/ 93053 h 92061"/>
                <a:gd name="connsiteX11" fmla="*/ 83850 w 98326"/>
                <a:gd name="connsiteY11" fmla="*/ 93053 h 92061"/>
                <a:gd name="connsiteX12" fmla="*/ 9888 w 98326"/>
                <a:gd name="connsiteY12" fmla="*/ 85721 h 92061"/>
                <a:gd name="connsiteX13" fmla="*/ 82893 w 98326"/>
                <a:gd name="connsiteY13" fmla="*/ 89546 h 92061"/>
                <a:gd name="connsiteX14" fmla="*/ 97558 w 98326"/>
                <a:gd name="connsiteY14" fmla="*/ 37268 h 92061"/>
                <a:gd name="connsiteX15" fmla="*/ 92457 w 98326"/>
                <a:gd name="connsiteY15" fmla="*/ 21329 h 92061"/>
                <a:gd name="connsiteX16" fmla="*/ 52926 w 98326"/>
                <a:gd name="connsiteY16" fmla="*/ 5391 h 92061"/>
                <a:gd name="connsiteX17" fmla="*/ 15627 w 98326"/>
                <a:gd name="connsiteY17" fmla="*/ 14954 h 92061"/>
                <a:gd name="connsiteX18" fmla="*/ 5744 w 98326"/>
                <a:gd name="connsiteY18" fmla="*/ 36949 h 92061"/>
                <a:gd name="connsiteX19" fmla="*/ 9888 w 98326"/>
                <a:gd name="connsiteY19" fmla="*/ 85721 h 92061"/>
                <a:gd name="connsiteX20" fmla="*/ 9888 w 98326"/>
                <a:gd name="connsiteY20" fmla="*/ 85721 h 9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326" h="92061">
                  <a:moveTo>
                    <a:pt x="83850" y="93053"/>
                  </a:moveTo>
                  <a:lnTo>
                    <a:pt x="83850" y="93053"/>
                  </a:lnTo>
                  <a:lnTo>
                    <a:pt x="7976" y="88909"/>
                  </a:lnTo>
                  <a:cubicBezTo>
                    <a:pt x="7019" y="88909"/>
                    <a:pt x="6382" y="88272"/>
                    <a:pt x="6382" y="87315"/>
                  </a:cubicBezTo>
                  <a:cubicBezTo>
                    <a:pt x="6382" y="86996"/>
                    <a:pt x="1918" y="55438"/>
                    <a:pt x="2237" y="36311"/>
                  </a:cubicBezTo>
                  <a:cubicBezTo>
                    <a:pt x="2237" y="27067"/>
                    <a:pt x="6063" y="18142"/>
                    <a:pt x="13076" y="11766"/>
                  </a:cubicBezTo>
                  <a:cubicBezTo>
                    <a:pt x="22322" y="3478"/>
                    <a:pt x="36030" y="-29"/>
                    <a:pt x="52926" y="1246"/>
                  </a:cubicBezTo>
                  <a:cubicBezTo>
                    <a:pt x="72054" y="2840"/>
                    <a:pt x="87038" y="8897"/>
                    <a:pt x="94689" y="18460"/>
                  </a:cubicBezTo>
                  <a:cubicBezTo>
                    <a:pt x="99152" y="23561"/>
                    <a:pt x="101065" y="30255"/>
                    <a:pt x="100427" y="36949"/>
                  </a:cubicBezTo>
                  <a:cubicBezTo>
                    <a:pt x="98833" y="52569"/>
                    <a:pt x="85763" y="89865"/>
                    <a:pt x="85125" y="91459"/>
                  </a:cubicBezTo>
                  <a:cubicBezTo>
                    <a:pt x="85444" y="92415"/>
                    <a:pt x="84806" y="93053"/>
                    <a:pt x="83850" y="93053"/>
                  </a:cubicBezTo>
                  <a:lnTo>
                    <a:pt x="83850" y="93053"/>
                  </a:lnTo>
                  <a:close/>
                  <a:moveTo>
                    <a:pt x="9888" y="85721"/>
                  </a:moveTo>
                  <a:lnTo>
                    <a:pt x="82893" y="89546"/>
                  </a:lnTo>
                  <a:cubicBezTo>
                    <a:pt x="85125" y="82852"/>
                    <a:pt x="95964" y="50975"/>
                    <a:pt x="97558" y="37268"/>
                  </a:cubicBezTo>
                  <a:cubicBezTo>
                    <a:pt x="98195" y="31530"/>
                    <a:pt x="96283" y="25792"/>
                    <a:pt x="92457" y="21329"/>
                  </a:cubicBezTo>
                  <a:cubicBezTo>
                    <a:pt x="85125" y="12403"/>
                    <a:pt x="71098" y="6665"/>
                    <a:pt x="52926" y="5391"/>
                  </a:cubicBezTo>
                  <a:cubicBezTo>
                    <a:pt x="36986" y="4115"/>
                    <a:pt x="24234" y="7303"/>
                    <a:pt x="15627" y="14954"/>
                  </a:cubicBezTo>
                  <a:cubicBezTo>
                    <a:pt x="9570" y="20692"/>
                    <a:pt x="6063" y="28342"/>
                    <a:pt x="5744" y="36949"/>
                  </a:cubicBezTo>
                  <a:cubicBezTo>
                    <a:pt x="5744" y="53207"/>
                    <a:pt x="8932" y="79346"/>
                    <a:pt x="9888" y="85721"/>
                  </a:cubicBezTo>
                  <a:lnTo>
                    <a:pt x="9888" y="85721"/>
                  </a:lnTo>
                  <a:close/>
                </a:path>
              </a:pathLst>
            </a:custGeom>
            <a:solidFill>
              <a:srgbClr val="000000"/>
            </a:solidFill>
            <a:ln w="3186" cap="flat">
              <a:noFill/>
              <a:prstDash val="solid"/>
              <a:miter/>
            </a:ln>
          </p:spPr>
          <p:txBody>
            <a:bodyPr rtlCol="0" anchor="ctr"/>
            <a:lstStyle/>
            <a:p>
              <a:endParaRPr lang="fr-FR"/>
            </a:p>
          </p:txBody>
        </p:sp>
        <p:sp>
          <p:nvSpPr>
            <p:cNvPr id="1686" name="Forme libre 1685">
              <a:extLst>
                <a:ext uri="{FF2B5EF4-FFF2-40B4-BE49-F238E27FC236}">
                  <a16:creationId xmlns:a16="http://schemas.microsoft.com/office/drawing/2014/main" id="{93A03A26-8511-061E-8D28-25DF8302744E}"/>
                </a:ext>
              </a:extLst>
            </p:cNvPr>
            <p:cNvSpPr/>
            <p:nvPr/>
          </p:nvSpPr>
          <p:spPr>
            <a:xfrm>
              <a:off x="8577742" y="6723453"/>
              <a:ext cx="64078" cy="93081"/>
            </a:xfrm>
            <a:custGeom>
              <a:avLst/>
              <a:gdLst>
                <a:gd name="connsiteX0" fmla="*/ 44004 w 64078"/>
                <a:gd name="connsiteY0" fmla="*/ 1198 h 93081"/>
                <a:gd name="connsiteX1" fmla="*/ 47830 w 64078"/>
                <a:gd name="connsiteY1" fmla="*/ 35944 h 93081"/>
                <a:gd name="connsiteX2" fmla="*/ 58988 w 64078"/>
                <a:gd name="connsiteY2" fmla="*/ 71328 h 93081"/>
                <a:gd name="connsiteX3" fmla="*/ 66320 w 64078"/>
                <a:gd name="connsiteY3" fmla="*/ 80253 h 93081"/>
                <a:gd name="connsiteX4" fmla="*/ 5430 w 64078"/>
                <a:gd name="connsiteY4" fmla="*/ 94279 h 93081"/>
                <a:gd name="connsiteX5" fmla="*/ 2242 w 64078"/>
                <a:gd name="connsiteY5" fmla="*/ 8210 h 93081"/>
                <a:gd name="connsiteX6" fmla="*/ 44004 w 64078"/>
                <a:gd name="connsiteY6" fmla="*/ 1198 h 9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78" h="93081">
                  <a:moveTo>
                    <a:pt x="44004" y="1198"/>
                  </a:moveTo>
                  <a:lnTo>
                    <a:pt x="47830" y="35944"/>
                  </a:lnTo>
                  <a:cubicBezTo>
                    <a:pt x="48467" y="48695"/>
                    <a:pt x="50699" y="61127"/>
                    <a:pt x="58988" y="71328"/>
                  </a:cubicBezTo>
                  <a:lnTo>
                    <a:pt x="66320" y="80253"/>
                  </a:lnTo>
                  <a:lnTo>
                    <a:pt x="5430" y="94279"/>
                  </a:lnTo>
                  <a:cubicBezTo>
                    <a:pt x="8936" y="76428"/>
                    <a:pt x="6386" y="44551"/>
                    <a:pt x="2242" y="8210"/>
                  </a:cubicBezTo>
                  <a:lnTo>
                    <a:pt x="44004" y="1198"/>
                  </a:lnTo>
                  <a:close/>
                </a:path>
              </a:pathLst>
            </a:custGeom>
            <a:solidFill>
              <a:srgbClr val="FFFFFF"/>
            </a:solidFill>
            <a:ln w="3186" cap="flat">
              <a:noFill/>
              <a:prstDash val="solid"/>
              <a:miter/>
            </a:ln>
          </p:spPr>
          <p:txBody>
            <a:bodyPr rtlCol="0" anchor="ctr"/>
            <a:lstStyle/>
            <a:p>
              <a:endParaRPr lang="fr-FR"/>
            </a:p>
          </p:txBody>
        </p:sp>
        <p:sp>
          <p:nvSpPr>
            <p:cNvPr id="1687" name="Forme libre 1686">
              <a:extLst>
                <a:ext uri="{FF2B5EF4-FFF2-40B4-BE49-F238E27FC236}">
                  <a16:creationId xmlns:a16="http://schemas.microsoft.com/office/drawing/2014/main" id="{2B6B40F3-8A26-0CA5-0477-FF1A48AB050A}"/>
                </a:ext>
              </a:extLst>
            </p:cNvPr>
            <p:cNvSpPr/>
            <p:nvPr/>
          </p:nvSpPr>
          <p:spPr>
            <a:xfrm>
              <a:off x="8575829" y="6721860"/>
              <a:ext cx="67585" cy="96587"/>
            </a:xfrm>
            <a:custGeom>
              <a:avLst/>
              <a:gdLst>
                <a:gd name="connsiteX0" fmla="*/ 7023 w 67585"/>
                <a:gd name="connsiteY0" fmla="*/ 97786 h 96587"/>
                <a:gd name="connsiteX1" fmla="*/ 5429 w 67585"/>
                <a:gd name="connsiteY1" fmla="*/ 95873 h 96587"/>
                <a:gd name="connsiteX2" fmla="*/ 5429 w 67585"/>
                <a:gd name="connsiteY2" fmla="*/ 95554 h 96587"/>
                <a:gd name="connsiteX3" fmla="*/ 2242 w 67585"/>
                <a:gd name="connsiteY3" fmla="*/ 10123 h 96587"/>
                <a:gd name="connsiteX4" fmla="*/ 3835 w 67585"/>
                <a:gd name="connsiteY4" fmla="*/ 8210 h 96587"/>
                <a:gd name="connsiteX5" fmla="*/ 45598 w 67585"/>
                <a:gd name="connsiteY5" fmla="*/ 1198 h 96587"/>
                <a:gd name="connsiteX6" fmla="*/ 46236 w 67585"/>
                <a:gd name="connsiteY6" fmla="*/ 1198 h 96587"/>
                <a:gd name="connsiteX7" fmla="*/ 47192 w 67585"/>
                <a:gd name="connsiteY7" fmla="*/ 2154 h 96587"/>
                <a:gd name="connsiteX8" fmla="*/ 47511 w 67585"/>
                <a:gd name="connsiteY8" fmla="*/ 2791 h 96587"/>
                <a:gd name="connsiteX9" fmla="*/ 51337 w 67585"/>
                <a:gd name="connsiteY9" fmla="*/ 37538 h 96587"/>
                <a:gd name="connsiteX10" fmla="*/ 62176 w 67585"/>
                <a:gd name="connsiteY10" fmla="*/ 71965 h 96587"/>
                <a:gd name="connsiteX11" fmla="*/ 69508 w 67585"/>
                <a:gd name="connsiteY11" fmla="*/ 80891 h 96587"/>
                <a:gd name="connsiteX12" fmla="*/ 69827 w 67585"/>
                <a:gd name="connsiteY12" fmla="*/ 81528 h 96587"/>
                <a:gd name="connsiteX13" fmla="*/ 69189 w 67585"/>
                <a:gd name="connsiteY13" fmla="*/ 83122 h 96587"/>
                <a:gd name="connsiteX14" fmla="*/ 68552 w 67585"/>
                <a:gd name="connsiteY14" fmla="*/ 83441 h 96587"/>
                <a:gd name="connsiteX15" fmla="*/ 7661 w 67585"/>
                <a:gd name="connsiteY15" fmla="*/ 97467 h 96587"/>
                <a:gd name="connsiteX16" fmla="*/ 7023 w 67585"/>
                <a:gd name="connsiteY16" fmla="*/ 97786 h 96587"/>
                <a:gd name="connsiteX17" fmla="*/ 7023 w 67585"/>
                <a:gd name="connsiteY17" fmla="*/ 97786 h 96587"/>
                <a:gd name="connsiteX18" fmla="*/ 5749 w 67585"/>
                <a:gd name="connsiteY18" fmla="*/ 11080 h 96587"/>
                <a:gd name="connsiteX19" fmla="*/ 9255 w 67585"/>
                <a:gd name="connsiteY19" fmla="*/ 93323 h 96587"/>
                <a:gd name="connsiteX20" fmla="*/ 64726 w 67585"/>
                <a:gd name="connsiteY20" fmla="*/ 80572 h 96587"/>
                <a:gd name="connsiteX21" fmla="*/ 59307 w 67585"/>
                <a:gd name="connsiteY21" fmla="*/ 73878 h 96587"/>
                <a:gd name="connsiteX22" fmla="*/ 47830 w 67585"/>
                <a:gd name="connsiteY22" fmla="*/ 37538 h 96587"/>
                <a:gd name="connsiteX23" fmla="*/ 44323 w 67585"/>
                <a:gd name="connsiteY23" fmla="*/ 4704 h 96587"/>
                <a:gd name="connsiteX24" fmla="*/ 5749 w 67585"/>
                <a:gd name="connsiteY24" fmla="*/ 11080 h 96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585" h="96587">
                  <a:moveTo>
                    <a:pt x="7023" y="97786"/>
                  </a:moveTo>
                  <a:cubicBezTo>
                    <a:pt x="6067" y="97786"/>
                    <a:pt x="5429" y="96830"/>
                    <a:pt x="5429" y="95873"/>
                  </a:cubicBezTo>
                  <a:cubicBezTo>
                    <a:pt x="5429" y="95873"/>
                    <a:pt x="5429" y="95554"/>
                    <a:pt x="5429" y="95554"/>
                  </a:cubicBezTo>
                  <a:cubicBezTo>
                    <a:pt x="9255" y="76428"/>
                    <a:pt x="5749" y="39769"/>
                    <a:pt x="2242" y="10123"/>
                  </a:cubicBezTo>
                  <a:cubicBezTo>
                    <a:pt x="2242" y="9167"/>
                    <a:pt x="2879" y="8210"/>
                    <a:pt x="3835" y="8210"/>
                  </a:cubicBezTo>
                  <a:lnTo>
                    <a:pt x="45598" y="1198"/>
                  </a:lnTo>
                  <a:cubicBezTo>
                    <a:pt x="45917" y="1198"/>
                    <a:pt x="45917" y="1198"/>
                    <a:pt x="46236" y="1198"/>
                  </a:cubicBezTo>
                  <a:cubicBezTo>
                    <a:pt x="46555" y="1198"/>
                    <a:pt x="47192" y="1516"/>
                    <a:pt x="47192" y="2154"/>
                  </a:cubicBezTo>
                  <a:cubicBezTo>
                    <a:pt x="47192" y="2473"/>
                    <a:pt x="47511" y="2473"/>
                    <a:pt x="47511" y="2791"/>
                  </a:cubicBezTo>
                  <a:lnTo>
                    <a:pt x="51337" y="37538"/>
                  </a:lnTo>
                  <a:cubicBezTo>
                    <a:pt x="51974" y="49014"/>
                    <a:pt x="53887" y="61764"/>
                    <a:pt x="62176" y="71965"/>
                  </a:cubicBezTo>
                  <a:lnTo>
                    <a:pt x="69508" y="80891"/>
                  </a:lnTo>
                  <a:cubicBezTo>
                    <a:pt x="69827" y="81210"/>
                    <a:pt x="69827" y="81528"/>
                    <a:pt x="69827" y="81528"/>
                  </a:cubicBezTo>
                  <a:cubicBezTo>
                    <a:pt x="69827" y="82166"/>
                    <a:pt x="69827" y="82803"/>
                    <a:pt x="69189" y="83122"/>
                  </a:cubicBezTo>
                  <a:cubicBezTo>
                    <a:pt x="68871" y="83441"/>
                    <a:pt x="68552" y="83441"/>
                    <a:pt x="68552" y="83441"/>
                  </a:cubicBezTo>
                  <a:lnTo>
                    <a:pt x="7661" y="97467"/>
                  </a:lnTo>
                  <a:cubicBezTo>
                    <a:pt x="7343" y="97467"/>
                    <a:pt x="7343" y="97786"/>
                    <a:pt x="7023" y="97786"/>
                  </a:cubicBezTo>
                  <a:lnTo>
                    <a:pt x="7023" y="97786"/>
                  </a:lnTo>
                  <a:close/>
                  <a:moveTo>
                    <a:pt x="5749" y="11080"/>
                  </a:moveTo>
                  <a:cubicBezTo>
                    <a:pt x="8937" y="39450"/>
                    <a:pt x="12125" y="73559"/>
                    <a:pt x="9255" y="93323"/>
                  </a:cubicBezTo>
                  <a:lnTo>
                    <a:pt x="64726" y="80572"/>
                  </a:lnTo>
                  <a:lnTo>
                    <a:pt x="59307" y="73878"/>
                  </a:lnTo>
                  <a:cubicBezTo>
                    <a:pt x="50380" y="63040"/>
                    <a:pt x="48467" y="49332"/>
                    <a:pt x="47830" y="37538"/>
                  </a:cubicBezTo>
                  <a:lnTo>
                    <a:pt x="44323" y="4704"/>
                  </a:lnTo>
                  <a:lnTo>
                    <a:pt x="5749" y="11080"/>
                  </a:lnTo>
                  <a:close/>
                </a:path>
              </a:pathLst>
            </a:custGeom>
            <a:solidFill>
              <a:srgbClr val="000000"/>
            </a:solidFill>
            <a:ln w="3186" cap="flat">
              <a:noFill/>
              <a:prstDash val="solid"/>
              <a:miter/>
            </a:ln>
          </p:spPr>
          <p:txBody>
            <a:bodyPr rtlCol="0" anchor="ctr"/>
            <a:lstStyle/>
            <a:p>
              <a:endParaRPr lang="fr-FR"/>
            </a:p>
          </p:txBody>
        </p:sp>
        <p:sp>
          <p:nvSpPr>
            <p:cNvPr id="1688" name="Forme libre 1687">
              <a:extLst>
                <a:ext uri="{FF2B5EF4-FFF2-40B4-BE49-F238E27FC236}">
                  <a16:creationId xmlns:a16="http://schemas.microsoft.com/office/drawing/2014/main" id="{D0B39A32-C353-6142-6F3A-D3E0FC31B7FC}"/>
                </a:ext>
              </a:extLst>
            </p:cNvPr>
            <p:cNvSpPr/>
            <p:nvPr/>
          </p:nvSpPr>
          <p:spPr>
            <a:xfrm>
              <a:off x="8580053" y="6791671"/>
              <a:ext cx="137033" cy="50600"/>
            </a:xfrm>
            <a:custGeom>
              <a:avLst/>
              <a:gdLst>
                <a:gd name="connsiteX0" fmla="*/ 129371 w 137033"/>
                <a:gd name="connsiteY0" fmla="*/ 36273 h 50600"/>
                <a:gd name="connsiteX1" fmla="*/ 55409 w 137033"/>
                <a:gd name="connsiteY1" fmla="*/ 1208 h 50600"/>
                <a:gd name="connsiteX2" fmla="*/ 4401 w 137033"/>
                <a:gd name="connsiteY2" fmla="*/ 14277 h 50600"/>
                <a:gd name="connsiteX3" fmla="*/ 2489 w 137033"/>
                <a:gd name="connsiteY3" fmla="*/ 51573 h 50600"/>
                <a:gd name="connsiteX4" fmla="*/ 41063 w 137033"/>
                <a:gd name="connsiteY4" fmla="*/ 51573 h 50600"/>
                <a:gd name="connsiteX5" fmla="*/ 41063 w 137033"/>
                <a:gd name="connsiteY5" fmla="*/ 41692 h 50600"/>
                <a:gd name="connsiteX6" fmla="*/ 94303 w 137033"/>
                <a:gd name="connsiteY6" fmla="*/ 51573 h 50600"/>
                <a:gd name="connsiteX7" fmla="*/ 139254 w 137033"/>
                <a:gd name="connsiteY7" fmla="*/ 49342 h 50600"/>
                <a:gd name="connsiteX8" fmla="*/ 129371 w 137033"/>
                <a:gd name="connsiteY8" fmla="*/ 36273 h 50600"/>
                <a:gd name="connsiteX9" fmla="*/ 129371 w 137033"/>
                <a:gd name="connsiteY9" fmla="*/ 36273 h 50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033" h="50600">
                  <a:moveTo>
                    <a:pt x="129371" y="36273"/>
                  </a:moveTo>
                  <a:cubicBezTo>
                    <a:pt x="129371" y="36273"/>
                    <a:pt x="85058" y="27665"/>
                    <a:pt x="55409" y="1208"/>
                  </a:cubicBezTo>
                  <a:cubicBezTo>
                    <a:pt x="40107" y="10771"/>
                    <a:pt x="22255" y="15552"/>
                    <a:pt x="4401" y="14277"/>
                  </a:cubicBezTo>
                  <a:cubicBezTo>
                    <a:pt x="2489" y="26709"/>
                    <a:pt x="1851" y="39141"/>
                    <a:pt x="2489" y="51573"/>
                  </a:cubicBezTo>
                  <a:lnTo>
                    <a:pt x="41063" y="51573"/>
                  </a:lnTo>
                  <a:lnTo>
                    <a:pt x="41063" y="41692"/>
                  </a:lnTo>
                  <a:cubicBezTo>
                    <a:pt x="54134" y="46473"/>
                    <a:pt x="80913" y="49661"/>
                    <a:pt x="94303" y="51573"/>
                  </a:cubicBezTo>
                  <a:cubicBezTo>
                    <a:pt x="109286" y="52211"/>
                    <a:pt x="124589" y="51573"/>
                    <a:pt x="139254" y="49342"/>
                  </a:cubicBezTo>
                  <a:cubicBezTo>
                    <a:pt x="139572" y="40098"/>
                    <a:pt x="137341" y="37866"/>
                    <a:pt x="129371" y="36273"/>
                  </a:cubicBezTo>
                  <a:lnTo>
                    <a:pt x="129371" y="36273"/>
                  </a:lnTo>
                  <a:close/>
                </a:path>
              </a:pathLst>
            </a:custGeom>
            <a:solidFill>
              <a:srgbClr val="FFD26C"/>
            </a:solidFill>
            <a:ln w="3186" cap="flat">
              <a:noFill/>
              <a:prstDash val="solid"/>
              <a:miter/>
            </a:ln>
          </p:spPr>
          <p:txBody>
            <a:bodyPr rtlCol="0" anchor="ctr"/>
            <a:lstStyle/>
            <a:p>
              <a:endParaRPr lang="fr-FR"/>
            </a:p>
          </p:txBody>
        </p:sp>
        <p:sp>
          <p:nvSpPr>
            <p:cNvPr id="1689" name="Forme libre 1688">
              <a:extLst>
                <a:ext uri="{FF2B5EF4-FFF2-40B4-BE49-F238E27FC236}">
                  <a16:creationId xmlns:a16="http://schemas.microsoft.com/office/drawing/2014/main" id="{79A5C138-4BFF-368A-0126-974C055A8504}"/>
                </a:ext>
              </a:extLst>
            </p:cNvPr>
            <p:cNvSpPr/>
            <p:nvPr/>
          </p:nvSpPr>
          <p:spPr>
            <a:xfrm>
              <a:off x="8578454" y="6790157"/>
              <a:ext cx="140197" cy="54111"/>
            </a:xfrm>
            <a:custGeom>
              <a:avLst/>
              <a:gdLst>
                <a:gd name="connsiteX0" fmla="*/ 106741 w 140197"/>
                <a:gd name="connsiteY0" fmla="*/ 55319 h 54111"/>
                <a:gd name="connsiteX1" fmla="*/ 95902 w 140197"/>
                <a:gd name="connsiteY1" fmla="*/ 55000 h 54111"/>
                <a:gd name="connsiteX2" fmla="*/ 91758 w 140197"/>
                <a:gd name="connsiteY2" fmla="*/ 54363 h 54111"/>
                <a:gd name="connsiteX3" fmla="*/ 44257 w 140197"/>
                <a:gd name="connsiteY3" fmla="*/ 45756 h 54111"/>
                <a:gd name="connsiteX4" fmla="*/ 44257 w 140197"/>
                <a:gd name="connsiteY4" fmla="*/ 53406 h 54111"/>
                <a:gd name="connsiteX5" fmla="*/ 42663 w 140197"/>
                <a:gd name="connsiteY5" fmla="*/ 55000 h 54111"/>
                <a:gd name="connsiteX6" fmla="*/ 4088 w 140197"/>
                <a:gd name="connsiteY6" fmla="*/ 55000 h 54111"/>
                <a:gd name="connsiteX7" fmla="*/ 2494 w 140197"/>
                <a:gd name="connsiteY7" fmla="*/ 53406 h 54111"/>
                <a:gd name="connsiteX8" fmla="*/ 4088 w 140197"/>
                <a:gd name="connsiteY8" fmla="*/ 15791 h 54111"/>
                <a:gd name="connsiteX9" fmla="*/ 6001 w 140197"/>
                <a:gd name="connsiteY9" fmla="*/ 14198 h 54111"/>
                <a:gd name="connsiteX10" fmla="*/ 55734 w 140197"/>
                <a:gd name="connsiteY10" fmla="*/ 1447 h 54111"/>
                <a:gd name="connsiteX11" fmla="*/ 57965 w 140197"/>
                <a:gd name="connsiteY11" fmla="*/ 1447 h 54111"/>
                <a:gd name="connsiteX12" fmla="*/ 130970 w 140197"/>
                <a:gd name="connsiteY12" fmla="*/ 36193 h 54111"/>
                <a:gd name="connsiteX13" fmla="*/ 142447 w 140197"/>
                <a:gd name="connsiteY13" fmla="*/ 50856 h 54111"/>
                <a:gd name="connsiteX14" fmla="*/ 140853 w 140197"/>
                <a:gd name="connsiteY14" fmla="*/ 52450 h 54111"/>
                <a:gd name="connsiteX15" fmla="*/ 106741 w 140197"/>
                <a:gd name="connsiteY15" fmla="*/ 55319 h 54111"/>
                <a:gd name="connsiteX16" fmla="*/ 106741 w 140197"/>
                <a:gd name="connsiteY16" fmla="*/ 55319 h 5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197" h="54111">
                  <a:moveTo>
                    <a:pt x="106741" y="55319"/>
                  </a:moveTo>
                  <a:cubicBezTo>
                    <a:pt x="103234" y="55319"/>
                    <a:pt x="99409" y="55319"/>
                    <a:pt x="95902" y="55000"/>
                  </a:cubicBezTo>
                  <a:lnTo>
                    <a:pt x="91758" y="54363"/>
                  </a:lnTo>
                  <a:cubicBezTo>
                    <a:pt x="78368" y="52769"/>
                    <a:pt x="56690" y="49581"/>
                    <a:pt x="44257" y="45756"/>
                  </a:cubicBezTo>
                  <a:lnTo>
                    <a:pt x="44257" y="53406"/>
                  </a:lnTo>
                  <a:cubicBezTo>
                    <a:pt x="44257" y="54363"/>
                    <a:pt x="43619" y="55000"/>
                    <a:pt x="42663" y="55000"/>
                  </a:cubicBezTo>
                  <a:lnTo>
                    <a:pt x="4088" y="55000"/>
                  </a:lnTo>
                  <a:cubicBezTo>
                    <a:pt x="3132" y="55000"/>
                    <a:pt x="2494" y="54363"/>
                    <a:pt x="2494" y="53406"/>
                  </a:cubicBezTo>
                  <a:cubicBezTo>
                    <a:pt x="1857" y="40975"/>
                    <a:pt x="2494" y="28224"/>
                    <a:pt x="4088" y="15791"/>
                  </a:cubicBezTo>
                  <a:cubicBezTo>
                    <a:pt x="4088" y="14835"/>
                    <a:pt x="5045" y="14198"/>
                    <a:pt x="6001" y="14198"/>
                  </a:cubicBezTo>
                  <a:cubicBezTo>
                    <a:pt x="23535" y="15154"/>
                    <a:pt x="41069" y="10691"/>
                    <a:pt x="55734" y="1447"/>
                  </a:cubicBezTo>
                  <a:cubicBezTo>
                    <a:pt x="56371" y="1128"/>
                    <a:pt x="57328" y="1128"/>
                    <a:pt x="57965" y="1447"/>
                  </a:cubicBezTo>
                  <a:cubicBezTo>
                    <a:pt x="86976" y="27267"/>
                    <a:pt x="130651" y="35874"/>
                    <a:pt x="130970" y="36193"/>
                  </a:cubicBezTo>
                  <a:cubicBezTo>
                    <a:pt x="139896" y="38105"/>
                    <a:pt x="142447" y="41293"/>
                    <a:pt x="142447" y="50856"/>
                  </a:cubicBezTo>
                  <a:cubicBezTo>
                    <a:pt x="142447" y="51812"/>
                    <a:pt x="141809" y="52450"/>
                    <a:pt x="140853" y="52450"/>
                  </a:cubicBezTo>
                  <a:cubicBezTo>
                    <a:pt x="130014" y="54044"/>
                    <a:pt x="118218" y="55000"/>
                    <a:pt x="106741" y="55319"/>
                  </a:cubicBezTo>
                  <a:lnTo>
                    <a:pt x="106741" y="55319"/>
                  </a:lnTo>
                  <a:close/>
                </a:path>
              </a:pathLst>
            </a:custGeom>
            <a:solidFill>
              <a:srgbClr val="000000"/>
            </a:solidFill>
            <a:ln w="3186" cap="flat">
              <a:noFill/>
              <a:prstDash val="solid"/>
              <a:miter/>
            </a:ln>
          </p:spPr>
          <p:txBody>
            <a:bodyPr rtlCol="0" anchor="ctr"/>
            <a:lstStyle/>
            <a:p>
              <a:endParaRPr lang="fr-FR"/>
            </a:p>
          </p:txBody>
        </p:sp>
        <p:sp>
          <p:nvSpPr>
            <p:cNvPr id="1690" name="Forme libre 1689">
              <a:extLst>
                <a:ext uri="{FF2B5EF4-FFF2-40B4-BE49-F238E27FC236}">
                  <a16:creationId xmlns:a16="http://schemas.microsoft.com/office/drawing/2014/main" id="{6567FD73-7CA9-0618-C3B6-643A53E360FA}"/>
                </a:ext>
              </a:extLst>
            </p:cNvPr>
            <p:cNvSpPr/>
            <p:nvPr/>
          </p:nvSpPr>
          <p:spPr>
            <a:xfrm>
              <a:off x="8582280" y="6793583"/>
              <a:ext cx="133502" cy="47093"/>
            </a:xfrm>
            <a:custGeom>
              <a:avLst/>
              <a:gdLst>
                <a:gd name="connsiteX0" fmla="*/ 39156 w 133502"/>
                <a:gd name="connsiteY0" fmla="*/ 38185 h 47093"/>
                <a:gd name="connsiteX1" fmla="*/ 39794 w 133502"/>
                <a:gd name="connsiteY1" fmla="*/ 38185 h 47093"/>
                <a:gd name="connsiteX2" fmla="*/ 88889 w 133502"/>
                <a:gd name="connsiteY2" fmla="*/ 47430 h 47093"/>
                <a:gd name="connsiteX3" fmla="*/ 92714 w 133502"/>
                <a:gd name="connsiteY3" fmla="*/ 48067 h 47093"/>
                <a:gd name="connsiteX4" fmla="*/ 135752 w 133502"/>
                <a:gd name="connsiteY4" fmla="*/ 45836 h 47093"/>
                <a:gd name="connsiteX5" fmla="*/ 127145 w 133502"/>
                <a:gd name="connsiteY5" fmla="*/ 35954 h 47093"/>
                <a:gd name="connsiteX6" fmla="*/ 53502 w 133502"/>
                <a:gd name="connsiteY6" fmla="*/ 1208 h 47093"/>
                <a:gd name="connsiteX7" fmla="*/ 4088 w 133502"/>
                <a:gd name="connsiteY7" fmla="*/ 13958 h 47093"/>
                <a:gd name="connsiteX8" fmla="*/ 2494 w 133502"/>
                <a:gd name="connsiteY8" fmla="*/ 47430 h 47093"/>
                <a:gd name="connsiteX9" fmla="*/ 37881 w 133502"/>
                <a:gd name="connsiteY9" fmla="*/ 47430 h 47093"/>
                <a:gd name="connsiteX10" fmla="*/ 37881 w 133502"/>
                <a:gd name="connsiteY10" fmla="*/ 39142 h 47093"/>
                <a:gd name="connsiteX11" fmla="*/ 39156 w 133502"/>
                <a:gd name="connsiteY11" fmla="*/ 38185 h 47093"/>
                <a:gd name="connsiteX12" fmla="*/ 39156 w 133502"/>
                <a:gd name="connsiteY12" fmla="*/ 38185 h 47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502" h="47093">
                  <a:moveTo>
                    <a:pt x="39156" y="38185"/>
                  </a:moveTo>
                  <a:cubicBezTo>
                    <a:pt x="39475" y="38185"/>
                    <a:pt x="39475" y="38185"/>
                    <a:pt x="39794" y="38185"/>
                  </a:cubicBezTo>
                  <a:cubicBezTo>
                    <a:pt x="51589" y="42329"/>
                    <a:pt x="74861" y="45517"/>
                    <a:pt x="88889" y="47430"/>
                  </a:cubicBezTo>
                  <a:lnTo>
                    <a:pt x="92714" y="48067"/>
                  </a:lnTo>
                  <a:cubicBezTo>
                    <a:pt x="107060" y="48705"/>
                    <a:pt x="121406" y="48067"/>
                    <a:pt x="135752" y="45836"/>
                  </a:cubicBezTo>
                  <a:cubicBezTo>
                    <a:pt x="135433" y="38823"/>
                    <a:pt x="133521" y="37548"/>
                    <a:pt x="127145" y="35954"/>
                  </a:cubicBezTo>
                  <a:cubicBezTo>
                    <a:pt x="126188" y="35635"/>
                    <a:pt x="82831" y="26709"/>
                    <a:pt x="53502" y="1208"/>
                  </a:cubicBezTo>
                  <a:cubicBezTo>
                    <a:pt x="38837" y="10452"/>
                    <a:pt x="21622" y="14915"/>
                    <a:pt x="4088" y="13958"/>
                  </a:cubicBezTo>
                  <a:cubicBezTo>
                    <a:pt x="2494" y="25116"/>
                    <a:pt x="1856" y="36273"/>
                    <a:pt x="2494" y="47430"/>
                  </a:cubicBezTo>
                  <a:lnTo>
                    <a:pt x="37881" y="47430"/>
                  </a:lnTo>
                  <a:lnTo>
                    <a:pt x="37881" y="39142"/>
                  </a:lnTo>
                  <a:cubicBezTo>
                    <a:pt x="37243" y="38823"/>
                    <a:pt x="38200" y="38185"/>
                    <a:pt x="39156" y="38185"/>
                  </a:cubicBezTo>
                  <a:lnTo>
                    <a:pt x="39156" y="38185"/>
                  </a:lnTo>
                  <a:close/>
                </a:path>
              </a:pathLst>
            </a:custGeom>
            <a:solidFill>
              <a:srgbClr val="000000"/>
            </a:solidFill>
            <a:ln w="3186" cap="flat">
              <a:noFill/>
              <a:prstDash val="solid"/>
              <a:miter/>
            </a:ln>
          </p:spPr>
          <p:txBody>
            <a:bodyPr rtlCol="0" anchor="ctr"/>
            <a:lstStyle/>
            <a:p>
              <a:endParaRPr lang="fr-FR"/>
            </a:p>
          </p:txBody>
        </p:sp>
        <p:sp>
          <p:nvSpPr>
            <p:cNvPr id="1691" name="Forme libre 1690">
              <a:extLst>
                <a:ext uri="{FF2B5EF4-FFF2-40B4-BE49-F238E27FC236}">
                  <a16:creationId xmlns:a16="http://schemas.microsoft.com/office/drawing/2014/main" id="{F75C57F5-9991-8656-CF64-652D96BE829F}"/>
                </a:ext>
              </a:extLst>
            </p:cNvPr>
            <p:cNvSpPr/>
            <p:nvPr/>
          </p:nvSpPr>
          <p:spPr>
            <a:xfrm>
              <a:off x="8386781" y="6723135"/>
              <a:ext cx="68541" cy="93718"/>
            </a:xfrm>
            <a:custGeom>
              <a:avLst/>
              <a:gdLst>
                <a:gd name="connsiteX0" fmla="*/ 27068 w 68541"/>
                <a:gd name="connsiteY0" fmla="*/ 1198 h 93718"/>
                <a:gd name="connsiteX1" fmla="*/ 23242 w 68541"/>
                <a:gd name="connsiteY1" fmla="*/ 35944 h 93718"/>
                <a:gd name="connsiteX2" fmla="*/ 9534 w 68541"/>
                <a:gd name="connsiteY2" fmla="*/ 71328 h 93718"/>
                <a:gd name="connsiteX3" fmla="*/ 2202 w 68541"/>
                <a:gd name="connsiteY3" fmla="*/ 80253 h 93718"/>
                <a:gd name="connsiteX4" fmla="*/ 67555 w 68541"/>
                <a:gd name="connsiteY4" fmla="*/ 94917 h 93718"/>
                <a:gd name="connsiteX5" fmla="*/ 70743 w 68541"/>
                <a:gd name="connsiteY5" fmla="*/ 8848 h 93718"/>
                <a:gd name="connsiteX6" fmla="*/ 27068 w 68541"/>
                <a:gd name="connsiteY6" fmla="*/ 1198 h 93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41" h="93718">
                  <a:moveTo>
                    <a:pt x="27068" y="1198"/>
                  </a:moveTo>
                  <a:lnTo>
                    <a:pt x="23242" y="35944"/>
                  </a:lnTo>
                  <a:cubicBezTo>
                    <a:pt x="22605" y="48694"/>
                    <a:pt x="17823" y="61127"/>
                    <a:pt x="9534" y="71328"/>
                  </a:cubicBezTo>
                  <a:lnTo>
                    <a:pt x="2202" y="80253"/>
                  </a:lnTo>
                  <a:lnTo>
                    <a:pt x="67555" y="94917"/>
                  </a:lnTo>
                  <a:cubicBezTo>
                    <a:pt x="64049" y="77065"/>
                    <a:pt x="66599" y="45188"/>
                    <a:pt x="70743" y="8848"/>
                  </a:cubicBezTo>
                  <a:lnTo>
                    <a:pt x="27068" y="1198"/>
                  </a:lnTo>
                  <a:close/>
                </a:path>
              </a:pathLst>
            </a:custGeom>
            <a:solidFill>
              <a:srgbClr val="FFFFFF"/>
            </a:solidFill>
            <a:ln w="3186" cap="flat">
              <a:noFill/>
              <a:prstDash val="solid"/>
              <a:miter/>
            </a:ln>
          </p:spPr>
          <p:txBody>
            <a:bodyPr rtlCol="0" anchor="ctr"/>
            <a:lstStyle/>
            <a:p>
              <a:endParaRPr lang="fr-FR"/>
            </a:p>
          </p:txBody>
        </p:sp>
        <p:sp>
          <p:nvSpPr>
            <p:cNvPr id="1692" name="Forme libre 1691">
              <a:extLst>
                <a:ext uri="{FF2B5EF4-FFF2-40B4-BE49-F238E27FC236}">
                  <a16:creationId xmlns:a16="http://schemas.microsoft.com/office/drawing/2014/main" id="{B5FC8B77-3641-A533-2FA2-7D9F69AE3D7A}"/>
                </a:ext>
              </a:extLst>
            </p:cNvPr>
            <p:cNvSpPr/>
            <p:nvPr/>
          </p:nvSpPr>
          <p:spPr>
            <a:xfrm>
              <a:off x="8385055" y="6721541"/>
              <a:ext cx="71944" cy="96906"/>
            </a:xfrm>
            <a:custGeom>
              <a:avLst/>
              <a:gdLst>
                <a:gd name="connsiteX0" fmla="*/ 69281 w 71944"/>
                <a:gd name="connsiteY0" fmla="*/ 98104 h 96906"/>
                <a:gd name="connsiteX1" fmla="*/ 68963 w 71944"/>
                <a:gd name="connsiteY1" fmla="*/ 98104 h 96906"/>
                <a:gd name="connsiteX2" fmla="*/ 3609 w 71944"/>
                <a:gd name="connsiteY2" fmla="*/ 83441 h 96906"/>
                <a:gd name="connsiteX3" fmla="*/ 2334 w 71944"/>
                <a:gd name="connsiteY3" fmla="*/ 82166 h 96906"/>
                <a:gd name="connsiteX4" fmla="*/ 2652 w 71944"/>
                <a:gd name="connsiteY4" fmla="*/ 80572 h 96906"/>
                <a:gd name="connsiteX5" fmla="*/ 9985 w 71944"/>
                <a:gd name="connsiteY5" fmla="*/ 71646 h 96906"/>
                <a:gd name="connsiteX6" fmla="*/ 23374 w 71944"/>
                <a:gd name="connsiteY6" fmla="*/ 37537 h 96906"/>
                <a:gd name="connsiteX7" fmla="*/ 27200 w 71944"/>
                <a:gd name="connsiteY7" fmla="*/ 2791 h 96906"/>
                <a:gd name="connsiteX8" fmla="*/ 28475 w 71944"/>
                <a:gd name="connsiteY8" fmla="*/ 1198 h 96906"/>
                <a:gd name="connsiteX9" fmla="*/ 29113 w 71944"/>
                <a:gd name="connsiteY9" fmla="*/ 1198 h 96906"/>
                <a:gd name="connsiteX10" fmla="*/ 72788 w 71944"/>
                <a:gd name="connsiteY10" fmla="*/ 8529 h 96906"/>
                <a:gd name="connsiteX11" fmla="*/ 74063 w 71944"/>
                <a:gd name="connsiteY11" fmla="*/ 10442 h 96906"/>
                <a:gd name="connsiteX12" fmla="*/ 70875 w 71944"/>
                <a:gd name="connsiteY12" fmla="*/ 95873 h 96906"/>
                <a:gd name="connsiteX13" fmla="*/ 69919 w 71944"/>
                <a:gd name="connsiteY13" fmla="*/ 97786 h 96906"/>
                <a:gd name="connsiteX14" fmla="*/ 69281 w 71944"/>
                <a:gd name="connsiteY14" fmla="*/ 98104 h 96906"/>
                <a:gd name="connsiteX15" fmla="*/ 69281 w 71944"/>
                <a:gd name="connsiteY15" fmla="*/ 98104 h 96906"/>
                <a:gd name="connsiteX16" fmla="*/ 7116 w 71944"/>
                <a:gd name="connsiteY16" fmla="*/ 80572 h 96906"/>
                <a:gd name="connsiteX17" fmla="*/ 67050 w 71944"/>
                <a:gd name="connsiteY17" fmla="*/ 93960 h 96906"/>
                <a:gd name="connsiteX18" fmla="*/ 70557 w 71944"/>
                <a:gd name="connsiteY18" fmla="*/ 11398 h 96906"/>
                <a:gd name="connsiteX19" fmla="*/ 30388 w 71944"/>
                <a:gd name="connsiteY19" fmla="*/ 4704 h 96906"/>
                <a:gd name="connsiteX20" fmla="*/ 26881 w 71944"/>
                <a:gd name="connsiteY20" fmla="*/ 37537 h 96906"/>
                <a:gd name="connsiteX21" fmla="*/ 12854 w 71944"/>
                <a:gd name="connsiteY21" fmla="*/ 73559 h 96906"/>
                <a:gd name="connsiteX22" fmla="*/ 7116 w 71944"/>
                <a:gd name="connsiteY22" fmla="*/ 80572 h 9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944" h="96906">
                  <a:moveTo>
                    <a:pt x="69281" y="98104"/>
                  </a:moveTo>
                  <a:cubicBezTo>
                    <a:pt x="69281" y="98104"/>
                    <a:pt x="68963" y="98104"/>
                    <a:pt x="68963" y="98104"/>
                  </a:cubicBezTo>
                  <a:lnTo>
                    <a:pt x="3609" y="83441"/>
                  </a:lnTo>
                  <a:cubicBezTo>
                    <a:pt x="2971" y="83441"/>
                    <a:pt x="2652" y="82803"/>
                    <a:pt x="2334" y="82166"/>
                  </a:cubicBezTo>
                  <a:cubicBezTo>
                    <a:pt x="2015" y="81528"/>
                    <a:pt x="2334" y="80891"/>
                    <a:pt x="2652" y="80572"/>
                  </a:cubicBezTo>
                  <a:lnTo>
                    <a:pt x="9985" y="71646"/>
                  </a:lnTo>
                  <a:cubicBezTo>
                    <a:pt x="17955" y="62083"/>
                    <a:pt x="22737" y="49970"/>
                    <a:pt x="23374" y="37537"/>
                  </a:cubicBezTo>
                  <a:lnTo>
                    <a:pt x="27200" y="2791"/>
                  </a:lnTo>
                  <a:cubicBezTo>
                    <a:pt x="27200" y="2154"/>
                    <a:pt x="27838" y="1516"/>
                    <a:pt x="28475" y="1198"/>
                  </a:cubicBezTo>
                  <a:cubicBezTo>
                    <a:pt x="28794" y="1198"/>
                    <a:pt x="28794" y="1198"/>
                    <a:pt x="29113" y="1198"/>
                  </a:cubicBezTo>
                  <a:lnTo>
                    <a:pt x="72788" y="8529"/>
                  </a:lnTo>
                  <a:cubicBezTo>
                    <a:pt x="73745" y="8848"/>
                    <a:pt x="74382" y="9486"/>
                    <a:pt x="74063" y="10442"/>
                  </a:cubicBezTo>
                  <a:cubicBezTo>
                    <a:pt x="70557" y="40088"/>
                    <a:pt x="67050" y="76747"/>
                    <a:pt x="70875" y="95873"/>
                  </a:cubicBezTo>
                  <a:cubicBezTo>
                    <a:pt x="71194" y="96829"/>
                    <a:pt x="70557" y="97467"/>
                    <a:pt x="69919" y="97786"/>
                  </a:cubicBezTo>
                  <a:cubicBezTo>
                    <a:pt x="69919" y="97786"/>
                    <a:pt x="69600" y="98104"/>
                    <a:pt x="69281" y="98104"/>
                  </a:cubicBezTo>
                  <a:lnTo>
                    <a:pt x="69281" y="98104"/>
                  </a:lnTo>
                  <a:close/>
                  <a:moveTo>
                    <a:pt x="7116" y="80572"/>
                  </a:moveTo>
                  <a:lnTo>
                    <a:pt x="67050" y="93960"/>
                  </a:lnTo>
                  <a:cubicBezTo>
                    <a:pt x="63862" y="74196"/>
                    <a:pt x="67050" y="40088"/>
                    <a:pt x="70557" y="11398"/>
                  </a:cubicBezTo>
                  <a:lnTo>
                    <a:pt x="30388" y="4704"/>
                  </a:lnTo>
                  <a:lnTo>
                    <a:pt x="26881" y="37537"/>
                  </a:lnTo>
                  <a:cubicBezTo>
                    <a:pt x="26244" y="50926"/>
                    <a:pt x="21143" y="63358"/>
                    <a:pt x="12854" y="73559"/>
                  </a:cubicBezTo>
                  <a:lnTo>
                    <a:pt x="7116" y="80572"/>
                  </a:lnTo>
                  <a:close/>
                </a:path>
              </a:pathLst>
            </a:custGeom>
            <a:solidFill>
              <a:srgbClr val="000000"/>
            </a:solidFill>
            <a:ln w="3186" cap="flat">
              <a:noFill/>
              <a:prstDash val="solid"/>
              <a:miter/>
            </a:ln>
          </p:spPr>
          <p:txBody>
            <a:bodyPr rtlCol="0" anchor="ctr"/>
            <a:lstStyle/>
            <a:p>
              <a:endParaRPr lang="fr-FR"/>
            </a:p>
          </p:txBody>
        </p:sp>
        <p:sp>
          <p:nvSpPr>
            <p:cNvPr id="1693" name="Forme libre 1692">
              <a:extLst>
                <a:ext uri="{FF2B5EF4-FFF2-40B4-BE49-F238E27FC236}">
                  <a16:creationId xmlns:a16="http://schemas.microsoft.com/office/drawing/2014/main" id="{839032BA-9740-4D9D-66D1-1EC70088B413}"/>
                </a:ext>
              </a:extLst>
            </p:cNvPr>
            <p:cNvSpPr/>
            <p:nvPr/>
          </p:nvSpPr>
          <p:spPr>
            <a:xfrm>
              <a:off x="8315939" y="6791352"/>
              <a:ext cx="137072" cy="51238"/>
            </a:xfrm>
            <a:custGeom>
              <a:avLst/>
              <a:gdLst>
                <a:gd name="connsiteX0" fmla="*/ 13420 w 137072"/>
                <a:gd name="connsiteY0" fmla="*/ 34679 h 51238"/>
                <a:gd name="connsiteX1" fmla="*/ 81643 w 137072"/>
                <a:gd name="connsiteY1" fmla="*/ 1208 h 51238"/>
                <a:gd name="connsiteX2" fmla="*/ 137114 w 137072"/>
                <a:gd name="connsiteY2" fmla="*/ 14915 h 51238"/>
                <a:gd name="connsiteX3" fmla="*/ 139027 w 137072"/>
                <a:gd name="connsiteY3" fmla="*/ 52211 h 51238"/>
                <a:gd name="connsiteX4" fmla="*/ 100453 w 137072"/>
                <a:gd name="connsiteY4" fmla="*/ 52211 h 51238"/>
                <a:gd name="connsiteX5" fmla="*/ 100453 w 137072"/>
                <a:gd name="connsiteY5" fmla="*/ 42329 h 51238"/>
                <a:gd name="connsiteX6" fmla="*/ 47213 w 137072"/>
                <a:gd name="connsiteY6" fmla="*/ 52211 h 51238"/>
                <a:gd name="connsiteX7" fmla="*/ 2262 w 137072"/>
                <a:gd name="connsiteY7" fmla="*/ 49980 h 51238"/>
                <a:gd name="connsiteX8" fmla="*/ 13420 w 137072"/>
                <a:gd name="connsiteY8" fmla="*/ 34679 h 5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072" h="51238">
                  <a:moveTo>
                    <a:pt x="13420" y="34679"/>
                  </a:moveTo>
                  <a:cubicBezTo>
                    <a:pt x="13420" y="34679"/>
                    <a:pt x="51676" y="27347"/>
                    <a:pt x="81643" y="1208"/>
                  </a:cubicBezTo>
                  <a:cubicBezTo>
                    <a:pt x="107147" y="17465"/>
                    <a:pt x="137114" y="14915"/>
                    <a:pt x="137114" y="14915"/>
                  </a:cubicBezTo>
                  <a:cubicBezTo>
                    <a:pt x="139027" y="27347"/>
                    <a:pt x="139665" y="39779"/>
                    <a:pt x="139027" y="52211"/>
                  </a:cubicBezTo>
                  <a:lnTo>
                    <a:pt x="100453" y="52211"/>
                  </a:lnTo>
                  <a:lnTo>
                    <a:pt x="100453" y="42329"/>
                  </a:lnTo>
                  <a:cubicBezTo>
                    <a:pt x="87382" y="47111"/>
                    <a:pt x="60603" y="50299"/>
                    <a:pt x="47213" y="52211"/>
                  </a:cubicBezTo>
                  <a:cubicBezTo>
                    <a:pt x="32230" y="52849"/>
                    <a:pt x="16927" y="52211"/>
                    <a:pt x="2262" y="49980"/>
                  </a:cubicBezTo>
                  <a:cubicBezTo>
                    <a:pt x="1625" y="40417"/>
                    <a:pt x="5450" y="36273"/>
                    <a:pt x="13420" y="34679"/>
                  </a:cubicBezTo>
                  <a:close/>
                </a:path>
              </a:pathLst>
            </a:custGeom>
            <a:solidFill>
              <a:srgbClr val="000000"/>
            </a:solidFill>
            <a:ln w="3186" cap="flat">
              <a:noFill/>
              <a:prstDash val="solid"/>
              <a:miter/>
            </a:ln>
          </p:spPr>
          <p:txBody>
            <a:bodyPr rtlCol="0" anchor="ctr"/>
            <a:lstStyle/>
            <a:p>
              <a:endParaRPr lang="fr-FR"/>
            </a:p>
          </p:txBody>
        </p:sp>
        <p:sp>
          <p:nvSpPr>
            <p:cNvPr id="1694" name="Forme libre 1693">
              <a:extLst>
                <a:ext uri="{FF2B5EF4-FFF2-40B4-BE49-F238E27FC236}">
                  <a16:creationId xmlns:a16="http://schemas.microsoft.com/office/drawing/2014/main" id="{FD80C512-B6FD-18F8-629B-EEF7038214D2}"/>
                </a:ext>
              </a:extLst>
            </p:cNvPr>
            <p:cNvSpPr/>
            <p:nvPr/>
          </p:nvSpPr>
          <p:spPr>
            <a:xfrm>
              <a:off x="8313458" y="6187596"/>
              <a:ext cx="312741" cy="656672"/>
            </a:xfrm>
            <a:custGeom>
              <a:avLst/>
              <a:gdLst>
                <a:gd name="connsiteX0" fmla="*/ 38555 w 312741"/>
                <a:gd name="connsiteY0" fmla="*/ 657816 h 656672"/>
                <a:gd name="connsiteX1" fmla="*/ 3806 w 312741"/>
                <a:gd name="connsiteY1" fmla="*/ 655266 h 656672"/>
                <a:gd name="connsiteX2" fmla="*/ 2212 w 312741"/>
                <a:gd name="connsiteY2" fmla="*/ 653672 h 656672"/>
                <a:gd name="connsiteX3" fmla="*/ 15283 w 312741"/>
                <a:gd name="connsiteY3" fmla="*/ 637096 h 656672"/>
                <a:gd name="connsiteX4" fmla="*/ 82549 w 312741"/>
                <a:gd name="connsiteY4" fmla="*/ 603944 h 656672"/>
                <a:gd name="connsiteX5" fmla="*/ 84781 w 312741"/>
                <a:gd name="connsiteY5" fmla="*/ 603625 h 656672"/>
                <a:gd name="connsiteX6" fmla="*/ 138977 w 312741"/>
                <a:gd name="connsiteY6" fmla="*/ 617013 h 656672"/>
                <a:gd name="connsiteX7" fmla="*/ 140890 w 312741"/>
                <a:gd name="connsiteY7" fmla="*/ 618607 h 656672"/>
                <a:gd name="connsiteX8" fmla="*/ 142802 w 312741"/>
                <a:gd name="connsiteY8" fmla="*/ 656222 h 656672"/>
                <a:gd name="connsiteX9" fmla="*/ 141208 w 312741"/>
                <a:gd name="connsiteY9" fmla="*/ 657816 h 656672"/>
                <a:gd name="connsiteX10" fmla="*/ 102634 w 312741"/>
                <a:gd name="connsiteY10" fmla="*/ 657816 h 656672"/>
                <a:gd name="connsiteX11" fmla="*/ 101040 w 312741"/>
                <a:gd name="connsiteY11" fmla="*/ 656222 h 656672"/>
                <a:gd name="connsiteX12" fmla="*/ 101040 w 312741"/>
                <a:gd name="connsiteY12" fmla="*/ 648572 h 656672"/>
                <a:gd name="connsiteX13" fmla="*/ 53539 w 312741"/>
                <a:gd name="connsiteY13" fmla="*/ 657179 h 656672"/>
                <a:gd name="connsiteX14" fmla="*/ 49713 w 312741"/>
                <a:gd name="connsiteY14" fmla="*/ 657816 h 656672"/>
                <a:gd name="connsiteX15" fmla="*/ 38555 w 312741"/>
                <a:gd name="connsiteY15" fmla="*/ 657816 h 656672"/>
                <a:gd name="connsiteX16" fmla="*/ 6037 w 312741"/>
                <a:gd name="connsiteY16" fmla="*/ 651760 h 656672"/>
                <a:gd name="connsiteX17" fmla="*/ 49394 w 312741"/>
                <a:gd name="connsiteY17" fmla="*/ 653991 h 656672"/>
                <a:gd name="connsiteX18" fmla="*/ 53220 w 312741"/>
                <a:gd name="connsiteY18" fmla="*/ 653353 h 656672"/>
                <a:gd name="connsiteX19" fmla="*/ 102315 w 312741"/>
                <a:gd name="connsiteY19" fmla="*/ 644109 h 656672"/>
                <a:gd name="connsiteX20" fmla="*/ 104546 w 312741"/>
                <a:gd name="connsiteY20" fmla="*/ 645065 h 656672"/>
                <a:gd name="connsiteX21" fmla="*/ 104546 w 312741"/>
                <a:gd name="connsiteY21" fmla="*/ 645703 h 656672"/>
                <a:gd name="connsiteX22" fmla="*/ 104546 w 312741"/>
                <a:gd name="connsiteY22" fmla="*/ 653991 h 656672"/>
                <a:gd name="connsiteX23" fmla="*/ 139614 w 312741"/>
                <a:gd name="connsiteY23" fmla="*/ 653991 h 656672"/>
                <a:gd name="connsiteX24" fmla="*/ 138020 w 312741"/>
                <a:gd name="connsiteY24" fmla="*/ 620201 h 656672"/>
                <a:gd name="connsiteX25" fmla="*/ 84462 w 312741"/>
                <a:gd name="connsiteY25" fmla="*/ 606813 h 656672"/>
                <a:gd name="connsiteX26" fmla="*/ 16558 w 312741"/>
                <a:gd name="connsiteY26" fmla="*/ 639965 h 656672"/>
                <a:gd name="connsiteX27" fmla="*/ 6037 w 312741"/>
                <a:gd name="connsiteY27" fmla="*/ 651760 h 656672"/>
                <a:gd name="connsiteX28" fmla="*/ 6037 w 312741"/>
                <a:gd name="connsiteY28" fmla="*/ 651760 h 656672"/>
                <a:gd name="connsiteX29" fmla="*/ 266815 w 312741"/>
                <a:gd name="connsiteY29" fmla="*/ 2738 h 656672"/>
                <a:gd name="connsiteX30" fmla="*/ 87969 w 312741"/>
                <a:gd name="connsiteY30" fmla="*/ 1144 h 656672"/>
                <a:gd name="connsiteX31" fmla="*/ 94664 w 312741"/>
                <a:gd name="connsiteY31" fmla="*/ 577167 h 656672"/>
                <a:gd name="connsiteX32" fmla="*/ 168306 w 312741"/>
                <a:gd name="connsiteY32" fmla="*/ 597249 h 656672"/>
                <a:gd name="connsiteX33" fmla="*/ 186159 w 312741"/>
                <a:gd name="connsiteY33" fmla="*/ 262538 h 656672"/>
                <a:gd name="connsiteX34" fmla="*/ 242586 w 312741"/>
                <a:gd name="connsiteY34" fmla="*/ 596293 h 656672"/>
                <a:gd name="connsiteX35" fmla="*/ 314954 w 312741"/>
                <a:gd name="connsiteY35" fmla="*/ 581630 h 656672"/>
                <a:gd name="connsiteX36" fmla="*/ 266815 w 312741"/>
                <a:gd name="connsiteY36" fmla="*/ 2738 h 656672"/>
                <a:gd name="connsiteX37" fmla="*/ 266815 w 312741"/>
                <a:gd name="connsiteY37" fmla="*/ 2738 h 65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12741" h="656672">
                  <a:moveTo>
                    <a:pt x="38555" y="657816"/>
                  </a:moveTo>
                  <a:cubicBezTo>
                    <a:pt x="27078" y="657816"/>
                    <a:pt x="15283" y="656860"/>
                    <a:pt x="3806" y="655266"/>
                  </a:cubicBezTo>
                  <a:cubicBezTo>
                    <a:pt x="2849" y="655266"/>
                    <a:pt x="2212" y="654310"/>
                    <a:pt x="2212" y="653672"/>
                  </a:cubicBezTo>
                  <a:cubicBezTo>
                    <a:pt x="2212" y="644109"/>
                    <a:pt x="6356" y="639009"/>
                    <a:pt x="15283" y="637096"/>
                  </a:cubicBezTo>
                  <a:cubicBezTo>
                    <a:pt x="15601" y="637096"/>
                    <a:pt x="53857" y="629445"/>
                    <a:pt x="82549" y="603944"/>
                  </a:cubicBezTo>
                  <a:cubicBezTo>
                    <a:pt x="83187" y="603306"/>
                    <a:pt x="84143" y="603306"/>
                    <a:pt x="84781" y="603625"/>
                  </a:cubicBezTo>
                  <a:cubicBezTo>
                    <a:pt x="109328" y="619245"/>
                    <a:pt x="138658" y="617013"/>
                    <a:pt x="138977" y="617013"/>
                  </a:cubicBezTo>
                  <a:cubicBezTo>
                    <a:pt x="139933" y="617013"/>
                    <a:pt x="140571" y="617651"/>
                    <a:pt x="140890" y="618607"/>
                  </a:cubicBezTo>
                  <a:cubicBezTo>
                    <a:pt x="142802" y="631039"/>
                    <a:pt x="143440" y="643472"/>
                    <a:pt x="142802" y="656222"/>
                  </a:cubicBezTo>
                  <a:cubicBezTo>
                    <a:pt x="142802" y="657179"/>
                    <a:pt x="142165" y="657816"/>
                    <a:pt x="141208" y="657816"/>
                  </a:cubicBezTo>
                  <a:lnTo>
                    <a:pt x="102634" y="657816"/>
                  </a:lnTo>
                  <a:cubicBezTo>
                    <a:pt x="101677" y="657816"/>
                    <a:pt x="101040" y="657179"/>
                    <a:pt x="101040" y="656222"/>
                  </a:cubicBezTo>
                  <a:lnTo>
                    <a:pt x="101040" y="648572"/>
                  </a:lnTo>
                  <a:cubicBezTo>
                    <a:pt x="88606" y="652397"/>
                    <a:pt x="66928" y="655585"/>
                    <a:pt x="53539" y="657179"/>
                  </a:cubicBezTo>
                  <a:lnTo>
                    <a:pt x="49713" y="657816"/>
                  </a:lnTo>
                  <a:cubicBezTo>
                    <a:pt x="45887" y="657497"/>
                    <a:pt x="42381" y="657816"/>
                    <a:pt x="38555" y="657816"/>
                  </a:cubicBezTo>
                  <a:close/>
                  <a:moveTo>
                    <a:pt x="6037" y="651760"/>
                  </a:moveTo>
                  <a:cubicBezTo>
                    <a:pt x="20383" y="653991"/>
                    <a:pt x="34729" y="654629"/>
                    <a:pt x="49394" y="653991"/>
                  </a:cubicBezTo>
                  <a:lnTo>
                    <a:pt x="53220" y="653353"/>
                  </a:lnTo>
                  <a:cubicBezTo>
                    <a:pt x="67247" y="651441"/>
                    <a:pt x="90519" y="648253"/>
                    <a:pt x="102315" y="644109"/>
                  </a:cubicBezTo>
                  <a:cubicBezTo>
                    <a:pt x="103271" y="643790"/>
                    <a:pt x="104228" y="644109"/>
                    <a:pt x="104546" y="645065"/>
                  </a:cubicBezTo>
                  <a:cubicBezTo>
                    <a:pt x="104546" y="645384"/>
                    <a:pt x="104546" y="645384"/>
                    <a:pt x="104546" y="645703"/>
                  </a:cubicBezTo>
                  <a:lnTo>
                    <a:pt x="104546" y="653991"/>
                  </a:lnTo>
                  <a:lnTo>
                    <a:pt x="139614" y="653991"/>
                  </a:lnTo>
                  <a:cubicBezTo>
                    <a:pt x="139933" y="642834"/>
                    <a:pt x="139296" y="631358"/>
                    <a:pt x="138020" y="620201"/>
                  </a:cubicBezTo>
                  <a:cubicBezTo>
                    <a:pt x="131326" y="620520"/>
                    <a:pt x="106459" y="620520"/>
                    <a:pt x="84462" y="606813"/>
                  </a:cubicBezTo>
                  <a:cubicBezTo>
                    <a:pt x="55451" y="632315"/>
                    <a:pt x="17833" y="639646"/>
                    <a:pt x="16558" y="639965"/>
                  </a:cubicBezTo>
                  <a:cubicBezTo>
                    <a:pt x="9225" y="641559"/>
                    <a:pt x="6356" y="644746"/>
                    <a:pt x="6037" y="651760"/>
                  </a:cubicBezTo>
                  <a:lnTo>
                    <a:pt x="6037" y="651760"/>
                  </a:lnTo>
                  <a:close/>
                  <a:moveTo>
                    <a:pt x="266815" y="2738"/>
                  </a:moveTo>
                  <a:cubicBezTo>
                    <a:pt x="190941" y="20908"/>
                    <a:pt x="144078" y="21545"/>
                    <a:pt x="87969" y="1144"/>
                  </a:cubicBezTo>
                  <a:cubicBezTo>
                    <a:pt x="87331" y="34615"/>
                    <a:pt x="91794" y="370602"/>
                    <a:pt x="94664" y="577167"/>
                  </a:cubicBezTo>
                  <a:cubicBezTo>
                    <a:pt x="123993" y="598206"/>
                    <a:pt x="168306" y="597249"/>
                    <a:pt x="168306" y="597249"/>
                  </a:cubicBezTo>
                  <a:cubicBezTo>
                    <a:pt x="175320" y="468146"/>
                    <a:pt x="181058" y="431168"/>
                    <a:pt x="186159" y="262538"/>
                  </a:cubicBezTo>
                  <a:lnTo>
                    <a:pt x="242586" y="596293"/>
                  </a:lnTo>
                  <a:cubicBezTo>
                    <a:pt x="242586" y="596293"/>
                    <a:pt x="284030" y="600437"/>
                    <a:pt x="314954" y="581630"/>
                  </a:cubicBezTo>
                  <a:cubicBezTo>
                    <a:pt x="301883" y="444238"/>
                    <a:pt x="277335" y="161805"/>
                    <a:pt x="266815" y="2738"/>
                  </a:cubicBezTo>
                  <a:lnTo>
                    <a:pt x="266815" y="2738"/>
                  </a:lnTo>
                  <a:close/>
                </a:path>
              </a:pathLst>
            </a:custGeom>
            <a:solidFill>
              <a:srgbClr val="000000"/>
            </a:solidFill>
            <a:ln w="3186" cap="flat">
              <a:noFill/>
              <a:prstDash val="solid"/>
              <a:miter/>
            </a:ln>
          </p:spPr>
          <p:txBody>
            <a:bodyPr rtlCol="0" anchor="ctr"/>
            <a:lstStyle/>
            <a:p>
              <a:endParaRPr lang="fr-FR"/>
            </a:p>
          </p:txBody>
        </p:sp>
        <p:sp>
          <p:nvSpPr>
            <p:cNvPr id="1695" name="Forme libre 1694">
              <a:extLst>
                <a:ext uri="{FF2B5EF4-FFF2-40B4-BE49-F238E27FC236}">
                  <a16:creationId xmlns:a16="http://schemas.microsoft.com/office/drawing/2014/main" id="{CA6D1CDE-4A8C-DF22-6BC4-5FC66BC254DA}"/>
                </a:ext>
              </a:extLst>
            </p:cNvPr>
            <p:cNvSpPr/>
            <p:nvPr/>
          </p:nvSpPr>
          <p:spPr>
            <a:xfrm>
              <a:off x="8449123" y="5932260"/>
              <a:ext cx="68684" cy="248323"/>
            </a:xfrm>
            <a:custGeom>
              <a:avLst/>
              <a:gdLst>
                <a:gd name="connsiteX0" fmla="*/ 33600 w 68684"/>
                <a:gd name="connsiteY0" fmla="*/ 3596 h 248323"/>
                <a:gd name="connsiteX1" fmla="*/ 46671 w 68684"/>
                <a:gd name="connsiteY1" fmla="*/ 32286 h 248323"/>
                <a:gd name="connsiteX2" fmla="*/ 2995 w 68684"/>
                <a:gd name="connsiteY2" fmla="*/ 220043 h 248323"/>
                <a:gd name="connsiteX3" fmla="*/ 29137 w 68684"/>
                <a:gd name="connsiteY3" fmla="*/ 249370 h 248323"/>
                <a:gd name="connsiteX4" fmla="*/ 61973 w 68684"/>
                <a:gd name="connsiteY4" fmla="*/ 220043 h 248323"/>
                <a:gd name="connsiteX5" fmla="*/ 51134 w 68684"/>
                <a:gd name="connsiteY5" fmla="*/ 33242 h 248323"/>
                <a:gd name="connsiteX6" fmla="*/ 70899 w 68684"/>
                <a:gd name="connsiteY6" fmla="*/ 5509 h 248323"/>
                <a:gd name="connsiteX7" fmla="*/ 33600 w 68684"/>
                <a:gd name="connsiteY7" fmla="*/ 3596 h 248323"/>
                <a:gd name="connsiteX8" fmla="*/ 33600 w 68684"/>
                <a:gd name="connsiteY8" fmla="*/ 3596 h 24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84" h="248323">
                  <a:moveTo>
                    <a:pt x="33600" y="3596"/>
                  </a:moveTo>
                  <a:lnTo>
                    <a:pt x="46671" y="32286"/>
                  </a:lnTo>
                  <a:cubicBezTo>
                    <a:pt x="27543" y="61612"/>
                    <a:pt x="-3062" y="163620"/>
                    <a:pt x="2995" y="220043"/>
                  </a:cubicBezTo>
                  <a:cubicBezTo>
                    <a:pt x="10965" y="230244"/>
                    <a:pt x="19891" y="240125"/>
                    <a:pt x="29137" y="249370"/>
                  </a:cubicBezTo>
                  <a:lnTo>
                    <a:pt x="61973" y="220043"/>
                  </a:lnTo>
                  <a:cubicBezTo>
                    <a:pt x="61973" y="220043"/>
                    <a:pt x="56872" y="73407"/>
                    <a:pt x="51134" y="33242"/>
                  </a:cubicBezTo>
                  <a:cubicBezTo>
                    <a:pt x="56235" y="23041"/>
                    <a:pt x="62929" y="13797"/>
                    <a:pt x="70899" y="5509"/>
                  </a:cubicBezTo>
                  <a:cubicBezTo>
                    <a:pt x="70581" y="5509"/>
                    <a:pt x="43801" y="-3098"/>
                    <a:pt x="33600" y="3596"/>
                  </a:cubicBezTo>
                  <a:lnTo>
                    <a:pt x="33600" y="3596"/>
                  </a:lnTo>
                  <a:close/>
                </a:path>
              </a:pathLst>
            </a:custGeom>
            <a:solidFill>
              <a:srgbClr val="000000"/>
            </a:solidFill>
            <a:ln w="3186" cap="flat">
              <a:noFill/>
              <a:prstDash val="solid"/>
              <a:miter/>
            </a:ln>
          </p:spPr>
          <p:txBody>
            <a:bodyPr rtlCol="0" anchor="ctr"/>
            <a:lstStyle/>
            <a:p>
              <a:endParaRPr lang="fr-FR"/>
            </a:p>
          </p:txBody>
        </p:sp>
        <p:sp>
          <p:nvSpPr>
            <p:cNvPr id="1696" name="Forme libre 1695">
              <a:extLst>
                <a:ext uri="{FF2B5EF4-FFF2-40B4-BE49-F238E27FC236}">
                  <a16:creationId xmlns:a16="http://schemas.microsoft.com/office/drawing/2014/main" id="{2F43F32E-056C-E1D5-CCED-C49B0690DFDB}"/>
                </a:ext>
              </a:extLst>
            </p:cNvPr>
            <p:cNvSpPr/>
            <p:nvPr/>
          </p:nvSpPr>
          <p:spPr>
            <a:xfrm>
              <a:off x="8447285" y="5930406"/>
              <a:ext cx="72116" cy="251770"/>
            </a:xfrm>
            <a:custGeom>
              <a:avLst/>
              <a:gdLst>
                <a:gd name="connsiteX0" fmla="*/ 30975 w 72116"/>
                <a:gd name="connsiteY0" fmla="*/ 252818 h 251770"/>
                <a:gd name="connsiteX1" fmla="*/ 29699 w 72116"/>
                <a:gd name="connsiteY1" fmla="*/ 252499 h 251770"/>
                <a:gd name="connsiteX2" fmla="*/ 3239 w 72116"/>
                <a:gd name="connsiteY2" fmla="*/ 223172 h 251770"/>
                <a:gd name="connsiteX3" fmla="*/ 2920 w 72116"/>
                <a:gd name="connsiteY3" fmla="*/ 222215 h 251770"/>
                <a:gd name="connsiteX4" fmla="*/ 46596 w 72116"/>
                <a:gd name="connsiteY4" fmla="*/ 34139 h 251770"/>
                <a:gd name="connsiteX5" fmla="*/ 33844 w 72116"/>
                <a:gd name="connsiteY5" fmla="*/ 6087 h 251770"/>
                <a:gd name="connsiteX6" fmla="*/ 34481 w 72116"/>
                <a:gd name="connsiteY6" fmla="*/ 3856 h 251770"/>
                <a:gd name="connsiteX7" fmla="*/ 73056 w 72116"/>
                <a:gd name="connsiteY7" fmla="*/ 5450 h 251770"/>
                <a:gd name="connsiteX8" fmla="*/ 74331 w 72116"/>
                <a:gd name="connsiteY8" fmla="*/ 6725 h 251770"/>
                <a:gd name="connsiteX9" fmla="*/ 74012 w 72116"/>
                <a:gd name="connsiteY9" fmla="*/ 8319 h 251770"/>
                <a:gd name="connsiteX10" fmla="*/ 54884 w 72116"/>
                <a:gd name="connsiteY10" fmla="*/ 35096 h 251770"/>
                <a:gd name="connsiteX11" fmla="*/ 65724 w 72116"/>
                <a:gd name="connsiteY11" fmla="*/ 221578 h 251770"/>
                <a:gd name="connsiteX12" fmla="*/ 65086 w 72116"/>
                <a:gd name="connsiteY12" fmla="*/ 222853 h 251770"/>
                <a:gd name="connsiteX13" fmla="*/ 32250 w 72116"/>
                <a:gd name="connsiteY13" fmla="*/ 252180 h 251770"/>
                <a:gd name="connsiteX14" fmla="*/ 30975 w 72116"/>
                <a:gd name="connsiteY14" fmla="*/ 252818 h 251770"/>
                <a:gd name="connsiteX15" fmla="*/ 6427 w 72116"/>
                <a:gd name="connsiteY15" fmla="*/ 220940 h 251770"/>
                <a:gd name="connsiteX16" fmla="*/ 30975 w 72116"/>
                <a:gd name="connsiteY16" fmla="*/ 248355 h 251770"/>
                <a:gd name="connsiteX17" fmla="*/ 61898 w 72116"/>
                <a:gd name="connsiteY17" fmla="*/ 220622 h 251770"/>
                <a:gd name="connsiteX18" fmla="*/ 51059 w 72116"/>
                <a:gd name="connsiteY18" fmla="*/ 34777 h 251770"/>
                <a:gd name="connsiteX19" fmla="*/ 51059 w 72116"/>
                <a:gd name="connsiteY19" fmla="*/ 33821 h 251770"/>
                <a:gd name="connsiteX20" fmla="*/ 69230 w 72116"/>
                <a:gd name="connsiteY20" fmla="*/ 7681 h 251770"/>
                <a:gd name="connsiteX21" fmla="*/ 37351 w 72116"/>
                <a:gd name="connsiteY21" fmla="*/ 5768 h 251770"/>
                <a:gd name="connsiteX22" fmla="*/ 49784 w 72116"/>
                <a:gd name="connsiteY22" fmla="*/ 32864 h 251770"/>
                <a:gd name="connsiteX23" fmla="*/ 49784 w 72116"/>
                <a:gd name="connsiteY23" fmla="*/ 34458 h 251770"/>
                <a:gd name="connsiteX24" fmla="*/ 6427 w 72116"/>
                <a:gd name="connsiteY24" fmla="*/ 220940 h 251770"/>
                <a:gd name="connsiteX25" fmla="*/ 6427 w 72116"/>
                <a:gd name="connsiteY25" fmla="*/ 220940 h 25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2116" h="251770">
                  <a:moveTo>
                    <a:pt x="30975" y="252818"/>
                  </a:moveTo>
                  <a:cubicBezTo>
                    <a:pt x="30656" y="252818"/>
                    <a:pt x="30018" y="252499"/>
                    <a:pt x="29699" y="252499"/>
                  </a:cubicBezTo>
                  <a:cubicBezTo>
                    <a:pt x="20135" y="243254"/>
                    <a:pt x="11528" y="233372"/>
                    <a:pt x="3239" y="223172"/>
                  </a:cubicBezTo>
                  <a:cubicBezTo>
                    <a:pt x="2920" y="222853"/>
                    <a:pt x="2920" y="222534"/>
                    <a:pt x="2920" y="222215"/>
                  </a:cubicBezTo>
                  <a:cubicBezTo>
                    <a:pt x="-2818" y="165793"/>
                    <a:pt x="27787" y="63785"/>
                    <a:pt x="46596" y="34139"/>
                  </a:cubicBezTo>
                  <a:lnTo>
                    <a:pt x="33844" y="6087"/>
                  </a:lnTo>
                  <a:cubicBezTo>
                    <a:pt x="33525" y="5450"/>
                    <a:pt x="33844" y="4493"/>
                    <a:pt x="34481" y="3856"/>
                  </a:cubicBezTo>
                  <a:cubicBezTo>
                    <a:pt x="45321" y="-3157"/>
                    <a:pt x="72100" y="5131"/>
                    <a:pt x="73056" y="5450"/>
                  </a:cubicBezTo>
                  <a:cubicBezTo>
                    <a:pt x="73694" y="5768"/>
                    <a:pt x="74012" y="6087"/>
                    <a:pt x="74331" y="6725"/>
                  </a:cubicBezTo>
                  <a:cubicBezTo>
                    <a:pt x="74331" y="7362"/>
                    <a:pt x="74331" y="8000"/>
                    <a:pt x="74012" y="8319"/>
                  </a:cubicBezTo>
                  <a:cubicBezTo>
                    <a:pt x="66361" y="16288"/>
                    <a:pt x="59985" y="25214"/>
                    <a:pt x="54884" y="35096"/>
                  </a:cubicBezTo>
                  <a:cubicBezTo>
                    <a:pt x="60623" y="75580"/>
                    <a:pt x="65724" y="220303"/>
                    <a:pt x="65724" y="221578"/>
                  </a:cubicBezTo>
                  <a:cubicBezTo>
                    <a:pt x="65724" y="222215"/>
                    <a:pt x="65405" y="222534"/>
                    <a:pt x="65086" y="222853"/>
                  </a:cubicBezTo>
                  <a:lnTo>
                    <a:pt x="32250" y="252180"/>
                  </a:lnTo>
                  <a:cubicBezTo>
                    <a:pt x="31931" y="252499"/>
                    <a:pt x="31293" y="252818"/>
                    <a:pt x="30975" y="252818"/>
                  </a:cubicBezTo>
                  <a:close/>
                  <a:moveTo>
                    <a:pt x="6427" y="220940"/>
                  </a:moveTo>
                  <a:cubicBezTo>
                    <a:pt x="14078" y="230503"/>
                    <a:pt x="22367" y="239748"/>
                    <a:pt x="30975" y="248355"/>
                  </a:cubicBezTo>
                  <a:lnTo>
                    <a:pt x="61898" y="220622"/>
                  </a:lnTo>
                  <a:cubicBezTo>
                    <a:pt x="61579" y="208827"/>
                    <a:pt x="56478" y="72711"/>
                    <a:pt x="51059" y="34777"/>
                  </a:cubicBezTo>
                  <a:cubicBezTo>
                    <a:pt x="51059" y="34458"/>
                    <a:pt x="51059" y="34139"/>
                    <a:pt x="51059" y="33821"/>
                  </a:cubicBezTo>
                  <a:cubicBezTo>
                    <a:pt x="55841" y="24257"/>
                    <a:pt x="61898" y="15650"/>
                    <a:pt x="69230" y="7681"/>
                  </a:cubicBezTo>
                  <a:cubicBezTo>
                    <a:pt x="60942" y="5450"/>
                    <a:pt x="45002" y="2262"/>
                    <a:pt x="37351" y="5768"/>
                  </a:cubicBezTo>
                  <a:lnTo>
                    <a:pt x="49784" y="32864"/>
                  </a:lnTo>
                  <a:cubicBezTo>
                    <a:pt x="50102" y="33502"/>
                    <a:pt x="50102" y="34139"/>
                    <a:pt x="49784" y="34458"/>
                  </a:cubicBezTo>
                  <a:cubicBezTo>
                    <a:pt x="31612" y="63148"/>
                    <a:pt x="689" y="164518"/>
                    <a:pt x="6427" y="220940"/>
                  </a:cubicBezTo>
                  <a:lnTo>
                    <a:pt x="6427" y="220940"/>
                  </a:lnTo>
                  <a:close/>
                </a:path>
              </a:pathLst>
            </a:custGeom>
            <a:solidFill>
              <a:srgbClr val="000000"/>
            </a:solidFill>
            <a:ln w="3186" cap="flat">
              <a:noFill/>
              <a:prstDash val="solid"/>
              <a:miter/>
            </a:ln>
          </p:spPr>
          <p:txBody>
            <a:bodyPr rtlCol="0" anchor="ctr"/>
            <a:lstStyle/>
            <a:p>
              <a:endParaRPr lang="fr-FR"/>
            </a:p>
          </p:txBody>
        </p:sp>
        <p:sp>
          <p:nvSpPr>
            <p:cNvPr id="1697" name="Forme libre 1696">
              <a:extLst>
                <a:ext uri="{FF2B5EF4-FFF2-40B4-BE49-F238E27FC236}">
                  <a16:creationId xmlns:a16="http://schemas.microsoft.com/office/drawing/2014/main" id="{BD4994A1-90D5-733F-8C13-D410F2E2B7BA}"/>
                </a:ext>
              </a:extLst>
            </p:cNvPr>
            <p:cNvSpPr/>
            <p:nvPr/>
          </p:nvSpPr>
          <p:spPr>
            <a:xfrm>
              <a:off x="8413879" y="5928752"/>
              <a:ext cx="263659" cy="186987"/>
            </a:xfrm>
            <a:custGeom>
              <a:avLst/>
              <a:gdLst>
                <a:gd name="connsiteX0" fmla="*/ 131660 w 263659"/>
                <a:gd name="connsiteY0" fmla="*/ 1040 h 186987"/>
                <a:gd name="connsiteX1" fmla="*/ 263962 w 263659"/>
                <a:gd name="connsiteY1" fmla="*/ 109741 h 186987"/>
                <a:gd name="connsiteX2" fmla="*/ 196377 w 263659"/>
                <a:gd name="connsiteY2" fmla="*/ 187203 h 186987"/>
                <a:gd name="connsiteX3" fmla="*/ 2228 w 263659"/>
                <a:gd name="connsiteY3" fmla="*/ 129187 h 186987"/>
                <a:gd name="connsiteX4" fmla="*/ 173742 w 263659"/>
                <a:gd name="connsiteY4" fmla="*/ 105279 h 186987"/>
                <a:gd name="connsiteX5" fmla="*/ 176611 w 263659"/>
                <a:gd name="connsiteY5" fmla="*/ 90615 h 18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659" h="186987">
                  <a:moveTo>
                    <a:pt x="131660" y="1040"/>
                  </a:moveTo>
                  <a:cubicBezTo>
                    <a:pt x="162265" y="1677"/>
                    <a:pt x="250891" y="28773"/>
                    <a:pt x="263962" y="109741"/>
                  </a:cubicBezTo>
                  <a:cubicBezTo>
                    <a:pt x="278308" y="200591"/>
                    <a:pt x="208172" y="187522"/>
                    <a:pt x="196377" y="187203"/>
                  </a:cubicBezTo>
                  <a:cubicBezTo>
                    <a:pt x="121140" y="179871"/>
                    <a:pt x="74595" y="157557"/>
                    <a:pt x="2228" y="129187"/>
                  </a:cubicBezTo>
                  <a:lnTo>
                    <a:pt x="173742" y="105279"/>
                  </a:lnTo>
                  <a:lnTo>
                    <a:pt x="176611" y="90615"/>
                  </a:lnTo>
                </a:path>
              </a:pathLst>
            </a:custGeom>
            <a:solidFill>
              <a:srgbClr val="FFD26C"/>
            </a:solidFill>
            <a:ln w="3186" cap="flat">
              <a:noFill/>
              <a:prstDash val="solid"/>
              <a:miter/>
            </a:ln>
          </p:spPr>
          <p:txBody>
            <a:bodyPr rtlCol="0" anchor="ctr"/>
            <a:lstStyle/>
            <a:p>
              <a:endParaRPr lang="fr-FR"/>
            </a:p>
          </p:txBody>
        </p:sp>
        <p:sp>
          <p:nvSpPr>
            <p:cNvPr id="1698" name="Forme libre 1697">
              <a:extLst>
                <a:ext uri="{FF2B5EF4-FFF2-40B4-BE49-F238E27FC236}">
                  <a16:creationId xmlns:a16="http://schemas.microsoft.com/office/drawing/2014/main" id="{B962C238-62FC-6A06-F7FC-E00B66F60C16}"/>
                </a:ext>
              </a:extLst>
            </p:cNvPr>
            <p:cNvSpPr/>
            <p:nvPr/>
          </p:nvSpPr>
          <p:spPr>
            <a:xfrm>
              <a:off x="8412166" y="5927477"/>
              <a:ext cx="267033" cy="190307"/>
            </a:xfrm>
            <a:custGeom>
              <a:avLst/>
              <a:gdLst>
                <a:gd name="connsiteX0" fmla="*/ 213711 w 267033"/>
                <a:gd name="connsiteY0" fmla="*/ 191347 h 190307"/>
                <a:gd name="connsiteX1" fmla="*/ 200959 w 267033"/>
                <a:gd name="connsiteY1" fmla="*/ 190710 h 190307"/>
                <a:gd name="connsiteX2" fmla="*/ 197771 w 267033"/>
                <a:gd name="connsiteY2" fmla="*/ 190391 h 190307"/>
                <a:gd name="connsiteX3" fmla="*/ 32952 w 267033"/>
                <a:gd name="connsiteY3" fmla="*/ 144169 h 190307"/>
                <a:gd name="connsiteX4" fmla="*/ 3304 w 267033"/>
                <a:gd name="connsiteY4" fmla="*/ 132374 h 190307"/>
                <a:gd name="connsiteX5" fmla="*/ 2348 w 267033"/>
                <a:gd name="connsiteY5" fmla="*/ 130143 h 190307"/>
                <a:gd name="connsiteX6" fmla="*/ 3623 w 267033"/>
                <a:gd name="connsiteY6" fmla="*/ 129187 h 190307"/>
                <a:gd name="connsiteX7" fmla="*/ 173861 w 267033"/>
                <a:gd name="connsiteY7" fmla="*/ 105279 h 190307"/>
                <a:gd name="connsiteX8" fmla="*/ 176412 w 267033"/>
                <a:gd name="connsiteY8" fmla="*/ 91890 h 190307"/>
                <a:gd name="connsiteX9" fmla="*/ 178643 w 267033"/>
                <a:gd name="connsiteY9" fmla="*/ 90615 h 190307"/>
                <a:gd name="connsiteX10" fmla="*/ 179918 w 267033"/>
                <a:gd name="connsiteY10" fmla="*/ 91253 h 190307"/>
                <a:gd name="connsiteX11" fmla="*/ 180237 w 267033"/>
                <a:gd name="connsiteY11" fmla="*/ 92528 h 190307"/>
                <a:gd name="connsiteX12" fmla="*/ 177368 w 267033"/>
                <a:gd name="connsiteY12" fmla="*/ 107191 h 190307"/>
                <a:gd name="connsiteX13" fmla="*/ 175774 w 267033"/>
                <a:gd name="connsiteY13" fmla="*/ 108466 h 190307"/>
                <a:gd name="connsiteX14" fmla="*/ 10636 w 267033"/>
                <a:gd name="connsiteY14" fmla="*/ 131737 h 190307"/>
                <a:gd name="connsiteX15" fmla="*/ 34227 w 267033"/>
                <a:gd name="connsiteY15" fmla="*/ 140981 h 190307"/>
                <a:gd name="connsiteX16" fmla="*/ 198090 w 267033"/>
                <a:gd name="connsiteY16" fmla="*/ 186885 h 190307"/>
                <a:gd name="connsiteX17" fmla="*/ 201278 w 267033"/>
                <a:gd name="connsiteY17" fmla="*/ 187203 h 190307"/>
                <a:gd name="connsiteX18" fmla="*/ 252923 w 267033"/>
                <a:gd name="connsiteY18" fmla="*/ 173815 h 190307"/>
                <a:gd name="connsiteX19" fmla="*/ 263763 w 267033"/>
                <a:gd name="connsiteY19" fmla="*/ 111654 h 190307"/>
                <a:gd name="connsiteX20" fmla="*/ 133374 w 267033"/>
                <a:gd name="connsiteY20" fmla="*/ 4227 h 190307"/>
                <a:gd name="connsiteX21" fmla="*/ 131780 w 267033"/>
                <a:gd name="connsiteY21" fmla="*/ 2634 h 190307"/>
                <a:gd name="connsiteX22" fmla="*/ 131780 w 267033"/>
                <a:gd name="connsiteY22" fmla="*/ 2634 h 190307"/>
                <a:gd name="connsiteX23" fmla="*/ 133374 w 267033"/>
                <a:gd name="connsiteY23" fmla="*/ 1040 h 190307"/>
                <a:gd name="connsiteX24" fmla="*/ 133374 w 267033"/>
                <a:gd name="connsiteY24" fmla="*/ 1040 h 190307"/>
                <a:gd name="connsiteX25" fmla="*/ 267269 w 267033"/>
                <a:gd name="connsiteY25" fmla="*/ 111335 h 190307"/>
                <a:gd name="connsiteX26" fmla="*/ 255793 w 267033"/>
                <a:gd name="connsiteY26" fmla="*/ 176365 h 190307"/>
                <a:gd name="connsiteX27" fmla="*/ 213711 w 267033"/>
                <a:gd name="connsiteY27" fmla="*/ 191347 h 190307"/>
                <a:gd name="connsiteX28" fmla="*/ 213711 w 267033"/>
                <a:gd name="connsiteY28" fmla="*/ 191347 h 190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7033" h="190307">
                  <a:moveTo>
                    <a:pt x="213711" y="191347"/>
                  </a:moveTo>
                  <a:cubicBezTo>
                    <a:pt x="208610" y="191347"/>
                    <a:pt x="204147" y="191029"/>
                    <a:pt x="200959" y="190710"/>
                  </a:cubicBezTo>
                  <a:cubicBezTo>
                    <a:pt x="199684" y="190710"/>
                    <a:pt x="198409" y="190391"/>
                    <a:pt x="197771" y="190391"/>
                  </a:cubicBezTo>
                  <a:cubicBezTo>
                    <a:pt x="133055" y="184015"/>
                    <a:pt x="88742" y="166483"/>
                    <a:pt x="32952" y="144169"/>
                  </a:cubicBezTo>
                  <a:cubicBezTo>
                    <a:pt x="23388" y="140344"/>
                    <a:pt x="13505" y="136518"/>
                    <a:pt x="3304" y="132374"/>
                  </a:cubicBezTo>
                  <a:cubicBezTo>
                    <a:pt x="2348" y="132056"/>
                    <a:pt x="2029" y="131099"/>
                    <a:pt x="2348" y="130143"/>
                  </a:cubicBezTo>
                  <a:cubicBezTo>
                    <a:pt x="2666" y="129505"/>
                    <a:pt x="2985" y="129187"/>
                    <a:pt x="3623" y="129187"/>
                  </a:cubicBezTo>
                  <a:lnTo>
                    <a:pt x="173861" y="105279"/>
                  </a:lnTo>
                  <a:lnTo>
                    <a:pt x="176412" y="91890"/>
                  </a:lnTo>
                  <a:cubicBezTo>
                    <a:pt x="176730" y="90934"/>
                    <a:pt x="177368" y="90296"/>
                    <a:pt x="178643" y="90615"/>
                  </a:cubicBezTo>
                  <a:cubicBezTo>
                    <a:pt x="178962" y="90615"/>
                    <a:pt x="179600" y="90934"/>
                    <a:pt x="179918" y="91253"/>
                  </a:cubicBezTo>
                  <a:cubicBezTo>
                    <a:pt x="180237" y="91571"/>
                    <a:pt x="180237" y="92209"/>
                    <a:pt x="180237" y="92528"/>
                  </a:cubicBezTo>
                  <a:lnTo>
                    <a:pt x="177368" y="107191"/>
                  </a:lnTo>
                  <a:cubicBezTo>
                    <a:pt x="177368" y="107829"/>
                    <a:pt x="176730" y="108466"/>
                    <a:pt x="175774" y="108466"/>
                  </a:cubicBezTo>
                  <a:lnTo>
                    <a:pt x="10636" y="131737"/>
                  </a:lnTo>
                  <a:cubicBezTo>
                    <a:pt x="18925" y="134924"/>
                    <a:pt x="26576" y="138112"/>
                    <a:pt x="34227" y="140981"/>
                  </a:cubicBezTo>
                  <a:cubicBezTo>
                    <a:pt x="90017" y="163295"/>
                    <a:pt x="134011" y="180828"/>
                    <a:pt x="198090" y="186885"/>
                  </a:cubicBezTo>
                  <a:cubicBezTo>
                    <a:pt x="198728" y="186885"/>
                    <a:pt x="200003" y="186885"/>
                    <a:pt x="201278" y="187203"/>
                  </a:cubicBezTo>
                  <a:cubicBezTo>
                    <a:pt x="212117" y="188160"/>
                    <a:pt x="237621" y="190391"/>
                    <a:pt x="252923" y="173815"/>
                  </a:cubicBezTo>
                  <a:cubicBezTo>
                    <a:pt x="264719" y="161383"/>
                    <a:pt x="268226" y="140344"/>
                    <a:pt x="263763" y="111654"/>
                  </a:cubicBezTo>
                  <a:cubicBezTo>
                    <a:pt x="251011" y="31961"/>
                    <a:pt x="163660" y="5184"/>
                    <a:pt x="133374" y="4227"/>
                  </a:cubicBezTo>
                  <a:cubicBezTo>
                    <a:pt x="132417" y="4227"/>
                    <a:pt x="131780" y="3590"/>
                    <a:pt x="131780" y="2634"/>
                  </a:cubicBezTo>
                  <a:cubicBezTo>
                    <a:pt x="131780" y="2634"/>
                    <a:pt x="131780" y="2634"/>
                    <a:pt x="131780" y="2634"/>
                  </a:cubicBezTo>
                  <a:cubicBezTo>
                    <a:pt x="131780" y="1677"/>
                    <a:pt x="132417" y="1040"/>
                    <a:pt x="133374" y="1040"/>
                  </a:cubicBezTo>
                  <a:cubicBezTo>
                    <a:pt x="133374" y="1040"/>
                    <a:pt x="133374" y="1040"/>
                    <a:pt x="133374" y="1040"/>
                  </a:cubicBezTo>
                  <a:cubicBezTo>
                    <a:pt x="164616" y="1677"/>
                    <a:pt x="254199" y="29411"/>
                    <a:pt x="267269" y="111335"/>
                  </a:cubicBezTo>
                  <a:cubicBezTo>
                    <a:pt x="272051" y="141300"/>
                    <a:pt x="268226" y="162977"/>
                    <a:pt x="255793" y="176365"/>
                  </a:cubicBezTo>
                  <a:cubicBezTo>
                    <a:pt x="243678" y="188797"/>
                    <a:pt x="226782" y="191347"/>
                    <a:pt x="213711" y="191347"/>
                  </a:cubicBezTo>
                  <a:lnTo>
                    <a:pt x="213711" y="191347"/>
                  </a:lnTo>
                  <a:close/>
                </a:path>
              </a:pathLst>
            </a:custGeom>
            <a:solidFill>
              <a:srgbClr val="000000"/>
            </a:solidFill>
            <a:ln w="3186" cap="flat">
              <a:noFill/>
              <a:prstDash val="solid"/>
              <a:miter/>
            </a:ln>
          </p:spPr>
          <p:txBody>
            <a:bodyPr rtlCol="0" anchor="ctr"/>
            <a:lstStyle/>
            <a:p>
              <a:endParaRPr lang="fr-FR"/>
            </a:p>
          </p:txBody>
        </p:sp>
        <p:sp>
          <p:nvSpPr>
            <p:cNvPr id="1699" name="Forme libre 1698">
              <a:extLst>
                <a:ext uri="{FF2B5EF4-FFF2-40B4-BE49-F238E27FC236}">
                  <a16:creationId xmlns:a16="http://schemas.microsoft.com/office/drawing/2014/main" id="{E5E14838-7847-6360-0579-24B41982C6B5}"/>
                </a:ext>
              </a:extLst>
            </p:cNvPr>
            <p:cNvSpPr/>
            <p:nvPr/>
          </p:nvSpPr>
          <p:spPr>
            <a:xfrm>
              <a:off x="8299962" y="5926709"/>
              <a:ext cx="248450" cy="168243"/>
            </a:xfrm>
            <a:custGeom>
              <a:avLst/>
              <a:gdLst>
                <a:gd name="connsiteX0" fmla="*/ 170953 w 248450"/>
                <a:gd name="connsiteY0" fmla="*/ 1805 h 168243"/>
                <a:gd name="connsiteX1" fmla="*/ 28769 w 248450"/>
                <a:gd name="connsiteY1" fmla="*/ 58866 h 168243"/>
                <a:gd name="connsiteX2" fmla="*/ 34188 w 248450"/>
                <a:gd name="connsiteY2" fmla="*/ 162467 h 168243"/>
                <a:gd name="connsiteX3" fmla="*/ 250653 w 248450"/>
                <a:gd name="connsiteY3" fmla="*/ 113376 h 168243"/>
                <a:gd name="connsiteX4" fmla="*/ 101136 w 248450"/>
                <a:gd name="connsiteY4" fmla="*/ 94249 h 16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450" h="168243">
                  <a:moveTo>
                    <a:pt x="170953" y="1805"/>
                  </a:moveTo>
                  <a:cubicBezTo>
                    <a:pt x="170953" y="1805"/>
                    <a:pt x="84240" y="-9989"/>
                    <a:pt x="28769" y="58866"/>
                  </a:cubicBezTo>
                  <a:cubicBezTo>
                    <a:pt x="-11400" y="108594"/>
                    <a:pt x="-3111" y="150035"/>
                    <a:pt x="34188" y="162467"/>
                  </a:cubicBezTo>
                  <a:cubicBezTo>
                    <a:pt x="109744" y="190838"/>
                    <a:pt x="186893" y="121983"/>
                    <a:pt x="250653" y="113376"/>
                  </a:cubicBezTo>
                  <a:cubicBezTo>
                    <a:pt x="199645" y="93293"/>
                    <a:pt x="101136" y="94249"/>
                    <a:pt x="101136" y="94249"/>
                  </a:cubicBezTo>
                </a:path>
              </a:pathLst>
            </a:custGeom>
            <a:solidFill>
              <a:srgbClr val="FFD26C"/>
            </a:solidFill>
            <a:ln w="3186" cap="flat">
              <a:noFill/>
              <a:prstDash val="solid"/>
              <a:miter/>
            </a:ln>
          </p:spPr>
          <p:txBody>
            <a:bodyPr rtlCol="0" anchor="ctr"/>
            <a:lstStyle/>
            <a:p>
              <a:endParaRPr lang="fr-FR"/>
            </a:p>
          </p:txBody>
        </p:sp>
        <p:sp>
          <p:nvSpPr>
            <p:cNvPr id="1700" name="Forme libre 1699">
              <a:extLst>
                <a:ext uri="{FF2B5EF4-FFF2-40B4-BE49-F238E27FC236}">
                  <a16:creationId xmlns:a16="http://schemas.microsoft.com/office/drawing/2014/main" id="{BF25B50B-24AC-B5B5-5F97-AB9FE1968C43}"/>
                </a:ext>
              </a:extLst>
            </p:cNvPr>
            <p:cNvSpPr/>
            <p:nvPr/>
          </p:nvSpPr>
          <p:spPr>
            <a:xfrm>
              <a:off x="8389682" y="5985108"/>
              <a:ext cx="44600" cy="35131"/>
            </a:xfrm>
            <a:custGeom>
              <a:avLst/>
              <a:gdLst>
                <a:gd name="connsiteX0" fmla="*/ 13326 w 44600"/>
                <a:gd name="connsiteY0" fmla="*/ 34892 h 35131"/>
                <a:gd name="connsiteX1" fmla="*/ 3125 w 44600"/>
                <a:gd name="connsiteY1" fmla="*/ 16403 h 35131"/>
                <a:gd name="connsiteX2" fmla="*/ 7588 w 44600"/>
                <a:gd name="connsiteY2" fmla="*/ 10665 h 35131"/>
                <a:gd name="connsiteX3" fmla="*/ 15558 w 44600"/>
                <a:gd name="connsiteY3" fmla="*/ 20866 h 35131"/>
                <a:gd name="connsiteX4" fmla="*/ 8863 w 44600"/>
                <a:gd name="connsiteY4" fmla="*/ 6521 h 35131"/>
                <a:gd name="connsiteX5" fmla="*/ 17152 w 44600"/>
                <a:gd name="connsiteY5" fmla="*/ 3333 h 35131"/>
                <a:gd name="connsiteX6" fmla="*/ 25441 w 44600"/>
                <a:gd name="connsiteY6" fmla="*/ 8434 h 35131"/>
                <a:gd name="connsiteX7" fmla="*/ 46800 w 44600"/>
                <a:gd name="connsiteY7" fmla="*/ 36167 h 35131"/>
                <a:gd name="connsiteX8" fmla="*/ 13326 w 44600"/>
                <a:gd name="connsiteY8" fmla="*/ 34892 h 35131"/>
                <a:gd name="connsiteX9" fmla="*/ 13326 w 44600"/>
                <a:gd name="connsiteY9" fmla="*/ 34892 h 3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600" h="35131">
                  <a:moveTo>
                    <a:pt x="13326" y="34892"/>
                  </a:moveTo>
                  <a:cubicBezTo>
                    <a:pt x="13326" y="34892"/>
                    <a:pt x="5994" y="20866"/>
                    <a:pt x="3125" y="16403"/>
                  </a:cubicBezTo>
                  <a:cubicBezTo>
                    <a:pt x="255" y="11940"/>
                    <a:pt x="4719" y="8752"/>
                    <a:pt x="7588" y="10665"/>
                  </a:cubicBezTo>
                  <a:cubicBezTo>
                    <a:pt x="10457" y="12578"/>
                    <a:pt x="15239" y="19910"/>
                    <a:pt x="15558" y="20866"/>
                  </a:cubicBezTo>
                  <a:cubicBezTo>
                    <a:pt x="13964" y="15766"/>
                    <a:pt x="11732" y="10984"/>
                    <a:pt x="8863" y="6521"/>
                  </a:cubicBezTo>
                  <a:cubicBezTo>
                    <a:pt x="7269" y="4927"/>
                    <a:pt x="11095" y="-2723"/>
                    <a:pt x="17152" y="3333"/>
                  </a:cubicBezTo>
                  <a:cubicBezTo>
                    <a:pt x="17152" y="3333"/>
                    <a:pt x="20659" y="2377"/>
                    <a:pt x="25441" y="8434"/>
                  </a:cubicBezTo>
                  <a:cubicBezTo>
                    <a:pt x="30223" y="14491"/>
                    <a:pt x="41699" y="28517"/>
                    <a:pt x="46800" y="36167"/>
                  </a:cubicBezTo>
                  <a:cubicBezTo>
                    <a:pt x="34048" y="35529"/>
                    <a:pt x="13326" y="34892"/>
                    <a:pt x="13326" y="34892"/>
                  </a:cubicBezTo>
                  <a:lnTo>
                    <a:pt x="13326" y="34892"/>
                  </a:lnTo>
                  <a:close/>
                </a:path>
              </a:pathLst>
            </a:custGeom>
            <a:solidFill>
              <a:srgbClr val="FFFFFF"/>
            </a:solidFill>
            <a:ln w="3186" cap="flat">
              <a:noFill/>
              <a:prstDash val="solid"/>
              <a:miter/>
            </a:ln>
          </p:spPr>
          <p:txBody>
            <a:bodyPr rtlCol="0" anchor="ctr"/>
            <a:lstStyle/>
            <a:p>
              <a:endParaRPr lang="fr-FR"/>
            </a:p>
          </p:txBody>
        </p:sp>
        <p:sp>
          <p:nvSpPr>
            <p:cNvPr id="1701" name="Forme libre 1700">
              <a:extLst>
                <a:ext uri="{FF2B5EF4-FFF2-40B4-BE49-F238E27FC236}">
                  <a16:creationId xmlns:a16="http://schemas.microsoft.com/office/drawing/2014/main" id="{62C53CAB-860E-08E5-61F5-0E29F87541FA}"/>
                </a:ext>
              </a:extLst>
            </p:cNvPr>
            <p:cNvSpPr/>
            <p:nvPr/>
          </p:nvSpPr>
          <p:spPr>
            <a:xfrm>
              <a:off x="8387728" y="5983336"/>
              <a:ext cx="48068" cy="38498"/>
            </a:xfrm>
            <a:custGeom>
              <a:avLst/>
              <a:gdLst>
                <a:gd name="connsiteX0" fmla="*/ 48754 w 48068"/>
                <a:gd name="connsiteY0" fmla="*/ 39534 h 38498"/>
                <a:gd name="connsiteX1" fmla="*/ 15281 w 48068"/>
                <a:gd name="connsiteY1" fmla="*/ 38259 h 38498"/>
                <a:gd name="connsiteX2" fmla="*/ 13687 w 48068"/>
                <a:gd name="connsiteY2" fmla="*/ 37302 h 38498"/>
                <a:gd name="connsiteX3" fmla="*/ 3485 w 48068"/>
                <a:gd name="connsiteY3" fmla="*/ 19132 h 38498"/>
                <a:gd name="connsiteX4" fmla="*/ 3804 w 48068"/>
                <a:gd name="connsiteY4" fmla="*/ 11800 h 38498"/>
                <a:gd name="connsiteX5" fmla="*/ 10499 w 48068"/>
                <a:gd name="connsiteY5" fmla="*/ 10844 h 38498"/>
                <a:gd name="connsiteX6" fmla="*/ 10499 w 48068"/>
                <a:gd name="connsiteY6" fmla="*/ 10844 h 38498"/>
                <a:gd name="connsiteX7" fmla="*/ 9542 w 48068"/>
                <a:gd name="connsiteY7" fmla="*/ 9250 h 38498"/>
                <a:gd name="connsiteX8" fmla="*/ 10817 w 48068"/>
                <a:gd name="connsiteY8" fmla="*/ 2556 h 38498"/>
                <a:gd name="connsiteX9" fmla="*/ 19743 w 48068"/>
                <a:gd name="connsiteY9" fmla="*/ 3194 h 38498"/>
                <a:gd name="connsiteX10" fmla="*/ 28989 w 48068"/>
                <a:gd name="connsiteY10" fmla="*/ 8931 h 38498"/>
                <a:gd name="connsiteX11" fmla="*/ 34409 w 48068"/>
                <a:gd name="connsiteY11" fmla="*/ 15945 h 38498"/>
                <a:gd name="connsiteX12" fmla="*/ 50029 w 48068"/>
                <a:gd name="connsiteY12" fmla="*/ 36665 h 38498"/>
                <a:gd name="connsiteX13" fmla="*/ 50029 w 48068"/>
                <a:gd name="connsiteY13" fmla="*/ 38577 h 38498"/>
                <a:gd name="connsiteX14" fmla="*/ 48754 w 48068"/>
                <a:gd name="connsiteY14" fmla="*/ 39534 h 38498"/>
                <a:gd name="connsiteX15" fmla="*/ 16237 w 48068"/>
                <a:gd name="connsiteY15" fmla="*/ 34752 h 38498"/>
                <a:gd name="connsiteX16" fmla="*/ 45247 w 48068"/>
                <a:gd name="connsiteY16" fmla="*/ 35708 h 38498"/>
                <a:gd name="connsiteX17" fmla="*/ 31539 w 48068"/>
                <a:gd name="connsiteY17" fmla="*/ 18176 h 38498"/>
                <a:gd name="connsiteX18" fmla="*/ 25801 w 48068"/>
                <a:gd name="connsiteY18" fmla="*/ 11163 h 38498"/>
                <a:gd name="connsiteX19" fmla="*/ 19106 w 48068"/>
                <a:gd name="connsiteY19" fmla="*/ 6700 h 38498"/>
                <a:gd name="connsiteX20" fmla="*/ 17512 w 48068"/>
                <a:gd name="connsiteY20" fmla="*/ 6381 h 38498"/>
                <a:gd name="connsiteX21" fmla="*/ 13049 w 48068"/>
                <a:gd name="connsiteY21" fmla="*/ 4787 h 38498"/>
                <a:gd name="connsiteX22" fmla="*/ 11773 w 48068"/>
                <a:gd name="connsiteY22" fmla="*/ 7337 h 38498"/>
                <a:gd name="connsiteX23" fmla="*/ 18469 w 48068"/>
                <a:gd name="connsiteY23" fmla="*/ 22001 h 38498"/>
                <a:gd name="connsiteX24" fmla="*/ 17193 w 48068"/>
                <a:gd name="connsiteY24" fmla="*/ 24233 h 38498"/>
                <a:gd name="connsiteX25" fmla="*/ 14961 w 48068"/>
                <a:gd name="connsiteY25" fmla="*/ 23276 h 38498"/>
                <a:gd name="connsiteX26" fmla="*/ 7629 w 48068"/>
                <a:gd name="connsiteY26" fmla="*/ 14032 h 38498"/>
                <a:gd name="connsiteX27" fmla="*/ 5398 w 48068"/>
                <a:gd name="connsiteY27" fmla="*/ 14351 h 38498"/>
                <a:gd name="connsiteX28" fmla="*/ 5717 w 48068"/>
                <a:gd name="connsiteY28" fmla="*/ 17538 h 38498"/>
                <a:gd name="connsiteX29" fmla="*/ 16237 w 48068"/>
                <a:gd name="connsiteY29" fmla="*/ 34752 h 38498"/>
                <a:gd name="connsiteX30" fmla="*/ 16237 w 48068"/>
                <a:gd name="connsiteY30" fmla="*/ 34752 h 38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068" h="38498">
                  <a:moveTo>
                    <a:pt x="48754" y="39534"/>
                  </a:moveTo>
                  <a:cubicBezTo>
                    <a:pt x="36003" y="38896"/>
                    <a:pt x="15281" y="38259"/>
                    <a:pt x="15281" y="38259"/>
                  </a:cubicBezTo>
                  <a:cubicBezTo>
                    <a:pt x="14643" y="38259"/>
                    <a:pt x="14005" y="37940"/>
                    <a:pt x="13687" y="37302"/>
                  </a:cubicBezTo>
                  <a:cubicBezTo>
                    <a:pt x="13687" y="37302"/>
                    <a:pt x="6354" y="23276"/>
                    <a:pt x="3485" y="19132"/>
                  </a:cubicBezTo>
                  <a:cubicBezTo>
                    <a:pt x="1572" y="16901"/>
                    <a:pt x="1891" y="13713"/>
                    <a:pt x="3804" y="11800"/>
                  </a:cubicBezTo>
                  <a:cubicBezTo>
                    <a:pt x="5398" y="9888"/>
                    <a:pt x="8267" y="9569"/>
                    <a:pt x="10499" y="10844"/>
                  </a:cubicBezTo>
                  <a:lnTo>
                    <a:pt x="10499" y="10844"/>
                  </a:lnTo>
                  <a:cubicBezTo>
                    <a:pt x="10179" y="10206"/>
                    <a:pt x="9861" y="9888"/>
                    <a:pt x="9542" y="9250"/>
                  </a:cubicBezTo>
                  <a:cubicBezTo>
                    <a:pt x="8267" y="7657"/>
                    <a:pt x="8905" y="4469"/>
                    <a:pt x="10817" y="2556"/>
                  </a:cubicBezTo>
                  <a:cubicBezTo>
                    <a:pt x="11773" y="1600"/>
                    <a:pt x="14961" y="-632"/>
                    <a:pt x="19743" y="3194"/>
                  </a:cubicBezTo>
                  <a:cubicBezTo>
                    <a:pt x="21337" y="3194"/>
                    <a:pt x="24845" y="3831"/>
                    <a:pt x="28989" y="8931"/>
                  </a:cubicBezTo>
                  <a:cubicBezTo>
                    <a:pt x="30264" y="10525"/>
                    <a:pt x="32177" y="13076"/>
                    <a:pt x="34409" y="15945"/>
                  </a:cubicBezTo>
                  <a:cubicBezTo>
                    <a:pt x="39828" y="22639"/>
                    <a:pt x="46523" y="31245"/>
                    <a:pt x="50029" y="36665"/>
                  </a:cubicBezTo>
                  <a:cubicBezTo>
                    <a:pt x="50348" y="37302"/>
                    <a:pt x="50348" y="37940"/>
                    <a:pt x="50029" y="38577"/>
                  </a:cubicBezTo>
                  <a:cubicBezTo>
                    <a:pt x="50029" y="39215"/>
                    <a:pt x="49392" y="39534"/>
                    <a:pt x="48754" y="39534"/>
                  </a:cubicBezTo>
                  <a:close/>
                  <a:moveTo>
                    <a:pt x="16237" y="34752"/>
                  </a:moveTo>
                  <a:cubicBezTo>
                    <a:pt x="20063" y="34752"/>
                    <a:pt x="34409" y="35390"/>
                    <a:pt x="45247" y="35708"/>
                  </a:cubicBezTo>
                  <a:cubicBezTo>
                    <a:pt x="41422" y="30608"/>
                    <a:pt x="36003" y="23595"/>
                    <a:pt x="31539" y="18176"/>
                  </a:cubicBezTo>
                  <a:cubicBezTo>
                    <a:pt x="29307" y="15307"/>
                    <a:pt x="27395" y="13076"/>
                    <a:pt x="25801" y="11163"/>
                  </a:cubicBezTo>
                  <a:cubicBezTo>
                    <a:pt x="21975" y="6063"/>
                    <a:pt x="19106" y="6700"/>
                    <a:pt x="19106" y="6700"/>
                  </a:cubicBezTo>
                  <a:cubicBezTo>
                    <a:pt x="18469" y="6700"/>
                    <a:pt x="17831" y="6700"/>
                    <a:pt x="17512" y="6381"/>
                  </a:cubicBezTo>
                  <a:cubicBezTo>
                    <a:pt x="16237" y="5106"/>
                    <a:pt x="14643" y="4150"/>
                    <a:pt x="13049" y="4787"/>
                  </a:cubicBezTo>
                  <a:cubicBezTo>
                    <a:pt x="12093" y="5425"/>
                    <a:pt x="11773" y="6381"/>
                    <a:pt x="11773" y="7337"/>
                  </a:cubicBezTo>
                  <a:cubicBezTo>
                    <a:pt x="13367" y="9569"/>
                    <a:pt x="16875" y="17220"/>
                    <a:pt x="18469" y="22001"/>
                  </a:cubicBezTo>
                  <a:cubicBezTo>
                    <a:pt x="18787" y="22957"/>
                    <a:pt x="18149" y="23914"/>
                    <a:pt x="17193" y="24233"/>
                  </a:cubicBezTo>
                  <a:cubicBezTo>
                    <a:pt x="16237" y="24551"/>
                    <a:pt x="15281" y="23914"/>
                    <a:pt x="14961" y="23276"/>
                  </a:cubicBezTo>
                  <a:cubicBezTo>
                    <a:pt x="14643" y="22320"/>
                    <a:pt x="10179" y="15626"/>
                    <a:pt x="7629" y="14032"/>
                  </a:cubicBezTo>
                  <a:cubicBezTo>
                    <a:pt x="6991" y="13713"/>
                    <a:pt x="6035" y="13713"/>
                    <a:pt x="5398" y="14351"/>
                  </a:cubicBezTo>
                  <a:cubicBezTo>
                    <a:pt x="4760" y="14988"/>
                    <a:pt x="4760" y="16263"/>
                    <a:pt x="5717" y="17538"/>
                  </a:cubicBezTo>
                  <a:cubicBezTo>
                    <a:pt x="8905" y="21045"/>
                    <a:pt x="14643" y="31565"/>
                    <a:pt x="16237" y="34752"/>
                  </a:cubicBezTo>
                  <a:lnTo>
                    <a:pt x="16237" y="34752"/>
                  </a:lnTo>
                  <a:close/>
                </a:path>
              </a:pathLst>
            </a:custGeom>
            <a:solidFill>
              <a:srgbClr val="000000"/>
            </a:solidFill>
            <a:ln w="3186" cap="flat">
              <a:noFill/>
              <a:prstDash val="solid"/>
              <a:miter/>
            </a:ln>
          </p:spPr>
          <p:txBody>
            <a:bodyPr rtlCol="0" anchor="ctr"/>
            <a:lstStyle/>
            <a:p>
              <a:endParaRPr lang="fr-FR"/>
            </a:p>
          </p:txBody>
        </p:sp>
        <p:sp>
          <p:nvSpPr>
            <p:cNvPr id="1702" name="Forme libre 1701">
              <a:extLst>
                <a:ext uri="{FF2B5EF4-FFF2-40B4-BE49-F238E27FC236}">
                  <a16:creationId xmlns:a16="http://schemas.microsoft.com/office/drawing/2014/main" id="{1EB52AB0-E5AA-AB13-ED81-18428A711D85}"/>
                </a:ext>
              </a:extLst>
            </p:cNvPr>
            <p:cNvSpPr/>
            <p:nvPr/>
          </p:nvSpPr>
          <p:spPr>
            <a:xfrm>
              <a:off x="8455004" y="5777051"/>
              <a:ext cx="99907" cy="101249"/>
            </a:xfrm>
            <a:custGeom>
              <a:avLst/>
              <a:gdLst>
                <a:gd name="connsiteX0" fmla="*/ 95309 w 99907"/>
                <a:gd name="connsiteY0" fmla="*/ 44317 h 101249"/>
                <a:gd name="connsiteX1" fmla="*/ 94033 w 99907"/>
                <a:gd name="connsiteY1" fmla="*/ 43998 h 101249"/>
                <a:gd name="connsiteX2" fmla="*/ 91164 w 99907"/>
                <a:gd name="connsiteY2" fmla="*/ 14033 h 101249"/>
                <a:gd name="connsiteX3" fmla="*/ 78731 w 99907"/>
                <a:gd name="connsiteY3" fmla="*/ 3833 h 101249"/>
                <a:gd name="connsiteX4" fmla="*/ 55777 w 99907"/>
                <a:gd name="connsiteY4" fmla="*/ 13077 h 101249"/>
                <a:gd name="connsiteX5" fmla="*/ 35693 w 99907"/>
                <a:gd name="connsiteY5" fmla="*/ 1283 h 101249"/>
                <a:gd name="connsiteX6" fmla="*/ 22622 w 99907"/>
                <a:gd name="connsiteY6" fmla="*/ 9890 h 101249"/>
                <a:gd name="connsiteX7" fmla="*/ 14971 w 99907"/>
                <a:gd name="connsiteY7" fmla="*/ 36985 h 101249"/>
                <a:gd name="connsiteX8" fmla="*/ 11783 w 99907"/>
                <a:gd name="connsiteY8" fmla="*/ 36348 h 101249"/>
                <a:gd name="connsiteX9" fmla="*/ 2219 w 99907"/>
                <a:gd name="connsiteY9" fmla="*/ 48461 h 101249"/>
                <a:gd name="connsiteX10" fmla="*/ 11783 w 99907"/>
                <a:gd name="connsiteY10" fmla="*/ 60574 h 101249"/>
                <a:gd name="connsiteX11" fmla="*/ 14015 w 99907"/>
                <a:gd name="connsiteY11" fmla="*/ 60256 h 101249"/>
                <a:gd name="connsiteX12" fmla="*/ 48445 w 99907"/>
                <a:gd name="connsiteY12" fmla="*/ 102015 h 101249"/>
                <a:gd name="connsiteX13" fmla="*/ 90208 w 99907"/>
                <a:gd name="connsiteY13" fmla="*/ 68544 h 101249"/>
                <a:gd name="connsiteX14" fmla="*/ 101366 w 99907"/>
                <a:gd name="connsiteY14" fmla="*/ 58980 h 101249"/>
                <a:gd name="connsiteX15" fmla="*/ 95309 w 99907"/>
                <a:gd name="connsiteY15" fmla="*/ 44317 h 101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907" h="101249">
                  <a:moveTo>
                    <a:pt x="95309" y="44317"/>
                  </a:moveTo>
                  <a:cubicBezTo>
                    <a:pt x="94990" y="44317"/>
                    <a:pt x="94671" y="43998"/>
                    <a:pt x="94033" y="43998"/>
                  </a:cubicBezTo>
                  <a:cubicBezTo>
                    <a:pt x="94671" y="33160"/>
                    <a:pt x="91483" y="16584"/>
                    <a:pt x="91164" y="14033"/>
                  </a:cubicBezTo>
                  <a:cubicBezTo>
                    <a:pt x="90845" y="9571"/>
                    <a:pt x="85745" y="2876"/>
                    <a:pt x="78731" y="3833"/>
                  </a:cubicBezTo>
                  <a:cubicBezTo>
                    <a:pt x="71399" y="4789"/>
                    <a:pt x="62153" y="13396"/>
                    <a:pt x="55777" y="13077"/>
                  </a:cubicBezTo>
                  <a:cubicBezTo>
                    <a:pt x="48445" y="12758"/>
                    <a:pt x="42069" y="3195"/>
                    <a:pt x="35693" y="1283"/>
                  </a:cubicBezTo>
                  <a:cubicBezTo>
                    <a:pt x="29955" y="-311"/>
                    <a:pt x="23897" y="5108"/>
                    <a:pt x="22622" y="9890"/>
                  </a:cubicBezTo>
                  <a:cubicBezTo>
                    <a:pt x="22622" y="9890"/>
                    <a:pt x="16565" y="25828"/>
                    <a:pt x="14971" y="36985"/>
                  </a:cubicBezTo>
                  <a:cubicBezTo>
                    <a:pt x="14015" y="36348"/>
                    <a:pt x="12740" y="36348"/>
                    <a:pt x="11783" y="36348"/>
                  </a:cubicBezTo>
                  <a:cubicBezTo>
                    <a:pt x="6682" y="36348"/>
                    <a:pt x="2219" y="41767"/>
                    <a:pt x="2219" y="48461"/>
                  </a:cubicBezTo>
                  <a:cubicBezTo>
                    <a:pt x="2219" y="55155"/>
                    <a:pt x="6364" y="60574"/>
                    <a:pt x="11783" y="60574"/>
                  </a:cubicBezTo>
                  <a:cubicBezTo>
                    <a:pt x="12421" y="60574"/>
                    <a:pt x="13377" y="60574"/>
                    <a:pt x="14015" y="60256"/>
                  </a:cubicBezTo>
                  <a:cubicBezTo>
                    <a:pt x="15290" y="78426"/>
                    <a:pt x="25491" y="99465"/>
                    <a:pt x="48445" y="102015"/>
                  </a:cubicBezTo>
                  <a:cubicBezTo>
                    <a:pt x="71399" y="104565"/>
                    <a:pt x="85745" y="85757"/>
                    <a:pt x="90208" y="68544"/>
                  </a:cubicBezTo>
                  <a:cubicBezTo>
                    <a:pt x="94990" y="68863"/>
                    <a:pt x="99772" y="65037"/>
                    <a:pt x="101366" y="58980"/>
                  </a:cubicBezTo>
                  <a:cubicBezTo>
                    <a:pt x="103597" y="51649"/>
                    <a:pt x="100728" y="45592"/>
                    <a:pt x="95309" y="44317"/>
                  </a:cubicBezTo>
                  <a:close/>
                </a:path>
              </a:pathLst>
            </a:custGeom>
            <a:solidFill>
              <a:srgbClr val="FFFFFF"/>
            </a:solidFill>
            <a:ln w="3186" cap="flat">
              <a:noFill/>
              <a:prstDash val="solid"/>
              <a:miter/>
            </a:ln>
          </p:spPr>
          <p:txBody>
            <a:bodyPr rtlCol="0" anchor="ctr"/>
            <a:lstStyle/>
            <a:p>
              <a:endParaRPr lang="fr-FR"/>
            </a:p>
          </p:txBody>
        </p:sp>
        <p:sp>
          <p:nvSpPr>
            <p:cNvPr id="1703" name="Forme libre 1702">
              <a:extLst>
                <a:ext uri="{FF2B5EF4-FFF2-40B4-BE49-F238E27FC236}">
                  <a16:creationId xmlns:a16="http://schemas.microsoft.com/office/drawing/2014/main" id="{C07A46F0-3FAD-E5FD-A2B4-0CEB6BFB2585}"/>
                </a:ext>
              </a:extLst>
            </p:cNvPr>
            <p:cNvSpPr/>
            <p:nvPr/>
          </p:nvSpPr>
          <p:spPr>
            <a:xfrm>
              <a:off x="8453729" y="5775292"/>
              <a:ext cx="103528" cy="104050"/>
            </a:xfrm>
            <a:custGeom>
              <a:avLst/>
              <a:gdLst>
                <a:gd name="connsiteX0" fmla="*/ 54184 w 103528"/>
                <a:gd name="connsiteY0" fmla="*/ 105049 h 104050"/>
                <a:gd name="connsiteX1" fmla="*/ 50039 w 103528"/>
                <a:gd name="connsiteY1" fmla="*/ 104730 h 104050"/>
                <a:gd name="connsiteX2" fmla="*/ 14334 w 103528"/>
                <a:gd name="connsiteY2" fmla="*/ 63290 h 104050"/>
                <a:gd name="connsiteX3" fmla="*/ 2220 w 103528"/>
                <a:gd name="connsiteY3" fmla="*/ 49582 h 104050"/>
                <a:gd name="connsiteX4" fmla="*/ 13696 w 103528"/>
                <a:gd name="connsiteY4" fmla="*/ 35875 h 104050"/>
                <a:gd name="connsiteX5" fmla="*/ 15609 w 103528"/>
                <a:gd name="connsiteY5" fmla="*/ 36194 h 104050"/>
                <a:gd name="connsiteX6" fmla="*/ 22941 w 103528"/>
                <a:gd name="connsiteY6" fmla="*/ 11011 h 104050"/>
                <a:gd name="connsiteX7" fmla="*/ 29317 w 103528"/>
                <a:gd name="connsiteY7" fmla="*/ 2723 h 104050"/>
                <a:gd name="connsiteX8" fmla="*/ 37925 w 103528"/>
                <a:gd name="connsiteY8" fmla="*/ 1448 h 104050"/>
                <a:gd name="connsiteX9" fmla="*/ 46851 w 103528"/>
                <a:gd name="connsiteY9" fmla="*/ 7186 h 104050"/>
                <a:gd name="connsiteX10" fmla="*/ 57691 w 103528"/>
                <a:gd name="connsiteY10" fmla="*/ 13242 h 104050"/>
                <a:gd name="connsiteX11" fmla="*/ 68529 w 103528"/>
                <a:gd name="connsiteY11" fmla="*/ 9098 h 104050"/>
                <a:gd name="connsiteX12" fmla="*/ 80325 w 103528"/>
                <a:gd name="connsiteY12" fmla="*/ 3998 h 104050"/>
                <a:gd name="connsiteX13" fmla="*/ 89889 w 103528"/>
                <a:gd name="connsiteY13" fmla="*/ 6867 h 104050"/>
                <a:gd name="connsiteX14" fmla="*/ 94990 w 103528"/>
                <a:gd name="connsiteY14" fmla="*/ 15792 h 104050"/>
                <a:gd name="connsiteX15" fmla="*/ 95627 w 103528"/>
                <a:gd name="connsiteY15" fmla="*/ 20255 h 104050"/>
                <a:gd name="connsiteX16" fmla="*/ 97859 w 103528"/>
                <a:gd name="connsiteY16" fmla="*/ 44801 h 104050"/>
                <a:gd name="connsiteX17" fmla="*/ 104554 w 103528"/>
                <a:gd name="connsiteY17" fmla="*/ 50857 h 104050"/>
                <a:gd name="connsiteX18" fmla="*/ 105191 w 103528"/>
                <a:gd name="connsiteY18" fmla="*/ 61058 h 104050"/>
                <a:gd name="connsiteX19" fmla="*/ 93715 w 103528"/>
                <a:gd name="connsiteY19" fmla="*/ 71896 h 104050"/>
                <a:gd name="connsiteX20" fmla="*/ 54184 w 103528"/>
                <a:gd name="connsiteY20" fmla="*/ 105049 h 104050"/>
                <a:gd name="connsiteX21" fmla="*/ 54184 w 103528"/>
                <a:gd name="connsiteY21" fmla="*/ 105049 h 104050"/>
                <a:gd name="connsiteX22" fmla="*/ 15609 w 103528"/>
                <a:gd name="connsiteY22" fmla="*/ 59465 h 104050"/>
                <a:gd name="connsiteX23" fmla="*/ 17203 w 103528"/>
                <a:gd name="connsiteY23" fmla="*/ 61058 h 104050"/>
                <a:gd name="connsiteX24" fmla="*/ 50039 w 103528"/>
                <a:gd name="connsiteY24" fmla="*/ 101224 h 104050"/>
                <a:gd name="connsiteX25" fmla="*/ 90208 w 103528"/>
                <a:gd name="connsiteY25" fmla="*/ 69028 h 104050"/>
                <a:gd name="connsiteX26" fmla="*/ 92121 w 103528"/>
                <a:gd name="connsiteY26" fmla="*/ 67753 h 104050"/>
                <a:gd name="connsiteX27" fmla="*/ 101366 w 103528"/>
                <a:gd name="connsiteY27" fmla="*/ 59465 h 104050"/>
                <a:gd name="connsiteX28" fmla="*/ 100728 w 103528"/>
                <a:gd name="connsiteY28" fmla="*/ 51814 h 104050"/>
                <a:gd name="connsiteX29" fmla="*/ 95946 w 103528"/>
                <a:gd name="connsiteY29" fmla="*/ 47670 h 104050"/>
                <a:gd name="connsiteX30" fmla="*/ 94990 w 103528"/>
                <a:gd name="connsiteY30" fmla="*/ 47670 h 104050"/>
                <a:gd name="connsiteX31" fmla="*/ 93396 w 103528"/>
                <a:gd name="connsiteY31" fmla="*/ 46076 h 104050"/>
                <a:gd name="connsiteX32" fmla="*/ 91164 w 103528"/>
                <a:gd name="connsiteY32" fmla="*/ 20893 h 104050"/>
                <a:gd name="connsiteX33" fmla="*/ 90527 w 103528"/>
                <a:gd name="connsiteY33" fmla="*/ 16430 h 104050"/>
                <a:gd name="connsiteX34" fmla="*/ 86701 w 103528"/>
                <a:gd name="connsiteY34" fmla="*/ 10055 h 104050"/>
                <a:gd name="connsiteX35" fmla="*/ 80007 w 103528"/>
                <a:gd name="connsiteY35" fmla="*/ 7823 h 104050"/>
                <a:gd name="connsiteX36" fmla="*/ 69486 w 103528"/>
                <a:gd name="connsiteY36" fmla="*/ 12286 h 104050"/>
                <a:gd name="connsiteX37" fmla="*/ 57053 w 103528"/>
                <a:gd name="connsiteY37" fmla="*/ 17068 h 104050"/>
                <a:gd name="connsiteX38" fmla="*/ 44301 w 103528"/>
                <a:gd name="connsiteY38" fmla="*/ 10055 h 104050"/>
                <a:gd name="connsiteX39" fmla="*/ 36650 w 103528"/>
                <a:gd name="connsiteY39" fmla="*/ 4954 h 104050"/>
                <a:gd name="connsiteX40" fmla="*/ 30911 w 103528"/>
                <a:gd name="connsiteY40" fmla="*/ 5910 h 104050"/>
                <a:gd name="connsiteX41" fmla="*/ 26129 w 103528"/>
                <a:gd name="connsiteY41" fmla="*/ 12286 h 104050"/>
                <a:gd name="connsiteX42" fmla="*/ 26129 w 103528"/>
                <a:gd name="connsiteY42" fmla="*/ 12605 h 104050"/>
                <a:gd name="connsiteX43" fmla="*/ 18478 w 103528"/>
                <a:gd name="connsiteY43" fmla="*/ 39063 h 104050"/>
                <a:gd name="connsiteX44" fmla="*/ 17522 w 103528"/>
                <a:gd name="connsiteY44" fmla="*/ 40338 h 104050"/>
                <a:gd name="connsiteX45" fmla="*/ 15928 w 103528"/>
                <a:gd name="connsiteY45" fmla="*/ 40338 h 104050"/>
                <a:gd name="connsiteX46" fmla="*/ 13377 w 103528"/>
                <a:gd name="connsiteY46" fmla="*/ 39700 h 104050"/>
                <a:gd name="connsiteX47" fmla="*/ 5407 w 103528"/>
                <a:gd name="connsiteY47" fmla="*/ 49901 h 104050"/>
                <a:gd name="connsiteX48" fmla="*/ 13377 w 103528"/>
                <a:gd name="connsiteY48" fmla="*/ 60102 h 104050"/>
                <a:gd name="connsiteX49" fmla="*/ 14971 w 103528"/>
                <a:gd name="connsiteY49" fmla="*/ 59783 h 104050"/>
                <a:gd name="connsiteX50" fmla="*/ 15609 w 103528"/>
                <a:gd name="connsiteY50" fmla="*/ 59465 h 104050"/>
                <a:gd name="connsiteX51" fmla="*/ 15609 w 103528"/>
                <a:gd name="connsiteY51" fmla="*/ 59465 h 10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03528" h="104050">
                  <a:moveTo>
                    <a:pt x="54184" y="105049"/>
                  </a:moveTo>
                  <a:cubicBezTo>
                    <a:pt x="52909" y="105049"/>
                    <a:pt x="51315" y="105049"/>
                    <a:pt x="50039" y="104730"/>
                  </a:cubicBezTo>
                  <a:cubicBezTo>
                    <a:pt x="26448" y="102180"/>
                    <a:pt x="16247" y="81460"/>
                    <a:pt x="14334" y="63290"/>
                  </a:cubicBezTo>
                  <a:cubicBezTo>
                    <a:pt x="7639" y="63927"/>
                    <a:pt x="2220" y="57552"/>
                    <a:pt x="2220" y="49582"/>
                  </a:cubicBezTo>
                  <a:cubicBezTo>
                    <a:pt x="2220" y="41932"/>
                    <a:pt x="7320" y="35875"/>
                    <a:pt x="13696" y="35875"/>
                  </a:cubicBezTo>
                  <a:cubicBezTo>
                    <a:pt x="14334" y="35875"/>
                    <a:pt x="14971" y="35875"/>
                    <a:pt x="15609" y="36194"/>
                  </a:cubicBezTo>
                  <a:cubicBezTo>
                    <a:pt x="17522" y="27587"/>
                    <a:pt x="19753" y="19299"/>
                    <a:pt x="22941" y="11011"/>
                  </a:cubicBezTo>
                  <a:cubicBezTo>
                    <a:pt x="23898" y="7504"/>
                    <a:pt x="26129" y="4317"/>
                    <a:pt x="29317" y="2723"/>
                  </a:cubicBezTo>
                  <a:cubicBezTo>
                    <a:pt x="31868" y="1129"/>
                    <a:pt x="35056" y="492"/>
                    <a:pt x="37925" y="1448"/>
                  </a:cubicBezTo>
                  <a:cubicBezTo>
                    <a:pt x="41113" y="2723"/>
                    <a:pt x="44301" y="4635"/>
                    <a:pt x="46851" y="7186"/>
                  </a:cubicBezTo>
                  <a:cubicBezTo>
                    <a:pt x="50358" y="10055"/>
                    <a:pt x="53865" y="12923"/>
                    <a:pt x="57691" y="13242"/>
                  </a:cubicBezTo>
                  <a:cubicBezTo>
                    <a:pt x="60559" y="13561"/>
                    <a:pt x="64385" y="11011"/>
                    <a:pt x="68529" y="9098"/>
                  </a:cubicBezTo>
                  <a:cubicBezTo>
                    <a:pt x="72355" y="6867"/>
                    <a:pt x="76499" y="4635"/>
                    <a:pt x="80325" y="3998"/>
                  </a:cubicBezTo>
                  <a:cubicBezTo>
                    <a:pt x="83832" y="3679"/>
                    <a:pt x="87020" y="4635"/>
                    <a:pt x="89889" y="6867"/>
                  </a:cubicBezTo>
                  <a:cubicBezTo>
                    <a:pt x="92758" y="9098"/>
                    <a:pt x="94352" y="12286"/>
                    <a:pt x="94990" y="15792"/>
                  </a:cubicBezTo>
                  <a:cubicBezTo>
                    <a:pt x="94990" y="16430"/>
                    <a:pt x="95309" y="18024"/>
                    <a:pt x="95627" y="20255"/>
                  </a:cubicBezTo>
                  <a:cubicBezTo>
                    <a:pt x="96903" y="28225"/>
                    <a:pt x="97859" y="36513"/>
                    <a:pt x="97859" y="44801"/>
                  </a:cubicBezTo>
                  <a:cubicBezTo>
                    <a:pt x="100728" y="45757"/>
                    <a:pt x="103279" y="47988"/>
                    <a:pt x="104554" y="50857"/>
                  </a:cubicBezTo>
                  <a:cubicBezTo>
                    <a:pt x="105829" y="54045"/>
                    <a:pt x="106148" y="57552"/>
                    <a:pt x="105191" y="61058"/>
                  </a:cubicBezTo>
                  <a:cubicBezTo>
                    <a:pt x="103597" y="67115"/>
                    <a:pt x="98815" y="71578"/>
                    <a:pt x="93715" y="71896"/>
                  </a:cubicBezTo>
                  <a:cubicBezTo>
                    <a:pt x="88295" y="87516"/>
                    <a:pt x="75543" y="105049"/>
                    <a:pt x="54184" y="105049"/>
                  </a:cubicBezTo>
                  <a:lnTo>
                    <a:pt x="54184" y="105049"/>
                  </a:lnTo>
                  <a:close/>
                  <a:moveTo>
                    <a:pt x="15609" y="59465"/>
                  </a:moveTo>
                  <a:cubicBezTo>
                    <a:pt x="16565" y="59465"/>
                    <a:pt x="17203" y="60102"/>
                    <a:pt x="17203" y="61058"/>
                  </a:cubicBezTo>
                  <a:cubicBezTo>
                    <a:pt x="18478" y="78272"/>
                    <a:pt x="27723" y="98992"/>
                    <a:pt x="50039" y="101224"/>
                  </a:cubicBezTo>
                  <a:cubicBezTo>
                    <a:pt x="72355" y="103455"/>
                    <a:pt x="85426" y="85285"/>
                    <a:pt x="90208" y="69028"/>
                  </a:cubicBezTo>
                  <a:cubicBezTo>
                    <a:pt x="90527" y="68071"/>
                    <a:pt x="91164" y="67753"/>
                    <a:pt x="92121" y="67753"/>
                  </a:cubicBezTo>
                  <a:cubicBezTo>
                    <a:pt x="96265" y="68071"/>
                    <a:pt x="100091" y="64565"/>
                    <a:pt x="101366" y="59465"/>
                  </a:cubicBezTo>
                  <a:cubicBezTo>
                    <a:pt x="102003" y="56914"/>
                    <a:pt x="102003" y="54045"/>
                    <a:pt x="100728" y="51814"/>
                  </a:cubicBezTo>
                  <a:cubicBezTo>
                    <a:pt x="100091" y="49901"/>
                    <a:pt x="98178" y="48307"/>
                    <a:pt x="95946" y="47670"/>
                  </a:cubicBezTo>
                  <a:cubicBezTo>
                    <a:pt x="95627" y="47670"/>
                    <a:pt x="95309" y="47670"/>
                    <a:pt x="94990" y="47670"/>
                  </a:cubicBezTo>
                  <a:cubicBezTo>
                    <a:pt x="94033" y="47670"/>
                    <a:pt x="93396" y="46714"/>
                    <a:pt x="93396" y="46076"/>
                  </a:cubicBezTo>
                  <a:cubicBezTo>
                    <a:pt x="93715" y="38106"/>
                    <a:pt x="92121" y="26949"/>
                    <a:pt x="91164" y="20893"/>
                  </a:cubicBezTo>
                  <a:cubicBezTo>
                    <a:pt x="90845" y="18661"/>
                    <a:pt x="90527" y="17068"/>
                    <a:pt x="90527" y="16430"/>
                  </a:cubicBezTo>
                  <a:cubicBezTo>
                    <a:pt x="90208" y="13880"/>
                    <a:pt x="88933" y="11649"/>
                    <a:pt x="86701" y="10055"/>
                  </a:cubicBezTo>
                  <a:cubicBezTo>
                    <a:pt x="84789" y="8461"/>
                    <a:pt x="82557" y="7504"/>
                    <a:pt x="80007" y="7823"/>
                  </a:cubicBezTo>
                  <a:cubicBezTo>
                    <a:pt x="76819" y="8142"/>
                    <a:pt x="72993" y="10373"/>
                    <a:pt x="69486" y="12286"/>
                  </a:cubicBezTo>
                  <a:cubicBezTo>
                    <a:pt x="65023" y="14836"/>
                    <a:pt x="60879" y="17068"/>
                    <a:pt x="57053" y="17068"/>
                  </a:cubicBezTo>
                  <a:cubicBezTo>
                    <a:pt x="52271" y="16749"/>
                    <a:pt x="48445" y="13561"/>
                    <a:pt x="44301" y="10055"/>
                  </a:cubicBezTo>
                  <a:cubicBezTo>
                    <a:pt x="42069" y="7823"/>
                    <a:pt x="39519" y="6229"/>
                    <a:pt x="36650" y="4954"/>
                  </a:cubicBezTo>
                  <a:cubicBezTo>
                    <a:pt x="34737" y="4317"/>
                    <a:pt x="32505" y="4635"/>
                    <a:pt x="30911" y="5910"/>
                  </a:cubicBezTo>
                  <a:cubicBezTo>
                    <a:pt x="28680" y="7186"/>
                    <a:pt x="26767" y="9417"/>
                    <a:pt x="26129" y="12286"/>
                  </a:cubicBezTo>
                  <a:cubicBezTo>
                    <a:pt x="26129" y="12286"/>
                    <a:pt x="26129" y="12605"/>
                    <a:pt x="26129" y="12605"/>
                  </a:cubicBezTo>
                  <a:cubicBezTo>
                    <a:pt x="26129" y="12605"/>
                    <a:pt x="20072" y="28543"/>
                    <a:pt x="18478" y="39063"/>
                  </a:cubicBezTo>
                  <a:cubicBezTo>
                    <a:pt x="18478" y="39700"/>
                    <a:pt x="18159" y="40019"/>
                    <a:pt x="17522" y="40338"/>
                  </a:cubicBezTo>
                  <a:cubicBezTo>
                    <a:pt x="16884" y="40657"/>
                    <a:pt x="16565" y="40657"/>
                    <a:pt x="15928" y="40338"/>
                  </a:cubicBezTo>
                  <a:cubicBezTo>
                    <a:pt x="14971" y="40019"/>
                    <a:pt x="14334" y="39700"/>
                    <a:pt x="13377" y="39700"/>
                  </a:cubicBezTo>
                  <a:cubicBezTo>
                    <a:pt x="8914" y="39700"/>
                    <a:pt x="5407" y="44163"/>
                    <a:pt x="5407" y="49901"/>
                  </a:cubicBezTo>
                  <a:cubicBezTo>
                    <a:pt x="5407" y="55639"/>
                    <a:pt x="8914" y="60102"/>
                    <a:pt x="13377" y="60102"/>
                  </a:cubicBezTo>
                  <a:cubicBezTo>
                    <a:pt x="14015" y="60102"/>
                    <a:pt x="14653" y="60102"/>
                    <a:pt x="14971" y="59783"/>
                  </a:cubicBezTo>
                  <a:cubicBezTo>
                    <a:pt x="15290" y="59465"/>
                    <a:pt x="15609" y="59465"/>
                    <a:pt x="15609" y="59465"/>
                  </a:cubicBezTo>
                  <a:lnTo>
                    <a:pt x="15609" y="59465"/>
                  </a:lnTo>
                  <a:close/>
                </a:path>
              </a:pathLst>
            </a:custGeom>
            <a:solidFill>
              <a:srgbClr val="000000"/>
            </a:solidFill>
            <a:ln w="3186" cap="flat">
              <a:noFill/>
              <a:prstDash val="solid"/>
              <a:miter/>
            </a:ln>
          </p:spPr>
          <p:txBody>
            <a:bodyPr rtlCol="0" anchor="ctr"/>
            <a:lstStyle/>
            <a:p>
              <a:endParaRPr lang="fr-FR"/>
            </a:p>
          </p:txBody>
        </p:sp>
        <p:sp>
          <p:nvSpPr>
            <p:cNvPr id="1704" name="Forme libre 1703">
              <a:extLst>
                <a:ext uri="{FF2B5EF4-FFF2-40B4-BE49-F238E27FC236}">
                  <a16:creationId xmlns:a16="http://schemas.microsoft.com/office/drawing/2014/main" id="{693EAF1A-5EF0-33ED-9971-3E611123A70E}"/>
                </a:ext>
              </a:extLst>
            </p:cNvPr>
            <p:cNvSpPr/>
            <p:nvPr/>
          </p:nvSpPr>
          <p:spPr>
            <a:xfrm>
              <a:off x="8462643" y="5817806"/>
              <a:ext cx="86117" cy="17226"/>
            </a:xfrm>
            <a:custGeom>
              <a:avLst/>
              <a:gdLst>
                <a:gd name="connsiteX0" fmla="*/ 7014 w 86117"/>
                <a:gd name="connsiteY0" fmla="*/ 10893 h 17226"/>
                <a:gd name="connsiteX1" fmla="*/ 5420 w 86117"/>
                <a:gd name="connsiteY1" fmla="*/ 9299 h 17226"/>
                <a:gd name="connsiteX2" fmla="*/ 3189 w 86117"/>
                <a:gd name="connsiteY2" fmla="*/ 4199 h 17226"/>
                <a:gd name="connsiteX3" fmla="*/ 2551 w 86117"/>
                <a:gd name="connsiteY3" fmla="*/ 1967 h 17226"/>
                <a:gd name="connsiteX4" fmla="*/ 4783 w 86117"/>
                <a:gd name="connsiteY4" fmla="*/ 1330 h 17226"/>
                <a:gd name="connsiteX5" fmla="*/ 8927 w 86117"/>
                <a:gd name="connsiteY5" fmla="*/ 9299 h 17226"/>
                <a:gd name="connsiteX6" fmla="*/ 7014 w 86117"/>
                <a:gd name="connsiteY6" fmla="*/ 10893 h 17226"/>
                <a:gd name="connsiteX7" fmla="*/ 7014 w 86117"/>
                <a:gd name="connsiteY7" fmla="*/ 10893 h 17226"/>
                <a:gd name="connsiteX8" fmla="*/ 83845 w 86117"/>
                <a:gd name="connsiteY8" fmla="*/ 18225 h 17226"/>
                <a:gd name="connsiteX9" fmla="*/ 82251 w 86117"/>
                <a:gd name="connsiteY9" fmla="*/ 16312 h 17226"/>
                <a:gd name="connsiteX10" fmla="*/ 82251 w 86117"/>
                <a:gd name="connsiteY10" fmla="*/ 16312 h 17226"/>
                <a:gd name="connsiteX11" fmla="*/ 85439 w 86117"/>
                <a:gd name="connsiteY11" fmla="*/ 9299 h 17226"/>
                <a:gd name="connsiteX12" fmla="*/ 87352 w 86117"/>
                <a:gd name="connsiteY12" fmla="*/ 9299 h 17226"/>
                <a:gd name="connsiteX13" fmla="*/ 87989 w 86117"/>
                <a:gd name="connsiteY13" fmla="*/ 9618 h 17226"/>
                <a:gd name="connsiteX14" fmla="*/ 87671 w 86117"/>
                <a:gd name="connsiteY14" fmla="*/ 12168 h 17226"/>
                <a:gd name="connsiteX15" fmla="*/ 86077 w 86117"/>
                <a:gd name="connsiteY15" fmla="*/ 16631 h 17226"/>
                <a:gd name="connsiteX16" fmla="*/ 85439 w 86117"/>
                <a:gd name="connsiteY16" fmla="*/ 17906 h 17226"/>
                <a:gd name="connsiteX17" fmla="*/ 83845 w 86117"/>
                <a:gd name="connsiteY17" fmla="*/ 18225 h 1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117" h="17226">
                  <a:moveTo>
                    <a:pt x="7014" y="10893"/>
                  </a:moveTo>
                  <a:cubicBezTo>
                    <a:pt x="6058" y="10893"/>
                    <a:pt x="5420" y="10255"/>
                    <a:pt x="5420" y="9299"/>
                  </a:cubicBezTo>
                  <a:cubicBezTo>
                    <a:pt x="5420" y="8343"/>
                    <a:pt x="4783" y="5155"/>
                    <a:pt x="3189" y="4199"/>
                  </a:cubicBezTo>
                  <a:cubicBezTo>
                    <a:pt x="2232" y="3880"/>
                    <a:pt x="1914" y="2605"/>
                    <a:pt x="2551" y="1967"/>
                  </a:cubicBezTo>
                  <a:cubicBezTo>
                    <a:pt x="2870" y="1011"/>
                    <a:pt x="4145" y="692"/>
                    <a:pt x="4783" y="1330"/>
                  </a:cubicBezTo>
                  <a:cubicBezTo>
                    <a:pt x="8608" y="2924"/>
                    <a:pt x="8927" y="8662"/>
                    <a:pt x="8927" y="9299"/>
                  </a:cubicBezTo>
                  <a:cubicBezTo>
                    <a:pt x="8608" y="9937"/>
                    <a:pt x="7971" y="10893"/>
                    <a:pt x="7014" y="10893"/>
                  </a:cubicBezTo>
                  <a:lnTo>
                    <a:pt x="7014" y="10893"/>
                  </a:lnTo>
                  <a:close/>
                  <a:moveTo>
                    <a:pt x="83845" y="18225"/>
                  </a:moveTo>
                  <a:cubicBezTo>
                    <a:pt x="82889" y="18225"/>
                    <a:pt x="82251" y="17269"/>
                    <a:pt x="82251" y="16312"/>
                  </a:cubicBezTo>
                  <a:cubicBezTo>
                    <a:pt x="82251" y="16312"/>
                    <a:pt x="82251" y="16312"/>
                    <a:pt x="82251" y="16312"/>
                  </a:cubicBezTo>
                  <a:cubicBezTo>
                    <a:pt x="82251" y="15356"/>
                    <a:pt x="82889" y="11212"/>
                    <a:pt x="85439" y="9299"/>
                  </a:cubicBezTo>
                  <a:cubicBezTo>
                    <a:pt x="86077" y="8981"/>
                    <a:pt x="86714" y="8981"/>
                    <a:pt x="87352" y="9299"/>
                  </a:cubicBezTo>
                  <a:cubicBezTo>
                    <a:pt x="87671" y="9299"/>
                    <a:pt x="87671" y="9618"/>
                    <a:pt x="87989" y="9618"/>
                  </a:cubicBezTo>
                  <a:cubicBezTo>
                    <a:pt x="88627" y="10255"/>
                    <a:pt x="88308" y="11531"/>
                    <a:pt x="87671" y="12168"/>
                  </a:cubicBezTo>
                  <a:cubicBezTo>
                    <a:pt x="86714" y="13443"/>
                    <a:pt x="86077" y="15037"/>
                    <a:pt x="86077" y="16631"/>
                  </a:cubicBezTo>
                  <a:cubicBezTo>
                    <a:pt x="86077" y="16950"/>
                    <a:pt x="85758" y="17587"/>
                    <a:pt x="85439" y="17906"/>
                  </a:cubicBezTo>
                  <a:cubicBezTo>
                    <a:pt x="84801" y="18225"/>
                    <a:pt x="84164" y="18225"/>
                    <a:pt x="83845" y="18225"/>
                  </a:cubicBezTo>
                  <a:close/>
                </a:path>
              </a:pathLst>
            </a:custGeom>
            <a:solidFill>
              <a:srgbClr val="000000"/>
            </a:solidFill>
            <a:ln w="3186" cap="flat">
              <a:noFill/>
              <a:prstDash val="solid"/>
              <a:miter/>
            </a:ln>
          </p:spPr>
          <p:txBody>
            <a:bodyPr rtlCol="0" anchor="ctr"/>
            <a:lstStyle/>
            <a:p>
              <a:endParaRPr lang="fr-FR"/>
            </a:p>
          </p:txBody>
        </p:sp>
        <p:sp>
          <p:nvSpPr>
            <p:cNvPr id="1705" name="Forme libre 1704">
              <a:extLst>
                <a:ext uri="{FF2B5EF4-FFF2-40B4-BE49-F238E27FC236}">
                  <a16:creationId xmlns:a16="http://schemas.microsoft.com/office/drawing/2014/main" id="{CA7A9A32-FC5E-25CF-8AA8-C5A4E8D58E50}"/>
                </a:ext>
              </a:extLst>
            </p:cNvPr>
            <p:cNvSpPr/>
            <p:nvPr/>
          </p:nvSpPr>
          <p:spPr>
            <a:xfrm>
              <a:off x="8488797" y="5846509"/>
              <a:ext cx="29010" cy="11226"/>
            </a:xfrm>
            <a:custGeom>
              <a:avLst/>
              <a:gdLst>
                <a:gd name="connsiteX0" fmla="*/ 31230 w 29010"/>
                <a:gd name="connsiteY0" fmla="*/ 2598 h 11226"/>
                <a:gd name="connsiteX1" fmla="*/ 2219 w 29010"/>
                <a:gd name="connsiteY1" fmla="*/ 1004 h 11226"/>
                <a:gd name="connsiteX2" fmla="*/ 14971 w 29010"/>
                <a:gd name="connsiteY2" fmla="*/ 12161 h 11226"/>
                <a:gd name="connsiteX3" fmla="*/ 31230 w 29010"/>
                <a:gd name="connsiteY3" fmla="*/ 2598 h 11226"/>
              </a:gdLst>
              <a:ahLst/>
              <a:cxnLst>
                <a:cxn ang="0">
                  <a:pos x="connsiteX0" y="connsiteY0"/>
                </a:cxn>
                <a:cxn ang="0">
                  <a:pos x="connsiteX1" y="connsiteY1"/>
                </a:cxn>
                <a:cxn ang="0">
                  <a:pos x="connsiteX2" y="connsiteY2"/>
                </a:cxn>
                <a:cxn ang="0">
                  <a:pos x="connsiteX3" y="connsiteY3"/>
                </a:cxn>
              </a:cxnLst>
              <a:rect l="l" t="t" r="r" b="b"/>
              <a:pathLst>
                <a:path w="29010" h="11226">
                  <a:moveTo>
                    <a:pt x="31230" y="2598"/>
                  </a:moveTo>
                  <a:cubicBezTo>
                    <a:pt x="21666" y="3554"/>
                    <a:pt x="11783" y="2916"/>
                    <a:pt x="2219" y="1004"/>
                  </a:cubicBezTo>
                  <a:cubicBezTo>
                    <a:pt x="2219" y="1004"/>
                    <a:pt x="2856" y="11204"/>
                    <a:pt x="14971" y="12161"/>
                  </a:cubicBezTo>
                  <a:cubicBezTo>
                    <a:pt x="21984" y="12798"/>
                    <a:pt x="28679" y="8973"/>
                    <a:pt x="31230" y="2598"/>
                  </a:cubicBezTo>
                  <a:close/>
                </a:path>
              </a:pathLst>
            </a:custGeom>
            <a:solidFill>
              <a:srgbClr val="FFFFFF"/>
            </a:solidFill>
            <a:ln w="3186" cap="flat">
              <a:noFill/>
              <a:prstDash val="solid"/>
              <a:miter/>
            </a:ln>
          </p:spPr>
          <p:txBody>
            <a:bodyPr rtlCol="0" anchor="ctr"/>
            <a:lstStyle/>
            <a:p>
              <a:endParaRPr lang="fr-FR"/>
            </a:p>
          </p:txBody>
        </p:sp>
        <p:sp>
          <p:nvSpPr>
            <p:cNvPr id="1706" name="Forme libre 1705">
              <a:extLst>
                <a:ext uri="{FF2B5EF4-FFF2-40B4-BE49-F238E27FC236}">
                  <a16:creationId xmlns:a16="http://schemas.microsoft.com/office/drawing/2014/main" id="{09284D97-715B-2FCF-0CF9-1F3827248CCE}"/>
                </a:ext>
              </a:extLst>
            </p:cNvPr>
            <p:cNvSpPr/>
            <p:nvPr/>
          </p:nvSpPr>
          <p:spPr>
            <a:xfrm>
              <a:off x="8487203" y="5844596"/>
              <a:ext cx="32649" cy="14982"/>
            </a:xfrm>
            <a:custGeom>
              <a:avLst/>
              <a:gdLst>
                <a:gd name="connsiteX0" fmla="*/ 18159 w 32649"/>
                <a:gd name="connsiteY0" fmla="*/ 15986 h 14982"/>
                <a:gd name="connsiteX1" fmla="*/ 16565 w 32649"/>
                <a:gd name="connsiteY1" fmla="*/ 15986 h 14982"/>
                <a:gd name="connsiteX2" fmla="*/ 2219 w 32649"/>
                <a:gd name="connsiteY2" fmla="*/ 2917 h 14982"/>
                <a:gd name="connsiteX3" fmla="*/ 3813 w 32649"/>
                <a:gd name="connsiteY3" fmla="*/ 1004 h 14982"/>
                <a:gd name="connsiteX4" fmla="*/ 4451 w 32649"/>
                <a:gd name="connsiteY4" fmla="*/ 1004 h 14982"/>
                <a:gd name="connsiteX5" fmla="*/ 32824 w 32649"/>
                <a:gd name="connsiteY5" fmla="*/ 2597 h 14982"/>
                <a:gd name="connsiteX6" fmla="*/ 34418 w 32649"/>
                <a:gd name="connsiteY6" fmla="*/ 3235 h 14982"/>
                <a:gd name="connsiteX7" fmla="*/ 34736 w 32649"/>
                <a:gd name="connsiteY7" fmla="*/ 4829 h 14982"/>
                <a:gd name="connsiteX8" fmla="*/ 18159 w 32649"/>
                <a:gd name="connsiteY8" fmla="*/ 15986 h 14982"/>
                <a:gd name="connsiteX9" fmla="*/ 18159 w 32649"/>
                <a:gd name="connsiteY9" fmla="*/ 15986 h 14982"/>
                <a:gd name="connsiteX10" fmla="*/ 6363 w 32649"/>
                <a:gd name="connsiteY10" fmla="*/ 5148 h 14982"/>
                <a:gd name="connsiteX11" fmla="*/ 16884 w 32649"/>
                <a:gd name="connsiteY11" fmla="*/ 12480 h 14982"/>
                <a:gd name="connsiteX12" fmla="*/ 29636 w 32649"/>
                <a:gd name="connsiteY12" fmla="*/ 6742 h 14982"/>
                <a:gd name="connsiteX13" fmla="*/ 6363 w 32649"/>
                <a:gd name="connsiteY13" fmla="*/ 5148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49" h="14982">
                  <a:moveTo>
                    <a:pt x="18159" y="15986"/>
                  </a:moveTo>
                  <a:lnTo>
                    <a:pt x="16565" y="15986"/>
                  </a:lnTo>
                  <a:cubicBezTo>
                    <a:pt x="3175" y="15030"/>
                    <a:pt x="2219" y="3235"/>
                    <a:pt x="2219" y="2917"/>
                  </a:cubicBezTo>
                  <a:cubicBezTo>
                    <a:pt x="2219" y="1960"/>
                    <a:pt x="2857" y="1004"/>
                    <a:pt x="3813" y="1004"/>
                  </a:cubicBezTo>
                  <a:cubicBezTo>
                    <a:pt x="4132" y="1004"/>
                    <a:pt x="4132" y="1004"/>
                    <a:pt x="4451" y="1004"/>
                  </a:cubicBezTo>
                  <a:cubicBezTo>
                    <a:pt x="13696" y="2917"/>
                    <a:pt x="23260" y="3554"/>
                    <a:pt x="32824" y="2597"/>
                  </a:cubicBezTo>
                  <a:cubicBezTo>
                    <a:pt x="33461" y="2597"/>
                    <a:pt x="34099" y="2917"/>
                    <a:pt x="34418" y="3235"/>
                  </a:cubicBezTo>
                  <a:cubicBezTo>
                    <a:pt x="34736" y="3873"/>
                    <a:pt x="35055" y="4510"/>
                    <a:pt x="34736" y="4829"/>
                  </a:cubicBezTo>
                  <a:cubicBezTo>
                    <a:pt x="34418" y="5467"/>
                    <a:pt x="30273" y="15986"/>
                    <a:pt x="18159" y="15986"/>
                  </a:cubicBezTo>
                  <a:lnTo>
                    <a:pt x="18159" y="15986"/>
                  </a:lnTo>
                  <a:close/>
                  <a:moveTo>
                    <a:pt x="6363" y="5148"/>
                  </a:moveTo>
                  <a:cubicBezTo>
                    <a:pt x="7320" y="7698"/>
                    <a:pt x="10189" y="11842"/>
                    <a:pt x="16884" y="12480"/>
                  </a:cubicBezTo>
                  <a:cubicBezTo>
                    <a:pt x="21984" y="13117"/>
                    <a:pt x="26766" y="10886"/>
                    <a:pt x="29636" y="6742"/>
                  </a:cubicBezTo>
                  <a:cubicBezTo>
                    <a:pt x="21984" y="7060"/>
                    <a:pt x="14014" y="6742"/>
                    <a:pt x="6363" y="5148"/>
                  </a:cubicBezTo>
                  <a:close/>
                </a:path>
              </a:pathLst>
            </a:custGeom>
            <a:solidFill>
              <a:srgbClr val="000000"/>
            </a:solidFill>
            <a:ln w="3186" cap="flat">
              <a:noFill/>
              <a:prstDash val="solid"/>
              <a:miter/>
            </a:ln>
          </p:spPr>
          <p:txBody>
            <a:bodyPr rtlCol="0" anchor="ctr"/>
            <a:lstStyle/>
            <a:p>
              <a:endParaRPr lang="fr-FR"/>
            </a:p>
          </p:txBody>
        </p:sp>
        <p:sp>
          <p:nvSpPr>
            <p:cNvPr id="1707" name="Forme libre 1706">
              <a:extLst>
                <a:ext uri="{FF2B5EF4-FFF2-40B4-BE49-F238E27FC236}">
                  <a16:creationId xmlns:a16="http://schemas.microsoft.com/office/drawing/2014/main" id="{DEB29A53-CF39-F2CB-C6C6-AFB72CE6F0FE}"/>
                </a:ext>
              </a:extLst>
            </p:cNvPr>
            <p:cNvSpPr/>
            <p:nvPr/>
          </p:nvSpPr>
          <p:spPr>
            <a:xfrm>
              <a:off x="8515895" y="5814278"/>
              <a:ext cx="17852" cy="9313"/>
            </a:xfrm>
            <a:custGeom>
              <a:avLst/>
              <a:gdLst>
                <a:gd name="connsiteX0" fmla="*/ 20076 w 17852"/>
                <a:gd name="connsiteY0" fmla="*/ 6132 h 9313"/>
                <a:gd name="connsiteX1" fmla="*/ 11469 w 17852"/>
                <a:gd name="connsiteY1" fmla="*/ 1031 h 9313"/>
                <a:gd name="connsiteX2" fmla="*/ 2224 w 17852"/>
                <a:gd name="connsiteY2" fmla="*/ 5176 h 9313"/>
                <a:gd name="connsiteX3" fmla="*/ 10831 w 17852"/>
                <a:gd name="connsiteY3" fmla="*/ 10276 h 9313"/>
                <a:gd name="connsiteX4" fmla="*/ 20076 w 17852"/>
                <a:gd name="connsiteY4" fmla="*/ 6132 h 9313"/>
                <a:gd name="connsiteX5" fmla="*/ 20076 w 17852"/>
                <a:gd name="connsiteY5" fmla="*/ 6132 h 9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52" h="9313">
                  <a:moveTo>
                    <a:pt x="20076" y="6132"/>
                  </a:moveTo>
                  <a:cubicBezTo>
                    <a:pt x="20076" y="3582"/>
                    <a:pt x="16251" y="1350"/>
                    <a:pt x="11469" y="1031"/>
                  </a:cubicBezTo>
                  <a:cubicBezTo>
                    <a:pt x="6368" y="713"/>
                    <a:pt x="2542" y="2625"/>
                    <a:pt x="2224" y="5176"/>
                  </a:cubicBezTo>
                  <a:cubicBezTo>
                    <a:pt x="2224" y="7726"/>
                    <a:pt x="6049" y="9957"/>
                    <a:pt x="10831" y="10276"/>
                  </a:cubicBezTo>
                  <a:cubicBezTo>
                    <a:pt x="15932" y="10595"/>
                    <a:pt x="20076" y="8682"/>
                    <a:pt x="20076" y="6132"/>
                  </a:cubicBezTo>
                  <a:lnTo>
                    <a:pt x="20076" y="6132"/>
                  </a:lnTo>
                  <a:close/>
                </a:path>
              </a:pathLst>
            </a:custGeom>
            <a:solidFill>
              <a:srgbClr val="FFFFFF"/>
            </a:solidFill>
            <a:ln w="3186" cap="flat">
              <a:noFill/>
              <a:prstDash val="solid"/>
              <a:miter/>
            </a:ln>
          </p:spPr>
          <p:txBody>
            <a:bodyPr rtlCol="0" anchor="ctr"/>
            <a:lstStyle/>
            <a:p>
              <a:endParaRPr lang="fr-FR"/>
            </a:p>
          </p:txBody>
        </p:sp>
        <p:sp>
          <p:nvSpPr>
            <p:cNvPr id="1708" name="Forme libre 1707">
              <a:extLst>
                <a:ext uri="{FF2B5EF4-FFF2-40B4-BE49-F238E27FC236}">
                  <a16:creationId xmlns:a16="http://schemas.microsoft.com/office/drawing/2014/main" id="{33388236-D841-DE49-13E8-3F6656FC1E41}"/>
                </a:ext>
              </a:extLst>
            </p:cNvPr>
            <p:cNvSpPr/>
            <p:nvPr/>
          </p:nvSpPr>
          <p:spPr>
            <a:xfrm>
              <a:off x="8513982" y="5812692"/>
              <a:ext cx="21359" cy="12777"/>
            </a:xfrm>
            <a:custGeom>
              <a:avLst/>
              <a:gdLst>
                <a:gd name="connsiteX0" fmla="*/ 13700 w 21359"/>
                <a:gd name="connsiteY0" fmla="*/ 13774 h 12777"/>
                <a:gd name="connsiteX1" fmla="*/ 12744 w 21359"/>
                <a:gd name="connsiteY1" fmla="*/ 13774 h 12777"/>
                <a:gd name="connsiteX2" fmla="*/ 2224 w 21359"/>
                <a:gd name="connsiteY2" fmla="*/ 6762 h 12777"/>
                <a:gd name="connsiteX3" fmla="*/ 13382 w 21359"/>
                <a:gd name="connsiteY3" fmla="*/ 1024 h 12777"/>
                <a:gd name="connsiteX4" fmla="*/ 20395 w 21359"/>
                <a:gd name="connsiteY4" fmla="*/ 2936 h 12777"/>
                <a:gd name="connsiteX5" fmla="*/ 23583 w 21359"/>
                <a:gd name="connsiteY5" fmla="*/ 8037 h 12777"/>
                <a:gd name="connsiteX6" fmla="*/ 19757 w 21359"/>
                <a:gd name="connsiteY6" fmla="*/ 12818 h 12777"/>
                <a:gd name="connsiteX7" fmla="*/ 13700 w 21359"/>
                <a:gd name="connsiteY7" fmla="*/ 13774 h 12777"/>
                <a:gd name="connsiteX8" fmla="*/ 6049 w 21359"/>
                <a:gd name="connsiteY8" fmla="*/ 6762 h 12777"/>
                <a:gd name="connsiteX9" fmla="*/ 13062 w 21359"/>
                <a:gd name="connsiteY9" fmla="*/ 9949 h 12777"/>
                <a:gd name="connsiteX10" fmla="*/ 18801 w 21359"/>
                <a:gd name="connsiteY10" fmla="*/ 8993 h 12777"/>
                <a:gd name="connsiteX11" fmla="*/ 20395 w 21359"/>
                <a:gd name="connsiteY11" fmla="*/ 7399 h 12777"/>
                <a:gd name="connsiteX12" fmla="*/ 18801 w 21359"/>
                <a:gd name="connsiteY12" fmla="*/ 5805 h 12777"/>
                <a:gd name="connsiteX13" fmla="*/ 13382 w 21359"/>
                <a:gd name="connsiteY13" fmla="*/ 4211 h 12777"/>
                <a:gd name="connsiteX14" fmla="*/ 6049 w 21359"/>
                <a:gd name="connsiteY14" fmla="*/ 6762 h 12777"/>
                <a:gd name="connsiteX15" fmla="*/ 6049 w 21359"/>
                <a:gd name="connsiteY15" fmla="*/ 6762 h 1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59" h="12777">
                  <a:moveTo>
                    <a:pt x="13700" y="13774"/>
                  </a:moveTo>
                  <a:lnTo>
                    <a:pt x="12744" y="13774"/>
                  </a:lnTo>
                  <a:cubicBezTo>
                    <a:pt x="6686" y="13456"/>
                    <a:pt x="2224" y="10587"/>
                    <a:pt x="2224" y="6762"/>
                  </a:cubicBezTo>
                  <a:cubicBezTo>
                    <a:pt x="2542" y="3255"/>
                    <a:pt x="7006" y="705"/>
                    <a:pt x="13382" y="1024"/>
                  </a:cubicBezTo>
                  <a:cubicBezTo>
                    <a:pt x="15932" y="1024"/>
                    <a:pt x="18164" y="1661"/>
                    <a:pt x="20395" y="2936"/>
                  </a:cubicBezTo>
                  <a:cubicBezTo>
                    <a:pt x="22308" y="3893"/>
                    <a:pt x="23583" y="5805"/>
                    <a:pt x="23583" y="8037"/>
                  </a:cubicBezTo>
                  <a:cubicBezTo>
                    <a:pt x="23264" y="10268"/>
                    <a:pt x="21670" y="11862"/>
                    <a:pt x="19757" y="12818"/>
                  </a:cubicBezTo>
                  <a:cubicBezTo>
                    <a:pt x="18164" y="13137"/>
                    <a:pt x="15932" y="13774"/>
                    <a:pt x="13700" y="13774"/>
                  </a:cubicBezTo>
                  <a:close/>
                  <a:moveTo>
                    <a:pt x="6049" y="6762"/>
                  </a:moveTo>
                  <a:cubicBezTo>
                    <a:pt x="6049" y="8037"/>
                    <a:pt x="8918" y="9631"/>
                    <a:pt x="13062" y="9949"/>
                  </a:cubicBezTo>
                  <a:cubicBezTo>
                    <a:pt x="14976" y="9949"/>
                    <a:pt x="16888" y="9631"/>
                    <a:pt x="18801" y="8993"/>
                  </a:cubicBezTo>
                  <a:cubicBezTo>
                    <a:pt x="19757" y="8355"/>
                    <a:pt x="20395" y="7718"/>
                    <a:pt x="20395" y="7399"/>
                  </a:cubicBezTo>
                  <a:cubicBezTo>
                    <a:pt x="20395" y="6762"/>
                    <a:pt x="19757" y="6124"/>
                    <a:pt x="18801" y="5805"/>
                  </a:cubicBezTo>
                  <a:cubicBezTo>
                    <a:pt x="17207" y="4849"/>
                    <a:pt x="15294" y="4530"/>
                    <a:pt x="13382" y="4211"/>
                  </a:cubicBezTo>
                  <a:cubicBezTo>
                    <a:pt x="8918" y="4211"/>
                    <a:pt x="6049" y="5805"/>
                    <a:pt x="6049" y="6762"/>
                  </a:cubicBezTo>
                  <a:lnTo>
                    <a:pt x="6049" y="6762"/>
                  </a:lnTo>
                  <a:close/>
                </a:path>
              </a:pathLst>
            </a:custGeom>
            <a:solidFill>
              <a:srgbClr val="000000"/>
            </a:solidFill>
            <a:ln w="3186" cap="flat">
              <a:noFill/>
              <a:prstDash val="solid"/>
              <a:miter/>
            </a:ln>
          </p:spPr>
          <p:txBody>
            <a:bodyPr rtlCol="0" anchor="ctr"/>
            <a:lstStyle/>
            <a:p>
              <a:endParaRPr lang="fr-FR"/>
            </a:p>
          </p:txBody>
        </p:sp>
        <p:sp>
          <p:nvSpPr>
            <p:cNvPr id="1709" name="Forme libre 1708">
              <a:extLst>
                <a:ext uri="{FF2B5EF4-FFF2-40B4-BE49-F238E27FC236}">
                  <a16:creationId xmlns:a16="http://schemas.microsoft.com/office/drawing/2014/main" id="{06034970-D540-F6A0-4AB4-1BA06D9FA413}"/>
                </a:ext>
              </a:extLst>
            </p:cNvPr>
            <p:cNvSpPr/>
            <p:nvPr/>
          </p:nvSpPr>
          <p:spPr>
            <a:xfrm>
              <a:off x="8521633" y="5813994"/>
              <a:ext cx="6375" cy="6375"/>
            </a:xfrm>
            <a:custGeom>
              <a:avLst/>
              <a:gdLst>
                <a:gd name="connsiteX0" fmla="*/ 5412 w 6375"/>
                <a:gd name="connsiteY0" fmla="*/ 7372 h 6375"/>
                <a:gd name="connsiteX1" fmla="*/ 8600 w 6375"/>
                <a:gd name="connsiteY1" fmla="*/ 4184 h 6375"/>
                <a:gd name="connsiteX2" fmla="*/ 5412 w 6375"/>
                <a:gd name="connsiteY2" fmla="*/ 996 h 6375"/>
                <a:gd name="connsiteX3" fmla="*/ 2224 w 6375"/>
                <a:gd name="connsiteY3" fmla="*/ 4184 h 6375"/>
                <a:gd name="connsiteX4" fmla="*/ 5412 w 6375"/>
                <a:gd name="connsiteY4" fmla="*/ 7372 h 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5" h="6375">
                  <a:moveTo>
                    <a:pt x="5412" y="7372"/>
                  </a:moveTo>
                  <a:cubicBezTo>
                    <a:pt x="7006" y="7372"/>
                    <a:pt x="8600" y="6097"/>
                    <a:pt x="8600" y="4184"/>
                  </a:cubicBezTo>
                  <a:cubicBezTo>
                    <a:pt x="8600" y="2590"/>
                    <a:pt x="7325" y="996"/>
                    <a:pt x="5412" y="996"/>
                  </a:cubicBezTo>
                  <a:cubicBezTo>
                    <a:pt x="3818" y="996"/>
                    <a:pt x="2224" y="2271"/>
                    <a:pt x="2224" y="4184"/>
                  </a:cubicBezTo>
                  <a:cubicBezTo>
                    <a:pt x="2543" y="5778"/>
                    <a:pt x="3818" y="7372"/>
                    <a:pt x="5412" y="7372"/>
                  </a:cubicBezTo>
                  <a:close/>
                </a:path>
              </a:pathLst>
            </a:custGeom>
            <a:solidFill>
              <a:srgbClr val="000000"/>
            </a:solidFill>
            <a:ln w="3186" cap="flat">
              <a:noFill/>
              <a:prstDash val="solid"/>
              <a:miter/>
            </a:ln>
          </p:spPr>
          <p:txBody>
            <a:bodyPr rtlCol="0" anchor="ctr"/>
            <a:lstStyle/>
            <a:p>
              <a:endParaRPr lang="fr-FR"/>
            </a:p>
          </p:txBody>
        </p:sp>
        <p:sp>
          <p:nvSpPr>
            <p:cNvPr id="1710" name="Forme libre 1709">
              <a:extLst>
                <a:ext uri="{FF2B5EF4-FFF2-40B4-BE49-F238E27FC236}">
                  <a16:creationId xmlns:a16="http://schemas.microsoft.com/office/drawing/2014/main" id="{FC91B413-A5B6-0E4D-C9A7-2F4AC0940603}"/>
                </a:ext>
              </a:extLst>
            </p:cNvPr>
            <p:cNvSpPr/>
            <p:nvPr/>
          </p:nvSpPr>
          <p:spPr>
            <a:xfrm>
              <a:off x="8480189" y="5812365"/>
              <a:ext cx="17853" cy="9313"/>
            </a:xfrm>
            <a:custGeom>
              <a:avLst/>
              <a:gdLst>
                <a:gd name="connsiteX0" fmla="*/ 20069 w 17853"/>
                <a:gd name="connsiteY0" fmla="*/ 6131 h 9313"/>
                <a:gd name="connsiteX1" fmla="*/ 11461 w 17853"/>
                <a:gd name="connsiteY1" fmla="*/ 1031 h 9313"/>
                <a:gd name="connsiteX2" fmla="*/ 2216 w 17853"/>
                <a:gd name="connsiteY2" fmla="*/ 5175 h 9313"/>
                <a:gd name="connsiteX3" fmla="*/ 10824 w 17853"/>
                <a:gd name="connsiteY3" fmla="*/ 10275 h 9313"/>
                <a:gd name="connsiteX4" fmla="*/ 20069 w 17853"/>
                <a:gd name="connsiteY4" fmla="*/ 6131 h 9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3" h="9313">
                  <a:moveTo>
                    <a:pt x="20069" y="6131"/>
                  </a:moveTo>
                  <a:cubicBezTo>
                    <a:pt x="20069" y="3581"/>
                    <a:pt x="16243" y="1350"/>
                    <a:pt x="11461" y="1031"/>
                  </a:cubicBezTo>
                  <a:cubicBezTo>
                    <a:pt x="6361" y="712"/>
                    <a:pt x="2535" y="2625"/>
                    <a:pt x="2216" y="5175"/>
                  </a:cubicBezTo>
                  <a:cubicBezTo>
                    <a:pt x="2216" y="7725"/>
                    <a:pt x="6042" y="9957"/>
                    <a:pt x="10824" y="10275"/>
                  </a:cubicBezTo>
                  <a:cubicBezTo>
                    <a:pt x="15606" y="10594"/>
                    <a:pt x="19750" y="8682"/>
                    <a:pt x="20069" y="6131"/>
                  </a:cubicBezTo>
                  <a:close/>
                </a:path>
              </a:pathLst>
            </a:custGeom>
            <a:solidFill>
              <a:srgbClr val="FFFFFF"/>
            </a:solidFill>
            <a:ln w="3186" cap="flat">
              <a:noFill/>
              <a:prstDash val="solid"/>
              <a:miter/>
            </a:ln>
          </p:spPr>
          <p:txBody>
            <a:bodyPr rtlCol="0" anchor="ctr"/>
            <a:lstStyle/>
            <a:p>
              <a:endParaRPr lang="fr-FR"/>
            </a:p>
          </p:txBody>
        </p:sp>
        <p:sp>
          <p:nvSpPr>
            <p:cNvPr id="1711" name="Forme libre 1710">
              <a:extLst>
                <a:ext uri="{FF2B5EF4-FFF2-40B4-BE49-F238E27FC236}">
                  <a16:creationId xmlns:a16="http://schemas.microsoft.com/office/drawing/2014/main" id="{E5DBC8DD-9644-EBE3-4771-0F06FB55393A}"/>
                </a:ext>
              </a:extLst>
            </p:cNvPr>
            <p:cNvSpPr/>
            <p:nvPr/>
          </p:nvSpPr>
          <p:spPr>
            <a:xfrm>
              <a:off x="8478277" y="5810779"/>
              <a:ext cx="21359" cy="12777"/>
            </a:xfrm>
            <a:custGeom>
              <a:avLst/>
              <a:gdLst>
                <a:gd name="connsiteX0" fmla="*/ 13693 w 21359"/>
                <a:gd name="connsiteY0" fmla="*/ 13774 h 12777"/>
                <a:gd name="connsiteX1" fmla="*/ 12737 w 21359"/>
                <a:gd name="connsiteY1" fmla="*/ 13774 h 12777"/>
                <a:gd name="connsiteX2" fmla="*/ 2216 w 21359"/>
                <a:gd name="connsiteY2" fmla="*/ 6761 h 12777"/>
                <a:gd name="connsiteX3" fmla="*/ 13374 w 21359"/>
                <a:gd name="connsiteY3" fmla="*/ 1023 h 12777"/>
                <a:gd name="connsiteX4" fmla="*/ 20388 w 21359"/>
                <a:gd name="connsiteY4" fmla="*/ 2936 h 12777"/>
                <a:gd name="connsiteX5" fmla="*/ 23576 w 21359"/>
                <a:gd name="connsiteY5" fmla="*/ 8036 h 12777"/>
                <a:gd name="connsiteX6" fmla="*/ 19750 w 21359"/>
                <a:gd name="connsiteY6" fmla="*/ 12818 h 12777"/>
                <a:gd name="connsiteX7" fmla="*/ 13693 w 21359"/>
                <a:gd name="connsiteY7" fmla="*/ 13774 h 12777"/>
                <a:gd name="connsiteX8" fmla="*/ 5723 w 21359"/>
                <a:gd name="connsiteY8" fmla="*/ 6761 h 12777"/>
                <a:gd name="connsiteX9" fmla="*/ 12737 w 21359"/>
                <a:gd name="connsiteY9" fmla="*/ 9949 h 12777"/>
                <a:gd name="connsiteX10" fmla="*/ 18475 w 21359"/>
                <a:gd name="connsiteY10" fmla="*/ 8992 h 12777"/>
                <a:gd name="connsiteX11" fmla="*/ 20069 w 21359"/>
                <a:gd name="connsiteY11" fmla="*/ 7399 h 12777"/>
                <a:gd name="connsiteX12" fmla="*/ 18475 w 21359"/>
                <a:gd name="connsiteY12" fmla="*/ 5805 h 12777"/>
                <a:gd name="connsiteX13" fmla="*/ 13055 w 21359"/>
                <a:gd name="connsiteY13" fmla="*/ 4530 h 12777"/>
                <a:gd name="connsiteX14" fmla="*/ 5723 w 21359"/>
                <a:gd name="connsiteY14" fmla="*/ 6761 h 12777"/>
                <a:gd name="connsiteX15" fmla="*/ 5723 w 21359"/>
                <a:gd name="connsiteY15" fmla="*/ 6761 h 1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359" h="12777">
                  <a:moveTo>
                    <a:pt x="13693" y="13774"/>
                  </a:moveTo>
                  <a:lnTo>
                    <a:pt x="12737" y="13774"/>
                  </a:lnTo>
                  <a:cubicBezTo>
                    <a:pt x="6679" y="13455"/>
                    <a:pt x="2216" y="10586"/>
                    <a:pt x="2216" y="6761"/>
                  </a:cubicBezTo>
                  <a:cubicBezTo>
                    <a:pt x="2535" y="3255"/>
                    <a:pt x="6998" y="704"/>
                    <a:pt x="13374" y="1023"/>
                  </a:cubicBezTo>
                  <a:cubicBezTo>
                    <a:pt x="15925" y="1023"/>
                    <a:pt x="18156" y="1661"/>
                    <a:pt x="20388" y="2936"/>
                  </a:cubicBezTo>
                  <a:cubicBezTo>
                    <a:pt x="22300" y="3892"/>
                    <a:pt x="23576" y="5805"/>
                    <a:pt x="23576" y="8036"/>
                  </a:cubicBezTo>
                  <a:cubicBezTo>
                    <a:pt x="23257" y="10268"/>
                    <a:pt x="21982" y="11861"/>
                    <a:pt x="19750" y="12818"/>
                  </a:cubicBezTo>
                  <a:cubicBezTo>
                    <a:pt x="17837" y="13137"/>
                    <a:pt x="15606" y="13774"/>
                    <a:pt x="13693" y="13774"/>
                  </a:cubicBezTo>
                  <a:close/>
                  <a:moveTo>
                    <a:pt x="5723" y="6761"/>
                  </a:moveTo>
                  <a:cubicBezTo>
                    <a:pt x="5723" y="8036"/>
                    <a:pt x="8592" y="9949"/>
                    <a:pt x="12737" y="9949"/>
                  </a:cubicBezTo>
                  <a:cubicBezTo>
                    <a:pt x="14649" y="9949"/>
                    <a:pt x="16562" y="9630"/>
                    <a:pt x="18475" y="8992"/>
                  </a:cubicBezTo>
                  <a:cubicBezTo>
                    <a:pt x="19431" y="8355"/>
                    <a:pt x="20069" y="7717"/>
                    <a:pt x="20069" y="7399"/>
                  </a:cubicBezTo>
                  <a:cubicBezTo>
                    <a:pt x="20069" y="7080"/>
                    <a:pt x="19431" y="6123"/>
                    <a:pt x="18475" y="5805"/>
                  </a:cubicBezTo>
                  <a:cubicBezTo>
                    <a:pt x="16881" y="4849"/>
                    <a:pt x="14968" y="4530"/>
                    <a:pt x="13055" y="4530"/>
                  </a:cubicBezTo>
                  <a:cubicBezTo>
                    <a:pt x="8592" y="4211"/>
                    <a:pt x="5723" y="5805"/>
                    <a:pt x="5723" y="6761"/>
                  </a:cubicBezTo>
                  <a:lnTo>
                    <a:pt x="5723" y="6761"/>
                  </a:lnTo>
                  <a:close/>
                </a:path>
              </a:pathLst>
            </a:custGeom>
            <a:solidFill>
              <a:srgbClr val="000000"/>
            </a:solidFill>
            <a:ln w="3186" cap="flat">
              <a:noFill/>
              <a:prstDash val="solid"/>
              <a:miter/>
            </a:ln>
          </p:spPr>
          <p:txBody>
            <a:bodyPr rtlCol="0" anchor="ctr"/>
            <a:lstStyle/>
            <a:p>
              <a:endParaRPr lang="fr-FR"/>
            </a:p>
          </p:txBody>
        </p:sp>
        <p:sp>
          <p:nvSpPr>
            <p:cNvPr id="1712" name="Forme libre 1711">
              <a:extLst>
                <a:ext uri="{FF2B5EF4-FFF2-40B4-BE49-F238E27FC236}">
                  <a16:creationId xmlns:a16="http://schemas.microsoft.com/office/drawing/2014/main" id="{5B9AAA7D-A2E0-3138-9843-7BE1D49668F9}"/>
                </a:ext>
              </a:extLst>
            </p:cNvPr>
            <p:cNvSpPr/>
            <p:nvPr/>
          </p:nvSpPr>
          <p:spPr>
            <a:xfrm>
              <a:off x="8485928" y="5811763"/>
              <a:ext cx="6375" cy="6375"/>
            </a:xfrm>
            <a:custGeom>
              <a:avLst/>
              <a:gdLst>
                <a:gd name="connsiteX0" fmla="*/ 5404 w 6375"/>
                <a:gd name="connsiteY0" fmla="*/ 7371 h 6375"/>
                <a:gd name="connsiteX1" fmla="*/ 8592 w 6375"/>
                <a:gd name="connsiteY1" fmla="*/ 4184 h 6375"/>
                <a:gd name="connsiteX2" fmla="*/ 5404 w 6375"/>
                <a:gd name="connsiteY2" fmla="*/ 996 h 6375"/>
                <a:gd name="connsiteX3" fmla="*/ 2216 w 6375"/>
                <a:gd name="connsiteY3" fmla="*/ 4184 h 6375"/>
                <a:gd name="connsiteX4" fmla="*/ 5404 w 6375"/>
                <a:gd name="connsiteY4" fmla="*/ 7371 h 63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5" h="6375">
                  <a:moveTo>
                    <a:pt x="5404" y="7371"/>
                  </a:moveTo>
                  <a:cubicBezTo>
                    <a:pt x="6998" y="7371"/>
                    <a:pt x="8592" y="6096"/>
                    <a:pt x="8592" y="4184"/>
                  </a:cubicBezTo>
                  <a:cubicBezTo>
                    <a:pt x="8592" y="2590"/>
                    <a:pt x="7317" y="996"/>
                    <a:pt x="5404" y="996"/>
                  </a:cubicBezTo>
                  <a:cubicBezTo>
                    <a:pt x="3810" y="996"/>
                    <a:pt x="2216" y="2271"/>
                    <a:pt x="2216" y="4184"/>
                  </a:cubicBezTo>
                  <a:cubicBezTo>
                    <a:pt x="2216" y="6096"/>
                    <a:pt x="3491" y="7371"/>
                    <a:pt x="5404" y="7371"/>
                  </a:cubicBezTo>
                  <a:close/>
                </a:path>
              </a:pathLst>
            </a:custGeom>
            <a:solidFill>
              <a:srgbClr val="000000"/>
            </a:solidFill>
            <a:ln w="3186" cap="flat">
              <a:noFill/>
              <a:prstDash val="solid"/>
              <a:miter/>
            </a:ln>
          </p:spPr>
          <p:txBody>
            <a:bodyPr rtlCol="0" anchor="ctr"/>
            <a:lstStyle/>
            <a:p>
              <a:endParaRPr lang="fr-FR"/>
            </a:p>
          </p:txBody>
        </p:sp>
        <p:sp>
          <p:nvSpPr>
            <p:cNvPr id="1713" name="Forme libre 1712">
              <a:extLst>
                <a:ext uri="{FF2B5EF4-FFF2-40B4-BE49-F238E27FC236}">
                  <a16:creationId xmlns:a16="http://schemas.microsoft.com/office/drawing/2014/main" id="{0EEB5944-21EF-9DAB-B445-BE363838552C}"/>
                </a:ext>
              </a:extLst>
            </p:cNvPr>
            <p:cNvSpPr/>
            <p:nvPr/>
          </p:nvSpPr>
          <p:spPr>
            <a:xfrm>
              <a:off x="8497823" y="5819732"/>
              <a:ext cx="8189" cy="20082"/>
            </a:xfrm>
            <a:custGeom>
              <a:avLst/>
              <a:gdLst>
                <a:gd name="connsiteX0" fmla="*/ 7858 w 8189"/>
                <a:gd name="connsiteY0" fmla="*/ 20763 h 20082"/>
                <a:gd name="connsiteX1" fmla="*/ 2757 w 8189"/>
                <a:gd name="connsiteY1" fmla="*/ 18531 h 20082"/>
                <a:gd name="connsiteX2" fmla="*/ 3713 w 8189"/>
                <a:gd name="connsiteY2" fmla="*/ 12156 h 20082"/>
                <a:gd name="connsiteX3" fmla="*/ 6901 w 8189"/>
                <a:gd name="connsiteY3" fmla="*/ 2593 h 20082"/>
                <a:gd name="connsiteX4" fmla="*/ 8176 w 8189"/>
                <a:gd name="connsiteY4" fmla="*/ 999 h 20082"/>
                <a:gd name="connsiteX5" fmla="*/ 9452 w 8189"/>
                <a:gd name="connsiteY5" fmla="*/ 1318 h 20082"/>
                <a:gd name="connsiteX6" fmla="*/ 10408 w 8189"/>
                <a:gd name="connsiteY6" fmla="*/ 3230 h 20082"/>
                <a:gd name="connsiteX7" fmla="*/ 6582 w 8189"/>
                <a:gd name="connsiteY7" fmla="*/ 14069 h 20082"/>
                <a:gd name="connsiteX8" fmla="*/ 5626 w 8189"/>
                <a:gd name="connsiteY8" fmla="*/ 16938 h 20082"/>
                <a:gd name="connsiteX9" fmla="*/ 8495 w 8189"/>
                <a:gd name="connsiteY9" fmla="*/ 17575 h 20082"/>
                <a:gd name="connsiteX10" fmla="*/ 10408 w 8189"/>
                <a:gd name="connsiteY10" fmla="*/ 19169 h 20082"/>
                <a:gd name="connsiteX11" fmla="*/ 8814 w 8189"/>
                <a:gd name="connsiteY11" fmla="*/ 21081 h 20082"/>
                <a:gd name="connsiteX12" fmla="*/ 8814 w 8189"/>
                <a:gd name="connsiteY12" fmla="*/ 21081 h 20082"/>
                <a:gd name="connsiteX13" fmla="*/ 7858 w 8189"/>
                <a:gd name="connsiteY13" fmla="*/ 20763 h 20082"/>
                <a:gd name="connsiteX14" fmla="*/ 7858 w 8189"/>
                <a:gd name="connsiteY14" fmla="*/ 20763 h 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89" h="20082">
                  <a:moveTo>
                    <a:pt x="7858" y="20763"/>
                  </a:moveTo>
                  <a:cubicBezTo>
                    <a:pt x="5945" y="21081"/>
                    <a:pt x="4032" y="20125"/>
                    <a:pt x="2757" y="18531"/>
                  </a:cubicBezTo>
                  <a:cubicBezTo>
                    <a:pt x="1800" y="16938"/>
                    <a:pt x="2119" y="14706"/>
                    <a:pt x="3713" y="12156"/>
                  </a:cubicBezTo>
                  <a:cubicBezTo>
                    <a:pt x="5307" y="9287"/>
                    <a:pt x="6582" y="5781"/>
                    <a:pt x="6901" y="2593"/>
                  </a:cubicBezTo>
                  <a:cubicBezTo>
                    <a:pt x="6901" y="1955"/>
                    <a:pt x="7539" y="1318"/>
                    <a:pt x="8176" y="999"/>
                  </a:cubicBezTo>
                  <a:cubicBezTo>
                    <a:pt x="8495" y="999"/>
                    <a:pt x="9133" y="999"/>
                    <a:pt x="9452" y="1318"/>
                  </a:cubicBezTo>
                  <a:cubicBezTo>
                    <a:pt x="10089" y="1636"/>
                    <a:pt x="10408" y="2274"/>
                    <a:pt x="10408" y="3230"/>
                  </a:cubicBezTo>
                  <a:cubicBezTo>
                    <a:pt x="9770" y="7056"/>
                    <a:pt x="8495" y="10881"/>
                    <a:pt x="6582" y="14069"/>
                  </a:cubicBezTo>
                  <a:cubicBezTo>
                    <a:pt x="5626" y="15662"/>
                    <a:pt x="5307" y="16619"/>
                    <a:pt x="5626" y="16938"/>
                  </a:cubicBezTo>
                  <a:cubicBezTo>
                    <a:pt x="5626" y="17256"/>
                    <a:pt x="7220" y="17575"/>
                    <a:pt x="8495" y="17575"/>
                  </a:cubicBezTo>
                  <a:cubicBezTo>
                    <a:pt x="9452" y="17575"/>
                    <a:pt x="10408" y="18213"/>
                    <a:pt x="10408" y="19169"/>
                  </a:cubicBezTo>
                  <a:cubicBezTo>
                    <a:pt x="10408" y="20125"/>
                    <a:pt x="9770" y="21081"/>
                    <a:pt x="8814" y="21081"/>
                  </a:cubicBezTo>
                  <a:cubicBezTo>
                    <a:pt x="8814" y="21081"/>
                    <a:pt x="8814" y="21081"/>
                    <a:pt x="8814" y="21081"/>
                  </a:cubicBezTo>
                  <a:cubicBezTo>
                    <a:pt x="8495" y="20763"/>
                    <a:pt x="8176" y="20763"/>
                    <a:pt x="7858" y="20763"/>
                  </a:cubicBezTo>
                  <a:lnTo>
                    <a:pt x="7858" y="20763"/>
                  </a:lnTo>
                  <a:close/>
                </a:path>
              </a:pathLst>
            </a:custGeom>
            <a:solidFill>
              <a:srgbClr val="000000"/>
            </a:solidFill>
            <a:ln w="3186" cap="flat">
              <a:noFill/>
              <a:prstDash val="solid"/>
              <a:miter/>
            </a:ln>
          </p:spPr>
          <p:txBody>
            <a:bodyPr rtlCol="0" anchor="ctr"/>
            <a:lstStyle/>
            <a:p>
              <a:endParaRPr lang="fr-FR"/>
            </a:p>
          </p:txBody>
        </p:sp>
        <p:sp>
          <p:nvSpPr>
            <p:cNvPr id="1714" name="Forme libre 1713">
              <a:extLst>
                <a:ext uri="{FF2B5EF4-FFF2-40B4-BE49-F238E27FC236}">
                  <a16:creationId xmlns:a16="http://schemas.microsoft.com/office/drawing/2014/main" id="{A9F8A0C2-C409-B769-F507-089B014C16A8}"/>
                </a:ext>
              </a:extLst>
            </p:cNvPr>
            <p:cNvSpPr/>
            <p:nvPr/>
          </p:nvSpPr>
          <p:spPr>
            <a:xfrm>
              <a:off x="8521952" y="5803462"/>
              <a:ext cx="9882" cy="2244"/>
            </a:xfrm>
            <a:custGeom>
              <a:avLst/>
              <a:gdLst>
                <a:gd name="connsiteX0" fmla="*/ 2224 w 9882"/>
                <a:gd name="connsiteY0" fmla="*/ 1006 h 2244"/>
                <a:gd name="connsiteX1" fmla="*/ 12107 w 9882"/>
                <a:gd name="connsiteY1" fmla="*/ 3238 h 2244"/>
                <a:gd name="connsiteX2" fmla="*/ 2224 w 9882"/>
                <a:gd name="connsiteY2" fmla="*/ 1006 h 2244"/>
              </a:gdLst>
              <a:ahLst/>
              <a:cxnLst>
                <a:cxn ang="0">
                  <a:pos x="connsiteX0" y="connsiteY0"/>
                </a:cxn>
                <a:cxn ang="0">
                  <a:pos x="connsiteX1" y="connsiteY1"/>
                </a:cxn>
                <a:cxn ang="0">
                  <a:pos x="connsiteX2" y="connsiteY2"/>
                </a:cxn>
              </a:cxnLst>
              <a:rect l="l" t="t" r="r" b="b"/>
              <a:pathLst>
                <a:path w="9882" h="2244">
                  <a:moveTo>
                    <a:pt x="2224" y="1006"/>
                  </a:moveTo>
                  <a:cubicBezTo>
                    <a:pt x="2224" y="1006"/>
                    <a:pt x="8281" y="687"/>
                    <a:pt x="12107" y="3238"/>
                  </a:cubicBezTo>
                  <a:lnTo>
                    <a:pt x="2224" y="1006"/>
                  </a:lnTo>
                  <a:close/>
                </a:path>
              </a:pathLst>
            </a:custGeom>
            <a:solidFill>
              <a:srgbClr val="FFD26C"/>
            </a:solidFill>
            <a:ln w="3186" cap="flat">
              <a:noFill/>
              <a:prstDash val="solid"/>
              <a:miter/>
            </a:ln>
          </p:spPr>
          <p:txBody>
            <a:bodyPr rtlCol="0" anchor="ctr"/>
            <a:lstStyle/>
            <a:p>
              <a:endParaRPr lang="fr-FR"/>
            </a:p>
          </p:txBody>
        </p:sp>
        <p:sp>
          <p:nvSpPr>
            <p:cNvPr id="1715" name="Forme libre 1714">
              <a:extLst>
                <a:ext uri="{FF2B5EF4-FFF2-40B4-BE49-F238E27FC236}">
                  <a16:creationId xmlns:a16="http://schemas.microsoft.com/office/drawing/2014/main" id="{500BA075-C546-A004-6E77-DADE16576A16}"/>
                </a:ext>
              </a:extLst>
            </p:cNvPr>
            <p:cNvSpPr/>
            <p:nvPr/>
          </p:nvSpPr>
          <p:spPr>
            <a:xfrm>
              <a:off x="8519033" y="5800915"/>
              <a:ext cx="15270" cy="7659"/>
            </a:xfrm>
            <a:custGeom>
              <a:avLst/>
              <a:gdLst>
                <a:gd name="connsiteX0" fmla="*/ 15025 w 15270"/>
                <a:gd name="connsiteY0" fmla="*/ 8653 h 7659"/>
                <a:gd name="connsiteX1" fmla="*/ 13431 w 15270"/>
                <a:gd name="connsiteY1" fmla="*/ 8015 h 7659"/>
                <a:gd name="connsiteX2" fmla="*/ 5143 w 15270"/>
                <a:gd name="connsiteY2" fmla="*/ 6103 h 7659"/>
                <a:gd name="connsiteX3" fmla="*/ 2274 w 15270"/>
                <a:gd name="connsiteY3" fmla="*/ 3872 h 7659"/>
                <a:gd name="connsiteX4" fmla="*/ 4505 w 15270"/>
                <a:gd name="connsiteY4" fmla="*/ 1002 h 7659"/>
                <a:gd name="connsiteX5" fmla="*/ 4824 w 15270"/>
                <a:gd name="connsiteY5" fmla="*/ 1002 h 7659"/>
                <a:gd name="connsiteX6" fmla="*/ 16301 w 15270"/>
                <a:gd name="connsiteY6" fmla="*/ 3872 h 7659"/>
                <a:gd name="connsiteX7" fmla="*/ 16938 w 15270"/>
                <a:gd name="connsiteY7" fmla="*/ 7378 h 7659"/>
                <a:gd name="connsiteX8" fmla="*/ 16301 w 15270"/>
                <a:gd name="connsiteY8" fmla="*/ 8015 h 7659"/>
                <a:gd name="connsiteX9" fmla="*/ 15025 w 15270"/>
                <a:gd name="connsiteY9" fmla="*/ 8653 h 7659"/>
                <a:gd name="connsiteX10" fmla="*/ 15025 w 15270"/>
                <a:gd name="connsiteY10" fmla="*/ 8653 h 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70" h="7659">
                  <a:moveTo>
                    <a:pt x="15025" y="8653"/>
                  </a:moveTo>
                  <a:cubicBezTo>
                    <a:pt x="14388" y="8653"/>
                    <a:pt x="14069" y="8334"/>
                    <a:pt x="13431" y="8015"/>
                  </a:cubicBezTo>
                  <a:cubicBezTo>
                    <a:pt x="10881" y="6741"/>
                    <a:pt x="8012" y="5784"/>
                    <a:pt x="5143" y="6103"/>
                  </a:cubicBezTo>
                  <a:cubicBezTo>
                    <a:pt x="3549" y="6421"/>
                    <a:pt x="2274" y="5147"/>
                    <a:pt x="2274" y="3872"/>
                  </a:cubicBezTo>
                  <a:cubicBezTo>
                    <a:pt x="1955" y="2278"/>
                    <a:pt x="3230" y="1002"/>
                    <a:pt x="4505" y="1002"/>
                  </a:cubicBezTo>
                  <a:cubicBezTo>
                    <a:pt x="4505" y="1002"/>
                    <a:pt x="4505" y="1002"/>
                    <a:pt x="4824" y="1002"/>
                  </a:cubicBezTo>
                  <a:cubicBezTo>
                    <a:pt x="5143" y="1002"/>
                    <a:pt x="11837" y="684"/>
                    <a:pt x="16301" y="3872"/>
                  </a:cubicBezTo>
                  <a:cubicBezTo>
                    <a:pt x="17576" y="4828"/>
                    <a:pt x="17895" y="6421"/>
                    <a:pt x="16938" y="7378"/>
                  </a:cubicBezTo>
                  <a:cubicBezTo>
                    <a:pt x="16619" y="7697"/>
                    <a:pt x="16619" y="7697"/>
                    <a:pt x="16301" y="8015"/>
                  </a:cubicBezTo>
                  <a:cubicBezTo>
                    <a:pt x="16301" y="8653"/>
                    <a:pt x="15663" y="8653"/>
                    <a:pt x="15025" y="8653"/>
                  </a:cubicBezTo>
                  <a:lnTo>
                    <a:pt x="15025" y="8653"/>
                  </a:lnTo>
                  <a:close/>
                </a:path>
              </a:pathLst>
            </a:custGeom>
            <a:solidFill>
              <a:srgbClr val="000000"/>
            </a:solidFill>
            <a:ln w="3186" cap="flat">
              <a:noFill/>
              <a:prstDash val="solid"/>
              <a:miter/>
            </a:ln>
          </p:spPr>
          <p:txBody>
            <a:bodyPr rtlCol="0" anchor="ctr"/>
            <a:lstStyle/>
            <a:p>
              <a:endParaRPr lang="fr-FR"/>
            </a:p>
          </p:txBody>
        </p:sp>
        <p:sp>
          <p:nvSpPr>
            <p:cNvPr id="1716" name="Forme libre 1715">
              <a:extLst>
                <a:ext uri="{FF2B5EF4-FFF2-40B4-BE49-F238E27FC236}">
                  <a16:creationId xmlns:a16="http://schemas.microsoft.com/office/drawing/2014/main" id="{92B206A0-0166-4CF9-E548-A75941A7178C}"/>
                </a:ext>
              </a:extLst>
            </p:cNvPr>
            <p:cNvSpPr/>
            <p:nvPr/>
          </p:nvSpPr>
          <p:spPr>
            <a:xfrm>
              <a:off x="8483377" y="5803058"/>
              <a:ext cx="10201" cy="1053"/>
            </a:xfrm>
            <a:custGeom>
              <a:avLst/>
              <a:gdLst>
                <a:gd name="connsiteX0" fmla="*/ 12418 w 10201"/>
                <a:gd name="connsiteY0" fmla="*/ 1410 h 1053"/>
                <a:gd name="connsiteX1" fmla="*/ 2216 w 10201"/>
                <a:gd name="connsiteY1" fmla="*/ 2047 h 1053"/>
                <a:gd name="connsiteX2" fmla="*/ 12418 w 10201"/>
                <a:gd name="connsiteY2" fmla="*/ 1410 h 1053"/>
              </a:gdLst>
              <a:ahLst/>
              <a:cxnLst>
                <a:cxn ang="0">
                  <a:pos x="connsiteX0" y="connsiteY0"/>
                </a:cxn>
                <a:cxn ang="0">
                  <a:pos x="connsiteX1" y="connsiteY1"/>
                </a:cxn>
                <a:cxn ang="0">
                  <a:pos x="connsiteX2" y="connsiteY2"/>
                </a:cxn>
              </a:cxnLst>
              <a:rect l="l" t="t" r="r" b="b"/>
              <a:pathLst>
                <a:path w="10201" h="1053">
                  <a:moveTo>
                    <a:pt x="12418" y="1410"/>
                  </a:moveTo>
                  <a:cubicBezTo>
                    <a:pt x="12418" y="1410"/>
                    <a:pt x="6679" y="135"/>
                    <a:pt x="2216" y="2047"/>
                  </a:cubicBezTo>
                  <a:lnTo>
                    <a:pt x="12418" y="1410"/>
                  </a:lnTo>
                  <a:close/>
                </a:path>
              </a:pathLst>
            </a:custGeom>
            <a:solidFill>
              <a:srgbClr val="FFD26C"/>
            </a:solidFill>
            <a:ln w="3186" cap="flat">
              <a:noFill/>
              <a:prstDash val="solid"/>
              <a:miter/>
            </a:ln>
          </p:spPr>
          <p:txBody>
            <a:bodyPr rtlCol="0" anchor="ctr"/>
            <a:lstStyle/>
            <a:p>
              <a:endParaRPr lang="fr-FR"/>
            </a:p>
          </p:txBody>
        </p:sp>
        <p:sp>
          <p:nvSpPr>
            <p:cNvPr id="1717" name="Forme libre 1716">
              <a:extLst>
                <a:ext uri="{FF2B5EF4-FFF2-40B4-BE49-F238E27FC236}">
                  <a16:creationId xmlns:a16="http://schemas.microsoft.com/office/drawing/2014/main" id="{7C972279-04D8-56FB-5A75-6722F0485993}"/>
                </a:ext>
              </a:extLst>
            </p:cNvPr>
            <p:cNvSpPr/>
            <p:nvPr/>
          </p:nvSpPr>
          <p:spPr>
            <a:xfrm>
              <a:off x="8397523" y="5800432"/>
              <a:ext cx="230588" cy="985181"/>
            </a:xfrm>
            <a:custGeom>
              <a:avLst/>
              <a:gdLst>
                <a:gd name="connsiteX0" fmla="*/ 88075 w 230588"/>
                <a:gd name="connsiteY0" fmla="*/ 7645 h 985181"/>
                <a:gd name="connsiteX1" fmla="*/ 85525 w 230588"/>
                <a:gd name="connsiteY1" fmla="*/ 5095 h 985181"/>
                <a:gd name="connsiteX2" fmla="*/ 85844 w 230588"/>
                <a:gd name="connsiteY2" fmla="*/ 3820 h 985181"/>
                <a:gd name="connsiteX3" fmla="*/ 87119 w 230588"/>
                <a:gd name="connsiteY3" fmla="*/ 2545 h 985181"/>
                <a:gd name="connsiteX4" fmla="*/ 98914 w 230588"/>
                <a:gd name="connsiteY4" fmla="*/ 1589 h 985181"/>
                <a:gd name="connsiteX5" fmla="*/ 100508 w 230588"/>
                <a:gd name="connsiteY5" fmla="*/ 2864 h 985181"/>
                <a:gd name="connsiteX6" fmla="*/ 100508 w 230588"/>
                <a:gd name="connsiteY6" fmla="*/ 5733 h 985181"/>
                <a:gd name="connsiteX7" fmla="*/ 97639 w 230588"/>
                <a:gd name="connsiteY7" fmla="*/ 6689 h 985181"/>
                <a:gd name="connsiteX8" fmla="*/ 89350 w 230588"/>
                <a:gd name="connsiteY8" fmla="*/ 7327 h 985181"/>
                <a:gd name="connsiteX9" fmla="*/ 88075 w 230588"/>
                <a:gd name="connsiteY9" fmla="*/ 7645 h 985181"/>
                <a:gd name="connsiteX10" fmla="*/ 83612 w 230588"/>
                <a:gd name="connsiteY10" fmla="*/ 986279 h 985181"/>
                <a:gd name="connsiteX11" fmla="*/ 9651 w 230588"/>
                <a:gd name="connsiteY11" fmla="*/ 965877 h 985181"/>
                <a:gd name="connsiteX12" fmla="*/ 9013 w 230588"/>
                <a:gd name="connsiteY12" fmla="*/ 964602 h 985181"/>
                <a:gd name="connsiteX13" fmla="*/ 2318 w 230588"/>
                <a:gd name="connsiteY13" fmla="*/ 388579 h 985181"/>
                <a:gd name="connsiteX14" fmla="*/ 3912 w 230588"/>
                <a:gd name="connsiteY14" fmla="*/ 386985 h 985181"/>
                <a:gd name="connsiteX15" fmla="*/ 4869 w 230588"/>
                <a:gd name="connsiteY15" fmla="*/ 386985 h 985181"/>
                <a:gd name="connsiteX16" fmla="*/ 182759 w 230588"/>
                <a:gd name="connsiteY16" fmla="*/ 388261 h 985181"/>
                <a:gd name="connsiteX17" fmla="*/ 184990 w 230588"/>
                <a:gd name="connsiteY17" fmla="*/ 389535 h 985181"/>
                <a:gd name="connsiteX18" fmla="*/ 184990 w 230588"/>
                <a:gd name="connsiteY18" fmla="*/ 389854 h 985181"/>
                <a:gd name="connsiteX19" fmla="*/ 232810 w 230588"/>
                <a:gd name="connsiteY19" fmla="*/ 969065 h 985181"/>
                <a:gd name="connsiteX20" fmla="*/ 231854 w 230588"/>
                <a:gd name="connsiteY20" fmla="*/ 970659 h 985181"/>
                <a:gd name="connsiteX21" fmla="*/ 158530 w 230588"/>
                <a:gd name="connsiteY21" fmla="*/ 985641 h 985181"/>
                <a:gd name="connsiteX22" fmla="*/ 156936 w 230588"/>
                <a:gd name="connsiteY22" fmla="*/ 984047 h 985181"/>
                <a:gd name="connsiteX23" fmla="*/ 103378 w 230588"/>
                <a:gd name="connsiteY23" fmla="*/ 667506 h 985181"/>
                <a:gd name="connsiteX24" fmla="*/ 92857 w 230588"/>
                <a:gd name="connsiteY24" fmla="*/ 876621 h 985181"/>
                <a:gd name="connsiteX25" fmla="*/ 86162 w 230588"/>
                <a:gd name="connsiteY25" fmla="*/ 984366 h 985181"/>
                <a:gd name="connsiteX26" fmla="*/ 84568 w 230588"/>
                <a:gd name="connsiteY26" fmla="*/ 985960 h 985181"/>
                <a:gd name="connsiteX27" fmla="*/ 83612 w 230588"/>
                <a:gd name="connsiteY27" fmla="*/ 986279 h 985181"/>
                <a:gd name="connsiteX28" fmla="*/ 12520 w 230588"/>
                <a:gd name="connsiteY28" fmla="*/ 963327 h 985181"/>
                <a:gd name="connsiteX29" fmla="*/ 82974 w 230588"/>
                <a:gd name="connsiteY29" fmla="*/ 982772 h 985181"/>
                <a:gd name="connsiteX30" fmla="*/ 89669 w 230588"/>
                <a:gd name="connsiteY30" fmla="*/ 876621 h 985181"/>
                <a:gd name="connsiteX31" fmla="*/ 100827 w 230588"/>
                <a:gd name="connsiteY31" fmla="*/ 649973 h 985181"/>
                <a:gd name="connsiteX32" fmla="*/ 102421 w 230588"/>
                <a:gd name="connsiteY32" fmla="*/ 648061 h 985181"/>
                <a:gd name="connsiteX33" fmla="*/ 102421 w 230588"/>
                <a:gd name="connsiteY33" fmla="*/ 648061 h 985181"/>
                <a:gd name="connsiteX34" fmla="*/ 104334 w 230588"/>
                <a:gd name="connsiteY34" fmla="*/ 649654 h 985181"/>
                <a:gd name="connsiteX35" fmla="*/ 160443 w 230588"/>
                <a:gd name="connsiteY35" fmla="*/ 982134 h 985181"/>
                <a:gd name="connsiteX36" fmla="*/ 229303 w 230588"/>
                <a:gd name="connsiteY36" fmla="*/ 968108 h 985181"/>
                <a:gd name="connsiteX37" fmla="*/ 181802 w 230588"/>
                <a:gd name="connsiteY37" fmla="*/ 392086 h 985181"/>
                <a:gd name="connsiteX38" fmla="*/ 6144 w 230588"/>
                <a:gd name="connsiteY38" fmla="*/ 390811 h 985181"/>
                <a:gd name="connsiteX39" fmla="*/ 12520 w 230588"/>
                <a:gd name="connsiteY39" fmla="*/ 963327 h 985181"/>
                <a:gd name="connsiteX40" fmla="*/ 12520 w 230588"/>
                <a:gd name="connsiteY40" fmla="*/ 963327 h 985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0588" h="985181">
                  <a:moveTo>
                    <a:pt x="88075" y="7645"/>
                  </a:moveTo>
                  <a:cubicBezTo>
                    <a:pt x="86481" y="7645"/>
                    <a:pt x="85525" y="6370"/>
                    <a:pt x="85525" y="5095"/>
                  </a:cubicBezTo>
                  <a:cubicBezTo>
                    <a:pt x="85525" y="4776"/>
                    <a:pt x="85525" y="4139"/>
                    <a:pt x="85844" y="3820"/>
                  </a:cubicBezTo>
                  <a:cubicBezTo>
                    <a:pt x="86162" y="3183"/>
                    <a:pt x="86481" y="2864"/>
                    <a:pt x="87119" y="2545"/>
                  </a:cubicBezTo>
                  <a:cubicBezTo>
                    <a:pt x="92220" y="-5"/>
                    <a:pt x="98914" y="1589"/>
                    <a:pt x="98914" y="1589"/>
                  </a:cubicBezTo>
                  <a:cubicBezTo>
                    <a:pt x="99552" y="1589"/>
                    <a:pt x="100190" y="2226"/>
                    <a:pt x="100508" y="2864"/>
                  </a:cubicBezTo>
                  <a:cubicBezTo>
                    <a:pt x="101146" y="3820"/>
                    <a:pt x="101146" y="5095"/>
                    <a:pt x="100508" y="5733"/>
                  </a:cubicBezTo>
                  <a:cubicBezTo>
                    <a:pt x="99871" y="6689"/>
                    <a:pt x="98914" y="7008"/>
                    <a:pt x="97639" y="6689"/>
                  </a:cubicBezTo>
                  <a:cubicBezTo>
                    <a:pt x="94770" y="6052"/>
                    <a:pt x="91901" y="6370"/>
                    <a:pt x="89350" y="7327"/>
                  </a:cubicBezTo>
                  <a:cubicBezTo>
                    <a:pt x="89032" y="7327"/>
                    <a:pt x="88394" y="7645"/>
                    <a:pt x="88075" y="7645"/>
                  </a:cubicBezTo>
                  <a:close/>
                  <a:moveTo>
                    <a:pt x="83612" y="986279"/>
                  </a:moveTo>
                  <a:cubicBezTo>
                    <a:pt x="77236" y="986279"/>
                    <a:pt x="37067" y="985322"/>
                    <a:pt x="9651" y="965877"/>
                  </a:cubicBezTo>
                  <a:cubicBezTo>
                    <a:pt x="9332" y="965558"/>
                    <a:pt x="9013" y="964921"/>
                    <a:pt x="9013" y="964602"/>
                  </a:cubicBezTo>
                  <a:cubicBezTo>
                    <a:pt x="7738" y="875346"/>
                    <a:pt x="1362" y="427469"/>
                    <a:pt x="2318" y="388579"/>
                  </a:cubicBezTo>
                  <a:cubicBezTo>
                    <a:pt x="2318" y="387623"/>
                    <a:pt x="2956" y="386985"/>
                    <a:pt x="3912" y="386985"/>
                  </a:cubicBezTo>
                  <a:cubicBezTo>
                    <a:pt x="4231" y="386985"/>
                    <a:pt x="4550" y="386985"/>
                    <a:pt x="4869" y="386985"/>
                  </a:cubicBezTo>
                  <a:cubicBezTo>
                    <a:pt x="59383" y="406430"/>
                    <a:pt x="105928" y="406749"/>
                    <a:pt x="182759" y="388261"/>
                  </a:cubicBezTo>
                  <a:cubicBezTo>
                    <a:pt x="183715" y="387941"/>
                    <a:pt x="184671" y="388579"/>
                    <a:pt x="184990" y="389535"/>
                  </a:cubicBezTo>
                  <a:cubicBezTo>
                    <a:pt x="184990" y="389535"/>
                    <a:pt x="184990" y="389854"/>
                    <a:pt x="184990" y="389854"/>
                  </a:cubicBezTo>
                  <a:cubicBezTo>
                    <a:pt x="195192" y="548603"/>
                    <a:pt x="219739" y="829442"/>
                    <a:pt x="232810" y="969065"/>
                  </a:cubicBezTo>
                  <a:cubicBezTo>
                    <a:pt x="232810" y="969702"/>
                    <a:pt x="232491" y="970340"/>
                    <a:pt x="231854" y="970659"/>
                  </a:cubicBezTo>
                  <a:cubicBezTo>
                    <a:pt x="200930" y="989466"/>
                    <a:pt x="160124" y="985641"/>
                    <a:pt x="158530" y="985641"/>
                  </a:cubicBezTo>
                  <a:cubicBezTo>
                    <a:pt x="157892" y="985641"/>
                    <a:pt x="157255" y="985004"/>
                    <a:pt x="156936" y="984047"/>
                  </a:cubicBezTo>
                  <a:lnTo>
                    <a:pt x="103378" y="667506"/>
                  </a:lnTo>
                  <a:cubicBezTo>
                    <a:pt x="100190" y="767281"/>
                    <a:pt x="96683" y="818285"/>
                    <a:pt x="92857" y="876621"/>
                  </a:cubicBezTo>
                  <a:cubicBezTo>
                    <a:pt x="90626" y="908179"/>
                    <a:pt x="88394" y="941013"/>
                    <a:pt x="86162" y="984366"/>
                  </a:cubicBezTo>
                  <a:cubicBezTo>
                    <a:pt x="86162" y="985322"/>
                    <a:pt x="85206" y="985960"/>
                    <a:pt x="84568" y="985960"/>
                  </a:cubicBezTo>
                  <a:lnTo>
                    <a:pt x="83612" y="986279"/>
                  </a:lnTo>
                  <a:close/>
                  <a:moveTo>
                    <a:pt x="12520" y="963327"/>
                  </a:moveTo>
                  <a:cubicBezTo>
                    <a:pt x="37705" y="980859"/>
                    <a:pt x="74686" y="982453"/>
                    <a:pt x="82974" y="982772"/>
                  </a:cubicBezTo>
                  <a:cubicBezTo>
                    <a:pt x="85206" y="940057"/>
                    <a:pt x="87438" y="907542"/>
                    <a:pt x="89669" y="876621"/>
                  </a:cubicBezTo>
                  <a:cubicBezTo>
                    <a:pt x="93814" y="814779"/>
                    <a:pt x="97320" y="761544"/>
                    <a:pt x="100827" y="649973"/>
                  </a:cubicBezTo>
                  <a:cubicBezTo>
                    <a:pt x="100827" y="649017"/>
                    <a:pt x="101465" y="648061"/>
                    <a:pt x="102421" y="648061"/>
                  </a:cubicBezTo>
                  <a:cubicBezTo>
                    <a:pt x="102421" y="648061"/>
                    <a:pt x="102421" y="648061"/>
                    <a:pt x="102421" y="648061"/>
                  </a:cubicBezTo>
                  <a:cubicBezTo>
                    <a:pt x="103378" y="648061"/>
                    <a:pt x="104334" y="648698"/>
                    <a:pt x="104334" y="649654"/>
                  </a:cubicBezTo>
                  <a:lnTo>
                    <a:pt x="160443" y="982134"/>
                  </a:lnTo>
                  <a:cubicBezTo>
                    <a:pt x="167775" y="982453"/>
                    <a:pt x="202524" y="984047"/>
                    <a:pt x="229303" y="968108"/>
                  </a:cubicBezTo>
                  <a:cubicBezTo>
                    <a:pt x="215914" y="828486"/>
                    <a:pt x="192004" y="550835"/>
                    <a:pt x="181802" y="392086"/>
                  </a:cubicBezTo>
                  <a:cubicBezTo>
                    <a:pt x="106247" y="409937"/>
                    <a:pt x="60021" y="409618"/>
                    <a:pt x="6144" y="390811"/>
                  </a:cubicBezTo>
                  <a:cubicBezTo>
                    <a:pt x="5187" y="431295"/>
                    <a:pt x="8694" y="710540"/>
                    <a:pt x="12520" y="963327"/>
                  </a:cubicBezTo>
                  <a:lnTo>
                    <a:pt x="12520" y="963327"/>
                  </a:lnTo>
                  <a:close/>
                </a:path>
              </a:pathLst>
            </a:custGeom>
            <a:solidFill>
              <a:srgbClr val="000000"/>
            </a:solidFill>
            <a:ln w="3186" cap="flat">
              <a:noFill/>
              <a:prstDash val="solid"/>
              <a:miter/>
            </a:ln>
          </p:spPr>
          <p:txBody>
            <a:bodyPr rtlCol="0" anchor="ctr"/>
            <a:lstStyle/>
            <a:p>
              <a:endParaRPr lang="fr-FR"/>
            </a:p>
          </p:txBody>
        </p:sp>
        <p:sp>
          <p:nvSpPr>
            <p:cNvPr id="1718" name="Forme libre 1717">
              <a:extLst>
                <a:ext uri="{FF2B5EF4-FFF2-40B4-BE49-F238E27FC236}">
                  <a16:creationId xmlns:a16="http://schemas.microsoft.com/office/drawing/2014/main" id="{1D6D4939-0DC8-82DA-1900-1FF34CEBBBBC}"/>
                </a:ext>
              </a:extLst>
            </p:cNvPr>
            <p:cNvSpPr/>
            <p:nvPr/>
          </p:nvSpPr>
          <p:spPr>
            <a:xfrm>
              <a:off x="8298058" y="5924577"/>
              <a:ext cx="252139" cy="171849"/>
            </a:xfrm>
            <a:custGeom>
              <a:avLst/>
              <a:gdLst>
                <a:gd name="connsiteX0" fmla="*/ 74667 w 252139"/>
                <a:gd name="connsiteY0" fmla="*/ 172886 h 171849"/>
                <a:gd name="connsiteX1" fmla="*/ 35455 w 252139"/>
                <a:gd name="connsiteY1" fmla="*/ 165874 h 171849"/>
                <a:gd name="connsiteX2" fmla="*/ 4212 w 252139"/>
                <a:gd name="connsiteY2" fmla="*/ 135590 h 171849"/>
                <a:gd name="connsiteX3" fmla="*/ 29079 w 252139"/>
                <a:gd name="connsiteY3" fmla="*/ 59403 h 171849"/>
                <a:gd name="connsiteX4" fmla="*/ 172857 w 252139"/>
                <a:gd name="connsiteY4" fmla="*/ 1705 h 171849"/>
                <a:gd name="connsiteX5" fmla="*/ 174451 w 252139"/>
                <a:gd name="connsiteY5" fmla="*/ 3618 h 171849"/>
                <a:gd name="connsiteX6" fmla="*/ 173814 w 252139"/>
                <a:gd name="connsiteY6" fmla="*/ 4893 h 171849"/>
                <a:gd name="connsiteX7" fmla="*/ 172538 w 252139"/>
                <a:gd name="connsiteY7" fmla="*/ 5212 h 171849"/>
                <a:gd name="connsiteX8" fmla="*/ 31629 w 252139"/>
                <a:gd name="connsiteY8" fmla="*/ 61635 h 171849"/>
                <a:gd name="connsiteX9" fmla="*/ 7082 w 252139"/>
                <a:gd name="connsiteY9" fmla="*/ 134634 h 171849"/>
                <a:gd name="connsiteX10" fmla="*/ 36092 w 252139"/>
                <a:gd name="connsiteY10" fmla="*/ 162686 h 171849"/>
                <a:gd name="connsiteX11" fmla="*/ 178277 w 252139"/>
                <a:gd name="connsiteY11" fmla="*/ 139097 h 171849"/>
                <a:gd name="connsiteX12" fmla="*/ 245862 w 252139"/>
                <a:gd name="connsiteY12" fmla="*/ 114551 h 171849"/>
                <a:gd name="connsiteX13" fmla="*/ 66697 w 252139"/>
                <a:gd name="connsiteY13" fmla="*/ 97975 h 171849"/>
                <a:gd name="connsiteX14" fmla="*/ 65422 w 252139"/>
                <a:gd name="connsiteY14" fmla="*/ 97656 h 171849"/>
                <a:gd name="connsiteX15" fmla="*/ 65422 w 252139"/>
                <a:gd name="connsiteY15" fmla="*/ 95106 h 171849"/>
                <a:gd name="connsiteX16" fmla="*/ 66697 w 252139"/>
                <a:gd name="connsiteY16" fmla="*/ 94468 h 171849"/>
                <a:gd name="connsiteX17" fmla="*/ 253195 w 252139"/>
                <a:gd name="connsiteY17" fmla="*/ 113276 h 171849"/>
                <a:gd name="connsiteX18" fmla="*/ 254151 w 252139"/>
                <a:gd name="connsiteY18" fmla="*/ 113913 h 171849"/>
                <a:gd name="connsiteX19" fmla="*/ 253513 w 252139"/>
                <a:gd name="connsiteY19" fmla="*/ 116145 h 171849"/>
                <a:gd name="connsiteX20" fmla="*/ 252876 w 252139"/>
                <a:gd name="connsiteY20" fmla="*/ 116464 h 171849"/>
                <a:gd name="connsiteX21" fmla="*/ 180190 w 252139"/>
                <a:gd name="connsiteY21" fmla="*/ 141647 h 171849"/>
                <a:gd name="connsiteX22" fmla="*/ 74667 w 252139"/>
                <a:gd name="connsiteY22" fmla="*/ 172886 h 171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2139" h="171849">
                  <a:moveTo>
                    <a:pt x="74667" y="172886"/>
                  </a:moveTo>
                  <a:cubicBezTo>
                    <a:pt x="61278" y="172886"/>
                    <a:pt x="48207" y="170655"/>
                    <a:pt x="35455" y="165874"/>
                  </a:cubicBezTo>
                  <a:cubicBezTo>
                    <a:pt x="19515" y="160773"/>
                    <a:pt x="8357" y="149935"/>
                    <a:pt x="4212" y="135590"/>
                  </a:cubicBezTo>
                  <a:cubicBezTo>
                    <a:pt x="-2164" y="114233"/>
                    <a:pt x="6763" y="87137"/>
                    <a:pt x="29079" y="59403"/>
                  </a:cubicBezTo>
                  <a:cubicBezTo>
                    <a:pt x="84869" y="-9452"/>
                    <a:pt x="172220" y="1705"/>
                    <a:pt x="172857" y="1705"/>
                  </a:cubicBezTo>
                  <a:cubicBezTo>
                    <a:pt x="173814" y="1705"/>
                    <a:pt x="174451" y="2662"/>
                    <a:pt x="174451" y="3618"/>
                  </a:cubicBezTo>
                  <a:cubicBezTo>
                    <a:pt x="174451" y="3937"/>
                    <a:pt x="174132" y="4575"/>
                    <a:pt x="173814" y="4893"/>
                  </a:cubicBezTo>
                  <a:cubicBezTo>
                    <a:pt x="173495" y="5212"/>
                    <a:pt x="172857" y="5212"/>
                    <a:pt x="172538" y="5212"/>
                  </a:cubicBezTo>
                  <a:cubicBezTo>
                    <a:pt x="171582" y="5212"/>
                    <a:pt x="86144" y="-5626"/>
                    <a:pt x="31629" y="61635"/>
                  </a:cubicBezTo>
                  <a:cubicBezTo>
                    <a:pt x="9951" y="88412"/>
                    <a:pt x="1344" y="114233"/>
                    <a:pt x="7082" y="134634"/>
                  </a:cubicBezTo>
                  <a:cubicBezTo>
                    <a:pt x="10908" y="148022"/>
                    <a:pt x="21109" y="157586"/>
                    <a:pt x="36092" y="162686"/>
                  </a:cubicBezTo>
                  <a:cubicBezTo>
                    <a:pt x="83912" y="180537"/>
                    <a:pt x="131732" y="159498"/>
                    <a:pt x="178277" y="139097"/>
                  </a:cubicBezTo>
                  <a:cubicBezTo>
                    <a:pt x="202187" y="128577"/>
                    <a:pt x="224503" y="118695"/>
                    <a:pt x="245862" y="114551"/>
                  </a:cubicBezTo>
                  <a:cubicBezTo>
                    <a:pt x="198361" y="96381"/>
                    <a:pt x="109097" y="95744"/>
                    <a:pt x="66697" y="97975"/>
                  </a:cubicBezTo>
                  <a:cubicBezTo>
                    <a:pt x="66378" y="97975"/>
                    <a:pt x="65741" y="97975"/>
                    <a:pt x="65422" y="97656"/>
                  </a:cubicBezTo>
                  <a:cubicBezTo>
                    <a:pt x="64784" y="97019"/>
                    <a:pt x="64784" y="96062"/>
                    <a:pt x="65422" y="95106"/>
                  </a:cubicBezTo>
                  <a:cubicBezTo>
                    <a:pt x="65741" y="94787"/>
                    <a:pt x="66060" y="94468"/>
                    <a:pt x="66697" y="94468"/>
                  </a:cubicBezTo>
                  <a:cubicBezTo>
                    <a:pt x="111010" y="91918"/>
                    <a:pt x="206969" y="92874"/>
                    <a:pt x="253195" y="113276"/>
                  </a:cubicBezTo>
                  <a:cubicBezTo>
                    <a:pt x="253513" y="113276"/>
                    <a:pt x="253832" y="113595"/>
                    <a:pt x="254151" y="113913"/>
                  </a:cubicBezTo>
                  <a:cubicBezTo>
                    <a:pt x="254470" y="114870"/>
                    <a:pt x="254470" y="115826"/>
                    <a:pt x="253513" y="116145"/>
                  </a:cubicBezTo>
                  <a:cubicBezTo>
                    <a:pt x="253195" y="116145"/>
                    <a:pt x="253195" y="116464"/>
                    <a:pt x="252876" y="116464"/>
                  </a:cubicBezTo>
                  <a:cubicBezTo>
                    <a:pt x="230241" y="119651"/>
                    <a:pt x="205694" y="130171"/>
                    <a:pt x="180190" y="141647"/>
                  </a:cubicBezTo>
                  <a:cubicBezTo>
                    <a:pt x="145759" y="157267"/>
                    <a:pt x="110373" y="172886"/>
                    <a:pt x="74667" y="172886"/>
                  </a:cubicBezTo>
                  <a:close/>
                </a:path>
              </a:pathLst>
            </a:custGeom>
            <a:solidFill>
              <a:srgbClr val="000000"/>
            </a:solidFill>
            <a:ln w="3186" cap="flat">
              <a:noFill/>
              <a:prstDash val="solid"/>
              <a:miter/>
            </a:ln>
          </p:spPr>
          <p:txBody>
            <a:bodyPr rtlCol="0" anchor="ctr"/>
            <a:lstStyle/>
            <a:p>
              <a:endParaRPr lang="fr-FR"/>
            </a:p>
          </p:txBody>
        </p:sp>
        <p:sp>
          <p:nvSpPr>
            <p:cNvPr id="1719" name="Forme libre 1718">
              <a:extLst>
                <a:ext uri="{FF2B5EF4-FFF2-40B4-BE49-F238E27FC236}">
                  <a16:creationId xmlns:a16="http://schemas.microsoft.com/office/drawing/2014/main" id="{3F8D4216-5394-5463-4C4C-4A996519A0E3}"/>
                </a:ext>
              </a:extLst>
            </p:cNvPr>
            <p:cNvSpPr/>
            <p:nvPr/>
          </p:nvSpPr>
          <p:spPr>
            <a:xfrm>
              <a:off x="8405152" y="6214482"/>
              <a:ext cx="162706" cy="14554"/>
            </a:xfrm>
            <a:custGeom>
              <a:avLst/>
              <a:gdLst>
                <a:gd name="connsiteX0" fmla="*/ 75978 w 162706"/>
                <a:gd name="connsiteY0" fmla="*/ 15636 h 14554"/>
                <a:gd name="connsiteX1" fmla="*/ 3292 w 162706"/>
                <a:gd name="connsiteY1" fmla="*/ 4479 h 14554"/>
                <a:gd name="connsiteX2" fmla="*/ 2335 w 162706"/>
                <a:gd name="connsiteY2" fmla="*/ 2247 h 14554"/>
                <a:gd name="connsiteX3" fmla="*/ 2654 w 162706"/>
                <a:gd name="connsiteY3" fmla="*/ 1610 h 14554"/>
                <a:gd name="connsiteX4" fmla="*/ 4567 w 162706"/>
                <a:gd name="connsiteY4" fmla="*/ 1291 h 14554"/>
                <a:gd name="connsiteX5" fmla="*/ 162691 w 162706"/>
                <a:gd name="connsiteY5" fmla="*/ 2566 h 14554"/>
                <a:gd name="connsiteX6" fmla="*/ 163966 w 162706"/>
                <a:gd name="connsiteY6" fmla="*/ 2885 h 14554"/>
                <a:gd name="connsiteX7" fmla="*/ 164604 w 162706"/>
                <a:gd name="connsiteY7" fmla="*/ 3523 h 14554"/>
                <a:gd name="connsiteX8" fmla="*/ 164922 w 162706"/>
                <a:gd name="connsiteY8" fmla="*/ 4798 h 14554"/>
                <a:gd name="connsiteX9" fmla="*/ 164285 w 162706"/>
                <a:gd name="connsiteY9" fmla="*/ 6073 h 14554"/>
                <a:gd name="connsiteX10" fmla="*/ 163648 w 162706"/>
                <a:gd name="connsiteY10" fmla="*/ 6392 h 14554"/>
                <a:gd name="connsiteX11" fmla="*/ 75978 w 162706"/>
                <a:gd name="connsiteY11" fmla="*/ 15636 h 14554"/>
                <a:gd name="connsiteX12" fmla="*/ 75978 w 162706"/>
                <a:gd name="connsiteY12" fmla="*/ 15636 h 1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706" h="14554">
                  <a:moveTo>
                    <a:pt x="75978" y="15636"/>
                  </a:moveTo>
                  <a:cubicBezTo>
                    <a:pt x="27839" y="15636"/>
                    <a:pt x="4567" y="5116"/>
                    <a:pt x="3292" y="4479"/>
                  </a:cubicBezTo>
                  <a:cubicBezTo>
                    <a:pt x="2335" y="4160"/>
                    <a:pt x="2016" y="2885"/>
                    <a:pt x="2335" y="2247"/>
                  </a:cubicBezTo>
                  <a:cubicBezTo>
                    <a:pt x="2335" y="1929"/>
                    <a:pt x="2654" y="1929"/>
                    <a:pt x="2654" y="1610"/>
                  </a:cubicBezTo>
                  <a:cubicBezTo>
                    <a:pt x="3292" y="972"/>
                    <a:pt x="3929" y="972"/>
                    <a:pt x="4567" y="1291"/>
                  </a:cubicBezTo>
                  <a:cubicBezTo>
                    <a:pt x="5204" y="1610"/>
                    <a:pt x="55575" y="24562"/>
                    <a:pt x="162691" y="2566"/>
                  </a:cubicBezTo>
                  <a:cubicBezTo>
                    <a:pt x="163010" y="2566"/>
                    <a:pt x="163648" y="2566"/>
                    <a:pt x="163966" y="2885"/>
                  </a:cubicBezTo>
                  <a:cubicBezTo>
                    <a:pt x="164285" y="2885"/>
                    <a:pt x="164285" y="3204"/>
                    <a:pt x="164604" y="3523"/>
                  </a:cubicBezTo>
                  <a:cubicBezTo>
                    <a:pt x="164922" y="3841"/>
                    <a:pt x="164922" y="4479"/>
                    <a:pt x="164922" y="4798"/>
                  </a:cubicBezTo>
                  <a:cubicBezTo>
                    <a:pt x="164922" y="5116"/>
                    <a:pt x="164604" y="5754"/>
                    <a:pt x="164285" y="6073"/>
                  </a:cubicBezTo>
                  <a:cubicBezTo>
                    <a:pt x="163966" y="6073"/>
                    <a:pt x="163966" y="6392"/>
                    <a:pt x="163648" y="6392"/>
                  </a:cubicBezTo>
                  <a:cubicBezTo>
                    <a:pt x="128261" y="13086"/>
                    <a:pt x="99250" y="15636"/>
                    <a:pt x="75978" y="15636"/>
                  </a:cubicBezTo>
                  <a:lnTo>
                    <a:pt x="75978" y="15636"/>
                  </a:lnTo>
                  <a:close/>
                </a:path>
              </a:pathLst>
            </a:custGeom>
            <a:solidFill>
              <a:srgbClr val="FFFFFF"/>
            </a:solidFill>
            <a:ln w="3186" cap="flat">
              <a:noFill/>
              <a:prstDash val="solid"/>
              <a:miter/>
            </a:ln>
          </p:spPr>
          <p:txBody>
            <a:bodyPr rtlCol="0" anchor="ctr"/>
            <a:lstStyle/>
            <a:p>
              <a:endParaRPr lang="fr-FR"/>
            </a:p>
          </p:txBody>
        </p:sp>
        <p:sp>
          <p:nvSpPr>
            <p:cNvPr id="1720" name="Forme libre 1719">
              <a:extLst>
                <a:ext uri="{FF2B5EF4-FFF2-40B4-BE49-F238E27FC236}">
                  <a16:creationId xmlns:a16="http://schemas.microsoft.com/office/drawing/2014/main" id="{B03CD760-A8AA-523E-B4C3-D8D93A8ADB03}"/>
                </a:ext>
              </a:extLst>
            </p:cNvPr>
            <p:cNvSpPr/>
            <p:nvPr/>
          </p:nvSpPr>
          <p:spPr>
            <a:xfrm>
              <a:off x="8457236" y="6204172"/>
              <a:ext cx="38574" cy="24545"/>
            </a:xfrm>
            <a:custGeom>
              <a:avLst/>
              <a:gdLst>
                <a:gd name="connsiteX0" fmla="*/ 5083 w 38574"/>
                <a:gd name="connsiteY0" fmla="*/ 23713 h 24545"/>
                <a:gd name="connsiteX1" fmla="*/ 3489 w 38574"/>
                <a:gd name="connsiteY1" fmla="*/ 22120 h 24545"/>
                <a:gd name="connsiteX2" fmla="*/ 2213 w 38574"/>
                <a:gd name="connsiteY2" fmla="*/ 2993 h 24545"/>
                <a:gd name="connsiteX3" fmla="*/ 3807 w 38574"/>
                <a:gd name="connsiteY3" fmla="*/ 1081 h 24545"/>
                <a:gd name="connsiteX4" fmla="*/ 5720 w 38574"/>
                <a:gd name="connsiteY4" fmla="*/ 2674 h 24545"/>
                <a:gd name="connsiteX5" fmla="*/ 5720 w 38574"/>
                <a:gd name="connsiteY5" fmla="*/ 2674 h 24545"/>
                <a:gd name="connsiteX6" fmla="*/ 6995 w 38574"/>
                <a:gd name="connsiteY6" fmla="*/ 21801 h 24545"/>
                <a:gd name="connsiteX7" fmla="*/ 6039 w 38574"/>
                <a:gd name="connsiteY7" fmla="*/ 23395 h 24545"/>
                <a:gd name="connsiteX8" fmla="*/ 5083 w 38574"/>
                <a:gd name="connsiteY8" fmla="*/ 23713 h 24545"/>
                <a:gd name="connsiteX9" fmla="*/ 5083 w 38574"/>
                <a:gd name="connsiteY9" fmla="*/ 23713 h 24545"/>
                <a:gd name="connsiteX10" fmla="*/ 38875 w 38574"/>
                <a:gd name="connsiteY10" fmla="*/ 25626 h 24545"/>
                <a:gd name="connsiteX11" fmla="*/ 37281 w 38574"/>
                <a:gd name="connsiteY11" fmla="*/ 24032 h 24545"/>
                <a:gd name="connsiteX12" fmla="*/ 36006 w 38574"/>
                <a:gd name="connsiteY12" fmla="*/ 4906 h 24545"/>
                <a:gd name="connsiteX13" fmla="*/ 37600 w 38574"/>
                <a:gd name="connsiteY13" fmla="*/ 2993 h 24545"/>
                <a:gd name="connsiteX14" fmla="*/ 39513 w 38574"/>
                <a:gd name="connsiteY14" fmla="*/ 4587 h 24545"/>
                <a:gd name="connsiteX15" fmla="*/ 40788 w 38574"/>
                <a:gd name="connsiteY15" fmla="*/ 23713 h 24545"/>
                <a:gd name="connsiteX16" fmla="*/ 38875 w 38574"/>
                <a:gd name="connsiteY16" fmla="*/ 25626 h 24545"/>
                <a:gd name="connsiteX17" fmla="*/ 38875 w 38574"/>
                <a:gd name="connsiteY17" fmla="*/ 25626 h 24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74" h="24545">
                  <a:moveTo>
                    <a:pt x="5083" y="23713"/>
                  </a:moveTo>
                  <a:cubicBezTo>
                    <a:pt x="4126" y="23713"/>
                    <a:pt x="3489" y="23076"/>
                    <a:pt x="3489" y="22120"/>
                  </a:cubicBezTo>
                  <a:lnTo>
                    <a:pt x="2213" y="2993"/>
                  </a:lnTo>
                  <a:cubicBezTo>
                    <a:pt x="2213" y="2037"/>
                    <a:pt x="2851" y="1081"/>
                    <a:pt x="3807" y="1081"/>
                  </a:cubicBezTo>
                  <a:cubicBezTo>
                    <a:pt x="4764" y="1081"/>
                    <a:pt x="5720" y="1718"/>
                    <a:pt x="5720" y="2674"/>
                  </a:cubicBezTo>
                  <a:cubicBezTo>
                    <a:pt x="5720" y="2674"/>
                    <a:pt x="5720" y="2674"/>
                    <a:pt x="5720" y="2674"/>
                  </a:cubicBezTo>
                  <a:lnTo>
                    <a:pt x="6995" y="21801"/>
                  </a:lnTo>
                  <a:cubicBezTo>
                    <a:pt x="6995" y="22438"/>
                    <a:pt x="6677" y="23076"/>
                    <a:pt x="6039" y="23395"/>
                  </a:cubicBezTo>
                  <a:cubicBezTo>
                    <a:pt x="5720" y="23713"/>
                    <a:pt x="5401" y="23713"/>
                    <a:pt x="5083" y="23713"/>
                  </a:cubicBezTo>
                  <a:lnTo>
                    <a:pt x="5083" y="23713"/>
                  </a:lnTo>
                  <a:close/>
                  <a:moveTo>
                    <a:pt x="38875" y="25626"/>
                  </a:moveTo>
                  <a:cubicBezTo>
                    <a:pt x="37919" y="25626"/>
                    <a:pt x="37281" y="24989"/>
                    <a:pt x="37281" y="24032"/>
                  </a:cubicBezTo>
                  <a:lnTo>
                    <a:pt x="36006" y="4906"/>
                  </a:lnTo>
                  <a:cubicBezTo>
                    <a:pt x="36006" y="3950"/>
                    <a:pt x="36644" y="2993"/>
                    <a:pt x="37600" y="2993"/>
                  </a:cubicBezTo>
                  <a:cubicBezTo>
                    <a:pt x="38557" y="2993"/>
                    <a:pt x="39513" y="3631"/>
                    <a:pt x="39513" y="4587"/>
                  </a:cubicBezTo>
                  <a:lnTo>
                    <a:pt x="40788" y="23713"/>
                  </a:lnTo>
                  <a:cubicBezTo>
                    <a:pt x="40469" y="24670"/>
                    <a:pt x="39832" y="25626"/>
                    <a:pt x="38875" y="25626"/>
                  </a:cubicBezTo>
                  <a:lnTo>
                    <a:pt x="38875" y="25626"/>
                  </a:lnTo>
                  <a:close/>
                </a:path>
              </a:pathLst>
            </a:custGeom>
            <a:solidFill>
              <a:srgbClr val="FFFFFF"/>
            </a:solidFill>
            <a:ln w="3186" cap="flat">
              <a:noFill/>
              <a:prstDash val="solid"/>
              <a:miter/>
            </a:ln>
          </p:spPr>
          <p:txBody>
            <a:bodyPr rtlCol="0" anchor="ctr"/>
            <a:lstStyle/>
            <a:p>
              <a:endParaRPr lang="fr-FR"/>
            </a:p>
          </p:txBody>
        </p:sp>
        <p:sp>
          <p:nvSpPr>
            <p:cNvPr id="1721" name="Forme libre 1720">
              <a:extLst>
                <a:ext uri="{FF2B5EF4-FFF2-40B4-BE49-F238E27FC236}">
                  <a16:creationId xmlns:a16="http://schemas.microsoft.com/office/drawing/2014/main" id="{520DB236-27A5-5FEC-1F33-0169700C6062}"/>
                </a:ext>
              </a:extLst>
            </p:cNvPr>
            <p:cNvSpPr/>
            <p:nvPr/>
          </p:nvSpPr>
          <p:spPr>
            <a:xfrm>
              <a:off x="8462018" y="5908032"/>
              <a:ext cx="34111" cy="50366"/>
            </a:xfrm>
            <a:custGeom>
              <a:avLst/>
              <a:gdLst>
                <a:gd name="connsiteX0" fmla="*/ 36325 w 34111"/>
                <a:gd name="connsiteY0" fmla="*/ 20466 h 50366"/>
                <a:gd name="connsiteX1" fmla="*/ 13691 w 34111"/>
                <a:gd name="connsiteY1" fmla="*/ 51387 h 50366"/>
                <a:gd name="connsiteX2" fmla="*/ 2214 w 34111"/>
                <a:gd name="connsiteY2" fmla="*/ 18235 h 50366"/>
                <a:gd name="connsiteX3" fmla="*/ 15922 w 34111"/>
                <a:gd name="connsiteY3" fmla="*/ 1021 h 50366"/>
                <a:gd name="connsiteX4" fmla="*/ 36325 w 34111"/>
                <a:gd name="connsiteY4" fmla="*/ 20466 h 50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1" h="50366">
                  <a:moveTo>
                    <a:pt x="36325" y="20466"/>
                  </a:moveTo>
                  <a:lnTo>
                    <a:pt x="13691" y="51387"/>
                  </a:lnTo>
                  <a:lnTo>
                    <a:pt x="2214" y="18235"/>
                  </a:lnTo>
                  <a:lnTo>
                    <a:pt x="15922" y="1021"/>
                  </a:lnTo>
                  <a:lnTo>
                    <a:pt x="36325" y="20466"/>
                  </a:lnTo>
                  <a:close/>
                </a:path>
              </a:pathLst>
            </a:custGeom>
            <a:solidFill>
              <a:srgbClr val="FFFFFF"/>
            </a:solidFill>
            <a:ln w="3186" cap="flat">
              <a:noFill/>
              <a:prstDash val="solid"/>
              <a:miter/>
            </a:ln>
          </p:spPr>
          <p:txBody>
            <a:bodyPr rtlCol="0" anchor="ctr"/>
            <a:lstStyle/>
            <a:p>
              <a:endParaRPr lang="fr-FR"/>
            </a:p>
          </p:txBody>
        </p:sp>
        <p:sp>
          <p:nvSpPr>
            <p:cNvPr id="1722" name="Forme libre 1721">
              <a:extLst>
                <a:ext uri="{FF2B5EF4-FFF2-40B4-BE49-F238E27FC236}">
                  <a16:creationId xmlns:a16="http://schemas.microsoft.com/office/drawing/2014/main" id="{5AB34D7C-3AF1-48EB-8B72-48F946D08F45}"/>
                </a:ext>
              </a:extLst>
            </p:cNvPr>
            <p:cNvSpPr/>
            <p:nvPr/>
          </p:nvSpPr>
          <p:spPr>
            <a:xfrm>
              <a:off x="8460292" y="5906438"/>
              <a:ext cx="37640" cy="53872"/>
            </a:xfrm>
            <a:custGeom>
              <a:avLst/>
              <a:gdLst>
                <a:gd name="connsiteX0" fmla="*/ 15417 w 37640"/>
                <a:gd name="connsiteY0" fmla="*/ 54894 h 53872"/>
                <a:gd name="connsiteX1" fmla="*/ 15417 w 37640"/>
                <a:gd name="connsiteY1" fmla="*/ 54894 h 53872"/>
                <a:gd name="connsiteX2" fmla="*/ 13823 w 37640"/>
                <a:gd name="connsiteY2" fmla="*/ 53618 h 53872"/>
                <a:gd name="connsiteX3" fmla="*/ 2346 w 37640"/>
                <a:gd name="connsiteY3" fmla="*/ 20466 h 53872"/>
                <a:gd name="connsiteX4" fmla="*/ 2665 w 37640"/>
                <a:gd name="connsiteY4" fmla="*/ 18872 h 53872"/>
                <a:gd name="connsiteX5" fmla="*/ 16373 w 37640"/>
                <a:gd name="connsiteY5" fmla="*/ 1659 h 53872"/>
                <a:gd name="connsiteX6" fmla="*/ 17648 w 37640"/>
                <a:gd name="connsiteY6" fmla="*/ 1021 h 53872"/>
                <a:gd name="connsiteX7" fmla="*/ 18923 w 37640"/>
                <a:gd name="connsiteY7" fmla="*/ 1339 h 53872"/>
                <a:gd name="connsiteX8" fmla="*/ 39327 w 37640"/>
                <a:gd name="connsiteY8" fmla="*/ 20466 h 53872"/>
                <a:gd name="connsiteX9" fmla="*/ 39645 w 37640"/>
                <a:gd name="connsiteY9" fmla="*/ 22698 h 53872"/>
                <a:gd name="connsiteX10" fmla="*/ 17011 w 37640"/>
                <a:gd name="connsiteY10" fmla="*/ 53618 h 53872"/>
                <a:gd name="connsiteX11" fmla="*/ 15417 w 37640"/>
                <a:gd name="connsiteY11" fmla="*/ 54894 h 53872"/>
                <a:gd name="connsiteX12" fmla="*/ 15417 w 37640"/>
                <a:gd name="connsiteY12" fmla="*/ 54894 h 53872"/>
                <a:gd name="connsiteX13" fmla="*/ 5853 w 37640"/>
                <a:gd name="connsiteY13" fmla="*/ 20466 h 53872"/>
                <a:gd name="connsiteX14" fmla="*/ 16054 w 37640"/>
                <a:gd name="connsiteY14" fmla="*/ 49475 h 53872"/>
                <a:gd name="connsiteX15" fmla="*/ 35820 w 37640"/>
                <a:gd name="connsiteY15" fmla="*/ 22379 h 53872"/>
                <a:gd name="connsiteX16" fmla="*/ 17967 w 37640"/>
                <a:gd name="connsiteY16" fmla="*/ 5802 h 53872"/>
                <a:gd name="connsiteX17" fmla="*/ 5853 w 37640"/>
                <a:gd name="connsiteY17" fmla="*/ 20466 h 53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40" h="53872">
                  <a:moveTo>
                    <a:pt x="15417" y="54894"/>
                  </a:moveTo>
                  <a:lnTo>
                    <a:pt x="15417" y="54894"/>
                  </a:lnTo>
                  <a:cubicBezTo>
                    <a:pt x="14460" y="54894"/>
                    <a:pt x="14141" y="54256"/>
                    <a:pt x="13823" y="53618"/>
                  </a:cubicBezTo>
                  <a:lnTo>
                    <a:pt x="2346" y="20466"/>
                  </a:lnTo>
                  <a:cubicBezTo>
                    <a:pt x="2027" y="19828"/>
                    <a:pt x="2346" y="19191"/>
                    <a:pt x="2665" y="18872"/>
                  </a:cubicBezTo>
                  <a:lnTo>
                    <a:pt x="16373" y="1659"/>
                  </a:lnTo>
                  <a:cubicBezTo>
                    <a:pt x="16692" y="1339"/>
                    <a:pt x="17011" y="1021"/>
                    <a:pt x="17648" y="1021"/>
                  </a:cubicBezTo>
                  <a:cubicBezTo>
                    <a:pt x="18286" y="1021"/>
                    <a:pt x="18605" y="1021"/>
                    <a:pt x="18923" y="1339"/>
                  </a:cubicBezTo>
                  <a:lnTo>
                    <a:pt x="39327" y="20466"/>
                  </a:lnTo>
                  <a:cubicBezTo>
                    <a:pt x="39964" y="21104"/>
                    <a:pt x="39964" y="22060"/>
                    <a:pt x="39645" y="22698"/>
                  </a:cubicBezTo>
                  <a:lnTo>
                    <a:pt x="17011" y="53618"/>
                  </a:lnTo>
                  <a:cubicBezTo>
                    <a:pt x="16373" y="54575"/>
                    <a:pt x="16054" y="54894"/>
                    <a:pt x="15417" y="54894"/>
                  </a:cubicBezTo>
                  <a:lnTo>
                    <a:pt x="15417" y="54894"/>
                  </a:lnTo>
                  <a:close/>
                  <a:moveTo>
                    <a:pt x="5853" y="20466"/>
                  </a:moveTo>
                  <a:lnTo>
                    <a:pt x="16054" y="49475"/>
                  </a:lnTo>
                  <a:lnTo>
                    <a:pt x="35820" y="22379"/>
                  </a:lnTo>
                  <a:lnTo>
                    <a:pt x="17967" y="5802"/>
                  </a:lnTo>
                  <a:lnTo>
                    <a:pt x="5853" y="20466"/>
                  </a:lnTo>
                  <a:close/>
                </a:path>
              </a:pathLst>
            </a:custGeom>
            <a:solidFill>
              <a:srgbClr val="000000"/>
            </a:solidFill>
            <a:ln w="3186" cap="flat">
              <a:noFill/>
              <a:prstDash val="solid"/>
              <a:miter/>
            </a:ln>
          </p:spPr>
          <p:txBody>
            <a:bodyPr rtlCol="0" anchor="ctr"/>
            <a:lstStyle/>
            <a:p>
              <a:endParaRPr lang="fr-FR"/>
            </a:p>
          </p:txBody>
        </p:sp>
        <p:sp>
          <p:nvSpPr>
            <p:cNvPr id="1723" name="Forme libre 1722">
              <a:extLst>
                <a:ext uri="{FF2B5EF4-FFF2-40B4-BE49-F238E27FC236}">
                  <a16:creationId xmlns:a16="http://schemas.microsoft.com/office/drawing/2014/main" id="{9B3B3679-ED71-03E0-AA54-29C5755F98D6}"/>
                </a:ext>
              </a:extLst>
            </p:cNvPr>
            <p:cNvSpPr/>
            <p:nvPr/>
          </p:nvSpPr>
          <p:spPr>
            <a:xfrm>
              <a:off x="8496129" y="5908988"/>
              <a:ext cx="49095" cy="51959"/>
            </a:xfrm>
            <a:custGeom>
              <a:avLst/>
              <a:gdLst>
                <a:gd name="connsiteX0" fmla="*/ 2223 w 49095"/>
                <a:gd name="connsiteY0" fmla="*/ 19829 h 51959"/>
                <a:gd name="connsiteX1" fmla="*/ 25495 w 49095"/>
                <a:gd name="connsiteY1" fmla="*/ 52981 h 51959"/>
                <a:gd name="connsiteX2" fmla="*/ 51318 w 49095"/>
                <a:gd name="connsiteY2" fmla="*/ 21423 h 51959"/>
                <a:gd name="connsiteX3" fmla="*/ 36972 w 49095"/>
                <a:gd name="connsiteY3" fmla="*/ 1021 h 51959"/>
                <a:gd name="connsiteX4" fmla="*/ 2223 w 49095"/>
                <a:gd name="connsiteY4" fmla="*/ 19829 h 51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095" h="51959">
                  <a:moveTo>
                    <a:pt x="2223" y="19829"/>
                  </a:moveTo>
                  <a:lnTo>
                    <a:pt x="25495" y="52981"/>
                  </a:lnTo>
                  <a:lnTo>
                    <a:pt x="51318" y="21423"/>
                  </a:lnTo>
                  <a:lnTo>
                    <a:pt x="36972" y="1021"/>
                  </a:lnTo>
                  <a:lnTo>
                    <a:pt x="2223" y="19829"/>
                  </a:lnTo>
                  <a:close/>
                </a:path>
              </a:pathLst>
            </a:custGeom>
            <a:solidFill>
              <a:srgbClr val="FFFFFF"/>
            </a:solidFill>
            <a:ln w="3186" cap="flat">
              <a:noFill/>
              <a:prstDash val="solid"/>
              <a:miter/>
            </a:ln>
          </p:spPr>
          <p:txBody>
            <a:bodyPr rtlCol="0" anchor="ctr"/>
            <a:lstStyle/>
            <a:p>
              <a:endParaRPr lang="fr-FR"/>
            </a:p>
          </p:txBody>
        </p:sp>
        <p:sp>
          <p:nvSpPr>
            <p:cNvPr id="1724" name="Forme libre 1723">
              <a:extLst>
                <a:ext uri="{FF2B5EF4-FFF2-40B4-BE49-F238E27FC236}">
                  <a16:creationId xmlns:a16="http://schemas.microsoft.com/office/drawing/2014/main" id="{1B6D7FD6-E152-767B-C849-74C98D1129FC}"/>
                </a:ext>
              </a:extLst>
            </p:cNvPr>
            <p:cNvSpPr/>
            <p:nvPr/>
          </p:nvSpPr>
          <p:spPr>
            <a:xfrm>
              <a:off x="8494507" y="5871054"/>
              <a:ext cx="52869" cy="91806"/>
            </a:xfrm>
            <a:custGeom>
              <a:avLst/>
              <a:gdLst>
                <a:gd name="connsiteX0" fmla="*/ 27118 w 52869"/>
                <a:gd name="connsiteY0" fmla="*/ 92824 h 91806"/>
                <a:gd name="connsiteX1" fmla="*/ 25843 w 52869"/>
                <a:gd name="connsiteY1" fmla="*/ 92186 h 91806"/>
                <a:gd name="connsiteX2" fmla="*/ 2571 w 52869"/>
                <a:gd name="connsiteY2" fmla="*/ 59034 h 91806"/>
                <a:gd name="connsiteX3" fmla="*/ 2889 w 52869"/>
                <a:gd name="connsiteY3" fmla="*/ 56484 h 91806"/>
                <a:gd name="connsiteX4" fmla="*/ 3208 w 52869"/>
                <a:gd name="connsiteY4" fmla="*/ 56484 h 91806"/>
                <a:gd name="connsiteX5" fmla="*/ 38276 w 52869"/>
                <a:gd name="connsiteY5" fmla="*/ 37676 h 91806"/>
                <a:gd name="connsiteX6" fmla="*/ 40507 w 52869"/>
                <a:gd name="connsiteY6" fmla="*/ 38314 h 91806"/>
                <a:gd name="connsiteX7" fmla="*/ 54853 w 52869"/>
                <a:gd name="connsiteY7" fmla="*/ 58715 h 91806"/>
                <a:gd name="connsiteX8" fmla="*/ 54853 w 52869"/>
                <a:gd name="connsiteY8" fmla="*/ 60947 h 91806"/>
                <a:gd name="connsiteX9" fmla="*/ 29031 w 52869"/>
                <a:gd name="connsiteY9" fmla="*/ 92505 h 91806"/>
                <a:gd name="connsiteX10" fmla="*/ 27118 w 52869"/>
                <a:gd name="connsiteY10" fmla="*/ 92824 h 91806"/>
                <a:gd name="connsiteX11" fmla="*/ 27118 w 52869"/>
                <a:gd name="connsiteY11" fmla="*/ 92824 h 91806"/>
                <a:gd name="connsiteX12" fmla="*/ 6396 w 52869"/>
                <a:gd name="connsiteY12" fmla="*/ 58396 h 91806"/>
                <a:gd name="connsiteX13" fmla="*/ 27437 w 52869"/>
                <a:gd name="connsiteY13" fmla="*/ 88043 h 91806"/>
                <a:gd name="connsiteX14" fmla="*/ 51028 w 52869"/>
                <a:gd name="connsiteY14" fmla="*/ 59034 h 91806"/>
                <a:gd name="connsiteX15" fmla="*/ 38595 w 52869"/>
                <a:gd name="connsiteY15" fmla="*/ 40864 h 91806"/>
                <a:gd name="connsiteX16" fmla="*/ 6396 w 52869"/>
                <a:gd name="connsiteY16" fmla="*/ 58396 h 91806"/>
                <a:gd name="connsiteX17" fmla="*/ 2571 w 52869"/>
                <a:gd name="connsiteY17" fmla="*/ 5162 h 91806"/>
                <a:gd name="connsiteX18" fmla="*/ 33813 w 52869"/>
                <a:gd name="connsiteY18" fmla="*/ 1017 h 91806"/>
                <a:gd name="connsiteX19" fmla="*/ 35407 w 52869"/>
                <a:gd name="connsiteY19" fmla="*/ 16956 h 91806"/>
                <a:gd name="connsiteX20" fmla="*/ 2571 w 52869"/>
                <a:gd name="connsiteY20" fmla="*/ 5162 h 91806"/>
                <a:gd name="connsiteX21" fmla="*/ 2571 w 52869"/>
                <a:gd name="connsiteY21" fmla="*/ 5162 h 9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869" h="91806">
                  <a:moveTo>
                    <a:pt x="27118" y="92824"/>
                  </a:moveTo>
                  <a:cubicBezTo>
                    <a:pt x="26480" y="92824"/>
                    <a:pt x="26161" y="92505"/>
                    <a:pt x="25843" y="92186"/>
                  </a:cubicBezTo>
                  <a:lnTo>
                    <a:pt x="2571" y="59034"/>
                  </a:lnTo>
                  <a:cubicBezTo>
                    <a:pt x="1933" y="58396"/>
                    <a:pt x="2251" y="57121"/>
                    <a:pt x="2889" y="56484"/>
                  </a:cubicBezTo>
                  <a:cubicBezTo>
                    <a:pt x="2889" y="56484"/>
                    <a:pt x="2889" y="56484"/>
                    <a:pt x="3208" y="56484"/>
                  </a:cubicBezTo>
                  <a:lnTo>
                    <a:pt x="38276" y="37676"/>
                  </a:lnTo>
                  <a:cubicBezTo>
                    <a:pt x="38913" y="37358"/>
                    <a:pt x="39870" y="37358"/>
                    <a:pt x="40507" y="38314"/>
                  </a:cubicBezTo>
                  <a:lnTo>
                    <a:pt x="54853" y="58715"/>
                  </a:lnTo>
                  <a:cubicBezTo>
                    <a:pt x="55172" y="59353"/>
                    <a:pt x="55172" y="60309"/>
                    <a:pt x="54853" y="60947"/>
                  </a:cubicBezTo>
                  <a:lnTo>
                    <a:pt x="29031" y="92505"/>
                  </a:lnTo>
                  <a:cubicBezTo>
                    <a:pt x="28074" y="92505"/>
                    <a:pt x="27755" y="92824"/>
                    <a:pt x="27118" y="92824"/>
                  </a:cubicBezTo>
                  <a:lnTo>
                    <a:pt x="27118" y="92824"/>
                  </a:lnTo>
                  <a:close/>
                  <a:moveTo>
                    <a:pt x="6396" y="58396"/>
                  </a:moveTo>
                  <a:lnTo>
                    <a:pt x="27437" y="88043"/>
                  </a:lnTo>
                  <a:lnTo>
                    <a:pt x="51028" y="59034"/>
                  </a:lnTo>
                  <a:lnTo>
                    <a:pt x="38595" y="40864"/>
                  </a:lnTo>
                  <a:lnTo>
                    <a:pt x="6396" y="58396"/>
                  </a:lnTo>
                  <a:close/>
                  <a:moveTo>
                    <a:pt x="2571" y="5162"/>
                  </a:moveTo>
                  <a:cubicBezTo>
                    <a:pt x="14047" y="5799"/>
                    <a:pt x="24886" y="5480"/>
                    <a:pt x="33813" y="1017"/>
                  </a:cubicBezTo>
                  <a:lnTo>
                    <a:pt x="35407" y="16956"/>
                  </a:lnTo>
                  <a:cubicBezTo>
                    <a:pt x="27755" y="19825"/>
                    <a:pt x="8309" y="18869"/>
                    <a:pt x="2571" y="5162"/>
                  </a:cubicBezTo>
                  <a:lnTo>
                    <a:pt x="2571" y="5162"/>
                  </a:lnTo>
                  <a:close/>
                </a:path>
              </a:pathLst>
            </a:custGeom>
            <a:solidFill>
              <a:srgbClr val="000000"/>
            </a:solidFill>
            <a:ln w="3186" cap="flat">
              <a:noFill/>
              <a:prstDash val="solid"/>
              <a:miter/>
            </a:ln>
          </p:spPr>
          <p:txBody>
            <a:bodyPr rtlCol="0" anchor="ctr"/>
            <a:lstStyle/>
            <a:p>
              <a:endParaRPr lang="fr-FR"/>
            </a:p>
          </p:txBody>
        </p:sp>
      </p:grpSp>
      <p:grpSp>
        <p:nvGrpSpPr>
          <p:cNvPr id="1725" name="Graphique 2">
            <a:extLst>
              <a:ext uri="{FF2B5EF4-FFF2-40B4-BE49-F238E27FC236}">
                <a16:creationId xmlns:a16="http://schemas.microsoft.com/office/drawing/2014/main" id="{713FC74B-B032-CDC3-62B1-F582671A365F}"/>
              </a:ext>
            </a:extLst>
          </p:cNvPr>
          <p:cNvGrpSpPr/>
          <p:nvPr/>
        </p:nvGrpSpPr>
        <p:grpSpPr>
          <a:xfrm>
            <a:off x="7911326" y="7607255"/>
            <a:ext cx="562422" cy="1051406"/>
            <a:chOff x="7911326" y="7607255"/>
            <a:chExt cx="562422" cy="1051406"/>
          </a:xfrm>
        </p:grpSpPr>
        <p:grpSp>
          <p:nvGrpSpPr>
            <p:cNvPr id="1726" name="Graphique 2">
              <a:extLst>
                <a:ext uri="{FF2B5EF4-FFF2-40B4-BE49-F238E27FC236}">
                  <a16:creationId xmlns:a16="http://schemas.microsoft.com/office/drawing/2014/main" id="{47B51E19-53B5-481F-BFF4-E735328A56E7}"/>
                </a:ext>
              </a:extLst>
            </p:cNvPr>
            <p:cNvGrpSpPr/>
            <p:nvPr/>
          </p:nvGrpSpPr>
          <p:grpSpPr>
            <a:xfrm>
              <a:off x="7911326" y="7607255"/>
              <a:ext cx="562422" cy="1051406"/>
              <a:chOff x="7911326" y="7607255"/>
              <a:chExt cx="562422" cy="1051406"/>
            </a:xfrm>
          </p:grpSpPr>
          <p:sp>
            <p:nvSpPr>
              <p:cNvPr id="1727" name="Forme libre 1726">
                <a:extLst>
                  <a:ext uri="{FF2B5EF4-FFF2-40B4-BE49-F238E27FC236}">
                    <a16:creationId xmlns:a16="http://schemas.microsoft.com/office/drawing/2014/main" id="{AA8850EB-3356-75CD-4A3D-966F30EE150C}"/>
                  </a:ext>
                </a:extLst>
              </p:cNvPr>
              <p:cNvSpPr/>
              <p:nvPr/>
            </p:nvSpPr>
            <p:spPr>
              <a:xfrm>
                <a:off x="8189494" y="8206545"/>
                <a:ext cx="121820" cy="428026"/>
              </a:xfrm>
              <a:custGeom>
                <a:avLst/>
                <a:gdLst>
                  <a:gd name="connsiteX0" fmla="*/ 41569 w 121820"/>
                  <a:gd name="connsiteY0" fmla="*/ 2525 h 428026"/>
                  <a:gd name="connsiteX1" fmla="*/ 3471 w 121820"/>
                  <a:gd name="connsiteY1" fmla="*/ 370865 h 428026"/>
                  <a:gd name="connsiteX2" fmla="*/ 17671 w 121820"/>
                  <a:gd name="connsiteY2" fmla="*/ 422793 h 428026"/>
                  <a:gd name="connsiteX3" fmla="*/ 30832 w 121820"/>
                  <a:gd name="connsiteY3" fmla="*/ 415869 h 428026"/>
                  <a:gd name="connsiteX4" fmla="*/ 27369 w 121820"/>
                  <a:gd name="connsiteY4" fmla="*/ 386790 h 428026"/>
                  <a:gd name="connsiteX5" fmla="*/ 30832 w 121820"/>
                  <a:gd name="connsiteY5" fmla="*/ 367403 h 428026"/>
                  <a:gd name="connsiteX6" fmla="*/ 123654 w 121820"/>
                  <a:gd name="connsiteY6" fmla="*/ 8064 h 428026"/>
                  <a:gd name="connsiteX7" fmla="*/ 41569 w 121820"/>
                  <a:gd name="connsiteY7" fmla="*/ 2525 h 428026"/>
                  <a:gd name="connsiteX8" fmla="*/ 41569 w 121820"/>
                  <a:gd name="connsiteY8" fmla="*/ 2525 h 428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820" h="428026">
                    <a:moveTo>
                      <a:pt x="41569" y="2525"/>
                    </a:moveTo>
                    <a:cubicBezTo>
                      <a:pt x="41569" y="2525"/>
                      <a:pt x="77243" y="218198"/>
                      <a:pt x="3471" y="370865"/>
                    </a:cubicBezTo>
                    <a:cubicBezTo>
                      <a:pt x="3471" y="370865"/>
                      <a:pt x="-3110" y="388174"/>
                      <a:pt x="17671" y="422793"/>
                    </a:cubicBezTo>
                    <a:cubicBezTo>
                      <a:pt x="28408" y="437332"/>
                      <a:pt x="30140" y="429370"/>
                      <a:pt x="30832" y="415869"/>
                    </a:cubicBezTo>
                    <a:cubicBezTo>
                      <a:pt x="31179" y="408599"/>
                      <a:pt x="28062" y="393713"/>
                      <a:pt x="27369" y="386790"/>
                    </a:cubicBezTo>
                    <a:cubicBezTo>
                      <a:pt x="26676" y="380212"/>
                      <a:pt x="27715" y="373635"/>
                      <a:pt x="30832" y="367403"/>
                    </a:cubicBezTo>
                    <a:cubicBezTo>
                      <a:pt x="51613" y="326553"/>
                      <a:pt x="132313" y="158308"/>
                      <a:pt x="123654" y="8064"/>
                    </a:cubicBezTo>
                    <a:cubicBezTo>
                      <a:pt x="98371" y="3218"/>
                      <a:pt x="41569" y="2525"/>
                      <a:pt x="41569" y="2525"/>
                    </a:cubicBezTo>
                    <a:lnTo>
                      <a:pt x="41569" y="2525"/>
                    </a:lnTo>
                    <a:close/>
                  </a:path>
                </a:pathLst>
              </a:custGeom>
              <a:solidFill>
                <a:srgbClr val="FFFFFF"/>
              </a:solidFill>
              <a:ln w="3461" cap="flat">
                <a:noFill/>
                <a:prstDash val="solid"/>
                <a:miter/>
              </a:ln>
            </p:spPr>
            <p:txBody>
              <a:bodyPr rtlCol="0" anchor="ctr"/>
              <a:lstStyle/>
              <a:p>
                <a:endParaRPr lang="fr-FR"/>
              </a:p>
            </p:txBody>
          </p:sp>
          <p:sp>
            <p:nvSpPr>
              <p:cNvPr id="1728" name="Forme libre 1727">
                <a:extLst>
                  <a:ext uri="{FF2B5EF4-FFF2-40B4-BE49-F238E27FC236}">
                    <a16:creationId xmlns:a16="http://schemas.microsoft.com/office/drawing/2014/main" id="{93FBCCB5-6AD5-8756-06AD-47FAFD80D07C}"/>
                  </a:ext>
                </a:extLst>
              </p:cNvPr>
              <p:cNvSpPr/>
              <p:nvPr/>
            </p:nvSpPr>
            <p:spPr>
              <a:xfrm>
                <a:off x="7978433" y="8157728"/>
                <a:ext cx="255789" cy="202512"/>
              </a:xfrm>
              <a:custGeom>
                <a:avLst/>
                <a:gdLst>
                  <a:gd name="connsiteX0" fmla="*/ 176054 w 255789"/>
                  <a:gd name="connsiteY0" fmla="*/ 30187 h 202512"/>
                  <a:gd name="connsiteX1" fmla="*/ 59680 w 255789"/>
                  <a:gd name="connsiteY1" fmla="*/ 103924 h 202512"/>
                  <a:gd name="connsiteX2" fmla="*/ 7382 w 255789"/>
                  <a:gd name="connsiteY2" fmla="*/ 116386 h 202512"/>
                  <a:gd name="connsiteX3" fmla="*/ 21928 w 255789"/>
                  <a:gd name="connsiteY3" fmla="*/ 130234 h 202512"/>
                  <a:gd name="connsiteX4" fmla="*/ 39592 w 255789"/>
                  <a:gd name="connsiteY4" fmla="*/ 128503 h 202512"/>
                  <a:gd name="connsiteX5" fmla="*/ 53446 w 255789"/>
                  <a:gd name="connsiteY5" fmla="*/ 135080 h 202512"/>
                  <a:gd name="connsiteX6" fmla="*/ 246363 w 255789"/>
                  <a:gd name="connsiteY6" fmla="*/ 94923 h 202512"/>
                  <a:gd name="connsiteX7" fmla="*/ 176054 w 255789"/>
                  <a:gd name="connsiteY7" fmla="*/ 30187 h 202512"/>
                  <a:gd name="connsiteX8" fmla="*/ 176054 w 255789"/>
                  <a:gd name="connsiteY8" fmla="*/ 30187 h 202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789" h="202512">
                    <a:moveTo>
                      <a:pt x="176054" y="30187"/>
                    </a:moveTo>
                    <a:cubicBezTo>
                      <a:pt x="176054" y="30187"/>
                      <a:pt x="167049" y="247244"/>
                      <a:pt x="59680" y="103924"/>
                    </a:cubicBezTo>
                    <a:cubicBezTo>
                      <a:pt x="49636" y="92846"/>
                      <a:pt x="19504" y="109463"/>
                      <a:pt x="7382" y="116386"/>
                    </a:cubicBezTo>
                    <a:cubicBezTo>
                      <a:pt x="-4394" y="123310"/>
                      <a:pt x="6689" y="129888"/>
                      <a:pt x="21928" y="130234"/>
                    </a:cubicBezTo>
                    <a:cubicBezTo>
                      <a:pt x="27816" y="130234"/>
                      <a:pt x="33704" y="129541"/>
                      <a:pt x="39592" y="128503"/>
                    </a:cubicBezTo>
                    <a:cubicBezTo>
                      <a:pt x="45133" y="127464"/>
                      <a:pt x="50675" y="130234"/>
                      <a:pt x="53446" y="135080"/>
                    </a:cubicBezTo>
                    <a:cubicBezTo>
                      <a:pt x="89812" y="197740"/>
                      <a:pt x="191986" y="271131"/>
                      <a:pt x="246363" y="94923"/>
                    </a:cubicBezTo>
                    <a:cubicBezTo>
                      <a:pt x="295544" y="-63975"/>
                      <a:pt x="176054" y="30187"/>
                      <a:pt x="176054" y="30187"/>
                    </a:cubicBezTo>
                    <a:lnTo>
                      <a:pt x="176054" y="30187"/>
                    </a:lnTo>
                    <a:close/>
                  </a:path>
                </a:pathLst>
              </a:custGeom>
              <a:solidFill>
                <a:srgbClr val="FFFFFF"/>
              </a:solidFill>
              <a:ln w="3461" cap="flat">
                <a:noFill/>
                <a:prstDash val="solid"/>
                <a:miter/>
              </a:ln>
            </p:spPr>
            <p:txBody>
              <a:bodyPr rtlCol="0" anchor="ctr"/>
              <a:lstStyle/>
              <a:p>
                <a:endParaRPr lang="fr-FR"/>
              </a:p>
            </p:txBody>
          </p:sp>
          <p:sp>
            <p:nvSpPr>
              <p:cNvPr id="1729" name="Forme libre 1728">
                <a:extLst>
                  <a:ext uri="{FF2B5EF4-FFF2-40B4-BE49-F238E27FC236}">
                    <a16:creationId xmlns:a16="http://schemas.microsoft.com/office/drawing/2014/main" id="{48BDC7AB-EB0E-7572-C409-31A0D977F150}"/>
                  </a:ext>
                </a:extLst>
              </p:cNvPr>
              <p:cNvSpPr/>
              <p:nvPr/>
            </p:nvSpPr>
            <p:spPr>
              <a:xfrm>
                <a:off x="7959964" y="8246054"/>
                <a:ext cx="75009" cy="39828"/>
              </a:xfrm>
              <a:custGeom>
                <a:avLst/>
                <a:gdLst>
                  <a:gd name="connsiteX0" fmla="*/ 37254 w 75009"/>
                  <a:gd name="connsiteY0" fmla="*/ 42256 h 39828"/>
                  <a:gd name="connsiteX1" fmla="*/ 37254 w 75009"/>
                  <a:gd name="connsiteY1" fmla="*/ 27370 h 39828"/>
                  <a:gd name="connsiteX2" fmla="*/ 77431 w 75009"/>
                  <a:gd name="connsiteY2" fmla="*/ 15600 h 39828"/>
                  <a:gd name="connsiteX3" fmla="*/ 62538 w 75009"/>
                  <a:gd name="connsiteY3" fmla="*/ 2791 h 39828"/>
                  <a:gd name="connsiteX4" fmla="*/ 15781 w 75009"/>
                  <a:gd name="connsiteY4" fmla="*/ 20793 h 39828"/>
                  <a:gd name="connsiteX5" fmla="*/ 37254 w 75009"/>
                  <a:gd name="connsiteY5" fmla="*/ 42256 h 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009" h="39828">
                    <a:moveTo>
                      <a:pt x="37254" y="42256"/>
                    </a:moveTo>
                    <a:cubicBezTo>
                      <a:pt x="37254" y="42256"/>
                      <a:pt x="24786" y="33602"/>
                      <a:pt x="37254" y="27370"/>
                    </a:cubicBezTo>
                    <a:cubicBezTo>
                      <a:pt x="49723" y="21139"/>
                      <a:pt x="72236" y="13523"/>
                      <a:pt x="77431" y="15600"/>
                    </a:cubicBezTo>
                    <a:cubicBezTo>
                      <a:pt x="76392" y="2791"/>
                      <a:pt x="71197" y="1753"/>
                      <a:pt x="62538" y="2791"/>
                    </a:cubicBezTo>
                    <a:cubicBezTo>
                      <a:pt x="53879" y="3830"/>
                      <a:pt x="25478" y="15946"/>
                      <a:pt x="15781" y="20793"/>
                    </a:cubicBezTo>
                    <a:cubicBezTo>
                      <a:pt x="-2922" y="30832"/>
                      <a:pt x="-7078" y="43295"/>
                      <a:pt x="37254" y="42256"/>
                    </a:cubicBezTo>
                    <a:close/>
                  </a:path>
                </a:pathLst>
              </a:custGeom>
              <a:solidFill>
                <a:srgbClr val="000000"/>
              </a:solidFill>
              <a:ln w="3461" cap="flat">
                <a:noFill/>
                <a:prstDash val="solid"/>
                <a:miter/>
              </a:ln>
            </p:spPr>
            <p:txBody>
              <a:bodyPr rtlCol="0" anchor="ctr"/>
              <a:lstStyle/>
              <a:p>
                <a:endParaRPr lang="fr-FR"/>
              </a:p>
            </p:txBody>
          </p:sp>
          <p:sp>
            <p:nvSpPr>
              <p:cNvPr id="1730" name="Forme libre 1729">
                <a:extLst>
                  <a:ext uri="{FF2B5EF4-FFF2-40B4-BE49-F238E27FC236}">
                    <a16:creationId xmlns:a16="http://schemas.microsoft.com/office/drawing/2014/main" id="{74407407-521A-C573-C5E2-783A31F1C972}"/>
                  </a:ext>
                </a:extLst>
              </p:cNvPr>
              <p:cNvSpPr/>
              <p:nvPr/>
            </p:nvSpPr>
            <p:spPr>
              <a:xfrm>
                <a:off x="7957860" y="8243881"/>
                <a:ext cx="267868" cy="413049"/>
              </a:xfrm>
              <a:custGeom>
                <a:avLst/>
                <a:gdLst>
                  <a:gd name="connsiteX0" fmla="*/ 34531 w 267868"/>
                  <a:gd name="connsiteY0" fmla="*/ 46550 h 413049"/>
                  <a:gd name="connsiteX1" fmla="*/ 2667 w 267868"/>
                  <a:gd name="connsiteY1" fmla="*/ 37549 h 413049"/>
                  <a:gd name="connsiteX2" fmla="*/ 17214 w 267868"/>
                  <a:gd name="connsiteY2" fmla="*/ 21278 h 413049"/>
                  <a:gd name="connsiteX3" fmla="*/ 64318 w 267868"/>
                  <a:gd name="connsiteY3" fmla="*/ 2930 h 413049"/>
                  <a:gd name="connsiteX4" fmla="*/ 76440 w 267868"/>
                  <a:gd name="connsiteY4" fmla="*/ 4661 h 413049"/>
                  <a:gd name="connsiteX5" fmla="*/ 81635 w 267868"/>
                  <a:gd name="connsiteY5" fmla="*/ 17124 h 413049"/>
                  <a:gd name="connsiteX6" fmla="*/ 80942 w 267868"/>
                  <a:gd name="connsiteY6" fmla="*/ 18855 h 413049"/>
                  <a:gd name="connsiteX7" fmla="*/ 78864 w 267868"/>
                  <a:gd name="connsiteY7" fmla="*/ 19201 h 413049"/>
                  <a:gd name="connsiteX8" fmla="*/ 40073 w 267868"/>
                  <a:gd name="connsiteY8" fmla="*/ 30625 h 413049"/>
                  <a:gd name="connsiteX9" fmla="*/ 35571 w 267868"/>
                  <a:gd name="connsiteY9" fmla="*/ 35126 h 413049"/>
                  <a:gd name="connsiteX10" fmla="*/ 40420 w 267868"/>
                  <a:gd name="connsiteY10" fmla="*/ 42049 h 413049"/>
                  <a:gd name="connsiteX11" fmla="*/ 41112 w 267868"/>
                  <a:gd name="connsiteY11" fmla="*/ 44473 h 413049"/>
                  <a:gd name="connsiteX12" fmla="*/ 39034 w 267868"/>
                  <a:gd name="connsiteY12" fmla="*/ 45857 h 413049"/>
                  <a:gd name="connsiteX13" fmla="*/ 34531 w 267868"/>
                  <a:gd name="connsiteY13" fmla="*/ 46550 h 413049"/>
                  <a:gd name="connsiteX14" fmla="*/ 69513 w 267868"/>
                  <a:gd name="connsiteY14" fmla="*/ 7085 h 413049"/>
                  <a:gd name="connsiteX15" fmla="*/ 65357 w 267868"/>
                  <a:gd name="connsiteY15" fmla="*/ 7431 h 413049"/>
                  <a:gd name="connsiteX16" fmla="*/ 19292 w 267868"/>
                  <a:gd name="connsiteY16" fmla="*/ 25086 h 413049"/>
                  <a:gd name="connsiteX17" fmla="*/ 6823 w 267868"/>
                  <a:gd name="connsiteY17" fmla="*/ 36510 h 413049"/>
                  <a:gd name="connsiteX18" fmla="*/ 34531 w 267868"/>
                  <a:gd name="connsiteY18" fmla="*/ 42396 h 413049"/>
                  <a:gd name="connsiteX19" fmla="*/ 32107 w 267868"/>
                  <a:gd name="connsiteY19" fmla="*/ 35818 h 413049"/>
                  <a:gd name="connsiteX20" fmla="*/ 38688 w 267868"/>
                  <a:gd name="connsiteY20" fmla="*/ 27856 h 413049"/>
                  <a:gd name="connsiteX21" fmla="*/ 77479 w 267868"/>
                  <a:gd name="connsiteY21" fmla="*/ 15739 h 413049"/>
                  <a:gd name="connsiteX22" fmla="*/ 77825 w 267868"/>
                  <a:gd name="connsiteY22" fmla="*/ 15739 h 413049"/>
                  <a:gd name="connsiteX23" fmla="*/ 74708 w 267868"/>
                  <a:gd name="connsiteY23" fmla="*/ 8469 h 413049"/>
                  <a:gd name="connsiteX24" fmla="*/ 69513 w 267868"/>
                  <a:gd name="connsiteY24" fmla="*/ 7085 h 413049"/>
                  <a:gd name="connsiteX25" fmla="*/ 69513 w 267868"/>
                  <a:gd name="connsiteY25" fmla="*/ 7085 h 413049"/>
                  <a:gd name="connsiteX26" fmla="*/ 265893 w 267868"/>
                  <a:gd name="connsiteY26" fmla="*/ 371270 h 413049"/>
                  <a:gd name="connsiteX27" fmla="*/ 248229 w 267868"/>
                  <a:gd name="connsiteY27" fmla="*/ 371270 h 413049"/>
                  <a:gd name="connsiteX28" fmla="*/ 237146 w 267868"/>
                  <a:gd name="connsiteY28" fmla="*/ 336652 h 413049"/>
                  <a:gd name="connsiteX29" fmla="*/ 228141 w 267868"/>
                  <a:gd name="connsiteY29" fmla="*/ 357077 h 413049"/>
                  <a:gd name="connsiteX30" fmla="*/ 262776 w 267868"/>
                  <a:gd name="connsiteY30" fmla="*/ 415582 h 413049"/>
                  <a:gd name="connsiteX31" fmla="*/ 265893 w 267868"/>
                  <a:gd name="connsiteY31" fmla="*/ 371270 h 413049"/>
                  <a:gd name="connsiteX32" fmla="*/ 265893 w 267868"/>
                  <a:gd name="connsiteY32" fmla="*/ 371270 h 41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7868" h="413049">
                    <a:moveTo>
                      <a:pt x="34531" y="46550"/>
                    </a:moveTo>
                    <a:cubicBezTo>
                      <a:pt x="14790" y="46550"/>
                      <a:pt x="4399" y="43434"/>
                      <a:pt x="2667" y="37549"/>
                    </a:cubicBezTo>
                    <a:cubicBezTo>
                      <a:pt x="936" y="31664"/>
                      <a:pt x="9594" y="25432"/>
                      <a:pt x="17214" y="21278"/>
                    </a:cubicBezTo>
                    <a:cubicBezTo>
                      <a:pt x="26219" y="16778"/>
                      <a:pt x="55312" y="4315"/>
                      <a:pt x="64318" y="2930"/>
                    </a:cubicBezTo>
                    <a:cubicBezTo>
                      <a:pt x="68820" y="2238"/>
                      <a:pt x="73323" y="2238"/>
                      <a:pt x="76440" y="4661"/>
                    </a:cubicBezTo>
                    <a:cubicBezTo>
                      <a:pt x="79211" y="7085"/>
                      <a:pt x="80942" y="10893"/>
                      <a:pt x="81635" y="17124"/>
                    </a:cubicBezTo>
                    <a:cubicBezTo>
                      <a:pt x="81635" y="17817"/>
                      <a:pt x="81289" y="18509"/>
                      <a:pt x="80942" y="18855"/>
                    </a:cubicBezTo>
                    <a:cubicBezTo>
                      <a:pt x="80250" y="19201"/>
                      <a:pt x="79557" y="19547"/>
                      <a:pt x="78864" y="19201"/>
                    </a:cubicBezTo>
                    <a:cubicBezTo>
                      <a:pt x="74708" y="17470"/>
                      <a:pt x="54620" y="23702"/>
                      <a:pt x="40073" y="30625"/>
                    </a:cubicBezTo>
                    <a:cubicBezTo>
                      <a:pt x="37302" y="32010"/>
                      <a:pt x="35917" y="33741"/>
                      <a:pt x="35571" y="35126"/>
                    </a:cubicBezTo>
                    <a:cubicBezTo>
                      <a:pt x="35224" y="37895"/>
                      <a:pt x="39034" y="41011"/>
                      <a:pt x="40420" y="42049"/>
                    </a:cubicBezTo>
                    <a:cubicBezTo>
                      <a:pt x="41112" y="42396"/>
                      <a:pt x="41458" y="43434"/>
                      <a:pt x="41112" y="44473"/>
                    </a:cubicBezTo>
                    <a:cubicBezTo>
                      <a:pt x="40766" y="45165"/>
                      <a:pt x="40073" y="45857"/>
                      <a:pt x="39034" y="45857"/>
                    </a:cubicBezTo>
                    <a:lnTo>
                      <a:pt x="34531" y="46550"/>
                    </a:lnTo>
                    <a:close/>
                    <a:moveTo>
                      <a:pt x="69513" y="7085"/>
                    </a:moveTo>
                    <a:cubicBezTo>
                      <a:pt x="68128" y="7085"/>
                      <a:pt x="66742" y="7085"/>
                      <a:pt x="65357" y="7431"/>
                    </a:cubicBezTo>
                    <a:cubicBezTo>
                      <a:pt x="57044" y="8469"/>
                      <a:pt x="29336" y="20240"/>
                      <a:pt x="19292" y="25086"/>
                    </a:cubicBezTo>
                    <a:cubicBezTo>
                      <a:pt x="9941" y="29933"/>
                      <a:pt x="6131" y="34433"/>
                      <a:pt x="6823" y="36510"/>
                    </a:cubicBezTo>
                    <a:cubicBezTo>
                      <a:pt x="7170" y="37549"/>
                      <a:pt x="9594" y="42396"/>
                      <a:pt x="34531" y="42396"/>
                    </a:cubicBezTo>
                    <a:cubicBezTo>
                      <a:pt x="32800" y="40665"/>
                      <a:pt x="32107" y="38241"/>
                      <a:pt x="32107" y="35818"/>
                    </a:cubicBezTo>
                    <a:cubicBezTo>
                      <a:pt x="32453" y="32702"/>
                      <a:pt x="34531" y="29933"/>
                      <a:pt x="38688" y="27856"/>
                    </a:cubicBezTo>
                    <a:cubicBezTo>
                      <a:pt x="48385" y="23009"/>
                      <a:pt x="68128" y="15739"/>
                      <a:pt x="77479" y="15739"/>
                    </a:cubicBezTo>
                    <a:lnTo>
                      <a:pt x="77825" y="15739"/>
                    </a:lnTo>
                    <a:cubicBezTo>
                      <a:pt x="77133" y="12277"/>
                      <a:pt x="76093" y="9854"/>
                      <a:pt x="74708" y="8469"/>
                    </a:cubicBezTo>
                    <a:cubicBezTo>
                      <a:pt x="72977" y="7085"/>
                      <a:pt x="71245" y="6738"/>
                      <a:pt x="69513" y="7085"/>
                    </a:cubicBezTo>
                    <a:lnTo>
                      <a:pt x="69513" y="7085"/>
                    </a:lnTo>
                    <a:close/>
                    <a:moveTo>
                      <a:pt x="265893" y="371270"/>
                    </a:moveTo>
                    <a:cubicBezTo>
                      <a:pt x="265893" y="377848"/>
                      <a:pt x="254810" y="385464"/>
                      <a:pt x="248229" y="371270"/>
                    </a:cubicBezTo>
                    <a:cubicBezTo>
                      <a:pt x="241302" y="356730"/>
                      <a:pt x="237146" y="336652"/>
                      <a:pt x="237146" y="336652"/>
                    </a:cubicBezTo>
                    <a:cubicBezTo>
                      <a:pt x="230219" y="341152"/>
                      <a:pt x="226755" y="349115"/>
                      <a:pt x="228141" y="357077"/>
                    </a:cubicBezTo>
                    <a:cubicBezTo>
                      <a:pt x="230566" y="370578"/>
                      <a:pt x="247883" y="415582"/>
                      <a:pt x="262776" y="415582"/>
                    </a:cubicBezTo>
                    <a:cubicBezTo>
                      <a:pt x="277669" y="415582"/>
                      <a:pt x="265893" y="371270"/>
                      <a:pt x="265893" y="371270"/>
                    </a:cubicBezTo>
                    <a:lnTo>
                      <a:pt x="265893" y="371270"/>
                    </a:lnTo>
                    <a:close/>
                  </a:path>
                </a:pathLst>
              </a:custGeom>
              <a:solidFill>
                <a:srgbClr val="000000"/>
              </a:solidFill>
              <a:ln w="3461" cap="flat">
                <a:noFill/>
                <a:prstDash val="solid"/>
                <a:miter/>
              </a:ln>
            </p:spPr>
            <p:txBody>
              <a:bodyPr rtlCol="0" anchor="ctr"/>
              <a:lstStyle/>
              <a:p>
                <a:endParaRPr lang="fr-FR"/>
              </a:p>
            </p:txBody>
          </p:sp>
          <p:sp>
            <p:nvSpPr>
              <p:cNvPr id="1731" name="Forme libre 1730">
                <a:extLst>
                  <a:ext uri="{FF2B5EF4-FFF2-40B4-BE49-F238E27FC236}">
                    <a16:creationId xmlns:a16="http://schemas.microsoft.com/office/drawing/2014/main" id="{AF9907C6-B259-400D-D2F6-75E3D46D20AF}"/>
                  </a:ext>
                </a:extLst>
              </p:cNvPr>
              <p:cNvSpPr/>
              <p:nvPr/>
            </p:nvSpPr>
            <p:spPr>
              <a:xfrm>
                <a:off x="8181423" y="8575563"/>
                <a:ext cx="46533" cy="83098"/>
              </a:xfrm>
              <a:custGeom>
                <a:avLst/>
                <a:gdLst>
                  <a:gd name="connsiteX0" fmla="*/ 39585 w 46533"/>
                  <a:gd name="connsiteY0" fmla="*/ 85670 h 83098"/>
                  <a:gd name="connsiteX1" fmla="*/ 2872 w 46533"/>
                  <a:gd name="connsiteY1" fmla="*/ 25434 h 83098"/>
                  <a:gd name="connsiteX2" fmla="*/ 12570 w 46533"/>
                  <a:gd name="connsiteY2" fmla="*/ 2932 h 83098"/>
                  <a:gd name="connsiteX3" fmla="*/ 15341 w 46533"/>
                  <a:gd name="connsiteY3" fmla="*/ 3624 h 83098"/>
                  <a:gd name="connsiteX4" fmla="*/ 15687 w 46533"/>
                  <a:gd name="connsiteY4" fmla="*/ 4316 h 83098"/>
                  <a:gd name="connsiteX5" fmla="*/ 26424 w 46533"/>
                  <a:gd name="connsiteY5" fmla="*/ 38589 h 83098"/>
                  <a:gd name="connsiteX6" fmla="*/ 35083 w 46533"/>
                  <a:gd name="connsiteY6" fmla="*/ 45166 h 83098"/>
                  <a:gd name="connsiteX7" fmla="*/ 40278 w 46533"/>
                  <a:gd name="connsiteY7" fmla="*/ 39281 h 83098"/>
                  <a:gd name="connsiteX8" fmla="*/ 42010 w 46533"/>
                  <a:gd name="connsiteY8" fmla="*/ 36858 h 83098"/>
                  <a:gd name="connsiteX9" fmla="*/ 43395 w 46533"/>
                  <a:gd name="connsiteY9" fmla="*/ 37204 h 83098"/>
                  <a:gd name="connsiteX10" fmla="*/ 44088 w 46533"/>
                  <a:gd name="connsiteY10" fmla="*/ 38589 h 83098"/>
                  <a:gd name="connsiteX11" fmla="*/ 45820 w 46533"/>
                  <a:gd name="connsiteY11" fmla="*/ 81862 h 83098"/>
                  <a:gd name="connsiteX12" fmla="*/ 39585 w 46533"/>
                  <a:gd name="connsiteY12" fmla="*/ 85670 h 83098"/>
                  <a:gd name="connsiteX13" fmla="*/ 12224 w 46533"/>
                  <a:gd name="connsiteY13" fmla="*/ 8471 h 83098"/>
                  <a:gd name="connsiteX14" fmla="*/ 6682 w 46533"/>
                  <a:gd name="connsiteY14" fmla="*/ 24741 h 83098"/>
                  <a:gd name="connsiteX15" fmla="*/ 39239 w 46533"/>
                  <a:gd name="connsiteY15" fmla="*/ 81516 h 83098"/>
                  <a:gd name="connsiteX16" fmla="*/ 42356 w 46533"/>
                  <a:gd name="connsiteY16" fmla="*/ 79785 h 83098"/>
                  <a:gd name="connsiteX17" fmla="*/ 41317 w 46533"/>
                  <a:gd name="connsiteY17" fmla="*/ 45859 h 83098"/>
                  <a:gd name="connsiteX18" fmla="*/ 35429 w 46533"/>
                  <a:gd name="connsiteY18" fmla="*/ 49320 h 83098"/>
                  <a:gd name="connsiteX19" fmla="*/ 22268 w 46533"/>
                  <a:gd name="connsiteY19" fmla="*/ 40320 h 83098"/>
                  <a:gd name="connsiteX20" fmla="*/ 12224 w 46533"/>
                  <a:gd name="connsiteY20" fmla="*/ 8471 h 83098"/>
                  <a:gd name="connsiteX21" fmla="*/ 12224 w 46533"/>
                  <a:gd name="connsiteY21" fmla="*/ 8471 h 8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533" h="83098">
                    <a:moveTo>
                      <a:pt x="39585" y="85670"/>
                    </a:moveTo>
                    <a:cubicBezTo>
                      <a:pt x="22268" y="85670"/>
                      <a:pt x="5297" y="37897"/>
                      <a:pt x="2872" y="25434"/>
                    </a:cubicBezTo>
                    <a:cubicBezTo>
                      <a:pt x="102" y="10548"/>
                      <a:pt x="12570" y="2932"/>
                      <a:pt x="12570" y="2932"/>
                    </a:cubicBezTo>
                    <a:cubicBezTo>
                      <a:pt x="13609" y="2239"/>
                      <a:pt x="14648" y="2586"/>
                      <a:pt x="15341" y="3624"/>
                    </a:cubicBezTo>
                    <a:cubicBezTo>
                      <a:pt x="15341" y="3970"/>
                      <a:pt x="15687" y="3970"/>
                      <a:pt x="15687" y="4316"/>
                    </a:cubicBezTo>
                    <a:cubicBezTo>
                      <a:pt x="15687" y="4663"/>
                      <a:pt x="19843" y="24395"/>
                      <a:pt x="26424" y="38589"/>
                    </a:cubicBezTo>
                    <a:cubicBezTo>
                      <a:pt x="28848" y="43782"/>
                      <a:pt x="31966" y="45859"/>
                      <a:pt x="35083" y="45166"/>
                    </a:cubicBezTo>
                    <a:cubicBezTo>
                      <a:pt x="37853" y="44474"/>
                      <a:pt x="39932" y="42051"/>
                      <a:pt x="40278" y="39281"/>
                    </a:cubicBezTo>
                    <a:cubicBezTo>
                      <a:pt x="40278" y="38243"/>
                      <a:pt x="40971" y="37204"/>
                      <a:pt x="42010" y="36858"/>
                    </a:cubicBezTo>
                    <a:cubicBezTo>
                      <a:pt x="42702" y="36858"/>
                      <a:pt x="43049" y="36858"/>
                      <a:pt x="43395" y="37204"/>
                    </a:cubicBezTo>
                    <a:cubicBezTo>
                      <a:pt x="43742" y="37550"/>
                      <a:pt x="44088" y="37897"/>
                      <a:pt x="44088" y="38589"/>
                    </a:cubicBezTo>
                    <a:cubicBezTo>
                      <a:pt x="45127" y="42051"/>
                      <a:pt x="53439" y="72169"/>
                      <a:pt x="45820" y="81862"/>
                    </a:cubicBezTo>
                    <a:cubicBezTo>
                      <a:pt x="44434" y="84631"/>
                      <a:pt x="42010" y="85670"/>
                      <a:pt x="39585" y="85670"/>
                    </a:cubicBezTo>
                    <a:close/>
                    <a:moveTo>
                      <a:pt x="12224" y="8471"/>
                    </a:moveTo>
                    <a:cubicBezTo>
                      <a:pt x="7721" y="12625"/>
                      <a:pt x="5297" y="18856"/>
                      <a:pt x="6682" y="24741"/>
                    </a:cubicBezTo>
                    <a:cubicBezTo>
                      <a:pt x="9453" y="38935"/>
                      <a:pt x="26424" y="81516"/>
                      <a:pt x="39239" y="81516"/>
                    </a:cubicBezTo>
                    <a:cubicBezTo>
                      <a:pt x="40624" y="81516"/>
                      <a:pt x="41664" y="80823"/>
                      <a:pt x="42356" y="79785"/>
                    </a:cubicBezTo>
                    <a:cubicBezTo>
                      <a:pt x="46512" y="74246"/>
                      <a:pt x="43742" y="56591"/>
                      <a:pt x="41317" y="45859"/>
                    </a:cubicBezTo>
                    <a:cubicBezTo>
                      <a:pt x="39932" y="47589"/>
                      <a:pt x="37853" y="48974"/>
                      <a:pt x="35429" y="49320"/>
                    </a:cubicBezTo>
                    <a:cubicBezTo>
                      <a:pt x="33005" y="50013"/>
                      <a:pt x="26770" y="50013"/>
                      <a:pt x="22268" y="40320"/>
                    </a:cubicBezTo>
                    <a:cubicBezTo>
                      <a:pt x="18112" y="29934"/>
                      <a:pt x="14648" y="19203"/>
                      <a:pt x="12224" y="8471"/>
                    </a:cubicBezTo>
                    <a:lnTo>
                      <a:pt x="12224" y="8471"/>
                    </a:lnTo>
                    <a:close/>
                  </a:path>
                </a:pathLst>
              </a:custGeom>
              <a:solidFill>
                <a:srgbClr val="000000"/>
              </a:solidFill>
              <a:ln w="3461" cap="flat">
                <a:noFill/>
                <a:prstDash val="solid"/>
                <a:miter/>
              </a:ln>
            </p:spPr>
            <p:txBody>
              <a:bodyPr rtlCol="0" anchor="ctr"/>
              <a:lstStyle/>
              <a:p>
                <a:endParaRPr lang="fr-FR"/>
              </a:p>
            </p:txBody>
          </p:sp>
          <p:sp>
            <p:nvSpPr>
              <p:cNvPr id="1732" name="Forme libre 1731">
                <a:extLst>
                  <a:ext uri="{FF2B5EF4-FFF2-40B4-BE49-F238E27FC236}">
                    <a16:creationId xmlns:a16="http://schemas.microsoft.com/office/drawing/2014/main" id="{1B415B26-5DE4-96FD-B56C-D929F2A088D0}"/>
                  </a:ext>
                </a:extLst>
              </p:cNvPr>
              <p:cNvSpPr/>
              <p:nvPr/>
            </p:nvSpPr>
            <p:spPr>
              <a:xfrm>
                <a:off x="8190748" y="8205160"/>
                <a:ext cx="125821" cy="432384"/>
              </a:xfrm>
              <a:custGeom>
                <a:avLst/>
                <a:gdLst>
                  <a:gd name="connsiteX0" fmla="*/ 28540 w 125821"/>
                  <a:gd name="connsiteY0" fmla="*/ 434909 h 432384"/>
                  <a:gd name="connsiteX1" fmla="*/ 18150 w 125821"/>
                  <a:gd name="connsiteY1" fmla="*/ 426255 h 432384"/>
                  <a:gd name="connsiteX2" fmla="*/ 3603 w 125821"/>
                  <a:gd name="connsiteY2" fmla="*/ 372250 h 432384"/>
                  <a:gd name="connsiteX3" fmla="*/ 41702 w 125821"/>
                  <a:gd name="connsiteY3" fmla="*/ 4949 h 432384"/>
                  <a:gd name="connsiteX4" fmla="*/ 42048 w 125821"/>
                  <a:gd name="connsiteY4" fmla="*/ 3218 h 432384"/>
                  <a:gd name="connsiteX5" fmla="*/ 43780 w 125821"/>
                  <a:gd name="connsiteY5" fmla="*/ 2525 h 432384"/>
                  <a:gd name="connsiteX6" fmla="*/ 125865 w 125821"/>
                  <a:gd name="connsiteY6" fmla="*/ 8757 h 432384"/>
                  <a:gd name="connsiteX7" fmla="*/ 127596 w 125821"/>
                  <a:gd name="connsiteY7" fmla="*/ 10488 h 432384"/>
                  <a:gd name="connsiteX8" fmla="*/ 33389 w 125821"/>
                  <a:gd name="connsiteY8" fmla="*/ 372942 h 432384"/>
                  <a:gd name="connsiteX9" fmla="*/ 30965 w 125821"/>
                  <a:gd name="connsiteY9" fmla="*/ 386444 h 432384"/>
                  <a:gd name="connsiteX10" fmla="*/ 32004 w 125821"/>
                  <a:gd name="connsiteY10" fmla="*/ 393367 h 432384"/>
                  <a:gd name="connsiteX11" fmla="*/ 34775 w 125821"/>
                  <a:gd name="connsiteY11" fmla="*/ 418293 h 432384"/>
                  <a:gd name="connsiteX12" fmla="*/ 29579 w 125821"/>
                  <a:gd name="connsiteY12" fmla="*/ 434563 h 432384"/>
                  <a:gd name="connsiteX13" fmla="*/ 28540 w 125821"/>
                  <a:gd name="connsiteY13" fmla="*/ 434909 h 432384"/>
                  <a:gd name="connsiteX14" fmla="*/ 28540 w 125821"/>
                  <a:gd name="connsiteY14" fmla="*/ 434909 h 432384"/>
                  <a:gd name="connsiteX15" fmla="*/ 7413 w 125821"/>
                  <a:gd name="connsiteY15" fmla="*/ 373981 h 432384"/>
                  <a:gd name="connsiteX16" fmla="*/ 21613 w 125821"/>
                  <a:gd name="connsiteY16" fmla="*/ 424178 h 432384"/>
                  <a:gd name="connsiteX17" fmla="*/ 28540 w 125821"/>
                  <a:gd name="connsiteY17" fmla="*/ 430755 h 432384"/>
                  <a:gd name="connsiteX18" fmla="*/ 30619 w 125821"/>
                  <a:gd name="connsiteY18" fmla="*/ 417946 h 432384"/>
                  <a:gd name="connsiteX19" fmla="*/ 27848 w 125821"/>
                  <a:gd name="connsiteY19" fmla="*/ 393713 h 432384"/>
                  <a:gd name="connsiteX20" fmla="*/ 26808 w 125821"/>
                  <a:gd name="connsiteY20" fmla="*/ 386790 h 432384"/>
                  <a:gd name="connsiteX21" fmla="*/ 29579 w 125821"/>
                  <a:gd name="connsiteY21" fmla="*/ 370865 h 432384"/>
                  <a:gd name="connsiteX22" fmla="*/ 123440 w 125821"/>
                  <a:gd name="connsiteY22" fmla="*/ 12219 h 432384"/>
                  <a:gd name="connsiteX23" fmla="*/ 46204 w 125821"/>
                  <a:gd name="connsiteY23" fmla="*/ 6680 h 432384"/>
                  <a:gd name="connsiteX24" fmla="*/ 7413 w 125821"/>
                  <a:gd name="connsiteY24" fmla="*/ 373981 h 432384"/>
                  <a:gd name="connsiteX25" fmla="*/ 7413 w 125821"/>
                  <a:gd name="connsiteY25" fmla="*/ 373981 h 43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5821" h="432384">
                    <a:moveTo>
                      <a:pt x="28540" y="434909"/>
                    </a:moveTo>
                    <a:cubicBezTo>
                      <a:pt x="25770" y="434909"/>
                      <a:pt x="22652" y="432140"/>
                      <a:pt x="18150" y="426255"/>
                    </a:cubicBezTo>
                    <a:cubicBezTo>
                      <a:pt x="-2978" y="390944"/>
                      <a:pt x="3257" y="372942"/>
                      <a:pt x="3603" y="372250"/>
                    </a:cubicBezTo>
                    <a:cubicBezTo>
                      <a:pt x="76337" y="221660"/>
                      <a:pt x="42048" y="7026"/>
                      <a:pt x="41702" y="4949"/>
                    </a:cubicBezTo>
                    <a:cubicBezTo>
                      <a:pt x="41702" y="4256"/>
                      <a:pt x="41702" y="3910"/>
                      <a:pt x="42048" y="3218"/>
                    </a:cubicBezTo>
                    <a:cubicBezTo>
                      <a:pt x="42394" y="2872"/>
                      <a:pt x="43087" y="2525"/>
                      <a:pt x="43780" y="2525"/>
                    </a:cubicBezTo>
                    <a:cubicBezTo>
                      <a:pt x="46204" y="2525"/>
                      <a:pt x="100927" y="3218"/>
                      <a:pt x="125865" y="8757"/>
                    </a:cubicBezTo>
                    <a:cubicBezTo>
                      <a:pt x="126903" y="9103"/>
                      <a:pt x="127596" y="9796"/>
                      <a:pt x="127596" y="10488"/>
                    </a:cubicBezTo>
                    <a:cubicBezTo>
                      <a:pt x="136948" y="164886"/>
                      <a:pt x="50707" y="339363"/>
                      <a:pt x="33389" y="372942"/>
                    </a:cubicBezTo>
                    <a:cubicBezTo>
                      <a:pt x="31311" y="377097"/>
                      <a:pt x="30619" y="381597"/>
                      <a:pt x="30965" y="386444"/>
                    </a:cubicBezTo>
                    <a:cubicBezTo>
                      <a:pt x="31311" y="388175"/>
                      <a:pt x="31657" y="390598"/>
                      <a:pt x="32004" y="393367"/>
                    </a:cubicBezTo>
                    <a:cubicBezTo>
                      <a:pt x="33389" y="401330"/>
                      <a:pt x="35121" y="412061"/>
                      <a:pt x="34775" y="418293"/>
                    </a:cubicBezTo>
                    <a:cubicBezTo>
                      <a:pt x="34428" y="427640"/>
                      <a:pt x="33389" y="433525"/>
                      <a:pt x="29579" y="434563"/>
                    </a:cubicBezTo>
                    <a:cubicBezTo>
                      <a:pt x="29579" y="434909"/>
                      <a:pt x="28887" y="434909"/>
                      <a:pt x="28540" y="434909"/>
                    </a:cubicBezTo>
                    <a:lnTo>
                      <a:pt x="28540" y="434909"/>
                    </a:lnTo>
                    <a:close/>
                    <a:moveTo>
                      <a:pt x="7413" y="373981"/>
                    </a:moveTo>
                    <a:cubicBezTo>
                      <a:pt x="7413" y="373981"/>
                      <a:pt x="1871" y="390944"/>
                      <a:pt x="21613" y="424178"/>
                    </a:cubicBezTo>
                    <a:cubicBezTo>
                      <a:pt x="26808" y="431101"/>
                      <a:pt x="28540" y="430755"/>
                      <a:pt x="28540" y="430755"/>
                    </a:cubicBezTo>
                    <a:cubicBezTo>
                      <a:pt x="28540" y="430755"/>
                      <a:pt x="30272" y="429717"/>
                      <a:pt x="30619" y="417946"/>
                    </a:cubicBezTo>
                    <a:cubicBezTo>
                      <a:pt x="30619" y="412061"/>
                      <a:pt x="29233" y="401676"/>
                      <a:pt x="27848" y="393713"/>
                    </a:cubicBezTo>
                    <a:cubicBezTo>
                      <a:pt x="27501" y="390944"/>
                      <a:pt x="27155" y="388521"/>
                      <a:pt x="26808" y="386790"/>
                    </a:cubicBezTo>
                    <a:cubicBezTo>
                      <a:pt x="26116" y="381251"/>
                      <a:pt x="27155" y="375712"/>
                      <a:pt x="29579" y="370865"/>
                    </a:cubicBezTo>
                    <a:cubicBezTo>
                      <a:pt x="46897" y="337632"/>
                      <a:pt x="131752" y="164886"/>
                      <a:pt x="123440" y="12219"/>
                    </a:cubicBezTo>
                    <a:cubicBezTo>
                      <a:pt x="101274" y="8065"/>
                      <a:pt x="56941" y="6680"/>
                      <a:pt x="46204" y="6680"/>
                    </a:cubicBezTo>
                    <a:cubicBezTo>
                      <a:pt x="49668" y="30913"/>
                      <a:pt x="76337" y="231007"/>
                      <a:pt x="7413" y="373981"/>
                    </a:cubicBezTo>
                    <a:lnTo>
                      <a:pt x="7413" y="373981"/>
                    </a:lnTo>
                    <a:close/>
                  </a:path>
                </a:pathLst>
              </a:custGeom>
              <a:solidFill>
                <a:srgbClr val="000000"/>
              </a:solidFill>
              <a:ln w="3461" cap="flat">
                <a:noFill/>
                <a:prstDash val="solid"/>
                <a:miter/>
              </a:ln>
            </p:spPr>
            <p:txBody>
              <a:bodyPr rtlCol="0" anchor="ctr"/>
              <a:lstStyle/>
              <a:p>
                <a:endParaRPr lang="fr-FR"/>
              </a:p>
            </p:txBody>
          </p:sp>
          <p:sp>
            <p:nvSpPr>
              <p:cNvPr id="1733" name="Forme libre 1732">
                <a:extLst>
                  <a:ext uri="{FF2B5EF4-FFF2-40B4-BE49-F238E27FC236}">
                    <a16:creationId xmlns:a16="http://schemas.microsoft.com/office/drawing/2014/main" id="{B1C4912A-A5C7-20E3-44A4-A2B43DBAA72B}"/>
                  </a:ext>
                </a:extLst>
              </p:cNvPr>
              <p:cNvSpPr/>
              <p:nvPr/>
            </p:nvSpPr>
            <p:spPr>
              <a:xfrm>
                <a:off x="7976567" y="8155953"/>
                <a:ext cx="260200" cy="206374"/>
              </a:xfrm>
              <a:custGeom>
                <a:avLst/>
                <a:gdLst>
                  <a:gd name="connsiteX0" fmla="*/ 152636 w 260200"/>
                  <a:gd name="connsiteY0" fmla="*/ 208861 h 206374"/>
                  <a:gd name="connsiteX1" fmla="*/ 54273 w 260200"/>
                  <a:gd name="connsiteY1" fmla="*/ 138932 h 206374"/>
                  <a:gd name="connsiteX2" fmla="*/ 40765 w 260200"/>
                  <a:gd name="connsiteY2" fmla="*/ 132701 h 206374"/>
                  <a:gd name="connsiteX3" fmla="*/ 24140 w 260200"/>
                  <a:gd name="connsiteY3" fmla="*/ 134086 h 206374"/>
                  <a:gd name="connsiteX4" fmla="*/ 2666 w 260200"/>
                  <a:gd name="connsiteY4" fmla="*/ 125431 h 206374"/>
                  <a:gd name="connsiteX5" fmla="*/ 8554 w 260200"/>
                  <a:gd name="connsiteY5" fmla="*/ 116430 h 206374"/>
                  <a:gd name="connsiteX6" fmla="*/ 63278 w 260200"/>
                  <a:gd name="connsiteY6" fmla="*/ 104314 h 206374"/>
                  <a:gd name="connsiteX7" fmla="*/ 132547 w 260200"/>
                  <a:gd name="connsiteY7" fmla="*/ 151395 h 206374"/>
                  <a:gd name="connsiteX8" fmla="*/ 176534 w 260200"/>
                  <a:gd name="connsiteY8" fmla="*/ 31961 h 206374"/>
                  <a:gd name="connsiteX9" fmla="*/ 177227 w 260200"/>
                  <a:gd name="connsiteY9" fmla="*/ 30577 h 206374"/>
                  <a:gd name="connsiteX10" fmla="*/ 251692 w 260200"/>
                  <a:gd name="connsiteY10" fmla="*/ 6344 h 206374"/>
                  <a:gd name="connsiteX11" fmla="*/ 250999 w 260200"/>
                  <a:gd name="connsiteY11" fmla="*/ 97390 h 206374"/>
                  <a:gd name="connsiteX12" fmla="*/ 160948 w 260200"/>
                  <a:gd name="connsiteY12" fmla="*/ 208515 h 206374"/>
                  <a:gd name="connsiteX13" fmla="*/ 152636 w 260200"/>
                  <a:gd name="connsiteY13" fmla="*/ 208861 h 206374"/>
                  <a:gd name="connsiteX14" fmla="*/ 152636 w 260200"/>
                  <a:gd name="connsiteY14" fmla="*/ 208861 h 206374"/>
                  <a:gd name="connsiteX15" fmla="*/ 42497 w 260200"/>
                  <a:gd name="connsiteY15" fmla="*/ 128201 h 206374"/>
                  <a:gd name="connsiteX16" fmla="*/ 57389 w 260200"/>
                  <a:gd name="connsiteY16" fmla="*/ 136855 h 206374"/>
                  <a:gd name="connsiteX17" fmla="*/ 159216 w 260200"/>
                  <a:gd name="connsiteY17" fmla="*/ 204361 h 206374"/>
                  <a:gd name="connsiteX18" fmla="*/ 245804 w 260200"/>
                  <a:gd name="connsiteY18" fmla="*/ 96006 h 206374"/>
                  <a:gd name="connsiteX19" fmla="*/ 248228 w 260200"/>
                  <a:gd name="connsiteY19" fmla="*/ 9459 h 206374"/>
                  <a:gd name="connsiteX20" fmla="*/ 179305 w 260200"/>
                  <a:gd name="connsiteY20" fmla="*/ 33000 h 206374"/>
                  <a:gd name="connsiteX21" fmla="*/ 132547 w 260200"/>
                  <a:gd name="connsiteY21" fmla="*/ 155203 h 206374"/>
                  <a:gd name="connsiteX22" fmla="*/ 59121 w 260200"/>
                  <a:gd name="connsiteY22" fmla="*/ 106737 h 206374"/>
                  <a:gd name="connsiteX23" fmla="*/ 9593 w 260200"/>
                  <a:gd name="connsiteY23" fmla="*/ 119546 h 206374"/>
                  <a:gd name="connsiteX24" fmla="*/ 5784 w 260200"/>
                  <a:gd name="connsiteY24" fmla="*/ 124046 h 206374"/>
                  <a:gd name="connsiteX25" fmla="*/ 23447 w 260200"/>
                  <a:gd name="connsiteY25" fmla="*/ 129585 h 206374"/>
                  <a:gd name="connsiteX26" fmla="*/ 39379 w 260200"/>
                  <a:gd name="connsiteY26" fmla="*/ 128201 h 206374"/>
                  <a:gd name="connsiteX27" fmla="*/ 42497 w 260200"/>
                  <a:gd name="connsiteY27" fmla="*/ 128201 h 206374"/>
                  <a:gd name="connsiteX28" fmla="*/ 42497 w 260200"/>
                  <a:gd name="connsiteY28" fmla="*/ 128201 h 20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60200" h="206374">
                    <a:moveTo>
                      <a:pt x="152636" y="208861"/>
                    </a:moveTo>
                    <a:cubicBezTo>
                      <a:pt x="113498" y="208861"/>
                      <a:pt x="74707" y="173551"/>
                      <a:pt x="54273" y="138932"/>
                    </a:cubicBezTo>
                    <a:cubicBezTo>
                      <a:pt x="51502" y="134086"/>
                      <a:pt x="45960" y="131663"/>
                      <a:pt x="40765" y="132701"/>
                    </a:cubicBezTo>
                    <a:cubicBezTo>
                      <a:pt x="35223" y="133740"/>
                      <a:pt x="29681" y="134086"/>
                      <a:pt x="24140" y="134086"/>
                    </a:cubicBezTo>
                    <a:cubicBezTo>
                      <a:pt x="14789" y="134086"/>
                      <a:pt x="4398" y="131316"/>
                      <a:pt x="2666" y="125431"/>
                    </a:cubicBezTo>
                    <a:cubicBezTo>
                      <a:pt x="1973" y="123354"/>
                      <a:pt x="2666" y="119892"/>
                      <a:pt x="8554" y="116430"/>
                    </a:cubicBezTo>
                    <a:cubicBezTo>
                      <a:pt x="37301" y="99813"/>
                      <a:pt x="55658" y="96006"/>
                      <a:pt x="63278" y="104314"/>
                    </a:cubicBezTo>
                    <a:cubicBezTo>
                      <a:pt x="90986" y="141356"/>
                      <a:pt x="114191" y="156934"/>
                      <a:pt x="132547" y="151395"/>
                    </a:cubicBezTo>
                    <a:cubicBezTo>
                      <a:pt x="171685" y="139279"/>
                      <a:pt x="176534" y="33000"/>
                      <a:pt x="176534" y="31961"/>
                    </a:cubicBezTo>
                    <a:cubicBezTo>
                      <a:pt x="176534" y="31269"/>
                      <a:pt x="176880" y="30923"/>
                      <a:pt x="177227" y="30577"/>
                    </a:cubicBezTo>
                    <a:cubicBezTo>
                      <a:pt x="179305" y="28846"/>
                      <a:pt x="228832" y="-9581"/>
                      <a:pt x="251692" y="6344"/>
                    </a:cubicBezTo>
                    <a:cubicBezTo>
                      <a:pt x="266585" y="16729"/>
                      <a:pt x="266238" y="47194"/>
                      <a:pt x="250999" y="97390"/>
                    </a:cubicBezTo>
                    <a:cubicBezTo>
                      <a:pt x="229525" y="166627"/>
                      <a:pt x="199393" y="204015"/>
                      <a:pt x="160948" y="208515"/>
                    </a:cubicBezTo>
                    <a:cubicBezTo>
                      <a:pt x="157484" y="208515"/>
                      <a:pt x="155060" y="208861"/>
                      <a:pt x="152636" y="208861"/>
                    </a:cubicBezTo>
                    <a:lnTo>
                      <a:pt x="152636" y="208861"/>
                    </a:lnTo>
                    <a:close/>
                    <a:moveTo>
                      <a:pt x="42497" y="128201"/>
                    </a:moveTo>
                    <a:cubicBezTo>
                      <a:pt x="48731" y="128201"/>
                      <a:pt x="54273" y="131316"/>
                      <a:pt x="57389" y="136855"/>
                    </a:cubicBezTo>
                    <a:cubicBezTo>
                      <a:pt x="78517" y="172512"/>
                      <a:pt x="119386" y="208861"/>
                      <a:pt x="159216" y="204361"/>
                    </a:cubicBezTo>
                    <a:cubicBezTo>
                      <a:pt x="195237" y="200207"/>
                      <a:pt x="225369" y="162819"/>
                      <a:pt x="245804" y="96006"/>
                    </a:cubicBezTo>
                    <a:cubicBezTo>
                      <a:pt x="264507" y="35769"/>
                      <a:pt x="257580" y="15691"/>
                      <a:pt x="248228" y="9459"/>
                    </a:cubicBezTo>
                    <a:cubicBezTo>
                      <a:pt x="229179" y="-3696"/>
                      <a:pt x="185539" y="28154"/>
                      <a:pt x="179305" y="33000"/>
                    </a:cubicBezTo>
                    <a:cubicBezTo>
                      <a:pt x="178612" y="44424"/>
                      <a:pt x="172724" y="142740"/>
                      <a:pt x="132547" y="155203"/>
                    </a:cubicBezTo>
                    <a:cubicBezTo>
                      <a:pt x="112459" y="161434"/>
                      <a:pt x="87868" y="145163"/>
                      <a:pt x="59121" y="106737"/>
                    </a:cubicBezTo>
                    <a:cubicBezTo>
                      <a:pt x="53233" y="100160"/>
                      <a:pt x="35223" y="105006"/>
                      <a:pt x="9593" y="119546"/>
                    </a:cubicBezTo>
                    <a:cubicBezTo>
                      <a:pt x="6822" y="121277"/>
                      <a:pt x="5437" y="122662"/>
                      <a:pt x="5784" y="124046"/>
                    </a:cubicBezTo>
                    <a:cubicBezTo>
                      <a:pt x="6476" y="126470"/>
                      <a:pt x="12711" y="129585"/>
                      <a:pt x="23447" y="129585"/>
                    </a:cubicBezTo>
                    <a:cubicBezTo>
                      <a:pt x="28989" y="129585"/>
                      <a:pt x="34184" y="128893"/>
                      <a:pt x="39379" y="128201"/>
                    </a:cubicBezTo>
                    <a:cubicBezTo>
                      <a:pt x="40765" y="128201"/>
                      <a:pt x="41457" y="128201"/>
                      <a:pt x="42497" y="128201"/>
                    </a:cubicBezTo>
                    <a:lnTo>
                      <a:pt x="42497" y="128201"/>
                    </a:lnTo>
                    <a:close/>
                  </a:path>
                </a:pathLst>
              </a:custGeom>
              <a:solidFill>
                <a:srgbClr val="000000"/>
              </a:solidFill>
              <a:ln w="3461" cap="flat">
                <a:noFill/>
                <a:prstDash val="solid"/>
                <a:miter/>
              </a:ln>
            </p:spPr>
            <p:txBody>
              <a:bodyPr rtlCol="0" anchor="ctr"/>
              <a:lstStyle/>
              <a:p>
                <a:endParaRPr lang="fr-FR"/>
              </a:p>
            </p:txBody>
          </p:sp>
          <p:sp>
            <p:nvSpPr>
              <p:cNvPr id="1734" name="Forme libre 1733">
                <a:extLst>
                  <a:ext uri="{FF2B5EF4-FFF2-40B4-BE49-F238E27FC236}">
                    <a16:creationId xmlns:a16="http://schemas.microsoft.com/office/drawing/2014/main" id="{DA5EF5FC-3A49-5086-B861-888117744FBC}"/>
                  </a:ext>
                </a:extLst>
              </p:cNvPr>
              <p:cNvSpPr/>
              <p:nvPr/>
            </p:nvSpPr>
            <p:spPr>
              <a:xfrm>
                <a:off x="8147536" y="8216584"/>
                <a:ext cx="166247" cy="51235"/>
              </a:xfrm>
              <a:custGeom>
                <a:avLst/>
                <a:gdLst>
                  <a:gd name="connsiteX0" fmla="*/ 72786 w 166247"/>
                  <a:gd name="connsiteY0" fmla="*/ 48872 h 51235"/>
                  <a:gd name="connsiteX1" fmla="*/ 38843 w 166247"/>
                  <a:gd name="connsiteY1" fmla="*/ 15984 h 51235"/>
                  <a:gd name="connsiteX2" fmla="*/ 2477 w 166247"/>
                  <a:gd name="connsiteY2" fmla="*/ 10792 h 51235"/>
                  <a:gd name="connsiteX3" fmla="*/ 4901 w 166247"/>
                  <a:gd name="connsiteY3" fmla="*/ 2483 h 51235"/>
                  <a:gd name="connsiteX4" fmla="*/ 81791 w 166247"/>
                  <a:gd name="connsiteY4" fmla="*/ 23600 h 51235"/>
                  <a:gd name="connsiteX5" fmla="*/ 72786 w 166247"/>
                  <a:gd name="connsiteY5" fmla="*/ 48872 h 51235"/>
                  <a:gd name="connsiteX6" fmla="*/ 91489 w 166247"/>
                  <a:gd name="connsiteY6" fmla="*/ 35024 h 51235"/>
                  <a:gd name="connsiteX7" fmla="*/ 167686 w 166247"/>
                  <a:gd name="connsiteY7" fmla="*/ 53719 h 51235"/>
                  <a:gd name="connsiteX8" fmla="*/ 168724 w 166247"/>
                  <a:gd name="connsiteY8" fmla="*/ 27755 h 51235"/>
                  <a:gd name="connsiteX9" fmla="*/ 90450 w 166247"/>
                  <a:gd name="connsiteY9" fmla="*/ 23600 h 51235"/>
                  <a:gd name="connsiteX10" fmla="*/ 91489 w 166247"/>
                  <a:gd name="connsiteY10" fmla="*/ 35024 h 51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6247" h="51235">
                    <a:moveTo>
                      <a:pt x="72786" y="48872"/>
                    </a:moveTo>
                    <a:cubicBezTo>
                      <a:pt x="72786" y="48872"/>
                      <a:pt x="63781" y="21523"/>
                      <a:pt x="38843" y="15984"/>
                    </a:cubicBezTo>
                    <a:cubicBezTo>
                      <a:pt x="13906" y="10445"/>
                      <a:pt x="2477" y="10792"/>
                      <a:pt x="2477" y="10792"/>
                    </a:cubicBezTo>
                    <a:lnTo>
                      <a:pt x="4901" y="2483"/>
                    </a:lnTo>
                    <a:lnTo>
                      <a:pt x="81791" y="23600"/>
                    </a:lnTo>
                    <a:lnTo>
                      <a:pt x="72786" y="48872"/>
                    </a:lnTo>
                    <a:close/>
                    <a:moveTo>
                      <a:pt x="91489" y="35024"/>
                    </a:moveTo>
                    <a:cubicBezTo>
                      <a:pt x="91489" y="35024"/>
                      <a:pt x="135821" y="22215"/>
                      <a:pt x="167686" y="53719"/>
                    </a:cubicBezTo>
                    <a:cubicBezTo>
                      <a:pt x="168378" y="47487"/>
                      <a:pt x="168724" y="27755"/>
                      <a:pt x="168724" y="27755"/>
                    </a:cubicBezTo>
                    <a:lnTo>
                      <a:pt x="90450" y="23600"/>
                    </a:lnTo>
                    <a:lnTo>
                      <a:pt x="91489" y="35024"/>
                    </a:lnTo>
                    <a:close/>
                  </a:path>
                </a:pathLst>
              </a:custGeom>
              <a:solidFill>
                <a:srgbClr val="000000"/>
              </a:solidFill>
              <a:ln w="3461" cap="flat">
                <a:noFill/>
                <a:prstDash val="solid"/>
                <a:miter/>
              </a:ln>
            </p:spPr>
            <p:txBody>
              <a:bodyPr rtlCol="0" anchor="ctr"/>
              <a:lstStyle/>
              <a:p>
                <a:endParaRPr lang="fr-FR"/>
              </a:p>
            </p:txBody>
          </p:sp>
          <p:sp>
            <p:nvSpPr>
              <p:cNvPr id="1735" name="Forme libre 1734">
                <a:extLst>
                  <a:ext uri="{FF2B5EF4-FFF2-40B4-BE49-F238E27FC236}">
                    <a16:creationId xmlns:a16="http://schemas.microsoft.com/office/drawing/2014/main" id="{6071C0E1-18AC-7B10-28D4-B14CD3442BD3}"/>
                  </a:ext>
                </a:extLst>
              </p:cNvPr>
              <p:cNvSpPr/>
              <p:nvPr/>
            </p:nvSpPr>
            <p:spPr>
              <a:xfrm>
                <a:off x="8220308" y="7609787"/>
                <a:ext cx="250796" cy="350768"/>
              </a:xfrm>
              <a:custGeom>
                <a:avLst/>
                <a:gdLst>
                  <a:gd name="connsiteX0" fmla="*/ 250798 w 250796"/>
                  <a:gd name="connsiteY0" fmla="*/ 31391 h 350768"/>
                  <a:gd name="connsiteX1" fmla="*/ 225515 w 250796"/>
                  <a:gd name="connsiteY1" fmla="*/ 39700 h 350768"/>
                  <a:gd name="connsiteX2" fmla="*/ 246989 w 250796"/>
                  <a:gd name="connsiteY2" fmla="*/ 25160 h 350768"/>
                  <a:gd name="connsiteX3" fmla="*/ 243525 w 250796"/>
                  <a:gd name="connsiteY3" fmla="*/ 17544 h 350768"/>
                  <a:gd name="connsiteX4" fmla="*/ 221012 w 250796"/>
                  <a:gd name="connsiteY4" fmla="*/ 29660 h 350768"/>
                  <a:gd name="connsiteX5" fmla="*/ 237983 w 250796"/>
                  <a:gd name="connsiteY5" fmla="*/ 13390 h 350768"/>
                  <a:gd name="connsiteX6" fmla="*/ 234520 w 250796"/>
                  <a:gd name="connsiteY6" fmla="*/ 6466 h 350768"/>
                  <a:gd name="connsiteX7" fmla="*/ 208543 w 250796"/>
                  <a:gd name="connsiteY7" fmla="*/ 27929 h 350768"/>
                  <a:gd name="connsiteX8" fmla="*/ 216510 w 250796"/>
                  <a:gd name="connsiteY8" fmla="*/ 7505 h 350768"/>
                  <a:gd name="connsiteX9" fmla="*/ 212007 w 250796"/>
                  <a:gd name="connsiteY9" fmla="*/ 4735 h 350768"/>
                  <a:gd name="connsiteX10" fmla="*/ 195382 w 250796"/>
                  <a:gd name="connsiteY10" fmla="*/ 35545 h 350768"/>
                  <a:gd name="connsiteX11" fmla="*/ 186724 w 250796"/>
                  <a:gd name="connsiteY11" fmla="*/ 24467 h 350768"/>
                  <a:gd name="connsiteX12" fmla="*/ 180835 w 250796"/>
                  <a:gd name="connsiteY12" fmla="*/ 29660 h 350768"/>
                  <a:gd name="connsiteX13" fmla="*/ 193997 w 250796"/>
                  <a:gd name="connsiteY13" fmla="*/ 63932 h 350768"/>
                  <a:gd name="connsiteX14" fmla="*/ 21168 w 250796"/>
                  <a:gd name="connsiteY14" fmla="*/ 284105 h 350768"/>
                  <a:gd name="connsiteX15" fmla="*/ 33637 w 250796"/>
                  <a:gd name="connsiteY15" fmla="*/ 351957 h 350768"/>
                  <a:gd name="connsiteX16" fmla="*/ 214085 w 250796"/>
                  <a:gd name="connsiteY16" fmla="*/ 67740 h 350768"/>
                  <a:gd name="connsiteX17" fmla="*/ 249759 w 250796"/>
                  <a:gd name="connsiteY17" fmla="*/ 38661 h 350768"/>
                  <a:gd name="connsiteX18" fmla="*/ 250798 w 250796"/>
                  <a:gd name="connsiteY18" fmla="*/ 31391 h 350768"/>
                  <a:gd name="connsiteX19" fmla="*/ 250798 w 250796"/>
                  <a:gd name="connsiteY19" fmla="*/ 31391 h 35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0796" h="350768">
                    <a:moveTo>
                      <a:pt x="250798" y="31391"/>
                    </a:moveTo>
                    <a:cubicBezTo>
                      <a:pt x="248720" y="32776"/>
                      <a:pt x="225515" y="39700"/>
                      <a:pt x="225515" y="39700"/>
                    </a:cubicBezTo>
                    <a:cubicBezTo>
                      <a:pt x="225515" y="39700"/>
                      <a:pt x="242486" y="27237"/>
                      <a:pt x="246989" y="25160"/>
                    </a:cubicBezTo>
                    <a:cubicBezTo>
                      <a:pt x="251491" y="23429"/>
                      <a:pt x="249067" y="16159"/>
                      <a:pt x="243525" y="17544"/>
                    </a:cubicBezTo>
                    <a:cubicBezTo>
                      <a:pt x="237983" y="18929"/>
                      <a:pt x="221012" y="29660"/>
                      <a:pt x="221012" y="29660"/>
                    </a:cubicBezTo>
                    <a:cubicBezTo>
                      <a:pt x="221012" y="29660"/>
                      <a:pt x="234173" y="16505"/>
                      <a:pt x="237983" y="13390"/>
                    </a:cubicBezTo>
                    <a:cubicBezTo>
                      <a:pt x="241793" y="10620"/>
                      <a:pt x="240408" y="3004"/>
                      <a:pt x="234520" y="6466"/>
                    </a:cubicBezTo>
                    <a:cubicBezTo>
                      <a:pt x="228632" y="9582"/>
                      <a:pt x="208543" y="27929"/>
                      <a:pt x="208543" y="27929"/>
                    </a:cubicBezTo>
                    <a:cubicBezTo>
                      <a:pt x="208543" y="27929"/>
                      <a:pt x="214085" y="10620"/>
                      <a:pt x="216510" y="7505"/>
                    </a:cubicBezTo>
                    <a:cubicBezTo>
                      <a:pt x="218934" y="4043"/>
                      <a:pt x="216856" y="-458"/>
                      <a:pt x="212007" y="4735"/>
                    </a:cubicBezTo>
                    <a:cubicBezTo>
                      <a:pt x="207158" y="9928"/>
                      <a:pt x="195382" y="35545"/>
                      <a:pt x="195382" y="35545"/>
                    </a:cubicBezTo>
                    <a:cubicBezTo>
                      <a:pt x="195382" y="35545"/>
                      <a:pt x="190533" y="28968"/>
                      <a:pt x="186724" y="24467"/>
                    </a:cubicBezTo>
                    <a:cubicBezTo>
                      <a:pt x="182567" y="19275"/>
                      <a:pt x="178065" y="23775"/>
                      <a:pt x="180835" y="29660"/>
                    </a:cubicBezTo>
                    <a:cubicBezTo>
                      <a:pt x="183606" y="35545"/>
                      <a:pt x="195036" y="54585"/>
                      <a:pt x="193997" y="63932"/>
                    </a:cubicBezTo>
                    <a:cubicBezTo>
                      <a:pt x="161440" y="224216"/>
                      <a:pt x="21168" y="284105"/>
                      <a:pt x="21168" y="284105"/>
                    </a:cubicBezTo>
                    <a:cubicBezTo>
                      <a:pt x="-12774" y="288606"/>
                      <a:pt x="4544" y="363382"/>
                      <a:pt x="33637" y="351957"/>
                    </a:cubicBezTo>
                    <a:cubicBezTo>
                      <a:pt x="164557" y="299684"/>
                      <a:pt x="202656" y="115514"/>
                      <a:pt x="214085" y="67740"/>
                    </a:cubicBezTo>
                    <a:cubicBezTo>
                      <a:pt x="219281" y="50778"/>
                      <a:pt x="236944" y="43854"/>
                      <a:pt x="249759" y="38661"/>
                    </a:cubicBezTo>
                    <a:cubicBezTo>
                      <a:pt x="255647" y="36238"/>
                      <a:pt x="252876" y="30006"/>
                      <a:pt x="250798" y="31391"/>
                    </a:cubicBezTo>
                    <a:lnTo>
                      <a:pt x="250798" y="31391"/>
                    </a:lnTo>
                    <a:close/>
                  </a:path>
                </a:pathLst>
              </a:custGeom>
              <a:solidFill>
                <a:srgbClr val="FFFFFF"/>
              </a:solidFill>
              <a:ln w="3461" cap="flat">
                <a:noFill/>
                <a:prstDash val="solid"/>
                <a:miter/>
              </a:ln>
            </p:spPr>
            <p:txBody>
              <a:bodyPr rtlCol="0" anchor="ctr"/>
              <a:lstStyle/>
              <a:p>
                <a:endParaRPr lang="fr-FR"/>
              </a:p>
            </p:txBody>
          </p:sp>
          <p:sp>
            <p:nvSpPr>
              <p:cNvPr id="1736" name="Forme libre 1735">
                <a:extLst>
                  <a:ext uri="{FF2B5EF4-FFF2-40B4-BE49-F238E27FC236}">
                    <a16:creationId xmlns:a16="http://schemas.microsoft.com/office/drawing/2014/main" id="{37F694BD-07D2-BE90-8974-40AFB62F12C3}"/>
                  </a:ext>
                </a:extLst>
              </p:cNvPr>
              <p:cNvSpPr/>
              <p:nvPr/>
            </p:nvSpPr>
            <p:spPr>
              <a:xfrm>
                <a:off x="8219404" y="7607255"/>
                <a:ext cx="254344" cy="354884"/>
              </a:xfrm>
              <a:custGeom>
                <a:avLst/>
                <a:gdLst>
                  <a:gd name="connsiteX0" fmla="*/ 29693 w 254344"/>
                  <a:gd name="connsiteY0" fmla="*/ 357259 h 354884"/>
                  <a:gd name="connsiteX1" fmla="*/ 16531 w 254344"/>
                  <a:gd name="connsiteY1" fmla="*/ 351720 h 354884"/>
                  <a:gd name="connsiteX2" fmla="*/ 4409 w 254344"/>
                  <a:gd name="connsiteY2" fmla="*/ 300831 h 354884"/>
                  <a:gd name="connsiteX3" fmla="*/ 22766 w 254344"/>
                  <a:gd name="connsiteY3" fmla="*/ 284214 h 354884"/>
                  <a:gd name="connsiteX4" fmla="*/ 96192 w 254344"/>
                  <a:gd name="connsiteY4" fmla="*/ 234710 h 354884"/>
                  <a:gd name="connsiteX5" fmla="*/ 193862 w 254344"/>
                  <a:gd name="connsiteY5" fmla="*/ 65772 h 354884"/>
                  <a:gd name="connsiteX6" fmla="*/ 182779 w 254344"/>
                  <a:gd name="connsiteY6" fmla="*/ 36347 h 354884"/>
                  <a:gd name="connsiteX7" fmla="*/ 180701 w 254344"/>
                  <a:gd name="connsiteY7" fmla="*/ 32539 h 354884"/>
                  <a:gd name="connsiteX8" fmla="*/ 182086 w 254344"/>
                  <a:gd name="connsiteY8" fmla="*/ 23192 h 354884"/>
                  <a:gd name="connsiteX9" fmla="*/ 190052 w 254344"/>
                  <a:gd name="connsiteY9" fmla="*/ 25269 h 354884"/>
                  <a:gd name="connsiteX10" fmla="*/ 196633 w 254344"/>
                  <a:gd name="connsiteY10" fmla="*/ 33577 h 354884"/>
                  <a:gd name="connsiteX11" fmla="*/ 212219 w 254344"/>
                  <a:gd name="connsiteY11" fmla="*/ 5190 h 354884"/>
                  <a:gd name="connsiteX12" fmla="*/ 219838 w 254344"/>
                  <a:gd name="connsiteY12" fmla="*/ 3459 h 354884"/>
                  <a:gd name="connsiteX13" fmla="*/ 219838 w 254344"/>
                  <a:gd name="connsiteY13" fmla="*/ 11075 h 354884"/>
                  <a:gd name="connsiteX14" fmla="*/ 214643 w 254344"/>
                  <a:gd name="connsiteY14" fmla="*/ 23538 h 354884"/>
                  <a:gd name="connsiteX15" fmla="*/ 235078 w 254344"/>
                  <a:gd name="connsiteY15" fmla="*/ 6921 h 354884"/>
                  <a:gd name="connsiteX16" fmla="*/ 242698 w 254344"/>
                  <a:gd name="connsiteY16" fmla="*/ 7959 h 354884"/>
                  <a:gd name="connsiteX17" fmla="*/ 243390 w 254344"/>
                  <a:gd name="connsiteY17" fmla="*/ 13152 h 354884"/>
                  <a:gd name="connsiteX18" fmla="*/ 240619 w 254344"/>
                  <a:gd name="connsiteY18" fmla="*/ 17306 h 354884"/>
                  <a:gd name="connsiteX19" fmla="*/ 235771 w 254344"/>
                  <a:gd name="connsiteY19" fmla="*/ 21461 h 354884"/>
                  <a:gd name="connsiteX20" fmla="*/ 244429 w 254344"/>
                  <a:gd name="connsiteY20" fmla="*/ 17306 h 354884"/>
                  <a:gd name="connsiteX21" fmla="*/ 252395 w 254344"/>
                  <a:gd name="connsiteY21" fmla="*/ 21115 h 354884"/>
                  <a:gd name="connsiteX22" fmla="*/ 249278 w 254344"/>
                  <a:gd name="connsiteY22" fmla="*/ 28730 h 354884"/>
                  <a:gd name="connsiteX23" fmla="*/ 238195 w 254344"/>
                  <a:gd name="connsiteY23" fmla="*/ 35654 h 354884"/>
                  <a:gd name="connsiteX24" fmla="*/ 251010 w 254344"/>
                  <a:gd name="connsiteY24" fmla="*/ 31154 h 354884"/>
                  <a:gd name="connsiteX25" fmla="*/ 254473 w 254344"/>
                  <a:gd name="connsiteY25" fmla="*/ 31154 h 354884"/>
                  <a:gd name="connsiteX26" fmla="*/ 255512 w 254344"/>
                  <a:gd name="connsiteY26" fmla="*/ 39462 h 354884"/>
                  <a:gd name="connsiteX27" fmla="*/ 253088 w 254344"/>
                  <a:gd name="connsiteY27" fmla="*/ 41539 h 354884"/>
                  <a:gd name="connsiteX28" fmla="*/ 218453 w 254344"/>
                  <a:gd name="connsiteY28" fmla="*/ 69234 h 354884"/>
                  <a:gd name="connsiteX29" fmla="*/ 216721 w 254344"/>
                  <a:gd name="connsiteY29" fmla="*/ 76850 h 354884"/>
                  <a:gd name="connsiteX30" fmla="*/ 36966 w 254344"/>
                  <a:gd name="connsiteY30" fmla="*/ 354836 h 354884"/>
                  <a:gd name="connsiteX31" fmla="*/ 29693 w 254344"/>
                  <a:gd name="connsiteY31" fmla="*/ 357259 h 354884"/>
                  <a:gd name="connsiteX32" fmla="*/ 29693 w 254344"/>
                  <a:gd name="connsiteY32" fmla="*/ 357259 h 354884"/>
                  <a:gd name="connsiteX33" fmla="*/ 184511 w 254344"/>
                  <a:gd name="connsiteY33" fmla="*/ 26653 h 354884"/>
                  <a:gd name="connsiteX34" fmla="*/ 184164 w 254344"/>
                  <a:gd name="connsiteY34" fmla="*/ 26653 h 354884"/>
                  <a:gd name="connsiteX35" fmla="*/ 184164 w 254344"/>
                  <a:gd name="connsiteY35" fmla="*/ 30808 h 354884"/>
                  <a:gd name="connsiteX36" fmla="*/ 185896 w 254344"/>
                  <a:gd name="connsiteY36" fmla="*/ 34269 h 354884"/>
                  <a:gd name="connsiteX37" fmla="*/ 197672 w 254344"/>
                  <a:gd name="connsiteY37" fmla="*/ 66118 h 354884"/>
                  <a:gd name="connsiteX38" fmla="*/ 197672 w 254344"/>
                  <a:gd name="connsiteY38" fmla="*/ 66465 h 354884"/>
                  <a:gd name="connsiteX39" fmla="*/ 98616 w 254344"/>
                  <a:gd name="connsiteY39" fmla="*/ 237826 h 354884"/>
                  <a:gd name="connsiteX40" fmla="*/ 23804 w 254344"/>
                  <a:gd name="connsiteY40" fmla="*/ 288022 h 354884"/>
                  <a:gd name="connsiteX41" fmla="*/ 23112 w 254344"/>
                  <a:gd name="connsiteY41" fmla="*/ 288022 h 354884"/>
                  <a:gd name="connsiteX42" fmla="*/ 7872 w 254344"/>
                  <a:gd name="connsiteY42" fmla="*/ 301870 h 354884"/>
                  <a:gd name="connsiteX43" fmla="*/ 18956 w 254344"/>
                  <a:gd name="connsiteY43" fmla="*/ 348605 h 354884"/>
                  <a:gd name="connsiteX44" fmla="*/ 34541 w 254344"/>
                  <a:gd name="connsiteY44" fmla="*/ 352066 h 354884"/>
                  <a:gd name="connsiteX45" fmla="*/ 212219 w 254344"/>
                  <a:gd name="connsiteY45" fmla="*/ 76850 h 354884"/>
                  <a:gd name="connsiteX46" fmla="*/ 213950 w 254344"/>
                  <a:gd name="connsiteY46" fmla="*/ 68888 h 354884"/>
                  <a:gd name="connsiteX47" fmla="*/ 250663 w 254344"/>
                  <a:gd name="connsiteY47" fmla="*/ 38077 h 354884"/>
                  <a:gd name="connsiteX48" fmla="*/ 251703 w 254344"/>
                  <a:gd name="connsiteY48" fmla="*/ 36693 h 354884"/>
                  <a:gd name="connsiteX49" fmla="*/ 251356 w 254344"/>
                  <a:gd name="connsiteY49" fmla="*/ 35308 h 354884"/>
                  <a:gd name="connsiteX50" fmla="*/ 226073 w 254344"/>
                  <a:gd name="connsiteY50" fmla="*/ 43616 h 354884"/>
                  <a:gd name="connsiteX51" fmla="*/ 223648 w 254344"/>
                  <a:gd name="connsiteY51" fmla="*/ 42232 h 354884"/>
                  <a:gd name="connsiteX52" fmla="*/ 223648 w 254344"/>
                  <a:gd name="connsiteY52" fmla="*/ 41193 h 354884"/>
                  <a:gd name="connsiteX53" fmla="*/ 224341 w 254344"/>
                  <a:gd name="connsiteY53" fmla="*/ 40155 h 354884"/>
                  <a:gd name="connsiteX54" fmla="*/ 246507 w 254344"/>
                  <a:gd name="connsiteY54" fmla="*/ 25615 h 354884"/>
                  <a:gd name="connsiteX55" fmla="*/ 247546 w 254344"/>
                  <a:gd name="connsiteY55" fmla="*/ 23192 h 354884"/>
                  <a:gd name="connsiteX56" fmla="*/ 247546 w 254344"/>
                  <a:gd name="connsiteY56" fmla="*/ 23192 h 354884"/>
                  <a:gd name="connsiteX57" fmla="*/ 246507 w 254344"/>
                  <a:gd name="connsiteY57" fmla="*/ 21807 h 354884"/>
                  <a:gd name="connsiteX58" fmla="*/ 244776 w 254344"/>
                  <a:gd name="connsiteY58" fmla="*/ 21807 h 354884"/>
                  <a:gd name="connsiteX59" fmla="*/ 222609 w 254344"/>
                  <a:gd name="connsiteY59" fmla="*/ 33923 h 354884"/>
                  <a:gd name="connsiteX60" fmla="*/ 219838 w 254344"/>
                  <a:gd name="connsiteY60" fmla="*/ 33231 h 354884"/>
                  <a:gd name="connsiteX61" fmla="*/ 220185 w 254344"/>
                  <a:gd name="connsiteY61" fmla="*/ 30808 h 354884"/>
                  <a:gd name="connsiteX62" fmla="*/ 237502 w 254344"/>
                  <a:gd name="connsiteY62" fmla="*/ 14537 h 354884"/>
                  <a:gd name="connsiteX63" fmla="*/ 238541 w 254344"/>
                  <a:gd name="connsiteY63" fmla="*/ 10729 h 354884"/>
                  <a:gd name="connsiteX64" fmla="*/ 236463 w 254344"/>
                  <a:gd name="connsiteY64" fmla="*/ 11075 h 354884"/>
                  <a:gd name="connsiteX65" fmla="*/ 210833 w 254344"/>
                  <a:gd name="connsiteY65" fmla="*/ 32192 h 354884"/>
                  <a:gd name="connsiteX66" fmla="*/ 208063 w 254344"/>
                  <a:gd name="connsiteY66" fmla="*/ 31846 h 354884"/>
                  <a:gd name="connsiteX67" fmla="*/ 207716 w 254344"/>
                  <a:gd name="connsiteY67" fmla="*/ 30115 h 354884"/>
                  <a:gd name="connsiteX68" fmla="*/ 216028 w 254344"/>
                  <a:gd name="connsiteY68" fmla="*/ 8998 h 354884"/>
                  <a:gd name="connsiteX69" fmla="*/ 216721 w 254344"/>
                  <a:gd name="connsiteY69" fmla="*/ 7267 h 354884"/>
                  <a:gd name="connsiteX70" fmla="*/ 214643 w 254344"/>
                  <a:gd name="connsiteY70" fmla="*/ 8652 h 354884"/>
                  <a:gd name="connsiteX71" fmla="*/ 198365 w 254344"/>
                  <a:gd name="connsiteY71" fmla="*/ 39116 h 354884"/>
                  <a:gd name="connsiteX72" fmla="*/ 196633 w 254344"/>
                  <a:gd name="connsiteY72" fmla="*/ 40155 h 354884"/>
                  <a:gd name="connsiteX73" fmla="*/ 194901 w 254344"/>
                  <a:gd name="connsiteY73" fmla="*/ 39462 h 354884"/>
                  <a:gd name="connsiteX74" fmla="*/ 186589 w 254344"/>
                  <a:gd name="connsiteY74" fmla="*/ 28730 h 354884"/>
                  <a:gd name="connsiteX75" fmla="*/ 184511 w 254344"/>
                  <a:gd name="connsiteY75" fmla="*/ 26653 h 354884"/>
                  <a:gd name="connsiteX76" fmla="*/ 184511 w 254344"/>
                  <a:gd name="connsiteY76" fmla="*/ 26653 h 35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254344" h="354884">
                    <a:moveTo>
                      <a:pt x="29693" y="357259"/>
                    </a:moveTo>
                    <a:cubicBezTo>
                      <a:pt x="24844" y="357259"/>
                      <a:pt x="19995" y="355182"/>
                      <a:pt x="16531" y="351720"/>
                    </a:cubicBezTo>
                    <a:cubicBezTo>
                      <a:pt x="5102" y="340989"/>
                      <a:pt x="-786" y="317102"/>
                      <a:pt x="4409" y="300831"/>
                    </a:cubicBezTo>
                    <a:cubicBezTo>
                      <a:pt x="7526" y="291484"/>
                      <a:pt x="13760" y="285599"/>
                      <a:pt x="22766" y="284214"/>
                    </a:cubicBezTo>
                    <a:cubicBezTo>
                      <a:pt x="25882" y="282830"/>
                      <a:pt x="59479" y="267597"/>
                      <a:pt x="96192" y="234710"/>
                    </a:cubicBezTo>
                    <a:cubicBezTo>
                      <a:pt x="131519" y="203207"/>
                      <a:pt x="177237" y="148164"/>
                      <a:pt x="193862" y="65772"/>
                    </a:cubicBezTo>
                    <a:cubicBezTo>
                      <a:pt x="194209" y="58502"/>
                      <a:pt x="186589" y="43616"/>
                      <a:pt x="182779" y="36347"/>
                    </a:cubicBezTo>
                    <a:cubicBezTo>
                      <a:pt x="182086" y="34962"/>
                      <a:pt x="181394" y="33577"/>
                      <a:pt x="180701" y="32539"/>
                    </a:cubicBezTo>
                    <a:cubicBezTo>
                      <a:pt x="178623" y="28384"/>
                      <a:pt x="179662" y="24576"/>
                      <a:pt x="182086" y="23192"/>
                    </a:cubicBezTo>
                    <a:cubicBezTo>
                      <a:pt x="183818" y="22153"/>
                      <a:pt x="186935" y="21807"/>
                      <a:pt x="190052" y="25269"/>
                    </a:cubicBezTo>
                    <a:cubicBezTo>
                      <a:pt x="192477" y="28038"/>
                      <a:pt x="194901" y="31154"/>
                      <a:pt x="196633" y="33577"/>
                    </a:cubicBezTo>
                    <a:cubicBezTo>
                      <a:pt x="200096" y="26307"/>
                      <a:pt x="208063" y="9690"/>
                      <a:pt x="212219" y="5190"/>
                    </a:cubicBezTo>
                    <a:cubicBezTo>
                      <a:pt x="216375" y="690"/>
                      <a:pt x="219492" y="2767"/>
                      <a:pt x="219838" y="3459"/>
                    </a:cubicBezTo>
                    <a:cubicBezTo>
                      <a:pt x="221917" y="5536"/>
                      <a:pt x="221570" y="8998"/>
                      <a:pt x="219838" y="11075"/>
                    </a:cubicBezTo>
                    <a:cubicBezTo>
                      <a:pt x="217760" y="15229"/>
                      <a:pt x="216028" y="19384"/>
                      <a:pt x="214643" y="23538"/>
                    </a:cubicBezTo>
                    <a:cubicBezTo>
                      <a:pt x="221224" y="17999"/>
                      <a:pt x="231268" y="9344"/>
                      <a:pt x="235078" y="6921"/>
                    </a:cubicBezTo>
                    <a:cubicBezTo>
                      <a:pt x="238887" y="4844"/>
                      <a:pt x="241658" y="6228"/>
                      <a:pt x="242698" y="7959"/>
                    </a:cubicBezTo>
                    <a:cubicBezTo>
                      <a:pt x="243390" y="9344"/>
                      <a:pt x="243736" y="11421"/>
                      <a:pt x="243390" y="13152"/>
                    </a:cubicBezTo>
                    <a:cubicBezTo>
                      <a:pt x="243044" y="14883"/>
                      <a:pt x="242005" y="16268"/>
                      <a:pt x="240619" y="17306"/>
                    </a:cubicBezTo>
                    <a:cubicBezTo>
                      <a:pt x="238887" y="18691"/>
                      <a:pt x="237156" y="20076"/>
                      <a:pt x="235771" y="21461"/>
                    </a:cubicBezTo>
                    <a:cubicBezTo>
                      <a:pt x="238541" y="19730"/>
                      <a:pt x="241312" y="18345"/>
                      <a:pt x="244429" y="17306"/>
                    </a:cubicBezTo>
                    <a:cubicBezTo>
                      <a:pt x="247546" y="16268"/>
                      <a:pt x="251010" y="17999"/>
                      <a:pt x="252395" y="21115"/>
                    </a:cubicBezTo>
                    <a:cubicBezTo>
                      <a:pt x="253434" y="23884"/>
                      <a:pt x="252395" y="27346"/>
                      <a:pt x="249278" y="28730"/>
                    </a:cubicBezTo>
                    <a:cubicBezTo>
                      <a:pt x="245468" y="30808"/>
                      <a:pt x="242005" y="33231"/>
                      <a:pt x="238195" y="35654"/>
                    </a:cubicBezTo>
                    <a:cubicBezTo>
                      <a:pt x="244776" y="33577"/>
                      <a:pt x="249971" y="31846"/>
                      <a:pt x="251010" y="31154"/>
                    </a:cubicBezTo>
                    <a:cubicBezTo>
                      <a:pt x="252049" y="30461"/>
                      <a:pt x="253434" y="30461"/>
                      <a:pt x="254473" y="31154"/>
                    </a:cubicBezTo>
                    <a:cubicBezTo>
                      <a:pt x="257244" y="33231"/>
                      <a:pt x="257590" y="37039"/>
                      <a:pt x="255512" y="39462"/>
                    </a:cubicBezTo>
                    <a:cubicBezTo>
                      <a:pt x="254820" y="40155"/>
                      <a:pt x="254127" y="40847"/>
                      <a:pt x="253088" y="41539"/>
                    </a:cubicBezTo>
                    <a:cubicBezTo>
                      <a:pt x="240619" y="46386"/>
                      <a:pt x="223648" y="53310"/>
                      <a:pt x="218453" y="69234"/>
                    </a:cubicBezTo>
                    <a:cubicBezTo>
                      <a:pt x="217760" y="71311"/>
                      <a:pt x="217414" y="74081"/>
                      <a:pt x="216721" y="76850"/>
                    </a:cubicBezTo>
                    <a:cubicBezTo>
                      <a:pt x="203214" y="133278"/>
                      <a:pt x="162344" y="304639"/>
                      <a:pt x="36966" y="354836"/>
                    </a:cubicBezTo>
                    <a:cubicBezTo>
                      <a:pt x="34195" y="356913"/>
                      <a:pt x="31771" y="357259"/>
                      <a:pt x="29693" y="357259"/>
                    </a:cubicBezTo>
                    <a:lnTo>
                      <a:pt x="29693" y="357259"/>
                    </a:lnTo>
                    <a:close/>
                    <a:moveTo>
                      <a:pt x="184511" y="26653"/>
                    </a:moveTo>
                    <a:cubicBezTo>
                      <a:pt x="184511" y="26653"/>
                      <a:pt x="184164" y="26653"/>
                      <a:pt x="184164" y="26653"/>
                    </a:cubicBezTo>
                    <a:cubicBezTo>
                      <a:pt x="183472" y="26999"/>
                      <a:pt x="183125" y="28730"/>
                      <a:pt x="184164" y="30808"/>
                    </a:cubicBezTo>
                    <a:cubicBezTo>
                      <a:pt x="184511" y="31846"/>
                      <a:pt x="185203" y="32885"/>
                      <a:pt x="185896" y="34269"/>
                    </a:cubicBezTo>
                    <a:cubicBezTo>
                      <a:pt x="191784" y="45694"/>
                      <a:pt x="198018" y="58156"/>
                      <a:pt x="197672" y="66118"/>
                    </a:cubicBezTo>
                    <a:lnTo>
                      <a:pt x="197672" y="66465"/>
                    </a:lnTo>
                    <a:cubicBezTo>
                      <a:pt x="180701" y="149895"/>
                      <a:pt x="134290" y="205630"/>
                      <a:pt x="98616" y="237826"/>
                    </a:cubicBezTo>
                    <a:cubicBezTo>
                      <a:pt x="59825" y="272444"/>
                      <a:pt x="24151" y="288022"/>
                      <a:pt x="23804" y="288022"/>
                    </a:cubicBezTo>
                    <a:cubicBezTo>
                      <a:pt x="23804" y="288022"/>
                      <a:pt x="23458" y="288022"/>
                      <a:pt x="23112" y="288022"/>
                    </a:cubicBezTo>
                    <a:cubicBezTo>
                      <a:pt x="13760" y="289407"/>
                      <a:pt x="9604" y="296331"/>
                      <a:pt x="7872" y="301870"/>
                    </a:cubicBezTo>
                    <a:cubicBezTo>
                      <a:pt x="3024" y="316409"/>
                      <a:pt x="8219" y="338565"/>
                      <a:pt x="18956" y="348605"/>
                    </a:cubicBezTo>
                    <a:cubicBezTo>
                      <a:pt x="23804" y="353105"/>
                      <a:pt x="29346" y="354490"/>
                      <a:pt x="34541" y="352066"/>
                    </a:cubicBezTo>
                    <a:cubicBezTo>
                      <a:pt x="158188" y="302908"/>
                      <a:pt x="198711" y="132932"/>
                      <a:pt x="212219" y="76850"/>
                    </a:cubicBezTo>
                    <a:cubicBezTo>
                      <a:pt x="212911" y="74081"/>
                      <a:pt x="213604" y="71311"/>
                      <a:pt x="213950" y="68888"/>
                    </a:cubicBezTo>
                    <a:cubicBezTo>
                      <a:pt x="219492" y="50886"/>
                      <a:pt x="237502" y="43616"/>
                      <a:pt x="250663" y="38077"/>
                    </a:cubicBezTo>
                    <a:cubicBezTo>
                      <a:pt x="251356" y="37731"/>
                      <a:pt x="251703" y="37385"/>
                      <a:pt x="251703" y="36693"/>
                    </a:cubicBezTo>
                    <a:cubicBezTo>
                      <a:pt x="251703" y="36347"/>
                      <a:pt x="251703" y="35654"/>
                      <a:pt x="251356" y="35308"/>
                    </a:cubicBezTo>
                    <a:cubicBezTo>
                      <a:pt x="247546" y="37039"/>
                      <a:pt x="231268" y="41886"/>
                      <a:pt x="226073" y="43616"/>
                    </a:cubicBezTo>
                    <a:cubicBezTo>
                      <a:pt x="225033" y="43963"/>
                      <a:pt x="223995" y="43270"/>
                      <a:pt x="223648" y="42232"/>
                    </a:cubicBezTo>
                    <a:cubicBezTo>
                      <a:pt x="223648" y="41886"/>
                      <a:pt x="223648" y="41539"/>
                      <a:pt x="223648" y="41193"/>
                    </a:cubicBezTo>
                    <a:cubicBezTo>
                      <a:pt x="223648" y="40847"/>
                      <a:pt x="223995" y="40155"/>
                      <a:pt x="224341" y="40155"/>
                    </a:cubicBezTo>
                    <a:cubicBezTo>
                      <a:pt x="226073" y="38770"/>
                      <a:pt x="241658" y="27346"/>
                      <a:pt x="246507" y="25615"/>
                    </a:cubicBezTo>
                    <a:cubicBezTo>
                      <a:pt x="247546" y="25269"/>
                      <a:pt x="247893" y="24230"/>
                      <a:pt x="247546" y="23192"/>
                    </a:cubicBezTo>
                    <a:cubicBezTo>
                      <a:pt x="247546" y="23192"/>
                      <a:pt x="247546" y="23192"/>
                      <a:pt x="247546" y="23192"/>
                    </a:cubicBezTo>
                    <a:cubicBezTo>
                      <a:pt x="247200" y="22499"/>
                      <a:pt x="246854" y="22153"/>
                      <a:pt x="246507" y="21807"/>
                    </a:cubicBezTo>
                    <a:cubicBezTo>
                      <a:pt x="245814" y="21461"/>
                      <a:pt x="245468" y="21461"/>
                      <a:pt x="244776" y="21807"/>
                    </a:cubicBezTo>
                    <a:cubicBezTo>
                      <a:pt x="240619" y="22845"/>
                      <a:pt x="227458" y="30808"/>
                      <a:pt x="222609" y="33923"/>
                    </a:cubicBezTo>
                    <a:cubicBezTo>
                      <a:pt x="221570" y="34616"/>
                      <a:pt x="220531" y="34269"/>
                      <a:pt x="219838" y="33231"/>
                    </a:cubicBezTo>
                    <a:cubicBezTo>
                      <a:pt x="219492" y="32539"/>
                      <a:pt x="219492" y="31500"/>
                      <a:pt x="220185" y="30808"/>
                    </a:cubicBezTo>
                    <a:cubicBezTo>
                      <a:pt x="220877" y="30115"/>
                      <a:pt x="233346" y="17306"/>
                      <a:pt x="237502" y="14537"/>
                    </a:cubicBezTo>
                    <a:cubicBezTo>
                      <a:pt x="238887" y="13498"/>
                      <a:pt x="239234" y="12114"/>
                      <a:pt x="238541" y="10729"/>
                    </a:cubicBezTo>
                    <a:cubicBezTo>
                      <a:pt x="238195" y="10037"/>
                      <a:pt x="237156" y="10383"/>
                      <a:pt x="236463" y="11075"/>
                    </a:cubicBezTo>
                    <a:cubicBezTo>
                      <a:pt x="230922" y="14191"/>
                      <a:pt x="211179" y="31846"/>
                      <a:pt x="210833" y="32192"/>
                    </a:cubicBezTo>
                    <a:cubicBezTo>
                      <a:pt x="209794" y="32885"/>
                      <a:pt x="208755" y="32885"/>
                      <a:pt x="208063" y="31846"/>
                    </a:cubicBezTo>
                    <a:cubicBezTo>
                      <a:pt x="207716" y="31500"/>
                      <a:pt x="207370" y="30808"/>
                      <a:pt x="207716" y="30115"/>
                    </a:cubicBezTo>
                    <a:cubicBezTo>
                      <a:pt x="208755" y="27346"/>
                      <a:pt x="213258" y="12460"/>
                      <a:pt x="216028" y="8998"/>
                    </a:cubicBezTo>
                    <a:cubicBezTo>
                      <a:pt x="216375" y="8652"/>
                      <a:pt x="216721" y="7959"/>
                      <a:pt x="216721" y="7267"/>
                    </a:cubicBezTo>
                    <a:cubicBezTo>
                      <a:pt x="216028" y="7613"/>
                      <a:pt x="215336" y="7959"/>
                      <a:pt x="214643" y="8652"/>
                    </a:cubicBezTo>
                    <a:cubicBezTo>
                      <a:pt x="210833" y="12460"/>
                      <a:pt x="201828" y="31846"/>
                      <a:pt x="198365" y="39116"/>
                    </a:cubicBezTo>
                    <a:cubicBezTo>
                      <a:pt x="198018" y="39808"/>
                      <a:pt x="197325" y="40155"/>
                      <a:pt x="196633" y="40155"/>
                    </a:cubicBezTo>
                    <a:cubicBezTo>
                      <a:pt x="195940" y="40155"/>
                      <a:pt x="195247" y="39808"/>
                      <a:pt x="194901" y="39462"/>
                    </a:cubicBezTo>
                    <a:cubicBezTo>
                      <a:pt x="194901" y="39462"/>
                      <a:pt x="190052" y="32885"/>
                      <a:pt x="186589" y="28730"/>
                    </a:cubicBezTo>
                    <a:cubicBezTo>
                      <a:pt x="186242" y="27346"/>
                      <a:pt x="185550" y="26999"/>
                      <a:pt x="184511" y="26653"/>
                    </a:cubicBezTo>
                    <a:lnTo>
                      <a:pt x="184511" y="26653"/>
                    </a:lnTo>
                    <a:close/>
                  </a:path>
                </a:pathLst>
              </a:custGeom>
              <a:solidFill>
                <a:srgbClr val="000000"/>
              </a:solidFill>
              <a:ln w="3461" cap="flat">
                <a:noFill/>
                <a:prstDash val="solid"/>
                <a:miter/>
              </a:ln>
            </p:spPr>
            <p:txBody>
              <a:bodyPr rtlCol="0" anchor="ctr"/>
              <a:lstStyle/>
              <a:p>
                <a:endParaRPr lang="fr-FR"/>
              </a:p>
            </p:txBody>
          </p:sp>
          <p:sp>
            <p:nvSpPr>
              <p:cNvPr id="1737" name="Forme libre 1736">
                <a:extLst>
                  <a:ext uri="{FF2B5EF4-FFF2-40B4-BE49-F238E27FC236}">
                    <a16:creationId xmlns:a16="http://schemas.microsoft.com/office/drawing/2014/main" id="{3E1823A5-EC25-9659-DE08-7FBB92561FA9}"/>
                  </a:ext>
                </a:extLst>
              </p:cNvPr>
              <p:cNvSpPr/>
              <p:nvPr/>
            </p:nvSpPr>
            <p:spPr>
              <a:xfrm>
                <a:off x="8122064" y="7890825"/>
                <a:ext cx="201446" cy="354016"/>
              </a:xfrm>
              <a:custGeom>
                <a:avLst/>
                <a:gdLst>
                  <a:gd name="connsiteX0" fmla="*/ 21713 w 201446"/>
                  <a:gd name="connsiteY0" fmla="*/ 10750 h 354016"/>
                  <a:gd name="connsiteX1" fmla="*/ 6473 w 201446"/>
                  <a:gd name="connsiteY1" fmla="*/ 291506 h 354016"/>
                  <a:gd name="connsiteX2" fmla="*/ 203893 w 201446"/>
                  <a:gd name="connsiteY2" fmla="*/ 351049 h 354016"/>
                  <a:gd name="connsiteX3" fmla="*/ 121461 w 201446"/>
                  <a:gd name="connsiteY3" fmla="*/ 2442 h 354016"/>
                  <a:gd name="connsiteX4" fmla="*/ 21713 w 201446"/>
                  <a:gd name="connsiteY4" fmla="*/ 10750 h 354016"/>
                  <a:gd name="connsiteX5" fmla="*/ 21713 w 201446"/>
                  <a:gd name="connsiteY5" fmla="*/ 10750 h 354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46" h="354016">
                    <a:moveTo>
                      <a:pt x="21713" y="10750"/>
                    </a:moveTo>
                    <a:cubicBezTo>
                      <a:pt x="44572" y="91757"/>
                      <a:pt x="37299" y="251694"/>
                      <a:pt x="6473" y="291506"/>
                    </a:cubicBezTo>
                    <a:cubicBezTo>
                      <a:pt x="-28161" y="336163"/>
                      <a:pt x="172721" y="370089"/>
                      <a:pt x="203893" y="351049"/>
                    </a:cubicBezTo>
                    <a:cubicBezTo>
                      <a:pt x="205278" y="174149"/>
                      <a:pt x="156789" y="55754"/>
                      <a:pt x="121461" y="2442"/>
                    </a:cubicBezTo>
                    <a:cubicBezTo>
                      <a:pt x="85441" y="10058"/>
                      <a:pt x="64314" y="13520"/>
                      <a:pt x="21713" y="10750"/>
                    </a:cubicBezTo>
                    <a:lnTo>
                      <a:pt x="21713" y="10750"/>
                    </a:lnTo>
                    <a:close/>
                  </a:path>
                </a:pathLst>
              </a:custGeom>
              <a:solidFill>
                <a:srgbClr val="E4003C"/>
              </a:solidFill>
              <a:ln w="3461" cap="flat">
                <a:noFill/>
                <a:prstDash val="solid"/>
                <a:miter/>
              </a:ln>
            </p:spPr>
            <p:txBody>
              <a:bodyPr rtlCol="0" anchor="ctr"/>
              <a:lstStyle/>
              <a:p>
                <a:endParaRPr lang="fr-FR"/>
              </a:p>
            </p:txBody>
          </p:sp>
          <p:sp>
            <p:nvSpPr>
              <p:cNvPr id="1738" name="Forme libre 1737">
                <a:extLst>
                  <a:ext uri="{FF2B5EF4-FFF2-40B4-BE49-F238E27FC236}">
                    <a16:creationId xmlns:a16="http://schemas.microsoft.com/office/drawing/2014/main" id="{F8CBAC37-9EB0-3303-7439-FF0C3EC7D033}"/>
                  </a:ext>
                </a:extLst>
              </p:cNvPr>
              <p:cNvSpPr/>
              <p:nvPr/>
            </p:nvSpPr>
            <p:spPr>
              <a:xfrm>
                <a:off x="8119938" y="7889094"/>
                <a:ext cx="205298" cy="357954"/>
              </a:xfrm>
              <a:custGeom>
                <a:avLst/>
                <a:gdLst>
                  <a:gd name="connsiteX0" fmla="*/ 172077 w 205298"/>
                  <a:gd name="connsiteY0" fmla="*/ 360396 h 357954"/>
                  <a:gd name="connsiteX1" fmla="*/ 108695 w 205298"/>
                  <a:gd name="connsiteY1" fmla="*/ 354165 h 357954"/>
                  <a:gd name="connsiteX2" fmla="*/ 8254 w 205298"/>
                  <a:gd name="connsiteY2" fmla="*/ 316777 h 357954"/>
                  <a:gd name="connsiteX3" fmla="*/ 6868 w 205298"/>
                  <a:gd name="connsiteY3" fmla="*/ 292198 h 357954"/>
                  <a:gd name="connsiteX4" fmla="*/ 21761 w 205298"/>
                  <a:gd name="connsiteY4" fmla="*/ 13174 h 357954"/>
                  <a:gd name="connsiteX5" fmla="*/ 22108 w 205298"/>
                  <a:gd name="connsiteY5" fmla="*/ 11443 h 357954"/>
                  <a:gd name="connsiteX6" fmla="*/ 23839 w 205298"/>
                  <a:gd name="connsiteY6" fmla="*/ 10750 h 357954"/>
                  <a:gd name="connsiteX7" fmla="*/ 122895 w 205298"/>
                  <a:gd name="connsiteY7" fmla="*/ 2442 h 357954"/>
                  <a:gd name="connsiteX8" fmla="*/ 124973 w 205298"/>
                  <a:gd name="connsiteY8" fmla="*/ 3480 h 357954"/>
                  <a:gd name="connsiteX9" fmla="*/ 207751 w 205298"/>
                  <a:gd name="connsiteY9" fmla="*/ 353126 h 357954"/>
                  <a:gd name="connsiteX10" fmla="*/ 206712 w 205298"/>
                  <a:gd name="connsiteY10" fmla="*/ 354857 h 357954"/>
                  <a:gd name="connsiteX11" fmla="*/ 172077 w 205298"/>
                  <a:gd name="connsiteY11" fmla="*/ 360396 h 357954"/>
                  <a:gd name="connsiteX12" fmla="*/ 172077 w 205298"/>
                  <a:gd name="connsiteY12" fmla="*/ 360396 h 357954"/>
                  <a:gd name="connsiteX13" fmla="*/ 26610 w 205298"/>
                  <a:gd name="connsiteY13" fmla="*/ 14905 h 357954"/>
                  <a:gd name="connsiteX14" fmla="*/ 9985 w 205298"/>
                  <a:gd name="connsiteY14" fmla="*/ 294621 h 357954"/>
                  <a:gd name="connsiteX15" fmla="*/ 11024 w 205298"/>
                  <a:gd name="connsiteY15" fmla="*/ 314008 h 357954"/>
                  <a:gd name="connsiteX16" fmla="*/ 203941 w 205298"/>
                  <a:gd name="connsiteY16" fmla="*/ 351742 h 357954"/>
                  <a:gd name="connsiteX17" fmla="*/ 122549 w 205298"/>
                  <a:gd name="connsiteY17" fmla="*/ 6596 h 357954"/>
                  <a:gd name="connsiteX18" fmla="*/ 26610 w 205298"/>
                  <a:gd name="connsiteY18" fmla="*/ 14905 h 357954"/>
                  <a:gd name="connsiteX19" fmla="*/ 26610 w 205298"/>
                  <a:gd name="connsiteY19" fmla="*/ 14905 h 35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5298" h="357954">
                    <a:moveTo>
                      <a:pt x="172077" y="360396"/>
                    </a:moveTo>
                    <a:cubicBezTo>
                      <a:pt x="150950" y="360050"/>
                      <a:pt x="129476" y="357973"/>
                      <a:pt x="108695" y="354165"/>
                    </a:cubicBezTo>
                    <a:cubicBezTo>
                      <a:pt x="59167" y="345510"/>
                      <a:pt x="21415" y="331663"/>
                      <a:pt x="8254" y="316777"/>
                    </a:cubicBezTo>
                    <a:cubicBezTo>
                      <a:pt x="980" y="308815"/>
                      <a:pt x="634" y="300160"/>
                      <a:pt x="6868" y="292198"/>
                    </a:cubicBezTo>
                    <a:cubicBezTo>
                      <a:pt x="36308" y="254118"/>
                      <a:pt x="44967" y="94873"/>
                      <a:pt x="21761" y="13174"/>
                    </a:cubicBezTo>
                    <a:cubicBezTo>
                      <a:pt x="21415" y="12481"/>
                      <a:pt x="21761" y="11789"/>
                      <a:pt x="22108" y="11443"/>
                    </a:cubicBezTo>
                    <a:cubicBezTo>
                      <a:pt x="22454" y="11097"/>
                      <a:pt x="23147" y="10750"/>
                      <a:pt x="23839" y="10750"/>
                    </a:cubicBezTo>
                    <a:cubicBezTo>
                      <a:pt x="65748" y="13520"/>
                      <a:pt x="86182" y="10404"/>
                      <a:pt x="122895" y="2442"/>
                    </a:cubicBezTo>
                    <a:cubicBezTo>
                      <a:pt x="123588" y="2442"/>
                      <a:pt x="124627" y="2788"/>
                      <a:pt x="124973" y="3480"/>
                    </a:cubicBezTo>
                    <a:cubicBezTo>
                      <a:pt x="144716" y="33252"/>
                      <a:pt x="209136" y="147147"/>
                      <a:pt x="207751" y="353126"/>
                    </a:cubicBezTo>
                    <a:cubicBezTo>
                      <a:pt x="207751" y="353819"/>
                      <a:pt x="207405" y="354511"/>
                      <a:pt x="206712" y="354857"/>
                    </a:cubicBezTo>
                    <a:cubicBezTo>
                      <a:pt x="200478" y="358666"/>
                      <a:pt x="187663" y="360396"/>
                      <a:pt x="172077" y="360396"/>
                    </a:cubicBezTo>
                    <a:lnTo>
                      <a:pt x="172077" y="360396"/>
                    </a:lnTo>
                    <a:close/>
                    <a:moveTo>
                      <a:pt x="26610" y="14905"/>
                    </a:moveTo>
                    <a:cubicBezTo>
                      <a:pt x="49469" y="100066"/>
                      <a:pt x="40464" y="255502"/>
                      <a:pt x="9985" y="294621"/>
                    </a:cubicBezTo>
                    <a:cubicBezTo>
                      <a:pt x="4790" y="301199"/>
                      <a:pt x="5136" y="307430"/>
                      <a:pt x="11024" y="314008"/>
                    </a:cubicBezTo>
                    <a:cubicBezTo>
                      <a:pt x="39771" y="346203"/>
                      <a:pt x="177272" y="365243"/>
                      <a:pt x="203941" y="351742"/>
                    </a:cubicBezTo>
                    <a:cubicBezTo>
                      <a:pt x="204980" y="149916"/>
                      <a:pt x="142984" y="37753"/>
                      <a:pt x="122549" y="6596"/>
                    </a:cubicBezTo>
                    <a:cubicBezTo>
                      <a:pt x="86875" y="14212"/>
                      <a:pt x="66440" y="16982"/>
                      <a:pt x="26610" y="14905"/>
                    </a:cubicBezTo>
                    <a:lnTo>
                      <a:pt x="26610" y="14905"/>
                    </a:lnTo>
                    <a:close/>
                  </a:path>
                </a:pathLst>
              </a:custGeom>
              <a:solidFill>
                <a:srgbClr val="000000"/>
              </a:solidFill>
              <a:ln w="3461" cap="flat">
                <a:noFill/>
                <a:prstDash val="solid"/>
                <a:miter/>
              </a:ln>
            </p:spPr>
            <p:txBody>
              <a:bodyPr rtlCol="0" anchor="ctr"/>
              <a:lstStyle/>
              <a:p>
                <a:endParaRPr lang="fr-FR"/>
              </a:p>
            </p:txBody>
          </p:sp>
          <p:sp>
            <p:nvSpPr>
              <p:cNvPr id="1739" name="Forme libre 1738">
                <a:extLst>
                  <a:ext uri="{FF2B5EF4-FFF2-40B4-BE49-F238E27FC236}">
                    <a16:creationId xmlns:a16="http://schemas.microsoft.com/office/drawing/2014/main" id="{FEA3BBA4-B37D-7577-973B-B1B1D649F545}"/>
                  </a:ext>
                </a:extLst>
              </p:cNvPr>
              <p:cNvSpPr/>
              <p:nvPr/>
            </p:nvSpPr>
            <p:spPr>
              <a:xfrm>
                <a:off x="7913824" y="7614308"/>
                <a:ext cx="262038" cy="359680"/>
              </a:xfrm>
              <a:custGeom>
                <a:avLst/>
                <a:gdLst>
                  <a:gd name="connsiteX0" fmla="*/ 238570 w 262038"/>
                  <a:gd name="connsiteY0" fmla="*/ 289280 h 359680"/>
                  <a:gd name="connsiteX1" fmla="*/ 69205 w 262038"/>
                  <a:gd name="connsiteY1" fmla="*/ 53529 h 359680"/>
                  <a:gd name="connsiteX2" fmla="*/ 59854 w 262038"/>
                  <a:gd name="connsiteY2" fmla="*/ 29988 h 359680"/>
                  <a:gd name="connsiteX3" fmla="*/ 14482 w 262038"/>
                  <a:gd name="connsiteY3" fmla="*/ 2640 h 359680"/>
                  <a:gd name="connsiteX4" fmla="*/ 12404 w 262038"/>
                  <a:gd name="connsiteY4" fmla="*/ 11641 h 359680"/>
                  <a:gd name="connsiteX5" fmla="*/ 30068 w 262038"/>
                  <a:gd name="connsiteY5" fmla="*/ 22026 h 359680"/>
                  <a:gd name="connsiteX6" fmla="*/ 24872 w 262038"/>
                  <a:gd name="connsiteY6" fmla="*/ 35873 h 359680"/>
                  <a:gd name="connsiteX7" fmla="*/ 7209 w 262038"/>
                  <a:gd name="connsiteY7" fmla="*/ 35181 h 359680"/>
                  <a:gd name="connsiteX8" fmla="*/ 7555 w 262038"/>
                  <a:gd name="connsiteY8" fmla="*/ 42797 h 359680"/>
                  <a:gd name="connsiteX9" fmla="*/ 29029 w 262038"/>
                  <a:gd name="connsiteY9" fmla="*/ 48336 h 359680"/>
                  <a:gd name="connsiteX10" fmla="*/ 48424 w 262038"/>
                  <a:gd name="connsiteY10" fmla="*/ 64607 h 359680"/>
                  <a:gd name="connsiteX11" fmla="*/ 242034 w 262038"/>
                  <a:gd name="connsiteY11" fmla="*/ 361286 h 359680"/>
                  <a:gd name="connsiteX12" fmla="*/ 238570 w 262038"/>
                  <a:gd name="connsiteY12" fmla="*/ 289280 h 359680"/>
                  <a:gd name="connsiteX13" fmla="*/ 238570 w 262038"/>
                  <a:gd name="connsiteY13" fmla="*/ 289280 h 35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2038" h="359680">
                    <a:moveTo>
                      <a:pt x="238570" y="289280"/>
                    </a:moveTo>
                    <a:cubicBezTo>
                      <a:pt x="238570" y="289280"/>
                      <a:pt x="117348" y="261932"/>
                      <a:pt x="69205" y="53529"/>
                    </a:cubicBezTo>
                    <a:cubicBezTo>
                      <a:pt x="68859" y="52490"/>
                      <a:pt x="66781" y="39335"/>
                      <a:pt x="59854" y="29988"/>
                    </a:cubicBezTo>
                    <a:cubicBezTo>
                      <a:pt x="44615" y="8179"/>
                      <a:pt x="20370" y="4371"/>
                      <a:pt x="14482" y="2640"/>
                    </a:cubicBezTo>
                    <a:cubicBezTo>
                      <a:pt x="8940" y="909"/>
                      <a:pt x="2706" y="8179"/>
                      <a:pt x="12404" y="11641"/>
                    </a:cubicBezTo>
                    <a:cubicBezTo>
                      <a:pt x="18638" y="14064"/>
                      <a:pt x="24872" y="17872"/>
                      <a:pt x="30068" y="22026"/>
                    </a:cubicBezTo>
                    <a:cubicBezTo>
                      <a:pt x="27643" y="26526"/>
                      <a:pt x="25912" y="31027"/>
                      <a:pt x="24872" y="35873"/>
                    </a:cubicBezTo>
                    <a:cubicBezTo>
                      <a:pt x="18985" y="35181"/>
                      <a:pt x="13097" y="34835"/>
                      <a:pt x="7209" y="35181"/>
                    </a:cubicBezTo>
                    <a:cubicBezTo>
                      <a:pt x="1667" y="35527"/>
                      <a:pt x="-65" y="42105"/>
                      <a:pt x="7555" y="42797"/>
                    </a:cubicBezTo>
                    <a:cubicBezTo>
                      <a:pt x="13443" y="43490"/>
                      <a:pt x="24180" y="47298"/>
                      <a:pt x="29029" y="48336"/>
                    </a:cubicBezTo>
                    <a:cubicBezTo>
                      <a:pt x="36995" y="50759"/>
                      <a:pt x="46693" y="58722"/>
                      <a:pt x="48424" y="64607"/>
                    </a:cubicBezTo>
                    <a:cubicBezTo>
                      <a:pt x="57429" y="119304"/>
                      <a:pt x="85137" y="314551"/>
                      <a:pt x="242034" y="361286"/>
                    </a:cubicBezTo>
                    <a:cubicBezTo>
                      <a:pt x="272166" y="370634"/>
                      <a:pt x="272859" y="292050"/>
                      <a:pt x="238570" y="289280"/>
                    </a:cubicBezTo>
                    <a:lnTo>
                      <a:pt x="238570" y="289280"/>
                    </a:lnTo>
                    <a:close/>
                  </a:path>
                </a:pathLst>
              </a:custGeom>
              <a:solidFill>
                <a:srgbClr val="FFFFFF"/>
              </a:solidFill>
              <a:ln w="3461" cap="flat">
                <a:noFill/>
                <a:prstDash val="solid"/>
                <a:miter/>
              </a:ln>
            </p:spPr>
            <p:txBody>
              <a:bodyPr rtlCol="0" anchor="ctr"/>
              <a:lstStyle/>
              <a:p>
                <a:endParaRPr lang="fr-FR"/>
              </a:p>
            </p:txBody>
          </p:sp>
          <p:sp>
            <p:nvSpPr>
              <p:cNvPr id="1740" name="Forme libre 1739">
                <a:extLst>
                  <a:ext uri="{FF2B5EF4-FFF2-40B4-BE49-F238E27FC236}">
                    <a16:creationId xmlns:a16="http://schemas.microsoft.com/office/drawing/2014/main" id="{B2ED194C-FBA6-2CE2-E53E-363CC09F13D1}"/>
                  </a:ext>
                </a:extLst>
              </p:cNvPr>
              <p:cNvSpPr/>
              <p:nvPr/>
            </p:nvSpPr>
            <p:spPr>
              <a:xfrm>
                <a:off x="7911326" y="7612019"/>
                <a:ext cx="265372" cy="364313"/>
              </a:xfrm>
              <a:custGeom>
                <a:avLst/>
                <a:gdLst>
                  <a:gd name="connsiteX0" fmla="*/ 249033 w 265372"/>
                  <a:gd name="connsiteY0" fmla="*/ 366690 h 364313"/>
                  <a:gd name="connsiteX1" fmla="*/ 243838 w 265372"/>
                  <a:gd name="connsiteY1" fmla="*/ 365998 h 364313"/>
                  <a:gd name="connsiteX2" fmla="*/ 49536 w 265372"/>
                  <a:gd name="connsiteY2" fmla="*/ 72780 h 364313"/>
                  <a:gd name="connsiteX3" fmla="*/ 48843 w 265372"/>
                  <a:gd name="connsiteY3" fmla="*/ 67587 h 364313"/>
                  <a:gd name="connsiteX4" fmla="*/ 30487 w 265372"/>
                  <a:gd name="connsiteY4" fmla="*/ 52702 h 364313"/>
                  <a:gd name="connsiteX5" fmla="*/ 24253 w 265372"/>
                  <a:gd name="connsiteY5" fmla="*/ 50971 h 364313"/>
                  <a:gd name="connsiteX6" fmla="*/ 9360 w 265372"/>
                  <a:gd name="connsiteY6" fmla="*/ 47163 h 364313"/>
                  <a:gd name="connsiteX7" fmla="*/ 2433 w 265372"/>
                  <a:gd name="connsiteY7" fmla="*/ 41277 h 364313"/>
                  <a:gd name="connsiteX8" fmla="*/ 9013 w 265372"/>
                  <a:gd name="connsiteY8" fmla="*/ 35392 h 364313"/>
                  <a:gd name="connsiteX9" fmla="*/ 25292 w 265372"/>
                  <a:gd name="connsiteY9" fmla="*/ 35738 h 364313"/>
                  <a:gd name="connsiteX10" fmla="*/ 29448 w 265372"/>
                  <a:gd name="connsiteY10" fmla="*/ 24661 h 364313"/>
                  <a:gd name="connsiteX11" fmla="*/ 13862 w 265372"/>
                  <a:gd name="connsiteY11" fmla="*/ 15660 h 364313"/>
                  <a:gd name="connsiteX12" fmla="*/ 7628 w 265372"/>
                  <a:gd name="connsiteY12" fmla="*/ 7005 h 364313"/>
                  <a:gd name="connsiteX13" fmla="*/ 16979 w 265372"/>
                  <a:gd name="connsiteY13" fmla="*/ 2851 h 364313"/>
                  <a:gd name="connsiteX14" fmla="*/ 19404 w 265372"/>
                  <a:gd name="connsiteY14" fmla="*/ 3543 h 364313"/>
                  <a:gd name="connsiteX15" fmla="*/ 63390 w 265372"/>
                  <a:gd name="connsiteY15" fmla="*/ 30892 h 364313"/>
                  <a:gd name="connsiteX16" fmla="*/ 72742 w 265372"/>
                  <a:gd name="connsiteY16" fmla="*/ 55125 h 364313"/>
                  <a:gd name="connsiteX17" fmla="*/ 72742 w 265372"/>
                  <a:gd name="connsiteY17" fmla="*/ 55471 h 364313"/>
                  <a:gd name="connsiteX18" fmla="*/ 174568 w 265372"/>
                  <a:gd name="connsiteY18" fmla="*/ 250027 h 364313"/>
                  <a:gd name="connsiteX19" fmla="*/ 240375 w 265372"/>
                  <a:gd name="connsiteY19" fmla="*/ 289492 h 364313"/>
                  <a:gd name="connsiteX20" fmla="*/ 263580 w 265372"/>
                  <a:gd name="connsiteY20" fmla="*/ 309916 h 364313"/>
                  <a:gd name="connsiteX21" fmla="*/ 259424 w 265372"/>
                  <a:gd name="connsiteY21" fmla="*/ 361498 h 364313"/>
                  <a:gd name="connsiteX22" fmla="*/ 249033 w 265372"/>
                  <a:gd name="connsiteY22" fmla="*/ 366690 h 364313"/>
                  <a:gd name="connsiteX23" fmla="*/ 249033 w 265372"/>
                  <a:gd name="connsiteY23" fmla="*/ 366690 h 364313"/>
                  <a:gd name="connsiteX24" fmla="*/ 15940 w 265372"/>
                  <a:gd name="connsiteY24" fmla="*/ 39546 h 364313"/>
                  <a:gd name="connsiteX25" fmla="*/ 9706 w 265372"/>
                  <a:gd name="connsiteY25" fmla="*/ 39893 h 364313"/>
                  <a:gd name="connsiteX26" fmla="*/ 6589 w 265372"/>
                  <a:gd name="connsiteY26" fmla="*/ 41970 h 364313"/>
                  <a:gd name="connsiteX27" fmla="*/ 9706 w 265372"/>
                  <a:gd name="connsiteY27" fmla="*/ 43701 h 364313"/>
                  <a:gd name="connsiteX28" fmla="*/ 25292 w 265372"/>
                  <a:gd name="connsiteY28" fmla="*/ 47509 h 364313"/>
                  <a:gd name="connsiteX29" fmla="*/ 31180 w 265372"/>
                  <a:gd name="connsiteY29" fmla="*/ 49240 h 364313"/>
                  <a:gd name="connsiteX30" fmla="*/ 52307 w 265372"/>
                  <a:gd name="connsiteY30" fmla="*/ 67241 h 364313"/>
                  <a:gd name="connsiteX31" fmla="*/ 52307 w 265372"/>
                  <a:gd name="connsiteY31" fmla="*/ 67587 h 364313"/>
                  <a:gd name="connsiteX32" fmla="*/ 53000 w 265372"/>
                  <a:gd name="connsiteY32" fmla="*/ 72780 h 364313"/>
                  <a:gd name="connsiteX33" fmla="*/ 244531 w 265372"/>
                  <a:gd name="connsiteY33" fmla="*/ 362536 h 364313"/>
                  <a:gd name="connsiteX34" fmla="*/ 256999 w 265372"/>
                  <a:gd name="connsiteY34" fmla="*/ 359075 h 364313"/>
                  <a:gd name="connsiteX35" fmla="*/ 260463 w 265372"/>
                  <a:gd name="connsiteY35" fmla="*/ 311647 h 364313"/>
                  <a:gd name="connsiteX36" fmla="*/ 240375 w 265372"/>
                  <a:gd name="connsiteY36" fmla="*/ 293646 h 364313"/>
                  <a:gd name="connsiteX37" fmla="*/ 240028 w 265372"/>
                  <a:gd name="connsiteY37" fmla="*/ 293646 h 364313"/>
                  <a:gd name="connsiteX38" fmla="*/ 172490 w 265372"/>
                  <a:gd name="connsiteY38" fmla="*/ 253488 h 364313"/>
                  <a:gd name="connsiteX39" fmla="*/ 68932 w 265372"/>
                  <a:gd name="connsiteY39" fmla="*/ 56510 h 364313"/>
                  <a:gd name="connsiteX40" fmla="*/ 68932 w 265372"/>
                  <a:gd name="connsiteY40" fmla="*/ 56163 h 364313"/>
                  <a:gd name="connsiteX41" fmla="*/ 59927 w 265372"/>
                  <a:gd name="connsiteY41" fmla="*/ 33661 h 364313"/>
                  <a:gd name="connsiteX42" fmla="*/ 18365 w 265372"/>
                  <a:gd name="connsiteY42" fmla="*/ 7698 h 364313"/>
                  <a:gd name="connsiteX43" fmla="*/ 15594 w 265372"/>
                  <a:gd name="connsiteY43" fmla="*/ 7005 h 364313"/>
                  <a:gd name="connsiteX44" fmla="*/ 11091 w 265372"/>
                  <a:gd name="connsiteY44" fmla="*/ 8736 h 364313"/>
                  <a:gd name="connsiteX45" fmla="*/ 14901 w 265372"/>
                  <a:gd name="connsiteY45" fmla="*/ 12198 h 364313"/>
                  <a:gd name="connsiteX46" fmla="*/ 33258 w 265372"/>
                  <a:gd name="connsiteY46" fmla="*/ 22930 h 364313"/>
                  <a:gd name="connsiteX47" fmla="*/ 33604 w 265372"/>
                  <a:gd name="connsiteY47" fmla="*/ 25699 h 364313"/>
                  <a:gd name="connsiteX48" fmla="*/ 28755 w 265372"/>
                  <a:gd name="connsiteY48" fmla="*/ 38854 h 364313"/>
                  <a:gd name="connsiteX49" fmla="*/ 26331 w 265372"/>
                  <a:gd name="connsiteY49" fmla="*/ 40585 h 364313"/>
                  <a:gd name="connsiteX50" fmla="*/ 26331 w 265372"/>
                  <a:gd name="connsiteY50" fmla="*/ 40585 h 364313"/>
                  <a:gd name="connsiteX51" fmla="*/ 15940 w 265372"/>
                  <a:gd name="connsiteY51" fmla="*/ 39546 h 36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65372" h="364313">
                    <a:moveTo>
                      <a:pt x="249033" y="366690"/>
                    </a:moveTo>
                    <a:cubicBezTo>
                      <a:pt x="247302" y="366690"/>
                      <a:pt x="245570" y="366344"/>
                      <a:pt x="243838" y="365998"/>
                    </a:cubicBezTo>
                    <a:cubicBezTo>
                      <a:pt x="90405" y="320302"/>
                      <a:pt x="59580" y="134055"/>
                      <a:pt x="49536" y="72780"/>
                    </a:cubicBezTo>
                    <a:lnTo>
                      <a:pt x="48843" y="67587"/>
                    </a:lnTo>
                    <a:cubicBezTo>
                      <a:pt x="47112" y="62395"/>
                      <a:pt x="38453" y="55125"/>
                      <a:pt x="30487" y="52702"/>
                    </a:cubicBezTo>
                    <a:cubicBezTo>
                      <a:pt x="29101" y="52355"/>
                      <a:pt x="27023" y="51663"/>
                      <a:pt x="24253" y="50971"/>
                    </a:cubicBezTo>
                    <a:cubicBezTo>
                      <a:pt x="19404" y="49240"/>
                      <a:pt x="14555" y="48201"/>
                      <a:pt x="9360" y="47163"/>
                    </a:cubicBezTo>
                    <a:cubicBezTo>
                      <a:pt x="4164" y="46470"/>
                      <a:pt x="2433" y="43701"/>
                      <a:pt x="2433" y="41277"/>
                    </a:cubicBezTo>
                    <a:cubicBezTo>
                      <a:pt x="2779" y="37816"/>
                      <a:pt x="5896" y="35392"/>
                      <a:pt x="9013" y="35392"/>
                    </a:cubicBezTo>
                    <a:cubicBezTo>
                      <a:pt x="14555" y="35046"/>
                      <a:pt x="20096" y="35046"/>
                      <a:pt x="25292" y="35738"/>
                    </a:cubicBezTo>
                    <a:cubicBezTo>
                      <a:pt x="26331" y="31931"/>
                      <a:pt x="27370" y="28122"/>
                      <a:pt x="29448" y="24661"/>
                    </a:cubicBezTo>
                    <a:cubicBezTo>
                      <a:pt x="24599" y="20853"/>
                      <a:pt x="19404" y="17737"/>
                      <a:pt x="13862" y="15660"/>
                    </a:cubicBezTo>
                    <a:cubicBezTo>
                      <a:pt x="7974" y="13237"/>
                      <a:pt x="6589" y="9775"/>
                      <a:pt x="7628" y="7005"/>
                    </a:cubicBezTo>
                    <a:cubicBezTo>
                      <a:pt x="9360" y="3197"/>
                      <a:pt x="13169" y="1466"/>
                      <a:pt x="16979" y="2851"/>
                    </a:cubicBezTo>
                    <a:cubicBezTo>
                      <a:pt x="17672" y="3197"/>
                      <a:pt x="18365" y="3197"/>
                      <a:pt x="19404" y="3543"/>
                    </a:cubicBezTo>
                    <a:cubicBezTo>
                      <a:pt x="28409" y="5967"/>
                      <a:pt x="49190" y="11160"/>
                      <a:pt x="63390" y="30892"/>
                    </a:cubicBezTo>
                    <a:cubicBezTo>
                      <a:pt x="69278" y="39200"/>
                      <a:pt x="72049" y="50624"/>
                      <a:pt x="72742" y="55125"/>
                    </a:cubicBezTo>
                    <a:lnTo>
                      <a:pt x="72742" y="55471"/>
                    </a:lnTo>
                    <a:cubicBezTo>
                      <a:pt x="97332" y="162442"/>
                      <a:pt x="141665" y="220255"/>
                      <a:pt x="174568" y="250027"/>
                    </a:cubicBezTo>
                    <a:cubicBezTo>
                      <a:pt x="208857" y="281183"/>
                      <a:pt x="238296" y="288799"/>
                      <a:pt x="240375" y="289492"/>
                    </a:cubicBezTo>
                    <a:cubicBezTo>
                      <a:pt x="250765" y="290530"/>
                      <a:pt x="258731" y="297800"/>
                      <a:pt x="263580" y="309916"/>
                    </a:cubicBezTo>
                    <a:cubicBezTo>
                      <a:pt x="270507" y="327918"/>
                      <a:pt x="268775" y="351458"/>
                      <a:pt x="259424" y="361498"/>
                    </a:cubicBezTo>
                    <a:cubicBezTo>
                      <a:pt x="257692" y="364613"/>
                      <a:pt x="253536" y="366690"/>
                      <a:pt x="249033" y="366690"/>
                    </a:cubicBezTo>
                    <a:lnTo>
                      <a:pt x="249033" y="366690"/>
                    </a:lnTo>
                    <a:close/>
                    <a:moveTo>
                      <a:pt x="15940" y="39546"/>
                    </a:moveTo>
                    <a:cubicBezTo>
                      <a:pt x="13516" y="39546"/>
                      <a:pt x="11091" y="39546"/>
                      <a:pt x="9706" y="39893"/>
                    </a:cubicBezTo>
                    <a:cubicBezTo>
                      <a:pt x="7974" y="39893"/>
                      <a:pt x="6935" y="41277"/>
                      <a:pt x="6589" y="41970"/>
                    </a:cubicBezTo>
                    <a:cubicBezTo>
                      <a:pt x="6589" y="42662"/>
                      <a:pt x="7628" y="43355"/>
                      <a:pt x="9706" y="43701"/>
                    </a:cubicBezTo>
                    <a:cubicBezTo>
                      <a:pt x="14901" y="44393"/>
                      <a:pt x="20096" y="45778"/>
                      <a:pt x="25292" y="47509"/>
                    </a:cubicBezTo>
                    <a:cubicBezTo>
                      <a:pt x="27716" y="48201"/>
                      <a:pt x="29794" y="48893"/>
                      <a:pt x="31180" y="49240"/>
                    </a:cubicBezTo>
                    <a:cubicBezTo>
                      <a:pt x="39492" y="52009"/>
                      <a:pt x="50229" y="59971"/>
                      <a:pt x="52307" y="67241"/>
                    </a:cubicBezTo>
                    <a:cubicBezTo>
                      <a:pt x="52307" y="67241"/>
                      <a:pt x="52307" y="67241"/>
                      <a:pt x="52307" y="67587"/>
                    </a:cubicBezTo>
                    <a:lnTo>
                      <a:pt x="53000" y="72780"/>
                    </a:lnTo>
                    <a:cubicBezTo>
                      <a:pt x="63044" y="133362"/>
                      <a:pt x="93523" y="317532"/>
                      <a:pt x="244531" y="362536"/>
                    </a:cubicBezTo>
                    <a:cubicBezTo>
                      <a:pt x="249033" y="364267"/>
                      <a:pt x="253882" y="362882"/>
                      <a:pt x="256999" y="359075"/>
                    </a:cubicBezTo>
                    <a:cubicBezTo>
                      <a:pt x="265312" y="350074"/>
                      <a:pt x="266697" y="327918"/>
                      <a:pt x="260463" y="311647"/>
                    </a:cubicBezTo>
                    <a:cubicBezTo>
                      <a:pt x="258039" y="305416"/>
                      <a:pt x="252150" y="294684"/>
                      <a:pt x="240375" y="293646"/>
                    </a:cubicBezTo>
                    <a:lnTo>
                      <a:pt x="240028" y="293646"/>
                    </a:lnTo>
                    <a:cubicBezTo>
                      <a:pt x="238643" y="293300"/>
                      <a:pt x="208857" y="286376"/>
                      <a:pt x="172490" y="253488"/>
                    </a:cubicBezTo>
                    <a:cubicBezTo>
                      <a:pt x="139241" y="223370"/>
                      <a:pt x="94215" y="164519"/>
                      <a:pt x="68932" y="56510"/>
                    </a:cubicBezTo>
                    <a:lnTo>
                      <a:pt x="68932" y="56163"/>
                    </a:lnTo>
                    <a:cubicBezTo>
                      <a:pt x="68239" y="52009"/>
                      <a:pt x="65468" y="41277"/>
                      <a:pt x="59927" y="33661"/>
                    </a:cubicBezTo>
                    <a:cubicBezTo>
                      <a:pt x="46765" y="14967"/>
                      <a:pt x="27023" y="10121"/>
                      <a:pt x="18365" y="7698"/>
                    </a:cubicBezTo>
                    <a:cubicBezTo>
                      <a:pt x="17326" y="7351"/>
                      <a:pt x="16287" y="7351"/>
                      <a:pt x="15594" y="7005"/>
                    </a:cubicBezTo>
                    <a:cubicBezTo>
                      <a:pt x="13862" y="6313"/>
                      <a:pt x="12131" y="7005"/>
                      <a:pt x="11091" y="8736"/>
                    </a:cubicBezTo>
                    <a:cubicBezTo>
                      <a:pt x="10745" y="9775"/>
                      <a:pt x="12131" y="11160"/>
                      <a:pt x="14901" y="12198"/>
                    </a:cubicBezTo>
                    <a:cubicBezTo>
                      <a:pt x="21482" y="14967"/>
                      <a:pt x="27716" y="18429"/>
                      <a:pt x="33258" y="22930"/>
                    </a:cubicBezTo>
                    <a:cubicBezTo>
                      <a:pt x="33950" y="23622"/>
                      <a:pt x="34297" y="24661"/>
                      <a:pt x="33604" y="25699"/>
                    </a:cubicBezTo>
                    <a:cubicBezTo>
                      <a:pt x="31180" y="29853"/>
                      <a:pt x="29448" y="34354"/>
                      <a:pt x="28755" y="38854"/>
                    </a:cubicBezTo>
                    <a:cubicBezTo>
                      <a:pt x="28755" y="39893"/>
                      <a:pt x="27716" y="40585"/>
                      <a:pt x="26331" y="40585"/>
                    </a:cubicBezTo>
                    <a:cubicBezTo>
                      <a:pt x="26331" y="40585"/>
                      <a:pt x="26331" y="40585"/>
                      <a:pt x="26331" y="40585"/>
                    </a:cubicBezTo>
                    <a:cubicBezTo>
                      <a:pt x="23560" y="39893"/>
                      <a:pt x="19750" y="39546"/>
                      <a:pt x="15940" y="39546"/>
                    </a:cubicBezTo>
                    <a:close/>
                  </a:path>
                </a:pathLst>
              </a:custGeom>
              <a:solidFill>
                <a:srgbClr val="000000"/>
              </a:solidFill>
              <a:ln w="3461" cap="flat">
                <a:noFill/>
                <a:prstDash val="solid"/>
                <a:miter/>
              </a:ln>
            </p:spPr>
            <p:txBody>
              <a:bodyPr rtlCol="0" anchor="ctr"/>
              <a:lstStyle/>
              <a:p>
                <a:endParaRPr lang="fr-FR"/>
              </a:p>
            </p:txBody>
          </p:sp>
          <p:sp>
            <p:nvSpPr>
              <p:cNvPr id="1741" name="Forme libre 1740">
                <a:extLst>
                  <a:ext uri="{FF2B5EF4-FFF2-40B4-BE49-F238E27FC236}">
                    <a16:creationId xmlns:a16="http://schemas.microsoft.com/office/drawing/2014/main" id="{94501D58-C17B-0596-6249-3439C1FC3E28}"/>
                  </a:ext>
                </a:extLst>
              </p:cNvPr>
              <p:cNvSpPr/>
              <p:nvPr/>
            </p:nvSpPr>
            <p:spPr>
              <a:xfrm>
                <a:off x="8123292" y="7757201"/>
                <a:ext cx="134037" cy="106596"/>
              </a:xfrm>
              <a:custGeom>
                <a:avLst/>
                <a:gdLst>
                  <a:gd name="connsiteX0" fmla="*/ 53727 w 134037"/>
                  <a:gd name="connsiteY0" fmla="*/ 5147 h 106596"/>
                  <a:gd name="connsiteX1" fmla="*/ 23248 w 134037"/>
                  <a:gd name="connsiteY1" fmla="*/ 54306 h 106596"/>
                  <a:gd name="connsiteX2" fmla="*/ 2467 w 134037"/>
                  <a:gd name="connsiteY2" fmla="*/ 95848 h 106596"/>
                  <a:gd name="connsiteX3" fmla="*/ 41259 w 134037"/>
                  <a:gd name="connsiteY3" fmla="*/ 102771 h 106596"/>
                  <a:gd name="connsiteX4" fmla="*/ 136505 w 134037"/>
                  <a:gd name="connsiteY4" fmla="*/ 80962 h 106596"/>
                  <a:gd name="connsiteX5" fmla="*/ 118494 w 134037"/>
                  <a:gd name="connsiteY5" fmla="*/ 39766 h 106596"/>
                  <a:gd name="connsiteX6" fmla="*/ 53727 w 134037"/>
                  <a:gd name="connsiteY6" fmla="*/ 5147 h 106596"/>
                  <a:gd name="connsiteX7" fmla="*/ 53727 w 134037"/>
                  <a:gd name="connsiteY7" fmla="*/ 5147 h 10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4037" h="106596">
                    <a:moveTo>
                      <a:pt x="53727" y="5147"/>
                    </a:moveTo>
                    <a:cubicBezTo>
                      <a:pt x="53727" y="5147"/>
                      <a:pt x="19785" y="14148"/>
                      <a:pt x="23248" y="54306"/>
                    </a:cubicBezTo>
                    <a:cubicBezTo>
                      <a:pt x="26712" y="94463"/>
                      <a:pt x="2467" y="95848"/>
                      <a:pt x="2467" y="95848"/>
                    </a:cubicBezTo>
                    <a:cubicBezTo>
                      <a:pt x="2467" y="95848"/>
                      <a:pt x="20824" y="111079"/>
                      <a:pt x="41259" y="102771"/>
                    </a:cubicBezTo>
                    <a:cubicBezTo>
                      <a:pt x="53727" y="109695"/>
                      <a:pt x="99792" y="118696"/>
                      <a:pt x="136505" y="80962"/>
                    </a:cubicBezTo>
                    <a:cubicBezTo>
                      <a:pt x="127153" y="75769"/>
                      <a:pt x="124036" y="69191"/>
                      <a:pt x="118494" y="39766"/>
                    </a:cubicBezTo>
                    <a:cubicBezTo>
                      <a:pt x="110528" y="-1430"/>
                      <a:pt x="66542" y="-392"/>
                      <a:pt x="53727" y="5147"/>
                    </a:cubicBezTo>
                    <a:lnTo>
                      <a:pt x="53727" y="5147"/>
                    </a:lnTo>
                    <a:close/>
                  </a:path>
                </a:pathLst>
              </a:custGeom>
              <a:solidFill>
                <a:srgbClr val="000000"/>
              </a:solidFill>
              <a:ln w="3461" cap="flat">
                <a:noFill/>
                <a:prstDash val="solid"/>
                <a:miter/>
              </a:ln>
            </p:spPr>
            <p:txBody>
              <a:bodyPr rtlCol="0" anchor="ctr"/>
              <a:lstStyle/>
              <a:p>
                <a:endParaRPr lang="fr-FR"/>
              </a:p>
            </p:txBody>
          </p:sp>
          <p:sp>
            <p:nvSpPr>
              <p:cNvPr id="1742" name="Forme libre 1741">
                <a:extLst>
                  <a:ext uri="{FF2B5EF4-FFF2-40B4-BE49-F238E27FC236}">
                    <a16:creationId xmlns:a16="http://schemas.microsoft.com/office/drawing/2014/main" id="{1C9435ED-2D99-D268-B431-0D299D275242}"/>
                  </a:ext>
                </a:extLst>
              </p:cNvPr>
              <p:cNvSpPr/>
              <p:nvPr/>
            </p:nvSpPr>
            <p:spPr>
              <a:xfrm>
                <a:off x="8121770" y="7755227"/>
                <a:ext cx="138344" cy="110672"/>
              </a:xfrm>
              <a:custGeom>
                <a:avLst/>
                <a:gdLst>
                  <a:gd name="connsiteX0" fmla="*/ 73259 w 138344"/>
                  <a:gd name="connsiteY0" fmla="*/ 113054 h 110672"/>
                  <a:gd name="connsiteX1" fmla="*/ 43127 w 138344"/>
                  <a:gd name="connsiteY1" fmla="*/ 106823 h 110672"/>
                  <a:gd name="connsiteX2" fmla="*/ 3297 w 138344"/>
                  <a:gd name="connsiteY2" fmla="*/ 99206 h 110672"/>
                  <a:gd name="connsiteX3" fmla="*/ 2950 w 138344"/>
                  <a:gd name="connsiteY3" fmla="*/ 96437 h 110672"/>
                  <a:gd name="connsiteX4" fmla="*/ 3297 w 138344"/>
                  <a:gd name="connsiteY4" fmla="*/ 96091 h 110672"/>
                  <a:gd name="connsiteX5" fmla="*/ 4336 w 138344"/>
                  <a:gd name="connsiteY5" fmla="*/ 95744 h 110672"/>
                  <a:gd name="connsiteX6" fmla="*/ 16111 w 138344"/>
                  <a:gd name="connsiteY6" fmla="*/ 89167 h 110672"/>
                  <a:gd name="connsiteX7" fmla="*/ 23038 w 138344"/>
                  <a:gd name="connsiteY7" fmla="*/ 56626 h 110672"/>
                  <a:gd name="connsiteX8" fmla="*/ 54903 w 138344"/>
                  <a:gd name="connsiteY8" fmla="*/ 5390 h 110672"/>
                  <a:gd name="connsiteX9" fmla="*/ 98889 w 138344"/>
                  <a:gd name="connsiteY9" fmla="*/ 8506 h 110672"/>
                  <a:gd name="connsiteX10" fmla="*/ 122441 w 138344"/>
                  <a:gd name="connsiteY10" fmla="*/ 41394 h 110672"/>
                  <a:gd name="connsiteX11" fmla="*/ 139758 w 138344"/>
                  <a:gd name="connsiteY11" fmla="*/ 81205 h 110672"/>
                  <a:gd name="connsiteX12" fmla="*/ 140451 w 138344"/>
                  <a:gd name="connsiteY12" fmla="*/ 83975 h 110672"/>
                  <a:gd name="connsiteX13" fmla="*/ 140105 w 138344"/>
                  <a:gd name="connsiteY13" fmla="*/ 84321 h 110672"/>
                  <a:gd name="connsiteX14" fmla="*/ 109626 w 138344"/>
                  <a:gd name="connsiteY14" fmla="*/ 105438 h 110672"/>
                  <a:gd name="connsiteX15" fmla="*/ 73259 w 138344"/>
                  <a:gd name="connsiteY15" fmla="*/ 113054 h 110672"/>
                  <a:gd name="connsiteX16" fmla="*/ 43127 w 138344"/>
                  <a:gd name="connsiteY16" fmla="*/ 102668 h 110672"/>
                  <a:gd name="connsiteX17" fmla="*/ 44166 w 138344"/>
                  <a:gd name="connsiteY17" fmla="*/ 103015 h 110672"/>
                  <a:gd name="connsiteX18" fmla="*/ 135256 w 138344"/>
                  <a:gd name="connsiteY18" fmla="*/ 83628 h 110672"/>
                  <a:gd name="connsiteX19" fmla="*/ 118284 w 138344"/>
                  <a:gd name="connsiteY19" fmla="*/ 42432 h 110672"/>
                  <a:gd name="connsiteX20" fmla="*/ 96811 w 138344"/>
                  <a:gd name="connsiteY20" fmla="*/ 12314 h 110672"/>
                  <a:gd name="connsiteX21" fmla="*/ 56288 w 138344"/>
                  <a:gd name="connsiteY21" fmla="*/ 9198 h 110672"/>
                  <a:gd name="connsiteX22" fmla="*/ 55941 w 138344"/>
                  <a:gd name="connsiteY22" fmla="*/ 9198 h 110672"/>
                  <a:gd name="connsiteX23" fmla="*/ 26848 w 138344"/>
                  <a:gd name="connsiteY23" fmla="*/ 56280 h 110672"/>
                  <a:gd name="connsiteX24" fmla="*/ 18882 w 138344"/>
                  <a:gd name="connsiteY24" fmla="*/ 91937 h 110672"/>
                  <a:gd name="connsiteX25" fmla="*/ 9184 w 138344"/>
                  <a:gd name="connsiteY25" fmla="*/ 98860 h 110672"/>
                  <a:gd name="connsiteX26" fmla="*/ 42087 w 138344"/>
                  <a:gd name="connsiteY26" fmla="*/ 103015 h 110672"/>
                  <a:gd name="connsiteX27" fmla="*/ 43127 w 138344"/>
                  <a:gd name="connsiteY27" fmla="*/ 102668 h 110672"/>
                  <a:gd name="connsiteX28" fmla="*/ 43127 w 138344"/>
                  <a:gd name="connsiteY28" fmla="*/ 102668 h 110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8344" h="110672">
                    <a:moveTo>
                      <a:pt x="73259" y="113054"/>
                    </a:moveTo>
                    <a:cubicBezTo>
                      <a:pt x="60098" y="113054"/>
                      <a:pt x="49361" y="110284"/>
                      <a:pt x="43127" y="106823"/>
                    </a:cubicBezTo>
                    <a:cubicBezTo>
                      <a:pt x="22346" y="114785"/>
                      <a:pt x="3989" y="99899"/>
                      <a:pt x="3297" y="99206"/>
                    </a:cubicBezTo>
                    <a:cubicBezTo>
                      <a:pt x="2257" y="98514"/>
                      <a:pt x="2257" y="97129"/>
                      <a:pt x="2950" y="96437"/>
                    </a:cubicBezTo>
                    <a:cubicBezTo>
                      <a:pt x="2950" y="96437"/>
                      <a:pt x="3297" y="96091"/>
                      <a:pt x="3297" y="96091"/>
                    </a:cubicBezTo>
                    <a:cubicBezTo>
                      <a:pt x="3643" y="95744"/>
                      <a:pt x="3989" y="95744"/>
                      <a:pt x="4336" y="95744"/>
                    </a:cubicBezTo>
                    <a:cubicBezTo>
                      <a:pt x="8838" y="95052"/>
                      <a:pt x="12994" y="92629"/>
                      <a:pt x="16111" y="89167"/>
                    </a:cubicBezTo>
                    <a:cubicBezTo>
                      <a:pt x="21999" y="82244"/>
                      <a:pt x="24424" y="71165"/>
                      <a:pt x="23038" y="56626"/>
                    </a:cubicBezTo>
                    <a:cubicBezTo>
                      <a:pt x="19575" y="17161"/>
                      <a:pt x="52132" y="6429"/>
                      <a:pt x="54903" y="5390"/>
                    </a:cubicBezTo>
                    <a:cubicBezTo>
                      <a:pt x="63215" y="1583"/>
                      <a:pt x="82957" y="198"/>
                      <a:pt x="98889" y="8506"/>
                    </a:cubicBezTo>
                    <a:cubicBezTo>
                      <a:pt x="111357" y="15084"/>
                      <a:pt x="119324" y="26162"/>
                      <a:pt x="122441" y="41394"/>
                    </a:cubicBezTo>
                    <a:cubicBezTo>
                      <a:pt x="128329" y="71165"/>
                      <a:pt x="131446" y="76704"/>
                      <a:pt x="139758" y="81205"/>
                    </a:cubicBezTo>
                    <a:cubicBezTo>
                      <a:pt x="140797" y="81897"/>
                      <a:pt x="141144" y="82936"/>
                      <a:pt x="140451" y="83975"/>
                    </a:cubicBezTo>
                    <a:cubicBezTo>
                      <a:pt x="140451" y="83975"/>
                      <a:pt x="140105" y="84321"/>
                      <a:pt x="140105" y="84321"/>
                    </a:cubicBezTo>
                    <a:cubicBezTo>
                      <a:pt x="131446" y="93321"/>
                      <a:pt x="121055" y="100591"/>
                      <a:pt x="109626" y="105438"/>
                    </a:cubicBezTo>
                    <a:cubicBezTo>
                      <a:pt x="97850" y="110631"/>
                      <a:pt x="85728" y="113054"/>
                      <a:pt x="73259" y="113054"/>
                    </a:cubicBezTo>
                    <a:close/>
                    <a:moveTo>
                      <a:pt x="43127" y="102668"/>
                    </a:moveTo>
                    <a:cubicBezTo>
                      <a:pt x="43473" y="102668"/>
                      <a:pt x="43819" y="102668"/>
                      <a:pt x="44166" y="103015"/>
                    </a:cubicBezTo>
                    <a:cubicBezTo>
                      <a:pt x="53171" y="107861"/>
                      <a:pt x="97850" y="119977"/>
                      <a:pt x="135256" y="83628"/>
                    </a:cubicBezTo>
                    <a:cubicBezTo>
                      <a:pt x="126943" y="78089"/>
                      <a:pt x="123826" y="69781"/>
                      <a:pt x="118284" y="42432"/>
                    </a:cubicBezTo>
                    <a:cubicBezTo>
                      <a:pt x="115514" y="28239"/>
                      <a:pt x="108241" y="18200"/>
                      <a:pt x="96811" y="12314"/>
                    </a:cubicBezTo>
                    <a:cubicBezTo>
                      <a:pt x="81918" y="4698"/>
                      <a:pt x="63908" y="6083"/>
                      <a:pt x="56288" y="9198"/>
                    </a:cubicBezTo>
                    <a:lnTo>
                      <a:pt x="55941" y="9198"/>
                    </a:lnTo>
                    <a:cubicBezTo>
                      <a:pt x="54556" y="9545"/>
                      <a:pt x="23731" y="18546"/>
                      <a:pt x="26848" y="56280"/>
                    </a:cubicBezTo>
                    <a:cubicBezTo>
                      <a:pt x="28234" y="72204"/>
                      <a:pt x="25463" y="84321"/>
                      <a:pt x="18882" y="91937"/>
                    </a:cubicBezTo>
                    <a:cubicBezTo>
                      <a:pt x="16111" y="95052"/>
                      <a:pt x="12994" y="97475"/>
                      <a:pt x="9184" y="98860"/>
                    </a:cubicBezTo>
                    <a:cubicBezTo>
                      <a:pt x="15419" y="102668"/>
                      <a:pt x="28580" y="108554"/>
                      <a:pt x="42087" y="103015"/>
                    </a:cubicBezTo>
                    <a:cubicBezTo>
                      <a:pt x="42434" y="102668"/>
                      <a:pt x="42780" y="102668"/>
                      <a:pt x="43127" y="102668"/>
                    </a:cubicBezTo>
                    <a:lnTo>
                      <a:pt x="43127" y="102668"/>
                    </a:lnTo>
                    <a:close/>
                  </a:path>
                </a:pathLst>
              </a:custGeom>
              <a:solidFill>
                <a:srgbClr val="000000"/>
              </a:solidFill>
              <a:ln w="3461" cap="flat">
                <a:noFill/>
                <a:prstDash val="solid"/>
                <a:miter/>
              </a:ln>
            </p:spPr>
            <p:txBody>
              <a:bodyPr rtlCol="0" anchor="ctr"/>
              <a:lstStyle/>
              <a:p>
                <a:endParaRPr lang="fr-FR"/>
              </a:p>
            </p:txBody>
          </p:sp>
          <p:sp>
            <p:nvSpPr>
              <p:cNvPr id="1743" name="Forme libre 1742">
                <a:extLst>
                  <a:ext uri="{FF2B5EF4-FFF2-40B4-BE49-F238E27FC236}">
                    <a16:creationId xmlns:a16="http://schemas.microsoft.com/office/drawing/2014/main" id="{E9AEE332-3574-4654-E753-1582314D43B5}"/>
                  </a:ext>
                </a:extLst>
              </p:cNvPr>
              <p:cNvSpPr/>
              <p:nvPr/>
            </p:nvSpPr>
            <p:spPr>
              <a:xfrm>
                <a:off x="8182108" y="7826214"/>
                <a:ext cx="36920" cy="83115"/>
              </a:xfrm>
              <a:custGeom>
                <a:avLst/>
                <a:gdLst>
                  <a:gd name="connsiteX0" fmla="*/ 4265 w 36920"/>
                  <a:gd name="connsiteY0" fmla="*/ 73237 h 83115"/>
                  <a:gd name="connsiteX1" fmla="*/ 2880 w 36920"/>
                  <a:gd name="connsiteY1" fmla="*/ 17155 h 83115"/>
                  <a:gd name="connsiteX2" fmla="*/ 26431 w 36920"/>
                  <a:gd name="connsiteY2" fmla="*/ 17155 h 83115"/>
                  <a:gd name="connsiteX3" fmla="*/ 39246 w 36920"/>
                  <a:gd name="connsiteY3" fmla="*/ 74275 h 83115"/>
                  <a:gd name="connsiteX4" fmla="*/ 4265 w 36920"/>
                  <a:gd name="connsiteY4" fmla="*/ 73237 h 83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20" h="83115">
                    <a:moveTo>
                      <a:pt x="4265" y="73237"/>
                    </a:moveTo>
                    <a:cubicBezTo>
                      <a:pt x="4265" y="73237"/>
                      <a:pt x="5996" y="41388"/>
                      <a:pt x="2880" y="17155"/>
                    </a:cubicBezTo>
                    <a:cubicBezTo>
                      <a:pt x="-584" y="-7078"/>
                      <a:pt x="18812" y="2615"/>
                      <a:pt x="26431" y="17155"/>
                    </a:cubicBezTo>
                    <a:cubicBezTo>
                      <a:pt x="34051" y="31694"/>
                      <a:pt x="38207" y="67352"/>
                      <a:pt x="39246" y="74275"/>
                    </a:cubicBezTo>
                    <a:cubicBezTo>
                      <a:pt x="42017" y="91238"/>
                      <a:pt x="3918" y="87430"/>
                      <a:pt x="4265" y="73237"/>
                    </a:cubicBezTo>
                    <a:close/>
                  </a:path>
                </a:pathLst>
              </a:custGeom>
              <a:solidFill>
                <a:srgbClr val="FFFFFF"/>
              </a:solidFill>
              <a:ln w="3461" cap="flat">
                <a:noFill/>
                <a:prstDash val="solid"/>
                <a:miter/>
              </a:ln>
            </p:spPr>
            <p:txBody>
              <a:bodyPr rtlCol="0" anchor="ctr"/>
              <a:lstStyle/>
              <a:p>
                <a:endParaRPr lang="fr-FR"/>
              </a:p>
            </p:txBody>
          </p:sp>
          <p:sp>
            <p:nvSpPr>
              <p:cNvPr id="1744" name="Forme libre 1743">
                <a:extLst>
                  <a:ext uri="{FF2B5EF4-FFF2-40B4-BE49-F238E27FC236}">
                    <a16:creationId xmlns:a16="http://schemas.microsoft.com/office/drawing/2014/main" id="{9C4512CB-816D-F2EC-7E5C-8D63FCD9F858}"/>
                  </a:ext>
                </a:extLst>
              </p:cNvPr>
              <p:cNvSpPr/>
              <p:nvPr/>
            </p:nvSpPr>
            <p:spPr>
              <a:xfrm>
                <a:off x="8180008" y="7825075"/>
                <a:ext cx="41451" cy="86521"/>
              </a:xfrm>
              <a:custGeom>
                <a:avLst/>
                <a:gdLst>
                  <a:gd name="connsiteX0" fmla="*/ 26799 w 41451"/>
                  <a:gd name="connsiteY0" fmla="*/ 88916 h 86521"/>
                  <a:gd name="connsiteX1" fmla="*/ 11907 w 41451"/>
                  <a:gd name="connsiteY1" fmla="*/ 85454 h 86521"/>
                  <a:gd name="connsiteX2" fmla="*/ 4287 w 41451"/>
                  <a:gd name="connsiteY2" fmla="*/ 74723 h 86521"/>
                  <a:gd name="connsiteX3" fmla="*/ 2901 w 41451"/>
                  <a:gd name="connsiteY3" fmla="*/ 19333 h 86521"/>
                  <a:gd name="connsiteX4" fmla="*/ 8443 w 41451"/>
                  <a:gd name="connsiteY4" fmla="*/ 2716 h 86521"/>
                  <a:gd name="connsiteX5" fmla="*/ 30609 w 41451"/>
                  <a:gd name="connsiteY5" fmla="*/ 18295 h 86521"/>
                  <a:gd name="connsiteX6" fmla="*/ 43424 w 41451"/>
                  <a:gd name="connsiteY6" fmla="*/ 72992 h 86521"/>
                  <a:gd name="connsiteX7" fmla="*/ 43771 w 41451"/>
                  <a:gd name="connsiteY7" fmla="*/ 75761 h 86521"/>
                  <a:gd name="connsiteX8" fmla="*/ 39268 w 41451"/>
                  <a:gd name="connsiteY8" fmla="*/ 86147 h 86521"/>
                  <a:gd name="connsiteX9" fmla="*/ 26799 w 41451"/>
                  <a:gd name="connsiteY9" fmla="*/ 88916 h 86521"/>
                  <a:gd name="connsiteX10" fmla="*/ 8443 w 41451"/>
                  <a:gd name="connsiteY10" fmla="*/ 74376 h 86521"/>
                  <a:gd name="connsiteX11" fmla="*/ 13985 w 41451"/>
                  <a:gd name="connsiteY11" fmla="*/ 81647 h 86521"/>
                  <a:gd name="connsiteX12" fmla="*/ 36844 w 41451"/>
                  <a:gd name="connsiteY12" fmla="*/ 82339 h 86521"/>
                  <a:gd name="connsiteX13" fmla="*/ 39615 w 41451"/>
                  <a:gd name="connsiteY13" fmla="*/ 76107 h 86521"/>
                  <a:gd name="connsiteX14" fmla="*/ 39268 w 41451"/>
                  <a:gd name="connsiteY14" fmla="*/ 72992 h 86521"/>
                  <a:gd name="connsiteX15" fmla="*/ 27146 w 41451"/>
                  <a:gd name="connsiteY15" fmla="*/ 19679 h 86521"/>
                  <a:gd name="connsiteX16" fmla="*/ 9828 w 41451"/>
                  <a:gd name="connsiteY16" fmla="*/ 6178 h 86521"/>
                  <a:gd name="connsiteX17" fmla="*/ 7404 w 41451"/>
                  <a:gd name="connsiteY17" fmla="*/ 18295 h 86521"/>
                  <a:gd name="connsiteX18" fmla="*/ 8443 w 41451"/>
                  <a:gd name="connsiteY18" fmla="*/ 74376 h 86521"/>
                  <a:gd name="connsiteX19" fmla="*/ 8443 w 41451"/>
                  <a:gd name="connsiteY19" fmla="*/ 74376 h 8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451" h="86521">
                    <a:moveTo>
                      <a:pt x="26799" y="88916"/>
                    </a:moveTo>
                    <a:cubicBezTo>
                      <a:pt x="21604" y="88916"/>
                      <a:pt x="16409" y="87878"/>
                      <a:pt x="11907" y="85454"/>
                    </a:cubicBezTo>
                    <a:cubicBezTo>
                      <a:pt x="6711" y="82685"/>
                      <a:pt x="4287" y="78877"/>
                      <a:pt x="4287" y="74723"/>
                    </a:cubicBezTo>
                    <a:cubicBezTo>
                      <a:pt x="4287" y="74376"/>
                      <a:pt x="6019" y="42874"/>
                      <a:pt x="2901" y="19333"/>
                    </a:cubicBezTo>
                    <a:cubicBezTo>
                      <a:pt x="1170" y="7563"/>
                      <a:pt x="4980" y="3755"/>
                      <a:pt x="8443" y="2716"/>
                    </a:cubicBezTo>
                    <a:cubicBezTo>
                      <a:pt x="15370" y="639"/>
                      <a:pt x="25414" y="8948"/>
                      <a:pt x="30609" y="18295"/>
                    </a:cubicBezTo>
                    <a:cubicBezTo>
                      <a:pt x="37883" y="31796"/>
                      <a:pt x="41693" y="61914"/>
                      <a:pt x="43424" y="72992"/>
                    </a:cubicBezTo>
                    <a:cubicBezTo>
                      <a:pt x="43424" y="74376"/>
                      <a:pt x="43771" y="75069"/>
                      <a:pt x="43771" y="75761"/>
                    </a:cubicBezTo>
                    <a:cubicBezTo>
                      <a:pt x="44463" y="79569"/>
                      <a:pt x="42731" y="83724"/>
                      <a:pt x="39268" y="86147"/>
                    </a:cubicBezTo>
                    <a:cubicBezTo>
                      <a:pt x="35458" y="87878"/>
                      <a:pt x="31302" y="88916"/>
                      <a:pt x="26799" y="88916"/>
                    </a:cubicBezTo>
                    <a:close/>
                    <a:moveTo>
                      <a:pt x="8443" y="74376"/>
                    </a:moveTo>
                    <a:cubicBezTo>
                      <a:pt x="8443" y="77838"/>
                      <a:pt x="11214" y="80262"/>
                      <a:pt x="13985" y="81647"/>
                    </a:cubicBezTo>
                    <a:cubicBezTo>
                      <a:pt x="20912" y="85454"/>
                      <a:pt x="31995" y="85801"/>
                      <a:pt x="36844" y="82339"/>
                    </a:cubicBezTo>
                    <a:cubicBezTo>
                      <a:pt x="38922" y="80954"/>
                      <a:pt x="39961" y="78531"/>
                      <a:pt x="39615" y="76107"/>
                    </a:cubicBezTo>
                    <a:cubicBezTo>
                      <a:pt x="39615" y="75415"/>
                      <a:pt x="39268" y="74376"/>
                      <a:pt x="39268" y="72992"/>
                    </a:cubicBezTo>
                    <a:cubicBezTo>
                      <a:pt x="37883" y="61914"/>
                      <a:pt x="33726" y="32488"/>
                      <a:pt x="27146" y="19679"/>
                    </a:cubicBezTo>
                    <a:cubicBezTo>
                      <a:pt x="22297" y="10679"/>
                      <a:pt x="13638" y="4793"/>
                      <a:pt x="9828" y="6178"/>
                    </a:cubicBezTo>
                    <a:cubicBezTo>
                      <a:pt x="7404" y="6870"/>
                      <a:pt x="6365" y="11371"/>
                      <a:pt x="7404" y="18295"/>
                    </a:cubicBezTo>
                    <a:cubicBezTo>
                      <a:pt x="10175" y="42181"/>
                      <a:pt x="8443" y="73338"/>
                      <a:pt x="8443" y="74376"/>
                    </a:cubicBezTo>
                    <a:lnTo>
                      <a:pt x="8443" y="74376"/>
                    </a:lnTo>
                    <a:close/>
                  </a:path>
                </a:pathLst>
              </a:custGeom>
              <a:solidFill>
                <a:srgbClr val="000000"/>
              </a:solidFill>
              <a:ln w="3461" cap="flat">
                <a:noFill/>
                <a:prstDash val="solid"/>
                <a:miter/>
              </a:ln>
            </p:spPr>
            <p:txBody>
              <a:bodyPr rtlCol="0" anchor="ctr"/>
              <a:lstStyle/>
              <a:p>
                <a:endParaRPr lang="fr-FR"/>
              </a:p>
            </p:txBody>
          </p:sp>
          <p:sp>
            <p:nvSpPr>
              <p:cNvPr id="1745" name="Forme libre 1744">
                <a:extLst>
                  <a:ext uri="{FF2B5EF4-FFF2-40B4-BE49-F238E27FC236}">
                    <a16:creationId xmlns:a16="http://schemas.microsoft.com/office/drawing/2014/main" id="{B08D7A61-0AD8-9D24-1EF3-2D947F770500}"/>
                  </a:ext>
                </a:extLst>
              </p:cNvPr>
              <p:cNvSpPr/>
              <p:nvPr/>
            </p:nvSpPr>
            <p:spPr>
              <a:xfrm>
                <a:off x="8164241" y="7785585"/>
                <a:ext cx="67290" cy="79661"/>
              </a:xfrm>
              <a:custGeom>
                <a:avLst/>
                <a:gdLst>
                  <a:gd name="connsiteX0" fmla="*/ 54342 w 67290"/>
                  <a:gd name="connsiteY0" fmla="*/ 2385 h 79661"/>
                  <a:gd name="connsiteX1" fmla="*/ 10009 w 67290"/>
                  <a:gd name="connsiteY1" fmla="*/ 10001 h 79661"/>
                  <a:gd name="connsiteX2" fmla="*/ 7931 w 67290"/>
                  <a:gd name="connsiteY2" fmla="*/ 31810 h 79661"/>
                  <a:gd name="connsiteX3" fmla="*/ 7584 w 67290"/>
                  <a:gd name="connsiteY3" fmla="*/ 31810 h 79661"/>
                  <a:gd name="connsiteX4" fmla="*/ 2735 w 67290"/>
                  <a:gd name="connsiteY4" fmla="*/ 41850 h 79661"/>
                  <a:gd name="connsiteX5" fmla="*/ 10702 w 67290"/>
                  <a:gd name="connsiteY5" fmla="*/ 48773 h 79661"/>
                  <a:gd name="connsiteX6" fmla="*/ 14858 w 67290"/>
                  <a:gd name="connsiteY6" fmla="*/ 60890 h 79661"/>
                  <a:gd name="connsiteX7" fmla="*/ 68888 w 67290"/>
                  <a:gd name="connsiteY7" fmla="*/ 56735 h 79661"/>
                  <a:gd name="connsiteX8" fmla="*/ 54342 w 67290"/>
                  <a:gd name="connsiteY8" fmla="*/ 2385 h 79661"/>
                  <a:gd name="connsiteX9" fmla="*/ 54342 w 67290"/>
                  <a:gd name="connsiteY9" fmla="*/ 2385 h 7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90" h="79661">
                    <a:moveTo>
                      <a:pt x="54342" y="2385"/>
                    </a:moveTo>
                    <a:cubicBezTo>
                      <a:pt x="41527" y="8616"/>
                      <a:pt x="25594" y="9308"/>
                      <a:pt x="10009" y="10001"/>
                    </a:cubicBezTo>
                    <a:cubicBezTo>
                      <a:pt x="7931" y="16924"/>
                      <a:pt x="7238" y="24541"/>
                      <a:pt x="7931" y="31810"/>
                    </a:cubicBezTo>
                    <a:lnTo>
                      <a:pt x="7584" y="31810"/>
                    </a:lnTo>
                    <a:cubicBezTo>
                      <a:pt x="3775" y="32503"/>
                      <a:pt x="1697" y="37003"/>
                      <a:pt x="2735" y="41850"/>
                    </a:cubicBezTo>
                    <a:cubicBezTo>
                      <a:pt x="3775" y="46350"/>
                      <a:pt x="7238" y="49120"/>
                      <a:pt x="10702" y="48773"/>
                    </a:cubicBezTo>
                    <a:cubicBezTo>
                      <a:pt x="11740" y="52927"/>
                      <a:pt x="13126" y="57082"/>
                      <a:pt x="14858" y="60890"/>
                    </a:cubicBezTo>
                    <a:cubicBezTo>
                      <a:pt x="29751" y="97239"/>
                      <a:pt x="66118" y="80622"/>
                      <a:pt x="68888" y="56735"/>
                    </a:cubicBezTo>
                    <a:cubicBezTo>
                      <a:pt x="72352" y="29733"/>
                      <a:pt x="65078" y="19694"/>
                      <a:pt x="54342" y="2385"/>
                    </a:cubicBezTo>
                    <a:lnTo>
                      <a:pt x="54342" y="2385"/>
                    </a:lnTo>
                    <a:close/>
                  </a:path>
                </a:pathLst>
              </a:custGeom>
              <a:solidFill>
                <a:srgbClr val="FFFFFF"/>
              </a:solidFill>
              <a:ln w="3461" cap="flat">
                <a:noFill/>
                <a:prstDash val="solid"/>
                <a:miter/>
              </a:ln>
            </p:spPr>
            <p:txBody>
              <a:bodyPr rtlCol="0" anchor="ctr"/>
              <a:lstStyle/>
              <a:p>
                <a:endParaRPr lang="fr-FR"/>
              </a:p>
            </p:txBody>
          </p:sp>
          <p:sp>
            <p:nvSpPr>
              <p:cNvPr id="1746" name="Forme libre 1745">
                <a:extLst>
                  <a:ext uri="{FF2B5EF4-FFF2-40B4-BE49-F238E27FC236}">
                    <a16:creationId xmlns:a16="http://schemas.microsoft.com/office/drawing/2014/main" id="{E87B5305-D2BC-6AA4-73EB-4A44D92588F1}"/>
                  </a:ext>
                </a:extLst>
              </p:cNvPr>
              <p:cNvSpPr/>
              <p:nvPr/>
            </p:nvSpPr>
            <p:spPr>
              <a:xfrm>
                <a:off x="8162509" y="7783372"/>
                <a:ext cx="70662" cy="83912"/>
              </a:xfrm>
              <a:custGeom>
                <a:avLst/>
                <a:gdLst>
                  <a:gd name="connsiteX0" fmla="*/ 42566 w 70662"/>
                  <a:gd name="connsiteY0" fmla="*/ 86297 h 83912"/>
                  <a:gd name="connsiteX1" fmla="*/ 14858 w 70662"/>
                  <a:gd name="connsiteY1" fmla="*/ 63795 h 83912"/>
                  <a:gd name="connsiteX2" fmla="*/ 11048 w 70662"/>
                  <a:gd name="connsiteY2" fmla="*/ 52717 h 83912"/>
                  <a:gd name="connsiteX3" fmla="*/ 2735 w 70662"/>
                  <a:gd name="connsiteY3" fmla="*/ 44063 h 83912"/>
                  <a:gd name="connsiteX4" fmla="*/ 7584 w 70662"/>
                  <a:gd name="connsiteY4" fmla="*/ 32292 h 83912"/>
                  <a:gd name="connsiteX5" fmla="*/ 9662 w 70662"/>
                  <a:gd name="connsiteY5" fmla="*/ 11521 h 83912"/>
                  <a:gd name="connsiteX6" fmla="*/ 11394 w 70662"/>
                  <a:gd name="connsiteY6" fmla="*/ 10136 h 83912"/>
                  <a:gd name="connsiteX7" fmla="*/ 54688 w 70662"/>
                  <a:gd name="connsiteY7" fmla="*/ 2520 h 83912"/>
                  <a:gd name="connsiteX8" fmla="*/ 57459 w 70662"/>
                  <a:gd name="connsiteY8" fmla="*/ 3213 h 83912"/>
                  <a:gd name="connsiteX9" fmla="*/ 58844 w 70662"/>
                  <a:gd name="connsiteY9" fmla="*/ 5636 h 83912"/>
                  <a:gd name="connsiteX10" fmla="*/ 72352 w 70662"/>
                  <a:gd name="connsiteY10" fmla="*/ 58948 h 83912"/>
                  <a:gd name="connsiteX11" fmla="*/ 45683 w 70662"/>
                  <a:gd name="connsiteY11" fmla="*/ 85605 h 83912"/>
                  <a:gd name="connsiteX12" fmla="*/ 42566 w 70662"/>
                  <a:gd name="connsiteY12" fmla="*/ 86297 h 83912"/>
                  <a:gd name="connsiteX13" fmla="*/ 12433 w 70662"/>
                  <a:gd name="connsiteY13" fmla="*/ 48909 h 83912"/>
                  <a:gd name="connsiteX14" fmla="*/ 13819 w 70662"/>
                  <a:gd name="connsiteY14" fmla="*/ 49255 h 83912"/>
                  <a:gd name="connsiteX15" fmla="*/ 14511 w 70662"/>
                  <a:gd name="connsiteY15" fmla="*/ 50294 h 83912"/>
                  <a:gd name="connsiteX16" fmla="*/ 18667 w 70662"/>
                  <a:gd name="connsiteY16" fmla="*/ 62410 h 83912"/>
                  <a:gd name="connsiteX17" fmla="*/ 45683 w 70662"/>
                  <a:gd name="connsiteY17" fmla="*/ 82143 h 83912"/>
                  <a:gd name="connsiteX18" fmla="*/ 68542 w 70662"/>
                  <a:gd name="connsiteY18" fmla="*/ 58948 h 83912"/>
                  <a:gd name="connsiteX19" fmla="*/ 55727 w 70662"/>
                  <a:gd name="connsiteY19" fmla="*/ 8405 h 83912"/>
                  <a:gd name="connsiteX20" fmla="*/ 55034 w 70662"/>
                  <a:gd name="connsiteY20" fmla="*/ 7367 h 83912"/>
                  <a:gd name="connsiteX21" fmla="*/ 13126 w 70662"/>
                  <a:gd name="connsiteY21" fmla="*/ 14637 h 83912"/>
                  <a:gd name="connsiteX22" fmla="*/ 11394 w 70662"/>
                  <a:gd name="connsiteY22" fmla="*/ 34369 h 83912"/>
                  <a:gd name="connsiteX23" fmla="*/ 9662 w 70662"/>
                  <a:gd name="connsiteY23" fmla="*/ 36446 h 83912"/>
                  <a:gd name="connsiteX24" fmla="*/ 9316 w 70662"/>
                  <a:gd name="connsiteY24" fmla="*/ 36446 h 83912"/>
                  <a:gd name="connsiteX25" fmla="*/ 6199 w 70662"/>
                  <a:gd name="connsiteY25" fmla="*/ 44063 h 83912"/>
                  <a:gd name="connsiteX26" fmla="*/ 12433 w 70662"/>
                  <a:gd name="connsiteY26" fmla="*/ 48909 h 83912"/>
                  <a:gd name="connsiteX27" fmla="*/ 12433 w 70662"/>
                  <a:gd name="connsiteY27" fmla="*/ 48909 h 83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0662" h="83912">
                    <a:moveTo>
                      <a:pt x="42566" y="86297"/>
                    </a:moveTo>
                    <a:cubicBezTo>
                      <a:pt x="30790" y="86297"/>
                      <a:pt x="20746" y="78335"/>
                      <a:pt x="14858" y="63795"/>
                    </a:cubicBezTo>
                    <a:cubicBezTo>
                      <a:pt x="13472" y="60333"/>
                      <a:pt x="12087" y="56525"/>
                      <a:pt x="11048" y="52717"/>
                    </a:cubicBezTo>
                    <a:cubicBezTo>
                      <a:pt x="6892" y="51678"/>
                      <a:pt x="3775" y="48563"/>
                      <a:pt x="2735" y="44063"/>
                    </a:cubicBezTo>
                    <a:cubicBezTo>
                      <a:pt x="1697" y="38870"/>
                      <a:pt x="3775" y="33677"/>
                      <a:pt x="7584" y="32292"/>
                    </a:cubicBezTo>
                    <a:cubicBezTo>
                      <a:pt x="7238" y="25368"/>
                      <a:pt x="7931" y="18099"/>
                      <a:pt x="9662" y="11521"/>
                    </a:cubicBezTo>
                    <a:cubicBezTo>
                      <a:pt x="10009" y="10829"/>
                      <a:pt x="10702" y="10136"/>
                      <a:pt x="11394" y="10136"/>
                    </a:cubicBezTo>
                    <a:cubicBezTo>
                      <a:pt x="28019" y="9444"/>
                      <a:pt x="42566" y="8405"/>
                      <a:pt x="54688" y="2520"/>
                    </a:cubicBezTo>
                    <a:cubicBezTo>
                      <a:pt x="55727" y="2174"/>
                      <a:pt x="56766" y="2520"/>
                      <a:pt x="57459" y="3213"/>
                    </a:cubicBezTo>
                    <a:lnTo>
                      <a:pt x="58844" y="5636"/>
                    </a:lnTo>
                    <a:cubicBezTo>
                      <a:pt x="68888" y="21907"/>
                      <a:pt x="75469" y="32638"/>
                      <a:pt x="72352" y="58948"/>
                    </a:cubicBezTo>
                    <a:cubicBezTo>
                      <a:pt x="70274" y="72796"/>
                      <a:pt x="59537" y="83528"/>
                      <a:pt x="45683" y="85605"/>
                    </a:cubicBezTo>
                    <a:cubicBezTo>
                      <a:pt x="44990" y="86297"/>
                      <a:pt x="43605" y="86297"/>
                      <a:pt x="42566" y="86297"/>
                    </a:cubicBezTo>
                    <a:close/>
                    <a:moveTo>
                      <a:pt x="12433" y="48909"/>
                    </a:moveTo>
                    <a:cubicBezTo>
                      <a:pt x="12780" y="48909"/>
                      <a:pt x="13472" y="48909"/>
                      <a:pt x="13819" y="49255"/>
                    </a:cubicBezTo>
                    <a:cubicBezTo>
                      <a:pt x="14165" y="49601"/>
                      <a:pt x="14511" y="49947"/>
                      <a:pt x="14511" y="50294"/>
                    </a:cubicBezTo>
                    <a:cubicBezTo>
                      <a:pt x="15551" y="54448"/>
                      <a:pt x="16936" y="58256"/>
                      <a:pt x="18667" y="62410"/>
                    </a:cubicBezTo>
                    <a:cubicBezTo>
                      <a:pt x="24556" y="76257"/>
                      <a:pt x="34253" y="83528"/>
                      <a:pt x="45683" y="82143"/>
                    </a:cubicBezTo>
                    <a:cubicBezTo>
                      <a:pt x="57459" y="80066"/>
                      <a:pt x="66810" y="70719"/>
                      <a:pt x="68542" y="58948"/>
                    </a:cubicBezTo>
                    <a:cubicBezTo>
                      <a:pt x="71659" y="34023"/>
                      <a:pt x="65771" y="24330"/>
                      <a:pt x="55727" y="8405"/>
                    </a:cubicBezTo>
                    <a:lnTo>
                      <a:pt x="55034" y="7367"/>
                    </a:lnTo>
                    <a:cubicBezTo>
                      <a:pt x="42912" y="12560"/>
                      <a:pt x="28365" y="13944"/>
                      <a:pt x="13126" y="14637"/>
                    </a:cubicBezTo>
                    <a:cubicBezTo>
                      <a:pt x="11740" y="21214"/>
                      <a:pt x="11048" y="27792"/>
                      <a:pt x="11394" y="34369"/>
                    </a:cubicBezTo>
                    <a:cubicBezTo>
                      <a:pt x="11394" y="35408"/>
                      <a:pt x="10702" y="36100"/>
                      <a:pt x="9662" y="36446"/>
                    </a:cubicBezTo>
                    <a:lnTo>
                      <a:pt x="9316" y="36446"/>
                    </a:lnTo>
                    <a:cubicBezTo>
                      <a:pt x="6892" y="37139"/>
                      <a:pt x="5506" y="40255"/>
                      <a:pt x="6199" y="44063"/>
                    </a:cubicBezTo>
                    <a:cubicBezTo>
                      <a:pt x="7238" y="46832"/>
                      <a:pt x="9662" y="48909"/>
                      <a:pt x="12433" y="48909"/>
                    </a:cubicBezTo>
                    <a:lnTo>
                      <a:pt x="12433" y="48909"/>
                    </a:lnTo>
                    <a:close/>
                  </a:path>
                </a:pathLst>
              </a:custGeom>
              <a:solidFill>
                <a:srgbClr val="000000"/>
              </a:solidFill>
              <a:ln w="3461" cap="flat">
                <a:noFill/>
                <a:prstDash val="solid"/>
                <a:miter/>
              </a:ln>
            </p:spPr>
            <p:txBody>
              <a:bodyPr rtlCol="0" anchor="ctr"/>
              <a:lstStyle/>
              <a:p>
                <a:endParaRPr lang="fr-FR"/>
              </a:p>
            </p:txBody>
          </p:sp>
          <p:sp>
            <p:nvSpPr>
              <p:cNvPr id="1747" name="Forme libre 1746">
                <a:extLst>
                  <a:ext uri="{FF2B5EF4-FFF2-40B4-BE49-F238E27FC236}">
                    <a16:creationId xmlns:a16="http://schemas.microsoft.com/office/drawing/2014/main" id="{5FC76AB1-6617-CE74-C5C2-FC5AE75CD3C0}"/>
                  </a:ext>
                </a:extLst>
              </p:cNvPr>
              <p:cNvSpPr/>
              <p:nvPr/>
            </p:nvSpPr>
            <p:spPr>
              <a:xfrm>
                <a:off x="8204238" y="7834398"/>
                <a:ext cx="8857" cy="10920"/>
              </a:xfrm>
              <a:custGeom>
                <a:avLst/>
                <a:gdLst>
                  <a:gd name="connsiteX0" fmla="*/ 10191 w 8857"/>
                  <a:gd name="connsiteY0" fmla="*/ 9656 h 10920"/>
                  <a:gd name="connsiteX1" fmla="*/ 9844 w 8857"/>
                  <a:gd name="connsiteY1" fmla="*/ 2733 h 10920"/>
                  <a:gd name="connsiteX2" fmla="*/ 3610 w 8857"/>
                  <a:gd name="connsiteY2" fmla="*/ 5848 h 10920"/>
                  <a:gd name="connsiteX3" fmla="*/ 3956 w 8857"/>
                  <a:gd name="connsiteY3" fmla="*/ 12772 h 10920"/>
                  <a:gd name="connsiteX4" fmla="*/ 10191 w 8857"/>
                  <a:gd name="connsiteY4" fmla="*/ 9656 h 10920"/>
                  <a:gd name="connsiteX5" fmla="*/ 10191 w 8857"/>
                  <a:gd name="connsiteY5" fmla="*/ 9656 h 1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7" h="10920">
                    <a:moveTo>
                      <a:pt x="10191" y="9656"/>
                    </a:moveTo>
                    <a:cubicBezTo>
                      <a:pt x="11923" y="6887"/>
                      <a:pt x="11576" y="3771"/>
                      <a:pt x="9844" y="2733"/>
                    </a:cubicBezTo>
                    <a:cubicBezTo>
                      <a:pt x="8112" y="1694"/>
                      <a:pt x="5342" y="3079"/>
                      <a:pt x="3610" y="5848"/>
                    </a:cubicBezTo>
                    <a:cubicBezTo>
                      <a:pt x="1878" y="8618"/>
                      <a:pt x="2225" y="11734"/>
                      <a:pt x="3956" y="12772"/>
                    </a:cubicBezTo>
                    <a:cubicBezTo>
                      <a:pt x="6034" y="14157"/>
                      <a:pt x="8805" y="12772"/>
                      <a:pt x="10191" y="9656"/>
                    </a:cubicBezTo>
                    <a:lnTo>
                      <a:pt x="10191" y="9656"/>
                    </a:lnTo>
                    <a:close/>
                  </a:path>
                </a:pathLst>
              </a:custGeom>
              <a:solidFill>
                <a:srgbClr val="000000"/>
              </a:solidFill>
              <a:ln w="3461" cap="flat">
                <a:noFill/>
                <a:prstDash val="solid"/>
                <a:miter/>
              </a:ln>
            </p:spPr>
            <p:txBody>
              <a:bodyPr rtlCol="0" anchor="ctr"/>
              <a:lstStyle/>
              <a:p>
                <a:endParaRPr lang="fr-FR"/>
              </a:p>
            </p:txBody>
          </p:sp>
          <p:sp>
            <p:nvSpPr>
              <p:cNvPr id="1748" name="Forme libre 1747">
                <a:extLst>
                  <a:ext uri="{FF2B5EF4-FFF2-40B4-BE49-F238E27FC236}">
                    <a16:creationId xmlns:a16="http://schemas.microsoft.com/office/drawing/2014/main" id="{EF79F219-25F9-B50F-81D9-F9CC42132D76}"/>
                  </a:ext>
                </a:extLst>
              </p:cNvPr>
              <p:cNvSpPr/>
              <p:nvPr/>
            </p:nvSpPr>
            <p:spPr>
              <a:xfrm>
                <a:off x="8182835" y="7806492"/>
                <a:ext cx="14258" cy="8729"/>
              </a:xfrm>
              <a:custGeom>
                <a:avLst/>
                <a:gdLst>
                  <a:gd name="connsiteX0" fmla="*/ 10462 w 14258"/>
                  <a:gd name="connsiteY0" fmla="*/ 10900 h 8729"/>
                  <a:gd name="connsiteX1" fmla="*/ 16697 w 14258"/>
                  <a:gd name="connsiteY1" fmla="*/ 5361 h 8729"/>
                  <a:gd name="connsiteX2" fmla="*/ 8730 w 14258"/>
                  <a:gd name="connsiteY2" fmla="*/ 2592 h 8729"/>
                  <a:gd name="connsiteX3" fmla="*/ 2496 w 14258"/>
                  <a:gd name="connsiteY3" fmla="*/ 8131 h 8729"/>
                  <a:gd name="connsiteX4" fmla="*/ 10462 w 14258"/>
                  <a:gd name="connsiteY4" fmla="*/ 10900 h 8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8" h="8729">
                    <a:moveTo>
                      <a:pt x="10462" y="10900"/>
                    </a:moveTo>
                    <a:cubicBezTo>
                      <a:pt x="14272" y="10208"/>
                      <a:pt x="17043" y="7785"/>
                      <a:pt x="16697" y="5361"/>
                    </a:cubicBezTo>
                    <a:cubicBezTo>
                      <a:pt x="16350" y="2938"/>
                      <a:pt x="12887" y="1900"/>
                      <a:pt x="8730" y="2592"/>
                    </a:cubicBezTo>
                    <a:cubicBezTo>
                      <a:pt x="4921" y="3284"/>
                      <a:pt x="2150" y="5707"/>
                      <a:pt x="2496" y="8131"/>
                    </a:cubicBezTo>
                    <a:cubicBezTo>
                      <a:pt x="2843" y="10554"/>
                      <a:pt x="6306" y="11592"/>
                      <a:pt x="10462" y="10900"/>
                    </a:cubicBezTo>
                    <a:close/>
                  </a:path>
                </a:pathLst>
              </a:custGeom>
              <a:solidFill>
                <a:srgbClr val="FFFFFF"/>
              </a:solidFill>
              <a:ln w="3461" cap="flat">
                <a:noFill/>
                <a:prstDash val="solid"/>
                <a:miter/>
              </a:ln>
            </p:spPr>
            <p:txBody>
              <a:bodyPr rtlCol="0" anchor="ctr"/>
              <a:lstStyle/>
              <a:p>
                <a:endParaRPr lang="fr-FR"/>
              </a:p>
            </p:txBody>
          </p:sp>
          <p:sp>
            <p:nvSpPr>
              <p:cNvPr id="1749" name="Forme libre 1748">
                <a:extLst>
                  <a:ext uri="{FF2B5EF4-FFF2-40B4-BE49-F238E27FC236}">
                    <a16:creationId xmlns:a16="http://schemas.microsoft.com/office/drawing/2014/main" id="{9A83D640-E81C-E42A-C78E-3E7B3D8E274C}"/>
                  </a:ext>
                </a:extLst>
              </p:cNvPr>
              <p:cNvSpPr/>
              <p:nvPr/>
            </p:nvSpPr>
            <p:spPr>
              <a:xfrm>
                <a:off x="8180699" y="7804011"/>
                <a:ext cx="18510" cy="13076"/>
              </a:xfrm>
              <a:custGeom>
                <a:avLst/>
                <a:gdLst>
                  <a:gd name="connsiteX0" fmla="*/ 10173 w 18510"/>
                  <a:gd name="connsiteY0" fmla="*/ 15458 h 13076"/>
                  <a:gd name="connsiteX1" fmla="*/ 6364 w 18510"/>
                  <a:gd name="connsiteY1" fmla="*/ 14766 h 13076"/>
                  <a:gd name="connsiteX2" fmla="*/ 2554 w 18510"/>
                  <a:gd name="connsiteY2" fmla="*/ 10611 h 13076"/>
                  <a:gd name="connsiteX3" fmla="*/ 4632 w 18510"/>
                  <a:gd name="connsiteY3" fmla="*/ 5419 h 13076"/>
                  <a:gd name="connsiteX4" fmla="*/ 10520 w 18510"/>
                  <a:gd name="connsiteY4" fmla="*/ 2650 h 13076"/>
                  <a:gd name="connsiteX5" fmla="*/ 20910 w 18510"/>
                  <a:gd name="connsiteY5" fmla="*/ 7150 h 13076"/>
                  <a:gd name="connsiteX6" fmla="*/ 18832 w 18510"/>
                  <a:gd name="connsiteY6" fmla="*/ 12342 h 13076"/>
                  <a:gd name="connsiteX7" fmla="*/ 12944 w 18510"/>
                  <a:gd name="connsiteY7" fmla="*/ 15112 h 13076"/>
                  <a:gd name="connsiteX8" fmla="*/ 10173 w 18510"/>
                  <a:gd name="connsiteY8" fmla="*/ 15458 h 13076"/>
                  <a:gd name="connsiteX9" fmla="*/ 10173 w 18510"/>
                  <a:gd name="connsiteY9" fmla="*/ 15458 h 13076"/>
                  <a:gd name="connsiteX10" fmla="*/ 12944 w 18510"/>
                  <a:gd name="connsiteY10" fmla="*/ 6804 h 13076"/>
                  <a:gd name="connsiteX11" fmla="*/ 11212 w 18510"/>
                  <a:gd name="connsiteY11" fmla="*/ 6804 h 13076"/>
                  <a:gd name="connsiteX12" fmla="*/ 7402 w 18510"/>
                  <a:gd name="connsiteY12" fmla="*/ 8534 h 13076"/>
                  <a:gd name="connsiteX13" fmla="*/ 6710 w 18510"/>
                  <a:gd name="connsiteY13" fmla="*/ 9919 h 13076"/>
                  <a:gd name="connsiteX14" fmla="*/ 8095 w 18510"/>
                  <a:gd name="connsiteY14" fmla="*/ 10958 h 13076"/>
                  <a:gd name="connsiteX15" fmla="*/ 12251 w 18510"/>
                  <a:gd name="connsiteY15" fmla="*/ 11304 h 13076"/>
                  <a:gd name="connsiteX16" fmla="*/ 16061 w 18510"/>
                  <a:gd name="connsiteY16" fmla="*/ 9573 h 13076"/>
                  <a:gd name="connsiteX17" fmla="*/ 16754 w 18510"/>
                  <a:gd name="connsiteY17" fmla="*/ 8188 h 13076"/>
                  <a:gd name="connsiteX18" fmla="*/ 12944 w 18510"/>
                  <a:gd name="connsiteY18" fmla="*/ 6804 h 13076"/>
                  <a:gd name="connsiteX19" fmla="*/ 12944 w 18510"/>
                  <a:gd name="connsiteY19" fmla="*/ 6804 h 1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10" h="13076">
                    <a:moveTo>
                      <a:pt x="10173" y="15458"/>
                    </a:moveTo>
                    <a:cubicBezTo>
                      <a:pt x="8788" y="15458"/>
                      <a:pt x="7749" y="15112"/>
                      <a:pt x="6364" y="14766"/>
                    </a:cubicBezTo>
                    <a:cubicBezTo>
                      <a:pt x="4286" y="14420"/>
                      <a:pt x="2900" y="12689"/>
                      <a:pt x="2554" y="10611"/>
                    </a:cubicBezTo>
                    <a:cubicBezTo>
                      <a:pt x="2207" y="8534"/>
                      <a:pt x="2900" y="6457"/>
                      <a:pt x="4632" y="5419"/>
                    </a:cubicBezTo>
                    <a:cubicBezTo>
                      <a:pt x="6364" y="4034"/>
                      <a:pt x="8095" y="2996"/>
                      <a:pt x="10520" y="2650"/>
                    </a:cubicBezTo>
                    <a:cubicBezTo>
                      <a:pt x="15715" y="1611"/>
                      <a:pt x="20217" y="3688"/>
                      <a:pt x="20910" y="7150"/>
                    </a:cubicBezTo>
                    <a:cubicBezTo>
                      <a:pt x="21256" y="9227"/>
                      <a:pt x="20217" y="11304"/>
                      <a:pt x="18832" y="12342"/>
                    </a:cubicBezTo>
                    <a:cubicBezTo>
                      <a:pt x="17100" y="13727"/>
                      <a:pt x="15369" y="14766"/>
                      <a:pt x="12944" y="15112"/>
                    </a:cubicBezTo>
                    <a:cubicBezTo>
                      <a:pt x="11905" y="15458"/>
                      <a:pt x="11212" y="15458"/>
                      <a:pt x="10173" y="15458"/>
                    </a:cubicBezTo>
                    <a:lnTo>
                      <a:pt x="10173" y="15458"/>
                    </a:lnTo>
                    <a:close/>
                    <a:moveTo>
                      <a:pt x="12944" y="6804"/>
                    </a:moveTo>
                    <a:cubicBezTo>
                      <a:pt x="12251" y="6804"/>
                      <a:pt x="11905" y="6804"/>
                      <a:pt x="11212" y="6804"/>
                    </a:cubicBezTo>
                    <a:cubicBezTo>
                      <a:pt x="9827" y="7150"/>
                      <a:pt x="8442" y="7496"/>
                      <a:pt x="7402" y="8534"/>
                    </a:cubicBezTo>
                    <a:cubicBezTo>
                      <a:pt x="6710" y="9227"/>
                      <a:pt x="6364" y="9573"/>
                      <a:pt x="6710" y="9919"/>
                    </a:cubicBezTo>
                    <a:cubicBezTo>
                      <a:pt x="6710" y="10265"/>
                      <a:pt x="7402" y="10611"/>
                      <a:pt x="8095" y="10958"/>
                    </a:cubicBezTo>
                    <a:cubicBezTo>
                      <a:pt x="9481" y="11304"/>
                      <a:pt x="10866" y="11304"/>
                      <a:pt x="12251" y="11304"/>
                    </a:cubicBezTo>
                    <a:cubicBezTo>
                      <a:pt x="13637" y="10958"/>
                      <a:pt x="15022" y="10611"/>
                      <a:pt x="16061" y="9573"/>
                    </a:cubicBezTo>
                    <a:cubicBezTo>
                      <a:pt x="16408" y="9227"/>
                      <a:pt x="16754" y="8534"/>
                      <a:pt x="16754" y="8188"/>
                    </a:cubicBezTo>
                    <a:cubicBezTo>
                      <a:pt x="16754" y="7496"/>
                      <a:pt x="15022" y="6804"/>
                      <a:pt x="12944" y="6804"/>
                    </a:cubicBezTo>
                    <a:lnTo>
                      <a:pt x="12944" y="6804"/>
                    </a:lnTo>
                    <a:close/>
                  </a:path>
                </a:pathLst>
              </a:custGeom>
              <a:solidFill>
                <a:srgbClr val="000000"/>
              </a:solidFill>
              <a:ln w="3461" cap="flat">
                <a:noFill/>
                <a:prstDash val="solid"/>
                <a:miter/>
              </a:ln>
            </p:spPr>
            <p:txBody>
              <a:bodyPr rtlCol="0" anchor="ctr"/>
              <a:lstStyle/>
              <a:p>
                <a:endParaRPr lang="fr-FR"/>
              </a:p>
            </p:txBody>
          </p:sp>
          <p:sp>
            <p:nvSpPr>
              <p:cNvPr id="1750" name="Forme libre 1749">
                <a:extLst>
                  <a:ext uri="{FF2B5EF4-FFF2-40B4-BE49-F238E27FC236}">
                    <a16:creationId xmlns:a16="http://schemas.microsoft.com/office/drawing/2014/main" id="{6C0A6212-4AF1-EA04-5E4B-3A840B300BF3}"/>
                  </a:ext>
                </a:extLst>
              </p:cNvPr>
              <p:cNvSpPr/>
              <p:nvPr/>
            </p:nvSpPr>
            <p:spPr>
              <a:xfrm>
                <a:off x="8190137" y="7806010"/>
                <a:ext cx="6926" cy="6923"/>
              </a:xfrm>
              <a:custGeom>
                <a:avLst/>
                <a:gdLst>
                  <a:gd name="connsiteX0" fmla="*/ 5931 w 6926"/>
                  <a:gd name="connsiteY0" fmla="*/ 9305 h 6923"/>
                  <a:gd name="connsiteX1" fmla="*/ 9395 w 6926"/>
                  <a:gd name="connsiteY1" fmla="*/ 5843 h 6923"/>
                  <a:gd name="connsiteX2" fmla="*/ 5931 w 6926"/>
                  <a:gd name="connsiteY2" fmla="*/ 2381 h 6923"/>
                  <a:gd name="connsiteX3" fmla="*/ 2468 w 6926"/>
                  <a:gd name="connsiteY3" fmla="*/ 5843 h 6923"/>
                  <a:gd name="connsiteX4" fmla="*/ 5931 w 6926"/>
                  <a:gd name="connsiteY4" fmla="*/ 9305 h 6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26" h="6923">
                    <a:moveTo>
                      <a:pt x="5931" y="9305"/>
                    </a:moveTo>
                    <a:cubicBezTo>
                      <a:pt x="7663" y="9305"/>
                      <a:pt x="9395" y="7920"/>
                      <a:pt x="9395" y="5843"/>
                    </a:cubicBezTo>
                    <a:cubicBezTo>
                      <a:pt x="9395" y="3766"/>
                      <a:pt x="8009" y="2381"/>
                      <a:pt x="5931" y="2381"/>
                    </a:cubicBezTo>
                    <a:cubicBezTo>
                      <a:pt x="4200" y="2381"/>
                      <a:pt x="2468" y="3766"/>
                      <a:pt x="2468" y="5843"/>
                    </a:cubicBezTo>
                    <a:cubicBezTo>
                      <a:pt x="2468" y="7920"/>
                      <a:pt x="4200" y="9305"/>
                      <a:pt x="5931" y="9305"/>
                    </a:cubicBezTo>
                    <a:close/>
                  </a:path>
                </a:pathLst>
              </a:custGeom>
              <a:solidFill>
                <a:srgbClr val="000000"/>
              </a:solidFill>
              <a:ln w="3461" cap="flat">
                <a:noFill/>
                <a:prstDash val="solid"/>
                <a:miter/>
              </a:ln>
            </p:spPr>
            <p:txBody>
              <a:bodyPr rtlCol="0" anchor="ctr"/>
              <a:lstStyle/>
              <a:p>
                <a:endParaRPr lang="fr-FR"/>
              </a:p>
            </p:txBody>
          </p:sp>
          <p:sp>
            <p:nvSpPr>
              <p:cNvPr id="1751" name="Forme libre 1750">
                <a:extLst>
                  <a:ext uri="{FF2B5EF4-FFF2-40B4-BE49-F238E27FC236}">
                    <a16:creationId xmlns:a16="http://schemas.microsoft.com/office/drawing/2014/main" id="{88040B4D-84A7-ADAD-9621-394E7DDD8574}"/>
                  </a:ext>
                </a:extLst>
              </p:cNvPr>
              <p:cNvSpPr/>
              <p:nvPr/>
            </p:nvSpPr>
            <p:spPr>
              <a:xfrm>
                <a:off x="8209850" y="7801645"/>
                <a:ext cx="14259" cy="8699"/>
              </a:xfrm>
              <a:custGeom>
                <a:avLst/>
                <a:gdLst>
                  <a:gd name="connsiteX0" fmla="*/ 10469 w 14259"/>
                  <a:gd name="connsiteY0" fmla="*/ 10899 h 8699"/>
                  <a:gd name="connsiteX1" fmla="*/ 16703 w 14259"/>
                  <a:gd name="connsiteY1" fmla="*/ 5360 h 8699"/>
                  <a:gd name="connsiteX2" fmla="*/ 8737 w 14259"/>
                  <a:gd name="connsiteY2" fmla="*/ 2591 h 8699"/>
                  <a:gd name="connsiteX3" fmla="*/ 2503 w 14259"/>
                  <a:gd name="connsiteY3" fmla="*/ 8130 h 8699"/>
                  <a:gd name="connsiteX4" fmla="*/ 10469 w 14259"/>
                  <a:gd name="connsiteY4" fmla="*/ 10899 h 8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59" h="8699">
                    <a:moveTo>
                      <a:pt x="10469" y="10899"/>
                    </a:moveTo>
                    <a:cubicBezTo>
                      <a:pt x="14279" y="10207"/>
                      <a:pt x="17050" y="7783"/>
                      <a:pt x="16703" y="5360"/>
                    </a:cubicBezTo>
                    <a:cubicBezTo>
                      <a:pt x="16357" y="2937"/>
                      <a:pt x="12893" y="1898"/>
                      <a:pt x="8737" y="2591"/>
                    </a:cubicBezTo>
                    <a:cubicBezTo>
                      <a:pt x="4927" y="3283"/>
                      <a:pt x="2156" y="5706"/>
                      <a:pt x="2503" y="8130"/>
                    </a:cubicBezTo>
                    <a:cubicBezTo>
                      <a:pt x="3196" y="10207"/>
                      <a:pt x="6659" y="11592"/>
                      <a:pt x="10469" y="10899"/>
                    </a:cubicBezTo>
                    <a:close/>
                  </a:path>
                </a:pathLst>
              </a:custGeom>
              <a:solidFill>
                <a:srgbClr val="FFFFFF"/>
              </a:solidFill>
              <a:ln w="3461" cap="flat">
                <a:noFill/>
                <a:prstDash val="solid"/>
                <a:miter/>
              </a:ln>
            </p:spPr>
            <p:txBody>
              <a:bodyPr rtlCol="0" anchor="ctr"/>
              <a:lstStyle/>
              <a:p>
                <a:endParaRPr lang="fr-FR"/>
              </a:p>
            </p:txBody>
          </p:sp>
          <p:sp>
            <p:nvSpPr>
              <p:cNvPr id="1752" name="Forme libre 1751">
                <a:extLst>
                  <a:ext uri="{FF2B5EF4-FFF2-40B4-BE49-F238E27FC236}">
                    <a16:creationId xmlns:a16="http://schemas.microsoft.com/office/drawing/2014/main" id="{39343621-48D1-F73C-81B7-ABA8C6AD3496}"/>
                  </a:ext>
                </a:extLst>
              </p:cNvPr>
              <p:cNvSpPr/>
              <p:nvPr/>
            </p:nvSpPr>
            <p:spPr>
              <a:xfrm>
                <a:off x="8208061" y="7799164"/>
                <a:ext cx="18531" cy="13076"/>
              </a:xfrm>
              <a:custGeom>
                <a:avLst/>
                <a:gdLst>
                  <a:gd name="connsiteX0" fmla="*/ 10180 w 18531"/>
                  <a:gd name="connsiteY0" fmla="*/ 15457 h 13076"/>
                  <a:gd name="connsiteX1" fmla="*/ 6370 w 18531"/>
                  <a:gd name="connsiteY1" fmla="*/ 14765 h 13076"/>
                  <a:gd name="connsiteX2" fmla="*/ 2560 w 18531"/>
                  <a:gd name="connsiteY2" fmla="*/ 10611 h 13076"/>
                  <a:gd name="connsiteX3" fmla="*/ 4638 w 18531"/>
                  <a:gd name="connsiteY3" fmla="*/ 5418 h 13076"/>
                  <a:gd name="connsiteX4" fmla="*/ 10526 w 18531"/>
                  <a:gd name="connsiteY4" fmla="*/ 2648 h 13076"/>
                  <a:gd name="connsiteX5" fmla="*/ 20917 w 18531"/>
                  <a:gd name="connsiteY5" fmla="*/ 7149 h 13076"/>
                  <a:gd name="connsiteX6" fmla="*/ 12951 w 18531"/>
                  <a:gd name="connsiteY6" fmla="*/ 15111 h 13076"/>
                  <a:gd name="connsiteX7" fmla="*/ 10180 w 18531"/>
                  <a:gd name="connsiteY7" fmla="*/ 15457 h 13076"/>
                  <a:gd name="connsiteX8" fmla="*/ 10180 w 18531"/>
                  <a:gd name="connsiteY8" fmla="*/ 15457 h 13076"/>
                  <a:gd name="connsiteX9" fmla="*/ 12951 w 18531"/>
                  <a:gd name="connsiteY9" fmla="*/ 6802 h 13076"/>
                  <a:gd name="connsiteX10" fmla="*/ 11219 w 18531"/>
                  <a:gd name="connsiteY10" fmla="*/ 7149 h 13076"/>
                  <a:gd name="connsiteX11" fmla="*/ 7409 w 18531"/>
                  <a:gd name="connsiteY11" fmla="*/ 8880 h 13076"/>
                  <a:gd name="connsiteX12" fmla="*/ 6716 w 18531"/>
                  <a:gd name="connsiteY12" fmla="*/ 10264 h 13076"/>
                  <a:gd name="connsiteX13" fmla="*/ 8102 w 18531"/>
                  <a:gd name="connsiteY13" fmla="*/ 11303 h 13076"/>
                  <a:gd name="connsiteX14" fmla="*/ 12258 w 18531"/>
                  <a:gd name="connsiteY14" fmla="*/ 11649 h 13076"/>
                  <a:gd name="connsiteX15" fmla="*/ 16761 w 18531"/>
                  <a:gd name="connsiteY15" fmla="*/ 8533 h 13076"/>
                  <a:gd name="connsiteX16" fmla="*/ 12951 w 18531"/>
                  <a:gd name="connsiteY16" fmla="*/ 6802 h 13076"/>
                  <a:gd name="connsiteX17" fmla="*/ 12951 w 18531"/>
                  <a:gd name="connsiteY17" fmla="*/ 6802 h 1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531" h="13076">
                    <a:moveTo>
                      <a:pt x="10180" y="15457"/>
                    </a:moveTo>
                    <a:cubicBezTo>
                      <a:pt x="8795" y="15457"/>
                      <a:pt x="7755" y="15111"/>
                      <a:pt x="6370" y="14765"/>
                    </a:cubicBezTo>
                    <a:cubicBezTo>
                      <a:pt x="4292" y="14073"/>
                      <a:pt x="2907" y="12688"/>
                      <a:pt x="2560" y="10611"/>
                    </a:cubicBezTo>
                    <a:cubicBezTo>
                      <a:pt x="2214" y="8533"/>
                      <a:pt x="2907" y="6456"/>
                      <a:pt x="4638" y="5418"/>
                    </a:cubicBezTo>
                    <a:cubicBezTo>
                      <a:pt x="6370" y="4033"/>
                      <a:pt x="8102" y="2994"/>
                      <a:pt x="10526" y="2648"/>
                    </a:cubicBezTo>
                    <a:cubicBezTo>
                      <a:pt x="15721" y="1610"/>
                      <a:pt x="20224" y="3687"/>
                      <a:pt x="20917" y="7149"/>
                    </a:cubicBezTo>
                    <a:cubicBezTo>
                      <a:pt x="21609" y="10611"/>
                      <a:pt x="18146" y="14073"/>
                      <a:pt x="12951" y="15111"/>
                    </a:cubicBezTo>
                    <a:cubicBezTo>
                      <a:pt x="11912" y="15457"/>
                      <a:pt x="10873" y="15457"/>
                      <a:pt x="10180" y="15457"/>
                    </a:cubicBezTo>
                    <a:lnTo>
                      <a:pt x="10180" y="15457"/>
                    </a:lnTo>
                    <a:close/>
                    <a:moveTo>
                      <a:pt x="12951" y="6802"/>
                    </a:moveTo>
                    <a:cubicBezTo>
                      <a:pt x="12258" y="6802"/>
                      <a:pt x="11912" y="6802"/>
                      <a:pt x="11219" y="7149"/>
                    </a:cubicBezTo>
                    <a:cubicBezTo>
                      <a:pt x="9834" y="7495"/>
                      <a:pt x="8448" y="7841"/>
                      <a:pt x="7409" y="8880"/>
                    </a:cubicBezTo>
                    <a:cubicBezTo>
                      <a:pt x="7063" y="9226"/>
                      <a:pt x="6716" y="9918"/>
                      <a:pt x="6716" y="10264"/>
                    </a:cubicBezTo>
                    <a:cubicBezTo>
                      <a:pt x="6716" y="10611"/>
                      <a:pt x="7409" y="10957"/>
                      <a:pt x="8102" y="11303"/>
                    </a:cubicBezTo>
                    <a:cubicBezTo>
                      <a:pt x="9487" y="11649"/>
                      <a:pt x="10873" y="11649"/>
                      <a:pt x="12258" y="11649"/>
                    </a:cubicBezTo>
                    <a:cubicBezTo>
                      <a:pt x="15375" y="10957"/>
                      <a:pt x="17107" y="9226"/>
                      <a:pt x="16761" y="8533"/>
                    </a:cubicBezTo>
                    <a:cubicBezTo>
                      <a:pt x="16414" y="7495"/>
                      <a:pt x="15029" y="6802"/>
                      <a:pt x="12951" y="6802"/>
                    </a:cubicBezTo>
                    <a:lnTo>
                      <a:pt x="12951" y="6802"/>
                    </a:lnTo>
                    <a:close/>
                  </a:path>
                </a:pathLst>
              </a:custGeom>
              <a:solidFill>
                <a:srgbClr val="000000"/>
              </a:solidFill>
              <a:ln w="3461" cap="flat">
                <a:noFill/>
                <a:prstDash val="solid"/>
                <a:miter/>
              </a:ln>
            </p:spPr>
            <p:txBody>
              <a:bodyPr rtlCol="0" anchor="ctr"/>
              <a:lstStyle/>
              <a:p>
                <a:endParaRPr lang="fr-FR"/>
              </a:p>
            </p:txBody>
          </p:sp>
          <p:sp>
            <p:nvSpPr>
              <p:cNvPr id="1753" name="Forme libre 1752">
                <a:extLst>
                  <a:ext uri="{FF2B5EF4-FFF2-40B4-BE49-F238E27FC236}">
                    <a16:creationId xmlns:a16="http://schemas.microsoft.com/office/drawing/2014/main" id="{2F4CF851-9591-76FA-2DF1-937A0F92FF64}"/>
                  </a:ext>
                </a:extLst>
              </p:cNvPr>
              <p:cNvSpPr/>
              <p:nvPr/>
            </p:nvSpPr>
            <p:spPr>
              <a:xfrm>
                <a:off x="7934126" y="7639019"/>
                <a:ext cx="290299" cy="320003"/>
              </a:xfrm>
              <a:custGeom>
                <a:avLst/>
                <a:gdLst>
                  <a:gd name="connsiteX0" fmla="*/ 289277 w 290299"/>
                  <a:gd name="connsiteY0" fmla="*/ 171446 h 320003"/>
                  <a:gd name="connsiteX1" fmla="*/ 292741 w 290299"/>
                  <a:gd name="connsiteY1" fmla="*/ 167984 h 320003"/>
                  <a:gd name="connsiteX2" fmla="*/ 289277 w 290299"/>
                  <a:gd name="connsiteY2" fmla="*/ 164522 h 320003"/>
                  <a:gd name="connsiteX3" fmla="*/ 285814 w 290299"/>
                  <a:gd name="connsiteY3" fmla="*/ 167984 h 320003"/>
                  <a:gd name="connsiteX4" fmla="*/ 289277 w 290299"/>
                  <a:gd name="connsiteY4" fmla="*/ 171446 h 320003"/>
                  <a:gd name="connsiteX5" fmla="*/ 276462 w 290299"/>
                  <a:gd name="connsiteY5" fmla="*/ 192563 h 320003"/>
                  <a:gd name="connsiteX6" fmla="*/ 274384 w 290299"/>
                  <a:gd name="connsiteY6" fmla="*/ 190486 h 320003"/>
                  <a:gd name="connsiteX7" fmla="*/ 275769 w 290299"/>
                  <a:gd name="connsiteY7" fmla="*/ 188409 h 320003"/>
                  <a:gd name="connsiteX8" fmla="*/ 278887 w 290299"/>
                  <a:gd name="connsiteY8" fmla="*/ 186332 h 320003"/>
                  <a:gd name="connsiteX9" fmla="*/ 278194 w 290299"/>
                  <a:gd name="connsiteY9" fmla="*/ 185293 h 320003"/>
                  <a:gd name="connsiteX10" fmla="*/ 272652 w 290299"/>
                  <a:gd name="connsiteY10" fmla="*/ 178370 h 320003"/>
                  <a:gd name="connsiteX11" fmla="*/ 272652 w 290299"/>
                  <a:gd name="connsiteY11" fmla="*/ 175947 h 320003"/>
                  <a:gd name="connsiteX12" fmla="*/ 275423 w 290299"/>
                  <a:gd name="connsiteY12" fmla="*/ 175254 h 320003"/>
                  <a:gd name="connsiteX13" fmla="*/ 275423 w 290299"/>
                  <a:gd name="connsiteY13" fmla="*/ 175254 h 320003"/>
                  <a:gd name="connsiteX14" fmla="*/ 276116 w 290299"/>
                  <a:gd name="connsiteY14" fmla="*/ 175947 h 320003"/>
                  <a:gd name="connsiteX15" fmla="*/ 281311 w 290299"/>
                  <a:gd name="connsiteY15" fmla="*/ 182524 h 320003"/>
                  <a:gd name="connsiteX16" fmla="*/ 283043 w 290299"/>
                  <a:gd name="connsiteY16" fmla="*/ 187371 h 320003"/>
                  <a:gd name="connsiteX17" fmla="*/ 277501 w 290299"/>
                  <a:gd name="connsiteY17" fmla="*/ 192563 h 320003"/>
                  <a:gd name="connsiteX18" fmla="*/ 276462 w 290299"/>
                  <a:gd name="connsiteY18" fmla="*/ 192563 h 320003"/>
                  <a:gd name="connsiteX19" fmla="*/ 31593 w 290299"/>
                  <a:gd name="connsiteY19" fmla="*/ 32972 h 320003"/>
                  <a:gd name="connsiteX20" fmla="*/ 29515 w 290299"/>
                  <a:gd name="connsiteY20" fmla="*/ 31242 h 320003"/>
                  <a:gd name="connsiteX21" fmla="*/ 17046 w 290299"/>
                  <a:gd name="connsiteY21" fmla="*/ 15663 h 320003"/>
                  <a:gd name="connsiteX22" fmla="*/ 11504 w 290299"/>
                  <a:gd name="connsiteY22" fmla="*/ 8393 h 320003"/>
                  <a:gd name="connsiteX23" fmla="*/ 18085 w 290299"/>
                  <a:gd name="connsiteY23" fmla="*/ 3893 h 320003"/>
                  <a:gd name="connsiteX24" fmla="*/ 29861 w 290299"/>
                  <a:gd name="connsiteY24" fmla="*/ 5278 h 320003"/>
                  <a:gd name="connsiteX25" fmla="*/ 31593 w 290299"/>
                  <a:gd name="connsiteY25" fmla="*/ 7701 h 320003"/>
                  <a:gd name="connsiteX26" fmla="*/ 29169 w 290299"/>
                  <a:gd name="connsiteY26" fmla="*/ 9432 h 320003"/>
                  <a:gd name="connsiteX27" fmla="*/ 29169 w 290299"/>
                  <a:gd name="connsiteY27" fmla="*/ 9432 h 320003"/>
                  <a:gd name="connsiteX28" fmla="*/ 18431 w 290299"/>
                  <a:gd name="connsiteY28" fmla="*/ 8393 h 320003"/>
                  <a:gd name="connsiteX29" fmla="*/ 15661 w 290299"/>
                  <a:gd name="connsiteY29" fmla="*/ 9432 h 320003"/>
                  <a:gd name="connsiteX30" fmla="*/ 18431 w 290299"/>
                  <a:gd name="connsiteY30" fmla="*/ 12201 h 320003"/>
                  <a:gd name="connsiteX31" fmla="*/ 33671 w 290299"/>
                  <a:gd name="connsiteY31" fmla="*/ 31242 h 320003"/>
                  <a:gd name="connsiteX32" fmla="*/ 31593 w 290299"/>
                  <a:gd name="connsiteY32" fmla="*/ 32972 h 320003"/>
                  <a:gd name="connsiteX33" fmla="*/ 31593 w 290299"/>
                  <a:gd name="connsiteY33" fmla="*/ 32972 h 320003"/>
                  <a:gd name="connsiteX34" fmla="*/ 217582 w 290299"/>
                  <a:gd name="connsiteY34" fmla="*/ 134058 h 320003"/>
                  <a:gd name="connsiteX35" fmla="*/ 239403 w 290299"/>
                  <a:gd name="connsiteY35" fmla="*/ 118826 h 320003"/>
                  <a:gd name="connsiteX36" fmla="*/ 243559 w 290299"/>
                  <a:gd name="connsiteY36" fmla="*/ 117441 h 320003"/>
                  <a:gd name="connsiteX37" fmla="*/ 235939 w 290299"/>
                  <a:gd name="connsiteY37" fmla="*/ 101171 h 320003"/>
                  <a:gd name="connsiteX38" fmla="*/ 222085 w 290299"/>
                  <a:gd name="connsiteY38" fmla="*/ 95978 h 320003"/>
                  <a:gd name="connsiteX39" fmla="*/ 203036 w 290299"/>
                  <a:gd name="connsiteY39" fmla="*/ 110171 h 320003"/>
                  <a:gd name="connsiteX40" fmla="*/ 205460 w 290299"/>
                  <a:gd name="connsiteY40" fmla="*/ 121596 h 320003"/>
                  <a:gd name="connsiteX41" fmla="*/ 217582 w 290299"/>
                  <a:gd name="connsiteY41" fmla="*/ 134058 h 320003"/>
                  <a:gd name="connsiteX42" fmla="*/ 217582 w 290299"/>
                  <a:gd name="connsiteY42" fmla="*/ 134058 h 320003"/>
                  <a:gd name="connsiteX43" fmla="*/ 114717 w 290299"/>
                  <a:gd name="connsiteY43" fmla="*/ 322382 h 320003"/>
                  <a:gd name="connsiteX44" fmla="*/ 113678 w 290299"/>
                  <a:gd name="connsiteY44" fmla="*/ 322036 h 320003"/>
                  <a:gd name="connsiteX45" fmla="*/ 18778 w 290299"/>
                  <a:gd name="connsiteY45" fmla="*/ 152752 h 320003"/>
                  <a:gd name="connsiteX46" fmla="*/ 20510 w 290299"/>
                  <a:gd name="connsiteY46" fmla="*/ 150329 h 320003"/>
                  <a:gd name="connsiteX47" fmla="*/ 22934 w 290299"/>
                  <a:gd name="connsiteY47" fmla="*/ 152060 h 320003"/>
                  <a:gd name="connsiteX48" fmla="*/ 116102 w 290299"/>
                  <a:gd name="connsiteY48" fmla="*/ 318574 h 320003"/>
                  <a:gd name="connsiteX49" fmla="*/ 116795 w 290299"/>
                  <a:gd name="connsiteY49" fmla="*/ 321344 h 320003"/>
                  <a:gd name="connsiteX50" fmla="*/ 116449 w 290299"/>
                  <a:gd name="connsiteY50" fmla="*/ 322036 h 320003"/>
                  <a:gd name="connsiteX51" fmla="*/ 114717 w 290299"/>
                  <a:gd name="connsiteY51" fmla="*/ 322382 h 320003"/>
                  <a:gd name="connsiteX52" fmla="*/ 114717 w 290299"/>
                  <a:gd name="connsiteY52" fmla="*/ 322382 h 320003"/>
                  <a:gd name="connsiteX53" fmla="*/ 12197 w 290299"/>
                  <a:gd name="connsiteY53" fmla="*/ 27434 h 320003"/>
                  <a:gd name="connsiteX54" fmla="*/ 11504 w 290299"/>
                  <a:gd name="connsiteY54" fmla="*/ 27434 h 320003"/>
                  <a:gd name="connsiteX55" fmla="*/ 3885 w 290299"/>
                  <a:gd name="connsiteY55" fmla="*/ 21548 h 320003"/>
                  <a:gd name="connsiteX56" fmla="*/ 4577 w 290299"/>
                  <a:gd name="connsiteY56" fmla="*/ 3547 h 320003"/>
                  <a:gd name="connsiteX57" fmla="*/ 7348 w 290299"/>
                  <a:gd name="connsiteY57" fmla="*/ 2508 h 320003"/>
                  <a:gd name="connsiteX58" fmla="*/ 8734 w 290299"/>
                  <a:gd name="connsiteY58" fmla="*/ 4932 h 320003"/>
                  <a:gd name="connsiteX59" fmla="*/ 8041 w 290299"/>
                  <a:gd name="connsiteY59" fmla="*/ 19471 h 320003"/>
                  <a:gd name="connsiteX60" fmla="*/ 13236 w 290299"/>
                  <a:gd name="connsiteY60" fmla="*/ 23279 h 320003"/>
                  <a:gd name="connsiteX61" fmla="*/ 14968 w 290299"/>
                  <a:gd name="connsiteY61" fmla="*/ 25703 h 320003"/>
                  <a:gd name="connsiteX62" fmla="*/ 14968 w 290299"/>
                  <a:gd name="connsiteY62" fmla="*/ 25703 h 320003"/>
                  <a:gd name="connsiteX63" fmla="*/ 12197 w 290299"/>
                  <a:gd name="connsiteY63" fmla="*/ 27434 h 320003"/>
                  <a:gd name="connsiteX64" fmla="*/ 12197 w 290299"/>
                  <a:gd name="connsiteY64" fmla="*/ 27434 h 32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90299" h="320003">
                    <a:moveTo>
                      <a:pt x="289277" y="171446"/>
                    </a:moveTo>
                    <a:cubicBezTo>
                      <a:pt x="291009" y="171446"/>
                      <a:pt x="292741" y="170061"/>
                      <a:pt x="292741" y="167984"/>
                    </a:cubicBezTo>
                    <a:cubicBezTo>
                      <a:pt x="292741" y="165907"/>
                      <a:pt x="291355" y="164522"/>
                      <a:pt x="289277" y="164522"/>
                    </a:cubicBezTo>
                    <a:cubicBezTo>
                      <a:pt x="287199" y="164522"/>
                      <a:pt x="285814" y="165907"/>
                      <a:pt x="285814" y="167984"/>
                    </a:cubicBezTo>
                    <a:cubicBezTo>
                      <a:pt x="285814" y="170061"/>
                      <a:pt x="287199" y="171446"/>
                      <a:pt x="289277" y="171446"/>
                    </a:cubicBezTo>
                    <a:close/>
                    <a:moveTo>
                      <a:pt x="276462" y="192563"/>
                    </a:moveTo>
                    <a:cubicBezTo>
                      <a:pt x="275423" y="192563"/>
                      <a:pt x="274384" y="191525"/>
                      <a:pt x="274384" y="190486"/>
                    </a:cubicBezTo>
                    <a:cubicBezTo>
                      <a:pt x="274384" y="189448"/>
                      <a:pt x="274730" y="188755"/>
                      <a:pt x="275769" y="188409"/>
                    </a:cubicBezTo>
                    <a:cubicBezTo>
                      <a:pt x="277847" y="187717"/>
                      <a:pt x="278887" y="186678"/>
                      <a:pt x="278887" y="186332"/>
                    </a:cubicBezTo>
                    <a:cubicBezTo>
                      <a:pt x="278887" y="185986"/>
                      <a:pt x="278540" y="185640"/>
                      <a:pt x="278194" y="185293"/>
                    </a:cubicBezTo>
                    <a:cubicBezTo>
                      <a:pt x="276116" y="182870"/>
                      <a:pt x="274384" y="180793"/>
                      <a:pt x="272652" y="178370"/>
                    </a:cubicBezTo>
                    <a:cubicBezTo>
                      <a:pt x="271960" y="177678"/>
                      <a:pt x="271960" y="176639"/>
                      <a:pt x="272652" y="175947"/>
                    </a:cubicBezTo>
                    <a:cubicBezTo>
                      <a:pt x="273345" y="174908"/>
                      <a:pt x="274384" y="174562"/>
                      <a:pt x="275423" y="175254"/>
                    </a:cubicBezTo>
                    <a:cubicBezTo>
                      <a:pt x="275423" y="175254"/>
                      <a:pt x="275423" y="175254"/>
                      <a:pt x="275423" y="175254"/>
                    </a:cubicBezTo>
                    <a:cubicBezTo>
                      <a:pt x="275769" y="175254"/>
                      <a:pt x="275769" y="175600"/>
                      <a:pt x="276116" y="175947"/>
                    </a:cubicBezTo>
                    <a:cubicBezTo>
                      <a:pt x="277847" y="178370"/>
                      <a:pt x="279233" y="180447"/>
                      <a:pt x="281311" y="182524"/>
                    </a:cubicBezTo>
                    <a:cubicBezTo>
                      <a:pt x="282696" y="183563"/>
                      <a:pt x="283389" y="185640"/>
                      <a:pt x="283043" y="187371"/>
                    </a:cubicBezTo>
                    <a:cubicBezTo>
                      <a:pt x="282696" y="189448"/>
                      <a:pt x="280618" y="191178"/>
                      <a:pt x="277501" y="192563"/>
                    </a:cubicBezTo>
                    <a:cubicBezTo>
                      <a:pt x="277155" y="192563"/>
                      <a:pt x="276809" y="192563"/>
                      <a:pt x="276462" y="192563"/>
                    </a:cubicBezTo>
                    <a:close/>
                    <a:moveTo>
                      <a:pt x="31593" y="32972"/>
                    </a:moveTo>
                    <a:cubicBezTo>
                      <a:pt x="30554" y="32972"/>
                      <a:pt x="29515" y="32280"/>
                      <a:pt x="29515" y="31242"/>
                    </a:cubicBezTo>
                    <a:cubicBezTo>
                      <a:pt x="28476" y="24318"/>
                      <a:pt x="23627" y="18087"/>
                      <a:pt x="17046" y="15663"/>
                    </a:cubicBezTo>
                    <a:cubicBezTo>
                      <a:pt x="13236" y="14278"/>
                      <a:pt x="11158" y="11509"/>
                      <a:pt x="11504" y="8393"/>
                    </a:cubicBezTo>
                    <a:cubicBezTo>
                      <a:pt x="11851" y="6316"/>
                      <a:pt x="13929" y="3893"/>
                      <a:pt x="18085" y="3893"/>
                    </a:cubicBezTo>
                    <a:cubicBezTo>
                      <a:pt x="21895" y="3893"/>
                      <a:pt x="26051" y="4239"/>
                      <a:pt x="29861" y="5278"/>
                    </a:cubicBezTo>
                    <a:cubicBezTo>
                      <a:pt x="30900" y="5624"/>
                      <a:pt x="31593" y="6663"/>
                      <a:pt x="31593" y="7701"/>
                    </a:cubicBezTo>
                    <a:cubicBezTo>
                      <a:pt x="31247" y="8740"/>
                      <a:pt x="30207" y="9432"/>
                      <a:pt x="29169" y="9432"/>
                    </a:cubicBezTo>
                    <a:cubicBezTo>
                      <a:pt x="29169" y="9432"/>
                      <a:pt x="29169" y="9432"/>
                      <a:pt x="29169" y="9432"/>
                    </a:cubicBezTo>
                    <a:cubicBezTo>
                      <a:pt x="25705" y="8740"/>
                      <a:pt x="22242" y="8393"/>
                      <a:pt x="18431" y="8393"/>
                    </a:cubicBezTo>
                    <a:cubicBezTo>
                      <a:pt x="16700" y="8393"/>
                      <a:pt x="16007" y="8740"/>
                      <a:pt x="15661" y="9432"/>
                    </a:cubicBezTo>
                    <a:cubicBezTo>
                      <a:pt x="15661" y="9778"/>
                      <a:pt x="16353" y="11163"/>
                      <a:pt x="18431" y="12201"/>
                    </a:cubicBezTo>
                    <a:cubicBezTo>
                      <a:pt x="26744" y="14971"/>
                      <a:pt x="32632" y="22587"/>
                      <a:pt x="33671" y="31242"/>
                    </a:cubicBezTo>
                    <a:cubicBezTo>
                      <a:pt x="33671" y="31588"/>
                      <a:pt x="32978" y="32626"/>
                      <a:pt x="31593" y="32972"/>
                    </a:cubicBezTo>
                    <a:lnTo>
                      <a:pt x="31593" y="32972"/>
                    </a:lnTo>
                    <a:close/>
                    <a:moveTo>
                      <a:pt x="217582" y="134058"/>
                    </a:moveTo>
                    <a:cubicBezTo>
                      <a:pt x="223471" y="127134"/>
                      <a:pt x="230744" y="121942"/>
                      <a:pt x="239403" y="118826"/>
                    </a:cubicBezTo>
                    <a:cubicBezTo>
                      <a:pt x="240788" y="118134"/>
                      <a:pt x="242174" y="117788"/>
                      <a:pt x="243559" y="117441"/>
                    </a:cubicBezTo>
                    <a:cubicBezTo>
                      <a:pt x="242174" y="111556"/>
                      <a:pt x="239403" y="106017"/>
                      <a:pt x="235939" y="101171"/>
                    </a:cubicBezTo>
                    <a:cubicBezTo>
                      <a:pt x="232822" y="97017"/>
                      <a:pt x="227280" y="94940"/>
                      <a:pt x="222085" y="95978"/>
                    </a:cubicBezTo>
                    <a:cubicBezTo>
                      <a:pt x="213773" y="97017"/>
                      <a:pt x="205460" y="103594"/>
                      <a:pt x="203036" y="110171"/>
                    </a:cubicBezTo>
                    <a:cubicBezTo>
                      <a:pt x="201650" y="114326"/>
                      <a:pt x="202343" y="118480"/>
                      <a:pt x="205460" y="121596"/>
                    </a:cubicBezTo>
                    <a:cubicBezTo>
                      <a:pt x="206499" y="123326"/>
                      <a:pt x="209270" y="128519"/>
                      <a:pt x="217582" y="134058"/>
                    </a:cubicBezTo>
                    <a:lnTo>
                      <a:pt x="217582" y="134058"/>
                    </a:lnTo>
                    <a:close/>
                    <a:moveTo>
                      <a:pt x="114717" y="322382"/>
                    </a:moveTo>
                    <a:cubicBezTo>
                      <a:pt x="114371" y="322382"/>
                      <a:pt x="114024" y="322382"/>
                      <a:pt x="113678" y="322036"/>
                    </a:cubicBezTo>
                    <a:cubicBezTo>
                      <a:pt x="37481" y="274955"/>
                      <a:pt x="19124" y="153791"/>
                      <a:pt x="18778" y="152752"/>
                    </a:cubicBezTo>
                    <a:cubicBezTo>
                      <a:pt x="18778" y="151714"/>
                      <a:pt x="19471" y="150675"/>
                      <a:pt x="20510" y="150329"/>
                    </a:cubicBezTo>
                    <a:cubicBezTo>
                      <a:pt x="21549" y="150329"/>
                      <a:pt x="22588" y="151021"/>
                      <a:pt x="22934" y="152060"/>
                    </a:cubicBezTo>
                    <a:cubicBezTo>
                      <a:pt x="23280" y="153098"/>
                      <a:pt x="41291" y="272532"/>
                      <a:pt x="116102" y="318574"/>
                    </a:cubicBezTo>
                    <a:cubicBezTo>
                      <a:pt x="117141" y="319267"/>
                      <a:pt x="117488" y="320305"/>
                      <a:pt x="116795" y="321344"/>
                    </a:cubicBezTo>
                    <a:cubicBezTo>
                      <a:pt x="116795" y="321690"/>
                      <a:pt x="116449" y="321690"/>
                      <a:pt x="116449" y="322036"/>
                    </a:cubicBezTo>
                    <a:cubicBezTo>
                      <a:pt x="115409" y="322036"/>
                      <a:pt x="115063" y="322382"/>
                      <a:pt x="114717" y="322382"/>
                    </a:cubicBezTo>
                    <a:lnTo>
                      <a:pt x="114717" y="322382"/>
                    </a:lnTo>
                    <a:close/>
                    <a:moveTo>
                      <a:pt x="12197" y="27434"/>
                    </a:moveTo>
                    <a:cubicBezTo>
                      <a:pt x="11851" y="27434"/>
                      <a:pt x="11851" y="27434"/>
                      <a:pt x="11504" y="27434"/>
                    </a:cubicBezTo>
                    <a:cubicBezTo>
                      <a:pt x="8041" y="26741"/>
                      <a:pt x="5270" y="24318"/>
                      <a:pt x="3885" y="21548"/>
                    </a:cubicBezTo>
                    <a:cubicBezTo>
                      <a:pt x="421" y="14278"/>
                      <a:pt x="4231" y="4239"/>
                      <a:pt x="4577" y="3547"/>
                    </a:cubicBezTo>
                    <a:cubicBezTo>
                      <a:pt x="4924" y="2508"/>
                      <a:pt x="6309" y="2162"/>
                      <a:pt x="7348" y="2508"/>
                    </a:cubicBezTo>
                    <a:cubicBezTo>
                      <a:pt x="8388" y="2854"/>
                      <a:pt x="9080" y="3893"/>
                      <a:pt x="8734" y="4932"/>
                    </a:cubicBezTo>
                    <a:cubicBezTo>
                      <a:pt x="8734" y="4932"/>
                      <a:pt x="5270" y="13932"/>
                      <a:pt x="8041" y="19471"/>
                    </a:cubicBezTo>
                    <a:cubicBezTo>
                      <a:pt x="9080" y="21548"/>
                      <a:pt x="10812" y="22933"/>
                      <a:pt x="13236" y="23279"/>
                    </a:cubicBezTo>
                    <a:cubicBezTo>
                      <a:pt x="14275" y="23279"/>
                      <a:pt x="15315" y="24318"/>
                      <a:pt x="14968" y="25703"/>
                    </a:cubicBezTo>
                    <a:cubicBezTo>
                      <a:pt x="14968" y="25703"/>
                      <a:pt x="14968" y="25703"/>
                      <a:pt x="14968" y="25703"/>
                    </a:cubicBezTo>
                    <a:cubicBezTo>
                      <a:pt x="14622" y="26741"/>
                      <a:pt x="13583" y="27780"/>
                      <a:pt x="12197" y="27434"/>
                    </a:cubicBezTo>
                    <a:lnTo>
                      <a:pt x="12197" y="27434"/>
                    </a:lnTo>
                    <a:close/>
                  </a:path>
                </a:pathLst>
              </a:custGeom>
              <a:solidFill>
                <a:srgbClr val="000000"/>
              </a:solidFill>
              <a:ln w="3461" cap="flat">
                <a:noFill/>
                <a:prstDash val="solid"/>
                <a:miter/>
              </a:ln>
            </p:spPr>
            <p:txBody>
              <a:bodyPr rtlCol="0" anchor="ctr"/>
              <a:lstStyle/>
              <a:p>
                <a:endParaRPr lang="fr-FR"/>
              </a:p>
            </p:txBody>
          </p:sp>
          <p:sp>
            <p:nvSpPr>
              <p:cNvPr id="1754" name="Forme libre 1753">
                <a:extLst>
                  <a:ext uri="{FF2B5EF4-FFF2-40B4-BE49-F238E27FC236}">
                    <a16:creationId xmlns:a16="http://schemas.microsoft.com/office/drawing/2014/main" id="{80BB8007-9A9A-3A43-19E7-236F06A3FDC1}"/>
                  </a:ext>
                </a:extLst>
              </p:cNvPr>
              <p:cNvSpPr/>
              <p:nvPr/>
            </p:nvSpPr>
            <p:spPr>
              <a:xfrm>
                <a:off x="7942911" y="7651612"/>
                <a:ext cx="13786" cy="13501"/>
              </a:xfrm>
              <a:custGeom>
                <a:avLst/>
                <a:gdLst>
                  <a:gd name="connsiteX0" fmla="*/ 6499 w 13786"/>
                  <a:gd name="connsiteY0" fmla="*/ 15846 h 13501"/>
                  <a:gd name="connsiteX1" fmla="*/ 3728 w 13786"/>
                  <a:gd name="connsiteY1" fmla="*/ 15154 h 13501"/>
                  <a:gd name="connsiteX2" fmla="*/ 2689 w 13786"/>
                  <a:gd name="connsiteY2" fmla="*/ 12385 h 13501"/>
                  <a:gd name="connsiteX3" fmla="*/ 5460 w 13786"/>
                  <a:gd name="connsiteY3" fmla="*/ 11346 h 13501"/>
                  <a:gd name="connsiteX4" fmla="*/ 5460 w 13786"/>
                  <a:gd name="connsiteY4" fmla="*/ 11346 h 13501"/>
                  <a:gd name="connsiteX5" fmla="*/ 7884 w 13786"/>
                  <a:gd name="connsiteY5" fmla="*/ 11346 h 13501"/>
                  <a:gd name="connsiteX6" fmla="*/ 12041 w 13786"/>
                  <a:gd name="connsiteY6" fmla="*/ 4076 h 13501"/>
                  <a:gd name="connsiteX7" fmla="*/ 14465 w 13786"/>
                  <a:gd name="connsiteY7" fmla="*/ 2345 h 13501"/>
                  <a:gd name="connsiteX8" fmla="*/ 16197 w 13786"/>
                  <a:gd name="connsiteY8" fmla="*/ 4769 h 13501"/>
                  <a:gd name="connsiteX9" fmla="*/ 16197 w 13786"/>
                  <a:gd name="connsiteY9" fmla="*/ 4769 h 13501"/>
                  <a:gd name="connsiteX10" fmla="*/ 9963 w 13786"/>
                  <a:gd name="connsiteY10" fmla="*/ 15154 h 13501"/>
                  <a:gd name="connsiteX11" fmla="*/ 6499 w 13786"/>
                  <a:gd name="connsiteY11" fmla="*/ 15846 h 1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86" h="13501">
                    <a:moveTo>
                      <a:pt x="6499" y="15846"/>
                    </a:moveTo>
                    <a:cubicBezTo>
                      <a:pt x="5460" y="15846"/>
                      <a:pt x="4768" y="15500"/>
                      <a:pt x="3728" y="15154"/>
                    </a:cubicBezTo>
                    <a:cubicBezTo>
                      <a:pt x="2689" y="14808"/>
                      <a:pt x="1997" y="13423"/>
                      <a:pt x="2689" y="12385"/>
                    </a:cubicBezTo>
                    <a:cubicBezTo>
                      <a:pt x="3036" y="11346"/>
                      <a:pt x="4421" y="10654"/>
                      <a:pt x="5460" y="11346"/>
                    </a:cubicBezTo>
                    <a:lnTo>
                      <a:pt x="5460" y="11346"/>
                    </a:lnTo>
                    <a:cubicBezTo>
                      <a:pt x="6153" y="11692"/>
                      <a:pt x="7192" y="11692"/>
                      <a:pt x="7884" y="11346"/>
                    </a:cubicBezTo>
                    <a:cubicBezTo>
                      <a:pt x="10309" y="9961"/>
                      <a:pt x="11694" y="5461"/>
                      <a:pt x="12041" y="4076"/>
                    </a:cubicBezTo>
                    <a:cubicBezTo>
                      <a:pt x="12387" y="3038"/>
                      <a:pt x="13426" y="2345"/>
                      <a:pt x="14465" y="2345"/>
                    </a:cubicBezTo>
                    <a:cubicBezTo>
                      <a:pt x="15504" y="2692"/>
                      <a:pt x="16197" y="3730"/>
                      <a:pt x="16197" y="4769"/>
                    </a:cubicBezTo>
                    <a:cubicBezTo>
                      <a:pt x="16197" y="4769"/>
                      <a:pt x="16197" y="4769"/>
                      <a:pt x="16197" y="4769"/>
                    </a:cubicBezTo>
                    <a:cubicBezTo>
                      <a:pt x="16197" y="5461"/>
                      <a:pt x="14465" y="12385"/>
                      <a:pt x="9963" y="15154"/>
                    </a:cubicBezTo>
                    <a:cubicBezTo>
                      <a:pt x="8924" y="15500"/>
                      <a:pt x="7884" y="15846"/>
                      <a:pt x="6499" y="15846"/>
                    </a:cubicBezTo>
                    <a:close/>
                  </a:path>
                </a:pathLst>
              </a:custGeom>
              <a:solidFill>
                <a:srgbClr val="000000"/>
              </a:solidFill>
              <a:ln w="3461" cap="flat">
                <a:noFill/>
                <a:prstDash val="solid"/>
                <a:miter/>
              </a:ln>
            </p:spPr>
            <p:txBody>
              <a:bodyPr rtlCol="0" anchor="ctr"/>
              <a:lstStyle/>
              <a:p>
                <a:endParaRPr lang="fr-FR"/>
              </a:p>
            </p:txBody>
          </p:sp>
        </p:grpSp>
        <p:sp>
          <p:nvSpPr>
            <p:cNvPr id="1755" name="Forme libre 1754">
              <a:extLst>
                <a:ext uri="{FF2B5EF4-FFF2-40B4-BE49-F238E27FC236}">
                  <a16:creationId xmlns:a16="http://schemas.microsoft.com/office/drawing/2014/main" id="{969FFE61-AA4A-B584-50B2-A47389178F87}"/>
                </a:ext>
              </a:extLst>
            </p:cNvPr>
            <p:cNvSpPr/>
            <p:nvPr/>
          </p:nvSpPr>
          <p:spPr>
            <a:xfrm>
              <a:off x="8073192" y="8358020"/>
              <a:ext cx="124200" cy="37419"/>
            </a:xfrm>
            <a:custGeom>
              <a:avLst/>
              <a:gdLst>
                <a:gd name="connsiteX0" fmla="*/ 0 w 124200"/>
                <a:gd name="connsiteY0" fmla="*/ 11429 h 37419"/>
                <a:gd name="connsiteX1" fmla="*/ 61720 w 124200"/>
                <a:gd name="connsiteY1" fmla="*/ 37333 h 37419"/>
                <a:gd name="connsiteX2" fmla="*/ 124201 w 124200"/>
                <a:gd name="connsiteY2" fmla="*/ 0 h 37419"/>
              </a:gdLst>
              <a:ahLst/>
              <a:cxnLst>
                <a:cxn ang="0">
                  <a:pos x="connsiteX0" y="connsiteY0"/>
                </a:cxn>
                <a:cxn ang="0">
                  <a:pos x="connsiteX1" y="connsiteY1"/>
                </a:cxn>
                <a:cxn ang="0">
                  <a:pos x="connsiteX2" y="connsiteY2"/>
                </a:cxn>
              </a:cxnLst>
              <a:rect l="l" t="t" r="r" b="b"/>
              <a:pathLst>
                <a:path w="124200" h="37419">
                  <a:moveTo>
                    <a:pt x="0" y="11429"/>
                  </a:moveTo>
                  <a:cubicBezTo>
                    <a:pt x="3048" y="14666"/>
                    <a:pt x="25716" y="39047"/>
                    <a:pt x="61720" y="37333"/>
                  </a:cubicBezTo>
                  <a:cubicBezTo>
                    <a:pt x="101723" y="35238"/>
                    <a:pt x="122487" y="2857"/>
                    <a:pt x="124201" y="0"/>
                  </a:cubicBezTo>
                </a:path>
              </a:pathLst>
            </a:custGeom>
            <a:noFill/>
            <a:ln w="4281" cap="rnd">
              <a:solidFill>
                <a:srgbClr val="000000"/>
              </a:solidFill>
              <a:prstDash val="solid"/>
              <a:miter/>
            </a:ln>
          </p:spPr>
          <p:txBody>
            <a:bodyPr rtlCol="0" anchor="ctr"/>
            <a:lstStyle/>
            <a:p>
              <a:endParaRPr lang="fr-FR"/>
            </a:p>
          </p:txBody>
        </p:sp>
      </p:grpSp>
      <p:grpSp>
        <p:nvGrpSpPr>
          <p:cNvPr id="1756" name="Graphique 2">
            <a:extLst>
              <a:ext uri="{FF2B5EF4-FFF2-40B4-BE49-F238E27FC236}">
                <a16:creationId xmlns:a16="http://schemas.microsoft.com/office/drawing/2014/main" id="{BEC0CE64-A1C8-FA00-728D-F966DAA43760}"/>
              </a:ext>
            </a:extLst>
          </p:cNvPr>
          <p:cNvGrpSpPr/>
          <p:nvPr/>
        </p:nvGrpSpPr>
        <p:grpSpPr>
          <a:xfrm>
            <a:off x="7253250" y="7561911"/>
            <a:ext cx="353097" cy="1079374"/>
            <a:chOff x="7253250" y="7561911"/>
            <a:chExt cx="353097" cy="1079374"/>
          </a:xfrm>
        </p:grpSpPr>
        <p:grpSp>
          <p:nvGrpSpPr>
            <p:cNvPr id="1757" name="Graphique 2">
              <a:extLst>
                <a:ext uri="{FF2B5EF4-FFF2-40B4-BE49-F238E27FC236}">
                  <a16:creationId xmlns:a16="http://schemas.microsoft.com/office/drawing/2014/main" id="{1DB43876-996A-7090-E516-E5F36ED677C2}"/>
                </a:ext>
              </a:extLst>
            </p:cNvPr>
            <p:cNvGrpSpPr/>
            <p:nvPr/>
          </p:nvGrpSpPr>
          <p:grpSpPr>
            <a:xfrm>
              <a:off x="7253250" y="7561911"/>
              <a:ext cx="353097" cy="1021666"/>
              <a:chOff x="7253250" y="7561911"/>
              <a:chExt cx="353097" cy="1021666"/>
            </a:xfrm>
          </p:grpSpPr>
          <p:sp>
            <p:nvSpPr>
              <p:cNvPr id="1758" name="Forme libre 1757">
                <a:extLst>
                  <a:ext uri="{FF2B5EF4-FFF2-40B4-BE49-F238E27FC236}">
                    <a16:creationId xmlns:a16="http://schemas.microsoft.com/office/drawing/2014/main" id="{47AB2718-45B0-C35C-146A-E32AD665A7A6}"/>
                  </a:ext>
                </a:extLst>
              </p:cNvPr>
              <p:cNvSpPr/>
              <p:nvPr/>
            </p:nvSpPr>
            <p:spPr>
              <a:xfrm>
                <a:off x="7391219" y="8069038"/>
                <a:ext cx="117724" cy="512603"/>
              </a:xfrm>
              <a:custGeom>
                <a:avLst/>
                <a:gdLst>
                  <a:gd name="connsiteX0" fmla="*/ 2589 w 117724"/>
                  <a:gd name="connsiteY0" fmla="*/ 33761 h 512603"/>
                  <a:gd name="connsiteX1" fmla="*/ 47644 w 117724"/>
                  <a:gd name="connsiteY1" fmla="*/ 308214 h 512603"/>
                  <a:gd name="connsiteX2" fmla="*/ 69929 w 117724"/>
                  <a:gd name="connsiteY2" fmla="*/ 511513 h 512603"/>
                  <a:gd name="connsiteX3" fmla="*/ 97059 w 117724"/>
                  <a:gd name="connsiteY3" fmla="*/ 514902 h 512603"/>
                  <a:gd name="connsiteX4" fmla="*/ 97059 w 117724"/>
                  <a:gd name="connsiteY4" fmla="*/ 296598 h 512603"/>
                  <a:gd name="connsiteX5" fmla="*/ 120313 w 117724"/>
                  <a:gd name="connsiteY5" fmla="*/ 2298 h 512603"/>
                  <a:gd name="connsiteX6" fmla="*/ 2589 w 117724"/>
                  <a:gd name="connsiteY6" fmla="*/ 33761 h 51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24" h="512603">
                    <a:moveTo>
                      <a:pt x="2589" y="33761"/>
                    </a:moveTo>
                    <a:cubicBezTo>
                      <a:pt x="2589" y="33761"/>
                      <a:pt x="16638" y="205113"/>
                      <a:pt x="47644" y="308214"/>
                    </a:cubicBezTo>
                    <a:cubicBezTo>
                      <a:pt x="79134" y="411316"/>
                      <a:pt x="69929" y="511513"/>
                      <a:pt x="69929" y="511513"/>
                    </a:cubicBezTo>
                    <a:lnTo>
                      <a:pt x="97059" y="514902"/>
                    </a:lnTo>
                    <a:cubicBezTo>
                      <a:pt x="97059" y="514902"/>
                      <a:pt x="115953" y="392922"/>
                      <a:pt x="97059" y="296598"/>
                    </a:cubicBezTo>
                    <a:cubicBezTo>
                      <a:pt x="78165" y="200273"/>
                      <a:pt x="120313" y="2298"/>
                      <a:pt x="120313" y="2298"/>
                    </a:cubicBezTo>
                    <a:lnTo>
                      <a:pt x="2589" y="33761"/>
                    </a:lnTo>
                    <a:close/>
                  </a:path>
                </a:pathLst>
              </a:custGeom>
              <a:solidFill>
                <a:srgbClr val="CBACD9"/>
              </a:solidFill>
              <a:ln w="4840" cap="flat">
                <a:noFill/>
                <a:prstDash val="solid"/>
                <a:miter/>
              </a:ln>
            </p:spPr>
            <p:txBody>
              <a:bodyPr rtlCol="0" anchor="ctr"/>
              <a:lstStyle/>
              <a:p>
                <a:endParaRPr lang="fr-FR"/>
              </a:p>
            </p:txBody>
          </p:sp>
          <p:sp>
            <p:nvSpPr>
              <p:cNvPr id="1759" name="Forme libre 1758">
                <a:extLst>
                  <a:ext uri="{FF2B5EF4-FFF2-40B4-BE49-F238E27FC236}">
                    <a16:creationId xmlns:a16="http://schemas.microsoft.com/office/drawing/2014/main" id="{85F9E891-7FA7-D5D1-F9AF-593C8B7BEEB3}"/>
                  </a:ext>
                </a:extLst>
              </p:cNvPr>
              <p:cNvSpPr/>
              <p:nvPr/>
            </p:nvSpPr>
            <p:spPr>
              <a:xfrm>
                <a:off x="7389281" y="8067102"/>
                <a:ext cx="122769" cy="516476"/>
              </a:xfrm>
              <a:custGeom>
                <a:avLst/>
                <a:gdLst>
                  <a:gd name="connsiteX0" fmla="*/ 99966 w 122769"/>
                  <a:gd name="connsiteY0" fmla="*/ 518774 h 516476"/>
                  <a:gd name="connsiteX1" fmla="*/ 99966 w 122769"/>
                  <a:gd name="connsiteY1" fmla="*/ 518774 h 516476"/>
                  <a:gd name="connsiteX2" fmla="*/ 72352 w 122769"/>
                  <a:gd name="connsiteY2" fmla="*/ 515386 h 516476"/>
                  <a:gd name="connsiteX3" fmla="*/ 70414 w 122769"/>
                  <a:gd name="connsiteY3" fmla="*/ 512965 h 516476"/>
                  <a:gd name="connsiteX4" fmla="*/ 48129 w 122769"/>
                  <a:gd name="connsiteY4" fmla="*/ 310635 h 516476"/>
                  <a:gd name="connsiteX5" fmla="*/ 2589 w 122769"/>
                  <a:gd name="connsiteY5" fmla="*/ 35697 h 516476"/>
                  <a:gd name="connsiteX6" fmla="*/ 4043 w 122769"/>
                  <a:gd name="connsiteY6" fmla="*/ 33761 h 516476"/>
                  <a:gd name="connsiteX7" fmla="*/ 122736 w 122769"/>
                  <a:gd name="connsiteY7" fmla="*/ 2298 h 516476"/>
                  <a:gd name="connsiteX8" fmla="*/ 124674 w 122769"/>
                  <a:gd name="connsiteY8" fmla="*/ 2782 h 516476"/>
                  <a:gd name="connsiteX9" fmla="*/ 125158 w 122769"/>
                  <a:gd name="connsiteY9" fmla="*/ 4718 h 516476"/>
                  <a:gd name="connsiteX10" fmla="*/ 101904 w 122769"/>
                  <a:gd name="connsiteY10" fmla="*/ 298534 h 516476"/>
                  <a:gd name="connsiteX11" fmla="*/ 101904 w 122769"/>
                  <a:gd name="connsiteY11" fmla="*/ 517322 h 516476"/>
                  <a:gd name="connsiteX12" fmla="*/ 99966 w 122769"/>
                  <a:gd name="connsiteY12" fmla="*/ 518774 h 516476"/>
                  <a:gd name="connsiteX13" fmla="*/ 99966 w 122769"/>
                  <a:gd name="connsiteY13" fmla="*/ 518774 h 516476"/>
                  <a:gd name="connsiteX14" fmla="*/ 74774 w 122769"/>
                  <a:gd name="connsiteY14" fmla="*/ 511514 h 516476"/>
                  <a:gd name="connsiteX15" fmla="*/ 98028 w 122769"/>
                  <a:gd name="connsiteY15" fmla="*/ 513934 h 516476"/>
                  <a:gd name="connsiteX16" fmla="*/ 98028 w 122769"/>
                  <a:gd name="connsiteY16" fmla="*/ 299018 h 516476"/>
                  <a:gd name="connsiteX17" fmla="*/ 120798 w 122769"/>
                  <a:gd name="connsiteY17" fmla="*/ 7139 h 516476"/>
                  <a:gd name="connsiteX18" fmla="*/ 7434 w 122769"/>
                  <a:gd name="connsiteY18" fmla="*/ 37150 h 516476"/>
                  <a:gd name="connsiteX19" fmla="*/ 52489 w 122769"/>
                  <a:gd name="connsiteY19" fmla="*/ 309183 h 516476"/>
                  <a:gd name="connsiteX20" fmla="*/ 74774 w 122769"/>
                  <a:gd name="connsiteY20" fmla="*/ 511514 h 5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769" h="516476">
                    <a:moveTo>
                      <a:pt x="99966" y="518774"/>
                    </a:moveTo>
                    <a:lnTo>
                      <a:pt x="99966" y="518774"/>
                    </a:lnTo>
                    <a:lnTo>
                      <a:pt x="72352" y="515386"/>
                    </a:lnTo>
                    <a:cubicBezTo>
                      <a:pt x="71383" y="515386"/>
                      <a:pt x="70414" y="514418"/>
                      <a:pt x="70414" y="512965"/>
                    </a:cubicBezTo>
                    <a:cubicBezTo>
                      <a:pt x="70414" y="511997"/>
                      <a:pt x="79134" y="411800"/>
                      <a:pt x="48129" y="310635"/>
                    </a:cubicBezTo>
                    <a:cubicBezTo>
                      <a:pt x="17123" y="208501"/>
                      <a:pt x="3074" y="37634"/>
                      <a:pt x="2589" y="35697"/>
                    </a:cubicBezTo>
                    <a:cubicBezTo>
                      <a:pt x="2589" y="34730"/>
                      <a:pt x="3074" y="33761"/>
                      <a:pt x="4043" y="33761"/>
                    </a:cubicBezTo>
                    <a:lnTo>
                      <a:pt x="122736" y="2298"/>
                    </a:lnTo>
                    <a:cubicBezTo>
                      <a:pt x="123220" y="2298"/>
                      <a:pt x="124189" y="2298"/>
                      <a:pt x="124674" y="2782"/>
                    </a:cubicBezTo>
                    <a:cubicBezTo>
                      <a:pt x="125158" y="3267"/>
                      <a:pt x="125643" y="4234"/>
                      <a:pt x="125158" y="4718"/>
                    </a:cubicBezTo>
                    <a:cubicBezTo>
                      <a:pt x="124674" y="6655"/>
                      <a:pt x="83495" y="203661"/>
                      <a:pt x="101904" y="298534"/>
                    </a:cubicBezTo>
                    <a:cubicBezTo>
                      <a:pt x="120798" y="394374"/>
                      <a:pt x="101904" y="515870"/>
                      <a:pt x="101904" y="517322"/>
                    </a:cubicBezTo>
                    <a:cubicBezTo>
                      <a:pt x="101904" y="518290"/>
                      <a:pt x="100451" y="518774"/>
                      <a:pt x="99966" y="518774"/>
                    </a:cubicBezTo>
                    <a:lnTo>
                      <a:pt x="99966" y="518774"/>
                    </a:lnTo>
                    <a:close/>
                    <a:moveTo>
                      <a:pt x="74774" y="511514"/>
                    </a:moveTo>
                    <a:lnTo>
                      <a:pt x="98028" y="513934"/>
                    </a:lnTo>
                    <a:cubicBezTo>
                      <a:pt x="100451" y="497476"/>
                      <a:pt x="114985" y="386630"/>
                      <a:pt x="98028" y="299018"/>
                    </a:cubicBezTo>
                    <a:cubicBezTo>
                      <a:pt x="80588" y="210437"/>
                      <a:pt x="114985" y="34245"/>
                      <a:pt x="120798" y="7139"/>
                    </a:cubicBezTo>
                    <a:lnTo>
                      <a:pt x="7434" y="37150"/>
                    </a:lnTo>
                    <a:cubicBezTo>
                      <a:pt x="8887" y="56027"/>
                      <a:pt x="23421" y="213342"/>
                      <a:pt x="52489" y="309183"/>
                    </a:cubicBezTo>
                    <a:cubicBezTo>
                      <a:pt x="81072" y="403571"/>
                      <a:pt x="75743" y="496508"/>
                      <a:pt x="74774" y="511514"/>
                    </a:cubicBezTo>
                    <a:close/>
                  </a:path>
                </a:pathLst>
              </a:custGeom>
              <a:solidFill>
                <a:srgbClr val="000000"/>
              </a:solidFill>
              <a:ln w="4840" cap="flat">
                <a:noFill/>
                <a:prstDash val="solid"/>
                <a:miter/>
              </a:ln>
            </p:spPr>
            <p:txBody>
              <a:bodyPr rtlCol="0" anchor="ctr"/>
              <a:lstStyle/>
              <a:p>
                <a:endParaRPr lang="fr-FR"/>
              </a:p>
            </p:txBody>
          </p:sp>
          <p:sp>
            <p:nvSpPr>
              <p:cNvPr id="1760" name="Forme libre 1759">
                <a:extLst>
                  <a:ext uri="{FF2B5EF4-FFF2-40B4-BE49-F238E27FC236}">
                    <a16:creationId xmlns:a16="http://schemas.microsoft.com/office/drawing/2014/main" id="{CBFD555D-64CA-D484-FDFC-AC1616082B86}"/>
                  </a:ext>
                </a:extLst>
              </p:cNvPr>
              <p:cNvSpPr/>
              <p:nvPr/>
            </p:nvSpPr>
            <p:spPr>
              <a:xfrm>
                <a:off x="7275583" y="8068070"/>
                <a:ext cx="267663" cy="267521"/>
              </a:xfrm>
              <a:custGeom>
                <a:avLst/>
                <a:gdLst>
                  <a:gd name="connsiteX0" fmla="*/ 173925 w 267663"/>
                  <a:gd name="connsiteY0" fmla="*/ 17264 h 267521"/>
                  <a:gd name="connsiteX1" fmla="*/ 6785 w 267663"/>
                  <a:gd name="connsiteY1" fmla="*/ 239441 h 267521"/>
                  <a:gd name="connsiteX2" fmla="*/ 253861 w 267663"/>
                  <a:gd name="connsiteY2" fmla="*/ 245733 h 267521"/>
                  <a:gd name="connsiteX3" fmla="*/ 262097 w 267663"/>
                  <a:gd name="connsiteY3" fmla="*/ 218143 h 267521"/>
                  <a:gd name="connsiteX4" fmla="*/ 68312 w 267663"/>
                  <a:gd name="connsiteY4" fmla="*/ 212334 h 267521"/>
                  <a:gd name="connsiteX5" fmla="*/ 225278 w 267663"/>
                  <a:gd name="connsiteY5" fmla="*/ 80674 h 267521"/>
                  <a:gd name="connsiteX6" fmla="*/ 237389 w 267663"/>
                  <a:gd name="connsiteY6" fmla="*/ 2259 h 267521"/>
                  <a:gd name="connsiteX7" fmla="*/ 173925 w 267663"/>
                  <a:gd name="connsiteY7" fmla="*/ 17264 h 267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663" h="267521">
                    <a:moveTo>
                      <a:pt x="173925" y="17264"/>
                    </a:moveTo>
                    <a:cubicBezTo>
                      <a:pt x="48934" y="67605"/>
                      <a:pt x="-15015" y="205073"/>
                      <a:pt x="6785" y="239441"/>
                    </a:cubicBezTo>
                    <a:cubicBezTo>
                      <a:pt x="46996" y="303818"/>
                      <a:pt x="253861" y="245733"/>
                      <a:pt x="253861" y="245733"/>
                    </a:cubicBezTo>
                    <a:cubicBezTo>
                      <a:pt x="253861" y="245733"/>
                      <a:pt x="284382" y="220079"/>
                      <a:pt x="262097" y="218143"/>
                    </a:cubicBezTo>
                    <a:cubicBezTo>
                      <a:pt x="199117" y="212818"/>
                      <a:pt x="125479" y="207009"/>
                      <a:pt x="68312" y="212334"/>
                    </a:cubicBezTo>
                    <a:cubicBezTo>
                      <a:pt x="57169" y="213302"/>
                      <a:pt x="201539" y="116493"/>
                      <a:pt x="225278" y="80674"/>
                    </a:cubicBezTo>
                    <a:cubicBezTo>
                      <a:pt x="249016" y="44854"/>
                      <a:pt x="237389" y="2259"/>
                      <a:pt x="237389" y="2259"/>
                    </a:cubicBezTo>
                    <a:lnTo>
                      <a:pt x="173925" y="17264"/>
                    </a:lnTo>
                    <a:close/>
                  </a:path>
                </a:pathLst>
              </a:custGeom>
              <a:solidFill>
                <a:srgbClr val="CBACD9"/>
              </a:solidFill>
              <a:ln w="4840" cap="flat">
                <a:noFill/>
                <a:prstDash val="solid"/>
                <a:miter/>
              </a:ln>
            </p:spPr>
            <p:txBody>
              <a:bodyPr rtlCol="0" anchor="ctr"/>
              <a:lstStyle/>
              <a:p>
                <a:endParaRPr lang="fr-FR"/>
              </a:p>
            </p:txBody>
          </p:sp>
          <p:sp>
            <p:nvSpPr>
              <p:cNvPr id="1761" name="Forme libre 1760">
                <a:extLst>
                  <a:ext uri="{FF2B5EF4-FFF2-40B4-BE49-F238E27FC236}">
                    <a16:creationId xmlns:a16="http://schemas.microsoft.com/office/drawing/2014/main" id="{6C95D8D4-598D-CEFB-FD6A-8A9BFA5746AB}"/>
                  </a:ext>
                </a:extLst>
              </p:cNvPr>
              <p:cNvSpPr/>
              <p:nvPr/>
            </p:nvSpPr>
            <p:spPr>
              <a:xfrm>
                <a:off x="7273468" y="8065165"/>
                <a:ext cx="271666" cy="272033"/>
              </a:xfrm>
              <a:custGeom>
                <a:avLst/>
                <a:gdLst>
                  <a:gd name="connsiteX0" fmla="*/ 98526 w 271666"/>
                  <a:gd name="connsiteY0" fmla="*/ 274292 h 272033"/>
                  <a:gd name="connsiteX1" fmla="*/ 6962 w 271666"/>
                  <a:gd name="connsiteY1" fmla="*/ 242829 h 272033"/>
                  <a:gd name="connsiteX2" fmla="*/ 8416 w 271666"/>
                  <a:gd name="connsiteY2" fmla="*/ 190552 h 272033"/>
                  <a:gd name="connsiteX3" fmla="*/ 175071 w 271666"/>
                  <a:gd name="connsiteY3" fmla="*/ 17265 h 272033"/>
                  <a:gd name="connsiteX4" fmla="*/ 175071 w 271666"/>
                  <a:gd name="connsiteY4" fmla="*/ 17265 h 272033"/>
                  <a:gd name="connsiteX5" fmla="*/ 238051 w 271666"/>
                  <a:gd name="connsiteY5" fmla="*/ 2259 h 272033"/>
                  <a:gd name="connsiteX6" fmla="*/ 240473 w 271666"/>
                  <a:gd name="connsiteY6" fmla="*/ 3711 h 272033"/>
                  <a:gd name="connsiteX7" fmla="*/ 228361 w 271666"/>
                  <a:gd name="connsiteY7" fmla="*/ 83578 h 272033"/>
                  <a:gd name="connsiteX8" fmla="*/ 113060 w 271666"/>
                  <a:gd name="connsiteY8" fmla="*/ 181355 h 272033"/>
                  <a:gd name="connsiteX9" fmla="*/ 73818 w 271666"/>
                  <a:gd name="connsiteY9" fmla="*/ 211366 h 272033"/>
                  <a:gd name="connsiteX10" fmla="*/ 263727 w 271666"/>
                  <a:gd name="connsiteY10" fmla="*/ 217659 h 272033"/>
                  <a:gd name="connsiteX11" fmla="*/ 273901 w 271666"/>
                  <a:gd name="connsiteY11" fmla="*/ 223467 h 272033"/>
                  <a:gd name="connsiteX12" fmla="*/ 256945 w 271666"/>
                  <a:gd name="connsiteY12" fmla="*/ 249121 h 272033"/>
                  <a:gd name="connsiteX13" fmla="*/ 255976 w 271666"/>
                  <a:gd name="connsiteY13" fmla="*/ 249606 h 272033"/>
                  <a:gd name="connsiteX14" fmla="*/ 98526 w 271666"/>
                  <a:gd name="connsiteY14" fmla="*/ 274292 h 272033"/>
                  <a:gd name="connsiteX15" fmla="*/ 176524 w 271666"/>
                  <a:gd name="connsiteY15" fmla="*/ 22105 h 272033"/>
                  <a:gd name="connsiteX16" fmla="*/ 12292 w 271666"/>
                  <a:gd name="connsiteY16" fmla="*/ 192488 h 272033"/>
                  <a:gd name="connsiteX17" fmla="*/ 10354 w 271666"/>
                  <a:gd name="connsiteY17" fmla="*/ 240893 h 272033"/>
                  <a:gd name="connsiteX18" fmla="*/ 255007 w 271666"/>
                  <a:gd name="connsiteY18" fmla="*/ 246217 h 272033"/>
                  <a:gd name="connsiteX19" fmla="*/ 270025 w 271666"/>
                  <a:gd name="connsiteY19" fmla="*/ 225404 h 272033"/>
                  <a:gd name="connsiteX20" fmla="*/ 263727 w 271666"/>
                  <a:gd name="connsiteY20" fmla="*/ 222984 h 272033"/>
                  <a:gd name="connsiteX21" fmla="*/ 70427 w 271666"/>
                  <a:gd name="connsiteY21" fmla="*/ 217175 h 272033"/>
                  <a:gd name="connsiteX22" fmla="*/ 67520 w 271666"/>
                  <a:gd name="connsiteY22" fmla="*/ 215723 h 272033"/>
                  <a:gd name="connsiteX23" fmla="*/ 110637 w 271666"/>
                  <a:gd name="connsiteY23" fmla="*/ 178935 h 272033"/>
                  <a:gd name="connsiteX24" fmla="*/ 224970 w 271666"/>
                  <a:gd name="connsiteY24" fmla="*/ 82611 h 272033"/>
                  <a:gd name="connsiteX25" fmla="*/ 237082 w 271666"/>
                  <a:gd name="connsiteY25" fmla="*/ 8068 h 272033"/>
                  <a:gd name="connsiteX26" fmla="*/ 176524 w 271666"/>
                  <a:gd name="connsiteY26" fmla="*/ 22105 h 27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1666" h="272033">
                    <a:moveTo>
                      <a:pt x="98526" y="274292"/>
                    </a:moveTo>
                    <a:cubicBezTo>
                      <a:pt x="57831" y="274292"/>
                      <a:pt x="21496" y="266548"/>
                      <a:pt x="6962" y="242829"/>
                    </a:cubicBezTo>
                    <a:cubicBezTo>
                      <a:pt x="664" y="232180"/>
                      <a:pt x="1149" y="213787"/>
                      <a:pt x="8416" y="190552"/>
                    </a:cubicBezTo>
                    <a:cubicBezTo>
                      <a:pt x="27794" y="131983"/>
                      <a:pt x="87868" y="52599"/>
                      <a:pt x="175071" y="17265"/>
                    </a:cubicBezTo>
                    <a:lnTo>
                      <a:pt x="175071" y="17265"/>
                    </a:lnTo>
                    <a:lnTo>
                      <a:pt x="238051" y="2259"/>
                    </a:lnTo>
                    <a:cubicBezTo>
                      <a:pt x="239019" y="2259"/>
                      <a:pt x="239989" y="2743"/>
                      <a:pt x="240473" y="3711"/>
                    </a:cubicBezTo>
                    <a:cubicBezTo>
                      <a:pt x="240957" y="5647"/>
                      <a:pt x="252585" y="47759"/>
                      <a:pt x="228361" y="83578"/>
                    </a:cubicBezTo>
                    <a:cubicBezTo>
                      <a:pt x="213343" y="105360"/>
                      <a:pt x="155208" y="149408"/>
                      <a:pt x="113060" y="181355"/>
                    </a:cubicBezTo>
                    <a:cubicBezTo>
                      <a:pt x="96103" y="193941"/>
                      <a:pt x="80601" y="206042"/>
                      <a:pt x="73818" y="211366"/>
                    </a:cubicBezTo>
                    <a:cubicBezTo>
                      <a:pt x="129531" y="207010"/>
                      <a:pt x="198325" y="211850"/>
                      <a:pt x="263727" y="217659"/>
                    </a:cubicBezTo>
                    <a:cubicBezTo>
                      <a:pt x="269056" y="218143"/>
                      <a:pt x="272447" y="220079"/>
                      <a:pt x="273901" y="223467"/>
                    </a:cubicBezTo>
                    <a:cubicBezTo>
                      <a:pt x="276808" y="232180"/>
                      <a:pt x="260336" y="246217"/>
                      <a:pt x="256945" y="249121"/>
                    </a:cubicBezTo>
                    <a:cubicBezTo>
                      <a:pt x="256945" y="249121"/>
                      <a:pt x="256460" y="249606"/>
                      <a:pt x="255976" y="249606"/>
                    </a:cubicBezTo>
                    <a:cubicBezTo>
                      <a:pt x="251131" y="252026"/>
                      <a:pt x="168773" y="274292"/>
                      <a:pt x="98526" y="274292"/>
                    </a:cubicBezTo>
                    <a:close/>
                    <a:moveTo>
                      <a:pt x="176524" y="22105"/>
                    </a:moveTo>
                    <a:cubicBezTo>
                      <a:pt x="90774" y="56472"/>
                      <a:pt x="31185" y="134887"/>
                      <a:pt x="12292" y="192488"/>
                    </a:cubicBezTo>
                    <a:cubicBezTo>
                      <a:pt x="5509" y="214270"/>
                      <a:pt x="4540" y="231696"/>
                      <a:pt x="10354" y="240893"/>
                    </a:cubicBezTo>
                    <a:cubicBezTo>
                      <a:pt x="48626" y="301399"/>
                      <a:pt x="243864" y="249121"/>
                      <a:pt x="255007" y="246217"/>
                    </a:cubicBezTo>
                    <a:cubicBezTo>
                      <a:pt x="262274" y="239925"/>
                      <a:pt x="271479" y="229760"/>
                      <a:pt x="270025" y="225404"/>
                    </a:cubicBezTo>
                    <a:cubicBezTo>
                      <a:pt x="269541" y="223467"/>
                      <a:pt x="266150" y="222984"/>
                      <a:pt x="263727" y="222984"/>
                    </a:cubicBezTo>
                    <a:cubicBezTo>
                      <a:pt x="196871" y="217175"/>
                      <a:pt x="126140" y="212334"/>
                      <a:pt x="70427" y="217175"/>
                    </a:cubicBezTo>
                    <a:cubicBezTo>
                      <a:pt x="69458" y="217175"/>
                      <a:pt x="68005" y="216691"/>
                      <a:pt x="67520" y="215723"/>
                    </a:cubicBezTo>
                    <a:cubicBezTo>
                      <a:pt x="66551" y="212818"/>
                      <a:pt x="68973" y="210398"/>
                      <a:pt x="110637" y="178935"/>
                    </a:cubicBezTo>
                    <a:cubicBezTo>
                      <a:pt x="150363" y="148924"/>
                      <a:pt x="210921" y="103908"/>
                      <a:pt x="224970" y="82611"/>
                    </a:cubicBezTo>
                    <a:cubicBezTo>
                      <a:pt x="245318" y="52599"/>
                      <a:pt x="239019" y="16780"/>
                      <a:pt x="237082" y="8068"/>
                    </a:cubicBezTo>
                    <a:lnTo>
                      <a:pt x="176524" y="22105"/>
                    </a:lnTo>
                    <a:close/>
                  </a:path>
                </a:pathLst>
              </a:custGeom>
              <a:solidFill>
                <a:srgbClr val="000000"/>
              </a:solidFill>
              <a:ln w="4840" cap="flat">
                <a:noFill/>
                <a:prstDash val="solid"/>
                <a:miter/>
              </a:ln>
            </p:spPr>
            <p:txBody>
              <a:bodyPr rtlCol="0" anchor="ctr"/>
              <a:lstStyle/>
              <a:p>
                <a:endParaRPr lang="fr-FR"/>
              </a:p>
            </p:txBody>
          </p:sp>
          <p:sp>
            <p:nvSpPr>
              <p:cNvPr id="1762" name="Forme libre 1761">
                <a:extLst>
                  <a:ext uri="{FF2B5EF4-FFF2-40B4-BE49-F238E27FC236}">
                    <a16:creationId xmlns:a16="http://schemas.microsoft.com/office/drawing/2014/main" id="{44C708CB-6FFE-5F64-212F-93575E12B2DD}"/>
                  </a:ext>
                </a:extLst>
              </p:cNvPr>
              <p:cNvSpPr/>
              <p:nvPr/>
            </p:nvSpPr>
            <p:spPr>
              <a:xfrm>
                <a:off x="7515725" y="8266179"/>
                <a:ext cx="54477" cy="111118"/>
              </a:xfrm>
              <a:custGeom>
                <a:avLst/>
                <a:gdLst>
                  <a:gd name="connsiteX0" fmla="*/ 8432 w 54477"/>
                  <a:gd name="connsiteY0" fmla="*/ 18136 h 111118"/>
                  <a:gd name="connsiteX1" fmla="*/ 12792 w 54477"/>
                  <a:gd name="connsiteY1" fmla="*/ 47662 h 111118"/>
                  <a:gd name="connsiteX2" fmla="*/ 2619 w 54477"/>
                  <a:gd name="connsiteY2" fmla="*/ 54923 h 111118"/>
                  <a:gd name="connsiteX3" fmla="*/ 38953 w 54477"/>
                  <a:gd name="connsiteY3" fmla="*/ 101391 h 111118"/>
                  <a:gd name="connsiteX4" fmla="*/ 56878 w 54477"/>
                  <a:gd name="connsiteY4" fmla="*/ 92195 h 111118"/>
                  <a:gd name="connsiteX5" fmla="*/ 38469 w 54477"/>
                  <a:gd name="connsiteY5" fmla="*/ 6035 h 111118"/>
                  <a:gd name="connsiteX6" fmla="*/ 25388 w 54477"/>
                  <a:gd name="connsiteY6" fmla="*/ 10875 h 111118"/>
                  <a:gd name="connsiteX7" fmla="*/ 12308 w 54477"/>
                  <a:gd name="connsiteY7" fmla="*/ 11359 h 111118"/>
                  <a:gd name="connsiteX8" fmla="*/ 8432 w 54477"/>
                  <a:gd name="connsiteY8" fmla="*/ 18136 h 111118"/>
                  <a:gd name="connsiteX9" fmla="*/ 8432 w 54477"/>
                  <a:gd name="connsiteY9" fmla="*/ 18136 h 11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77" h="111118">
                    <a:moveTo>
                      <a:pt x="8432" y="18136"/>
                    </a:moveTo>
                    <a:cubicBezTo>
                      <a:pt x="8432" y="18136"/>
                      <a:pt x="29749" y="44758"/>
                      <a:pt x="12792" y="47662"/>
                    </a:cubicBezTo>
                    <a:cubicBezTo>
                      <a:pt x="5525" y="49115"/>
                      <a:pt x="2619" y="50083"/>
                      <a:pt x="2619" y="54923"/>
                    </a:cubicBezTo>
                    <a:cubicBezTo>
                      <a:pt x="2619" y="59764"/>
                      <a:pt x="26358" y="80578"/>
                      <a:pt x="38953" y="101391"/>
                    </a:cubicBezTo>
                    <a:cubicBezTo>
                      <a:pt x="52518" y="124626"/>
                      <a:pt x="58332" y="110104"/>
                      <a:pt x="56878" y="92195"/>
                    </a:cubicBezTo>
                    <a:cubicBezTo>
                      <a:pt x="56394" y="77674"/>
                      <a:pt x="49127" y="15716"/>
                      <a:pt x="38469" y="6035"/>
                    </a:cubicBezTo>
                    <a:cubicBezTo>
                      <a:pt x="26358" y="-4614"/>
                      <a:pt x="25388" y="10875"/>
                      <a:pt x="25388" y="10875"/>
                    </a:cubicBezTo>
                    <a:cubicBezTo>
                      <a:pt x="21028" y="11359"/>
                      <a:pt x="16668" y="11359"/>
                      <a:pt x="12308" y="11359"/>
                    </a:cubicBezTo>
                    <a:cubicBezTo>
                      <a:pt x="4072" y="10875"/>
                      <a:pt x="6010" y="14748"/>
                      <a:pt x="8432" y="18136"/>
                    </a:cubicBezTo>
                    <a:lnTo>
                      <a:pt x="8432" y="18136"/>
                    </a:lnTo>
                    <a:close/>
                  </a:path>
                </a:pathLst>
              </a:custGeom>
              <a:solidFill>
                <a:srgbClr val="FFFFFF"/>
              </a:solidFill>
              <a:ln w="4840" cap="flat">
                <a:noFill/>
                <a:prstDash val="solid"/>
                <a:miter/>
              </a:ln>
            </p:spPr>
            <p:txBody>
              <a:bodyPr rtlCol="0" anchor="ctr"/>
              <a:lstStyle/>
              <a:p>
                <a:endParaRPr lang="fr-FR"/>
              </a:p>
            </p:txBody>
          </p:sp>
          <p:sp>
            <p:nvSpPr>
              <p:cNvPr id="1763" name="Forme libre 1762">
                <a:extLst>
                  <a:ext uri="{FF2B5EF4-FFF2-40B4-BE49-F238E27FC236}">
                    <a16:creationId xmlns:a16="http://schemas.microsoft.com/office/drawing/2014/main" id="{B5A51534-0E32-55A8-10D5-F094AE08A7C8}"/>
                  </a:ext>
                </a:extLst>
              </p:cNvPr>
              <p:cNvSpPr/>
              <p:nvPr/>
            </p:nvSpPr>
            <p:spPr>
              <a:xfrm>
                <a:off x="7513303" y="8264040"/>
                <a:ext cx="58896" cy="115270"/>
              </a:xfrm>
              <a:custGeom>
                <a:avLst/>
                <a:gdLst>
                  <a:gd name="connsiteX0" fmla="*/ 53003 w 58896"/>
                  <a:gd name="connsiteY0" fmla="*/ 117568 h 115270"/>
                  <a:gd name="connsiteX1" fmla="*/ 38953 w 58896"/>
                  <a:gd name="connsiteY1" fmla="*/ 104499 h 115270"/>
                  <a:gd name="connsiteX2" fmla="*/ 14246 w 58896"/>
                  <a:gd name="connsiteY2" fmla="*/ 73036 h 115270"/>
                  <a:gd name="connsiteX3" fmla="*/ 2619 w 58896"/>
                  <a:gd name="connsiteY3" fmla="*/ 57062 h 115270"/>
                  <a:gd name="connsiteX4" fmla="*/ 14730 w 58896"/>
                  <a:gd name="connsiteY4" fmla="*/ 47381 h 115270"/>
                  <a:gd name="connsiteX5" fmla="*/ 19091 w 58896"/>
                  <a:gd name="connsiteY5" fmla="*/ 44477 h 115270"/>
                  <a:gd name="connsiteX6" fmla="*/ 8916 w 58896"/>
                  <a:gd name="connsiteY6" fmla="*/ 21243 h 115270"/>
                  <a:gd name="connsiteX7" fmla="*/ 6979 w 58896"/>
                  <a:gd name="connsiteY7" fmla="*/ 13982 h 115270"/>
                  <a:gd name="connsiteX8" fmla="*/ 14730 w 58896"/>
                  <a:gd name="connsiteY8" fmla="*/ 11078 h 115270"/>
                  <a:gd name="connsiteX9" fmla="*/ 25388 w 58896"/>
                  <a:gd name="connsiteY9" fmla="*/ 11078 h 115270"/>
                  <a:gd name="connsiteX10" fmla="*/ 30717 w 58896"/>
                  <a:gd name="connsiteY10" fmla="*/ 2849 h 115270"/>
                  <a:gd name="connsiteX11" fmla="*/ 41860 w 58896"/>
                  <a:gd name="connsiteY11" fmla="*/ 6721 h 115270"/>
                  <a:gd name="connsiteX12" fmla="*/ 61239 w 58896"/>
                  <a:gd name="connsiteY12" fmla="*/ 94334 h 115270"/>
                  <a:gd name="connsiteX13" fmla="*/ 54940 w 58896"/>
                  <a:gd name="connsiteY13" fmla="*/ 117568 h 115270"/>
                  <a:gd name="connsiteX14" fmla="*/ 53003 w 58896"/>
                  <a:gd name="connsiteY14" fmla="*/ 117568 h 115270"/>
                  <a:gd name="connsiteX15" fmla="*/ 53003 w 58896"/>
                  <a:gd name="connsiteY15" fmla="*/ 117568 h 115270"/>
                  <a:gd name="connsiteX16" fmla="*/ 12308 w 58896"/>
                  <a:gd name="connsiteY16" fmla="*/ 18823 h 115270"/>
                  <a:gd name="connsiteX17" fmla="*/ 22966 w 58896"/>
                  <a:gd name="connsiteY17" fmla="*/ 46414 h 115270"/>
                  <a:gd name="connsiteX18" fmla="*/ 15215 w 58896"/>
                  <a:gd name="connsiteY18" fmla="*/ 52222 h 115270"/>
                  <a:gd name="connsiteX19" fmla="*/ 6979 w 58896"/>
                  <a:gd name="connsiteY19" fmla="*/ 57546 h 115270"/>
                  <a:gd name="connsiteX20" fmla="*/ 17637 w 58896"/>
                  <a:gd name="connsiteY20" fmla="*/ 70616 h 115270"/>
                  <a:gd name="connsiteX21" fmla="*/ 42829 w 58896"/>
                  <a:gd name="connsiteY21" fmla="*/ 103047 h 115270"/>
                  <a:gd name="connsiteX22" fmla="*/ 53487 w 58896"/>
                  <a:gd name="connsiteY22" fmla="*/ 113696 h 115270"/>
                  <a:gd name="connsiteX23" fmla="*/ 56878 w 58896"/>
                  <a:gd name="connsiteY23" fmla="*/ 94818 h 115270"/>
                  <a:gd name="connsiteX24" fmla="*/ 39438 w 58896"/>
                  <a:gd name="connsiteY24" fmla="*/ 10110 h 115270"/>
                  <a:gd name="connsiteX25" fmla="*/ 33139 w 58896"/>
                  <a:gd name="connsiteY25" fmla="*/ 7206 h 115270"/>
                  <a:gd name="connsiteX26" fmla="*/ 30233 w 58896"/>
                  <a:gd name="connsiteY26" fmla="*/ 13498 h 115270"/>
                  <a:gd name="connsiteX27" fmla="*/ 28295 w 58896"/>
                  <a:gd name="connsiteY27" fmla="*/ 15435 h 115270"/>
                  <a:gd name="connsiteX28" fmla="*/ 15215 w 58896"/>
                  <a:gd name="connsiteY28" fmla="*/ 15918 h 115270"/>
                  <a:gd name="connsiteX29" fmla="*/ 11339 w 58896"/>
                  <a:gd name="connsiteY29" fmla="*/ 16402 h 115270"/>
                  <a:gd name="connsiteX30" fmla="*/ 12308 w 58896"/>
                  <a:gd name="connsiteY30" fmla="*/ 18823 h 11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896" h="115270">
                    <a:moveTo>
                      <a:pt x="53003" y="117568"/>
                    </a:moveTo>
                    <a:cubicBezTo>
                      <a:pt x="48643" y="117568"/>
                      <a:pt x="44282" y="113211"/>
                      <a:pt x="38953" y="104499"/>
                    </a:cubicBezTo>
                    <a:cubicBezTo>
                      <a:pt x="32171" y="92882"/>
                      <a:pt x="21997" y="81264"/>
                      <a:pt x="14246" y="73036"/>
                    </a:cubicBezTo>
                    <a:cubicBezTo>
                      <a:pt x="6010" y="64323"/>
                      <a:pt x="2619" y="59966"/>
                      <a:pt x="2619" y="57062"/>
                    </a:cubicBezTo>
                    <a:cubicBezTo>
                      <a:pt x="2619" y="50286"/>
                      <a:pt x="8432" y="48350"/>
                      <a:pt x="14730" y="47381"/>
                    </a:cubicBezTo>
                    <a:cubicBezTo>
                      <a:pt x="18121" y="46897"/>
                      <a:pt x="19091" y="44961"/>
                      <a:pt x="19091" y="44477"/>
                    </a:cubicBezTo>
                    <a:cubicBezTo>
                      <a:pt x="21028" y="39153"/>
                      <a:pt x="13761" y="27536"/>
                      <a:pt x="8916" y="21243"/>
                    </a:cubicBezTo>
                    <a:cubicBezTo>
                      <a:pt x="7948" y="19307"/>
                      <a:pt x="5525" y="16402"/>
                      <a:pt x="6979" y="13982"/>
                    </a:cubicBezTo>
                    <a:cubicBezTo>
                      <a:pt x="8432" y="11562"/>
                      <a:pt x="12308" y="11078"/>
                      <a:pt x="14730" y="11078"/>
                    </a:cubicBezTo>
                    <a:cubicBezTo>
                      <a:pt x="18606" y="11078"/>
                      <a:pt x="21997" y="11078"/>
                      <a:pt x="25388" y="11078"/>
                    </a:cubicBezTo>
                    <a:cubicBezTo>
                      <a:pt x="25873" y="8658"/>
                      <a:pt x="27326" y="4301"/>
                      <a:pt x="30717" y="2849"/>
                    </a:cubicBezTo>
                    <a:cubicBezTo>
                      <a:pt x="33624" y="1397"/>
                      <a:pt x="37500" y="2849"/>
                      <a:pt x="41860" y="6721"/>
                    </a:cubicBezTo>
                    <a:cubicBezTo>
                      <a:pt x="53972" y="17371"/>
                      <a:pt x="60754" y="85621"/>
                      <a:pt x="61239" y="94334"/>
                    </a:cubicBezTo>
                    <a:cubicBezTo>
                      <a:pt x="62207" y="104499"/>
                      <a:pt x="60754" y="115632"/>
                      <a:pt x="54940" y="117568"/>
                    </a:cubicBezTo>
                    <a:cubicBezTo>
                      <a:pt x="53972" y="117568"/>
                      <a:pt x="53487" y="117568"/>
                      <a:pt x="53003" y="117568"/>
                    </a:cubicBezTo>
                    <a:lnTo>
                      <a:pt x="53003" y="117568"/>
                    </a:lnTo>
                    <a:close/>
                    <a:moveTo>
                      <a:pt x="12308" y="18823"/>
                    </a:moveTo>
                    <a:cubicBezTo>
                      <a:pt x="14246" y="20759"/>
                      <a:pt x="26358" y="37217"/>
                      <a:pt x="22966" y="46414"/>
                    </a:cubicBezTo>
                    <a:cubicBezTo>
                      <a:pt x="21513" y="49802"/>
                      <a:pt x="18606" y="51738"/>
                      <a:pt x="15215" y="52222"/>
                    </a:cubicBezTo>
                    <a:cubicBezTo>
                      <a:pt x="7463" y="53674"/>
                      <a:pt x="6494" y="54642"/>
                      <a:pt x="6979" y="57546"/>
                    </a:cubicBezTo>
                    <a:cubicBezTo>
                      <a:pt x="6979" y="58999"/>
                      <a:pt x="12792" y="65291"/>
                      <a:pt x="17637" y="70616"/>
                    </a:cubicBezTo>
                    <a:cubicBezTo>
                      <a:pt x="25388" y="79328"/>
                      <a:pt x="36047" y="90945"/>
                      <a:pt x="42829" y="103047"/>
                    </a:cubicBezTo>
                    <a:cubicBezTo>
                      <a:pt x="48158" y="111760"/>
                      <a:pt x="51549" y="114180"/>
                      <a:pt x="53487" y="113696"/>
                    </a:cubicBezTo>
                    <a:cubicBezTo>
                      <a:pt x="55910" y="112727"/>
                      <a:pt x="57848" y="105467"/>
                      <a:pt x="56878" y="94818"/>
                    </a:cubicBezTo>
                    <a:cubicBezTo>
                      <a:pt x="55910" y="77876"/>
                      <a:pt x="48643" y="18823"/>
                      <a:pt x="39438" y="10110"/>
                    </a:cubicBezTo>
                    <a:cubicBezTo>
                      <a:pt x="36531" y="7690"/>
                      <a:pt x="34109" y="6238"/>
                      <a:pt x="33139" y="7206"/>
                    </a:cubicBezTo>
                    <a:cubicBezTo>
                      <a:pt x="31202" y="7690"/>
                      <a:pt x="30717" y="11562"/>
                      <a:pt x="30233" y="13498"/>
                    </a:cubicBezTo>
                    <a:cubicBezTo>
                      <a:pt x="30233" y="14467"/>
                      <a:pt x="29264" y="15435"/>
                      <a:pt x="28295" y="15435"/>
                    </a:cubicBezTo>
                    <a:cubicBezTo>
                      <a:pt x="23935" y="15918"/>
                      <a:pt x="19575" y="15918"/>
                      <a:pt x="15215" y="15918"/>
                    </a:cubicBezTo>
                    <a:cubicBezTo>
                      <a:pt x="13761" y="15918"/>
                      <a:pt x="12792" y="15918"/>
                      <a:pt x="11339" y="16402"/>
                    </a:cubicBezTo>
                    <a:cubicBezTo>
                      <a:pt x="10854" y="16887"/>
                      <a:pt x="11824" y="17855"/>
                      <a:pt x="12308" y="18823"/>
                    </a:cubicBezTo>
                    <a:close/>
                  </a:path>
                </a:pathLst>
              </a:custGeom>
              <a:solidFill>
                <a:srgbClr val="000000"/>
              </a:solidFill>
              <a:ln w="4840" cap="flat">
                <a:noFill/>
                <a:prstDash val="solid"/>
                <a:miter/>
              </a:ln>
            </p:spPr>
            <p:txBody>
              <a:bodyPr rtlCol="0" anchor="ctr"/>
              <a:lstStyle/>
              <a:p>
                <a:endParaRPr lang="fr-FR"/>
              </a:p>
            </p:txBody>
          </p:sp>
          <p:sp>
            <p:nvSpPr>
              <p:cNvPr id="1764" name="Forme libre 1763">
                <a:extLst>
                  <a:ext uri="{FF2B5EF4-FFF2-40B4-BE49-F238E27FC236}">
                    <a16:creationId xmlns:a16="http://schemas.microsoft.com/office/drawing/2014/main" id="{096DC1CF-29AF-05B3-94B0-33BAB32FA959}"/>
                  </a:ext>
                </a:extLst>
              </p:cNvPr>
              <p:cNvSpPr/>
              <p:nvPr/>
            </p:nvSpPr>
            <p:spPr>
              <a:xfrm>
                <a:off x="7291541" y="7993247"/>
                <a:ext cx="72547" cy="58632"/>
              </a:xfrm>
              <a:custGeom>
                <a:avLst/>
                <a:gdLst>
                  <a:gd name="connsiteX0" fmla="*/ 68316 w 72547"/>
                  <a:gd name="connsiteY0" fmla="*/ 53790 h 58632"/>
                  <a:gd name="connsiteX1" fmla="*/ 29559 w 72547"/>
                  <a:gd name="connsiteY1" fmla="*/ 59114 h 58632"/>
                  <a:gd name="connsiteX2" fmla="*/ 8243 w 72547"/>
                  <a:gd name="connsiteY2" fmla="*/ 60567 h 58632"/>
                  <a:gd name="connsiteX3" fmla="*/ 9696 w 72547"/>
                  <a:gd name="connsiteY3" fmla="*/ 53790 h 58632"/>
                  <a:gd name="connsiteX4" fmla="*/ 34404 w 72547"/>
                  <a:gd name="connsiteY4" fmla="*/ 49918 h 58632"/>
                  <a:gd name="connsiteX5" fmla="*/ 6305 w 72547"/>
                  <a:gd name="connsiteY5" fmla="*/ 46529 h 58632"/>
                  <a:gd name="connsiteX6" fmla="*/ 8243 w 72547"/>
                  <a:gd name="connsiteY6" fmla="*/ 39269 h 58632"/>
                  <a:gd name="connsiteX7" fmla="*/ 37310 w 72547"/>
                  <a:gd name="connsiteY7" fmla="*/ 39269 h 58632"/>
                  <a:gd name="connsiteX8" fmla="*/ 7274 w 72547"/>
                  <a:gd name="connsiteY8" fmla="*/ 34912 h 58632"/>
                  <a:gd name="connsiteX9" fmla="*/ 8727 w 72547"/>
                  <a:gd name="connsiteY9" fmla="*/ 28620 h 58632"/>
                  <a:gd name="connsiteX10" fmla="*/ 37795 w 72547"/>
                  <a:gd name="connsiteY10" fmla="*/ 29588 h 58632"/>
                  <a:gd name="connsiteX11" fmla="*/ 12118 w 72547"/>
                  <a:gd name="connsiteY11" fmla="*/ 23295 h 58632"/>
                  <a:gd name="connsiteX12" fmla="*/ 14056 w 72547"/>
                  <a:gd name="connsiteY12" fmla="*/ 16519 h 58632"/>
                  <a:gd name="connsiteX13" fmla="*/ 44093 w 72547"/>
                  <a:gd name="connsiteY13" fmla="*/ 18939 h 58632"/>
                  <a:gd name="connsiteX14" fmla="*/ 45062 w 72547"/>
                  <a:gd name="connsiteY14" fmla="*/ 6354 h 58632"/>
                  <a:gd name="connsiteX15" fmla="*/ 75098 w 72547"/>
                  <a:gd name="connsiteY15" fmla="*/ 22327 h 58632"/>
                  <a:gd name="connsiteX16" fmla="*/ 68316 w 72547"/>
                  <a:gd name="connsiteY16" fmla="*/ 53790 h 58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547" h="58632">
                    <a:moveTo>
                      <a:pt x="68316" y="53790"/>
                    </a:moveTo>
                    <a:cubicBezTo>
                      <a:pt x="68316" y="53790"/>
                      <a:pt x="33919" y="58631"/>
                      <a:pt x="29559" y="59114"/>
                    </a:cubicBezTo>
                    <a:cubicBezTo>
                      <a:pt x="25199" y="59598"/>
                      <a:pt x="14056" y="61535"/>
                      <a:pt x="8243" y="60567"/>
                    </a:cubicBezTo>
                    <a:cubicBezTo>
                      <a:pt x="4367" y="59598"/>
                      <a:pt x="5336" y="53790"/>
                      <a:pt x="9696" y="53790"/>
                    </a:cubicBezTo>
                    <a:cubicBezTo>
                      <a:pt x="17932" y="53306"/>
                      <a:pt x="26168" y="51854"/>
                      <a:pt x="34404" y="49918"/>
                    </a:cubicBezTo>
                    <a:cubicBezTo>
                      <a:pt x="25199" y="50402"/>
                      <a:pt x="15509" y="49434"/>
                      <a:pt x="6305" y="46529"/>
                    </a:cubicBezTo>
                    <a:cubicBezTo>
                      <a:pt x="7" y="44109"/>
                      <a:pt x="2429" y="36849"/>
                      <a:pt x="8243" y="39269"/>
                    </a:cubicBezTo>
                    <a:cubicBezTo>
                      <a:pt x="14056" y="41689"/>
                      <a:pt x="37310" y="39269"/>
                      <a:pt x="37310" y="39269"/>
                    </a:cubicBezTo>
                    <a:cubicBezTo>
                      <a:pt x="37310" y="39269"/>
                      <a:pt x="15509" y="38301"/>
                      <a:pt x="7274" y="34912"/>
                    </a:cubicBezTo>
                    <a:cubicBezTo>
                      <a:pt x="-962" y="31040"/>
                      <a:pt x="2914" y="27652"/>
                      <a:pt x="8727" y="28620"/>
                    </a:cubicBezTo>
                    <a:cubicBezTo>
                      <a:pt x="14540" y="29588"/>
                      <a:pt x="37795" y="29588"/>
                      <a:pt x="37795" y="29588"/>
                    </a:cubicBezTo>
                    <a:cubicBezTo>
                      <a:pt x="37795" y="29588"/>
                      <a:pt x="16963" y="25715"/>
                      <a:pt x="12118" y="23295"/>
                    </a:cubicBezTo>
                    <a:cubicBezTo>
                      <a:pt x="5336" y="20391"/>
                      <a:pt x="5820" y="14583"/>
                      <a:pt x="14056" y="16519"/>
                    </a:cubicBezTo>
                    <a:cubicBezTo>
                      <a:pt x="24230" y="18455"/>
                      <a:pt x="33919" y="18939"/>
                      <a:pt x="44093" y="18939"/>
                    </a:cubicBezTo>
                    <a:cubicBezTo>
                      <a:pt x="35857" y="6354"/>
                      <a:pt x="34888" y="-3811"/>
                      <a:pt x="45062" y="6354"/>
                    </a:cubicBezTo>
                    <a:cubicBezTo>
                      <a:pt x="53297" y="15067"/>
                      <a:pt x="63956" y="20391"/>
                      <a:pt x="75098" y="22327"/>
                    </a:cubicBezTo>
                    <a:lnTo>
                      <a:pt x="68316" y="53790"/>
                    </a:lnTo>
                    <a:close/>
                  </a:path>
                </a:pathLst>
              </a:custGeom>
              <a:solidFill>
                <a:srgbClr val="FFFFFF"/>
              </a:solidFill>
              <a:ln w="4840" cap="flat">
                <a:noFill/>
                <a:prstDash val="solid"/>
                <a:miter/>
              </a:ln>
            </p:spPr>
            <p:txBody>
              <a:bodyPr rtlCol="0" anchor="ctr"/>
              <a:lstStyle/>
              <a:p>
                <a:endParaRPr lang="fr-FR"/>
              </a:p>
            </p:txBody>
          </p:sp>
          <p:sp>
            <p:nvSpPr>
              <p:cNvPr id="1765" name="Forme libre 1764">
                <a:extLst>
                  <a:ext uri="{FF2B5EF4-FFF2-40B4-BE49-F238E27FC236}">
                    <a16:creationId xmlns:a16="http://schemas.microsoft.com/office/drawing/2014/main" id="{6D532107-82BD-DE75-9D62-411B05482BD7}"/>
                  </a:ext>
                </a:extLst>
              </p:cNvPr>
              <p:cNvSpPr/>
              <p:nvPr/>
            </p:nvSpPr>
            <p:spPr>
              <a:xfrm>
                <a:off x="7288513" y="7991448"/>
                <a:ext cx="76544" cy="62584"/>
              </a:xfrm>
              <a:custGeom>
                <a:avLst/>
                <a:gdLst>
                  <a:gd name="connsiteX0" fmla="*/ 16115 w 76544"/>
                  <a:gd name="connsiteY0" fmla="*/ 64787 h 62584"/>
                  <a:gd name="connsiteX1" fmla="*/ 10301 w 76544"/>
                  <a:gd name="connsiteY1" fmla="*/ 64303 h 62584"/>
                  <a:gd name="connsiteX2" fmla="*/ 6426 w 76544"/>
                  <a:gd name="connsiteY2" fmla="*/ 58494 h 62584"/>
                  <a:gd name="connsiteX3" fmla="*/ 12239 w 76544"/>
                  <a:gd name="connsiteY3" fmla="*/ 53170 h 62584"/>
                  <a:gd name="connsiteX4" fmla="*/ 18053 w 76544"/>
                  <a:gd name="connsiteY4" fmla="*/ 52686 h 62584"/>
                  <a:gd name="connsiteX5" fmla="*/ 8364 w 76544"/>
                  <a:gd name="connsiteY5" fmla="*/ 50749 h 62584"/>
                  <a:gd name="connsiteX6" fmla="*/ 3034 w 76544"/>
                  <a:gd name="connsiteY6" fmla="*/ 45425 h 62584"/>
                  <a:gd name="connsiteX7" fmla="*/ 7879 w 76544"/>
                  <a:gd name="connsiteY7" fmla="*/ 39132 h 62584"/>
                  <a:gd name="connsiteX8" fmla="*/ 8848 w 76544"/>
                  <a:gd name="connsiteY8" fmla="*/ 39132 h 62584"/>
                  <a:gd name="connsiteX9" fmla="*/ 2550 w 76544"/>
                  <a:gd name="connsiteY9" fmla="*/ 31871 h 62584"/>
                  <a:gd name="connsiteX10" fmla="*/ 11270 w 76544"/>
                  <a:gd name="connsiteY10" fmla="*/ 28483 h 62584"/>
                  <a:gd name="connsiteX11" fmla="*/ 17568 w 76544"/>
                  <a:gd name="connsiteY11" fmla="*/ 28967 h 62584"/>
                  <a:gd name="connsiteX12" fmla="*/ 13208 w 76544"/>
                  <a:gd name="connsiteY12" fmla="*/ 27515 h 62584"/>
                  <a:gd name="connsiteX13" fmla="*/ 7395 w 76544"/>
                  <a:gd name="connsiteY13" fmla="*/ 19286 h 62584"/>
                  <a:gd name="connsiteX14" fmla="*/ 16115 w 76544"/>
                  <a:gd name="connsiteY14" fmla="*/ 16382 h 62584"/>
                  <a:gd name="connsiteX15" fmla="*/ 41791 w 76544"/>
                  <a:gd name="connsiteY15" fmla="*/ 18802 h 62584"/>
                  <a:gd name="connsiteX16" fmla="*/ 38400 w 76544"/>
                  <a:gd name="connsiteY16" fmla="*/ 2829 h 62584"/>
                  <a:gd name="connsiteX17" fmla="*/ 48089 w 76544"/>
                  <a:gd name="connsiteY17" fmla="*/ 6701 h 62584"/>
                  <a:gd name="connsiteX18" fmla="*/ 77157 w 76544"/>
                  <a:gd name="connsiteY18" fmla="*/ 21707 h 62584"/>
                  <a:gd name="connsiteX19" fmla="*/ 78611 w 76544"/>
                  <a:gd name="connsiteY19" fmla="*/ 22674 h 62584"/>
                  <a:gd name="connsiteX20" fmla="*/ 79095 w 76544"/>
                  <a:gd name="connsiteY20" fmla="*/ 24611 h 62584"/>
                  <a:gd name="connsiteX21" fmla="*/ 72797 w 76544"/>
                  <a:gd name="connsiteY21" fmla="*/ 56558 h 62584"/>
                  <a:gd name="connsiteX22" fmla="*/ 70859 w 76544"/>
                  <a:gd name="connsiteY22" fmla="*/ 58494 h 62584"/>
                  <a:gd name="connsiteX23" fmla="*/ 32102 w 76544"/>
                  <a:gd name="connsiteY23" fmla="*/ 63818 h 62584"/>
                  <a:gd name="connsiteX24" fmla="*/ 28226 w 76544"/>
                  <a:gd name="connsiteY24" fmla="*/ 64303 h 62584"/>
                  <a:gd name="connsiteX25" fmla="*/ 16115 w 76544"/>
                  <a:gd name="connsiteY25" fmla="*/ 64787 h 62584"/>
                  <a:gd name="connsiteX26" fmla="*/ 16115 w 76544"/>
                  <a:gd name="connsiteY26" fmla="*/ 64787 h 62584"/>
                  <a:gd name="connsiteX27" fmla="*/ 36947 w 76544"/>
                  <a:gd name="connsiteY27" fmla="*/ 49297 h 62584"/>
                  <a:gd name="connsiteX28" fmla="*/ 38885 w 76544"/>
                  <a:gd name="connsiteY28" fmla="*/ 51233 h 62584"/>
                  <a:gd name="connsiteX29" fmla="*/ 37431 w 76544"/>
                  <a:gd name="connsiteY29" fmla="*/ 53653 h 62584"/>
                  <a:gd name="connsiteX30" fmla="*/ 11755 w 76544"/>
                  <a:gd name="connsiteY30" fmla="*/ 57526 h 62584"/>
                  <a:gd name="connsiteX31" fmla="*/ 10301 w 76544"/>
                  <a:gd name="connsiteY31" fmla="*/ 58978 h 62584"/>
                  <a:gd name="connsiteX32" fmla="*/ 10786 w 76544"/>
                  <a:gd name="connsiteY32" fmla="*/ 59946 h 62584"/>
                  <a:gd name="connsiteX33" fmla="*/ 27742 w 76544"/>
                  <a:gd name="connsiteY33" fmla="*/ 59462 h 62584"/>
                  <a:gd name="connsiteX34" fmla="*/ 32102 w 76544"/>
                  <a:gd name="connsiteY34" fmla="*/ 58978 h 62584"/>
                  <a:gd name="connsiteX35" fmla="*/ 69406 w 76544"/>
                  <a:gd name="connsiteY35" fmla="*/ 53653 h 62584"/>
                  <a:gd name="connsiteX36" fmla="*/ 74735 w 76544"/>
                  <a:gd name="connsiteY36" fmla="*/ 25579 h 62584"/>
                  <a:gd name="connsiteX37" fmla="*/ 45183 w 76544"/>
                  <a:gd name="connsiteY37" fmla="*/ 9606 h 62584"/>
                  <a:gd name="connsiteX38" fmla="*/ 41791 w 76544"/>
                  <a:gd name="connsiteY38" fmla="*/ 6701 h 62584"/>
                  <a:gd name="connsiteX39" fmla="*/ 47605 w 76544"/>
                  <a:gd name="connsiteY39" fmla="*/ 19770 h 62584"/>
                  <a:gd name="connsiteX40" fmla="*/ 47121 w 76544"/>
                  <a:gd name="connsiteY40" fmla="*/ 22674 h 62584"/>
                  <a:gd name="connsiteX41" fmla="*/ 46152 w 76544"/>
                  <a:gd name="connsiteY41" fmla="*/ 23159 h 62584"/>
                  <a:gd name="connsiteX42" fmla="*/ 15630 w 76544"/>
                  <a:gd name="connsiteY42" fmla="*/ 20739 h 62584"/>
                  <a:gd name="connsiteX43" fmla="*/ 11755 w 76544"/>
                  <a:gd name="connsiteY43" fmla="*/ 20739 h 62584"/>
                  <a:gd name="connsiteX44" fmla="*/ 15146 w 76544"/>
                  <a:gd name="connsiteY44" fmla="*/ 23643 h 62584"/>
                  <a:gd name="connsiteX45" fmla="*/ 40338 w 76544"/>
                  <a:gd name="connsiteY45" fmla="*/ 29451 h 62584"/>
                  <a:gd name="connsiteX46" fmla="*/ 42276 w 76544"/>
                  <a:gd name="connsiteY46" fmla="*/ 31871 h 62584"/>
                  <a:gd name="connsiteX47" fmla="*/ 40338 w 76544"/>
                  <a:gd name="connsiteY47" fmla="*/ 33808 h 62584"/>
                  <a:gd name="connsiteX48" fmla="*/ 11270 w 76544"/>
                  <a:gd name="connsiteY48" fmla="*/ 32840 h 62584"/>
                  <a:gd name="connsiteX49" fmla="*/ 7879 w 76544"/>
                  <a:gd name="connsiteY49" fmla="*/ 32840 h 62584"/>
                  <a:gd name="connsiteX50" fmla="*/ 11270 w 76544"/>
                  <a:gd name="connsiteY50" fmla="*/ 34776 h 62584"/>
                  <a:gd name="connsiteX51" fmla="*/ 40823 w 76544"/>
                  <a:gd name="connsiteY51" fmla="*/ 39132 h 62584"/>
                  <a:gd name="connsiteX52" fmla="*/ 42760 w 76544"/>
                  <a:gd name="connsiteY52" fmla="*/ 41068 h 62584"/>
                  <a:gd name="connsiteX53" fmla="*/ 40823 w 76544"/>
                  <a:gd name="connsiteY53" fmla="*/ 43005 h 62584"/>
                  <a:gd name="connsiteX54" fmla="*/ 10786 w 76544"/>
                  <a:gd name="connsiteY54" fmla="*/ 43005 h 62584"/>
                  <a:gd name="connsiteX55" fmla="*/ 8848 w 76544"/>
                  <a:gd name="connsiteY55" fmla="*/ 43005 h 62584"/>
                  <a:gd name="connsiteX56" fmla="*/ 8364 w 76544"/>
                  <a:gd name="connsiteY56" fmla="*/ 44456 h 62584"/>
                  <a:gd name="connsiteX57" fmla="*/ 10786 w 76544"/>
                  <a:gd name="connsiteY57" fmla="*/ 46393 h 62584"/>
                  <a:gd name="connsiteX58" fmla="*/ 36947 w 76544"/>
                  <a:gd name="connsiteY58" fmla="*/ 49297 h 62584"/>
                  <a:gd name="connsiteX59" fmla="*/ 36947 w 76544"/>
                  <a:gd name="connsiteY59" fmla="*/ 49297 h 62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6544" h="62584">
                    <a:moveTo>
                      <a:pt x="16115" y="64787"/>
                    </a:moveTo>
                    <a:cubicBezTo>
                      <a:pt x="14177" y="64787"/>
                      <a:pt x="12239" y="64787"/>
                      <a:pt x="10301" y="64303"/>
                    </a:cubicBezTo>
                    <a:cubicBezTo>
                      <a:pt x="7879" y="63818"/>
                      <a:pt x="5941" y="60914"/>
                      <a:pt x="6426" y="58494"/>
                    </a:cubicBezTo>
                    <a:cubicBezTo>
                      <a:pt x="6426" y="55590"/>
                      <a:pt x="9333" y="53170"/>
                      <a:pt x="12239" y="53170"/>
                    </a:cubicBezTo>
                    <a:cubicBezTo>
                      <a:pt x="14177" y="53170"/>
                      <a:pt x="16115" y="53170"/>
                      <a:pt x="18053" y="52686"/>
                    </a:cubicBezTo>
                    <a:cubicBezTo>
                      <a:pt x="14662" y="52202"/>
                      <a:pt x="11755" y="51717"/>
                      <a:pt x="8364" y="50749"/>
                    </a:cubicBezTo>
                    <a:cubicBezTo>
                      <a:pt x="5941" y="50265"/>
                      <a:pt x="4003" y="47845"/>
                      <a:pt x="3034" y="45425"/>
                    </a:cubicBezTo>
                    <a:cubicBezTo>
                      <a:pt x="2550" y="42521"/>
                      <a:pt x="4972" y="39616"/>
                      <a:pt x="7879" y="39132"/>
                    </a:cubicBezTo>
                    <a:lnTo>
                      <a:pt x="8848" y="39132"/>
                    </a:lnTo>
                    <a:cubicBezTo>
                      <a:pt x="2550" y="36228"/>
                      <a:pt x="2550" y="33324"/>
                      <a:pt x="2550" y="31871"/>
                    </a:cubicBezTo>
                    <a:cubicBezTo>
                      <a:pt x="3519" y="29451"/>
                      <a:pt x="6910" y="27999"/>
                      <a:pt x="11270" y="28483"/>
                    </a:cubicBezTo>
                    <a:cubicBezTo>
                      <a:pt x="12724" y="28483"/>
                      <a:pt x="15146" y="28967"/>
                      <a:pt x="17568" y="28967"/>
                    </a:cubicBezTo>
                    <a:cubicBezTo>
                      <a:pt x="16115" y="28483"/>
                      <a:pt x="14662" y="27999"/>
                      <a:pt x="13208" y="27515"/>
                    </a:cubicBezTo>
                    <a:cubicBezTo>
                      <a:pt x="8364" y="25095"/>
                      <a:pt x="6910" y="21707"/>
                      <a:pt x="7395" y="19286"/>
                    </a:cubicBezTo>
                    <a:cubicBezTo>
                      <a:pt x="8364" y="16866"/>
                      <a:pt x="10786" y="14930"/>
                      <a:pt x="16115" y="16382"/>
                    </a:cubicBezTo>
                    <a:cubicBezTo>
                      <a:pt x="24835" y="17834"/>
                      <a:pt x="33071" y="18802"/>
                      <a:pt x="41791" y="18802"/>
                    </a:cubicBezTo>
                    <a:cubicBezTo>
                      <a:pt x="38885" y="13478"/>
                      <a:pt x="35009" y="5733"/>
                      <a:pt x="38400" y="2829"/>
                    </a:cubicBezTo>
                    <a:cubicBezTo>
                      <a:pt x="40823" y="892"/>
                      <a:pt x="44698" y="3797"/>
                      <a:pt x="48089" y="6701"/>
                    </a:cubicBezTo>
                    <a:cubicBezTo>
                      <a:pt x="55841" y="14930"/>
                      <a:pt x="66014" y="20254"/>
                      <a:pt x="77157" y="21707"/>
                    </a:cubicBezTo>
                    <a:cubicBezTo>
                      <a:pt x="77642" y="21707"/>
                      <a:pt x="78126" y="22191"/>
                      <a:pt x="78611" y="22674"/>
                    </a:cubicBezTo>
                    <a:cubicBezTo>
                      <a:pt x="78611" y="23159"/>
                      <a:pt x="79095" y="23643"/>
                      <a:pt x="79095" y="24611"/>
                    </a:cubicBezTo>
                    <a:lnTo>
                      <a:pt x="72797" y="56558"/>
                    </a:lnTo>
                    <a:cubicBezTo>
                      <a:pt x="72797" y="57526"/>
                      <a:pt x="71828" y="58010"/>
                      <a:pt x="70859" y="58494"/>
                    </a:cubicBezTo>
                    <a:cubicBezTo>
                      <a:pt x="69406" y="58494"/>
                      <a:pt x="36462" y="63334"/>
                      <a:pt x="32102" y="63818"/>
                    </a:cubicBezTo>
                    <a:cubicBezTo>
                      <a:pt x="31133" y="63818"/>
                      <a:pt x="29680" y="63818"/>
                      <a:pt x="28226" y="64303"/>
                    </a:cubicBezTo>
                    <a:cubicBezTo>
                      <a:pt x="24351" y="64303"/>
                      <a:pt x="20475" y="64787"/>
                      <a:pt x="16115" y="64787"/>
                    </a:cubicBezTo>
                    <a:lnTo>
                      <a:pt x="16115" y="64787"/>
                    </a:lnTo>
                    <a:close/>
                    <a:moveTo>
                      <a:pt x="36947" y="49297"/>
                    </a:moveTo>
                    <a:cubicBezTo>
                      <a:pt x="37916" y="49297"/>
                      <a:pt x="38885" y="49781"/>
                      <a:pt x="38885" y="51233"/>
                    </a:cubicBezTo>
                    <a:cubicBezTo>
                      <a:pt x="38885" y="52202"/>
                      <a:pt x="38885" y="53170"/>
                      <a:pt x="37431" y="53653"/>
                    </a:cubicBezTo>
                    <a:cubicBezTo>
                      <a:pt x="28711" y="55590"/>
                      <a:pt x="20475" y="57042"/>
                      <a:pt x="11755" y="57526"/>
                    </a:cubicBezTo>
                    <a:cubicBezTo>
                      <a:pt x="10786" y="57526"/>
                      <a:pt x="10301" y="58010"/>
                      <a:pt x="10301" y="58978"/>
                    </a:cubicBezTo>
                    <a:cubicBezTo>
                      <a:pt x="10301" y="59462"/>
                      <a:pt x="10301" y="59946"/>
                      <a:pt x="10786" y="59946"/>
                    </a:cubicBezTo>
                    <a:cubicBezTo>
                      <a:pt x="15146" y="60914"/>
                      <a:pt x="22413" y="59946"/>
                      <a:pt x="27742" y="59462"/>
                    </a:cubicBezTo>
                    <a:cubicBezTo>
                      <a:pt x="29195" y="59462"/>
                      <a:pt x="30649" y="58978"/>
                      <a:pt x="32102" y="58978"/>
                    </a:cubicBezTo>
                    <a:cubicBezTo>
                      <a:pt x="35978" y="58494"/>
                      <a:pt x="62623" y="54622"/>
                      <a:pt x="69406" y="53653"/>
                    </a:cubicBezTo>
                    <a:lnTo>
                      <a:pt x="74735" y="25579"/>
                    </a:lnTo>
                    <a:cubicBezTo>
                      <a:pt x="63592" y="23643"/>
                      <a:pt x="53418" y="17834"/>
                      <a:pt x="45183" y="9606"/>
                    </a:cubicBezTo>
                    <a:cubicBezTo>
                      <a:pt x="44214" y="8638"/>
                      <a:pt x="43245" y="7669"/>
                      <a:pt x="41791" y="6701"/>
                    </a:cubicBezTo>
                    <a:cubicBezTo>
                      <a:pt x="42760" y="11058"/>
                      <a:pt x="45183" y="15414"/>
                      <a:pt x="47605" y="19770"/>
                    </a:cubicBezTo>
                    <a:cubicBezTo>
                      <a:pt x="48089" y="20739"/>
                      <a:pt x="48089" y="22191"/>
                      <a:pt x="47121" y="22674"/>
                    </a:cubicBezTo>
                    <a:cubicBezTo>
                      <a:pt x="46636" y="22674"/>
                      <a:pt x="46636" y="23159"/>
                      <a:pt x="46152" y="23159"/>
                    </a:cubicBezTo>
                    <a:cubicBezTo>
                      <a:pt x="39369" y="23159"/>
                      <a:pt x="24351" y="22674"/>
                      <a:pt x="15630" y="20739"/>
                    </a:cubicBezTo>
                    <a:cubicBezTo>
                      <a:pt x="13208" y="20254"/>
                      <a:pt x="11755" y="20739"/>
                      <a:pt x="11755" y="20739"/>
                    </a:cubicBezTo>
                    <a:cubicBezTo>
                      <a:pt x="11755" y="20739"/>
                      <a:pt x="12724" y="22674"/>
                      <a:pt x="15146" y="23643"/>
                    </a:cubicBezTo>
                    <a:cubicBezTo>
                      <a:pt x="19022" y="25579"/>
                      <a:pt x="34524" y="28483"/>
                      <a:pt x="40338" y="29451"/>
                    </a:cubicBezTo>
                    <a:cubicBezTo>
                      <a:pt x="41307" y="29451"/>
                      <a:pt x="42276" y="30904"/>
                      <a:pt x="42276" y="31871"/>
                    </a:cubicBezTo>
                    <a:cubicBezTo>
                      <a:pt x="42276" y="32840"/>
                      <a:pt x="41307" y="33808"/>
                      <a:pt x="40338" y="33808"/>
                    </a:cubicBezTo>
                    <a:cubicBezTo>
                      <a:pt x="39369" y="33808"/>
                      <a:pt x="17084" y="33808"/>
                      <a:pt x="11270" y="32840"/>
                    </a:cubicBezTo>
                    <a:cubicBezTo>
                      <a:pt x="10301" y="32840"/>
                      <a:pt x="8848" y="32840"/>
                      <a:pt x="7879" y="32840"/>
                    </a:cubicBezTo>
                    <a:cubicBezTo>
                      <a:pt x="8848" y="33808"/>
                      <a:pt x="9817" y="34776"/>
                      <a:pt x="11270" y="34776"/>
                    </a:cubicBezTo>
                    <a:cubicBezTo>
                      <a:pt x="19022" y="38164"/>
                      <a:pt x="40338" y="39132"/>
                      <a:pt x="40823" y="39132"/>
                    </a:cubicBezTo>
                    <a:cubicBezTo>
                      <a:pt x="42276" y="39132"/>
                      <a:pt x="42760" y="40101"/>
                      <a:pt x="42760" y="41068"/>
                    </a:cubicBezTo>
                    <a:cubicBezTo>
                      <a:pt x="42760" y="42036"/>
                      <a:pt x="41791" y="43005"/>
                      <a:pt x="40823" y="43005"/>
                    </a:cubicBezTo>
                    <a:cubicBezTo>
                      <a:pt x="38400" y="43005"/>
                      <a:pt x="17084" y="45425"/>
                      <a:pt x="10786" y="43005"/>
                    </a:cubicBezTo>
                    <a:cubicBezTo>
                      <a:pt x="10301" y="42521"/>
                      <a:pt x="9333" y="42521"/>
                      <a:pt x="8848" y="43005"/>
                    </a:cubicBezTo>
                    <a:cubicBezTo>
                      <a:pt x="8364" y="43005"/>
                      <a:pt x="8364" y="43973"/>
                      <a:pt x="8364" y="44456"/>
                    </a:cubicBezTo>
                    <a:cubicBezTo>
                      <a:pt x="8364" y="45425"/>
                      <a:pt x="9333" y="46393"/>
                      <a:pt x="10786" y="46393"/>
                    </a:cubicBezTo>
                    <a:cubicBezTo>
                      <a:pt x="18537" y="48813"/>
                      <a:pt x="27742" y="49781"/>
                      <a:pt x="36947" y="49297"/>
                    </a:cubicBezTo>
                    <a:lnTo>
                      <a:pt x="36947" y="49297"/>
                    </a:lnTo>
                    <a:close/>
                  </a:path>
                </a:pathLst>
              </a:custGeom>
              <a:solidFill>
                <a:srgbClr val="000000"/>
              </a:solidFill>
              <a:ln w="4840" cap="flat">
                <a:noFill/>
                <a:prstDash val="solid"/>
                <a:miter/>
              </a:ln>
            </p:spPr>
            <p:txBody>
              <a:bodyPr rtlCol="0" anchor="ctr"/>
              <a:lstStyle/>
              <a:p>
                <a:endParaRPr lang="fr-FR"/>
              </a:p>
            </p:txBody>
          </p:sp>
          <p:sp>
            <p:nvSpPr>
              <p:cNvPr id="1766" name="Forme libre 1765">
                <a:extLst>
                  <a:ext uri="{FF2B5EF4-FFF2-40B4-BE49-F238E27FC236}">
                    <a16:creationId xmlns:a16="http://schemas.microsoft.com/office/drawing/2014/main" id="{745DE5C3-3C06-CA9B-87EA-244546B8A151}"/>
                  </a:ext>
                </a:extLst>
              </p:cNvPr>
              <p:cNvSpPr/>
              <p:nvPr/>
            </p:nvSpPr>
            <p:spPr>
              <a:xfrm>
                <a:off x="7265831" y="7632430"/>
                <a:ext cx="283852" cy="482068"/>
              </a:xfrm>
              <a:custGeom>
                <a:avLst/>
                <a:gdLst>
                  <a:gd name="connsiteX0" fmla="*/ 284929 w 283852"/>
                  <a:gd name="connsiteY0" fmla="*/ 255309 h 482068"/>
                  <a:gd name="connsiteX1" fmla="*/ 186099 w 283852"/>
                  <a:gd name="connsiteY1" fmla="*/ 215618 h 482068"/>
                  <a:gd name="connsiteX2" fmla="*/ 183677 w 283852"/>
                  <a:gd name="connsiteY2" fmla="*/ 215618 h 482068"/>
                  <a:gd name="connsiteX3" fmla="*/ 33009 w 283852"/>
                  <a:gd name="connsiteY3" fmla="*/ 6510 h 482068"/>
                  <a:gd name="connsiteX4" fmla="*/ 11693 w 283852"/>
                  <a:gd name="connsiteY4" fmla="*/ 2154 h 482068"/>
                  <a:gd name="connsiteX5" fmla="*/ 134746 w 283852"/>
                  <a:gd name="connsiteY5" fmla="*/ 288225 h 482068"/>
                  <a:gd name="connsiteX6" fmla="*/ 111977 w 283852"/>
                  <a:gd name="connsiteY6" fmla="*/ 408267 h 482068"/>
                  <a:gd name="connsiteX7" fmla="*/ 124572 w 283852"/>
                  <a:gd name="connsiteY7" fmla="*/ 478938 h 482068"/>
                  <a:gd name="connsiteX8" fmla="*/ 251017 w 283852"/>
                  <a:gd name="connsiteY8" fmla="*/ 473129 h 482068"/>
                  <a:gd name="connsiteX9" fmla="*/ 260222 w 283852"/>
                  <a:gd name="connsiteY9" fmla="*/ 386485 h 482068"/>
                  <a:gd name="connsiteX10" fmla="*/ 284929 w 283852"/>
                  <a:gd name="connsiteY10" fmla="*/ 255309 h 482068"/>
                  <a:gd name="connsiteX11" fmla="*/ 284929 w 283852"/>
                  <a:gd name="connsiteY11" fmla="*/ 255309 h 482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852" h="482068">
                    <a:moveTo>
                      <a:pt x="284929" y="255309"/>
                    </a:moveTo>
                    <a:cubicBezTo>
                      <a:pt x="269427" y="205453"/>
                      <a:pt x="221465" y="200613"/>
                      <a:pt x="186099" y="215618"/>
                    </a:cubicBezTo>
                    <a:lnTo>
                      <a:pt x="183677" y="215618"/>
                    </a:lnTo>
                    <a:cubicBezTo>
                      <a:pt x="32040" y="202548"/>
                      <a:pt x="33009" y="6510"/>
                      <a:pt x="33009" y="6510"/>
                    </a:cubicBezTo>
                    <a:cubicBezTo>
                      <a:pt x="25742" y="6995"/>
                      <a:pt x="17991" y="5542"/>
                      <a:pt x="11693" y="2154"/>
                    </a:cubicBezTo>
                    <a:cubicBezTo>
                      <a:pt x="-28517" y="171085"/>
                      <a:pt x="73704" y="257246"/>
                      <a:pt x="134746" y="288225"/>
                    </a:cubicBezTo>
                    <a:cubicBezTo>
                      <a:pt x="124572" y="330336"/>
                      <a:pt x="120212" y="383097"/>
                      <a:pt x="111977" y="408267"/>
                    </a:cubicBezTo>
                    <a:cubicBezTo>
                      <a:pt x="92113" y="468289"/>
                      <a:pt x="124572" y="478938"/>
                      <a:pt x="124572" y="478938"/>
                    </a:cubicBezTo>
                    <a:cubicBezTo>
                      <a:pt x="154125" y="489587"/>
                      <a:pt x="220496" y="482326"/>
                      <a:pt x="251017" y="473129"/>
                    </a:cubicBezTo>
                    <a:cubicBezTo>
                      <a:pt x="272333" y="466837"/>
                      <a:pt x="267489" y="442635"/>
                      <a:pt x="260222" y="386485"/>
                    </a:cubicBezTo>
                    <a:cubicBezTo>
                      <a:pt x="253924" y="328400"/>
                      <a:pt x="294618" y="284352"/>
                      <a:pt x="284929" y="255309"/>
                    </a:cubicBezTo>
                    <a:lnTo>
                      <a:pt x="284929" y="255309"/>
                    </a:lnTo>
                    <a:close/>
                  </a:path>
                </a:pathLst>
              </a:custGeom>
              <a:solidFill>
                <a:srgbClr val="FFFFFF"/>
              </a:solidFill>
              <a:ln w="4840" cap="flat">
                <a:noFill/>
                <a:prstDash val="solid"/>
                <a:miter/>
              </a:ln>
            </p:spPr>
            <p:txBody>
              <a:bodyPr rtlCol="0" anchor="ctr"/>
              <a:lstStyle/>
              <a:p>
                <a:endParaRPr lang="fr-FR"/>
              </a:p>
            </p:txBody>
          </p:sp>
          <p:sp>
            <p:nvSpPr>
              <p:cNvPr id="1767" name="Forme libre 1766">
                <a:extLst>
                  <a:ext uri="{FF2B5EF4-FFF2-40B4-BE49-F238E27FC236}">
                    <a16:creationId xmlns:a16="http://schemas.microsoft.com/office/drawing/2014/main" id="{43777576-3384-8454-5341-E54AB33E5C74}"/>
                  </a:ext>
                </a:extLst>
              </p:cNvPr>
              <p:cNvSpPr/>
              <p:nvPr/>
            </p:nvSpPr>
            <p:spPr>
              <a:xfrm>
                <a:off x="7262635" y="7629041"/>
                <a:ext cx="287952" cy="486948"/>
              </a:xfrm>
              <a:custGeom>
                <a:avLst/>
                <a:gdLst>
                  <a:gd name="connsiteX0" fmla="*/ 169431 w 287952"/>
                  <a:gd name="connsiteY0" fmla="*/ 489103 h 486948"/>
                  <a:gd name="connsiteX1" fmla="*/ 127283 w 287952"/>
                  <a:gd name="connsiteY1" fmla="*/ 483778 h 486948"/>
                  <a:gd name="connsiteX2" fmla="*/ 112265 w 287952"/>
                  <a:gd name="connsiteY2" fmla="*/ 469741 h 486948"/>
                  <a:gd name="connsiteX3" fmla="*/ 113234 w 287952"/>
                  <a:gd name="connsiteY3" fmla="*/ 410204 h 486948"/>
                  <a:gd name="connsiteX4" fmla="*/ 124376 w 287952"/>
                  <a:gd name="connsiteY4" fmla="*/ 352602 h 486948"/>
                  <a:gd name="connsiteX5" fmla="*/ 135035 w 287952"/>
                  <a:gd name="connsiteY5" fmla="*/ 292097 h 486948"/>
                  <a:gd name="connsiteX6" fmla="*/ 37173 w 287952"/>
                  <a:gd name="connsiteY6" fmla="*/ 201581 h 486948"/>
                  <a:gd name="connsiteX7" fmla="*/ 9559 w 287952"/>
                  <a:gd name="connsiteY7" fmla="*/ 3606 h 486948"/>
                  <a:gd name="connsiteX8" fmla="*/ 10528 w 287952"/>
                  <a:gd name="connsiteY8" fmla="*/ 2154 h 486948"/>
                  <a:gd name="connsiteX9" fmla="*/ 12466 w 287952"/>
                  <a:gd name="connsiteY9" fmla="*/ 2154 h 486948"/>
                  <a:gd name="connsiteX10" fmla="*/ 35236 w 287952"/>
                  <a:gd name="connsiteY10" fmla="*/ 6994 h 486948"/>
                  <a:gd name="connsiteX11" fmla="*/ 36689 w 287952"/>
                  <a:gd name="connsiteY11" fmla="*/ 7478 h 486948"/>
                  <a:gd name="connsiteX12" fmla="*/ 37173 w 287952"/>
                  <a:gd name="connsiteY12" fmla="*/ 8931 h 486948"/>
                  <a:gd name="connsiteX13" fmla="*/ 55583 w 287952"/>
                  <a:gd name="connsiteY13" fmla="*/ 107676 h 486948"/>
                  <a:gd name="connsiteX14" fmla="*/ 185903 w 287952"/>
                  <a:gd name="connsiteY14" fmla="*/ 215618 h 486948"/>
                  <a:gd name="connsiteX15" fmla="*/ 187841 w 287952"/>
                  <a:gd name="connsiteY15" fmla="*/ 215618 h 486948"/>
                  <a:gd name="connsiteX16" fmla="*/ 188325 w 287952"/>
                  <a:gd name="connsiteY16" fmla="*/ 215618 h 486948"/>
                  <a:gd name="connsiteX17" fmla="*/ 254212 w 287952"/>
                  <a:gd name="connsiteY17" fmla="*/ 214650 h 486948"/>
                  <a:gd name="connsiteX18" fmla="*/ 289094 w 287952"/>
                  <a:gd name="connsiteY18" fmla="*/ 257246 h 486948"/>
                  <a:gd name="connsiteX19" fmla="*/ 279889 w 287952"/>
                  <a:gd name="connsiteY19" fmla="*/ 308071 h 486948"/>
                  <a:gd name="connsiteX20" fmla="*/ 264870 w 287952"/>
                  <a:gd name="connsiteY20" fmla="*/ 388422 h 486948"/>
                  <a:gd name="connsiteX21" fmla="*/ 266808 w 287952"/>
                  <a:gd name="connsiteY21" fmla="*/ 403427 h 486948"/>
                  <a:gd name="connsiteX22" fmla="*/ 253728 w 287952"/>
                  <a:gd name="connsiteY22" fmla="*/ 477486 h 486948"/>
                  <a:gd name="connsiteX23" fmla="*/ 169431 w 287952"/>
                  <a:gd name="connsiteY23" fmla="*/ 489103 h 486948"/>
                  <a:gd name="connsiteX24" fmla="*/ 169431 w 287952"/>
                  <a:gd name="connsiteY24" fmla="*/ 489103 h 486948"/>
                  <a:gd name="connsiteX25" fmla="*/ 14403 w 287952"/>
                  <a:gd name="connsiteY25" fmla="*/ 7478 h 486948"/>
                  <a:gd name="connsiteX26" fmla="*/ 139395 w 287952"/>
                  <a:gd name="connsiteY26" fmla="*/ 289677 h 486948"/>
                  <a:gd name="connsiteX27" fmla="*/ 140363 w 287952"/>
                  <a:gd name="connsiteY27" fmla="*/ 292097 h 486948"/>
                  <a:gd name="connsiteX28" fmla="*/ 129221 w 287952"/>
                  <a:gd name="connsiteY28" fmla="*/ 354055 h 486948"/>
                  <a:gd name="connsiteX29" fmla="*/ 117594 w 287952"/>
                  <a:gd name="connsiteY29" fmla="*/ 412140 h 486948"/>
                  <a:gd name="connsiteX30" fmla="*/ 128737 w 287952"/>
                  <a:gd name="connsiteY30" fmla="*/ 479906 h 486948"/>
                  <a:gd name="connsiteX31" fmla="*/ 253728 w 287952"/>
                  <a:gd name="connsiteY31" fmla="*/ 473614 h 486948"/>
                  <a:gd name="connsiteX32" fmla="*/ 263417 w 287952"/>
                  <a:gd name="connsiteY32" fmla="*/ 403911 h 486948"/>
                  <a:gd name="connsiteX33" fmla="*/ 261479 w 287952"/>
                  <a:gd name="connsiteY33" fmla="*/ 388906 h 486948"/>
                  <a:gd name="connsiteX34" fmla="*/ 276497 w 287952"/>
                  <a:gd name="connsiteY34" fmla="*/ 306618 h 486948"/>
                  <a:gd name="connsiteX35" fmla="*/ 285702 w 287952"/>
                  <a:gd name="connsiteY35" fmla="*/ 258698 h 486948"/>
                  <a:gd name="connsiteX36" fmla="*/ 252759 w 287952"/>
                  <a:gd name="connsiteY36" fmla="*/ 218522 h 486948"/>
                  <a:gd name="connsiteX37" fmla="*/ 189779 w 287952"/>
                  <a:gd name="connsiteY37" fmla="*/ 219974 h 486948"/>
                  <a:gd name="connsiteX38" fmla="*/ 188810 w 287952"/>
                  <a:gd name="connsiteY38" fmla="*/ 219974 h 486948"/>
                  <a:gd name="connsiteX39" fmla="*/ 187841 w 287952"/>
                  <a:gd name="connsiteY39" fmla="*/ 219974 h 486948"/>
                  <a:gd name="connsiteX40" fmla="*/ 186387 w 287952"/>
                  <a:gd name="connsiteY40" fmla="*/ 219974 h 486948"/>
                  <a:gd name="connsiteX41" fmla="*/ 52192 w 287952"/>
                  <a:gd name="connsiteY41" fmla="*/ 109128 h 486948"/>
                  <a:gd name="connsiteX42" fmla="*/ 33782 w 287952"/>
                  <a:gd name="connsiteY42" fmla="*/ 10867 h 486948"/>
                  <a:gd name="connsiteX43" fmla="*/ 14403 w 287952"/>
                  <a:gd name="connsiteY43" fmla="*/ 7478 h 486948"/>
                  <a:gd name="connsiteX44" fmla="*/ 14403 w 287952"/>
                  <a:gd name="connsiteY44" fmla="*/ 7478 h 486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87952" h="486948">
                    <a:moveTo>
                      <a:pt x="169431" y="489103"/>
                    </a:moveTo>
                    <a:cubicBezTo>
                      <a:pt x="152960" y="489103"/>
                      <a:pt x="137457" y="487651"/>
                      <a:pt x="127283" y="483778"/>
                    </a:cubicBezTo>
                    <a:cubicBezTo>
                      <a:pt x="120985" y="481358"/>
                      <a:pt x="115656" y="476034"/>
                      <a:pt x="112265" y="469741"/>
                    </a:cubicBezTo>
                    <a:cubicBezTo>
                      <a:pt x="104513" y="455704"/>
                      <a:pt x="104998" y="435374"/>
                      <a:pt x="113234" y="410204"/>
                    </a:cubicBezTo>
                    <a:cubicBezTo>
                      <a:pt x="117594" y="397134"/>
                      <a:pt x="120985" y="375837"/>
                      <a:pt x="124376" y="352602"/>
                    </a:cubicBezTo>
                    <a:cubicBezTo>
                      <a:pt x="127768" y="332273"/>
                      <a:pt x="130674" y="311459"/>
                      <a:pt x="135035" y="292097"/>
                    </a:cubicBezTo>
                    <a:cubicBezTo>
                      <a:pt x="110811" y="279512"/>
                      <a:pt x="67694" y="251921"/>
                      <a:pt x="37173" y="201581"/>
                    </a:cubicBezTo>
                    <a:cubicBezTo>
                      <a:pt x="3746" y="146400"/>
                      <a:pt x="-5459" y="80085"/>
                      <a:pt x="9559" y="3606"/>
                    </a:cubicBezTo>
                    <a:cubicBezTo>
                      <a:pt x="9559" y="3122"/>
                      <a:pt x="10043" y="2154"/>
                      <a:pt x="10528" y="2154"/>
                    </a:cubicBezTo>
                    <a:cubicBezTo>
                      <a:pt x="11012" y="2154"/>
                      <a:pt x="11981" y="2154"/>
                      <a:pt x="12466" y="2154"/>
                    </a:cubicBezTo>
                    <a:cubicBezTo>
                      <a:pt x="19733" y="5543"/>
                      <a:pt x="27484" y="6994"/>
                      <a:pt x="35236" y="6994"/>
                    </a:cubicBezTo>
                    <a:cubicBezTo>
                      <a:pt x="35720" y="6994"/>
                      <a:pt x="36204" y="6994"/>
                      <a:pt x="36689" y="7478"/>
                    </a:cubicBezTo>
                    <a:cubicBezTo>
                      <a:pt x="37173" y="7963"/>
                      <a:pt x="37173" y="8447"/>
                      <a:pt x="37173" y="8931"/>
                    </a:cubicBezTo>
                    <a:cubicBezTo>
                      <a:pt x="38142" y="42814"/>
                      <a:pt x="43956" y="76213"/>
                      <a:pt x="55583" y="107676"/>
                    </a:cubicBezTo>
                    <a:cubicBezTo>
                      <a:pt x="80290" y="173990"/>
                      <a:pt x="123892" y="210293"/>
                      <a:pt x="185903" y="215618"/>
                    </a:cubicBezTo>
                    <a:lnTo>
                      <a:pt x="187841" y="215618"/>
                    </a:lnTo>
                    <a:lnTo>
                      <a:pt x="188325" y="215618"/>
                    </a:lnTo>
                    <a:cubicBezTo>
                      <a:pt x="210610" y="206421"/>
                      <a:pt x="235318" y="205937"/>
                      <a:pt x="254212" y="214650"/>
                    </a:cubicBezTo>
                    <a:cubicBezTo>
                      <a:pt x="271168" y="222394"/>
                      <a:pt x="283280" y="236916"/>
                      <a:pt x="289094" y="257246"/>
                    </a:cubicBezTo>
                    <a:cubicBezTo>
                      <a:pt x="293453" y="271283"/>
                      <a:pt x="287156" y="288224"/>
                      <a:pt x="279889" y="308071"/>
                    </a:cubicBezTo>
                    <a:cubicBezTo>
                      <a:pt x="271168" y="331304"/>
                      <a:pt x="261479" y="357927"/>
                      <a:pt x="264870" y="388422"/>
                    </a:cubicBezTo>
                    <a:cubicBezTo>
                      <a:pt x="265355" y="393746"/>
                      <a:pt x="266324" y="398587"/>
                      <a:pt x="266808" y="403427"/>
                    </a:cubicBezTo>
                    <a:cubicBezTo>
                      <a:pt x="272622" y="449895"/>
                      <a:pt x="275528" y="471193"/>
                      <a:pt x="253728" y="477486"/>
                    </a:cubicBezTo>
                    <a:cubicBezTo>
                      <a:pt x="234834" y="484262"/>
                      <a:pt x="199468" y="489103"/>
                      <a:pt x="169431" y="489103"/>
                    </a:cubicBezTo>
                    <a:lnTo>
                      <a:pt x="169431" y="489103"/>
                    </a:lnTo>
                    <a:close/>
                    <a:moveTo>
                      <a:pt x="14403" y="7478"/>
                    </a:moveTo>
                    <a:cubicBezTo>
                      <a:pt x="-20478" y="192868"/>
                      <a:pt x="101122" y="270315"/>
                      <a:pt x="139395" y="289677"/>
                    </a:cubicBezTo>
                    <a:cubicBezTo>
                      <a:pt x="140363" y="290161"/>
                      <a:pt x="140848" y="291129"/>
                      <a:pt x="140363" y="292097"/>
                    </a:cubicBezTo>
                    <a:cubicBezTo>
                      <a:pt x="136003" y="311459"/>
                      <a:pt x="132128" y="333241"/>
                      <a:pt x="129221" y="354055"/>
                    </a:cubicBezTo>
                    <a:cubicBezTo>
                      <a:pt x="125830" y="377289"/>
                      <a:pt x="122439" y="399071"/>
                      <a:pt x="117594" y="412140"/>
                    </a:cubicBezTo>
                    <a:cubicBezTo>
                      <a:pt x="98700" y="468773"/>
                      <a:pt x="127283" y="479422"/>
                      <a:pt x="128737" y="479906"/>
                    </a:cubicBezTo>
                    <a:cubicBezTo>
                      <a:pt x="157320" y="490555"/>
                      <a:pt x="223206" y="483295"/>
                      <a:pt x="253728" y="473614"/>
                    </a:cubicBezTo>
                    <a:cubicBezTo>
                      <a:pt x="271652" y="468289"/>
                      <a:pt x="269230" y="449411"/>
                      <a:pt x="263417" y="403911"/>
                    </a:cubicBezTo>
                    <a:cubicBezTo>
                      <a:pt x="262933" y="399555"/>
                      <a:pt x="261963" y="394230"/>
                      <a:pt x="261479" y="388906"/>
                    </a:cubicBezTo>
                    <a:cubicBezTo>
                      <a:pt x="257604" y="356959"/>
                      <a:pt x="268261" y="328884"/>
                      <a:pt x="276497" y="306618"/>
                    </a:cubicBezTo>
                    <a:cubicBezTo>
                      <a:pt x="283280" y="287740"/>
                      <a:pt x="289578" y="271283"/>
                      <a:pt x="285702" y="258698"/>
                    </a:cubicBezTo>
                    <a:cubicBezTo>
                      <a:pt x="279404" y="239336"/>
                      <a:pt x="268746" y="226267"/>
                      <a:pt x="252759" y="218522"/>
                    </a:cubicBezTo>
                    <a:cubicBezTo>
                      <a:pt x="234834" y="210293"/>
                      <a:pt x="211580" y="210777"/>
                      <a:pt x="189779" y="219974"/>
                    </a:cubicBezTo>
                    <a:cubicBezTo>
                      <a:pt x="189294" y="219974"/>
                      <a:pt x="189294" y="219974"/>
                      <a:pt x="188810" y="219974"/>
                    </a:cubicBezTo>
                    <a:lnTo>
                      <a:pt x="187841" y="219974"/>
                    </a:lnTo>
                    <a:lnTo>
                      <a:pt x="186387" y="219974"/>
                    </a:lnTo>
                    <a:cubicBezTo>
                      <a:pt x="123407" y="214650"/>
                      <a:pt x="76899" y="176410"/>
                      <a:pt x="52192" y="109128"/>
                    </a:cubicBezTo>
                    <a:cubicBezTo>
                      <a:pt x="41049" y="77665"/>
                      <a:pt x="34751" y="44266"/>
                      <a:pt x="33782" y="10867"/>
                    </a:cubicBezTo>
                    <a:cubicBezTo>
                      <a:pt x="27484" y="11351"/>
                      <a:pt x="20702" y="9899"/>
                      <a:pt x="14403" y="7478"/>
                    </a:cubicBezTo>
                    <a:lnTo>
                      <a:pt x="14403" y="7478"/>
                    </a:lnTo>
                    <a:close/>
                  </a:path>
                </a:pathLst>
              </a:custGeom>
              <a:solidFill>
                <a:srgbClr val="000000"/>
              </a:solidFill>
              <a:ln w="4840" cap="flat">
                <a:noFill/>
                <a:prstDash val="solid"/>
                <a:miter/>
              </a:ln>
            </p:spPr>
            <p:txBody>
              <a:bodyPr rtlCol="0" anchor="ctr"/>
              <a:lstStyle/>
              <a:p>
                <a:endParaRPr lang="fr-FR"/>
              </a:p>
            </p:txBody>
          </p:sp>
          <p:sp>
            <p:nvSpPr>
              <p:cNvPr id="1768" name="Forme libre 1767">
                <a:extLst>
                  <a:ext uri="{FF2B5EF4-FFF2-40B4-BE49-F238E27FC236}">
                    <a16:creationId xmlns:a16="http://schemas.microsoft.com/office/drawing/2014/main" id="{AB35BE1E-6FBF-1084-1EA1-6E1191884035}"/>
                  </a:ext>
                </a:extLst>
              </p:cNvPr>
              <p:cNvSpPr/>
              <p:nvPr/>
            </p:nvSpPr>
            <p:spPr>
              <a:xfrm>
                <a:off x="7431879" y="7680769"/>
                <a:ext cx="135684" cy="120109"/>
              </a:xfrm>
              <a:custGeom>
                <a:avLst/>
                <a:gdLst>
                  <a:gd name="connsiteX0" fmla="*/ 61260 w 135684"/>
                  <a:gd name="connsiteY0" fmla="*/ 37028 h 120109"/>
                  <a:gd name="connsiteX1" fmla="*/ 46241 w 135684"/>
                  <a:gd name="connsiteY1" fmla="*/ 116896 h 120109"/>
                  <a:gd name="connsiteX2" fmla="*/ 20565 w 135684"/>
                  <a:gd name="connsiteY2" fmla="*/ 110603 h 120109"/>
                  <a:gd name="connsiteX3" fmla="*/ 7000 w 135684"/>
                  <a:gd name="connsiteY3" fmla="*/ 64135 h 120109"/>
                  <a:gd name="connsiteX4" fmla="*/ 38006 w 135684"/>
                  <a:gd name="connsiteY4" fmla="*/ 9922 h 120109"/>
                  <a:gd name="connsiteX5" fmla="*/ 92750 w 135684"/>
                  <a:gd name="connsiteY5" fmla="*/ 10406 h 120109"/>
                  <a:gd name="connsiteX6" fmla="*/ 120364 w 135684"/>
                  <a:gd name="connsiteY6" fmla="*/ 56874 h 120109"/>
                  <a:gd name="connsiteX7" fmla="*/ 138289 w 135684"/>
                  <a:gd name="connsiteY7" fmla="*/ 91241 h 120109"/>
                  <a:gd name="connsiteX8" fmla="*/ 119395 w 135684"/>
                  <a:gd name="connsiteY8" fmla="*/ 83980 h 120109"/>
                  <a:gd name="connsiteX9" fmla="*/ 129084 w 135684"/>
                  <a:gd name="connsiteY9" fmla="*/ 115928 h 120109"/>
                  <a:gd name="connsiteX10" fmla="*/ 112128 w 135684"/>
                  <a:gd name="connsiteY10" fmla="*/ 106247 h 120109"/>
                  <a:gd name="connsiteX11" fmla="*/ 115035 w 135684"/>
                  <a:gd name="connsiteY11" fmla="*/ 118832 h 120109"/>
                  <a:gd name="connsiteX12" fmla="*/ 98079 w 135684"/>
                  <a:gd name="connsiteY12" fmla="*/ 114959 h 120109"/>
                  <a:gd name="connsiteX13" fmla="*/ 100501 w 135684"/>
                  <a:gd name="connsiteY13" fmla="*/ 122220 h 120109"/>
                  <a:gd name="connsiteX14" fmla="*/ 51570 w 135684"/>
                  <a:gd name="connsiteY14" fmla="*/ 105279 h 120109"/>
                  <a:gd name="connsiteX15" fmla="*/ 61260 w 135684"/>
                  <a:gd name="connsiteY15" fmla="*/ 37028 h 120109"/>
                  <a:gd name="connsiteX16" fmla="*/ 61260 w 135684"/>
                  <a:gd name="connsiteY16" fmla="*/ 37028 h 120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684" h="120109">
                    <a:moveTo>
                      <a:pt x="61260" y="37028"/>
                    </a:moveTo>
                    <a:lnTo>
                      <a:pt x="46241" y="116896"/>
                    </a:lnTo>
                    <a:cubicBezTo>
                      <a:pt x="46241" y="116896"/>
                      <a:pt x="31708" y="117864"/>
                      <a:pt x="20565" y="110603"/>
                    </a:cubicBezTo>
                    <a:cubicBezTo>
                      <a:pt x="5547" y="100922"/>
                      <a:pt x="-3174" y="79140"/>
                      <a:pt x="7000" y="64135"/>
                    </a:cubicBezTo>
                    <a:cubicBezTo>
                      <a:pt x="24441" y="37028"/>
                      <a:pt x="19112" y="21539"/>
                      <a:pt x="38006" y="9922"/>
                    </a:cubicBezTo>
                    <a:cubicBezTo>
                      <a:pt x="56900" y="-2179"/>
                      <a:pt x="80638" y="1209"/>
                      <a:pt x="92750" y="10406"/>
                    </a:cubicBezTo>
                    <a:cubicBezTo>
                      <a:pt x="107768" y="21539"/>
                      <a:pt x="117942" y="38481"/>
                      <a:pt x="120364" y="56874"/>
                    </a:cubicBezTo>
                    <a:cubicBezTo>
                      <a:pt x="122302" y="69944"/>
                      <a:pt x="128600" y="82045"/>
                      <a:pt x="138289" y="91241"/>
                    </a:cubicBezTo>
                    <a:cubicBezTo>
                      <a:pt x="138289" y="91241"/>
                      <a:pt x="125693" y="88337"/>
                      <a:pt x="119395" y="83980"/>
                    </a:cubicBezTo>
                    <a:cubicBezTo>
                      <a:pt x="119395" y="94146"/>
                      <a:pt x="124725" y="109635"/>
                      <a:pt x="129084" y="115928"/>
                    </a:cubicBezTo>
                    <a:cubicBezTo>
                      <a:pt x="118426" y="111087"/>
                      <a:pt x="118426" y="112055"/>
                      <a:pt x="112128" y="106247"/>
                    </a:cubicBezTo>
                    <a:cubicBezTo>
                      <a:pt x="112613" y="110603"/>
                      <a:pt x="113582" y="114959"/>
                      <a:pt x="115035" y="118832"/>
                    </a:cubicBezTo>
                    <a:cubicBezTo>
                      <a:pt x="115035" y="118832"/>
                      <a:pt x="103892" y="118348"/>
                      <a:pt x="98079" y="114959"/>
                    </a:cubicBezTo>
                    <a:cubicBezTo>
                      <a:pt x="98079" y="117380"/>
                      <a:pt x="98563" y="120284"/>
                      <a:pt x="100501" y="122220"/>
                    </a:cubicBezTo>
                    <a:cubicBezTo>
                      <a:pt x="100501" y="122220"/>
                      <a:pt x="66589" y="122704"/>
                      <a:pt x="51570" y="105279"/>
                    </a:cubicBezTo>
                    <a:cubicBezTo>
                      <a:pt x="36552" y="88821"/>
                      <a:pt x="61260" y="37028"/>
                      <a:pt x="61260" y="37028"/>
                    </a:cubicBezTo>
                    <a:lnTo>
                      <a:pt x="61260" y="37028"/>
                    </a:lnTo>
                    <a:close/>
                  </a:path>
                </a:pathLst>
              </a:custGeom>
              <a:solidFill>
                <a:srgbClr val="000000"/>
              </a:solidFill>
              <a:ln w="4840" cap="flat">
                <a:noFill/>
                <a:prstDash val="solid"/>
                <a:miter/>
              </a:ln>
            </p:spPr>
            <p:txBody>
              <a:bodyPr rtlCol="0" anchor="ctr"/>
              <a:lstStyle/>
              <a:p>
                <a:endParaRPr lang="fr-FR"/>
              </a:p>
            </p:txBody>
          </p:sp>
          <p:sp>
            <p:nvSpPr>
              <p:cNvPr id="1769" name="Forme libre 1768">
                <a:extLst>
                  <a:ext uri="{FF2B5EF4-FFF2-40B4-BE49-F238E27FC236}">
                    <a16:creationId xmlns:a16="http://schemas.microsoft.com/office/drawing/2014/main" id="{554BF84E-AA7D-3AAD-3733-FF7DF21A9BAA}"/>
                  </a:ext>
                </a:extLst>
              </p:cNvPr>
              <p:cNvSpPr/>
              <p:nvPr/>
            </p:nvSpPr>
            <p:spPr>
              <a:xfrm>
                <a:off x="7430102" y="7679151"/>
                <a:ext cx="139716" cy="124629"/>
              </a:xfrm>
              <a:custGeom>
                <a:avLst/>
                <a:gdLst>
                  <a:gd name="connsiteX0" fmla="*/ 101793 w 139716"/>
                  <a:gd name="connsiteY0" fmla="*/ 126742 h 124629"/>
                  <a:gd name="connsiteX1" fmla="*/ 51894 w 139716"/>
                  <a:gd name="connsiteY1" fmla="*/ 109317 h 124629"/>
                  <a:gd name="connsiteX2" fmla="*/ 49956 w 139716"/>
                  <a:gd name="connsiteY2" fmla="*/ 118998 h 124629"/>
                  <a:gd name="connsiteX3" fmla="*/ 48018 w 139716"/>
                  <a:gd name="connsiteY3" fmla="*/ 120934 h 124629"/>
                  <a:gd name="connsiteX4" fmla="*/ 21372 w 139716"/>
                  <a:gd name="connsiteY4" fmla="*/ 114641 h 124629"/>
                  <a:gd name="connsiteX5" fmla="*/ 3447 w 139716"/>
                  <a:gd name="connsiteY5" fmla="*/ 88503 h 124629"/>
                  <a:gd name="connsiteX6" fmla="*/ 7323 w 139716"/>
                  <a:gd name="connsiteY6" fmla="*/ 65269 h 124629"/>
                  <a:gd name="connsiteX7" fmla="*/ 20888 w 139716"/>
                  <a:gd name="connsiteY7" fmla="*/ 36710 h 124629"/>
                  <a:gd name="connsiteX8" fmla="*/ 38813 w 139716"/>
                  <a:gd name="connsiteY8" fmla="*/ 10088 h 124629"/>
                  <a:gd name="connsiteX9" fmla="*/ 95979 w 139716"/>
                  <a:gd name="connsiteY9" fmla="*/ 10571 h 124629"/>
                  <a:gd name="connsiteX10" fmla="*/ 124563 w 139716"/>
                  <a:gd name="connsiteY10" fmla="*/ 58492 h 124629"/>
                  <a:gd name="connsiteX11" fmla="*/ 141519 w 139716"/>
                  <a:gd name="connsiteY11" fmla="*/ 90923 h 124629"/>
                  <a:gd name="connsiteX12" fmla="*/ 142003 w 139716"/>
                  <a:gd name="connsiteY12" fmla="*/ 93344 h 124629"/>
                  <a:gd name="connsiteX13" fmla="*/ 139581 w 139716"/>
                  <a:gd name="connsiteY13" fmla="*/ 94311 h 124629"/>
                  <a:gd name="connsiteX14" fmla="*/ 123594 w 139716"/>
                  <a:gd name="connsiteY14" fmla="*/ 88987 h 124629"/>
                  <a:gd name="connsiteX15" fmla="*/ 132798 w 139716"/>
                  <a:gd name="connsiteY15" fmla="*/ 115609 h 124629"/>
                  <a:gd name="connsiteX16" fmla="*/ 132798 w 139716"/>
                  <a:gd name="connsiteY16" fmla="*/ 118030 h 124629"/>
                  <a:gd name="connsiteX17" fmla="*/ 130376 w 139716"/>
                  <a:gd name="connsiteY17" fmla="*/ 118514 h 124629"/>
                  <a:gd name="connsiteX18" fmla="*/ 124078 w 139716"/>
                  <a:gd name="connsiteY18" fmla="*/ 115609 h 124629"/>
                  <a:gd name="connsiteX19" fmla="*/ 117780 w 139716"/>
                  <a:gd name="connsiteY19" fmla="*/ 112221 h 124629"/>
                  <a:gd name="connsiteX20" fmla="*/ 119718 w 139716"/>
                  <a:gd name="connsiteY20" fmla="*/ 118514 h 124629"/>
                  <a:gd name="connsiteX21" fmla="*/ 119718 w 139716"/>
                  <a:gd name="connsiteY21" fmla="*/ 120450 h 124629"/>
                  <a:gd name="connsiteX22" fmla="*/ 117780 w 139716"/>
                  <a:gd name="connsiteY22" fmla="*/ 121418 h 124629"/>
                  <a:gd name="connsiteX23" fmla="*/ 103246 w 139716"/>
                  <a:gd name="connsiteY23" fmla="*/ 118998 h 124629"/>
                  <a:gd name="connsiteX24" fmla="*/ 104700 w 139716"/>
                  <a:gd name="connsiteY24" fmla="*/ 120934 h 124629"/>
                  <a:gd name="connsiteX25" fmla="*/ 104700 w 139716"/>
                  <a:gd name="connsiteY25" fmla="*/ 123838 h 124629"/>
                  <a:gd name="connsiteX26" fmla="*/ 103246 w 139716"/>
                  <a:gd name="connsiteY26" fmla="*/ 124322 h 124629"/>
                  <a:gd name="connsiteX27" fmla="*/ 101793 w 139716"/>
                  <a:gd name="connsiteY27" fmla="*/ 126742 h 124629"/>
                  <a:gd name="connsiteX28" fmla="*/ 52862 w 139716"/>
                  <a:gd name="connsiteY28" fmla="*/ 103024 h 124629"/>
                  <a:gd name="connsiteX29" fmla="*/ 54800 w 139716"/>
                  <a:gd name="connsiteY29" fmla="*/ 105929 h 124629"/>
                  <a:gd name="connsiteX30" fmla="*/ 97917 w 139716"/>
                  <a:gd name="connsiteY30" fmla="*/ 121902 h 124629"/>
                  <a:gd name="connsiteX31" fmla="*/ 97433 w 139716"/>
                  <a:gd name="connsiteY31" fmla="*/ 116577 h 124629"/>
                  <a:gd name="connsiteX32" fmla="*/ 98402 w 139716"/>
                  <a:gd name="connsiteY32" fmla="*/ 114641 h 124629"/>
                  <a:gd name="connsiteX33" fmla="*/ 100340 w 139716"/>
                  <a:gd name="connsiteY33" fmla="*/ 114641 h 124629"/>
                  <a:gd name="connsiteX34" fmla="*/ 113420 w 139716"/>
                  <a:gd name="connsiteY34" fmla="*/ 118030 h 124629"/>
                  <a:gd name="connsiteX35" fmla="*/ 111482 w 139716"/>
                  <a:gd name="connsiteY35" fmla="*/ 108349 h 124629"/>
                  <a:gd name="connsiteX36" fmla="*/ 112451 w 139716"/>
                  <a:gd name="connsiteY36" fmla="*/ 106413 h 124629"/>
                  <a:gd name="connsiteX37" fmla="*/ 114874 w 139716"/>
                  <a:gd name="connsiteY37" fmla="*/ 106413 h 124629"/>
                  <a:gd name="connsiteX38" fmla="*/ 125047 w 139716"/>
                  <a:gd name="connsiteY38" fmla="*/ 112705 h 124629"/>
                  <a:gd name="connsiteX39" fmla="*/ 125531 w 139716"/>
                  <a:gd name="connsiteY39" fmla="*/ 112705 h 124629"/>
                  <a:gd name="connsiteX40" fmla="*/ 118749 w 139716"/>
                  <a:gd name="connsiteY40" fmla="*/ 85114 h 124629"/>
                  <a:gd name="connsiteX41" fmla="*/ 120687 w 139716"/>
                  <a:gd name="connsiteY41" fmla="*/ 83178 h 124629"/>
                  <a:gd name="connsiteX42" fmla="*/ 122141 w 139716"/>
                  <a:gd name="connsiteY42" fmla="*/ 83663 h 124629"/>
                  <a:gd name="connsiteX43" fmla="*/ 132798 w 139716"/>
                  <a:gd name="connsiteY43" fmla="*/ 88019 h 124629"/>
                  <a:gd name="connsiteX44" fmla="*/ 119718 w 139716"/>
                  <a:gd name="connsiteY44" fmla="*/ 58492 h 124629"/>
                  <a:gd name="connsiteX45" fmla="*/ 93073 w 139716"/>
                  <a:gd name="connsiteY45" fmla="*/ 13476 h 124629"/>
                  <a:gd name="connsiteX46" fmla="*/ 40751 w 139716"/>
                  <a:gd name="connsiteY46" fmla="*/ 12992 h 124629"/>
                  <a:gd name="connsiteX47" fmla="*/ 24279 w 139716"/>
                  <a:gd name="connsiteY47" fmla="*/ 37194 h 124629"/>
                  <a:gd name="connsiteX48" fmla="*/ 10714 w 139716"/>
                  <a:gd name="connsiteY48" fmla="*/ 66721 h 124629"/>
                  <a:gd name="connsiteX49" fmla="*/ 7323 w 139716"/>
                  <a:gd name="connsiteY49" fmla="*/ 86567 h 124629"/>
                  <a:gd name="connsiteX50" fmla="*/ 23310 w 139716"/>
                  <a:gd name="connsiteY50" fmla="*/ 110285 h 124629"/>
                  <a:gd name="connsiteX51" fmla="*/ 45595 w 139716"/>
                  <a:gd name="connsiteY51" fmla="*/ 116093 h 124629"/>
                  <a:gd name="connsiteX52" fmla="*/ 48018 w 139716"/>
                  <a:gd name="connsiteY52" fmla="*/ 103024 h 124629"/>
                  <a:gd name="connsiteX53" fmla="*/ 60614 w 139716"/>
                  <a:gd name="connsiteY53" fmla="*/ 37194 h 124629"/>
                  <a:gd name="connsiteX54" fmla="*/ 63521 w 139716"/>
                  <a:gd name="connsiteY54" fmla="*/ 35742 h 124629"/>
                  <a:gd name="connsiteX55" fmla="*/ 64974 w 139716"/>
                  <a:gd name="connsiteY55" fmla="*/ 38162 h 124629"/>
                  <a:gd name="connsiteX56" fmla="*/ 52862 w 139716"/>
                  <a:gd name="connsiteY56" fmla="*/ 103024 h 124629"/>
                  <a:gd name="connsiteX57" fmla="*/ 56738 w 139716"/>
                  <a:gd name="connsiteY57" fmla="*/ 60428 h 124629"/>
                  <a:gd name="connsiteX58" fmla="*/ 50440 w 139716"/>
                  <a:gd name="connsiteY58" fmla="*/ 92859 h 124629"/>
                  <a:gd name="connsiteX59" fmla="*/ 56738 w 139716"/>
                  <a:gd name="connsiteY59" fmla="*/ 60428 h 124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39716" h="124629">
                    <a:moveTo>
                      <a:pt x="101793" y="126742"/>
                    </a:moveTo>
                    <a:cubicBezTo>
                      <a:pt x="97917" y="126742"/>
                      <a:pt x="66912" y="126258"/>
                      <a:pt x="51894" y="109317"/>
                    </a:cubicBezTo>
                    <a:lnTo>
                      <a:pt x="49956" y="118998"/>
                    </a:lnTo>
                    <a:cubicBezTo>
                      <a:pt x="49956" y="119966"/>
                      <a:pt x="48987" y="120934"/>
                      <a:pt x="48018" y="120934"/>
                    </a:cubicBezTo>
                    <a:cubicBezTo>
                      <a:pt x="47533" y="120934"/>
                      <a:pt x="32515" y="121902"/>
                      <a:pt x="21372" y="114641"/>
                    </a:cubicBezTo>
                    <a:cubicBezTo>
                      <a:pt x="12168" y="108349"/>
                      <a:pt x="5870" y="99152"/>
                      <a:pt x="3447" y="88503"/>
                    </a:cubicBezTo>
                    <a:cubicBezTo>
                      <a:pt x="1509" y="80274"/>
                      <a:pt x="2963" y="72045"/>
                      <a:pt x="7323" y="65269"/>
                    </a:cubicBezTo>
                    <a:cubicBezTo>
                      <a:pt x="13137" y="56556"/>
                      <a:pt x="17497" y="46875"/>
                      <a:pt x="20888" y="36710"/>
                    </a:cubicBezTo>
                    <a:cubicBezTo>
                      <a:pt x="24764" y="26061"/>
                      <a:pt x="27670" y="17348"/>
                      <a:pt x="38813" y="10088"/>
                    </a:cubicBezTo>
                    <a:cubicBezTo>
                      <a:pt x="58191" y="-2014"/>
                      <a:pt x="82899" y="891"/>
                      <a:pt x="95979" y="10571"/>
                    </a:cubicBezTo>
                    <a:cubicBezTo>
                      <a:pt x="111482" y="22189"/>
                      <a:pt x="121656" y="39130"/>
                      <a:pt x="124563" y="58492"/>
                    </a:cubicBezTo>
                    <a:cubicBezTo>
                      <a:pt x="126501" y="71077"/>
                      <a:pt x="132314" y="82694"/>
                      <a:pt x="141519" y="90923"/>
                    </a:cubicBezTo>
                    <a:cubicBezTo>
                      <a:pt x="142488" y="91407"/>
                      <a:pt x="142488" y="92859"/>
                      <a:pt x="142003" y="93344"/>
                    </a:cubicBezTo>
                    <a:cubicBezTo>
                      <a:pt x="141519" y="94311"/>
                      <a:pt x="140550" y="94795"/>
                      <a:pt x="139581" y="94311"/>
                    </a:cubicBezTo>
                    <a:cubicBezTo>
                      <a:pt x="134252" y="92859"/>
                      <a:pt x="128923" y="91407"/>
                      <a:pt x="123594" y="88987"/>
                    </a:cubicBezTo>
                    <a:cubicBezTo>
                      <a:pt x="124563" y="98668"/>
                      <a:pt x="128923" y="110769"/>
                      <a:pt x="132798" y="115609"/>
                    </a:cubicBezTo>
                    <a:cubicBezTo>
                      <a:pt x="133283" y="116577"/>
                      <a:pt x="133283" y="117546"/>
                      <a:pt x="132798" y="118030"/>
                    </a:cubicBezTo>
                    <a:cubicBezTo>
                      <a:pt x="132314" y="118514"/>
                      <a:pt x="130860" y="118998"/>
                      <a:pt x="130376" y="118514"/>
                    </a:cubicBezTo>
                    <a:cubicBezTo>
                      <a:pt x="127469" y="117061"/>
                      <a:pt x="125531" y="116577"/>
                      <a:pt x="124078" y="115609"/>
                    </a:cubicBezTo>
                    <a:cubicBezTo>
                      <a:pt x="122141" y="114641"/>
                      <a:pt x="119718" y="113673"/>
                      <a:pt x="117780" y="112221"/>
                    </a:cubicBezTo>
                    <a:cubicBezTo>
                      <a:pt x="118265" y="114157"/>
                      <a:pt x="118749" y="116577"/>
                      <a:pt x="119718" y="118514"/>
                    </a:cubicBezTo>
                    <a:cubicBezTo>
                      <a:pt x="119718" y="118998"/>
                      <a:pt x="119718" y="119966"/>
                      <a:pt x="119718" y="120450"/>
                    </a:cubicBezTo>
                    <a:cubicBezTo>
                      <a:pt x="119234" y="120934"/>
                      <a:pt x="118749" y="121418"/>
                      <a:pt x="117780" y="121418"/>
                    </a:cubicBezTo>
                    <a:cubicBezTo>
                      <a:pt x="112936" y="121418"/>
                      <a:pt x="108091" y="120450"/>
                      <a:pt x="103246" y="118998"/>
                    </a:cubicBezTo>
                    <a:cubicBezTo>
                      <a:pt x="103246" y="119966"/>
                      <a:pt x="104215" y="120450"/>
                      <a:pt x="104700" y="120934"/>
                    </a:cubicBezTo>
                    <a:cubicBezTo>
                      <a:pt x="105669" y="121902"/>
                      <a:pt x="105669" y="122870"/>
                      <a:pt x="104700" y="123838"/>
                    </a:cubicBezTo>
                    <a:cubicBezTo>
                      <a:pt x="104215" y="124322"/>
                      <a:pt x="103731" y="124322"/>
                      <a:pt x="103246" y="124322"/>
                    </a:cubicBezTo>
                    <a:lnTo>
                      <a:pt x="101793" y="126742"/>
                    </a:lnTo>
                    <a:close/>
                    <a:moveTo>
                      <a:pt x="52862" y="103024"/>
                    </a:moveTo>
                    <a:cubicBezTo>
                      <a:pt x="53347" y="103992"/>
                      <a:pt x="53832" y="104960"/>
                      <a:pt x="54800" y="105929"/>
                    </a:cubicBezTo>
                    <a:cubicBezTo>
                      <a:pt x="65943" y="118998"/>
                      <a:pt x="89197" y="121418"/>
                      <a:pt x="97917" y="121902"/>
                    </a:cubicBezTo>
                    <a:cubicBezTo>
                      <a:pt x="97433" y="119966"/>
                      <a:pt x="96948" y="118514"/>
                      <a:pt x="97433" y="116577"/>
                    </a:cubicBezTo>
                    <a:cubicBezTo>
                      <a:pt x="97433" y="116093"/>
                      <a:pt x="97917" y="115126"/>
                      <a:pt x="98402" y="114641"/>
                    </a:cubicBezTo>
                    <a:cubicBezTo>
                      <a:pt x="98886" y="114157"/>
                      <a:pt x="99855" y="114157"/>
                      <a:pt x="100340" y="114641"/>
                    </a:cubicBezTo>
                    <a:cubicBezTo>
                      <a:pt x="104215" y="116577"/>
                      <a:pt x="109060" y="117546"/>
                      <a:pt x="113420" y="118030"/>
                    </a:cubicBezTo>
                    <a:cubicBezTo>
                      <a:pt x="112451" y="114641"/>
                      <a:pt x="111482" y="111737"/>
                      <a:pt x="111482" y="108349"/>
                    </a:cubicBezTo>
                    <a:cubicBezTo>
                      <a:pt x="111482" y="107380"/>
                      <a:pt x="111967" y="106413"/>
                      <a:pt x="112451" y="106413"/>
                    </a:cubicBezTo>
                    <a:cubicBezTo>
                      <a:pt x="113420" y="105929"/>
                      <a:pt x="114389" y="106413"/>
                      <a:pt x="114874" y="106413"/>
                    </a:cubicBezTo>
                    <a:cubicBezTo>
                      <a:pt x="117780" y="109317"/>
                      <a:pt x="121171" y="111253"/>
                      <a:pt x="125047" y="112705"/>
                    </a:cubicBezTo>
                    <a:lnTo>
                      <a:pt x="125531" y="112705"/>
                    </a:lnTo>
                    <a:cubicBezTo>
                      <a:pt x="121656" y="103992"/>
                      <a:pt x="119234" y="94795"/>
                      <a:pt x="118749" y="85114"/>
                    </a:cubicBezTo>
                    <a:cubicBezTo>
                      <a:pt x="118749" y="83663"/>
                      <a:pt x="119718" y="83178"/>
                      <a:pt x="120687" y="83178"/>
                    </a:cubicBezTo>
                    <a:cubicBezTo>
                      <a:pt x="121171" y="83178"/>
                      <a:pt x="121656" y="83178"/>
                      <a:pt x="122141" y="83663"/>
                    </a:cubicBezTo>
                    <a:cubicBezTo>
                      <a:pt x="125531" y="85598"/>
                      <a:pt x="128923" y="87051"/>
                      <a:pt x="132798" y="88019"/>
                    </a:cubicBezTo>
                    <a:cubicBezTo>
                      <a:pt x="126016" y="79306"/>
                      <a:pt x="121656" y="69141"/>
                      <a:pt x="119718" y="58492"/>
                    </a:cubicBezTo>
                    <a:cubicBezTo>
                      <a:pt x="117296" y="40583"/>
                      <a:pt x="107607" y="24125"/>
                      <a:pt x="93073" y="13476"/>
                    </a:cubicBezTo>
                    <a:cubicBezTo>
                      <a:pt x="81446" y="4763"/>
                      <a:pt x="58676" y="1859"/>
                      <a:pt x="40751" y="12992"/>
                    </a:cubicBezTo>
                    <a:cubicBezTo>
                      <a:pt x="30577" y="19284"/>
                      <a:pt x="28155" y="27029"/>
                      <a:pt x="24279" y="37194"/>
                    </a:cubicBezTo>
                    <a:cubicBezTo>
                      <a:pt x="20888" y="47843"/>
                      <a:pt x="16528" y="57524"/>
                      <a:pt x="10714" y="66721"/>
                    </a:cubicBezTo>
                    <a:cubicBezTo>
                      <a:pt x="6838" y="72529"/>
                      <a:pt x="5870" y="79790"/>
                      <a:pt x="7323" y="86567"/>
                    </a:cubicBezTo>
                    <a:cubicBezTo>
                      <a:pt x="9261" y="96248"/>
                      <a:pt x="15074" y="104476"/>
                      <a:pt x="23310" y="110285"/>
                    </a:cubicBezTo>
                    <a:cubicBezTo>
                      <a:pt x="31546" y="115609"/>
                      <a:pt x="41720" y="116093"/>
                      <a:pt x="45595" y="116093"/>
                    </a:cubicBezTo>
                    <a:lnTo>
                      <a:pt x="48018" y="103024"/>
                    </a:lnTo>
                    <a:cubicBezTo>
                      <a:pt x="39298" y="81726"/>
                      <a:pt x="59645" y="39130"/>
                      <a:pt x="60614" y="37194"/>
                    </a:cubicBezTo>
                    <a:cubicBezTo>
                      <a:pt x="61098" y="36226"/>
                      <a:pt x="62551" y="35258"/>
                      <a:pt x="63521" y="35742"/>
                    </a:cubicBezTo>
                    <a:cubicBezTo>
                      <a:pt x="64489" y="36226"/>
                      <a:pt x="64974" y="37194"/>
                      <a:pt x="64974" y="38162"/>
                    </a:cubicBezTo>
                    <a:lnTo>
                      <a:pt x="52862" y="103024"/>
                    </a:lnTo>
                    <a:close/>
                    <a:moveTo>
                      <a:pt x="56738" y="60428"/>
                    </a:moveTo>
                    <a:cubicBezTo>
                      <a:pt x="53347" y="70593"/>
                      <a:pt x="49956" y="83178"/>
                      <a:pt x="50440" y="92859"/>
                    </a:cubicBezTo>
                    <a:lnTo>
                      <a:pt x="56738" y="60428"/>
                    </a:lnTo>
                    <a:close/>
                  </a:path>
                </a:pathLst>
              </a:custGeom>
              <a:solidFill>
                <a:srgbClr val="000000"/>
              </a:solidFill>
              <a:ln w="4840" cap="flat">
                <a:noFill/>
                <a:prstDash val="solid"/>
                <a:miter/>
              </a:ln>
            </p:spPr>
            <p:txBody>
              <a:bodyPr rtlCol="0" anchor="ctr"/>
              <a:lstStyle/>
              <a:p>
                <a:endParaRPr lang="fr-FR"/>
              </a:p>
            </p:txBody>
          </p:sp>
          <p:sp>
            <p:nvSpPr>
              <p:cNvPr id="1770" name="Forme libre 1769">
                <a:extLst>
                  <a:ext uri="{FF2B5EF4-FFF2-40B4-BE49-F238E27FC236}">
                    <a16:creationId xmlns:a16="http://schemas.microsoft.com/office/drawing/2014/main" id="{46743D38-4E49-952B-5388-D7AD60CCFBFB}"/>
                  </a:ext>
                </a:extLst>
              </p:cNvPr>
              <p:cNvSpPr/>
              <p:nvPr/>
            </p:nvSpPr>
            <p:spPr>
              <a:xfrm>
                <a:off x="7446813" y="7700196"/>
                <a:ext cx="66296" cy="147089"/>
              </a:xfrm>
              <a:custGeom>
                <a:avLst/>
                <a:gdLst>
                  <a:gd name="connsiteX0" fmla="*/ 50679 w 66296"/>
                  <a:gd name="connsiteY0" fmla="*/ 2123 h 147089"/>
                  <a:gd name="connsiteX1" fmla="*/ 21127 w 66296"/>
                  <a:gd name="connsiteY1" fmla="*/ 9383 h 147089"/>
                  <a:gd name="connsiteX2" fmla="*/ 2718 w 66296"/>
                  <a:gd name="connsiteY2" fmla="*/ 56819 h 147089"/>
                  <a:gd name="connsiteX3" fmla="*/ 25487 w 66296"/>
                  <a:gd name="connsiteY3" fmla="*/ 93607 h 147089"/>
                  <a:gd name="connsiteX4" fmla="*/ 19674 w 66296"/>
                  <a:gd name="connsiteY4" fmla="*/ 136687 h 147089"/>
                  <a:gd name="connsiteX5" fmla="*/ 59400 w 66296"/>
                  <a:gd name="connsiteY5" fmla="*/ 138139 h 147089"/>
                  <a:gd name="connsiteX6" fmla="*/ 56493 w 66296"/>
                  <a:gd name="connsiteY6" fmla="*/ 87798 h 147089"/>
                  <a:gd name="connsiteX7" fmla="*/ 64729 w 66296"/>
                  <a:gd name="connsiteY7" fmla="*/ 78601 h 147089"/>
                  <a:gd name="connsiteX8" fmla="*/ 50679 w 66296"/>
                  <a:gd name="connsiteY8" fmla="*/ 2123 h 147089"/>
                  <a:gd name="connsiteX9" fmla="*/ 50679 w 66296"/>
                  <a:gd name="connsiteY9" fmla="*/ 2123 h 14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96" h="147089">
                    <a:moveTo>
                      <a:pt x="50679" y="2123"/>
                    </a:moveTo>
                    <a:cubicBezTo>
                      <a:pt x="41474" y="10351"/>
                      <a:pt x="32754" y="14224"/>
                      <a:pt x="21127" y="9383"/>
                    </a:cubicBezTo>
                    <a:cubicBezTo>
                      <a:pt x="21127" y="9383"/>
                      <a:pt x="5624" y="20032"/>
                      <a:pt x="2718" y="56819"/>
                    </a:cubicBezTo>
                    <a:cubicBezTo>
                      <a:pt x="1264" y="79085"/>
                      <a:pt x="13376" y="90702"/>
                      <a:pt x="25487" y="93607"/>
                    </a:cubicBezTo>
                    <a:cubicBezTo>
                      <a:pt x="22581" y="110548"/>
                      <a:pt x="20643" y="132330"/>
                      <a:pt x="19674" y="136687"/>
                    </a:cubicBezTo>
                    <a:cubicBezTo>
                      <a:pt x="15798" y="153628"/>
                      <a:pt x="58915" y="152660"/>
                      <a:pt x="59400" y="138139"/>
                    </a:cubicBezTo>
                    <a:cubicBezTo>
                      <a:pt x="59400" y="138139"/>
                      <a:pt x="54555" y="111033"/>
                      <a:pt x="56493" y="87798"/>
                    </a:cubicBezTo>
                    <a:cubicBezTo>
                      <a:pt x="59884" y="85378"/>
                      <a:pt x="62791" y="81990"/>
                      <a:pt x="64729" y="78601"/>
                    </a:cubicBezTo>
                    <a:cubicBezTo>
                      <a:pt x="79747" y="54399"/>
                      <a:pt x="49226" y="39878"/>
                      <a:pt x="50679" y="2123"/>
                    </a:cubicBezTo>
                    <a:lnTo>
                      <a:pt x="50679" y="2123"/>
                    </a:lnTo>
                    <a:close/>
                  </a:path>
                </a:pathLst>
              </a:custGeom>
              <a:solidFill>
                <a:srgbClr val="FFFFFF"/>
              </a:solidFill>
              <a:ln w="4840" cap="flat">
                <a:noFill/>
                <a:prstDash val="solid"/>
                <a:miter/>
              </a:ln>
            </p:spPr>
            <p:txBody>
              <a:bodyPr rtlCol="0" anchor="ctr"/>
              <a:lstStyle/>
              <a:p>
                <a:endParaRPr lang="fr-FR"/>
              </a:p>
            </p:txBody>
          </p:sp>
          <p:sp>
            <p:nvSpPr>
              <p:cNvPr id="1771" name="Forme libre 1770">
                <a:extLst>
                  <a:ext uri="{FF2B5EF4-FFF2-40B4-BE49-F238E27FC236}">
                    <a16:creationId xmlns:a16="http://schemas.microsoft.com/office/drawing/2014/main" id="{F75797BA-5FE1-FA9A-D023-4B914BD384E8}"/>
                  </a:ext>
                </a:extLst>
              </p:cNvPr>
              <p:cNvSpPr/>
              <p:nvPr/>
            </p:nvSpPr>
            <p:spPr>
              <a:xfrm>
                <a:off x="7444386" y="7697701"/>
                <a:ext cx="70433" cy="152064"/>
              </a:xfrm>
              <a:custGeom>
                <a:avLst/>
                <a:gdLst>
                  <a:gd name="connsiteX0" fmla="*/ 40510 w 70433"/>
                  <a:gd name="connsiteY0" fmla="*/ 154187 h 152064"/>
                  <a:gd name="connsiteX1" fmla="*/ 24038 w 70433"/>
                  <a:gd name="connsiteY1" fmla="*/ 149347 h 152064"/>
                  <a:gd name="connsiteX2" fmla="*/ 20163 w 70433"/>
                  <a:gd name="connsiteY2" fmla="*/ 138698 h 152064"/>
                  <a:gd name="connsiteX3" fmla="*/ 21616 w 70433"/>
                  <a:gd name="connsiteY3" fmla="*/ 126597 h 152064"/>
                  <a:gd name="connsiteX4" fmla="*/ 25492 w 70433"/>
                  <a:gd name="connsiteY4" fmla="*/ 97554 h 152064"/>
                  <a:gd name="connsiteX5" fmla="*/ 2722 w 70433"/>
                  <a:gd name="connsiteY5" fmla="*/ 58831 h 152064"/>
                  <a:gd name="connsiteX6" fmla="*/ 22100 w 70433"/>
                  <a:gd name="connsiteY6" fmla="*/ 9458 h 152064"/>
                  <a:gd name="connsiteX7" fmla="*/ 24038 w 70433"/>
                  <a:gd name="connsiteY7" fmla="*/ 9458 h 152064"/>
                  <a:gd name="connsiteX8" fmla="*/ 51168 w 70433"/>
                  <a:gd name="connsiteY8" fmla="*/ 2682 h 152064"/>
                  <a:gd name="connsiteX9" fmla="*/ 54075 w 70433"/>
                  <a:gd name="connsiteY9" fmla="*/ 2682 h 152064"/>
                  <a:gd name="connsiteX10" fmla="*/ 54559 w 70433"/>
                  <a:gd name="connsiteY10" fmla="*/ 4133 h 152064"/>
                  <a:gd name="connsiteX11" fmla="*/ 65217 w 70433"/>
                  <a:gd name="connsiteY11" fmla="*/ 43825 h 152064"/>
                  <a:gd name="connsiteX12" fmla="*/ 68609 w 70433"/>
                  <a:gd name="connsiteY12" fmla="*/ 82065 h 152064"/>
                  <a:gd name="connsiteX13" fmla="*/ 60857 w 70433"/>
                  <a:gd name="connsiteY13" fmla="*/ 91261 h 152064"/>
                  <a:gd name="connsiteX14" fmla="*/ 63764 w 70433"/>
                  <a:gd name="connsiteY14" fmla="*/ 140150 h 152064"/>
                  <a:gd name="connsiteX15" fmla="*/ 63764 w 70433"/>
                  <a:gd name="connsiteY15" fmla="*/ 140634 h 152064"/>
                  <a:gd name="connsiteX16" fmla="*/ 55044 w 70433"/>
                  <a:gd name="connsiteY16" fmla="*/ 151283 h 152064"/>
                  <a:gd name="connsiteX17" fmla="*/ 40510 w 70433"/>
                  <a:gd name="connsiteY17" fmla="*/ 154187 h 152064"/>
                  <a:gd name="connsiteX18" fmla="*/ 40510 w 70433"/>
                  <a:gd name="connsiteY18" fmla="*/ 154187 h 152064"/>
                  <a:gd name="connsiteX19" fmla="*/ 24038 w 70433"/>
                  <a:gd name="connsiteY19" fmla="*/ 14299 h 152064"/>
                  <a:gd name="connsiteX20" fmla="*/ 7567 w 70433"/>
                  <a:gd name="connsiteY20" fmla="*/ 59315 h 152064"/>
                  <a:gd name="connsiteX21" fmla="*/ 28883 w 70433"/>
                  <a:gd name="connsiteY21" fmla="*/ 93682 h 152064"/>
                  <a:gd name="connsiteX22" fmla="*/ 30336 w 70433"/>
                  <a:gd name="connsiteY22" fmla="*/ 96102 h 152064"/>
                  <a:gd name="connsiteX23" fmla="*/ 25976 w 70433"/>
                  <a:gd name="connsiteY23" fmla="*/ 126597 h 152064"/>
                  <a:gd name="connsiteX24" fmla="*/ 24038 w 70433"/>
                  <a:gd name="connsiteY24" fmla="*/ 139182 h 152064"/>
                  <a:gd name="connsiteX25" fmla="*/ 25976 w 70433"/>
                  <a:gd name="connsiteY25" fmla="*/ 145475 h 152064"/>
                  <a:gd name="connsiteX26" fmla="*/ 53106 w 70433"/>
                  <a:gd name="connsiteY26" fmla="*/ 146927 h 152064"/>
                  <a:gd name="connsiteX27" fmla="*/ 59404 w 70433"/>
                  <a:gd name="connsiteY27" fmla="*/ 140634 h 152064"/>
                  <a:gd name="connsiteX28" fmla="*/ 56497 w 70433"/>
                  <a:gd name="connsiteY28" fmla="*/ 90294 h 152064"/>
                  <a:gd name="connsiteX29" fmla="*/ 57466 w 70433"/>
                  <a:gd name="connsiteY29" fmla="*/ 88841 h 152064"/>
                  <a:gd name="connsiteX30" fmla="*/ 65217 w 70433"/>
                  <a:gd name="connsiteY30" fmla="*/ 80129 h 152064"/>
                  <a:gd name="connsiteX31" fmla="*/ 61826 w 70433"/>
                  <a:gd name="connsiteY31" fmla="*/ 45762 h 152064"/>
                  <a:gd name="connsiteX32" fmla="*/ 50683 w 70433"/>
                  <a:gd name="connsiteY32" fmla="*/ 8490 h 152064"/>
                  <a:gd name="connsiteX33" fmla="*/ 24038 w 70433"/>
                  <a:gd name="connsiteY33" fmla="*/ 14299 h 152064"/>
                  <a:gd name="connsiteX34" fmla="*/ 24038 w 70433"/>
                  <a:gd name="connsiteY34" fmla="*/ 14299 h 152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0433" h="152064">
                    <a:moveTo>
                      <a:pt x="40510" y="154187"/>
                    </a:moveTo>
                    <a:cubicBezTo>
                      <a:pt x="34212" y="154187"/>
                      <a:pt x="27914" y="152735"/>
                      <a:pt x="24038" y="149347"/>
                    </a:cubicBezTo>
                    <a:cubicBezTo>
                      <a:pt x="20647" y="146927"/>
                      <a:pt x="19678" y="143055"/>
                      <a:pt x="20163" y="138698"/>
                    </a:cubicBezTo>
                    <a:cubicBezTo>
                      <a:pt x="20647" y="136762"/>
                      <a:pt x="21131" y="132405"/>
                      <a:pt x="21616" y="126597"/>
                    </a:cubicBezTo>
                    <a:cubicBezTo>
                      <a:pt x="22585" y="118368"/>
                      <a:pt x="23554" y="107235"/>
                      <a:pt x="25492" y="97554"/>
                    </a:cubicBezTo>
                    <a:cubicBezTo>
                      <a:pt x="12896" y="93198"/>
                      <a:pt x="1269" y="81581"/>
                      <a:pt x="2722" y="58831"/>
                    </a:cubicBezTo>
                    <a:cubicBezTo>
                      <a:pt x="5629" y="21075"/>
                      <a:pt x="21131" y="9942"/>
                      <a:pt x="22100" y="9458"/>
                    </a:cubicBezTo>
                    <a:cubicBezTo>
                      <a:pt x="22585" y="8974"/>
                      <a:pt x="23554" y="8974"/>
                      <a:pt x="24038" y="9458"/>
                    </a:cubicBezTo>
                    <a:cubicBezTo>
                      <a:pt x="34697" y="13814"/>
                      <a:pt x="42448" y="9942"/>
                      <a:pt x="51168" y="2682"/>
                    </a:cubicBezTo>
                    <a:cubicBezTo>
                      <a:pt x="52137" y="1713"/>
                      <a:pt x="53590" y="2198"/>
                      <a:pt x="54075" y="2682"/>
                    </a:cubicBezTo>
                    <a:cubicBezTo>
                      <a:pt x="54559" y="3166"/>
                      <a:pt x="54559" y="3649"/>
                      <a:pt x="54559" y="4133"/>
                    </a:cubicBezTo>
                    <a:cubicBezTo>
                      <a:pt x="54075" y="21075"/>
                      <a:pt x="59888" y="33176"/>
                      <a:pt x="65217" y="43825"/>
                    </a:cubicBezTo>
                    <a:cubicBezTo>
                      <a:pt x="71516" y="56894"/>
                      <a:pt x="77329" y="67544"/>
                      <a:pt x="68609" y="82065"/>
                    </a:cubicBezTo>
                    <a:cubicBezTo>
                      <a:pt x="66671" y="85453"/>
                      <a:pt x="63764" y="88357"/>
                      <a:pt x="60857" y="91261"/>
                    </a:cubicBezTo>
                    <a:cubicBezTo>
                      <a:pt x="58920" y="113528"/>
                      <a:pt x="63764" y="139666"/>
                      <a:pt x="63764" y="140150"/>
                    </a:cubicBezTo>
                    <a:lnTo>
                      <a:pt x="63764" y="140634"/>
                    </a:lnTo>
                    <a:cubicBezTo>
                      <a:pt x="63764" y="144991"/>
                      <a:pt x="60373" y="148863"/>
                      <a:pt x="55044" y="151283"/>
                    </a:cubicBezTo>
                    <a:cubicBezTo>
                      <a:pt x="50683" y="153703"/>
                      <a:pt x="45354" y="154187"/>
                      <a:pt x="40510" y="154187"/>
                    </a:cubicBezTo>
                    <a:lnTo>
                      <a:pt x="40510" y="154187"/>
                    </a:lnTo>
                    <a:close/>
                    <a:moveTo>
                      <a:pt x="24038" y="14299"/>
                    </a:moveTo>
                    <a:cubicBezTo>
                      <a:pt x="21131" y="17203"/>
                      <a:pt x="9989" y="29304"/>
                      <a:pt x="7567" y="59315"/>
                    </a:cubicBezTo>
                    <a:cubicBezTo>
                      <a:pt x="6113" y="80613"/>
                      <a:pt x="17740" y="91261"/>
                      <a:pt x="28883" y="93682"/>
                    </a:cubicBezTo>
                    <a:cubicBezTo>
                      <a:pt x="29852" y="93682"/>
                      <a:pt x="30821" y="95134"/>
                      <a:pt x="30336" y="96102"/>
                    </a:cubicBezTo>
                    <a:cubicBezTo>
                      <a:pt x="28398" y="106267"/>
                      <a:pt x="26945" y="117884"/>
                      <a:pt x="25976" y="126597"/>
                    </a:cubicBezTo>
                    <a:cubicBezTo>
                      <a:pt x="25492" y="132890"/>
                      <a:pt x="24522" y="137246"/>
                      <a:pt x="24038" y="139182"/>
                    </a:cubicBezTo>
                    <a:cubicBezTo>
                      <a:pt x="23554" y="141602"/>
                      <a:pt x="24038" y="144022"/>
                      <a:pt x="25976" y="145475"/>
                    </a:cubicBezTo>
                    <a:cubicBezTo>
                      <a:pt x="31305" y="149831"/>
                      <a:pt x="44386" y="150315"/>
                      <a:pt x="53106" y="146927"/>
                    </a:cubicBezTo>
                    <a:cubicBezTo>
                      <a:pt x="55528" y="145475"/>
                      <a:pt x="58920" y="143538"/>
                      <a:pt x="59404" y="140634"/>
                    </a:cubicBezTo>
                    <a:cubicBezTo>
                      <a:pt x="58920" y="137730"/>
                      <a:pt x="54559" y="112560"/>
                      <a:pt x="56497" y="90294"/>
                    </a:cubicBezTo>
                    <a:cubicBezTo>
                      <a:pt x="56497" y="89810"/>
                      <a:pt x="56982" y="89326"/>
                      <a:pt x="57466" y="88841"/>
                    </a:cubicBezTo>
                    <a:cubicBezTo>
                      <a:pt x="60373" y="86421"/>
                      <a:pt x="63279" y="83517"/>
                      <a:pt x="65217" y="80129"/>
                    </a:cubicBezTo>
                    <a:cubicBezTo>
                      <a:pt x="72484" y="67544"/>
                      <a:pt x="67640" y="58347"/>
                      <a:pt x="61826" y="45762"/>
                    </a:cubicBezTo>
                    <a:cubicBezTo>
                      <a:pt x="56982" y="35596"/>
                      <a:pt x="51168" y="24464"/>
                      <a:pt x="50683" y="8490"/>
                    </a:cubicBezTo>
                    <a:cubicBezTo>
                      <a:pt x="43417" y="14783"/>
                      <a:pt x="34697" y="18655"/>
                      <a:pt x="24038" y="14299"/>
                    </a:cubicBezTo>
                    <a:lnTo>
                      <a:pt x="24038" y="14299"/>
                    </a:lnTo>
                    <a:close/>
                  </a:path>
                </a:pathLst>
              </a:custGeom>
              <a:solidFill>
                <a:srgbClr val="000000"/>
              </a:solidFill>
              <a:ln w="4840" cap="flat">
                <a:noFill/>
                <a:prstDash val="solid"/>
                <a:miter/>
              </a:ln>
            </p:spPr>
            <p:txBody>
              <a:bodyPr rtlCol="0" anchor="ctr"/>
              <a:lstStyle/>
              <a:p>
                <a:endParaRPr lang="fr-FR"/>
              </a:p>
            </p:txBody>
          </p:sp>
          <p:sp>
            <p:nvSpPr>
              <p:cNvPr id="1772" name="Forme libre 1771">
                <a:extLst>
                  <a:ext uri="{FF2B5EF4-FFF2-40B4-BE49-F238E27FC236}">
                    <a16:creationId xmlns:a16="http://schemas.microsoft.com/office/drawing/2014/main" id="{4D8D822A-0ECC-7137-7EDD-F4F475EB89E0}"/>
                  </a:ext>
                </a:extLst>
              </p:cNvPr>
              <p:cNvSpPr/>
              <p:nvPr/>
            </p:nvSpPr>
            <p:spPr>
              <a:xfrm>
                <a:off x="7441931" y="7811042"/>
                <a:ext cx="72285" cy="44752"/>
              </a:xfrm>
              <a:custGeom>
                <a:avLst/>
                <a:gdLst>
                  <a:gd name="connsiteX0" fmla="*/ 62828 w 72285"/>
                  <a:gd name="connsiteY0" fmla="*/ 2142 h 44752"/>
                  <a:gd name="connsiteX1" fmla="*/ 71064 w 72285"/>
                  <a:gd name="connsiteY1" fmla="*/ 17147 h 44752"/>
                  <a:gd name="connsiteX2" fmla="*/ 73001 w 72285"/>
                  <a:gd name="connsiteY2" fmla="*/ 38445 h 44752"/>
                  <a:gd name="connsiteX3" fmla="*/ 10022 w 72285"/>
                  <a:gd name="connsiteY3" fmla="*/ 46190 h 44752"/>
                  <a:gd name="connsiteX4" fmla="*/ 3239 w 72285"/>
                  <a:gd name="connsiteY4" fmla="*/ 18115 h 44752"/>
                  <a:gd name="connsiteX5" fmla="*/ 17773 w 72285"/>
                  <a:gd name="connsiteY5" fmla="*/ 8918 h 44752"/>
                  <a:gd name="connsiteX6" fmla="*/ 62828 w 72285"/>
                  <a:gd name="connsiteY6" fmla="*/ 2142 h 44752"/>
                  <a:gd name="connsiteX7" fmla="*/ 62828 w 72285"/>
                  <a:gd name="connsiteY7" fmla="*/ 2142 h 44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85" h="44752">
                    <a:moveTo>
                      <a:pt x="62828" y="2142"/>
                    </a:moveTo>
                    <a:cubicBezTo>
                      <a:pt x="70579" y="2142"/>
                      <a:pt x="73001" y="5530"/>
                      <a:pt x="71064" y="17147"/>
                    </a:cubicBezTo>
                    <a:cubicBezTo>
                      <a:pt x="69126" y="28280"/>
                      <a:pt x="78815" y="32153"/>
                      <a:pt x="73001" y="38445"/>
                    </a:cubicBezTo>
                    <a:cubicBezTo>
                      <a:pt x="69610" y="42318"/>
                      <a:pt x="30369" y="49094"/>
                      <a:pt x="10022" y="46190"/>
                    </a:cubicBezTo>
                    <a:cubicBezTo>
                      <a:pt x="332" y="46190"/>
                      <a:pt x="7115" y="29732"/>
                      <a:pt x="3239" y="18115"/>
                    </a:cubicBezTo>
                    <a:cubicBezTo>
                      <a:pt x="817" y="10371"/>
                      <a:pt x="5177" y="8918"/>
                      <a:pt x="17773" y="8918"/>
                    </a:cubicBezTo>
                    <a:cubicBezTo>
                      <a:pt x="27947" y="8918"/>
                      <a:pt x="62828" y="2142"/>
                      <a:pt x="62828" y="2142"/>
                    </a:cubicBezTo>
                    <a:lnTo>
                      <a:pt x="62828" y="2142"/>
                    </a:lnTo>
                    <a:close/>
                  </a:path>
                </a:pathLst>
              </a:custGeom>
              <a:solidFill>
                <a:srgbClr val="FFFFFF"/>
              </a:solidFill>
              <a:ln w="4840" cap="flat">
                <a:noFill/>
                <a:prstDash val="solid"/>
                <a:miter/>
              </a:ln>
            </p:spPr>
            <p:txBody>
              <a:bodyPr rtlCol="0" anchor="ctr"/>
              <a:lstStyle/>
              <a:p>
                <a:endParaRPr lang="fr-FR"/>
              </a:p>
            </p:txBody>
          </p:sp>
          <p:sp>
            <p:nvSpPr>
              <p:cNvPr id="1773" name="Forme libre 1772">
                <a:extLst>
                  <a:ext uri="{FF2B5EF4-FFF2-40B4-BE49-F238E27FC236}">
                    <a16:creationId xmlns:a16="http://schemas.microsoft.com/office/drawing/2014/main" id="{4A575928-BB0A-F74E-14A9-37BB9AFE6438}"/>
                  </a:ext>
                </a:extLst>
              </p:cNvPr>
              <p:cNvSpPr/>
              <p:nvPr/>
            </p:nvSpPr>
            <p:spPr>
              <a:xfrm>
                <a:off x="7464039" y="7787808"/>
                <a:ext cx="25040" cy="9757"/>
              </a:xfrm>
              <a:custGeom>
                <a:avLst/>
                <a:gdLst>
                  <a:gd name="connsiteX0" fmla="*/ 4384 w 25040"/>
                  <a:gd name="connsiteY0" fmla="*/ 2129 h 9757"/>
                  <a:gd name="connsiteX1" fmla="*/ 27638 w 25040"/>
                  <a:gd name="connsiteY1" fmla="*/ 7937 h 9757"/>
                  <a:gd name="connsiteX2" fmla="*/ 6806 w 25040"/>
                  <a:gd name="connsiteY2" fmla="*/ 11326 h 9757"/>
                  <a:gd name="connsiteX3" fmla="*/ 4384 w 25040"/>
                  <a:gd name="connsiteY3" fmla="*/ 2129 h 9757"/>
                </a:gdLst>
                <a:ahLst/>
                <a:cxnLst>
                  <a:cxn ang="0">
                    <a:pos x="connsiteX0" y="connsiteY0"/>
                  </a:cxn>
                  <a:cxn ang="0">
                    <a:pos x="connsiteX1" y="connsiteY1"/>
                  </a:cxn>
                  <a:cxn ang="0">
                    <a:pos x="connsiteX2" y="connsiteY2"/>
                  </a:cxn>
                  <a:cxn ang="0">
                    <a:pos x="connsiteX3" y="connsiteY3"/>
                  </a:cxn>
                </a:cxnLst>
                <a:rect l="l" t="t" r="r" b="b"/>
                <a:pathLst>
                  <a:path w="25040" h="9757">
                    <a:moveTo>
                      <a:pt x="4384" y="2129"/>
                    </a:moveTo>
                    <a:cubicBezTo>
                      <a:pt x="4384" y="2129"/>
                      <a:pt x="11166" y="5517"/>
                      <a:pt x="27638" y="7937"/>
                    </a:cubicBezTo>
                    <a:cubicBezTo>
                      <a:pt x="20371" y="11326"/>
                      <a:pt x="14557" y="12777"/>
                      <a:pt x="6806" y="11326"/>
                    </a:cubicBezTo>
                    <a:cubicBezTo>
                      <a:pt x="-945" y="9873"/>
                      <a:pt x="4384" y="2129"/>
                      <a:pt x="4384" y="2129"/>
                    </a:cubicBezTo>
                    <a:close/>
                  </a:path>
                </a:pathLst>
              </a:custGeom>
              <a:solidFill>
                <a:srgbClr val="000000"/>
              </a:solidFill>
              <a:ln w="4840" cap="flat">
                <a:noFill/>
                <a:prstDash val="solid"/>
                <a:miter/>
              </a:ln>
            </p:spPr>
            <p:txBody>
              <a:bodyPr rtlCol="0" anchor="ctr"/>
              <a:lstStyle/>
              <a:p>
                <a:endParaRPr lang="fr-FR"/>
              </a:p>
            </p:txBody>
          </p:sp>
          <p:sp>
            <p:nvSpPr>
              <p:cNvPr id="1774" name="Forme libre 1773">
                <a:extLst>
                  <a:ext uri="{FF2B5EF4-FFF2-40B4-BE49-F238E27FC236}">
                    <a16:creationId xmlns:a16="http://schemas.microsoft.com/office/drawing/2014/main" id="{AA1C5A18-BF3E-9EAB-69FE-11AC224AC875}"/>
                  </a:ext>
                </a:extLst>
              </p:cNvPr>
              <p:cNvSpPr/>
              <p:nvPr/>
            </p:nvSpPr>
            <p:spPr>
              <a:xfrm>
                <a:off x="7474062" y="7732068"/>
                <a:ext cx="16956" cy="8396"/>
              </a:xfrm>
              <a:custGeom>
                <a:avLst/>
                <a:gdLst>
                  <a:gd name="connsiteX0" fmla="*/ 19556 w 16956"/>
                  <a:gd name="connsiteY0" fmla="*/ 7026 h 8396"/>
                  <a:gd name="connsiteX1" fmla="*/ 11320 w 16956"/>
                  <a:gd name="connsiteY1" fmla="*/ 2186 h 8396"/>
                  <a:gd name="connsiteX2" fmla="*/ 2600 w 16956"/>
                  <a:gd name="connsiteY2" fmla="*/ 5574 h 8396"/>
                  <a:gd name="connsiteX3" fmla="*/ 10835 w 16956"/>
                  <a:gd name="connsiteY3" fmla="*/ 10414 h 8396"/>
                  <a:gd name="connsiteX4" fmla="*/ 19556 w 16956"/>
                  <a:gd name="connsiteY4" fmla="*/ 7026 h 8396"/>
                  <a:gd name="connsiteX5" fmla="*/ 19556 w 16956"/>
                  <a:gd name="connsiteY5" fmla="*/ 7026 h 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56" h="8396">
                    <a:moveTo>
                      <a:pt x="19556" y="7026"/>
                    </a:moveTo>
                    <a:cubicBezTo>
                      <a:pt x="19556" y="4606"/>
                      <a:pt x="16164" y="2670"/>
                      <a:pt x="11320" y="2186"/>
                    </a:cubicBezTo>
                    <a:cubicBezTo>
                      <a:pt x="6475" y="1702"/>
                      <a:pt x="2600" y="3638"/>
                      <a:pt x="2600" y="5574"/>
                    </a:cubicBezTo>
                    <a:cubicBezTo>
                      <a:pt x="2600" y="7994"/>
                      <a:pt x="5991" y="9930"/>
                      <a:pt x="10835" y="10414"/>
                    </a:cubicBezTo>
                    <a:cubicBezTo>
                      <a:pt x="15680" y="10898"/>
                      <a:pt x="19556" y="9447"/>
                      <a:pt x="19556" y="7026"/>
                    </a:cubicBezTo>
                    <a:lnTo>
                      <a:pt x="19556" y="7026"/>
                    </a:lnTo>
                    <a:close/>
                  </a:path>
                </a:pathLst>
              </a:custGeom>
              <a:solidFill>
                <a:srgbClr val="FFFFFF"/>
              </a:solidFill>
              <a:ln w="4840" cap="flat">
                <a:noFill/>
                <a:prstDash val="solid"/>
                <a:miter/>
              </a:ln>
            </p:spPr>
            <p:txBody>
              <a:bodyPr rtlCol="0" anchor="ctr"/>
              <a:lstStyle/>
              <a:p>
                <a:endParaRPr lang="fr-FR"/>
              </a:p>
            </p:txBody>
          </p:sp>
          <p:sp>
            <p:nvSpPr>
              <p:cNvPr id="1775" name="Forme libre 1774">
                <a:extLst>
                  <a:ext uri="{FF2B5EF4-FFF2-40B4-BE49-F238E27FC236}">
                    <a16:creationId xmlns:a16="http://schemas.microsoft.com/office/drawing/2014/main" id="{9147322D-27F5-623C-CD7F-0D8FDCFB5D18}"/>
                  </a:ext>
                </a:extLst>
              </p:cNvPr>
              <p:cNvSpPr/>
              <p:nvPr/>
            </p:nvSpPr>
            <p:spPr>
              <a:xfrm>
                <a:off x="7471639" y="7729661"/>
                <a:ext cx="21315" cy="13130"/>
              </a:xfrm>
              <a:custGeom>
                <a:avLst/>
                <a:gdLst>
                  <a:gd name="connsiteX0" fmla="*/ 14226 w 21315"/>
                  <a:gd name="connsiteY0" fmla="*/ 15241 h 13130"/>
                  <a:gd name="connsiteX1" fmla="*/ 12773 w 21315"/>
                  <a:gd name="connsiteY1" fmla="*/ 15241 h 13130"/>
                  <a:gd name="connsiteX2" fmla="*/ 5991 w 21315"/>
                  <a:gd name="connsiteY2" fmla="*/ 13305 h 13130"/>
                  <a:gd name="connsiteX3" fmla="*/ 2600 w 21315"/>
                  <a:gd name="connsiteY3" fmla="*/ 7980 h 13130"/>
                  <a:gd name="connsiteX4" fmla="*/ 13742 w 21315"/>
                  <a:gd name="connsiteY4" fmla="*/ 2172 h 13130"/>
                  <a:gd name="connsiteX5" fmla="*/ 20524 w 21315"/>
                  <a:gd name="connsiteY5" fmla="*/ 4108 h 13130"/>
                  <a:gd name="connsiteX6" fmla="*/ 23915 w 21315"/>
                  <a:gd name="connsiteY6" fmla="*/ 9433 h 13130"/>
                  <a:gd name="connsiteX7" fmla="*/ 14226 w 21315"/>
                  <a:gd name="connsiteY7" fmla="*/ 15241 h 13130"/>
                  <a:gd name="connsiteX8" fmla="*/ 12773 w 21315"/>
                  <a:gd name="connsiteY8" fmla="*/ 6528 h 13130"/>
                  <a:gd name="connsiteX9" fmla="*/ 7444 w 21315"/>
                  <a:gd name="connsiteY9" fmla="*/ 8464 h 13130"/>
                  <a:gd name="connsiteX10" fmla="*/ 13742 w 21315"/>
                  <a:gd name="connsiteY10" fmla="*/ 10884 h 13130"/>
                  <a:gd name="connsiteX11" fmla="*/ 20040 w 21315"/>
                  <a:gd name="connsiteY11" fmla="*/ 8949 h 13130"/>
                  <a:gd name="connsiteX12" fmla="*/ 13742 w 21315"/>
                  <a:gd name="connsiteY12" fmla="*/ 6528 h 13130"/>
                  <a:gd name="connsiteX13" fmla="*/ 12773 w 21315"/>
                  <a:gd name="connsiteY13" fmla="*/ 65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15" h="13130">
                    <a:moveTo>
                      <a:pt x="14226" y="15241"/>
                    </a:moveTo>
                    <a:lnTo>
                      <a:pt x="12773" y="15241"/>
                    </a:lnTo>
                    <a:cubicBezTo>
                      <a:pt x="10351" y="15241"/>
                      <a:pt x="7928" y="14273"/>
                      <a:pt x="5991" y="13305"/>
                    </a:cubicBezTo>
                    <a:cubicBezTo>
                      <a:pt x="4053" y="12337"/>
                      <a:pt x="2600" y="10400"/>
                      <a:pt x="2600" y="7980"/>
                    </a:cubicBezTo>
                    <a:cubicBezTo>
                      <a:pt x="2600" y="4108"/>
                      <a:pt x="7444" y="1688"/>
                      <a:pt x="13742" y="2172"/>
                    </a:cubicBezTo>
                    <a:cubicBezTo>
                      <a:pt x="16164" y="2172"/>
                      <a:pt x="18586" y="3140"/>
                      <a:pt x="20524" y="4108"/>
                    </a:cubicBezTo>
                    <a:cubicBezTo>
                      <a:pt x="22462" y="5076"/>
                      <a:pt x="23915" y="7012"/>
                      <a:pt x="23915" y="9433"/>
                    </a:cubicBezTo>
                    <a:cubicBezTo>
                      <a:pt x="23915" y="12821"/>
                      <a:pt x="20040" y="15241"/>
                      <a:pt x="14226" y="15241"/>
                    </a:cubicBezTo>
                    <a:close/>
                    <a:moveTo>
                      <a:pt x="12773" y="6528"/>
                    </a:moveTo>
                    <a:cubicBezTo>
                      <a:pt x="9381" y="6528"/>
                      <a:pt x="7444" y="7980"/>
                      <a:pt x="7444" y="8464"/>
                    </a:cubicBezTo>
                    <a:cubicBezTo>
                      <a:pt x="7444" y="8949"/>
                      <a:pt x="9381" y="10400"/>
                      <a:pt x="13742" y="10884"/>
                    </a:cubicBezTo>
                    <a:cubicBezTo>
                      <a:pt x="18102" y="11369"/>
                      <a:pt x="20040" y="9917"/>
                      <a:pt x="20040" y="8949"/>
                    </a:cubicBezTo>
                    <a:cubicBezTo>
                      <a:pt x="20040" y="8464"/>
                      <a:pt x="18102" y="7012"/>
                      <a:pt x="13742" y="6528"/>
                    </a:cubicBezTo>
                    <a:lnTo>
                      <a:pt x="12773" y="6528"/>
                    </a:lnTo>
                    <a:close/>
                  </a:path>
                </a:pathLst>
              </a:custGeom>
              <a:solidFill>
                <a:srgbClr val="000000"/>
              </a:solidFill>
              <a:ln w="4840" cap="flat">
                <a:noFill/>
                <a:prstDash val="solid"/>
                <a:miter/>
              </a:ln>
            </p:spPr>
            <p:txBody>
              <a:bodyPr rtlCol="0" anchor="ctr"/>
              <a:lstStyle/>
              <a:p>
                <a:endParaRPr lang="fr-FR"/>
              </a:p>
            </p:txBody>
          </p:sp>
          <p:sp>
            <p:nvSpPr>
              <p:cNvPr id="1776" name="Forme libre 1775">
                <a:extLst>
                  <a:ext uri="{FF2B5EF4-FFF2-40B4-BE49-F238E27FC236}">
                    <a16:creationId xmlns:a16="http://schemas.microsoft.com/office/drawing/2014/main" id="{425295DF-4D94-D48B-B5C0-07366747C952}"/>
                  </a:ext>
                </a:extLst>
              </p:cNvPr>
              <p:cNvSpPr/>
              <p:nvPr/>
            </p:nvSpPr>
            <p:spPr>
              <a:xfrm>
                <a:off x="7475515" y="7733111"/>
                <a:ext cx="5813" cy="5808"/>
              </a:xfrm>
              <a:custGeom>
                <a:avLst/>
                <a:gdLst>
                  <a:gd name="connsiteX0" fmla="*/ 5505 w 5813"/>
                  <a:gd name="connsiteY0" fmla="*/ 7919 h 5808"/>
                  <a:gd name="connsiteX1" fmla="*/ 8412 w 5813"/>
                  <a:gd name="connsiteY1" fmla="*/ 5015 h 5808"/>
                  <a:gd name="connsiteX2" fmla="*/ 5505 w 5813"/>
                  <a:gd name="connsiteY2" fmla="*/ 2111 h 5808"/>
                  <a:gd name="connsiteX3" fmla="*/ 2598 w 5813"/>
                  <a:gd name="connsiteY3" fmla="*/ 5015 h 5808"/>
                  <a:gd name="connsiteX4" fmla="*/ 5505 w 5813"/>
                  <a:gd name="connsiteY4" fmla="*/ 7919 h 5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3" h="5808">
                    <a:moveTo>
                      <a:pt x="5505" y="7919"/>
                    </a:moveTo>
                    <a:cubicBezTo>
                      <a:pt x="6959" y="7919"/>
                      <a:pt x="8412" y="6467"/>
                      <a:pt x="8412" y="5015"/>
                    </a:cubicBezTo>
                    <a:cubicBezTo>
                      <a:pt x="8412" y="3563"/>
                      <a:pt x="6959" y="2111"/>
                      <a:pt x="5505" y="2111"/>
                    </a:cubicBezTo>
                    <a:cubicBezTo>
                      <a:pt x="4052" y="2111"/>
                      <a:pt x="2598" y="3563"/>
                      <a:pt x="2598" y="5015"/>
                    </a:cubicBezTo>
                    <a:cubicBezTo>
                      <a:pt x="2598" y="6467"/>
                      <a:pt x="3568" y="7919"/>
                      <a:pt x="5505" y="7919"/>
                    </a:cubicBezTo>
                    <a:close/>
                  </a:path>
                </a:pathLst>
              </a:custGeom>
              <a:solidFill>
                <a:srgbClr val="000000"/>
              </a:solidFill>
              <a:ln w="4840" cap="flat">
                <a:noFill/>
                <a:prstDash val="solid"/>
                <a:miter/>
              </a:ln>
            </p:spPr>
            <p:txBody>
              <a:bodyPr rtlCol="0" anchor="ctr"/>
              <a:lstStyle/>
              <a:p>
                <a:endParaRPr lang="fr-FR"/>
              </a:p>
            </p:txBody>
          </p:sp>
          <p:sp>
            <p:nvSpPr>
              <p:cNvPr id="1777" name="Forme libre 1776">
                <a:extLst>
                  <a:ext uri="{FF2B5EF4-FFF2-40B4-BE49-F238E27FC236}">
                    <a16:creationId xmlns:a16="http://schemas.microsoft.com/office/drawing/2014/main" id="{90281405-7911-D0B0-3D20-AD5E3BE44EAF}"/>
                  </a:ext>
                </a:extLst>
              </p:cNvPr>
              <p:cNvSpPr/>
              <p:nvPr/>
            </p:nvSpPr>
            <p:spPr>
              <a:xfrm>
                <a:off x="7451776" y="7729164"/>
                <a:ext cx="16955" cy="8787"/>
              </a:xfrm>
              <a:custGeom>
                <a:avLst/>
                <a:gdLst>
                  <a:gd name="connsiteX0" fmla="*/ 19548 w 16955"/>
                  <a:gd name="connsiteY0" fmla="*/ 7025 h 8787"/>
                  <a:gd name="connsiteX1" fmla="*/ 11313 w 16955"/>
                  <a:gd name="connsiteY1" fmla="*/ 2185 h 8787"/>
                  <a:gd name="connsiteX2" fmla="*/ 2592 w 16955"/>
                  <a:gd name="connsiteY2" fmla="*/ 6057 h 8787"/>
                  <a:gd name="connsiteX3" fmla="*/ 10828 w 16955"/>
                  <a:gd name="connsiteY3" fmla="*/ 10897 h 8787"/>
                  <a:gd name="connsiteX4" fmla="*/ 19548 w 16955"/>
                  <a:gd name="connsiteY4" fmla="*/ 7025 h 8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55" h="8787">
                    <a:moveTo>
                      <a:pt x="19548" y="7025"/>
                    </a:moveTo>
                    <a:cubicBezTo>
                      <a:pt x="19548" y="4605"/>
                      <a:pt x="16157" y="2185"/>
                      <a:pt x="11313" y="2185"/>
                    </a:cubicBezTo>
                    <a:cubicBezTo>
                      <a:pt x="6468" y="1700"/>
                      <a:pt x="2592" y="3636"/>
                      <a:pt x="2592" y="6057"/>
                    </a:cubicBezTo>
                    <a:cubicBezTo>
                      <a:pt x="2592" y="8477"/>
                      <a:pt x="5984" y="10897"/>
                      <a:pt x="10828" y="10897"/>
                    </a:cubicBezTo>
                    <a:cubicBezTo>
                      <a:pt x="15189" y="10897"/>
                      <a:pt x="19064" y="9445"/>
                      <a:pt x="19548" y="7025"/>
                    </a:cubicBezTo>
                    <a:close/>
                  </a:path>
                </a:pathLst>
              </a:custGeom>
              <a:solidFill>
                <a:srgbClr val="FFFFFF"/>
              </a:solidFill>
              <a:ln w="4840" cap="flat">
                <a:noFill/>
                <a:prstDash val="solid"/>
                <a:miter/>
              </a:ln>
            </p:spPr>
            <p:txBody>
              <a:bodyPr rtlCol="0" anchor="ctr"/>
              <a:lstStyle/>
              <a:p>
                <a:endParaRPr lang="fr-FR"/>
              </a:p>
            </p:txBody>
          </p:sp>
          <p:grpSp>
            <p:nvGrpSpPr>
              <p:cNvPr id="1778" name="Graphique 2">
                <a:extLst>
                  <a:ext uri="{FF2B5EF4-FFF2-40B4-BE49-F238E27FC236}">
                    <a16:creationId xmlns:a16="http://schemas.microsoft.com/office/drawing/2014/main" id="{5B7F6215-2C8B-3CDF-8404-7A53AA97705D}"/>
                  </a:ext>
                </a:extLst>
              </p:cNvPr>
              <p:cNvGrpSpPr/>
              <p:nvPr/>
            </p:nvGrpSpPr>
            <p:grpSpPr>
              <a:xfrm>
                <a:off x="7448385" y="7717773"/>
                <a:ext cx="63948" cy="126184"/>
                <a:chOff x="7448385" y="7717773"/>
                <a:chExt cx="63948" cy="126184"/>
              </a:xfrm>
              <a:solidFill>
                <a:srgbClr val="000000"/>
              </a:solidFill>
            </p:grpSpPr>
            <p:sp>
              <p:nvSpPr>
                <p:cNvPr id="1779" name="Forme libre 1778">
                  <a:extLst>
                    <a:ext uri="{FF2B5EF4-FFF2-40B4-BE49-F238E27FC236}">
                      <a16:creationId xmlns:a16="http://schemas.microsoft.com/office/drawing/2014/main" id="{0F479B6B-77F8-656D-6859-171D43A2AB20}"/>
                    </a:ext>
                  </a:extLst>
                </p:cNvPr>
                <p:cNvSpPr/>
                <p:nvPr/>
              </p:nvSpPr>
              <p:spPr>
                <a:xfrm>
                  <a:off x="7448385" y="7727241"/>
                  <a:ext cx="21353" cy="13130"/>
                </a:xfrm>
                <a:custGeom>
                  <a:avLst/>
                  <a:gdLst>
                    <a:gd name="connsiteX0" fmla="*/ 14219 w 21353"/>
                    <a:gd name="connsiteY0" fmla="*/ 15240 h 13130"/>
                    <a:gd name="connsiteX1" fmla="*/ 12766 w 21353"/>
                    <a:gd name="connsiteY1" fmla="*/ 15240 h 13130"/>
                    <a:gd name="connsiteX2" fmla="*/ 5983 w 21353"/>
                    <a:gd name="connsiteY2" fmla="*/ 13304 h 13130"/>
                    <a:gd name="connsiteX3" fmla="*/ 2592 w 21353"/>
                    <a:gd name="connsiteY3" fmla="*/ 7979 h 13130"/>
                    <a:gd name="connsiteX4" fmla="*/ 13735 w 21353"/>
                    <a:gd name="connsiteY4" fmla="*/ 2171 h 13130"/>
                    <a:gd name="connsiteX5" fmla="*/ 23909 w 21353"/>
                    <a:gd name="connsiteY5" fmla="*/ 9432 h 13130"/>
                    <a:gd name="connsiteX6" fmla="*/ 14219 w 21353"/>
                    <a:gd name="connsiteY6" fmla="*/ 15240 h 13130"/>
                    <a:gd name="connsiteX7" fmla="*/ 12766 w 21353"/>
                    <a:gd name="connsiteY7" fmla="*/ 6528 h 13130"/>
                    <a:gd name="connsiteX8" fmla="*/ 7437 w 21353"/>
                    <a:gd name="connsiteY8" fmla="*/ 8463 h 13130"/>
                    <a:gd name="connsiteX9" fmla="*/ 13735 w 21353"/>
                    <a:gd name="connsiteY9" fmla="*/ 10884 h 13130"/>
                    <a:gd name="connsiteX10" fmla="*/ 20033 w 21353"/>
                    <a:gd name="connsiteY10" fmla="*/ 8948 h 13130"/>
                    <a:gd name="connsiteX11" fmla="*/ 13735 w 21353"/>
                    <a:gd name="connsiteY11" fmla="*/ 6528 h 13130"/>
                    <a:gd name="connsiteX12" fmla="*/ 12766 w 21353"/>
                    <a:gd name="connsiteY12" fmla="*/ 65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353" h="13130">
                      <a:moveTo>
                        <a:pt x="14219" y="15240"/>
                      </a:moveTo>
                      <a:lnTo>
                        <a:pt x="12766" y="15240"/>
                      </a:lnTo>
                      <a:cubicBezTo>
                        <a:pt x="10343" y="15240"/>
                        <a:pt x="7921" y="14272"/>
                        <a:pt x="5983" y="13304"/>
                      </a:cubicBezTo>
                      <a:cubicBezTo>
                        <a:pt x="4045" y="12336"/>
                        <a:pt x="2592" y="10400"/>
                        <a:pt x="2592" y="7979"/>
                      </a:cubicBezTo>
                      <a:cubicBezTo>
                        <a:pt x="2592" y="4107"/>
                        <a:pt x="7437" y="1687"/>
                        <a:pt x="13735" y="2171"/>
                      </a:cubicBezTo>
                      <a:cubicBezTo>
                        <a:pt x="20033" y="2655"/>
                        <a:pt x="24393" y="5559"/>
                        <a:pt x="23909" y="9432"/>
                      </a:cubicBezTo>
                      <a:cubicBezTo>
                        <a:pt x="23909" y="12820"/>
                        <a:pt x="19548" y="15240"/>
                        <a:pt x="14219" y="15240"/>
                      </a:cubicBezTo>
                      <a:close/>
                      <a:moveTo>
                        <a:pt x="12766" y="6528"/>
                      </a:moveTo>
                      <a:cubicBezTo>
                        <a:pt x="9375" y="6528"/>
                        <a:pt x="7437" y="7979"/>
                        <a:pt x="7437" y="8463"/>
                      </a:cubicBezTo>
                      <a:cubicBezTo>
                        <a:pt x="7437" y="8948"/>
                        <a:pt x="9375" y="10400"/>
                        <a:pt x="13735" y="10884"/>
                      </a:cubicBezTo>
                      <a:cubicBezTo>
                        <a:pt x="18095" y="11368"/>
                        <a:pt x="20033" y="9916"/>
                        <a:pt x="20033" y="8948"/>
                      </a:cubicBezTo>
                      <a:cubicBezTo>
                        <a:pt x="20033" y="7979"/>
                        <a:pt x="18095" y="7012"/>
                        <a:pt x="13735" y="6528"/>
                      </a:cubicBezTo>
                      <a:lnTo>
                        <a:pt x="12766" y="6528"/>
                      </a:lnTo>
                      <a:close/>
                    </a:path>
                  </a:pathLst>
                </a:custGeom>
                <a:solidFill>
                  <a:srgbClr val="000000"/>
                </a:solidFill>
                <a:ln w="4840" cap="flat">
                  <a:noFill/>
                  <a:prstDash val="solid"/>
                  <a:miter/>
                </a:ln>
              </p:spPr>
              <p:txBody>
                <a:bodyPr rtlCol="0" anchor="ctr"/>
                <a:lstStyle/>
                <a:p>
                  <a:endParaRPr lang="fr-FR"/>
                </a:p>
              </p:txBody>
            </p:sp>
            <p:sp>
              <p:nvSpPr>
                <p:cNvPr id="1780" name="Forme libre 1779">
                  <a:extLst>
                    <a:ext uri="{FF2B5EF4-FFF2-40B4-BE49-F238E27FC236}">
                      <a16:creationId xmlns:a16="http://schemas.microsoft.com/office/drawing/2014/main" id="{4199D32B-1AC7-B962-E485-96573D04E606}"/>
                    </a:ext>
                  </a:extLst>
                </p:cNvPr>
                <p:cNvSpPr/>
                <p:nvPr/>
              </p:nvSpPr>
              <p:spPr>
                <a:xfrm>
                  <a:off x="7451776" y="7717773"/>
                  <a:ext cx="60557" cy="126184"/>
                </a:xfrm>
                <a:custGeom>
                  <a:avLst/>
                  <a:gdLst>
                    <a:gd name="connsiteX0" fmla="*/ 5506 w 60557"/>
                    <a:gd name="connsiteY0" fmla="*/ 20367 h 126184"/>
                    <a:gd name="connsiteX1" fmla="*/ 8413 w 60557"/>
                    <a:gd name="connsiteY1" fmla="*/ 17463 h 126184"/>
                    <a:gd name="connsiteX2" fmla="*/ 5506 w 60557"/>
                    <a:gd name="connsiteY2" fmla="*/ 14559 h 126184"/>
                    <a:gd name="connsiteX3" fmla="*/ 2599 w 60557"/>
                    <a:gd name="connsiteY3" fmla="*/ 17463 h 126184"/>
                    <a:gd name="connsiteX4" fmla="*/ 5506 w 60557"/>
                    <a:gd name="connsiteY4" fmla="*/ 20367 h 126184"/>
                    <a:gd name="connsiteX5" fmla="*/ 20525 w 60557"/>
                    <a:gd name="connsiteY5" fmla="*/ 55219 h 126184"/>
                    <a:gd name="connsiteX6" fmla="*/ 9382 w 60557"/>
                    <a:gd name="connsiteY6" fmla="*/ 52314 h 126184"/>
                    <a:gd name="connsiteX7" fmla="*/ 8897 w 60557"/>
                    <a:gd name="connsiteY7" fmla="*/ 49410 h 126184"/>
                    <a:gd name="connsiteX8" fmla="*/ 11804 w 60557"/>
                    <a:gd name="connsiteY8" fmla="*/ 48926 h 126184"/>
                    <a:gd name="connsiteX9" fmla="*/ 30698 w 60557"/>
                    <a:gd name="connsiteY9" fmla="*/ 48926 h 126184"/>
                    <a:gd name="connsiteX10" fmla="*/ 33605 w 60557"/>
                    <a:gd name="connsiteY10" fmla="*/ 49894 h 126184"/>
                    <a:gd name="connsiteX11" fmla="*/ 32636 w 60557"/>
                    <a:gd name="connsiteY11" fmla="*/ 52798 h 126184"/>
                    <a:gd name="connsiteX12" fmla="*/ 20525 w 60557"/>
                    <a:gd name="connsiteY12" fmla="*/ 55219 h 126184"/>
                    <a:gd name="connsiteX13" fmla="*/ 20525 w 60557"/>
                    <a:gd name="connsiteY13" fmla="*/ 55219 h 126184"/>
                    <a:gd name="connsiteX14" fmla="*/ 15680 w 60557"/>
                    <a:gd name="connsiteY14" fmla="*/ 38277 h 126184"/>
                    <a:gd name="connsiteX15" fmla="*/ 9382 w 60557"/>
                    <a:gd name="connsiteY15" fmla="*/ 33920 h 126184"/>
                    <a:gd name="connsiteX16" fmla="*/ 11320 w 60557"/>
                    <a:gd name="connsiteY16" fmla="*/ 28596 h 126184"/>
                    <a:gd name="connsiteX17" fmla="*/ 16649 w 60557"/>
                    <a:gd name="connsiteY17" fmla="*/ 19399 h 126184"/>
                    <a:gd name="connsiteX18" fmla="*/ 19555 w 60557"/>
                    <a:gd name="connsiteY18" fmla="*/ 18431 h 126184"/>
                    <a:gd name="connsiteX19" fmla="*/ 20525 w 60557"/>
                    <a:gd name="connsiteY19" fmla="*/ 21335 h 126184"/>
                    <a:gd name="connsiteX20" fmla="*/ 14226 w 60557"/>
                    <a:gd name="connsiteY20" fmla="*/ 31984 h 126184"/>
                    <a:gd name="connsiteX21" fmla="*/ 14226 w 60557"/>
                    <a:gd name="connsiteY21" fmla="*/ 32953 h 126184"/>
                    <a:gd name="connsiteX22" fmla="*/ 16649 w 60557"/>
                    <a:gd name="connsiteY22" fmla="*/ 34404 h 126184"/>
                    <a:gd name="connsiteX23" fmla="*/ 18587 w 60557"/>
                    <a:gd name="connsiteY23" fmla="*/ 36341 h 126184"/>
                    <a:gd name="connsiteX24" fmla="*/ 15680 w 60557"/>
                    <a:gd name="connsiteY24" fmla="*/ 38277 h 126184"/>
                    <a:gd name="connsiteX25" fmla="*/ 15680 w 60557"/>
                    <a:gd name="connsiteY25" fmla="*/ 38277 h 126184"/>
                    <a:gd name="connsiteX26" fmla="*/ 15680 w 60557"/>
                    <a:gd name="connsiteY26" fmla="*/ 6814 h 126184"/>
                    <a:gd name="connsiteX27" fmla="*/ 14711 w 60557"/>
                    <a:gd name="connsiteY27" fmla="*/ 6814 h 126184"/>
                    <a:gd name="connsiteX28" fmla="*/ 7444 w 60557"/>
                    <a:gd name="connsiteY28" fmla="*/ 6814 h 126184"/>
                    <a:gd name="connsiteX29" fmla="*/ 5021 w 60557"/>
                    <a:gd name="connsiteY29" fmla="*/ 4878 h 126184"/>
                    <a:gd name="connsiteX30" fmla="*/ 6959 w 60557"/>
                    <a:gd name="connsiteY30" fmla="*/ 2458 h 126184"/>
                    <a:gd name="connsiteX31" fmla="*/ 16649 w 60557"/>
                    <a:gd name="connsiteY31" fmla="*/ 2941 h 126184"/>
                    <a:gd name="connsiteX32" fmla="*/ 17618 w 60557"/>
                    <a:gd name="connsiteY32" fmla="*/ 5846 h 126184"/>
                    <a:gd name="connsiteX33" fmla="*/ 15680 w 60557"/>
                    <a:gd name="connsiteY33" fmla="*/ 6814 h 126184"/>
                    <a:gd name="connsiteX34" fmla="*/ 15680 w 60557"/>
                    <a:gd name="connsiteY34" fmla="*/ 6814 h 126184"/>
                    <a:gd name="connsiteX35" fmla="*/ 41841 w 60557"/>
                    <a:gd name="connsiteY35" fmla="*/ 9718 h 126184"/>
                    <a:gd name="connsiteX36" fmla="*/ 39903 w 60557"/>
                    <a:gd name="connsiteY36" fmla="*/ 9234 h 126184"/>
                    <a:gd name="connsiteX37" fmla="*/ 32152 w 60557"/>
                    <a:gd name="connsiteY37" fmla="*/ 7782 h 126184"/>
                    <a:gd name="connsiteX38" fmla="*/ 29729 w 60557"/>
                    <a:gd name="connsiteY38" fmla="*/ 5846 h 126184"/>
                    <a:gd name="connsiteX39" fmla="*/ 31667 w 60557"/>
                    <a:gd name="connsiteY39" fmla="*/ 3425 h 126184"/>
                    <a:gd name="connsiteX40" fmla="*/ 43294 w 60557"/>
                    <a:gd name="connsiteY40" fmla="*/ 6330 h 126184"/>
                    <a:gd name="connsiteX41" fmla="*/ 43294 w 60557"/>
                    <a:gd name="connsiteY41" fmla="*/ 9234 h 126184"/>
                    <a:gd name="connsiteX42" fmla="*/ 41841 w 60557"/>
                    <a:gd name="connsiteY42" fmla="*/ 9718 h 126184"/>
                    <a:gd name="connsiteX43" fmla="*/ 41841 w 60557"/>
                    <a:gd name="connsiteY43" fmla="*/ 9718 h 126184"/>
                    <a:gd name="connsiteX44" fmla="*/ 60735 w 60557"/>
                    <a:gd name="connsiteY44" fmla="*/ 98299 h 126184"/>
                    <a:gd name="connsiteX45" fmla="*/ 55406 w 60557"/>
                    <a:gd name="connsiteY45" fmla="*/ 113788 h 126184"/>
                    <a:gd name="connsiteX46" fmla="*/ 63157 w 60557"/>
                    <a:gd name="connsiteY46" fmla="*/ 128309 h 126184"/>
                    <a:gd name="connsiteX47" fmla="*/ 60735 w 60557"/>
                    <a:gd name="connsiteY47" fmla="*/ 98299 h 1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0557" h="126184">
                      <a:moveTo>
                        <a:pt x="5506" y="20367"/>
                      </a:moveTo>
                      <a:cubicBezTo>
                        <a:pt x="6959" y="20367"/>
                        <a:pt x="8413" y="18915"/>
                        <a:pt x="8413" y="17463"/>
                      </a:cubicBezTo>
                      <a:cubicBezTo>
                        <a:pt x="8413" y="16011"/>
                        <a:pt x="6959" y="14559"/>
                        <a:pt x="5506" y="14559"/>
                      </a:cubicBezTo>
                      <a:cubicBezTo>
                        <a:pt x="4053" y="14559"/>
                        <a:pt x="2599" y="16011"/>
                        <a:pt x="2599" y="17463"/>
                      </a:cubicBezTo>
                      <a:cubicBezTo>
                        <a:pt x="2599" y="18915"/>
                        <a:pt x="4053" y="20367"/>
                        <a:pt x="5506" y="20367"/>
                      </a:cubicBezTo>
                      <a:close/>
                      <a:moveTo>
                        <a:pt x="20525" y="55219"/>
                      </a:moveTo>
                      <a:cubicBezTo>
                        <a:pt x="16649" y="55219"/>
                        <a:pt x="12773" y="54250"/>
                        <a:pt x="9382" y="52314"/>
                      </a:cubicBezTo>
                      <a:cubicBezTo>
                        <a:pt x="8413" y="51830"/>
                        <a:pt x="7929" y="50378"/>
                        <a:pt x="8897" y="49410"/>
                      </a:cubicBezTo>
                      <a:cubicBezTo>
                        <a:pt x="9382" y="48442"/>
                        <a:pt x="10835" y="47958"/>
                        <a:pt x="11804" y="48926"/>
                      </a:cubicBezTo>
                      <a:cubicBezTo>
                        <a:pt x="12288" y="48926"/>
                        <a:pt x="20040" y="54250"/>
                        <a:pt x="30698" y="48926"/>
                      </a:cubicBezTo>
                      <a:cubicBezTo>
                        <a:pt x="31667" y="48442"/>
                        <a:pt x="33120" y="48926"/>
                        <a:pt x="33605" y="49894"/>
                      </a:cubicBezTo>
                      <a:cubicBezTo>
                        <a:pt x="34089" y="50862"/>
                        <a:pt x="33605" y="52314"/>
                        <a:pt x="32636" y="52798"/>
                      </a:cubicBezTo>
                      <a:cubicBezTo>
                        <a:pt x="28760" y="54250"/>
                        <a:pt x="24885" y="54735"/>
                        <a:pt x="20525" y="55219"/>
                      </a:cubicBezTo>
                      <a:lnTo>
                        <a:pt x="20525" y="55219"/>
                      </a:lnTo>
                      <a:close/>
                      <a:moveTo>
                        <a:pt x="15680" y="38277"/>
                      </a:moveTo>
                      <a:cubicBezTo>
                        <a:pt x="12773" y="38277"/>
                        <a:pt x="10351" y="36341"/>
                        <a:pt x="9382" y="33920"/>
                      </a:cubicBezTo>
                      <a:cubicBezTo>
                        <a:pt x="8897" y="31984"/>
                        <a:pt x="9382" y="29564"/>
                        <a:pt x="11320" y="28596"/>
                      </a:cubicBezTo>
                      <a:cubicBezTo>
                        <a:pt x="13258" y="25692"/>
                        <a:pt x="15196" y="22303"/>
                        <a:pt x="16649" y="19399"/>
                      </a:cubicBezTo>
                      <a:cubicBezTo>
                        <a:pt x="17133" y="18431"/>
                        <a:pt x="18587" y="17947"/>
                        <a:pt x="19555" y="18431"/>
                      </a:cubicBezTo>
                      <a:cubicBezTo>
                        <a:pt x="20525" y="18915"/>
                        <a:pt x="21493" y="20367"/>
                        <a:pt x="20525" y="21335"/>
                      </a:cubicBezTo>
                      <a:cubicBezTo>
                        <a:pt x="20040" y="22787"/>
                        <a:pt x="16649" y="30048"/>
                        <a:pt x="14226" y="31984"/>
                      </a:cubicBezTo>
                      <a:cubicBezTo>
                        <a:pt x="13742" y="32468"/>
                        <a:pt x="13742" y="32468"/>
                        <a:pt x="14226" y="32953"/>
                      </a:cubicBezTo>
                      <a:cubicBezTo>
                        <a:pt x="14711" y="33920"/>
                        <a:pt x="15680" y="34404"/>
                        <a:pt x="16649" y="34404"/>
                      </a:cubicBezTo>
                      <a:cubicBezTo>
                        <a:pt x="18102" y="34404"/>
                        <a:pt x="18587" y="35373"/>
                        <a:pt x="18587" y="36341"/>
                      </a:cubicBezTo>
                      <a:cubicBezTo>
                        <a:pt x="18587" y="37309"/>
                        <a:pt x="17133" y="38277"/>
                        <a:pt x="15680" y="38277"/>
                      </a:cubicBezTo>
                      <a:lnTo>
                        <a:pt x="15680" y="38277"/>
                      </a:lnTo>
                      <a:close/>
                      <a:moveTo>
                        <a:pt x="15680" y="6814"/>
                      </a:moveTo>
                      <a:cubicBezTo>
                        <a:pt x="15196" y="6814"/>
                        <a:pt x="15196" y="6814"/>
                        <a:pt x="14711" y="6814"/>
                      </a:cubicBezTo>
                      <a:cubicBezTo>
                        <a:pt x="12288" y="6330"/>
                        <a:pt x="9866" y="6330"/>
                        <a:pt x="7444" y="6814"/>
                      </a:cubicBezTo>
                      <a:cubicBezTo>
                        <a:pt x="5991" y="6814"/>
                        <a:pt x="5021" y="6330"/>
                        <a:pt x="5021" y="4878"/>
                      </a:cubicBezTo>
                      <a:cubicBezTo>
                        <a:pt x="5021" y="3425"/>
                        <a:pt x="5506" y="2458"/>
                        <a:pt x="6959" y="2458"/>
                      </a:cubicBezTo>
                      <a:cubicBezTo>
                        <a:pt x="13258" y="1490"/>
                        <a:pt x="16164" y="2941"/>
                        <a:pt x="16649" y="2941"/>
                      </a:cubicBezTo>
                      <a:cubicBezTo>
                        <a:pt x="17618" y="3425"/>
                        <a:pt x="18102" y="4878"/>
                        <a:pt x="17618" y="5846"/>
                      </a:cubicBezTo>
                      <a:cubicBezTo>
                        <a:pt x="17133" y="5846"/>
                        <a:pt x="16164" y="6330"/>
                        <a:pt x="15680" y="6814"/>
                      </a:cubicBezTo>
                      <a:lnTo>
                        <a:pt x="15680" y="6814"/>
                      </a:lnTo>
                      <a:close/>
                      <a:moveTo>
                        <a:pt x="41841" y="9718"/>
                      </a:moveTo>
                      <a:cubicBezTo>
                        <a:pt x="41356" y="9718"/>
                        <a:pt x="40387" y="9718"/>
                        <a:pt x="39903" y="9234"/>
                      </a:cubicBezTo>
                      <a:cubicBezTo>
                        <a:pt x="38449" y="7298"/>
                        <a:pt x="34089" y="7298"/>
                        <a:pt x="32152" y="7782"/>
                      </a:cubicBezTo>
                      <a:cubicBezTo>
                        <a:pt x="30698" y="7782"/>
                        <a:pt x="30214" y="7298"/>
                        <a:pt x="29729" y="5846"/>
                      </a:cubicBezTo>
                      <a:cubicBezTo>
                        <a:pt x="29245" y="4394"/>
                        <a:pt x="30214" y="3910"/>
                        <a:pt x="31667" y="3425"/>
                      </a:cubicBezTo>
                      <a:cubicBezTo>
                        <a:pt x="32636" y="3425"/>
                        <a:pt x="39903" y="2458"/>
                        <a:pt x="43294" y="6330"/>
                      </a:cubicBezTo>
                      <a:cubicBezTo>
                        <a:pt x="44263" y="7298"/>
                        <a:pt x="43778" y="8266"/>
                        <a:pt x="43294" y="9234"/>
                      </a:cubicBezTo>
                      <a:cubicBezTo>
                        <a:pt x="42325" y="9718"/>
                        <a:pt x="42325" y="9718"/>
                        <a:pt x="41841" y="9718"/>
                      </a:cubicBezTo>
                      <a:lnTo>
                        <a:pt x="41841" y="9718"/>
                      </a:lnTo>
                      <a:close/>
                      <a:moveTo>
                        <a:pt x="60735" y="98299"/>
                      </a:moveTo>
                      <a:cubicBezTo>
                        <a:pt x="58797" y="103139"/>
                        <a:pt x="56859" y="108463"/>
                        <a:pt x="55406" y="113788"/>
                      </a:cubicBezTo>
                      <a:cubicBezTo>
                        <a:pt x="52983" y="122985"/>
                        <a:pt x="57828" y="121532"/>
                        <a:pt x="63157" y="128309"/>
                      </a:cubicBezTo>
                      <a:cubicBezTo>
                        <a:pt x="63157" y="123953"/>
                        <a:pt x="60735" y="98299"/>
                        <a:pt x="60735" y="98299"/>
                      </a:cubicBezTo>
                      <a:close/>
                    </a:path>
                  </a:pathLst>
                </a:custGeom>
                <a:solidFill>
                  <a:srgbClr val="000000"/>
                </a:solidFill>
                <a:ln w="4840" cap="flat">
                  <a:noFill/>
                  <a:prstDash val="solid"/>
                  <a:miter/>
                </a:ln>
              </p:spPr>
              <p:txBody>
                <a:bodyPr rtlCol="0" anchor="ctr"/>
                <a:lstStyle/>
                <a:p>
                  <a:endParaRPr lang="fr-FR"/>
                </a:p>
              </p:txBody>
            </p:sp>
          </p:grpSp>
          <p:sp>
            <p:nvSpPr>
              <p:cNvPr id="1781" name="Forme libre 1780">
                <a:extLst>
                  <a:ext uri="{FF2B5EF4-FFF2-40B4-BE49-F238E27FC236}">
                    <a16:creationId xmlns:a16="http://schemas.microsoft.com/office/drawing/2014/main" id="{CE8FB3C9-0F96-A3E2-E1CB-B752E7C0F460}"/>
                  </a:ext>
                </a:extLst>
              </p:cNvPr>
              <p:cNvSpPr/>
              <p:nvPr/>
            </p:nvSpPr>
            <p:spPr>
              <a:xfrm>
                <a:off x="7439716" y="7809469"/>
                <a:ext cx="76347" cy="48525"/>
              </a:xfrm>
              <a:custGeom>
                <a:avLst/>
                <a:gdLst>
                  <a:gd name="connsiteX0" fmla="*/ 22410 w 76347"/>
                  <a:gd name="connsiteY0" fmla="*/ 50667 h 48525"/>
                  <a:gd name="connsiteX1" fmla="*/ 11751 w 76347"/>
                  <a:gd name="connsiteY1" fmla="*/ 50183 h 48525"/>
                  <a:gd name="connsiteX2" fmla="*/ 6906 w 76347"/>
                  <a:gd name="connsiteY2" fmla="*/ 48247 h 48525"/>
                  <a:gd name="connsiteX3" fmla="*/ 4484 w 76347"/>
                  <a:gd name="connsiteY3" fmla="*/ 34693 h 48525"/>
                  <a:gd name="connsiteX4" fmla="*/ 3515 w 76347"/>
                  <a:gd name="connsiteY4" fmla="*/ 20656 h 48525"/>
                  <a:gd name="connsiteX5" fmla="*/ 3515 w 76347"/>
                  <a:gd name="connsiteY5" fmla="*/ 12427 h 48525"/>
                  <a:gd name="connsiteX6" fmla="*/ 19987 w 76347"/>
                  <a:gd name="connsiteY6" fmla="*/ 8555 h 48525"/>
                  <a:gd name="connsiteX7" fmla="*/ 64558 w 76347"/>
                  <a:gd name="connsiteY7" fmla="*/ 2263 h 48525"/>
                  <a:gd name="connsiteX8" fmla="*/ 65042 w 76347"/>
                  <a:gd name="connsiteY8" fmla="*/ 2263 h 48525"/>
                  <a:gd name="connsiteX9" fmla="*/ 73762 w 76347"/>
                  <a:gd name="connsiteY9" fmla="*/ 5167 h 48525"/>
                  <a:gd name="connsiteX10" fmla="*/ 75215 w 76347"/>
                  <a:gd name="connsiteY10" fmla="*/ 20172 h 48525"/>
                  <a:gd name="connsiteX11" fmla="*/ 77153 w 76347"/>
                  <a:gd name="connsiteY11" fmla="*/ 30821 h 48525"/>
                  <a:gd name="connsiteX12" fmla="*/ 76669 w 76347"/>
                  <a:gd name="connsiteY12" fmla="*/ 42438 h 48525"/>
                  <a:gd name="connsiteX13" fmla="*/ 22410 w 76347"/>
                  <a:gd name="connsiteY13" fmla="*/ 50667 h 48525"/>
                  <a:gd name="connsiteX14" fmla="*/ 22410 w 76347"/>
                  <a:gd name="connsiteY14" fmla="*/ 50667 h 48525"/>
                  <a:gd name="connsiteX15" fmla="*/ 12236 w 76347"/>
                  <a:gd name="connsiteY15" fmla="*/ 45343 h 48525"/>
                  <a:gd name="connsiteX16" fmla="*/ 12236 w 76347"/>
                  <a:gd name="connsiteY16" fmla="*/ 45343 h 48525"/>
                  <a:gd name="connsiteX17" fmla="*/ 73278 w 76347"/>
                  <a:gd name="connsiteY17" fmla="*/ 38082 h 48525"/>
                  <a:gd name="connsiteX18" fmla="*/ 73278 w 76347"/>
                  <a:gd name="connsiteY18" fmla="*/ 31305 h 48525"/>
                  <a:gd name="connsiteX19" fmla="*/ 70856 w 76347"/>
                  <a:gd name="connsiteY19" fmla="*/ 18236 h 48525"/>
                  <a:gd name="connsiteX20" fmla="*/ 70371 w 76347"/>
                  <a:gd name="connsiteY20" fmla="*/ 7103 h 48525"/>
                  <a:gd name="connsiteX21" fmla="*/ 65042 w 76347"/>
                  <a:gd name="connsiteY21" fmla="*/ 5651 h 48525"/>
                  <a:gd name="connsiteX22" fmla="*/ 19987 w 76347"/>
                  <a:gd name="connsiteY22" fmla="*/ 12427 h 48525"/>
                  <a:gd name="connsiteX23" fmla="*/ 7391 w 76347"/>
                  <a:gd name="connsiteY23" fmla="*/ 14364 h 48525"/>
                  <a:gd name="connsiteX24" fmla="*/ 7391 w 76347"/>
                  <a:gd name="connsiteY24" fmla="*/ 18720 h 48525"/>
                  <a:gd name="connsiteX25" fmla="*/ 8844 w 76347"/>
                  <a:gd name="connsiteY25" fmla="*/ 34209 h 48525"/>
                  <a:gd name="connsiteX26" fmla="*/ 9813 w 76347"/>
                  <a:gd name="connsiteY26" fmla="*/ 44858 h 48525"/>
                  <a:gd name="connsiteX27" fmla="*/ 12236 w 76347"/>
                  <a:gd name="connsiteY27" fmla="*/ 45343 h 48525"/>
                  <a:gd name="connsiteX28" fmla="*/ 12236 w 76347"/>
                  <a:gd name="connsiteY28" fmla="*/ 45343 h 4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6347" h="48525">
                    <a:moveTo>
                      <a:pt x="22410" y="50667"/>
                    </a:moveTo>
                    <a:cubicBezTo>
                      <a:pt x="19018" y="50667"/>
                      <a:pt x="15142" y="50667"/>
                      <a:pt x="11751" y="50183"/>
                    </a:cubicBezTo>
                    <a:cubicBezTo>
                      <a:pt x="9813" y="50183"/>
                      <a:pt x="7875" y="49699"/>
                      <a:pt x="6906" y="48247"/>
                    </a:cubicBezTo>
                    <a:cubicBezTo>
                      <a:pt x="4000" y="45343"/>
                      <a:pt x="4484" y="40502"/>
                      <a:pt x="4484" y="34693"/>
                    </a:cubicBezTo>
                    <a:cubicBezTo>
                      <a:pt x="4969" y="29853"/>
                      <a:pt x="4484" y="25496"/>
                      <a:pt x="3515" y="20656"/>
                    </a:cubicBezTo>
                    <a:cubicBezTo>
                      <a:pt x="2062" y="17268"/>
                      <a:pt x="2547" y="14364"/>
                      <a:pt x="3515" y="12427"/>
                    </a:cubicBezTo>
                    <a:cubicBezTo>
                      <a:pt x="5938" y="9039"/>
                      <a:pt x="11267" y="8555"/>
                      <a:pt x="19987" y="8555"/>
                    </a:cubicBezTo>
                    <a:cubicBezTo>
                      <a:pt x="29677" y="8555"/>
                      <a:pt x="64073" y="2263"/>
                      <a:pt x="64558" y="2263"/>
                    </a:cubicBezTo>
                    <a:lnTo>
                      <a:pt x="65042" y="2263"/>
                    </a:lnTo>
                    <a:cubicBezTo>
                      <a:pt x="68433" y="1779"/>
                      <a:pt x="71340" y="2747"/>
                      <a:pt x="73762" y="5167"/>
                    </a:cubicBezTo>
                    <a:cubicBezTo>
                      <a:pt x="76185" y="7587"/>
                      <a:pt x="76669" y="12427"/>
                      <a:pt x="75215" y="20172"/>
                    </a:cubicBezTo>
                    <a:cubicBezTo>
                      <a:pt x="74731" y="24045"/>
                      <a:pt x="75215" y="27433"/>
                      <a:pt x="77153" y="30821"/>
                    </a:cubicBezTo>
                    <a:cubicBezTo>
                      <a:pt x="78607" y="34209"/>
                      <a:pt x="80545" y="38082"/>
                      <a:pt x="76669" y="42438"/>
                    </a:cubicBezTo>
                    <a:cubicBezTo>
                      <a:pt x="72793" y="46795"/>
                      <a:pt x="43241" y="50667"/>
                      <a:pt x="22410" y="50667"/>
                    </a:cubicBezTo>
                    <a:lnTo>
                      <a:pt x="22410" y="50667"/>
                    </a:lnTo>
                    <a:close/>
                    <a:moveTo>
                      <a:pt x="12236" y="45343"/>
                    </a:moveTo>
                    <a:lnTo>
                      <a:pt x="12236" y="45343"/>
                    </a:lnTo>
                    <a:cubicBezTo>
                      <a:pt x="33068" y="47763"/>
                      <a:pt x="70371" y="40986"/>
                      <a:pt x="73278" y="38082"/>
                    </a:cubicBezTo>
                    <a:cubicBezTo>
                      <a:pt x="75215" y="36146"/>
                      <a:pt x="74731" y="34693"/>
                      <a:pt x="73278" y="31305"/>
                    </a:cubicBezTo>
                    <a:cubicBezTo>
                      <a:pt x="70856" y="27433"/>
                      <a:pt x="69887" y="22592"/>
                      <a:pt x="70856" y="18236"/>
                    </a:cubicBezTo>
                    <a:cubicBezTo>
                      <a:pt x="71824" y="12427"/>
                      <a:pt x="71824" y="8555"/>
                      <a:pt x="70371" y="7103"/>
                    </a:cubicBezTo>
                    <a:cubicBezTo>
                      <a:pt x="69887" y="6619"/>
                      <a:pt x="68433" y="5651"/>
                      <a:pt x="65042" y="5651"/>
                    </a:cubicBezTo>
                    <a:cubicBezTo>
                      <a:pt x="62135" y="6135"/>
                      <a:pt x="30161" y="11944"/>
                      <a:pt x="19987" y="12427"/>
                    </a:cubicBezTo>
                    <a:cubicBezTo>
                      <a:pt x="14658" y="12427"/>
                      <a:pt x="8844" y="12427"/>
                      <a:pt x="7391" y="14364"/>
                    </a:cubicBezTo>
                    <a:cubicBezTo>
                      <a:pt x="6906" y="15332"/>
                      <a:pt x="6906" y="16300"/>
                      <a:pt x="7391" y="18720"/>
                    </a:cubicBezTo>
                    <a:cubicBezTo>
                      <a:pt x="8844" y="23561"/>
                      <a:pt x="9329" y="28885"/>
                      <a:pt x="8844" y="34209"/>
                    </a:cubicBezTo>
                    <a:cubicBezTo>
                      <a:pt x="8844" y="38566"/>
                      <a:pt x="8844" y="42923"/>
                      <a:pt x="9813" y="44858"/>
                    </a:cubicBezTo>
                    <a:cubicBezTo>
                      <a:pt x="10782" y="45343"/>
                      <a:pt x="11267" y="45827"/>
                      <a:pt x="12236" y="45343"/>
                    </a:cubicBezTo>
                    <a:lnTo>
                      <a:pt x="12236" y="45343"/>
                    </a:lnTo>
                    <a:close/>
                  </a:path>
                </a:pathLst>
              </a:custGeom>
              <a:solidFill>
                <a:srgbClr val="000000"/>
              </a:solidFill>
              <a:ln w="4840" cap="flat">
                <a:noFill/>
                <a:prstDash val="solid"/>
                <a:miter/>
              </a:ln>
            </p:spPr>
            <p:txBody>
              <a:bodyPr rtlCol="0" anchor="ctr"/>
              <a:lstStyle/>
              <a:p>
                <a:endParaRPr lang="fr-FR"/>
              </a:p>
            </p:txBody>
          </p:sp>
          <p:sp>
            <p:nvSpPr>
              <p:cNvPr id="1782" name="Forme libre 1781">
                <a:extLst>
                  <a:ext uri="{FF2B5EF4-FFF2-40B4-BE49-F238E27FC236}">
                    <a16:creationId xmlns:a16="http://schemas.microsoft.com/office/drawing/2014/main" id="{3B565E74-25A2-0178-D75D-3B237BFA4B90}"/>
                  </a:ext>
                </a:extLst>
              </p:cNvPr>
              <p:cNvSpPr/>
              <p:nvPr/>
            </p:nvSpPr>
            <p:spPr>
              <a:xfrm>
                <a:off x="7255506" y="7564196"/>
                <a:ext cx="44169" cy="79907"/>
              </a:xfrm>
              <a:custGeom>
                <a:avLst/>
                <a:gdLst>
                  <a:gd name="connsiteX0" fmla="*/ 18101 w 44169"/>
                  <a:gd name="connsiteY0" fmla="*/ 74658 h 79907"/>
                  <a:gd name="connsiteX1" fmla="*/ 4536 w 44169"/>
                  <a:gd name="connsiteY1" fmla="*/ 36903 h 79907"/>
                  <a:gd name="connsiteX2" fmla="*/ 7927 w 44169"/>
                  <a:gd name="connsiteY2" fmla="*/ 31579 h 79907"/>
                  <a:gd name="connsiteX3" fmla="*/ 18585 w 44169"/>
                  <a:gd name="connsiteY3" fmla="*/ 44648 h 79907"/>
                  <a:gd name="connsiteX4" fmla="*/ 8896 w 44169"/>
                  <a:gd name="connsiteY4" fmla="*/ 23350 h 79907"/>
                  <a:gd name="connsiteX5" fmla="*/ 14225 w 44169"/>
                  <a:gd name="connsiteY5" fmla="*/ 17541 h 79907"/>
                  <a:gd name="connsiteX6" fmla="*/ 26337 w 44169"/>
                  <a:gd name="connsiteY6" fmla="*/ 36419 h 79907"/>
                  <a:gd name="connsiteX7" fmla="*/ 20523 w 44169"/>
                  <a:gd name="connsiteY7" fmla="*/ 12701 h 79907"/>
                  <a:gd name="connsiteX8" fmla="*/ 28759 w 44169"/>
                  <a:gd name="connsiteY8" fmla="*/ 10281 h 79907"/>
                  <a:gd name="connsiteX9" fmla="*/ 36026 w 44169"/>
                  <a:gd name="connsiteY9" fmla="*/ 33999 h 79907"/>
                  <a:gd name="connsiteX10" fmla="*/ 33603 w 44169"/>
                  <a:gd name="connsiteY10" fmla="*/ 7861 h 79907"/>
                  <a:gd name="connsiteX11" fmla="*/ 42324 w 44169"/>
                  <a:gd name="connsiteY11" fmla="*/ 5924 h 79907"/>
                  <a:gd name="connsiteX12" fmla="*/ 44746 w 44169"/>
                  <a:gd name="connsiteY12" fmla="*/ 79983 h 79907"/>
                  <a:gd name="connsiteX13" fmla="*/ 18101 w 44169"/>
                  <a:gd name="connsiteY13" fmla="*/ 74658 h 7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169" h="79907">
                    <a:moveTo>
                      <a:pt x="18101" y="74658"/>
                    </a:moveTo>
                    <a:cubicBezTo>
                      <a:pt x="16647" y="59653"/>
                      <a:pt x="12772" y="50456"/>
                      <a:pt x="4536" y="36903"/>
                    </a:cubicBezTo>
                    <a:cubicBezTo>
                      <a:pt x="-793" y="28190"/>
                      <a:pt x="5989" y="29643"/>
                      <a:pt x="7927" y="31579"/>
                    </a:cubicBezTo>
                    <a:cubicBezTo>
                      <a:pt x="9865" y="33515"/>
                      <a:pt x="18585" y="44648"/>
                      <a:pt x="18585" y="44648"/>
                    </a:cubicBezTo>
                    <a:cubicBezTo>
                      <a:pt x="18585" y="44648"/>
                      <a:pt x="18101" y="34483"/>
                      <a:pt x="8896" y="23350"/>
                    </a:cubicBezTo>
                    <a:cubicBezTo>
                      <a:pt x="2598" y="15121"/>
                      <a:pt x="8412" y="11249"/>
                      <a:pt x="14225" y="17541"/>
                    </a:cubicBezTo>
                    <a:cubicBezTo>
                      <a:pt x="19070" y="23350"/>
                      <a:pt x="22946" y="29643"/>
                      <a:pt x="26337" y="36419"/>
                    </a:cubicBezTo>
                    <a:cubicBezTo>
                      <a:pt x="26337" y="36419"/>
                      <a:pt x="23430" y="19478"/>
                      <a:pt x="20523" y="12701"/>
                    </a:cubicBezTo>
                    <a:cubicBezTo>
                      <a:pt x="17616" y="5924"/>
                      <a:pt x="25368" y="2536"/>
                      <a:pt x="28759" y="10281"/>
                    </a:cubicBezTo>
                    <a:cubicBezTo>
                      <a:pt x="31666" y="18025"/>
                      <a:pt x="34088" y="25770"/>
                      <a:pt x="36026" y="33999"/>
                    </a:cubicBezTo>
                    <a:cubicBezTo>
                      <a:pt x="35541" y="20929"/>
                      <a:pt x="36510" y="18509"/>
                      <a:pt x="33603" y="7861"/>
                    </a:cubicBezTo>
                    <a:cubicBezTo>
                      <a:pt x="32150" y="3020"/>
                      <a:pt x="39902" y="-1336"/>
                      <a:pt x="42324" y="5924"/>
                    </a:cubicBezTo>
                    <a:cubicBezTo>
                      <a:pt x="45231" y="13185"/>
                      <a:pt x="49106" y="39807"/>
                      <a:pt x="44746" y="79983"/>
                    </a:cubicBezTo>
                    <a:cubicBezTo>
                      <a:pt x="40386" y="84824"/>
                      <a:pt x="22946" y="79983"/>
                      <a:pt x="18101" y="74658"/>
                    </a:cubicBezTo>
                    <a:close/>
                  </a:path>
                </a:pathLst>
              </a:custGeom>
              <a:solidFill>
                <a:srgbClr val="FFFFFF"/>
              </a:solidFill>
              <a:ln w="4840" cap="flat">
                <a:noFill/>
                <a:prstDash val="solid"/>
                <a:miter/>
              </a:ln>
            </p:spPr>
            <p:txBody>
              <a:bodyPr rtlCol="0" anchor="ctr"/>
              <a:lstStyle/>
              <a:p>
                <a:endParaRPr lang="fr-FR"/>
              </a:p>
            </p:txBody>
          </p:sp>
          <p:sp>
            <p:nvSpPr>
              <p:cNvPr id="1783" name="Forme libre 1782">
                <a:extLst>
                  <a:ext uri="{FF2B5EF4-FFF2-40B4-BE49-F238E27FC236}">
                    <a16:creationId xmlns:a16="http://schemas.microsoft.com/office/drawing/2014/main" id="{8B9D99A7-BD5C-1E3F-7800-E80A39F27C6F}"/>
                  </a:ext>
                </a:extLst>
              </p:cNvPr>
              <p:cNvSpPr/>
              <p:nvPr/>
            </p:nvSpPr>
            <p:spPr>
              <a:xfrm>
                <a:off x="7253250" y="7561911"/>
                <a:ext cx="47191" cy="84194"/>
              </a:xfrm>
              <a:custGeom>
                <a:avLst/>
                <a:gdLst>
                  <a:gd name="connsiteX0" fmla="*/ 40219 w 47191"/>
                  <a:gd name="connsiteY0" fmla="*/ 86140 h 84194"/>
                  <a:gd name="connsiteX1" fmla="*/ 18903 w 47191"/>
                  <a:gd name="connsiteY1" fmla="*/ 78395 h 84194"/>
                  <a:gd name="connsiteX2" fmla="*/ 18419 w 47191"/>
                  <a:gd name="connsiteY2" fmla="*/ 77428 h 84194"/>
                  <a:gd name="connsiteX3" fmla="*/ 4854 w 47191"/>
                  <a:gd name="connsiteY3" fmla="*/ 40640 h 84194"/>
                  <a:gd name="connsiteX4" fmla="*/ 3885 w 47191"/>
                  <a:gd name="connsiteY4" fmla="*/ 31443 h 84194"/>
                  <a:gd name="connsiteX5" fmla="*/ 11152 w 47191"/>
                  <a:gd name="connsiteY5" fmla="*/ 32895 h 84194"/>
                  <a:gd name="connsiteX6" fmla="*/ 15027 w 47191"/>
                  <a:gd name="connsiteY6" fmla="*/ 37736 h 84194"/>
                  <a:gd name="connsiteX7" fmla="*/ 8729 w 47191"/>
                  <a:gd name="connsiteY7" fmla="*/ 27087 h 84194"/>
                  <a:gd name="connsiteX8" fmla="*/ 6791 w 47191"/>
                  <a:gd name="connsiteY8" fmla="*/ 15470 h 84194"/>
                  <a:gd name="connsiteX9" fmla="*/ 16965 w 47191"/>
                  <a:gd name="connsiteY9" fmla="*/ 18374 h 84194"/>
                  <a:gd name="connsiteX10" fmla="*/ 22779 w 47191"/>
                  <a:gd name="connsiteY10" fmla="*/ 26118 h 84194"/>
                  <a:gd name="connsiteX11" fmla="*/ 19872 w 47191"/>
                  <a:gd name="connsiteY11" fmla="*/ 15954 h 84194"/>
                  <a:gd name="connsiteX12" fmla="*/ 19872 w 47191"/>
                  <a:gd name="connsiteY12" fmla="*/ 8209 h 84194"/>
                  <a:gd name="connsiteX13" fmla="*/ 25201 w 47191"/>
                  <a:gd name="connsiteY13" fmla="*/ 6273 h 84194"/>
                  <a:gd name="connsiteX14" fmla="*/ 31499 w 47191"/>
                  <a:gd name="connsiteY14" fmla="*/ 12082 h 84194"/>
                  <a:gd name="connsiteX15" fmla="*/ 33921 w 47191"/>
                  <a:gd name="connsiteY15" fmla="*/ 19342 h 84194"/>
                  <a:gd name="connsiteX16" fmla="*/ 31983 w 47191"/>
                  <a:gd name="connsiteY16" fmla="*/ 10629 h 84194"/>
                  <a:gd name="connsiteX17" fmla="*/ 36344 w 47191"/>
                  <a:gd name="connsiteY17" fmla="*/ 2401 h 84194"/>
                  <a:gd name="connsiteX18" fmla="*/ 45064 w 47191"/>
                  <a:gd name="connsiteY18" fmla="*/ 7725 h 84194"/>
                  <a:gd name="connsiteX19" fmla="*/ 47971 w 47191"/>
                  <a:gd name="connsiteY19" fmla="*/ 82752 h 84194"/>
                  <a:gd name="connsiteX20" fmla="*/ 47486 w 47191"/>
                  <a:gd name="connsiteY20" fmla="*/ 83720 h 84194"/>
                  <a:gd name="connsiteX21" fmla="*/ 40219 w 47191"/>
                  <a:gd name="connsiteY21" fmla="*/ 86140 h 84194"/>
                  <a:gd name="connsiteX22" fmla="*/ 40219 w 47191"/>
                  <a:gd name="connsiteY22" fmla="*/ 86140 h 84194"/>
                  <a:gd name="connsiteX23" fmla="*/ 22779 w 47191"/>
                  <a:gd name="connsiteY23" fmla="*/ 75975 h 84194"/>
                  <a:gd name="connsiteX24" fmla="*/ 40219 w 47191"/>
                  <a:gd name="connsiteY24" fmla="*/ 81784 h 84194"/>
                  <a:gd name="connsiteX25" fmla="*/ 44580 w 47191"/>
                  <a:gd name="connsiteY25" fmla="*/ 80816 h 84194"/>
                  <a:gd name="connsiteX26" fmla="*/ 42157 w 47191"/>
                  <a:gd name="connsiteY26" fmla="*/ 8693 h 84194"/>
                  <a:gd name="connsiteX27" fmla="*/ 39250 w 47191"/>
                  <a:gd name="connsiteY27" fmla="*/ 6273 h 84194"/>
                  <a:gd name="connsiteX28" fmla="*/ 37797 w 47191"/>
                  <a:gd name="connsiteY28" fmla="*/ 8693 h 84194"/>
                  <a:gd name="connsiteX29" fmla="*/ 37797 w 47191"/>
                  <a:gd name="connsiteY29" fmla="*/ 8693 h 84194"/>
                  <a:gd name="connsiteX30" fmla="*/ 40219 w 47191"/>
                  <a:gd name="connsiteY30" fmla="*/ 27571 h 84194"/>
                  <a:gd name="connsiteX31" fmla="*/ 40219 w 47191"/>
                  <a:gd name="connsiteY31" fmla="*/ 35315 h 84194"/>
                  <a:gd name="connsiteX32" fmla="*/ 38281 w 47191"/>
                  <a:gd name="connsiteY32" fmla="*/ 37736 h 84194"/>
                  <a:gd name="connsiteX33" fmla="*/ 35859 w 47191"/>
                  <a:gd name="connsiteY33" fmla="*/ 35799 h 84194"/>
                  <a:gd name="connsiteX34" fmla="*/ 28592 w 47191"/>
                  <a:gd name="connsiteY34" fmla="*/ 12082 h 84194"/>
                  <a:gd name="connsiteX35" fmla="*/ 25685 w 47191"/>
                  <a:gd name="connsiteY35" fmla="*/ 9177 h 84194"/>
                  <a:gd name="connsiteX36" fmla="*/ 24232 w 47191"/>
                  <a:gd name="connsiteY36" fmla="*/ 9661 h 84194"/>
                  <a:gd name="connsiteX37" fmla="*/ 24232 w 47191"/>
                  <a:gd name="connsiteY37" fmla="*/ 13049 h 84194"/>
                  <a:gd name="connsiteX38" fmla="*/ 30530 w 47191"/>
                  <a:gd name="connsiteY38" fmla="*/ 36768 h 84194"/>
                  <a:gd name="connsiteX39" fmla="*/ 28592 w 47191"/>
                  <a:gd name="connsiteY39" fmla="*/ 39188 h 84194"/>
                  <a:gd name="connsiteX40" fmla="*/ 26654 w 47191"/>
                  <a:gd name="connsiteY40" fmla="*/ 38220 h 84194"/>
                  <a:gd name="connsiteX41" fmla="*/ 14543 w 47191"/>
                  <a:gd name="connsiteY41" fmla="*/ 19826 h 84194"/>
                  <a:gd name="connsiteX42" fmla="*/ 10183 w 47191"/>
                  <a:gd name="connsiteY42" fmla="*/ 17406 h 84194"/>
                  <a:gd name="connsiteX43" fmla="*/ 12605 w 47191"/>
                  <a:gd name="connsiteY43" fmla="*/ 22730 h 84194"/>
                  <a:gd name="connsiteX44" fmla="*/ 22779 w 47191"/>
                  <a:gd name="connsiteY44" fmla="*/ 45480 h 84194"/>
                  <a:gd name="connsiteX45" fmla="*/ 20841 w 47191"/>
                  <a:gd name="connsiteY45" fmla="*/ 47900 h 84194"/>
                  <a:gd name="connsiteX46" fmla="*/ 18903 w 47191"/>
                  <a:gd name="connsiteY46" fmla="*/ 46933 h 84194"/>
                  <a:gd name="connsiteX47" fmla="*/ 8245 w 47191"/>
                  <a:gd name="connsiteY47" fmla="*/ 34348 h 84194"/>
                  <a:gd name="connsiteX48" fmla="*/ 6791 w 47191"/>
                  <a:gd name="connsiteY48" fmla="*/ 33864 h 84194"/>
                  <a:gd name="connsiteX49" fmla="*/ 8729 w 47191"/>
                  <a:gd name="connsiteY49" fmla="*/ 37252 h 84194"/>
                  <a:gd name="connsiteX50" fmla="*/ 22779 w 47191"/>
                  <a:gd name="connsiteY50" fmla="*/ 75975 h 8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7191" h="84194">
                    <a:moveTo>
                      <a:pt x="40219" y="86140"/>
                    </a:moveTo>
                    <a:cubicBezTo>
                      <a:pt x="33437" y="86140"/>
                      <a:pt x="22779" y="82752"/>
                      <a:pt x="18903" y="78395"/>
                    </a:cubicBezTo>
                    <a:cubicBezTo>
                      <a:pt x="18903" y="77912"/>
                      <a:pt x="18419" y="77912"/>
                      <a:pt x="18419" y="77428"/>
                    </a:cubicBezTo>
                    <a:cubicBezTo>
                      <a:pt x="16965" y="62422"/>
                      <a:pt x="12605" y="53225"/>
                      <a:pt x="4854" y="40640"/>
                    </a:cubicBezTo>
                    <a:cubicBezTo>
                      <a:pt x="1947" y="36284"/>
                      <a:pt x="1947" y="32895"/>
                      <a:pt x="3885" y="31443"/>
                    </a:cubicBezTo>
                    <a:cubicBezTo>
                      <a:pt x="5823" y="29507"/>
                      <a:pt x="10183" y="30959"/>
                      <a:pt x="11152" y="32895"/>
                    </a:cubicBezTo>
                    <a:cubicBezTo>
                      <a:pt x="11636" y="33379"/>
                      <a:pt x="13090" y="35315"/>
                      <a:pt x="15027" y="37736"/>
                    </a:cubicBezTo>
                    <a:cubicBezTo>
                      <a:pt x="13090" y="33864"/>
                      <a:pt x="11152" y="30475"/>
                      <a:pt x="8729" y="27087"/>
                    </a:cubicBezTo>
                    <a:cubicBezTo>
                      <a:pt x="4369" y="21278"/>
                      <a:pt x="4854" y="16922"/>
                      <a:pt x="6791" y="15470"/>
                    </a:cubicBezTo>
                    <a:cubicBezTo>
                      <a:pt x="8729" y="14017"/>
                      <a:pt x="13090" y="13533"/>
                      <a:pt x="16965" y="18374"/>
                    </a:cubicBezTo>
                    <a:cubicBezTo>
                      <a:pt x="18903" y="20794"/>
                      <a:pt x="21325" y="23214"/>
                      <a:pt x="22779" y="26118"/>
                    </a:cubicBezTo>
                    <a:cubicBezTo>
                      <a:pt x="21810" y="22730"/>
                      <a:pt x="20841" y="19342"/>
                      <a:pt x="19872" y="15954"/>
                    </a:cubicBezTo>
                    <a:cubicBezTo>
                      <a:pt x="18419" y="13533"/>
                      <a:pt x="18419" y="10629"/>
                      <a:pt x="19872" y="8209"/>
                    </a:cubicBezTo>
                    <a:cubicBezTo>
                      <a:pt x="21325" y="6757"/>
                      <a:pt x="23263" y="5789"/>
                      <a:pt x="25201" y="6273"/>
                    </a:cubicBezTo>
                    <a:cubicBezTo>
                      <a:pt x="28108" y="6757"/>
                      <a:pt x="30530" y="9177"/>
                      <a:pt x="31499" y="12082"/>
                    </a:cubicBezTo>
                    <a:cubicBezTo>
                      <a:pt x="32468" y="14017"/>
                      <a:pt x="33437" y="16438"/>
                      <a:pt x="33921" y="19342"/>
                    </a:cubicBezTo>
                    <a:cubicBezTo>
                      <a:pt x="33437" y="16438"/>
                      <a:pt x="32952" y="13533"/>
                      <a:pt x="31983" y="10629"/>
                    </a:cubicBezTo>
                    <a:cubicBezTo>
                      <a:pt x="31014" y="7241"/>
                      <a:pt x="32952" y="3852"/>
                      <a:pt x="36344" y="2401"/>
                    </a:cubicBezTo>
                    <a:cubicBezTo>
                      <a:pt x="39250" y="1432"/>
                      <a:pt x="43126" y="2401"/>
                      <a:pt x="45064" y="7725"/>
                    </a:cubicBezTo>
                    <a:cubicBezTo>
                      <a:pt x="47486" y="14017"/>
                      <a:pt x="52331" y="40156"/>
                      <a:pt x="47971" y="82752"/>
                    </a:cubicBezTo>
                    <a:cubicBezTo>
                      <a:pt x="47971" y="83236"/>
                      <a:pt x="47971" y="83720"/>
                      <a:pt x="47486" y="83720"/>
                    </a:cubicBezTo>
                    <a:cubicBezTo>
                      <a:pt x="46033" y="85656"/>
                      <a:pt x="43126" y="86624"/>
                      <a:pt x="40219" y="86140"/>
                    </a:cubicBezTo>
                    <a:lnTo>
                      <a:pt x="40219" y="86140"/>
                    </a:lnTo>
                    <a:close/>
                    <a:moveTo>
                      <a:pt x="22779" y="75975"/>
                    </a:moveTo>
                    <a:cubicBezTo>
                      <a:pt x="25685" y="78879"/>
                      <a:pt x="34406" y="82268"/>
                      <a:pt x="40219" y="81784"/>
                    </a:cubicBezTo>
                    <a:cubicBezTo>
                      <a:pt x="41673" y="81784"/>
                      <a:pt x="43126" y="81784"/>
                      <a:pt x="44580" y="80816"/>
                    </a:cubicBezTo>
                    <a:cubicBezTo>
                      <a:pt x="48940" y="39672"/>
                      <a:pt x="44095" y="14502"/>
                      <a:pt x="42157" y="8693"/>
                    </a:cubicBezTo>
                    <a:cubicBezTo>
                      <a:pt x="42157" y="7725"/>
                      <a:pt x="40704" y="5789"/>
                      <a:pt x="39250" y="6273"/>
                    </a:cubicBezTo>
                    <a:cubicBezTo>
                      <a:pt x="38281" y="6273"/>
                      <a:pt x="37313" y="7725"/>
                      <a:pt x="37797" y="8693"/>
                    </a:cubicBezTo>
                    <a:lnTo>
                      <a:pt x="37797" y="8693"/>
                    </a:lnTo>
                    <a:cubicBezTo>
                      <a:pt x="39735" y="14986"/>
                      <a:pt x="40704" y="21278"/>
                      <a:pt x="40219" y="27571"/>
                    </a:cubicBezTo>
                    <a:cubicBezTo>
                      <a:pt x="40219" y="29507"/>
                      <a:pt x="40219" y="32411"/>
                      <a:pt x="40219" y="35315"/>
                    </a:cubicBezTo>
                    <a:cubicBezTo>
                      <a:pt x="40219" y="36768"/>
                      <a:pt x="39735" y="37736"/>
                      <a:pt x="38281" y="37736"/>
                    </a:cubicBezTo>
                    <a:cubicBezTo>
                      <a:pt x="36828" y="37736"/>
                      <a:pt x="35859" y="37252"/>
                      <a:pt x="35859" y="35799"/>
                    </a:cubicBezTo>
                    <a:cubicBezTo>
                      <a:pt x="33921" y="28055"/>
                      <a:pt x="31499" y="20310"/>
                      <a:pt x="28592" y="12082"/>
                    </a:cubicBezTo>
                    <a:cubicBezTo>
                      <a:pt x="27623" y="10145"/>
                      <a:pt x="26654" y="9177"/>
                      <a:pt x="25685" y="9177"/>
                    </a:cubicBezTo>
                    <a:cubicBezTo>
                      <a:pt x="25201" y="9177"/>
                      <a:pt x="24716" y="9177"/>
                      <a:pt x="24232" y="9661"/>
                    </a:cubicBezTo>
                    <a:cubicBezTo>
                      <a:pt x="23748" y="10629"/>
                      <a:pt x="23748" y="12082"/>
                      <a:pt x="24232" y="13049"/>
                    </a:cubicBezTo>
                    <a:cubicBezTo>
                      <a:pt x="27139" y="19826"/>
                      <a:pt x="30046" y="36284"/>
                      <a:pt x="30530" y="36768"/>
                    </a:cubicBezTo>
                    <a:cubicBezTo>
                      <a:pt x="30530" y="37736"/>
                      <a:pt x="30046" y="39188"/>
                      <a:pt x="28592" y="39188"/>
                    </a:cubicBezTo>
                    <a:cubicBezTo>
                      <a:pt x="27623" y="39188"/>
                      <a:pt x="26654" y="39188"/>
                      <a:pt x="26654" y="38220"/>
                    </a:cubicBezTo>
                    <a:cubicBezTo>
                      <a:pt x="23263" y="31927"/>
                      <a:pt x="19388" y="25634"/>
                      <a:pt x="14543" y="19826"/>
                    </a:cubicBezTo>
                    <a:cubicBezTo>
                      <a:pt x="12605" y="17406"/>
                      <a:pt x="10667" y="17406"/>
                      <a:pt x="10183" y="17406"/>
                    </a:cubicBezTo>
                    <a:cubicBezTo>
                      <a:pt x="9698" y="17406"/>
                      <a:pt x="9698" y="19342"/>
                      <a:pt x="12605" y="22730"/>
                    </a:cubicBezTo>
                    <a:cubicBezTo>
                      <a:pt x="21810" y="34348"/>
                      <a:pt x="22779" y="44996"/>
                      <a:pt x="22779" y="45480"/>
                    </a:cubicBezTo>
                    <a:cubicBezTo>
                      <a:pt x="22779" y="46933"/>
                      <a:pt x="21810" y="47416"/>
                      <a:pt x="20841" y="47900"/>
                    </a:cubicBezTo>
                    <a:cubicBezTo>
                      <a:pt x="20357" y="47900"/>
                      <a:pt x="19388" y="47900"/>
                      <a:pt x="18903" y="46933"/>
                    </a:cubicBezTo>
                    <a:cubicBezTo>
                      <a:pt x="18903" y="46933"/>
                      <a:pt x="10183" y="36284"/>
                      <a:pt x="8245" y="34348"/>
                    </a:cubicBezTo>
                    <a:lnTo>
                      <a:pt x="6791" y="33864"/>
                    </a:lnTo>
                    <a:cubicBezTo>
                      <a:pt x="7276" y="35315"/>
                      <a:pt x="7760" y="36284"/>
                      <a:pt x="8729" y="37252"/>
                    </a:cubicBezTo>
                    <a:cubicBezTo>
                      <a:pt x="16481" y="50805"/>
                      <a:pt x="21325" y="60970"/>
                      <a:pt x="22779" y="75975"/>
                    </a:cubicBezTo>
                    <a:close/>
                  </a:path>
                </a:pathLst>
              </a:custGeom>
              <a:solidFill>
                <a:srgbClr val="000000"/>
              </a:solidFill>
              <a:ln w="4840" cap="flat">
                <a:noFill/>
                <a:prstDash val="solid"/>
                <a:miter/>
              </a:ln>
            </p:spPr>
            <p:txBody>
              <a:bodyPr rtlCol="0" anchor="ctr"/>
              <a:lstStyle/>
              <a:p>
                <a:endParaRPr lang="fr-FR"/>
              </a:p>
            </p:txBody>
          </p:sp>
          <p:sp>
            <p:nvSpPr>
              <p:cNvPr id="1784" name="Forme libre 1783">
                <a:extLst>
                  <a:ext uri="{FF2B5EF4-FFF2-40B4-BE49-F238E27FC236}">
                    <a16:creationId xmlns:a16="http://schemas.microsoft.com/office/drawing/2014/main" id="{02910930-2CD7-5C19-4703-F802BE2D172E}"/>
                  </a:ext>
                </a:extLst>
              </p:cNvPr>
              <p:cNvSpPr/>
              <p:nvPr/>
            </p:nvSpPr>
            <p:spPr>
              <a:xfrm>
                <a:off x="7277727" y="7602347"/>
                <a:ext cx="23381" cy="40731"/>
              </a:xfrm>
              <a:custGeom>
                <a:avLst/>
                <a:gdLst>
                  <a:gd name="connsiteX0" fmla="*/ 5088 w 23381"/>
                  <a:gd name="connsiteY0" fmla="*/ 42806 h 40731"/>
                  <a:gd name="connsiteX1" fmla="*/ 3150 w 23381"/>
                  <a:gd name="connsiteY1" fmla="*/ 40870 h 40731"/>
                  <a:gd name="connsiteX2" fmla="*/ 8479 w 23381"/>
                  <a:gd name="connsiteY2" fmla="*/ 24897 h 40731"/>
                  <a:gd name="connsiteX3" fmla="*/ 10417 w 23381"/>
                  <a:gd name="connsiteY3" fmla="*/ 12311 h 40731"/>
                  <a:gd name="connsiteX4" fmla="*/ 14777 w 23381"/>
                  <a:gd name="connsiteY4" fmla="*/ 2147 h 40731"/>
                  <a:gd name="connsiteX5" fmla="*/ 23013 w 23381"/>
                  <a:gd name="connsiteY5" fmla="*/ 8439 h 40731"/>
                  <a:gd name="connsiteX6" fmla="*/ 25919 w 23381"/>
                  <a:gd name="connsiteY6" fmla="*/ 21508 h 40731"/>
                  <a:gd name="connsiteX7" fmla="*/ 23982 w 23381"/>
                  <a:gd name="connsiteY7" fmla="*/ 23929 h 40731"/>
                  <a:gd name="connsiteX8" fmla="*/ 21559 w 23381"/>
                  <a:gd name="connsiteY8" fmla="*/ 21992 h 40731"/>
                  <a:gd name="connsiteX9" fmla="*/ 19621 w 23381"/>
                  <a:gd name="connsiteY9" fmla="*/ 11344 h 40731"/>
                  <a:gd name="connsiteX10" fmla="*/ 19137 w 23381"/>
                  <a:gd name="connsiteY10" fmla="*/ 10376 h 40731"/>
                  <a:gd name="connsiteX11" fmla="*/ 15746 w 23381"/>
                  <a:gd name="connsiteY11" fmla="*/ 6503 h 40731"/>
                  <a:gd name="connsiteX12" fmla="*/ 14777 w 23381"/>
                  <a:gd name="connsiteY12" fmla="*/ 11344 h 40731"/>
                  <a:gd name="connsiteX13" fmla="*/ 10417 w 23381"/>
                  <a:gd name="connsiteY13" fmla="*/ 28285 h 40731"/>
                  <a:gd name="connsiteX14" fmla="*/ 7995 w 23381"/>
                  <a:gd name="connsiteY14" fmla="*/ 39902 h 40731"/>
                  <a:gd name="connsiteX15" fmla="*/ 6057 w 23381"/>
                  <a:gd name="connsiteY15" fmla="*/ 42323 h 40731"/>
                  <a:gd name="connsiteX16" fmla="*/ 5088 w 23381"/>
                  <a:gd name="connsiteY16" fmla="*/ 42323 h 40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81" h="40731">
                    <a:moveTo>
                      <a:pt x="5088" y="42806"/>
                    </a:moveTo>
                    <a:cubicBezTo>
                      <a:pt x="4119" y="42806"/>
                      <a:pt x="3150" y="41839"/>
                      <a:pt x="3150" y="40870"/>
                    </a:cubicBezTo>
                    <a:cubicBezTo>
                      <a:pt x="1212" y="28769"/>
                      <a:pt x="4119" y="26349"/>
                      <a:pt x="8479" y="24897"/>
                    </a:cubicBezTo>
                    <a:cubicBezTo>
                      <a:pt x="10901" y="23929"/>
                      <a:pt x="12839" y="22961"/>
                      <a:pt x="10417" y="12311"/>
                    </a:cubicBezTo>
                    <a:cubicBezTo>
                      <a:pt x="8963" y="6019"/>
                      <a:pt x="11386" y="2630"/>
                      <a:pt x="14777" y="2147"/>
                    </a:cubicBezTo>
                    <a:cubicBezTo>
                      <a:pt x="17684" y="1663"/>
                      <a:pt x="21075" y="3599"/>
                      <a:pt x="23013" y="8439"/>
                    </a:cubicBezTo>
                    <a:cubicBezTo>
                      <a:pt x="23982" y="9407"/>
                      <a:pt x="24466" y="12311"/>
                      <a:pt x="25919" y="21508"/>
                    </a:cubicBezTo>
                    <a:cubicBezTo>
                      <a:pt x="25919" y="22961"/>
                      <a:pt x="25435" y="23929"/>
                      <a:pt x="23982" y="23929"/>
                    </a:cubicBezTo>
                    <a:cubicBezTo>
                      <a:pt x="22528" y="23929"/>
                      <a:pt x="21559" y="23445"/>
                      <a:pt x="21559" y="21992"/>
                    </a:cubicBezTo>
                    <a:cubicBezTo>
                      <a:pt x="21559" y="18120"/>
                      <a:pt x="20590" y="14732"/>
                      <a:pt x="19621" y="11344"/>
                    </a:cubicBezTo>
                    <a:cubicBezTo>
                      <a:pt x="19621" y="11344"/>
                      <a:pt x="19137" y="10860"/>
                      <a:pt x="19137" y="10376"/>
                    </a:cubicBezTo>
                    <a:cubicBezTo>
                      <a:pt x="18168" y="7471"/>
                      <a:pt x="16715" y="6503"/>
                      <a:pt x="15746" y="6503"/>
                    </a:cubicBezTo>
                    <a:cubicBezTo>
                      <a:pt x="14777" y="6503"/>
                      <a:pt x="14293" y="8439"/>
                      <a:pt x="14777" y="11344"/>
                    </a:cubicBezTo>
                    <a:cubicBezTo>
                      <a:pt x="17199" y="24413"/>
                      <a:pt x="14293" y="26349"/>
                      <a:pt x="10417" y="28285"/>
                    </a:cubicBezTo>
                    <a:cubicBezTo>
                      <a:pt x="7995" y="29253"/>
                      <a:pt x="6057" y="30221"/>
                      <a:pt x="7995" y="39902"/>
                    </a:cubicBezTo>
                    <a:cubicBezTo>
                      <a:pt x="7995" y="40870"/>
                      <a:pt x="7510" y="42323"/>
                      <a:pt x="6057" y="42323"/>
                    </a:cubicBezTo>
                    <a:lnTo>
                      <a:pt x="5088" y="42323"/>
                    </a:lnTo>
                    <a:close/>
                  </a:path>
                </a:pathLst>
              </a:custGeom>
              <a:solidFill>
                <a:srgbClr val="000000"/>
              </a:solidFill>
              <a:ln w="4840" cap="flat">
                <a:noFill/>
                <a:prstDash val="solid"/>
                <a:miter/>
              </a:ln>
            </p:spPr>
            <p:txBody>
              <a:bodyPr rtlCol="0" anchor="ctr"/>
              <a:lstStyle/>
              <a:p>
                <a:endParaRPr lang="fr-FR"/>
              </a:p>
            </p:txBody>
          </p:sp>
          <p:sp>
            <p:nvSpPr>
              <p:cNvPr id="1785" name="Forme libre 1784">
                <a:extLst>
                  <a:ext uri="{FF2B5EF4-FFF2-40B4-BE49-F238E27FC236}">
                    <a16:creationId xmlns:a16="http://schemas.microsoft.com/office/drawing/2014/main" id="{5B6A2A61-B28B-EE8D-7DFA-151561D9F73E}"/>
                  </a:ext>
                </a:extLst>
              </p:cNvPr>
              <p:cNvSpPr/>
              <p:nvPr/>
            </p:nvSpPr>
            <p:spPr>
              <a:xfrm>
                <a:off x="7346077" y="7864557"/>
                <a:ext cx="210862" cy="195735"/>
              </a:xfrm>
              <a:custGeom>
                <a:avLst/>
                <a:gdLst>
                  <a:gd name="connsiteX0" fmla="*/ 127183 w 210862"/>
                  <a:gd name="connsiteY0" fmla="*/ 67743 h 195735"/>
                  <a:gd name="connsiteX1" fmla="*/ 137356 w 210862"/>
                  <a:gd name="connsiteY1" fmla="*/ 147126 h 195735"/>
                  <a:gd name="connsiteX2" fmla="*/ 19632 w 210862"/>
                  <a:gd name="connsiteY2" fmla="*/ 148578 h 195735"/>
                  <a:gd name="connsiteX3" fmla="*/ 13334 w 210862"/>
                  <a:gd name="connsiteY3" fmla="*/ 181977 h 195735"/>
                  <a:gd name="connsiteX4" fmla="*/ 195977 w 210862"/>
                  <a:gd name="connsiteY4" fmla="*/ 170844 h 195735"/>
                  <a:gd name="connsiteX5" fmla="*/ 207119 w 210862"/>
                  <a:gd name="connsiteY5" fmla="*/ 35311 h 195735"/>
                  <a:gd name="connsiteX6" fmla="*/ 127183 w 210862"/>
                  <a:gd name="connsiteY6" fmla="*/ 67743 h 19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862" h="195735">
                    <a:moveTo>
                      <a:pt x="127183" y="67743"/>
                    </a:moveTo>
                    <a:cubicBezTo>
                      <a:pt x="134934" y="92913"/>
                      <a:pt x="135903" y="116631"/>
                      <a:pt x="137356" y="147126"/>
                    </a:cubicBezTo>
                    <a:cubicBezTo>
                      <a:pt x="137356" y="147126"/>
                      <a:pt x="41433" y="150030"/>
                      <a:pt x="19632" y="148578"/>
                    </a:cubicBezTo>
                    <a:cubicBezTo>
                      <a:pt x="-2168" y="146642"/>
                      <a:pt x="-1684" y="181977"/>
                      <a:pt x="13334" y="181977"/>
                    </a:cubicBezTo>
                    <a:cubicBezTo>
                      <a:pt x="48700" y="182461"/>
                      <a:pt x="163033" y="224089"/>
                      <a:pt x="195977" y="170844"/>
                    </a:cubicBezTo>
                    <a:cubicBezTo>
                      <a:pt x="216324" y="137445"/>
                      <a:pt x="217293" y="60482"/>
                      <a:pt x="207119" y="35311"/>
                    </a:cubicBezTo>
                    <a:cubicBezTo>
                      <a:pt x="182896" y="-22290"/>
                      <a:pt x="98600" y="-508"/>
                      <a:pt x="127183" y="67743"/>
                    </a:cubicBezTo>
                    <a:close/>
                  </a:path>
                </a:pathLst>
              </a:custGeom>
              <a:solidFill>
                <a:srgbClr val="FFFFFF"/>
              </a:solidFill>
              <a:ln w="4840" cap="flat">
                <a:noFill/>
                <a:prstDash val="solid"/>
                <a:miter/>
              </a:ln>
            </p:spPr>
            <p:txBody>
              <a:bodyPr rtlCol="0" anchor="ctr"/>
              <a:lstStyle/>
              <a:p>
                <a:endParaRPr lang="fr-FR"/>
              </a:p>
            </p:txBody>
          </p:sp>
          <p:sp>
            <p:nvSpPr>
              <p:cNvPr id="1786" name="Forme libre 1785">
                <a:extLst>
                  <a:ext uri="{FF2B5EF4-FFF2-40B4-BE49-F238E27FC236}">
                    <a16:creationId xmlns:a16="http://schemas.microsoft.com/office/drawing/2014/main" id="{EBE0461D-360E-1582-6E72-EA2821BBB701}"/>
                  </a:ext>
                </a:extLst>
              </p:cNvPr>
              <p:cNvSpPr/>
              <p:nvPr/>
            </p:nvSpPr>
            <p:spPr>
              <a:xfrm>
                <a:off x="7344226" y="7889760"/>
                <a:ext cx="214312" cy="172501"/>
              </a:xfrm>
              <a:custGeom>
                <a:avLst/>
                <a:gdLst>
                  <a:gd name="connsiteX0" fmla="*/ 136301 w 214312"/>
                  <a:gd name="connsiteY0" fmla="*/ 174688 h 172501"/>
                  <a:gd name="connsiteX1" fmla="*/ 66054 w 214312"/>
                  <a:gd name="connsiteY1" fmla="*/ 165976 h 172501"/>
                  <a:gd name="connsiteX2" fmla="*/ 16639 w 214312"/>
                  <a:gd name="connsiteY2" fmla="*/ 159683 h 172501"/>
                  <a:gd name="connsiteX3" fmla="*/ 5496 w 214312"/>
                  <a:gd name="connsiteY3" fmla="*/ 153390 h 172501"/>
                  <a:gd name="connsiteX4" fmla="*/ 5496 w 214312"/>
                  <a:gd name="connsiteY4" fmla="*/ 130640 h 172501"/>
                  <a:gd name="connsiteX5" fmla="*/ 20999 w 214312"/>
                  <a:gd name="connsiteY5" fmla="*/ 123380 h 172501"/>
                  <a:gd name="connsiteX6" fmla="*/ 136785 w 214312"/>
                  <a:gd name="connsiteY6" fmla="*/ 120475 h 172501"/>
                  <a:gd name="connsiteX7" fmla="*/ 127096 w 214312"/>
                  <a:gd name="connsiteY7" fmla="*/ 43512 h 172501"/>
                  <a:gd name="connsiteX8" fmla="*/ 128550 w 214312"/>
                  <a:gd name="connsiteY8" fmla="*/ 41092 h 172501"/>
                  <a:gd name="connsiteX9" fmla="*/ 130972 w 214312"/>
                  <a:gd name="connsiteY9" fmla="*/ 42544 h 172501"/>
                  <a:gd name="connsiteX10" fmla="*/ 141146 w 214312"/>
                  <a:gd name="connsiteY10" fmla="*/ 122896 h 172501"/>
                  <a:gd name="connsiteX11" fmla="*/ 139208 w 214312"/>
                  <a:gd name="connsiteY11" fmla="*/ 124832 h 172501"/>
                  <a:gd name="connsiteX12" fmla="*/ 20515 w 214312"/>
                  <a:gd name="connsiteY12" fmla="*/ 127736 h 172501"/>
                  <a:gd name="connsiteX13" fmla="*/ 9372 w 214312"/>
                  <a:gd name="connsiteY13" fmla="*/ 133060 h 172501"/>
                  <a:gd name="connsiteX14" fmla="*/ 9372 w 214312"/>
                  <a:gd name="connsiteY14" fmla="*/ 151454 h 172501"/>
                  <a:gd name="connsiteX15" fmla="*/ 16155 w 214312"/>
                  <a:gd name="connsiteY15" fmla="*/ 155810 h 172501"/>
                  <a:gd name="connsiteX16" fmla="*/ 67023 w 214312"/>
                  <a:gd name="connsiteY16" fmla="*/ 162103 h 172501"/>
                  <a:gd name="connsiteX17" fmla="*/ 195890 w 214312"/>
                  <a:gd name="connsiteY17" fmla="*/ 145646 h 172501"/>
                  <a:gd name="connsiteX18" fmla="*/ 206548 w 214312"/>
                  <a:gd name="connsiteY18" fmla="*/ 5273 h 172501"/>
                  <a:gd name="connsiteX19" fmla="*/ 208002 w 214312"/>
                  <a:gd name="connsiteY19" fmla="*/ 2368 h 172501"/>
                  <a:gd name="connsiteX20" fmla="*/ 210908 w 214312"/>
                  <a:gd name="connsiteY20" fmla="*/ 3821 h 172501"/>
                  <a:gd name="connsiteX21" fmla="*/ 210908 w 214312"/>
                  <a:gd name="connsiteY21" fmla="*/ 4305 h 172501"/>
                  <a:gd name="connsiteX22" fmla="*/ 199765 w 214312"/>
                  <a:gd name="connsiteY22" fmla="*/ 148066 h 172501"/>
                  <a:gd name="connsiteX23" fmla="*/ 136301 w 214312"/>
                  <a:gd name="connsiteY23" fmla="*/ 174688 h 172501"/>
                  <a:gd name="connsiteX24" fmla="*/ 136301 w 214312"/>
                  <a:gd name="connsiteY24" fmla="*/ 174688 h 172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4312" h="172501">
                    <a:moveTo>
                      <a:pt x="136301" y="174688"/>
                    </a:moveTo>
                    <a:cubicBezTo>
                      <a:pt x="113532" y="174688"/>
                      <a:pt x="88824" y="170332"/>
                      <a:pt x="66054" y="165976"/>
                    </a:cubicBezTo>
                    <a:cubicBezTo>
                      <a:pt x="45707" y="162103"/>
                      <a:pt x="28266" y="159199"/>
                      <a:pt x="16639" y="159683"/>
                    </a:cubicBezTo>
                    <a:cubicBezTo>
                      <a:pt x="12279" y="159683"/>
                      <a:pt x="7919" y="157747"/>
                      <a:pt x="5496" y="153390"/>
                    </a:cubicBezTo>
                    <a:cubicBezTo>
                      <a:pt x="1621" y="146614"/>
                      <a:pt x="1621" y="137901"/>
                      <a:pt x="5496" y="130640"/>
                    </a:cubicBezTo>
                    <a:cubicBezTo>
                      <a:pt x="8888" y="125316"/>
                      <a:pt x="14701" y="122412"/>
                      <a:pt x="20999" y="123380"/>
                    </a:cubicBezTo>
                    <a:cubicBezTo>
                      <a:pt x="40378" y="124832"/>
                      <a:pt x="122736" y="120959"/>
                      <a:pt x="136785" y="120475"/>
                    </a:cubicBezTo>
                    <a:cubicBezTo>
                      <a:pt x="135817" y="89980"/>
                      <a:pt x="134363" y="67231"/>
                      <a:pt x="127096" y="43512"/>
                    </a:cubicBezTo>
                    <a:cubicBezTo>
                      <a:pt x="127096" y="42544"/>
                      <a:pt x="127581" y="41092"/>
                      <a:pt x="128550" y="41092"/>
                    </a:cubicBezTo>
                    <a:cubicBezTo>
                      <a:pt x="129518" y="41092"/>
                      <a:pt x="130488" y="41092"/>
                      <a:pt x="130972" y="42544"/>
                    </a:cubicBezTo>
                    <a:cubicBezTo>
                      <a:pt x="138723" y="67714"/>
                      <a:pt x="139693" y="90464"/>
                      <a:pt x="141146" y="122896"/>
                    </a:cubicBezTo>
                    <a:cubicBezTo>
                      <a:pt x="141146" y="123864"/>
                      <a:pt x="140177" y="124832"/>
                      <a:pt x="139208" y="124832"/>
                    </a:cubicBezTo>
                    <a:cubicBezTo>
                      <a:pt x="135332" y="124832"/>
                      <a:pt x="42316" y="129188"/>
                      <a:pt x="20515" y="127736"/>
                    </a:cubicBezTo>
                    <a:cubicBezTo>
                      <a:pt x="16155" y="127252"/>
                      <a:pt x="11795" y="129188"/>
                      <a:pt x="9372" y="133060"/>
                    </a:cubicBezTo>
                    <a:cubicBezTo>
                      <a:pt x="6465" y="138869"/>
                      <a:pt x="6465" y="145646"/>
                      <a:pt x="9372" y="151454"/>
                    </a:cubicBezTo>
                    <a:cubicBezTo>
                      <a:pt x="10826" y="153875"/>
                      <a:pt x="13248" y="155810"/>
                      <a:pt x="16155" y="155810"/>
                    </a:cubicBezTo>
                    <a:cubicBezTo>
                      <a:pt x="28751" y="154843"/>
                      <a:pt x="46191" y="158231"/>
                      <a:pt x="67023" y="162103"/>
                    </a:cubicBezTo>
                    <a:cubicBezTo>
                      <a:pt x="114500" y="170816"/>
                      <a:pt x="173120" y="181949"/>
                      <a:pt x="195890" y="145646"/>
                    </a:cubicBezTo>
                    <a:cubicBezTo>
                      <a:pt x="216237" y="112731"/>
                      <a:pt x="214784" y="33831"/>
                      <a:pt x="206548" y="5273"/>
                    </a:cubicBezTo>
                    <a:cubicBezTo>
                      <a:pt x="206064" y="4305"/>
                      <a:pt x="206548" y="2852"/>
                      <a:pt x="208002" y="2368"/>
                    </a:cubicBezTo>
                    <a:cubicBezTo>
                      <a:pt x="208970" y="1884"/>
                      <a:pt x="210424" y="2368"/>
                      <a:pt x="210908" y="3821"/>
                    </a:cubicBezTo>
                    <a:cubicBezTo>
                      <a:pt x="210908" y="3821"/>
                      <a:pt x="210908" y="3821"/>
                      <a:pt x="210908" y="4305"/>
                    </a:cubicBezTo>
                    <a:cubicBezTo>
                      <a:pt x="219629" y="34315"/>
                      <a:pt x="221082" y="113699"/>
                      <a:pt x="199765" y="148066"/>
                    </a:cubicBezTo>
                    <a:cubicBezTo>
                      <a:pt x="186201" y="167911"/>
                      <a:pt x="162946" y="174688"/>
                      <a:pt x="136301" y="174688"/>
                    </a:cubicBezTo>
                    <a:lnTo>
                      <a:pt x="136301" y="174688"/>
                    </a:lnTo>
                    <a:close/>
                  </a:path>
                </a:pathLst>
              </a:custGeom>
              <a:solidFill>
                <a:srgbClr val="000000"/>
              </a:solidFill>
              <a:ln w="4840" cap="flat">
                <a:noFill/>
                <a:prstDash val="solid"/>
                <a:miter/>
              </a:ln>
            </p:spPr>
            <p:txBody>
              <a:bodyPr rtlCol="0" anchor="ctr"/>
              <a:lstStyle/>
              <a:p>
                <a:endParaRPr lang="fr-FR"/>
              </a:p>
            </p:txBody>
          </p:sp>
          <p:sp>
            <p:nvSpPr>
              <p:cNvPr id="1787" name="Forme libre 1786">
                <a:extLst>
                  <a:ext uri="{FF2B5EF4-FFF2-40B4-BE49-F238E27FC236}">
                    <a16:creationId xmlns:a16="http://schemas.microsoft.com/office/drawing/2014/main" id="{8CF99D12-1A08-146A-9767-F535BDA2E0B4}"/>
                  </a:ext>
                </a:extLst>
              </p:cNvPr>
              <p:cNvSpPr/>
              <p:nvPr/>
            </p:nvSpPr>
            <p:spPr>
              <a:xfrm>
                <a:off x="7455218" y="7915681"/>
                <a:ext cx="26111" cy="76878"/>
              </a:xfrm>
              <a:custGeom>
                <a:avLst/>
                <a:gdLst>
                  <a:gd name="connsiteX0" fmla="*/ 21439 w 26111"/>
                  <a:gd name="connsiteY0" fmla="*/ 20489 h 76878"/>
                  <a:gd name="connsiteX1" fmla="*/ 14657 w 26111"/>
                  <a:gd name="connsiteY1" fmla="*/ 5484 h 76878"/>
                  <a:gd name="connsiteX2" fmla="*/ 3029 w 26111"/>
                  <a:gd name="connsiteY2" fmla="*/ 18069 h 76878"/>
                  <a:gd name="connsiteX3" fmla="*/ 28706 w 26111"/>
                  <a:gd name="connsiteY3" fmla="*/ 79058 h 76878"/>
                  <a:gd name="connsiteX4" fmla="*/ 21439 w 26111"/>
                  <a:gd name="connsiteY4" fmla="*/ 20489 h 76878"/>
                  <a:gd name="connsiteX5" fmla="*/ 21439 w 26111"/>
                  <a:gd name="connsiteY5" fmla="*/ 20489 h 7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11" h="76878">
                    <a:moveTo>
                      <a:pt x="21439" y="20489"/>
                    </a:moveTo>
                    <a:cubicBezTo>
                      <a:pt x="20470" y="15165"/>
                      <a:pt x="18048" y="9840"/>
                      <a:pt x="14657" y="5484"/>
                    </a:cubicBezTo>
                    <a:cubicBezTo>
                      <a:pt x="8843" y="-1293"/>
                      <a:pt x="607" y="2096"/>
                      <a:pt x="3029" y="18069"/>
                    </a:cubicBezTo>
                    <a:cubicBezTo>
                      <a:pt x="5452" y="34042"/>
                      <a:pt x="22892" y="52436"/>
                      <a:pt x="28706" y="79058"/>
                    </a:cubicBezTo>
                    <a:cubicBezTo>
                      <a:pt x="28221" y="62601"/>
                      <a:pt x="21439" y="20489"/>
                      <a:pt x="21439" y="20489"/>
                    </a:cubicBezTo>
                    <a:lnTo>
                      <a:pt x="21439" y="20489"/>
                    </a:lnTo>
                    <a:close/>
                  </a:path>
                </a:pathLst>
              </a:custGeom>
              <a:solidFill>
                <a:srgbClr val="000000"/>
              </a:solidFill>
              <a:ln w="4840" cap="flat">
                <a:noFill/>
                <a:prstDash val="solid"/>
                <a:miter/>
              </a:ln>
            </p:spPr>
            <p:txBody>
              <a:bodyPr rtlCol="0" anchor="ctr"/>
              <a:lstStyle/>
              <a:p>
                <a:endParaRPr lang="fr-FR"/>
              </a:p>
            </p:txBody>
          </p:sp>
          <p:sp>
            <p:nvSpPr>
              <p:cNvPr id="1788" name="Forme libre 1787">
                <a:extLst>
                  <a:ext uri="{FF2B5EF4-FFF2-40B4-BE49-F238E27FC236}">
                    <a16:creationId xmlns:a16="http://schemas.microsoft.com/office/drawing/2014/main" id="{9F5856B5-5485-335B-EE44-392A0B9F1299}"/>
                  </a:ext>
                </a:extLst>
              </p:cNvPr>
              <p:cNvSpPr/>
              <p:nvPr/>
            </p:nvSpPr>
            <p:spPr>
              <a:xfrm>
                <a:off x="7569016" y="8305736"/>
                <a:ext cx="37330" cy="106973"/>
              </a:xfrm>
              <a:custGeom>
                <a:avLst/>
                <a:gdLst>
                  <a:gd name="connsiteX0" fmla="*/ 4571 w 37330"/>
                  <a:gd name="connsiteY0" fmla="*/ 108799 h 106973"/>
                  <a:gd name="connsiteX1" fmla="*/ 2633 w 37330"/>
                  <a:gd name="connsiteY1" fmla="*/ 106863 h 106973"/>
                  <a:gd name="connsiteX2" fmla="*/ 4086 w 37330"/>
                  <a:gd name="connsiteY2" fmla="*/ 104926 h 106973"/>
                  <a:gd name="connsiteX3" fmla="*/ 32669 w 37330"/>
                  <a:gd name="connsiteY3" fmla="*/ 4729 h 106973"/>
                  <a:gd name="connsiteX4" fmla="*/ 34607 w 37330"/>
                  <a:gd name="connsiteY4" fmla="*/ 2309 h 106973"/>
                  <a:gd name="connsiteX5" fmla="*/ 37030 w 37330"/>
                  <a:gd name="connsiteY5" fmla="*/ 4245 h 106973"/>
                  <a:gd name="connsiteX6" fmla="*/ 5540 w 37330"/>
                  <a:gd name="connsiteY6" fmla="*/ 109283 h 106973"/>
                  <a:gd name="connsiteX7" fmla="*/ 4571 w 37330"/>
                  <a:gd name="connsiteY7" fmla="*/ 108799 h 106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30" h="106973">
                    <a:moveTo>
                      <a:pt x="4571" y="108799"/>
                    </a:moveTo>
                    <a:cubicBezTo>
                      <a:pt x="3117" y="108799"/>
                      <a:pt x="2633" y="107830"/>
                      <a:pt x="2633" y="106863"/>
                    </a:cubicBezTo>
                    <a:cubicBezTo>
                      <a:pt x="2633" y="105895"/>
                      <a:pt x="3117" y="104926"/>
                      <a:pt x="4086" y="104926"/>
                    </a:cubicBezTo>
                    <a:cubicBezTo>
                      <a:pt x="4571" y="104926"/>
                      <a:pt x="46235" y="89921"/>
                      <a:pt x="32669" y="4729"/>
                    </a:cubicBezTo>
                    <a:cubicBezTo>
                      <a:pt x="32669" y="3277"/>
                      <a:pt x="33154" y="2309"/>
                      <a:pt x="34607" y="2309"/>
                    </a:cubicBezTo>
                    <a:cubicBezTo>
                      <a:pt x="36061" y="2309"/>
                      <a:pt x="37030" y="2793"/>
                      <a:pt x="37030" y="4245"/>
                    </a:cubicBezTo>
                    <a:cubicBezTo>
                      <a:pt x="51564" y="93309"/>
                      <a:pt x="7478" y="108799"/>
                      <a:pt x="5540" y="109283"/>
                    </a:cubicBezTo>
                    <a:cubicBezTo>
                      <a:pt x="5055" y="108799"/>
                      <a:pt x="4571" y="108799"/>
                      <a:pt x="4571" y="108799"/>
                    </a:cubicBezTo>
                    <a:close/>
                  </a:path>
                </a:pathLst>
              </a:custGeom>
              <a:solidFill>
                <a:srgbClr val="000000"/>
              </a:solidFill>
              <a:ln w="4840" cap="flat">
                <a:noFill/>
                <a:prstDash val="solid"/>
                <a:miter/>
              </a:ln>
            </p:spPr>
            <p:txBody>
              <a:bodyPr rtlCol="0" anchor="ctr"/>
              <a:lstStyle/>
              <a:p>
                <a:endParaRPr lang="fr-FR"/>
              </a:p>
            </p:txBody>
          </p:sp>
        </p:grpSp>
        <p:sp>
          <p:nvSpPr>
            <p:cNvPr id="1789" name="Forme libre 1788">
              <a:extLst>
                <a:ext uri="{FF2B5EF4-FFF2-40B4-BE49-F238E27FC236}">
                  <a16:creationId xmlns:a16="http://schemas.microsoft.com/office/drawing/2014/main" id="{866B0BCF-ED38-8986-EF86-2B1B579EDCB4}"/>
                </a:ext>
              </a:extLst>
            </p:cNvPr>
            <p:cNvSpPr/>
            <p:nvPr/>
          </p:nvSpPr>
          <p:spPr>
            <a:xfrm>
              <a:off x="7287031" y="7805452"/>
              <a:ext cx="233771" cy="835834"/>
            </a:xfrm>
            <a:custGeom>
              <a:avLst/>
              <a:gdLst>
                <a:gd name="connsiteX0" fmla="*/ 148965 w 233771"/>
                <a:gd name="connsiteY0" fmla="*/ 835805 h 835834"/>
                <a:gd name="connsiteX1" fmla="*/ 143060 w 233771"/>
                <a:gd name="connsiteY1" fmla="*/ 833901 h 835834"/>
                <a:gd name="connsiteX2" fmla="*/ 144965 w 233771"/>
                <a:gd name="connsiteY2" fmla="*/ 819996 h 835834"/>
                <a:gd name="connsiteX3" fmla="*/ 159252 w 233771"/>
                <a:gd name="connsiteY3" fmla="*/ 780187 h 835834"/>
                <a:gd name="connsiteX4" fmla="*/ 166490 w 233771"/>
                <a:gd name="connsiteY4" fmla="*/ 762092 h 835834"/>
                <a:gd name="connsiteX5" fmla="*/ 180777 w 233771"/>
                <a:gd name="connsiteY5" fmla="*/ 767806 h 835834"/>
                <a:gd name="connsiteX6" fmla="*/ 185539 w 233771"/>
                <a:gd name="connsiteY6" fmla="*/ 770282 h 835834"/>
                <a:gd name="connsiteX7" fmla="*/ 200779 w 233771"/>
                <a:gd name="connsiteY7" fmla="*/ 750092 h 835834"/>
                <a:gd name="connsiteX8" fmla="*/ 206303 w 233771"/>
                <a:gd name="connsiteY8" fmla="*/ 744568 h 835834"/>
                <a:gd name="connsiteX9" fmla="*/ 212399 w 233771"/>
                <a:gd name="connsiteY9" fmla="*/ 750092 h 835834"/>
                <a:gd name="connsiteX10" fmla="*/ 218114 w 233771"/>
                <a:gd name="connsiteY10" fmla="*/ 759425 h 835834"/>
                <a:gd name="connsiteX11" fmla="*/ 228972 w 233771"/>
                <a:gd name="connsiteY11" fmla="*/ 760568 h 835834"/>
                <a:gd name="connsiteX12" fmla="*/ 229924 w 233771"/>
                <a:gd name="connsiteY12" fmla="*/ 771806 h 835834"/>
                <a:gd name="connsiteX13" fmla="*/ 161538 w 233771"/>
                <a:gd name="connsiteY13" fmla="*/ 832567 h 835834"/>
                <a:gd name="connsiteX14" fmla="*/ 148965 w 233771"/>
                <a:gd name="connsiteY14" fmla="*/ 835805 h 835834"/>
                <a:gd name="connsiteX15" fmla="*/ 148965 w 233771"/>
                <a:gd name="connsiteY15" fmla="*/ 835805 h 835834"/>
                <a:gd name="connsiteX16" fmla="*/ 170871 w 233771"/>
                <a:gd name="connsiteY16" fmla="*/ 764949 h 835834"/>
                <a:gd name="connsiteX17" fmla="*/ 168776 w 233771"/>
                <a:gd name="connsiteY17" fmla="*/ 765520 h 835834"/>
                <a:gd name="connsiteX18" fmla="*/ 163823 w 233771"/>
                <a:gd name="connsiteY18" fmla="*/ 780948 h 835834"/>
                <a:gd name="connsiteX19" fmla="*/ 148965 w 233771"/>
                <a:gd name="connsiteY19" fmla="*/ 821710 h 835834"/>
                <a:gd name="connsiteX20" fmla="*/ 146298 w 233771"/>
                <a:gd name="connsiteY20" fmla="*/ 830663 h 835834"/>
                <a:gd name="connsiteX21" fmla="*/ 160204 w 233771"/>
                <a:gd name="connsiteY21" fmla="*/ 828186 h 835834"/>
                <a:gd name="connsiteX22" fmla="*/ 160394 w 233771"/>
                <a:gd name="connsiteY22" fmla="*/ 828186 h 835834"/>
                <a:gd name="connsiteX23" fmla="*/ 226114 w 233771"/>
                <a:gd name="connsiteY23" fmla="*/ 770282 h 835834"/>
                <a:gd name="connsiteX24" fmla="*/ 226305 w 233771"/>
                <a:gd name="connsiteY24" fmla="*/ 763615 h 835834"/>
                <a:gd name="connsiteX25" fmla="*/ 218494 w 233771"/>
                <a:gd name="connsiteY25" fmla="*/ 763996 h 835834"/>
                <a:gd name="connsiteX26" fmla="*/ 215828 w 233771"/>
                <a:gd name="connsiteY26" fmla="*/ 763425 h 835834"/>
                <a:gd name="connsiteX27" fmla="*/ 208780 w 233771"/>
                <a:gd name="connsiteY27" fmla="*/ 752187 h 835834"/>
                <a:gd name="connsiteX28" fmla="*/ 206303 w 233771"/>
                <a:gd name="connsiteY28" fmla="*/ 748949 h 835834"/>
                <a:gd name="connsiteX29" fmla="*/ 204588 w 233771"/>
                <a:gd name="connsiteY29" fmla="*/ 751806 h 835834"/>
                <a:gd name="connsiteX30" fmla="*/ 185921 w 233771"/>
                <a:gd name="connsiteY30" fmla="*/ 774663 h 835834"/>
                <a:gd name="connsiteX31" fmla="*/ 177158 w 233771"/>
                <a:gd name="connsiteY31" fmla="*/ 770472 h 835834"/>
                <a:gd name="connsiteX32" fmla="*/ 170871 w 233771"/>
                <a:gd name="connsiteY32" fmla="*/ 764949 h 835834"/>
                <a:gd name="connsiteX33" fmla="*/ 131249 w 233771"/>
                <a:gd name="connsiteY33" fmla="*/ 76000 h 835834"/>
                <a:gd name="connsiteX34" fmla="*/ 113152 w 233771"/>
                <a:gd name="connsiteY34" fmla="*/ 112952 h 835834"/>
                <a:gd name="connsiteX35" fmla="*/ 0 w 233771"/>
                <a:gd name="connsiteY35" fmla="*/ 0 h 835834"/>
                <a:gd name="connsiteX36" fmla="*/ 50290 w 233771"/>
                <a:gd name="connsiteY36" fmla="*/ 45905 h 835834"/>
                <a:gd name="connsiteX37" fmla="*/ 70101 w 233771"/>
                <a:gd name="connsiteY37" fmla="*/ 67809 h 835834"/>
                <a:gd name="connsiteX38" fmla="*/ 131249 w 233771"/>
                <a:gd name="connsiteY38" fmla="*/ 76000 h 835834"/>
                <a:gd name="connsiteX39" fmla="*/ 131249 w 233771"/>
                <a:gd name="connsiteY39" fmla="*/ 76000 h 835834"/>
                <a:gd name="connsiteX40" fmla="*/ 167633 w 233771"/>
                <a:gd name="connsiteY40" fmla="*/ 50857 h 835834"/>
                <a:gd name="connsiteX41" fmla="*/ 220780 w 233771"/>
                <a:gd name="connsiteY41" fmla="*/ 50476 h 835834"/>
                <a:gd name="connsiteX42" fmla="*/ 233162 w 233771"/>
                <a:gd name="connsiteY42" fmla="*/ 41905 h 835834"/>
                <a:gd name="connsiteX43" fmla="*/ 224972 w 233771"/>
                <a:gd name="connsiteY43" fmla="*/ 41714 h 835834"/>
                <a:gd name="connsiteX44" fmla="*/ 167633 w 233771"/>
                <a:gd name="connsiteY44" fmla="*/ 50857 h 835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33771" h="835834">
                  <a:moveTo>
                    <a:pt x="148965" y="835805"/>
                  </a:moveTo>
                  <a:cubicBezTo>
                    <a:pt x="146870" y="835996"/>
                    <a:pt x="144583" y="835234"/>
                    <a:pt x="143060" y="833901"/>
                  </a:cubicBezTo>
                  <a:cubicBezTo>
                    <a:pt x="140583" y="831234"/>
                    <a:pt x="141345" y="826663"/>
                    <a:pt x="144965" y="819996"/>
                  </a:cubicBezTo>
                  <a:cubicBezTo>
                    <a:pt x="151632" y="807996"/>
                    <a:pt x="156013" y="791996"/>
                    <a:pt x="159252" y="780187"/>
                  </a:cubicBezTo>
                  <a:cubicBezTo>
                    <a:pt x="162490" y="768377"/>
                    <a:pt x="163823" y="763615"/>
                    <a:pt x="166490" y="762092"/>
                  </a:cubicBezTo>
                  <a:cubicBezTo>
                    <a:pt x="172586" y="758663"/>
                    <a:pt x="176777" y="762663"/>
                    <a:pt x="180777" y="767806"/>
                  </a:cubicBezTo>
                  <a:cubicBezTo>
                    <a:pt x="183253" y="770663"/>
                    <a:pt x="184968" y="770472"/>
                    <a:pt x="185539" y="770282"/>
                  </a:cubicBezTo>
                  <a:cubicBezTo>
                    <a:pt x="191064" y="769330"/>
                    <a:pt x="197921" y="757520"/>
                    <a:pt x="200779" y="750092"/>
                  </a:cubicBezTo>
                  <a:cubicBezTo>
                    <a:pt x="201731" y="748187"/>
                    <a:pt x="203255" y="744949"/>
                    <a:pt x="206303" y="744568"/>
                  </a:cubicBezTo>
                  <a:cubicBezTo>
                    <a:pt x="209161" y="744568"/>
                    <a:pt x="211065" y="747806"/>
                    <a:pt x="212399" y="750092"/>
                  </a:cubicBezTo>
                  <a:cubicBezTo>
                    <a:pt x="214113" y="753330"/>
                    <a:pt x="216018" y="756377"/>
                    <a:pt x="218114" y="759425"/>
                  </a:cubicBezTo>
                  <a:cubicBezTo>
                    <a:pt x="220780" y="758472"/>
                    <a:pt x="225924" y="757711"/>
                    <a:pt x="228972" y="760568"/>
                  </a:cubicBezTo>
                  <a:cubicBezTo>
                    <a:pt x="231448" y="762663"/>
                    <a:pt x="231639" y="766663"/>
                    <a:pt x="229924" y="771806"/>
                  </a:cubicBezTo>
                  <a:cubicBezTo>
                    <a:pt x="224972" y="787044"/>
                    <a:pt x="172586" y="828758"/>
                    <a:pt x="161538" y="832567"/>
                  </a:cubicBezTo>
                  <a:cubicBezTo>
                    <a:pt x="157728" y="834472"/>
                    <a:pt x="153346" y="835425"/>
                    <a:pt x="148965" y="835805"/>
                  </a:cubicBezTo>
                  <a:lnTo>
                    <a:pt x="148965" y="835805"/>
                  </a:lnTo>
                  <a:close/>
                  <a:moveTo>
                    <a:pt x="170871" y="764949"/>
                  </a:moveTo>
                  <a:cubicBezTo>
                    <a:pt x="169919" y="764949"/>
                    <a:pt x="169347" y="765139"/>
                    <a:pt x="168776" y="765520"/>
                  </a:cubicBezTo>
                  <a:cubicBezTo>
                    <a:pt x="167633" y="766663"/>
                    <a:pt x="165538" y="774282"/>
                    <a:pt x="163823" y="780948"/>
                  </a:cubicBezTo>
                  <a:cubicBezTo>
                    <a:pt x="160585" y="792948"/>
                    <a:pt x="156013" y="809139"/>
                    <a:pt x="148965" y="821710"/>
                  </a:cubicBezTo>
                  <a:cubicBezTo>
                    <a:pt x="145917" y="826853"/>
                    <a:pt x="145727" y="829710"/>
                    <a:pt x="146298" y="830663"/>
                  </a:cubicBezTo>
                  <a:cubicBezTo>
                    <a:pt x="147822" y="832187"/>
                    <a:pt x="154870" y="830663"/>
                    <a:pt x="160204" y="828186"/>
                  </a:cubicBezTo>
                  <a:lnTo>
                    <a:pt x="160394" y="828186"/>
                  </a:lnTo>
                  <a:cubicBezTo>
                    <a:pt x="169729" y="825139"/>
                    <a:pt x="221352" y="783996"/>
                    <a:pt x="226114" y="770282"/>
                  </a:cubicBezTo>
                  <a:cubicBezTo>
                    <a:pt x="227257" y="767044"/>
                    <a:pt x="227448" y="764377"/>
                    <a:pt x="226305" y="763615"/>
                  </a:cubicBezTo>
                  <a:cubicBezTo>
                    <a:pt x="224972" y="762282"/>
                    <a:pt x="220780" y="763234"/>
                    <a:pt x="218494" y="763996"/>
                  </a:cubicBezTo>
                  <a:cubicBezTo>
                    <a:pt x="217542" y="764377"/>
                    <a:pt x="216590" y="763996"/>
                    <a:pt x="215828" y="763425"/>
                  </a:cubicBezTo>
                  <a:cubicBezTo>
                    <a:pt x="213161" y="759996"/>
                    <a:pt x="210875" y="755996"/>
                    <a:pt x="208780" y="752187"/>
                  </a:cubicBezTo>
                  <a:cubicBezTo>
                    <a:pt x="208398" y="750853"/>
                    <a:pt x="207446" y="749711"/>
                    <a:pt x="206303" y="748949"/>
                  </a:cubicBezTo>
                  <a:cubicBezTo>
                    <a:pt x="205732" y="749901"/>
                    <a:pt x="204970" y="750663"/>
                    <a:pt x="204588" y="751806"/>
                  </a:cubicBezTo>
                  <a:cubicBezTo>
                    <a:pt x="203446" y="754282"/>
                    <a:pt x="195635" y="773139"/>
                    <a:pt x="185921" y="774663"/>
                  </a:cubicBezTo>
                  <a:cubicBezTo>
                    <a:pt x="182492" y="775044"/>
                    <a:pt x="179253" y="773520"/>
                    <a:pt x="177158" y="770472"/>
                  </a:cubicBezTo>
                  <a:cubicBezTo>
                    <a:pt x="174110" y="766282"/>
                    <a:pt x="172395" y="764949"/>
                    <a:pt x="170871" y="764949"/>
                  </a:cubicBezTo>
                  <a:close/>
                  <a:moveTo>
                    <a:pt x="131249" y="76000"/>
                  </a:moveTo>
                  <a:cubicBezTo>
                    <a:pt x="122296" y="86666"/>
                    <a:pt x="116010" y="99238"/>
                    <a:pt x="113152" y="112952"/>
                  </a:cubicBezTo>
                  <a:cubicBezTo>
                    <a:pt x="105914" y="111238"/>
                    <a:pt x="23431" y="64000"/>
                    <a:pt x="0" y="0"/>
                  </a:cubicBezTo>
                  <a:cubicBezTo>
                    <a:pt x="23240" y="11048"/>
                    <a:pt x="25907" y="40190"/>
                    <a:pt x="50290" y="45905"/>
                  </a:cubicBezTo>
                  <a:cubicBezTo>
                    <a:pt x="67244" y="49904"/>
                    <a:pt x="60005" y="67238"/>
                    <a:pt x="70101" y="67809"/>
                  </a:cubicBezTo>
                  <a:cubicBezTo>
                    <a:pt x="80197" y="68762"/>
                    <a:pt x="114867" y="67238"/>
                    <a:pt x="131249" y="76000"/>
                  </a:cubicBezTo>
                  <a:lnTo>
                    <a:pt x="131249" y="76000"/>
                  </a:lnTo>
                  <a:close/>
                  <a:moveTo>
                    <a:pt x="167633" y="50857"/>
                  </a:moveTo>
                  <a:cubicBezTo>
                    <a:pt x="185349" y="53905"/>
                    <a:pt x="203255" y="53714"/>
                    <a:pt x="220780" y="50476"/>
                  </a:cubicBezTo>
                  <a:cubicBezTo>
                    <a:pt x="225924" y="49524"/>
                    <a:pt x="236401" y="44952"/>
                    <a:pt x="233162" y="41905"/>
                  </a:cubicBezTo>
                  <a:cubicBezTo>
                    <a:pt x="229924" y="38857"/>
                    <a:pt x="224972" y="41714"/>
                    <a:pt x="224972" y="41714"/>
                  </a:cubicBezTo>
                  <a:cubicBezTo>
                    <a:pt x="224972" y="41714"/>
                    <a:pt x="183253" y="51619"/>
                    <a:pt x="167633" y="50857"/>
                  </a:cubicBezTo>
                  <a:close/>
                </a:path>
              </a:pathLst>
            </a:custGeom>
            <a:solidFill>
              <a:srgbClr val="000000"/>
            </a:solidFill>
            <a:ln w="1904" cap="flat">
              <a:noFill/>
              <a:prstDash val="solid"/>
              <a:miter/>
            </a:ln>
          </p:spPr>
          <p:txBody>
            <a:bodyPr rtlCol="0" anchor="ctr"/>
            <a:lstStyle/>
            <a:p>
              <a:endParaRPr lang="fr-FR"/>
            </a:p>
          </p:txBody>
        </p:sp>
        <p:sp>
          <p:nvSpPr>
            <p:cNvPr id="1790" name="Forme libre 1789">
              <a:extLst>
                <a:ext uri="{FF2B5EF4-FFF2-40B4-BE49-F238E27FC236}">
                  <a16:creationId xmlns:a16="http://schemas.microsoft.com/office/drawing/2014/main" id="{E251C147-DD84-C177-3EDE-AC62BAC69A22}"/>
                </a:ext>
              </a:extLst>
            </p:cNvPr>
            <p:cNvSpPr/>
            <p:nvPr/>
          </p:nvSpPr>
          <p:spPr>
            <a:xfrm>
              <a:off x="7433074" y="8554400"/>
              <a:ext cx="81029" cy="82323"/>
            </a:xfrm>
            <a:custGeom>
              <a:avLst/>
              <a:gdLst>
                <a:gd name="connsiteX0" fmla="*/ 24828 w 81029"/>
                <a:gd name="connsiteY0" fmla="*/ 16000 h 82323"/>
                <a:gd name="connsiteX1" fmla="*/ 22733 w 81029"/>
                <a:gd name="connsiteY1" fmla="*/ 16572 h 82323"/>
                <a:gd name="connsiteX2" fmla="*/ 17780 w 81029"/>
                <a:gd name="connsiteY2" fmla="*/ 32000 h 82323"/>
                <a:gd name="connsiteX3" fmla="*/ 2922 w 81029"/>
                <a:gd name="connsiteY3" fmla="*/ 72762 h 82323"/>
                <a:gd name="connsiteX4" fmla="*/ 255 w 81029"/>
                <a:gd name="connsiteY4" fmla="*/ 81714 h 82323"/>
                <a:gd name="connsiteX5" fmla="*/ 14161 w 81029"/>
                <a:gd name="connsiteY5" fmla="*/ 79238 h 82323"/>
                <a:gd name="connsiteX6" fmla="*/ 14351 w 81029"/>
                <a:gd name="connsiteY6" fmla="*/ 79238 h 82323"/>
                <a:gd name="connsiteX7" fmla="*/ 80071 w 81029"/>
                <a:gd name="connsiteY7" fmla="*/ 21334 h 82323"/>
                <a:gd name="connsiteX8" fmla="*/ 80262 w 81029"/>
                <a:gd name="connsiteY8" fmla="*/ 14667 h 82323"/>
                <a:gd name="connsiteX9" fmla="*/ 72451 w 81029"/>
                <a:gd name="connsiteY9" fmla="*/ 15048 h 82323"/>
                <a:gd name="connsiteX10" fmla="*/ 69785 w 81029"/>
                <a:gd name="connsiteY10" fmla="*/ 14476 h 82323"/>
                <a:gd name="connsiteX11" fmla="*/ 62737 w 81029"/>
                <a:gd name="connsiteY11" fmla="*/ 3238 h 82323"/>
                <a:gd name="connsiteX12" fmla="*/ 60260 w 81029"/>
                <a:gd name="connsiteY12" fmla="*/ 0 h 82323"/>
                <a:gd name="connsiteX13" fmla="*/ 58545 w 81029"/>
                <a:gd name="connsiteY13" fmla="*/ 2857 h 82323"/>
                <a:gd name="connsiteX14" fmla="*/ 39878 w 81029"/>
                <a:gd name="connsiteY14" fmla="*/ 25714 h 82323"/>
                <a:gd name="connsiteX15" fmla="*/ 31115 w 81029"/>
                <a:gd name="connsiteY15" fmla="*/ 21524 h 82323"/>
                <a:gd name="connsiteX16" fmla="*/ 24828 w 81029"/>
                <a:gd name="connsiteY16" fmla="*/ 16000 h 82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029" h="82323">
                  <a:moveTo>
                    <a:pt x="24828" y="16000"/>
                  </a:moveTo>
                  <a:cubicBezTo>
                    <a:pt x="23876" y="16000"/>
                    <a:pt x="23304" y="16190"/>
                    <a:pt x="22733" y="16572"/>
                  </a:cubicBezTo>
                  <a:cubicBezTo>
                    <a:pt x="21590" y="17714"/>
                    <a:pt x="19495" y="25333"/>
                    <a:pt x="17780" y="32000"/>
                  </a:cubicBezTo>
                  <a:cubicBezTo>
                    <a:pt x="14542" y="44000"/>
                    <a:pt x="9970" y="60190"/>
                    <a:pt x="2922" y="72762"/>
                  </a:cubicBezTo>
                  <a:cubicBezTo>
                    <a:pt x="-126" y="77905"/>
                    <a:pt x="-317" y="80762"/>
                    <a:pt x="255" y="81714"/>
                  </a:cubicBezTo>
                  <a:cubicBezTo>
                    <a:pt x="1779" y="83238"/>
                    <a:pt x="8827" y="81714"/>
                    <a:pt x="14161" y="79238"/>
                  </a:cubicBezTo>
                  <a:lnTo>
                    <a:pt x="14351" y="79238"/>
                  </a:lnTo>
                  <a:cubicBezTo>
                    <a:pt x="23686" y="76190"/>
                    <a:pt x="75309" y="35048"/>
                    <a:pt x="80071" y="21334"/>
                  </a:cubicBezTo>
                  <a:cubicBezTo>
                    <a:pt x="81214" y="18095"/>
                    <a:pt x="81404" y="15429"/>
                    <a:pt x="80262" y="14667"/>
                  </a:cubicBezTo>
                  <a:cubicBezTo>
                    <a:pt x="78928" y="13333"/>
                    <a:pt x="74737" y="14286"/>
                    <a:pt x="72451" y="15048"/>
                  </a:cubicBezTo>
                  <a:cubicBezTo>
                    <a:pt x="71499" y="15429"/>
                    <a:pt x="70547" y="15048"/>
                    <a:pt x="69785" y="14476"/>
                  </a:cubicBezTo>
                  <a:cubicBezTo>
                    <a:pt x="67118" y="11048"/>
                    <a:pt x="64832" y="7048"/>
                    <a:pt x="62737" y="3238"/>
                  </a:cubicBezTo>
                  <a:cubicBezTo>
                    <a:pt x="62355" y="1905"/>
                    <a:pt x="61403" y="762"/>
                    <a:pt x="60260" y="0"/>
                  </a:cubicBezTo>
                  <a:cubicBezTo>
                    <a:pt x="59689" y="952"/>
                    <a:pt x="58927" y="1715"/>
                    <a:pt x="58545" y="2857"/>
                  </a:cubicBezTo>
                  <a:cubicBezTo>
                    <a:pt x="57403" y="5333"/>
                    <a:pt x="49592" y="24191"/>
                    <a:pt x="39878" y="25714"/>
                  </a:cubicBezTo>
                  <a:cubicBezTo>
                    <a:pt x="36449" y="26095"/>
                    <a:pt x="33210" y="24572"/>
                    <a:pt x="31115" y="21524"/>
                  </a:cubicBezTo>
                  <a:cubicBezTo>
                    <a:pt x="28067" y="17333"/>
                    <a:pt x="26352" y="16000"/>
                    <a:pt x="24828" y="16000"/>
                  </a:cubicBezTo>
                  <a:close/>
                </a:path>
              </a:pathLst>
            </a:custGeom>
            <a:solidFill>
              <a:srgbClr val="FFFFFF"/>
            </a:solidFill>
            <a:ln w="1904" cap="flat">
              <a:noFill/>
              <a:prstDash val="solid"/>
              <a:miter/>
            </a:ln>
          </p:spPr>
          <p:txBody>
            <a:bodyPr rtlCol="0" anchor="ctr"/>
            <a:lstStyle/>
            <a:p>
              <a:endParaRPr lang="fr-FR"/>
            </a:p>
          </p:txBody>
        </p:sp>
      </p:grpSp>
      <p:grpSp>
        <p:nvGrpSpPr>
          <p:cNvPr id="1791" name="Graphique 2">
            <a:extLst>
              <a:ext uri="{FF2B5EF4-FFF2-40B4-BE49-F238E27FC236}">
                <a16:creationId xmlns:a16="http://schemas.microsoft.com/office/drawing/2014/main" id="{F220CB9A-D33B-A18C-0F60-CBBDB98AE4FF}"/>
              </a:ext>
            </a:extLst>
          </p:cNvPr>
          <p:cNvGrpSpPr/>
          <p:nvPr/>
        </p:nvGrpSpPr>
        <p:grpSpPr>
          <a:xfrm>
            <a:off x="13314355" y="4150942"/>
            <a:ext cx="1064713" cy="877130"/>
            <a:chOff x="13314355" y="4150942"/>
            <a:chExt cx="1064713" cy="877130"/>
          </a:xfrm>
        </p:grpSpPr>
        <p:grpSp>
          <p:nvGrpSpPr>
            <p:cNvPr id="1792" name="Graphique 2">
              <a:extLst>
                <a:ext uri="{FF2B5EF4-FFF2-40B4-BE49-F238E27FC236}">
                  <a16:creationId xmlns:a16="http://schemas.microsoft.com/office/drawing/2014/main" id="{B6515BE0-5CA7-4620-6A43-72FCB5CBAA05}"/>
                </a:ext>
              </a:extLst>
            </p:cNvPr>
            <p:cNvGrpSpPr/>
            <p:nvPr/>
          </p:nvGrpSpPr>
          <p:grpSpPr>
            <a:xfrm>
              <a:off x="13314355" y="4150942"/>
              <a:ext cx="922754" cy="877130"/>
              <a:chOff x="13314355" y="4150942"/>
              <a:chExt cx="922754" cy="877130"/>
            </a:xfrm>
          </p:grpSpPr>
          <p:sp>
            <p:nvSpPr>
              <p:cNvPr id="1793" name="Forme libre 1792">
                <a:extLst>
                  <a:ext uri="{FF2B5EF4-FFF2-40B4-BE49-F238E27FC236}">
                    <a16:creationId xmlns:a16="http://schemas.microsoft.com/office/drawing/2014/main" id="{EA9F8842-BEE1-E992-ADF3-6C3D7588D85E}"/>
                  </a:ext>
                </a:extLst>
              </p:cNvPr>
              <p:cNvSpPr/>
              <p:nvPr/>
            </p:nvSpPr>
            <p:spPr>
              <a:xfrm>
                <a:off x="13316101" y="4896429"/>
                <a:ext cx="236028" cy="130122"/>
              </a:xfrm>
              <a:custGeom>
                <a:avLst/>
                <a:gdLst>
                  <a:gd name="connsiteX0" fmla="*/ 238958 w 236028"/>
                  <a:gd name="connsiteY0" fmla="*/ 127226 h 130122"/>
                  <a:gd name="connsiteX1" fmla="*/ 203938 w 236028"/>
                  <a:gd name="connsiteY1" fmla="*/ 127606 h 130122"/>
                  <a:gd name="connsiteX2" fmla="*/ 109537 w 236028"/>
                  <a:gd name="connsiteY2" fmla="*/ 89172 h 130122"/>
                  <a:gd name="connsiteX3" fmla="*/ 33407 w 236028"/>
                  <a:gd name="connsiteY3" fmla="*/ 41986 h 130122"/>
                  <a:gd name="connsiteX4" fmla="*/ 4098 w 236028"/>
                  <a:gd name="connsiteY4" fmla="*/ 5455 h 130122"/>
                  <a:gd name="connsiteX5" fmla="*/ 45588 w 236028"/>
                  <a:gd name="connsiteY5" fmla="*/ 6596 h 130122"/>
                  <a:gd name="connsiteX6" fmla="*/ 133518 w 236028"/>
                  <a:gd name="connsiteY6" fmla="*/ 43508 h 130122"/>
                  <a:gd name="connsiteX7" fmla="*/ 200513 w 236028"/>
                  <a:gd name="connsiteY7" fmla="*/ 83845 h 130122"/>
                  <a:gd name="connsiteX8" fmla="*/ 238958 w 236028"/>
                  <a:gd name="connsiteY8" fmla="*/ 127226 h 130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28" h="130122">
                    <a:moveTo>
                      <a:pt x="238958" y="127226"/>
                    </a:moveTo>
                    <a:cubicBezTo>
                      <a:pt x="235912" y="132934"/>
                      <a:pt x="222971" y="132553"/>
                      <a:pt x="203938" y="127606"/>
                    </a:cubicBezTo>
                    <a:cubicBezTo>
                      <a:pt x="179957" y="121518"/>
                      <a:pt x="145699" y="107819"/>
                      <a:pt x="109537" y="89172"/>
                    </a:cubicBezTo>
                    <a:cubicBezTo>
                      <a:pt x="79085" y="73190"/>
                      <a:pt x="52060" y="56447"/>
                      <a:pt x="33407" y="41986"/>
                    </a:cubicBezTo>
                    <a:cubicBezTo>
                      <a:pt x="12092" y="25623"/>
                      <a:pt x="672" y="11924"/>
                      <a:pt x="4098" y="5455"/>
                    </a:cubicBezTo>
                    <a:cubicBezTo>
                      <a:pt x="7143" y="-634"/>
                      <a:pt x="22749" y="127"/>
                      <a:pt x="45588" y="6596"/>
                    </a:cubicBezTo>
                    <a:cubicBezTo>
                      <a:pt x="69189" y="13446"/>
                      <a:pt x="100402" y="26384"/>
                      <a:pt x="133518" y="43508"/>
                    </a:cubicBezTo>
                    <a:cubicBezTo>
                      <a:pt x="159403" y="56827"/>
                      <a:pt x="182241" y="70907"/>
                      <a:pt x="200513" y="83845"/>
                    </a:cubicBezTo>
                    <a:cubicBezTo>
                      <a:pt x="227158" y="102871"/>
                      <a:pt x="242764" y="119615"/>
                      <a:pt x="238958" y="127226"/>
                    </a:cubicBezTo>
                    <a:close/>
                  </a:path>
                </a:pathLst>
              </a:custGeom>
              <a:solidFill>
                <a:srgbClr val="000000"/>
              </a:solidFill>
              <a:ln w="3804" cap="flat">
                <a:noFill/>
                <a:prstDash val="solid"/>
                <a:miter/>
              </a:ln>
            </p:spPr>
            <p:txBody>
              <a:bodyPr rtlCol="0" anchor="ctr"/>
              <a:lstStyle/>
              <a:p>
                <a:endParaRPr lang="fr-FR"/>
              </a:p>
            </p:txBody>
          </p:sp>
          <p:sp>
            <p:nvSpPr>
              <p:cNvPr id="1794" name="Forme libre 1793">
                <a:extLst>
                  <a:ext uri="{FF2B5EF4-FFF2-40B4-BE49-F238E27FC236}">
                    <a16:creationId xmlns:a16="http://schemas.microsoft.com/office/drawing/2014/main" id="{30D0B281-DC39-3F16-B255-B61FA7414766}"/>
                  </a:ext>
                </a:extLst>
              </p:cNvPr>
              <p:cNvSpPr/>
              <p:nvPr/>
            </p:nvSpPr>
            <p:spPr>
              <a:xfrm>
                <a:off x="13314355" y="4893907"/>
                <a:ext cx="239576" cy="134166"/>
              </a:xfrm>
              <a:custGeom>
                <a:avLst/>
                <a:gdLst>
                  <a:gd name="connsiteX0" fmla="*/ 228904 w 239576"/>
                  <a:gd name="connsiteY0" fmla="*/ 135456 h 134166"/>
                  <a:gd name="connsiteX1" fmla="*/ 205303 w 239576"/>
                  <a:gd name="connsiteY1" fmla="*/ 131650 h 134166"/>
                  <a:gd name="connsiteX2" fmla="*/ 110522 w 239576"/>
                  <a:gd name="connsiteY2" fmla="*/ 92836 h 134166"/>
                  <a:gd name="connsiteX3" fmla="*/ 34011 w 239576"/>
                  <a:gd name="connsiteY3" fmla="*/ 45269 h 134166"/>
                  <a:gd name="connsiteX4" fmla="*/ 4321 w 239576"/>
                  <a:gd name="connsiteY4" fmla="*/ 6455 h 134166"/>
                  <a:gd name="connsiteX5" fmla="*/ 47715 w 239576"/>
                  <a:gd name="connsiteY5" fmla="*/ 6835 h 134166"/>
                  <a:gd name="connsiteX6" fmla="*/ 136025 w 239576"/>
                  <a:gd name="connsiteY6" fmla="*/ 43747 h 134166"/>
                  <a:gd name="connsiteX7" fmla="*/ 203020 w 239576"/>
                  <a:gd name="connsiteY7" fmla="*/ 84084 h 134166"/>
                  <a:gd name="connsiteX8" fmla="*/ 242227 w 239576"/>
                  <a:gd name="connsiteY8" fmla="*/ 129748 h 134166"/>
                  <a:gd name="connsiteX9" fmla="*/ 228904 w 239576"/>
                  <a:gd name="connsiteY9" fmla="*/ 135456 h 134166"/>
                  <a:gd name="connsiteX10" fmla="*/ 228904 w 239576"/>
                  <a:gd name="connsiteY10" fmla="*/ 135456 h 134166"/>
                  <a:gd name="connsiteX11" fmla="*/ 17644 w 239576"/>
                  <a:gd name="connsiteY11" fmla="*/ 5313 h 134166"/>
                  <a:gd name="connsiteX12" fmla="*/ 7366 w 239576"/>
                  <a:gd name="connsiteY12" fmla="*/ 8738 h 134166"/>
                  <a:gd name="connsiteX13" fmla="*/ 36296 w 239576"/>
                  <a:gd name="connsiteY13" fmla="*/ 43367 h 134166"/>
                  <a:gd name="connsiteX14" fmla="*/ 112425 w 239576"/>
                  <a:gd name="connsiteY14" fmla="*/ 90553 h 134166"/>
                  <a:gd name="connsiteX15" fmla="*/ 206445 w 239576"/>
                  <a:gd name="connsiteY15" fmla="*/ 128987 h 134166"/>
                  <a:gd name="connsiteX16" fmla="*/ 239562 w 239576"/>
                  <a:gd name="connsiteY16" fmla="*/ 129367 h 134166"/>
                  <a:gd name="connsiteX17" fmla="*/ 201117 w 239576"/>
                  <a:gd name="connsiteY17" fmla="*/ 87889 h 134166"/>
                  <a:gd name="connsiteX18" fmla="*/ 134503 w 239576"/>
                  <a:gd name="connsiteY18" fmla="*/ 47933 h 134166"/>
                  <a:gd name="connsiteX19" fmla="*/ 46954 w 239576"/>
                  <a:gd name="connsiteY19" fmla="*/ 11402 h 134166"/>
                  <a:gd name="connsiteX20" fmla="*/ 17644 w 239576"/>
                  <a:gd name="connsiteY20" fmla="*/ 5313 h 134166"/>
                  <a:gd name="connsiteX21" fmla="*/ 17644 w 239576"/>
                  <a:gd name="connsiteY21" fmla="*/ 5313 h 13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9576" h="134166">
                    <a:moveTo>
                      <a:pt x="228904" y="135456"/>
                    </a:moveTo>
                    <a:cubicBezTo>
                      <a:pt x="222813" y="135456"/>
                      <a:pt x="215200" y="134314"/>
                      <a:pt x="205303" y="131650"/>
                    </a:cubicBezTo>
                    <a:cubicBezTo>
                      <a:pt x="180181" y="125181"/>
                      <a:pt x="145542" y="111102"/>
                      <a:pt x="110522" y="92836"/>
                    </a:cubicBezTo>
                    <a:cubicBezTo>
                      <a:pt x="80831" y="77615"/>
                      <a:pt x="53806" y="60491"/>
                      <a:pt x="34011" y="45269"/>
                    </a:cubicBezTo>
                    <a:cubicBezTo>
                      <a:pt x="17644" y="32712"/>
                      <a:pt x="-627" y="15968"/>
                      <a:pt x="4321" y="6455"/>
                    </a:cubicBezTo>
                    <a:cubicBezTo>
                      <a:pt x="6986" y="1508"/>
                      <a:pt x="16502" y="-2298"/>
                      <a:pt x="47715" y="6835"/>
                    </a:cubicBezTo>
                    <a:cubicBezTo>
                      <a:pt x="72457" y="14065"/>
                      <a:pt x="103670" y="27004"/>
                      <a:pt x="136025" y="43747"/>
                    </a:cubicBezTo>
                    <a:cubicBezTo>
                      <a:pt x="161148" y="56685"/>
                      <a:pt x="184367" y="70765"/>
                      <a:pt x="203020" y="84084"/>
                    </a:cubicBezTo>
                    <a:cubicBezTo>
                      <a:pt x="220149" y="96261"/>
                      <a:pt x="248317" y="118712"/>
                      <a:pt x="242227" y="129748"/>
                    </a:cubicBezTo>
                    <a:cubicBezTo>
                      <a:pt x="240324" y="133934"/>
                      <a:pt x="236136" y="135456"/>
                      <a:pt x="228904" y="135456"/>
                    </a:cubicBezTo>
                    <a:lnTo>
                      <a:pt x="228904" y="135456"/>
                    </a:lnTo>
                    <a:close/>
                    <a:moveTo>
                      <a:pt x="17644" y="5313"/>
                    </a:moveTo>
                    <a:cubicBezTo>
                      <a:pt x="10031" y="5313"/>
                      <a:pt x="7747" y="7596"/>
                      <a:pt x="7366" y="8738"/>
                    </a:cubicBezTo>
                    <a:cubicBezTo>
                      <a:pt x="3940" y="15207"/>
                      <a:pt x="19928" y="30809"/>
                      <a:pt x="36296" y="43367"/>
                    </a:cubicBezTo>
                    <a:cubicBezTo>
                      <a:pt x="56089" y="58588"/>
                      <a:pt x="83116" y="75331"/>
                      <a:pt x="112425" y="90553"/>
                    </a:cubicBezTo>
                    <a:cubicBezTo>
                      <a:pt x="147065" y="108438"/>
                      <a:pt x="181323" y="122518"/>
                      <a:pt x="206445" y="128987"/>
                    </a:cubicBezTo>
                    <a:cubicBezTo>
                      <a:pt x="224717" y="133553"/>
                      <a:pt x="237278" y="133934"/>
                      <a:pt x="239562" y="129367"/>
                    </a:cubicBezTo>
                    <a:cubicBezTo>
                      <a:pt x="242227" y="124420"/>
                      <a:pt x="233472" y="110721"/>
                      <a:pt x="201117" y="87889"/>
                    </a:cubicBezTo>
                    <a:cubicBezTo>
                      <a:pt x="182464" y="74570"/>
                      <a:pt x="159625" y="60871"/>
                      <a:pt x="134503" y="47933"/>
                    </a:cubicBezTo>
                    <a:cubicBezTo>
                      <a:pt x="102528" y="31570"/>
                      <a:pt x="71315" y="18251"/>
                      <a:pt x="46954" y="11402"/>
                    </a:cubicBezTo>
                    <a:cubicBezTo>
                      <a:pt x="32489" y="6455"/>
                      <a:pt x="23354" y="5313"/>
                      <a:pt x="17644" y="5313"/>
                    </a:cubicBezTo>
                    <a:lnTo>
                      <a:pt x="17644" y="5313"/>
                    </a:lnTo>
                    <a:close/>
                  </a:path>
                </a:pathLst>
              </a:custGeom>
              <a:solidFill>
                <a:srgbClr val="000000"/>
              </a:solidFill>
              <a:ln w="3804" cap="flat">
                <a:noFill/>
                <a:prstDash val="solid"/>
                <a:miter/>
              </a:ln>
            </p:spPr>
            <p:txBody>
              <a:bodyPr rtlCol="0" anchor="ctr"/>
              <a:lstStyle/>
              <a:p>
                <a:endParaRPr lang="fr-FR"/>
              </a:p>
            </p:txBody>
          </p:sp>
          <p:sp>
            <p:nvSpPr>
              <p:cNvPr id="1795" name="Forme libre 1794">
                <a:extLst>
                  <a:ext uri="{FF2B5EF4-FFF2-40B4-BE49-F238E27FC236}">
                    <a16:creationId xmlns:a16="http://schemas.microsoft.com/office/drawing/2014/main" id="{8C8B8768-C61E-5E37-2A4C-FA6B223631C6}"/>
                  </a:ext>
                </a:extLst>
              </p:cNvPr>
              <p:cNvSpPr/>
              <p:nvPr/>
            </p:nvSpPr>
            <p:spPr>
              <a:xfrm>
                <a:off x="13345631" y="4513591"/>
                <a:ext cx="230885" cy="508773"/>
              </a:xfrm>
              <a:custGeom>
                <a:avLst/>
                <a:gdLst>
                  <a:gd name="connsiteX0" fmla="*/ 232654 w 230885"/>
                  <a:gd name="connsiteY0" fmla="*/ 258480 h 508773"/>
                  <a:gd name="connsiteX1" fmla="*/ 202964 w 230885"/>
                  <a:gd name="connsiteY1" fmla="*/ 314038 h 508773"/>
                  <a:gd name="connsiteX2" fmla="*/ 188499 w 230885"/>
                  <a:gd name="connsiteY2" fmla="*/ 340675 h 508773"/>
                  <a:gd name="connsiteX3" fmla="*/ 172131 w 230885"/>
                  <a:gd name="connsiteY3" fmla="*/ 416402 h 508773"/>
                  <a:gd name="connsiteX4" fmla="*/ 170227 w 230885"/>
                  <a:gd name="connsiteY4" fmla="*/ 465871 h 508773"/>
                  <a:gd name="connsiteX5" fmla="*/ 174034 w 230885"/>
                  <a:gd name="connsiteY5" fmla="*/ 510013 h 508773"/>
                  <a:gd name="connsiteX6" fmla="*/ 79634 w 230885"/>
                  <a:gd name="connsiteY6" fmla="*/ 471579 h 508773"/>
                  <a:gd name="connsiteX7" fmla="*/ 16827 w 230885"/>
                  <a:gd name="connsiteY7" fmla="*/ 434286 h 508773"/>
                  <a:gd name="connsiteX8" fmla="*/ 3504 w 230885"/>
                  <a:gd name="connsiteY8" fmla="*/ 424393 h 508773"/>
                  <a:gd name="connsiteX9" fmla="*/ 15685 w 230885"/>
                  <a:gd name="connsiteY9" fmla="*/ 389003 h 508773"/>
                  <a:gd name="connsiteX10" fmla="*/ 85344 w 230885"/>
                  <a:gd name="connsiteY10" fmla="*/ 69355 h 508773"/>
                  <a:gd name="connsiteX11" fmla="*/ 110847 w 230885"/>
                  <a:gd name="connsiteY11" fmla="*/ 21788 h 508773"/>
                  <a:gd name="connsiteX12" fmla="*/ 139396 w 230885"/>
                  <a:gd name="connsiteY12" fmla="*/ 8850 h 508773"/>
                  <a:gd name="connsiteX13" fmla="*/ 162234 w 230885"/>
                  <a:gd name="connsiteY13" fmla="*/ 1239 h 508773"/>
                  <a:gd name="connsiteX14" fmla="*/ 232654 w 230885"/>
                  <a:gd name="connsiteY14" fmla="*/ 258480 h 508773"/>
                  <a:gd name="connsiteX15" fmla="*/ 232654 w 230885"/>
                  <a:gd name="connsiteY15" fmla="*/ 258480 h 50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0885" h="508773">
                    <a:moveTo>
                      <a:pt x="232654" y="258480"/>
                    </a:moveTo>
                    <a:cubicBezTo>
                      <a:pt x="228087" y="275984"/>
                      <a:pt x="215905" y="292347"/>
                      <a:pt x="202964" y="314038"/>
                    </a:cubicBezTo>
                    <a:cubicBezTo>
                      <a:pt x="198015" y="322029"/>
                      <a:pt x="193066" y="330781"/>
                      <a:pt x="188499" y="340675"/>
                    </a:cubicBezTo>
                    <a:cubicBezTo>
                      <a:pt x="180125" y="358180"/>
                      <a:pt x="174796" y="386720"/>
                      <a:pt x="172131" y="416402"/>
                    </a:cubicBezTo>
                    <a:cubicBezTo>
                      <a:pt x="170608" y="433145"/>
                      <a:pt x="170227" y="450269"/>
                      <a:pt x="170227" y="465871"/>
                    </a:cubicBezTo>
                    <a:cubicBezTo>
                      <a:pt x="170608" y="482995"/>
                      <a:pt x="171751" y="498597"/>
                      <a:pt x="174034" y="510013"/>
                    </a:cubicBezTo>
                    <a:cubicBezTo>
                      <a:pt x="150054" y="503924"/>
                      <a:pt x="115795" y="490225"/>
                      <a:pt x="79634" y="471579"/>
                    </a:cubicBezTo>
                    <a:cubicBezTo>
                      <a:pt x="55653" y="459021"/>
                      <a:pt x="34336" y="446083"/>
                      <a:pt x="16827" y="434286"/>
                    </a:cubicBezTo>
                    <a:cubicBezTo>
                      <a:pt x="12258" y="431242"/>
                      <a:pt x="7691" y="427818"/>
                      <a:pt x="3504" y="424393"/>
                    </a:cubicBezTo>
                    <a:cubicBezTo>
                      <a:pt x="7691" y="413357"/>
                      <a:pt x="11878" y="401561"/>
                      <a:pt x="15685" y="389003"/>
                    </a:cubicBezTo>
                    <a:cubicBezTo>
                      <a:pt x="52226" y="273321"/>
                      <a:pt x="82678" y="95992"/>
                      <a:pt x="85344" y="69355"/>
                    </a:cubicBezTo>
                    <a:cubicBezTo>
                      <a:pt x="88008" y="37390"/>
                      <a:pt x="100189" y="28257"/>
                      <a:pt x="110847" y="21788"/>
                    </a:cubicBezTo>
                    <a:cubicBezTo>
                      <a:pt x="117318" y="17982"/>
                      <a:pt x="127595" y="13416"/>
                      <a:pt x="139396" y="8850"/>
                    </a:cubicBezTo>
                    <a:cubicBezTo>
                      <a:pt x="146627" y="6186"/>
                      <a:pt x="154240" y="3522"/>
                      <a:pt x="162234" y="1239"/>
                    </a:cubicBezTo>
                    <a:cubicBezTo>
                      <a:pt x="162234" y="1239"/>
                      <a:pt x="247499" y="201019"/>
                      <a:pt x="232654" y="258480"/>
                    </a:cubicBezTo>
                    <a:lnTo>
                      <a:pt x="232654" y="258480"/>
                    </a:lnTo>
                    <a:close/>
                  </a:path>
                </a:pathLst>
              </a:custGeom>
              <a:solidFill>
                <a:srgbClr val="FFFFFF"/>
              </a:solidFill>
              <a:ln w="3804" cap="flat">
                <a:noFill/>
                <a:prstDash val="solid"/>
                <a:miter/>
              </a:ln>
            </p:spPr>
            <p:txBody>
              <a:bodyPr rtlCol="0" anchor="ctr"/>
              <a:lstStyle/>
              <a:p>
                <a:endParaRPr lang="fr-FR"/>
              </a:p>
            </p:txBody>
          </p:sp>
          <p:grpSp>
            <p:nvGrpSpPr>
              <p:cNvPr id="1796" name="Graphique 2">
                <a:extLst>
                  <a:ext uri="{FF2B5EF4-FFF2-40B4-BE49-F238E27FC236}">
                    <a16:creationId xmlns:a16="http://schemas.microsoft.com/office/drawing/2014/main" id="{16CE4B29-09E9-136A-9BD7-6E8A66C8D06C}"/>
                  </a:ext>
                </a:extLst>
              </p:cNvPr>
              <p:cNvGrpSpPr/>
              <p:nvPr/>
            </p:nvGrpSpPr>
            <p:grpSpPr>
              <a:xfrm>
                <a:off x="13344239" y="4511165"/>
                <a:ext cx="234185" cy="513102"/>
                <a:chOff x="13344239" y="4511165"/>
                <a:chExt cx="234185" cy="513102"/>
              </a:xfrm>
              <a:solidFill>
                <a:srgbClr val="000000"/>
              </a:solidFill>
            </p:grpSpPr>
            <p:sp>
              <p:nvSpPr>
                <p:cNvPr id="1797" name="Forme libre 1796">
                  <a:extLst>
                    <a:ext uri="{FF2B5EF4-FFF2-40B4-BE49-F238E27FC236}">
                      <a16:creationId xmlns:a16="http://schemas.microsoft.com/office/drawing/2014/main" id="{D6791B92-6EF5-DDC4-9A8B-43B2203D3376}"/>
                    </a:ext>
                  </a:extLst>
                </p:cNvPr>
                <p:cNvSpPr/>
                <p:nvPr/>
              </p:nvSpPr>
              <p:spPr>
                <a:xfrm>
                  <a:off x="13344239" y="4511165"/>
                  <a:ext cx="234185" cy="513102"/>
                </a:xfrm>
                <a:custGeom>
                  <a:avLst/>
                  <a:gdLst>
                    <a:gd name="connsiteX0" fmla="*/ 175808 w 234185"/>
                    <a:gd name="connsiteY0" fmla="*/ 514341 h 513102"/>
                    <a:gd name="connsiteX1" fmla="*/ 175427 w 234185"/>
                    <a:gd name="connsiteY1" fmla="*/ 514341 h 513102"/>
                    <a:gd name="connsiteX2" fmla="*/ 80645 w 234185"/>
                    <a:gd name="connsiteY2" fmla="*/ 475527 h 513102"/>
                    <a:gd name="connsiteX3" fmla="*/ 4135 w 234185"/>
                    <a:gd name="connsiteY3" fmla="*/ 427960 h 513102"/>
                    <a:gd name="connsiteX4" fmla="*/ 3755 w 234185"/>
                    <a:gd name="connsiteY4" fmla="*/ 426057 h 513102"/>
                    <a:gd name="connsiteX5" fmla="*/ 15935 w 234185"/>
                    <a:gd name="connsiteY5" fmla="*/ 390668 h 513102"/>
                    <a:gd name="connsiteX6" fmla="*/ 85594 w 234185"/>
                    <a:gd name="connsiteY6" fmla="*/ 71400 h 513102"/>
                    <a:gd name="connsiteX7" fmla="*/ 111858 w 234185"/>
                    <a:gd name="connsiteY7" fmla="*/ 22311 h 513102"/>
                    <a:gd name="connsiteX8" fmla="*/ 163627 w 234185"/>
                    <a:gd name="connsiteY8" fmla="*/ 1382 h 513102"/>
                    <a:gd name="connsiteX9" fmla="*/ 165530 w 234185"/>
                    <a:gd name="connsiteY9" fmla="*/ 2523 h 513102"/>
                    <a:gd name="connsiteX10" fmla="*/ 206259 w 234185"/>
                    <a:gd name="connsiteY10" fmla="*/ 109834 h 513102"/>
                    <a:gd name="connsiteX11" fmla="*/ 235950 w 234185"/>
                    <a:gd name="connsiteY11" fmla="*/ 261286 h 513102"/>
                    <a:gd name="connsiteX12" fmla="*/ 235950 w 234185"/>
                    <a:gd name="connsiteY12" fmla="*/ 261286 h 513102"/>
                    <a:gd name="connsiteX13" fmla="*/ 214633 w 234185"/>
                    <a:gd name="connsiteY13" fmla="*/ 303145 h 513102"/>
                    <a:gd name="connsiteX14" fmla="*/ 205878 w 234185"/>
                    <a:gd name="connsiteY14" fmla="*/ 317225 h 513102"/>
                    <a:gd name="connsiteX15" fmla="*/ 191414 w 234185"/>
                    <a:gd name="connsiteY15" fmla="*/ 343862 h 513102"/>
                    <a:gd name="connsiteX16" fmla="*/ 175427 w 234185"/>
                    <a:gd name="connsiteY16" fmla="*/ 419208 h 513102"/>
                    <a:gd name="connsiteX17" fmla="*/ 173523 w 234185"/>
                    <a:gd name="connsiteY17" fmla="*/ 468677 h 513102"/>
                    <a:gd name="connsiteX18" fmla="*/ 177330 w 234185"/>
                    <a:gd name="connsiteY18" fmla="*/ 512439 h 513102"/>
                    <a:gd name="connsiteX19" fmla="*/ 175808 w 234185"/>
                    <a:gd name="connsiteY19" fmla="*/ 514341 h 513102"/>
                    <a:gd name="connsiteX20" fmla="*/ 175808 w 234185"/>
                    <a:gd name="connsiteY20" fmla="*/ 514341 h 513102"/>
                    <a:gd name="connsiteX21" fmla="*/ 175808 w 234185"/>
                    <a:gd name="connsiteY21" fmla="*/ 514341 h 513102"/>
                    <a:gd name="connsiteX22" fmla="*/ 7180 w 234185"/>
                    <a:gd name="connsiteY22" fmla="*/ 426438 h 513102"/>
                    <a:gd name="connsiteX23" fmla="*/ 82168 w 234185"/>
                    <a:gd name="connsiteY23" fmla="*/ 472863 h 513102"/>
                    <a:gd name="connsiteX24" fmla="*/ 173523 w 234185"/>
                    <a:gd name="connsiteY24" fmla="*/ 510536 h 513102"/>
                    <a:gd name="connsiteX25" fmla="*/ 170098 w 234185"/>
                    <a:gd name="connsiteY25" fmla="*/ 468677 h 513102"/>
                    <a:gd name="connsiteX26" fmla="*/ 172001 w 234185"/>
                    <a:gd name="connsiteY26" fmla="*/ 418827 h 513102"/>
                    <a:gd name="connsiteX27" fmla="*/ 188369 w 234185"/>
                    <a:gd name="connsiteY27" fmla="*/ 342340 h 513102"/>
                    <a:gd name="connsiteX28" fmla="*/ 202834 w 234185"/>
                    <a:gd name="connsiteY28" fmla="*/ 315702 h 513102"/>
                    <a:gd name="connsiteX29" fmla="*/ 211588 w 234185"/>
                    <a:gd name="connsiteY29" fmla="*/ 301623 h 513102"/>
                    <a:gd name="connsiteX30" fmla="*/ 232524 w 234185"/>
                    <a:gd name="connsiteY30" fmla="*/ 260525 h 513102"/>
                    <a:gd name="connsiteX31" fmla="*/ 232524 w 234185"/>
                    <a:gd name="connsiteY31" fmla="*/ 260525 h 513102"/>
                    <a:gd name="connsiteX32" fmla="*/ 162866 w 234185"/>
                    <a:gd name="connsiteY32" fmla="*/ 5567 h 513102"/>
                    <a:gd name="connsiteX33" fmla="*/ 113382 w 234185"/>
                    <a:gd name="connsiteY33" fmla="*/ 25736 h 513102"/>
                    <a:gd name="connsiteX34" fmla="*/ 88639 w 234185"/>
                    <a:gd name="connsiteY34" fmla="*/ 72161 h 513102"/>
                    <a:gd name="connsiteX35" fmla="*/ 66562 w 234185"/>
                    <a:gd name="connsiteY35" fmla="*/ 198879 h 513102"/>
                    <a:gd name="connsiteX36" fmla="*/ 18981 w 234185"/>
                    <a:gd name="connsiteY36" fmla="*/ 392190 h 513102"/>
                    <a:gd name="connsiteX37" fmla="*/ 7180 w 234185"/>
                    <a:gd name="connsiteY37" fmla="*/ 426438 h 513102"/>
                    <a:gd name="connsiteX38" fmla="*/ 7180 w 234185"/>
                    <a:gd name="connsiteY38" fmla="*/ 426438 h 513102"/>
                    <a:gd name="connsiteX39" fmla="*/ 234047 w 234185"/>
                    <a:gd name="connsiteY39" fmla="*/ 260906 h 513102"/>
                    <a:gd name="connsiteX40" fmla="*/ 234047 w 234185"/>
                    <a:gd name="connsiteY40" fmla="*/ 260906 h 513102"/>
                    <a:gd name="connsiteX41" fmla="*/ 234047 w 234185"/>
                    <a:gd name="connsiteY41" fmla="*/ 260906 h 513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34185" h="513102">
                      <a:moveTo>
                        <a:pt x="175808" y="514341"/>
                      </a:moveTo>
                      <a:cubicBezTo>
                        <a:pt x="175808" y="514341"/>
                        <a:pt x="175427" y="514341"/>
                        <a:pt x="175427" y="514341"/>
                      </a:cubicBezTo>
                      <a:cubicBezTo>
                        <a:pt x="150304" y="507872"/>
                        <a:pt x="115665" y="493792"/>
                        <a:pt x="80645" y="475527"/>
                      </a:cubicBezTo>
                      <a:cubicBezTo>
                        <a:pt x="50955" y="460305"/>
                        <a:pt x="23929" y="443181"/>
                        <a:pt x="4135" y="427960"/>
                      </a:cubicBezTo>
                      <a:cubicBezTo>
                        <a:pt x="3374" y="427580"/>
                        <a:pt x="3374" y="426818"/>
                        <a:pt x="3755" y="426057"/>
                      </a:cubicBezTo>
                      <a:cubicBezTo>
                        <a:pt x="7561" y="415783"/>
                        <a:pt x="11748" y="403606"/>
                        <a:pt x="15935" y="390668"/>
                      </a:cubicBezTo>
                      <a:cubicBezTo>
                        <a:pt x="51716" y="278410"/>
                        <a:pt x="82930" y="99940"/>
                        <a:pt x="85594" y="71400"/>
                      </a:cubicBezTo>
                      <a:cubicBezTo>
                        <a:pt x="88639" y="39054"/>
                        <a:pt x="100820" y="29160"/>
                        <a:pt x="111858" y="22311"/>
                      </a:cubicBezTo>
                      <a:cubicBezTo>
                        <a:pt x="122136" y="16222"/>
                        <a:pt x="141549" y="8231"/>
                        <a:pt x="163627" y="1382"/>
                      </a:cubicBezTo>
                      <a:cubicBezTo>
                        <a:pt x="164388" y="1001"/>
                        <a:pt x="165530" y="1382"/>
                        <a:pt x="165530" y="2523"/>
                      </a:cubicBezTo>
                      <a:cubicBezTo>
                        <a:pt x="165910" y="2904"/>
                        <a:pt x="187227" y="53134"/>
                        <a:pt x="206259" y="109834"/>
                      </a:cubicBezTo>
                      <a:cubicBezTo>
                        <a:pt x="232144" y="185941"/>
                        <a:pt x="242040" y="236932"/>
                        <a:pt x="235950" y="261286"/>
                      </a:cubicBezTo>
                      <a:lnTo>
                        <a:pt x="235950" y="261286"/>
                      </a:lnTo>
                      <a:cubicBezTo>
                        <a:pt x="232524" y="274985"/>
                        <a:pt x="224150" y="287924"/>
                        <a:pt x="214633" y="303145"/>
                      </a:cubicBezTo>
                      <a:cubicBezTo>
                        <a:pt x="211969" y="307711"/>
                        <a:pt x="208924" y="312278"/>
                        <a:pt x="205878" y="317225"/>
                      </a:cubicBezTo>
                      <a:cubicBezTo>
                        <a:pt x="200169" y="326738"/>
                        <a:pt x="195601" y="335110"/>
                        <a:pt x="191414" y="343862"/>
                      </a:cubicBezTo>
                      <a:cubicBezTo>
                        <a:pt x="183802" y="359845"/>
                        <a:pt x="178092" y="386482"/>
                        <a:pt x="175427" y="419208"/>
                      </a:cubicBezTo>
                      <a:cubicBezTo>
                        <a:pt x="173904" y="435571"/>
                        <a:pt x="173523" y="452695"/>
                        <a:pt x="173523" y="468677"/>
                      </a:cubicBezTo>
                      <a:cubicBezTo>
                        <a:pt x="173904" y="486182"/>
                        <a:pt x="175046" y="501403"/>
                        <a:pt x="177330" y="512439"/>
                      </a:cubicBezTo>
                      <a:cubicBezTo>
                        <a:pt x="177711" y="513580"/>
                        <a:pt x="176950" y="514341"/>
                        <a:pt x="175808" y="514341"/>
                      </a:cubicBezTo>
                      <a:cubicBezTo>
                        <a:pt x="176189" y="514341"/>
                        <a:pt x="175808" y="514341"/>
                        <a:pt x="175808" y="514341"/>
                      </a:cubicBezTo>
                      <a:lnTo>
                        <a:pt x="175808" y="514341"/>
                      </a:lnTo>
                      <a:close/>
                      <a:moveTo>
                        <a:pt x="7180" y="426438"/>
                      </a:moveTo>
                      <a:cubicBezTo>
                        <a:pt x="26593" y="441279"/>
                        <a:pt x="53239" y="457642"/>
                        <a:pt x="82168" y="472863"/>
                      </a:cubicBezTo>
                      <a:cubicBezTo>
                        <a:pt x="115665" y="490368"/>
                        <a:pt x="148781" y="504067"/>
                        <a:pt x="173523" y="510536"/>
                      </a:cubicBezTo>
                      <a:cubicBezTo>
                        <a:pt x="171620" y="499500"/>
                        <a:pt x="170479" y="485040"/>
                        <a:pt x="170098" y="468677"/>
                      </a:cubicBezTo>
                      <a:cubicBezTo>
                        <a:pt x="169717" y="452695"/>
                        <a:pt x="170479" y="435190"/>
                        <a:pt x="172001" y="418827"/>
                      </a:cubicBezTo>
                      <a:cubicBezTo>
                        <a:pt x="174665" y="385721"/>
                        <a:pt x="180756" y="358703"/>
                        <a:pt x="188369" y="342340"/>
                      </a:cubicBezTo>
                      <a:cubicBezTo>
                        <a:pt x="192556" y="333968"/>
                        <a:pt x="197124" y="325216"/>
                        <a:pt x="202834" y="315702"/>
                      </a:cubicBezTo>
                      <a:cubicBezTo>
                        <a:pt x="205878" y="310756"/>
                        <a:pt x="208544" y="306189"/>
                        <a:pt x="211588" y="301623"/>
                      </a:cubicBezTo>
                      <a:cubicBezTo>
                        <a:pt x="221104" y="286782"/>
                        <a:pt x="229098" y="273844"/>
                        <a:pt x="232524" y="260525"/>
                      </a:cubicBezTo>
                      <a:lnTo>
                        <a:pt x="232524" y="260525"/>
                      </a:lnTo>
                      <a:cubicBezTo>
                        <a:pt x="246227" y="206489"/>
                        <a:pt x="170479" y="23452"/>
                        <a:pt x="162866" y="5567"/>
                      </a:cubicBezTo>
                      <a:cubicBezTo>
                        <a:pt x="141549" y="12036"/>
                        <a:pt x="123278" y="19647"/>
                        <a:pt x="113382" y="25736"/>
                      </a:cubicBezTo>
                      <a:cubicBezTo>
                        <a:pt x="102342" y="32205"/>
                        <a:pt x="91304" y="41338"/>
                        <a:pt x="88639" y="72161"/>
                      </a:cubicBezTo>
                      <a:cubicBezTo>
                        <a:pt x="87497" y="85479"/>
                        <a:pt x="79123" y="136852"/>
                        <a:pt x="66562" y="198879"/>
                      </a:cubicBezTo>
                      <a:cubicBezTo>
                        <a:pt x="55903" y="252534"/>
                        <a:pt x="38774" y="329782"/>
                        <a:pt x="18981" y="392190"/>
                      </a:cubicBezTo>
                      <a:cubicBezTo>
                        <a:pt x="14793" y="404748"/>
                        <a:pt x="10987" y="416164"/>
                        <a:pt x="7180" y="426438"/>
                      </a:cubicBezTo>
                      <a:lnTo>
                        <a:pt x="7180" y="426438"/>
                      </a:lnTo>
                      <a:close/>
                      <a:moveTo>
                        <a:pt x="234047" y="260906"/>
                      </a:moveTo>
                      <a:lnTo>
                        <a:pt x="234047" y="260906"/>
                      </a:lnTo>
                      <a:lnTo>
                        <a:pt x="234047" y="260906"/>
                      </a:lnTo>
                      <a:close/>
                    </a:path>
                  </a:pathLst>
                </a:custGeom>
                <a:solidFill>
                  <a:srgbClr val="000000"/>
                </a:solidFill>
                <a:ln w="3804" cap="flat">
                  <a:noFill/>
                  <a:prstDash val="solid"/>
                  <a:miter/>
                </a:ln>
              </p:spPr>
              <p:txBody>
                <a:bodyPr rtlCol="0" anchor="ctr"/>
                <a:lstStyle/>
                <a:p>
                  <a:endParaRPr lang="fr-FR"/>
                </a:p>
              </p:txBody>
            </p:sp>
            <p:sp>
              <p:nvSpPr>
                <p:cNvPr id="1798" name="Forme libre 1797">
                  <a:extLst>
                    <a:ext uri="{FF2B5EF4-FFF2-40B4-BE49-F238E27FC236}">
                      <a16:creationId xmlns:a16="http://schemas.microsoft.com/office/drawing/2014/main" id="{57355226-C92F-7D68-3EA5-9FE378618F3F}"/>
                    </a:ext>
                  </a:extLst>
                </p:cNvPr>
                <p:cNvSpPr/>
                <p:nvPr/>
              </p:nvSpPr>
              <p:spPr>
                <a:xfrm>
                  <a:off x="13442214" y="4547648"/>
                  <a:ext cx="108586" cy="130906"/>
                </a:xfrm>
                <a:custGeom>
                  <a:avLst/>
                  <a:gdLst>
                    <a:gd name="connsiteX0" fmla="*/ 18841 w 108586"/>
                    <a:gd name="connsiteY0" fmla="*/ 25744 h 130906"/>
                    <a:gd name="connsiteX1" fmla="*/ 17319 w 108586"/>
                    <a:gd name="connsiteY1" fmla="*/ 24602 h 130906"/>
                    <a:gd name="connsiteX2" fmla="*/ 4757 w 108586"/>
                    <a:gd name="connsiteY2" fmla="*/ 13186 h 130906"/>
                    <a:gd name="connsiteX3" fmla="*/ 3615 w 108586"/>
                    <a:gd name="connsiteY3" fmla="*/ 11283 h 130906"/>
                    <a:gd name="connsiteX4" fmla="*/ 5518 w 108586"/>
                    <a:gd name="connsiteY4" fmla="*/ 10142 h 130906"/>
                    <a:gd name="connsiteX5" fmla="*/ 5518 w 108586"/>
                    <a:gd name="connsiteY5" fmla="*/ 10142 h 130906"/>
                    <a:gd name="connsiteX6" fmla="*/ 20744 w 108586"/>
                    <a:gd name="connsiteY6" fmla="*/ 23841 h 130906"/>
                    <a:gd name="connsiteX7" fmla="*/ 19602 w 108586"/>
                    <a:gd name="connsiteY7" fmla="*/ 26124 h 130906"/>
                    <a:gd name="connsiteX8" fmla="*/ 18841 w 108586"/>
                    <a:gd name="connsiteY8" fmla="*/ 25744 h 130906"/>
                    <a:gd name="connsiteX9" fmla="*/ 18841 w 108586"/>
                    <a:gd name="connsiteY9" fmla="*/ 25744 h 130906"/>
                    <a:gd name="connsiteX10" fmla="*/ 26835 w 108586"/>
                    <a:gd name="connsiteY10" fmla="*/ 9381 h 130906"/>
                    <a:gd name="connsiteX11" fmla="*/ 25693 w 108586"/>
                    <a:gd name="connsiteY11" fmla="*/ 9000 h 130906"/>
                    <a:gd name="connsiteX12" fmla="*/ 7802 w 108586"/>
                    <a:gd name="connsiteY12" fmla="*/ 6336 h 130906"/>
                    <a:gd name="connsiteX13" fmla="*/ 5518 w 108586"/>
                    <a:gd name="connsiteY13" fmla="*/ 5575 h 130906"/>
                    <a:gd name="connsiteX14" fmla="*/ 6279 w 108586"/>
                    <a:gd name="connsiteY14" fmla="*/ 3292 h 130906"/>
                    <a:gd name="connsiteX15" fmla="*/ 28357 w 108586"/>
                    <a:gd name="connsiteY15" fmla="*/ 6717 h 130906"/>
                    <a:gd name="connsiteX16" fmla="*/ 28357 w 108586"/>
                    <a:gd name="connsiteY16" fmla="*/ 9000 h 130906"/>
                    <a:gd name="connsiteX17" fmla="*/ 26835 w 108586"/>
                    <a:gd name="connsiteY17" fmla="*/ 9381 h 130906"/>
                    <a:gd name="connsiteX18" fmla="*/ 32163 w 108586"/>
                    <a:gd name="connsiteY18" fmla="*/ 131912 h 130906"/>
                    <a:gd name="connsiteX19" fmla="*/ 29118 w 108586"/>
                    <a:gd name="connsiteY19" fmla="*/ 105656 h 130906"/>
                    <a:gd name="connsiteX20" fmla="*/ 42441 w 108586"/>
                    <a:gd name="connsiteY20" fmla="*/ 65700 h 130906"/>
                    <a:gd name="connsiteX21" fmla="*/ 59570 w 108586"/>
                    <a:gd name="connsiteY21" fmla="*/ 17752 h 130906"/>
                    <a:gd name="connsiteX22" fmla="*/ 112100 w 108586"/>
                    <a:gd name="connsiteY22" fmla="*/ 53523 h 130906"/>
                    <a:gd name="connsiteX23" fmla="*/ 32163 w 108586"/>
                    <a:gd name="connsiteY23" fmla="*/ 131912 h 130906"/>
                    <a:gd name="connsiteX24" fmla="*/ 32163 w 108586"/>
                    <a:gd name="connsiteY24" fmla="*/ 131912 h 13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8586" h="130906">
                      <a:moveTo>
                        <a:pt x="18841" y="25744"/>
                      </a:moveTo>
                      <a:cubicBezTo>
                        <a:pt x="18080" y="25744"/>
                        <a:pt x="17319" y="25363"/>
                        <a:pt x="17319" y="24602"/>
                      </a:cubicBezTo>
                      <a:cubicBezTo>
                        <a:pt x="15415" y="18894"/>
                        <a:pt x="10467" y="14328"/>
                        <a:pt x="4757" y="13186"/>
                      </a:cubicBezTo>
                      <a:cubicBezTo>
                        <a:pt x="3996" y="12805"/>
                        <a:pt x="3234" y="12044"/>
                        <a:pt x="3615" y="11283"/>
                      </a:cubicBezTo>
                      <a:cubicBezTo>
                        <a:pt x="3996" y="10522"/>
                        <a:pt x="4757" y="9761"/>
                        <a:pt x="5518" y="10142"/>
                      </a:cubicBezTo>
                      <a:lnTo>
                        <a:pt x="5518" y="10142"/>
                      </a:lnTo>
                      <a:cubicBezTo>
                        <a:pt x="12370" y="11664"/>
                        <a:pt x="18460" y="16991"/>
                        <a:pt x="20744" y="23841"/>
                      </a:cubicBezTo>
                      <a:cubicBezTo>
                        <a:pt x="21125" y="24602"/>
                        <a:pt x="20363" y="25744"/>
                        <a:pt x="19602" y="26124"/>
                      </a:cubicBezTo>
                      <a:cubicBezTo>
                        <a:pt x="18841" y="25744"/>
                        <a:pt x="18841" y="25744"/>
                        <a:pt x="18841" y="25744"/>
                      </a:cubicBezTo>
                      <a:lnTo>
                        <a:pt x="18841" y="25744"/>
                      </a:lnTo>
                      <a:close/>
                      <a:moveTo>
                        <a:pt x="26835" y="9381"/>
                      </a:moveTo>
                      <a:cubicBezTo>
                        <a:pt x="26454" y="9381"/>
                        <a:pt x="26073" y="9381"/>
                        <a:pt x="25693" y="9000"/>
                      </a:cubicBezTo>
                      <a:cubicBezTo>
                        <a:pt x="21125" y="4434"/>
                        <a:pt x="13512" y="2912"/>
                        <a:pt x="7802" y="6336"/>
                      </a:cubicBezTo>
                      <a:cubicBezTo>
                        <a:pt x="7040" y="6717"/>
                        <a:pt x="5899" y="6336"/>
                        <a:pt x="5518" y="5575"/>
                      </a:cubicBezTo>
                      <a:cubicBezTo>
                        <a:pt x="5137" y="4814"/>
                        <a:pt x="5518" y="3673"/>
                        <a:pt x="6279" y="3292"/>
                      </a:cubicBezTo>
                      <a:cubicBezTo>
                        <a:pt x="13512" y="-513"/>
                        <a:pt x="23028" y="1009"/>
                        <a:pt x="28357" y="6717"/>
                      </a:cubicBezTo>
                      <a:cubicBezTo>
                        <a:pt x="29118" y="7478"/>
                        <a:pt x="29118" y="8620"/>
                        <a:pt x="28357" y="9000"/>
                      </a:cubicBezTo>
                      <a:cubicBezTo>
                        <a:pt x="27596" y="9381"/>
                        <a:pt x="27215" y="9381"/>
                        <a:pt x="26835" y="9381"/>
                      </a:cubicBezTo>
                      <a:close/>
                      <a:moveTo>
                        <a:pt x="32163" y="131912"/>
                      </a:moveTo>
                      <a:cubicBezTo>
                        <a:pt x="12370" y="134196"/>
                        <a:pt x="14653" y="115550"/>
                        <a:pt x="29118" y="105656"/>
                      </a:cubicBezTo>
                      <a:cubicBezTo>
                        <a:pt x="43964" y="96142"/>
                        <a:pt x="44725" y="79399"/>
                        <a:pt x="42441" y="65700"/>
                      </a:cubicBezTo>
                      <a:cubicBezTo>
                        <a:pt x="41299" y="59231"/>
                        <a:pt x="32544" y="21558"/>
                        <a:pt x="59570" y="17752"/>
                      </a:cubicBezTo>
                      <a:cubicBezTo>
                        <a:pt x="83932" y="14328"/>
                        <a:pt x="112100" y="53523"/>
                        <a:pt x="112100" y="53523"/>
                      </a:cubicBezTo>
                      <a:cubicBezTo>
                        <a:pt x="112100" y="53523"/>
                        <a:pt x="69467" y="127727"/>
                        <a:pt x="32163" y="131912"/>
                      </a:cubicBezTo>
                      <a:lnTo>
                        <a:pt x="32163" y="131912"/>
                      </a:lnTo>
                      <a:close/>
                    </a:path>
                  </a:pathLst>
                </a:custGeom>
                <a:solidFill>
                  <a:srgbClr val="000000"/>
                </a:solidFill>
                <a:ln w="3804" cap="flat">
                  <a:noFill/>
                  <a:prstDash val="solid"/>
                  <a:miter/>
                </a:ln>
              </p:spPr>
              <p:txBody>
                <a:bodyPr rtlCol="0" anchor="ctr"/>
                <a:lstStyle/>
                <a:p>
                  <a:endParaRPr lang="fr-FR"/>
                </a:p>
              </p:txBody>
            </p:sp>
            <p:sp>
              <p:nvSpPr>
                <p:cNvPr id="1799" name="Forme libre 1798">
                  <a:extLst>
                    <a:ext uri="{FF2B5EF4-FFF2-40B4-BE49-F238E27FC236}">
                      <a16:creationId xmlns:a16="http://schemas.microsoft.com/office/drawing/2014/main" id="{3E89D89B-BBA1-7C37-B8C9-CF6A8EA2202B}"/>
                    </a:ext>
                  </a:extLst>
                </p:cNvPr>
                <p:cNvSpPr/>
                <p:nvPr/>
              </p:nvSpPr>
              <p:spPr>
                <a:xfrm>
                  <a:off x="13454920" y="4562440"/>
                  <a:ext cx="98070" cy="366314"/>
                </a:xfrm>
                <a:custGeom>
                  <a:avLst/>
                  <a:gdLst>
                    <a:gd name="connsiteX0" fmla="*/ 16415 w 98070"/>
                    <a:gd name="connsiteY0" fmla="*/ 119058 h 366314"/>
                    <a:gd name="connsiteX1" fmla="*/ 4234 w 98070"/>
                    <a:gd name="connsiteY1" fmla="*/ 112209 h 366314"/>
                    <a:gd name="connsiteX2" fmla="*/ 15654 w 98070"/>
                    <a:gd name="connsiteY2" fmla="*/ 89757 h 366314"/>
                    <a:gd name="connsiteX3" fmla="*/ 28215 w 98070"/>
                    <a:gd name="connsiteY3" fmla="*/ 51323 h 366314"/>
                    <a:gd name="connsiteX4" fmla="*/ 27834 w 98070"/>
                    <a:gd name="connsiteY4" fmla="*/ 49801 h 366314"/>
                    <a:gd name="connsiteX5" fmla="*/ 31641 w 98070"/>
                    <a:gd name="connsiteY5" fmla="*/ 10226 h 366314"/>
                    <a:gd name="connsiteX6" fmla="*/ 46867 w 98070"/>
                    <a:gd name="connsiteY6" fmla="*/ 1473 h 366314"/>
                    <a:gd name="connsiteX7" fmla="*/ 83789 w 98070"/>
                    <a:gd name="connsiteY7" fmla="*/ 18597 h 366314"/>
                    <a:gd name="connsiteX8" fmla="*/ 101300 w 98070"/>
                    <a:gd name="connsiteY8" fmla="*/ 38005 h 366314"/>
                    <a:gd name="connsiteX9" fmla="*/ 101300 w 98070"/>
                    <a:gd name="connsiteY9" fmla="*/ 39907 h 366314"/>
                    <a:gd name="connsiteX10" fmla="*/ 75035 w 98070"/>
                    <a:gd name="connsiteY10" fmla="*/ 77961 h 366314"/>
                    <a:gd name="connsiteX11" fmla="*/ 19841 w 98070"/>
                    <a:gd name="connsiteY11" fmla="*/ 119439 h 366314"/>
                    <a:gd name="connsiteX12" fmla="*/ 16415 w 98070"/>
                    <a:gd name="connsiteY12" fmla="*/ 119058 h 366314"/>
                    <a:gd name="connsiteX13" fmla="*/ 16415 w 98070"/>
                    <a:gd name="connsiteY13" fmla="*/ 119058 h 366314"/>
                    <a:gd name="connsiteX14" fmla="*/ 50293 w 98070"/>
                    <a:gd name="connsiteY14" fmla="*/ 4518 h 366314"/>
                    <a:gd name="connsiteX15" fmla="*/ 47628 w 98070"/>
                    <a:gd name="connsiteY15" fmla="*/ 4518 h 366314"/>
                    <a:gd name="connsiteX16" fmla="*/ 34686 w 98070"/>
                    <a:gd name="connsiteY16" fmla="*/ 11748 h 366314"/>
                    <a:gd name="connsiteX17" fmla="*/ 31641 w 98070"/>
                    <a:gd name="connsiteY17" fmla="*/ 48659 h 366314"/>
                    <a:gd name="connsiteX18" fmla="*/ 32022 w 98070"/>
                    <a:gd name="connsiteY18" fmla="*/ 50562 h 366314"/>
                    <a:gd name="connsiteX19" fmla="*/ 17938 w 98070"/>
                    <a:gd name="connsiteY19" fmla="*/ 92421 h 366314"/>
                    <a:gd name="connsiteX20" fmla="*/ 7660 w 98070"/>
                    <a:gd name="connsiteY20" fmla="*/ 111067 h 366314"/>
                    <a:gd name="connsiteX21" fmla="*/ 19841 w 98070"/>
                    <a:gd name="connsiteY21" fmla="*/ 115634 h 366314"/>
                    <a:gd name="connsiteX22" fmla="*/ 98254 w 98070"/>
                    <a:gd name="connsiteY22" fmla="*/ 38766 h 366314"/>
                    <a:gd name="connsiteX23" fmla="*/ 50293 w 98070"/>
                    <a:gd name="connsiteY23" fmla="*/ 4518 h 366314"/>
                    <a:gd name="connsiteX24" fmla="*/ 50293 w 98070"/>
                    <a:gd name="connsiteY24" fmla="*/ 4518 h 366314"/>
                    <a:gd name="connsiteX25" fmla="*/ 93687 w 98070"/>
                    <a:gd name="connsiteY25" fmla="*/ 265183 h 366314"/>
                    <a:gd name="connsiteX26" fmla="*/ 79222 w 98070"/>
                    <a:gd name="connsiteY26" fmla="*/ 291821 h 366314"/>
                    <a:gd name="connsiteX27" fmla="*/ 62854 w 98070"/>
                    <a:gd name="connsiteY27" fmla="*/ 367547 h 366314"/>
                    <a:gd name="connsiteX28" fmla="*/ 62093 w 98070"/>
                    <a:gd name="connsiteY28" fmla="*/ 367166 h 366314"/>
                    <a:gd name="connsiteX29" fmla="*/ 46867 w 98070"/>
                    <a:gd name="connsiteY29" fmla="*/ 341290 h 366314"/>
                    <a:gd name="connsiteX30" fmla="*/ 93687 w 98070"/>
                    <a:gd name="connsiteY30" fmla="*/ 265183 h 366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98070" h="366314">
                      <a:moveTo>
                        <a:pt x="16415" y="119058"/>
                      </a:moveTo>
                      <a:cubicBezTo>
                        <a:pt x="9944" y="119058"/>
                        <a:pt x="5757" y="116775"/>
                        <a:pt x="4234" y="112209"/>
                      </a:cubicBezTo>
                      <a:cubicBezTo>
                        <a:pt x="1570" y="105359"/>
                        <a:pt x="6519" y="95465"/>
                        <a:pt x="15654" y="89757"/>
                      </a:cubicBezTo>
                      <a:cubicBezTo>
                        <a:pt x="27073" y="82147"/>
                        <a:pt x="31261" y="69589"/>
                        <a:pt x="28215" y="51323"/>
                      </a:cubicBezTo>
                      <a:cubicBezTo>
                        <a:pt x="28215" y="50943"/>
                        <a:pt x="28215" y="50182"/>
                        <a:pt x="27834" y="49801"/>
                      </a:cubicBezTo>
                      <a:cubicBezTo>
                        <a:pt x="26312" y="42191"/>
                        <a:pt x="22886" y="22022"/>
                        <a:pt x="31641" y="10226"/>
                      </a:cubicBezTo>
                      <a:cubicBezTo>
                        <a:pt x="35067" y="5279"/>
                        <a:pt x="40396" y="2615"/>
                        <a:pt x="46867" y="1473"/>
                      </a:cubicBezTo>
                      <a:cubicBezTo>
                        <a:pt x="57525" y="-49"/>
                        <a:pt x="69706" y="5659"/>
                        <a:pt x="83789" y="18597"/>
                      </a:cubicBezTo>
                      <a:cubicBezTo>
                        <a:pt x="94068" y="28111"/>
                        <a:pt x="100919" y="37624"/>
                        <a:pt x="101300" y="38005"/>
                      </a:cubicBezTo>
                      <a:cubicBezTo>
                        <a:pt x="101681" y="38385"/>
                        <a:pt x="101681" y="39146"/>
                        <a:pt x="101300" y="39907"/>
                      </a:cubicBezTo>
                      <a:cubicBezTo>
                        <a:pt x="101300" y="39907"/>
                        <a:pt x="90261" y="58934"/>
                        <a:pt x="75035" y="77961"/>
                      </a:cubicBezTo>
                      <a:cubicBezTo>
                        <a:pt x="54480" y="103837"/>
                        <a:pt x="35828" y="117536"/>
                        <a:pt x="19841" y="119439"/>
                      </a:cubicBezTo>
                      <a:cubicBezTo>
                        <a:pt x="18699" y="119058"/>
                        <a:pt x="17557" y="119058"/>
                        <a:pt x="16415" y="119058"/>
                      </a:cubicBezTo>
                      <a:lnTo>
                        <a:pt x="16415" y="119058"/>
                      </a:lnTo>
                      <a:close/>
                      <a:moveTo>
                        <a:pt x="50293" y="4518"/>
                      </a:moveTo>
                      <a:cubicBezTo>
                        <a:pt x="49531" y="4518"/>
                        <a:pt x="48390" y="4518"/>
                        <a:pt x="47628" y="4518"/>
                      </a:cubicBezTo>
                      <a:cubicBezTo>
                        <a:pt x="41918" y="5279"/>
                        <a:pt x="37732" y="7562"/>
                        <a:pt x="34686" y="11748"/>
                      </a:cubicBezTo>
                      <a:cubicBezTo>
                        <a:pt x="26692" y="22403"/>
                        <a:pt x="30499" y="42191"/>
                        <a:pt x="31641" y="48659"/>
                      </a:cubicBezTo>
                      <a:cubicBezTo>
                        <a:pt x="31641" y="49421"/>
                        <a:pt x="32022" y="49801"/>
                        <a:pt x="32022" y="50562"/>
                      </a:cubicBezTo>
                      <a:cubicBezTo>
                        <a:pt x="35067" y="69969"/>
                        <a:pt x="30499" y="84049"/>
                        <a:pt x="17938" y="92421"/>
                      </a:cubicBezTo>
                      <a:cubicBezTo>
                        <a:pt x="9183" y="98129"/>
                        <a:pt x="6138" y="106501"/>
                        <a:pt x="7660" y="111067"/>
                      </a:cubicBezTo>
                      <a:cubicBezTo>
                        <a:pt x="8802" y="114872"/>
                        <a:pt x="13369" y="116395"/>
                        <a:pt x="19841" y="115634"/>
                      </a:cubicBezTo>
                      <a:cubicBezTo>
                        <a:pt x="53719" y="111828"/>
                        <a:pt x="92926" y="47518"/>
                        <a:pt x="98254" y="38766"/>
                      </a:cubicBezTo>
                      <a:cubicBezTo>
                        <a:pt x="93687" y="33438"/>
                        <a:pt x="70467" y="4518"/>
                        <a:pt x="50293" y="4518"/>
                      </a:cubicBezTo>
                      <a:lnTo>
                        <a:pt x="50293" y="4518"/>
                      </a:lnTo>
                      <a:close/>
                      <a:moveTo>
                        <a:pt x="93687" y="265183"/>
                      </a:moveTo>
                      <a:cubicBezTo>
                        <a:pt x="88738" y="273174"/>
                        <a:pt x="83789" y="281927"/>
                        <a:pt x="79222" y="291821"/>
                      </a:cubicBezTo>
                      <a:cubicBezTo>
                        <a:pt x="70848" y="309325"/>
                        <a:pt x="65519" y="337865"/>
                        <a:pt x="62854" y="367547"/>
                      </a:cubicBezTo>
                      <a:cubicBezTo>
                        <a:pt x="62474" y="367547"/>
                        <a:pt x="62474" y="367547"/>
                        <a:pt x="62093" y="367166"/>
                      </a:cubicBezTo>
                      <a:cubicBezTo>
                        <a:pt x="63616" y="352326"/>
                        <a:pt x="40015" y="360317"/>
                        <a:pt x="46867" y="341290"/>
                      </a:cubicBezTo>
                      <a:cubicBezTo>
                        <a:pt x="55622" y="319219"/>
                        <a:pt x="73132" y="296768"/>
                        <a:pt x="93687" y="265183"/>
                      </a:cubicBezTo>
                      <a:close/>
                    </a:path>
                  </a:pathLst>
                </a:custGeom>
                <a:solidFill>
                  <a:srgbClr val="000000"/>
                </a:solidFill>
                <a:ln w="3804" cap="flat">
                  <a:noFill/>
                  <a:prstDash val="solid"/>
                  <a:miter/>
                </a:ln>
              </p:spPr>
              <p:txBody>
                <a:bodyPr rtlCol="0" anchor="ctr"/>
                <a:lstStyle/>
                <a:p>
                  <a:endParaRPr lang="fr-FR"/>
                </a:p>
              </p:txBody>
            </p:sp>
            <p:sp>
              <p:nvSpPr>
                <p:cNvPr id="1800" name="Forme libre 1799">
                  <a:extLst>
                    <a:ext uri="{FF2B5EF4-FFF2-40B4-BE49-F238E27FC236}">
                      <a16:creationId xmlns:a16="http://schemas.microsoft.com/office/drawing/2014/main" id="{1C4CB289-B513-8747-8F45-397825056CAF}"/>
                    </a:ext>
                  </a:extLst>
                </p:cNvPr>
                <p:cNvSpPr/>
                <p:nvPr/>
              </p:nvSpPr>
              <p:spPr>
                <a:xfrm>
                  <a:off x="13496013" y="4824834"/>
                  <a:ext cx="51396" cy="105822"/>
                </a:xfrm>
                <a:custGeom>
                  <a:avLst/>
                  <a:gdLst>
                    <a:gd name="connsiteX0" fmla="*/ 22146 w 51396"/>
                    <a:gd name="connsiteY0" fmla="*/ 107091 h 105822"/>
                    <a:gd name="connsiteX1" fmla="*/ 21765 w 51396"/>
                    <a:gd name="connsiteY1" fmla="*/ 107091 h 105822"/>
                    <a:gd name="connsiteX2" fmla="*/ 21004 w 51396"/>
                    <a:gd name="connsiteY2" fmla="*/ 106710 h 105822"/>
                    <a:gd name="connsiteX3" fmla="*/ 19862 w 51396"/>
                    <a:gd name="connsiteY3" fmla="*/ 104807 h 105822"/>
                    <a:gd name="connsiteX4" fmla="*/ 12630 w 51396"/>
                    <a:gd name="connsiteY4" fmla="*/ 95674 h 105822"/>
                    <a:gd name="connsiteX5" fmla="*/ 5017 w 51396"/>
                    <a:gd name="connsiteY5" fmla="*/ 78550 h 105822"/>
                    <a:gd name="connsiteX6" fmla="*/ 36991 w 51396"/>
                    <a:gd name="connsiteY6" fmla="*/ 24134 h 105822"/>
                    <a:gd name="connsiteX7" fmla="*/ 51837 w 51396"/>
                    <a:gd name="connsiteY7" fmla="*/ 2063 h 105822"/>
                    <a:gd name="connsiteX8" fmla="*/ 54120 w 51396"/>
                    <a:gd name="connsiteY8" fmla="*/ 1683 h 105822"/>
                    <a:gd name="connsiteX9" fmla="*/ 54501 w 51396"/>
                    <a:gd name="connsiteY9" fmla="*/ 3966 h 105822"/>
                    <a:gd name="connsiteX10" fmla="*/ 40036 w 51396"/>
                    <a:gd name="connsiteY10" fmla="*/ 30603 h 105822"/>
                    <a:gd name="connsiteX11" fmla="*/ 24049 w 51396"/>
                    <a:gd name="connsiteY11" fmla="*/ 105949 h 105822"/>
                    <a:gd name="connsiteX12" fmla="*/ 22146 w 51396"/>
                    <a:gd name="connsiteY12" fmla="*/ 107091 h 105822"/>
                    <a:gd name="connsiteX13" fmla="*/ 22146 w 51396"/>
                    <a:gd name="connsiteY13" fmla="*/ 107091 h 105822"/>
                    <a:gd name="connsiteX14" fmla="*/ 35850 w 51396"/>
                    <a:gd name="connsiteY14" fmla="*/ 30984 h 105822"/>
                    <a:gd name="connsiteX15" fmla="*/ 7681 w 51396"/>
                    <a:gd name="connsiteY15" fmla="*/ 79692 h 105822"/>
                    <a:gd name="connsiteX16" fmla="*/ 13772 w 51396"/>
                    <a:gd name="connsiteY16" fmla="*/ 92630 h 105822"/>
                    <a:gd name="connsiteX17" fmla="*/ 21004 w 51396"/>
                    <a:gd name="connsiteY17" fmla="*/ 97577 h 105822"/>
                    <a:gd name="connsiteX18" fmla="*/ 35850 w 51396"/>
                    <a:gd name="connsiteY18" fmla="*/ 30984 h 105822"/>
                    <a:gd name="connsiteX19" fmla="*/ 35850 w 51396"/>
                    <a:gd name="connsiteY19" fmla="*/ 30984 h 10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396" h="105822">
                      <a:moveTo>
                        <a:pt x="22146" y="107091"/>
                      </a:moveTo>
                      <a:cubicBezTo>
                        <a:pt x="22146" y="107091"/>
                        <a:pt x="21765" y="107091"/>
                        <a:pt x="21765" y="107091"/>
                      </a:cubicBezTo>
                      <a:cubicBezTo>
                        <a:pt x="21385" y="107091"/>
                        <a:pt x="21385" y="107091"/>
                        <a:pt x="21004" y="106710"/>
                      </a:cubicBezTo>
                      <a:cubicBezTo>
                        <a:pt x="20243" y="106329"/>
                        <a:pt x="19862" y="105568"/>
                        <a:pt x="19862" y="104807"/>
                      </a:cubicBezTo>
                      <a:cubicBezTo>
                        <a:pt x="20243" y="99480"/>
                        <a:pt x="17579" y="97958"/>
                        <a:pt x="12630" y="95674"/>
                      </a:cubicBezTo>
                      <a:cubicBezTo>
                        <a:pt x="7301" y="93391"/>
                        <a:pt x="449" y="90347"/>
                        <a:pt x="5017" y="78550"/>
                      </a:cubicBezTo>
                      <a:cubicBezTo>
                        <a:pt x="11108" y="61426"/>
                        <a:pt x="22527" y="45063"/>
                        <a:pt x="36991" y="24134"/>
                      </a:cubicBezTo>
                      <a:cubicBezTo>
                        <a:pt x="41940" y="17284"/>
                        <a:pt x="46888" y="9674"/>
                        <a:pt x="51837" y="2063"/>
                      </a:cubicBezTo>
                      <a:cubicBezTo>
                        <a:pt x="52217" y="1302"/>
                        <a:pt x="53359" y="921"/>
                        <a:pt x="54120" y="1683"/>
                      </a:cubicBezTo>
                      <a:cubicBezTo>
                        <a:pt x="54882" y="2063"/>
                        <a:pt x="55262" y="3205"/>
                        <a:pt x="54501" y="3966"/>
                      </a:cubicBezTo>
                      <a:cubicBezTo>
                        <a:pt x="48791" y="13479"/>
                        <a:pt x="44224" y="21851"/>
                        <a:pt x="40036" y="30603"/>
                      </a:cubicBezTo>
                      <a:cubicBezTo>
                        <a:pt x="32423" y="46586"/>
                        <a:pt x="26714" y="73223"/>
                        <a:pt x="24049" y="105949"/>
                      </a:cubicBezTo>
                      <a:cubicBezTo>
                        <a:pt x="23668" y="106329"/>
                        <a:pt x="22907" y="107091"/>
                        <a:pt x="22146" y="107091"/>
                      </a:cubicBezTo>
                      <a:lnTo>
                        <a:pt x="22146" y="107091"/>
                      </a:lnTo>
                      <a:close/>
                      <a:moveTo>
                        <a:pt x="35850" y="30984"/>
                      </a:moveTo>
                      <a:cubicBezTo>
                        <a:pt x="23288" y="49249"/>
                        <a:pt x="13391" y="64471"/>
                        <a:pt x="7681" y="79692"/>
                      </a:cubicBezTo>
                      <a:cubicBezTo>
                        <a:pt x="4636" y="88444"/>
                        <a:pt x="8442" y="90347"/>
                        <a:pt x="13772" y="92630"/>
                      </a:cubicBezTo>
                      <a:cubicBezTo>
                        <a:pt x="16436" y="93772"/>
                        <a:pt x="19101" y="94913"/>
                        <a:pt x="21004" y="97577"/>
                      </a:cubicBezTo>
                      <a:cubicBezTo>
                        <a:pt x="24049" y="69418"/>
                        <a:pt x="28998" y="46205"/>
                        <a:pt x="35850" y="30984"/>
                      </a:cubicBezTo>
                      <a:lnTo>
                        <a:pt x="35850" y="30984"/>
                      </a:lnTo>
                      <a:close/>
                    </a:path>
                  </a:pathLst>
                </a:custGeom>
                <a:solidFill>
                  <a:srgbClr val="000000"/>
                </a:solidFill>
                <a:ln w="3804" cap="flat">
                  <a:noFill/>
                  <a:prstDash val="solid"/>
                  <a:miter/>
                </a:ln>
              </p:spPr>
              <p:txBody>
                <a:bodyPr rtlCol="0" anchor="ctr"/>
                <a:lstStyle/>
                <a:p>
                  <a:endParaRPr lang="fr-FR"/>
                </a:p>
              </p:txBody>
            </p:sp>
          </p:grpSp>
          <p:sp>
            <p:nvSpPr>
              <p:cNvPr id="1801" name="Forme libre 1800">
                <a:extLst>
                  <a:ext uri="{FF2B5EF4-FFF2-40B4-BE49-F238E27FC236}">
                    <a16:creationId xmlns:a16="http://schemas.microsoft.com/office/drawing/2014/main" id="{391EF30D-26C6-DEEC-DB21-CD9C16629F68}"/>
                  </a:ext>
                </a:extLst>
              </p:cNvPr>
              <p:cNvSpPr/>
              <p:nvPr/>
            </p:nvSpPr>
            <p:spPr>
              <a:xfrm>
                <a:off x="13493703" y="4152464"/>
                <a:ext cx="741883" cy="535411"/>
              </a:xfrm>
              <a:custGeom>
                <a:avLst/>
                <a:gdLst>
                  <a:gd name="connsiteX0" fmla="*/ 692203 w 741883"/>
                  <a:gd name="connsiteY0" fmla="*/ 536559 h 535411"/>
                  <a:gd name="connsiteX1" fmla="*/ 56901 w 741883"/>
                  <a:gd name="connsiteY1" fmla="*/ 536559 h 535411"/>
                  <a:gd name="connsiteX2" fmla="*/ 3610 w 741883"/>
                  <a:gd name="connsiteY2" fmla="*/ 483284 h 535411"/>
                  <a:gd name="connsiteX3" fmla="*/ 3610 w 741883"/>
                  <a:gd name="connsiteY3" fmla="*/ 54422 h 535411"/>
                  <a:gd name="connsiteX4" fmla="*/ 56901 w 741883"/>
                  <a:gd name="connsiteY4" fmla="*/ 1148 h 535411"/>
                  <a:gd name="connsiteX5" fmla="*/ 692203 w 741883"/>
                  <a:gd name="connsiteY5" fmla="*/ 1148 h 535411"/>
                  <a:gd name="connsiteX6" fmla="*/ 745494 w 741883"/>
                  <a:gd name="connsiteY6" fmla="*/ 54422 h 535411"/>
                  <a:gd name="connsiteX7" fmla="*/ 745494 w 741883"/>
                  <a:gd name="connsiteY7" fmla="*/ 482904 h 535411"/>
                  <a:gd name="connsiteX8" fmla="*/ 692203 w 741883"/>
                  <a:gd name="connsiteY8" fmla="*/ 536559 h 535411"/>
                  <a:gd name="connsiteX9" fmla="*/ 692203 w 741883"/>
                  <a:gd name="connsiteY9" fmla="*/ 536559 h 53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41883" h="535411">
                    <a:moveTo>
                      <a:pt x="692203" y="536559"/>
                    </a:moveTo>
                    <a:lnTo>
                      <a:pt x="56901" y="536559"/>
                    </a:lnTo>
                    <a:cubicBezTo>
                      <a:pt x="27591" y="536559"/>
                      <a:pt x="3610" y="512585"/>
                      <a:pt x="3610" y="483284"/>
                    </a:cubicBezTo>
                    <a:lnTo>
                      <a:pt x="3610" y="54422"/>
                    </a:lnTo>
                    <a:cubicBezTo>
                      <a:pt x="3610" y="25121"/>
                      <a:pt x="27591" y="1148"/>
                      <a:pt x="56901" y="1148"/>
                    </a:cubicBezTo>
                    <a:lnTo>
                      <a:pt x="692203" y="1148"/>
                    </a:lnTo>
                    <a:cubicBezTo>
                      <a:pt x="721513" y="1148"/>
                      <a:pt x="745494" y="25121"/>
                      <a:pt x="745494" y="54422"/>
                    </a:cubicBezTo>
                    <a:lnTo>
                      <a:pt x="745494" y="482904"/>
                    </a:lnTo>
                    <a:cubicBezTo>
                      <a:pt x="745113" y="512585"/>
                      <a:pt x="721513" y="536559"/>
                      <a:pt x="692203" y="536559"/>
                    </a:cubicBezTo>
                    <a:lnTo>
                      <a:pt x="692203" y="536559"/>
                    </a:lnTo>
                    <a:close/>
                  </a:path>
                </a:pathLst>
              </a:custGeom>
              <a:solidFill>
                <a:srgbClr val="FFD26C"/>
              </a:solidFill>
              <a:ln w="3804" cap="flat">
                <a:noFill/>
                <a:prstDash val="solid"/>
                <a:miter/>
              </a:ln>
            </p:spPr>
            <p:txBody>
              <a:bodyPr rtlCol="0" anchor="ctr"/>
              <a:lstStyle/>
              <a:p>
                <a:endParaRPr lang="fr-FR"/>
              </a:p>
            </p:txBody>
          </p:sp>
          <p:sp>
            <p:nvSpPr>
              <p:cNvPr id="1802" name="Forme libre 1801">
                <a:extLst>
                  <a:ext uri="{FF2B5EF4-FFF2-40B4-BE49-F238E27FC236}">
                    <a16:creationId xmlns:a16="http://schemas.microsoft.com/office/drawing/2014/main" id="{19A09377-5303-4FD0-E87D-DB5B6D3BE36D}"/>
                  </a:ext>
                </a:extLst>
              </p:cNvPr>
              <p:cNvSpPr/>
              <p:nvPr/>
            </p:nvSpPr>
            <p:spPr>
              <a:xfrm>
                <a:off x="13492181" y="4150942"/>
                <a:ext cx="744928" cy="538455"/>
              </a:xfrm>
              <a:custGeom>
                <a:avLst/>
                <a:gdLst>
                  <a:gd name="connsiteX0" fmla="*/ 693725 w 744928"/>
                  <a:gd name="connsiteY0" fmla="*/ 539603 h 538455"/>
                  <a:gd name="connsiteX1" fmla="*/ 58423 w 744928"/>
                  <a:gd name="connsiteY1" fmla="*/ 539603 h 538455"/>
                  <a:gd name="connsiteX2" fmla="*/ 3610 w 744928"/>
                  <a:gd name="connsiteY2" fmla="*/ 484806 h 538455"/>
                  <a:gd name="connsiteX3" fmla="*/ 3610 w 744928"/>
                  <a:gd name="connsiteY3" fmla="*/ 55945 h 538455"/>
                  <a:gd name="connsiteX4" fmla="*/ 58423 w 744928"/>
                  <a:gd name="connsiteY4" fmla="*/ 1148 h 538455"/>
                  <a:gd name="connsiteX5" fmla="*/ 693725 w 744928"/>
                  <a:gd name="connsiteY5" fmla="*/ 1148 h 538455"/>
                  <a:gd name="connsiteX6" fmla="*/ 748539 w 744928"/>
                  <a:gd name="connsiteY6" fmla="*/ 55945 h 538455"/>
                  <a:gd name="connsiteX7" fmla="*/ 748539 w 744928"/>
                  <a:gd name="connsiteY7" fmla="*/ 484426 h 538455"/>
                  <a:gd name="connsiteX8" fmla="*/ 693725 w 744928"/>
                  <a:gd name="connsiteY8" fmla="*/ 539603 h 538455"/>
                  <a:gd name="connsiteX9" fmla="*/ 58423 w 744928"/>
                  <a:gd name="connsiteY9" fmla="*/ 4572 h 538455"/>
                  <a:gd name="connsiteX10" fmla="*/ 7035 w 744928"/>
                  <a:gd name="connsiteY10" fmla="*/ 55945 h 538455"/>
                  <a:gd name="connsiteX11" fmla="*/ 7035 w 744928"/>
                  <a:gd name="connsiteY11" fmla="*/ 484426 h 538455"/>
                  <a:gd name="connsiteX12" fmla="*/ 58423 w 744928"/>
                  <a:gd name="connsiteY12" fmla="*/ 535798 h 538455"/>
                  <a:gd name="connsiteX13" fmla="*/ 693725 w 744928"/>
                  <a:gd name="connsiteY13" fmla="*/ 535798 h 538455"/>
                  <a:gd name="connsiteX14" fmla="*/ 745113 w 744928"/>
                  <a:gd name="connsiteY14" fmla="*/ 484426 h 538455"/>
                  <a:gd name="connsiteX15" fmla="*/ 745113 w 744928"/>
                  <a:gd name="connsiteY15" fmla="*/ 55945 h 538455"/>
                  <a:gd name="connsiteX16" fmla="*/ 693725 w 744928"/>
                  <a:gd name="connsiteY16" fmla="*/ 4572 h 538455"/>
                  <a:gd name="connsiteX17" fmla="*/ 58423 w 744928"/>
                  <a:gd name="connsiteY17" fmla="*/ 4572 h 53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4928" h="538455">
                    <a:moveTo>
                      <a:pt x="693725" y="539603"/>
                    </a:moveTo>
                    <a:lnTo>
                      <a:pt x="58423" y="539603"/>
                    </a:lnTo>
                    <a:cubicBezTo>
                      <a:pt x="27971" y="539603"/>
                      <a:pt x="3610" y="514868"/>
                      <a:pt x="3610" y="484806"/>
                    </a:cubicBezTo>
                    <a:lnTo>
                      <a:pt x="3610" y="55945"/>
                    </a:lnTo>
                    <a:cubicBezTo>
                      <a:pt x="3610" y="25502"/>
                      <a:pt x="28352" y="1148"/>
                      <a:pt x="58423" y="1148"/>
                    </a:cubicBezTo>
                    <a:lnTo>
                      <a:pt x="693725" y="1148"/>
                    </a:lnTo>
                    <a:cubicBezTo>
                      <a:pt x="724177" y="1148"/>
                      <a:pt x="748539" y="25882"/>
                      <a:pt x="748539" y="55945"/>
                    </a:cubicBezTo>
                    <a:lnTo>
                      <a:pt x="748539" y="484426"/>
                    </a:lnTo>
                    <a:cubicBezTo>
                      <a:pt x="748539" y="514868"/>
                      <a:pt x="723797" y="539603"/>
                      <a:pt x="693725" y="539603"/>
                    </a:cubicBezTo>
                    <a:close/>
                    <a:moveTo>
                      <a:pt x="58423" y="4572"/>
                    </a:moveTo>
                    <a:cubicBezTo>
                      <a:pt x="29874" y="4572"/>
                      <a:pt x="7035" y="27785"/>
                      <a:pt x="7035" y="55945"/>
                    </a:cubicBezTo>
                    <a:lnTo>
                      <a:pt x="7035" y="484426"/>
                    </a:lnTo>
                    <a:cubicBezTo>
                      <a:pt x="7035" y="512966"/>
                      <a:pt x="30255" y="535798"/>
                      <a:pt x="58423" y="535798"/>
                    </a:cubicBezTo>
                    <a:lnTo>
                      <a:pt x="693725" y="535798"/>
                    </a:lnTo>
                    <a:cubicBezTo>
                      <a:pt x="722274" y="535798"/>
                      <a:pt x="745113" y="512585"/>
                      <a:pt x="745113" y="484426"/>
                    </a:cubicBezTo>
                    <a:lnTo>
                      <a:pt x="745113" y="55945"/>
                    </a:lnTo>
                    <a:cubicBezTo>
                      <a:pt x="745113" y="27404"/>
                      <a:pt x="721894" y="4572"/>
                      <a:pt x="693725" y="4572"/>
                    </a:cubicBezTo>
                    <a:lnTo>
                      <a:pt x="58423" y="4572"/>
                    </a:lnTo>
                    <a:close/>
                  </a:path>
                </a:pathLst>
              </a:custGeom>
              <a:solidFill>
                <a:srgbClr val="000000"/>
              </a:solidFill>
              <a:ln w="3804" cap="flat">
                <a:noFill/>
                <a:prstDash val="solid"/>
                <a:miter/>
              </a:ln>
            </p:spPr>
            <p:txBody>
              <a:bodyPr rtlCol="0" anchor="ctr"/>
              <a:lstStyle/>
              <a:p>
                <a:endParaRPr lang="fr-FR"/>
              </a:p>
            </p:txBody>
          </p:sp>
          <p:sp>
            <p:nvSpPr>
              <p:cNvPr id="1803" name="Forme libre 1802">
                <a:extLst>
                  <a:ext uri="{FF2B5EF4-FFF2-40B4-BE49-F238E27FC236}">
                    <a16:creationId xmlns:a16="http://schemas.microsoft.com/office/drawing/2014/main" id="{BFE34C7C-58BD-E714-EAF4-CD5A207D6893}"/>
                  </a:ext>
                </a:extLst>
              </p:cNvPr>
              <p:cNvSpPr/>
              <p:nvPr/>
            </p:nvSpPr>
            <p:spPr>
              <a:xfrm>
                <a:off x="13523774" y="4168447"/>
                <a:ext cx="681741" cy="503446"/>
              </a:xfrm>
              <a:custGeom>
                <a:avLst/>
                <a:gdLst>
                  <a:gd name="connsiteX0" fmla="*/ 685352 w 681741"/>
                  <a:gd name="connsiteY0" fmla="*/ 45290 h 503446"/>
                  <a:gd name="connsiteX1" fmla="*/ 685352 w 681741"/>
                  <a:gd name="connsiteY1" fmla="*/ 460452 h 503446"/>
                  <a:gd name="connsiteX2" fmla="*/ 641196 w 681741"/>
                  <a:gd name="connsiteY2" fmla="*/ 504594 h 503446"/>
                  <a:gd name="connsiteX3" fmla="*/ 47766 w 681741"/>
                  <a:gd name="connsiteY3" fmla="*/ 504594 h 503446"/>
                  <a:gd name="connsiteX4" fmla="*/ 3610 w 681741"/>
                  <a:gd name="connsiteY4" fmla="*/ 460452 h 503446"/>
                  <a:gd name="connsiteX5" fmla="*/ 3610 w 681741"/>
                  <a:gd name="connsiteY5" fmla="*/ 45290 h 503446"/>
                  <a:gd name="connsiteX6" fmla="*/ 47766 w 681741"/>
                  <a:gd name="connsiteY6" fmla="*/ 1148 h 503446"/>
                  <a:gd name="connsiteX7" fmla="*/ 640816 w 681741"/>
                  <a:gd name="connsiteY7" fmla="*/ 1148 h 503446"/>
                  <a:gd name="connsiteX8" fmla="*/ 685352 w 681741"/>
                  <a:gd name="connsiteY8" fmla="*/ 45290 h 503446"/>
                  <a:gd name="connsiteX9" fmla="*/ 685352 w 681741"/>
                  <a:gd name="connsiteY9" fmla="*/ 45290 h 503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1741" h="503446">
                    <a:moveTo>
                      <a:pt x="685352" y="45290"/>
                    </a:moveTo>
                    <a:lnTo>
                      <a:pt x="685352" y="460452"/>
                    </a:lnTo>
                    <a:cubicBezTo>
                      <a:pt x="685352" y="484806"/>
                      <a:pt x="665558" y="504594"/>
                      <a:pt x="641196" y="504594"/>
                    </a:cubicBezTo>
                    <a:lnTo>
                      <a:pt x="47766" y="504594"/>
                    </a:lnTo>
                    <a:cubicBezTo>
                      <a:pt x="23404" y="504594"/>
                      <a:pt x="3610" y="484806"/>
                      <a:pt x="3610" y="460452"/>
                    </a:cubicBezTo>
                    <a:lnTo>
                      <a:pt x="3610" y="45290"/>
                    </a:lnTo>
                    <a:cubicBezTo>
                      <a:pt x="3610" y="20935"/>
                      <a:pt x="23404" y="1148"/>
                      <a:pt x="47766" y="1148"/>
                    </a:cubicBezTo>
                    <a:lnTo>
                      <a:pt x="640816" y="1148"/>
                    </a:lnTo>
                    <a:cubicBezTo>
                      <a:pt x="665558" y="1148"/>
                      <a:pt x="685352" y="20935"/>
                      <a:pt x="685352" y="45290"/>
                    </a:cubicBezTo>
                    <a:lnTo>
                      <a:pt x="685352" y="45290"/>
                    </a:lnTo>
                    <a:close/>
                  </a:path>
                </a:pathLst>
              </a:custGeom>
              <a:solidFill>
                <a:srgbClr val="FFFFFF"/>
              </a:solidFill>
              <a:ln w="3804" cap="flat">
                <a:noFill/>
                <a:prstDash val="solid"/>
                <a:miter/>
              </a:ln>
            </p:spPr>
            <p:txBody>
              <a:bodyPr rtlCol="0" anchor="ctr"/>
              <a:lstStyle/>
              <a:p>
                <a:endParaRPr lang="fr-FR"/>
              </a:p>
            </p:txBody>
          </p:sp>
          <p:sp>
            <p:nvSpPr>
              <p:cNvPr id="1804" name="Forme libre 1803">
                <a:extLst>
                  <a:ext uri="{FF2B5EF4-FFF2-40B4-BE49-F238E27FC236}">
                    <a16:creationId xmlns:a16="http://schemas.microsoft.com/office/drawing/2014/main" id="{DF6A160E-799B-B7BA-2D3A-4FFD8272EBE3}"/>
                  </a:ext>
                </a:extLst>
              </p:cNvPr>
              <p:cNvSpPr/>
              <p:nvPr/>
            </p:nvSpPr>
            <p:spPr>
              <a:xfrm>
                <a:off x="13521871" y="4166544"/>
                <a:ext cx="685167" cy="507251"/>
              </a:xfrm>
              <a:custGeom>
                <a:avLst/>
                <a:gdLst>
                  <a:gd name="connsiteX0" fmla="*/ 643099 w 685167"/>
                  <a:gd name="connsiteY0" fmla="*/ 508399 h 507251"/>
                  <a:gd name="connsiteX1" fmla="*/ 49669 w 685167"/>
                  <a:gd name="connsiteY1" fmla="*/ 508399 h 507251"/>
                  <a:gd name="connsiteX2" fmla="*/ 3610 w 685167"/>
                  <a:gd name="connsiteY2" fmla="*/ 462355 h 507251"/>
                  <a:gd name="connsiteX3" fmla="*/ 3610 w 685167"/>
                  <a:gd name="connsiteY3" fmla="*/ 47192 h 507251"/>
                  <a:gd name="connsiteX4" fmla="*/ 49669 w 685167"/>
                  <a:gd name="connsiteY4" fmla="*/ 1148 h 507251"/>
                  <a:gd name="connsiteX5" fmla="*/ 642719 w 685167"/>
                  <a:gd name="connsiteY5" fmla="*/ 1148 h 507251"/>
                  <a:gd name="connsiteX6" fmla="*/ 688777 w 685167"/>
                  <a:gd name="connsiteY6" fmla="*/ 47192 h 507251"/>
                  <a:gd name="connsiteX7" fmla="*/ 688777 w 685167"/>
                  <a:gd name="connsiteY7" fmla="*/ 462355 h 507251"/>
                  <a:gd name="connsiteX8" fmla="*/ 643099 w 685167"/>
                  <a:gd name="connsiteY8" fmla="*/ 508399 h 507251"/>
                  <a:gd name="connsiteX9" fmla="*/ 643099 w 685167"/>
                  <a:gd name="connsiteY9" fmla="*/ 508399 h 507251"/>
                  <a:gd name="connsiteX10" fmla="*/ 49669 w 685167"/>
                  <a:gd name="connsiteY10" fmla="*/ 4572 h 507251"/>
                  <a:gd name="connsiteX11" fmla="*/ 7036 w 685167"/>
                  <a:gd name="connsiteY11" fmla="*/ 47192 h 507251"/>
                  <a:gd name="connsiteX12" fmla="*/ 7036 w 685167"/>
                  <a:gd name="connsiteY12" fmla="*/ 462355 h 507251"/>
                  <a:gd name="connsiteX13" fmla="*/ 49669 w 685167"/>
                  <a:gd name="connsiteY13" fmla="*/ 504975 h 507251"/>
                  <a:gd name="connsiteX14" fmla="*/ 642719 w 685167"/>
                  <a:gd name="connsiteY14" fmla="*/ 504975 h 507251"/>
                  <a:gd name="connsiteX15" fmla="*/ 685352 w 685167"/>
                  <a:gd name="connsiteY15" fmla="*/ 462355 h 507251"/>
                  <a:gd name="connsiteX16" fmla="*/ 685352 w 685167"/>
                  <a:gd name="connsiteY16" fmla="*/ 47192 h 507251"/>
                  <a:gd name="connsiteX17" fmla="*/ 642719 w 685167"/>
                  <a:gd name="connsiteY17" fmla="*/ 4572 h 507251"/>
                  <a:gd name="connsiteX18" fmla="*/ 49669 w 685167"/>
                  <a:gd name="connsiteY18" fmla="*/ 4572 h 507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5167" h="507251">
                    <a:moveTo>
                      <a:pt x="643099" y="508399"/>
                    </a:moveTo>
                    <a:lnTo>
                      <a:pt x="49669" y="508399"/>
                    </a:lnTo>
                    <a:cubicBezTo>
                      <a:pt x="24166" y="508399"/>
                      <a:pt x="3610" y="487851"/>
                      <a:pt x="3610" y="462355"/>
                    </a:cubicBezTo>
                    <a:lnTo>
                      <a:pt x="3610" y="47192"/>
                    </a:lnTo>
                    <a:cubicBezTo>
                      <a:pt x="3610" y="21696"/>
                      <a:pt x="24166" y="1148"/>
                      <a:pt x="49669" y="1148"/>
                    </a:cubicBezTo>
                    <a:lnTo>
                      <a:pt x="642719" y="1148"/>
                    </a:lnTo>
                    <a:cubicBezTo>
                      <a:pt x="668223" y="1148"/>
                      <a:pt x="688777" y="21696"/>
                      <a:pt x="688777" y="47192"/>
                    </a:cubicBezTo>
                    <a:lnTo>
                      <a:pt x="688777" y="462355"/>
                    </a:lnTo>
                    <a:cubicBezTo>
                      <a:pt x="688777" y="487851"/>
                      <a:pt x="668223" y="508399"/>
                      <a:pt x="643099" y="508399"/>
                    </a:cubicBezTo>
                    <a:lnTo>
                      <a:pt x="643099" y="508399"/>
                    </a:lnTo>
                    <a:close/>
                    <a:moveTo>
                      <a:pt x="49669" y="4572"/>
                    </a:moveTo>
                    <a:cubicBezTo>
                      <a:pt x="26069" y="4572"/>
                      <a:pt x="7036" y="23599"/>
                      <a:pt x="7036" y="47192"/>
                    </a:cubicBezTo>
                    <a:lnTo>
                      <a:pt x="7036" y="462355"/>
                    </a:lnTo>
                    <a:cubicBezTo>
                      <a:pt x="7036" y="485948"/>
                      <a:pt x="26069" y="504975"/>
                      <a:pt x="49669" y="504975"/>
                    </a:cubicBezTo>
                    <a:lnTo>
                      <a:pt x="642719" y="504975"/>
                    </a:lnTo>
                    <a:cubicBezTo>
                      <a:pt x="666319" y="504975"/>
                      <a:pt x="685352" y="485948"/>
                      <a:pt x="685352" y="462355"/>
                    </a:cubicBezTo>
                    <a:lnTo>
                      <a:pt x="685352" y="47192"/>
                    </a:lnTo>
                    <a:cubicBezTo>
                      <a:pt x="685352" y="23599"/>
                      <a:pt x="666319" y="4572"/>
                      <a:pt x="642719" y="4572"/>
                    </a:cubicBezTo>
                    <a:lnTo>
                      <a:pt x="49669" y="4572"/>
                    </a:lnTo>
                    <a:close/>
                  </a:path>
                </a:pathLst>
              </a:custGeom>
              <a:solidFill>
                <a:srgbClr val="000000"/>
              </a:solidFill>
              <a:ln w="3804" cap="flat">
                <a:noFill/>
                <a:prstDash val="solid"/>
                <a:miter/>
              </a:ln>
            </p:spPr>
            <p:txBody>
              <a:bodyPr rtlCol="0" anchor="ctr"/>
              <a:lstStyle/>
              <a:p>
                <a:endParaRPr lang="fr-FR"/>
              </a:p>
            </p:txBody>
          </p:sp>
          <p:sp>
            <p:nvSpPr>
              <p:cNvPr id="1805" name="Forme libre 1804">
                <a:extLst>
                  <a:ext uri="{FF2B5EF4-FFF2-40B4-BE49-F238E27FC236}">
                    <a16:creationId xmlns:a16="http://schemas.microsoft.com/office/drawing/2014/main" id="{EDBD4080-A6BE-B611-AB4F-CB9C3E72E2E7}"/>
                  </a:ext>
                </a:extLst>
              </p:cNvPr>
              <p:cNvSpPr/>
              <p:nvPr/>
            </p:nvSpPr>
            <p:spPr>
              <a:xfrm>
                <a:off x="14213510" y="4413511"/>
                <a:ext cx="13703" cy="13699"/>
              </a:xfrm>
              <a:custGeom>
                <a:avLst/>
                <a:gdLst>
                  <a:gd name="connsiteX0" fmla="*/ 17406 w 13703"/>
                  <a:gd name="connsiteY0" fmla="*/ 7997 h 13699"/>
                  <a:gd name="connsiteX1" fmla="*/ 10555 w 13703"/>
                  <a:gd name="connsiteY1" fmla="*/ 14847 h 13699"/>
                  <a:gd name="connsiteX2" fmla="*/ 3703 w 13703"/>
                  <a:gd name="connsiteY2" fmla="*/ 7997 h 13699"/>
                  <a:gd name="connsiteX3" fmla="*/ 10555 w 13703"/>
                  <a:gd name="connsiteY3" fmla="*/ 1148 h 13699"/>
                  <a:gd name="connsiteX4" fmla="*/ 17406 w 13703"/>
                  <a:gd name="connsiteY4" fmla="*/ 7997 h 13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03" h="13699">
                    <a:moveTo>
                      <a:pt x="17406" y="7997"/>
                    </a:moveTo>
                    <a:cubicBezTo>
                      <a:pt x="17406" y="11780"/>
                      <a:pt x="14339" y="14847"/>
                      <a:pt x="10555" y="14847"/>
                    </a:cubicBezTo>
                    <a:cubicBezTo>
                      <a:pt x="6770" y="14847"/>
                      <a:pt x="3703" y="11780"/>
                      <a:pt x="3703" y="7997"/>
                    </a:cubicBezTo>
                    <a:cubicBezTo>
                      <a:pt x="3703" y="4214"/>
                      <a:pt x="6770" y="1148"/>
                      <a:pt x="10555" y="1148"/>
                    </a:cubicBezTo>
                    <a:cubicBezTo>
                      <a:pt x="14339" y="1148"/>
                      <a:pt x="17406" y="4214"/>
                      <a:pt x="17406" y="7997"/>
                    </a:cubicBezTo>
                    <a:close/>
                  </a:path>
                </a:pathLst>
              </a:custGeom>
              <a:solidFill>
                <a:srgbClr val="000000"/>
              </a:solidFill>
              <a:ln w="3804" cap="flat">
                <a:noFill/>
                <a:prstDash val="solid"/>
                <a:miter/>
              </a:ln>
            </p:spPr>
            <p:txBody>
              <a:bodyPr rtlCol="0" anchor="ctr"/>
              <a:lstStyle/>
              <a:p>
                <a:endParaRPr lang="fr-FR"/>
              </a:p>
            </p:txBody>
          </p:sp>
          <p:sp>
            <p:nvSpPr>
              <p:cNvPr id="1806" name="Forme libre 1805">
                <a:extLst>
                  <a:ext uri="{FF2B5EF4-FFF2-40B4-BE49-F238E27FC236}">
                    <a16:creationId xmlns:a16="http://schemas.microsoft.com/office/drawing/2014/main" id="{DF48B556-42F7-9CF3-BF4A-7A7810A0AC4F}"/>
                  </a:ext>
                </a:extLst>
              </p:cNvPr>
              <p:cNvSpPr/>
              <p:nvPr/>
            </p:nvSpPr>
            <p:spPr>
              <a:xfrm>
                <a:off x="13470864" y="4522028"/>
                <a:ext cx="165849" cy="248804"/>
              </a:xfrm>
              <a:custGeom>
                <a:avLst/>
                <a:gdLst>
                  <a:gd name="connsiteX0" fmla="*/ 3528 w 165849"/>
                  <a:gd name="connsiteY0" fmla="*/ 157541 h 248804"/>
                  <a:gd name="connsiteX1" fmla="*/ 61007 w 165849"/>
                  <a:gd name="connsiteY1" fmla="*/ 101983 h 248804"/>
                  <a:gd name="connsiteX2" fmla="*/ 121149 w 165849"/>
                  <a:gd name="connsiteY2" fmla="*/ 15983 h 248804"/>
                  <a:gd name="connsiteX3" fmla="*/ 167588 w 165849"/>
                  <a:gd name="connsiteY3" fmla="*/ 20169 h 248804"/>
                  <a:gd name="connsiteX4" fmla="*/ 143607 w 165849"/>
                  <a:gd name="connsiteY4" fmla="*/ 105028 h 248804"/>
                  <a:gd name="connsiteX5" fmla="*/ 107446 w 165849"/>
                  <a:gd name="connsiteY5" fmla="*/ 250011 h 248804"/>
                  <a:gd name="connsiteX6" fmla="*/ 3528 w 165849"/>
                  <a:gd name="connsiteY6" fmla="*/ 157541 h 24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849" h="248804">
                    <a:moveTo>
                      <a:pt x="3528" y="157541"/>
                    </a:moveTo>
                    <a:cubicBezTo>
                      <a:pt x="30174" y="151072"/>
                      <a:pt x="48064" y="127479"/>
                      <a:pt x="61007" y="101983"/>
                    </a:cubicBezTo>
                    <a:cubicBezTo>
                      <a:pt x="70142" y="84479"/>
                      <a:pt x="108968" y="35770"/>
                      <a:pt x="121149" y="15983"/>
                    </a:cubicBezTo>
                    <a:cubicBezTo>
                      <a:pt x="131046" y="-380"/>
                      <a:pt x="158833" y="-8371"/>
                      <a:pt x="167588" y="20169"/>
                    </a:cubicBezTo>
                    <a:cubicBezTo>
                      <a:pt x="175962" y="48709"/>
                      <a:pt x="152743" y="89426"/>
                      <a:pt x="143607" y="105028"/>
                    </a:cubicBezTo>
                    <a:cubicBezTo>
                      <a:pt x="109349" y="164010"/>
                      <a:pt x="118104" y="210816"/>
                      <a:pt x="107446" y="250011"/>
                    </a:cubicBezTo>
                    <a:lnTo>
                      <a:pt x="3528" y="157541"/>
                    </a:lnTo>
                    <a:close/>
                  </a:path>
                </a:pathLst>
              </a:custGeom>
              <a:solidFill>
                <a:srgbClr val="FFD26C"/>
              </a:solidFill>
              <a:ln w="3804" cap="flat">
                <a:noFill/>
                <a:prstDash val="solid"/>
                <a:miter/>
              </a:ln>
            </p:spPr>
            <p:txBody>
              <a:bodyPr rtlCol="0" anchor="ctr"/>
              <a:lstStyle/>
              <a:p>
                <a:endParaRPr lang="fr-FR"/>
              </a:p>
            </p:txBody>
          </p:sp>
          <p:sp>
            <p:nvSpPr>
              <p:cNvPr id="1807" name="Forme libre 1806">
                <a:extLst>
                  <a:ext uri="{FF2B5EF4-FFF2-40B4-BE49-F238E27FC236}">
                    <a16:creationId xmlns:a16="http://schemas.microsoft.com/office/drawing/2014/main" id="{301B99D1-8562-0886-C682-CA633D2A9608}"/>
                  </a:ext>
                </a:extLst>
              </p:cNvPr>
              <p:cNvSpPr/>
              <p:nvPr/>
            </p:nvSpPr>
            <p:spPr>
              <a:xfrm>
                <a:off x="13469621" y="4520981"/>
                <a:ext cx="169478" cy="251754"/>
              </a:xfrm>
              <a:custGeom>
                <a:avLst/>
                <a:gdLst>
                  <a:gd name="connsiteX0" fmla="*/ 108689 w 169478"/>
                  <a:gd name="connsiteY0" fmla="*/ 252961 h 251754"/>
                  <a:gd name="connsiteX1" fmla="*/ 107166 w 169478"/>
                  <a:gd name="connsiteY1" fmla="*/ 251439 h 251754"/>
                  <a:gd name="connsiteX2" fmla="*/ 107166 w 169478"/>
                  <a:gd name="connsiteY2" fmla="*/ 251059 h 251754"/>
                  <a:gd name="connsiteX3" fmla="*/ 113638 w 169478"/>
                  <a:gd name="connsiteY3" fmla="*/ 209961 h 251754"/>
                  <a:gd name="connsiteX4" fmla="*/ 143708 w 169478"/>
                  <a:gd name="connsiteY4" fmla="*/ 105695 h 251754"/>
                  <a:gd name="connsiteX5" fmla="*/ 167690 w 169478"/>
                  <a:gd name="connsiteY5" fmla="*/ 21977 h 251754"/>
                  <a:gd name="connsiteX6" fmla="*/ 150179 w 169478"/>
                  <a:gd name="connsiteY6" fmla="*/ 4473 h 251754"/>
                  <a:gd name="connsiteX7" fmla="*/ 124295 w 169478"/>
                  <a:gd name="connsiteY7" fmla="*/ 18172 h 251754"/>
                  <a:gd name="connsiteX8" fmla="*/ 97270 w 169478"/>
                  <a:gd name="connsiteY8" fmla="*/ 56606 h 251754"/>
                  <a:gd name="connsiteX9" fmla="*/ 64153 w 169478"/>
                  <a:gd name="connsiteY9" fmla="*/ 104172 h 251754"/>
                  <a:gd name="connsiteX10" fmla="*/ 5533 w 169478"/>
                  <a:gd name="connsiteY10" fmla="*/ 160491 h 251754"/>
                  <a:gd name="connsiteX11" fmla="*/ 3630 w 169478"/>
                  <a:gd name="connsiteY11" fmla="*/ 159350 h 251754"/>
                  <a:gd name="connsiteX12" fmla="*/ 4772 w 169478"/>
                  <a:gd name="connsiteY12" fmla="*/ 157447 h 251754"/>
                  <a:gd name="connsiteX13" fmla="*/ 4772 w 169478"/>
                  <a:gd name="connsiteY13" fmla="*/ 157447 h 251754"/>
                  <a:gd name="connsiteX14" fmla="*/ 61488 w 169478"/>
                  <a:gd name="connsiteY14" fmla="*/ 102650 h 251754"/>
                  <a:gd name="connsiteX15" fmla="*/ 94605 w 169478"/>
                  <a:gd name="connsiteY15" fmla="*/ 54703 h 251754"/>
                  <a:gd name="connsiteX16" fmla="*/ 121631 w 169478"/>
                  <a:gd name="connsiteY16" fmla="*/ 16650 h 251754"/>
                  <a:gd name="connsiteX17" fmla="*/ 150940 w 169478"/>
                  <a:gd name="connsiteY17" fmla="*/ 1428 h 251754"/>
                  <a:gd name="connsiteX18" fmla="*/ 171115 w 169478"/>
                  <a:gd name="connsiteY18" fmla="*/ 21216 h 251754"/>
                  <a:gd name="connsiteX19" fmla="*/ 147134 w 169478"/>
                  <a:gd name="connsiteY19" fmla="*/ 107597 h 251754"/>
                  <a:gd name="connsiteX20" fmla="*/ 117824 w 169478"/>
                  <a:gd name="connsiteY20" fmla="*/ 210342 h 251754"/>
                  <a:gd name="connsiteX21" fmla="*/ 110972 w 169478"/>
                  <a:gd name="connsiteY21" fmla="*/ 252200 h 251754"/>
                  <a:gd name="connsiteX22" fmla="*/ 108689 w 169478"/>
                  <a:gd name="connsiteY22" fmla="*/ 252961 h 251754"/>
                  <a:gd name="connsiteX23" fmla="*/ 108689 w 169478"/>
                  <a:gd name="connsiteY23" fmla="*/ 252961 h 251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9478" h="251754">
                    <a:moveTo>
                      <a:pt x="108689" y="252961"/>
                    </a:moveTo>
                    <a:cubicBezTo>
                      <a:pt x="107928" y="252961"/>
                      <a:pt x="107166" y="252200"/>
                      <a:pt x="107166" y="251439"/>
                    </a:cubicBezTo>
                    <a:cubicBezTo>
                      <a:pt x="107166" y="251439"/>
                      <a:pt x="107166" y="251059"/>
                      <a:pt x="107166" y="251059"/>
                    </a:cubicBezTo>
                    <a:cubicBezTo>
                      <a:pt x="110592" y="238120"/>
                      <a:pt x="112114" y="224421"/>
                      <a:pt x="113638" y="209961"/>
                    </a:cubicBezTo>
                    <a:cubicBezTo>
                      <a:pt x="116682" y="179899"/>
                      <a:pt x="120489" y="145651"/>
                      <a:pt x="143708" y="105695"/>
                    </a:cubicBezTo>
                    <a:cubicBezTo>
                      <a:pt x="151702" y="91995"/>
                      <a:pt x="176064" y="50137"/>
                      <a:pt x="167690" y="21977"/>
                    </a:cubicBezTo>
                    <a:cubicBezTo>
                      <a:pt x="163883" y="8659"/>
                      <a:pt x="155889" y="5234"/>
                      <a:pt x="150179" y="4473"/>
                    </a:cubicBezTo>
                    <a:cubicBezTo>
                      <a:pt x="141044" y="3331"/>
                      <a:pt x="129625" y="9039"/>
                      <a:pt x="124295" y="18172"/>
                    </a:cubicBezTo>
                    <a:cubicBezTo>
                      <a:pt x="118966" y="26924"/>
                      <a:pt x="108308" y="41384"/>
                      <a:pt x="97270" y="56606"/>
                    </a:cubicBezTo>
                    <a:cubicBezTo>
                      <a:pt x="83566" y="75252"/>
                      <a:pt x="69101" y="94659"/>
                      <a:pt x="64153" y="104172"/>
                    </a:cubicBezTo>
                    <a:cubicBezTo>
                      <a:pt x="47404" y="136518"/>
                      <a:pt x="28372" y="155164"/>
                      <a:pt x="5533" y="160491"/>
                    </a:cubicBezTo>
                    <a:cubicBezTo>
                      <a:pt x="4772" y="160872"/>
                      <a:pt x="3630" y="160111"/>
                      <a:pt x="3630" y="159350"/>
                    </a:cubicBezTo>
                    <a:cubicBezTo>
                      <a:pt x="3250" y="158589"/>
                      <a:pt x="4011" y="157447"/>
                      <a:pt x="4772" y="157447"/>
                    </a:cubicBezTo>
                    <a:lnTo>
                      <a:pt x="4772" y="157447"/>
                    </a:lnTo>
                    <a:cubicBezTo>
                      <a:pt x="26469" y="152120"/>
                      <a:pt x="45121" y="134235"/>
                      <a:pt x="61488" y="102650"/>
                    </a:cubicBezTo>
                    <a:cubicBezTo>
                      <a:pt x="66437" y="92756"/>
                      <a:pt x="80901" y="73349"/>
                      <a:pt x="94605" y="54703"/>
                    </a:cubicBezTo>
                    <a:cubicBezTo>
                      <a:pt x="105644" y="39482"/>
                      <a:pt x="116302" y="25402"/>
                      <a:pt x="121631" y="16650"/>
                    </a:cubicBezTo>
                    <a:cubicBezTo>
                      <a:pt x="127721" y="6375"/>
                      <a:pt x="140283" y="-94"/>
                      <a:pt x="150940" y="1428"/>
                    </a:cubicBezTo>
                    <a:cubicBezTo>
                      <a:pt x="160457" y="2570"/>
                      <a:pt x="167690" y="9800"/>
                      <a:pt x="171115" y="21216"/>
                    </a:cubicBezTo>
                    <a:cubicBezTo>
                      <a:pt x="179870" y="50517"/>
                      <a:pt x="155889" y="91995"/>
                      <a:pt x="147134" y="107597"/>
                    </a:cubicBezTo>
                    <a:cubicBezTo>
                      <a:pt x="124295" y="146792"/>
                      <a:pt x="120870" y="180660"/>
                      <a:pt x="117824" y="210342"/>
                    </a:cubicBezTo>
                    <a:cubicBezTo>
                      <a:pt x="116302" y="225182"/>
                      <a:pt x="114779" y="238882"/>
                      <a:pt x="110972" y="252200"/>
                    </a:cubicBezTo>
                    <a:cubicBezTo>
                      <a:pt x="110211" y="252581"/>
                      <a:pt x="109450" y="252961"/>
                      <a:pt x="108689" y="252961"/>
                    </a:cubicBezTo>
                    <a:lnTo>
                      <a:pt x="108689" y="252961"/>
                    </a:lnTo>
                    <a:close/>
                  </a:path>
                </a:pathLst>
              </a:custGeom>
              <a:solidFill>
                <a:srgbClr val="000000"/>
              </a:solidFill>
              <a:ln w="3804" cap="flat">
                <a:noFill/>
                <a:prstDash val="solid"/>
                <a:miter/>
              </a:ln>
            </p:spPr>
            <p:txBody>
              <a:bodyPr rtlCol="0" anchor="ctr"/>
              <a:lstStyle/>
              <a:p>
                <a:endParaRPr lang="fr-FR"/>
              </a:p>
            </p:txBody>
          </p:sp>
          <p:sp>
            <p:nvSpPr>
              <p:cNvPr id="1808" name="Forme libre 1807">
                <a:extLst>
                  <a:ext uri="{FF2B5EF4-FFF2-40B4-BE49-F238E27FC236}">
                    <a16:creationId xmlns:a16="http://schemas.microsoft.com/office/drawing/2014/main" id="{924A9F62-AC70-6B37-F8D7-864D0F27EB87}"/>
                  </a:ext>
                </a:extLst>
              </p:cNvPr>
              <p:cNvSpPr/>
              <p:nvPr/>
            </p:nvSpPr>
            <p:spPr>
              <a:xfrm>
                <a:off x="13549557" y="4529863"/>
                <a:ext cx="75496" cy="99791"/>
              </a:xfrm>
              <a:custGeom>
                <a:avLst/>
                <a:gdLst>
                  <a:gd name="connsiteX0" fmla="*/ 60736 w 75496"/>
                  <a:gd name="connsiteY0" fmla="*/ 46184 h 99791"/>
                  <a:gd name="connsiteX1" fmla="*/ 57310 w 75496"/>
                  <a:gd name="connsiteY1" fmla="*/ 46184 h 99791"/>
                  <a:gd name="connsiteX2" fmla="*/ 37897 w 75496"/>
                  <a:gd name="connsiteY2" fmla="*/ 40095 h 99791"/>
                  <a:gd name="connsiteX3" fmla="*/ 32948 w 75496"/>
                  <a:gd name="connsiteY3" fmla="*/ 30582 h 99791"/>
                  <a:gd name="connsiteX4" fmla="*/ 34471 w 75496"/>
                  <a:gd name="connsiteY4" fmla="*/ 31343 h 99791"/>
                  <a:gd name="connsiteX5" fmla="*/ 32948 w 75496"/>
                  <a:gd name="connsiteY5" fmla="*/ 30582 h 99791"/>
                  <a:gd name="connsiteX6" fmla="*/ 33329 w 75496"/>
                  <a:gd name="connsiteY6" fmla="*/ 29821 h 99791"/>
                  <a:gd name="connsiteX7" fmla="*/ 65684 w 75496"/>
                  <a:gd name="connsiteY7" fmla="*/ 1281 h 99791"/>
                  <a:gd name="connsiteX8" fmla="*/ 76723 w 75496"/>
                  <a:gd name="connsiteY8" fmla="*/ 9272 h 99791"/>
                  <a:gd name="connsiteX9" fmla="*/ 74819 w 75496"/>
                  <a:gd name="connsiteY9" fmla="*/ 40476 h 99791"/>
                  <a:gd name="connsiteX10" fmla="*/ 60736 w 75496"/>
                  <a:gd name="connsiteY10" fmla="*/ 46184 h 99791"/>
                  <a:gd name="connsiteX11" fmla="*/ 60736 w 75496"/>
                  <a:gd name="connsiteY11" fmla="*/ 46184 h 99791"/>
                  <a:gd name="connsiteX12" fmla="*/ 64162 w 75496"/>
                  <a:gd name="connsiteY12" fmla="*/ 4706 h 99791"/>
                  <a:gd name="connsiteX13" fmla="*/ 36374 w 75496"/>
                  <a:gd name="connsiteY13" fmla="*/ 31723 h 99791"/>
                  <a:gd name="connsiteX14" fmla="*/ 35993 w 75496"/>
                  <a:gd name="connsiteY14" fmla="*/ 32484 h 99791"/>
                  <a:gd name="connsiteX15" fmla="*/ 39800 w 75496"/>
                  <a:gd name="connsiteY15" fmla="*/ 37431 h 99791"/>
                  <a:gd name="connsiteX16" fmla="*/ 71775 w 75496"/>
                  <a:gd name="connsiteY16" fmla="*/ 38954 h 99791"/>
                  <a:gd name="connsiteX17" fmla="*/ 73678 w 75496"/>
                  <a:gd name="connsiteY17" fmla="*/ 11175 h 99791"/>
                  <a:gd name="connsiteX18" fmla="*/ 65684 w 75496"/>
                  <a:gd name="connsiteY18" fmla="*/ 5086 h 99791"/>
                  <a:gd name="connsiteX19" fmla="*/ 64162 w 75496"/>
                  <a:gd name="connsiteY19" fmla="*/ 4706 h 99791"/>
                  <a:gd name="connsiteX20" fmla="*/ 64162 w 75496"/>
                  <a:gd name="connsiteY20" fmla="*/ 4706 h 99791"/>
                  <a:gd name="connsiteX21" fmla="*/ 30284 w 75496"/>
                  <a:gd name="connsiteY21" fmla="*/ 88423 h 99791"/>
                  <a:gd name="connsiteX22" fmla="*/ 29142 w 75496"/>
                  <a:gd name="connsiteY22" fmla="*/ 88043 h 99791"/>
                  <a:gd name="connsiteX23" fmla="*/ 5542 w 75496"/>
                  <a:gd name="connsiteY23" fmla="*/ 81193 h 99791"/>
                  <a:gd name="connsiteX24" fmla="*/ 3638 w 75496"/>
                  <a:gd name="connsiteY24" fmla="*/ 80051 h 99791"/>
                  <a:gd name="connsiteX25" fmla="*/ 4780 w 75496"/>
                  <a:gd name="connsiteY25" fmla="*/ 78149 h 99791"/>
                  <a:gd name="connsiteX26" fmla="*/ 31426 w 75496"/>
                  <a:gd name="connsiteY26" fmla="*/ 85759 h 99791"/>
                  <a:gd name="connsiteX27" fmla="*/ 31426 w 75496"/>
                  <a:gd name="connsiteY27" fmla="*/ 88043 h 99791"/>
                  <a:gd name="connsiteX28" fmla="*/ 30284 w 75496"/>
                  <a:gd name="connsiteY28" fmla="*/ 88423 h 99791"/>
                  <a:gd name="connsiteX29" fmla="*/ 30284 w 75496"/>
                  <a:gd name="connsiteY29" fmla="*/ 88423 h 99791"/>
                  <a:gd name="connsiteX30" fmla="*/ 24574 w 75496"/>
                  <a:gd name="connsiteY30" fmla="*/ 100981 h 99791"/>
                  <a:gd name="connsiteX31" fmla="*/ 23432 w 75496"/>
                  <a:gd name="connsiteY31" fmla="*/ 100219 h 99791"/>
                  <a:gd name="connsiteX32" fmla="*/ 7445 w 75496"/>
                  <a:gd name="connsiteY32" fmla="*/ 91087 h 99791"/>
                  <a:gd name="connsiteX33" fmla="*/ 5923 w 75496"/>
                  <a:gd name="connsiteY33" fmla="*/ 89184 h 99791"/>
                  <a:gd name="connsiteX34" fmla="*/ 7826 w 75496"/>
                  <a:gd name="connsiteY34" fmla="*/ 87662 h 99791"/>
                  <a:gd name="connsiteX35" fmla="*/ 7826 w 75496"/>
                  <a:gd name="connsiteY35" fmla="*/ 87662 h 99791"/>
                  <a:gd name="connsiteX36" fmla="*/ 26097 w 75496"/>
                  <a:gd name="connsiteY36" fmla="*/ 97936 h 99791"/>
                  <a:gd name="connsiteX37" fmla="*/ 25716 w 75496"/>
                  <a:gd name="connsiteY37" fmla="*/ 100219 h 99791"/>
                  <a:gd name="connsiteX38" fmla="*/ 24574 w 75496"/>
                  <a:gd name="connsiteY38" fmla="*/ 100981 h 99791"/>
                  <a:gd name="connsiteX39" fmla="*/ 24574 w 75496"/>
                  <a:gd name="connsiteY39" fmla="*/ 100981 h 99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5496" h="99791">
                    <a:moveTo>
                      <a:pt x="60736" y="46184"/>
                    </a:moveTo>
                    <a:cubicBezTo>
                      <a:pt x="59593" y="46184"/>
                      <a:pt x="58452" y="46184"/>
                      <a:pt x="57310" y="46184"/>
                    </a:cubicBezTo>
                    <a:cubicBezTo>
                      <a:pt x="50458" y="45423"/>
                      <a:pt x="43226" y="43139"/>
                      <a:pt x="37897" y="40095"/>
                    </a:cubicBezTo>
                    <a:cubicBezTo>
                      <a:pt x="31045" y="35909"/>
                      <a:pt x="32187" y="32104"/>
                      <a:pt x="32948" y="30582"/>
                    </a:cubicBezTo>
                    <a:lnTo>
                      <a:pt x="34471" y="31343"/>
                    </a:lnTo>
                    <a:lnTo>
                      <a:pt x="32948" y="30582"/>
                    </a:lnTo>
                    <a:lnTo>
                      <a:pt x="33329" y="29821"/>
                    </a:lnTo>
                    <a:cubicBezTo>
                      <a:pt x="40561" y="17644"/>
                      <a:pt x="51219" y="-241"/>
                      <a:pt x="65684" y="1281"/>
                    </a:cubicBezTo>
                    <a:cubicBezTo>
                      <a:pt x="70633" y="1661"/>
                      <a:pt x="74439" y="4706"/>
                      <a:pt x="76723" y="9272"/>
                    </a:cubicBezTo>
                    <a:cubicBezTo>
                      <a:pt x="81291" y="18785"/>
                      <a:pt x="78246" y="35148"/>
                      <a:pt x="74819" y="40476"/>
                    </a:cubicBezTo>
                    <a:cubicBezTo>
                      <a:pt x="72536" y="44281"/>
                      <a:pt x="67587" y="46184"/>
                      <a:pt x="60736" y="46184"/>
                    </a:cubicBezTo>
                    <a:lnTo>
                      <a:pt x="60736" y="46184"/>
                    </a:lnTo>
                    <a:close/>
                    <a:moveTo>
                      <a:pt x="64162" y="4706"/>
                    </a:moveTo>
                    <a:cubicBezTo>
                      <a:pt x="52361" y="4706"/>
                      <a:pt x="42845" y="20688"/>
                      <a:pt x="36374" y="31723"/>
                    </a:cubicBezTo>
                    <a:lnTo>
                      <a:pt x="35993" y="32484"/>
                    </a:lnTo>
                    <a:cubicBezTo>
                      <a:pt x="35232" y="33626"/>
                      <a:pt x="37136" y="35529"/>
                      <a:pt x="39800" y="37431"/>
                    </a:cubicBezTo>
                    <a:cubicBezTo>
                      <a:pt x="48936" y="43139"/>
                      <a:pt x="67206" y="46184"/>
                      <a:pt x="71775" y="38954"/>
                    </a:cubicBezTo>
                    <a:cubicBezTo>
                      <a:pt x="74439" y="35148"/>
                      <a:pt x="77865" y="19927"/>
                      <a:pt x="73678" y="11175"/>
                    </a:cubicBezTo>
                    <a:cubicBezTo>
                      <a:pt x="72155" y="7369"/>
                      <a:pt x="69110" y="5467"/>
                      <a:pt x="65684" y="5086"/>
                    </a:cubicBezTo>
                    <a:cubicBezTo>
                      <a:pt x="65303" y="4706"/>
                      <a:pt x="64923" y="4706"/>
                      <a:pt x="64162" y="4706"/>
                    </a:cubicBezTo>
                    <a:lnTo>
                      <a:pt x="64162" y="4706"/>
                    </a:lnTo>
                    <a:close/>
                    <a:moveTo>
                      <a:pt x="30284" y="88423"/>
                    </a:moveTo>
                    <a:cubicBezTo>
                      <a:pt x="29904" y="88423"/>
                      <a:pt x="29523" y="88423"/>
                      <a:pt x="29142" y="88043"/>
                    </a:cubicBezTo>
                    <a:cubicBezTo>
                      <a:pt x="23052" y="81954"/>
                      <a:pt x="13916" y="79290"/>
                      <a:pt x="5542" y="81193"/>
                    </a:cubicBezTo>
                    <a:cubicBezTo>
                      <a:pt x="4780" y="81573"/>
                      <a:pt x="3638" y="80812"/>
                      <a:pt x="3638" y="80051"/>
                    </a:cubicBezTo>
                    <a:cubicBezTo>
                      <a:pt x="3258" y="79290"/>
                      <a:pt x="4019" y="78149"/>
                      <a:pt x="4780" y="78149"/>
                    </a:cubicBezTo>
                    <a:cubicBezTo>
                      <a:pt x="14297" y="75865"/>
                      <a:pt x="24574" y="78910"/>
                      <a:pt x="31426" y="85759"/>
                    </a:cubicBezTo>
                    <a:cubicBezTo>
                      <a:pt x="32187" y="86520"/>
                      <a:pt x="32187" y="87662"/>
                      <a:pt x="31426" y="88043"/>
                    </a:cubicBezTo>
                    <a:cubicBezTo>
                      <a:pt x="31045" y="88043"/>
                      <a:pt x="30665" y="88423"/>
                      <a:pt x="30284" y="88423"/>
                    </a:cubicBezTo>
                    <a:lnTo>
                      <a:pt x="30284" y="88423"/>
                    </a:lnTo>
                    <a:close/>
                    <a:moveTo>
                      <a:pt x="24574" y="100981"/>
                    </a:moveTo>
                    <a:cubicBezTo>
                      <a:pt x="24194" y="100981"/>
                      <a:pt x="23432" y="100600"/>
                      <a:pt x="23432" y="100219"/>
                    </a:cubicBezTo>
                    <a:cubicBezTo>
                      <a:pt x="19625" y="95273"/>
                      <a:pt x="13916" y="91848"/>
                      <a:pt x="7445" y="91087"/>
                    </a:cubicBezTo>
                    <a:cubicBezTo>
                      <a:pt x="6684" y="91087"/>
                      <a:pt x="5923" y="89945"/>
                      <a:pt x="5923" y="89184"/>
                    </a:cubicBezTo>
                    <a:cubicBezTo>
                      <a:pt x="5923" y="88423"/>
                      <a:pt x="7065" y="87662"/>
                      <a:pt x="7826" y="87662"/>
                    </a:cubicBezTo>
                    <a:cubicBezTo>
                      <a:pt x="7826" y="87662"/>
                      <a:pt x="7826" y="87662"/>
                      <a:pt x="7826" y="87662"/>
                    </a:cubicBezTo>
                    <a:cubicBezTo>
                      <a:pt x="15058" y="88803"/>
                      <a:pt x="21529" y="92228"/>
                      <a:pt x="26097" y="97936"/>
                    </a:cubicBezTo>
                    <a:cubicBezTo>
                      <a:pt x="26858" y="98697"/>
                      <a:pt x="26477" y="99839"/>
                      <a:pt x="25716" y="100219"/>
                    </a:cubicBezTo>
                    <a:cubicBezTo>
                      <a:pt x="25335" y="100981"/>
                      <a:pt x="24955" y="100981"/>
                      <a:pt x="24574" y="100981"/>
                    </a:cubicBezTo>
                    <a:lnTo>
                      <a:pt x="24574" y="100981"/>
                    </a:lnTo>
                    <a:close/>
                  </a:path>
                </a:pathLst>
              </a:custGeom>
              <a:solidFill>
                <a:srgbClr val="000000"/>
              </a:solidFill>
              <a:ln w="3804" cap="flat">
                <a:noFill/>
                <a:prstDash val="solid"/>
                <a:miter/>
              </a:ln>
            </p:spPr>
            <p:txBody>
              <a:bodyPr rtlCol="0" anchor="ctr"/>
              <a:lstStyle/>
              <a:p>
                <a:endParaRPr lang="fr-FR"/>
              </a:p>
            </p:txBody>
          </p:sp>
        </p:grpSp>
        <p:grpSp>
          <p:nvGrpSpPr>
            <p:cNvPr id="1809" name="Graphique 2">
              <a:extLst>
                <a:ext uri="{FF2B5EF4-FFF2-40B4-BE49-F238E27FC236}">
                  <a16:creationId xmlns:a16="http://schemas.microsoft.com/office/drawing/2014/main" id="{29F2ADB5-D328-5B26-E610-72C8927AD6C9}"/>
                </a:ext>
              </a:extLst>
            </p:cNvPr>
            <p:cNvGrpSpPr/>
            <p:nvPr/>
          </p:nvGrpSpPr>
          <p:grpSpPr>
            <a:xfrm>
              <a:off x="14012677" y="4219128"/>
              <a:ext cx="112960" cy="112950"/>
              <a:chOff x="14012677" y="4219128"/>
              <a:chExt cx="112960" cy="112950"/>
            </a:xfrm>
          </p:grpSpPr>
          <p:sp>
            <p:nvSpPr>
              <p:cNvPr id="1810" name="Forme libre 1809">
                <a:extLst>
                  <a:ext uri="{FF2B5EF4-FFF2-40B4-BE49-F238E27FC236}">
                    <a16:creationId xmlns:a16="http://schemas.microsoft.com/office/drawing/2014/main" id="{6517B3BC-8732-0E39-B4DF-B636DD4D1990}"/>
                  </a:ext>
                </a:extLst>
              </p:cNvPr>
              <p:cNvSpPr/>
              <p:nvPr/>
            </p:nvSpPr>
            <p:spPr>
              <a:xfrm>
                <a:off x="14014598" y="4221433"/>
                <a:ext cx="109118" cy="109108"/>
              </a:xfrm>
              <a:custGeom>
                <a:avLst/>
                <a:gdLst>
                  <a:gd name="connsiteX0" fmla="*/ 113632 w 109118"/>
                  <a:gd name="connsiteY0" fmla="*/ 55749 h 109108"/>
                  <a:gd name="connsiteX1" fmla="*/ 59073 w 109118"/>
                  <a:gd name="connsiteY1" fmla="*/ 110303 h 109108"/>
                  <a:gd name="connsiteX2" fmla="*/ 4514 w 109118"/>
                  <a:gd name="connsiteY2" fmla="*/ 55749 h 109108"/>
                  <a:gd name="connsiteX3" fmla="*/ 59073 w 109118"/>
                  <a:gd name="connsiteY3" fmla="*/ 1195 h 109108"/>
                  <a:gd name="connsiteX4" fmla="*/ 113632 w 109118"/>
                  <a:gd name="connsiteY4" fmla="*/ 55749 h 109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118" h="109108">
                    <a:moveTo>
                      <a:pt x="113632" y="55749"/>
                    </a:moveTo>
                    <a:cubicBezTo>
                      <a:pt x="113632" y="85878"/>
                      <a:pt x="89205" y="110303"/>
                      <a:pt x="59073" y="110303"/>
                    </a:cubicBezTo>
                    <a:cubicBezTo>
                      <a:pt x="28940" y="110303"/>
                      <a:pt x="4514" y="85879"/>
                      <a:pt x="4514" y="55749"/>
                    </a:cubicBezTo>
                    <a:cubicBezTo>
                      <a:pt x="4514" y="25619"/>
                      <a:pt x="28941" y="1195"/>
                      <a:pt x="59073" y="1195"/>
                    </a:cubicBezTo>
                    <a:cubicBezTo>
                      <a:pt x="89206" y="1195"/>
                      <a:pt x="113632" y="25619"/>
                      <a:pt x="113632" y="55749"/>
                    </a:cubicBezTo>
                    <a:close/>
                  </a:path>
                </a:pathLst>
              </a:custGeom>
              <a:solidFill>
                <a:srgbClr val="FFD26C"/>
              </a:solidFill>
              <a:ln w="3840" cap="flat">
                <a:noFill/>
                <a:prstDash val="solid"/>
                <a:miter/>
              </a:ln>
            </p:spPr>
            <p:txBody>
              <a:bodyPr rtlCol="0" anchor="ctr"/>
              <a:lstStyle/>
              <a:p>
                <a:endParaRPr lang="fr-FR"/>
              </a:p>
            </p:txBody>
          </p:sp>
          <p:grpSp>
            <p:nvGrpSpPr>
              <p:cNvPr id="1811" name="Graphique 2">
                <a:extLst>
                  <a:ext uri="{FF2B5EF4-FFF2-40B4-BE49-F238E27FC236}">
                    <a16:creationId xmlns:a16="http://schemas.microsoft.com/office/drawing/2014/main" id="{637F5D75-914C-F6A7-9B0F-9602E0F4AB10}"/>
                  </a:ext>
                </a:extLst>
              </p:cNvPr>
              <p:cNvGrpSpPr/>
              <p:nvPr/>
            </p:nvGrpSpPr>
            <p:grpSpPr>
              <a:xfrm>
                <a:off x="14012677" y="4219128"/>
                <a:ext cx="112960" cy="112950"/>
                <a:chOff x="14012677" y="4219128"/>
                <a:chExt cx="112960" cy="112950"/>
              </a:xfrm>
              <a:solidFill>
                <a:srgbClr val="000000"/>
              </a:solidFill>
            </p:grpSpPr>
            <p:sp>
              <p:nvSpPr>
                <p:cNvPr id="1812" name="Forme libre 1811">
                  <a:extLst>
                    <a:ext uri="{FF2B5EF4-FFF2-40B4-BE49-F238E27FC236}">
                      <a16:creationId xmlns:a16="http://schemas.microsoft.com/office/drawing/2014/main" id="{776905C7-ADA8-F7CA-485F-0E992F5764F7}"/>
                    </a:ext>
                  </a:extLst>
                </p:cNvPr>
                <p:cNvSpPr/>
                <p:nvPr/>
              </p:nvSpPr>
              <p:spPr>
                <a:xfrm>
                  <a:off x="14012677" y="4219128"/>
                  <a:ext cx="112960" cy="112950"/>
                </a:xfrm>
                <a:custGeom>
                  <a:avLst/>
                  <a:gdLst>
                    <a:gd name="connsiteX0" fmla="*/ 60994 w 112960"/>
                    <a:gd name="connsiteY0" fmla="*/ 114145 h 112950"/>
                    <a:gd name="connsiteX1" fmla="*/ 4514 w 112960"/>
                    <a:gd name="connsiteY1" fmla="*/ 57670 h 112950"/>
                    <a:gd name="connsiteX2" fmla="*/ 60994 w 112960"/>
                    <a:gd name="connsiteY2" fmla="*/ 1194 h 112950"/>
                    <a:gd name="connsiteX3" fmla="*/ 117474 w 112960"/>
                    <a:gd name="connsiteY3" fmla="*/ 57670 h 112950"/>
                    <a:gd name="connsiteX4" fmla="*/ 60994 w 112960"/>
                    <a:gd name="connsiteY4" fmla="*/ 114145 h 112950"/>
                    <a:gd name="connsiteX5" fmla="*/ 60994 w 112960"/>
                    <a:gd name="connsiteY5" fmla="*/ 5036 h 112950"/>
                    <a:gd name="connsiteX6" fmla="*/ 7971 w 112960"/>
                    <a:gd name="connsiteY6" fmla="*/ 58054 h 112950"/>
                    <a:gd name="connsiteX7" fmla="*/ 60994 w 112960"/>
                    <a:gd name="connsiteY7" fmla="*/ 111072 h 112950"/>
                    <a:gd name="connsiteX8" fmla="*/ 114016 w 112960"/>
                    <a:gd name="connsiteY8" fmla="*/ 58054 h 112950"/>
                    <a:gd name="connsiteX9" fmla="*/ 60994 w 112960"/>
                    <a:gd name="connsiteY9" fmla="*/ 5036 h 11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960" h="112950">
                      <a:moveTo>
                        <a:pt x="60994" y="114145"/>
                      </a:moveTo>
                      <a:cubicBezTo>
                        <a:pt x="29871" y="114145"/>
                        <a:pt x="4514" y="88789"/>
                        <a:pt x="4514" y="57670"/>
                      </a:cubicBezTo>
                      <a:cubicBezTo>
                        <a:pt x="4514" y="26551"/>
                        <a:pt x="29871" y="1194"/>
                        <a:pt x="60994" y="1194"/>
                      </a:cubicBezTo>
                      <a:cubicBezTo>
                        <a:pt x="92115" y="1194"/>
                        <a:pt x="117474" y="26551"/>
                        <a:pt x="117474" y="57670"/>
                      </a:cubicBezTo>
                      <a:cubicBezTo>
                        <a:pt x="117474" y="88789"/>
                        <a:pt x="91731" y="114145"/>
                        <a:pt x="60994" y="114145"/>
                      </a:cubicBezTo>
                      <a:close/>
                      <a:moveTo>
                        <a:pt x="60994" y="5036"/>
                      </a:moveTo>
                      <a:cubicBezTo>
                        <a:pt x="31793" y="5036"/>
                        <a:pt x="7971" y="28856"/>
                        <a:pt x="7971" y="58054"/>
                      </a:cubicBezTo>
                      <a:cubicBezTo>
                        <a:pt x="7971" y="87252"/>
                        <a:pt x="31793" y="111072"/>
                        <a:pt x="60994" y="111072"/>
                      </a:cubicBezTo>
                      <a:cubicBezTo>
                        <a:pt x="90194" y="111072"/>
                        <a:pt x="114016" y="87252"/>
                        <a:pt x="114016" y="58054"/>
                      </a:cubicBezTo>
                      <a:cubicBezTo>
                        <a:pt x="113632" y="28856"/>
                        <a:pt x="90194" y="5036"/>
                        <a:pt x="60994" y="5036"/>
                      </a:cubicBezTo>
                      <a:close/>
                    </a:path>
                  </a:pathLst>
                </a:custGeom>
                <a:solidFill>
                  <a:srgbClr val="000000"/>
                </a:solidFill>
                <a:ln w="3840" cap="flat">
                  <a:noFill/>
                  <a:prstDash val="solid"/>
                  <a:miter/>
                </a:ln>
              </p:spPr>
              <p:txBody>
                <a:bodyPr rtlCol="0" anchor="ctr"/>
                <a:lstStyle/>
                <a:p>
                  <a:endParaRPr lang="fr-FR"/>
                </a:p>
              </p:txBody>
            </p:sp>
            <p:sp>
              <p:nvSpPr>
                <p:cNvPr id="1813" name="Forme libre 1812">
                  <a:extLst>
                    <a:ext uri="{FF2B5EF4-FFF2-40B4-BE49-F238E27FC236}">
                      <a16:creationId xmlns:a16="http://schemas.microsoft.com/office/drawing/2014/main" id="{254BA417-E584-E711-2B71-3A63534A8694}"/>
                    </a:ext>
                  </a:extLst>
                </p:cNvPr>
                <p:cNvSpPr/>
                <p:nvPr/>
              </p:nvSpPr>
              <p:spPr>
                <a:xfrm>
                  <a:off x="14050522" y="4241765"/>
                  <a:ext cx="38998" cy="69567"/>
                </a:xfrm>
                <a:custGeom>
                  <a:avLst/>
                  <a:gdLst>
                    <a:gd name="connsiteX0" fmla="*/ 22381 w 38998"/>
                    <a:gd name="connsiteY0" fmla="*/ 70762 h 69567"/>
                    <a:gd name="connsiteX1" fmla="*/ 5091 w 38998"/>
                    <a:gd name="connsiteY1" fmla="*/ 61926 h 69567"/>
                    <a:gd name="connsiteX2" fmla="*/ 5091 w 38998"/>
                    <a:gd name="connsiteY2" fmla="*/ 59620 h 69567"/>
                    <a:gd name="connsiteX3" fmla="*/ 7395 w 38998"/>
                    <a:gd name="connsiteY3" fmla="*/ 59620 h 69567"/>
                    <a:gd name="connsiteX4" fmla="*/ 28527 w 38998"/>
                    <a:gd name="connsiteY4" fmla="*/ 66152 h 69567"/>
                    <a:gd name="connsiteX5" fmla="*/ 39670 w 38998"/>
                    <a:gd name="connsiteY5" fmla="*/ 52705 h 69567"/>
                    <a:gd name="connsiteX6" fmla="*/ 26606 w 38998"/>
                    <a:gd name="connsiteY6" fmla="*/ 38106 h 69567"/>
                    <a:gd name="connsiteX7" fmla="*/ 23532 w 38998"/>
                    <a:gd name="connsiteY7" fmla="*/ 36954 h 69567"/>
                    <a:gd name="connsiteX8" fmla="*/ 21228 w 38998"/>
                    <a:gd name="connsiteY8" fmla="*/ 36185 h 69567"/>
                    <a:gd name="connsiteX9" fmla="*/ 6243 w 38998"/>
                    <a:gd name="connsiteY9" fmla="*/ 18128 h 69567"/>
                    <a:gd name="connsiteX10" fmla="*/ 18922 w 38998"/>
                    <a:gd name="connsiteY10" fmla="*/ 1993 h 69567"/>
                    <a:gd name="connsiteX11" fmla="*/ 39670 w 38998"/>
                    <a:gd name="connsiteY11" fmla="*/ 10061 h 69567"/>
                    <a:gd name="connsiteX12" fmla="*/ 39286 w 38998"/>
                    <a:gd name="connsiteY12" fmla="*/ 12366 h 69567"/>
                    <a:gd name="connsiteX13" fmla="*/ 36980 w 38998"/>
                    <a:gd name="connsiteY13" fmla="*/ 11981 h 69567"/>
                    <a:gd name="connsiteX14" fmla="*/ 20075 w 38998"/>
                    <a:gd name="connsiteY14" fmla="*/ 5450 h 69567"/>
                    <a:gd name="connsiteX15" fmla="*/ 9701 w 38998"/>
                    <a:gd name="connsiteY15" fmla="*/ 18513 h 69567"/>
                    <a:gd name="connsiteX16" fmla="*/ 22381 w 38998"/>
                    <a:gd name="connsiteY16" fmla="*/ 33112 h 69567"/>
                    <a:gd name="connsiteX17" fmla="*/ 25070 w 38998"/>
                    <a:gd name="connsiteY17" fmla="*/ 33880 h 69567"/>
                    <a:gd name="connsiteX18" fmla="*/ 28144 w 38998"/>
                    <a:gd name="connsiteY18" fmla="*/ 35033 h 69567"/>
                    <a:gd name="connsiteX19" fmla="*/ 43513 w 38998"/>
                    <a:gd name="connsiteY19" fmla="*/ 52705 h 69567"/>
                    <a:gd name="connsiteX20" fmla="*/ 30065 w 38998"/>
                    <a:gd name="connsiteY20" fmla="*/ 69609 h 69567"/>
                    <a:gd name="connsiteX21" fmla="*/ 22381 w 38998"/>
                    <a:gd name="connsiteY21" fmla="*/ 70762 h 69567"/>
                    <a:gd name="connsiteX22" fmla="*/ 22381 w 38998"/>
                    <a:gd name="connsiteY22" fmla="*/ 70762 h 69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998" h="69567">
                      <a:moveTo>
                        <a:pt x="22381" y="70762"/>
                      </a:moveTo>
                      <a:cubicBezTo>
                        <a:pt x="17385" y="70762"/>
                        <a:pt x="11238" y="68841"/>
                        <a:pt x="5091" y="61926"/>
                      </a:cubicBezTo>
                      <a:cubicBezTo>
                        <a:pt x="4321" y="61157"/>
                        <a:pt x="4321" y="60005"/>
                        <a:pt x="5091" y="59620"/>
                      </a:cubicBezTo>
                      <a:cubicBezTo>
                        <a:pt x="5859" y="58852"/>
                        <a:pt x="7012" y="58852"/>
                        <a:pt x="7395" y="59620"/>
                      </a:cubicBezTo>
                      <a:cubicBezTo>
                        <a:pt x="15848" y="68841"/>
                        <a:pt x="24302" y="67688"/>
                        <a:pt x="28527" y="66152"/>
                      </a:cubicBezTo>
                      <a:cubicBezTo>
                        <a:pt x="35444" y="63462"/>
                        <a:pt x="39670" y="56931"/>
                        <a:pt x="39670" y="52705"/>
                      </a:cubicBezTo>
                      <a:cubicBezTo>
                        <a:pt x="39670" y="42716"/>
                        <a:pt x="33138" y="40411"/>
                        <a:pt x="26606" y="38106"/>
                      </a:cubicBezTo>
                      <a:cubicBezTo>
                        <a:pt x="25454" y="37722"/>
                        <a:pt x="24685" y="37338"/>
                        <a:pt x="23532" y="36954"/>
                      </a:cubicBezTo>
                      <a:cubicBezTo>
                        <a:pt x="22764" y="36569"/>
                        <a:pt x="21996" y="36185"/>
                        <a:pt x="21228" y="36185"/>
                      </a:cubicBezTo>
                      <a:cubicBezTo>
                        <a:pt x="14312" y="33880"/>
                        <a:pt x="6243" y="30807"/>
                        <a:pt x="6243" y="18128"/>
                      </a:cubicBezTo>
                      <a:cubicBezTo>
                        <a:pt x="6243" y="10829"/>
                        <a:pt x="11238" y="4298"/>
                        <a:pt x="18922" y="1993"/>
                      </a:cubicBezTo>
                      <a:cubicBezTo>
                        <a:pt x="26606" y="-313"/>
                        <a:pt x="34291" y="2377"/>
                        <a:pt x="39670" y="10061"/>
                      </a:cubicBezTo>
                      <a:cubicBezTo>
                        <a:pt x="40054" y="10829"/>
                        <a:pt x="40054" y="11981"/>
                        <a:pt x="39286" y="12366"/>
                      </a:cubicBezTo>
                      <a:cubicBezTo>
                        <a:pt x="38518" y="12750"/>
                        <a:pt x="37365" y="12750"/>
                        <a:pt x="36980" y="11981"/>
                      </a:cubicBezTo>
                      <a:cubicBezTo>
                        <a:pt x="32754" y="5834"/>
                        <a:pt x="26606" y="3145"/>
                        <a:pt x="20075" y="5450"/>
                      </a:cubicBezTo>
                      <a:cubicBezTo>
                        <a:pt x="14312" y="7371"/>
                        <a:pt x="9701" y="12750"/>
                        <a:pt x="9701" y="18513"/>
                      </a:cubicBezTo>
                      <a:cubicBezTo>
                        <a:pt x="9701" y="28886"/>
                        <a:pt x="15464" y="30807"/>
                        <a:pt x="22381" y="33112"/>
                      </a:cubicBezTo>
                      <a:cubicBezTo>
                        <a:pt x="23149" y="33496"/>
                        <a:pt x="23917" y="33880"/>
                        <a:pt x="25070" y="33880"/>
                      </a:cubicBezTo>
                      <a:cubicBezTo>
                        <a:pt x="25838" y="34264"/>
                        <a:pt x="26991" y="34648"/>
                        <a:pt x="28144" y="35033"/>
                      </a:cubicBezTo>
                      <a:cubicBezTo>
                        <a:pt x="35059" y="37338"/>
                        <a:pt x="43513" y="40411"/>
                        <a:pt x="43513" y="52705"/>
                      </a:cubicBezTo>
                      <a:cubicBezTo>
                        <a:pt x="43513" y="59236"/>
                        <a:pt x="37749" y="66536"/>
                        <a:pt x="30065" y="69609"/>
                      </a:cubicBezTo>
                      <a:cubicBezTo>
                        <a:pt x="27759" y="69994"/>
                        <a:pt x="25454" y="70762"/>
                        <a:pt x="22381" y="70762"/>
                      </a:cubicBezTo>
                      <a:lnTo>
                        <a:pt x="22381" y="70762"/>
                      </a:lnTo>
                      <a:close/>
                    </a:path>
                  </a:pathLst>
                </a:custGeom>
                <a:solidFill>
                  <a:srgbClr val="000000"/>
                </a:solidFill>
                <a:ln w="3840" cap="flat">
                  <a:noFill/>
                  <a:prstDash val="solid"/>
                  <a:miter/>
                </a:ln>
              </p:spPr>
              <p:txBody>
                <a:bodyPr rtlCol="0" anchor="ctr"/>
                <a:lstStyle/>
                <a:p>
                  <a:endParaRPr lang="fr-FR"/>
                </a:p>
              </p:txBody>
            </p:sp>
            <p:sp>
              <p:nvSpPr>
                <p:cNvPr id="1814" name="Forme libre 1813">
                  <a:extLst>
                    <a:ext uri="{FF2B5EF4-FFF2-40B4-BE49-F238E27FC236}">
                      <a16:creationId xmlns:a16="http://schemas.microsoft.com/office/drawing/2014/main" id="{AF25ADED-D1A2-EA31-3F6A-6CEC514CDA10}"/>
                    </a:ext>
                  </a:extLst>
                </p:cNvPr>
                <p:cNvSpPr/>
                <p:nvPr/>
              </p:nvSpPr>
              <p:spPr>
                <a:xfrm>
                  <a:off x="14068772" y="4232190"/>
                  <a:ext cx="3073" cy="87978"/>
                </a:xfrm>
                <a:custGeom>
                  <a:avLst/>
                  <a:gdLst>
                    <a:gd name="connsiteX0" fmla="*/ 6051 w 3073"/>
                    <a:gd name="connsiteY0" fmla="*/ 89173 h 87978"/>
                    <a:gd name="connsiteX1" fmla="*/ 4514 w 3073"/>
                    <a:gd name="connsiteY1" fmla="*/ 87636 h 87978"/>
                    <a:gd name="connsiteX2" fmla="*/ 4514 w 3073"/>
                    <a:gd name="connsiteY2" fmla="*/ 2731 h 87978"/>
                    <a:gd name="connsiteX3" fmla="*/ 6051 w 3073"/>
                    <a:gd name="connsiteY3" fmla="*/ 1195 h 87978"/>
                    <a:gd name="connsiteX4" fmla="*/ 7588 w 3073"/>
                    <a:gd name="connsiteY4" fmla="*/ 2731 h 87978"/>
                    <a:gd name="connsiteX5" fmla="*/ 7588 w 3073"/>
                    <a:gd name="connsiteY5" fmla="*/ 87636 h 87978"/>
                    <a:gd name="connsiteX6" fmla="*/ 6051 w 3073"/>
                    <a:gd name="connsiteY6" fmla="*/ 89173 h 87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3" h="87978">
                      <a:moveTo>
                        <a:pt x="6051" y="89173"/>
                      </a:moveTo>
                      <a:cubicBezTo>
                        <a:pt x="5282" y="89173"/>
                        <a:pt x="4514" y="88405"/>
                        <a:pt x="4514" y="87636"/>
                      </a:cubicBezTo>
                      <a:lnTo>
                        <a:pt x="4514" y="2731"/>
                      </a:lnTo>
                      <a:cubicBezTo>
                        <a:pt x="4514" y="1963"/>
                        <a:pt x="5282" y="1195"/>
                        <a:pt x="6051" y="1195"/>
                      </a:cubicBezTo>
                      <a:cubicBezTo>
                        <a:pt x="6820" y="1195"/>
                        <a:pt x="7588" y="1963"/>
                        <a:pt x="7588" y="2731"/>
                      </a:cubicBezTo>
                      <a:lnTo>
                        <a:pt x="7588" y="87636"/>
                      </a:lnTo>
                      <a:cubicBezTo>
                        <a:pt x="7588" y="88405"/>
                        <a:pt x="6820" y="89173"/>
                        <a:pt x="6051" y="89173"/>
                      </a:cubicBezTo>
                      <a:close/>
                    </a:path>
                  </a:pathLst>
                </a:custGeom>
                <a:solidFill>
                  <a:srgbClr val="000000"/>
                </a:solidFill>
                <a:ln w="3840" cap="flat">
                  <a:noFill/>
                  <a:prstDash val="solid"/>
                  <a:miter/>
                </a:ln>
              </p:spPr>
              <p:txBody>
                <a:bodyPr rtlCol="0" anchor="ctr"/>
                <a:lstStyle/>
                <a:p>
                  <a:endParaRPr lang="fr-FR"/>
                </a:p>
              </p:txBody>
            </p:sp>
          </p:grpSp>
        </p:grpSp>
        <p:grpSp>
          <p:nvGrpSpPr>
            <p:cNvPr id="1815" name="Graphique 2">
              <a:extLst>
                <a:ext uri="{FF2B5EF4-FFF2-40B4-BE49-F238E27FC236}">
                  <a16:creationId xmlns:a16="http://schemas.microsoft.com/office/drawing/2014/main" id="{D9D2FE34-02AF-6FE3-4A3A-A0809F00D069}"/>
                </a:ext>
              </a:extLst>
            </p:cNvPr>
            <p:cNvGrpSpPr/>
            <p:nvPr/>
          </p:nvGrpSpPr>
          <p:grpSpPr>
            <a:xfrm>
              <a:off x="13616544" y="4357350"/>
              <a:ext cx="496288" cy="268643"/>
              <a:chOff x="13616544" y="4357350"/>
              <a:chExt cx="496288" cy="268643"/>
            </a:xfrm>
          </p:grpSpPr>
          <p:sp>
            <p:nvSpPr>
              <p:cNvPr id="1816" name="Forme libre 1815">
                <a:extLst>
                  <a:ext uri="{FF2B5EF4-FFF2-40B4-BE49-F238E27FC236}">
                    <a16:creationId xmlns:a16="http://schemas.microsoft.com/office/drawing/2014/main" id="{EDD302B8-B518-B6E5-449D-ED24E00B6075}"/>
                  </a:ext>
                </a:extLst>
              </p:cNvPr>
              <p:cNvSpPr/>
              <p:nvPr/>
            </p:nvSpPr>
            <p:spPr>
              <a:xfrm>
                <a:off x="13864688" y="4460968"/>
                <a:ext cx="246238" cy="145160"/>
              </a:xfrm>
              <a:custGeom>
                <a:avLst/>
                <a:gdLst>
                  <a:gd name="connsiteX0" fmla="*/ 250242 w 246238"/>
                  <a:gd name="connsiteY0" fmla="*/ 146584 h 145160"/>
                  <a:gd name="connsiteX1" fmla="*/ 4004 w 246238"/>
                  <a:gd name="connsiteY1" fmla="*/ 146584 h 145160"/>
                  <a:gd name="connsiteX2" fmla="*/ 203358 w 246238"/>
                  <a:gd name="connsiteY2" fmla="*/ 1423 h 145160"/>
                  <a:gd name="connsiteX3" fmla="*/ 250242 w 246238"/>
                  <a:gd name="connsiteY3" fmla="*/ 146584 h 145160"/>
                  <a:gd name="connsiteX4" fmla="*/ 250242 w 246238"/>
                  <a:gd name="connsiteY4" fmla="*/ 146584 h 145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238" h="145160">
                    <a:moveTo>
                      <a:pt x="250242" y="146584"/>
                    </a:moveTo>
                    <a:lnTo>
                      <a:pt x="4004" y="146584"/>
                    </a:lnTo>
                    <a:lnTo>
                      <a:pt x="203358" y="1423"/>
                    </a:lnTo>
                    <a:cubicBezTo>
                      <a:pt x="233470" y="43443"/>
                      <a:pt x="250242" y="93867"/>
                      <a:pt x="250242" y="146584"/>
                    </a:cubicBezTo>
                    <a:lnTo>
                      <a:pt x="250242" y="146584"/>
                    </a:lnTo>
                    <a:close/>
                  </a:path>
                </a:pathLst>
              </a:custGeom>
              <a:solidFill>
                <a:srgbClr val="FFFFFF"/>
              </a:solidFill>
              <a:ln w="3814" cap="flat">
                <a:noFill/>
                <a:prstDash val="solid"/>
                <a:miter/>
              </a:ln>
            </p:spPr>
            <p:txBody>
              <a:bodyPr rtlCol="0" anchor="ctr"/>
              <a:lstStyle/>
              <a:p>
                <a:endParaRPr lang="fr-FR"/>
              </a:p>
            </p:txBody>
          </p:sp>
          <p:sp>
            <p:nvSpPr>
              <p:cNvPr id="1817" name="Forme libre 1816">
                <a:extLst>
                  <a:ext uri="{FF2B5EF4-FFF2-40B4-BE49-F238E27FC236}">
                    <a16:creationId xmlns:a16="http://schemas.microsoft.com/office/drawing/2014/main" id="{BFE7327F-C89E-8C7C-AC6A-4BE73E5ECB20}"/>
                  </a:ext>
                </a:extLst>
              </p:cNvPr>
              <p:cNvSpPr/>
              <p:nvPr/>
            </p:nvSpPr>
            <p:spPr>
              <a:xfrm>
                <a:off x="13863164" y="4459571"/>
                <a:ext cx="249668" cy="148467"/>
              </a:xfrm>
              <a:custGeom>
                <a:avLst/>
                <a:gdLst>
                  <a:gd name="connsiteX0" fmla="*/ 251766 w 249668"/>
                  <a:gd name="connsiteY0" fmla="*/ 149891 h 148467"/>
                  <a:gd name="connsiteX1" fmla="*/ 5528 w 249668"/>
                  <a:gd name="connsiteY1" fmla="*/ 149891 h 148467"/>
                  <a:gd name="connsiteX2" fmla="*/ 4004 w 249668"/>
                  <a:gd name="connsiteY2" fmla="*/ 148363 h 148467"/>
                  <a:gd name="connsiteX3" fmla="*/ 4766 w 249668"/>
                  <a:gd name="connsiteY3" fmla="*/ 146835 h 148467"/>
                  <a:gd name="connsiteX4" fmla="*/ 204120 w 249668"/>
                  <a:gd name="connsiteY4" fmla="*/ 1674 h 148467"/>
                  <a:gd name="connsiteX5" fmla="*/ 206406 w 249668"/>
                  <a:gd name="connsiteY5" fmla="*/ 2056 h 148467"/>
                  <a:gd name="connsiteX6" fmla="*/ 253672 w 249668"/>
                  <a:gd name="connsiteY6" fmla="*/ 147981 h 148467"/>
                  <a:gd name="connsiteX7" fmla="*/ 251766 w 249668"/>
                  <a:gd name="connsiteY7" fmla="*/ 149891 h 148467"/>
                  <a:gd name="connsiteX8" fmla="*/ 251766 w 249668"/>
                  <a:gd name="connsiteY8" fmla="*/ 149891 h 148467"/>
                  <a:gd name="connsiteX9" fmla="*/ 10484 w 249668"/>
                  <a:gd name="connsiteY9" fmla="*/ 146453 h 148467"/>
                  <a:gd name="connsiteX10" fmla="*/ 249861 w 249668"/>
                  <a:gd name="connsiteY10" fmla="*/ 146453 h 148467"/>
                  <a:gd name="connsiteX11" fmla="*/ 204120 w 249668"/>
                  <a:gd name="connsiteY11" fmla="*/ 5494 h 148467"/>
                  <a:gd name="connsiteX12" fmla="*/ 10484 w 249668"/>
                  <a:gd name="connsiteY12" fmla="*/ 146453 h 14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9668" h="148467">
                    <a:moveTo>
                      <a:pt x="251766" y="149891"/>
                    </a:moveTo>
                    <a:lnTo>
                      <a:pt x="5528" y="149891"/>
                    </a:lnTo>
                    <a:cubicBezTo>
                      <a:pt x="4766" y="149891"/>
                      <a:pt x="4004" y="149127"/>
                      <a:pt x="4004" y="148363"/>
                    </a:cubicBezTo>
                    <a:cubicBezTo>
                      <a:pt x="4004" y="147981"/>
                      <a:pt x="4384" y="147217"/>
                      <a:pt x="4766" y="146835"/>
                    </a:cubicBezTo>
                    <a:lnTo>
                      <a:pt x="204120" y="1674"/>
                    </a:lnTo>
                    <a:cubicBezTo>
                      <a:pt x="204882" y="1292"/>
                      <a:pt x="206026" y="1292"/>
                      <a:pt x="206406" y="2056"/>
                    </a:cubicBezTo>
                    <a:cubicBezTo>
                      <a:pt x="236900" y="44458"/>
                      <a:pt x="253672" y="96028"/>
                      <a:pt x="253672" y="147981"/>
                    </a:cubicBezTo>
                    <a:cubicBezTo>
                      <a:pt x="253291" y="149127"/>
                      <a:pt x="252529" y="149891"/>
                      <a:pt x="251766" y="149891"/>
                    </a:cubicBezTo>
                    <a:lnTo>
                      <a:pt x="251766" y="149891"/>
                    </a:lnTo>
                    <a:close/>
                    <a:moveTo>
                      <a:pt x="10484" y="146453"/>
                    </a:moveTo>
                    <a:lnTo>
                      <a:pt x="249861" y="146453"/>
                    </a:lnTo>
                    <a:cubicBezTo>
                      <a:pt x="249479" y="96410"/>
                      <a:pt x="233470" y="46368"/>
                      <a:pt x="204120" y="5494"/>
                    </a:cubicBezTo>
                    <a:lnTo>
                      <a:pt x="10484" y="146453"/>
                    </a:lnTo>
                    <a:close/>
                  </a:path>
                </a:pathLst>
              </a:custGeom>
              <a:solidFill>
                <a:srgbClr val="000000"/>
              </a:solidFill>
              <a:ln w="3814" cap="flat">
                <a:noFill/>
                <a:prstDash val="solid"/>
                <a:miter/>
              </a:ln>
            </p:spPr>
            <p:txBody>
              <a:bodyPr rtlCol="0" anchor="ctr"/>
              <a:lstStyle/>
              <a:p>
                <a:endParaRPr lang="fr-FR"/>
              </a:p>
            </p:txBody>
          </p:sp>
          <p:sp>
            <p:nvSpPr>
              <p:cNvPr id="1818" name="Forme libre 1817">
                <a:extLst>
                  <a:ext uri="{FF2B5EF4-FFF2-40B4-BE49-F238E27FC236}">
                    <a16:creationId xmlns:a16="http://schemas.microsoft.com/office/drawing/2014/main" id="{A32368C7-1AB0-A5AC-83BE-DD9FEDE147E1}"/>
                  </a:ext>
                </a:extLst>
              </p:cNvPr>
              <p:cNvSpPr/>
              <p:nvPr/>
            </p:nvSpPr>
            <p:spPr>
              <a:xfrm>
                <a:off x="13864306" y="4371197"/>
                <a:ext cx="199353" cy="234931"/>
              </a:xfrm>
              <a:custGeom>
                <a:avLst/>
                <a:gdLst>
                  <a:gd name="connsiteX0" fmla="*/ 203351 w 199353"/>
                  <a:gd name="connsiteY0" fmla="*/ 91182 h 234931"/>
                  <a:gd name="connsiteX1" fmla="*/ 3998 w 199353"/>
                  <a:gd name="connsiteY1" fmla="*/ 236343 h 234931"/>
                  <a:gd name="connsiteX2" fmla="*/ 80232 w 199353"/>
                  <a:gd name="connsiteY2" fmla="*/ 1411 h 234931"/>
                  <a:gd name="connsiteX3" fmla="*/ 203351 w 199353"/>
                  <a:gd name="connsiteY3" fmla="*/ 91182 h 234931"/>
                  <a:gd name="connsiteX4" fmla="*/ 203351 w 199353"/>
                  <a:gd name="connsiteY4" fmla="*/ 91182 h 234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353" h="234931">
                    <a:moveTo>
                      <a:pt x="203351" y="91182"/>
                    </a:moveTo>
                    <a:lnTo>
                      <a:pt x="3998" y="236343"/>
                    </a:lnTo>
                    <a:lnTo>
                      <a:pt x="80232" y="1411"/>
                    </a:lnTo>
                    <a:cubicBezTo>
                      <a:pt x="131691" y="18219"/>
                      <a:pt x="174001" y="50689"/>
                      <a:pt x="203351" y="91182"/>
                    </a:cubicBezTo>
                    <a:lnTo>
                      <a:pt x="203351" y="91182"/>
                    </a:lnTo>
                    <a:close/>
                  </a:path>
                </a:pathLst>
              </a:custGeom>
              <a:solidFill>
                <a:srgbClr val="FFFFFF"/>
              </a:solidFill>
              <a:ln w="3814" cap="flat">
                <a:noFill/>
                <a:prstDash val="solid"/>
                <a:miter/>
              </a:ln>
            </p:spPr>
            <p:txBody>
              <a:bodyPr rtlCol="0" anchor="ctr"/>
              <a:lstStyle/>
              <a:p>
                <a:endParaRPr lang="fr-FR"/>
              </a:p>
            </p:txBody>
          </p:sp>
          <p:sp>
            <p:nvSpPr>
              <p:cNvPr id="1819" name="Forme libre 1818">
                <a:extLst>
                  <a:ext uri="{FF2B5EF4-FFF2-40B4-BE49-F238E27FC236}">
                    <a16:creationId xmlns:a16="http://schemas.microsoft.com/office/drawing/2014/main" id="{01E039B5-B780-4C8E-2C58-714B9E9612BD}"/>
                  </a:ext>
                </a:extLst>
              </p:cNvPr>
              <p:cNvSpPr/>
              <p:nvPr/>
            </p:nvSpPr>
            <p:spPr>
              <a:xfrm>
                <a:off x="13863164" y="4369950"/>
                <a:ext cx="202653" cy="238089"/>
              </a:xfrm>
              <a:custGeom>
                <a:avLst/>
                <a:gdLst>
                  <a:gd name="connsiteX0" fmla="*/ 5522 w 202653"/>
                  <a:gd name="connsiteY0" fmla="*/ 239500 h 238089"/>
                  <a:gd name="connsiteX1" fmla="*/ 3998 w 202653"/>
                  <a:gd name="connsiteY1" fmla="*/ 237972 h 238089"/>
                  <a:gd name="connsiteX2" fmla="*/ 3998 w 202653"/>
                  <a:gd name="connsiteY2" fmla="*/ 237590 h 238089"/>
                  <a:gd name="connsiteX3" fmla="*/ 80232 w 202653"/>
                  <a:gd name="connsiteY3" fmla="*/ 2659 h 238089"/>
                  <a:gd name="connsiteX4" fmla="*/ 82519 w 202653"/>
                  <a:gd name="connsiteY4" fmla="*/ 1513 h 238089"/>
                  <a:gd name="connsiteX5" fmla="*/ 206400 w 202653"/>
                  <a:gd name="connsiteY5" fmla="*/ 91665 h 238089"/>
                  <a:gd name="connsiteX6" fmla="*/ 206019 w 202653"/>
                  <a:gd name="connsiteY6" fmla="*/ 93957 h 238089"/>
                  <a:gd name="connsiteX7" fmla="*/ 6666 w 202653"/>
                  <a:gd name="connsiteY7" fmla="*/ 239118 h 238089"/>
                  <a:gd name="connsiteX8" fmla="*/ 5522 w 202653"/>
                  <a:gd name="connsiteY8" fmla="*/ 239500 h 238089"/>
                  <a:gd name="connsiteX9" fmla="*/ 5522 w 202653"/>
                  <a:gd name="connsiteY9" fmla="*/ 239500 h 238089"/>
                  <a:gd name="connsiteX10" fmla="*/ 82519 w 202653"/>
                  <a:gd name="connsiteY10" fmla="*/ 4951 h 238089"/>
                  <a:gd name="connsiteX11" fmla="*/ 8572 w 202653"/>
                  <a:gd name="connsiteY11" fmla="*/ 233006 h 238089"/>
                  <a:gd name="connsiteX12" fmla="*/ 202208 w 202653"/>
                  <a:gd name="connsiteY12" fmla="*/ 92047 h 238089"/>
                  <a:gd name="connsiteX13" fmla="*/ 82519 w 202653"/>
                  <a:gd name="connsiteY13" fmla="*/ 4951 h 238089"/>
                  <a:gd name="connsiteX14" fmla="*/ 82519 w 202653"/>
                  <a:gd name="connsiteY14" fmla="*/ 4951 h 23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653" h="238089">
                    <a:moveTo>
                      <a:pt x="5522" y="239500"/>
                    </a:moveTo>
                    <a:cubicBezTo>
                      <a:pt x="4760" y="239500"/>
                      <a:pt x="3998" y="238736"/>
                      <a:pt x="3998" y="237972"/>
                    </a:cubicBezTo>
                    <a:cubicBezTo>
                      <a:pt x="3998" y="237972"/>
                      <a:pt x="3998" y="237590"/>
                      <a:pt x="3998" y="237590"/>
                    </a:cubicBezTo>
                    <a:lnTo>
                      <a:pt x="80232" y="2659"/>
                    </a:lnTo>
                    <a:cubicBezTo>
                      <a:pt x="80613" y="1895"/>
                      <a:pt x="81375" y="1131"/>
                      <a:pt x="82519" y="1513"/>
                    </a:cubicBezTo>
                    <a:cubicBezTo>
                      <a:pt x="132833" y="17939"/>
                      <a:pt x="175526" y="49263"/>
                      <a:pt x="206400" y="91665"/>
                    </a:cubicBezTo>
                    <a:cubicBezTo>
                      <a:pt x="206782" y="92429"/>
                      <a:pt x="206782" y="93575"/>
                      <a:pt x="206019" y="93957"/>
                    </a:cubicBezTo>
                    <a:lnTo>
                      <a:pt x="6666" y="239118"/>
                    </a:lnTo>
                    <a:cubicBezTo>
                      <a:pt x="5904" y="239118"/>
                      <a:pt x="5904" y="239500"/>
                      <a:pt x="5522" y="239500"/>
                    </a:cubicBezTo>
                    <a:lnTo>
                      <a:pt x="5522" y="239500"/>
                    </a:lnTo>
                    <a:close/>
                    <a:moveTo>
                      <a:pt x="82519" y="4951"/>
                    </a:moveTo>
                    <a:lnTo>
                      <a:pt x="8572" y="233006"/>
                    </a:lnTo>
                    <a:lnTo>
                      <a:pt x="202208" y="92047"/>
                    </a:lnTo>
                    <a:cubicBezTo>
                      <a:pt x="172094" y="51173"/>
                      <a:pt x="130928" y="20995"/>
                      <a:pt x="82519" y="4951"/>
                    </a:cubicBezTo>
                    <a:lnTo>
                      <a:pt x="82519" y="4951"/>
                    </a:lnTo>
                    <a:close/>
                  </a:path>
                </a:pathLst>
              </a:custGeom>
              <a:solidFill>
                <a:srgbClr val="000000"/>
              </a:solidFill>
              <a:ln w="3814" cap="flat">
                <a:noFill/>
                <a:prstDash val="solid"/>
                <a:miter/>
              </a:ln>
            </p:spPr>
            <p:txBody>
              <a:bodyPr rtlCol="0" anchor="ctr"/>
              <a:lstStyle/>
              <a:p>
                <a:endParaRPr lang="fr-FR"/>
              </a:p>
            </p:txBody>
          </p:sp>
          <p:sp>
            <p:nvSpPr>
              <p:cNvPr id="1820" name="Forme libre 1819">
                <a:extLst>
                  <a:ext uri="{FF2B5EF4-FFF2-40B4-BE49-F238E27FC236}">
                    <a16:creationId xmlns:a16="http://schemas.microsoft.com/office/drawing/2014/main" id="{2D614E35-C41C-E5E4-4C6B-D3B8EC1A0293}"/>
                  </a:ext>
                </a:extLst>
              </p:cNvPr>
              <p:cNvSpPr/>
              <p:nvPr/>
            </p:nvSpPr>
            <p:spPr>
              <a:xfrm>
                <a:off x="13788072" y="4359399"/>
                <a:ext cx="152469" cy="247111"/>
              </a:xfrm>
              <a:custGeom>
                <a:avLst/>
                <a:gdLst>
                  <a:gd name="connsiteX0" fmla="*/ 156441 w 152469"/>
                  <a:gd name="connsiteY0" fmla="*/ 13590 h 247111"/>
                  <a:gd name="connsiteX1" fmla="*/ 80206 w 152469"/>
                  <a:gd name="connsiteY1" fmla="*/ 248521 h 247111"/>
                  <a:gd name="connsiteX2" fmla="*/ 3971 w 152469"/>
                  <a:gd name="connsiteY2" fmla="*/ 13590 h 247111"/>
                  <a:gd name="connsiteX3" fmla="*/ 156441 w 152469"/>
                  <a:gd name="connsiteY3" fmla="*/ 13590 h 247111"/>
                  <a:gd name="connsiteX4" fmla="*/ 156441 w 152469"/>
                  <a:gd name="connsiteY4" fmla="*/ 13590 h 247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469" h="247111">
                    <a:moveTo>
                      <a:pt x="156441" y="13590"/>
                    </a:moveTo>
                    <a:lnTo>
                      <a:pt x="80206" y="248521"/>
                    </a:lnTo>
                    <a:lnTo>
                      <a:pt x="3971" y="13590"/>
                    </a:lnTo>
                    <a:cubicBezTo>
                      <a:pt x="52000" y="-2073"/>
                      <a:pt x="104982" y="-3219"/>
                      <a:pt x="156441" y="13590"/>
                    </a:cubicBezTo>
                    <a:lnTo>
                      <a:pt x="156441" y="13590"/>
                    </a:lnTo>
                    <a:close/>
                  </a:path>
                </a:pathLst>
              </a:custGeom>
              <a:solidFill>
                <a:srgbClr val="FFD26C"/>
              </a:solidFill>
              <a:ln w="3814" cap="flat">
                <a:noFill/>
                <a:prstDash val="solid"/>
                <a:miter/>
              </a:ln>
            </p:spPr>
            <p:txBody>
              <a:bodyPr rtlCol="0" anchor="ctr"/>
              <a:lstStyle/>
              <a:p>
                <a:endParaRPr lang="fr-FR"/>
              </a:p>
            </p:txBody>
          </p:sp>
          <p:sp>
            <p:nvSpPr>
              <p:cNvPr id="1821" name="Forme libre 1820">
                <a:extLst>
                  <a:ext uri="{FF2B5EF4-FFF2-40B4-BE49-F238E27FC236}">
                    <a16:creationId xmlns:a16="http://schemas.microsoft.com/office/drawing/2014/main" id="{023A2CC7-47D8-5D59-0A2A-A5067FB9B283}"/>
                  </a:ext>
                </a:extLst>
              </p:cNvPr>
              <p:cNvSpPr/>
              <p:nvPr/>
            </p:nvSpPr>
            <p:spPr>
              <a:xfrm>
                <a:off x="13786827" y="4357350"/>
                <a:ext cx="155721" cy="250689"/>
              </a:xfrm>
              <a:custGeom>
                <a:avLst/>
                <a:gdLst>
                  <a:gd name="connsiteX0" fmla="*/ 81832 w 155721"/>
                  <a:gd name="connsiteY0" fmla="*/ 252099 h 250689"/>
                  <a:gd name="connsiteX1" fmla="*/ 80308 w 155721"/>
                  <a:gd name="connsiteY1" fmla="*/ 250952 h 250689"/>
                  <a:gd name="connsiteX2" fmla="*/ 4073 w 155721"/>
                  <a:gd name="connsiteY2" fmla="*/ 16021 h 250689"/>
                  <a:gd name="connsiteX3" fmla="*/ 5216 w 155721"/>
                  <a:gd name="connsiteY3" fmla="*/ 13729 h 250689"/>
                  <a:gd name="connsiteX4" fmla="*/ 158448 w 155721"/>
                  <a:gd name="connsiteY4" fmla="*/ 13729 h 250689"/>
                  <a:gd name="connsiteX5" fmla="*/ 159591 w 155721"/>
                  <a:gd name="connsiteY5" fmla="*/ 16021 h 250689"/>
                  <a:gd name="connsiteX6" fmla="*/ 83356 w 155721"/>
                  <a:gd name="connsiteY6" fmla="*/ 250952 h 250689"/>
                  <a:gd name="connsiteX7" fmla="*/ 81832 w 155721"/>
                  <a:gd name="connsiteY7" fmla="*/ 252099 h 250689"/>
                  <a:gd name="connsiteX8" fmla="*/ 81832 w 155721"/>
                  <a:gd name="connsiteY8" fmla="*/ 252099 h 250689"/>
                  <a:gd name="connsiteX9" fmla="*/ 7885 w 155721"/>
                  <a:gd name="connsiteY9" fmla="*/ 16403 h 250689"/>
                  <a:gd name="connsiteX10" fmla="*/ 81832 w 155721"/>
                  <a:gd name="connsiteY10" fmla="*/ 244458 h 250689"/>
                  <a:gd name="connsiteX11" fmla="*/ 155779 w 155721"/>
                  <a:gd name="connsiteY11" fmla="*/ 16403 h 250689"/>
                  <a:gd name="connsiteX12" fmla="*/ 7885 w 155721"/>
                  <a:gd name="connsiteY12" fmla="*/ 16403 h 250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721" h="250689">
                    <a:moveTo>
                      <a:pt x="81832" y="252099"/>
                    </a:moveTo>
                    <a:cubicBezTo>
                      <a:pt x="81070" y="252099"/>
                      <a:pt x="80308" y="251716"/>
                      <a:pt x="80308" y="250952"/>
                    </a:cubicBezTo>
                    <a:lnTo>
                      <a:pt x="4073" y="16021"/>
                    </a:lnTo>
                    <a:cubicBezTo>
                      <a:pt x="3692" y="15257"/>
                      <a:pt x="4454" y="14111"/>
                      <a:pt x="5216" y="13729"/>
                    </a:cubicBezTo>
                    <a:cubicBezTo>
                      <a:pt x="55150" y="-2697"/>
                      <a:pt x="108133" y="-2697"/>
                      <a:pt x="158448" y="13729"/>
                    </a:cubicBezTo>
                    <a:cubicBezTo>
                      <a:pt x="159210" y="14111"/>
                      <a:pt x="159972" y="14875"/>
                      <a:pt x="159591" y="16021"/>
                    </a:cubicBezTo>
                    <a:lnTo>
                      <a:pt x="83356" y="250952"/>
                    </a:lnTo>
                    <a:cubicBezTo>
                      <a:pt x="82976" y="251334"/>
                      <a:pt x="82594" y="252099"/>
                      <a:pt x="81832" y="252099"/>
                    </a:cubicBezTo>
                    <a:lnTo>
                      <a:pt x="81832" y="252099"/>
                    </a:lnTo>
                    <a:close/>
                    <a:moveTo>
                      <a:pt x="7885" y="16403"/>
                    </a:moveTo>
                    <a:lnTo>
                      <a:pt x="81832" y="244458"/>
                    </a:lnTo>
                    <a:lnTo>
                      <a:pt x="155779" y="16403"/>
                    </a:lnTo>
                    <a:cubicBezTo>
                      <a:pt x="106990" y="1123"/>
                      <a:pt x="55912" y="1123"/>
                      <a:pt x="7885" y="16403"/>
                    </a:cubicBezTo>
                    <a:close/>
                  </a:path>
                </a:pathLst>
              </a:custGeom>
              <a:solidFill>
                <a:srgbClr val="000000"/>
              </a:solidFill>
              <a:ln w="3814" cap="flat">
                <a:noFill/>
                <a:prstDash val="solid"/>
                <a:miter/>
              </a:ln>
            </p:spPr>
            <p:txBody>
              <a:bodyPr rtlCol="0" anchor="ctr"/>
              <a:lstStyle/>
              <a:p>
                <a:endParaRPr lang="fr-FR"/>
              </a:p>
            </p:txBody>
          </p:sp>
          <p:sp>
            <p:nvSpPr>
              <p:cNvPr id="1822" name="Forme libre 1821">
                <a:extLst>
                  <a:ext uri="{FF2B5EF4-FFF2-40B4-BE49-F238E27FC236}">
                    <a16:creationId xmlns:a16="http://schemas.microsoft.com/office/drawing/2014/main" id="{9A804613-9445-1F49-AAD8-57BCF2DE884B}"/>
                  </a:ext>
                </a:extLst>
              </p:cNvPr>
              <p:cNvSpPr/>
              <p:nvPr/>
            </p:nvSpPr>
            <p:spPr>
              <a:xfrm>
                <a:off x="13665334" y="4371197"/>
                <a:ext cx="199353" cy="234931"/>
              </a:xfrm>
              <a:custGeom>
                <a:avLst/>
                <a:gdLst>
                  <a:gd name="connsiteX0" fmla="*/ 203299 w 199353"/>
                  <a:gd name="connsiteY0" fmla="*/ 236343 h 234931"/>
                  <a:gd name="connsiteX1" fmla="*/ 3945 w 199353"/>
                  <a:gd name="connsiteY1" fmla="*/ 91182 h 234931"/>
                  <a:gd name="connsiteX2" fmla="*/ 127064 w 199353"/>
                  <a:gd name="connsiteY2" fmla="*/ 1411 h 234931"/>
                  <a:gd name="connsiteX3" fmla="*/ 203299 w 199353"/>
                  <a:gd name="connsiteY3" fmla="*/ 236343 h 234931"/>
                </a:gdLst>
                <a:ahLst/>
                <a:cxnLst>
                  <a:cxn ang="0">
                    <a:pos x="connsiteX0" y="connsiteY0"/>
                  </a:cxn>
                  <a:cxn ang="0">
                    <a:pos x="connsiteX1" y="connsiteY1"/>
                  </a:cxn>
                  <a:cxn ang="0">
                    <a:pos x="connsiteX2" y="connsiteY2"/>
                  </a:cxn>
                  <a:cxn ang="0">
                    <a:pos x="connsiteX3" y="connsiteY3"/>
                  </a:cxn>
                </a:cxnLst>
                <a:rect l="l" t="t" r="r" b="b"/>
                <a:pathLst>
                  <a:path w="199353" h="234931">
                    <a:moveTo>
                      <a:pt x="203299" y="236343"/>
                    </a:moveTo>
                    <a:lnTo>
                      <a:pt x="3945" y="91182"/>
                    </a:lnTo>
                    <a:cubicBezTo>
                      <a:pt x="34821" y="48779"/>
                      <a:pt x="78274" y="17455"/>
                      <a:pt x="127064" y="1411"/>
                    </a:cubicBezTo>
                    <a:lnTo>
                      <a:pt x="203299" y="236343"/>
                    </a:lnTo>
                    <a:close/>
                  </a:path>
                </a:pathLst>
              </a:custGeom>
              <a:solidFill>
                <a:srgbClr val="FFD26C"/>
              </a:solidFill>
              <a:ln w="3814" cap="flat">
                <a:noFill/>
                <a:prstDash val="solid"/>
                <a:miter/>
              </a:ln>
            </p:spPr>
            <p:txBody>
              <a:bodyPr rtlCol="0" anchor="ctr"/>
              <a:lstStyle/>
              <a:p>
                <a:endParaRPr lang="fr-FR"/>
              </a:p>
            </p:txBody>
          </p:sp>
          <p:sp>
            <p:nvSpPr>
              <p:cNvPr id="1823" name="Forme libre 1822">
                <a:extLst>
                  <a:ext uri="{FF2B5EF4-FFF2-40B4-BE49-F238E27FC236}">
                    <a16:creationId xmlns:a16="http://schemas.microsoft.com/office/drawing/2014/main" id="{D1DF9D81-63D9-9E0A-7C05-116A2936520D}"/>
                  </a:ext>
                </a:extLst>
              </p:cNvPr>
              <p:cNvSpPr/>
              <p:nvPr/>
            </p:nvSpPr>
            <p:spPr>
              <a:xfrm>
                <a:off x="13663559" y="4369950"/>
                <a:ext cx="202754" cy="238471"/>
              </a:xfrm>
              <a:custGeom>
                <a:avLst/>
                <a:gdLst>
                  <a:gd name="connsiteX0" fmla="*/ 205074 w 202754"/>
                  <a:gd name="connsiteY0" fmla="*/ 239500 h 238471"/>
                  <a:gd name="connsiteX1" fmla="*/ 203930 w 202754"/>
                  <a:gd name="connsiteY1" fmla="*/ 239118 h 238471"/>
                  <a:gd name="connsiteX2" fmla="*/ 4577 w 202754"/>
                  <a:gd name="connsiteY2" fmla="*/ 93957 h 238471"/>
                  <a:gd name="connsiteX3" fmla="*/ 4196 w 202754"/>
                  <a:gd name="connsiteY3" fmla="*/ 91665 h 238471"/>
                  <a:gd name="connsiteX4" fmla="*/ 128077 w 202754"/>
                  <a:gd name="connsiteY4" fmla="*/ 1513 h 238471"/>
                  <a:gd name="connsiteX5" fmla="*/ 130364 w 202754"/>
                  <a:gd name="connsiteY5" fmla="*/ 2659 h 238471"/>
                  <a:gd name="connsiteX6" fmla="*/ 130364 w 202754"/>
                  <a:gd name="connsiteY6" fmla="*/ 2659 h 238471"/>
                  <a:gd name="connsiteX7" fmla="*/ 206598 w 202754"/>
                  <a:gd name="connsiteY7" fmla="*/ 237590 h 238471"/>
                  <a:gd name="connsiteX8" fmla="*/ 205456 w 202754"/>
                  <a:gd name="connsiteY8" fmla="*/ 239882 h 238471"/>
                  <a:gd name="connsiteX9" fmla="*/ 205074 w 202754"/>
                  <a:gd name="connsiteY9" fmla="*/ 239500 h 238471"/>
                  <a:gd name="connsiteX10" fmla="*/ 205074 w 202754"/>
                  <a:gd name="connsiteY10" fmla="*/ 239500 h 238471"/>
                  <a:gd name="connsiteX11" fmla="*/ 8008 w 202754"/>
                  <a:gd name="connsiteY11" fmla="*/ 92047 h 238471"/>
                  <a:gd name="connsiteX12" fmla="*/ 201644 w 202754"/>
                  <a:gd name="connsiteY12" fmla="*/ 233006 h 238471"/>
                  <a:gd name="connsiteX13" fmla="*/ 127696 w 202754"/>
                  <a:gd name="connsiteY13" fmla="*/ 4951 h 238471"/>
                  <a:gd name="connsiteX14" fmla="*/ 8008 w 202754"/>
                  <a:gd name="connsiteY14" fmla="*/ 92047 h 238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2754" h="238471">
                    <a:moveTo>
                      <a:pt x="205074" y="239500"/>
                    </a:moveTo>
                    <a:cubicBezTo>
                      <a:pt x="204692" y="239500"/>
                      <a:pt x="204312" y="239500"/>
                      <a:pt x="203930" y="239118"/>
                    </a:cubicBezTo>
                    <a:lnTo>
                      <a:pt x="4577" y="93957"/>
                    </a:lnTo>
                    <a:cubicBezTo>
                      <a:pt x="3814" y="93575"/>
                      <a:pt x="3814" y="92429"/>
                      <a:pt x="4196" y="91665"/>
                    </a:cubicBezTo>
                    <a:cubicBezTo>
                      <a:pt x="34690" y="49645"/>
                      <a:pt x="78905" y="17557"/>
                      <a:pt x="128077" y="1513"/>
                    </a:cubicBezTo>
                    <a:cubicBezTo>
                      <a:pt x="128839" y="1131"/>
                      <a:pt x="129983" y="1895"/>
                      <a:pt x="130364" y="2659"/>
                    </a:cubicBezTo>
                    <a:cubicBezTo>
                      <a:pt x="130364" y="2659"/>
                      <a:pt x="130364" y="2659"/>
                      <a:pt x="130364" y="2659"/>
                    </a:cubicBezTo>
                    <a:lnTo>
                      <a:pt x="206598" y="237590"/>
                    </a:lnTo>
                    <a:cubicBezTo>
                      <a:pt x="206980" y="238354"/>
                      <a:pt x="206218" y="239500"/>
                      <a:pt x="205456" y="239882"/>
                    </a:cubicBezTo>
                    <a:cubicBezTo>
                      <a:pt x="205456" y="239500"/>
                      <a:pt x="205074" y="239500"/>
                      <a:pt x="205074" y="239500"/>
                    </a:cubicBezTo>
                    <a:lnTo>
                      <a:pt x="205074" y="239500"/>
                    </a:lnTo>
                    <a:close/>
                    <a:moveTo>
                      <a:pt x="8008" y="92047"/>
                    </a:moveTo>
                    <a:lnTo>
                      <a:pt x="201644" y="233006"/>
                    </a:lnTo>
                    <a:lnTo>
                      <a:pt x="127696" y="4951"/>
                    </a:lnTo>
                    <a:cubicBezTo>
                      <a:pt x="80049" y="20995"/>
                      <a:pt x="37739" y="51937"/>
                      <a:pt x="8008" y="92047"/>
                    </a:cubicBezTo>
                    <a:close/>
                  </a:path>
                </a:pathLst>
              </a:custGeom>
              <a:solidFill>
                <a:srgbClr val="000000"/>
              </a:solidFill>
              <a:ln w="3814" cap="flat">
                <a:noFill/>
                <a:prstDash val="solid"/>
                <a:miter/>
              </a:ln>
            </p:spPr>
            <p:txBody>
              <a:bodyPr rtlCol="0" anchor="ctr"/>
              <a:lstStyle/>
              <a:p>
                <a:endParaRPr lang="fr-FR"/>
              </a:p>
            </p:txBody>
          </p:sp>
          <p:sp>
            <p:nvSpPr>
              <p:cNvPr id="1824" name="Forme libre 1823">
                <a:extLst>
                  <a:ext uri="{FF2B5EF4-FFF2-40B4-BE49-F238E27FC236}">
                    <a16:creationId xmlns:a16="http://schemas.microsoft.com/office/drawing/2014/main" id="{DAC8945D-5FF3-C0F7-290F-5E642FC85B81}"/>
                  </a:ext>
                </a:extLst>
              </p:cNvPr>
              <p:cNvSpPr/>
              <p:nvPr/>
            </p:nvSpPr>
            <p:spPr>
              <a:xfrm>
                <a:off x="13618450" y="4460968"/>
                <a:ext cx="246238" cy="145160"/>
              </a:xfrm>
              <a:custGeom>
                <a:avLst/>
                <a:gdLst>
                  <a:gd name="connsiteX0" fmla="*/ 250177 w 246238"/>
                  <a:gd name="connsiteY0" fmla="*/ 146584 h 145160"/>
                  <a:gd name="connsiteX1" fmla="*/ 3939 w 246238"/>
                  <a:gd name="connsiteY1" fmla="*/ 146584 h 145160"/>
                  <a:gd name="connsiteX2" fmla="*/ 16137 w 246238"/>
                  <a:gd name="connsiteY2" fmla="*/ 70183 h 145160"/>
                  <a:gd name="connsiteX3" fmla="*/ 40914 w 246238"/>
                  <a:gd name="connsiteY3" fmla="*/ 16703 h 145160"/>
                  <a:gd name="connsiteX4" fmla="*/ 51205 w 246238"/>
                  <a:gd name="connsiteY4" fmla="*/ 1423 h 145160"/>
                  <a:gd name="connsiteX5" fmla="*/ 236074 w 246238"/>
                  <a:gd name="connsiteY5" fmla="*/ 135888 h 145160"/>
                  <a:gd name="connsiteX6" fmla="*/ 250177 w 246238"/>
                  <a:gd name="connsiteY6" fmla="*/ 146584 h 145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238" h="145160">
                    <a:moveTo>
                      <a:pt x="250177" y="146584"/>
                    </a:moveTo>
                    <a:lnTo>
                      <a:pt x="3939" y="146584"/>
                    </a:lnTo>
                    <a:cubicBezTo>
                      <a:pt x="3939" y="121371"/>
                      <a:pt x="7751" y="95777"/>
                      <a:pt x="16137" y="70183"/>
                    </a:cubicBezTo>
                    <a:cubicBezTo>
                      <a:pt x="22236" y="51083"/>
                      <a:pt x="30621" y="33129"/>
                      <a:pt x="40914" y="16703"/>
                    </a:cubicBezTo>
                    <a:cubicBezTo>
                      <a:pt x="43962" y="11355"/>
                      <a:pt x="47393" y="6389"/>
                      <a:pt x="51205" y="1423"/>
                    </a:cubicBezTo>
                    <a:lnTo>
                      <a:pt x="236074" y="135888"/>
                    </a:lnTo>
                    <a:lnTo>
                      <a:pt x="250177" y="146584"/>
                    </a:lnTo>
                    <a:close/>
                  </a:path>
                </a:pathLst>
              </a:custGeom>
              <a:solidFill>
                <a:srgbClr val="FFD26C"/>
              </a:solidFill>
              <a:ln w="3814" cap="flat">
                <a:noFill/>
                <a:prstDash val="solid"/>
                <a:miter/>
              </a:ln>
            </p:spPr>
            <p:txBody>
              <a:bodyPr rtlCol="0" anchor="ctr"/>
              <a:lstStyle/>
              <a:p>
                <a:endParaRPr lang="fr-FR"/>
              </a:p>
            </p:txBody>
          </p:sp>
          <p:grpSp>
            <p:nvGrpSpPr>
              <p:cNvPr id="1825" name="Graphique 2">
                <a:extLst>
                  <a:ext uri="{FF2B5EF4-FFF2-40B4-BE49-F238E27FC236}">
                    <a16:creationId xmlns:a16="http://schemas.microsoft.com/office/drawing/2014/main" id="{77102329-70D9-8B5C-8F93-3CD2579D110A}"/>
                  </a:ext>
                </a:extLst>
              </p:cNvPr>
              <p:cNvGrpSpPr/>
              <p:nvPr/>
            </p:nvGrpSpPr>
            <p:grpSpPr>
              <a:xfrm>
                <a:off x="13616544" y="4459953"/>
                <a:ext cx="324378" cy="166039"/>
                <a:chOff x="13616544" y="4459953"/>
                <a:chExt cx="324378" cy="166039"/>
              </a:xfrm>
              <a:solidFill>
                <a:srgbClr val="000000"/>
              </a:solidFill>
            </p:grpSpPr>
            <p:sp>
              <p:nvSpPr>
                <p:cNvPr id="1826" name="Forme libre 1825">
                  <a:extLst>
                    <a:ext uri="{FF2B5EF4-FFF2-40B4-BE49-F238E27FC236}">
                      <a16:creationId xmlns:a16="http://schemas.microsoft.com/office/drawing/2014/main" id="{020997A6-2183-706A-0114-5C4F57C6BABD}"/>
                    </a:ext>
                  </a:extLst>
                </p:cNvPr>
                <p:cNvSpPr/>
                <p:nvPr/>
              </p:nvSpPr>
              <p:spPr>
                <a:xfrm>
                  <a:off x="13616925" y="4459953"/>
                  <a:ext cx="249537" cy="148085"/>
                </a:xfrm>
                <a:custGeom>
                  <a:avLst/>
                  <a:gdLst>
                    <a:gd name="connsiteX0" fmla="*/ 251702 w 249537"/>
                    <a:gd name="connsiteY0" fmla="*/ 149509 h 148085"/>
                    <a:gd name="connsiteX1" fmla="*/ 5464 w 249537"/>
                    <a:gd name="connsiteY1" fmla="*/ 149509 h 148085"/>
                    <a:gd name="connsiteX2" fmla="*/ 3939 w 249537"/>
                    <a:gd name="connsiteY2" fmla="*/ 147981 h 148085"/>
                    <a:gd name="connsiteX3" fmla="*/ 16137 w 249537"/>
                    <a:gd name="connsiteY3" fmla="*/ 71198 h 148085"/>
                    <a:gd name="connsiteX4" fmla="*/ 40913 w 249537"/>
                    <a:gd name="connsiteY4" fmla="*/ 17336 h 148085"/>
                    <a:gd name="connsiteX5" fmla="*/ 51204 w 249537"/>
                    <a:gd name="connsiteY5" fmla="*/ 2056 h 148085"/>
                    <a:gd name="connsiteX6" fmla="*/ 53492 w 249537"/>
                    <a:gd name="connsiteY6" fmla="*/ 1674 h 148085"/>
                    <a:gd name="connsiteX7" fmla="*/ 53492 w 249537"/>
                    <a:gd name="connsiteY7" fmla="*/ 1674 h 148085"/>
                    <a:gd name="connsiteX8" fmla="*/ 252845 w 249537"/>
                    <a:gd name="connsiteY8" fmla="*/ 146835 h 148085"/>
                    <a:gd name="connsiteX9" fmla="*/ 253226 w 249537"/>
                    <a:gd name="connsiteY9" fmla="*/ 149127 h 148085"/>
                    <a:gd name="connsiteX10" fmla="*/ 251702 w 249537"/>
                    <a:gd name="connsiteY10" fmla="*/ 149509 h 148085"/>
                    <a:gd name="connsiteX11" fmla="*/ 251702 w 249537"/>
                    <a:gd name="connsiteY11" fmla="*/ 149509 h 148085"/>
                    <a:gd name="connsiteX12" fmla="*/ 6989 w 249537"/>
                    <a:gd name="connsiteY12" fmla="*/ 146071 h 148085"/>
                    <a:gd name="connsiteX13" fmla="*/ 246366 w 249537"/>
                    <a:gd name="connsiteY13" fmla="*/ 146071 h 148085"/>
                    <a:gd name="connsiteX14" fmla="*/ 52730 w 249537"/>
                    <a:gd name="connsiteY14" fmla="*/ 5112 h 148085"/>
                    <a:gd name="connsiteX15" fmla="*/ 43581 w 249537"/>
                    <a:gd name="connsiteY15" fmla="*/ 18864 h 148085"/>
                    <a:gd name="connsiteX16" fmla="*/ 19186 w 249537"/>
                    <a:gd name="connsiteY16" fmla="*/ 71962 h 148085"/>
                    <a:gd name="connsiteX17" fmla="*/ 6989 w 249537"/>
                    <a:gd name="connsiteY17" fmla="*/ 146071 h 148085"/>
                    <a:gd name="connsiteX18" fmla="*/ 6989 w 249537"/>
                    <a:gd name="connsiteY18" fmla="*/ 146071 h 14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9537" h="148085">
                      <a:moveTo>
                        <a:pt x="251702" y="149509"/>
                      </a:moveTo>
                      <a:lnTo>
                        <a:pt x="5464" y="149509"/>
                      </a:lnTo>
                      <a:cubicBezTo>
                        <a:pt x="4701" y="149509"/>
                        <a:pt x="3939" y="148745"/>
                        <a:pt x="3939" y="147981"/>
                      </a:cubicBezTo>
                      <a:cubicBezTo>
                        <a:pt x="3939" y="122005"/>
                        <a:pt x="8132" y="96028"/>
                        <a:pt x="16137" y="71198"/>
                      </a:cubicBezTo>
                      <a:cubicBezTo>
                        <a:pt x="22236" y="52098"/>
                        <a:pt x="30621" y="34144"/>
                        <a:pt x="40913" y="17336"/>
                      </a:cubicBezTo>
                      <a:cubicBezTo>
                        <a:pt x="43962" y="11988"/>
                        <a:pt x="47393" y="7022"/>
                        <a:pt x="51204" y="2056"/>
                      </a:cubicBezTo>
                      <a:cubicBezTo>
                        <a:pt x="51586" y="1292"/>
                        <a:pt x="52730" y="1292"/>
                        <a:pt x="53492" y="1674"/>
                      </a:cubicBezTo>
                      <a:cubicBezTo>
                        <a:pt x="53492" y="1674"/>
                        <a:pt x="53492" y="1674"/>
                        <a:pt x="53492" y="1674"/>
                      </a:cubicBezTo>
                      <a:lnTo>
                        <a:pt x="252845" y="146835"/>
                      </a:lnTo>
                      <a:cubicBezTo>
                        <a:pt x="253608" y="147217"/>
                        <a:pt x="253608" y="148363"/>
                        <a:pt x="253226" y="149127"/>
                      </a:cubicBezTo>
                      <a:cubicBezTo>
                        <a:pt x="252464" y="149127"/>
                        <a:pt x="252083" y="149509"/>
                        <a:pt x="251702" y="149509"/>
                      </a:cubicBezTo>
                      <a:lnTo>
                        <a:pt x="251702" y="149509"/>
                      </a:lnTo>
                      <a:close/>
                      <a:moveTo>
                        <a:pt x="6989" y="146071"/>
                      </a:moveTo>
                      <a:lnTo>
                        <a:pt x="246366" y="146071"/>
                      </a:lnTo>
                      <a:lnTo>
                        <a:pt x="52730" y="5112"/>
                      </a:lnTo>
                      <a:cubicBezTo>
                        <a:pt x="49680" y="9696"/>
                        <a:pt x="46630" y="14280"/>
                        <a:pt x="43581" y="18864"/>
                      </a:cubicBezTo>
                      <a:cubicBezTo>
                        <a:pt x="33289" y="35290"/>
                        <a:pt x="25285" y="53244"/>
                        <a:pt x="19186" y="71962"/>
                      </a:cubicBezTo>
                      <a:cubicBezTo>
                        <a:pt x="11181" y="96028"/>
                        <a:pt x="6989" y="120859"/>
                        <a:pt x="6989" y="146071"/>
                      </a:cubicBezTo>
                      <a:lnTo>
                        <a:pt x="6989" y="146071"/>
                      </a:lnTo>
                      <a:close/>
                    </a:path>
                  </a:pathLst>
                </a:custGeom>
                <a:solidFill>
                  <a:srgbClr val="000000"/>
                </a:solidFill>
                <a:ln w="3814" cap="flat">
                  <a:noFill/>
                  <a:prstDash val="solid"/>
                  <a:miter/>
                </a:ln>
              </p:spPr>
              <p:txBody>
                <a:bodyPr rtlCol="0" anchor="ctr"/>
                <a:lstStyle/>
                <a:p>
                  <a:endParaRPr lang="fr-FR"/>
                </a:p>
              </p:txBody>
            </p:sp>
            <p:sp>
              <p:nvSpPr>
                <p:cNvPr id="1827" name="Forme libre 1826">
                  <a:extLst>
                    <a:ext uri="{FF2B5EF4-FFF2-40B4-BE49-F238E27FC236}">
                      <a16:creationId xmlns:a16="http://schemas.microsoft.com/office/drawing/2014/main" id="{43675842-3F90-A33F-FEC9-61F54A9223E4}"/>
                    </a:ext>
                  </a:extLst>
                </p:cNvPr>
                <p:cNvSpPr/>
                <p:nvPr/>
              </p:nvSpPr>
              <p:spPr>
                <a:xfrm>
                  <a:off x="13846391" y="4503370"/>
                  <a:ext cx="93387" cy="120712"/>
                </a:xfrm>
                <a:custGeom>
                  <a:avLst/>
                  <a:gdLst>
                    <a:gd name="connsiteX0" fmla="*/ 96986 w 93387"/>
                    <a:gd name="connsiteY0" fmla="*/ 5633 h 120712"/>
                    <a:gd name="connsiteX1" fmla="*/ 96986 w 93387"/>
                    <a:gd name="connsiteY1" fmla="*/ 5633 h 120712"/>
                    <a:gd name="connsiteX2" fmla="*/ 97366 w 93387"/>
                    <a:gd name="connsiteY2" fmla="*/ 4105 h 120712"/>
                    <a:gd name="connsiteX3" fmla="*/ 94698 w 93387"/>
                    <a:gd name="connsiteY3" fmla="*/ 1431 h 120712"/>
                    <a:gd name="connsiteX4" fmla="*/ 94698 w 93387"/>
                    <a:gd name="connsiteY4" fmla="*/ 1431 h 120712"/>
                    <a:gd name="connsiteX5" fmla="*/ 92792 w 93387"/>
                    <a:gd name="connsiteY5" fmla="*/ 2195 h 120712"/>
                    <a:gd name="connsiteX6" fmla="*/ 92792 w 93387"/>
                    <a:gd name="connsiteY6" fmla="*/ 2195 h 120712"/>
                    <a:gd name="connsiteX7" fmla="*/ 8934 w 93387"/>
                    <a:gd name="connsiteY7" fmla="*/ 91965 h 120712"/>
                    <a:gd name="connsiteX8" fmla="*/ 8934 w 93387"/>
                    <a:gd name="connsiteY8" fmla="*/ 91965 h 120712"/>
                    <a:gd name="connsiteX9" fmla="*/ 3979 w 93387"/>
                    <a:gd name="connsiteY9" fmla="*/ 104189 h 120712"/>
                    <a:gd name="connsiteX10" fmla="*/ 21894 w 93387"/>
                    <a:gd name="connsiteY10" fmla="*/ 122143 h 120712"/>
                    <a:gd name="connsiteX11" fmla="*/ 37522 w 93387"/>
                    <a:gd name="connsiteY11" fmla="*/ 112593 h 120712"/>
                    <a:gd name="connsiteX12" fmla="*/ 37522 w 93387"/>
                    <a:gd name="connsiteY12" fmla="*/ 112593 h 120712"/>
                    <a:gd name="connsiteX13" fmla="*/ 37522 w 93387"/>
                    <a:gd name="connsiteY13" fmla="*/ 112593 h 120712"/>
                    <a:gd name="connsiteX14" fmla="*/ 37522 w 93387"/>
                    <a:gd name="connsiteY14" fmla="*/ 112593 h 120712"/>
                    <a:gd name="connsiteX15" fmla="*/ 96986 w 93387"/>
                    <a:gd name="connsiteY15" fmla="*/ 5633 h 120712"/>
                    <a:gd name="connsiteX16" fmla="*/ 96986 w 93387"/>
                    <a:gd name="connsiteY16" fmla="*/ 5633 h 120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387" h="120712">
                      <a:moveTo>
                        <a:pt x="96986" y="5633"/>
                      </a:moveTo>
                      <a:lnTo>
                        <a:pt x="96986" y="5633"/>
                      </a:lnTo>
                      <a:cubicBezTo>
                        <a:pt x="97366" y="5251"/>
                        <a:pt x="97366" y="4869"/>
                        <a:pt x="97366" y="4105"/>
                      </a:cubicBezTo>
                      <a:cubicBezTo>
                        <a:pt x="97366" y="2577"/>
                        <a:pt x="96223" y="1431"/>
                        <a:pt x="94698" y="1431"/>
                      </a:cubicBezTo>
                      <a:lnTo>
                        <a:pt x="94698" y="1431"/>
                      </a:lnTo>
                      <a:cubicBezTo>
                        <a:pt x="93936" y="1431"/>
                        <a:pt x="93174" y="1813"/>
                        <a:pt x="92792" y="2195"/>
                      </a:cubicBezTo>
                      <a:lnTo>
                        <a:pt x="92792" y="2195"/>
                      </a:lnTo>
                      <a:lnTo>
                        <a:pt x="8934" y="91965"/>
                      </a:lnTo>
                      <a:lnTo>
                        <a:pt x="8934" y="91965"/>
                      </a:lnTo>
                      <a:cubicBezTo>
                        <a:pt x="5885" y="95021"/>
                        <a:pt x="3979" y="99605"/>
                        <a:pt x="3979" y="104189"/>
                      </a:cubicBezTo>
                      <a:cubicBezTo>
                        <a:pt x="3979" y="114121"/>
                        <a:pt x="11984" y="122143"/>
                        <a:pt x="21894" y="122143"/>
                      </a:cubicBezTo>
                      <a:cubicBezTo>
                        <a:pt x="28755" y="122143"/>
                        <a:pt x="34473" y="118323"/>
                        <a:pt x="37522" y="112593"/>
                      </a:cubicBezTo>
                      <a:lnTo>
                        <a:pt x="37522" y="112593"/>
                      </a:lnTo>
                      <a:cubicBezTo>
                        <a:pt x="37522" y="112593"/>
                        <a:pt x="37522" y="112593"/>
                        <a:pt x="37522" y="112593"/>
                      </a:cubicBezTo>
                      <a:lnTo>
                        <a:pt x="37522" y="112593"/>
                      </a:lnTo>
                      <a:lnTo>
                        <a:pt x="96986" y="5633"/>
                      </a:lnTo>
                      <a:lnTo>
                        <a:pt x="96986" y="5633"/>
                      </a:lnTo>
                      <a:close/>
                    </a:path>
                  </a:pathLst>
                </a:custGeom>
                <a:solidFill>
                  <a:srgbClr val="000000"/>
                </a:solidFill>
                <a:ln w="3814" cap="flat">
                  <a:noFill/>
                  <a:prstDash val="solid"/>
                  <a:miter/>
                </a:ln>
              </p:spPr>
              <p:txBody>
                <a:bodyPr rtlCol="0" anchor="ctr"/>
                <a:lstStyle/>
                <a:p>
                  <a:endParaRPr lang="fr-FR"/>
                </a:p>
              </p:txBody>
            </p:sp>
            <p:sp>
              <p:nvSpPr>
                <p:cNvPr id="1828" name="Forme libre 1827">
                  <a:extLst>
                    <a:ext uri="{FF2B5EF4-FFF2-40B4-BE49-F238E27FC236}">
                      <a16:creationId xmlns:a16="http://schemas.microsoft.com/office/drawing/2014/main" id="{58243811-A314-7DC4-8298-9FD62E61B883}"/>
                    </a:ext>
                  </a:extLst>
                </p:cNvPr>
                <p:cNvSpPr/>
                <p:nvPr/>
              </p:nvSpPr>
              <p:spPr>
                <a:xfrm>
                  <a:off x="13618069" y="4476248"/>
                  <a:ext cx="322853" cy="149744"/>
                </a:xfrm>
                <a:custGeom>
                  <a:avLst/>
                  <a:gdLst>
                    <a:gd name="connsiteX0" fmla="*/ 250568 w 322853"/>
                    <a:gd name="connsiteY0" fmla="*/ 151172 h 149744"/>
                    <a:gd name="connsiteX1" fmla="*/ 230747 w 322853"/>
                    <a:gd name="connsiteY1" fmla="*/ 131308 h 149744"/>
                    <a:gd name="connsiteX2" fmla="*/ 235703 w 322853"/>
                    <a:gd name="connsiteY2" fmla="*/ 117938 h 149744"/>
                    <a:gd name="connsiteX3" fmla="*/ 235703 w 322853"/>
                    <a:gd name="connsiteY3" fmla="*/ 117556 h 149744"/>
                    <a:gd name="connsiteX4" fmla="*/ 319179 w 322853"/>
                    <a:gd name="connsiteY4" fmla="*/ 27786 h 149744"/>
                    <a:gd name="connsiteX5" fmla="*/ 319179 w 322853"/>
                    <a:gd name="connsiteY5" fmla="*/ 27786 h 149744"/>
                    <a:gd name="connsiteX6" fmla="*/ 322229 w 322853"/>
                    <a:gd name="connsiteY6" fmla="*/ 26639 h 149744"/>
                    <a:gd name="connsiteX7" fmla="*/ 326803 w 322853"/>
                    <a:gd name="connsiteY7" fmla="*/ 31224 h 149744"/>
                    <a:gd name="connsiteX8" fmla="*/ 326421 w 322853"/>
                    <a:gd name="connsiteY8" fmla="*/ 33134 h 149744"/>
                    <a:gd name="connsiteX9" fmla="*/ 326421 w 322853"/>
                    <a:gd name="connsiteY9" fmla="*/ 33516 h 149744"/>
                    <a:gd name="connsiteX10" fmla="*/ 267721 w 322853"/>
                    <a:gd name="connsiteY10" fmla="*/ 140858 h 149744"/>
                    <a:gd name="connsiteX11" fmla="*/ 267721 w 322853"/>
                    <a:gd name="connsiteY11" fmla="*/ 140858 h 149744"/>
                    <a:gd name="connsiteX12" fmla="*/ 250568 w 322853"/>
                    <a:gd name="connsiteY12" fmla="*/ 151172 h 149744"/>
                    <a:gd name="connsiteX13" fmla="*/ 250568 w 322853"/>
                    <a:gd name="connsiteY13" fmla="*/ 151172 h 149744"/>
                    <a:gd name="connsiteX14" fmla="*/ 238751 w 322853"/>
                    <a:gd name="connsiteY14" fmla="*/ 120230 h 149744"/>
                    <a:gd name="connsiteX15" fmla="*/ 238751 w 322853"/>
                    <a:gd name="connsiteY15" fmla="*/ 120230 h 149744"/>
                    <a:gd name="connsiteX16" fmla="*/ 234177 w 322853"/>
                    <a:gd name="connsiteY16" fmla="*/ 131690 h 149744"/>
                    <a:gd name="connsiteX17" fmla="*/ 250568 w 322853"/>
                    <a:gd name="connsiteY17" fmla="*/ 148116 h 149744"/>
                    <a:gd name="connsiteX18" fmla="*/ 265053 w 322853"/>
                    <a:gd name="connsiteY18" fmla="*/ 139712 h 149744"/>
                    <a:gd name="connsiteX19" fmla="*/ 265053 w 322853"/>
                    <a:gd name="connsiteY19" fmla="*/ 139712 h 149744"/>
                    <a:gd name="connsiteX20" fmla="*/ 265053 w 322853"/>
                    <a:gd name="connsiteY20" fmla="*/ 139712 h 149744"/>
                    <a:gd name="connsiteX21" fmla="*/ 323753 w 322853"/>
                    <a:gd name="connsiteY21" fmla="*/ 32752 h 149744"/>
                    <a:gd name="connsiteX22" fmla="*/ 323753 w 322853"/>
                    <a:gd name="connsiteY22" fmla="*/ 32752 h 149744"/>
                    <a:gd name="connsiteX23" fmla="*/ 323753 w 322853"/>
                    <a:gd name="connsiteY23" fmla="*/ 32369 h 149744"/>
                    <a:gd name="connsiteX24" fmla="*/ 322609 w 322853"/>
                    <a:gd name="connsiteY24" fmla="*/ 31224 h 149744"/>
                    <a:gd name="connsiteX25" fmla="*/ 321847 w 322853"/>
                    <a:gd name="connsiteY25" fmla="*/ 31606 h 149744"/>
                    <a:gd name="connsiteX26" fmla="*/ 321847 w 322853"/>
                    <a:gd name="connsiteY26" fmla="*/ 31606 h 149744"/>
                    <a:gd name="connsiteX27" fmla="*/ 238751 w 322853"/>
                    <a:gd name="connsiteY27" fmla="*/ 120230 h 149744"/>
                    <a:gd name="connsiteX28" fmla="*/ 198728 w 322853"/>
                    <a:gd name="connsiteY28" fmla="*/ 131308 h 149744"/>
                    <a:gd name="connsiteX29" fmla="*/ 3949 w 322853"/>
                    <a:gd name="connsiteY29" fmla="*/ 131308 h 149744"/>
                    <a:gd name="connsiteX30" fmla="*/ 16146 w 322853"/>
                    <a:gd name="connsiteY30" fmla="*/ 54908 h 149744"/>
                    <a:gd name="connsiteX31" fmla="*/ 40923 w 322853"/>
                    <a:gd name="connsiteY31" fmla="*/ 1427 h 149744"/>
                    <a:gd name="connsiteX32" fmla="*/ 43210 w 322853"/>
                    <a:gd name="connsiteY32" fmla="*/ 18235 h 149744"/>
                    <a:gd name="connsiteX33" fmla="*/ 66461 w 322853"/>
                    <a:gd name="connsiteY33" fmla="*/ 46122 h 149744"/>
                    <a:gd name="connsiteX34" fmla="*/ 92000 w 322853"/>
                    <a:gd name="connsiteY34" fmla="*/ 72098 h 149744"/>
                    <a:gd name="connsiteX35" fmla="*/ 108772 w 322853"/>
                    <a:gd name="connsiteY35" fmla="*/ 100366 h 149744"/>
                    <a:gd name="connsiteX36" fmla="*/ 141552 w 322853"/>
                    <a:gd name="connsiteY36" fmla="*/ 113354 h 149744"/>
                    <a:gd name="connsiteX37" fmla="*/ 198728 w 322853"/>
                    <a:gd name="connsiteY37" fmla="*/ 131308 h 149744"/>
                    <a:gd name="connsiteX38" fmla="*/ 198728 w 322853"/>
                    <a:gd name="connsiteY38" fmla="*/ 131308 h 14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2853" h="149744">
                      <a:moveTo>
                        <a:pt x="250568" y="151172"/>
                      </a:moveTo>
                      <a:cubicBezTo>
                        <a:pt x="239514" y="151172"/>
                        <a:pt x="230747" y="142386"/>
                        <a:pt x="230747" y="131308"/>
                      </a:cubicBezTo>
                      <a:cubicBezTo>
                        <a:pt x="230747" y="126342"/>
                        <a:pt x="232653" y="121758"/>
                        <a:pt x="235703" y="117938"/>
                      </a:cubicBezTo>
                      <a:cubicBezTo>
                        <a:pt x="235703" y="117938"/>
                        <a:pt x="235703" y="117938"/>
                        <a:pt x="235703" y="117556"/>
                      </a:cubicBezTo>
                      <a:lnTo>
                        <a:pt x="319179" y="27786"/>
                      </a:lnTo>
                      <a:cubicBezTo>
                        <a:pt x="319179" y="27786"/>
                        <a:pt x="319179" y="27786"/>
                        <a:pt x="319179" y="27786"/>
                      </a:cubicBezTo>
                      <a:cubicBezTo>
                        <a:pt x="319941" y="27021"/>
                        <a:pt x="321085" y="26639"/>
                        <a:pt x="322229" y="26639"/>
                      </a:cubicBezTo>
                      <a:cubicBezTo>
                        <a:pt x="324897" y="26639"/>
                        <a:pt x="326803" y="28549"/>
                        <a:pt x="326803" y="31224"/>
                      </a:cubicBezTo>
                      <a:cubicBezTo>
                        <a:pt x="326803" y="31988"/>
                        <a:pt x="326803" y="32369"/>
                        <a:pt x="326421" y="33134"/>
                      </a:cubicBezTo>
                      <a:cubicBezTo>
                        <a:pt x="326421" y="33134"/>
                        <a:pt x="326421" y="33134"/>
                        <a:pt x="326421" y="33516"/>
                      </a:cubicBezTo>
                      <a:lnTo>
                        <a:pt x="267721" y="140858"/>
                      </a:lnTo>
                      <a:cubicBezTo>
                        <a:pt x="267721" y="140858"/>
                        <a:pt x="267721" y="140858"/>
                        <a:pt x="267721" y="140858"/>
                      </a:cubicBezTo>
                      <a:cubicBezTo>
                        <a:pt x="264291" y="147352"/>
                        <a:pt x="257429" y="151172"/>
                        <a:pt x="250568" y="151172"/>
                      </a:cubicBezTo>
                      <a:lnTo>
                        <a:pt x="250568" y="151172"/>
                      </a:lnTo>
                      <a:close/>
                      <a:moveTo>
                        <a:pt x="238751" y="120230"/>
                      </a:moveTo>
                      <a:cubicBezTo>
                        <a:pt x="238751" y="120230"/>
                        <a:pt x="238371" y="120230"/>
                        <a:pt x="238751" y="120230"/>
                      </a:cubicBezTo>
                      <a:cubicBezTo>
                        <a:pt x="235703" y="123286"/>
                        <a:pt x="234177" y="127488"/>
                        <a:pt x="234177" y="131690"/>
                      </a:cubicBezTo>
                      <a:cubicBezTo>
                        <a:pt x="234177" y="140858"/>
                        <a:pt x="241420" y="148116"/>
                        <a:pt x="250568" y="148116"/>
                      </a:cubicBezTo>
                      <a:cubicBezTo>
                        <a:pt x="256667" y="148116"/>
                        <a:pt x="262003" y="144678"/>
                        <a:pt x="265053" y="139712"/>
                      </a:cubicBezTo>
                      <a:lnTo>
                        <a:pt x="265053" y="139712"/>
                      </a:lnTo>
                      <a:lnTo>
                        <a:pt x="265053" y="139712"/>
                      </a:lnTo>
                      <a:lnTo>
                        <a:pt x="323753" y="32752"/>
                      </a:lnTo>
                      <a:cubicBezTo>
                        <a:pt x="323753" y="32752"/>
                        <a:pt x="323753" y="32752"/>
                        <a:pt x="323753" y="32752"/>
                      </a:cubicBezTo>
                      <a:cubicBezTo>
                        <a:pt x="323753" y="32752"/>
                        <a:pt x="323753" y="32369"/>
                        <a:pt x="323753" y="32369"/>
                      </a:cubicBezTo>
                      <a:cubicBezTo>
                        <a:pt x="323753" y="31606"/>
                        <a:pt x="323372" y="31224"/>
                        <a:pt x="322609" y="31224"/>
                      </a:cubicBezTo>
                      <a:cubicBezTo>
                        <a:pt x="322229" y="31224"/>
                        <a:pt x="321847" y="31606"/>
                        <a:pt x="321847" y="31606"/>
                      </a:cubicBezTo>
                      <a:cubicBezTo>
                        <a:pt x="321847" y="31606"/>
                        <a:pt x="321847" y="31606"/>
                        <a:pt x="321847" y="31606"/>
                      </a:cubicBezTo>
                      <a:lnTo>
                        <a:pt x="238751" y="120230"/>
                      </a:lnTo>
                      <a:close/>
                      <a:moveTo>
                        <a:pt x="198728" y="131308"/>
                      </a:moveTo>
                      <a:lnTo>
                        <a:pt x="3949" y="131308"/>
                      </a:lnTo>
                      <a:cubicBezTo>
                        <a:pt x="3949" y="106096"/>
                        <a:pt x="7761" y="80502"/>
                        <a:pt x="16146" y="54908"/>
                      </a:cubicBezTo>
                      <a:cubicBezTo>
                        <a:pt x="22246" y="35808"/>
                        <a:pt x="30631" y="17853"/>
                        <a:pt x="40923" y="1427"/>
                      </a:cubicBezTo>
                      <a:cubicBezTo>
                        <a:pt x="40161" y="7157"/>
                        <a:pt x="40923" y="12887"/>
                        <a:pt x="43210" y="18235"/>
                      </a:cubicBezTo>
                      <a:cubicBezTo>
                        <a:pt x="47784" y="29314"/>
                        <a:pt x="56932" y="38100"/>
                        <a:pt x="66461" y="46122"/>
                      </a:cubicBezTo>
                      <a:cubicBezTo>
                        <a:pt x="75610" y="54144"/>
                        <a:pt x="85520" y="61784"/>
                        <a:pt x="92000" y="72098"/>
                      </a:cubicBezTo>
                      <a:cubicBezTo>
                        <a:pt x="97717" y="81648"/>
                        <a:pt x="100767" y="92726"/>
                        <a:pt x="108772" y="100366"/>
                      </a:cubicBezTo>
                      <a:cubicBezTo>
                        <a:pt x="117539" y="108770"/>
                        <a:pt x="130117" y="110680"/>
                        <a:pt x="141552" y="113354"/>
                      </a:cubicBezTo>
                      <a:cubicBezTo>
                        <a:pt x="160992" y="117556"/>
                        <a:pt x="180051" y="124432"/>
                        <a:pt x="198728" y="131308"/>
                      </a:cubicBezTo>
                      <a:lnTo>
                        <a:pt x="198728" y="131308"/>
                      </a:lnTo>
                      <a:close/>
                    </a:path>
                  </a:pathLst>
                </a:custGeom>
                <a:solidFill>
                  <a:srgbClr val="000000"/>
                </a:solidFill>
                <a:ln w="3814" cap="flat">
                  <a:noFill/>
                  <a:prstDash val="solid"/>
                  <a:miter/>
                </a:ln>
              </p:spPr>
              <p:txBody>
                <a:bodyPr rtlCol="0" anchor="ctr"/>
                <a:lstStyle/>
                <a:p>
                  <a:endParaRPr lang="fr-FR"/>
                </a:p>
              </p:txBody>
            </p:sp>
            <p:sp>
              <p:nvSpPr>
                <p:cNvPr id="1829" name="Forme libre 1828">
                  <a:extLst>
                    <a:ext uri="{FF2B5EF4-FFF2-40B4-BE49-F238E27FC236}">
                      <a16:creationId xmlns:a16="http://schemas.microsoft.com/office/drawing/2014/main" id="{207B1CFE-D834-D5ED-12AD-927C368F55A2}"/>
                    </a:ext>
                  </a:extLst>
                </p:cNvPr>
                <p:cNvSpPr/>
                <p:nvPr/>
              </p:nvSpPr>
              <p:spPr>
                <a:xfrm>
                  <a:off x="13616544" y="4475068"/>
                  <a:ext cx="198210" cy="132971"/>
                </a:xfrm>
                <a:custGeom>
                  <a:avLst/>
                  <a:gdLst>
                    <a:gd name="connsiteX0" fmla="*/ 200236 w 198210"/>
                    <a:gd name="connsiteY0" fmla="*/ 134396 h 132971"/>
                    <a:gd name="connsiteX1" fmla="*/ 5458 w 198210"/>
                    <a:gd name="connsiteY1" fmla="*/ 134396 h 132971"/>
                    <a:gd name="connsiteX2" fmla="*/ 3932 w 198210"/>
                    <a:gd name="connsiteY2" fmla="*/ 132868 h 132971"/>
                    <a:gd name="connsiteX3" fmla="*/ 16131 w 198210"/>
                    <a:gd name="connsiteY3" fmla="*/ 56086 h 132971"/>
                    <a:gd name="connsiteX4" fmla="*/ 40907 w 198210"/>
                    <a:gd name="connsiteY4" fmla="*/ 2223 h 132971"/>
                    <a:gd name="connsiteX5" fmla="*/ 43193 w 198210"/>
                    <a:gd name="connsiteY5" fmla="*/ 1841 h 132971"/>
                    <a:gd name="connsiteX6" fmla="*/ 43956 w 198210"/>
                    <a:gd name="connsiteY6" fmla="*/ 3369 h 132971"/>
                    <a:gd name="connsiteX7" fmla="*/ 46243 w 198210"/>
                    <a:gd name="connsiteY7" fmla="*/ 19413 h 132971"/>
                    <a:gd name="connsiteX8" fmla="*/ 68732 w 198210"/>
                    <a:gd name="connsiteY8" fmla="*/ 46536 h 132971"/>
                    <a:gd name="connsiteX9" fmla="*/ 71401 w 198210"/>
                    <a:gd name="connsiteY9" fmla="*/ 48828 h 132971"/>
                    <a:gd name="connsiteX10" fmla="*/ 94271 w 198210"/>
                    <a:gd name="connsiteY10" fmla="*/ 72512 h 132971"/>
                    <a:gd name="connsiteX11" fmla="*/ 99989 w 198210"/>
                    <a:gd name="connsiteY11" fmla="*/ 83208 h 132971"/>
                    <a:gd name="connsiteX12" fmla="*/ 111042 w 198210"/>
                    <a:gd name="connsiteY12" fmla="*/ 100398 h 132971"/>
                    <a:gd name="connsiteX13" fmla="*/ 140392 w 198210"/>
                    <a:gd name="connsiteY13" fmla="*/ 112240 h 132971"/>
                    <a:gd name="connsiteX14" fmla="*/ 143442 w 198210"/>
                    <a:gd name="connsiteY14" fmla="*/ 113004 h 132971"/>
                    <a:gd name="connsiteX15" fmla="*/ 201000 w 198210"/>
                    <a:gd name="connsiteY15" fmla="*/ 130958 h 132971"/>
                    <a:gd name="connsiteX16" fmla="*/ 202142 w 198210"/>
                    <a:gd name="connsiteY16" fmla="*/ 132868 h 132971"/>
                    <a:gd name="connsiteX17" fmla="*/ 200236 w 198210"/>
                    <a:gd name="connsiteY17" fmla="*/ 134396 h 132971"/>
                    <a:gd name="connsiteX18" fmla="*/ 200236 w 198210"/>
                    <a:gd name="connsiteY18" fmla="*/ 134396 h 132971"/>
                    <a:gd name="connsiteX19" fmla="*/ 7363 w 198210"/>
                    <a:gd name="connsiteY19" fmla="*/ 130958 h 132971"/>
                    <a:gd name="connsiteX20" fmla="*/ 191089 w 198210"/>
                    <a:gd name="connsiteY20" fmla="*/ 130958 h 132971"/>
                    <a:gd name="connsiteX21" fmla="*/ 142680 w 198210"/>
                    <a:gd name="connsiteY21" fmla="*/ 116442 h 132971"/>
                    <a:gd name="connsiteX22" fmla="*/ 139630 w 198210"/>
                    <a:gd name="connsiteY22" fmla="*/ 115678 h 132971"/>
                    <a:gd name="connsiteX23" fmla="*/ 108755 w 198210"/>
                    <a:gd name="connsiteY23" fmla="*/ 103072 h 132971"/>
                    <a:gd name="connsiteX24" fmla="*/ 96939 w 198210"/>
                    <a:gd name="connsiteY24" fmla="*/ 84736 h 132971"/>
                    <a:gd name="connsiteX25" fmla="*/ 91602 w 198210"/>
                    <a:gd name="connsiteY25" fmla="*/ 74422 h 132971"/>
                    <a:gd name="connsiteX26" fmla="*/ 69495 w 198210"/>
                    <a:gd name="connsiteY26" fmla="*/ 51502 h 132971"/>
                    <a:gd name="connsiteX27" fmla="*/ 66445 w 198210"/>
                    <a:gd name="connsiteY27" fmla="*/ 49210 h 132971"/>
                    <a:gd name="connsiteX28" fmla="*/ 42813 w 198210"/>
                    <a:gd name="connsiteY28" fmla="*/ 20941 h 132971"/>
                    <a:gd name="connsiteX29" fmla="*/ 40144 w 198210"/>
                    <a:gd name="connsiteY29" fmla="*/ 9863 h 132971"/>
                    <a:gd name="connsiteX30" fmla="*/ 18799 w 198210"/>
                    <a:gd name="connsiteY30" fmla="*/ 57614 h 132971"/>
                    <a:gd name="connsiteX31" fmla="*/ 7363 w 198210"/>
                    <a:gd name="connsiteY31" fmla="*/ 130958 h 13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8210" h="132971">
                      <a:moveTo>
                        <a:pt x="200236" y="134396"/>
                      </a:moveTo>
                      <a:lnTo>
                        <a:pt x="5458" y="134396"/>
                      </a:lnTo>
                      <a:cubicBezTo>
                        <a:pt x="4695" y="134396"/>
                        <a:pt x="3932" y="133632"/>
                        <a:pt x="3932" y="132868"/>
                      </a:cubicBezTo>
                      <a:cubicBezTo>
                        <a:pt x="3932" y="106892"/>
                        <a:pt x="8126" y="80916"/>
                        <a:pt x="16131" y="56086"/>
                      </a:cubicBezTo>
                      <a:cubicBezTo>
                        <a:pt x="22229" y="36986"/>
                        <a:pt x="30614" y="19031"/>
                        <a:pt x="40907" y="2223"/>
                      </a:cubicBezTo>
                      <a:cubicBezTo>
                        <a:pt x="41287" y="1459"/>
                        <a:pt x="42431" y="1077"/>
                        <a:pt x="43193" y="1841"/>
                      </a:cubicBezTo>
                      <a:cubicBezTo>
                        <a:pt x="43575" y="2223"/>
                        <a:pt x="43956" y="2987"/>
                        <a:pt x="43956" y="3369"/>
                      </a:cubicBezTo>
                      <a:cubicBezTo>
                        <a:pt x="43193" y="9099"/>
                        <a:pt x="43956" y="14447"/>
                        <a:pt x="46243" y="19413"/>
                      </a:cubicBezTo>
                      <a:cubicBezTo>
                        <a:pt x="50817" y="30492"/>
                        <a:pt x="60346" y="39278"/>
                        <a:pt x="68732" y="46536"/>
                      </a:cubicBezTo>
                      <a:cubicBezTo>
                        <a:pt x="69495" y="47300"/>
                        <a:pt x="70638" y="48064"/>
                        <a:pt x="71401" y="48828"/>
                      </a:cubicBezTo>
                      <a:cubicBezTo>
                        <a:pt x="79786" y="56086"/>
                        <a:pt x="88554" y="63344"/>
                        <a:pt x="94271" y="72512"/>
                      </a:cubicBezTo>
                      <a:cubicBezTo>
                        <a:pt x="96558" y="75950"/>
                        <a:pt x="98083" y="79770"/>
                        <a:pt x="99989" y="83208"/>
                      </a:cubicBezTo>
                      <a:cubicBezTo>
                        <a:pt x="103037" y="89702"/>
                        <a:pt x="106087" y="95814"/>
                        <a:pt x="111042" y="100398"/>
                      </a:cubicBezTo>
                      <a:cubicBezTo>
                        <a:pt x="118666" y="107656"/>
                        <a:pt x="129719" y="109948"/>
                        <a:pt x="140392" y="112240"/>
                      </a:cubicBezTo>
                      <a:cubicBezTo>
                        <a:pt x="141536" y="112622"/>
                        <a:pt x="142298" y="112622"/>
                        <a:pt x="143442" y="113004"/>
                      </a:cubicBezTo>
                      <a:cubicBezTo>
                        <a:pt x="164407" y="117588"/>
                        <a:pt x="184227" y="124846"/>
                        <a:pt x="201000" y="130958"/>
                      </a:cubicBezTo>
                      <a:cubicBezTo>
                        <a:pt x="201762" y="131340"/>
                        <a:pt x="202142" y="132104"/>
                        <a:pt x="202142" y="132868"/>
                      </a:cubicBezTo>
                      <a:cubicBezTo>
                        <a:pt x="201762" y="133632"/>
                        <a:pt x="201000" y="134396"/>
                        <a:pt x="200236" y="134396"/>
                      </a:cubicBezTo>
                      <a:lnTo>
                        <a:pt x="200236" y="134396"/>
                      </a:lnTo>
                      <a:close/>
                      <a:moveTo>
                        <a:pt x="7363" y="130958"/>
                      </a:moveTo>
                      <a:lnTo>
                        <a:pt x="191089" y="130958"/>
                      </a:lnTo>
                      <a:cubicBezTo>
                        <a:pt x="176604" y="125610"/>
                        <a:pt x="160213" y="120262"/>
                        <a:pt x="142680" y="116442"/>
                      </a:cubicBezTo>
                      <a:cubicBezTo>
                        <a:pt x="141536" y="116060"/>
                        <a:pt x="140774" y="116060"/>
                        <a:pt x="139630" y="115678"/>
                      </a:cubicBezTo>
                      <a:cubicBezTo>
                        <a:pt x="128577" y="113386"/>
                        <a:pt x="117141" y="110712"/>
                        <a:pt x="108755" y="103072"/>
                      </a:cubicBezTo>
                      <a:cubicBezTo>
                        <a:pt x="103419" y="98106"/>
                        <a:pt x="100369" y="91230"/>
                        <a:pt x="96939" y="84736"/>
                      </a:cubicBezTo>
                      <a:cubicBezTo>
                        <a:pt x="95414" y="81298"/>
                        <a:pt x="93508" y="77478"/>
                        <a:pt x="91602" y="74422"/>
                      </a:cubicBezTo>
                      <a:cubicBezTo>
                        <a:pt x="85885" y="65254"/>
                        <a:pt x="77499" y="58378"/>
                        <a:pt x="69495" y="51502"/>
                      </a:cubicBezTo>
                      <a:cubicBezTo>
                        <a:pt x="68351" y="50738"/>
                        <a:pt x="67589" y="49974"/>
                        <a:pt x="66445" y="49210"/>
                      </a:cubicBezTo>
                      <a:cubicBezTo>
                        <a:pt x="57678" y="41570"/>
                        <a:pt x="47767" y="32784"/>
                        <a:pt x="42813" y="20941"/>
                      </a:cubicBezTo>
                      <a:cubicBezTo>
                        <a:pt x="41287" y="17503"/>
                        <a:pt x="40525" y="13683"/>
                        <a:pt x="40144" y="9863"/>
                      </a:cubicBezTo>
                      <a:cubicBezTo>
                        <a:pt x="31378" y="25143"/>
                        <a:pt x="24135" y="40806"/>
                        <a:pt x="18799" y="57614"/>
                      </a:cubicBezTo>
                      <a:cubicBezTo>
                        <a:pt x="11556" y="80916"/>
                        <a:pt x="7363" y="105746"/>
                        <a:pt x="7363" y="130958"/>
                      </a:cubicBezTo>
                      <a:close/>
                    </a:path>
                  </a:pathLst>
                </a:custGeom>
                <a:solidFill>
                  <a:srgbClr val="000000"/>
                </a:solidFill>
                <a:ln w="3814" cap="flat">
                  <a:noFill/>
                  <a:prstDash val="solid"/>
                  <a:miter/>
                </a:ln>
              </p:spPr>
              <p:txBody>
                <a:bodyPr rtlCol="0" anchor="ctr"/>
                <a:lstStyle/>
                <a:p>
                  <a:endParaRPr lang="fr-FR"/>
                </a:p>
              </p:txBody>
            </p:sp>
          </p:grpSp>
        </p:grpSp>
        <p:grpSp>
          <p:nvGrpSpPr>
            <p:cNvPr id="1830" name="Graphique 2">
              <a:extLst>
                <a:ext uri="{FF2B5EF4-FFF2-40B4-BE49-F238E27FC236}">
                  <a16:creationId xmlns:a16="http://schemas.microsoft.com/office/drawing/2014/main" id="{34DD2BB8-7666-783D-4688-3F8481A7A83B}"/>
                </a:ext>
              </a:extLst>
            </p:cNvPr>
            <p:cNvGrpSpPr/>
            <p:nvPr/>
          </p:nvGrpSpPr>
          <p:grpSpPr>
            <a:xfrm>
              <a:off x="13906175" y="4479270"/>
              <a:ext cx="472893" cy="545335"/>
              <a:chOff x="13906175" y="4479270"/>
              <a:chExt cx="472893" cy="545335"/>
            </a:xfrm>
          </p:grpSpPr>
          <p:sp>
            <p:nvSpPr>
              <p:cNvPr id="1831" name="Forme libre 1830">
                <a:extLst>
                  <a:ext uri="{FF2B5EF4-FFF2-40B4-BE49-F238E27FC236}">
                    <a16:creationId xmlns:a16="http://schemas.microsoft.com/office/drawing/2014/main" id="{3621B779-BD0B-AEE1-2C9B-B19D204BAA5B}"/>
                  </a:ext>
                </a:extLst>
              </p:cNvPr>
              <p:cNvSpPr/>
              <p:nvPr/>
            </p:nvSpPr>
            <p:spPr>
              <a:xfrm>
                <a:off x="14146639" y="4882983"/>
                <a:ext cx="231492" cy="140067"/>
              </a:xfrm>
              <a:custGeom>
                <a:avLst/>
                <a:gdLst>
                  <a:gd name="connsiteX0" fmla="*/ 204184 w 231492"/>
                  <a:gd name="connsiteY0" fmla="*/ 45748 h 140067"/>
                  <a:gd name="connsiteX1" fmla="*/ 132888 w 231492"/>
                  <a:gd name="connsiteY1" fmla="*/ 94142 h 140067"/>
                  <a:gd name="connsiteX2" fmla="*/ 60448 w 231492"/>
                  <a:gd name="connsiteY2" fmla="*/ 129961 h 140067"/>
                  <a:gd name="connsiteX3" fmla="*/ 5165 w 231492"/>
                  <a:gd name="connsiteY3" fmla="*/ 137963 h 140067"/>
                  <a:gd name="connsiteX4" fmla="*/ 46342 w 231492"/>
                  <a:gd name="connsiteY4" fmla="*/ 89188 h 140067"/>
                  <a:gd name="connsiteX5" fmla="*/ 107344 w 231492"/>
                  <a:gd name="connsiteY5" fmla="*/ 49177 h 140067"/>
                  <a:gd name="connsiteX6" fmla="*/ 184740 w 231492"/>
                  <a:gd name="connsiteY6" fmla="*/ 11834 h 140067"/>
                  <a:gd name="connsiteX7" fmla="*/ 235448 w 231492"/>
                  <a:gd name="connsiteY7" fmla="*/ 5356 h 140067"/>
                  <a:gd name="connsiteX8" fmla="*/ 204184 w 231492"/>
                  <a:gd name="connsiteY8" fmla="*/ 45748 h 140067"/>
                  <a:gd name="connsiteX9" fmla="*/ 204184 w 231492"/>
                  <a:gd name="connsiteY9" fmla="*/ 45748 h 14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492" h="140067">
                    <a:moveTo>
                      <a:pt x="204184" y="45748"/>
                    </a:moveTo>
                    <a:cubicBezTo>
                      <a:pt x="185884" y="60609"/>
                      <a:pt x="161102" y="77757"/>
                      <a:pt x="132888" y="94142"/>
                    </a:cubicBezTo>
                    <a:cubicBezTo>
                      <a:pt x="106581" y="109384"/>
                      <a:pt x="81418" y="121578"/>
                      <a:pt x="60448" y="129961"/>
                    </a:cubicBezTo>
                    <a:cubicBezTo>
                      <a:pt x="30710" y="141774"/>
                      <a:pt x="9360" y="145204"/>
                      <a:pt x="5165" y="137963"/>
                    </a:cubicBezTo>
                    <a:cubicBezTo>
                      <a:pt x="590" y="129961"/>
                      <a:pt x="17365" y="111289"/>
                      <a:pt x="46342" y="89188"/>
                    </a:cubicBezTo>
                    <a:cubicBezTo>
                      <a:pt x="63117" y="76613"/>
                      <a:pt x="84086" y="62514"/>
                      <a:pt x="107344" y="49177"/>
                    </a:cubicBezTo>
                    <a:cubicBezTo>
                      <a:pt x="135557" y="32792"/>
                      <a:pt x="162626" y="19836"/>
                      <a:pt x="184740" y="11834"/>
                    </a:cubicBezTo>
                    <a:cubicBezTo>
                      <a:pt x="211809" y="1545"/>
                      <a:pt x="231253" y="-1503"/>
                      <a:pt x="235448" y="5356"/>
                    </a:cubicBezTo>
                    <a:cubicBezTo>
                      <a:pt x="238497" y="12215"/>
                      <a:pt x="226297" y="27457"/>
                      <a:pt x="204184" y="45748"/>
                    </a:cubicBezTo>
                    <a:lnTo>
                      <a:pt x="204184" y="45748"/>
                    </a:lnTo>
                    <a:close/>
                  </a:path>
                </a:pathLst>
              </a:custGeom>
              <a:solidFill>
                <a:srgbClr val="000000"/>
              </a:solidFill>
              <a:ln w="3810" cap="flat">
                <a:noFill/>
                <a:prstDash val="solid"/>
                <a:miter/>
              </a:ln>
            </p:spPr>
            <p:txBody>
              <a:bodyPr rtlCol="0" anchor="ctr"/>
              <a:lstStyle/>
              <a:p>
                <a:endParaRPr lang="fr-FR"/>
              </a:p>
            </p:txBody>
          </p:sp>
          <p:sp>
            <p:nvSpPr>
              <p:cNvPr id="1832" name="Forme libre 1831">
                <a:extLst>
                  <a:ext uri="{FF2B5EF4-FFF2-40B4-BE49-F238E27FC236}">
                    <a16:creationId xmlns:a16="http://schemas.microsoft.com/office/drawing/2014/main" id="{5C5E106B-4184-2393-217D-86019B739F2A}"/>
                  </a:ext>
                </a:extLst>
              </p:cNvPr>
              <p:cNvSpPr/>
              <p:nvPr/>
            </p:nvSpPr>
            <p:spPr>
              <a:xfrm>
                <a:off x="14144490" y="4881055"/>
                <a:ext cx="234578" cy="143550"/>
              </a:xfrm>
              <a:custGeom>
                <a:avLst/>
                <a:gdLst>
                  <a:gd name="connsiteX0" fmla="*/ 17227 w 234578"/>
                  <a:gd name="connsiteY0" fmla="*/ 145226 h 143550"/>
                  <a:gd name="connsiteX1" fmla="*/ 5408 w 234578"/>
                  <a:gd name="connsiteY1" fmla="*/ 140653 h 143550"/>
                  <a:gd name="connsiteX2" fmla="*/ 46966 w 234578"/>
                  <a:gd name="connsiteY2" fmla="*/ 89591 h 143550"/>
                  <a:gd name="connsiteX3" fmla="*/ 107968 w 234578"/>
                  <a:gd name="connsiteY3" fmla="*/ 49580 h 143550"/>
                  <a:gd name="connsiteX4" fmla="*/ 185363 w 234578"/>
                  <a:gd name="connsiteY4" fmla="*/ 11856 h 143550"/>
                  <a:gd name="connsiteX5" fmla="*/ 237977 w 234578"/>
                  <a:gd name="connsiteY5" fmla="*/ 6140 h 143550"/>
                  <a:gd name="connsiteX6" fmla="*/ 207096 w 234578"/>
                  <a:gd name="connsiteY6" fmla="*/ 48818 h 143550"/>
                  <a:gd name="connsiteX7" fmla="*/ 135418 w 234578"/>
                  <a:gd name="connsiteY7" fmla="*/ 97212 h 143550"/>
                  <a:gd name="connsiteX8" fmla="*/ 62597 w 234578"/>
                  <a:gd name="connsiteY8" fmla="*/ 133032 h 143550"/>
                  <a:gd name="connsiteX9" fmla="*/ 17227 w 234578"/>
                  <a:gd name="connsiteY9" fmla="*/ 145226 h 143550"/>
                  <a:gd name="connsiteX10" fmla="*/ 17227 w 234578"/>
                  <a:gd name="connsiteY10" fmla="*/ 145226 h 143550"/>
                  <a:gd name="connsiteX11" fmla="*/ 226539 w 234578"/>
                  <a:gd name="connsiteY11" fmla="*/ 5378 h 143550"/>
                  <a:gd name="connsiteX12" fmla="*/ 186888 w 234578"/>
                  <a:gd name="connsiteY12" fmla="*/ 15285 h 143550"/>
                  <a:gd name="connsiteX13" fmla="*/ 109874 w 234578"/>
                  <a:gd name="connsiteY13" fmla="*/ 52629 h 143550"/>
                  <a:gd name="connsiteX14" fmla="*/ 49253 w 234578"/>
                  <a:gd name="connsiteY14" fmla="*/ 92640 h 143550"/>
                  <a:gd name="connsiteX15" fmla="*/ 8840 w 234578"/>
                  <a:gd name="connsiteY15" fmla="*/ 139129 h 143550"/>
                  <a:gd name="connsiteX16" fmla="*/ 61835 w 234578"/>
                  <a:gd name="connsiteY16" fmla="*/ 130364 h 143550"/>
                  <a:gd name="connsiteX17" fmla="*/ 134274 w 234578"/>
                  <a:gd name="connsiteY17" fmla="*/ 94926 h 143550"/>
                  <a:gd name="connsiteX18" fmla="*/ 205570 w 234578"/>
                  <a:gd name="connsiteY18" fmla="*/ 46913 h 143550"/>
                  <a:gd name="connsiteX19" fmla="*/ 235690 w 234578"/>
                  <a:gd name="connsiteY19" fmla="*/ 8807 h 143550"/>
                  <a:gd name="connsiteX20" fmla="*/ 226539 w 234578"/>
                  <a:gd name="connsiteY20" fmla="*/ 5378 h 14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4578" h="143550">
                    <a:moveTo>
                      <a:pt x="17227" y="145226"/>
                    </a:moveTo>
                    <a:cubicBezTo>
                      <a:pt x="11508" y="145226"/>
                      <a:pt x="7314" y="144082"/>
                      <a:pt x="5408" y="140653"/>
                    </a:cubicBezTo>
                    <a:cubicBezTo>
                      <a:pt x="2357" y="135699"/>
                      <a:pt x="3883" y="122362"/>
                      <a:pt x="46966" y="89591"/>
                    </a:cubicBezTo>
                    <a:cubicBezTo>
                      <a:pt x="64503" y="76254"/>
                      <a:pt x="85473" y="62536"/>
                      <a:pt x="107968" y="49580"/>
                    </a:cubicBezTo>
                    <a:cubicBezTo>
                      <a:pt x="135037" y="33957"/>
                      <a:pt x="162869" y="20620"/>
                      <a:pt x="185363" y="11856"/>
                    </a:cubicBezTo>
                    <a:cubicBezTo>
                      <a:pt x="223108" y="-2243"/>
                      <a:pt x="234927" y="805"/>
                      <a:pt x="237977" y="6140"/>
                    </a:cubicBezTo>
                    <a:cubicBezTo>
                      <a:pt x="243696" y="15666"/>
                      <a:pt x="224252" y="34719"/>
                      <a:pt x="207096" y="48818"/>
                    </a:cubicBezTo>
                    <a:cubicBezTo>
                      <a:pt x="188413" y="64442"/>
                      <a:pt x="162869" y="81589"/>
                      <a:pt x="135418" y="97212"/>
                    </a:cubicBezTo>
                    <a:cubicBezTo>
                      <a:pt x="109874" y="112074"/>
                      <a:pt x="84710" y="124267"/>
                      <a:pt x="62597" y="133032"/>
                    </a:cubicBezTo>
                    <a:cubicBezTo>
                      <a:pt x="50015" y="138367"/>
                      <a:pt x="30190" y="145226"/>
                      <a:pt x="17227" y="145226"/>
                    </a:cubicBezTo>
                    <a:lnTo>
                      <a:pt x="17227" y="145226"/>
                    </a:lnTo>
                    <a:close/>
                    <a:moveTo>
                      <a:pt x="226539" y="5378"/>
                    </a:moveTo>
                    <a:cubicBezTo>
                      <a:pt x="218914" y="5378"/>
                      <a:pt x="205952" y="8045"/>
                      <a:pt x="186888" y="15285"/>
                    </a:cubicBezTo>
                    <a:cubicBezTo>
                      <a:pt x="164394" y="23668"/>
                      <a:pt x="136943" y="37005"/>
                      <a:pt x="109874" y="52629"/>
                    </a:cubicBezTo>
                    <a:cubicBezTo>
                      <a:pt x="87379" y="65585"/>
                      <a:pt x="66410" y="79303"/>
                      <a:pt x="49253" y="92640"/>
                    </a:cubicBezTo>
                    <a:cubicBezTo>
                      <a:pt x="14559" y="118933"/>
                      <a:pt x="5789" y="134175"/>
                      <a:pt x="8840" y="139129"/>
                    </a:cubicBezTo>
                    <a:cubicBezTo>
                      <a:pt x="13033" y="146369"/>
                      <a:pt x="40103" y="138748"/>
                      <a:pt x="61835" y="130364"/>
                    </a:cubicBezTo>
                    <a:cubicBezTo>
                      <a:pt x="83566" y="121600"/>
                      <a:pt x="108730" y="109406"/>
                      <a:pt x="134274" y="94926"/>
                    </a:cubicBezTo>
                    <a:cubicBezTo>
                      <a:pt x="161344" y="79303"/>
                      <a:pt x="186888" y="62155"/>
                      <a:pt x="205570" y="46913"/>
                    </a:cubicBezTo>
                    <a:cubicBezTo>
                      <a:pt x="231496" y="25574"/>
                      <a:pt x="238359" y="12999"/>
                      <a:pt x="235690" y="8807"/>
                    </a:cubicBezTo>
                    <a:cubicBezTo>
                      <a:pt x="234165" y="6521"/>
                      <a:pt x="231496" y="5378"/>
                      <a:pt x="226539" y="5378"/>
                    </a:cubicBezTo>
                    <a:close/>
                  </a:path>
                </a:pathLst>
              </a:custGeom>
              <a:solidFill>
                <a:srgbClr val="000000"/>
              </a:solidFill>
              <a:ln w="3810" cap="flat">
                <a:noFill/>
                <a:prstDash val="solid"/>
                <a:miter/>
              </a:ln>
            </p:spPr>
            <p:txBody>
              <a:bodyPr rtlCol="0" anchor="ctr"/>
              <a:lstStyle/>
              <a:p>
                <a:endParaRPr lang="fr-FR"/>
              </a:p>
            </p:txBody>
          </p:sp>
          <p:sp>
            <p:nvSpPr>
              <p:cNvPr id="1833" name="Forme libre 1832">
                <a:extLst>
                  <a:ext uri="{FF2B5EF4-FFF2-40B4-BE49-F238E27FC236}">
                    <a16:creationId xmlns:a16="http://schemas.microsoft.com/office/drawing/2014/main" id="{BED6BC75-90D7-0A2B-D1AB-ADAB22217871}"/>
                  </a:ext>
                </a:extLst>
              </p:cNvPr>
              <p:cNvSpPr/>
              <p:nvPr/>
            </p:nvSpPr>
            <p:spPr>
              <a:xfrm>
                <a:off x="13907774" y="4481029"/>
                <a:ext cx="438630" cy="530239"/>
              </a:xfrm>
              <a:custGeom>
                <a:avLst/>
                <a:gdLst>
                  <a:gd name="connsiteX0" fmla="*/ 443013 w 438630"/>
                  <a:gd name="connsiteY0" fmla="*/ 447647 h 530239"/>
                  <a:gd name="connsiteX1" fmla="*/ 371717 w 438630"/>
                  <a:gd name="connsiteY1" fmla="*/ 496041 h 530239"/>
                  <a:gd name="connsiteX2" fmla="*/ 299278 w 438630"/>
                  <a:gd name="connsiteY2" fmla="*/ 531861 h 530239"/>
                  <a:gd name="connsiteX3" fmla="*/ 285171 w 438630"/>
                  <a:gd name="connsiteY3" fmla="*/ 491469 h 530239"/>
                  <a:gd name="connsiteX4" fmla="*/ 238276 w 438630"/>
                  <a:gd name="connsiteY4" fmla="*/ 361147 h 530239"/>
                  <a:gd name="connsiteX5" fmla="*/ 236370 w 438630"/>
                  <a:gd name="connsiteY5" fmla="*/ 361147 h 530239"/>
                  <a:gd name="connsiteX6" fmla="*/ 117798 w 438630"/>
                  <a:gd name="connsiteY6" fmla="*/ 281887 h 530239"/>
                  <a:gd name="connsiteX7" fmla="*/ 65946 w 438630"/>
                  <a:gd name="connsiteY7" fmla="*/ 286841 h 530239"/>
                  <a:gd name="connsiteX8" fmla="*/ 49171 w 438630"/>
                  <a:gd name="connsiteY8" fmla="*/ 293700 h 530239"/>
                  <a:gd name="connsiteX9" fmla="*/ 47645 w 438630"/>
                  <a:gd name="connsiteY9" fmla="*/ 294462 h 530239"/>
                  <a:gd name="connsiteX10" fmla="*/ 9901 w 438630"/>
                  <a:gd name="connsiteY10" fmla="*/ 263597 h 530239"/>
                  <a:gd name="connsiteX11" fmla="*/ 118179 w 438630"/>
                  <a:gd name="connsiteY11" fmla="*/ 220918 h 530239"/>
                  <a:gd name="connsiteX12" fmla="*/ 139530 w 438630"/>
                  <a:gd name="connsiteY12" fmla="*/ 172524 h 530239"/>
                  <a:gd name="connsiteX13" fmla="*/ 89203 w 438630"/>
                  <a:gd name="connsiteY13" fmla="*/ 30390 h 530239"/>
                  <a:gd name="connsiteX14" fmla="*/ 125423 w 438630"/>
                  <a:gd name="connsiteY14" fmla="*/ 7146 h 530239"/>
                  <a:gd name="connsiteX15" fmla="*/ 125423 w 438630"/>
                  <a:gd name="connsiteY15" fmla="*/ 7146 h 530239"/>
                  <a:gd name="connsiteX16" fmla="*/ 129236 w 438630"/>
                  <a:gd name="connsiteY16" fmla="*/ 12099 h 530239"/>
                  <a:gd name="connsiteX17" fmla="*/ 144486 w 438630"/>
                  <a:gd name="connsiteY17" fmla="*/ 41822 h 530239"/>
                  <a:gd name="connsiteX18" fmla="*/ 177656 w 438630"/>
                  <a:gd name="connsiteY18" fmla="*/ 109650 h 530239"/>
                  <a:gd name="connsiteX19" fmla="*/ 221119 w 438630"/>
                  <a:gd name="connsiteY19" fmla="*/ 113460 h 530239"/>
                  <a:gd name="connsiteX20" fmla="*/ 264584 w 438630"/>
                  <a:gd name="connsiteY20" fmla="*/ 122606 h 530239"/>
                  <a:gd name="connsiteX21" fmla="*/ 302710 w 438630"/>
                  <a:gd name="connsiteY21" fmla="*/ 140515 h 530239"/>
                  <a:gd name="connsiteX22" fmla="*/ 422807 w 438630"/>
                  <a:gd name="connsiteY22" fmla="*/ 414495 h 530239"/>
                  <a:gd name="connsiteX23" fmla="*/ 443013 w 438630"/>
                  <a:gd name="connsiteY23" fmla="*/ 447647 h 53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8630" h="530239">
                    <a:moveTo>
                      <a:pt x="443013" y="447647"/>
                    </a:moveTo>
                    <a:cubicBezTo>
                      <a:pt x="424713" y="462508"/>
                      <a:pt x="399931" y="479656"/>
                      <a:pt x="371717" y="496041"/>
                    </a:cubicBezTo>
                    <a:cubicBezTo>
                      <a:pt x="345411" y="511284"/>
                      <a:pt x="320247" y="523478"/>
                      <a:pt x="299278" y="531861"/>
                    </a:cubicBezTo>
                    <a:cubicBezTo>
                      <a:pt x="295084" y="520048"/>
                      <a:pt x="290509" y="506330"/>
                      <a:pt x="285171" y="491469"/>
                    </a:cubicBezTo>
                    <a:cubicBezTo>
                      <a:pt x="269158" y="445742"/>
                      <a:pt x="249333" y="390870"/>
                      <a:pt x="238276" y="361147"/>
                    </a:cubicBezTo>
                    <a:cubicBezTo>
                      <a:pt x="237514" y="361147"/>
                      <a:pt x="237132" y="361147"/>
                      <a:pt x="236370" y="361147"/>
                    </a:cubicBezTo>
                    <a:cubicBezTo>
                      <a:pt x="173843" y="355431"/>
                      <a:pt x="163168" y="291414"/>
                      <a:pt x="117798" y="281887"/>
                    </a:cubicBezTo>
                    <a:cubicBezTo>
                      <a:pt x="100260" y="278077"/>
                      <a:pt x="80434" y="281887"/>
                      <a:pt x="65946" y="286841"/>
                    </a:cubicBezTo>
                    <a:cubicBezTo>
                      <a:pt x="59083" y="289128"/>
                      <a:pt x="53364" y="291414"/>
                      <a:pt x="49171" y="293700"/>
                    </a:cubicBezTo>
                    <a:cubicBezTo>
                      <a:pt x="48789" y="294081"/>
                      <a:pt x="48027" y="294081"/>
                      <a:pt x="47645" y="294462"/>
                    </a:cubicBezTo>
                    <a:cubicBezTo>
                      <a:pt x="27058" y="305894"/>
                      <a:pt x="-9544" y="292938"/>
                      <a:pt x="9901" y="263597"/>
                    </a:cubicBezTo>
                    <a:cubicBezTo>
                      <a:pt x="38495" y="220537"/>
                      <a:pt x="94159" y="220918"/>
                      <a:pt x="118179" y="220918"/>
                    </a:cubicBezTo>
                    <a:cubicBezTo>
                      <a:pt x="143342" y="220537"/>
                      <a:pt x="154780" y="203771"/>
                      <a:pt x="139530" y="172524"/>
                    </a:cubicBezTo>
                    <a:cubicBezTo>
                      <a:pt x="128472" y="150042"/>
                      <a:pt x="87297" y="58969"/>
                      <a:pt x="89203" y="30390"/>
                    </a:cubicBezTo>
                    <a:cubicBezTo>
                      <a:pt x="91110" y="4859"/>
                      <a:pt x="112460" y="-5810"/>
                      <a:pt x="125423" y="7146"/>
                    </a:cubicBezTo>
                    <a:lnTo>
                      <a:pt x="125423" y="7146"/>
                    </a:lnTo>
                    <a:cubicBezTo>
                      <a:pt x="126948" y="8670"/>
                      <a:pt x="128092" y="10194"/>
                      <a:pt x="129236" y="12099"/>
                    </a:cubicBezTo>
                    <a:cubicBezTo>
                      <a:pt x="133811" y="20101"/>
                      <a:pt x="139148" y="30390"/>
                      <a:pt x="144486" y="41822"/>
                    </a:cubicBezTo>
                    <a:cubicBezTo>
                      <a:pt x="156305" y="66209"/>
                      <a:pt x="168887" y="94789"/>
                      <a:pt x="177656" y="109650"/>
                    </a:cubicBezTo>
                    <a:cubicBezTo>
                      <a:pt x="185662" y="99742"/>
                      <a:pt x="210825" y="100885"/>
                      <a:pt x="221119" y="113460"/>
                    </a:cubicBezTo>
                    <a:cubicBezTo>
                      <a:pt x="232939" y="105458"/>
                      <a:pt x="254670" y="110031"/>
                      <a:pt x="264584" y="122606"/>
                    </a:cubicBezTo>
                    <a:cubicBezTo>
                      <a:pt x="278308" y="116890"/>
                      <a:pt x="295465" y="127559"/>
                      <a:pt x="302710" y="140515"/>
                    </a:cubicBezTo>
                    <a:cubicBezTo>
                      <a:pt x="332447" y="193482"/>
                      <a:pt x="364092" y="308561"/>
                      <a:pt x="422807" y="414495"/>
                    </a:cubicBezTo>
                    <a:cubicBezTo>
                      <a:pt x="429288" y="425165"/>
                      <a:pt x="435770" y="436597"/>
                      <a:pt x="443013" y="447647"/>
                    </a:cubicBezTo>
                    <a:close/>
                  </a:path>
                </a:pathLst>
              </a:custGeom>
              <a:solidFill>
                <a:srgbClr val="FFFFFF"/>
              </a:solidFill>
              <a:ln w="3810" cap="flat">
                <a:noFill/>
                <a:prstDash val="solid"/>
                <a:miter/>
              </a:ln>
            </p:spPr>
            <p:txBody>
              <a:bodyPr rtlCol="0" anchor="ctr"/>
              <a:lstStyle/>
              <a:p>
                <a:endParaRPr lang="fr-FR"/>
              </a:p>
            </p:txBody>
          </p:sp>
          <p:grpSp>
            <p:nvGrpSpPr>
              <p:cNvPr id="1834" name="Graphique 2">
                <a:extLst>
                  <a:ext uri="{FF2B5EF4-FFF2-40B4-BE49-F238E27FC236}">
                    <a16:creationId xmlns:a16="http://schemas.microsoft.com/office/drawing/2014/main" id="{AC3C3FF4-897F-B81D-FB04-52E340D1F34A}"/>
                  </a:ext>
                </a:extLst>
              </p:cNvPr>
              <p:cNvGrpSpPr/>
              <p:nvPr/>
            </p:nvGrpSpPr>
            <p:grpSpPr>
              <a:xfrm>
                <a:off x="13906175" y="4479270"/>
                <a:ext cx="442004" cy="534285"/>
                <a:chOff x="13906175" y="4479270"/>
                <a:chExt cx="442004" cy="534285"/>
              </a:xfrm>
              <a:solidFill>
                <a:srgbClr val="000000"/>
              </a:solidFill>
            </p:grpSpPr>
            <p:sp>
              <p:nvSpPr>
                <p:cNvPr id="1835" name="Forme libre 1834">
                  <a:extLst>
                    <a:ext uri="{FF2B5EF4-FFF2-40B4-BE49-F238E27FC236}">
                      <a16:creationId xmlns:a16="http://schemas.microsoft.com/office/drawing/2014/main" id="{42B5A952-1BF3-DE3A-03E9-88FD75C548AA}"/>
                    </a:ext>
                  </a:extLst>
                </p:cNvPr>
                <p:cNvSpPr/>
                <p:nvPr/>
              </p:nvSpPr>
              <p:spPr>
                <a:xfrm>
                  <a:off x="13906175" y="4479270"/>
                  <a:ext cx="442004" cy="534285"/>
                </a:xfrm>
                <a:custGeom>
                  <a:avLst/>
                  <a:gdLst>
                    <a:gd name="connsiteX0" fmla="*/ 300496 w 442004"/>
                    <a:gd name="connsiteY0" fmla="*/ 535144 h 534285"/>
                    <a:gd name="connsiteX1" fmla="*/ 298970 w 442004"/>
                    <a:gd name="connsiteY1" fmla="*/ 534001 h 534285"/>
                    <a:gd name="connsiteX2" fmla="*/ 284864 w 442004"/>
                    <a:gd name="connsiteY2" fmla="*/ 493609 h 534285"/>
                    <a:gd name="connsiteX3" fmla="*/ 238350 w 442004"/>
                    <a:gd name="connsiteY3" fmla="*/ 364049 h 534285"/>
                    <a:gd name="connsiteX4" fmla="*/ 165529 w 442004"/>
                    <a:gd name="connsiteY4" fmla="*/ 319085 h 534285"/>
                    <a:gd name="connsiteX5" fmla="*/ 119015 w 442004"/>
                    <a:gd name="connsiteY5" fmla="*/ 284790 h 534285"/>
                    <a:gd name="connsiteX6" fmla="*/ 67926 w 442004"/>
                    <a:gd name="connsiteY6" fmla="*/ 289743 h 534285"/>
                    <a:gd name="connsiteX7" fmla="*/ 50006 w 442004"/>
                    <a:gd name="connsiteY7" fmla="*/ 297364 h 534285"/>
                    <a:gd name="connsiteX8" fmla="*/ 9211 w 442004"/>
                    <a:gd name="connsiteY8" fmla="*/ 292792 h 534285"/>
                    <a:gd name="connsiteX9" fmla="*/ 10355 w 442004"/>
                    <a:gd name="connsiteY9" fmla="*/ 263831 h 534285"/>
                    <a:gd name="connsiteX10" fmla="*/ 117871 w 442004"/>
                    <a:gd name="connsiteY10" fmla="*/ 220391 h 534285"/>
                    <a:gd name="connsiteX11" fmla="*/ 120159 w 442004"/>
                    <a:gd name="connsiteY11" fmla="*/ 220391 h 534285"/>
                    <a:gd name="connsiteX12" fmla="*/ 143797 w 442004"/>
                    <a:gd name="connsiteY12" fmla="*/ 210102 h 534285"/>
                    <a:gd name="connsiteX13" fmla="*/ 139984 w 442004"/>
                    <a:gd name="connsiteY13" fmla="*/ 174664 h 534285"/>
                    <a:gd name="connsiteX14" fmla="*/ 89276 w 442004"/>
                    <a:gd name="connsiteY14" fmla="*/ 31768 h 534285"/>
                    <a:gd name="connsiteX15" fmla="*/ 107577 w 442004"/>
                    <a:gd name="connsiteY15" fmla="*/ 2808 h 534285"/>
                    <a:gd name="connsiteX16" fmla="*/ 128165 w 442004"/>
                    <a:gd name="connsiteY16" fmla="*/ 7761 h 534285"/>
                    <a:gd name="connsiteX17" fmla="*/ 128165 w 442004"/>
                    <a:gd name="connsiteY17" fmla="*/ 7761 h 534285"/>
                    <a:gd name="connsiteX18" fmla="*/ 132359 w 442004"/>
                    <a:gd name="connsiteY18" fmla="*/ 13096 h 534285"/>
                    <a:gd name="connsiteX19" fmla="*/ 147610 w 442004"/>
                    <a:gd name="connsiteY19" fmla="*/ 42818 h 534285"/>
                    <a:gd name="connsiteX20" fmla="*/ 159047 w 442004"/>
                    <a:gd name="connsiteY20" fmla="*/ 66825 h 534285"/>
                    <a:gd name="connsiteX21" fmla="*/ 179635 w 442004"/>
                    <a:gd name="connsiteY21" fmla="*/ 108741 h 534285"/>
                    <a:gd name="connsiteX22" fmla="*/ 197555 w 442004"/>
                    <a:gd name="connsiteY22" fmla="*/ 103406 h 534285"/>
                    <a:gd name="connsiteX23" fmla="*/ 223099 w 442004"/>
                    <a:gd name="connsiteY23" fmla="*/ 113314 h 534285"/>
                    <a:gd name="connsiteX24" fmla="*/ 266945 w 442004"/>
                    <a:gd name="connsiteY24" fmla="*/ 122459 h 534285"/>
                    <a:gd name="connsiteX25" fmla="*/ 306215 w 442004"/>
                    <a:gd name="connsiteY25" fmla="*/ 141512 h 534285"/>
                    <a:gd name="connsiteX26" fmla="*/ 347009 w 442004"/>
                    <a:gd name="connsiteY26" fmla="*/ 236395 h 534285"/>
                    <a:gd name="connsiteX27" fmla="*/ 426312 w 442004"/>
                    <a:gd name="connsiteY27" fmla="*/ 415492 h 534285"/>
                    <a:gd name="connsiteX28" fmla="*/ 446137 w 442004"/>
                    <a:gd name="connsiteY28" fmla="*/ 449406 h 534285"/>
                    <a:gd name="connsiteX29" fmla="*/ 445756 w 442004"/>
                    <a:gd name="connsiteY29" fmla="*/ 451692 h 534285"/>
                    <a:gd name="connsiteX30" fmla="*/ 374078 w 442004"/>
                    <a:gd name="connsiteY30" fmla="*/ 500087 h 534285"/>
                    <a:gd name="connsiteX31" fmla="*/ 301258 w 442004"/>
                    <a:gd name="connsiteY31" fmla="*/ 535906 h 534285"/>
                    <a:gd name="connsiteX32" fmla="*/ 300496 w 442004"/>
                    <a:gd name="connsiteY32" fmla="*/ 535144 h 534285"/>
                    <a:gd name="connsiteX33" fmla="*/ 300496 w 442004"/>
                    <a:gd name="connsiteY33" fmla="*/ 535144 h 534285"/>
                    <a:gd name="connsiteX34" fmla="*/ 104146 w 442004"/>
                    <a:gd name="connsiteY34" fmla="*/ 280217 h 534285"/>
                    <a:gd name="connsiteX35" fmla="*/ 119397 w 442004"/>
                    <a:gd name="connsiteY35" fmla="*/ 281741 h 534285"/>
                    <a:gd name="connsiteX36" fmla="*/ 167817 w 442004"/>
                    <a:gd name="connsiteY36" fmla="*/ 317179 h 534285"/>
                    <a:gd name="connsiteX37" fmla="*/ 239494 w 442004"/>
                    <a:gd name="connsiteY37" fmla="*/ 361001 h 534285"/>
                    <a:gd name="connsiteX38" fmla="*/ 241019 w 442004"/>
                    <a:gd name="connsiteY38" fmla="*/ 362144 h 534285"/>
                    <a:gd name="connsiteX39" fmla="*/ 287914 w 442004"/>
                    <a:gd name="connsiteY39" fmla="*/ 492466 h 534285"/>
                    <a:gd name="connsiteX40" fmla="*/ 301639 w 442004"/>
                    <a:gd name="connsiteY40" fmla="*/ 531333 h 534285"/>
                    <a:gd name="connsiteX41" fmla="*/ 372172 w 442004"/>
                    <a:gd name="connsiteY41" fmla="*/ 496276 h 534285"/>
                    <a:gd name="connsiteX42" fmla="*/ 441943 w 442004"/>
                    <a:gd name="connsiteY42" fmla="*/ 449025 h 534285"/>
                    <a:gd name="connsiteX43" fmla="*/ 422880 w 442004"/>
                    <a:gd name="connsiteY43" fmla="*/ 416254 h 534285"/>
                    <a:gd name="connsiteX44" fmla="*/ 343197 w 442004"/>
                    <a:gd name="connsiteY44" fmla="*/ 236776 h 534285"/>
                    <a:gd name="connsiteX45" fmla="*/ 302783 w 442004"/>
                    <a:gd name="connsiteY45" fmla="*/ 142274 h 534285"/>
                    <a:gd name="connsiteX46" fmla="*/ 266563 w 442004"/>
                    <a:gd name="connsiteY46" fmla="*/ 125127 h 534285"/>
                    <a:gd name="connsiteX47" fmla="*/ 264657 w 442004"/>
                    <a:gd name="connsiteY47" fmla="*/ 124746 h 534285"/>
                    <a:gd name="connsiteX48" fmla="*/ 223480 w 442004"/>
                    <a:gd name="connsiteY48" fmla="*/ 115981 h 534285"/>
                    <a:gd name="connsiteX49" fmla="*/ 221193 w 442004"/>
                    <a:gd name="connsiteY49" fmla="*/ 115600 h 534285"/>
                    <a:gd name="connsiteX50" fmla="*/ 197173 w 442004"/>
                    <a:gd name="connsiteY50" fmla="*/ 106074 h 534285"/>
                    <a:gd name="connsiteX51" fmla="*/ 197173 w 442004"/>
                    <a:gd name="connsiteY51" fmla="*/ 106074 h 534285"/>
                    <a:gd name="connsiteX52" fmla="*/ 180398 w 442004"/>
                    <a:gd name="connsiteY52" fmla="*/ 112171 h 534285"/>
                    <a:gd name="connsiteX53" fmla="*/ 178110 w 442004"/>
                    <a:gd name="connsiteY53" fmla="*/ 112552 h 534285"/>
                    <a:gd name="connsiteX54" fmla="*/ 177729 w 442004"/>
                    <a:gd name="connsiteY54" fmla="*/ 112171 h 534285"/>
                    <a:gd name="connsiteX55" fmla="*/ 155997 w 442004"/>
                    <a:gd name="connsiteY55" fmla="*/ 67968 h 534285"/>
                    <a:gd name="connsiteX56" fmla="*/ 144559 w 442004"/>
                    <a:gd name="connsiteY56" fmla="*/ 44343 h 534285"/>
                    <a:gd name="connsiteX57" fmla="*/ 129309 w 442004"/>
                    <a:gd name="connsiteY57" fmla="*/ 15001 h 534285"/>
                    <a:gd name="connsiteX58" fmla="*/ 125878 w 442004"/>
                    <a:gd name="connsiteY58" fmla="*/ 10429 h 534285"/>
                    <a:gd name="connsiteX59" fmla="*/ 125878 w 442004"/>
                    <a:gd name="connsiteY59" fmla="*/ 10429 h 534285"/>
                    <a:gd name="connsiteX60" fmla="*/ 108721 w 442004"/>
                    <a:gd name="connsiteY60" fmla="*/ 6237 h 534285"/>
                    <a:gd name="connsiteX61" fmla="*/ 92708 w 442004"/>
                    <a:gd name="connsiteY61" fmla="*/ 32530 h 534285"/>
                    <a:gd name="connsiteX62" fmla="*/ 143035 w 442004"/>
                    <a:gd name="connsiteY62" fmla="*/ 173521 h 534285"/>
                    <a:gd name="connsiteX63" fmla="*/ 146466 w 442004"/>
                    <a:gd name="connsiteY63" fmla="*/ 212389 h 534285"/>
                    <a:gd name="connsiteX64" fmla="*/ 119777 w 442004"/>
                    <a:gd name="connsiteY64" fmla="*/ 224202 h 534285"/>
                    <a:gd name="connsiteX65" fmla="*/ 117490 w 442004"/>
                    <a:gd name="connsiteY65" fmla="*/ 224202 h 534285"/>
                    <a:gd name="connsiteX66" fmla="*/ 12643 w 442004"/>
                    <a:gd name="connsiteY66" fmla="*/ 266118 h 534285"/>
                    <a:gd name="connsiteX67" fmla="*/ 11118 w 442004"/>
                    <a:gd name="connsiteY67" fmla="*/ 290886 h 534285"/>
                    <a:gd name="connsiteX68" fmla="*/ 47719 w 442004"/>
                    <a:gd name="connsiteY68" fmla="*/ 294697 h 534285"/>
                    <a:gd name="connsiteX69" fmla="*/ 66401 w 442004"/>
                    <a:gd name="connsiteY69" fmla="*/ 287076 h 534285"/>
                    <a:gd name="connsiteX70" fmla="*/ 104146 w 442004"/>
                    <a:gd name="connsiteY70" fmla="*/ 280217 h 534285"/>
                    <a:gd name="connsiteX71" fmla="*/ 104146 w 442004"/>
                    <a:gd name="connsiteY71" fmla="*/ 280217 h 53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42004" h="534285">
                      <a:moveTo>
                        <a:pt x="300496" y="535144"/>
                      </a:moveTo>
                      <a:cubicBezTo>
                        <a:pt x="299732" y="535144"/>
                        <a:pt x="298970" y="534763"/>
                        <a:pt x="298970" y="534001"/>
                      </a:cubicBezTo>
                      <a:cubicBezTo>
                        <a:pt x="295157" y="522950"/>
                        <a:pt x="290201" y="509232"/>
                        <a:pt x="284864" y="493609"/>
                      </a:cubicBezTo>
                      <a:cubicBezTo>
                        <a:pt x="268851" y="447882"/>
                        <a:pt x="249406" y="393772"/>
                        <a:pt x="238350" y="364049"/>
                      </a:cubicBezTo>
                      <a:cubicBezTo>
                        <a:pt x="202511" y="361001"/>
                        <a:pt x="182685" y="338900"/>
                        <a:pt x="165529" y="319085"/>
                      </a:cubicBezTo>
                      <a:cubicBezTo>
                        <a:pt x="151804" y="303461"/>
                        <a:pt x="138460" y="288600"/>
                        <a:pt x="119015" y="284790"/>
                      </a:cubicBezTo>
                      <a:cubicBezTo>
                        <a:pt x="99570" y="280598"/>
                        <a:pt x="78601" y="285933"/>
                        <a:pt x="67926" y="289743"/>
                      </a:cubicBezTo>
                      <a:cubicBezTo>
                        <a:pt x="61063" y="292030"/>
                        <a:pt x="54582" y="294697"/>
                        <a:pt x="50006" y="297364"/>
                      </a:cubicBezTo>
                      <a:cubicBezTo>
                        <a:pt x="37044" y="304604"/>
                        <a:pt x="17981" y="302318"/>
                        <a:pt x="9211" y="292792"/>
                      </a:cubicBezTo>
                      <a:cubicBezTo>
                        <a:pt x="5399" y="288600"/>
                        <a:pt x="62" y="279074"/>
                        <a:pt x="10355" y="263831"/>
                      </a:cubicBezTo>
                      <a:cubicBezTo>
                        <a:pt x="38568" y="221153"/>
                        <a:pt x="92327" y="220391"/>
                        <a:pt x="117871" y="220391"/>
                      </a:cubicBezTo>
                      <a:lnTo>
                        <a:pt x="120159" y="220391"/>
                      </a:lnTo>
                      <a:cubicBezTo>
                        <a:pt x="131597" y="220391"/>
                        <a:pt x="139984" y="216580"/>
                        <a:pt x="143797" y="210102"/>
                      </a:cubicBezTo>
                      <a:cubicBezTo>
                        <a:pt x="148753" y="202100"/>
                        <a:pt x="147610" y="189906"/>
                        <a:pt x="139984" y="174664"/>
                      </a:cubicBezTo>
                      <a:cubicBezTo>
                        <a:pt x="139603" y="173521"/>
                        <a:pt x="87370" y="64539"/>
                        <a:pt x="89276" y="31768"/>
                      </a:cubicBezTo>
                      <a:cubicBezTo>
                        <a:pt x="90039" y="17669"/>
                        <a:pt x="97283" y="6618"/>
                        <a:pt x="107577" y="2808"/>
                      </a:cubicBezTo>
                      <a:cubicBezTo>
                        <a:pt x="114821" y="140"/>
                        <a:pt x="122446" y="2045"/>
                        <a:pt x="128165" y="7761"/>
                      </a:cubicBezTo>
                      <a:cubicBezTo>
                        <a:pt x="128165" y="7761"/>
                        <a:pt x="128165" y="7761"/>
                        <a:pt x="128165" y="7761"/>
                      </a:cubicBezTo>
                      <a:cubicBezTo>
                        <a:pt x="129690" y="9285"/>
                        <a:pt x="131215" y="11191"/>
                        <a:pt x="132359" y="13096"/>
                      </a:cubicBezTo>
                      <a:cubicBezTo>
                        <a:pt x="136553" y="20336"/>
                        <a:pt x="141509" y="29863"/>
                        <a:pt x="147610" y="42818"/>
                      </a:cubicBezTo>
                      <a:cubicBezTo>
                        <a:pt x="151422" y="50440"/>
                        <a:pt x="155235" y="58823"/>
                        <a:pt x="159047" y="66825"/>
                      </a:cubicBezTo>
                      <a:cubicBezTo>
                        <a:pt x="166673" y="83211"/>
                        <a:pt x="173916" y="98453"/>
                        <a:pt x="179635" y="108741"/>
                      </a:cubicBezTo>
                      <a:cubicBezTo>
                        <a:pt x="183829" y="105312"/>
                        <a:pt x="189930" y="103406"/>
                        <a:pt x="197555" y="103406"/>
                      </a:cubicBezTo>
                      <a:cubicBezTo>
                        <a:pt x="207849" y="103406"/>
                        <a:pt x="217381" y="107217"/>
                        <a:pt x="223099" y="113314"/>
                      </a:cubicBezTo>
                      <a:cubicBezTo>
                        <a:pt x="235300" y="106074"/>
                        <a:pt x="256269" y="110266"/>
                        <a:pt x="266945" y="122459"/>
                      </a:cubicBezTo>
                      <a:cubicBezTo>
                        <a:pt x="281433" y="117506"/>
                        <a:pt x="298589" y="128175"/>
                        <a:pt x="306215" y="141512"/>
                      </a:cubicBezTo>
                      <a:cubicBezTo>
                        <a:pt x="318795" y="163995"/>
                        <a:pt x="331759" y="197528"/>
                        <a:pt x="347009" y="236395"/>
                      </a:cubicBezTo>
                      <a:cubicBezTo>
                        <a:pt x="367216" y="288981"/>
                        <a:pt x="392761" y="354142"/>
                        <a:pt x="426312" y="415492"/>
                      </a:cubicBezTo>
                      <a:cubicBezTo>
                        <a:pt x="432793" y="427305"/>
                        <a:pt x="439656" y="438736"/>
                        <a:pt x="446137" y="449406"/>
                      </a:cubicBezTo>
                      <a:cubicBezTo>
                        <a:pt x="446518" y="450168"/>
                        <a:pt x="446518" y="450930"/>
                        <a:pt x="445756" y="451692"/>
                      </a:cubicBezTo>
                      <a:cubicBezTo>
                        <a:pt x="427074" y="467316"/>
                        <a:pt x="401530" y="484463"/>
                        <a:pt x="374078" y="500087"/>
                      </a:cubicBezTo>
                      <a:cubicBezTo>
                        <a:pt x="348534" y="514948"/>
                        <a:pt x="323371" y="527142"/>
                        <a:pt x="301258" y="535906"/>
                      </a:cubicBezTo>
                      <a:cubicBezTo>
                        <a:pt x="300876" y="535144"/>
                        <a:pt x="300876" y="535144"/>
                        <a:pt x="300496" y="535144"/>
                      </a:cubicBezTo>
                      <a:lnTo>
                        <a:pt x="300496" y="535144"/>
                      </a:lnTo>
                      <a:close/>
                      <a:moveTo>
                        <a:pt x="104146" y="280217"/>
                      </a:moveTo>
                      <a:cubicBezTo>
                        <a:pt x="109102" y="280217"/>
                        <a:pt x="114440" y="280598"/>
                        <a:pt x="119397" y="281741"/>
                      </a:cubicBezTo>
                      <a:cubicBezTo>
                        <a:pt x="139984" y="285933"/>
                        <a:pt x="153328" y="301175"/>
                        <a:pt x="167817" y="317179"/>
                      </a:cubicBezTo>
                      <a:cubicBezTo>
                        <a:pt x="185736" y="337375"/>
                        <a:pt x="204417" y="358334"/>
                        <a:pt x="239494" y="361001"/>
                      </a:cubicBezTo>
                      <a:cubicBezTo>
                        <a:pt x="240256" y="361001"/>
                        <a:pt x="240637" y="361382"/>
                        <a:pt x="241019" y="362144"/>
                      </a:cubicBezTo>
                      <a:cubicBezTo>
                        <a:pt x="251694" y="391485"/>
                        <a:pt x="271519" y="446358"/>
                        <a:pt x="287914" y="492466"/>
                      </a:cubicBezTo>
                      <a:cubicBezTo>
                        <a:pt x="292489" y="505421"/>
                        <a:pt x="297064" y="518377"/>
                        <a:pt x="301639" y="531333"/>
                      </a:cubicBezTo>
                      <a:cubicBezTo>
                        <a:pt x="322990" y="522950"/>
                        <a:pt x="347390" y="510756"/>
                        <a:pt x="372172" y="496276"/>
                      </a:cubicBezTo>
                      <a:cubicBezTo>
                        <a:pt x="398860" y="481034"/>
                        <a:pt x="423642" y="464267"/>
                        <a:pt x="441943" y="449025"/>
                      </a:cubicBezTo>
                      <a:cubicBezTo>
                        <a:pt x="435462" y="438736"/>
                        <a:pt x="428981" y="427686"/>
                        <a:pt x="422880" y="416254"/>
                      </a:cubicBezTo>
                      <a:cubicBezTo>
                        <a:pt x="388948" y="354904"/>
                        <a:pt x="363785" y="289362"/>
                        <a:pt x="343197" y="236776"/>
                      </a:cubicBezTo>
                      <a:cubicBezTo>
                        <a:pt x="328327" y="197909"/>
                        <a:pt x="315365" y="164757"/>
                        <a:pt x="302783" y="142274"/>
                      </a:cubicBezTo>
                      <a:cubicBezTo>
                        <a:pt x="294014" y="127032"/>
                        <a:pt x="276857" y="120935"/>
                        <a:pt x="266563" y="125127"/>
                      </a:cubicBezTo>
                      <a:cubicBezTo>
                        <a:pt x="265801" y="125508"/>
                        <a:pt x="265038" y="125127"/>
                        <a:pt x="264657" y="124746"/>
                      </a:cubicBezTo>
                      <a:cubicBezTo>
                        <a:pt x="255125" y="112933"/>
                        <a:pt x="234537" y="108360"/>
                        <a:pt x="223480" y="115981"/>
                      </a:cubicBezTo>
                      <a:cubicBezTo>
                        <a:pt x="222718" y="116362"/>
                        <a:pt x="221955" y="116362"/>
                        <a:pt x="221193" y="115600"/>
                      </a:cubicBezTo>
                      <a:cubicBezTo>
                        <a:pt x="216237" y="109503"/>
                        <a:pt x="207087" y="106074"/>
                        <a:pt x="197173" y="106074"/>
                      </a:cubicBezTo>
                      <a:lnTo>
                        <a:pt x="197173" y="106074"/>
                      </a:lnTo>
                      <a:cubicBezTo>
                        <a:pt x="189930" y="106074"/>
                        <a:pt x="183448" y="108360"/>
                        <a:pt x="180398" y="112171"/>
                      </a:cubicBezTo>
                      <a:cubicBezTo>
                        <a:pt x="179635" y="112933"/>
                        <a:pt x="178873" y="112933"/>
                        <a:pt x="178110" y="112552"/>
                      </a:cubicBezTo>
                      <a:cubicBezTo>
                        <a:pt x="178110" y="112552"/>
                        <a:pt x="177729" y="112171"/>
                        <a:pt x="177729" y="112171"/>
                      </a:cubicBezTo>
                      <a:cubicBezTo>
                        <a:pt x="172010" y="101882"/>
                        <a:pt x="164004" y="85497"/>
                        <a:pt x="155997" y="67968"/>
                      </a:cubicBezTo>
                      <a:cubicBezTo>
                        <a:pt x="152184" y="59966"/>
                        <a:pt x="148372" y="51964"/>
                        <a:pt x="144559" y="44343"/>
                      </a:cubicBezTo>
                      <a:cubicBezTo>
                        <a:pt x="138460" y="31387"/>
                        <a:pt x="133503" y="21860"/>
                        <a:pt x="129309" y="15001"/>
                      </a:cubicBezTo>
                      <a:cubicBezTo>
                        <a:pt x="128165" y="13096"/>
                        <a:pt x="127022" y="11572"/>
                        <a:pt x="125878" y="10429"/>
                      </a:cubicBezTo>
                      <a:cubicBezTo>
                        <a:pt x="125878" y="10429"/>
                        <a:pt x="125878" y="10429"/>
                        <a:pt x="125878" y="10429"/>
                      </a:cubicBezTo>
                      <a:cubicBezTo>
                        <a:pt x="120921" y="5475"/>
                        <a:pt x="114821" y="3951"/>
                        <a:pt x="108721" y="6237"/>
                      </a:cubicBezTo>
                      <a:cubicBezTo>
                        <a:pt x="101477" y="8904"/>
                        <a:pt x="93851" y="16907"/>
                        <a:pt x="92708" y="32530"/>
                      </a:cubicBezTo>
                      <a:cubicBezTo>
                        <a:pt x="90802" y="60347"/>
                        <a:pt x="131977" y="151039"/>
                        <a:pt x="143035" y="173521"/>
                      </a:cubicBezTo>
                      <a:cubicBezTo>
                        <a:pt x="151040" y="189906"/>
                        <a:pt x="152184" y="203243"/>
                        <a:pt x="146466" y="212389"/>
                      </a:cubicBezTo>
                      <a:cubicBezTo>
                        <a:pt x="141891" y="220010"/>
                        <a:pt x="132741" y="224202"/>
                        <a:pt x="119777" y="224202"/>
                      </a:cubicBezTo>
                      <a:lnTo>
                        <a:pt x="117490" y="224202"/>
                      </a:lnTo>
                      <a:cubicBezTo>
                        <a:pt x="92327" y="224583"/>
                        <a:pt x="40094" y="225345"/>
                        <a:pt x="12643" y="266118"/>
                      </a:cubicBezTo>
                      <a:cubicBezTo>
                        <a:pt x="6161" y="276025"/>
                        <a:pt x="5399" y="284790"/>
                        <a:pt x="11118" y="290886"/>
                      </a:cubicBezTo>
                      <a:cubicBezTo>
                        <a:pt x="18743" y="299270"/>
                        <a:pt x="36281" y="301175"/>
                        <a:pt x="47719" y="294697"/>
                      </a:cubicBezTo>
                      <a:cubicBezTo>
                        <a:pt x="52676" y="292030"/>
                        <a:pt x="59157" y="289362"/>
                        <a:pt x="66401" y="287076"/>
                      </a:cubicBezTo>
                      <a:cubicBezTo>
                        <a:pt x="75170" y="283646"/>
                        <a:pt x="89276" y="280217"/>
                        <a:pt x="104146" y="280217"/>
                      </a:cubicBezTo>
                      <a:lnTo>
                        <a:pt x="104146" y="280217"/>
                      </a:lnTo>
                      <a:close/>
                    </a:path>
                  </a:pathLst>
                </a:custGeom>
                <a:solidFill>
                  <a:srgbClr val="000000"/>
                </a:solidFill>
                <a:ln w="3810" cap="flat">
                  <a:noFill/>
                  <a:prstDash val="solid"/>
                  <a:miter/>
                </a:ln>
              </p:spPr>
              <p:txBody>
                <a:bodyPr rtlCol="0" anchor="ctr"/>
                <a:lstStyle/>
                <a:p>
                  <a:endParaRPr lang="fr-FR"/>
                </a:p>
              </p:txBody>
            </p:sp>
            <p:sp>
              <p:nvSpPr>
                <p:cNvPr id="1836" name="Forme libre 1835">
                  <a:extLst>
                    <a:ext uri="{FF2B5EF4-FFF2-40B4-BE49-F238E27FC236}">
                      <a16:creationId xmlns:a16="http://schemas.microsoft.com/office/drawing/2014/main" id="{A5A92D1E-E403-301E-2E97-73516668F502}"/>
                    </a:ext>
                  </a:extLst>
                </p:cNvPr>
                <p:cNvSpPr/>
                <p:nvPr/>
              </p:nvSpPr>
              <p:spPr>
                <a:xfrm>
                  <a:off x="13917499" y="4483643"/>
                  <a:ext cx="283606" cy="465894"/>
                </a:xfrm>
                <a:custGeom>
                  <a:avLst/>
                  <a:gdLst>
                    <a:gd name="connsiteX0" fmla="*/ 114537 w 283606"/>
                    <a:gd name="connsiteY0" fmla="*/ 51013 h 465894"/>
                    <a:gd name="connsiteX1" fmla="*/ 105386 w 283606"/>
                    <a:gd name="connsiteY1" fmla="*/ 46059 h 465894"/>
                    <a:gd name="connsiteX2" fmla="*/ 98905 w 283606"/>
                    <a:gd name="connsiteY2" fmla="*/ 18623 h 465894"/>
                    <a:gd name="connsiteX3" fmla="*/ 105005 w 283606"/>
                    <a:gd name="connsiteY3" fmla="*/ 3762 h 465894"/>
                    <a:gd name="connsiteX4" fmla="*/ 116443 w 283606"/>
                    <a:gd name="connsiteY4" fmla="*/ 2237 h 465894"/>
                    <a:gd name="connsiteX5" fmla="*/ 117587 w 283606"/>
                    <a:gd name="connsiteY5" fmla="*/ 4143 h 465894"/>
                    <a:gd name="connsiteX6" fmla="*/ 115681 w 283606"/>
                    <a:gd name="connsiteY6" fmla="*/ 5286 h 465894"/>
                    <a:gd name="connsiteX7" fmla="*/ 107292 w 283606"/>
                    <a:gd name="connsiteY7" fmla="*/ 6429 h 465894"/>
                    <a:gd name="connsiteX8" fmla="*/ 102717 w 283606"/>
                    <a:gd name="connsiteY8" fmla="*/ 18623 h 465894"/>
                    <a:gd name="connsiteX9" fmla="*/ 108818 w 283606"/>
                    <a:gd name="connsiteY9" fmla="*/ 44535 h 465894"/>
                    <a:gd name="connsiteX10" fmla="*/ 115299 w 283606"/>
                    <a:gd name="connsiteY10" fmla="*/ 47583 h 465894"/>
                    <a:gd name="connsiteX11" fmla="*/ 133600 w 283606"/>
                    <a:gd name="connsiteY11" fmla="*/ 37676 h 465894"/>
                    <a:gd name="connsiteX12" fmla="*/ 135887 w 283606"/>
                    <a:gd name="connsiteY12" fmla="*/ 36913 h 465894"/>
                    <a:gd name="connsiteX13" fmla="*/ 136650 w 283606"/>
                    <a:gd name="connsiteY13" fmla="*/ 39200 h 465894"/>
                    <a:gd name="connsiteX14" fmla="*/ 115299 w 283606"/>
                    <a:gd name="connsiteY14" fmla="*/ 51013 h 465894"/>
                    <a:gd name="connsiteX15" fmla="*/ 114537 w 283606"/>
                    <a:gd name="connsiteY15" fmla="*/ 51013 h 465894"/>
                    <a:gd name="connsiteX16" fmla="*/ 114537 w 283606"/>
                    <a:gd name="connsiteY16" fmla="*/ 51013 h 465894"/>
                    <a:gd name="connsiteX17" fmla="*/ 196126 w 283606"/>
                    <a:gd name="connsiteY17" fmla="*/ 165711 h 465894"/>
                    <a:gd name="connsiteX18" fmla="*/ 194602 w 283606"/>
                    <a:gd name="connsiteY18" fmla="*/ 164568 h 465894"/>
                    <a:gd name="connsiteX19" fmla="*/ 166388 w 283606"/>
                    <a:gd name="connsiteY19" fmla="*/ 107028 h 465894"/>
                    <a:gd name="connsiteX20" fmla="*/ 167151 w 283606"/>
                    <a:gd name="connsiteY20" fmla="*/ 104742 h 465894"/>
                    <a:gd name="connsiteX21" fmla="*/ 169438 w 283606"/>
                    <a:gd name="connsiteY21" fmla="*/ 105504 h 465894"/>
                    <a:gd name="connsiteX22" fmla="*/ 197652 w 283606"/>
                    <a:gd name="connsiteY22" fmla="*/ 163043 h 465894"/>
                    <a:gd name="connsiteX23" fmla="*/ 196889 w 283606"/>
                    <a:gd name="connsiteY23" fmla="*/ 165330 h 465894"/>
                    <a:gd name="connsiteX24" fmla="*/ 196126 w 283606"/>
                    <a:gd name="connsiteY24" fmla="*/ 165711 h 465894"/>
                    <a:gd name="connsiteX25" fmla="*/ 196126 w 283606"/>
                    <a:gd name="connsiteY25" fmla="*/ 165711 h 465894"/>
                    <a:gd name="connsiteX26" fmla="*/ 237303 w 283606"/>
                    <a:gd name="connsiteY26" fmla="*/ 163043 h 465894"/>
                    <a:gd name="connsiteX27" fmla="*/ 235778 w 283606"/>
                    <a:gd name="connsiteY27" fmla="*/ 162281 h 465894"/>
                    <a:gd name="connsiteX28" fmla="*/ 209852 w 283606"/>
                    <a:gd name="connsiteY28" fmla="*/ 110838 h 465894"/>
                    <a:gd name="connsiteX29" fmla="*/ 210614 w 283606"/>
                    <a:gd name="connsiteY29" fmla="*/ 108552 h 465894"/>
                    <a:gd name="connsiteX30" fmla="*/ 212902 w 283606"/>
                    <a:gd name="connsiteY30" fmla="*/ 109314 h 465894"/>
                    <a:gd name="connsiteX31" fmla="*/ 212902 w 283606"/>
                    <a:gd name="connsiteY31" fmla="*/ 109314 h 465894"/>
                    <a:gd name="connsiteX32" fmla="*/ 238827 w 283606"/>
                    <a:gd name="connsiteY32" fmla="*/ 160757 h 465894"/>
                    <a:gd name="connsiteX33" fmla="*/ 238065 w 283606"/>
                    <a:gd name="connsiteY33" fmla="*/ 163043 h 465894"/>
                    <a:gd name="connsiteX34" fmla="*/ 237303 w 283606"/>
                    <a:gd name="connsiteY34" fmla="*/ 163043 h 465894"/>
                    <a:gd name="connsiteX35" fmla="*/ 237303 w 283606"/>
                    <a:gd name="connsiteY35" fmla="*/ 163043 h 465894"/>
                    <a:gd name="connsiteX36" fmla="*/ 277335 w 283606"/>
                    <a:gd name="connsiteY36" fmla="*/ 166854 h 465894"/>
                    <a:gd name="connsiteX37" fmla="*/ 275810 w 283606"/>
                    <a:gd name="connsiteY37" fmla="*/ 166092 h 465894"/>
                    <a:gd name="connsiteX38" fmla="*/ 253315 w 283606"/>
                    <a:gd name="connsiteY38" fmla="*/ 120365 h 465894"/>
                    <a:gd name="connsiteX39" fmla="*/ 254078 w 283606"/>
                    <a:gd name="connsiteY39" fmla="*/ 118079 h 465894"/>
                    <a:gd name="connsiteX40" fmla="*/ 256366 w 283606"/>
                    <a:gd name="connsiteY40" fmla="*/ 118841 h 465894"/>
                    <a:gd name="connsiteX41" fmla="*/ 278860 w 283606"/>
                    <a:gd name="connsiteY41" fmla="*/ 164568 h 465894"/>
                    <a:gd name="connsiteX42" fmla="*/ 278097 w 283606"/>
                    <a:gd name="connsiteY42" fmla="*/ 166854 h 465894"/>
                    <a:gd name="connsiteX43" fmla="*/ 277335 w 283606"/>
                    <a:gd name="connsiteY43" fmla="*/ 166854 h 465894"/>
                    <a:gd name="connsiteX44" fmla="*/ 277335 w 283606"/>
                    <a:gd name="connsiteY44" fmla="*/ 166854 h 465894"/>
                    <a:gd name="connsiteX45" fmla="*/ 135506 w 283606"/>
                    <a:gd name="connsiteY45" fmla="*/ 103217 h 465894"/>
                    <a:gd name="connsiteX46" fmla="*/ 133980 w 283606"/>
                    <a:gd name="connsiteY46" fmla="*/ 101693 h 465894"/>
                    <a:gd name="connsiteX47" fmla="*/ 134362 w 283606"/>
                    <a:gd name="connsiteY47" fmla="*/ 100550 h 465894"/>
                    <a:gd name="connsiteX48" fmla="*/ 155331 w 283606"/>
                    <a:gd name="connsiteY48" fmla="*/ 91405 h 465894"/>
                    <a:gd name="connsiteX49" fmla="*/ 156856 w 283606"/>
                    <a:gd name="connsiteY49" fmla="*/ 93310 h 465894"/>
                    <a:gd name="connsiteX50" fmla="*/ 154950 w 283606"/>
                    <a:gd name="connsiteY50" fmla="*/ 94834 h 465894"/>
                    <a:gd name="connsiteX51" fmla="*/ 137412 w 283606"/>
                    <a:gd name="connsiteY51" fmla="*/ 102455 h 465894"/>
                    <a:gd name="connsiteX52" fmla="*/ 135506 w 283606"/>
                    <a:gd name="connsiteY52" fmla="*/ 103217 h 465894"/>
                    <a:gd name="connsiteX53" fmla="*/ 135506 w 283606"/>
                    <a:gd name="connsiteY53" fmla="*/ 103217 h 465894"/>
                    <a:gd name="connsiteX54" fmla="*/ 145418 w 283606"/>
                    <a:gd name="connsiteY54" fmla="*/ 107409 h 465894"/>
                    <a:gd name="connsiteX55" fmla="*/ 143894 w 283606"/>
                    <a:gd name="connsiteY55" fmla="*/ 105885 h 465894"/>
                    <a:gd name="connsiteX56" fmla="*/ 144275 w 283606"/>
                    <a:gd name="connsiteY56" fmla="*/ 104742 h 465894"/>
                    <a:gd name="connsiteX57" fmla="*/ 159526 w 283606"/>
                    <a:gd name="connsiteY57" fmla="*/ 99026 h 465894"/>
                    <a:gd name="connsiteX58" fmla="*/ 161050 w 283606"/>
                    <a:gd name="connsiteY58" fmla="*/ 100931 h 465894"/>
                    <a:gd name="connsiteX59" fmla="*/ 159144 w 283606"/>
                    <a:gd name="connsiteY59" fmla="*/ 102455 h 465894"/>
                    <a:gd name="connsiteX60" fmla="*/ 146562 w 283606"/>
                    <a:gd name="connsiteY60" fmla="*/ 107028 h 465894"/>
                    <a:gd name="connsiteX61" fmla="*/ 145418 w 283606"/>
                    <a:gd name="connsiteY61" fmla="*/ 107409 h 465894"/>
                    <a:gd name="connsiteX62" fmla="*/ 145418 w 283606"/>
                    <a:gd name="connsiteY62" fmla="*/ 107409 h 465894"/>
                    <a:gd name="connsiteX63" fmla="*/ 86323 w 283606"/>
                    <a:gd name="connsiteY63" fmla="*/ 268596 h 465894"/>
                    <a:gd name="connsiteX64" fmla="*/ 84798 w 283606"/>
                    <a:gd name="connsiteY64" fmla="*/ 267072 h 465894"/>
                    <a:gd name="connsiteX65" fmla="*/ 84798 w 283606"/>
                    <a:gd name="connsiteY65" fmla="*/ 266691 h 465894"/>
                    <a:gd name="connsiteX66" fmla="*/ 80986 w 283606"/>
                    <a:gd name="connsiteY66" fmla="*/ 250305 h 465894"/>
                    <a:gd name="connsiteX67" fmla="*/ 81367 w 283606"/>
                    <a:gd name="connsiteY67" fmla="*/ 248019 h 465894"/>
                    <a:gd name="connsiteX68" fmla="*/ 83654 w 283606"/>
                    <a:gd name="connsiteY68" fmla="*/ 248400 h 465894"/>
                    <a:gd name="connsiteX69" fmla="*/ 88229 w 283606"/>
                    <a:gd name="connsiteY69" fmla="*/ 267834 h 465894"/>
                    <a:gd name="connsiteX70" fmla="*/ 86323 w 283606"/>
                    <a:gd name="connsiteY70" fmla="*/ 268596 h 465894"/>
                    <a:gd name="connsiteX71" fmla="*/ 86323 w 283606"/>
                    <a:gd name="connsiteY71" fmla="*/ 268596 h 465894"/>
                    <a:gd name="connsiteX72" fmla="*/ 94330 w 283606"/>
                    <a:gd name="connsiteY72" fmla="*/ 273169 h 465894"/>
                    <a:gd name="connsiteX73" fmla="*/ 92805 w 283606"/>
                    <a:gd name="connsiteY73" fmla="*/ 271644 h 465894"/>
                    <a:gd name="connsiteX74" fmla="*/ 92805 w 283606"/>
                    <a:gd name="connsiteY74" fmla="*/ 270882 h 465894"/>
                    <a:gd name="connsiteX75" fmla="*/ 93186 w 283606"/>
                    <a:gd name="connsiteY75" fmla="*/ 255640 h 465894"/>
                    <a:gd name="connsiteX76" fmla="*/ 94330 w 283606"/>
                    <a:gd name="connsiteY76" fmla="*/ 253354 h 465894"/>
                    <a:gd name="connsiteX77" fmla="*/ 96618 w 283606"/>
                    <a:gd name="connsiteY77" fmla="*/ 254497 h 465894"/>
                    <a:gd name="connsiteX78" fmla="*/ 95854 w 283606"/>
                    <a:gd name="connsiteY78" fmla="*/ 272026 h 465894"/>
                    <a:gd name="connsiteX79" fmla="*/ 94330 w 283606"/>
                    <a:gd name="connsiteY79" fmla="*/ 273169 h 465894"/>
                    <a:gd name="connsiteX80" fmla="*/ 94330 w 283606"/>
                    <a:gd name="connsiteY80" fmla="*/ 273169 h 465894"/>
                    <a:gd name="connsiteX81" fmla="*/ 7402 w 283606"/>
                    <a:gd name="connsiteY81" fmla="*/ 294127 h 465894"/>
                    <a:gd name="connsiteX82" fmla="*/ 6258 w 283606"/>
                    <a:gd name="connsiteY82" fmla="*/ 293746 h 465894"/>
                    <a:gd name="connsiteX83" fmla="*/ 4733 w 283606"/>
                    <a:gd name="connsiteY83" fmla="*/ 285744 h 465894"/>
                    <a:gd name="connsiteX84" fmla="*/ 34853 w 283606"/>
                    <a:gd name="connsiteY84" fmla="*/ 263261 h 465894"/>
                    <a:gd name="connsiteX85" fmla="*/ 55441 w 283606"/>
                    <a:gd name="connsiteY85" fmla="*/ 279266 h 465894"/>
                    <a:gd name="connsiteX86" fmla="*/ 57728 w 283606"/>
                    <a:gd name="connsiteY86" fmla="*/ 283076 h 465894"/>
                    <a:gd name="connsiteX87" fmla="*/ 57348 w 283606"/>
                    <a:gd name="connsiteY87" fmla="*/ 285363 h 465894"/>
                    <a:gd name="connsiteX88" fmla="*/ 55060 w 283606"/>
                    <a:gd name="connsiteY88" fmla="*/ 284981 h 465894"/>
                    <a:gd name="connsiteX89" fmla="*/ 52391 w 283606"/>
                    <a:gd name="connsiteY89" fmla="*/ 281171 h 465894"/>
                    <a:gd name="connsiteX90" fmla="*/ 35616 w 283606"/>
                    <a:gd name="connsiteY90" fmla="*/ 266691 h 465894"/>
                    <a:gd name="connsiteX91" fmla="*/ 8164 w 283606"/>
                    <a:gd name="connsiteY91" fmla="*/ 286887 h 465894"/>
                    <a:gd name="connsiteX92" fmla="*/ 8928 w 283606"/>
                    <a:gd name="connsiteY92" fmla="*/ 291459 h 465894"/>
                    <a:gd name="connsiteX93" fmla="*/ 8928 w 283606"/>
                    <a:gd name="connsiteY93" fmla="*/ 293746 h 465894"/>
                    <a:gd name="connsiteX94" fmla="*/ 7402 w 283606"/>
                    <a:gd name="connsiteY94" fmla="*/ 294127 h 465894"/>
                    <a:gd name="connsiteX95" fmla="*/ 7402 w 283606"/>
                    <a:gd name="connsiteY95" fmla="*/ 294127 h 465894"/>
                    <a:gd name="connsiteX96" fmla="*/ 228153 w 283606"/>
                    <a:gd name="connsiteY96" fmla="*/ 358144 h 465894"/>
                    <a:gd name="connsiteX97" fmla="*/ 276191 w 283606"/>
                    <a:gd name="connsiteY97" fmla="*/ 351285 h 465894"/>
                    <a:gd name="connsiteX98" fmla="*/ 278860 w 283606"/>
                    <a:gd name="connsiteY98" fmla="*/ 373387 h 465894"/>
                    <a:gd name="connsiteX99" fmla="*/ 280766 w 283606"/>
                    <a:gd name="connsiteY99" fmla="*/ 404252 h 465894"/>
                    <a:gd name="connsiteX100" fmla="*/ 265897 w 283606"/>
                    <a:gd name="connsiteY100" fmla="*/ 435499 h 465894"/>
                    <a:gd name="connsiteX101" fmla="*/ 267422 w 283606"/>
                    <a:gd name="connsiteY101" fmla="*/ 467508 h 465894"/>
                    <a:gd name="connsiteX102" fmla="*/ 228153 w 283606"/>
                    <a:gd name="connsiteY102" fmla="*/ 358144 h 46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83606" h="465894">
                      <a:moveTo>
                        <a:pt x="114537" y="51013"/>
                      </a:moveTo>
                      <a:cubicBezTo>
                        <a:pt x="110342" y="51013"/>
                        <a:pt x="107292" y="49488"/>
                        <a:pt x="105386" y="46059"/>
                      </a:cubicBezTo>
                      <a:cubicBezTo>
                        <a:pt x="103861" y="43010"/>
                        <a:pt x="98142" y="31198"/>
                        <a:pt x="98905" y="18623"/>
                      </a:cubicBezTo>
                      <a:cubicBezTo>
                        <a:pt x="99286" y="11383"/>
                        <a:pt x="101193" y="6429"/>
                        <a:pt x="105005" y="3762"/>
                      </a:cubicBezTo>
                      <a:cubicBezTo>
                        <a:pt x="108055" y="1475"/>
                        <a:pt x="111868" y="1094"/>
                        <a:pt x="116443" y="2237"/>
                      </a:cubicBezTo>
                      <a:cubicBezTo>
                        <a:pt x="117205" y="2618"/>
                        <a:pt x="117968" y="3380"/>
                        <a:pt x="117587" y="4143"/>
                      </a:cubicBezTo>
                      <a:cubicBezTo>
                        <a:pt x="117205" y="4905"/>
                        <a:pt x="116443" y="5667"/>
                        <a:pt x="115681" y="5286"/>
                      </a:cubicBezTo>
                      <a:cubicBezTo>
                        <a:pt x="113393" y="4524"/>
                        <a:pt x="109962" y="4143"/>
                        <a:pt x="107292" y="6429"/>
                      </a:cubicBezTo>
                      <a:cubicBezTo>
                        <a:pt x="104624" y="8334"/>
                        <a:pt x="103099" y="12526"/>
                        <a:pt x="102717" y="18623"/>
                      </a:cubicBezTo>
                      <a:cubicBezTo>
                        <a:pt x="102337" y="30435"/>
                        <a:pt x="107292" y="41486"/>
                        <a:pt x="108818" y="44535"/>
                      </a:cubicBezTo>
                      <a:cubicBezTo>
                        <a:pt x="109962" y="46821"/>
                        <a:pt x="112249" y="47583"/>
                        <a:pt x="115299" y="47583"/>
                      </a:cubicBezTo>
                      <a:cubicBezTo>
                        <a:pt x="122924" y="47202"/>
                        <a:pt x="132074" y="41486"/>
                        <a:pt x="133600" y="37676"/>
                      </a:cubicBezTo>
                      <a:cubicBezTo>
                        <a:pt x="133980" y="36913"/>
                        <a:pt x="135124" y="36532"/>
                        <a:pt x="135887" y="36913"/>
                      </a:cubicBezTo>
                      <a:cubicBezTo>
                        <a:pt x="136650" y="37295"/>
                        <a:pt x="137031" y="38438"/>
                        <a:pt x="136650" y="39200"/>
                      </a:cubicBezTo>
                      <a:cubicBezTo>
                        <a:pt x="133980" y="44916"/>
                        <a:pt x="122543" y="50632"/>
                        <a:pt x="115299" y="51013"/>
                      </a:cubicBezTo>
                      <a:cubicBezTo>
                        <a:pt x="114917" y="51013"/>
                        <a:pt x="114917" y="51013"/>
                        <a:pt x="114537" y="51013"/>
                      </a:cubicBezTo>
                      <a:lnTo>
                        <a:pt x="114537" y="51013"/>
                      </a:lnTo>
                      <a:close/>
                      <a:moveTo>
                        <a:pt x="196126" y="165711"/>
                      </a:moveTo>
                      <a:cubicBezTo>
                        <a:pt x="195364" y="165711"/>
                        <a:pt x="194982" y="165330"/>
                        <a:pt x="194602" y="164568"/>
                      </a:cubicBezTo>
                      <a:cubicBezTo>
                        <a:pt x="194220" y="164186"/>
                        <a:pt x="173632" y="119603"/>
                        <a:pt x="166388" y="107028"/>
                      </a:cubicBezTo>
                      <a:cubicBezTo>
                        <a:pt x="166007" y="106266"/>
                        <a:pt x="166388" y="105123"/>
                        <a:pt x="167151" y="104742"/>
                      </a:cubicBezTo>
                      <a:cubicBezTo>
                        <a:pt x="167913" y="104361"/>
                        <a:pt x="169057" y="104742"/>
                        <a:pt x="169438" y="105504"/>
                      </a:cubicBezTo>
                      <a:cubicBezTo>
                        <a:pt x="176683" y="118079"/>
                        <a:pt x="197270" y="162662"/>
                        <a:pt x="197652" y="163043"/>
                      </a:cubicBezTo>
                      <a:cubicBezTo>
                        <a:pt x="198033" y="163805"/>
                        <a:pt x="197652" y="164949"/>
                        <a:pt x="196889" y="165330"/>
                      </a:cubicBezTo>
                      <a:cubicBezTo>
                        <a:pt x="196508" y="165711"/>
                        <a:pt x="196508" y="165711"/>
                        <a:pt x="196126" y="165711"/>
                      </a:cubicBezTo>
                      <a:lnTo>
                        <a:pt x="196126" y="165711"/>
                      </a:lnTo>
                      <a:close/>
                      <a:moveTo>
                        <a:pt x="237303" y="163043"/>
                      </a:moveTo>
                      <a:cubicBezTo>
                        <a:pt x="236540" y="163043"/>
                        <a:pt x="236159" y="162662"/>
                        <a:pt x="235778" y="162281"/>
                      </a:cubicBezTo>
                      <a:lnTo>
                        <a:pt x="209852" y="110838"/>
                      </a:lnTo>
                      <a:cubicBezTo>
                        <a:pt x="209470" y="110076"/>
                        <a:pt x="209852" y="108933"/>
                        <a:pt x="210614" y="108552"/>
                      </a:cubicBezTo>
                      <a:cubicBezTo>
                        <a:pt x="211377" y="108171"/>
                        <a:pt x="212521" y="108552"/>
                        <a:pt x="212902" y="109314"/>
                      </a:cubicBezTo>
                      <a:cubicBezTo>
                        <a:pt x="212902" y="109314"/>
                        <a:pt x="212902" y="109314"/>
                        <a:pt x="212902" y="109314"/>
                      </a:cubicBezTo>
                      <a:lnTo>
                        <a:pt x="238827" y="160757"/>
                      </a:lnTo>
                      <a:cubicBezTo>
                        <a:pt x="239209" y="161519"/>
                        <a:pt x="238827" y="162662"/>
                        <a:pt x="238065" y="163043"/>
                      </a:cubicBezTo>
                      <a:cubicBezTo>
                        <a:pt x="238065" y="163043"/>
                        <a:pt x="237684" y="163043"/>
                        <a:pt x="237303" y="163043"/>
                      </a:cubicBezTo>
                      <a:lnTo>
                        <a:pt x="237303" y="163043"/>
                      </a:lnTo>
                      <a:close/>
                      <a:moveTo>
                        <a:pt x="277335" y="166854"/>
                      </a:moveTo>
                      <a:cubicBezTo>
                        <a:pt x="276573" y="166854"/>
                        <a:pt x="276191" y="166473"/>
                        <a:pt x="275810" y="166092"/>
                      </a:cubicBezTo>
                      <a:lnTo>
                        <a:pt x="253315" y="120365"/>
                      </a:lnTo>
                      <a:cubicBezTo>
                        <a:pt x="252935" y="119603"/>
                        <a:pt x="253315" y="118460"/>
                        <a:pt x="254078" y="118079"/>
                      </a:cubicBezTo>
                      <a:cubicBezTo>
                        <a:pt x="254841" y="117698"/>
                        <a:pt x="255984" y="118079"/>
                        <a:pt x="256366" y="118841"/>
                      </a:cubicBezTo>
                      <a:lnTo>
                        <a:pt x="278860" y="164568"/>
                      </a:lnTo>
                      <a:cubicBezTo>
                        <a:pt x="279241" y="165330"/>
                        <a:pt x="278860" y="166473"/>
                        <a:pt x="278097" y="166854"/>
                      </a:cubicBezTo>
                      <a:cubicBezTo>
                        <a:pt x="277717" y="166854"/>
                        <a:pt x="277717" y="166854"/>
                        <a:pt x="277335" y="166854"/>
                      </a:cubicBezTo>
                      <a:lnTo>
                        <a:pt x="277335" y="166854"/>
                      </a:lnTo>
                      <a:close/>
                      <a:moveTo>
                        <a:pt x="135506" y="103217"/>
                      </a:moveTo>
                      <a:cubicBezTo>
                        <a:pt x="134744" y="103217"/>
                        <a:pt x="133980" y="102455"/>
                        <a:pt x="133980" y="101693"/>
                      </a:cubicBezTo>
                      <a:cubicBezTo>
                        <a:pt x="133980" y="101312"/>
                        <a:pt x="133980" y="100931"/>
                        <a:pt x="134362" y="100550"/>
                      </a:cubicBezTo>
                      <a:cubicBezTo>
                        <a:pt x="138937" y="94072"/>
                        <a:pt x="147325" y="90261"/>
                        <a:pt x="155331" y="91405"/>
                      </a:cubicBezTo>
                      <a:cubicBezTo>
                        <a:pt x="156094" y="91405"/>
                        <a:pt x="156856" y="92548"/>
                        <a:pt x="156856" y="93310"/>
                      </a:cubicBezTo>
                      <a:cubicBezTo>
                        <a:pt x="156856" y="94072"/>
                        <a:pt x="155713" y="94834"/>
                        <a:pt x="154950" y="94834"/>
                      </a:cubicBezTo>
                      <a:cubicBezTo>
                        <a:pt x="148088" y="94072"/>
                        <a:pt x="141225" y="97120"/>
                        <a:pt x="137412" y="102455"/>
                      </a:cubicBezTo>
                      <a:cubicBezTo>
                        <a:pt x="136650" y="103217"/>
                        <a:pt x="135887" y="103217"/>
                        <a:pt x="135506" y="103217"/>
                      </a:cubicBezTo>
                      <a:lnTo>
                        <a:pt x="135506" y="103217"/>
                      </a:lnTo>
                      <a:close/>
                      <a:moveTo>
                        <a:pt x="145418" y="107409"/>
                      </a:moveTo>
                      <a:cubicBezTo>
                        <a:pt x="144656" y="107409"/>
                        <a:pt x="143894" y="106647"/>
                        <a:pt x="143894" y="105885"/>
                      </a:cubicBezTo>
                      <a:cubicBezTo>
                        <a:pt x="143894" y="105504"/>
                        <a:pt x="143894" y="105123"/>
                        <a:pt x="144275" y="104742"/>
                      </a:cubicBezTo>
                      <a:cubicBezTo>
                        <a:pt x="148088" y="100550"/>
                        <a:pt x="153807" y="98645"/>
                        <a:pt x="159526" y="99026"/>
                      </a:cubicBezTo>
                      <a:cubicBezTo>
                        <a:pt x="160288" y="99026"/>
                        <a:pt x="161050" y="99788"/>
                        <a:pt x="161050" y="100931"/>
                      </a:cubicBezTo>
                      <a:cubicBezTo>
                        <a:pt x="161050" y="101693"/>
                        <a:pt x="160288" y="102455"/>
                        <a:pt x="159144" y="102455"/>
                      </a:cubicBezTo>
                      <a:cubicBezTo>
                        <a:pt x="154569" y="102074"/>
                        <a:pt x="149613" y="103979"/>
                        <a:pt x="146562" y="107028"/>
                      </a:cubicBezTo>
                      <a:cubicBezTo>
                        <a:pt x="146182" y="107028"/>
                        <a:pt x="145800" y="107409"/>
                        <a:pt x="145418" y="107409"/>
                      </a:cubicBezTo>
                      <a:lnTo>
                        <a:pt x="145418" y="107409"/>
                      </a:lnTo>
                      <a:close/>
                      <a:moveTo>
                        <a:pt x="86323" y="268596"/>
                      </a:moveTo>
                      <a:cubicBezTo>
                        <a:pt x="85560" y="268596"/>
                        <a:pt x="84798" y="267834"/>
                        <a:pt x="84798" y="267072"/>
                      </a:cubicBezTo>
                      <a:cubicBezTo>
                        <a:pt x="84798" y="267072"/>
                        <a:pt x="84798" y="266691"/>
                        <a:pt x="84798" y="266691"/>
                      </a:cubicBezTo>
                      <a:cubicBezTo>
                        <a:pt x="85942" y="260975"/>
                        <a:pt x="84417" y="254878"/>
                        <a:pt x="80986" y="250305"/>
                      </a:cubicBezTo>
                      <a:cubicBezTo>
                        <a:pt x="80223" y="249543"/>
                        <a:pt x="80604" y="248400"/>
                        <a:pt x="81367" y="248019"/>
                      </a:cubicBezTo>
                      <a:cubicBezTo>
                        <a:pt x="82129" y="247257"/>
                        <a:pt x="83273" y="247638"/>
                        <a:pt x="83654" y="248400"/>
                      </a:cubicBezTo>
                      <a:cubicBezTo>
                        <a:pt x="87848" y="253735"/>
                        <a:pt x="89755" y="260975"/>
                        <a:pt x="88229" y="267834"/>
                      </a:cubicBezTo>
                      <a:cubicBezTo>
                        <a:pt x="87848" y="268215"/>
                        <a:pt x="87086" y="268596"/>
                        <a:pt x="86323" y="268596"/>
                      </a:cubicBezTo>
                      <a:lnTo>
                        <a:pt x="86323" y="268596"/>
                      </a:lnTo>
                      <a:close/>
                      <a:moveTo>
                        <a:pt x="94330" y="273169"/>
                      </a:moveTo>
                      <a:cubicBezTo>
                        <a:pt x="93567" y="273169"/>
                        <a:pt x="92805" y="272407"/>
                        <a:pt x="92805" y="271644"/>
                      </a:cubicBezTo>
                      <a:cubicBezTo>
                        <a:pt x="92805" y="271263"/>
                        <a:pt x="92805" y="271263"/>
                        <a:pt x="92805" y="270882"/>
                      </a:cubicBezTo>
                      <a:cubicBezTo>
                        <a:pt x="94711" y="265929"/>
                        <a:pt x="95092" y="260594"/>
                        <a:pt x="93186" y="255640"/>
                      </a:cubicBezTo>
                      <a:cubicBezTo>
                        <a:pt x="92805" y="254878"/>
                        <a:pt x="93567" y="253735"/>
                        <a:pt x="94330" y="253354"/>
                      </a:cubicBezTo>
                      <a:cubicBezTo>
                        <a:pt x="95092" y="252973"/>
                        <a:pt x="96236" y="253735"/>
                        <a:pt x="96618" y="254497"/>
                      </a:cubicBezTo>
                      <a:cubicBezTo>
                        <a:pt x="98524" y="260213"/>
                        <a:pt x="98142" y="266310"/>
                        <a:pt x="95854" y="272026"/>
                      </a:cubicBezTo>
                      <a:cubicBezTo>
                        <a:pt x="95854" y="272788"/>
                        <a:pt x="95092" y="273169"/>
                        <a:pt x="94330" y="273169"/>
                      </a:cubicBezTo>
                      <a:lnTo>
                        <a:pt x="94330" y="273169"/>
                      </a:lnTo>
                      <a:close/>
                      <a:moveTo>
                        <a:pt x="7402" y="294127"/>
                      </a:moveTo>
                      <a:cubicBezTo>
                        <a:pt x="7021" y="294127"/>
                        <a:pt x="6640" y="294127"/>
                        <a:pt x="6258" y="293746"/>
                      </a:cubicBezTo>
                      <a:cubicBezTo>
                        <a:pt x="4352" y="291840"/>
                        <a:pt x="3971" y="288792"/>
                        <a:pt x="4733" y="285744"/>
                      </a:cubicBezTo>
                      <a:cubicBezTo>
                        <a:pt x="7021" y="277741"/>
                        <a:pt x="18840" y="267453"/>
                        <a:pt x="34853" y="263261"/>
                      </a:cubicBezTo>
                      <a:cubicBezTo>
                        <a:pt x="44003" y="260975"/>
                        <a:pt x="50866" y="272026"/>
                        <a:pt x="55441" y="279266"/>
                      </a:cubicBezTo>
                      <a:cubicBezTo>
                        <a:pt x="56204" y="280790"/>
                        <a:pt x="57348" y="281933"/>
                        <a:pt x="57728" y="283076"/>
                      </a:cubicBezTo>
                      <a:cubicBezTo>
                        <a:pt x="58110" y="283838"/>
                        <a:pt x="58110" y="284981"/>
                        <a:pt x="57348" y="285363"/>
                      </a:cubicBezTo>
                      <a:cubicBezTo>
                        <a:pt x="56585" y="285744"/>
                        <a:pt x="55441" y="285744"/>
                        <a:pt x="55060" y="284981"/>
                      </a:cubicBezTo>
                      <a:cubicBezTo>
                        <a:pt x="54297" y="283838"/>
                        <a:pt x="53535" y="282695"/>
                        <a:pt x="52391" y="281171"/>
                      </a:cubicBezTo>
                      <a:cubicBezTo>
                        <a:pt x="48197" y="274693"/>
                        <a:pt x="42097" y="265167"/>
                        <a:pt x="35616" y="266691"/>
                      </a:cubicBezTo>
                      <a:cubicBezTo>
                        <a:pt x="21128" y="270501"/>
                        <a:pt x="10071" y="280028"/>
                        <a:pt x="8164" y="286887"/>
                      </a:cubicBezTo>
                      <a:cubicBezTo>
                        <a:pt x="7784" y="288792"/>
                        <a:pt x="7784" y="290316"/>
                        <a:pt x="8928" y="291459"/>
                      </a:cubicBezTo>
                      <a:cubicBezTo>
                        <a:pt x="9690" y="292222"/>
                        <a:pt x="9690" y="293365"/>
                        <a:pt x="8928" y="293746"/>
                      </a:cubicBezTo>
                      <a:cubicBezTo>
                        <a:pt x="8164" y="293746"/>
                        <a:pt x="7784" y="294127"/>
                        <a:pt x="7402" y="294127"/>
                      </a:cubicBezTo>
                      <a:lnTo>
                        <a:pt x="7402" y="294127"/>
                      </a:lnTo>
                      <a:close/>
                      <a:moveTo>
                        <a:pt x="228153" y="358144"/>
                      </a:moveTo>
                      <a:cubicBezTo>
                        <a:pt x="249122" y="359669"/>
                        <a:pt x="268948" y="353953"/>
                        <a:pt x="276191" y="351285"/>
                      </a:cubicBezTo>
                      <a:cubicBezTo>
                        <a:pt x="283436" y="348618"/>
                        <a:pt x="297161" y="363479"/>
                        <a:pt x="278860" y="373387"/>
                      </a:cubicBezTo>
                      <a:cubicBezTo>
                        <a:pt x="260941" y="383675"/>
                        <a:pt x="276573" y="392439"/>
                        <a:pt x="280766" y="404252"/>
                      </a:cubicBezTo>
                      <a:cubicBezTo>
                        <a:pt x="284198" y="414160"/>
                        <a:pt x="259034" y="419113"/>
                        <a:pt x="265897" y="435499"/>
                      </a:cubicBezTo>
                      <a:cubicBezTo>
                        <a:pt x="274285" y="455314"/>
                        <a:pt x="267422" y="467508"/>
                        <a:pt x="267422" y="467508"/>
                      </a:cubicBezTo>
                      <a:lnTo>
                        <a:pt x="228153" y="358144"/>
                      </a:lnTo>
                      <a:close/>
                    </a:path>
                  </a:pathLst>
                </a:custGeom>
                <a:solidFill>
                  <a:srgbClr val="000000"/>
                </a:solidFill>
                <a:ln w="3810" cap="flat">
                  <a:noFill/>
                  <a:prstDash val="solid"/>
                  <a:miter/>
                </a:ln>
              </p:spPr>
              <p:txBody>
                <a:bodyPr rtlCol="0" anchor="ctr"/>
                <a:lstStyle/>
                <a:p>
                  <a:endParaRPr lang="fr-FR"/>
                </a:p>
              </p:txBody>
            </p:sp>
            <p:sp>
              <p:nvSpPr>
                <p:cNvPr id="1837" name="Forme libre 1836">
                  <a:extLst>
                    <a:ext uri="{FF2B5EF4-FFF2-40B4-BE49-F238E27FC236}">
                      <a16:creationId xmlns:a16="http://schemas.microsoft.com/office/drawing/2014/main" id="{9F333587-1E08-3194-FE8D-DFE98D8B994B}"/>
                    </a:ext>
                  </a:extLst>
                </p:cNvPr>
                <p:cNvSpPr/>
                <p:nvPr/>
              </p:nvSpPr>
              <p:spPr>
                <a:xfrm>
                  <a:off x="14102016" y="4630593"/>
                  <a:ext cx="101317" cy="320468"/>
                </a:xfrm>
                <a:custGeom>
                  <a:avLst/>
                  <a:gdLst>
                    <a:gd name="connsiteX0" fmla="*/ 83310 w 101317"/>
                    <a:gd name="connsiteY0" fmla="*/ 322101 h 320468"/>
                    <a:gd name="connsiteX1" fmla="*/ 81786 w 101317"/>
                    <a:gd name="connsiteY1" fmla="*/ 320958 h 320468"/>
                    <a:gd name="connsiteX2" fmla="*/ 42516 w 101317"/>
                    <a:gd name="connsiteY2" fmla="*/ 211595 h 320468"/>
                    <a:gd name="connsiteX3" fmla="*/ 43660 w 101317"/>
                    <a:gd name="connsiteY3" fmla="*/ 209309 h 320468"/>
                    <a:gd name="connsiteX4" fmla="*/ 44422 w 101317"/>
                    <a:gd name="connsiteY4" fmla="*/ 209309 h 320468"/>
                    <a:gd name="connsiteX5" fmla="*/ 91698 w 101317"/>
                    <a:gd name="connsiteY5" fmla="*/ 202450 h 320468"/>
                    <a:gd name="connsiteX6" fmla="*/ 104661 w 101317"/>
                    <a:gd name="connsiteY6" fmla="*/ 209309 h 320468"/>
                    <a:gd name="connsiteX7" fmla="*/ 95892 w 101317"/>
                    <a:gd name="connsiteY7" fmla="*/ 227599 h 320468"/>
                    <a:gd name="connsiteX8" fmla="*/ 88648 w 101317"/>
                    <a:gd name="connsiteY8" fmla="*/ 235220 h 320468"/>
                    <a:gd name="connsiteX9" fmla="*/ 93224 w 101317"/>
                    <a:gd name="connsiteY9" fmla="*/ 247033 h 320468"/>
                    <a:gd name="connsiteX10" fmla="*/ 98561 w 101317"/>
                    <a:gd name="connsiteY10" fmla="*/ 256941 h 320468"/>
                    <a:gd name="connsiteX11" fmla="*/ 91317 w 101317"/>
                    <a:gd name="connsiteY11" fmla="*/ 270278 h 320468"/>
                    <a:gd name="connsiteX12" fmla="*/ 83692 w 101317"/>
                    <a:gd name="connsiteY12" fmla="*/ 288568 h 320468"/>
                    <a:gd name="connsiteX13" fmla="*/ 85217 w 101317"/>
                    <a:gd name="connsiteY13" fmla="*/ 322101 h 320468"/>
                    <a:gd name="connsiteX14" fmla="*/ 83310 w 101317"/>
                    <a:gd name="connsiteY14" fmla="*/ 322101 h 320468"/>
                    <a:gd name="connsiteX15" fmla="*/ 83310 w 101317"/>
                    <a:gd name="connsiteY15" fmla="*/ 322101 h 320468"/>
                    <a:gd name="connsiteX16" fmla="*/ 46328 w 101317"/>
                    <a:gd name="connsiteY16" fmla="*/ 213119 h 320468"/>
                    <a:gd name="connsiteX17" fmla="*/ 83310 w 101317"/>
                    <a:gd name="connsiteY17" fmla="*/ 315623 h 320468"/>
                    <a:gd name="connsiteX18" fmla="*/ 80260 w 101317"/>
                    <a:gd name="connsiteY18" fmla="*/ 289330 h 320468"/>
                    <a:gd name="connsiteX19" fmla="*/ 89029 w 101317"/>
                    <a:gd name="connsiteY19" fmla="*/ 267229 h 320468"/>
                    <a:gd name="connsiteX20" fmla="*/ 95130 w 101317"/>
                    <a:gd name="connsiteY20" fmla="*/ 257703 h 320468"/>
                    <a:gd name="connsiteX21" fmla="*/ 90173 w 101317"/>
                    <a:gd name="connsiteY21" fmla="*/ 248557 h 320468"/>
                    <a:gd name="connsiteX22" fmla="*/ 85217 w 101317"/>
                    <a:gd name="connsiteY22" fmla="*/ 234077 h 320468"/>
                    <a:gd name="connsiteX23" fmla="*/ 94367 w 101317"/>
                    <a:gd name="connsiteY23" fmla="*/ 224551 h 320468"/>
                    <a:gd name="connsiteX24" fmla="*/ 101611 w 101317"/>
                    <a:gd name="connsiteY24" fmla="*/ 210452 h 320468"/>
                    <a:gd name="connsiteX25" fmla="*/ 92842 w 101317"/>
                    <a:gd name="connsiteY25" fmla="*/ 205498 h 320468"/>
                    <a:gd name="connsiteX26" fmla="*/ 46328 w 101317"/>
                    <a:gd name="connsiteY26" fmla="*/ 213119 h 320468"/>
                    <a:gd name="connsiteX27" fmla="*/ 46328 w 101317"/>
                    <a:gd name="connsiteY27" fmla="*/ 213119 h 320468"/>
                    <a:gd name="connsiteX28" fmla="*/ 4390 w 101317"/>
                    <a:gd name="connsiteY28" fmla="*/ 1633 h 320468"/>
                    <a:gd name="connsiteX29" fmla="*/ 28409 w 101317"/>
                    <a:gd name="connsiteY29" fmla="*/ 34785 h 320468"/>
                    <a:gd name="connsiteX30" fmla="*/ 4390 w 101317"/>
                    <a:gd name="connsiteY30" fmla="*/ 1633 h 320468"/>
                    <a:gd name="connsiteX31" fmla="*/ 4390 w 101317"/>
                    <a:gd name="connsiteY31" fmla="*/ 1633 h 320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1317" h="320468">
                      <a:moveTo>
                        <a:pt x="83310" y="322101"/>
                      </a:moveTo>
                      <a:cubicBezTo>
                        <a:pt x="82548" y="322101"/>
                        <a:pt x="81786" y="321720"/>
                        <a:pt x="81786" y="320958"/>
                      </a:cubicBezTo>
                      <a:lnTo>
                        <a:pt x="42516" y="211595"/>
                      </a:lnTo>
                      <a:cubicBezTo>
                        <a:pt x="42134" y="210833"/>
                        <a:pt x="42516" y="209690"/>
                        <a:pt x="43660" y="209309"/>
                      </a:cubicBezTo>
                      <a:cubicBezTo>
                        <a:pt x="44040" y="209309"/>
                        <a:pt x="44040" y="209309"/>
                        <a:pt x="44422" y="209309"/>
                      </a:cubicBezTo>
                      <a:cubicBezTo>
                        <a:pt x="66916" y="211214"/>
                        <a:pt x="87885" y="203974"/>
                        <a:pt x="91698" y="202450"/>
                      </a:cubicBezTo>
                      <a:cubicBezTo>
                        <a:pt x="96273" y="200925"/>
                        <a:pt x="101992" y="203974"/>
                        <a:pt x="104661" y="209309"/>
                      </a:cubicBezTo>
                      <a:cubicBezTo>
                        <a:pt x="105805" y="211976"/>
                        <a:pt x="108474" y="220359"/>
                        <a:pt x="95892" y="227599"/>
                      </a:cubicBezTo>
                      <a:cubicBezTo>
                        <a:pt x="91317" y="229886"/>
                        <a:pt x="89029" y="232553"/>
                        <a:pt x="88648" y="235220"/>
                      </a:cubicBezTo>
                      <a:cubicBezTo>
                        <a:pt x="87885" y="238650"/>
                        <a:pt x="90554" y="242842"/>
                        <a:pt x="93224" y="247033"/>
                      </a:cubicBezTo>
                      <a:cubicBezTo>
                        <a:pt x="95130" y="250082"/>
                        <a:pt x="97417" y="253130"/>
                        <a:pt x="98561" y="256941"/>
                      </a:cubicBezTo>
                      <a:cubicBezTo>
                        <a:pt x="100467" y="262275"/>
                        <a:pt x="95892" y="266086"/>
                        <a:pt x="91317" y="270278"/>
                      </a:cubicBezTo>
                      <a:cubicBezTo>
                        <a:pt x="85598" y="275231"/>
                        <a:pt x="79880" y="280185"/>
                        <a:pt x="83692" y="288568"/>
                      </a:cubicBezTo>
                      <a:cubicBezTo>
                        <a:pt x="92460" y="309145"/>
                        <a:pt x="85598" y="321339"/>
                        <a:pt x="85217" y="322101"/>
                      </a:cubicBezTo>
                      <a:cubicBezTo>
                        <a:pt x="84454" y="322101"/>
                        <a:pt x="83692" y="322101"/>
                        <a:pt x="83310" y="322101"/>
                      </a:cubicBezTo>
                      <a:lnTo>
                        <a:pt x="83310" y="322101"/>
                      </a:lnTo>
                      <a:close/>
                      <a:moveTo>
                        <a:pt x="46328" y="213119"/>
                      </a:moveTo>
                      <a:lnTo>
                        <a:pt x="83310" y="315623"/>
                      </a:lnTo>
                      <a:cubicBezTo>
                        <a:pt x="84454" y="310670"/>
                        <a:pt x="85598" y="301524"/>
                        <a:pt x="80260" y="289330"/>
                      </a:cubicBezTo>
                      <a:cubicBezTo>
                        <a:pt x="75685" y="279042"/>
                        <a:pt x="82929" y="272564"/>
                        <a:pt x="89029" y="267229"/>
                      </a:cubicBezTo>
                      <a:cubicBezTo>
                        <a:pt x="93604" y="263419"/>
                        <a:pt x="96273" y="260751"/>
                        <a:pt x="95130" y="257703"/>
                      </a:cubicBezTo>
                      <a:cubicBezTo>
                        <a:pt x="93986" y="254654"/>
                        <a:pt x="92080" y="251606"/>
                        <a:pt x="90173" y="248557"/>
                      </a:cubicBezTo>
                      <a:cubicBezTo>
                        <a:pt x="86741" y="243604"/>
                        <a:pt x="83692" y="239031"/>
                        <a:pt x="85217" y="234077"/>
                      </a:cubicBezTo>
                      <a:cubicBezTo>
                        <a:pt x="85979" y="230648"/>
                        <a:pt x="89029" y="227218"/>
                        <a:pt x="94367" y="224551"/>
                      </a:cubicBezTo>
                      <a:cubicBezTo>
                        <a:pt x="101230" y="220740"/>
                        <a:pt x="103898" y="215405"/>
                        <a:pt x="101611" y="210452"/>
                      </a:cubicBezTo>
                      <a:cubicBezTo>
                        <a:pt x="100086" y="206641"/>
                        <a:pt x="95511" y="204355"/>
                        <a:pt x="92842" y="205498"/>
                      </a:cubicBezTo>
                      <a:cubicBezTo>
                        <a:pt x="88648" y="207403"/>
                        <a:pt x="68822" y="214262"/>
                        <a:pt x="46328" y="213119"/>
                      </a:cubicBezTo>
                      <a:lnTo>
                        <a:pt x="46328" y="213119"/>
                      </a:lnTo>
                      <a:close/>
                      <a:moveTo>
                        <a:pt x="4390" y="1633"/>
                      </a:moveTo>
                      <a:cubicBezTo>
                        <a:pt x="17734" y="32879"/>
                        <a:pt x="28028" y="45454"/>
                        <a:pt x="28409" y="34785"/>
                      </a:cubicBezTo>
                      <a:cubicBezTo>
                        <a:pt x="28790" y="25258"/>
                        <a:pt x="13159" y="17256"/>
                        <a:pt x="4390" y="1633"/>
                      </a:cubicBezTo>
                      <a:lnTo>
                        <a:pt x="4390" y="1633"/>
                      </a:lnTo>
                      <a:close/>
                    </a:path>
                  </a:pathLst>
                </a:custGeom>
                <a:solidFill>
                  <a:srgbClr val="000000"/>
                </a:solidFill>
                <a:ln w="3810" cap="flat">
                  <a:noFill/>
                  <a:prstDash val="solid"/>
                  <a:miter/>
                </a:ln>
              </p:spPr>
              <p:txBody>
                <a:bodyPr rtlCol="0" anchor="ctr"/>
                <a:lstStyle/>
                <a:p>
                  <a:endParaRPr lang="fr-FR"/>
                </a:p>
              </p:txBody>
            </p:sp>
            <p:sp>
              <p:nvSpPr>
                <p:cNvPr id="1838" name="Forme libre 1837">
                  <a:extLst>
                    <a:ext uri="{FF2B5EF4-FFF2-40B4-BE49-F238E27FC236}">
                      <a16:creationId xmlns:a16="http://schemas.microsoft.com/office/drawing/2014/main" id="{A4FF6C3B-B5D1-03D5-5CD3-7F786BA93ADB}"/>
                    </a:ext>
                  </a:extLst>
                </p:cNvPr>
                <p:cNvSpPr/>
                <p:nvPr/>
              </p:nvSpPr>
              <p:spPr>
                <a:xfrm>
                  <a:off x="14100341" y="4628538"/>
                  <a:ext cx="66496" cy="40541"/>
                </a:xfrm>
                <a:custGeom>
                  <a:avLst/>
                  <a:gdLst>
                    <a:gd name="connsiteX0" fmla="*/ 28173 w 66496"/>
                    <a:gd name="connsiteY0" fmla="*/ 42137 h 40541"/>
                    <a:gd name="connsiteX1" fmla="*/ 18641 w 66496"/>
                    <a:gd name="connsiteY1" fmla="*/ 32229 h 40541"/>
                    <a:gd name="connsiteX2" fmla="*/ 4534 w 66496"/>
                    <a:gd name="connsiteY2" fmla="*/ 4031 h 40541"/>
                    <a:gd name="connsiteX3" fmla="*/ 5297 w 66496"/>
                    <a:gd name="connsiteY3" fmla="*/ 1745 h 40541"/>
                    <a:gd name="connsiteX4" fmla="*/ 7584 w 66496"/>
                    <a:gd name="connsiteY4" fmla="*/ 2507 h 40541"/>
                    <a:gd name="connsiteX5" fmla="*/ 20928 w 66496"/>
                    <a:gd name="connsiteY5" fmla="*/ 19273 h 40541"/>
                    <a:gd name="connsiteX6" fmla="*/ 31604 w 66496"/>
                    <a:gd name="connsiteY6" fmla="*/ 36421 h 40541"/>
                    <a:gd name="connsiteX7" fmla="*/ 28554 w 66496"/>
                    <a:gd name="connsiteY7" fmla="*/ 41756 h 40541"/>
                    <a:gd name="connsiteX8" fmla="*/ 28173 w 66496"/>
                    <a:gd name="connsiteY8" fmla="*/ 42137 h 40541"/>
                    <a:gd name="connsiteX9" fmla="*/ 28173 w 66496"/>
                    <a:gd name="connsiteY9" fmla="*/ 42137 h 40541"/>
                    <a:gd name="connsiteX10" fmla="*/ 14065 w 66496"/>
                    <a:gd name="connsiteY10" fmla="*/ 16987 h 40541"/>
                    <a:gd name="connsiteX11" fmla="*/ 28173 w 66496"/>
                    <a:gd name="connsiteY11" fmla="*/ 38707 h 40541"/>
                    <a:gd name="connsiteX12" fmla="*/ 28554 w 66496"/>
                    <a:gd name="connsiteY12" fmla="*/ 36421 h 40541"/>
                    <a:gd name="connsiteX13" fmla="*/ 18641 w 66496"/>
                    <a:gd name="connsiteY13" fmla="*/ 21560 h 40541"/>
                    <a:gd name="connsiteX14" fmla="*/ 14065 w 66496"/>
                    <a:gd name="connsiteY14" fmla="*/ 16987 h 40541"/>
                    <a:gd name="connsiteX15" fmla="*/ 46854 w 66496"/>
                    <a:gd name="connsiteY15" fmla="*/ 1745 h 40541"/>
                    <a:gd name="connsiteX16" fmla="*/ 70874 w 66496"/>
                    <a:gd name="connsiteY16" fmla="*/ 34897 h 40541"/>
                    <a:gd name="connsiteX17" fmla="*/ 46854 w 66496"/>
                    <a:gd name="connsiteY17" fmla="*/ 1745 h 4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496" h="40541">
                      <a:moveTo>
                        <a:pt x="28173" y="42137"/>
                      </a:moveTo>
                      <a:cubicBezTo>
                        <a:pt x="26267" y="42137"/>
                        <a:pt x="23597" y="40613"/>
                        <a:pt x="18641" y="32229"/>
                      </a:cubicBezTo>
                      <a:cubicBezTo>
                        <a:pt x="14447" y="25751"/>
                        <a:pt x="9490" y="15844"/>
                        <a:pt x="4534" y="4031"/>
                      </a:cubicBezTo>
                      <a:cubicBezTo>
                        <a:pt x="4153" y="3269"/>
                        <a:pt x="4534" y="2126"/>
                        <a:pt x="5297" y="1745"/>
                      </a:cubicBezTo>
                      <a:cubicBezTo>
                        <a:pt x="6059" y="1364"/>
                        <a:pt x="6822" y="1745"/>
                        <a:pt x="7584" y="2507"/>
                      </a:cubicBezTo>
                      <a:cubicBezTo>
                        <a:pt x="11397" y="8985"/>
                        <a:pt x="16735" y="14320"/>
                        <a:pt x="20928" y="19273"/>
                      </a:cubicBezTo>
                      <a:cubicBezTo>
                        <a:pt x="26647" y="25370"/>
                        <a:pt x="31985" y="30705"/>
                        <a:pt x="31604" y="36421"/>
                      </a:cubicBezTo>
                      <a:cubicBezTo>
                        <a:pt x="31604" y="39850"/>
                        <a:pt x="30460" y="41375"/>
                        <a:pt x="28554" y="41756"/>
                      </a:cubicBezTo>
                      <a:cubicBezTo>
                        <a:pt x="28554" y="42137"/>
                        <a:pt x="28554" y="42137"/>
                        <a:pt x="28173" y="42137"/>
                      </a:cubicBezTo>
                      <a:lnTo>
                        <a:pt x="28173" y="42137"/>
                      </a:lnTo>
                      <a:close/>
                      <a:moveTo>
                        <a:pt x="14065" y="16987"/>
                      </a:moveTo>
                      <a:cubicBezTo>
                        <a:pt x="22072" y="32991"/>
                        <a:pt x="26647" y="37945"/>
                        <a:pt x="28173" y="38707"/>
                      </a:cubicBezTo>
                      <a:cubicBezTo>
                        <a:pt x="28173" y="38326"/>
                        <a:pt x="28554" y="37945"/>
                        <a:pt x="28554" y="36421"/>
                      </a:cubicBezTo>
                      <a:cubicBezTo>
                        <a:pt x="28554" y="31848"/>
                        <a:pt x="24360" y="27276"/>
                        <a:pt x="18641" y="21560"/>
                      </a:cubicBezTo>
                      <a:cubicBezTo>
                        <a:pt x="17116" y="20417"/>
                        <a:pt x="15591" y="18892"/>
                        <a:pt x="14065" y="16987"/>
                      </a:cubicBezTo>
                      <a:close/>
                      <a:moveTo>
                        <a:pt x="46854" y="1745"/>
                      </a:moveTo>
                      <a:cubicBezTo>
                        <a:pt x="60198" y="32991"/>
                        <a:pt x="70492" y="45566"/>
                        <a:pt x="70874" y="34897"/>
                      </a:cubicBezTo>
                      <a:cubicBezTo>
                        <a:pt x="71255" y="25370"/>
                        <a:pt x="56004" y="16987"/>
                        <a:pt x="46854" y="1745"/>
                      </a:cubicBezTo>
                      <a:close/>
                    </a:path>
                  </a:pathLst>
                </a:custGeom>
                <a:solidFill>
                  <a:srgbClr val="000000"/>
                </a:solidFill>
                <a:ln w="3810" cap="flat">
                  <a:noFill/>
                  <a:prstDash val="solid"/>
                  <a:miter/>
                </a:ln>
              </p:spPr>
              <p:txBody>
                <a:bodyPr rtlCol="0" anchor="ctr"/>
                <a:lstStyle/>
                <a:p>
                  <a:endParaRPr lang="fr-FR"/>
                </a:p>
              </p:txBody>
            </p:sp>
            <p:sp>
              <p:nvSpPr>
                <p:cNvPr id="1839" name="Forme libre 1838">
                  <a:extLst>
                    <a:ext uri="{FF2B5EF4-FFF2-40B4-BE49-F238E27FC236}">
                      <a16:creationId xmlns:a16="http://schemas.microsoft.com/office/drawing/2014/main" id="{C0A0C79D-00B1-3CA7-CCFA-2C2C182E9659}"/>
                    </a:ext>
                  </a:extLst>
                </p:cNvPr>
                <p:cNvSpPr/>
                <p:nvPr/>
              </p:nvSpPr>
              <p:spPr>
                <a:xfrm>
                  <a:off x="14140755" y="4626401"/>
                  <a:ext cx="63446" cy="40773"/>
                </a:xfrm>
                <a:custGeom>
                  <a:avLst/>
                  <a:gdLst>
                    <a:gd name="connsiteX0" fmla="*/ 28564 w 63446"/>
                    <a:gd name="connsiteY0" fmla="*/ 42368 h 40773"/>
                    <a:gd name="connsiteX1" fmla="*/ 18651 w 63446"/>
                    <a:gd name="connsiteY1" fmla="*/ 32460 h 40773"/>
                    <a:gd name="connsiteX2" fmla="*/ 4545 w 63446"/>
                    <a:gd name="connsiteY2" fmla="*/ 4262 h 40773"/>
                    <a:gd name="connsiteX3" fmla="*/ 5307 w 63446"/>
                    <a:gd name="connsiteY3" fmla="*/ 1976 h 40773"/>
                    <a:gd name="connsiteX4" fmla="*/ 7595 w 63446"/>
                    <a:gd name="connsiteY4" fmla="*/ 2738 h 40773"/>
                    <a:gd name="connsiteX5" fmla="*/ 20939 w 63446"/>
                    <a:gd name="connsiteY5" fmla="*/ 19504 h 40773"/>
                    <a:gd name="connsiteX6" fmla="*/ 31614 w 63446"/>
                    <a:gd name="connsiteY6" fmla="*/ 36652 h 40773"/>
                    <a:gd name="connsiteX7" fmla="*/ 28564 w 63446"/>
                    <a:gd name="connsiteY7" fmla="*/ 41987 h 40773"/>
                    <a:gd name="connsiteX8" fmla="*/ 28564 w 63446"/>
                    <a:gd name="connsiteY8" fmla="*/ 42368 h 40773"/>
                    <a:gd name="connsiteX9" fmla="*/ 14458 w 63446"/>
                    <a:gd name="connsiteY9" fmla="*/ 17218 h 40773"/>
                    <a:gd name="connsiteX10" fmla="*/ 28564 w 63446"/>
                    <a:gd name="connsiteY10" fmla="*/ 38938 h 40773"/>
                    <a:gd name="connsiteX11" fmla="*/ 28945 w 63446"/>
                    <a:gd name="connsiteY11" fmla="*/ 36652 h 40773"/>
                    <a:gd name="connsiteX12" fmla="*/ 19033 w 63446"/>
                    <a:gd name="connsiteY12" fmla="*/ 21791 h 40773"/>
                    <a:gd name="connsiteX13" fmla="*/ 14458 w 63446"/>
                    <a:gd name="connsiteY13" fmla="*/ 17218 h 40773"/>
                    <a:gd name="connsiteX14" fmla="*/ 14458 w 63446"/>
                    <a:gd name="connsiteY14" fmla="*/ 17218 h 40773"/>
                    <a:gd name="connsiteX15" fmla="*/ 43815 w 63446"/>
                    <a:gd name="connsiteY15" fmla="*/ 1595 h 40773"/>
                    <a:gd name="connsiteX16" fmla="*/ 67834 w 63446"/>
                    <a:gd name="connsiteY16" fmla="*/ 34747 h 40773"/>
                    <a:gd name="connsiteX17" fmla="*/ 43815 w 63446"/>
                    <a:gd name="connsiteY17" fmla="*/ 1595 h 40773"/>
                    <a:gd name="connsiteX18" fmla="*/ 43815 w 63446"/>
                    <a:gd name="connsiteY18" fmla="*/ 1595 h 4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446" h="40773">
                      <a:moveTo>
                        <a:pt x="28564" y="42368"/>
                      </a:moveTo>
                      <a:cubicBezTo>
                        <a:pt x="26658" y="42368"/>
                        <a:pt x="23989" y="40844"/>
                        <a:pt x="18651" y="32460"/>
                      </a:cubicBezTo>
                      <a:cubicBezTo>
                        <a:pt x="14458" y="25982"/>
                        <a:pt x="9501" y="16075"/>
                        <a:pt x="4545" y="4262"/>
                      </a:cubicBezTo>
                      <a:cubicBezTo>
                        <a:pt x="4163" y="3500"/>
                        <a:pt x="4545" y="2357"/>
                        <a:pt x="5307" y="1976"/>
                      </a:cubicBezTo>
                      <a:cubicBezTo>
                        <a:pt x="6069" y="1595"/>
                        <a:pt x="6832" y="1976"/>
                        <a:pt x="7595" y="2738"/>
                      </a:cubicBezTo>
                      <a:cubicBezTo>
                        <a:pt x="11407" y="9216"/>
                        <a:pt x="16745" y="14551"/>
                        <a:pt x="20939" y="19504"/>
                      </a:cubicBezTo>
                      <a:cubicBezTo>
                        <a:pt x="26658" y="25601"/>
                        <a:pt x="31995" y="30936"/>
                        <a:pt x="31614" y="36652"/>
                      </a:cubicBezTo>
                      <a:cubicBezTo>
                        <a:pt x="31614" y="40081"/>
                        <a:pt x="30470" y="41606"/>
                        <a:pt x="28564" y="41987"/>
                      </a:cubicBezTo>
                      <a:cubicBezTo>
                        <a:pt x="29326" y="42368"/>
                        <a:pt x="28945" y="42368"/>
                        <a:pt x="28564" y="42368"/>
                      </a:cubicBezTo>
                      <a:close/>
                      <a:moveTo>
                        <a:pt x="14458" y="17218"/>
                      </a:moveTo>
                      <a:cubicBezTo>
                        <a:pt x="22464" y="33222"/>
                        <a:pt x="27039" y="38176"/>
                        <a:pt x="28564" y="38938"/>
                      </a:cubicBezTo>
                      <a:cubicBezTo>
                        <a:pt x="28564" y="38557"/>
                        <a:pt x="28945" y="38176"/>
                        <a:pt x="28945" y="36652"/>
                      </a:cubicBezTo>
                      <a:cubicBezTo>
                        <a:pt x="28945" y="32079"/>
                        <a:pt x="24752" y="27507"/>
                        <a:pt x="19033" y="21791"/>
                      </a:cubicBezTo>
                      <a:cubicBezTo>
                        <a:pt x="17507" y="20648"/>
                        <a:pt x="15982" y="19123"/>
                        <a:pt x="14458" y="17218"/>
                      </a:cubicBezTo>
                      <a:lnTo>
                        <a:pt x="14458" y="17218"/>
                      </a:lnTo>
                      <a:close/>
                      <a:moveTo>
                        <a:pt x="43815" y="1595"/>
                      </a:moveTo>
                      <a:cubicBezTo>
                        <a:pt x="57159" y="32841"/>
                        <a:pt x="67453" y="45416"/>
                        <a:pt x="67834" y="34747"/>
                      </a:cubicBezTo>
                      <a:cubicBezTo>
                        <a:pt x="68215" y="25220"/>
                        <a:pt x="52965" y="16837"/>
                        <a:pt x="43815" y="1595"/>
                      </a:cubicBezTo>
                      <a:lnTo>
                        <a:pt x="43815" y="1595"/>
                      </a:lnTo>
                      <a:close/>
                    </a:path>
                  </a:pathLst>
                </a:custGeom>
                <a:solidFill>
                  <a:srgbClr val="000000"/>
                </a:solidFill>
                <a:ln w="3810" cap="flat">
                  <a:noFill/>
                  <a:prstDash val="solid"/>
                  <a:miter/>
                </a:ln>
              </p:spPr>
              <p:txBody>
                <a:bodyPr rtlCol="0" anchor="ctr"/>
                <a:lstStyle/>
                <a:p>
                  <a:endParaRPr lang="fr-FR"/>
                </a:p>
              </p:txBody>
            </p:sp>
            <p:sp>
              <p:nvSpPr>
                <p:cNvPr id="1840" name="Forme libre 1839">
                  <a:extLst>
                    <a:ext uri="{FF2B5EF4-FFF2-40B4-BE49-F238E27FC236}">
                      <a16:creationId xmlns:a16="http://schemas.microsoft.com/office/drawing/2014/main" id="{C5021AC1-312F-5F7D-A522-F4D52976D692}"/>
                    </a:ext>
                  </a:extLst>
                </p:cNvPr>
                <p:cNvSpPr/>
                <p:nvPr/>
              </p:nvSpPr>
              <p:spPr>
                <a:xfrm>
                  <a:off x="14178500" y="4624347"/>
                  <a:ext cx="27238" cy="40541"/>
                </a:xfrm>
                <a:custGeom>
                  <a:avLst/>
                  <a:gdLst>
                    <a:gd name="connsiteX0" fmla="*/ 28569 w 27238"/>
                    <a:gd name="connsiteY0" fmla="*/ 42136 h 40541"/>
                    <a:gd name="connsiteX1" fmla="*/ 18657 w 27238"/>
                    <a:gd name="connsiteY1" fmla="*/ 32228 h 40541"/>
                    <a:gd name="connsiteX2" fmla="*/ 4549 w 27238"/>
                    <a:gd name="connsiteY2" fmla="*/ 4030 h 40541"/>
                    <a:gd name="connsiteX3" fmla="*/ 5313 w 27238"/>
                    <a:gd name="connsiteY3" fmla="*/ 1744 h 40541"/>
                    <a:gd name="connsiteX4" fmla="*/ 7600 w 27238"/>
                    <a:gd name="connsiteY4" fmla="*/ 2506 h 40541"/>
                    <a:gd name="connsiteX5" fmla="*/ 20944 w 27238"/>
                    <a:gd name="connsiteY5" fmla="*/ 19272 h 40541"/>
                    <a:gd name="connsiteX6" fmla="*/ 31619 w 27238"/>
                    <a:gd name="connsiteY6" fmla="*/ 36420 h 40541"/>
                    <a:gd name="connsiteX7" fmla="*/ 28569 w 27238"/>
                    <a:gd name="connsiteY7" fmla="*/ 41755 h 40541"/>
                    <a:gd name="connsiteX8" fmla="*/ 28569 w 27238"/>
                    <a:gd name="connsiteY8" fmla="*/ 42136 h 40541"/>
                    <a:gd name="connsiteX9" fmla="*/ 28569 w 27238"/>
                    <a:gd name="connsiteY9" fmla="*/ 42136 h 40541"/>
                    <a:gd name="connsiteX10" fmla="*/ 14081 w 27238"/>
                    <a:gd name="connsiteY10" fmla="*/ 16986 h 40541"/>
                    <a:gd name="connsiteX11" fmla="*/ 28188 w 27238"/>
                    <a:gd name="connsiteY11" fmla="*/ 38706 h 40541"/>
                    <a:gd name="connsiteX12" fmla="*/ 28569 w 27238"/>
                    <a:gd name="connsiteY12" fmla="*/ 36420 h 40541"/>
                    <a:gd name="connsiteX13" fmla="*/ 18657 w 27238"/>
                    <a:gd name="connsiteY13" fmla="*/ 21559 h 40541"/>
                    <a:gd name="connsiteX14" fmla="*/ 14081 w 27238"/>
                    <a:gd name="connsiteY14" fmla="*/ 16986 h 40541"/>
                    <a:gd name="connsiteX15" fmla="*/ 14081 w 27238"/>
                    <a:gd name="connsiteY15" fmla="*/ 16986 h 4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38" h="40541">
                      <a:moveTo>
                        <a:pt x="28569" y="42136"/>
                      </a:moveTo>
                      <a:cubicBezTo>
                        <a:pt x="26663" y="42136"/>
                        <a:pt x="23994" y="40611"/>
                        <a:pt x="18657" y="32228"/>
                      </a:cubicBezTo>
                      <a:cubicBezTo>
                        <a:pt x="14462" y="25750"/>
                        <a:pt x="9506" y="15843"/>
                        <a:pt x="4549" y="4030"/>
                      </a:cubicBezTo>
                      <a:cubicBezTo>
                        <a:pt x="4169" y="3268"/>
                        <a:pt x="4549" y="2125"/>
                        <a:pt x="5313" y="1744"/>
                      </a:cubicBezTo>
                      <a:cubicBezTo>
                        <a:pt x="6075" y="1363"/>
                        <a:pt x="6837" y="1744"/>
                        <a:pt x="7600" y="2506"/>
                      </a:cubicBezTo>
                      <a:cubicBezTo>
                        <a:pt x="11412" y="8984"/>
                        <a:pt x="16750" y="14319"/>
                        <a:pt x="20944" y="19272"/>
                      </a:cubicBezTo>
                      <a:cubicBezTo>
                        <a:pt x="26663" y="25369"/>
                        <a:pt x="32001" y="30704"/>
                        <a:pt x="31619" y="36420"/>
                      </a:cubicBezTo>
                      <a:cubicBezTo>
                        <a:pt x="31619" y="39849"/>
                        <a:pt x="30475" y="41374"/>
                        <a:pt x="28569" y="41755"/>
                      </a:cubicBezTo>
                      <a:cubicBezTo>
                        <a:pt x="28951" y="42136"/>
                        <a:pt x="28569" y="42136"/>
                        <a:pt x="28569" y="42136"/>
                      </a:cubicBezTo>
                      <a:lnTo>
                        <a:pt x="28569" y="42136"/>
                      </a:lnTo>
                      <a:close/>
                      <a:moveTo>
                        <a:pt x="14081" y="16986"/>
                      </a:moveTo>
                      <a:cubicBezTo>
                        <a:pt x="22088" y="32990"/>
                        <a:pt x="26663" y="37944"/>
                        <a:pt x="28188" y="38706"/>
                      </a:cubicBezTo>
                      <a:cubicBezTo>
                        <a:pt x="28188" y="38325"/>
                        <a:pt x="28569" y="37944"/>
                        <a:pt x="28569" y="36420"/>
                      </a:cubicBezTo>
                      <a:cubicBezTo>
                        <a:pt x="28569" y="31847"/>
                        <a:pt x="24376" y="27274"/>
                        <a:pt x="18657" y="21559"/>
                      </a:cubicBezTo>
                      <a:cubicBezTo>
                        <a:pt x="17131" y="20415"/>
                        <a:pt x="15606" y="18891"/>
                        <a:pt x="14081" y="16986"/>
                      </a:cubicBezTo>
                      <a:lnTo>
                        <a:pt x="14081" y="16986"/>
                      </a:lnTo>
                      <a:close/>
                    </a:path>
                  </a:pathLst>
                </a:custGeom>
                <a:solidFill>
                  <a:srgbClr val="000000"/>
                </a:solidFill>
                <a:ln w="3810" cap="flat">
                  <a:noFill/>
                  <a:prstDash val="solid"/>
                  <a:miter/>
                </a:ln>
              </p:spPr>
              <p:txBody>
                <a:bodyPr rtlCol="0" anchor="ctr"/>
                <a:lstStyle/>
                <a:p>
                  <a:endParaRPr lang="fr-FR"/>
                </a:p>
              </p:txBody>
            </p:sp>
          </p:grpSp>
        </p:grpSp>
        <p:grpSp>
          <p:nvGrpSpPr>
            <p:cNvPr id="1841" name="Graphique 2">
              <a:extLst>
                <a:ext uri="{FF2B5EF4-FFF2-40B4-BE49-F238E27FC236}">
                  <a16:creationId xmlns:a16="http://schemas.microsoft.com/office/drawing/2014/main" id="{D6540D61-E231-B253-A8BE-D85CCDB39B4E}"/>
                </a:ext>
              </a:extLst>
            </p:cNvPr>
            <p:cNvGrpSpPr/>
            <p:nvPr/>
          </p:nvGrpSpPr>
          <p:grpSpPr>
            <a:xfrm>
              <a:off x="13564526" y="4187757"/>
              <a:ext cx="111858" cy="148777"/>
              <a:chOff x="13564526" y="4187757"/>
              <a:chExt cx="111858" cy="148777"/>
            </a:xfrm>
          </p:grpSpPr>
          <p:sp>
            <p:nvSpPr>
              <p:cNvPr id="1842" name="Forme libre 1841">
                <a:extLst>
                  <a:ext uri="{FF2B5EF4-FFF2-40B4-BE49-F238E27FC236}">
                    <a16:creationId xmlns:a16="http://schemas.microsoft.com/office/drawing/2014/main" id="{A80D63FF-43C5-D3E5-E325-F1B7659B9DD7}"/>
                  </a:ext>
                </a:extLst>
              </p:cNvPr>
              <p:cNvSpPr/>
              <p:nvPr/>
            </p:nvSpPr>
            <p:spPr>
              <a:xfrm>
                <a:off x="13564526" y="4187757"/>
                <a:ext cx="111858" cy="110629"/>
              </a:xfrm>
              <a:custGeom>
                <a:avLst/>
                <a:gdLst>
                  <a:gd name="connsiteX0" fmla="*/ 115727 w 111858"/>
                  <a:gd name="connsiteY0" fmla="*/ 56491 h 110629"/>
                  <a:gd name="connsiteX1" fmla="*/ 59797 w 111858"/>
                  <a:gd name="connsiteY1" fmla="*/ 111806 h 110629"/>
                  <a:gd name="connsiteX2" fmla="*/ 3868 w 111858"/>
                  <a:gd name="connsiteY2" fmla="*/ 56491 h 110629"/>
                  <a:gd name="connsiteX3" fmla="*/ 59797 w 111858"/>
                  <a:gd name="connsiteY3" fmla="*/ 1176 h 110629"/>
                  <a:gd name="connsiteX4" fmla="*/ 115727 w 111858"/>
                  <a:gd name="connsiteY4" fmla="*/ 56491 h 110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858" h="110629">
                    <a:moveTo>
                      <a:pt x="115727" y="56491"/>
                    </a:moveTo>
                    <a:cubicBezTo>
                      <a:pt x="115727" y="87041"/>
                      <a:pt x="90687" y="111806"/>
                      <a:pt x="59797" y="111806"/>
                    </a:cubicBezTo>
                    <a:cubicBezTo>
                      <a:pt x="28908" y="111806"/>
                      <a:pt x="3868" y="87041"/>
                      <a:pt x="3868" y="56491"/>
                    </a:cubicBezTo>
                    <a:cubicBezTo>
                      <a:pt x="3868" y="25942"/>
                      <a:pt x="28908" y="1176"/>
                      <a:pt x="59797" y="1176"/>
                    </a:cubicBezTo>
                    <a:cubicBezTo>
                      <a:pt x="90687" y="1176"/>
                      <a:pt x="115727" y="25942"/>
                      <a:pt x="115727" y="56491"/>
                    </a:cubicBezTo>
                    <a:close/>
                  </a:path>
                </a:pathLst>
              </a:custGeom>
              <a:solidFill>
                <a:srgbClr val="FFD26C"/>
              </a:solidFill>
              <a:ln w="3821" cap="flat">
                <a:noFill/>
                <a:prstDash val="solid"/>
                <a:miter/>
              </a:ln>
            </p:spPr>
            <p:txBody>
              <a:bodyPr rtlCol="0" anchor="ctr"/>
              <a:lstStyle/>
              <a:p>
                <a:endParaRPr lang="fr-FR"/>
              </a:p>
            </p:txBody>
          </p:sp>
          <p:sp>
            <p:nvSpPr>
              <p:cNvPr id="1843" name="Forme libre 1842">
                <a:extLst>
                  <a:ext uri="{FF2B5EF4-FFF2-40B4-BE49-F238E27FC236}">
                    <a16:creationId xmlns:a16="http://schemas.microsoft.com/office/drawing/2014/main" id="{9EFB446B-04B1-0A04-FAF7-365C0F7754FC}"/>
                  </a:ext>
                </a:extLst>
              </p:cNvPr>
              <p:cNvSpPr/>
              <p:nvPr/>
            </p:nvSpPr>
            <p:spPr>
              <a:xfrm>
                <a:off x="13590959" y="4213698"/>
                <a:ext cx="58993" cy="58748"/>
              </a:xfrm>
              <a:custGeom>
                <a:avLst/>
                <a:gdLst>
                  <a:gd name="connsiteX0" fmla="*/ 33365 w 58993"/>
                  <a:gd name="connsiteY0" fmla="*/ 59924 h 58748"/>
                  <a:gd name="connsiteX1" fmla="*/ 3868 w 58993"/>
                  <a:gd name="connsiteY1" fmla="*/ 30550 h 58748"/>
                  <a:gd name="connsiteX2" fmla="*/ 33365 w 58993"/>
                  <a:gd name="connsiteY2" fmla="*/ 1176 h 58748"/>
                  <a:gd name="connsiteX3" fmla="*/ 62862 w 58993"/>
                  <a:gd name="connsiteY3" fmla="*/ 30550 h 58748"/>
                  <a:gd name="connsiteX4" fmla="*/ 33365 w 58993"/>
                  <a:gd name="connsiteY4" fmla="*/ 59924 h 58748"/>
                  <a:gd name="connsiteX5" fmla="*/ 33365 w 58993"/>
                  <a:gd name="connsiteY5" fmla="*/ 4610 h 58748"/>
                  <a:gd name="connsiteX6" fmla="*/ 7316 w 58993"/>
                  <a:gd name="connsiteY6" fmla="*/ 30550 h 58748"/>
                  <a:gd name="connsiteX7" fmla="*/ 33365 w 58993"/>
                  <a:gd name="connsiteY7" fmla="*/ 56491 h 58748"/>
                  <a:gd name="connsiteX8" fmla="*/ 59414 w 58993"/>
                  <a:gd name="connsiteY8" fmla="*/ 30550 h 58748"/>
                  <a:gd name="connsiteX9" fmla="*/ 33365 w 58993"/>
                  <a:gd name="connsiteY9" fmla="*/ 4610 h 58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93" h="58748">
                    <a:moveTo>
                      <a:pt x="33365" y="59924"/>
                    </a:moveTo>
                    <a:cubicBezTo>
                      <a:pt x="17276" y="59924"/>
                      <a:pt x="3868" y="46954"/>
                      <a:pt x="3868" y="30550"/>
                    </a:cubicBezTo>
                    <a:cubicBezTo>
                      <a:pt x="3868" y="14528"/>
                      <a:pt x="16893" y="1176"/>
                      <a:pt x="33365" y="1176"/>
                    </a:cubicBezTo>
                    <a:cubicBezTo>
                      <a:pt x="49454" y="1176"/>
                      <a:pt x="62862" y="14147"/>
                      <a:pt x="62862" y="30550"/>
                    </a:cubicBezTo>
                    <a:cubicBezTo>
                      <a:pt x="62862" y="46954"/>
                      <a:pt x="49454" y="59924"/>
                      <a:pt x="33365" y="59924"/>
                    </a:cubicBezTo>
                    <a:close/>
                    <a:moveTo>
                      <a:pt x="33365" y="4610"/>
                    </a:moveTo>
                    <a:cubicBezTo>
                      <a:pt x="19191" y="4610"/>
                      <a:pt x="7316" y="16436"/>
                      <a:pt x="7316" y="30550"/>
                    </a:cubicBezTo>
                    <a:cubicBezTo>
                      <a:pt x="7316" y="44665"/>
                      <a:pt x="19191" y="56491"/>
                      <a:pt x="33365" y="56491"/>
                    </a:cubicBezTo>
                    <a:cubicBezTo>
                      <a:pt x="47539" y="56491"/>
                      <a:pt x="59414" y="44665"/>
                      <a:pt x="59414" y="30550"/>
                    </a:cubicBezTo>
                    <a:cubicBezTo>
                      <a:pt x="59414" y="16436"/>
                      <a:pt x="47539" y="4610"/>
                      <a:pt x="33365" y="4610"/>
                    </a:cubicBezTo>
                    <a:close/>
                  </a:path>
                </a:pathLst>
              </a:custGeom>
              <a:solidFill>
                <a:srgbClr val="000000"/>
              </a:solidFill>
              <a:ln w="3821" cap="flat">
                <a:noFill/>
                <a:prstDash val="solid"/>
                <a:miter/>
              </a:ln>
            </p:spPr>
            <p:txBody>
              <a:bodyPr rtlCol="0" anchor="ctr"/>
              <a:lstStyle/>
              <a:p>
                <a:endParaRPr lang="fr-FR"/>
              </a:p>
            </p:txBody>
          </p:sp>
          <p:sp>
            <p:nvSpPr>
              <p:cNvPr id="1844" name="Forme libre 1843">
                <a:extLst>
                  <a:ext uri="{FF2B5EF4-FFF2-40B4-BE49-F238E27FC236}">
                    <a16:creationId xmlns:a16="http://schemas.microsoft.com/office/drawing/2014/main" id="{683A6BBB-B4B1-6B51-701E-AA0FA14F5F4A}"/>
                  </a:ext>
                </a:extLst>
              </p:cNvPr>
              <p:cNvSpPr/>
              <p:nvPr/>
            </p:nvSpPr>
            <p:spPr>
              <a:xfrm>
                <a:off x="13572571" y="4270539"/>
                <a:ext cx="95385" cy="64089"/>
              </a:xfrm>
              <a:custGeom>
                <a:avLst/>
                <a:gdLst>
                  <a:gd name="connsiteX0" fmla="*/ 51753 w 95385"/>
                  <a:gd name="connsiteY0" fmla="*/ 1192 h 64089"/>
                  <a:gd name="connsiteX1" fmla="*/ 3868 w 95385"/>
                  <a:gd name="connsiteY1" fmla="*/ 48877 h 64089"/>
                  <a:gd name="connsiteX2" fmla="*/ 20341 w 95385"/>
                  <a:gd name="connsiteY2" fmla="*/ 65281 h 64089"/>
                  <a:gd name="connsiteX3" fmla="*/ 82782 w 95385"/>
                  <a:gd name="connsiteY3" fmla="*/ 65281 h 64089"/>
                  <a:gd name="connsiteX4" fmla="*/ 99254 w 95385"/>
                  <a:gd name="connsiteY4" fmla="*/ 48877 h 64089"/>
                  <a:gd name="connsiteX5" fmla="*/ 51753 w 95385"/>
                  <a:gd name="connsiteY5" fmla="*/ 1192 h 64089"/>
                  <a:gd name="connsiteX6" fmla="*/ 51753 w 95385"/>
                  <a:gd name="connsiteY6" fmla="*/ 1192 h 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385" h="64089">
                    <a:moveTo>
                      <a:pt x="51753" y="1192"/>
                    </a:moveTo>
                    <a:cubicBezTo>
                      <a:pt x="25321" y="1192"/>
                      <a:pt x="3868" y="22555"/>
                      <a:pt x="3868" y="48877"/>
                    </a:cubicBezTo>
                    <a:cubicBezTo>
                      <a:pt x="3868" y="58033"/>
                      <a:pt x="11146" y="65281"/>
                      <a:pt x="20341" y="65281"/>
                    </a:cubicBezTo>
                    <a:lnTo>
                      <a:pt x="82782" y="65281"/>
                    </a:lnTo>
                    <a:cubicBezTo>
                      <a:pt x="91976" y="65281"/>
                      <a:pt x="99254" y="58033"/>
                      <a:pt x="99254" y="48877"/>
                    </a:cubicBezTo>
                    <a:cubicBezTo>
                      <a:pt x="99254" y="22555"/>
                      <a:pt x="78185" y="1192"/>
                      <a:pt x="51753" y="1192"/>
                    </a:cubicBezTo>
                    <a:lnTo>
                      <a:pt x="51753" y="1192"/>
                    </a:lnTo>
                    <a:close/>
                  </a:path>
                </a:pathLst>
              </a:custGeom>
              <a:solidFill>
                <a:srgbClr val="FFD26C"/>
              </a:solidFill>
              <a:ln w="3821" cap="flat">
                <a:noFill/>
                <a:prstDash val="solid"/>
                <a:miter/>
              </a:ln>
            </p:spPr>
            <p:txBody>
              <a:bodyPr rtlCol="0" anchor="ctr"/>
              <a:lstStyle/>
              <a:p>
                <a:endParaRPr lang="fr-FR"/>
              </a:p>
            </p:txBody>
          </p:sp>
          <p:sp>
            <p:nvSpPr>
              <p:cNvPr id="1845" name="Forme libre 1844">
                <a:extLst>
                  <a:ext uri="{FF2B5EF4-FFF2-40B4-BE49-F238E27FC236}">
                    <a16:creationId xmlns:a16="http://schemas.microsoft.com/office/drawing/2014/main" id="{1EF7532F-9D37-5DE2-7AE5-F16D7838FAC8}"/>
                  </a:ext>
                </a:extLst>
              </p:cNvPr>
              <p:cNvSpPr/>
              <p:nvPr/>
            </p:nvSpPr>
            <p:spPr>
              <a:xfrm>
                <a:off x="13570656" y="4269013"/>
                <a:ext cx="98846" cy="67522"/>
              </a:xfrm>
              <a:custGeom>
                <a:avLst/>
                <a:gdLst>
                  <a:gd name="connsiteX0" fmla="*/ 84698 w 98846"/>
                  <a:gd name="connsiteY0" fmla="*/ 68714 h 67522"/>
                  <a:gd name="connsiteX1" fmla="*/ 22256 w 98846"/>
                  <a:gd name="connsiteY1" fmla="*/ 68714 h 67522"/>
                  <a:gd name="connsiteX2" fmla="*/ 3868 w 98846"/>
                  <a:gd name="connsiteY2" fmla="*/ 50403 h 67522"/>
                  <a:gd name="connsiteX3" fmla="*/ 53285 w 98846"/>
                  <a:gd name="connsiteY3" fmla="*/ 1192 h 67522"/>
                  <a:gd name="connsiteX4" fmla="*/ 102702 w 98846"/>
                  <a:gd name="connsiteY4" fmla="*/ 50403 h 67522"/>
                  <a:gd name="connsiteX5" fmla="*/ 84698 w 98846"/>
                  <a:gd name="connsiteY5" fmla="*/ 68714 h 67522"/>
                  <a:gd name="connsiteX6" fmla="*/ 53668 w 98846"/>
                  <a:gd name="connsiteY6" fmla="*/ 4625 h 67522"/>
                  <a:gd name="connsiteX7" fmla="*/ 7699 w 98846"/>
                  <a:gd name="connsiteY7" fmla="*/ 50403 h 67522"/>
                  <a:gd name="connsiteX8" fmla="*/ 22639 w 98846"/>
                  <a:gd name="connsiteY8" fmla="*/ 65281 h 67522"/>
                  <a:gd name="connsiteX9" fmla="*/ 85080 w 98846"/>
                  <a:gd name="connsiteY9" fmla="*/ 65281 h 67522"/>
                  <a:gd name="connsiteX10" fmla="*/ 100021 w 98846"/>
                  <a:gd name="connsiteY10" fmla="*/ 50403 h 67522"/>
                  <a:gd name="connsiteX11" fmla="*/ 53668 w 98846"/>
                  <a:gd name="connsiteY11" fmla="*/ 4625 h 67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46" h="67522">
                    <a:moveTo>
                      <a:pt x="84698" y="68714"/>
                    </a:moveTo>
                    <a:lnTo>
                      <a:pt x="22256" y="68714"/>
                    </a:lnTo>
                    <a:cubicBezTo>
                      <a:pt x="12296" y="68714"/>
                      <a:pt x="3868" y="60703"/>
                      <a:pt x="3868" y="50403"/>
                    </a:cubicBezTo>
                    <a:cubicBezTo>
                      <a:pt x="3868" y="23318"/>
                      <a:pt x="26087" y="1192"/>
                      <a:pt x="53285" y="1192"/>
                    </a:cubicBezTo>
                    <a:cubicBezTo>
                      <a:pt x="80483" y="1192"/>
                      <a:pt x="102702" y="23318"/>
                      <a:pt x="102702" y="50403"/>
                    </a:cubicBezTo>
                    <a:cubicBezTo>
                      <a:pt x="103085" y="60322"/>
                      <a:pt x="94657" y="68714"/>
                      <a:pt x="84698" y="68714"/>
                    </a:cubicBezTo>
                    <a:close/>
                    <a:moveTo>
                      <a:pt x="53668" y="4625"/>
                    </a:moveTo>
                    <a:cubicBezTo>
                      <a:pt x="28385" y="4625"/>
                      <a:pt x="7699" y="25225"/>
                      <a:pt x="7699" y="50403"/>
                    </a:cubicBezTo>
                    <a:cubicBezTo>
                      <a:pt x="7699" y="58414"/>
                      <a:pt x="14211" y="65281"/>
                      <a:pt x="22639" y="65281"/>
                    </a:cubicBezTo>
                    <a:lnTo>
                      <a:pt x="85080" y="65281"/>
                    </a:lnTo>
                    <a:cubicBezTo>
                      <a:pt x="93125" y="65281"/>
                      <a:pt x="100021" y="58796"/>
                      <a:pt x="100021" y="50403"/>
                    </a:cubicBezTo>
                    <a:cubicBezTo>
                      <a:pt x="99637" y="25225"/>
                      <a:pt x="78952" y="4625"/>
                      <a:pt x="53668" y="4625"/>
                    </a:cubicBezTo>
                    <a:close/>
                  </a:path>
                </a:pathLst>
              </a:custGeom>
              <a:solidFill>
                <a:srgbClr val="000000"/>
              </a:solidFill>
              <a:ln w="3821" cap="flat">
                <a:noFill/>
                <a:prstDash val="solid"/>
                <a:miter/>
              </a:ln>
            </p:spPr>
            <p:txBody>
              <a:bodyPr rtlCol="0" anchor="ctr"/>
              <a:lstStyle/>
              <a:p>
                <a:endParaRPr lang="fr-FR"/>
              </a:p>
            </p:txBody>
          </p:sp>
        </p:grpSp>
        <p:grpSp>
          <p:nvGrpSpPr>
            <p:cNvPr id="1846" name="Graphique 2">
              <a:extLst>
                <a:ext uri="{FF2B5EF4-FFF2-40B4-BE49-F238E27FC236}">
                  <a16:creationId xmlns:a16="http://schemas.microsoft.com/office/drawing/2014/main" id="{5F9AD1E0-E856-55B0-6039-9EF587106BA5}"/>
                </a:ext>
              </a:extLst>
            </p:cNvPr>
            <p:cNvGrpSpPr/>
            <p:nvPr/>
          </p:nvGrpSpPr>
          <p:grpSpPr>
            <a:xfrm>
              <a:off x="13701757" y="4262615"/>
              <a:ext cx="278675" cy="29747"/>
              <a:chOff x="13701757" y="4262615"/>
              <a:chExt cx="278675" cy="29747"/>
            </a:xfrm>
            <a:solidFill>
              <a:srgbClr val="000000"/>
            </a:solidFill>
          </p:grpSpPr>
          <p:grpSp>
            <p:nvGrpSpPr>
              <p:cNvPr id="1847" name="Graphique 2">
                <a:extLst>
                  <a:ext uri="{FF2B5EF4-FFF2-40B4-BE49-F238E27FC236}">
                    <a16:creationId xmlns:a16="http://schemas.microsoft.com/office/drawing/2014/main" id="{B302B85E-8C95-CF60-95DC-5267938DCB33}"/>
                  </a:ext>
                </a:extLst>
              </p:cNvPr>
              <p:cNvGrpSpPr/>
              <p:nvPr/>
            </p:nvGrpSpPr>
            <p:grpSpPr>
              <a:xfrm>
                <a:off x="13701757" y="4262615"/>
                <a:ext cx="165860" cy="29747"/>
                <a:chOff x="13701757" y="4262615"/>
                <a:chExt cx="165860" cy="29747"/>
              </a:xfrm>
              <a:solidFill>
                <a:srgbClr val="000000"/>
              </a:solidFill>
            </p:grpSpPr>
            <p:sp>
              <p:nvSpPr>
                <p:cNvPr id="1848" name="Forme libre 1847">
                  <a:extLst>
                    <a:ext uri="{FF2B5EF4-FFF2-40B4-BE49-F238E27FC236}">
                      <a16:creationId xmlns:a16="http://schemas.microsoft.com/office/drawing/2014/main" id="{DAAA49D2-DD8D-A1E5-35B7-3236DEC3B653}"/>
                    </a:ext>
                  </a:extLst>
                </p:cNvPr>
                <p:cNvSpPr/>
                <p:nvPr/>
              </p:nvSpPr>
              <p:spPr>
                <a:xfrm>
                  <a:off x="13703625" y="4264498"/>
                  <a:ext cx="162125" cy="25981"/>
                </a:xfrm>
                <a:custGeom>
                  <a:avLst/>
                  <a:gdLst>
                    <a:gd name="connsiteX0" fmla="*/ 153790 w 162125"/>
                    <a:gd name="connsiteY0" fmla="*/ 1239 h 25981"/>
                    <a:gd name="connsiteX1" fmla="*/ 16320 w 162125"/>
                    <a:gd name="connsiteY1" fmla="*/ 1239 h 25981"/>
                    <a:gd name="connsiteX2" fmla="*/ 3993 w 162125"/>
                    <a:gd name="connsiteY2" fmla="*/ 13665 h 25981"/>
                    <a:gd name="connsiteX3" fmla="*/ 3993 w 162125"/>
                    <a:gd name="connsiteY3" fmla="*/ 14795 h 25981"/>
                    <a:gd name="connsiteX4" fmla="*/ 16320 w 162125"/>
                    <a:gd name="connsiteY4" fmla="*/ 27221 h 25981"/>
                    <a:gd name="connsiteX5" fmla="*/ 153790 w 162125"/>
                    <a:gd name="connsiteY5" fmla="*/ 27221 h 25981"/>
                    <a:gd name="connsiteX6" fmla="*/ 166118 w 162125"/>
                    <a:gd name="connsiteY6" fmla="*/ 14795 h 25981"/>
                    <a:gd name="connsiteX7" fmla="*/ 166118 w 162125"/>
                    <a:gd name="connsiteY7" fmla="*/ 13665 h 25981"/>
                    <a:gd name="connsiteX8" fmla="*/ 153790 w 162125"/>
                    <a:gd name="connsiteY8" fmla="*/ 1239 h 2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125" h="25981">
                      <a:moveTo>
                        <a:pt x="153790" y="1239"/>
                      </a:moveTo>
                      <a:lnTo>
                        <a:pt x="16320" y="1239"/>
                      </a:lnTo>
                      <a:cubicBezTo>
                        <a:pt x="9596" y="1239"/>
                        <a:pt x="3993" y="6887"/>
                        <a:pt x="3993" y="13665"/>
                      </a:cubicBezTo>
                      <a:lnTo>
                        <a:pt x="3993" y="14795"/>
                      </a:lnTo>
                      <a:cubicBezTo>
                        <a:pt x="3993" y="21573"/>
                        <a:pt x="9596" y="27221"/>
                        <a:pt x="16320" y="27221"/>
                      </a:cubicBezTo>
                      <a:lnTo>
                        <a:pt x="153790" y="27221"/>
                      </a:lnTo>
                      <a:cubicBezTo>
                        <a:pt x="160514" y="27221"/>
                        <a:pt x="166118" y="21573"/>
                        <a:pt x="166118" y="14795"/>
                      </a:cubicBezTo>
                      <a:lnTo>
                        <a:pt x="166118" y="13665"/>
                      </a:lnTo>
                      <a:cubicBezTo>
                        <a:pt x="166118" y="6887"/>
                        <a:pt x="160514" y="1239"/>
                        <a:pt x="153790" y="1239"/>
                      </a:cubicBezTo>
                      <a:close/>
                    </a:path>
                  </a:pathLst>
                </a:custGeom>
                <a:solidFill>
                  <a:srgbClr val="000000"/>
                </a:solidFill>
                <a:ln w="3749" cap="flat">
                  <a:noFill/>
                  <a:prstDash val="solid"/>
                  <a:miter/>
                </a:ln>
              </p:spPr>
              <p:txBody>
                <a:bodyPr rtlCol="0" anchor="ctr"/>
                <a:lstStyle/>
                <a:p>
                  <a:endParaRPr lang="fr-FR"/>
                </a:p>
              </p:txBody>
            </p:sp>
            <p:sp>
              <p:nvSpPr>
                <p:cNvPr id="1849" name="Forme libre 1848">
                  <a:extLst>
                    <a:ext uri="{FF2B5EF4-FFF2-40B4-BE49-F238E27FC236}">
                      <a16:creationId xmlns:a16="http://schemas.microsoft.com/office/drawing/2014/main" id="{B8DCA202-83EA-368B-5620-340346090741}"/>
                    </a:ext>
                  </a:extLst>
                </p:cNvPr>
                <p:cNvSpPr/>
                <p:nvPr/>
              </p:nvSpPr>
              <p:spPr>
                <a:xfrm>
                  <a:off x="13701757" y="4262615"/>
                  <a:ext cx="165860" cy="29747"/>
                </a:xfrm>
                <a:custGeom>
                  <a:avLst/>
                  <a:gdLst>
                    <a:gd name="connsiteX0" fmla="*/ 155658 w 165860"/>
                    <a:gd name="connsiteY0" fmla="*/ 30986 h 29747"/>
                    <a:gd name="connsiteX1" fmla="*/ 18188 w 165860"/>
                    <a:gd name="connsiteY1" fmla="*/ 30986 h 29747"/>
                    <a:gd name="connsiteX2" fmla="*/ 3993 w 165860"/>
                    <a:gd name="connsiteY2" fmla="*/ 16678 h 29747"/>
                    <a:gd name="connsiteX3" fmla="*/ 3993 w 165860"/>
                    <a:gd name="connsiteY3" fmla="*/ 15548 h 29747"/>
                    <a:gd name="connsiteX4" fmla="*/ 18188 w 165860"/>
                    <a:gd name="connsiteY4" fmla="*/ 1239 h 29747"/>
                    <a:gd name="connsiteX5" fmla="*/ 155658 w 165860"/>
                    <a:gd name="connsiteY5" fmla="*/ 1239 h 29747"/>
                    <a:gd name="connsiteX6" fmla="*/ 169853 w 165860"/>
                    <a:gd name="connsiteY6" fmla="*/ 15548 h 29747"/>
                    <a:gd name="connsiteX7" fmla="*/ 169853 w 165860"/>
                    <a:gd name="connsiteY7" fmla="*/ 16678 h 29747"/>
                    <a:gd name="connsiteX8" fmla="*/ 155658 w 165860"/>
                    <a:gd name="connsiteY8" fmla="*/ 30986 h 29747"/>
                    <a:gd name="connsiteX9" fmla="*/ 18188 w 165860"/>
                    <a:gd name="connsiteY9" fmla="*/ 4628 h 29747"/>
                    <a:gd name="connsiteX10" fmla="*/ 7355 w 165860"/>
                    <a:gd name="connsiteY10" fmla="*/ 15548 h 29747"/>
                    <a:gd name="connsiteX11" fmla="*/ 7355 w 165860"/>
                    <a:gd name="connsiteY11" fmla="*/ 16678 h 29747"/>
                    <a:gd name="connsiteX12" fmla="*/ 18188 w 165860"/>
                    <a:gd name="connsiteY12" fmla="*/ 27597 h 29747"/>
                    <a:gd name="connsiteX13" fmla="*/ 155658 w 165860"/>
                    <a:gd name="connsiteY13" fmla="*/ 27597 h 29747"/>
                    <a:gd name="connsiteX14" fmla="*/ 166491 w 165860"/>
                    <a:gd name="connsiteY14" fmla="*/ 16678 h 29747"/>
                    <a:gd name="connsiteX15" fmla="*/ 166491 w 165860"/>
                    <a:gd name="connsiteY15" fmla="*/ 15548 h 29747"/>
                    <a:gd name="connsiteX16" fmla="*/ 155658 w 165860"/>
                    <a:gd name="connsiteY16" fmla="*/ 4628 h 29747"/>
                    <a:gd name="connsiteX17" fmla="*/ 18188 w 165860"/>
                    <a:gd name="connsiteY17" fmla="*/ 4628 h 29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860" h="29747">
                      <a:moveTo>
                        <a:pt x="155658" y="30986"/>
                      </a:moveTo>
                      <a:lnTo>
                        <a:pt x="18188" y="30986"/>
                      </a:lnTo>
                      <a:cubicBezTo>
                        <a:pt x="10343" y="30986"/>
                        <a:pt x="3993" y="24585"/>
                        <a:pt x="3993" y="16678"/>
                      </a:cubicBezTo>
                      <a:lnTo>
                        <a:pt x="3993" y="15548"/>
                      </a:lnTo>
                      <a:cubicBezTo>
                        <a:pt x="3993" y="7640"/>
                        <a:pt x="10343" y="1239"/>
                        <a:pt x="18188" y="1239"/>
                      </a:cubicBezTo>
                      <a:lnTo>
                        <a:pt x="155658" y="1239"/>
                      </a:lnTo>
                      <a:cubicBezTo>
                        <a:pt x="163502" y="1239"/>
                        <a:pt x="169853" y="7640"/>
                        <a:pt x="169853" y="15548"/>
                      </a:cubicBezTo>
                      <a:lnTo>
                        <a:pt x="169853" y="16678"/>
                      </a:lnTo>
                      <a:cubicBezTo>
                        <a:pt x="169479" y="24585"/>
                        <a:pt x="163502" y="30986"/>
                        <a:pt x="155658" y="30986"/>
                      </a:cubicBezTo>
                      <a:close/>
                      <a:moveTo>
                        <a:pt x="18188" y="4628"/>
                      </a:moveTo>
                      <a:cubicBezTo>
                        <a:pt x="12211" y="4628"/>
                        <a:pt x="7355" y="9523"/>
                        <a:pt x="7355" y="15548"/>
                      </a:cubicBezTo>
                      <a:lnTo>
                        <a:pt x="7355" y="16678"/>
                      </a:lnTo>
                      <a:cubicBezTo>
                        <a:pt x="7355" y="22702"/>
                        <a:pt x="12211" y="27597"/>
                        <a:pt x="18188" y="27597"/>
                      </a:cubicBezTo>
                      <a:lnTo>
                        <a:pt x="155658" y="27597"/>
                      </a:lnTo>
                      <a:cubicBezTo>
                        <a:pt x="161634" y="27597"/>
                        <a:pt x="166491" y="22702"/>
                        <a:pt x="166491" y="16678"/>
                      </a:cubicBezTo>
                      <a:lnTo>
                        <a:pt x="166491" y="15548"/>
                      </a:lnTo>
                      <a:cubicBezTo>
                        <a:pt x="166491" y="9523"/>
                        <a:pt x="161634" y="4628"/>
                        <a:pt x="155658" y="4628"/>
                      </a:cubicBezTo>
                      <a:lnTo>
                        <a:pt x="18188" y="4628"/>
                      </a:lnTo>
                      <a:close/>
                    </a:path>
                  </a:pathLst>
                </a:custGeom>
                <a:solidFill>
                  <a:srgbClr val="000000"/>
                </a:solidFill>
                <a:ln w="3749" cap="flat">
                  <a:noFill/>
                  <a:prstDash val="solid"/>
                  <a:miter/>
                </a:ln>
              </p:spPr>
              <p:txBody>
                <a:bodyPr rtlCol="0" anchor="ctr"/>
                <a:lstStyle/>
                <a:p>
                  <a:endParaRPr lang="fr-FR"/>
                </a:p>
              </p:txBody>
            </p:sp>
          </p:grpSp>
          <p:grpSp>
            <p:nvGrpSpPr>
              <p:cNvPr id="1850" name="Graphique 2">
                <a:extLst>
                  <a:ext uri="{FF2B5EF4-FFF2-40B4-BE49-F238E27FC236}">
                    <a16:creationId xmlns:a16="http://schemas.microsoft.com/office/drawing/2014/main" id="{CAF79313-9E6A-4AB7-6F6D-B0D5A928F273}"/>
                  </a:ext>
                </a:extLst>
              </p:cNvPr>
              <p:cNvGrpSpPr/>
              <p:nvPr/>
            </p:nvGrpSpPr>
            <p:grpSpPr>
              <a:xfrm>
                <a:off x="13889284" y="4262992"/>
                <a:ext cx="91148" cy="29370"/>
                <a:chOff x="13889284" y="4262992"/>
                <a:chExt cx="91148" cy="29370"/>
              </a:xfrm>
              <a:solidFill>
                <a:srgbClr val="000000"/>
              </a:solidFill>
            </p:grpSpPr>
            <p:sp>
              <p:nvSpPr>
                <p:cNvPr id="1851" name="Forme libre 1850">
                  <a:extLst>
                    <a:ext uri="{FF2B5EF4-FFF2-40B4-BE49-F238E27FC236}">
                      <a16:creationId xmlns:a16="http://schemas.microsoft.com/office/drawing/2014/main" id="{F6697BE7-E200-38C3-321E-F0B8BC5B4E96}"/>
                    </a:ext>
                  </a:extLst>
                </p:cNvPr>
                <p:cNvSpPr/>
                <p:nvPr/>
              </p:nvSpPr>
              <p:spPr>
                <a:xfrm>
                  <a:off x="13890778" y="4264498"/>
                  <a:ext cx="88159" cy="26358"/>
                </a:xfrm>
                <a:custGeom>
                  <a:avLst/>
                  <a:gdLst>
                    <a:gd name="connsiteX0" fmla="*/ 79116 w 88159"/>
                    <a:gd name="connsiteY0" fmla="*/ 1239 h 26358"/>
                    <a:gd name="connsiteX1" fmla="*/ 17106 w 88159"/>
                    <a:gd name="connsiteY1" fmla="*/ 1239 h 26358"/>
                    <a:gd name="connsiteX2" fmla="*/ 4031 w 88159"/>
                    <a:gd name="connsiteY2" fmla="*/ 14418 h 26358"/>
                    <a:gd name="connsiteX3" fmla="*/ 17106 w 88159"/>
                    <a:gd name="connsiteY3" fmla="*/ 27598 h 26358"/>
                    <a:gd name="connsiteX4" fmla="*/ 79116 w 88159"/>
                    <a:gd name="connsiteY4" fmla="*/ 27598 h 26358"/>
                    <a:gd name="connsiteX5" fmla="*/ 92191 w 88159"/>
                    <a:gd name="connsiteY5" fmla="*/ 14418 h 26358"/>
                    <a:gd name="connsiteX6" fmla="*/ 79116 w 88159"/>
                    <a:gd name="connsiteY6" fmla="*/ 1239 h 2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159" h="26358">
                      <a:moveTo>
                        <a:pt x="79116" y="1239"/>
                      </a:moveTo>
                      <a:lnTo>
                        <a:pt x="17106" y="1239"/>
                      </a:lnTo>
                      <a:cubicBezTo>
                        <a:pt x="10008" y="1239"/>
                        <a:pt x="4031" y="7264"/>
                        <a:pt x="4031" y="14418"/>
                      </a:cubicBezTo>
                      <a:cubicBezTo>
                        <a:pt x="4031" y="21573"/>
                        <a:pt x="10008" y="27598"/>
                        <a:pt x="17106" y="27598"/>
                      </a:cubicBezTo>
                      <a:lnTo>
                        <a:pt x="79116" y="27598"/>
                      </a:lnTo>
                      <a:cubicBezTo>
                        <a:pt x="86214" y="27598"/>
                        <a:pt x="92191" y="21573"/>
                        <a:pt x="92191" y="14418"/>
                      </a:cubicBezTo>
                      <a:cubicBezTo>
                        <a:pt x="92191" y="7264"/>
                        <a:pt x="86214" y="1239"/>
                        <a:pt x="79116" y="1239"/>
                      </a:cubicBezTo>
                      <a:close/>
                    </a:path>
                  </a:pathLst>
                </a:custGeom>
                <a:solidFill>
                  <a:srgbClr val="000000"/>
                </a:solidFill>
                <a:ln w="3749" cap="flat">
                  <a:noFill/>
                  <a:prstDash val="solid"/>
                  <a:miter/>
                </a:ln>
              </p:spPr>
              <p:txBody>
                <a:bodyPr rtlCol="0" anchor="ctr"/>
                <a:lstStyle/>
                <a:p>
                  <a:endParaRPr lang="fr-FR"/>
                </a:p>
              </p:txBody>
            </p:sp>
            <p:sp>
              <p:nvSpPr>
                <p:cNvPr id="1852" name="Forme libre 1851">
                  <a:extLst>
                    <a:ext uri="{FF2B5EF4-FFF2-40B4-BE49-F238E27FC236}">
                      <a16:creationId xmlns:a16="http://schemas.microsoft.com/office/drawing/2014/main" id="{0D7439B1-6C3D-7685-EB15-8EB1546A0A43}"/>
                    </a:ext>
                  </a:extLst>
                </p:cNvPr>
                <p:cNvSpPr/>
                <p:nvPr/>
              </p:nvSpPr>
              <p:spPr>
                <a:xfrm>
                  <a:off x="13889284" y="4262992"/>
                  <a:ext cx="91148" cy="29370"/>
                </a:xfrm>
                <a:custGeom>
                  <a:avLst/>
                  <a:gdLst>
                    <a:gd name="connsiteX0" fmla="*/ 80611 w 91148"/>
                    <a:gd name="connsiteY0" fmla="*/ 30610 h 29370"/>
                    <a:gd name="connsiteX1" fmla="*/ 18601 w 91148"/>
                    <a:gd name="connsiteY1" fmla="*/ 30610 h 29370"/>
                    <a:gd name="connsiteX2" fmla="*/ 4031 w 91148"/>
                    <a:gd name="connsiteY2" fmla="*/ 15924 h 29370"/>
                    <a:gd name="connsiteX3" fmla="*/ 18601 w 91148"/>
                    <a:gd name="connsiteY3" fmla="*/ 1239 h 29370"/>
                    <a:gd name="connsiteX4" fmla="*/ 80611 w 91148"/>
                    <a:gd name="connsiteY4" fmla="*/ 1239 h 29370"/>
                    <a:gd name="connsiteX5" fmla="*/ 95180 w 91148"/>
                    <a:gd name="connsiteY5" fmla="*/ 15924 h 29370"/>
                    <a:gd name="connsiteX6" fmla="*/ 80611 w 91148"/>
                    <a:gd name="connsiteY6" fmla="*/ 30610 h 29370"/>
                    <a:gd name="connsiteX7" fmla="*/ 18601 w 91148"/>
                    <a:gd name="connsiteY7" fmla="*/ 4251 h 29370"/>
                    <a:gd name="connsiteX8" fmla="*/ 7394 w 91148"/>
                    <a:gd name="connsiteY8" fmla="*/ 15548 h 29370"/>
                    <a:gd name="connsiteX9" fmla="*/ 18601 w 91148"/>
                    <a:gd name="connsiteY9" fmla="*/ 26844 h 29370"/>
                    <a:gd name="connsiteX10" fmla="*/ 80611 w 91148"/>
                    <a:gd name="connsiteY10" fmla="*/ 26844 h 29370"/>
                    <a:gd name="connsiteX11" fmla="*/ 91818 w 91148"/>
                    <a:gd name="connsiteY11" fmla="*/ 15548 h 29370"/>
                    <a:gd name="connsiteX12" fmla="*/ 80611 w 91148"/>
                    <a:gd name="connsiteY12" fmla="*/ 4251 h 29370"/>
                    <a:gd name="connsiteX13" fmla="*/ 18601 w 91148"/>
                    <a:gd name="connsiteY13" fmla="*/ 4251 h 29370"/>
                    <a:gd name="connsiteX14" fmla="*/ 18601 w 91148"/>
                    <a:gd name="connsiteY14" fmla="*/ 4251 h 2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148" h="29370">
                      <a:moveTo>
                        <a:pt x="80611" y="30610"/>
                      </a:moveTo>
                      <a:lnTo>
                        <a:pt x="18601" y="30610"/>
                      </a:lnTo>
                      <a:cubicBezTo>
                        <a:pt x="10382" y="30610"/>
                        <a:pt x="4031" y="23832"/>
                        <a:pt x="4031" y="15924"/>
                      </a:cubicBezTo>
                      <a:cubicBezTo>
                        <a:pt x="4031" y="7640"/>
                        <a:pt x="10755" y="1239"/>
                        <a:pt x="18601" y="1239"/>
                      </a:cubicBezTo>
                      <a:lnTo>
                        <a:pt x="80611" y="1239"/>
                      </a:lnTo>
                      <a:cubicBezTo>
                        <a:pt x="88830" y="1239"/>
                        <a:pt x="95180" y="8017"/>
                        <a:pt x="95180" y="15924"/>
                      </a:cubicBezTo>
                      <a:cubicBezTo>
                        <a:pt x="95180" y="23832"/>
                        <a:pt x="88830" y="30610"/>
                        <a:pt x="80611" y="30610"/>
                      </a:cubicBezTo>
                      <a:close/>
                      <a:moveTo>
                        <a:pt x="18601" y="4251"/>
                      </a:moveTo>
                      <a:cubicBezTo>
                        <a:pt x="12250" y="4251"/>
                        <a:pt x="7394" y="9523"/>
                        <a:pt x="7394" y="15548"/>
                      </a:cubicBezTo>
                      <a:cubicBezTo>
                        <a:pt x="7394" y="21949"/>
                        <a:pt x="12623" y="26844"/>
                        <a:pt x="18601" y="26844"/>
                      </a:cubicBezTo>
                      <a:lnTo>
                        <a:pt x="80611" y="26844"/>
                      </a:lnTo>
                      <a:cubicBezTo>
                        <a:pt x="86962" y="26844"/>
                        <a:pt x="91818" y="21573"/>
                        <a:pt x="91818" y="15548"/>
                      </a:cubicBezTo>
                      <a:cubicBezTo>
                        <a:pt x="91818" y="9146"/>
                        <a:pt x="86588" y="4251"/>
                        <a:pt x="80611" y="4251"/>
                      </a:cubicBezTo>
                      <a:lnTo>
                        <a:pt x="18601" y="4251"/>
                      </a:lnTo>
                      <a:lnTo>
                        <a:pt x="18601" y="4251"/>
                      </a:lnTo>
                      <a:close/>
                    </a:path>
                  </a:pathLst>
                </a:custGeom>
                <a:solidFill>
                  <a:srgbClr val="000000"/>
                </a:solidFill>
                <a:ln w="3749" cap="flat">
                  <a:noFill/>
                  <a:prstDash val="solid"/>
                  <a:miter/>
                </a:ln>
              </p:spPr>
              <p:txBody>
                <a:bodyPr rtlCol="0" anchor="ctr"/>
                <a:lstStyle/>
                <a:p>
                  <a:endParaRPr lang="fr-FR"/>
                </a:p>
              </p:txBody>
            </p:sp>
          </p:grpSp>
        </p:grpSp>
        <p:grpSp>
          <p:nvGrpSpPr>
            <p:cNvPr id="1853" name="Graphique 2">
              <a:extLst>
                <a:ext uri="{FF2B5EF4-FFF2-40B4-BE49-F238E27FC236}">
                  <a16:creationId xmlns:a16="http://schemas.microsoft.com/office/drawing/2014/main" id="{D93D278A-BA4C-6590-B504-83320A7AFBD2}"/>
                </a:ext>
              </a:extLst>
            </p:cNvPr>
            <p:cNvGrpSpPr/>
            <p:nvPr/>
          </p:nvGrpSpPr>
          <p:grpSpPr>
            <a:xfrm>
              <a:off x="14086409" y="4293957"/>
              <a:ext cx="67885" cy="67878"/>
              <a:chOff x="14086409" y="4293957"/>
              <a:chExt cx="67885" cy="67878"/>
            </a:xfrm>
          </p:grpSpPr>
          <p:sp>
            <p:nvSpPr>
              <p:cNvPr id="1854" name="Forme libre 1853">
                <a:extLst>
                  <a:ext uri="{FF2B5EF4-FFF2-40B4-BE49-F238E27FC236}">
                    <a16:creationId xmlns:a16="http://schemas.microsoft.com/office/drawing/2014/main" id="{C5F1B3CF-A0B1-AAF5-B96E-0F5507D39D25}"/>
                  </a:ext>
                </a:extLst>
              </p:cNvPr>
              <p:cNvSpPr/>
              <p:nvPr/>
            </p:nvSpPr>
            <p:spPr>
              <a:xfrm>
                <a:off x="14088338" y="4295885"/>
                <a:ext cx="64027" cy="64022"/>
              </a:xfrm>
              <a:custGeom>
                <a:avLst/>
                <a:gdLst>
                  <a:gd name="connsiteX0" fmla="*/ 68651 w 64027"/>
                  <a:gd name="connsiteY0" fmla="*/ 33308 h 64022"/>
                  <a:gd name="connsiteX1" fmla="*/ 36637 w 64027"/>
                  <a:gd name="connsiteY1" fmla="*/ 65319 h 64022"/>
                  <a:gd name="connsiteX2" fmla="*/ 4623 w 64027"/>
                  <a:gd name="connsiteY2" fmla="*/ 33308 h 64022"/>
                  <a:gd name="connsiteX3" fmla="*/ 36637 w 64027"/>
                  <a:gd name="connsiteY3" fmla="*/ 1297 h 64022"/>
                  <a:gd name="connsiteX4" fmla="*/ 68651 w 64027"/>
                  <a:gd name="connsiteY4" fmla="*/ 33308 h 64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027" h="64022">
                    <a:moveTo>
                      <a:pt x="68651" y="33308"/>
                    </a:moveTo>
                    <a:cubicBezTo>
                      <a:pt x="68651" y="50987"/>
                      <a:pt x="54318" y="65319"/>
                      <a:pt x="36637" y="65319"/>
                    </a:cubicBezTo>
                    <a:cubicBezTo>
                      <a:pt x="18956" y="65319"/>
                      <a:pt x="4623" y="50987"/>
                      <a:pt x="4623" y="33308"/>
                    </a:cubicBezTo>
                    <a:cubicBezTo>
                      <a:pt x="4623" y="15628"/>
                      <a:pt x="18956" y="1297"/>
                      <a:pt x="36637" y="1297"/>
                    </a:cubicBezTo>
                    <a:cubicBezTo>
                      <a:pt x="54318" y="1297"/>
                      <a:pt x="68651" y="15628"/>
                      <a:pt x="68651" y="33308"/>
                    </a:cubicBezTo>
                    <a:close/>
                  </a:path>
                </a:pathLst>
              </a:custGeom>
              <a:solidFill>
                <a:srgbClr val="FFFFFF"/>
              </a:solidFill>
              <a:ln w="3855" cap="flat">
                <a:noFill/>
                <a:prstDash val="solid"/>
                <a:miter/>
              </a:ln>
            </p:spPr>
            <p:txBody>
              <a:bodyPr rtlCol="0" anchor="ctr"/>
              <a:lstStyle/>
              <a:p>
                <a:endParaRPr lang="fr-FR"/>
              </a:p>
            </p:txBody>
          </p:sp>
          <p:grpSp>
            <p:nvGrpSpPr>
              <p:cNvPr id="1855" name="Graphique 2">
                <a:extLst>
                  <a:ext uri="{FF2B5EF4-FFF2-40B4-BE49-F238E27FC236}">
                    <a16:creationId xmlns:a16="http://schemas.microsoft.com/office/drawing/2014/main" id="{5E54A4D1-A713-1EE1-D3C6-AA8EA138318F}"/>
                  </a:ext>
                </a:extLst>
              </p:cNvPr>
              <p:cNvGrpSpPr/>
              <p:nvPr/>
            </p:nvGrpSpPr>
            <p:grpSpPr>
              <a:xfrm>
                <a:off x="14086409" y="4293957"/>
                <a:ext cx="67885" cy="67878"/>
                <a:chOff x="14086409" y="4293957"/>
                <a:chExt cx="67885" cy="67878"/>
              </a:xfrm>
              <a:solidFill>
                <a:srgbClr val="000000"/>
              </a:solidFill>
            </p:grpSpPr>
            <p:sp>
              <p:nvSpPr>
                <p:cNvPr id="1856" name="Forme libre 1855">
                  <a:extLst>
                    <a:ext uri="{FF2B5EF4-FFF2-40B4-BE49-F238E27FC236}">
                      <a16:creationId xmlns:a16="http://schemas.microsoft.com/office/drawing/2014/main" id="{24004D9D-A950-503E-9C57-1822E88579DC}"/>
                    </a:ext>
                  </a:extLst>
                </p:cNvPr>
                <p:cNvSpPr/>
                <p:nvPr/>
              </p:nvSpPr>
              <p:spPr>
                <a:xfrm>
                  <a:off x="14086409" y="4293957"/>
                  <a:ext cx="67885" cy="67878"/>
                </a:xfrm>
                <a:custGeom>
                  <a:avLst/>
                  <a:gdLst>
                    <a:gd name="connsiteX0" fmla="*/ 38566 w 67885"/>
                    <a:gd name="connsiteY0" fmla="*/ 69175 h 67878"/>
                    <a:gd name="connsiteX1" fmla="*/ 4623 w 67885"/>
                    <a:gd name="connsiteY1" fmla="*/ 35236 h 67878"/>
                    <a:gd name="connsiteX2" fmla="*/ 38566 w 67885"/>
                    <a:gd name="connsiteY2" fmla="*/ 1297 h 67878"/>
                    <a:gd name="connsiteX3" fmla="*/ 72508 w 67885"/>
                    <a:gd name="connsiteY3" fmla="*/ 35236 h 67878"/>
                    <a:gd name="connsiteX4" fmla="*/ 38566 w 67885"/>
                    <a:gd name="connsiteY4" fmla="*/ 69175 h 67878"/>
                    <a:gd name="connsiteX5" fmla="*/ 38566 w 67885"/>
                    <a:gd name="connsiteY5" fmla="*/ 4768 h 67878"/>
                    <a:gd name="connsiteX6" fmla="*/ 8095 w 67885"/>
                    <a:gd name="connsiteY6" fmla="*/ 35236 h 67878"/>
                    <a:gd name="connsiteX7" fmla="*/ 38566 w 67885"/>
                    <a:gd name="connsiteY7" fmla="*/ 65704 h 67878"/>
                    <a:gd name="connsiteX8" fmla="*/ 69037 w 67885"/>
                    <a:gd name="connsiteY8" fmla="*/ 35236 h 67878"/>
                    <a:gd name="connsiteX9" fmla="*/ 38566 w 67885"/>
                    <a:gd name="connsiteY9" fmla="*/ 4768 h 67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85" h="67878">
                      <a:moveTo>
                        <a:pt x="38566" y="69175"/>
                      </a:moveTo>
                      <a:cubicBezTo>
                        <a:pt x="20051" y="69175"/>
                        <a:pt x="4623" y="54134"/>
                        <a:pt x="4623" y="35236"/>
                      </a:cubicBezTo>
                      <a:cubicBezTo>
                        <a:pt x="4623" y="16338"/>
                        <a:pt x="19666" y="1297"/>
                        <a:pt x="38566" y="1297"/>
                      </a:cubicBezTo>
                      <a:cubicBezTo>
                        <a:pt x="57080" y="1297"/>
                        <a:pt x="72508" y="16338"/>
                        <a:pt x="72508" y="35236"/>
                      </a:cubicBezTo>
                      <a:cubicBezTo>
                        <a:pt x="72508" y="54134"/>
                        <a:pt x="57080" y="69175"/>
                        <a:pt x="38566" y="69175"/>
                      </a:cubicBezTo>
                      <a:close/>
                      <a:moveTo>
                        <a:pt x="38566" y="4768"/>
                      </a:moveTo>
                      <a:cubicBezTo>
                        <a:pt x="21595" y="4768"/>
                        <a:pt x="8095" y="18266"/>
                        <a:pt x="8095" y="35236"/>
                      </a:cubicBezTo>
                      <a:cubicBezTo>
                        <a:pt x="8095" y="52206"/>
                        <a:pt x="21595" y="65704"/>
                        <a:pt x="38566" y="65704"/>
                      </a:cubicBezTo>
                      <a:cubicBezTo>
                        <a:pt x="55537" y="65704"/>
                        <a:pt x="69037" y="52206"/>
                        <a:pt x="69037" y="35236"/>
                      </a:cubicBezTo>
                      <a:cubicBezTo>
                        <a:pt x="69037" y="18266"/>
                        <a:pt x="55151" y="4768"/>
                        <a:pt x="38566" y="4768"/>
                      </a:cubicBezTo>
                      <a:close/>
                    </a:path>
                  </a:pathLst>
                </a:custGeom>
                <a:solidFill>
                  <a:srgbClr val="000000"/>
                </a:solidFill>
                <a:ln w="3855" cap="flat">
                  <a:noFill/>
                  <a:prstDash val="solid"/>
                  <a:miter/>
                </a:ln>
              </p:spPr>
              <p:txBody>
                <a:bodyPr rtlCol="0" anchor="ctr"/>
                <a:lstStyle/>
                <a:p>
                  <a:endParaRPr lang="fr-FR"/>
                </a:p>
              </p:txBody>
            </p:sp>
            <p:sp>
              <p:nvSpPr>
                <p:cNvPr id="1857" name="Forme libre 1856">
                  <a:extLst>
                    <a:ext uri="{FF2B5EF4-FFF2-40B4-BE49-F238E27FC236}">
                      <a16:creationId xmlns:a16="http://schemas.microsoft.com/office/drawing/2014/main" id="{9D05A0F2-066B-06AB-97FA-147F3E060DFB}"/>
                    </a:ext>
                  </a:extLst>
                </p:cNvPr>
                <p:cNvSpPr/>
                <p:nvPr/>
              </p:nvSpPr>
              <p:spPr>
                <a:xfrm>
                  <a:off x="14100041" y="4315301"/>
                  <a:ext cx="39078" cy="29178"/>
                </a:xfrm>
                <a:custGeom>
                  <a:avLst/>
                  <a:gdLst>
                    <a:gd name="connsiteX0" fmla="*/ 22619 w 39078"/>
                    <a:gd name="connsiteY0" fmla="*/ 30476 h 29178"/>
                    <a:gd name="connsiteX1" fmla="*/ 21462 w 39078"/>
                    <a:gd name="connsiteY1" fmla="*/ 30090 h 29178"/>
                    <a:gd name="connsiteX2" fmla="*/ 5262 w 39078"/>
                    <a:gd name="connsiteY2" fmla="*/ 16206 h 29178"/>
                    <a:gd name="connsiteX3" fmla="*/ 4876 w 39078"/>
                    <a:gd name="connsiteY3" fmla="*/ 13892 h 29178"/>
                    <a:gd name="connsiteX4" fmla="*/ 4876 w 39078"/>
                    <a:gd name="connsiteY4" fmla="*/ 13892 h 29178"/>
                    <a:gd name="connsiteX5" fmla="*/ 7191 w 39078"/>
                    <a:gd name="connsiteY5" fmla="*/ 13506 h 29178"/>
                    <a:gd name="connsiteX6" fmla="*/ 7191 w 39078"/>
                    <a:gd name="connsiteY6" fmla="*/ 13506 h 29178"/>
                    <a:gd name="connsiteX7" fmla="*/ 22233 w 39078"/>
                    <a:gd name="connsiteY7" fmla="*/ 26234 h 29178"/>
                    <a:gd name="connsiteX8" fmla="*/ 40748 w 39078"/>
                    <a:gd name="connsiteY8" fmla="*/ 1936 h 29178"/>
                    <a:gd name="connsiteX9" fmla="*/ 43061 w 39078"/>
                    <a:gd name="connsiteY9" fmla="*/ 1551 h 29178"/>
                    <a:gd name="connsiteX10" fmla="*/ 43447 w 39078"/>
                    <a:gd name="connsiteY10" fmla="*/ 3865 h 29178"/>
                    <a:gd name="connsiteX11" fmla="*/ 23776 w 39078"/>
                    <a:gd name="connsiteY11" fmla="*/ 29705 h 29178"/>
                    <a:gd name="connsiteX12" fmla="*/ 22619 w 39078"/>
                    <a:gd name="connsiteY12" fmla="*/ 30476 h 2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078" h="29178">
                      <a:moveTo>
                        <a:pt x="22619" y="30476"/>
                      </a:moveTo>
                      <a:cubicBezTo>
                        <a:pt x="22233" y="30476"/>
                        <a:pt x="21847" y="30476"/>
                        <a:pt x="21462" y="30090"/>
                      </a:cubicBezTo>
                      <a:lnTo>
                        <a:pt x="5262" y="16206"/>
                      </a:lnTo>
                      <a:cubicBezTo>
                        <a:pt x="4490" y="15435"/>
                        <a:pt x="4490" y="14663"/>
                        <a:pt x="4876" y="13892"/>
                      </a:cubicBezTo>
                      <a:cubicBezTo>
                        <a:pt x="4876" y="13892"/>
                        <a:pt x="4876" y="13892"/>
                        <a:pt x="4876" y="13892"/>
                      </a:cubicBezTo>
                      <a:cubicBezTo>
                        <a:pt x="5648" y="13121"/>
                        <a:pt x="6419" y="13121"/>
                        <a:pt x="7191" y="13506"/>
                      </a:cubicBezTo>
                      <a:cubicBezTo>
                        <a:pt x="7191" y="13506"/>
                        <a:pt x="7191" y="13506"/>
                        <a:pt x="7191" y="13506"/>
                      </a:cubicBezTo>
                      <a:lnTo>
                        <a:pt x="22233" y="26234"/>
                      </a:lnTo>
                      <a:lnTo>
                        <a:pt x="40748" y="1936"/>
                      </a:lnTo>
                      <a:cubicBezTo>
                        <a:pt x="41133" y="1165"/>
                        <a:pt x="42290" y="1165"/>
                        <a:pt x="43061" y="1551"/>
                      </a:cubicBezTo>
                      <a:cubicBezTo>
                        <a:pt x="43833" y="1936"/>
                        <a:pt x="43833" y="3093"/>
                        <a:pt x="43447" y="3865"/>
                      </a:cubicBezTo>
                      <a:lnTo>
                        <a:pt x="23776" y="29705"/>
                      </a:lnTo>
                      <a:cubicBezTo>
                        <a:pt x="23776" y="30090"/>
                        <a:pt x="23391" y="30476"/>
                        <a:pt x="22619" y="30476"/>
                      </a:cubicBezTo>
                      <a:close/>
                    </a:path>
                  </a:pathLst>
                </a:custGeom>
                <a:solidFill>
                  <a:srgbClr val="000000"/>
                </a:solidFill>
                <a:ln w="3855" cap="flat">
                  <a:noFill/>
                  <a:prstDash val="solid"/>
                  <a:miter/>
                </a:ln>
              </p:spPr>
              <p:txBody>
                <a:bodyPr rtlCol="0" anchor="ctr"/>
                <a:lstStyle/>
                <a:p>
                  <a:endParaRPr lang="fr-FR"/>
                </a:p>
              </p:txBody>
            </p:sp>
          </p:grpSp>
        </p:grpSp>
        <p:grpSp>
          <p:nvGrpSpPr>
            <p:cNvPr id="1858" name="Graphique 2">
              <a:extLst>
                <a:ext uri="{FF2B5EF4-FFF2-40B4-BE49-F238E27FC236}">
                  <a16:creationId xmlns:a16="http://schemas.microsoft.com/office/drawing/2014/main" id="{7CE0500C-AEF5-575A-47DE-E7B4EFF9CC92}"/>
                </a:ext>
              </a:extLst>
            </p:cNvPr>
            <p:cNvGrpSpPr/>
            <p:nvPr/>
          </p:nvGrpSpPr>
          <p:grpSpPr>
            <a:xfrm>
              <a:off x="13468650" y="4520347"/>
              <a:ext cx="170272" cy="252818"/>
              <a:chOff x="13468650" y="4520347"/>
              <a:chExt cx="170272" cy="252818"/>
            </a:xfrm>
          </p:grpSpPr>
          <p:sp>
            <p:nvSpPr>
              <p:cNvPr id="1859" name="Forme libre 1858">
                <a:extLst>
                  <a:ext uri="{FF2B5EF4-FFF2-40B4-BE49-F238E27FC236}">
                    <a16:creationId xmlns:a16="http://schemas.microsoft.com/office/drawing/2014/main" id="{DC76BEF6-B6FA-D971-12B2-FAB654E27FF7}"/>
                  </a:ext>
                </a:extLst>
              </p:cNvPr>
              <p:cNvSpPr/>
              <p:nvPr/>
            </p:nvSpPr>
            <p:spPr>
              <a:xfrm>
                <a:off x="13469899" y="4521781"/>
                <a:ext cx="166627" cy="249856"/>
              </a:xfrm>
              <a:custGeom>
                <a:avLst/>
                <a:gdLst>
                  <a:gd name="connsiteX0" fmla="*/ 3725 w 166627"/>
                  <a:gd name="connsiteY0" fmla="*/ 158639 h 249856"/>
                  <a:gd name="connsiteX1" fmla="*/ 61473 w 166627"/>
                  <a:gd name="connsiteY1" fmla="*/ 102846 h 249856"/>
                  <a:gd name="connsiteX2" fmla="*/ 121897 w 166627"/>
                  <a:gd name="connsiteY2" fmla="*/ 16482 h 249856"/>
                  <a:gd name="connsiteX3" fmla="*/ 168554 w 166627"/>
                  <a:gd name="connsiteY3" fmla="*/ 20686 h 249856"/>
                  <a:gd name="connsiteX4" fmla="*/ 144460 w 166627"/>
                  <a:gd name="connsiteY4" fmla="*/ 105904 h 249856"/>
                  <a:gd name="connsiteX5" fmla="*/ 108129 w 166627"/>
                  <a:gd name="connsiteY5" fmla="*/ 251500 h 249856"/>
                  <a:gd name="connsiteX6" fmla="*/ 3725 w 166627"/>
                  <a:gd name="connsiteY6" fmla="*/ 158639 h 24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27" h="249856">
                    <a:moveTo>
                      <a:pt x="3725" y="158639"/>
                    </a:moveTo>
                    <a:cubicBezTo>
                      <a:pt x="30495" y="152143"/>
                      <a:pt x="48469" y="128450"/>
                      <a:pt x="61473" y="102846"/>
                    </a:cubicBezTo>
                    <a:cubicBezTo>
                      <a:pt x="70651" y="85268"/>
                      <a:pt x="109659" y="36354"/>
                      <a:pt x="121897" y="16482"/>
                    </a:cubicBezTo>
                    <a:cubicBezTo>
                      <a:pt x="131840" y="50"/>
                      <a:pt x="159758" y="-7975"/>
                      <a:pt x="168554" y="20686"/>
                    </a:cubicBezTo>
                    <a:cubicBezTo>
                      <a:pt x="176967" y="49346"/>
                      <a:pt x="153638" y="90236"/>
                      <a:pt x="144460" y="105904"/>
                    </a:cubicBezTo>
                    <a:cubicBezTo>
                      <a:pt x="110041" y="165136"/>
                      <a:pt x="118838" y="212139"/>
                      <a:pt x="108129" y="251500"/>
                    </a:cubicBezTo>
                    <a:lnTo>
                      <a:pt x="3725" y="158639"/>
                    </a:lnTo>
                    <a:close/>
                  </a:path>
                </a:pathLst>
              </a:custGeom>
              <a:solidFill>
                <a:srgbClr val="FFFFFF"/>
              </a:solidFill>
              <a:ln w="3821" cap="flat">
                <a:noFill/>
                <a:prstDash val="solid"/>
                <a:miter/>
              </a:ln>
            </p:spPr>
            <p:txBody>
              <a:bodyPr rtlCol="0" anchor="ctr"/>
              <a:lstStyle/>
              <a:p>
                <a:endParaRPr lang="fr-FR"/>
              </a:p>
            </p:txBody>
          </p:sp>
          <p:sp>
            <p:nvSpPr>
              <p:cNvPr id="1860" name="Forme libre 1859">
                <a:extLst>
                  <a:ext uri="{FF2B5EF4-FFF2-40B4-BE49-F238E27FC236}">
                    <a16:creationId xmlns:a16="http://schemas.microsoft.com/office/drawing/2014/main" id="{D1E469E7-0DC6-F5C6-6194-A7E99C6925F9}"/>
                  </a:ext>
                </a:extLst>
              </p:cNvPr>
              <p:cNvSpPr/>
              <p:nvPr/>
            </p:nvSpPr>
            <p:spPr>
              <a:xfrm>
                <a:off x="13468650" y="4520347"/>
                <a:ext cx="170272" cy="252818"/>
              </a:xfrm>
              <a:custGeom>
                <a:avLst/>
                <a:gdLst>
                  <a:gd name="connsiteX0" fmla="*/ 109378 w 170272"/>
                  <a:gd name="connsiteY0" fmla="*/ 254463 h 252818"/>
                  <a:gd name="connsiteX1" fmla="*/ 107849 w 170272"/>
                  <a:gd name="connsiteY1" fmla="*/ 252934 h 252818"/>
                  <a:gd name="connsiteX2" fmla="*/ 107849 w 170272"/>
                  <a:gd name="connsiteY2" fmla="*/ 252552 h 252818"/>
                  <a:gd name="connsiteX3" fmla="*/ 114350 w 170272"/>
                  <a:gd name="connsiteY3" fmla="*/ 211281 h 252818"/>
                  <a:gd name="connsiteX4" fmla="*/ 144562 w 170272"/>
                  <a:gd name="connsiteY4" fmla="*/ 106573 h 252818"/>
                  <a:gd name="connsiteX5" fmla="*/ 168655 w 170272"/>
                  <a:gd name="connsiteY5" fmla="*/ 22502 h 252818"/>
                  <a:gd name="connsiteX6" fmla="*/ 151063 w 170272"/>
                  <a:gd name="connsiteY6" fmla="*/ 4923 h 252818"/>
                  <a:gd name="connsiteX7" fmla="*/ 125058 w 170272"/>
                  <a:gd name="connsiteY7" fmla="*/ 18680 h 252818"/>
                  <a:gd name="connsiteX8" fmla="*/ 97905 w 170272"/>
                  <a:gd name="connsiteY8" fmla="*/ 57277 h 252818"/>
                  <a:gd name="connsiteX9" fmla="*/ 64634 w 170272"/>
                  <a:gd name="connsiteY9" fmla="*/ 105045 h 252818"/>
                  <a:gd name="connsiteX10" fmla="*/ 5739 w 170272"/>
                  <a:gd name="connsiteY10" fmla="*/ 161602 h 252818"/>
                  <a:gd name="connsiteX11" fmla="*/ 3827 w 170272"/>
                  <a:gd name="connsiteY11" fmla="*/ 160456 h 252818"/>
                  <a:gd name="connsiteX12" fmla="*/ 4974 w 170272"/>
                  <a:gd name="connsiteY12" fmla="*/ 158545 h 252818"/>
                  <a:gd name="connsiteX13" fmla="*/ 61957 w 170272"/>
                  <a:gd name="connsiteY13" fmla="*/ 103516 h 252818"/>
                  <a:gd name="connsiteX14" fmla="*/ 95229 w 170272"/>
                  <a:gd name="connsiteY14" fmla="*/ 55366 h 252818"/>
                  <a:gd name="connsiteX15" fmla="*/ 122381 w 170272"/>
                  <a:gd name="connsiteY15" fmla="*/ 17152 h 252818"/>
                  <a:gd name="connsiteX16" fmla="*/ 151829 w 170272"/>
                  <a:gd name="connsiteY16" fmla="*/ 1866 h 252818"/>
                  <a:gd name="connsiteX17" fmla="*/ 172097 w 170272"/>
                  <a:gd name="connsiteY17" fmla="*/ 21738 h 252818"/>
                  <a:gd name="connsiteX18" fmla="*/ 148004 w 170272"/>
                  <a:gd name="connsiteY18" fmla="*/ 108484 h 252818"/>
                  <a:gd name="connsiteX19" fmla="*/ 118556 w 170272"/>
                  <a:gd name="connsiteY19" fmla="*/ 211663 h 252818"/>
                  <a:gd name="connsiteX20" fmla="*/ 111673 w 170272"/>
                  <a:gd name="connsiteY20" fmla="*/ 253698 h 252818"/>
                  <a:gd name="connsiteX21" fmla="*/ 109378 w 170272"/>
                  <a:gd name="connsiteY21" fmla="*/ 254463 h 252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0272" h="252818">
                    <a:moveTo>
                      <a:pt x="109378" y="254463"/>
                    </a:moveTo>
                    <a:cubicBezTo>
                      <a:pt x="108614" y="254463"/>
                      <a:pt x="107849" y="253698"/>
                      <a:pt x="107849" y="252934"/>
                    </a:cubicBezTo>
                    <a:cubicBezTo>
                      <a:pt x="107849" y="252934"/>
                      <a:pt x="107849" y="252552"/>
                      <a:pt x="107849" y="252552"/>
                    </a:cubicBezTo>
                    <a:cubicBezTo>
                      <a:pt x="111290" y="239559"/>
                      <a:pt x="112820" y="225802"/>
                      <a:pt x="114350" y="211281"/>
                    </a:cubicBezTo>
                    <a:cubicBezTo>
                      <a:pt x="117410" y="181091"/>
                      <a:pt x="121234" y="146698"/>
                      <a:pt x="144562" y="106573"/>
                    </a:cubicBezTo>
                    <a:cubicBezTo>
                      <a:pt x="152593" y="92816"/>
                      <a:pt x="177069" y="50780"/>
                      <a:pt x="168655" y="22502"/>
                    </a:cubicBezTo>
                    <a:cubicBezTo>
                      <a:pt x="164831" y="9127"/>
                      <a:pt x="156800" y="5688"/>
                      <a:pt x="151063" y="4923"/>
                    </a:cubicBezTo>
                    <a:cubicBezTo>
                      <a:pt x="141885" y="3777"/>
                      <a:pt x="130412" y="9509"/>
                      <a:pt x="125058" y="18680"/>
                    </a:cubicBezTo>
                    <a:cubicBezTo>
                      <a:pt x="119704" y="27470"/>
                      <a:pt x="108996" y="41991"/>
                      <a:pt x="97905" y="57277"/>
                    </a:cubicBezTo>
                    <a:cubicBezTo>
                      <a:pt x="84137" y="76002"/>
                      <a:pt x="69606" y="95491"/>
                      <a:pt x="64634" y="105045"/>
                    </a:cubicBezTo>
                    <a:cubicBezTo>
                      <a:pt x="47806" y="137527"/>
                      <a:pt x="28685" y="156252"/>
                      <a:pt x="5739" y="161602"/>
                    </a:cubicBezTo>
                    <a:cubicBezTo>
                      <a:pt x="4974" y="161984"/>
                      <a:pt x="3827" y="161220"/>
                      <a:pt x="3827" y="160456"/>
                    </a:cubicBezTo>
                    <a:cubicBezTo>
                      <a:pt x="3445" y="159691"/>
                      <a:pt x="4209" y="158545"/>
                      <a:pt x="4974" y="158545"/>
                    </a:cubicBezTo>
                    <a:cubicBezTo>
                      <a:pt x="26773" y="153195"/>
                      <a:pt x="45512" y="135234"/>
                      <a:pt x="61957" y="103516"/>
                    </a:cubicBezTo>
                    <a:cubicBezTo>
                      <a:pt x="66928" y="93580"/>
                      <a:pt x="81461" y="74091"/>
                      <a:pt x="95229" y="55366"/>
                    </a:cubicBezTo>
                    <a:cubicBezTo>
                      <a:pt x="106319" y="40080"/>
                      <a:pt x="117027" y="25941"/>
                      <a:pt x="122381" y="17152"/>
                    </a:cubicBezTo>
                    <a:cubicBezTo>
                      <a:pt x="128500" y="6834"/>
                      <a:pt x="141120" y="338"/>
                      <a:pt x="151829" y="1866"/>
                    </a:cubicBezTo>
                    <a:cubicBezTo>
                      <a:pt x="161390" y="3013"/>
                      <a:pt x="168655" y="10273"/>
                      <a:pt x="172097" y="21738"/>
                    </a:cubicBezTo>
                    <a:cubicBezTo>
                      <a:pt x="180893" y="51163"/>
                      <a:pt x="156800" y="92816"/>
                      <a:pt x="148004" y="108484"/>
                    </a:cubicBezTo>
                    <a:cubicBezTo>
                      <a:pt x="125058" y="147845"/>
                      <a:pt x="121616" y="181855"/>
                      <a:pt x="118556" y="211663"/>
                    </a:cubicBezTo>
                    <a:cubicBezTo>
                      <a:pt x="117027" y="226566"/>
                      <a:pt x="115498" y="240323"/>
                      <a:pt x="111673" y="253698"/>
                    </a:cubicBezTo>
                    <a:cubicBezTo>
                      <a:pt x="110908" y="254081"/>
                      <a:pt x="110143" y="254463"/>
                      <a:pt x="109378" y="254463"/>
                    </a:cubicBezTo>
                    <a:close/>
                  </a:path>
                </a:pathLst>
              </a:custGeom>
              <a:solidFill>
                <a:srgbClr val="000000"/>
              </a:solidFill>
              <a:ln w="3821" cap="flat">
                <a:noFill/>
                <a:prstDash val="solid"/>
                <a:miter/>
              </a:ln>
            </p:spPr>
            <p:txBody>
              <a:bodyPr rtlCol="0" anchor="ctr"/>
              <a:lstStyle/>
              <a:p>
                <a:endParaRPr lang="fr-FR"/>
              </a:p>
            </p:txBody>
          </p:sp>
          <p:sp>
            <p:nvSpPr>
              <p:cNvPr id="1861" name="Forme libre 1860">
                <a:extLst>
                  <a:ext uri="{FF2B5EF4-FFF2-40B4-BE49-F238E27FC236}">
                    <a16:creationId xmlns:a16="http://schemas.microsoft.com/office/drawing/2014/main" id="{413F9A35-8568-E05E-1F07-C3DBD43F26BA}"/>
                  </a:ext>
                </a:extLst>
              </p:cNvPr>
              <p:cNvSpPr/>
              <p:nvPr/>
            </p:nvSpPr>
            <p:spPr>
              <a:xfrm>
                <a:off x="13548961" y="4529649"/>
                <a:ext cx="75850" cy="100212"/>
              </a:xfrm>
              <a:custGeom>
                <a:avLst/>
                <a:gdLst>
                  <a:gd name="connsiteX0" fmla="*/ 61200 w 75850"/>
                  <a:gd name="connsiteY0" fmla="*/ 46811 h 100212"/>
                  <a:gd name="connsiteX1" fmla="*/ 57759 w 75850"/>
                  <a:gd name="connsiteY1" fmla="*/ 46811 h 100212"/>
                  <a:gd name="connsiteX2" fmla="*/ 38254 w 75850"/>
                  <a:gd name="connsiteY2" fmla="*/ 40697 h 100212"/>
                  <a:gd name="connsiteX3" fmla="*/ 33283 w 75850"/>
                  <a:gd name="connsiteY3" fmla="*/ 31143 h 100212"/>
                  <a:gd name="connsiteX4" fmla="*/ 33665 w 75850"/>
                  <a:gd name="connsiteY4" fmla="*/ 30379 h 100212"/>
                  <a:gd name="connsiteX5" fmla="*/ 66172 w 75850"/>
                  <a:gd name="connsiteY5" fmla="*/ 1718 h 100212"/>
                  <a:gd name="connsiteX6" fmla="*/ 77263 w 75850"/>
                  <a:gd name="connsiteY6" fmla="*/ 9743 h 100212"/>
                  <a:gd name="connsiteX7" fmla="*/ 75351 w 75850"/>
                  <a:gd name="connsiteY7" fmla="*/ 41079 h 100212"/>
                  <a:gd name="connsiteX8" fmla="*/ 61200 w 75850"/>
                  <a:gd name="connsiteY8" fmla="*/ 46811 h 100212"/>
                  <a:gd name="connsiteX9" fmla="*/ 61200 w 75850"/>
                  <a:gd name="connsiteY9" fmla="*/ 46811 h 100212"/>
                  <a:gd name="connsiteX10" fmla="*/ 36342 w 75850"/>
                  <a:gd name="connsiteY10" fmla="*/ 32672 h 100212"/>
                  <a:gd name="connsiteX11" fmla="*/ 40166 w 75850"/>
                  <a:gd name="connsiteY11" fmla="*/ 37639 h 100212"/>
                  <a:gd name="connsiteX12" fmla="*/ 72291 w 75850"/>
                  <a:gd name="connsiteY12" fmla="*/ 39168 h 100212"/>
                  <a:gd name="connsiteX13" fmla="*/ 74203 w 75850"/>
                  <a:gd name="connsiteY13" fmla="*/ 11271 h 100212"/>
                  <a:gd name="connsiteX14" fmla="*/ 66172 w 75850"/>
                  <a:gd name="connsiteY14" fmla="*/ 5157 h 100212"/>
                  <a:gd name="connsiteX15" fmla="*/ 36725 w 75850"/>
                  <a:gd name="connsiteY15" fmla="*/ 31907 h 100212"/>
                  <a:gd name="connsiteX16" fmla="*/ 36342 w 75850"/>
                  <a:gd name="connsiteY16" fmla="*/ 32672 h 100212"/>
                  <a:gd name="connsiteX17" fmla="*/ 36342 w 75850"/>
                  <a:gd name="connsiteY17" fmla="*/ 32672 h 100212"/>
                  <a:gd name="connsiteX18" fmla="*/ 30606 w 75850"/>
                  <a:gd name="connsiteY18" fmla="*/ 88847 h 100212"/>
                  <a:gd name="connsiteX19" fmla="*/ 29459 w 75850"/>
                  <a:gd name="connsiteY19" fmla="*/ 88464 h 100212"/>
                  <a:gd name="connsiteX20" fmla="*/ 5748 w 75850"/>
                  <a:gd name="connsiteY20" fmla="*/ 81586 h 100212"/>
                  <a:gd name="connsiteX21" fmla="*/ 3835 w 75850"/>
                  <a:gd name="connsiteY21" fmla="*/ 80439 h 100212"/>
                  <a:gd name="connsiteX22" fmla="*/ 4983 w 75850"/>
                  <a:gd name="connsiteY22" fmla="*/ 78529 h 100212"/>
                  <a:gd name="connsiteX23" fmla="*/ 4983 w 75850"/>
                  <a:gd name="connsiteY23" fmla="*/ 78529 h 100212"/>
                  <a:gd name="connsiteX24" fmla="*/ 31753 w 75850"/>
                  <a:gd name="connsiteY24" fmla="*/ 86172 h 100212"/>
                  <a:gd name="connsiteX25" fmla="*/ 31753 w 75850"/>
                  <a:gd name="connsiteY25" fmla="*/ 88464 h 100212"/>
                  <a:gd name="connsiteX26" fmla="*/ 30606 w 75850"/>
                  <a:gd name="connsiteY26" fmla="*/ 88847 h 100212"/>
                  <a:gd name="connsiteX27" fmla="*/ 30606 w 75850"/>
                  <a:gd name="connsiteY27" fmla="*/ 88847 h 100212"/>
                  <a:gd name="connsiteX28" fmla="*/ 24869 w 75850"/>
                  <a:gd name="connsiteY28" fmla="*/ 101839 h 100212"/>
                  <a:gd name="connsiteX29" fmla="*/ 23723 w 75850"/>
                  <a:gd name="connsiteY29" fmla="*/ 101075 h 100212"/>
                  <a:gd name="connsiteX30" fmla="*/ 7660 w 75850"/>
                  <a:gd name="connsiteY30" fmla="*/ 91904 h 100212"/>
                  <a:gd name="connsiteX31" fmla="*/ 6130 w 75850"/>
                  <a:gd name="connsiteY31" fmla="*/ 89993 h 100212"/>
                  <a:gd name="connsiteX32" fmla="*/ 8042 w 75850"/>
                  <a:gd name="connsiteY32" fmla="*/ 88464 h 100212"/>
                  <a:gd name="connsiteX33" fmla="*/ 26399 w 75850"/>
                  <a:gd name="connsiteY33" fmla="*/ 98782 h 100212"/>
                  <a:gd name="connsiteX34" fmla="*/ 26017 w 75850"/>
                  <a:gd name="connsiteY34" fmla="*/ 101075 h 100212"/>
                  <a:gd name="connsiteX35" fmla="*/ 24869 w 75850"/>
                  <a:gd name="connsiteY35" fmla="*/ 101839 h 100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850" h="100212">
                    <a:moveTo>
                      <a:pt x="61200" y="46811"/>
                    </a:moveTo>
                    <a:cubicBezTo>
                      <a:pt x="60054" y="46811"/>
                      <a:pt x="58906" y="46811"/>
                      <a:pt x="57759" y="46811"/>
                    </a:cubicBezTo>
                    <a:cubicBezTo>
                      <a:pt x="50875" y="46047"/>
                      <a:pt x="43609" y="43754"/>
                      <a:pt x="38254" y="40697"/>
                    </a:cubicBezTo>
                    <a:cubicBezTo>
                      <a:pt x="31371" y="36493"/>
                      <a:pt x="32518" y="32672"/>
                      <a:pt x="33283" y="31143"/>
                    </a:cubicBezTo>
                    <a:lnTo>
                      <a:pt x="33665" y="30379"/>
                    </a:lnTo>
                    <a:cubicBezTo>
                      <a:pt x="40932" y="18150"/>
                      <a:pt x="51639" y="189"/>
                      <a:pt x="66172" y="1718"/>
                    </a:cubicBezTo>
                    <a:cubicBezTo>
                      <a:pt x="71144" y="2100"/>
                      <a:pt x="74968" y="5157"/>
                      <a:pt x="77263" y="9743"/>
                    </a:cubicBezTo>
                    <a:cubicBezTo>
                      <a:pt x="81852" y="19297"/>
                      <a:pt x="78792" y="35729"/>
                      <a:pt x="75351" y="41079"/>
                    </a:cubicBezTo>
                    <a:cubicBezTo>
                      <a:pt x="73056" y="44518"/>
                      <a:pt x="68084" y="46811"/>
                      <a:pt x="61200" y="46811"/>
                    </a:cubicBezTo>
                    <a:lnTo>
                      <a:pt x="61200" y="46811"/>
                    </a:lnTo>
                    <a:close/>
                    <a:moveTo>
                      <a:pt x="36342" y="32672"/>
                    </a:moveTo>
                    <a:cubicBezTo>
                      <a:pt x="35577" y="33818"/>
                      <a:pt x="37490" y="35729"/>
                      <a:pt x="40166" y="37639"/>
                    </a:cubicBezTo>
                    <a:cubicBezTo>
                      <a:pt x="49345" y="43371"/>
                      <a:pt x="67702" y="46429"/>
                      <a:pt x="72291" y="39168"/>
                    </a:cubicBezTo>
                    <a:cubicBezTo>
                      <a:pt x="74968" y="35346"/>
                      <a:pt x="78410" y="20061"/>
                      <a:pt x="74203" y="11271"/>
                    </a:cubicBezTo>
                    <a:cubicBezTo>
                      <a:pt x="72673" y="7450"/>
                      <a:pt x="69614" y="5539"/>
                      <a:pt x="66172" y="5157"/>
                    </a:cubicBezTo>
                    <a:cubicBezTo>
                      <a:pt x="53552" y="3629"/>
                      <a:pt x="43609" y="20825"/>
                      <a:pt x="36725" y="31907"/>
                    </a:cubicBezTo>
                    <a:lnTo>
                      <a:pt x="36342" y="32672"/>
                    </a:lnTo>
                    <a:lnTo>
                      <a:pt x="36342" y="32672"/>
                    </a:lnTo>
                    <a:close/>
                    <a:moveTo>
                      <a:pt x="30606" y="88847"/>
                    </a:moveTo>
                    <a:cubicBezTo>
                      <a:pt x="30224" y="88847"/>
                      <a:pt x="29841" y="88847"/>
                      <a:pt x="29459" y="88464"/>
                    </a:cubicBezTo>
                    <a:cubicBezTo>
                      <a:pt x="23340" y="82350"/>
                      <a:pt x="14162" y="79675"/>
                      <a:pt x="5748" y="81586"/>
                    </a:cubicBezTo>
                    <a:cubicBezTo>
                      <a:pt x="4983" y="81968"/>
                      <a:pt x="3835" y="81204"/>
                      <a:pt x="3835" y="80439"/>
                    </a:cubicBezTo>
                    <a:cubicBezTo>
                      <a:pt x="3453" y="79675"/>
                      <a:pt x="4218" y="78529"/>
                      <a:pt x="4983" y="78529"/>
                    </a:cubicBezTo>
                    <a:cubicBezTo>
                      <a:pt x="4983" y="78529"/>
                      <a:pt x="4983" y="78529"/>
                      <a:pt x="4983" y="78529"/>
                    </a:cubicBezTo>
                    <a:cubicBezTo>
                      <a:pt x="14544" y="76236"/>
                      <a:pt x="24869" y="79293"/>
                      <a:pt x="31753" y="86172"/>
                    </a:cubicBezTo>
                    <a:cubicBezTo>
                      <a:pt x="32518" y="86936"/>
                      <a:pt x="32518" y="88082"/>
                      <a:pt x="31753" y="88464"/>
                    </a:cubicBezTo>
                    <a:cubicBezTo>
                      <a:pt x="31371" y="88847"/>
                      <a:pt x="30988" y="88847"/>
                      <a:pt x="30606" y="88847"/>
                    </a:cubicBezTo>
                    <a:lnTo>
                      <a:pt x="30606" y="88847"/>
                    </a:lnTo>
                    <a:close/>
                    <a:moveTo>
                      <a:pt x="24869" y="101839"/>
                    </a:moveTo>
                    <a:cubicBezTo>
                      <a:pt x="24487" y="101839"/>
                      <a:pt x="23723" y="101457"/>
                      <a:pt x="23723" y="101075"/>
                    </a:cubicBezTo>
                    <a:cubicBezTo>
                      <a:pt x="19898" y="96107"/>
                      <a:pt x="14162" y="92668"/>
                      <a:pt x="7660" y="91904"/>
                    </a:cubicBezTo>
                    <a:cubicBezTo>
                      <a:pt x="6895" y="91904"/>
                      <a:pt x="6130" y="90757"/>
                      <a:pt x="6130" y="89993"/>
                    </a:cubicBezTo>
                    <a:cubicBezTo>
                      <a:pt x="6130" y="89229"/>
                      <a:pt x="7278" y="88464"/>
                      <a:pt x="8042" y="88464"/>
                    </a:cubicBezTo>
                    <a:cubicBezTo>
                      <a:pt x="15308" y="89611"/>
                      <a:pt x="21810" y="93050"/>
                      <a:pt x="26399" y="98782"/>
                    </a:cubicBezTo>
                    <a:cubicBezTo>
                      <a:pt x="27164" y="99547"/>
                      <a:pt x="26781" y="100693"/>
                      <a:pt x="26017" y="101075"/>
                    </a:cubicBezTo>
                    <a:cubicBezTo>
                      <a:pt x="25635" y="101457"/>
                      <a:pt x="25252" y="101839"/>
                      <a:pt x="24869" y="101839"/>
                    </a:cubicBezTo>
                    <a:close/>
                  </a:path>
                </a:pathLst>
              </a:custGeom>
              <a:solidFill>
                <a:srgbClr val="000000"/>
              </a:solidFill>
              <a:ln w="3821" cap="flat">
                <a:noFill/>
                <a:prstDash val="solid"/>
                <a:miter/>
              </a:ln>
            </p:spPr>
            <p:txBody>
              <a:bodyPr rtlCol="0" anchor="ctr"/>
              <a:lstStyle/>
              <a:p>
                <a:endParaRPr lang="fr-FR"/>
              </a:p>
            </p:txBody>
          </p:sp>
        </p:grpSp>
      </p:grpSp>
      <p:grpSp>
        <p:nvGrpSpPr>
          <p:cNvPr id="1862" name="Graphique 2">
            <a:extLst>
              <a:ext uri="{FF2B5EF4-FFF2-40B4-BE49-F238E27FC236}">
                <a16:creationId xmlns:a16="http://schemas.microsoft.com/office/drawing/2014/main" id="{7DBE5036-CB15-48D0-1B21-5C11BC323024}"/>
              </a:ext>
            </a:extLst>
          </p:cNvPr>
          <p:cNvGrpSpPr/>
          <p:nvPr/>
        </p:nvGrpSpPr>
        <p:grpSpPr>
          <a:xfrm>
            <a:off x="8479968" y="4049749"/>
            <a:ext cx="527172" cy="586647"/>
            <a:chOff x="8479968" y="4049749"/>
            <a:chExt cx="527172" cy="586647"/>
          </a:xfrm>
        </p:grpSpPr>
        <p:sp>
          <p:nvSpPr>
            <p:cNvPr id="1863" name="Forme libre 1862">
              <a:extLst>
                <a:ext uri="{FF2B5EF4-FFF2-40B4-BE49-F238E27FC236}">
                  <a16:creationId xmlns:a16="http://schemas.microsoft.com/office/drawing/2014/main" id="{8DC4CFC8-5B6A-2CE2-F67D-563C5A85420B}"/>
                </a:ext>
              </a:extLst>
            </p:cNvPr>
            <p:cNvSpPr/>
            <p:nvPr/>
          </p:nvSpPr>
          <p:spPr>
            <a:xfrm>
              <a:off x="8482251" y="4052793"/>
              <a:ext cx="523366" cy="581321"/>
            </a:xfrm>
            <a:custGeom>
              <a:avLst/>
              <a:gdLst>
                <a:gd name="connsiteX0" fmla="*/ 525344 w 523366"/>
                <a:gd name="connsiteY0" fmla="*/ 88098 h 581321"/>
                <a:gd name="connsiteX1" fmla="*/ 356724 w 523366"/>
                <a:gd name="connsiteY1" fmla="*/ 88098 h 581321"/>
                <a:gd name="connsiteX2" fmla="*/ 367382 w 523366"/>
                <a:gd name="connsiteY2" fmla="*/ 56902 h 581321"/>
                <a:gd name="connsiteX3" fmla="*/ 306101 w 523366"/>
                <a:gd name="connsiteY3" fmla="*/ 976 h 581321"/>
                <a:gd name="connsiteX4" fmla="*/ 244819 w 523366"/>
                <a:gd name="connsiteY4" fmla="*/ 56902 h 581321"/>
                <a:gd name="connsiteX5" fmla="*/ 255477 w 523366"/>
                <a:gd name="connsiteY5" fmla="*/ 88098 h 581321"/>
                <a:gd name="connsiteX6" fmla="*/ 86858 w 523366"/>
                <a:gd name="connsiteY6" fmla="*/ 88098 h 581321"/>
                <a:gd name="connsiteX7" fmla="*/ 86858 w 523366"/>
                <a:gd name="connsiteY7" fmla="*/ 238755 h 581321"/>
                <a:gd name="connsiteX8" fmla="*/ 58691 w 523366"/>
                <a:gd name="connsiteY8" fmla="*/ 230385 h 581321"/>
                <a:gd name="connsiteX9" fmla="*/ 2738 w 523366"/>
                <a:gd name="connsiteY9" fmla="*/ 291637 h 581321"/>
                <a:gd name="connsiteX10" fmla="*/ 58691 w 523366"/>
                <a:gd name="connsiteY10" fmla="*/ 352889 h 581321"/>
                <a:gd name="connsiteX11" fmla="*/ 86858 w 523366"/>
                <a:gd name="connsiteY11" fmla="*/ 344519 h 581321"/>
                <a:gd name="connsiteX12" fmla="*/ 86858 w 523366"/>
                <a:gd name="connsiteY12" fmla="*/ 495936 h 581321"/>
                <a:gd name="connsiteX13" fmla="*/ 255096 w 523366"/>
                <a:gd name="connsiteY13" fmla="*/ 495936 h 581321"/>
                <a:gd name="connsiteX14" fmla="*/ 245200 w 523366"/>
                <a:gd name="connsiteY14" fmla="*/ 526372 h 581321"/>
                <a:gd name="connsiteX15" fmla="*/ 306481 w 523366"/>
                <a:gd name="connsiteY15" fmla="*/ 582297 h 581321"/>
                <a:gd name="connsiteX16" fmla="*/ 367763 w 523366"/>
                <a:gd name="connsiteY16" fmla="*/ 526372 h 581321"/>
                <a:gd name="connsiteX17" fmla="*/ 357866 w 523366"/>
                <a:gd name="connsiteY17" fmla="*/ 495936 h 581321"/>
                <a:gd name="connsiteX18" fmla="*/ 526105 w 523366"/>
                <a:gd name="connsiteY18" fmla="*/ 495936 h 581321"/>
                <a:gd name="connsiteX19" fmla="*/ 526105 w 523366"/>
                <a:gd name="connsiteY19" fmla="*/ 88098 h 58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23366" h="581321">
                  <a:moveTo>
                    <a:pt x="525344" y="88098"/>
                  </a:moveTo>
                  <a:lnTo>
                    <a:pt x="356724" y="88098"/>
                  </a:lnTo>
                  <a:cubicBezTo>
                    <a:pt x="363195" y="79348"/>
                    <a:pt x="367382" y="68315"/>
                    <a:pt x="367382" y="56902"/>
                  </a:cubicBezTo>
                  <a:cubicBezTo>
                    <a:pt x="367382" y="26086"/>
                    <a:pt x="339977" y="976"/>
                    <a:pt x="306101" y="976"/>
                  </a:cubicBezTo>
                  <a:cubicBezTo>
                    <a:pt x="272225" y="976"/>
                    <a:pt x="244819" y="26086"/>
                    <a:pt x="244819" y="56902"/>
                  </a:cubicBezTo>
                  <a:cubicBezTo>
                    <a:pt x="244819" y="68696"/>
                    <a:pt x="248625" y="79348"/>
                    <a:pt x="255477" y="88098"/>
                  </a:cubicBezTo>
                  <a:lnTo>
                    <a:pt x="86858" y="88098"/>
                  </a:lnTo>
                  <a:lnTo>
                    <a:pt x="86858" y="238755"/>
                  </a:lnTo>
                  <a:cubicBezTo>
                    <a:pt x="78484" y="233429"/>
                    <a:pt x="68968" y="230385"/>
                    <a:pt x="58691" y="230385"/>
                  </a:cubicBezTo>
                  <a:cubicBezTo>
                    <a:pt x="27860" y="230385"/>
                    <a:pt x="2738" y="257777"/>
                    <a:pt x="2738" y="291637"/>
                  </a:cubicBezTo>
                  <a:cubicBezTo>
                    <a:pt x="2738" y="325496"/>
                    <a:pt x="27860" y="352889"/>
                    <a:pt x="58691" y="352889"/>
                  </a:cubicBezTo>
                  <a:cubicBezTo>
                    <a:pt x="68968" y="352889"/>
                    <a:pt x="78484" y="349845"/>
                    <a:pt x="86858" y="344519"/>
                  </a:cubicBezTo>
                  <a:lnTo>
                    <a:pt x="86858" y="495936"/>
                  </a:lnTo>
                  <a:lnTo>
                    <a:pt x="255096" y="495936"/>
                  </a:lnTo>
                  <a:cubicBezTo>
                    <a:pt x="249006" y="504687"/>
                    <a:pt x="245200" y="515339"/>
                    <a:pt x="245200" y="526372"/>
                  </a:cubicBezTo>
                  <a:cubicBezTo>
                    <a:pt x="245200" y="557188"/>
                    <a:pt x="272605" y="582297"/>
                    <a:pt x="306481" y="582297"/>
                  </a:cubicBezTo>
                  <a:cubicBezTo>
                    <a:pt x="340358" y="582297"/>
                    <a:pt x="367763" y="557188"/>
                    <a:pt x="367763" y="526372"/>
                  </a:cubicBezTo>
                  <a:cubicBezTo>
                    <a:pt x="367763" y="514958"/>
                    <a:pt x="363956" y="504687"/>
                    <a:pt x="357866" y="495936"/>
                  </a:cubicBezTo>
                  <a:lnTo>
                    <a:pt x="526105" y="495936"/>
                  </a:lnTo>
                  <a:lnTo>
                    <a:pt x="526105" y="88098"/>
                  </a:lnTo>
                  <a:close/>
                </a:path>
              </a:pathLst>
            </a:custGeom>
            <a:solidFill>
              <a:srgbClr val="FFFFFF"/>
            </a:solidFill>
            <a:ln w="3804" cap="flat">
              <a:noFill/>
              <a:prstDash val="solid"/>
              <a:miter/>
            </a:ln>
          </p:spPr>
          <p:txBody>
            <a:bodyPr rtlCol="0" anchor="ctr"/>
            <a:lstStyle/>
            <a:p>
              <a:endParaRPr lang="fr-FR"/>
            </a:p>
          </p:txBody>
        </p:sp>
        <p:sp>
          <p:nvSpPr>
            <p:cNvPr id="1864" name="Forme libre 1863">
              <a:extLst>
                <a:ext uri="{FF2B5EF4-FFF2-40B4-BE49-F238E27FC236}">
                  <a16:creationId xmlns:a16="http://schemas.microsoft.com/office/drawing/2014/main" id="{0334A223-04E0-9227-BCBA-B39D56B3916C}"/>
                </a:ext>
              </a:extLst>
            </p:cNvPr>
            <p:cNvSpPr/>
            <p:nvPr/>
          </p:nvSpPr>
          <p:spPr>
            <a:xfrm>
              <a:off x="8479968" y="4049749"/>
              <a:ext cx="527172" cy="586647"/>
            </a:xfrm>
            <a:custGeom>
              <a:avLst/>
              <a:gdLst>
                <a:gd name="connsiteX0" fmla="*/ 308384 w 527172"/>
                <a:gd name="connsiteY0" fmla="*/ 587624 h 586647"/>
                <a:gd name="connsiteX1" fmla="*/ 245200 w 527172"/>
                <a:gd name="connsiteY1" fmla="*/ 529796 h 586647"/>
                <a:gd name="connsiteX2" fmla="*/ 253574 w 527172"/>
                <a:gd name="connsiteY2" fmla="*/ 500882 h 586647"/>
                <a:gd name="connsiteX3" fmla="*/ 88761 w 527172"/>
                <a:gd name="connsiteY3" fmla="*/ 500882 h 586647"/>
                <a:gd name="connsiteX4" fmla="*/ 86858 w 527172"/>
                <a:gd name="connsiteY4" fmla="*/ 498979 h 586647"/>
                <a:gd name="connsiteX5" fmla="*/ 86858 w 527172"/>
                <a:gd name="connsiteY5" fmla="*/ 350606 h 586647"/>
                <a:gd name="connsiteX6" fmla="*/ 60594 w 527172"/>
                <a:gd name="connsiteY6" fmla="*/ 357454 h 586647"/>
                <a:gd name="connsiteX7" fmla="*/ 2738 w 527172"/>
                <a:gd name="connsiteY7" fmla="*/ 294300 h 586647"/>
                <a:gd name="connsiteX8" fmla="*/ 60594 w 527172"/>
                <a:gd name="connsiteY8" fmla="*/ 231146 h 586647"/>
                <a:gd name="connsiteX9" fmla="*/ 86858 w 527172"/>
                <a:gd name="connsiteY9" fmla="*/ 237994 h 586647"/>
                <a:gd name="connsiteX10" fmla="*/ 86858 w 527172"/>
                <a:gd name="connsiteY10" fmla="*/ 90381 h 586647"/>
                <a:gd name="connsiteX11" fmla="*/ 88761 w 527172"/>
                <a:gd name="connsiteY11" fmla="*/ 88479 h 586647"/>
                <a:gd name="connsiteX12" fmla="*/ 253954 w 527172"/>
                <a:gd name="connsiteY12" fmla="*/ 88479 h 586647"/>
                <a:gd name="connsiteX13" fmla="*/ 245200 w 527172"/>
                <a:gd name="connsiteY13" fmla="*/ 58804 h 586647"/>
                <a:gd name="connsiteX14" fmla="*/ 308384 w 527172"/>
                <a:gd name="connsiteY14" fmla="*/ 976 h 586647"/>
                <a:gd name="connsiteX15" fmla="*/ 371569 w 527172"/>
                <a:gd name="connsiteY15" fmla="*/ 58804 h 586647"/>
                <a:gd name="connsiteX16" fmla="*/ 362814 w 527172"/>
                <a:gd name="connsiteY16" fmla="*/ 88479 h 586647"/>
                <a:gd name="connsiteX17" fmla="*/ 528008 w 527172"/>
                <a:gd name="connsiteY17" fmla="*/ 88479 h 586647"/>
                <a:gd name="connsiteX18" fmla="*/ 529911 w 527172"/>
                <a:gd name="connsiteY18" fmla="*/ 90381 h 586647"/>
                <a:gd name="connsiteX19" fmla="*/ 529911 w 527172"/>
                <a:gd name="connsiteY19" fmla="*/ 498219 h 586647"/>
                <a:gd name="connsiteX20" fmla="*/ 528008 w 527172"/>
                <a:gd name="connsiteY20" fmla="*/ 500121 h 586647"/>
                <a:gd name="connsiteX21" fmla="*/ 363195 w 527172"/>
                <a:gd name="connsiteY21" fmla="*/ 500121 h 586647"/>
                <a:gd name="connsiteX22" fmla="*/ 371569 w 527172"/>
                <a:gd name="connsiteY22" fmla="*/ 529035 h 586647"/>
                <a:gd name="connsiteX23" fmla="*/ 308384 w 527172"/>
                <a:gd name="connsiteY23" fmla="*/ 587624 h 586647"/>
                <a:gd name="connsiteX24" fmla="*/ 308384 w 527172"/>
                <a:gd name="connsiteY24" fmla="*/ 587624 h 586647"/>
                <a:gd name="connsiteX25" fmla="*/ 90664 w 527172"/>
                <a:gd name="connsiteY25" fmla="*/ 497458 h 586647"/>
                <a:gd name="connsiteX26" fmla="*/ 256999 w 527172"/>
                <a:gd name="connsiteY26" fmla="*/ 497458 h 586647"/>
                <a:gd name="connsiteX27" fmla="*/ 258903 w 527172"/>
                <a:gd name="connsiteY27" fmla="*/ 499360 h 586647"/>
                <a:gd name="connsiteX28" fmla="*/ 258522 w 527172"/>
                <a:gd name="connsiteY28" fmla="*/ 500501 h 586647"/>
                <a:gd name="connsiteX29" fmla="*/ 249006 w 527172"/>
                <a:gd name="connsiteY29" fmla="*/ 530176 h 586647"/>
                <a:gd name="connsiteX30" fmla="*/ 308384 w 527172"/>
                <a:gd name="connsiteY30" fmla="*/ 584199 h 586647"/>
                <a:gd name="connsiteX31" fmla="*/ 367763 w 527172"/>
                <a:gd name="connsiteY31" fmla="*/ 530176 h 586647"/>
                <a:gd name="connsiteX32" fmla="*/ 358247 w 527172"/>
                <a:gd name="connsiteY32" fmla="*/ 500501 h 586647"/>
                <a:gd name="connsiteX33" fmla="*/ 358627 w 527172"/>
                <a:gd name="connsiteY33" fmla="*/ 497838 h 586647"/>
                <a:gd name="connsiteX34" fmla="*/ 359770 w 527172"/>
                <a:gd name="connsiteY34" fmla="*/ 497458 h 586647"/>
                <a:gd name="connsiteX35" fmla="*/ 526105 w 527172"/>
                <a:gd name="connsiteY35" fmla="*/ 497458 h 586647"/>
                <a:gd name="connsiteX36" fmla="*/ 526105 w 527172"/>
                <a:gd name="connsiteY36" fmla="*/ 93044 h 586647"/>
                <a:gd name="connsiteX37" fmla="*/ 359008 w 527172"/>
                <a:gd name="connsiteY37" fmla="*/ 93044 h 586647"/>
                <a:gd name="connsiteX38" fmla="*/ 357105 w 527172"/>
                <a:gd name="connsiteY38" fmla="*/ 91142 h 586647"/>
                <a:gd name="connsiteX39" fmla="*/ 357485 w 527172"/>
                <a:gd name="connsiteY39" fmla="*/ 90000 h 586647"/>
                <a:gd name="connsiteX40" fmla="*/ 367763 w 527172"/>
                <a:gd name="connsiteY40" fmla="*/ 59565 h 586647"/>
                <a:gd name="connsiteX41" fmla="*/ 308384 w 527172"/>
                <a:gd name="connsiteY41" fmla="*/ 5542 h 586647"/>
                <a:gd name="connsiteX42" fmla="*/ 249006 w 527172"/>
                <a:gd name="connsiteY42" fmla="*/ 59565 h 586647"/>
                <a:gd name="connsiteX43" fmla="*/ 259283 w 527172"/>
                <a:gd name="connsiteY43" fmla="*/ 90000 h 586647"/>
                <a:gd name="connsiteX44" fmla="*/ 258903 w 527172"/>
                <a:gd name="connsiteY44" fmla="*/ 92663 h 586647"/>
                <a:gd name="connsiteX45" fmla="*/ 257760 w 527172"/>
                <a:gd name="connsiteY45" fmla="*/ 93044 h 586647"/>
                <a:gd name="connsiteX46" fmla="*/ 90664 w 527172"/>
                <a:gd name="connsiteY46" fmla="*/ 93044 h 586647"/>
                <a:gd name="connsiteX47" fmla="*/ 90664 w 527172"/>
                <a:gd name="connsiteY47" fmla="*/ 241798 h 586647"/>
                <a:gd name="connsiteX48" fmla="*/ 88761 w 527172"/>
                <a:gd name="connsiteY48" fmla="*/ 243700 h 586647"/>
                <a:gd name="connsiteX49" fmla="*/ 87619 w 527172"/>
                <a:gd name="connsiteY49" fmla="*/ 243320 h 586647"/>
                <a:gd name="connsiteX50" fmla="*/ 60594 w 527172"/>
                <a:gd name="connsiteY50" fmla="*/ 235331 h 586647"/>
                <a:gd name="connsiteX51" fmla="*/ 6545 w 527172"/>
                <a:gd name="connsiteY51" fmla="*/ 294680 h 586647"/>
                <a:gd name="connsiteX52" fmla="*/ 60594 w 527172"/>
                <a:gd name="connsiteY52" fmla="*/ 354030 h 586647"/>
                <a:gd name="connsiteX53" fmla="*/ 87619 w 527172"/>
                <a:gd name="connsiteY53" fmla="*/ 346040 h 586647"/>
                <a:gd name="connsiteX54" fmla="*/ 90283 w 527172"/>
                <a:gd name="connsiteY54" fmla="*/ 346421 h 586647"/>
                <a:gd name="connsiteX55" fmla="*/ 90664 w 527172"/>
                <a:gd name="connsiteY55" fmla="*/ 347562 h 586647"/>
                <a:gd name="connsiteX56" fmla="*/ 90664 w 527172"/>
                <a:gd name="connsiteY56" fmla="*/ 497458 h 586647"/>
                <a:gd name="connsiteX57" fmla="*/ 90664 w 527172"/>
                <a:gd name="connsiteY57" fmla="*/ 497458 h 58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27172" h="586647">
                  <a:moveTo>
                    <a:pt x="308384" y="587624"/>
                  </a:moveTo>
                  <a:cubicBezTo>
                    <a:pt x="273747" y="587624"/>
                    <a:pt x="245200" y="561753"/>
                    <a:pt x="245200" y="529796"/>
                  </a:cubicBezTo>
                  <a:cubicBezTo>
                    <a:pt x="245200" y="519524"/>
                    <a:pt x="248245" y="509632"/>
                    <a:pt x="253574" y="500882"/>
                  </a:cubicBezTo>
                  <a:lnTo>
                    <a:pt x="88761" y="500882"/>
                  </a:lnTo>
                  <a:cubicBezTo>
                    <a:pt x="87619" y="500882"/>
                    <a:pt x="86858" y="500121"/>
                    <a:pt x="86858" y="498979"/>
                  </a:cubicBezTo>
                  <a:lnTo>
                    <a:pt x="86858" y="350606"/>
                  </a:lnTo>
                  <a:cubicBezTo>
                    <a:pt x="78864" y="355171"/>
                    <a:pt x="69729" y="357454"/>
                    <a:pt x="60594" y="357454"/>
                  </a:cubicBezTo>
                  <a:cubicBezTo>
                    <a:pt x="28621" y="357454"/>
                    <a:pt x="2738" y="329301"/>
                    <a:pt x="2738" y="294300"/>
                  </a:cubicBezTo>
                  <a:cubicBezTo>
                    <a:pt x="2738" y="259679"/>
                    <a:pt x="28621" y="231146"/>
                    <a:pt x="60594" y="231146"/>
                  </a:cubicBezTo>
                  <a:cubicBezTo>
                    <a:pt x="69729" y="231146"/>
                    <a:pt x="78864" y="233428"/>
                    <a:pt x="86858" y="237994"/>
                  </a:cubicBezTo>
                  <a:lnTo>
                    <a:pt x="86858" y="90381"/>
                  </a:lnTo>
                  <a:cubicBezTo>
                    <a:pt x="86858" y="89240"/>
                    <a:pt x="87619" y="88479"/>
                    <a:pt x="88761" y="88479"/>
                  </a:cubicBezTo>
                  <a:lnTo>
                    <a:pt x="253954" y="88479"/>
                  </a:lnTo>
                  <a:cubicBezTo>
                    <a:pt x="248245" y="79728"/>
                    <a:pt x="245200" y="69456"/>
                    <a:pt x="245200" y="58804"/>
                  </a:cubicBezTo>
                  <a:cubicBezTo>
                    <a:pt x="245200" y="26846"/>
                    <a:pt x="273366" y="976"/>
                    <a:pt x="308384" y="976"/>
                  </a:cubicBezTo>
                  <a:cubicBezTo>
                    <a:pt x="343402" y="976"/>
                    <a:pt x="371569" y="26846"/>
                    <a:pt x="371569" y="58804"/>
                  </a:cubicBezTo>
                  <a:cubicBezTo>
                    <a:pt x="371569" y="69456"/>
                    <a:pt x="368524" y="79348"/>
                    <a:pt x="362814" y="88479"/>
                  </a:cubicBezTo>
                  <a:lnTo>
                    <a:pt x="528008" y="88479"/>
                  </a:lnTo>
                  <a:cubicBezTo>
                    <a:pt x="529150" y="88479"/>
                    <a:pt x="529911" y="89240"/>
                    <a:pt x="529911" y="90381"/>
                  </a:cubicBezTo>
                  <a:lnTo>
                    <a:pt x="529911" y="498219"/>
                  </a:lnTo>
                  <a:cubicBezTo>
                    <a:pt x="529911" y="499360"/>
                    <a:pt x="529150" y="500121"/>
                    <a:pt x="528008" y="500121"/>
                  </a:cubicBezTo>
                  <a:lnTo>
                    <a:pt x="363195" y="500121"/>
                  </a:lnTo>
                  <a:cubicBezTo>
                    <a:pt x="368524" y="508871"/>
                    <a:pt x="371569" y="518763"/>
                    <a:pt x="371569" y="529035"/>
                  </a:cubicBezTo>
                  <a:cubicBezTo>
                    <a:pt x="371188" y="561753"/>
                    <a:pt x="343022" y="587624"/>
                    <a:pt x="308384" y="587624"/>
                  </a:cubicBezTo>
                  <a:lnTo>
                    <a:pt x="308384" y="587624"/>
                  </a:lnTo>
                  <a:close/>
                  <a:moveTo>
                    <a:pt x="90664" y="497458"/>
                  </a:moveTo>
                  <a:lnTo>
                    <a:pt x="256999" y="497458"/>
                  </a:lnTo>
                  <a:cubicBezTo>
                    <a:pt x="258141" y="497458"/>
                    <a:pt x="258903" y="498219"/>
                    <a:pt x="258903" y="499360"/>
                  </a:cubicBezTo>
                  <a:cubicBezTo>
                    <a:pt x="258903" y="499740"/>
                    <a:pt x="258903" y="500121"/>
                    <a:pt x="258522" y="500501"/>
                  </a:cubicBezTo>
                  <a:cubicBezTo>
                    <a:pt x="252051" y="509252"/>
                    <a:pt x="249006" y="519524"/>
                    <a:pt x="249006" y="530176"/>
                  </a:cubicBezTo>
                  <a:cubicBezTo>
                    <a:pt x="249006" y="559851"/>
                    <a:pt x="275650" y="584199"/>
                    <a:pt x="308384" y="584199"/>
                  </a:cubicBezTo>
                  <a:cubicBezTo>
                    <a:pt x="341119" y="584199"/>
                    <a:pt x="367763" y="559851"/>
                    <a:pt x="367763" y="530176"/>
                  </a:cubicBezTo>
                  <a:cubicBezTo>
                    <a:pt x="367763" y="519524"/>
                    <a:pt x="364337" y="509632"/>
                    <a:pt x="358247" y="500501"/>
                  </a:cubicBezTo>
                  <a:cubicBezTo>
                    <a:pt x="357485" y="499740"/>
                    <a:pt x="357866" y="498599"/>
                    <a:pt x="358627" y="497838"/>
                  </a:cubicBezTo>
                  <a:cubicBezTo>
                    <a:pt x="359008" y="497458"/>
                    <a:pt x="359389" y="497458"/>
                    <a:pt x="359770" y="497458"/>
                  </a:cubicBezTo>
                  <a:lnTo>
                    <a:pt x="526105" y="497458"/>
                  </a:lnTo>
                  <a:lnTo>
                    <a:pt x="526105" y="93044"/>
                  </a:lnTo>
                  <a:lnTo>
                    <a:pt x="359008" y="93044"/>
                  </a:lnTo>
                  <a:cubicBezTo>
                    <a:pt x="357866" y="93044"/>
                    <a:pt x="357105" y="92283"/>
                    <a:pt x="357105" y="91142"/>
                  </a:cubicBezTo>
                  <a:cubicBezTo>
                    <a:pt x="357105" y="90761"/>
                    <a:pt x="357105" y="90381"/>
                    <a:pt x="357485" y="90000"/>
                  </a:cubicBezTo>
                  <a:cubicBezTo>
                    <a:pt x="363956" y="80870"/>
                    <a:pt x="367763" y="70598"/>
                    <a:pt x="367763" y="59565"/>
                  </a:cubicBezTo>
                  <a:cubicBezTo>
                    <a:pt x="367763" y="29890"/>
                    <a:pt x="341119" y="5542"/>
                    <a:pt x="308384" y="5542"/>
                  </a:cubicBezTo>
                  <a:cubicBezTo>
                    <a:pt x="275650" y="5542"/>
                    <a:pt x="249006" y="29890"/>
                    <a:pt x="249006" y="59565"/>
                  </a:cubicBezTo>
                  <a:cubicBezTo>
                    <a:pt x="249006" y="70217"/>
                    <a:pt x="252432" y="80870"/>
                    <a:pt x="259283" y="90000"/>
                  </a:cubicBezTo>
                  <a:cubicBezTo>
                    <a:pt x="260044" y="90761"/>
                    <a:pt x="259664" y="91903"/>
                    <a:pt x="258903" y="92663"/>
                  </a:cubicBezTo>
                  <a:cubicBezTo>
                    <a:pt x="258522" y="93044"/>
                    <a:pt x="258141" y="93044"/>
                    <a:pt x="257760" y="93044"/>
                  </a:cubicBezTo>
                  <a:lnTo>
                    <a:pt x="90664" y="93044"/>
                  </a:lnTo>
                  <a:lnTo>
                    <a:pt x="90664" y="241798"/>
                  </a:lnTo>
                  <a:cubicBezTo>
                    <a:pt x="90664" y="242940"/>
                    <a:pt x="89903" y="243700"/>
                    <a:pt x="88761" y="243700"/>
                  </a:cubicBezTo>
                  <a:cubicBezTo>
                    <a:pt x="88380" y="243700"/>
                    <a:pt x="88000" y="243700"/>
                    <a:pt x="87619" y="243320"/>
                  </a:cubicBezTo>
                  <a:cubicBezTo>
                    <a:pt x="79245" y="237994"/>
                    <a:pt x="70110" y="235331"/>
                    <a:pt x="60594" y="235331"/>
                  </a:cubicBezTo>
                  <a:cubicBezTo>
                    <a:pt x="30905" y="235331"/>
                    <a:pt x="6545" y="261962"/>
                    <a:pt x="6545" y="294680"/>
                  </a:cubicBezTo>
                  <a:cubicBezTo>
                    <a:pt x="6545" y="327399"/>
                    <a:pt x="30905" y="354030"/>
                    <a:pt x="60594" y="354030"/>
                  </a:cubicBezTo>
                  <a:cubicBezTo>
                    <a:pt x="70110" y="354030"/>
                    <a:pt x="79625" y="351367"/>
                    <a:pt x="87619" y="346040"/>
                  </a:cubicBezTo>
                  <a:cubicBezTo>
                    <a:pt x="88380" y="345660"/>
                    <a:pt x="89522" y="345660"/>
                    <a:pt x="90283" y="346421"/>
                  </a:cubicBezTo>
                  <a:cubicBezTo>
                    <a:pt x="90283" y="346801"/>
                    <a:pt x="90664" y="347182"/>
                    <a:pt x="90664" y="347562"/>
                  </a:cubicBezTo>
                  <a:lnTo>
                    <a:pt x="90664" y="497458"/>
                  </a:lnTo>
                  <a:lnTo>
                    <a:pt x="90664" y="497458"/>
                  </a:lnTo>
                  <a:close/>
                </a:path>
              </a:pathLst>
            </a:custGeom>
            <a:solidFill>
              <a:srgbClr val="000000"/>
            </a:solidFill>
            <a:ln w="3804" cap="flat">
              <a:noFill/>
              <a:prstDash val="solid"/>
              <a:miter/>
            </a:ln>
          </p:spPr>
          <p:txBody>
            <a:bodyPr rtlCol="0" anchor="ctr"/>
            <a:lstStyle/>
            <a:p>
              <a:endParaRPr lang="fr-FR"/>
            </a:p>
          </p:txBody>
        </p:sp>
      </p:grpSp>
      <p:grpSp>
        <p:nvGrpSpPr>
          <p:cNvPr id="1865" name="Graphique 2">
            <a:extLst>
              <a:ext uri="{FF2B5EF4-FFF2-40B4-BE49-F238E27FC236}">
                <a16:creationId xmlns:a16="http://schemas.microsoft.com/office/drawing/2014/main" id="{A2E2F1B5-B8F2-1B0E-822C-AB772B37C620}"/>
              </a:ext>
            </a:extLst>
          </p:cNvPr>
          <p:cNvGrpSpPr/>
          <p:nvPr/>
        </p:nvGrpSpPr>
        <p:grpSpPr>
          <a:xfrm>
            <a:off x="8041341" y="4138907"/>
            <a:ext cx="525790" cy="498351"/>
            <a:chOff x="8041341" y="4138907"/>
            <a:chExt cx="525790" cy="498351"/>
          </a:xfrm>
        </p:grpSpPr>
        <p:sp>
          <p:nvSpPr>
            <p:cNvPr id="1866" name="Forme libre 1865">
              <a:extLst>
                <a:ext uri="{FF2B5EF4-FFF2-40B4-BE49-F238E27FC236}">
                  <a16:creationId xmlns:a16="http://schemas.microsoft.com/office/drawing/2014/main" id="{476931B8-4BD9-0EE8-8E4A-88BFFDB9A017}"/>
                </a:ext>
              </a:extLst>
            </p:cNvPr>
            <p:cNvSpPr/>
            <p:nvPr/>
          </p:nvSpPr>
          <p:spPr>
            <a:xfrm>
              <a:off x="8043622" y="4140807"/>
              <a:ext cx="522369" cy="495310"/>
            </a:xfrm>
            <a:custGeom>
              <a:avLst/>
              <a:gdLst>
                <a:gd name="connsiteX0" fmla="*/ 495992 w 522369"/>
                <a:gd name="connsiteY0" fmla="*/ 143254 h 495310"/>
                <a:gd name="connsiteX1" fmla="*/ 524126 w 522369"/>
                <a:gd name="connsiteY1" fmla="*/ 151617 h 495310"/>
                <a:gd name="connsiteX2" fmla="*/ 524126 w 522369"/>
                <a:gd name="connsiteY2" fmla="*/ 1085 h 495310"/>
                <a:gd name="connsiteX3" fmla="*/ 85777 w 522369"/>
                <a:gd name="connsiteY3" fmla="*/ 1085 h 495310"/>
                <a:gd name="connsiteX4" fmla="*/ 85777 w 522369"/>
                <a:gd name="connsiteY4" fmla="*/ 151617 h 495310"/>
                <a:gd name="connsiteX5" fmla="*/ 58023 w 522369"/>
                <a:gd name="connsiteY5" fmla="*/ 143634 h 495310"/>
                <a:gd name="connsiteX6" fmla="*/ 2137 w 522369"/>
                <a:gd name="connsiteY6" fmla="*/ 204835 h 495310"/>
                <a:gd name="connsiteX7" fmla="*/ 58023 w 522369"/>
                <a:gd name="connsiteY7" fmla="*/ 266036 h 495310"/>
                <a:gd name="connsiteX8" fmla="*/ 85777 w 522369"/>
                <a:gd name="connsiteY8" fmla="*/ 258053 h 495310"/>
                <a:gd name="connsiteX9" fmla="*/ 85777 w 522369"/>
                <a:gd name="connsiteY9" fmla="*/ 409345 h 495310"/>
                <a:gd name="connsiteX10" fmla="*/ 254197 w 522369"/>
                <a:gd name="connsiteY10" fmla="*/ 409345 h 495310"/>
                <a:gd name="connsiteX11" fmla="*/ 243932 w 522369"/>
                <a:gd name="connsiteY11" fmla="*/ 440516 h 495310"/>
                <a:gd name="connsiteX12" fmla="*/ 305141 w 522369"/>
                <a:gd name="connsiteY12" fmla="*/ 496395 h 495310"/>
                <a:gd name="connsiteX13" fmla="*/ 366351 w 522369"/>
                <a:gd name="connsiteY13" fmla="*/ 440516 h 495310"/>
                <a:gd name="connsiteX14" fmla="*/ 356085 w 522369"/>
                <a:gd name="connsiteY14" fmla="*/ 409345 h 495310"/>
                <a:gd name="connsiteX15" fmla="*/ 524506 w 522369"/>
                <a:gd name="connsiteY15" fmla="*/ 409345 h 495310"/>
                <a:gd name="connsiteX16" fmla="*/ 524506 w 522369"/>
                <a:gd name="connsiteY16" fmla="*/ 258053 h 495310"/>
                <a:gd name="connsiteX17" fmla="*/ 496373 w 522369"/>
                <a:gd name="connsiteY17" fmla="*/ 266416 h 495310"/>
                <a:gd name="connsiteX18" fmla="*/ 440486 w 522369"/>
                <a:gd name="connsiteY18" fmla="*/ 205215 h 495310"/>
                <a:gd name="connsiteX19" fmla="*/ 495992 w 522369"/>
                <a:gd name="connsiteY19" fmla="*/ 143254 h 495310"/>
                <a:gd name="connsiteX20" fmla="*/ 495992 w 522369"/>
                <a:gd name="connsiteY20" fmla="*/ 143254 h 495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2369" h="495310">
                  <a:moveTo>
                    <a:pt x="495992" y="143254"/>
                  </a:moveTo>
                  <a:cubicBezTo>
                    <a:pt x="506257" y="143254"/>
                    <a:pt x="515762" y="146295"/>
                    <a:pt x="524126" y="151617"/>
                  </a:cubicBezTo>
                  <a:lnTo>
                    <a:pt x="524126" y="1085"/>
                  </a:lnTo>
                  <a:lnTo>
                    <a:pt x="85777" y="1085"/>
                  </a:lnTo>
                  <a:lnTo>
                    <a:pt x="85777" y="151617"/>
                  </a:lnTo>
                  <a:cubicBezTo>
                    <a:pt x="77793" y="146675"/>
                    <a:pt x="68288" y="143634"/>
                    <a:pt x="58023" y="143634"/>
                  </a:cubicBezTo>
                  <a:cubicBezTo>
                    <a:pt x="27228" y="143634"/>
                    <a:pt x="2137" y="171003"/>
                    <a:pt x="2137" y="204835"/>
                  </a:cubicBezTo>
                  <a:cubicBezTo>
                    <a:pt x="2137" y="238667"/>
                    <a:pt x="27228" y="266036"/>
                    <a:pt x="58023" y="266036"/>
                  </a:cubicBezTo>
                  <a:cubicBezTo>
                    <a:pt x="68288" y="266036"/>
                    <a:pt x="77413" y="262995"/>
                    <a:pt x="85777" y="258053"/>
                  </a:cubicBezTo>
                  <a:lnTo>
                    <a:pt x="85777" y="409345"/>
                  </a:lnTo>
                  <a:lnTo>
                    <a:pt x="254197" y="409345"/>
                  </a:lnTo>
                  <a:cubicBezTo>
                    <a:pt x="247734" y="418088"/>
                    <a:pt x="243932" y="429112"/>
                    <a:pt x="243932" y="440516"/>
                  </a:cubicBezTo>
                  <a:cubicBezTo>
                    <a:pt x="243932" y="471306"/>
                    <a:pt x="271305" y="496395"/>
                    <a:pt x="305141" y="496395"/>
                  </a:cubicBezTo>
                  <a:cubicBezTo>
                    <a:pt x="338977" y="496395"/>
                    <a:pt x="366351" y="471306"/>
                    <a:pt x="366351" y="440516"/>
                  </a:cubicBezTo>
                  <a:cubicBezTo>
                    <a:pt x="366351" y="429112"/>
                    <a:pt x="362549" y="418088"/>
                    <a:pt x="356085" y="409345"/>
                  </a:cubicBezTo>
                  <a:lnTo>
                    <a:pt x="524506" y="409345"/>
                  </a:lnTo>
                  <a:lnTo>
                    <a:pt x="524506" y="258053"/>
                  </a:lnTo>
                  <a:cubicBezTo>
                    <a:pt x="516142" y="263375"/>
                    <a:pt x="506637" y="266416"/>
                    <a:pt x="496373" y="266416"/>
                  </a:cubicBezTo>
                  <a:cubicBezTo>
                    <a:pt x="465578" y="266416"/>
                    <a:pt x="440486" y="239047"/>
                    <a:pt x="440486" y="205215"/>
                  </a:cubicBezTo>
                  <a:cubicBezTo>
                    <a:pt x="440105" y="170623"/>
                    <a:pt x="464817" y="143254"/>
                    <a:pt x="495992" y="143254"/>
                  </a:cubicBezTo>
                  <a:lnTo>
                    <a:pt x="495992" y="143254"/>
                  </a:lnTo>
                  <a:close/>
                </a:path>
              </a:pathLst>
            </a:custGeom>
            <a:solidFill>
              <a:srgbClr val="CBACD9"/>
            </a:solidFill>
            <a:ln w="3800" cap="flat">
              <a:noFill/>
              <a:prstDash val="solid"/>
              <a:miter/>
            </a:ln>
          </p:spPr>
          <p:txBody>
            <a:bodyPr rtlCol="0" anchor="ctr"/>
            <a:lstStyle/>
            <a:p>
              <a:endParaRPr lang="fr-FR"/>
            </a:p>
          </p:txBody>
        </p:sp>
        <p:sp>
          <p:nvSpPr>
            <p:cNvPr id="1867" name="Forme libre 1866">
              <a:extLst>
                <a:ext uri="{FF2B5EF4-FFF2-40B4-BE49-F238E27FC236}">
                  <a16:creationId xmlns:a16="http://schemas.microsoft.com/office/drawing/2014/main" id="{BEB30C65-CEAA-3FC5-6BB8-5ACCDD532141}"/>
                </a:ext>
              </a:extLst>
            </p:cNvPr>
            <p:cNvSpPr/>
            <p:nvPr/>
          </p:nvSpPr>
          <p:spPr>
            <a:xfrm>
              <a:off x="8041341" y="4138907"/>
              <a:ext cx="525790" cy="498351"/>
            </a:xfrm>
            <a:custGeom>
              <a:avLst/>
              <a:gdLst>
                <a:gd name="connsiteX0" fmla="*/ 307042 w 525790"/>
                <a:gd name="connsiteY0" fmla="*/ 499436 h 498351"/>
                <a:gd name="connsiteX1" fmla="*/ 243932 w 525790"/>
                <a:gd name="connsiteY1" fmla="*/ 441656 h 498351"/>
                <a:gd name="connsiteX2" fmla="*/ 252676 w 525790"/>
                <a:gd name="connsiteY2" fmla="*/ 412386 h 498351"/>
                <a:gd name="connsiteX3" fmla="*/ 87677 w 525790"/>
                <a:gd name="connsiteY3" fmla="*/ 412386 h 498351"/>
                <a:gd name="connsiteX4" fmla="*/ 85776 w 525790"/>
                <a:gd name="connsiteY4" fmla="*/ 410485 h 498351"/>
                <a:gd name="connsiteX5" fmla="*/ 85776 w 525790"/>
                <a:gd name="connsiteY5" fmla="*/ 262615 h 498351"/>
                <a:gd name="connsiteX6" fmla="*/ 59924 w 525790"/>
                <a:gd name="connsiteY6" fmla="*/ 269457 h 498351"/>
                <a:gd name="connsiteX7" fmla="*/ 2136 w 525790"/>
                <a:gd name="connsiteY7" fmla="*/ 206355 h 498351"/>
                <a:gd name="connsiteX8" fmla="*/ 59924 w 525790"/>
                <a:gd name="connsiteY8" fmla="*/ 143254 h 498351"/>
                <a:gd name="connsiteX9" fmla="*/ 85776 w 525790"/>
                <a:gd name="connsiteY9" fmla="*/ 150096 h 498351"/>
                <a:gd name="connsiteX10" fmla="*/ 85776 w 525790"/>
                <a:gd name="connsiteY10" fmla="*/ 2985 h 498351"/>
                <a:gd name="connsiteX11" fmla="*/ 87677 w 525790"/>
                <a:gd name="connsiteY11" fmla="*/ 1085 h 498351"/>
                <a:gd name="connsiteX12" fmla="*/ 526026 w 525790"/>
                <a:gd name="connsiteY12" fmla="*/ 1085 h 498351"/>
                <a:gd name="connsiteX13" fmla="*/ 527927 w 525790"/>
                <a:gd name="connsiteY13" fmla="*/ 2985 h 498351"/>
                <a:gd name="connsiteX14" fmla="*/ 527927 w 525790"/>
                <a:gd name="connsiteY14" fmla="*/ 153517 h 498351"/>
                <a:gd name="connsiteX15" fmla="*/ 526026 w 525790"/>
                <a:gd name="connsiteY15" fmla="*/ 155418 h 498351"/>
                <a:gd name="connsiteX16" fmla="*/ 524886 w 525790"/>
                <a:gd name="connsiteY16" fmla="*/ 155038 h 498351"/>
                <a:gd name="connsiteX17" fmla="*/ 497893 w 525790"/>
                <a:gd name="connsiteY17" fmla="*/ 147055 h 498351"/>
                <a:gd name="connsiteX18" fmla="*/ 443907 w 525790"/>
                <a:gd name="connsiteY18" fmla="*/ 206355 h 498351"/>
                <a:gd name="connsiteX19" fmla="*/ 497893 w 525790"/>
                <a:gd name="connsiteY19" fmla="*/ 265656 h 498351"/>
                <a:gd name="connsiteX20" fmla="*/ 524886 w 525790"/>
                <a:gd name="connsiteY20" fmla="*/ 257673 h 498351"/>
                <a:gd name="connsiteX21" fmla="*/ 527547 w 525790"/>
                <a:gd name="connsiteY21" fmla="*/ 258053 h 498351"/>
                <a:gd name="connsiteX22" fmla="*/ 527927 w 525790"/>
                <a:gd name="connsiteY22" fmla="*/ 259193 h 498351"/>
                <a:gd name="connsiteX23" fmla="*/ 527927 w 525790"/>
                <a:gd name="connsiteY23" fmla="*/ 410485 h 498351"/>
                <a:gd name="connsiteX24" fmla="*/ 526026 w 525790"/>
                <a:gd name="connsiteY24" fmla="*/ 412386 h 498351"/>
                <a:gd name="connsiteX25" fmla="*/ 361028 w 525790"/>
                <a:gd name="connsiteY25" fmla="*/ 412386 h 498351"/>
                <a:gd name="connsiteX26" fmla="*/ 369772 w 525790"/>
                <a:gd name="connsiteY26" fmla="*/ 441656 h 498351"/>
                <a:gd name="connsiteX27" fmla="*/ 307042 w 525790"/>
                <a:gd name="connsiteY27" fmla="*/ 499436 h 498351"/>
                <a:gd name="connsiteX28" fmla="*/ 307042 w 525790"/>
                <a:gd name="connsiteY28" fmla="*/ 499436 h 498351"/>
                <a:gd name="connsiteX29" fmla="*/ 89578 w 525790"/>
                <a:gd name="connsiteY29" fmla="*/ 408585 h 498351"/>
                <a:gd name="connsiteX30" fmla="*/ 256097 w 525790"/>
                <a:gd name="connsiteY30" fmla="*/ 408585 h 498351"/>
                <a:gd name="connsiteX31" fmla="*/ 257998 w 525790"/>
                <a:gd name="connsiteY31" fmla="*/ 410485 h 498351"/>
                <a:gd name="connsiteX32" fmla="*/ 257618 w 525790"/>
                <a:gd name="connsiteY32" fmla="*/ 411626 h 498351"/>
                <a:gd name="connsiteX33" fmla="*/ 247734 w 525790"/>
                <a:gd name="connsiteY33" fmla="*/ 441656 h 498351"/>
                <a:gd name="connsiteX34" fmla="*/ 307042 w 525790"/>
                <a:gd name="connsiteY34" fmla="*/ 495635 h 498351"/>
                <a:gd name="connsiteX35" fmla="*/ 366350 w 525790"/>
                <a:gd name="connsiteY35" fmla="*/ 441656 h 498351"/>
                <a:gd name="connsiteX36" fmla="*/ 356465 w 525790"/>
                <a:gd name="connsiteY36" fmla="*/ 411626 h 498351"/>
                <a:gd name="connsiteX37" fmla="*/ 356845 w 525790"/>
                <a:gd name="connsiteY37" fmla="*/ 408965 h 498351"/>
                <a:gd name="connsiteX38" fmla="*/ 357986 w 525790"/>
                <a:gd name="connsiteY38" fmla="*/ 408585 h 498351"/>
                <a:gd name="connsiteX39" fmla="*/ 524506 w 525790"/>
                <a:gd name="connsiteY39" fmla="*/ 408585 h 498351"/>
                <a:gd name="connsiteX40" fmla="*/ 524506 w 525790"/>
                <a:gd name="connsiteY40" fmla="*/ 262234 h 498351"/>
                <a:gd name="connsiteX41" fmla="*/ 498273 w 525790"/>
                <a:gd name="connsiteY41" fmla="*/ 269077 h 498351"/>
                <a:gd name="connsiteX42" fmla="*/ 440485 w 525790"/>
                <a:gd name="connsiteY42" fmla="*/ 205975 h 498351"/>
                <a:gd name="connsiteX43" fmla="*/ 498273 w 525790"/>
                <a:gd name="connsiteY43" fmla="*/ 142873 h 498351"/>
                <a:gd name="connsiteX44" fmla="*/ 524506 w 525790"/>
                <a:gd name="connsiteY44" fmla="*/ 149716 h 498351"/>
                <a:gd name="connsiteX45" fmla="*/ 524506 w 525790"/>
                <a:gd name="connsiteY45" fmla="*/ 4126 h 498351"/>
                <a:gd name="connsiteX46" fmla="*/ 89578 w 525790"/>
                <a:gd name="connsiteY46" fmla="*/ 4126 h 498351"/>
                <a:gd name="connsiteX47" fmla="*/ 89578 w 525790"/>
                <a:gd name="connsiteY47" fmla="*/ 152757 h 498351"/>
                <a:gd name="connsiteX48" fmla="*/ 87677 w 525790"/>
                <a:gd name="connsiteY48" fmla="*/ 154657 h 498351"/>
                <a:gd name="connsiteX49" fmla="*/ 86537 w 525790"/>
                <a:gd name="connsiteY49" fmla="*/ 154277 h 498351"/>
                <a:gd name="connsiteX50" fmla="*/ 59924 w 525790"/>
                <a:gd name="connsiteY50" fmla="*/ 146675 h 498351"/>
                <a:gd name="connsiteX51" fmla="*/ 5938 w 525790"/>
                <a:gd name="connsiteY51" fmla="*/ 205975 h 498351"/>
                <a:gd name="connsiteX52" fmla="*/ 59924 w 525790"/>
                <a:gd name="connsiteY52" fmla="*/ 265276 h 498351"/>
                <a:gd name="connsiteX53" fmla="*/ 86537 w 525790"/>
                <a:gd name="connsiteY53" fmla="*/ 257673 h 498351"/>
                <a:gd name="connsiteX54" fmla="*/ 88437 w 525790"/>
                <a:gd name="connsiteY54" fmla="*/ 257673 h 498351"/>
                <a:gd name="connsiteX55" fmla="*/ 89198 w 525790"/>
                <a:gd name="connsiteY55" fmla="*/ 259193 h 498351"/>
                <a:gd name="connsiteX56" fmla="*/ 89198 w 525790"/>
                <a:gd name="connsiteY56" fmla="*/ 408585 h 49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25790" h="498351">
                  <a:moveTo>
                    <a:pt x="307042" y="499436"/>
                  </a:moveTo>
                  <a:cubicBezTo>
                    <a:pt x="272445" y="499436"/>
                    <a:pt x="243932" y="473587"/>
                    <a:pt x="243932" y="441656"/>
                  </a:cubicBezTo>
                  <a:cubicBezTo>
                    <a:pt x="243932" y="431393"/>
                    <a:pt x="246973" y="421129"/>
                    <a:pt x="252676" y="412386"/>
                  </a:cubicBezTo>
                  <a:lnTo>
                    <a:pt x="87677" y="412386"/>
                  </a:lnTo>
                  <a:cubicBezTo>
                    <a:pt x="86537" y="412386"/>
                    <a:pt x="85776" y="411626"/>
                    <a:pt x="85776" y="410485"/>
                  </a:cubicBezTo>
                  <a:lnTo>
                    <a:pt x="85776" y="262615"/>
                  </a:lnTo>
                  <a:cubicBezTo>
                    <a:pt x="77793" y="267176"/>
                    <a:pt x="69048" y="269457"/>
                    <a:pt x="59924" y="269457"/>
                  </a:cubicBezTo>
                  <a:cubicBezTo>
                    <a:pt x="27989" y="269457"/>
                    <a:pt x="2136" y="241327"/>
                    <a:pt x="2136" y="206355"/>
                  </a:cubicBezTo>
                  <a:cubicBezTo>
                    <a:pt x="2136" y="171763"/>
                    <a:pt x="27989" y="143254"/>
                    <a:pt x="59924" y="143254"/>
                  </a:cubicBezTo>
                  <a:cubicBezTo>
                    <a:pt x="69048" y="143254"/>
                    <a:pt x="77793" y="145534"/>
                    <a:pt x="85776" y="150096"/>
                  </a:cubicBezTo>
                  <a:lnTo>
                    <a:pt x="85776" y="2985"/>
                  </a:lnTo>
                  <a:cubicBezTo>
                    <a:pt x="85776" y="1845"/>
                    <a:pt x="86537" y="1085"/>
                    <a:pt x="87677" y="1085"/>
                  </a:cubicBezTo>
                  <a:lnTo>
                    <a:pt x="526026" y="1085"/>
                  </a:lnTo>
                  <a:cubicBezTo>
                    <a:pt x="527167" y="1085"/>
                    <a:pt x="527927" y="1845"/>
                    <a:pt x="527927" y="2985"/>
                  </a:cubicBezTo>
                  <a:lnTo>
                    <a:pt x="527927" y="153517"/>
                  </a:lnTo>
                  <a:cubicBezTo>
                    <a:pt x="527927" y="154657"/>
                    <a:pt x="527167" y="155418"/>
                    <a:pt x="526026" y="155418"/>
                  </a:cubicBezTo>
                  <a:cubicBezTo>
                    <a:pt x="525646" y="155418"/>
                    <a:pt x="525266" y="155418"/>
                    <a:pt x="524886" y="155038"/>
                  </a:cubicBezTo>
                  <a:cubicBezTo>
                    <a:pt x="516522" y="149716"/>
                    <a:pt x="507398" y="147055"/>
                    <a:pt x="497893" y="147055"/>
                  </a:cubicBezTo>
                  <a:cubicBezTo>
                    <a:pt x="468239" y="147055"/>
                    <a:pt x="443907" y="173664"/>
                    <a:pt x="443907" y="206355"/>
                  </a:cubicBezTo>
                  <a:cubicBezTo>
                    <a:pt x="443907" y="239047"/>
                    <a:pt x="468239" y="265656"/>
                    <a:pt x="497893" y="265656"/>
                  </a:cubicBezTo>
                  <a:cubicBezTo>
                    <a:pt x="507398" y="265656"/>
                    <a:pt x="516902" y="262995"/>
                    <a:pt x="524886" y="257673"/>
                  </a:cubicBezTo>
                  <a:cubicBezTo>
                    <a:pt x="525646" y="257293"/>
                    <a:pt x="526787" y="257293"/>
                    <a:pt x="527547" y="258053"/>
                  </a:cubicBezTo>
                  <a:cubicBezTo>
                    <a:pt x="527547" y="258433"/>
                    <a:pt x="527927" y="258813"/>
                    <a:pt x="527927" y="259193"/>
                  </a:cubicBezTo>
                  <a:lnTo>
                    <a:pt x="527927" y="410485"/>
                  </a:lnTo>
                  <a:cubicBezTo>
                    <a:pt x="527927" y="411626"/>
                    <a:pt x="527167" y="412386"/>
                    <a:pt x="526026" y="412386"/>
                  </a:cubicBezTo>
                  <a:lnTo>
                    <a:pt x="361028" y="412386"/>
                  </a:lnTo>
                  <a:cubicBezTo>
                    <a:pt x="366731" y="421129"/>
                    <a:pt x="369772" y="431393"/>
                    <a:pt x="369772" y="441656"/>
                  </a:cubicBezTo>
                  <a:cubicBezTo>
                    <a:pt x="369772" y="473587"/>
                    <a:pt x="341638" y="499436"/>
                    <a:pt x="307042" y="499436"/>
                  </a:cubicBezTo>
                  <a:lnTo>
                    <a:pt x="307042" y="499436"/>
                  </a:lnTo>
                  <a:close/>
                  <a:moveTo>
                    <a:pt x="89578" y="408585"/>
                  </a:moveTo>
                  <a:lnTo>
                    <a:pt x="256097" y="408585"/>
                  </a:lnTo>
                  <a:cubicBezTo>
                    <a:pt x="257238" y="408585"/>
                    <a:pt x="257998" y="409345"/>
                    <a:pt x="257998" y="410485"/>
                  </a:cubicBezTo>
                  <a:cubicBezTo>
                    <a:pt x="257998" y="410866"/>
                    <a:pt x="257998" y="411246"/>
                    <a:pt x="257618" y="411626"/>
                  </a:cubicBezTo>
                  <a:cubicBezTo>
                    <a:pt x="251155" y="420369"/>
                    <a:pt x="247734" y="431013"/>
                    <a:pt x="247734" y="441656"/>
                  </a:cubicBezTo>
                  <a:cubicBezTo>
                    <a:pt x="247734" y="471306"/>
                    <a:pt x="274346" y="495635"/>
                    <a:pt x="307042" y="495635"/>
                  </a:cubicBezTo>
                  <a:cubicBezTo>
                    <a:pt x="339737" y="495635"/>
                    <a:pt x="366350" y="471306"/>
                    <a:pt x="366350" y="441656"/>
                  </a:cubicBezTo>
                  <a:cubicBezTo>
                    <a:pt x="366350" y="431013"/>
                    <a:pt x="362929" y="420369"/>
                    <a:pt x="356465" y="411626"/>
                  </a:cubicBezTo>
                  <a:cubicBezTo>
                    <a:pt x="355705" y="410866"/>
                    <a:pt x="356085" y="409725"/>
                    <a:pt x="356845" y="408965"/>
                  </a:cubicBezTo>
                  <a:cubicBezTo>
                    <a:pt x="357226" y="408585"/>
                    <a:pt x="357606" y="408585"/>
                    <a:pt x="357986" y="408585"/>
                  </a:cubicBezTo>
                  <a:lnTo>
                    <a:pt x="524506" y="408585"/>
                  </a:lnTo>
                  <a:lnTo>
                    <a:pt x="524506" y="262234"/>
                  </a:lnTo>
                  <a:cubicBezTo>
                    <a:pt x="516522" y="266796"/>
                    <a:pt x="507398" y="269077"/>
                    <a:pt x="498273" y="269077"/>
                  </a:cubicBezTo>
                  <a:cubicBezTo>
                    <a:pt x="466338" y="269077"/>
                    <a:pt x="440485" y="240947"/>
                    <a:pt x="440485" y="205975"/>
                  </a:cubicBezTo>
                  <a:cubicBezTo>
                    <a:pt x="440485" y="171383"/>
                    <a:pt x="466338" y="142873"/>
                    <a:pt x="498273" y="142873"/>
                  </a:cubicBezTo>
                  <a:cubicBezTo>
                    <a:pt x="507398" y="142873"/>
                    <a:pt x="516522" y="145154"/>
                    <a:pt x="524506" y="149716"/>
                  </a:cubicBezTo>
                  <a:lnTo>
                    <a:pt x="524506" y="4126"/>
                  </a:lnTo>
                  <a:lnTo>
                    <a:pt x="89578" y="4126"/>
                  </a:lnTo>
                  <a:lnTo>
                    <a:pt x="89578" y="152757"/>
                  </a:lnTo>
                  <a:cubicBezTo>
                    <a:pt x="89578" y="153897"/>
                    <a:pt x="88818" y="154657"/>
                    <a:pt x="87677" y="154657"/>
                  </a:cubicBezTo>
                  <a:cubicBezTo>
                    <a:pt x="87297" y="154657"/>
                    <a:pt x="86917" y="154657"/>
                    <a:pt x="86537" y="154277"/>
                  </a:cubicBezTo>
                  <a:cubicBezTo>
                    <a:pt x="78553" y="149336"/>
                    <a:pt x="69048" y="146675"/>
                    <a:pt x="59924" y="146675"/>
                  </a:cubicBezTo>
                  <a:cubicBezTo>
                    <a:pt x="30270" y="146675"/>
                    <a:pt x="5938" y="173284"/>
                    <a:pt x="5938" y="205975"/>
                  </a:cubicBezTo>
                  <a:cubicBezTo>
                    <a:pt x="5938" y="238666"/>
                    <a:pt x="30270" y="265276"/>
                    <a:pt x="59924" y="265276"/>
                  </a:cubicBezTo>
                  <a:cubicBezTo>
                    <a:pt x="69428" y="265276"/>
                    <a:pt x="78553" y="262615"/>
                    <a:pt x="86537" y="257673"/>
                  </a:cubicBezTo>
                  <a:cubicBezTo>
                    <a:pt x="86917" y="257293"/>
                    <a:pt x="87677" y="257293"/>
                    <a:pt x="88437" y="257673"/>
                  </a:cubicBezTo>
                  <a:cubicBezTo>
                    <a:pt x="89198" y="258053"/>
                    <a:pt x="89198" y="258433"/>
                    <a:pt x="89198" y="259193"/>
                  </a:cubicBezTo>
                  <a:lnTo>
                    <a:pt x="89198" y="408585"/>
                  </a:lnTo>
                  <a:close/>
                </a:path>
              </a:pathLst>
            </a:custGeom>
            <a:solidFill>
              <a:srgbClr val="000000"/>
            </a:solidFill>
            <a:ln w="3800" cap="flat">
              <a:noFill/>
              <a:prstDash val="solid"/>
              <a:miter/>
            </a:ln>
          </p:spPr>
          <p:txBody>
            <a:bodyPr rtlCol="0" anchor="ctr"/>
            <a:lstStyle/>
            <a:p>
              <a:endParaRPr lang="fr-FR"/>
            </a:p>
          </p:txBody>
        </p:sp>
        <p:sp>
          <p:nvSpPr>
            <p:cNvPr id="1868" name="Forme libre 1867">
              <a:extLst>
                <a:ext uri="{FF2B5EF4-FFF2-40B4-BE49-F238E27FC236}">
                  <a16:creationId xmlns:a16="http://schemas.microsoft.com/office/drawing/2014/main" id="{ED7C4C72-F818-2066-456F-A003B716569A}"/>
                </a:ext>
              </a:extLst>
            </p:cNvPr>
            <p:cNvSpPr/>
            <p:nvPr/>
          </p:nvSpPr>
          <p:spPr>
            <a:xfrm>
              <a:off x="8081260" y="4232606"/>
              <a:ext cx="458118" cy="396669"/>
            </a:xfrm>
            <a:custGeom>
              <a:avLst/>
              <a:gdLst>
                <a:gd name="connsiteX0" fmla="*/ 460257 w 458118"/>
                <a:gd name="connsiteY0" fmla="*/ 56028 h 396669"/>
                <a:gd name="connsiteX1" fmla="*/ 427181 w 458118"/>
                <a:gd name="connsiteY1" fmla="*/ 103924 h 396669"/>
                <a:gd name="connsiteX2" fmla="*/ 408932 w 458118"/>
                <a:gd name="connsiteY2" fmla="*/ 141177 h 396669"/>
                <a:gd name="connsiteX3" fmla="*/ 311225 w 458118"/>
                <a:gd name="connsiteY3" fmla="*/ 246093 h 396669"/>
                <a:gd name="connsiteX4" fmla="*/ 275869 w 458118"/>
                <a:gd name="connsiteY4" fmla="*/ 263199 h 396669"/>
                <a:gd name="connsiteX5" fmla="*/ 234809 w 458118"/>
                <a:gd name="connsiteY5" fmla="*/ 273843 h 396669"/>
                <a:gd name="connsiteX6" fmla="*/ 234049 w 458118"/>
                <a:gd name="connsiteY6" fmla="*/ 286387 h 396669"/>
                <a:gd name="connsiteX7" fmla="*/ 235570 w 458118"/>
                <a:gd name="connsiteY7" fmla="*/ 330863 h 396669"/>
                <a:gd name="connsiteX8" fmla="*/ 239371 w 458118"/>
                <a:gd name="connsiteY8" fmla="*/ 397766 h 396669"/>
                <a:gd name="connsiteX9" fmla="*/ 205915 w 458118"/>
                <a:gd name="connsiteY9" fmla="*/ 347968 h 396669"/>
                <a:gd name="connsiteX10" fmla="*/ 216180 w 458118"/>
                <a:gd name="connsiteY10" fmla="*/ 316798 h 396669"/>
                <a:gd name="connsiteX11" fmla="*/ 47760 w 458118"/>
                <a:gd name="connsiteY11" fmla="*/ 316798 h 396669"/>
                <a:gd name="connsiteX12" fmla="*/ 47760 w 458118"/>
                <a:gd name="connsiteY12" fmla="*/ 165506 h 396669"/>
                <a:gd name="connsiteX13" fmla="*/ 20006 w 458118"/>
                <a:gd name="connsiteY13" fmla="*/ 173489 h 396669"/>
                <a:gd name="connsiteX14" fmla="*/ 2138 w 458118"/>
                <a:gd name="connsiteY14" fmla="*/ 170447 h 396669"/>
                <a:gd name="connsiteX15" fmla="*/ 126837 w 458118"/>
                <a:gd name="connsiteY15" fmla="*/ 116089 h 396669"/>
                <a:gd name="connsiteX16" fmla="*/ 262942 w 458118"/>
                <a:gd name="connsiteY16" fmla="*/ 146879 h 396669"/>
                <a:gd name="connsiteX17" fmla="*/ 262942 w 458118"/>
                <a:gd name="connsiteY17" fmla="*/ 146879 h 396669"/>
                <a:gd name="connsiteX18" fmla="*/ 277770 w 458118"/>
                <a:gd name="connsiteY18" fmla="*/ 147639 h 396669"/>
                <a:gd name="connsiteX19" fmla="*/ 291076 w 458118"/>
                <a:gd name="connsiteY19" fmla="*/ 147259 h 396669"/>
                <a:gd name="connsiteX20" fmla="*/ 322251 w 458118"/>
                <a:gd name="connsiteY20" fmla="*/ 141177 h 396669"/>
                <a:gd name="connsiteX21" fmla="*/ 394105 w 458118"/>
                <a:gd name="connsiteY21" fmla="*/ 76935 h 396669"/>
                <a:gd name="connsiteX22" fmla="*/ 383840 w 458118"/>
                <a:gd name="connsiteY22" fmla="*/ 46905 h 396669"/>
                <a:gd name="connsiteX23" fmla="*/ 382700 w 458118"/>
                <a:gd name="connsiteY23" fmla="*/ 38542 h 396669"/>
                <a:gd name="connsiteX24" fmla="*/ 411973 w 458118"/>
                <a:gd name="connsiteY24" fmla="*/ 55648 h 396669"/>
                <a:gd name="connsiteX25" fmla="*/ 415015 w 458118"/>
                <a:gd name="connsiteY25" fmla="*/ 10792 h 396669"/>
                <a:gd name="connsiteX26" fmla="*/ 421858 w 458118"/>
                <a:gd name="connsiteY26" fmla="*/ 7751 h 396669"/>
                <a:gd name="connsiteX27" fmla="*/ 429082 w 458118"/>
                <a:gd name="connsiteY27" fmla="*/ 40062 h 396669"/>
                <a:gd name="connsiteX28" fmla="*/ 446950 w 458118"/>
                <a:gd name="connsiteY28" fmla="*/ 52227 h 396669"/>
                <a:gd name="connsiteX29" fmla="*/ 460257 w 458118"/>
                <a:gd name="connsiteY29" fmla="*/ 56028 h 396669"/>
                <a:gd name="connsiteX30" fmla="*/ 460257 w 458118"/>
                <a:gd name="connsiteY30" fmla="*/ 56028 h 3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58118" h="396669">
                  <a:moveTo>
                    <a:pt x="460257" y="56028"/>
                  </a:moveTo>
                  <a:cubicBezTo>
                    <a:pt x="459116" y="71613"/>
                    <a:pt x="433264" y="89860"/>
                    <a:pt x="427181" y="103924"/>
                  </a:cubicBezTo>
                  <a:cubicBezTo>
                    <a:pt x="426040" y="106585"/>
                    <a:pt x="420338" y="121411"/>
                    <a:pt x="408932" y="141177"/>
                  </a:cubicBezTo>
                  <a:cubicBezTo>
                    <a:pt x="391063" y="172728"/>
                    <a:pt x="359509" y="216823"/>
                    <a:pt x="311225" y="246093"/>
                  </a:cubicBezTo>
                  <a:cubicBezTo>
                    <a:pt x="300200" y="252556"/>
                    <a:pt x="288795" y="258258"/>
                    <a:pt x="275869" y="263199"/>
                  </a:cubicBezTo>
                  <a:cubicBezTo>
                    <a:pt x="263323" y="268141"/>
                    <a:pt x="249636" y="271562"/>
                    <a:pt x="234809" y="273843"/>
                  </a:cubicBezTo>
                  <a:cubicBezTo>
                    <a:pt x="234429" y="277644"/>
                    <a:pt x="234049" y="281826"/>
                    <a:pt x="234049" y="286387"/>
                  </a:cubicBezTo>
                  <a:cubicBezTo>
                    <a:pt x="233288" y="303873"/>
                    <a:pt x="234429" y="323260"/>
                    <a:pt x="235570" y="330863"/>
                  </a:cubicBezTo>
                  <a:cubicBezTo>
                    <a:pt x="237090" y="345307"/>
                    <a:pt x="241272" y="374578"/>
                    <a:pt x="239371" y="397766"/>
                  </a:cubicBezTo>
                  <a:cubicBezTo>
                    <a:pt x="219602" y="388642"/>
                    <a:pt x="205915" y="369636"/>
                    <a:pt x="205915" y="347968"/>
                  </a:cubicBezTo>
                  <a:cubicBezTo>
                    <a:pt x="205915" y="336564"/>
                    <a:pt x="209717" y="325541"/>
                    <a:pt x="216180" y="316798"/>
                  </a:cubicBezTo>
                  <a:lnTo>
                    <a:pt x="47760" y="316798"/>
                  </a:lnTo>
                  <a:lnTo>
                    <a:pt x="47760" y="165506"/>
                  </a:lnTo>
                  <a:cubicBezTo>
                    <a:pt x="39776" y="170447"/>
                    <a:pt x="30272" y="173489"/>
                    <a:pt x="20006" y="173489"/>
                  </a:cubicBezTo>
                  <a:cubicBezTo>
                    <a:pt x="13924" y="173489"/>
                    <a:pt x="7841" y="172348"/>
                    <a:pt x="2138" y="170447"/>
                  </a:cubicBezTo>
                  <a:cubicBezTo>
                    <a:pt x="40536" y="134335"/>
                    <a:pt x="94522" y="116089"/>
                    <a:pt x="126837" y="116089"/>
                  </a:cubicBezTo>
                  <a:cubicBezTo>
                    <a:pt x="184625" y="116089"/>
                    <a:pt x="212378" y="142318"/>
                    <a:pt x="262942" y="146879"/>
                  </a:cubicBezTo>
                  <a:lnTo>
                    <a:pt x="262942" y="146879"/>
                  </a:lnTo>
                  <a:cubicBezTo>
                    <a:pt x="267885" y="147259"/>
                    <a:pt x="272827" y="147639"/>
                    <a:pt x="277770" y="147639"/>
                  </a:cubicBezTo>
                  <a:cubicBezTo>
                    <a:pt x="282332" y="147639"/>
                    <a:pt x="286894" y="147259"/>
                    <a:pt x="291076" y="147259"/>
                  </a:cubicBezTo>
                  <a:cubicBezTo>
                    <a:pt x="302481" y="146499"/>
                    <a:pt x="312746" y="144218"/>
                    <a:pt x="322251" y="141177"/>
                  </a:cubicBezTo>
                  <a:cubicBezTo>
                    <a:pt x="369013" y="126732"/>
                    <a:pt x="392204" y="92140"/>
                    <a:pt x="394105" y="76935"/>
                  </a:cubicBezTo>
                  <a:cubicBezTo>
                    <a:pt x="396386" y="60209"/>
                    <a:pt x="391444" y="50706"/>
                    <a:pt x="383840" y="46905"/>
                  </a:cubicBezTo>
                  <a:cubicBezTo>
                    <a:pt x="376997" y="43864"/>
                    <a:pt x="371294" y="39302"/>
                    <a:pt x="382700" y="38542"/>
                  </a:cubicBezTo>
                  <a:cubicBezTo>
                    <a:pt x="398667" y="37402"/>
                    <a:pt x="404370" y="59449"/>
                    <a:pt x="411973" y="55648"/>
                  </a:cubicBezTo>
                  <a:cubicBezTo>
                    <a:pt x="419577" y="51847"/>
                    <a:pt x="419197" y="22577"/>
                    <a:pt x="415015" y="10792"/>
                  </a:cubicBezTo>
                  <a:cubicBezTo>
                    <a:pt x="411213" y="-1372"/>
                    <a:pt x="416916" y="-1752"/>
                    <a:pt x="421858" y="7751"/>
                  </a:cubicBezTo>
                  <a:cubicBezTo>
                    <a:pt x="427941" y="18775"/>
                    <a:pt x="428701" y="30559"/>
                    <a:pt x="429082" y="40062"/>
                  </a:cubicBezTo>
                  <a:cubicBezTo>
                    <a:pt x="429082" y="45764"/>
                    <a:pt x="438586" y="49566"/>
                    <a:pt x="446950" y="52227"/>
                  </a:cubicBezTo>
                  <a:cubicBezTo>
                    <a:pt x="453413" y="54127"/>
                    <a:pt x="458356" y="55268"/>
                    <a:pt x="460257" y="56028"/>
                  </a:cubicBezTo>
                  <a:lnTo>
                    <a:pt x="460257" y="56028"/>
                  </a:lnTo>
                  <a:close/>
                </a:path>
              </a:pathLst>
            </a:custGeom>
            <a:solidFill>
              <a:srgbClr val="FFFFFF"/>
            </a:solidFill>
            <a:ln w="3800" cap="flat">
              <a:noFill/>
              <a:prstDash val="solid"/>
              <a:miter/>
            </a:ln>
          </p:spPr>
          <p:txBody>
            <a:bodyPr rtlCol="0" anchor="ctr"/>
            <a:lstStyle/>
            <a:p>
              <a:endParaRPr lang="fr-FR"/>
            </a:p>
          </p:txBody>
        </p:sp>
        <p:sp>
          <p:nvSpPr>
            <p:cNvPr id="1869" name="Forme libre 1868">
              <a:extLst>
                <a:ext uri="{FF2B5EF4-FFF2-40B4-BE49-F238E27FC236}">
                  <a16:creationId xmlns:a16="http://schemas.microsoft.com/office/drawing/2014/main" id="{FA46F710-4DA7-9097-1B26-42C2E9909EA8}"/>
                </a:ext>
              </a:extLst>
            </p:cNvPr>
            <p:cNvSpPr/>
            <p:nvPr/>
          </p:nvSpPr>
          <p:spPr>
            <a:xfrm>
              <a:off x="8079638" y="4231019"/>
              <a:ext cx="462021" cy="400156"/>
            </a:xfrm>
            <a:custGeom>
              <a:avLst/>
              <a:gdLst>
                <a:gd name="connsiteX0" fmla="*/ 240993 w 462021"/>
                <a:gd name="connsiteY0" fmla="*/ 401253 h 400156"/>
                <a:gd name="connsiteX1" fmla="*/ 240233 w 462021"/>
                <a:gd name="connsiteY1" fmla="*/ 401253 h 400156"/>
                <a:gd name="connsiteX2" fmla="*/ 205636 w 462021"/>
                <a:gd name="connsiteY2" fmla="*/ 349555 h 400156"/>
                <a:gd name="connsiteX3" fmla="*/ 214381 w 462021"/>
                <a:gd name="connsiteY3" fmla="*/ 320285 h 400156"/>
                <a:gd name="connsiteX4" fmla="*/ 49382 w 462021"/>
                <a:gd name="connsiteY4" fmla="*/ 320285 h 400156"/>
                <a:gd name="connsiteX5" fmla="*/ 47481 w 462021"/>
                <a:gd name="connsiteY5" fmla="*/ 318384 h 400156"/>
                <a:gd name="connsiteX6" fmla="*/ 47481 w 462021"/>
                <a:gd name="connsiteY6" fmla="*/ 170513 h 400156"/>
                <a:gd name="connsiteX7" fmla="*/ 21628 w 462021"/>
                <a:gd name="connsiteY7" fmla="*/ 177356 h 400156"/>
                <a:gd name="connsiteX8" fmla="*/ 3380 w 462021"/>
                <a:gd name="connsiteY8" fmla="*/ 173934 h 400156"/>
                <a:gd name="connsiteX9" fmla="*/ 2239 w 462021"/>
                <a:gd name="connsiteY9" fmla="*/ 171654 h 400156"/>
                <a:gd name="connsiteX10" fmla="*/ 2619 w 462021"/>
                <a:gd name="connsiteY10" fmla="*/ 170893 h 400156"/>
                <a:gd name="connsiteX11" fmla="*/ 128840 w 462021"/>
                <a:gd name="connsiteY11" fmla="*/ 116155 h 400156"/>
                <a:gd name="connsiteX12" fmla="*/ 206777 w 462021"/>
                <a:gd name="connsiteY12" fmla="*/ 132120 h 400156"/>
                <a:gd name="connsiteX13" fmla="*/ 265325 w 462021"/>
                <a:gd name="connsiteY13" fmla="*/ 146945 h 400156"/>
                <a:gd name="connsiteX14" fmla="*/ 265325 w 462021"/>
                <a:gd name="connsiteY14" fmla="*/ 146945 h 400156"/>
                <a:gd name="connsiteX15" fmla="*/ 293078 w 462021"/>
                <a:gd name="connsiteY15" fmla="*/ 146945 h 400156"/>
                <a:gd name="connsiteX16" fmla="*/ 323873 w 462021"/>
                <a:gd name="connsiteY16" fmla="*/ 141243 h 400156"/>
                <a:gd name="connsiteX17" fmla="*/ 394586 w 462021"/>
                <a:gd name="connsiteY17" fmla="*/ 78522 h 400156"/>
                <a:gd name="connsiteX18" fmla="*/ 385462 w 462021"/>
                <a:gd name="connsiteY18" fmla="*/ 50392 h 400156"/>
                <a:gd name="connsiteX19" fmla="*/ 376718 w 462021"/>
                <a:gd name="connsiteY19" fmla="*/ 42409 h 400156"/>
                <a:gd name="connsiteX20" fmla="*/ 385082 w 462021"/>
                <a:gd name="connsiteY20" fmla="*/ 38608 h 400156"/>
                <a:gd name="connsiteX21" fmla="*/ 405612 w 462021"/>
                <a:gd name="connsiteY21" fmla="*/ 50392 h 400156"/>
                <a:gd name="connsiteX22" fmla="*/ 413976 w 462021"/>
                <a:gd name="connsiteY22" fmla="*/ 56094 h 400156"/>
                <a:gd name="connsiteX23" fmla="*/ 416257 w 462021"/>
                <a:gd name="connsiteY23" fmla="*/ 13139 h 400156"/>
                <a:gd name="connsiteX24" fmla="*/ 417017 w 462021"/>
                <a:gd name="connsiteY24" fmla="*/ 1355 h 400156"/>
                <a:gd name="connsiteX25" fmla="*/ 426522 w 462021"/>
                <a:gd name="connsiteY25" fmla="*/ 8578 h 400156"/>
                <a:gd name="connsiteX26" fmla="*/ 433745 w 462021"/>
                <a:gd name="connsiteY26" fmla="*/ 41649 h 400156"/>
                <a:gd name="connsiteX27" fmla="*/ 450473 w 462021"/>
                <a:gd name="connsiteY27" fmla="*/ 51912 h 400156"/>
                <a:gd name="connsiteX28" fmla="*/ 455796 w 462021"/>
                <a:gd name="connsiteY28" fmla="*/ 53433 h 400156"/>
                <a:gd name="connsiteX29" fmla="*/ 463019 w 462021"/>
                <a:gd name="connsiteY29" fmla="*/ 55714 h 400156"/>
                <a:gd name="connsiteX30" fmla="*/ 464160 w 462021"/>
                <a:gd name="connsiteY30" fmla="*/ 57614 h 400156"/>
                <a:gd name="connsiteX31" fmla="*/ 445531 w 462021"/>
                <a:gd name="connsiteY31" fmla="*/ 87265 h 400156"/>
                <a:gd name="connsiteX32" fmla="*/ 431084 w 462021"/>
                <a:gd name="connsiteY32" fmla="*/ 106271 h 400156"/>
                <a:gd name="connsiteX33" fmla="*/ 430704 w 462021"/>
                <a:gd name="connsiteY33" fmla="*/ 107411 h 400156"/>
                <a:gd name="connsiteX34" fmla="*/ 412835 w 462021"/>
                <a:gd name="connsiteY34" fmla="*/ 143904 h 400156"/>
                <a:gd name="connsiteX35" fmla="*/ 314368 w 462021"/>
                <a:gd name="connsiteY35" fmla="*/ 249200 h 400156"/>
                <a:gd name="connsiteX36" fmla="*/ 279012 w 462021"/>
                <a:gd name="connsiteY36" fmla="*/ 266306 h 400156"/>
                <a:gd name="connsiteX37" fmla="*/ 239092 w 462021"/>
                <a:gd name="connsiteY37" fmla="*/ 276950 h 400156"/>
                <a:gd name="connsiteX38" fmla="*/ 238332 w 462021"/>
                <a:gd name="connsiteY38" fmla="*/ 287974 h 400156"/>
                <a:gd name="connsiteX39" fmla="*/ 239853 w 462021"/>
                <a:gd name="connsiteY39" fmla="*/ 332449 h 400156"/>
                <a:gd name="connsiteX40" fmla="*/ 240613 w 462021"/>
                <a:gd name="connsiteY40" fmla="*/ 337771 h 400156"/>
                <a:gd name="connsiteX41" fmla="*/ 244035 w 462021"/>
                <a:gd name="connsiteY41" fmla="*/ 399732 h 400156"/>
                <a:gd name="connsiteX42" fmla="*/ 240993 w 462021"/>
                <a:gd name="connsiteY42" fmla="*/ 401253 h 400156"/>
                <a:gd name="connsiteX43" fmla="*/ 240993 w 462021"/>
                <a:gd name="connsiteY43" fmla="*/ 401253 h 400156"/>
                <a:gd name="connsiteX44" fmla="*/ 51283 w 462021"/>
                <a:gd name="connsiteY44" fmla="*/ 316483 h 400156"/>
                <a:gd name="connsiteX45" fmla="*/ 217802 w 462021"/>
                <a:gd name="connsiteY45" fmla="*/ 316483 h 400156"/>
                <a:gd name="connsiteX46" fmla="*/ 219703 w 462021"/>
                <a:gd name="connsiteY46" fmla="*/ 318384 h 400156"/>
                <a:gd name="connsiteX47" fmla="*/ 219323 w 462021"/>
                <a:gd name="connsiteY47" fmla="*/ 319525 h 400156"/>
                <a:gd name="connsiteX48" fmla="*/ 209438 w 462021"/>
                <a:gd name="connsiteY48" fmla="*/ 349555 h 400156"/>
                <a:gd name="connsiteX49" fmla="*/ 239473 w 462021"/>
                <a:gd name="connsiteY49" fmla="*/ 396691 h 400156"/>
                <a:gd name="connsiteX50" fmla="*/ 236051 w 462021"/>
                <a:gd name="connsiteY50" fmla="*/ 338151 h 400156"/>
                <a:gd name="connsiteX51" fmla="*/ 235291 w 462021"/>
                <a:gd name="connsiteY51" fmla="*/ 332829 h 400156"/>
                <a:gd name="connsiteX52" fmla="*/ 233770 w 462021"/>
                <a:gd name="connsiteY52" fmla="*/ 287974 h 400156"/>
                <a:gd name="connsiteX53" fmla="*/ 234530 w 462021"/>
                <a:gd name="connsiteY53" fmla="*/ 275429 h 400156"/>
                <a:gd name="connsiteX54" fmla="*/ 236051 w 462021"/>
                <a:gd name="connsiteY54" fmla="*/ 273909 h 400156"/>
                <a:gd name="connsiteX55" fmla="*/ 276730 w 462021"/>
                <a:gd name="connsiteY55" fmla="*/ 263265 h 400156"/>
                <a:gd name="connsiteX56" fmla="*/ 311707 w 462021"/>
                <a:gd name="connsiteY56" fmla="*/ 246539 h 400156"/>
                <a:gd name="connsiteX57" fmla="*/ 409033 w 462021"/>
                <a:gd name="connsiteY57" fmla="*/ 142384 h 400156"/>
                <a:gd name="connsiteX58" fmla="*/ 426902 w 462021"/>
                <a:gd name="connsiteY58" fmla="*/ 106271 h 400156"/>
                <a:gd name="connsiteX59" fmla="*/ 427282 w 462021"/>
                <a:gd name="connsiteY59" fmla="*/ 105131 h 400156"/>
                <a:gd name="connsiteX60" fmla="*/ 442490 w 462021"/>
                <a:gd name="connsiteY60" fmla="*/ 85364 h 400156"/>
                <a:gd name="connsiteX61" fmla="*/ 460358 w 462021"/>
                <a:gd name="connsiteY61" fmla="*/ 59135 h 400156"/>
                <a:gd name="connsiteX62" fmla="*/ 455035 w 462021"/>
                <a:gd name="connsiteY62" fmla="*/ 57614 h 400156"/>
                <a:gd name="connsiteX63" fmla="*/ 449333 w 462021"/>
                <a:gd name="connsiteY63" fmla="*/ 56094 h 400156"/>
                <a:gd name="connsiteX64" fmla="*/ 430323 w 462021"/>
                <a:gd name="connsiteY64" fmla="*/ 42409 h 400156"/>
                <a:gd name="connsiteX65" fmla="*/ 423480 w 462021"/>
                <a:gd name="connsiteY65" fmla="*/ 10858 h 400156"/>
                <a:gd name="connsiteX66" fmla="*/ 418918 w 462021"/>
                <a:gd name="connsiteY66" fmla="*/ 5156 h 400156"/>
                <a:gd name="connsiteX67" fmla="*/ 420059 w 462021"/>
                <a:gd name="connsiteY67" fmla="*/ 12379 h 400156"/>
                <a:gd name="connsiteX68" fmla="*/ 415877 w 462021"/>
                <a:gd name="connsiteY68" fmla="*/ 59515 h 400156"/>
                <a:gd name="connsiteX69" fmla="*/ 403331 w 462021"/>
                <a:gd name="connsiteY69" fmla="*/ 53053 h 400156"/>
                <a:gd name="connsiteX70" fmla="*/ 385842 w 462021"/>
                <a:gd name="connsiteY70" fmla="*/ 42409 h 400156"/>
                <a:gd name="connsiteX71" fmla="*/ 381280 w 462021"/>
                <a:gd name="connsiteY71" fmla="*/ 43170 h 400156"/>
                <a:gd name="connsiteX72" fmla="*/ 387743 w 462021"/>
                <a:gd name="connsiteY72" fmla="*/ 46971 h 400156"/>
                <a:gd name="connsiteX73" fmla="*/ 398769 w 462021"/>
                <a:gd name="connsiteY73" fmla="*/ 78902 h 400156"/>
                <a:gd name="connsiteX74" fmla="*/ 325393 w 462021"/>
                <a:gd name="connsiteY74" fmla="*/ 144664 h 400156"/>
                <a:gd name="connsiteX75" fmla="*/ 293838 w 462021"/>
                <a:gd name="connsiteY75" fmla="*/ 150746 h 400156"/>
                <a:gd name="connsiteX76" fmla="*/ 264945 w 462021"/>
                <a:gd name="connsiteY76" fmla="*/ 150746 h 400156"/>
                <a:gd name="connsiteX77" fmla="*/ 264945 w 462021"/>
                <a:gd name="connsiteY77" fmla="*/ 150746 h 400156"/>
                <a:gd name="connsiteX78" fmla="*/ 206016 w 462021"/>
                <a:gd name="connsiteY78" fmla="*/ 135921 h 400156"/>
                <a:gd name="connsiteX79" fmla="*/ 129220 w 462021"/>
                <a:gd name="connsiteY79" fmla="*/ 119956 h 400156"/>
                <a:gd name="connsiteX80" fmla="*/ 7942 w 462021"/>
                <a:gd name="connsiteY80" fmla="*/ 171654 h 400156"/>
                <a:gd name="connsiteX81" fmla="*/ 22389 w 462021"/>
                <a:gd name="connsiteY81" fmla="*/ 173554 h 400156"/>
                <a:gd name="connsiteX82" fmla="*/ 49002 w 462021"/>
                <a:gd name="connsiteY82" fmla="*/ 165952 h 400156"/>
                <a:gd name="connsiteX83" fmla="*/ 50903 w 462021"/>
                <a:gd name="connsiteY83" fmla="*/ 165952 h 400156"/>
                <a:gd name="connsiteX84" fmla="*/ 51663 w 462021"/>
                <a:gd name="connsiteY84" fmla="*/ 167472 h 400156"/>
                <a:gd name="connsiteX85" fmla="*/ 51283 w 462021"/>
                <a:gd name="connsiteY85" fmla="*/ 316483 h 400156"/>
                <a:gd name="connsiteX86" fmla="*/ 51283 w 462021"/>
                <a:gd name="connsiteY86" fmla="*/ 316483 h 400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462021" h="400156">
                  <a:moveTo>
                    <a:pt x="240993" y="401253"/>
                  </a:moveTo>
                  <a:cubicBezTo>
                    <a:pt x="240613" y="401253"/>
                    <a:pt x="240613" y="401253"/>
                    <a:pt x="240233" y="401253"/>
                  </a:cubicBezTo>
                  <a:cubicBezTo>
                    <a:pt x="218943" y="391369"/>
                    <a:pt x="205636" y="371602"/>
                    <a:pt x="205636" y="349555"/>
                  </a:cubicBezTo>
                  <a:cubicBezTo>
                    <a:pt x="205636" y="339291"/>
                    <a:pt x="208678" y="329028"/>
                    <a:pt x="214381" y="320285"/>
                  </a:cubicBezTo>
                  <a:lnTo>
                    <a:pt x="49382" y="320285"/>
                  </a:lnTo>
                  <a:cubicBezTo>
                    <a:pt x="48241" y="320285"/>
                    <a:pt x="47481" y="319525"/>
                    <a:pt x="47481" y="318384"/>
                  </a:cubicBezTo>
                  <a:lnTo>
                    <a:pt x="47481" y="170513"/>
                  </a:lnTo>
                  <a:cubicBezTo>
                    <a:pt x="39497" y="175075"/>
                    <a:pt x="30753" y="177356"/>
                    <a:pt x="21628" y="177356"/>
                  </a:cubicBezTo>
                  <a:cubicBezTo>
                    <a:pt x="15546" y="177356"/>
                    <a:pt x="9083" y="176215"/>
                    <a:pt x="3380" y="173934"/>
                  </a:cubicBezTo>
                  <a:cubicBezTo>
                    <a:pt x="2619" y="173554"/>
                    <a:pt x="1859" y="172414"/>
                    <a:pt x="2239" y="171654"/>
                  </a:cubicBezTo>
                  <a:cubicBezTo>
                    <a:pt x="2239" y="171274"/>
                    <a:pt x="2619" y="171274"/>
                    <a:pt x="2619" y="170893"/>
                  </a:cubicBezTo>
                  <a:cubicBezTo>
                    <a:pt x="40637" y="135161"/>
                    <a:pt x="95004" y="116155"/>
                    <a:pt x="128840" y="116155"/>
                  </a:cubicBezTo>
                  <a:cubicBezTo>
                    <a:pt x="161155" y="116155"/>
                    <a:pt x="184346" y="124137"/>
                    <a:pt x="206777" y="132120"/>
                  </a:cubicBezTo>
                  <a:cubicBezTo>
                    <a:pt x="225406" y="138582"/>
                    <a:pt x="242894" y="144664"/>
                    <a:pt x="265325" y="146945"/>
                  </a:cubicBezTo>
                  <a:cubicBezTo>
                    <a:pt x="265325" y="146945"/>
                    <a:pt x="265325" y="146945"/>
                    <a:pt x="265325" y="146945"/>
                  </a:cubicBezTo>
                  <a:cubicBezTo>
                    <a:pt x="274069" y="147705"/>
                    <a:pt x="283954" y="147705"/>
                    <a:pt x="293078" y="146945"/>
                  </a:cubicBezTo>
                  <a:cubicBezTo>
                    <a:pt x="303723" y="146185"/>
                    <a:pt x="313988" y="144284"/>
                    <a:pt x="323873" y="141243"/>
                  </a:cubicBezTo>
                  <a:cubicBezTo>
                    <a:pt x="369494" y="127178"/>
                    <a:pt x="392685" y="92967"/>
                    <a:pt x="394586" y="78522"/>
                  </a:cubicBezTo>
                  <a:cubicBezTo>
                    <a:pt x="396487" y="64077"/>
                    <a:pt x="393066" y="54193"/>
                    <a:pt x="385462" y="50392"/>
                  </a:cubicBezTo>
                  <a:cubicBezTo>
                    <a:pt x="377098" y="46591"/>
                    <a:pt x="376718" y="43930"/>
                    <a:pt x="376718" y="42409"/>
                  </a:cubicBezTo>
                  <a:cubicBezTo>
                    <a:pt x="377098" y="39748"/>
                    <a:pt x="381280" y="38988"/>
                    <a:pt x="385082" y="38608"/>
                  </a:cubicBezTo>
                  <a:cubicBezTo>
                    <a:pt x="394586" y="37848"/>
                    <a:pt x="400670" y="44690"/>
                    <a:pt x="405612" y="50392"/>
                  </a:cubicBezTo>
                  <a:cubicBezTo>
                    <a:pt x="409413" y="54573"/>
                    <a:pt x="411694" y="57234"/>
                    <a:pt x="413976" y="56094"/>
                  </a:cubicBezTo>
                  <a:cubicBezTo>
                    <a:pt x="420059" y="53433"/>
                    <a:pt x="420439" y="26444"/>
                    <a:pt x="416257" y="13139"/>
                  </a:cubicBezTo>
                  <a:cubicBezTo>
                    <a:pt x="413595" y="4776"/>
                    <a:pt x="415116" y="2115"/>
                    <a:pt x="417017" y="1355"/>
                  </a:cubicBezTo>
                  <a:cubicBezTo>
                    <a:pt x="419679" y="215"/>
                    <a:pt x="423480" y="2876"/>
                    <a:pt x="426522" y="8578"/>
                  </a:cubicBezTo>
                  <a:cubicBezTo>
                    <a:pt x="432604" y="19982"/>
                    <a:pt x="433745" y="31766"/>
                    <a:pt x="433745" y="41649"/>
                  </a:cubicBezTo>
                  <a:cubicBezTo>
                    <a:pt x="433745" y="46971"/>
                    <a:pt x="446291" y="50772"/>
                    <a:pt x="450473" y="51912"/>
                  </a:cubicBezTo>
                  <a:cubicBezTo>
                    <a:pt x="452374" y="52673"/>
                    <a:pt x="454275" y="53053"/>
                    <a:pt x="455796" y="53433"/>
                  </a:cubicBezTo>
                  <a:cubicBezTo>
                    <a:pt x="459217" y="54573"/>
                    <a:pt x="461499" y="54953"/>
                    <a:pt x="463019" y="55714"/>
                  </a:cubicBezTo>
                  <a:cubicBezTo>
                    <a:pt x="463780" y="56094"/>
                    <a:pt x="464160" y="56854"/>
                    <a:pt x="464160" y="57614"/>
                  </a:cubicBezTo>
                  <a:cubicBezTo>
                    <a:pt x="463400" y="67118"/>
                    <a:pt x="454275" y="77381"/>
                    <a:pt x="445531" y="87265"/>
                  </a:cubicBezTo>
                  <a:cubicBezTo>
                    <a:pt x="439448" y="94107"/>
                    <a:pt x="433365" y="100569"/>
                    <a:pt x="431084" y="106271"/>
                  </a:cubicBezTo>
                  <a:cubicBezTo>
                    <a:pt x="431084" y="106651"/>
                    <a:pt x="430704" y="107031"/>
                    <a:pt x="430704" y="107411"/>
                  </a:cubicBezTo>
                  <a:cubicBezTo>
                    <a:pt x="428803" y="111973"/>
                    <a:pt x="423100" y="125658"/>
                    <a:pt x="412835" y="143904"/>
                  </a:cubicBezTo>
                  <a:cubicBezTo>
                    <a:pt x="394586" y="175835"/>
                    <a:pt x="363032" y="220310"/>
                    <a:pt x="314368" y="249200"/>
                  </a:cubicBezTo>
                  <a:cubicBezTo>
                    <a:pt x="302963" y="256043"/>
                    <a:pt x="291177" y="261745"/>
                    <a:pt x="279012" y="266306"/>
                  </a:cubicBezTo>
                  <a:cubicBezTo>
                    <a:pt x="266085" y="271248"/>
                    <a:pt x="252779" y="274669"/>
                    <a:pt x="239092" y="276950"/>
                  </a:cubicBezTo>
                  <a:cubicBezTo>
                    <a:pt x="238712" y="280751"/>
                    <a:pt x="238712" y="284172"/>
                    <a:pt x="238332" y="287974"/>
                  </a:cubicBezTo>
                  <a:cubicBezTo>
                    <a:pt x="237572" y="304699"/>
                    <a:pt x="238712" y="324086"/>
                    <a:pt x="239853" y="332449"/>
                  </a:cubicBezTo>
                  <a:cubicBezTo>
                    <a:pt x="239853" y="333970"/>
                    <a:pt x="240233" y="335870"/>
                    <a:pt x="240613" y="337771"/>
                  </a:cubicBezTo>
                  <a:cubicBezTo>
                    <a:pt x="242514" y="352976"/>
                    <a:pt x="245555" y="378825"/>
                    <a:pt x="244035" y="399732"/>
                  </a:cubicBezTo>
                  <a:cubicBezTo>
                    <a:pt x="242894" y="400492"/>
                    <a:pt x="242134" y="401253"/>
                    <a:pt x="240993" y="401253"/>
                  </a:cubicBezTo>
                  <a:lnTo>
                    <a:pt x="240993" y="401253"/>
                  </a:lnTo>
                  <a:close/>
                  <a:moveTo>
                    <a:pt x="51283" y="316483"/>
                  </a:moveTo>
                  <a:lnTo>
                    <a:pt x="217802" y="316483"/>
                  </a:lnTo>
                  <a:cubicBezTo>
                    <a:pt x="218943" y="316483"/>
                    <a:pt x="219703" y="317244"/>
                    <a:pt x="219703" y="318384"/>
                  </a:cubicBezTo>
                  <a:cubicBezTo>
                    <a:pt x="219703" y="318764"/>
                    <a:pt x="219703" y="319144"/>
                    <a:pt x="219323" y="319525"/>
                  </a:cubicBezTo>
                  <a:cubicBezTo>
                    <a:pt x="212860" y="328268"/>
                    <a:pt x="209438" y="338911"/>
                    <a:pt x="209438" y="349555"/>
                  </a:cubicBezTo>
                  <a:cubicBezTo>
                    <a:pt x="209438" y="369322"/>
                    <a:pt x="220844" y="387188"/>
                    <a:pt x="239473" y="396691"/>
                  </a:cubicBezTo>
                  <a:cubicBezTo>
                    <a:pt x="240613" y="376544"/>
                    <a:pt x="237952" y="352596"/>
                    <a:pt x="236051" y="338151"/>
                  </a:cubicBezTo>
                  <a:cubicBezTo>
                    <a:pt x="235671" y="336250"/>
                    <a:pt x="235671" y="334350"/>
                    <a:pt x="235291" y="332829"/>
                  </a:cubicBezTo>
                  <a:cubicBezTo>
                    <a:pt x="234150" y="324466"/>
                    <a:pt x="233009" y="304699"/>
                    <a:pt x="233770" y="287974"/>
                  </a:cubicBezTo>
                  <a:cubicBezTo>
                    <a:pt x="233770" y="283412"/>
                    <a:pt x="234150" y="279231"/>
                    <a:pt x="234530" y="275429"/>
                  </a:cubicBezTo>
                  <a:cubicBezTo>
                    <a:pt x="234530" y="274669"/>
                    <a:pt x="235291" y="273909"/>
                    <a:pt x="236051" y="273909"/>
                  </a:cubicBezTo>
                  <a:cubicBezTo>
                    <a:pt x="249737" y="271628"/>
                    <a:pt x="263424" y="268207"/>
                    <a:pt x="276730" y="263265"/>
                  </a:cubicBezTo>
                  <a:cubicBezTo>
                    <a:pt x="288516" y="258704"/>
                    <a:pt x="300302" y="253002"/>
                    <a:pt x="311707" y="246539"/>
                  </a:cubicBezTo>
                  <a:cubicBezTo>
                    <a:pt x="359610" y="217649"/>
                    <a:pt x="391165" y="173934"/>
                    <a:pt x="409033" y="142384"/>
                  </a:cubicBezTo>
                  <a:cubicBezTo>
                    <a:pt x="419298" y="124517"/>
                    <a:pt x="425001" y="110833"/>
                    <a:pt x="426902" y="106271"/>
                  </a:cubicBezTo>
                  <a:cubicBezTo>
                    <a:pt x="427282" y="105891"/>
                    <a:pt x="427282" y="105511"/>
                    <a:pt x="427282" y="105131"/>
                  </a:cubicBezTo>
                  <a:cubicBezTo>
                    <a:pt x="429943" y="99049"/>
                    <a:pt x="436026" y="92206"/>
                    <a:pt x="442490" y="85364"/>
                  </a:cubicBezTo>
                  <a:cubicBezTo>
                    <a:pt x="450473" y="76621"/>
                    <a:pt x="458837" y="67498"/>
                    <a:pt x="460358" y="59135"/>
                  </a:cubicBezTo>
                  <a:cubicBezTo>
                    <a:pt x="459217" y="58755"/>
                    <a:pt x="457316" y="57994"/>
                    <a:pt x="455035" y="57614"/>
                  </a:cubicBezTo>
                  <a:cubicBezTo>
                    <a:pt x="453134" y="57234"/>
                    <a:pt x="451233" y="56474"/>
                    <a:pt x="449333" y="56094"/>
                  </a:cubicBezTo>
                  <a:cubicBezTo>
                    <a:pt x="440589" y="53433"/>
                    <a:pt x="430323" y="49252"/>
                    <a:pt x="430323" y="42409"/>
                  </a:cubicBezTo>
                  <a:cubicBezTo>
                    <a:pt x="430323" y="32906"/>
                    <a:pt x="429183" y="21502"/>
                    <a:pt x="423480" y="10858"/>
                  </a:cubicBezTo>
                  <a:cubicBezTo>
                    <a:pt x="421199" y="6677"/>
                    <a:pt x="419298" y="5536"/>
                    <a:pt x="418918" y="5156"/>
                  </a:cubicBezTo>
                  <a:cubicBezTo>
                    <a:pt x="418538" y="5917"/>
                    <a:pt x="418538" y="7817"/>
                    <a:pt x="420059" y="12379"/>
                  </a:cubicBezTo>
                  <a:cubicBezTo>
                    <a:pt x="423861" y="23783"/>
                    <a:pt x="425381" y="54953"/>
                    <a:pt x="415877" y="59515"/>
                  </a:cubicBezTo>
                  <a:cubicBezTo>
                    <a:pt x="411314" y="61796"/>
                    <a:pt x="407513" y="57614"/>
                    <a:pt x="403331" y="53053"/>
                  </a:cubicBezTo>
                  <a:cubicBezTo>
                    <a:pt x="398769" y="47731"/>
                    <a:pt x="393446" y="42029"/>
                    <a:pt x="385842" y="42409"/>
                  </a:cubicBezTo>
                  <a:cubicBezTo>
                    <a:pt x="382801" y="42409"/>
                    <a:pt x="381661" y="42789"/>
                    <a:pt x="381280" y="43170"/>
                  </a:cubicBezTo>
                  <a:cubicBezTo>
                    <a:pt x="382041" y="43930"/>
                    <a:pt x="383561" y="45070"/>
                    <a:pt x="387743" y="46971"/>
                  </a:cubicBezTo>
                  <a:cubicBezTo>
                    <a:pt x="393066" y="49632"/>
                    <a:pt x="401810" y="56854"/>
                    <a:pt x="398769" y="78902"/>
                  </a:cubicBezTo>
                  <a:cubicBezTo>
                    <a:pt x="396868" y="94487"/>
                    <a:pt x="373296" y="129839"/>
                    <a:pt x="325393" y="144664"/>
                  </a:cubicBezTo>
                  <a:cubicBezTo>
                    <a:pt x="315509" y="147705"/>
                    <a:pt x="304864" y="149606"/>
                    <a:pt x="293838" y="150746"/>
                  </a:cubicBezTo>
                  <a:cubicBezTo>
                    <a:pt x="284334" y="151507"/>
                    <a:pt x="274069" y="151507"/>
                    <a:pt x="264945" y="150746"/>
                  </a:cubicBezTo>
                  <a:cubicBezTo>
                    <a:pt x="264945" y="150746"/>
                    <a:pt x="264945" y="150746"/>
                    <a:pt x="264945" y="150746"/>
                  </a:cubicBezTo>
                  <a:cubicBezTo>
                    <a:pt x="242134" y="148846"/>
                    <a:pt x="223885" y="142384"/>
                    <a:pt x="206016" y="135921"/>
                  </a:cubicBezTo>
                  <a:cubicBezTo>
                    <a:pt x="183966" y="128319"/>
                    <a:pt x="160775" y="119956"/>
                    <a:pt x="129220" y="119956"/>
                  </a:cubicBezTo>
                  <a:cubicBezTo>
                    <a:pt x="96904" y="119956"/>
                    <a:pt x="45200" y="137822"/>
                    <a:pt x="7942" y="171654"/>
                  </a:cubicBezTo>
                  <a:cubicBezTo>
                    <a:pt x="12504" y="173174"/>
                    <a:pt x="17446" y="173554"/>
                    <a:pt x="22389" y="173554"/>
                  </a:cubicBezTo>
                  <a:cubicBezTo>
                    <a:pt x="31894" y="173554"/>
                    <a:pt x="41018" y="170893"/>
                    <a:pt x="49002" y="165952"/>
                  </a:cubicBezTo>
                  <a:cubicBezTo>
                    <a:pt x="49382" y="165572"/>
                    <a:pt x="50142" y="165572"/>
                    <a:pt x="50903" y="165952"/>
                  </a:cubicBezTo>
                  <a:cubicBezTo>
                    <a:pt x="51663" y="166332"/>
                    <a:pt x="51663" y="166712"/>
                    <a:pt x="51663" y="167472"/>
                  </a:cubicBezTo>
                  <a:lnTo>
                    <a:pt x="51283" y="316483"/>
                  </a:lnTo>
                  <a:lnTo>
                    <a:pt x="51283" y="316483"/>
                  </a:lnTo>
                  <a:close/>
                </a:path>
              </a:pathLst>
            </a:custGeom>
            <a:solidFill>
              <a:srgbClr val="000000"/>
            </a:solidFill>
            <a:ln w="3800" cap="flat">
              <a:noFill/>
              <a:prstDash val="solid"/>
              <a:miter/>
            </a:ln>
          </p:spPr>
          <p:txBody>
            <a:bodyPr rtlCol="0" anchor="ctr"/>
            <a:lstStyle/>
            <a:p>
              <a:endParaRPr lang="fr-FR"/>
            </a:p>
          </p:txBody>
        </p:sp>
        <p:sp>
          <p:nvSpPr>
            <p:cNvPr id="1870" name="Forme libre 1869">
              <a:extLst>
                <a:ext uri="{FF2B5EF4-FFF2-40B4-BE49-F238E27FC236}">
                  <a16:creationId xmlns:a16="http://schemas.microsoft.com/office/drawing/2014/main" id="{A8A7C12B-1A79-AE99-62C1-4312B19DA701}"/>
                </a:ext>
              </a:extLst>
            </p:cNvPr>
            <p:cNvSpPr/>
            <p:nvPr/>
          </p:nvSpPr>
          <p:spPr>
            <a:xfrm>
              <a:off x="8081260" y="4347599"/>
              <a:ext cx="281804" cy="281677"/>
            </a:xfrm>
            <a:custGeom>
              <a:avLst/>
              <a:gdLst>
                <a:gd name="connsiteX0" fmla="*/ 280028 w 281804"/>
                <a:gd name="connsiteY0" fmla="*/ 136818 h 281677"/>
                <a:gd name="connsiteX1" fmla="*/ 275846 w 281804"/>
                <a:gd name="connsiteY1" fmla="*/ 148222 h 281677"/>
                <a:gd name="connsiteX2" fmla="*/ 234786 w 281804"/>
                <a:gd name="connsiteY2" fmla="*/ 158865 h 281677"/>
                <a:gd name="connsiteX3" fmla="*/ 234026 w 281804"/>
                <a:gd name="connsiteY3" fmla="*/ 171409 h 281677"/>
                <a:gd name="connsiteX4" fmla="*/ 235546 w 281804"/>
                <a:gd name="connsiteY4" fmla="*/ 215885 h 281677"/>
                <a:gd name="connsiteX5" fmla="*/ 239348 w 281804"/>
                <a:gd name="connsiteY5" fmla="*/ 282788 h 281677"/>
                <a:gd name="connsiteX6" fmla="*/ 205892 w 281804"/>
                <a:gd name="connsiteY6" fmla="*/ 232991 h 281677"/>
                <a:gd name="connsiteX7" fmla="*/ 216157 w 281804"/>
                <a:gd name="connsiteY7" fmla="*/ 201820 h 281677"/>
                <a:gd name="connsiteX8" fmla="*/ 47737 w 281804"/>
                <a:gd name="connsiteY8" fmla="*/ 201820 h 281677"/>
                <a:gd name="connsiteX9" fmla="*/ 47737 w 281804"/>
                <a:gd name="connsiteY9" fmla="*/ 50528 h 281677"/>
                <a:gd name="connsiteX10" fmla="*/ 19983 w 281804"/>
                <a:gd name="connsiteY10" fmla="*/ 58511 h 281677"/>
                <a:gd name="connsiteX11" fmla="*/ 2115 w 281804"/>
                <a:gd name="connsiteY11" fmla="*/ 55470 h 281677"/>
                <a:gd name="connsiteX12" fmla="*/ 126814 w 281804"/>
                <a:gd name="connsiteY12" fmla="*/ 1111 h 281677"/>
                <a:gd name="connsiteX13" fmla="*/ 262919 w 281804"/>
                <a:gd name="connsiteY13" fmla="*/ 31902 h 281677"/>
                <a:gd name="connsiteX14" fmla="*/ 262919 w 281804"/>
                <a:gd name="connsiteY14" fmla="*/ 31902 h 281677"/>
                <a:gd name="connsiteX15" fmla="*/ 280028 w 281804"/>
                <a:gd name="connsiteY15" fmla="*/ 136818 h 281677"/>
                <a:gd name="connsiteX16" fmla="*/ 280028 w 281804"/>
                <a:gd name="connsiteY16" fmla="*/ 136818 h 28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804" h="281677">
                  <a:moveTo>
                    <a:pt x="280028" y="136818"/>
                  </a:moveTo>
                  <a:cubicBezTo>
                    <a:pt x="278887" y="140999"/>
                    <a:pt x="277747" y="144800"/>
                    <a:pt x="275846" y="148222"/>
                  </a:cubicBezTo>
                  <a:cubicBezTo>
                    <a:pt x="263299" y="153163"/>
                    <a:pt x="249613" y="156584"/>
                    <a:pt x="234786" y="158865"/>
                  </a:cubicBezTo>
                  <a:cubicBezTo>
                    <a:pt x="234406" y="162666"/>
                    <a:pt x="234026" y="166848"/>
                    <a:pt x="234026" y="171409"/>
                  </a:cubicBezTo>
                  <a:cubicBezTo>
                    <a:pt x="233265" y="188896"/>
                    <a:pt x="234406" y="208282"/>
                    <a:pt x="235546" y="215885"/>
                  </a:cubicBezTo>
                  <a:cubicBezTo>
                    <a:pt x="237067" y="230330"/>
                    <a:pt x="241249" y="259600"/>
                    <a:pt x="239348" y="282788"/>
                  </a:cubicBezTo>
                  <a:cubicBezTo>
                    <a:pt x="219579" y="273665"/>
                    <a:pt x="205892" y="254658"/>
                    <a:pt x="205892" y="232991"/>
                  </a:cubicBezTo>
                  <a:cubicBezTo>
                    <a:pt x="205892" y="221587"/>
                    <a:pt x="209694" y="210563"/>
                    <a:pt x="216157" y="201820"/>
                  </a:cubicBezTo>
                  <a:lnTo>
                    <a:pt x="47737" y="201820"/>
                  </a:lnTo>
                  <a:lnTo>
                    <a:pt x="47737" y="50528"/>
                  </a:lnTo>
                  <a:cubicBezTo>
                    <a:pt x="39753" y="55470"/>
                    <a:pt x="30248" y="58511"/>
                    <a:pt x="19983" y="58511"/>
                  </a:cubicBezTo>
                  <a:cubicBezTo>
                    <a:pt x="13900" y="58511"/>
                    <a:pt x="7818" y="57370"/>
                    <a:pt x="2115" y="55470"/>
                  </a:cubicBezTo>
                  <a:cubicBezTo>
                    <a:pt x="40513" y="19357"/>
                    <a:pt x="94499" y="1111"/>
                    <a:pt x="126814" y="1111"/>
                  </a:cubicBezTo>
                  <a:cubicBezTo>
                    <a:pt x="184602" y="1111"/>
                    <a:pt x="212355" y="27340"/>
                    <a:pt x="262919" y="31902"/>
                  </a:cubicBezTo>
                  <a:lnTo>
                    <a:pt x="262919" y="31902"/>
                  </a:lnTo>
                  <a:cubicBezTo>
                    <a:pt x="280788" y="50528"/>
                    <a:pt x="289532" y="101085"/>
                    <a:pt x="280028" y="136818"/>
                  </a:cubicBezTo>
                  <a:lnTo>
                    <a:pt x="280028" y="136818"/>
                  </a:lnTo>
                  <a:close/>
                </a:path>
              </a:pathLst>
            </a:custGeom>
            <a:solidFill>
              <a:srgbClr val="FFFFFF"/>
            </a:solidFill>
            <a:ln w="3800" cap="flat">
              <a:noFill/>
              <a:prstDash val="solid"/>
              <a:miter/>
            </a:ln>
          </p:spPr>
          <p:txBody>
            <a:bodyPr rtlCol="0" anchor="ctr"/>
            <a:lstStyle/>
            <a:p>
              <a:endParaRPr lang="fr-FR"/>
            </a:p>
          </p:txBody>
        </p:sp>
        <p:sp>
          <p:nvSpPr>
            <p:cNvPr id="1871" name="Forme libre 1870">
              <a:extLst>
                <a:ext uri="{FF2B5EF4-FFF2-40B4-BE49-F238E27FC236}">
                  <a16:creationId xmlns:a16="http://schemas.microsoft.com/office/drawing/2014/main" id="{E549C3C7-1042-CF1C-B1BB-504EAE3171FC}"/>
                </a:ext>
              </a:extLst>
            </p:cNvPr>
            <p:cNvSpPr/>
            <p:nvPr/>
          </p:nvSpPr>
          <p:spPr>
            <a:xfrm>
              <a:off x="8079638" y="4346078"/>
              <a:ext cx="285392" cy="285098"/>
            </a:xfrm>
            <a:custGeom>
              <a:avLst/>
              <a:gdLst>
                <a:gd name="connsiteX0" fmla="*/ 240970 w 285392"/>
                <a:gd name="connsiteY0" fmla="*/ 286209 h 285098"/>
                <a:gd name="connsiteX1" fmla="*/ 240210 w 285392"/>
                <a:gd name="connsiteY1" fmla="*/ 286209 h 285098"/>
                <a:gd name="connsiteX2" fmla="*/ 205613 w 285392"/>
                <a:gd name="connsiteY2" fmla="*/ 234511 h 285098"/>
                <a:gd name="connsiteX3" fmla="*/ 214358 w 285392"/>
                <a:gd name="connsiteY3" fmla="*/ 205241 h 285098"/>
                <a:gd name="connsiteX4" fmla="*/ 49359 w 285392"/>
                <a:gd name="connsiteY4" fmla="*/ 205241 h 285098"/>
                <a:gd name="connsiteX5" fmla="*/ 47458 w 285392"/>
                <a:gd name="connsiteY5" fmla="*/ 203340 h 285098"/>
                <a:gd name="connsiteX6" fmla="*/ 47458 w 285392"/>
                <a:gd name="connsiteY6" fmla="*/ 55470 h 285098"/>
                <a:gd name="connsiteX7" fmla="*/ 21605 w 285392"/>
                <a:gd name="connsiteY7" fmla="*/ 62312 h 285098"/>
                <a:gd name="connsiteX8" fmla="*/ 3357 w 285392"/>
                <a:gd name="connsiteY8" fmla="*/ 58891 h 285098"/>
                <a:gd name="connsiteX9" fmla="*/ 2216 w 285392"/>
                <a:gd name="connsiteY9" fmla="*/ 56610 h 285098"/>
                <a:gd name="connsiteX10" fmla="*/ 2596 w 285392"/>
                <a:gd name="connsiteY10" fmla="*/ 55850 h 285098"/>
                <a:gd name="connsiteX11" fmla="*/ 128817 w 285392"/>
                <a:gd name="connsiteY11" fmla="*/ 1111 h 285098"/>
                <a:gd name="connsiteX12" fmla="*/ 206754 w 285392"/>
                <a:gd name="connsiteY12" fmla="*/ 17076 h 285098"/>
                <a:gd name="connsiteX13" fmla="*/ 265301 w 285392"/>
                <a:gd name="connsiteY13" fmla="*/ 31901 h 285098"/>
                <a:gd name="connsiteX14" fmla="*/ 266442 w 285392"/>
                <a:gd name="connsiteY14" fmla="*/ 32662 h 285098"/>
                <a:gd name="connsiteX15" fmla="*/ 283550 w 285392"/>
                <a:gd name="connsiteY15" fmla="*/ 139098 h 285098"/>
                <a:gd name="connsiteX16" fmla="*/ 279368 w 285392"/>
                <a:gd name="connsiteY16" fmla="*/ 150882 h 285098"/>
                <a:gd name="connsiteX17" fmla="*/ 278228 w 285392"/>
                <a:gd name="connsiteY17" fmla="*/ 152023 h 285098"/>
                <a:gd name="connsiteX18" fmla="*/ 238309 w 285392"/>
                <a:gd name="connsiteY18" fmla="*/ 162667 h 285098"/>
                <a:gd name="connsiteX19" fmla="*/ 237549 w 285392"/>
                <a:gd name="connsiteY19" fmla="*/ 173690 h 285098"/>
                <a:gd name="connsiteX20" fmla="*/ 239069 w 285392"/>
                <a:gd name="connsiteY20" fmla="*/ 218166 h 285098"/>
                <a:gd name="connsiteX21" fmla="*/ 239830 w 285392"/>
                <a:gd name="connsiteY21" fmla="*/ 223487 h 285098"/>
                <a:gd name="connsiteX22" fmla="*/ 243251 w 285392"/>
                <a:gd name="connsiteY22" fmla="*/ 285449 h 285098"/>
                <a:gd name="connsiteX23" fmla="*/ 240970 w 285392"/>
                <a:gd name="connsiteY23" fmla="*/ 286209 h 285098"/>
                <a:gd name="connsiteX24" fmla="*/ 240970 w 285392"/>
                <a:gd name="connsiteY24" fmla="*/ 286209 h 285098"/>
                <a:gd name="connsiteX25" fmla="*/ 51260 w 285392"/>
                <a:gd name="connsiteY25" fmla="*/ 201440 h 285098"/>
                <a:gd name="connsiteX26" fmla="*/ 217779 w 285392"/>
                <a:gd name="connsiteY26" fmla="*/ 201440 h 285098"/>
                <a:gd name="connsiteX27" fmla="*/ 219680 w 285392"/>
                <a:gd name="connsiteY27" fmla="*/ 203340 h 285098"/>
                <a:gd name="connsiteX28" fmla="*/ 219300 w 285392"/>
                <a:gd name="connsiteY28" fmla="*/ 204481 h 285098"/>
                <a:gd name="connsiteX29" fmla="*/ 209415 w 285392"/>
                <a:gd name="connsiteY29" fmla="*/ 234511 h 285098"/>
                <a:gd name="connsiteX30" fmla="*/ 239449 w 285392"/>
                <a:gd name="connsiteY30" fmla="*/ 281647 h 285098"/>
                <a:gd name="connsiteX31" fmla="*/ 236028 w 285392"/>
                <a:gd name="connsiteY31" fmla="*/ 223107 h 285098"/>
                <a:gd name="connsiteX32" fmla="*/ 235268 w 285392"/>
                <a:gd name="connsiteY32" fmla="*/ 217785 h 285098"/>
                <a:gd name="connsiteX33" fmla="*/ 233747 w 285392"/>
                <a:gd name="connsiteY33" fmla="*/ 172930 h 285098"/>
                <a:gd name="connsiteX34" fmla="*/ 234507 w 285392"/>
                <a:gd name="connsiteY34" fmla="*/ 160386 h 285098"/>
                <a:gd name="connsiteX35" fmla="*/ 236028 w 285392"/>
                <a:gd name="connsiteY35" fmla="*/ 158865 h 285098"/>
                <a:gd name="connsiteX36" fmla="*/ 275947 w 285392"/>
                <a:gd name="connsiteY36" fmla="*/ 148602 h 285098"/>
                <a:gd name="connsiteX37" fmla="*/ 279749 w 285392"/>
                <a:gd name="connsiteY37" fmla="*/ 137958 h 285098"/>
                <a:gd name="connsiteX38" fmla="*/ 279749 w 285392"/>
                <a:gd name="connsiteY38" fmla="*/ 137958 h 285098"/>
                <a:gd name="connsiteX39" fmla="*/ 281649 w 285392"/>
                <a:gd name="connsiteY39" fmla="*/ 79798 h 285098"/>
                <a:gd name="connsiteX40" fmla="*/ 264161 w 285392"/>
                <a:gd name="connsiteY40" fmla="*/ 35323 h 285098"/>
                <a:gd name="connsiteX41" fmla="*/ 205613 w 285392"/>
                <a:gd name="connsiteY41" fmla="*/ 20498 h 285098"/>
                <a:gd name="connsiteX42" fmla="*/ 128817 w 285392"/>
                <a:gd name="connsiteY42" fmla="*/ 4532 h 285098"/>
                <a:gd name="connsiteX43" fmla="*/ 7539 w 285392"/>
                <a:gd name="connsiteY43" fmla="*/ 56230 h 285098"/>
                <a:gd name="connsiteX44" fmla="*/ 21985 w 285392"/>
                <a:gd name="connsiteY44" fmla="*/ 58131 h 285098"/>
                <a:gd name="connsiteX45" fmla="*/ 48598 w 285392"/>
                <a:gd name="connsiteY45" fmla="*/ 50528 h 285098"/>
                <a:gd name="connsiteX46" fmla="*/ 50499 w 285392"/>
                <a:gd name="connsiteY46" fmla="*/ 50528 h 285098"/>
                <a:gd name="connsiteX47" fmla="*/ 51260 w 285392"/>
                <a:gd name="connsiteY47" fmla="*/ 52048 h 285098"/>
                <a:gd name="connsiteX48" fmla="*/ 51260 w 285392"/>
                <a:gd name="connsiteY48" fmla="*/ 201440 h 285098"/>
                <a:gd name="connsiteX49" fmla="*/ 51260 w 285392"/>
                <a:gd name="connsiteY49" fmla="*/ 201440 h 28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85392" h="285098">
                  <a:moveTo>
                    <a:pt x="240970" y="286209"/>
                  </a:moveTo>
                  <a:cubicBezTo>
                    <a:pt x="240590" y="286209"/>
                    <a:pt x="240590" y="286209"/>
                    <a:pt x="240210" y="286209"/>
                  </a:cubicBezTo>
                  <a:cubicBezTo>
                    <a:pt x="218920" y="276325"/>
                    <a:pt x="205613" y="256559"/>
                    <a:pt x="205613" y="234511"/>
                  </a:cubicBezTo>
                  <a:cubicBezTo>
                    <a:pt x="205613" y="224248"/>
                    <a:pt x="208655" y="213984"/>
                    <a:pt x="214358" y="205241"/>
                  </a:cubicBezTo>
                  <a:lnTo>
                    <a:pt x="49359" y="205241"/>
                  </a:lnTo>
                  <a:cubicBezTo>
                    <a:pt x="48218" y="205241"/>
                    <a:pt x="47458" y="204481"/>
                    <a:pt x="47458" y="203340"/>
                  </a:cubicBezTo>
                  <a:lnTo>
                    <a:pt x="47458" y="55470"/>
                  </a:lnTo>
                  <a:cubicBezTo>
                    <a:pt x="39474" y="60031"/>
                    <a:pt x="30730" y="62312"/>
                    <a:pt x="21605" y="62312"/>
                  </a:cubicBezTo>
                  <a:cubicBezTo>
                    <a:pt x="15522" y="62312"/>
                    <a:pt x="9060" y="61172"/>
                    <a:pt x="3357" y="58891"/>
                  </a:cubicBezTo>
                  <a:cubicBezTo>
                    <a:pt x="2596" y="58511"/>
                    <a:pt x="1836" y="57370"/>
                    <a:pt x="2216" y="56610"/>
                  </a:cubicBezTo>
                  <a:cubicBezTo>
                    <a:pt x="2216" y="56230"/>
                    <a:pt x="2596" y="56230"/>
                    <a:pt x="2596" y="55850"/>
                  </a:cubicBezTo>
                  <a:cubicBezTo>
                    <a:pt x="40614" y="20117"/>
                    <a:pt x="94980" y="1111"/>
                    <a:pt x="128817" y="1111"/>
                  </a:cubicBezTo>
                  <a:cubicBezTo>
                    <a:pt x="161132" y="1111"/>
                    <a:pt x="184323" y="9094"/>
                    <a:pt x="206754" y="17076"/>
                  </a:cubicBezTo>
                  <a:cubicBezTo>
                    <a:pt x="225382" y="23539"/>
                    <a:pt x="242871" y="29621"/>
                    <a:pt x="265301" y="31901"/>
                  </a:cubicBezTo>
                  <a:cubicBezTo>
                    <a:pt x="265682" y="31901"/>
                    <a:pt x="266062" y="32281"/>
                    <a:pt x="266442" y="32662"/>
                  </a:cubicBezTo>
                  <a:cubicBezTo>
                    <a:pt x="284691" y="52048"/>
                    <a:pt x="293055" y="103746"/>
                    <a:pt x="283550" y="139098"/>
                  </a:cubicBezTo>
                  <a:cubicBezTo>
                    <a:pt x="282410" y="143280"/>
                    <a:pt x="280889" y="147081"/>
                    <a:pt x="279368" y="150882"/>
                  </a:cubicBezTo>
                  <a:cubicBezTo>
                    <a:pt x="278988" y="151263"/>
                    <a:pt x="278988" y="151643"/>
                    <a:pt x="278228" y="152023"/>
                  </a:cubicBezTo>
                  <a:cubicBezTo>
                    <a:pt x="265301" y="156965"/>
                    <a:pt x="251995" y="160386"/>
                    <a:pt x="238309" y="162667"/>
                  </a:cubicBezTo>
                  <a:cubicBezTo>
                    <a:pt x="237929" y="166468"/>
                    <a:pt x="237929" y="169889"/>
                    <a:pt x="237549" y="173690"/>
                  </a:cubicBezTo>
                  <a:cubicBezTo>
                    <a:pt x="236788" y="190416"/>
                    <a:pt x="237929" y="209803"/>
                    <a:pt x="239069" y="218166"/>
                  </a:cubicBezTo>
                  <a:cubicBezTo>
                    <a:pt x="239069" y="219686"/>
                    <a:pt x="239449" y="221587"/>
                    <a:pt x="239830" y="223487"/>
                  </a:cubicBezTo>
                  <a:cubicBezTo>
                    <a:pt x="241730" y="238693"/>
                    <a:pt x="244772" y="264542"/>
                    <a:pt x="243251" y="285449"/>
                  </a:cubicBezTo>
                  <a:cubicBezTo>
                    <a:pt x="242871" y="285449"/>
                    <a:pt x="242111" y="286209"/>
                    <a:pt x="240970" y="286209"/>
                  </a:cubicBezTo>
                  <a:lnTo>
                    <a:pt x="240970" y="286209"/>
                  </a:lnTo>
                  <a:close/>
                  <a:moveTo>
                    <a:pt x="51260" y="201440"/>
                  </a:moveTo>
                  <a:lnTo>
                    <a:pt x="217779" y="201440"/>
                  </a:lnTo>
                  <a:cubicBezTo>
                    <a:pt x="218920" y="201440"/>
                    <a:pt x="219680" y="202200"/>
                    <a:pt x="219680" y="203340"/>
                  </a:cubicBezTo>
                  <a:cubicBezTo>
                    <a:pt x="219680" y="203721"/>
                    <a:pt x="219680" y="204101"/>
                    <a:pt x="219300" y="204481"/>
                  </a:cubicBezTo>
                  <a:cubicBezTo>
                    <a:pt x="212837" y="213224"/>
                    <a:pt x="209415" y="223867"/>
                    <a:pt x="209415" y="234511"/>
                  </a:cubicBezTo>
                  <a:cubicBezTo>
                    <a:pt x="209415" y="254278"/>
                    <a:pt x="220820" y="272144"/>
                    <a:pt x="239449" y="281647"/>
                  </a:cubicBezTo>
                  <a:cubicBezTo>
                    <a:pt x="240590" y="261501"/>
                    <a:pt x="237929" y="237552"/>
                    <a:pt x="236028" y="223107"/>
                  </a:cubicBezTo>
                  <a:cubicBezTo>
                    <a:pt x="235648" y="221207"/>
                    <a:pt x="235648" y="219306"/>
                    <a:pt x="235268" y="217785"/>
                  </a:cubicBezTo>
                  <a:cubicBezTo>
                    <a:pt x="234127" y="209423"/>
                    <a:pt x="232986" y="189656"/>
                    <a:pt x="233747" y="172930"/>
                  </a:cubicBezTo>
                  <a:cubicBezTo>
                    <a:pt x="233747" y="168368"/>
                    <a:pt x="234127" y="164187"/>
                    <a:pt x="234507" y="160386"/>
                  </a:cubicBezTo>
                  <a:cubicBezTo>
                    <a:pt x="234507" y="159625"/>
                    <a:pt x="235268" y="158865"/>
                    <a:pt x="236028" y="158865"/>
                  </a:cubicBezTo>
                  <a:cubicBezTo>
                    <a:pt x="249714" y="156584"/>
                    <a:pt x="263020" y="153163"/>
                    <a:pt x="275947" y="148602"/>
                  </a:cubicBezTo>
                  <a:cubicBezTo>
                    <a:pt x="277468" y="145180"/>
                    <a:pt x="278608" y="141759"/>
                    <a:pt x="279749" y="137958"/>
                  </a:cubicBezTo>
                  <a:cubicBezTo>
                    <a:pt x="279749" y="137958"/>
                    <a:pt x="279749" y="137958"/>
                    <a:pt x="279749" y="137958"/>
                  </a:cubicBezTo>
                  <a:cubicBezTo>
                    <a:pt x="284311" y="121232"/>
                    <a:pt x="285071" y="100325"/>
                    <a:pt x="281649" y="79798"/>
                  </a:cubicBezTo>
                  <a:cubicBezTo>
                    <a:pt x="278608" y="60031"/>
                    <a:pt x="272145" y="44066"/>
                    <a:pt x="264161" y="35323"/>
                  </a:cubicBezTo>
                  <a:cubicBezTo>
                    <a:pt x="241730" y="33042"/>
                    <a:pt x="223482" y="26960"/>
                    <a:pt x="205613" y="20498"/>
                  </a:cubicBezTo>
                  <a:cubicBezTo>
                    <a:pt x="183562" y="12895"/>
                    <a:pt x="160371" y="4532"/>
                    <a:pt x="128817" y="4532"/>
                  </a:cubicBezTo>
                  <a:cubicBezTo>
                    <a:pt x="96501" y="4532"/>
                    <a:pt x="44796" y="22398"/>
                    <a:pt x="7539" y="56230"/>
                  </a:cubicBezTo>
                  <a:cubicBezTo>
                    <a:pt x="12101" y="57750"/>
                    <a:pt x="17043" y="58131"/>
                    <a:pt x="21985" y="58131"/>
                  </a:cubicBezTo>
                  <a:cubicBezTo>
                    <a:pt x="31490" y="58131"/>
                    <a:pt x="40614" y="55470"/>
                    <a:pt x="48598" y="50528"/>
                  </a:cubicBezTo>
                  <a:cubicBezTo>
                    <a:pt x="48979" y="50148"/>
                    <a:pt x="49739" y="50148"/>
                    <a:pt x="50499" y="50528"/>
                  </a:cubicBezTo>
                  <a:cubicBezTo>
                    <a:pt x="51260" y="50908"/>
                    <a:pt x="51260" y="51288"/>
                    <a:pt x="51260" y="52048"/>
                  </a:cubicBezTo>
                  <a:lnTo>
                    <a:pt x="51260" y="201440"/>
                  </a:lnTo>
                  <a:lnTo>
                    <a:pt x="51260" y="201440"/>
                  </a:lnTo>
                  <a:close/>
                </a:path>
              </a:pathLst>
            </a:custGeom>
            <a:solidFill>
              <a:srgbClr val="000000"/>
            </a:solidFill>
            <a:ln w="3800" cap="flat">
              <a:noFill/>
              <a:prstDash val="solid"/>
              <a:miter/>
            </a:ln>
          </p:spPr>
          <p:txBody>
            <a:bodyPr rtlCol="0" anchor="ctr"/>
            <a:lstStyle/>
            <a:p>
              <a:endParaRPr lang="fr-FR"/>
            </a:p>
          </p:txBody>
        </p:sp>
        <p:sp>
          <p:nvSpPr>
            <p:cNvPr id="1872" name="Forme libre 1871">
              <a:extLst>
                <a:ext uri="{FF2B5EF4-FFF2-40B4-BE49-F238E27FC236}">
                  <a16:creationId xmlns:a16="http://schemas.microsoft.com/office/drawing/2014/main" id="{999AF463-CFB9-7268-86AA-0F2095BFF961}"/>
                </a:ext>
              </a:extLst>
            </p:cNvPr>
            <p:cNvSpPr/>
            <p:nvPr/>
          </p:nvSpPr>
          <p:spPr>
            <a:xfrm>
              <a:off x="8506336" y="4265624"/>
              <a:ext cx="14548" cy="36168"/>
            </a:xfrm>
            <a:custGeom>
              <a:avLst/>
              <a:gdLst>
                <a:gd name="connsiteX0" fmla="*/ 5199 w 14548"/>
                <a:gd name="connsiteY0" fmla="*/ 7386 h 36168"/>
                <a:gd name="connsiteX1" fmla="*/ 16225 w 14548"/>
                <a:gd name="connsiteY1" fmla="*/ 6246 h 36168"/>
                <a:gd name="connsiteX2" fmla="*/ 11282 w 14548"/>
                <a:gd name="connsiteY2" fmla="*/ 30574 h 36168"/>
                <a:gd name="connsiteX3" fmla="*/ 2918 w 14548"/>
                <a:gd name="connsiteY3" fmla="*/ 29053 h 36168"/>
                <a:gd name="connsiteX4" fmla="*/ 5199 w 14548"/>
                <a:gd name="connsiteY4" fmla="*/ 7386 h 36168"/>
                <a:gd name="connsiteX5" fmla="*/ 5199 w 14548"/>
                <a:gd name="connsiteY5" fmla="*/ 7386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48" h="36168">
                  <a:moveTo>
                    <a:pt x="5199" y="7386"/>
                  </a:moveTo>
                  <a:cubicBezTo>
                    <a:pt x="4059" y="163"/>
                    <a:pt x="14324" y="-1737"/>
                    <a:pt x="16225" y="6246"/>
                  </a:cubicBezTo>
                  <a:cubicBezTo>
                    <a:pt x="17745" y="12328"/>
                    <a:pt x="15845" y="21451"/>
                    <a:pt x="11282" y="30574"/>
                  </a:cubicBezTo>
                  <a:cubicBezTo>
                    <a:pt x="7100" y="38937"/>
                    <a:pt x="-123" y="40457"/>
                    <a:pt x="2918" y="29053"/>
                  </a:cubicBezTo>
                  <a:cubicBezTo>
                    <a:pt x="4819" y="22211"/>
                    <a:pt x="5579" y="13848"/>
                    <a:pt x="5199" y="7386"/>
                  </a:cubicBezTo>
                  <a:lnTo>
                    <a:pt x="5199" y="7386"/>
                  </a:lnTo>
                  <a:close/>
                </a:path>
              </a:pathLst>
            </a:custGeom>
            <a:solidFill>
              <a:srgbClr val="FFFFFF"/>
            </a:solidFill>
            <a:ln w="3800" cap="flat">
              <a:noFill/>
              <a:prstDash val="solid"/>
              <a:miter/>
            </a:ln>
          </p:spPr>
          <p:txBody>
            <a:bodyPr rtlCol="0" anchor="ctr"/>
            <a:lstStyle/>
            <a:p>
              <a:endParaRPr lang="fr-FR"/>
            </a:p>
          </p:txBody>
        </p:sp>
        <p:sp>
          <p:nvSpPr>
            <p:cNvPr id="1873" name="Forme libre 1872">
              <a:extLst>
                <a:ext uri="{FF2B5EF4-FFF2-40B4-BE49-F238E27FC236}">
                  <a16:creationId xmlns:a16="http://schemas.microsoft.com/office/drawing/2014/main" id="{A2917F8A-72CE-F416-BBC3-ED063DC5C02B}"/>
                </a:ext>
              </a:extLst>
            </p:cNvPr>
            <p:cNvSpPr/>
            <p:nvPr/>
          </p:nvSpPr>
          <p:spPr>
            <a:xfrm>
              <a:off x="8504059" y="4263447"/>
              <a:ext cx="17965" cy="40436"/>
            </a:xfrm>
            <a:custGeom>
              <a:avLst/>
              <a:gdLst>
                <a:gd name="connsiteX0" fmla="*/ 6335 w 17965"/>
                <a:gd name="connsiteY0" fmla="*/ 41494 h 40436"/>
                <a:gd name="connsiteX1" fmla="*/ 4814 w 17965"/>
                <a:gd name="connsiteY1" fmla="*/ 41114 h 40436"/>
                <a:gd name="connsiteX2" fmla="*/ 2914 w 17965"/>
                <a:gd name="connsiteY2" fmla="*/ 31230 h 40436"/>
                <a:gd name="connsiteX3" fmla="*/ 5195 w 17965"/>
                <a:gd name="connsiteY3" fmla="*/ 9563 h 40436"/>
                <a:gd name="connsiteX4" fmla="*/ 10897 w 17965"/>
                <a:gd name="connsiteY4" fmla="*/ 1200 h 40436"/>
                <a:gd name="connsiteX5" fmla="*/ 19641 w 17965"/>
                <a:gd name="connsiteY5" fmla="*/ 8042 h 40436"/>
                <a:gd name="connsiteX6" fmla="*/ 14699 w 17965"/>
                <a:gd name="connsiteY6" fmla="*/ 33891 h 40436"/>
                <a:gd name="connsiteX7" fmla="*/ 6335 w 17965"/>
                <a:gd name="connsiteY7" fmla="*/ 41494 h 40436"/>
                <a:gd name="connsiteX8" fmla="*/ 6335 w 17965"/>
                <a:gd name="connsiteY8" fmla="*/ 41494 h 40436"/>
                <a:gd name="connsiteX9" fmla="*/ 12418 w 17965"/>
                <a:gd name="connsiteY9" fmla="*/ 5001 h 40436"/>
                <a:gd name="connsiteX10" fmla="*/ 11657 w 17965"/>
                <a:gd name="connsiteY10" fmla="*/ 5001 h 40436"/>
                <a:gd name="connsiteX11" fmla="*/ 8996 w 17965"/>
                <a:gd name="connsiteY11" fmla="*/ 9182 h 40436"/>
                <a:gd name="connsiteX12" fmla="*/ 8996 w 17965"/>
                <a:gd name="connsiteY12" fmla="*/ 9182 h 40436"/>
                <a:gd name="connsiteX13" fmla="*/ 6715 w 17965"/>
                <a:gd name="connsiteY13" fmla="*/ 31990 h 40436"/>
                <a:gd name="connsiteX14" fmla="*/ 6335 w 17965"/>
                <a:gd name="connsiteY14" fmla="*/ 37692 h 40436"/>
                <a:gd name="connsiteX15" fmla="*/ 11657 w 17965"/>
                <a:gd name="connsiteY15" fmla="*/ 31990 h 40436"/>
                <a:gd name="connsiteX16" fmla="*/ 16600 w 17965"/>
                <a:gd name="connsiteY16" fmla="*/ 8802 h 40436"/>
                <a:gd name="connsiteX17" fmla="*/ 12418 w 17965"/>
                <a:gd name="connsiteY17" fmla="*/ 5001 h 40436"/>
                <a:gd name="connsiteX18" fmla="*/ 12418 w 17965"/>
                <a:gd name="connsiteY18" fmla="*/ 5001 h 40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965" h="40436">
                  <a:moveTo>
                    <a:pt x="6335" y="41494"/>
                  </a:moveTo>
                  <a:cubicBezTo>
                    <a:pt x="5955" y="41494"/>
                    <a:pt x="5575" y="41494"/>
                    <a:pt x="4814" y="41114"/>
                  </a:cubicBezTo>
                  <a:cubicBezTo>
                    <a:pt x="3294" y="40353"/>
                    <a:pt x="1013" y="38453"/>
                    <a:pt x="2914" y="31230"/>
                  </a:cubicBezTo>
                  <a:cubicBezTo>
                    <a:pt x="4814" y="24388"/>
                    <a:pt x="5575" y="16785"/>
                    <a:pt x="5195" y="9563"/>
                  </a:cubicBezTo>
                  <a:cubicBezTo>
                    <a:pt x="4434" y="5001"/>
                    <a:pt x="7476" y="1960"/>
                    <a:pt x="10897" y="1200"/>
                  </a:cubicBezTo>
                  <a:cubicBezTo>
                    <a:pt x="14319" y="440"/>
                    <a:pt x="18501" y="2720"/>
                    <a:pt x="19641" y="8042"/>
                  </a:cubicBezTo>
                  <a:cubicBezTo>
                    <a:pt x="21162" y="14504"/>
                    <a:pt x="19261" y="24008"/>
                    <a:pt x="14699" y="33891"/>
                  </a:cubicBezTo>
                  <a:cubicBezTo>
                    <a:pt x="12798" y="38453"/>
                    <a:pt x="9376" y="41494"/>
                    <a:pt x="6335" y="41494"/>
                  </a:cubicBezTo>
                  <a:lnTo>
                    <a:pt x="6335" y="41494"/>
                  </a:lnTo>
                  <a:close/>
                  <a:moveTo>
                    <a:pt x="12418" y="5001"/>
                  </a:moveTo>
                  <a:cubicBezTo>
                    <a:pt x="12038" y="5001"/>
                    <a:pt x="12038" y="5001"/>
                    <a:pt x="11657" y="5001"/>
                  </a:cubicBezTo>
                  <a:cubicBezTo>
                    <a:pt x="10137" y="5381"/>
                    <a:pt x="8616" y="6522"/>
                    <a:pt x="8996" y="9182"/>
                  </a:cubicBezTo>
                  <a:cubicBezTo>
                    <a:pt x="8996" y="9182"/>
                    <a:pt x="8996" y="9182"/>
                    <a:pt x="8996" y="9182"/>
                  </a:cubicBezTo>
                  <a:cubicBezTo>
                    <a:pt x="9376" y="16405"/>
                    <a:pt x="8616" y="24768"/>
                    <a:pt x="6715" y="31990"/>
                  </a:cubicBezTo>
                  <a:cubicBezTo>
                    <a:pt x="5575" y="36172"/>
                    <a:pt x="5955" y="37692"/>
                    <a:pt x="6335" y="37692"/>
                  </a:cubicBezTo>
                  <a:cubicBezTo>
                    <a:pt x="6715" y="37692"/>
                    <a:pt x="9757" y="36552"/>
                    <a:pt x="11657" y="31990"/>
                  </a:cubicBezTo>
                  <a:cubicBezTo>
                    <a:pt x="15839" y="23247"/>
                    <a:pt x="17740" y="14504"/>
                    <a:pt x="16600" y="8802"/>
                  </a:cubicBezTo>
                  <a:cubicBezTo>
                    <a:pt x="15839" y="6141"/>
                    <a:pt x="14319" y="5001"/>
                    <a:pt x="12418" y="5001"/>
                  </a:cubicBezTo>
                  <a:lnTo>
                    <a:pt x="12418" y="5001"/>
                  </a:lnTo>
                  <a:close/>
                </a:path>
              </a:pathLst>
            </a:custGeom>
            <a:solidFill>
              <a:srgbClr val="000000"/>
            </a:solidFill>
            <a:ln w="3800" cap="flat">
              <a:noFill/>
              <a:prstDash val="solid"/>
              <a:miter/>
            </a:ln>
          </p:spPr>
          <p:txBody>
            <a:bodyPr rtlCol="0" anchor="ctr"/>
            <a:lstStyle/>
            <a:p>
              <a:endParaRPr lang="fr-FR"/>
            </a:p>
          </p:txBody>
        </p:sp>
        <p:sp>
          <p:nvSpPr>
            <p:cNvPr id="1874" name="Forme libre 1873">
              <a:extLst>
                <a:ext uri="{FF2B5EF4-FFF2-40B4-BE49-F238E27FC236}">
                  <a16:creationId xmlns:a16="http://schemas.microsoft.com/office/drawing/2014/main" id="{E53FB85E-599F-03B4-9E23-532E18513744}"/>
                </a:ext>
              </a:extLst>
            </p:cNvPr>
            <p:cNvSpPr/>
            <p:nvPr/>
          </p:nvSpPr>
          <p:spPr>
            <a:xfrm>
              <a:off x="8521392" y="4274805"/>
              <a:ext cx="21828" cy="30187"/>
            </a:xfrm>
            <a:custGeom>
              <a:avLst/>
              <a:gdLst>
                <a:gd name="connsiteX0" fmla="*/ 13339 w 21828"/>
                <a:gd name="connsiteY0" fmla="*/ 5428 h 30187"/>
                <a:gd name="connsiteX1" fmla="*/ 23984 w 21828"/>
                <a:gd name="connsiteY1" fmla="*/ 7709 h 30187"/>
                <a:gd name="connsiteX2" fmla="*/ 12199 w 21828"/>
                <a:gd name="connsiteY2" fmla="*/ 27476 h 30187"/>
                <a:gd name="connsiteX3" fmla="*/ 4595 w 21828"/>
                <a:gd name="connsiteY3" fmla="*/ 23675 h 30187"/>
                <a:gd name="connsiteX4" fmla="*/ 13339 w 21828"/>
                <a:gd name="connsiteY4" fmla="*/ 5428 h 30187"/>
                <a:gd name="connsiteX5" fmla="*/ 13339 w 21828"/>
                <a:gd name="connsiteY5" fmla="*/ 5428 h 3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28" h="30187">
                  <a:moveTo>
                    <a:pt x="13339" y="5428"/>
                  </a:moveTo>
                  <a:cubicBezTo>
                    <a:pt x="14480" y="-1414"/>
                    <a:pt x="24745" y="107"/>
                    <a:pt x="23984" y="7709"/>
                  </a:cubicBezTo>
                  <a:cubicBezTo>
                    <a:pt x="23604" y="13411"/>
                    <a:pt x="19042" y="20634"/>
                    <a:pt x="12199" y="27476"/>
                  </a:cubicBezTo>
                  <a:cubicBezTo>
                    <a:pt x="6116" y="33178"/>
                    <a:pt x="-1868" y="32798"/>
                    <a:pt x="4595" y="23675"/>
                  </a:cubicBezTo>
                  <a:cubicBezTo>
                    <a:pt x="8777" y="17973"/>
                    <a:pt x="11818" y="11511"/>
                    <a:pt x="13339" y="5428"/>
                  </a:cubicBezTo>
                  <a:lnTo>
                    <a:pt x="13339" y="5428"/>
                  </a:lnTo>
                  <a:close/>
                </a:path>
              </a:pathLst>
            </a:custGeom>
            <a:solidFill>
              <a:srgbClr val="FFFFFF"/>
            </a:solidFill>
            <a:ln w="3800" cap="flat">
              <a:noFill/>
              <a:prstDash val="solid"/>
              <a:miter/>
            </a:ln>
          </p:spPr>
          <p:txBody>
            <a:bodyPr rtlCol="0" anchor="ctr"/>
            <a:lstStyle/>
            <a:p>
              <a:endParaRPr lang="fr-FR"/>
            </a:p>
          </p:txBody>
        </p:sp>
        <p:sp>
          <p:nvSpPr>
            <p:cNvPr id="1875" name="Forme libre 1874">
              <a:extLst>
                <a:ext uri="{FF2B5EF4-FFF2-40B4-BE49-F238E27FC236}">
                  <a16:creationId xmlns:a16="http://schemas.microsoft.com/office/drawing/2014/main" id="{9926FD53-B6AA-EDA1-ABCD-9FEC2E8C1AE6}"/>
                </a:ext>
              </a:extLst>
            </p:cNvPr>
            <p:cNvSpPr/>
            <p:nvPr/>
          </p:nvSpPr>
          <p:spPr>
            <a:xfrm>
              <a:off x="8519514" y="4272665"/>
              <a:ext cx="25216" cy="34259"/>
            </a:xfrm>
            <a:custGeom>
              <a:avLst/>
              <a:gdLst>
                <a:gd name="connsiteX0" fmla="*/ 6473 w 25216"/>
                <a:gd name="connsiteY0" fmla="*/ 35318 h 34259"/>
                <a:gd name="connsiteX1" fmla="*/ 3432 w 25216"/>
                <a:gd name="connsiteY1" fmla="*/ 34178 h 34259"/>
                <a:gd name="connsiteX2" fmla="*/ 4953 w 25216"/>
                <a:gd name="connsiteY2" fmla="*/ 24674 h 34259"/>
                <a:gd name="connsiteX3" fmla="*/ 13316 w 25216"/>
                <a:gd name="connsiteY3" fmla="*/ 6808 h 34259"/>
                <a:gd name="connsiteX4" fmla="*/ 20920 w 25216"/>
                <a:gd name="connsiteY4" fmla="*/ 1106 h 34259"/>
                <a:gd name="connsiteX5" fmla="*/ 27383 w 25216"/>
                <a:gd name="connsiteY5" fmla="*/ 9469 h 34259"/>
                <a:gd name="connsiteX6" fmla="*/ 14837 w 25216"/>
                <a:gd name="connsiteY6" fmla="*/ 30376 h 34259"/>
                <a:gd name="connsiteX7" fmla="*/ 6473 w 25216"/>
                <a:gd name="connsiteY7" fmla="*/ 35318 h 34259"/>
                <a:gd name="connsiteX8" fmla="*/ 20160 w 25216"/>
                <a:gd name="connsiteY8" fmla="*/ 5288 h 34259"/>
                <a:gd name="connsiteX9" fmla="*/ 17118 w 25216"/>
                <a:gd name="connsiteY9" fmla="*/ 7949 h 34259"/>
                <a:gd name="connsiteX10" fmla="*/ 17118 w 25216"/>
                <a:gd name="connsiteY10" fmla="*/ 7949 h 34259"/>
                <a:gd name="connsiteX11" fmla="*/ 7994 w 25216"/>
                <a:gd name="connsiteY11" fmla="*/ 26955 h 34259"/>
                <a:gd name="connsiteX12" fmla="*/ 6093 w 25216"/>
                <a:gd name="connsiteY12" fmla="*/ 31517 h 34259"/>
                <a:gd name="connsiteX13" fmla="*/ 12936 w 25216"/>
                <a:gd name="connsiteY13" fmla="*/ 28476 h 34259"/>
                <a:gd name="connsiteX14" fmla="*/ 24342 w 25216"/>
                <a:gd name="connsiteY14" fmla="*/ 9849 h 34259"/>
                <a:gd name="connsiteX15" fmla="*/ 20920 w 25216"/>
                <a:gd name="connsiteY15" fmla="*/ 5288 h 34259"/>
                <a:gd name="connsiteX16" fmla="*/ 20160 w 25216"/>
                <a:gd name="connsiteY16" fmla="*/ 5288 h 34259"/>
                <a:gd name="connsiteX17" fmla="*/ 20160 w 25216"/>
                <a:gd name="connsiteY17" fmla="*/ 5288 h 3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16" h="34259">
                  <a:moveTo>
                    <a:pt x="6473" y="35318"/>
                  </a:moveTo>
                  <a:cubicBezTo>
                    <a:pt x="5333" y="35318"/>
                    <a:pt x="4192" y="34938"/>
                    <a:pt x="3432" y="34178"/>
                  </a:cubicBezTo>
                  <a:cubicBezTo>
                    <a:pt x="2291" y="33037"/>
                    <a:pt x="771" y="30376"/>
                    <a:pt x="4953" y="24674"/>
                  </a:cubicBezTo>
                  <a:cubicBezTo>
                    <a:pt x="8754" y="19353"/>
                    <a:pt x="11796" y="12890"/>
                    <a:pt x="13316" y="6808"/>
                  </a:cubicBezTo>
                  <a:cubicBezTo>
                    <a:pt x="14077" y="2627"/>
                    <a:pt x="17879" y="726"/>
                    <a:pt x="20920" y="1106"/>
                  </a:cubicBezTo>
                  <a:cubicBezTo>
                    <a:pt x="24342" y="1487"/>
                    <a:pt x="27763" y="4528"/>
                    <a:pt x="27383" y="9469"/>
                  </a:cubicBezTo>
                  <a:cubicBezTo>
                    <a:pt x="27003" y="15551"/>
                    <a:pt x="22441" y="23154"/>
                    <a:pt x="14837" y="30376"/>
                  </a:cubicBezTo>
                  <a:cubicBezTo>
                    <a:pt x="12556" y="33798"/>
                    <a:pt x="9134" y="35318"/>
                    <a:pt x="6473" y="35318"/>
                  </a:cubicBezTo>
                  <a:close/>
                  <a:moveTo>
                    <a:pt x="20160" y="5288"/>
                  </a:moveTo>
                  <a:cubicBezTo>
                    <a:pt x="18639" y="5288"/>
                    <a:pt x="17498" y="6048"/>
                    <a:pt x="17118" y="7949"/>
                  </a:cubicBezTo>
                  <a:cubicBezTo>
                    <a:pt x="17118" y="7949"/>
                    <a:pt x="17118" y="7949"/>
                    <a:pt x="17118" y="7949"/>
                  </a:cubicBezTo>
                  <a:cubicBezTo>
                    <a:pt x="15217" y="14411"/>
                    <a:pt x="12176" y="21253"/>
                    <a:pt x="7994" y="26955"/>
                  </a:cubicBezTo>
                  <a:cubicBezTo>
                    <a:pt x="5713" y="29996"/>
                    <a:pt x="5713" y="31137"/>
                    <a:pt x="6093" y="31517"/>
                  </a:cubicBezTo>
                  <a:cubicBezTo>
                    <a:pt x="6473" y="31897"/>
                    <a:pt x="9515" y="31517"/>
                    <a:pt x="12936" y="28476"/>
                  </a:cubicBezTo>
                  <a:cubicBezTo>
                    <a:pt x="19399" y="22394"/>
                    <a:pt x="23962" y="15171"/>
                    <a:pt x="24342" y="9849"/>
                  </a:cubicBezTo>
                  <a:cubicBezTo>
                    <a:pt x="24722" y="6808"/>
                    <a:pt x="22821" y="5288"/>
                    <a:pt x="20920" y="5288"/>
                  </a:cubicBezTo>
                  <a:cubicBezTo>
                    <a:pt x="20540" y="5288"/>
                    <a:pt x="20540" y="5288"/>
                    <a:pt x="20160" y="5288"/>
                  </a:cubicBezTo>
                  <a:lnTo>
                    <a:pt x="20160" y="5288"/>
                  </a:lnTo>
                  <a:close/>
                </a:path>
              </a:pathLst>
            </a:custGeom>
            <a:solidFill>
              <a:srgbClr val="000000"/>
            </a:solidFill>
            <a:ln w="3800" cap="flat">
              <a:noFill/>
              <a:prstDash val="solid"/>
              <a:miter/>
            </a:ln>
          </p:spPr>
          <p:txBody>
            <a:bodyPr rtlCol="0" anchor="ctr"/>
            <a:lstStyle/>
            <a:p>
              <a:endParaRPr lang="fr-FR"/>
            </a:p>
          </p:txBody>
        </p:sp>
        <p:sp>
          <p:nvSpPr>
            <p:cNvPr id="1876" name="Forme libre 1875">
              <a:extLst>
                <a:ext uri="{FF2B5EF4-FFF2-40B4-BE49-F238E27FC236}">
                  <a16:creationId xmlns:a16="http://schemas.microsoft.com/office/drawing/2014/main" id="{8A131340-066D-0345-08DD-6FF38CCA2C42}"/>
                </a:ext>
              </a:extLst>
            </p:cNvPr>
            <p:cNvSpPr/>
            <p:nvPr/>
          </p:nvSpPr>
          <p:spPr>
            <a:xfrm>
              <a:off x="8513495" y="4265585"/>
              <a:ext cx="18764" cy="38837"/>
            </a:xfrm>
            <a:custGeom>
              <a:avLst/>
              <a:gdLst>
                <a:gd name="connsiteX0" fmla="*/ 9448 w 18764"/>
                <a:gd name="connsiteY0" fmla="*/ 7425 h 38837"/>
                <a:gd name="connsiteX1" fmla="*/ 20853 w 18764"/>
                <a:gd name="connsiteY1" fmla="*/ 7805 h 38837"/>
                <a:gd name="connsiteX2" fmla="*/ 12109 w 18764"/>
                <a:gd name="connsiteY2" fmla="*/ 33654 h 38837"/>
                <a:gd name="connsiteX3" fmla="*/ 3745 w 18764"/>
                <a:gd name="connsiteY3" fmla="*/ 30993 h 38837"/>
                <a:gd name="connsiteX4" fmla="*/ 9448 w 18764"/>
                <a:gd name="connsiteY4" fmla="*/ 7425 h 38837"/>
                <a:gd name="connsiteX5" fmla="*/ 9448 w 18764"/>
                <a:gd name="connsiteY5" fmla="*/ 7425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64" h="38837">
                  <a:moveTo>
                    <a:pt x="9448" y="7425"/>
                  </a:moveTo>
                  <a:cubicBezTo>
                    <a:pt x="9448" y="-938"/>
                    <a:pt x="20093" y="-1318"/>
                    <a:pt x="20853" y="7805"/>
                  </a:cubicBezTo>
                  <a:cubicBezTo>
                    <a:pt x="21613" y="14647"/>
                    <a:pt x="18192" y="24531"/>
                    <a:pt x="12109" y="33654"/>
                  </a:cubicBezTo>
                  <a:cubicBezTo>
                    <a:pt x="6786" y="42017"/>
                    <a:pt x="-1198" y="42777"/>
                    <a:pt x="3745" y="30993"/>
                  </a:cubicBezTo>
                  <a:cubicBezTo>
                    <a:pt x="6786" y="23390"/>
                    <a:pt x="8687" y="14647"/>
                    <a:pt x="9448" y="7425"/>
                  </a:cubicBezTo>
                  <a:lnTo>
                    <a:pt x="9448" y="7425"/>
                  </a:lnTo>
                  <a:close/>
                </a:path>
              </a:pathLst>
            </a:custGeom>
            <a:solidFill>
              <a:srgbClr val="FFFFFF"/>
            </a:solidFill>
            <a:ln w="3800" cap="flat">
              <a:noFill/>
              <a:prstDash val="solid"/>
              <a:miter/>
            </a:ln>
          </p:spPr>
          <p:txBody>
            <a:bodyPr rtlCol="0" anchor="ctr"/>
            <a:lstStyle/>
            <a:p>
              <a:endParaRPr lang="fr-FR"/>
            </a:p>
          </p:txBody>
        </p:sp>
        <p:sp>
          <p:nvSpPr>
            <p:cNvPr id="1877" name="Forme libre 1876">
              <a:extLst>
                <a:ext uri="{FF2B5EF4-FFF2-40B4-BE49-F238E27FC236}">
                  <a16:creationId xmlns:a16="http://schemas.microsoft.com/office/drawing/2014/main" id="{924CC5D1-C741-D405-2535-E42155299C74}"/>
                </a:ext>
              </a:extLst>
            </p:cNvPr>
            <p:cNvSpPr/>
            <p:nvPr/>
          </p:nvSpPr>
          <p:spPr>
            <a:xfrm>
              <a:off x="8297012" y="4263970"/>
              <a:ext cx="237147" cy="243283"/>
            </a:xfrm>
            <a:custGeom>
              <a:avLst/>
              <a:gdLst>
                <a:gd name="connsiteX0" fmla="*/ 220960 w 237147"/>
                <a:gd name="connsiteY0" fmla="*/ 43659 h 243283"/>
                <a:gd name="connsiteX1" fmla="*/ 219059 w 237147"/>
                <a:gd name="connsiteY1" fmla="*/ 43279 h 243283"/>
                <a:gd name="connsiteX2" fmla="*/ 218679 w 237147"/>
                <a:gd name="connsiteY2" fmla="*/ 32255 h 243283"/>
                <a:gd name="connsiteX3" fmla="*/ 224002 w 237147"/>
                <a:gd name="connsiteY3" fmla="*/ 9067 h 243283"/>
                <a:gd name="connsiteX4" fmla="*/ 230845 w 237147"/>
                <a:gd name="connsiteY4" fmla="*/ 1084 h 243283"/>
                <a:gd name="connsiteX5" fmla="*/ 239209 w 237147"/>
                <a:gd name="connsiteY5" fmla="*/ 9447 h 243283"/>
                <a:gd name="connsiteX6" fmla="*/ 230464 w 237147"/>
                <a:gd name="connsiteY6" fmla="*/ 36436 h 243283"/>
                <a:gd name="connsiteX7" fmla="*/ 220960 w 237147"/>
                <a:gd name="connsiteY7" fmla="*/ 43659 h 243283"/>
                <a:gd name="connsiteX8" fmla="*/ 220960 w 237147"/>
                <a:gd name="connsiteY8" fmla="*/ 43659 h 243283"/>
                <a:gd name="connsiteX9" fmla="*/ 231225 w 237147"/>
                <a:gd name="connsiteY9" fmla="*/ 4505 h 243283"/>
                <a:gd name="connsiteX10" fmla="*/ 231225 w 237147"/>
                <a:gd name="connsiteY10" fmla="*/ 4505 h 243283"/>
                <a:gd name="connsiteX11" fmla="*/ 227803 w 237147"/>
                <a:gd name="connsiteY11" fmla="*/ 9067 h 243283"/>
                <a:gd name="connsiteX12" fmla="*/ 227803 w 237147"/>
                <a:gd name="connsiteY12" fmla="*/ 9067 h 243283"/>
                <a:gd name="connsiteX13" fmla="*/ 222101 w 237147"/>
                <a:gd name="connsiteY13" fmla="*/ 33395 h 243283"/>
                <a:gd name="connsiteX14" fmla="*/ 220960 w 237147"/>
                <a:gd name="connsiteY14" fmla="*/ 39857 h 243283"/>
                <a:gd name="connsiteX15" fmla="*/ 227423 w 237147"/>
                <a:gd name="connsiteY15" fmla="*/ 34535 h 243283"/>
                <a:gd name="connsiteX16" fmla="*/ 235787 w 237147"/>
                <a:gd name="connsiteY16" fmla="*/ 9447 h 243283"/>
                <a:gd name="connsiteX17" fmla="*/ 231225 w 237147"/>
                <a:gd name="connsiteY17" fmla="*/ 4505 h 243283"/>
                <a:gd name="connsiteX18" fmla="*/ 231225 w 237147"/>
                <a:gd name="connsiteY18" fmla="*/ 4505 h 243283"/>
                <a:gd name="connsiteX19" fmla="*/ 19084 w 237147"/>
                <a:gd name="connsiteY19" fmla="*/ 244368 h 243283"/>
                <a:gd name="connsiteX20" fmla="*/ 17183 w 237147"/>
                <a:gd name="connsiteY20" fmla="*/ 242467 h 243283"/>
                <a:gd name="connsiteX21" fmla="*/ 17183 w 237147"/>
                <a:gd name="connsiteY21" fmla="*/ 242467 h 243283"/>
                <a:gd name="connsiteX22" fmla="*/ 18323 w 237147"/>
                <a:gd name="connsiteY22" fmla="*/ 228022 h 243283"/>
                <a:gd name="connsiteX23" fmla="*/ 13381 w 237147"/>
                <a:gd name="connsiteY23" fmla="*/ 165301 h 243283"/>
                <a:gd name="connsiteX24" fmla="*/ 2736 w 237147"/>
                <a:gd name="connsiteY24" fmla="*/ 150856 h 243283"/>
                <a:gd name="connsiteX25" fmla="*/ 2736 w 237147"/>
                <a:gd name="connsiteY25" fmla="*/ 148195 h 243283"/>
                <a:gd name="connsiteX26" fmla="*/ 5397 w 237147"/>
                <a:gd name="connsiteY26" fmla="*/ 148195 h 243283"/>
                <a:gd name="connsiteX27" fmla="*/ 5397 w 237147"/>
                <a:gd name="connsiteY27" fmla="*/ 148195 h 243283"/>
                <a:gd name="connsiteX28" fmla="*/ 16423 w 237147"/>
                <a:gd name="connsiteY28" fmla="*/ 163400 h 243283"/>
                <a:gd name="connsiteX29" fmla="*/ 21745 w 237147"/>
                <a:gd name="connsiteY29" fmla="*/ 228022 h 243283"/>
                <a:gd name="connsiteX30" fmla="*/ 20604 w 237147"/>
                <a:gd name="connsiteY30" fmla="*/ 242467 h 243283"/>
                <a:gd name="connsiteX31" fmla="*/ 19084 w 237147"/>
                <a:gd name="connsiteY31" fmla="*/ 244368 h 243283"/>
                <a:gd name="connsiteX32" fmla="*/ 19084 w 237147"/>
                <a:gd name="connsiteY32" fmla="*/ 244368 h 24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7147" h="243283">
                  <a:moveTo>
                    <a:pt x="220960" y="43659"/>
                  </a:moveTo>
                  <a:cubicBezTo>
                    <a:pt x="220200" y="43659"/>
                    <a:pt x="219820" y="43659"/>
                    <a:pt x="219059" y="43279"/>
                  </a:cubicBezTo>
                  <a:cubicBezTo>
                    <a:pt x="217539" y="42518"/>
                    <a:pt x="215257" y="39857"/>
                    <a:pt x="218679" y="32255"/>
                  </a:cubicBezTo>
                  <a:cubicBezTo>
                    <a:pt x="221721" y="25032"/>
                    <a:pt x="223621" y="16669"/>
                    <a:pt x="224002" y="9067"/>
                  </a:cubicBezTo>
                  <a:cubicBezTo>
                    <a:pt x="224002" y="4125"/>
                    <a:pt x="227423" y="1084"/>
                    <a:pt x="230845" y="1084"/>
                  </a:cubicBezTo>
                  <a:cubicBezTo>
                    <a:pt x="234266" y="1084"/>
                    <a:pt x="238449" y="3365"/>
                    <a:pt x="239209" y="9447"/>
                  </a:cubicBezTo>
                  <a:cubicBezTo>
                    <a:pt x="239969" y="16669"/>
                    <a:pt x="236548" y="26933"/>
                    <a:pt x="230464" y="36436"/>
                  </a:cubicBezTo>
                  <a:cubicBezTo>
                    <a:pt x="227423" y="40998"/>
                    <a:pt x="223621" y="43659"/>
                    <a:pt x="220960" y="43659"/>
                  </a:cubicBezTo>
                  <a:lnTo>
                    <a:pt x="220960" y="43659"/>
                  </a:lnTo>
                  <a:close/>
                  <a:moveTo>
                    <a:pt x="231225" y="4505"/>
                  </a:moveTo>
                  <a:cubicBezTo>
                    <a:pt x="231225" y="4505"/>
                    <a:pt x="231225" y="4505"/>
                    <a:pt x="231225" y="4505"/>
                  </a:cubicBezTo>
                  <a:cubicBezTo>
                    <a:pt x="229324" y="4505"/>
                    <a:pt x="227423" y="6026"/>
                    <a:pt x="227803" y="9067"/>
                  </a:cubicBezTo>
                  <a:cubicBezTo>
                    <a:pt x="227803" y="9067"/>
                    <a:pt x="227803" y="9067"/>
                    <a:pt x="227803" y="9067"/>
                  </a:cubicBezTo>
                  <a:cubicBezTo>
                    <a:pt x="227423" y="17050"/>
                    <a:pt x="225142" y="26173"/>
                    <a:pt x="222101" y="33395"/>
                  </a:cubicBezTo>
                  <a:cubicBezTo>
                    <a:pt x="220200" y="37957"/>
                    <a:pt x="220580" y="39857"/>
                    <a:pt x="220960" y="39857"/>
                  </a:cubicBezTo>
                  <a:cubicBezTo>
                    <a:pt x="221340" y="40237"/>
                    <a:pt x="224382" y="39097"/>
                    <a:pt x="227423" y="34535"/>
                  </a:cubicBezTo>
                  <a:cubicBezTo>
                    <a:pt x="233126" y="25412"/>
                    <a:pt x="236167" y="16289"/>
                    <a:pt x="235787" y="9447"/>
                  </a:cubicBezTo>
                  <a:cubicBezTo>
                    <a:pt x="235027" y="6026"/>
                    <a:pt x="233126" y="4505"/>
                    <a:pt x="231225" y="4505"/>
                  </a:cubicBezTo>
                  <a:lnTo>
                    <a:pt x="231225" y="4505"/>
                  </a:lnTo>
                  <a:close/>
                  <a:moveTo>
                    <a:pt x="19084" y="244368"/>
                  </a:moveTo>
                  <a:cubicBezTo>
                    <a:pt x="17943" y="244368"/>
                    <a:pt x="17183" y="243607"/>
                    <a:pt x="17183" y="242467"/>
                  </a:cubicBezTo>
                  <a:cubicBezTo>
                    <a:pt x="17183" y="242467"/>
                    <a:pt x="17183" y="242467"/>
                    <a:pt x="17183" y="242467"/>
                  </a:cubicBezTo>
                  <a:cubicBezTo>
                    <a:pt x="17563" y="237525"/>
                    <a:pt x="17943" y="232584"/>
                    <a:pt x="18323" y="228022"/>
                  </a:cubicBezTo>
                  <a:cubicBezTo>
                    <a:pt x="20604" y="205214"/>
                    <a:pt x="22505" y="183547"/>
                    <a:pt x="13381" y="165301"/>
                  </a:cubicBezTo>
                  <a:cubicBezTo>
                    <a:pt x="10720" y="159979"/>
                    <a:pt x="7298" y="155417"/>
                    <a:pt x="2736" y="150856"/>
                  </a:cubicBezTo>
                  <a:cubicBezTo>
                    <a:pt x="1975" y="150095"/>
                    <a:pt x="1975" y="148955"/>
                    <a:pt x="2736" y="148195"/>
                  </a:cubicBezTo>
                  <a:cubicBezTo>
                    <a:pt x="3496" y="147434"/>
                    <a:pt x="4637" y="147434"/>
                    <a:pt x="5397" y="148195"/>
                  </a:cubicBezTo>
                  <a:cubicBezTo>
                    <a:pt x="5397" y="148195"/>
                    <a:pt x="5397" y="148195"/>
                    <a:pt x="5397" y="148195"/>
                  </a:cubicBezTo>
                  <a:cubicBezTo>
                    <a:pt x="9959" y="152756"/>
                    <a:pt x="13761" y="158078"/>
                    <a:pt x="16423" y="163400"/>
                  </a:cubicBezTo>
                  <a:cubicBezTo>
                    <a:pt x="25927" y="182406"/>
                    <a:pt x="24026" y="204834"/>
                    <a:pt x="21745" y="228022"/>
                  </a:cubicBezTo>
                  <a:cubicBezTo>
                    <a:pt x="21365" y="232584"/>
                    <a:pt x="20985" y="237525"/>
                    <a:pt x="20604" y="242467"/>
                  </a:cubicBezTo>
                  <a:cubicBezTo>
                    <a:pt x="20985" y="243607"/>
                    <a:pt x="20224" y="244368"/>
                    <a:pt x="19084" y="244368"/>
                  </a:cubicBezTo>
                  <a:lnTo>
                    <a:pt x="19084" y="244368"/>
                  </a:lnTo>
                  <a:close/>
                </a:path>
              </a:pathLst>
            </a:custGeom>
            <a:solidFill>
              <a:srgbClr val="000000"/>
            </a:solidFill>
            <a:ln w="3800" cap="flat">
              <a:noFill/>
              <a:prstDash val="solid"/>
              <a:miter/>
            </a:ln>
          </p:spPr>
          <p:txBody>
            <a:bodyPr rtlCol="0" anchor="ctr"/>
            <a:lstStyle/>
            <a:p>
              <a:endParaRPr lang="fr-FR"/>
            </a:p>
          </p:txBody>
        </p:sp>
        <p:sp>
          <p:nvSpPr>
            <p:cNvPr id="1878" name="Forme libre 1877">
              <a:extLst>
                <a:ext uri="{FF2B5EF4-FFF2-40B4-BE49-F238E27FC236}">
                  <a16:creationId xmlns:a16="http://schemas.microsoft.com/office/drawing/2014/main" id="{DBE60E20-7472-5CC7-0CB3-8580F5E73EA4}"/>
                </a:ext>
              </a:extLst>
            </p:cNvPr>
            <p:cNvSpPr/>
            <p:nvPr/>
          </p:nvSpPr>
          <p:spPr>
            <a:xfrm>
              <a:off x="8154485" y="4192319"/>
              <a:ext cx="101560" cy="204696"/>
            </a:xfrm>
            <a:custGeom>
              <a:avLst/>
              <a:gdLst>
                <a:gd name="connsiteX0" fmla="*/ 102247 w 101560"/>
                <a:gd name="connsiteY0" fmla="*/ 43061 h 204696"/>
                <a:gd name="connsiteX1" fmla="*/ 96925 w 101560"/>
                <a:gd name="connsiteY1" fmla="*/ 42681 h 204696"/>
                <a:gd name="connsiteX2" fmla="*/ 95784 w 101560"/>
                <a:gd name="connsiteY2" fmla="*/ 43441 h 204696"/>
                <a:gd name="connsiteX3" fmla="*/ 35335 w 101560"/>
                <a:gd name="connsiteY3" fmla="*/ 2007 h 204696"/>
                <a:gd name="connsiteX4" fmla="*/ 2640 w 101560"/>
                <a:gd name="connsiteY4" fmla="*/ 53704 h 204696"/>
                <a:gd name="connsiteX5" fmla="*/ 18607 w 101560"/>
                <a:gd name="connsiteY5" fmla="*/ 161662 h 204696"/>
                <a:gd name="connsiteX6" fmla="*/ 92363 w 101560"/>
                <a:gd name="connsiteY6" fmla="*/ 205757 h 204696"/>
                <a:gd name="connsiteX7" fmla="*/ 82097 w 101560"/>
                <a:gd name="connsiteY7" fmla="*/ 160141 h 204696"/>
                <a:gd name="connsiteX8" fmla="*/ 58526 w 101560"/>
                <a:gd name="connsiteY8" fmla="*/ 109204 h 204696"/>
                <a:gd name="connsiteX9" fmla="*/ 98065 w 101560"/>
                <a:gd name="connsiteY9" fmla="*/ 52944 h 204696"/>
                <a:gd name="connsiteX10" fmla="*/ 99586 w 101560"/>
                <a:gd name="connsiteY10" fmla="*/ 52184 h 204696"/>
                <a:gd name="connsiteX11" fmla="*/ 103007 w 101560"/>
                <a:gd name="connsiteY11" fmla="*/ 48003 h 204696"/>
                <a:gd name="connsiteX12" fmla="*/ 102247 w 101560"/>
                <a:gd name="connsiteY12" fmla="*/ 43061 h 204696"/>
                <a:gd name="connsiteX13" fmla="*/ 102247 w 101560"/>
                <a:gd name="connsiteY13" fmla="*/ 43061 h 20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560" h="204696">
                  <a:moveTo>
                    <a:pt x="102247" y="43061"/>
                  </a:moveTo>
                  <a:cubicBezTo>
                    <a:pt x="100726" y="41921"/>
                    <a:pt x="98826" y="41921"/>
                    <a:pt x="96925" y="42681"/>
                  </a:cubicBezTo>
                  <a:cubicBezTo>
                    <a:pt x="96545" y="42681"/>
                    <a:pt x="96164" y="43061"/>
                    <a:pt x="95784" y="43441"/>
                  </a:cubicBezTo>
                  <a:cubicBezTo>
                    <a:pt x="87800" y="20253"/>
                    <a:pt x="63469" y="-4075"/>
                    <a:pt x="35335" y="2007"/>
                  </a:cubicBezTo>
                  <a:cubicBezTo>
                    <a:pt x="6822" y="8469"/>
                    <a:pt x="-22" y="36219"/>
                    <a:pt x="2640" y="53704"/>
                  </a:cubicBezTo>
                  <a:cubicBezTo>
                    <a:pt x="5301" y="71191"/>
                    <a:pt x="18607" y="161662"/>
                    <a:pt x="18607" y="161662"/>
                  </a:cubicBezTo>
                  <a:lnTo>
                    <a:pt x="92363" y="205757"/>
                  </a:lnTo>
                  <a:lnTo>
                    <a:pt x="82097" y="160141"/>
                  </a:lnTo>
                  <a:cubicBezTo>
                    <a:pt x="82097" y="160141"/>
                    <a:pt x="64229" y="125169"/>
                    <a:pt x="58526" y="109204"/>
                  </a:cubicBezTo>
                  <a:cubicBezTo>
                    <a:pt x="93883" y="109204"/>
                    <a:pt x="102247" y="77273"/>
                    <a:pt x="98065" y="52944"/>
                  </a:cubicBezTo>
                  <a:cubicBezTo>
                    <a:pt x="98445" y="52564"/>
                    <a:pt x="99206" y="52564"/>
                    <a:pt x="99586" y="52184"/>
                  </a:cubicBezTo>
                  <a:cubicBezTo>
                    <a:pt x="101107" y="51424"/>
                    <a:pt x="102627" y="49903"/>
                    <a:pt x="103007" y="48003"/>
                  </a:cubicBezTo>
                  <a:cubicBezTo>
                    <a:pt x="104148" y="46482"/>
                    <a:pt x="103768" y="44201"/>
                    <a:pt x="102247" y="43061"/>
                  </a:cubicBezTo>
                  <a:lnTo>
                    <a:pt x="102247" y="43061"/>
                  </a:lnTo>
                  <a:close/>
                </a:path>
              </a:pathLst>
            </a:custGeom>
            <a:solidFill>
              <a:srgbClr val="FFFFFF"/>
            </a:solidFill>
            <a:ln w="3800" cap="flat">
              <a:noFill/>
              <a:prstDash val="solid"/>
              <a:miter/>
            </a:ln>
          </p:spPr>
          <p:txBody>
            <a:bodyPr rtlCol="0" anchor="ctr"/>
            <a:lstStyle/>
            <a:p>
              <a:endParaRPr lang="fr-FR"/>
            </a:p>
          </p:txBody>
        </p:sp>
        <p:sp>
          <p:nvSpPr>
            <p:cNvPr id="1879" name="Forme libre 1878">
              <a:extLst>
                <a:ext uri="{FF2B5EF4-FFF2-40B4-BE49-F238E27FC236}">
                  <a16:creationId xmlns:a16="http://schemas.microsoft.com/office/drawing/2014/main" id="{6675FB53-B8E3-30AD-FE1B-036FBB9D1AE4}"/>
                </a:ext>
              </a:extLst>
            </p:cNvPr>
            <p:cNvSpPr/>
            <p:nvPr/>
          </p:nvSpPr>
          <p:spPr>
            <a:xfrm>
              <a:off x="8153348" y="4189964"/>
              <a:ext cx="104987" cy="208952"/>
            </a:xfrm>
            <a:custGeom>
              <a:avLst/>
              <a:gdLst>
                <a:gd name="connsiteX0" fmla="*/ 93880 w 104987"/>
                <a:gd name="connsiteY0" fmla="*/ 209633 h 208952"/>
                <a:gd name="connsiteX1" fmla="*/ 93120 w 104987"/>
                <a:gd name="connsiteY1" fmla="*/ 209252 h 208952"/>
                <a:gd name="connsiteX2" fmla="*/ 19365 w 104987"/>
                <a:gd name="connsiteY2" fmla="*/ 165157 h 208952"/>
                <a:gd name="connsiteX3" fmla="*/ 18604 w 104987"/>
                <a:gd name="connsiteY3" fmla="*/ 164017 h 208952"/>
                <a:gd name="connsiteX4" fmla="*/ 2637 w 104987"/>
                <a:gd name="connsiteY4" fmla="*/ 56060 h 208952"/>
                <a:gd name="connsiteX5" fmla="*/ 36853 w 104987"/>
                <a:gd name="connsiteY5" fmla="*/ 2081 h 208952"/>
                <a:gd name="connsiteX6" fmla="*/ 98442 w 104987"/>
                <a:gd name="connsiteY6" fmla="*/ 42755 h 208952"/>
                <a:gd name="connsiteX7" fmla="*/ 104906 w 104987"/>
                <a:gd name="connsiteY7" fmla="*/ 43896 h 208952"/>
                <a:gd name="connsiteX8" fmla="*/ 106806 w 104987"/>
                <a:gd name="connsiteY8" fmla="*/ 51118 h 208952"/>
                <a:gd name="connsiteX9" fmla="*/ 102244 w 104987"/>
                <a:gd name="connsiteY9" fmla="*/ 56060 h 208952"/>
                <a:gd name="connsiteX10" fmla="*/ 101864 w 104987"/>
                <a:gd name="connsiteY10" fmla="*/ 56440 h 208952"/>
                <a:gd name="connsiteX11" fmla="*/ 91979 w 104987"/>
                <a:gd name="connsiteY11" fmla="*/ 100155 h 208952"/>
                <a:gd name="connsiteX12" fmla="*/ 63086 w 104987"/>
                <a:gd name="connsiteY12" fmla="*/ 113460 h 208952"/>
                <a:gd name="connsiteX13" fmla="*/ 85516 w 104987"/>
                <a:gd name="connsiteY13" fmla="*/ 161736 h 208952"/>
                <a:gd name="connsiteX14" fmla="*/ 85516 w 104987"/>
                <a:gd name="connsiteY14" fmla="*/ 162116 h 208952"/>
                <a:gd name="connsiteX15" fmla="*/ 95781 w 104987"/>
                <a:gd name="connsiteY15" fmla="*/ 207732 h 208952"/>
                <a:gd name="connsiteX16" fmla="*/ 94260 w 104987"/>
                <a:gd name="connsiteY16" fmla="*/ 210013 h 208952"/>
                <a:gd name="connsiteX17" fmla="*/ 93880 w 104987"/>
                <a:gd name="connsiteY17" fmla="*/ 209633 h 208952"/>
                <a:gd name="connsiteX18" fmla="*/ 93880 w 104987"/>
                <a:gd name="connsiteY18" fmla="*/ 209633 h 208952"/>
                <a:gd name="connsiteX19" fmla="*/ 21646 w 104987"/>
                <a:gd name="connsiteY19" fmla="*/ 162877 h 208952"/>
                <a:gd name="connsiteX20" fmla="*/ 91219 w 104987"/>
                <a:gd name="connsiteY20" fmla="*/ 204311 h 208952"/>
                <a:gd name="connsiteX21" fmla="*/ 81715 w 104987"/>
                <a:gd name="connsiteY21" fmla="*/ 163257 h 208952"/>
                <a:gd name="connsiteX22" fmla="*/ 58143 w 104987"/>
                <a:gd name="connsiteY22" fmla="*/ 112319 h 208952"/>
                <a:gd name="connsiteX23" fmla="*/ 59284 w 104987"/>
                <a:gd name="connsiteY23" fmla="*/ 110038 h 208952"/>
                <a:gd name="connsiteX24" fmla="*/ 60044 w 104987"/>
                <a:gd name="connsiteY24" fmla="*/ 110038 h 208952"/>
                <a:gd name="connsiteX25" fmla="*/ 88938 w 104987"/>
                <a:gd name="connsiteY25" fmla="*/ 97874 h 208952"/>
                <a:gd name="connsiteX26" fmla="*/ 98062 w 104987"/>
                <a:gd name="connsiteY26" fmla="*/ 55680 h 208952"/>
                <a:gd name="connsiteX27" fmla="*/ 99203 w 104987"/>
                <a:gd name="connsiteY27" fmla="*/ 53779 h 208952"/>
                <a:gd name="connsiteX28" fmla="*/ 100724 w 104987"/>
                <a:gd name="connsiteY28" fmla="*/ 53019 h 208952"/>
                <a:gd name="connsiteX29" fmla="*/ 103385 w 104987"/>
                <a:gd name="connsiteY29" fmla="*/ 49978 h 208952"/>
                <a:gd name="connsiteX30" fmla="*/ 102625 w 104987"/>
                <a:gd name="connsiteY30" fmla="*/ 46937 h 208952"/>
                <a:gd name="connsiteX31" fmla="*/ 99203 w 104987"/>
                <a:gd name="connsiteY31" fmla="*/ 46556 h 208952"/>
                <a:gd name="connsiteX32" fmla="*/ 98062 w 104987"/>
                <a:gd name="connsiteY32" fmla="*/ 46937 h 208952"/>
                <a:gd name="connsiteX33" fmla="*/ 95401 w 104987"/>
                <a:gd name="connsiteY33" fmla="*/ 46176 h 208952"/>
                <a:gd name="connsiteX34" fmla="*/ 95401 w 104987"/>
                <a:gd name="connsiteY34" fmla="*/ 45796 h 208952"/>
                <a:gd name="connsiteX35" fmla="*/ 37233 w 104987"/>
                <a:gd name="connsiteY35" fmla="*/ 5502 h 208952"/>
                <a:gd name="connsiteX36" fmla="*/ 5678 w 104987"/>
                <a:gd name="connsiteY36" fmla="*/ 55299 h 208952"/>
                <a:gd name="connsiteX37" fmla="*/ 21646 w 104987"/>
                <a:gd name="connsiteY37" fmla="*/ 162877 h 208952"/>
                <a:gd name="connsiteX38" fmla="*/ 21646 w 104987"/>
                <a:gd name="connsiteY38" fmla="*/ 162877 h 20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4987" h="208952">
                  <a:moveTo>
                    <a:pt x="93880" y="209633"/>
                  </a:moveTo>
                  <a:cubicBezTo>
                    <a:pt x="93500" y="209633"/>
                    <a:pt x="93120" y="209633"/>
                    <a:pt x="93120" y="209252"/>
                  </a:cubicBezTo>
                  <a:lnTo>
                    <a:pt x="19365" y="165157"/>
                  </a:lnTo>
                  <a:cubicBezTo>
                    <a:pt x="18985" y="164777"/>
                    <a:pt x="18604" y="164397"/>
                    <a:pt x="18604" y="164017"/>
                  </a:cubicBezTo>
                  <a:cubicBezTo>
                    <a:pt x="18604" y="164017"/>
                    <a:pt x="5298" y="73546"/>
                    <a:pt x="2637" y="56060"/>
                  </a:cubicBezTo>
                  <a:cubicBezTo>
                    <a:pt x="-24" y="38194"/>
                    <a:pt x="6819" y="8923"/>
                    <a:pt x="36853" y="2081"/>
                  </a:cubicBezTo>
                  <a:cubicBezTo>
                    <a:pt x="63846" y="-4001"/>
                    <a:pt x="88938" y="18047"/>
                    <a:pt x="98442" y="42755"/>
                  </a:cubicBezTo>
                  <a:cubicBezTo>
                    <a:pt x="100724" y="41995"/>
                    <a:pt x="103385" y="42375"/>
                    <a:pt x="104906" y="43896"/>
                  </a:cubicBezTo>
                  <a:cubicBezTo>
                    <a:pt x="106806" y="45416"/>
                    <a:pt x="107567" y="48457"/>
                    <a:pt x="106806" y="51118"/>
                  </a:cubicBezTo>
                  <a:cubicBezTo>
                    <a:pt x="106046" y="53019"/>
                    <a:pt x="104525" y="54919"/>
                    <a:pt x="102244" y="56060"/>
                  </a:cubicBezTo>
                  <a:cubicBezTo>
                    <a:pt x="102244" y="56060"/>
                    <a:pt x="101864" y="56060"/>
                    <a:pt x="101864" y="56440"/>
                  </a:cubicBezTo>
                  <a:cubicBezTo>
                    <a:pt x="104525" y="73546"/>
                    <a:pt x="100724" y="89511"/>
                    <a:pt x="91979" y="100155"/>
                  </a:cubicBezTo>
                  <a:cubicBezTo>
                    <a:pt x="85136" y="108518"/>
                    <a:pt x="75251" y="113079"/>
                    <a:pt x="63086" y="113460"/>
                  </a:cubicBezTo>
                  <a:cubicBezTo>
                    <a:pt x="69549" y="129805"/>
                    <a:pt x="85516" y="161356"/>
                    <a:pt x="85516" y="161736"/>
                  </a:cubicBezTo>
                  <a:cubicBezTo>
                    <a:pt x="85516" y="161736"/>
                    <a:pt x="85516" y="162116"/>
                    <a:pt x="85516" y="162116"/>
                  </a:cubicBezTo>
                  <a:lnTo>
                    <a:pt x="95781" y="207732"/>
                  </a:lnTo>
                  <a:cubicBezTo>
                    <a:pt x="96161" y="208872"/>
                    <a:pt x="95401" y="209633"/>
                    <a:pt x="94260" y="210013"/>
                  </a:cubicBezTo>
                  <a:cubicBezTo>
                    <a:pt x="93880" y="209633"/>
                    <a:pt x="93880" y="209633"/>
                    <a:pt x="93880" y="209633"/>
                  </a:cubicBezTo>
                  <a:lnTo>
                    <a:pt x="93880" y="209633"/>
                  </a:lnTo>
                  <a:close/>
                  <a:moveTo>
                    <a:pt x="21646" y="162877"/>
                  </a:moveTo>
                  <a:lnTo>
                    <a:pt x="91219" y="204311"/>
                  </a:lnTo>
                  <a:lnTo>
                    <a:pt x="81715" y="163257"/>
                  </a:lnTo>
                  <a:cubicBezTo>
                    <a:pt x="80194" y="160216"/>
                    <a:pt x="63466" y="127524"/>
                    <a:pt x="58143" y="112319"/>
                  </a:cubicBezTo>
                  <a:cubicBezTo>
                    <a:pt x="57763" y="111559"/>
                    <a:pt x="58143" y="110418"/>
                    <a:pt x="59284" y="110038"/>
                  </a:cubicBezTo>
                  <a:cubicBezTo>
                    <a:pt x="59664" y="110038"/>
                    <a:pt x="59664" y="110038"/>
                    <a:pt x="60044" y="110038"/>
                  </a:cubicBezTo>
                  <a:cubicBezTo>
                    <a:pt x="72590" y="110038"/>
                    <a:pt x="82095" y="105857"/>
                    <a:pt x="88938" y="97874"/>
                  </a:cubicBezTo>
                  <a:cubicBezTo>
                    <a:pt x="98823" y="86090"/>
                    <a:pt x="99963" y="68604"/>
                    <a:pt x="98062" y="55680"/>
                  </a:cubicBezTo>
                  <a:cubicBezTo>
                    <a:pt x="98062" y="54919"/>
                    <a:pt x="98442" y="54159"/>
                    <a:pt x="99203" y="53779"/>
                  </a:cubicBezTo>
                  <a:cubicBezTo>
                    <a:pt x="99583" y="53399"/>
                    <a:pt x="99963" y="53399"/>
                    <a:pt x="100724" y="53019"/>
                  </a:cubicBezTo>
                  <a:cubicBezTo>
                    <a:pt x="102244" y="52258"/>
                    <a:pt x="103005" y="51118"/>
                    <a:pt x="103385" y="49978"/>
                  </a:cubicBezTo>
                  <a:cubicBezTo>
                    <a:pt x="103765" y="48837"/>
                    <a:pt x="103385" y="47317"/>
                    <a:pt x="102625" y="46937"/>
                  </a:cubicBezTo>
                  <a:cubicBezTo>
                    <a:pt x="101864" y="46176"/>
                    <a:pt x="100343" y="46176"/>
                    <a:pt x="99203" y="46556"/>
                  </a:cubicBezTo>
                  <a:cubicBezTo>
                    <a:pt x="98823" y="46556"/>
                    <a:pt x="98442" y="46937"/>
                    <a:pt x="98062" y="46937"/>
                  </a:cubicBezTo>
                  <a:cubicBezTo>
                    <a:pt x="97302" y="47317"/>
                    <a:pt x="96161" y="47317"/>
                    <a:pt x="95401" y="46176"/>
                  </a:cubicBezTo>
                  <a:cubicBezTo>
                    <a:pt x="95401" y="46176"/>
                    <a:pt x="95401" y="45796"/>
                    <a:pt x="95401" y="45796"/>
                  </a:cubicBezTo>
                  <a:cubicBezTo>
                    <a:pt x="88178" y="25269"/>
                    <a:pt x="65367" y="-580"/>
                    <a:pt x="37233" y="5502"/>
                  </a:cubicBezTo>
                  <a:cubicBezTo>
                    <a:pt x="9480" y="11584"/>
                    <a:pt x="3397" y="38574"/>
                    <a:pt x="5678" y="55299"/>
                  </a:cubicBezTo>
                  <a:cubicBezTo>
                    <a:pt x="8339" y="72025"/>
                    <a:pt x="20125" y="153373"/>
                    <a:pt x="21646" y="162877"/>
                  </a:cubicBezTo>
                  <a:lnTo>
                    <a:pt x="21646" y="162877"/>
                  </a:lnTo>
                  <a:close/>
                </a:path>
              </a:pathLst>
            </a:custGeom>
            <a:solidFill>
              <a:srgbClr val="000000"/>
            </a:solidFill>
            <a:ln w="3800" cap="flat">
              <a:noFill/>
              <a:prstDash val="solid"/>
              <a:miter/>
            </a:ln>
          </p:spPr>
          <p:txBody>
            <a:bodyPr rtlCol="0" anchor="ctr"/>
            <a:lstStyle/>
            <a:p>
              <a:endParaRPr lang="fr-FR"/>
            </a:p>
          </p:txBody>
        </p:sp>
        <p:sp>
          <p:nvSpPr>
            <p:cNvPr id="1880" name="Forme libre 1879">
              <a:extLst>
                <a:ext uri="{FF2B5EF4-FFF2-40B4-BE49-F238E27FC236}">
                  <a16:creationId xmlns:a16="http://schemas.microsoft.com/office/drawing/2014/main" id="{24DB37DC-E81F-2ED5-42AB-5ABBE49906C2}"/>
                </a:ext>
              </a:extLst>
            </p:cNvPr>
            <p:cNvSpPr/>
            <p:nvPr/>
          </p:nvSpPr>
          <p:spPr>
            <a:xfrm>
              <a:off x="8219207" y="4258268"/>
              <a:ext cx="24009" cy="17900"/>
            </a:xfrm>
            <a:custGeom>
              <a:avLst/>
              <a:gdLst>
                <a:gd name="connsiteX0" fmla="*/ 5597 w 24009"/>
                <a:gd name="connsiteY0" fmla="*/ 16638 h 17900"/>
                <a:gd name="connsiteX1" fmla="*/ 2176 w 24009"/>
                <a:gd name="connsiteY1" fmla="*/ 9416 h 17900"/>
                <a:gd name="connsiteX2" fmla="*/ 7498 w 24009"/>
                <a:gd name="connsiteY2" fmla="*/ 3714 h 17900"/>
                <a:gd name="connsiteX3" fmla="*/ 15482 w 24009"/>
                <a:gd name="connsiteY3" fmla="*/ 4094 h 17900"/>
                <a:gd name="connsiteX4" fmla="*/ 21945 w 24009"/>
                <a:gd name="connsiteY4" fmla="*/ 1053 h 17900"/>
                <a:gd name="connsiteX5" fmla="*/ 26127 w 24009"/>
                <a:gd name="connsiteY5" fmla="*/ 6375 h 17900"/>
                <a:gd name="connsiteX6" fmla="*/ 22705 w 24009"/>
                <a:gd name="connsiteY6" fmla="*/ 15118 h 17900"/>
                <a:gd name="connsiteX7" fmla="*/ 5597 w 24009"/>
                <a:gd name="connsiteY7" fmla="*/ 16638 h 17900"/>
                <a:gd name="connsiteX8" fmla="*/ 5597 w 24009"/>
                <a:gd name="connsiteY8" fmla="*/ 16638 h 1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09" h="17900">
                  <a:moveTo>
                    <a:pt x="5597" y="16638"/>
                  </a:moveTo>
                  <a:cubicBezTo>
                    <a:pt x="3316" y="15118"/>
                    <a:pt x="1795" y="12077"/>
                    <a:pt x="2176" y="9416"/>
                  </a:cubicBezTo>
                  <a:cubicBezTo>
                    <a:pt x="2556" y="6755"/>
                    <a:pt x="4837" y="4094"/>
                    <a:pt x="7498" y="3714"/>
                  </a:cubicBezTo>
                  <a:cubicBezTo>
                    <a:pt x="10160" y="3334"/>
                    <a:pt x="12821" y="4854"/>
                    <a:pt x="15482" y="4094"/>
                  </a:cubicBezTo>
                  <a:cubicBezTo>
                    <a:pt x="17763" y="3334"/>
                    <a:pt x="19664" y="1053"/>
                    <a:pt x="21945" y="1053"/>
                  </a:cubicBezTo>
                  <a:cubicBezTo>
                    <a:pt x="24226" y="1053"/>
                    <a:pt x="25747" y="4094"/>
                    <a:pt x="26127" y="6375"/>
                  </a:cubicBezTo>
                  <a:cubicBezTo>
                    <a:pt x="26127" y="9796"/>
                    <a:pt x="24986" y="12837"/>
                    <a:pt x="22705" y="15118"/>
                  </a:cubicBezTo>
                  <a:cubicBezTo>
                    <a:pt x="18143" y="19299"/>
                    <a:pt x="10160" y="20440"/>
                    <a:pt x="5597" y="16638"/>
                  </a:cubicBezTo>
                  <a:lnTo>
                    <a:pt x="5597" y="16638"/>
                  </a:lnTo>
                  <a:close/>
                </a:path>
              </a:pathLst>
            </a:custGeom>
            <a:solidFill>
              <a:srgbClr val="000000"/>
            </a:solidFill>
            <a:ln w="3800" cap="flat">
              <a:noFill/>
              <a:prstDash val="solid"/>
              <a:miter/>
            </a:ln>
          </p:spPr>
          <p:txBody>
            <a:bodyPr rtlCol="0" anchor="ctr"/>
            <a:lstStyle/>
            <a:p>
              <a:endParaRPr lang="fr-FR"/>
            </a:p>
          </p:txBody>
        </p:sp>
        <p:sp>
          <p:nvSpPr>
            <p:cNvPr id="1881" name="Forme libre 1880">
              <a:extLst>
                <a:ext uri="{FF2B5EF4-FFF2-40B4-BE49-F238E27FC236}">
                  <a16:creationId xmlns:a16="http://schemas.microsoft.com/office/drawing/2014/main" id="{4497295F-0A96-3715-DDFB-4E6C257F8778}"/>
                </a:ext>
              </a:extLst>
            </p:cNvPr>
            <p:cNvSpPr/>
            <p:nvPr/>
          </p:nvSpPr>
          <p:spPr>
            <a:xfrm>
              <a:off x="8104758" y="4170671"/>
              <a:ext cx="144541" cy="153739"/>
            </a:xfrm>
            <a:custGeom>
              <a:avLst/>
              <a:gdLst>
                <a:gd name="connsiteX0" fmla="*/ 127255 w 144541"/>
                <a:gd name="connsiteY0" fmla="*/ 108412 h 153739"/>
                <a:gd name="connsiteX1" fmla="*/ 118892 w 144541"/>
                <a:gd name="connsiteY1" fmla="*/ 105751 h 153739"/>
                <a:gd name="connsiteX2" fmla="*/ 114709 w 144541"/>
                <a:gd name="connsiteY2" fmla="*/ 96628 h 153739"/>
                <a:gd name="connsiteX3" fmla="*/ 121553 w 144541"/>
                <a:gd name="connsiteY3" fmla="*/ 89025 h 153739"/>
                <a:gd name="connsiteX4" fmla="*/ 125735 w 144541"/>
                <a:gd name="connsiteY4" fmla="*/ 89405 h 153739"/>
                <a:gd name="connsiteX5" fmla="*/ 129156 w 144541"/>
                <a:gd name="connsiteY5" fmla="*/ 89785 h 153739"/>
                <a:gd name="connsiteX6" fmla="*/ 131437 w 144541"/>
                <a:gd name="connsiteY6" fmla="*/ 88645 h 153739"/>
                <a:gd name="connsiteX7" fmla="*/ 136380 w 144541"/>
                <a:gd name="connsiteY7" fmla="*/ 86744 h 153739"/>
                <a:gd name="connsiteX8" fmla="*/ 142083 w 144541"/>
                <a:gd name="connsiteY8" fmla="*/ 93967 h 153739"/>
                <a:gd name="connsiteX9" fmla="*/ 137901 w 144541"/>
                <a:gd name="connsiteY9" fmla="*/ 104230 h 153739"/>
                <a:gd name="connsiteX10" fmla="*/ 127255 w 144541"/>
                <a:gd name="connsiteY10" fmla="*/ 108412 h 153739"/>
                <a:gd name="connsiteX11" fmla="*/ 127255 w 144541"/>
                <a:gd name="connsiteY11" fmla="*/ 108412 h 153739"/>
                <a:gd name="connsiteX12" fmla="*/ 121173 w 144541"/>
                <a:gd name="connsiteY12" fmla="*/ 102710 h 153739"/>
                <a:gd name="connsiteX13" fmla="*/ 135619 w 144541"/>
                <a:gd name="connsiteY13" fmla="*/ 101570 h 153739"/>
                <a:gd name="connsiteX14" fmla="*/ 138661 w 144541"/>
                <a:gd name="connsiteY14" fmla="*/ 93967 h 153739"/>
                <a:gd name="connsiteX15" fmla="*/ 136380 w 144541"/>
                <a:gd name="connsiteY15" fmla="*/ 90166 h 153739"/>
                <a:gd name="connsiteX16" fmla="*/ 133718 w 144541"/>
                <a:gd name="connsiteY16" fmla="*/ 91306 h 153739"/>
                <a:gd name="connsiteX17" fmla="*/ 130297 w 144541"/>
                <a:gd name="connsiteY17" fmla="*/ 93207 h 153739"/>
                <a:gd name="connsiteX18" fmla="*/ 125354 w 144541"/>
                <a:gd name="connsiteY18" fmla="*/ 93207 h 153739"/>
                <a:gd name="connsiteX19" fmla="*/ 122313 w 144541"/>
                <a:gd name="connsiteY19" fmla="*/ 92826 h 153739"/>
                <a:gd name="connsiteX20" fmla="*/ 118511 w 144541"/>
                <a:gd name="connsiteY20" fmla="*/ 97008 h 153739"/>
                <a:gd name="connsiteX21" fmla="*/ 121173 w 144541"/>
                <a:gd name="connsiteY21" fmla="*/ 102710 h 153739"/>
                <a:gd name="connsiteX22" fmla="*/ 121173 w 144541"/>
                <a:gd name="connsiteY22" fmla="*/ 102710 h 153739"/>
                <a:gd name="connsiteX23" fmla="*/ 83535 w 144541"/>
                <a:gd name="connsiteY23" fmla="*/ 77241 h 153739"/>
                <a:gd name="connsiteX24" fmla="*/ 87336 w 144541"/>
                <a:gd name="connsiteY24" fmla="*/ 87124 h 153739"/>
                <a:gd name="connsiteX25" fmla="*/ 94560 w 144541"/>
                <a:gd name="connsiteY25" fmla="*/ 85224 h 153739"/>
                <a:gd name="connsiteX26" fmla="*/ 88477 w 144541"/>
                <a:gd name="connsiteY26" fmla="*/ 62796 h 153739"/>
                <a:gd name="connsiteX27" fmla="*/ 115090 w 144541"/>
                <a:gd name="connsiteY27" fmla="*/ 35807 h 153739"/>
                <a:gd name="connsiteX28" fmla="*/ 146645 w 144541"/>
                <a:gd name="connsiteY28" fmla="*/ 17941 h 153739"/>
                <a:gd name="connsiteX29" fmla="*/ 126495 w 144541"/>
                <a:gd name="connsiteY29" fmla="*/ 2355 h 153739"/>
                <a:gd name="connsiteX30" fmla="*/ 99502 w 144541"/>
                <a:gd name="connsiteY30" fmla="*/ 17941 h 153739"/>
                <a:gd name="connsiteX31" fmla="*/ 45136 w 144541"/>
                <a:gd name="connsiteY31" fmla="*/ 88645 h 153739"/>
                <a:gd name="connsiteX32" fmla="*/ 2936 w 144541"/>
                <a:gd name="connsiteY32" fmla="*/ 120956 h 153739"/>
                <a:gd name="connsiteX33" fmla="*/ 34871 w 144541"/>
                <a:gd name="connsiteY33" fmla="*/ 154788 h 153739"/>
                <a:gd name="connsiteX34" fmla="*/ 76311 w 144541"/>
                <a:gd name="connsiteY34" fmla="*/ 112213 h 153739"/>
                <a:gd name="connsiteX35" fmla="*/ 83535 w 144541"/>
                <a:gd name="connsiteY35" fmla="*/ 77241 h 153739"/>
                <a:gd name="connsiteX36" fmla="*/ 83535 w 144541"/>
                <a:gd name="connsiteY36" fmla="*/ 77241 h 153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4541" h="153739">
                  <a:moveTo>
                    <a:pt x="127255" y="108412"/>
                  </a:moveTo>
                  <a:cubicBezTo>
                    <a:pt x="124214" y="108412"/>
                    <a:pt x="121173" y="107652"/>
                    <a:pt x="118892" y="105751"/>
                  </a:cubicBezTo>
                  <a:cubicBezTo>
                    <a:pt x="115850" y="103470"/>
                    <a:pt x="114329" y="100049"/>
                    <a:pt x="114709" y="96628"/>
                  </a:cubicBezTo>
                  <a:cubicBezTo>
                    <a:pt x="115090" y="92826"/>
                    <a:pt x="118131" y="89785"/>
                    <a:pt x="121553" y="89025"/>
                  </a:cubicBezTo>
                  <a:cubicBezTo>
                    <a:pt x="123074" y="89025"/>
                    <a:pt x="124594" y="89025"/>
                    <a:pt x="125735" y="89405"/>
                  </a:cubicBezTo>
                  <a:cubicBezTo>
                    <a:pt x="126875" y="89785"/>
                    <a:pt x="128016" y="89785"/>
                    <a:pt x="129156" y="89785"/>
                  </a:cubicBezTo>
                  <a:cubicBezTo>
                    <a:pt x="129916" y="89405"/>
                    <a:pt x="130677" y="89025"/>
                    <a:pt x="131437" y="88645"/>
                  </a:cubicBezTo>
                  <a:cubicBezTo>
                    <a:pt x="132958" y="87885"/>
                    <a:pt x="134479" y="86744"/>
                    <a:pt x="136380" y="86744"/>
                  </a:cubicBezTo>
                  <a:cubicBezTo>
                    <a:pt x="139802" y="87124"/>
                    <a:pt x="142083" y="90546"/>
                    <a:pt x="142083" y="93967"/>
                  </a:cubicBezTo>
                  <a:cubicBezTo>
                    <a:pt x="142083" y="97768"/>
                    <a:pt x="140562" y="101570"/>
                    <a:pt x="137901" y="104230"/>
                  </a:cubicBezTo>
                  <a:cubicBezTo>
                    <a:pt x="135239" y="106891"/>
                    <a:pt x="131057" y="108412"/>
                    <a:pt x="127255" y="108412"/>
                  </a:cubicBezTo>
                  <a:lnTo>
                    <a:pt x="127255" y="108412"/>
                  </a:lnTo>
                  <a:close/>
                  <a:moveTo>
                    <a:pt x="121173" y="102710"/>
                  </a:moveTo>
                  <a:cubicBezTo>
                    <a:pt x="124974" y="105751"/>
                    <a:pt x="131817" y="104991"/>
                    <a:pt x="135619" y="101570"/>
                  </a:cubicBezTo>
                  <a:cubicBezTo>
                    <a:pt x="137520" y="99669"/>
                    <a:pt x="138661" y="97008"/>
                    <a:pt x="138661" y="93967"/>
                  </a:cubicBezTo>
                  <a:cubicBezTo>
                    <a:pt x="138661" y="92066"/>
                    <a:pt x="137520" y="90166"/>
                    <a:pt x="136380" y="90166"/>
                  </a:cubicBezTo>
                  <a:cubicBezTo>
                    <a:pt x="135619" y="90166"/>
                    <a:pt x="134859" y="90546"/>
                    <a:pt x="133718" y="91306"/>
                  </a:cubicBezTo>
                  <a:cubicBezTo>
                    <a:pt x="132958" y="92066"/>
                    <a:pt x="131817" y="92826"/>
                    <a:pt x="130297" y="93207"/>
                  </a:cubicBezTo>
                  <a:cubicBezTo>
                    <a:pt x="128396" y="93587"/>
                    <a:pt x="126875" y="93207"/>
                    <a:pt x="125354" y="93207"/>
                  </a:cubicBezTo>
                  <a:cubicBezTo>
                    <a:pt x="124214" y="92826"/>
                    <a:pt x="123074" y="92826"/>
                    <a:pt x="122313" y="92826"/>
                  </a:cubicBezTo>
                  <a:cubicBezTo>
                    <a:pt x="120412" y="93207"/>
                    <a:pt x="118892" y="95107"/>
                    <a:pt x="118511" y="97008"/>
                  </a:cubicBezTo>
                  <a:cubicBezTo>
                    <a:pt x="118131" y="99289"/>
                    <a:pt x="119272" y="101570"/>
                    <a:pt x="121173" y="102710"/>
                  </a:cubicBezTo>
                  <a:lnTo>
                    <a:pt x="121173" y="102710"/>
                  </a:lnTo>
                  <a:close/>
                  <a:moveTo>
                    <a:pt x="83535" y="77241"/>
                  </a:moveTo>
                  <a:cubicBezTo>
                    <a:pt x="86196" y="80282"/>
                    <a:pt x="86576" y="84083"/>
                    <a:pt x="87336" y="87124"/>
                  </a:cubicBezTo>
                  <a:cubicBezTo>
                    <a:pt x="88097" y="90166"/>
                    <a:pt x="96081" y="89785"/>
                    <a:pt x="94560" y="85224"/>
                  </a:cubicBezTo>
                  <a:cubicBezTo>
                    <a:pt x="93039" y="80662"/>
                    <a:pt x="89997" y="67358"/>
                    <a:pt x="88477" y="62796"/>
                  </a:cubicBezTo>
                  <a:cubicBezTo>
                    <a:pt x="98362" y="57854"/>
                    <a:pt x="110527" y="47211"/>
                    <a:pt x="115090" y="35807"/>
                  </a:cubicBezTo>
                  <a:cubicBezTo>
                    <a:pt x="129916" y="40368"/>
                    <a:pt x="146645" y="34286"/>
                    <a:pt x="146645" y="17941"/>
                  </a:cubicBezTo>
                  <a:cubicBezTo>
                    <a:pt x="146645" y="1595"/>
                    <a:pt x="134859" y="-1066"/>
                    <a:pt x="126495" y="2355"/>
                  </a:cubicBezTo>
                  <a:cubicBezTo>
                    <a:pt x="113949" y="7297"/>
                    <a:pt x="105205" y="20221"/>
                    <a:pt x="99502" y="17941"/>
                  </a:cubicBezTo>
                  <a:cubicBezTo>
                    <a:pt x="86576" y="13379"/>
                    <a:pt x="19284" y="23263"/>
                    <a:pt x="45136" y="88645"/>
                  </a:cubicBezTo>
                  <a:cubicBezTo>
                    <a:pt x="54641" y="112973"/>
                    <a:pt x="16243" y="83703"/>
                    <a:pt x="2936" y="120956"/>
                  </a:cubicBezTo>
                  <a:cubicBezTo>
                    <a:pt x="-2006" y="135401"/>
                    <a:pt x="15862" y="154788"/>
                    <a:pt x="34871" y="154788"/>
                  </a:cubicBezTo>
                  <a:cubicBezTo>
                    <a:pt x="74790" y="154788"/>
                    <a:pt x="76311" y="125898"/>
                    <a:pt x="76311" y="112213"/>
                  </a:cubicBezTo>
                  <a:cubicBezTo>
                    <a:pt x="76311" y="98528"/>
                    <a:pt x="67567" y="82943"/>
                    <a:pt x="83535" y="77241"/>
                  </a:cubicBezTo>
                  <a:lnTo>
                    <a:pt x="83535" y="77241"/>
                  </a:lnTo>
                  <a:close/>
                </a:path>
              </a:pathLst>
            </a:custGeom>
            <a:solidFill>
              <a:srgbClr val="000000"/>
            </a:solidFill>
            <a:ln w="3800" cap="flat">
              <a:noFill/>
              <a:prstDash val="solid"/>
              <a:miter/>
            </a:ln>
          </p:spPr>
          <p:txBody>
            <a:bodyPr rtlCol="0" anchor="ctr"/>
            <a:lstStyle/>
            <a:p>
              <a:endParaRPr lang="fr-FR"/>
            </a:p>
          </p:txBody>
        </p:sp>
        <p:sp>
          <p:nvSpPr>
            <p:cNvPr id="1882" name="Forme libre 1881">
              <a:extLst>
                <a:ext uri="{FF2B5EF4-FFF2-40B4-BE49-F238E27FC236}">
                  <a16:creationId xmlns:a16="http://schemas.microsoft.com/office/drawing/2014/main" id="{B441D876-C9D8-D5A8-053B-0597F959E221}"/>
                </a:ext>
              </a:extLst>
            </p:cNvPr>
            <p:cNvSpPr/>
            <p:nvPr/>
          </p:nvSpPr>
          <p:spPr>
            <a:xfrm>
              <a:off x="8102653" y="4168611"/>
              <a:ext cx="148547" cy="157319"/>
            </a:xfrm>
            <a:custGeom>
              <a:avLst/>
              <a:gdLst>
                <a:gd name="connsiteX0" fmla="*/ 36596 w 148547"/>
                <a:gd name="connsiteY0" fmla="*/ 158367 h 157319"/>
                <a:gd name="connsiteX1" fmla="*/ 7322 w 148547"/>
                <a:gd name="connsiteY1" fmla="*/ 142402 h 157319"/>
                <a:gd name="connsiteX2" fmla="*/ 3140 w 148547"/>
                <a:gd name="connsiteY2" fmla="*/ 122255 h 157319"/>
                <a:gd name="connsiteX3" fmla="*/ 37737 w 148547"/>
                <a:gd name="connsiteY3" fmla="*/ 99827 h 157319"/>
                <a:gd name="connsiteX4" fmla="*/ 46481 w 148547"/>
                <a:gd name="connsiteY4" fmla="*/ 98307 h 157319"/>
                <a:gd name="connsiteX5" fmla="*/ 45340 w 148547"/>
                <a:gd name="connsiteY5" fmla="*/ 91084 h 157319"/>
                <a:gd name="connsiteX6" fmla="*/ 51043 w 148547"/>
                <a:gd name="connsiteY6" fmla="*/ 33685 h 157319"/>
                <a:gd name="connsiteX7" fmla="*/ 101987 w 148547"/>
                <a:gd name="connsiteY7" fmla="*/ 18099 h 157319"/>
                <a:gd name="connsiteX8" fmla="*/ 112632 w 148547"/>
                <a:gd name="connsiteY8" fmla="*/ 12397 h 157319"/>
                <a:gd name="connsiteX9" fmla="*/ 127840 w 148547"/>
                <a:gd name="connsiteY9" fmla="*/ 2514 h 157319"/>
                <a:gd name="connsiteX10" fmla="*/ 143427 w 148547"/>
                <a:gd name="connsiteY10" fmla="*/ 3654 h 157319"/>
                <a:gd name="connsiteX11" fmla="*/ 150650 w 148547"/>
                <a:gd name="connsiteY11" fmla="*/ 20000 h 157319"/>
                <a:gd name="connsiteX12" fmla="*/ 142667 w 148547"/>
                <a:gd name="connsiteY12" fmla="*/ 36726 h 157319"/>
                <a:gd name="connsiteX13" fmla="*/ 118335 w 148547"/>
                <a:gd name="connsiteY13" fmla="*/ 40147 h 157319"/>
                <a:gd name="connsiteX14" fmla="*/ 92863 w 148547"/>
                <a:gd name="connsiteY14" fmla="*/ 65616 h 157319"/>
                <a:gd name="connsiteX15" fmla="*/ 95524 w 148547"/>
                <a:gd name="connsiteY15" fmla="*/ 75499 h 157319"/>
                <a:gd name="connsiteX16" fmla="*/ 98566 w 148547"/>
                <a:gd name="connsiteY16" fmla="*/ 86523 h 157319"/>
                <a:gd name="connsiteX17" fmla="*/ 97805 w 148547"/>
                <a:gd name="connsiteY17" fmla="*/ 91084 h 157319"/>
                <a:gd name="connsiteX18" fmla="*/ 91342 w 148547"/>
                <a:gd name="connsiteY18" fmla="*/ 92605 h 157319"/>
                <a:gd name="connsiteX19" fmla="*/ 87920 w 148547"/>
                <a:gd name="connsiteY19" fmla="*/ 89564 h 157319"/>
                <a:gd name="connsiteX20" fmla="*/ 87540 w 148547"/>
                <a:gd name="connsiteY20" fmla="*/ 87663 h 157319"/>
                <a:gd name="connsiteX21" fmla="*/ 85640 w 148547"/>
                <a:gd name="connsiteY21" fmla="*/ 81581 h 157319"/>
                <a:gd name="connsiteX22" fmla="*/ 79557 w 148547"/>
                <a:gd name="connsiteY22" fmla="*/ 103249 h 157319"/>
                <a:gd name="connsiteX23" fmla="*/ 80697 w 148547"/>
                <a:gd name="connsiteY23" fmla="*/ 114652 h 157319"/>
                <a:gd name="connsiteX24" fmla="*/ 36596 w 148547"/>
                <a:gd name="connsiteY24" fmla="*/ 158367 h 157319"/>
                <a:gd name="connsiteX25" fmla="*/ 36596 w 148547"/>
                <a:gd name="connsiteY25" fmla="*/ 158367 h 157319"/>
                <a:gd name="connsiteX26" fmla="*/ 94003 w 148547"/>
                <a:gd name="connsiteY26" fmla="*/ 20760 h 157319"/>
                <a:gd name="connsiteX27" fmla="*/ 54084 w 148547"/>
                <a:gd name="connsiteY27" fmla="*/ 36346 h 157319"/>
                <a:gd name="connsiteX28" fmla="*/ 49142 w 148547"/>
                <a:gd name="connsiteY28" fmla="*/ 89564 h 157319"/>
                <a:gd name="connsiteX29" fmla="*/ 49902 w 148547"/>
                <a:gd name="connsiteY29" fmla="*/ 99827 h 157319"/>
                <a:gd name="connsiteX30" fmla="*/ 38117 w 148547"/>
                <a:gd name="connsiteY30" fmla="*/ 103249 h 157319"/>
                <a:gd name="connsiteX31" fmla="*/ 6942 w 148547"/>
                <a:gd name="connsiteY31" fmla="*/ 123396 h 157319"/>
                <a:gd name="connsiteX32" fmla="*/ 10744 w 148547"/>
                <a:gd name="connsiteY32" fmla="*/ 140121 h 157319"/>
                <a:gd name="connsiteX33" fmla="*/ 37357 w 148547"/>
                <a:gd name="connsiteY33" fmla="*/ 154566 h 157319"/>
                <a:gd name="connsiteX34" fmla="*/ 76895 w 148547"/>
                <a:gd name="connsiteY34" fmla="*/ 113892 h 157319"/>
                <a:gd name="connsiteX35" fmla="*/ 75755 w 148547"/>
                <a:gd name="connsiteY35" fmla="*/ 103249 h 157319"/>
                <a:gd name="connsiteX36" fmla="*/ 85640 w 148547"/>
                <a:gd name="connsiteY36" fmla="*/ 77400 h 157319"/>
                <a:gd name="connsiteX37" fmla="*/ 87540 w 148547"/>
                <a:gd name="connsiteY37" fmla="*/ 77780 h 157319"/>
                <a:gd name="connsiteX38" fmla="*/ 91342 w 148547"/>
                <a:gd name="connsiteY38" fmla="*/ 86523 h 157319"/>
                <a:gd name="connsiteX39" fmla="*/ 91722 w 148547"/>
                <a:gd name="connsiteY39" fmla="*/ 88424 h 157319"/>
                <a:gd name="connsiteX40" fmla="*/ 94764 w 148547"/>
                <a:gd name="connsiteY40" fmla="*/ 88804 h 157319"/>
                <a:gd name="connsiteX41" fmla="*/ 95524 w 148547"/>
                <a:gd name="connsiteY41" fmla="*/ 87663 h 157319"/>
                <a:gd name="connsiteX42" fmla="*/ 92483 w 148547"/>
                <a:gd name="connsiteY42" fmla="*/ 76259 h 157319"/>
                <a:gd name="connsiteX43" fmla="*/ 89441 w 148547"/>
                <a:gd name="connsiteY43" fmla="*/ 65236 h 157319"/>
                <a:gd name="connsiteX44" fmla="*/ 90201 w 148547"/>
                <a:gd name="connsiteY44" fmla="*/ 62955 h 157319"/>
                <a:gd name="connsiteX45" fmla="*/ 116054 w 148547"/>
                <a:gd name="connsiteY45" fmla="*/ 37106 h 157319"/>
                <a:gd name="connsiteX46" fmla="*/ 118335 w 148547"/>
                <a:gd name="connsiteY46" fmla="*/ 35965 h 157319"/>
                <a:gd name="connsiteX47" fmla="*/ 141146 w 148547"/>
                <a:gd name="connsiteY47" fmla="*/ 33305 h 157319"/>
                <a:gd name="connsiteX48" fmla="*/ 147609 w 148547"/>
                <a:gd name="connsiteY48" fmla="*/ 19620 h 157319"/>
                <a:gd name="connsiteX49" fmla="*/ 142287 w 148547"/>
                <a:gd name="connsiteY49" fmla="*/ 6315 h 157319"/>
                <a:gd name="connsiteX50" fmla="*/ 130121 w 148547"/>
                <a:gd name="connsiteY50" fmla="*/ 5555 h 157319"/>
                <a:gd name="connsiteX51" fmla="*/ 115674 w 148547"/>
                <a:gd name="connsiteY51" fmla="*/ 15058 h 157319"/>
                <a:gd name="connsiteX52" fmla="*/ 101607 w 148547"/>
                <a:gd name="connsiteY52" fmla="*/ 21521 h 157319"/>
                <a:gd name="connsiteX53" fmla="*/ 94003 w 148547"/>
                <a:gd name="connsiteY53" fmla="*/ 20760 h 157319"/>
                <a:gd name="connsiteX54" fmla="*/ 94003 w 148547"/>
                <a:gd name="connsiteY54" fmla="*/ 20760 h 157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48547" h="157319">
                  <a:moveTo>
                    <a:pt x="36596" y="158367"/>
                  </a:moveTo>
                  <a:cubicBezTo>
                    <a:pt x="25571" y="158367"/>
                    <a:pt x="14165" y="151905"/>
                    <a:pt x="7322" y="142402"/>
                  </a:cubicBezTo>
                  <a:cubicBezTo>
                    <a:pt x="2380" y="135560"/>
                    <a:pt x="859" y="128337"/>
                    <a:pt x="3140" y="122255"/>
                  </a:cubicBezTo>
                  <a:cubicBezTo>
                    <a:pt x="11124" y="100588"/>
                    <a:pt x="27091" y="100208"/>
                    <a:pt x="37737" y="99827"/>
                  </a:cubicBezTo>
                  <a:cubicBezTo>
                    <a:pt x="41919" y="99827"/>
                    <a:pt x="45720" y="99827"/>
                    <a:pt x="46481" y="98307"/>
                  </a:cubicBezTo>
                  <a:cubicBezTo>
                    <a:pt x="46861" y="97547"/>
                    <a:pt x="47241" y="95646"/>
                    <a:pt x="45340" y="91084"/>
                  </a:cubicBezTo>
                  <a:cubicBezTo>
                    <a:pt x="33174" y="60674"/>
                    <a:pt x="41919" y="43188"/>
                    <a:pt x="51043" y="33685"/>
                  </a:cubicBezTo>
                  <a:cubicBezTo>
                    <a:pt x="67011" y="17339"/>
                    <a:pt x="94384" y="15058"/>
                    <a:pt x="101987" y="18099"/>
                  </a:cubicBezTo>
                  <a:cubicBezTo>
                    <a:pt x="104268" y="18860"/>
                    <a:pt x="108070" y="15819"/>
                    <a:pt x="112632" y="12397"/>
                  </a:cubicBezTo>
                  <a:cubicBezTo>
                    <a:pt x="117195" y="8976"/>
                    <a:pt x="122137" y="5175"/>
                    <a:pt x="127840" y="2514"/>
                  </a:cubicBezTo>
                  <a:cubicBezTo>
                    <a:pt x="133162" y="233"/>
                    <a:pt x="139245" y="613"/>
                    <a:pt x="143427" y="3654"/>
                  </a:cubicBezTo>
                  <a:cubicBezTo>
                    <a:pt x="146469" y="5935"/>
                    <a:pt x="150650" y="10497"/>
                    <a:pt x="150650" y="20000"/>
                  </a:cubicBezTo>
                  <a:cubicBezTo>
                    <a:pt x="150650" y="26842"/>
                    <a:pt x="147989" y="32544"/>
                    <a:pt x="142667" y="36726"/>
                  </a:cubicBezTo>
                  <a:cubicBezTo>
                    <a:pt x="136584" y="41287"/>
                    <a:pt x="127079" y="42428"/>
                    <a:pt x="118335" y="40147"/>
                  </a:cubicBezTo>
                  <a:cubicBezTo>
                    <a:pt x="113012" y="51171"/>
                    <a:pt x="102368" y="60674"/>
                    <a:pt x="92863" y="65616"/>
                  </a:cubicBezTo>
                  <a:cubicBezTo>
                    <a:pt x="93623" y="67896"/>
                    <a:pt x="94384" y="71698"/>
                    <a:pt x="95524" y="75499"/>
                  </a:cubicBezTo>
                  <a:cubicBezTo>
                    <a:pt x="96665" y="79680"/>
                    <a:pt x="97805" y="84242"/>
                    <a:pt x="98566" y="86523"/>
                  </a:cubicBezTo>
                  <a:cubicBezTo>
                    <a:pt x="98946" y="88043"/>
                    <a:pt x="98946" y="89944"/>
                    <a:pt x="97805" y="91084"/>
                  </a:cubicBezTo>
                  <a:cubicBezTo>
                    <a:pt x="96285" y="92985"/>
                    <a:pt x="93243" y="92985"/>
                    <a:pt x="91342" y="92605"/>
                  </a:cubicBezTo>
                  <a:cubicBezTo>
                    <a:pt x="89441" y="92225"/>
                    <a:pt x="88301" y="91084"/>
                    <a:pt x="87920" y="89564"/>
                  </a:cubicBezTo>
                  <a:cubicBezTo>
                    <a:pt x="87920" y="88804"/>
                    <a:pt x="87540" y="88424"/>
                    <a:pt x="87540" y="87663"/>
                  </a:cubicBezTo>
                  <a:cubicBezTo>
                    <a:pt x="87160" y="85763"/>
                    <a:pt x="86780" y="83482"/>
                    <a:pt x="85640" y="81581"/>
                  </a:cubicBezTo>
                  <a:cubicBezTo>
                    <a:pt x="77276" y="85382"/>
                    <a:pt x="77656" y="92225"/>
                    <a:pt x="79557" y="103249"/>
                  </a:cubicBezTo>
                  <a:cubicBezTo>
                    <a:pt x="80317" y="107050"/>
                    <a:pt x="80697" y="110851"/>
                    <a:pt x="80697" y="114652"/>
                  </a:cubicBezTo>
                  <a:cubicBezTo>
                    <a:pt x="79937" y="125296"/>
                    <a:pt x="79937" y="158367"/>
                    <a:pt x="36596" y="158367"/>
                  </a:cubicBezTo>
                  <a:lnTo>
                    <a:pt x="36596" y="158367"/>
                  </a:lnTo>
                  <a:close/>
                  <a:moveTo>
                    <a:pt x="94003" y="20760"/>
                  </a:moveTo>
                  <a:cubicBezTo>
                    <a:pt x="82978" y="20760"/>
                    <a:pt x="65110" y="24942"/>
                    <a:pt x="54084" y="36346"/>
                  </a:cubicBezTo>
                  <a:cubicBezTo>
                    <a:pt x="41919" y="48890"/>
                    <a:pt x="40398" y="66756"/>
                    <a:pt x="49142" y="89564"/>
                  </a:cubicBezTo>
                  <a:cubicBezTo>
                    <a:pt x="51043" y="94506"/>
                    <a:pt x="51423" y="97547"/>
                    <a:pt x="49902" y="99827"/>
                  </a:cubicBezTo>
                  <a:cubicBezTo>
                    <a:pt x="48001" y="102868"/>
                    <a:pt x="43439" y="102868"/>
                    <a:pt x="38117" y="103249"/>
                  </a:cubicBezTo>
                  <a:cubicBezTo>
                    <a:pt x="27852" y="103629"/>
                    <a:pt x="13785" y="103629"/>
                    <a:pt x="6942" y="123396"/>
                  </a:cubicBezTo>
                  <a:cubicBezTo>
                    <a:pt x="5041" y="128337"/>
                    <a:pt x="6562" y="134419"/>
                    <a:pt x="10744" y="140121"/>
                  </a:cubicBezTo>
                  <a:cubicBezTo>
                    <a:pt x="16827" y="148864"/>
                    <a:pt x="27472" y="154566"/>
                    <a:pt x="37357" y="154566"/>
                  </a:cubicBezTo>
                  <a:cubicBezTo>
                    <a:pt x="73093" y="154566"/>
                    <a:pt x="76895" y="131378"/>
                    <a:pt x="76895" y="113892"/>
                  </a:cubicBezTo>
                  <a:cubicBezTo>
                    <a:pt x="76895" y="110471"/>
                    <a:pt x="76135" y="106670"/>
                    <a:pt x="75755" y="103249"/>
                  </a:cubicBezTo>
                  <a:cubicBezTo>
                    <a:pt x="74234" y="92605"/>
                    <a:pt x="72333" y="81961"/>
                    <a:pt x="85640" y="77400"/>
                  </a:cubicBezTo>
                  <a:cubicBezTo>
                    <a:pt x="86400" y="77020"/>
                    <a:pt x="87160" y="77400"/>
                    <a:pt x="87540" y="77780"/>
                  </a:cubicBezTo>
                  <a:cubicBezTo>
                    <a:pt x="89821" y="80441"/>
                    <a:pt x="90582" y="83862"/>
                    <a:pt x="91342" y="86523"/>
                  </a:cubicBezTo>
                  <a:cubicBezTo>
                    <a:pt x="91342" y="87283"/>
                    <a:pt x="91722" y="87663"/>
                    <a:pt x="91722" y="88424"/>
                  </a:cubicBezTo>
                  <a:cubicBezTo>
                    <a:pt x="91722" y="88804"/>
                    <a:pt x="93623" y="89184"/>
                    <a:pt x="94764" y="88804"/>
                  </a:cubicBezTo>
                  <a:cubicBezTo>
                    <a:pt x="95524" y="88424"/>
                    <a:pt x="95524" y="88043"/>
                    <a:pt x="95524" y="87663"/>
                  </a:cubicBezTo>
                  <a:cubicBezTo>
                    <a:pt x="94764" y="85382"/>
                    <a:pt x="93623" y="80821"/>
                    <a:pt x="92483" y="76259"/>
                  </a:cubicBezTo>
                  <a:cubicBezTo>
                    <a:pt x="91342" y="72078"/>
                    <a:pt x="90201" y="67516"/>
                    <a:pt x="89441" y="65236"/>
                  </a:cubicBezTo>
                  <a:cubicBezTo>
                    <a:pt x="89061" y="64475"/>
                    <a:pt x="89441" y="63335"/>
                    <a:pt x="90201" y="62955"/>
                  </a:cubicBezTo>
                  <a:cubicBezTo>
                    <a:pt x="99326" y="58393"/>
                    <a:pt x="111111" y="48510"/>
                    <a:pt x="116054" y="37106"/>
                  </a:cubicBezTo>
                  <a:cubicBezTo>
                    <a:pt x="116434" y="36346"/>
                    <a:pt x="117195" y="35965"/>
                    <a:pt x="118335" y="35965"/>
                  </a:cubicBezTo>
                  <a:cubicBezTo>
                    <a:pt x="126699" y="38626"/>
                    <a:pt x="135443" y="37486"/>
                    <a:pt x="141146" y="33305"/>
                  </a:cubicBezTo>
                  <a:cubicBezTo>
                    <a:pt x="145328" y="30263"/>
                    <a:pt x="147609" y="25322"/>
                    <a:pt x="147609" y="19620"/>
                  </a:cubicBezTo>
                  <a:cubicBezTo>
                    <a:pt x="147609" y="13158"/>
                    <a:pt x="145708" y="8596"/>
                    <a:pt x="142287" y="6315"/>
                  </a:cubicBezTo>
                  <a:cubicBezTo>
                    <a:pt x="139245" y="4034"/>
                    <a:pt x="134303" y="4034"/>
                    <a:pt x="130121" y="5555"/>
                  </a:cubicBezTo>
                  <a:cubicBezTo>
                    <a:pt x="124798" y="7836"/>
                    <a:pt x="119856" y="11637"/>
                    <a:pt x="115674" y="15058"/>
                  </a:cubicBezTo>
                  <a:cubicBezTo>
                    <a:pt x="109971" y="19620"/>
                    <a:pt x="105789" y="23041"/>
                    <a:pt x="101607" y="21521"/>
                  </a:cubicBezTo>
                  <a:cubicBezTo>
                    <a:pt x="99326" y="21140"/>
                    <a:pt x="97045" y="20760"/>
                    <a:pt x="94003" y="20760"/>
                  </a:cubicBezTo>
                  <a:lnTo>
                    <a:pt x="94003" y="20760"/>
                  </a:lnTo>
                  <a:close/>
                </a:path>
              </a:pathLst>
            </a:custGeom>
            <a:solidFill>
              <a:srgbClr val="000000"/>
            </a:solidFill>
            <a:ln w="3800" cap="flat">
              <a:noFill/>
              <a:prstDash val="solid"/>
              <a:miter/>
            </a:ln>
          </p:spPr>
          <p:txBody>
            <a:bodyPr rtlCol="0" anchor="ctr"/>
            <a:lstStyle/>
            <a:p>
              <a:endParaRPr lang="fr-FR"/>
            </a:p>
          </p:txBody>
        </p:sp>
        <p:sp>
          <p:nvSpPr>
            <p:cNvPr id="1883" name="Forme libre 1882">
              <a:extLst>
                <a:ext uri="{FF2B5EF4-FFF2-40B4-BE49-F238E27FC236}">
                  <a16:creationId xmlns:a16="http://schemas.microsoft.com/office/drawing/2014/main" id="{6FB8F4DD-539B-D6C3-B0D8-473308901A8B}"/>
                </a:ext>
              </a:extLst>
            </p:cNvPr>
            <p:cNvSpPr/>
            <p:nvPr/>
          </p:nvSpPr>
          <p:spPr>
            <a:xfrm>
              <a:off x="8169035" y="4241974"/>
              <a:ext cx="17154" cy="23896"/>
            </a:xfrm>
            <a:custGeom>
              <a:avLst/>
              <a:gdLst>
                <a:gd name="connsiteX0" fmla="*/ 19258 w 17154"/>
                <a:gd name="connsiteY0" fmla="*/ 11641 h 23896"/>
                <a:gd name="connsiteX1" fmla="*/ 13935 w 17154"/>
                <a:gd name="connsiteY1" fmla="*/ 24946 h 23896"/>
                <a:gd name="connsiteX2" fmla="*/ 19258 w 17154"/>
                <a:gd name="connsiteY2" fmla="*/ 11641 h 23896"/>
              </a:gdLst>
              <a:ahLst/>
              <a:cxnLst>
                <a:cxn ang="0">
                  <a:pos x="connsiteX0" y="connsiteY0"/>
                </a:cxn>
                <a:cxn ang="0">
                  <a:pos x="connsiteX1" y="connsiteY1"/>
                </a:cxn>
                <a:cxn ang="0">
                  <a:pos x="connsiteX2" y="connsiteY2"/>
                </a:cxn>
              </a:cxnLst>
              <a:rect l="l" t="t" r="r" b="b"/>
              <a:pathLst>
                <a:path w="17154" h="23896">
                  <a:moveTo>
                    <a:pt x="19258" y="11641"/>
                  </a:moveTo>
                  <a:cubicBezTo>
                    <a:pt x="18878" y="-12307"/>
                    <a:pt x="-15339" y="9741"/>
                    <a:pt x="13935" y="24946"/>
                  </a:cubicBezTo>
                  <a:lnTo>
                    <a:pt x="19258" y="11641"/>
                  </a:lnTo>
                  <a:close/>
                </a:path>
              </a:pathLst>
            </a:custGeom>
            <a:solidFill>
              <a:srgbClr val="FFFFFF"/>
            </a:solidFill>
            <a:ln w="3800" cap="flat">
              <a:noFill/>
              <a:prstDash val="solid"/>
              <a:miter/>
            </a:ln>
          </p:spPr>
          <p:txBody>
            <a:bodyPr rtlCol="0" anchor="ctr"/>
            <a:lstStyle/>
            <a:p>
              <a:endParaRPr lang="fr-FR"/>
            </a:p>
          </p:txBody>
        </p:sp>
        <p:sp>
          <p:nvSpPr>
            <p:cNvPr id="1884" name="Forme libre 1883">
              <a:extLst>
                <a:ext uri="{FF2B5EF4-FFF2-40B4-BE49-F238E27FC236}">
                  <a16:creationId xmlns:a16="http://schemas.microsoft.com/office/drawing/2014/main" id="{352FC36D-7E61-55BF-D57B-DD7B21BCBAC5}"/>
                </a:ext>
              </a:extLst>
            </p:cNvPr>
            <p:cNvSpPr/>
            <p:nvPr/>
          </p:nvSpPr>
          <p:spPr>
            <a:xfrm>
              <a:off x="8167561" y="4240586"/>
              <a:ext cx="20339" cy="26805"/>
            </a:xfrm>
            <a:custGeom>
              <a:avLst/>
              <a:gdLst>
                <a:gd name="connsiteX0" fmla="*/ 15410 w 20339"/>
                <a:gd name="connsiteY0" fmla="*/ 27855 h 26805"/>
                <a:gd name="connsiteX1" fmla="*/ 14649 w 20339"/>
                <a:gd name="connsiteY1" fmla="*/ 27855 h 26805"/>
                <a:gd name="connsiteX2" fmla="*/ 2103 w 20339"/>
                <a:gd name="connsiteY2" fmla="*/ 11889 h 26805"/>
                <a:gd name="connsiteX3" fmla="*/ 8567 w 20339"/>
                <a:gd name="connsiteY3" fmla="*/ 1626 h 26805"/>
                <a:gd name="connsiteX4" fmla="*/ 21873 w 20339"/>
                <a:gd name="connsiteY4" fmla="*/ 5807 h 26805"/>
                <a:gd name="connsiteX5" fmla="*/ 21873 w 20339"/>
                <a:gd name="connsiteY5" fmla="*/ 8468 h 26805"/>
                <a:gd name="connsiteX6" fmla="*/ 19211 w 20339"/>
                <a:gd name="connsiteY6" fmla="*/ 8468 h 26805"/>
                <a:gd name="connsiteX7" fmla="*/ 9707 w 20339"/>
                <a:gd name="connsiteY7" fmla="*/ 5047 h 26805"/>
                <a:gd name="connsiteX8" fmla="*/ 5525 w 20339"/>
                <a:gd name="connsiteY8" fmla="*/ 11889 h 26805"/>
                <a:gd name="connsiteX9" fmla="*/ 15790 w 20339"/>
                <a:gd name="connsiteY9" fmla="*/ 24434 h 26805"/>
                <a:gd name="connsiteX10" fmla="*/ 16930 w 20339"/>
                <a:gd name="connsiteY10" fmla="*/ 26714 h 26805"/>
                <a:gd name="connsiteX11" fmla="*/ 15410 w 20339"/>
                <a:gd name="connsiteY11" fmla="*/ 27855 h 26805"/>
                <a:gd name="connsiteX12" fmla="*/ 15410 w 20339"/>
                <a:gd name="connsiteY12" fmla="*/ 27855 h 26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39" h="26805">
                  <a:moveTo>
                    <a:pt x="15410" y="27855"/>
                  </a:moveTo>
                  <a:cubicBezTo>
                    <a:pt x="15030" y="27855"/>
                    <a:pt x="15030" y="27855"/>
                    <a:pt x="14649" y="27855"/>
                  </a:cubicBezTo>
                  <a:cubicBezTo>
                    <a:pt x="6666" y="24434"/>
                    <a:pt x="2103" y="18352"/>
                    <a:pt x="2103" y="11889"/>
                  </a:cubicBezTo>
                  <a:cubicBezTo>
                    <a:pt x="2103" y="7328"/>
                    <a:pt x="4765" y="3146"/>
                    <a:pt x="8567" y="1626"/>
                  </a:cubicBezTo>
                  <a:cubicBezTo>
                    <a:pt x="12749" y="105"/>
                    <a:pt x="17691" y="1626"/>
                    <a:pt x="21873" y="5807"/>
                  </a:cubicBezTo>
                  <a:cubicBezTo>
                    <a:pt x="22633" y="6568"/>
                    <a:pt x="22633" y="7708"/>
                    <a:pt x="21873" y="8468"/>
                  </a:cubicBezTo>
                  <a:cubicBezTo>
                    <a:pt x="21112" y="9228"/>
                    <a:pt x="19972" y="9228"/>
                    <a:pt x="19211" y="8468"/>
                  </a:cubicBezTo>
                  <a:cubicBezTo>
                    <a:pt x="16170" y="5047"/>
                    <a:pt x="12749" y="3907"/>
                    <a:pt x="9707" y="5047"/>
                  </a:cubicBezTo>
                  <a:cubicBezTo>
                    <a:pt x="7046" y="6187"/>
                    <a:pt x="5525" y="8848"/>
                    <a:pt x="5525" y="11889"/>
                  </a:cubicBezTo>
                  <a:cubicBezTo>
                    <a:pt x="5525" y="16831"/>
                    <a:pt x="9327" y="21773"/>
                    <a:pt x="15790" y="24434"/>
                  </a:cubicBezTo>
                  <a:cubicBezTo>
                    <a:pt x="16550" y="24814"/>
                    <a:pt x="17311" y="25954"/>
                    <a:pt x="16930" y="26714"/>
                  </a:cubicBezTo>
                  <a:cubicBezTo>
                    <a:pt x="16930" y="27475"/>
                    <a:pt x="16170" y="27855"/>
                    <a:pt x="15410" y="27855"/>
                  </a:cubicBezTo>
                  <a:lnTo>
                    <a:pt x="15410" y="27855"/>
                  </a:lnTo>
                  <a:close/>
                </a:path>
              </a:pathLst>
            </a:custGeom>
            <a:solidFill>
              <a:srgbClr val="000000"/>
            </a:solidFill>
            <a:ln w="3800" cap="flat">
              <a:noFill/>
              <a:prstDash val="solid"/>
              <a:miter/>
            </a:ln>
          </p:spPr>
          <p:txBody>
            <a:bodyPr rtlCol="0" anchor="ctr"/>
            <a:lstStyle/>
            <a:p>
              <a:endParaRPr lang="fr-FR"/>
            </a:p>
          </p:txBody>
        </p:sp>
        <p:sp>
          <p:nvSpPr>
            <p:cNvPr id="1885" name="Forme libre 1884">
              <a:extLst>
                <a:ext uri="{FF2B5EF4-FFF2-40B4-BE49-F238E27FC236}">
                  <a16:creationId xmlns:a16="http://schemas.microsoft.com/office/drawing/2014/main" id="{1E090607-DF16-E313-0B20-1F6349F6041B}"/>
                </a:ext>
              </a:extLst>
            </p:cNvPr>
            <p:cNvSpPr/>
            <p:nvPr/>
          </p:nvSpPr>
          <p:spPr>
            <a:xfrm rot="-903420">
              <a:off x="8208867" y="4229893"/>
              <a:ext cx="27373" cy="15205"/>
            </a:xfrm>
            <a:custGeom>
              <a:avLst/>
              <a:gdLst>
                <a:gd name="connsiteX0" fmla="*/ 29489 w 27373"/>
                <a:gd name="connsiteY0" fmla="*/ 8648 h 15205"/>
                <a:gd name="connsiteX1" fmla="*/ 15802 w 27373"/>
                <a:gd name="connsiteY1" fmla="*/ 16251 h 15205"/>
                <a:gd name="connsiteX2" fmla="*/ 2115 w 27373"/>
                <a:gd name="connsiteY2" fmla="*/ 8648 h 15205"/>
                <a:gd name="connsiteX3" fmla="*/ 15802 w 27373"/>
                <a:gd name="connsiteY3" fmla="*/ 1045 h 15205"/>
                <a:gd name="connsiteX4" fmla="*/ 29489 w 27373"/>
                <a:gd name="connsiteY4" fmla="*/ 8648 h 15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73" h="15205">
                  <a:moveTo>
                    <a:pt x="29489" y="8648"/>
                  </a:moveTo>
                  <a:cubicBezTo>
                    <a:pt x="29489" y="12847"/>
                    <a:pt x="23361" y="16251"/>
                    <a:pt x="15802" y="16251"/>
                  </a:cubicBezTo>
                  <a:cubicBezTo>
                    <a:pt x="8243" y="16251"/>
                    <a:pt x="2115" y="12847"/>
                    <a:pt x="2115" y="8648"/>
                  </a:cubicBezTo>
                  <a:cubicBezTo>
                    <a:pt x="2115" y="4449"/>
                    <a:pt x="8243" y="1045"/>
                    <a:pt x="15802" y="1045"/>
                  </a:cubicBezTo>
                  <a:cubicBezTo>
                    <a:pt x="23361" y="1045"/>
                    <a:pt x="29489" y="4449"/>
                    <a:pt x="29489" y="8648"/>
                  </a:cubicBezTo>
                  <a:close/>
                </a:path>
              </a:pathLst>
            </a:custGeom>
            <a:solidFill>
              <a:srgbClr val="FFFFFF"/>
            </a:solidFill>
            <a:ln w="3800" cap="flat">
              <a:noFill/>
              <a:prstDash val="solid"/>
              <a:miter/>
            </a:ln>
          </p:spPr>
          <p:txBody>
            <a:bodyPr rtlCol="0" anchor="ctr"/>
            <a:lstStyle/>
            <a:p>
              <a:endParaRPr lang="fr-FR"/>
            </a:p>
          </p:txBody>
        </p:sp>
        <p:grpSp>
          <p:nvGrpSpPr>
            <p:cNvPr id="1886" name="Graphique 2">
              <a:extLst>
                <a:ext uri="{FF2B5EF4-FFF2-40B4-BE49-F238E27FC236}">
                  <a16:creationId xmlns:a16="http://schemas.microsoft.com/office/drawing/2014/main" id="{1B18D672-E16A-9581-584A-E41F1FABF8CD}"/>
                </a:ext>
              </a:extLst>
            </p:cNvPr>
            <p:cNvGrpSpPr/>
            <p:nvPr/>
          </p:nvGrpSpPr>
          <p:grpSpPr>
            <a:xfrm>
              <a:off x="8127261" y="4228088"/>
              <a:ext cx="265515" cy="320219"/>
              <a:chOff x="8127261" y="4228088"/>
              <a:chExt cx="265515" cy="320219"/>
            </a:xfrm>
            <a:solidFill>
              <a:srgbClr val="000000"/>
            </a:solidFill>
          </p:grpSpPr>
          <p:sp>
            <p:nvSpPr>
              <p:cNvPr id="1887" name="Forme libre 1886">
                <a:extLst>
                  <a:ext uri="{FF2B5EF4-FFF2-40B4-BE49-F238E27FC236}">
                    <a16:creationId xmlns:a16="http://schemas.microsoft.com/office/drawing/2014/main" id="{5933038D-C7E2-D848-0780-0A5132136E93}"/>
                  </a:ext>
                </a:extLst>
              </p:cNvPr>
              <p:cNvSpPr/>
              <p:nvPr/>
            </p:nvSpPr>
            <p:spPr>
              <a:xfrm>
                <a:off x="8207248" y="4228088"/>
                <a:ext cx="30496" cy="19916"/>
              </a:xfrm>
              <a:custGeom>
                <a:avLst/>
                <a:gdLst>
                  <a:gd name="connsiteX0" fmla="*/ 13372 w 30496"/>
                  <a:gd name="connsiteY0" fmla="*/ 20962 h 19916"/>
                  <a:gd name="connsiteX1" fmla="*/ 8810 w 30496"/>
                  <a:gd name="connsiteY1" fmla="*/ 20582 h 19916"/>
                  <a:gd name="connsiteX2" fmla="*/ 2346 w 30496"/>
                  <a:gd name="connsiteY2" fmla="*/ 15260 h 19916"/>
                  <a:gd name="connsiteX3" fmla="*/ 5388 w 30496"/>
                  <a:gd name="connsiteY3" fmla="*/ 7277 h 19916"/>
                  <a:gd name="connsiteX4" fmla="*/ 14892 w 30496"/>
                  <a:gd name="connsiteY4" fmla="*/ 1955 h 19916"/>
                  <a:gd name="connsiteX5" fmla="*/ 25918 w 30496"/>
                  <a:gd name="connsiteY5" fmla="*/ 1575 h 19916"/>
                  <a:gd name="connsiteX6" fmla="*/ 32381 w 30496"/>
                  <a:gd name="connsiteY6" fmla="*/ 6897 h 19916"/>
                  <a:gd name="connsiteX7" fmla="*/ 29339 w 30496"/>
                  <a:gd name="connsiteY7" fmla="*/ 14880 h 19916"/>
                  <a:gd name="connsiteX8" fmla="*/ 19834 w 30496"/>
                  <a:gd name="connsiteY8" fmla="*/ 20202 h 19916"/>
                  <a:gd name="connsiteX9" fmla="*/ 13372 w 30496"/>
                  <a:gd name="connsiteY9" fmla="*/ 20962 h 19916"/>
                  <a:gd name="connsiteX10" fmla="*/ 13372 w 30496"/>
                  <a:gd name="connsiteY10" fmla="*/ 20962 h 19916"/>
                  <a:gd name="connsiteX11" fmla="*/ 20975 w 30496"/>
                  <a:gd name="connsiteY11" fmla="*/ 4236 h 19916"/>
                  <a:gd name="connsiteX12" fmla="*/ 15653 w 30496"/>
                  <a:gd name="connsiteY12" fmla="*/ 4996 h 19916"/>
                  <a:gd name="connsiteX13" fmla="*/ 7669 w 30496"/>
                  <a:gd name="connsiteY13" fmla="*/ 9178 h 19916"/>
                  <a:gd name="connsiteX14" fmla="*/ 5768 w 30496"/>
                  <a:gd name="connsiteY14" fmla="*/ 13739 h 19916"/>
                  <a:gd name="connsiteX15" fmla="*/ 9570 w 30496"/>
                  <a:gd name="connsiteY15" fmla="*/ 16780 h 19916"/>
                  <a:gd name="connsiteX16" fmla="*/ 18694 w 30496"/>
                  <a:gd name="connsiteY16" fmla="*/ 16400 h 19916"/>
                  <a:gd name="connsiteX17" fmla="*/ 26678 w 30496"/>
                  <a:gd name="connsiteY17" fmla="*/ 12219 h 19916"/>
                  <a:gd name="connsiteX18" fmla="*/ 28579 w 30496"/>
                  <a:gd name="connsiteY18" fmla="*/ 7657 h 19916"/>
                  <a:gd name="connsiteX19" fmla="*/ 24777 w 30496"/>
                  <a:gd name="connsiteY19" fmla="*/ 4616 h 19916"/>
                  <a:gd name="connsiteX20" fmla="*/ 20975 w 30496"/>
                  <a:gd name="connsiteY20" fmla="*/ 4236 h 1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496" h="19916">
                    <a:moveTo>
                      <a:pt x="13372" y="20962"/>
                    </a:moveTo>
                    <a:cubicBezTo>
                      <a:pt x="11851" y="20962"/>
                      <a:pt x="10330" y="20962"/>
                      <a:pt x="8810" y="20582"/>
                    </a:cubicBezTo>
                    <a:cubicBezTo>
                      <a:pt x="5388" y="19821"/>
                      <a:pt x="3107" y="17541"/>
                      <a:pt x="2346" y="15260"/>
                    </a:cubicBezTo>
                    <a:cubicBezTo>
                      <a:pt x="1586" y="12599"/>
                      <a:pt x="2726" y="9938"/>
                      <a:pt x="5388" y="7277"/>
                    </a:cubicBezTo>
                    <a:cubicBezTo>
                      <a:pt x="7669" y="4996"/>
                      <a:pt x="11091" y="3096"/>
                      <a:pt x="14892" y="1955"/>
                    </a:cubicBezTo>
                    <a:cubicBezTo>
                      <a:pt x="18694" y="815"/>
                      <a:pt x="22496" y="815"/>
                      <a:pt x="25918" y="1575"/>
                    </a:cubicBezTo>
                    <a:cubicBezTo>
                      <a:pt x="29339" y="2336"/>
                      <a:pt x="31620" y="4616"/>
                      <a:pt x="32381" y="6897"/>
                    </a:cubicBezTo>
                    <a:cubicBezTo>
                      <a:pt x="33141" y="9558"/>
                      <a:pt x="32001" y="12219"/>
                      <a:pt x="29339" y="14880"/>
                    </a:cubicBezTo>
                    <a:cubicBezTo>
                      <a:pt x="27058" y="17161"/>
                      <a:pt x="23636" y="19061"/>
                      <a:pt x="19834" y="20202"/>
                    </a:cubicBezTo>
                    <a:cubicBezTo>
                      <a:pt x="17553" y="20582"/>
                      <a:pt x="15272" y="20962"/>
                      <a:pt x="13372" y="20962"/>
                    </a:cubicBezTo>
                    <a:lnTo>
                      <a:pt x="13372" y="20962"/>
                    </a:lnTo>
                    <a:close/>
                    <a:moveTo>
                      <a:pt x="20975" y="4236"/>
                    </a:moveTo>
                    <a:cubicBezTo>
                      <a:pt x="19074" y="4236"/>
                      <a:pt x="17553" y="4616"/>
                      <a:pt x="15653" y="4996"/>
                    </a:cubicBezTo>
                    <a:cubicBezTo>
                      <a:pt x="12611" y="5757"/>
                      <a:pt x="9570" y="7277"/>
                      <a:pt x="7669" y="9178"/>
                    </a:cubicBezTo>
                    <a:cubicBezTo>
                      <a:pt x="6148" y="10698"/>
                      <a:pt x="5388" y="12219"/>
                      <a:pt x="5768" y="13739"/>
                    </a:cubicBezTo>
                    <a:cubicBezTo>
                      <a:pt x="6148" y="14880"/>
                      <a:pt x="7669" y="16020"/>
                      <a:pt x="9570" y="16780"/>
                    </a:cubicBezTo>
                    <a:cubicBezTo>
                      <a:pt x="12231" y="17541"/>
                      <a:pt x="15272" y="17161"/>
                      <a:pt x="18694" y="16400"/>
                    </a:cubicBezTo>
                    <a:cubicBezTo>
                      <a:pt x="21735" y="15640"/>
                      <a:pt x="24777" y="14119"/>
                      <a:pt x="26678" y="12219"/>
                    </a:cubicBezTo>
                    <a:cubicBezTo>
                      <a:pt x="28199" y="10698"/>
                      <a:pt x="28959" y="9178"/>
                      <a:pt x="28579" y="7657"/>
                    </a:cubicBezTo>
                    <a:cubicBezTo>
                      <a:pt x="28199" y="6517"/>
                      <a:pt x="26678" y="5377"/>
                      <a:pt x="24777" y="4616"/>
                    </a:cubicBezTo>
                    <a:cubicBezTo>
                      <a:pt x="23636" y="4616"/>
                      <a:pt x="22496" y="4236"/>
                      <a:pt x="20975" y="4236"/>
                    </a:cubicBezTo>
                    <a:close/>
                  </a:path>
                </a:pathLst>
              </a:custGeom>
              <a:solidFill>
                <a:srgbClr val="000000"/>
              </a:solidFill>
              <a:ln w="3800" cap="flat">
                <a:noFill/>
                <a:prstDash val="solid"/>
                <a:miter/>
              </a:ln>
            </p:spPr>
            <p:txBody>
              <a:bodyPr rtlCol="0" anchor="ctr"/>
              <a:lstStyle/>
              <a:p>
                <a:endParaRPr lang="fr-FR"/>
              </a:p>
            </p:txBody>
          </p:sp>
          <p:sp>
            <p:nvSpPr>
              <p:cNvPr id="1888" name="Forme libre 1887">
                <a:extLst>
                  <a:ext uri="{FF2B5EF4-FFF2-40B4-BE49-F238E27FC236}">
                    <a16:creationId xmlns:a16="http://schemas.microsoft.com/office/drawing/2014/main" id="{E6A9B50A-E70B-F569-AF50-3095DD431B91}"/>
                  </a:ext>
                </a:extLst>
              </p:cNvPr>
              <p:cNvSpPr/>
              <p:nvPr/>
            </p:nvSpPr>
            <p:spPr>
              <a:xfrm>
                <a:off x="8222307" y="4231659"/>
                <a:ext cx="9884" cy="9883"/>
              </a:xfrm>
              <a:custGeom>
                <a:avLst/>
                <a:gdLst>
                  <a:gd name="connsiteX0" fmla="*/ 12001 w 9884"/>
                  <a:gd name="connsiteY0" fmla="*/ 5987 h 9883"/>
                  <a:gd name="connsiteX1" fmla="*/ 7058 w 9884"/>
                  <a:gd name="connsiteY1" fmla="*/ 10928 h 9883"/>
                  <a:gd name="connsiteX2" fmla="*/ 2116 w 9884"/>
                  <a:gd name="connsiteY2" fmla="*/ 5987 h 9883"/>
                  <a:gd name="connsiteX3" fmla="*/ 7058 w 9884"/>
                  <a:gd name="connsiteY3" fmla="*/ 1045 h 9883"/>
                  <a:gd name="connsiteX4" fmla="*/ 12001 w 9884"/>
                  <a:gd name="connsiteY4" fmla="*/ 5987 h 9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4" h="9883">
                    <a:moveTo>
                      <a:pt x="12001" y="5987"/>
                    </a:moveTo>
                    <a:cubicBezTo>
                      <a:pt x="12001" y="8716"/>
                      <a:pt x="9788" y="10928"/>
                      <a:pt x="7058" y="10928"/>
                    </a:cubicBezTo>
                    <a:cubicBezTo>
                      <a:pt x="4329" y="10928"/>
                      <a:pt x="2116" y="8716"/>
                      <a:pt x="2116" y="5987"/>
                    </a:cubicBezTo>
                    <a:cubicBezTo>
                      <a:pt x="2116" y="3257"/>
                      <a:pt x="4329" y="1045"/>
                      <a:pt x="7058" y="1045"/>
                    </a:cubicBezTo>
                    <a:cubicBezTo>
                      <a:pt x="9788" y="1045"/>
                      <a:pt x="12001" y="3257"/>
                      <a:pt x="12001" y="5987"/>
                    </a:cubicBezTo>
                    <a:close/>
                  </a:path>
                </a:pathLst>
              </a:custGeom>
              <a:solidFill>
                <a:srgbClr val="000000"/>
              </a:solidFill>
              <a:ln w="3800" cap="flat">
                <a:noFill/>
                <a:prstDash val="solid"/>
                <a:miter/>
              </a:ln>
            </p:spPr>
            <p:txBody>
              <a:bodyPr rtlCol="0" anchor="ctr"/>
              <a:lstStyle/>
              <a:p>
                <a:endParaRPr lang="fr-FR"/>
              </a:p>
            </p:txBody>
          </p:sp>
          <p:sp>
            <p:nvSpPr>
              <p:cNvPr id="1889" name="Forme libre 1888">
                <a:extLst>
                  <a:ext uri="{FF2B5EF4-FFF2-40B4-BE49-F238E27FC236}">
                    <a16:creationId xmlns:a16="http://schemas.microsoft.com/office/drawing/2014/main" id="{4AF5CE9F-CB3B-F860-C22E-C394FBABF48F}"/>
                  </a:ext>
                </a:extLst>
              </p:cNvPr>
              <p:cNvSpPr/>
              <p:nvPr/>
            </p:nvSpPr>
            <p:spPr>
              <a:xfrm>
                <a:off x="8220406" y="4229758"/>
                <a:ext cx="169940" cy="275594"/>
              </a:xfrm>
              <a:custGeom>
                <a:avLst/>
                <a:gdLst>
                  <a:gd name="connsiteX0" fmla="*/ 8980 w 169940"/>
                  <a:gd name="connsiteY0" fmla="*/ 14764 h 275594"/>
                  <a:gd name="connsiteX1" fmla="*/ 2137 w 169940"/>
                  <a:gd name="connsiteY1" fmla="*/ 7922 h 275594"/>
                  <a:gd name="connsiteX2" fmla="*/ 8980 w 169940"/>
                  <a:gd name="connsiteY2" fmla="*/ 1079 h 275594"/>
                  <a:gd name="connsiteX3" fmla="*/ 15823 w 169940"/>
                  <a:gd name="connsiteY3" fmla="*/ 7922 h 275594"/>
                  <a:gd name="connsiteX4" fmla="*/ 8980 w 169940"/>
                  <a:gd name="connsiteY4" fmla="*/ 14764 h 275594"/>
                  <a:gd name="connsiteX5" fmla="*/ 8980 w 169940"/>
                  <a:gd name="connsiteY5" fmla="*/ 4501 h 275594"/>
                  <a:gd name="connsiteX6" fmla="*/ 5558 w 169940"/>
                  <a:gd name="connsiteY6" fmla="*/ 7922 h 275594"/>
                  <a:gd name="connsiteX7" fmla="*/ 8980 w 169940"/>
                  <a:gd name="connsiteY7" fmla="*/ 11343 h 275594"/>
                  <a:gd name="connsiteX8" fmla="*/ 12401 w 169940"/>
                  <a:gd name="connsiteY8" fmla="*/ 7922 h 275594"/>
                  <a:gd name="connsiteX9" fmla="*/ 8980 w 169940"/>
                  <a:gd name="connsiteY9" fmla="*/ 4501 h 275594"/>
                  <a:gd name="connsiteX10" fmla="*/ 172078 w 169940"/>
                  <a:gd name="connsiteY10" fmla="*/ 248925 h 275594"/>
                  <a:gd name="connsiteX11" fmla="*/ 136721 w 169940"/>
                  <a:gd name="connsiteY11" fmla="*/ 266030 h 275594"/>
                  <a:gd name="connsiteX12" fmla="*/ 95661 w 169940"/>
                  <a:gd name="connsiteY12" fmla="*/ 276674 h 275594"/>
                  <a:gd name="connsiteX13" fmla="*/ 91479 w 169940"/>
                  <a:gd name="connsiteY13" fmla="*/ 198367 h 275594"/>
                  <a:gd name="connsiteX14" fmla="*/ 99463 w 169940"/>
                  <a:gd name="connsiteY14" fmla="*/ 197607 h 275594"/>
                  <a:gd name="connsiteX15" fmla="*/ 112389 w 169940"/>
                  <a:gd name="connsiteY15" fmla="*/ 220795 h 275594"/>
                  <a:gd name="connsiteX16" fmla="*/ 108968 w 169940"/>
                  <a:gd name="connsiteY16" fmla="*/ 232199 h 275594"/>
                  <a:gd name="connsiteX17" fmla="*/ 111629 w 169940"/>
                  <a:gd name="connsiteY17" fmla="*/ 243223 h 275594"/>
                  <a:gd name="connsiteX18" fmla="*/ 122274 w 169940"/>
                  <a:gd name="connsiteY18" fmla="*/ 248925 h 275594"/>
                  <a:gd name="connsiteX19" fmla="*/ 124936 w 169940"/>
                  <a:gd name="connsiteY19" fmla="*/ 257287 h 275594"/>
                  <a:gd name="connsiteX20" fmla="*/ 133679 w 169940"/>
                  <a:gd name="connsiteY20" fmla="*/ 258048 h 275594"/>
                  <a:gd name="connsiteX21" fmla="*/ 140903 w 169940"/>
                  <a:gd name="connsiteY21" fmla="*/ 254246 h 275594"/>
                  <a:gd name="connsiteX22" fmla="*/ 157631 w 169940"/>
                  <a:gd name="connsiteY22" fmla="*/ 246264 h 275594"/>
                  <a:gd name="connsiteX23" fmla="*/ 172078 w 169940"/>
                  <a:gd name="connsiteY23" fmla="*/ 248925 h 275594"/>
                  <a:gd name="connsiteX24" fmla="*/ 172078 w 169940"/>
                  <a:gd name="connsiteY24" fmla="*/ 248925 h 275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940" h="275594">
                    <a:moveTo>
                      <a:pt x="8980" y="14764"/>
                    </a:moveTo>
                    <a:cubicBezTo>
                      <a:pt x="5178" y="14764"/>
                      <a:pt x="2137" y="11723"/>
                      <a:pt x="2137" y="7922"/>
                    </a:cubicBezTo>
                    <a:cubicBezTo>
                      <a:pt x="2137" y="4120"/>
                      <a:pt x="5178" y="1079"/>
                      <a:pt x="8980" y="1079"/>
                    </a:cubicBezTo>
                    <a:cubicBezTo>
                      <a:pt x="12782" y="1079"/>
                      <a:pt x="15823" y="4120"/>
                      <a:pt x="15823" y="7922"/>
                    </a:cubicBezTo>
                    <a:cubicBezTo>
                      <a:pt x="16203" y="11723"/>
                      <a:pt x="12782" y="14764"/>
                      <a:pt x="8980" y="14764"/>
                    </a:cubicBezTo>
                    <a:close/>
                    <a:moveTo>
                      <a:pt x="8980" y="4501"/>
                    </a:moveTo>
                    <a:cubicBezTo>
                      <a:pt x="7079" y="4501"/>
                      <a:pt x="5558" y="6021"/>
                      <a:pt x="5558" y="7922"/>
                    </a:cubicBezTo>
                    <a:cubicBezTo>
                      <a:pt x="5558" y="9822"/>
                      <a:pt x="7079" y="11343"/>
                      <a:pt x="8980" y="11343"/>
                    </a:cubicBezTo>
                    <a:cubicBezTo>
                      <a:pt x="10881" y="11343"/>
                      <a:pt x="12401" y="9822"/>
                      <a:pt x="12401" y="7922"/>
                    </a:cubicBezTo>
                    <a:cubicBezTo>
                      <a:pt x="12401" y="6021"/>
                      <a:pt x="10881" y="4501"/>
                      <a:pt x="8980" y="4501"/>
                    </a:cubicBezTo>
                    <a:close/>
                    <a:moveTo>
                      <a:pt x="172078" y="248925"/>
                    </a:moveTo>
                    <a:cubicBezTo>
                      <a:pt x="161053" y="255387"/>
                      <a:pt x="149647" y="261089"/>
                      <a:pt x="136721" y="266030"/>
                    </a:cubicBezTo>
                    <a:cubicBezTo>
                      <a:pt x="124175" y="270972"/>
                      <a:pt x="110488" y="274393"/>
                      <a:pt x="95661" y="276674"/>
                    </a:cubicBezTo>
                    <a:cubicBezTo>
                      <a:pt x="97562" y="248164"/>
                      <a:pt x="102885" y="221175"/>
                      <a:pt x="91479" y="198367"/>
                    </a:cubicBezTo>
                    <a:cubicBezTo>
                      <a:pt x="93760" y="197227"/>
                      <a:pt x="96422" y="196467"/>
                      <a:pt x="99463" y="197607"/>
                    </a:cubicBezTo>
                    <a:cubicBezTo>
                      <a:pt x="108968" y="200268"/>
                      <a:pt x="114290" y="211672"/>
                      <a:pt x="112389" y="220795"/>
                    </a:cubicBezTo>
                    <a:cubicBezTo>
                      <a:pt x="111629" y="224596"/>
                      <a:pt x="109728" y="228397"/>
                      <a:pt x="108968" y="232199"/>
                    </a:cubicBezTo>
                    <a:cubicBezTo>
                      <a:pt x="108207" y="236000"/>
                      <a:pt x="108588" y="240942"/>
                      <a:pt x="111629" y="243223"/>
                    </a:cubicBezTo>
                    <a:cubicBezTo>
                      <a:pt x="114670" y="245884"/>
                      <a:pt x="119993" y="245503"/>
                      <a:pt x="122274" y="248925"/>
                    </a:cubicBezTo>
                    <a:cubicBezTo>
                      <a:pt x="123795" y="251586"/>
                      <a:pt x="123035" y="255007"/>
                      <a:pt x="124936" y="257287"/>
                    </a:cubicBezTo>
                    <a:cubicBezTo>
                      <a:pt x="126836" y="259568"/>
                      <a:pt x="130638" y="259188"/>
                      <a:pt x="133679" y="258048"/>
                    </a:cubicBezTo>
                    <a:cubicBezTo>
                      <a:pt x="136341" y="256907"/>
                      <a:pt x="138622" y="255767"/>
                      <a:pt x="140903" y="254246"/>
                    </a:cubicBezTo>
                    <a:cubicBezTo>
                      <a:pt x="146226" y="251205"/>
                      <a:pt x="151548" y="247404"/>
                      <a:pt x="157631" y="246264"/>
                    </a:cubicBezTo>
                    <a:cubicBezTo>
                      <a:pt x="162193" y="245884"/>
                      <a:pt x="167516" y="246644"/>
                      <a:pt x="172078" y="248925"/>
                    </a:cubicBezTo>
                    <a:lnTo>
                      <a:pt x="172078" y="248925"/>
                    </a:lnTo>
                    <a:close/>
                  </a:path>
                </a:pathLst>
              </a:custGeom>
              <a:solidFill>
                <a:srgbClr val="000000"/>
              </a:solidFill>
              <a:ln w="3800" cap="flat">
                <a:noFill/>
                <a:prstDash val="solid"/>
                <a:miter/>
              </a:ln>
            </p:spPr>
            <p:txBody>
              <a:bodyPr rtlCol="0" anchor="ctr"/>
              <a:lstStyle/>
              <a:p>
                <a:endParaRPr lang="fr-FR"/>
              </a:p>
            </p:txBody>
          </p:sp>
          <p:sp>
            <p:nvSpPr>
              <p:cNvPr id="1890" name="Forme libre 1889">
                <a:extLst>
                  <a:ext uri="{FF2B5EF4-FFF2-40B4-BE49-F238E27FC236}">
                    <a16:creationId xmlns:a16="http://schemas.microsoft.com/office/drawing/2014/main" id="{41BC000A-381F-7C9E-C59C-DE0426222148}"/>
                  </a:ext>
                </a:extLst>
              </p:cNvPr>
              <p:cNvSpPr/>
              <p:nvPr/>
            </p:nvSpPr>
            <p:spPr>
              <a:xfrm>
                <a:off x="8127261" y="4424385"/>
                <a:ext cx="265515" cy="123922"/>
              </a:xfrm>
              <a:custGeom>
                <a:avLst/>
                <a:gdLst>
                  <a:gd name="connsiteX0" fmla="*/ 188794 w 265515"/>
                  <a:gd name="connsiteY0" fmla="*/ 83979 h 123922"/>
                  <a:gd name="connsiteX1" fmla="*/ 186893 w 265515"/>
                  <a:gd name="connsiteY1" fmla="*/ 82078 h 123922"/>
                  <a:gd name="connsiteX2" fmla="*/ 186893 w 265515"/>
                  <a:gd name="connsiteY2" fmla="*/ 82078 h 123922"/>
                  <a:gd name="connsiteX3" fmla="*/ 188034 w 265515"/>
                  <a:gd name="connsiteY3" fmla="*/ 67633 h 123922"/>
                  <a:gd name="connsiteX4" fmla="*/ 183091 w 265515"/>
                  <a:gd name="connsiteY4" fmla="*/ 4912 h 123922"/>
                  <a:gd name="connsiteX5" fmla="*/ 183852 w 265515"/>
                  <a:gd name="connsiteY5" fmla="*/ 2631 h 123922"/>
                  <a:gd name="connsiteX6" fmla="*/ 192976 w 265515"/>
                  <a:gd name="connsiteY6" fmla="*/ 1490 h 123922"/>
                  <a:gd name="connsiteX7" fmla="*/ 207043 w 265515"/>
                  <a:gd name="connsiteY7" fmla="*/ 26959 h 123922"/>
                  <a:gd name="connsiteX8" fmla="*/ 205142 w 265515"/>
                  <a:gd name="connsiteY8" fmla="*/ 33041 h 123922"/>
                  <a:gd name="connsiteX9" fmla="*/ 203621 w 265515"/>
                  <a:gd name="connsiteY9" fmla="*/ 38363 h 123922"/>
                  <a:gd name="connsiteX10" fmla="*/ 205902 w 265515"/>
                  <a:gd name="connsiteY10" fmla="*/ 47486 h 123922"/>
                  <a:gd name="connsiteX11" fmla="*/ 210084 w 265515"/>
                  <a:gd name="connsiteY11" fmla="*/ 49387 h 123922"/>
                  <a:gd name="connsiteX12" fmla="*/ 216927 w 265515"/>
                  <a:gd name="connsiteY12" fmla="*/ 53949 h 123922"/>
                  <a:gd name="connsiteX13" fmla="*/ 218448 w 265515"/>
                  <a:gd name="connsiteY13" fmla="*/ 58510 h 123922"/>
                  <a:gd name="connsiteX14" fmla="*/ 219588 w 265515"/>
                  <a:gd name="connsiteY14" fmla="*/ 61931 h 123922"/>
                  <a:gd name="connsiteX15" fmla="*/ 226432 w 265515"/>
                  <a:gd name="connsiteY15" fmla="*/ 61931 h 123922"/>
                  <a:gd name="connsiteX16" fmla="*/ 233655 w 265515"/>
                  <a:gd name="connsiteY16" fmla="*/ 58130 h 123922"/>
                  <a:gd name="connsiteX17" fmla="*/ 235936 w 265515"/>
                  <a:gd name="connsiteY17" fmla="*/ 56990 h 123922"/>
                  <a:gd name="connsiteX18" fmla="*/ 251144 w 265515"/>
                  <a:gd name="connsiteY18" fmla="*/ 50147 h 123922"/>
                  <a:gd name="connsiteX19" fmla="*/ 266731 w 265515"/>
                  <a:gd name="connsiteY19" fmla="*/ 52808 h 123922"/>
                  <a:gd name="connsiteX20" fmla="*/ 267492 w 265515"/>
                  <a:gd name="connsiteY20" fmla="*/ 55089 h 123922"/>
                  <a:gd name="connsiteX21" fmla="*/ 266731 w 265515"/>
                  <a:gd name="connsiteY21" fmla="*/ 55849 h 123922"/>
                  <a:gd name="connsiteX22" fmla="*/ 231374 w 265515"/>
                  <a:gd name="connsiteY22" fmla="*/ 72955 h 123922"/>
                  <a:gd name="connsiteX23" fmla="*/ 188794 w 265515"/>
                  <a:gd name="connsiteY23" fmla="*/ 83979 h 123922"/>
                  <a:gd name="connsiteX24" fmla="*/ 188794 w 265515"/>
                  <a:gd name="connsiteY24" fmla="*/ 83979 h 123922"/>
                  <a:gd name="connsiteX25" fmla="*/ 188794 w 265515"/>
                  <a:gd name="connsiteY25" fmla="*/ 83979 h 123922"/>
                  <a:gd name="connsiteX26" fmla="*/ 187273 w 265515"/>
                  <a:gd name="connsiteY26" fmla="*/ 4912 h 123922"/>
                  <a:gd name="connsiteX27" fmla="*/ 191836 w 265515"/>
                  <a:gd name="connsiteY27" fmla="*/ 68013 h 123922"/>
                  <a:gd name="connsiteX28" fmla="*/ 190695 w 265515"/>
                  <a:gd name="connsiteY28" fmla="*/ 80177 h 123922"/>
                  <a:gd name="connsiteX29" fmla="*/ 229093 w 265515"/>
                  <a:gd name="connsiteY29" fmla="*/ 69914 h 123922"/>
                  <a:gd name="connsiteX30" fmla="*/ 261028 w 265515"/>
                  <a:gd name="connsiteY30" fmla="*/ 54709 h 123922"/>
                  <a:gd name="connsiteX31" fmla="*/ 250764 w 265515"/>
                  <a:gd name="connsiteY31" fmla="*/ 53949 h 123922"/>
                  <a:gd name="connsiteX32" fmla="*/ 237077 w 265515"/>
                  <a:gd name="connsiteY32" fmla="*/ 60411 h 123922"/>
                  <a:gd name="connsiteX33" fmla="*/ 234796 w 265515"/>
                  <a:gd name="connsiteY33" fmla="*/ 61551 h 123922"/>
                  <a:gd name="connsiteX34" fmla="*/ 227192 w 265515"/>
                  <a:gd name="connsiteY34" fmla="*/ 65353 h 123922"/>
                  <a:gd name="connsiteX35" fmla="*/ 216547 w 265515"/>
                  <a:gd name="connsiteY35" fmla="*/ 64212 h 123922"/>
                  <a:gd name="connsiteX36" fmla="*/ 214646 w 265515"/>
                  <a:gd name="connsiteY36" fmla="*/ 58890 h 123922"/>
                  <a:gd name="connsiteX37" fmla="*/ 213886 w 265515"/>
                  <a:gd name="connsiteY37" fmla="*/ 55849 h 123922"/>
                  <a:gd name="connsiteX38" fmla="*/ 208944 w 265515"/>
                  <a:gd name="connsiteY38" fmla="*/ 53188 h 123922"/>
                  <a:gd name="connsiteX39" fmla="*/ 203621 w 265515"/>
                  <a:gd name="connsiteY39" fmla="*/ 50527 h 123922"/>
                  <a:gd name="connsiteX40" fmla="*/ 200199 w 265515"/>
                  <a:gd name="connsiteY40" fmla="*/ 37603 h 123922"/>
                  <a:gd name="connsiteX41" fmla="*/ 202100 w 265515"/>
                  <a:gd name="connsiteY41" fmla="*/ 31901 h 123922"/>
                  <a:gd name="connsiteX42" fmla="*/ 204001 w 265515"/>
                  <a:gd name="connsiteY42" fmla="*/ 26199 h 123922"/>
                  <a:gd name="connsiteX43" fmla="*/ 192596 w 265515"/>
                  <a:gd name="connsiteY43" fmla="*/ 4912 h 123922"/>
                  <a:gd name="connsiteX44" fmla="*/ 187273 w 265515"/>
                  <a:gd name="connsiteY44" fmla="*/ 4912 h 123922"/>
                  <a:gd name="connsiteX45" fmla="*/ 187273 w 265515"/>
                  <a:gd name="connsiteY45" fmla="*/ 4912 h 123922"/>
                  <a:gd name="connsiteX46" fmla="*/ 113138 w 265515"/>
                  <a:gd name="connsiteY46" fmla="*/ 125033 h 123922"/>
                  <a:gd name="connsiteX47" fmla="*/ 2125 w 265515"/>
                  <a:gd name="connsiteY47" fmla="*/ 125033 h 123922"/>
                  <a:gd name="connsiteX48" fmla="*/ 2125 w 265515"/>
                  <a:gd name="connsiteY48" fmla="*/ 7953 h 123922"/>
                  <a:gd name="connsiteX49" fmla="*/ 5927 w 265515"/>
                  <a:gd name="connsiteY49" fmla="*/ 12894 h 123922"/>
                  <a:gd name="connsiteX50" fmla="*/ 22655 w 265515"/>
                  <a:gd name="connsiteY50" fmla="*/ 31141 h 123922"/>
                  <a:gd name="connsiteX51" fmla="*/ 51548 w 265515"/>
                  <a:gd name="connsiteY51" fmla="*/ 91962 h 123922"/>
                  <a:gd name="connsiteX52" fmla="*/ 75120 w 265515"/>
                  <a:gd name="connsiteY52" fmla="*/ 106407 h 123922"/>
                  <a:gd name="connsiteX53" fmla="*/ 111237 w 265515"/>
                  <a:gd name="connsiteY53" fmla="*/ 120852 h 123922"/>
                  <a:gd name="connsiteX54" fmla="*/ 113138 w 265515"/>
                  <a:gd name="connsiteY54" fmla="*/ 125033 h 123922"/>
                  <a:gd name="connsiteX55" fmla="*/ 113138 w 265515"/>
                  <a:gd name="connsiteY55" fmla="*/ 125033 h 1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65515" h="123922">
                    <a:moveTo>
                      <a:pt x="188794" y="83979"/>
                    </a:moveTo>
                    <a:cubicBezTo>
                      <a:pt x="187654" y="83979"/>
                      <a:pt x="186893" y="83218"/>
                      <a:pt x="186893" y="82078"/>
                    </a:cubicBezTo>
                    <a:cubicBezTo>
                      <a:pt x="186893" y="82078"/>
                      <a:pt x="186893" y="82078"/>
                      <a:pt x="186893" y="82078"/>
                    </a:cubicBezTo>
                    <a:cubicBezTo>
                      <a:pt x="187273" y="77136"/>
                      <a:pt x="187654" y="72195"/>
                      <a:pt x="188034" y="67633"/>
                    </a:cubicBezTo>
                    <a:cubicBezTo>
                      <a:pt x="190315" y="44825"/>
                      <a:pt x="192216" y="23158"/>
                      <a:pt x="183091" y="4912"/>
                    </a:cubicBezTo>
                    <a:cubicBezTo>
                      <a:pt x="182711" y="4151"/>
                      <a:pt x="183091" y="3011"/>
                      <a:pt x="183852" y="2631"/>
                    </a:cubicBezTo>
                    <a:cubicBezTo>
                      <a:pt x="186893" y="1110"/>
                      <a:pt x="189935" y="730"/>
                      <a:pt x="192976" y="1490"/>
                    </a:cubicBezTo>
                    <a:cubicBezTo>
                      <a:pt x="203621" y="4912"/>
                      <a:pt x="208944" y="17076"/>
                      <a:pt x="207043" y="26959"/>
                    </a:cubicBezTo>
                    <a:cubicBezTo>
                      <a:pt x="206663" y="29240"/>
                      <a:pt x="205902" y="31141"/>
                      <a:pt x="205142" y="33041"/>
                    </a:cubicBezTo>
                    <a:cubicBezTo>
                      <a:pt x="204381" y="34942"/>
                      <a:pt x="204001" y="36462"/>
                      <a:pt x="203621" y="38363"/>
                    </a:cubicBezTo>
                    <a:cubicBezTo>
                      <a:pt x="202861" y="41404"/>
                      <a:pt x="203241" y="45586"/>
                      <a:pt x="205902" y="47486"/>
                    </a:cubicBezTo>
                    <a:cubicBezTo>
                      <a:pt x="207043" y="48247"/>
                      <a:pt x="208564" y="49007"/>
                      <a:pt x="210084" y="49387"/>
                    </a:cubicBezTo>
                    <a:cubicBezTo>
                      <a:pt x="212365" y="50147"/>
                      <a:pt x="215407" y="51288"/>
                      <a:pt x="216927" y="53949"/>
                    </a:cubicBezTo>
                    <a:cubicBezTo>
                      <a:pt x="217688" y="55469"/>
                      <a:pt x="218068" y="56990"/>
                      <a:pt x="218448" y="58510"/>
                    </a:cubicBezTo>
                    <a:cubicBezTo>
                      <a:pt x="218828" y="60031"/>
                      <a:pt x="218828" y="61171"/>
                      <a:pt x="219588" y="61931"/>
                    </a:cubicBezTo>
                    <a:cubicBezTo>
                      <a:pt x="221109" y="63452"/>
                      <a:pt x="223771" y="63072"/>
                      <a:pt x="226432" y="61931"/>
                    </a:cubicBezTo>
                    <a:cubicBezTo>
                      <a:pt x="229093" y="60791"/>
                      <a:pt x="231374" y="59651"/>
                      <a:pt x="233655" y="58130"/>
                    </a:cubicBezTo>
                    <a:cubicBezTo>
                      <a:pt x="234416" y="57750"/>
                      <a:pt x="235176" y="57370"/>
                      <a:pt x="235936" y="56990"/>
                    </a:cubicBezTo>
                    <a:cubicBezTo>
                      <a:pt x="240498" y="54329"/>
                      <a:pt x="245441" y="51288"/>
                      <a:pt x="251144" y="50147"/>
                    </a:cubicBezTo>
                    <a:cubicBezTo>
                      <a:pt x="256466" y="49007"/>
                      <a:pt x="262169" y="50147"/>
                      <a:pt x="266731" y="52808"/>
                    </a:cubicBezTo>
                    <a:cubicBezTo>
                      <a:pt x="267492" y="53188"/>
                      <a:pt x="267872" y="54329"/>
                      <a:pt x="267492" y="55089"/>
                    </a:cubicBezTo>
                    <a:cubicBezTo>
                      <a:pt x="267492" y="55469"/>
                      <a:pt x="267111" y="55469"/>
                      <a:pt x="266731" y="55849"/>
                    </a:cubicBezTo>
                    <a:cubicBezTo>
                      <a:pt x="255326" y="62692"/>
                      <a:pt x="243540" y="68394"/>
                      <a:pt x="231374" y="72955"/>
                    </a:cubicBezTo>
                    <a:cubicBezTo>
                      <a:pt x="217307" y="78277"/>
                      <a:pt x="203241" y="81698"/>
                      <a:pt x="188794" y="83979"/>
                    </a:cubicBezTo>
                    <a:cubicBezTo>
                      <a:pt x="189174" y="83979"/>
                      <a:pt x="189174" y="83979"/>
                      <a:pt x="188794" y="83979"/>
                    </a:cubicBezTo>
                    <a:lnTo>
                      <a:pt x="188794" y="83979"/>
                    </a:lnTo>
                    <a:close/>
                    <a:moveTo>
                      <a:pt x="187273" y="4912"/>
                    </a:moveTo>
                    <a:cubicBezTo>
                      <a:pt x="196017" y="23538"/>
                      <a:pt x="194117" y="45205"/>
                      <a:pt x="191836" y="68013"/>
                    </a:cubicBezTo>
                    <a:cubicBezTo>
                      <a:pt x="191455" y="71815"/>
                      <a:pt x="191075" y="75996"/>
                      <a:pt x="190695" y="80177"/>
                    </a:cubicBezTo>
                    <a:cubicBezTo>
                      <a:pt x="203621" y="77897"/>
                      <a:pt x="216547" y="74476"/>
                      <a:pt x="229093" y="69914"/>
                    </a:cubicBezTo>
                    <a:cubicBezTo>
                      <a:pt x="240118" y="65733"/>
                      <a:pt x="250764" y="60791"/>
                      <a:pt x="261028" y="54709"/>
                    </a:cubicBezTo>
                    <a:cubicBezTo>
                      <a:pt x="257607" y="53568"/>
                      <a:pt x="254185" y="53188"/>
                      <a:pt x="250764" y="53949"/>
                    </a:cubicBezTo>
                    <a:cubicBezTo>
                      <a:pt x="245821" y="54709"/>
                      <a:pt x="241639" y="57370"/>
                      <a:pt x="237077" y="60411"/>
                    </a:cubicBezTo>
                    <a:cubicBezTo>
                      <a:pt x="236317" y="60791"/>
                      <a:pt x="235556" y="61171"/>
                      <a:pt x="234796" y="61551"/>
                    </a:cubicBezTo>
                    <a:cubicBezTo>
                      <a:pt x="232515" y="62692"/>
                      <a:pt x="230234" y="64212"/>
                      <a:pt x="227192" y="65353"/>
                    </a:cubicBezTo>
                    <a:cubicBezTo>
                      <a:pt x="222630" y="67253"/>
                      <a:pt x="218448" y="66873"/>
                      <a:pt x="216547" y="64212"/>
                    </a:cubicBezTo>
                    <a:cubicBezTo>
                      <a:pt x="215026" y="62692"/>
                      <a:pt x="215026" y="60791"/>
                      <a:pt x="214646" y="58890"/>
                    </a:cubicBezTo>
                    <a:cubicBezTo>
                      <a:pt x="214646" y="57750"/>
                      <a:pt x="214266" y="56609"/>
                      <a:pt x="213886" y="55849"/>
                    </a:cubicBezTo>
                    <a:cubicBezTo>
                      <a:pt x="213126" y="54329"/>
                      <a:pt x="211225" y="53568"/>
                      <a:pt x="208944" y="53188"/>
                    </a:cubicBezTo>
                    <a:cubicBezTo>
                      <a:pt x="207043" y="52428"/>
                      <a:pt x="205142" y="52048"/>
                      <a:pt x="203621" y="50527"/>
                    </a:cubicBezTo>
                    <a:cubicBezTo>
                      <a:pt x="199819" y="47486"/>
                      <a:pt x="199439" y="41784"/>
                      <a:pt x="200199" y="37603"/>
                    </a:cubicBezTo>
                    <a:cubicBezTo>
                      <a:pt x="200579" y="35702"/>
                      <a:pt x="201340" y="33801"/>
                      <a:pt x="202100" y="31901"/>
                    </a:cubicBezTo>
                    <a:cubicBezTo>
                      <a:pt x="202861" y="30000"/>
                      <a:pt x="203621" y="28100"/>
                      <a:pt x="204001" y="26199"/>
                    </a:cubicBezTo>
                    <a:cubicBezTo>
                      <a:pt x="205522" y="18216"/>
                      <a:pt x="201340" y="7573"/>
                      <a:pt x="192596" y="4912"/>
                    </a:cubicBezTo>
                    <a:cubicBezTo>
                      <a:pt x="190695" y="4532"/>
                      <a:pt x="188794" y="4532"/>
                      <a:pt x="187273" y="4912"/>
                    </a:cubicBezTo>
                    <a:lnTo>
                      <a:pt x="187273" y="4912"/>
                    </a:lnTo>
                    <a:close/>
                    <a:moveTo>
                      <a:pt x="113138" y="125033"/>
                    </a:moveTo>
                    <a:lnTo>
                      <a:pt x="2125" y="125033"/>
                    </a:lnTo>
                    <a:lnTo>
                      <a:pt x="2125" y="7953"/>
                    </a:lnTo>
                    <a:cubicBezTo>
                      <a:pt x="2885" y="9473"/>
                      <a:pt x="4406" y="11374"/>
                      <a:pt x="5927" y="12894"/>
                    </a:cubicBezTo>
                    <a:cubicBezTo>
                      <a:pt x="12770" y="19357"/>
                      <a:pt x="19233" y="18216"/>
                      <a:pt x="22655" y="31141"/>
                    </a:cubicBezTo>
                    <a:cubicBezTo>
                      <a:pt x="31399" y="63452"/>
                      <a:pt x="8968" y="91201"/>
                      <a:pt x="51548" y="91962"/>
                    </a:cubicBezTo>
                    <a:cubicBezTo>
                      <a:pt x="71698" y="92342"/>
                      <a:pt x="70558" y="101085"/>
                      <a:pt x="75120" y="106407"/>
                    </a:cubicBezTo>
                    <a:cubicBezTo>
                      <a:pt x="83484" y="116670"/>
                      <a:pt x="103633" y="109828"/>
                      <a:pt x="111237" y="120852"/>
                    </a:cubicBezTo>
                    <a:cubicBezTo>
                      <a:pt x="111997" y="121992"/>
                      <a:pt x="112758" y="123512"/>
                      <a:pt x="113138" y="125033"/>
                    </a:cubicBezTo>
                    <a:lnTo>
                      <a:pt x="113138" y="125033"/>
                    </a:lnTo>
                    <a:close/>
                  </a:path>
                </a:pathLst>
              </a:custGeom>
              <a:solidFill>
                <a:srgbClr val="000000"/>
              </a:solidFill>
              <a:ln w="3800" cap="flat">
                <a:noFill/>
                <a:prstDash val="solid"/>
                <a:miter/>
              </a:ln>
            </p:spPr>
            <p:txBody>
              <a:bodyPr rtlCol="0" anchor="ctr"/>
              <a:lstStyle/>
              <a:p>
                <a:endParaRPr lang="fr-FR"/>
              </a:p>
            </p:txBody>
          </p:sp>
        </p:grpSp>
      </p:grpSp>
      <p:grpSp>
        <p:nvGrpSpPr>
          <p:cNvPr id="1891" name="Graphique 2">
            <a:extLst>
              <a:ext uri="{FF2B5EF4-FFF2-40B4-BE49-F238E27FC236}">
                <a16:creationId xmlns:a16="http://schemas.microsoft.com/office/drawing/2014/main" id="{F801E748-B5AF-6595-7D35-FCF4BB645399}"/>
              </a:ext>
            </a:extLst>
          </p:cNvPr>
          <p:cNvGrpSpPr/>
          <p:nvPr/>
        </p:nvGrpSpPr>
        <p:grpSpPr>
          <a:xfrm>
            <a:off x="8092114" y="4546347"/>
            <a:ext cx="475356" cy="496878"/>
            <a:chOff x="8092114" y="4546347"/>
            <a:chExt cx="475356" cy="496878"/>
          </a:xfrm>
        </p:grpSpPr>
        <p:sp>
          <p:nvSpPr>
            <p:cNvPr id="1892" name="Forme libre 1891">
              <a:extLst>
                <a:ext uri="{FF2B5EF4-FFF2-40B4-BE49-F238E27FC236}">
                  <a16:creationId xmlns:a16="http://schemas.microsoft.com/office/drawing/2014/main" id="{3B3016A2-016D-DE5E-5170-1A01100D59C3}"/>
                </a:ext>
              </a:extLst>
            </p:cNvPr>
            <p:cNvSpPr/>
            <p:nvPr/>
          </p:nvSpPr>
          <p:spPr>
            <a:xfrm>
              <a:off x="8126027" y="4548632"/>
              <a:ext cx="439539" cy="492690"/>
            </a:xfrm>
            <a:custGeom>
              <a:avLst/>
              <a:gdLst>
                <a:gd name="connsiteX0" fmla="*/ 413561 w 439539"/>
                <a:gd name="connsiteY0" fmla="*/ 144424 h 492690"/>
                <a:gd name="connsiteX1" fmla="*/ 441746 w 439539"/>
                <a:gd name="connsiteY1" fmla="*/ 152800 h 492690"/>
                <a:gd name="connsiteX2" fmla="*/ 441746 w 439539"/>
                <a:gd name="connsiteY2" fmla="*/ 1642 h 492690"/>
                <a:gd name="connsiteX3" fmla="*/ 273015 w 439539"/>
                <a:gd name="connsiteY3" fmla="*/ 1642 h 492690"/>
                <a:gd name="connsiteX4" fmla="*/ 283299 w 439539"/>
                <a:gd name="connsiteY4" fmla="*/ 32864 h 492690"/>
                <a:gd name="connsiteX5" fmla="*/ 221977 w 439539"/>
                <a:gd name="connsiteY5" fmla="*/ 88834 h 492690"/>
                <a:gd name="connsiteX6" fmla="*/ 160655 w 439539"/>
                <a:gd name="connsiteY6" fmla="*/ 32864 h 492690"/>
                <a:gd name="connsiteX7" fmla="*/ 170938 w 439539"/>
                <a:gd name="connsiteY7" fmla="*/ 1642 h 492690"/>
                <a:gd name="connsiteX8" fmla="*/ 2207 w 439539"/>
                <a:gd name="connsiteY8" fmla="*/ 1642 h 492690"/>
                <a:gd name="connsiteX9" fmla="*/ 2207 w 439539"/>
                <a:gd name="connsiteY9" fmla="*/ 409806 h 492690"/>
                <a:gd name="connsiteX10" fmla="*/ 169034 w 439539"/>
                <a:gd name="connsiteY10" fmla="*/ 409806 h 492690"/>
                <a:gd name="connsiteX11" fmla="*/ 160274 w 439539"/>
                <a:gd name="connsiteY11" fmla="*/ 438362 h 492690"/>
                <a:gd name="connsiteX12" fmla="*/ 221596 w 439539"/>
                <a:gd name="connsiteY12" fmla="*/ 494333 h 492690"/>
                <a:gd name="connsiteX13" fmla="*/ 282918 w 439539"/>
                <a:gd name="connsiteY13" fmla="*/ 438362 h 492690"/>
                <a:gd name="connsiteX14" fmla="*/ 274158 w 439539"/>
                <a:gd name="connsiteY14" fmla="*/ 409806 h 492690"/>
                <a:gd name="connsiteX15" fmla="*/ 440985 w 439539"/>
                <a:gd name="connsiteY15" fmla="*/ 409806 h 492690"/>
                <a:gd name="connsiteX16" fmla="*/ 440985 w 439539"/>
                <a:gd name="connsiteY16" fmla="*/ 258649 h 492690"/>
                <a:gd name="connsiteX17" fmla="*/ 412799 w 439539"/>
                <a:gd name="connsiteY17" fmla="*/ 267025 h 492690"/>
                <a:gd name="connsiteX18" fmla="*/ 356810 w 439539"/>
                <a:gd name="connsiteY18" fmla="*/ 205724 h 492690"/>
                <a:gd name="connsiteX19" fmla="*/ 413561 w 439539"/>
                <a:gd name="connsiteY19" fmla="*/ 144424 h 492690"/>
                <a:gd name="connsiteX20" fmla="*/ 413561 w 439539"/>
                <a:gd name="connsiteY20" fmla="*/ 144424 h 49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9539" h="492690">
                  <a:moveTo>
                    <a:pt x="413561" y="144424"/>
                  </a:moveTo>
                  <a:cubicBezTo>
                    <a:pt x="423845" y="144424"/>
                    <a:pt x="433367" y="147470"/>
                    <a:pt x="441746" y="152800"/>
                  </a:cubicBezTo>
                  <a:lnTo>
                    <a:pt x="441746" y="1642"/>
                  </a:lnTo>
                  <a:lnTo>
                    <a:pt x="273015" y="1642"/>
                  </a:lnTo>
                  <a:cubicBezTo>
                    <a:pt x="279490" y="10400"/>
                    <a:pt x="283299" y="21441"/>
                    <a:pt x="283299" y="32864"/>
                  </a:cubicBezTo>
                  <a:cubicBezTo>
                    <a:pt x="283299" y="63705"/>
                    <a:pt x="255876" y="88834"/>
                    <a:pt x="221977" y="88834"/>
                  </a:cubicBezTo>
                  <a:cubicBezTo>
                    <a:pt x="188078" y="88834"/>
                    <a:pt x="160655" y="63705"/>
                    <a:pt x="160655" y="32864"/>
                  </a:cubicBezTo>
                  <a:cubicBezTo>
                    <a:pt x="160655" y="21441"/>
                    <a:pt x="164464" y="10400"/>
                    <a:pt x="170938" y="1642"/>
                  </a:cubicBezTo>
                  <a:lnTo>
                    <a:pt x="2207" y="1642"/>
                  </a:lnTo>
                  <a:lnTo>
                    <a:pt x="2207" y="409806"/>
                  </a:lnTo>
                  <a:lnTo>
                    <a:pt x="169034" y="409806"/>
                  </a:lnTo>
                  <a:cubicBezTo>
                    <a:pt x="163702" y="418183"/>
                    <a:pt x="160274" y="428082"/>
                    <a:pt x="160274" y="438362"/>
                  </a:cubicBezTo>
                  <a:cubicBezTo>
                    <a:pt x="160274" y="469203"/>
                    <a:pt x="187697" y="494333"/>
                    <a:pt x="221596" y="494333"/>
                  </a:cubicBezTo>
                  <a:cubicBezTo>
                    <a:pt x="255494" y="494333"/>
                    <a:pt x="282918" y="469203"/>
                    <a:pt x="282918" y="438362"/>
                  </a:cubicBezTo>
                  <a:cubicBezTo>
                    <a:pt x="282918" y="427701"/>
                    <a:pt x="279871" y="418183"/>
                    <a:pt x="274158" y="409806"/>
                  </a:cubicBezTo>
                  <a:lnTo>
                    <a:pt x="440985" y="409806"/>
                  </a:lnTo>
                  <a:lnTo>
                    <a:pt x="440985" y="258649"/>
                  </a:lnTo>
                  <a:cubicBezTo>
                    <a:pt x="432605" y="263979"/>
                    <a:pt x="423083" y="267025"/>
                    <a:pt x="412799" y="267025"/>
                  </a:cubicBezTo>
                  <a:cubicBezTo>
                    <a:pt x="381948" y="267025"/>
                    <a:pt x="356810" y="239611"/>
                    <a:pt x="356810" y="205724"/>
                  </a:cubicBezTo>
                  <a:cubicBezTo>
                    <a:pt x="356810" y="171838"/>
                    <a:pt x="382710" y="144424"/>
                    <a:pt x="413561" y="144424"/>
                  </a:cubicBezTo>
                  <a:lnTo>
                    <a:pt x="413561" y="144424"/>
                  </a:lnTo>
                  <a:close/>
                </a:path>
              </a:pathLst>
            </a:custGeom>
            <a:solidFill>
              <a:srgbClr val="FFFFFF"/>
            </a:solidFill>
            <a:ln w="3806" cap="flat">
              <a:noFill/>
              <a:prstDash val="solid"/>
              <a:miter/>
            </a:ln>
          </p:spPr>
          <p:txBody>
            <a:bodyPr rtlCol="0" anchor="ctr"/>
            <a:lstStyle/>
            <a:p>
              <a:endParaRPr lang="fr-FR"/>
            </a:p>
          </p:txBody>
        </p:sp>
        <p:sp>
          <p:nvSpPr>
            <p:cNvPr id="1893" name="Forme libre 1892">
              <a:extLst>
                <a:ext uri="{FF2B5EF4-FFF2-40B4-BE49-F238E27FC236}">
                  <a16:creationId xmlns:a16="http://schemas.microsoft.com/office/drawing/2014/main" id="{8502914A-B9F9-3FCE-5B7B-F155C71C0E11}"/>
                </a:ext>
              </a:extLst>
            </p:cNvPr>
            <p:cNvSpPr/>
            <p:nvPr/>
          </p:nvSpPr>
          <p:spPr>
            <a:xfrm>
              <a:off x="8124122" y="4546347"/>
              <a:ext cx="443348" cy="496878"/>
            </a:xfrm>
            <a:custGeom>
              <a:avLst/>
              <a:gdLst>
                <a:gd name="connsiteX0" fmla="*/ 223881 w 443348"/>
                <a:gd name="connsiteY0" fmla="*/ 498521 h 496878"/>
                <a:gd name="connsiteX1" fmla="*/ 160655 w 443348"/>
                <a:gd name="connsiteY1" fmla="*/ 440647 h 496878"/>
                <a:gd name="connsiteX2" fmla="*/ 167891 w 443348"/>
                <a:gd name="connsiteY2" fmla="*/ 413614 h 496878"/>
                <a:gd name="connsiteX3" fmla="*/ 4111 w 443348"/>
                <a:gd name="connsiteY3" fmla="*/ 413614 h 496878"/>
                <a:gd name="connsiteX4" fmla="*/ 2207 w 443348"/>
                <a:gd name="connsiteY4" fmla="*/ 411710 h 496878"/>
                <a:gd name="connsiteX5" fmla="*/ 2207 w 443348"/>
                <a:gd name="connsiteY5" fmla="*/ 3546 h 496878"/>
                <a:gd name="connsiteX6" fmla="*/ 4111 w 443348"/>
                <a:gd name="connsiteY6" fmla="*/ 1642 h 496878"/>
                <a:gd name="connsiteX7" fmla="*/ 172843 w 443348"/>
                <a:gd name="connsiteY7" fmla="*/ 1642 h 496878"/>
                <a:gd name="connsiteX8" fmla="*/ 174747 w 443348"/>
                <a:gd name="connsiteY8" fmla="*/ 3546 h 496878"/>
                <a:gd name="connsiteX9" fmla="*/ 174366 w 443348"/>
                <a:gd name="connsiteY9" fmla="*/ 4688 h 496878"/>
                <a:gd name="connsiteX10" fmla="*/ 164464 w 443348"/>
                <a:gd name="connsiteY10" fmla="*/ 34768 h 496878"/>
                <a:gd name="connsiteX11" fmla="*/ 223881 w 443348"/>
                <a:gd name="connsiteY11" fmla="*/ 88834 h 496878"/>
                <a:gd name="connsiteX12" fmla="*/ 283299 w 443348"/>
                <a:gd name="connsiteY12" fmla="*/ 34768 h 496878"/>
                <a:gd name="connsiteX13" fmla="*/ 273396 w 443348"/>
                <a:gd name="connsiteY13" fmla="*/ 4688 h 496878"/>
                <a:gd name="connsiteX14" fmla="*/ 273777 w 443348"/>
                <a:gd name="connsiteY14" fmla="*/ 2023 h 496878"/>
                <a:gd name="connsiteX15" fmla="*/ 274920 w 443348"/>
                <a:gd name="connsiteY15" fmla="*/ 1642 h 496878"/>
                <a:gd name="connsiteX16" fmla="*/ 443651 w 443348"/>
                <a:gd name="connsiteY16" fmla="*/ 1642 h 496878"/>
                <a:gd name="connsiteX17" fmla="*/ 445555 w 443348"/>
                <a:gd name="connsiteY17" fmla="*/ 3546 h 496878"/>
                <a:gd name="connsiteX18" fmla="*/ 445555 w 443348"/>
                <a:gd name="connsiteY18" fmla="*/ 154704 h 496878"/>
                <a:gd name="connsiteX19" fmla="*/ 443651 w 443348"/>
                <a:gd name="connsiteY19" fmla="*/ 156608 h 496878"/>
                <a:gd name="connsiteX20" fmla="*/ 442509 w 443348"/>
                <a:gd name="connsiteY20" fmla="*/ 156227 h 496878"/>
                <a:gd name="connsiteX21" fmla="*/ 415465 w 443348"/>
                <a:gd name="connsiteY21" fmla="*/ 148231 h 496878"/>
                <a:gd name="connsiteX22" fmla="*/ 361380 w 443348"/>
                <a:gd name="connsiteY22" fmla="*/ 207628 h 496878"/>
                <a:gd name="connsiteX23" fmla="*/ 415465 w 443348"/>
                <a:gd name="connsiteY23" fmla="*/ 267025 h 496878"/>
                <a:gd name="connsiteX24" fmla="*/ 442509 w 443348"/>
                <a:gd name="connsiteY24" fmla="*/ 259029 h 496878"/>
                <a:gd name="connsiteX25" fmla="*/ 445175 w 443348"/>
                <a:gd name="connsiteY25" fmla="*/ 259410 h 496878"/>
                <a:gd name="connsiteX26" fmla="*/ 445555 w 443348"/>
                <a:gd name="connsiteY26" fmla="*/ 260552 h 496878"/>
                <a:gd name="connsiteX27" fmla="*/ 445555 w 443348"/>
                <a:gd name="connsiteY27" fmla="*/ 411710 h 496878"/>
                <a:gd name="connsiteX28" fmla="*/ 443651 w 443348"/>
                <a:gd name="connsiteY28" fmla="*/ 413614 h 496878"/>
                <a:gd name="connsiteX29" fmla="*/ 279871 w 443348"/>
                <a:gd name="connsiteY29" fmla="*/ 413614 h 496878"/>
                <a:gd name="connsiteX30" fmla="*/ 287108 w 443348"/>
                <a:gd name="connsiteY30" fmla="*/ 440647 h 496878"/>
                <a:gd name="connsiteX31" fmla="*/ 223881 w 443348"/>
                <a:gd name="connsiteY31" fmla="*/ 498521 h 496878"/>
                <a:gd name="connsiteX32" fmla="*/ 223881 w 443348"/>
                <a:gd name="connsiteY32" fmla="*/ 498521 h 496878"/>
                <a:gd name="connsiteX33" fmla="*/ 6016 w 443348"/>
                <a:gd name="connsiteY33" fmla="*/ 410187 h 496878"/>
                <a:gd name="connsiteX34" fmla="*/ 171319 w 443348"/>
                <a:gd name="connsiteY34" fmla="*/ 410187 h 496878"/>
                <a:gd name="connsiteX35" fmla="*/ 173224 w 443348"/>
                <a:gd name="connsiteY35" fmla="*/ 412091 h 496878"/>
                <a:gd name="connsiteX36" fmla="*/ 172843 w 443348"/>
                <a:gd name="connsiteY36" fmla="*/ 413233 h 496878"/>
                <a:gd name="connsiteX37" fmla="*/ 164464 w 443348"/>
                <a:gd name="connsiteY37" fmla="*/ 441028 h 496878"/>
                <a:gd name="connsiteX38" fmla="*/ 223881 w 443348"/>
                <a:gd name="connsiteY38" fmla="*/ 495094 h 496878"/>
                <a:gd name="connsiteX39" fmla="*/ 283299 w 443348"/>
                <a:gd name="connsiteY39" fmla="*/ 441028 h 496878"/>
                <a:gd name="connsiteX40" fmla="*/ 274920 w 443348"/>
                <a:gd name="connsiteY40" fmla="*/ 413233 h 496878"/>
                <a:gd name="connsiteX41" fmla="*/ 275301 w 443348"/>
                <a:gd name="connsiteY41" fmla="*/ 410568 h 496878"/>
                <a:gd name="connsiteX42" fmla="*/ 276443 w 443348"/>
                <a:gd name="connsiteY42" fmla="*/ 410187 h 496878"/>
                <a:gd name="connsiteX43" fmla="*/ 441746 w 443348"/>
                <a:gd name="connsiteY43" fmla="*/ 410187 h 496878"/>
                <a:gd name="connsiteX44" fmla="*/ 441746 w 443348"/>
                <a:gd name="connsiteY44" fmla="*/ 263979 h 496878"/>
                <a:gd name="connsiteX45" fmla="*/ 415465 w 443348"/>
                <a:gd name="connsiteY45" fmla="*/ 270833 h 496878"/>
                <a:gd name="connsiteX46" fmla="*/ 357571 w 443348"/>
                <a:gd name="connsiteY46" fmla="*/ 207628 h 496878"/>
                <a:gd name="connsiteX47" fmla="*/ 415465 w 443348"/>
                <a:gd name="connsiteY47" fmla="*/ 144424 h 496878"/>
                <a:gd name="connsiteX48" fmla="*/ 441746 w 443348"/>
                <a:gd name="connsiteY48" fmla="*/ 151277 h 496878"/>
                <a:gd name="connsiteX49" fmla="*/ 441746 w 443348"/>
                <a:gd name="connsiteY49" fmla="*/ 5069 h 496878"/>
                <a:gd name="connsiteX50" fmla="*/ 278347 w 443348"/>
                <a:gd name="connsiteY50" fmla="*/ 5069 h 496878"/>
                <a:gd name="connsiteX51" fmla="*/ 287108 w 443348"/>
                <a:gd name="connsiteY51" fmla="*/ 34387 h 496878"/>
                <a:gd name="connsiteX52" fmla="*/ 223881 w 443348"/>
                <a:gd name="connsiteY52" fmla="*/ 92261 h 496878"/>
                <a:gd name="connsiteX53" fmla="*/ 160655 w 443348"/>
                <a:gd name="connsiteY53" fmla="*/ 34387 h 496878"/>
                <a:gd name="connsiteX54" fmla="*/ 169415 w 443348"/>
                <a:gd name="connsiteY54" fmla="*/ 5069 h 496878"/>
                <a:gd name="connsiteX55" fmla="*/ 6016 w 443348"/>
                <a:gd name="connsiteY55" fmla="*/ 5069 h 496878"/>
                <a:gd name="connsiteX56" fmla="*/ 6016 w 443348"/>
                <a:gd name="connsiteY56" fmla="*/ 410187 h 49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43348" h="496878">
                  <a:moveTo>
                    <a:pt x="223881" y="498521"/>
                  </a:moveTo>
                  <a:cubicBezTo>
                    <a:pt x="189221" y="498521"/>
                    <a:pt x="160655" y="472630"/>
                    <a:pt x="160655" y="440647"/>
                  </a:cubicBezTo>
                  <a:cubicBezTo>
                    <a:pt x="160655" y="431128"/>
                    <a:pt x="163321" y="421990"/>
                    <a:pt x="167891" y="413614"/>
                  </a:cubicBezTo>
                  <a:lnTo>
                    <a:pt x="4111" y="413614"/>
                  </a:lnTo>
                  <a:cubicBezTo>
                    <a:pt x="2969" y="413614"/>
                    <a:pt x="2207" y="412852"/>
                    <a:pt x="2207" y="411710"/>
                  </a:cubicBezTo>
                  <a:lnTo>
                    <a:pt x="2207" y="3546"/>
                  </a:lnTo>
                  <a:cubicBezTo>
                    <a:pt x="2207" y="2404"/>
                    <a:pt x="2969" y="1642"/>
                    <a:pt x="4111" y="1642"/>
                  </a:cubicBezTo>
                  <a:lnTo>
                    <a:pt x="172843" y="1642"/>
                  </a:lnTo>
                  <a:cubicBezTo>
                    <a:pt x="173986" y="1642"/>
                    <a:pt x="174747" y="2404"/>
                    <a:pt x="174747" y="3546"/>
                  </a:cubicBezTo>
                  <a:cubicBezTo>
                    <a:pt x="174747" y="3927"/>
                    <a:pt x="174747" y="4308"/>
                    <a:pt x="174366" y="4688"/>
                  </a:cubicBezTo>
                  <a:cubicBezTo>
                    <a:pt x="167891" y="13446"/>
                    <a:pt x="164464" y="24107"/>
                    <a:pt x="164464" y="34768"/>
                  </a:cubicBezTo>
                  <a:cubicBezTo>
                    <a:pt x="164464" y="64466"/>
                    <a:pt x="191125" y="88834"/>
                    <a:pt x="223881" y="88834"/>
                  </a:cubicBezTo>
                  <a:cubicBezTo>
                    <a:pt x="256637" y="88834"/>
                    <a:pt x="283299" y="64466"/>
                    <a:pt x="283299" y="34768"/>
                  </a:cubicBezTo>
                  <a:cubicBezTo>
                    <a:pt x="283299" y="24107"/>
                    <a:pt x="279871" y="13446"/>
                    <a:pt x="273396" y="4688"/>
                  </a:cubicBezTo>
                  <a:cubicBezTo>
                    <a:pt x="272634" y="3927"/>
                    <a:pt x="273015" y="2785"/>
                    <a:pt x="273777" y="2023"/>
                  </a:cubicBezTo>
                  <a:cubicBezTo>
                    <a:pt x="274158" y="1642"/>
                    <a:pt x="274539" y="1642"/>
                    <a:pt x="274920" y="1642"/>
                  </a:cubicBezTo>
                  <a:lnTo>
                    <a:pt x="443651" y="1642"/>
                  </a:lnTo>
                  <a:cubicBezTo>
                    <a:pt x="444794" y="1642"/>
                    <a:pt x="445555" y="2404"/>
                    <a:pt x="445555" y="3546"/>
                  </a:cubicBezTo>
                  <a:lnTo>
                    <a:pt x="445555" y="154704"/>
                  </a:lnTo>
                  <a:cubicBezTo>
                    <a:pt x="445555" y="155846"/>
                    <a:pt x="444794" y="156608"/>
                    <a:pt x="443651" y="156608"/>
                  </a:cubicBezTo>
                  <a:cubicBezTo>
                    <a:pt x="443270" y="156608"/>
                    <a:pt x="442889" y="156608"/>
                    <a:pt x="442509" y="156227"/>
                  </a:cubicBezTo>
                  <a:cubicBezTo>
                    <a:pt x="434129" y="150896"/>
                    <a:pt x="424988" y="148231"/>
                    <a:pt x="415465" y="148231"/>
                  </a:cubicBezTo>
                  <a:cubicBezTo>
                    <a:pt x="385757" y="148231"/>
                    <a:pt x="361380" y="174884"/>
                    <a:pt x="361380" y="207628"/>
                  </a:cubicBezTo>
                  <a:cubicBezTo>
                    <a:pt x="361380" y="240373"/>
                    <a:pt x="385757" y="267025"/>
                    <a:pt x="415465" y="267025"/>
                  </a:cubicBezTo>
                  <a:cubicBezTo>
                    <a:pt x="424988" y="267025"/>
                    <a:pt x="434510" y="264360"/>
                    <a:pt x="442509" y="259029"/>
                  </a:cubicBezTo>
                  <a:cubicBezTo>
                    <a:pt x="443270" y="258648"/>
                    <a:pt x="444413" y="258648"/>
                    <a:pt x="445175" y="259410"/>
                  </a:cubicBezTo>
                  <a:cubicBezTo>
                    <a:pt x="445175" y="259791"/>
                    <a:pt x="445555" y="260171"/>
                    <a:pt x="445555" y="260552"/>
                  </a:cubicBezTo>
                  <a:lnTo>
                    <a:pt x="445555" y="411710"/>
                  </a:lnTo>
                  <a:cubicBezTo>
                    <a:pt x="445555" y="412852"/>
                    <a:pt x="444794" y="413614"/>
                    <a:pt x="443651" y="413614"/>
                  </a:cubicBezTo>
                  <a:lnTo>
                    <a:pt x="279871" y="413614"/>
                  </a:lnTo>
                  <a:cubicBezTo>
                    <a:pt x="284442" y="421990"/>
                    <a:pt x="287108" y="431128"/>
                    <a:pt x="287108" y="440647"/>
                  </a:cubicBezTo>
                  <a:cubicBezTo>
                    <a:pt x="286727" y="472630"/>
                    <a:pt x="258542" y="498521"/>
                    <a:pt x="223881" y="498521"/>
                  </a:cubicBezTo>
                  <a:lnTo>
                    <a:pt x="223881" y="498521"/>
                  </a:lnTo>
                  <a:close/>
                  <a:moveTo>
                    <a:pt x="6016" y="410187"/>
                  </a:moveTo>
                  <a:lnTo>
                    <a:pt x="171319" y="410187"/>
                  </a:lnTo>
                  <a:cubicBezTo>
                    <a:pt x="172462" y="410187"/>
                    <a:pt x="173224" y="410948"/>
                    <a:pt x="173224" y="412091"/>
                  </a:cubicBezTo>
                  <a:cubicBezTo>
                    <a:pt x="173224" y="412471"/>
                    <a:pt x="173224" y="412852"/>
                    <a:pt x="172843" y="413233"/>
                  </a:cubicBezTo>
                  <a:cubicBezTo>
                    <a:pt x="167510" y="421609"/>
                    <a:pt x="164464" y="431128"/>
                    <a:pt x="164464" y="441028"/>
                  </a:cubicBezTo>
                  <a:cubicBezTo>
                    <a:pt x="164464" y="470726"/>
                    <a:pt x="191125" y="495094"/>
                    <a:pt x="223881" y="495094"/>
                  </a:cubicBezTo>
                  <a:cubicBezTo>
                    <a:pt x="256637" y="495094"/>
                    <a:pt x="283299" y="470726"/>
                    <a:pt x="283299" y="441028"/>
                  </a:cubicBezTo>
                  <a:cubicBezTo>
                    <a:pt x="283299" y="431128"/>
                    <a:pt x="280252" y="421609"/>
                    <a:pt x="274920" y="413233"/>
                  </a:cubicBezTo>
                  <a:cubicBezTo>
                    <a:pt x="274539" y="412471"/>
                    <a:pt x="274539" y="411329"/>
                    <a:pt x="275301" y="410568"/>
                  </a:cubicBezTo>
                  <a:cubicBezTo>
                    <a:pt x="275681" y="410187"/>
                    <a:pt x="276062" y="410187"/>
                    <a:pt x="276443" y="410187"/>
                  </a:cubicBezTo>
                  <a:lnTo>
                    <a:pt x="441746" y="410187"/>
                  </a:lnTo>
                  <a:lnTo>
                    <a:pt x="441746" y="263979"/>
                  </a:lnTo>
                  <a:cubicBezTo>
                    <a:pt x="433748" y="268548"/>
                    <a:pt x="424607" y="270833"/>
                    <a:pt x="415465" y="270833"/>
                  </a:cubicBezTo>
                  <a:cubicBezTo>
                    <a:pt x="383472" y="270833"/>
                    <a:pt x="357571" y="242657"/>
                    <a:pt x="357571" y="207628"/>
                  </a:cubicBezTo>
                  <a:cubicBezTo>
                    <a:pt x="357571" y="172599"/>
                    <a:pt x="383472" y="144424"/>
                    <a:pt x="415465" y="144424"/>
                  </a:cubicBezTo>
                  <a:cubicBezTo>
                    <a:pt x="424607" y="144424"/>
                    <a:pt x="433748" y="146708"/>
                    <a:pt x="441746" y="151277"/>
                  </a:cubicBezTo>
                  <a:lnTo>
                    <a:pt x="441746" y="5069"/>
                  </a:lnTo>
                  <a:lnTo>
                    <a:pt x="278347" y="5069"/>
                  </a:lnTo>
                  <a:cubicBezTo>
                    <a:pt x="284061" y="13826"/>
                    <a:pt x="287108" y="24107"/>
                    <a:pt x="287108" y="34387"/>
                  </a:cubicBezTo>
                  <a:cubicBezTo>
                    <a:pt x="287108" y="66370"/>
                    <a:pt x="258922" y="92261"/>
                    <a:pt x="223881" y="92261"/>
                  </a:cubicBezTo>
                  <a:cubicBezTo>
                    <a:pt x="189221" y="92261"/>
                    <a:pt x="160655" y="66370"/>
                    <a:pt x="160655" y="34387"/>
                  </a:cubicBezTo>
                  <a:cubicBezTo>
                    <a:pt x="160655" y="24107"/>
                    <a:pt x="163702" y="13826"/>
                    <a:pt x="169415" y="5069"/>
                  </a:cubicBezTo>
                  <a:lnTo>
                    <a:pt x="6016" y="5069"/>
                  </a:lnTo>
                  <a:lnTo>
                    <a:pt x="6016" y="410187"/>
                  </a:lnTo>
                  <a:close/>
                </a:path>
              </a:pathLst>
            </a:custGeom>
            <a:solidFill>
              <a:srgbClr val="000000"/>
            </a:solidFill>
            <a:ln w="3806" cap="flat">
              <a:noFill/>
              <a:prstDash val="solid"/>
              <a:miter/>
            </a:ln>
          </p:spPr>
          <p:txBody>
            <a:bodyPr rtlCol="0" anchor="ctr"/>
            <a:lstStyle/>
            <a:p>
              <a:endParaRPr lang="fr-FR"/>
            </a:p>
          </p:txBody>
        </p:sp>
        <p:sp>
          <p:nvSpPr>
            <p:cNvPr id="1894" name="Forme libre 1893">
              <a:extLst>
                <a:ext uri="{FF2B5EF4-FFF2-40B4-BE49-F238E27FC236}">
                  <a16:creationId xmlns:a16="http://schemas.microsoft.com/office/drawing/2014/main" id="{5A6CA7B9-0AE2-0808-E2AD-138D2F9983FB}"/>
                </a:ext>
              </a:extLst>
            </p:cNvPr>
            <p:cNvSpPr/>
            <p:nvPr/>
          </p:nvSpPr>
          <p:spPr>
            <a:xfrm>
              <a:off x="8157350" y="4632710"/>
              <a:ext cx="287083" cy="195123"/>
            </a:xfrm>
            <a:custGeom>
              <a:avLst/>
              <a:gdLst>
                <a:gd name="connsiteX0" fmla="*/ 87041 w 287083"/>
                <a:gd name="connsiteY0" fmla="*/ 68324 h 195123"/>
                <a:gd name="connsiteX1" fmla="*/ 29908 w 287083"/>
                <a:gd name="connsiteY1" fmla="*/ 171127 h 195123"/>
                <a:gd name="connsiteX2" fmla="*/ 118273 w 287083"/>
                <a:gd name="connsiteY2" fmla="*/ 168081 h 195123"/>
                <a:gd name="connsiteX3" fmla="*/ 196735 w 287083"/>
                <a:gd name="connsiteY3" fmla="*/ 195495 h 195123"/>
                <a:gd name="connsiteX4" fmla="*/ 221874 w 287083"/>
                <a:gd name="connsiteY4" fmla="*/ 185214 h 195123"/>
                <a:gd name="connsiteX5" fmla="*/ 252725 w 287083"/>
                <a:gd name="connsiteY5" fmla="*/ 187118 h 195123"/>
                <a:gd name="connsiteX6" fmla="*/ 284719 w 287083"/>
                <a:gd name="connsiteY6" fmla="*/ 145997 h 195123"/>
                <a:gd name="connsiteX7" fmla="*/ 247774 w 287083"/>
                <a:gd name="connsiteY7" fmla="*/ 82031 h 195123"/>
                <a:gd name="connsiteX8" fmla="*/ 256153 w 287083"/>
                <a:gd name="connsiteY8" fmla="*/ 60328 h 195123"/>
                <a:gd name="connsiteX9" fmla="*/ 245107 w 287083"/>
                <a:gd name="connsiteY9" fmla="*/ 21873 h 195123"/>
                <a:gd name="connsiteX10" fmla="*/ 164741 w 287083"/>
                <a:gd name="connsiteY10" fmla="*/ 5501 h 195123"/>
                <a:gd name="connsiteX11" fmla="*/ 87041 w 287083"/>
                <a:gd name="connsiteY11" fmla="*/ 68324 h 195123"/>
                <a:gd name="connsiteX12" fmla="*/ 87041 w 287083"/>
                <a:gd name="connsiteY12" fmla="*/ 68324 h 195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7083" h="195123">
                  <a:moveTo>
                    <a:pt x="87041" y="68324"/>
                  </a:moveTo>
                  <a:cubicBezTo>
                    <a:pt x="-19987" y="81270"/>
                    <a:pt x="-9322" y="155897"/>
                    <a:pt x="29908" y="171127"/>
                  </a:cubicBezTo>
                  <a:cubicBezTo>
                    <a:pt x="57713" y="181788"/>
                    <a:pt x="89326" y="161989"/>
                    <a:pt x="118273" y="168081"/>
                  </a:cubicBezTo>
                  <a:cubicBezTo>
                    <a:pt x="144935" y="173792"/>
                    <a:pt x="168550" y="203110"/>
                    <a:pt x="196735" y="195495"/>
                  </a:cubicBezTo>
                  <a:cubicBezTo>
                    <a:pt x="205496" y="193210"/>
                    <a:pt x="213114" y="187118"/>
                    <a:pt x="221874" y="185214"/>
                  </a:cubicBezTo>
                  <a:cubicBezTo>
                    <a:pt x="231776" y="182930"/>
                    <a:pt x="242441" y="185595"/>
                    <a:pt x="252725" y="187118"/>
                  </a:cubicBezTo>
                  <a:cubicBezTo>
                    <a:pt x="291195" y="192449"/>
                    <a:pt x="294241" y="163512"/>
                    <a:pt x="284719" y="145997"/>
                  </a:cubicBezTo>
                  <a:cubicBezTo>
                    <a:pt x="273674" y="125437"/>
                    <a:pt x="242822" y="108303"/>
                    <a:pt x="247774" y="82031"/>
                  </a:cubicBezTo>
                  <a:cubicBezTo>
                    <a:pt x="249297" y="74416"/>
                    <a:pt x="253868" y="67943"/>
                    <a:pt x="256153" y="60328"/>
                  </a:cubicBezTo>
                  <a:cubicBezTo>
                    <a:pt x="260343" y="47002"/>
                    <a:pt x="255772" y="31011"/>
                    <a:pt x="245107" y="21873"/>
                  </a:cubicBezTo>
                  <a:cubicBezTo>
                    <a:pt x="227968" y="7023"/>
                    <a:pt x="181500" y="-4780"/>
                    <a:pt x="164741" y="5501"/>
                  </a:cubicBezTo>
                  <a:cubicBezTo>
                    <a:pt x="131604" y="26442"/>
                    <a:pt x="143792" y="61471"/>
                    <a:pt x="87041" y="68324"/>
                  </a:cubicBezTo>
                  <a:lnTo>
                    <a:pt x="87041" y="68324"/>
                  </a:lnTo>
                  <a:close/>
                </a:path>
              </a:pathLst>
            </a:custGeom>
            <a:solidFill>
              <a:srgbClr val="000000"/>
            </a:solidFill>
            <a:ln w="3806" cap="flat">
              <a:noFill/>
              <a:prstDash val="solid"/>
              <a:miter/>
            </a:ln>
          </p:spPr>
          <p:txBody>
            <a:bodyPr rtlCol="0" anchor="ctr"/>
            <a:lstStyle/>
            <a:p>
              <a:endParaRPr lang="fr-FR"/>
            </a:p>
          </p:txBody>
        </p:sp>
        <p:sp>
          <p:nvSpPr>
            <p:cNvPr id="1895" name="Forme libre 1894">
              <a:extLst>
                <a:ext uri="{FF2B5EF4-FFF2-40B4-BE49-F238E27FC236}">
                  <a16:creationId xmlns:a16="http://schemas.microsoft.com/office/drawing/2014/main" id="{15AB61A0-BF35-348E-2C53-680D85C0FCBA}"/>
                </a:ext>
              </a:extLst>
            </p:cNvPr>
            <p:cNvSpPr/>
            <p:nvPr/>
          </p:nvSpPr>
          <p:spPr>
            <a:xfrm>
              <a:off x="8155454" y="4630440"/>
              <a:ext cx="291125" cy="198804"/>
            </a:xfrm>
            <a:custGeom>
              <a:avLst/>
              <a:gdLst>
                <a:gd name="connsiteX0" fmla="*/ 189491 w 291125"/>
                <a:gd name="connsiteY0" fmla="*/ 200430 h 198804"/>
                <a:gd name="connsiteX1" fmla="*/ 149498 w 291125"/>
                <a:gd name="connsiteY1" fmla="*/ 185581 h 198804"/>
                <a:gd name="connsiteX2" fmla="*/ 119789 w 291125"/>
                <a:gd name="connsiteY2" fmla="*/ 171874 h 198804"/>
                <a:gd name="connsiteX3" fmla="*/ 79415 w 291125"/>
                <a:gd name="connsiteY3" fmla="*/ 174539 h 198804"/>
                <a:gd name="connsiteX4" fmla="*/ 31043 w 291125"/>
                <a:gd name="connsiteY4" fmla="*/ 174920 h 198804"/>
                <a:gd name="connsiteX5" fmla="*/ 2477 w 291125"/>
                <a:gd name="connsiteY5" fmla="*/ 126565 h 198804"/>
                <a:gd name="connsiteX6" fmla="*/ 24949 w 291125"/>
                <a:gd name="connsiteY6" fmla="*/ 90774 h 198804"/>
                <a:gd name="connsiteX7" fmla="*/ 88937 w 291125"/>
                <a:gd name="connsiteY7" fmla="*/ 68691 h 198804"/>
                <a:gd name="connsiteX8" fmla="*/ 89318 w 291125"/>
                <a:gd name="connsiteY8" fmla="*/ 70594 h 198804"/>
                <a:gd name="connsiteX9" fmla="*/ 88937 w 291125"/>
                <a:gd name="connsiteY9" fmla="*/ 68691 h 198804"/>
                <a:gd name="connsiteX10" fmla="*/ 140738 w 291125"/>
                <a:gd name="connsiteY10" fmla="*/ 34804 h 198804"/>
                <a:gd name="connsiteX11" fmla="*/ 166638 w 291125"/>
                <a:gd name="connsiteY11" fmla="*/ 5867 h 198804"/>
                <a:gd name="connsiteX12" fmla="*/ 207773 w 291125"/>
                <a:gd name="connsiteY12" fmla="*/ 4344 h 198804"/>
                <a:gd name="connsiteX13" fmla="*/ 248908 w 291125"/>
                <a:gd name="connsiteY13" fmla="*/ 22239 h 198804"/>
                <a:gd name="connsiteX14" fmla="*/ 260335 w 291125"/>
                <a:gd name="connsiteY14" fmla="*/ 62599 h 198804"/>
                <a:gd name="connsiteX15" fmla="*/ 256526 w 291125"/>
                <a:gd name="connsiteY15" fmla="*/ 71737 h 198804"/>
                <a:gd name="connsiteX16" fmla="*/ 251955 w 291125"/>
                <a:gd name="connsiteY16" fmla="*/ 83921 h 198804"/>
                <a:gd name="connsiteX17" fmla="*/ 272142 w 291125"/>
                <a:gd name="connsiteY17" fmla="*/ 125803 h 198804"/>
                <a:gd name="connsiteX18" fmla="*/ 288520 w 291125"/>
                <a:gd name="connsiteY18" fmla="*/ 146744 h 198804"/>
                <a:gd name="connsiteX19" fmla="*/ 288901 w 291125"/>
                <a:gd name="connsiteY19" fmla="*/ 180631 h 198804"/>
                <a:gd name="connsiteX20" fmla="*/ 254621 w 291125"/>
                <a:gd name="connsiteY20" fmla="*/ 190531 h 198804"/>
                <a:gd name="connsiteX21" fmla="*/ 248527 w 291125"/>
                <a:gd name="connsiteY21" fmla="*/ 189388 h 198804"/>
                <a:gd name="connsiteX22" fmla="*/ 224532 w 291125"/>
                <a:gd name="connsiteY22" fmla="*/ 188627 h 198804"/>
                <a:gd name="connsiteX23" fmla="*/ 211963 w 291125"/>
                <a:gd name="connsiteY23" fmla="*/ 193577 h 198804"/>
                <a:gd name="connsiteX24" fmla="*/ 199393 w 291125"/>
                <a:gd name="connsiteY24" fmla="*/ 198907 h 198804"/>
                <a:gd name="connsiteX25" fmla="*/ 189491 w 291125"/>
                <a:gd name="connsiteY25" fmla="*/ 200430 h 198804"/>
                <a:gd name="connsiteX26" fmla="*/ 189491 w 291125"/>
                <a:gd name="connsiteY26" fmla="*/ 200430 h 198804"/>
                <a:gd name="connsiteX27" fmla="*/ 107981 w 291125"/>
                <a:gd name="connsiteY27" fmla="*/ 167305 h 198804"/>
                <a:gd name="connsiteX28" fmla="*/ 120551 w 291125"/>
                <a:gd name="connsiteY28" fmla="*/ 168447 h 198804"/>
                <a:gd name="connsiteX29" fmla="*/ 151402 w 291125"/>
                <a:gd name="connsiteY29" fmla="*/ 182535 h 198804"/>
                <a:gd name="connsiteX30" fmla="*/ 198251 w 291125"/>
                <a:gd name="connsiteY30" fmla="*/ 195861 h 198804"/>
                <a:gd name="connsiteX31" fmla="*/ 210058 w 291125"/>
                <a:gd name="connsiteY31" fmla="*/ 190911 h 198804"/>
                <a:gd name="connsiteX32" fmla="*/ 223389 w 291125"/>
                <a:gd name="connsiteY32" fmla="*/ 185581 h 198804"/>
                <a:gd name="connsiteX33" fmla="*/ 248908 w 291125"/>
                <a:gd name="connsiteY33" fmla="*/ 186342 h 198804"/>
                <a:gd name="connsiteX34" fmla="*/ 255003 w 291125"/>
                <a:gd name="connsiteY34" fmla="*/ 187485 h 198804"/>
                <a:gd name="connsiteX35" fmla="*/ 285854 w 291125"/>
                <a:gd name="connsiteY35" fmla="*/ 179108 h 198804"/>
                <a:gd name="connsiteX36" fmla="*/ 285473 w 291125"/>
                <a:gd name="connsiteY36" fmla="*/ 149029 h 198804"/>
                <a:gd name="connsiteX37" fmla="*/ 269476 w 291125"/>
                <a:gd name="connsiteY37" fmla="*/ 128849 h 198804"/>
                <a:gd name="connsiteX38" fmla="*/ 248147 w 291125"/>
                <a:gd name="connsiteY38" fmla="*/ 83540 h 198804"/>
                <a:gd name="connsiteX39" fmla="*/ 253098 w 291125"/>
                <a:gd name="connsiteY39" fmla="*/ 70594 h 198804"/>
                <a:gd name="connsiteX40" fmla="*/ 256907 w 291125"/>
                <a:gd name="connsiteY40" fmla="*/ 61837 h 198804"/>
                <a:gd name="connsiteX41" fmla="*/ 246623 w 291125"/>
                <a:gd name="connsiteY41" fmla="*/ 25285 h 198804"/>
                <a:gd name="connsiteX42" fmla="*/ 168542 w 291125"/>
                <a:gd name="connsiteY42" fmla="*/ 8913 h 198804"/>
                <a:gd name="connsiteX43" fmla="*/ 143785 w 291125"/>
                <a:gd name="connsiteY43" fmla="*/ 36708 h 198804"/>
                <a:gd name="connsiteX44" fmla="*/ 89318 w 291125"/>
                <a:gd name="connsiteY44" fmla="*/ 72117 h 198804"/>
                <a:gd name="connsiteX45" fmla="*/ 27234 w 291125"/>
                <a:gd name="connsiteY45" fmla="*/ 93439 h 198804"/>
                <a:gd name="connsiteX46" fmla="*/ 6286 w 291125"/>
                <a:gd name="connsiteY46" fmla="*/ 126565 h 198804"/>
                <a:gd name="connsiteX47" fmla="*/ 32567 w 291125"/>
                <a:gd name="connsiteY47" fmla="*/ 171112 h 198804"/>
                <a:gd name="connsiteX48" fmla="*/ 78654 w 291125"/>
                <a:gd name="connsiteY48" fmla="*/ 170732 h 198804"/>
                <a:gd name="connsiteX49" fmla="*/ 107981 w 291125"/>
                <a:gd name="connsiteY49" fmla="*/ 167305 h 198804"/>
                <a:gd name="connsiteX50" fmla="*/ 107981 w 291125"/>
                <a:gd name="connsiteY50" fmla="*/ 167305 h 19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1125" h="198804">
                  <a:moveTo>
                    <a:pt x="189491" y="200430"/>
                  </a:moveTo>
                  <a:cubicBezTo>
                    <a:pt x="175398" y="200430"/>
                    <a:pt x="162448" y="192815"/>
                    <a:pt x="149498" y="185581"/>
                  </a:cubicBezTo>
                  <a:cubicBezTo>
                    <a:pt x="139976" y="179870"/>
                    <a:pt x="129692" y="174158"/>
                    <a:pt x="119789" y="171874"/>
                  </a:cubicBezTo>
                  <a:cubicBezTo>
                    <a:pt x="106839" y="169209"/>
                    <a:pt x="92746" y="171874"/>
                    <a:pt x="79415" y="174539"/>
                  </a:cubicBezTo>
                  <a:cubicBezTo>
                    <a:pt x="63418" y="177585"/>
                    <a:pt x="46659" y="181012"/>
                    <a:pt x="31043" y="174920"/>
                  </a:cubicBezTo>
                  <a:cubicBezTo>
                    <a:pt x="11999" y="167686"/>
                    <a:pt x="192" y="147125"/>
                    <a:pt x="2477" y="126565"/>
                  </a:cubicBezTo>
                  <a:cubicBezTo>
                    <a:pt x="4000" y="112858"/>
                    <a:pt x="11999" y="100674"/>
                    <a:pt x="24949" y="90774"/>
                  </a:cubicBezTo>
                  <a:cubicBezTo>
                    <a:pt x="40184" y="79352"/>
                    <a:pt x="61514" y="72117"/>
                    <a:pt x="88937" y="68691"/>
                  </a:cubicBezTo>
                  <a:lnTo>
                    <a:pt x="89318" y="70594"/>
                  </a:lnTo>
                  <a:lnTo>
                    <a:pt x="88937" y="68691"/>
                  </a:lnTo>
                  <a:cubicBezTo>
                    <a:pt x="122836" y="64502"/>
                    <a:pt x="131596" y="50034"/>
                    <a:pt x="140738" y="34804"/>
                  </a:cubicBezTo>
                  <a:cubicBezTo>
                    <a:pt x="146832" y="24524"/>
                    <a:pt x="152926" y="14243"/>
                    <a:pt x="166638" y="5867"/>
                  </a:cubicBezTo>
                  <a:cubicBezTo>
                    <a:pt x="174636" y="917"/>
                    <a:pt x="189491" y="156"/>
                    <a:pt x="207773" y="4344"/>
                  </a:cubicBezTo>
                  <a:cubicBezTo>
                    <a:pt x="224532" y="8151"/>
                    <a:pt x="240529" y="15005"/>
                    <a:pt x="248908" y="22239"/>
                  </a:cubicBezTo>
                  <a:cubicBezTo>
                    <a:pt x="260335" y="31758"/>
                    <a:pt x="264906" y="48511"/>
                    <a:pt x="260335" y="62599"/>
                  </a:cubicBezTo>
                  <a:cubicBezTo>
                    <a:pt x="259192" y="65645"/>
                    <a:pt x="257669" y="69071"/>
                    <a:pt x="256526" y="71737"/>
                  </a:cubicBezTo>
                  <a:cubicBezTo>
                    <a:pt x="254621" y="75925"/>
                    <a:pt x="252717" y="79732"/>
                    <a:pt x="251955" y="83921"/>
                  </a:cubicBezTo>
                  <a:cubicBezTo>
                    <a:pt x="248908" y="100293"/>
                    <a:pt x="260716" y="113238"/>
                    <a:pt x="272142" y="125803"/>
                  </a:cubicBezTo>
                  <a:cubicBezTo>
                    <a:pt x="278237" y="132276"/>
                    <a:pt x="284711" y="139510"/>
                    <a:pt x="288520" y="146744"/>
                  </a:cubicBezTo>
                  <a:cubicBezTo>
                    <a:pt x="293853" y="156263"/>
                    <a:pt x="295757" y="170732"/>
                    <a:pt x="288901" y="180631"/>
                  </a:cubicBezTo>
                  <a:cubicBezTo>
                    <a:pt x="284711" y="186723"/>
                    <a:pt x="275189" y="193577"/>
                    <a:pt x="254621" y="190531"/>
                  </a:cubicBezTo>
                  <a:cubicBezTo>
                    <a:pt x="252717" y="190150"/>
                    <a:pt x="250432" y="189769"/>
                    <a:pt x="248527" y="189388"/>
                  </a:cubicBezTo>
                  <a:cubicBezTo>
                    <a:pt x="240529" y="187865"/>
                    <a:pt x="232150" y="186723"/>
                    <a:pt x="224532" y="188627"/>
                  </a:cubicBezTo>
                  <a:cubicBezTo>
                    <a:pt x="220342" y="189769"/>
                    <a:pt x="216152" y="191673"/>
                    <a:pt x="211963" y="193577"/>
                  </a:cubicBezTo>
                  <a:cubicBezTo>
                    <a:pt x="208154" y="195480"/>
                    <a:pt x="203964" y="197765"/>
                    <a:pt x="199393" y="198907"/>
                  </a:cubicBezTo>
                  <a:cubicBezTo>
                    <a:pt x="196347" y="200049"/>
                    <a:pt x="192919" y="200430"/>
                    <a:pt x="189491" y="200430"/>
                  </a:cubicBezTo>
                  <a:lnTo>
                    <a:pt x="189491" y="200430"/>
                  </a:lnTo>
                  <a:close/>
                  <a:moveTo>
                    <a:pt x="107981" y="167305"/>
                  </a:moveTo>
                  <a:cubicBezTo>
                    <a:pt x="112171" y="167305"/>
                    <a:pt x="116361" y="167686"/>
                    <a:pt x="120551" y="168447"/>
                  </a:cubicBezTo>
                  <a:cubicBezTo>
                    <a:pt x="131216" y="170732"/>
                    <a:pt x="141499" y="176824"/>
                    <a:pt x="151402" y="182535"/>
                  </a:cubicBezTo>
                  <a:cubicBezTo>
                    <a:pt x="167018" y="191673"/>
                    <a:pt x="181873" y="200430"/>
                    <a:pt x="198251" y="195861"/>
                  </a:cubicBezTo>
                  <a:cubicBezTo>
                    <a:pt x="202441" y="194719"/>
                    <a:pt x="206249" y="192815"/>
                    <a:pt x="210058" y="190911"/>
                  </a:cubicBezTo>
                  <a:cubicBezTo>
                    <a:pt x="214248" y="188627"/>
                    <a:pt x="218819" y="186723"/>
                    <a:pt x="223389" y="185581"/>
                  </a:cubicBezTo>
                  <a:cubicBezTo>
                    <a:pt x="231768" y="183677"/>
                    <a:pt x="240529" y="184819"/>
                    <a:pt x="248908" y="186342"/>
                  </a:cubicBezTo>
                  <a:cubicBezTo>
                    <a:pt x="250813" y="186723"/>
                    <a:pt x="253098" y="187104"/>
                    <a:pt x="255003" y="187485"/>
                  </a:cubicBezTo>
                  <a:cubicBezTo>
                    <a:pt x="269857" y="189769"/>
                    <a:pt x="280141" y="186723"/>
                    <a:pt x="285854" y="179108"/>
                  </a:cubicBezTo>
                  <a:cubicBezTo>
                    <a:pt x="291948" y="170351"/>
                    <a:pt x="290044" y="157786"/>
                    <a:pt x="285473" y="149029"/>
                  </a:cubicBezTo>
                  <a:cubicBezTo>
                    <a:pt x="281665" y="142175"/>
                    <a:pt x="275951" y="135703"/>
                    <a:pt x="269476" y="128849"/>
                  </a:cubicBezTo>
                  <a:cubicBezTo>
                    <a:pt x="257288" y="115523"/>
                    <a:pt x="244719" y="101816"/>
                    <a:pt x="248147" y="83540"/>
                  </a:cubicBezTo>
                  <a:cubicBezTo>
                    <a:pt x="248908" y="78971"/>
                    <a:pt x="251194" y="74783"/>
                    <a:pt x="253098" y="70594"/>
                  </a:cubicBezTo>
                  <a:cubicBezTo>
                    <a:pt x="254621" y="67548"/>
                    <a:pt x="255764" y="64883"/>
                    <a:pt x="256907" y="61837"/>
                  </a:cubicBezTo>
                  <a:cubicBezTo>
                    <a:pt x="261097" y="48892"/>
                    <a:pt x="256526" y="34042"/>
                    <a:pt x="246623" y="25285"/>
                  </a:cubicBezTo>
                  <a:cubicBezTo>
                    <a:pt x="229483" y="10817"/>
                    <a:pt x="183777" y="-606"/>
                    <a:pt x="168542" y="8913"/>
                  </a:cubicBezTo>
                  <a:cubicBezTo>
                    <a:pt x="155973" y="16909"/>
                    <a:pt x="149879" y="27189"/>
                    <a:pt x="143785" y="36708"/>
                  </a:cubicBezTo>
                  <a:cubicBezTo>
                    <a:pt x="134262" y="52699"/>
                    <a:pt x="125121" y="67929"/>
                    <a:pt x="89318" y="72117"/>
                  </a:cubicBezTo>
                  <a:cubicBezTo>
                    <a:pt x="62657" y="75544"/>
                    <a:pt x="41708" y="82398"/>
                    <a:pt x="27234" y="93439"/>
                  </a:cubicBezTo>
                  <a:cubicBezTo>
                    <a:pt x="15046" y="102577"/>
                    <a:pt x="7809" y="114000"/>
                    <a:pt x="6286" y="126565"/>
                  </a:cubicBezTo>
                  <a:cubicBezTo>
                    <a:pt x="4000" y="145602"/>
                    <a:pt x="15046" y="164259"/>
                    <a:pt x="32567" y="171112"/>
                  </a:cubicBezTo>
                  <a:cubicBezTo>
                    <a:pt x="47040" y="176824"/>
                    <a:pt x="62657" y="173778"/>
                    <a:pt x="78654" y="170732"/>
                  </a:cubicBezTo>
                  <a:cubicBezTo>
                    <a:pt x="88556" y="169209"/>
                    <a:pt x="98459" y="167305"/>
                    <a:pt x="107981" y="167305"/>
                  </a:cubicBezTo>
                  <a:lnTo>
                    <a:pt x="107981" y="167305"/>
                  </a:lnTo>
                  <a:close/>
                </a:path>
              </a:pathLst>
            </a:custGeom>
            <a:solidFill>
              <a:srgbClr val="000000"/>
            </a:solidFill>
            <a:ln w="3806" cap="flat">
              <a:noFill/>
              <a:prstDash val="solid"/>
              <a:miter/>
            </a:ln>
          </p:spPr>
          <p:txBody>
            <a:bodyPr rtlCol="0" anchor="ctr"/>
            <a:lstStyle/>
            <a:p>
              <a:endParaRPr lang="fr-FR"/>
            </a:p>
          </p:txBody>
        </p:sp>
        <p:sp>
          <p:nvSpPr>
            <p:cNvPr id="1896" name="Forme libre 1895">
              <a:extLst>
                <a:ext uri="{FF2B5EF4-FFF2-40B4-BE49-F238E27FC236}">
                  <a16:creationId xmlns:a16="http://schemas.microsoft.com/office/drawing/2014/main" id="{59416852-A04C-E331-23D6-D550761420D7}"/>
                </a:ext>
              </a:extLst>
            </p:cNvPr>
            <p:cNvSpPr/>
            <p:nvPr/>
          </p:nvSpPr>
          <p:spPr>
            <a:xfrm>
              <a:off x="8126360" y="4745192"/>
              <a:ext cx="312170" cy="296130"/>
            </a:xfrm>
            <a:custGeom>
              <a:avLst/>
              <a:gdLst>
                <a:gd name="connsiteX0" fmla="*/ 313801 w 312170"/>
                <a:gd name="connsiteY0" fmla="*/ 213272 h 296130"/>
                <a:gd name="connsiteX1" fmla="*/ 274189 w 312170"/>
                <a:gd name="connsiteY1" fmla="*/ 213272 h 296130"/>
                <a:gd name="connsiteX2" fmla="*/ 282950 w 312170"/>
                <a:gd name="connsiteY2" fmla="*/ 241828 h 296130"/>
                <a:gd name="connsiteX3" fmla="*/ 221627 w 312170"/>
                <a:gd name="connsiteY3" fmla="*/ 297799 h 296130"/>
                <a:gd name="connsiteX4" fmla="*/ 160305 w 312170"/>
                <a:gd name="connsiteY4" fmla="*/ 241828 h 296130"/>
                <a:gd name="connsiteX5" fmla="*/ 169065 w 312170"/>
                <a:gd name="connsiteY5" fmla="*/ 213272 h 296130"/>
                <a:gd name="connsiteX6" fmla="*/ 2239 w 312170"/>
                <a:gd name="connsiteY6" fmla="*/ 213272 h 296130"/>
                <a:gd name="connsiteX7" fmla="*/ 33852 w 312170"/>
                <a:gd name="connsiteY7" fmla="*/ 56403 h 296130"/>
                <a:gd name="connsiteX8" fmla="*/ 87556 w 312170"/>
                <a:gd name="connsiteY8" fmla="*/ 19471 h 296130"/>
                <a:gd name="connsiteX9" fmla="*/ 133262 w 312170"/>
                <a:gd name="connsiteY9" fmla="*/ 3860 h 296130"/>
                <a:gd name="connsiteX10" fmla="*/ 242957 w 312170"/>
                <a:gd name="connsiteY10" fmla="*/ 28228 h 296130"/>
                <a:gd name="connsiteX11" fmla="*/ 242957 w 312170"/>
                <a:gd name="connsiteY11" fmla="*/ 28228 h 296130"/>
                <a:gd name="connsiteX12" fmla="*/ 257811 w 312170"/>
                <a:gd name="connsiteY12" fmla="*/ 41173 h 296130"/>
                <a:gd name="connsiteX13" fmla="*/ 308469 w 312170"/>
                <a:gd name="connsiteY13" fmla="*/ 137884 h 296130"/>
                <a:gd name="connsiteX14" fmla="*/ 313801 w 312170"/>
                <a:gd name="connsiteY14" fmla="*/ 213272 h 296130"/>
                <a:gd name="connsiteX15" fmla="*/ 313801 w 312170"/>
                <a:gd name="connsiteY15" fmla="*/ 213272 h 29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2170" h="296130">
                  <a:moveTo>
                    <a:pt x="313801" y="213272"/>
                  </a:moveTo>
                  <a:lnTo>
                    <a:pt x="274189" y="213272"/>
                  </a:lnTo>
                  <a:cubicBezTo>
                    <a:pt x="279521" y="221649"/>
                    <a:pt x="282950" y="231548"/>
                    <a:pt x="282950" y="241828"/>
                  </a:cubicBezTo>
                  <a:cubicBezTo>
                    <a:pt x="282950" y="272669"/>
                    <a:pt x="255526" y="297799"/>
                    <a:pt x="221627" y="297799"/>
                  </a:cubicBezTo>
                  <a:cubicBezTo>
                    <a:pt x="187729" y="297799"/>
                    <a:pt x="160305" y="272669"/>
                    <a:pt x="160305" y="241828"/>
                  </a:cubicBezTo>
                  <a:cubicBezTo>
                    <a:pt x="160305" y="231167"/>
                    <a:pt x="163352" y="221649"/>
                    <a:pt x="169065" y="213272"/>
                  </a:cubicBezTo>
                  <a:lnTo>
                    <a:pt x="2239" y="213272"/>
                  </a:lnTo>
                  <a:cubicBezTo>
                    <a:pt x="2239" y="160348"/>
                    <a:pt x="-428" y="86482"/>
                    <a:pt x="33852" y="56403"/>
                  </a:cubicBezTo>
                  <a:cubicBezTo>
                    <a:pt x="60513" y="33178"/>
                    <a:pt x="87556" y="19471"/>
                    <a:pt x="87556" y="19471"/>
                  </a:cubicBezTo>
                  <a:cubicBezTo>
                    <a:pt x="97840" y="13379"/>
                    <a:pt x="114218" y="7287"/>
                    <a:pt x="133262" y="3860"/>
                  </a:cubicBezTo>
                  <a:cubicBezTo>
                    <a:pt x="166018" y="-1471"/>
                    <a:pt x="207534" y="1575"/>
                    <a:pt x="242957" y="28228"/>
                  </a:cubicBezTo>
                  <a:lnTo>
                    <a:pt x="242957" y="28228"/>
                  </a:lnTo>
                  <a:cubicBezTo>
                    <a:pt x="247908" y="32035"/>
                    <a:pt x="252860" y="36604"/>
                    <a:pt x="257811" y="41173"/>
                  </a:cubicBezTo>
                  <a:cubicBezTo>
                    <a:pt x="285235" y="66683"/>
                    <a:pt x="300851" y="102093"/>
                    <a:pt x="308469" y="137884"/>
                  </a:cubicBezTo>
                  <a:cubicBezTo>
                    <a:pt x="313801" y="164155"/>
                    <a:pt x="315325" y="190427"/>
                    <a:pt x="313801" y="213272"/>
                  </a:cubicBezTo>
                  <a:lnTo>
                    <a:pt x="313801" y="213272"/>
                  </a:lnTo>
                  <a:close/>
                </a:path>
              </a:pathLst>
            </a:custGeom>
            <a:solidFill>
              <a:srgbClr val="FFD26C"/>
            </a:solidFill>
            <a:ln w="3806" cap="flat">
              <a:noFill/>
              <a:prstDash val="solid"/>
              <a:miter/>
            </a:ln>
          </p:spPr>
          <p:txBody>
            <a:bodyPr rtlCol="0" anchor="ctr"/>
            <a:lstStyle/>
            <a:p>
              <a:endParaRPr lang="fr-FR"/>
            </a:p>
          </p:txBody>
        </p:sp>
        <p:sp>
          <p:nvSpPr>
            <p:cNvPr id="1897" name="Forme libre 1896">
              <a:extLst>
                <a:ext uri="{FF2B5EF4-FFF2-40B4-BE49-F238E27FC236}">
                  <a16:creationId xmlns:a16="http://schemas.microsoft.com/office/drawing/2014/main" id="{AD7BB02E-2AC3-E4EA-80AF-077991B2D41E}"/>
                </a:ext>
              </a:extLst>
            </p:cNvPr>
            <p:cNvSpPr/>
            <p:nvPr/>
          </p:nvSpPr>
          <p:spPr>
            <a:xfrm>
              <a:off x="8124122" y="4743149"/>
              <a:ext cx="316255" cy="300076"/>
            </a:xfrm>
            <a:custGeom>
              <a:avLst/>
              <a:gdLst>
                <a:gd name="connsiteX0" fmla="*/ 223865 w 316255"/>
                <a:gd name="connsiteY0" fmla="*/ 301745 h 300076"/>
                <a:gd name="connsiteX1" fmla="*/ 160638 w 316255"/>
                <a:gd name="connsiteY1" fmla="*/ 243871 h 300076"/>
                <a:gd name="connsiteX2" fmla="*/ 167875 w 316255"/>
                <a:gd name="connsiteY2" fmla="*/ 216838 h 300076"/>
                <a:gd name="connsiteX3" fmla="*/ 4095 w 316255"/>
                <a:gd name="connsiteY3" fmla="*/ 216838 h 300076"/>
                <a:gd name="connsiteX4" fmla="*/ 2190 w 316255"/>
                <a:gd name="connsiteY4" fmla="*/ 214934 h 300076"/>
                <a:gd name="connsiteX5" fmla="*/ 2190 w 316255"/>
                <a:gd name="connsiteY5" fmla="*/ 204273 h 300076"/>
                <a:gd name="connsiteX6" fmla="*/ 34185 w 316255"/>
                <a:gd name="connsiteY6" fmla="*/ 56542 h 300076"/>
                <a:gd name="connsiteX7" fmla="*/ 88270 w 316255"/>
                <a:gd name="connsiteY7" fmla="*/ 19610 h 300076"/>
                <a:gd name="connsiteX8" fmla="*/ 134738 w 316255"/>
                <a:gd name="connsiteY8" fmla="*/ 3999 h 300076"/>
                <a:gd name="connsiteX9" fmla="*/ 245956 w 316255"/>
                <a:gd name="connsiteY9" fmla="*/ 28748 h 300076"/>
                <a:gd name="connsiteX10" fmla="*/ 245956 w 316255"/>
                <a:gd name="connsiteY10" fmla="*/ 28748 h 300076"/>
                <a:gd name="connsiteX11" fmla="*/ 259668 w 316255"/>
                <a:gd name="connsiteY11" fmla="*/ 40932 h 300076"/>
                <a:gd name="connsiteX12" fmla="*/ 260810 w 316255"/>
                <a:gd name="connsiteY12" fmla="*/ 41693 h 300076"/>
                <a:gd name="connsiteX13" fmla="*/ 312230 w 316255"/>
                <a:gd name="connsiteY13" fmla="*/ 139546 h 300076"/>
                <a:gd name="connsiteX14" fmla="*/ 317943 w 316255"/>
                <a:gd name="connsiteY14" fmla="*/ 214934 h 300076"/>
                <a:gd name="connsiteX15" fmla="*/ 316038 w 316255"/>
                <a:gd name="connsiteY15" fmla="*/ 216457 h 300076"/>
                <a:gd name="connsiteX16" fmla="*/ 279474 w 316255"/>
                <a:gd name="connsiteY16" fmla="*/ 216457 h 300076"/>
                <a:gd name="connsiteX17" fmla="*/ 286711 w 316255"/>
                <a:gd name="connsiteY17" fmla="*/ 243490 h 300076"/>
                <a:gd name="connsiteX18" fmla="*/ 223865 w 316255"/>
                <a:gd name="connsiteY18" fmla="*/ 301745 h 300076"/>
                <a:gd name="connsiteX19" fmla="*/ 223865 w 316255"/>
                <a:gd name="connsiteY19" fmla="*/ 301745 h 300076"/>
                <a:gd name="connsiteX20" fmla="*/ 5999 w 316255"/>
                <a:gd name="connsiteY20" fmla="*/ 213411 h 300076"/>
                <a:gd name="connsiteX21" fmla="*/ 171303 w 316255"/>
                <a:gd name="connsiteY21" fmla="*/ 213411 h 300076"/>
                <a:gd name="connsiteX22" fmla="*/ 173207 w 316255"/>
                <a:gd name="connsiteY22" fmla="*/ 215315 h 300076"/>
                <a:gd name="connsiteX23" fmla="*/ 172826 w 316255"/>
                <a:gd name="connsiteY23" fmla="*/ 216457 h 300076"/>
                <a:gd name="connsiteX24" fmla="*/ 164447 w 316255"/>
                <a:gd name="connsiteY24" fmla="*/ 244252 h 300076"/>
                <a:gd name="connsiteX25" fmla="*/ 223865 w 316255"/>
                <a:gd name="connsiteY25" fmla="*/ 298318 h 300076"/>
                <a:gd name="connsiteX26" fmla="*/ 283283 w 316255"/>
                <a:gd name="connsiteY26" fmla="*/ 244252 h 300076"/>
                <a:gd name="connsiteX27" fmla="*/ 274903 w 316255"/>
                <a:gd name="connsiteY27" fmla="*/ 216457 h 300076"/>
                <a:gd name="connsiteX28" fmla="*/ 275284 w 316255"/>
                <a:gd name="connsiteY28" fmla="*/ 213792 h 300076"/>
                <a:gd name="connsiteX29" fmla="*/ 276426 w 316255"/>
                <a:gd name="connsiteY29" fmla="*/ 213411 h 300076"/>
                <a:gd name="connsiteX30" fmla="*/ 314515 w 316255"/>
                <a:gd name="connsiteY30" fmla="*/ 213411 h 300076"/>
                <a:gd name="connsiteX31" fmla="*/ 308802 w 316255"/>
                <a:gd name="connsiteY31" fmla="*/ 140688 h 300076"/>
                <a:gd name="connsiteX32" fmla="*/ 258525 w 316255"/>
                <a:gd name="connsiteY32" fmla="*/ 44739 h 300076"/>
                <a:gd name="connsiteX33" fmla="*/ 257382 w 316255"/>
                <a:gd name="connsiteY33" fmla="*/ 43978 h 300076"/>
                <a:gd name="connsiteX34" fmla="*/ 243671 w 316255"/>
                <a:gd name="connsiteY34" fmla="*/ 32174 h 300076"/>
                <a:gd name="connsiteX35" fmla="*/ 243671 w 316255"/>
                <a:gd name="connsiteY35" fmla="*/ 32174 h 300076"/>
                <a:gd name="connsiteX36" fmla="*/ 135500 w 316255"/>
                <a:gd name="connsiteY36" fmla="*/ 8187 h 300076"/>
                <a:gd name="connsiteX37" fmla="*/ 90175 w 316255"/>
                <a:gd name="connsiteY37" fmla="*/ 23417 h 300076"/>
                <a:gd name="connsiteX38" fmla="*/ 90175 w 316255"/>
                <a:gd name="connsiteY38" fmla="*/ 23417 h 300076"/>
                <a:gd name="connsiteX39" fmla="*/ 36851 w 316255"/>
                <a:gd name="connsiteY39" fmla="*/ 59969 h 300076"/>
                <a:gd name="connsiteX40" fmla="*/ 5999 w 316255"/>
                <a:gd name="connsiteY40" fmla="*/ 205035 h 300076"/>
                <a:gd name="connsiteX41" fmla="*/ 5999 w 316255"/>
                <a:gd name="connsiteY41" fmla="*/ 213411 h 300076"/>
                <a:gd name="connsiteX42" fmla="*/ 5999 w 316255"/>
                <a:gd name="connsiteY42" fmla="*/ 213411 h 300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16255" h="300076">
                  <a:moveTo>
                    <a:pt x="223865" y="301745"/>
                  </a:moveTo>
                  <a:cubicBezTo>
                    <a:pt x="189205" y="301745"/>
                    <a:pt x="160638" y="275854"/>
                    <a:pt x="160638" y="243871"/>
                  </a:cubicBezTo>
                  <a:cubicBezTo>
                    <a:pt x="160638" y="234352"/>
                    <a:pt x="163304" y="225214"/>
                    <a:pt x="167875" y="216838"/>
                  </a:cubicBezTo>
                  <a:lnTo>
                    <a:pt x="4095" y="216838"/>
                  </a:lnTo>
                  <a:cubicBezTo>
                    <a:pt x="2952" y="216838"/>
                    <a:pt x="2190" y="216076"/>
                    <a:pt x="2190" y="214934"/>
                  </a:cubicBezTo>
                  <a:cubicBezTo>
                    <a:pt x="2190" y="211507"/>
                    <a:pt x="2190" y="208081"/>
                    <a:pt x="2190" y="204273"/>
                  </a:cubicBezTo>
                  <a:cubicBezTo>
                    <a:pt x="2190" y="151349"/>
                    <a:pt x="1810" y="85098"/>
                    <a:pt x="34185" y="56542"/>
                  </a:cubicBezTo>
                  <a:cubicBezTo>
                    <a:pt x="60085" y="33697"/>
                    <a:pt x="86747" y="19990"/>
                    <a:pt x="88270" y="19610"/>
                  </a:cubicBezTo>
                  <a:cubicBezTo>
                    <a:pt x="100078" y="12375"/>
                    <a:pt x="117218" y="6664"/>
                    <a:pt x="134738" y="3999"/>
                  </a:cubicBezTo>
                  <a:cubicBezTo>
                    <a:pt x="158734" y="-189"/>
                    <a:pt x="204821" y="-2093"/>
                    <a:pt x="245956" y="28748"/>
                  </a:cubicBezTo>
                  <a:cubicBezTo>
                    <a:pt x="245956" y="28748"/>
                    <a:pt x="245956" y="28748"/>
                    <a:pt x="245956" y="28748"/>
                  </a:cubicBezTo>
                  <a:cubicBezTo>
                    <a:pt x="250907" y="32174"/>
                    <a:pt x="255097" y="36363"/>
                    <a:pt x="259668" y="40932"/>
                  </a:cubicBezTo>
                  <a:lnTo>
                    <a:pt x="260810" y="41693"/>
                  </a:lnTo>
                  <a:cubicBezTo>
                    <a:pt x="285568" y="64538"/>
                    <a:pt x="303088" y="98425"/>
                    <a:pt x="312230" y="139546"/>
                  </a:cubicBezTo>
                  <a:cubicBezTo>
                    <a:pt x="318705" y="170386"/>
                    <a:pt x="319086" y="197420"/>
                    <a:pt x="317943" y="214934"/>
                  </a:cubicBezTo>
                  <a:cubicBezTo>
                    <a:pt x="317943" y="216076"/>
                    <a:pt x="317181" y="216457"/>
                    <a:pt x="316038" y="216457"/>
                  </a:cubicBezTo>
                  <a:lnTo>
                    <a:pt x="279474" y="216457"/>
                  </a:lnTo>
                  <a:cubicBezTo>
                    <a:pt x="284044" y="224834"/>
                    <a:pt x="286711" y="233972"/>
                    <a:pt x="286711" y="243490"/>
                  </a:cubicBezTo>
                  <a:cubicBezTo>
                    <a:pt x="286711" y="275854"/>
                    <a:pt x="258525" y="301745"/>
                    <a:pt x="223865" y="301745"/>
                  </a:cubicBezTo>
                  <a:lnTo>
                    <a:pt x="223865" y="301745"/>
                  </a:lnTo>
                  <a:close/>
                  <a:moveTo>
                    <a:pt x="5999" y="213411"/>
                  </a:moveTo>
                  <a:lnTo>
                    <a:pt x="171303" y="213411"/>
                  </a:lnTo>
                  <a:cubicBezTo>
                    <a:pt x="172446" y="213411"/>
                    <a:pt x="173207" y="214173"/>
                    <a:pt x="173207" y="215315"/>
                  </a:cubicBezTo>
                  <a:cubicBezTo>
                    <a:pt x="173207" y="215696"/>
                    <a:pt x="173207" y="216076"/>
                    <a:pt x="172826" y="216457"/>
                  </a:cubicBezTo>
                  <a:cubicBezTo>
                    <a:pt x="167494" y="224834"/>
                    <a:pt x="164447" y="234352"/>
                    <a:pt x="164447" y="244252"/>
                  </a:cubicBezTo>
                  <a:cubicBezTo>
                    <a:pt x="164447" y="273950"/>
                    <a:pt x="191109" y="298318"/>
                    <a:pt x="223865" y="298318"/>
                  </a:cubicBezTo>
                  <a:cubicBezTo>
                    <a:pt x="256621" y="298318"/>
                    <a:pt x="283283" y="273950"/>
                    <a:pt x="283283" y="244252"/>
                  </a:cubicBezTo>
                  <a:cubicBezTo>
                    <a:pt x="283283" y="234352"/>
                    <a:pt x="280235" y="224834"/>
                    <a:pt x="274903" y="216457"/>
                  </a:cubicBezTo>
                  <a:cubicBezTo>
                    <a:pt x="274522" y="215696"/>
                    <a:pt x="274522" y="214553"/>
                    <a:pt x="275284" y="213792"/>
                  </a:cubicBezTo>
                  <a:cubicBezTo>
                    <a:pt x="275665" y="213411"/>
                    <a:pt x="276046" y="213411"/>
                    <a:pt x="276426" y="213411"/>
                  </a:cubicBezTo>
                  <a:lnTo>
                    <a:pt x="314515" y="213411"/>
                  </a:lnTo>
                  <a:cubicBezTo>
                    <a:pt x="315277" y="196277"/>
                    <a:pt x="315277" y="170006"/>
                    <a:pt x="308802" y="140688"/>
                  </a:cubicBezTo>
                  <a:cubicBezTo>
                    <a:pt x="300042" y="100328"/>
                    <a:pt x="282902" y="67203"/>
                    <a:pt x="258525" y="44739"/>
                  </a:cubicBezTo>
                  <a:lnTo>
                    <a:pt x="257382" y="43978"/>
                  </a:lnTo>
                  <a:cubicBezTo>
                    <a:pt x="252812" y="39789"/>
                    <a:pt x="248241" y="35601"/>
                    <a:pt x="243671" y="32174"/>
                  </a:cubicBezTo>
                  <a:cubicBezTo>
                    <a:pt x="243671" y="32174"/>
                    <a:pt x="243671" y="32174"/>
                    <a:pt x="243671" y="32174"/>
                  </a:cubicBezTo>
                  <a:cubicBezTo>
                    <a:pt x="203678" y="2095"/>
                    <a:pt x="158734" y="4380"/>
                    <a:pt x="135500" y="8187"/>
                  </a:cubicBezTo>
                  <a:cubicBezTo>
                    <a:pt x="118360" y="11233"/>
                    <a:pt x="101982" y="16564"/>
                    <a:pt x="90175" y="23417"/>
                  </a:cubicBezTo>
                  <a:cubicBezTo>
                    <a:pt x="90175" y="23417"/>
                    <a:pt x="90175" y="23417"/>
                    <a:pt x="90175" y="23417"/>
                  </a:cubicBezTo>
                  <a:cubicBezTo>
                    <a:pt x="89794" y="23417"/>
                    <a:pt x="63132" y="37124"/>
                    <a:pt x="36851" y="59969"/>
                  </a:cubicBezTo>
                  <a:cubicBezTo>
                    <a:pt x="5618" y="87383"/>
                    <a:pt x="5618" y="152491"/>
                    <a:pt x="5999" y="205035"/>
                  </a:cubicBezTo>
                  <a:cubicBezTo>
                    <a:pt x="5999" y="207700"/>
                    <a:pt x="5999" y="210365"/>
                    <a:pt x="5999" y="213411"/>
                  </a:cubicBezTo>
                  <a:lnTo>
                    <a:pt x="5999" y="213411"/>
                  </a:lnTo>
                  <a:close/>
                </a:path>
              </a:pathLst>
            </a:custGeom>
            <a:solidFill>
              <a:srgbClr val="000000"/>
            </a:solidFill>
            <a:ln w="3806" cap="flat">
              <a:noFill/>
              <a:prstDash val="solid"/>
              <a:miter/>
            </a:ln>
          </p:spPr>
          <p:txBody>
            <a:bodyPr rtlCol="0" anchor="ctr"/>
            <a:lstStyle/>
            <a:p>
              <a:endParaRPr lang="fr-FR"/>
            </a:p>
          </p:txBody>
        </p:sp>
        <p:sp>
          <p:nvSpPr>
            <p:cNvPr id="1898" name="Forme libre 1897">
              <a:extLst>
                <a:ext uri="{FF2B5EF4-FFF2-40B4-BE49-F238E27FC236}">
                  <a16:creationId xmlns:a16="http://schemas.microsoft.com/office/drawing/2014/main" id="{D5BFDB79-11FA-FDE5-1A60-247F7D505990}"/>
                </a:ext>
              </a:extLst>
            </p:cNvPr>
            <p:cNvSpPr/>
            <p:nvPr/>
          </p:nvSpPr>
          <p:spPr>
            <a:xfrm>
              <a:off x="8236102" y="4878473"/>
              <a:ext cx="202422" cy="162848"/>
            </a:xfrm>
            <a:custGeom>
              <a:avLst/>
              <a:gdLst>
                <a:gd name="connsiteX0" fmla="*/ 204073 w 202422"/>
                <a:gd name="connsiteY0" fmla="*/ 80008 h 162848"/>
                <a:gd name="connsiteX1" fmla="*/ 164461 w 202422"/>
                <a:gd name="connsiteY1" fmla="*/ 80008 h 162848"/>
                <a:gd name="connsiteX2" fmla="*/ 173221 w 202422"/>
                <a:gd name="connsiteY2" fmla="*/ 108564 h 162848"/>
                <a:gd name="connsiteX3" fmla="*/ 111899 w 202422"/>
                <a:gd name="connsiteY3" fmla="*/ 164534 h 162848"/>
                <a:gd name="connsiteX4" fmla="*/ 50577 w 202422"/>
                <a:gd name="connsiteY4" fmla="*/ 108564 h 162848"/>
                <a:gd name="connsiteX5" fmla="*/ 59337 w 202422"/>
                <a:gd name="connsiteY5" fmla="*/ 80008 h 162848"/>
                <a:gd name="connsiteX6" fmla="*/ 2205 w 202422"/>
                <a:gd name="connsiteY6" fmla="*/ 80008 h 162848"/>
                <a:gd name="connsiteX7" fmla="*/ 9061 w 202422"/>
                <a:gd name="connsiteY7" fmla="*/ 75058 h 162848"/>
                <a:gd name="connsiteX8" fmla="*/ 46768 w 202422"/>
                <a:gd name="connsiteY8" fmla="*/ 54117 h 162848"/>
                <a:gd name="connsiteX9" fmla="*/ 78762 w 202422"/>
                <a:gd name="connsiteY9" fmla="*/ 58686 h 162848"/>
                <a:gd name="connsiteX10" fmla="*/ 136276 w 202422"/>
                <a:gd name="connsiteY10" fmla="*/ 18326 h 162848"/>
                <a:gd name="connsiteX11" fmla="*/ 198360 w 202422"/>
                <a:gd name="connsiteY11" fmla="*/ 5000 h 162848"/>
                <a:gd name="connsiteX12" fmla="*/ 204073 w 202422"/>
                <a:gd name="connsiteY12" fmla="*/ 80008 h 162848"/>
                <a:gd name="connsiteX13" fmla="*/ 204073 w 202422"/>
                <a:gd name="connsiteY13" fmla="*/ 80008 h 16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422" h="162848">
                  <a:moveTo>
                    <a:pt x="204073" y="80008"/>
                  </a:moveTo>
                  <a:lnTo>
                    <a:pt x="164461" y="80008"/>
                  </a:lnTo>
                  <a:cubicBezTo>
                    <a:pt x="169793" y="88384"/>
                    <a:pt x="173221" y="98284"/>
                    <a:pt x="173221" y="108564"/>
                  </a:cubicBezTo>
                  <a:cubicBezTo>
                    <a:pt x="173221" y="139405"/>
                    <a:pt x="145798" y="164534"/>
                    <a:pt x="111899" y="164534"/>
                  </a:cubicBezTo>
                  <a:cubicBezTo>
                    <a:pt x="78001" y="164534"/>
                    <a:pt x="50577" y="139405"/>
                    <a:pt x="50577" y="108564"/>
                  </a:cubicBezTo>
                  <a:cubicBezTo>
                    <a:pt x="50577" y="97903"/>
                    <a:pt x="53624" y="88384"/>
                    <a:pt x="59337" y="80008"/>
                  </a:cubicBezTo>
                  <a:lnTo>
                    <a:pt x="2205" y="80008"/>
                  </a:lnTo>
                  <a:cubicBezTo>
                    <a:pt x="4490" y="78485"/>
                    <a:pt x="6776" y="76581"/>
                    <a:pt x="9061" y="75058"/>
                  </a:cubicBezTo>
                  <a:cubicBezTo>
                    <a:pt x="20487" y="65920"/>
                    <a:pt x="32295" y="54878"/>
                    <a:pt x="46768" y="54117"/>
                  </a:cubicBezTo>
                  <a:cubicBezTo>
                    <a:pt x="57433" y="53736"/>
                    <a:pt x="68098" y="58686"/>
                    <a:pt x="78762" y="58686"/>
                  </a:cubicBezTo>
                  <a:cubicBezTo>
                    <a:pt x="103901" y="58305"/>
                    <a:pt x="119517" y="32033"/>
                    <a:pt x="136276" y="18326"/>
                  </a:cubicBezTo>
                  <a:cubicBezTo>
                    <a:pt x="157605" y="812"/>
                    <a:pt x="184267" y="-1473"/>
                    <a:pt x="198360" y="5000"/>
                  </a:cubicBezTo>
                  <a:cubicBezTo>
                    <a:pt x="204073" y="30891"/>
                    <a:pt x="205597" y="57163"/>
                    <a:pt x="204073" y="80008"/>
                  </a:cubicBezTo>
                  <a:lnTo>
                    <a:pt x="204073" y="80008"/>
                  </a:lnTo>
                  <a:close/>
                </a:path>
              </a:pathLst>
            </a:custGeom>
            <a:solidFill>
              <a:srgbClr val="000000"/>
            </a:solidFill>
            <a:ln w="3806" cap="flat">
              <a:noFill/>
              <a:prstDash val="solid"/>
              <a:miter/>
            </a:ln>
          </p:spPr>
          <p:txBody>
            <a:bodyPr rtlCol="0" anchor="ctr"/>
            <a:lstStyle/>
            <a:p>
              <a:endParaRPr lang="fr-FR"/>
            </a:p>
          </p:txBody>
        </p:sp>
        <p:sp>
          <p:nvSpPr>
            <p:cNvPr id="1899" name="Forme libre 1898">
              <a:extLst>
                <a:ext uri="{FF2B5EF4-FFF2-40B4-BE49-F238E27FC236}">
                  <a16:creationId xmlns:a16="http://schemas.microsoft.com/office/drawing/2014/main" id="{E6B4FA6B-C21B-8E8D-7C7A-F89136FCC5C0}"/>
                </a:ext>
              </a:extLst>
            </p:cNvPr>
            <p:cNvSpPr/>
            <p:nvPr/>
          </p:nvSpPr>
          <p:spPr>
            <a:xfrm>
              <a:off x="8234198" y="4876147"/>
              <a:ext cx="206179" cy="167078"/>
            </a:xfrm>
            <a:custGeom>
              <a:avLst/>
              <a:gdLst>
                <a:gd name="connsiteX0" fmla="*/ 113804 w 206179"/>
                <a:gd name="connsiteY0" fmla="*/ 168764 h 167078"/>
                <a:gd name="connsiteX1" fmla="*/ 50577 w 206179"/>
                <a:gd name="connsiteY1" fmla="*/ 110890 h 167078"/>
                <a:gd name="connsiteX2" fmla="*/ 57814 w 206179"/>
                <a:gd name="connsiteY2" fmla="*/ 83857 h 167078"/>
                <a:gd name="connsiteX3" fmla="*/ 4109 w 206179"/>
                <a:gd name="connsiteY3" fmla="*/ 83857 h 167078"/>
                <a:gd name="connsiteX4" fmla="*/ 2205 w 206179"/>
                <a:gd name="connsiteY4" fmla="*/ 81954 h 167078"/>
                <a:gd name="connsiteX5" fmla="*/ 2967 w 206179"/>
                <a:gd name="connsiteY5" fmla="*/ 80430 h 167078"/>
                <a:gd name="connsiteX6" fmla="*/ 9442 w 206179"/>
                <a:gd name="connsiteY6" fmla="*/ 75481 h 167078"/>
                <a:gd name="connsiteX7" fmla="*/ 12108 w 206179"/>
                <a:gd name="connsiteY7" fmla="*/ 73196 h 167078"/>
                <a:gd name="connsiteX8" fmla="*/ 48291 w 206179"/>
                <a:gd name="connsiteY8" fmla="*/ 54159 h 167078"/>
                <a:gd name="connsiteX9" fmla="*/ 65431 w 206179"/>
                <a:gd name="connsiteY9" fmla="*/ 56443 h 167078"/>
                <a:gd name="connsiteX10" fmla="*/ 80667 w 206179"/>
                <a:gd name="connsiteY10" fmla="*/ 58728 h 167078"/>
                <a:gd name="connsiteX11" fmla="*/ 123326 w 206179"/>
                <a:gd name="connsiteY11" fmla="*/ 32075 h 167078"/>
                <a:gd name="connsiteX12" fmla="*/ 137037 w 206179"/>
                <a:gd name="connsiteY12" fmla="*/ 18749 h 167078"/>
                <a:gd name="connsiteX13" fmla="*/ 201026 w 206179"/>
                <a:gd name="connsiteY13" fmla="*/ 5423 h 167078"/>
                <a:gd name="connsiteX14" fmla="*/ 202168 w 206179"/>
                <a:gd name="connsiteY14" fmla="*/ 6565 h 167078"/>
                <a:gd name="connsiteX15" fmla="*/ 207882 w 206179"/>
                <a:gd name="connsiteY15" fmla="*/ 81954 h 167078"/>
                <a:gd name="connsiteX16" fmla="*/ 205977 w 206179"/>
                <a:gd name="connsiteY16" fmla="*/ 83476 h 167078"/>
                <a:gd name="connsiteX17" fmla="*/ 169413 w 206179"/>
                <a:gd name="connsiteY17" fmla="*/ 83476 h 167078"/>
                <a:gd name="connsiteX18" fmla="*/ 176649 w 206179"/>
                <a:gd name="connsiteY18" fmla="*/ 110510 h 167078"/>
                <a:gd name="connsiteX19" fmla="*/ 113804 w 206179"/>
                <a:gd name="connsiteY19" fmla="*/ 168764 h 167078"/>
                <a:gd name="connsiteX20" fmla="*/ 113804 w 206179"/>
                <a:gd name="connsiteY20" fmla="*/ 168764 h 167078"/>
                <a:gd name="connsiteX21" fmla="*/ 9822 w 206179"/>
                <a:gd name="connsiteY21" fmla="*/ 80430 h 167078"/>
                <a:gd name="connsiteX22" fmla="*/ 61242 w 206179"/>
                <a:gd name="connsiteY22" fmla="*/ 80430 h 167078"/>
                <a:gd name="connsiteX23" fmla="*/ 63146 w 206179"/>
                <a:gd name="connsiteY23" fmla="*/ 82334 h 167078"/>
                <a:gd name="connsiteX24" fmla="*/ 62765 w 206179"/>
                <a:gd name="connsiteY24" fmla="*/ 83476 h 167078"/>
                <a:gd name="connsiteX25" fmla="*/ 54386 w 206179"/>
                <a:gd name="connsiteY25" fmla="*/ 111271 h 167078"/>
                <a:gd name="connsiteX26" fmla="*/ 113804 w 206179"/>
                <a:gd name="connsiteY26" fmla="*/ 165338 h 167078"/>
                <a:gd name="connsiteX27" fmla="*/ 173221 w 206179"/>
                <a:gd name="connsiteY27" fmla="*/ 111271 h 167078"/>
                <a:gd name="connsiteX28" fmla="*/ 164842 w 206179"/>
                <a:gd name="connsiteY28" fmla="*/ 83476 h 167078"/>
                <a:gd name="connsiteX29" fmla="*/ 165223 w 206179"/>
                <a:gd name="connsiteY29" fmla="*/ 80811 h 167078"/>
                <a:gd name="connsiteX30" fmla="*/ 166365 w 206179"/>
                <a:gd name="connsiteY30" fmla="*/ 80430 h 167078"/>
                <a:gd name="connsiteX31" fmla="*/ 204454 w 206179"/>
                <a:gd name="connsiteY31" fmla="*/ 80430 h 167078"/>
                <a:gd name="connsiteX32" fmla="*/ 198740 w 206179"/>
                <a:gd name="connsiteY32" fmla="*/ 8469 h 167078"/>
                <a:gd name="connsiteX33" fmla="*/ 139323 w 206179"/>
                <a:gd name="connsiteY33" fmla="*/ 21795 h 167078"/>
                <a:gd name="connsiteX34" fmla="*/ 125992 w 206179"/>
                <a:gd name="connsiteY34" fmla="*/ 34741 h 167078"/>
                <a:gd name="connsiteX35" fmla="*/ 81048 w 206179"/>
                <a:gd name="connsiteY35" fmla="*/ 62154 h 167078"/>
                <a:gd name="connsiteX36" fmla="*/ 65050 w 206179"/>
                <a:gd name="connsiteY36" fmla="*/ 59870 h 167078"/>
                <a:gd name="connsiteX37" fmla="*/ 49054 w 206179"/>
                <a:gd name="connsiteY37" fmla="*/ 57585 h 167078"/>
                <a:gd name="connsiteX38" fmla="*/ 15155 w 206179"/>
                <a:gd name="connsiteY38" fmla="*/ 75861 h 167078"/>
                <a:gd name="connsiteX39" fmla="*/ 12489 w 206179"/>
                <a:gd name="connsiteY39" fmla="*/ 78146 h 167078"/>
                <a:gd name="connsiteX40" fmla="*/ 9822 w 206179"/>
                <a:gd name="connsiteY40" fmla="*/ 80430 h 167078"/>
                <a:gd name="connsiteX41" fmla="*/ 9822 w 206179"/>
                <a:gd name="connsiteY41" fmla="*/ 80430 h 16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6179" h="167078">
                  <a:moveTo>
                    <a:pt x="113804" y="168764"/>
                  </a:moveTo>
                  <a:cubicBezTo>
                    <a:pt x="79143" y="168764"/>
                    <a:pt x="50577" y="142873"/>
                    <a:pt x="50577" y="110890"/>
                  </a:cubicBezTo>
                  <a:cubicBezTo>
                    <a:pt x="50577" y="101372"/>
                    <a:pt x="53243" y="92234"/>
                    <a:pt x="57814" y="83857"/>
                  </a:cubicBezTo>
                  <a:lnTo>
                    <a:pt x="4109" y="83857"/>
                  </a:lnTo>
                  <a:cubicBezTo>
                    <a:pt x="2967" y="83857"/>
                    <a:pt x="2205" y="83096"/>
                    <a:pt x="2205" y="81954"/>
                  </a:cubicBezTo>
                  <a:cubicBezTo>
                    <a:pt x="2205" y="81192"/>
                    <a:pt x="2585" y="80811"/>
                    <a:pt x="2967" y="80430"/>
                  </a:cubicBezTo>
                  <a:cubicBezTo>
                    <a:pt x="5252" y="78907"/>
                    <a:pt x="7537" y="77004"/>
                    <a:pt x="9442" y="75481"/>
                  </a:cubicBezTo>
                  <a:cubicBezTo>
                    <a:pt x="10203" y="74719"/>
                    <a:pt x="11346" y="73958"/>
                    <a:pt x="12108" y="73196"/>
                  </a:cubicBezTo>
                  <a:cubicBezTo>
                    <a:pt x="22772" y="64058"/>
                    <a:pt x="34199" y="54920"/>
                    <a:pt x="48291" y="54159"/>
                  </a:cubicBezTo>
                  <a:cubicBezTo>
                    <a:pt x="54005" y="53778"/>
                    <a:pt x="59718" y="55301"/>
                    <a:pt x="65431" y="56443"/>
                  </a:cubicBezTo>
                  <a:cubicBezTo>
                    <a:pt x="70764" y="57585"/>
                    <a:pt x="75335" y="58728"/>
                    <a:pt x="80667" y="58728"/>
                  </a:cubicBezTo>
                  <a:cubicBezTo>
                    <a:pt x="98188" y="58347"/>
                    <a:pt x="110756" y="45021"/>
                    <a:pt x="123326" y="32075"/>
                  </a:cubicBezTo>
                  <a:cubicBezTo>
                    <a:pt x="127896" y="27126"/>
                    <a:pt x="132467" y="22557"/>
                    <a:pt x="137037" y="18749"/>
                  </a:cubicBezTo>
                  <a:cubicBezTo>
                    <a:pt x="158748" y="854"/>
                    <a:pt x="186172" y="-1811"/>
                    <a:pt x="201026" y="5423"/>
                  </a:cubicBezTo>
                  <a:cubicBezTo>
                    <a:pt x="201407" y="5804"/>
                    <a:pt x="201788" y="6184"/>
                    <a:pt x="202168" y="6565"/>
                  </a:cubicBezTo>
                  <a:cubicBezTo>
                    <a:pt x="208644" y="37406"/>
                    <a:pt x="209025" y="64439"/>
                    <a:pt x="207882" y="81954"/>
                  </a:cubicBezTo>
                  <a:cubicBezTo>
                    <a:pt x="207882" y="83096"/>
                    <a:pt x="207120" y="83476"/>
                    <a:pt x="205977" y="83476"/>
                  </a:cubicBezTo>
                  <a:lnTo>
                    <a:pt x="169413" y="83476"/>
                  </a:lnTo>
                  <a:cubicBezTo>
                    <a:pt x="173983" y="91853"/>
                    <a:pt x="176649" y="100991"/>
                    <a:pt x="176649" y="110510"/>
                  </a:cubicBezTo>
                  <a:cubicBezTo>
                    <a:pt x="176649" y="142873"/>
                    <a:pt x="148464" y="168764"/>
                    <a:pt x="113804" y="168764"/>
                  </a:cubicBezTo>
                  <a:lnTo>
                    <a:pt x="113804" y="168764"/>
                  </a:lnTo>
                  <a:close/>
                  <a:moveTo>
                    <a:pt x="9822" y="80430"/>
                  </a:moveTo>
                  <a:lnTo>
                    <a:pt x="61242" y="80430"/>
                  </a:lnTo>
                  <a:cubicBezTo>
                    <a:pt x="62384" y="80430"/>
                    <a:pt x="63146" y="81192"/>
                    <a:pt x="63146" y="82334"/>
                  </a:cubicBezTo>
                  <a:cubicBezTo>
                    <a:pt x="63146" y="82715"/>
                    <a:pt x="63146" y="83096"/>
                    <a:pt x="62765" y="83476"/>
                  </a:cubicBezTo>
                  <a:cubicBezTo>
                    <a:pt x="57433" y="91853"/>
                    <a:pt x="54386" y="101372"/>
                    <a:pt x="54386" y="111271"/>
                  </a:cubicBezTo>
                  <a:cubicBezTo>
                    <a:pt x="54386" y="140970"/>
                    <a:pt x="81048" y="165338"/>
                    <a:pt x="113804" y="165338"/>
                  </a:cubicBezTo>
                  <a:cubicBezTo>
                    <a:pt x="146560" y="165338"/>
                    <a:pt x="173221" y="140970"/>
                    <a:pt x="173221" y="111271"/>
                  </a:cubicBezTo>
                  <a:cubicBezTo>
                    <a:pt x="173221" y="101372"/>
                    <a:pt x="170174" y="91853"/>
                    <a:pt x="164842" y="83476"/>
                  </a:cubicBezTo>
                  <a:cubicBezTo>
                    <a:pt x="164461" y="82715"/>
                    <a:pt x="164461" y="81573"/>
                    <a:pt x="165223" y="80811"/>
                  </a:cubicBezTo>
                  <a:cubicBezTo>
                    <a:pt x="165604" y="80430"/>
                    <a:pt x="165985" y="80430"/>
                    <a:pt x="166365" y="80430"/>
                  </a:cubicBezTo>
                  <a:lnTo>
                    <a:pt x="204454" y="80430"/>
                  </a:lnTo>
                  <a:cubicBezTo>
                    <a:pt x="205216" y="63297"/>
                    <a:pt x="205216" y="37406"/>
                    <a:pt x="198740" y="8469"/>
                  </a:cubicBezTo>
                  <a:cubicBezTo>
                    <a:pt x="184648" y="2377"/>
                    <a:pt x="159510" y="5042"/>
                    <a:pt x="139323" y="21795"/>
                  </a:cubicBezTo>
                  <a:cubicBezTo>
                    <a:pt x="134752" y="25603"/>
                    <a:pt x="130563" y="30172"/>
                    <a:pt x="125992" y="34741"/>
                  </a:cubicBezTo>
                  <a:cubicBezTo>
                    <a:pt x="113804" y="47686"/>
                    <a:pt x="99711" y="62154"/>
                    <a:pt x="81048" y="62154"/>
                  </a:cubicBezTo>
                  <a:cubicBezTo>
                    <a:pt x="75715" y="62154"/>
                    <a:pt x="70383" y="61012"/>
                    <a:pt x="65050" y="59870"/>
                  </a:cubicBezTo>
                  <a:cubicBezTo>
                    <a:pt x="59718" y="58728"/>
                    <a:pt x="54386" y="57585"/>
                    <a:pt x="49054" y="57585"/>
                  </a:cubicBezTo>
                  <a:cubicBezTo>
                    <a:pt x="36103" y="58347"/>
                    <a:pt x="25438" y="67104"/>
                    <a:pt x="15155" y="75861"/>
                  </a:cubicBezTo>
                  <a:cubicBezTo>
                    <a:pt x="14393" y="76623"/>
                    <a:pt x="13250" y="77384"/>
                    <a:pt x="12489" y="78146"/>
                  </a:cubicBezTo>
                  <a:cubicBezTo>
                    <a:pt x="11346" y="79288"/>
                    <a:pt x="10584" y="79669"/>
                    <a:pt x="9822" y="80430"/>
                  </a:cubicBezTo>
                  <a:lnTo>
                    <a:pt x="9822" y="80430"/>
                  </a:lnTo>
                  <a:close/>
                </a:path>
              </a:pathLst>
            </a:custGeom>
            <a:solidFill>
              <a:srgbClr val="000000"/>
            </a:solidFill>
            <a:ln w="3806" cap="flat">
              <a:noFill/>
              <a:prstDash val="solid"/>
              <a:miter/>
            </a:ln>
          </p:spPr>
          <p:txBody>
            <a:bodyPr rtlCol="0" anchor="ctr"/>
            <a:lstStyle/>
            <a:p>
              <a:endParaRPr lang="fr-FR"/>
            </a:p>
          </p:txBody>
        </p:sp>
        <p:sp>
          <p:nvSpPr>
            <p:cNvPr id="1900" name="Forme libre 1899">
              <a:extLst>
                <a:ext uri="{FF2B5EF4-FFF2-40B4-BE49-F238E27FC236}">
                  <a16:creationId xmlns:a16="http://schemas.microsoft.com/office/drawing/2014/main" id="{1118D491-958F-254E-AB80-1E899D291A06}"/>
                </a:ext>
              </a:extLst>
            </p:cNvPr>
            <p:cNvSpPr/>
            <p:nvPr/>
          </p:nvSpPr>
          <p:spPr>
            <a:xfrm>
              <a:off x="8257024" y="4745192"/>
              <a:ext cx="112144" cy="68130"/>
            </a:xfrm>
            <a:custGeom>
              <a:avLst/>
              <a:gdLst>
                <a:gd name="connsiteX0" fmla="*/ 78782 w 112144"/>
                <a:gd name="connsiteY0" fmla="*/ 69700 h 68130"/>
                <a:gd name="connsiteX1" fmla="*/ 2225 w 112144"/>
                <a:gd name="connsiteY1" fmla="*/ 3830 h 68130"/>
                <a:gd name="connsiteX2" fmla="*/ 111919 w 112144"/>
                <a:gd name="connsiteY2" fmla="*/ 28198 h 68130"/>
                <a:gd name="connsiteX3" fmla="*/ 111919 w 112144"/>
                <a:gd name="connsiteY3" fmla="*/ 28198 h 68130"/>
                <a:gd name="connsiteX4" fmla="*/ 78782 w 112144"/>
                <a:gd name="connsiteY4" fmla="*/ 69700 h 68130"/>
                <a:gd name="connsiteX5" fmla="*/ 78782 w 112144"/>
                <a:gd name="connsiteY5" fmla="*/ 69700 h 6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144" h="68130">
                  <a:moveTo>
                    <a:pt x="78782" y="69700"/>
                  </a:moveTo>
                  <a:cubicBezTo>
                    <a:pt x="37266" y="67415"/>
                    <a:pt x="1082" y="26675"/>
                    <a:pt x="2225" y="3830"/>
                  </a:cubicBezTo>
                  <a:cubicBezTo>
                    <a:pt x="34981" y="-1501"/>
                    <a:pt x="76497" y="1545"/>
                    <a:pt x="111919" y="28198"/>
                  </a:cubicBezTo>
                  <a:lnTo>
                    <a:pt x="111919" y="28198"/>
                  </a:lnTo>
                  <a:cubicBezTo>
                    <a:pt x="119156" y="47235"/>
                    <a:pt x="110776" y="71223"/>
                    <a:pt x="78782" y="69700"/>
                  </a:cubicBezTo>
                  <a:lnTo>
                    <a:pt x="78782" y="69700"/>
                  </a:lnTo>
                  <a:close/>
                </a:path>
              </a:pathLst>
            </a:custGeom>
            <a:solidFill>
              <a:srgbClr val="FFFFFF"/>
            </a:solidFill>
            <a:ln w="3806" cap="flat">
              <a:noFill/>
              <a:prstDash val="solid"/>
              <a:miter/>
            </a:ln>
          </p:spPr>
          <p:txBody>
            <a:bodyPr rtlCol="0" anchor="ctr"/>
            <a:lstStyle/>
            <a:p>
              <a:endParaRPr lang="fr-FR"/>
            </a:p>
          </p:txBody>
        </p:sp>
        <p:sp>
          <p:nvSpPr>
            <p:cNvPr id="1901" name="Forme libre 1900">
              <a:extLst>
                <a:ext uri="{FF2B5EF4-FFF2-40B4-BE49-F238E27FC236}">
                  <a16:creationId xmlns:a16="http://schemas.microsoft.com/office/drawing/2014/main" id="{36C4B6CE-0FC3-78E0-B5F9-E303298CCBE1}"/>
                </a:ext>
              </a:extLst>
            </p:cNvPr>
            <p:cNvSpPr/>
            <p:nvPr/>
          </p:nvSpPr>
          <p:spPr>
            <a:xfrm>
              <a:off x="8255086" y="4743910"/>
              <a:ext cx="116056" cy="71246"/>
            </a:xfrm>
            <a:custGeom>
              <a:avLst/>
              <a:gdLst>
                <a:gd name="connsiteX0" fmla="*/ 83768 w 116056"/>
                <a:gd name="connsiteY0" fmla="*/ 72885 h 71246"/>
                <a:gd name="connsiteX1" fmla="*/ 80721 w 116056"/>
                <a:gd name="connsiteY1" fmla="*/ 72885 h 71246"/>
                <a:gd name="connsiteX2" fmla="*/ 19399 w 116056"/>
                <a:gd name="connsiteY2" fmla="*/ 41663 h 71246"/>
                <a:gd name="connsiteX3" fmla="*/ 2259 w 116056"/>
                <a:gd name="connsiteY3" fmla="*/ 5492 h 71246"/>
                <a:gd name="connsiteX4" fmla="*/ 3782 w 116056"/>
                <a:gd name="connsiteY4" fmla="*/ 3969 h 71246"/>
                <a:gd name="connsiteX5" fmla="*/ 115000 w 116056"/>
                <a:gd name="connsiteY5" fmla="*/ 28718 h 71246"/>
                <a:gd name="connsiteX6" fmla="*/ 115762 w 116056"/>
                <a:gd name="connsiteY6" fmla="*/ 29479 h 71246"/>
                <a:gd name="connsiteX7" fmla="*/ 112715 w 116056"/>
                <a:gd name="connsiteY7" fmla="*/ 60701 h 71246"/>
                <a:gd name="connsiteX8" fmla="*/ 83768 w 116056"/>
                <a:gd name="connsiteY8" fmla="*/ 72885 h 71246"/>
                <a:gd name="connsiteX9" fmla="*/ 83768 w 116056"/>
                <a:gd name="connsiteY9" fmla="*/ 72885 h 71246"/>
                <a:gd name="connsiteX10" fmla="*/ 81102 w 116056"/>
                <a:gd name="connsiteY10" fmla="*/ 69077 h 71246"/>
                <a:gd name="connsiteX11" fmla="*/ 109668 w 116056"/>
                <a:gd name="connsiteY11" fmla="*/ 58416 h 71246"/>
                <a:gd name="connsiteX12" fmla="*/ 112334 w 116056"/>
                <a:gd name="connsiteY12" fmla="*/ 30621 h 71246"/>
                <a:gd name="connsiteX13" fmla="*/ 6068 w 116056"/>
                <a:gd name="connsiteY13" fmla="*/ 6634 h 71246"/>
                <a:gd name="connsiteX14" fmla="*/ 22446 w 116056"/>
                <a:gd name="connsiteY14" fmla="*/ 38998 h 71246"/>
                <a:gd name="connsiteX15" fmla="*/ 81102 w 116056"/>
                <a:gd name="connsiteY15" fmla="*/ 69077 h 71246"/>
                <a:gd name="connsiteX16" fmla="*/ 81102 w 116056"/>
                <a:gd name="connsiteY16" fmla="*/ 69077 h 71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056" h="71246">
                  <a:moveTo>
                    <a:pt x="83768" y="72885"/>
                  </a:moveTo>
                  <a:cubicBezTo>
                    <a:pt x="82625" y="72885"/>
                    <a:pt x="81864" y="72885"/>
                    <a:pt x="80721" y="72885"/>
                  </a:cubicBezTo>
                  <a:cubicBezTo>
                    <a:pt x="59391" y="71742"/>
                    <a:pt x="36538" y="59939"/>
                    <a:pt x="19399" y="41663"/>
                  </a:cubicBezTo>
                  <a:cubicBezTo>
                    <a:pt x="7972" y="29098"/>
                    <a:pt x="1497" y="15391"/>
                    <a:pt x="2259" y="5492"/>
                  </a:cubicBezTo>
                  <a:cubicBezTo>
                    <a:pt x="2259" y="4731"/>
                    <a:pt x="3021" y="3969"/>
                    <a:pt x="3782" y="3969"/>
                  </a:cubicBezTo>
                  <a:cubicBezTo>
                    <a:pt x="27778" y="-219"/>
                    <a:pt x="73865" y="-2123"/>
                    <a:pt x="115000" y="28718"/>
                  </a:cubicBezTo>
                  <a:cubicBezTo>
                    <a:pt x="115381" y="29098"/>
                    <a:pt x="115381" y="29098"/>
                    <a:pt x="115762" y="29479"/>
                  </a:cubicBezTo>
                  <a:cubicBezTo>
                    <a:pt x="119952" y="40902"/>
                    <a:pt x="118809" y="52324"/>
                    <a:pt x="112715" y="60701"/>
                  </a:cubicBezTo>
                  <a:cubicBezTo>
                    <a:pt x="108145" y="66031"/>
                    <a:pt x="99765" y="72885"/>
                    <a:pt x="83768" y="72885"/>
                  </a:cubicBezTo>
                  <a:lnTo>
                    <a:pt x="83768" y="72885"/>
                  </a:lnTo>
                  <a:close/>
                  <a:moveTo>
                    <a:pt x="81102" y="69077"/>
                  </a:moveTo>
                  <a:cubicBezTo>
                    <a:pt x="94052" y="69839"/>
                    <a:pt x="103955" y="66031"/>
                    <a:pt x="109668" y="58416"/>
                  </a:cubicBezTo>
                  <a:cubicBezTo>
                    <a:pt x="115000" y="51182"/>
                    <a:pt x="116143" y="40902"/>
                    <a:pt x="112334" y="30621"/>
                  </a:cubicBezTo>
                  <a:cubicBezTo>
                    <a:pt x="73484" y="1685"/>
                    <a:pt x="29683" y="2827"/>
                    <a:pt x="6068" y="6634"/>
                  </a:cubicBezTo>
                  <a:cubicBezTo>
                    <a:pt x="6448" y="15772"/>
                    <a:pt x="12543" y="27956"/>
                    <a:pt x="22446" y="38998"/>
                  </a:cubicBezTo>
                  <a:cubicBezTo>
                    <a:pt x="38443" y="56893"/>
                    <a:pt x="60534" y="67935"/>
                    <a:pt x="81102" y="69077"/>
                  </a:cubicBezTo>
                  <a:lnTo>
                    <a:pt x="81102" y="69077"/>
                  </a:lnTo>
                  <a:close/>
                </a:path>
              </a:pathLst>
            </a:custGeom>
            <a:solidFill>
              <a:srgbClr val="000000"/>
            </a:solidFill>
            <a:ln w="3806" cap="flat">
              <a:noFill/>
              <a:prstDash val="solid"/>
              <a:miter/>
            </a:ln>
          </p:spPr>
          <p:txBody>
            <a:bodyPr rtlCol="0" anchor="ctr"/>
            <a:lstStyle/>
            <a:p>
              <a:endParaRPr lang="fr-FR"/>
            </a:p>
          </p:txBody>
        </p:sp>
        <p:sp>
          <p:nvSpPr>
            <p:cNvPr id="1902" name="Forme libre 1901">
              <a:extLst>
                <a:ext uri="{FF2B5EF4-FFF2-40B4-BE49-F238E27FC236}">
                  <a16:creationId xmlns:a16="http://schemas.microsoft.com/office/drawing/2014/main" id="{CBC6974A-6861-3C3F-B34F-C3E0BCE70B87}"/>
                </a:ext>
              </a:extLst>
            </p:cNvPr>
            <p:cNvSpPr/>
            <p:nvPr/>
          </p:nvSpPr>
          <p:spPr>
            <a:xfrm>
              <a:off x="8277238" y="4608055"/>
              <a:ext cx="143203" cy="175880"/>
            </a:xfrm>
            <a:custGeom>
              <a:avLst/>
              <a:gdLst>
                <a:gd name="connsiteX0" fmla="*/ 2208 w 143203"/>
                <a:gd name="connsiteY0" fmla="*/ 158459 h 175880"/>
                <a:gd name="connsiteX1" fmla="*/ 64291 w 143203"/>
                <a:gd name="connsiteY1" fmla="*/ 26339 h 175880"/>
                <a:gd name="connsiteX2" fmla="*/ 142754 w 143203"/>
                <a:gd name="connsiteY2" fmla="*/ 39665 h 175880"/>
                <a:gd name="connsiteX3" fmla="*/ 75337 w 143203"/>
                <a:gd name="connsiteY3" fmla="*/ 121907 h 175880"/>
                <a:gd name="connsiteX4" fmla="*/ 66958 w 143203"/>
                <a:gd name="connsiteY4" fmla="*/ 177497 h 175880"/>
                <a:gd name="connsiteX5" fmla="*/ 2208 w 143203"/>
                <a:gd name="connsiteY5" fmla="*/ 158459 h 175880"/>
                <a:gd name="connsiteX6" fmla="*/ 2208 w 143203"/>
                <a:gd name="connsiteY6" fmla="*/ 158459 h 17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3203" h="175880">
                  <a:moveTo>
                    <a:pt x="2208" y="158459"/>
                  </a:moveTo>
                  <a:cubicBezTo>
                    <a:pt x="2208" y="158459"/>
                    <a:pt x="57436" y="43092"/>
                    <a:pt x="64291" y="26339"/>
                  </a:cubicBezTo>
                  <a:cubicBezTo>
                    <a:pt x="73814" y="3113"/>
                    <a:pt x="129042" y="-20493"/>
                    <a:pt x="142754" y="39665"/>
                  </a:cubicBezTo>
                  <a:cubicBezTo>
                    <a:pt x="156465" y="98301"/>
                    <a:pt x="114568" y="129522"/>
                    <a:pt x="75337" y="121907"/>
                  </a:cubicBezTo>
                  <a:lnTo>
                    <a:pt x="66958" y="177497"/>
                  </a:lnTo>
                  <a:lnTo>
                    <a:pt x="2208" y="158459"/>
                  </a:lnTo>
                  <a:lnTo>
                    <a:pt x="2208" y="158459"/>
                  </a:lnTo>
                  <a:close/>
                </a:path>
              </a:pathLst>
            </a:custGeom>
            <a:solidFill>
              <a:srgbClr val="FFFFFF"/>
            </a:solidFill>
            <a:ln w="3806" cap="flat">
              <a:noFill/>
              <a:prstDash val="solid"/>
              <a:miter/>
            </a:ln>
          </p:spPr>
          <p:txBody>
            <a:bodyPr rtlCol="0" anchor="ctr"/>
            <a:lstStyle/>
            <a:p>
              <a:endParaRPr lang="fr-FR"/>
            </a:p>
          </p:txBody>
        </p:sp>
        <p:sp>
          <p:nvSpPr>
            <p:cNvPr id="1903" name="Forme libre 1902">
              <a:extLst>
                <a:ext uri="{FF2B5EF4-FFF2-40B4-BE49-F238E27FC236}">
                  <a16:creationId xmlns:a16="http://schemas.microsoft.com/office/drawing/2014/main" id="{292A6D69-2467-ED13-DFC0-4DE12FA85080}"/>
                </a:ext>
              </a:extLst>
            </p:cNvPr>
            <p:cNvSpPr/>
            <p:nvPr/>
          </p:nvSpPr>
          <p:spPr>
            <a:xfrm>
              <a:off x="8275945" y="4605190"/>
              <a:ext cx="147199" cy="180268"/>
            </a:xfrm>
            <a:custGeom>
              <a:avLst/>
              <a:gdLst>
                <a:gd name="connsiteX0" fmla="*/ 69012 w 147199"/>
                <a:gd name="connsiteY0" fmla="*/ 181885 h 180268"/>
                <a:gd name="connsiteX1" fmla="*/ 67107 w 147199"/>
                <a:gd name="connsiteY1" fmla="*/ 179981 h 180268"/>
                <a:gd name="connsiteX2" fmla="*/ 67107 w 147199"/>
                <a:gd name="connsiteY2" fmla="*/ 179600 h 180268"/>
                <a:gd name="connsiteX3" fmla="*/ 75487 w 147199"/>
                <a:gd name="connsiteY3" fmla="*/ 124011 h 180268"/>
                <a:gd name="connsiteX4" fmla="*/ 77392 w 147199"/>
                <a:gd name="connsiteY4" fmla="*/ 122488 h 180268"/>
                <a:gd name="connsiteX5" fmla="*/ 77392 w 147199"/>
                <a:gd name="connsiteY5" fmla="*/ 122488 h 180268"/>
                <a:gd name="connsiteX6" fmla="*/ 128811 w 147199"/>
                <a:gd name="connsiteY6" fmla="*/ 106877 h 180268"/>
                <a:gd name="connsiteX7" fmla="*/ 142523 w 147199"/>
                <a:gd name="connsiteY7" fmla="*/ 42150 h 180268"/>
                <a:gd name="connsiteX8" fmla="*/ 109385 w 147199"/>
                <a:gd name="connsiteY8" fmla="*/ 5598 h 180268"/>
                <a:gd name="connsiteX9" fmla="*/ 67488 w 147199"/>
                <a:gd name="connsiteY9" fmla="*/ 28823 h 180268"/>
                <a:gd name="connsiteX10" fmla="*/ 5405 w 147199"/>
                <a:gd name="connsiteY10" fmla="*/ 160943 h 180268"/>
                <a:gd name="connsiteX11" fmla="*/ 3119 w 147199"/>
                <a:gd name="connsiteY11" fmla="*/ 161705 h 180268"/>
                <a:gd name="connsiteX12" fmla="*/ 2357 w 147199"/>
                <a:gd name="connsiteY12" fmla="*/ 159420 h 180268"/>
                <a:gd name="connsiteX13" fmla="*/ 64441 w 147199"/>
                <a:gd name="connsiteY13" fmla="*/ 27300 h 180268"/>
                <a:gd name="connsiteX14" fmla="*/ 110147 w 147199"/>
                <a:gd name="connsiteY14" fmla="*/ 1790 h 180268"/>
                <a:gd name="connsiteX15" fmla="*/ 146712 w 147199"/>
                <a:gd name="connsiteY15" fmla="*/ 41007 h 180268"/>
                <a:gd name="connsiteX16" fmla="*/ 132238 w 147199"/>
                <a:gd name="connsiteY16" fmla="*/ 108781 h 180268"/>
                <a:gd name="connsiteX17" fmla="*/ 79296 w 147199"/>
                <a:gd name="connsiteY17" fmla="*/ 125534 h 180268"/>
                <a:gd name="connsiteX18" fmla="*/ 71297 w 147199"/>
                <a:gd name="connsiteY18" fmla="*/ 179219 h 180268"/>
                <a:gd name="connsiteX19" fmla="*/ 69012 w 147199"/>
                <a:gd name="connsiteY19" fmla="*/ 181885 h 180268"/>
                <a:gd name="connsiteX20" fmla="*/ 69012 w 147199"/>
                <a:gd name="connsiteY20" fmla="*/ 181885 h 18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199" h="180268">
                  <a:moveTo>
                    <a:pt x="69012" y="181885"/>
                  </a:moveTo>
                  <a:cubicBezTo>
                    <a:pt x="67869" y="181885"/>
                    <a:pt x="67107" y="181123"/>
                    <a:pt x="67107" y="179981"/>
                  </a:cubicBezTo>
                  <a:cubicBezTo>
                    <a:pt x="67107" y="179981"/>
                    <a:pt x="67107" y="179981"/>
                    <a:pt x="67107" y="179600"/>
                  </a:cubicBezTo>
                  <a:lnTo>
                    <a:pt x="75487" y="124011"/>
                  </a:lnTo>
                  <a:cubicBezTo>
                    <a:pt x="75487" y="122868"/>
                    <a:pt x="76630" y="122488"/>
                    <a:pt x="77392" y="122488"/>
                  </a:cubicBezTo>
                  <a:cubicBezTo>
                    <a:pt x="77392" y="122488"/>
                    <a:pt x="77392" y="122488"/>
                    <a:pt x="77392" y="122488"/>
                  </a:cubicBezTo>
                  <a:cubicBezTo>
                    <a:pt x="96436" y="126295"/>
                    <a:pt x="115861" y="120584"/>
                    <a:pt x="128811" y="106877"/>
                  </a:cubicBezTo>
                  <a:cubicBezTo>
                    <a:pt x="143665" y="91647"/>
                    <a:pt x="148617" y="68802"/>
                    <a:pt x="142523" y="42150"/>
                  </a:cubicBezTo>
                  <a:cubicBezTo>
                    <a:pt x="136047" y="13593"/>
                    <a:pt x="120812" y="6740"/>
                    <a:pt x="109385" y="5598"/>
                  </a:cubicBezTo>
                  <a:cubicBezTo>
                    <a:pt x="91484" y="4075"/>
                    <a:pt x="72440" y="16639"/>
                    <a:pt x="67488" y="28823"/>
                  </a:cubicBezTo>
                  <a:cubicBezTo>
                    <a:pt x="60633" y="45196"/>
                    <a:pt x="5785" y="159801"/>
                    <a:pt x="5405" y="160943"/>
                  </a:cubicBezTo>
                  <a:cubicBezTo>
                    <a:pt x="5024" y="161705"/>
                    <a:pt x="3881" y="162086"/>
                    <a:pt x="3119" y="161705"/>
                  </a:cubicBezTo>
                  <a:cubicBezTo>
                    <a:pt x="2357" y="161324"/>
                    <a:pt x="1976" y="160182"/>
                    <a:pt x="2357" y="159420"/>
                  </a:cubicBezTo>
                  <a:cubicBezTo>
                    <a:pt x="2738" y="158278"/>
                    <a:pt x="57585" y="43672"/>
                    <a:pt x="64441" y="27300"/>
                  </a:cubicBezTo>
                  <a:cubicBezTo>
                    <a:pt x="70155" y="13974"/>
                    <a:pt x="90341" y="-114"/>
                    <a:pt x="110147" y="1790"/>
                  </a:cubicBezTo>
                  <a:cubicBezTo>
                    <a:pt x="120431" y="2552"/>
                    <a:pt x="139095" y="9024"/>
                    <a:pt x="146712" y="41007"/>
                  </a:cubicBezTo>
                  <a:cubicBezTo>
                    <a:pt x="153187" y="68421"/>
                    <a:pt x="147855" y="92789"/>
                    <a:pt x="132238" y="108781"/>
                  </a:cubicBezTo>
                  <a:cubicBezTo>
                    <a:pt x="118527" y="122868"/>
                    <a:pt x="99102" y="128960"/>
                    <a:pt x="79296" y="125534"/>
                  </a:cubicBezTo>
                  <a:lnTo>
                    <a:pt x="71297" y="179219"/>
                  </a:lnTo>
                  <a:cubicBezTo>
                    <a:pt x="70535" y="181504"/>
                    <a:pt x="69774" y="181885"/>
                    <a:pt x="69012" y="181885"/>
                  </a:cubicBezTo>
                  <a:lnTo>
                    <a:pt x="69012" y="181885"/>
                  </a:lnTo>
                  <a:close/>
                </a:path>
              </a:pathLst>
            </a:custGeom>
            <a:solidFill>
              <a:srgbClr val="000000"/>
            </a:solidFill>
            <a:ln w="3806" cap="flat">
              <a:noFill/>
              <a:prstDash val="solid"/>
              <a:miter/>
            </a:ln>
          </p:spPr>
          <p:txBody>
            <a:bodyPr rtlCol="0" anchor="ctr"/>
            <a:lstStyle/>
            <a:p>
              <a:endParaRPr lang="fr-FR"/>
            </a:p>
          </p:txBody>
        </p:sp>
        <p:sp>
          <p:nvSpPr>
            <p:cNvPr id="1904" name="Forme libre 1903">
              <a:extLst>
                <a:ext uri="{FF2B5EF4-FFF2-40B4-BE49-F238E27FC236}">
                  <a16:creationId xmlns:a16="http://schemas.microsoft.com/office/drawing/2014/main" id="{33262416-B1C5-5C47-47DF-7E235332D585}"/>
                </a:ext>
              </a:extLst>
            </p:cNvPr>
            <p:cNvSpPr/>
            <p:nvPr/>
          </p:nvSpPr>
          <p:spPr>
            <a:xfrm rot="-4717454">
              <a:off x="8409822" y="4662460"/>
              <a:ext cx="19040" cy="34277"/>
            </a:xfrm>
            <a:custGeom>
              <a:avLst/>
              <a:gdLst>
                <a:gd name="connsiteX0" fmla="*/ 21266 w 19040"/>
                <a:gd name="connsiteY0" fmla="*/ 18751 h 34277"/>
                <a:gd name="connsiteX1" fmla="*/ 11746 w 19040"/>
                <a:gd name="connsiteY1" fmla="*/ 35890 h 34277"/>
                <a:gd name="connsiteX2" fmla="*/ 2226 w 19040"/>
                <a:gd name="connsiteY2" fmla="*/ 18751 h 34277"/>
                <a:gd name="connsiteX3" fmla="*/ 11746 w 19040"/>
                <a:gd name="connsiteY3" fmla="*/ 1612 h 34277"/>
                <a:gd name="connsiteX4" fmla="*/ 21266 w 19040"/>
                <a:gd name="connsiteY4" fmla="*/ 18751 h 3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0" h="34277">
                  <a:moveTo>
                    <a:pt x="21266" y="18751"/>
                  </a:moveTo>
                  <a:cubicBezTo>
                    <a:pt x="21266" y="28216"/>
                    <a:pt x="17004" y="35890"/>
                    <a:pt x="11746" y="35890"/>
                  </a:cubicBezTo>
                  <a:cubicBezTo>
                    <a:pt x="6488" y="35890"/>
                    <a:pt x="2226" y="28216"/>
                    <a:pt x="2226" y="18751"/>
                  </a:cubicBezTo>
                  <a:cubicBezTo>
                    <a:pt x="2226" y="9285"/>
                    <a:pt x="6488" y="1612"/>
                    <a:pt x="11746" y="1612"/>
                  </a:cubicBezTo>
                  <a:cubicBezTo>
                    <a:pt x="17004" y="1612"/>
                    <a:pt x="21266" y="9285"/>
                    <a:pt x="21266" y="18751"/>
                  </a:cubicBezTo>
                  <a:close/>
                </a:path>
              </a:pathLst>
            </a:custGeom>
            <a:solidFill>
              <a:srgbClr val="FFFFFF"/>
            </a:solidFill>
            <a:ln w="3807" cap="flat">
              <a:noFill/>
              <a:prstDash val="solid"/>
              <a:miter/>
            </a:ln>
          </p:spPr>
          <p:txBody>
            <a:bodyPr rtlCol="0" anchor="ctr"/>
            <a:lstStyle/>
            <a:p>
              <a:endParaRPr lang="fr-FR"/>
            </a:p>
          </p:txBody>
        </p:sp>
        <p:sp>
          <p:nvSpPr>
            <p:cNvPr id="1905" name="Forme libre 1904">
              <a:extLst>
                <a:ext uri="{FF2B5EF4-FFF2-40B4-BE49-F238E27FC236}">
                  <a16:creationId xmlns:a16="http://schemas.microsoft.com/office/drawing/2014/main" id="{4ADEDC53-62B7-7C83-8DEE-FE4C38E70ECE}"/>
                </a:ext>
              </a:extLst>
            </p:cNvPr>
            <p:cNvSpPr/>
            <p:nvPr/>
          </p:nvSpPr>
          <p:spPr>
            <a:xfrm>
              <a:off x="8400832" y="4668259"/>
              <a:ext cx="36959" cy="23153"/>
            </a:xfrm>
            <a:custGeom>
              <a:avLst/>
              <a:gdLst>
                <a:gd name="connsiteX0" fmla="*/ 24891 w 36959"/>
                <a:gd name="connsiteY0" fmla="*/ 24766 h 23153"/>
                <a:gd name="connsiteX1" fmla="*/ 18796 w 36959"/>
                <a:gd name="connsiteY1" fmla="*/ 24005 h 23153"/>
                <a:gd name="connsiteX2" fmla="*/ 6608 w 36959"/>
                <a:gd name="connsiteY2" fmla="*/ 18674 h 23153"/>
                <a:gd name="connsiteX3" fmla="*/ 2419 w 36959"/>
                <a:gd name="connsiteY3" fmla="*/ 9536 h 23153"/>
                <a:gd name="connsiteX4" fmla="*/ 9655 w 36959"/>
                <a:gd name="connsiteY4" fmla="*/ 2683 h 23153"/>
                <a:gd name="connsiteX5" fmla="*/ 22986 w 36959"/>
                <a:gd name="connsiteY5" fmla="*/ 2302 h 23153"/>
                <a:gd name="connsiteX6" fmla="*/ 38983 w 36959"/>
                <a:gd name="connsiteY6" fmla="*/ 17151 h 23153"/>
                <a:gd name="connsiteX7" fmla="*/ 24891 w 36959"/>
                <a:gd name="connsiteY7" fmla="*/ 24766 h 23153"/>
                <a:gd name="connsiteX8" fmla="*/ 24891 w 36959"/>
                <a:gd name="connsiteY8" fmla="*/ 24766 h 23153"/>
                <a:gd name="connsiteX9" fmla="*/ 16892 w 36959"/>
                <a:gd name="connsiteY9" fmla="*/ 4967 h 23153"/>
                <a:gd name="connsiteX10" fmla="*/ 10798 w 36959"/>
                <a:gd name="connsiteY10" fmla="*/ 5729 h 23153"/>
                <a:gd name="connsiteX11" fmla="*/ 5847 w 36959"/>
                <a:gd name="connsiteY11" fmla="*/ 9917 h 23153"/>
                <a:gd name="connsiteX12" fmla="*/ 8893 w 36959"/>
                <a:gd name="connsiteY12" fmla="*/ 15628 h 23153"/>
                <a:gd name="connsiteX13" fmla="*/ 19178 w 36959"/>
                <a:gd name="connsiteY13" fmla="*/ 20197 h 23153"/>
                <a:gd name="connsiteX14" fmla="*/ 35555 w 36959"/>
                <a:gd name="connsiteY14" fmla="*/ 15628 h 23153"/>
                <a:gd name="connsiteX15" fmla="*/ 22224 w 36959"/>
                <a:gd name="connsiteY15" fmla="*/ 4967 h 23153"/>
                <a:gd name="connsiteX16" fmla="*/ 16892 w 36959"/>
                <a:gd name="connsiteY16" fmla="*/ 4967 h 23153"/>
                <a:gd name="connsiteX17" fmla="*/ 16892 w 36959"/>
                <a:gd name="connsiteY17" fmla="*/ 4967 h 23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959" h="23153">
                  <a:moveTo>
                    <a:pt x="24891" y="24766"/>
                  </a:moveTo>
                  <a:cubicBezTo>
                    <a:pt x="22986" y="24766"/>
                    <a:pt x="20701" y="24385"/>
                    <a:pt x="18796" y="24005"/>
                  </a:cubicBezTo>
                  <a:cubicBezTo>
                    <a:pt x="14226" y="22862"/>
                    <a:pt x="9655" y="20959"/>
                    <a:pt x="6608" y="18674"/>
                  </a:cubicBezTo>
                  <a:cubicBezTo>
                    <a:pt x="3180" y="16009"/>
                    <a:pt x="1657" y="12582"/>
                    <a:pt x="2419" y="9536"/>
                  </a:cubicBezTo>
                  <a:cubicBezTo>
                    <a:pt x="3180" y="6490"/>
                    <a:pt x="5847" y="3825"/>
                    <a:pt x="9655" y="2683"/>
                  </a:cubicBezTo>
                  <a:cubicBezTo>
                    <a:pt x="13464" y="1540"/>
                    <a:pt x="18035" y="1160"/>
                    <a:pt x="22986" y="2302"/>
                  </a:cubicBezTo>
                  <a:cubicBezTo>
                    <a:pt x="33270" y="4206"/>
                    <a:pt x="40507" y="11059"/>
                    <a:pt x="38983" y="17151"/>
                  </a:cubicBezTo>
                  <a:cubicBezTo>
                    <a:pt x="38222" y="21720"/>
                    <a:pt x="32508" y="24766"/>
                    <a:pt x="24891" y="24766"/>
                  </a:cubicBezTo>
                  <a:lnTo>
                    <a:pt x="24891" y="24766"/>
                  </a:lnTo>
                  <a:close/>
                  <a:moveTo>
                    <a:pt x="16892" y="4967"/>
                  </a:moveTo>
                  <a:cubicBezTo>
                    <a:pt x="14607" y="4967"/>
                    <a:pt x="12702" y="5348"/>
                    <a:pt x="10798" y="5729"/>
                  </a:cubicBezTo>
                  <a:cubicBezTo>
                    <a:pt x="8132" y="6490"/>
                    <a:pt x="6227" y="8013"/>
                    <a:pt x="5847" y="9917"/>
                  </a:cubicBezTo>
                  <a:cubicBezTo>
                    <a:pt x="5465" y="11821"/>
                    <a:pt x="6608" y="13724"/>
                    <a:pt x="8893" y="15628"/>
                  </a:cubicBezTo>
                  <a:cubicBezTo>
                    <a:pt x="11560" y="17913"/>
                    <a:pt x="14987" y="19436"/>
                    <a:pt x="19178" y="20197"/>
                  </a:cubicBezTo>
                  <a:cubicBezTo>
                    <a:pt x="27938" y="22101"/>
                    <a:pt x="34794" y="19436"/>
                    <a:pt x="35555" y="15628"/>
                  </a:cubicBezTo>
                  <a:cubicBezTo>
                    <a:pt x="36317" y="11821"/>
                    <a:pt x="30985" y="6871"/>
                    <a:pt x="22224" y="4967"/>
                  </a:cubicBezTo>
                  <a:cubicBezTo>
                    <a:pt x="20701" y="5348"/>
                    <a:pt x="18796" y="4967"/>
                    <a:pt x="16892" y="4967"/>
                  </a:cubicBezTo>
                  <a:lnTo>
                    <a:pt x="16892" y="4967"/>
                  </a:lnTo>
                  <a:close/>
                </a:path>
              </a:pathLst>
            </a:custGeom>
            <a:solidFill>
              <a:srgbClr val="000000"/>
            </a:solidFill>
            <a:ln w="3806" cap="flat">
              <a:noFill/>
              <a:prstDash val="solid"/>
              <a:miter/>
            </a:ln>
          </p:spPr>
          <p:txBody>
            <a:bodyPr rtlCol="0" anchor="ctr"/>
            <a:lstStyle/>
            <a:p>
              <a:endParaRPr lang="fr-FR"/>
            </a:p>
          </p:txBody>
        </p:sp>
        <p:sp>
          <p:nvSpPr>
            <p:cNvPr id="1906" name="Forme libre 1905">
              <a:extLst>
                <a:ext uri="{FF2B5EF4-FFF2-40B4-BE49-F238E27FC236}">
                  <a16:creationId xmlns:a16="http://schemas.microsoft.com/office/drawing/2014/main" id="{193DBEC4-04BC-EFE1-DB1E-E62C51C74BDC}"/>
                </a:ext>
              </a:extLst>
            </p:cNvPr>
            <p:cNvSpPr/>
            <p:nvPr/>
          </p:nvSpPr>
          <p:spPr>
            <a:xfrm rot="-4717454">
              <a:off x="8361019" y="4650568"/>
              <a:ext cx="19040" cy="34277"/>
            </a:xfrm>
            <a:custGeom>
              <a:avLst/>
              <a:gdLst>
                <a:gd name="connsiteX0" fmla="*/ 21254 w 19040"/>
                <a:gd name="connsiteY0" fmla="*/ 18748 h 34277"/>
                <a:gd name="connsiteX1" fmla="*/ 11734 w 19040"/>
                <a:gd name="connsiteY1" fmla="*/ 35886 h 34277"/>
                <a:gd name="connsiteX2" fmla="*/ 2213 w 19040"/>
                <a:gd name="connsiteY2" fmla="*/ 18748 h 34277"/>
                <a:gd name="connsiteX3" fmla="*/ 11734 w 19040"/>
                <a:gd name="connsiteY3" fmla="*/ 1609 h 34277"/>
                <a:gd name="connsiteX4" fmla="*/ 21254 w 19040"/>
                <a:gd name="connsiteY4" fmla="*/ 18748 h 34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0" h="34277">
                  <a:moveTo>
                    <a:pt x="21254" y="18748"/>
                  </a:moveTo>
                  <a:cubicBezTo>
                    <a:pt x="21254" y="28213"/>
                    <a:pt x="16991" y="35886"/>
                    <a:pt x="11734" y="35886"/>
                  </a:cubicBezTo>
                  <a:cubicBezTo>
                    <a:pt x="6476" y="35886"/>
                    <a:pt x="2213" y="28213"/>
                    <a:pt x="2213" y="18748"/>
                  </a:cubicBezTo>
                  <a:cubicBezTo>
                    <a:pt x="2213" y="9282"/>
                    <a:pt x="6476" y="1609"/>
                    <a:pt x="11734" y="1609"/>
                  </a:cubicBezTo>
                  <a:cubicBezTo>
                    <a:pt x="16991" y="1609"/>
                    <a:pt x="21254" y="9282"/>
                    <a:pt x="21254" y="18748"/>
                  </a:cubicBezTo>
                  <a:close/>
                </a:path>
              </a:pathLst>
            </a:custGeom>
            <a:solidFill>
              <a:srgbClr val="FFFFFF"/>
            </a:solidFill>
            <a:ln w="3807" cap="flat">
              <a:noFill/>
              <a:prstDash val="solid"/>
              <a:miter/>
            </a:ln>
          </p:spPr>
          <p:txBody>
            <a:bodyPr rtlCol="0" anchor="ctr"/>
            <a:lstStyle/>
            <a:p>
              <a:endParaRPr lang="fr-FR"/>
            </a:p>
          </p:txBody>
        </p:sp>
        <p:sp>
          <p:nvSpPr>
            <p:cNvPr id="1907" name="Forme libre 1906">
              <a:extLst>
                <a:ext uri="{FF2B5EF4-FFF2-40B4-BE49-F238E27FC236}">
                  <a16:creationId xmlns:a16="http://schemas.microsoft.com/office/drawing/2014/main" id="{FF02FEE9-80F0-D6E0-65C3-AF60A816B1FF}"/>
                </a:ext>
              </a:extLst>
            </p:cNvPr>
            <p:cNvSpPr/>
            <p:nvPr/>
          </p:nvSpPr>
          <p:spPr>
            <a:xfrm>
              <a:off x="8351698" y="4656456"/>
              <a:ext cx="48053" cy="44856"/>
            </a:xfrm>
            <a:custGeom>
              <a:avLst/>
              <a:gdLst>
                <a:gd name="connsiteX0" fmla="*/ 24879 w 48053"/>
                <a:gd name="connsiteY0" fmla="*/ 24766 h 44856"/>
                <a:gd name="connsiteX1" fmla="*/ 18785 w 48053"/>
                <a:gd name="connsiteY1" fmla="*/ 24004 h 44856"/>
                <a:gd name="connsiteX2" fmla="*/ 6597 w 48053"/>
                <a:gd name="connsiteY2" fmla="*/ 18674 h 44856"/>
                <a:gd name="connsiteX3" fmla="*/ 2407 w 48053"/>
                <a:gd name="connsiteY3" fmla="*/ 9536 h 44856"/>
                <a:gd name="connsiteX4" fmla="*/ 9644 w 48053"/>
                <a:gd name="connsiteY4" fmla="*/ 2682 h 44856"/>
                <a:gd name="connsiteX5" fmla="*/ 22975 w 48053"/>
                <a:gd name="connsiteY5" fmla="*/ 2302 h 44856"/>
                <a:gd name="connsiteX6" fmla="*/ 35163 w 48053"/>
                <a:gd name="connsiteY6" fmla="*/ 7632 h 44856"/>
                <a:gd name="connsiteX7" fmla="*/ 39352 w 48053"/>
                <a:gd name="connsiteY7" fmla="*/ 16770 h 44856"/>
                <a:gd name="connsiteX8" fmla="*/ 32116 w 48053"/>
                <a:gd name="connsiteY8" fmla="*/ 23624 h 44856"/>
                <a:gd name="connsiteX9" fmla="*/ 24879 w 48053"/>
                <a:gd name="connsiteY9" fmla="*/ 24766 h 44856"/>
                <a:gd name="connsiteX10" fmla="*/ 24879 w 48053"/>
                <a:gd name="connsiteY10" fmla="*/ 24766 h 44856"/>
                <a:gd name="connsiteX11" fmla="*/ 17261 w 48053"/>
                <a:gd name="connsiteY11" fmla="*/ 4967 h 44856"/>
                <a:gd name="connsiteX12" fmla="*/ 11167 w 48053"/>
                <a:gd name="connsiteY12" fmla="*/ 5728 h 44856"/>
                <a:gd name="connsiteX13" fmla="*/ 6216 w 48053"/>
                <a:gd name="connsiteY13" fmla="*/ 9917 h 44856"/>
                <a:gd name="connsiteX14" fmla="*/ 9263 w 48053"/>
                <a:gd name="connsiteY14" fmla="*/ 15628 h 44856"/>
                <a:gd name="connsiteX15" fmla="*/ 19547 w 48053"/>
                <a:gd name="connsiteY15" fmla="*/ 20197 h 44856"/>
                <a:gd name="connsiteX16" fmla="*/ 30973 w 48053"/>
                <a:gd name="connsiteY16" fmla="*/ 19816 h 44856"/>
                <a:gd name="connsiteX17" fmla="*/ 35925 w 48053"/>
                <a:gd name="connsiteY17" fmla="*/ 15628 h 44856"/>
                <a:gd name="connsiteX18" fmla="*/ 32878 w 48053"/>
                <a:gd name="connsiteY18" fmla="*/ 9917 h 44856"/>
                <a:gd name="connsiteX19" fmla="*/ 22594 w 48053"/>
                <a:gd name="connsiteY19" fmla="*/ 5348 h 44856"/>
                <a:gd name="connsiteX20" fmla="*/ 17261 w 48053"/>
                <a:gd name="connsiteY20" fmla="*/ 4967 h 44856"/>
                <a:gd name="connsiteX21" fmla="*/ 17261 w 48053"/>
                <a:gd name="connsiteY21" fmla="*/ 4967 h 44856"/>
                <a:gd name="connsiteX22" fmla="*/ 43543 w 48053"/>
                <a:gd name="connsiteY22" fmla="*/ 46469 h 44856"/>
                <a:gd name="connsiteX23" fmla="*/ 40495 w 48053"/>
                <a:gd name="connsiteY23" fmla="*/ 45326 h 44856"/>
                <a:gd name="connsiteX24" fmla="*/ 40115 w 48053"/>
                <a:gd name="connsiteY24" fmla="*/ 42661 h 44856"/>
                <a:gd name="connsiteX25" fmla="*/ 42781 w 48053"/>
                <a:gd name="connsiteY25" fmla="*/ 42280 h 44856"/>
                <a:gd name="connsiteX26" fmla="*/ 42781 w 48053"/>
                <a:gd name="connsiteY26" fmla="*/ 42280 h 44856"/>
                <a:gd name="connsiteX27" fmla="*/ 44304 w 48053"/>
                <a:gd name="connsiteY27" fmla="*/ 42280 h 44856"/>
                <a:gd name="connsiteX28" fmla="*/ 46589 w 48053"/>
                <a:gd name="connsiteY28" fmla="*/ 39996 h 44856"/>
                <a:gd name="connsiteX29" fmla="*/ 45447 w 48053"/>
                <a:gd name="connsiteY29" fmla="*/ 33142 h 44856"/>
                <a:gd name="connsiteX30" fmla="*/ 45066 w 48053"/>
                <a:gd name="connsiteY30" fmla="*/ 32381 h 44856"/>
                <a:gd name="connsiteX31" fmla="*/ 45066 w 48053"/>
                <a:gd name="connsiteY31" fmla="*/ 22481 h 44856"/>
                <a:gd name="connsiteX32" fmla="*/ 47351 w 48053"/>
                <a:gd name="connsiteY32" fmla="*/ 21720 h 44856"/>
                <a:gd name="connsiteX33" fmla="*/ 48113 w 48053"/>
                <a:gd name="connsiteY33" fmla="*/ 24004 h 44856"/>
                <a:gd name="connsiteX34" fmla="*/ 48494 w 48053"/>
                <a:gd name="connsiteY34" fmla="*/ 30858 h 44856"/>
                <a:gd name="connsiteX35" fmla="*/ 48875 w 48053"/>
                <a:gd name="connsiteY35" fmla="*/ 31619 h 44856"/>
                <a:gd name="connsiteX36" fmla="*/ 50017 w 48053"/>
                <a:gd name="connsiteY36" fmla="*/ 40377 h 44856"/>
                <a:gd name="connsiteX37" fmla="*/ 45447 w 48053"/>
                <a:gd name="connsiteY37" fmla="*/ 45326 h 44856"/>
                <a:gd name="connsiteX38" fmla="*/ 43543 w 48053"/>
                <a:gd name="connsiteY38" fmla="*/ 46469 h 44856"/>
                <a:gd name="connsiteX39" fmla="*/ 43543 w 48053"/>
                <a:gd name="connsiteY39" fmla="*/ 46469 h 4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053" h="44856">
                  <a:moveTo>
                    <a:pt x="24879" y="24766"/>
                  </a:moveTo>
                  <a:cubicBezTo>
                    <a:pt x="22975" y="24766"/>
                    <a:pt x="20690" y="24385"/>
                    <a:pt x="18785" y="24004"/>
                  </a:cubicBezTo>
                  <a:cubicBezTo>
                    <a:pt x="14214" y="22862"/>
                    <a:pt x="9644" y="20958"/>
                    <a:pt x="6597" y="18674"/>
                  </a:cubicBezTo>
                  <a:cubicBezTo>
                    <a:pt x="3169" y="16009"/>
                    <a:pt x="1645" y="12582"/>
                    <a:pt x="2407" y="9536"/>
                  </a:cubicBezTo>
                  <a:cubicBezTo>
                    <a:pt x="3169" y="6490"/>
                    <a:pt x="5835" y="3825"/>
                    <a:pt x="9644" y="2682"/>
                  </a:cubicBezTo>
                  <a:cubicBezTo>
                    <a:pt x="13453" y="1540"/>
                    <a:pt x="18023" y="1159"/>
                    <a:pt x="22975" y="2302"/>
                  </a:cubicBezTo>
                  <a:cubicBezTo>
                    <a:pt x="27545" y="3444"/>
                    <a:pt x="32116" y="5348"/>
                    <a:pt x="35163" y="7632"/>
                  </a:cubicBezTo>
                  <a:cubicBezTo>
                    <a:pt x="38591" y="10297"/>
                    <a:pt x="40115" y="13724"/>
                    <a:pt x="39352" y="16770"/>
                  </a:cubicBezTo>
                  <a:cubicBezTo>
                    <a:pt x="38591" y="19816"/>
                    <a:pt x="35925" y="22481"/>
                    <a:pt x="32116" y="23624"/>
                  </a:cubicBezTo>
                  <a:cubicBezTo>
                    <a:pt x="29830" y="24385"/>
                    <a:pt x="27545" y="24766"/>
                    <a:pt x="24879" y="24766"/>
                  </a:cubicBezTo>
                  <a:lnTo>
                    <a:pt x="24879" y="24766"/>
                  </a:lnTo>
                  <a:close/>
                  <a:moveTo>
                    <a:pt x="17261" y="4967"/>
                  </a:moveTo>
                  <a:cubicBezTo>
                    <a:pt x="14976" y="4967"/>
                    <a:pt x="13072" y="5348"/>
                    <a:pt x="11167" y="5728"/>
                  </a:cubicBezTo>
                  <a:cubicBezTo>
                    <a:pt x="8501" y="6490"/>
                    <a:pt x="6597" y="8013"/>
                    <a:pt x="6216" y="9917"/>
                  </a:cubicBezTo>
                  <a:cubicBezTo>
                    <a:pt x="5835" y="11820"/>
                    <a:pt x="6977" y="13724"/>
                    <a:pt x="9263" y="15628"/>
                  </a:cubicBezTo>
                  <a:cubicBezTo>
                    <a:pt x="11929" y="17912"/>
                    <a:pt x="15357" y="19435"/>
                    <a:pt x="19547" y="20197"/>
                  </a:cubicBezTo>
                  <a:cubicBezTo>
                    <a:pt x="23736" y="20958"/>
                    <a:pt x="27926" y="20958"/>
                    <a:pt x="30973" y="19816"/>
                  </a:cubicBezTo>
                  <a:cubicBezTo>
                    <a:pt x="33639" y="19055"/>
                    <a:pt x="35544" y="17532"/>
                    <a:pt x="35925" y="15628"/>
                  </a:cubicBezTo>
                  <a:cubicBezTo>
                    <a:pt x="36306" y="13724"/>
                    <a:pt x="35163" y="11820"/>
                    <a:pt x="32878" y="9917"/>
                  </a:cubicBezTo>
                  <a:cubicBezTo>
                    <a:pt x="30212" y="7632"/>
                    <a:pt x="26784" y="6109"/>
                    <a:pt x="22594" y="5348"/>
                  </a:cubicBezTo>
                  <a:cubicBezTo>
                    <a:pt x="21070" y="4967"/>
                    <a:pt x="19166" y="4967"/>
                    <a:pt x="17261" y="4967"/>
                  </a:cubicBezTo>
                  <a:lnTo>
                    <a:pt x="17261" y="4967"/>
                  </a:lnTo>
                  <a:close/>
                  <a:moveTo>
                    <a:pt x="43543" y="46469"/>
                  </a:moveTo>
                  <a:cubicBezTo>
                    <a:pt x="42400" y="46469"/>
                    <a:pt x="41257" y="46088"/>
                    <a:pt x="40495" y="45326"/>
                  </a:cubicBezTo>
                  <a:cubicBezTo>
                    <a:pt x="39734" y="44565"/>
                    <a:pt x="39734" y="43423"/>
                    <a:pt x="40115" y="42661"/>
                  </a:cubicBezTo>
                  <a:cubicBezTo>
                    <a:pt x="40876" y="41900"/>
                    <a:pt x="42019" y="41900"/>
                    <a:pt x="42781" y="42280"/>
                  </a:cubicBezTo>
                  <a:lnTo>
                    <a:pt x="42781" y="42280"/>
                  </a:lnTo>
                  <a:cubicBezTo>
                    <a:pt x="43161" y="42661"/>
                    <a:pt x="43543" y="42661"/>
                    <a:pt x="44304" y="42280"/>
                  </a:cubicBezTo>
                  <a:cubicBezTo>
                    <a:pt x="45447" y="41900"/>
                    <a:pt x="46209" y="41138"/>
                    <a:pt x="46589" y="39996"/>
                  </a:cubicBezTo>
                  <a:cubicBezTo>
                    <a:pt x="46970" y="38092"/>
                    <a:pt x="46209" y="35808"/>
                    <a:pt x="45447" y="33142"/>
                  </a:cubicBezTo>
                  <a:lnTo>
                    <a:pt x="45066" y="32381"/>
                  </a:lnTo>
                  <a:cubicBezTo>
                    <a:pt x="43923" y="29335"/>
                    <a:pt x="43161" y="25908"/>
                    <a:pt x="45066" y="22481"/>
                  </a:cubicBezTo>
                  <a:cubicBezTo>
                    <a:pt x="45447" y="21720"/>
                    <a:pt x="46589" y="21339"/>
                    <a:pt x="47351" y="21720"/>
                  </a:cubicBezTo>
                  <a:cubicBezTo>
                    <a:pt x="48113" y="22101"/>
                    <a:pt x="48494" y="23243"/>
                    <a:pt x="48113" y="24004"/>
                  </a:cubicBezTo>
                  <a:cubicBezTo>
                    <a:pt x="46970" y="25908"/>
                    <a:pt x="47732" y="28573"/>
                    <a:pt x="48494" y="30858"/>
                  </a:cubicBezTo>
                  <a:lnTo>
                    <a:pt x="48875" y="31619"/>
                  </a:lnTo>
                  <a:cubicBezTo>
                    <a:pt x="49637" y="34285"/>
                    <a:pt x="50779" y="37331"/>
                    <a:pt x="50017" y="40377"/>
                  </a:cubicBezTo>
                  <a:cubicBezTo>
                    <a:pt x="49637" y="42661"/>
                    <a:pt x="47732" y="44565"/>
                    <a:pt x="45447" y="45326"/>
                  </a:cubicBezTo>
                  <a:cubicBezTo>
                    <a:pt x="44685" y="46088"/>
                    <a:pt x="43923" y="46469"/>
                    <a:pt x="43543" y="46469"/>
                  </a:cubicBezTo>
                  <a:lnTo>
                    <a:pt x="43543" y="46469"/>
                  </a:lnTo>
                  <a:close/>
                </a:path>
              </a:pathLst>
            </a:custGeom>
            <a:solidFill>
              <a:srgbClr val="000000"/>
            </a:solidFill>
            <a:ln w="3806" cap="flat">
              <a:noFill/>
              <a:prstDash val="solid"/>
              <a:miter/>
            </a:ln>
          </p:spPr>
          <p:txBody>
            <a:bodyPr rtlCol="0" anchor="ctr"/>
            <a:lstStyle/>
            <a:p>
              <a:endParaRPr lang="fr-FR"/>
            </a:p>
          </p:txBody>
        </p:sp>
        <p:sp>
          <p:nvSpPr>
            <p:cNvPr id="1908" name="Forme libre 1907">
              <a:extLst>
                <a:ext uri="{FF2B5EF4-FFF2-40B4-BE49-F238E27FC236}">
                  <a16:creationId xmlns:a16="http://schemas.microsoft.com/office/drawing/2014/main" id="{153380D1-1288-4A11-0F9D-D9E76CA431E0}"/>
                </a:ext>
              </a:extLst>
            </p:cNvPr>
            <p:cNvSpPr/>
            <p:nvPr/>
          </p:nvSpPr>
          <p:spPr>
            <a:xfrm>
              <a:off x="8308420" y="4648935"/>
              <a:ext cx="22902" cy="32197"/>
            </a:xfrm>
            <a:custGeom>
              <a:avLst/>
              <a:gdLst>
                <a:gd name="connsiteX0" fmla="*/ 25103 w 22902"/>
                <a:gd name="connsiteY0" fmla="*/ 9819 h 32197"/>
                <a:gd name="connsiteX1" fmla="*/ 12534 w 22902"/>
                <a:gd name="connsiteY1" fmla="*/ 33806 h 32197"/>
                <a:gd name="connsiteX2" fmla="*/ 25103 w 22902"/>
                <a:gd name="connsiteY2" fmla="*/ 9819 h 32197"/>
              </a:gdLst>
              <a:ahLst/>
              <a:cxnLst>
                <a:cxn ang="0">
                  <a:pos x="connsiteX0" y="connsiteY0"/>
                </a:cxn>
                <a:cxn ang="0">
                  <a:pos x="connsiteX1" y="connsiteY1"/>
                </a:cxn>
                <a:cxn ang="0">
                  <a:pos x="connsiteX2" y="connsiteY2"/>
                </a:cxn>
              </a:cxnLst>
              <a:rect l="l" t="t" r="r" b="b"/>
              <a:pathLst>
                <a:path w="22902" h="32197">
                  <a:moveTo>
                    <a:pt x="25103" y="9819"/>
                  </a:moveTo>
                  <a:cubicBezTo>
                    <a:pt x="17485" y="-8457"/>
                    <a:pt x="-13747" y="5631"/>
                    <a:pt x="12534" y="33806"/>
                  </a:cubicBezTo>
                  <a:lnTo>
                    <a:pt x="25103" y="9819"/>
                  </a:lnTo>
                  <a:close/>
                </a:path>
              </a:pathLst>
            </a:custGeom>
            <a:solidFill>
              <a:srgbClr val="FFFFFF"/>
            </a:solidFill>
            <a:ln w="3806" cap="flat">
              <a:noFill/>
              <a:prstDash val="solid"/>
              <a:miter/>
            </a:ln>
          </p:spPr>
          <p:txBody>
            <a:bodyPr rtlCol="0" anchor="ctr"/>
            <a:lstStyle/>
            <a:p>
              <a:endParaRPr lang="fr-FR"/>
            </a:p>
          </p:txBody>
        </p:sp>
        <p:grpSp>
          <p:nvGrpSpPr>
            <p:cNvPr id="1909" name="Graphique 2">
              <a:extLst>
                <a:ext uri="{FF2B5EF4-FFF2-40B4-BE49-F238E27FC236}">
                  <a16:creationId xmlns:a16="http://schemas.microsoft.com/office/drawing/2014/main" id="{B25518D3-6120-5793-D548-389AB1CA4D6A}"/>
                </a:ext>
              </a:extLst>
            </p:cNvPr>
            <p:cNvGrpSpPr/>
            <p:nvPr/>
          </p:nvGrpSpPr>
          <p:grpSpPr>
            <a:xfrm>
              <a:off x="8304345" y="4571775"/>
              <a:ext cx="161532" cy="172181"/>
              <a:chOff x="8304345" y="4571775"/>
              <a:chExt cx="161532" cy="172181"/>
            </a:xfrm>
            <a:solidFill>
              <a:srgbClr val="000000"/>
            </a:solidFill>
          </p:grpSpPr>
          <p:sp>
            <p:nvSpPr>
              <p:cNvPr id="1910" name="Forme libre 1909">
                <a:extLst>
                  <a:ext uri="{FF2B5EF4-FFF2-40B4-BE49-F238E27FC236}">
                    <a16:creationId xmlns:a16="http://schemas.microsoft.com/office/drawing/2014/main" id="{882BEFF0-FFF4-6BA2-1CC3-583C4F9AFA26}"/>
                  </a:ext>
                </a:extLst>
              </p:cNvPr>
              <p:cNvSpPr/>
              <p:nvPr/>
            </p:nvSpPr>
            <p:spPr>
              <a:xfrm>
                <a:off x="8306734" y="4647210"/>
                <a:ext cx="23589" cy="34303"/>
              </a:xfrm>
              <a:custGeom>
                <a:avLst/>
                <a:gdLst>
                  <a:gd name="connsiteX0" fmla="*/ 13077 w 23589"/>
                  <a:gd name="connsiteY0" fmla="*/ 35912 h 34303"/>
                  <a:gd name="connsiteX1" fmla="*/ 11553 w 23589"/>
                  <a:gd name="connsiteY1" fmla="*/ 35150 h 34303"/>
                  <a:gd name="connsiteX2" fmla="*/ 3555 w 23589"/>
                  <a:gd name="connsiteY2" fmla="*/ 8117 h 34303"/>
                  <a:gd name="connsiteX3" fmla="*/ 14601 w 23589"/>
                  <a:gd name="connsiteY3" fmla="*/ 1644 h 34303"/>
                  <a:gd name="connsiteX4" fmla="*/ 25646 w 23589"/>
                  <a:gd name="connsiteY4" fmla="*/ 10782 h 34303"/>
                  <a:gd name="connsiteX5" fmla="*/ 24503 w 23589"/>
                  <a:gd name="connsiteY5" fmla="*/ 13067 h 34303"/>
                  <a:gd name="connsiteX6" fmla="*/ 24503 w 23589"/>
                  <a:gd name="connsiteY6" fmla="*/ 13067 h 34303"/>
                  <a:gd name="connsiteX7" fmla="*/ 22218 w 23589"/>
                  <a:gd name="connsiteY7" fmla="*/ 11925 h 34303"/>
                  <a:gd name="connsiteX8" fmla="*/ 22218 w 23589"/>
                  <a:gd name="connsiteY8" fmla="*/ 11925 h 34303"/>
                  <a:gd name="connsiteX9" fmla="*/ 14220 w 23589"/>
                  <a:gd name="connsiteY9" fmla="*/ 5452 h 34303"/>
                  <a:gd name="connsiteX10" fmla="*/ 6983 w 23589"/>
                  <a:gd name="connsiteY10" fmla="*/ 10021 h 34303"/>
                  <a:gd name="connsiteX11" fmla="*/ 14601 w 23589"/>
                  <a:gd name="connsiteY11" fmla="*/ 33247 h 34303"/>
                  <a:gd name="connsiteX12" fmla="*/ 14220 w 23589"/>
                  <a:gd name="connsiteY12" fmla="*/ 35912 h 34303"/>
                  <a:gd name="connsiteX13" fmla="*/ 13077 w 23589"/>
                  <a:gd name="connsiteY13" fmla="*/ 35912 h 34303"/>
                  <a:gd name="connsiteX14" fmla="*/ 13077 w 23589"/>
                  <a:gd name="connsiteY14" fmla="*/ 35912 h 3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89" h="34303">
                    <a:moveTo>
                      <a:pt x="13077" y="35912"/>
                    </a:moveTo>
                    <a:cubicBezTo>
                      <a:pt x="12696" y="35912"/>
                      <a:pt x="11934" y="35531"/>
                      <a:pt x="11553" y="35150"/>
                    </a:cubicBezTo>
                    <a:cubicBezTo>
                      <a:pt x="-635" y="20682"/>
                      <a:pt x="2031" y="11544"/>
                      <a:pt x="3555" y="8117"/>
                    </a:cubicBezTo>
                    <a:cubicBezTo>
                      <a:pt x="5459" y="3929"/>
                      <a:pt x="10030" y="1264"/>
                      <a:pt x="14601" y="1644"/>
                    </a:cubicBezTo>
                    <a:cubicBezTo>
                      <a:pt x="19552" y="2025"/>
                      <a:pt x="23742" y="5071"/>
                      <a:pt x="25646" y="10782"/>
                    </a:cubicBezTo>
                    <a:cubicBezTo>
                      <a:pt x="26027" y="11544"/>
                      <a:pt x="25646" y="12686"/>
                      <a:pt x="24503" y="13067"/>
                    </a:cubicBezTo>
                    <a:cubicBezTo>
                      <a:pt x="24503" y="13067"/>
                      <a:pt x="24503" y="13067"/>
                      <a:pt x="24503" y="13067"/>
                    </a:cubicBezTo>
                    <a:cubicBezTo>
                      <a:pt x="23742" y="13448"/>
                      <a:pt x="22599" y="13067"/>
                      <a:pt x="22218" y="11925"/>
                    </a:cubicBezTo>
                    <a:cubicBezTo>
                      <a:pt x="22218" y="11925"/>
                      <a:pt x="22218" y="11925"/>
                      <a:pt x="22218" y="11925"/>
                    </a:cubicBezTo>
                    <a:cubicBezTo>
                      <a:pt x="20695" y="7736"/>
                      <a:pt x="18029" y="5452"/>
                      <a:pt x="14220" y="5452"/>
                    </a:cubicBezTo>
                    <a:cubicBezTo>
                      <a:pt x="11172" y="5452"/>
                      <a:pt x="8125" y="6975"/>
                      <a:pt x="6983" y="10021"/>
                    </a:cubicBezTo>
                    <a:cubicBezTo>
                      <a:pt x="5459" y="12686"/>
                      <a:pt x="3555" y="20301"/>
                      <a:pt x="14601" y="33247"/>
                    </a:cubicBezTo>
                    <a:cubicBezTo>
                      <a:pt x="15362" y="34008"/>
                      <a:pt x="14981" y="35150"/>
                      <a:pt x="14220" y="35912"/>
                    </a:cubicBezTo>
                    <a:cubicBezTo>
                      <a:pt x="14220" y="35912"/>
                      <a:pt x="13458" y="35912"/>
                      <a:pt x="13077" y="35912"/>
                    </a:cubicBezTo>
                    <a:lnTo>
                      <a:pt x="13077" y="35912"/>
                    </a:lnTo>
                    <a:close/>
                  </a:path>
                </a:pathLst>
              </a:custGeom>
              <a:solidFill>
                <a:srgbClr val="000000"/>
              </a:solidFill>
              <a:ln w="3806" cap="flat">
                <a:noFill/>
                <a:prstDash val="solid"/>
                <a:miter/>
              </a:ln>
            </p:spPr>
            <p:txBody>
              <a:bodyPr rtlCol="0" anchor="ctr"/>
              <a:lstStyle/>
              <a:p>
                <a:endParaRPr lang="fr-FR"/>
              </a:p>
            </p:txBody>
          </p:sp>
          <p:sp>
            <p:nvSpPr>
              <p:cNvPr id="1911" name="Forme libre 1910">
                <a:extLst>
                  <a:ext uri="{FF2B5EF4-FFF2-40B4-BE49-F238E27FC236}">
                    <a16:creationId xmlns:a16="http://schemas.microsoft.com/office/drawing/2014/main" id="{BD6B25FB-03DF-DE83-9369-67F2F45BA67B}"/>
                  </a:ext>
                </a:extLst>
              </p:cNvPr>
              <p:cNvSpPr/>
              <p:nvPr/>
            </p:nvSpPr>
            <p:spPr>
              <a:xfrm>
                <a:off x="8306044" y="4573891"/>
                <a:ext cx="157855" cy="102473"/>
              </a:xfrm>
              <a:custGeom>
                <a:avLst/>
                <a:gdLst>
                  <a:gd name="connsiteX0" fmla="*/ 33210 w 157855"/>
                  <a:gd name="connsiteY0" fmla="*/ 39544 h 102473"/>
                  <a:gd name="connsiteX1" fmla="*/ 77773 w 157855"/>
                  <a:gd name="connsiteY1" fmla="*/ 25075 h 102473"/>
                  <a:gd name="connsiteX2" fmla="*/ 124622 w 157855"/>
                  <a:gd name="connsiteY2" fmla="*/ 50966 h 102473"/>
                  <a:gd name="connsiteX3" fmla="*/ 142904 w 157855"/>
                  <a:gd name="connsiteY3" fmla="*/ 29644 h 102473"/>
                  <a:gd name="connsiteX4" fmla="*/ 157378 w 157855"/>
                  <a:gd name="connsiteY4" fmla="*/ 66958 h 102473"/>
                  <a:gd name="connsiteX5" fmla="*/ 99864 w 157855"/>
                  <a:gd name="connsiteY5" fmla="*/ 66958 h 102473"/>
                  <a:gd name="connsiteX6" fmla="*/ 59491 w 157855"/>
                  <a:gd name="connsiteY6" fmla="*/ 66577 h 102473"/>
                  <a:gd name="connsiteX7" fmla="*/ 40446 w 157855"/>
                  <a:gd name="connsiteY7" fmla="*/ 75334 h 102473"/>
                  <a:gd name="connsiteX8" fmla="*/ 32829 w 157855"/>
                  <a:gd name="connsiteY8" fmla="*/ 99702 h 102473"/>
                  <a:gd name="connsiteX9" fmla="*/ 22164 w 157855"/>
                  <a:gd name="connsiteY9" fmla="*/ 100844 h 102473"/>
                  <a:gd name="connsiteX10" fmla="*/ 25211 w 157855"/>
                  <a:gd name="connsiteY10" fmla="*/ 83711 h 102473"/>
                  <a:gd name="connsiteX11" fmla="*/ 33210 w 157855"/>
                  <a:gd name="connsiteY11" fmla="*/ 39544 h 102473"/>
                  <a:gd name="connsiteX12" fmla="*/ 33210 w 157855"/>
                  <a:gd name="connsiteY12" fmla="*/ 39544 h 10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855" h="102473">
                    <a:moveTo>
                      <a:pt x="33210" y="39544"/>
                    </a:moveTo>
                    <a:cubicBezTo>
                      <a:pt x="44255" y="-14142"/>
                      <a:pt x="95294" y="-3100"/>
                      <a:pt x="77773" y="25075"/>
                    </a:cubicBezTo>
                    <a:cubicBezTo>
                      <a:pt x="115862" y="-8431"/>
                      <a:pt x="115862" y="42209"/>
                      <a:pt x="124622" y="50966"/>
                    </a:cubicBezTo>
                    <a:cubicBezTo>
                      <a:pt x="134144" y="60866"/>
                      <a:pt x="154712" y="47159"/>
                      <a:pt x="142904" y="29644"/>
                    </a:cubicBezTo>
                    <a:cubicBezTo>
                      <a:pt x="158520" y="34594"/>
                      <a:pt x="163853" y="55154"/>
                      <a:pt x="157378" y="66958"/>
                    </a:cubicBezTo>
                    <a:cubicBezTo>
                      <a:pt x="141000" y="97418"/>
                      <a:pt x="95294" y="91326"/>
                      <a:pt x="99864" y="66958"/>
                    </a:cubicBezTo>
                    <a:cubicBezTo>
                      <a:pt x="85772" y="94752"/>
                      <a:pt x="59491" y="66577"/>
                      <a:pt x="59491" y="66577"/>
                    </a:cubicBezTo>
                    <a:cubicBezTo>
                      <a:pt x="51492" y="62008"/>
                      <a:pt x="43875" y="67338"/>
                      <a:pt x="40446" y="75334"/>
                    </a:cubicBezTo>
                    <a:cubicBezTo>
                      <a:pt x="36257" y="85234"/>
                      <a:pt x="39685" y="91326"/>
                      <a:pt x="32829" y="99702"/>
                    </a:cubicBezTo>
                    <a:cubicBezTo>
                      <a:pt x="29401" y="104271"/>
                      <a:pt x="19879" y="106175"/>
                      <a:pt x="22164" y="100844"/>
                    </a:cubicBezTo>
                    <a:cubicBezTo>
                      <a:pt x="26735" y="90183"/>
                      <a:pt x="29401" y="86376"/>
                      <a:pt x="25211" y="83711"/>
                    </a:cubicBezTo>
                    <a:cubicBezTo>
                      <a:pt x="-27351" y="54774"/>
                      <a:pt x="25592" y="16318"/>
                      <a:pt x="33210" y="39544"/>
                    </a:cubicBezTo>
                    <a:lnTo>
                      <a:pt x="33210" y="39544"/>
                    </a:lnTo>
                    <a:close/>
                  </a:path>
                </a:pathLst>
              </a:custGeom>
              <a:solidFill>
                <a:srgbClr val="000000"/>
              </a:solidFill>
              <a:ln w="3806" cap="flat">
                <a:noFill/>
                <a:prstDash val="solid"/>
                <a:miter/>
              </a:ln>
            </p:spPr>
            <p:txBody>
              <a:bodyPr rtlCol="0" anchor="ctr"/>
              <a:lstStyle/>
              <a:p>
                <a:endParaRPr lang="fr-FR"/>
              </a:p>
            </p:txBody>
          </p:sp>
          <p:sp>
            <p:nvSpPr>
              <p:cNvPr id="1912" name="Forme libre 1911">
                <a:extLst>
                  <a:ext uri="{FF2B5EF4-FFF2-40B4-BE49-F238E27FC236}">
                    <a16:creationId xmlns:a16="http://schemas.microsoft.com/office/drawing/2014/main" id="{47C9507B-8CB6-6B34-AA7D-132DF72BFE08}"/>
                  </a:ext>
                </a:extLst>
              </p:cNvPr>
              <p:cNvSpPr/>
              <p:nvPr/>
            </p:nvSpPr>
            <p:spPr>
              <a:xfrm>
                <a:off x="8304345" y="4571775"/>
                <a:ext cx="161532" cy="141340"/>
              </a:xfrm>
              <a:custGeom>
                <a:avLst/>
                <a:gdLst>
                  <a:gd name="connsiteX0" fmla="*/ 25767 w 161532"/>
                  <a:gd name="connsiteY0" fmla="*/ 108676 h 141340"/>
                  <a:gd name="connsiteX1" fmla="*/ 23101 w 161532"/>
                  <a:gd name="connsiteY1" fmla="*/ 107914 h 141340"/>
                  <a:gd name="connsiteX2" fmla="*/ 21958 w 161532"/>
                  <a:gd name="connsiteY2" fmla="*/ 102964 h 141340"/>
                  <a:gd name="connsiteX3" fmla="*/ 23862 w 161532"/>
                  <a:gd name="connsiteY3" fmla="*/ 98776 h 141340"/>
                  <a:gd name="connsiteX4" fmla="*/ 25767 w 161532"/>
                  <a:gd name="connsiteY4" fmla="*/ 88115 h 141340"/>
                  <a:gd name="connsiteX5" fmla="*/ 2914 w 161532"/>
                  <a:gd name="connsiteY5" fmla="*/ 51944 h 141340"/>
                  <a:gd name="connsiteX6" fmla="*/ 25005 w 161532"/>
                  <a:gd name="connsiteY6" fmla="*/ 32526 h 141340"/>
                  <a:gd name="connsiteX7" fmla="*/ 34146 w 161532"/>
                  <a:gd name="connsiteY7" fmla="*/ 36333 h 141340"/>
                  <a:gd name="connsiteX8" fmla="*/ 63855 w 161532"/>
                  <a:gd name="connsiteY8" fmla="*/ 2066 h 141340"/>
                  <a:gd name="connsiteX9" fmla="*/ 82518 w 161532"/>
                  <a:gd name="connsiteY9" fmla="*/ 8158 h 141340"/>
                  <a:gd name="connsiteX10" fmla="*/ 84042 w 161532"/>
                  <a:gd name="connsiteY10" fmla="*/ 21103 h 141340"/>
                  <a:gd name="connsiteX11" fmla="*/ 104991 w 161532"/>
                  <a:gd name="connsiteY11" fmla="*/ 14630 h 141340"/>
                  <a:gd name="connsiteX12" fmla="*/ 122511 w 161532"/>
                  <a:gd name="connsiteY12" fmla="*/ 40141 h 141340"/>
                  <a:gd name="connsiteX13" fmla="*/ 127844 w 161532"/>
                  <a:gd name="connsiteY13" fmla="*/ 51944 h 141340"/>
                  <a:gd name="connsiteX14" fmla="*/ 141936 w 161532"/>
                  <a:gd name="connsiteY14" fmla="*/ 51944 h 141340"/>
                  <a:gd name="connsiteX15" fmla="*/ 143079 w 161532"/>
                  <a:gd name="connsiteY15" fmla="*/ 32906 h 141340"/>
                  <a:gd name="connsiteX16" fmla="*/ 143460 w 161532"/>
                  <a:gd name="connsiteY16" fmla="*/ 30241 h 141340"/>
                  <a:gd name="connsiteX17" fmla="*/ 144983 w 161532"/>
                  <a:gd name="connsiteY17" fmla="*/ 29860 h 141340"/>
                  <a:gd name="connsiteX18" fmla="*/ 161361 w 161532"/>
                  <a:gd name="connsiteY18" fmla="*/ 45471 h 141340"/>
                  <a:gd name="connsiteX19" fmla="*/ 160980 w 161532"/>
                  <a:gd name="connsiteY19" fmla="*/ 69839 h 141340"/>
                  <a:gd name="connsiteX20" fmla="*/ 113370 w 161532"/>
                  <a:gd name="connsiteY20" fmla="*/ 89638 h 141340"/>
                  <a:gd name="connsiteX21" fmla="*/ 99658 w 161532"/>
                  <a:gd name="connsiteY21" fmla="*/ 75170 h 141340"/>
                  <a:gd name="connsiteX22" fmla="*/ 87470 w 161532"/>
                  <a:gd name="connsiteY22" fmla="*/ 82785 h 141340"/>
                  <a:gd name="connsiteX23" fmla="*/ 59665 w 161532"/>
                  <a:gd name="connsiteY23" fmla="*/ 69839 h 141340"/>
                  <a:gd name="connsiteX24" fmla="*/ 52048 w 161532"/>
                  <a:gd name="connsiteY24" fmla="*/ 69078 h 141340"/>
                  <a:gd name="connsiteX25" fmla="*/ 43288 w 161532"/>
                  <a:gd name="connsiteY25" fmla="*/ 78216 h 141340"/>
                  <a:gd name="connsiteX26" fmla="*/ 40621 w 161532"/>
                  <a:gd name="connsiteY26" fmla="*/ 88877 h 141340"/>
                  <a:gd name="connsiteX27" fmla="*/ 35289 w 161532"/>
                  <a:gd name="connsiteY27" fmla="*/ 103345 h 141340"/>
                  <a:gd name="connsiteX28" fmla="*/ 25767 w 161532"/>
                  <a:gd name="connsiteY28" fmla="*/ 108676 h 141340"/>
                  <a:gd name="connsiteX29" fmla="*/ 25767 w 161532"/>
                  <a:gd name="connsiteY29" fmla="*/ 108676 h 141340"/>
                  <a:gd name="connsiteX30" fmla="*/ 25005 w 161532"/>
                  <a:gd name="connsiteY30" fmla="*/ 104868 h 141340"/>
                  <a:gd name="connsiteX31" fmla="*/ 32623 w 161532"/>
                  <a:gd name="connsiteY31" fmla="*/ 101441 h 141340"/>
                  <a:gd name="connsiteX32" fmla="*/ 37193 w 161532"/>
                  <a:gd name="connsiteY32" fmla="*/ 88877 h 141340"/>
                  <a:gd name="connsiteX33" fmla="*/ 39860 w 161532"/>
                  <a:gd name="connsiteY33" fmla="*/ 77073 h 141340"/>
                  <a:gd name="connsiteX34" fmla="*/ 50905 w 161532"/>
                  <a:gd name="connsiteY34" fmla="*/ 66032 h 141340"/>
                  <a:gd name="connsiteX35" fmla="*/ 61570 w 161532"/>
                  <a:gd name="connsiteY35" fmla="*/ 67174 h 141340"/>
                  <a:gd name="connsiteX36" fmla="*/ 61951 w 161532"/>
                  <a:gd name="connsiteY36" fmla="*/ 67555 h 141340"/>
                  <a:gd name="connsiteX37" fmla="*/ 86708 w 161532"/>
                  <a:gd name="connsiteY37" fmla="*/ 79358 h 141340"/>
                  <a:gd name="connsiteX38" fmla="*/ 99658 w 161532"/>
                  <a:gd name="connsiteY38" fmla="*/ 68316 h 141340"/>
                  <a:gd name="connsiteX39" fmla="*/ 101943 w 161532"/>
                  <a:gd name="connsiteY39" fmla="*/ 67555 h 141340"/>
                  <a:gd name="connsiteX40" fmla="*/ 103086 w 161532"/>
                  <a:gd name="connsiteY40" fmla="*/ 69458 h 141340"/>
                  <a:gd name="connsiteX41" fmla="*/ 114132 w 161532"/>
                  <a:gd name="connsiteY41" fmla="*/ 86592 h 141340"/>
                  <a:gd name="connsiteX42" fmla="*/ 157171 w 161532"/>
                  <a:gd name="connsiteY42" fmla="*/ 68316 h 141340"/>
                  <a:gd name="connsiteX43" fmla="*/ 157553 w 161532"/>
                  <a:gd name="connsiteY43" fmla="*/ 46994 h 141340"/>
                  <a:gd name="connsiteX44" fmla="*/ 148411 w 161532"/>
                  <a:gd name="connsiteY44" fmla="*/ 35572 h 141340"/>
                  <a:gd name="connsiteX45" fmla="*/ 143840 w 161532"/>
                  <a:gd name="connsiteY45" fmla="*/ 54609 h 141340"/>
                  <a:gd name="connsiteX46" fmla="*/ 124796 w 161532"/>
                  <a:gd name="connsiteY46" fmla="*/ 54228 h 141340"/>
                  <a:gd name="connsiteX47" fmla="*/ 118702 w 161532"/>
                  <a:gd name="connsiteY47" fmla="*/ 40902 h 141340"/>
                  <a:gd name="connsiteX48" fmla="*/ 103848 w 161532"/>
                  <a:gd name="connsiteY48" fmla="*/ 18057 h 141340"/>
                  <a:gd name="connsiteX49" fmla="*/ 80614 w 161532"/>
                  <a:gd name="connsiteY49" fmla="*/ 28337 h 141340"/>
                  <a:gd name="connsiteX50" fmla="*/ 77948 w 161532"/>
                  <a:gd name="connsiteY50" fmla="*/ 28337 h 141340"/>
                  <a:gd name="connsiteX51" fmla="*/ 77948 w 161532"/>
                  <a:gd name="connsiteY51" fmla="*/ 26053 h 141340"/>
                  <a:gd name="connsiteX52" fmla="*/ 79472 w 161532"/>
                  <a:gd name="connsiteY52" fmla="*/ 10061 h 141340"/>
                  <a:gd name="connsiteX53" fmla="*/ 64617 w 161532"/>
                  <a:gd name="connsiteY53" fmla="*/ 5492 h 141340"/>
                  <a:gd name="connsiteX54" fmla="*/ 36812 w 161532"/>
                  <a:gd name="connsiteY54" fmla="*/ 41664 h 141340"/>
                  <a:gd name="connsiteX55" fmla="*/ 34527 w 161532"/>
                  <a:gd name="connsiteY55" fmla="*/ 43187 h 141340"/>
                  <a:gd name="connsiteX56" fmla="*/ 33003 w 161532"/>
                  <a:gd name="connsiteY56" fmla="*/ 42044 h 141340"/>
                  <a:gd name="connsiteX57" fmla="*/ 25005 w 161532"/>
                  <a:gd name="connsiteY57" fmla="*/ 36333 h 141340"/>
                  <a:gd name="connsiteX58" fmla="*/ 6342 w 161532"/>
                  <a:gd name="connsiteY58" fmla="*/ 52705 h 141340"/>
                  <a:gd name="connsiteX59" fmla="*/ 27290 w 161532"/>
                  <a:gd name="connsiteY59" fmla="*/ 84688 h 141340"/>
                  <a:gd name="connsiteX60" fmla="*/ 26909 w 161532"/>
                  <a:gd name="connsiteY60" fmla="*/ 99918 h 141340"/>
                  <a:gd name="connsiteX61" fmla="*/ 25005 w 161532"/>
                  <a:gd name="connsiteY61" fmla="*/ 104107 h 141340"/>
                  <a:gd name="connsiteX62" fmla="*/ 25005 w 161532"/>
                  <a:gd name="connsiteY62" fmla="*/ 104868 h 141340"/>
                  <a:gd name="connsiteX63" fmla="*/ 25005 w 161532"/>
                  <a:gd name="connsiteY63" fmla="*/ 104868 h 141340"/>
                  <a:gd name="connsiteX64" fmla="*/ 81376 w 161532"/>
                  <a:gd name="connsiteY64" fmla="*/ 142943 h 141340"/>
                  <a:gd name="connsiteX65" fmla="*/ 80995 w 161532"/>
                  <a:gd name="connsiteY65" fmla="*/ 142943 h 141340"/>
                  <a:gd name="connsiteX66" fmla="*/ 59665 w 161532"/>
                  <a:gd name="connsiteY66" fmla="*/ 136470 h 141340"/>
                  <a:gd name="connsiteX67" fmla="*/ 58523 w 161532"/>
                  <a:gd name="connsiteY67" fmla="*/ 134186 h 141340"/>
                  <a:gd name="connsiteX68" fmla="*/ 60808 w 161532"/>
                  <a:gd name="connsiteY68" fmla="*/ 133044 h 141340"/>
                  <a:gd name="connsiteX69" fmla="*/ 82138 w 161532"/>
                  <a:gd name="connsiteY69" fmla="*/ 139516 h 141340"/>
                  <a:gd name="connsiteX70" fmla="*/ 83280 w 161532"/>
                  <a:gd name="connsiteY70" fmla="*/ 141801 h 141340"/>
                  <a:gd name="connsiteX71" fmla="*/ 81376 w 161532"/>
                  <a:gd name="connsiteY71" fmla="*/ 142943 h 14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61532" h="141340">
                    <a:moveTo>
                      <a:pt x="25767" y="108676"/>
                    </a:moveTo>
                    <a:cubicBezTo>
                      <a:pt x="24624" y="108676"/>
                      <a:pt x="23862" y="108295"/>
                      <a:pt x="23101" y="107914"/>
                    </a:cubicBezTo>
                    <a:cubicBezTo>
                      <a:pt x="22339" y="107533"/>
                      <a:pt x="20435" y="106010"/>
                      <a:pt x="21958" y="102964"/>
                    </a:cubicBezTo>
                    <a:cubicBezTo>
                      <a:pt x="22720" y="101441"/>
                      <a:pt x="23101" y="100299"/>
                      <a:pt x="23862" y="98776"/>
                    </a:cubicBezTo>
                    <a:cubicBezTo>
                      <a:pt x="27290" y="90400"/>
                      <a:pt x="27671" y="89257"/>
                      <a:pt x="25767" y="88115"/>
                    </a:cubicBezTo>
                    <a:cubicBezTo>
                      <a:pt x="1390" y="74408"/>
                      <a:pt x="1009" y="59559"/>
                      <a:pt x="2914" y="51944"/>
                    </a:cubicBezTo>
                    <a:cubicBezTo>
                      <a:pt x="5961" y="40521"/>
                      <a:pt x="16626" y="32906"/>
                      <a:pt x="25005" y="32526"/>
                    </a:cubicBezTo>
                    <a:cubicBezTo>
                      <a:pt x="28814" y="32526"/>
                      <a:pt x="32242" y="33668"/>
                      <a:pt x="34146" y="36333"/>
                    </a:cubicBezTo>
                    <a:cubicBezTo>
                      <a:pt x="41383" y="8919"/>
                      <a:pt x="58523" y="3208"/>
                      <a:pt x="63855" y="2066"/>
                    </a:cubicBezTo>
                    <a:cubicBezTo>
                      <a:pt x="71854" y="543"/>
                      <a:pt x="78709" y="2827"/>
                      <a:pt x="82518" y="8158"/>
                    </a:cubicBezTo>
                    <a:cubicBezTo>
                      <a:pt x="85185" y="11584"/>
                      <a:pt x="85566" y="16153"/>
                      <a:pt x="84042" y="21103"/>
                    </a:cubicBezTo>
                    <a:cubicBezTo>
                      <a:pt x="92040" y="15011"/>
                      <a:pt x="98896" y="13107"/>
                      <a:pt x="104991" y="14630"/>
                    </a:cubicBezTo>
                    <a:cubicBezTo>
                      <a:pt x="114893" y="17296"/>
                      <a:pt x="119083" y="29860"/>
                      <a:pt x="122511" y="40141"/>
                    </a:cubicBezTo>
                    <a:cubicBezTo>
                      <a:pt x="124035" y="45471"/>
                      <a:pt x="125939" y="50040"/>
                      <a:pt x="127844" y="51944"/>
                    </a:cubicBezTo>
                    <a:cubicBezTo>
                      <a:pt x="132033" y="56132"/>
                      <a:pt x="138127" y="54990"/>
                      <a:pt x="141936" y="51944"/>
                    </a:cubicBezTo>
                    <a:cubicBezTo>
                      <a:pt x="146126" y="48517"/>
                      <a:pt x="149173" y="41664"/>
                      <a:pt x="143079" y="32906"/>
                    </a:cubicBezTo>
                    <a:cubicBezTo>
                      <a:pt x="142698" y="32145"/>
                      <a:pt x="142698" y="31003"/>
                      <a:pt x="143460" y="30241"/>
                    </a:cubicBezTo>
                    <a:cubicBezTo>
                      <a:pt x="143840" y="29860"/>
                      <a:pt x="144602" y="29860"/>
                      <a:pt x="144983" y="29860"/>
                    </a:cubicBezTo>
                    <a:cubicBezTo>
                      <a:pt x="152220" y="32145"/>
                      <a:pt x="157933" y="37856"/>
                      <a:pt x="161361" y="45471"/>
                    </a:cubicBezTo>
                    <a:cubicBezTo>
                      <a:pt x="164789" y="53848"/>
                      <a:pt x="164408" y="62986"/>
                      <a:pt x="160980" y="69839"/>
                    </a:cubicBezTo>
                    <a:cubicBezTo>
                      <a:pt x="150697" y="88877"/>
                      <a:pt x="128605" y="94969"/>
                      <a:pt x="113370" y="89638"/>
                    </a:cubicBezTo>
                    <a:cubicBezTo>
                      <a:pt x="105752" y="86973"/>
                      <a:pt x="100801" y="81642"/>
                      <a:pt x="99658" y="75170"/>
                    </a:cubicBezTo>
                    <a:cubicBezTo>
                      <a:pt x="96230" y="79358"/>
                      <a:pt x="92421" y="82023"/>
                      <a:pt x="87470" y="82785"/>
                    </a:cubicBezTo>
                    <a:cubicBezTo>
                      <a:pt x="75281" y="84688"/>
                      <a:pt x="62332" y="72504"/>
                      <a:pt x="59665" y="69839"/>
                    </a:cubicBezTo>
                    <a:cubicBezTo>
                      <a:pt x="56999" y="68316"/>
                      <a:pt x="54714" y="68316"/>
                      <a:pt x="52048" y="69078"/>
                    </a:cubicBezTo>
                    <a:cubicBezTo>
                      <a:pt x="48620" y="70220"/>
                      <a:pt x="45192" y="73647"/>
                      <a:pt x="43288" y="78216"/>
                    </a:cubicBezTo>
                    <a:cubicBezTo>
                      <a:pt x="41383" y="82404"/>
                      <a:pt x="41002" y="85450"/>
                      <a:pt x="40621" y="88877"/>
                    </a:cubicBezTo>
                    <a:cubicBezTo>
                      <a:pt x="40240" y="93446"/>
                      <a:pt x="39479" y="98015"/>
                      <a:pt x="35289" y="103345"/>
                    </a:cubicBezTo>
                    <a:cubicBezTo>
                      <a:pt x="33384" y="106391"/>
                      <a:pt x="28814" y="108676"/>
                      <a:pt x="25767" y="108676"/>
                    </a:cubicBezTo>
                    <a:lnTo>
                      <a:pt x="25767" y="108676"/>
                    </a:lnTo>
                    <a:close/>
                    <a:moveTo>
                      <a:pt x="25005" y="104868"/>
                    </a:moveTo>
                    <a:cubicBezTo>
                      <a:pt x="26148" y="105249"/>
                      <a:pt x="30718" y="104107"/>
                      <a:pt x="32623" y="101441"/>
                    </a:cubicBezTo>
                    <a:cubicBezTo>
                      <a:pt x="36051" y="96872"/>
                      <a:pt x="36812" y="93446"/>
                      <a:pt x="37193" y="88877"/>
                    </a:cubicBezTo>
                    <a:cubicBezTo>
                      <a:pt x="37574" y="85450"/>
                      <a:pt x="37955" y="81642"/>
                      <a:pt x="39860" y="77073"/>
                    </a:cubicBezTo>
                    <a:cubicBezTo>
                      <a:pt x="42145" y="71743"/>
                      <a:pt x="46334" y="67555"/>
                      <a:pt x="50905" y="66032"/>
                    </a:cubicBezTo>
                    <a:cubicBezTo>
                      <a:pt x="54333" y="64889"/>
                      <a:pt x="58142" y="65270"/>
                      <a:pt x="61570" y="67174"/>
                    </a:cubicBezTo>
                    <a:cubicBezTo>
                      <a:pt x="61951" y="67174"/>
                      <a:pt x="61951" y="67555"/>
                      <a:pt x="61951" y="67555"/>
                    </a:cubicBezTo>
                    <a:cubicBezTo>
                      <a:pt x="64236" y="69839"/>
                      <a:pt x="75663" y="81262"/>
                      <a:pt x="86708" y="79358"/>
                    </a:cubicBezTo>
                    <a:cubicBezTo>
                      <a:pt x="92040" y="78596"/>
                      <a:pt x="96230" y="74789"/>
                      <a:pt x="99658" y="68316"/>
                    </a:cubicBezTo>
                    <a:cubicBezTo>
                      <a:pt x="100039" y="67555"/>
                      <a:pt x="101182" y="67174"/>
                      <a:pt x="101943" y="67555"/>
                    </a:cubicBezTo>
                    <a:cubicBezTo>
                      <a:pt x="102705" y="67935"/>
                      <a:pt x="103086" y="68697"/>
                      <a:pt x="103086" y="69458"/>
                    </a:cubicBezTo>
                    <a:cubicBezTo>
                      <a:pt x="101562" y="77073"/>
                      <a:pt x="105752" y="83546"/>
                      <a:pt x="114132" y="86592"/>
                    </a:cubicBezTo>
                    <a:cubicBezTo>
                      <a:pt x="127844" y="91542"/>
                      <a:pt x="147649" y="85831"/>
                      <a:pt x="157171" y="68316"/>
                    </a:cubicBezTo>
                    <a:cubicBezTo>
                      <a:pt x="160219" y="62605"/>
                      <a:pt x="160599" y="54228"/>
                      <a:pt x="157553" y="46994"/>
                    </a:cubicBezTo>
                    <a:cubicBezTo>
                      <a:pt x="155648" y="42044"/>
                      <a:pt x="152220" y="38237"/>
                      <a:pt x="148411" y="35572"/>
                    </a:cubicBezTo>
                    <a:cubicBezTo>
                      <a:pt x="151458" y="43567"/>
                      <a:pt x="148792" y="50421"/>
                      <a:pt x="143840" y="54609"/>
                    </a:cubicBezTo>
                    <a:cubicBezTo>
                      <a:pt x="138508" y="58797"/>
                      <a:pt x="130510" y="59940"/>
                      <a:pt x="124796" y="54228"/>
                    </a:cubicBezTo>
                    <a:cubicBezTo>
                      <a:pt x="122511" y="51563"/>
                      <a:pt x="120607" y="46613"/>
                      <a:pt x="118702" y="40902"/>
                    </a:cubicBezTo>
                    <a:cubicBezTo>
                      <a:pt x="115655" y="31764"/>
                      <a:pt x="111847" y="19961"/>
                      <a:pt x="103848" y="18057"/>
                    </a:cubicBezTo>
                    <a:cubicBezTo>
                      <a:pt x="98134" y="16534"/>
                      <a:pt x="90136" y="19961"/>
                      <a:pt x="80614" y="28337"/>
                    </a:cubicBezTo>
                    <a:cubicBezTo>
                      <a:pt x="79852" y="29099"/>
                      <a:pt x="78709" y="29099"/>
                      <a:pt x="77948" y="28337"/>
                    </a:cubicBezTo>
                    <a:cubicBezTo>
                      <a:pt x="77567" y="27576"/>
                      <a:pt x="77186" y="26814"/>
                      <a:pt x="77948" y="26053"/>
                    </a:cubicBezTo>
                    <a:cubicBezTo>
                      <a:pt x="81757" y="19961"/>
                      <a:pt x="82518" y="14250"/>
                      <a:pt x="79472" y="10061"/>
                    </a:cubicBezTo>
                    <a:cubicBezTo>
                      <a:pt x="76805" y="5873"/>
                      <a:pt x="70711" y="4350"/>
                      <a:pt x="64617" y="5492"/>
                    </a:cubicBezTo>
                    <a:cubicBezTo>
                      <a:pt x="59665" y="6635"/>
                      <a:pt x="42906" y="11965"/>
                      <a:pt x="36812" y="41664"/>
                    </a:cubicBezTo>
                    <a:cubicBezTo>
                      <a:pt x="36432" y="42806"/>
                      <a:pt x="35670" y="43187"/>
                      <a:pt x="34527" y="43187"/>
                    </a:cubicBezTo>
                    <a:cubicBezTo>
                      <a:pt x="33766" y="43187"/>
                      <a:pt x="33384" y="42425"/>
                      <a:pt x="33003" y="42044"/>
                    </a:cubicBezTo>
                    <a:cubicBezTo>
                      <a:pt x="31480" y="37095"/>
                      <a:pt x="27671" y="35952"/>
                      <a:pt x="25005" y="36333"/>
                    </a:cubicBezTo>
                    <a:cubicBezTo>
                      <a:pt x="17768" y="36714"/>
                      <a:pt x="8627" y="43187"/>
                      <a:pt x="6342" y="52705"/>
                    </a:cubicBezTo>
                    <a:cubicBezTo>
                      <a:pt x="3676" y="64128"/>
                      <a:pt x="10913" y="75550"/>
                      <a:pt x="27290" y="84688"/>
                    </a:cubicBezTo>
                    <a:cubicBezTo>
                      <a:pt x="32242" y="87734"/>
                      <a:pt x="30337" y="92303"/>
                      <a:pt x="26909" y="99918"/>
                    </a:cubicBezTo>
                    <a:cubicBezTo>
                      <a:pt x="26529" y="101061"/>
                      <a:pt x="25767" y="102584"/>
                      <a:pt x="25005" y="104107"/>
                    </a:cubicBezTo>
                    <a:cubicBezTo>
                      <a:pt x="25005" y="104487"/>
                      <a:pt x="25005" y="104868"/>
                      <a:pt x="25005" y="104868"/>
                    </a:cubicBezTo>
                    <a:lnTo>
                      <a:pt x="25005" y="104868"/>
                    </a:lnTo>
                    <a:close/>
                    <a:moveTo>
                      <a:pt x="81376" y="142943"/>
                    </a:moveTo>
                    <a:cubicBezTo>
                      <a:pt x="81376" y="142943"/>
                      <a:pt x="80995" y="142943"/>
                      <a:pt x="80995" y="142943"/>
                    </a:cubicBezTo>
                    <a:lnTo>
                      <a:pt x="59665" y="136470"/>
                    </a:lnTo>
                    <a:cubicBezTo>
                      <a:pt x="58523" y="136090"/>
                      <a:pt x="58142" y="135328"/>
                      <a:pt x="58523" y="134186"/>
                    </a:cubicBezTo>
                    <a:cubicBezTo>
                      <a:pt x="58904" y="133424"/>
                      <a:pt x="59665" y="132663"/>
                      <a:pt x="60808" y="133044"/>
                    </a:cubicBezTo>
                    <a:lnTo>
                      <a:pt x="82138" y="139516"/>
                    </a:lnTo>
                    <a:cubicBezTo>
                      <a:pt x="83280" y="139897"/>
                      <a:pt x="83661" y="140659"/>
                      <a:pt x="83280" y="141801"/>
                    </a:cubicBezTo>
                    <a:cubicBezTo>
                      <a:pt x="82899" y="142562"/>
                      <a:pt x="82138" y="142943"/>
                      <a:pt x="81376" y="142943"/>
                    </a:cubicBezTo>
                    <a:close/>
                  </a:path>
                </a:pathLst>
              </a:custGeom>
              <a:solidFill>
                <a:srgbClr val="000000"/>
              </a:solidFill>
              <a:ln w="3806" cap="flat">
                <a:noFill/>
                <a:prstDash val="solid"/>
                <a:miter/>
              </a:ln>
            </p:spPr>
            <p:txBody>
              <a:bodyPr rtlCol="0" anchor="ctr"/>
              <a:lstStyle/>
              <a:p>
                <a:endParaRPr lang="fr-FR"/>
              </a:p>
            </p:txBody>
          </p:sp>
          <p:sp>
            <p:nvSpPr>
              <p:cNvPr id="1913" name="Forme libre 1912">
                <a:extLst>
                  <a:ext uri="{FF2B5EF4-FFF2-40B4-BE49-F238E27FC236}">
                    <a16:creationId xmlns:a16="http://schemas.microsoft.com/office/drawing/2014/main" id="{470E791D-9EDD-8037-A234-0310269BB41A}"/>
                  </a:ext>
                </a:extLst>
              </p:cNvPr>
              <p:cNvSpPr/>
              <p:nvPr/>
            </p:nvSpPr>
            <p:spPr>
              <a:xfrm>
                <a:off x="8365222" y="4662857"/>
                <a:ext cx="14473" cy="14468"/>
              </a:xfrm>
              <a:custGeom>
                <a:avLst/>
                <a:gdLst>
                  <a:gd name="connsiteX0" fmla="*/ 16688 w 14473"/>
                  <a:gd name="connsiteY0" fmla="*/ 8844 h 14468"/>
                  <a:gd name="connsiteX1" fmla="*/ 9451 w 14473"/>
                  <a:gd name="connsiteY1" fmla="*/ 16078 h 14468"/>
                  <a:gd name="connsiteX2" fmla="*/ 2214 w 14473"/>
                  <a:gd name="connsiteY2" fmla="*/ 8844 h 14468"/>
                  <a:gd name="connsiteX3" fmla="*/ 9451 w 14473"/>
                  <a:gd name="connsiteY3" fmla="*/ 1610 h 14468"/>
                  <a:gd name="connsiteX4" fmla="*/ 16688 w 14473"/>
                  <a:gd name="connsiteY4" fmla="*/ 8844 h 14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3" h="14468">
                    <a:moveTo>
                      <a:pt x="16688" y="8844"/>
                    </a:moveTo>
                    <a:cubicBezTo>
                      <a:pt x="16688" y="12839"/>
                      <a:pt x="13447" y="16078"/>
                      <a:pt x="9451" y="16078"/>
                    </a:cubicBezTo>
                    <a:cubicBezTo>
                      <a:pt x="5454" y="16078"/>
                      <a:pt x="2214" y="12839"/>
                      <a:pt x="2214" y="8844"/>
                    </a:cubicBezTo>
                    <a:cubicBezTo>
                      <a:pt x="2214" y="4849"/>
                      <a:pt x="5454" y="1610"/>
                      <a:pt x="9451" y="1610"/>
                    </a:cubicBezTo>
                    <a:cubicBezTo>
                      <a:pt x="13447" y="1610"/>
                      <a:pt x="16688" y="4849"/>
                      <a:pt x="16688" y="8844"/>
                    </a:cubicBezTo>
                    <a:close/>
                  </a:path>
                </a:pathLst>
              </a:custGeom>
              <a:solidFill>
                <a:srgbClr val="000000"/>
              </a:solidFill>
              <a:ln w="3806" cap="flat">
                <a:noFill/>
                <a:prstDash val="solid"/>
                <a:miter/>
              </a:ln>
            </p:spPr>
            <p:txBody>
              <a:bodyPr rtlCol="0" anchor="ctr"/>
              <a:lstStyle/>
              <a:p>
                <a:endParaRPr lang="fr-FR"/>
              </a:p>
            </p:txBody>
          </p:sp>
          <p:sp>
            <p:nvSpPr>
              <p:cNvPr id="1914" name="Forme libre 1913">
                <a:extLst>
                  <a:ext uri="{FF2B5EF4-FFF2-40B4-BE49-F238E27FC236}">
                    <a16:creationId xmlns:a16="http://schemas.microsoft.com/office/drawing/2014/main" id="{C941AB98-F39B-8F39-C5E1-A067ED7749E8}"/>
                  </a:ext>
                </a:extLst>
              </p:cNvPr>
              <p:cNvSpPr/>
              <p:nvPr/>
            </p:nvSpPr>
            <p:spPr>
              <a:xfrm>
                <a:off x="8363317" y="4660953"/>
                <a:ext cx="18282" cy="18275"/>
              </a:xfrm>
              <a:custGeom>
                <a:avLst/>
                <a:gdLst>
                  <a:gd name="connsiteX0" fmla="*/ 11355 w 18282"/>
                  <a:gd name="connsiteY0" fmla="*/ 19886 h 18275"/>
                  <a:gd name="connsiteX1" fmla="*/ 2214 w 18282"/>
                  <a:gd name="connsiteY1" fmla="*/ 10748 h 18275"/>
                  <a:gd name="connsiteX2" fmla="*/ 11355 w 18282"/>
                  <a:gd name="connsiteY2" fmla="*/ 1610 h 18275"/>
                  <a:gd name="connsiteX3" fmla="*/ 20496 w 18282"/>
                  <a:gd name="connsiteY3" fmla="*/ 10748 h 18275"/>
                  <a:gd name="connsiteX4" fmla="*/ 11355 w 18282"/>
                  <a:gd name="connsiteY4" fmla="*/ 19886 h 18275"/>
                  <a:gd name="connsiteX5" fmla="*/ 11355 w 18282"/>
                  <a:gd name="connsiteY5" fmla="*/ 5417 h 18275"/>
                  <a:gd name="connsiteX6" fmla="*/ 6023 w 18282"/>
                  <a:gd name="connsiteY6" fmla="*/ 10748 h 18275"/>
                  <a:gd name="connsiteX7" fmla="*/ 11355 w 18282"/>
                  <a:gd name="connsiteY7" fmla="*/ 16078 h 18275"/>
                  <a:gd name="connsiteX8" fmla="*/ 16688 w 18282"/>
                  <a:gd name="connsiteY8" fmla="*/ 10748 h 18275"/>
                  <a:gd name="connsiteX9" fmla="*/ 11355 w 18282"/>
                  <a:gd name="connsiteY9" fmla="*/ 5417 h 1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2" h="18275">
                    <a:moveTo>
                      <a:pt x="11355" y="19886"/>
                    </a:moveTo>
                    <a:cubicBezTo>
                      <a:pt x="6404" y="19886"/>
                      <a:pt x="2214" y="15697"/>
                      <a:pt x="2214" y="10748"/>
                    </a:cubicBezTo>
                    <a:cubicBezTo>
                      <a:pt x="2214" y="5798"/>
                      <a:pt x="6404" y="1610"/>
                      <a:pt x="11355" y="1610"/>
                    </a:cubicBezTo>
                    <a:cubicBezTo>
                      <a:pt x="16306" y="1610"/>
                      <a:pt x="20496" y="5798"/>
                      <a:pt x="20496" y="10748"/>
                    </a:cubicBezTo>
                    <a:cubicBezTo>
                      <a:pt x="20496" y="15697"/>
                      <a:pt x="16306" y="19886"/>
                      <a:pt x="11355" y="19886"/>
                    </a:cubicBezTo>
                    <a:close/>
                    <a:moveTo>
                      <a:pt x="11355" y="5417"/>
                    </a:moveTo>
                    <a:cubicBezTo>
                      <a:pt x="8308" y="5417"/>
                      <a:pt x="6023" y="7702"/>
                      <a:pt x="6023" y="10748"/>
                    </a:cubicBezTo>
                    <a:cubicBezTo>
                      <a:pt x="6023" y="13794"/>
                      <a:pt x="8308" y="16078"/>
                      <a:pt x="11355" y="16078"/>
                    </a:cubicBezTo>
                    <a:cubicBezTo>
                      <a:pt x="14402" y="16078"/>
                      <a:pt x="16688" y="13794"/>
                      <a:pt x="16688" y="10748"/>
                    </a:cubicBezTo>
                    <a:cubicBezTo>
                      <a:pt x="16688" y="8082"/>
                      <a:pt x="14021" y="5417"/>
                      <a:pt x="11355" y="5417"/>
                    </a:cubicBezTo>
                    <a:close/>
                  </a:path>
                </a:pathLst>
              </a:custGeom>
              <a:solidFill>
                <a:srgbClr val="000000"/>
              </a:solidFill>
              <a:ln w="3806" cap="flat">
                <a:noFill/>
                <a:prstDash val="solid"/>
                <a:miter/>
              </a:ln>
            </p:spPr>
            <p:txBody>
              <a:bodyPr rtlCol="0" anchor="ctr"/>
              <a:lstStyle/>
              <a:p>
                <a:endParaRPr lang="fr-FR"/>
              </a:p>
            </p:txBody>
          </p:sp>
          <p:sp>
            <p:nvSpPr>
              <p:cNvPr id="1915" name="Forme libre 1914">
                <a:extLst>
                  <a:ext uri="{FF2B5EF4-FFF2-40B4-BE49-F238E27FC236}">
                    <a16:creationId xmlns:a16="http://schemas.microsoft.com/office/drawing/2014/main" id="{00DC7AFB-3753-54AD-9D7D-DDB1FD9F5250}"/>
                  </a:ext>
                </a:extLst>
              </p:cNvPr>
              <p:cNvSpPr/>
              <p:nvPr/>
            </p:nvSpPr>
            <p:spPr>
              <a:xfrm>
                <a:off x="8412070" y="4674660"/>
                <a:ext cx="14473" cy="14468"/>
              </a:xfrm>
              <a:custGeom>
                <a:avLst/>
                <a:gdLst>
                  <a:gd name="connsiteX0" fmla="*/ 16700 w 14473"/>
                  <a:gd name="connsiteY0" fmla="*/ 8847 h 14468"/>
                  <a:gd name="connsiteX1" fmla="*/ 9463 w 14473"/>
                  <a:gd name="connsiteY1" fmla="*/ 16081 h 14468"/>
                  <a:gd name="connsiteX2" fmla="*/ 2226 w 14473"/>
                  <a:gd name="connsiteY2" fmla="*/ 8847 h 14468"/>
                  <a:gd name="connsiteX3" fmla="*/ 9463 w 14473"/>
                  <a:gd name="connsiteY3" fmla="*/ 1613 h 14468"/>
                  <a:gd name="connsiteX4" fmla="*/ 16700 w 14473"/>
                  <a:gd name="connsiteY4" fmla="*/ 8847 h 144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3" h="14468">
                    <a:moveTo>
                      <a:pt x="16700" y="8847"/>
                    </a:moveTo>
                    <a:cubicBezTo>
                      <a:pt x="16700" y="12842"/>
                      <a:pt x="13459" y="16081"/>
                      <a:pt x="9463" y="16081"/>
                    </a:cubicBezTo>
                    <a:cubicBezTo>
                      <a:pt x="5466" y="16081"/>
                      <a:pt x="2226" y="12842"/>
                      <a:pt x="2226" y="8847"/>
                    </a:cubicBezTo>
                    <a:cubicBezTo>
                      <a:pt x="2226" y="4852"/>
                      <a:pt x="5466" y="1613"/>
                      <a:pt x="9463" y="1613"/>
                    </a:cubicBezTo>
                    <a:cubicBezTo>
                      <a:pt x="13459" y="1613"/>
                      <a:pt x="16700" y="4852"/>
                      <a:pt x="16700" y="8847"/>
                    </a:cubicBezTo>
                    <a:close/>
                  </a:path>
                </a:pathLst>
              </a:custGeom>
              <a:solidFill>
                <a:srgbClr val="000000"/>
              </a:solidFill>
              <a:ln w="3806" cap="flat">
                <a:noFill/>
                <a:prstDash val="solid"/>
                <a:miter/>
              </a:ln>
            </p:spPr>
            <p:txBody>
              <a:bodyPr rtlCol="0" anchor="ctr"/>
              <a:lstStyle/>
              <a:p>
                <a:endParaRPr lang="fr-FR"/>
              </a:p>
            </p:txBody>
          </p:sp>
          <p:sp>
            <p:nvSpPr>
              <p:cNvPr id="1916" name="Forme libre 1915">
                <a:extLst>
                  <a:ext uri="{FF2B5EF4-FFF2-40B4-BE49-F238E27FC236}">
                    <a16:creationId xmlns:a16="http://schemas.microsoft.com/office/drawing/2014/main" id="{3D98321A-EAF4-A92F-F07F-7C9E8A9072F2}"/>
                  </a:ext>
                </a:extLst>
              </p:cNvPr>
              <p:cNvSpPr/>
              <p:nvPr/>
            </p:nvSpPr>
            <p:spPr>
              <a:xfrm>
                <a:off x="8326095" y="4672756"/>
                <a:ext cx="102352" cy="69677"/>
              </a:xfrm>
              <a:custGeom>
                <a:avLst/>
                <a:gdLst>
                  <a:gd name="connsiteX0" fmla="*/ 95427 w 102352"/>
                  <a:gd name="connsiteY0" fmla="*/ 19896 h 69677"/>
                  <a:gd name="connsiteX1" fmla="*/ 86286 w 102352"/>
                  <a:gd name="connsiteY1" fmla="*/ 10758 h 69677"/>
                  <a:gd name="connsiteX2" fmla="*/ 95427 w 102352"/>
                  <a:gd name="connsiteY2" fmla="*/ 1620 h 69677"/>
                  <a:gd name="connsiteX3" fmla="*/ 104568 w 102352"/>
                  <a:gd name="connsiteY3" fmla="*/ 10758 h 69677"/>
                  <a:gd name="connsiteX4" fmla="*/ 95427 w 102352"/>
                  <a:gd name="connsiteY4" fmla="*/ 19896 h 69677"/>
                  <a:gd name="connsiteX5" fmla="*/ 95427 w 102352"/>
                  <a:gd name="connsiteY5" fmla="*/ 5427 h 69677"/>
                  <a:gd name="connsiteX6" fmla="*/ 90095 w 102352"/>
                  <a:gd name="connsiteY6" fmla="*/ 10758 h 69677"/>
                  <a:gd name="connsiteX7" fmla="*/ 95427 w 102352"/>
                  <a:gd name="connsiteY7" fmla="*/ 16088 h 69677"/>
                  <a:gd name="connsiteX8" fmla="*/ 100759 w 102352"/>
                  <a:gd name="connsiteY8" fmla="*/ 10758 h 69677"/>
                  <a:gd name="connsiteX9" fmla="*/ 95427 w 102352"/>
                  <a:gd name="connsiteY9" fmla="*/ 5427 h 69677"/>
                  <a:gd name="connsiteX10" fmla="*/ 26868 w 102352"/>
                  <a:gd name="connsiteY10" fmla="*/ 57209 h 69677"/>
                  <a:gd name="connsiteX11" fmla="*/ 5538 w 102352"/>
                  <a:gd name="connsiteY11" fmla="*/ 48452 h 69677"/>
                  <a:gd name="connsiteX12" fmla="*/ 5538 w 102352"/>
                  <a:gd name="connsiteY12" fmla="*/ 56828 h 69677"/>
                  <a:gd name="connsiteX13" fmla="*/ 24963 w 102352"/>
                  <a:gd name="connsiteY13" fmla="*/ 71297 h 69677"/>
                  <a:gd name="connsiteX14" fmla="*/ 26868 w 102352"/>
                  <a:gd name="connsiteY14" fmla="*/ 57209 h 69677"/>
                  <a:gd name="connsiteX15" fmla="*/ 26868 w 102352"/>
                  <a:gd name="connsiteY15" fmla="*/ 57209 h 6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352" h="69677">
                    <a:moveTo>
                      <a:pt x="95427" y="19896"/>
                    </a:moveTo>
                    <a:cubicBezTo>
                      <a:pt x="90475" y="19896"/>
                      <a:pt x="86286" y="15707"/>
                      <a:pt x="86286" y="10758"/>
                    </a:cubicBezTo>
                    <a:cubicBezTo>
                      <a:pt x="86286" y="5808"/>
                      <a:pt x="90475" y="1620"/>
                      <a:pt x="95427" y="1620"/>
                    </a:cubicBezTo>
                    <a:cubicBezTo>
                      <a:pt x="100378" y="1620"/>
                      <a:pt x="104568" y="5808"/>
                      <a:pt x="104568" y="10758"/>
                    </a:cubicBezTo>
                    <a:cubicBezTo>
                      <a:pt x="104568" y="15707"/>
                      <a:pt x="100378" y="19896"/>
                      <a:pt x="95427" y="19896"/>
                    </a:cubicBezTo>
                    <a:close/>
                    <a:moveTo>
                      <a:pt x="95427" y="5427"/>
                    </a:moveTo>
                    <a:cubicBezTo>
                      <a:pt x="92380" y="5427"/>
                      <a:pt x="90095" y="7712"/>
                      <a:pt x="90095" y="10758"/>
                    </a:cubicBezTo>
                    <a:cubicBezTo>
                      <a:pt x="90095" y="13804"/>
                      <a:pt x="92380" y="16088"/>
                      <a:pt x="95427" y="16088"/>
                    </a:cubicBezTo>
                    <a:cubicBezTo>
                      <a:pt x="98474" y="16088"/>
                      <a:pt x="100759" y="13804"/>
                      <a:pt x="100759" y="10758"/>
                    </a:cubicBezTo>
                    <a:cubicBezTo>
                      <a:pt x="100759" y="7712"/>
                      <a:pt x="98474" y="5427"/>
                      <a:pt x="95427" y="5427"/>
                    </a:cubicBezTo>
                    <a:close/>
                    <a:moveTo>
                      <a:pt x="26868" y="57209"/>
                    </a:moveTo>
                    <a:cubicBezTo>
                      <a:pt x="17346" y="55686"/>
                      <a:pt x="11632" y="51879"/>
                      <a:pt x="5538" y="48452"/>
                    </a:cubicBezTo>
                    <a:cubicBezTo>
                      <a:pt x="2110" y="46548"/>
                      <a:pt x="206" y="50355"/>
                      <a:pt x="5538" y="56828"/>
                    </a:cubicBezTo>
                    <a:cubicBezTo>
                      <a:pt x="10871" y="62920"/>
                      <a:pt x="24963" y="71297"/>
                      <a:pt x="24963" y="71297"/>
                    </a:cubicBezTo>
                    <a:lnTo>
                      <a:pt x="26868" y="57209"/>
                    </a:lnTo>
                    <a:lnTo>
                      <a:pt x="26868" y="57209"/>
                    </a:lnTo>
                    <a:close/>
                  </a:path>
                </a:pathLst>
              </a:custGeom>
              <a:solidFill>
                <a:srgbClr val="000000"/>
              </a:solidFill>
              <a:ln w="3806" cap="flat">
                <a:noFill/>
                <a:prstDash val="solid"/>
                <a:miter/>
              </a:ln>
            </p:spPr>
            <p:txBody>
              <a:bodyPr rtlCol="0" anchor="ctr"/>
              <a:lstStyle/>
              <a:p>
                <a:endParaRPr lang="fr-FR"/>
              </a:p>
            </p:txBody>
          </p:sp>
          <p:sp>
            <p:nvSpPr>
              <p:cNvPr id="1917" name="Forme libre 1916">
                <a:extLst>
                  <a:ext uri="{FF2B5EF4-FFF2-40B4-BE49-F238E27FC236}">
                    <a16:creationId xmlns:a16="http://schemas.microsoft.com/office/drawing/2014/main" id="{FF316BDF-7183-FACE-FDBC-9712D7A9930F}"/>
                  </a:ext>
                </a:extLst>
              </p:cNvPr>
              <p:cNvSpPr/>
              <p:nvPr/>
            </p:nvSpPr>
            <p:spPr>
              <a:xfrm>
                <a:off x="8324679" y="4716832"/>
                <a:ext cx="28354" cy="27124"/>
              </a:xfrm>
              <a:custGeom>
                <a:avLst/>
                <a:gdLst>
                  <a:gd name="connsiteX0" fmla="*/ 26370 w 28354"/>
                  <a:gd name="connsiteY0" fmla="*/ 28750 h 27124"/>
                  <a:gd name="connsiteX1" fmla="*/ 25608 w 28354"/>
                  <a:gd name="connsiteY1" fmla="*/ 28369 h 27124"/>
                  <a:gd name="connsiteX2" fmla="*/ 5802 w 28354"/>
                  <a:gd name="connsiteY2" fmla="*/ 13520 h 27124"/>
                  <a:gd name="connsiteX3" fmla="*/ 3136 w 28354"/>
                  <a:gd name="connsiteY3" fmla="*/ 2859 h 27124"/>
                  <a:gd name="connsiteX4" fmla="*/ 8087 w 28354"/>
                  <a:gd name="connsiteY4" fmla="*/ 2478 h 27124"/>
                  <a:gd name="connsiteX5" fmla="*/ 9230 w 28354"/>
                  <a:gd name="connsiteY5" fmla="*/ 3240 h 27124"/>
                  <a:gd name="connsiteX6" fmla="*/ 29036 w 28354"/>
                  <a:gd name="connsiteY6" fmla="*/ 11236 h 27124"/>
                  <a:gd name="connsiteX7" fmla="*/ 30560 w 28354"/>
                  <a:gd name="connsiteY7" fmla="*/ 13139 h 27124"/>
                  <a:gd name="connsiteX8" fmla="*/ 28655 w 28354"/>
                  <a:gd name="connsiteY8" fmla="*/ 26846 h 27124"/>
                  <a:gd name="connsiteX9" fmla="*/ 26370 w 28354"/>
                  <a:gd name="connsiteY9" fmla="*/ 28750 h 27124"/>
                  <a:gd name="connsiteX10" fmla="*/ 26370 w 28354"/>
                  <a:gd name="connsiteY10" fmla="*/ 28750 h 27124"/>
                  <a:gd name="connsiteX11" fmla="*/ 5802 w 28354"/>
                  <a:gd name="connsiteY11" fmla="*/ 5524 h 27124"/>
                  <a:gd name="connsiteX12" fmla="*/ 8468 w 28354"/>
                  <a:gd name="connsiteY12" fmla="*/ 11236 h 27124"/>
                  <a:gd name="connsiteX13" fmla="*/ 25227 w 28354"/>
                  <a:gd name="connsiteY13" fmla="*/ 23800 h 27124"/>
                  <a:gd name="connsiteX14" fmla="*/ 26370 w 28354"/>
                  <a:gd name="connsiteY14" fmla="*/ 14282 h 27124"/>
                  <a:gd name="connsiteX15" fmla="*/ 7325 w 28354"/>
                  <a:gd name="connsiteY15" fmla="*/ 6286 h 27124"/>
                  <a:gd name="connsiteX16" fmla="*/ 6183 w 28354"/>
                  <a:gd name="connsiteY16" fmla="*/ 5524 h 27124"/>
                  <a:gd name="connsiteX17" fmla="*/ 5802 w 28354"/>
                  <a:gd name="connsiteY17" fmla="*/ 5524 h 27124"/>
                  <a:gd name="connsiteX18" fmla="*/ 5802 w 28354"/>
                  <a:gd name="connsiteY18" fmla="*/ 5524 h 2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354" h="27124">
                    <a:moveTo>
                      <a:pt x="26370" y="28750"/>
                    </a:moveTo>
                    <a:cubicBezTo>
                      <a:pt x="25989" y="28750"/>
                      <a:pt x="25608" y="28750"/>
                      <a:pt x="25608" y="28369"/>
                    </a:cubicBezTo>
                    <a:cubicBezTo>
                      <a:pt x="24846" y="27989"/>
                      <a:pt x="11134" y="19993"/>
                      <a:pt x="5802" y="13520"/>
                    </a:cubicBezTo>
                    <a:cubicBezTo>
                      <a:pt x="1612" y="8570"/>
                      <a:pt x="1612" y="4763"/>
                      <a:pt x="3136" y="2859"/>
                    </a:cubicBezTo>
                    <a:cubicBezTo>
                      <a:pt x="3898" y="1717"/>
                      <a:pt x="5802" y="955"/>
                      <a:pt x="8087" y="2478"/>
                    </a:cubicBezTo>
                    <a:lnTo>
                      <a:pt x="9230" y="3240"/>
                    </a:lnTo>
                    <a:cubicBezTo>
                      <a:pt x="14943" y="6667"/>
                      <a:pt x="20276" y="9713"/>
                      <a:pt x="29036" y="11236"/>
                    </a:cubicBezTo>
                    <a:cubicBezTo>
                      <a:pt x="30178" y="11236"/>
                      <a:pt x="30560" y="12378"/>
                      <a:pt x="30560" y="13139"/>
                    </a:cubicBezTo>
                    <a:lnTo>
                      <a:pt x="28655" y="26846"/>
                    </a:lnTo>
                    <a:cubicBezTo>
                      <a:pt x="28274" y="27989"/>
                      <a:pt x="27512" y="28750"/>
                      <a:pt x="26370" y="28750"/>
                    </a:cubicBezTo>
                    <a:lnTo>
                      <a:pt x="26370" y="28750"/>
                    </a:lnTo>
                    <a:close/>
                    <a:moveTo>
                      <a:pt x="5802" y="5524"/>
                    </a:moveTo>
                    <a:cubicBezTo>
                      <a:pt x="5802" y="6286"/>
                      <a:pt x="6183" y="8190"/>
                      <a:pt x="8468" y="11236"/>
                    </a:cubicBezTo>
                    <a:cubicBezTo>
                      <a:pt x="12277" y="15805"/>
                      <a:pt x="21038" y="21135"/>
                      <a:pt x="25227" y="23800"/>
                    </a:cubicBezTo>
                    <a:lnTo>
                      <a:pt x="26370" y="14282"/>
                    </a:lnTo>
                    <a:cubicBezTo>
                      <a:pt x="17990" y="12759"/>
                      <a:pt x="12658" y="9332"/>
                      <a:pt x="7325" y="6286"/>
                    </a:cubicBezTo>
                    <a:lnTo>
                      <a:pt x="6183" y="5524"/>
                    </a:lnTo>
                    <a:cubicBezTo>
                      <a:pt x="6183" y="5905"/>
                      <a:pt x="5802" y="5524"/>
                      <a:pt x="5802" y="5524"/>
                    </a:cubicBezTo>
                    <a:lnTo>
                      <a:pt x="5802" y="5524"/>
                    </a:lnTo>
                    <a:close/>
                  </a:path>
                </a:pathLst>
              </a:custGeom>
              <a:solidFill>
                <a:srgbClr val="000000"/>
              </a:solidFill>
              <a:ln w="3806" cap="flat">
                <a:noFill/>
                <a:prstDash val="solid"/>
                <a:miter/>
              </a:ln>
            </p:spPr>
            <p:txBody>
              <a:bodyPr rtlCol="0" anchor="ctr"/>
              <a:lstStyle/>
              <a:p>
                <a:endParaRPr lang="fr-FR"/>
              </a:p>
            </p:txBody>
          </p:sp>
        </p:grpSp>
        <p:sp>
          <p:nvSpPr>
            <p:cNvPr id="1918" name="Forme libre 1917">
              <a:extLst>
                <a:ext uri="{FF2B5EF4-FFF2-40B4-BE49-F238E27FC236}">
                  <a16:creationId xmlns:a16="http://schemas.microsoft.com/office/drawing/2014/main" id="{CCF0AF8E-C9C6-05F6-A77B-753293D3A408}"/>
                </a:ext>
              </a:extLst>
            </p:cNvPr>
            <p:cNvSpPr/>
            <p:nvPr/>
          </p:nvSpPr>
          <p:spPr>
            <a:xfrm>
              <a:off x="8340464" y="4839905"/>
              <a:ext cx="36803" cy="13376"/>
            </a:xfrm>
            <a:custGeom>
              <a:avLst/>
              <a:gdLst>
                <a:gd name="connsiteX0" fmla="*/ 2210 w 36803"/>
                <a:gd name="connsiteY0" fmla="*/ 1656 h 13376"/>
                <a:gd name="connsiteX1" fmla="*/ 34585 w 36803"/>
                <a:gd name="connsiteY1" fmla="*/ 7748 h 13376"/>
                <a:gd name="connsiteX2" fmla="*/ 34585 w 36803"/>
                <a:gd name="connsiteY2" fmla="*/ 14982 h 13376"/>
                <a:gd name="connsiteX3" fmla="*/ 9828 w 36803"/>
                <a:gd name="connsiteY3" fmla="*/ 13459 h 13376"/>
                <a:gd name="connsiteX4" fmla="*/ 2210 w 36803"/>
                <a:gd name="connsiteY4" fmla="*/ 1656 h 13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3" h="13376">
                  <a:moveTo>
                    <a:pt x="2210" y="1656"/>
                  </a:moveTo>
                  <a:cubicBezTo>
                    <a:pt x="8685" y="3560"/>
                    <a:pt x="29634" y="6606"/>
                    <a:pt x="34585" y="7748"/>
                  </a:cubicBezTo>
                  <a:cubicBezTo>
                    <a:pt x="40299" y="9271"/>
                    <a:pt x="40679" y="14602"/>
                    <a:pt x="34585" y="14982"/>
                  </a:cubicBezTo>
                  <a:cubicBezTo>
                    <a:pt x="28491" y="15363"/>
                    <a:pt x="9828" y="13459"/>
                    <a:pt x="9828" y="13459"/>
                  </a:cubicBezTo>
                  <a:lnTo>
                    <a:pt x="2210" y="1656"/>
                  </a:lnTo>
                  <a:close/>
                </a:path>
              </a:pathLst>
            </a:custGeom>
            <a:solidFill>
              <a:srgbClr val="FFFFFF"/>
            </a:solidFill>
            <a:ln w="3806" cap="flat">
              <a:noFill/>
              <a:prstDash val="solid"/>
              <a:miter/>
            </a:ln>
          </p:spPr>
          <p:txBody>
            <a:bodyPr rtlCol="0" anchor="ctr"/>
            <a:lstStyle/>
            <a:p>
              <a:endParaRPr lang="fr-FR"/>
            </a:p>
          </p:txBody>
        </p:sp>
        <p:sp>
          <p:nvSpPr>
            <p:cNvPr id="1919" name="Forme libre 1918">
              <a:extLst>
                <a:ext uri="{FF2B5EF4-FFF2-40B4-BE49-F238E27FC236}">
                  <a16:creationId xmlns:a16="http://schemas.microsoft.com/office/drawing/2014/main" id="{8E370D4D-A418-48D0-A8C7-61AB95E11234}"/>
                </a:ext>
              </a:extLst>
            </p:cNvPr>
            <p:cNvSpPr/>
            <p:nvPr/>
          </p:nvSpPr>
          <p:spPr>
            <a:xfrm>
              <a:off x="8338690" y="4838002"/>
              <a:ext cx="40290" cy="17133"/>
            </a:xfrm>
            <a:custGeom>
              <a:avLst/>
              <a:gdLst>
                <a:gd name="connsiteX0" fmla="*/ 35216 w 40290"/>
                <a:gd name="connsiteY0" fmla="*/ 18790 h 17133"/>
                <a:gd name="connsiteX1" fmla="*/ 11602 w 40290"/>
                <a:gd name="connsiteY1" fmla="*/ 17267 h 17133"/>
                <a:gd name="connsiteX2" fmla="*/ 10078 w 40290"/>
                <a:gd name="connsiteY2" fmla="*/ 16505 h 17133"/>
                <a:gd name="connsiteX3" fmla="*/ 2460 w 40290"/>
                <a:gd name="connsiteY3" fmla="*/ 4702 h 17133"/>
                <a:gd name="connsiteX4" fmla="*/ 2841 w 40290"/>
                <a:gd name="connsiteY4" fmla="*/ 2037 h 17133"/>
                <a:gd name="connsiteX5" fmla="*/ 4365 w 40290"/>
                <a:gd name="connsiteY5" fmla="*/ 1656 h 17133"/>
                <a:gd name="connsiteX6" fmla="*/ 26456 w 40290"/>
                <a:gd name="connsiteY6" fmla="*/ 5844 h 17133"/>
                <a:gd name="connsiteX7" fmla="*/ 36740 w 40290"/>
                <a:gd name="connsiteY7" fmla="*/ 7748 h 17133"/>
                <a:gd name="connsiteX8" fmla="*/ 42453 w 40290"/>
                <a:gd name="connsiteY8" fmla="*/ 13840 h 17133"/>
                <a:gd name="connsiteX9" fmla="*/ 36359 w 40290"/>
                <a:gd name="connsiteY9" fmla="*/ 18409 h 17133"/>
                <a:gd name="connsiteX10" fmla="*/ 35216 w 40290"/>
                <a:gd name="connsiteY10" fmla="*/ 18790 h 17133"/>
                <a:gd name="connsiteX11" fmla="*/ 35216 w 40290"/>
                <a:gd name="connsiteY11" fmla="*/ 18790 h 17133"/>
                <a:gd name="connsiteX12" fmla="*/ 12363 w 40290"/>
                <a:gd name="connsiteY12" fmla="*/ 13840 h 17133"/>
                <a:gd name="connsiteX13" fmla="*/ 35978 w 40290"/>
                <a:gd name="connsiteY13" fmla="*/ 15363 h 17133"/>
                <a:gd name="connsiteX14" fmla="*/ 38644 w 40290"/>
                <a:gd name="connsiteY14" fmla="*/ 14221 h 17133"/>
                <a:gd name="connsiteX15" fmla="*/ 35598 w 40290"/>
                <a:gd name="connsiteY15" fmla="*/ 11936 h 17133"/>
                <a:gd name="connsiteX16" fmla="*/ 25694 w 40290"/>
                <a:gd name="connsiteY16" fmla="*/ 10033 h 17133"/>
                <a:gd name="connsiteX17" fmla="*/ 7793 w 40290"/>
                <a:gd name="connsiteY17" fmla="*/ 6606 h 17133"/>
                <a:gd name="connsiteX18" fmla="*/ 12363 w 40290"/>
                <a:gd name="connsiteY18" fmla="*/ 13840 h 17133"/>
                <a:gd name="connsiteX19" fmla="*/ 12363 w 40290"/>
                <a:gd name="connsiteY19" fmla="*/ 13840 h 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0" h="17133">
                  <a:moveTo>
                    <a:pt x="35216" y="18790"/>
                  </a:moveTo>
                  <a:cubicBezTo>
                    <a:pt x="28361" y="18790"/>
                    <a:pt x="11983" y="17267"/>
                    <a:pt x="11602" y="17267"/>
                  </a:cubicBezTo>
                  <a:cubicBezTo>
                    <a:pt x="11221" y="17267"/>
                    <a:pt x="10459" y="16886"/>
                    <a:pt x="10078" y="16505"/>
                  </a:cubicBezTo>
                  <a:lnTo>
                    <a:pt x="2460" y="4702"/>
                  </a:lnTo>
                  <a:cubicBezTo>
                    <a:pt x="2080" y="3941"/>
                    <a:pt x="2080" y="2798"/>
                    <a:pt x="2841" y="2037"/>
                  </a:cubicBezTo>
                  <a:cubicBezTo>
                    <a:pt x="3222" y="1656"/>
                    <a:pt x="3984" y="1656"/>
                    <a:pt x="4365" y="1656"/>
                  </a:cubicBezTo>
                  <a:cubicBezTo>
                    <a:pt x="8554" y="2798"/>
                    <a:pt x="18458" y="4702"/>
                    <a:pt x="26456" y="5844"/>
                  </a:cubicBezTo>
                  <a:cubicBezTo>
                    <a:pt x="31027" y="6606"/>
                    <a:pt x="34836" y="7367"/>
                    <a:pt x="36740" y="7748"/>
                  </a:cubicBezTo>
                  <a:cubicBezTo>
                    <a:pt x="40930" y="8890"/>
                    <a:pt x="42834" y="11556"/>
                    <a:pt x="42453" y="13840"/>
                  </a:cubicBezTo>
                  <a:cubicBezTo>
                    <a:pt x="42072" y="15744"/>
                    <a:pt x="40549" y="18409"/>
                    <a:pt x="36359" y="18409"/>
                  </a:cubicBezTo>
                  <a:cubicBezTo>
                    <a:pt x="35978" y="18790"/>
                    <a:pt x="35598" y="18790"/>
                    <a:pt x="35216" y="18790"/>
                  </a:cubicBezTo>
                  <a:lnTo>
                    <a:pt x="35216" y="18790"/>
                  </a:lnTo>
                  <a:close/>
                  <a:moveTo>
                    <a:pt x="12363" y="13840"/>
                  </a:moveTo>
                  <a:cubicBezTo>
                    <a:pt x="16172" y="14221"/>
                    <a:pt x="31027" y="15363"/>
                    <a:pt x="35978" y="15363"/>
                  </a:cubicBezTo>
                  <a:cubicBezTo>
                    <a:pt x="37883" y="15363"/>
                    <a:pt x="38644" y="14601"/>
                    <a:pt x="38644" y="14221"/>
                  </a:cubicBezTo>
                  <a:cubicBezTo>
                    <a:pt x="38644" y="13459"/>
                    <a:pt x="37883" y="12317"/>
                    <a:pt x="35598" y="11936"/>
                  </a:cubicBezTo>
                  <a:cubicBezTo>
                    <a:pt x="33693" y="11556"/>
                    <a:pt x="30265" y="10794"/>
                    <a:pt x="25694" y="10033"/>
                  </a:cubicBezTo>
                  <a:cubicBezTo>
                    <a:pt x="19600" y="8890"/>
                    <a:pt x="12745" y="7748"/>
                    <a:pt x="7793" y="6606"/>
                  </a:cubicBezTo>
                  <a:lnTo>
                    <a:pt x="12363" y="13840"/>
                  </a:lnTo>
                  <a:lnTo>
                    <a:pt x="12363" y="13840"/>
                  </a:lnTo>
                  <a:close/>
                </a:path>
              </a:pathLst>
            </a:custGeom>
            <a:solidFill>
              <a:srgbClr val="000000"/>
            </a:solidFill>
            <a:ln w="3806" cap="flat">
              <a:noFill/>
              <a:prstDash val="solid"/>
              <a:miter/>
            </a:ln>
          </p:spPr>
          <p:txBody>
            <a:bodyPr rtlCol="0" anchor="ctr"/>
            <a:lstStyle/>
            <a:p>
              <a:endParaRPr lang="fr-FR"/>
            </a:p>
          </p:txBody>
        </p:sp>
        <p:sp>
          <p:nvSpPr>
            <p:cNvPr id="1920" name="Forme libre 1919">
              <a:extLst>
                <a:ext uri="{FF2B5EF4-FFF2-40B4-BE49-F238E27FC236}">
                  <a16:creationId xmlns:a16="http://schemas.microsoft.com/office/drawing/2014/main" id="{2080CB71-E9F9-C542-6FC6-84B9441A3303}"/>
                </a:ext>
              </a:extLst>
            </p:cNvPr>
            <p:cNvSpPr/>
            <p:nvPr/>
          </p:nvSpPr>
          <p:spPr>
            <a:xfrm>
              <a:off x="8325923" y="4836512"/>
              <a:ext cx="27647" cy="21288"/>
            </a:xfrm>
            <a:custGeom>
              <a:avLst/>
              <a:gdLst>
                <a:gd name="connsiteX0" fmla="*/ 3035 w 27647"/>
                <a:gd name="connsiteY0" fmla="*/ 4288 h 21288"/>
                <a:gd name="connsiteX1" fmla="*/ 15985 w 27647"/>
                <a:gd name="connsiteY1" fmla="*/ 3527 h 21288"/>
                <a:gd name="connsiteX2" fmla="*/ 29697 w 27647"/>
                <a:gd name="connsiteY2" fmla="*/ 16853 h 21288"/>
                <a:gd name="connsiteX3" fmla="*/ 20936 w 27647"/>
                <a:gd name="connsiteY3" fmla="*/ 22945 h 21288"/>
                <a:gd name="connsiteX4" fmla="*/ 3035 w 27647"/>
                <a:gd name="connsiteY4" fmla="*/ 4288 h 21288"/>
                <a:gd name="connsiteX5" fmla="*/ 3035 w 27647"/>
                <a:gd name="connsiteY5" fmla="*/ 4288 h 2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47" h="21288">
                  <a:moveTo>
                    <a:pt x="3035" y="4288"/>
                  </a:moveTo>
                  <a:cubicBezTo>
                    <a:pt x="7224" y="2004"/>
                    <a:pt x="12176" y="100"/>
                    <a:pt x="15985" y="3527"/>
                  </a:cubicBezTo>
                  <a:cubicBezTo>
                    <a:pt x="20555" y="7334"/>
                    <a:pt x="27792" y="12284"/>
                    <a:pt x="29697" y="16853"/>
                  </a:cubicBezTo>
                  <a:cubicBezTo>
                    <a:pt x="30839" y="18757"/>
                    <a:pt x="25507" y="22945"/>
                    <a:pt x="20936" y="22945"/>
                  </a:cubicBezTo>
                  <a:cubicBezTo>
                    <a:pt x="16746" y="22945"/>
                    <a:pt x="-1917" y="10000"/>
                    <a:pt x="3035" y="4288"/>
                  </a:cubicBezTo>
                  <a:lnTo>
                    <a:pt x="3035" y="4288"/>
                  </a:lnTo>
                  <a:close/>
                </a:path>
              </a:pathLst>
            </a:custGeom>
            <a:solidFill>
              <a:srgbClr val="FFFFFF"/>
            </a:solidFill>
            <a:ln w="3806" cap="flat">
              <a:noFill/>
              <a:prstDash val="solid"/>
              <a:miter/>
            </a:ln>
          </p:spPr>
          <p:txBody>
            <a:bodyPr rtlCol="0" anchor="ctr"/>
            <a:lstStyle/>
            <a:p>
              <a:endParaRPr lang="fr-FR"/>
            </a:p>
          </p:txBody>
        </p:sp>
        <p:sp>
          <p:nvSpPr>
            <p:cNvPr id="1921" name="Forme libre 1920">
              <a:extLst>
                <a:ext uri="{FF2B5EF4-FFF2-40B4-BE49-F238E27FC236}">
                  <a16:creationId xmlns:a16="http://schemas.microsoft.com/office/drawing/2014/main" id="{E7E85ACD-2874-978A-0522-01AD6CFB1C36}"/>
                </a:ext>
              </a:extLst>
            </p:cNvPr>
            <p:cNvSpPr/>
            <p:nvPr/>
          </p:nvSpPr>
          <p:spPr>
            <a:xfrm>
              <a:off x="8324097" y="4834376"/>
              <a:ext cx="31602" cy="24947"/>
            </a:xfrm>
            <a:custGeom>
              <a:avLst/>
              <a:gdLst>
                <a:gd name="connsiteX0" fmla="*/ 23143 w 31602"/>
                <a:gd name="connsiteY0" fmla="*/ 26603 h 24947"/>
                <a:gd name="connsiteX1" fmla="*/ 2956 w 31602"/>
                <a:gd name="connsiteY1" fmla="*/ 11754 h 24947"/>
                <a:gd name="connsiteX2" fmla="*/ 3337 w 31602"/>
                <a:gd name="connsiteY2" fmla="*/ 4901 h 24947"/>
                <a:gd name="connsiteX3" fmla="*/ 3718 w 31602"/>
                <a:gd name="connsiteY3" fmla="*/ 4520 h 24947"/>
                <a:gd name="connsiteX4" fmla="*/ 18953 w 31602"/>
                <a:gd name="connsiteY4" fmla="*/ 3758 h 24947"/>
                <a:gd name="connsiteX5" fmla="*/ 22001 w 31602"/>
                <a:gd name="connsiteY5" fmla="*/ 6043 h 24947"/>
                <a:gd name="connsiteX6" fmla="*/ 33427 w 31602"/>
                <a:gd name="connsiteY6" fmla="*/ 17465 h 24947"/>
                <a:gd name="connsiteX7" fmla="*/ 33046 w 31602"/>
                <a:gd name="connsiteY7" fmla="*/ 20892 h 24947"/>
                <a:gd name="connsiteX8" fmla="*/ 23143 w 31602"/>
                <a:gd name="connsiteY8" fmla="*/ 26603 h 24947"/>
                <a:gd name="connsiteX9" fmla="*/ 23143 w 31602"/>
                <a:gd name="connsiteY9" fmla="*/ 26603 h 24947"/>
                <a:gd name="connsiteX10" fmla="*/ 6003 w 31602"/>
                <a:gd name="connsiteY10" fmla="*/ 7566 h 24947"/>
                <a:gd name="connsiteX11" fmla="*/ 6384 w 31602"/>
                <a:gd name="connsiteY11" fmla="*/ 10231 h 24947"/>
                <a:gd name="connsiteX12" fmla="*/ 23143 w 31602"/>
                <a:gd name="connsiteY12" fmla="*/ 23177 h 24947"/>
                <a:gd name="connsiteX13" fmla="*/ 29999 w 31602"/>
                <a:gd name="connsiteY13" fmla="*/ 19369 h 24947"/>
                <a:gd name="connsiteX14" fmla="*/ 19715 w 31602"/>
                <a:gd name="connsiteY14" fmla="*/ 9470 h 24947"/>
                <a:gd name="connsiteX15" fmla="*/ 16668 w 31602"/>
                <a:gd name="connsiteY15" fmla="*/ 6804 h 24947"/>
                <a:gd name="connsiteX16" fmla="*/ 6003 w 31602"/>
                <a:gd name="connsiteY16" fmla="*/ 7566 h 24947"/>
                <a:gd name="connsiteX17" fmla="*/ 6003 w 31602"/>
                <a:gd name="connsiteY17" fmla="*/ 7566 h 2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602" h="24947">
                  <a:moveTo>
                    <a:pt x="23143" y="26603"/>
                  </a:moveTo>
                  <a:cubicBezTo>
                    <a:pt x="18953" y="26603"/>
                    <a:pt x="6003" y="18227"/>
                    <a:pt x="2956" y="11754"/>
                  </a:cubicBezTo>
                  <a:cubicBezTo>
                    <a:pt x="1433" y="8327"/>
                    <a:pt x="2576" y="6424"/>
                    <a:pt x="3337" y="4901"/>
                  </a:cubicBezTo>
                  <a:cubicBezTo>
                    <a:pt x="3337" y="4901"/>
                    <a:pt x="3718" y="4520"/>
                    <a:pt x="3718" y="4520"/>
                  </a:cubicBezTo>
                  <a:cubicBezTo>
                    <a:pt x="7527" y="2616"/>
                    <a:pt x="13621" y="-430"/>
                    <a:pt x="18953" y="3758"/>
                  </a:cubicBezTo>
                  <a:cubicBezTo>
                    <a:pt x="19715" y="4520"/>
                    <a:pt x="20858" y="5281"/>
                    <a:pt x="22001" y="6043"/>
                  </a:cubicBezTo>
                  <a:cubicBezTo>
                    <a:pt x="26571" y="9470"/>
                    <a:pt x="31523" y="13658"/>
                    <a:pt x="33427" y="17465"/>
                  </a:cubicBezTo>
                  <a:cubicBezTo>
                    <a:pt x="33808" y="18227"/>
                    <a:pt x="34189" y="19369"/>
                    <a:pt x="33046" y="20892"/>
                  </a:cubicBezTo>
                  <a:cubicBezTo>
                    <a:pt x="31523" y="23938"/>
                    <a:pt x="26952" y="26603"/>
                    <a:pt x="23143" y="26603"/>
                  </a:cubicBezTo>
                  <a:lnTo>
                    <a:pt x="23143" y="26603"/>
                  </a:lnTo>
                  <a:close/>
                  <a:moveTo>
                    <a:pt x="6003" y="7566"/>
                  </a:moveTo>
                  <a:cubicBezTo>
                    <a:pt x="5622" y="7947"/>
                    <a:pt x="5622" y="8708"/>
                    <a:pt x="6384" y="10231"/>
                  </a:cubicBezTo>
                  <a:cubicBezTo>
                    <a:pt x="9050" y="15942"/>
                    <a:pt x="20858" y="23177"/>
                    <a:pt x="23143" y="23177"/>
                  </a:cubicBezTo>
                  <a:cubicBezTo>
                    <a:pt x="26190" y="23177"/>
                    <a:pt x="29618" y="20511"/>
                    <a:pt x="29999" y="19369"/>
                  </a:cubicBezTo>
                  <a:cubicBezTo>
                    <a:pt x="28475" y="16323"/>
                    <a:pt x="23524" y="12516"/>
                    <a:pt x="19715" y="9470"/>
                  </a:cubicBezTo>
                  <a:cubicBezTo>
                    <a:pt x="18572" y="8708"/>
                    <a:pt x="17811" y="7947"/>
                    <a:pt x="16668" y="6804"/>
                  </a:cubicBezTo>
                  <a:cubicBezTo>
                    <a:pt x="14002" y="4520"/>
                    <a:pt x="10574" y="5281"/>
                    <a:pt x="6003" y="7566"/>
                  </a:cubicBezTo>
                  <a:lnTo>
                    <a:pt x="6003" y="7566"/>
                  </a:lnTo>
                  <a:close/>
                </a:path>
              </a:pathLst>
            </a:custGeom>
            <a:solidFill>
              <a:srgbClr val="000000"/>
            </a:solidFill>
            <a:ln w="3806" cap="flat">
              <a:noFill/>
              <a:prstDash val="solid"/>
              <a:miter/>
            </a:ln>
          </p:spPr>
          <p:txBody>
            <a:bodyPr rtlCol="0" anchor="ctr"/>
            <a:lstStyle/>
            <a:p>
              <a:endParaRPr lang="fr-FR"/>
            </a:p>
          </p:txBody>
        </p:sp>
        <p:sp>
          <p:nvSpPr>
            <p:cNvPr id="1922" name="Forme libre 1921">
              <a:extLst>
                <a:ext uri="{FF2B5EF4-FFF2-40B4-BE49-F238E27FC236}">
                  <a16:creationId xmlns:a16="http://schemas.microsoft.com/office/drawing/2014/main" id="{85F433A2-0B15-5069-DF80-2D3DF24E5DB6}"/>
                </a:ext>
              </a:extLst>
            </p:cNvPr>
            <p:cNvSpPr/>
            <p:nvPr/>
          </p:nvSpPr>
          <p:spPr>
            <a:xfrm>
              <a:off x="8317129" y="4837869"/>
              <a:ext cx="30711" cy="23358"/>
            </a:xfrm>
            <a:custGeom>
              <a:avLst/>
              <a:gdLst>
                <a:gd name="connsiteX0" fmla="*/ 3066 w 30711"/>
                <a:gd name="connsiteY0" fmla="*/ 4455 h 23358"/>
                <a:gd name="connsiteX1" fmla="*/ 17540 w 30711"/>
                <a:gd name="connsiteY1" fmla="*/ 3693 h 23358"/>
                <a:gd name="connsiteX2" fmla="*/ 32775 w 30711"/>
                <a:gd name="connsiteY2" fmla="*/ 18162 h 23358"/>
                <a:gd name="connsiteX3" fmla="*/ 23253 w 30711"/>
                <a:gd name="connsiteY3" fmla="*/ 25015 h 23358"/>
                <a:gd name="connsiteX4" fmla="*/ 3066 w 30711"/>
                <a:gd name="connsiteY4" fmla="*/ 4455 h 23358"/>
                <a:gd name="connsiteX5" fmla="*/ 3066 w 30711"/>
                <a:gd name="connsiteY5" fmla="*/ 4455 h 23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11" h="23358">
                  <a:moveTo>
                    <a:pt x="3066" y="4455"/>
                  </a:moveTo>
                  <a:cubicBezTo>
                    <a:pt x="7637" y="2170"/>
                    <a:pt x="12969" y="-114"/>
                    <a:pt x="17540" y="3693"/>
                  </a:cubicBezTo>
                  <a:cubicBezTo>
                    <a:pt x="22491" y="7882"/>
                    <a:pt x="30109" y="13212"/>
                    <a:pt x="32775" y="18162"/>
                  </a:cubicBezTo>
                  <a:cubicBezTo>
                    <a:pt x="33918" y="20446"/>
                    <a:pt x="27823" y="25015"/>
                    <a:pt x="23253" y="25015"/>
                  </a:cubicBezTo>
                  <a:cubicBezTo>
                    <a:pt x="18682" y="25015"/>
                    <a:pt x="-2266" y="10927"/>
                    <a:pt x="3066" y="4455"/>
                  </a:cubicBezTo>
                  <a:lnTo>
                    <a:pt x="3066" y="4455"/>
                  </a:lnTo>
                  <a:close/>
                </a:path>
              </a:pathLst>
            </a:custGeom>
            <a:solidFill>
              <a:srgbClr val="FFFFFF"/>
            </a:solidFill>
            <a:ln w="3806" cap="flat">
              <a:noFill/>
              <a:prstDash val="solid"/>
              <a:miter/>
            </a:ln>
          </p:spPr>
          <p:txBody>
            <a:bodyPr rtlCol="0" anchor="ctr"/>
            <a:lstStyle/>
            <a:p>
              <a:endParaRPr lang="fr-FR"/>
            </a:p>
          </p:txBody>
        </p:sp>
        <p:sp>
          <p:nvSpPr>
            <p:cNvPr id="1923" name="Forme libre 1922">
              <a:extLst>
                <a:ext uri="{FF2B5EF4-FFF2-40B4-BE49-F238E27FC236}">
                  <a16:creationId xmlns:a16="http://schemas.microsoft.com/office/drawing/2014/main" id="{9D2864F0-E2FB-F115-7147-329FCF0E7431}"/>
                </a:ext>
              </a:extLst>
            </p:cNvPr>
            <p:cNvSpPr/>
            <p:nvPr/>
          </p:nvSpPr>
          <p:spPr>
            <a:xfrm>
              <a:off x="8315234" y="4835731"/>
              <a:ext cx="33990" cy="27018"/>
            </a:xfrm>
            <a:custGeom>
              <a:avLst/>
              <a:gdLst>
                <a:gd name="connsiteX0" fmla="*/ 24767 w 33990"/>
                <a:gd name="connsiteY0" fmla="*/ 28676 h 27018"/>
                <a:gd name="connsiteX1" fmla="*/ 3057 w 33990"/>
                <a:gd name="connsiteY1" fmla="*/ 12303 h 27018"/>
                <a:gd name="connsiteX2" fmla="*/ 3437 w 33990"/>
                <a:gd name="connsiteY2" fmla="*/ 5069 h 27018"/>
                <a:gd name="connsiteX3" fmla="*/ 3819 w 33990"/>
                <a:gd name="connsiteY3" fmla="*/ 4688 h 27018"/>
                <a:gd name="connsiteX4" fmla="*/ 20196 w 33990"/>
                <a:gd name="connsiteY4" fmla="*/ 3927 h 27018"/>
                <a:gd name="connsiteX5" fmla="*/ 23624 w 33990"/>
                <a:gd name="connsiteY5" fmla="*/ 6592 h 27018"/>
                <a:gd name="connsiteX6" fmla="*/ 35812 w 33990"/>
                <a:gd name="connsiteY6" fmla="*/ 19157 h 27018"/>
                <a:gd name="connsiteX7" fmla="*/ 35432 w 33990"/>
                <a:gd name="connsiteY7" fmla="*/ 22964 h 27018"/>
                <a:gd name="connsiteX8" fmla="*/ 24767 w 33990"/>
                <a:gd name="connsiteY8" fmla="*/ 28676 h 27018"/>
                <a:gd name="connsiteX9" fmla="*/ 24767 w 33990"/>
                <a:gd name="connsiteY9" fmla="*/ 28676 h 27018"/>
                <a:gd name="connsiteX10" fmla="*/ 6104 w 33990"/>
                <a:gd name="connsiteY10" fmla="*/ 7734 h 27018"/>
                <a:gd name="connsiteX11" fmla="*/ 6104 w 33990"/>
                <a:gd name="connsiteY11" fmla="*/ 10780 h 27018"/>
                <a:gd name="connsiteX12" fmla="*/ 24767 w 33990"/>
                <a:gd name="connsiteY12" fmla="*/ 24868 h 27018"/>
                <a:gd name="connsiteX13" fmla="*/ 32766 w 33990"/>
                <a:gd name="connsiteY13" fmla="*/ 20680 h 27018"/>
                <a:gd name="connsiteX14" fmla="*/ 21720 w 33990"/>
                <a:gd name="connsiteY14" fmla="*/ 9638 h 27018"/>
                <a:gd name="connsiteX15" fmla="*/ 18292 w 33990"/>
                <a:gd name="connsiteY15" fmla="*/ 6973 h 27018"/>
                <a:gd name="connsiteX16" fmla="*/ 6104 w 33990"/>
                <a:gd name="connsiteY16" fmla="*/ 7734 h 27018"/>
                <a:gd name="connsiteX17" fmla="*/ 6104 w 33990"/>
                <a:gd name="connsiteY17" fmla="*/ 7734 h 2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990" h="27018">
                  <a:moveTo>
                    <a:pt x="24767" y="28676"/>
                  </a:moveTo>
                  <a:cubicBezTo>
                    <a:pt x="20196" y="28676"/>
                    <a:pt x="6104" y="19538"/>
                    <a:pt x="3057" y="12303"/>
                  </a:cubicBezTo>
                  <a:cubicBezTo>
                    <a:pt x="1533" y="8877"/>
                    <a:pt x="2295" y="6592"/>
                    <a:pt x="3437" y="5069"/>
                  </a:cubicBezTo>
                  <a:cubicBezTo>
                    <a:pt x="3437" y="5069"/>
                    <a:pt x="3819" y="4688"/>
                    <a:pt x="3819" y="4688"/>
                  </a:cubicBezTo>
                  <a:cubicBezTo>
                    <a:pt x="7627" y="2785"/>
                    <a:pt x="14483" y="-642"/>
                    <a:pt x="20196" y="3927"/>
                  </a:cubicBezTo>
                  <a:cubicBezTo>
                    <a:pt x="21339" y="4688"/>
                    <a:pt x="22481" y="5831"/>
                    <a:pt x="23624" y="6592"/>
                  </a:cubicBezTo>
                  <a:cubicBezTo>
                    <a:pt x="28576" y="10400"/>
                    <a:pt x="33908" y="14588"/>
                    <a:pt x="35812" y="19157"/>
                  </a:cubicBezTo>
                  <a:cubicBezTo>
                    <a:pt x="36194" y="19918"/>
                    <a:pt x="36574" y="21061"/>
                    <a:pt x="35432" y="22964"/>
                  </a:cubicBezTo>
                  <a:cubicBezTo>
                    <a:pt x="33908" y="25630"/>
                    <a:pt x="29338" y="28676"/>
                    <a:pt x="24767" y="28676"/>
                  </a:cubicBezTo>
                  <a:lnTo>
                    <a:pt x="24767" y="28676"/>
                  </a:lnTo>
                  <a:close/>
                  <a:moveTo>
                    <a:pt x="6104" y="7734"/>
                  </a:moveTo>
                  <a:cubicBezTo>
                    <a:pt x="5723" y="8115"/>
                    <a:pt x="5342" y="8877"/>
                    <a:pt x="6104" y="10780"/>
                  </a:cubicBezTo>
                  <a:cubicBezTo>
                    <a:pt x="9151" y="16872"/>
                    <a:pt x="21720" y="24868"/>
                    <a:pt x="24767" y="24868"/>
                  </a:cubicBezTo>
                  <a:cubicBezTo>
                    <a:pt x="28195" y="24868"/>
                    <a:pt x="32385" y="21822"/>
                    <a:pt x="32766" y="20680"/>
                  </a:cubicBezTo>
                  <a:cubicBezTo>
                    <a:pt x="30861" y="17253"/>
                    <a:pt x="25910" y="13065"/>
                    <a:pt x="21720" y="9638"/>
                  </a:cubicBezTo>
                  <a:cubicBezTo>
                    <a:pt x="20577" y="8877"/>
                    <a:pt x="19435" y="7734"/>
                    <a:pt x="18292" y="6973"/>
                  </a:cubicBezTo>
                  <a:cubicBezTo>
                    <a:pt x="14864" y="4308"/>
                    <a:pt x="11436" y="5450"/>
                    <a:pt x="6104" y="7734"/>
                  </a:cubicBezTo>
                  <a:lnTo>
                    <a:pt x="6104" y="7734"/>
                  </a:lnTo>
                  <a:close/>
                </a:path>
              </a:pathLst>
            </a:custGeom>
            <a:solidFill>
              <a:srgbClr val="000000"/>
            </a:solidFill>
            <a:ln w="3806" cap="flat">
              <a:noFill/>
              <a:prstDash val="solid"/>
              <a:miter/>
            </a:ln>
          </p:spPr>
          <p:txBody>
            <a:bodyPr rtlCol="0" anchor="ctr"/>
            <a:lstStyle/>
            <a:p>
              <a:endParaRPr lang="fr-FR"/>
            </a:p>
          </p:txBody>
        </p:sp>
        <p:sp>
          <p:nvSpPr>
            <p:cNvPr id="1924" name="Forme libre 1923">
              <a:extLst>
                <a:ext uri="{FF2B5EF4-FFF2-40B4-BE49-F238E27FC236}">
                  <a16:creationId xmlns:a16="http://schemas.microsoft.com/office/drawing/2014/main" id="{56B5310E-7E9E-7B9F-D090-414084EEC07A}"/>
                </a:ext>
              </a:extLst>
            </p:cNvPr>
            <p:cNvSpPr/>
            <p:nvPr/>
          </p:nvSpPr>
          <p:spPr>
            <a:xfrm>
              <a:off x="8093512" y="4762994"/>
              <a:ext cx="248555" cy="251619"/>
            </a:xfrm>
            <a:custGeom>
              <a:avLst/>
              <a:gdLst>
                <a:gd name="connsiteX0" fmla="*/ 126100 w 248555"/>
                <a:gd name="connsiteY0" fmla="*/ 109800 h 251619"/>
                <a:gd name="connsiteX1" fmla="*/ 102486 w 248555"/>
                <a:gd name="connsiteY1" fmla="*/ 174527 h 251619"/>
                <a:gd name="connsiteX2" fmla="*/ 179043 w 248555"/>
                <a:gd name="connsiteY2" fmla="*/ 127314 h 251619"/>
                <a:gd name="connsiteX3" fmla="*/ 195041 w 248555"/>
                <a:gd name="connsiteY3" fmla="*/ 94951 h 251619"/>
                <a:gd name="connsiteX4" fmla="*/ 219036 w 248555"/>
                <a:gd name="connsiteY4" fmla="*/ 79340 h 251619"/>
                <a:gd name="connsiteX5" fmla="*/ 233129 w 248555"/>
                <a:gd name="connsiteY5" fmla="*/ 79721 h 251619"/>
                <a:gd name="connsiteX6" fmla="*/ 250650 w 248555"/>
                <a:gd name="connsiteY6" fmla="*/ 95712 h 251619"/>
                <a:gd name="connsiteX7" fmla="*/ 231225 w 248555"/>
                <a:gd name="connsiteY7" fmla="*/ 108277 h 251619"/>
                <a:gd name="connsiteX8" fmla="*/ 215608 w 248555"/>
                <a:gd name="connsiteY8" fmla="*/ 122746 h 251619"/>
                <a:gd name="connsiteX9" fmla="*/ 204181 w 248555"/>
                <a:gd name="connsiteY9" fmla="*/ 144067 h 251619"/>
                <a:gd name="connsiteX10" fmla="*/ 195802 w 248555"/>
                <a:gd name="connsiteY10" fmla="*/ 177954 h 251619"/>
                <a:gd name="connsiteX11" fmla="*/ 78109 w 248555"/>
                <a:gd name="connsiteY11" fmla="*/ 252962 h 251619"/>
                <a:gd name="connsiteX12" fmla="*/ 8789 w 248555"/>
                <a:gd name="connsiteY12" fmla="*/ 120461 h 251619"/>
                <a:gd name="connsiteX13" fmla="*/ 119626 w 248555"/>
                <a:gd name="connsiteY13" fmla="*/ 1667 h 251619"/>
                <a:gd name="connsiteX14" fmla="*/ 126100 w 248555"/>
                <a:gd name="connsiteY14" fmla="*/ 109800 h 251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8555" h="251619">
                  <a:moveTo>
                    <a:pt x="126100" y="109800"/>
                  </a:moveTo>
                  <a:cubicBezTo>
                    <a:pt x="88774" y="128076"/>
                    <a:pt x="88774" y="164628"/>
                    <a:pt x="102486" y="174527"/>
                  </a:cubicBezTo>
                  <a:cubicBezTo>
                    <a:pt x="116198" y="184427"/>
                    <a:pt x="150858" y="172243"/>
                    <a:pt x="179043" y="127314"/>
                  </a:cubicBezTo>
                  <a:cubicBezTo>
                    <a:pt x="185899" y="115511"/>
                    <a:pt x="192374" y="98758"/>
                    <a:pt x="195041" y="94951"/>
                  </a:cubicBezTo>
                  <a:cubicBezTo>
                    <a:pt x="203420" y="84290"/>
                    <a:pt x="207610" y="83528"/>
                    <a:pt x="219036" y="79340"/>
                  </a:cubicBezTo>
                  <a:cubicBezTo>
                    <a:pt x="224368" y="77436"/>
                    <a:pt x="229320" y="76675"/>
                    <a:pt x="233129" y="79721"/>
                  </a:cubicBezTo>
                  <a:cubicBezTo>
                    <a:pt x="240365" y="85813"/>
                    <a:pt x="249887" y="92286"/>
                    <a:pt x="250650" y="95712"/>
                  </a:cubicBezTo>
                  <a:cubicBezTo>
                    <a:pt x="251792" y="100281"/>
                    <a:pt x="240365" y="105612"/>
                    <a:pt x="231225" y="108277"/>
                  </a:cubicBezTo>
                  <a:cubicBezTo>
                    <a:pt x="225511" y="112846"/>
                    <a:pt x="220179" y="117415"/>
                    <a:pt x="215608" y="122746"/>
                  </a:cubicBezTo>
                  <a:cubicBezTo>
                    <a:pt x="211038" y="128076"/>
                    <a:pt x="207229" y="134929"/>
                    <a:pt x="204181" y="144067"/>
                  </a:cubicBezTo>
                  <a:cubicBezTo>
                    <a:pt x="201515" y="158917"/>
                    <a:pt x="197707" y="172243"/>
                    <a:pt x="195802" y="177954"/>
                  </a:cubicBezTo>
                  <a:cubicBezTo>
                    <a:pt x="178282" y="232782"/>
                    <a:pt x="128005" y="256389"/>
                    <a:pt x="78109" y="252962"/>
                  </a:cubicBezTo>
                  <a:cubicBezTo>
                    <a:pt x="36974" y="249916"/>
                    <a:pt x="-16731" y="197753"/>
                    <a:pt x="8789" y="120461"/>
                  </a:cubicBezTo>
                  <a:cubicBezTo>
                    <a:pt x="26690" y="66395"/>
                    <a:pt x="80394" y="20705"/>
                    <a:pt x="119626" y="1667"/>
                  </a:cubicBezTo>
                  <a:lnTo>
                    <a:pt x="126100" y="109800"/>
                  </a:lnTo>
                  <a:close/>
                </a:path>
              </a:pathLst>
            </a:custGeom>
            <a:solidFill>
              <a:srgbClr val="FFFFFF"/>
            </a:solidFill>
            <a:ln w="3806" cap="flat">
              <a:noFill/>
              <a:prstDash val="solid"/>
              <a:miter/>
            </a:ln>
          </p:spPr>
          <p:txBody>
            <a:bodyPr rtlCol="0" anchor="ctr"/>
            <a:lstStyle/>
            <a:p>
              <a:endParaRPr lang="fr-FR"/>
            </a:p>
          </p:txBody>
        </p:sp>
        <p:sp>
          <p:nvSpPr>
            <p:cNvPr id="1925" name="Forme libre 1924">
              <a:extLst>
                <a:ext uri="{FF2B5EF4-FFF2-40B4-BE49-F238E27FC236}">
                  <a16:creationId xmlns:a16="http://schemas.microsoft.com/office/drawing/2014/main" id="{B3A38C87-FB53-F748-516B-6C3715E4784B}"/>
                </a:ext>
              </a:extLst>
            </p:cNvPr>
            <p:cNvSpPr/>
            <p:nvPr/>
          </p:nvSpPr>
          <p:spPr>
            <a:xfrm>
              <a:off x="8092114" y="4760941"/>
              <a:ext cx="251964" cy="255251"/>
            </a:xfrm>
            <a:custGeom>
              <a:avLst/>
              <a:gdLst>
                <a:gd name="connsiteX0" fmla="*/ 89409 w 251964"/>
                <a:gd name="connsiteY0" fmla="*/ 256919 h 255251"/>
                <a:gd name="connsiteX1" fmla="*/ 79887 w 251964"/>
                <a:gd name="connsiteY1" fmla="*/ 256538 h 255251"/>
                <a:gd name="connsiteX2" fmla="*/ 18946 w 251964"/>
                <a:gd name="connsiteY2" fmla="*/ 217701 h 255251"/>
                <a:gd name="connsiteX3" fmla="*/ 8662 w 251964"/>
                <a:gd name="connsiteY3" fmla="*/ 121753 h 255251"/>
                <a:gd name="connsiteX4" fmla="*/ 56273 w 251964"/>
                <a:gd name="connsiteY4" fmla="*/ 48268 h 255251"/>
                <a:gd name="connsiteX5" fmla="*/ 120261 w 251964"/>
                <a:gd name="connsiteY5" fmla="*/ 1816 h 255251"/>
                <a:gd name="connsiteX6" fmla="*/ 122547 w 251964"/>
                <a:gd name="connsiteY6" fmla="*/ 2578 h 255251"/>
                <a:gd name="connsiteX7" fmla="*/ 121785 w 251964"/>
                <a:gd name="connsiteY7" fmla="*/ 4862 h 255251"/>
                <a:gd name="connsiteX8" fmla="*/ 12090 w 251964"/>
                <a:gd name="connsiteY8" fmla="*/ 122514 h 255251"/>
                <a:gd name="connsiteX9" fmla="*/ 21993 w 251964"/>
                <a:gd name="connsiteY9" fmla="*/ 215036 h 255251"/>
                <a:gd name="connsiteX10" fmla="*/ 79887 w 251964"/>
                <a:gd name="connsiteY10" fmla="*/ 252350 h 255251"/>
                <a:gd name="connsiteX11" fmla="*/ 195676 w 251964"/>
                <a:gd name="connsiteY11" fmla="*/ 178484 h 255251"/>
                <a:gd name="connsiteX12" fmla="*/ 204056 w 251964"/>
                <a:gd name="connsiteY12" fmla="*/ 144978 h 255251"/>
                <a:gd name="connsiteX13" fmla="*/ 204056 w 251964"/>
                <a:gd name="connsiteY13" fmla="*/ 144598 h 255251"/>
                <a:gd name="connsiteX14" fmla="*/ 215863 w 251964"/>
                <a:gd name="connsiteY14" fmla="*/ 122514 h 255251"/>
                <a:gd name="connsiteX15" fmla="*/ 231860 w 251964"/>
                <a:gd name="connsiteY15" fmla="*/ 107665 h 255251"/>
                <a:gd name="connsiteX16" fmla="*/ 232622 w 251964"/>
                <a:gd name="connsiteY16" fmla="*/ 107284 h 255251"/>
                <a:gd name="connsiteX17" fmla="*/ 250523 w 251964"/>
                <a:gd name="connsiteY17" fmla="*/ 97004 h 255251"/>
                <a:gd name="connsiteX18" fmla="*/ 239097 w 251964"/>
                <a:gd name="connsiteY18" fmla="*/ 86343 h 255251"/>
                <a:gd name="connsiteX19" fmla="*/ 233384 w 251964"/>
                <a:gd name="connsiteY19" fmla="*/ 81774 h 255251"/>
                <a:gd name="connsiteX20" fmla="*/ 220814 w 251964"/>
                <a:gd name="connsiteY20" fmla="*/ 81774 h 255251"/>
                <a:gd name="connsiteX21" fmla="*/ 196819 w 251964"/>
                <a:gd name="connsiteY21" fmla="*/ 98146 h 255251"/>
                <a:gd name="connsiteX22" fmla="*/ 192248 w 251964"/>
                <a:gd name="connsiteY22" fmla="*/ 108046 h 255251"/>
                <a:gd name="connsiteX23" fmla="*/ 182345 w 251964"/>
                <a:gd name="connsiteY23" fmla="*/ 128987 h 255251"/>
                <a:gd name="connsiteX24" fmla="*/ 122166 w 251964"/>
                <a:gd name="connsiteY24" fmla="*/ 179627 h 255251"/>
                <a:gd name="connsiteX25" fmla="*/ 103122 w 251964"/>
                <a:gd name="connsiteY25" fmla="*/ 176961 h 255251"/>
                <a:gd name="connsiteX26" fmla="*/ 93980 w 251964"/>
                <a:gd name="connsiteY26" fmla="*/ 152213 h 255251"/>
                <a:gd name="connsiteX27" fmla="*/ 126736 w 251964"/>
                <a:gd name="connsiteY27" fmla="*/ 109569 h 255251"/>
                <a:gd name="connsiteX28" fmla="*/ 129021 w 251964"/>
                <a:gd name="connsiteY28" fmla="*/ 110330 h 255251"/>
                <a:gd name="connsiteX29" fmla="*/ 128260 w 251964"/>
                <a:gd name="connsiteY29" fmla="*/ 112615 h 255251"/>
                <a:gd name="connsiteX30" fmla="*/ 97408 w 251964"/>
                <a:gd name="connsiteY30" fmla="*/ 152593 h 255251"/>
                <a:gd name="connsiteX31" fmla="*/ 105026 w 251964"/>
                <a:gd name="connsiteY31" fmla="*/ 174296 h 255251"/>
                <a:gd name="connsiteX32" fmla="*/ 121404 w 251964"/>
                <a:gd name="connsiteY32" fmla="*/ 176581 h 255251"/>
                <a:gd name="connsiteX33" fmla="*/ 179298 w 251964"/>
                <a:gd name="connsiteY33" fmla="*/ 127464 h 255251"/>
                <a:gd name="connsiteX34" fmla="*/ 189201 w 251964"/>
                <a:gd name="connsiteY34" fmla="*/ 106903 h 255251"/>
                <a:gd name="connsiteX35" fmla="*/ 194152 w 251964"/>
                <a:gd name="connsiteY35" fmla="*/ 96242 h 255251"/>
                <a:gd name="connsiteX36" fmla="*/ 220433 w 251964"/>
                <a:gd name="connsiteY36" fmla="*/ 78728 h 255251"/>
                <a:gd name="connsiteX37" fmla="*/ 236050 w 251964"/>
                <a:gd name="connsiteY37" fmla="*/ 79489 h 255251"/>
                <a:gd name="connsiteX38" fmla="*/ 241382 w 251964"/>
                <a:gd name="connsiteY38" fmla="*/ 84058 h 255251"/>
                <a:gd name="connsiteX39" fmla="*/ 253951 w 251964"/>
                <a:gd name="connsiteY39" fmla="*/ 96623 h 255251"/>
                <a:gd name="connsiteX40" fmla="*/ 233764 w 251964"/>
                <a:gd name="connsiteY40" fmla="*/ 111092 h 255251"/>
                <a:gd name="connsiteX41" fmla="*/ 218529 w 251964"/>
                <a:gd name="connsiteY41" fmla="*/ 125179 h 255251"/>
                <a:gd name="connsiteX42" fmla="*/ 207483 w 251964"/>
                <a:gd name="connsiteY42" fmla="*/ 145740 h 255251"/>
                <a:gd name="connsiteX43" fmla="*/ 199104 w 251964"/>
                <a:gd name="connsiteY43" fmla="*/ 179627 h 255251"/>
                <a:gd name="connsiteX44" fmla="*/ 151494 w 251964"/>
                <a:gd name="connsiteY44" fmla="*/ 240166 h 255251"/>
                <a:gd name="connsiteX45" fmla="*/ 89409 w 251964"/>
                <a:gd name="connsiteY45" fmla="*/ 256919 h 255251"/>
                <a:gd name="connsiteX46" fmla="*/ 89409 w 251964"/>
                <a:gd name="connsiteY46" fmla="*/ 256919 h 25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51964" h="255251">
                  <a:moveTo>
                    <a:pt x="89409" y="256919"/>
                  </a:moveTo>
                  <a:cubicBezTo>
                    <a:pt x="86363" y="256919"/>
                    <a:pt x="82935" y="256919"/>
                    <a:pt x="79887" y="256538"/>
                  </a:cubicBezTo>
                  <a:cubicBezTo>
                    <a:pt x="57796" y="255015"/>
                    <a:pt x="33801" y="239785"/>
                    <a:pt x="18946" y="217701"/>
                  </a:cubicBezTo>
                  <a:cubicBezTo>
                    <a:pt x="1045" y="190668"/>
                    <a:pt x="-2764" y="156782"/>
                    <a:pt x="8662" y="121753"/>
                  </a:cubicBezTo>
                  <a:cubicBezTo>
                    <a:pt x="16661" y="97004"/>
                    <a:pt x="33420" y="71494"/>
                    <a:pt x="56273" y="48268"/>
                  </a:cubicBezTo>
                  <a:cubicBezTo>
                    <a:pt x="75698" y="28850"/>
                    <a:pt x="98932" y="12097"/>
                    <a:pt x="120261" y="1816"/>
                  </a:cubicBezTo>
                  <a:cubicBezTo>
                    <a:pt x="121023" y="1436"/>
                    <a:pt x="122166" y="1816"/>
                    <a:pt x="122547" y="2578"/>
                  </a:cubicBezTo>
                  <a:cubicBezTo>
                    <a:pt x="122927" y="3339"/>
                    <a:pt x="122547" y="4482"/>
                    <a:pt x="121785" y="4862"/>
                  </a:cubicBezTo>
                  <a:cubicBezTo>
                    <a:pt x="79887" y="25042"/>
                    <a:pt x="28468" y="71874"/>
                    <a:pt x="12090" y="122514"/>
                  </a:cubicBezTo>
                  <a:cubicBezTo>
                    <a:pt x="1045" y="156401"/>
                    <a:pt x="4473" y="189145"/>
                    <a:pt x="21993" y="215036"/>
                  </a:cubicBezTo>
                  <a:cubicBezTo>
                    <a:pt x="36086" y="236358"/>
                    <a:pt x="58939" y="250827"/>
                    <a:pt x="79887" y="252350"/>
                  </a:cubicBezTo>
                  <a:cubicBezTo>
                    <a:pt x="134354" y="256157"/>
                    <a:pt x="180060" y="227220"/>
                    <a:pt x="195676" y="178484"/>
                  </a:cubicBezTo>
                  <a:cubicBezTo>
                    <a:pt x="199485" y="166681"/>
                    <a:pt x="202151" y="155259"/>
                    <a:pt x="204056" y="144978"/>
                  </a:cubicBezTo>
                  <a:cubicBezTo>
                    <a:pt x="204056" y="144978"/>
                    <a:pt x="204056" y="144978"/>
                    <a:pt x="204056" y="144598"/>
                  </a:cubicBezTo>
                  <a:cubicBezTo>
                    <a:pt x="206722" y="135840"/>
                    <a:pt x="210531" y="128987"/>
                    <a:pt x="215863" y="122514"/>
                  </a:cubicBezTo>
                  <a:cubicBezTo>
                    <a:pt x="220433" y="116803"/>
                    <a:pt x="226147" y="112615"/>
                    <a:pt x="231860" y="107665"/>
                  </a:cubicBezTo>
                  <a:cubicBezTo>
                    <a:pt x="232241" y="107665"/>
                    <a:pt x="232241" y="107284"/>
                    <a:pt x="232622" y="107284"/>
                  </a:cubicBezTo>
                  <a:cubicBezTo>
                    <a:pt x="243667" y="104238"/>
                    <a:pt x="251285" y="99288"/>
                    <a:pt x="250523" y="97004"/>
                  </a:cubicBezTo>
                  <a:cubicBezTo>
                    <a:pt x="249762" y="94719"/>
                    <a:pt x="244049" y="90150"/>
                    <a:pt x="239097" y="86343"/>
                  </a:cubicBezTo>
                  <a:cubicBezTo>
                    <a:pt x="237192" y="84820"/>
                    <a:pt x="235288" y="83297"/>
                    <a:pt x="233384" y="81774"/>
                  </a:cubicBezTo>
                  <a:cubicBezTo>
                    <a:pt x="230336" y="79489"/>
                    <a:pt x="226147" y="80251"/>
                    <a:pt x="220814" y="81774"/>
                  </a:cubicBezTo>
                  <a:cubicBezTo>
                    <a:pt x="209007" y="85201"/>
                    <a:pt x="203294" y="88627"/>
                    <a:pt x="196819" y="98146"/>
                  </a:cubicBezTo>
                  <a:cubicBezTo>
                    <a:pt x="195676" y="99669"/>
                    <a:pt x="194152" y="103477"/>
                    <a:pt x="192248" y="108046"/>
                  </a:cubicBezTo>
                  <a:cubicBezTo>
                    <a:pt x="189582" y="114518"/>
                    <a:pt x="186154" y="122133"/>
                    <a:pt x="182345" y="128987"/>
                  </a:cubicBezTo>
                  <a:cubicBezTo>
                    <a:pt x="164825" y="156782"/>
                    <a:pt x="142352" y="175819"/>
                    <a:pt x="122166" y="179627"/>
                  </a:cubicBezTo>
                  <a:cubicBezTo>
                    <a:pt x="114548" y="181149"/>
                    <a:pt x="107692" y="180007"/>
                    <a:pt x="103122" y="176961"/>
                  </a:cubicBezTo>
                  <a:cubicBezTo>
                    <a:pt x="96646" y="172392"/>
                    <a:pt x="93218" y="162874"/>
                    <a:pt x="93980" y="152213"/>
                  </a:cubicBezTo>
                  <a:cubicBezTo>
                    <a:pt x="95504" y="134698"/>
                    <a:pt x="107692" y="118707"/>
                    <a:pt x="126736" y="109569"/>
                  </a:cubicBezTo>
                  <a:cubicBezTo>
                    <a:pt x="127498" y="109188"/>
                    <a:pt x="128641" y="109569"/>
                    <a:pt x="129021" y="110330"/>
                  </a:cubicBezTo>
                  <a:cubicBezTo>
                    <a:pt x="129402" y="111092"/>
                    <a:pt x="129021" y="112234"/>
                    <a:pt x="128260" y="112615"/>
                  </a:cubicBezTo>
                  <a:cubicBezTo>
                    <a:pt x="110358" y="121372"/>
                    <a:pt x="98932" y="136221"/>
                    <a:pt x="97408" y="152593"/>
                  </a:cubicBezTo>
                  <a:cubicBezTo>
                    <a:pt x="96646" y="161731"/>
                    <a:pt x="99694" y="170489"/>
                    <a:pt x="105026" y="174296"/>
                  </a:cubicBezTo>
                  <a:cubicBezTo>
                    <a:pt x="108835" y="176961"/>
                    <a:pt x="114548" y="177723"/>
                    <a:pt x="121404" y="176581"/>
                  </a:cubicBezTo>
                  <a:cubicBezTo>
                    <a:pt x="140448" y="172773"/>
                    <a:pt x="162159" y="154497"/>
                    <a:pt x="179298" y="127464"/>
                  </a:cubicBezTo>
                  <a:cubicBezTo>
                    <a:pt x="183107" y="120991"/>
                    <a:pt x="186535" y="113376"/>
                    <a:pt x="189201" y="106903"/>
                  </a:cubicBezTo>
                  <a:cubicBezTo>
                    <a:pt x="191486" y="101954"/>
                    <a:pt x="193010" y="98146"/>
                    <a:pt x="194152" y="96242"/>
                  </a:cubicBezTo>
                  <a:cubicBezTo>
                    <a:pt x="201009" y="86343"/>
                    <a:pt x="207483" y="82155"/>
                    <a:pt x="220433" y="78728"/>
                  </a:cubicBezTo>
                  <a:cubicBezTo>
                    <a:pt x="225385" y="77205"/>
                    <a:pt x="231479" y="75682"/>
                    <a:pt x="236050" y="79489"/>
                  </a:cubicBezTo>
                  <a:cubicBezTo>
                    <a:pt x="237954" y="81012"/>
                    <a:pt x="239858" y="82535"/>
                    <a:pt x="241382" y="84058"/>
                  </a:cubicBezTo>
                  <a:cubicBezTo>
                    <a:pt x="248619" y="89770"/>
                    <a:pt x="253189" y="93577"/>
                    <a:pt x="253951" y="96623"/>
                  </a:cubicBezTo>
                  <a:cubicBezTo>
                    <a:pt x="256237" y="104238"/>
                    <a:pt x="236812" y="110330"/>
                    <a:pt x="233764" y="111092"/>
                  </a:cubicBezTo>
                  <a:cubicBezTo>
                    <a:pt x="228432" y="115661"/>
                    <a:pt x="223100" y="119849"/>
                    <a:pt x="218529" y="125179"/>
                  </a:cubicBezTo>
                  <a:cubicBezTo>
                    <a:pt x="213578" y="130891"/>
                    <a:pt x="210150" y="137744"/>
                    <a:pt x="207483" y="145740"/>
                  </a:cubicBezTo>
                  <a:cubicBezTo>
                    <a:pt x="205579" y="156401"/>
                    <a:pt x="202913" y="167823"/>
                    <a:pt x="199104" y="179627"/>
                  </a:cubicBezTo>
                  <a:cubicBezTo>
                    <a:pt x="190725" y="205898"/>
                    <a:pt x="174347" y="226459"/>
                    <a:pt x="151494" y="240166"/>
                  </a:cubicBezTo>
                  <a:cubicBezTo>
                    <a:pt x="133973" y="251207"/>
                    <a:pt x="111882" y="256919"/>
                    <a:pt x="89409" y="256919"/>
                  </a:cubicBezTo>
                  <a:lnTo>
                    <a:pt x="89409" y="256919"/>
                  </a:lnTo>
                  <a:close/>
                </a:path>
              </a:pathLst>
            </a:custGeom>
            <a:solidFill>
              <a:srgbClr val="000000"/>
            </a:solidFill>
            <a:ln w="3806" cap="flat">
              <a:noFill/>
              <a:prstDash val="solid"/>
              <a:miter/>
            </a:ln>
          </p:spPr>
          <p:txBody>
            <a:bodyPr rtlCol="0" anchor="ctr"/>
            <a:lstStyle/>
            <a:p>
              <a:endParaRPr lang="fr-FR"/>
            </a:p>
          </p:txBody>
        </p:sp>
        <p:sp>
          <p:nvSpPr>
            <p:cNvPr id="1926" name="Forme libre 1925">
              <a:extLst>
                <a:ext uri="{FF2B5EF4-FFF2-40B4-BE49-F238E27FC236}">
                  <a16:creationId xmlns:a16="http://schemas.microsoft.com/office/drawing/2014/main" id="{7001E86D-563D-3B3D-6A5C-7DE42156BDD6}"/>
                </a:ext>
              </a:extLst>
            </p:cNvPr>
            <p:cNvSpPr/>
            <p:nvPr/>
          </p:nvSpPr>
          <p:spPr>
            <a:xfrm>
              <a:off x="8307693" y="4851946"/>
              <a:ext cx="18361" cy="19180"/>
            </a:xfrm>
            <a:custGeom>
              <a:avLst/>
              <a:gdLst>
                <a:gd name="connsiteX0" fmla="*/ 16307 w 18361"/>
                <a:gd name="connsiteY0" fmla="*/ 20840 h 19180"/>
                <a:gd name="connsiteX1" fmla="*/ 3357 w 18361"/>
                <a:gd name="connsiteY1" fmla="*/ 15890 h 19180"/>
                <a:gd name="connsiteX2" fmla="*/ 2596 w 18361"/>
                <a:gd name="connsiteY2" fmla="*/ 10941 h 19180"/>
                <a:gd name="connsiteX3" fmla="*/ 7547 w 18361"/>
                <a:gd name="connsiteY3" fmla="*/ 9037 h 19180"/>
                <a:gd name="connsiteX4" fmla="*/ 14022 w 18361"/>
                <a:gd name="connsiteY4" fmla="*/ 8275 h 19180"/>
                <a:gd name="connsiteX5" fmla="*/ 4500 w 18361"/>
                <a:gd name="connsiteY5" fmla="*/ 5230 h 19180"/>
                <a:gd name="connsiteX6" fmla="*/ 3357 w 18361"/>
                <a:gd name="connsiteY6" fmla="*/ 2945 h 19180"/>
                <a:gd name="connsiteX7" fmla="*/ 5643 w 18361"/>
                <a:gd name="connsiteY7" fmla="*/ 1803 h 19180"/>
                <a:gd name="connsiteX8" fmla="*/ 12498 w 18361"/>
                <a:gd name="connsiteY8" fmla="*/ 3706 h 19180"/>
                <a:gd name="connsiteX9" fmla="*/ 20497 w 18361"/>
                <a:gd name="connsiteY9" fmla="*/ 8275 h 19180"/>
                <a:gd name="connsiteX10" fmla="*/ 7166 w 18361"/>
                <a:gd name="connsiteY10" fmla="*/ 12464 h 19180"/>
                <a:gd name="connsiteX11" fmla="*/ 5643 w 18361"/>
                <a:gd name="connsiteY11" fmla="*/ 12464 h 19180"/>
                <a:gd name="connsiteX12" fmla="*/ 6024 w 18361"/>
                <a:gd name="connsiteY12" fmla="*/ 13606 h 19180"/>
                <a:gd name="connsiteX13" fmla="*/ 17069 w 18361"/>
                <a:gd name="connsiteY13" fmla="*/ 17033 h 19180"/>
                <a:gd name="connsiteX14" fmla="*/ 18974 w 18361"/>
                <a:gd name="connsiteY14" fmla="*/ 18936 h 19180"/>
                <a:gd name="connsiteX15" fmla="*/ 17069 w 18361"/>
                <a:gd name="connsiteY15" fmla="*/ 20840 h 19180"/>
                <a:gd name="connsiteX16" fmla="*/ 17069 w 18361"/>
                <a:gd name="connsiteY16" fmla="*/ 20840 h 19180"/>
                <a:gd name="connsiteX17" fmla="*/ 16307 w 18361"/>
                <a:gd name="connsiteY17" fmla="*/ 20840 h 19180"/>
                <a:gd name="connsiteX18" fmla="*/ 16307 w 18361"/>
                <a:gd name="connsiteY18" fmla="*/ 20840 h 1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361" h="19180">
                  <a:moveTo>
                    <a:pt x="16307" y="20840"/>
                  </a:moveTo>
                  <a:cubicBezTo>
                    <a:pt x="10213" y="20840"/>
                    <a:pt x="5643" y="18936"/>
                    <a:pt x="3357" y="15890"/>
                  </a:cubicBezTo>
                  <a:cubicBezTo>
                    <a:pt x="2215" y="13987"/>
                    <a:pt x="1834" y="12464"/>
                    <a:pt x="2596" y="10941"/>
                  </a:cubicBezTo>
                  <a:cubicBezTo>
                    <a:pt x="3357" y="9418"/>
                    <a:pt x="5262" y="9037"/>
                    <a:pt x="7547" y="9037"/>
                  </a:cubicBezTo>
                  <a:cubicBezTo>
                    <a:pt x="9452" y="9037"/>
                    <a:pt x="12118" y="8656"/>
                    <a:pt x="14022" y="8275"/>
                  </a:cubicBezTo>
                  <a:cubicBezTo>
                    <a:pt x="11356" y="7514"/>
                    <a:pt x="7928" y="6372"/>
                    <a:pt x="4500" y="5230"/>
                  </a:cubicBezTo>
                  <a:cubicBezTo>
                    <a:pt x="3357" y="4849"/>
                    <a:pt x="2976" y="4087"/>
                    <a:pt x="3357" y="2945"/>
                  </a:cubicBezTo>
                  <a:cubicBezTo>
                    <a:pt x="3738" y="1803"/>
                    <a:pt x="4500" y="1422"/>
                    <a:pt x="5643" y="1803"/>
                  </a:cubicBezTo>
                  <a:cubicBezTo>
                    <a:pt x="5643" y="1803"/>
                    <a:pt x="9070" y="2945"/>
                    <a:pt x="12498" y="3706"/>
                  </a:cubicBezTo>
                  <a:cubicBezTo>
                    <a:pt x="19735" y="5991"/>
                    <a:pt x="20878" y="6372"/>
                    <a:pt x="20497" y="8275"/>
                  </a:cubicBezTo>
                  <a:cubicBezTo>
                    <a:pt x="20116" y="11321"/>
                    <a:pt x="10213" y="12464"/>
                    <a:pt x="7166" y="12464"/>
                  </a:cubicBezTo>
                  <a:cubicBezTo>
                    <a:pt x="6404" y="12464"/>
                    <a:pt x="5643" y="12464"/>
                    <a:pt x="5643" y="12464"/>
                  </a:cubicBezTo>
                  <a:cubicBezTo>
                    <a:pt x="5643" y="12844"/>
                    <a:pt x="5643" y="13225"/>
                    <a:pt x="6024" y="13606"/>
                  </a:cubicBezTo>
                  <a:cubicBezTo>
                    <a:pt x="7166" y="15510"/>
                    <a:pt x="10594" y="17033"/>
                    <a:pt x="17069" y="17033"/>
                  </a:cubicBezTo>
                  <a:cubicBezTo>
                    <a:pt x="18212" y="17033"/>
                    <a:pt x="18974" y="17794"/>
                    <a:pt x="18974" y="18936"/>
                  </a:cubicBezTo>
                  <a:cubicBezTo>
                    <a:pt x="18974" y="20079"/>
                    <a:pt x="18212" y="20840"/>
                    <a:pt x="17069" y="20840"/>
                  </a:cubicBezTo>
                  <a:cubicBezTo>
                    <a:pt x="17069" y="20840"/>
                    <a:pt x="17069" y="20840"/>
                    <a:pt x="17069" y="20840"/>
                  </a:cubicBezTo>
                  <a:cubicBezTo>
                    <a:pt x="17069" y="20840"/>
                    <a:pt x="16688" y="20840"/>
                    <a:pt x="16307" y="20840"/>
                  </a:cubicBezTo>
                  <a:lnTo>
                    <a:pt x="16307" y="20840"/>
                  </a:lnTo>
                  <a:close/>
                </a:path>
              </a:pathLst>
            </a:custGeom>
            <a:solidFill>
              <a:srgbClr val="000000"/>
            </a:solidFill>
            <a:ln w="3806" cap="flat">
              <a:noFill/>
              <a:prstDash val="solid"/>
              <a:miter/>
            </a:ln>
          </p:spPr>
          <p:txBody>
            <a:bodyPr rtlCol="0" anchor="ctr"/>
            <a:lstStyle/>
            <a:p>
              <a:endParaRPr lang="fr-FR"/>
            </a:p>
          </p:txBody>
        </p:sp>
        <p:sp>
          <p:nvSpPr>
            <p:cNvPr id="1927" name="Forme libre 1926">
              <a:extLst>
                <a:ext uri="{FF2B5EF4-FFF2-40B4-BE49-F238E27FC236}">
                  <a16:creationId xmlns:a16="http://schemas.microsoft.com/office/drawing/2014/main" id="{A2053DCB-3A67-28AB-C3C5-E43174267DD1}"/>
                </a:ext>
              </a:extLst>
            </p:cNvPr>
            <p:cNvSpPr/>
            <p:nvPr/>
          </p:nvSpPr>
          <p:spPr>
            <a:xfrm>
              <a:off x="8094062" y="4762994"/>
              <a:ext cx="201838" cy="251238"/>
            </a:xfrm>
            <a:custGeom>
              <a:avLst/>
              <a:gdLst>
                <a:gd name="connsiteX0" fmla="*/ 204006 w 201838"/>
                <a:gd name="connsiteY0" fmla="*/ 143687 h 251238"/>
                <a:gd name="connsiteX1" fmla="*/ 195626 w 201838"/>
                <a:gd name="connsiteY1" fmla="*/ 177573 h 251238"/>
                <a:gd name="connsiteX2" fmla="*/ 77933 w 201838"/>
                <a:gd name="connsiteY2" fmla="*/ 252581 h 251238"/>
                <a:gd name="connsiteX3" fmla="*/ 41749 w 201838"/>
                <a:gd name="connsiteY3" fmla="*/ 238493 h 251238"/>
                <a:gd name="connsiteX4" fmla="*/ 8613 w 201838"/>
                <a:gd name="connsiteY4" fmla="*/ 120461 h 251238"/>
                <a:gd name="connsiteX5" fmla="*/ 98120 w 201838"/>
                <a:gd name="connsiteY5" fmla="*/ 13470 h 251238"/>
                <a:gd name="connsiteX6" fmla="*/ 119069 w 201838"/>
                <a:gd name="connsiteY6" fmla="*/ 1667 h 251238"/>
                <a:gd name="connsiteX7" fmla="*/ 125163 w 201838"/>
                <a:gd name="connsiteY7" fmla="*/ 109800 h 251238"/>
                <a:gd name="connsiteX8" fmla="*/ 101548 w 201838"/>
                <a:gd name="connsiteY8" fmla="*/ 174527 h 251238"/>
                <a:gd name="connsiteX9" fmla="*/ 178106 w 201838"/>
                <a:gd name="connsiteY9" fmla="*/ 127314 h 251238"/>
                <a:gd name="connsiteX10" fmla="*/ 204006 w 201838"/>
                <a:gd name="connsiteY10" fmla="*/ 143687 h 251238"/>
                <a:gd name="connsiteX11" fmla="*/ 204006 w 201838"/>
                <a:gd name="connsiteY11" fmla="*/ 143687 h 251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838" h="251238">
                  <a:moveTo>
                    <a:pt x="204006" y="143687"/>
                  </a:moveTo>
                  <a:cubicBezTo>
                    <a:pt x="201339" y="158536"/>
                    <a:pt x="197531" y="171862"/>
                    <a:pt x="195626" y="177573"/>
                  </a:cubicBezTo>
                  <a:cubicBezTo>
                    <a:pt x="178106" y="232401"/>
                    <a:pt x="127829" y="256008"/>
                    <a:pt x="77933" y="252581"/>
                  </a:cubicBezTo>
                  <a:cubicBezTo>
                    <a:pt x="66126" y="251820"/>
                    <a:pt x="53176" y="246870"/>
                    <a:pt x="41749" y="238493"/>
                  </a:cubicBezTo>
                  <a:cubicBezTo>
                    <a:pt x="12802" y="217552"/>
                    <a:pt x="-9289" y="175289"/>
                    <a:pt x="8613" y="120461"/>
                  </a:cubicBezTo>
                  <a:cubicBezTo>
                    <a:pt x="23467" y="75532"/>
                    <a:pt x="62698" y="36315"/>
                    <a:pt x="98120" y="13470"/>
                  </a:cubicBezTo>
                  <a:cubicBezTo>
                    <a:pt x="105357" y="8901"/>
                    <a:pt x="112594" y="4713"/>
                    <a:pt x="119069" y="1667"/>
                  </a:cubicBezTo>
                  <a:lnTo>
                    <a:pt x="125163" y="109800"/>
                  </a:lnTo>
                  <a:cubicBezTo>
                    <a:pt x="87836" y="128076"/>
                    <a:pt x="87836" y="164628"/>
                    <a:pt x="101548" y="174527"/>
                  </a:cubicBezTo>
                  <a:cubicBezTo>
                    <a:pt x="115260" y="184427"/>
                    <a:pt x="149920" y="172243"/>
                    <a:pt x="178106" y="127314"/>
                  </a:cubicBezTo>
                  <a:cubicBezTo>
                    <a:pt x="181153" y="139118"/>
                    <a:pt x="193341" y="147113"/>
                    <a:pt x="204006" y="143687"/>
                  </a:cubicBezTo>
                  <a:lnTo>
                    <a:pt x="204006" y="143687"/>
                  </a:lnTo>
                  <a:close/>
                </a:path>
              </a:pathLst>
            </a:custGeom>
            <a:solidFill>
              <a:srgbClr val="FFD26C"/>
            </a:solidFill>
            <a:ln w="3806" cap="flat">
              <a:noFill/>
              <a:prstDash val="solid"/>
              <a:miter/>
            </a:ln>
          </p:spPr>
          <p:txBody>
            <a:bodyPr rtlCol="0" anchor="ctr"/>
            <a:lstStyle/>
            <a:p>
              <a:endParaRPr lang="fr-FR"/>
            </a:p>
          </p:txBody>
        </p:sp>
        <p:sp>
          <p:nvSpPr>
            <p:cNvPr id="1928" name="Forme libre 1927">
              <a:extLst>
                <a:ext uri="{FF2B5EF4-FFF2-40B4-BE49-F238E27FC236}">
                  <a16:creationId xmlns:a16="http://schemas.microsoft.com/office/drawing/2014/main" id="{EF958AB3-1CDB-2B2E-F434-A652A5368F0D}"/>
                </a:ext>
              </a:extLst>
            </p:cNvPr>
            <p:cNvSpPr/>
            <p:nvPr/>
          </p:nvSpPr>
          <p:spPr>
            <a:xfrm>
              <a:off x="8092114" y="4760941"/>
              <a:ext cx="206071" cy="255251"/>
            </a:xfrm>
            <a:custGeom>
              <a:avLst/>
              <a:gdLst>
                <a:gd name="connsiteX0" fmla="*/ 89403 w 206071"/>
                <a:gd name="connsiteY0" fmla="*/ 256919 h 255251"/>
                <a:gd name="connsiteX1" fmla="*/ 79881 w 206071"/>
                <a:gd name="connsiteY1" fmla="*/ 256538 h 255251"/>
                <a:gd name="connsiteX2" fmla="*/ 18940 w 206071"/>
                <a:gd name="connsiteY2" fmla="*/ 217701 h 255251"/>
                <a:gd name="connsiteX3" fmla="*/ 8656 w 206071"/>
                <a:gd name="connsiteY3" fmla="*/ 121753 h 255251"/>
                <a:gd name="connsiteX4" fmla="*/ 56267 w 206071"/>
                <a:gd name="connsiteY4" fmla="*/ 48268 h 255251"/>
                <a:gd name="connsiteX5" fmla="*/ 120255 w 206071"/>
                <a:gd name="connsiteY5" fmla="*/ 1816 h 255251"/>
                <a:gd name="connsiteX6" fmla="*/ 122541 w 206071"/>
                <a:gd name="connsiteY6" fmla="*/ 2578 h 255251"/>
                <a:gd name="connsiteX7" fmla="*/ 121779 w 206071"/>
                <a:gd name="connsiteY7" fmla="*/ 4862 h 255251"/>
                <a:gd name="connsiteX8" fmla="*/ 12084 w 206071"/>
                <a:gd name="connsiteY8" fmla="*/ 122514 h 255251"/>
                <a:gd name="connsiteX9" fmla="*/ 21987 w 206071"/>
                <a:gd name="connsiteY9" fmla="*/ 215036 h 255251"/>
                <a:gd name="connsiteX10" fmla="*/ 79881 w 206071"/>
                <a:gd name="connsiteY10" fmla="*/ 252350 h 255251"/>
                <a:gd name="connsiteX11" fmla="*/ 89785 w 206071"/>
                <a:gd name="connsiteY11" fmla="*/ 252730 h 255251"/>
                <a:gd name="connsiteX12" fmla="*/ 195670 w 206071"/>
                <a:gd name="connsiteY12" fmla="*/ 178484 h 255251"/>
                <a:gd name="connsiteX13" fmla="*/ 203668 w 206071"/>
                <a:gd name="connsiteY13" fmla="*/ 147644 h 255251"/>
                <a:gd name="connsiteX14" fmla="*/ 190338 w 206071"/>
                <a:gd name="connsiteY14" fmla="*/ 144978 h 255251"/>
                <a:gd name="connsiteX15" fmla="*/ 180054 w 206071"/>
                <a:gd name="connsiteY15" fmla="*/ 132794 h 255251"/>
                <a:gd name="connsiteX16" fmla="*/ 117208 w 206071"/>
                <a:gd name="connsiteY16" fmla="*/ 180769 h 255251"/>
                <a:gd name="connsiteX17" fmla="*/ 103116 w 206071"/>
                <a:gd name="connsiteY17" fmla="*/ 177342 h 255251"/>
                <a:gd name="connsiteX18" fmla="*/ 95117 w 206071"/>
                <a:gd name="connsiteY18" fmla="*/ 164397 h 255251"/>
                <a:gd name="connsiteX19" fmla="*/ 127111 w 206071"/>
                <a:gd name="connsiteY19" fmla="*/ 109569 h 255251"/>
                <a:gd name="connsiteX20" fmla="*/ 129396 w 206071"/>
                <a:gd name="connsiteY20" fmla="*/ 110330 h 255251"/>
                <a:gd name="connsiteX21" fmla="*/ 128635 w 206071"/>
                <a:gd name="connsiteY21" fmla="*/ 112615 h 255251"/>
                <a:gd name="connsiteX22" fmla="*/ 98545 w 206071"/>
                <a:gd name="connsiteY22" fmla="*/ 163254 h 255251"/>
                <a:gd name="connsiteX23" fmla="*/ 105401 w 206071"/>
                <a:gd name="connsiteY23" fmla="*/ 173915 h 255251"/>
                <a:gd name="connsiteX24" fmla="*/ 117208 w 206071"/>
                <a:gd name="connsiteY24" fmla="*/ 176581 h 255251"/>
                <a:gd name="connsiteX25" fmla="*/ 179673 w 206071"/>
                <a:gd name="connsiteY25" fmla="*/ 127083 h 255251"/>
                <a:gd name="connsiteX26" fmla="*/ 182339 w 206071"/>
                <a:gd name="connsiteY26" fmla="*/ 126702 h 255251"/>
                <a:gd name="connsiteX27" fmla="*/ 183101 w 206071"/>
                <a:gd name="connsiteY27" fmla="*/ 127845 h 255251"/>
                <a:gd name="connsiteX28" fmla="*/ 193004 w 206071"/>
                <a:gd name="connsiteY28" fmla="*/ 141552 h 255251"/>
                <a:gd name="connsiteX29" fmla="*/ 205954 w 206071"/>
                <a:gd name="connsiteY29" fmla="*/ 143075 h 255251"/>
                <a:gd name="connsiteX30" fmla="*/ 208239 w 206071"/>
                <a:gd name="connsiteY30" fmla="*/ 144217 h 255251"/>
                <a:gd name="connsiteX31" fmla="*/ 208239 w 206071"/>
                <a:gd name="connsiteY31" fmla="*/ 144978 h 255251"/>
                <a:gd name="connsiteX32" fmla="*/ 199860 w 206071"/>
                <a:gd name="connsiteY32" fmla="*/ 178865 h 255251"/>
                <a:gd name="connsiteX33" fmla="*/ 152249 w 206071"/>
                <a:gd name="connsiteY33" fmla="*/ 239404 h 255251"/>
                <a:gd name="connsiteX34" fmla="*/ 89403 w 206071"/>
                <a:gd name="connsiteY34" fmla="*/ 256919 h 255251"/>
                <a:gd name="connsiteX35" fmla="*/ 89403 w 206071"/>
                <a:gd name="connsiteY35" fmla="*/ 256919 h 25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6071" h="255251">
                  <a:moveTo>
                    <a:pt x="89403" y="256919"/>
                  </a:moveTo>
                  <a:cubicBezTo>
                    <a:pt x="86357" y="256919"/>
                    <a:pt x="82929" y="256919"/>
                    <a:pt x="79881" y="256538"/>
                  </a:cubicBezTo>
                  <a:cubicBezTo>
                    <a:pt x="57790" y="255015"/>
                    <a:pt x="33795" y="239785"/>
                    <a:pt x="18940" y="217701"/>
                  </a:cubicBezTo>
                  <a:cubicBezTo>
                    <a:pt x="1039" y="190668"/>
                    <a:pt x="-2770" y="156782"/>
                    <a:pt x="8656" y="121753"/>
                  </a:cubicBezTo>
                  <a:cubicBezTo>
                    <a:pt x="16655" y="97004"/>
                    <a:pt x="33414" y="71494"/>
                    <a:pt x="56267" y="48268"/>
                  </a:cubicBezTo>
                  <a:cubicBezTo>
                    <a:pt x="75692" y="28850"/>
                    <a:pt x="98926" y="12097"/>
                    <a:pt x="120255" y="1816"/>
                  </a:cubicBezTo>
                  <a:cubicBezTo>
                    <a:pt x="121017" y="1436"/>
                    <a:pt x="122160" y="1816"/>
                    <a:pt x="122541" y="2578"/>
                  </a:cubicBezTo>
                  <a:cubicBezTo>
                    <a:pt x="122921" y="3339"/>
                    <a:pt x="122541" y="4482"/>
                    <a:pt x="121779" y="4862"/>
                  </a:cubicBezTo>
                  <a:cubicBezTo>
                    <a:pt x="79881" y="25042"/>
                    <a:pt x="28462" y="71874"/>
                    <a:pt x="12084" y="122514"/>
                  </a:cubicBezTo>
                  <a:cubicBezTo>
                    <a:pt x="1039" y="156401"/>
                    <a:pt x="4467" y="189145"/>
                    <a:pt x="21987" y="215036"/>
                  </a:cubicBezTo>
                  <a:cubicBezTo>
                    <a:pt x="36080" y="236358"/>
                    <a:pt x="58933" y="250827"/>
                    <a:pt x="79881" y="252350"/>
                  </a:cubicBezTo>
                  <a:cubicBezTo>
                    <a:pt x="83309" y="252730"/>
                    <a:pt x="86357" y="252730"/>
                    <a:pt x="89785" y="252730"/>
                  </a:cubicBezTo>
                  <a:cubicBezTo>
                    <a:pt x="140061" y="252730"/>
                    <a:pt x="181197" y="224555"/>
                    <a:pt x="195670" y="178484"/>
                  </a:cubicBezTo>
                  <a:cubicBezTo>
                    <a:pt x="199098" y="167823"/>
                    <a:pt x="201764" y="157162"/>
                    <a:pt x="203668" y="147644"/>
                  </a:cubicBezTo>
                  <a:cubicBezTo>
                    <a:pt x="199098" y="148405"/>
                    <a:pt x="194528" y="147263"/>
                    <a:pt x="190338" y="144978"/>
                  </a:cubicBezTo>
                  <a:cubicBezTo>
                    <a:pt x="185386" y="142313"/>
                    <a:pt x="181958" y="137744"/>
                    <a:pt x="180054" y="132794"/>
                  </a:cubicBezTo>
                  <a:cubicBezTo>
                    <a:pt x="157582" y="166681"/>
                    <a:pt x="132824" y="179627"/>
                    <a:pt x="117208" y="180769"/>
                  </a:cubicBezTo>
                  <a:cubicBezTo>
                    <a:pt x="111495" y="181149"/>
                    <a:pt x="106543" y="180007"/>
                    <a:pt x="103116" y="177342"/>
                  </a:cubicBezTo>
                  <a:cubicBezTo>
                    <a:pt x="99307" y="174677"/>
                    <a:pt x="96640" y="170108"/>
                    <a:pt x="95117" y="164397"/>
                  </a:cubicBezTo>
                  <a:cubicBezTo>
                    <a:pt x="90927" y="147644"/>
                    <a:pt x="98926" y="123276"/>
                    <a:pt x="127111" y="109569"/>
                  </a:cubicBezTo>
                  <a:cubicBezTo>
                    <a:pt x="127873" y="109188"/>
                    <a:pt x="129015" y="109569"/>
                    <a:pt x="129396" y="110330"/>
                  </a:cubicBezTo>
                  <a:cubicBezTo>
                    <a:pt x="129777" y="111092"/>
                    <a:pt x="129396" y="112234"/>
                    <a:pt x="128635" y="112615"/>
                  </a:cubicBezTo>
                  <a:cubicBezTo>
                    <a:pt x="102354" y="125560"/>
                    <a:pt x="94736" y="148024"/>
                    <a:pt x="98545" y="163254"/>
                  </a:cubicBezTo>
                  <a:cubicBezTo>
                    <a:pt x="99688" y="167823"/>
                    <a:pt x="101973" y="172012"/>
                    <a:pt x="105401" y="173915"/>
                  </a:cubicBezTo>
                  <a:cubicBezTo>
                    <a:pt x="108448" y="176200"/>
                    <a:pt x="112256" y="176961"/>
                    <a:pt x="117208" y="176581"/>
                  </a:cubicBezTo>
                  <a:cubicBezTo>
                    <a:pt x="132063" y="175819"/>
                    <a:pt x="157201" y="162112"/>
                    <a:pt x="179673" y="127083"/>
                  </a:cubicBezTo>
                  <a:cubicBezTo>
                    <a:pt x="180054" y="126322"/>
                    <a:pt x="181197" y="125941"/>
                    <a:pt x="182339" y="126702"/>
                  </a:cubicBezTo>
                  <a:cubicBezTo>
                    <a:pt x="182720" y="127083"/>
                    <a:pt x="183101" y="127464"/>
                    <a:pt x="183101" y="127845"/>
                  </a:cubicBezTo>
                  <a:cubicBezTo>
                    <a:pt x="184244" y="133556"/>
                    <a:pt x="188052" y="138506"/>
                    <a:pt x="193004" y="141552"/>
                  </a:cubicBezTo>
                  <a:cubicBezTo>
                    <a:pt x="197194" y="143836"/>
                    <a:pt x="201764" y="144598"/>
                    <a:pt x="205954" y="143075"/>
                  </a:cubicBezTo>
                  <a:cubicBezTo>
                    <a:pt x="206716" y="142694"/>
                    <a:pt x="207859" y="143455"/>
                    <a:pt x="208239" y="144217"/>
                  </a:cubicBezTo>
                  <a:cubicBezTo>
                    <a:pt x="208239" y="144598"/>
                    <a:pt x="208239" y="144978"/>
                    <a:pt x="208239" y="144978"/>
                  </a:cubicBezTo>
                  <a:cubicBezTo>
                    <a:pt x="206335" y="155639"/>
                    <a:pt x="203668" y="167062"/>
                    <a:pt x="199860" y="178865"/>
                  </a:cubicBezTo>
                  <a:cubicBezTo>
                    <a:pt x="191480" y="205137"/>
                    <a:pt x="175102" y="225697"/>
                    <a:pt x="152249" y="239404"/>
                  </a:cubicBezTo>
                  <a:cubicBezTo>
                    <a:pt x="133967" y="251207"/>
                    <a:pt x="111876" y="256919"/>
                    <a:pt x="89403" y="256919"/>
                  </a:cubicBezTo>
                  <a:lnTo>
                    <a:pt x="89403" y="256919"/>
                  </a:lnTo>
                  <a:close/>
                </a:path>
              </a:pathLst>
            </a:custGeom>
            <a:solidFill>
              <a:srgbClr val="000000"/>
            </a:solidFill>
            <a:ln w="3806" cap="flat">
              <a:noFill/>
              <a:prstDash val="solid"/>
              <a:miter/>
            </a:ln>
          </p:spPr>
          <p:txBody>
            <a:bodyPr rtlCol="0" anchor="ctr"/>
            <a:lstStyle/>
            <a:p>
              <a:endParaRPr lang="fr-FR"/>
            </a:p>
          </p:txBody>
        </p:sp>
        <p:sp>
          <p:nvSpPr>
            <p:cNvPr id="1929" name="Forme libre 1928">
              <a:extLst>
                <a:ext uri="{FF2B5EF4-FFF2-40B4-BE49-F238E27FC236}">
                  <a16:creationId xmlns:a16="http://schemas.microsoft.com/office/drawing/2014/main" id="{B6705C3F-E9AA-3B3F-4756-3F57D489C2B0}"/>
                </a:ext>
              </a:extLst>
            </p:cNvPr>
            <p:cNvSpPr/>
            <p:nvPr/>
          </p:nvSpPr>
          <p:spPr>
            <a:xfrm>
              <a:off x="8170922" y="4923670"/>
              <a:ext cx="36232" cy="35907"/>
            </a:xfrm>
            <a:custGeom>
              <a:avLst/>
              <a:gdLst>
                <a:gd name="connsiteX0" fmla="*/ 38398 w 36232"/>
                <a:gd name="connsiteY0" fmla="*/ 16911 h 35907"/>
                <a:gd name="connsiteX1" fmla="*/ 24306 w 36232"/>
                <a:gd name="connsiteY1" fmla="*/ 33283 h 35907"/>
                <a:gd name="connsiteX2" fmla="*/ 6404 w 36232"/>
                <a:gd name="connsiteY2" fmla="*/ 34425 h 35907"/>
                <a:gd name="connsiteX3" fmla="*/ 2214 w 36232"/>
                <a:gd name="connsiteY3" fmla="*/ 24907 h 35907"/>
                <a:gd name="connsiteX4" fmla="*/ 5262 w 36232"/>
                <a:gd name="connsiteY4" fmla="*/ 16530 h 35907"/>
                <a:gd name="connsiteX5" fmla="*/ 18211 w 36232"/>
                <a:gd name="connsiteY5" fmla="*/ 1681 h 35907"/>
                <a:gd name="connsiteX6" fmla="*/ 25448 w 36232"/>
                <a:gd name="connsiteY6" fmla="*/ 13484 h 35907"/>
                <a:gd name="connsiteX7" fmla="*/ 38398 w 36232"/>
                <a:gd name="connsiteY7" fmla="*/ 16911 h 3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32" h="35907">
                  <a:moveTo>
                    <a:pt x="38398" y="16911"/>
                  </a:moveTo>
                  <a:lnTo>
                    <a:pt x="24306" y="33283"/>
                  </a:lnTo>
                  <a:cubicBezTo>
                    <a:pt x="19735" y="38614"/>
                    <a:pt x="11736" y="38994"/>
                    <a:pt x="6404" y="34425"/>
                  </a:cubicBezTo>
                  <a:cubicBezTo>
                    <a:pt x="3738" y="32141"/>
                    <a:pt x="1833" y="28714"/>
                    <a:pt x="2214" y="24907"/>
                  </a:cubicBezTo>
                  <a:cubicBezTo>
                    <a:pt x="2214" y="21861"/>
                    <a:pt x="3357" y="19195"/>
                    <a:pt x="5262" y="16530"/>
                  </a:cubicBezTo>
                  <a:lnTo>
                    <a:pt x="18211" y="1681"/>
                  </a:lnTo>
                  <a:cubicBezTo>
                    <a:pt x="19354" y="7011"/>
                    <a:pt x="22020" y="10819"/>
                    <a:pt x="25448" y="13484"/>
                  </a:cubicBezTo>
                  <a:cubicBezTo>
                    <a:pt x="28495" y="16149"/>
                    <a:pt x="33066" y="16911"/>
                    <a:pt x="38398" y="16911"/>
                  </a:cubicBezTo>
                  <a:close/>
                </a:path>
              </a:pathLst>
            </a:custGeom>
            <a:solidFill>
              <a:srgbClr val="000000"/>
            </a:solidFill>
            <a:ln w="3806" cap="flat">
              <a:noFill/>
              <a:prstDash val="solid"/>
              <a:miter/>
            </a:ln>
          </p:spPr>
          <p:txBody>
            <a:bodyPr rtlCol="0" anchor="ctr"/>
            <a:lstStyle/>
            <a:p>
              <a:endParaRPr lang="fr-FR"/>
            </a:p>
          </p:txBody>
        </p:sp>
        <p:sp>
          <p:nvSpPr>
            <p:cNvPr id="1930" name="Forme libre 1929">
              <a:extLst>
                <a:ext uri="{FF2B5EF4-FFF2-40B4-BE49-F238E27FC236}">
                  <a16:creationId xmlns:a16="http://schemas.microsoft.com/office/drawing/2014/main" id="{05BF9877-FD5F-7996-0378-34324573FBDC}"/>
                </a:ext>
              </a:extLst>
            </p:cNvPr>
            <p:cNvSpPr/>
            <p:nvPr/>
          </p:nvSpPr>
          <p:spPr>
            <a:xfrm>
              <a:off x="8168548" y="4922147"/>
              <a:ext cx="40761" cy="39217"/>
            </a:xfrm>
            <a:custGeom>
              <a:avLst/>
              <a:gdLst>
                <a:gd name="connsiteX0" fmla="*/ 16777 w 40761"/>
                <a:gd name="connsiteY0" fmla="*/ 40898 h 39217"/>
                <a:gd name="connsiteX1" fmla="*/ 7255 w 40761"/>
                <a:gd name="connsiteY1" fmla="*/ 37471 h 39217"/>
                <a:gd name="connsiteX2" fmla="*/ 5732 w 40761"/>
                <a:gd name="connsiteY2" fmla="*/ 17292 h 39217"/>
                <a:gd name="connsiteX3" fmla="*/ 5732 w 40761"/>
                <a:gd name="connsiteY3" fmla="*/ 17292 h 39217"/>
                <a:gd name="connsiteX4" fmla="*/ 18681 w 40761"/>
                <a:gd name="connsiteY4" fmla="*/ 2442 h 39217"/>
                <a:gd name="connsiteX5" fmla="*/ 20586 w 40761"/>
                <a:gd name="connsiteY5" fmla="*/ 1681 h 39217"/>
                <a:gd name="connsiteX6" fmla="*/ 22110 w 40761"/>
                <a:gd name="connsiteY6" fmla="*/ 2823 h 39217"/>
                <a:gd name="connsiteX7" fmla="*/ 28966 w 40761"/>
                <a:gd name="connsiteY7" fmla="*/ 13484 h 39217"/>
                <a:gd name="connsiteX8" fmla="*/ 40773 w 40761"/>
                <a:gd name="connsiteY8" fmla="*/ 16149 h 39217"/>
                <a:gd name="connsiteX9" fmla="*/ 42677 w 40761"/>
                <a:gd name="connsiteY9" fmla="*/ 17292 h 39217"/>
                <a:gd name="connsiteX10" fmla="*/ 42297 w 40761"/>
                <a:gd name="connsiteY10" fmla="*/ 19195 h 39217"/>
                <a:gd name="connsiteX11" fmla="*/ 28204 w 40761"/>
                <a:gd name="connsiteY11" fmla="*/ 35568 h 39217"/>
                <a:gd name="connsiteX12" fmla="*/ 16777 w 40761"/>
                <a:gd name="connsiteY12" fmla="*/ 40898 h 39217"/>
                <a:gd name="connsiteX13" fmla="*/ 16777 w 40761"/>
                <a:gd name="connsiteY13" fmla="*/ 40898 h 39217"/>
                <a:gd name="connsiteX14" fmla="*/ 19444 w 40761"/>
                <a:gd name="connsiteY14" fmla="*/ 7011 h 39217"/>
                <a:gd name="connsiteX15" fmla="*/ 8779 w 40761"/>
                <a:gd name="connsiteY15" fmla="*/ 19576 h 39217"/>
                <a:gd name="connsiteX16" fmla="*/ 9921 w 40761"/>
                <a:gd name="connsiteY16" fmla="*/ 34806 h 39217"/>
                <a:gd name="connsiteX17" fmla="*/ 25157 w 40761"/>
                <a:gd name="connsiteY17" fmla="*/ 33664 h 39217"/>
                <a:gd name="connsiteX18" fmla="*/ 36583 w 40761"/>
                <a:gd name="connsiteY18" fmla="*/ 20338 h 39217"/>
                <a:gd name="connsiteX19" fmla="*/ 26299 w 40761"/>
                <a:gd name="connsiteY19" fmla="*/ 16911 h 39217"/>
                <a:gd name="connsiteX20" fmla="*/ 19444 w 40761"/>
                <a:gd name="connsiteY20" fmla="*/ 7011 h 39217"/>
                <a:gd name="connsiteX21" fmla="*/ 19444 w 40761"/>
                <a:gd name="connsiteY21" fmla="*/ 7011 h 3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761" h="39217">
                  <a:moveTo>
                    <a:pt x="16777" y="40898"/>
                  </a:moveTo>
                  <a:cubicBezTo>
                    <a:pt x="13350" y="40898"/>
                    <a:pt x="9921" y="39756"/>
                    <a:pt x="7255" y="37471"/>
                  </a:cubicBezTo>
                  <a:cubicBezTo>
                    <a:pt x="1161" y="32141"/>
                    <a:pt x="399" y="23003"/>
                    <a:pt x="5732" y="17292"/>
                  </a:cubicBezTo>
                  <a:cubicBezTo>
                    <a:pt x="5732" y="17292"/>
                    <a:pt x="5732" y="17292"/>
                    <a:pt x="5732" y="17292"/>
                  </a:cubicBezTo>
                  <a:lnTo>
                    <a:pt x="18681" y="2442"/>
                  </a:lnTo>
                  <a:cubicBezTo>
                    <a:pt x="19063" y="2062"/>
                    <a:pt x="19824" y="1681"/>
                    <a:pt x="20586" y="1681"/>
                  </a:cubicBezTo>
                  <a:cubicBezTo>
                    <a:pt x="21348" y="1681"/>
                    <a:pt x="21729" y="2442"/>
                    <a:pt x="22110" y="2823"/>
                  </a:cubicBezTo>
                  <a:cubicBezTo>
                    <a:pt x="23252" y="7392"/>
                    <a:pt x="25538" y="11580"/>
                    <a:pt x="28966" y="13484"/>
                  </a:cubicBezTo>
                  <a:cubicBezTo>
                    <a:pt x="32012" y="15769"/>
                    <a:pt x="35821" y="16530"/>
                    <a:pt x="40773" y="16149"/>
                  </a:cubicBezTo>
                  <a:cubicBezTo>
                    <a:pt x="41535" y="16149"/>
                    <a:pt x="42297" y="16530"/>
                    <a:pt x="42677" y="17292"/>
                  </a:cubicBezTo>
                  <a:cubicBezTo>
                    <a:pt x="43058" y="18053"/>
                    <a:pt x="43058" y="18815"/>
                    <a:pt x="42297" y="19195"/>
                  </a:cubicBezTo>
                  <a:lnTo>
                    <a:pt x="28204" y="35568"/>
                  </a:lnTo>
                  <a:cubicBezTo>
                    <a:pt x="25157" y="38994"/>
                    <a:pt x="20967" y="40898"/>
                    <a:pt x="16777" y="40898"/>
                  </a:cubicBezTo>
                  <a:lnTo>
                    <a:pt x="16777" y="40898"/>
                  </a:lnTo>
                  <a:close/>
                  <a:moveTo>
                    <a:pt x="19444" y="7011"/>
                  </a:moveTo>
                  <a:lnTo>
                    <a:pt x="8779" y="19576"/>
                  </a:lnTo>
                  <a:cubicBezTo>
                    <a:pt x="4970" y="24145"/>
                    <a:pt x="5351" y="30999"/>
                    <a:pt x="9921" y="34806"/>
                  </a:cubicBezTo>
                  <a:cubicBezTo>
                    <a:pt x="14492" y="38614"/>
                    <a:pt x="21348" y="38233"/>
                    <a:pt x="25157" y="33664"/>
                  </a:cubicBezTo>
                  <a:lnTo>
                    <a:pt x="36583" y="20338"/>
                  </a:lnTo>
                  <a:cubicBezTo>
                    <a:pt x="32774" y="19957"/>
                    <a:pt x="29346" y="18815"/>
                    <a:pt x="26299" y="16911"/>
                  </a:cubicBezTo>
                  <a:cubicBezTo>
                    <a:pt x="23633" y="14626"/>
                    <a:pt x="20967" y="11200"/>
                    <a:pt x="19444" y="7011"/>
                  </a:cubicBezTo>
                  <a:lnTo>
                    <a:pt x="19444" y="7011"/>
                  </a:lnTo>
                  <a:close/>
                </a:path>
              </a:pathLst>
            </a:custGeom>
            <a:solidFill>
              <a:srgbClr val="000000"/>
            </a:solidFill>
            <a:ln w="3806" cap="flat">
              <a:noFill/>
              <a:prstDash val="solid"/>
              <a:miter/>
            </a:ln>
          </p:spPr>
          <p:txBody>
            <a:bodyPr rtlCol="0" anchor="ctr"/>
            <a:lstStyle/>
            <a:p>
              <a:endParaRPr lang="fr-FR"/>
            </a:p>
          </p:txBody>
        </p:sp>
        <p:sp>
          <p:nvSpPr>
            <p:cNvPr id="1931" name="Forme libre 1930">
              <a:extLst>
                <a:ext uri="{FF2B5EF4-FFF2-40B4-BE49-F238E27FC236}">
                  <a16:creationId xmlns:a16="http://schemas.microsoft.com/office/drawing/2014/main" id="{E8C48E8E-7897-69F0-6472-64F01005ACA8}"/>
                </a:ext>
              </a:extLst>
            </p:cNvPr>
            <p:cNvSpPr/>
            <p:nvPr/>
          </p:nvSpPr>
          <p:spPr>
            <a:xfrm>
              <a:off x="8310374" y="4828102"/>
              <a:ext cx="210628" cy="156868"/>
            </a:xfrm>
            <a:custGeom>
              <a:avLst/>
              <a:gdLst>
                <a:gd name="connsiteX0" fmla="*/ 212854 w 210628"/>
                <a:gd name="connsiteY0" fmla="*/ 1672 h 156868"/>
                <a:gd name="connsiteX1" fmla="*/ 66975 w 210628"/>
                <a:gd name="connsiteY1" fmla="*/ 1672 h 156868"/>
                <a:gd name="connsiteX2" fmla="*/ 2225 w 210628"/>
                <a:gd name="connsiteY2" fmla="*/ 158541 h 156868"/>
                <a:gd name="connsiteX3" fmla="*/ 148104 w 210628"/>
                <a:gd name="connsiteY3" fmla="*/ 158541 h 156868"/>
                <a:gd name="connsiteX4" fmla="*/ 212854 w 210628"/>
                <a:gd name="connsiteY4" fmla="*/ 1672 h 15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628" h="156868">
                  <a:moveTo>
                    <a:pt x="212854" y="1672"/>
                  </a:moveTo>
                  <a:lnTo>
                    <a:pt x="66975" y="1672"/>
                  </a:lnTo>
                  <a:lnTo>
                    <a:pt x="2225" y="158541"/>
                  </a:lnTo>
                  <a:lnTo>
                    <a:pt x="148104" y="158541"/>
                  </a:lnTo>
                  <a:lnTo>
                    <a:pt x="212854" y="1672"/>
                  </a:lnTo>
                  <a:close/>
                </a:path>
              </a:pathLst>
            </a:custGeom>
            <a:solidFill>
              <a:srgbClr val="FFFFFF"/>
            </a:solidFill>
            <a:ln w="3806" cap="flat">
              <a:noFill/>
              <a:prstDash val="solid"/>
              <a:miter/>
            </a:ln>
          </p:spPr>
          <p:txBody>
            <a:bodyPr rtlCol="0" anchor="ctr"/>
            <a:lstStyle/>
            <a:p>
              <a:endParaRPr lang="fr-FR"/>
            </a:p>
          </p:txBody>
        </p:sp>
        <p:sp>
          <p:nvSpPr>
            <p:cNvPr id="1932" name="Forme libre 1931">
              <a:extLst>
                <a:ext uri="{FF2B5EF4-FFF2-40B4-BE49-F238E27FC236}">
                  <a16:creationId xmlns:a16="http://schemas.microsoft.com/office/drawing/2014/main" id="{B9F5A125-AEC6-6720-8B95-2996B41D19D4}"/>
                </a:ext>
              </a:extLst>
            </p:cNvPr>
            <p:cNvSpPr/>
            <p:nvPr/>
          </p:nvSpPr>
          <p:spPr>
            <a:xfrm>
              <a:off x="8308470" y="4825818"/>
              <a:ext cx="214056" cy="160676"/>
            </a:xfrm>
            <a:custGeom>
              <a:avLst/>
              <a:gdLst>
                <a:gd name="connsiteX0" fmla="*/ 150008 w 214056"/>
                <a:gd name="connsiteY0" fmla="*/ 162348 h 160676"/>
                <a:gd name="connsiteX1" fmla="*/ 4130 w 214056"/>
                <a:gd name="connsiteY1" fmla="*/ 162348 h 160676"/>
                <a:gd name="connsiteX2" fmla="*/ 2225 w 214056"/>
                <a:gd name="connsiteY2" fmla="*/ 160444 h 160676"/>
                <a:gd name="connsiteX3" fmla="*/ 2225 w 214056"/>
                <a:gd name="connsiteY3" fmla="*/ 159683 h 160676"/>
                <a:gd name="connsiteX4" fmla="*/ 66975 w 214056"/>
                <a:gd name="connsiteY4" fmla="*/ 2814 h 160676"/>
                <a:gd name="connsiteX5" fmla="*/ 68499 w 214056"/>
                <a:gd name="connsiteY5" fmla="*/ 1672 h 160676"/>
                <a:gd name="connsiteX6" fmla="*/ 214378 w 214056"/>
                <a:gd name="connsiteY6" fmla="*/ 1672 h 160676"/>
                <a:gd name="connsiteX7" fmla="*/ 216282 w 214056"/>
                <a:gd name="connsiteY7" fmla="*/ 3575 h 160676"/>
                <a:gd name="connsiteX8" fmla="*/ 216282 w 214056"/>
                <a:gd name="connsiteY8" fmla="*/ 4337 h 160676"/>
                <a:gd name="connsiteX9" fmla="*/ 151532 w 214056"/>
                <a:gd name="connsiteY9" fmla="*/ 161206 h 160676"/>
                <a:gd name="connsiteX10" fmla="*/ 150008 w 214056"/>
                <a:gd name="connsiteY10" fmla="*/ 162348 h 160676"/>
                <a:gd name="connsiteX11" fmla="*/ 150008 w 214056"/>
                <a:gd name="connsiteY11" fmla="*/ 162348 h 160676"/>
                <a:gd name="connsiteX12" fmla="*/ 6796 w 214056"/>
                <a:gd name="connsiteY12" fmla="*/ 158921 h 160676"/>
                <a:gd name="connsiteX13" fmla="*/ 148865 w 214056"/>
                <a:gd name="connsiteY13" fmla="*/ 158921 h 160676"/>
                <a:gd name="connsiteX14" fmla="*/ 212092 w 214056"/>
                <a:gd name="connsiteY14" fmla="*/ 5860 h 160676"/>
                <a:gd name="connsiteX15" fmla="*/ 70023 w 214056"/>
                <a:gd name="connsiteY15" fmla="*/ 5860 h 160676"/>
                <a:gd name="connsiteX16" fmla="*/ 6796 w 214056"/>
                <a:gd name="connsiteY16" fmla="*/ 158921 h 1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4056" h="160676">
                  <a:moveTo>
                    <a:pt x="150008" y="162348"/>
                  </a:moveTo>
                  <a:lnTo>
                    <a:pt x="4130" y="162348"/>
                  </a:lnTo>
                  <a:cubicBezTo>
                    <a:pt x="2987" y="162348"/>
                    <a:pt x="2225" y="161587"/>
                    <a:pt x="2225" y="160444"/>
                  </a:cubicBezTo>
                  <a:cubicBezTo>
                    <a:pt x="2225" y="160063"/>
                    <a:pt x="2225" y="160063"/>
                    <a:pt x="2225" y="159683"/>
                  </a:cubicBezTo>
                  <a:lnTo>
                    <a:pt x="66975" y="2814"/>
                  </a:lnTo>
                  <a:cubicBezTo>
                    <a:pt x="67356" y="2052"/>
                    <a:pt x="67737" y="1672"/>
                    <a:pt x="68499" y="1672"/>
                  </a:cubicBezTo>
                  <a:lnTo>
                    <a:pt x="214378" y="1672"/>
                  </a:lnTo>
                  <a:cubicBezTo>
                    <a:pt x="215520" y="1672"/>
                    <a:pt x="216282" y="2433"/>
                    <a:pt x="216282" y="3575"/>
                  </a:cubicBezTo>
                  <a:cubicBezTo>
                    <a:pt x="216282" y="3956"/>
                    <a:pt x="216282" y="3956"/>
                    <a:pt x="216282" y="4337"/>
                  </a:cubicBezTo>
                  <a:lnTo>
                    <a:pt x="151532" y="161206"/>
                  </a:lnTo>
                  <a:cubicBezTo>
                    <a:pt x="151532" y="161967"/>
                    <a:pt x="150770" y="162348"/>
                    <a:pt x="150008" y="162348"/>
                  </a:cubicBezTo>
                  <a:lnTo>
                    <a:pt x="150008" y="162348"/>
                  </a:lnTo>
                  <a:close/>
                  <a:moveTo>
                    <a:pt x="6796" y="158921"/>
                  </a:moveTo>
                  <a:lnTo>
                    <a:pt x="148865" y="158921"/>
                  </a:lnTo>
                  <a:lnTo>
                    <a:pt x="212092" y="5860"/>
                  </a:lnTo>
                  <a:lnTo>
                    <a:pt x="70023" y="5860"/>
                  </a:lnTo>
                  <a:lnTo>
                    <a:pt x="6796" y="158921"/>
                  </a:lnTo>
                  <a:close/>
                </a:path>
              </a:pathLst>
            </a:custGeom>
            <a:solidFill>
              <a:srgbClr val="000000"/>
            </a:solidFill>
            <a:ln w="3806" cap="flat">
              <a:noFill/>
              <a:prstDash val="solid"/>
              <a:miter/>
            </a:ln>
          </p:spPr>
          <p:txBody>
            <a:bodyPr rtlCol="0" anchor="ctr"/>
            <a:lstStyle/>
            <a:p>
              <a:endParaRPr lang="fr-FR"/>
            </a:p>
          </p:txBody>
        </p:sp>
        <p:sp>
          <p:nvSpPr>
            <p:cNvPr id="1933" name="Forme libre 1932">
              <a:extLst>
                <a:ext uri="{FF2B5EF4-FFF2-40B4-BE49-F238E27FC236}">
                  <a16:creationId xmlns:a16="http://schemas.microsoft.com/office/drawing/2014/main" id="{BB1027BD-9F9D-6E50-AEB4-1AC718E524F2}"/>
                </a:ext>
              </a:extLst>
            </p:cNvPr>
            <p:cNvSpPr/>
            <p:nvPr/>
          </p:nvSpPr>
          <p:spPr>
            <a:xfrm>
              <a:off x="8443533" y="4887118"/>
              <a:ext cx="64006" cy="45839"/>
            </a:xfrm>
            <a:custGeom>
              <a:avLst/>
              <a:gdLst>
                <a:gd name="connsiteX0" fmla="*/ 55334 w 64006"/>
                <a:gd name="connsiteY0" fmla="*/ 1673 h 45839"/>
                <a:gd name="connsiteX1" fmla="*/ 41623 w 64006"/>
                <a:gd name="connsiteY1" fmla="*/ 35179 h 45839"/>
                <a:gd name="connsiteX2" fmla="*/ 7343 w 64006"/>
                <a:gd name="connsiteY2" fmla="*/ 32894 h 45839"/>
                <a:gd name="connsiteX3" fmla="*/ 8867 w 64006"/>
                <a:gd name="connsiteY3" fmla="*/ 40128 h 45839"/>
                <a:gd name="connsiteX4" fmla="*/ 36671 w 64006"/>
                <a:gd name="connsiteY4" fmla="*/ 47363 h 45839"/>
                <a:gd name="connsiteX5" fmla="*/ 46574 w 64006"/>
                <a:gd name="connsiteY5" fmla="*/ 46601 h 45839"/>
                <a:gd name="connsiteX6" fmla="*/ 46574 w 64006"/>
                <a:gd name="connsiteY6" fmla="*/ 46601 h 45839"/>
                <a:gd name="connsiteX7" fmla="*/ 46574 w 64006"/>
                <a:gd name="connsiteY7" fmla="*/ 46601 h 45839"/>
                <a:gd name="connsiteX8" fmla="*/ 65237 w 64006"/>
                <a:gd name="connsiteY8" fmla="*/ 27183 h 45839"/>
                <a:gd name="connsiteX9" fmla="*/ 55334 w 64006"/>
                <a:gd name="connsiteY9" fmla="*/ 1673 h 45839"/>
                <a:gd name="connsiteX10" fmla="*/ 55334 w 64006"/>
                <a:gd name="connsiteY10" fmla="*/ 1673 h 45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06" h="45839">
                  <a:moveTo>
                    <a:pt x="55334" y="1673"/>
                  </a:moveTo>
                  <a:lnTo>
                    <a:pt x="41623" y="35179"/>
                  </a:lnTo>
                  <a:cubicBezTo>
                    <a:pt x="34386" y="34036"/>
                    <a:pt x="13056" y="32894"/>
                    <a:pt x="7343" y="32894"/>
                  </a:cubicBezTo>
                  <a:cubicBezTo>
                    <a:pt x="1630" y="32894"/>
                    <a:pt x="-1037" y="37082"/>
                    <a:pt x="8867" y="40128"/>
                  </a:cubicBezTo>
                  <a:cubicBezTo>
                    <a:pt x="18770" y="43174"/>
                    <a:pt x="36671" y="47363"/>
                    <a:pt x="36671" y="47363"/>
                  </a:cubicBezTo>
                  <a:cubicBezTo>
                    <a:pt x="39718" y="47743"/>
                    <a:pt x="43146" y="47363"/>
                    <a:pt x="46574" y="46601"/>
                  </a:cubicBezTo>
                  <a:lnTo>
                    <a:pt x="46574" y="46601"/>
                  </a:lnTo>
                  <a:lnTo>
                    <a:pt x="46574" y="46601"/>
                  </a:lnTo>
                  <a:cubicBezTo>
                    <a:pt x="54573" y="44317"/>
                    <a:pt x="62190" y="38225"/>
                    <a:pt x="65237" y="27183"/>
                  </a:cubicBezTo>
                  <a:cubicBezTo>
                    <a:pt x="70189" y="8526"/>
                    <a:pt x="55334" y="1673"/>
                    <a:pt x="55334" y="1673"/>
                  </a:cubicBezTo>
                  <a:lnTo>
                    <a:pt x="55334" y="1673"/>
                  </a:lnTo>
                  <a:close/>
                </a:path>
              </a:pathLst>
            </a:custGeom>
            <a:solidFill>
              <a:srgbClr val="FFFFFF"/>
            </a:solidFill>
            <a:ln w="3806" cap="flat">
              <a:noFill/>
              <a:prstDash val="solid"/>
              <a:miter/>
            </a:ln>
          </p:spPr>
          <p:txBody>
            <a:bodyPr rtlCol="0" anchor="ctr"/>
            <a:lstStyle/>
            <a:p>
              <a:endParaRPr lang="fr-FR"/>
            </a:p>
          </p:txBody>
        </p:sp>
        <p:sp>
          <p:nvSpPr>
            <p:cNvPr id="1934" name="Forme libre 1933">
              <a:extLst>
                <a:ext uri="{FF2B5EF4-FFF2-40B4-BE49-F238E27FC236}">
                  <a16:creationId xmlns:a16="http://schemas.microsoft.com/office/drawing/2014/main" id="{4FECF219-87A1-756F-19F4-87616F8BA336}"/>
                </a:ext>
              </a:extLst>
            </p:cNvPr>
            <p:cNvSpPr/>
            <p:nvPr/>
          </p:nvSpPr>
          <p:spPr>
            <a:xfrm>
              <a:off x="8441017" y="4885113"/>
              <a:ext cx="67483" cy="49217"/>
            </a:xfrm>
            <a:custGeom>
              <a:avLst/>
              <a:gdLst>
                <a:gd name="connsiteX0" fmla="*/ 41471 w 67483"/>
                <a:gd name="connsiteY0" fmla="*/ 50891 h 49217"/>
                <a:gd name="connsiteX1" fmla="*/ 38805 w 67483"/>
                <a:gd name="connsiteY1" fmla="*/ 50891 h 49217"/>
                <a:gd name="connsiteX2" fmla="*/ 38425 w 67483"/>
                <a:gd name="connsiteY2" fmla="*/ 50891 h 49217"/>
                <a:gd name="connsiteX3" fmla="*/ 10239 w 67483"/>
                <a:gd name="connsiteY3" fmla="*/ 43656 h 49217"/>
                <a:gd name="connsiteX4" fmla="*/ 2241 w 67483"/>
                <a:gd name="connsiteY4" fmla="*/ 36803 h 49217"/>
                <a:gd name="connsiteX5" fmla="*/ 9096 w 67483"/>
                <a:gd name="connsiteY5" fmla="*/ 32995 h 49217"/>
                <a:gd name="connsiteX6" fmla="*/ 42234 w 67483"/>
                <a:gd name="connsiteY6" fmla="*/ 35280 h 49217"/>
                <a:gd name="connsiteX7" fmla="*/ 55564 w 67483"/>
                <a:gd name="connsiteY7" fmla="*/ 2916 h 49217"/>
                <a:gd name="connsiteX8" fmla="*/ 57850 w 67483"/>
                <a:gd name="connsiteY8" fmla="*/ 1774 h 49217"/>
                <a:gd name="connsiteX9" fmla="*/ 57850 w 67483"/>
                <a:gd name="connsiteY9" fmla="*/ 1774 h 49217"/>
                <a:gd name="connsiteX10" fmla="*/ 68515 w 67483"/>
                <a:gd name="connsiteY10" fmla="*/ 28807 h 49217"/>
                <a:gd name="connsiteX11" fmla="*/ 48708 w 67483"/>
                <a:gd name="connsiteY11" fmla="*/ 49748 h 49217"/>
                <a:gd name="connsiteX12" fmla="*/ 48328 w 67483"/>
                <a:gd name="connsiteY12" fmla="*/ 49748 h 49217"/>
                <a:gd name="connsiteX13" fmla="*/ 41471 w 67483"/>
                <a:gd name="connsiteY13" fmla="*/ 50891 h 49217"/>
                <a:gd name="connsiteX14" fmla="*/ 41471 w 67483"/>
                <a:gd name="connsiteY14" fmla="*/ 50891 h 49217"/>
                <a:gd name="connsiteX15" fmla="*/ 39186 w 67483"/>
                <a:gd name="connsiteY15" fmla="*/ 47464 h 49217"/>
                <a:gd name="connsiteX16" fmla="*/ 48328 w 67483"/>
                <a:gd name="connsiteY16" fmla="*/ 46702 h 49217"/>
                <a:gd name="connsiteX17" fmla="*/ 48328 w 67483"/>
                <a:gd name="connsiteY17" fmla="*/ 46702 h 49217"/>
                <a:gd name="connsiteX18" fmla="*/ 65848 w 67483"/>
                <a:gd name="connsiteY18" fmla="*/ 28426 h 49217"/>
                <a:gd name="connsiteX19" fmla="*/ 58611 w 67483"/>
                <a:gd name="connsiteY19" fmla="*/ 6724 h 49217"/>
                <a:gd name="connsiteX20" fmla="*/ 45662 w 67483"/>
                <a:gd name="connsiteY20" fmla="*/ 38326 h 49217"/>
                <a:gd name="connsiteX21" fmla="*/ 43757 w 67483"/>
                <a:gd name="connsiteY21" fmla="*/ 39468 h 49217"/>
                <a:gd name="connsiteX22" fmla="*/ 9478 w 67483"/>
                <a:gd name="connsiteY22" fmla="*/ 37184 h 49217"/>
                <a:gd name="connsiteX23" fmla="*/ 6430 w 67483"/>
                <a:gd name="connsiteY23" fmla="*/ 37945 h 49217"/>
                <a:gd name="connsiteX24" fmla="*/ 11763 w 67483"/>
                <a:gd name="connsiteY24" fmla="*/ 40610 h 49217"/>
                <a:gd name="connsiteX25" fmla="*/ 39186 w 67483"/>
                <a:gd name="connsiteY25" fmla="*/ 47464 h 49217"/>
                <a:gd name="connsiteX26" fmla="*/ 39186 w 67483"/>
                <a:gd name="connsiteY26" fmla="*/ 47464 h 4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7483" h="49217">
                  <a:moveTo>
                    <a:pt x="41471" y="50891"/>
                  </a:moveTo>
                  <a:cubicBezTo>
                    <a:pt x="40710" y="50891"/>
                    <a:pt x="39567" y="50891"/>
                    <a:pt x="38805" y="50891"/>
                  </a:cubicBezTo>
                  <a:cubicBezTo>
                    <a:pt x="38805" y="50891"/>
                    <a:pt x="38805" y="50891"/>
                    <a:pt x="38425" y="50891"/>
                  </a:cubicBezTo>
                  <a:cubicBezTo>
                    <a:pt x="37663" y="50891"/>
                    <a:pt x="20142" y="46702"/>
                    <a:pt x="10239" y="43656"/>
                  </a:cubicBezTo>
                  <a:cubicBezTo>
                    <a:pt x="3383" y="41372"/>
                    <a:pt x="2241" y="38707"/>
                    <a:pt x="2241" y="36803"/>
                  </a:cubicBezTo>
                  <a:cubicBezTo>
                    <a:pt x="2622" y="34518"/>
                    <a:pt x="5288" y="32995"/>
                    <a:pt x="9096" y="32995"/>
                  </a:cubicBezTo>
                  <a:cubicBezTo>
                    <a:pt x="14429" y="32995"/>
                    <a:pt x="33854" y="34138"/>
                    <a:pt x="42234" y="35280"/>
                  </a:cubicBezTo>
                  <a:lnTo>
                    <a:pt x="55564" y="2916"/>
                  </a:lnTo>
                  <a:cubicBezTo>
                    <a:pt x="55945" y="2155"/>
                    <a:pt x="57088" y="1393"/>
                    <a:pt x="57850" y="1774"/>
                  </a:cubicBezTo>
                  <a:cubicBezTo>
                    <a:pt x="57850" y="1774"/>
                    <a:pt x="57850" y="1774"/>
                    <a:pt x="57850" y="1774"/>
                  </a:cubicBezTo>
                  <a:cubicBezTo>
                    <a:pt x="57850" y="1774"/>
                    <a:pt x="74228" y="9389"/>
                    <a:pt x="68515" y="28807"/>
                  </a:cubicBezTo>
                  <a:cubicBezTo>
                    <a:pt x="65467" y="39468"/>
                    <a:pt x="58230" y="47083"/>
                    <a:pt x="48708" y="49748"/>
                  </a:cubicBezTo>
                  <a:cubicBezTo>
                    <a:pt x="48708" y="49748"/>
                    <a:pt x="48708" y="49748"/>
                    <a:pt x="48328" y="49748"/>
                  </a:cubicBezTo>
                  <a:cubicBezTo>
                    <a:pt x="46804" y="50891"/>
                    <a:pt x="44138" y="50891"/>
                    <a:pt x="41471" y="50891"/>
                  </a:cubicBezTo>
                  <a:lnTo>
                    <a:pt x="41471" y="50891"/>
                  </a:lnTo>
                  <a:close/>
                  <a:moveTo>
                    <a:pt x="39186" y="47464"/>
                  </a:moveTo>
                  <a:cubicBezTo>
                    <a:pt x="42234" y="47845"/>
                    <a:pt x="45280" y="47464"/>
                    <a:pt x="48328" y="46702"/>
                  </a:cubicBezTo>
                  <a:lnTo>
                    <a:pt x="48328" y="46702"/>
                  </a:lnTo>
                  <a:cubicBezTo>
                    <a:pt x="56707" y="44418"/>
                    <a:pt x="63182" y="37945"/>
                    <a:pt x="65848" y="28426"/>
                  </a:cubicBezTo>
                  <a:cubicBezTo>
                    <a:pt x="69657" y="15481"/>
                    <a:pt x="62039" y="9008"/>
                    <a:pt x="58611" y="6724"/>
                  </a:cubicBezTo>
                  <a:lnTo>
                    <a:pt x="45662" y="38326"/>
                  </a:lnTo>
                  <a:cubicBezTo>
                    <a:pt x="45280" y="39087"/>
                    <a:pt x="44519" y="39468"/>
                    <a:pt x="43757" y="39468"/>
                  </a:cubicBezTo>
                  <a:cubicBezTo>
                    <a:pt x="36520" y="38326"/>
                    <a:pt x="15191" y="37184"/>
                    <a:pt x="9478" y="37184"/>
                  </a:cubicBezTo>
                  <a:cubicBezTo>
                    <a:pt x="7573" y="37184"/>
                    <a:pt x="6430" y="37564"/>
                    <a:pt x="6430" y="37945"/>
                  </a:cubicBezTo>
                  <a:cubicBezTo>
                    <a:pt x="6811" y="38326"/>
                    <a:pt x="7954" y="39468"/>
                    <a:pt x="11763" y="40610"/>
                  </a:cubicBezTo>
                  <a:cubicBezTo>
                    <a:pt x="20904" y="43276"/>
                    <a:pt x="37663" y="47083"/>
                    <a:pt x="39186" y="47464"/>
                  </a:cubicBezTo>
                  <a:lnTo>
                    <a:pt x="39186" y="47464"/>
                  </a:lnTo>
                  <a:close/>
                </a:path>
              </a:pathLst>
            </a:custGeom>
            <a:solidFill>
              <a:srgbClr val="000000"/>
            </a:solidFill>
            <a:ln w="3806" cap="flat">
              <a:noFill/>
              <a:prstDash val="solid"/>
              <a:miter/>
            </a:ln>
          </p:spPr>
          <p:txBody>
            <a:bodyPr rtlCol="0" anchor="ctr"/>
            <a:lstStyle/>
            <a:p>
              <a:endParaRPr lang="fr-FR"/>
            </a:p>
          </p:txBody>
        </p:sp>
        <p:sp>
          <p:nvSpPr>
            <p:cNvPr id="1935" name="Forme libre 1934">
              <a:extLst>
                <a:ext uri="{FF2B5EF4-FFF2-40B4-BE49-F238E27FC236}">
                  <a16:creationId xmlns:a16="http://schemas.microsoft.com/office/drawing/2014/main" id="{B176497D-1DEB-49F2-BFB2-6E049C57361E}"/>
                </a:ext>
              </a:extLst>
            </p:cNvPr>
            <p:cNvSpPr/>
            <p:nvPr/>
          </p:nvSpPr>
          <p:spPr>
            <a:xfrm>
              <a:off x="8446297" y="4898942"/>
              <a:ext cx="50709" cy="28926"/>
            </a:xfrm>
            <a:custGeom>
              <a:avLst/>
              <a:gdLst>
                <a:gd name="connsiteX0" fmla="*/ 46475 w 50709"/>
                <a:gd name="connsiteY0" fmla="*/ 29829 h 28926"/>
                <a:gd name="connsiteX1" fmla="*/ 19432 w 50709"/>
                <a:gd name="connsiteY1" fmla="*/ 25641 h 28926"/>
                <a:gd name="connsiteX2" fmla="*/ 5339 w 50709"/>
                <a:gd name="connsiteY2" fmla="*/ 7745 h 28926"/>
                <a:gd name="connsiteX3" fmla="*/ 11433 w 50709"/>
                <a:gd name="connsiteY3" fmla="*/ 5080 h 28926"/>
                <a:gd name="connsiteX4" fmla="*/ 22479 w 50709"/>
                <a:gd name="connsiteY4" fmla="*/ 14980 h 28926"/>
                <a:gd name="connsiteX5" fmla="*/ 52950 w 50709"/>
                <a:gd name="connsiteY5" fmla="*/ 15360 h 28926"/>
                <a:gd name="connsiteX6" fmla="*/ 47237 w 50709"/>
                <a:gd name="connsiteY6" fmla="*/ 20310 h 28926"/>
                <a:gd name="connsiteX7" fmla="*/ 46475 w 50709"/>
                <a:gd name="connsiteY7" fmla="*/ 29829 h 28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09" h="28926">
                  <a:moveTo>
                    <a:pt x="46475" y="29829"/>
                  </a:moveTo>
                  <a:cubicBezTo>
                    <a:pt x="41143" y="32494"/>
                    <a:pt x="26669" y="27544"/>
                    <a:pt x="19432" y="25641"/>
                  </a:cubicBezTo>
                  <a:cubicBezTo>
                    <a:pt x="12195" y="24118"/>
                    <a:pt x="12957" y="15741"/>
                    <a:pt x="5339" y="7745"/>
                  </a:cubicBezTo>
                  <a:cubicBezTo>
                    <a:pt x="-1898" y="-250"/>
                    <a:pt x="4959" y="511"/>
                    <a:pt x="11433" y="5080"/>
                  </a:cubicBezTo>
                  <a:cubicBezTo>
                    <a:pt x="17909" y="9268"/>
                    <a:pt x="20955" y="12314"/>
                    <a:pt x="22479" y="14980"/>
                  </a:cubicBezTo>
                  <a:cubicBezTo>
                    <a:pt x="24003" y="18026"/>
                    <a:pt x="52950" y="15360"/>
                    <a:pt x="52950" y="15360"/>
                  </a:cubicBezTo>
                  <a:lnTo>
                    <a:pt x="47237" y="20310"/>
                  </a:lnTo>
                  <a:cubicBezTo>
                    <a:pt x="47999" y="20691"/>
                    <a:pt x="50665" y="27544"/>
                    <a:pt x="46475" y="29829"/>
                  </a:cubicBezTo>
                  <a:close/>
                </a:path>
              </a:pathLst>
            </a:custGeom>
            <a:solidFill>
              <a:srgbClr val="FFFFFF"/>
            </a:solidFill>
            <a:ln w="3806" cap="flat">
              <a:noFill/>
              <a:prstDash val="solid"/>
              <a:miter/>
            </a:ln>
          </p:spPr>
          <p:txBody>
            <a:bodyPr rtlCol="0" anchor="ctr"/>
            <a:lstStyle/>
            <a:p>
              <a:endParaRPr lang="fr-FR"/>
            </a:p>
          </p:txBody>
        </p:sp>
        <p:sp>
          <p:nvSpPr>
            <p:cNvPr id="1936" name="Forme libre 1935">
              <a:extLst>
                <a:ext uri="{FF2B5EF4-FFF2-40B4-BE49-F238E27FC236}">
                  <a16:creationId xmlns:a16="http://schemas.microsoft.com/office/drawing/2014/main" id="{BCCF7962-2AF4-3F1A-8028-814299F60A1D}"/>
                </a:ext>
              </a:extLst>
            </p:cNvPr>
            <p:cNvSpPr/>
            <p:nvPr/>
          </p:nvSpPr>
          <p:spPr>
            <a:xfrm>
              <a:off x="8444938" y="4897511"/>
              <a:ext cx="49403" cy="30347"/>
            </a:xfrm>
            <a:custGeom>
              <a:avLst/>
              <a:gdLst>
                <a:gd name="connsiteX0" fmla="*/ 40216 w 49403"/>
                <a:gd name="connsiteY0" fmla="*/ 32021 h 30347"/>
                <a:gd name="connsiteX1" fmla="*/ 21933 w 49403"/>
                <a:gd name="connsiteY1" fmla="*/ 29356 h 30347"/>
                <a:gd name="connsiteX2" fmla="*/ 20791 w 49403"/>
                <a:gd name="connsiteY2" fmla="*/ 28975 h 30347"/>
                <a:gd name="connsiteX3" fmla="*/ 12030 w 49403"/>
                <a:gd name="connsiteY3" fmla="*/ 19837 h 30347"/>
                <a:gd name="connsiteX4" fmla="*/ 5936 w 49403"/>
                <a:gd name="connsiteY4" fmla="*/ 10699 h 30347"/>
                <a:gd name="connsiteX5" fmla="*/ 2889 w 49403"/>
                <a:gd name="connsiteY5" fmla="*/ 2703 h 30347"/>
                <a:gd name="connsiteX6" fmla="*/ 14316 w 49403"/>
                <a:gd name="connsiteY6" fmla="*/ 5369 h 30347"/>
                <a:gd name="connsiteX7" fmla="*/ 26123 w 49403"/>
                <a:gd name="connsiteY7" fmla="*/ 16030 h 30347"/>
                <a:gd name="connsiteX8" fmla="*/ 49738 w 49403"/>
                <a:gd name="connsiteY8" fmla="*/ 16410 h 30347"/>
                <a:gd name="connsiteX9" fmla="*/ 51642 w 49403"/>
                <a:gd name="connsiteY9" fmla="*/ 17933 h 30347"/>
                <a:gd name="connsiteX10" fmla="*/ 50119 w 49403"/>
                <a:gd name="connsiteY10" fmla="*/ 19837 h 30347"/>
                <a:gd name="connsiteX11" fmla="*/ 50119 w 49403"/>
                <a:gd name="connsiteY11" fmla="*/ 19837 h 30347"/>
                <a:gd name="connsiteX12" fmla="*/ 37931 w 49403"/>
                <a:gd name="connsiteY12" fmla="*/ 20218 h 30347"/>
                <a:gd name="connsiteX13" fmla="*/ 23076 w 49403"/>
                <a:gd name="connsiteY13" fmla="*/ 17553 h 30347"/>
                <a:gd name="connsiteX14" fmla="*/ 12411 w 49403"/>
                <a:gd name="connsiteY14" fmla="*/ 8415 h 30347"/>
                <a:gd name="connsiteX15" fmla="*/ 6317 w 49403"/>
                <a:gd name="connsiteY15" fmla="*/ 5749 h 30347"/>
                <a:gd name="connsiteX16" fmla="*/ 8602 w 49403"/>
                <a:gd name="connsiteY16" fmla="*/ 8415 h 30347"/>
                <a:gd name="connsiteX17" fmla="*/ 15078 w 49403"/>
                <a:gd name="connsiteY17" fmla="*/ 18314 h 30347"/>
                <a:gd name="connsiteX18" fmla="*/ 21553 w 49403"/>
                <a:gd name="connsiteY18" fmla="*/ 25548 h 30347"/>
                <a:gd name="connsiteX19" fmla="*/ 23076 w 49403"/>
                <a:gd name="connsiteY19" fmla="*/ 25929 h 30347"/>
                <a:gd name="connsiteX20" fmla="*/ 47834 w 49403"/>
                <a:gd name="connsiteY20" fmla="*/ 27833 h 30347"/>
                <a:gd name="connsiteX21" fmla="*/ 49738 w 49403"/>
                <a:gd name="connsiteY21" fmla="*/ 29356 h 30347"/>
                <a:gd name="connsiteX22" fmla="*/ 49738 w 49403"/>
                <a:gd name="connsiteY22" fmla="*/ 29356 h 30347"/>
                <a:gd name="connsiteX23" fmla="*/ 48214 w 49403"/>
                <a:gd name="connsiteY23" fmla="*/ 31260 h 30347"/>
                <a:gd name="connsiteX24" fmla="*/ 40216 w 49403"/>
                <a:gd name="connsiteY24" fmla="*/ 32021 h 30347"/>
                <a:gd name="connsiteX25" fmla="*/ 40216 w 49403"/>
                <a:gd name="connsiteY25" fmla="*/ 32021 h 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403" h="30347">
                  <a:moveTo>
                    <a:pt x="40216" y="32021"/>
                  </a:moveTo>
                  <a:cubicBezTo>
                    <a:pt x="32979" y="32021"/>
                    <a:pt x="26885" y="30498"/>
                    <a:pt x="21933" y="29356"/>
                  </a:cubicBezTo>
                  <a:lnTo>
                    <a:pt x="20791" y="28975"/>
                  </a:lnTo>
                  <a:cubicBezTo>
                    <a:pt x="15839" y="27833"/>
                    <a:pt x="13935" y="24025"/>
                    <a:pt x="12030" y="19837"/>
                  </a:cubicBezTo>
                  <a:cubicBezTo>
                    <a:pt x="10507" y="17172"/>
                    <a:pt x="8983" y="13745"/>
                    <a:pt x="5936" y="10699"/>
                  </a:cubicBezTo>
                  <a:cubicBezTo>
                    <a:pt x="3651" y="8034"/>
                    <a:pt x="985" y="4988"/>
                    <a:pt x="2889" y="2703"/>
                  </a:cubicBezTo>
                  <a:cubicBezTo>
                    <a:pt x="5556" y="-343"/>
                    <a:pt x="12792" y="4226"/>
                    <a:pt x="14316" y="5369"/>
                  </a:cubicBezTo>
                  <a:cubicBezTo>
                    <a:pt x="21172" y="9938"/>
                    <a:pt x="24219" y="12603"/>
                    <a:pt x="26123" y="16030"/>
                  </a:cubicBezTo>
                  <a:cubicBezTo>
                    <a:pt x="28027" y="17172"/>
                    <a:pt x="39835" y="17172"/>
                    <a:pt x="49738" y="16410"/>
                  </a:cubicBezTo>
                  <a:cubicBezTo>
                    <a:pt x="50880" y="16410"/>
                    <a:pt x="51642" y="17172"/>
                    <a:pt x="51642" y="17933"/>
                  </a:cubicBezTo>
                  <a:cubicBezTo>
                    <a:pt x="51642" y="19076"/>
                    <a:pt x="50880" y="19837"/>
                    <a:pt x="50119" y="19837"/>
                  </a:cubicBezTo>
                  <a:cubicBezTo>
                    <a:pt x="50119" y="19837"/>
                    <a:pt x="50119" y="19837"/>
                    <a:pt x="50119" y="19837"/>
                  </a:cubicBezTo>
                  <a:cubicBezTo>
                    <a:pt x="50119" y="19837"/>
                    <a:pt x="44025" y="20218"/>
                    <a:pt x="37931" y="20218"/>
                  </a:cubicBezTo>
                  <a:cubicBezTo>
                    <a:pt x="25361" y="20218"/>
                    <a:pt x="23838" y="19076"/>
                    <a:pt x="23076" y="17553"/>
                  </a:cubicBezTo>
                  <a:cubicBezTo>
                    <a:pt x="21553" y="14887"/>
                    <a:pt x="18887" y="12603"/>
                    <a:pt x="12411" y="8415"/>
                  </a:cubicBezTo>
                  <a:cubicBezTo>
                    <a:pt x="9745" y="6892"/>
                    <a:pt x="7841" y="5749"/>
                    <a:pt x="6317" y="5749"/>
                  </a:cubicBezTo>
                  <a:cubicBezTo>
                    <a:pt x="6698" y="6511"/>
                    <a:pt x="7460" y="7272"/>
                    <a:pt x="8602" y="8415"/>
                  </a:cubicBezTo>
                  <a:cubicBezTo>
                    <a:pt x="12030" y="11841"/>
                    <a:pt x="13554" y="15649"/>
                    <a:pt x="15078" y="18314"/>
                  </a:cubicBezTo>
                  <a:cubicBezTo>
                    <a:pt x="17363" y="22502"/>
                    <a:pt x="18505" y="24787"/>
                    <a:pt x="21553" y="25548"/>
                  </a:cubicBezTo>
                  <a:lnTo>
                    <a:pt x="23076" y="25929"/>
                  </a:lnTo>
                  <a:cubicBezTo>
                    <a:pt x="29932" y="27452"/>
                    <a:pt x="37931" y="29356"/>
                    <a:pt x="47834" y="27833"/>
                  </a:cubicBezTo>
                  <a:cubicBezTo>
                    <a:pt x="48976" y="27833"/>
                    <a:pt x="49738" y="28214"/>
                    <a:pt x="49738" y="29356"/>
                  </a:cubicBezTo>
                  <a:cubicBezTo>
                    <a:pt x="49738" y="29356"/>
                    <a:pt x="49738" y="29356"/>
                    <a:pt x="49738" y="29356"/>
                  </a:cubicBezTo>
                  <a:cubicBezTo>
                    <a:pt x="49738" y="30498"/>
                    <a:pt x="49357" y="31260"/>
                    <a:pt x="48214" y="31260"/>
                  </a:cubicBezTo>
                  <a:cubicBezTo>
                    <a:pt x="45548" y="31640"/>
                    <a:pt x="42882" y="32021"/>
                    <a:pt x="40216" y="32021"/>
                  </a:cubicBezTo>
                  <a:lnTo>
                    <a:pt x="40216" y="32021"/>
                  </a:lnTo>
                  <a:close/>
                </a:path>
              </a:pathLst>
            </a:custGeom>
            <a:solidFill>
              <a:srgbClr val="000000"/>
            </a:solidFill>
            <a:ln w="3806" cap="flat">
              <a:noFill/>
              <a:prstDash val="solid"/>
              <a:miter/>
            </a:ln>
          </p:spPr>
          <p:txBody>
            <a:bodyPr rtlCol="0" anchor="ctr"/>
            <a:lstStyle/>
            <a:p>
              <a:endParaRPr lang="fr-FR"/>
            </a:p>
          </p:txBody>
        </p:sp>
        <p:sp>
          <p:nvSpPr>
            <p:cNvPr id="1937" name="Forme libre 1936">
              <a:extLst>
                <a:ext uri="{FF2B5EF4-FFF2-40B4-BE49-F238E27FC236}">
                  <a16:creationId xmlns:a16="http://schemas.microsoft.com/office/drawing/2014/main" id="{2C872B8F-87A7-6DB1-17B9-D1FFEF09A1BE}"/>
                </a:ext>
              </a:extLst>
            </p:cNvPr>
            <p:cNvSpPr/>
            <p:nvPr/>
          </p:nvSpPr>
          <p:spPr>
            <a:xfrm>
              <a:off x="8446658" y="4886664"/>
              <a:ext cx="55681" cy="31410"/>
            </a:xfrm>
            <a:custGeom>
              <a:avLst/>
              <a:gdLst>
                <a:gd name="connsiteX0" fmla="*/ 50685 w 55681"/>
                <a:gd name="connsiteY0" fmla="*/ 32204 h 31410"/>
                <a:gd name="connsiteX1" fmla="*/ 20976 w 55681"/>
                <a:gd name="connsiteY1" fmla="*/ 27635 h 31410"/>
                <a:gd name="connsiteX2" fmla="*/ 5741 w 55681"/>
                <a:gd name="connsiteY2" fmla="*/ 8217 h 31410"/>
                <a:gd name="connsiteX3" fmla="*/ 12216 w 55681"/>
                <a:gd name="connsiteY3" fmla="*/ 5171 h 31410"/>
                <a:gd name="connsiteX4" fmla="*/ 24404 w 55681"/>
                <a:gd name="connsiteY4" fmla="*/ 16213 h 31410"/>
                <a:gd name="connsiteX5" fmla="*/ 57922 w 55681"/>
                <a:gd name="connsiteY5" fmla="*/ 16593 h 31410"/>
                <a:gd name="connsiteX6" fmla="*/ 51828 w 55681"/>
                <a:gd name="connsiteY6" fmla="*/ 21924 h 31410"/>
                <a:gd name="connsiteX7" fmla="*/ 50685 w 55681"/>
                <a:gd name="connsiteY7" fmla="*/ 32204 h 31410"/>
                <a:gd name="connsiteX8" fmla="*/ 50685 w 55681"/>
                <a:gd name="connsiteY8" fmla="*/ 32204 h 3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681" h="31410">
                  <a:moveTo>
                    <a:pt x="50685" y="32204"/>
                  </a:moveTo>
                  <a:cubicBezTo>
                    <a:pt x="44591" y="35250"/>
                    <a:pt x="28975" y="29539"/>
                    <a:pt x="20976" y="27635"/>
                  </a:cubicBezTo>
                  <a:cubicBezTo>
                    <a:pt x="13359" y="25731"/>
                    <a:pt x="13740" y="16974"/>
                    <a:pt x="5741" y="8217"/>
                  </a:cubicBezTo>
                  <a:cubicBezTo>
                    <a:pt x="-2258" y="-540"/>
                    <a:pt x="4979" y="602"/>
                    <a:pt x="12216" y="5171"/>
                  </a:cubicBezTo>
                  <a:cubicBezTo>
                    <a:pt x="19453" y="9740"/>
                    <a:pt x="22881" y="12786"/>
                    <a:pt x="24404" y="16213"/>
                  </a:cubicBezTo>
                  <a:cubicBezTo>
                    <a:pt x="25928" y="19639"/>
                    <a:pt x="57922" y="16593"/>
                    <a:pt x="57922" y="16593"/>
                  </a:cubicBezTo>
                  <a:lnTo>
                    <a:pt x="51828" y="21924"/>
                  </a:lnTo>
                  <a:cubicBezTo>
                    <a:pt x="51828" y="21924"/>
                    <a:pt x="55256" y="29539"/>
                    <a:pt x="50685" y="32204"/>
                  </a:cubicBezTo>
                  <a:lnTo>
                    <a:pt x="50685" y="32204"/>
                  </a:lnTo>
                  <a:close/>
                </a:path>
              </a:pathLst>
            </a:custGeom>
            <a:solidFill>
              <a:srgbClr val="FFFFFF"/>
            </a:solidFill>
            <a:ln w="3806" cap="flat">
              <a:noFill/>
              <a:prstDash val="solid"/>
              <a:miter/>
            </a:ln>
          </p:spPr>
          <p:txBody>
            <a:bodyPr rtlCol="0" anchor="ctr"/>
            <a:lstStyle/>
            <a:p>
              <a:endParaRPr lang="fr-FR"/>
            </a:p>
          </p:txBody>
        </p:sp>
        <p:sp>
          <p:nvSpPr>
            <p:cNvPr id="1938" name="Forme libre 1937">
              <a:extLst>
                <a:ext uri="{FF2B5EF4-FFF2-40B4-BE49-F238E27FC236}">
                  <a16:creationId xmlns:a16="http://schemas.microsoft.com/office/drawing/2014/main" id="{62CF91C7-C13C-0F4F-2C5E-2313F16F8DC4}"/>
                </a:ext>
              </a:extLst>
            </p:cNvPr>
            <p:cNvSpPr/>
            <p:nvPr/>
          </p:nvSpPr>
          <p:spPr>
            <a:xfrm>
              <a:off x="8444943" y="4884995"/>
              <a:ext cx="52825" cy="34867"/>
            </a:xfrm>
            <a:custGeom>
              <a:avLst/>
              <a:gdLst>
                <a:gd name="connsiteX0" fmla="*/ 47448 w 52825"/>
                <a:gd name="connsiteY0" fmla="*/ 36538 h 34867"/>
                <a:gd name="connsiteX1" fmla="*/ 28023 w 52825"/>
                <a:gd name="connsiteY1" fmla="*/ 32731 h 34867"/>
                <a:gd name="connsiteX2" fmla="*/ 22309 w 52825"/>
                <a:gd name="connsiteY2" fmla="*/ 31208 h 34867"/>
                <a:gd name="connsiteX3" fmla="*/ 12787 w 52825"/>
                <a:gd name="connsiteY3" fmla="*/ 21308 h 34867"/>
                <a:gd name="connsiteX4" fmla="*/ 6313 w 52825"/>
                <a:gd name="connsiteY4" fmla="*/ 11028 h 34867"/>
                <a:gd name="connsiteX5" fmla="*/ 2885 w 52825"/>
                <a:gd name="connsiteY5" fmla="*/ 2652 h 34867"/>
                <a:gd name="connsiteX6" fmla="*/ 15073 w 52825"/>
                <a:gd name="connsiteY6" fmla="*/ 5317 h 34867"/>
                <a:gd name="connsiteX7" fmla="*/ 28023 w 52825"/>
                <a:gd name="connsiteY7" fmla="*/ 16739 h 34867"/>
                <a:gd name="connsiteX8" fmla="*/ 53161 w 52825"/>
                <a:gd name="connsiteY8" fmla="*/ 16739 h 34867"/>
                <a:gd name="connsiteX9" fmla="*/ 55066 w 52825"/>
                <a:gd name="connsiteY9" fmla="*/ 18262 h 34867"/>
                <a:gd name="connsiteX10" fmla="*/ 53542 w 52825"/>
                <a:gd name="connsiteY10" fmla="*/ 20166 h 34867"/>
                <a:gd name="connsiteX11" fmla="*/ 40592 w 52825"/>
                <a:gd name="connsiteY11" fmla="*/ 20928 h 34867"/>
                <a:gd name="connsiteX12" fmla="*/ 24976 w 52825"/>
                <a:gd name="connsiteY12" fmla="*/ 18262 h 34867"/>
                <a:gd name="connsiteX13" fmla="*/ 13169 w 52825"/>
                <a:gd name="connsiteY13" fmla="*/ 7982 h 34867"/>
                <a:gd name="connsiteX14" fmla="*/ 6313 w 52825"/>
                <a:gd name="connsiteY14" fmla="*/ 4936 h 34867"/>
                <a:gd name="connsiteX15" fmla="*/ 8979 w 52825"/>
                <a:gd name="connsiteY15" fmla="*/ 8363 h 34867"/>
                <a:gd name="connsiteX16" fmla="*/ 16215 w 52825"/>
                <a:gd name="connsiteY16" fmla="*/ 19405 h 34867"/>
                <a:gd name="connsiteX17" fmla="*/ 23452 w 52825"/>
                <a:gd name="connsiteY17" fmla="*/ 27400 h 34867"/>
                <a:gd name="connsiteX18" fmla="*/ 29166 w 52825"/>
                <a:gd name="connsiteY18" fmla="*/ 28923 h 34867"/>
                <a:gd name="connsiteX19" fmla="*/ 51638 w 52825"/>
                <a:gd name="connsiteY19" fmla="*/ 31969 h 34867"/>
                <a:gd name="connsiteX20" fmla="*/ 53923 w 52825"/>
                <a:gd name="connsiteY20" fmla="*/ 32731 h 34867"/>
                <a:gd name="connsiteX21" fmla="*/ 53161 w 52825"/>
                <a:gd name="connsiteY21" fmla="*/ 35015 h 34867"/>
                <a:gd name="connsiteX22" fmla="*/ 47448 w 52825"/>
                <a:gd name="connsiteY22" fmla="*/ 36538 h 34867"/>
                <a:gd name="connsiteX23" fmla="*/ 47448 w 52825"/>
                <a:gd name="connsiteY23" fmla="*/ 36538 h 34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825" h="34867">
                  <a:moveTo>
                    <a:pt x="47448" y="36538"/>
                  </a:moveTo>
                  <a:cubicBezTo>
                    <a:pt x="41735" y="36538"/>
                    <a:pt x="34117" y="34635"/>
                    <a:pt x="28023" y="32731"/>
                  </a:cubicBezTo>
                  <a:cubicBezTo>
                    <a:pt x="26118" y="31969"/>
                    <a:pt x="23833" y="31589"/>
                    <a:pt x="22309" y="31208"/>
                  </a:cubicBezTo>
                  <a:cubicBezTo>
                    <a:pt x="16977" y="30066"/>
                    <a:pt x="15073" y="25877"/>
                    <a:pt x="12787" y="21308"/>
                  </a:cubicBezTo>
                  <a:cubicBezTo>
                    <a:pt x="11264" y="18262"/>
                    <a:pt x="9360" y="14455"/>
                    <a:pt x="6313" y="11028"/>
                  </a:cubicBezTo>
                  <a:cubicBezTo>
                    <a:pt x="3647" y="8363"/>
                    <a:pt x="980" y="4936"/>
                    <a:pt x="2885" y="2652"/>
                  </a:cubicBezTo>
                  <a:cubicBezTo>
                    <a:pt x="5551" y="-394"/>
                    <a:pt x="13549" y="4556"/>
                    <a:pt x="15073" y="5317"/>
                  </a:cubicBezTo>
                  <a:cubicBezTo>
                    <a:pt x="22691" y="10267"/>
                    <a:pt x="26118" y="13313"/>
                    <a:pt x="28023" y="16739"/>
                  </a:cubicBezTo>
                  <a:cubicBezTo>
                    <a:pt x="29927" y="17882"/>
                    <a:pt x="42496" y="17882"/>
                    <a:pt x="53161" y="16739"/>
                  </a:cubicBezTo>
                  <a:cubicBezTo>
                    <a:pt x="54304" y="16739"/>
                    <a:pt x="55066" y="17501"/>
                    <a:pt x="55066" y="18262"/>
                  </a:cubicBezTo>
                  <a:cubicBezTo>
                    <a:pt x="55066" y="19405"/>
                    <a:pt x="54304" y="20166"/>
                    <a:pt x="53542" y="20166"/>
                  </a:cubicBezTo>
                  <a:cubicBezTo>
                    <a:pt x="53542" y="20166"/>
                    <a:pt x="47067" y="20928"/>
                    <a:pt x="40592" y="20928"/>
                  </a:cubicBezTo>
                  <a:cubicBezTo>
                    <a:pt x="27642" y="21308"/>
                    <a:pt x="25738" y="19786"/>
                    <a:pt x="24976" y="18262"/>
                  </a:cubicBezTo>
                  <a:cubicBezTo>
                    <a:pt x="23452" y="15216"/>
                    <a:pt x="20405" y="12551"/>
                    <a:pt x="13169" y="7982"/>
                  </a:cubicBezTo>
                  <a:cubicBezTo>
                    <a:pt x="10121" y="6078"/>
                    <a:pt x="7455" y="4936"/>
                    <a:pt x="6313" y="4936"/>
                  </a:cubicBezTo>
                  <a:cubicBezTo>
                    <a:pt x="6693" y="5698"/>
                    <a:pt x="7455" y="6840"/>
                    <a:pt x="8979" y="8363"/>
                  </a:cubicBezTo>
                  <a:cubicBezTo>
                    <a:pt x="12407" y="12171"/>
                    <a:pt x="14692" y="16359"/>
                    <a:pt x="16215" y="19405"/>
                  </a:cubicBezTo>
                  <a:cubicBezTo>
                    <a:pt x="18501" y="23593"/>
                    <a:pt x="19643" y="26639"/>
                    <a:pt x="23452" y="27400"/>
                  </a:cubicBezTo>
                  <a:cubicBezTo>
                    <a:pt x="24976" y="27781"/>
                    <a:pt x="27261" y="28162"/>
                    <a:pt x="29166" y="28923"/>
                  </a:cubicBezTo>
                  <a:cubicBezTo>
                    <a:pt x="36402" y="30827"/>
                    <a:pt x="47829" y="33873"/>
                    <a:pt x="51638" y="31969"/>
                  </a:cubicBezTo>
                  <a:cubicBezTo>
                    <a:pt x="52399" y="31589"/>
                    <a:pt x="53542" y="31969"/>
                    <a:pt x="53923" y="32731"/>
                  </a:cubicBezTo>
                  <a:cubicBezTo>
                    <a:pt x="54304" y="33492"/>
                    <a:pt x="53923" y="34635"/>
                    <a:pt x="53161" y="35015"/>
                  </a:cubicBezTo>
                  <a:cubicBezTo>
                    <a:pt x="51638" y="36158"/>
                    <a:pt x="49733" y="36538"/>
                    <a:pt x="47448" y="36538"/>
                  </a:cubicBezTo>
                  <a:lnTo>
                    <a:pt x="47448" y="36538"/>
                  </a:lnTo>
                  <a:close/>
                </a:path>
              </a:pathLst>
            </a:custGeom>
            <a:solidFill>
              <a:srgbClr val="000000"/>
            </a:solidFill>
            <a:ln w="3806" cap="flat">
              <a:noFill/>
              <a:prstDash val="solid"/>
              <a:miter/>
            </a:ln>
          </p:spPr>
          <p:txBody>
            <a:bodyPr rtlCol="0" anchor="ctr"/>
            <a:lstStyle/>
            <a:p>
              <a:endParaRPr lang="fr-FR"/>
            </a:p>
          </p:txBody>
        </p:sp>
        <p:sp>
          <p:nvSpPr>
            <p:cNvPr id="1939" name="Forme libre 1938">
              <a:extLst>
                <a:ext uri="{FF2B5EF4-FFF2-40B4-BE49-F238E27FC236}">
                  <a16:creationId xmlns:a16="http://schemas.microsoft.com/office/drawing/2014/main" id="{0488F2EF-8DB7-2986-5210-B7C997EFE7BA}"/>
                </a:ext>
              </a:extLst>
            </p:cNvPr>
            <p:cNvSpPr/>
            <p:nvPr/>
          </p:nvSpPr>
          <p:spPr>
            <a:xfrm>
              <a:off x="8454296" y="4880666"/>
              <a:ext cx="46422" cy="28926"/>
            </a:xfrm>
            <a:custGeom>
              <a:avLst/>
              <a:gdLst>
                <a:gd name="connsiteX0" fmla="*/ 46476 w 46422"/>
                <a:gd name="connsiteY0" fmla="*/ 29824 h 28926"/>
                <a:gd name="connsiteX1" fmla="*/ 19434 w 46422"/>
                <a:gd name="connsiteY1" fmla="*/ 25636 h 28926"/>
                <a:gd name="connsiteX2" fmla="*/ 5341 w 46422"/>
                <a:gd name="connsiteY2" fmla="*/ 7741 h 28926"/>
                <a:gd name="connsiteX3" fmla="*/ 11435 w 46422"/>
                <a:gd name="connsiteY3" fmla="*/ 5075 h 28926"/>
                <a:gd name="connsiteX4" fmla="*/ 22480 w 46422"/>
                <a:gd name="connsiteY4" fmla="*/ 14975 h 28926"/>
                <a:gd name="connsiteX5" fmla="*/ 46476 w 46422"/>
                <a:gd name="connsiteY5" fmla="*/ 16117 h 28926"/>
                <a:gd name="connsiteX6" fmla="*/ 47238 w 46422"/>
                <a:gd name="connsiteY6" fmla="*/ 20305 h 28926"/>
                <a:gd name="connsiteX7" fmla="*/ 46476 w 46422"/>
                <a:gd name="connsiteY7" fmla="*/ 29824 h 28926"/>
                <a:gd name="connsiteX8" fmla="*/ 46476 w 46422"/>
                <a:gd name="connsiteY8" fmla="*/ 29824 h 28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422" h="28926">
                  <a:moveTo>
                    <a:pt x="46476" y="29824"/>
                  </a:moveTo>
                  <a:cubicBezTo>
                    <a:pt x="41144" y="32489"/>
                    <a:pt x="26671" y="27539"/>
                    <a:pt x="19434" y="25636"/>
                  </a:cubicBezTo>
                  <a:cubicBezTo>
                    <a:pt x="12197" y="23732"/>
                    <a:pt x="12958" y="15736"/>
                    <a:pt x="5341" y="7741"/>
                  </a:cubicBezTo>
                  <a:cubicBezTo>
                    <a:pt x="-1896" y="-255"/>
                    <a:pt x="4960" y="506"/>
                    <a:pt x="11435" y="5075"/>
                  </a:cubicBezTo>
                  <a:cubicBezTo>
                    <a:pt x="17910" y="9263"/>
                    <a:pt x="20957" y="12309"/>
                    <a:pt x="22480" y="14975"/>
                  </a:cubicBezTo>
                  <a:cubicBezTo>
                    <a:pt x="24004" y="18021"/>
                    <a:pt x="46476" y="16117"/>
                    <a:pt x="46476" y="16117"/>
                  </a:cubicBezTo>
                  <a:lnTo>
                    <a:pt x="47238" y="20305"/>
                  </a:lnTo>
                  <a:cubicBezTo>
                    <a:pt x="47619" y="20686"/>
                    <a:pt x="50666" y="27539"/>
                    <a:pt x="46476" y="29824"/>
                  </a:cubicBezTo>
                  <a:lnTo>
                    <a:pt x="46476" y="29824"/>
                  </a:lnTo>
                  <a:close/>
                </a:path>
              </a:pathLst>
            </a:custGeom>
            <a:solidFill>
              <a:srgbClr val="FFFFFF"/>
            </a:solidFill>
            <a:ln w="3806" cap="flat">
              <a:noFill/>
              <a:prstDash val="solid"/>
              <a:miter/>
            </a:ln>
          </p:spPr>
          <p:txBody>
            <a:bodyPr rtlCol="0" anchor="ctr"/>
            <a:lstStyle/>
            <a:p>
              <a:endParaRPr lang="fr-FR"/>
            </a:p>
          </p:txBody>
        </p:sp>
        <p:sp>
          <p:nvSpPr>
            <p:cNvPr id="1940" name="Forme libre 1939">
              <a:extLst>
                <a:ext uri="{FF2B5EF4-FFF2-40B4-BE49-F238E27FC236}">
                  <a16:creationId xmlns:a16="http://schemas.microsoft.com/office/drawing/2014/main" id="{DE37B944-F4B6-E9D5-72F7-AEC927B0DF5D}"/>
                </a:ext>
              </a:extLst>
            </p:cNvPr>
            <p:cNvSpPr/>
            <p:nvPr/>
          </p:nvSpPr>
          <p:spPr>
            <a:xfrm>
              <a:off x="8452937" y="4879235"/>
              <a:ext cx="48260" cy="32251"/>
            </a:xfrm>
            <a:custGeom>
              <a:avLst/>
              <a:gdLst>
                <a:gd name="connsiteX0" fmla="*/ 43646 w 48260"/>
                <a:gd name="connsiteY0" fmla="*/ 33920 h 32251"/>
                <a:gd name="connsiteX1" fmla="*/ 25744 w 48260"/>
                <a:gd name="connsiteY1" fmla="*/ 30494 h 32251"/>
                <a:gd name="connsiteX2" fmla="*/ 20793 w 48260"/>
                <a:gd name="connsiteY2" fmla="*/ 28971 h 32251"/>
                <a:gd name="connsiteX3" fmla="*/ 12032 w 48260"/>
                <a:gd name="connsiteY3" fmla="*/ 19833 h 32251"/>
                <a:gd name="connsiteX4" fmla="*/ 5938 w 48260"/>
                <a:gd name="connsiteY4" fmla="*/ 10695 h 32251"/>
                <a:gd name="connsiteX5" fmla="*/ 2891 w 48260"/>
                <a:gd name="connsiteY5" fmla="*/ 2699 h 32251"/>
                <a:gd name="connsiteX6" fmla="*/ 14318 w 48260"/>
                <a:gd name="connsiteY6" fmla="*/ 5364 h 32251"/>
                <a:gd name="connsiteX7" fmla="*/ 26125 w 48260"/>
                <a:gd name="connsiteY7" fmla="*/ 16025 h 32251"/>
                <a:gd name="connsiteX8" fmla="*/ 48597 w 48260"/>
                <a:gd name="connsiteY8" fmla="*/ 16406 h 32251"/>
                <a:gd name="connsiteX9" fmla="*/ 50502 w 48260"/>
                <a:gd name="connsiteY9" fmla="*/ 17929 h 32251"/>
                <a:gd name="connsiteX10" fmla="*/ 48978 w 48260"/>
                <a:gd name="connsiteY10" fmla="*/ 19833 h 32251"/>
                <a:gd name="connsiteX11" fmla="*/ 48978 w 48260"/>
                <a:gd name="connsiteY11" fmla="*/ 19833 h 32251"/>
                <a:gd name="connsiteX12" fmla="*/ 37552 w 48260"/>
                <a:gd name="connsiteY12" fmla="*/ 20594 h 32251"/>
                <a:gd name="connsiteX13" fmla="*/ 23078 w 48260"/>
                <a:gd name="connsiteY13" fmla="*/ 17929 h 32251"/>
                <a:gd name="connsiteX14" fmla="*/ 12413 w 48260"/>
                <a:gd name="connsiteY14" fmla="*/ 8791 h 32251"/>
                <a:gd name="connsiteX15" fmla="*/ 6319 w 48260"/>
                <a:gd name="connsiteY15" fmla="*/ 6126 h 32251"/>
                <a:gd name="connsiteX16" fmla="*/ 8604 w 48260"/>
                <a:gd name="connsiteY16" fmla="*/ 8791 h 32251"/>
                <a:gd name="connsiteX17" fmla="*/ 15080 w 48260"/>
                <a:gd name="connsiteY17" fmla="*/ 18690 h 32251"/>
                <a:gd name="connsiteX18" fmla="*/ 21555 w 48260"/>
                <a:gd name="connsiteY18" fmla="*/ 25925 h 32251"/>
                <a:gd name="connsiteX19" fmla="*/ 26887 w 48260"/>
                <a:gd name="connsiteY19" fmla="*/ 27448 h 32251"/>
                <a:gd name="connsiteX20" fmla="*/ 47455 w 48260"/>
                <a:gd name="connsiteY20" fmla="*/ 30113 h 32251"/>
                <a:gd name="connsiteX21" fmla="*/ 49740 w 48260"/>
                <a:gd name="connsiteY21" fmla="*/ 30874 h 32251"/>
                <a:gd name="connsiteX22" fmla="*/ 48978 w 48260"/>
                <a:gd name="connsiteY22" fmla="*/ 33159 h 32251"/>
                <a:gd name="connsiteX23" fmla="*/ 48978 w 48260"/>
                <a:gd name="connsiteY23" fmla="*/ 33159 h 32251"/>
                <a:gd name="connsiteX24" fmla="*/ 43646 w 48260"/>
                <a:gd name="connsiteY24" fmla="*/ 33920 h 32251"/>
                <a:gd name="connsiteX25" fmla="*/ 43646 w 48260"/>
                <a:gd name="connsiteY25" fmla="*/ 33920 h 3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260" h="32251">
                  <a:moveTo>
                    <a:pt x="43646" y="33920"/>
                  </a:moveTo>
                  <a:cubicBezTo>
                    <a:pt x="38313" y="33920"/>
                    <a:pt x="31457" y="32017"/>
                    <a:pt x="25744" y="30494"/>
                  </a:cubicBezTo>
                  <a:cubicBezTo>
                    <a:pt x="23840" y="30113"/>
                    <a:pt x="21935" y="29351"/>
                    <a:pt x="20793" y="28971"/>
                  </a:cubicBezTo>
                  <a:cubicBezTo>
                    <a:pt x="15841" y="27828"/>
                    <a:pt x="13937" y="24021"/>
                    <a:pt x="12032" y="19833"/>
                  </a:cubicBezTo>
                  <a:cubicBezTo>
                    <a:pt x="10509" y="17167"/>
                    <a:pt x="8986" y="13741"/>
                    <a:pt x="5938" y="10695"/>
                  </a:cubicBezTo>
                  <a:cubicBezTo>
                    <a:pt x="3653" y="8029"/>
                    <a:pt x="987" y="4983"/>
                    <a:pt x="2891" y="2699"/>
                  </a:cubicBezTo>
                  <a:cubicBezTo>
                    <a:pt x="5558" y="-347"/>
                    <a:pt x="12794" y="4222"/>
                    <a:pt x="14318" y="5364"/>
                  </a:cubicBezTo>
                  <a:cubicBezTo>
                    <a:pt x="21174" y="9933"/>
                    <a:pt x="24221" y="12598"/>
                    <a:pt x="26125" y="16025"/>
                  </a:cubicBezTo>
                  <a:cubicBezTo>
                    <a:pt x="28030" y="17167"/>
                    <a:pt x="39075" y="17167"/>
                    <a:pt x="48597" y="16406"/>
                  </a:cubicBezTo>
                  <a:cubicBezTo>
                    <a:pt x="49740" y="16406"/>
                    <a:pt x="50502" y="17167"/>
                    <a:pt x="50502" y="17929"/>
                  </a:cubicBezTo>
                  <a:cubicBezTo>
                    <a:pt x="50502" y="19071"/>
                    <a:pt x="49740" y="19833"/>
                    <a:pt x="48978" y="19833"/>
                  </a:cubicBezTo>
                  <a:cubicBezTo>
                    <a:pt x="48978" y="19833"/>
                    <a:pt x="48978" y="19833"/>
                    <a:pt x="48978" y="19833"/>
                  </a:cubicBezTo>
                  <a:cubicBezTo>
                    <a:pt x="48978" y="19833"/>
                    <a:pt x="43265" y="20213"/>
                    <a:pt x="37552" y="20594"/>
                  </a:cubicBezTo>
                  <a:cubicBezTo>
                    <a:pt x="25744" y="20975"/>
                    <a:pt x="23840" y="19452"/>
                    <a:pt x="23078" y="17929"/>
                  </a:cubicBezTo>
                  <a:cubicBezTo>
                    <a:pt x="21555" y="15264"/>
                    <a:pt x="18889" y="12979"/>
                    <a:pt x="12413" y="8791"/>
                  </a:cubicBezTo>
                  <a:cubicBezTo>
                    <a:pt x="9747" y="7268"/>
                    <a:pt x="7843" y="6126"/>
                    <a:pt x="6319" y="6126"/>
                  </a:cubicBezTo>
                  <a:cubicBezTo>
                    <a:pt x="6700" y="6887"/>
                    <a:pt x="7462" y="7649"/>
                    <a:pt x="8604" y="8791"/>
                  </a:cubicBezTo>
                  <a:cubicBezTo>
                    <a:pt x="12032" y="12218"/>
                    <a:pt x="13556" y="16025"/>
                    <a:pt x="15080" y="18690"/>
                  </a:cubicBezTo>
                  <a:cubicBezTo>
                    <a:pt x="17365" y="22879"/>
                    <a:pt x="18508" y="25163"/>
                    <a:pt x="21555" y="25925"/>
                  </a:cubicBezTo>
                  <a:cubicBezTo>
                    <a:pt x="23078" y="26305"/>
                    <a:pt x="24983" y="26686"/>
                    <a:pt x="26887" y="27448"/>
                  </a:cubicBezTo>
                  <a:cubicBezTo>
                    <a:pt x="33743" y="29351"/>
                    <a:pt x="43646" y="32017"/>
                    <a:pt x="47455" y="30113"/>
                  </a:cubicBezTo>
                  <a:cubicBezTo>
                    <a:pt x="48216" y="29732"/>
                    <a:pt x="49359" y="30113"/>
                    <a:pt x="49740" y="30874"/>
                  </a:cubicBezTo>
                  <a:cubicBezTo>
                    <a:pt x="50121" y="31636"/>
                    <a:pt x="49740" y="32778"/>
                    <a:pt x="48978" y="33159"/>
                  </a:cubicBezTo>
                  <a:cubicBezTo>
                    <a:pt x="48978" y="33159"/>
                    <a:pt x="48978" y="33159"/>
                    <a:pt x="48978" y="33159"/>
                  </a:cubicBezTo>
                  <a:cubicBezTo>
                    <a:pt x="47455" y="33540"/>
                    <a:pt x="45550" y="33920"/>
                    <a:pt x="43646" y="33920"/>
                  </a:cubicBezTo>
                  <a:lnTo>
                    <a:pt x="43646" y="33920"/>
                  </a:lnTo>
                  <a:close/>
                </a:path>
              </a:pathLst>
            </a:custGeom>
            <a:solidFill>
              <a:srgbClr val="000000"/>
            </a:solidFill>
            <a:ln w="3806" cap="flat">
              <a:noFill/>
              <a:prstDash val="solid"/>
              <a:miter/>
            </a:ln>
          </p:spPr>
          <p:txBody>
            <a:bodyPr rtlCol="0" anchor="ctr"/>
            <a:lstStyle/>
            <a:p>
              <a:endParaRPr lang="fr-FR"/>
            </a:p>
          </p:txBody>
        </p:sp>
      </p:grpSp>
      <p:grpSp>
        <p:nvGrpSpPr>
          <p:cNvPr id="1941" name="Graphique 2">
            <a:extLst>
              <a:ext uri="{FF2B5EF4-FFF2-40B4-BE49-F238E27FC236}">
                <a16:creationId xmlns:a16="http://schemas.microsoft.com/office/drawing/2014/main" id="{98A3DEBC-2EDB-60D8-2278-DC683BCD82A2}"/>
              </a:ext>
            </a:extLst>
          </p:cNvPr>
          <p:cNvGrpSpPr/>
          <p:nvPr/>
        </p:nvGrpSpPr>
        <p:grpSpPr>
          <a:xfrm>
            <a:off x="8541499" y="4695905"/>
            <a:ext cx="527173" cy="411448"/>
            <a:chOff x="8541499" y="4695905"/>
            <a:chExt cx="527173" cy="411448"/>
          </a:xfrm>
        </p:grpSpPr>
        <p:sp>
          <p:nvSpPr>
            <p:cNvPr id="1942" name="Forme libre 1941">
              <a:extLst>
                <a:ext uri="{FF2B5EF4-FFF2-40B4-BE49-F238E27FC236}">
                  <a16:creationId xmlns:a16="http://schemas.microsoft.com/office/drawing/2014/main" id="{8EBF7A91-2954-520D-475C-456FBC30F59F}"/>
                </a:ext>
              </a:extLst>
            </p:cNvPr>
            <p:cNvSpPr/>
            <p:nvPr/>
          </p:nvSpPr>
          <p:spPr>
            <a:xfrm>
              <a:off x="8543402" y="4697807"/>
              <a:ext cx="522986" cy="407646"/>
            </a:xfrm>
            <a:custGeom>
              <a:avLst/>
              <a:gdLst>
                <a:gd name="connsiteX0" fmla="*/ 525809 w 522986"/>
                <a:gd name="connsiteY0" fmla="*/ 1835 h 407646"/>
                <a:gd name="connsiteX1" fmla="*/ 525809 w 522986"/>
                <a:gd name="connsiteY1" fmla="*/ 409482 h 407646"/>
                <a:gd name="connsiteX2" fmla="*/ 86942 w 522986"/>
                <a:gd name="connsiteY2" fmla="*/ 409482 h 407646"/>
                <a:gd name="connsiteX3" fmla="*/ 86942 w 522986"/>
                <a:gd name="connsiteY3" fmla="*/ 258896 h 407646"/>
                <a:gd name="connsiteX4" fmla="*/ 58776 w 522986"/>
                <a:gd name="connsiteY4" fmla="*/ 267262 h 407646"/>
                <a:gd name="connsiteX5" fmla="*/ 2823 w 522986"/>
                <a:gd name="connsiteY5" fmla="*/ 206039 h 407646"/>
                <a:gd name="connsiteX6" fmla="*/ 58776 w 522986"/>
                <a:gd name="connsiteY6" fmla="*/ 144816 h 407646"/>
                <a:gd name="connsiteX7" fmla="*/ 86942 w 522986"/>
                <a:gd name="connsiteY7" fmla="*/ 153182 h 407646"/>
                <a:gd name="connsiteX8" fmla="*/ 86942 w 522986"/>
                <a:gd name="connsiteY8" fmla="*/ 1835 h 407646"/>
                <a:gd name="connsiteX9" fmla="*/ 255181 w 522986"/>
                <a:gd name="connsiteY9" fmla="*/ 1835 h 407646"/>
                <a:gd name="connsiteX10" fmla="*/ 245285 w 522986"/>
                <a:gd name="connsiteY10" fmla="*/ 32257 h 407646"/>
                <a:gd name="connsiteX11" fmla="*/ 306566 w 522986"/>
                <a:gd name="connsiteY11" fmla="*/ 88156 h 407646"/>
                <a:gd name="connsiteX12" fmla="*/ 367847 w 522986"/>
                <a:gd name="connsiteY12" fmla="*/ 32257 h 407646"/>
                <a:gd name="connsiteX13" fmla="*/ 357951 w 522986"/>
                <a:gd name="connsiteY13" fmla="*/ 1835 h 407646"/>
                <a:gd name="connsiteX14" fmla="*/ 525809 w 522986"/>
                <a:gd name="connsiteY14" fmla="*/ 1835 h 407646"/>
                <a:gd name="connsiteX15" fmla="*/ 525809 w 522986"/>
                <a:gd name="connsiteY15" fmla="*/ 1835 h 407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2986" h="407646">
                  <a:moveTo>
                    <a:pt x="525809" y="1835"/>
                  </a:moveTo>
                  <a:lnTo>
                    <a:pt x="525809" y="409482"/>
                  </a:lnTo>
                  <a:lnTo>
                    <a:pt x="86942" y="409482"/>
                  </a:lnTo>
                  <a:lnTo>
                    <a:pt x="86942" y="258896"/>
                  </a:lnTo>
                  <a:cubicBezTo>
                    <a:pt x="78568" y="264220"/>
                    <a:pt x="69052" y="267262"/>
                    <a:pt x="58776" y="267262"/>
                  </a:cubicBezTo>
                  <a:cubicBezTo>
                    <a:pt x="27944" y="267262"/>
                    <a:pt x="2823" y="239883"/>
                    <a:pt x="2823" y="206039"/>
                  </a:cubicBezTo>
                  <a:cubicBezTo>
                    <a:pt x="2823" y="172195"/>
                    <a:pt x="27944" y="144816"/>
                    <a:pt x="58776" y="144816"/>
                  </a:cubicBezTo>
                  <a:cubicBezTo>
                    <a:pt x="69052" y="144816"/>
                    <a:pt x="78568" y="147858"/>
                    <a:pt x="86942" y="153182"/>
                  </a:cubicBezTo>
                  <a:lnTo>
                    <a:pt x="86942" y="1835"/>
                  </a:lnTo>
                  <a:lnTo>
                    <a:pt x="255181" y="1835"/>
                  </a:lnTo>
                  <a:cubicBezTo>
                    <a:pt x="248710" y="10582"/>
                    <a:pt x="245285" y="21229"/>
                    <a:pt x="245285" y="32257"/>
                  </a:cubicBezTo>
                  <a:cubicBezTo>
                    <a:pt x="245285" y="63058"/>
                    <a:pt x="272690" y="88156"/>
                    <a:pt x="306566" y="88156"/>
                  </a:cubicBezTo>
                  <a:cubicBezTo>
                    <a:pt x="340442" y="88156"/>
                    <a:pt x="367847" y="63058"/>
                    <a:pt x="367847" y="32257"/>
                  </a:cubicBezTo>
                  <a:cubicBezTo>
                    <a:pt x="367847" y="20849"/>
                    <a:pt x="364041" y="10582"/>
                    <a:pt x="357951" y="1835"/>
                  </a:cubicBezTo>
                  <a:lnTo>
                    <a:pt x="525809" y="1835"/>
                  </a:lnTo>
                  <a:lnTo>
                    <a:pt x="525809" y="1835"/>
                  </a:lnTo>
                  <a:close/>
                </a:path>
              </a:pathLst>
            </a:custGeom>
            <a:solidFill>
              <a:srgbClr val="CBACD9"/>
            </a:solidFill>
            <a:ln w="3803" cap="flat">
              <a:noFill/>
              <a:prstDash val="solid"/>
              <a:miter/>
            </a:ln>
          </p:spPr>
          <p:txBody>
            <a:bodyPr rtlCol="0" anchor="ctr"/>
            <a:lstStyle/>
            <a:p>
              <a:endParaRPr lang="fr-FR"/>
            </a:p>
          </p:txBody>
        </p:sp>
        <p:grpSp>
          <p:nvGrpSpPr>
            <p:cNvPr id="1943" name="Graphique 2">
              <a:extLst>
                <a:ext uri="{FF2B5EF4-FFF2-40B4-BE49-F238E27FC236}">
                  <a16:creationId xmlns:a16="http://schemas.microsoft.com/office/drawing/2014/main" id="{55F8B8BE-B318-5C58-C589-D3BCDD1B82FA}"/>
                </a:ext>
              </a:extLst>
            </p:cNvPr>
            <p:cNvGrpSpPr/>
            <p:nvPr/>
          </p:nvGrpSpPr>
          <p:grpSpPr>
            <a:xfrm>
              <a:off x="8541499" y="4695905"/>
              <a:ext cx="527173" cy="411448"/>
              <a:chOff x="8541499" y="4695905"/>
              <a:chExt cx="527173" cy="411448"/>
            </a:xfrm>
            <a:solidFill>
              <a:srgbClr val="000000"/>
            </a:solidFill>
          </p:grpSpPr>
          <p:sp>
            <p:nvSpPr>
              <p:cNvPr id="1944" name="Forme libre 1943">
                <a:extLst>
                  <a:ext uri="{FF2B5EF4-FFF2-40B4-BE49-F238E27FC236}">
                    <a16:creationId xmlns:a16="http://schemas.microsoft.com/office/drawing/2014/main" id="{03105EAF-122C-A228-C2EE-761A8ABF92E3}"/>
                  </a:ext>
                </a:extLst>
              </p:cNvPr>
              <p:cNvSpPr/>
              <p:nvPr/>
            </p:nvSpPr>
            <p:spPr>
              <a:xfrm>
                <a:off x="8541499" y="4695905"/>
                <a:ext cx="527173" cy="411448"/>
              </a:xfrm>
              <a:custGeom>
                <a:avLst/>
                <a:gdLst>
                  <a:gd name="connsiteX0" fmla="*/ 527712 w 527173"/>
                  <a:gd name="connsiteY0" fmla="*/ 413284 h 411448"/>
                  <a:gd name="connsiteX1" fmla="*/ 88845 w 527173"/>
                  <a:gd name="connsiteY1" fmla="*/ 413284 h 411448"/>
                  <a:gd name="connsiteX2" fmla="*/ 86942 w 527173"/>
                  <a:gd name="connsiteY2" fmla="*/ 411383 h 411448"/>
                  <a:gd name="connsiteX3" fmla="*/ 86942 w 527173"/>
                  <a:gd name="connsiteY3" fmla="*/ 263839 h 411448"/>
                  <a:gd name="connsiteX4" fmla="*/ 60679 w 527173"/>
                  <a:gd name="connsiteY4" fmla="*/ 270684 h 411448"/>
                  <a:gd name="connsiteX5" fmla="*/ 2823 w 527173"/>
                  <a:gd name="connsiteY5" fmla="*/ 207560 h 411448"/>
                  <a:gd name="connsiteX6" fmla="*/ 60679 w 527173"/>
                  <a:gd name="connsiteY6" fmla="*/ 144436 h 411448"/>
                  <a:gd name="connsiteX7" fmla="*/ 86942 w 527173"/>
                  <a:gd name="connsiteY7" fmla="*/ 151280 h 411448"/>
                  <a:gd name="connsiteX8" fmla="*/ 86942 w 527173"/>
                  <a:gd name="connsiteY8" fmla="*/ 3737 h 411448"/>
                  <a:gd name="connsiteX9" fmla="*/ 88845 w 527173"/>
                  <a:gd name="connsiteY9" fmla="*/ 1835 h 411448"/>
                  <a:gd name="connsiteX10" fmla="*/ 257084 w 527173"/>
                  <a:gd name="connsiteY10" fmla="*/ 1835 h 411448"/>
                  <a:gd name="connsiteX11" fmla="*/ 258987 w 527173"/>
                  <a:gd name="connsiteY11" fmla="*/ 3737 h 411448"/>
                  <a:gd name="connsiteX12" fmla="*/ 258607 w 527173"/>
                  <a:gd name="connsiteY12" fmla="*/ 4878 h 411448"/>
                  <a:gd name="connsiteX13" fmla="*/ 249091 w 527173"/>
                  <a:gd name="connsiteY13" fmla="*/ 34538 h 411448"/>
                  <a:gd name="connsiteX14" fmla="*/ 308469 w 527173"/>
                  <a:gd name="connsiteY14" fmla="*/ 88536 h 411448"/>
                  <a:gd name="connsiteX15" fmla="*/ 367847 w 527173"/>
                  <a:gd name="connsiteY15" fmla="*/ 34538 h 411448"/>
                  <a:gd name="connsiteX16" fmla="*/ 358332 w 527173"/>
                  <a:gd name="connsiteY16" fmla="*/ 4878 h 411448"/>
                  <a:gd name="connsiteX17" fmla="*/ 358712 w 527173"/>
                  <a:gd name="connsiteY17" fmla="*/ 2216 h 411448"/>
                  <a:gd name="connsiteX18" fmla="*/ 359854 w 527173"/>
                  <a:gd name="connsiteY18" fmla="*/ 1835 h 411448"/>
                  <a:gd name="connsiteX19" fmla="*/ 528093 w 527173"/>
                  <a:gd name="connsiteY19" fmla="*/ 1835 h 411448"/>
                  <a:gd name="connsiteX20" fmla="*/ 529996 w 527173"/>
                  <a:gd name="connsiteY20" fmla="*/ 3737 h 411448"/>
                  <a:gd name="connsiteX21" fmla="*/ 529996 w 527173"/>
                  <a:gd name="connsiteY21" fmla="*/ 411383 h 411448"/>
                  <a:gd name="connsiteX22" fmla="*/ 527712 w 527173"/>
                  <a:gd name="connsiteY22" fmla="*/ 413284 h 411448"/>
                  <a:gd name="connsiteX23" fmla="*/ 90748 w 527173"/>
                  <a:gd name="connsiteY23" fmla="*/ 409862 h 411448"/>
                  <a:gd name="connsiteX24" fmla="*/ 526190 w 527173"/>
                  <a:gd name="connsiteY24" fmla="*/ 409862 h 411448"/>
                  <a:gd name="connsiteX25" fmla="*/ 526190 w 527173"/>
                  <a:gd name="connsiteY25" fmla="*/ 5638 h 411448"/>
                  <a:gd name="connsiteX26" fmla="*/ 363280 w 527173"/>
                  <a:gd name="connsiteY26" fmla="*/ 5638 h 411448"/>
                  <a:gd name="connsiteX27" fmla="*/ 371654 w 527173"/>
                  <a:gd name="connsiteY27" fmla="*/ 34538 h 411448"/>
                  <a:gd name="connsiteX28" fmla="*/ 308469 w 527173"/>
                  <a:gd name="connsiteY28" fmla="*/ 92339 h 411448"/>
                  <a:gd name="connsiteX29" fmla="*/ 245285 w 527173"/>
                  <a:gd name="connsiteY29" fmla="*/ 34538 h 411448"/>
                  <a:gd name="connsiteX30" fmla="*/ 253658 w 527173"/>
                  <a:gd name="connsiteY30" fmla="*/ 5638 h 411448"/>
                  <a:gd name="connsiteX31" fmla="*/ 90748 w 527173"/>
                  <a:gd name="connsiteY31" fmla="*/ 5638 h 411448"/>
                  <a:gd name="connsiteX32" fmla="*/ 90748 w 527173"/>
                  <a:gd name="connsiteY32" fmla="*/ 154703 h 411448"/>
                  <a:gd name="connsiteX33" fmla="*/ 88845 w 527173"/>
                  <a:gd name="connsiteY33" fmla="*/ 156604 h 411448"/>
                  <a:gd name="connsiteX34" fmla="*/ 87703 w 527173"/>
                  <a:gd name="connsiteY34" fmla="*/ 156224 h 411448"/>
                  <a:gd name="connsiteX35" fmla="*/ 60679 w 527173"/>
                  <a:gd name="connsiteY35" fmla="*/ 148238 h 411448"/>
                  <a:gd name="connsiteX36" fmla="*/ 6629 w 527173"/>
                  <a:gd name="connsiteY36" fmla="*/ 207560 h 411448"/>
                  <a:gd name="connsiteX37" fmla="*/ 60679 w 527173"/>
                  <a:gd name="connsiteY37" fmla="*/ 266882 h 411448"/>
                  <a:gd name="connsiteX38" fmla="*/ 87703 w 527173"/>
                  <a:gd name="connsiteY38" fmla="*/ 258896 h 411448"/>
                  <a:gd name="connsiteX39" fmla="*/ 90368 w 527173"/>
                  <a:gd name="connsiteY39" fmla="*/ 259276 h 411448"/>
                  <a:gd name="connsiteX40" fmla="*/ 90748 w 527173"/>
                  <a:gd name="connsiteY40" fmla="*/ 260417 h 411448"/>
                  <a:gd name="connsiteX41" fmla="*/ 90748 w 527173"/>
                  <a:gd name="connsiteY41" fmla="*/ 409862 h 411448"/>
                  <a:gd name="connsiteX42" fmla="*/ 90748 w 527173"/>
                  <a:gd name="connsiteY42" fmla="*/ 409862 h 41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27173" h="411448">
                    <a:moveTo>
                      <a:pt x="527712" y="413284"/>
                    </a:moveTo>
                    <a:lnTo>
                      <a:pt x="88845" y="413284"/>
                    </a:lnTo>
                    <a:cubicBezTo>
                      <a:pt x="87703" y="413284"/>
                      <a:pt x="86942" y="412524"/>
                      <a:pt x="86942" y="411383"/>
                    </a:cubicBezTo>
                    <a:lnTo>
                      <a:pt x="86942" y="263839"/>
                    </a:lnTo>
                    <a:cubicBezTo>
                      <a:pt x="78949" y="268403"/>
                      <a:pt x="69813" y="270684"/>
                      <a:pt x="60679" y="270684"/>
                    </a:cubicBezTo>
                    <a:cubicBezTo>
                      <a:pt x="28706" y="270684"/>
                      <a:pt x="2823" y="242544"/>
                      <a:pt x="2823" y="207560"/>
                    </a:cubicBezTo>
                    <a:cubicBezTo>
                      <a:pt x="2823" y="172575"/>
                      <a:pt x="28706" y="144436"/>
                      <a:pt x="60679" y="144436"/>
                    </a:cubicBezTo>
                    <a:cubicBezTo>
                      <a:pt x="69813" y="144436"/>
                      <a:pt x="78949" y="146717"/>
                      <a:pt x="86942" y="151280"/>
                    </a:cubicBezTo>
                    <a:lnTo>
                      <a:pt x="86942" y="3737"/>
                    </a:lnTo>
                    <a:cubicBezTo>
                      <a:pt x="86942" y="2596"/>
                      <a:pt x="87703" y="1835"/>
                      <a:pt x="88845" y="1835"/>
                    </a:cubicBezTo>
                    <a:lnTo>
                      <a:pt x="257084" y="1835"/>
                    </a:lnTo>
                    <a:cubicBezTo>
                      <a:pt x="258226" y="1835"/>
                      <a:pt x="258987" y="2596"/>
                      <a:pt x="258987" y="3737"/>
                    </a:cubicBezTo>
                    <a:cubicBezTo>
                      <a:pt x="258987" y="4117"/>
                      <a:pt x="258987" y="4497"/>
                      <a:pt x="258607" y="4878"/>
                    </a:cubicBezTo>
                    <a:cubicBezTo>
                      <a:pt x="252136" y="13624"/>
                      <a:pt x="249091" y="23891"/>
                      <a:pt x="249091" y="34538"/>
                    </a:cubicBezTo>
                    <a:cubicBezTo>
                      <a:pt x="249091" y="64199"/>
                      <a:pt x="275735" y="88536"/>
                      <a:pt x="308469" y="88536"/>
                    </a:cubicBezTo>
                    <a:cubicBezTo>
                      <a:pt x="341203" y="88536"/>
                      <a:pt x="367847" y="64199"/>
                      <a:pt x="367847" y="34538"/>
                    </a:cubicBezTo>
                    <a:cubicBezTo>
                      <a:pt x="367847" y="23891"/>
                      <a:pt x="364422" y="14004"/>
                      <a:pt x="358332" y="4878"/>
                    </a:cubicBezTo>
                    <a:cubicBezTo>
                      <a:pt x="357571" y="4117"/>
                      <a:pt x="357951" y="2976"/>
                      <a:pt x="358712" y="2216"/>
                    </a:cubicBezTo>
                    <a:cubicBezTo>
                      <a:pt x="359093" y="1835"/>
                      <a:pt x="359474" y="1835"/>
                      <a:pt x="359854" y="1835"/>
                    </a:cubicBezTo>
                    <a:lnTo>
                      <a:pt x="528093" y="1835"/>
                    </a:lnTo>
                    <a:cubicBezTo>
                      <a:pt x="529235" y="1835"/>
                      <a:pt x="529996" y="2596"/>
                      <a:pt x="529996" y="3737"/>
                    </a:cubicBezTo>
                    <a:lnTo>
                      <a:pt x="529996" y="411383"/>
                    </a:lnTo>
                    <a:cubicBezTo>
                      <a:pt x="529616" y="412524"/>
                      <a:pt x="528854" y="413284"/>
                      <a:pt x="527712" y="413284"/>
                    </a:cubicBezTo>
                    <a:close/>
                    <a:moveTo>
                      <a:pt x="90748" y="409862"/>
                    </a:moveTo>
                    <a:lnTo>
                      <a:pt x="526190" y="409862"/>
                    </a:lnTo>
                    <a:lnTo>
                      <a:pt x="526190" y="5638"/>
                    </a:lnTo>
                    <a:lnTo>
                      <a:pt x="363280" y="5638"/>
                    </a:lnTo>
                    <a:cubicBezTo>
                      <a:pt x="368609" y="14384"/>
                      <a:pt x="371654" y="24271"/>
                      <a:pt x="371654" y="34538"/>
                    </a:cubicBezTo>
                    <a:cubicBezTo>
                      <a:pt x="371654" y="66481"/>
                      <a:pt x="343487" y="92339"/>
                      <a:pt x="308469" y="92339"/>
                    </a:cubicBezTo>
                    <a:cubicBezTo>
                      <a:pt x="273451" y="92339"/>
                      <a:pt x="245285" y="66481"/>
                      <a:pt x="245285" y="34538"/>
                    </a:cubicBezTo>
                    <a:cubicBezTo>
                      <a:pt x="245285" y="24271"/>
                      <a:pt x="248329" y="14384"/>
                      <a:pt x="253658" y="5638"/>
                    </a:cubicBezTo>
                    <a:lnTo>
                      <a:pt x="90748" y="5638"/>
                    </a:lnTo>
                    <a:lnTo>
                      <a:pt x="90748" y="154703"/>
                    </a:lnTo>
                    <a:cubicBezTo>
                      <a:pt x="90748" y="155844"/>
                      <a:pt x="89987" y="156604"/>
                      <a:pt x="88845" y="156604"/>
                    </a:cubicBezTo>
                    <a:cubicBezTo>
                      <a:pt x="88464" y="156604"/>
                      <a:pt x="88084" y="156604"/>
                      <a:pt x="87703" y="156224"/>
                    </a:cubicBezTo>
                    <a:cubicBezTo>
                      <a:pt x="79329" y="150900"/>
                      <a:pt x="70194" y="148238"/>
                      <a:pt x="60679" y="148238"/>
                    </a:cubicBezTo>
                    <a:cubicBezTo>
                      <a:pt x="30989" y="148238"/>
                      <a:pt x="6629" y="174857"/>
                      <a:pt x="6629" y="207560"/>
                    </a:cubicBezTo>
                    <a:cubicBezTo>
                      <a:pt x="6629" y="240263"/>
                      <a:pt x="30989" y="266882"/>
                      <a:pt x="60679" y="266882"/>
                    </a:cubicBezTo>
                    <a:cubicBezTo>
                      <a:pt x="70194" y="266882"/>
                      <a:pt x="79710" y="264220"/>
                      <a:pt x="87703" y="258896"/>
                    </a:cubicBezTo>
                    <a:cubicBezTo>
                      <a:pt x="88464" y="258516"/>
                      <a:pt x="89607" y="258516"/>
                      <a:pt x="90368" y="259276"/>
                    </a:cubicBezTo>
                    <a:cubicBezTo>
                      <a:pt x="90368" y="259657"/>
                      <a:pt x="90748" y="260037"/>
                      <a:pt x="90748" y="260417"/>
                    </a:cubicBezTo>
                    <a:lnTo>
                      <a:pt x="90748" y="409862"/>
                    </a:lnTo>
                    <a:lnTo>
                      <a:pt x="90748" y="409862"/>
                    </a:lnTo>
                    <a:close/>
                  </a:path>
                </a:pathLst>
              </a:custGeom>
              <a:solidFill>
                <a:srgbClr val="000000"/>
              </a:solidFill>
              <a:ln w="3803" cap="flat">
                <a:noFill/>
                <a:prstDash val="solid"/>
                <a:miter/>
              </a:ln>
            </p:spPr>
            <p:txBody>
              <a:bodyPr rtlCol="0" anchor="ctr"/>
              <a:lstStyle/>
              <a:p>
                <a:endParaRPr lang="fr-FR"/>
              </a:p>
            </p:txBody>
          </p:sp>
          <p:sp>
            <p:nvSpPr>
              <p:cNvPr id="1945" name="Forme libre 1944">
                <a:extLst>
                  <a:ext uri="{FF2B5EF4-FFF2-40B4-BE49-F238E27FC236}">
                    <a16:creationId xmlns:a16="http://schemas.microsoft.com/office/drawing/2014/main" id="{8496DECD-E026-1BEB-0BBB-9514FACDCDC3}"/>
                  </a:ext>
                </a:extLst>
              </p:cNvPr>
              <p:cNvSpPr/>
              <p:nvPr/>
            </p:nvSpPr>
            <p:spPr>
              <a:xfrm>
                <a:off x="8574579" y="4728989"/>
                <a:ext cx="342983" cy="175303"/>
              </a:xfrm>
              <a:custGeom>
                <a:avLst/>
                <a:gdLst>
                  <a:gd name="connsiteX0" fmla="*/ 345791 w 342983"/>
                  <a:gd name="connsiteY0" fmla="*/ 177116 h 175303"/>
                  <a:gd name="connsiteX1" fmla="*/ 62221 w 342983"/>
                  <a:gd name="connsiteY1" fmla="*/ 177116 h 175303"/>
                  <a:gd name="connsiteX2" fmla="*/ 3604 w 342983"/>
                  <a:gd name="connsiteY2" fmla="*/ 18165 h 175303"/>
                  <a:gd name="connsiteX3" fmla="*/ 15022 w 342983"/>
                  <a:gd name="connsiteY3" fmla="*/ 1813 h 175303"/>
                  <a:gd name="connsiteX4" fmla="*/ 267000 w 342983"/>
                  <a:gd name="connsiteY4" fmla="*/ 1813 h 175303"/>
                  <a:gd name="connsiteX5" fmla="*/ 286031 w 342983"/>
                  <a:gd name="connsiteY5" fmla="*/ 15123 h 175303"/>
                  <a:gd name="connsiteX6" fmla="*/ 345791 w 342983"/>
                  <a:gd name="connsiteY6" fmla="*/ 177116 h 175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2983" h="175303">
                    <a:moveTo>
                      <a:pt x="345791" y="177116"/>
                    </a:moveTo>
                    <a:lnTo>
                      <a:pt x="62221" y="177116"/>
                    </a:lnTo>
                    <a:lnTo>
                      <a:pt x="3604" y="18165"/>
                    </a:lnTo>
                    <a:cubicBezTo>
                      <a:pt x="558" y="10179"/>
                      <a:pt x="6649" y="1813"/>
                      <a:pt x="15022" y="1813"/>
                    </a:cubicBezTo>
                    <a:lnTo>
                      <a:pt x="267000" y="1813"/>
                    </a:lnTo>
                    <a:cubicBezTo>
                      <a:pt x="275374" y="1813"/>
                      <a:pt x="282987" y="7137"/>
                      <a:pt x="286031" y="15123"/>
                    </a:cubicBezTo>
                    <a:lnTo>
                      <a:pt x="345791" y="177116"/>
                    </a:lnTo>
                    <a:close/>
                  </a:path>
                </a:pathLst>
              </a:custGeom>
              <a:solidFill>
                <a:srgbClr val="000000"/>
              </a:solidFill>
              <a:ln w="3803" cap="flat">
                <a:noFill/>
                <a:prstDash val="solid"/>
                <a:miter/>
              </a:ln>
            </p:spPr>
            <p:txBody>
              <a:bodyPr rtlCol="0" anchor="ctr"/>
              <a:lstStyle/>
              <a:p>
                <a:endParaRPr lang="fr-FR"/>
              </a:p>
            </p:txBody>
          </p:sp>
          <p:sp>
            <p:nvSpPr>
              <p:cNvPr id="1946" name="Forme libre 1945">
                <a:extLst>
                  <a:ext uri="{FF2B5EF4-FFF2-40B4-BE49-F238E27FC236}">
                    <a16:creationId xmlns:a16="http://schemas.microsoft.com/office/drawing/2014/main" id="{9B07E7E0-CF17-6622-0B37-5826614D3166}"/>
                  </a:ext>
                </a:extLst>
              </p:cNvPr>
              <p:cNvSpPr/>
              <p:nvPr/>
            </p:nvSpPr>
            <p:spPr>
              <a:xfrm>
                <a:off x="8572962" y="4727087"/>
                <a:ext cx="346265" cy="179105"/>
              </a:xfrm>
              <a:custGeom>
                <a:avLst/>
                <a:gdLst>
                  <a:gd name="connsiteX0" fmla="*/ 347407 w 346265"/>
                  <a:gd name="connsiteY0" fmla="*/ 180919 h 179105"/>
                  <a:gd name="connsiteX1" fmla="*/ 63837 w 346265"/>
                  <a:gd name="connsiteY1" fmla="*/ 180919 h 179105"/>
                  <a:gd name="connsiteX2" fmla="*/ 62315 w 346265"/>
                  <a:gd name="connsiteY2" fmla="*/ 179778 h 179105"/>
                  <a:gd name="connsiteX3" fmla="*/ 3698 w 346265"/>
                  <a:gd name="connsiteY3" fmla="*/ 20827 h 179105"/>
                  <a:gd name="connsiteX4" fmla="*/ 5220 w 346265"/>
                  <a:gd name="connsiteY4" fmla="*/ 7897 h 179105"/>
                  <a:gd name="connsiteX5" fmla="*/ 16639 w 346265"/>
                  <a:gd name="connsiteY5" fmla="*/ 1813 h 179105"/>
                  <a:gd name="connsiteX6" fmla="*/ 268616 w 346265"/>
                  <a:gd name="connsiteY6" fmla="*/ 1813 h 179105"/>
                  <a:gd name="connsiteX7" fmla="*/ 289171 w 346265"/>
                  <a:gd name="connsiteY7" fmla="*/ 16263 h 179105"/>
                  <a:gd name="connsiteX8" fmla="*/ 348930 w 346265"/>
                  <a:gd name="connsiteY8" fmla="*/ 178257 h 179105"/>
                  <a:gd name="connsiteX9" fmla="*/ 347788 w 346265"/>
                  <a:gd name="connsiteY9" fmla="*/ 180539 h 179105"/>
                  <a:gd name="connsiteX10" fmla="*/ 347407 w 346265"/>
                  <a:gd name="connsiteY10" fmla="*/ 180919 h 179105"/>
                  <a:gd name="connsiteX11" fmla="*/ 347407 w 346265"/>
                  <a:gd name="connsiteY11" fmla="*/ 180919 h 179105"/>
                  <a:gd name="connsiteX12" fmla="*/ 64979 w 346265"/>
                  <a:gd name="connsiteY12" fmla="*/ 177116 h 179105"/>
                  <a:gd name="connsiteX13" fmla="*/ 344743 w 346265"/>
                  <a:gd name="connsiteY13" fmla="*/ 177116 h 179105"/>
                  <a:gd name="connsiteX14" fmla="*/ 285745 w 346265"/>
                  <a:gd name="connsiteY14" fmla="*/ 17404 h 179105"/>
                  <a:gd name="connsiteX15" fmla="*/ 268236 w 346265"/>
                  <a:gd name="connsiteY15" fmla="*/ 5236 h 179105"/>
                  <a:gd name="connsiteX16" fmla="*/ 16259 w 346265"/>
                  <a:gd name="connsiteY16" fmla="*/ 5236 h 179105"/>
                  <a:gd name="connsiteX17" fmla="*/ 7884 w 346265"/>
                  <a:gd name="connsiteY17" fmla="*/ 9799 h 179105"/>
                  <a:gd name="connsiteX18" fmla="*/ 6743 w 346265"/>
                  <a:gd name="connsiteY18" fmla="*/ 19305 h 179105"/>
                  <a:gd name="connsiteX19" fmla="*/ 64979 w 346265"/>
                  <a:gd name="connsiteY19" fmla="*/ 177116 h 17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265" h="179105">
                    <a:moveTo>
                      <a:pt x="347407" y="180919"/>
                    </a:moveTo>
                    <a:lnTo>
                      <a:pt x="63837" y="180919"/>
                    </a:lnTo>
                    <a:cubicBezTo>
                      <a:pt x="63076" y="180919"/>
                      <a:pt x="62315" y="180539"/>
                      <a:pt x="62315" y="179778"/>
                    </a:cubicBezTo>
                    <a:lnTo>
                      <a:pt x="3698" y="20827"/>
                    </a:lnTo>
                    <a:cubicBezTo>
                      <a:pt x="2175" y="16644"/>
                      <a:pt x="2556" y="11700"/>
                      <a:pt x="5220" y="7897"/>
                    </a:cubicBezTo>
                    <a:cubicBezTo>
                      <a:pt x="7884" y="4095"/>
                      <a:pt x="12072" y="1813"/>
                      <a:pt x="16639" y="1813"/>
                    </a:cubicBezTo>
                    <a:lnTo>
                      <a:pt x="268616" y="1813"/>
                    </a:lnTo>
                    <a:cubicBezTo>
                      <a:pt x="277752" y="1813"/>
                      <a:pt x="286126" y="7517"/>
                      <a:pt x="289171" y="16263"/>
                    </a:cubicBezTo>
                    <a:lnTo>
                      <a:pt x="348930" y="178257"/>
                    </a:lnTo>
                    <a:cubicBezTo>
                      <a:pt x="349310" y="179018"/>
                      <a:pt x="348930" y="180158"/>
                      <a:pt x="347788" y="180539"/>
                    </a:cubicBezTo>
                    <a:cubicBezTo>
                      <a:pt x="347788" y="180539"/>
                      <a:pt x="347407" y="180919"/>
                      <a:pt x="347407" y="180919"/>
                    </a:cubicBezTo>
                    <a:lnTo>
                      <a:pt x="347407" y="180919"/>
                    </a:lnTo>
                    <a:close/>
                    <a:moveTo>
                      <a:pt x="64979" y="177116"/>
                    </a:moveTo>
                    <a:lnTo>
                      <a:pt x="344743" y="177116"/>
                    </a:lnTo>
                    <a:lnTo>
                      <a:pt x="285745" y="17404"/>
                    </a:lnTo>
                    <a:cubicBezTo>
                      <a:pt x="283081" y="10179"/>
                      <a:pt x="276229" y="5236"/>
                      <a:pt x="268236" y="5236"/>
                    </a:cubicBezTo>
                    <a:lnTo>
                      <a:pt x="16259" y="5236"/>
                    </a:lnTo>
                    <a:cubicBezTo>
                      <a:pt x="12833" y="5236"/>
                      <a:pt x="9788" y="6757"/>
                      <a:pt x="7884" y="9799"/>
                    </a:cubicBezTo>
                    <a:cubicBezTo>
                      <a:pt x="5981" y="12461"/>
                      <a:pt x="5601" y="16263"/>
                      <a:pt x="6743" y="19305"/>
                    </a:cubicBezTo>
                    <a:lnTo>
                      <a:pt x="64979" y="177116"/>
                    </a:lnTo>
                    <a:close/>
                  </a:path>
                </a:pathLst>
              </a:custGeom>
              <a:solidFill>
                <a:srgbClr val="000000"/>
              </a:solidFill>
              <a:ln w="3803" cap="flat">
                <a:noFill/>
                <a:prstDash val="solid"/>
                <a:miter/>
              </a:ln>
            </p:spPr>
            <p:txBody>
              <a:bodyPr rtlCol="0" anchor="ctr"/>
              <a:lstStyle/>
              <a:p>
                <a:endParaRPr lang="fr-FR"/>
              </a:p>
            </p:txBody>
          </p:sp>
        </p:grpSp>
        <p:sp>
          <p:nvSpPr>
            <p:cNvPr id="1947" name="Forme libre 1946">
              <a:extLst>
                <a:ext uri="{FF2B5EF4-FFF2-40B4-BE49-F238E27FC236}">
                  <a16:creationId xmlns:a16="http://schemas.microsoft.com/office/drawing/2014/main" id="{08FBFBD1-2E16-492A-570B-BFE9480AAB32}"/>
                </a:ext>
              </a:extLst>
            </p:cNvPr>
            <p:cNvSpPr/>
            <p:nvPr/>
          </p:nvSpPr>
          <p:spPr>
            <a:xfrm>
              <a:off x="8886871" y="4830900"/>
              <a:ext cx="50915" cy="36464"/>
            </a:xfrm>
            <a:custGeom>
              <a:avLst/>
              <a:gdLst>
                <a:gd name="connsiteX0" fmla="*/ 22123 w 50915"/>
                <a:gd name="connsiteY0" fmla="*/ 1822 h 36464"/>
                <a:gd name="connsiteX1" fmla="*/ 3092 w 50915"/>
                <a:gd name="connsiteY1" fmla="*/ 21976 h 36464"/>
                <a:gd name="connsiteX2" fmla="*/ 36587 w 50915"/>
                <a:gd name="connsiteY2" fmla="*/ 37567 h 36464"/>
                <a:gd name="connsiteX3" fmla="*/ 53715 w 50915"/>
                <a:gd name="connsiteY3" fmla="*/ 13230 h 36464"/>
                <a:gd name="connsiteX4" fmla="*/ 22123 w 50915"/>
                <a:gd name="connsiteY4" fmla="*/ 1822 h 36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15" h="36464">
                  <a:moveTo>
                    <a:pt x="22123" y="1822"/>
                  </a:moveTo>
                  <a:cubicBezTo>
                    <a:pt x="9943" y="7145"/>
                    <a:pt x="6136" y="14751"/>
                    <a:pt x="3092" y="21976"/>
                  </a:cubicBezTo>
                  <a:cubicBezTo>
                    <a:pt x="46" y="29201"/>
                    <a:pt x="26691" y="41370"/>
                    <a:pt x="36587" y="37567"/>
                  </a:cubicBezTo>
                  <a:cubicBezTo>
                    <a:pt x="46484" y="33764"/>
                    <a:pt x="52193" y="21596"/>
                    <a:pt x="53715" y="13230"/>
                  </a:cubicBezTo>
                  <a:cubicBezTo>
                    <a:pt x="55238" y="5244"/>
                    <a:pt x="22123" y="1822"/>
                    <a:pt x="22123" y="1822"/>
                  </a:cubicBezTo>
                  <a:close/>
                </a:path>
              </a:pathLst>
            </a:custGeom>
            <a:solidFill>
              <a:srgbClr val="FFFFFF"/>
            </a:solidFill>
            <a:ln w="3803" cap="flat">
              <a:noFill/>
              <a:prstDash val="solid"/>
              <a:miter/>
            </a:ln>
          </p:spPr>
          <p:txBody>
            <a:bodyPr rtlCol="0" anchor="ctr"/>
            <a:lstStyle/>
            <a:p>
              <a:endParaRPr lang="fr-FR"/>
            </a:p>
          </p:txBody>
        </p:sp>
        <p:sp>
          <p:nvSpPr>
            <p:cNvPr id="1948" name="Forme libre 1947">
              <a:extLst>
                <a:ext uri="{FF2B5EF4-FFF2-40B4-BE49-F238E27FC236}">
                  <a16:creationId xmlns:a16="http://schemas.microsoft.com/office/drawing/2014/main" id="{8F104C1A-A629-D638-FBC1-794878333FA7}"/>
                </a:ext>
              </a:extLst>
            </p:cNvPr>
            <p:cNvSpPr/>
            <p:nvPr/>
          </p:nvSpPr>
          <p:spPr>
            <a:xfrm>
              <a:off x="8885167" y="4829759"/>
              <a:ext cx="54853" cy="39547"/>
            </a:xfrm>
            <a:custGeom>
              <a:avLst/>
              <a:gdLst>
                <a:gd name="connsiteX0" fmla="*/ 33724 w 54853"/>
                <a:gd name="connsiteY0" fmla="*/ 41370 h 39547"/>
                <a:gd name="connsiteX1" fmla="*/ 5557 w 54853"/>
                <a:gd name="connsiteY1" fmla="*/ 29962 h 39547"/>
                <a:gd name="connsiteX2" fmla="*/ 3274 w 54853"/>
                <a:gd name="connsiteY2" fmla="*/ 22737 h 39547"/>
                <a:gd name="connsiteX3" fmla="*/ 23447 w 54853"/>
                <a:gd name="connsiteY3" fmla="*/ 1822 h 39547"/>
                <a:gd name="connsiteX4" fmla="*/ 24208 w 54853"/>
                <a:gd name="connsiteY4" fmla="*/ 1822 h 39547"/>
                <a:gd name="connsiteX5" fmla="*/ 56562 w 54853"/>
                <a:gd name="connsiteY5" fmla="*/ 11709 h 39547"/>
                <a:gd name="connsiteX6" fmla="*/ 57704 w 54853"/>
                <a:gd name="connsiteY6" fmla="*/ 15511 h 39547"/>
                <a:gd name="connsiteX7" fmla="*/ 39433 w 54853"/>
                <a:gd name="connsiteY7" fmla="*/ 40989 h 39547"/>
                <a:gd name="connsiteX8" fmla="*/ 33724 w 54853"/>
                <a:gd name="connsiteY8" fmla="*/ 41370 h 39547"/>
                <a:gd name="connsiteX9" fmla="*/ 33724 w 54853"/>
                <a:gd name="connsiteY9" fmla="*/ 41370 h 39547"/>
                <a:gd name="connsiteX10" fmla="*/ 23828 w 54853"/>
                <a:gd name="connsiteY10" fmla="*/ 4864 h 39547"/>
                <a:gd name="connsiteX11" fmla="*/ 6319 w 54853"/>
                <a:gd name="connsiteY11" fmla="*/ 23877 h 39547"/>
                <a:gd name="connsiteX12" fmla="*/ 7841 w 54853"/>
                <a:gd name="connsiteY12" fmla="*/ 27300 h 39547"/>
                <a:gd name="connsiteX13" fmla="*/ 37530 w 54853"/>
                <a:gd name="connsiteY13" fmla="*/ 37187 h 39547"/>
                <a:gd name="connsiteX14" fmla="*/ 53517 w 54853"/>
                <a:gd name="connsiteY14" fmla="*/ 14371 h 39547"/>
                <a:gd name="connsiteX15" fmla="*/ 53136 w 54853"/>
                <a:gd name="connsiteY15" fmla="*/ 13230 h 39547"/>
                <a:gd name="connsiteX16" fmla="*/ 23828 w 54853"/>
                <a:gd name="connsiteY16" fmla="*/ 4864 h 3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853" h="39547">
                  <a:moveTo>
                    <a:pt x="33724" y="41370"/>
                  </a:moveTo>
                  <a:cubicBezTo>
                    <a:pt x="24589" y="41370"/>
                    <a:pt x="10886" y="35666"/>
                    <a:pt x="5557" y="29962"/>
                  </a:cubicBezTo>
                  <a:cubicBezTo>
                    <a:pt x="2512" y="26539"/>
                    <a:pt x="2512" y="24258"/>
                    <a:pt x="3274" y="22737"/>
                  </a:cubicBezTo>
                  <a:cubicBezTo>
                    <a:pt x="6699" y="14751"/>
                    <a:pt x="10886" y="6765"/>
                    <a:pt x="23447" y="1822"/>
                  </a:cubicBezTo>
                  <a:cubicBezTo>
                    <a:pt x="23828" y="1822"/>
                    <a:pt x="24208" y="1822"/>
                    <a:pt x="24208" y="1822"/>
                  </a:cubicBezTo>
                  <a:cubicBezTo>
                    <a:pt x="26872" y="2202"/>
                    <a:pt x="51233" y="4864"/>
                    <a:pt x="56562" y="11709"/>
                  </a:cubicBezTo>
                  <a:cubicBezTo>
                    <a:pt x="57323" y="12850"/>
                    <a:pt x="57704" y="14371"/>
                    <a:pt x="57704" y="15511"/>
                  </a:cubicBezTo>
                  <a:cubicBezTo>
                    <a:pt x="56181" y="23117"/>
                    <a:pt x="50852" y="36806"/>
                    <a:pt x="39433" y="40989"/>
                  </a:cubicBezTo>
                  <a:cubicBezTo>
                    <a:pt x="37530" y="40989"/>
                    <a:pt x="35627" y="41370"/>
                    <a:pt x="33724" y="41370"/>
                  </a:cubicBezTo>
                  <a:lnTo>
                    <a:pt x="33724" y="41370"/>
                  </a:lnTo>
                  <a:close/>
                  <a:moveTo>
                    <a:pt x="23828" y="4864"/>
                  </a:moveTo>
                  <a:cubicBezTo>
                    <a:pt x="12789" y="9807"/>
                    <a:pt x="9364" y="16272"/>
                    <a:pt x="6319" y="23877"/>
                  </a:cubicBezTo>
                  <a:cubicBezTo>
                    <a:pt x="5938" y="25018"/>
                    <a:pt x="7460" y="26539"/>
                    <a:pt x="7841" y="27300"/>
                  </a:cubicBezTo>
                  <a:cubicBezTo>
                    <a:pt x="13550" y="33384"/>
                    <a:pt x="30679" y="39849"/>
                    <a:pt x="37530" y="37187"/>
                  </a:cubicBezTo>
                  <a:cubicBezTo>
                    <a:pt x="46285" y="34145"/>
                    <a:pt x="51994" y="23117"/>
                    <a:pt x="53517" y="14371"/>
                  </a:cubicBezTo>
                  <a:cubicBezTo>
                    <a:pt x="53517" y="13990"/>
                    <a:pt x="53517" y="13610"/>
                    <a:pt x="53136" y="13230"/>
                  </a:cubicBezTo>
                  <a:cubicBezTo>
                    <a:pt x="50091" y="9047"/>
                    <a:pt x="33724" y="6005"/>
                    <a:pt x="23828" y="4864"/>
                  </a:cubicBezTo>
                  <a:close/>
                </a:path>
              </a:pathLst>
            </a:custGeom>
            <a:solidFill>
              <a:srgbClr val="000000"/>
            </a:solidFill>
            <a:ln w="3803" cap="flat">
              <a:noFill/>
              <a:prstDash val="solid"/>
              <a:miter/>
            </a:ln>
          </p:spPr>
          <p:txBody>
            <a:bodyPr rtlCol="0" anchor="ctr"/>
            <a:lstStyle/>
            <a:p>
              <a:endParaRPr lang="fr-FR"/>
            </a:p>
          </p:txBody>
        </p:sp>
        <p:sp>
          <p:nvSpPr>
            <p:cNvPr id="1949" name="Forme libre 1948">
              <a:extLst>
                <a:ext uri="{FF2B5EF4-FFF2-40B4-BE49-F238E27FC236}">
                  <a16:creationId xmlns:a16="http://schemas.microsoft.com/office/drawing/2014/main" id="{D1AEDD55-1185-48A5-BE02-90023C01A36E}"/>
                </a:ext>
              </a:extLst>
            </p:cNvPr>
            <p:cNvSpPr/>
            <p:nvPr/>
          </p:nvSpPr>
          <p:spPr>
            <a:xfrm>
              <a:off x="8907044" y="4827858"/>
              <a:ext cx="50915" cy="36464"/>
            </a:xfrm>
            <a:custGeom>
              <a:avLst/>
              <a:gdLst>
                <a:gd name="connsiteX0" fmla="*/ 22128 w 50915"/>
                <a:gd name="connsiteY0" fmla="*/ 1821 h 36464"/>
                <a:gd name="connsiteX1" fmla="*/ 3097 w 50915"/>
                <a:gd name="connsiteY1" fmla="*/ 21975 h 36464"/>
                <a:gd name="connsiteX2" fmla="*/ 36593 w 50915"/>
                <a:gd name="connsiteY2" fmla="*/ 37566 h 36464"/>
                <a:gd name="connsiteX3" fmla="*/ 53721 w 50915"/>
                <a:gd name="connsiteY3" fmla="*/ 13229 h 36464"/>
                <a:gd name="connsiteX4" fmla="*/ 22128 w 50915"/>
                <a:gd name="connsiteY4" fmla="*/ 1821 h 36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15" h="36464">
                  <a:moveTo>
                    <a:pt x="22128" y="1821"/>
                  </a:moveTo>
                  <a:cubicBezTo>
                    <a:pt x="9948" y="7145"/>
                    <a:pt x="6142" y="14750"/>
                    <a:pt x="3097" y="21975"/>
                  </a:cubicBezTo>
                  <a:cubicBezTo>
                    <a:pt x="52" y="29200"/>
                    <a:pt x="26696" y="41369"/>
                    <a:pt x="36593" y="37566"/>
                  </a:cubicBezTo>
                  <a:cubicBezTo>
                    <a:pt x="46489" y="33763"/>
                    <a:pt x="52198" y="21595"/>
                    <a:pt x="53721" y="13229"/>
                  </a:cubicBezTo>
                  <a:cubicBezTo>
                    <a:pt x="55244" y="5243"/>
                    <a:pt x="22128" y="1821"/>
                    <a:pt x="22128" y="1821"/>
                  </a:cubicBezTo>
                  <a:close/>
                </a:path>
              </a:pathLst>
            </a:custGeom>
            <a:solidFill>
              <a:srgbClr val="FFFFFF"/>
            </a:solidFill>
            <a:ln w="3803" cap="flat">
              <a:noFill/>
              <a:prstDash val="solid"/>
              <a:miter/>
            </a:ln>
          </p:spPr>
          <p:txBody>
            <a:bodyPr rtlCol="0" anchor="ctr"/>
            <a:lstStyle/>
            <a:p>
              <a:endParaRPr lang="fr-FR"/>
            </a:p>
          </p:txBody>
        </p:sp>
        <p:sp>
          <p:nvSpPr>
            <p:cNvPr id="1950" name="Forme libre 1949">
              <a:extLst>
                <a:ext uri="{FF2B5EF4-FFF2-40B4-BE49-F238E27FC236}">
                  <a16:creationId xmlns:a16="http://schemas.microsoft.com/office/drawing/2014/main" id="{45EC3D08-68D2-0084-4949-2B3CCB575DF2}"/>
                </a:ext>
              </a:extLst>
            </p:cNvPr>
            <p:cNvSpPr/>
            <p:nvPr/>
          </p:nvSpPr>
          <p:spPr>
            <a:xfrm>
              <a:off x="8905340" y="4826717"/>
              <a:ext cx="54853" cy="39547"/>
            </a:xfrm>
            <a:custGeom>
              <a:avLst/>
              <a:gdLst>
                <a:gd name="connsiteX0" fmla="*/ 33730 w 54853"/>
                <a:gd name="connsiteY0" fmla="*/ 41369 h 39547"/>
                <a:gd name="connsiteX1" fmla="*/ 5563 w 54853"/>
                <a:gd name="connsiteY1" fmla="*/ 29961 h 39547"/>
                <a:gd name="connsiteX2" fmla="*/ 3279 w 54853"/>
                <a:gd name="connsiteY2" fmla="*/ 22736 h 39547"/>
                <a:gd name="connsiteX3" fmla="*/ 23452 w 54853"/>
                <a:gd name="connsiteY3" fmla="*/ 1821 h 39547"/>
                <a:gd name="connsiteX4" fmla="*/ 24214 w 54853"/>
                <a:gd name="connsiteY4" fmla="*/ 1821 h 39547"/>
                <a:gd name="connsiteX5" fmla="*/ 56567 w 54853"/>
                <a:gd name="connsiteY5" fmla="*/ 11708 h 39547"/>
                <a:gd name="connsiteX6" fmla="*/ 57709 w 54853"/>
                <a:gd name="connsiteY6" fmla="*/ 15511 h 39547"/>
                <a:gd name="connsiteX7" fmla="*/ 39439 w 54853"/>
                <a:gd name="connsiteY7" fmla="*/ 40989 h 39547"/>
                <a:gd name="connsiteX8" fmla="*/ 33730 w 54853"/>
                <a:gd name="connsiteY8" fmla="*/ 41369 h 39547"/>
                <a:gd name="connsiteX9" fmla="*/ 33730 w 54853"/>
                <a:gd name="connsiteY9" fmla="*/ 41369 h 39547"/>
                <a:gd name="connsiteX10" fmla="*/ 23833 w 54853"/>
                <a:gd name="connsiteY10" fmla="*/ 4863 h 39547"/>
                <a:gd name="connsiteX11" fmla="*/ 6324 w 54853"/>
                <a:gd name="connsiteY11" fmla="*/ 23877 h 39547"/>
                <a:gd name="connsiteX12" fmla="*/ 7847 w 54853"/>
                <a:gd name="connsiteY12" fmla="*/ 27299 h 39547"/>
                <a:gd name="connsiteX13" fmla="*/ 37536 w 54853"/>
                <a:gd name="connsiteY13" fmla="*/ 37186 h 39547"/>
                <a:gd name="connsiteX14" fmla="*/ 53522 w 54853"/>
                <a:gd name="connsiteY14" fmla="*/ 14370 h 39547"/>
                <a:gd name="connsiteX15" fmla="*/ 53142 w 54853"/>
                <a:gd name="connsiteY15" fmla="*/ 13229 h 39547"/>
                <a:gd name="connsiteX16" fmla="*/ 23833 w 54853"/>
                <a:gd name="connsiteY16" fmla="*/ 4863 h 3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853" h="39547">
                  <a:moveTo>
                    <a:pt x="33730" y="41369"/>
                  </a:moveTo>
                  <a:cubicBezTo>
                    <a:pt x="24594" y="41369"/>
                    <a:pt x="10892" y="35665"/>
                    <a:pt x="5563" y="29961"/>
                  </a:cubicBezTo>
                  <a:cubicBezTo>
                    <a:pt x="2518" y="26538"/>
                    <a:pt x="2518" y="24257"/>
                    <a:pt x="3279" y="22736"/>
                  </a:cubicBezTo>
                  <a:cubicBezTo>
                    <a:pt x="6704" y="14750"/>
                    <a:pt x="10892" y="6765"/>
                    <a:pt x="23452" y="1821"/>
                  </a:cubicBezTo>
                  <a:cubicBezTo>
                    <a:pt x="23833" y="1821"/>
                    <a:pt x="24214" y="1821"/>
                    <a:pt x="24214" y="1821"/>
                  </a:cubicBezTo>
                  <a:cubicBezTo>
                    <a:pt x="26878" y="2201"/>
                    <a:pt x="51239" y="4863"/>
                    <a:pt x="56567" y="11708"/>
                  </a:cubicBezTo>
                  <a:cubicBezTo>
                    <a:pt x="57329" y="12849"/>
                    <a:pt x="57709" y="14370"/>
                    <a:pt x="57709" y="15511"/>
                  </a:cubicBezTo>
                  <a:cubicBezTo>
                    <a:pt x="56186" y="23116"/>
                    <a:pt x="50858" y="36806"/>
                    <a:pt x="39439" y="40989"/>
                  </a:cubicBezTo>
                  <a:cubicBezTo>
                    <a:pt x="37536" y="40989"/>
                    <a:pt x="35633" y="41369"/>
                    <a:pt x="33730" y="41369"/>
                  </a:cubicBezTo>
                  <a:lnTo>
                    <a:pt x="33730" y="41369"/>
                  </a:lnTo>
                  <a:close/>
                  <a:moveTo>
                    <a:pt x="23833" y="4863"/>
                  </a:moveTo>
                  <a:cubicBezTo>
                    <a:pt x="12795" y="9807"/>
                    <a:pt x="9369" y="16271"/>
                    <a:pt x="6324" y="23877"/>
                  </a:cubicBezTo>
                  <a:cubicBezTo>
                    <a:pt x="5943" y="25017"/>
                    <a:pt x="7466" y="26538"/>
                    <a:pt x="7847" y="27299"/>
                  </a:cubicBezTo>
                  <a:cubicBezTo>
                    <a:pt x="13556" y="33383"/>
                    <a:pt x="30684" y="39848"/>
                    <a:pt x="37536" y="37186"/>
                  </a:cubicBezTo>
                  <a:cubicBezTo>
                    <a:pt x="46290" y="34144"/>
                    <a:pt x="52000" y="23116"/>
                    <a:pt x="53522" y="14370"/>
                  </a:cubicBezTo>
                  <a:cubicBezTo>
                    <a:pt x="53522" y="13990"/>
                    <a:pt x="53522" y="13609"/>
                    <a:pt x="53142" y="13229"/>
                  </a:cubicBezTo>
                  <a:cubicBezTo>
                    <a:pt x="50096" y="9046"/>
                    <a:pt x="33730" y="6004"/>
                    <a:pt x="23833" y="4863"/>
                  </a:cubicBezTo>
                  <a:close/>
                </a:path>
              </a:pathLst>
            </a:custGeom>
            <a:solidFill>
              <a:srgbClr val="000000"/>
            </a:solidFill>
            <a:ln w="3803" cap="flat">
              <a:noFill/>
              <a:prstDash val="solid"/>
              <a:miter/>
            </a:ln>
          </p:spPr>
          <p:txBody>
            <a:bodyPr rtlCol="0" anchor="ctr"/>
            <a:lstStyle/>
            <a:p>
              <a:endParaRPr lang="fr-FR"/>
            </a:p>
          </p:txBody>
        </p:sp>
        <p:sp>
          <p:nvSpPr>
            <p:cNvPr id="1951" name="Forme libre 1950">
              <a:extLst>
                <a:ext uri="{FF2B5EF4-FFF2-40B4-BE49-F238E27FC236}">
                  <a16:creationId xmlns:a16="http://schemas.microsoft.com/office/drawing/2014/main" id="{AA139F82-57C1-D793-FC77-D71242FE12C2}"/>
                </a:ext>
              </a:extLst>
            </p:cNvPr>
            <p:cNvSpPr/>
            <p:nvPr/>
          </p:nvSpPr>
          <p:spPr>
            <a:xfrm>
              <a:off x="8688742" y="4913798"/>
              <a:ext cx="223491" cy="192034"/>
            </a:xfrm>
            <a:custGeom>
              <a:avLst/>
              <a:gdLst>
                <a:gd name="connsiteX0" fmla="*/ 46274 w 223491"/>
                <a:gd name="connsiteY0" fmla="*/ 1864 h 192034"/>
                <a:gd name="connsiteX1" fmla="*/ 8973 w 223491"/>
                <a:gd name="connsiteY1" fmla="*/ 6047 h 192034"/>
                <a:gd name="connsiteX2" fmla="*/ 19250 w 223491"/>
                <a:gd name="connsiteY2" fmla="*/ 15934 h 192034"/>
                <a:gd name="connsiteX3" fmla="*/ 81673 w 223491"/>
                <a:gd name="connsiteY3" fmla="*/ 25821 h 192034"/>
                <a:gd name="connsiteX4" fmla="*/ 103369 w 223491"/>
                <a:gd name="connsiteY4" fmla="*/ 49777 h 192034"/>
                <a:gd name="connsiteX5" fmla="*/ 148284 w 223491"/>
                <a:gd name="connsiteY5" fmla="*/ 193899 h 192034"/>
                <a:gd name="connsiteX6" fmla="*/ 226313 w 223491"/>
                <a:gd name="connsiteY6" fmla="*/ 193899 h 192034"/>
                <a:gd name="connsiteX7" fmla="*/ 147903 w 223491"/>
                <a:gd name="connsiteY7" fmla="*/ 20877 h 192034"/>
                <a:gd name="connsiteX8" fmla="*/ 120497 w 223491"/>
                <a:gd name="connsiteY8" fmla="*/ 1864 h 192034"/>
                <a:gd name="connsiteX9" fmla="*/ 46274 w 223491"/>
                <a:gd name="connsiteY9" fmla="*/ 1864 h 192034"/>
                <a:gd name="connsiteX10" fmla="*/ 46274 w 223491"/>
                <a:gd name="connsiteY10" fmla="*/ 1864 h 192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491" h="192034">
                  <a:moveTo>
                    <a:pt x="46274" y="1864"/>
                  </a:moveTo>
                  <a:cubicBezTo>
                    <a:pt x="36759" y="1864"/>
                    <a:pt x="18869" y="3005"/>
                    <a:pt x="8973" y="6047"/>
                  </a:cubicBezTo>
                  <a:cubicBezTo>
                    <a:pt x="-1685" y="9469"/>
                    <a:pt x="1360" y="15173"/>
                    <a:pt x="19250" y="15934"/>
                  </a:cubicBezTo>
                  <a:cubicBezTo>
                    <a:pt x="46655" y="17075"/>
                    <a:pt x="62261" y="19356"/>
                    <a:pt x="81673" y="25821"/>
                  </a:cubicBezTo>
                  <a:cubicBezTo>
                    <a:pt x="88525" y="28102"/>
                    <a:pt x="96518" y="31905"/>
                    <a:pt x="103369" y="49777"/>
                  </a:cubicBezTo>
                  <a:cubicBezTo>
                    <a:pt x="109459" y="65749"/>
                    <a:pt x="148284" y="193899"/>
                    <a:pt x="148284" y="193899"/>
                  </a:cubicBezTo>
                  <a:lnTo>
                    <a:pt x="226313" y="193899"/>
                  </a:lnTo>
                  <a:cubicBezTo>
                    <a:pt x="226313" y="193899"/>
                    <a:pt x="150567" y="25440"/>
                    <a:pt x="147903" y="20877"/>
                  </a:cubicBezTo>
                  <a:cubicBezTo>
                    <a:pt x="145238" y="16314"/>
                    <a:pt x="138007" y="1864"/>
                    <a:pt x="120497" y="1864"/>
                  </a:cubicBezTo>
                  <a:lnTo>
                    <a:pt x="46274" y="1864"/>
                  </a:lnTo>
                  <a:lnTo>
                    <a:pt x="46274" y="1864"/>
                  </a:lnTo>
                  <a:close/>
                </a:path>
              </a:pathLst>
            </a:custGeom>
            <a:solidFill>
              <a:srgbClr val="FFFFFF"/>
            </a:solidFill>
            <a:ln w="3803" cap="flat">
              <a:noFill/>
              <a:prstDash val="solid"/>
              <a:miter/>
            </a:ln>
          </p:spPr>
          <p:txBody>
            <a:bodyPr rtlCol="0" anchor="ctr"/>
            <a:lstStyle/>
            <a:p>
              <a:endParaRPr lang="fr-FR"/>
            </a:p>
          </p:txBody>
        </p:sp>
        <p:sp>
          <p:nvSpPr>
            <p:cNvPr id="1952" name="Forme libre 1951">
              <a:extLst>
                <a:ext uri="{FF2B5EF4-FFF2-40B4-BE49-F238E27FC236}">
                  <a16:creationId xmlns:a16="http://schemas.microsoft.com/office/drawing/2014/main" id="{A0F0A736-1967-4669-E414-FAD0D722D962}"/>
                </a:ext>
              </a:extLst>
            </p:cNvPr>
            <p:cNvSpPr/>
            <p:nvPr/>
          </p:nvSpPr>
          <p:spPr>
            <a:xfrm>
              <a:off x="8686455" y="4911517"/>
              <a:ext cx="227070" cy="195837"/>
            </a:xfrm>
            <a:custGeom>
              <a:avLst/>
              <a:gdLst>
                <a:gd name="connsiteX0" fmla="*/ 228600 w 227070"/>
                <a:gd name="connsiteY0" fmla="*/ 197701 h 195837"/>
                <a:gd name="connsiteX1" fmla="*/ 150571 w 227070"/>
                <a:gd name="connsiteY1" fmla="*/ 197701 h 195837"/>
                <a:gd name="connsiteX2" fmla="*/ 148668 w 227070"/>
                <a:gd name="connsiteY2" fmla="*/ 196560 h 195837"/>
                <a:gd name="connsiteX3" fmla="*/ 103753 w 227070"/>
                <a:gd name="connsiteY3" fmla="*/ 52820 h 195837"/>
                <a:gd name="connsiteX4" fmla="*/ 83199 w 227070"/>
                <a:gd name="connsiteY4" fmla="*/ 29623 h 195837"/>
                <a:gd name="connsiteX5" fmla="*/ 21156 w 227070"/>
                <a:gd name="connsiteY5" fmla="*/ 19736 h 195837"/>
                <a:gd name="connsiteX6" fmla="*/ 2886 w 227070"/>
                <a:gd name="connsiteY6" fmla="*/ 12891 h 195837"/>
                <a:gd name="connsiteX7" fmla="*/ 10499 w 227070"/>
                <a:gd name="connsiteY7" fmla="*/ 6047 h 195837"/>
                <a:gd name="connsiteX8" fmla="*/ 48181 w 227070"/>
                <a:gd name="connsiteY8" fmla="*/ 1864 h 195837"/>
                <a:gd name="connsiteX9" fmla="*/ 122404 w 227070"/>
                <a:gd name="connsiteY9" fmla="*/ 1864 h 195837"/>
                <a:gd name="connsiteX10" fmla="*/ 151332 w 227070"/>
                <a:gd name="connsiteY10" fmla="*/ 21638 h 195837"/>
                <a:gd name="connsiteX11" fmla="*/ 151332 w 227070"/>
                <a:gd name="connsiteY11" fmla="*/ 22018 h 195837"/>
                <a:gd name="connsiteX12" fmla="*/ 229742 w 227070"/>
                <a:gd name="connsiteY12" fmla="*/ 195420 h 195837"/>
                <a:gd name="connsiteX13" fmla="*/ 228981 w 227070"/>
                <a:gd name="connsiteY13" fmla="*/ 197701 h 195837"/>
                <a:gd name="connsiteX14" fmla="*/ 228600 w 227070"/>
                <a:gd name="connsiteY14" fmla="*/ 197701 h 195837"/>
                <a:gd name="connsiteX15" fmla="*/ 228600 w 227070"/>
                <a:gd name="connsiteY15" fmla="*/ 197701 h 195837"/>
                <a:gd name="connsiteX16" fmla="*/ 152093 w 227070"/>
                <a:gd name="connsiteY16" fmla="*/ 194279 h 195837"/>
                <a:gd name="connsiteX17" fmla="*/ 225936 w 227070"/>
                <a:gd name="connsiteY17" fmla="*/ 194279 h 195837"/>
                <a:gd name="connsiteX18" fmla="*/ 148668 w 227070"/>
                <a:gd name="connsiteY18" fmla="*/ 23919 h 195837"/>
                <a:gd name="connsiteX19" fmla="*/ 148668 w 227070"/>
                <a:gd name="connsiteY19" fmla="*/ 23539 h 195837"/>
                <a:gd name="connsiteX20" fmla="*/ 122785 w 227070"/>
                <a:gd name="connsiteY20" fmla="*/ 5666 h 195837"/>
                <a:gd name="connsiteX21" fmla="*/ 48562 w 227070"/>
                <a:gd name="connsiteY21" fmla="*/ 5666 h 195837"/>
                <a:gd name="connsiteX22" fmla="*/ 12021 w 227070"/>
                <a:gd name="connsiteY22" fmla="*/ 9849 h 195837"/>
                <a:gd name="connsiteX23" fmla="*/ 7073 w 227070"/>
                <a:gd name="connsiteY23" fmla="*/ 12511 h 195837"/>
                <a:gd name="connsiteX24" fmla="*/ 21918 w 227070"/>
                <a:gd name="connsiteY24" fmla="*/ 15934 h 195837"/>
                <a:gd name="connsiteX25" fmla="*/ 84722 w 227070"/>
                <a:gd name="connsiteY25" fmla="*/ 25821 h 195837"/>
                <a:gd name="connsiteX26" fmla="*/ 107559 w 227070"/>
                <a:gd name="connsiteY26" fmla="*/ 50918 h 195837"/>
                <a:gd name="connsiteX27" fmla="*/ 152093 w 227070"/>
                <a:gd name="connsiteY27" fmla="*/ 194279 h 195837"/>
                <a:gd name="connsiteX28" fmla="*/ 152093 w 227070"/>
                <a:gd name="connsiteY28" fmla="*/ 194279 h 19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7070" h="195837">
                  <a:moveTo>
                    <a:pt x="228600" y="197701"/>
                  </a:moveTo>
                  <a:lnTo>
                    <a:pt x="150571" y="197701"/>
                  </a:lnTo>
                  <a:cubicBezTo>
                    <a:pt x="149810" y="197701"/>
                    <a:pt x="149048" y="197321"/>
                    <a:pt x="148668" y="196560"/>
                  </a:cubicBezTo>
                  <a:cubicBezTo>
                    <a:pt x="148287" y="195420"/>
                    <a:pt x="109463" y="68410"/>
                    <a:pt x="103753" y="52820"/>
                  </a:cubicBezTo>
                  <a:cubicBezTo>
                    <a:pt x="97283" y="35707"/>
                    <a:pt x="90050" y="31905"/>
                    <a:pt x="83199" y="29623"/>
                  </a:cubicBezTo>
                  <a:cubicBezTo>
                    <a:pt x="64929" y="23539"/>
                    <a:pt x="50084" y="21257"/>
                    <a:pt x="21156" y="19736"/>
                  </a:cubicBezTo>
                  <a:cubicBezTo>
                    <a:pt x="14686" y="19356"/>
                    <a:pt x="3648" y="18215"/>
                    <a:pt x="2886" y="12891"/>
                  </a:cubicBezTo>
                  <a:cubicBezTo>
                    <a:pt x="2505" y="10990"/>
                    <a:pt x="3648" y="8328"/>
                    <a:pt x="10499" y="6047"/>
                  </a:cubicBezTo>
                  <a:cubicBezTo>
                    <a:pt x="21156" y="2624"/>
                    <a:pt x="39046" y="1864"/>
                    <a:pt x="48181" y="1864"/>
                  </a:cubicBezTo>
                  <a:lnTo>
                    <a:pt x="122404" y="1864"/>
                  </a:lnTo>
                  <a:cubicBezTo>
                    <a:pt x="140675" y="1864"/>
                    <a:pt x="148668" y="16694"/>
                    <a:pt x="151332" y="21638"/>
                  </a:cubicBezTo>
                  <a:lnTo>
                    <a:pt x="151332" y="22018"/>
                  </a:lnTo>
                  <a:cubicBezTo>
                    <a:pt x="153997" y="26581"/>
                    <a:pt x="226697" y="188195"/>
                    <a:pt x="229742" y="195420"/>
                  </a:cubicBezTo>
                  <a:cubicBezTo>
                    <a:pt x="230123" y="196180"/>
                    <a:pt x="229742" y="197321"/>
                    <a:pt x="228981" y="197701"/>
                  </a:cubicBezTo>
                  <a:cubicBezTo>
                    <a:pt x="228981" y="197701"/>
                    <a:pt x="228981" y="197701"/>
                    <a:pt x="228600" y="197701"/>
                  </a:cubicBezTo>
                  <a:lnTo>
                    <a:pt x="228600" y="197701"/>
                  </a:lnTo>
                  <a:close/>
                  <a:moveTo>
                    <a:pt x="152093" y="194279"/>
                  </a:moveTo>
                  <a:lnTo>
                    <a:pt x="225936" y="194279"/>
                  </a:lnTo>
                  <a:cubicBezTo>
                    <a:pt x="199292" y="135337"/>
                    <a:pt x="150571" y="27342"/>
                    <a:pt x="148668" y="23919"/>
                  </a:cubicBezTo>
                  <a:lnTo>
                    <a:pt x="148668" y="23539"/>
                  </a:lnTo>
                  <a:cubicBezTo>
                    <a:pt x="146003" y="18595"/>
                    <a:pt x="139152" y="5666"/>
                    <a:pt x="122785" y="5666"/>
                  </a:cubicBezTo>
                  <a:lnTo>
                    <a:pt x="48562" y="5666"/>
                  </a:lnTo>
                  <a:cubicBezTo>
                    <a:pt x="40188" y="5666"/>
                    <a:pt x="21918" y="6427"/>
                    <a:pt x="12021" y="9849"/>
                  </a:cubicBezTo>
                  <a:cubicBezTo>
                    <a:pt x="7834" y="10990"/>
                    <a:pt x="7073" y="12511"/>
                    <a:pt x="7073" y="12511"/>
                  </a:cubicBezTo>
                  <a:cubicBezTo>
                    <a:pt x="7073" y="12891"/>
                    <a:pt x="10118" y="15553"/>
                    <a:pt x="21918" y="15934"/>
                  </a:cubicBezTo>
                  <a:cubicBezTo>
                    <a:pt x="50465" y="17074"/>
                    <a:pt x="66452" y="19736"/>
                    <a:pt x="84722" y="25821"/>
                  </a:cubicBezTo>
                  <a:cubicBezTo>
                    <a:pt x="91954" y="28482"/>
                    <a:pt x="100708" y="32665"/>
                    <a:pt x="107559" y="50918"/>
                  </a:cubicBezTo>
                  <a:cubicBezTo>
                    <a:pt x="112888" y="66509"/>
                    <a:pt x="147526" y="180209"/>
                    <a:pt x="152093" y="194279"/>
                  </a:cubicBezTo>
                  <a:lnTo>
                    <a:pt x="152093" y="194279"/>
                  </a:lnTo>
                  <a:close/>
                </a:path>
              </a:pathLst>
            </a:custGeom>
            <a:solidFill>
              <a:srgbClr val="000000"/>
            </a:solidFill>
            <a:ln w="3803" cap="flat">
              <a:noFill/>
              <a:prstDash val="solid"/>
              <a:miter/>
            </a:ln>
          </p:spPr>
          <p:txBody>
            <a:bodyPr rtlCol="0" anchor="ctr"/>
            <a:lstStyle/>
            <a:p>
              <a:endParaRPr lang="fr-FR"/>
            </a:p>
          </p:txBody>
        </p:sp>
        <p:sp>
          <p:nvSpPr>
            <p:cNvPr id="1953" name="Forme libre 1952">
              <a:extLst>
                <a:ext uri="{FF2B5EF4-FFF2-40B4-BE49-F238E27FC236}">
                  <a16:creationId xmlns:a16="http://schemas.microsoft.com/office/drawing/2014/main" id="{D0A5B722-5593-F324-AFEB-EE860628473E}"/>
                </a:ext>
              </a:extLst>
            </p:cNvPr>
            <p:cNvSpPr/>
            <p:nvPr/>
          </p:nvSpPr>
          <p:spPr>
            <a:xfrm>
              <a:off x="8724539" y="4905302"/>
              <a:ext cx="57518" cy="22946"/>
            </a:xfrm>
            <a:custGeom>
              <a:avLst/>
              <a:gdLst>
                <a:gd name="connsiteX0" fmla="*/ 48528 w 57518"/>
                <a:gd name="connsiteY0" fmla="*/ 24786 h 22946"/>
                <a:gd name="connsiteX1" fmla="*/ 19600 w 57518"/>
                <a:gd name="connsiteY1" fmla="*/ 12617 h 22946"/>
                <a:gd name="connsiteX2" fmla="*/ 7800 w 57518"/>
                <a:gd name="connsiteY2" fmla="*/ 2730 h 22946"/>
                <a:gd name="connsiteX3" fmla="*/ 60328 w 57518"/>
                <a:gd name="connsiteY3" fmla="*/ 12617 h 22946"/>
                <a:gd name="connsiteX4" fmla="*/ 48528 w 57518"/>
                <a:gd name="connsiteY4" fmla="*/ 24786 h 22946"/>
                <a:gd name="connsiteX5" fmla="*/ 48528 w 57518"/>
                <a:gd name="connsiteY5" fmla="*/ 24786 h 22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18" h="22946">
                  <a:moveTo>
                    <a:pt x="48528" y="24786"/>
                  </a:moveTo>
                  <a:cubicBezTo>
                    <a:pt x="40154" y="18321"/>
                    <a:pt x="25309" y="12617"/>
                    <a:pt x="19600" y="12617"/>
                  </a:cubicBezTo>
                  <a:cubicBezTo>
                    <a:pt x="5517" y="12617"/>
                    <a:pt x="-3238" y="6533"/>
                    <a:pt x="7800" y="2730"/>
                  </a:cubicBezTo>
                  <a:cubicBezTo>
                    <a:pt x="21503" y="-1833"/>
                    <a:pt x="60328" y="12617"/>
                    <a:pt x="60328" y="12617"/>
                  </a:cubicBezTo>
                  <a:lnTo>
                    <a:pt x="48528" y="24786"/>
                  </a:lnTo>
                  <a:lnTo>
                    <a:pt x="48528" y="24786"/>
                  </a:lnTo>
                  <a:close/>
                </a:path>
              </a:pathLst>
            </a:custGeom>
            <a:solidFill>
              <a:srgbClr val="FFFFFF"/>
            </a:solidFill>
            <a:ln w="3803" cap="flat">
              <a:noFill/>
              <a:prstDash val="solid"/>
              <a:miter/>
            </a:ln>
          </p:spPr>
          <p:txBody>
            <a:bodyPr rtlCol="0" anchor="ctr"/>
            <a:lstStyle/>
            <a:p>
              <a:endParaRPr lang="fr-FR"/>
            </a:p>
          </p:txBody>
        </p:sp>
        <p:sp>
          <p:nvSpPr>
            <p:cNvPr id="1954" name="Forme libre 1953">
              <a:extLst>
                <a:ext uri="{FF2B5EF4-FFF2-40B4-BE49-F238E27FC236}">
                  <a16:creationId xmlns:a16="http://schemas.microsoft.com/office/drawing/2014/main" id="{59EF5494-FC78-BF64-D038-FFB495D50C06}"/>
                </a:ext>
              </a:extLst>
            </p:cNvPr>
            <p:cNvSpPr/>
            <p:nvPr/>
          </p:nvSpPr>
          <p:spPr>
            <a:xfrm>
              <a:off x="8722597" y="4903743"/>
              <a:ext cx="61084" cy="26406"/>
            </a:xfrm>
            <a:custGeom>
              <a:avLst/>
              <a:gdLst>
                <a:gd name="connsiteX0" fmla="*/ 50470 w 61084"/>
                <a:gd name="connsiteY0" fmla="*/ 28246 h 26406"/>
                <a:gd name="connsiteX1" fmla="*/ 49328 w 61084"/>
                <a:gd name="connsiteY1" fmla="*/ 27866 h 26406"/>
                <a:gd name="connsiteX2" fmla="*/ 21542 w 61084"/>
                <a:gd name="connsiteY2" fmla="*/ 16078 h 26406"/>
                <a:gd name="connsiteX3" fmla="*/ 2891 w 61084"/>
                <a:gd name="connsiteY3" fmla="*/ 8853 h 26406"/>
                <a:gd name="connsiteX4" fmla="*/ 8982 w 61084"/>
                <a:gd name="connsiteY4" fmla="*/ 2769 h 26406"/>
                <a:gd name="connsiteX5" fmla="*/ 62651 w 61084"/>
                <a:gd name="connsiteY5" fmla="*/ 12655 h 26406"/>
                <a:gd name="connsiteX6" fmla="*/ 63792 w 61084"/>
                <a:gd name="connsiteY6" fmla="*/ 14937 h 26406"/>
                <a:gd name="connsiteX7" fmla="*/ 61508 w 61084"/>
                <a:gd name="connsiteY7" fmla="*/ 16078 h 26406"/>
                <a:gd name="connsiteX8" fmla="*/ 61508 w 61084"/>
                <a:gd name="connsiteY8" fmla="*/ 16078 h 26406"/>
                <a:gd name="connsiteX9" fmla="*/ 10123 w 61084"/>
                <a:gd name="connsiteY9" fmla="*/ 6191 h 26406"/>
                <a:gd name="connsiteX10" fmla="*/ 6317 w 61084"/>
                <a:gd name="connsiteY10" fmla="*/ 8473 h 26406"/>
                <a:gd name="connsiteX11" fmla="*/ 21162 w 61084"/>
                <a:gd name="connsiteY11" fmla="*/ 12655 h 26406"/>
                <a:gd name="connsiteX12" fmla="*/ 51232 w 61084"/>
                <a:gd name="connsiteY12" fmla="*/ 25204 h 26406"/>
                <a:gd name="connsiteX13" fmla="*/ 51612 w 61084"/>
                <a:gd name="connsiteY13" fmla="*/ 27866 h 26406"/>
                <a:gd name="connsiteX14" fmla="*/ 50470 w 61084"/>
                <a:gd name="connsiteY14" fmla="*/ 28246 h 26406"/>
                <a:gd name="connsiteX15" fmla="*/ 50470 w 61084"/>
                <a:gd name="connsiteY15" fmla="*/ 28246 h 2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1084" h="26406">
                  <a:moveTo>
                    <a:pt x="50470" y="28246"/>
                  </a:moveTo>
                  <a:cubicBezTo>
                    <a:pt x="50090" y="28246"/>
                    <a:pt x="49709" y="28246"/>
                    <a:pt x="49328" y="27866"/>
                  </a:cubicBezTo>
                  <a:cubicBezTo>
                    <a:pt x="41335" y="21782"/>
                    <a:pt x="26871" y="16078"/>
                    <a:pt x="21542" y="16078"/>
                  </a:cubicBezTo>
                  <a:cubicBezTo>
                    <a:pt x="12788" y="16078"/>
                    <a:pt x="3653" y="13416"/>
                    <a:pt x="2891" y="8853"/>
                  </a:cubicBezTo>
                  <a:cubicBezTo>
                    <a:pt x="2511" y="6951"/>
                    <a:pt x="3272" y="4670"/>
                    <a:pt x="8982" y="2769"/>
                  </a:cubicBezTo>
                  <a:cubicBezTo>
                    <a:pt x="23065" y="-1795"/>
                    <a:pt x="61128" y="11895"/>
                    <a:pt x="62651" y="12655"/>
                  </a:cubicBezTo>
                  <a:cubicBezTo>
                    <a:pt x="63412" y="13036"/>
                    <a:pt x="64173" y="14177"/>
                    <a:pt x="63792" y="14937"/>
                  </a:cubicBezTo>
                  <a:cubicBezTo>
                    <a:pt x="63412" y="15698"/>
                    <a:pt x="62270" y="16458"/>
                    <a:pt x="61508" y="16078"/>
                  </a:cubicBezTo>
                  <a:lnTo>
                    <a:pt x="61508" y="16078"/>
                  </a:lnTo>
                  <a:cubicBezTo>
                    <a:pt x="61128" y="16078"/>
                    <a:pt x="23065" y="2008"/>
                    <a:pt x="10123" y="6191"/>
                  </a:cubicBezTo>
                  <a:cubicBezTo>
                    <a:pt x="7079" y="7332"/>
                    <a:pt x="6317" y="8092"/>
                    <a:pt x="6317" y="8473"/>
                  </a:cubicBezTo>
                  <a:cubicBezTo>
                    <a:pt x="6317" y="9613"/>
                    <a:pt x="11646" y="12655"/>
                    <a:pt x="21162" y="12655"/>
                  </a:cubicBezTo>
                  <a:cubicBezTo>
                    <a:pt x="27252" y="12655"/>
                    <a:pt x="42477" y="18360"/>
                    <a:pt x="51232" y="25204"/>
                  </a:cubicBezTo>
                  <a:cubicBezTo>
                    <a:pt x="51993" y="25965"/>
                    <a:pt x="52373" y="27106"/>
                    <a:pt x="51612" y="27866"/>
                  </a:cubicBezTo>
                  <a:cubicBezTo>
                    <a:pt x="51612" y="27866"/>
                    <a:pt x="51232" y="28246"/>
                    <a:pt x="50470" y="28246"/>
                  </a:cubicBezTo>
                  <a:lnTo>
                    <a:pt x="50470" y="28246"/>
                  </a:lnTo>
                  <a:close/>
                </a:path>
              </a:pathLst>
            </a:custGeom>
            <a:solidFill>
              <a:srgbClr val="000000"/>
            </a:solidFill>
            <a:ln w="3803" cap="flat">
              <a:noFill/>
              <a:prstDash val="solid"/>
              <a:miter/>
            </a:ln>
          </p:spPr>
          <p:txBody>
            <a:bodyPr rtlCol="0" anchor="ctr"/>
            <a:lstStyle/>
            <a:p>
              <a:endParaRPr lang="fr-FR"/>
            </a:p>
          </p:txBody>
        </p:sp>
        <p:sp>
          <p:nvSpPr>
            <p:cNvPr id="1955" name="Forme libre 1954">
              <a:extLst>
                <a:ext uri="{FF2B5EF4-FFF2-40B4-BE49-F238E27FC236}">
                  <a16:creationId xmlns:a16="http://schemas.microsoft.com/office/drawing/2014/main" id="{09D59B8D-EC9F-BF2C-5E29-8DEF42579E08}"/>
                </a:ext>
              </a:extLst>
            </p:cNvPr>
            <p:cNvSpPr/>
            <p:nvPr/>
          </p:nvSpPr>
          <p:spPr>
            <a:xfrm>
              <a:off x="8633612" y="4892503"/>
              <a:ext cx="289279" cy="23196"/>
            </a:xfrm>
            <a:custGeom>
              <a:avLst/>
              <a:gdLst>
                <a:gd name="connsiteX0" fmla="*/ 13853 w 289279"/>
                <a:gd name="connsiteY0" fmla="*/ 1836 h 23196"/>
                <a:gd name="connsiteX1" fmla="*/ 281056 w 289279"/>
                <a:gd name="connsiteY1" fmla="*/ 1836 h 23196"/>
                <a:gd name="connsiteX2" fmla="*/ 292095 w 289279"/>
                <a:gd name="connsiteY2" fmla="*/ 12864 h 23196"/>
                <a:gd name="connsiteX3" fmla="*/ 292095 w 289279"/>
                <a:gd name="connsiteY3" fmla="*/ 14005 h 23196"/>
                <a:gd name="connsiteX4" fmla="*/ 281056 w 289279"/>
                <a:gd name="connsiteY4" fmla="*/ 25032 h 23196"/>
                <a:gd name="connsiteX5" fmla="*/ 13853 w 289279"/>
                <a:gd name="connsiteY5" fmla="*/ 25032 h 23196"/>
                <a:gd name="connsiteX6" fmla="*/ 2816 w 289279"/>
                <a:gd name="connsiteY6" fmla="*/ 14005 h 23196"/>
                <a:gd name="connsiteX7" fmla="*/ 2816 w 289279"/>
                <a:gd name="connsiteY7" fmla="*/ 12864 h 23196"/>
                <a:gd name="connsiteX8" fmla="*/ 13853 w 289279"/>
                <a:gd name="connsiteY8" fmla="*/ 1836 h 2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9279" h="23196">
                  <a:moveTo>
                    <a:pt x="13853" y="1836"/>
                  </a:moveTo>
                  <a:lnTo>
                    <a:pt x="281056" y="1836"/>
                  </a:lnTo>
                  <a:cubicBezTo>
                    <a:pt x="287146" y="1836"/>
                    <a:pt x="292095" y="6780"/>
                    <a:pt x="292095" y="12864"/>
                  </a:cubicBezTo>
                  <a:lnTo>
                    <a:pt x="292095" y="14005"/>
                  </a:lnTo>
                  <a:cubicBezTo>
                    <a:pt x="292095" y="20089"/>
                    <a:pt x="287146" y="25032"/>
                    <a:pt x="281056" y="25032"/>
                  </a:cubicBezTo>
                  <a:lnTo>
                    <a:pt x="13853" y="25032"/>
                  </a:lnTo>
                  <a:cubicBezTo>
                    <a:pt x="7763" y="25032"/>
                    <a:pt x="2816" y="20089"/>
                    <a:pt x="2816" y="14005"/>
                  </a:cubicBezTo>
                  <a:lnTo>
                    <a:pt x="2816" y="12864"/>
                  </a:lnTo>
                  <a:cubicBezTo>
                    <a:pt x="2816" y="6780"/>
                    <a:pt x="7763" y="1836"/>
                    <a:pt x="13853" y="1836"/>
                  </a:cubicBezTo>
                  <a:close/>
                </a:path>
              </a:pathLst>
            </a:custGeom>
            <a:solidFill>
              <a:srgbClr val="FFD26C"/>
            </a:solidFill>
            <a:ln w="3803" cap="flat">
              <a:noFill/>
              <a:prstDash val="solid"/>
              <a:miter/>
            </a:ln>
          </p:spPr>
          <p:txBody>
            <a:bodyPr rtlCol="0" anchor="ctr"/>
            <a:lstStyle/>
            <a:p>
              <a:endParaRPr lang="fr-FR"/>
            </a:p>
          </p:txBody>
        </p:sp>
        <p:sp>
          <p:nvSpPr>
            <p:cNvPr id="1956" name="Forme libre 1955">
              <a:extLst>
                <a:ext uri="{FF2B5EF4-FFF2-40B4-BE49-F238E27FC236}">
                  <a16:creationId xmlns:a16="http://schemas.microsoft.com/office/drawing/2014/main" id="{E5209FDF-7E68-F3C9-5164-D58DBD52A957}"/>
                </a:ext>
              </a:extLst>
            </p:cNvPr>
            <p:cNvSpPr/>
            <p:nvPr/>
          </p:nvSpPr>
          <p:spPr>
            <a:xfrm>
              <a:off x="8631709" y="4890602"/>
              <a:ext cx="293085" cy="26998"/>
            </a:xfrm>
            <a:custGeom>
              <a:avLst/>
              <a:gdLst>
                <a:gd name="connsiteX0" fmla="*/ 282960 w 293085"/>
                <a:gd name="connsiteY0" fmla="*/ 28835 h 26998"/>
                <a:gd name="connsiteX1" fmla="*/ 15757 w 293085"/>
                <a:gd name="connsiteY1" fmla="*/ 28835 h 26998"/>
                <a:gd name="connsiteX2" fmla="*/ 2816 w 293085"/>
                <a:gd name="connsiteY2" fmla="*/ 15906 h 26998"/>
                <a:gd name="connsiteX3" fmla="*/ 2816 w 293085"/>
                <a:gd name="connsiteY3" fmla="*/ 14765 h 26998"/>
                <a:gd name="connsiteX4" fmla="*/ 15757 w 293085"/>
                <a:gd name="connsiteY4" fmla="*/ 1836 h 26998"/>
                <a:gd name="connsiteX5" fmla="*/ 282960 w 293085"/>
                <a:gd name="connsiteY5" fmla="*/ 1836 h 26998"/>
                <a:gd name="connsiteX6" fmla="*/ 295901 w 293085"/>
                <a:gd name="connsiteY6" fmla="*/ 14765 h 26998"/>
                <a:gd name="connsiteX7" fmla="*/ 295901 w 293085"/>
                <a:gd name="connsiteY7" fmla="*/ 15906 h 26998"/>
                <a:gd name="connsiteX8" fmla="*/ 282960 w 293085"/>
                <a:gd name="connsiteY8" fmla="*/ 28835 h 26998"/>
                <a:gd name="connsiteX9" fmla="*/ 15757 w 293085"/>
                <a:gd name="connsiteY9" fmla="*/ 5639 h 26998"/>
                <a:gd name="connsiteX10" fmla="*/ 6622 w 293085"/>
                <a:gd name="connsiteY10" fmla="*/ 14765 h 26998"/>
                <a:gd name="connsiteX11" fmla="*/ 6622 w 293085"/>
                <a:gd name="connsiteY11" fmla="*/ 15906 h 26998"/>
                <a:gd name="connsiteX12" fmla="*/ 15757 w 293085"/>
                <a:gd name="connsiteY12" fmla="*/ 25032 h 26998"/>
                <a:gd name="connsiteX13" fmla="*/ 282960 w 293085"/>
                <a:gd name="connsiteY13" fmla="*/ 25032 h 26998"/>
                <a:gd name="connsiteX14" fmla="*/ 292095 w 293085"/>
                <a:gd name="connsiteY14" fmla="*/ 15906 h 26998"/>
                <a:gd name="connsiteX15" fmla="*/ 292095 w 293085"/>
                <a:gd name="connsiteY15" fmla="*/ 14765 h 26998"/>
                <a:gd name="connsiteX16" fmla="*/ 282960 w 293085"/>
                <a:gd name="connsiteY16" fmla="*/ 5639 h 26998"/>
                <a:gd name="connsiteX17" fmla="*/ 15757 w 293085"/>
                <a:gd name="connsiteY17" fmla="*/ 5639 h 26998"/>
                <a:gd name="connsiteX18" fmla="*/ 15757 w 293085"/>
                <a:gd name="connsiteY18" fmla="*/ 5639 h 2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3085" h="26998">
                  <a:moveTo>
                    <a:pt x="282960" y="28835"/>
                  </a:moveTo>
                  <a:lnTo>
                    <a:pt x="15757" y="28835"/>
                  </a:lnTo>
                  <a:cubicBezTo>
                    <a:pt x="8525" y="28835"/>
                    <a:pt x="2816" y="23131"/>
                    <a:pt x="2816" y="15906"/>
                  </a:cubicBezTo>
                  <a:lnTo>
                    <a:pt x="2816" y="14765"/>
                  </a:lnTo>
                  <a:cubicBezTo>
                    <a:pt x="2816" y="7540"/>
                    <a:pt x="8525" y="1836"/>
                    <a:pt x="15757" y="1836"/>
                  </a:cubicBezTo>
                  <a:lnTo>
                    <a:pt x="282960" y="1836"/>
                  </a:lnTo>
                  <a:cubicBezTo>
                    <a:pt x="290192" y="1836"/>
                    <a:pt x="295901" y="7540"/>
                    <a:pt x="295901" y="14765"/>
                  </a:cubicBezTo>
                  <a:lnTo>
                    <a:pt x="295901" y="15906"/>
                  </a:lnTo>
                  <a:cubicBezTo>
                    <a:pt x="295901" y="23131"/>
                    <a:pt x="290192" y="28835"/>
                    <a:pt x="282960" y="28835"/>
                  </a:cubicBezTo>
                  <a:close/>
                  <a:moveTo>
                    <a:pt x="15757" y="5639"/>
                  </a:moveTo>
                  <a:cubicBezTo>
                    <a:pt x="10809" y="5639"/>
                    <a:pt x="6622" y="9822"/>
                    <a:pt x="6622" y="14765"/>
                  </a:cubicBezTo>
                  <a:lnTo>
                    <a:pt x="6622" y="15906"/>
                  </a:lnTo>
                  <a:cubicBezTo>
                    <a:pt x="6622" y="20849"/>
                    <a:pt x="10809" y="25032"/>
                    <a:pt x="15757" y="25032"/>
                  </a:cubicBezTo>
                  <a:lnTo>
                    <a:pt x="282960" y="25032"/>
                  </a:lnTo>
                  <a:cubicBezTo>
                    <a:pt x="287908" y="25032"/>
                    <a:pt x="292095" y="20849"/>
                    <a:pt x="292095" y="15906"/>
                  </a:cubicBezTo>
                  <a:lnTo>
                    <a:pt x="292095" y="14765"/>
                  </a:lnTo>
                  <a:cubicBezTo>
                    <a:pt x="292095" y="9822"/>
                    <a:pt x="287908" y="5639"/>
                    <a:pt x="282960" y="5639"/>
                  </a:cubicBezTo>
                  <a:lnTo>
                    <a:pt x="15757" y="5639"/>
                  </a:lnTo>
                  <a:lnTo>
                    <a:pt x="15757" y="5639"/>
                  </a:lnTo>
                  <a:close/>
                </a:path>
              </a:pathLst>
            </a:custGeom>
            <a:solidFill>
              <a:srgbClr val="000000"/>
            </a:solidFill>
            <a:ln w="3803" cap="flat">
              <a:noFill/>
              <a:prstDash val="solid"/>
              <a:miter/>
            </a:ln>
          </p:spPr>
          <p:txBody>
            <a:bodyPr rtlCol="0" anchor="ctr"/>
            <a:lstStyle/>
            <a:p>
              <a:endParaRPr lang="fr-FR"/>
            </a:p>
          </p:txBody>
        </p:sp>
        <p:sp>
          <p:nvSpPr>
            <p:cNvPr id="1957" name="Forme libre 1956">
              <a:extLst>
                <a:ext uri="{FF2B5EF4-FFF2-40B4-BE49-F238E27FC236}">
                  <a16:creationId xmlns:a16="http://schemas.microsoft.com/office/drawing/2014/main" id="{0D71CBC9-13AF-9E68-8AB9-98E8C9D828F8}"/>
                </a:ext>
              </a:extLst>
            </p:cNvPr>
            <p:cNvSpPr/>
            <p:nvPr/>
          </p:nvSpPr>
          <p:spPr>
            <a:xfrm>
              <a:off x="8704029" y="4892503"/>
              <a:ext cx="289279" cy="23196"/>
            </a:xfrm>
            <a:custGeom>
              <a:avLst/>
              <a:gdLst>
                <a:gd name="connsiteX0" fmla="*/ 13872 w 289279"/>
                <a:gd name="connsiteY0" fmla="*/ 1836 h 23196"/>
                <a:gd name="connsiteX1" fmla="*/ 281075 w 289279"/>
                <a:gd name="connsiteY1" fmla="*/ 1836 h 23196"/>
                <a:gd name="connsiteX2" fmla="*/ 292113 w 289279"/>
                <a:gd name="connsiteY2" fmla="*/ 12864 h 23196"/>
                <a:gd name="connsiteX3" fmla="*/ 292113 w 289279"/>
                <a:gd name="connsiteY3" fmla="*/ 14005 h 23196"/>
                <a:gd name="connsiteX4" fmla="*/ 281075 w 289279"/>
                <a:gd name="connsiteY4" fmla="*/ 25032 h 23196"/>
                <a:gd name="connsiteX5" fmla="*/ 13872 w 289279"/>
                <a:gd name="connsiteY5" fmla="*/ 25032 h 23196"/>
                <a:gd name="connsiteX6" fmla="*/ 2834 w 289279"/>
                <a:gd name="connsiteY6" fmla="*/ 14005 h 23196"/>
                <a:gd name="connsiteX7" fmla="*/ 2834 w 289279"/>
                <a:gd name="connsiteY7" fmla="*/ 12864 h 23196"/>
                <a:gd name="connsiteX8" fmla="*/ 13872 w 289279"/>
                <a:gd name="connsiteY8" fmla="*/ 1836 h 2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9279" h="23196">
                  <a:moveTo>
                    <a:pt x="13872" y="1836"/>
                  </a:moveTo>
                  <a:lnTo>
                    <a:pt x="281075" y="1836"/>
                  </a:lnTo>
                  <a:cubicBezTo>
                    <a:pt x="287165" y="1836"/>
                    <a:pt x="292113" y="6780"/>
                    <a:pt x="292113" y="12864"/>
                  </a:cubicBezTo>
                  <a:lnTo>
                    <a:pt x="292113" y="14005"/>
                  </a:lnTo>
                  <a:cubicBezTo>
                    <a:pt x="292113" y="20089"/>
                    <a:pt x="287165" y="25032"/>
                    <a:pt x="281075" y="25032"/>
                  </a:cubicBezTo>
                  <a:lnTo>
                    <a:pt x="13872" y="25032"/>
                  </a:lnTo>
                  <a:cubicBezTo>
                    <a:pt x="7782" y="25032"/>
                    <a:pt x="2834" y="20089"/>
                    <a:pt x="2834" y="14005"/>
                  </a:cubicBezTo>
                  <a:lnTo>
                    <a:pt x="2834" y="12864"/>
                  </a:lnTo>
                  <a:cubicBezTo>
                    <a:pt x="2834" y="6780"/>
                    <a:pt x="7782" y="1836"/>
                    <a:pt x="13872" y="1836"/>
                  </a:cubicBezTo>
                  <a:close/>
                </a:path>
              </a:pathLst>
            </a:custGeom>
            <a:solidFill>
              <a:srgbClr val="FFD26C"/>
            </a:solidFill>
            <a:ln w="3803" cap="flat">
              <a:noFill/>
              <a:prstDash val="solid"/>
              <a:miter/>
            </a:ln>
          </p:spPr>
          <p:txBody>
            <a:bodyPr rtlCol="0" anchor="ctr"/>
            <a:lstStyle/>
            <a:p>
              <a:endParaRPr lang="fr-FR"/>
            </a:p>
          </p:txBody>
        </p:sp>
        <p:sp>
          <p:nvSpPr>
            <p:cNvPr id="1958" name="Forme libre 1957">
              <a:extLst>
                <a:ext uri="{FF2B5EF4-FFF2-40B4-BE49-F238E27FC236}">
                  <a16:creationId xmlns:a16="http://schemas.microsoft.com/office/drawing/2014/main" id="{73C74E3C-DDDB-56E3-9100-F66E895DC443}"/>
                </a:ext>
              </a:extLst>
            </p:cNvPr>
            <p:cNvSpPr/>
            <p:nvPr/>
          </p:nvSpPr>
          <p:spPr>
            <a:xfrm>
              <a:off x="8701745" y="4890602"/>
              <a:ext cx="293085" cy="26998"/>
            </a:xfrm>
            <a:custGeom>
              <a:avLst/>
              <a:gdLst>
                <a:gd name="connsiteX0" fmla="*/ 282978 w 293085"/>
                <a:gd name="connsiteY0" fmla="*/ 28835 h 26998"/>
                <a:gd name="connsiteX1" fmla="*/ 15775 w 293085"/>
                <a:gd name="connsiteY1" fmla="*/ 28835 h 26998"/>
                <a:gd name="connsiteX2" fmla="*/ 2834 w 293085"/>
                <a:gd name="connsiteY2" fmla="*/ 15906 h 26998"/>
                <a:gd name="connsiteX3" fmla="*/ 2834 w 293085"/>
                <a:gd name="connsiteY3" fmla="*/ 14765 h 26998"/>
                <a:gd name="connsiteX4" fmla="*/ 15775 w 293085"/>
                <a:gd name="connsiteY4" fmla="*/ 1836 h 26998"/>
                <a:gd name="connsiteX5" fmla="*/ 282978 w 293085"/>
                <a:gd name="connsiteY5" fmla="*/ 1836 h 26998"/>
                <a:gd name="connsiteX6" fmla="*/ 295920 w 293085"/>
                <a:gd name="connsiteY6" fmla="*/ 14765 h 26998"/>
                <a:gd name="connsiteX7" fmla="*/ 295920 w 293085"/>
                <a:gd name="connsiteY7" fmla="*/ 15906 h 26998"/>
                <a:gd name="connsiteX8" fmla="*/ 282978 w 293085"/>
                <a:gd name="connsiteY8" fmla="*/ 28835 h 26998"/>
                <a:gd name="connsiteX9" fmla="*/ 282978 w 293085"/>
                <a:gd name="connsiteY9" fmla="*/ 28835 h 26998"/>
                <a:gd name="connsiteX10" fmla="*/ 16156 w 293085"/>
                <a:gd name="connsiteY10" fmla="*/ 5639 h 26998"/>
                <a:gd name="connsiteX11" fmla="*/ 7021 w 293085"/>
                <a:gd name="connsiteY11" fmla="*/ 14765 h 26998"/>
                <a:gd name="connsiteX12" fmla="*/ 7021 w 293085"/>
                <a:gd name="connsiteY12" fmla="*/ 15906 h 26998"/>
                <a:gd name="connsiteX13" fmla="*/ 16156 w 293085"/>
                <a:gd name="connsiteY13" fmla="*/ 25032 h 26998"/>
                <a:gd name="connsiteX14" fmla="*/ 283359 w 293085"/>
                <a:gd name="connsiteY14" fmla="*/ 25032 h 26998"/>
                <a:gd name="connsiteX15" fmla="*/ 292494 w 293085"/>
                <a:gd name="connsiteY15" fmla="*/ 15906 h 26998"/>
                <a:gd name="connsiteX16" fmla="*/ 292494 w 293085"/>
                <a:gd name="connsiteY16" fmla="*/ 14765 h 26998"/>
                <a:gd name="connsiteX17" fmla="*/ 283359 w 293085"/>
                <a:gd name="connsiteY17" fmla="*/ 5639 h 26998"/>
                <a:gd name="connsiteX18" fmla="*/ 16156 w 293085"/>
                <a:gd name="connsiteY18" fmla="*/ 5639 h 2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3085" h="26998">
                  <a:moveTo>
                    <a:pt x="282978" y="28835"/>
                  </a:moveTo>
                  <a:lnTo>
                    <a:pt x="15775" y="28835"/>
                  </a:lnTo>
                  <a:cubicBezTo>
                    <a:pt x="8543" y="28835"/>
                    <a:pt x="2834" y="23131"/>
                    <a:pt x="2834" y="15906"/>
                  </a:cubicBezTo>
                  <a:lnTo>
                    <a:pt x="2834" y="14765"/>
                  </a:lnTo>
                  <a:cubicBezTo>
                    <a:pt x="2834" y="7540"/>
                    <a:pt x="8543" y="1836"/>
                    <a:pt x="15775" y="1836"/>
                  </a:cubicBezTo>
                  <a:lnTo>
                    <a:pt x="282978" y="1836"/>
                  </a:lnTo>
                  <a:cubicBezTo>
                    <a:pt x="290210" y="1836"/>
                    <a:pt x="295920" y="7540"/>
                    <a:pt x="295920" y="14765"/>
                  </a:cubicBezTo>
                  <a:lnTo>
                    <a:pt x="295920" y="15906"/>
                  </a:lnTo>
                  <a:cubicBezTo>
                    <a:pt x="295920" y="23131"/>
                    <a:pt x="290210" y="28835"/>
                    <a:pt x="282978" y="28835"/>
                  </a:cubicBezTo>
                  <a:lnTo>
                    <a:pt x="282978" y="28835"/>
                  </a:lnTo>
                  <a:close/>
                  <a:moveTo>
                    <a:pt x="16156" y="5639"/>
                  </a:moveTo>
                  <a:cubicBezTo>
                    <a:pt x="11208" y="5639"/>
                    <a:pt x="7021" y="9822"/>
                    <a:pt x="7021" y="14765"/>
                  </a:cubicBezTo>
                  <a:lnTo>
                    <a:pt x="7021" y="15906"/>
                  </a:lnTo>
                  <a:cubicBezTo>
                    <a:pt x="7021" y="20849"/>
                    <a:pt x="11208" y="25032"/>
                    <a:pt x="16156" y="25032"/>
                  </a:cubicBezTo>
                  <a:lnTo>
                    <a:pt x="283359" y="25032"/>
                  </a:lnTo>
                  <a:cubicBezTo>
                    <a:pt x="288307" y="25032"/>
                    <a:pt x="292494" y="20849"/>
                    <a:pt x="292494" y="15906"/>
                  </a:cubicBezTo>
                  <a:lnTo>
                    <a:pt x="292494" y="14765"/>
                  </a:lnTo>
                  <a:cubicBezTo>
                    <a:pt x="292494" y="9822"/>
                    <a:pt x="288307" y="5639"/>
                    <a:pt x="283359" y="5639"/>
                  </a:cubicBezTo>
                  <a:lnTo>
                    <a:pt x="16156" y="5639"/>
                  </a:lnTo>
                  <a:close/>
                </a:path>
              </a:pathLst>
            </a:custGeom>
            <a:solidFill>
              <a:srgbClr val="000000"/>
            </a:solidFill>
            <a:ln w="3803" cap="flat">
              <a:noFill/>
              <a:prstDash val="solid"/>
              <a:miter/>
            </a:ln>
          </p:spPr>
          <p:txBody>
            <a:bodyPr rtlCol="0" anchor="ctr"/>
            <a:lstStyle/>
            <a:p>
              <a:endParaRPr lang="fr-FR"/>
            </a:p>
          </p:txBody>
        </p:sp>
        <p:sp>
          <p:nvSpPr>
            <p:cNvPr id="1959" name="Forme libre 1958">
              <a:extLst>
                <a:ext uri="{FF2B5EF4-FFF2-40B4-BE49-F238E27FC236}">
                  <a16:creationId xmlns:a16="http://schemas.microsoft.com/office/drawing/2014/main" id="{23D1304C-2031-4FCC-282A-49CE5D98F0D1}"/>
                </a:ext>
              </a:extLst>
            </p:cNvPr>
            <p:cNvSpPr/>
            <p:nvPr/>
          </p:nvSpPr>
          <p:spPr>
            <a:xfrm>
              <a:off x="8852072" y="4811834"/>
              <a:ext cx="208226" cy="293999"/>
            </a:xfrm>
            <a:custGeom>
              <a:avLst/>
              <a:gdLst>
                <a:gd name="connsiteX0" fmla="*/ 211089 w 208226"/>
                <a:gd name="connsiteY0" fmla="*/ 295850 h 293999"/>
                <a:gd name="connsiteX1" fmla="*/ 128111 w 208226"/>
                <a:gd name="connsiteY1" fmla="*/ 295850 h 293999"/>
                <a:gd name="connsiteX2" fmla="*/ 94235 w 208226"/>
                <a:gd name="connsiteY2" fmla="*/ 76436 h 293999"/>
                <a:gd name="connsiteX3" fmla="*/ 75965 w 208226"/>
                <a:gd name="connsiteY3" fmla="*/ 39170 h 293999"/>
                <a:gd name="connsiteX4" fmla="*/ 48559 w 208226"/>
                <a:gd name="connsiteY4" fmla="*/ 40691 h 293999"/>
                <a:gd name="connsiteX5" fmla="*/ 15825 w 208226"/>
                <a:gd name="connsiteY5" fmla="*/ 79098 h 293999"/>
                <a:gd name="connsiteX6" fmla="*/ 4787 w 208226"/>
                <a:gd name="connsiteY6" fmla="*/ 73014 h 293999"/>
                <a:gd name="connsiteX7" fmla="*/ 37141 w 208226"/>
                <a:gd name="connsiteY7" fmla="*/ 15213 h 293999"/>
                <a:gd name="connsiteX8" fmla="*/ 99945 w 208226"/>
                <a:gd name="connsiteY8" fmla="*/ 2664 h 293999"/>
                <a:gd name="connsiteX9" fmla="*/ 140292 w 208226"/>
                <a:gd name="connsiteY9" fmla="*/ 49437 h 293999"/>
                <a:gd name="connsiteX10" fmla="*/ 211089 w 208226"/>
                <a:gd name="connsiteY10" fmla="*/ 295850 h 293999"/>
                <a:gd name="connsiteX11" fmla="*/ 211089 w 208226"/>
                <a:gd name="connsiteY11" fmla="*/ 295850 h 29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226" h="293999">
                  <a:moveTo>
                    <a:pt x="211089" y="295850"/>
                  </a:moveTo>
                  <a:lnTo>
                    <a:pt x="128111" y="295850"/>
                  </a:lnTo>
                  <a:lnTo>
                    <a:pt x="94235" y="76436"/>
                  </a:lnTo>
                  <a:cubicBezTo>
                    <a:pt x="88145" y="85943"/>
                    <a:pt x="79391" y="74535"/>
                    <a:pt x="75965" y="39170"/>
                  </a:cubicBezTo>
                  <a:cubicBezTo>
                    <a:pt x="74442" y="23579"/>
                    <a:pt x="55411" y="32705"/>
                    <a:pt x="48559" y="40691"/>
                  </a:cubicBezTo>
                  <a:cubicBezTo>
                    <a:pt x="41328" y="49057"/>
                    <a:pt x="27625" y="66929"/>
                    <a:pt x="15825" y="79098"/>
                  </a:cubicBezTo>
                  <a:cubicBezTo>
                    <a:pt x="9735" y="85182"/>
                    <a:pt x="-1684" y="83281"/>
                    <a:pt x="4787" y="73014"/>
                  </a:cubicBezTo>
                  <a:cubicBezTo>
                    <a:pt x="26103" y="40311"/>
                    <a:pt x="26103" y="23199"/>
                    <a:pt x="37141" y="15213"/>
                  </a:cubicBezTo>
                  <a:cubicBezTo>
                    <a:pt x="48179" y="7227"/>
                    <a:pt x="79010" y="-758"/>
                    <a:pt x="99945" y="2664"/>
                  </a:cubicBezTo>
                  <a:cubicBezTo>
                    <a:pt x="120879" y="6087"/>
                    <a:pt x="134201" y="27001"/>
                    <a:pt x="140292" y="49437"/>
                  </a:cubicBezTo>
                  <a:cubicBezTo>
                    <a:pt x="145240" y="68070"/>
                    <a:pt x="194722" y="239190"/>
                    <a:pt x="211089" y="295850"/>
                  </a:cubicBezTo>
                  <a:lnTo>
                    <a:pt x="211089" y="295850"/>
                  </a:lnTo>
                  <a:close/>
                </a:path>
              </a:pathLst>
            </a:custGeom>
            <a:solidFill>
              <a:srgbClr val="FFFFFF"/>
            </a:solidFill>
            <a:ln w="3803" cap="flat">
              <a:noFill/>
              <a:prstDash val="solid"/>
              <a:miter/>
            </a:ln>
          </p:spPr>
          <p:txBody>
            <a:bodyPr rtlCol="0" anchor="ctr"/>
            <a:lstStyle/>
            <a:p>
              <a:endParaRPr lang="fr-FR"/>
            </a:p>
          </p:txBody>
        </p:sp>
        <p:sp>
          <p:nvSpPr>
            <p:cNvPr id="1960" name="Forme libre 1959">
              <a:extLst>
                <a:ext uri="{FF2B5EF4-FFF2-40B4-BE49-F238E27FC236}">
                  <a16:creationId xmlns:a16="http://schemas.microsoft.com/office/drawing/2014/main" id="{6A0B9EF2-9ABA-FA05-18E1-1B2CD79F5299}"/>
                </a:ext>
              </a:extLst>
            </p:cNvPr>
            <p:cNvSpPr/>
            <p:nvPr/>
          </p:nvSpPr>
          <p:spPr>
            <a:xfrm>
              <a:off x="8850583" y="4809908"/>
              <a:ext cx="211720" cy="297446"/>
            </a:xfrm>
            <a:custGeom>
              <a:avLst/>
              <a:gdLst>
                <a:gd name="connsiteX0" fmla="*/ 212578 w 211720"/>
                <a:gd name="connsiteY0" fmla="*/ 299297 h 297446"/>
                <a:gd name="connsiteX1" fmla="*/ 129600 w 211720"/>
                <a:gd name="connsiteY1" fmla="*/ 299297 h 297446"/>
                <a:gd name="connsiteX2" fmla="*/ 127697 w 211720"/>
                <a:gd name="connsiteY2" fmla="*/ 297776 h 297446"/>
                <a:gd name="connsiteX3" fmla="*/ 94582 w 211720"/>
                <a:gd name="connsiteY3" fmla="*/ 81784 h 297446"/>
                <a:gd name="connsiteX4" fmla="*/ 90015 w 211720"/>
                <a:gd name="connsiteY4" fmla="*/ 82545 h 297446"/>
                <a:gd name="connsiteX5" fmla="*/ 75932 w 211720"/>
                <a:gd name="connsiteY5" fmla="*/ 40715 h 297446"/>
                <a:gd name="connsiteX6" fmla="*/ 71745 w 211720"/>
                <a:gd name="connsiteY6" fmla="*/ 34251 h 297446"/>
                <a:gd name="connsiteX7" fmla="*/ 51571 w 211720"/>
                <a:gd name="connsiteY7" fmla="*/ 43377 h 297446"/>
                <a:gd name="connsiteX8" fmla="*/ 42817 w 211720"/>
                <a:gd name="connsiteY8" fmla="*/ 54024 h 297446"/>
                <a:gd name="connsiteX9" fmla="*/ 18837 w 211720"/>
                <a:gd name="connsiteY9" fmla="*/ 81784 h 297446"/>
                <a:gd name="connsiteX10" fmla="*/ 4754 w 211720"/>
                <a:gd name="connsiteY10" fmla="*/ 84446 h 297446"/>
                <a:gd name="connsiteX11" fmla="*/ 5134 w 211720"/>
                <a:gd name="connsiteY11" fmla="*/ 73798 h 297446"/>
                <a:gd name="connsiteX12" fmla="*/ 24546 w 211720"/>
                <a:gd name="connsiteY12" fmla="*/ 36532 h 297446"/>
                <a:gd name="connsiteX13" fmla="*/ 37868 w 211720"/>
                <a:gd name="connsiteY13" fmla="*/ 15618 h 297446"/>
                <a:gd name="connsiteX14" fmla="*/ 101815 w 211720"/>
                <a:gd name="connsiteY14" fmla="*/ 2688 h 297446"/>
                <a:gd name="connsiteX15" fmla="*/ 143684 w 211720"/>
                <a:gd name="connsiteY15" fmla="*/ 50602 h 297446"/>
                <a:gd name="connsiteX16" fmla="*/ 214481 w 211720"/>
                <a:gd name="connsiteY16" fmla="*/ 296635 h 297446"/>
                <a:gd name="connsiteX17" fmla="*/ 213339 w 211720"/>
                <a:gd name="connsiteY17" fmla="*/ 298916 h 297446"/>
                <a:gd name="connsiteX18" fmla="*/ 212578 w 211720"/>
                <a:gd name="connsiteY18" fmla="*/ 299297 h 297446"/>
                <a:gd name="connsiteX19" fmla="*/ 212578 w 211720"/>
                <a:gd name="connsiteY19" fmla="*/ 299297 h 297446"/>
                <a:gd name="connsiteX20" fmla="*/ 131123 w 211720"/>
                <a:gd name="connsiteY20" fmla="*/ 295874 h 297446"/>
                <a:gd name="connsiteX21" fmla="*/ 210294 w 211720"/>
                <a:gd name="connsiteY21" fmla="*/ 295874 h 297446"/>
                <a:gd name="connsiteX22" fmla="*/ 139878 w 211720"/>
                <a:gd name="connsiteY22" fmla="*/ 51743 h 297446"/>
                <a:gd name="connsiteX23" fmla="*/ 101053 w 211720"/>
                <a:gd name="connsiteY23" fmla="*/ 6491 h 297446"/>
                <a:gd name="connsiteX24" fmla="*/ 39772 w 211720"/>
                <a:gd name="connsiteY24" fmla="*/ 18660 h 297446"/>
                <a:gd name="connsiteX25" fmla="*/ 27592 w 211720"/>
                <a:gd name="connsiteY25" fmla="*/ 38053 h 297446"/>
                <a:gd name="connsiteX26" fmla="*/ 7799 w 211720"/>
                <a:gd name="connsiteY26" fmla="*/ 75700 h 297446"/>
                <a:gd name="connsiteX27" fmla="*/ 6657 w 211720"/>
                <a:gd name="connsiteY27" fmla="*/ 81784 h 297446"/>
                <a:gd name="connsiteX28" fmla="*/ 15792 w 211720"/>
                <a:gd name="connsiteY28" fmla="*/ 79502 h 297446"/>
                <a:gd name="connsiteX29" fmla="*/ 39391 w 211720"/>
                <a:gd name="connsiteY29" fmla="*/ 52123 h 297446"/>
                <a:gd name="connsiteX30" fmla="*/ 48526 w 211720"/>
                <a:gd name="connsiteY30" fmla="*/ 41095 h 297446"/>
                <a:gd name="connsiteX31" fmla="*/ 72506 w 211720"/>
                <a:gd name="connsiteY31" fmla="*/ 31208 h 297446"/>
                <a:gd name="connsiteX32" fmla="*/ 78977 w 211720"/>
                <a:gd name="connsiteY32" fmla="*/ 40715 h 297446"/>
                <a:gd name="connsiteX33" fmla="*/ 90396 w 211720"/>
                <a:gd name="connsiteY33" fmla="*/ 79502 h 297446"/>
                <a:gd name="connsiteX34" fmla="*/ 93821 w 211720"/>
                <a:gd name="connsiteY34" fmla="*/ 77221 h 297446"/>
                <a:gd name="connsiteX35" fmla="*/ 96486 w 211720"/>
                <a:gd name="connsiteY35" fmla="*/ 76841 h 297446"/>
                <a:gd name="connsiteX36" fmla="*/ 97247 w 211720"/>
                <a:gd name="connsiteY36" fmla="*/ 77981 h 297446"/>
                <a:gd name="connsiteX37" fmla="*/ 131123 w 211720"/>
                <a:gd name="connsiteY37" fmla="*/ 295874 h 297446"/>
                <a:gd name="connsiteX38" fmla="*/ 131123 w 211720"/>
                <a:gd name="connsiteY38" fmla="*/ 295874 h 297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1720" h="297446">
                  <a:moveTo>
                    <a:pt x="212578" y="299297"/>
                  </a:moveTo>
                  <a:lnTo>
                    <a:pt x="129600" y="299297"/>
                  </a:lnTo>
                  <a:cubicBezTo>
                    <a:pt x="128839" y="299297"/>
                    <a:pt x="128078" y="298536"/>
                    <a:pt x="127697" y="297776"/>
                  </a:cubicBezTo>
                  <a:lnTo>
                    <a:pt x="94582" y="81784"/>
                  </a:lnTo>
                  <a:cubicBezTo>
                    <a:pt x="93060" y="82925"/>
                    <a:pt x="91157" y="82925"/>
                    <a:pt x="90015" y="82545"/>
                  </a:cubicBezTo>
                  <a:cubicBezTo>
                    <a:pt x="83164" y="81023"/>
                    <a:pt x="78215" y="65813"/>
                    <a:pt x="75932" y="40715"/>
                  </a:cubicBezTo>
                  <a:cubicBezTo>
                    <a:pt x="75551" y="37293"/>
                    <a:pt x="74409" y="35011"/>
                    <a:pt x="71745" y="34251"/>
                  </a:cubicBezTo>
                  <a:cubicBezTo>
                    <a:pt x="66416" y="32349"/>
                    <a:pt x="56519" y="37673"/>
                    <a:pt x="51571" y="43377"/>
                  </a:cubicBezTo>
                  <a:cubicBezTo>
                    <a:pt x="49287" y="46039"/>
                    <a:pt x="46242" y="49842"/>
                    <a:pt x="42817" y="54024"/>
                  </a:cubicBezTo>
                  <a:cubicBezTo>
                    <a:pt x="35585" y="62771"/>
                    <a:pt x="26830" y="73418"/>
                    <a:pt x="18837" y="81784"/>
                  </a:cubicBezTo>
                  <a:cubicBezTo>
                    <a:pt x="14650" y="85967"/>
                    <a:pt x="8179" y="87108"/>
                    <a:pt x="4754" y="84446"/>
                  </a:cubicBezTo>
                  <a:cubicBezTo>
                    <a:pt x="3612" y="83305"/>
                    <a:pt x="947" y="80263"/>
                    <a:pt x="5134" y="73798"/>
                  </a:cubicBezTo>
                  <a:cubicBezTo>
                    <a:pt x="15411" y="57827"/>
                    <a:pt x="20740" y="45659"/>
                    <a:pt x="24546" y="36532"/>
                  </a:cubicBezTo>
                  <a:cubicBezTo>
                    <a:pt x="28733" y="26645"/>
                    <a:pt x="31778" y="19800"/>
                    <a:pt x="37868" y="15618"/>
                  </a:cubicBezTo>
                  <a:cubicBezTo>
                    <a:pt x="49668" y="6871"/>
                    <a:pt x="80880" y="-734"/>
                    <a:pt x="101815" y="2688"/>
                  </a:cubicBezTo>
                  <a:cubicBezTo>
                    <a:pt x="120846" y="5731"/>
                    <a:pt x="136452" y="23983"/>
                    <a:pt x="143684" y="50602"/>
                  </a:cubicBezTo>
                  <a:cubicBezTo>
                    <a:pt x="149012" y="70756"/>
                    <a:pt x="208010" y="273819"/>
                    <a:pt x="214481" y="296635"/>
                  </a:cubicBezTo>
                  <a:cubicBezTo>
                    <a:pt x="214862" y="297776"/>
                    <a:pt x="214101" y="298536"/>
                    <a:pt x="213339" y="298916"/>
                  </a:cubicBezTo>
                  <a:cubicBezTo>
                    <a:pt x="212959" y="299297"/>
                    <a:pt x="212959" y="299297"/>
                    <a:pt x="212578" y="299297"/>
                  </a:cubicBezTo>
                  <a:lnTo>
                    <a:pt x="212578" y="299297"/>
                  </a:lnTo>
                  <a:close/>
                  <a:moveTo>
                    <a:pt x="131123" y="295874"/>
                  </a:moveTo>
                  <a:lnTo>
                    <a:pt x="210294" y="295874"/>
                  </a:lnTo>
                  <a:cubicBezTo>
                    <a:pt x="201159" y="263932"/>
                    <a:pt x="145206" y="71517"/>
                    <a:pt x="139878" y="51743"/>
                  </a:cubicBezTo>
                  <a:cubicBezTo>
                    <a:pt x="133026" y="26265"/>
                    <a:pt x="118562" y="9153"/>
                    <a:pt x="101053" y="6491"/>
                  </a:cubicBezTo>
                  <a:cubicBezTo>
                    <a:pt x="80118" y="3069"/>
                    <a:pt x="49668" y="11435"/>
                    <a:pt x="39772" y="18660"/>
                  </a:cubicBezTo>
                  <a:cubicBezTo>
                    <a:pt x="34443" y="22462"/>
                    <a:pt x="31778" y="28547"/>
                    <a:pt x="27592" y="38053"/>
                  </a:cubicBezTo>
                  <a:cubicBezTo>
                    <a:pt x="23785" y="47180"/>
                    <a:pt x="18076" y="59728"/>
                    <a:pt x="7799" y="75700"/>
                  </a:cubicBezTo>
                  <a:cubicBezTo>
                    <a:pt x="5895" y="78362"/>
                    <a:pt x="5515" y="80643"/>
                    <a:pt x="6657" y="81784"/>
                  </a:cubicBezTo>
                  <a:cubicBezTo>
                    <a:pt x="8560" y="83305"/>
                    <a:pt x="12747" y="82545"/>
                    <a:pt x="15792" y="79502"/>
                  </a:cubicBezTo>
                  <a:cubicBezTo>
                    <a:pt x="23785" y="71517"/>
                    <a:pt x="32540" y="60869"/>
                    <a:pt x="39391" y="52123"/>
                  </a:cubicBezTo>
                  <a:cubicBezTo>
                    <a:pt x="42817" y="47940"/>
                    <a:pt x="45862" y="44138"/>
                    <a:pt x="48526" y="41095"/>
                  </a:cubicBezTo>
                  <a:cubicBezTo>
                    <a:pt x="53474" y="35391"/>
                    <a:pt x="64893" y="28547"/>
                    <a:pt x="72506" y="31208"/>
                  </a:cubicBezTo>
                  <a:cubicBezTo>
                    <a:pt x="75170" y="31969"/>
                    <a:pt x="78596" y="34251"/>
                    <a:pt x="78977" y="40715"/>
                  </a:cubicBezTo>
                  <a:cubicBezTo>
                    <a:pt x="81641" y="69615"/>
                    <a:pt x="87731" y="78742"/>
                    <a:pt x="90396" y="79502"/>
                  </a:cubicBezTo>
                  <a:cubicBezTo>
                    <a:pt x="91537" y="79883"/>
                    <a:pt x="93060" y="78362"/>
                    <a:pt x="93821" y="77221"/>
                  </a:cubicBezTo>
                  <a:cubicBezTo>
                    <a:pt x="94202" y="76460"/>
                    <a:pt x="95344" y="76080"/>
                    <a:pt x="96486" y="76841"/>
                  </a:cubicBezTo>
                  <a:cubicBezTo>
                    <a:pt x="96866" y="77221"/>
                    <a:pt x="97247" y="77601"/>
                    <a:pt x="97247" y="77981"/>
                  </a:cubicBezTo>
                  <a:lnTo>
                    <a:pt x="131123" y="295874"/>
                  </a:lnTo>
                  <a:lnTo>
                    <a:pt x="131123" y="295874"/>
                  </a:lnTo>
                  <a:close/>
                </a:path>
              </a:pathLst>
            </a:custGeom>
            <a:solidFill>
              <a:srgbClr val="000000"/>
            </a:solidFill>
            <a:ln w="3803" cap="flat">
              <a:noFill/>
              <a:prstDash val="solid"/>
              <a:miter/>
            </a:ln>
          </p:spPr>
          <p:txBody>
            <a:bodyPr rtlCol="0" anchor="ctr"/>
            <a:lstStyle/>
            <a:p>
              <a:endParaRPr lang="fr-FR"/>
            </a:p>
          </p:txBody>
        </p:sp>
        <p:sp>
          <p:nvSpPr>
            <p:cNvPr id="1961" name="Forme libre 1960">
              <a:extLst>
                <a:ext uri="{FF2B5EF4-FFF2-40B4-BE49-F238E27FC236}">
                  <a16:creationId xmlns:a16="http://schemas.microsoft.com/office/drawing/2014/main" id="{EAEA1ACC-C250-52DF-02E0-3E9B507B5BDC}"/>
                </a:ext>
              </a:extLst>
            </p:cNvPr>
            <p:cNvSpPr/>
            <p:nvPr/>
          </p:nvSpPr>
          <p:spPr>
            <a:xfrm>
              <a:off x="8940772" y="4847863"/>
              <a:ext cx="6629" cy="40077"/>
            </a:xfrm>
            <a:custGeom>
              <a:avLst/>
              <a:gdLst>
                <a:gd name="connsiteX0" fmla="*/ 5532 w 6629"/>
                <a:gd name="connsiteY0" fmla="*/ 41904 h 40077"/>
                <a:gd name="connsiteX1" fmla="*/ 3629 w 6629"/>
                <a:gd name="connsiteY1" fmla="*/ 40003 h 40077"/>
                <a:gd name="connsiteX2" fmla="*/ 4010 w 6629"/>
                <a:gd name="connsiteY2" fmla="*/ 39242 h 40077"/>
                <a:gd name="connsiteX3" fmla="*/ 4010 w 6629"/>
                <a:gd name="connsiteY3" fmla="*/ 28975 h 40077"/>
                <a:gd name="connsiteX4" fmla="*/ 6294 w 6629"/>
                <a:gd name="connsiteY4" fmla="*/ 2736 h 40077"/>
                <a:gd name="connsiteX5" fmla="*/ 8578 w 6629"/>
                <a:gd name="connsiteY5" fmla="*/ 1976 h 40077"/>
                <a:gd name="connsiteX6" fmla="*/ 9339 w 6629"/>
                <a:gd name="connsiteY6" fmla="*/ 4257 h 40077"/>
                <a:gd name="connsiteX7" fmla="*/ 7436 w 6629"/>
                <a:gd name="connsiteY7" fmla="*/ 28214 h 40077"/>
                <a:gd name="connsiteX8" fmla="*/ 7055 w 6629"/>
                <a:gd name="connsiteY8" fmla="*/ 40763 h 40077"/>
                <a:gd name="connsiteX9" fmla="*/ 5532 w 6629"/>
                <a:gd name="connsiteY9" fmla="*/ 41904 h 40077"/>
                <a:gd name="connsiteX10" fmla="*/ 5532 w 6629"/>
                <a:gd name="connsiteY10" fmla="*/ 41904 h 4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29" h="40077">
                  <a:moveTo>
                    <a:pt x="5532" y="41904"/>
                  </a:moveTo>
                  <a:cubicBezTo>
                    <a:pt x="4391" y="41904"/>
                    <a:pt x="3629" y="41143"/>
                    <a:pt x="3629" y="40003"/>
                  </a:cubicBezTo>
                  <a:cubicBezTo>
                    <a:pt x="3629" y="39622"/>
                    <a:pt x="3629" y="39242"/>
                    <a:pt x="4010" y="39242"/>
                  </a:cubicBezTo>
                  <a:cubicBezTo>
                    <a:pt x="5152" y="37341"/>
                    <a:pt x="4391" y="33538"/>
                    <a:pt x="4010" y="28975"/>
                  </a:cubicBezTo>
                  <a:cubicBezTo>
                    <a:pt x="2868" y="21369"/>
                    <a:pt x="1346" y="11863"/>
                    <a:pt x="6294" y="2736"/>
                  </a:cubicBezTo>
                  <a:cubicBezTo>
                    <a:pt x="6674" y="1976"/>
                    <a:pt x="7817" y="1596"/>
                    <a:pt x="8578" y="1976"/>
                  </a:cubicBezTo>
                  <a:cubicBezTo>
                    <a:pt x="9339" y="2356"/>
                    <a:pt x="9720" y="3497"/>
                    <a:pt x="9339" y="4257"/>
                  </a:cubicBezTo>
                  <a:cubicBezTo>
                    <a:pt x="5152" y="12243"/>
                    <a:pt x="6294" y="20989"/>
                    <a:pt x="7436" y="28214"/>
                  </a:cubicBezTo>
                  <a:cubicBezTo>
                    <a:pt x="8197" y="33538"/>
                    <a:pt x="8958" y="37721"/>
                    <a:pt x="7055" y="40763"/>
                  </a:cubicBezTo>
                  <a:cubicBezTo>
                    <a:pt x="6674" y="41524"/>
                    <a:pt x="5913" y="41904"/>
                    <a:pt x="5532" y="41904"/>
                  </a:cubicBezTo>
                  <a:lnTo>
                    <a:pt x="5532" y="41904"/>
                  </a:lnTo>
                  <a:close/>
                </a:path>
              </a:pathLst>
            </a:custGeom>
            <a:solidFill>
              <a:srgbClr val="000000"/>
            </a:solidFill>
            <a:ln w="3803" cap="flat">
              <a:noFill/>
              <a:prstDash val="solid"/>
              <a:miter/>
            </a:ln>
          </p:spPr>
          <p:txBody>
            <a:bodyPr rtlCol="0" anchor="ctr"/>
            <a:lstStyle/>
            <a:p>
              <a:endParaRPr lang="fr-FR"/>
            </a:p>
          </p:txBody>
        </p:sp>
        <p:sp>
          <p:nvSpPr>
            <p:cNvPr id="1962" name="Forme libre 1961">
              <a:extLst>
                <a:ext uri="{FF2B5EF4-FFF2-40B4-BE49-F238E27FC236}">
                  <a16:creationId xmlns:a16="http://schemas.microsoft.com/office/drawing/2014/main" id="{2D7909AC-F421-1997-0934-2DFDF6E17972}"/>
                </a:ext>
              </a:extLst>
            </p:cNvPr>
            <p:cNvSpPr/>
            <p:nvPr/>
          </p:nvSpPr>
          <p:spPr>
            <a:xfrm>
              <a:off x="8651311" y="4748382"/>
              <a:ext cx="189744" cy="122826"/>
            </a:xfrm>
            <a:custGeom>
              <a:avLst/>
              <a:gdLst>
                <a:gd name="connsiteX0" fmla="*/ 35351 w 189744"/>
                <a:gd name="connsiteY0" fmla="*/ 124638 h 122826"/>
                <a:gd name="connsiteX1" fmla="*/ 34209 w 189744"/>
                <a:gd name="connsiteY1" fmla="*/ 124257 h 122826"/>
                <a:gd name="connsiteX2" fmla="*/ 3378 w 189744"/>
                <a:gd name="connsiteY2" fmla="*/ 93456 h 122826"/>
                <a:gd name="connsiteX3" fmla="*/ 3378 w 189744"/>
                <a:gd name="connsiteY3" fmla="*/ 90794 h 122826"/>
                <a:gd name="connsiteX4" fmla="*/ 6043 w 189744"/>
                <a:gd name="connsiteY4" fmla="*/ 90794 h 122826"/>
                <a:gd name="connsiteX5" fmla="*/ 34590 w 189744"/>
                <a:gd name="connsiteY5" fmla="*/ 119314 h 122826"/>
                <a:gd name="connsiteX6" fmla="*/ 54002 w 189744"/>
                <a:gd name="connsiteY6" fmla="*/ 48965 h 122826"/>
                <a:gd name="connsiteX7" fmla="*/ 56286 w 189744"/>
                <a:gd name="connsiteY7" fmla="*/ 47824 h 122826"/>
                <a:gd name="connsiteX8" fmla="*/ 57047 w 189744"/>
                <a:gd name="connsiteY8" fmla="*/ 48204 h 122826"/>
                <a:gd name="connsiteX9" fmla="*/ 101961 w 189744"/>
                <a:gd name="connsiteY9" fmla="*/ 82808 h 122826"/>
                <a:gd name="connsiteX10" fmla="*/ 116426 w 189744"/>
                <a:gd name="connsiteY10" fmla="*/ 39458 h 122826"/>
                <a:gd name="connsiteX11" fmla="*/ 118709 w 189744"/>
                <a:gd name="connsiteY11" fmla="*/ 38317 h 122826"/>
                <a:gd name="connsiteX12" fmla="*/ 119470 w 189744"/>
                <a:gd name="connsiteY12" fmla="*/ 38697 h 122826"/>
                <a:gd name="connsiteX13" fmla="*/ 188364 w 189744"/>
                <a:gd name="connsiteY13" fmla="*/ 103723 h 122826"/>
                <a:gd name="connsiteX14" fmla="*/ 184177 w 189744"/>
                <a:gd name="connsiteY14" fmla="*/ 3713 h 122826"/>
                <a:gd name="connsiteX15" fmla="*/ 186081 w 189744"/>
                <a:gd name="connsiteY15" fmla="*/ 1811 h 122826"/>
                <a:gd name="connsiteX16" fmla="*/ 187984 w 189744"/>
                <a:gd name="connsiteY16" fmla="*/ 3713 h 122826"/>
                <a:gd name="connsiteX17" fmla="*/ 192552 w 189744"/>
                <a:gd name="connsiteY17" fmla="*/ 108286 h 122826"/>
                <a:gd name="connsiteX18" fmla="*/ 190648 w 189744"/>
                <a:gd name="connsiteY18" fmla="*/ 110188 h 122826"/>
                <a:gd name="connsiteX19" fmla="*/ 189506 w 189744"/>
                <a:gd name="connsiteY19" fmla="*/ 109807 h 122826"/>
                <a:gd name="connsiteX20" fmla="*/ 119470 w 189744"/>
                <a:gd name="connsiteY20" fmla="*/ 43641 h 122826"/>
                <a:gd name="connsiteX21" fmla="*/ 105387 w 189744"/>
                <a:gd name="connsiteY21" fmla="*/ 86611 h 122826"/>
                <a:gd name="connsiteX22" fmla="*/ 103103 w 189744"/>
                <a:gd name="connsiteY22" fmla="*/ 87752 h 122826"/>
                <a:gd name="connsiteX23" fmla="*/ 102722 w 189744"/>
                <a:gd name="connsiteY23" fmla="*/ 87372 h 122826"/>
                <a:gd name="connsiteX24" fmla="*/ 57808 w 189744"/>
                <a:gd name="connsiteY24" fmla="*/ 52767 h 122826"/>
                <a:gd name="connsiteX25" fmla="*/ 38015 w 189744"/>
                <a:gd name="connsiteY25" fmla="*/ 123877 h 122826"/>
                <a:gd name="connsiteX26" fmla="*/ 35351 w 189744"/>
                <a:gd name="connsiteY26" fmla="*/ 124638 h 122826"/>
                <a:gd name="connsiteX27" fmla="*/ 35351 w 189744"/>
                <a:gd name="connsiteY27" fmla="*/ 124638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9744" h="122826">
                  <a:moveTo>
                    <a:pt x="35351" y="124638"/>
                  </a:moveTo>
                  <a:cubicBezTo>
                    <a:pt x="34970" y="124638"/>
                    <a:pt x="34590" y="124638"/>
                    <a:pt x="34209" y="124257"/>
                  </a:cubicBezTo>
                  <a:lnTo>
                    <a:pt x="3378" y="93456"/>
                  </a:lnTo>
                  <a:cubicBezTo>
                    <a:pt x="2617" y="92695"/>
                    <a:pt x="2617" y="91554"/>
                    <a:pt x="3378" y="90794"/>
                  </a:cubicBezTo>
                  <a:cubicBezTo>
                    <a:pt x="4139" y="90033"/>
                    <a:pt x="5281" y="90033"/>
                    <a:pt x="6043" y="90794"/>
                  </a:cubicBezTo>
                  <a:lnTo>
                    <a:pt x="34590" y="119314"/>
                  </a:lnTo>
                  <a:lnTo>
                    <a:pt x="54002" y="48965"/>
                  </a:lnTo>
                  <a:cubicBezTo>
                    <a:pt x="54383" y="47824"/>
                    <a:pt x="55144" y="47443"/>
                    <a:pt x="56286" y="47824"/>
                  </a:cubicBezTo>
                  <a:cubicBezTo>
                    <a:pt x="56666" y="47824"/>
                    <a:pt x="56666" y="47824"/>
                    <a:pt x="57047" y="48204"/>
                  </a:cubicBezTo>
                  <a:lnTo>
                    <a:pt x="101961" y="82808"/>
                  </a:lnTo>
                  <a:lnTo>
                    <a:pt x="116426" y="39458"/>
                  </a:lnTo>
                  <a:cubicBezTo>
                    <a:pt x="116806" y="38697"/>
                    <a:pt x="117948" y="37937"/>
                    <a:pt x="118709" y="38317"/>
                  </a:cubicBezTo>
                  <a:cubicBezTo>
                    <a:pt x="119090" y="38317"/>
                    <a:pt x="119090" y="38697"/>
                    <a:pt x="119470" y="38697"/>
                  </a:cubicBezTo>
                  <a:lnTo>
                    <a:pt x="188364" y="103723"/>
                  </a:lnTo>
                  <a:lnTo>
                    <a:pt x="184177" y="3713"/>
                  </a:lnTo>
                  <a:cubicBezTo>
                    <a:pt x="184177" y="2572"/>
                    <a:pt x="184939" y="1811"/>
                    <a:pt x="186081" y="1811"/>
                  </a:cubicBezTo>
                  <a:cubicBezTo>
                    <a:pt x="187223" y="1811"/>
                    <a:pt x="187984" y="2572"/>
                    <a:pt x="187984" y="3713"/>
                  </a:cubicBezTo>
                  <a:lnTo>
                    <a:pt x="192552" y="108286"/>
                  </a:lnTo>
                  <a:cubicBezTo>
                    <a:pt x="192552" y="109427"/>
                    <a:pt x="191790" y="110188"/>
                    <a:pt x="190648" y="110188"/>
                  </a:cubicBezTo>
                  <a:cubicBezTo>
                    <a:pt x="190267" y="110188"/>
                    <a:pt x="189506" y="110188"/>
                    <a:pt x="189506" y="109807"/>
                  </a:cubicBezTo>
                  <a:lnTo>
                    <a:pt x="119470" y="43641"/>
                  </a:lnTo>
                  <a:lnTo>
                    <a:pt x="105387" y="86611"/>
                  </a:lnTo>
                  <a:cubicBezTo>
                    <a:pt x="105007" y="87372"/>
                    <a:pt x="103865" y="88132"/>
                    <a:pt x="103103" y="87752"/>
                  </a:cubicBezTo>
                  <a:cubicBezTo>
                    <a:pt x="102722" y="87752"/>
                    <a:pt x="102722" y="87752"/>
                    <a:pt x="102722" y="87372"/>
                  </a:cubicBezTo>
                  <a:lnTo>
                    <a:pt x="57808" y="52767"/>
                  </a:lnTo>
                  <a:lnTo>
                    <a:pt x="38015" y="123877"/>
                  </a:lnTo>
                  <a:cubicBezTo>
                    <a:pt x="36874" y="124257"/>
                    <a:pt x="36112" y="124638"/>
                    <a:pt x="35351" y="124638"/>
                  </a:cubicBezTo>
                  <a:lnTo>
                    <a:pt x="35351" y="124638"/>
                  </a:lnTo>
                  <a:close/>
                </a:path>
              </a:pathLst>
            </a:custGeom>
            <a:solidFill>
              <a:srgbClr val="FFD26C"/>
            </a:solidFill>
            <a:ln w="3803" cap="flat">
              <a:noFill/>
              <a:prstDash val="solid"/>
              <a:miter/>
            </a:ln>
          </p:spPr>
          <p:txBody>
            <a:bodyPr rtlCol="0" anchor="ctr"/>
            <a:lstStyle/>
            <a:p>
              <a:endParaRPr lang="fr-FR"/>
            </a:p>
          </p:txBody>
        </p:sp>
      </p:grpSp>
      <p:grpSp>
        <p:nvGrpSpPr>
          <p:cNvPr id="1963" name="Graphique 2">
            <a:extLst>
              <a:ext uri="{FF2B5EF4-FFF2-40B4-BE49-F238E27FC236}">
                <a16:creationId xmlns:a16="http://schemas.microsoft.com/office/drawing/2014/main" id="{AFE9A06C-6EF0-4E8E-1468-00A4433D2EA5}"/>
              </a:ext>
            </a:extLst>
          </p:cNvPr>
          <p:cNvGrpSpPr/>
          <p:nvPr/>
        </p:nvGrpSpPr>
        <p:grpSpPr>
          <a:xfrm>
            <a:off x="8348659" y="4064954"/>
            <a:ext cx="308244" cy="130041"/>
            <a:chOff x="8348659" y="4064954"/>
            <a:chExt cx="308244" cy="130041"/>
          </a:xfrm>
        </p:grpSpPr>
        <p:sp>
          <p:nvSpPr>
            <p:cNvPr id="1964" name="Forme libre 1963">
              <a:extLst>
                <a:ext uri="{FF2B5EF4-FFF2-40B4-BE49-F238E27FC236}">
                  <a16:creationId xmlns:a16="http://schemas.microsoft.com/office/drawing/2014/main" id="{23861399-320C-927B-CE73-D042E8E81334}"/>
                </a:ext>
              </a:extLst>
            </p:cNvPr>
            <p:cNvSpPr/>
            <p:nvPr/>
          </p:nvSpPr>
          <p:spPr>
            <a:xfrm>
              <a:off x="8368164" y="4086309"/>
              <a:ext cx="286828" cy="106397"/>
            </a:xfrm>
            <a:custGeom>
              <a:avLst/>
              <a:gdLst>
                <a:gd name="connsiteX0" fmla="*/ 15161 w 286828"/>
                <a:gd name="connsiteY0" fmla="*/ 942 h 106397"/>
                <a:gd name="connsiteX1" fmla="*/ 276748 w 286828"/>
                <a:gd name="connsiteY1" fmla="*/ 942 h 106397"/>
                <a:gd name="connsiteX2" fmla="*/ 289368 w 286828"/>
                <a:gd name="connsiteY2" fmla="*/ 13527 h 106397"/>
                <a:gd name="connsiteX3" fmla="*/ 289368 w 286828"/>
                <a:gd name="connsiteY3" fmla="*/ 94755 h 106397"/>
                <a:gd name="connsiteX4" fmla="*/ 276748 w 286828"/>
                <a:gd name="connsiteY4" fmla="*/ 107340 h 106397"/>
                <a:gd name="connsiteX5" fmla="*/ 15161 w 286828"/>
                <a:gd name="connsiteY5" fmla="*/ 107340 h 106397"/>
                <a:gd name="connsiteX6" fmla="*/ 2540 w 286828"/>
                <a:gd name="connsiteY6" fmla="*/ 94755 h 106397"/>
                <a:gd name="connsiteX7" fmla="*/ 2540 w 286828"/>
                <a:gd name="connsiteY7" fmla="*/ 13527 h 106397"/>
                <a:gd name="connsiteX8" fmla="*/ 15161 w 286828"/>
                <a:gd name="connsiteY8" fmla="*/ 942 h 10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828" h="106397">
                  <a:moveTo>
                    <a:pt x="15161" y="942"/>
                  </a:moveTo>
                  <a:lnTo>
                    <a:pt x="276748" y="942"/>
                  </a:lnTo>
                  <a:cubicBezTo>
                    <a:pt x="283632" y="942"/>
                    <a:pt x="289368" y="6662"/>
                    <a:pt x="289368" y="13527"/>
                  </a:cubicBezTo>
                  <a:lnTo>
                    <a:pt x="289368" y="94755"/>
                  </a:lnTo>
                  <a:cubicBezTo>
                    <a:pt x="289368" y="101620"/>
                    <a:pt x="283632" y="107340"/>
                    <a:pt x="276748" y="107340"/>
                  </a:cubicBezTo>
                  <a:lnTo>
                    <a:pt x="15161" y="107340"/>
                  </a:lnTo>
                  <a:cubicBezTo>
                    <a:pt x="8277" y="107340"/>
                    <a:pt x="2540" y="101620"/>
                    <a:pt x="2540" y="94755"/>
                  </a:cubicBezTo>
                  <a:lnTo>
                    <a:pt x="2540" y="13527"/>
                  </a:lnTo>
                  <a:cubicBezTo>
                    <a:pt x="2540" y="6662"/>
                    <a:pt x="8277" y="942"/>
                    <a:pt x="15161" y="942"/>
                  </a:cubicBezTo>
                  <a:close/>
                </a:path>
              </a:pathLst>
            </a:custGeom>
            <a:solidFill>
              <a:srgbClr val="000000"/>
            </a:solidFill>
            <a:ln w="3817" cap="flat">
              <a:noFill/>
              <a:prstDash val="solid"/>
              <a:miter/>
            </a:ln>
          </p:spPr>
          <p:txBody>
            <a:bodyPr rtlCol="0" anchor="ctr"/>
            <a:lstStyle/>
            <a:p>
              <a:endParaRPr lang="fr-FR"/>
            </a:p>
          </p:txBody>
        </p:sp>
        <p:sp>
          <p:nvSpPr>
            <p:cNvPr id="1965" name="Forme libre 1964">
              <a:extLst>
                <a:ext uri="{FF2B5EF4-FFF2-40B4-BE49-F238E27FC236}">
                  <a16:creationId xmlns:a16="http://schemas.microsoft.com/office/drawing/2014/main" id="{F998B0E6-21F0-01E3-C272-192F12974E9D}"/>
                </a:ext>
              </a:extLst>
            </p:cNvPr>
            <p:cNvSpPr/>
            <p:nvPr/>
          </p:nvSpPr>
          <p:spPr>
            <a:xfrm>
              <a:off x="8366251" y="4084784"/>
              <a:ext cx="290652" cy="110211"/>
            </a:xfrm>
            <a:custGeom>
              <a:avLst/>
              <a:gdLst>
                <a:gd name="connsiteX0" fmla="*/ 278660 w 290652"/>
                <a:gd name="connsiteY0" fmla="*/ 111153 h 110211"/>
                <a:gd name="connsiteX1" fmla="*/ 17073 w 290652"/>
                <a:gd name="connsiteY1" fmla="*/ 111153 h 110211"/>
                <a:gd name="connsiteX2" fmla="*/ 2540 w 290652"/>
                <a:gd name="connsiteY2" fmla="*/ 96662 h 110211"/>
                <a:gd name="connsiteX3" fmla="*/ 2540 w 290652"/>
                <a:gd name="connsiteY3" fmla="*/ 15434 h 110211"/>
                <a:gd name="connsiteX4" fmla="*/ 17073 w 290652"/>
                <a:gd name="connsiteY4" fmla="*/ 942 h 110211"/>
                <a:gd name="connsiteX5" fmla="*/ 278660 w 290652"/>
                <a:gd name="connsiteY5" fmla="*/ 942 h 110211"/>
                <a:gd name="connsiteX6" fmla="*/ 293193 w 290652"/>
                <a:gd name="connsiteY6" fmla="*/ 15434 h 110211"/>
                <a:gd name="connsiteX7" fmla="*/ 293193 w 290652"/>
                <a:gd name="connsiteY7" fmla="*/ 96662 h 110211"/>
                <a:gd name="connsiteX8" fmla="*/ 278660 w 290652"/>
                <a:gd name="connsiteY8" fmla="*/ 111153 h 110211"/>
                <a:gd name="connsiteX9" fmla="*/ 278660 w 290652"/>
                <a:gd name="connsiteY9" fmla="*/ 111153 h 110211"/>
                <a:gd name="connsiteX10" fmla="*/ 17073 w 290652"/>
                <a:gd name="connsiteY10" fmla="*/ 4374 h 110211"/>
                <a:gd name="connsiteX11" fmla="*/ 5982 w 290652"/>
                <a:gd name="connsiteY11" fmla="*/ 15434 h 110211"/>
                <a:gd name="connsiteX12" fmla="*/ 5982 w 290652"/>
                <a:gd name="connsiteY12" fmla="*/ 96662 h 110211"/>
                <a:gd name="connsiteX13" fmla="*/ 17073 w 290652"/>
                <a:gd name="connsiteY13" fmla="*/ 107721 h 110211"/>
                <a:gd name="connsiteX14" fmla="*/ 278660 w 290652"/>
                <a:gd name="connsiteY14" fmla="*/ 107721 h 110211"/>
                <a:gd name="connsiteX15" fmla="*/ 289751 w 290652"/>
                <a:gd name="connsiteY15" fmla="*/ 96662 h 110211"/>
                <a:gd name="connsiteX16" fmla="*/ 289751 w 290652"/>
                <a:gd name="connsiteY16" fmla="*/ 15434 h 110211"/>
                <a:gd name="connsiteX17" fmla="*/ 278660 w 290652"/>
                <a:gd name="connsiteY17" fmla="*/ 4374 h 110211"/>
                <a:gd name="connsiteX18" fmla="*/ 17073 w 290652"/>
                <a:gd name="connsiteY18" fmla="*/ 4374 h 11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652" h="110211">
                  <a:moveTo>
                    <a:pt x="278660" y="111153"/>
                  </a:moveTo>
                  <a:lnTo>
                    <a:pt x="17073" y="111153"/>
                  </a:lnTo>
                  <a:cubicBezTo>
                    <a:pt x="9042" y="111153"/>
                    <a:pt x="2540" y="104670"/>
                    <a:pt x="2540" y="96662"/>
                  </a:cubicBezTo>
                  <a:lnTo>
                    <a:pt x="2540" y="15434"/>
                  </a:lnTo>
                  <a:cubicBezTo>
                    <a:pt x="2540" y="7425"/>
                    <a:pt x="9042" y="942"/>
                    <a:pt x="17073" y="942"/>
                  </a:cubicBezTo>
                  <a:lnTo>
                    <a:pt x="278660" y="942"/>
                  </a:lnTo>
                  <a:cubicBezTo>
                    <a:pt x="286692" y="942"/>
                    <a:pt x="293193" y="7425"/>
                    <a:pt x="293193" y="15434"/>
                  </a:cubicBezTo>
                  <a:lnTo>
                    <a:pt x="293193" y="96662"/>
                  </a:lnTo>
                  <a:cubicBezTo>
                    <a:pt x="293193" y="104670"/>
                    <a:pt x="286692" y="111153"/>
                    <a:pt x="278660" y="111153"/>
                  </a:cubicBezTo>
                  <a:lnTo>
                    <a:pt x="278660" y="111153"/>
                  </a:lnTo>
                  <a:close/>
                  <a:moveTo>
                    <a:pt x="17073" y="4374"/>
                  </a:moveTo>
                  <a:cubicBezTo>
                    <a:pt x="10954" y="4374"/>
                    <a:pt x="5982" y="9332"/>
                    <a:pt x="5982" y="15434"/>
                  </a:cubicBezTo>
                  <a:lnTo>
                    <a:pt x="5982" y="96662"/>
                  </a:lnTo>
                  <a:cubicBezTo>
                    <a:pt x="5982" y="102764"/>
                    <a:pt x="10954" y="107721"/>
                    <a:pt x="17073" y="107721"/>
                  </a:cubicBezTo>
                  <a:lnTo>
                    <a:pt x="278660" y="107721"/>
                  </a:lnTo>
                  <a:cubicBezTo>
                    <a:pt x="284779" y="107721"/>
                    <a:pt x="289751" y="102764"/>
                    <a:pt x="289751" y="96662"/>
                  </a:cubicBezTo>
                  <a:lnTo>
                    <a:pt x="289751" y="15434"/>
                  </a:lnTo>
                  <a:cubicBezTo>
                    <a:pt x="289751" y="9332"/>
                    <a:pt x="284779" y="4374"/>
                    <a:pt x="278660" y="4374"/>
                  </a:cubicBezTo>
                  <a:lnTo>
                    <a:pt x="17073" y="4374"/>
                  </a:lnTo>
                  <a:close/>
                </a:path>
              </a:pathLst>
            </a:custGeom>
            <a:solidFill>
              <a:srgbClr val="000000"/>
            </a:solidFill>
            <a:ln w="3817" cap="flat">
              <a:noFill/>
              <a:prstDash val="solid"/>
              <a:miter/>
            </a:ln>
          </p:spPr>
          <p:txBody>
            <a:bodyPr rtlCol="0" anchor="ctr"/>
            <a:lstStyle/>
            <a:p>
              <a:endParaRPr lang="fr-FR"/>
            </a:p>
          </p:txBody>
        </p:sp>
        <p:sp>
          <p:nvSpPr>
            <p:cNvPr id="1966" name="Forme libre 1965">
              <a:extLst>
                <a:ext uri="{FF2B5EF4-FFF2-40B4-BE49-F238E27FC236}">
                  <a16:creationId xmlns:a16="http://schemas.microsoft.com/office/drawing/2014/main" id="{FC8F1C57-95C8-8A01-EE54-540996C18A62}"/>
                </a:ext>
              </a:extLst>
            </p:cNvPr>
            <p:cNvSpPr/>
            <p:nvPr/>
          </p:nvSpPr>
          <p:spPr>
            <a:xfrm>
              <a:off x="8350572" y="4069149"/>
              <a:ext cx="286828" cy="106397"/>
            </a:xfrm>
            <a:custGeom>
              <a:avLst/>
              <a:gdLst>
                <a:gd name="connsiteX0" fmla="*/ 15156 w 286828"/>
                <a:gd name="connsiteY0" fmla="*/ 938 h 106397"/>
                <a:gd name="connsiteX1" fmla="*/ 276744 w 286828"/>
                <a:gd name="connsiteY1" fmla="*/ 938 h 106397"/>
                <a:gd name="connsiteX2" fmla="*/ 289364 w 286828"/>
                <a:gd name="connsiteY2" fmla="*/ 13522 h 106397"/>
                <a:gd name="connsiteX3" fmla="*/ 289364 w 286828"/>
                <a:gd name="connsiteY3" fmla="*/ 94750 h 106397"/>
                <a:gd name="connsiteX4" fmla="*/ 276744 w 286828"/>
                <a:gd name="connsiteY4" fmla="*/ 107335 h 106397"/>
                <a:gd name="connsiteX5" fmla="*/ 15156 w 286828"/>
                <a:gd name="connsiteY5" fmla="*/ 107335 h 106397"/>
                <a:gd name="connsiteX6" fmla="*/ 2535 w 286828"/>
                <a:gd name="connsiteY6" fmla="*/ 94750 h 106397"/>
                <a:gd name="connsiteX7" fmla="*/ 2535 w 286828"/>
                <a:gd name="connsiteY7" fmla="*/ 13522 h 106397"/>
                <a:gd name="connsiteX8" fmla="*/ 15156 w 286828"/>
                <a:gd name="connsiteY8" fmla="*/ 938 h 10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6828" h="106397">
                  <a:moveTo>
                    <a:pt x="15156" y="938"/>
                  </a:moveTo>
                  <a:lnTo>
                    <a:pt x="276744" y="938"/>
                  </a:lnTo>
                  <a:cubicBezTo>
                    <a:pt x="283627" y="938"/>
                    <a:pt x="289364" y="6658"/>
                    <a:pt x="289364" y="13522"/>
                  </a:cubicBezTo>
                  <a:lnTo>
                    <a:pt x="289364" y="94750"/>
                  </a:lnTo>
                  <a:cubicBezTo>
                    <a:pt x="289364" y="101615"/>
                    <a:pt x="283627" y="107335"/>
                    <a:pt x="276744" y="107335"/>
                  </a:cubicBezTo>
                  <a:lnTo>
                    <a:pt x="15156" y="107335"/>
                  </a:lnTo>
                  <a:cubicBezTo>
                    <a:pt x="8272" y="107335"/>
                    <a:pt x="2535" y="101615"/>
                    <a:pt x="2535" y="94750"/>
                  </a:cubicBezTo>
                  <a:lnTo>
                    <a:pt x="2535" y="13522"/>
                  </a:lnTo>
                  <a:cubicBezTo>
                    <a:pt x="2535" y="6658"/>
                    <a:pt x="8272" y="938"/>
                    <a:pt x="15156" y="938"/>
                  </a:cubicBezTo>
                  <a:close/>
                </a:path>
              </a:pathLst>
            </a:custGeom>
            <a:solidFill>
              <a:srgbClr val="FFFFFF"/>
            </a:solidFill>
            <a:ln w="3817" cap="flat">
              <a:noFill/>
              <a:prstDash val="solid"/>
              <a:miter/>
            </a:ln>
          </p:spPr>
          <p:txBody>
            <a:bodyPr rtlCol="0" anchor="ctr"/>
            <a:lstStyle/>
            <a:p>
              <a:endParaRPr lang="fr-FR"/>
            </a:p>
          </p:txBody>
        </p:sp>
        <p:sp>
          <p:nvSpPr>
            <p:cNvPr id="1967" name="Forme libre 1966">
              <a:extLst>
                <a:ext uri="{FF2B5EF4-FFF2-40B4-BE49-F238E27FC236}">
                  <a16:creationId xmlns:a16="http://schemas.microsoft.com/office/drawing/2014/main" id="{1BBE931A-D80B-47A3-6816-B3D124716F89}"/>
                </a:ext>
              </a:extLst>
            </p:cNvPr>
            <p:cNvSpPr/>
            <p:nvPr/>
          </p:nvSpPr>
          <p:spPr>
            <a:xfrm>
              <a:off x="8348659" y="4067242"/>
              <a:ext cx="290652" cy="110211"/>
            </a:xfrm>
            <a:custGeom>
              <a:avLst/>
              <a:gdLst>
                <a:gd name="connsiteX0" fmla="*/ 278656 w 290652"/>
                <a:gd name="connsiteY0" fmla="*/ 111149 h 110211"/>
                <a:gd name="connsiteX1" fmla="*/ 17068 w 290652"/>
                <a:gd name="connsiteY1" fmla="*/ 111149 h 110211"/>
                <a:gd name="connsiteX2" fmla="*/ 2535 w 290652"/>
                <a:gd name="connsiteY2" fmla="*/ 96657 h 110211"/>
                <a:gd name="connsiteX3" fmla="*/ 2535 w 290652"/>
                <a:gd name="connsiteY3" fmla="*/ 15429 h 110211"/>
                <a:gd name="connsiteX4" fmla="*/ 17068 w 290652"/>
                <a:gd name="connsiteY4" fmla="*/ 938 h 110211"/>
                <a:gd name="connsiteX5" fmla="*/ 278656 w 290652"/>
                <a:gd name="connsiteY5" fmla="*/ 938 h 110211"/>
                <a:gd name="connsiteX6" fmla="*/ 293188 w 290652"/>
                <a:gd name="connsiteY6" fmla="*/ 15429 h 110211"/>
                <a:gd name="connsiteX7" fmla="*/ 293188 w 290652"/>
                <a:gd name="connsiteY7" fmla="*/ 96657 h 110211"/>
                <a:gd name="connsiteX8" fmla="*/ 278656 w 290652"/>
                <a:gd name="connsiteY8" fmla="*/ 111149 h 110211"/>
                <a:gd name="connsiteX9" fmla="*/ 17068 w 290652"/>
                <a:gd name="connsiteY9" fmla="*/ 4370 h 110211"/>
                <a:gd name="connsiteX10" fmla="*/ 5978 w 290652"/>
                <a:gd name="connsiteY10" fmla="*/ 15429 h 110211"/>
                <a:gd name="connsiteX11" fmla="*/ 5978 w 290652"/>
                <a:gd name="connsiteY11" fmla="*/ 96657 h 110211"/>
                <a:gd name="connsiteX12" fmla="*/ 17068 w 290652"/>
                <a:gd name="connsiteY12" fmla="*/ 107717 h 110211"/>
                <a:gd name="connsiteX13" fmla="*/ 278656 w 290652"/>
                <a:gd name="connsiteY13" fmla="*/ 107717 h 110211"/>
                <a:gd name="connsiteX14" fmla="*/ 289746 w 290652"/>
                <a:gd name="connsiteY14" fmla="*/ 96657 h 110211"/>
                <a:gd name="connsiteX15" fmla="*/ 289746 w 290652"/>
                <a:gd name="connsiteY15" fmla="*/ 15429 h 110211"/>
                <a:gd name="connsiteX16" fmla="*/ 278656 w 290652"/>
                <a:gd name="connsiteY16" fmla="*/ 4370 h 110211"/>
                <a:gd name="connsiteX17" fmla="*/ 17068 w 290652"/>
                <a:gd name="connsiteY17" fmla="*/ 4370 h 11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652" h="110211">
                  <a:moveTo>
                    <a:pt x="278656" y="111149"/>
                  </a:moveTo>
                  <a:lnTo>
                    <a:pt x="17068" y="111149"/>
                  </a:lnTo>
                  <a:cubicBezTo>
                    <a:pt x="9037" y="111149"/>
                    <a:pt x="2535" y="104666"/>
                    <a:pt x="2535" y="96657"/>
                  </a:cubicBezTo>
                  <a:lnTo>
                    <a:pt x="2535" y="15429"/>
                  </a:lnTo>
                  <a:cubicBezTo>
                    <a:pt x="2535" y="7421"/>
                    <a:pt x="9037" y="938"/>
                    <a:pt x="17068" y="938"/>
                  </a:cubicBezTo>
                  <a:lnTo>
                    <a:pt x="278656" y="938"/>
                  </a:lnTo>
                  <a:cubicBezTo>
                    <a:pt x="286687" y="938"/>
                    <a:pt x="293188" y="7421"/>
                    <a:pt x="293188" y="15429"/>
                  </a:cubicBezTo>
                  <a:lnTo>
                    <a:pt x="293188" y="96657"/>
                  </a:lnTo>
                  <a:cubicBezTo>
                    <a:pt x="293188" y="104666"/>
                    <a:pt x="286687" y="111149"/>
                    <a:pt x="278656" y="111149"/>
                  </a:cubicBezTo>
                  <a:close/>
                  <a:moveTo>
                    <a:pt x="17068" y="4370"/>
                  </a:moveTo>
                  <a:cubicBezTo>
                    <a:pt x="10949" y="4370"/>
                    <a:pt x="5978" y="9327"/>
                    <a:pt x="5978" y="15429"/>
                  </a:cubicBezTo>
                  <a:lnTo>
                    <a:pt x="5978" y="96657"/>
                  </a:lnTo>
                  <a:cubicBezTo>
                    <a:pt x="5978" y="102759"/>
                    <a:pt x="10949" y="107717"/>
                    <a:pt x="17068" y="107717"/>
                  </a:cubicBezTo>
                  <a:lnTo>
                    <a:pt x="278656" y="107717"/>
                  </a:lnTo>
                  <a:cubicBezTo>
                    <a:pt x="284775" y="107717"/>
                    <a:pt x="289746" y="102759"/>
                    <a:pt x="289746" y="96657"/>
                  </a:cubicBezTo>
                  <a:lnTo>
                    <a:pt x="289746" y="15429"/>
                  </a:lnTo>
                  <a:cubicBezTo>
                    <a:pt x="289746" y="9327"/>
                    <a:pt x="284775" y="4370"/>
                    <a:pt x="278656" y="4370"/>
                  </a:cubicBezTo>
                  <a:lnTo>
                    <a:pt x="17068" y="4370"/>
                  </a:lnTo>
                  <a:close/>
                </a:path>
              </a:pathLst>
            </a:custGeom>
            <a:solidFill>
              <a:srgbClr val="000000"/>
            </a:solidFill>
            <a:ln w="3817" cap="flat">
              <a:noFill/>
              <a:prstDash val="solid"/>
              <a:miter/>
            </a:ln>
          </p:spPr>
          <p:txBody>
            <a:bodyPr rtlCol="0" anchor="ctr"/>
            <a:lstStyle/>
            <a:p>
              <a:endParaRPr lang="fr-FR"/>
            </a:p>
          </p:txBody>
        </p:sp>
        <p:sp>
          <p:nvSpPr>
            <p:cNvPr id="1968" name="Forme libre 1967">
              <a:extLst>
                <a:ext uri="{FF2B5EF4-FFF2-40B4-BE49-F238E27FC236}">
                  <a16:creationId xmlns:a16="http://schemas.microsoft.com/office/drawing/2014/main" id="{97149CC7-2053-0702-24DA-1879A1725200}"/>
                </a:ext>
              </a:extLst>
            </p:cNvPr>
            <p:cNvSpPr/>
            <p:nvPr/>
          </p:nvSpPr>
          <p:spPr>
            <a:xfrm>
              <a:off x="8546380" y="4064954"/>
              <a:ext cx="70368" cy="70169"/>
            </a:xfrm>
            <a:custGeom>
              <a:avLst/>
              <a:gdLst>
                <a:gd name="connsiteX0" fmla="*/ 72927 w 70368"/>
                <a:gd name="connsiteY0" fmla="*/ 36016 h 70169"/>
                <a:gd name="connsiteX1" fmla="*/ 37743 w 70368"/>
                <a:gd name="connsiteY1" fmla="*/ 71101 h 70169"/>
                <a:gd name="connsiteX2" fmla="*/ 2559 w 70368"/>
                <a:gd name="connsiteY2" fmla="*/ 36016 h 70169"/>
                <a:gd name="connsiteX3" fmla="*/ 37743 w 70368"/>
                <a:gd name="connsiteY3" fmla="*/ 932 h 70169"/>
                <a:gd name="connsiteX4" fmla="*/ 72927 w 70368"/>
                <a:gd name="connsiteY4" fmla="*/ 36016 h 70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368" h="70169">
                  <a:moveTo>
                    <a:pt x="72927" y="36016"/>
                  </a:moveTo>
                  <a:cubicBezTo>
                    <a:pt x="72927" y="55393"/>
                    <a:pt x="57174" y="71101"/>
                    <a:pt x="37743" y="71101"/>
                  </a:cubicBezTo>
                  <a:cubicBezTo>
                    <a:pt x="18311" y="71101"/>
                    <a:pt x="2559" y="55393"/>
                    <a:pt x="2559" y="36016"/>
                  </a:cubicBezTo>
                  <a:cubicBezTo>
                    <a:pt x="2559" y="16640"/>
                    <a:pt x="18311" y="932"/>
                    <a:pt x="37743" y="932"/>
                  </a:cubicBezTo>
                  <a:cubicBezTo>
                    <a:pt x="57175" y="932"/>
                    <a:pt x="72927" y="16639"/>
                    <a:pt x="72927" y="36016"/>
                  </a:cubicBezTo>
                  <a:close/>
                </a:path>
              </a:pathLst>
            </a:custGeom>
            <a:solidFill>
              <a:srgbClr val="FFD26C"/>
            </a:solidFill>
            <a:ln w="3817" cap="flat">
              <a:noFill/>
              <a:prstDash val="solid"/>
              <a:miter/>
            </a:ln>
          </p:spPr>
          <p:txBody>
            <a:bodyPr rtlCol="0" anchor="ctr"/>
            <a:lstStyle/>
            <a:p>
              <a:endParaRPr lang="fr-FR"/>
            </a:p>
          </p:txBody>
        </p:sp>
        <p:sp>
          <p:nvSpPr>
            <p:cNvPr id="1969" name="Forme libre 1968">
              <a:extLst>
                <a:ext uri="{FF2B5EF4-FFF2-40B4-BE49-F238E27FC236}">
                  <a16:creationId xmlns:a16="http://schemas.microsoft.com/office/drawing/2014/main" id="{CF741316-50A6-BB07-1CC9-DAC54DC87FAA}"/>
                </a:ext>
              </a:extLst>
            </p:cNvPr>
            <p:cNvSpPr/>
            <p:nvPr/>
          </p:nvSpPr>
          <p:spPr>
            <a:xfrm>
              <a:off x="8562060" y="4080208"/>
              <a:ext cx="39008" cy="38897"/>
            </a:xfrm>
            <a:custGeom>
              <a:avLst/>
              <a:gdLst>
                <a:gd name="connsiteX0" fmla="*/ 22063 w 39008"/>
                <a:gd name="connsiteY0" fmla="*/ 39830 h 38897"/>
                <a:gd name="connsiteX1" fmla="*/ 2559 w 39008"/>
                <a:gd name="connsiteY1" fmla="*/ 20381 h 38897"/>
                <a:gd name="connsiteX2" fmla="*/ 22063 w 39008"/>
                <a:gd name="connsiteY2" fmla="*/ 932 h 38897"/>
                <a:gd name="connsiteX3" fmla="*/ 41567 w 39008"/>
                <a:gd name="connsiteY3" fmla="*/ 20381 h 38897"/>
                <a:gd name="connsiteX4" fmla="*/ 22063 w 39008"/>
                <a:gd name="connsiteY4" fmla="*/ 39830 h 38897"/>
                <a:gd name="connsiteX5" fmla="*/ 22063 w 39008"/>
                <a:gd name="connsiteY5" fmla="*/ 39830 h 38897"/>
                <a:gd name="connsiteX6" fmla="*/ 22063 w 39008"/>
                <a:gd name="connsiteY6" fmla="*/ 5126 h 38897"/>
                <a:gd name="connsiteX7" fmla="*/ 6383 w 39008"/>
                <a:gd name="connsiteY7" fmla="*/ 20762 h 38897"/>
                <a:gd name="connsiteX8" fmla="*/ 22063 w 39008"/>
                <a:gd name="connsiteY8" fmla="*/ 36397 h 38897"/>
                <a:gd name="connsiteX9" fmla="*/ 37743 w 39008"/>
                <a:gd name="connsiteY9" fmla="*/ 20762 h 38897"/>
                <a:gd name="connsiteX10" fmla="*/ 22063 w 39008"/>
                <a:gd name="connsiteY10" fmla="*/ 5126 h 38897"/>
                <a:gd name="connsiteX11" fmla="*/ 22063 w 39008"/>
                <a:gd name="connsiteY11" fmla="*/ 5126 h 38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08" h="38897">
                  <a:moveTo>
                    <a:pt x="22063" y="39830"/>
                  </a:moveTo>
                  <a:cubicBezTo>
                    <a:pt x="11354" y="39830"/>
                    <a:pt x="2559" y="31058"/>
                    <a:pt x="2559" y="20381"/>
                  </a:cubicBezTo>
                  <a:cubicBezTo>
                    <a:pt x="2559" y="9703"/>
                    <a:pt x="11354" y="932"/>
                    <a:pt x="22063" y="932"/>
                  </a:cubicBezTo>
                  <a:cubicBezTo>
                    <a:pt x="32771" y="932"/>
                    <a:pt x="41567" y="9703"/>
                    <a:pt x="41567" y="20381"/>
                  </a:cubicBezTo>
                  <a:cubicBezTo>
                    <a:pt x="41567" y="31058"/>
                    <a:pt x="32771" y="39830"/>
                    <a:pt x="22063" y="39830"/>
                  </a:cubicBezTo>
                  <a:lnTo>
                    <a:pt x="22063" y="39830"/>
                  </a:lnTo>
                  <a:close/>
                  <a:moveTo>
                    <a:pt x="22063" y="5126"/>
                  </a:moveTo>
                  <a:cubicBezTo>
                    <a:pt x="13267" y="5126"/>
                    <a:pt x="6383" y="11991"/>
                    <a:pt x="6383" y="20762"/>
                  </a:cubicBezTo>
                  <a:cubicBezTo>
                    <a:pt x="6383" y="29533"/>
                    <a:pt x="13267" y="36397"/>
                    <a:pt x="22063" y="36397"/>
                  </a:cubicBezTo>
                  <a:cubicBezTo>
                    <a:pt x="30859" y="36397"/>
                    <a:pt x="37743" y="29533"/>
                    <a:pt x="37743" y="20762"/>
                  </a:cubicBezTo>
                  <a:cubicBezTo>
                    <a:pt x="37743" y="11991"/>
                    <a:pt x="30859" y="5126"/>
                    <a:pt x="22063" y="5126"/>
                  </a:cubicBezTo>
                  <a:lnTo>
                    <a:pt x="22063" y="5126"/>
                  </a:lnTo>
                  <a:close/>
                </a:path>
              </a:pathLst>
            </a:custGeom>
            <a:solidFill>
              <a:srgbClr val="000000"/>
            </a:solidFill>
            <a:ln w="3817" cap="flat">
              <a:noFill/>
              <a:prstDash val="solid"/>
              <a:miter/>
            </a:ln>
          </p:spPr>
          <p:txBody>
            <a:bodyPr rtlCol="0" anchor="ctr"/>
            <a:lstStyle/>
            <a:p>
              <a:endParaRPr lang="fr-FR"/>
            </a:p>
          </p:txBody>
        </p:sp>
        <p:sp>
          <p:nvSpPr>
            <p:cNvPr id="1970" name="Forme libre 1969">
              <a:extLst>
                <a:ext uri="{FF2B5EF4-FFF2-40B4-BE49-F238E27FC236}">
                  <a16:creationId xmlns:a16="http://schemas.microsoft.com/office/drawing/2014/main" id="{667AB4D7-9B45-D773-DD7A-C5547A1353C0}"/>
                </a:ext>
              </a:extLst>
            </p:cNvPr>
            <p:cNvSpPr/>
            <p:nvPr/>
          </p:nvSpPr>
          <p:spPr>
            <a:xfrm>
              <a:off x="8549439" y="4117199"/>
              <a:ext cx="63484" cy="43855"/>
            </a:xfrm>
            <a:custGeom>
              <a:avLst/>
              <a:gdLst>
                <a:gd name="connsiteX0" fmla="*/ 33153 w 63484"/>
                <a:gd name="connsiteY0" fmla="*/ 942 h 43855"/>
                <a:gd name="connsiteX1" fmla="*/ 36213 w 63484"/>
                <a:gd name="connsiteY1" fmla="*/ 942 h 43855"/>
                <a:gd name="connsiteX2" fmla="*/ 66043 w 63484"/>
                <a:gd name="connsiteY2" fmla="*/ 30688 h 43855"/>
                <a:gd name="connsiteX3" fmla="*/ 66043 w 63484"/>
                <a:gd name="connsiteY3" fmla="*/ 32976 h 43855"/>
                <a:gd name="connsiteX4" fmla="*/ 54188 w 63484"/>
                <a:gd name="connsiteY4" fmla="*/ 44798 h 43855"/>
                <a:gd name="connsiteX5" fmla="*/ 14414 w 63484"/>
                <a:gd name="connsiteY5" fmla="*/ 44798 h 43855"/>
                <a:gd name="connsiteX6" fmla="*/ 2558 w 63484"/>
                <a:gd name="connsiteY6" fmla="*/ 32976 h 43855"/>
                <a:gd name="connsiteX7" fmla="*/ 2558 w 63484"/>
                <a:gd name="connsiteY7" fmla="*/ 31069 h 43855"/>
                <a:gd name="connsiteX8" fmla="*/ 33153 w 63484"/>
                <a:gd name="connsiteY8" fmla="*/ 942 h 43855"/>
                <a:gd name="connsiteX9" fmla="*/ 33153 w 63484"/>
                <a:gd name="connsiteY9" fmla="*/ 942 h 4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4" h="43855">
                  <a:moveTo>
                    <a:pt x="33153" y="942"/>
                  </a:moveTo>
                  <a:lnTo>
                    <a:pt x="36213" y="942"/>
                  </a:lnTo>
                  <a:cubicBezTo>
                    <a:pt x="52658" y="942"/>
                    <a:pt x="66043" y="14289"/>
                    <a:pt x="66043" y="30688"/>
                  </a:cubicBezTo>
                  <a:lnTo>
                    <a:pt x="66043" y="32976"/>
                  </a:lnTo>
                  <a:cubicBezTo>
                    <a:pt x="66043" y="39459"/>
                    <a:pt x="60689" y="44798"/>
                    <a:pt x="54188" y="44798"/>
                  </a:cubicBezTo>
                  <a:lnTo>
                    <a:pt x="14414" y="44798"/>
                  </a:lnTo>
                  <a:cubicBezTo>
                    <a:pt x="7913" y="44798"/>
                    <a:pt x="2558" y="39459"/>
                    <a:pt x="2558" y="32976"/>
                  </a:cubicBezTo>
                  <a:lnTo>
                    <a:pt x="2558" y="31069"/>
                  </a:lnTo>
                  <a:cubicBezTo>
                    <a:pt x="2941" y="14671"/>
                    <a:pt x="16326" y="942"/>
                    <a:pt x="33153" y="942"/>
                  </a:cubicBezTo>
                  <a:lnTo>
                    <a:pt x="33153" y="942"/>
                  </a:lnTo>
                  <a:close/>
                </a:path>
              </a:pathLst>
            </a:custGeom>
            <a:solidFill>
              <a:srgbClr val="FFD26C"/>
            </a:solidFill>
            <a:ln w="3817" cap="flat">
              <a:noFill/>
              <a:prstDash val="solid"/>
              <a:miter/>
            </a:ln>
          </p:spPr>
          <p:txBody>
            <a:bodyPr rtlCol="0" anchor="ctr"/>
            <a:lstStyle/>
            <a:p>
              <a:endParaRPr lang="fr-FR"/>
            </a:p>
          </p:txBody>
        </p:sp>
        <p:sp>
          <p:nvSpPr>
            <p:cNvPr id="1971" name="Forme libre 1970">
              <a:extLst>
                <a:ext uri="{FF2B5EF4-FFF2-40B4-BE49-F238E27FC236}">
                  <a16:creationId xmlns:a16="http://schemas.microsoft.com/office/drawing/2014/main" id="{4146933C-35F8-9224-0A77-830CF49B6813}"/>
                </a:ext>
              </a:extLst>
            </p:cNvPr>
            <p:cNvSpPr/>
            <p:nvPr/>
          </p:nvSpPr>
          <p:spPr>
            <a:xfrm>
              <a:off x="8384226" y="4111479"/>
              <a:ext cx="230609" cy="51482"/>
            </a:xfrm>
            <a:custGeom>
              <a:avLst/>
              <a:gdLst>
                <a:gd name="connsiteX0" fmla="*/ 219761 w 230609"/>
                <a:gd name="connsiteY0" fmla="*/ 52424 h 51482"/>
                <a:gd name="connsiteX1" fmla="*/ 179988 w 230609"/>
                <a:gd name="connsiteY1" fmla="*/ 52424 h 51482"/>
                <a:gd name="connsiteX2" fmla="*/ 166603 w 230609"/>
                <a:gd name="connsiteY2" fmla="*/ 39077 h 51482"/>
                <a:gd name="connsiteX3" fmla="*/ 166603 w 230609"/>
                <a:gd name="connsiteY3" fmla="*/ 36789 h 51482"/>
                <a:gd name="connsiteX4" fmla="*/ 198345 w 230609"/>
                <a:gd name="connsiteY4" fmla="*/ 5137 h 51482"/>
                <a:gd name="connsiteX5" fmla="*/ 201405 w 230609"/>
                <a:gd name="connsiteY5" fmla="*/ 5137 h 51482"/>
                <a:gd name="connsiteX6" fmla="*/ 233147 w 230609"/>
                <a:gd name="connsiteY6" fmla="*/ 36789 h 51482"/>
                <a:gd name="connsiteX7" fmla="*/ 233147 w 230609"/>
                <a:gd name="connsiteY7" fmla="*/ 39077 h 51482"/>
                <a:gd name="connsiteX8" fmla="*/ 219761 w 230609"/>
                <a:gd name="connsiteY8" fmla="*/ 52424 h 51482"/>
                <a:gd name="connsiteX9" fmla="*/ 198345 w 230609"/>
                <a:gd name="connsiteY9" fmla="*/ 8569 h 51482"/>
                <a:gd name="connsiteX10" fmla="*/ 170044 w 230609"/>
                <a:gd name="connsiteY10" fmla="*/ 36789 h 51482"/>
                <a:gd name="connsiteX11" fmla="*/ 170044 w 230609"/>
                <a:gd name="connsiteY11" fmla="*/ 39077 h 51482"/>
                <a:gd name="connsiteX12" fmla="*/ 179988 w 230609"/>
                <a:gd name="connsiteY12" fmla="*/ 48992 h 51482"/>
                <a:gd name="connsiteX13" fmla="*/ 219761 w 230609"/>
                <a:gd name="connsiteY13" fmla="*/ 48992 h 51482"/>
                <a:gd name="connsiteX14" fmla="*/ 229705 w 230609"/>
                <a:gd name="connsiteY14" fmla="*/ 39077 h 51482"/>
                <a:gd name="connsiteX15" fmla="*/ 229705 w 230609"/>
                <a:gd name="connsiteY15" fmla="*/ 36789 h 51482"/>
                <a:gd name="connsiteX16" fmla="*/ 201405 w 230609"/>
                <a:gd name="connsiteY16" fmla="*/ 8569 h 51482"/>
                <a:gd name="connsiteX17" fmla="*/ 198345 w 230609"/>
                <a:gd name="connsiteY17" fmla="*/ 8569 h 51482"/>
                <a:gd name="connsiteX18" fmla="*/ 140979 w 230609"/>
                <a:gd name="connsiteY18" fmla="*/ 4755 h 51482"/>
                <a:gd name="connsiteX19" fmla="*/ 4449 w 230609"/>
                <a:gd name="connsiteY19" fmla="*/ 4755 h 51482"/>
                <a:gd name="connsiteX20" fmla="*/ 2537 w 230609"/>
                <a:gd name="connsiteY20" fmla="*/ 2848 h 51482"/>
                <a:gd name="connsiteX21" fmla="*/ 4449 w 230609"/>
                <a:gd name="connsiteY21" fmla="*/ 942 h 51482"/>
                <a:gd name="connsiteX22" fmla="*/ 140979 w 230609"/>
                <a:gd name="connsiteY22" fmla="*/ 942 h 51482"/>
                <a:gd name="connsiteX23" fmla="*/ 142891 w 230609"/>
                <a:gd name="connsiteY23" fmla="*/ 2848 h 51482"/>
                <a:gd name="connsiteX24" fmla="*/ 140979 w 230609"/>
                <a:gd name="connsiteY24" fmla="*/ 4755 h 51482"/>
                <a:gd name="connsiteX25" fmla="*/ 140979 w 230609"/>
                <a:gd name="connsiteY25" fmla="*/ 4755 h 51482"/>
                <a:gd name="connsiteX26" fmla="*/ 140979 w 230609"/>
                <a:gd name="connsiteY26" fmla="*/ 30687 h 51482"/>
                <a:gd name="connsiteX27" fmla="*/ 48812 w 230609"/>
                <a:gd name="connsiteY27" fmla="*/ 30687 h 51482"/>
                <a:gd name="connsiteX28" fmla="*/ 46900 w 230609"/>
                <a:gd name="connsiteY28" fmla="*/ 28781 h 51482"/>
                <a:gd name="connsiteX29" fmla="*/ 48812 w 230609"/>
                <a:gd name="connsiteY29" fmla="*/ 26874 h 51482"/>
                <a:gd name="connsiteX30" fmla="*/ 140979 w 230609"/>
                <a:gd name="connsiteY30" fmla="*/ 26874 h 51482"/>
                <a:gd name="connsiteX31" fmla="*/ 142891 w 230609"/>
                <a:gd name="connsiteY31" fmla="*/ 28781 h 51482"/>
                <a:gd name="connsiteX32" fmla="*/ 140979 w 230609"/>
                <a:gd name="connsiteY32" fmla="*/ 30687 h 51482"/>
                <a:gd name="connsiteX33" fmla="*/ 140979 w 230609"/>
                <a:gd name="connsiteY33" fmla="*/ 30687 h 5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0609" h="51482">
                  <a:moveTo>
                    <a:pt x="219761" y="52424"/>
                  </a:moveTo>
                  <a:lnTo>
                    <a:pt x="179988" y="52424"/>
                  </a:lnTo>
                  <a:cubicBezTo>
                    <a:pt x="172339" y="52424"/>
                    <a:pt x="166603" y="46323"/>
                    <a:pt x="166603" y="39077"/>
                  </a:cubicBezTo>
                  <a:lnTo>
                    <a:pt x="166603" y="36789"/>
                  </a:lnTo>
                  <a:cubicBezTo>
                    <a:pt x="166603" y="19247"/>
                    <a:pt x="180753" y="5137"/>
                    <a:pt x="198345" y="5137"/>
                  </a:cubicBezTo>
                  <a:lnTo>
                    <a:pt x="201405" y="5137"/>
                  </a:lnTo>
                  <a:cubicBezTo>
                    <a:pt x="218997" y="5137"/>
                    <a:pt x="233147" y="19247"/>
                    <a:pt x="233147" y="36789"/>
                  </a:cubicBezTo>
                  <a:lnTo>
                    <a:pt x="233147" y="39077"/>
                  </a:lnTo>
                  <a:cubicBezTo>
                    <a:pt x="233147" y="46323"/>
                    <a:pt x="227410" y="52424"/>
                    <a:pt x="219761" y="52424"/>
                  </a:cubicBezTo>
                  <a:close/>
                  <a:moveTo>
                    <a:pt x="198345" y="8569"/>
                  </a:moveTo>
                  <a:cubicBezTo>
                    <a:pt x="182665" y="8569"/>
                    <a:pt x="170044" y="21153"/>
                    <a:pt x="170044" y="36789"/>
                  </a:cubicBezTo>
                  <a:lnTo>
                    <a:pt x="170044" y="39077"/>
                  </a:lnTo>
                  <a:cubicBezTo>
                    <a:pt x="170044" y="44416"/>
                    <a:pt x="174634" y="48992"/>
                    <a:pt x="179988" y="48992"/>
                  </a:cubicBezTo>
                  <a:lnTo>
                    <a:pt x="219761" y="48992"/>
                  </a:lnTo>
                  <a:cubicBezTo>
                    <a:pt x="225116" y="48992"/>
                    <a:pt x="229705" y="44416"/>
                    <a:pt x="229705" y="39077"/>
                  </a:cubicBezTo>
                  <a:lnTo>
                    <a:pt x="229705" y="36789"/>
                  </a:lnTo>
                  <a:cubicBezTo>
                    <a:pt x="229705" y="21153"/>
                    <a:pt x="217084" y="8569"/>
                    <a:pt x="201405" y="8569"/>
                  </a:cubicBezTo>
                  <a:lnTo>
                    <a:pt x="198345" y="8569"/>
                  </a:lnTo>
                  <a:close/>
                  <a:moveTo>
                    <a:pt x="140979" y="4755"/>
                  </a:moveTo>
                  <a:lnTo>
                    <a:pt x="4449" y="4755"/>
                  </a:lnTo>
                  <a:cubicBezTo>
                    <a:pt x="3302" y="4755"/>
                    <a:pt x="2537" y="3993"/>
                    <a:pt x="2537" y="2848"/>
                  </a:cubicBezTo>
                  <a:cubicBezTo>
                    <a:pt x="2537" y="1704"/>
                    <a:pt x="3302" y="942"/>
                    <a:pt x="4449" y="942"/>
                  </a:cubicBezTo>
                  <a:lnTo>
                    <a:pt x="140979" y="942"/>
                  </a:lnTo>
                  <a:cubicBezTo>
                    <a:pt x="142127" y="942"/>
                    <a:pt x="142891" y="1704"/>
                    <a:pt x="142891" y="2848"/>
                  </a:cubicBezTo>
                  <a:cubicBezTo>
                    <a:pt x="142509" y="3993"/>
                    <a:pt x="141744" y="4755"/>
                    <a:pt x="140979" y="4755"/>
                  </a:cubicBezTo>
                  <a:lnTo>
                    <a:pt x="140979" y="4755"/>
                  </a:lnTo>
                  <a:close/>
                  <a:moveTo>
                    <a:pt x="140979" y="30687"/>
                  </a:moveTo>
                  <a:lnTo>
                    <a:pt x="48812" y="30687"/>
                  </a:lnTo>
                  <a:cubicBezTo>
                    <a:pt x="47664" y="30687"/>
                    <a:pt x="46900" y="29925"/>
                    <a:pt x="46900" y="28781"/>
                  </a:cubicBezTo>
                  <a:cubicBezTo>
                    <a:pt x="46900" y="27636"/>
                    <a:pt x="47664" y="26874"/>
                    <a:pt x="48812" y="26874"/>
                  </a:cubicBezTo>
                  <a:lnTo>
                    <a:pt x="140979" y="26874"/>
                  </a:lnTo>
                  <a:cubicBezTo>
                    <a:pt x="142127" y="26874"/>
                    <a:pt x="142891" y="27636"/>
                    <a:pt x="142891" y="28781"/>
                  </a:cubicBezTo>
                  <a:cubicBezTo>
                    <a:pt x="142891" y="29925"/>
                    <a:pt x="141744" y="30687"/>
                    <a:pt x="140979" y="30687"/>
                  </a:cubicBezTo>
                  <a:lnTo>
                    <a:pt x="140979" y="30687"/>
                  </a:lnTo>
                  <a:close/>
                </a:path>
              </a:pathLst>
            </a:custGeom>
            <a:solidFill>
              <a:srgbClr val="000000"/>
            </a:solidFill>
            <a:ln w="3817" cap="flat">
              <a:noFill/>
              <a:prstDash val="solid"/>
              <a:miter/>
            </a:ln>
          </p:spPr>
          <p:txBody>
            <a:bodyPr rtlCol="0" anchor="ctr"/>
            <a:lstStyle/>
            <a:p>
              <a:endParaRPr lang="fr-FR"/>
            </a:p>
          </p:txBody>
        </p:sp>
      </p:grpSp>
      <p:grpSp>
        <p:nvGrpSpPr>
          <p:cNvPr id="1972" name="Graphique 2">
            <a:extLst>
              <a:ext uri="{FF2B5EF4-FFF2-40B4-BE49-F238E27FC236}">
                <a16:creationId xmlns:a16="http://schemas.microsoft.com/office/drawing/2014/main" id="{08E1880A-47B7-CE4F-5F1D-985D9D312253}"/>
              </a:ext>
            </a:extLst>
          </p:cNvPr>
          <p:cNvGrpSpPr/>
          <p:nvPr/>
        </p:nvGrpSpPr>
        <p:grpSpPr>
          <a:xfrm>
            <a:off x="8390986" y="4200935"/>
            <a:ext cx="616053" cy="433670"/>
            <a:chOff x="8390986" y="4200935"/>
            <a:chExt cx="616053" cy="433670"/>
          </a:xfrm>
        </p:grpSpPr>
        <p:sp>
          <p:nvSpPr>
            <p:cNvPr id="1973" name="Forme libre 1972">
              <a:extLst>
                <a:ext uri="{FF2B5EF4-FFF2-40B4-BE49-F238E27FC236}">
                  <a16:creationId xmlns:a16="http://schemas.microsoft.com/office/drawing/2014/main" id="{8E058D11-F566-FFCD-1FEE-8F22F541809C}"/>
                </a:ext>
              </a:extLst>
            </p:cNvPr>
            <p:cNvSpPr/>
            <p:nvPr/>
          </p:nvSpPr>
          <p:spPr>
            <a:xfrm>
              <a:off x="8679628" y="4378657"/>
              <a:ext cx="324753" cy="254429"/>
            </a:xfrm>
            <a:custGeom>
              <a:avLst/>
              <a:gdLst>
                <a:gd name="connsiteX0" fmla="*/ 2662 w 324753"/>
                <a:gd name="connsiteY0" fmla="*/ 93462 h 254429"/>
                <a:gd name="connsiteX1" fmla="*/ 2662 w 324753"/>
                <a:gd name="connsiteY1" fmla="*/ 93462 h 254429"/>
                <a:gd name="connsiteX2" fmla="*/ 124966 w 324753"/>
                <a:gd name="connsiteY2" fmla="*/ 11436 h 254429"/>
                <a:gd name="connsiteX3" fmla="*/ 136741 w 324753"/>
                <a:gd name="connsiteY3" fmla="*/ 8019 h 254429"/>
                <a:gd name="connsiteX4" fmla="*/ 190297 w 324753"/>
                <a:gd name="connsiteY4" fmla="*/ 1183 h 254429"/>
                <a:gd name="connsiteX5" fmla="*/ 245372 w 324753"/>
                <a:gd name="connsiteY5" fmla="*/ 4981 h 254429"/>
                <a:gd name="connsiteX6" fmla="*/ 245372 w 324753"/>
                <a:gd name="connsiteY6" fmla="*/ 4981 h 254429"/>
                <a:gd name="connsiteX7" fmla="*/ 327415 w 324753"/>
                <a:gd name="connsiteY7" fmla="*/ 28525 h 254429"/>
                <a:gd name="connsiteX8" fmla="*/ 327415 w 324753"/>
                <a:gd name="connsiteY8" fmla="*/ 28525 h 254429"/>
                <a:gd name="connsiteX9" fmla="*/ 327415 w 324753"/>
                <a:gd name="connsiteY9" fmla="*/ 170930 h 254429"/>
                <a:gd name="connsiteX10" fmla="*/ 159531 w 324753"/>
                <a:gd name="connsiteY10" fmla="*/ 170930 h 254429"/>
                <a:gd name="connsiteX11" fmla="*/ 169406 w 324753"/>
                <a:gd name="connsiteY11" fmla="*/ 201309 h 254429"/>
                <a:gd name="connsiteX12" fmla="*/ 156872 w 324753"/>
                <a:gd name="connsiteY12" fmla="*/ 235487 h 254429"/>
                <a:gd name="connsiteX13" fmla="*/ 123827 w 324753"/>
                <a:gd name="connsiteY13" fmla="*/ 255613 h 254429"/>
                <a:gd name="connsiteX14" fmla="*/ 91541 w 324753"/>
                <a:gd name="connsiteY14" fmla="*/ 203968 h 254429"/>
                <a:gd name="connsiteX15" fmla="*/ 86983 w 324753"/>
                <a:gd name="connsiteY15" fmla="*/ 191056 h 254429"/>
                <a:gd name="connsiteX16" fmla="*/ 47481 w 324753"/>
                <a:gd name="connsiteY16" fmla="*/ 202069 h 254429"/>
                <a:gd name="connsiteX17" fmla="*/ 47481 w 324753"/>
                <a:gd name="connsiteY17" fmla="*/ 201309 h 254429"/>
                <a:gd name="connsiteX18" fmla="*/ 57357 w 324753"/>
                <a:gd name="connsiteY18" fmla="*/ 170930 h 254429"/>
                <a:gd name="connsiteX19" fmla="*/ 25831 w 324753"/>
                <a:gd name="connsiteY19" fmla="*/ 170930 h 254429"/>
                <a:gd name="connsiteX20" fmla="*/ 24312 w 324753"/>
                <a:gd name="connsiteY20" fmla="*/ 139411 h 254429"/>
                <a:gd name="connsiteX21" fmla="*/ 20134 w 324753"/>
                <a:gd name="connsiteY21" fmla="*/ 124601 h 254429"/>
                <a:gd name="connsiteX22" fmla="*/ 12537 w 324753"/>
                <a:gd name="connsiteY22" fmla="*/ 106753 h 254429"/>
                <a:gd name="connsiteX23" fmla="*/ 2662 w 324753"/>
                <a:gd name="connsiteY23" fmla="*/ 93462 h 254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4753" h="254429">
                  <a:moveTo>
                    <a:pt x="2662" y="93462"/>
                  </a:moveTo>
                  <a:lnTo>
                    <a:pt x="2662" y="93462"/>
                  </a:lnTo>
                  <a:cubicBezTo>
                    <a:pt x="29250" y="79791"/>
                    <a:pt x="61915" y="32322"/>
                    <a:pt x="124966" y="11436"/>
                  </a:cubicBezTo>
                  <a:cubicBezTo>
                    <a:pt x="128764" y="10297"/>
                    <a:pt x="132943" y="8778"/>
                    <a:pt x="136741" y="8019"/>
                  </a:cubicBezTo>
                  <a:cubicBezTo>
                    <a:pt x="152694" y="3841"/>
                    <a:pt x="170545" y="1183"/>
                    <a:pt x="190297" y="1183"/>
                  </a:cubicBezTo>
                  <a:cubicBezTo>
                    <a:pt x="210427" y="1183"/>
                    <a:pt x="229039" y="2702"/>
                    <a:pt x="245372" y="4981"/>
                  </a:cubicBezTo>
                  <a:lnTo>
                    <a:pt x="245372" y="4981"/>
                  </a:lnTo>
                  <a:cubicBezTo>
                    <a:pt x="279936" y="9917"/>
                    <a:pt x="306904" y="19031"/>
                    <a:pt x="327415" y="28525"/>
                  </a:cubicBezTo>
                  <a:lnTo>
                    <a:pt x="327415" y="28525"/>
                  </a:lnTo>
                  <a:lnTo>
                    <a:pt x="327415" y="170930"/>
                  </a:lnTo>
                  <a:lnTo>
                    <a:pt x="159531" y="170930"/>
                  </a:lnTo>
                  <a:cubicBezTo>
                    <a:pt x="165608" y="179664"/>
                    <a:pt x="169406" y="190297"/>
                    <a:pt x="169406" y="201309"/>
                  </a:cubicBezTo>
                  <a:cubicBezTo>
                    <a:pt x="169406" y="214221"/>
                    <a:pt x="164848" y="225993"/>
                    <a:pt x="156872" y="235487"/>
                  </a:cubicBezTo>
                  <a:cubicBezTo>
                    <a:pt x="148516" y="245360"/>
                    <a:pt x="137121" y="252195"/>
                    <a:pt x="123827" y="255613"/>
                  </a:cubicBezTo>
                  <a:cubicBezTo>
                    <a:pt x="110153" y="241183"/>
                    <a:pt x="99518" y="224854"/>
                    <a:pt x="91541" y="203968"/>
                  </a:cubicBezTo>
                  <a:cubicBezTo>
                    <a:pt x="90022" y="199790"/>
                    <a:pt x="88503" y="195234"/>
                    <a:pt x="86983" y="191056"/>
                  </a:cubicBezTo>
                  <a:cubicBezTo>
                    <a:pt x="80147" y="194474"/>
                    <a:pt x="65713" y="199411"/>
                    <a:pt x="47481" y="202069"/>
                  </a:cubicBezTo>
                  <a:cubicBezTo>
                    <a:pt x="47481" y="201689"/>
                    <a:pt x="47481" y="201689"/>
                    <a:pt x="47481" y="201309"/>
                  </a:cubicBezTo>
                  <a:cubicBezTo>
                    <a:pt x="47481" y="189917"/>
                    <a:pt x="51280" y="179664"/>
                    <a:pt x="57357" y="170930"/>
                  </a:cubicBezTo>
                  <a:lnTo>
                    <a:pt x="25831" y="170930"/>
                  </a:lnTo>
                  <a:lnTo>
                    <a:pt x="24312" y="139411"/>
                  </a:lnTo>
                  <a:lnTo>
                    <a:pt x="20134" y="124601"/>
                  </a:lnTo>
                  <a:lnTo>
                    <a:pt x="12537" y="106753"/>
                  </a:lnTo>
                  <a:lnTo>
                    <a:pt x="2662" y="93462"/>
                  </a:lnTo>
                </a:path>
              </a:pathLst>
            </a:custGeom>
            <a:solidFill>
              <a:srgbClr val="FFD26C"/>
            </a:solidFill>
            <a:ln w="3796" cap="flat">
              <a:noFill/>
              <a:prstDash val="solid"/>
              <a:miter/>
            </a:ln>
          </p:spPr>
          <p:txBody>
            <a:bodyPr rtlCol="0" anchor="ctr"/>
            <a:lstStyle/>
            <a:p>
              <a:endParaRPr lang="fr-FR"/>
            </a:p>
          </p:txBody>
        </p:sp>
        <p:sp>
          <p:nvSpPr>
            <p:cNvPr id="1974" name="Forme libre 1973">
              <a:extLst>
                <a:ext uri="{FF2B5EF4-FFF2-40B4-BE49-F238E27FC236}">
                  <a16:creationId xmlns:a16="http://schemas.microsoft.com/office/drawing/2014/main" id="{3FDA3F58-217A-3FAC-45AC-F2F732E5CE2F}"/>
                </a:ext>
              </a:extLst>
            </p:cNvPr>
            <p:cNvSpPr/>
            <p:nvPr/>
          </p:nvSpPr>
          <p:spPr>
            <a:xfrm>
              <a:off x="8392621" y="4379530"/>
              <a:ext cx="310935" cy="168493"/>
            </a:xfrm>
            <a:custGeom>
              <a:avLst/>
              <a:gdLst>
                <a:gd name="connsiteX0" fmla="*/ 305164 w 310935"/>
                <a:gd name="connsiteY0" fmla="*/ 118020 h 168493"/>
                <a:gd name="connsiteX1" fmla="*/ 311241 w 310935"/>
                <a:gd name="connsiteY1" fmla="*/ 141944 h 168493"/>
                <a:gd name="connsiteX2" fmla="*/ 313520 w 310935"/>
                <a:gd name="connsiteY2" fmla="*/ 169666 h 168493"/>
                <a:gd name="connsiteX3" fmla="*/ 217803 w 310935"/>
                <a:gd name="connsiteY3" fmla="*/ 169666 h 168493"/>
                <a:gd name="connsiteX4" fmla="*/ 177162 w 310935"/>
                <a:gd name="connsiteY4" fmla="*/ 134729 h 168493"/>
                <a:gd name="connsiteX5" fmla="*/ 122846 w 310935"/>
                <a:gd name="connsiteY5" fmla="*/ 79666 h 168493"/>
                <a:gd name="connsiteX6" fmla="*/ 90561 w 310935"/>
                <a:gd name="connsiteY6" fmla="*/ 73590 h 168493"/>
                <a:gd name="connsiteX7" fmla="*/ 68531 w 310935"/>
                <a:gd name="connsiteY7" fmla="*/ 99033 h 168493"/>
                <a:gd name="connsiteX8" fmla="*/ 56756 w 310935"/>
                <a:gd name="connsiteY8" fmla="*/ 97894 h 168493"/>
                <a:gd name="connsiteX9" fmla="*/ 73089 w 310935"/>
                <a:gd name="connsiteY9" fmla="*/ 70932 h 168493"/>
                <a:gd name="connsiteX10" fmla="*/ 32447 w 310935"/>
                <a:gd name="connsiteY10" fmla="*/ 91818 h 168493"/>
                <a:gd name="connsiteX11" fmla="*/ 13836 w 310935"/>
                <a:gd name="connsiteY11" fmla="*/ 91438 h 168493"/>
                <a:gd name="connsiteX12" fmla="*/ 8138 w 310935"/>
                <a:gd name="connsiteY12" fmla="*/ 83464 h 168493"/>
                <a:gd name="connsiteX13" fmla="*/ 46501 w 310935"/>
                <a:gd name="connsiteY13" fmla="*/ 56502 h 168493"/>
                <a:gd name="connsiteX14" fmla="*/ 11557 w 310935"/>
                <a:gd name="connsiteY14" fmla="*/ 71691 h 168493"/>
                <a:gd name="connsiteX15" fmla="*/ 7759 w 310935"/>
                <a:gd name="connsiteY15" fmla="*/ 64096 h 168493"/>
                <a:gd name="connsiteX16" fmla="*/ 67771 w 310935"/>
                <a:gd name="connsiteY16" fmla="*/ 32957 h 168493"/>
                <a:gd name="connsiteX17" fmla="*/ 48400 w 310935"/>
                <a:gd name="connsiteY17" fmla="*/ 10552 h 168493"/>
                <a:gd name="connsiteX18" fmla="*/ 56376 w 310935"/>
                <a:gd name="connsiteY18" fmla="*/ 5995 h 168493"/>
                <a:gd name="connsiteX19" fmla="*/ 81825 w 310935"/>
                <a:gd name="connsiteY19" fmla="*/ 22324 h 168493"/>
                <a:gd name="connsiteX20" fmla="*/ 111831 w 310935"/>
                <a:gd name="connsiteY20" fmla="*/ 32957 h 168493"/>
                <a:gd name="connsiteX21" fmla="*/ 121707 w 310935"/>
                <a:gd name="connsiteY21" fmla="*/ 37514 h 168493"/>
                <a:gd name="connsiteX22" fmla="*/ 121707 w 310935"/>
                <a:gd name="connsiteY22" fmla="*/ 37514 h 168493"/>
                <a:gd name="connsiteX23" fmla="*/ 177162 w 310935"/>
                <a:gd name="connsiteY23" fmla="*/ 63717 h 168493"/>
                <a:gd name="connsiteX24" fmla="*/ 276297 w 310935"/>
                <a:gd name="connsiteY24" fmla="*/ 95995 h 168493"/>
                <a:gd name="connsiteX25" fmla="*/ 289971 w 310935"/>
                <a:gd name="connsiteY25" fmla="*/ 92198 h 168493"/>
                <a:gd name="connsiteX26" fmla="*/ 305164 w 310935"/>
                <a:gd name="connsiteY26" fmla="*/ 118020 h 168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0935" h="168493">
                  <a:moveTo>
                    <a:pt x="305164" y="118020"/>
                  </a:moveTo>
                  <a:lnTo>
                    <a:pt x="311241" y="141944"/>
                  </a:lnTo>
                  <a:lnTo>
                    <a:pt x="313520" y="169666"/>
                  </a:lnTo>
                  <a:lnTo>
                    <a:pt x="217803" y="169666"/>
                  </a:lnTo>
                  <a:cubicBezTo>
                    <a:pt x="203750" y="159033"/>
                    <a:pt x="189696" y="146881"/>
                    <a:pt x="177162" y="134729"/>
                  </a:cubicBezTo>
                  <a:cubicBezTo>
                    <a:pt x="149814" y="108527"/>
                    <a:pt x="128164" y="83843"/>
                    <a:pt x="122846" y="79666"/>
                  </a:cubicBezTo>
                  <a:cubicBezTo>
                    <a:pt x="111831" y="70932"/>
                    <a:pt x="95879" y="68653"/>
                    <a:pt x="90561" y="73590"/>
                  </a:cubicBezTo>
                  <a:cubicBezTo>
                    <a:pt x="85243" y="78527"/>
                    <a:pt x="76507" y="89160"/>
                    <a:pt x="68531" y="99033"/>
                  </a:cubicBezTo>
                  <a:cubicBezTo>
                    <a:pt x="60554" y="108906"/>
                    <a:pt x="54477" y="101691"/>
                    <a:pt x="56756" y="97894"/>
                  </a:cubicBezTo>
                  <a:cubicBezTo>
                    <a:pt x="60554" y="92198"/>
                    <a:pt x="65872" y="84603"/>
                    <a:pt x="73089" y="70932"/>
                  </a:cubicBezTo>
                  <a:cubicBezTo>
                    <a:pt x="65492" y="74729"/>
                    <a:pt x="39664" y="88400"/>
                    <a:pt x="32447" y="91818"/>
                  </a:cubicBezTo>
                  <a:cubicBezTo>
                    <a:pt x="24851" y="95236"/>
                    <a:pt x="17254" y="98274"/>
                    <a:pt x="13836" y="91438"/>
                  </a:cubicBezTo>
                  <a:cubicBezTo>
                    <a:pt x="5479" y="95615"/>
                    <a:pt x="-978" y="89160"/>
                    <a:pt x="8138" y="83464"/>
                  </a:cubicBezTo>
                  <a:cubicBezTo>
                    <a:pt x="17254" y="77767"/>
                    <a:pt x="51819" y="54223"/>
                    <a:pt x="46501" y="56502"/>
                  </a:cubicBezTo>
                  <a:cubicBezTo>
                    <a:pt x="41183" y="58780"/>
                    <a:pt x="21053" y="67894"/>
                    <a:pt x="11557" y="71691"/>
                  </a:cubicBezTo>
                  <a:cubicBezTo>
                    <a:pt x="2061" y="75489"/>
                    <a:pt x="-978" y="68653"/>
                    <a:pt x="7759" y="64096"/>
                  </a:cubicBezTo>
                  <a:cubicBezTo>
                    <a:pt x="16874" y="59919"/>
                    <a:pt x="55237" y="38274"/>
                    <a:pt x="67771" y="32957"/>
                  </a:cubicBezTo>
                  <a:cubicBezTo>
                    <a:pt x="63213" y="30299"/>
                    <a:pt x="51059" y="21945"/>
                    <a:pt x="48400" y="10552"/>
                  </a:cubicBezTo>
                  <a:cubicBezTo>
                    <a:pt x="45741" y="-840"/>
                    <a:pt x="51059" y="-1220"/>
                    <a:pt x="56376" y="5995"/>
                  </a:cubicBezTo>
                  <a:cubicBezTo>
                    <a:pt x="61694" y="13590"/>
                    <a:pt x="70050" y="19666"/>
                    <a:pt x="81825" y="22324"/>
                  </a:cubicBezTo>
                  <a:cubicBezTo>
                    <a:pt x="93600" y="24983"/>
                    <a:pt x="101196" y="28780"/>
                    <a:pt x="111831" y="32957"/>
                  </a:cubicBezTo>
                  <a:cubicBezTo>
                    <a:pt x="113730" y="33717"/>
                    <a:pt x="116769" y="35236"/>
                    <a:pt x="121707" y="37514"/>
                  </a:cubicBezTo>
                  <a:cubicBezTo>
                    <a:pt x="121707" y="37514"/>
                    <a:pt x="121707" y="37514"/>
                    <a:pt x="121707" y="37514"/>
                  </a:cubicBezTo>
                  <a:cubicBezTo>
                    <a:pt x="133861" y="43210"/>
                    <a:pt x="154372" y="53464"/>
                    <a:pt x="177162" y="63717"/>
                  </a:cubicBezTo>
                  <a:cubicBezTo>
                    <a:pt x="212866" y="79666"/>
                    <a:pt x="253887" y="95995"/>
                    <a:pt x="276297" y="95995"/>
                  </a:cubicBezTo>
                  <a:cubicBezTo>
                    <a:pt x="280855" y="95995"/>
                    <a:pt x="285413" y="94476"/>
                    <a:pt x="289971" y="92198"/>
                  </a:cubicBezTo>
                  <a:lnTo>
                    <a:pt x="305164" y="118020"/>
                  </a:lnTo>
                  <a:close/>
                </a:path>
              </a:pathLst>
            </a:custGeom>
            <a:solidFill>
              <a:srgbClr val="FFFFFF"/>
            </a:solidFill>
            <a:ln w="3796" cap="flat">
              <a:noFill/>
              <a:prstDash val="solid"/>
              <a:miter/>
            </a:ln>
          </p:spPr>
          <p:txBody>
            <a:bodyPr rtlCol="0" anchor="ctr"/>
            <a:lstStyle/>
            <a:p>
              <a:endParaRPr lang="fr-FR"/>
            </a:p>
          </p:txBody>
        </p:sp>
        <p:sp>
          <p:nvSpPr>
            <p:cNvPr id="1975" name="Forme libre 1974">
              <a:extLst>
                <a:ext uri="{FF2B5EF4-FFF2-40B4-BE49-F238E27FC236}">
                  <a16:creationId xmlns:a16="http://schemas.microsoft.com/office/drawing/2014/main" id="{286ED130-6707-A4DC-305E-A56C52F9989C}"/>
                </a:ext>
              </a:extLst>
            </p:cNvPr>
            <p:cNvSpPr/>
            <p:nvPr/>
          </p:nvSpPr>
          <p:spPr>
            <a:xfrm>
              <a:off x="8390986" y="4375239"/>
              <a:ext cx="615674" cy="259366"/>
            </a:xfrm>
            <a:custGeom>
              <a:avLst/>
              <a:gdLst>
                <a:gd name="connsiteX0" fmla="*/ 412811 w 615674"/>
                <a:gd name="connsiteY0" fmla="*/ 260550 h 259366"/>
                <a:gd name="connsiteX1" fmla="*/ 411672 w 615674"/>
                <a:gd name="connsiteY1" fmla="*/ 259790 h 259366"/>
                <a:gd name="connsiteX2" fmla="*/ 379006 w 615674"/>
                <a:gd name="connsiteY2" fmla="*/ 207765 h 259366"/>
                <a:gd name="connsiteX3" fmla="*/ 375208 w 615674"/>
                <a:gd name="connsiteY3" fmla="*/ 196372 h 259366"/>
                <a:gd name="connsiteX4" fmla="*/ 337225 w 615674"/>
                <a:gd name="connsiteY4" fmla="*/ 206626 h 259366"/>
                <a:gd name="connsiteX5" fmla="*/ 335326 w 615674"/>
                <a:gd name="connsiteY5" fmla="*/ 205107 h 259366"/>
                <a:gd name="connsiteX6" fmla="*/ 335326 w 615674"/>
                <a:gd name="connsiteY6" fmla="*/ 205107 h 259366"/>
                <a:gd name="connsiteX7" fmla="*/ 335326 w 615674"/>
                <a:gd name="connsiteY7" fmla="*/ 204347 h 259366"/>
                <a:gd name="connsiteX8" fmla="*/ 343683 w 615674"/>
                <a:gd name="connsiteY8" fmla="*/ 175486 h 259366"/>
                <a:gd name="connsiteX9" fmla="*/ 220239 w 615674"/>
                <a:gd name="connsiteY9" fmla="*/ 175486 h 259366"/>
                <a:gd name="connsiteX10" fmla="*/ 219099 w 615674"/>
                <a:gd name="connsiteY10" fmla="*/ 175107 h 259366"/>
                <a:gd name="connsiteX11" fmla="*/ 178077 w 615674"/>
                <a:gd name="connsiteY11" fmla="*/ 139790 h 259366"/>
                <a:gd name="connsiteX12" fmla="*/ 137436 w 615674"/>
                <a:gd name="connsiteY12" fmla="*/ 98778 h 259366"/>
                <a:gd name="connsiteX13" fmla="*/ 123762 w 615674"/>
                <a:gd name="connsiteY13" fmla="*/ 84727 h 259366"/>
                <a:gd name="connsiteX14" fmla="*/ 93756 w 615674"/>
                <a:gd name="connsiteY14" fmla="*/ 78271 h 259366"/>
                <a:gd name="connsiteX15" fmla="*/ 72106 w 615674"/>
                <a:gd name="connsiteY15" fmla="*/ 103335 h 259366"/>
                <a:gd name="connsiteX16" fmla="*/ 59191 w 615674"/>
                <a:gd name="connsiteY16" fmla="*/ 107892 h 259366"/>
                <a:gd name="connsiteX17" fmla="*/ 57672 w 615674"/>
                <a:gd name="connsiteY17" fmla="*/ 99917 h 259366"/>
                <a:gd name="connsiteX18" fmla="*/ 58812 w 615674"/>
                <a:gd name="connsiteY18" fmla="*/ 98018 h 259366"/>
                <a:gd name="connsiteX19" fmla="*/ 70966 w 615674"/>
                <a:gd name="connsiteY19" fmla="*/ 78271 h 259366"/>
                <a:gd name="connsiteX20" fmla="*/ 68687 w 615674"/>
                <a:gd name="connsiteY20" fmla="*/ 79411 h 259366"/>
                <a:gd name="connsiteX21" fmla="*/ 35262 w 615674"/>
                <a:gd name="connsiteY21" fmla="*/ 96499 h 259366"/>
                <a:gd name="connsiteX22" fmla="*/ 15131 w 615674"/>
                <a:gd name="connsiteY22" fmla="*/ 96879 h 259366"/>
                <a:gd name="connsiteX23" fmla="*/ 4496 w 615674"/>
                <a:gd name="connsiteY23" fmla="*/ 94600 h 259366"/>
                <a:gd name="connsiteX24" fmla="*/ 9054 w 615674"/>
                <a:gd name="connsiteY24" fmla="*/ 84727 h 259366"/>
                <a:gd name="connsiteX25" fmla="*/ 36022 w 615674"/>
                <a:gd name="connsiteY25" fmla="*/ 66499 h 259366"/>
                <a:gd name="connsiteX26" fmla="*/ 13992 w 615674"/>
                <a:gd name="connsiteY26" fmla="*/ 75993 h 259366"/>
                <a:gd name="connsiteX27" fmla="*/ 2977 w 615674"/>
                <a:gd name="connsiteY27" fmla="*/ 74094 h 259366"/>
                <a:gd name="connsiteX28" fmla="*/ 9054 w 615674"/>
                <a:gd name="connsiteY28" fmla="*/ 64980 h 259366"/>
                <a:gd name="connsiteX29" fmla="*/ 29185 w 615674"/>
                <a:gd name="connsiteY29" fmla="*/ 54347 h 259366"/>
                <a:gd name="connsiteX30" fmla="*/ 65648 w 615674"/>
                <a:gd name="connsiteY30" fmla="*/ 35360 h 259366"/>
                <a:gd name="connsiteX31" fmla="*/ 48556 w 615674"/>
                <a:gd name="connsiteY31" fmla="*/ 13715 h 259366"/>
                <a:gd name="connsiteX32" fmla="*/ 50455 w 615674"/>
                <a:gd name="connsiteY32" fmla="*/ 2322 h 259366"/>
                <a:gd name="connsiteX33" fmla="*/ 59571 w 615674"/>
                <a:gd name="connsiteY33" fmla="*/ 7639 h 259366"/>
                <a:gd name="connsiteX34" fmla="*/ 83880 w 615674"/>
                <a:gd name="connsiteY34" fmla="*/ 23208 h 259366"/>
                <a:gd name="connsiteX35" fmla="*/ 106290 w 615674"/>
                <a:gd name="connsiteY35" fmla="*/ 30803 h 259366"/>
                <a:gd name="connsiteX36" fmla="*/ 114266 w 615674"/>
                <a:gd name="connsiteY36" fmla="*/ 33841 h 259366"/>
                <a:gd name="connsiteX37" fmla="*/ 132498 w 615674"/>
                <a:gd name="connsiteY37" fmla="*/ 42575 h 259366"/>
                <a:gd name="connsiteX38" fmla="*/ 179597 w 615674"/>
                <a:gd name="connsiteY38" fmla="*/ 64980 h 259366"/>
                <a:gd name="connsiteX39" fmla="*/ 277972 w 615674"/>
                <a:gd name="connsiteY39" fmla="*/ 97259 h 259366"/>
                <a:gd name="connsiteX40" fmla="*/ 290507 w 615674"/>
                <a:gd name="connsiteY40" fmla="*/ 93841 h 259366"/>
                <a:gd name="connsiteX41" fmla="*/ 290507 w 615674"/>
                <a:gd name="connsiteY41" fmla="*/ 93841 h 259366"/>
                <a:gd name="connsiteX42" fmla="*/ 320513 w 615674"/>
                <a:gd name="connsiteY42" fmla="*/ 70297 h 259366"/>
                <a:gd name="connsiteX43" fmla="*/ 413191 w 615674"/>
                <a:gd name="connsiteY43" fmla="*/ 11436 h 259366"/>
                <a:gd name="connsiteX44" fmla="*/ 479281 w 615674"/>
                <a:gd name="connsiteY44" fmla="*/ 1183 h 259366"/>
                <a:gd name="connsiteX45" fmla="*/ 534736 w 615674"/>
                <a:gd name="connsiteY45" fmla="*/ 4980 h 259366"/>
                <a:gd name="connsiteX46" fmla="*/ 534736 w 615674"/>
                <a:gd name="connsiteY46" fmla="*/ 4980 h 259366"/>
                <a:gd name="connsiteX47" fmla="*/ 617159 w 615674"/>
                <a:gd name="connsiteY47" fmla="*/ 28525 h 259366"/>
                <a:gd name="connsiteX48" fmla="*/ 618298 w 615674"/>
                <a:gd name="connsiteY48" fmla="*/ 30044 h 259366"/>
                <a:gd name="connsiteX49" fmla="*/ 618298 w 615674"/>
                <a:gd name="connsiteY49" fmla="*/ 172448 h 259366"/>
                <a:gd name="connsiteX50" fmla="*/ 616399 w 615674"/>
                <a:gd name="connsiteY50" fmla="*/ 174347 h 259366"/>
                <a:gd name="connsiteX51" fmla="*/ 451934 w 615674"/>
                <a:gd name="connsiteY51" fmla="*/ 174347 h 259366"/>
                <a:gd name="connsiteX52" fmla="*/ 460290 w 615674"/>
                <a:gd name="connsiteY52" fmla="*/ 203208 h 259366"/>
                <a:gd name="connsiteX53" fmla="*/ 413191 w 615674"/>
                <a:gd name="connsiteY53" fmla="*/ 259031 h 259366"/>
                <a:gd name="connsiteX54" fmla="*/ 412811 w 615674"/>
                <a:gd name="connsiteY54" fmla="*/ 260550 h 259366"/>
                <a:gd name="connsiteX55" fmla="*/ 412811 w 615674"/>
                <a:gd name="connsiteY55" fmla="*/ 260550 h 259366"/>
                <a:gd name="connsiteX56" fmla="*/ 375968 w 615674"/>
                <a:gd name="connsiteY56" fmla="*/ 192195 h 259366"/>
                <a:gd name="connsiteX57" fmla="*/ 377867 w 615674"/>
                <a:gd name="connsiteY57" fmla="*/ 193334 h 259366"/>
                <a:gd name="connsiteX58" fmla="*/ 382425 w 615674"/>
                <a:gd name="connsiteY58" fmla="*/ 206246 h 259366"/>
                <a:gd name="connsiteX59" fmla="*/ 413951 w 615674"/>
                <a:gd name="connsiteY59" fmla="*/ 256372 h 259366"/>
                <a:gd name="connsiteX60" fmla="*/ 457251 w 615674"/>
                <a:gd name="connsiteY60" fmla="*/ 204347 h 259366"/>
                <a:gd name="connsiteX61" fmla="*/ 447755 w 615674"/>
                <a:gd name="connsiteY61" fmla="*/ 174727 h 259366"/>
                <a:gd name="connsiteX62" fmla="*/ 448135 w 615674"/>
                <a:gd name="connsiteY62" fmla="*/ 172069 h 259366"/>
                <a:gd name="connsiteX63" fmla="*/ 449275 w 615674"/>
                <a:gd name="connsiteY63" fmla="*/ 171689 h 259366"/>
                <a:gd name="connsiteX64" fmla="*/ 615260 w 615674"/>
                <a:gd name="connsiteY64" fmla="*/ 171689 h 259366"/>
                <a:gd name="connsiteX65" fmla="*/ 615260 w 615674"/>
                <a:gd name="connsiteY65" fmla="*/ 32322 h 259366"/>
                <a:gd name="connsiteX66" fmla="*/ 534736 w 615674"/>
                <a:gd name="connsiteY66" fmla="*/ 9158 h 259366"/>
                <a:gd name="connsiteX67" fmla="*/ 534736 w 615674"/>
                <a:gd name="connsiteY67" fmla="*/ 9158 h 259366"/>
                <a:gd name="connsiteX68" fmla="*/ 480041 w 615674"/>
                <a:gd name="connsiteY68" fmla="*/ 5360 h 259366"/>
                <a:gd name="connsiteX69" fmla="*/ 415090 w 615674"/>
                <a:gd name="connsiteY69" fmla="*/ 15613 h 259366"/>
                <a:gd name="connsiteX70" fmla="*/ 323931 w 615674"/>
                <a:gd name="connsiteY70" fmla="*/ 73714 h 259366"/>
                <a:gd name="connsiteX71" fmla="*/ 293165 w 615674"/>
                <a:gd name="connsiteY71" fmla="*/ 97638 h 259366"/>
                <a:gd name="connsiteX72" fmla="*/ 293165 w 615674"/>
                <a:gd name="connsiteY72" fmla="*/ 97638 h 259366"/>
                <a:gd name="connsiteX73" fmla="*/ 278732 w 615674"/>
                <a:gd name="connsiteY73" fmla="*/ 101816 h 259366"/>
                <a:gd name="connsiteX74" fmla="*/ 178837 w 615674"/>
                <a:gd name="connsiteY74" fmla="*/ 69157 h 259366"/>
                <a:gd name="connsiteX75" fmla="*/ 131738 w 615674"/>
                <a:gd name="connsiteY75" fmla="*/ 46752 h 259366"/>
                <a:gd name="connsiteX76" fmla="*/ 113887 w 615674"/>
                <a:gd name="connsiteY76" fmla="*/ 38398 h 259366"/>
                <a:gd name="connsiteX77" fmla="*/ 105910 w 615674"/>
                <a:gd name="connsiteY77" fmla="*/ 35360 h 259366"/>
                <a:gd name="connsiteX78" fmla="*/ 83880 w 615674"/>
                <a:gd name="connsiteY78" fmla="*/ 27765 h 259366"/>
                <a:gd name="connsiteX79" fmla="*/ 57292 w 615674"/>
                <a:gd name="connsiteY79" fmla="*/ 10677 h 259366"/>
                <a:gd name="connsiteX80" fmla="*/ 52734 w 615674"/>
                <a:gd name="connsiteY80" fmla="*/ 6499 h 259366"/>
                <a:gd name="connsiteX81" fmla="*/ 52734 w 615674"/>
                <a:gd name="connsiteY81" fmla="*/ 13715 h 259366"/>
                <a:gd name="connsiteX82" fmla="*/ 71346 w 615674"/>
                <a:gd name="connsiteY82" fmla="*/ 34980 h 259366"/>
                <a:gd name="connsiteX83" fmla="*/ 72106 w 615674"/>
                <a:gd name="connsiteY83" fmla="*/ 37259 h 259366"/>
                <a:gd name="connsiteX84" fmla="*/ 71346 w 615674"/>
                <a:gd name="connsiteY84" fmla="*/ 38018 h 259366"/>
                <a:gd name="connsiteX85" fmla="*/ 31843 w 615674"/>
                <a:gd name="connsiteY85" fmla="*/ 58145 h 259366"/>
                <a:gd name="connsiteX86" fmla="*/ 11333 w 615674"/>
                <a:gd name="connsiteY86" fmla="*/ 68778 h 259366"/>
                <a:gd name="connsiteX87" fmla="*/ 7155 w 615674"/>
                <a:gd name="connsiteY87" fmla="*/ 72955 h 259366"/>
                <a:gd name="connsiteX88" fmla="*/ 13612 w 615674"/>
                <a:gd name="connsiteY88" fmla="*/ 72955 h 259366"/>
                <a:gd name="connsiteX89" fmla="*/ 37921 w 615674"/>
                <a:gd name="connsiteY89" fmla="*/ 62322 h 259366"/>
                <a:gd name="connsiteX90" fmla="*/ 48556 w 615674"/>
                <a:gd name="connsiteY90" fmla="*/ 57765 h 259366"/>
                <a:gd name="connsiteX91" fmla="*/ 51595 w 615674"/>
                <a:gd name="connsiteY91" fmla="*/ 58525 h 259366"/>
                <a:gd name="connsiteX92" fmla="*/ 46277 w 615674"/>
                <a:gd name="connsiteY92" fmla="*/ 64601 h 259366"/>
                <a:gd name="connsiteX93" fmla="*/ 34882 w 615674"/>
                <a:gd name="connsiteY93" fmla="*/ 72575 h 259366"/>
                <a:gd name="connsiteX94" fmla="*/ 12092 w 615674"/>
                <a:gd name="connsiteY94" fmla="*/ 87765 h 259366"/>
                <a:gd name="connsiteX95" fmla="*/ 8674 w 615674"/>
                <a:gd name="connsiteY95" fmla="*/ 92702 h 259366"/>
                <a:gd name="connsiteX96" fmla="*/ 15891 w 615674"/>
                <a:gd name="connsiteY96" fmla="*/ 92702 h 259366"/>
                <a:gd name="connsiteX97" fmla="*/ 18170 w 615674"/>
                <a:gd name="connsiteY97" fmla="*/ 93461 h 259366"/>
                <a:gd name="connsiteX98" fmla="*/ 18170 w 615674"/>
                <a:gd name="connsiteY98" fmla="*/ 93461 h 259366"/>
                <a:gd name="connsiteX99" fmla="*/ 34502 w 615674"/>
                <a:gd name="connsiteY99" fmla="*/ 92702 h 259366"/>
                <a:gd name="connsiteX100" fmla="*/ 67547 w 615674"/>
                <a:gd name="connsiteY100" fmla="*/ 75613 h 259366"/>
                <a:gd name="connsiteX101" fmla="*/ 75144 w 615674"/>
                <a:gd name="connsiteY101" fmla="*/ 71816 h 259366"/>
                <a:gd name="connsiteX102" fmla="*/ 77423 w 615674"/>
                <a:gd name="connsiteY102" fmla="*/ 72575 h 259366"/>
                <a:gd name="connsiteX103" fmla="*/ 77423 w 615674"/>
                <a:gd name="connsiteY103" fmla="*/ 74094 h 259366"/>
                <a:gd name="connsiteX104" fmla="*/ 62230 w 615674"/>
                <a:gd name="connsiteY104" fmla="*/ 99157 h 259366"/>
                <a:gd name="connsiteX105" fmla="*/ 61090 w 615674"/>
                <a:gd name="connsiteY105" fmla="*/ 101056 h 259366"/>
                <a:gd name="connsiteX106" fmla="*/ 61850 w 615674"/>
                <a:gd name="connsiteY106" fmla="*/ 104094 h 259366"/>
                <a:gd name="connsiteX107" fmla="*/ 69826 w 615674"/>
                <a:gd name="connsiteY107" fmla="*/ 100297 h 259366"/>
                <a:gd name="connsiteX108" fmla="*/ 91856 w 615674"/>
                <a:gd name="connsiteY108" fmla="*/ 74854 h 259366"/>
                <a:gd name="connsiteX109" fmla="*/ 126421 w 615674"/>
                <a:gd name="connsiteY109" fmla="*/ 80930 h 259366"/>
                <a:gd name="connsiteX110" fmla="*/ 140475 w 615674"/>
                <a:gd name="connsiteY110" fmla="*/ 95360 h 259366"/>
                <a:gd name="connsiteX111" fmla="*/ 180736 w 615674"/>
                <a:gd name="connsiteY111" fmla="*/ 136373 h 259366"/>
                <a:gd name="connsiteX112" fmla="*/ 220998 w 615674"/>
                <a:gd name="connsiteY112" fmla="*/ 170929 h 259366"/>
                <a:gd name="connsiteX113" fmla="*/ 347481 w 615674"/>
                <a:gd name="connsiteY113" fmla="*/ 170929 h 259366"/>
                <a:gd name="connsiteX114" fmla="*/ 349380 w 615674"/>
                <a:gd name="connsiteY114" fmla="*/ 172828 h 259366"/>
                <a:gd name="connsiteX115" fmla="*/ 349000 w 615674"/>
                <a:gd name="connsiteY115" fmla="*/ 173968 h 259366"/>
                <a:gd name="connsiteX116" fmla="*/ 339504 w 615674"/>
                <a:gd name="connsiteY116" fmla="*/ 202069 h 259366"/>
                <a:gd name="connsiteX117" fmla="*/ 376348 w 615674"/>
                <a:gd name="connsiteY117" fmla="*/ 191436 h 259366"/>
                <a:gd name="connsiteX118" fmla="*/ 375968 w 615674"/>
                <a:gd name="connsiteY118" fmla="*/ 192195 h 259366"/>
                <a:gd name="connsiteX119" fmla="*/ 375968 w 615674"/>
                <a:gd name="connsiteY119" fmla="*/ 192195 h 2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615674" h="259366">
                  <a:moveTo>
                    <a:pt x="412811" y="260550"/>
                  </a:moveTo>
                  <a:cubicBezTo>
                    <a:pt x="412432" y="260550"/>
                    <a:pt x="411672" y="260170"/>
                    <a:pt x="411672" y="259790"/>
                  </a:cubicBezTo>
                  <a:cubicBezTo>
                    <a:pt x="396859" y="243841"/>
                    <a:pt x="386603" y="227512"/>
                    <a:pt x="379006" y="207765"/>
                  </a:cubicBezTo>
                  <a:cubicBezTo>
                    <a:pt x="377487" y="203967"/>
                    <a:pt x="376348" y="200170"/>
                    <a:pt x="375208" y="196372"/>
                  </a:cubicBezTo>
                  <a:cubicBezTo>
                    <a:pt x="367612" y="199790"/>
                    <a:pt x="353558" y="204347"/>
                    <a:pt x="337225" y="206626"/>
                  </a:cubicBezTo>
                  <a:cubicBezTo>
                    <a:pt x="336086" y="206626"/>
                    <a:pt x="335326" y="206246"/>
                    <a:pt x="335326" y="205107"/>
                  </a:cubicBezTo>
                  <a:cubicBezTo>
                    <a:pt x="335326" y="205107"/>
                    <a:pt x="335326" y="205107"/>
                    <a:pt x="335326" y="205107"/>
                  </a:cubicBezTo>
                  <a:cubicBezTo>
                    <a:pt x="335326" y="204727"/>
                    <a:pt x="335326" y="204727"/>
                    <a:pt x="335326" y="204347"/>
                  </a:cubicBezTo>
                  <a:cubicBezTo>
                    <a:pt x="335326" y="194094"/>
                    <a:pt x="338365" y="184220"/>
                    <a:pt x="343683" y="175486"/>
                  </a:cubicBezTo>
                  <a:lnTo>
                    <a:pt x="220239" y="175486"/>
                  </a:lnTo>
                  <a:cubicBezTo>
                    <a:pt x="219858" y="175486"/>
                    <a:pt x="219479" y="175486"/>
                    <a:pt x="219099" y="175107"/>
                  </a:cubicBezTo>
                  <a:cubicBezTo>
                    <a:pt x="206564" y="165613"/>
                    <a:pt x="192891" y="153841"/>
                    <a:pt x="178077" y="139790"/>
                  </a:cubicBezTo>
                  <a:cubicBezTo>
                    <a:pt x="161745" y="124221"/>
                    <a:pt x="147691" y="109411"/>
                    <a:pt x="137436" y="98778"/>
                  </a:cubicBezTo>
                  <a:cubicBezTo>
                    <a:pt x="130599" y="91563"/>
                    <a:pt x="125661" y="86626"/>
                    <a:pt x="123762" y="84727"/>
                  </a:cubicBezTo>
                  <a:cubicBezTo>
                    <a:pt x="113506" y="76752"/>
                    <a:pt x="98313" y="74094"/>
                    <a:pt x="93756" y="78271"/>
                  </a:cubicBezTo>
                  <a:cubicBezTo>
                    <a:pt x="89578" y="82449"/>
                    <a:pt x="81981" y="91183"/>
                    <a:pt x="72106" y="103335"/>
                  </a:cubicBezTo>
                  <a:cubicBezTo>
                    <a:pt x="66788" y="109790"/>
                    <a:pt x="62230" y="109790"/>
                    <a:pt x="59191" y="107892"/>
                  </a:cubicBezTo>
                  <a:cubicBezTo>
                    <a:pt x="56532" y="105993"/>
                    <a:pt x="55773" y="102575"/>
                    <a:pt x="57672" y="99917"/>
                  </a:cubicBezTo>
                  <a:lnTo>
                    <a:pt x="58812" y="98018"/>
                  </a:lnTo>
                  <a:cubicBezTo>
                    <a:pt x="61850" y="93461"/>
                    <a:pt x="65648" y="87385"/>
                    <a:pt x="70966" y="78271"/>
                  </a:cubicBezTo>
                  <a:lnTo>
                    <a:pt x="68687" y="79411"/>
                  </a:lnTo>
                  <a:cubicBezTo>
                    <a:pt x="57672" y="85107"/>
                    <a:pt x="41339" y="93841"/>
                    <a:pt x="35262" y="96499"/>
                  </a:cubicBezTo>
                  <a:cubicBezTo>
                    <a:pt x="29944" y="99157"/>
                    <a:pt x="20069" y="103714"/>
                    <a:pt x="15131" y="96879"/>
                  </a:cubicBezTo>
                  <a:cubicBezTo>
                    <a:pt x="10193" y="98778"/>
                    <a:pt x="6015" y="97259"/>
                    <a:pt x="4496" y="94600"/>
                  </a:cubicBezTo>
                  <a:cubicBezTo>
                    <a:pt x="2977" y="92322"/>
                    <a:pt x="3356" y="88524"/>
                    <a:pt x="9054" y="84727"/>
                  </a:cubicBezTo>
                  <a:cubicBezTo>
                    <a:pt x="14751" y="80930"/>
                    <a:pt x="26906" y="72955"/>
                    <a:pt x="36022" y="66499"/>
                  </a:cubicBezTo>
                  <a:cubicBezTo>
                    <a:pt x="28425" y="69917"/>
                    <a:pt x="19689" y="73714"/>
                    <a:pt x="13992" y="75993"/>
                  </a:cubicBezTo>
                  <a:cubicBezTo>
                    <a:pt x="7914" y="78271"/>
                    <a:pt x="3736" y="76752"/>
                    <a:pt x="2977" y="74094"/>
                  </a:cubicBezTo>
                  <a:cubicBezTo>
                    <a:pt x="1837" y="71436"/>
                    <a:pt x="3356" y="67638"/>
                    <a:pt x="9054" y="64980"/>
                  </a:cubicBezTo>
                  <a:cubicBezTo>
                    <a:pt x="12472" y="63461"/>
                    <a:pt x="20449" y="59284"/>
                    <a:pt x="29185" y="54347"/>
                  </a:cubicBezTo>
                  <a:cubicBezTo>
                    <a:pt x="41719" y="47512"/>
                    <a:pt x="56912" y="39537"/>
                    <a:pt x="65648" y="35360"/>
                  </a:cubicBezTo>
                  <a:cubicBezTo>
                    <a:pt x="60330" y="31942"/>
                    <a:pt x="50835" y="24347"/>
                    <a:pt x="48556" y="13715"/>
                  </a:cubicBezTo>
                  <a:cubicBezTo>
                    <a:pt x="46657" y="5740"/>
                    <a:pt x="48556" y="3082"/>
                    <a:pt x="50455" y="2322"/>
                  </a:cubicBezTo>
                  <a:cubicBezTo>
                    <a:pt x="53114" y="1183"/>
                    <a:pt x="56532" y="3082"/>
                    <a:pt x="59571" y="7639"/>
                  </a:cubicBezTo>
                  <a:cubicBezTo>
                    <a:pt x="63369" y="12955"/>
                    <a:pt x="70586" y="20170"/>
                    <a:pt x="83880" y="23208"/>
                  </a:cubicBezTo>
                  <a:cubicBezTo>
                    <a:pt x="92996" y="25107"/>
                    <a:pt x="99453" y="28145"/>
                    <a:pt x="106290" y="30803"/>
                  </a:cubicBezTo>
                  <a:cubicBezTo>
                    <a:pt x="108569" y="31942"/>
                    <a:pt x="111228" y="32702"/>
                    <a:pt x="114266" y="33841"/>
                  </a:cubicBezTo>
                  <a:cubicBezTo>
                    <a:pt x="116925" y="34980"/>
                    <a:pt x="123382" y="38018"/>
                    <a:pt x="132498" y="42575"/>
                  </a:cubicBezTo>
                  <a:cubicBezTo>
                    <a:pt x="144653" y="48651"/>
                    <a:pt x="161365" y="56626"/>
                    <a:pt x="179597" y="64980"/>
                  </a:cubicBezTo>
                  <a:cubicBezTo>
                    <a:pt x="226695" y="86246"/>
                    <a:pt x="260120" y="97259"/>
                    <a:pt x="277972" y="97259"/>
                  </a:cubicBezTo>
                  <a:cubicBezTo>
                    <a:pt x="281771" y="97259"/>
                    <a:pt x="285949" y="96119"/>
                    <a:pt x="290507" y="93841"/>
                  </a:cubicBezTo>
                  <a:cubicBezTo>
                    <a:pt x="290507" y="93841"/>
                    <a:pt x="290507" y="93841"/>
                    <a:pt x="290507" y="93841"/>
                  </a:cubicBezTo>
                  <a:cubicBezTo>
                    <a:pt x="299243" y="89284"/>
                    <a:pt x="309118" y="80550"/>
                    <a:pt x="320513" y="70297"/>
                  </a:cubicBezTo>
                  <a:cubicBezTo>
                    <a:pt x="343303" y="50170"/>
                    <a:pt x="371410" y="25487"/>
                    <a:pt x="413191" y="11436"/>
                  </a:cubicBezTo>
                  <a:cubicBezTo>
                    <a:pt x="433702" y="4601"/>
                    <a:pt x="456112" y="1183"/>
                    <a:pt x="479281" y="1183"/>
                  </a:cubicBezTo>
                  <a:cubicBezTo>
                    <a:pt x="498652" y="1183"/>
                    <a:pt x="517264" y="2322"/>
                    <a:pt x="534736" y="4980"/>
                  </a:cubicBezTo>
                  <a:cubicBezTo>
                    <a:pt x="534736" y="4980"/>
                    <a:pt x="534736" y="4980"/>
                    <a:pt x="534736" y="4980"/>
                  </a:cubicBezTo>
                  <a:cubicBezTo>
                    <a:pt x="564743" y="9158"/>
                    <a:pt x="591710" y="17132"/>
                    <a:pt x="617159" y="28525"/>
                  </a:cubicBezTo>
                  <a:cubicBezTo>
                    <a:pt x="617918" y="28904"/>
                    <a:pt x="618298" y="29284"/>
                    <a:pt x="618298" y="30044"/>
                  </a:cubicBezTo>
                  <a:lnTo>
                    <a:pt x="618298" y="172448"/>
                  </a:lnTo>
                  <a:cubicBezTo>
                    <a:pt x="618298" y="173588"/>
                    <a:pt x="617539" y="174347"/>
                    <a:pt x="616399" y="174347"/>
                  </a:cubicBezTo>
                  <a:lnTo>
                    <a:pt x="451934" y="174347"/>
                  </a:lnTo>
                  <a:cubicBezTo>
                    <a:pt x="457251" y="183081"/>
                    <a:pt x="460290" y="192955"/>
                    <a:pt x="460290" y="203208"/>
                  </a:cubicBezTo>
                  <a:cubicBezTo>
                    <a:pt x="460290" y="229410"/>
                    <a:pt x="440919" y="252575"/>
                    <a:pt x="413191" y="259031"/>
                  </a:cubicBezTo>
                  <a:cubicBezTo>
                    <a:pt x="413191" y="260550"/>
                    <a:pt x="412811" y="260550"/>
                    <a:pt x="412811" y="260550"/>
                  </a:cubicBezTo>
                  <a:lnTo>
                    <a:pt x="412811" y="260550"/>
                  </a:lnTo>
                  <a:close/>
                  <a:moveTo>
                    <a:pt x="375968" y="192195"/>
                  </a:moveTo>
                  <a:cubicBezTo>
                    <a:pt x="376728" y="192195"/>
                    <a:pt x="377487" y="192575"/>
                    <a:pt x="377867" y="193334"/>
                  </a:cubicBezTo>
                  <a:cubicBezTo>
                    <a:pt x="379006" y="197891"/>
                    <a:pt x="380526" y="202069"/>
                    <a:pt x="382425" y="206246"/>
                  </a:cubicBezTo>
                  <a:cubicBezTo>
                    <a:pt x="389642" y="225233"/>
                    <a:pt x="399517" y="241182"/>
                    <a:pt x="413951" y="256372"/>
                  </a:cubicBezTo>
                  <a:cubicBezTo>
                    <a:pt x="439399" y="249917"/>
                    <a:pt x="457251" y="228651"/>
                    <a:pt x="457251" y="204347"/>
                  </a:cubicBezTo>
                  <a:cubicBezTo>
                    <a:pt x="457251" y="193714"/>
                    <a:pt x="453833" y="183841"/>
                    <a:pt x="447755" y="174727"/>
                  </a:cubicBezTo>
                  <a:cubicBezTo>
                    <a:pt x="446996" y="173968"/>
                    <a:pt x="447376" y="172828"/>
                    <a:pt x="448135" y="172069"/>
                  </a:cubicBezTo>
                  <a:cubicBezTo>
                    <a:pt x="448515" y="171689"/>
                    <a:pt x="448895" y="171689"/>
                    <a:pt x="449275" y="171689"/>
                  </a:cubicBezTo>
                  <a:lnTo>
                    <a:pt x="615260" y="171689"/>
                  </a:lnTo>
                  <a:lnTo>
                    <a:pt x="615260" y="32322"/>
                  </a:lnTo>
                  <a:cubicBezTo>
                    <a:pt x="590191" y="20930"/>
                    <a:pt x="563983" y="13715"/>
                    <a:pt x="534736" y="9158"/>
                  </a:cubicBezTo>
                  <a:cubicBezTo>
                    <a:pt x="534736" y="9158"/>
                    <a:pt x="534736" y="9158"/>
                    <a:pt x="534736" y="9158"/>
                  </a:cubicBezTo>
                  <a:cubicBezTo>
                    <a:pt x="517264" y="6879"/>
                    <a:pt x="499032" y="5360"/>
                    <a:pt x="480041" y="5360"/>
                  </a:cubicBezTo>
                  <a:cubicBezTo>
                    <a:pt x="457251" y="5360"/>
                    <a:pt x="435221" y="8778"/>
                    <a:pt x="415090" y="15613"/>
                  </a:cubicBezTo>
                  <a:cubicBezTo>
                    <a:pt x="374069" y="29284"/>
                    <a:pt x="346341" y="53968"/>
                    <a:pt x="323931" y="73714"/>
                  </a:cubicBezTo>
                  <a:cubicBezTo>
                    <a:pt x="312537" y="83968"/>
                    <a:pt x="302281" y="92702"/>
                    <a:pt x="293165" y="97638"/>
                  </a:cubicBezTo>
                  <a:cubicBezTo>
                    <a:pt x="293165" y="97638"/>
                    <a:pt x="293165" y="97638"/>
                    <a:pt x="293165" y="97638"/>
                  </a:cubicBezTo>
                  <a:cubicBezTo>
                    <a:pt x="287848" y="100297"/>
                    <a:pt x="283290" y="101816"/>
                    <a:pt x="278732" y="101816"/>
                  </a:cubicBezTo>
                  <a:cubicBezTo>
                    <a:pt x="260120" y="101816"/>
                    <a:pt x="226695" y="90803"/>
                    <a:pt x="178837" y="69157"/>
                  </a:cubicBezTo>
                  <a:cubicBezTo>
                    <a:pt x="160605" y="60803"/>
                    <a:pt x="143893" y="52828"/>
                    <a:pt x="131738" y="46752"/>
                  </a:cubicBezTo>
                  <a:cubicBezTo>
                    <a:pt x="122622" y="42196"/>
                    <a:pt x="116166" y="39157"/>
                    <a:pt x="113887" y="38398"/>
                  </a:cubicBezTo>
                  <a:cubicBezTo>
                    <a:pt x="111228" y="37259"/>
                    <a:pt x="108569" y="36120"/>
                    <a:pt x="105910" y="35360"/>
                  </a:cubicBezTo>
                  <a:cubicBezTo>
                    <a:pt x="98694" y="32322"/>
                    <a:pt x="92616" y="30044"/>
                    <a:pt x="83880" y="27765"/>
                  </a:cubicBezTo>
                  <a:cubicBezTo>
                    <a:pt x="72485" y="25107"/>
                    <a:pt x="63369" y="19411"/>
                    <a:pt x="57292" y="10677"/>
                  </a:cubicBezTo>
                  <a:cubicBezTo>
                    <a:pt x="54633" y="6879"/>
                    <a:pt x="52734" y="6499"/>
                    <a:pt x="52734" y="6499"/>
                  </a:cubicBezTo>
                  <a:cubicBezTo>
                    <a:pt x="52354" y="6499"/>
                    <a:pt x="51595" y="8398"/>
                    <a:pt x="52734" y="13715"/>
                  </a:cubicBezTo>
                  <a:cubicBezTo>
                    <a:pt x="55013" y="23588"/>
                    <a:pt x="65268" y="31563"/>
                    <a:pt x="71346" y="34980"/>
                  </a:cubicBezTo>
                  <a:cubicBezTo>
                    <a:pt x="72106" y="35360"/>
                    <a:pt x="72485" y="36499"/>
                    <a:pt x="72106" y="37259"/>
                  </a:cubicBezTo>
                  <a:cubicBezTo>
                    <a:pt x="71725" y="37639"/>
                    <a:pt x="71725" y="38018"/>
                    <a:pt x="71346" y="38018"/>
                  </a:cubicBezTo>
                  <a:cubicBezTo>
                    <a:pt x="63749" y="41056"/>
                    <a:pt x="46277" y="50550"/>
                    <a:pt x="31843" y="58145"/>
                  </a:cubicBezTo>
                  <a:cubicBezTo>
                    <a:pt x="22728" y="63082"/>
                    <a:pt x="14751" y="67259"/>
                    <a:pt x="11333" y="68778"/>
                  </a:cubicBezTo>
                  <a:cubicBezTo>
                    <a:pt x="7914" y="70297"/>
                    <a:pt x="6775" y="72575"/>
                    <a:pt x="7155" y="72955"/>
                  </a:cubicBezTo>
                  <a:cubicBezTo>
                    <a:pt x="7535" y="73714"/>
                    <a:pt x="9814" y="74474"/>
                    <a:pt x="13612" y="72955"/>
                  </a:cubicBezTo>
                  <a:cubicBezTo>
                    <a:pt x="19689" y="70676"/>
                    <a:pt x="29944" y="66119"/>
                    <a:pt x="37921" y="62322"/>
                  </a:cubicBezTo>
                  <a:cubicBezTo>
                    <a:pt x="42479" y="60423"/>
                    <a:pt x="46657" y="58525"/>
                    <a:pt x="48556" y="57765"/>
                  </a:cubicBezTo>
                  <a:cubicBezTo>
                    <a:pt x="50455" y="57006"/>
                    <a:pt x="51215" y="58145"/>
                    <a:pt x="51595" y="58525"/>
                  </a:cubicBezTo>
                  <a:cubicBezTo>
                    <a:pt x="52354" y="60044"/>
                    <a:pt x="51215" y="61183"/>
                    <a:pt x="46277" y="64601"/>
                  </a:cubicBezTo>
                  <a:cubicBezTo>
                    <a:pt x="43618" y="66499"/>
                    <a:pt x="39440" y="69537"/>
                    <a:pt x="34882" y="72575"/>
                  </a:cubicBezTo>
                  <a:cubicBezTo>
                    <a:pt x="25766" y="79031"/>
                    <a:pt x="16271" y="85487"/>
                    <a:pt x="12092" y="87765"/>
                  </a:cubicBezTo>
                  <a:cubicBezTo>
                    <a:pt x="9054" y="89664"/>
                    <a:pt x="8294" y="91563"/>
                    <a:pt x="8674" y="92702"/>
                  </a:cubicBezTo>
                  <a:cubicBezTo>
                    <a:pt x="9434" y="93841"/>
                    <a:pt x="12472" y="94600"/>
                    <a:pt x="15891" y="92702"/>
                  </a:cubicBezTo>
                  <a:cubicBezTo>
                    <a:pt x="16650" y="92322"/>
                    <a:pt x="17790" y="92702"/>
                    <a:pt x="18170" y="93461"/>
                  </a:cubicBezTo>
                  <a:cubicBezTo>
                    <a:pt x="18170" y="93461"/>
                    <a:pt x="18170" y="93461"/>
                    <a:pt x="18170" y="93461"/>
                  </a:cubicBezTo>
                  <a:cubicBezTo>
                    <a:pt x="20449" y="98018"/>
                    <a:pt x="26146" y="96879"/>
                    <a:pt x="34502" y="92702"/>
                  </a:cubicBezTo>
                  <a:cubicBezTo>
                    <a:pt x="40200" y="90043"/>
                    <a:pt x="56912" y="81309"/>
                    <a:pt x="67547" y="75613"/>
                  </a:cubicBezTo>
                  <a:cubicBezTo>
                    <a:pt x="70206" y="74474"/>
                    <a:pt x="72485" y="72955"/>
                    <a:pt x="75144" y="71816"/>
                  </a:cubicBezTo>
                  <a:cubicBezTo>
                    <a:pt x="75904" y="71436"/>
                    <a:pt x="77043" y="71816"/>
                    <a:pt x="77423" y="72575"/>
                  </a:cubicBezTo>
                  <a:cubicBezTo>
                    <a:pt x="77803" y="72955"/>
                    <a:pt x="77803" y="73714"/>
                    <a:pt x="77423" y="74094"/>
                  </a:cubicBezTo>
                  <a:cubicBezTo>
                    <a:pt x="70586" y="86626"/>
                    <a:pt x="65648" y="93841"/>
                    <a:pt x="62230" y="99157"/>
                  </a:cubicBezTo>
                  <a:lnTo>
                    <a:pt x="61090" y="101056"/>
                  </a:lnTo>
                  <a:cubicBezTo>
                    <a:pt x="60711" y="101816"/>
                    <a:pt x="61090" y="103335"/>
                    <a:pt x="61850" y="104094"/>
                  </a:cubicBezTo>
                  <a:cubicBezTo>
                    <a:pt x="63369" y="105233"/>
                    <a:pt x="66408" y="104854"/>
                    <a:pt x="69826" y="100297"/>
                  </a:cubicBezTo>
                  <a:cubicBezTo>
                    <a:pt x="80082" y="87765"/>
                    <a:pt x="87299" y="79031"/>
                    <a:pt x="91856" y="74854"/>
                  </a:cubicBezTo>
                  <a:cubicBezTo>
                    <a:pt x="97934" y="68778"/>
                    <a:pt x="115026" y="71816"/>
                    <a:pt x="126421" y="80930"/>
                  </a:cubicBezTo>
                  <a:cubicBezTo>
                    <a:pt x="128700" y="82828"/>
                    <a:pt x="133258" y="87765"/>
                    <a:pt x="140475" y="95360"/>
                  </a:cubicBezTo>
                  <a:cubicBezTo>
                    <a:pt x="150730" y="105993"/>
                    <a:pt x="164783" y="120803"/>
                    <a:pt x="180736" y="136373"/>
                  </a:cubicBezTo>
                  <a:cubicBezTo>
                    <a:pt x="195170" y="150043"/>
                    <a:pt x="208463" y="161436"/>
                    <a:pt x="220998" y="170929"/>
                  </a:cubicBezTo>
                  <a:lnTo>
                    <a:pt x="347481" y="170929"/>
                  </a:lnTo>
                  <a:cubicBezTo>
                    <a:pt x="348620" y="170929"/>
                    <a:pt x="349380" y="171689"/>
                    <a:pt x="349380" y="172828"/>
                  </a:cubicBezTo>
                  <a:cubicBezTo>
                    <a:pt x="349380" y="173208"/>
                    <a:pt x="349380" y="173588"/>
                    <a:pt x="349000" y="173968"/>
                  </a:cubicBezTo>
                  <a:cubicBezTo>
                    <a:pt x="342923" y="182322"/>
                    <a:pt x="339884" y="191815"/>
                    <a:pt x="339504" y="202069"/>
                  </a:cubicBezTo>
                  <a:cubicBezTo>
                    <a:pt x="356217" y="199410"/>
                    <a:pt x="369890" y="194854"/>
                    <a:pt x="376348" y="191436"/>
                  </a:cubicBezTo>
                  <a:cubicBezTo>
                    <a:pt x="375208" y="192195"/>
                    <a:pt x="375588" y="192195"/>
                    <a:pt x="375968" y="192195"/>
                  </a:cubicBezTo>
                  <a:lnTo>
                    <a:pt x="375968" y="192195"/>
                  </a:lnTo>
                  <a:close/>
                </a:path>
              </a:pathLst>
            </a:custGeom>
            <a:solidFill>
              <a:srgbClr val="000000"/>
            </a:solidFill>
            <a:ln w="3796" cap="flat">
              <a:noFill/>
              <a:prstDash val="solid"/>
              <a:miter/>
            </a:ln>
          </p:spPr>
          <p:txBody>
            <a:bodyPr rtlCol="0" anchor="ctr"/>
            <a:lstStyle/>
            <a:p>
              <a:endParaRPr lang="fr-FR"/>
            </a:p>
          </p:txBody>
        </p:sp>
        <p:sp>
          <p:nvSpPr>
            <p:cNvPr id="1976" name="Forme libre 1975">
              <a:extLst>
                <a:ext uri="{FF2B5EF4-FFF2-40B4-BE49-F238E27FC236}">
                  <a16:creationId xmlns:a16="http://schemas.microsoft.com/office/drawing/2014/main" id="{F86B3277-5794-8D75-A871-A0751A72DB6B}"/>
                </a:ext>
              </a:extLst>
            </p:cNvPr>
            <p:cNvSpPr/>
            <p:nvPr/>
          </p:nvSpPr>
          <p:spPr>
            <a:xfrm>
              <a:off x="8401973" y="4376378"/>
              <a:ext cx="605066" cy="258227"/>
            </a:xfrm>
            <a:custGeom>
              <a:avLst/>
              <a:gdLst>
                <a:gd name="connsiteX0" fmla="*/ 4525 w 605066"/>
                <a:gd name="connsiteY0" fmla="*/ 96120 h 258227"/>
                <a:gd name="connsiteX1" fmla="*/ 2626 w 605066"/>
                <a:gd name="connsiteY1" fmla="*/ 94221 h 258227"/>
                <a:gd name="connsiteX2" fmla="*/ 3385 w 605066"/>
                <a:gd name="connsiteY2" fmla="*/ 92702 h 258227"/>
                <a:gd name="connsiteX3" fmla="*/ 44027 w 605066"/>
                <a:gd name="connsiteY3" fmla="*/ 66499 h 258227"/>
                <a:gd name="connsiteX4" fmla="*/ 46686 w 605066"/>
                <a:gd name="connsiteY4" fmla="*/ 66879 h 258227"/>
                <a:gd name="connsiteX5" fmla="*/ 46306 w 605066"/>
                <a:gd name="connsiteY5" fmla="*/ 69537 h 258227"/>
                <a:gd name="connsiteX6" fmla="*/ 5664 w 605066"/>
                <a:gd name="connsiteY6" fmla="*/ 95740 h 258227"/>
                <a:gd name="connsiteX7" fmla="*/ 4525 w 605066"/>
                <a:gd name="connsiteY7" fmla="*/ 96120 h 258227"/>
                <a:gd name="connsiteX8" fmla="*/ 4525 w 605066"/>
                <a:gd name="connsiteY8" fmla="*/ 96120 h 258227"/>
                <a:gd name="connsiteX9" fmla="*/ 401825 w 605066"/>
                <a:gd name="connsiteY9" fmla="*/ 259410 h 258227"/>
                <a:gd name="connsiteX10" fmla="*/ 400685 w 605066"/>
                <a:gd name="connsiteY10" fmla="*/ 258651 h 258227"/>
                <a:gd name="connsiteX11" fmla="*/ 368020 w 605066"/>
                <a:gd name="connsiteY11" fmla="*/ 206626 h 258227"/>
                <a:gd name="connsiteX12" fmla="*/ 364222 w 605066"/>
                <a:gd name="connsiteY12" fmla="*/ 195233 h 258227"/>
                <a:gd name="connsiteX13" fmla="*/ 326239 w 605066"/>
                <a:gd name="connsiteY13" fmla="*/ 205486 h 258227"/>
                <a:gd name="connsiteX14" fmla="*/ 324720 w 605066"/>
                <a:gd name="connsiteY14" fmla="*/ 205107 h 258227"/>
                <a:gd name="connsiteX15" fmla="*/ 323960 w 605066"/>
                <a:gd name="connsiteY15" fmla="*/ 203967 h 258227"/>
                <a:gd name="connsiteX16" fmla="*/ 323960 w 605066"/>
                <a:gd name="connsiteY16" fmla="*/ 203208 h 258227"/>
                <a:gd name="connsiteX17" fmla="*/ 332316 w 605066"/>
                <a:gd name="connsiteY17" fmla="*/ 174347 h 258227"/>
                <a:gd name="connsiteX18" fmla="*/ 303449 w 605066"/>
                <a:gd name="connsiteY18" fmla="*/ 174347 h 258227"/>
                <a:gd name="connsiteX19" fmla="*/ 301550 w 605066"/>
                <a:gd name="connsiteY19" fmla="*/ 172448 h 258227"/>
                <a:gd name="connsiteX20" fmla="*/ 301550 w 605066"/>
                <a:gd name="connsiteY20" fmla="*/ 172448 h 258227"/>
                <a:gd name="connsiteX21" fmla="*/ 279140 w 605066"/>
                <a:gd name="connsiteY21" fmla="*/ 96499 h 258227"/>
                <a:gd name="connsiteX22" fmla="*/ 278760 w 605066"/>
                <a:gd name="connsiteY22" fmla="*/ 95360 h 258227"/>
                <a:gd name="connsiteX23" fmla="*/ 279900 w 605066"/>
                <a:gd name="connsiteY23" fmla="*/ 93841 h 258227"/>
                <a:gd name="connsiteX24" fmla="*/ 309907 w 605066"/>
                <a:gd name="connsiteY24" fmla="*/ 70297 h 258227"/>
                <a:gd name="connsiteX25" fmla="*/ 402584 w 605066"/>
                <a:gd name="connsiteY25" fmla="*/ 11436 h 258227"/>
                <a:gd name="connsiteX26" fmla="*/ 468675 w 605066"/>
                <a:gd name="connsiteY26" fmla="*/ 1183 h 258227"/>
                <a:gd name="connsiteX27" fmla="*/ 524129 w 605066"/>
                <a:gd name="connsiteY27" fmla="*/ 4980 h 258227"/>
                <a:gd name="connsiteX28" fmla="*/ 524129 w 605066"/>
                <a:gd name="connsiteY28" fmla="*/ 4980 h 258227"/>
                <a:gd name="connsiteX29" fmla="*/ 606552 w 605066"/>
                <a:gd name="connsiteY29" fmla="*/ 28525 h 258227"/>
                <a:gd name="connsiteX30" fmla="*/ 607692 w 605066"/>
                <a:gd name="connsiteY30" fmla="*/ 30044 h 258227"/>
                <a:gd name="connsiteX31" fmla="*/ 607692 w 605066"/>
                <a:gd name="connsiteY31" fmla="*/ 172448 h 258227"/>
                <a:gd name="connsiteX32" fmla="*/ 605792 w 605066"/>
                <a:gd name="connsiteY32" fmla="*/ 174347 h 258227"/>
                <a:gd name="connsiteX33" fmla="*/ 441327 w 605066"/>
                <a:gd name="connsiteY33" fmla="*/ 174347 h 258227"/>
                <a:gd name="connsiteX34" fmla="*/ 449683 w 605066"/>
                <a:gd name="connsiteY34" fmla="*/ 203208 h 258227"/>
                <a:gd name="connsiteX35" fmla="*/ 402584 w 605066"/>
                <a:gd name="connsiteY35" fmla="*/ 259031 h 258227"/>
                <a:gd name="connsiteX36" fmla="*/ 401825 w 605066"/>
                <a:gd name="connsiteY36" fmla="*/ 259410 h 258227"/>
                <a:gd name="connsiteX37" fmla="*/ 401825 w 605066"/>
                <a:gd name="connsiteY37" fmla="*/ 259410 h 258227"/>
                <a:gd name="connsiteX38" fmla="*/ 364982 w 605066"/>
                <a:gd name="connsiteY38" fmla="*/ 191056 h 258227"/>
                <a:gd name="connsiteX39" fmla="*/ 366881 w 605066"/>
                <a:gd name="connsiteY39" fmla="*/ 192195 h 258227"/>
                <a:gd name="connsiteX40" fmla="*/ 371439 w 605066"/>
                <a:gd name="connsiteY40" fmla="*/ 205107 h 258227"/>
                <a:gd name="connsiteX41" fmla="*/ 402965 w 605066"/>
                <a:gd name="connsiteY41" fmla="*/ 255233 h 258227"/>
                <a:gd name="connsiteX42" fmla="*/ 446265 w 605066"/>
                <a:gd name="connsiteY42" fmla="*/ 203208 h 258227"/>
                <a:gd name="connsiteX43" fmla="*/ 436769 w 605066"/>
                <a:gd name="connsiteY43" fmla="*/ 173588 h 258227"/>
                <a:gd name="connsiteX44" fmla="*/ 437149 w 605066"/>
                <a:gd name="connsiteY44" fmla="*/ 170930 h 258227"/>
                <a:gd name="connsiteX45" fmla="*/ 438288 w 605066"/>
                <a:gd name="connsiteY45" fmla="*/ 170550 h 258227"/>
                <a:gd name="connsiteX46" fmla="*/ 604274 w 605066"/>
                <a:gd name="connsiteY46" fmla="*/ 170550 h 258227"/>
                <a:gd name="connsiteX47" fmla="*/ 604274 w 605066"/>
                <a:gd name="connsiteY47" fmla="*/ 31183 h 258227"/>
                <a:gd name="connsiteX48" fmla="*/ 523750 w 605066"/>
                <a:gd name="connsiteY48" fmla="*/ 8018 h 258227"/>
                <a:gd name="connsiteX49" fmla="*/ 523750 w 605066"/>
                <a:gd name="connsiteY49" fmla="*/ 8018 h 258227"/>
                <a:gd name="connsiteX50" fmla="*/ 469054 w 605066"/>
                <a:gd name="connsiteY50" fmla="*/ 4221 h 258227"/>
                <a:gd name="connsiteX51" fmla="*/ 404104 w 605066"/>
                <a:gd name="connsiteY51" fmla="*/ 14474 h 258227"/>
                <a:gd name="connsiteX52" fmla="*/ 312945 w 605066"/>
                <a:gd name="connsiteY52" fmla="*/ 72575 h 258227"/>
                <a:gd name="connsiteX53" fmla="*/ 284078 w 605066"/>
                <a:gd name="connsiteY53" fmla="*/ 95360 h 258227"/>
                <a:gd name="connsiteX54" fmla="*/ 306108 w 605066"/>
                <a:gd name="connsiteY54" fmla="*/ 170170 h 258227"/>
                <a:gd name="connsiteX55" fmla="*/ 336495 w 605066"/>
                <a:gd name="connsiteY55" fmla="*/ 170170 h 258227"/>
                <a:gd name="connsiteX56" fmla="*/ 338394 w 605066"/>
                <a:gd name="connsiteY56" fmla="*/ 172069 h 258227"/>
                <a:gd name="connsiteX57" fmla="*/ 338014 w 605066"/>
                <a:gd name="connsiteY57" fmla="*/ 173208 h 258227"/>
                <a:gd name="connsiteX58" fmla="*/ 328518 w 605066"/>
                <a:gd name="connsiteY58" fmla="*/ 201309 h 258227"/>
                <a:gd name="connsiteX59" fmla="*/ 365362 w 605066"/>
                <a:gd name="connsiteY59" fmla="*/ 190676 h 258227"/>
                <a:gd name="connsiteX60" fmla="*/ 364982 w 605066"/>
                <a:gd name="connsiteY60" fmla="*/ 191056 h 258227"/>
                <a:gd name="connsiteX61" fmla="*/ 364982 w 605066"/>
                <a:gd name="connsiteY61" fmla="*/ 191056 h 25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605066" h="258227">
                  <a:moveTo>
                    <a:pt x="4525" y="96120"/>
                  </a:moveTo>
                  <a:cubicBezTo>
                    <a:pt x="3385" y="96120"/>
                    <a:pt x="2626" y="95360"/>
                    <a:pt x="2626" y="94221"/>
                  </a:cubicBezTo>
                  <a:cubicBezTo>
                    <a:pt x="2626" y="93461"/>
                    <a:pt x="3005" y="93082"/>
                    <a:pt x="3385" y="92702"/>
                  </a:cubicBezTo>
                  <a:lnTo>
                    <a:pt x="44027" y="66499"/>
                  </a:lnTo>
                  <a:cubicBezTo>
                    <a:pt x="44786" y="66120"/>
                    <a:pt x="45926" y="66120"/>
                    <a:pt x="46686" y="66879"/>
                  </a:cubicBezTo>
                  <a:cubicBezTo>
                    <a:pt x="47065" y="67639"/>
                    <a:pt x="47065" y="68778"/>
                    <a:pt x="46306" y="69537"/>
                  </a:cubicBezTo>
                  <a:lnTo>
                    <a:pt x="5664" y="95740"/>
                  </a:lnTo>
                  <a:cubicBezTo>
                    <a:pt x="5284" y="96120"/>
                    <a:pt x="4904" y="96120"/>
                    <a:pt x="4525" y="96120"/>
                  </a:cubicBezTo>
                  <a:lnTo>
                    <a:pt x="4525" y="96120"/>
                  </a:lnTo>
                  <a:close/>
                  <a:moveTo>
                    <a:pt x="401825" y="259410"/>
                  </a:moveTo>
                  <a:cubicBezTo>
                    <a:pt x="401445" y="259410"/>
                    <a:pt x="400685" y="259031"/>
                    <a:pt x="400685" y="258651"/>
                  </a:cubicBezTo>
                  <a:cubicBezTo>
                    <a:pt x="385872" y="242702"/>
                    <a:pt x="375617" y="226372"/>
                    <a:pt x="368020" y="206626"/>
                  </a:cubicBezTo>
                  <a:cubicBezTo>
                    <a:pt x="366501" y="202828"/>
                    <a:pt x="365362" y="199031"/>
                    <a:pt x="364222" y="195233"/>
                  </a:cubicBezTo>
                  <a:cubicBezTo>
                    <a:pt x="356625" y="198651"/>
                    <a:pt x="342572" y="203208"/>
                    <a:pt x="326239" y="205486"/>
                  </a:cubicBezTo>
                  <a:cubicBezTo>
                    <a:pt x="325859" y="205486"/>
                    <a:pt x="325100" y="205486"/>
                    <a:pt x="324720" y="205107"/>
                  </a:cubicBezTo>
                  <a:cubicBezTo>
                    <a:pt x="324340" y="204727"/>
                    <a:pt x="323960" y="204347"/>
                    <a:pt x="323960" y="203967"/>
                  </a:cubicBezTo>
                  <a:cubicBezTo>
                    <a:pt x="323960" y="203588"/>
                    <a:pt x="323960" y="203588"/>
                    <a:pt x="323960" y="203208"/>
                  </a:cubicBezTo>
                  <a:cubicBezTo>
                    <a:pt x="323960" y="192955"/>
                    <a:pt x="326999" y="183081"/>
                    <a:pt x="332316" y="174347"/>
                  </a:cubicBezTo>
                  <a:lnTo>
                    <a:pt x="303449" y="174347"/>
                  </a:lnTo>
                  <a:cubicBezTo>
                    <a:pt x="302310" y="174347"/>
                    <a:pt x="301550" y="173588"/>
                    <a:pt x="301550" y="172448"/>
                  </a:cubicBezTo>
                  <a:cubicBezTo>
                    <a:pt x="301550" y="172448"/>
                    <a:pt x="301550" y="172448"/>
                    <a:pt x="301550" y="172448"/>
                  </a:cubicBezTo>
                  <a:cubicBezTo>
                    <a:pt x="303829" y="140930"/>
                    <a:pt x="292054" y="110550"/>
                    <a:pt x="279140" y="96499"/>
                  </a:cubicBezTo>
                  <a:cubicBezTo>
                    <a:pt x="278760" y="96120"/>
                    <a:pt x="278760" y="95740"/>
                    <a:pt x="278760" y="95360"/>
                  </a:cubicBezTo>
                  <a:cubicBezTo>
                    <a:pt x="278760" y="94600"/>
                    <a:pt x="279140" y="94221"/>
                    <a:pt x="279900" y="93841"/>
                  </a:cubicBezTo>
                  <a:cubicBezTo>
                    <a:pt x="288636" y="89284"/>
                    <a:pt x="298512" y="80550"/>
                    <a:pt x="309907" y="70297"/>
                  </a:cubicBezTo>
                  <a:cubicBezTo>
                    <a:pt x="332696" y="50170"/>
                    <a:pt x="360803" y="25487"/>
                    <a:pt x="402584" y="11436"/>
                  </a:cubicBezTo>
                  <a:cubicBezTo>
                    <a:pt x="423095" y="4601"/>
                    <a:pt x="445505" y="1183"/>
                    <a:pt x="468675" y="1183"/>
                  </a:cubicBezTo>
                  <a:cubicBezTo>
                    <a:pt x="488046" y="1183"/>
                    <a:pt x="506657" y="2322"/>
                    <a:pt x="524129" y="4980"/>
                  </a:cubicBezTo>
                  <a:cubicBezTo>
                    <a:pt x="524129" y="4980"/>
                    <a:pt x="524129" y="4980"/>
                    <a:pt x="524129" y="4980"/>
                  </a:cubicBezTo>
                  <a:cubicBezTo>
                    <a:pt x="554136" y="9158"/>
                    <a:pt x="581104" y="17132"/>
                    <a:pt x="606552" y="28525"/>
                  </a:cubicBezTo>
                  <a:cubicBezTo>
                    <a:pt x="607312" y="28904"/>
                    <a:pt x="607692" y="29284"/>
                    <a:pt x="607692" y="30044"/>
                  </a:cubicBezTo>
                  <a:lnTo>
                    <a:pt x="607692" y="172448"/>
                  </a:lnTo>
                  <a:cubicBezTo>
                    <a:pt x="607692" y="173588"/>
                    <a:pt x="606932" y="174347"/>
                    <a:pt x="605792" y="174347"/>
                  </a:cubicBezTo>
                  <a:lnTo>
                    <a:pt x="441327" y="174347"/>
                  </a:lnTo>
                  <a:cubicBezTo>
                    <a:pt x="446645" y="183081"/>
                    <a:pt x="449683" y="192955"/>
                    <a:pt x="449683" y="203208"/>
                  </a:cubicBezTo>
                  <a:cubicBezTo>
                    <a:pt x="449683" y="229410"/>
                    <a:pt x="430312" y="252575"/>
                    <a:pt x="402584" y="259031"/>
                  </a:cubicBezTo>
                  <a:cubicBezTo>
                    <a:pt x="402205" y="259410"/>
                    <a:pt x="401825" y="259410"/>
                    <a:pt x="401825" y="259410"/>
                  </a:cubicBezTo>
                  <a:lnTo>
                    <a:pt x="401825" y="259410"/>
                  </a:lnTo>
                  <a:close/>
                  <a:moveTo>
                    <a:pt x="364982" y="191056"/>
                  </a:moveTo>
                  <a:cubicBezTo>
                    <a:pt x="365741" y="191056"/>
                    <a:pt x="366501" y="191436"/>
                    <a:pt x="366881" y="192195"/>
                  </a:cubicBezTo>
                  <a:cubicBezTo>
                    <a:pt x="368020" y="196752"/>
                    <a:pt x="369540" y="200929"/>
                    <a:pt x="371439" y="205107"/>
                  </a:cubicBezTo>
                  <a:cubicBezTo>
                    <a:pt x="378655" y="224094"/>
                    <a:pt x="388531" y="240043"/>
                    <a:pt x="402965" y="255233"/>
                  </a:cubicBezTo>
                  <a:cubicBezTo>
                    <a:pt x="428413" y="248778"/>
                    <a:pt x="446265" y="227512"/>
                    <a:pt x="446265" y="203208"/>
                  </a:cubicBezTo>
                  <a:cubicBezTo>
                    <a:pt x="446265" y="192575"/>
                    <a:pt x="442847" y="182702"/>
                    <a:pt x="436769" y="173588"/>
                  </a:cubicBezTo>
                  <a:cubicBezTo>
                    <a:pt x="436009" y="172828"/>
                    <a:pt x="436389" y="171689"/>
                    <a:pt x="437149" y="170930"/>
                  </a:cubicBezTo>
                  <a:cubicBezTo>
                    <a:pt x="437529" y="170550"/>
                    <a:pt x="437909" y="170550"/>
                    <a:pt x="438288" y="170550"/>
                  </a:cubicBezTo>
                  <a:lnTo>
                    <a:pt x="604274" y="170550"/>
                  </a:lnTo>
                  <a:lnTo>
                    <a:pt x="604274" y="31183"/>
                  </a:lnTo>
                  <a:cubicBezTo>
                    <a:pt x="579205" y="19791"/>
                    <a:pt x="552997" y="12575"/>
                    <a:pt x="523750" y="8018"/>
                  </a:cubicBezTo>
                  <a:cubicBezTo>
                    <a:pt x="523750" y="8018"/>
                    <a:pt x="523750" y="8018"/>
                    <a:pt x="523750" y="8018"/>
                  </a:cubicBezTo>
                  <a:cubicBezTo>
                    <a:pt x="506278" y="5740"/>
                    <a:pt x="488046" y="4221"/>
                    <a:pt x="469054" y="4221"/>
                  </a:cubicBezTo>
                  <a:cubicBezTo>
                    <a:pt x="446265" y="4221"/>
                    <a:pt x="424235" y="7639"/>
                    <a:pt x="404104" y="14474"/>
                  </a:cubicBezTo>
                  <a:cubicBezTo>
                    <a:pt x="363083" y="28145"/>
                    <a:pt x="335355" y="52828"/>
                    <a:pt x="312945" y="72575"/>
                  </a:cubicBezTo>
                  <a:cubicBezTo>
                    <a:pt x="302310" y="82069"/>
                    <a:pt x="292814" y="90423"/>
                    <a:pt x="284078" y="95360"/>
                  </a:cubicBezTo>
                  <a:cubicBezTo>
                    <a:pt x="296232" y="109790"/>
                    <a:pt x="308008" y="138271"/>
                    <a:pt x="306108" y="170170"/>
                  </a:cubicBezTo>
                  <a:lnTo>
                    <a:pt x="336495" y="170170"/>
                  </a:lnTo>
                  <a:cubicBezTo>
                    <a:pt x="337634" y="170170"/>
                    <a:pt x="338394" y="170930"/>
                    <a:pt x="338394" y="172069"/>
                  </a:cubicBezTo>
                  <a:cubicBezTo>
                    <a:pt x="338394" y="172448"/>
                    <a:pt x="338394" y="172828"/>
                    <a:pt x="338014" y="173208"/>
                  </a:cubicBezTo>
                  <a:cubicBezTo>
                    <a:pt x="331936" y="181562"/>
                    <a:pt x="328898" y="191056"/>
                    <a:pt x="328518" y="201309"/>
                  </a:cubicBezTo>
                  <a:cubicBezTo>
                    <a:pt x="345230" y="198651"/>
                    <a:pt x="358904" y="194094"/>
                    <a:pt x="365362" y="190676"/>
                  </a:cubicBezTo>
                  <a:cubicBezTo>
                    <a:pt x="364222" y="191056"/>
                    <a:pt x="364602" y="191056"/>
                    <a:pt x="364982" y="191056"/>
                  </a:cubicBezTo>
                  <a:lnTo>
                    <a:pt x="364982" y="191056"/>
                  </a:lnTo>
                  <a:close/>
                </a:path>
              </a:pathLst>
            </a:custGeom>
            <a:solidFill>
              <a:srgbClr val="000000"/>
            </a:solidFill>
            <a:ln w="3796" cap="flat">
              <a:noFill/>
              <a:prstDash val="solid"/>
              <a:miter/>
            </a:ln>
          </p:spPr>
          <p:txBody>
            <a:bodyPr rtlCol="0" anchor="ctr"/>
            <a:lstStyle/>
            <a:p>
              <a:endParaRPr lang="fr-FR"/>
            </a:p>
          </p:txBody>
        </p:sp>
        <p:grpSp>
          <p:nvGrpSpPr>
            <p:cNvPr id="1977" name="Graphique 2">
              <a:extLst>
                <a:ext uri="{FF2B5EF4-FFF2-40B4-BE49-F238E27FC236}">
                  <a16:creationId xmlns:a16="http://schemas.microsoft.com/office/drawing/2014/main" id="{8C46E983-8E4E-B2E7-1858-ADC90C9BDBC6}"/>
                </a:ext>
              </a:extLst>
            </p:cNvPr>
            <p:cNvGrpSpPr/>
            <p:nvPr/>
          </p:nvGrpSpPr>
          <p:grpSpPr>
            <a:xfrm>
              <a:off x="8796515" y="4376758"/>
              <a:ext cx="128101" cy="66075"/>
              <a:chOff x="8796515" y="4376758"/>
              <a:chExt cx="128101" cy="66075"/>
            </a:xfrm>
          </p:grpSpPr>
          <p:sp>
            <p:nvSpPr>
              <p:cNvPr id="1978" name="Forme libre 1977">
                <a:extLst>
                  <a:ext uri="{FF2B5EF4-FFF2-40B4-BE49-F238E27FC236}">
                    <a16:creationId xmlns:a16="http://schemas.microsoft.com/office/drawing/2014/main" id="{6E358F8F-426A-561F-903F-22DF0B8F983D}"/>
                  </a:ext>
                </a:extLst>
              </p:cNvPr>
              <p:cNvSpPr/>
              <p:nvPr/>
            </p:nvSpPr>
            <p:spPr>
              <a:xfrm>
                <a:off x="8798656" y="4378277"/>
                <a:ext cx="124062" cy="62786"/>
              </a:xfrm>
              <a:custGeom>
                <a:avLst/>
                <a:gdLst>
                  <a:gd name="connsiteX0" fmla="*/ 126729 w 124062"/>
                  <a:gd name="connsiteY0" fmla="*/ 4955 h 62786"/>
                  <a:gd name="connsiteX1" fmla="*/ 126729 w 124062"/>
                  <a:gd name="connsiteY1" fmla="*/ 4955 h 62786"/>
                  <a:gd name="connsiteX2" fmla="*/ 44306 w 124062"/>
                  <a:gd name="connsiteY2" fmla="*/ 63816 h 62786"/>
                  <a:gd name="connsiteX3" fmla="*/ 6323 w 124062"/>
                  <a:gd name="connsiteY3" fmla="*/ 11411 h 62786"/>
                  <a:gd name="connsiteX4" fmla="*/ 71653 w 124062"/>
                  <a:gd name="connsiteY4" fmla="*/ 1158 h 62786"/>
                  <a:gd name="connsiteX5" fmla="*/ 126729 w 124062"/>
                  <a:gd name="connsiteY5" fmla="*/ 4955 h 62786"/>
                  <a:gd name="connsiteX6" fmla="*/ 126729 w 124062"/>
                  <a:gd name="connsiteY6" fmla="*/ 4955 h 6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062" h="62786">
                    <a:moveTo>
                      <a:pt x="126729" y="4955"/>
                    </a:moveTo>
                    <a:lnTo>
                      <a:pt x="126729" y="4955"/>
                    </a:lnTo>
                    <a:cubicBezTo>
                      <a:pt x="126729" y="37613"/>
                      <a:pt x="80390" y="66094"/>
                      <a:pt x="44306" y="63816"/>
                    </a:cubicBezTo>
                    <a:cubicBezTo>
                      <a:pt x="8222" y="61158"/>
                      <a:pt x="-4312" y="32677"/>
                      <a:pt x="6323" y="11411"/>
                    </a:cubicBezTo>
                    <a:cubicBezTo>
                      <a:pt x="25315" y="4955"/>
                      <a:pt x="46965" y="1158"/>
                      <a:pt x="71653" y="1158"/>
                    </a:cubicBezTo>
                    <a:cubicBezTo>
                      <a:pt x="91785" y="1158"/>
                      <a:pt x="110396" y="2677"/>
                      <a:pt x="126729" y="4955"/>
                    </a:cubicBezTo>
                    <a:lnTo>
                      <a:pt x="126729" y="4955"/>
                    </a:lnTo>
                    <a:close/>
                  </a:path>
                </a:pathLst>
              </a:custGeom>
              <a:solidFill>
                <a:srgbClr val="FFFFFF"/>
              </a:solidFill>
              <a:ln w="3796" cap="flat">
                <a:noFill/>
                <a:prstDash val="solid"/>
                <a:miter/>
              </a:ln>
            </p:spPr>
            <p:txBody>
              <a:bodyPr rtlCol="0" anchor="ctr"/>
              <a:lstStyle/>
              <a:p>
                <a:endParaRPr lang="fr-FR"/>
              </a:p>
            </p:txBody>
          </p:sp>
          <p:sp>
            <p:nvSpPr>
              <p:cNvPr id="1979" name="Forme libre 1978">
                <a:extLst>
                  <a:ext uri="{FF2B5EF4-FFF2-40B4-BE49-F238E27FC236}">
                    <a16:creationId xmlns:a16="http://schemas.microsoft.com/office/drawing/2014/main" id="{BCE3A56F-A9AF-4177-5B83-5C059821DBBC}"/>
                  </a:ext>
                </a:extLst>
              </p:cNvPr>
              <p:cNvSpPr/>
              <p:nvPr/>
            </p:nvSpPr>
            <p:spPr>
              <a:xfrm>
                <a:off x="8796515" y="4376758"/>
                <a:ext cx="128101" cy="66075"/>
              </a:xfrm>
              <a:custGeom>
                <a:avLst/>
                <a:gdLst>
                  <a:gd name="connsiteX0" fmla="*/ 50624 w 128101"/>
                  <a:gd name="connsiteY0" fmla="*/ 67234 h 66075"/>
                  <a:gd name="connsiteX1" fmla="*/ 46066 w 128101"/>
                  <a:gd name="connsiteY1" fmla="*/ 67234 h 66075"/>
                  <a:gd name="connsiteX2" fmla="*/ 7324 w 128101"/>
                  <a:gd name="connsiteY2" fmla="*/ 45968 h 66075"/>
                  <a:gd name="connsiteX3" fmla="*/ 6564 w 128101"/>
                  <a:gd name="connsiteY3" fmla="*/ 12171 h 66075"/>
                  <a:gd name="connsiteX4" fmla="*/ 7704 w 128101"/>
                  <a:gd name="connsiteY4" fmla="*/ 11411 h 66075"/>
                  <a:gd name="connsiteX5" fmla="*/ 73794 w 128101"/>
                  <a:gd name="connsiteY5" fmla="*/ 1158 h 66075"/>
                  <a:gd name="connsiteX6" fmla="*/ 129249 w 128101"/>
                  <a:gd name="connsiteY6" fmla="*/ 4955 h 66075"/>
                  <a:gd name="connsiteX7" fmla="*/ 130768 w 128101"/>
                  <a:gd name="connsiteY7" fmla="*/ 6854 h 66075"/>
                  <a:gd name="connsiteX8" fmla="*/ 130768 w 128101"/>
                  <a:gd name="connsiteY8" fmla="*/ 6854 h 66075"/>
                  <a:gd name="connsiteX9" fmla="*/ 112916 w 128101"/>
                  <a:gd name="connsiteY9" fmla="*/ 42550 h 66075"/>
                  <a:gd name="connsiteX10" fmla="*/ 50624 w 128101"/>
                  <a:gd name="connsiteY10" fmla="*/ 67234 h 66075"/>
                  <a:gd name="connsiteX11" fmla="*/ 50624 w 128101"/>
                  <a:gd name="connsiteY11" fmla="*/ 67234 h 66075"/>
                  <a:gd name="connsiteX12" fmla="*/ 9603 w 128101"/>
                  <a:gd name="connsiteY12" fmla="*/ 14449 h 66075"/>
                  <a:gd name="connsiteX13" fmla="*/ 10742 w 128101"/>
                  <a:gd name="connsiteY13" fmla="*/ 44069 h 66075"/>
                  <a:gd name="connsiteX14" fmla="*/ 46446 w 128101"/>
                  <a:gd name="connsiteY14" fmla="*/ 63436 h 66075"/>
                  <a:gd name="connsiteX15" fmla="*/ 110257 w 128101"/>
                  <a:gd name="connsiteY15" fmla="*/ 39512 h 66075"/>
                  <a:gd name="connsiteX16" fmla="*/ 126970 w 128101"/>
                  <a:gd name="connsiteY16" fmla="*/ 7993 h 66075"/>
                  <a:gd name="connsiteX17" fmla="*/ 73794 w 128101"/>
                  <a:gd name="connsiteY17" fmla="*/ 4576 h 66075"/>
                  <a:gd name="connsiteX18" fmla="*/ 9603 w 128101"/>
                  <a:gd name="connsiteY18" fmla="*/ 14449 h 66075"/>
                  <a:gd name="connsiteX19" fmla="*/ 9603 w 128101"/>
                  <a:gd name="connsiteY19" fmla="*/ 14449 h 6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101" h="66075">
                    <a:moveTo>
                      <a:pt x="50624" y="67234"/>
                    </a:moveTo>
                    <a:cubicBezTo>
                      <a:pt x="49105" y="67234"/>
                      <a:pt x="47586" y="67234"/>
                      <a:pt x="46066" y="67234"/>
                    </a:cubicBezTo>
                    <a:cubicBezTo>
                      <a:pt x="28215" y="66095"/>
                      <a:pt x="14541" y="58500"/>
                      <a:pt x="7324" y="45968"/>
                    </a:cubicBezTo>
                    <a:cubicBezTo>
                      <a:pt x="1247" y="35715"/>
                      <a:pt x="1247" y="23183"/>
                      <a:pt x="6564" y="12171"/>
                    </a:cubicBezTo>
                    <a:cubicBezTo>
                      <a:pt x="6944" y="11791"/>
                      <a:pt x="7324" y="11411"/>
                      <a:pt x="7704" y="11411"/>
                    </a:cubicBezTo>
                    <a:cubicBezTo>
                      <a:pt x="28215" y="4576"/>
                      <a:pt x="50624" y="1158"/>
                      <a:pt x="73794" y="1158"/>
                    </a:cubicBezTo>
                    <a:cubicBezTo>
                      <a:pt x="93165" y="1158"/>
                      <a:pt x="111777" y="2297"/>
                      <a:pt x="129249" y="4955"/>
                    </a:cubicBezTo>
                    <a:cubicBezTo>
                      <a:pt x="130009" y="4955"/>
                      <a:pt x="130768" y="5715"/>
                      <a:pt x="130768" y="6854"/>
                    </a:cubicBezTo>
                    <a:lnTo>
                      <a:pt x="130768" y="6854"/>
                    </a:lnTo>
                    <a:cubicBezTo>
                      <a:pt x="130768" y="19386"/>
                      <a:pt x="124691" y="31538"/>
                      <a:pt x="112916" y="42550"/>
                    </a:cubicBezTo>
                    <a:cubicBezTo>
                      <a:pt x="96204" y="57740"/>
                      <a:pt x="71895" y="67234"/>
                      <a:pt x="50624" y="67234"/>
                    </a:cubicBezTo>
                    <a:lnTo>
                      <a:pt x="50624" y="67234"/>
                    </a:lnTo>
                    <a:close/>
                    <a:moveTo>
                      <a:pt x="9603" y="14449"/>
                    </a:moveTo>
                    <a:cubicBezTo>
                      <a:pt x="5045" y="23943"/>
                      <a:pt x="5425" y="34955"/>
                      <a:pt x="10742" y="44069"/>
                    </a:cubicBezTo>
                    <a:cubicBezTo>
                      <a:pt x="17199" y="55462"/>
                      <a:pt x="30114" y="62297"/>
                      <a:pt x="46446" y="63436"/>
                    </a:cubicBezTo>
                    <a:cubicBezTo>
                      <a:pt x="67717" y="64955"/>
                      <a:pt x="93165" y="55462"/>
                      <a:pt x="110257" y="39512"/>
                    </a:cubicBezTo>
                    <a:cubicBezTo>
                      <a:pt x="117854" y="32677"/>
                      <a:pt x="126590" y="21664"/>
                      <a:pt x="126970" y="7993"/>
                    </a:cubicBezTo>
                    <a:cubicBezTo>
                      <a:pt x="109878" y="5715"/>
                      <a:pt x="92026" y="4576"/>
                      <a:pt x="73794" y="4576"/>
                    </a:cubicBezTo>
                    <a:cubicBezTo>
                      <a:pt x="51004" y="4576"/>
                      <a:pt x="29734" y="7993"/>
                      <a:pt x="9603" y="14449"/>
                    </a:cubicBezTo>
                    <a:lnTo>
                      <a:pt x="9603" y="14449"/>
                    </a:lnTo>
                    <a:close/>
                  </a:path>
                </a:pathLst>
              </a:custGeom>
              <a:solidFill>
                <a:srgbClr val="000000"/>
              </a:solidFill>
              <a:ln w="3796" cap="flat">
                <a:noFill/>
                <a:prstDash val="solid"/>
                <a:miter/>
              </a:ln>
            </p:spPr>
            <p:txBody>
              <a:bodyPr rtlCol="0" anchor="ctr"/>
              <a:lstStyle/>
              <a:p>
                <a:endParaRPr lang="fr-FR"/>
              </a:p>
            </p:txBody>
          </p:sp>
        </p:grpSp>
        <p:sp>
          <p:nvSpPr>
            <p:cNvPr id="1980" name="Forme libre 1979">
              <a:extLst>
                <a:ext uri="{FF2B5EF4-FFF2-40B4-BE49-F238E27FC236}">
                  <a16:creationId xmlns:a16="http://schemas.microsoft.com/office/drawing/2014/main" id="{75DFA4C9-7E16-E810-8E69-808C8F36CEB9}"/>
                </a:ext>
              </a:extLst>
            </p:cNvPr>
            <p:cNvSpPr/>
            <p:nvPr/>
          </p:nvSpPr>
          <p:spPr>
            <a:xfrm>
              <a:off x="8757247" y="4478910"/>
              <a:ext cx="9082" cy="91139"/>
            </a:xfrm>
            <a:custGeom>
              <a:avLst/>
              <a:gdLst>
                <a:gd name="connsiteX0" fmla="*/ 9723 w 9082"/>
                <a:gd name="connsiteY0" fmla="*/ 92327 h 91139"/>
                <a:gd name="connsiteX1" fmla="*/ 7824 w 9082"/>
                <a:gd name="connsiteY1" fmla="*/ 90808 h 91139"/>
                <a:gd name="connsiteX2" fmla="*/ 4405 w 9082"/>
                <a:gd name="connsiteY2" fmla="*/ 18656 h 91139"/>
                <a:gd name="connsiteX3" fmla="*/ 7064 w 9082"/>
                <a:gd name="connsiteY3" fmla="*/ 2707 h 91139"/>
                <a:gd name="connsiteX4" fmla="*/ 9342 w 9082"/>
                <a:gd name="connsiteY4" fmla="*/ 1188 h 91139"/>
                <a:gd name="connsiteX5" fmla="*/ 10862 w 9082"/>
                <a:gd name="connsiteY5" fmla="*/ 3466 h 91139"/>
                <a:gd name="connsiteX6" fmla="*/ 8203 w 9082"/>
                <a:gd name="connsiteY6" fmla="*/ 19036 h 91139"/>
                <a:gd name="connsiteX7" fmla="*/ 11622 w 9082"/>
                <a:gd name="connsiteY7" fmla="*/ 90048 h 91139"/>
                <a:gd name="connsiteX8" fmla="*/ 10482 w 9082"/>
                <a:gd name="connsiteY8" fmla="*/ 92327 h 91139"/>
                <a:gd name="connsiteX9" fmla="*/ 9723 w 9082"/>
                <a:gd name="connsiteY9" fmla="*/ 92327 h 91139"/>
                <a:gd name="connsiteX10" fmla="*/ 9723 w 9082"/>
                <a:gd name="connsiteY10" fmla="*/ 92327 h 9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82" h="91139">
                  <a:moveTo>
                    <a:pt x="9723" y="92327"/>
                  </a:moveTo>
                  <a:cubicBezTo>
                    <a:pt x="8963" y="92327"/>
                    <a:pt x="8203" y="91947"/>
                    <a:pt x="7824" y="90808"/>
                  </a:cubicBezTo>
                  <a:cubicBezTo>
                    <a:pt x="986" y="63466"/>
                    <a:pt x="2126" y="36125"/>
                    <a:pt x="4405" y="18656"/>
                  </a:cubicBezTo>
                  <a:cubicBezTo>
                    <a:pt x="5544" y="8783"/>
                    <a:pt x="7064" y="3087"/>
                    <a:pt x="7064" y="2707"/>
                  </a:cubicBezTo>
                  <a:cubicBezTo>
                    <a:pt x="7443" y="1568"/>
                    <a:pt x="8203" y="1188"/>
                    <a:pt x="9342" y="1188"/>
                  </a:cubicBezTo>
                  <a:cubicBezTo>
                    <a:pt x="10482" y="1568"/>
                    <a:pt x="10862" y="2327"/>
                    <a:pt x="10862" y="3466"/>
                  </a:cubicBezTo>
                  <a:cubicBezTo>
                    <a:pt x="10862" y="3466"/>
                    <a:pt x="9342" y="9542"/>
                    <a:pt x="8203" y="19036"/>
                  </a:cubicBezTo>
                  <a:cubicBezTo>
                    <a:pt x="5924" y="36504"/>
                    <a:pt x="5164" y="63087"/>
                    <a:pt x="11622" y="90048"/>
                  </a:cubicBezTo>
                  <a:cubicBezTo>
                    <a:pt x="12002" y="91188"/>
                    <a:pt x="11242" y="91947"/>
                    <a:pt x="10482" y="92327"/>
                  </a:cubicBezTo>
                  <a:cubicBezTo>
                    <a:pt x="10102" y="92327"/>
                    <a:pt x="9723" y="92327"/>
                    <a:pt x="9723" y="92327"/>
                  </a:cubicBezTo>
                  <a:lnTo>
                    <a:pt x="9723" y="92327"/>
                  </a:lnTo>
                  <a:close/>
                </a:path>
              </a:pathLst>
            </a:custGeom>
            <a:solidFill>
              <a:srgbClr val="000000"/>
            </a:solidFill>
            <a:ln w="3796" cap="flat">
              <a:noFill/>
              <a:prstDash val="solid"/>
              <a:miter/>
            </a:ln>
          </p:spPr>
          <p:txBody>
            <a:bodyPr rtlCol="0" anchor="ctr"/>
            <a:lstStyle/>
            <a:p>
              <a:endParaRPr lang="fr-FR"/>
            </a:p>
          </p:txBody>
        </p:sp>
        <p:sp>
          <p:nvSpPr>
            <p:cNvPr id="1981" name="Forme libre 1980">
              <a:extLst>
                <a:ext uri="{FF2B5EF4-FFF2-40B4-BE49-F238E27FC236}">
                  <a16:creationId xmlns:a16="http://schemas.microsoft.com/office/drawing/2014/main" id="{B517B962-3BB4-67DA-CBD1-16A33010CEEE}"/>
                </a:ext>
              </a:extLst>
            </p:cNvPr>
            <p:cNvSpPr/>
            <p:nvPr/>
          </p:nvSpPr>
          <p:spPr>
            <a:xfrm>
              <a:off x="8782562" y="4240049"/>
              <a:ext cx="116773" cy="159873"/>
            </a:xfrm>
            <a:custGeom>
              <a:avLst/>
              <a:gdLst>
                <a:gd name="connsiteX0" fmla="*/ 47481 w 116773"/>
                <a:gd name="connsiteY0" fmla="*/ 161008 h 159873"/>
                <a:gd name="connsiteX1" fmla="*/ 56976 w 116773"/>
                <a:gd name="connsiteY1" fmla="*/ 110122 h 159873"/>
                <a:gd name="connsiteX2" fmla="*/ 25450 w 116773"/>
                <a:gd name="connsiteY2" fmla="*/ 101767 h 159873"/>
                <a:gd name="connsiteX3" fmla="*/ 20513 w 116773"/>
                <a:gd name="connsiteY3" fmla="*/ 87337 h 159873"/>
                <a:gd name="connsiteX4" fmla="*/ 37985 w 116773"/>
                <a:gd name="connsiteY4" fmla="*/ 85058 h 159873"/>
                <a:gd name="connsiteX5" fmla="*/ 37225 w 116773"/>
                <a:gd name="connsiteY5" fmla="*/ 72527 h 159873"/>
                <a:gd name="connsiteX6" fmla="*/ 21272 w 116773"/>
                <a:gd name="connsiteY6" fmla="*/ 77463 h 159873"/>
                <a:gd name="connsiteX7" fmla="*/ 11017 w 116773"/>
                <a:gd name="connsiteY7" fmla="*/ 64552 h 159873"/>
                <a:gd name="connsiteX8" fmla="*/ 11777 w 116773"/>
                <a:gd name="connsiteY8" fmla="*/ 49742 h 159873"/>
                <a:gd name="connsiteX9" fmla="*/ 62294 w 116773"/>
                <a:gd name="connsiteY9" fmla="*/ 1134 h 159873"/>
                <a:gd name="connsiteX10" fmla="*/ 109772 w 116773"/>
                <a:gd name="connsiteY10" fmla="*/ 25059 h 159873"/>
                <a:gd name="connsiteX11" fmla="*/ 101036 w 116773"/>
                <a:gd name="connsiteY11" fmla="*/ 77084 h 159873"/>
                <a:gd name="connsiteX12" fmla="*/ 108633 w 116773"/>
                <a:gd name="connsiteY12" fmla="*/ 158349 h 159873"/>
                <a:gd name="connsiteX13" fmla="*/ 47481 w 116773"/>
                <a:gd name="connsiteY13" fmla="*/ 161008 h 159873"/>
                <a:gd name="connsiteX14" fmla="*/ 47481 w 116773"/>
                <a:gd name="connsiteY14" fmla="*/ 161008 h 15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773" h="159873">
                  <a:moveTo>
                    <a:pt x="47481" y="161008"/>
                  </a:moveTo>
                  <a:cubicBezTo>
                    <a:pt x="47481" y="161008"/>
                    <a:pt x="53558" y="129869"/>
                    <a:pt x="56976" y="110122"/>
                  </a:cubicBezTo>
                  <a:cubicBezTo>
                    <a:pt x="45581" y="110501"/>
                    <a:pt x="34187" y="108223"/>
                    <a:pt x="25450" y="101767"/>
                  </a:cubicBezTo>
                  <a:cubicBezTo>
                    <a:pt x="16334" y="94932"/>
                    <a:pt x="15575" y="86957"/>
                    <a:pt x="20513" y="87337"/>
                  </a:cubicBezTo>
                  <a:cubicBezTo>
                    <a:pt x="25830" y="87717"/>
                    <a:pt x="32667" y="88096"/>
                    <a:pt x="37985" y="85058"/>
                  </a:cubicBezTo>
                  <a:cubicBezTo>
                    <a:pt x="49380" y="78982"/>
                    <a:pt x="42163" y="71388"/>
                    <a:pt x="37225" y="72527"/>
                  </a:cubicBezTo>
                  <a:cubicBezTo>
                    <a:pt x="32287" y="73666"/>
                    <a:pt x="31908" y="75185"/>
                    <a:pt x="21272" y="77463"/>
                  </a:cubicBezTo>
                  <a:cubicBezTo>
                    <a:pt x="10637" y="79742"/>
                    <a:pt x="10637" y="72147"/>
                    <a:pt x="11017" y="64552"/>
                  </a:cubicBezTo>
                  <a:cubicBezTo>
                    <a:pt x="-1517" y="61514"/>
                    <a:pt x="1141" y="50501"/>
                    <a:pt x="11777" y="49742"/>
                  </a:cubicBezTo>
                  <a:cubicBezTo>
                    <a:pt x="17474" y="4552"/>
                    <a:pt x="52798" y="1134"/>
                    <a:pt x="62294" y="1134"/>
                  </a:cubicBezTo>
                  <a:cubicBezTo>
                    <a:pt x="75588" y="1134"/>
                    <a:pt x="97238" y="14805"/>
                    <a:pt x="109772" y="25059"/>
                  </a:cubicBezTo>
                  <a:cubicBezTo>
                    <a:pt x="122307" y="35312"/>
                    <a:pt x="125725" y="59995"/>
                    <a:pt x="101036" y="77084"/>
                  </a:cubicBezTo>
                  <a:cubicBezTo>
                    <a:pt x="102556" y="104425"/>
                    <a:pt x="108633" y="158349"/>
                    <a:pt x="108633" y="158349"/>
                  </a:cubicBezTo>
                  <a:lnTo>
                    <a:pt x="47481" y="161008"/>
                  </a:lnTo>
                  <a:lnTo>
                    <a:pt x="47481" y="161008"/>
                  </a:lnTo>
                  <a:close/>
                </a:path>
              </a:pathLst>
            </a:custGeom>
            <a:solidFill>
              <a:srgbClr val="FFFFFF"/>
            </a:solidFill>
            <a:ln w="3796" cap="flat">
              <a:noFill/>
              <a:prstDash val="solid"/>
              <a:miter/>
            </a:ln>
          </p:spPr>
          <p:txBody>
            <a:bodyPr rtlCol="0" anchor="ctr"/>
            <a:lstStyle/>
            <a:p>
              <a:endParaRPr lang="fr-FR"/>
            </a:p>
          </p:txBody>
        </p:sp>
        <p:sp>
          <p:nvSpPr>
            <p:cNvPr id="1982" name="Forme libre 1981">
              <a:extLst>
                <a:ext uri="{FF2B5EF4-FFF2-40B4-BE49-F238E27FC236}">
                  <a16:creationId xmlns:a16="http://schemas.microsoft.com/office/drawing/2014/main" id="{CF9B3C29-2E26-7C78-0942-B6AE79E20756}"/>
                </a:ext>
              </a:extLst>
            </p:cNvPr>
            <p:cNvSpPr/>
            <p:nvPr/>
          </p:nvSpPr>
          <p:spPr>
            <a:xfrm>
              <a:off x="8917879" y="4517857"/>
              <a:ext cx="64092" cy="30166"/>
            </a:xfrm>
            <a:custGeom>
              <a:avLst/>
              <a:gdLst>
                <a:gd name="connsiteX0" fmla="*/ 66782 w 64092"/>
                <a:gd name="connsiteY0" fmla="*/ 31357 h 30166"/>
                <a:gd name="connsiteX1" fmla="*/ 24241 w 64092"/>
                <a:gd name="connsiteY1" fmla="*/ 3256 h 30166"/>
                <a:gd name="connsiteX2" fmla="*/ 16645 w 64092"/>
                <a:gd name="connsiteY2" fmla="*/ 11230 h 30166"/>
                <a:gd name="connsiteX3" fmla="*/ 10568 w 64092"/>
                <a:gd name="connsiteY3" fmla="*/ 23382 h 30166"/>
                <a:gd name="connsiteX4" fmla="*/ 2971 w 64092"/>
                <a:gd name="connsiteY4" fmla="*/ 31357 h 30166"/>
                <a:gd name="connsiteX5" fmla="*/ 66782 w 64092"/>
                <a:gd name="connsiteY5" fmla="*/ 31357 h 30166"/>
                <a:gd name="connsiteX6" fmla="*/ 66782 w 64092"/>
                <a:gd name="connsiteY6" fmla="*/ 31357 h 30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92" h="30166">
                  <a:moveTo>
                    <a:pt x="66782" y="31357"/>
                  </a:moveTo>
                  <a:cubicBezTo>
                    <a:pt x="54248" y="19205"/>
                    <a:pt x="39434" y="8952"/>
                    <a:pt x="24241" y="3256"/>
                  </a:cubicBezTo>
                  <a:cubicBezTo>
                    <a:pt x="10187" y="-2440"/>
                    <a:pt x="6769" y="4775"/>
                    <a:pt x="16645" y="11230"/>
                  </a:cubicBezTo>
                  <a:cubicBezTo>
                    <a:pt x="26520" y="17686"/>
                    <a:pt x="14746" y="23382"/>
                    <a:pt x="10568" y="23382"/>
                  </a:cubicBezTo>
                  <a:cubicBezTo>
                    <a:pt x="6389" y="23382"/>
                    <a:pt x="1452" y="26800"/>
                    <a:pt x="2971" y="31357"/>
                  </a:cubicBezTo>
                  <a:cubicBezTo>
                    <a:pt x="8288" y="31357"/>
                    <a:pt x="66782" y="31357"/>
                    <a:pt x="66782" y="31357"/>
                  </a:cubicBezTo>
                  <a:lnTo>
                    <a:pt x="66782" y="31357"/>
                  </a:lnTo>
                  <a:close/>
                </a:path>
              </a:pathLst>
            </a:custGeom>
            <a:solidFill>
              <a:srgbClr val="000000"/>
            </a:solidFill>
            <a:ln w="3796" cap="flat">
              <a:noFill/>
              <a:prstDash val="solid"/>
              <a:miter/>
            </a:ln>
          </p:spPr>
          <p:txBody>
            <a:bodyPr rtlCol="0" anchor="ctr"/>
            <a:lstStyle/>
            <a:p>
              <a:endParaRPr lang="fr-FR"/>
            </a:p>
          </p:txBody>
        </p:sp>
        <p:sp>
          <p:nvSpPr>
            <p:cNvPr id="1983" name="Forme libre 1982">
              <a:extLst>
                <a:ext uri="{FF2B5EF4-FFF2-40B4-BE49-F238E27FC236}">
                  <a16:creationId xmlns:a16="http://schemas.microsoft.com/office/drawing/2014/main" id="{1EB25595-E2AC-0255-A46B-C40617DD3FA2}"/>
                </a:ext>
              </a:extLst>
            </p:cNvPr>
            <p:cNvSpPr/>
            <p:nvPr/>
          </p:nvSpPr>
          <p:spPr>
            <a:xfrm>
              <a:off x="8455380" y="4409647"/>
              <a:ext cx="15342" cy="11921"/>
            </a:xfrm>
            <a:custGeom>
              <a:avLst/>
              <a:gdLst>
                <a:gd name="connsiteX0" fmla="*/ 15246 w 15342"/>
                <a:gd name="connsiteY0" fmla="*/ 13081 h 11921"/>
                <a:gd name="connsiteX1" fmla="*/ 2711 w 15342"/>
                <a:gd name="connsiteY1" fmla="*/ 3587 h 11921"/>
                <a:gd name="connsiteX2" fmla="*/ 3471 w 15342"/>
                <a:gd name="connsiteY2" fmla="*/ 1308 h 11921"/>
                <a:gd name="connsiteX3" fmla="*/ 5750 w 15342"/>
                <a:gd name="connsiteY3" fmla="*/ 2068 h 11921"/>
                <a:gd name="connsiteX4" fmla="*/ 16005 w 15342"/>
                <a:gd name="connsiteY4" fmla="*/ 9283 h 11921"/>
                <a:gd name="connsiteX5" fmla="*/ 17904 w 15342"/>
                <a:gd name="connsiteY5" fmla="*/ 10802 h 11921"/>
                <a:gd name="connsiteX6" fmla="*/ 16385 w 15342"/>
                <a:gd name="connsiteY6" fmla="*/ 12701 h 11921"/>
                <a:gd name="connsiteX7" fmla="*/ 15246 w 15342"/>
                <a:gd name="connsiteY7" fmla="*/ 13081 h 11921"/>
                <a:gd name="connsiteX8" fmla="*/ 15246 w 15342"/>
                <a:gd name="connsiteY8" fmla="*/ 13081 h 1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42" h="11921">
                  <a:moveTo>
                    <a:pt x="15246" y="13081"/>
                  </a:moveTo>
                  <a:cubicBezTo>
                    <a:pt x="9928" y="13081"/>
                    <a:pt x="5370" y="9663"/>
                    <a:pt x="2711" y="3587"/>
                  </a:cubicBezTo>
                  <a:cubicBezTo>
                    <a:pt x="2332" y="2827"/>
                    <a:pt x="2711" y="1688"/>
                    <a:pt x="3471" y="1308"/>
                  </a:cubicBezTo>
                  <a:cubicBezTo>
                    <a:pt x="4231" y="929"/>
                    <a:pt x="5370" y="1308"/>
                    <a:pt x="5750" y="2068"/>
                  </a:cubicBezTo>
                  <a:cubicBezTo>
                    <a:pt x="8029" y="7384"/>
                    <a:pt x="11827" y="10043"/>
                    <a:pt x="16005" y="9283"/>
                  </a:cubicBezTo>
                  <a:cubicBezTo>
                    <a:pt x="17145" y="9283"/>
                    <a:pt x="17904" y="10043"/>
                    <a:pt x="17904" y="10802"/>
                  </a:cubicBezTo>
                  <a:cubicBezTo>
                    <a:pt x="17904" y="11941"/>
                    <a:pt x="17525" y="12701"/>
                    <a:pt x="16385" y="12701"/>
                  </a:cubicBezTo>
                  <a:cubicBezTo>
                    <a:pt x="16385" y="13081"/>
                    <a:pt x="16005" y="13081"/>
                    <a:pt x="15246" y="13081"/>
                  </a:cubicBezTo>
                  <a:lnTo>
                    <a:pt x="15246" y="13081"/>
                  </a:lnTo>
                  <a:close/>
                </a:path>
              </a:pathLst>
            </a:custGeom>
            <a:solidFill>
              <a:srgbClr val="000000"/>
            </a:solidFill>
            <a:ln w="3796" cap="flat">
              <a:noFill/>
              <a:prstDash val="solid"/>
              <a:miter/>
            </a:ln>
          </p:spPr>
          <p:txBody>
            <a:bodyPr rtlCol="0" anchor="ctr"/>
            <a:lstStyle/>
            <a:p>
              <a:endParaRPr lang="fr-FR"/>
            </a:p>
          </p:txBody>
        </p:sp>
        <p:grpSp>
          <p:nvGrpSpPr>
            <p:cNvPr id="1984" name="Graphique 2">
              <a:extLst>
                <a:ext uri="{FF2B5EF4-FFF2-40B4-BE49-F238E27FC236}">
                  <a16:creationId xmlns:a16="http://schemas.microsoft.com/office/drawing/2014/main" id="{29AB347C-23BC-5447-7503-8F5BA0E23149}"/>
                </a:ext>
              </a:extLst>
            </p:cNvPr>
            <p:cNvGrpSpPr/>
            <p:nvPr/>
          </p:nvGrpSpPr>
          <p:grpSpPr>
            <a:xfrm>
              <a:off x="8785600" y="4200935"/>
              <a:ext cx="133319" cy="121898"/>
              <a:chOff x="8785600" y="4200935"/>
              <a:chExt cx="133319" cy="121898"/>
            </a:xfrm>
            <a:solidFill>
              <a:srgbClr val="000000"/>
            </a:solidFill>
          </p:grpSpPr>
          <p:sp>
            <p:nvSpPr>
              <p:cNvPr id="1985" name="Forme libre 1984">
                <a:extLst>
                  <a:ext uri="{FF2B5EF4-FFF2-40B4-BE49-F238E27FC236}">
                    <a16:creationId xmlns:a16="http://schemas.microsoft.com/office/drawing/2014/main" id="{0C0E2C7A-E46D-8D67-0133-E1E3FDC83144}"/>
                  </a:ext>
                </a:extLst>
              </p:cNvPr>
              <p:cNvSpPr/>
              <p:nvPr/>
            </p:nvSpPr>
            <p:spPr>
              <a:xfrm>
                <a:off x="8787499" y="4202075"/>
                <a:ext cx="129521" cy="117696"/>
              </a:xfrm>
              <a:custGeom>
                <a:avLst/>
                <a:gdLst>
                  <a:gd name="connsiteX0" fmla="*/ 54321 w 129521"/>
                  <a:gd name="connsiteY0" fmla="*/ 1119 h 117696"/>
                  <a:gd name="connsiteX1" fmla="*/ 2664 w 129521"/>
                  <a:gd name="connsiteY1" fmla="*/ 37954 h 117696"/>
                  <a:gd name="connsiteX2" fmla="*/ 41786 w 129521"/>
                  <a:gd name="connsiteY2" fmla="*/ 51246 h 117696"/>
                  <a:gd name="connsiteX3" fmla="*/ 66475 w 129521"/>
                  <a:gd name="connsiteY3" fmla="*/ 72891 h 117696"/>
                  <a:gd name="connsiteX4" fmla="*/ 65336 w 129521"/>
                  <a:gd name="connsiteY4" fmla="*/ 93397 h 117696"/>
                  <a:gd name="connsiteX5" fmla="*/ 79389 w 129521"/>
                  <a:gd name="connsiteY5" fmla="*/ 84663 h 117696"/>
                  <a:gd name="connsiteX6" fmla="*/ 101040 w 129521"/>
                  <a:gd name="connsiteY6" fmla="*/ 78208 h 117696"/>
                  <a:gd name="connsiteX7" fmla="*/ 94582 w 129521"/>
                  <a:gd name="connsiteY7" fmla="*/ 100613 h 117696"/>
                  <a:gd name="connsiteX8" fmla="*/ 95722 w 129521"/>
                  <a:gd name="connsiteY8" fmla="*/ 118461 h 117696"/>
                  <a:gd name="connsiteX9" fmla="*/ 132186 w 129521"/>
                  <a:gd name="connsiteY9" fmla="*/ 67575 h 117696"/>
                  <a:gd name="connsiteX10" fmla="*/ 93443 w 129521"/>
                  <a:gd name="connsiteY10" fmla="*/ 31499 h 117696"/>
                  <a:gd name="connsiteX11" fmla="*/ 54321 w 129521"/>
                  <a:gd name="connsiteY11" fmla="*/ 1119 h 117696"/>
                  <a:gd name="connsiteX12" fmla="*/ 54321 w 129521"/>
                  <a:gd name="connsiteY12" fmla="*/ 1119 h 11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21" h="117696">
                    <a:moveTo>
                      <a:pt x="54321" y="1119"/>
                    </a:moveTo>
                    <a:cubicBezTo>
                      <a:pt x="27733" y="1119"/>
                      <a:pt x="2664" y="17828"/>
                      <a:pt x="2664" y="37954"/>
                    </a:cubicBezTo>
                    <a:cubicBezTo>
                      <a:pt x="2664" y="58081"/>
                      <a:pt x="18617" y="64916"/>
                      <a:pt x="41786" y="51246"/>
                    </a:cubicBezTo>
                    <a:cubicBezTo>
                      <a:pt x="59259" y="40992"/>
                      <a:pt x="76731" y="56562"/>
                      <a:pt x="66475" y="72891"/>
                    </a:cubicBezTo>
                    <a:cubicBezTo>
                      <a:pt x="57739" y="86942"/>
                      <a:pt x="60778" y="91878"/>
                      <a:pt x="65336" y="93397"/>
                    </a:cubicBezTo>
                    <a:cubicBezTo>
                      <a:pt x="68374" y="94537"/>
                      <a:pt x="73692" y="93777"/>
                      <a:pt x="79389" y="84663"/>
                    </a:cubicBezTo>
                    <a:cubicBezTo>
                      <a:pt x="85087" y="75549"/>
                      <a:pt x="94962" y="70613"/>
                      <a:pt x="101040" y="78208"/>
                    </a:cubicBezTo>
                    <a:cubicBezTo>
                      <a:pt x="107117" y="86182"/>
                      <a:pt x="102559" y="95676"/>
                      <a:pt x="94582" y="100613"/>
                    </a:cubicBezTo>
                    <a:cubicBezTo>
                      <a:pt x="82048" y="108207"/>
                      <a:pt x="87366" y="121119"/>
                      <a:pt x="95722" y="118461"/>
                    </a:cubicBezTo>
                    <a:cubicBezTo>
                      <a:pt x="113194" y="113144"/>
                      <a:pt x="132186" y="91119"/>
                      <a:pt x="132186" y="67575"/>
                    </a:cubicBezTo>
                    <a:cubicBezTo>
                      <a:pt x="132186" y="50486"/>
                      <a:pt x="118132" y="26562"/>
                      <a:pt x="93443" y="31499"/>
                    </a:cubicBezTo>
                    <a:cubicBezTo>
                      <a:pt x="91164" y="12511"/>
                      <a:pt x="71413" y="1119"/>
                      <a:pt x="54321" y="1119"/>
                    </a:cubicBezTo>
                    <a:lnTo>
                      <a:pt x="54321" y="1119"/>
                    </a:lnTo>
                    <a:close/>
                  </a:path>
                </a:pathLst>
              </a:custGeom>
              <a:solidFill>
                <a:srgbClr val="000000"/>
              </a:solidFill>
              <a:ln w="3796" cap="flat">
                <a:noFill/>
                <a:prstDash val="solid"/>
                <a:miter/>
              </a:ln>
            </p:spPr>
            <p:txBody>
              <a:bodyPr rtlCol="0" anchor="ctr"/>
              <a:lstStyle/>
              <a:p>
                <a:endParaRPr lang="fr-FR"/>
              </a:p>
            </p:txBody>
          </p:sp>
          <p:sp>
            <p:nvSpPr>
              <p:cNvPr id="1986" name="Forme libre 1985">
                <a:extLst>
                  <a:ext uri="{FF2B5EF4-FFF2-40B4-BE49-F238E27FC236}">
                    <a16:creationId xmlns:a16="http://schemas.microsoft.com/office/drawing/2014/main" id="{00FB8E9F-B671-3D69-9DE9-80681C3C1B7B}"/>
                  </a:ext>
                </a:extLst>
              </p:cNvPr>
              <p:cNvSpPr/>
              <p:nvPr/>
            </p:nvSpPr>
            <p:spPr>
              <a:xfrm>
                <a:off x="8785600" y="4200935"/>
                <a:ext cx="133319" cy="121898"/>
              </a:xfrm>
              <a:custGeom>
                <a:avLst/>
                <a:gdLst>
                  <a:gd name="connsiteX0" fmla="*/ 95342 w 133319"/>
                  <a:gd name="connsiteY0" fmla="*/ 122638 h 121898"/>
                  <a:gd name="connsiteX1" fmla="*/ 88126 w 133319"/>
                  <a:gd name="connsiteY1" fmla="*/ 117701 h 121898"/>
                  <a:gd name="connsiteX2" fmla="*/ 95342 w 133319"/>
                  <a:gd name="connsiteY2" fmla="*/ 100992 h 121898"/>
                  <a:gd name="connsiteX3" fmla="*/ 103319 w 133319"/>
                  <a:gd name="connsiteY3" fmla="*/ 89980 h 121898"/>
                  <a:gd name="connsiteX4" fmla="*/ 101040 w 133319"/>
                  <a:gd name="connsiteY4" fmla="*/ 81246 h 121898"/>
                  <a:gd name="connsiteX5" fmla="*/ 94962 w 133319"/>
                  <a:gd name="connsiteY5" fmla="*/ 78208 h 121898"/>
                  <a:gd name="connsiteX6" fmla="*/ 82428 w 133319"/>
                  <a:gd name="connsiteY6" fmla="*/ 87322 h 121898"/>
                  <a:gd name="connsiteX7" fmla="*/ 66475 w 133319"/>
                  <a:gd name="connsiteY7" fmla="*/ 96815 h 121898"/>
                  <a:gd name="connsiteX8" fmla="*/ 61538 w 133319"/>
                  <a:gd name="connsiteY8" fmla="*/ 92258 h 121898"/>
                  <a:gd name="connsiteX9" fmla="*/ 66855 w 133319"/>
                  <a:gd name="connsiteY9" fmla="*/ 73651 h 121898"/>
                  <a:gd name="connsiteX10" fmla="*/ 66095 w 133319"/>
                  <a:gd name="connsiteY10" fmla="*/ 55803 h 121898"/>
                  <a:gd name="connsiteX11" fmla="*/ 44825 w 133319"/>
                  <a:gd name="connsiteY11" fmla="*/ 54664 h 121898"/>
                  <a:gd name="connsiteX12" fmla="*/ 12160 w 133319"/>
                  <a:gd name="connsiteY12" fmla="*/ 59600 h 121898"/>
                  <a:gd name="connsiteX13" fmla="*/ 2664 w 133319"/>
                  <a:gd name="connsiteY13" fmla="*/ 39853 h 121898"/>
                  <a:gd name="connsiteX14" fmla="*/ 56220 w 133319"/>
                  <a:gd name="connsiteY14" fmla="*/ 1119 h 121898"/>
                  <a:gd name="connsiteX15" fmla="*/ 96861 w 133319"/>
                  <a:gd name="connsiteY15" fmla="*/ 31879 h 121898"/>
                  <a:gd name="connsiteX16" fmla="*/ 121170 w 133319"/>
                  <a:gd name="connsiteY16" fmla="*/ 38714 h 121898"/>
                  <a:gd name="connsiteX17" fmla="*/ 135984 w 133319"/>
                  <a:gd name="connsiteY17" fmla="*/ 70233 h 121898"/>
                  <a:gd name="connsiteX18" fmla="*/ 98381 w 133319"/>
                  <a:gd name="connsiteY18" fmla="*/ 123018 h 121898"/>
                  <a:gd name="connsiteX19" fmla="*/ 95342 w 133319"/>
                  <a:gd name="connsiteY19" fmla="*/ 122638 h 121898"/>
                  <a:gd name="connsiteX20" fmla="*/ 95342 w 133319"/>
                  <a:gd name="connsiteY20" fmla="*/ 74410 h 121898"/>
                  <a:gd name="connsiteX21" fmla="*/ 104078 w 133319"/>
                  <a:gd name="connsiteY21" fmla="*/ 78967 h 121898"/>
                  <a:gd name="connsiteX22" fmla="*/ 107117 w 133319"/>
                  <a:gd name="connsiteY22" fmla="*/ 90739 h 121898"/>
                  <a:gd name="connsiteX23" fmla="*/ 97242 w 133319"/>
                  <a:gd name="connsiteY23" fmla="*/ 104031 h 121898"/>
                  <a:gd name="connsiteX24" fmla="*/ 91164 w 133319"/>
                  <a:gd name="connsiteY24" fmla="*/ 116182 h 121898"/>
                  <a:gd name="connsiteX25" fmla="*/ 96861 w 133319"/>
                  <a:gd name="connsiteY25" fmla="*/ 118841 h 121898"/>
                  <a:gd name="connsiteX26" fmla="*/ 131806 w 133319"/>
                  <a:gd name="connsiteY26" fmla="*/ 69474 h 121898"/>
                  <a:gd name="connsiteX27" fmla="*/ 118512 w 133319"/>
                  <a:gd name="connsiteY27" fmla="*/ 40613 h 121898"/>
                  <a:gd name="connsiteX28" fmla="*/ 95342 w 133319"/>
                  <a:gd name="connsiteY28" fmla="*/ 34917 h 121898"/>
                  <a:gd name="connsiteX29" fmla="*/ 93823 w 133319"/>
                  <a:gd name="connsiteY29" fmla="*/ 34537 h 121898"/>
                  <a:gd name="connsiteX30" fmla="*/ 93063 w 133319"/>
                  <a:gd name="connsiteY30" fmla="*/ 33398 h 121898"/>
                  <a:gd name="connsiteX31" fmla="*/ 55840 w 133319"/>
                  <a:gd name="connsiteY31" fmla="*/ 4157 h 121898"/>
                  <a:gd name="connsiteX32" fmla="*/ 6083 w 133319"/>
                  <a:gd name="connsiteY32" fmla="*/ 39474 h 121898"/>
                  <a:gd name="connsiteX33" fmla="*/ 13679 w 133319"/>
                  <a:gd name="connsiteY33" fmla="*/ 56182 h 121898"/>
                  <a:gd name="connsiteX34" fmla="*/ 42546 w 133319"/>
                  <a:gd name="connsiteY34" fmla="*/ 51246 h 121898"/>
                  <a:gd name="connsiteX35" fmla="*/ 68374 w 133319"/>
                  <a:gd name="connsiteY35" fmla="*/ 53145 h 121898"/>
                  <a:gd name="connsiteX36" fmla="*/ 69894 w 133319"/>
                  <a:gd name="connsiteY36" fmla="*/ 75170 h 121898"/>
                  <a:gd name="connsiteX37" fmla="*/ 64956 w 133319"/>
                  <a:gd name="connsiteY37" fmla="*/ 90739 h 121898"/>
                  <a:gd name="connsiteX38" fmla="*/ 67615 w 133319"/>
                  <a:gd name="connsiteY38" fmla="*/ 93398 h 121898"/>
                  <a:gd name="connsiteX39" fmla="*/ 79389 w 133319"/>
                  <a:gd name="connsiteY39" fmla="*/ 85423 h 121898"/>
                  <a:gd name="connsiteX40" fmla="*/ 94582 w 133319"/>
                  <a:gd name="connsiteY40" fmla="*/ 74410 h 121898"/>
                  <a:gd name="connsiteX41" fmla="*/ 95342 w 133319"/>
                  <a:gd name="connsiteY41" fmla="*/ 74410 h 121898"/>
                  <a:gd name="connsiteX42" fmla="*/ 95342 w 133319"/>
                  <a:gd name="connsiteY42" fmla="*/ 74410 h 12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33319" h="121898">
                    <a:moveTo>
                      <a:pt x="95342" y="122638"/>
                    </a:moveTo>
                    <a:cubicBezTo>
                      <a:pt x="92304" y="122638"/>
                      <a:pt x="89265" y="120739"/>
                      <a:pt x="88126" y="117701"/>
                    </a:cubicBezTo>
                    <a:cubicBezTo>
                      <a:pt x="85847" y="113144"/>
                      <a:pt x="87366" y="105929"/>
                      <a:pt x="95342" y="100992"/>
                    </a:cubicBezTo>
                    <a:cubicBezTo>
                      <a:pt x="99520" y="98334"/>
                      <a:pt x="102559" y="94157"/>
                      <a:pt x="103319" y="89980"/>
                    </a:cubicBezTo>
                    <a:cubicBezTo>
                      <a:pt x="104078" y="86942"/>
                      <a:pt x="102939" y="83904"/>
                      <a:pt x="101040" y="81246"/>
                    </a:cubicBezTo>
                    <a:cubicBezTo>
                      <a:pt x="99520" y="78967"/>
                      <a:pt x="97242" y="78208"/>
                      <a:pt x="94962" y="78208"/>
                    </a:cubicBezTo>
                    <a:cubicBezTo>
                      <a:pt x="90784" y="78587"/>
                      <a:pt x="85847" y="82005"/>
                      <a:pt x="82428" y="87322"/>
                    </a:cubicBezTo>
                    <a:cubicBezTo>
                      <a:pt x="75591" y="97955"/>
                      <a:pt x="69514" y="97955"/>
                      <a:pt x="66475" y="96815"/>
                    </a:cubicBezTo>
                    <a:cubicBezTo>
                      <a:pt x="63816" y="96056"/>
                      <a:pt x="62297" y="94157"/>
                      <a:pt x="61538" y="92258"/>
                    </a:cubicBezTo>
                    <a:cubicBezTo>
                      <a:pt x="60018" y="88081"/>
                      <a:pt x="61917" y="82005"/>
                      <a:pt x="66855" y="73651"/>
                    </a:cubicBezTo>
                    <a:cubicBezTo>
                      <a:pt x="70654" y="67195"/>
                      <a:pt x="70654" y="60360"/>
                      <a:pt x="66095" y="55803"/>
                    </a:cubicBezTo>
                    <a:cubicBezTo>
                      <a:pt x="61917" y="51246"/>
                      <a:pt x="53561" y="49347"/>
                      <a:pt x="44825" y="54664"/>
                    </a:cubicBezTo>
                    <a:cubicBezTo>
                      <a:pt x="31911" y="62258"/>
                      <a:pt x="20136" y="64157"/>
                      <a:pt x="12160" y="59600"/>
                    </a:cubicBezTo>
                    <a:cubicBezTo>
                      <a:pt x="6083" y="56182"/>
                      <a:pt x="2664" y="48967"/>
                      <a:pt x="2664" y="39853"/>
                    </a:cubicBezTo>
                    <a:cubicBezTo>
                      <a:pt x="2664" y="19347"/>
                      <a:pt x="27733" y="1119"/>
                      <a:pt x="56220" y="1119"/>
                    </a:cubicBezTo>
                    <a:cubicBezTo>
                      <a:pt x="74072" y="1119"/>
                      <a:pt x="93443" y="12512"/>
                      <a:pt x="96861" y="31879"/>
                    </a:cubicBezTo>
                    <a:cubicBezTo>
                      <a:pt x="105977" y="30739"/>
                      <a:pt x="114334" y="33018"/>
                      <a:pt x="121170" y="38714"/>
                    </a:cubicBezTo>
                    <a:cubicBezTo>
                      <a:pt x="131426" y="47069"/>
                      <a:pt x="135984" y="60739"/>
                      <a:pt x="135984" y="70233"/>
                    </a:cubicBezTo>
                    <a:cubicBezTo>
                      <a:pt x="135984" y="94537"/>
                      <a:pt x="116613" y="117322"/>
                      <a:pt x="98381" y="123018"/>
                    </a:cubicBezTo>
                    <a:cubicBezTo>
                      <a:pt x="96861" y="122258"/>
                      <a:pt x="96102" y="122638"/>
                      <a:pt x="95342" y="122638"/>
                    </a:cubicBezTo>
                    <a:close/>
                    <a:moveTo>
                      <a:pt x="95342" y="74410"/>
                    </a:moveTo>
                    <a:cubicBezTo>
                      <a:pt x="98760" y="74410"/>
                      <a:pt x="101799" y="75929"/>
                      <a:pt x="104078" y="78967"/>
                    </a:cubicBezTo>
                    <a:cubicBezTo>
                      <a:pt x="106737" y="82385"/>
                      <a:pt x="107876" y="86562"/>
                      <a:pt x="107117" y="90739"/>
                    </a:cubicBezTo>
                    <a:cubicBezTo>
                      <a:pt x="106357" y="96056"/>
                      <a:pt x="102559" y="100992"/>
                      <a:pt x="97242" y="104031"/>
                    </a:cubicBezTo>
                    <a:cubicBezTo>
                      <a:pt x="91164" y="107828"/>
                      <a:pt x="90025" y="113144"/>
                      <a:pt x="91164" y="116182"/>
                    </a:cubicBezTo>
                    <a:cubicBezTo>
                      <a:pt x="91924" y="118081"/>
                      <a:pt x="93823" y="119600"/>
                      <a:pt x="96861" y="118841"/>
                    </a:cubicBezTo>
                    <a:cubicBezTo>
                      <a:pt x="113574" y="113524"/>
                      <a:pt x="131806" y="92258"/>
                      <a:pt x="131806" y="69474"/>
                    </a:cubicBezTo>
                    <a:cubicBezTo>
                      <a:pt x="131806" y="60739"/>
                      <a:pt x="127628" y="48208"/>
                      <a:pt x="118512" y="40613"/>
                    </a:cubicBezTo>
                    <a:cubicBezTo>
                      <a:pt x="112054" y="35296"/>
                      <a:pt x="104078" y="33398"/>
                      <a:pt x="95342" y="34917"/>
                    </a:cubicBezTo>
                    <a:cubicBezTo>
                      <a:pt x="94962" y="34917"/>
                      <a:pt x="94203" y="34917"/>
                      <a:pt x="93823" y="34537"/>
                    </a:cubicBezTo>
                    <a:cubicBezTo>
                      <a:pt x="93443" y="34157"/>
                      <a:pt x="93063" y="33777"/>
                      <a:pt x="93063" y="33398"/>
                    </a:cubicBezTo>
                    <a:cubicBezTo>
                      <a:pt x="91164" y="15170"/>
                      <a:pt x="72553" y="4157"/>
                      <a:pt x="55840" y="4157"/>
                    </a:cubicBezTo>
                    <a:cubicBezTo>
                      <a:pt x="29632" y="4157"/>
                      <a:pt x="6083" y="20866"/>
                      <a:pt x="6083" y="39474"/>
                    </a:cubicBezTo>
                    <a:cubicBezTo>
                      <a:pt x="6083" y="47448"/>
                      <a:pt x="8741" y="53145"/>
                      <a:pt x="13679" y="56182"/>
                    </a:cubicBezTo>
                    <a:cubicBezTo>
                      <a:pt x="20136" y="59980"/>
                      <a:pt x="30772" y="58081"/>
                      <a:pt x="42546" y="51246"/>
                    </a:cubicBezTo>
                    <a:cubicBezTo>
                      <a:pt x="53181" y="45170"/>
                      <a:pt x="63057" y="47828"/>
                      <a:pt x="68374" y="53145"/>
                    </a:cubicBezTo>
                    <a:cubicBezTo>
                      <a:pt x="74072" y="58841"/>
                      <a:pt x="74452" y="67575"/>
                      <a:pt x="69894" y="75170"/>
                    </a:cubicBezTo>
                    <a:cubicBezTo>
                      <a:pt x="64196" y="83904"/>
                      <a:pt x="64196" y="88461"/>
                      <a:pt x="64956" y="90739"/>
                    </a:cubicBezTo>
                    <a:cubicBezTo>
                      <a:pt x="65336" y="91879"/>
                      <a:pt x="66475" y="92638"/>
                      <a:pt x="67615" y="93398"/>
                    </a:cubicBezTo>
                    <a:cubicBezTo>
                      <a:pt x="71033" y="94537"/>
                      <a:pt x="75591" y="91879"/>
                      <a:pt x="79389" y="85423"/>
                    </a:cubicBezTo>
                    <a:cubicBezTo>
                      <a:pt x="83567" y="78967"/>
                      <a:pt x="89265" y="74790"/>
                      <a:pt x="94582" y="74410"/>
                    </a:cubicBezTo>
                    <a:cubicBezTo>
                      <a:pt x="94962" y="74410"/>
                      <a:pt x="94962" y="74410"/>
                      <a:pt x="95342" y="74410"/>
                    </a:cubicBezTo>
                    <a:lnTo>
                      <a:pt x="95342" y="74410"/>
                    </a:lnTo>
                    <a:close/>
                  </a:path>
                </a:pathLst>
              </a:custGeom>
              <a:solidFill>
                <a:srgbClr val="000000"/>
              </a:solidFill>
              <a:ln w="3796" cap="flat">
                <a:noFill/>
                <a:prstDash val="solid"/>
                <a:miter/>
              </a:ln>
            </p:spPr>
            <p:txBody>
              <a:bodyPr rtlCol="0" anchor="ctr"/>
              <a:lstStyle/>
              <a:p>
                <a:endParaRPr lang="fr-FR"/>
              </a:p>
            </p:txBody>
          </p:sp>
        </p:grpSp>
        <p:sp>
          <p:nvSpPr>
            <p:cNvPr id="1987" name="Forme libre 1986">
              <a:extLst>
                <a:ext uri="{FF2B5EF4-FFF2-40B4-BE49-F238E27FC236}">
                  <a16:creationId xmlns:a16="http://schemas.microsoft.com/office/drawing/2014/main" id="{85E71891-B953-2810-696A-18D33DAF707C}"/>
                </a:ext>
              </a:extLst>
            </p:cNvPr>
            <p:cNvSpPr/>
            <p:nvPr/>
          </p:nvSpPr>
          <p:spPr>
            <a:xfrm>
              <a:off x="8781001" y="4237391"/>
              <a:ext cx="120092" cy="164050"/>
            </a:xfrm>
            <a:custGeom>
              <a:avLst/>
              <a:gdLst>
                <a:gd name="connsiteX0" fmla="*/ 49041 w 120092"/>
                <a:gd name="connsiteY0" fmla="*/ 165185 h 164050"/>
                <a:gd name="connsiteX1" fmla="*/ 47142 w 120092"/>
                <a:gd name="connsiteY1" fmla="*/ 163286 h 164050"/>
                <a:gd name="connsiteX2" fmla="*/ 47142 w 120092"/>
                <a:gd name="connsiteY2" fmla="*/ 162906 h 164050"/>
                <a:gd name="connsiteX3" fmla="*/ 56258 w 120092"/>
                <a:gd name="connsiteY3" fmla="*/ 114299 h 164050"/>
                <a:gd name="connsiteX4" fmla="*/ 56258 w 120092"/>
                <a:gd name="connsiteY4" fmla="*/ 114299 h 164050"/>
                <a:gd name="connsiteX5" fmla="*/ 25871 w 120092"/>
                <a:gd name="connsiteY5" fmla="*/ 105565 h 164050"/>
                <a:gd name="connsiteX6" fmla="*/ 17515 w 120092"/>
                <a:gd name="connsiteY6" fmla="*/ 90754 h 164050"/>
                <a:gd name="connsiteX7" fmla="*/ 22453 w 120092"/>
                <a:gd name="connsiteY7" fmla="*/ 88096 h 164050"/>
                <a:gd name="connsiteX8" fmla="*/ 38785 w 120092"/>
                <a:gd name="connsiteY8" fmla="*/ 86197 h 164050"/>
                <a:gd name="connsiteX9" fmla="*/ 43723 w 120092"/>
                <a:gd name="connsiteY9" fmla="*/ 79362 h 164050"/>
                <a:gd name="connsiteX10" fmla="*/ 39545 w 120092"/>
                <a:gd name="connsiteY10" fmla="*/ 76704 h 164050"/>
                <a:gd name="connsiteX11" fmla="*/ 35367 w 120092"/>
                <a:gd name="connsiteY11" fmla="*/ 78223 h 164050"/>
                <a:gd name="connsiteX12" fmla="*/ 23592 w 120092"/>
                <a:gd name="connsiteY12" fmla="*/ 81640 h 164050"/>
                <a:gd name="connsiteX13" fmla="*/ 14096 w 120092"/>
                <a:gd name="connsiteY13" fmla="*/ 80121 h 164050"/>
                <a:gd name="connsiteX14" fmla="*/ 11058 w 120092"/>
                <a:gd name="connsiteY14" fmla="*/ 67970 h 164050"/>
                <a:gd name="connsiteX15" fmla="*/ 2701 w 120092"/>
                <a:gd name="connsiteY15" fmla="*/ 58096 h 164050"/>
                <a:gd name="connsiteX16" fmla="*/ 11817 w 120092"/>
                <a:gd name="connsiteY16" fmla="*/ 50122 h 164050"/>
                <a:gd name="connsiteX17" fmla="*/ 63854 w 120092"/>
                <a:gd name="connsiteY17" fmla="*/ 1134 h 164050"/>
                <a:gd name="connsiteX18" fmla="*/ 112472 w 120092"/>
                <a:gd name="connsiteY18" fmla="*/ 25438 h 164050"/>
                <a:gd name="connsiteX19" fmla="*/ 122728 w 120092"/>
                <a:gd name="connsiteY19" fmla="*/ 49742 h 164050"/>
                <a:gd name="connsiteX20" fmla="*/ 104496 w 120092"/>
                <a:gd name="connsiteY20" fmla="*/ 79742 h 164050"/>
                <a:gd name="connsiteX21" fmla="*/ 111712 w 120092"/>
                <a:gd name="connsiteY21" fmla="*/ 160248 h 164050"/>
                <a:gd name="connsiteX22" fmla="*/ 110193 w 120092"/>
                <a:gd name="connsiteY22" fmla="*/ 162147 h 164050"/>
                <a:gd name="connsiteX23" fmla="*/ 108294 w 120092"/>
                <a:gd name="connsiteY23" fmla="*/ 160628 h 164050"/>
                <a:gd name="connsiteX24" fmla="*/ 108294 w 120092"/>
                <a:gd name="connsiteY24" fmla="*/ 160628 h 164050"/>
                <a:gd name="connsiteX25" fmla="*/ 100697 w 120092"/>
                <a:gd name="connsiteY25" fmla="*/ 78982 h 164050"/>
                <a:gd name="connsiteX26" fmla="*/ 101457 w 120092"/>
                <a:gd name="connsiteY26" fmla="*/ 77463 h 164050"/>
                <a:gd name="connsiteX27" fmla="*/ 118929 w 120092"/>
                <a:gd name="connsiteY27" fmla="*/ 49742 h 164050"/>
                <a:gd name="connsiteX28" fmla="*/ 109813 w 120092"/>
                <a:gd name="connsiteY28" fmla="*/ 28476 h 164050"/>
                <a:gd name="connsiteX29" fmla="*/ 63474 w 120092"/>
                <a:gd name="connsiteY29" fmla="*/ 4932 h 164050"/>
                <a:gd name="connsiteX30" fmla="*/ 37646 w 120092"/>
                <a:gd name="connsiteY30" fmla="*/ 12147 h 164050"/>
                <a:gd name="connsiteX31" fmla="*/ 14856 w 120092"/>
                <a:gd name="connsiteY31" fmla="*/ 52020 h 164050"/>
                <a:gd name="connsiteX32" fmla="*/ 13337 w 120092"/>
                <a:gd name="connsiteY32" fmla="*/ 53539 h 164050"/>
                <a:gd name="connsiteX33" fmla="*/ 6120 w 120092"/>
                <a:gd name="connsiteY33" fmla="*/ 58476 h 164050"/>
                <a:gd name="connsiteX34" fmla="*/ 12957 w 120092"/>
                <a:gd name="connsiteY34" fmla="*/ 64932 h 164050"/>
                <a:gd name="connsiteX35" fmla="*/ 14476 w 120092"/>
                <a:gd name="connsiteY35" fmla="*/ 66830 h 164050"/>
                <a:gd name="connsiteX36" fmla="*/ 16376 w 120092"/>
                <a:gd name="connsiteY36" fmla="*/ 77463 h 164050"/>
                <a:gd name="connsiteX37" fmla="*/ 22833 w 120092"/>
                <a:gd name="connsiteY37" fmla="*/ 78223 h 164050"/>
                <a:gd name="connsiteX38" fmla="*/ 33848 w 120092"/>
                <a:gd name="connsiteY38" fmla="*/ 74805 h 164050"/>
                <a:gd name="connsiteX39" fmla="*/ 38785 w 120092"/>
                <a:gd name="connsiteY39" fmla="*/ 73286 h 164050"/>
                <a:gd name="connsiteX40" fmla="*/ 47521 w 120092"/>
                <a:gd name="connsiteY40" fmla="*/ 77843 h 164050"/>
                <a:gd name="connsiteX41" fmla="*/ 41064 w 120092"/>
                <a:gd name="connsiteY41" fmla="*/ 89235 h 164050"/>
                <a:gd name="connsiteX42" fmla="*/ 22453 w 120092"/>
                <a:gd name="connsiteY42" fmla="*/ 91514 h 164050"/>
                <a:gd name="connsiteX43" fmla="*/ 21313 w 120092"/>
                <a:gd name="connsiteY43" fmla="*/ 91894 h 164050"/>
                <a:gd name="connsiteX44" fmla="*/ 28530 w 120092"/>
                <a:gd name="connsiteY44" fmla="*/ 102526 h 164050"/>
                <a:gd name="connsiteX45" fmla="*/ 58916 w 120092"/>
                <a:gd name="connsiteY45" fmla="*/ 110501 h 164050"/>
                <a:gd name="connsiteX46" fmla="*/ 60815 w 120092"/>
                <a:gd name="connsiteY46" fmla="*/ 112400 h 164050"/>
                <a:gd name="connsiteX47" fmla="*/ 60815 w 120092"/>
                <a:gd name="connsiteY47" fmla="*/ 112780 h 164050"/>
                <a:gd name="connsiteX48" fmla="*/ 51320 w 120092"/>
                <a:gd name="connsiteY48" fmla="*/ 163666 h 164050"/>
                <a:gd name="connsiteX49" fmla="*/ 49041 w 120092"/>
                <a:gd name="connsiteY49" fmla="*/ 165185 h 164050"/>
                <a:gd name="connsiteX50" fmla="*/ 49041 w 120092"/>
                <a:gd name="connsiteY50" fmla="*/ 165185 h 16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0092" h="164050">
                  <a:moveTo>
                    <a:pt x="49041" y="165185"/>
                  </a:moveTo>
                  <a:cubicBezTo>
                    <a:pt x="47901" y="165185"/>
                    <a:pt x="47142" y="164425"/>
                    <a:pt x="47142" y="163286"/>
                  </a:cubicBezTo>
                  <a:cubicBezTo>
                    <a:pt x="47142" y="163286"/>
                    <a:pt x="47142" y="162906"/>
                    <a:pt x="47142" y="162906"/>
                  </a:cubicBezTo>
                  <a:cubicBezTo>
                    <a:pt x="47142" y="162526"/>
                    <a:pt x="52839" y="133666"/>
                    <a:pt x="56258" y="114299"/>
                  </a:cubicBezTo>
                  <a:lnTo>
                    <a:pt x="56258" y="114299"/>
                  </a:lnTo>
                  <a:cubicBezTo>
                    <a:pt x="44103" y="114299"/>
                    <a:pt x="33848" y="111261"/>
                    <a:pt x="25871" y="105565"/>
                  </a:cubicBezTo>
                  <a:cubicBezTo>
                    <a:pt x="19414" y="100628"/>
                    <a:pt x="15995" y="94552"/>
                    <a:pt x="17515" y="90754"/>
                  </a:cubicBezTo>
                  <a:cubicBezTo>
                    <a:pt x="18275" y="88856"/>
                    <a:pt x="20174" y="87716"/>
                    <a:pt x="22453" y="88096"/>
                  </a:cubicBezTo>
                  <a:cubicBezTo>
                    <a:pt x="29670" y="88856"/>
                    <a:pt x="34987" y="88096"/>
                    <a:pt x="38785" y="86197"/>
                  </a:cubicBezTo>
                  <a:cubicBezTo>
                    <a:pt x="42583" y="83919"/>
                    <a:pt x="44483" y="81640"/>
                    <a:pt x="43723" y="79362"/>
                  </a:cubicBezTo>
                  <a:cubicBezTo>
                    <a:pt x="42964" y="77843"/>
                    <a:pt x="41064" y="76324"/>
                    <a:pt x="39545" y="76704"/>
                  </a:cubicBezTo>
                  <a:cubicBezTo>
                    <a:pt x="37646" y="77084"/>
                    <a:pt x="36506" y="77463"/>
                    <a:pt x="35367" y="78223"/>
                  </a:cubicBezTo>
                  <a:cubicBezTo>
                    <a:pt x="33088" y="78982"/>
                    <a:pt x="30429" y="80121"/>
                    <a:pt x="23592" y="81640"/>
                  </a:cubicBezTo>
                  <a:cubicBezTo>
                    <a:pt x="19414" y="82400"/>
                    <a:pt x="16376" y="82020"/>
                    <a:pt x="14096" y="80121"/>
                  </a:cubicBezTo>
                  <a:cubicBezTo>
                    <a:pt x="11058" y="77463"/>
                    <a:pt x="10678" y="72527"/>
                    <a:pt x="11058" y="67970"/>
                  </a:cubicBezTo>
                  <a:cubicBezTo>
                    <a:pt x="4601" y="65691"/>
                    <a:pt x="2322" y="61514"/>
                    <a:pt x="2701" y="58096"/>
                  </a:cubicBezTo>
                  <a:cubicBezTo>
                    <a:pt x="3082" y="53919"/>
                    <a:pt x="6880" y="50881"/>
                    <a:pt x="11817" y="50122"/>
                  </a:cubicBezTo>
                  <a:cubicBezTo>
                    <a:pt x="18275" y="3413"/>
                    <a:pt x="56258" y="1134"/>
                    <a:pt x="63854" y="1134"/>
                  </a:cubicBezTo>
                  <a:cubicBezTo>
                    <a:pt x="79047" y="1134"/>
                    <a:pt x="102217" y="17084"/>
                    <a:pt x="112472" y="25438"/>
                  </a:cubicBezTo>
                  <a:cubicBezTo>
                    <a:pt x="119309" y="31134"/>
                    <a:pt x="123107" y="40248"/>
                    <a:pt x="122728" y="49742"/>
                  </a:cubicBezTo>
                  <a:cubicBezTo>
                    <a:pt x="122347" y="61134"/>
                    <a:pt x="115890" y="71767"/>
                    <a:pt x="104496" y="79742"/>
                  </a:cubicBezTo>
                  <a:cubicBezTo>
                    <a:pt x="106015" y="107083"/>
                    <a:pt x="111712" y="159488"/>
                    <a:pt x="111712" y="160248"/>
                  </a:cubicBezTo>
                  <a:cubicBezTo>
                    <a:pt x="111712" y="161387"/>
                    <a:pt x="110952" y="162147"/>
                    <a:pt x="110193" y="162147"/>
                  </a:cubicBezTo>
                  <a:cubicBezTo>
                    <a:pt x="109053" y="162147"/>
                    <a:pt x="108294" y="161387"/>
                    <a:pt x="108294" y="160628"/>
                  </a:cubicBezTo>
                  <a:cubicBezTo>
                    <a:pt x="108294" y="160628"/>
                    <a:pt x="108294" y="160628"/>
                    <a:pt x="108294" y="160628"/>
                  </a:cubicBezTo>
                  <a:cubicBezTo>
                    <a:pt x="108294" y="160248"/>
                    <a:pt x="102596" y="106324"/>
                    <a:pt x="100697" y="78982"/>
                  </a:cubicBezTo>
                  <a:cubicBezTo>
                    <a:pt x="100697" y="78223"/>
                    <a:pt x="101077" y="77843"/>
                    <a:pt x="101457" y="77463"/>
                  </a:cubicBezTo>
                  <a:cubicBezTo>
                    <a:pt x="112472" y="70248"/>
                    <a:pt x="118549" y="60375"/>
                    <a:pt x="118929" y="49742"/>
                  </a:cubicBezTo>
                  <a:cubicBezTo>
                    <a:pt x="119309" y="41387"/>
                    <a:pt x="115890" y="33413"/>
                    <a:pt x="109813" y="28476"/>
                  </a:cubicBezTo>
                  <a:cubicBezTo>
                    <a:pt x="96140" y="17084"/>
                    <a:pt x="75629" y="4932"/>
                    <a:pt x="63474" y="4932"/>
                  </a:cubicBezTo>
                  <a:cubicBezTo>
                    <a:pt x="59296" y="4932"/>
                    <a:pt x="48281" y="5691"/>
                    <a:pt x="37646" y="12147"/>
                  </a:cubicBezTo>
                  <a:cubicBezTo>
                    <a:pt x="24732" y="20122"/>
                    <a:pt x="17135" y="33413"/>
                    <a:pt x="14856" y="52020"/>
                  </a:cubicBezTo>
                  <a:cubicBezTo>
                    <a:pt x="14856" y="52780"/>
                    <a:pt x="14096" y="53539"/>
                    <a:pt x="13337" y="53539"/>
                  </a:cubicBezTo>
                  <a:cubicBezTo>
                    <a:pt x="8399" y="53919"/>
                    <a:pt x="6120" y="56577"/>
                    <a:pt x="6120" y="58476"/>
                  </a:cubicBezTo>
                  <a:cubicBezTo>
                    <a:pt x="5740" y="61134"/>
                    <a:pt x="8399" y="63413"/>
                    <a:pt x="12957" y="64932"/>
                  </a:cubicBezTo>
                  <a:cubicBezTo>
                    <a:pt x="13717" y="65311"/>
                    <a:pt x="14476" y="66071"/>
                    <a:pt x="14476" y="66830"/>
                  </a:cubicBezTo>
                  <a:cubicBezTo>
                    <a:pt x="14476" y="70628"/>
                    <a:pt x="14096" y="75565"/>
                    <a:pt x="16376" y="77463"/>
                  </a:cubicBezTo>
                  <a:cubicBezTo>
                    <a:pt x="17515" y="78603"/>
                    <a:pt x="19794" y="78603"/>
                    <a:pt x="22833" y="78223"/>
                  </a:cubicBezTo>
                  <a:cubicBezTo>
                    <a:pt x="29289" y="76704"/>
                    <a:pt x="31569" y="75944"/>
                    <a:pt x="33848" y="74805"/>
                  </a:cubicBezTo>
                  <a:cubicBezTo>
                    <a:pt x="35367" y="74046"/>
                    <a:pt x="36506" y="73666"/>
                    <a:pt x="38785" y="73286"/>
                  </a:cubicBezTo>
                  <a:cubicBezTo>
                    <a:pt x="42204" y="72527"/>
                    <a:pt x="46002" y="74425"/>
                    <a:pt x="47521" y="77843"/>
                  </a:cubicBezTo>
                  <a:cubicBezTo>
                    <a:pt x="48281" y="79362"/>
                    <a:pt x="49420" y="84678"/>
                    <a:pt x="41064" y="89235"/>
                  </a:cubicBezTo>
                  <a:cubicBezTo>
                    <a:pt x="36506" y="91514"/>
                    <a:pt x="30429" y="92273"/>
                    <a:pt x="22453" y="91514"/>
                  </a:cubicBezTo>
                  <a:cubicBezTo>
                    <a:pt x="21693" y="91514"/>
                    <a:pt x="21313" y="91894"/>
                    <a:pt x="21313" y="91894"/>
                  </a:cubicBezTo>
                  <a:cubicBezTo>
                    <a:pt x="20933" y="93413"/>
                    <a:pt x="22453" y="97970"/>
                    <a:pt x="28530" y="102526"/>
                  </a:cubicBezTo>
                  <a:cubicBezTo>
                    <a:pt x="36127" y="108223"/>
                    <a:pt x="46382" y="110881"/>
                    <a:pt x="58916" y="110501"/>
                  </a:cubicBezTo>
                  <a:cubicBezTo>
                    <a:pt x="60056" y="110501"/>
                    <a:pt x="60815" y="111261"/>
                    <a:pt x="60815" y="112400"/>
                  </a:cubicBezTo>
                  <a:cubicBezTo>
                    <a:pt x="60815" y="112400"/>
                    <a:pt x="60815" y="112780"/>
                    <a:pt x="60815" y="112780"/>
                  </a:cubicBezTo>
                  <a:cubicBezTo>
                    <a:pt x="57777" y="132527"/>
                    <a:pt x="51320" y="163666"/>
                    <a:pt x="51320" y="163666"/>
                  </a:cubicBezTo>
                  <a:cubicBezTo>
                    <a:pt x="50560" y="164805"/>
                    <a:pt x="49800" y="165185"/>
                    <a:pt x="49041" y="165185"/>
                  </a:cubicBezTo>
                  <a:lnTo>
                    <a:pt x="49041" y="165185"/>
                  </a:lnTo>
                  <a:close/>
                </a:path>
              </a:pathLst>
            </a:custGeom>
            <a:solidFill>
              <a:srgbClr val="000000"/>
            </a:solidFill>
            <a:ln w="3796" cap="flat">
              <a:noFill/>
              <a:prstDash val="solid"/>
              <a:miter/>
            </a:ln>
          </p:spPr>
          <p:txBody>
            <a:bodyPr rtlCol="0" anchor="ctr"/>
            <a:lstStyle/>
            <a:p>
              <a:endParaRPr lang="fr-FR"/>
            </a:p>
          </p:txBody>
        </p:sp>
        <p:sp>
          <p:nvSpPr>
            <p:cNvPr id="1988" name="Forme libre 1987">
              <a:extLst>
                <a:ext uri="{FF2B5EF4-FFF2-40B4-BE49-F238E27FC236}">
                  <a16:creationId xmlns:a16="http://schemas.microsoft.com/office/drawing/2014/main" id="{77556EE9-2386-6AF3-51C0-F89CBAD12F38}"/>
                </a:ext>
              </a:extLst>
            </p:cNvPr>
            <p:cNvSpPr/>
            <p:nvPr/>
          </p:nvSpPr>
          <p:spPr>
            <a:xfrm>
              <a:off x="8871441" y="4282201"/>
              <a:ext cx="8284" cy="10253"/>
            </a:xfrm>
            <a:custGeom>
              <a:avLst/>
              <a:gdLst>
                <a:gd name="connsiteX0" fmla="*/ 9127 w 8284"/>
                <a:gd name="connsiteY0" fmla="*/ 11379 h 10253"/>
                <a:gd name="connsiteX1" fmla="*/ 7228 w 8284"/>
                <a:gd name="connsiteY1" fmla="*/ 9480 h 10253"/>
                <a:gd name="connsiteX2" fmla="*/ 7228 w 8284"/>
                <a:gd name="connsiteY2" fmla="*/ 8721 h 10253"/>
                <a:gd name="connsiteX3" fmla="*/ 6848 w 8284"/>
                <a:gd name="connsiteY3" fmla="*/ 6063 h 10253"/>
                <a:gd name="connsiteX4" fmla="*/ 4569 w 8284"/>
                <a:gd name="connsiteY4" fmla="*/ 4923 h 10253"/>
                <a:gd name="connsiteX5" fmla="*/ 2670 w 8284"/>
                <a:gd name="connsiteY5" fmla="*/ 3025 h 10253"/>
                <a:gd name="connsiteX6" fmla="*/ 4569 w 8284"/>
                <a:gd name="connsiteY6" fmla="*/ 1126 h 10253"/>
                <a:gd name="connsiteX7" fmla="*/ 4569 w 8284"/>
                <a:gd name="connsiteY7" fmla="*/ 1126 h 10253"/>
                <a:gd name="connsiteX8" fmla="*/ 9887 w 8284"/>
                <a:gd name="connsiteY8" fmla="*/ 4164 h 10253"/>
                <a:gd name="connsiteX9" fmla="*/ 10267 w 8284"/>
                <a:gd name="connsiteY9" fmla="*/ 10240 h 10253"/>
                <a:gd name="connsiteX10" fmla="*/ 9127 w 8284"/>
                <a:gd name="connsiteY10" fmla="*/ 11379 h 10253"/>
                <a:gd name="connsiteX11" fmla="*/ 9127 w 8284"/>
                <a:gd name="connsiteY11" fmla="*/ 11379 h 10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84" h="10253">
                  <a:moveTo>
                    <a:pt x="9127" y="11379"/>
                  </a:moveTo>
                  <a:cubicBezTo>
                    <a:pt x="7988" y="11379"/>
                    <a:pt x="7228" y="10620"/>
                    <a:pt x="7228" y="9480"/>
                  </a:cubicBezTo>
                  <a:cubicBezTo>
                    <a:pt x="7228" y="9101"/>
                    <a:pt x="7228" y="9101"/>
                    <a:pt x="7228" y="8721"/>
                  </a:cubicBezTo>
                  <a:cubicBezTo>
                    <a:pt x="7608" y="7961"/>
                    <a:pt x="7608" y="6822"/>
                    <a:pt x="6848" y="6063"/>
                  </a:cubicBezTo>
                  <a:cubicBezTo>
                    <a:pt x="6469" y="5303"/>
                    <a:pt x="5329" y="4923"/>
                    <a:pt x="4569" y="4923"/>
                  </a:cubicBezTo>
                  <a:cubicBezTo>
                    <a:pt x="3430" y="4923"/>
                    <a:pt x="2670" y="4164"/>
                    <a:pt x="2670" y="3025"/>
                  </a:cubicBezTo>
                  <a:cubicBezTo>
                    <a:pt x="2670" y="1885"/>
                    <a:pt x="3430" y="1126"/>
                    <a:pt x="4569" y="1126"/>
                  </a:cubicBezTo>
                  <a:lnTo>
                    <a:pt x="4569" y="1126"/>
                  </a:lnTo>
                  <a:cubicBezTo>
                    <a:pt x="6848" y="1126"/>
                    <a:pt x="8747" y="2265"/>
                    <a:pt x="9887" y="4164"/>
                  </a:cubicBezTo>
                  <a:cubicBezTo>
                    <a:pt x="11026" y="6063"/>
                    <a:pt x="11407" y="8341"/>
                    <a:pt x="10267" y="10240"/>
                  </a:cubicBezTo>
                  <a:cubicBezTo>
                    <a:pt x="10647" y="10999"/>
                    <a:pt x="9887" y="11379"/>
                    <a:pt x="9127" y="11379"/>
                  </a:cubicBezTo>
                  <a:lnTo>
                    <a:pt x="9127" y="11379"/>
                  </a:lnTo>
                  <a:close/>
                </a:path>
              </a:pathLst>
            </a:custGeom>
            <a:solidFill>
              <a:srgbClr val="000000"/>
            </a:solidFill>
            <a:ln w="3796" cap="flat">
              <a:noFill/>
              <a:prstDash val="solid"/>
              <a:miter/>
            </a:ln>
          </p:spPr>
          <p:txBody>
            <a:bodyPr rtlCol="0" anchor="ctr"/>
            <a:lstStyle/>
            <a:p>
              <a:endParaRPr lang="fr-FR"/>
            </a:p>
          </p:txBody>
        </p:sp>
        <p:grpSp>
          <p:nvGrpSpPr>
            <p:cNvPr id="1989" name="Graphique 2">
              <a:extLst>
                <a:ext uri="{FF2B5EF4-FFF2-40B4-BE49-F238E27FC236}">
                  <a16:creationId xmlns:a16="http://schemas.microsoft.com/office/drawing/2014/main" id="{8486F6F8-DFC0-237B-3BDF-239CD89882F2}"/>
                </a:ext>
              </a:extLst>
            </p:cNvPr>
            <p:cNvGrpSpPr/>
            <p:nvPr/>
          </p:nvGrpSpPr>
          <p:grpSpPr>
            <a:xfrm>
              <a:off x="8800033" y="4276125"/>
              <a:ext cx="31905" cy="18227"/>
              <a:chOff x="8800033" y="4276125"/>
              <a:chExt cx="31905" cy="18227"/>
            </a:xfrm>
          </p:grpSpPr>
          <p:sp>
            <p:nvSpPr>
              <p:cNvPr id="1990" name="Forme libre 1989">
                <a:extLst>
                  <a:ext uri="{FF2B5EF4-FFF2-40B4-BE49-F238E27FC236}">
                    <a16:creationId xmlns:a16="http://schemas.microsoft.com/office/drawing/2014/main" id="{78E0F954-FA0B-C02C-0FBE-1A00B6A6A265}"/>
                  </a:ext>
                </a:extLst>
              </p:cNvPr>
              <p:cNvSpPr/>
              <p:nvPr/>
            </p:nvSpPr>
            <p:spPr>
              <a:xfrm>
                <a:off x="8801553" y="4278024"/>
                <a:ext cx="28866" cy="14430"/>
              </a:xfrm>
              <a:custGeom>
                <a:avLst/>
                <a:gdLst>
                  <a:gd name="connsiteX0" fmla="*/ 31521 w 28866"/>
                  <a:gd name="connsiteY0" fmla="*/ 8341 h 14430"/>
                  <a:gd name="connsiteX1" fmla="*/ 17088 w 28866"/>
                  <a:gd name="connsiteY1" fmla="*/ 15556 h 14430"/>
                  <a:gd name="connsiteX2" fmla="*/ 2654 w 28866"/>
                  <a:gd name="connsiteY2" fmla="*/ 8341 h 14430"/>
                  <a:gd name="connsiteX3" fmla="*/ 17088 w 28866"/>
                  <a:gd name="connsiteY3" fmla="*/ 1125 h 14430"/>
                  <a:gd name="connsiteX4" fmla="*/ 31521 w 28866"/>
                  <a:gd name="connsiteY4" fmla="*/ 8341 h 14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66" h="14430">
                    <a:moveTo>
                      <a:pt x="31521" y="8341"/>
                    </a:moveTo>
                    <a:cubicBezTo>
                      <a:pt x="31521" y="12325"/>
                      <a:pt x="25059" y="15556"/>
                      <a:pt x="17088" y="15556"/>
                    </a:cubicBezTo>
                    <a:cubicBezTo>
                      <a:pt x="9117" y="15556"/>
                      <a:pt x="2654" y="12325"/>
                      <a:pt x="2654" y="8341"/>
                    </a:cubicBezTo>
                    <a:cubicBezTo>
                      <a:pt x="2654" y="4356"/>
                      <a:pt x="9116" y="1125"/>
                      <a:pt x="17088" y="1125"/>
                    </a:cubicBezTo>
                    <a:cubicBezTo>
                      <a:pt x="25059" y="1125"/>
                      <a:pt x="31521" y="4356"/>
                      <a:pt x="31521" y="8341"/>
                    </a:cubicBezTo>
                    <a:close/>
                  </a:path>
                </a:pathLst>
              </a:custGeom>
              <a:solidFill>
                <a:srgbClr val="FFFFFF"/>
              </a:solidFill>
              <a:ln w="3796" cap="flat">
                <a:noFill/>
                <a:prstDash val="solid"/>
                <a:miter/>
              </a:ln>
            </p:spPr>
            <p:txBody>
              <a:bodyPr rtlCol="0" anchor="ctr"/>
              <a:lstStyle/>
              <a:p>
                <a:endParaRPr lang="fr-FR"/>
              </a:p>
            </p:txBody>
          </p:sp>
          <p:sp>
            <p:nvSpPr>
              <p:cNvPr id="1991" name="Forme libre 1990">
                <a:extLst>
                  <a:ext uri="{FF2B5EF4-FFF2-40B4-BE49-F238E27FC236}">
                    <a16:creationId xmlns:a16="http://schemas.microsoft.com/office/drawing/2014/main" id="{3CCAE21E-F1F5-182A-DC1E-3DBA126DC1E8}"/>
                  </a:ext>
                </a:extLst>
              </p:cNvPr>
              <p:cNvSpPr/>
              <p:nvPr/>
            </p:nvSpPr>
            <p:spPr>
              <a:xfrm>
                <a:off x="8800033" y="4276125"/>
                <a:ext cx="31905" cy="18227"/>
              </a:xfrm>
              <a:custGeom>
                <a:avLst/>
                <a:gdLst>
                  <a:gd name="connsiteX0" fmla="*/ 18608 w 31905"/>
                  <a:gd name="connsiteY0" fmla="*/ 19353 h 18227"/>
                  <a:gd name="connsiteX1" fmla="*/ 2655 w 31905"/>
                  <a:gd name="connsiteY1" fmla="*/ 10239 h 18227"/>
                  <a:gd name="connsiteX2" fmla="*/ 18608 w 31905"/>
                  <a:gd name="connsiteY2" fmla="*/ 1125 h 18227"/>
                  <a:gd name="connsiteX3" fmla="*/ 34560 w 31905"/>
                  <a:gd name="connsiteY3" fmla="*/ 10239 h 18227"/>
                  <a:gd name="connsiteX4" fmla="*/ 18608 w 31905"/>
                  <a:gd name="connsiteY4" fmla="*/ 19353 h 18227"/>
                  <a:gd name="connsiteX5" fmla="*/ 18608 w 31905"/>
                  <a:gd name="connsiteY5" fmla="*/ 4543 h 18227"/>
                  <a:gd name="connsiteX6" fmla="*/ 6073 w 31905"/>
                  <a:gd name="connsiteY6" fmla="*/ 10239 h 18227"/>
                  <a:gd name="connsiteX7" fmla="*/ 18608 w 31905"/>
                  <a:gd name="connsiteY7" fmla="*/ 15936 h 18227"/>
                  <a:gd name="connsiteX8" fmla="*/ 31142 w 31905"/>
                  <a:gd name="connsiteY8" fmla="*/ 10239 h 18227"/>
                  <a:gd name="connsiteX9" fmla="*/ 18608 w 31905"/>
                  <a:gd name="connsiteY9" fmla="*/ 4543 h 1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905" h="18227">
                    <a:moveTo>
                      <a:pt x="18608" y="19353"/>
                    </a:moveTo>
                    <a:cubicBezTo>
                      <a:pt x="9492" y="19353"/>
                      <a:pt x="2655" y="15176"/>
                      <a:pt x="2655" y="10239"/>
                    </a:cubicBezTo>
                    <a:cubicBezTo>
                      <a:pt x="2655" y="5303"/>
                      <a:pt x="9872" y="1125"/>
                      <a:pt x="18608" y="1125"/>
                    </a:cubicBezTo>
                    <a:cubicBezTo>
                      <a:pt x="27724" y="1125"/>
                      <a:pt x="34560" y="5303"/>
                      <a:pt x="34560" y="10239"/>
                    </a:cubicBezTo>
                    <a:cubicBezTo>
                      <a:pt x="34560" y="15176"/>
                      <a:pt x="27344" y="19353"/>
                      <a:pt x="18608" y="19353"/>
                    </a:cubicBezTo>
                    <a:close/>
                    <a:moveTo>
                      <a:pt x="18608" y="4543"/>
                    </a:moveTo>
                    <a:cubicBezTo>
                      <a:pt x="11391" y="4543"/>
                      <a:pt x="6073" y="7581"/>
                      <a:pt x="6073" y="10239"/>
                    </a:cubicBezTo>
                    <a:cubicBezTo>
                      <a:pt x="6073" y="12898"/>
                      <a:pt x="11391" y="15936"/>
                      <a:pt x="18608" y="15936"/>
                    </a:cubicBezTo>
                    <a:cubicBezTo>
                      <a:pt x="25825" y="15936"/>
                      <a:pt x="31142" y="12898"/>
                      <a:pt x="31142" y="10239"/>
                    </a:cubicBezTo>
                    <a:cubicBezTo>
                      <a:pt x="31142" y="7581"/>
                      <a:pt x="25825" y="4543"/>
                      <a:pt x="18608" y="4543"/>
                    </a:cubicBezTo>
                    <a:close/>
                  </a:path>
                </a:pathLst>
              </a:custGeom>
              <a:solidFill>
                <a:srgbClr val="000000"/>
              </a:solidFill>
              <a:ln w="3796" cap="flat">
                <a:noFill/>
                <a:prstDash val="solid"/>
                <a:miter/>
              </a:ln>
            </p:spPr>
            <p:txBody>
              <a:bodyPr rtlCol="0" anchor="ctr"/>
              <a:lstStyle/>
              <a:p>
                <a:endParaRPr lang="fr-FR"/>
              </a:p>
            </p:txBody>
          </p:sp>
        </p:grpSp>
        <p:grpSp>
          <p:nvGrpSpPr>
            <p:cNvPr id="1992" name="Graphique 2">
              <a:extLst>
                <a:ext uri="{FF2B5EF4-FFF2-40B4-BE49-F238E27FC236}">
                  <a16:creationId xmlns:a16="http://schemas.microsoft.com/office/drawing/2014/main" id="{7E042DB5-EFDE-D1CF-1911-AD118FE8EAD3}"/>
                </a:ext>
              </a:extLst>
            </p:cNvPr>
            <p:cNvGrpSpPr/>
            <p:nvPr/>
          </p:nvGrpSpPr>
          <p:grpSpPr>
            <a:xfrm>
              <a:off x="8800793" y="4277644"/>
              <a:ext cx="14433" cy="14430"/>
              <a:chOff x="8800793" y="4277644"/>
              <a:chExt cx="14433" cy="14430"/>
            </a:xfrm>
            <a:solidFill>
              <a:srgbClr val="000000"/>
            </a:solidFill>
          </p:grpSpPr>
          <p:sp>
            <p:nvSpPr>
              <p:cNvPr id="1993" name="Forme libre 1992">
                <a:extLst>
                  <a:ext uri="{FF2B5EF4-FFF2-40B4-BE49-F238E27FC236}">
                    <a16:creationId xmlns:a16="http://schemas.microsoft.com/office/drawing/2014/main" id="{E06AB9ED-0920-1FCC-F01C-D368127B7921}"/>
                  </a:ext>
                </a:extLst>
              </p:cNvPr>
              <p:cNvSpPr/>
              <p:nvPr/>
            </p:nvSpPr>
            <p:spPr>
              <a:xfrm>
                <a:off x="8802692" y="4279543"/>
                <a:ext cx="10635" cy="10632"/>
              </a:xfrm>
              <a:custGeom>
                <a:avLst/>
                <a:gdLst>
                  <a:gd name="connsiteX0" fmla="*/ 13288 w 10635"/>
                  <a:gd name="connsiteY0" fmla="*/ 6442 h 10632"/>
                  <a:gd name="connsiteX1" fmla="*/ 7970 w 10635"/>
                  <a:gd name="connsiteY1" fmla="*/ 11758 h 10632"/>
                  <a:gd name="connsiteX2" fmla="*/ 2652 w 10635"/>
                  <a:gd name="connsiteY2" fmla="*/ 6442 h 10632"/>
                  <a:gd name="connsiteX3" fmla="*/ 7970 w 10635"/>
                  <a:gd name="connsiteY3" fmla="*/ 1125 h 10632"/>
                  <a:gd name="connsiteX4" fmla="*/ 13288 w 10635"/>
                  <a:gd name="connsiteY4" fmla="*/ 6442 h 10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35" h="10632">
                    <a:moveTo>
                      <a:pt x="13288" y="6442"/>
                    </a:moveTo>
                    <a:cubicBezTo>
                      <a:pt x="13288" y="9378"/>
                      <a:pt x="10907" y="11758"/>
                      <a:pt x="7970" y="11758"/>
                    </a:cubicBezTo>
                    <a:cubicBezTo>
                      <a:pt x="5033" y="11758"/>
                      <a:pt x="2652" y="9378"/>
                      <a:pt x="2652" y="6442"/>
                    </a:cubicBezTo>
                    <a:cubicBezTo>
                      <a:pt x="2652" y="3506"/>
                      <a:pt x="5033" y="1125"/>
                      <a:pt x="7970" y="1125"/>
                    </a:cubicBezTo>
                    <a:cubicBezTo>
                      <a:pt x="10907" y="1125"/>
                      <a:pt x="13288" y="3506"/>
                      <a:pt x="13288" y="6442"/>
                    </a:cubicBezTo>
                    <a:close/>
                  </a:path>
                </a:pathLst>
              </a:custGeom>
              <a:solidFill>
                <a:srgbClr val="000000"/>
              </a:solidFill>
              <a:ln w="3796" cap="flat">
                <a:noFill/>
                <a:prstDash val="solid"/>
                <a:miter/>
              </a:ln>
            </p:spPr>
            <p:txBody>
              <a:bodyPr rtlCol="0" anchor="ctr"/>
              <a:lstStyle/>
              <a:p>
                <a:endParaRPr lang="fr-FR"/>
              </a:p>
            </p:txBody>
          </p:sp>
          <p:sp>
            <p:nvSpPr>
              <p:cNvPr id="1994" name="Forme libre 1993">
                <a:extLst>
                  <a:ext uri="{FF2B5EF4-FFF2-40B4-BE49-F238E27FC236}">
                    <a16:creationId xmlns:a16="http://schemas.microsoft.com/office/drawing/2014/main" id="{76342857-C389-03C0-B6B1-8C7C114EC9AF}"/>
                  </a:ext>
                </a:extLst>
              </p:cNvPr>
              <p:cNvSpPr/>
              <p:nvPr/>
            </p:nvSpPr>
            <p:spPr>
              <a:xfrm>
                <a:off x="8800793" y="4277644"/>
                <a:ext cx="14433" cy="14430"/>
              </a:xfrm>
              <a:custGeom>
                <a:avLst/>
                <a:gdLst>
                  <a:gd name="connsiteX0" fmla="*/ 9869 w 14433"/>
                  <a:gd name="connsiteY0" fmla="*/ 15556 h 14430"/>
                  <a:gd name="connsiteX1" fmla="*/ 2653 w 14433"/>
                  <a:gd name="connsiteY1" fmla="*/ 8340 h 14430"/>
                  <a:gd name="connsiteX2" fmla="*/ 9869 w 14433"/>
                  <a:gd name="connsiteY2" fmla="*/ 1125 h 14430"/>
                  <a:gd name="connsiteX3" fmla="*/ 17086 w 14433"/>
                  <a:gd name="connsiteY3" fmla="*/ 8340 h 14430"/>
                  <a:gd name="connsiteX4" fmla="*/ 9869 w 14433"/>
                  <a:gd name="connsiteY4" fmla="*/ 15556 h 14430"/>
                  <a:gd name="connsiteX5" fmla="*/ 9869 w 14433"/>
                  <a:gd name="connsiteY5" fmla="*/ 4543 h 14430"/>
                  <a:gd name="connsiteX6" fmla="*/ 6071 w 14433"/>
                  <a:gd name="connsiteY6" fmla="*/ 8340 h 14430"/>
                  <a:gd name="connsiteX7" fmla="*/ 9869 w 14433"/>
                  <a:gd name="connsiteY7" fmla="*/ 12138 h 14430"/>
                  <a:gd name="connsiteX8" fmla="*/ 13668 w 14433"/>
                  <a:gd name="connsiteY8" fmla="*/ 8340 h 14430"/>
                  <a:gd name="connsiteX9" fmla="*/ 9869 w 14433"/>
                  <a:gd name="connsiteY9" fmla="*/ 4543 h 1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33" h="14430">
                    <a:moveTo>
                      <a:pt x="9869" y="15556"/>
                    </a:moveTo>
                    <a:cubicBezTo>
                      <a:pt x="5691" y="15556"/>
                      <a:pt x="2653" y="12138"/>
                      <a:pt x="2653" y="8340"/>
                    </a:cubicBezTo>
                    <a:cubicBezTo>
                      <a:pt x="2653" y="4543"/>
                      <a:pt x="6071" y="1125"/>
                      <a:pt x="9869" y="1125"/>
                    </a:cubicBezTo>
                    <a:cubicBezTo>
                      <a:pt x="13668" y="1125"/>
                      <a:pt x="17086" y="4543"/>
                      <a:pt x="17086" y="8340"/>
                    </a:cubicBezTo>
                    <a:cubicBezTo>
                      <a:pt x="17086" y="12518"/>
                      <a:pt x="14047" y="15556"/>
                      <a:pt x="9869" y="15556"/>
                    </a:cubicBezTo>
                    <a:close/>
                    <a:moveTo>
                      <a:pt x="9869" y="4543"/>
                    </a:moveTo>
                    <a:cubicBezTo>
                      <a:pt x="7970" y="4543"/>
                      <a:pt x="6071" y="6062"/>
                      <a:pt x="6071" y="8340"/>
                    </a:cubicBezTo>
                    <a:cubicBezTo>
                      <a:pt x="6071" y="10239"/>
                      <a:pt x="7590" y="12138"/>
                      <a:pt x="9869" y="12138"/>
                    </a:cubicBezTo>
                    <a:cubicBezTo>
                      <a:pt x="11769" y="12138"/>
                      <a:pt x="13668" y="10619"/>
                      <a:pt x="13668" y="8340"/>
                    </a:cubicBezTo>
                    <a:cubicBezTo>
                      <a:pt x="13668" y="6442"/>
                      <a:pt x="11769" y="4543"/>
                      <a:pt x="9869" y="4543"/>
                    </a:cubicBezTo>
                    <a:close/>
                  </a:path>
                </a:pathLst>
              </a:custGeom>
              <a:solidFill>
                <a:srgbClr val="000000"/>
              </a:solidFill>
              <a:ln w="3796" cap="flat">
                <a:noFill/>
                <a:prstDash val="solid"/>
                <a:miter/>
              </a:ln>
            </p:spPr>
            <p:txBody>
              <a:bodyPr rtlCol="0" anchor="ctr"/>
              <a:lstStyle/>
              <a:p>
                <a:endParaRPr lang="fr-FR"/>
              </a:p>
            </p:txBody>
          </p:sp>
        </p:grpSp>
        <p:grpSp>
          <p:nvGrpSpPr>
            <p:cNvPr id="1995" name="Graphique 2">
              <a:extLst>
                <a:ext uri="{FF2B5EF4-FFF2-40B4-BE49-F238E27FC236}">
                  <a16:creationId xmlns:a16="http://schemas.microsoft.com/office/drawing/2014/main" id="{DC6588AD-451D-9909-C954-863EF48BB548}"/>
                </a:ext>
              </a:extLst>
            </p:cNvPr>
            <p:cNvGrpSpPr/>
            <p:nvPr/>
          </p:nvGrpSpPr>
          <p:grpSpPr>
            <a:xfrm>
              <a:off x="8831559" y="4340244"/>
              <a:ext cx="30107" cy="30438"/>
              <a:chOff x="8831559" y="4340244"/>
              <a:chExt cx="30107" cy="30438"/>
            </a:xfrm>
            <a:solidFill>
              <a:srgbClr val="000000"/>
            </a:solidFill>
          </p:grpSpPr>
          <p:sp>
            <p:nvSpPr>
              <p:cNvPr id="1996" name="Forme libre 1995">
                <a:extLst>
                  <a:ext uri="{FF2B5EF4-FFF2-40B4-BE49-F238E27FC236}">
                    <a16:creationId xmlns:a16="http://schemas.microsoft.com/office/drawing/2014/main" id="{6F10A389-C8E1-FACA-CA52-DDA0364CC011}"/>
                  </a:ext>
                </a:extLst>
              </p:cNvPr>
              <p:cNvSpPr/>
              <p:nvPr/>
            </p:nvSpPr>
            <p:spPr>
              <a:xfrm>
                <a:off x="8833458" y="4341563"/>
                <a:ext cx="26538" cy="27297"/>
              </a:xfrm>
              <a:custGeom>
                <a:avLst/>
                <a:gdLst>
                  <a:gd name="connsiteX0" fmla="*/ 6081 w 26538"/>
                  <a:gd name="connsiteY0" fmla="*/ 8237 h 27297"/>
                  <a:gd name="connsiteX1" fmla="*/ 27352 w 26538"/>
                  <a:gd name="connsiteY1" fmla="*/ 1402 h 27297"/>
                  <a:gd name="connsiteX2" fmla="*/ 22414 w 26538"/>
                  <a:gd name="connsiteY2" fmla="*/ 10896 h 27297"/>
                  <a:gd name="connsiteX3" fmla="*/ 10639 w 26538"/>
                  <a:gd name="connsiteY3" fmla="*/ 23048 h 27297"/>
                  <a:gd name="connsiteX4" fmla="*/ 2663 w 26538"/>
                  <a:gd name="connsiteY4" fmla="*/ 28364 h 27297"/>
                  <a:gd name="connsiteX5" fmla="*/ 6081 w 26538"/>
                  <a:gd name="connsiteY5" fmla="*/ 8237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38" h="27297">
                    <a:moveTo>
                      <a:pt x="6081" y="8237"/>
                    </a:moveTo>
                    <a:cubicBezTo>
                      <a:pt x="17476" y="7098"/>
                      <a:pt x="23933" y="3301"/>
                      <a:pt x="27352" y="1402"/>
                    </a:cubicBezTo>
                    <a:cubicBezTo>
                      <a:pt x="30770" y="-497"/>
                      <a:pt x="29630" y="8617"/>
                      <a:pt x="22414" y="10896"/>
                    </a:cubicBezTo>
                    <a:cubicBezTo>
                      <a:pt x="16337" y="12794"/>
                      <a:pt x="11779" y="20389"/>
                      <a:pt x="10639" y="23048"/>
                    </a:cubicBezTo>
                    <a:cubicBezTo>
                      <a:pt x="7980" y="29503"/>
                      <a:pt x="2663" y="28364"/>
                      <a:pt x="2663" y="28364"/>
                    </a:cubicBezTo>
                    <a:lnTo>
                      <a:pt x="6081" y="8237"/>
                    </a:lnTo>
                    <a:close/>
                  </a:path>
                </a:pathLst>
              </a:custGeom>
              <a:solidFill>
                <a:srgbClr val="000000"/>
              </a:solidFill>
              <a:ln w="3796" cap="flat">
                <a:noFill/>
                <a:prstDash val="solid"/>
                <a:miter/>
              </a:ln>
            </p:spPr>
            <p:txBody>
              <a:bodyPr rtlCol="0" anchor="ctr"/>
              <a:lstStyle/>
              <a:p>
                <a:endParaRPr lang="fr-FR"/>
              </a:p>
            </p:txBody>
          </p:sp>
          <p:sp>
            <p:nvSpPr>
              <p:cNvPr id="1997" name="Forme libre 1996">
                <a:extLst>
                  <a:ext uri="{FF2B5EF4-FFF2-40B4-BE49-F238E27FC236}">
                    <a16:creationId xmlns:a16="http://schemas.microsoft.com/office/drawing/2014/main" id="{F53725C9-3A54-F948-D6BA-8004622748B6}"/>
                  </a:ext>
                </a:extLst>
              </p:cNvPr>
              <p:cNvSpPr/>
              <p:nvPr/>
            </p:nvSpPr>
            <p:spPr>
              <a:xfrm>
                <a:off x="8831559" y="4340244"/>
                <a:ext cx="30107" cy="30438"/>
              </a:xfrm>
              <a:custGeom>
                <a:avLst/>
                <a:gdLst>
                  <a:gd name="connsiteX0" fmla="*/ 5702 w 30107"/>
                  <a:gd name="connsiteY0" fmla="*/ 31582 h 30438"/>
                  <a:gd name="connsiteX1" fmla="*/ 4182 w 30107"/>
                  <a:gd name="connsiteY1" fmla="*/ 31582 h 30438"/>
                  <a:gd name="connsiteX2" fmla="*/ 2663 w 30107"/>
                  <a:gd name="connsiteY2" fmla="*/ 29684 h 30438"/>
                  <a:gd name="connsiteX3" fmla="*/ 6081 w 30107"/>
                  <a:gd name="connsiteY3" fmla="*/ 9557 h 30438"/>
                  <a:gd name="connsiteX4" fmla="*/ 7601 w 30107"/>
                  <a:gd name="connsiteY4" fmla="*/ 8038 h 30438"/>
                  <a:gd name="connsiteX5" fmla="*/ 27352 w 30107"/>
                  <a:gd name="connsiteY5" fmla="*/ 1962 h 30438"/>
                  <a:gd name="connsiteX6" fmla="*/ 28111 w 30107"/>
                  <a:gd name="connsiteY6" fmla="*/ 1582 h 30438"/>
                  <a:gd name="connsiteX7" fmla="*/ 31530 w 30107"/>
                  <a:gd name="connsiteY7" fmla="*/ 1582 h 30438"/>
                  <a:gd name="connsiteX8" fmla="*/ 32669 w 30107"/>
                  <a:gd name="connsiteY8" fmla="*/ 5380 h 30438"/>
                  <a:gd name="connsiteX9" fmla="*/ 24693 w 30107"/>
                  <a:gd name="connsiteY9" fmla="*/ 14114 h 30438"/>
                  <a:gd name="connsiteX10" fmla="*/ 14058 w 30107"/>
                  <a:gd name="connsiteY10" fmla="*/ 25506 h 30438"/>
                  <a:gd name="connsiteX11" fmla="*/ 5702 w 30107"/>
                  <a:gd name="connsiteY11" fmla="*/ 31582 h 30438"/>
                  <a:gd name="connsiteX12" fmla="*/ 5702 w 30107"/>
                  <a:gd name="connsiteY12" fmla="*/ 31582 h 30438"/>
                  <a:gd name="connsiteX13" fmla="*/ 9500 w 30107"/>
                  <a:gd name="connsiteY13" fmla="*/ 11456 h 30438"/>
                  <a:gd name="connsiteX14" fmla="*/ 6461 w 30107"/>
                  <a:gd name="connsiteY14" fmla="*/ 28164 h 30438"/>
                  <a:gd name="connsiteX15" fmla="*/ 10639 w 30107"/>
                  <a:gd name="connsiteY15" fmla="*/ 23987 h 30438"/>
                  <a:gd name="connsiteX16" fmla="*/ 23553 w 30107"/>
                  <a:gd name="connsiteY16" fmla="*/ 10696 h 30438"/>
                  <a:gd name="connsiteX17" fmla="*/ 29251 w 30107"/>
                  <a:gd name="connsiteY17" fmla="*/ 5000 h 30438"/>
                  <a:gd name="connsiteX18" fmla="*/ 29251 w 30107"/>
                  <a:gd name="connsiteY18" fmla="*/ 5000 h 30438"/>
                  <a:gd name="connsiteX19" fmla="*/ 9500 w 30107"/>
                  <a:gd name="connsiteY19" fmla="*/ 11456 h 30438"/>
                  <a:gd name="connsiteX20" fmla="*/ 9500 w 30107"/>
                  <a:gd name="connsiteY20" fmla="*/ 11456 h 3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107" h="30438">
                    <a:moveTo>
                      <a:pt x="5702" y="31582"/>
                    </a:moveTo>
                    <a:cubicBezTo>
                      <a:pt x="5321" y="31582"/>
                      <a:pt x="4562" y="31582"/>
                      <a:pt x="4182" y="31582"/>
                    </a:cubicBezTo>
                    <a:cubicBezTo>
                      <a:pt x="3422" y="31202"/>
                      <a:pt x="2663" y="30443"/>
                      <a:pt x="2663" y="29684"/>
                    </a:cubicBezTo>
                    <a:lnTo>
                      <a:pt x="6081" y="9557"/>
                    </a:lnTo>
                    <a:cubicBezTo>
                      <a:pt x="6081" y="8797"/>
                      <a:pt x="6841" y="8038"/>
                      <a:pt x="7601" y="8038"/>
                    </a:cubicBezTo>
                    <a:cubicBezTo>
                      <a:pt x="17856" y="6899"/>
                      <a:pt x="23933" y="3861"/>
                      <a:pt x="27352" y="1962"/>
                    </a:cubicBezTo>
                    <a:lnTo>
                      <a:pt x="28111" y="1582"/>
                    </a:lnTo>
                    <a:cubicBezTo>
                      <a:pt x="29630" y="823"/>
                      <a:pt x="31150" y="1203"/>
                      <a:pt x="31530" y="1582"/>
                    </a:cubicBezTo>
                    <a:cubicBezTo>
                      <a:pt x="32290" y="1962"/>
                      <a:pt x="33049" y="3101"/>
                      <a:pt x="32669" y="5380"/>
                    </a:cubicBezTo>
                    <a:cubicBezTo>
                      <a:pt x="32290" y="8418"/>
                      <a:pt x="29251" y="12595"/>
                      <a:pt x="24693" y="14114"/>
                    </a:cubicBezTo>
                    <a:cubicBezTo>
                      <a:pt x="19375" y="15633"/>
                      <a:pt x="15577" y="22089"/>
                      <a:pt x="14058" y="25506"/>
                    </a:cubicBezTo>
                    <a:cubicBezTo>
                      <a:pt x="11779" y="30443"/>
                      <a:pt x="7980" y="31582"/>
                      <a:pt x="5702" y="31582"/>
                    </a:cubicBezTo>
                    <a:lnTo>
                      <a:pt x="5702" y="31582"/>
                    </a:lnTo>
                    <a:close/>
                    <a:moveTo>
                      <a:pt x="9500" y="11456"/>
                    </a:moveTo>
                    <a:lnTo>
                      <a:pt x="6461" y="28164"/>
                    </a:lnTo>
                    <a:cubicBezTo>
                      <a:pt x="7601" y="27785"/>
                      <a:pt x="9500" y="27025"/>
                      <a:pt x="10639" y="23987"/>
                    </a:cubicBezTo>
                    <a:cubicBezTo>
                      <a:pt x="10639" y="23608"/>
                      <a:pt x="15197" y="13354"/>
                      <a:pt x="23553" y="10696"/>
                    </a:cubicBezTo>
                    <a:cubicBezTo>
                      <a:pt x="26972" y="9557"/>
                      <a:pt x="28871" y="6899"/>
                      <a:pt x="29251" y="5000"/>
                    </a:cubicBezTo>
                    <a:lnTo>
                      <a:pt x="29251" y="5000"/>
                    </a:lnTo>
                    <a:cubicBezTo>
                      <a:pt x="25452" y="6899"/>
                      <a:pt x="19755" y="9937"/>
                      <a:pt x="9500" y="11456"/>
                    </a:cubicBezTo>
                    <a:lnTo>
                      <a:pt x="9500" y="11456"/>
                    </a:lnTo>
                    <a:close/>
                  </a:path>
                </a:pathLst>
              </a:custGeom>
              <a:solidFill>
                <a:srgbClr val="000000"/>
              </a:solidFill>
              <a:ln w="3796" cap="flat">
                <a:noFill/>
                <a:prstDash val="solid"/>
                <a:miter/>
              </a:ln>
            </p:spPr>
            <p:txBody>
              <a:bodyPr rtlCol="0" anchor="ctr"/>
              <a:lstStyle/>
              <a:p>
                <a:endParaRPr lang="fr-FR"/>
              </a:p>
            </p:txBody>
          </p:sp>
        </p:grpSp>
        <p:grpSp>
          <p:nvGrpSpPr>
            <p:cNvPr id="1998" name="Graphique 2">
              <a:extLst>
                <a:ext uri="{FF2B5EF4-FFF2-40B4-BE49-F238E27FC236}">
                  <a16:creationId xmlns:a16="http://schemas.microsoft.com/office/drawing/2014/main" id="{DCE45D69-8CB7-2D98-CB7C-DEE01C450246}"/>
                </a:ext>
              </a:extLst>
            </p:cNvPr>
            <p:cNvGrpSpPr/>
            <p:nvPr/>
          </p:nvGrpSpPr>
          <p:grpSpPr>
            <a:xfrm>
              <a:off x="8703177" y="4494632"/>
              <a:ext cx="63152" cy="86429"/>
              <a:chOff x="8703177" y="4494632"/>
              <a:chExt cx="63152" cy="86429"/>
            </a:xfrm>
            <a:solidFill>
              <a:srgbClr val="000000"/>
            </a:solidFill>
          </p:grpSpPr>
          <p:sp>
            <p:nvSpPr>
              <p:cNvPr id="1999" name="Forme libre 1998">
                <a:extLst>
                  <a:ext uri="{FF2B5EF4-FFF2-40B4-BE49-F238E27FC236}">
                    <a16:creationId xmlns:a16="http://schemas.microsoft.com/office/drawing/2014/main" id="{87CE1030-BCB1-D050-8630-1FE9479B8707}"/>
                  </a:ext>
                </a:extLst>
              </p:cNvPr>
              <p:cNvSpPr/>
              <p:nvPr/>
            </p:nvSpPr>
            <p:spPr>
              <a:xfrm>
                <a:off x="8705076" y="4496378"/>
                <a:ext cx="59253" cy="82784"/>
              </a:xfrm>
              <a:custGeom>
                <a:avLst/>
                <a:gdLst>
                  <a:gd name="connsiteX0" fmla="*/ 61887 w 59253"/>
                  <a:gd name="connsiteY0" fmla="*/ 72964 h 82784"/>
                  <a:gd name="connsiteX1" fmla="*/ 22385 w 59253"/>
                  <a:gd name="connsiteY1" fmla="*/ 83976 h 82784"/>
                  <a:gd name="connsiteX2" fmla="*/ 22385 w 59253"/>
                  <a:gd name="connsiteY2" fmla="*/ 83217 h 82784"/>
                  <a:gd name="connsiteX3" fmla="*/ 32260 w 59253"/>
                  <a:gd name="connsiteY3" fmla="*/ 52837 h 82784"/>
                  <a:gd name="connsiteX4" fmla="*/ 2633 w 59253"/>
                  <a:gd name="connsiteY4" fmla="*/ 52837 h 82784"/>
                  <a:gd name="connsiteX5" fmla="*/ 3014 w 59253"/>
                  <a:gd name="connsiteY5" fmla="*/ 52078 h 82784"/>
                  <a:gd name="connsiteX6" fmla="*/ 31501 w 59253"/>
                  <a:gd name="connsiteY6" fmla="*/ 43723 h 82784"/>
                  <a:gd name="connsiteX7" fmla="*/ 42515 w 59253"/>
                  <a:gd name="connsiteY7" fmla="*/ 27774 h 82784"/>
                  <a:gd name="connsiteX8" fmla="*/ 49732 w 59253"/>
                  <a:gd name="connsiteY8" fmla="*/ 9166 h 82784"/>
                  <a:gd name="connsiteX9" fmla="*/ 58089 w 59253"/>
                  <a:gd name="connsiteY9" fmla="*/ 1191 h 82784"/>
                  <a:gd name="connsiteX10" fmla="*/ 61887 w 59253"/>
                  <a:gd name="connsiteY10" fmla="*/ 72964 h 82784"/>
                  <a:gd name="connsiteX11" fmla="*/ 61887 w 59253"/>
                  <a:gd name="connsiteY11" fmla="*/ 72964 h 82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253" h="82784">
                    <a:moveTo>
                      <a:pt x="61887" y="72964"/>
                    </a:moveTo>
                    <a:cubicBezTo>
                      <a:pt x="55050" y="76381"/>
                      <a:pt x="40616" y="81318"/>
                      <a:pt x="22385" y="83976"/>
                    </a:cubicBezTo>
                    <a:cubicBezTo>
                      <a:pt x="22385" y="83596"/>
                      <a:pt x="22385" y="83596"/>
                      <a:pt x="22385" y="83217"/>
                    </a:cubicBezTo>
                    <a:cubicBezTo>
                      <a:pt x="22385" y="71824"/>
                      <a:pt x="26183" y="61571"/>
                      <a:pt x="32260" y="52837"/>
                    </a:cubicBezTo>
                    <a:lnTo>
                      <a:pt x="2633" y="52837"/>
                    </a:lnTo>
                    <a:cubicBezTo>
                      <a:pt x="2633" y="52457"/>
                      <a:pt x="3014" y="52457"/>
                      <a:pt x="3014" y="52078"/>
                    </a:cubicBezTo>
                    <a:cubicBezTo>
                      <a:pt x="9850" y="44483"/>
                      <a:pt x="22765" y="48280"/>
                      <a:pt x="31501" y="43723"/>
                    </a:cubicBezTo>
                    <a:cubicBezTo>
                      <a:pt x="37198" y="40685"/>
                      <a:pt x="40616" y="34229"/>
                      <a:pt x="42515" y="27774"/>
                    </a:cubicBezTo>
                    <a:cubicBezTo>
                      <a:pt x="44415" y="21318"/>
                      <a:pt x="45934" y="14862"/>
                      <a:pt x="49732" y="9166"/>
                    </a:cubicBezTo>
                    <a:cubicBezTo>
                      <a:pt x="52011" y="6128"/>
                      <a:pt x="54670" y="3090"/>
                      <a:pt x="58089" y="1191"/>
                    </a:cubicBezTo>
                    <a:cubicBezTo>
                      <a:pt x="56190" y="17900"/>
                      <a:pt x="55050" y="45242"/>
                      <a:pt x="61887" y="72964"/>
                    </a:cubicBezTo>
                    <a:lnTo>
                      <a:pt x="61887" y="72964"/>
                    </a:lnTo>
                    <a:close/>
                  </a:path>
                </a:pathLst>
              </a:custGeom>
              <a:solidFill>
                <a:srgbClr val="000000"/>
              </a:solidFill>
              <a:ln w="3796" cap="flat">
                <a:noFill/>
                <a:prstDash val="solid"/>
                <a:miter/>
              </a:ln>
            </p:spPr>
            <p:txBody>
              <a:bodyPr rtlCol="0" anchor="ctr"/>
              <a:lstStyle/>
              <a:p>
                <a:endParaRPr lang="fr-FR"/>
              </a:p>
            </p:txBody>
          </p:sp>
          <p:sp>
            <p:nvSpPr>
              <p:cNvPr id="2000" name="Forme libre 1999">
                <a:extLst>
                  <a:ext uri="{FF2B5EF4-FFF2-40B4-BE49-F238E27FC236}">
                    <a16:creationId xmlns:a16="http://schemas.microsoft.com/office/drawing/2014/main" id="{58D49257-0B34-4D18-650A-107625C15158}"/>
                  </a:ext>
                </a:extLst>
              </p:cNvPr>
              <p:cNvSpPr/>
              <p:nvPr/>
            </p:nvSpPr>
            <p:spPr>
              <a:xfrm>
                <a:off x="8703177" y="4494632"/>
                <a:ext cx="63152" cy="86429"/>
              </a:xfrm>
              <a:custGeom>
                <a:avLst/>
                <a:gdLst>
                  <a:gd name="connsiteX0" fmla="*/ 24284 w 63152"/>
                  <a:gd name="connsiteY0" fmla="*/ 87621 h 86429"/>
                  <a:gd name="connsiteX1" fmla="*/ 22385 w 63152"/>
                  <a:gd name="connsiteY1" fmla="*/ 85722 h 86429"/>
                  <a:gd name="connsiteX2" fmla="*/ 22385 w 63152"/>
                  <a:gd name="connsiteY2" fmla="*/ 84963 h 86429"/>
                  <a:gd name="connsiteX3" fmla="*/ 30741 w 63152"/>
                  <a:gd name="connsiteY3" fmla="*/ 56102 h 86429"/>
                  <a:gd name="connsiteX4" fmla="*/ 4533 w 63152"/>
                  <a:gd name="connsiteY4" fmla="*/ 56102 h 86429"/>
                  <a:gd name="connsiteX5" fmla="*/ 2633 w 63152"/>
                  <a:gd name="connsiteY5" fmla="*/ 54203 h 86429"/>
                  <a:gd name="connsiteX6" fmla="*/ 3014 w 63152"/>
                  <a:gd name="connsiteY6" fmla="*/ 53064 h 86429"/>
                  <a:gd name="connsiteX7" fmla="*/ 3773 w 63152"/>
                  <a:gd name="connsiteY7" fmla="*/ 52305 h 86429"/>
                  <a:gd name="connsiteX8" fmla="*/ 20486 w 63152"/>
                  <a:gd name="connsiteY8" fmla="*/ 46229 h 86429"/>
                  <a:gd name="connsiteX9" fmla="*/ 32640 w 63152"/>
                  <a:gd name="connsiteY9" fmla="*/ 43570 h 86429"/>
                  <a:gd name="connsiteX10" fmla="*/ 42896 w 63152"/>
                  <a:gd name="connsiteY10" fmla="*/ 28760 h 86429"/>
                  <a:gd name="connsiteX11" fmla="*/ 44415 w 63152"/>
                  <a:gd name="connsiteY11" fmla="*/ 24203 h 86429"/>
                  <a:gd name="connsiteX12" fmla="*/ 50492 w 63152"/>
                  <a:gd name="connsiteY12" fmla="*/ 9773 h 86429"/>
                  <a:gd name="connsiteX13" fmla="*/ 59228 w 63152"/>
                  <a:gd name="connsiteY13" fmla="*/ 1419 h 86429"/>
                  <a:gd name="connsiteX14" fmla="*/ 61887 w 63152"/>
                  <a:gd name="connsiteY14" fmla="*/ 2178 h 86429"/>
                  <a:gd name="connsiteX15" fmla="*/ 62267 w 63152"/>
                  <a:gd name="connsiteY15" fmla="*/ 3317 h 86429"/>
                  <a:gd name="connsiteX16" fmla="*/ 65685 w 63152"/>
                  <a:gd name="connsiteY16" fmla="*/ 74330 h 86429"/>
                  <a:gd name="connsiteX17" fmla="*/ 64546 w 63152"/>
                  <a:gd name="connsiteY17" fmla="*/ 76229 h 86429"/>
                  <a:gd name="connsiteX18" fmla="*/ 24284 w 63152"/>
                  <a:gd name="connsiteY18" fmla="*/ 87621 h 86429"/>
                  <a:gd name="connsiteX19" fmla="*/ 24284 w 63152"/>
                  <a:gd name="connsiteY19" fmla="*/ 87621 h 86429"/>
                  <a:gd name="connsiteX20" fmla="*/ 24284 w 63152"/>
                  <a:gd name="connsiteY20" fmla="*/ 87621 h 86429"/>
                  <a:gd name="connsiteX21" fmla="*/ 9471 w 63152"/>
                  <a:gd name="connsiteY21" fmla="*/ 52684 h 86429"/>
                  <a:gd name="connsiteX22" fmla="*/ 34159 w 63152"/>
                  <a:gd name="connsiteY22" fmla="*/ 52684 h 86429"/>
                  <a:gd name="connsiteX23" fmla="*/ 36059 w 63152"/>
                  <a:gd name="connsiteY23" fmla="*/ 54583 h 86429"/>
                  <a:gd name="connsiteX24" fmla="*/ 35679 w 63152"/>
                  <a:gd name="connsiteY24" fmla="*/ 55722 h 86429"/>
                  <a:gd name="connsiteX25" fmla="*/ 26183 w 63152"/>
                  <a:gd name="connsiteY25" fmla="*/ 83823 h 86429"/>
                  <a:gd name="connsiteX26" fmla="*/ 61887 w 63152"/>
                  <a:gd name="connsiteY26" fmla="*/ 73950 h 86429"/>
                  <a:gd name="connsiteX27" fmla="*/ 58089 w 63152"/>
                  <a:gd name="connsiteY27" fmla="*/ 7115 h 86429"/>
                  <a:gd name="connsiteX28" fmla="*/ 53531 w 63152"/>
                  <a:gd name="connsiteY28" fmla="*/ 12052 h 86429"/>
                  <a:gd name="connsiteX29" fmla="*/ 48213 w 63152"/>
                  <a:gd name="connsiteY29" fmla="*/ 25722 h 86429"/>
                  <a:gd name="connsiteX30" fmla="*/ 46694 w 63152"/>
                  <a:gd name="connsiteY30" fmla="*/ 30279 h 86429"/>
                  <a:gd name="connsiteX31" fmla="*/ 34539 w 63152"/>
                  <a:gd name="connsiteY31" fmla="*/ 47368 h 86429"/>
                  <a:gd name="connsiteX32" fmla="*/ 20865 w 63152"/>
                  <a:gd name="connsiteY32" fmla="*/ 50406 h 86429"/>
                  <a:gd name="connsiteX33" fmla="*/ 9471 w 63152"/>
                  <a:gd name="connsiteY33" fmla="*/ 52684 h 86429"/>
                  <a:gd name="connsiteX34" fmla="*/ 9471 w 63152"/>
                  <a:gd name="connsiteY34" fmla="*/ 52684 h 8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152" h="86429">
                    <a:moveTo>
                      <a:pt x="24284" y="87621"/>
                    </a:moveTo>
                    <a:cubicBezTo>
                      <a:pt x="23144" y="87621"/>
                      <a:pt x="22385" y="86862"/>
                      <a:pt x="22385" y="85722"/>
                    </a:cubicBezTo>
                    <a:cubicBezTo>
                      <a:pt x="22385" y="85343"/>
                      <a:pt x="22385" y="85343"/>
                      <a:pt x="22385" y="84963"/>
                    </a:cubicBezTo>
                    <a:cubicBezTo>
                      <a:pt x="22385" y="74710"/>
                      <a:pt x="25423" y="64836"/>
                      <a:pt x="30741" y="56102"/>
                    </a:cubicBezTo>
                    <a:lnTo>
                      <a:pt x="4533" y="56102"/>
                    </a:lnTo>
                    <a:cubicBezTo>
                      <a:pt x="3393" y="56102"/>
                      <a:pt x="2633" y="55343"/>
                      <a:pt x="2633" y="54203"/>
                    </a:cubicBezTo>
                    <a:cubicBezTo>
                      <a:pt x="2633" y="53824"/>
                      <a:pt x="2633" y="53444"/>
                      <a:pt x="3014" y="53064"/>
                    </a:cubicBezTo>
                    <a:cubicBezTo>
                      <a:pt x="3393" y="52684"/>
                      <a:pt x="3393" y="52684"/>
                      <a:pt x="3773" y="52305"/>
                    </a:cubicBezTo>
                    <a:cubicBezTo>
                      <a:pt x="7951" y="47368"/>
                      <a:pt x="14409" y="46988"/>
                      <a:pt x="20486" y="46229"/>
                    </a:cubicBezTo>
                    <a:cubicBezTo>
                      <a:pt x="24664" y="45849"/>
                      <a:pt x="29221" y="45469"/>
                      <a:pt x="32640" y="43570"/>
                    </a:cubicBezTo>
                    <a:cubicBezTo>
                      <a:pt x="37198" y="41292"/>
                      <a:pt x="40616" y="36355"/>
                      <a:pt x="42896" y="28760"/>
                    </a:cubicBezTo>
                    <a:cubicBezTo>
                      <a:pt x="43275" y="27241"/>
                      <a:pt x="43655" y="25722"/>
                      <a:pt x="44415" y="24203"/>
                    </a:cubicBezTo>
                    <a:cubicBezTo>
                      <a:pt x="45934" y="19267"/>
                      <a:pt x="47453" y="13950"/>
                      <a:pt x="50492" y="9773"/>
                    </a:cubicBezTo>
                    <a:cubicBezTo>
                      <a:pt x="52771" y="6355"/>
                      <a:pt x="55809" y="3317"/>
                      <a:pt x="59228" y="1419"/>
                    </a:cubicBezTo>
                    <a:cubicBezTo>
                      <a:pt x="59988" y="1039"/>
                      <a:pt x="61127" y="1039"/>
                      <a:pt x="61887" y="2178"/>
                    </a:cubicBezTo>
                    <a:cubicBezTo>
                      <a:pt x="62267" y="2558"/>
                      <a:pt x="62267" y="2938"/>
                      <a:pt x="62267" y="3317"/>
                    </a:cubicBezTo>
                    <a:cubicBezTo>
                      <a:pt x="59988" y="20786"/>
                      <a:pt x="59228" y="47368"/>
                      <a:pt x="65685" y="74330"/>
                    </a:cubicBezTo>
                    <a:cubicBezTo>
                      <a:pt x="66065" y="75089"/>
                      <a:pt x="65305" y="75849"/>
                      <a:pt x="64546" y="76229"/>
                    </a:cubicBezTo>
                    <a:cubicBezTo>
                      <a:pt x="57329" y="79646"/>
                      <a:pt x="42515" y="84963"/>
                      <a:pt x="24284" y="87621"/>
                    </a:cubicBezTo>
                    <a:cubicBezTo>
                      <a:pt x="24284" y="87621"/>
                      <a:pt x="24284" y="87621"/>
                      <a:pt x="24284" y="87621"/>
                    </a:cubicBezTo>
                    <a:lnTo>
                      <a:pt x="24284" y="87621"/>
                    </a:lnTo>
                    <a:close/>
                    <a:moveTo>
                      <a:pt x="9471" y="52684"/>
                    </a:moveTo>
                    <a:lnTo>
                      <a:pt x="34159" y="52684"/>
                    </a:lnTo>
                    <a:cubicBezTo>
                      <a:pt x="35299" y="52684"/>
                      <a:pt x="36059" y="53444"/>
                      <a:pt x="36059" y="54583"/>
                    </a:cubicBezTo>
                    <a:cubicBezTo>
                      <a:pt x="36059" y="54963"/>
                      <a:pt x="36059" y="55343"/>
                      <a:pt x="35679" y="55722"/>
                    </a:cubicBezTo>
                    <a:cubicBezTo>
                      <a:pt x="29602" y="64077"/>
                      <a:pt x="26563" y="73571"/>
                      <a:pt x="26183" y="83823"/>
                    </a:cubicBezTo>
                    <a:cubicBezTo>
                      <a:pt x="41756" y="81165"/>
                      <a:pt x="54670" y="76988"/>
                      <a:pt x="61887" y="73950"/>
                    </a:cubicBezTo>
                    <a:cubicBezTo>
                      <a:pt x="55809" y="48887"/>
                      <a:pt x="56569" y="24583"/>
                      <a:pt x="58089" y="7115"/>
                    </a:cubicBezTo>
                    <a:cubicBezTo>
                      <a:pt x="56190" y="8634"/>
                      <a:pt x="54670" y="10153"/>
                      <a:pt x="53531" y="12052"/>
                    </a:cubicBezTo>
                    <a:cubicBezTo>
                      <a:pt x="50872" y="16229"/>
                      <a:pt x="49353" y="20786"/>
                      <a:pt x="48213" y="25722"/>
                    </a:cubicBezTo>
                    <a:cubicBezTo>
                      <a:pt x="47833" y="27241"/>
                      <a:pt x="47453" y="28760"/>
                      <a:pt x="46694" y="30279"/>
                    </a:cubicBezTo>
                    <a:cubicBezTo>
                      <a:pt x="44035" y="39013"/>
                      <a:pt x="39857" y="44330"/>
                      <a:pt x="34539" y="47368"/>
                    </a:cubicBezTo>
                    <a:cubicBezTo>
                      <a:pt x="30361" y="49646"/>
                      <a:pt x="25423" y="50026"/>
                      <a:pt x="20865" y="50406"/>
                    </a:cubicBezTo>
                    <a:cubicBezTo>
                      <a:pt x="16687" y="50786"/>
                      <a:pt x="12509" y="51165"/>
                      <a:pt x="9471" y="52684"/>
                    </a:cubicBezTo>
                    <a:lnTo>
                      <a:pt x="9471" y="52684"/>
                    </a:lnTo>
                    <a:close/>
                  </a:path>
                </a:pathLst>
              </a:custGeom>
              <a:solidFill>
                <a:srgbClr val="000000"/>
              </a:solidFill>
              <a:ln w="3796" cap="flat">
                <a:noFill/>
                <a:prstDash val="solid"/>
                <a:miter/>
              </a:ln>
            </p:spPr>
            <p:txBody>
              <a:bodyPr rtlCol="0" anchor="ctr"/>
              <a:lstStyle/>
              <a:p>
                <a:endParaRPr lang="fr-FR"/>
              </a:p>
            </p:txBody>
          </p:sp>
        </p:grpSp>
      </p:grpSp>
      <p:grpSp>
        <p:nvGrpSpPr>
          <p:cNvPr id="2001" name="Graphique 2">
            <a:extLst>
              <a:ext uri="{FF2B5EF4-FFF2-40B4-BE49-F238E27FC236}">
                <a16:creationId xmlns:a16="http://schemas.microsoft.com/office/drawing/2014/main" id="{FE0B273D-DF3D-7C2D-D603-2B539F113A48}"/>
              </a:ext>
            </a:extLst>
          </p:cNvPr>
          <p:cNvGrpSpPr/>
          <p:nvPr/>
        </p:nvGrpSpPr>
        <p:grpSpPr>
          <a:xfrm>
            <a:off x="7913805" y="2247262"/>
            <a:ext cx="1332977" cy="921908"/>
            <a:chOff x="7913805" y="2247262"/>
            <a:chExt cx="1332977" cy="921908"/>
          </a:xfrm>
        </p:grpSpPr>
        <p:grpSp>
          <p:nvGrpSpPr>
            <p:cNvPr id="2002" name="Graphique 2">
              <a:extLst>
                <a:ext uri="{FF2B5EF4-FFF2-40B4-BE49-F238E27FC236}">
                  <a16:creationId xmlns:a16="http://schemas.microsoft.com/office/drawing/2014/main" id="{57FB6641-59FF-8E5F-6790-31BD863D9CFF}"/>
                </a:ext>
              </a:extLst>
            </p:cNvPr>
            <p:cNvGrpSpPr/>
            <p:nvPr/>
          </p:nvGrpSpPr>
          <p:grpSpPr>
            <a:xfrm>
              <a:off x="8094010" y="2357138"/>
              <a:ext cx="1000207" cy="812032"/>
              <a:chOff x="8094010" y="2357138"/>
              <a:chExt cx="1000207" cy="812032"/>
            </a:xfrm>
          </p:grpSpPr>
          <p:sp>
            <p:nvSpPr>
              <p:cNvPr id="2003" name="Forme libre 2002">
                <a:extLst>
                  <a:ext uri="{FF2B5EF4-FFF2-40B4-BE49-F238E27FC236}">
                    <a16:creationId xmlns:a16="http://schemas.microsoft.com/office/drawing/2014/main" id="{A15B8405-FED8-488C-23D7-8A668D973939}"/>
                  </a:ext>
                </a:extLst>
              </p:cNvPr>
              <p:cNvSpPr/>
              <p:nvPr/>
            </p:nvSpPr>
            <p:spPr>
              <a:xfrm>
                <a:off x="8679390" y="2572236"/>
                <a:ext cx="26065" cy="33902"/>
              </a:xfrm>
              <a:custGeom>
                <a:avLst/>
                <a:gdLst>
                  <a:gd name="connsiteX0" fmla="*/ 27450 w 26065"/>
                  <a:gd name="connsiteY0" fmla="*/ 17452 h 33902"/>
                  <a:gd name="connsiteX1" fmla="*/ 27069 w 26065"/>
                  <a:gd name="connsiteY1" fmla="*/ 28479 h 33902"/>
                  <a:gd name="connsiteX2" fmla="*/ 18315 w 26065"/>
                  <a:gd name="connsiteY2" fmla="*/ 34564 h 33902"/>
                  <a:gd name="connsiteX3" fmla="*/ 4614 w 26065"/>
                  <a:gd name="connsiteY3" fmla="*/ 28099 h 33902"/>
                  <a:gd name="connsiteX4" fmla="*/ 3853 w 26065"/>
                  <a:gd name="connsiteY4" fmla="*/ 12889 h 33902"/>
                  <a:gd name="connsiteX5" fmla="*/ 14890 w 26065"/>
                  <a:gd name="connsiteY5" fmla="*/ 1861 h 33902"/>
                  <a:gd name="connsiteX6" fmla="*/ 25166 w 26065"/>
                  <a:gd name="connsiteY6" fmla="*/ 5664 h 33902"/>
                  <a:gd name="connsiteX7" fmla="*/ 23644 w 26065"/>
                  <a:gd name="connsiteY7" fmla="*/ 10227 h 33902"/>
                  <a:gd name="connsiteX8" fmla="*/ 27450 w 26065"/>
                  <a:gd name="connsiteY8" fmla="*/ 17452 h 33902"/>
                  <a:gd name="connsiteX9" fmla="*/ 27450 w 26065"/>
                  <a:gd name="connsiteY9" fmla="*/ 17452 h 3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65" h="33902">
                    <a:moveTo>
                      <a:pt x="27450" y="17452"/>
                    </a:moveTo>
                    <a:cubicBezTo>
                      <a:pt x="28972" y="20874"/>
                      <a:pt x="28592" y="25057"/>
                      <a:pt x="27069" y="28479"/>
                    </a:cubicBezTo>
                    <a:cubicBezTo>
                      <a:pt x="25547" y="31902"/>
                      <a:pt x="21741" y="34183"/>
                      <a:pt x="18315" y="34564"/>
                    </a:cubicBezTo>
                    <a:cubicBezTo>
                      <a:pt x="12987" y="35324"/>
                      <a:pt x="7659" y="32662"/>
                      <a:pt x="4614" y="28099"/>
                    </a:cubicBezTo>
                    <a:cubicBezTo>
                      <a:pt x="1950" y="23536"/>
                      <a:pt x="1569" y="17832"/>
                      <a:pt x="3853" y="12889"/>
                    </a:cubicBezTo>
                    <a:cubicBezTo>
                      <a:pt x="6137" y="7946"/>
                      <a:pt x="9943" y="4143"/>
                      <a:pt x="14890" y="1861"/>
                    </a:cubicBezTo>
                    <a:cubicBezTo>
                      <a:pt x="18315" y="340"/>
                      <a:pt x="26689" y="-420"/>
                      <a:pt x="25166" y="5664"/>
                    </a:cubicBezTo>
                    <a:cubicBezTo>
                      <a:pt x="24786" y="7185"/>
                      <a:pt x="23644" y="7946"/>
                      <a:pt x="23644" y="10227"/>
                    </a:cubicBezTo>
                    <a:cubicBezTo>
                      <a:pt x="24024" y="12889"/>
                      <a:pt x="26308" y="15170"/>
                      <a:pt x="27450" y="17452"/>
                    </a:cubicBezTo>
                    <a:lnTo>
                      <a:pt x="27450" y="17452"/>
                    </a:lnTo>
                    <a:close/>
                  </a:path>
                </a:pathLst>
              </a:custGeom>
              <a:solidFill>
                <a:srgbClr val="000000"/>
              </a:solidFill>
              <a:ln w="3803" cap="flat">
                <a:noFill/>
                <a:prstDash val="solid"/>
                <a:miter/>
              </a:ln>
            </p:spPr>
            <p:txBody>
              <a:bodyPr rtlCol="0" anchor="ctr"/>
              <a:lstStyle/>
              <a:p>
                <a:endParaRPr lang="fr-FR"/>
              </a:p>
            </p:txBody>
          </p:sp>
          <p:sp>
            <p:nvSpPr>
              <p:cNvPr id="2004" name="Forme libre 2003">
                <a:extLst>
                  <a:ext uri="{FF2B5EF4-FFF2-40B4-BE49-F238E27FC236}">
                    <a16:creationId xmlns:a16="http://schemas.microsoft.com/office/drawing/2014/main" id="{483EBFAF-7776-FCD5-52D7-37EBE026B859}"/>
                  </a:ext>
                </a:extLst>
              </p:cNvPr>
              <p:cNvSpPr/>
              <p:nvPr/>
            </p:nvSpPr>
            <p:spPr>
              <a:xfrm>
                <a:off x="8677519" y="2570025"/>
                <a:ext cx="29741" cy="38646"/>
              </a:xfrm>
              <a:custGeom>
                <a:avLst/>
                <a:gdLst>
                  <a:gd name="connsiteX0" fmla="*/ 18284 w 29741"/>
                  <a:gd name="connsiteY0" fmla="*/ 39056 h 38646"/>
                  <a:gd name="connsiteX1" fmla="*/ 4963 w 29741"/>
                  <a:gd name="connsiteY1" fmla="*/ 31451 h 38646"/>
                  <a:gd name="connsiteX2" fmla="*/ 3822 w 29741"/>
                  <a:gd name="connsiteY2" fmla="*/ 14340 h 38646"/>
                  <a:gd name="connsiteX3" fmla="*/ 15620 w 29741"/>
                  <a:gd name="connsiteY3" fmla="*/ 2171 h 38646"/>
                  <a:gd name="connsiteX4" fmla="*/ 27038 w 29741"/>
                  <a:gd name="connsiteY4" fmla="*/ 2552 h 38646"/>
                  <a:gd name="connsiteX5" fmla="*/ 28560 w 29741"/>
                  <a:gd name="connsiteY5" fmla="*/ 8636 h 38646"/>
                  <a:gd name="connsiteX6" fmla="*/ 27799 w 29741"/>
                  <a:gd name="connsiteY6" fmla="*/ 10917 h 38646"/>
                  <a:gd name="connsiteX7" fmla="*/ 27418 w 29741"/>
                  <a:gd name="connsiteY7" fmla="*/ 12438 h 38646"/>
                  <a:gd name="connsiteX8" fmla="*/ 29321 w 29741"/>
                  <a:gd name="connsiteY8" fmla="*/ 16621 h 38646"/>
                  <a:gd name="connsiteX9" fmla="*/ 30844 w 29741"/>
                  <a:gd name="connsiteY9" fmla="*/ 19663 h 38646"/>
                  <a:gd name="connsiteX10" fmla="*/ 30463 w 29741"/>
                  <a:gd name="connsiteY10" fmla="*/ 32212 h 38646"/>
                  <a:gd name="connsiteX11" fmla="*/ 20187 w 29741"/>
                  <a:gd name="connsiteY11" fmla="*/ 39437 h 38646"/>
                  <a:gd name="connsiteX12" fmla="*/ 18284 w 29741"/>
                  <a:gd name="connsiteY12" fmla="*/ 39056 h 38646"/>
                  <a:gd name="connsiteX13" fmla="*/ 18284 w 29741"/>
                  <a:gd name="connsiteY13" fmla="*/ 39056 h 38646"/>
                  <a:gd name="connsiteX14" fmla="*/ 21709 w 29741"/>
                  <a:gd name="connsiteY14" fmla="*/ 4833 h 38646"/>
                  <a:gd name="connsiteX15" fmla="*/ 17143 w 29741"/>
                  <a:gd name="connsiteY15" fmla="*/ 5594 h 38646"/>
                  <a:gd name="connsiteX16" fmla="*/ 7247 w 29741"/>
                  <a:gd name="connsiteY16" fmla="*/ 15861 h 38646"/>
                  <a:gd name="connsiteX17" fmla="*/ 8008 w 29741"/>
                  <a:gd name="connsiteY17" fmla="*/ 29550 h 38646"/>
                  <a:gd name="connsiteX18" fmla="*/ 19806 w 29741"/>
                  <a:gd name="connsiteY18" fmla="*/ 35254 h 38646"/>
                  <a:gd name="connsiteX19" fmla="*/ 27418 w 29741"/>
                  <a:gd name="connsiteY19" fmla="*/ 29930 h 38646"/>
                  <a:gd name="connsiteX20" fmla="*/ 27799 w 29741"/>
                  <a:gd name="connsiteY20" fmla="*/ 20804 h 38646"/>
                  <a:gd name="connsiteX21" fmla="*/ 26276 w 29741"/>
                  <a:gd name="connsiteY21" fmla="*/ 18142 h 38646"/>
                  <a:gd name="connsiteX22" fmla="*/ 23993 w 29741"/>
                  <a:gd name="connsiteY22" fmla="*/ 12438 h 38646"/>
                  <a:gd name="connsiteX23" fmla="*/ 24754 w 29741"/>
                  <a:gd name="connsiteY23" fmla="*/ 8636 h 38646"/>
                  <a:gd name="connsiteX24" fmla="*/ 25135 w 29741"/>
                  <a:gd name="connsiteY24" fmla="*/ 7495 h 38646"/>
                  <a:gd name="connsiteX25" fmla="*/ 24754 w 29741"/>
                  <a:gd name="connsiteY25" fmla="*/ 5594 h 38646"/>
                  <a:gd name="connsiteX26" fmla="*/ 21709 w 29741"/>
                  <a:gd name="connsiteY26" fmla="*/ 4833 h 38646"/>
                  <a:gd name="connsiteX27" fmla="*/ 21709 w 29741"/>
                  <a:gd name="connsiteY27" fmla="*/ 4833 h 3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741" h="38646">
                    <a:moveTo>
                      <a:pt x="18284" y="39056"/>
                    </a:moveTo>
                    <a:cubicBezTo>
                      <a:pt x="12956" y="39056"/>
                      <a:pt x="7628" y="36014"/>
                      <a:pt x="4963" y="31451"/>
                    </a:cubicBezTo>
                    <a:cubicBezTo>
                      <a:pt x="1919" y="26508"/>
                      <a:pt x="1538" y="20044"/>
                      <a:pt x="3822" y="14340"/>
                    </a:cubicBezTo>
                    <a:cubicBezTo>
                      <a:pt x="6105" y="9396"/>
                      <a:pt x="10292" y="4833"/>
                      <a:pt x="15620" y="2171"/>
                    </a:cubicBezTo>
                    <a:cubicBezTo>
                      <a:pt x="18665" y="650"/>
                      <a:pt x="23993" y="-110"/>
                      <a:pt x="27038" y="2552"/>
                    </a:cubicBezTo>
                    <a:cubicBezTo>
                      <a:pt x="28179" y="3312"/>
                      <a:pt x="29702" y="5214"/>
                      <a:pt x="28560" y="8636"/>
                    </a:cubicBezTo>
                    <a:cubicBezTo>
                      <a:pt x="28179" y="9396"/>
                      <a:pt x="27799" y="10157"/>
                      <a:pt x="27799" y="10917"/>
                    </a:cubicBezTo>
                    <a:cubicBezTo>
                      <a:pt x="27418" y="11678"/>
                      <a:pt x="27418" y="12058"/>
                      <a:pt x="27418" y="12438"/>
                    </a:cubicBezTo>
                    <a:cubicBezTo>
                      <a:pt x="27418" y="13579"/>
                      <a:pt x="28560" y="15100"/>
                      <a:pt x="29321" y="16621"/>
                    </a:cubicBezTo>
                    <a:cubicBezTo>
                      <a:pt x="30082" y="17762"/>
                      <a:pt x="30463" y="18523"/>
                      <a:pt x="30844" y="19663"/>
                    </a:cubicBezTo>
                    <a:cubicBezTo>
                      <a:pt x="32747" y="23466"/>
                      <a:pt x="32366" y="28409"/>
                      <a:pt x="30463" y="32212"/>
                    </a:cubicBezTo>
                    <a:cubicBezTo>
                      <a:pt x="28560" y="36014"/>
                      <a:pt x="24373" y="38676"/>
                      <a:pt x="20187" y="39437"/>
                    </a:cubicBezTo>
                    <a:cubicBezTo>
                      <a:pt x="19806" y="39056"/>
                      <a:pt x="19045" y="39056"/>
                      <a:pt x="18284" y="39056"/>
                    </a:cubicBezTo>
                    <a:lnTo>
                      <a:pt x="18284" y="39056"/>
                    </a:lnTo>
                    <a:close/>
                    <a:moveTo>
                      <a:pt x="21709" y="4833"/>
                    </a:moveTo>
                    <a:cubicBezTo>
                      <a:pt x="20187" y="4833"/>
                      <a:pt x="18284" y="5214"/>
                      <a:pt x="17143" y="5594"/>
                    </a:cubicBezTo>
                    <a:cubicBezTo>
                      <a:pt x="12575" y="7875"/>
                      <a:pt x="8769" y="11678"/>
                      <a:pt x="7247" y="15861"/>
                    </a:cubicBezTo>
                    <a:cubicBezTo>
                      <a:pt x="5344" y="20424"/>
                      <a:pt x="5725" y="25747"/>
                      <a:pt x="8008" y="29550"/>
                    </a:cubicBezTo>
                    <a:cubicBezTo>
                      <a:pt x="10672" y="33733"/>
                      <a:pt x="15240" y="36014"/>
                      <a:pt x="19806" y="35254"/>
                    </a:cubicBezTo>
                    <a:cubicBezTo>
                      <a:pt x="22851" y="34874"/>
                      <a:pt x="25896" y="32592"/>
                      <a:pt x="27418" y="29930"/>
                    </a:cubicBezTo>
                    <a:cubicBezTo>
                      <a:pt x="28941" y="27268"/>
                      <a:pt x="28941" y="23846"/>
                      <a:pt x="27799" y="20804"/>
                    </a:cubicBezTo>
                    <a:cubicBezTo>
                      <a:pt x="27418" y="20044"/>
                      <a:pt x="27038" y="19283"/>
                      <a:pt x="26276" y="18142"/>
                    </a:cubicBezTo>
                    <a:cubicBezTo>
                      <a:pt x="25135" y="16621"/>
                      <a:pt x="23993" y="14720"/>
                      <a:pt x="23993" y="12438"/>
                    </a:cubicBezTo>
                    <a:cubicBezTo>
                      <a:pt x="23612" y="10537"/>
                      <a:pt x="24373" y="9396"/>
                      <a:pt x="24754" y="8636"/>
                    </a:cubicBezTo>
                    <a:cubicBezTo>
                      <a:pt x="25135" y="8256"/>
                      <a:pt x="25135" y="7875"/>
                      <a:pt x="25135" y="7495"/>
                    </a:cubicBezTo>
                    <a:cubicBezTo>
                      <a:pt x="25515" y="5974"/>
                      <a:pt x="25135" y="5594"/>
                      <a:pt x="24754" y="5594"/>
                    </a:cubicBezTo>
                    <a:cubicBezTo>
                      <a:pt x="24373" y="4833"/>
                      <a:pt x="23232" y="4833"/>
                      <a:pt x="21709" y="4833"/>
                    </a:cubicBezTo>
                    <a:lnTo>
                      <a:pt x="21709" y="4833"/>
                    </a:lnTo>
                    <a:close/>
                  </a:path>
                </a:pathLst>
              </a:custGeom>
              <a:solidFill>
                <a:srgbClr val="000000"/>
              </a:solidFill>
              <a:ln w="3803" cap="flat">
                <a:noFill/>
                <a:prstDash val="solid"/>
                <a:miter/>
              </a:ln>
            </p:spPr>
            <p:txBody>
              <a:bodyPr rtlCol="0" anchor="ctr"/>
              <a:lstStyle/>
              <a:p>
                <a:endParaRPr lang="fr-FR"/>
              </a:p>
            </p:txBody>
          </p:sp>
          <p:sp>
            <p:nvSpPr>
              <p:cNvPr id="2005" name="Forme libre 2004">
                <a:extLst>
                  <a:ext uri="{FF2B5EF4-FFF2-40B4-BE49-F238E27FC236}">
                    <a16:creationId xmlns:a16="http://schemas.microsoft.com/office/drawing/2014/main" id="{3ED9BC27-1384-1D60-4FB5-2C4105054A35}"/>
                  </a:ext>
                </a:extLst>
              </p:cNvPr>
              <p:cNvSpPr/>
              <p:nvPr/>
            </p:nvSpPr>
            <p:spPr>
              <a:xfrm>
                <a:off x="8095913" y="2359977"/>
                <a:ext cx="995640" cy="807292"/>
              </a:xfrm>
              <a:custGeom>
                <a:avLst/>
                <a:gdLst>
                  <a:gd name="connsiteX0" fmla="*/ 997968 w 995640"/>
                  <a:gd name="connsiteY0" fmla="*/ 403154 h 807292"/>
                  <a:gd name="connsiteX1" fmla="*/ 779125 w 995640"/>
                  <a:gd name="connsiteY1" fmla="*/ 633970 h 807292"/>
                  <a:gd name="connsiteX2" fmla="*/ 746774 w 995640"/>
                  <a:gd name="connsiteY2" fmla="*/ 632829 h 807292"/>
                  <a:gd name="connsiteX3" fmla="*/ 650484 w 995640"/>
                  <a:gd name="connsiteY3" fmla="*/ 610394 h 807292"/>
                  <a:gd name="connsiteX4" fmla="*/ 629931 w 995640"/>
                  <a:gd name="connsiteY4" fmla="*/ 728274 h 807292"/>
                  <a:gd name="connsiteX5" fmla="*/ 631454 w 995640"/>
                  <a:gd name="connsiteY5" fmla="*/ 797861 h 807292"/>
                  <a:gd name="connsiteX6" fmla="*/ 453715 w 995640"/>
                  <a:gd name="connsiteY6" fmla="*/ 808128 h 807292"/>
                  <a:gd name="connsiteX7" fmla="*/ 309850 w 995640"/>
                  <a:gd name="connsiteY7" fmla="*/ 801664 h 807292"/>
                  <a:gd name="connsiteX8" fmla="*/ 277499 w 995640"/>
                  <a:gd name="connsiteY8" fmla="*/ 728274 h 807292"/>
                  <a:gd name="connsiteX9" fmla="*/ 251999 w 995640"/>
                  <a:gd name="connsiteY9" fmla="*/ 540047 h 807292"/>
                  <a:gd name="connsiteX10" fmla="*/ 194529 w 995640"/>
                  <a:gd name="connsiteY10" fmla="*/ 538906 h 807292"/>
                  <a:gd name="connsiteX11" fmla="*/ 2328 w 995640"/>
                  <a:gd name="connsiteY11" fmla="*/ 337750 h 807292"/>
                  <a:gd name="connsiteX12" fmla="*/ 68551 w 995640"/>
                  <a:gd name="connsiteY12" fmla="*/ 168535 h 807292"/>
                  <a:gd name="connsiteX13" fmla="*/ 104328 w 995640"/>
                  <a:gd name="connsiteY13" fmla="*/ 124425 h 807292"/>
                  <a:gd name="connsiteX14" fmla="*/ 112701 w 995640"/>
                  <a:gd name="connsiteY14" fmla="*/ 75752 h 807292"/>
                  <a:gd name="connsiteX15" fmla="*/ 152283 w 995640"/>
                  <a:gd name="connsiteY15" fmla="*/ 59401 h 807292"/>
                  <a:gd name="connsiteX16" fmla="*/ 151141 w 995640"/>
                  <a:gd name="connsiteY16" fmla="*/ 16432 h 807292"/>
                  <a:gd name="connsiteX17" fmla="*/ 161417 w 995640"/>
                  <a:gd name="connsiteY17" fmla="*/ 12249 h 807292"/>
                  <a:gd name="connsiteX18" fmla="*/ 175499 w 995640"/>
                  <a:gd name="connsiteY18" fmla="*/ 74231 h 807292"/>
                  <a:gd name="connsiteX19" fmla="*/ 141626 w 995640"/>
                  <a:gd name="connsiteY19" fmla="*/ 146861 h 807292"/>
                  <a:gd name="connsiteX20" fmla="*/ 117649 w 995640"/>
                  <a:gd name="connsiteY20" fmla="*/ 186788 h 807292"/>
                  <a:gd name="connsiteX21" fmla="*/ 117649 w 995640"/>
                  <a:gd name="connsiteY21" fmla="*/ 186788 h 807292"/>
                  <a:gd name="connsiteX22" fmla="*/ 98619 w 995640"/>
                  <a:gd name="connsiteY22" fmla="*/ 264360 h 807292"/>
                  <a:gd name="connsiteX23" fmla="*/ 215462 w 995640"/>
                  <a:gd name="connsiteY23" fmla="*/ 371593 h 807292"/>
                  <a:gd name="connsiteX24" fmla="*/ 221171 w 995640"/>
                  <a:gd name="connsiteY24" fmla="*/ 371593 h 807292"/>
                  <a:gd name="connsiteX25" fmla="*/ 448768 w 995640"/>
                  <a:gd name="connsiteY25" fmla="*/ 322539 h 807292"/>
                  <a:gd name="connsiteX26" fmla="*/ 501290 w 995640"/>
                  <a:gd name="connsiteY26" fmla="*/ 320638 h 807292"/>
                  <a:gd name="connsiteX27" fmla="*/ 595297 w 995640"/>
                  <a:gd name="connsiteY27" fmla="*/ 340031 h 807292"/>
                  <a:gd name="connsiteX28" fmla="*/ 779887 w 995640"/>
                  <a:gd name="connsiteY28" fmla="*/ 465136 h 807292"/>
                  <a:gd name="connsiteX29" fmla="*/ 795491 w 995640"/>
                  <a:gd name="connsiteY29" fmla="*/ 466277 h 807292"/>
                  <a:gd name="connsiteX30" fmla="*/ 934028 w 995640"/>
                  <a:gd name="connsiteY30" fmla="*/ 279190 h 807292"/>
                  <a:gd name="connsiteX31" fmla="*/ 927558 w 995640"/>
                  <a:gd name="connsiteY31" fmla="*/ 244587 h 807292"/>
                  <a:gd name="connsiteX32" fmla="*/ 902438 w 995640"/>
                  <a:gd name="connsiteY32" fmla="*/ 196294 h 807292"/>
                  <a:gd name="connsiteX33" fmla="*/ 873513 w 995640"/>
                  <a:gd name="connsiteY33" fmla="*/ 175000 h 807292"/>
                  <a:gd name="connsiteX34" fmla="*/ 873894 w 995640"/>
                  <a:gd name="connsiteY34" fmla="*/ 163972 h 807292"/>
                  <a:gd name="connsiteX35" fmla="*/ 912715 w 995640"/>
                  <a:gd name="connsiteY35" fmla="*/ 172338 h 807292"/>
                  <a:gd name="connsiteX36" fmla="*/ 894446 w 995640"/>
                  <a:gd name="connsiteY36" fmla="*/ 112257 h 807292"/>
                  <a:gd name="connsiteX37" fmla="*/ 905483 w 995640"/>
                  <a:gd name="connsiteY37" fmla="*/ 109595 h 807292"/>
                  <a:gd name="connsiteX38" fmla="*/ 926797 w 995640"/>
                  <a:gd name="connsiteY38" fmla="*/ 155226 h 807292"/>
                  <a:gd name="connsiteX39" fmla="*/ 932886 w 995640"/>
                  <a:gd name="connsiteY39" fmla="*/ 151804 h 807292"/>
                  <a:gd name="connsiteX40" fmla="*/ 926416 w 995640"/>
                  <a:gd name="connsiteY40" fmla="*/ 95526 h 807292"/>
                  <a:gd name="connsiteX41" fmla="*/ 935170 w 995640"/>
                  <a:gd name="connsiteY41" fmla="*/ 92103 h 807292"/>
                  <a:gd name="connsiteX42" fmla="*/ 945066 w 995640"/>
                  <a:gd name="connsiteY42" fmla="*/ 147241 h 807292"/>
                  <a:gd name="connsiteX43" fmla="*/ 950774 w 995640"/>
                  <a:gd name="connsiteY43" fmla="*/ 146100 h 807292"/>
                  <a:gd name="connsiteX44" fmla="*/ 957625 w 995640"/>
                  <a:gd name="connsiteY44" fmla="*/ 99709 h 807292"/>
                  <a:gd name="connsiteX45" fmla="*/ 967140 w 995640"/>
                  <a:gd name="connsiteY45" fmla="*/ 101990 h 807292"/>
                  <a:gd name="connsiteX46" fmla="*/ 963714 w 995640"/>
                  <a:gd name="connsiteY46" fmla="*/ 150663 h 807292"/>
                  <a:gd name="connsiteX47" fmla="*/ 969423 w 995640"/>
                  <a:gd name="connsiteY47" fmla="*/ 151043 h 807292"/>
                  <a:gd name="connsiteX48" fmla="*/ 979700 w 995640"/>
                  <a:gd name="connsiteY48" fmla="*/ 122144 h 807292"/>
                  <a:gd name="connsiteX49" fmla="*/ 988073 w 995640"/>
                  <a:gd name="connsiteY49" fmla="*/ 120243 h 807292"/>
                  <a:gd name="connsiteX50" fmla="*/ 975894 w 995640"/>
                  <a:gd name="connsiteY50" fmla="*/ 176901 h 807292"/>
                  <a:gd name="connsiteX51" fmla="*/ 975132 w 995640"/>
                  <a:gd name="connsiteY51" fmla="*/ 232038 h 807292"/>
                  <a:gd name="connsiteX52" fmla="*/ 985409 w 995640"/>
                  <a:gd name="connsiteY52" fmla="*/ 275388 h 807292"/>
                  <a:gd name="connsiteX53" fmla="*/ 997968 w 995640"/>
                  <a:gd name="connsiteY53" fmla="*/ 403154 h 807292"/>
                  <a:gd name="connsiteX54" fmla="*/ 997968 w 995640"/>
                  <a:gd name="connsiteY54" fmla="*/ 403154 h 80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995640" h="807292">
                    <a:moveTo>
                      <a:pt x="997968" y="403154"/>
                    </a:moveTo>
                    <a:cubicBezTo>
                      <a:pt x="997968" y="502401"/>
                      <a:pt x="927939" y="633970"/>
                      <a:pt x="779125" y="633970"/>
                    </a:cubicBezTo>
                    <a:cubicBezTo>
                      <a:pt x="768088" y="633970"/>
                      <a:pt x="757051" y="633590"/>
                      <a:pt x="746774" y="632829"/>
                    </a:cubicBezTo>
                    <a:cubicBezTo>
                      <a:pt x="709096" y="630168"/>
                      <a:pt x="676364" y="622943"/>
                      <a:pt x="650484" y="610394"/>
                    </a:cubicBezTo>
                    <a:cubicBezTo>
                      <a:pt x="641349" y="640815"/>
                      <a:pt x="632595" y="681122"/>
                      <a:pt x="629931" y="728274"/>
                    </a:cubicBezTo>
                    <a:cubicBezTo>
                      <a:pt x="628789" y="751470"/>
                      <a:pt x="629170" y="774665"/>
                      <a:pt x="631454" y="797861"/>
                    </a:cubicBezTo>
                    <a:cubicBezTo>
                      <a:pt x="583118" y="804325"/>
                      <a:pt x="521081" y="808128"/>
                      <a:pt x="453715" y="808128"/>
                    </a:cubicBezTo>
                    <a:cubicBezTo>
                      <a:pt x="400812" y="808128"/>
                      <a:pt x="351715" y="805846"/>
                      <a:pt x="309850" y="801664"/>
                    </a:cubicBezTo>
                    <a:cubicBezTo>
                      <a:pt x="297670" y="779989"/>
                      <a:pt x="286633" y="754892"/>
                      <a:pt x="277499" y="728274"/>
                    </a:cubicBezTo>
                    <a:cubicBezTo>
                      <a:pt x="257708" y="669714"/>
                      <a:pt x="246671" y="602789"/>
                      <a:pt x="251999" y="540047"/>
                    </a:cubicBezTo>
                    <a:cubicBezTo>
                      <a:pt x="239820" y="543849"/>
                      <a:pt x="218887" y="543469"/>
                      <a:pt x="194529" y="538906"/>
                    </a:cubicBezTo>
                    <a:cubicBezTo>
                      <a:pt x="117268" y="523695"/>
                      <a:pt x="2328" y="463235"/>
                      <a:pt x="2328" y="337750"/>
                    </a:cubicBezTo>
                    <a:cubicBezTo>
                      <a:pt x="2328" y="260177"/>
                      <a:pt x="39246" y="203899"/>
                      <a:pt x="68551" y="168535"/>
                    </a:cubicBezTo>
                    <a:cubicBezTo>
                      <a:pt x="87581" y="145340"/>
                      <a:pt x="103566" y="130890"/>
                      <a:pt x="104328" y="124425"/>
                    </a:cubicBezTo>
                    <a:cubicBezTo>
                      <a:pt x="106231" y="108455"/>
                      <a:pt x="103947" y="87540"/>
                      <a:pt x="112701" y="75752"/>
                    </a:cubicBezTo>
                    <a:cubicBezTo>
                      <a:pt x="121454" y="63964"/>
                      <a:pt x="151141" y="70049"/>
                      <a:pt x="152283" y="59401"/>
                    </a:cubicBezTo>
                    <a:cubicBezTo>
                      <a:pt x="153425" y="48754"/>
                      <a:pt x="155708" y="32783"/>
                      <a:pt x="151141" y="16432"/>
                    </a:cubicBezTo>
                    <a:cubicBezTo>
                      <a:pt x="147716" y="4264"/>
                      <a:pt x="153425" y="-9425"/>
                      <a:pt x="161417" y="12249"/>
                    </a:cubicBezTo>
                    <a:cubicBezTo>
                      <a:pt x="169029" y="33924"/>
                      <a:pt x="176641" y="59021"/>
                      <a:pt x="175499" y="74231"/>
                    </a:cubicBezTo>
                    <a:cubicBezTo>
                      <a:pt x="173977" y="94005"/>
                      <a:pt x="168649" y="116060"/>
                      <a:pt x="141626" y="146861"/>
                    </a:cubicBezTo>
                    <a:cubicBezTo>
                      <a:pt x="133253" y="156367"/>
                      <a:pt x="124880" y="170436"/>
                      <a:pt x="117649" y="186788"/>
                    </a:cubicBezTo>
                    <a:lnTo>
                      <a:pt x="117649" y="186788"/>
                    </a:lnTo>
                    <a:cubicBezTo>
                      <a:pt x="106611" y="211885"/>
                      <a:pt x="98619" y="241164"/>
                      <a:pt x="98619" y="264360"/>
                    </a:cubicBezTo>
                    <a:cubicBezTo>
                      <a:pt x="98619" y="302386"/>
                      <a:pt x="132872" y="371593"/>
                      <a:pt x="215462" y="371593"/>
                    </a:cubicBezTo>
                    <a:cubicBezTo>
                      <a:pt x="217365" y="371593"/>
                      <a:pt x="219268" y="371593"/>
                      <a:pt x="221171" y="371593"/>
                    </a:cubicBezTo>
                    <a:cubicBezTo>
                      <a:pt x="290439" y="369691"/>
                      <a:pt x="326596" y="331285"/>
                      <a:pt x="448768" y="322539"/>
                    </a:cubicBezTo>
                    <a:cubicBezTo>
                      <a:pt x="464752" y="321399"/>
                      <a:pt x="482260" y="320638"/>
                      <a:pt x="501290" y="320638"/>
                    </a:cubicBezTo>
                    <a:cubicBezTo>
                      <a:pt x="539349" y="320638"/>
                      <a:pt x="569797" y="328243"/>
                      <a:pt x="595297" y="340031"/>
                    </a:cubicBezTo>
                    <a:cubicBezTo>
                      <a:pt x="675222" y="377296"/>
                      <a:pt x="706431" y="455629"/>
                      <a:pt x="779887" y="465136"/>
                    </a:cubicBezTo>
                    <a:cubicBezTo>
                      <a:pt x="784834" y="465896"/>
                      <a:pt x="790162" y="466277"/>
                      <a:pt x="795491" y="466277"/>
                    </a:cubicBezTo>
                    <a:cubicBezTo>
                      <a:pt x="885312" y="466277"/>
                      <a:pt x="940118" y="362847"/>
                      <a:pt x="934028" y="279190"/>
                    </a:cubicBezTo>
                    <a:cubicBezTo>
                      <a:pt x="933267" y="267022"/>
                      <a:pt x="930983" y="255614"/>
                      <a:pt x="927558" y="244587"/>
                    </a:cubicBezTo>
                    <a:cubicBezTo>
                      <a:pt x="918804" y="217208"/>
                      <a:pt x="917662" y="230517"/>
                      <a:pt x="902438" y="196294"/>
                    </a:cubicBezTo>
                    <a:cubicBezTo>
                      <a:pt x="896349" y="182985"/>
                      <a:pt x="885692" y="178042"/>
                      <a:pt x="873513" y="175000"/>
                    </a:cubicBezTo>
                    <a:cubicBezTo>
                      <a:pt x="862095" y="172338"/>
                      <a:pt x="862095" y="164352"/>
                      <a:pt x="873894" y="163972"/>
                    </a:cubicBezTo>
                    <a:cubicBezTo>
                      <a:pt x="892924" y="163212"/>
                      <a:pt x="907386" y="177281"/>
                      <a:pt x="912715" y="172338"/>
                    </a:cubicBezTo>
                    <a:cubicBezTo>
                      <a:pt x="918043" y="167394"/>
                      <a:pt x="898252" y="127087"/>
                      <a:pt x="894446" y="112257"/>
                    </a:cubicBezTo>
                    <a:cubicBezTo>
                      <a:pt x="890260" y="97807"/>
                      <a:pt x="900535" y="98948"/>
                      <a:pt x="905483" y="109595"/>
                    </a:cubicBezTo>
                    <a:cubicBezTo>
                      <a:pt x="910431" y="120243"/>
                      <a:pt x="923752" y="151043"/>
                      <a:pt x="926797" y="155226"/>
                    </a:cubicBezTo>
                    <a:cubicBezTo>
                      <a:pt x="930222" y="159409"/>
                      <a:pt x="933648" y="158648"/>
                      <a:pt x="932886" y="151804"/>
                    </a:cubicBezTo>
                    <a:cubicBezTo>
                      <a:pt x="932125" y="144959"/>
                      <a:pt x="927177" y="102370"/>
                      <a:pt x="926416" y="95526"/>
                    </a:cubicBezTo>
                    <a:cubicBezTo>
                      <a:pt x="925655" y="88681"/>
                      <a:pt x="932506" y="76513"/>
                      <a:pt x="935170" y="92103"/>
                    </a:cubicBezTo>
                    <a:cubicBezTo>
                      <a:pt x="938215" y="107314"/>
                      <a:pt x="944304" y="141917"/>
                      <a:pt x="945066" y="147241"/>
                    </a:cubicBezTo>
                    <a:cubicBezTo>
                      <a:pt x="945446" y="152564"/>
                      <a:pt x="949252" y="155226"/>
                      <a:pt x="950774" y="146100"/>
                    </a:cubicBezTo>
                    <a:cubicBezTo>
                      <a:pt x="952296" y="136974"/>
                      <a:pt x="956864" y="106173"/>
                      <a:pt x="957625" y="99709"/>
                    </a:cubicBezTo>
                    <a:cubicBezTo>
                      <a:pt x="958386" y="93244"/>
                      <a:pt x="967140" y="89442"/>
                      <a:pt x="967140" y="101990"/>
                    </a:cubicBezTo>
                    <a:cubicBezTo>
                      <a:pt x="967140" y="114539"/>
                      <a:pt x="963334" y="145720"/>
                      <a:pt x="963714" y="150663"/>
                    </a:cubicBezTo>
                    <a:cubicBezTo>
                      <a:pt x="964095" y="155606"/>
                      <a:pt x="965237" y="162831"/>
                      <a:pt x="969423" y="151043"/>
                    </a:cubicBezTo>
                    <a:cubicBezTo>
                      <a:pt x="973610" y="139636"/>
                      <a:pt x="977797" y="131270"/>
                      <a:pt x="979700" y="122144"/>
                    </a:cubicBezTo>
                    <a:cubicBezTo>
                      <a:pt x="981603" y="113398"/>
                      <a:pt x="990356" y="107694"/>
                      <a:pt x="988073" y="120243"/>
                    </a:cubicBezTo>
                    <a:cubicBezTo>
                      <a:pt x="985789" y="132791"/>
                      <a:pt x="976655" y="168535"/>
                      <a:pt x="975894" y="176901"/>
                    </a:cubicBezTo>
                    <a:cubicBezTo>
                      <a:pt x="975132" y="184886"/>
                      <a:pt x="980461" y="202378"/>
                      <a:pt x="975132" y="232038"/>
                    </a:cubicBezTo>
                    <a:cubicBezTo>
                      <a:pt x="974371" y="236601"/>
                      <a:pt x="979700" y="250290"/>
                      <a:pt x="985409" y="275388"/>
                    </a:cubicBezTo>
                    <a:cubicBezTo>
                      <a:pt x="991118" y="303527"/>
                      <a:pt x="997968" y="344975"/>
                      <a:pt x="997968" y="403154"/>
                    </a:cubicBezTo>
                    <a:lnTo>
                      <a:pt x="997968" y="403154"/>
                    </a:lnTo>
                    <a:close/>
                  </a:path>
                </a:pathLst>
              </a:custGeom>
              <a:solidFill>
                <a:srgbClr val="FFFFFF"/>
              </a:solidFill>
              <a:ln w="3803" cap="flat">
                <a:noFill/>
                <a:prstDash val="solid"/>
                <a:miter/>
              </a:ln>
            </p:spPr>
            <p:txBody>
              <a:bodyPr rtlCol="0" anchor="ctr"/>
              <a:lstStyle/>
              <a:p>
                <a:endParaRPr lang="fr-FR"/>
              </a:p>
            </p:txBody>
          </p:sp>
          <p:sp>
            <p:nvSpPr>
              <p:cNvPr id="2006" name="Forme libre 2005">
                <a:extLst>
                  <a:ext uri="{FF2B5EF4-FFF2-40B4-BE49-F238E27FC236}">
                    <a16:creationId xmlns:a16="http://schemas.microsoft.com/office/drawing/2014/main" id="{EB4CCC63-B2D8-E94B-CCCB-2976F55EB03A}"/>
                  </a:ext>
                </a:extLst>
              </p:cNvPr>
              <p:cNvSpPr/>
              <p:nvPr/>
            </p:nvSpPr>
            <p:spPr>
              <a:xfrm>
                <a:off x="8094010" y="2357138"/>
                <a:ext cx="1000207" cy="812032"/>
              </a:xfrm>
              <a:custGeom>
                <a:avLst/>
                <a:gdLst>
                  <a:gd name="connsiteX0" fmla="*/ 455618 w 1000207"/>
                  <a:gd name="connsiteY0" fmla="*/ 812868 h 812032"/>
                  <a:gd name="connsiteX1" fmla="*/ 311372 w 1000207"/>
                  <a:gd name="connsiteY1" fmla="*/ 806404 h 812032"/>
                  <a:gd name="connsiteX2" fmla="*/ 309850 w 1000207"/>
                  <a:gd name="connsiteY2" fmla="*/ 805263 h 812032"/>
                  <a:gd name="connsiteX3" fmla="*/ 277499 w 1000207"/>
                  <a:gd name="connsiteY3" fmla="*/ 731493 h 812032"/>
                  <a:gd name="connsiteX4" fmla="*/ 251618 w 1000207"/>
                  <a:gd name="connsiteY4" fmla="*/ 545167 h 812032"/>
                  <a:gd name="connsiteX5" fmla="*/ 196051 w 1000207"/>
                  <a:gd name="connsiteY5" fmla="*/ 543266 h 812032"/>
                  <a:gd name="connsiteX6" fmla="*/ 70074 w 1000207"/>
                  <a:gd name="connsiteY6" fmla="*/ 483565 h 812032"/>
                  <a:gd name="connsiteX7" fmla="*/ 21738 w 1000207"/>
                  <a:gd name="connsiteY7" fmla="*/ 423104 h 812032"/>
                  <a:gd name="connsiteX8" fmla="*/ 2328 w 1000207"/>
                  <a:gd name="connsiteY8" fmla="*/ 339828 h 812032"/>
                  <a:gd name="connsiteX9" fmla="*/ 68932 w 1000207"/>
                  <a:gd name="connsiteY9" fmla="*/ 169092 h 812032"/>
                  <a:gd name="connsiteX10" fmla="*/ 88723 w 1000207"/>
                  <a:gd name="connsiteY10" fmla="*/ 146657 h 812032"/>
                  <a:gd name="connsiteX11" fmla="*/ 104708 w 1000207"/>
                  <a:gd name="connsiteY11" fmla="*/ 126123 h 812032"/>
                  <a:gd name="connsiteX12" fmla="*/ 105850 w 1000207"/>
                  <a:gd name="connsiteY12" fmla="*/ 111674 h 812032"/>
                  <a:gd name="connsiteX13" fmla="*/ 113843 w 1000207"/>
                  <a:gd name="connsiteY13" fmla="*/ 76310 h 812032"/>
                  <a:gd name="connsiteX14" fmla="*/ 137820 w 1000207"/>
                  <a:gd name="connsiteY14" fmla="*/ 67183 h 812032"/>
                  <a:gd name="connsiteX15" fmla="*/ 153044 w 1000207"/>
                  <a:gd name="connsiteY15" fmla="*/ 61099 h 812032"/>
                  <a:gd name="connsiteX16" fmla="*/ 153044 w 1000207"/>
                  <a:gd name="connsiteY16" fmla="*/ 59578 h 812032"/>
                  <a:gd name="connsiteX17" fmla="*/ 151902 w 1000207"/>
                  <a:gd name="connsiteY17" fmla="*/ 18891 h 812032"/>
                  <a:gd name="connsiteX18" fmla="*/ 155328 w 1000207"/>
                  <a:gd name="connsiteY18" fmla="*/ 1019 h 812032"/>
                  <a:gd name="connsiteX19" fmla="*/ 165984 w 1000207"/>
                  <a:gd name="connsiteY19" fmla="*/ 13567 h 812032"/>
                  <a:gd name="connsiteX20" fmla="*/ 180067 w 1000207"/>
                  <a:gd name="connsiteY20" fmla="*/ 76310 h 812032"/>
                  <a:gd name="connsiteX21" fmla="*/ 145432 w 1000207"/>
                  <a:gd name="connsiteY21" fmla="*/ 149699 h 812032"/>
                  <a:gd name="connsiteX22" fmla="*/ 121835 w 1000207"/>
                  <a:gd name="connsiteY22" fmla="*/ 188866 h 812032"/>
                  <a:gd name="connsiteX23" fmla="*/ 121835 w 1000207"/>
                  <a:gd name="connsiteY23" fmla="*/ 188866 h 812032"/>
                  <a:gd name="connsiteX24" fmla="*/ 102805 w 1000207"/>
                  <a:gd name="connsiteY24" fmla="*/ 265678 h 812032"/>
                  <a:gd name="connsiteX25" fmla="*/ 217745 w 1000207"/>
                  <a:gd name="connsiteY25" fmla="*/ 371009 h 812032"/>
                  <a:gd name="connsiteX26" fmla="*/ 223454 w 1000207"/>
                  <a:gd name="connsiteY26" fmla="*/ 371009 h 812032"/>
                  <a:gd name="connsiteX27" fmla="*/ 306805 w 1000207"/>
                  <a:gd name="connsiteY27" fmla="*/ 352376 h 812032"/>
                  <a:gd name="connsiteX28" fmla="*/ 451051 w 1000207"/>
                  <a:gd name="connsiteY28" fmla="*/ 321956 h 812032"/>
                  <a:gd name="connsiteX29" fmla="*/ 503954 w 1000207"/>
                  <a:gd name="connsiteY29" fmla="*/ 320055 h 812032"/>
                  <a:gd name="connsiteX30" fmla="*/ 598723 w 1000207"/>
                  <a:gd name="connsiteY30" fmla="*/ 339828 h 812032"/>
                  <a:gd name="connsiteX31" fmla="*/ 685499 w 1000207"/>
                  <a:gd name="connsiteY31" fmla="*/ 404852 h 812032"/>
                  <a:gd name="connsiteX32" fmla="*/ 782931 w 1000207"/>
                  <a:gd name="connsiteY32" fmla="*/ 464933 h 812032"/>
                  <a:gd name="connsiteX33" fmla="*/ 798155 w 1000207"/>
                  <a:gd name="connsiteY33" fmla="*/ 466073 h 812032"/>
                  <a:gd name="connsiteX34" fmla="*/ 885312 w 1000207"/>
                  <a:gd name="connsiteY34" fmla="*/ 425766 h 812032"/>
                  <a:gd name="connsiteX35" fmla="*/ 934789 w 1000207"/>
                  <a:gd name="connsiteY35" fmla="*/ 281268 h 812032"/>
                  <a:gd name="connsiteX36" fmla="*/ 928319 w 1000207"/>
                  <a:gd name="connsiteY36" fmla="*/ 247425 h 812032"/>
                  <a:gd name="connsiteX37" fmla="*/ 918043 w 1000207"/>
                  <a:gd name="connsiteY37" fmla="*/ 226131 h 812032"/>
                  <a:gd name="connsiteX38" fmla="*/ 903200 w 1000207"/>
                  <a:gd name="connsiteY38" fmla="*/ 199513 h 812032"/>
                  <a:gd name="connsiteX39" fmla="*/ 875416 w 1000207"/>
                  <a:gd name="connsiteY39" fmla="*/ 179359 h 812032"/>
                  <a:gd name="connsiteX40" fmla="*/ 865521 w 1000207"/>
                  <a:gd name="connsiteY40" fmla="*/ 170613 h 812032"/>
                  <a:gd name="connsiteX41" fmla="*/ 876177 w 1000207"/>
                  <a:gd name="connsiteY41" fmla="*/ 164149 h 812032"/>
                  <a:gd name="connsiteX42" fmla="*/ 902439 w 1000207"/>
                  <a:gd name="connsiteY42" fmla="*/ 170613 h 812032"/>
                  <a:gd name="connsiteX43" fmla="*/ 913856 w 1000207"/>
                  <a:gd name="connsiteY43" fmla="*/ 173275 h 812032"/>
                  <a:gd name="connsiteX44" fmla="*/ 911953 w 1000207"/>
                  <a:gd name="connsiteY44" fmla="*/ 160347 h 812032"/>
                  <a:gd name="connsiteX45" fmla="*/ 902819 w 1000207"/>
                  <a:gd name="connsiteY45" fmla="*/ 135630 h 812032"/>
                  <a:gd name="connsiteX46" fmla="*/ 895207 w 1000207"/>
                  <a:gd name="connsiteY46" fmla="*/ 115096 h 812032"/>
                  <a:gd name="connsiteX47" fmla="*/ 897491 w 1000207"/>
                  <a:gd name="connsiteY47" fmla="*/ 102167 h 812032"/>
                  <a:gd name="connsiteX48" fmla="*/ 909670 w 1000207"/>
                  <a:gd name="connsiteY48" fmla="*/ 111293 h 812032"/>
                  <a:gd name="connsiteX49" fmla="*/ 916521 w 1000207"/>
                  <a:gd name="connsiteY49" fmla="*/ 126884 h 812032"/>
                  <a:gd name="connsiteX50" fmla="*/ 930603 w 1000207"/>
                  <a:gd name="connsiteY50" fmla="*/ 156544 h 812032"/>
                  <a:gd name="connsiteX51" fmla="*/ 932886 w 1000207"/>
                  <a:gd name="connsiteY51" fmla="*/ 158445 h 812032"/>
                  <a:gd name="connsiteX52" fmla="*/ 933267 w 1000207"/>
                  <a:gd name="connsiteY52" fmla="*/ 154643 h 812032"/>
                  <a:gd name="connsiteX53" fmla="*/ 926797 w 1000207"/>
                  <a:gd name="connsiteY53" fmla="*/ 98365 h 812032"/>
                  <a:gd name="connsiteX54" fmla="*/ 932886 w 1000207"/>
                  <a:gd name="connsiteY54" fmla="*/ 85436 h 812032"/>
                  <a:gd name="connsiteX55" fmla="*/ 939357 w 1000207"/>
                  <a:gd name="connsiteY55" fmla="*/ 94562 h 812032"/>
                  <a:gd name="connsiteX56" fmla="*/ 949252 w 1000207"/>
                  <a:gd name="connsiteY56" fmla="*/ 150080 h 812032"/>
                  <a:gd name="connsiteX57" fmla="*/ 950013 w 1000207"/>
                  <a:gd name="connsiteY57" fmla="*/ 152741 h 812032"/>
                  <a:gd name="connsiteX58" fmla="*/ 951155 w 1000207"/>
                  <a:gd name="connsiteY58" fmla="*/ 148559 h 812032"/>
                  <a:gd name="connsiteX59" fmla="*/ 958006 w 1000207"/>
                  <a:gd name="connsiteY59" fmla="*/ 102167 h 812032"/>
                  <a:gd name="connsiteX60" fmla="*/ 965617 w 1000207"/>
                  <a:gd name="connsiteY60" fmla="*/ 94562 h 812032"/>
                  <a:gd name="connsiteX61" fmla="*/ 971326 w 1000207"/>
                  <a:gd name="connsiteY61" fmla="*/ 104829 h 812032"/>
                  <a:gd name="connsiteX62" fmla="*/ 969423 w 1000207"/>
                  <a:gd name="connsiteY62" fmla="*/ 132968 h 812032"/>
                  <a:gd name="connsiteX63" fmla="*/ 967901 w 1000207"/>
                  <a:gd name="connsiteY63" fmla="*/ 153122 h 812032"/>
                  <a:gd name="connsiteX64" fmla="*/ 968282 w 1000207"/>
                  <a:gd name="connsiteY64" fmla="*/ 156924 h 812032"/>
                  <a:gd name="connsiteX65" fmla="*/ 969804 w 1000207"/>
                  <a:gd name="connsiteY65" fmla="*/ 153122 h 812032"/>
                  <a:gd name="connsiteX66" fmla="*/ 974371 w 1000207"/>
                  <a:gd name="connsiteY66" fmla="*/ 141334 h 812032"/>
                  <a:gd name="connsiteX67" fmla="*/ 980080 w 1000207"/>
                  <a:gd name="connsiteY67" fmla="*/ 124602 h 812032"/>
                  <a:gd name="connsiteX68" fmla="*/ 989215 w 1000207"/>
                  <a:gd name="connsiteY68" fmla="*/ 113955 h 812032"/>
                  <a:gd name="connsiteX69" fmla="*/ 992259 w 1000207"/>
                  <a:gd name="connsiteY69" fmla="*/ 123462 h 812032"/>
                  <a:gd name="connsiteX70" fmla="*/ 986170 w 1000207"/>
                  <a:gd name="connsiteY70" fmla="*/ 150840 h 812032"/>
                  <a:gd name="connsiteX71" fmla="*/ 980080 w 1000207"/>
                  <a:gd name="connsiteY71" fmla="*/ 180120 h 812032"/>
                  <a:gd name="connsiteX72" fmla="*/ 980461 w 1000207"/>
                  <a:gd name="connsiteY72" fmla="*/ 190007 h 812032"/>
                  <a:gd name="connsiteX73" fmla="*/ 979319 w 1000207"/>
                  <a:gd name="connsiteY73" fmla="*/ 235637 h 812032"/>
                  <a:gd name="connsiteX74" fmla="*/ 982744 w 1000207"/>
                  <a:gd name="connsiteY74" fmla="*/ 251989 h 812032"/>
                  <a:gd name="connsiteX75" fmla="*/ 989215 w 1000207"/>
                  <a:gd name="connsiteY75" fmla="*/ 278226 h 812032"/>
                  <a:gd name="connsiteX76" fmla="*/ 1002536 w 1000207"/>
                  <a:gd name="connsiteY76" fmla="*/ 405612 h 812032"/>
                  <a:gd name="connsiteX77" fmla="*/ 948491 w 1000207"/>
                  <a:gd name="connsiteY77" fmla="*/ 559236 h 812032"/>
                  <a:gd name="connsiteX78" fmla="*/ 781790 w 1000207"/>
                  <a:gd name="connsiteY78" fmla="*/ 637950 h 812032"/>
                  <a:gd name="connsiteX79" fmla="*/ 749439 w 1000207"/>
                  <a:gd name="connsiteY79" fmla="*/ 636809 h 812032"/>
                  <a:gd name="connsiteX80" fmla="*/ 654290 w 1000207"/>
                  <a:gd name="connsiteY80" fmla="*/ 615134 h 812032"/>
                  <a:gd name="connsiteX81" fmla="*/ 634498 w 1000207"/>
                  <a:gd name="connsiteY81" fmla="*/ 730352 h 812032"/>
                  <a:gd name="connsiteX82" fmla="*/ 636021 w 1000207"/>
                  <a:gd name="connsiteY82" fmla="*/ 799559 h 812032"/>
                  <a:gd name="connsiteX83" fmla="*/ 634498 w 1000207"/>
                  <a:gd name="connsiteY83" fmla="*/ 801460 h 812032"/>
                  <a:gd name="connsiteX84" fmla="*/ 455618 w 1000207"/>
                  <a:gd name="connsiteY84" fmla="*/ 812868 h 812032"/>
                  <a:gd name="connsiteX85" fmla="*/ 455618 w 1000207"/>
                  <a:gd name="connsiteY85" fmla="*/ 812868 h 812032"/>
                  <a:gd name="connsiteX86" fmla="*/ 312514 w 1000207"/>
                  <a:gd name="connsiteY86" fmla="*/ 802601 h 812032"/>
                  <a:gd name="connsiteX87" fmla="*/ 455238 w 1000207"/>
                  <a:gd name="connsiteY87" fmla="*/ 809065 h 812032"/>
                  <a:gd name="connsiteX88" fmla="*/ 631073 w 1000207"/>
                  <a:gd name="connsiteY88" fmla="*/ 799179 h 812032"/>
                  <a:gd name="connsiteX89" fmla="*/ 629932 w 1000207"/>
                  <a:gd name="connsiteY89" fmla="*/ 731493 h 812032"/>
                  <a:gd name="connsiteX90" fmla="*/ 650484 w 1000207"/>
                  <a:gd name="connsiteY90" fmla="*/ 613233 h 812032"/>
                  <a:gd name="connsiteX91" fmla="*/ 651625 w 1000207"/>
                  <a:gd name="connsiteY91" fmla="*/ 612092 h 812032"/>
                  <a:gd name="connsiteX92" fmla="*/ 653148 w 1000207"/>
                  <a:gd name="connsiteY92" fmla="*/ 612092 h 812032"/>
                  <a:gd name="connsiteX93" fmla="*/ 749058 w 1000207"/>
                  <a:gd name="connsiteY93" fmla="*/ 634527 h 812032"/>
                  <a:gd name="connsiteX94" fmla="*/ 781409 w 1000207"/>
                  <a:gd name="connsiteY94" fmla="*/ 635668 h 812032"/>
                  <a:gd name="connsiteX95" fmla="*/ 998349 w 1000207"/>
                  <a:gd name="connsiteY95" fmla="*/ 406753 h 812032"/>
                  <a:gd name="connsiteX96" fmla="*/ 985409 w 1000207"/>
                  <a:gd name="connsiteY96" fmla="*/ 280128 h 812032"/>
                  <a:gd name="connsiteX97" fmla="*/ 978938 w 1000207"/>
                  <a:gd name="connsiteY97" fmla="*/ 254270 h 812032"/>
                  <a:gd name="connsiteX98" fmla="*/ 975513 w 1000207"/>
                  <a:gd name="connsiteY98" fmla="*/ 236398 h 812032"/>
                  <a:gd name="connsiteX99" fmla="*/ 976655 w 1000207"/>
                  <a:gd name="connsiteY99" fmla="*/ 191908 h 812032"/>
                  <a:gd name="connsiteX100" fmla="*/ 976274 w 1000207"/>
                  <a:gd name="connsiteY100" fmla="*/ 181261 h 812032"/>
                  <a:gd name="connsiteX101" fmla="*/ 982364 w 1000207"/>
                  <a:gd name="connsiteY101" fmla="*/ 151601 h 812032"/>
                  <a:gd name="connsiteX102" fmla="*/ 988453 w 1000207"/>
                  <a:gd name="connsiteY102" fmla="*/ 124602 h 812032"/>
                  <a:gd name="connsiteX103" fmla="*/ 988453 w 1000207"/>
                  <a:gd name="connsiteY103" fmla="*/ 119659 h 812032"/>
                  <a:gd name="connsiteX104" fmla="*/ 983886 w 1000207"/>
                  <a:gd name="connsiteY104" fmla="*/ 127264 h 812032"/>
                  <a:gd name="connsiteX105" fmla="*/ 978177 w 1000207"/>
                  <a:gd name="connsiteY105" fmla="*/ 144376 h 812032"/>
                  <a:gd name="connsiteX106" fmla="*/ 973610 w 1000207"/>
                  <a:gd name="connsiteY106" fmla="*/ 156164 h 812032"/>
                  <a:gd name="connsiteX107" fmla="*/ 967901 w 1000207"/>
                  <a:gd name="connsiteY107" fmla="*/ 163769 h 812032"/>
                  <a:gd name="connsiteX108" fmla="*/ 964095 w 1000207"/>
                  <a:gd name="connsiteY108" fmla="*/ 155403 h 812032"/>
                  <a:gd name="connsiteX109" fmla="*/ 965617 w 1000207"/>
                  <a:gd name="connsiteY109" fmla="*/ 134489 h 812032"/>
                  <a:gd name="connsiteX110" fmla="*/ 967520 w 1000207"/>
                  <a:gd name="connsiteY110" fmla="*/ 106730 h 812032"/>
                  <a:gd name="connsiteX111" fmla="*/ 965237 w 1000207"/>
                  <a:gd name="connsiteY111" fmla="*/ 100266 h 812032"/>
                  <a:gd name="connsiteX112" fmla="*/ 961812 w 1000207"/>
                  <a:gd name="connsiteY112" fmla="*/ 104449 h 812032"/>
                  <a:gd name="connsiteX113" fmla="*/ 954961 w 1000207"/>
                  <a:gd name="connsiteY113" fmla="*/ 151220 h 812032"/>
                  <a:gd name="connsiteX114" fmla="*/ 950013 w 1000207"/>
                  <a:gd name="connsiteY114" fmla="*/ 158825 h 812032"/>
                  <a:gd name="connsiteX115" fmla="*/ 950013 w 1000207"/>
                  <a:gd name="connsiteY115" fmla="*/ 158825 h 812032"/>
                  <a:gd name="connsiteX116" fmla="*/ 945446 w 1000207"/>
                  <a:gd name="connsiteY116" fmla="*/ 151981 h 812032"/>
                  <a:gd name="connsiteX117" fmla="*/ 935551 w 1000207"/>
                  <a:gd name="connsiteY117" fmla="*/ 96844 h 812032"/>
                  <a:gd name="connsiteX118" fmla="*/ 933267 w 1000207"/>
                  <a:gd name="connsiteY118" fmla="*/ 90759 h 812032"/>
                  <a:gd name="connsiteX119" fmla="*/ 930603 w 1000207"/>
                  <a:gd name="connsiteY119" fmla="*/ 99505 h 812032"/>
                  <a:gd name="connsiteX120" fmla="*/ 937073 w 1000207"/>
                  <a:gd name="connsiteY120" fmla="*/ 155783 h 812032"/>
                  <a:gd name="connsiteX121" fmla="*/ 934409 w 1000207"/>
                  <a:gd name="connsiteY121" fmla="*/ 163769 h 812032"/>
                  <a:gd name="connsiteX122" fmla="*/ 927558 w 1000207"/>
                  <a:gd name="connsiteY122" fmla="*/ 160727 h 812032"/>
                  <a:gd name="connsiteX123" fmla="*/ 913095 w 1000207"/>
                  <a:gd name="connsiteY123" fmla="*/ 130306 h 812032"/>
                  <a:gd name="connsiteX124" fmla="*/ 906245 w 1000207"/>
                  <a:gd name="connsiteY124" fmla="*/ 115096 h 812032"/>
                  <a:gd name="connsiteX125" fmla="*/ 899013 w 1000207"/>
                  <a:gd name="connsiteY125" fmla="*/ 108251 h 812032"/>
                  <a:gd name="connsiteX126" fmla="*/ 899013 w 1000207"/>
                  <a:gd name="connsiteY126" fmla="*/ 116617 h 812032"/>
                  <a:gd name="connsiteX127" fmla="*/ 906625 w 1000207"/>
                  <a:gd name="connsiteY127" fmla="*/ 136771 h 812032"/>
                  <a:gd name="connsiteX128" fmla="*/ 916901 w 1000207"/>
                  <a:gd name="connsiteY128" fmla="*/ 178219 h 812032"/>
                  <a:gd name="connsiteX129" fmla="*/ 901297 w 1000207"/>
                  <a:gd name="connsiteY129" fmla="*/ 176317 h 812032"/>
                  <a:gd name="connsiteX130" fmla="*/ 876558 w 1000207"/>
                  <a:gd name="connsiteY130" fmla="*/ 170233 h 812032"/>
                  <a:gd name="connsiteX131" fmla="*/ 869707 w 1000207"/>
                  <a:gd name="connsiteY131" fmla="*/ 172895 h 812032"/>
                  <a:gd name="connsiteX132" fmla="*/ 876558 w 1000207"/>
                  <a:gd name="connsiteY132" fmla="*/ 177458 h 812032"/>
                  <a:gd name="connsiteX133" fmla="*/ 907006 w 1000207"/>
                  <a:gd name="connsiteY133" fmla="*/ 199893 h 812032"/>
                  <a:gd name="connsiteX134" fmla="*/ 921468 w 1000207"/>
                  <a:gd name="connsiteY134" fmla="*/ 225751 h 812032"/>
                  <a:gd name="connsiteX135" fmla="*/ 932125 w 1000207"/>
                  <a:gd name="connsiteY135" fmla="*/ 248186 h 812032"/>
                  <a:gd name="connsiteX136" fmla="*/ 938595 w 1000207"/>
                  <a:gd name="connsiteY136" fmla="*/ 283170 h 812032"/>
                  <a:gd name="connsiteX137" fmla="*/ 888357 w 1000207"/>
                  <a:gd name="connsiteY137" fmla="*/ 430709 h 812032"/>
                  <a:gd name="connsiteX138" fmla="*/ 797394 w 1000207"/>
                  <a:gd name="connsiteY138" fmla="*/ 471017 h 812032"/>
                  <a:gd name="connsiteX139" fmla="*/ 781790 w 1000207"/>
                  <a:gd name="connsiteY139" fmla="*/ 469876 h 812032"/>
                  <a:gd name="connsiteX140" fmla="*/ 682073 w 1000207"/>
                  <a:gd name="connsiteY140" fmla="*/ 408655 h 812032"/>
                  <a:gd name="connsiteX141" fmla="*/ 596439 w 1000207"/>
                  <a:gd name="connsiteY141" fmla="*/ 344391 h 812032"/>
                  <a:gd name="connsiteX142" fmla="*/ 503193 w 1000207"/>
                  <a:gd name="connsiteY142" fmla="*/ 324998 h 812032"/>
                  <a:gd name="connsiteX143" fmla="*/ 450671 w 1000207"/>
                  <a:gd name="connsiteY143" fmla="*/ 326899 h 812032"/>
                  <a:gd name="connsiteX144" fmla="*/ 307566 w 1000207"/>
                  <a:gd name="connsiteY144" fmla="*/ 357320 h 812032"/>
                  <a:gd name="connsiteX145" fmla="*/ 223074 w 1000207"/>
                  <a:gd name="connsiteY145" fmla="*/ 375952 h 812032"/>
                  <a:gd name="connsiteX146" fmla="*/ 217365 w 1000207"/>
                  <a:gd name="connsiteY146" fmla="*/ 375952 h 812032"/>
                  <a:gd name="connsiteX147" fmla="*/ 126783 w 1000207"/>
                  <a:gd name="connsiteY147" fmla="*/ 336025 h 812032"/>
                  <a:gd name="connsiteX148" fmla="*/ 98999 w 1000207"/>
                  <a:gd name="connsiteY148" fmla="*/ 266819 h 812032"/>
                  <a:gd name="connsiteX149" fmla="*/ 118029 w 1000207"/>
                  <a:gd name="connsiteY149" fmla="*/ 188486 h 812032"/>
                  <a:gd name="connsiteX150" fmla="*/ 118029 w 1000207"/>
                  <a:gd name="connsiteY150" fmla="*/ 188486 h 812032"/>
                  <a:gd name="connsiteX151" fmla="*/ 142007 w 1000207"/>
                  <a:gd name="connsiteY151" fmla="*/ 148178 h 812032"/>
                  <a:gd name="connsiteX152" fmla="*/ 175499 w 1000207"/>
                  <a:gd name="connsiteY152" fmla="*/ 76690 h 812032"/>
                  <a:gd name="connsiteX153" fmla="*/ 161417 w 1000207"/>
                  <a:gd name="connsiteY153" fmla="*/ 15468 h 812032"/>
                  <a:gd name="connsiteX154" fmla="*/ 155708 w 1000207"/>
                  <a:gd name="connsiteY154" fmla="*/ 5202 h 812032"/>
                  <a:gd name="connsiteX155" fmla="*/ 154947 w 1000207"/>
                  <a:gd name="connsiteY155" fmla="*/ 18511 h 812032"/>
                  <a:gd name="connsiteX156" fmla="*/ 156089 w 1000207"/>
                  <a:gd name="connsiteY156" fmla="*/ 60719 h 812032"/>
                  <a:gd name="connsiteX157" fmla="*/ 156089 w 1000207"/>
                  <a:gd name="connsiteY157" fmla="*/ 62240 h 812032"/>
                  <a:gd name="connsiteX158" fmla="*/ 137439 w 1000207"/>
                  <a:gd name="connsiteY158" fmla="*/ 71366 h 812032"/>
                  <a:gd name="connsiteX159" fmla="*/ 115746 w 1000207"/>
                  <a:gd name="connsiteY159" fmla="*/ 79352 h 812032"/>
                  <a:gd name="connsiteX160" fmla="*/ 108514 w 1000207"/>
                  <a:gd name="connsiteY160" fmla="*/ 112434 h 812032"/>
                  <a:gd name="connsiteX161" fmla="*/ 107372 w 1000207"/>
                  <a:gd name="connsiteY161" fmla="*/ 126884 h 812032"/>
                  <a:gd name="connsiteX162" fmla="*/ 90626 w 1000207"/>
                  <a:gd name="connsiteY162" fmla="*/ 149319 h 812032"/>
                  <a:gd name="connsiteX163" fmla="*/ 71216 w 1000207"/>
                  <a:gd name="connsiteY163" fmla="*/ 171754 h 812032"/>
                  <a:gd name="connsiteX164" fmla="*/ 5373 w 1000207"/>
                  <a:gd name="connsiteY164" fmla="*/ 339828 h 812032"/>
                  <a:gd name="connsiteX165" fmla="*/ 196051 w 1000207"/>
                  <a:gd name="connsiteY165" fmla="*/ 539083 h 812032"/>
                  <a:gd name="connsiteX166" fmla="*/ 252380 w 1000207"/>
                  <a:gd name="connsiteY166" fmla="*/ 540604 h 812032"/>
                  <a:gd name="connsiteX167" fmla="*/ 254663 w 1000207"/>
                  <a:gd name="connsiteY167" fmla="*/ 541745 h 812032"/>
                  <a:gd name="connsiteX168" fmla="*/ 254663 w 1000207"/>
                  <a:gd name="connsiteY168" fmla="*/ 542505 h 812032"/>
                  <a:gd name="connsiteX169" fmla="*/ 280163 w 1000207"/>
                  <a:gd name="connsiteY169" fmla="*/ 729972 h 812032"/>
                  <a:gd name="connsiteX170" fmla="*/ 312514 w 1000207"/>
                  <a:gd name="connsiteY170" fmla="*/ 802601 h 812032"/>
                  <a:gd name="connsiteX171" fmla="*/ 312514 w 1000207"/>
                  <a:gd name="connsiteY171" fmla="*/ 802601 h 81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000207" h="812032">
                    <a:moveTo>
                      <a:pt x="455618" y="812868"/>
                    </a:moveTo>
                    <a:cubicBezTo>
                      <a:pt x="404619" y="812868"/>
                      <a:pt x="354760" y="810586"/>
                      <a:pt x="311372" y="806404"/>
                    </a:cubicBezTo>
                    <a:cubicBezTo>
                      <a:pt x="310611" y="806404"/>
                      <a:pt x="310230" y="806023"/>
                      <a:pt x="309850" y="805263"/>
                    </a:cubicBezTo>
                    <a:cubicBezTo>
                      <a:pt x="297290" y="783208"/>
                      <a:pt x="286634" y="758111"/>
                      <a:pt x="277499" y="731493"/>
                    </a:cubicBezTo>
                    <a:cubicBezTo>
                      <a:pt x="256566" y="669511"/>
                      <a:pt x="247432" y="603727"/>
                      <a:pt x="251618" y="545167"/>
                    </a:cubicBezTo>
                    <a:cubicBezTo>
                      <a:pt x="238678" y="548209"/>
                      <a:pt x="218507" y="547448"/>
                      <a:pt x="196051" y="543266"/>
                    </a:cubicBezTo>
                    <a:cubicBezTo>
                      <a:pt x="149999" y="534139"/>
                      <a:pt x="103947" y="512465"/>
                      <a:pt x="70074" y="483565"/>
                    </a:cubicBezTo>
                    <a:cubicBezTo>
                      <a:pt x="49141" y="465693"/>
                      <a:pt x="33156" y="445539"/>
                      <a:pt x="21738" y="423104"/>
                    </a:cubicBezTo>
                    <a:cubicBezTo>
                      <a:pt x="8798" y="398007"/>
                      <a:pt x="2328" y="369868"/>
                      <a:pt x="2328" y="339828"/>
                    </a:cubicBezTo>
                    <a:cubicBezTo>
                      <a:pt x="2328" y="279367"/>
                      <a:pt x="24022" y="223469"/>
                      <a:pt x="68932" y="169092"/>
                    </a:cubicBezTo>
                    <a:cubicBezTo>
                      <a:pt x="76163" y="160347"/>
                      <a:pt x="83014" y="152741"/>
                      <a:pt x="88723" y="146657"/>
                    </a:cubicBezTo>
                    <a:cubicBezTo>
                      <a:pt x="97477" y="137151"/>
                      <a:pt x="103947" y="129546"/>
                      <a:pt x="104708" y="126123"/>
                    </a:cubicBezTo>
                    <a:cubicBezTo>
                      <a:pt x="105089" y="121560"/>
                      <a:pt x="105469" y="116997"/>
                      <a:pt x="105850" y="111674"/>
                    </a:cubicBezTo>
                    <a:cubicBezTo>
                      <a:pt x="106231" y="98745"/>
                      <a:pt x="106992" y="85436"/>
                      <a:pt x="113843" y="76310"/>
                    </a:cubicBezTo>
                    <a:cubicBezTo>
                      <a:pt x="118790" y="69845"/>
                      <a:pt x="129067" y="68324"/>
                      <a:pt x="137820" y="67183"/>
                    </a:cubicBezTo>
                    <a:cubicBezTo>
                      <a:pt x="145432" y="66043"/>
                      <a:pt x="152663" y="64902"/>
                      <a:pt x="153044" y="61099"/>
                    </a:cubicBezTo>
                    <a:lnTo>
                      <a:pt x="153044" y="59578"/>
                    </a:lnTo>
                    <a:cubicBezTo>
                      <a:pt x="154186" y="48931"/>
                      <a:pt x="156089" y="34101"/>
                      <a:pt x="151902" y="18891"/>
                    </a:cubicBezTo>
                    <a:cubicBezTo>
                      <a:pt x="149999" y="11666"/>
                      <a:pt x="150760" y="2540"/>
                      <a:pt x="155328" y="1019"/>
                    </a:cubicBezTo>
                    <a:cubicBezTo>
                      <a:pt x="159134" y="-122"/>
                      <a:pt x="162559" y="4061"/>
                      <a:pt x="165984" y="13567"/>
                    </a:cubicBezTo>
                    <a:cubicBezTo>
                      <a:pt x="172835" y="32580"/>
                      <a:pt x="181589" y="59959"/>
                      <a:pt x="180067" y="76310"/>
                    </a:cubicBezTo>
                    <a:cubicBezTo>
                      <a:pt x="178544" y="96083"/>
                      <a:pt x="173216" y="118518"/>
                      <a:pt x="145432" y="149699"/>
                    </a:cubicBezTo>
                    <a:cubicBezTo>
                      <a:pt x="137439" y="158825"/>
                      <a:pt x="129067" y="172515"/>
                      <a:pt x="121835" y="188866"/>
                    </a:cubicBezTo>
                    <a:cubicBezTo>
                      <a:pt x="121835" y="188866"/>
                      <a:pt x="121835" y="188866"/>
                      <a:pt x="121835" y="188866"/>
                    </a:cubicBezTo>
                    <a:cubicBezTo>
                      <a:pt x="110037" y="215484"/>
                      <a:pt x="102805" y="244383"/>
                      <a:pt x="102805" y="265678"/>
                    </a:cubicBezTo>
                    <a:cubicBezTo>
                      <a:pt x="102805" y="302563"/>
                      <a:pt x="136298" y="371009"/>
                      <a:pt x="217745" y="371009"/>
                    </a:cubicBezTo>
                    <a:cubicBezTo>
                      <a:pt x="219648" y="371009"/>
                      <a:pt x="221551" y="371009"/>
                      <a:pt x="223454" y="371009"/>
                    </a:cubicBezTo>
                    <a:cubicBezTo>
                      <a:pt x="254283" y="370249"/>
                      <a:pt x="278641" y="361883"/>
                      <a:pt x="306805" y="352376"/>
                    </a:cubicBezTo>
                    <a:cubicBezTo>
                      <a:pt x="342581" y="340208"/>
                      <a:pt x="383305" y="326519"/>
                      <a:pt x="451051" y="321956"/>
                    </a:cubicBezTo>
                    <a:cubicBezTo>
                      <a:pt x="467797" y="320815"/>
                      <a:pt x="485305" y="320055"/>
                      <a:pt x="503954" y="320055"/>
                    </a:cubicBezTo>
                    <a:cubicBezTo>
                      <a:pt x="539349" y="320055"/>
                      <a:pt x="570178" y="326519"/>
                      <a:pt x="598723" y="339828"/>
                    </a:cubicBezTo>
                    <a:cubicBezTo>
                      <a:pt x="634879" y="356559"/>
                      <a:pt x="660379" y="380896"/>
                      <a:pt x="685499" y="404852"/>
                    </a:cubicBezTo>
                    <a:cubicBezTo>
                      <a:pt x="715185" y="432991"/>
                      <a:pt x="742968" y="459609"/>
                      <a:pt x="782931" y="464933"/>
                    </a:cubicBezTo>
                    <a:cubicBezTo>
                      <a:pt x="787879" y="465693"/>
                      <a:pt x="792827" y="466073"/>
                      <a:pt x="798155" y="466073"/>
                    </a:cubicBezTo>
                    <a:cubicBezTo>
                      <a:pt x="830506" y="466073"/>
                      <a:pt x="860953" y="452004"/>
                      <a:pt x="885312" y="425766"/>
                    </a:cubicBezTo>
                    <a:cubicBezTo>
                      <a:pt x="919185" y="389261"/>
                      <a:pt x="938595" y="332603"/>
                      <a:pt x="934789" y="281268"/>
                    </a:cubicBezTo>
                    <a:cubicBezTo>
                      <a:pt x="934028" y="269100"/>
                      <a:pt x="931745" y="257692"/>
                      <a:pt x="928319" y="247425"/>
                    </a:cubicBezTo>
                    <a:cubicBezTo>
                      <a:pt x="923752" y="233736"/>
                      <a:pt x="921468" y="230314"/>
                      <a:pt x="918043" y="226131"/>
                    </a:cubicBezTo>
                    <a:cubicBezTo>
                      <a:pt x="914618" y="221948"/>
                      <a:pt x="910431" y="216244"/>
                      <a:pt x="903200" y="199513"/>
                    </a:cubicBezTo>
                    <a:cubicBezTo>
                      <a:pt x="897110" y="185824"/>
                      <a:pt x="885692" y="181641"/>
                      <a:pt x="875416" y="179359"/>
                    </a:cubicBezTo>
                    <a:cubicBezTo>
                      <a:pt x="868946" y="177838"/>
                      <a:pt x="865140" y="174416"/>
                      <a:pt x="865521" y="170613"/>
                    </a:cubicBezTo>
                    <a:cubicBezTo>
                      <a:pt x="865901" y="166811"/>
                      <a:pt x="869707" y="164529"/>
                      <a:pt x="876177" y="164149"/>
                    </a:cubicBezTo>
                    <a:cubicBezTo>
                      <a:pt x="886454" y="163769"/>
                      <a:pt x="895207" y="167571"/>
                      <a:pt x="902439" y="170613"/>
                    </a:cubicBezTo>
                    <a:cubicBezTo>
                      <a:pt x="907767" y="172895"/>
                      <a:pt x="912334" y="174796"/>
                      <a:pt x="913856" y="173275"/>
                    </a:cubicBezTo>
                    <a:cubicBezTo>
                      <a:pt x="913856" y="173275"/>
                      <a:pt x="915379" y="171754"/>
                      <a:pt x="911953" y="160347"/>
                    </a:cubicBezTo>
                    <a:cubicBezTo>
                      <a:pt x="909670" y="153122"/>
                      <a:pt x="906245" y="144376"/>
                      <a:pt x="902819" y="135630"/>
                    </a:cubicBezTo>
                    <a:cubicBezTo>
                      <a:pt x="899394" y="127644"/>
                      <a:pt x="896349" y="119659"/>
                      <a:pt x="895207" y="115096"/>
                    </a:cubicBezTo>
                    <a:cubicBezTo>
                      <a:pt x="892543" y="105209"/>
                      <a:pt x="895969" y="102547"/>
                      <a:pt x="897491" y="102167"/>
                    </a:cubicBezTo>
                    <a:cubicBezTo>
                      <a:pt x="901297" y="100646"/>
                      <a:pt x="906625" y="104449"/>
                      <a:pt x="909670" y="111293"/>
                    </a:cubicBezTo>
                    <a:cubicBezTo>
                      <a:pt x="911192" y="114716"/>
                      <a:pt x="913856" y="120800"/>
                      <a:pt x="916521" y="126884"/>
                    </a:cubicBezTo>
                    <a:cubicBezTo>
                      <a:pt x="921468" y="138292"/>
                      <a:pt x="928700" y="154262"/>
                      <a:pt x="930603" y="156544"/>
                    </a:cubicBezTo>
                    <a:cubicBezTo>
                      <a:pt x="931745" y="158065"/>
                      <a:pt x="932506" y="158445"/>
                      <a:pt x="932886" y="158445"/>
                    </a:cubicBezTo>
                    <a:cubicBezTo>
                      <a:pt x="932886" y="158445"/>
                      <a:pt x="933648" y="157304"/>
                      <a:pt x="933267" y="154643"/>
                    </a:cubicBezTo>
                    <a:cubicBezTo>
                      <a:pt x="932506" y="147798"/>
                      <a:pt x="927558" y="104829"/>
                      <a:pt x="926797" y="98365"/>
                    </a:cubicBezTo>
                    <a:cubicBezTo>
                      <a:pt x="926416" y="93801"/>
                      <a:pt x="928700" y="85816"/>
                      <a:pt x="932886" y="85436"/>
                    </a:cubicBezTo>
                    <a:cubicBezTo>
                      <a:pt x="935931" y="85056"/>
                      <a:pt x="938215" y="88098"/>
                      <a:pt x="939357" y="94562"/>
                    </a:cubicBezTo>
                    <a:cubicBezTo>
                      <a:pt x="942401" y="110533"/>
                      <a:pt x="948872" y="144756"/>
                      <a:pt x="949252" y="150080"/>
                    </a:cubicBezTo>
                    <a:cubicBezTo>
                      <a:pt x="949252" y="151220"/>
                      <a:pt x="949633" y="152361"/>
                      <a:pt x="950013" y="152741"/>
                    </a:cubicBezTo>
                    <a:cubicBezTo>
                      <a:pt x="950394" y="151981"/>
                      <a:pt x="950775" y="150840"/>
                      <a:pt x="951155" y="148559"/>
                    </a:cubicBezTo>
                    <a:cubicBezTo>
                      <a:pt x="952678" y="139432"/>
                      <a:pt x="957245" y="108632"/>
                      <a:pt x="958006" y="102167"/>
                    </a:cubicBezTo>
                    <a:cubicBezTo>
                      <a:pt x="958387" y="97984"/>
                      <a:pt x="961812" y="94182"/>
                      <a:pt x="965617" y="94562"/>
                    </a:cubicBezTo>
                    <a:cubicBezTo>
                      <a:pt x="967520" y="94562"/>
                      <a:pt x="971326" y="95703"/>
                      <a:pt x="971326" y="104829"/>
                    </a:cubicBezTo>
                    <a:cubicBezTo>
                      <a:pt x="971326" y="111293"/>
                      <a:pt x="970185" y="123081"/>
                      <a:pt x="969423" y="132968"/>
                    </a:cubicBezTo>
                    <a:cubicBezTo>
                      <a:pt x="968662" y="142094"/>
                      <a:pt x="967901" y="150840"/>
                      <a:pt x="967901" y="153122"/>
                    </a:cubicBezTo>
                    <a:cubicBezTo>
                      <a:pt x="967901" y="155023"/>
                      <a:pt x="968282" y="156164"/>
                      <a:pt x="968282" y="156924"/>
                    </a:cubicBezTo>
                    <a:cubicBezTo>
                      <a:pt x="968662" y="156164"/>
                      <a:pt x="969043" y="155023"/>
                      <a:pt x="969804" y="153122"/>
                    </a:cubicBezTo>
                    <a:cubicBezTo>
                      <a:pt x="971326" y="148559"/>
                      <a:pt x="972849" y="144756"/>
                      <a:pt x="974371" y="141334"/>
                    </a:cubicBezTo>
                    <a:cubicBezTo>
                      <a:pt x="976655" y="135250"/>
                      <a:pt x="978938" y="130306"/>
                      <a:pt x="980080" y="124602"/>
                    </a:cubicBezTo>
                    <a:cubicBezTo>
                      <a:pt x="981222" y="118898"/>
                      <a:pt x="985409" y="113195"/>
                      <a:pt x="989215" y="113955"/>
                    </a:cubicBezTo>
                    <a:cubicBezTo>
                      <a:pt x="991118" y="114335"/>
                      <a:pt x="993401" y="116237"/>
                      <a:pt x="992259" y="123462"/>
                    </a:cubicBezTo>
                    <a:cubicBezTo>
                      <a:pt x="991118" y="129165"/>
                      <a:pt x="988834" y="140193"/>
                      <a:pt x="986170" y="150840"/>
                    </a:cubicBezTo>
                    <a:cubicBezTo>
                      <a:pt x="983506" y="163008"/>
                      <a:pt x="980461" y="175557"/>
                      <a:pt x="980080" y="180120"/>
                    </a:cubicBezTo>
                    <a:cubicBezTo>
                      <a:pt x="979700" y="182401"/>
                      <a:pt x="980080" y="185824"/>
                      <a:pt x="980461" y="190007"/>
                    </a:cubicBezTo>
                    <a:cubicBezTo>
                      <a:pt x="981603" y="199893"/>
                      <a:pt x="983125" y="214723"/>
                      <a:pt x="979319" y="235637"/>
                    </a:cubicBezTo>
                    <a:cubicBezTo>
                      <a:pt x="978938" y="237919"/>
                      <a:pt x="980461" y="243623"/>
                      <a:pt x="982744" y="251989"/>
                    </a:cubicBezTo>
                    <a:cubicBezTo>
                      <a:pt x="984647" y="258833"/>
                      <a:pt x="986931" y="267199"/>
                      <a:pt x="989215" y="278226"/>
                    </a:cubicBezTo>
                    <a:cubicBezTo>
                      <a:pt x="997968" y="317013"/>
                      <a:pt x="1002536" y="358841"/>
                      <a:pt x="1002536" y="405612"/>
                    </a:cubicBezTo>
                    <a:cubicBezTo>
                      <a:pt x="1002536" y="459609"/>
                      <a:pt x="982364" y="517028"/>
                      <a:pt x="948491" y="559236"/>
                    </a:cubicBezTo>
                    <a:cubicBezTo>
                      <a:pt x="919946" y="595361"/>
                      <a:pt x="867424" y="637950"/>
                      <a:pt x="781790" y="637950"/>
                    </a:cubicBezTo>
                    <a:cubicBezTo>
                      <a:pt x="770372" y="637950"/>
                      <a:pt x="759715" y="637569"/>
                      <a:pt x="749439" y="636809"/>
                    </a:cubicBezTo>
                    <a:cubicBezTo>
                      <a:pt x="711379" y="634147"/>
                      <a:pt x="679409" y="626922"/>
                      <a:pt x="654290" y="615134"/>
                    </a:cubicBezTo>
                    <a:cubicBezTo>
                      <a:pt x="646678" y="640992"/>
                      <a:pt x="637163" y="681299"/>
                      <a:pt x="634498" y="730352"/>
                    </a:cubicBezTo>
                    <a:cubicBezTo>
                      <a:pt x="633357" y="753548"/>
                      <a:pt x="633737" y="776744"/>
                      <a:pt x="636021" y="799559"/>
                    </a:cubicBezTo>
                    <a:cubicBezTo>
                      <a:pt x="636021" y="800700"/>
                      <a:pt x="635260" y="801460"/>
                      <a:pt x="634498" y="801460"/>
                    </a:cubicBezTo>
                    <a:cubicBezTo>
                      <a:pt x="583879" y="809065"/>
                      <a:pt x="520319" y="812868"/>
                      <a:pt x="455618" y="812868"/>
                    </a:cubicBezTo>
                    <a:lnTo>
                      <a:pt x="455618" y="812868"/>
                    </a:lnTo>
                    <a:close/>
                    <a:moveTo>
                      <a:pt x="312514" y="802601"/>
                    </a:moveTo>
                    <a:cubicBezTo>
                      <a:pt x="355521" y="806784"/>
                      <a:pt x="404999" y="809065"/>
                      <a:pt x="455238" y="809065"/>
                    </a:cubicBezTo>
                    <a:cubicBezTo>
                      <a:pt x="519178" y="809065"/>
                      <a:pt x="581596" y="805643"/>
                      <a:pt x="631073" y="799179"/>
                    </a:cubicBezTo>
                    <a:cubicBezTo>
                      <a:pt x="629170" y="776744"/>
                      <a:pt x="628790" y="753928"/>
                      <a:pt x="629932" y="731493"/>
                    </a:cubicBezTo>
                    <a:cubicBezTo>
                      <a:pt x="632595" y="680538"/>
                      <a:pt x="642491" y="639090"/>
                      <a:pt x="650484" y="613233"/>
                    </a:cubicBezTo>
                    <a:cubicBezTo>
                      <a:pt x="650484" y="612853"/>
                      <a:pt x="650864" y="612092"/>
                      <a:pt x="651625" y="612092"/>
                    </a:cubicBezTo>
                    <a:cubicBezTo>
                      <a:pt x="652006" y="611712"/>
                      <a:pt x="652767" y="611712"/>
                      <a:pt x="653148" y="612092"/>
                    </a:cubicBezTo>
                    <a:cubicBezTo>
                      <a:pt x="678267" y="624260"/>
                      <a:pt x="710237" y="631866"/>
                      <a:pt x="749058" y="634527"/>
                    </a:cubicBezTo>
                    <a:cubicBezTo>
                      <a:pt x="759334" y="635288"/>
                      <a:pt x="769991" y="635668"/>
                      <a:pt x="781409" y="635668"/>
                    </a:cubicBezTo>
                    <a:cubicBezTo>
                      <a:pt x="930983" y="635668"/>
                      <a:pt x="998349" y="501818"/>
                      <a:pt x="998349" y="406753"/>
                    </a:cubicBezTo>
                    <a:cubicBezTo>
                      <a:pt x="998349" y="359982"/>
                      <a:pt x="994162" y="318534"/>
                      <a:pt x="985409" y="280128"/>
                    </a:cubicBezTo>
                    <a:cubicBezTo>
                      <a:pt x="983125" y="269480"/>
                      <a:pt x="980841" y="261115"/>
                      <a:pt x="978938" y="254270"/>
                    </a:cubicBezTo>
                    <a:cubicBezTo>
                      <a:pt x="976274" y="244764"/>
                      <a:pt x="974752" y="239440"/>
                      <a:pt x="975513" y="236398"/>
                    </a:cubicBezTo>
                    <a:cubicBezTo>
                      <a:pt x="978938" y="216244"/>
                      <a:pt x="977416" y="201414"/>
                      <a:pt x="976655" y="191908"/>
                    </a:cubicBezTo>
                    <a:cubicBezTo>
                      <a:pt x="976274" y="187345"/>
                      <a:pt x="975894" y="183922"/>
                      <a:pt x="976274" y="181261"/>
                    </a:cubicBezTo>
                    <a:cubicBezTo>
                      <a:pt x="976655" y="176698"/>
                      <a:pt x="979700" y="164529"/>
                      <a:pt x="982364" y="151601"/>
                    </a:cubicBezTo>
                    <a:cubicBezTo>
                      <a:pt x="984647" y="140953"/>
                      <a:pt x="987312" y="130306"/>
                      <a:pt x="988453" y="124602"/>
                    </a:cubicBezTo>
                    <a:cubicBezTo>
                      <a:pt x="989215" y="121180"/>
                      <a:pt x="988834" y="120039"/>
                      <a:pt x="988453" y="119659"/>
                    </a:cubicBezTo>
                    <a:cubicBezTo>
                      <a:pt x="987312" y="120039"/>
                      <a:pt x="984647" y="123081"/>
                      <a:pt x="983886" y="127264"/>
                    </a:cubicBezTo>
                    <a:cubicBezTo>
                      <a:pt x="982744" y="132968"/>
                      <a:pt x="980461" y="138292"/>
                      <a:pt x="978177" y="144376"/>
                    </a:cubicBezTo>
                    <a:cubicBezTo>
                      <a:pt x="976655" y="148178"/>
                      <a:pt x="975132" y="151981"/>
                      <a:pt x="973610" y="156164"/>
                    </a:cubicBezTo>
                    <a:cubicBezTo>
                      <a:pt x="971707" y="161107"/>
                      <a:pt x="970565" y="164149"/>
                      <a:pt x="967901" y="163769"/>
                    </a:cubicBezTo>
                    <a:cubicBezTo>
                      <a:pt x="965237" y="163389"/>
                      <a:pt x="964856" y="159966"/>
                      <a:pt x="964095" y="155403"/>
                    </a:cubicBezTo>
                    <a:cubicBezTo>
                      <a:pt x="963714" y="152741"/>
                      <a:pt x="964476" y="145897"/>
                      <a:pt x="965617" y="134489"/>
                    </a:cubicBezTo>
                    <a:cubicBezTo>
                      <a:pt x="966379" y="124602"/>
                      <a:pt x="967520" y="113195"/>
                      <a:pt x="967520" y="106730"/>
                    </a:cubicBezTo>
                    <a:cubicBezTo>
                      <a:pt x="967520" y="102547"/>
                      <a:pt x="966379" y="100266"/>
                      <a:pt x="965237" y="100266"/>
                    </a:cubicBezTo>
                    <a:cubicBezTo>
                      <a:pt x="964095" y="100266"/>
                      <a:pt x="962192" y="101787"/>
                      <a:pt x="961812" y="104449"/>
                    </a:cubicBezTo>
                    <a:cubicBezTo>
                      <a:pt x="961051" y="110913"/>
                      <a:pt x="956484" y="142094"/>
                      <a:pt x="954961" y="151220"/>
                    </a:cubicBezTo>
                    <a:cubicBezTo>
                      <a:pt x="954581" y="153122"/>
                      <a:pt x="953439" y="158825"/>
                      <a:pt x="950013" y="158825"/>
                    </a:cubicBezTo>
                    <a:cubicBezTo>
                      <a:pt x="950013" y="158825"/>
                      <a:pt x="950013" y="158825"/>
                      <a:pt x="950013" y="158825"/>
                    </a:cubicBezTo>
                    <a:cubicBezTo>
                      <a:pt x="947730" y="158825"/>
                      <a:pt x="945827" y="156164"/>
                      <a:pt x="945446" y="151981"/>
                    </a:cubicBezTo>
                    <a:cubicBezTo>
                      <a:pt x="945066" y="146657"/>
                      <a:pt x="938595" y="113195"/>
                      <a:pt x="935551" y="96844"/>
                    </a:cubicBezTo>
                    <a:cubicBezTo>
                      <a:pt x="934409" y="91520"/>
                      <a:pt x="933267" y="90759"/>
                      <a:pt x="933267" y="90759"/>
                    </a:cubicBezTo>
                    <a:cubicBezTo>
                      <a:pt x="932506" y="91140"/>
                      <a:pt x="929842" y="95703"/>
                      <a:pt x="930603" y="99505"/>
                    </a:cubicBezTo>
                    <a:cubicBezTo>
                      <a:pt x="931364" y="106350"/>
                      <a:pt x="936312" y="148939"/>
                      <a:pt x="937073" y="155783"/>
                    </a:cubicBezTo>
                    <a:cubicBezTo>
                      <a:pt x="937834" y="161487"/>
                      <a:pt x="935551" y="163008"/>
                      <a:pt x="934409" y="163769"/>
                    </a:cubicBezTo>
                    <a:cubicBezTo>
                      <a:pt x="932506" y="164529"/>
                      <a:pt x="929842" y="163769"/>
                      <a:pt x="927558" y="160727"/>
                    </a:cubicBezTo>
                    <a:cubicBezTo>
                      <a:pt x="925274" y="158065"/>
                      <a:pt x="919946" y="146277"/>
                      <a:pt x="913095" y="130306"/>
                    </a:cubicBezTo>
                    <a:cubicBezTo>
                      <a:pt x="910431" y="124222"/>
                      <a:pt x="907767" y="118518"/>
                      <a:pt x="906245" y="115096"/>
                    </a:cubicBezTo>
                    <a:cubicBezTo>
                      <a:pt x="903581" y="109392"/>
                      <a:pt x="900155" y="107491"/>
                      <a:pt x="899013" y="108251"/>
                    </a:cubicBezTo>
                    <a:cubicBezTo>
                      <a:pt x="898252" y="108632"/>
                      <a:pt x="897491" y="110913"/>
                      <a:pt x="899013" y="116617"/>
                    </a:cubicBezTo>
                    <a:cubicBezTo>
                      <a:pt x="900155" y="121180"/>
                      <a:pt x="903200" y="128785"/>
                      <a:pt x="906625" y="136771"/>
                    </a:cubicBezTo>
                    <a:cubicBezTo>
                      <a:pt x="915759" y="159966"/>
                      <a:pt x="921088" y="174036"/>
                      <a:pt x="916901" y="178219"/>
                    </a:cubicBezTo>
                    <a:cubicBezTo>
                      <a:pt x="913476" y="181641"/>
                      <a:pt x="908147" y="179359"/>
                      <a:pt x="901297" y="176317"/>
                    </a:cubicBezTo>
                    <a:cubicBezTo>
                      <a:pt x="894446" y="173275"/>
                      <a:pt x="886073" y="169853"/>
                      <a:pt x="876558" y="170233"/>
                    </a:cubicBezTo>
                    <a:cubicBezTo>
                      <a:pt x="871610" y="170613"/>
                      <a:pt x="869707" y="172134"/>
                      <a:pt x="869707" y="172895"/>
                    </a:cubicBezTo>
                    <a:cubicBezTo>
                      <a:pt x="869707" y="174036"/>
                      <a:pt x="871610" y="176317"/>
                      <a:pt x="876558" y="177458"/>
                    </a:cubicBezTo>
                    <a:cubicBezTo>
                      <a:pt x="887595" y="180120"/>
                      <a:pt x="900155" y="184683"/>
                      <a:pt x="907006" y="199893"/>
                    </a:cubicBezTo>
                    <a:cubicBezTo>
                      <a:pt x="914237" y="216244"/>
                      <a:pt x="918424" y="221568"/>
                      <a:pt x="921468" y="225751"/>
                    </a:cubicBezTo>
                    <a:cubicBezTo>
                      <a:pt x="924894" y="230314"/>
                      <a:pt x="927558" y="233736"/>
                      <a:pt x="932125" y="248186"/>
                    </a:cubicBezTo>
                    <a:cubicBezTo>
                      <a:pt x="935551" y="258833"/>
                      <a:pt x="937834" y="270621"/>
                      <a:pt x="938595" y="283170"/>
                    </a:cubicBezTo>
                    <a:cubicBezTo>
                      <a:pt x="942401" y="335645"/>
                      <a:pt x="922610" y="393444"/>
                      <a:pt x="888357" y="430709"/>
                    </a:cubicBezTo>
                    <a:cubicBezTo>
                      <a:pt x="862095" y="456947"/>
                      <a:pt x="830887" y="471017"/>
                      <a:pt x="797394" y="471017"/>
                    </a:cubicBezTo>
                    <a:cubicBezTo>
                      <a:pt x="792066" y="471017"/>
                      <a:pt x="786737" y="470636"/>
                      <a:pt x="781790" y="469876"/>
                    </a:cubicBezTo>
                    <a:cubicBezTo>
                      <a:pt x="740685" y="464552"/>
                      <a:pt x="712140" y="437554"/>
                      <a:pt x="682073" y="408655"/>
                    </a:cubicBezTo>
                    <a:cubicBezTo>
                      <a:pt x="657334" y="385079"/>
                      <a:pt x="631834" y="360742"/>
                      <a:pt x="596439" y="344391"/>
                    </a:cubicBezTo>
                    <a:cubicBezTo>
                      <a:pt x="568656" y="331462"/>
                      <a:pt x="537827" y="324998"/>
                      <a:pt x="503193" y="324998"/>
                    </a:cubicBezTo>
                    <a:cubicBezTo>
                      <a:pt x="484924" y="324998"/>
                      <a:pt x="467036" y="325758"/>
                      <a:pt x="450671" y="326899"/>
                    </a:cubicBezTo>
                    <a:cubicBezTo>
                      <a:pt x="383686" y="331843"/>
                      <a:pt x="342962" y="345152"/>
                      <a:pt x="307566" y="357320"/>
                    </a:cubicBezTo>
                    <a:cubicBezTo>
                      <a:pt x="279022" y="366826"/>
                      <a:pt x="254283" y="375192"/>
                      <a:pt x="223074" y="375952"/>
                    </a:cubicBezTo>
                    <a:cubicBezTo>
                      <a:pt x="221171" y="375952"/>
                      <a:pt x="219268" y="375952"/>
                      <a:pt x="217365" y="375952"/>
                    </a:cubicBezTo>
                    <a:cubicBezTo>
                      <a:pt x="170932" y="375952"/>
                      <a:pt x="142387" y="354278"/>
                      <a:pt x="126783" y="336025"/>
                    </a:cubicBezTo>
                    <a:cubicBezTo>
                      <a:pt x="106231" y="312069"/>
                      <a:pt x="98999" y="284691"/>
                      <a:pt x="98999" y="266819"/>
                    </a:cubicBezTo>
                    <a:cubicBezTo>
                      <a:pt x="98999" y="245144"/>
                      <a:pt x="106231" y="215864"/>
                      <a:pt x="118029" y="188486"/>
                    </a:cubicBezTo>
                    <a:cubicBezTo>
                      <a:pt x="118029" y="188486"/>
                      <a:pt x="118029" y="188486"/>
                      <a:pt x="118029" y="188486"/>
                    </a:cubicBezTo>
                    <a:cubicBezTo>
                      <a:pt x="125261" y="171754"/>
                      <a:pt x="134014" y="157304"/>
                      <a:pt x="142007" y="148178"/>
                    </a:cubicBezTo>
                    <a:cubicBezTo>
                      <a:pt x="169029" y="117758"/>
                      <a:pt x="173977" y="95703"/>
                      <a:pt x="175499" y="76690"/>
                    </a:cubicBezTo>
                    <a:cubicBezTo>
                      <a:pt x="176641" y="60719"/>
                      <a:pt x="168268" y="34101"/>
                      <a:pt x="161417" y="15468"/>
                    </a:cubicBezTo>
                    <a:cubicBezTo>
                      <a:pt x="157992" y="5582"/>
                      <a:pt x="155708" y="5202"/>
                      <a:pt x="155708" y="5202"/>
                    </a:cubicBezTo>
                    <a:cubicBezTo>
                      <a:pt x="154947" y="5582"/>
                      <a:pt x="153044" y="11286"/>
                      <a:pt x="154947" y="18511"/>
                    </a:cubicBezTo>
                    <a:cubicBezTo>
                      <a:pt x="159134" y="34862"/>
                      <a:pt x="157611" y="50452"/>
                      <a:pt x="156089" y="60719"/>
                    </a:cubicBezTo>
                    <a:lnTo>
                      <a:pt x="156089" y="62240"/>
                    </a:lnTo>
                    <a:cubicBezTo>
                      <a:pt x="155328" y="69085"/>
                      <a:pt x="146574" y="70226"/>
                      <a:pt x="137439" y="71366"/>
                    </a:cubicBezTo>
                    <a:cubicBezTo>
                      <a:pt x="129067" y="72507"/>
                      <a:pt x="119932" y="74028"/>
                      <a:pt x="115746" y="79352"/>
                    </a:cubicBezTo>
                    <a:cubicBezTo>
                      <a:pt x="109656" y="87337"/>
                      <a:pt x="109275" y="99886"/>
                      <a:pt x="108514" y="112434"/>
                    </a:cubicBezTo>
                    <a:cubicBezTo>
                      <a:pt x="108134" y="117758"/>
                      <a:pt x="108134" y="122321"/>
                      <a:pt x="107372" y="126884"/>
                    </a:cubicBezTo>
                    <a:cubicBezTo>
                      <a:pt x="106611" y="131447"/>
                      <a:pt x="100522" y="138292"/>
                      <a:pt x="90626" y="149319"/>
                    </a:cubicBezTo>
                    <a:cubicBezTo>
                      <a:pt x="84917" y="155403"/>
                      <a:pt x="78066" y="163008"/>
                      <a:pt x="71216" y="171754"/>
                    </a:cubicBezTo>
                    <a:cubicBezTo>
                      <a:pt x="27066" y="225371"/>
                      <a:pt x="5373" y="280508"/>
                      <a:pt x="5373" y="339828"/>
                    </a:cubicBezTo>
                    <a:cubicBezTo>
                      <a:pt x="5373" y="467975"/>
                      <a:pt x="125261" y="525394"/>
                      <a:pt x="196051" y="539083"/>
                    </a:cubicBezTo>
                    <a:cubicBezTo>
                      <a:pt x="219648" y="543646"/>
                      <a:pt x="240201" y="544026"/>
                      <a:pt x="252380" y="540604"/>
                    </a:cubicBezTo>
                    <a:cubicBezTo>
                      <a:pt x="253521" y="540224"/>
                      <a:pt x="254283" y="540984"/>
                      <a:pt x="254663" y="541745"/>
                    </a:cubicBezTo>
                    <a:cubicBezTo>
                      <a:pt x="254663" y="542125"/>
                      <a:pt x="254663" y="542125"/>
                      <a:pt x="254663" y="542505"/>
                    </a:cubicBezTo>
                    <a:cubicBezTo>
                      <a:pt x="249715" y="601065"/>
                      <a:pt x="258850" y="667610"/>
                      <a:pt x="280163" y="729972"/>
                    </a:cubicBezTo>
                    <a:cubicBezTo>
                      <a:pt x="290059" y="756590"/>
                      <a:pt x="300715" y="780926"/>
                      <a:pt x="312514" y="802601"/>
                    </a:cubicBezTo>
                    <a:lnTo>
                      <a:pt x="312514" y="802601"/>
                    </a:lnTo>
                    <a:close/>
                  </a:path>
                </a:pathLst>
              </a:custGeom>
              <a:solidFill>
                <a:srgbClr val="000000"/>
              </a:solidFill>
              <a:ln w="3803" cap="flat">
                <a:noFill/>
                <a:prstDash val="solid"/>
                <a:miter/>
              </a:ln>
            </p:spPr>
            <p:txBody>
              <a:bodyPr rtlCol="0" anchor="ctr"/>
              <a:lstStyle/>
              <a:p>
                <a:endParaRPr lang="fr-FR"/>
              </a:p>
            </p:txBody>
          </p:sp>
          <p:sp>
            <p:nvSpPr>
              <p:cNvPr id="2007" name="Forme libre 2006">
                <a:extLst>
                  <a:ext uri="{FF2B5EF4-FFF2-40B4-BE49-F238E27FC236}">
                    <a16:creationId xmlns:a16="http://schemas.microsoft.com/office/drawing/2014/main" id="{58461C63-4C8F-B090-8180-A59C381E05AA}"/>
                  </a:ext>
                </a:extLst>
              </p:cNvPr>
              <p:cNvSpPr/>
              <p:nvPr/>
            </p:nvSpPr>
            <p:spPr>
              <a:xfrm>
                <a:off x="8194100" y="2418556"/>
                <a:ext cx="24112" cy="41394"/>
              </a:xfrm>
              <a:custGeom>
                <a:avLst/>
                <a:gdLst>
                  <a:gd name="connsiteX0" fmla="*/ 23166 w 24112"/>
                  <a:gd name="connsiteY0" fmla="*/ 2258 h 41394"/>
                  <a:gd name="connsiteX1" fmla="*/ 2233 w 24112"/>
                  <a:gd name="connsiteY1" fmla="*/ 12145 h 41394"/>
                  <a:gd name="connsiteX2" fmla="*/ 16695 w 24112"/>
                  <a:gd name="connsiteY2" fmla="*/ 39144 h 41394"/>
                  <a:gd name="connsiteX3" fmla="*/ 24688 w 24112"/>
                  <a:gd name="connsiteY3" fmla="*/ 33440 h 41394"/>
                  <a:gd name="connsiteX4" fmla="*/ 23166 w 24112"/>
                  <a:gd name="connsiteY4" fmla="*/ 2258 h 41394"/>
                  <a:gd name="connsiteX5" fmla="*/ 23166 w 24112"/>
                  <a:gd name="connsiteY5" fmla="*/ 2258 h 4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12" h="41394">
                    <a:moveTo>
                      <a:pt x="23166" y="2258"/>
                    </a:moveTo>
                    <a:cubicBezTo>
                      <a:pt x="17076" y="-1544"/>
                      <a:pt x="1852" y="1878"/>
                      <a:pt x="2233" y="12145"/>
                    </a:cubicBezTo>
                    <a:cubicBezTo>
                      <a:pt x="2613" y="22792"/>
                      <a:pt x="7942" y="31919"/>
                      <a:pt x="16695" y="39144"/>
                    </a:cubicBezTo>
                    <a:cubicBezTo>
                      <a:pt x="24688" y="45608"/>
                      <a:pt x="28875" y="40665"/>
                      <a:pt x="24688" y="33440"/>
                    </a:cubicBezTo>
                    <a:cubicBezTo>
                      <a:pt x="14792" y="17089"/>
                      <a:pt x="23166" y="2258"/>
                      <a:pt x="23166" y="2258"/>
                    </a:cubicBezTo>
                    <a:lnTo>
                      <a:pt x="23166" y="2258"/>
                    </a:lnTo>
                    <a:close/>
                  </a:path>
                </a:pathLst>
              </a:custGeom>
              <a:solidFill>
                <a:srgbClr val="FFFFFF"/>
              </a:solidFill>
              <a:ln w="3803" cap="flat">
                <a:noFill/>
                <a:prstDash val="solid"/>
                <a:miter/>
              </a:ln>
            </p:spPr>
            <p:txBody>
              <a:bodyPr rtlCol="0" anchor="ctr"/>
              <a:lstStyle/>
              <a:p>
                <a:endParaRPr lang="fr-FR"/>
              </a:p>
            </p:txBody>
          </p:sp>
          <p:sp>
            <p:nvSpPr>
              <p:cNvPr id="2008" name="Forme libre 2007">
                <a:extLst>
                  <a:ext uri="{FF2B5EF4-FFF2-40B4-BE49-F238E27FC236}">
                    <a16:creationId xmlns:a16="http://schemas.microsoft.com/office/drawing/2014/main" id="{23528583-6D09-9A7B-1A0D-3E3F09E55381}"/>
                  </a:ext>
                </a:extLst>
              </p:cNvPr>
              <p:cNvSpPr/>
              <p:nvPr/>
            </p:nvSpPr>
            <p:spPr>
              <a:xfrm>
                <a:off x="8192204" y="2416443"/>
                <a:ext cx="27738" cy="45449"/>
              </a:xfrm>
              <a:custGeom>
                <a:avLst/>
                <a:gdLst>
                  <a:gd name="connsiteX0" fmla="*/ 24681 w 27738"/>
                  <a:gd name="connsiteY0" fmla="*/ 46200 h 45449"/>
                  <a:gd name="connsiteX1" fmla="*/ 17069 w 27738"/>
                  <a:gd name="connsiteY1" fmla="*/ 42778 h 45449"/>
                  <a:gd name="connsiteX2" fmla="*/ 2226 w 27738"/>
                  <a:gd name="connsiteY2" fmla="*/ 14258 h 45449"/>
                  <a:gd name="connsiteX3" fmla="*/ 9076 w 27738"/>
                  <a:gd name="connsiteY3" fmla="*/ 3231 h 45449"/>
                  <a:gd name="connsiteX4" fmla="*/ 26203 w 27738"/>
                  <a:gd name="connsiteY4" fmla="*/ 2851 h 45449"/>
                  <a:gd name="connsiteX5" fmla="*/ 26965 w 27738"/>
                  <a:gd name="connsiteY5" fmla="*/ 5513 h 45449"/>
                  <a:gd name="connsiteX6" fmla="*/ 28106 w 27738"/>
                  <a:gd name="connsiteY6" fmla="*/ 35173 h 45449"/>
                  <a:gd name="connsiteX7" fmla="*/ 28106 w 27738"/>
                  <a:gd name="connsiteY7" fmla="*/ 45440 h 45449"/>
                  <a:gd name="connsiteX8" fmla="*/ 24681 w 27738"/>
                  <a:gd name="connsiteY8" fmla="*/ 46200 h 45449"/>
                  <a:gd name="connsiteX9" fmla="*/ 24681 w 27738"/>
                  <a:gd name="connsiteY9" fmla="*/ 46200 h 45449"/>
                  <a:gd name="connsiteX10" fmla="*/ 18972 w 27738"/>
                  <a:gd name="connsiteY10" fmla="*/ 4752 h 45449"/>
                  <a:gd name="connsiteX11" fmla="*/ 10979 w 27738"/>
                  <a:gd name="connsiteY11" fmla="*/ 6653 h 45449"/>
                  <a:gd name="connsiteX12" fmla="*/ 6032 w 27738"/>
                  <a:gd name="connsiteY12" fmla="*/ 14258 h 45449"/>
                  <a:gd name="connsiteX13" fmla="*/ 19733 w 27738"/>
                  <a:gd name="connsiteY13" fmla="*/ 39736 h 45449"/>
                  <a:gd name="connsiteX14" fmla="*/ 25823 w 27738"/>
                  <a:gd name="connsiteY14" fmla="*/ 42017 h 45449"/>
                  <a:gd name="connsiteX15" fmla="*/ 24681 w 27738"/>
                  <a:gd name="connsiteY15" fmla="*/ 36694 h 45449"/>
                  <a:gd name="connsiteX16" fmla="*/ 22397 w 27738"/>
                  <a:gd name="connsiteY16" fmla="*/ 5132 h 45449"/>
                  <a:gd name="connsiteX17" fmla="*/ 18972 w 27738"/>
                  <a:gd name="connsiteY17" fmla="*/ 4752 h 45449"/>
                  <a:gd name="connsiteX18" fmla="*/ 18972 w 27738"/>
                  <a:gd name="connsiteY18" fmla="*/ 4752 h 4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738" h="45449">
                    <a:moveTo>
                      <a:pt x="24681" y="46200"/>
                    </a:moveTo>
                    <a:cubicBezTo>
                      <a:pt x="22397" y="46200"/>
                      <a:pt x="19733" y="45059"/>
                      <a:pt x="17069" y="42778"/>
                    </a:cubicBezTo>
                    <a:cubicBezTo>
                      <a:pt x="7554" y="35173"/>
                      <a:pt x="2226" y="24906"/>
                      <a:pt x="2226" y="14258"/>
                    </a:cubicBezTo>
                    <a:cubicBezTo>
                      <a:pt x="2226" y="9695"/>
                      <a:pt x="4509" y="5513"/>
                      <a:pt x="9076" y="3231"/>
                    </a:cubicBezTo>
                    <a:cubicBezTo>
                      <a:pt x="14405" y="189"/>
                      <a:pt x="22017" y="-191"/>
                      <a:pt x="26203" y="2851"/>
                    </a:cubicBezTo>
                    <a:cubicBezTo>
                      <a:pt x="26965" y="3231"/>
                      <a:pt x="27345" y="4372"/>
                      <a:pt x="26965" y="5513"/>
                    </a:cubicBezTo>
                    <a:cubicBezTo>
                      <a:pt x="26584" y="6273"/>
                      <a:pt x="18972" y="19962"/>
                      <a:pt x="28106" y="35173"/>
                    </a:cubicBezTo>
                    <a:cubicBezTo>
                      <a:pt x="30390" y="39355"/>
                      <a:pt x="30771" y="43538"/>
                      <a:pt x="28106" y="45440"/>
                    </a:cubicBezTo>
                    <a:cubicBezTo>
                      <a:pt x="27345" y="45820"/>
                      <a:pt x="26203" y="46200"/>
                      <a:pt x="24681" y="46200"/>
                    </a:cubicBezTo>
                    <a:lnTo>
                      <a:pt x="24681" y="46200"/>
                    </a:lnTo>
                    <a:close/>
                    <a:moveTo>
                      <a:pt x="18972" y="4752"/>
                    </a:moveTo>
                    <a:cubicBezTo>
                      <a:pt x="16308" y="4752"/>
                      <a:pt x="13263" y="5513"/>
                      <a:pt x="10979" y="6653"/>
                    </a:cubicBezTo>
                    <a:cubicBezTo>
                      <a:pt x="8696" y="7794"/>
                      <a:pt x="6032" y="10456"/>
                      <a:pt x="6032" y="14258"/>
                    </a:cubicBezTo>
                    <a:cubicBezTo>
                      <a:pt x="6032" y="23765"/>
                      <a:pt x="10979" y="32891"/>
                      <a:pt x="19733" y="39736"/>
                    </a:cubicBezTo>
                    <a:cubicBezTo>
                      <a:pt x="23159" y="42398"/>
                      <a:pt x="25062" y="42398"/>
                      <a:pt x="25823" y="42017"/>
                    </a:cubicBezTo>
                    <a:cubicBezTo>
                      <a:pt x="26584" y="41637"/>
                      <a:pt x="26584" y="39355"/>
                      <a:pt x="24681" y="36694"/>
                    </a:cubicBezTo>
                    <a:cubicBezTo>
                      <a:pt x="16308" y="22624"/>
                      <a:pt x="20494" y="9695"/>
                      <a:pt x="22397" y="5132"/>
                    </a:cubicBezTo>
                    <a:cubicBezTo>
                      <a:pt x="21256" y="4752"/>
                      <a:pt x="20114" y="4752"/>
                      <a:pt x="18972" y="4752"/>
                    </a:cubicBezTo>
                    <a:lnTo>
                      <a:pt x="18972" y="4752"/>
                    </a:lnTo>
                    <a:close/>
                  </a:path>
                </a:pathLst>
              </a:custGeom>
              <a:solidFill>
                <a:srgbClr val="000000"/>
              </a:solidFill>
              <a:ln w="3803" cap="flat">
                <a:noFill/>
                <a:prstDash val="solid"/>
                <a:miter/>
              </a:ln>
            </p:spPr>
            <p:txBody>
              <a:bodyPr rtlCol="0" anchor="ctr"/>
              <a:lstStyle/>
              <a:p>
                <a:endParaRPr lang="fr-FR"/>
              </a:p>
            </p:txBody>
          </p:sp>
          <p:sp>
            <p:nvSpPr>
              <p:cNvPr id="2009" name="Forme libre 2008">
                <a:extLst>
                  <a:ext uri="{FF2B5EF4-FFF2-40B4-BE49-F238E27FC236}">
                    <a16:creationId xmlns:a16="http://schemas.microsoft.com/office/drawing/2014/main" id="{98587CD2-45CA-58F9-480F-D7DBD7DABAB5}"/>
                  </a:ext>
                </a:extLst>
              </p:cNvPr>
              <p:cNvSpPr/>
              <p:nvPr/>
            </p:nvSpPr>
            <p:spPr>
              <a:xfrm>
                <a:off x="8235592" y="2431317"/>
                <a:ext cx="70743" cy="74685"/>
              </a:xfrm>
              <a:custGeom>
                <a:avLst/>
                <a:gdLst>
                  <a:gd name="connsiteX0" fmla="*/ 13661 w 70743"/>
                  <a:gd name="connsiteY0" fmla="*/ 18025 h 74685"/>
                  <a:gd name="connsiteX1" fmla="*/ 35355 w 70743"/>
                  <a:gd name="connsiteY1" fmla="*/ 11180 h 74685"/>
                  <a:gd name="connsiteX2" fmla="*/ 65422 w 70743"/>
                  <a:gd name="connsiteY2" fmla="*/ 913 h 74685"/>
                  <a:gd name="connsiteX3" fmla="*/ 66563 w 70743"/>
                  <a:gd name="connsiteY3" fmla="*/ 9279 h 74685"/>
                  <a:gd name="connsiteX4" fmla="*/ 2243 w 70743"/>
                  <a:gd name="connsiteY4" fmla="*/ 75444 h 74685"/>
                  <a:gd name="connsiteX5" fmla="*/ 13661 w 70743"/>
                  <a:gd name="connsiteY5" fmla="*/ 18025 h 74685"/>
                  <a:gd name="connsiteX6" fmla="*/ 13661 w 70743"/>
                  <a:gd name="connsiteY6" fmla="*/ 18025 h 7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43" h="74685">
                    <a:moveTo>
                      <a:pt x="13661" y="18025"/>
                    </a:moveTo>
                    <a:cubicBezTo>
                      <a:pt x="18608" y="11561"/>
                      <a:pt x="30407" y="9279"/>
                      <a:pt x="35355" y="11180"/>
                    </a:cubicBezTo>
                    <a:cubicBezTo>
                      <a:pt x="42967" y="5096"/>
                      <a:pt x="54765" y="-227"/>
                      <a:pt x="65422" y="913"/>
                    </a:cubicBezTo>
                    <a:cubicBezTo>
                      <a:pt x="76078" y="2434"/>
                      <a:pt x="74556" y="5476"/>
                      <a:pt x="66563" y="9279"/>
                    </a:cubicBezTo>
                    <a:cubicBezTo>
                      <a:pt x="44870" y="19926"/>
                      <a:pt x="26220" y="49586"/>
                      <a:pt x="2243" y="75444"/>
                    </a:cubicBezTo>
                    <a:lnTo>
                      <a:pt x="13661" y="18025"/>
                    </a:lnTo>
                    <a:lnTo>
                      <a:pt x="13661" y="18025"/>
                    </a:lnTo>
                    <a:close/>
                  </a:path>
                </a:pathLst>
              </a:custGeom>
              <a:solidFill>
                <a:srgbClr val="FFFFFF"/>
              </a:solidFill>
              <a:ln w="3803" cap="flat">
                <a:noFill/>
                <a:prstDash val="solid"/>
                <a:miter/>
              </a:ln>
            </p:spPr>
            <p:txBody>
              <a:bodyPr rtlCol="0" anchor="ctr"/>
              <a:lstStyle/>
              <a:p>
                <a:endParaRPr lang="fr-FR"/>
              </a:p>
            </p:txBody>
          </p:sp>
          <p:sp>
            <p:nvSpPr>
              <p:cNvPr id="2010" name="Forme libre 2009">
                <a:extLst>
                  <a:ext uri="{FF2B5EF4-FFF2-40B4-BE49-F238E27FC236}">
                    <a16:creationId xmlns:a16="http://schemas.microsoft.com/office/drawing/2014/main" id="{E20B2295-04A5-C9F7-029E-31E7AC017895}"/>
                  </a:ext>
                </a:extLst>
              </p:cNvPr>
              <p:cNvSpPr/>
              <p:nvPr/>
            </p:nvSpPr>
            <p:spPr>
              <a:xfrm>
                <a:off x="8233308" y="2430082"/>
                <a:ext cx="592589" cy="737187"/>
              </a:xfrm>
              <a:custGeom>
                <a:avLst/>
                <a:gdLst>
                  <a:gd name="connsiteX0" fmla="*/ 4214 w 592589"/>
                  <a:gd name="connsiteY0" fmla="*/ 79047 h 737187"/>
                  <a:gd name="connsiteX1" fmla="*/ 2311 w 592589"/>
                  <a:gd name="connsiteY1" fmla="*/ 77145 h 737187"/>
                  <a:gd name="connsiteX2" fmla="*/ 2692 w 592589"/>
                  <a:gd name="connsiteY2" fmla="*/ 76005 h 737187"/>
                  <a:gd name="connsiteX3" fmla="*/ 23625 w 592589"/>
                  <a:gd name="connsiteY3" fmla="*/ 51668 h 737187"/>
                  <a:gd name="connsiteX4" fmla="*/ 67774 w 592589"/>
                  <a:gd name="connsiteY4" fmla="*/ 9460 h 737187"/>
                  <a:gd name="connsiteX5" fmla="*/ 73102 w 592589"/>
                  <a:gd name="connsiteY5" fmla="*/ 6037 h 737187"/>
                  <a:gd name="connsiteX6" fmla="*/ 67393 w 592589"/>
                  <a:gd name="connsiteY6" fmla="*/ 4516 h 737187"/>
                  <a:gd name="connsiteX7" fmla="*/ 38848 w 592589"/>
                  <a:gd name="connsiteY7" fmla="*/ 14403 h 737187"/>
                  <a:gd name="connsiteX8" fmla="*/ 36945 w 592589"/>
                  <a:gd name="connsiteY8" fmla="*/ 14783 h 737187"/>
                  <a:gd name="connsiteX9" fmla="*/ 17535 w 592589"/>
                  <a:gd name="connsiteY9" fmla="*/ 20867 h 737187"/>
                  <a:gd name="connsiteX10" fmla="*/ 14871 w 592589"/>
                  <a:gd name="connsiteY10" fmla="*/ 21248 h 737187"/>
                  <a:gd name="connsiteX11" fmla="*/ 14490 w 592589"/>
                  <a:gd name="connsiteY11" fmla="*/ 18586 h 737187"/>
                  <a:gd name="connsiteX12" fmla="*/ 37326 w 592589"/>
                  <a:gd name="connsiteY12" fmla="*/ 10981 h 737187"/>
                  <a:gd name="connsiteX13" fmla="*/ 68154 w 592589"/>
                  <a:gd name="connsiteY13" fmla="*/ 1094 h 737187"/>
                  <a:gd name="connsiteX14" fmla="*/ 77289 w 592589"/>
                  <a:gd name="connsiteY14" fmla="*/ 5657 h 737187"/>
                  <a:gd name="connsiteX15" fmla="*/ 70057 w 592589"/>
                  <a:gd name="connsiteY15" fmla="*/ 13262 h 737187"/>
                  <a:gd name="connsiteX16" fmla="*/ 27430 w 592589"/>
                  <a:gd name="connsiteY16" fmla="*/ 54710 h 737187"/>
                  <a:gd name="connsiteX17" fmla="*/ 6498 w 592589"/>
                  <a:gd name="connsiteY17" fmla="*/ 79047 h 737187"/>
                  <a:gd name="connsiteX18" fmla="*/ 4214 w 592589"/>
                  <a:gd name="connsiteY18" fmla="*/ 79047 h 737187"/>
                  <a:gd name="connsiteX19" fmla="*/ 4214 w 592589"/>
                  <a:gd name="connsiteY19" fmla="*/ 79047 h 737187"/>
                  <a:gd name="connsiteX20" fmla="*/ 594900 w 592589"/>
                  <a:gd name="connsiteY20" fmla="*/ 693162 h 737187"/>
                  <a:gd name="connsiteX21" fmla="*/ 494042 w 592589"/>
                  <a:gd name="connsiteY21" fmla="*/ 727766 h 737187"/>
                  <a:gd name="connsiteX22" fmla="*/ 316303 w 592589"/>
                  <a:gd name="connsiteY22" fmla="*/ 738033 h 737187"/>
                  <a:gd name="connsiteX23" fmla="*/ 172438 w 592589"/>
                  <a:gd name="connsiteY23" fmla="*/ 731568 h 737187"/>
                  <a:gd name="connsiteX24" fmla="*/ 37706 w 592589"/>
                  <a:gd name="connsiteY24" fmla="*/ 693162 h 737187"/>
                  <a:gd name="connsiteX25" fmla="*/ 140087 w 592589"/>
                  <a:gd name="connsiteY25" fmla="*/ 658179 h 737187"/>
                  <a:gd name="connsiteX26" fmla="*/ 316303 w 592589"/>
                  <a:gd name="connsiteY26" fmla="*/ 647912 h 737187"/>
                  <a:gd name="connsiteX27" fmla="*/ 492900 w 592589"/>
                  <a:gd name="connsiteY27" fmla="*/ 658179 h 737187"/>
                  <a:gd name="connsiteX28" fmla="*/ 594900 w 592589"/>
                  <a:gd name="connsiteY28" fmla="*/ 693162 h 737187"/>
                  <a:gd name="connsiteX29" fmla="*/ 594900 w 592589"/>
                  <a:gd name="connsiteY29" fmla="*/ 693162 h 73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92589" h="737187">
                    <a:moveTo>
                      <a:pt x="4214" y="79047"/>
                    </a:moveTo>
                    <a:cubicBezTo>
                      <a:pt x="3072" y="79047"/>
                      <a:pt x="2311" y="78286"/>
                      <a:pt x="2311" y="77145"/>
                    </a:cubicBezTo>
                    <a:cubicBezTo>
                      <a:pt x="2311" y="76765"/>
                      <a:pt x="2311" y="76385"/>
                      <a:pt x="2692" y="76005"/>
                    </a:cubicBezTo>
                    <a:cubicBezTo>
                      <a:pt x="9923" y="68019"/>
                      <a:pt x="16774" y="59654"/>
                      <a:pt x="23625" y="51668"/>
                    </a:cubicBezTo>
                    <a:cubicBezTo>
                      <a:pt x="38467" y="33796"/>
                      <a:pt x="52169" y="17065"/>
                      <a:pt x="67774" y="9460"/>
                    </a:cubicBezTo>
                    <a:cubicBezTo>
                      <a:pt x="71580" y="7558"/>
                      <a:pt x="72721" y="6418"/>
                      <a:pt x="73102" y="6037"/>
                    </a:cubicBezTo>
                    <a:cubicBezTo>
                      <a:pt x="72721" y="5657"/>
                      <a:pt x="71199" y="5277"/>
                      <a:pt x="67393" y="4516"/>
                    </a:cubicBezTo>
                    <a:cubicBezTo>
                      <a:pt x="56736" y="2995"/>
                      <a:pt x="45318" y="9079"/>
                      <a:pt x="38848" y="14403"/>
                    </a:cubicBezTo>
                    <a:cubicBezTo>
                      <a:pt x="38467" y="14783"/>
                      <a:pt x="37706" y="14783"/>
                      <a:pt x="36945" y="14783"/>
                    </a:cubicBezTo>
                    <a:cubicBezTo>
                      <a:pt x="32758" y="12882"/>
                      <a:pt x="22483" y="15164"/>
                      <a:pt x="17535" y="20867"/>
                    </a:cubicBezTo>
                    <a:cubicBezTo>
                      <a:pt x="16774" y="21628"/>
                      <a:pt x="15632" y="22008"/>
                      <a:pt x="14871" y="21248"/>
                    </a:cubicBezTo>
                    <a:cubicBezTo>
                      <a:pt x="14110" y="20487"/>
                      <a:pt x="13729" y="19346"/>
                      <a:pt x="14490" y="18586"/>
                    </a:cubicBezTo>
                    <a:cubicBezTo>
                      <a:pt x="19819" y="12121"/>
                      <a:pt x="30855" y="9079"/>
                      <a:pt x="37326" y="10981"/>
                    </a:cubicBezTo>
                    <a:cubicBezTo>
                      <a:pt x="44557" y="5277"/>
                      <a:pt x="56736" y="-427"/>
                      <a:pt x="68154" y="1094"/>
                    </a:cubicBezTo>
                    <a:cubicBezTo>
                      <a:pt x="72341" y="1474"/>
                      <a:pt x="76527" y="2615"/>
                      <a:pt x="77289" y="5657"/>
                    </a:cubicBezTo>
                    <a:cubicBezTo>
                      <a:pt x="77669" y="7939"/>
                      <a:pt x="75386" y="10220"/>
                      <a:pt x="70057" y="13262"/>
                    </a:cubicBezTo>
                    <a:cubicBezTo>
                      <a:pt x="55594" y="20487"/>
                      <a:pt x="41893" y="37218"/>
                      <a:pt x="27430" y="54710"/>
                    </a:cubicBezTo>
                    <a:cubicBezTo>
                      <a:pt x="20580" y="62696"/>
                      <a:pt x="13729" y="71061"/>
                      <a:pt x="6498" y="79047"/>
                    </a:cubicBezTo>
                    <a:cubicBezTo>
                      <a:pt x="5356" y="78666"/>
                      <a:pt x="4975" y="79047"/>
                      <a:pt x="4214" y="79047"/>
                    </a:cubicBezTo>
                    <a:lnTo>
                      <a:pt x="4214" y="79047"/>
                    </a:lnTo>
                    <a:close/>
                    <a:moveTo>
                      <a:pt x="594900" y="693162"/>
                    </a:moveTo>
                    <a:cubicBezTo>
                      <a:pt x="594900" y="707232"/>
                      <a:pt x="555698" y="719400"/>
                      <a:pt x="494042" y="727766"/>
                    </a:cubicBezTo>
                    <a:cubicBezTo>
                      <a:pt x="445706" y="734230"/>
                      <a:pt x="383669" y="738033"/>
                      <a:pt x="316303" y="738033"/>
                    </a:cubicBezTo>
                    <a:cubicBezTo>
                      <a:pt x="263400" y="738033"/>
                      <a:pt x="214303" y="735751"/>
                      <a:pt x="172438" y="731568"/>
                    </a:cubicBezTo>
                    <a:cubicBezTo>
                      <a:pt x="91751" y="723583"/>
                      <a:pt x="37706" y="709513"/>
                      <a:pt x="37706" y="693162"/>
                    </a:cubicBezTo>
                    <a:cubicBezTo>
                      <a:pt x="37706" y="679093"/>
                      <a:pt x="77669" y="666544"/>
                      <a:pt x="140087" y="658179"/>
                    </a:cubicBezTo>
                    <a:cubicBezTo>
                      <a:pt x="188042" y="651714"/>
                      <a:pt x="249318" y="647912"/>
                      <a:pt x="316303" y="647912"/>
                    </a:cubicBezTo>
                    <a:cubicBezTo>
                      <a:pt x="383288" y="647912"/>
                      <a:pt x="444564" y="651714"/>
                      <a:pt x="492900" y="658179"/>
                    </a:cubicBezTo>
                    <a:cubicBezTo>
                      <a:pt x="554937" y="666544"/>
                      <a:pt x="594900" y="679093"/>
                      <a:pt x="594900" y="693162"/>
                    </a:cubicBezTo>
                    <a:lnTo>
                      <a:pt x="594900" y="693162"/>
                    </a:lnTo>
                    <a:close/>
                  </a:path>
                </a:pathLst>
              </a:custGeom>
              <a:solidFill>
                <a:srgbClr val="000000"/>
              </a:solidFill>
              <a:ln w="3803" cap="flat">
                <a:noFill/>
                <a:prstDash val="solid"/>
                <a:miter/>
              </a:ln>
            </p:spPr>
            <p:txBody>
              <a:bodyPr rtlCol="0" anchor="ctr"/>
              <a:lstStyle/>
              <a:p>
                <a:endParaRPr lang="fr-FR"/>
              </a:p>
            </p:txBody>
          </p:sp>
          <p:sp>
            <p:nvSpPr>
              <p:cNvPr id="2011" name="Forme libre 2010">
                <a:extLst>
                  <a:ext uri="{FF2B5EF4-FFF2-40B4-BE49-F238E27FC236}">
                    <a16:creationId xmlns:a16="http://schemas.microsoft.com/office/drawing/2014/main" id="{5EB0A5CC-F48E-D84B-A5B6-BCCE504AB282}"/>
                  </a:ext>
                </a:extLst>
              </p:cNvPr>
              <p:cNvSpPr/>
              <p:nvPr/>
            </p:nvSpPr>
            <p:spPr>
              <a:xfrm>
                <a:off x="8266801" y="3075247"/>
                <a:ext cx="561379" cy="93923"/>
              </a:xfrm>
              <a:custGeom>
                <a:avLst/>
                <a:gdLst>
                  <a:gd name="connsiteX0" fmla="*/ 282815 w 561379"/>
                  <a:gd name="connsiteY0" fmla="*/ 94853 h 93923"/>
                  <a:gd name="connsiteX1" fmla="*/ 138569 w 561379"/>
                  <a:gd name="connsiteY1" fmla="*/ 88389 h 93923"/>
                  <a:gd name="connsiteX2" fmla="*/ 2315 w 561379"/>
                  <a:gd name="connsiteY2" fmla="*/ 48081 h 93923"/>
                  <a:gd name="connsiteX3" fmla="*/ 106599 w 561379"/>
                  <a:gd name="connsiteY3" fmla="*/ 11196 h 93923"/>
                  <a:gd name="connsiteX4" fmla="*/ 283196 w 561379"/>
                  <a:gd name="connsiteY4" fmla="*/ 929 h 93923"/>
                  <a:gd name="connsiteX5" fmla="*/ 459792 w 561379"/>
                  <a:gd name="connsiteY5" fmla="*/ 11196 h 93923"/>
                  <a:gd name="connsiteX6" fmla="*/ 563695 w 561379"/>
                  <a:gd name="connsiteY6" fmla="*/ 47701 h 93923"/>
                  <a:gd name="connsiteX7" fmla="*/ 461315 w 561379"/>
                  <a:gd name="connsiteY7" fmla="*/ 84206 h 93923"/>
                  <a:gd name="connsiteX8" fmla="*/ 282815 w 561379"/>
                  <a:gd name="connsiteY8" fmla="*/ 94853 h 93923"/>
                  <a:gd name="connsiteX9" fmla="*/ 282815 w 561379"/>
                  <a:gd name="connsiteY9" fmla="*/ 94853 h 93923"/>
                  <a:gd name="connsiteX10" fmla="*/ 282815 w 561379"/>
                  <a:gd name="connsiteY10" fmla="*/ 4732 h 93923"/>
                  <a:gd name="connsiteX11" fmla="*/ 106979 w 561379"/>
                  <a:gd name="connsiteY11" fmla="*/ 14999 h 93923"/>
                  <a:gd name="connsiteX12" fmla="*/ 6121 w 561379"/>
                  <a:gd name="connsiteY12" fmla="*/ 48081 h 93923"/>
                  <a:gd name="connsiteX13" fmla="*/ 138950 w 561379"/>
                  <a:gd name="connsiteY13" fmla="*/ 84586 h 93923"/>
                  <a:gd name="connsiteX14" fmla="*/ 282815 w 561379"/>
                  <a:gd name="connsiteY14" fmla="*/ 91050 h 93923"/>
                  <a:gd name="connsiteX15" fmla="*/ 460554 w 561379"/>
                  <a:gd name="connsiteY15" fmla="*/ 80783 h 93923"/>
                  <a:gd name="connsiteX16" fmla="*/ 559889 w 561379"/>
                  <a:gd name="connsiteY16" fmla="*/ 48081 h 93923"/>
                  <a:gd name="connsiteX17" fmla="*/ 459412 w 561379"/>
                  <a:gd name="connsiteY17" fmla="*/ 14999 h 93923"/>
                  <a:gd name="connsiteX18" fmla="*/ 282815 w 561379"/>
                  <a:gd name="connsiteY18" fmla="*/ 4732 h 93923"/>
                  <a:gd name="connsiteX19" fmla="*/ 282815 w 561379"/>
                  <a:gd name="connsiteY19" fmla="*/ 4732 h 9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1379" h="93923">
                    <a:moveTo>
                      <a:pt x="282815" y="94853"/>
                    </a:moveTo>
                    <a:cubicBezTo>
                      <a:pt x="231815" y="94853"/>
                      <a:pt x="181957" y="92571"/>
                      <a:pt x="138569" y="88389"/>
                    </a:cubicBezTo>
                    <a:cubicBezTo>
                      <a:pt x="97465" y="84206"/>
                      <a:pt x="2315" y="72418"/>
                      <a:pt x="2315" y="48081"/>
                    </a:cubicBezTo>
                    <a:cubicBezTo>
                      <a:pt x="2315" y="27928"/>
                      <a:pt x="67397" y="16520"/>
                      <a:pt x="106599" y="11196"/>
                    </a:cubicBezTo>
                    <a:cubicBezTo>
                      <a:pt x="156077" y="4732"/>
                      <a:pt x="218875" y="929"/>
                      <a:pt x="283196" y="929"/>
                    </a:cubicBezTo>
                    <a:cubicBezTo>
                      <a:pt x="347516" y="929"/>
                      <a:pt x="410315" y="4352"/>
                      <a:pt x="459792" y="11196"/>
                    </a:cubicBezTo>
                    <a:cubicBezTo>
                      <a:pt x="498613" y="16140"/>
                      <a:pt x="563695" y="27928"/>
                      <a:pt x="563695" y="47701"/>
                    </a:cubicBezTo>
                    <a:cubicBezTo>
                      <a:pt x="563695" y="67474"/>
                      <a:pt x="499374" y="79262"/>
                      <a:pt x="461315" y="84206"/>
                    </a:cubicBezTo>
                    <a:cubicBezTo>
                      <a:pt x="411076" y="91050"/>
                      <a:pt x="347516" y="94853"/>
                      <a:pt x="282815" y="94853"/>
                    </a:cubicBezTo>
                    <a:lnTo>
                      <a:pt x="282815" y="94853"/>
                    </a:lnTo>
                    <a:close/>
                    <a:moveTo>
                      <a:pt x="282815" y="4732"/>
                    </a:moveTo>
                    <a:cubicBezTo>
                      <a:pt x="218875" y="4732"/>
                      <a:pt x="156457" y="8154"/>
                      <a:pt x="106979" y="14999"/>
                    </a:cubicBezTo>
                    <a:cubicBezTo>
                      <a:pt x="32763" y="24886"/>
                      <a:pt x="6121" y="38575"/>
                      <a:pt x="6121" y="48081"/>
                    </a:cubicBezTo>
                    <a:cubicBezTo>
                      <a:pt x="6121" y="59109"/>
                      <a:pt x="40756" y="75080"/>
                      <a:pt x="138950" y="84586"/>
                    </a:cubicBezTo>
                    <a:cubicBezTo>
                      <a:pt x="182338" y="88769"/>
                      <a:pt x="231815" y="91050"/>
                      <a:pt x="282815" y="91050"/>
                    </a:cubicBezTo>
                    <a:cubicBezTo>
                      <a:pt x="347516" y="91050"/>
                      <a:pt x="410696" y="87248"/>
                      <a:pt x="460554" y="80783"/>
                    </a:cubicBezTo>
                    <a:cubicBezTo>
                      <a:pt x="533628" y="70897"/>
                      <a:pt x="559889" y="57588"/>
                      <a:pt x="559889" y="48081"/>
                    </a:cubicBezTo>
                    <a:cubicBezTo>
                      <a:pt x="559889" y="38575"/>
                      <a:pt x="533628" y="24886"/>
                      <a:pt x="459412" y="14999"/>
                    </a:cubicBezTo>
                    <a:cubicBezTo>
                      <a:pt x="409554" y="8535"/>
                      <a:pt x="346755" y="4732"/>
                      <a:pt x="282815" y="4732"/>
                    </a:cubicBezTo>
                    <a:lnTo>
                      <a:pt x="282815" y="4732"/>
                    </a:lnTo>
                    <a:close/>
                  </a:path>
                </a:pathLst>
              </a:custGeom>
              <a:solidFill>
                <a:srgbClr val="000000"/>
              </a:solidFill>
              <a:ln w="3803" cap="flat">
                <a:noFill/>
                <a:prstDash val="solid"/>
                <a:miter/>
              </a:ln>
            </p:spPr>
            <p:txBody>
              <a:bodyPr rtlCol="0" anchor="ctr"/>
              <a:lstStyle/>
              <a:p>
                <a:endParaRPr lang="fr-FR"/>
              </a:p>
            </p:txBody>
          </p:sp>
          <p:sp>
            <p:nvSpPr>
              <p:cNvPr id="2012" name="Forme libre 2011">
                <a:extLst>
                  <a:ext uri="{FF2B5EF4-FFF2-40B4-BE49-F238E27FC236}">
                    <a16:creationId xmlns:a16="http://schemas.microsoft.com/office/drawing/2014/main" id="{4C7D4605-E141-73DF-2FC1-8E0B23D13F1A}"/>
                  </a:ext>
                </a:extLst>
              </p:cNvPr>
              <p:cNvSpPr/>
              <p:nvPr/>
            </p:nvSpPr>
            <p:spPr>
              <a:xfrm>
                <a:off x="8282467" y="2680160"/>
                <a:ext cx="597003" cy="487109"/>
              </a:xfrm>
              <a:custGeom>
                <a:avLst/>
                <a:gdLst>
                  <a:gd name="connsiteX0" fmla="*/ 560217 w 597003"/>
                  <a:gd name="connsiteY0" fmla="*/ 312688 h 487109"/>
                  <a:gd name="connsiteX1" fmla="*/ 463926 w 597003"/>
                  <a:gd name="connsiteY1" fmla="*/ 290253 h 487109"/>
                  <a:gd name="connsiteX2" fmla="*/ 443374 w 597003"/>
                  <a:gd name="connsiteY2" fmla="*/ 408133 h 487109"/>
                  <a:gd name="connsiteX3" fmla="*/ 444897 w 597003"/>
                  <a:gd name="connsiteY3" fmla="*/ 477720 h 487109"/>
                  <a:gd name="connsiteX4" fmla="*/ 267158 w 597003"/>
                  <a:gd name="connsiteY4" fmla="*/ 487987 h 487109"/>
                  <a:gd name="connsiteX5" fmla="*/ 123292 w 597003"/>
                  <a:gd name="connsiteY5" fmla="*/ 481523 h 487109"/>
                  <a:gd name="connsiteX6" fmla="*/ 90942 w 597003"/>
                  <a:gd name="connsiteY6" fmla="*/ 408133 h 487109"/>
                  <a:gd name="connsiteX7" fmla="*/ 65442 w 597003"/>
                  <a:gd name="connsiteY7" fmla="*/ 219906 h 487109"/>
                  <a:gd name="connsiteX8" fmla="*/ 7972 w 597003"/>
                  <a:gd name="connsiteY8" fmla="*/ 218765 h 487109"/>
                  <a:gd name="connsiteX9" fmla="*/ 27001 w 597003"/>
                  <a:gd name="connsiteY9" fmla="*/ 65141 h 487109"/>
                  <a:gd name="connsiteX10" fmla="*/ 34613 w 597003"/>
                  <a:gd name="connsiteY10" fmla="*/ 51832 h 487109"/>
                  <a:gd name="connsiteX11" fmla="*/ 34613 w 597003"/>
                  <a:gd name="connsiteY11" fmla="*/ 51832 h 487109"/>
                  <a:gd name="connsiteX12" fmla="*/ 262210 w 597003"/>
                  <a:gd name="connsiteY12" fmla="*/ 2779 h 487109"/>
                  <a:gd name="connsiteX13" fmla="*/ 314732 w 597003"/>
                  <a:gd name="connsiteY13" fmla="*/ 877 h 487109"/>
                  <a:gd name="connsiteX14" fmla="*/ 408740 w 597003"/>
                  <a:gd name="connsiteY14" fmla="*/ 20271 h 487109"/>
                  <a:gd name="connsiteX15" fmla="*/ 564404 w 597003"/>
                  <a:gd name="connsiteY15" fmla="*/ 137390 h 487109"/>
                  <a:gd name="connsiteX16" fmla="*/ 593329 w 597003"/>
                  <a:gd name="connsiteY16" fmla="*/ 145375 h 487109"/>
                  <a:gd name="connsiteX17" fmla="*/ 560217 w 597003"/>
                  <a:gd name="connsiteY17" fmla="*/ 312688 h 487109"/>
                  <a:gd name="connsiteX18" fmla="*/ 560217 w 597003"/>
                  <a:gd name="connsiteY18" fmla="*/ 312688 h 48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7003" h="487109">
                    <a:moveTo>
                      <a:pt x="560217" y="312688"/>
                    </a:moveTo>
                    <a:cubicBezTo>
                      <a:pt x="522538" y="310027"/>
                      <a:pt x="489807" y="302802"/>
                      <a:pt x="463926" y="290253"/>
                    </a:cubicBezTo>
                    <a:cubicBezTo>
                      <a:pt x="454792" y="320674"/>
                      <a:pt x="446038" y="360981"/>
                      <a:pt x="443374" y="408133"/>
                    </a:cubicBezTo>
                    <a:cubicBezTo>
                      <a:pt x="442232" y="431329"/>
                      <a:pt x="442613" y="454524"/>
                      <a:pt x="444897" y="477720"/>
                    </a:cubicBezTo>
                    <a:cubicBezTo>
                      <a:pt x="396561" y="484184"/>
                      <a:pt x="334524" y="487987"/>
                      <a:pt x="267158" y="487987"/>
                    </a:cubicBezTo>
                    <a:cubicBezTo>
                      <a:pt x="214255" y="487987"/>
                      <a:pt x="165158" y="485705"/>
                      <a:pt x="123292" y="481523"/>
                    </a:cubicBezTo>
                    <a:cubicBezTo>
                      <a:pt x="111113" y="459848"/>
                      <a:pt x="100076" y="434751"/>
                      <a:pt x="90942" y="408133"/>
                    </a:cubicBezTo>
                    <a:cubicBezTo>
                      <a:pt x="71150" y="349573"/>
                      <a:pt x="60114" y="282648"/>
                      <a:pt x="65442" y="219906"/>
                    </a:cubicBezTo>
                    <a:cubicBezTo>
                      <a:pt x="53263" y="223708"/>
                      <a:pt x="32330" y="223328"/>
                      <a:pt x="7972" y="218765"/>
                    </a:cubicBezTo>
                    <a:cubicBezTo>
                      <a:pt x="-3827" y="173514"/>
                      <a:pt x="3024" y="111152"/>
                      <a:pt x="27001" y="65141"/>
                    </a:cubicBezTo>
                    <a:cubicBezTo>
                      <a:pt x="29285" y="60578"/>
                      <a:pt x="31949" y="56015"/>
                      <a:pt x="34613" y="51832"/>
                    </a:cubicBezTo>
                    <a:lnTo>
                      <a:pt x="34613" y="51832"/>
                    </a:lnTo>
                    <a:cubicBezTo>
                      <a:pt x="103882" y="49931"/>
                      <a:pt x="140039" y="11525"/>
                      <a:pt x="262210" y="2779"/>
                    </a:cubicBezTo>
                    <a:cubicBezTo>
                      <a:pt x="278195" y="1638"/>
                      <a:pt x="295702" y="877"/>
                      <a:pt x="314732" y="877"/>
                    </a:cubicBezTo>
                    <a:cubicBezTo>
                      <a:pt x="352792" y="877"/>
                      <a:pt x="383240" y="8483"/>
                      <a:pt x="408740" y="20271"/>
                    </a:cubicBezTo>
                    <a:cubicBezTo>
                      <a:pt x="477247" y="52212"/>
                      <a:pt x="509978" y="114194"/>
                      <a:pt x="564404" y="137390"/>
                    </a:cubicBezTo>
                    <a:cubicBezTo>
                      <a:pt x="573538" y="141192"/>
                      <a:pt x="583053" y="143854"/>
                      <a:pt x="593329" y="145375"/>
                    </a:cubicBezTo>
                    <a:cubicBezTo>
                      <a:pt x="608173" y="210019"/>
                      <a:pt x="594852" y="276184"/>
                      <a:pt x="560217" y="312688"/>
                    </a:cubicBezTo>
                    <a:lnTo>
                      <a:pt x="560217" y="312688"/>
                    </a:lnTo>
                    <a:close/>
                  </a:path>
                </a:pathLst>
              </a:custGeom>
              <a:solidFill>
                <a:srgbClr val="E4003C"/>
              </a:solidFill>
              <a:ln w="3803" cap="flat">
                <a:noFill/>
                <a:prstDash val="solid"/>
                <a:miter/>
              </a:ln>
            </p:spPr>
            <p:txBody>
              <a:bodyPr rtlCol="0" anchor="ctr"/>
              <a:lstStyle/>
              <a:p>
                <a:endParaRPr lang="fr-FR"/>
              </a:p>
            </p:txBody>
          </p:sp>
          <p:sp>
            <p:nvSpPr>
              <p:cNvPr id="2013" name="Forme libre 2012">
                <a:extLst>
                  <a:ext uri="{FF2B5EF4-FFF2-40B4-BE49-F238E27FC236}">
                    <a16:creationId xmlns:a16="http://schemas.microsoft.com/office/drawing/2014/main" id="{3E4570FB-5F10-D8C3-F45B-4B7C6ADAAA9A}"/>
                  </a:ext>
                </a:extLst>
              </p:cNvPr>
              <p:cNvSpPr/>
              <p:nvPr/>
            </p:nvSpPr>
            <p:spPr>
              <a:xfrm>
                <a:off x="8280450" y="2677498"/>
                <a:ext cx="601296" cy="491672"/>
              </a:xfrm>
              <a:custGeom>
                <a:avLst/>
                <a:gdLst>
                  <a:gd name="connsiteX0" fmla="*/ 269175 w 601296"/>
                  <a:gd name="connsiteY0" fmla="*/ 492550 h 491672"/>
                  <a:gd name="connsiteX1" fmla="*/ 124929 w 601296"/>
                  <a:gd name="connsiteY1" fmla="*/ 486086 h 491672"/>
                  <a:gd name="connsiteX2" fmla="*/ 123406 w 601296"/>
                  <a:gd name="connsiteY2" fmla="*/ 484945 h 491672"/>
                  <a:gd name="connsiteX3" fmla="*/ 91056 w 601296"/>
                  <a:gd name="connsiteY3" fmla="*/ 411175 h 491672"/>
                  <a:gd name="connsiteX4" fmla="*/ 65175 w 601296"/>
                  <a:gd name="connsiteY4" fmla="*/ 224849 h 491672"/>
                  <a:gd name="connsiteX5" fmla="*/ 9608 w 601296"/>
                  <a:gd name="connsiteY5" fmla="*/ 222948 h 491672"/>
                  <a:gd name="connsiteX6" fmla="*/ 8085 w 601296"/>
                  <a:gd name="connsiteY6" fmla="*/ 221427 h 491672"/>
                  <a:gd name="connsiteX7" fmla="*/ 35108 w 601296"/>
                  <a:gd name="connsiteY7" fmla="*/ 52973 h 491672"/>
                  <a:gd name="connsiteX8" fmla="*/ 36630 w 601296"/>
                  <a:gd name="connsiteY8" fmla="*/ 51832 h 491672"/>
                  <a:gd name="connsiteX9" fmla="*/ 119981 w 601296"/>
                  <a:gd name="connsiteY9" fmla="*/ 33199 h 491672"/>
                  <a:gd name="connsiteX10" fmla="*/ 264227 w 601296"/>
                  <a:gd name="connsiteY10" fmla="*/ 2779 h 491672"/>
                  <a:gd name="connsiteX11" fmla="*/ 317130 w 601296"/>
                  <a:gd name="connsiteY11" fmla="*/ 877 h 491672"/>
                  <a:gd name="connsiteX12" fmla="*/ 411898 w 601296"/>
                  <a:gd name="connsiteY12" fmla="*/ 20651 h 491672"/>
                  <a:gd name="connsiteX13" fmla="*/ 498674 w 601296"/>
                  <a:gd name="connsiteY13" fmla="*/ 85675 h 491672"/>
                  <a:gd name="connsiteX14" fmla="*/ 596107 w 601296"/>
                  <a:gd name="connsiteY14" fmla="*/ 145755 h 491672"/>
                  <a:gd name="connsiteX15" fmla="*/ 597630 w 601296"/>
                  <a:gd name="connsiteY15" fmla="*/ 147276 h 491672"/>
                  <a:gd name="connsiteX16" fmla="*/ 564137 w 601296"/>
                  <a:gd name="connsiteY16" fmla="*/ 316491 h 491672"/>
                  <a:gd name="connsiteX17" fmla="*/ 562615 w 601296"/>
                  <a:gd name="connsiteY17" fmla="*/ 317251 h 491672"/>
                  <a:gd name="connsiteX18" fmla="*/ 467466 w 601296"/>
                  <a:gd name="connsiteY18" fmla="*/ 295577 h 491672"/>
                  <a:gd name="connsiteX19" fmla="*/ 447674 w 601296"/>
                  <a:gd name="connsiteY19" fmla="*/ 410795 h 491672"/>
                  <a:gd name="connsiteX20" fmla="*/ 449197 w 601296"/>
                  <a:gd name="connsiteY20" fmla="*/ 480002 h 491672"/>
                  <a:gd name="connsiteX21" fmla="*/ 447674 w 601296"/>
                  <a:gd name="connsiteY21" fmla="*/ 481903 h 491672"/>
                  <a:gd name="connsiteX22" fmla="*/ 269175 w 601296"/>
                  <a:gd name="connsiteY22" fmla="*/ 492550 h 491672"/>
                  <a:gd name="connsiteX23" fmla="*/ 269175 w 601296"/>
                  <a:gd name="connsiteY23" fmla="*/ 492550 h 491672"/>
                  <a:gd name="connsiteX24" fmla="*/ 126070 w 601296"/>
                  <a:gd name="connsiteY24" fmla="*/ 482283 h 491672"/>
                  <a:gd name="connsiteX25" fmla="*/ 268794 w 601296"/>
                  <a:gd name="connsiteY25" fmla="*/ 488747 h 491672"/>
                  <a:gd name="connsiteX26" fmla="*/ 444630 w 601296"/>
                  <a:gd name="connsiteY26" fmla="*/ 478861 h 491672"/>
                  <a:gd name="connsiteX27" fmla="*/ 443488 w 601296"/>
                  <a:gd name="connsiteY27" fmla="*/ 411175 h 491672"/>
                  <a:gd name="connsiteX28" fmla="*/ 464040 w 601296"/>
                  <a:gd name="connsiteY28" fmla="*/ 292915 h 491672"/>
                  <a:gd name="connsiteX29" fmla="*/ 465182 w 601296"/>
                  <a:gd name="connsiteY29" fmla="*/ 291774 h 491672"/>
                  <a:gd name="connsiteX30" fmla="*/ 466704 w 601296"/>
                  <a:gd name="connsiteY30" fmla="*/ 291774 h 491672"/>
                  <a:gd name="connsiteX31" fmla="*/ 561473 w 601296"/>
                  <a:gd name="connsiteY31" fmla="*/ 313829 h 491672"/>
                  <a:gd name="connsiteX32" fmla="*/ 593824 w 601296"/>
                  <a:gd name="connsiteY32" fmla="*/ 149938 h 491672"/>
                  <a:gd name="connsiteX33" fmla="*/ 495630 w 601296"/>
                  <a:gd name="connsiteY33" fmla="*/ 89097 h 491672"/>
                  <a:gd name="connsiteX34" fmla="*/ 409995 w 601296"/>
                  <a:gd name="connsiteY34" fmla="*/ 24834 h 491672"/>
                  <a:gd name="connsiteX35" fmla="*/ 316749 w 601296"/>
                  <a:gd name="connsiteY35" fmla="*/ 5440 h 491672"/>
                  <a:gd name="connsiteX36" fmla="*/ 264227 w 601296"/>
                  <a:gd name="connsiteY36" fmla="*/ 7342 h 491672"/>
                  <a:gd name="connsiteX37" fmla="*/ 121123 w 601296"/>
                  <a:gd name="connsiteY37" fmla="*/ 37762 h 491672"/>
                  <a:gd name="connsiteX38" fmla="*/ 37772 w 601296"/>
                  <a:gd name="connsiteY38" fmla="*/ 56395 h 491672"/>
                  <a:gd name="connsiteX39" fmla="*/ 11511 w 601296"/>
                  <a:gd name="connsiteY39" fmla="*/ 219906 h 491672"/>
                  <a:gd name="connsiteX40" fmla="*/ 66697 w 601296"/>
                  <a:gd name="connsiteY40" fmla="*/ 221046 h 491672"/>
                  <a:gd name="connsiteX41" fmla="*/ 68981 w 601296"/>
                  <a:gd name="connsiteY41" fmla="*/ 222187 h 491672"/>
                  <a:gd name="connsiteX42" fmla="*/ 68981 w 601296"/>
                  <a:gd name="connsiteY42" fmla="*/ 222948 h 491672"/>
                  <a:gd name="connsiteX43" fmla="*/ 94481 w 601296"/>
                  <a:gd name="connsiteY43" fmla="*/ 410414 h 491672"/>
                  <a:gd name="connsiteX44" fmla="*/ 126070 w 601296"/>
                  <a:gd name="connsiteY44" fmla="*/ 482283 h 491672"/>
                  <a:gd name="connsiteX45" fmla="*/ 126070 w 601296"/>
                  <a:gd name="connsiteY45" fmla="*/ 482283 h 491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01296" h="491672">
                    <a:moveTo>
                      <a:pt x="269175" y="492550"/>
                    </a:moveTo>
                    <a:cubicBezTo>
                      <a:pt x="218175" y="492550"/>
                      <a:pt x="168316" y="490268"/>
                      <a:pt x="124929" y="486086"/>
                    </a:cubicBezTo>
                    <a:cubicBezTo>
                      <a:pt x="124167" y="486086"/>
                      <a:pt x="123787" y="485705"/>
                      <a:pt x="123406" y="484945"/>
                    </a:cubicBezTo>
                    <a:cubicBezTo>
                      <a:pt x="110846" y="462890"/>
                      <a:pt x="100190" y="437793"/>
                      <a:pt x="91056" y="411175"/>
                    </a:cubicBezTo>
                    <a:cubicBezTo>
                      <a:pt x="70123" y="349193"/>
                      <a:pt x="60988" y="283409"/>
                      <a:pt x="65175" y="224849"/>
                    </a:cubicBezTo>
                    <a:cubicBezTo>
                      <a:pt x="52235" y="227891"/>
                      <a:pt x="32063" y="227130"/>
                      <a:pt x="9608" y="222948"/>
                    </a:cubicBezTo>
                    <a:cubicBezTo>
                      <a:pt x="8847" y="222948"/>
                      <a:pt x="8466" y="222187"/>
                      <a:pt x="8085" y="221427"/>
                    </a:cubicBezTo>
                    <a:cubicBezTo>
                      <a:pt x="-5616" y="169331"/>
                      <a:pt x="5802" y="98603"/>
                      <a:pt x="35108" y="52973"/>
                    </a:cubicBezTo>
                    <a:cubicBezTo>
                      <a:pt x="35489" y="52212"/>
                      <a:pt x="35869" y="52212"/>
                      <a:pt x="36630" y="51832"/>
                    </a:cubicBezTo>
                    <a:cubicBezTo>
                      <a:pt x="67458" y="51071"/>
                      <a:pt x="91817" y="42706"/>
                      <a:pt x="119981" y="33199"/>
                    </a:cubicBezTo>
                    <a:cubicBezTo>
                      <a:pt x="155757" y="21031"/>
                      <a:pt x="196481" y="7342"/>
                      <a:pt x="264227" y="2779"/>
                    </a:cubicBezTo>
                    <a:cubicBezTo>
                      <a:pt x="280973" y="1638"/>
                      <a:pt x="298481" y="877"/>
                      <a:pt x="317130" y="877"/>
                    </a:cubicBezTo>
                    <a:cubicBezTo>
                      <a:pt x="352525" y="877"/>
                      <a:pt x="383354" y="7342"/>
                      <a:pt x="411898" y="20651"/>
                    </a:cubicBezTo>
                    <a:cubicBezTo>
                      <a:pt x="448055" y="37382"/>
                      <a:pt x="473555" y="61718"/>
                      <a:pt x="498674" y="85675"/>
                    </a:cubicBezTo>
                    <a:cubicBezTo>
                      <a:pt x="528361" y="113814"/>
                      <a:pt x="556144" y="140432"/>
                      <a:pt x="596107" y="145755"/>
                    </a:cubicBezTo>
                    <a:cubicBezTo>
                      <a:pt x="596869" y="145755"/>
                      <a:pt x="597630" y="146516"/>
                      <a:pt x="597630" y="147276"/>
                    </a:cubicBezTo>
                    <a:cubicBezTo>
                      <a:pt x="612473" y="212681"/>
                      <a:pt x="599152" y="279226"/>
                      <a:pt x="564137" y="316491"/>
                    </a:cubicBezTo>
                    <a:cubicBezTo>
                      <a:pt x="563756" y="316871"/>
                      <a:pt x="563376" y="317251"/>
                      <a:pt x="562615" y="317251"/>
                    </a:cubicBezTo>
                    <a:cubicBezTo>
                      <a:pt x="524555" y="314590"/>
                      <a:pt x="492585" y="307365"/>
                      <a:pt x="467466" y="295577"/>
                    </a:cubicBezTo>
                    <a:cubicBezTo>
                      <a:pt x="459854" y="321434"/>
                      <a:pt x="450339" y="361742"/>
                      <a:pt x="447674" y="410795"/>
                    </a:cubicBezTo>
                    <a:cubicBezTo>
                      <a:pt x="446533" y="433990"/>
                      <a:pt x="446913" y="457186"/>
                      <a:pt x="449197" y="480002"/>
                    </a:cubicBezTo>
                    <a:cubicBezTo>
                      <a:pt x="449197" y="481142"/>
                      <a:pt x="448436" y="481903"/>
                      <a:pt x="447674" y="481903"/>
                    </a:cubicBezTo>
                    <a:cubicBezTo>
                      <a:pt x="397436" y="488747"/>
                      <a:pt x="333876" y="492550"/>
                      <a:pt x="269175" y="492550"/>
                    </a:cubicBezTo>
                    <a:lnTo>
                      <a:pt x="269175" y="492550"/>
                    </a:lnTo>
                    <a:close/>
                    <a:moveTo>
                      <a:pt x="126070" y="482283"/>
                    </a:moveTo>
                    <a:cubicBezTo>
                      <a:pt x="169078" y="486466"/>
                      <a:pt x="218556" y="488747"/>
                      <a:pt x="268794" y="488747"/>
                    </a:cubicBezTo>
                    <a:cubicBezTo>
                      <a:pt x="332734" y="488747"/>
                      <a:pt x="395152" y="485325"/>
                      <a:pt x="444630" y="478861"/>
                    </a:cubicBezTo>
                    <a:cubicBezTo>
                      <a:pt x="442727" y="456426"/>
                      <a:pt x="442346" y="433610"/>
                      <a:pt x="443488" y="411175"/>
                    </a:cubicBezTo>
                    <a:cubicBezTo>
                      <a:pt x="446152" y="360220"/>
                      <a:pt x="456048" y="318772"/>
                      <a:pt x="464040" y="292915"/>
                    </a:cubicBezTo>
                    <a:cubicBezTo>
                      <a:pt x="464040" y="292535"/>
                      <a:pt x="464421" y="291774"/>
                      <a:pt x="465182" y="291774"/>
                    </a:cubicBezTo>
                    <a:cubicBezTo>
                      <a:pt x="465563" y="291394"/>
                      <a:pt x="466324" y="291394"/>
                      <a:pt x="466704" y="291774"/>
                    </a:cubicBezTo>
                    <a:cubicBezTo>
                      <a:pt x="491443" y="303942"/>
                      <a:pt x="523413" y="311167"/>
                      <a:pt x="561473" y="313829"/>
                    </a:cubicBezTo>
                    <a:cubicBezTo>
                      <a:pt x="594966" y="277324"/>
                      <a:pt x="607906" y="213441"/>
                      <a:pt x="593824" y="149938"/>
                    </a:cubicBezTo>
                    <a:cubicBezTo>
                      <a:pt x="553100" y="144234"/>
                      <a:pt x="525316" y="117236"/>
                      <a:pt x="495630" y="89097"/>
                    </a:cubicBezTo>
                    <a:cubicBezTo>
                      <a:pt x="470891" y="65521"/>
                      <a:pt x="445391" y="41185"/>
                      <a:pt x="409995" y="24834"/>
                    </a:cubicBezTo>
                    <a:cubicBezTo>
                      <a:pt x="382212" y="11905"/>
                      <a:pt x="351384" y="5440"/>
                      <a:pt x="316749" y="5440"/>
                    </a:cubicBezTo>
                    <a:cubicBezTo>
                      <a:pt x="298481" y="5440"/>
                      <a:pt x="280592" y="6201"/>
                      <a:pt x="264227" y="7342"/>
                    </a:cubicBezTo>
                    <a:cubicBezTo>
                      <a:pt x="197242" y="12285"/>
                      <a:pt x="156518" y="25594"/>
                      <a:pt x="121123" y="37762"/>
                    </a:cubicBezTo>
                    <a:cubicBezTo>
                      <a:pt x="92959" y="47269"/>
                      <a:pt x="68600" y="55254"/>
                      <a:pt x="37772" y="56395"/>
                    </a:cubicBezTo>
                    <a:cubicBezTo>
                      <a:pt x="9608" y="100885"/>
                      <a:pt x="-1429" y="169331"/>
                      <a:pt x="11511" y="219906"/>
                    </a:cubicBezTo>
                    <a:cubicBezTo>
                      <a:pt x="34727" y="224088"/>
                      <a:pt x="54518" y="224849"/>
                      <a:pt x="66697" y="221046"/>
                    </a:cubicBezTo>
                    <a:cubicBezTo>
                      <a:pt x="67839" y="220666"/>
                      <a:pt x="68600" y="221427"/>
                      <a:pt x="68981" y="222187"/>
                    </a:cubicBezTo>
                    <a:cubicBezTo>
                      <a:pt x="68981" y="222567"/>
                      <a:pt x="68981" y="222567"/>
                      <a:pt x="68981" y="222948"/>
                    </a:cubicBezTo>
                    <a:cubicBezTo>
                      <a:pt x="64033" y="281507"/>
                      <a:pt x="73167" y="348052"/>
                      <a:pt x="94481" y="410414"/>
                    </a:cubicBezTo>
                    <a:cubicBezTo>
                      <a:pt x="103615" y="436272"/>
                      <a:pt x="114272" y="460608"/>
                      <a:pt x="126070" y="482283"/>
                    </a:cubicBezTo>
                    <a:lnTo>
                      <a:pt x="126070" y="482283"/>
                    </a:lnTo>
                    <a:close/>
                  </a:path>
                </a:pathLst>
              </a:custGeom>
              <a:solidFill>
                <a:srgbClr val="000000"/>
              </a:solidFill>
              <a:ln w="3803" cap="flat">
                <a:noFill/>
                <a:prstDash val="solid"/>
                <a:miter/>
              </a:ln>
            </p:spPr>
            <p:txBody>
              <a:bodyPr rtlCol="0" anchor="ctr"/>
              <a:lstStyle/>
              <a:p>
                <a:endParaRPr lang="fr-FR"/>
              </a:p>
            </p:txBody>
          </p:sp>
          <p:sp>
            <p:nvSpPr>
              <p:cNvPr id="2014" name="Forme libre 2013">
                <a:extLst>
                  <a:ext uri="{FF2B5EF4-FFF2-40B4-BE49-F238E27FC236}">
                    <a16:creationId xmlns:a16="http://schemas.microsoft.com/office/drawing/2014/main" id="{31727168-4EBB-2BD0-DE9F-DA1CC1903F27}"/>
                  </a:ext>
                </a:extLst>
              </p:cNvPr>
              <p:cNvSpPr/>
              <p:nvPr/>
            </p:nvSpPr>
            <p:spPr>
              <a:xfrm>
                <a:off x="8300230" y="2806884"/>
                <a:ext cx="58839" cy="95061"/>
              </a:xfrm>
              <a:custGeom>
                <a:avLst/>
                <a:gdLst>
                  <a:gd name="connsiteX0" fmla="*/ 47612 w 58839"/>
                  <a:gd name="connsiteY0" fmla="*/ 93164 h 95061"/>
                  <a:gd name="connsiteX1" fmla="*/ 59792 w 58839"/>
                  <a:gd name="connsiteY1" fmla="*/ 20154 h 95061"/>
                  <a:gd name="connsiteX2" fmla="*/ 44568 w 58839"/>
                  <a:gd name="connsiteY2" fmla="*/ 20154 h 95061"/>
                  <a:gd name="connsiteX3" fmla="*/ 31627 w 58839"/>
                  <a:gd name="connsiteY3" fmla="*/ 63884 h 95061"/>
                  <a:gd name="connsiteX4" fmla="*/ 2322 w 58839"/>
                  <a:gd name="connsiteY4" fmla="*/ 93544 h 95061"/>
                  <a:gd name="connsiteX5" fmla="*/ 47612 w 58839"/>
                  <a:gd name="connsiteY5" fmla="*/ 93164 h 95061"/>
                  <a:gd name="connsiteX6" fmla="*/ 47612 w 58839"/>
                  <a:gd name="connsiteY6" fmla="*/ 93164 h 9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39" h="95061">
                    <a:moveTo>
                      <a:pt x="47612" y="93164"/>
                    </a:moveTo>
                    <a:cubicBezTo>
                      <a:pt x="51418" y="50955"/>
                      <a:pt x="59792" y="20154"/>
                      <a:pt x="59792" y="20154"/>
                    </a:cubicBezTo>
                    <a:cubicBezTo>
                      <a:pt x="65501" y="-3041"/>
                      <a:pt x="51038" y="-7985"/>
                      <a:pt x="44568" y="20154"/>
                    </a:cubicBezTo>
                    <a:cubicBezTo>
                      <a:pt x="38097" y="48293"/>
                      <a:pt x="47612" y="61983"/>
                      <a:pt x="31627" y="63884"/>
                    </a:cubicBezTo>
                    <a:cubicBezTo>
                      <a:pt x="15643" y="65785"/>
                      <a:pt x="1180" y="78714"/>
                      <a:pt x="2322" y="93544"/>
                    </a:cubicBezTo>
                    <a:cubicBezTo>
                      <a:pt x="21732" y="96586"/>
                      <a:pt x="38859" y="96966"/>
                      <a:pt x="47612" y="93164"/>
                    </a:cubicBezTo>
                    <a:lnTo>
                      <a:pt x="47612" y="93164"/>
                    </a:lnTo>
                    <a:close/>
                  </a:path>
                </a:pathLst>
              </a:custGeom>
              <a:solidFill>
                <a:srgbClr val="000000"/>
              </a:solidFill>
              <a:ln w="3803" cap="flat">
                <a:noFill/>
                <a:prstDash val="solid"/>
                <a:miter/>
              </a:ln>
            </p:spPr>
            <p:txBody>
              <a:bodyPr rtlCol="0" anchor="ctr"/>
              <a:lstStyle/>
              <a:p>
                <a:endParaRPr lang="fr-FR"/>
              </a:p>
            </p:txBody>
          </p:sp>
          <p:sp>
            <p:nvSpPr>
              <p:cNvPr id="2015" name="Forme libre 2014">
                <a:extLst>
                  <a:ext uri="{FF2B5EF4-FFF2-40B4-BE49-F238E27FC236}">
                    <a16:creationId xmlns:a16="http://schemas.microsoft.com/office/drawing/2014/main" id="{E55DF929-164D-33DD-DEF6-8CBA4D933B73}"/>
                  </a:ext>
                </a:extLst>
              </p:cNvPr>
              <p:cNvSpPr/>
              <p:nvPr/>
            </p:nvSpPr>
            <p:spPr>
              <a:xfrm>
                <a:off x="8297953" y="2804959"/>
                <a:ext cx="446115" cy="259261"/>
              </a:xfrm>
              <a:custGeom>
                <a:avLst/>
                <a:gdLst>
                  <a:gd name="connsiteX0" fmla="*/ 30529 w 446115"/>
                  <a:gd name="connsiteY0" fmla="*/ 99673 h 259261"/>
                  <a:gd name="connsiteX1" fmla="*/ 3887 w 446115"/>
                  <a:gd name="connsiteY1" fmla="*/ 97772 h 259261"/>
                  <a:gd name="connsiteX2" fmla="*/ 2365 w 446115"/>
                  <a:gd name="connsiteY2" fmla="*/ 95870 h 259261"/>
                  <a:gd name="connsiteX3" fmla="*/ 33574 w 446115"/>
                  <a:gd name="connsiteY3" fmla="*/ 63929 h 259261"/>
                  <a:gd name="connsiteX4" fmla="*/ 41947 w 446115"/>
                  <a:gd name="connsiteY4" fmla="*/ 47958 h 259261"/>
                  <a:gd name="connsiteX5" fmla="*/ 44612 w 446115"/>
                  <a:gd name="connsiteY5" fmla="*/ 21720 h 259261"/>
                  <a:gd name="connsiteX6" fmla="*/ 56410 w 446115"/>
                  <a:gd name="connsiteY6" fmla="*/ 1186 h 259261"/>
                  <a:gd name="connsiteX7" fmla="*/ 61738 w 446115"/>
                  <a:gd name="connsiteY7" fmla="*/ 2327 h 259261"/>
                  <a:gd name="connsiteX8" fmla="*/ 63641 w 446115"/>
                  <a:gd name="connsiteY8" fmla="*/ 22481 h 259261"/>
                  <a:gd name="connsiteX9" fmla="*/ 51462 w 446115"/>
                  <a:gd name="connsiteY9" fmla="*/ 95110 h 259261"/>
                  <a:gd name="connsiteX10" fmla="*/ 50320 w 446115"/>
                  <a:gd name="connsiteY10" fmla="*/ 96631 h 259261"/>
                  <a:gd name="connsiteX11" fmla="*/ 30529 w 446115"/>
                  <a:gd name="connsiteY11" fmla="*/ 99673 h 259261"/>
                  <a:gd name="connsiteX12" fmla="*/ 30529 w 446115"/>
                  <a:gd name="connsiteY12" fmla="*/ 99673 h 259261"/>
                  <a:gd name="connsiteX13" fmla="*/ 6171 w 446115"/>
                  <a:gd name="connsiteY13" fmla="*/ 93969 h 259261"/>
                  <a:gd name="connsiteX14" fmla="*/ 48037 w 446115"/>
                  <a:gd name="connsiteY14" fmla="*/ 93589 h 259261"/>
                  <a:gd name="connsiteX15" fmla="*/ 60216 w 446115"/>
                  <a:gd name="connsiteY15" fmla="*/ 21720 h 259261"/>
                  <a:gd name="connsiteX16" fmla="*/ 59454 w 446115"/>
                  <a:gd name="connsiteY16" fmla="*/ 5369 h 259261"/>
                  <a:gd name="connsiteX17" fmla="*/ 57932 w 446115"/>
                  <a:gd name="connsiteY17" fmla="*/ 4989 h 259261"/>
                  <a:gd name="connsiteX18" fmla="*/ 48798 w 446115"/>
                  <a:gd name="connsiteY18" fmla="*/ 22861 h 259261"/>
                  <a:gd name="connsiteX19" fmla="*/ 46134 w 446115"/>
                  <a:gd name="connsiteY19" fmla="*/ 48338 h 259261"/>
                  <a:gd name="connsiteX20" fmla="*/ 34335 w 446115"/>
                  <a:gd name="connsiteY20" fmla="*/ 68112 h 259261"/>
                  <a:gd name="connsiteX21" fmla="*/ 6171 w 446115"/>
                  <a:gd name="connsiteY21" fmla="*/ 93969 h 259261"/>
                  <a:gd name="connsiteX22" fmla="*/ 6171 w 446115"/>
                  <a:gd name="connsiteY22" fmla="*/ 93969 h 259261"/>
                  <a:gd name="connsiteX23" fmla="*/ 448424 w 446115"/>
                  <a:gd name="connsiteY23" fmla="*/ 165458 h 259261"/>
                  <a:gd name="connsiteX24" fmla="*/ 411126 w 446115"/>
                  <a:gd name="connsiteY24" fmla="*/ 145304 h 259261"/>
                  <a:gd name="connsiteX25" fmla="*/ 385626 w 446115"/>
                  <a:gd name="connsiteY25" fmla="*/ 156712 h 259261"/>
                  <a:gd name="connsiteX26" fmla="*/ 398947 w 446115"/>
                  <a:gd name="connsiteY26" fmla="*/ 206145 h 259261"/>
                  <a:gd name="connsiteX27" fmla="*/ 429395 w 446115"/>
                  <a:gd name="connsiteY27" fmla="*/ 260142 h 259261"/>
                  <a:gd name="connsiteX28" fmla="*/ 448424 w 446115"/>
                  <a:gd name="connsiteY28" fmla="*/ 165458 h 259261"/>
                  <a:gd name="connsiteX29" fmla="*/ 448424 w 446115"/>
                  <a:gd name="connsiteY29" fmla="*/ 165458 h 25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6115" h="259261">
                    <a:moveTo>
                      <a:pt x="30529" y="99673"/>
                    </a:moveTo>
                    <a:cubicBezTo>
                      <a:pt x="23298" y="99673"/>
                      <a:pt x="14164" y="98913"/>
                      <a:pt x="3887" y="97772"/>
                    </a:cubicBezTo>
                    <a:cubicBezTo>
                      <a:pt x="3126" y="97772"/>
                      <a:pt x="2365" y="97011"/>
                      <a:pt x="2365" y="95870"/>
                    </a:cubicBezTo>
                    <a:cubicBezTo>
                      <a:pt x="1223" y="78759"/>
                      <a:pt x="17589" y="65830"/>
                      <a:pt x="33574" y="63929"/>
                    </a:cubicBezTo>
                    <a:cubicBezTo>
                      <a:pt x="41567" y="62788"/>
                      <a:pt x="41947" y="59746"/>
                      <a:pt x="41947" y="47958"/>
                    </a:cubicBezTo>
                    <a:cubicBezTo>
                      <a:pt x="41947" y="41494"/>
                      <a:pt x="42328" y="32368"/>
                      <a:pt x="44612" y="21720"/>
                    </a:cubicBezTo>
                    <a:cubicBezTo>
                      <a:pt x="47276" y="10313"/>
                      <a:pt x="51462" y="2707"/>
                      <a:pt x="56410" y="1186"/>
                    </a:cubicBezTo>
                    <a:cubicBezTo>
                      <a:pt x="58313" y="426"/>
                      <a:pt x="60216" y="1186"/>
                      <a:pt x="61738" y="2327"/>
                    </a:cubicBezTo>
                    <a:cubicBezTo>
                      <a:pt x="65163" y="5749"/>
                      <a:pt x="65925" y="12974"/>
                      <a:pt x="63641" y="22481"/>
                    </a:cubicBezTo>
                    <a:cubicBezTo>
                      <a:pt x="63641" y="22861"/>
                      <a:pt x="55268" y="53662"/>
                      <a:pt x="51462" y="95110"/>
                    </a:cubicBezTo>
                    <a:cubicBezTo>
                      <a:pt x="51462" y="95870"/>
                      <a:pt x="51081" y="96251"/>
                      <a:pt x="50320" y="96631"/>
                    </a:cubicBezTo>
                    <a:cubicBezTo>
                      <a:pt x="46134" y="98913"/>
                      <a:pt x="39283" y="99673"/>
                      <a:pt x="30529" y="99673"/>
                    </a:cubicBezTo>
                    <a:lnTo>
                      <a:pt x="30529" y="99673"/>
                    </a:lnTo>
                    <a:close/>
                    <a:moveTo>
                      <a:pt x="6171" y="93969"/>
                    </a:moveTo>
                    <a:cubicBezTo>
                      <a:pt x="25962" y="96631"/>
                      <a:pt x="40425" y="96251"/>
                      <a:pt x="48037" y="93589"/>
                    </a:cubicBezTo>
                    <a:cubicBezTo>
                      <a:pt x="51843" y="52521"/>
                      <a:pt x="60216" y="21720"/>
                      <a:pt x="60216" y="21720"/>
                    </a:cubicBezTo>
                    <a:cubicBezTo>
                      <a:pt x="62499" y="12974"/>
                      <a:pt x="61357" y="7271"/>
                      <a:pt x="59454" y="5369"/>
                    </a:cubicBezTo>
                    <a:cubicBezTo>
                      <a:pt x="59074" y="4989"/>
                      <a:pt x="58313" y="4609"/>
                      <a:pt x="57932" y="4989"/>
                    </a:cubicBezTo>
                    <a:cubicBezTo>
                      <a:pt x="55268" y="5749"/>
                      <a:pt x="51462" y="10693"/>
                      <a:pt x="48798" y="22861"/>
                    </a:cubicBezTo>
                    <a:cubicBezTo>
                      <a:pt x="46515" y="33508"/>
                      <a:pt x="46134" y="41874"/>
                      <a:pt x="46134" y="48338"/>
                    </a:cubicBezTo>
                    <a:cubicBezTo>
                      <a:pt x="45753" y="59366"/>
                      <a:pt x="45753" y="66591"/>
                      <a:pt x="34335" y="68112"/>
                    </a:cubicBezTo>
                    <a:cubicBezTo>
                      <a:pt x="20253" y="69633"/>
                      <a:pt x="6171" y="80280"/>
                      <a:pt x="6171" y="93969"/>
                    </a:cubicBezTo>
                    <a:lnTo>
                      <a:pt x="6171" y="93969"/>
                    </a:lnTo>
                    <a:close/>
                    <a:moveTo>
                      <a:pt x="448424" y="165458"/>
                    </a:moveTo>
                    <a:cubicBezTo>
                      <a:pt x="424066" y="154050"/>
                      <a:pt x="411126" y="145304"/>
                      <a:pt x="411126" y="145304"/>
                    </a:cubicBezTo>
                    <a:cubicBezTo>
                      <a:pt x="389812" y="130854"/>
                      <a:pt x="373828" y="137699"/>
                      <a:pt x="385626" y="156712"/>
                    </a:cubicBezTo>
                    <a:cubicBezTo>
                      <a:pt x="397424" y="175725"/>
                      <a:pt x="404275" y="191695"/>
                      <a:pt x="398947" y="206145"/>
                    </a:cubicBezTo>
                    <a:cubicBezTo>
                      <a:pt x="389432" y="231622"/>
                      <a:pt x="399327" y="255579"/>
                      <a:pt x="429395" y="260142"/>
                    </a:cubicBezTo>
                    <a:cubicBezTo>
                      <a:pt x="433581" y="230482"/>
                      <a:pt x="441573" y="187132"/>
                      <a:pt x="448424" y="165458"/>
                    </a:cubicBezTo>
                    <a:lnTo>
                      <a:pt x="448424" y="165458"/>
                    </a:lnTo>
                    <a:close/>
                  </a:path>
                </a:pathLst>
              </a:custGeom>
              <a:solidFill>
                <a:srgbClr val="000000"/>
              </a:solidFill>
              <a:ln w="3803" cap="flat">
                <a:noFill/>
                <a:prstDash val="solid"/>
                <a:miter/>
              </a:ln>
            </p:spPr>
            <p:txBody>
              <a:bodyPr rtlCol="0" anchor="ctr"/>
              <a:lstStyle/>
              <a:p>
                <a:endParaRPr lang="fr-FR"/>
              </a:p>
            </p:txBody>
          </p:sp>
          <p:sp>
            <p:nvSpPr>
              <p:cNvPr id="2016" name="Forme libre 2015">
                <a:extLst>
                  <a:ext uri="{FF2B5EF4-FFF2-40B4-BE49-F238E27FC236}">
                    <a16:creationId xmlns:a16="http://schemas.microsoft.com/office/drawing/2014/main" id="{9F7FCC26-3DD5-289C-9450-1600CA63C1C8}"/>
                  </a:ext>
                </a:extLst>
              </p:cNvPr>
              <p:cNvSpPr/>
              <p:nvPr/>
            </p:nvSpPr>
            <p:spPr>
              <a:xfrm>
                <a:off x="8675383" y="2940054"/>
                <a:ext cx="70588" cy="126067"/>
              </a:xfrm>
              <a:custGeom>
                <a:avLst/>
                <a:gdLst>
                  <a:gd name="connsiteX0" fmla="*/ 52395 w 70588"/>
                  <a:gd name="connsiteY0" fmla="*/ 126965 h 126067"/>
                  <a:gd name="connsiteX1" fmla="*/ 52395 w 70588"/>
                  <a:gd name="connsiteY1" fmla="*/ 126965 h 126067"/>
                  <a:gd name="connsiteX2" fmla="*/ 21567 w 70588"/>
                  <a:gd name="connsiteY2" fmla="*/ 108713 h 126067"/>
                  <a:gd name="connsiteX3" fmla="*/ 20044 w 70588"/>
                  <a:gd name="connsiteY3" fmla="*/ 70687 h 126067"/>
                  <a:gd name="connsiteX4" fmla="*/ 6723 w 70588"/>
                  <a:gd name="connsiteY4" fmla="*/ 23155 h 126067"/>
                  <a:gd name="connsiteX5" fmla="*/ 5201 w 70588"/>
                  <a:gd name="connsiteY5" fmla="*/ 3762 h 126067"/>
                  <a:gd name="connsiteX6" fmla="*/ 34888 w 70588"/>
                  <a:gd name="connsiteY6" fmla="*/ 9086 h 126067"/>
                  <a:gd name="connsiteX7" fmla="*/ 71805 w 70588"/>
                  <a:gd name="connsiteY7" fmla="*/ 29239 h 126067"/>
                  <a:gd name="connsiteX8" fmla="*/ 72947 w 70588"/>
                  <a:gd name="connsiteY8" fmla="*/ 31521 h 126067"/>
                  <a:gd name="connsiteX9" fmla="*/ 54298 w 70588"/>
                  <a:gd name="connsiteY9" fmla="*/ 125825 h 126067"/>
                  <a:gd name="connsiteX10" fmla="*/ 52395 w 70588"/>
                  <a:gd name="connsiteY10" fmla="*/ 126965 h 126067"/>
                  <a:gd name="connsiteX11" fmla="*/ 52395 w 70588"/>
                  <a:gd name="connsiteY11" fmla="*/ 126965 h 126067"/>
                  <a:gd name="connsiteX12" fmla="*/ 13574 w 70588"/>
                  <a:gd name="connsiteY12" fmla="*/ 4523 h 126067"/>
                  <a:gd name="connsiteX13" fmla="*/ 7865 w 70588"/>
                  <a:gd name="connsiteY13" fmla="*/ 6424 h 126067"/>
                  <a:gd name="connsiteX14" fmla="*/ 10149 w 70588"/>
                  <a:gd name="connsiteY14" fmla="*/ 20874 h 126067"/>
                  <a:gd name="connsiteX15" fmla="*/ 23850 w 70588"/>
                  <a:gd name="connsiteY15" fmla="*/ 71828 h 126067"/>
                  <a:gd name="connsiteX16" fmla="*/ 24992 w 70588"/>
                  <a:gd name="connsiteY16" fmla="*/ 106812 h 126067"/>
                  <a:gd name="connsiteX17" fmla="*/ 50872 w 70588"/>
                  <a:gd name="connsiteY17" fmla="*/ 123163 h 126067"/>
                  <a:gd name="connsiteX18" fmla="*/ 68761 w 70588"/>
                  <a:gd name="connsiteY18" fmla="*/ 31901 h 126067"/>
                  <a:gd name="connsiteX19" fmla="*/ 32985 w 70588"/>
                  <a:gd name="connsiteY19" fmla="*/ 12128 h 126067"/>
                  <a:gd name="connsiteX20" fmla="*/ 13574 w 70588"/>
                  <a:gd name="connsiteY20" fmla="*/ 4523 h 126067"/>
                  <a:gd name="connsiteX21" fmla="*/ 13574 w 70588"/>
                  <a:gd name="connsiteY21" fmla="*/ 4523 h 126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588" h="126067">
                    <a:moveTo>
                      <a:pt x="52395" y="126965"/>
                    </a:moveTo>
                    <a:cubicBezTo>
                      <a:pt x="52395" y="126965"/>
                      <a:pt x="52014" y="126965"/>
                      <a:pt x="52395" y="126965"/>
                    </a:cubicBezTo>
                    <a:cubicBezTo>
                      <a:pt x="37932" y="124684"/>
                      <a:pt x="27656" y="118600"/>
                      <a:pt x="21567" y="108713"/>
                    </a:cubicBezTo>
                    <a:cubicBezTo>
                      <a:pt x="15477" y="98446"/>
                      <a:pt x="14716" y="84757"/>
                      <a:pt x="20044" y="70687"/>
                    </a:cubicBezTo>
                    <a:cubicBezTo>
                      <a:pt x="24611" y="58899"/>
                      <a:pt x="20425" y="44830"/>
                      <a:pt x="6723" y="23155"/>
                    </a:cubicBezTo>
                    <a:cubicBezTo>
                      <a:pt x="1395" y="14789"/>
                      <a:pt x="1014" y="7945"/>
                      <a:pt x="5201" y="3762"/>
                    </a:cubicBezTo>
                    <a:cubicBezTo>
                      <a:pt x="10529" y="-1562"/>
                      <a:pt x="22708" y="720"/>
                      <a:pt x="34888" y="9086"/>
                    </a:cubicBezTo>
                    <a:cubicBezTo>
                      <a:pt x="34888" y="9086"/>
                      <a:pt x="47828" y="18212"/>
                      <a:pt x="71805" y="29239"/>
                    </a:cubicBezTo>
                    <a:cubicBezTo>
                      <a:pt x="72567" y="29620"/>
                      <a:pt x="72947" y="30760"/>
                      <a:pt x="72947" y="31521"/>
                    </a:cubicBezTo>
                    <a:cubicBezTo>
                      <a:pt x="66096" y="53576"/>
                      <a:pt x="58104" y="96545"/>
                      <a:pt x="54298" y="125825"/>
                    </a:cubicBezTo>
                    <a:cubicBezTo>
                      <a:pt x="54298" y="126205"/>
                      <a:pt x="53156" y="126965"/>
                      <a:pt x="52395" y="126965"/>
                    </a:cubicBezTo>
                    <a:lnTo>
                      <a:pt x="52395" y="126965"/>
                    </a:lnTo>
                    <a:close/>
                    <a:moveTo>
                      <a:pt x="13574" y="4523"/>
                    </a:moveTo>
                    <a:cubicBezTo>
                      <a:pt x="10910" y="4523"/>
                      <a:pt x="9007" y="5283"/>
                      <a:pt x="7865" y="6424"/>
                    </a:cubicBezTo>
                    <a:cubicBezTo>
                      <a:pt x="5201" y="9086"/>
                      <a:pt x="5962" y="14409"/>
                      <a:pt x="10149" y="20874"/>
                    </a:cubicBezTo>
                    <a:cubicBezTo>
                      <a:pt x="20425" y="36844"/>
                      <a:pt x="29940" y="55477"/>
                      <a:pt x="23850" y="71828"/>
                    </a:cubicBezTo>
                    <a:cubicBezTo>
                      <a:pt x="18902" y="84757"/>
                      <a:pt x="19283" y="97305"/>
                      <a:pt x="24992" y="106812"/>
                    </a:cubicBezTo>
                    <a:cubicBezTo>
                      <a:pt x="29940" y="115177"/>
                      <a:pt x="39074" y="120881"/>
                      <a:pt x="50872" y="123163"/>
                    </a:cubicBezTo>
                    <a:cubicBezTo>
                      <a:pt x="54678" y="94644"/>
                      <a:pt x="62290" y="53956"/>
                      <a:pt x="68761" y="31901"/>
                    </a:cubicBezTo>
                    <a:cubicBezTo>
                      <a:pt x="45544" y="20874"/>
                      <a:pt x="33365" y="12508"/>
                      <a:pt x="32985" y="12128"/>
                    </a:cubicBezTo>
                    <a:cubicBezTo>
                      <a:pt x="24992" y="6804"/>
                      <a:pt x="18522" y="4523"/>
                      <a:pt x="13574" y="4523"/>
                    </a:cubicBezTo>
                    <a:lnTo>
                      <a:pt x="13574" y="4523"/>
                    </a:lnTo>
                    <a:close/>
                  </a:path>
                </a:pathLst>
              </a:custGeom>
              <a:solidFill>
                <a:srgbClr val="000000"/>
              </a:solidFill>
              <a:ln w="3803" cap="flat">
                <a:noFill/>
                <a:prstDash val="solid"/>
                <a:miter/>
              </a:ln>
            </p:spPr>
            <p:txBody>
              <a:bodyPr rtlCol="0" anchor="ctr"/>
              <a:lstStyle/>
              <a:p>
                <a:endParaRPr lang="fr-FR"/>
              </a:p>
            </p:txBody>
          </p:sp>
          <p:sp>
            <p:nvSpPr>
              <p:cNvPr id="2017" name="Forme libre 2016">
                <a:extLst>
                  <a:ext uri="{FF2B5EF4-FFF2-40B4-BE49-F238E27FC236}">
                    <a16:creationId xmlns:a16="http://schemas.microsoft.com/office/drawing/2014/main" id="{4AA108EE-6F84-A86F-76DC-FE57748F6DF8}"/>
                  </a:ext>
                </a:extLst>
              </p:cNvPr>
              <p:cNvSpPr/>
              <p:nvPr/>
            </p:nvSpPr>
            <p:spPr>
              <a:xfrm>
                <a:off x="8208306" y="2408157"/>
                <a:ext cx="19292" cy="51311"/>
              </a:xfrm>
              <a:custGeom>
                <a:avLst/>
                <a:gdLst>
                  <a:gd name="connsiteX0" fmla="*/ 21522 w 19292"/>
                  <a:gd name="connsiteY0" fmla="*/ 5051 h 51311"/>
                  <a:gd name="connsiteX1" fmla="*/ 3253 w 19292"/>
                  <a:gd name="connsiteY1" fmla="*/ 10755 h 51311"/>
                  <a:gd name="connsiteX2" fmla="*/ 9723 w 19292"/>
                  <a:gd name="connsiteY2" fmla="*/ 46499 h 51311"/>
                  <a:gd name="connsiteX3" fmla="*/ 18858 w 19292"/>
                  <a:gd name="connsiteY3" fmla="*/ 42696 h 51311"/>
                  <a:gd name="connsiteX4" fmla="*/ 21522 w 19292"/>
                  <a:gd name="connsiteY4" fmla="*/ 5051 h 51311"/>
                  <a:gd name="connsiteX5" fmla="*/ 21522 w 19292"/>
                  <a:gd name="connsiteY5" fmla="*/ 5051 h 5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292" h="51311">
                    <a:moveTo>
                      <a:pt x="21522" y="5051"/>
                    </a:moveTo>
                    <a:cubicBezTo>
                      <a:pt x="16955" y="-1414"/>
                      <a:pt x="5917" y="-1414"/>
                      <a:pt x="3253" y="10755"/>
                    </a:cubicBezTo>
                    <a:cubicBezTo>
                      <a:pt x="589" y="22923"/>
                      <a:pt x="3253" y="35471"/>
                      <a:pt x="9723" y="46499"/>
                    </a:cubicBezTo>
                    <a:cubicBezTo>
                      <a:pt x="15432" y="56385"/>
                      <a:pt x="21903" y="51822"/>
                      <a:pt x="18858" y="42696"/>
                    </a:cubicBezTo>
                    <a:cubicBezTo>
                      <a:pt x="14291" y="27866"/>
                      <a:pt x="21522" y="5051"/>
                      <a:pt x="21522" y="5051"/>
                    </a:cubicBezTo>
                    <a:lnTo>
                      <a:pt x="21522" y="5051"/>
                    </a:lnTo>
                    <a:close/>
                  </a:path>
                </a:pathLst>
              </a:custGeom>
              <a:solidFill>
                <a:srgbClr val="FFFFFF"/>
              </a:solidFill>
              <a:ln w="3803" cap="flat">
                <a:noFill/>
                <a:prstDash val="solid"/>
                <a:miter/>
              </a:ln>
            </p:spPr>
            <p:txBody>
              <a:bodyPr rtlCol="0" anchor="ctr"/>
              <a:lstStyle/>
              <a:p>
                <a:endParaRPr lang="fr-FR"/>
              </a:p>
            </p:txBody>
          </p:sp>
          <p:sp>
            <p:nvSpPr>
              <p:cNvPr id="2018" name="Forme libre 2017">
                <a:extLst>
                  <a:ext uri="{FF2B5EF4-FFF2-40B4-BE49-F238E27FC236}">
                    <a16:creationId xmlns:a16="http://schemas.microsoft.com/office/drawing/2014/main" id="{5AC4C0B0-5A48-68EB-64BC-ED970F44A653}"/>
                  </a:ext>
                </a:extLst>
              </p:cNvPr>
              <p:cNvSpPr/>
              <p:nvPr/>
            </p:nvSpPr>
            <p:spPr>
              <a:xfrm>
                <a:off x="8206344" y="2406210"/>
                <a:ext cx="23157" cy="55302"/>
              </a:xfrm>
              <a:custGeom>
                <a:avLst/>
                <a:gdLst>
                  <a:gd name="connsiteX0" fmla="*/ 18156 w 23157"/>
                  <a:gd name="connsiteY0" fmla="*/ 56052 h 55302"/>
                  <a:gd name="connsiteX1" fmla="*/ 9783 w 23157"/>
                  <a:gd name="connsiteY1" fmla="*/ 49587 h 55302"/>
                  <a:gd name="connsiteX2" fmla="*/ 3313 w 23157"/>
                  <a:gd name="connsiteY2" fmla="*/ 12322 h 55302"/>
                  <a:gd name="connsiteX3" fmla="*/ 13208 w 23157"/>
                  <a:gd name="connsiteY3" fmla="*/ 914 h 55302"/>
                  <a:gd name="connsiteX4" fmla="*/ 25006 w 23157"/>
                  <a:gd name="connsiteY4" fmla="*/ 5858 h 55302"/>
                  <a:gd name="connsiteX5" fmla="*/ 25387 w 23157"/>
                  <a:gd name="connsiteY5" fmla="*/ 7379 h 55302"/>
                  <a:gd name="connsiteX6" fmla="*/ 22723 w 23157"/>
                  <a:gd name="connsiteY6" fmla="*/ 43883 h 55302"/>
                  <a:gd name="connsiteX7" fmla="*/ 20059 w 23157"/>
                  <a:gd name="connsiteY7" fmla="*/ 55291 h 55302"/>
                  <a:gd name="connsiteX8" fmla="*/ 18156 w 23157"/>
                  <a:gd name="connsiteY8" fmla="*/ 56052 h 55302"/>
                  <a:gd name="connsiteX9" fmla="*/ 18156 w 23157"/>
                  <a:gd name="connsiteY9" fmla="*/ 56052 h 55302"/>
                  <a:gd name="connsiteX10" fmla="*/ 15491 w 23157"/>
                  <a:gd name="connsiteY10" fmla="*/ 4337 h 55302"/>
                  <a:gd name="connsiteX11" fmla="*/ 13969 w 23157"/>
                  <a:gd name="connsiteY11" fmla="*/ 4337 h 55302"/>
                  <a:gd name="connsiteX12" fmla="*/ 7119 w 23157"/>
                  <a:gd name="connsiteY12" fmla="*/ 12702 h 55302"/>
                  <a:gd name="connsiteX13" fmla="*/ 13208 w 23157"/>
                  <a:gd name="connsiteY13" fmla="*/ 47306 h 55302"/>
                  <a:gd name="connsiteX14" fmla="*/ 18536 w 23157"/>
                  <a:gd name="connsiteY14" fmla="*/ 51869 h 55302"/>
                  <a:gd name="connsiteX15" fmla="*/ 18917 w 23157"/>
                  <a:gd name="connsiteY15" fmla="*/ 45024 h 55302"/>
                  <a:gd name="connsiteX16" fmla="*/ 21200 w 23157"/>
                  <a:gd name="connsiteY16" fmla="*/ 6998 h 55302"/>
                  <a:gd name="connsiteX17" fmla="*/ 15491 w 23157"/>
                  <a:gd name="connsiteY17" fmla="*/ 4337 h 55302"/>
                  <a:gd name="connsiteX18" fmla="*/ 15491 w 23157"/>
                  <a:gd name="connsiteY18" fmla="*/ 4337 h 5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157" h="55302">
                    <a:moveTo>
                      <a:pt x="18156" y="56052"/>
                    </a:moveTo>
                    <a:cubicBezTo>
                      <a:pt x="16253" y="56052"/>
                      <a:pt x="13208" y="54911"/>
                      <a:pt x="9783" y="49587"/>
                    </a:cubicBezTo>
                    <a:cubicBezTo>
                      <a:pt x="2932" y="37799"/>
                      <a:pt x="648" y="24490"/>
                      <a:pt x="3313" y="12322"/>
                    </a:cubicBezTo>
                    <a:cubicBezTo>
                      <a:pt x="4835" y="6238"/>
                      <a:pt x="8260" y="2055"/>
                      <a:pt x="13208" y="914"/>
                    </a:cubicBezTo>
                    <a:cubicBezTo>
                      <a:pt x="17775" y="154"/>
                      <a:pt x="22342" y="2055"/>
                      <a:pt x="25006" y="5858"/>
                    </a:cubicBezTo>
                    <a:cubicBezTo>
                      <a:pt x="25387" y="6238"/>
                      <a:pt x="25387" y="6998"/>
                      <a:pt x="25387" y="7379"/>
                    </a:cubicBezTo>
                    <a:cubicBezTo>
                      <a:pt x="25387" y="7759"/>
                      <a:pt x="18156" y="29814"/>
                      <a:pt x="22723" y="43883"/>
                    </a:cubicBezTo>
                    <a:cubicBezTo>
                      <a:pt x="24245" y="49207"/>
                      <a:pt x="23484" y="54150"/>
                      <a:pt x="20059" y="55291"/>
                    </a:cubicBezTo>
                    <a:cubicBezTo>
                      <a:pt x="19297" y="55671"/>
                      <a:pt x="18536" y="56052"/>
                      <a:pt x="18156" y="56052"/>
                    </a:cubicBezTo>
                    <a:lnTo>
                      <a:pt x="18156" y="56052"/>
                    </a:lnTo>
                    <a:close/>
                    <a:moveTo>
                      <a:pt x="15491" y="4337"/>
                    </a:moveTo>
                    <a:cubicBezTo>
                      <a:pt x="15111" y="4337"/>
                      <a:pt x="14730" y="4337"/>
                      <a:pt x="13969" y="4337"/>
                    </a:cubicBezTo>
                    <a:cubicBezTo>
                      <a:pt x="10544" y="5097"/>
                      <a:pt x="8260" y="8139"/>
                      <a:pt x="7119" y="12702"/>
                    </a:cubicBezTo>
                    <a:cubicBezTo>
                      <a:pt x="4454" y="24110"/>
                      <a:pt x="6738" y="36278"/>
                      <a:pt x="13208" y="47306"/>
                    </a:cubicBezTo>
                    <a:cubicBezTo>
                      <a:pt x="15491" y="51489"/>
                      <a:pt x="17775" y="52249"/>
                      <a:pt x="18536" y="51869"/>
                    </a:cubicBezTo>
                    <a:cubicBezTo>
                      <a:pt x="19297" y="51489"/>
                      <a:pt x="20059" y="48827"/>
                      <a:pt x="18917" y="45024"/>
                    </a:cubicBezTo>
                    <a:cubicBezTo>
                      <a:pt x="14730" y="31335"/>
                      <a:pt x="20059" y="11562"/>
                      <a:pt x="21200" y="6998"/>
                    </a:cubicBezTo>
                    <a:cubicBezTo>
                      <a:pt x="19678" y="5477"/>
                      <a:pt x="17394" y="4337"/>
                      <a:pt x="15491" y="4337"/>
                    </a:cubicBezTo>
                    <a:lnTo>
                      <a:pt x="15491" y="4337"/>
                    </a:lnTo>
                    <a:close/>
                  </a:path>
                </a:pathLst>
              </a:custGeom>
              <a:solidFill>
                <a:srgbClr val="000000"/>
              </a:solidFill>
              <a:ln w="3803" cap="flat">
                <a:noFill/>
                <a:prstDash val="solid"/>
                <a:miter/>
              </a:ln>
            </p:spPr>
            <p:txBody>
              <a:bodyPr rtlCol="0" anchor="ctr"/>
              <a:lstStyle/>
              <a:p>
                <a:endParaRPr lang="fr-FR"/>
              </a:p>
            </p:txBody>
          </p:sp>
          <p:sp>
            <p:nvSpPr>
              <p:cNvPr id="2019" name="Forme libre 2018">
                <a:extLst>
                  <a:ext uri="{FF2B5EF4-FFF2-40B4-BE49-F238E27FC236}">
                    <a16:creationId xmlns:a16="http://schemas.microsoft.com/office/drawing/2014/main" id="{70D1D241-0EF0-47E2-D59D-CF387A91175A}"/>
                  </a:ext>
                </a:extLst>
              </p:cNvPr>
              <p:cNvSpPr/>
              <p:nvPr/>
            </p:nvSpPr>
            <p:spPr>
              <a:xfrm>
                <a:off x="8222371" y="2406798"/>
                <a:ext cx="24437" cy="49069"/>
              </a:xfrm>
              <a:custGeom>
                <a:avLst/>
                <a:gdLst>
                  <a:gd name="connsiteX0" fmla="*/ 26492 w 24437"/>
                  <a:gd name="connsiteY0" fmla="*/ 18197 h 49069"/>
                  <a:gd name="connsiteX1" fmla="*/ 8984 w 24437"/>
                  <a:gd name="connsiteY1" fmla="*/ 1466 h 49069"/>
                  <a:gd name="connsiteX2" fmla="*/ 12410 w 24437"/>
                  <a:gd name="connsiteY2" fmla="*/ 47477 h 49069"/>
                  <a:gd name="connsiteX3" fmla="*/ 16216 w 24437"/>
                  <a:gd name="connsiteY3" fmla="*/ 49759 h 49069"/>
                  <a:gd name="connsiteX4" fmla="*/ 19261 w 24437"/>
                  <a:gd name="connsiteY4" fmla="*/ 43674 h 49069"/>
                  <a:gd name="connsiteX5" fmla="*/ 16596 w 24437"/>
                  <a:gd name="connsiteY5" fmla="*/ 24662 h 49069"/>
                  <a:gd name="connsiteX6" fmla="*/ 26492 w 24437"/>
                  <a:gd name="connsiteY6" fmla="*/ 18197 h 49069"/>
                  <a:gd name="connsiteX7" fmla="*/ 26492 w 24437"/>
                  <a:gd name="connsiteY7" fmla="*/ 18197 h 49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7" h="49069">
                    <a:moveTo>
                      <a:pt x="26492" y="18197"/>
                    </a:moveTo>
                    <a:cubicBezTo>
                      <a:pt x="28395" y="3367"/>
                      <a:pt x="14693" y="-1196"/>
                      <a:pt x="8984" y="1466"/>
                    </a:cubicBezTo>
                    <a:cubicBezTo>
                      <a:pt x="4798" y="3367"/>
                      <a:pt x="-5478" y="20859"/>
                      <a:pt x="12410" y="47477"/>
                    </a:cubicBezTo>
                    <a:cubicBezTo>
                      <a:pt x="13171" y="48618"/>
                      <a:pt x="14693" y="50139"/>
                      <a:pt x="16216" y="49759"/>
                    </a:cubicBezTo>
                    <a:cubicBezTo>
                      <a:pt x="18880" y="49759"/>
                      <a:pt x="19641" y="45956"/>
                      <a:pt x="19261" y="43674"/>
                    </a:cubicBezTo>
                    <a:cubicBezTo>
                      <a:pt x="18499" y="38351"/>
                      <a:pt x="15074" y="29605"/>
                      <a:pt x="16596" y="24662"/>
                    </a:cubicBezTo>
                    <a:lnTo>
                      <a:pt x="26492" y="18197"/>
                    </a:lnTo>
                    <a:lnTo>
                      <a:pt x="26492" y="18197"/>
                    </a:lnTo>
                    <a:close/>
                  </a:path>
                </a:pathLst>
              </a:custGeom>
              <a:solidFill>
                <a:srgbClr val="FFFFFF"/>
              </a:solidFill>
              <a:ln w="3803" cap="flat">
                <a:noFill/>
                <a:prstDash val="solid"/>
                <a:miter/>
              </a:ln>
            </p:spPr>
            <p:txBody>
              <a:bodyPr rtlCol="0" anchor="ctr"/>
              <a:lstStyle/>
              <a:p>
                <a:endParaRPr lang="fr-FR"/>
              </a:p>
            </p:txBody>
          </p:sp>
          <p:sp>
            <p:nvSpPr>
              <p:cNvPr id="2020" name="Forme libre 2019">
                <a:extLst>
                  <a:ext uri="{FF2B5EF4-FFF2-40B4-BE49-F238E27FC236}">
                    <a16:creationId xmlns:a16="http://schemas.microsoft.com/office/drawing/2014/main" id="{A067B9F4-3790-9C8B-DFF9-865C84DE5B7E}"/>
                  </a:ext>
                </a:extLst>
              </p:cNvPr>
              <p:cNvSpPr/>
              <p:nvPr/>
            </p:nvSpPr>
            <p:spPr>
              <a:xfrm>
                <a:off x="8220706" y="2404615"/>
                <a:ext cx="27257" cy="53474"/>
              </a:xfrm>
              <a:custGeom>
                <a:avLst/>
                <a:gdLst>
                  <a:gd name="connsiteX0" fmla="*/ 17880 w 27257"/>
                  <a:gd name="connsiteY0" fmla="*/ 54223 h 53474"/>
                  <a:gd name="connsiteX1" fmla="*/ 12552 w 27257"/>
                  <a:gd name="connsiteY1" fmla="*/ 50801 h 53474"/>
                  <a:gd name="connsiteX2" fmla="*/ 3417 w 27257"/>
                  <a:gd name="connsiteY2" fmla="*/ 12014 h 53474"/>
                  <a:gd name="connsiteX3" fmla="*/ 9888 w 27257"/>
                  <a:gd name="connsiteY3" fmla="*/ 1748 h 53474"/>
                  <a:gd name="connsiteX4" fmla="*/ 23589 w 27257"/>
                  <a:gd name="connsiteY4" fmla="*/ 3269 h 53474"/>
                  <a:gd name="connsiteX5" fmla="*/ 29298 w 27257"/>
                  <a:gd name="connsiteY5" fmla="*/ 18479 h 53474"/>
                  <a:gd name="connsiteX6" fmla="*/ 27015 w 27257"/>
                  <a:gd name="connsiteY6" fmla="*/ 20000 h 53474"/>
                  <a:gd name="connsiteX7" fmla="*/ 25492 w 27257"/>
                  <a:gd name="connsiteY7" fmla="*/ 17718 h 53474"/>
                  <a:gd name="connsiteX8" fmla="*/ 21306 w 27257"/>
                  <a:gd name="connsiteY8" fmla="*/ 5930 h 53474"/>
                  <a:gd name="connsiteX9" fmla="*/ 11410 w 27257"/>
                  <a:gd name="connsiteY9" fmla="*/ 4409 h 53474"/>
                  <a:gd name="connsiteX10" fmla="*/ 6843 w 27257"/>
                  <a:gd name="connsiteY10" fmla="*/ 12395 h 53474"/>
                  <a:gd name="connsiteX11" fmla="*/ 15597 w 27257"/>
                  <a:gd name="connsiteY11" fmla="*/ 47759 h 53474"/>
                  <a:gd name="connsiteX12" fmla="*/ 17500 w 27257"/>
                  <a:gd name="connsiteY12" fmla="*/ 49280 h 53474"/>
                  <a:gd name="connsiteX13" fmla="*/ 17880 w 27257"/>
                  <a:gd name="connsiteY13" fmla="*/ 48899 h 53474"/>
                  <a:gd name="connsiteX14" fmla="*/ 18641 w 27257"/>
                  <a:gd name="connsiteY14" fmla="*/ 45097 h 53474"/>
                  <a:gd name="connsiteX15" fmla="*/ 17500 w 27257"/>
                  <a:gd name="connsiteY15" fmla="*/ 39013 h 53474"/>
                  <a:gd name="connsiteX16" fmla="*/ 16358 w 27257"/>
                  <a:gd name="connsiteY16" fmla="*/ 19239 h 53474"/>
                  <a:gd name="connsiteX17" fmla="*/ 19022 w 27257"/>
                  <a:gd name="connsiteY17" fmla="*/ 19239 h 53474"/>
                  <a:gd name="connsiteX18" fmla="*/ 19022 w 27257"/>
                  <a:gd name="connsiteY18" fmla="*/ 21901 h 53474"/>
                  <a:gd name="connsiteX19" fmla="*/ 21306 w 27257"/>
                  <a:gd name="connsiteY19" fmla="*/ 38252 h 53474"/>
                  <a:gd name="connsiteX20" fmla="*/ 22447 w 27257"/>
                  <a:gd name="connsiteY20" fmla="*/ 44717 h 53474"/>
                  <a:gd name="connsiteX21" fmla="*/ 20925 w 27257"/>
                  <a:gd name="connsiteY21" fmla="*/ 51561 h 53474"/>
                  <a:gd name="connsiteX22" fmla="*/ 17880 w 27257"/>
                  <a:gd name="connsiteY22" fmla="*/ 54223 h 53474"/>
                  <a:gd name="connsiteX23" fmla="*/ 17880 w 27257"/>
                  <a:gd name="connsiteY23" fmla="*/ 54223 h 53474"/>
                  <a:gd name="connsiteX24" fmla="*/ 17880 w 27257"/>
                  <a:gd name="connsiteY24" fmla="*/ 54223 h 5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257" h="53474">
                    <a:moveTo>
                      <a:pt x="17880" y="54223"/>
                    </a:moveTo>
                    <a:cubicBezTo>
                      <a:pt x="15977" y="54223"/>
                      <a:pt x="14074" y="53082"/>
                      <a:pt x="12552" y="50801"/>
                    </a:cubicBezTo>
                    <a:cubicBezTo>
                      <a:pt x="373" y="32168"/>
                      <a:pt x="1514" y="18479"/>
                      <a:pt x="3417" y="12014"/>
                    </a:cubicBezTo>
                    <a:cubicBezTo>
                      <a:pt x="4940" y="6311"/>
                      <a:pt x="7985" y="2888"/>
                      <a:pt x="9888" y="1748"/>
                    </a:cubicBezTo>
                    <a:cubicBezTo>
                      <a:pt x="13313" y="226"/>
                      <a:pt x="19022" y="226"/>
                      <a:pt x="23589" y="3269"/>
                    </a:cubicBezTo>
                    <a:cubicBezTo>
                      <a:pt x="26253" y="5170"/>
                      <a:pt x="30440" y="9733"/>
                      <a:pt x="29298" y="18479"/>
                    </a:cubicBezTo>
                    <a:cubicBezTo>
                      <a:pt x="29298" y="19620"/>
                      <a:pt x="28156" y="20380"/>
                      <a:pt x="27015" y="20000"/>
                    </a:cubicBezTo>
                    <a:cubicBezTo>
                      <a:pt x="25873" y="20000"/>
                      <a:pt x="25112" y="18859"/>
                      <a:pt x="25492" y="17718"/>
                    </a:cubicBezTo>
                    <a:cubicBezTo>
                      <a:pt x="26253" y="12395"/>
                      <a:pt x="24731" y="8212"/>
                      <a:pt x="21306" y="5930"/>
                    </a:cubicBezTo>
                    <a:cubicBezTo>
                      <a:pt x="17880" y="3649"/>
                      <a:pt x="13694" y="3649"/>
                      <a:pt x="11410" y="4409"/>
                    </a:cubicBezTo>
                    <a:cubicBezTo>
                      <a:pt x="10649" y="4790"/>
                      <a:pt x="8365" y="7451"/>
                      <a:pt x="6843" y="12395"/>
                    </a:cubicBezTo>
                    <a:cubicBezTo>
                      <a:pt x="5320" y="18099"/>
                      <a:pt x="4179" y="30647"/>
                      <a:pt x="15597" y="47759"/>
                    </a:cubicBezTo>
                    <a:cubicBezTo>
                      <a:pt x="16358" y="48899"/>
                      <a:pt x="17119" y="49280"/>
                      <a:pt x="17500" y="49280"/>
                    </a:cubicBezTo>
                    <a:cubicBezTo>
                      <a:pt x="17500" y="49280"/>
                      <a:pt x="17880" y="49280"/>
                      <a:pt x="17880" y="48899"/>
                    </a:cubicBezTo>
                    <a:cubicBezTo>
                      <a:pt x="18261" y="48139"/>
                      <a:pt x="18641" y="46618"/>
                      <a:pt x="18641" y="45097"/>
                    </a:cubicBezTo>
                    <a:cubicBezTo>
                      <a:pt x="18641" y="43956"/>
                      <a:pt x="17880" y="41675"/>
                      <a:pt x="17500" y="39013"/>
                    </a:cubicBezTo>
                    <a:cubicBezTo>
                      <a:pt x="14835" y="26844"/>
                      <a:pt x="14074" y="21141"/>
                      <a:pt x="16358" y="19239"/>
                    </a:cubicBezTo>
                    <a:cubicBezTo>
                      <a:pt x="17119" y="18479"/>
                      <a:pt x="18261" y="18479"/>
                      <a:pt x="19022" y="19239"/>
                    </a:cubicBezTo>
                    <a:cubicBezTo>
                      <a:pt x="19783" y="20000"/>
                      <a:pt x="19783" y="21141"/>
                      <a:pt x="19022" y="21901"/>
                    </a:cubicBezTo>
                    <a:cubicBezTo>
                      <a:pt x="18261" y="23802"/>
                      <a:pt x="20164" y="33309"/>
                      <a:pt x="21306" y="38252"/>
                    </a:cubicBezTo>
                    <a:cubicBezTo>
                      <a:pt x="21686" y="40914"/>
                      <a:pt x="22447" y="43196"/>
                      <a:pt x="22447" y="44717"/>
                    </a:cubicBezTo>
                    <a:cubicBezTo>
                      <a:pt x="22828" y="46618"/>
                      <a:pt x="22447" y="49660"/>
                      <a:pt x="20925" y="51561"/>
                    </a:cubicBezTo>
                    <a:cubicBezTo>
                      <a:pt x="20544" y="53462"/>
                      <a:pt x="19403" y="54223"/>
                      <a:pt x="17880" y="54223"/>
                    </a:cubicBezTo>
                    <a:cubicBezTo>
                      <a:pt x="17880" y="54223"/>
                      <a:pt x="17880" y="54223"/>
                      <a:pt x="17880" y="54223"/>
                    </a:cubicBezTo>
                    <a:lnTo>
                      <a:pt x="17880" y="54223"/>
                    </a:lnTo>
                    <a:close/>
                  </a:path>
                </a:pathLst>
              </a:custGeom>
              <a:solidFill>
                <a:srgbClr val="000000"/>
              </a:solidFill>
              <a:ln w="3803" cap="flat">
                <a:noFill/>
                <a:prstDash val="solid"/>
                <a:miter/>
              </a:ln>
            </p:spPr>
            <p:txBody>
              <a:bodyPr rtlCol="0" anchor="ctr"/>
              <a:lstStyle/>
              <a:p>
                <a:endParaRPr lang="fr-FR"/>
              </a:p>
            </p:txBody>
          </p:sp>
          <p:sp>
            <p:nvSpPr>
              <p:cNvPr id="2021" name="Forme libre 2020">
                <a:extLst>
                  <a:ext uri="{FF2B5EF4-FFF2-40B4-BE49-F238E27FC236}">
                    <a16:creationId xmlns:a16="http://schemas.microsoft.com/office/drawing/2014/main" id="{E2F8C16E-21A5-2CB5-4348-8CF69225F436}"/>
                  </a:ext>
                </a:extLst>
              </p:cNvPr>
              <p:cNvSpPr/>
              <p:nvPr/>
            </p:nvSpPr>
            <p:spPr>
              <a:xfrm>
                <a:off x="8520979" y="2679400"/>
                <a:ext cx="167903" cy="85599"/>
              </a:xfrm>
              <a:custGeom>
                <a:avLst/>
                <a:gdLst>
                  <a:gd name="connsiteX0" fmla="*/ 170234 w 167903"/>
                  <a:gd name="connsiteY0" fmla="*/ 20598 h 85599"/>
                  <a:gd name="connsiteX1" fmla="*/ 51107 w 167903"/>
                  <a:gd name="connsiteY1" fmla="*/ 86002 h 85599"/>
                  <a:gd name="connsiteX2" fmla="*/ 23704 w 167903"/>
                  <a:gd name="connsiteY2" fmla="*/ 2726 h 85599"/>
                  <a:gd name="connsiteX3" fmla="*/ 76226 w 167903"/>
                  <a:gd name="connsiteY3" fmla="*/ 825 h 85599"/>
                  <a:gd name="connsiteX4" fmla="*/ 170234 w 167903"/>
                  <a:gd name="connsiteY4" fmla="*/ 20598 h 85599"/>
                  <a:gd name="connsiteX5" fmla="*/ 170234 w 167903"/>
                  <a:gd name="connsiteY5" fmla="*/ 20598 h 8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903" h="85599">
                    <a:moveTo>
                      <a:pt x="170234" y="20598"/>
                    </a:moveTo>
                    <a:cubicBezTo>
                      <a:pt x="159577" y="51399"/>
                      <a:pt x="115047" y="90946"/>
                      <a:pt x="51107" y="86002"/>
                    </a:cubicBezTo>
                    <a:cubicBezTo>
                      <a:pt x="-17781" y="80679"/>
                      <a:pt x="-654" y="24401"/>
                      <a:pt x="23704" y="2726"/>
                    </a:cubicBezTo>
                    <a:cubicBezTo>
                      <a:pt x="39689" y="1585"/>
                      <a:pt x="57197" y="825"/>
                      <a:pt x="76226" y="825"/>
                    </a:cubicBezTo>
                    <a:cubicBezTo>
                      <a:pt x="114667" y="1205"/>
                      <a:pt x="144734" y="8810"/>
                      <a:pt x="170234" y="20598"/>
                    </a:cubicBezTo>
                    <a:lnTo>
                      <a:pt x="170234" y="20598"/>
                    </a:lnTo>
                    <a:close/>
                  </a:path>
                </a:pathLst>
              </a:custGeom>
              <a:solidFill>
                <a:srgbClr val="FFFFFF"/>
              </a:solidFill>
              <a:ln w="3803" cap="flat">
                <a:noFill/>
                <a:prstDash val="solid"/>
                <a:miter/>
              </a:ln>
            </p:spPr>
            <p:txBody>
              <a:bodyPr rtlCol="0" anchor="ctr"/>
              <a:lstStyle/>
              <a:p>
                <a:endParaRPr lang="fr-FR"/>
              </a:p>
            </p:txBody>
          </p:sp>
          <p:sp>
            <p:nvSpPr>
              <p:cNvPr id="2022" name="Forme libre 2021">
                <a:extLst>
                  <a:ext uri="{FF2B5EF4-FFF2-40B4-BE49-F238E27FC236}">
                    <a16:creationId xmlns:a16="http://schemas.microsoft.com/office/drawing/2014/main" id="{12435F8D-E6AB-9D9D-FFE9-488EB6057EDF}"/>
                  </a:ext>
                </a:extLst>
              </p:cNvPr>
              <p:cNvSpPr/>
              <p:nvPr/>
            </p:nvSpPr>
            <p:spPr>
              <a:xfrm>
                <a:off x="8519188" y="2677879"/>
                <a:ext cx="171597" cy="89360"/>
              </a:xfrm>
              <a:custGeom>
                <a:avLst/>
                <a:gdLst>
                  <a:gd name="connsiteX0" fmla="*/ 63936 w 171597"/>
                  <a:gd name="connsiteY0" fmla="*/ 90185 h 89360"/>
                  <a:gd name="connsiteX1" fmla="*/ 52899 w 171597"/>
                  <a:gd name="connsiteY1" fmla="*/ 89805 h 89360"/>
                  <a:gd name="connsiteX2" fmla="*/ 4182 w 171597"/>
                  <a:gd name="connsiteY2" fmla="*/ 61666 h 89360"/>
                  <a:gd name="connsiteX3" fmla="*/ 23973 w 171597"/>
                  <a:gd name="connsiteY3" fmla="*/ 3106 h 89360"/>
                  <a:gd name="connsiteX4" fmla="*/ 25115 w 171597"/>
                  <a:gd name="connsiteY4" fmla="*/ 2726 h 89360"/>
                  <a:gd name="connsiteX5" fmla="*/ 78018 w 171597"/>
                  <a:gd name="connsiteY5" fmla="*/ 825 h 89360"/>
                  <a:gd name="connsiteX6" fmla="*/ 172786 w 171597"/>
                  <a:gd name="connsiteY6" fmla="*/ 20598 h 89360"/>
                  <a:gd name="connsiteX7" fmla="*/ 173928 w 171597"/>
                  <a:gd name="connsiteY7" fmla="*/ 22880 h 89360"/>
                  <a:gd name="connsiteX8" fmla="*/ 63936 w 171597"/>
                  <a:gd name="connsiteY8" fmla="*/ 90185 h 89360"/>
                  <a:gd name="connsiteX9" fmla="*/ 63936 w 171597"/>
                  <a:gd name="connsiteY9" fmla="*/ 90185 h 89360"/>
                  <a:gd name="connsiteX10" fmla="*/ 26257 w 171597"/>
                  <a:gd name="connsiteY10" fmla="*/ 6529 h 89360"/>
                  <a:gd name="connsiteX11" fmla="*/ 7988 w 171597"/>
                  <a:gd name="connsiteY11" fmla="*/ 60525 h 89360"/>
                  <a:gd name="connsiteX12" fmla="*/ 53279 w 171597"/>
                  <a:gd name="connsiteY12" fmla="*/ 86002 h 89360"/>
                  <a:gd name="connsiteX13" fmla="*/ 169742 w 171597"/>
                  <a:gd name="connsiteY13" fmla="*/ 23260 h 89360"/>
                  <a:gd name="connsiteX14" fmla="*/ 78018 w 171597"/>
                  <a:gd name="connsiteY14" fmla="*/ 4627 h 89360"/>
                  <a:gd name="connsiteX15" fmla="*/ 26257 w 171597"/>
                  <a:gd name="connsiteY15" fmla="*/ 6529 h 89360"/>
                  <a:gd name="connsiteX16" fmla="*/ 26257 w 171597"/>
                  <a:gd name="connsiteY16" fmla="*/ 6529 h 8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1597" h="89360">
                    <a:moveTo>
                      <a:pt x="63936" y="90185"/>
                    </a:moveTo>
                    <a:cubicBezTo>
                      <a:pt x="60130" y="90185"/>
                      <a:pt x="56704" y="90185"/>
                      <a:pt x="52899" y="89805"/>
                    </a:cubicBezTo>
                    <a:cubicBezTo>
                      <a:pt x="19787" y="87143"/>
                      <a:pt x="7988" y="73074"/>
                      <a:pt x="4182" y="61666"/>
                    </a:cubicBezTo>
                    <a:cubicBezTo>
                      <a:pt x="-2288" y="42273"/>
                      <a:pt x="9130" y="16796"/>
                      <a:pt x="23973" y="3106"/>
                    </a:cubicBezTo>
                    <a:cubicBezTo>
                      <a:pt x="24354" y="2726"/>
                      <a:pt x="24734" y="2726"/>
                      <a:pt x="25115" y="2726"/>
                    </a:cubicBezTo>
                    <a:cubicBezTo>
                      <a:pt x="41861" y="1585"/>
                      <a:pt x="59369" y="825"/>
                      <a:pt x="78018" y="825"/>
                    </a:cubicBezTo>
                    <a:cubicBezTo>
                      <a:pt x="113413" y="825"/>
                      <a:pt x="144242" y="7289"/>
                      <a:pt x="172786" y="20598"/>
                    </a:cubicBezTo>
                    <a:cubicBezTo>
                      <a:pt x="173548" y="20978"/>
                      <a:pt x="173928" y="22119"/>
                      <a:pt x="173928" y="22880"/>
                    </a:cubicBezTo>
                    <a:cubicBezTo>
                      <a:pt x="164033" y="51779"/>
                      <a:pt x="123689" y="90185"/>
                      <a:pt x="63936" y="90185"/>
                    </a:cubicBezTo>
                    <a:lnTo>
                      <a:pt x="63936" y="90185"/>
                    </a:lnTo>
                    <a:close/>
                    <a:moveTo>
                      <a:pt x="26257" y="6529"/>
                    </a:moveTo>
                    <a:cubicBezTo>
                      <a:pt x="12555" y="19077"/>
                      <a:pt x="1898" y="42653"/>
                      <a:pt x="7988" y="60525"/>
                    </a:cubicBezTo>
                    <a:cubicBezTo>
                      <a:pt x="12936" y="75355"/>
                      <a:pt x="28540" y="84101"/>
                      <a:pt x="53279" y="86002"/>
                    </a:cubicBezTo>
                    <a:cubicBezTo>
                      <a:pt x="116077" y="90946"/>
                      <a:pt x="158705" y="52920"/>
                      <a:pt x="169742" y="23260"/>
                    </a:cubicBezTo>
                    <a:cubicBezTo>
                      <a:pt x="142339" y="10711"/>
                      <a:pt x="112271" y="4627"/>
                      <a:pt x="78018" y="4627"/>
                    </a:cubicBezTo>
                    <a:cubicBezTo>
                      <a:pt x="60130" y="4627"/>
                      <a:pt x="42623" y="5388"/>
                      <a:pt x="26257" y="6529"/>
                    </a:cubicBezTo>
                    <a:lnTo>
                      <a:pt x="26257" y="6529"/>
                    </a:lnTo>
                    <a:close/>
                  </a:path>
                </a:pathLst>
              </a:custGeom>
              <a:solidFill>
                <a:srgbClr val="000000"/>
              </a:solidFill>
              <a:ln w="3803" cap="flat">
                <a:noFill/>
                <a:prstDash val="solid"/>
                <a:miter/>
              </a:ln>
            </p:spPr>
            <p:txBody>
              <a:bodyPr rtlCol="0" anchor="ctr"/>
              <a:lstStyle/>
              <a:p>
                <a:endParaRPr lang="fr-FR"/>
              </a:p>
            </p:txBody>
          </p:sp>
          <p:sp>
            <p:nvSpPr>
              <p:cNvPr id="2023" name="Forme libre 2022">
                <a:extLst>
                  <a:ext uri="{FF2B5EF4-FFF2-40B4-BE49-F238E27FC236}">
                    <a16:creationId xmlns:a16="http://schemas.microsoft.com/office/drawing/2014/main" id="{32465051-2DD2-3ECD-0D79-C9DA84AE6918}"/>
                  </a:ext>
                </a:extLst>
              </p:cNvPr>
              <p:cNvSpPr/>
              <p:nvPr/>
            </p:nvSpPr>
            <p:spPr>
              <a:xfrm>
                <a:off x="8564393" y="2481277"/>
                <a:ext cx="145036" cy="228923"/>
              </a:xfrm>
              <a:custGeom>
                <a:avLst/>
                <a:gdLst>
                  <a:gd name="connsiteX0" fmla="*/ 86104 w 145036"/>
                  <a:gd name="connsiteY0" fmla="*/ 229715 h 228923"/>
                  <a:gd name="connsiteX1" fmla="*/ 84201 w 145036"/>
                  <a:gd name="connsiteY1" fmla="*/ 227813 h 228923"/>
                  <a:gd name="connsiteX2" fmla="*/ 84201 w 145036"/>
                  <a:gd name="connsiteY2" fmla="*/ 227053 h 228923"/>
                  <a:gd name="connsiteX3" fmla="*/ 135582 w 145036"/>
                  <a:gd name="connsiteY3" fmla="*/ 92822 h 228923"/>
                  <a:gd name="connsiteX4" fmla="*/ 119216 w 145036"/>
                  <a:gd name="connsiteY4" fmla="*/ 8405 h 228923"/>
                  <a:gd name="connsiteX5" fmla="*/ 27112 w 145036"/>
                  <a:gd name="connsiteY5" fmla="*/ 54036 h 228923"/>
                  <a:gd name="connsiteX6" fmla="*/ 24828 w 145036"/>
                  <a:gd name="connsiteY6" fmla="*/ 124003 h 228923"/>
                  <a:gd name="connsiteX7" fmla="*/ 54515 w 145036"/>
                  <a:gd name="connsiteY7" fmla="*/ 143396 h 228923"/>
                  <a:gd name="connsiteX8" fmla="*/ 56418 w 145036"/>
                  <a:gd name="connsiteY8" fmla="*/ 144537 h 228923"/>
                  <a:gd name="connsiteX9" fmla="*/ 56418 w 145036"/>
                  <a:gd name="connsiteY9" fmla="*/ 146438 h 228923"/>
                  <a:gd name="connsiteX10" fmla="*/ 5799 w 145036"/>
                  <a:gd name="connsiteY10" fmla="*/ 213364 h 228923"/>
                  <a:gd name="connsiteX11" fmla="*/ 3135 w 145036"/>
                  <a:gd name="connsiteY11" fmla="*/ 213744 h 228923"/>
                  <a:gd name="connsiteX12" fmla="*/ 2754 w 145036"/>
                  <a:gd name="connsiteY12" fmla="*/ 211082 h 228923"/>
                  <a:gd name="connsiteX13" fmla="*/ 2754 w 145036"/>
                  <a:gd name="connsiteY13" fmla="*/ 211082 h 228923"/>
                  <a:gd name="connsiteX14" fmla="*/ 51470 w 145036"/>
                  <a:gd name="connsiteY14" fmla="*/ 147199 h 228923"/>
                  <a:gd name="connsiteX15" fmla="*/ 22164 w 145036"/>
                  <a:gd name="connsiteY15" fmla="*/ 126285 h 228923"/>
                  <a:gd name="connsiteX16" fmla="*/ 24448 w 145036"/>
                  <a:gd name="connsiteY16" fmla="*/ 52135 h 228923"/>
                  <a:gd name="connsiteX17" fmla="*/ 121500 w 145036"/>
                  <a:gd name="connsiteY17" fmla="*/ 4983 h 228923"/>
                  <a:gd name="connsiteX18" fmla="*/ 139769 w 145036"/>
                  <a:gd name="connsiteY18" fmla="*/ 94343 h 228923"/>
                  <a:gd name="connsiteX19" fmla="*/ 88388 w 145036"/>
                  <a:gd name="connsiteY19" fmla="*/ 228574 h 228923"/>
                  <a:gd name="connsiteX20" fmla="*/ 86104 w 145036"/>
                  <a:gd name="connsiteY20" fmla="*/ 229715 h 228923"/>
                  <a:gd name="connsiteX21" fmla="*/ 86104 w 145036"/>
                  <a:gd name="connsiteY21" fmla="*/ 229715 h 22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036" h="228923">
                    <a:moveTo>
                      <a:pt x="86104" y="229715"/>
                    </a:moveTo>
                    <a:cubicBezTo>
                      <a:pt x="84963" y="229715"/>
                      <a:pt x="84201" y="228954"/>
                      <a:pt x="84201" y="227813"/>
                    </a:cubicBezTo>
                    <a:cubicBezTo>
                      <a:pt x="84201" y="227433"/>
                      <a:pt x="84201" y="227433"/>
                      <a:pt x="84201" y="227053"/>
                    </a:cubicBezTo>
                    <a:cubicBezTo>
                      <a:pt x="84582" y="225912"/>
                      <a:pt x="126828" y="116398"/>
                      <a:pt x="135582" y="92822"/>
                    </a:cubicBezTo>
                    <a:cubicBezTo>
                      <a:pt x="145478" y="65824"/>
                      <a:pt x="149664" y="20953"/>
                      <a:pt x="119216" y="8405"/>
                    </a:cubicBezTo>
                    <a:cubicBezTo>
                      <a:pt x="89149" y="-4144"/>
                      <a:pt x="48426" y="15630"/>
                      <a:pt x="27112" y="54036"/>
                    </a:cubicBezTo>
                    <a:cubicBezTo>
                      <a:pt x="11507" y="82175"/>
                      <a:pt x="15694" y="108793"/>
                      <a:pt x="24828" y="124003"/>
                    </a:cubicBezTo>
                    <a:cubicBezTo>
                      <a:pt x="32060" y="136171"/>
                      <a:pt x="43097" y="143396"/>
                      <a:pt x="54515" y="143396"/>
                    </a:cubicBezTo>
                    <a:cubicBezTo>
                      <a:pt x="55276" y="143396"/>
                      <a:pt x="56038" y="143777"/>
                      <a:pt x="56418" y="144537"/>
                    </a:cubicBezTo>
                    <a:cubicBezTo>
                      <a:pt x="56799" y="145298"/>
                      <a:pt x="56799" y="146058"/>
                      <a:pt x="56418" y="146438"/>
                    </a:cubicBezTo>
                    <a:lnTo>
                      <a:pt x="5799" y="213364"/>
                    </a:lnTo>
                    <a:cubicBezTo>
                      <a:pt x="5038" y="214124"/>
                      <a:pt x="3896" y="214504"/>
                      <a:pt x="3135" y="213744"/>
                    </a:cubicBezTo>
                    <a:cubicBezTo>
                      <a:pt x="2373" y="212983"/>
                      <a:pt x="1993" y="211843"/>
                      <a:pt x="2754" y="211082"/>
                    </a:cubicBezTo>
                    <a:cubicBezTo>
                      <a:pt x="2754" y="211082"/>
                      <a:pt x="2754" y="211082"/>
                      <a:pt x="2754" y="211082"/>
                    </a:cubicBezTo>
                    <a:lnTo>
                      <a:pt x="51470" y="147199"/>
                    </a:lnTo>
                    <a:cubicBezTo>
                      <a:pt x="40052" y="146058"/>
                      <a:pt x="29396" y="138453"/>
                      <a:pt x="22164" y="126285"/>
                    </a:cubicBezTo>
                    <a:cubicBezTo>
                      <a:pt x="12269" y="109934"/>
                      <a:pt x="7702" y="81795"/>
                      <a:pt x="24448" y="52135"/>
                    </a:cubicBezTo>
                    <a:cubicBezTo>
                      <a:pt x="46903" y="12208"/>
                      <a:pt x="89530" y="-8707"/>
                      <a:pt x="121500" y="4983"/>
                    </a:cubicBezTo>
                    <a:cubicBezTo>
                      <a:pt x="154231" y="18672"/>
                      <a:pt x="150425" y="65824"/>
                      <a:pt x="139769" y="94343"/>
                    </a:cubicBezTo>
                    <a:cubicBezTo>
                      <a:pt x="131015" y="117919"/>
                      <a:pt x="88769" y="227813"/>
                      <a:pt x="88388" y="228574"/>
                    </a:cubicBezTo>
                    <a:cubicBezTo>
                      <a:pt x="87627" y="228954"/>
                      <a:pt x="86866" y="229715"/>
                      <a:pt x="86104" y="229715"/>
                    </a:cubicBezTo>
                    <a:lnTo>
                      <a:pt x="86104" y="229715"/>
                    </a:lnTo>
                    <a:close/>
                  </a:path>
                </a:pathLst>
              </a:custGeom>
              <a:solidFill>
                <a:srgbClr val="000000"/>
              </a:solidFill>
              <a:ln w="3803" cap="flat">
                <a:noFill/>
                <a:prstDash val="solid"/>
                <a:miter/>
              </a:ln>
            </p:spPr>
            <p:txBody>
              <a:bodyPr rtlCol="0" anchor="ctr"/>
              <a:lstStyle/>
              <a:p>
                <a:endParaRPr lang="fr-FR"/>
              </a:p>
            </p:txBody>
          </p:sp>
          <p:sp>
            <p:nvSpPr>
              <p:cNvPr id="2024" name="Forme libre 2023">
                <a:extLst>
                  <a:ext uri="{FF2B5EF4-FFF2-40B4-BE49-F238E27FC236}">
                    <a16:creationId xmlns:a16="http://schemas.microsoft.com/office/drawing/2014/main" id="{43B53E90-3B6A-4895-E60A-3663C4575582}"/>
                  </a:ext>
                </a:extLst>
              </p:cNvPr>
              <p:cNvSpPr/>
              <p:nvPr/>
            </p:nvSpPr>
            <p:spPr>
              <a:xfrm>
                <a:off x="8565950" y="2483121"/>
                <a:ext cx="140450" cy="224798"/>
              </a:xfrm>
              <a:custGeom>
                <a:avLst/>
                <a:gdLst>
                  <a:gd name="connsiteX0" fmla="*/ 2339 w 140450"/>
                  <a:gd name="connsiteY0" fmla="*/ 210379 h 224798"/>
                  <a:gd name="connsiteX1" fmla="*/ 52958 w 140450"/>
                  <a:gd name="connsiteY1" fmla="*/ 143454 h 224798"/>
                  <a:gd name="connsiteX2" fmla="*/ 23652 w 140450"/>
                  <a:gd name="connsiteY2" fmla="*/ 51052 h 224798"/>
                  <a:gd name="connsiteX3" fmla="*/ 118040 w 140450"/>
                  <a:gd name="connsiteY3" fmla="*/ 4660 h 224798"/>
                  <a:gd name="connsiteX4" fmla="*/ 135167 w 140450"/>
                  <a:gd name="connsiteY4" fmla="*/ 91359 h 224798"/>
                  <a:gd name="connsiteX5" fmla="*/ 83786 w 140450"/>
                  <a:gd name="connsiteY5" fmla="*/ 225590 h 224798"/>
                  <a:gd name="connsiteX6" fmla="*/ 2339 w 140450"/>
                  <a:gd name="connsiteY6" fmla="*/ 210379 h 224798"/>
                  <a:gd name="connsiteX7" fmla="*/ 2339 w 140450"/>
                  <a:gd name="connsiteY7" fmla="*/ 210379 h 22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450" h="224798">
                    <a:moveTo>
                      <a:pt x="2339" y="210379"/>
                    </a:moveTo>
                    <a:lnTo>
                      <a:pt x="52958" y="143454"/>
                    </a:lnTo>
                    <a:cubicBezTo>
                      <a:pt x="23652" y="143834"/>
                      <a:pt x="-2609" y="97823"/>
                      <a:pt x="23652" y="51052"/>
                    </a:cubicBezTo>
                    <a:cubicBezTo>
                      <a:pt x="46488" y="10744"/>
                      <a:pt x="88353" y="-7888"/>
                      <a:pt x="118040" y="4660"/>
                    </a:cubicBezTo>
                    <a:cubicBezTo>
                      <a:pt x="148868" y="17589"/>
                      <a:pt x="146204" y="62459"/>
                      <a:pt x="135167" y="91359"/>
                    </a:cubicBezTo>
                    <a:cubicBezTo>
                      <a:pt x="126413" y="115315"/>
                      <a:pt x="83786" y="225590"/>
                      <a:pt x="83786" y="225590"/>
                    </a:cubicBezTo>
                    <a:lnTo>
                      <a:pt x="2339" y="210379"/>
                    </a:lnTo>
                    <a:lnTo>
                      <a:pt x="2339" y="210379"/>
                    </a:lnTo>
                    <a:close/>
                  </a:path>
                </a:pathLst>
              </a:custGeom>
              <a:solidFill>
                <a:srgbClr val="FFFFFF"/>
              </a:solidFill>
              <a:ln w="3803" cap="flat">
                <a:noFill/>
                <a:prstDash val="solid"/>
                <a:miter/>
              </a:ln>
            </p:spPr>
            <p:txBody>
              <a:bodyPr rtlCol="0" anchor="ctr"/>
              <a:lstStyle/>
              <a:p>
                <a:endParaRPr lang="fr-FR"/>
              </a:p>
            </p:txBody>
          </p:sp>
          <p:sp>
            <p:nvSpPr>
              <p:cNvPr id="2025" name="Forme libre 2024">
                <a:extLst>
                  <a:ext uri="{FF2B5EF4-FFF2-40B4-BE49-F238E27FC236}">
                    <a16:creationId xmlns:a16="http://schemas.microsoft.com/office/drawing/2014/main" id="{4C2DB383-A3D3-FB1B-7CCF-F1138A632492}"/>
                  </a:ext>
                </a:extLst>
              </p:cNvPr>
              <p:cNvSpPr/>
              <p:nvPr/>
            </p:nvSpPr>
            <p:spPr>
              <a:xfrm>
                <a:off x="8597616" y="2571631"/>
                <a:ext cx="41016" cy="27712"/>
              </a:xfrm>
              <a:custGeom>
                <a:avLst/>
                <a:gdLst>
                  <a:gd name="connsiteX0" fmla="*/ 5302 w 41016"/>
                  <a:gd name="connsiteY0" fmla="*/ 22239 h 27712"/>
                  <a:gd name="connsiteX1" fmla="*/ 7966 w 41016"/>
                  <a:gd name="connsiteY1" fmla="*/ 8169 h 27712"/>
                  <a:gd name="connsiteX2" fmla="*/ 29280 w 41016"/>
                  <a:gd name="connsiteY2" fmla="*/ 2465 h 27712"/>
                  <a:gd name="connsiteX3" fmla="*/ 42220 w 41016"/>
                  <a:gd name="connsiteY3" fmla="*/ 16535 h 27712"/>
                  <a:gd name="connsiteX4" fmla="*/ 5302 w 41016"/>
                  <a:gd name="connsiteY4" fmla="*/ 22239 h 277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16" h="27712">
                    <a:moveTo>
                      <a:pt x="5302" y="22239"/>
                    </a:moveTo>
                    <a:cubicBezTo>
                      <a:pt x="3018" y="19957"/>
                      <a:pt x="-1168" y="9310"/>
                      <a:pt x="7966" y="8169"/>
                    </a:cubicBezTo>
                    <a:cubicBezTo>
                      <a:pt x="12533" y="7409"/>
                      <a:pt x="22810" y="7409"/>
                      <a:pt x="29280" y="2465"/>
                    </a:cubicBezTo>
                    <a:cubicBezTo>
                      <a:pt x="36511" y="-3238"/>
                      <a:pt x="46787" y="6648"/>
                      <a:pt x="42220" y="16535"/>
                    </a:cubicBezTo>
                    <a:cubicBezTo>
                      <a:pt x="37272" y="28703"/>
                      <a:pt x="16339" y="33266"/>
                      <a:pt x="5302" y="22239"/>
                    </a:cubicBezTo>
                    <a:close/>
                  </a:path>
                </a:pathLst>
              </a:custGeom>
              <a:solidFill>
                <a:srgbClr val="000000"/>
              </a:solidFill>
              <a:ln w="3803" cap="flat">
                <a:noFill/>
                <a:prstDash val="solid"/>
                <a:miter/>
              </a:ln>
            </p:spPr>
            <p:txBody>
              <a:bodyPr rtlCol="0" anchor="ctr"/>
              <a:lstStyle/>
              <a:p>
                <a:endParaRPr lang="fr-FR"/>
              </a:p>
            </p:txBody>
          </p:sp>
          <p:sp>
            <p:nvSpPr>
              <p:cNvPr id="2026" name="Forme libre 2025">
                <a:extLst>
                  <a:ext uri="{FF2B5EF4-FFF2-40B4-BE49-F238E27FC236}">
                    <a16:creationId xmlns:a16="http://schemas.microsoft.com/office/drawing/2014/main" id="{6C5D10B3-442E-1229-7CAF-F4862CB44574}"/>
                  </a:ext>
                </a:extLst>
              </p:cNvPr>
              <p:cNvSpPr/>
              <p:nvPr/>
            </p:nvSpPr>
            <p:spPr>
              <a:xfrm>
                <a:off x="8588601" y="2537847"/>
                <a:ext cx="52126" cy="63599"/>
              </a:xfrm>
              <a:custGeom>
                <a:avLst/>
                <a:gdLst>
                  <a:gd name="connsiteX0" fmla="*/ 30301 w 52126"/>
                  <a:gd name="connsiteY0" fmla="*/ 64384 h 63599"/>
                  <a:gd name="connsiteX1" fmla="*/ 13174 w 52126"/>
                  <a:gd name="connsiteY1" fmla="*/ 57540 h 63599"/>
                  <a:gd name="connsiteX2" fmla="*/ 10129 w 52126"/>
                  <a:gd name="connsiteY2" fmla="*/ 45371 h 63599"/>
                  <a:gd name="connsiteX3" fmla="*/ 16980 w 52126"/>
                  <a:gd name="connsiteY3" fmla="*/ 40048 h 63599"/>
                  <a:gd name="connsiteX4" fmla="*/ 20025 w 52126"/>
                  <a:gd name="connsiteY4" fmla="*/ 39668 h 63599"/>
                  <a:gd name="connsiteX5" fmla="*/ 37533 w 52126"/>
                  <a:gd name="connsiteY5" fmla="*/ 34724 h 63599"/>
                  <a:gd name="connsiteX6" fmla="*/ 49711 w 52126"/>
                  <a:gd name="connsiteY6" fmla="*/ 35104 h 63599"/>
                  <a:gd name="connsiteX7" fmla="*/ 53137 w 52126"/>
                  <a:gd name="connsiteY7" fmla="*/ 51075 h 63599"/>
                  <a:gd name="connsiteX8" fmla="*/ 35249 w 52126"/>
                  <a:gd name="connsiteY8" fmla="*/ 63624 h 63599"/>
                  <a:gd name="connsiteX9" fmla="*/ 30301 w 52126"/>
                  <a:gd name="connsiteY9" fmla="*/ 64384 h 63599"/>
                  <a:gd name="connsiteX10" fmla="*/ 30301 w 52126"/>
                  <a:gd name="connsiteY10" fmla="*/ 64384 h 63599"/>
                  <a:gd name="connsiteX11" fmla="*/ 43622 w 52126"/>
                  <a:gd name="connsiteY11" fmla="*/ 36626 h 63599"/>
                  <a:gd name="connsiteX12" fmla="*/ 40197 w 52126"/>
                  <a:gd name="connsiteY12" fmla="*/ 37766 h 63599"/>
                  <a:gd name="connsiteX13" fmla="*/ 20786 w 52126"/>
                  <a:gd name="connsiteY13" fmla="*/ 43470 h 63599"/>
                  <a:gd name="connsiteX14" fmla="*/ 17741 w 52126"/>
                  <a:gd name="connsiteY14" fmla="*/ 43850 h 63599"/>
                  <a:gd name="connsiteX15" fmla="*/ 13935 w 52126"/>
                  <a:gd name="connsiteY15" fmla="*/ 46512 h 63599"/>
                  <a:gd name="connsiteX16" fmla="*/ 16219 w 52126"/>
                  <a:gd name="connsiteY16" fmla="*/ 54878 h 63599"/>
                  <a:gd name="connsiteX17" fmla="*/ 35630 w 52126"/>
                  <a:gd name="connsiteY17" fmla="*/ 60201 h 63599"/>
                  <a:gd name="connsiteX18" fmla="*/ 50472 w 52126"/>
                  <a:gd name="connsiteY18" fmla="*/ 49935 h 63599"/>
                  <a:gd name="connsiteX19" fmla="*/ 48189 w 52126"/>
                  <a:gd name="connsiteY19" fmla="*/ 38147 h 63599"/>
                  <a:gd name="connsiteX20" fmla="*/ 43622 w 52126"/>
                  <a:gd name="connsiteY20" fmla="*/ 36626 h 63599"/>
                  <a:gd name="connsiteX21" fmla="*/ 43622 w 52126"/>
                  <a:gd name="connsiteY21" fmla="*/ 36626 h 63599"/>
                  <a:gd name="connsiteX22" fmla="*/ 15077 w 52126"/>
                  <a:gd name="connsiteY22" fmla="*/ 23317 h 63599"/>
                  <a:gd name="connsiteX23" fmla="*/ 14316 w 52126"/>
                  <a:gd name="connsiteY23" fmla="*/ 23317 h 63599"/>
                  <a:gd name="connsiteX24" fmla="*/ 2517 w 52126"/>
                  <a:gd name="connsiteY24" fmla="*/ 9627 h 63599"/>
                  <a:gd name="connsiteX25" fmla="*/ 20406 w 52126"/>
                  <a:gd name="connsiteY25" fmla="*/ 881 h 63599"/>
                  <a:gd name="connsiteX26" fmla="*/ 22309 w 52126"/>
                  <a:gd name="connsiteY26" fmla="*/ 2783 h 63599"/>
                  <a:gd name="connsiteX27" fmla="*/ 20406 w 52126"/>
                  <a:gd name="connsiteY27" fmla="*/ 4684 h 63599"/>
                  <a:gd name="connsiteX28" fmla="*/ 20406 w 52126"/>
                  <a:gd name="connsiteY28" fmla="*/ 4684 h 63599"/>
                  <a:gd name="connsiteX29" fmla="*/ 6323 w 52126"/>
                  <a:gd name="connsiteY29" fmla="*/ 10388 h 63599"/>
                  <a:gd name="connsiteX30" fmla="*/ 15838 w 52126"/>
                  <a:gd name="connsiteY30" fmla="*/ 19514 h 63599"/>
                  <a:gd name="connsiteX31" fmla="*/ 16980 w 52126"/>
                  <a:gd name="connsiteY31" fmla="*/ 21795 h 63599"/>
                  <a:gd name="connsiteX32" fmla="*/ 15077 w 52126"/>
                  <a:gd name="connsiteY32" fmla="*/ 23317 h 63599"/>
                  <a:gd name="connsiteX33" fmla="*/ 15077 w 52126"/>
                  <a:gd name="connsiteY33" fmla="*/ 23317 h 6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2126" h="63599">
                    <a:moveTo>
                      <a:pt x="30301" y="64384"/>
                    </a:moveTo>
                    <a:cubicBezTo>
                      <a:pt x="23450" y="64384"/>
                      <a:pt x="17361" y="62103"/>
                      <a:pt x="13174" y="57540"/>
                    </a:cubicBezTo>
                    <a:cubicBezTo>
                      <a:pt x="11271" y="55638"/>
                      <a:pt x="8607" y="49935"/>
                      <a:pt x="10129" y="45371"/>
                    </a:cubicBezTo>
                    <a:cubicBezTo>
                      <a:pt x="10891" y="43470"/>
                      <a:pt x="12413" y="40808"/>
                      <a:pt x="16980" y="40048"/>
                    </a:cubicBezTo>
                    <a:cubicBezTo>
                      <a:pt x="17741" y="40048"/>
                      <a:pt x="18883" y="39668"/>
                      <a:pt x="20025" y="39668"/>
                    </a:cubicBezTo>
                    <a:cubicBezTo>
                      <a:pt x="24973" y="39287"/>
                      <a:pt x="32585" y="38527"/>
                      <a:pt x="37533" y="34724"/>
                    </a:cubicBezTo>
                    <a:cubicBezTo>
                      <a:pt x="41339" y="32062"/>
                      <a:pt x="45906" y="32062"/>
                      <a:pt x="49711" y="35104"/>
                    </a:cubicBezTo>
                    <a:cubicBezTo>
                      <a:pt x="53517" y="38147"/>
                      <a:pt x="56181" y="44611"/>
                      <a:pt x="53137" y="51075"/>
                    </a:cubicBezTo>
                    <a:cubicBezTo>
                      <a:pt x="50472" y="57159"/>
                      <a:pt x="43622" y="62103"/>
                      <a:pt x="35249" y="63624"/>
                    </a:cubicBezTo>
                    <a:cubicBezTo>
                      <a:pt x="33727" y="64004"/>
                      <a:pt x="32204" y="64384"/>
                      <a:pt x="30301" y="64384"/>
                    </a:cubicBezTo>
                    <a:lnTo>
                      <a:pt x="30301" y="64384"/>
                    </a:lnTo>
                    <a:close/>
                    <a:moveTo>
                      <a:pt x="43622" y="36626"/>
                    </a:moveTo>
                    <a:cubicBezTo>
                      <a:pt x="42480" y="36626"/>
                      <a:pt x="41339" y="37006"/>
                      <a:pt x="40197" y="37766"/>
                    </a:cubicBezTo>
                    <a:cubicBezTo>
                      <a:pt x="34488" y="41949"/>
                      <a:pt x="26115" y="42710"/>
                      <a:pt x="20786" y="43470"/>
                    </a:cubicBezTo>
                    <a:cubicBezTo>
                      <a:pt x="19644" y="43470"/>
                      <a:pt x="18503" y="43850"/>
                      <a:pt x="17741" y="43850"/>
                    </a:cubicBezTo>
                    <a:cubicBezTo>
                      <a:pt x="14697" y="44231"/>
                      <a:pt x="13935" y="46132"/>
                      <a:pt x="13935" y="46512"/>
                    </a:cubicBezTo>
                    <a:cubicBezTo>
                      <a:pt x="13174" y="49174"/>
                      <a:pt x="15077" y="53737"/>
                      <a:pt x="16219" y="54878"/>
                    </a:cubicBezTo>
                    <a:cubicBezTo>
                      <a:pt x="20786" y="59441"/>
                      <a:pt x="28018" y="61342"/>
                      <a:pt x="35630" y="60201"/>
                    </a:cubicBezTo>
                    <a:cubicBezTo>
                      <a:pt x="42480" y="59061"/>
                      <a:pt x="48189" y="54878"/>
                      <a:pt x="50472" y="49935"/>
                    </a:cubicBezTo>
                    <a:cubicBezTo>
                      <a:pt x="52756" y="44991"/>
                      <a:pt x="50853" y="40428"/>
                      <a:pt x="48189" y="38147"/>
                    </a:cubicBezTo>
                    <a:cubicBezTo>
                      <a:pt x="46286" y="37006"/>
                      <a:pt x="44764" y="36626"/>
                      <a:pt x="43622" y="36626"/>
                    </a:cubicBezTo>
                    <a:lnTo>
                      <a:pt x="43622" y="36626"/>
                    </a:lnTo>
                    <a:close/>
                    <a:moveTo>
                      <a:pt x="15077" y="23317"/>
                    </a:moveTo>
                    <a:cubicBezTo>
                      <a:pt x="14697" y="23317"/>
                      <a:pt x="14697" y="23317"/>
                      <a:pt x="14316" y="23317"/>
                    </a:cubicBezTo>
                    <a:cubicBezTo>
                      <a:pt x="5562" y="20274"/>
                      <a:pt x="1376" y="14951"/>
                      <a:pt x="2517" y="9627"/>
                    </a:cubicBezTo>
                    <a:cubicBezTo>
                      <a:pt x="3659" y="3923"/>
                      <a:pt x="11271" y="121"/>
                      <a:pt x="20406" y="881"/>
                    </a:cubicBezTo>
                    <a:cubicBezTo>
                      <a:pt x="21547" y="881"/>
                      <a:pt x="22309" y="1642"/>
                      <a:pt x="22309" y="2783"/>
                    </a:cubicBezTo>
                    <a:cubicBezTo>
                      <a:pt x="22309" y="3923"/>
                      <a:pt x="21547" y="4684"/>
                      <a:pt x="20406" y="4684"/>
                    </a:cubicBezTo>
                    <a:cubicBezTo>
                      <a:pt x="20406" y="4684"/>
                      <a:pt x="20406" y="4684"/>
                      <a:pt x="20406" y="4684"/>
                    </a:cubicBezTo>
                    <a:cubicBezTo>
                      <a:pt x="12413" y="4304"/>
                      <a:pt x="7085" y="7346"/>
                      <a:pt x="6323" y="10388"/>
                    </a:cubicBezTo>
                    <a:cubicBezTo>
                      <a:pt x="5562" y="13430"/>
                      <a:pt x="9368" y="17232"/>
                      <a:pt x="15838" y="19514"/>
                    </a:cubicBezTo>
                    <a:cubicBezTo>
                      <a:pt x="16980" y="19894"/>
                      <a:pt x="17361" y="21035"/>
                      <a:pt x="16980" y="21795"/>
                    </a:cubicBezTo>
                    <a:cubicBezTo>
                      <a:pt x="16600" y="22936"/>
                      <a:pt x="15838" y="23317"/>
                      <a:pt x="15077" y="23317"/>
                    </a:cubicBezTo>
                    <a:lnTo>
                      <a:pt x="15077" y="23317"/>
                    </a:lnTo>
                    <a:close/>
                  </a:path>
                </a:pathLst>
              </a:custGeom>
              <a:solidFill>
                <a:srgbClr val="000000"/>
              </a:solidFill>
              <a:ln w="3803" cap="flat">
                <a:noFill/>
                <a:prstDash val="solid"/>
                <a:miter/>
              </a:ln>
            </p:spPr>
            <p:txBody>
              <a:bodyPr rtlCol="0" anchor="ctr"/>
              <a:lstStyle/>
              <a:p>
                <a:endParaRPr lang="fr-FR"/>
              </a:p>
            </p:txBody>
          </p:sp>
          <p:sp>
            <p:nvSpPr>
              <p:cNvPr id="2027" name="Forme libre 2026">
                <a:extLst>
                  <a:ext uri="{FF2B5EF4-FFF2-40B4-BE49-F238E27FC236}">
                    <a16:creationId xmlns:a16="http://schemas.microsoft.com/office/drawing/2014/main" id="{41FC538D-7B4B-A19D-71E3-C79B0A4C9471}"/>
                  </a:ext>
                </a:extLst>
              </p:cNvPr>
              <p:cNvSpPr/>
              <p:nvPr/>
            </p:nvSpPr>
            <p:spPr>
              <a:xfrm>
                <a:off x="8564393" y="2481277"/>
                <a:ext cx="145036" cy="228923"/>
              </a:xfrm>
              <a:custGeom>
                <a:avLst/>
                <a:gdLst>
                  <a:gd name="connsiteX0" fmla="*/ 86104 w 145036"/>
                  <a:gd name="connsiteY0" fmla="*/ 229715 h 228923"/>
                  <a:gd name="connsiteX1" fmla="*/ 84201 w 145036"/>
                  <a:gd name="connsiteY1" fmla="*/ 227813 h 228923"/>
                  <a:gd name="connsiteX2" fmla="*/ 84201 w 145036"/>
                  <a:gd name="connsiteY2" fmla="*/ 227053 h 228923"/>
                  <a:gd name="connsiteX3" fmla="*/ 135582 w 145036"/>
                  <a:gd name="connsiteY3" fmla="*/ 92822 h 228923"/>
                  <a:gd name="connsiteX4" fmla="*/ 119216 w 145036"/>
                  <a:gd name="connsiteY4" fmla="*/ 8405 h 228923"/>
                  <a:gd name="connsiteX5" fmla="*/ 27112 w 145036"/>
                  <a:gd name="connsiteY5" fmla="*/ 54036 h 228923"/>
                  <a:gd name="connsiteX6" fmla="*/ 24828 w 145036"/>
                  <a:gd name="connsiteY6" fmla="*/ 124003 h 228923"/>
                  <a:gd name="connsiteX7" fmla="*/ 54515 w 145036"/>
                  <a:gd name="connsiteY7" fmla="*/ 143396 h 228923"/>
                  <a:gd name="connsiteX8" fmla="*/ 56418 w 145036"/>
                  <a:gd name="connsiteY8" fmla="*/ 144537 h 228923"/>
                  <a:gd name="connsiteX9" fmla="*/ 56418 w 145036"/>
                  <a:gd name="connsiteY9" fmla="*/ 146438 h 228923"/>
                  <a:gd name="connsiteX10" fmla="*/ 5799 w 145036"/>
                  <a:gd name="connsiteY10" fmla="*/ 213364 h 228923"/>
                  <a:gd name="connsiteX11" fmla="*/ 3135 w 145036"/>
                  <a:gd name="connsiteY11" fmla="*/ 213744 h 228923"/>
                  <a:gd name="connsiteX12" fmla="*/ 2754 w 145036"/>
                  <a:gd name="connsiteY12" fmla="*/ 211082 h 228923"/>
                  <a:gd name="connsiteX13" fmla="*/ 2754 w 145036"/>
                  <a:gd name="connsiteY13" fmla="*/ 211082 h 228923"/>
                  <a:gd name="connsiteX14" fmla="*/ 51470 w 145036"/>
                  <a:gd name="connsiteY14" fmla="*/ 147199 h 228923"/>
                  <a:gd name="connsiteX15" fmla="*/ 22164 w 145036"/>
                  <a:gd name="connsiteY15" fmla="*/ 126285 h 228923"/>
                  <a:gd name="connsiteX16" fmla="*/ 24448 w 145036"/>
                  <a:gd name="connsiteY16" fmla="*/ 52135 h 228923"/>
                  <a:gd name="connsiteX17" fmla="*/ 121500 w 145036"/>
                  <a:gd name="connsiteY17" fmla="*/ 4983 h 228923"/>
                  <a:gd name="connsiteX18" fmla="*/ 139769 w 145036"/>
                  <a:gd name="connsiteY18" fmla="*/ 94343 h 228923"/>
                  <a:gd name="connsiteX19" fmla="*/ 88388 w 145036"/>
                  <a:gd name="connsiteY19" fmla="*/ 228574 h 228923"/>
                  <a:gd name="connsiteX20" fmla="*/ 86104 w 145036"/>
                  <a:gd name="connsiteY20" fmla="*/ 229715 h 228923"/>
                  <a:gd name="connsiteX21" fmla="*/ 86104 w 145036"/>
                  <a:gd name="connsiteY21" fmla="*/ 229715 h 22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036" h="228923">
                    <a:moveTo>
                      <a:pt x="86104" y="229715"/>
                    </a:moveTo>
                    <a:cubicBezTo>
                      <a:pt x="84963" y="229715"/>
                      <a:pt x="84201" y="228954"/>
                      <a:pt x="84201" y="227813"/>
                    </a:cubicBezTo>
                    <a:cubicBezTo>
                      <a:pt x="84201" y="227433"/>
                      <a:pt x="84201" y="227433"/>
                      <a:pt x="84201" y="227053"/>
                    </a:cubicBezTo>
                    <a:cubicBezTo>
                      <a:pt x="84582" y="225912"/>
                      <a:pt x="126828" y="116398"/>
                      <a:pt x="135582" y="92822"/>
                    </a:cubicBezTo>
                    <a:cubicBezTo>
                      <a:pt x="145478" y="65824"/>
                      <a:pt x="149664" y="20953"/>
                      <a:pt x="119216" y="8405"/>
                    </a:cubicBezTo>
                    <a:cubicBezTo>
                      <a:pt x="89149" y="-4144"/>
                      <a:pt x="48426" y="15630"/>
                      <a:pt x="27112" y="54036"/>
                    </a:cubicBezTo>
                    <a:cubicBezTo>
                      <a:pt x="11507" y="82175"/>
                      <a:pt x="15694" y="108793"/>
                      <a:pt x="24828" y="124003"/>
                    </a:cubicBezTo>
                    <a:cubicBezTo>
                      <a:pt x="32060" y="136171"/>
                      <a:pt x="43097" y="143396"/>
                      <a:pt x="54515" y="143396"/>
                    </a:cubicBezTo>
                    <a:cubicBezTo>
                      <a:pt x="55276" y="143396"/>
                      <a:pt x="56038" y="143777"/>
                      <a:pt x="56418" y="144537"/>
                    </a:cubicBezTo>
                    <a:cubicBezTo>
                      <a:pt x="56799" y="145298"/>
                      <a:pt x="56799" y="146058"/>
                      <a:pt x="56418" y="146438"/>
                    </a:cubicBezTo>
                    <a:lnTo>
                      <a:pt x="5799" y="213364"/>
                    </a:lnTo>
                    <a:cubicBezTo>
                      <a:pt x="5038" y="214124"/>
                      <a:pt x="3896" y="214504"/>
                      <a:pt x="3135" y="213744"/>
                    </a:cubicBezTo>
                    <a:cubicBezTo>
                      <a:pt x="2373" y="212983"/>
                      <a:pt x="1993" y="211843"/>
                      <a:pt x="2754" y="211082"/>
                    </a:cubicBezTo>
                    <a:cubicBezTo>
                      <a:pt x="2754" y="211082"/>
                      <a:pt x="2754" y="211082"/>
                      <a:pt x="2754" y="211082"/>
                    </a:cubicBezTo>
                    <a:lnTo>
                      <a:pt x="51470" y="147199"/>
                    </a:lnTo>
                    <a:cubicBezTo>
                      <a:pt x="40052" y="146058"/>
                      <a:pt x="29396" y="138453"/>
                      <a:pt x="22164" y="126285"/>
                    </a:cubicBezTo>
                    <a:cubicBezTo>
                      <a:pt x="12269" y="109934"/>
                      <a:pt x="7702" y="81795"/>
                      <a:pt x="24448" y="52135"/>
                    </a:cubicBezTo>
                    <a:cubicBezTo>
                      <a:pt x="46903" y="12208"/>
                      <a:pt x="89530" y="-8707"/>
                      <a:pt x="121500" y="4983"/>
                    </a:cubicBezTo>
                    <a:cubicBezTo>
                      <a:pt x="154231" y="18672"/>
                      <a:pt x="150425" y="65824"/>
                      <a:pt x="139769" y="94343"/>
                    </a:cubicBezTo>
                    <a:cubicBezTo>
                      <a:pt x="131015" y="117919"/>
                      <a:pt x="88769" y="227813"/>
                      <a:pt x="88388" y="228574"/>
                    </a:cubicBezTo>
                    <a:cubicBezTo>
                      <a:pt x="87627" y="228954"/>
                      <a:pt x="86866" y="229715"/>
                      <a:pt x="86104" y="229715"/>
                    </a:cubicBezTo>
                    <a:lnTo>
                      <a:pt x="86104" y="229715"/>
                    </a:lnTo>
                    <a:close/>
                  </a:path>
                </a:pathLst>
              </a:custGeom>
              <a:solidFill>
                <a:srgbClr val="000000"/>
              </a:solidFill>
              <a:ln w="3803" cap="flat">
                <a:noFill/>
                <a:prstDash val="solid"/>
                <a:miter/>
              </a:ln>
            </p:spPr>
            <p:txBody>
              <a:bodyPr rtlCol="0" anchor="ctr"/>
              <a:lstStyle/>
              <a:p>
                <a:endParaRPr lang="fr-FR"/>
              </a:p>
            </p:txBody>
          </p:sp>
          <p:sp>
            <p:nvSpPr>
              <p:cNvPr id="2028" name="Forme libre 2027">
                <a:extLst>
                  <a:ext uri="{FF2B5EF4-FFF2-40B4-BE49-F238E27FC236}">
                    <a16:creationId xmlns:a16="http://schemas.microsoft.com/office/drawing/2014/main" id="{07EE092A-FBF9-7551-95EC-C26403385F56}"/>
                  </a:ext>
                </a:extLst>
              </p:cNvPr>
              <p:cNvSpPr/>
              <p:nvPr/>
            </p:nvSpPr>
            <p:spPr>
              <a:xfrm>
                <a:off x="8605532" y="2438292"/>
                <a:ext cx="112468" cy="125539"/>
              </a:xfrm>
              <a:custGeom>
                <a:avLst/>
                <a:gdLst>
                  <a:gd name="connsiteX0" fmla="*/ 2345 w 112468"/>
                  <a:gd name="connsiteY0" fmla="*/ 46041 h 125539"/>
                  <a:gd name="connsiteX1" fmla="*/ 73517 w 112468"/>
                  <a:gd name="connsiteY1" fmla="*/ 1171 h 125539"/>
                  <a:gd name="connsiteX2" fmla="*/ 83793 w 112468"/>
                  <a:gd name="connsiteY2" fmla="*/ 42619 h 125539"/>
                  <a:gd name="connsiteX3" fmla="*/ 102823 w 112468"/>
                  <a:gd name="connsiteY3" fmla="*/ 68096 h 125539"/>
                  <a:gd name="connsiteX4" fmla="*/ 106248 w 112468"/>
                  <a:gd name="connsiteY4" fmla="*/ 94334 h 125539"/>
                  <a:gd name="connsiteX5" fmla="*/ 104726 w 112468"/>
                  <a:gd name="connsiteY5" fmla="*/ 125135 h 125539"/>
                  <a:gd name="connsiteX6" fmla="*/ 90263 w 112468"/>
                  <a:gd name="connsiteY6" fmla="*/ 120952 h 125539"/>
                  <a:gd name="connsiteX7" fmla="*/ 95592 w 112468"/>
                  <a:gd name="connsiteY7" fmla="*/ 104221 h 125539"/>
                  <a:gd name="connsiteX8" fmla="*/ 74659 w 112468"/>
                  <a:gd name="connsiteY8" fmla="*/ 74180 h 125539"/>
                  <a:gd name="connsiteX9" fmla="*/ 2345 w 112468"/>
                  <a:gd name="connsiteY9" fmla="*/ 46041 h 125539"/>
                  <a:gd name="connsiteX10" fmla="*/ 2345 w 112468"/>
                  <a:gd name="connsiteY10" fmla="*/ 46041 h 12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2468" h="125539">
                    <a:moveTo>
                      <a:pt x="2345" y="46041"/>
                    </a:moveTo>
                    <a:cubicBezTo>
                      <a:pt x="2345" y="23606"/>
                      <a:pt x="39263" y="4974"/>
                      <a:pt x="73517" y="1171"/>
                    </a:cubicBezTo>
                    <a:cubicBezTo>
                      <a:pt x="107770" y="-3012"/>
                      <a:pt x="110435" y="26268"/>
                      <a:pt x="83793" y="42619"/>
                    </a:cubicBezTo>
                    <a:cubicBezTo>
                      <a:pt x="101681" y="40718"/>
                      <a:pt x="120330" y="52886"/>
                      <a:pt x="102823" y="68096"/>
                    </a:cubicBezTo>
                    <a:cubicBezTo>
                      <a:pt x="119569" y="71138"/>
                      <a:pt x="116905" y="90531"/>
                      <a:pt x="106248" y="94334"/>
                    </a:cubicBezTo>
                    <a:cubicBezTo>
                      <a:pt x="117666" y="97756"/>
                      <a:pt x="115002" y="116769"/>
                      <a:pt x="104726" y="125135"/>
                    </a:cubicBezTo>
                    <a:cubicBezTo>
                      <a:pt x="91405" y="129318"/>
                      <a:pt x="90263" y="120952"/>
                      <a:pt x="90263" y="120952"/>
                    </a:cubicBezTo>
                    <a:cubicBezTo>
                      <a:pt x="90263" y="120952"/>
                      <a:pt x="95211" y="113727"/>
                      <a:pt x="95592" y="104221"/>
                    </a:cubicBezTo>
                    <a:cubicBezTo>
                      <a:pt x="96353" y="83687"/>
                      <a:pt x="90644" y="69997"/>
                      <a:pt x="74659" y="74180"/>
                    </a:cubicBezTo>
                    <a:cubicBezTo>
                      <a:pt x="48397" y="80264"/>
                      <a:pt x="2345" y="79124"/>
                      <a:pt x="2345" y="46041"/>
                    </a:cubicBezTo>
                    <a:lnTo>
                      <a:pt x="2345" y="46041"/>
                    </a:lnTo>
                    <a:close/>
                  </a:path>
                </a:pathLst>
              </a:custGeom>
              <a:solidFill>
                <a:srgbClr val="000000"/>
              </a:solidFill>
              <a:ln w="3803" cap="flat">
                <a:noFill/>
                <a:prstDash val="solid"/>
                <a:miter/>
              </a:ln>
            </p:spPr>
            <p:txBody>
              <a:bodyPr rtlCol="0" anchor="ctr"/>
              <a:lstStyle/>
              <a:p>
                <a:endParaRPr lang="fr-FR"/>
              </a:p>
            </p:txBody>
          </p:sp>
          <p:sp>
            <p:nvSpPr>
              <p:cNvPr id="2029" name="Forme libre 2028">
                <a:extLst>
                  <a:ext uri="{FF2B5EF4-FFF2-40B4-BE49-F238E27FC236}">
                    <a16:creationId xmlns:a16="http://schemas.microsoft.com/office/drawing/2014/main" id="{41D6F972-ECB5-9B03-FCE7-7A1A1FCDE764}"/>
                  </a:ext>
                </a:extLst>
              </p:cNvPr>
              <p:cNvSpPr/>
              <p:nvPr/>
            </p:nvSpPr>
            <p:spPr>
              <a:xfrm>
                <a:off x="8603629" y="2435991"/>
                <a:ext cx="115742" cy="129711"/>
              </a:xfrm>
              <a:custGeom>
                <a:avLst/>
                <a:gdLst>
                  <a:gd name="connsiteX0" fmla="*/ 99778 w 115742"/>
                  <a:gd name="connsiteY0" fmla="*/ 130478 h 129711"/>
                  <a:gd name="connsiteX1" fmla="*/ 93689 w 115742"/>
                  <a:gd name="connsiteY1" fmla="*/ 128957 h 129711"/>
                  <a:gd name="connsiteX2" fmla="*/ 89883 w 115742"/>
                  <a:gd name="connsiteY2" fmla="*/ 123634 h 129711"/>
                  <a:gd name="connsiteX3" fmla="*/ 90263 w 115742"/>
                  <a:gd name="connsiteY3" fmla="*/ 122113 h 129711"/>
                  <a:gd name="connsiteX4" fmla="*/ 95211 w 115742"/>
                  <a:gd name="connsiteY4" fmla="*/ 106142 h 129711"/>
                  <a:gd name="connsiteX5" fmla="*/ 88360 w 115742"/>
                  <a:gd name="connsiteY5" fmla="*/ 79524 h 129711"/>
                  <a:gd name="connsiteX6" fmla="*/ 76562 w 115742"/>
                  <a:gd name="connsiteY6" fmla="*/ 78003 h 129711"/>
                  <a:gd name="connsiteX7" fmla="*/ 13383 w 115742"/>
                  <a:gd name="connsiteY7" fmla="*/ 71158 h 129711"/>
                  <a:gd name="connsiteX8" fmla="*/ 2345 w 115742"/>
                  <a:gd name="connsiteY8" fmla="*/ 47963 h 129711"/>
                  <a:gd name="connsiteX9" fmla="*/ 75420 w 115742"/>
                  <a:gd name="connsiteY9" fmla="*/ 1191 h 129711"/>
                  <a:gd name="connsiteX10" fmla="*/ 104726 w 115742"/>
                  <a:gd name="connsiteY10" fmla="*/ 13359 h 129711"/>
                  <a:gd name="connsiteX11" fmla="*/ 91786 w 115742"/>
                  <a:gd name="connsiteY11" fmla="*/ 42259 h 129711"/>
                  <a:gd name="connsiteX12" fmla="*/ 112338 w 115742"/>
                  <a:gd name="connsiteY12" fmla="*/ 53286 h 129711"/>
                  <a:gd name="connsiteX13" fmla="*/ 108151 w 115742"/>
                  <a:gd name="connsiteY13" fmla="*/ 68877 h 129711"/>
                  <a:gd name="connsiteX14" fmla="*/ 118047 w 115742"/>
                  <a:gd name="connsiteY14" fmla="*/ 81425 h 129711"/>
                  <a:gd name="connsiteX15" fmla="*/ 111576 w 115742"/>
                  <a:gd name="connsiteY15" fmla="*/ 95875 h 129711"/>
                  <a:gd name="connsiteX16" fmla="*/ 116524 w 115742"/>
                  <a:gd name="connsiteY16" fmla="*/ 103860 h 129711"/>
                  <a:gd name="connsiteX17" fmla="*/ 107009 w 115742"/>
                  <a:gd name="connsiteY17" fmla="*/ 128197 h 129711"/>
                  <a:gd name="connsiteX18" fmla="*/ 106248 w 115742"/>
                  <a:gd name="connsiteY18" fmla="*/ 128577 h 129711"/>
                  <a:gd name="connsiteX19" fmla="*/ 99778 w 115742"/>
                  <a:gd name="connsiteY19" fmla="*/ 130478 h 129711"/>
                  <a:gd name="connsiteX20" fmla="*/ 99778 w 115742"/>
                  <a:gd name="connsiteY20" fmla="*/ 130478 h 129711"/>
                  <a:gd name="connsiteX21" fmla="*/ 93689 w 115742"/>
                  <a:gd name="connsiteY21" fmla="*/ 123634 h 129711"/>
                  <a:gd name="connsiteX22" fmla="*/ 95591 w 115742"/>
                  <a:gd name="connsiteY22" fmla="*/ 125535 h 129711"/>
                  <a:gd name="connsiteX23" fmla="*/ 105487 w 115742"/>
                  <a:gd name="connsiteY23" fmla="*/ 125535 h 129711"/>
                  <a:gd name="connsiteX24" fmla="*/ 113099 w 115742"/>
                  <a:gd name="connsiteY24" fmla="*/ 105001 h 129711"/>
                  <a:gd name="connsiteX25" fmla="*/ 107390 w 115742"/>
                  <a:gd name="connsiteY25" fmla="*/ 98157 h 129711"/>
                  <a:gd name="connsiteX26" fmla="*/ 106248 w 115742"/>
                  <a:gd name="connsiteY26" fmla="*/ 95875 h 129711"/>
                  <a:gd name="connsiteX27" fmla="*/ 107390 w 115742"/>
                  <a:gd name="connsiteY27" fmla="*/ 94734 h 129711"/>
                  <a:gd name="connsiteX28" fmla="*/ 114621 w 115742"/>
                  <a:gd name="connsiteY28" fmla="*/ 82186 h 129711"/>
                  <a:gd name="connsiteX29" fmla="*/ 104345 w 115742"/>
                  <a:gd name="connsiteY29" fmla="*/ 71919 h 129711"/>
                  <a:gd name="connsiteX30" fmla="*/ 102823 w 115742"/>
                  <a:gd name="connsiteY30" fmla="*/ 69637 h 129711"/>
                  <a:gd name="connsiteX31" fmla="*/ 103584 w 115742"/>
                  <a:gd name="connsiteY31" fmla="*/ 68497 h 129711"/>
                  <a:gd name="connsiteX32" fmla="*/ 109293 w 115742"/>
                  <a:gd name="connsiteY32" fmla="*/ 54807 h 129711"/>
                  <a:gd name="connsiteX33" fmla="*/ 86077 w 115742"/>
                  <a:gd name="connsiteY33" fmla="*/ 46061 h 129711"/>
                  <a:gd name="connsiteX34" fmla="*/ 83793 w 115742"/>
                  <a:gd name="connsiteY34" fmla="*/ 44540 h 129711"/>
                  <a:gd name="connsiteX35" fmla="*/ 84554 w 115742"/>
                  <a:gd name="connsiteY35" fmla="*/ 42639 h 129711"/>
                  <a:gd name="connsiteX36" fmla="*/ 100920 w 115742"/>
                  <a:gd name="connsiteY36" fmla="*/ 14500 h 129711"/>
                  <a:gd name="connsiteX37" fmla="*/ 75420 w 115742"/>
                  <a:gd name="connsiteY37" fmla="*/ 4994 h 129711"/>
                  <a:gd name="connsiteX38" fmla="*/ 5771 w 115742"/>
                  <a:gd name="connsiteY38" fmla="*/ 47963 h 129711"/>
                  <a:gd name="connsiteX39" fmla="*/ 15286 w 115742"/>
                  <a:gd name="connsiteY39" fmla="*/ 68116 h 129711"/>
                  <a:gd name="connsiteX40" fmla="*/ 75039 w 115742"/>
                  <a:gd name="connsiteY40" fmla="*/ 74200 h 129711"/>
                  <a:gd name="connsiteX41" fmla="*/ 90263 w 115742"/>
                  <a:gd name="connsiteY41" fmla="*/ 76482 h 129711"/>
                  <a:gd name="connsiteX42" fmla="*/ 98636 w 115742"/>
                  <a:gd name="connsiteY42" fmla="*/ 106142 h 129711"/>
                  <a:gd name="connsiteX43" fmla="*/ 93689 w 115742"/>
                  <a:gd name="connsiteY43" fmla="*/ 123634 h 129711"/>
                  <a:gd name="connsiteX44" fmla="*/ 93689 w 115742"/>
                  <a:gd name="connsiteY44" fmla="*/ 123634 h 129711"/>
                  <a:gd name="connsiteX45" fmla="*/ 33935 w 115742"/>
                  <a:gd name="connsiteY45" fmla="*/ 105762 h 129711"/>
                  <a:gd name="connsiteX46" fmla="*/ 32032 w 115742"/>
                  <a:gd name="connsiteY46" fmla="*/ 104621 h 129711"/>
                  <a:gd name="connsiteX47" fmla="*/ 22898 w 115742"/>
                  <a:gd name="connsiteY47" fmla="*/ 97396 h 129711"/>
                  <a:gd name="connsiteX48" fmla="*/ 13763 w 115742"/>
                  <a:gd name="connsiteY48" fmla="*/ 98157 h 129711"/>
                  <a:gd name="connsiteX49" fmla="*/ 11099 w 115742"/>
                  <a:gd name="connsiteY49" fmla="*/ 98157 h 129711"/>
                  <a:gd name="connsiteX50" fmla="*/ 11099 w 115742"/>
                  <a:gd name="connsiteY50" fmla="*/ 95495 h 129711"/>
                  <a:gd name="connsiteX51" fmla="*/ 23659 w 115742"/>
                  <a:gd name="connsiteY51" fmla="*/ 93594 h 129711"/>
                  <a:gd name="connsiteX52" fmla="*/ 35457 w 115742"/>
                  <a:gd name="connsiteY52" fmla="*/ 103480 h 129711"/>
                  <a:gd name="connsiteX53" fmla="*/ 34316 w 115742"/>
                  <a:gd name="connsiteY53" fmla="*/ 105762 h 129711"/>
                  <a:gd name="connsiteX54" fmla="*/ 33935 w 115742"/>
                  <a:gd name="connsiteY54" fmla="*/ 105762 h 129711"/>
                  <a:gd name="connsiteX55" fmla="*/ 33935 w 115742"/>
                  <a:gd name="connsiteY55" fmla="*/ 105762 h 12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5742" h="129711">
                    <a:moveTo>
                      <a:pt x="99778" y="130478"/>
                    </a:moveTo>
                    <a:cubicBezTo>
                      <a:pt x="97494" y="130478"/>
                      <a:pt x="95211" y="130098"/>
                      <a:pt x="93689" y="128957"/>
                    </a:cubicBezTo>
                    <a:cubicBezTo>
                      <a:pt x="90644" y="127056"/>
                      <a:pt x="90263" y="124014"/>
                      <a:pt x="89883" y="123634"/>
                    </a:cubicBezTo>
                    <a:cubicBezTo>
                      <a:pt x="89883" y="123254"/>
                      <a:pt x="89883" y="122493"/>
                      <a:pt x="90263" y="122113"/>
                    </a:cubicBezTo>
                    <a:cubicBezTo>
                      <a:pt x="90263" y="122113"/>
                      <a:pt x="94830" y="115268"/>
                      <a:pt x="95211" y="106142"/>
                    </a:cubicBezTo>
                    <a:cubicBezTo>
                      <a:pt x="95591" y="92833"/>
                      <a:pt x="93308" y="83707"/>
                      <a:pt x="88360" y="79524"/>
                    </a:cubicBezTo>
                    <a:cubicBezTo>
                      <a:pt x="85316" y="77242"/>
                      <a:pt x="81510" y="76482"/>
                      <a:pt x="76562" y="78003"/>
                    </a:cubicBezTo>
                    <a:cubicBezTo>
                      <a:pt x="56771" y="82946"/>
                      <a:pt x="28607" y="82946"/>
                      <a:pt x="13383" y="71158"/>
                    </a:cubicBezTo>
                    <a:cubicBezTo>
                      <a:pt x="6151" y="65455"/>
                      <a:pt x="2345" y="57849"/>
                      <a:pt x="2345" y="47963"/>
                    </a:cubicBezTo>
                    <a:cubicBezTo>
                      <a:pt x="2345" y="24387"/>
                      <a:pt x="40405" y="5374"/>
                      <a:pt x="75420" y="1191"/>
                    </a:cubicBezTo>
                    <a:cubicBezTo>
                      <a:pt x="90644" y="-710"/>
                      <a:pt x="101681" y="3853"/>
                      <a:pt x="104726" y="13359"/>
                    </a:cubicBezTo>
                    <a:cubicBezTo>
                      <a:pt x="107770" y="22485"/>
                      <a:pt x="102823" y="33893"/>
                      <a:pt x="91786" y="42259"/>
                    </a:cubicBezTo>
                    <a:cubicBezTo>
                      <a:pt x="101300" y="43019"/>
                      <a:pt x="109673" y="47202"/>
                      <a:pt x="112338" y="53286"/>
                    </a:cubicBezTo>
                    <a:cubicBezTo>
                      <a:pt x="113479" y="56328"/>
                      <a:pt x="114621" y="62032"/>
                      <a:pt x="108151" y="68877"/>
                    </a:cubicBezTo>
                    <a:cubicBezTo>
                      <a:pt x="113860" y="71158"/>
                      <a:pt x="117666" y="75721"/>
                      <a:pt x="118047" y="81425"/>
                    </a:cubicBezTo>
                    <a:cubicBezTo>
                      <a:pt x="118427" y="87129"/>
                      <a:pt x="116144" y="92833"/>
                      <a:pt x="111576" y="95875"/>
                    </a:cubicBezTo>
                    <a:cubicBezTo>
                      <a:pt x="113860" y="97776"/>
                      <a:pt x="115763" y="100438"/>
                      <a:pt x="116524" y="103860"/>
                    </a:cubicBezTo>
                    <a:cubicBezTo>
                      <a:pt x="118047" y="112226"/>
                      <a:pt x="114241" y="122493"/>
                      <a:pt x="107009" y="128197"/>
                    </a:cubicBezTo>
                    <a:cubicBezTo>
                      <a:pt x="106629" y="128197"/>
                      <a:pt x="106629" y="128577"/>
                      <a:pt x="106248" y="128577"/>
                    </a:cubicBezTo>
                    <a:cubicBezTo>
                      <a:pt x="104345" y="129718"/>
                      <a:pt x="101681" y="130478"/>
                      <a:pt x="99778" y="130478"/>
                    </a:cubicBezTo>
                    <a:lnTo>
                      <a:pt x="99778" y="130478"/>
                    </a:lnTo>
                    <a:close/>
                    <a:moveTo>
                      <a:pt x="93689" y="123634"/>
                    </a:moveTo>
                    <a:cubicBezTo>
                      <a:pt x="94069" y="124014"/>
                      <a:pt x="94450" y="125155"/>
                      <a:pt x="95591" y="125535"/>
                    </a:cubicBezTo>
                    <a:cubicBezTo>
                      <a:pt x="97494" y="126676"/>
                      <a:pt x="100920" y="126676"/>
                      <a:pt x="105487" y="125535"/>
                    </a:cubicBezTo>
                    <a:cubicBezTo>
                      <a:pt x="111196" y="120592"/>
                      <a:pt x="114621" y="111846"/>
                      <a:pt x="113099" y="105001"/>
                    </a:cubicBezTo>
                    <a:cubicBezTo>
                      <a:pt x="112718" y="102339"/>
                      <a:pt x="111196" y="99297"/>
                      <a:pt x="107390" y="98157"/>
                    </a:cubicBezTo>
                    <a:cubicBezTo>
                      <a:pt x="106248" y="97776"/>
                      <a:pt x="105867" y="96636"/>
                      <a:pt x="106248" y="95875"/>
                    </a:cubicBezTo>
                    <a:cubicBezTo>
                      <a:pt x="106248" y="95115"/>
                      <a:pt x="107009" y="94734"/>
                      <a:pt x="107390" y="94734"/>
                    </a:cubicBezTo>
                    <a:cubicBezTo>
                      <a:pt x="111957" y="92833"/>
                      <a:pt x="115382" y="87509"/>
                      <a:pt x="114621" y="82186"/>
                    </a:cubicBezTo>
                    <a:cubicBezTo>
                      <a:pt x="114241" y="76862"/>
                      <a:pt x="110435" y="73060"/>
                      <a:pt x="104345" y="71919"/>
                    </a:cubicBezTo>
                    <a:cubicBezTo>
                      <a:pt x="103203" y="71539"/>
                      <a:pt x="102442" y="70778"/>
                      <a:pt x="102823" y="69637"/>
                    </a:cubicBezTo>
                    <a:cubicBezTo>
                      <a:pt x="102823" y="69257"/>
                      <a:pt x="103203" y="68877"/>
                      <a:pt x="103584" y="68497"/>
                    </a:cubicBezTo>
                    <a:cubicBezTo>
                      <a:pt x="107390" y="65074"/>
                      <a:pt x="111576" y="60131"/>
                      <a:pt x="109293" y="54807"/>
                    </a:cubicBezTo>
                    <a:cubicBezTo>
                      <a:pt x="106629" y="49103"/>
                      <a:pt x="96352" y="44921"/>
                      <a:pt x="86077" y="46061"/>
                    </a:cubicBezTo>
                    <a:cubicBezTo>
                      <a:pt x="84935" y="46061"/>
                      <a:pt x="84174" y="45301"/>
                      <a:pt x="83793" y="44540"/>
                    </a:cubicBezTo>
                    <a:cubicBezTo>
                      <a:pt x="83793" y="43780"/>
                      <a:pt x="84174" y="43019"/>
                      <a:pt x="84554" y="42639"/>
                    </a:cubicBezTo>
                    <a:cubicBezTo>
                      <a:pt x="97494" y="35034"/>
                      <a:pt x="103964" y="23246"/>
                      <a:pt x="100920" y="14500"/>
                    </a:cubicBezTo>
                    <a:cubicBezTo>
                      <a:pt x="98255" y="6895"/>
                      <a:pt x="88741" y="3473"/>
                      <a:pt x="75420" y="4994"/>
                    </a:cubicBezTo>
                    <a:cubicBezTo>
                      <a:pt x="41927" y="8796"/>
                      <a:pt x="5771" y="27049"/>
                      <a:pt x="5771" y="47963"/>
                    </a:cubicBezTo>
                    <a:cubicBezTo>
                      <a:pt x="5771" y="56328"/>
                      <a:pt x="8815" y="63173"/>
                      <a:pt x="15286" y="68116"/>
                    </a:cubicBezTo>
                    <a:cubicBezTo>
                      <a:pt x="28987" y="78764"/>
                      <a:pt x="55629" y="79144"/>
                      <a:pt x="75039" y="74200"/>
                    </a:cubicBezTo>
                    <a:cubicBezTo>
                      <a:pt x="81129" y="72679"/>
                      <a:pt x="86457" y="73440"/>
                      <a:pt x="90263" y="76482"/>
                    </a:cubicBezTo>
                    <a:cubicBezTo>
                      <a:pt x="96352" y="81425"/>
                      <a:pt x="99017" y="91692"/>
                      <a:pt x="98636" y="106142"/>
                    </a:cubicBezTo>
                    <a:cubicBezTo>
                      <a:pt x="98636" y="114888"/>
                      <a:pt x="95211" y="121352"/>
                      <a:pt x="93689" y="123634"/>
                    </a:cubicBezTo>
                    <a:lnTo>
                      <a:pt x="93689" y="123634"/>
                    </a:lnTo>
                    <a:close/>
                    <a:moveTo>
                      <a:pt x="33935" y="105762"/>
                    </a:moveTo>
                    <a:cubicBezTo>
                      <a:pt x="33174" y="105762"/>
                      <a:pt x="32413" y="105381"/>
                      <a:pt x="32032" y="104621"/>
                    </a:cubicBezTo>
                    <a:cubicBezTo>
                      <a:pt x="30890" y="101199"/>
                      <a:pt x="27465" y="98537"/>
                      <a:pt x="22898" y="97396"/>
                    </a:cubicBezTo>
                    <a:cubicBezTo>
                      <a:pt x="19092" y="96636"/>
                      <a:pt x="15286" y="96636"/>
                      <a:pt x="13763" y="98157"/>
                    </a:cubicBezTo>
                    <a:cubicBezTo>
                      <a:pt x="13002" y="98917"/>
                      <a:pt x="11860" y="98917"/>
                      <a:pt x="11099" y="98157"/>
                    </a:cubicBezTo>
                    <a:cubicBezTo>
                      <a:pt x="10338" y="97396"/>
                      <a:pt x="10338" y="96255"/>
                      <a:pt x="11099" y="95495"/>
                    </a:cubicBezTo>
                    <a:cubicBezTo>
                      <a:pt x="13763" y="93213"/>
                      <a:pt x="18711" y="92453"/>
                      <a:pt x="23659" y="93594"/>
                    </a:cubicBezTo>
                    <a:cubicBezTo>
                      <a:pt x="29748" y="95115"/>
                      <a:pt x="33935" y="98917"/>
                      <a:pt x="35457" y="103480"/>
                    </a:cubicBezTo>
                    <a:cubicBezTo>
                      <a:pt x="35838" y="104621"/>
                      <a:pt x="35077" y="105381"/>
                      <a:pt x="34316" y="105762"/>
                    </a:cubicBezTo>
                    <a:cubicBezTo>
                      <a:pt x="34316" y="105762"/>
                      <a:pt x="34316" y="105762"/>
                      <a:pt x="33935" y="105762"/>
                    </a:cubicBezTo>
                    <a:lnTo>
                      <a:pt x="33935" y="105762"/>
                    </a:lnTo>
                    <a:close/>
                  </a:path>
                </a:pathLst>
              </a:custGeom>
              <a:solidFill>
                <a:srgbClr val="000000"/>
              </a:solidFill>
              <a:ln w="3803" cap="flat">
                <a:noFill/>
                <a:prstDash val="solid"/>
                <a:miter/>
              </a:ln>
            </p:spPr>
            <p:txBody>
              <a:bodyPr rtlCol="0" anchor="ctr"/>
              <a:lstStyle/>
              <a:p>
                <a:endParaRPr lang="fr-FR"/>
              </a:p>
            </p:txBody>
          </p:sp>
          <p:sp>
            <p:nvSpPr>
              <p:cNvPr id="2030" name="Forme libre 2029">
                <a:extLst>
                  <a:ext uri="{FF2B5EF4-FFF2-40B4-BE49-F238E27FC236}">
                    <a16:creationId xmlns:a16="http://schemas.microsoft.com/office/drawing/2014/main" id="{0B16CF9F-62CB-4046-540E-E5F17E6272A2}"/>
                  </a:ext>
                </a:extLst>
              </p:cNvPr>
              <p:cNvSpPr/>
              <p:nvPr/>
            </p:nvSpPr>
            <p:spPr>
              <a:xfrm>
                <a:off x="8676173" y="2551104"/>
                <a:ext cx="17044" cy="11556"/>
              </a:xfrm>
              <a:custGeom>
                <a:avLst/>
                <a:gdLst>
                  <a:gd name="connsiteX0" fmla="*/ 17344 w 17044"/>
                  <a:gd name="connsiteY0" fmla="*/ 12338 h 11556"/>
                  <a:gd name="connsiteX1" fmla="*/ 16583 w 17044"/>
                  <a:gd name="connsiteY1" fmla="*/ 11958 h 11556"/>
                  <a:gd name="connsiteX2" fmla="*/ 3262 w 17044"/>
                  <a:gd name="connsiteY2" fmla="*/ 4353 h 11556"/>
                  <a:gd name="connsiteX3" fmla="*/ 2501 w 17044"/>
                  <a:gd name="connsiteY3" fmla="*/ 1691 h 11556"/>
                  <a:gd name="connsiteX4" fmla="*/ 5165 w 17044"/>
                  <a:gd name="connsiteY4" fmla="*/ 930 h 11556"/>
                  <a:gd name="connsiteX5" fmla="*/ 5165 w 17044"/>
                  <a:gd name="connsiteY5" fmla="*/ 930 h 11556"/>
                  <a:gd name="connsiteX6" fmla="*/ 18486 w 17044"/>
                  <a:gd name="connsiteY6" fmla="*/ 8536 h 11556"/>
                  <a:gd name="connsiteX7" fmla="*/ 19247 w 17044"/>
                  <a:gd name="connsiteY7" fmla="*/ 11197 h 11556"/>
                  <a:gd name="connsiteX8" fmla="*/ 17344 w 17044"/>
                  <a:gd name="connsiteY8" fmla="*/ 12338 h 11556"/>
                  <a:gd name="connsiteX9" fmla="*/ 17344 w 17044"/>
                  <a:gd name="connsiteY9" fmla="*/ 12338 h 11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44" h="11556">
                    <a:moveTo>
                      <a:pt x="17344" y="12338"/>
                    </a:moveTo>
                    <a:cubicBezTo>
                      <a:pt x="16964" y="12338"/>
                      <a:pt x="16583" y="12338"/>
                      <a:pt x="16583" y="11958"/>
                    </a:cubicBezTo>
                    <a:lnTo>
                      <a:pt x="3262" y="4353"/>
                    </a:lnTo>
                    <a:cubicBezTo>
                      <a:pt x="2501" y="3973"/>
                      <a:pt x="2120" y="2832"/>
                      <a:pt x="2501" y="1691"/>
                    </a:cubicBezTo>
                    <a:cubicBezTo>
                      <a:pt x="2881" y="930"/>
                      <a:pt x="4023" y="550"/>
                      <a:pt x="5165" y="930"/>
                    </a:cubicBezTo>
                    <a:lnTo>
                      <a:pt x="5165" y="930"/>
                    </a:lnTo>
                    <a:lnTo>
                      <a:pt x="18486" y="8536"/>
                    </a:lnTo>
                    <a:cubicBezTo>
                      <a:pt x="19247" y="8916"/>
                      <a:pt x="19628" y="10057"/>
                      <a:pt x="19247" y="11197"/>
                    </a:cubicBezTo>
                    <a:cubicBezTo>
                      <a:pt x="18486" y="11958"/>
                      <a:pt x="17725" y="12338"/>
                      <a:pt x="17344" y="12338"/>
                    </a:cubicBezTo>
                    <a:lnTo>
                      <a:pt x="17344" y="12338"/>
                    </a:lnTo>
                    <a:close/>
                  </a:path>
                </a:pathLst>
              </a:custGeom>
              <a:solidFill>
                <a:srgbClr val="000000"/>
              </a:solidFill>
              <a:ln w="3803" cap="flat">
                <a:noFill/>
                <a:prstDash val="solid"/>
                <a:miter/>
              </a:ln>
            </p:spPr>
            <p:txBody>
              <a:bodyPr rtlCol="0" anchor="ctr"/>
              <a:lstStyle/>
              <a:p>
                <a:endParaRPr lang="fr-FR"/>
              </a:p>
            </p:txBody>
          </p:sp>
          <p:sp>
            <p:nvSpPr>
              <p:cNvPr id="2031" name="Forme libre 2030">
                <a:extLst>
                  <a:ext uri="{FF2B5EF4-FFF2-40B4-BE49-F238E27FC236}">
                    <a16:creationId xmlns:a16="http://schemas.microsoft.com/office/drawing/2014/main" id="{4E70AFFA-0638-31D8-E6E3-DB74A01561AE}"/>
                  </a:ext>
                </a:extLst>
              </p:cNvPr>
              <p:cNvSpPr/>
              <p:nvPr/>
            </p:nvSpPr>
            <p:spPr>
              <a:xfrm>
                <a:off x="8688633" y="2551588"/>
                <a:ext cx="29596" cy="36169"/>
              </a:xfrm>
              <a:custGeom>
                <a:avLst/>
                <a:gdLst>
                  <a:gd name="connsiteX0" fmla="*/ 8696 w 29596"/>
                  <a:gd name="connsiteY0" fmla="*/ 36955 h 36169"/>
                  <a:gd name="connsiteX1" fmla="*/ 6793 w 29596"/>
                  <a:gd name="connsiteY1" fmla="*/ 35053 h 36169"/>
                  <a:gd name="connsiteX2" fmla="*/ 7935 w 29596"/>
                  <a:gd name="connsiteY2" fmla="*/ 33152 h 36169"/>
                  <a:gd name="connsiteX3" fmla="*/ 28487 w 29596"/>
                  <a:gd name="connsiteY3" fmla="*/ 14519 h 36169"/>
                  <a:gd name="connsiteX4" fmla="*/ 23920 w 29596"/>
                  <a:gd name="connsiteY4" fmla="*/ 5393 h 36169"/>
                  <a:gd name="connsiteX5" fmla="*/ 5651 w 29596"/>
                  <a:gd name="connsiteY5" fmla="*/ 11097 h 36169"/>
                  <a:gd name="connsiteX6" fmla="*/ 2987 w 29596"/>
                  <a:gd name="connsiteY6" fmla="*/ 11097 h 36169"/>
                  <a:gd name="connsiteX7" fmla="*/ 2606 w 29596"/>
                  <a:gd name="connsiteY7" fmla="*/ 8435 h 36169"/>
                  <a:gd name="connsiteX8" fmla="*/ 25062 w 29596"/>
                  <a:gd name="connsiteY8" fmla="*/ 1971 h 36169"/>
                  <a:gd name="connsiteX9" fmla="*/ 31912 w 29596"/>
                  <a:gd name="connsiteY9" fmla="*/ 14900 h 36169"/>
                  <a:gd name="connsiteX10" fmla="*/ 8696 w 29596"/>
                  <a:gd name="connsiteY10" fmla="*/ 36574 h 36169"/>
                  <a:gd name="connsiteX11" fmla="*/ 8696 w 29596"/>
                  <a:gd name="connsiteY11" fmla="*/ 36955 h 3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596" h="36169">
                    <a:moveTo>
                      <a:pt x="8696" y="36955"/>
                    </a:moveTo>
                    <a:cubicBezTo>
                      <a:pt x="7554" y="36955"/>
                      <a:pt x="6793" y="36194"/>
                      <a:pt x="6793" y="35053"/>
                    </a:cubicBezTo>
                    <a:cubicBezTo>
                      <a:pt x="6793" y="34293"/>
                      <a:pt x="7173" y="33532"/>
                      <a:pt x="7935" y="33152"/>
                    </a:cubicBezTo>
                    <a:cubicBezTo>
                      <a:pt x="17450" y="29730"/>
                      <a:pt x="27726" y="24786"/>
                      <a:pt x="28487" y="14519"/>
                    </a:cubicBezTo>
                    <a:cubicBezTo>
                      <a:pt x="28868" y="9956"/>
                      <a:pt x="27345" y="6914"/>
                      <a:pt x="23920" y="5393"/>
                    </a:cubicBezTo>
                    <a:cubicBezTo>
                      <a:pt x="18591" y="3112"/>
                      <a:pt x="10218" y="5773"/>
                      <a:pt x="5651" y="11097"/>
                    </a:cubicBezTo>
                    <a:cubicBezTo>
                      <a:pt x="4890" y="11858"/>
                      <a:pt x="3748" y="11858"/>
                      <a:pt x="2987" y="11097"/>
                    </a:cubicBezTo>
                    <a:cubicBezTo>
                      <a:pt x="2226" y="10337"/>
                      <a:pt x="2226" y="9196"/>
                      <a:pt x="2606" y="8435"/>
                    </a:cubicBezTo>
                    <a:cubicBezTo>
                      <a:pt x="7935" y="1971"/>
                      <a:pt x="18211" y="-1071"/>
                      <a:pt x="25062" y="1971"/>
                    </a:cubicBezTo>
                    <a:cubicBezTo>
                      <a:pt x="30009" y="3872"/>
                      <a:pt x="32293" y="8815"/>
                      <a:pt x="31912" y="14900"/>
                    </a:cubicBezTo>
                    <a:cubicBezTo>
                      <a:pt x="30770" y="27448"/>
                      <a:pt x="18972" y="33152"/>
                      <a:pt x="8696" y="36574"/>
                    </a:cubicBezTo>
                    <a:cubicBezTo>
                      <a:pt x="9076" y="36955"/>
                      <a:pt x="9076" y="36955"/>
                      <a:pt x="8696" y="36955"/>
                    </a:cubicBezTo>
                    <a:close/>
                  </a:path>
                </a:pathLst>
              </a:custGeom>
              <a:solidFill>
                <a:srgbClr val="000000"/>
              </a:solidFill>
              <a:ln w="3803" cap="flat">
                <a:noFill/>
                <a:prstDash val="solid"/>
                <a:miter/>
              </a:ln>
            </p:spPr>
            <p:txBody>
              <a:bodyPr rtlCol="0" anchor="ctr"/>
              <a:lstStyle/>
              <a:p>
                <a:endParaRPr lang="fr-FR"/>
              </a:p>
            </p:txBody>
          </p:sp>
          <p:sp>
            <p:nvSpPr>
              <p:cNvPr id="2032" name="Forme libre 2031">
                <a:extLst>
                  <a:ext uri="{FF2B5EF4-FFF2-40B4-BE49-F238E27FC236}">
                    <a16:creationId xmlns:a16="http://schemas.microsoft.com/office/drawing/2014/main" id="{569CA485-4EE8-E07C-6499-4225E7AB1CD7}"/>
                  </a:ext>
                </a:extLst>
              </p:cNvPr>
              <p:cNvSpPr/>
              <p:nvPr/>
            </p:nvSpPr>
            <p:spPr>
              <a:xfrm>
                <a:off x="8690785" y="2553612"/>
                <a:ext cx="26345" cy="32624"/>
              </a:xfrm>
              <a:custGeom>
                <a:avLst/>
                <a:gdLst>
                  <a:gd name="connsiteX0" fmla="*/ 2737 w 26345"/>
                  <a:gd name="connsiteY0" fmla="*/ 7932 h 32624"/>
                  <a:gd name="connsiteX1" fmla="*/ 28618 w 26345"/>
                  <a:gd name="connsiteY1" fmla="*/ 12875 h 32624"/>
                  <a:gd name="connsiteX2" fmla="*/ 2356 w 26345"/>
                  <a:gd name="connsiteY2" fmla="*/ 33409 h 32624"/>
                </a:gdLst>
                <a:ahLst/>
                <a:cxnLst>
                  <a:cxn ang="0">
                    <a:pos x="connsiteX0" y="connsiteY0"/>
                  </a:cxn>
                  <a:cxn ang="0">
                    <a:pos x="connsiteX1" y="connsiteY1"/>
                  </a:cxn>
                  <a:cxn ang="0">
                    <a:pos x="connsiteX2" y="connsiteY2"/>
                  </a:cxn>
                </a:cxnLst>
                <a:rect l="l" t="t" r="r" b="b"/>
                <a:pathLst>
                  <a:path w="26345" h="32624">
                    <a:moveTo>
                      <a:pt x="2737" y="7932"/>
                    </a:moveTo>
                    <a:cubicBezTo>
                      <a:pt x="10729" y="-1955"/>
                      <a:pt x="30140" y="-2715"/>
                      <a:pt x="28618" y="12875"/>
                    </a:cubicBezTo>
                    <a:cubicBezTo>
                      <a:pt x="27476" y="24663"/>
                      <a:pt x="11491" y="29987"/>
                      <a:pt x="2356" y="33409"/>
                    </a:cubicBezTo>
                  </a:path>
                </a:pathLst>
              </a:custGeom>
              <a:solidFill>
                <a:srgbClr val="FFFFFF"/>
              </a:solidFill>
              <a:ln w="3803" cap="flat">
                <a:noFill/>
                <a:prstDash val="solid"/>
                <a:miter/>
              </a:ln>
            </p:spPr>
            <p:txBody>
              <a:bodyPr rtlCol="0" anchor="ctr"/>
              <a:lstStyle/>
              <a:p>
                <a:endParaRPr lang="fr-FR"/>
              </a:p>
            </p:txBody>
          </p:sp>
          <p:sp>
            <p:nvSpPr>
              <p:cNvPr id="2033" name="Forme libre 2032">
                <a:extLst>
                  <a:ext uri="{FF2B5EF4-FFF2-40B4-BE49-F238E27FC236}">
                    <a16:creationId xmlns:a16="http://schemas.microsoft.com/office/drawing/2014/main" id="{697C4541-E3D9-DC87-175D-22B491E83D0F}"/>
                  </a:ext>
                </a:extLst>
              </p:cNvPr>
              <p:cNvSpPr/>
              <p:nvPr/>
            </p:nvSpPr>
            <p:spPr>
              <a:xfrm>
                <a:off x="8688633" y="2551588"/>
                <a:ext cx="29596" cy="36169"/>
              </a:xfrm>
              <a:custGeom>
                <a:avLst/>
                <a:gdLst>
                  <a:gd name="connsiteX0" fmla="*/ 8696 w 29596"/>
                  <a:gd name="connsiteY0" fmla="*/ 36955 h 36169"/>
                  <a:gd name="connsiteX1" fmla="*/ 6793 w 29596"/>
                  <a:gd name="connsiteY1" fmla="*/ 35053 h 36169"/>
                  <a:gd name="connsiteX2" fmla="*/ 7935 w 29596"/>
                  <a:gd name="connsiteY2" fmla="*/ 33152 h 36169"/>
                  <a:gd name="connsiteX3" fmla="*/ 28487 w 29596"/>
                  <a:gd name="connsiteY3" fmla="*/ 14519 h 36169"/>
                  <a:gd name="connsiteX4" fmla="*/ 23920 w 29596"/>
                  <a:gd name="connsiteY4" fmla="*/ 5393 h 36169"/>
                  <a:gd name="connsiteX5" fmla="*/ 5651 w 29596"/>
                  <a:gd name="connsiteY5" fmla="*/ 11097 h 36169"/>
                  <a:gd name="connsiteX6" fmla="*/ 2987 w 29596"/>
                  <a:gd name="connsiteY6" fmla="*/ 11097 h 36169"/>
                  <a:gd name="connsiteX7" fmla="*/ 2606 w 29596"/>
                  <a:gd name="connsiteY7" fmla="*/ 8435 h 36169"/>
                  <a:gd name="connsiteX8" fmla="*/ 25062 w 29596"/>
                  <a:gd name="connsiteY8" fmla="*/ 1971 h 36169"/>
                  <a:gd name="connsiteX9" fmla="*/ 31912 w 29596"/>
                  <a:gd name="connsiteY9" fmla="*/ 14900 h 36169"/>
                  <a:gd name="connsiteX10" fmla="*/ 8696 w 29596"/>
                  <a:gd name="connsiteY10" fmla="*/ 36574 h 36169"/>
                  <a:gd name="connsiteX11" fmla="*/ 8696 w 29596"/>
                  <a:gd name="connsiteY11" fmla="*/ 36955 h 36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596" h="36169">
                    <a:moveTo>
                      <a:pt x="8696" y="36955"/>
                    </a:moveTo>
                    <a:cubicBezTo>
                      <a:pt x="7554" y="36955"/>
                      <a:pt x="6793" y="36194"/>
                      <a:pt x="6793" y="35053"/>
                    </a:cubicBezTo>
                    <a:cubicBezTo>
                      <a:pt x="6793" y="34293"/>
                      <a:pt x="7173" y="33532"/>
                      <a:pt x="7935" y="33152"/>
                    </a:cubicBezTo>
                    <a:cubicBezTo>
                      <a:pt x="17450" y="29730"/>
                      <a:pt x="27726" y="24786"/>
                      <a:pt x="28487" y="14519"/>
                    </a:cubicBezTo>
                    <a:cubicBezTo>
                      <a:pt x="28868" y="9956"/>
                      <a:pt x="27345" y="6914"/>
                      <a:pt x="23920" y="5393"/>
                    </a:cubicBezTo>
                    <a:cubicBezTo>
                      <a:pt x="18591" y="3112"/>
                      <a:pt x="10218" y="5773"/>
                      <a:pt x="5651" y="11097"/>
                    </a:cubicBezTo>
                    <a:cubicBezTo>
                      <a:pt x="4890" y="11858"/>
                      <a:pt x="3748" y="11858"/>
                      <a:pt x="2987" y="11097"/>
                    </a:cubicBezTo>
                    <a:cubicBezTo>
                      <a:pt x="2226" y="10337"/>
                      <a:pt x="2226" y="9196"/>
                      <a:pt x="2606" y="8435"/>
                    </a:cubicBezTo>
                    <a:cubicBezTo>
                      <a:pt x="7935" y="1971"/>
                      <a:pt x="18211" y="-1071"/>
                      <a:pt x="25062" y="1971"/>
                    </a:cubicBezTo>
                    <a:cubicBezTo>
                      <a:pt x="30009" y="3872"/>
                      <a:pt x="32293" y="8815"/>
                      <a:pt x="31912" y="14900"/>
                    </a:cubicBezTo>
                    <a:cubicBezTo>
                      <a:pt x="30770" y="27448"/>
                      <a:pt x="18972" y="33152"/>
                      <a:pt x="8696" y="36574"/>
                    </a:cubicBezTo>
                    <a:cubicBezTo>
                      <a:pt x="9076" y="36955"/>
                      <a:pt x="9076" y="36955"/>
                      <a:pt x="8696" y="36955"/>
                    </a:cubicBezTo>
                    <a:close/>
                  </a:path>
                </a:pathLst>
              </a:custGeom>
              <a:solidFill>
                <a:srgbClr val="000000"/>
              </a:solidFill>
              <a:ln w="3803" cap="flat">
                <a:noFill/>
                <a:prstDash val="solid"/>
                <a:miter/>
              </a:ln>
            </p:spPr>
            <p:txBody>
              <a:bodyPr rtlCol="0" anchor="ctr"/>
              <a:lstStyle/>
              <a:p>
                <a:endParaRPr lang="fr-FR"/>
              </a:p>
            </p:txBody>
          </p:sp>
          <p:sp>
            <p:nvSpPr>
              <p:cNvPr id="2034" name="Forme libre 2033">
                <a:extLst>
                  <a:ext uri="{FF2B5EF4-FFF2-40B4-BE49-F238E27FC236}">
                    <a16:creationId xmlns:a16="http://schemas.microsoft.com/office/drawing/2014/main" id="{27D3F326-C969-4EF1-A99B-62E202474172}"/>
                  </a:ext>
                </a:extLst>
              </p:cNvPr>
              <p:cNvSpPr/>
              <p:nvPr/>
            </p:nvSpPr>
            <p:spPr>
              <a:xfrm>
                <a:off x="8567703" y="2506614"/>
                <a:ext cx="115386" cy="52244"/>
              </a:xfrm>
              <a:custGeom>
                <a:avLst/>
                <a:gdLst>
                  <a:gd name="connsiteX0" fmla="*/ 42828 w 115386"/>
                  <a:gd name="connsiteY0" fmla="*/ 36288 h 52244"/>
                  <a:gd name="connsiteX1" fmla="*/ 41306 w 115386"/>
                  <a:gd name="connsiteY1" fmla="*/ 35908 h 52244"/>
                  <a:gd name="connsiteX2" fmla="*/ 7053 w 115386"/>
                  <a:gd name="connsiteY2" fmla="*/ 26782 h 52244"/>
                  <a:gd name="connsiteX3" fmla="*/ 3247 w 115386"/>
                  <a:gd name="connsiteY3" fmla="*/ 23740 h 52244"/>
                  <a:gd name="connsiteX4" fmla="*/ 2485 w 115386"/>
                  <a:gd name="connsiteY4" fmla="*/ 18796 h 52244"/>
                  <a:gd name="connsiteX5" fmla="*/ 5911 w 115386"/>
                  <a:gd name="connsiteY5" fmla="*/ 5487 h 52244"/>
                  <a:gd name="connsiteX6" fmla="*/ 8956 w 115386"/>
                  <a:gd name="connsiteY6" fmla="*/ 1685 h 52244"/>
                  <a:gd name="connsiteX7" fmla="*/ 13903 w 115386"/>
                  <a:gd name="connsiteY7" fmla="*/ 924 h 52244"/>
                  <a:gd name="connsiteX8" fmla="*/ 48157 w 115386"/>
                  <a:gd name="connsiteY8" fmla="*/ 10050 h 52244"/>
                  <a:gd name="connsiteX9" fmla="*/ 52724 w 115386"/>
                  <a:gd name="connsiteY9" fmla="*/ 18036 h 52244"/>
                  <a:gd name="connsiteX10" fmla="*/ 49299 w 115386"/>
                  <a:gd name="connsiteY10" fmla="*/ 31345 h 52244"/>
                  <a:gd name="connsiteX11" fmla="*/ 46254 w 115386"/>
                  <a:gd name="connsiteY11" fmla="*/ 35147 h 52244"/>
                  <a:gd name="connsiteX12" fmla="*/ 42828 w 115386"/>
                  <a:gd name="connsiteY12" fmla="*/ 36288 h 52244"/>
                  <a:gd name="connsiteX13" fmla="*/ 42828 w 115386"/>
                  <a:gd name="connsiteY13" fmla="*/ 36288 h 52244"/>
                  <a:gd name="connsiteX14" fmla="*/ 12381 w 115386"/>
                  <a:gd name="connsiteY14" fmla="*/ 4346 h 52244"/>
                  <a:gd name="connsiteX15" fmla="*/ 10859 w 115386"/>
                  <a:gd name="connsiteY15" fmla="*/ 4727 h 52244"/>
                  <a:gd name="connsiteX16" fmla="*/ 9717 w 115386"/>
                  <a:gd name="connsiteY16" fmla="*/ 6248 h 52244"/>
                  <a:gd name="connsiteX17" fmla="*/ 6291 w 115386"/>
                  <a:gd name="connsiteY17" fmla="*/ 19557 h 52244"/>
                  <a:gd name="connsiteX18" fmla="*/ 6672 w 115386"/>
                  <a:gd name="connsiteY18" fmla="*/ 21458 h 52244"/>
                  <a:gd name="connsiteX19" fmla="*/ 8194 w 115386"/>
                  <a:gd name="connsiteY19" fmla="*/ 22599 h 52244"/>
                  <a:gd name="connsiteX20" fmla="*/ 42448 w 115386"/>
                  <a:gd name="connsiteY20" fmla="*/ 31725 h 52244"/>
                  <a:gd name="connsiteX21" fmla="*/ 44351 w 115386"/>
                  <a:gd name="connsiteY21" fmla="*/ 31345 h 52244"/>
                  <a:gd name="connsiteX22" fmla="*/ 45493 w 115386"/>
                  <a:gd name="connsiteY22" fmla="*/ 29824 h 52244"/>
                  <a:gd name="connsiteX23" fmla="*/ 48918 w 115386"/>
                  <a:gd name="connsiteY23" fmla="*/ 16515 h 52244"/>
                  <a:gd name="connsiteX24" fmla="*/ 47015 w 115386"/>
                  <a:gd name="connsiteY24" fmla="*/ 13092 h 52244"/>
                  <a:gd name="connsiteX25" fmla="*/ 12762 w 115386"/>
                  <a:gd name="connsiteY25" fmla="*/ 3966 h 52244"/>
                  <a:gd name="connsiteX26" fmla="*/ 12381 w 115386"/>
                  <a:gd name="connsiteY26" fmla="*/ 4346 h 52244"/>
                  <a:gd name="connsiteX27" fmla="*/ 12381 w 115386"/>
                  <a:gd name="connsiteY27" fmla="*/ 4346 h 52244"/>
                  <a:gd name="connsiteX28" fmla="*/ 107530 w 115386"/>
                  <a:gd name="connsiteY28" fmla="*/ 53019 h 52244"/>
                  <a:gd name="connsiteX29" fmla="*/ 106008 w 115386"/>
                  <a:gd name="connsiteY29" fmla="*/ 52639 h 52244"/>
                  <a:gd name="connsiteX30" fmla="*/ 71754 w 115386"/>
                  <a:gd name="connsiteY30" fmla="*/ 43513 h 52244"/>
                  <a:gd name="connsiteX31" fmla="*/ 67948 w 115386"/>
                  <a:gd name="connsiteY31" fmla="*/ 40471 h 52244"/>
                  <a:gd name="connsiteX32" fmla="*/ 67187 w 115386"/>
                  <a:gd name="connsiteY32" fmla="*/ 35528 h 52244"/>
                  <a:gd name="connsiteX33" fmla="*/ 70612 w 115386"/>
                  <a:gd name="connsiteY33" fmla="*/ 22219 h 52244"/>
                  <a:gd name="connsiteX34" fmla="*/ 73657 w 115386"/>
                  <a:gd name="connsiteY34" fmla="*/ 18416 h 52244"/>
                  <a:gd name="connsiteX35" fmla="*/ 78604 w 115386"/>
                  <a:gd name="connsiteY35" fmla="*/ 17655 h 52244"/>
                  <a:gd name="connsiteX36" fmla="*/ 112858 w 115386"/>
                  <a:gd name="connsiteY36" fmla="*/ 26782 h 52244"/>
                  <a:gd name="connsiteX37" fmla="*/ 117426 w 115386"/>
                  <a:gd name="connsiteY37" fmla="*/ 34767 h 52244"/>
                  <a:gd name="connsiteX38" fmla="*/ 114000 w 115386"/>
                  <a:gd name="connsiteY38" fmla="*/ 48076 h 52244"/>
                  <a:gd name="connsiteX39" fmla="*/ 110955 w 115386"/>
                  <a:gd name="connsiteY39" fmla="*/ 51879 h 52244"/>
                  <a:gd name="connsiteX40" fmla="*/ 107530 w 115386"/>
                  <a:gd name="connsiteY40" fmla="*/ 53019 h 52244"/>
                  <a:gd name="connsiteX41" fmla="*/ 107530 w 115386"/>
                  <a:gd name="connsiteY41" fmla="*/ 53019 h 52244"/>
                  <a:gd name="connsiteX42" fmla="*/ 77082 w 115386"/>
                  <a:gd name="connsiteY42" fmla="*/ 21458 h 52244"/>
                  <a:gd name="connsiteX43" fmla="*/ 75560 w 115386"/>
                  <a:gd name="connsiteY43" fmla="*/ 21838 h 52244"/>
                  <a:gd name="connsiteX44" fmla="*/ 74418 w 115386"/>
                  <a:gd name="connsiteY44" fmla="*/ 23359 h 52244"/>
                  <a:gd name="connsiteX45" fmla="*/ 70993 w 115386"/>
                  <a:gd name="connsiteY45" fmla="*/ 36668 h 52244"/>
                  <a:gd name="connsiteX46" fmla="*/ 71373 w 115386"/>
                  <a:gd name="connsiteY46" fmla="*/ 38570 h 52244"/>
                  <a:gd name="connsiteX47" fmla="*/ 72895 w 115386"/>
                  <a:gd name="connsiteY47" fmla="*/ 39710 h 52244"/>
                  <a:gd name="connsiteX48" fmla="*/ 107149 w 115386"/>
                  <a:gd name="connsiteY48" fmla="*/ 48837 h 52244"/>
                  <a:gd name="connsiteX49" fmla="*/ 109052 w 115386"/>
                  <a:gd name="connsiteY49" fmla="*/ 48456 h 52244"/>
                  <a:gd name="connsiteX50" fmla="*/ 110194 w 115386"/>
                  <a:gd name="connsiteY50" fmla="*/ 46935 h 52244"/>
                  <a:gd name="connsiteX51" fmla="*/ 113620 w 115386"/>
                  <a:gd name="connsiteY51" fmla="*/ 33626 h 52244"/>
                  <a:gd name="connsiteX52" fmla="*/ 111717 w 115386"/>
                  <a:gd name="connsiteY52" fmla="*/ 30204 h 52244"/>
                  <a:gd name="connsiteX53" fmla="*/ 77463 w 115386"/>
                  <a:gd name="connsiteY53" fmla="*/ 21078 h 52244"/>
                  <a:gd name="connsiteX54" fmla="*/ 77082 w 115386"/>
                  <a:gd name="connsiteY54" fmla="*/ 21458 h 52244"/>
                  <a:gd name="connsiteX55" fmla="*/ 77082 w 115386"/>
                  <a:gd name="connsiteY55" fmla="*/ 21458 h 5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15386" h="52244">
                    <a:moveTo>
                      <a:pt x="42828" y="36288"/>
                    </a:moveTo>
                    <a:cubicBezTo>
                      <a:pt x="42067" y="36288"/>
                      <a:pt x="41687" y="36288"/>
                      <a:pt x="41306" y="35908"/>
                    </a:cubicBezTo>
                    <a:lnTo>
                      <a:pt x="7053" y="26782"/>
                    </a:lnTo>
                    <a:cubicBezTo>
                      <a:pt x="5530" y="26401"/>
                      <a:pt x="4008" y="25261"/>
                      <a:pt x="3247" y="23740"/>
                    </a:cubicBezTo>
                    <a:cubicBezTo>
                      <a:pt x="2485" y="22219"/>
                      <a:pt x="2105" y="20317"/>
                      <a:pt x="2485" y="18796"/>
                    </a:cubicBezTo>
                    <a:lnTo>
                      <a:pt x="5911" y="5487"/>
                    </a:lnTo>
                    <a:cubicBezTo>
                      <a:pt x="6291" y="3966"/>
                      <a:pt x="7433" y="2445"/>
                      <a:pt x="8956" y="1685"/>
                    </a:cubicBezTo>
                    <a:cubicBezTo>
                      <a:pt x="10478" y="924"/>
                      <a:pt x="12381" y="544"/>
                      <a:pt x="13903" y="924"/>
                    </a:cubicBezTo>
                    <a:lnTo>
                      <a:pt x="48157" y="10050"/>
                    </a:lnTo>
                    <a:cubicBezTo>
                      <a:pt x="51582" y="10811"/>
                      <a:pt x="53866" y="14613"/>
                      <a:pt x="52724" y="18036"/>
                    </a:cubicBezTo>
                    <a:lnTo>
                      <a:pt x="49299" y="31345"/>
                    </a:lnTo>
                    <a:cubicBezTo>
                      <a:pt x="48918" y="32866"/>
                      <a:pt x="47776" y="34387"/>
                      <a:pt x="46254" y="35147"/>
                    </a:cubicBezTo>
                    <a:cubicBezTo>
                      <a:pt x="45112" y="35908"/>
                      <a:pt x="43970" y="36288"/>
                      <a:pt x="42828" y="36288"/>
                    </a:cubicBezTo>
                    <a:lnTo>
                      <a:pt x="42828" y="36288"/>
                    </a:lnTo>
                    <a:close/>
                    <a:moveTo>
                      <a:pt x="12381" y="4346"/>
                    </a:moveTo>
                    <a:cubicBezTo>
                      <a:pt x="12000" y="4346"/>
                      <a:pt x="11620" y="4346"/>
                      <a:pt x="10859" y="4727"/>
                    </a:cubicBezTo>
                    <a:cubicBezTo>
                      <a:pt x="10097" y="5107"/>
                      <a:pt x="9717" y="5487"/>
                      <a:pt x="9717" y="6248"/>
                    </a:cubicBezTo>
                    <a:lnTo>
                      <a:pt x="6291" y="19557"/>
                    </a:lnTo>
                    <a:cubicBezTo>
                      <a:pt x="6291" y="20317"/>
                      <a:pt x="6291" y="21078"/>
                      <a:pt x="6672" y="21458"/>
                    </a:cubicBezTo>
                    <a:cubicBezTo>
                      <a:pt x="7053" y="22219"/>
                      <a:pt x="7433" y="22599"/>
                      <a:pt x="8194" y="22599"/>
                    </a:cubicBezTo>
                    <a:lnTo>
                      <a:pt x="42448" y="31725"/>
                    </a:lnTo>
                    <a:cubicBezTo>
                      <a:pt x="43209" y="32105"/>
                      <a:pt x="43970" y="31725"/>
                      <a:pt x="44351" y="31345"/>
                    </a:cubicBezTo>
                    <a:cubicBezTo>
                      <a:pt x="45112" y="30964"/>
                      <a:pt x="45493" y="30584"/>
                      <a:pt x="45493" y="29824"/>
                    </a:cubicBezTo>
                    <a:lnTo>
                      <a:pt x="48918" y="16515"/>
                    </a:lnTo>
                    <a:cubicBezTo>
                      <a:pt x="49299" y="14994"/>
                      <a:pt x="48537" y="13473"/>
                      <a:pt x="47015" y="13092"/>
                    </a:cubicBezTo>
                    <a:lnTo>
                      <a:pt x="12762" y="3966"/>
                    </a:lnTo>
                    <a:cubicBezTo>
                      <a:pt x="12762" y="4346"/>
                      <a:pt x="12762" y="4346"/>
                      <a:pt x="12381" y="4346"/>
                    </a:cubicBezTo>
                    <a:lnTo>
                      <a:pt x="12381" y="4346"/>
                    </a:lnTo>
                    <a:close/>
                    <a:moveTo>
                      <a:pt x="107530" y="53019"/>
                    </a:moveTo>
                    <a:cubicBezTo>
                      <a:pt x="106769" y="53019"/>
                      <a:pt x="106388" y="53019"/>
                      <a:pt x="106008" y="52639"/>
                    </a:cubicBezTo>
                    <a:lnTo>
                      <a:pt x="71754" y="43513"/>
                    </a:lnTo>
                    <a:cubicBezTo>
                      <a:pt x="70232" y="43133"/>
                      <a:pt x="68709" y="41992"/>
                      <a:pt x="67948" y="40471"/>
                    </a:cubicBezTo>
                    <a:cubicBezTo>
                      <a:pt x="67187" y="38950"/>
                      <a:pt x="66806" y="37049"/>
                      <a:pt x="67187" y="35528"/>
                    </a:cubicBezTo>
                    <a:lnTo>
                      <a:pt x="70612" y="22219"/>
                    </a:lnTo>
                    <a:cubicBezTo>
                      <a:pt x="70993" y="20698"/>
                      <a:pt x="72134" y="19177"/>
                      <a:pt x="73657" y="18416"/>
                    </a:cubicBezTo>
                    <a:cubicBezTo>
                      <a:pt x="75179" y="17655"/>
                      <a:pt x="77082" y="17275"/>
                      <a:pt x="78604" y="17655"/>
                    </a:cubicBezTo>
                    <a:lnTo>
                      <a:pt x="112858" y="26782"/>
                    </a:lnTo>
                    <a:cubicBezTo>
                      <a:pt x="116284" y="27542"/>
                      <a:pt x="118567" y="31345"/>
                      <a:pt x="117426" y="34767"/>
                    </a:cubicBezTo>
                    <a:lnTo>
                      <a:pt x="114000" y="48076"/>
                    </a:lnTo>
                    <a:cubicBezTo>
                      <a:pt x="113620" y="49597"/>
                      <a:pt x="112478" y="51118"/>
                      <a:pt x="110955" y="51879"/>
                    </a:cubicBezTo>
                    <a:cubicBezTo>
                      <a:pt x="109814" y="52639"/>
                      <a:pt x="108672" y="53019"/>
                      <a:pt x="107530" y="53019"/>
                    </a:cubicBezTo>
                    <a:lnTo>
                      <a:pt x="107530" y="53019"/>
                    </a:lnTo>
                    <a:close/>
                    <a:moveTo>
                      <a:pt x="77082" y="21458"/>
                    </a:moveTo>
                    <a:cubicBezTo>
                      <a:pt x="76701" y="21458"/>
                      <a:pt x="76321" y="21458"/>
                      <a:pt x="75560" y="21838"/>
                    </a:cubicBezTo>
                    <a:cubicBezTo>
                      <a:pt x="74798" y="22219"/>
                      <a:pt x="74418" y="22599"/>
                      <a:pt x="74418" y="23359"/>
                    </a:cubicBezTo>
                    <a:lnTo>
                      <a:pt x="70993" y="36668"/>
                    </a:lnTo>
                    <a:cubicBezTo>
                      <a:pt x="70993" y="37429"/>
                      <a:pt x="70993" y="38189"/>
                      <a:pt x="71373" y="38570"/>
                    </a:cubicBezTo>
                    <a:cubicBezTo>
                      <a:pt x="71754" y="39330"/>
                      <a:pt x="72134" y="39710"/>
                      <a:pt x="72895" y="39710"/>
                    </a:cubicBezTo>
                    <a:lnTo>
                      <a:pt x="107149" y="48837"/>
                    </a:lnTo>
                    <a:cubicBezTo>
                      <a:pt x="107911" y="48837"/>
                      <a:pt x="108672" y="48837"/>
                      <a:pt x="109052" y="48456"/>
                    </a:cubicBezTo>
                    <a:cubicBezTo>
                      <a:pt x="109814" y="48076"/>
                      <a:pt x="110194" y="47696"/>
                      <a:pt x="110194" y="46935"/>
                    </a:cubicBezTo>
                    <a:lnTo>
                      <a:pt x="113620" y="33626"/>
                    </a:lnTo>
                    <a:cubicBezTo>
                      <a:pt x="114000" y="32105"/>
                      <a:pt x="113239" y="30584"/>
                      <a:pt x="111717" y="30204"/>
                    </a:cubicBezTo>
                    <a:lnTo>
                      <a:pt x="77463" y="21078"/>
                    </a:lnTo>
                    <a:cubicBezTo>
                      <a:pt x="77843" y="21458"/>
                      <a:pt x="77463" y="21458"/>
                      <a:pt x="77082" y="21458"/>
                    </a:cubicBezTo>
                    <a:lnTo>
                      <a:pt x="77082" y="21458"/>
                    </a:lnTo>
                    <a:close/>
                  </a:path>
                </a:pathLst>
              </a:custGeom>
              <a:solidFill>
                <a:srgbClr val="000000"/>
              </a:solidFill>
              <a:ln w="3803" cap="flat">
                <a:noFill/>
                <a:prstDash val="solid"/>
                <a:miter/>
              </a:ln>
            </p:spPr>
            <p:txBody>
              <a:bodyPr rtlCol="0" anchor="ctr"/>
              <a:lstStyle/>
              <a:p>
                <a:endParaRPr lang="fr-FR"/>
              </a:p>
            </p:txBody>
          </p:sp>
          <p:sp>
            <p:nvSpPr>
              <p:cNvPr id="2035" name="Forme libre 2034">
                <a:extLst>
                  <a:ext uri="{FF2B5EF4-FFF2-40B4-BE49-F238E27FC236}">
                    <a16:creationId xmlns:a16="http://schemas.microsoft.com/office/drawing/2014/main" id="{CB9D693D-644E-AEE5-E352-1B0580C3C51C}"/>
                  </a:ext>
                </a:extLst>
              </p:cNvPr>
              <p:cNvSpPr/>
              <p:nvPr/>
            </p:nvSpPr>
            <p:spPr>
              <a:xfrm>
                <a:off x="8325032" y="3126202"/>
                <a:ext cx="454574" cy="15590"/>
              </a:xfrm>
              <a:custGeom>
                <a:avLst/>
                <a:gdLst>
                  <a:gd name="connsiteX0" fmla="*/ 4220 w 454574"/>
                  <a:gd name="connsiteY0" fmla="*/ 16523 h 15590"/>
                  <a:gd name="connsiteX1" fmla="*/ 2317 w 454574"/>
                  <a:gd name="connsiteY1" fmla="*/ 14622 h 15590"/>
                  <a:gd name="connsiteX2" fmla="*/ 3458 w 454574"/>
                  <a:gd name="connsiteY2" fmla="*/ 12721 h 15590"/>
                  <a:gd name="connsiteX3" fmla="*/ 50272 w 454574"/>
                  <a:gd name="connsiteY3" fmla="*/ 1693 h 15590"/>
                  <a:gd name="connsiteX4" fmla="*/ 52175 w 454574"/>
                  <a:gd name="connsiteY4" fmla="*/ 3594 h 15590"/>
                  <a:gd name="connsiteX5" fmla="*/ 50272 w 454574"/>
                  <a:gd name="connsiteY5" fmla="*/ 5496 h 15590"/>
                  <a:gd name="connsiteX6" fmla="*/ 50272 w 454574"/>
                  <a:gd name="connsiteY6" fmla="*/ 5496 h 15590"/>
                  <a:gd name="connsiteX7" fmla="*/ 4600 w 454574"/>
                  <a:gd name="connsiteY7" fmla="*/ 16143 h 15590"/>
                  <a:gd name="connsiteX8" fmla="*/ 4220 w 454574"/>
                  <a:gd name="connsiteY8" fmla="*/ 16523 h 15590"/>
                  <a:gd name="connsiteX9" fmla="*/ 4220 w 454574"/>
                  <a:gd name="connsiteY9" fmla="*/ 16523 h 15590"/>
                  <a:gd name="connsiteX10" fmla="*/ 455607 w 454574"/>
                  <a:gd name="connsiteY10" fmla="*/ 15382 h 15590"/>
                  <a:gd name="connsiteX11" fmla="*/ 454846 w 454574"/>
                  <a:gd name="connsiteY11" fmla="*/ 15382 h 15590"/>
                  <a:gd name="connsiteX12" fmla="*/ 406130 w 454574"/>
                  <a:gd name="connsiteY12" fmla="*/ 4735 h 15590"/>
                  <a:gd name="connsiteX13" fmla="*/ 404227 w 454574"/>
                  <a:gd name="connsiteY13" fmla="*/ 2834 h 15590"/>
                  <a:gd name="connsiteX14" fmla="*/ 406130 w 454574"/>
                  <a:gd name="connsiteY14" fmla="*/ 933 h 15590"/>
                  <a:gd name="connsiteX15" fmla="*/ 455607 w 454574"/>
                  <a:gd name="connsiteY15" fmla="*/ 11580 h 15590"/>
                  <a:gd name="connsiteX16" fmla="*/ 456749 w 454574"/>
                  <a:gd name="connsiteY16" fmla="*/ 13861 h 15590"/>
                  <a:gd name="connsiteX17" fmla="*/ 455607 w 454574"/>
                  <a:gd name="connsiteY17" fmla="*/ 15382 h 15590"/>
                  <a:gd name="connsiteX18" fmla="*/ 455607 w 454574"/>
                  <a:gd name="connsiteY18" fmla="*/ 15382 h 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4574" h="15590">
                    <a:moveTo>
                      <a:pt x="4220" y="16523"/>
                    </a:moveTo>
                    <a:cubicBezTo>
                      <a:pt x="3078" y="16523"/>
                      <a:pt x="2317" y="15763"/>
                      <a:pt x="2317" y="14622"/>
                    </a:cubicBezTo>
                    <a:cubicBezTo>
                      <a:pt x="2317" y="13861"/>
                      <a:pt x="2697" y="13101"/>
                      <a:pt x="3458" y="12721"/>
                    </a:cubicBezTo>
                    <a:cubicBezTo>
                      <a:pt x="18682" y="6636"/>
                      <a:pt x="35428" y="2834"/>
                      <a:pt x="50272" y="1693"/>
                    </a:cubicBezTo>
                    <a:cubicBezTo>
                      <a:pt x="51413" y="1693"/>
                      <a:pt x="52175" y="2454"/>
                      <a:pt x="52175" y="3594"/>
                    </a:cubicBezTo>
                    <a:cubicBezTo>
                      <a:pt x="52175" y="4735"/>
                      <a:pt x="51413" y="5496"/>
                      <a:pt x="50272" y="5496"/>
                    </a:cubicBezTo>
                    <a:cubicBezTo>
                      <a:pt x="50272" y="5496"/>
                      <a:pt x="50272" y="5496"/>
                      <a:pt x="50272" y="5496"/>
                    </a:cubicBezTo>
                    <a:cubicBezTo>
                      <a:pt x="35428" y="6636"/>
                      <a:pt x="19444" y="10439"/>
                      <a:pt x="4600" y="16143"/>
                    </a:cubicBezTo>
                    <a:cubicBezTo>
                      <a:pt x="4600" y="16143"/>
                      <a:pt x="4220" y="16523"/>
                      <a:pt x="4220" y="16523"/>
                    </a:cubicBezTo>
                    <a:lnTo>
                      <a:pt x="4220" y="16523"/>
                    </a:lnTo>
                    <a:close/>
                    <a:moveTo>
                      <a:pt x="455607" y="15382"/>
                    </a:moveTo>
                    <a:cubicBezTo>
                      <a:pt x="455227" y="15382"/>
                      <a:pt x="455227" y="15382"/>
                      <a:pt x="454846" y="15382"/>
                    </a:cubicBezTo>
                    <a:cubicBezTo>
                      <a:pt x="441906" y="10819"/>
                      <a:pt x="425920" y="6256"/>
                      <a:pt x="406130" y="4735"/>
                    </a:cubicBezTo>
                    <a:cubicBezTo>
                      <a:pt x="404988" y="4735"/>
                      <a:pt x="404227" y="3594"/>
                      <a:pt x="404227" y="2834"/>
                    </a:cubicBezTo>
                    <a:cubicBezTo>
                      <a:pt x="404227" y="1693"/>
                      <a:pt x="405368" y="933"/>
                      <a:pt x="406130" y="933"/>
                    </a:cubicBezTo>
                    <a:cubicBezTo>
                      <a:pt x="426301" y="2454"/>
                      <a:pt x="442286" y="7397"/>
                      <a:pt x="455607" y="11580"/>
                    </a:cubicBezTo>
                    <a:cubicBezTo>
                      <a:pt x="456749" y="11960"/>
                      <a:pt x="457130" y="13101"/>
                      <a:pt x="456749" y="13861"/>
                    </a:cubicBezTo>
                    <a:cubicBezTo>
                      <a:pt x="457130" y="14622"/>
                      <a:pt x="456368" y="15382"/>
                      <a:pt x="455607" y="15382"/>
                    </a:cubicBezTo>
                    <a:lnTo>
                      <a:pt x="455607" y="15382"/>
                    </a:lnTo>
                    <a:close/>
                  </a:path>
                </a:pathLst>
              </a:custGeom>
              <a:solidFill>
                <a:srgbClr val="FFD26C"/>
              </a:solidFill>
              <a:ln w="3803" cap="flat">
                <a:noFill/>
                <a:prstDash val="solid"/>
                <a:miter/>
              </a:ln>
            </p:spPr>
            <p:txBody>
              <a:bodyPr rtlCol="0" anchor="ctr"/>
              <a:lstStyle/>
              <a:p>
                <a:endParaRPr lang="fr-FR"/>
              </a:p>
            </p:txBody>
          </p:sp>
          <p:sp>
            <p:nvSpPr>
              <p:cNvPr id="2036" name="Forme libre 2035">
                <a:extLst>
                  <a:ext uri="{FF2B5EF4-FFF2-40B4-BE49-F238E27FC236}">
                    <a16:creationId xmlns:a16="http://schemas.microsoft.com/office/drawing/2014/main" id="{8BFE6892-78CA-06ED-7EBC-0A354BC07F76}"/>
                  </a:ext>
                </a:extLst>
              </p:cNvPr>
              <p:cNvSpPr/>
              <p:nvPr/>
            </p:nvSpPr>
            <p:spPr>
              <a:xfrm>
                <a:off x="8242823" y="2416642"/>
                <a:ext cx="5328" cy="16351"/>
              </a:xfrm>
              <a:custGeom>
                <a:avLst/>
                <a:gdLst>
                  <a:gd name="connsiteX0" fmla="*/ 4139 w 5328"/>
                  <a:gd name="connsiteY0" fmla="*/ 17098 h 16351"/>
                  <a:gd name="connsiteX1" fmla="*/ 2236 w 5328"/>
                  <a:gd name="connsiteY1" fmla="*/ 15196 h 16351"/>
                  <a:gd name="connsiteX2" fmla="*/ 2236 w 5328"/>
                  <a:gd name="connsiteY2" fmla="*/ 14816 h 16351"/>
                  <a:gd name="connsiteX3" fmla="*/ 3759 w 5328"/>
                  <a:gd name="connsiteY3" fmla="*/ 2648 h 16351"/>
                  <a:gd name="connsiteX4" fmla="*/ 5662 w 5328"/>
                  <a:gd name="connsiteY4" fmla="*/ 747 h 16351"/>
                  <a:gd name="connsiteX5" fmla="*/ 7565 w 5328"/>
                  <a:gd name="connsiteY5" fmla="*/ 2648 h 16351"/>
                  <a:gd name="connsiteX6" fmla="*/ 7565 w 5328"/>
                  <a:gd name="connsiteY6" fmla="*/ 2648 h 16351"/>
                  <a:gd name="connsiteX7" fmla="*/ 6042 w 5328"/>
                  <a:gd name="connsiteY7" fmla="*/ 15577 h 16351"/>
                  <a:gd name="connsiteX8" fmla="*/ 4139 w 5328"/>
                  <a:gd name="connsiteY8" fmla="*/ 17098 h 16351"/>
                  <a:gd name="connsiteX9" fmla="*/ 4139 w 5328"/>
                  <a:gd name="connsiteY9" fmla="*/ 17098 h 1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28" h="16351">
                    <a:moveTo>
                      <a:pt x="4139" y="17098"/>
                    </a:moveTo>
                    <a:cubicBezTo>
                      <a:pt x="2998" y="17098"/>
                      <a:pt x="2236" y="16337"/>
                      <a:pt x="2236" y="15196"/>
                    </a:cubicBezTo>
                    <a:cubicBezTo>
                      <a:pt x="2236" y="15196"/>
                      <a:pt x="2236" y="14816"/>
                      <a:pt x="2236" y="14816"/>
                    </a:cubicBezTo>
                    <a:cubicBezTo>
                      <a:pt x="2236" y="14816"/>
                      <a:pt x="3378" y="9112"/>
                      <a:pt x="3759" y="2648"/>
                    </a:cubicBezTo>
                    <a:cubicBezTo>
                      <a:pt x="3759" y="1507"/>
                      <a:pt x="4520" y="747"/>
                      <a:pt x="5662" y="747"/>
                    </a:cubicBezTo>
                    <a:cubicBezTo>
                      <a:pt x="6804" y="747"/>
                      <a:pt x="7565" y="1507"/>
                      <a:pt x="7565" y="2648"/>
                    </a:cubicBezTo>
                    <a:lnTo>
                      <a:pt x="7565" y="2648"/>
                    </a:lnTo>
                    <a:cubicBezTo>
                      <a:pt x="7184" y="9493"/>
                      <a:pt x="6042" y="15196"/>
                      <a:pt x="6042" y="15577"/>
                    </a:cubicBezTo>
                    <a:cubicBezTo>
                      <a:pt x="5662" y="16717"/>
                      <a:pt x="4901" y="17098"/>
                      <a:pt x="4139" y="17098"/>
                    </a:cubicBezTo>
                    <a:lnTo>
                      <a:pt x="4139" y="17098"/>
                    </a:lnTo>
                    <a:close/>
                  </a:path>
                </a:pathLst>
              </a:custGeom>
              <a:solidFill>
                <a:srgbClr val="000000"/>
              </a:solidFill>
              <a:ln w="3803" cap="flat">
                <a:noFill/>
                <a:prstDash val="solid"/>
                <a:miter/>
              </a:ln>
            </p:spPr>
            <p:txBody>
              <a:bodyPr rtlCol="0" anchor="ctr"/>
              <a:lstStyle/>
              <a:p>
                <a:endParaRPr lang="fr-FR"/>
              </a:p>
            </p:txBody>
          </p:sp>
          <p:sp>
            <p:nvSpPr>
              <p:cNvPr id="2037" name="Forme libre 2036">
                <a:extLst>
                  <a:ext uri="{FF2B5EF4-FFF2-40B4-BE49-F238E27FC236}">
                    <a16:creationId xmlns:a16="http://schemas.microsoft.com/office/drawing/2014/main" id="{8C0BEF46-6F20-FEFE-A94A-F292B0DF9EE2}"/>
                  </a:ext>
                </a:extLst>
              </p:cNvPr>
              <p:cNvSpPr/>
              <p:nvPr/>
            </p:nvSpPr>
            <p:spPr>
              <a:xfrm>
                <a:off x="8640927" y="2533001"/>
                <a:ext cx="13701" cy="13689"/>
              </a:xfrm>
              <a:custGeom>
                <a:avLst/>
                <a:gdLst>
                  <a:gd name="connsiteX0" fmla="*/ 16043 w 13701"/>
                  <a:gd name="connsiteY0" fmla="*/ 7621 h 13689"/>
                  <a:gd name="connsiteX1" fmla="*/ 9192 w 13701"/>
                  <a:gd name="connsiteY1" fmla="*/ 14466 h 13689"/>
                  <a:gd name="connsiteX2" fmla="*/ 2341 w 13701"/>
                  <a:gd name="connsiteY2" fmla="*/ 7621 h 13689"/>
                  <a:gd name="connsiteX3" fmla="*/ 9192 w 13701"/>
                  <a:gd name="connsiteY3" fmla="*/ 777 h 13689"/>
                  <a:gd name="connsiteX4" fmla="*/ 16043 w 13701"/>
                  <a:gd name="connsiteY4" fmla="*/ 7621 h 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01" h="13689">
                    <a:moveTo>
                      <a:pt x="16043" y="7621"/>
                    </a:moveTo>
                    <a:cubicBezTo>
                      <a:pt x="16043" y="11402"/>
                      <a:pt x="12976" y="14466"/>
                      <a:pt x="9192" y="14466"/>
                    </a:cubicBezTo>
                    <a:cubicBezTo>
                      <a:pt x="5409" y="14466"/>
                      <a:pt x="2341" y="11402"/>
                      <a:pt x="2341" y="7621"/>
                    </a:cubicBezTo>
                    <a:cubicBezTo>
                      <a:pt x="2341" y="3841"/>
                      <a:pt x="5409" y="777"/>
                      <a:pt x="9192" y="777"/>
                    </a:cubicBezTo>
                    <a:cubicBezTo>
                      <a:pt x="12976" y="777"/>
                      <a:pt x="16043" y="3841"/>
                      <a:pt x="16043" y="7621"/>
                    </a:cubicBezTo>
                    <a:close/>
                  </a:path>
                </a:pathLst>
              </a:custGeom>
              <a:solidFill>
                <a:srgbClr val="000000"/>
              </a:solidFill>
              <a:ln w="3803" cap="flat">
                <a:noFill/>
                <a:prstDash val="solid"/>
                <a:miter/>
              </a:ln>
            </p:spPr>
            <p:txBody>
              <a:bodyPr rtlCol="0" anchor="ctr"/>
              <a:lstStyle/>
              <a:p>
                <a:endParaRPr lang="fr-FR"/>
              </a:p>
            </p:txBody>
          </p:sp>
          <p:sp>
            <p:nvSpPr>
              <p:cNvPr id="2038" name="Forme libre 2037">
                <a:extLst>
                  <a:ext uri="{FF2B5EF4-FFF2-40B4-BE49-F238E27FC236}">
                    <a16:creationId xmlns:a16="http://schemas.microsoft.com/office/drawing/2014/main" id="{F0A636AA-0C58-BFBF-FFA0-DE7287E864F7}"/>
                  </a:ext>
                </a:extLst>
              </p:cNvPr>
              <p:cNvSpPr/>
              <p:nvPr/>
            </p:nvSpPr>
            <p:spPr>
              <a:xfrm>
                <a:off x="8595256" y="2520832"/>
                <a:ext cx="13701" cy="13689"/>
              </a:xfrm>
              <a:custGeom>
                <a:avLst/>
                <a:gdLst>
                  <a:gd name="connsiteX0" fmla="*/ 16031 w 13701"/>
                  <a:gd name="connsiteY0" fmla="*/ 7618 h 13689"/>
                  <a:gd name="connsiteX1" fmla="*/ 9180 w 13701"/>
                  <a:gd name="connsiteY1" fmla="*/ 14463 h 13689"/>
                  <a:gd name="connsiteX2" fmla="*/ 2329 w 13701"/>
                  <a:gd name="connsiteY2" fmla="*/ 7618 h 13689"/>
                  <a:gd name="connsiteX3" fmla="*/ 9180 w 13701"/>
                  <a:gd name="connsiteY3" fmla="*/ 774 h 13689"/>
                  <a:gd name="connsiteX4" fmla="*/ 16031 w 13701"/>
                  <a:gd name="connsiteY4" fmla="*/ 7618 h 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01" h="13689">
                    <a:moveTo>
                      <a:pt x="16031" y="7618"/>
                    </a:moveTo>
                    <a:cubicBezTo>
                      <a:pt x="16031" y="11398"/>
                      <a:pt x="12964" y="14463"/>
                      <a:pt x="9180" y="14463"/>
                    </a:cubicBezTo>
                    <a:cubicBezTo>
                      <a:pt x="5397" y="14463"/>
                      <a:pt x="2329" y="11398"/>
                      <a:pt x="2329" y="7618"/>
                    </a:cubicBezTo>
                    <a:cubicBezTo>
                      <a:pt x="2329" y="3838"/>
                      <a:pt x="5397" y="774"/>
                      <a:pt x="9180" y="774"/>
                    </a:cubicBezTo>
                    <a:cubicBezTo>
                      <a:pt x="12964" y="774"/>
                      <a:pt x="16031" y="3838"/>
                      <a:pt x="16031" y="7618"/>
                    </a:cubicBezTo>
                    <a:close/>
                  </a:path>
                </a:pathLst>
              </a:custGeom>
              <a:solidFill>
                <a:srgbClr val="000000"/>
              </a:solidFill>
              <a:ln w="3803" cap="flat">
                <a:noFill/>
                <a:prstDash val="solid"/>
                <a:miter/>
              </a:ln>
            </p:spPr>
            <p:txBody>
              <a:bodyPr rtlCol="0" anchor="ctr"/>
              <a:lstStyle/>
              <a:p>
                <a:endParaRPr lang="fr-FR"/>
              </a:p>
            </p:txBody>
          </p:sp>
        </p:grpSp>
        <p:grpSp>
          <p:nvGrpSpPr>
            <p:cNvPr id="2039" name="Graphique 2">
              <a:extLst>
                <a:ext uri="{FF2B5EF4-FFF2-40B4-BE49-F238E27FC236}">
                  <a16:creationId xmlns:a16="http://schemas.microsoft.com/office/drawing/2014/main" id="{B05B0049-9F0C-A8D6-DF09-017072A2C207}"/>
                </a:ext>
              </a:extLst>
            </p:cNvPr>
            <p:cNvGrpSpPr/>
            <p:nvPr/>
          </p:nvGrpSpPr>
          <p:grpSpPr>
            <a:xfrm>
              <a:off x="7977304" y="2259825"/>
              <a:ext cx="475844" cy="211542"/>
              <a:chOff x="7977304" y="2259825"/>
              <a:chExt cx="475844" cy="211542"/>
            </a:xfrm>
          </p:grpSpPr>
          <p:sp>
            <p:nvSpPr>
              <p:cNvPr id="2040" name="Forme libre 2039">
                <a:extLst>
                  <a:ext uri="{FF2B5EF4-FFF2-40B4-BE49-F238E27FC236}">
                    <a16:creationId xmlns:a16="http://schemas.microsoft.com/office/drawing/2014/main" id="{F841974D-1831-11EC-BDB6-EA1D10ED6186}"/>
                  </a:ext>
                </a:extLst>
              </p:cNvPr>
              <p:cNvSpPr/>
              <p:nvPr/>
            </p:nvSpPr>
            <p:spPr>
              <a:xfrm>
                <a:off x="7977304" y="2259825"/>
                <a:ext cx="475844" cy="211542"/>
              </a:xfrm>
              <a:custGeom>
                <a:avLst/>
                <a:gdLst>
                  <a:gd name="connsiteX0" fmla="*/ 442522 w 475844"/>
                  <a:gd name="connsiteY0" fmla="*/ 212170 h 211542"/>
                  <a:gd name="connsiteX1" fmla="*/ 37539 w 475844"/>
                  <a:gd name="connsiteY1" fmla="*/ 212170 h 211542"/>
                  <a:gd name="connsiteX2" fmla="*/ 2108 w 475844"/>
                  <a:gd name="connsiteY2" fmla="*/ 176786 h 211542"/>
                  <a:gd name="connsiteX3" fmla="*/ 2108 w 475844"/>
                  <a:gd name="connsiteY3" fmla="*/ 36012 h 211542"/>
                  <a:gd name="connsiteX4" fmla="*/ 37539 w 475844"/>
                  <a:gd name="connsiteY4" fmla="*/ 628 h 211542"/>
                  <a:gd name="connsiteX5" fmla="*/ 442522 w 475844"/>
                  <a:gd name="connsiteY5" fmla="*/ 628 h 211542"/>
                  <a:gd name="connsiteX6" fmla="*/ 477953 w 475844"/>
                  <a:gd name="connsiteY6" fmla="*/ 36012 h 211542"/>
                  <a:gd name="connsiteX7" fmla="*/ 477953 w 475844"/>
                  <a:gd name="connsiteY7" fmla="*/ 176786 h 211542"/>
                  <a:gd name="connsiteX8" fmla="*/ 442522 w 475844"/>
                  <a:gd name="connsiteY8" fmla="*/ 212170 h 211542"/>
                  <a:gd name="connsiteX9" fmla="*/ 37539 w 475844"/>
                  <a:gd name="connsiteY9" fmla="*/ 4052 h 211542"/>
                  <a:gd name="connsiteX10" fmla="*/ 5918 w 475844"/>
                  <a:gd name="connsiteY10" fmla="*/ 35631 h 211542"/>
                  <a:gd name="connsiteX11" fmla="*/ 5918 w 475844"/>
                  <a:gd name="connsiteY11" fmla="*/ 176406 h 211542"/>
                  <a:gd name="connsiteX12" fmla="*/ 37539 w 475844"/>
                  <a:gd name="connsiteY12" fmla="*/ 207985 h 211542"/>
                  <a:gd name="connsiteX13" fmla="*/ 442522 w 475844"/>
                  <a:gd name="connsiteY13" fmla="*/ 207985 h 211542"/>
                  <a:gd name="connsiteX14" fmla="*/ 474143 w 475844"/>
                  <a:gd name="connsiteY14" fmla="*/ 176406 h 211542"/>
                  <a:gd name="connsiteX15" fmla="*/ 474143 w 475844"/>
                  <a:gd name="connsiteY15" fmla="*/ 35631 h 211542"/>
                  <a:gd name="connsiteX16" fmla="*/ 442522 w 475844"/>
                  <a:gd name="connsiteY16" fmla="*/ 4052 h 211542"/>
                  <a:gd name="connsiteX17" fmla="*/ 37539 w 475844"/>
                  <a:gd name="connsiteY17" fmla="*/ 4052 h 21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5844" h="211542">
                    <a:moveTo>
                      <a:pt x="442522" y="212170"/>
                    </a:moveTo>
                    <a:lnTo>
                      <a:pt x="37539" y="212170"/>
                    </a:lnTo>
                    <a:cubicBezTo>
                      <a:pt x="18110" y="212170"/>
                      <a:pt x="2108" y="196191"/>
                      <a:pt x="2108" y="176786"/>
                    </a:cubicBezTo>
                    <a:lnTo>
                      <a:pt x="2108" y="36012"/>
                    </a:lnTo>
                    <a:cubicBezTo>
                      <a:pt x="2108" y="16608"/>
                      <a:pt x="18110" y="628"/>
                      <a:pt x="37539" y="628"/>
                    </a:cubicBezTo>
                    <a:lnTo>
                      <a:pt x="442522" y="628"/>
                    </a:lnTo>
                    <a:cubicBezTo>
                      <a:pt x="461952" y="628"/>
                      <a:pt x="477953" y="16608"/>
                      <a:pt x="477953" y="36012"/>
                    </a:cubicBezTo>
                    <a:lnTo>
                      <a:pt x="477953" y="176786"/>
                    </a:lnTo>
                    <a:cubicBezTo>
                      <a:pt x="477953" y="196191"/>
                      <a:pt x="461952" y="212170"/>
                      <a:pt x="442522" y="212170"/>
                    </a:cubicBezTo>
                    <a:close/>
                    <a:moveTo>
                      <a:pt x="37539" y="4052"/>
                    </a:moveTo>
                    <a:cubicBezTo>
                      <a:pt x="20014" y="4052"/>
                      <a:pt x="5918" y="18130"/>
                      <a:pt x="5918" y="35631"/>
                    </a:cubicBezTo>
                    <a:lnTo>
                      <a:pt x="5918" y="176406"/>
                    </a:lnTo>
                    <a:cubicBezTo>
                      <a:pt x="5918" y="193908"/>
                      <a:pt x="20014" y="207985"/>
                      <a:pt x="37539" y="207985"/>
                    </a:cubicBezTo>
                    <a:lnTo>
                      <a:pt x="442522" y="207985"/>
                    </a:lnTo>
                    <a:cubicBezTo>
                      <a:pt x="460047" y="207985"/>
                      <a:pt x="474143" y="193908"/>
                      <a:pt x="474143" y="176406"/>
                    </a:cubicBezTo>
                    <a:lnTo>
                      <a:pt x="474143" y="35631"/>
                    </a:lnTo>
                    <a:cubicBezTo>
                      <a:pt x="474143" y="18130"/>
                      <a:pt x="460047" y="4052"/>
                      <a:pt x="442522" y="4052"/>
                    </a:cubicBezTo>
                    <a:lnTo>
                      <a:pt x="37539" y="4052"/>
                    </a:lnTo>
                    <a:close/>
                  </a:path>
                </a:pathLst>
              </a:custGeom>
              <a:solidFill>
                <a:srgbClr val="000000"/>
              </a:solidFill>
              <a:ln w="3806" cap="flat">
                <a:noFill/>
                <a:prstDash val="solid"/>
                <a:miter/>
              </a:ln>
            </p:spPr>
            <p:txBody>
              <a:bodyPr rtlCol="0" anchor="ctr"/>
              <a:lstStyle/>
              <a:p>
                <a:endParaRPr lang="fr-FR"/>
              </a:p>
            </p:txBody>
          </p:sp>
          <p:sp>
            <p:nvSpPr>
              <p:cNvPr id="2041" name="Forme libre 2040">
                <a:extLst>
                  <a:ext uri="{FF2B5EF4-FFF2-40B4-BE49-F238E27FC236}">
                    <a16:creationId xmlns:a16="http://schemas.microsoft.com/office/drawing/2014/main" id="{2C1C846D-1376-5F3D-F04C-12F8B474750E}"/>
                  </a:ext>
                </a:extLst>
              </p:cNvPr>
              <p:cNvSpPr/>
              <p:nvPr/>
            </p:nvSpPr>
            <p:spPr>
              <a:xfrm>
                <a:off x="8094646" y="2363694"/>
                <a:ext cx="208015" cy="3804"/>
              </a:xfrm>
              <a:custGeom>
                <a:avLst/>
                <a:gdLst>
                  <a:gd name="connsiteX0" fmla="*/ 208214 w 208015"/>
                  <a:gd name="connsiteY0" fmla="*/ 4433 h 3804"/>
                  <a:gd name="connsiteX1" fmla="*/ 4009 w 208015"/>
                  <a:gd name="connsiteY1" fmla="*/ 4433 h 3804"/>
                  <a:gd name="connsiteX2" fmla="*/ 2104 w 208015"/>
                  <a:gd name="connsiteY2" fmla="*/ 2530 h 3804"/>
                  <a:gd name="connsiteX3" fmla="*/ 4009 w 208015"/>
                  <a:gd name="connsiteY3" fmla="*/ 628 h 3804"/>
                  <a:gd name="connsiteX4" fmla="*/ 208214 w 208015"/>
                  <a:gd name="connsiteY4" fmla="*/ 628 h 3804"/>
                  <a:gd name="connsiteX5" fmla="*/ 210119 w 208015"/>
                  <a:gd name="connsiteY5" fmla="*/ 2530 h 3804"/>
                  <a:gd name="connsiteX6" fmla="*/ 208214 w 208015"/>
                  <a:gd name="connsiteY6" fmla="*/ 4433 h 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015" h="3804">
                    <a:moveTo>
                      <a:pt x="208214" y="4433"/>
                    </a:moveTo>
                    <a:lnTo>
                      <a:pt x="4009" y="4433"/>
                    </a:lnTo>
                    <a:cubicBezTo>
                      <a:pt x="2866" y="4433"/>
                      <a:pt x="2104" y="3672"/>
                      <a:pt x="2104" y="2530"/>
                    </a:cubicBezTo>
                    <a:cubicBezTo>
                      <a:pt x="2104" y="1389"/>
                      <a:pt x="2866" y="628"/>
                      <a:pt x="4009" y="628"/>
                    </a:cubicBezTo>
                    <a:lnTo>
                      <a:pt x="208214" y="628"/>
                    </a:lnTo>
                    <a:cubicBezTo>
                      <a:pt x="209357" y="628"/>
                      <a:pt x="210119" y="1389"/>
                      <a:pt x="210119" y="2530"/>
                    </a:cubicBezTo>
                    <a:cubicBezTo>
                      <a:pt x="210119" y="3291"/>
                      <a:pt x="209357" y="4433"/>
                      <a:pt x="208214" y="4433"/>
                    </a:cubicBezTo>
                    <a:close/>
                  </a:path>
                </a:pathLst>
              </a:custGeom>
              <a:solidFill>
                <a:srgbClr val="000000"/>
              </a:solidFill>
              <a:ln w="3806" cap="flat">
                <a:noFill/>
                <a:prstDash val="solid"/>
                <a:miter/>
              </a:ln>
            </p:spPr>
            <p:txBody>
              <a:bodyPr rtlCol="0" anchor="ctr"/>
              <a:lstStyle/>
              <a:p>
                <a:endParaRPr lang="fr-FR"/>
              </a:p>
            </p:txBody>
          </p:sp>
          <p:sp>
            <p:nvSpPr>
              <p:cNvPr id="2042" name="Forme libre 2041">
                <a:extLst>
                  <a:ext uri="{FF2B5EF4-FFF2-40B4-BE49-F238E27FC236}">
                    <a16:creationId xmlns:a16="http://schemas.microsoft.com/office/drawing/2014/main" id="{5A3B062E-E38D-1FB5-2DA7-F192871DE2E4}"/>
                  </a:ext>
                </a:extLst>
              </p:cNvPr>
              <p:cNvSpPr/>
              <p:nvPr/>
            </p:nvSpPr>
            <p:spPr>
              <a:xfrm>
                <a:off x="8214274" y="2330212"/>
                <a:ext cx="70862" cy="70006"/>
              </a:xfrm>
              <a:custGeom>
                <a:avLst/>
                <a:gdLst>
                  <a:gd name="connsiteX0" fmla="*/ 72980 w 70862"/>
                  <a:gd name="connsiteY0" fmla="*/ 35631 h 70006"/>
                  <a:gd name="connsiteX1" fmla="*/ 37548 w 70862"/>
                  <a:gd name="connsiteY1" fmla="*/ 70635 h 70006"/>
                  <a:gd name="connsiteX2" fmla="*/ 2117 w 70862"/>
                  <a:gd name="connsiteY2" fmla="*/ 35631 h 70006"/>
                  <a:gd name="connsiteX3" fmla="*/ 37548 w 70862"/>
                  <a:gd name="connsiteY3" fmla="*/ 628 h 70006"/>
                  <a:gd name="connsiteX4" fmla="*/ 72980 w 70862"/>
                  <a:gd name="connsiteY4" fmla="*/ 35631 h 70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62" h="70006">
                    <a:moveTo>
                      <a:pt x="72980" y="35631"/>
                    </a:moveTo>
                    <a:cubicBezTo>
                      <a:pt x="72980" y="54963"/>
                      <a:pt x="57117" y="70635"/>
                      <a:pt x="37548" y="70635"/>
                    </a:cubicBezTo>
                    <a:cubicBezTo>
                      <a:pt x="17980" y="70635"/>
                      <a:pt x="2117" y="54963"/>
                      <a:pt x="2117" y="35631"/>
                    </a:cubicBezTo>
                    <a:cubicBezTo>
                      <a:pt x="2117" y="16299"/>
                      <a:pt x="17980" y="628"/>
                      <a:pt x="37548" y="628"/>
                    </a:cubicBezTo>
                    <a:cubicBezTo>
                      <a:pt x="57116" y="628"/>
                      <a:pt x="72980" y="16299"/>
                      <a:pt x="72980" y="35631"/>
                    </a:cubicBezTo>
                    <a:close/>
                  </a:path>
                </a:pathLst>
              </a:custGeom>
              <a:solidFill>
                <a:srgbClr val="FFFFFF"/>
              </a:solidFill>
              <a:ln w="3806" cap="flat">
                <a:noFill/>
                <a:prstDash val="solid"/>
                <a:miter/>
              </a:ln>
            </p:spPr>
            <p:txBody>
              <a:bodyPr rtlCol="0" anchor="ctr"/>
              <a:lstStyle/>
              <a:p>
                <a:endParaRPr lang="fr-FR"/>
              </a:p>
            </p:txBody>
          </p:sp>
          <p:sp>
            <p:nvSpPr>
              <p:cNvPr id="2043" name="Forme libre 2042">
                <a:extLst>
                  <a:ext uri="{FF2B5EF4-FFF2-40B4-BE49-F238E27FC236}">
                    <a16:creationId xmlns:a16="http://schemas.microsoft.com/office/drawing/2014/main" id="{1F99535C-2DEF-BA88-83C1-21C0726E253E}"/>
                  </a:ext>
                </a:extLst>
              </p:cNvPr>
              <p:cNvSpPr/>
              <p:nvPr/>
            </p:nvSpPr>
            <p:spPr>
              <a:xfrm>
                <a:off x="8013116" y="2298018"/>
                <a:ext cx="395458" cy="113995"/>
              </a:xfrm>
              <a:custGeom>
                <a:avLst/>
                <a:gdLst>
                  <a:gd name="connsiteX0" fmla="*/ 238696 w 395458"/>
                  <a:gd name="connsiteY0" fmla="*/ 87608 h 113995"/>
                  <a:gd name="connsiteX1" fmla="*/ 219266 w 395458"/>
                  <a:gd name="connsiteY1" fmla="*/ 68203 h 113995"/>
                  <a:gd name="connsiteX2" fmla="*/ 238696 w 395458"/>
                  <a:gd name="connsiteY2" fmla="*/ 48799 h 113995"/>
                  <a:gd name="connsiteX3" fmla="*/ 258126 w 395458"/>
                  <a:gd name="connsiteY3" fmla="*/ 68203 h 113995"/>
                  <a:gd name="connsiteX4" fmla="*/ 238696 w 395458"/>
                  <a:gd name="connsiteY4" fmla="*/ 87608 h 113995"/>
                  <a:gd name="connsiteX5" fmla="*/ 238696 w 395458"/>
                  <a:gd name="connsiteY5" fmla="*/ 52224 h 113995"/>
                  <a:gd name="connsiteX6" fmla="*/ 223076 w 395458"/>
                  <a:gd name="connsiteY6" fmla="*/ 67823 h 113995"/>
                  <a:gd name="connsiteX7" fmla="*/ 238696 w 395458"/>
                  <a:gd name="connsiteY7" fmla="*/ 83422 h 113995"/>
                  <a:gd name="connsiteX8" fmla="*/ 254316 w 395458"/>
                  <a:gd name="connsiteY8" fmla="*/ 67823 h 113995"/>
                  <a:gd name="connsiteX9" fmla="*/ 238696 w 395458"/>
                  <a:gd name="connsiteY9" fmla="*/ 52224 h 113995"/>
                  <a:gd name="connsiteX10" fmla="*/ 380802 w 395458"/>
                  <a:gd name="connsiteY10" fmla="*/ 99783 h 113995"/>
                  <a:gd name="connsiteX11" fmla="*/ 348418 w 395458"/>
                  <a:gd name="connsiteY11" fmla="*/ 3523 h 113995"/>
                  <a:gd name="connsiteX12" fmla="*/ 343085 w 395458"/>
                  <a:gd name="connsiteY12" fmla="*/ 860 h 113995"/>
                  <a:gd name="connsiteX13" fmla="*/ 340418 w 395458"/>
                  <a:gd name="connsiteY13" fmla="*/ 3523 h 113995"/>
                  <a:gd name="connsiteX14" fmla="*/ 308415 w 395458"/>
                  <a:gd name="connsiteY14" fmla="*/ 99783 h 113995"/>
                  <a:gd name="connsiteX15" fmla="*/ 297367 w 395458"/>
                  <a:gd name="connsiteY15" fmla="*/ 108533 h 113995"/>
                  <a:gd name="connsiteX16" fmla="*/ 293938 w 395458"/>
                  <a:gd name="connsiteY16" fmla="*/ 108914 h 113995"/>
                  <a:gd name="connsiteX17" fmla="*/ 291652 w 395458"/>
                  <a:gd name="connsiteY17" fmla="*/ 111577 h 113995"/>
                  <a:gd name="connsiteX18" fmla="*/ 293938 w 395458"/>
                  <a:gd name="connsiteY18" fmla="*/ 113860 h 113995"/>
                  <a:gd name="connsiteX19" fmla="*/ 324036 w 395458"/>
                  <a:gd name="connsiteY19" fmla="*/ 113860 h 113995"/>
                  <a:gd name="connsiteX20" fmla="*/ 326321 w 395458"/>
                  <a:gd name="connsiteY20" fmla="*/ 111577 h 113995"/>
                  <a:gd name="connsiteX21" fmla="*/ 324036 w 395458"/>
                  <a:gd name="connsiteY21" fmla="*/ 109294 h 113995"/>
                  <a:gd name="connsiteX22" fmla="*/ 318321 w 395458"/>
                  <a:gd name="connsiteY22" fmla="*/ 108914 h 113995"/>
                  <a:gd name="connsiteX23" fmla="*/ 312987 w 395458"/>
                  <a:gd name="connsiteY23" fmla="*/ 100924 h 113995"/>
                  <a:gd name="connsiteX24" fmla="*/ 321369 w 395458"/>
                  <a:gd name="connsiteY24" fmla="*/ 75052 h 113995"/>
                  <a:gd name="connsiteX25" fmla="*/ 362134 w 395458"/>
                  <a:gd name="connsiteY25" fmla="*/ 75052 h 113995"/>
                  <a:gd name="connsiteX26" fmla="*/ 370516 w 395458"/>
                  <a:gd name="connsiteY26" fmla="*/ 100163 h 113995"/>
                  <a:gd name="connsiteX27" fmla="*/ 364801 w 395458"/>
                  <a:gd name="connsiteY27" fmla="*/ 108533 h 113995"/>
                  <a:gd name="connsiteX28" fmla="*/ 357562 w 395458"/>
                  <a:gd name="connsiteY28" fmla="*/ 109294 h 113995"/>
                  <a:gd name="connsiteX29" fmla="*/ 355276 w 395458"/>
                  <a:gd name="connsiteY29" fmla="*/ 111958 h 113995"/>
                  <a:gd name="connsiteX30" fmla="*/ 357562 w 395458"/>
                  <a:gd name="connsiteY30" fmla="*/ 114241 h 113995"/>
                  <a:gd name="connsiteX31" fmla="*/ 395279 w 395458"/>
                  <a:gd name="connsiteY31" fmla="*/ 114241 h 113995"/>
                  <a:gd name="connsiteX32" fmla="*/ 397565 w 395458"/>
                  <a:gd name="connsiteY32" fmla="*/ 111958 h 113995"/>
                  <a:gd name="connsiteX33" fmla="*/ 395279 w 395458"/>
                  <a:gd name="connsiteY33" fmla="*/ 109675 h 113995"/>
                  <a:gd name="connsiteX34" fmla="*/ 390707 w 395458"/>
                  <a:gd name="connsiteY34" fmla="*/ 109294 h 113995"/>
                  <a:gd name="connsiteX35" fmla="*/ 380802 w 395458"/>
                  <a:gd name="connsiteY35" fmla="*/ 99783 h 113995"/>
                  <a:gd name="connsiteX36" fmla="*/ 380802 w 395458"/>
                  <a:gd name="connsiteY36" fmla="*/ 99783 h 113995"/>
                  <a:gd name="connsiteX37" fmla="*/ 324416 w 395458"/>
                  <a:gd name="connsiteY37" fmla="*/ 69725 h 113995"/>
                  <a:gd name="connsiteX38" fmla="*/ 342704 w 395458"/>
                  <a:gd name="connsiteY38" fmla="*/ 13035 h 113995"/>
                  <a:gd name="connsiteX39" fmla="*/ 361372 w 395458"/>
                  <a:gd name="connsiteY39" fmla="*/ 69725 h 113995"/>
                  <a:gd name="connsiteX40" fmla="*/ 324416 w 395458"/>
                  <a:gd name="connsiteY40" fmla="*/ 69725 h 113995"/>
                  <a:gd name="connsiteX41" fmla="*/ 61540 w 395458"/>
                  <a:gd name="connsiteY41" fmla="*/ 104348 h 113995"/>
                  <a:gd name="connsiteX42" fmla="*/ 39824 w 395458"/>
                  <a:gd name="connsiteY42" fmla="*/ 40049 h 113995"/>
                  <a:gd name="connsiteX43" fmla="*/ 36395 w 395458"/>
                  <a:gd name="connsiteY43" fmla="*/ 38146 h 113995"/>
                  <a:gd name="connsiteX44" fmla="*/ 34490 w 395458"/>
                  <a:gd name="connsiteY44" fmla="*/ 40049 h 113995"/>
                  <a:gd name="connsiteX45" fmla="*/ 13155 w 395458"/>
                  <a:gd name="connsiteY45" fmla="*/ 104348 h 113995"/>
                  <a:gd name="connsiteX46" fmla="*/ 5917 w 395458"/>
                  <a:gd name="connsiteY46" fmla="*/ 110055 h 113995"/>
                  <a:gd name="connsiteX47" fmla="*/ 3631 w 395458"/>
                  <a:gd name="connsiteY47" fmla="*/ 110436 h 113995"/>
                  <a:gd name="connsiteX48" fmla="*/ 2107 w 395458"/>
                  <a:gd name="connsiteY48" fmla="*/ 112338 h 113995"/>
                  <a:gd name="connsiteX49" fmla="*/ 3631 w 395458"/>
                  <a:gd name="connsiteY49" fmla="*/ 113860 h 113995"/>
                  <a:gd name="connsiteX50" fmla="*/ 23823 w 395458"/>
                  <a:gd name="connsiteY50" fmla="*/ 113860 h 113995"/>
                  <a:gd name="connsiteX51" fmla="*/ 25347 w 395458"/>
                  <a:gd name="connsiteY51" fmla="*/ 112338 h 113995"/>
                  <a:gd name="connsiteX52" fmla="*/ 23823 w 395458"/>
                  <a:gd name="connsiteY52" fmla="*/ 110816 h 113995"/>
                  <a:gd name="connsiteX53" fmla="*/ 20013 w 395458"/>
                  <a:gd name="connsiteY53" fmla="*/ 110436 h 113995"/>
                  <a:gd name="connsiteX54" fmla="*/ 16204 w 395458"/>
                  <a:gd name="connsiteY54" fmla="*/ 106251 h 113995"/>
                  <a:gd name="connsiteX55" fmla="*/ 16204 w 395458"/>
                  <a:gd name="connsiteY55" fmla="*/ 105490 h 113995"/>
                  <a:gd name="connsiteX56" fmla="*/ 21918 w 395458"/>
                  <a:gd name="connsiteY56" fmla="*/ 88368 h 113995"/>
                  <a:gd name="connsiteX57" fmla="*/ 48968 w 395458"/>
                  <a:gd name="connsiteY57" fmla="*/ 88368 h 113995"/>
                  <a:gd name="connsiteX58" fmla="*/ 54682 w 395458"/>
                  <a:gd name="connsiteY58" fmla="*/ 105109 h 113995"/>
                  <a:gd name="connsiteX59" fmla="*/ 50873 w 395458"/>
                  <a:gd name="connsiteY59" fmla="*/ 110816 h 113995"/>
                  <a:gd name="connsiteX60" fmla="*/ 45920 w 395458"/>
                  <a:gd name="connsiteY60" fmla="*/ 111197 h 113995"/>
                  <a:gd name="connsiteX61" fmla="*/ 44396 w 395458"/>
                  <a:gd name="connsiteY61" fmla="*/ 113099 h 113995"/>
                  <a:gd name="connsiteX62" fmla="*/ 45920 w 395458"/>
                  <a:gd name="connsiteY62" fmla="*/ 114621 h 113995"/>
                  <a:gd name="connsiteX63" fmla="*/ 71064 w 395458"/>
                  <a:gd name="connsiteY63" fmla="*/ 114621 h 113995"/>
                  <a:gd name="connsiteX64" fmla="*/ 72588 w 395458"/>
                  <a:gd name="connsiteY64" fmla="*/ 113099 h 113995"/>
                  <a:gd name="connsiteX65" fmla="*/ 71064 w 395458"/>
                  <a:gd name="connsiteY65" fmla="*/ 111577 h 113995"/>
                  <a:gd name="connsiteX66" fmla="*/ 68017 w 395458"/>
                  <a:gd name="connsiteY66" fmla="*/ 111197 h 113995"/>
                  <a:gd name="connsiteX67" fmla="*/ 61540 w 395458"/>
                  <a:gd name="connsiteY67" fmla="*/ 104348 h 113995"/>
                  <a:gd name="connsiteX68" fmla="*/ 61540 w 395458"/>
                  <a:gd name="connsiteY68" fmla="*/ 104348 h 113995"/>
                  <a:gd name="connsiteX69" fmla="*/ 23823 w 395458"/>
                  <a:gd name="connsiteY69" fmla="*/ 84183 h 113995"/>
                  <a:gd name="connsiteX70" fmla="*/ 36014 w 395458"/>
                  <a:gd name="connsiteY70" fmla="*/ 46517 h 113995"/>
                  <a:gd name="connsiteX71" fmla="*/ 48587 w 395458"/>
                  <a:gd name="connsiteY71" fmla="*/ 84183 h 113995"/>
                  <a:gd name="connsiteX72" fmla="*/ 23823 w 395458"/>
                  <a:gd name="connsiteY72" fmla="*/ 84183 h 113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95458" h="113995">
                    <a:moveTo>
                      <a:pt x="238696" y="87608"/>
                    </a:moveTo>
                    <a:cubicBezTo>
                      <a:pt x="228029" y="87608"/>
                      <a:pt x="219266" y="78857"/>
                      <a:pt x="219266" y="68203"/>
                    </a:cubicBezTo>
                    <a:cubicBezTo>
                      <a:pt x="219266" y="57550"/>
                      <a:pt x="228029" y="48799"/>
                      <a:pt x="238696" y="48799"/>
                    </a:cubicBezTo>
                    <a:cubicBezTo>
                      <a:pt x="249363" y="48799"/>
                      <a:pt x="258126" y="57550"/>
                      <a:pt x="258126" y="68203"/>
                    </a:cubicBezTo>
                    <a:cubicBezTo>
                      <a:pt x="258126" y="78857"/>
                      <a:pt x="249363" y="87608"/>
                      <a:pt x="238696" y="87608"/>
                    </a:cubicBezTo>
                    <a:close/>
                    <a:moveTo>
                      <a:pt x="238696" y="52224"/>
                    </a:moveTo>
                    <a:cubicBezTo>
                      <a:pt x="229934" y="52224"/>
                      <a:pt x="223076" y="59453"/>
                      <a:pt x="223076" y="67823"/>
                    </a:cubicBezTo>
                    <a:cubicBezTo>
                      <a:pt x="223076" y="76193"/>
                      <a:pt x="230314" y="83422"/>
                      <a:pt x="238696" y="83422"/>
                    </a:cubicBezTo>
                    <a:cubicBezTo>
                      <a:pt x="247459" y="83422"/>
                      <a:pt x="254316" y="76193"/>
                      <a:pt x="254316" y="67823"/>
                    </a:cubicBezTo>
                    <a:cubicBezTo>
                      <a:pt x="254316" y="59453"/>
                      <a:pt x="247078" y="52224"/>
                      <a:pt x="238696" y="52224"/>
                    </a:cubicBezTo>
                    <a:close/>
                    <a:moveTo>
                      <a:pt x="380802" y="99783"/>
                    </a:moveTo>
                    <a:lnTo>
                      <a:pt x="348418" y="3523"/>
                    </a:lnTo>
                    <a:cubicBezTo>
                      <a:pt x="347657" y="1240"/>
                      <a:pt x="345370" y="99"/>
                      <a:pt x="343085" y="860"/>
                    </a:cubicBezTo>
                    <a:cubicBezTo>
                      <a:pt x="341942" y="1240"/>
                      <a:pt x="340799" y="2382"/>
                      <a:pt x="340418" y="3523"/>
                    </a:cubicBezTo>
                    <a:lnTo>
                      <a:pt x="308415" y="99783"/>
                    </a:lnTo>
                    <a:cubicBezTo>
                      <a:pt x="306891" y="104729"/>
                      <a:pt x="302701" y="108153"/>
                      <a:pt x="297367" y="108533"/>
                    </a:cubicBezTo>
                    <a:lnTo>
                      <a:pt x="293938" y="108914"/>
                    </a:lnTo>
                    <a:cubicBezTo>
                      <a:pt x="292414" y="108914"/>
                      <a:pt x="291652" y="110436"/>
                      <a:pt x="291652" y="111577"/>
                    </a:cubicBezTo>
                    <a:cubicBezTo>
                      <a:pt x="291652" y="112719"/>
                      <a:pt x="292795" y="113860"/>
                      <a:pt x="293938" y="113860"/>
                    </a:cubicBezTo>
                    <a:lnTo>
                      <a:pt x="324036" y="113860"/>
                    </a:lnTo>
                    <a:cubicBezTo>
                      <a:pt x="325560" y="113860"/>
                      <a:pt x="326321" y="112719"/>
                      <a:pt x="326321" y="111577"/>
                    </a:cubicBezTo>
                    <a:cubicBezTo>
                      <a:pt x="326321" y="110436"/>
                      <a:pt x="325179" y="109294"/>
                      <a:pt x="324036" y="109294"/>
                    </a:cubicBezTo>
                    <a:lnTo>
                      <a:pt x="318321" y="108914"/>
                    </a:lnTo>
                    <a:cubicBezTo>
                      <a:pt x="314511" y="108533"/>
                      <a:pt x="311844" y="104729"/>
                      <a:pt x="312987" y="100924"/>
                    </a:cubicBezTo>
                    <a:lnTo>
                      <a:pt x="321369" y="75052"/>
                    </a:lnTo>
                    <a:lnTo>
                      <a:pt x="362134" y="75052"/>
                    </a:lnTo>
                    <a:lnTo>
                      <a:pt x="370516" y="100163"/>
                    </a:lnTo>
                    <a:cubicBezTo>
                      <a:pt x="371658" y="104348"/>
                      <a:pt x="368991" y="108533"/>
                      <a:pt x="364801" y="108533"/>
                    </a:cubicBezTo>
                    <a:lnTo>
                      <a:pt x="357562" y="109294"/>
                    </a:lnTo>
                    <a:cubicBezTo>
                      <a:pt x="356038" y="109294"/>
                      <a:pt x="355276" y="110436"/>
                      <a:pt x="355276" y="111958"/>
                    </a:cubicBezTo>
                    <a:cubicBezTo>
                      <a:pt x="355276" y="113099"/>
                      <a:pt x="356419" y="114241"/>
                      <a:pt x="357562" y="114241"/>
                    </a:cubicBezTo>
                    <a:lnTo>
                      <a:pt x="395279" y="114241"/>
                    </a:lnTo>
                    <a:cubicBezTo>
                      <a:pt x="396803" y="114241"/>
                      <a:pt x="397565" y="113099"/>
                      <a:pt x="397565" y="111958"/>
                    </a:cubicBezTo>
                    <a:cubicBezTo>
                      <a:pt x="397565" y="110816"/>
                      <a:pt x="396422" y="109675"/>
                      <a:pt x="395279" y="109675"/>
                    </a:cubicBezTo>
                    <a:lnTo>
                      <a:pt x="390707" y="109294"/>
                    </a:lnTo>
                    <a:cubicBezTo>
                      <a:pt x="387278" y="108153"/>
                      <a:pt x="382707" y="104729"/>
                      <a:pt x="380802" y="99783"/>
                    </a:cubicBezTo>
                    <a:lnTo>
                      <a:pt x="380802" y="99783"/>
                    </a:lnTo>
                    <a:close/>
                    <a:moveTo>
                      <a:pt x="324416" y="69725"/>
                    </a:moveTo>
                    <a:lnTo>
                      <a:pt x="342704" y="13035"/>
                    </a:lnTo>
                    <a:lnTo>
                      <a:pt x="361372" y="69725"/>
                    </a:lnTo>
                    <a:lnTo>
                      <a:pt x="324416" y="69725"/>
                    </a:lnTo>
                    <a:close/>
                    <a:moveTo>
                      <a:pt x="61540" y="104348"/>
                    </a:moveTo>
                    <a:lnTo>
                      <a:pt x="39824" y="40049"/>
                    </a:lnTo>
                    <a:cubicBezTo>
                      <a:pt x="39443" y="38527"/>
                      <a:pt x="37919" y="37766"/>
                      <a:pt x="36395" y="38146"/>
                    </a:cubicBezTo>
                    <a:cubicBezTo>
                      <a:pt x="35633" y="38527"/>
                      <a:pt x="34871" y="38907"/>
                      <a:pt x="34490" y="40049"/>
                    </a:cubicBezTo>
                    <a:lnTo>
                      <a:pt x="13155" y="104348"/>
                    </a:lnTo>
                    <a:cubicBezTo>
                      <a:pt x="12012" y="107392"/>
                      <a:pt x="9346" y="109675"/>
                      <a:pt x="5917" y="110055"/>
                    </a:cubicBezTo>
                    <a:lnTo>
                      <a:pt x="3631" y="110436"/>
                    </a:lnTo>
                    <a:cubicBezTo>
                      <a:pt x="2869" y="110436"/>
                      <a:pt x="2107" y="111197"/>
                      <a:pt x="2107" y="112338"/>
                    </a:cubicBezTo>
                    <a:cubicBezTo>
                      <a:pt x="2107" y="113099"/>
                      <a:pt x="2869" y="113860"/>
                      <a:pt x="3631" y="113860"/>
                    </a:cubicBezTo>
                    <a:lnTo>
                      <a:pt x="23823" y="113860"/>
                    </a:lnTo>
                    <a:cubicBezTo>
                      <a:pt x="24585" y="113860"/>
                      <a:pt x="25347" y="113099"/>
                      <a:pt x="25347" y="112338"/>
                    </a:cubicBezTo>
                    <a:cubicBezTo>
                      <a:pt x="25347" y="111577"/>
                      <a:pt x="24585" y="110816"/>
                      <a:pt x="23823" y="110816"/>
                    </a:cubicBezTo>
                    <a:lnTo>
                      <a:pt x="20013" y="110436"/>
                    </a:lnTo>
                    <a:cubicBezTo>
                      <a:pt x="17727" y="110055"/>
                      <a:pt x="16204" y="108153"/>
                      <a:pt x="16204" y="106251"/>
                    </a:cubicBezTo>
                    <a:cubicBezTo>
                      <a:pt x="16204" y="105870"/>
                      <a:pt x="16204" y="105490"/>
                      <a:pt x="16204" y="105490"/>
                    </a:cubicBezTo>
                    <a:lnTo>
                      <a:pt x="21918" y="88368"/>
                    </a:lnTo>
                    <a:lnTo>
                      <a:pt x="48968" y="88368"/>
                    </a:lnTo>
                    <a:lnTo>
                      <a:pt x="54682" y="105109"/>
                    </a:lnTo>
                    <a:cubicBezTo>
                      <a:pt x="55444" y="107773"/>
                      <a:pt x="53539" y="110436"/>
                      <a:pt x="50873" y="110816"/>
                    </a:cubicBezTo>
                    <a:lnTo>
                      <a:pt x="45920" y="111197"/>
                    </a:lnTo>
                    <a:cubicBezTo>
                      <a:pt x="45158" y="111197"/>
                      <a:pt x="44396" y="111958"/>
                      <a:pt x="44396" y="113099"/>
                    </a:cubicBezTo>
                    <a:cubicBezTo>
                      <a:pt x="44396" y="113860"/>
                      <a:pt x="45158" y="114621"/>
                      <a:pt x="45920" y="114621"/>
                    </a:cubicBezTo>
                    <a:lnTo>
                      <a:pt x="71064" y="114621"/>
                    </a:lnTo>
                    <a:cubicBezTo>
                      <a:pt x="71827" y="114621"/>
                      <a:pt x="72588" y="113860"/>
                      <a:pt x="72588" y="113099"/>
                    </a:cubicBezTo>
                    <a:cubicBezTo>
                      <a:pt x="72588" y="112338"/>
                      <a:pt x="71827" y="111577"/>
                      <a:pt x="71064" y="111577"/>
                    </a:cubicBezTo>
                    <a:lnTo>
                      <a:pt x="68017" y="111197"/>
                    </a:lnTo>
                    <a:cubicBezTo>
                      <a:pt x="65731" y="110055"/>
                      <a:pt x="62683" y="107773"/>
                      <a:pt x="61540" y="104348"/>
                    </a:cubicBezTo>
                    <a:lnTo>
                      <a:pt x="61540" y="104348"/>
                    </a:lnTo>
                    <a:close/>
                    <a:moveTo>
                      <a:pt x="23823" y="84183"/>
                    </a:moveTo>
                    <a:lnTo>
                      <a:pt x="36014" y="46517"/>
                    </a:lnTo>
                    <a:lnTo>
                      <a:pt x="48587" y="84183"/>
                    </a:lnTo>
                    <a:lnTo>
                      <a:pt x="23823" y="84183"/>
                    </a:lnTo>
                    <a:close/>
                  </a:path>
                </a:pathLst>
              </a:custGeom>
              <a:solidFill>
                <a:srgbClr val="000000"/>
              </a:solidFill>
              <a:ln w="3806" cap="flat">
                <a:noFill/>
                <a:prstDash val="solid"/>
                <a:miter/>
              </a:ln>
            </p:spPr>
            <p:txBody>
              <a:bodyPr rtlCol="0" anchor="ctr"/>
              <a:lstStyle/>
              <a:p>
                <a:endParaRPr lang="fr-FR"/>
              </a:p>
            </p:txBody>
          </p:sp>
        </p:grpSp>
        <p:grpSp>
          <p:nvGrpSpPr>
            <p:cNvPr id="2044" name="Graphique 2">
              <a:extLst>
                <a:ext uri="{FF2B5EF4-FFF2-40B4-BE49-F238E27FC236}">
                  <a16:creationId xmlns:a16="http://schemas.microsoft.com/office/drawing/2014/main" id="{411DDD3D-6922-40EC-9473-D3F271423D7C}"/>
                </a:ext>
              </a:extLst>
            </p:cNvPr>
            <p:cNvGrpSpPr/>
            <p:nvPr/>
          </p:nvGrpSpPr>
          <p:grpSpPr>
            <a:xfrm>
              <a:off x="8904014" y="2393499"/>
              <a:ext cx="305579" cy="276981"/>
              <a:chOff x="8904014" y="2393499"/>
              <a:chExt cx="305579" cy="276981"/>
            </a:xfrm>
            <a:solidFill>
              <a:srgbClr val="000000"/>
            </a:solidFill>
          </p:grpSpPr>
          <p:sp>
            <p:nvSpPr>
              <p:cNvPr id="2045" name="Forme libre 2044">
                <a:extLst>
                  <a:ext uri="{FF2B5EF4-FFF2-40B4-BE49-F238E27FC236}">
                    <a16:creationId xmlns:a16="http://schemas.microsoft.com/office/drawing/2014/main" id="{C3A98097-5AC2-54AC-75C0-E3E6BB62750C}"/>
                  </a:ext>
                </a:extLst>
              </p:cNvPr>
              <p:cNvSpPr/>
              <p:nvPr/>
            </p:nvSpPr>
            <p:spPr>
              <a:xfrm>
                <a:off x="8904014" y="2393688"/>
                <a:ext cx="305389" cy="276791"/>
              </a:xfrm>
              <a:custGeom>
                <a:avLst/>
                <a:gdLst>
                  <a:gd name="connsiteX0" fmla="*/ 306784 w 305389"/>
                  <a:gd name="connsiteY0" fmla="*/ 277604 h 276791"/>
                  <a:gd name="connsiteX1" fmla="*/ 301086 w 305389"/>
                  <a:gd name="connsiteY1" fmla="*/ 277604 h 276791"/>
                  <a:gd name="connsiteX2" fmla="*/ 299187 w 305389"/>
                  <a:gd name="connsiteY2" fmla="*/ 275705 h 276791"/>
                  <a:gd name="connsiteX3" fmla="*/ 301086 w 305389"/>
                  <a:gd name="connsiteY3" fmla="*/ 273807 h 276791"/>
                  <a:gd name="connsiteX4" fmla="*/ 304884 w 305389"/>
                  <a:gd name="connsiteY4" fmla="*/ 273807 h 276791"/>
                  <a:gd name="connsiteX5" fmla="*/ 304884 w 305389"/>
                  <a:gd name="connsiteY5" fmla="*/ 270010 h 276791"/>
                  <a:gd name="connsiteX6" fmla="*/ 306784 w 305389"/>
                  <a:gd name="connsiteY6" fmla="*/ 268111 h 276791"/>
                  <a:gd name="connsiteX7" fmla="*/ 308683 w 305389"/>
                  <a:gd name="connsiteY7" fmla="*/ 270010 h 276791"/>
                  <a:gd name="connsiteX8" fmla="*/ 308683 w 305389"/>
                  <a:gd name="connsiteY8" fmla="*/ 275705 h 276791"/>
                  <a:gd name="connsiteX9" fmla="*/ 306784 w 305389"/>
                  <a:gd name="connsiteY9" fmla="*/ 277604 h 276791"/>
                  <a:gd name="connsiteX10" fmla="*/ 289311 w 305389"/>
                  <a:gd name="connsiteY10" fmla="*/ 277604 h 276791"/>
                  <a:gd name="connsiteX11" fmla="*/ 277536 w 305389"/>
                  <a:gd name="connsiteY11" fmla="*/ 277604 h 276791"/>
                  <a:gd name="connsiteX12" fmla="*/ 275637 w 305389"/>
                  <a:gd name="connsiteY12" fmla="*/ 275705 h 276791"/>
                  <a:gd name="connsiteX13" fmla="*/ 277536 w 305389"/>
                  <a:gd name="connsiteY13" fmla="*/ 273807 h 276791"/>
                  <a:gd name="connsiteX14" fmla="*/ 289311 w 305389"/>
                  <a:gd name="connsiteY14" fmla="*/ 273807 h 276791"/>
                  <a:gd name="connsiteX15" fmla="*/ 291210 w 305389"/>
                  <a:gd name="connsiteY15" fmla="*/ 275705 h 276791"/>
                  <a:gd name="connsiteX16" fmla="*/ 289311 w 305389"/>
                  <a:gd name="connsiteY16" fmla="*/ 277604 h 276791"/>
                  <a:gd name="connsiteX17" fmla="*/ 266141 w 305389"/>
                  <a:gd name="connsiteY17" fmla="*/ 277604 h 276791"/>
                  <a:gd name="connsiteX18" fmla="*/ 254366 w 305389"/>
                  <a:gd name="connsiteY18" fmla="*/ 277604 h 276791"/>
                  <a:gd name="connsiteX19" fmla="*/ 252467 w 305389"/>
                  <a:gd name="connsiteY19" fmla="*/ 275705 h 276791"/>
                  <a:gd name="connsiteX20" fmla="*/ 254366 w 305389"/>
                  <a:gd name="connsiteY20" fmla="*/ 273807 h 276791"/>
                  <a:gd name="connsiteX21" fmla="*/ 266141 w 305389"/>
                  <a:gd name="connsiteY21" fmla="*/ 273807 h 276791"/>
                  <a:gd name="connsiteX22" fmla="*/ 268040 w 305389"/>
                  <a:gd name="connsiteY22" fmla="*/ 275705 h 276791"/>
                  <a:gd name="connsiteX23" fmla="*/ 266141 w 305389"/>
                  <a:gd name="connsiteY23" fmla="*/ 277604 h 276791"/>
                  <a:gd name="connsiteX24" fmla="*/ 266141 w 305389"/>
                  <a:gd name="connsiteY24" fmla="*/ 277604 h 276791"/>
                  <a:gd name="connsiteX25" fmla="*/ 242971 w 305389"/>
                  <a:gd name="connsiteY25" fmla="*/ 277604 h 276791"/>
                  <a:gd name="connsiteX26" fmla="*/ 231196 w 305389"/>
                  <a:gd name="connsiteY26" fmla="*/ 277604 h 276791"/>
                  <a:gd name="connsiteX27" fmla="*/ 229297 w 305389"/>
                  <a:gd name="connsiteY27" fmla="*/ 275705 h 276791"/>
                  <a:gd name="connsiteX28" fmla="*/ 231196 w 305389"/>
                  <a:gd name="connsiteY28" fmla="*/ 273807 h 276791"/>
                  <a:gd name="connsiteX29" fmla="*/ 242971 w 305389"/>
                  <a:gd name="connsiteY29" fmla="*/ 273807 h 276791"/>
                  <a:gd name="connsiteX30" fmla="*/ 244870 w 305389"/>
                  <a:gd name="connsiteY30" fmla="*/ 275705 h 276791"/>
                  <a:gd name="connsiteX31" fmla="*/ 242971 w 305389"/>
                  <a:gd name="connsiteY31" fmla="*/ 277604 h 276791"/>
                  <a:gd name="connsiteX32" fmla="*/ 219801 w 305389"/>
                  <a:gd name="connsiteY32" fmla="*/ 277604 h 276791"/>
                  <a:gd name="connsiteX33" fmla="*/ 208026 w 305389"/>
                  <a:gd name="connsiteY33" fmla="*/ 277604 h 276791"/>
                  <a:gd name="connsiteX34" fmla="*/ 206127 w 305389"/>
                  <a:gd name="connsiteY34" fmla="*/ 275705 h 276791"/>
                  <a:gd name="connsiteX35" fmla="*/ 208026 w 305389"/>
                  <a:gd name="connsiteY35" fmla="*/ 273807 h 276791"/>
                  <a:gd name="connsiteX36" fmla="*/ 219801 w 305389"/>
                  <a:gd name="connsiteY36" fmla="*/ 273807 h 276791"/>
                  <a:gd name="connsiteX37" fmla="*/ 221700 w 305389"/>
                  <a:gd name="connsiteY37" fmla="*/ 275705 h 276791"/>
                  <a:gd name="connsiteX38" fmla="*/ 219801 w 305389"/>
                  <a:gd name="connsiteY38" fmla="*/ 277604 h 276791"/>
                  <a:gd name="connsiteX39" fmla="*/ 196631 w 305389"/>
                  <a:gd name="connsiteY39" fmla="*/ 277604 h 276791"/>
                  <a:gd name="connsiteX40" fmla="*/ 184856 w 305389"/>
                  <a:gd name="connsiteY40" fmla="*/ 277604 h 276791"/>
                  <a:gd name="connsiteX41" fmla="*/ 182957 w 305389"/>
                  <a:gd name="connsiteY41" fmla="*/ 275705 h 276791"/>
                  <a:gd name="connsiteX42" fmla="*/ 184856 w 305389"/>
                  <a:gd name="connsiteY42" fmla="*/ 273807 h 276791"/>
                  <a:gd name="connsiteX43" fmla="*/ 196631 w 305389"/>
                  <a:gd name="connsiteY43" fmla="*/ 273807 h 276791"/>
                  <a:gd name="connsiteX44" fmla="*/ 198530 w 305389"/>
                  <a:gd name="connsiteY44" fmla="*/ 275705 h 276791"/>
                  <a:gd name="connsiteX45" fmla="*/ 196631 w 305389"/>
                  <a:gd name="connsiteY45" fmla="*/ 277604 h 276791"/>
                  <a:gd name="connsiteX46" fmla="*/ 173461 w 305389"/>
                  <a:gd name="connsiteY46" fmla="*/ 277604 h 276791"/>
                  <a:gd name="connsiteX47" fmla="*/ 161686 w 305389"/>
                  <a:gd name="connsiteY47" fmla="*/ 277604 h 276791"/>
                  <a:gd name="connsiteX48" fmla="*/ 159786 w 305389"/>
                  <a:gd name="connsiteY48" fmla="*/ 275705 h 276791"/>
                  <a:gd name="connsiteX49" fmla="*/ 161686 w 305389"/>
                  <a:gd name="connsiteY49" fmla="*/ 273807 h 276791"/>
                  <a:gd name="connsiteX50" fmla="*/ 173461 w 305389"/>
                  <a:gd name="connsiteY50" fmla="*/ 273807 h 276791"/>
                  <a:gd name="connsiteX51" fmla="*/ 175360 w 305389"/>
                  <a:gd name="connsiteY51" fmla="*/ 275705 h 276791"/>
                  <a:gd name="connsiteX52" fmla="*/ 173461 w 305389"/>
                  <a:gd name="connsiteY52" fmla="*/ 277604 h 276791"/>
                  <a:gd name="connsiteX53" fmla="*/ 150291 w 305389"/>
                  <a:gd name="connsiteY53" fmla="*/ 277604 h 276791"/>
                  <a:gd name="connsiteX54" fmla="*/ 138516 w 305389"/>
                  <a:gd name="connsiteY54" fmla="*/ 277604 h 276791"/>
                  <a:gd name="connsiteX55" fmla="*/ 136616 w 305389"/>
                  <a:gd name="connsiteY55" fmla="*/ 275705 h 276791"/>
                  <a:gd name="connsiteX56" fmla="*/ 138516 w 305389"/>
                  <a:gd name="connsiteY56" fmla="*/ 273807 h 276791"/>
                  <a:gd name="connsiteX57" fmla="*/ 150291 w 305389"/>
                  <a:gd name="connsiteY57" fmla="*/ 273807 h 276791"/>
                  <a:gd name="connsiteX58" fmla="*/ 152190 w 305389"/>
                  <a:gd name="connsiteY58" fmla="*/ 275705 h 276791"/>
                  <a:gd name="connsiteX59" fmla="*/ 150291 w 305389"/>
                  <a:gd name="connsiteY59" fmla="*/ 277604 h 276791"/>
                  <a:gd name="connsiteX60" fmla="*/ 127121 w 305389"/>
                  <a:gd name="connsiteY60" fmla="*/ 277604 h 276791"/>
                  <a:gd name="connsiteX61" fmla="*/ 115346 w 305389"/>
                  <a:gd name="connsiteY61" fmla="*/ 277604 h 276791"/>
                  <a:gd name="connsiteX62" fmla="*/ 113446 w 305389"/>
                  <a:gd name="connsiteY62" fmla="*/ 275705 h 276791"/>
                  <a:gd name="connsiteX63" fmla="*/ 115346 w 305389"/>
                  <a:gd name="connsiteY63" fmla="*/ 273807 h 276791"/>
                  <a:gd name="connsiteX64" fmla="*/ 127121 w 305389"/>
                  <a:gd name="connsiteY64" fmla="*/ 273807 h 276791"/>
                  <a:gd name="connsiteX65" fmla="*/ 129020 w 305389"/>
                  <a:gd name="connsiteY65" fmla="*/ 275705 h 276791"/>
                  <a:gd name="connsiteX66" fmla="*/ 127121 w 305389"/>
                  <a:gd name="connsiteY66" fmla="*/ 277604 h 276791"/>
                  <a:gd name="connsiteX67" fmla="*/ 103951 w 305389"/>
                  <a:gd name="connsiteY67" fmla="*/ 277604 h 276791"/>
                  <a:gd name="connsiteX68" fmla="*/ 92175 w 305389"/>
                  <a:gd name="connsiteY68" fmla="*/ 277604 h 276791"/>
                  <a:gd name="connsiteX69" fmla="*/ 90276 w 305389"/>
                  <a:gd name="connsiteY69" fmla="*/ 275705 h 276791"/>
                  <a:gd name="connsiteX70" fmla="*/ 92175 w 305389"/>
                  <a:gd name="connsiteY70" fmla="*/ 273807 h 276791"/>
                  <a:gd name="connsiteX71" fmla="*/ 103951 w 305389"/>
                  <a:gd name="connsiteY71" fmla="*/ 273807 h 276791"/>
                  <a:gd name="connsiteX72" fmla="*/ 105850 w 305389"/>
                  <a:gd name="connsiteY72" fmla="*/ 275705 h 276791"/>
                  <a:gd name="connsiteX73" fmla="*/ 103951 w 305389"/>
                  <a:gd name="connsiteY73" fmla="*/ 277604 h 276791"/>
                  <a:gd name="connsiteX74" fmla="*/ 103951 w 305389"/>
                  <a:gd name="connsiteY74" fmla="*/ 277604 h 276791"/>
                  <a:gd name="connsiteX75" fmla="*/ 80400 w 305389"/>
                  <a:gd name="connsiteY75" fmla="*/ 277604 h 276791"/>
                  <a:gd name="connsiteX76" fmla="*/ 68625 w 305389"/>
                  <a:gd name="connsiteY76" fmla="*/ 277604 h 276791"/>
                  <a:gd name="connsiteX77" fmla="*/ 66726 w 305389"/>
                  <a:gd name="connsiteY77" fmla="*/ 275705 h 276791"/>
                  <a:gd name="connsiteX78" fmla="*/ 68625 w 305389"/>
                  <a:gd name="connsiteY78" fmla="*/ 273807 h 276791"/>
                  <a:gd name="connsiteX79" fmla="*/ 80400 w 305389"/>
                  <a:gd name="connsiteY79" fmla="*/ 273807 h 276791"/>
                  <a:gd name="connsiteX80" fmla="*/ 82299 w 305389"/>
                  <a:gd name="connsiteY80" fmla="*/ 275705 h 276791"/>
                  <a:gd name="connsiteX81" fmla="*/ 80400 w 305389"/>
                  <a:gd name="connsiteY81" fmla="*/ 277604 h 276791"/>
                  <a:gd name="connsiteX82" fmla="*/ 80400 w 305389"/>
                  <a:gd name="connsiteY82" fmla="*/ 277604 h 276791"/>
                  <a:gd name="connsiteX83" fmla="*/ 57230 w 305389"/>
                  <a:gd name="connsiteY83" fmla="*/ 277604 h 276791"/>
                  <a:gd name="connsiteX84" fmla="*/ 45455 w 305389"/>
                  <a:gd name="connsiteY84" fmla="*/ 277604 h 276791"/>
                  <a:gd name="connsiteX85" fmla="*/ 43556 w 305389"/>
                  <a:gd name="connsiteY85" fmla="*/ 275705 h 276791"/>
                  <a:gd name="connsiteX86" fmla="*/ 45455 w 305389"/>
                  <a:gd name="connsiteY86" fmla="*/ 273807 h 276791"/>
                  <a:gd name="connsiteX87" fmla="*/ 57230 w 305389"/>
                  <a:gd name="connsiteY87" fmla="*/ 273807 h 276791"/>
                  <a:gd name="connsiteX88" fmla="*/ 59129 w 305389"/>
                  <a:gd name="connsiteY88" fmla="*/ 275705 h 276791"/>
                  <a:gd name="connsiteX89" fmla="*/ 57230 w 305389"/>
                  <a:gd name="connsiteY89" fmla="*/ 277604 h 276791"/>
                  <a:gd name="connsiteX90" fmla="*/ 57230 w 305389"/>
                  <a:gd name="connsiteY90" fmla="*/ 277604 h 276791"/>
                  <a:gd name="connsiteX91" fmla="*/ 34060 w 305389"/>
                  <a:gd name="connsiteY91" fmla="*/ 277604 h 276791"/>
                  <a:gd name="connsiteX92" fmla="*/ 22285 w 305389"/>
                  <a:gd name="connsiteY92" fmla="*/ 277604 h 276791"/>
                  <a:gd name="connsiteX93" fmla="*/ 20386 w 305389"/>
                  <a:gd name="connsiteY93" fmla="*/ 275705 h 276791"/>
                  <a:gd name="connsiteX94" fmla="*/ 22285 w 305389"/>
                  <a:gd name="connsiteY94" fmla="*/ 273807 h 276791"/>
                  <a:gd name="connsiteX95" fmla="*/ 34060 w 305389"/>
                  <a:gd name="connsiteY95" fmla="*/ 273807 h 276791"/>
                  <a:gd name="connsiteX96" fmla="*/ 35959 w 305389"/>
                  <a:gd name="connsiteY96" fmla="*/ 275705 h 276791"/>
                  <a:gd name="connsiteX97" fmla="*/ 34060 w 305389"/>
                  <a:gd name="connsiteY97" fmla="*/ 277604 h 276791"/>
                  <a:gd name="connsiteX98" fmla="*/ 34060 w 305389"/>
                  <a:gd name="connsiteY98" fmla="*/ 277604 h 276791"/>
                  <a:gd name="connsiteX99" fmla="*/ 10890 w 305389"/>
                  <a:gd name="connsiteY99" fmla="*/ 277604 h 276791"/>
                  <a:gd name="connsiteX100" fmla="*/ 5193 w 305389"/>
                  <a:gd name="connsiteY100" fmla="*/ 277604 h 276791"/>
                  <a:gd name="connsiteX101" fmla="*/ 3294 w 305389"/>
                  <a:gd name="connsiteY101" fmla="*/ 275705 h 276791"/>
                  <a:gd name="connsiteX102" fmla="*/ 3294 w 305389"/>
                  <a:gd name="connsiteY102" fmla="*/ 270010 h 276791"/>
                  <a:gd name="connsiteX103" fmla="*/ 5193 w 305389"/>
                  <a:gd name="connsiteY103" fmla="*/ 268111 h 276791"/>
                  <a:gd name="connsiteX104" fmla="*/ 7092 w 305389"/>
                  <a:gd name="connsiteY104" fmla="*/ 270010 h 276791"/>
                  <a:gd name="connsiteX105" fmla="*/ 7092 w 305389"/>
                  <a:gd name="connsiteY105" fmla="*/ 273807 h 276791"/>
                  <a:gd name="connsiteX106" fmla="*/ 10890 w 305389"/>
                  <a:gd name="connsiteY106" fmla="*/ 273807 h 276791"/>
                  <a:gd name="connsiteX107" fmla="*/ 12789 w 305389"/>
                  <a:gd name="connsiteY107" fmla="*/ 275705 h 276791"/>
                  <a:gd name="connsiteX108" fmla="*/ 10890 w 305389"/>
                  <a:gd name="connsiteY108" fmla="*/ 277604 h 276791"/>
                  <a:gd name="connsiteX109" fmla="*/ 10890 w 305389"/>
                  <a:gd name="connsiteY109" fmla="*/ 277604 h 276791"/>
                  <a:gd name="connsiteX110" fmla="*/ 5193 w 305389"/>
                  <a:gd name="connsiteY110" fmla="*/ 260518 h 276791"/>
                  <a:gd name="connsiteX111" fmla="*/ 3294 w 305389"/>
                  <a:gd name="connsiteY111" fmla="*/ 258619 h 276791"/>
                  <a:gd name="connsiteX112" fmla="*/ 3294 w 305389"/>
                  <a:gd name="connsiteY112" fmla="*/ 247229 h 276791"/>
                  <a:gd name="connsiteX113" fmla="*/ 5193 w 305389"/>
                  <a:gd name="connsiteY113" fmla="*/ 245330 h 276791"/>
                  <a:gd name="connsiteX114" fmla="*/ 7092 w 305389"/>
                  <a:gd name="connsiteY114" fmla="*/ 247229 h 276791"/>
                  <a:gd name="connsiteX115" fmla="*/ 7092 w 305389"/>
                  <a:gd name="connsiteY115" fmla="*/ 258619 h 276791"/>
                  <a:gd name="connsiteX116" fmla="*/ 5193 w 305389"/>
                  <a:gd name="connsiteY116" fmla="*/ 260518 h 276791"/>
                  <a:gd name="connsiteX117" fmla="*/ 5193 w 305389"/>
                  <a:gd name="connsiteY117" fmla="*/ 237737 h 276791"/>
                  <a:gd name="connsiteX118" fmla="*/ 3294 w 305389"/>
                  <a:gd name="connsiteY118" fmla="*/ 235838 h 276791"/>
                  <a:gd name="connsiteX119" fmla="*/ 3294 w 305389"/>
                  <a:gd name="connsiteY119" fmla="*/ 224447 h 276791"/>
                  <a:gd name="connsiteX120" fmla="*/ 5193 w 305389"/>
                  <a:gd name="connsiteY120" fmla="*/ 222549 h 276791"/>
                  <a:gd name="connsiteX121" fmla="*/ 7092 w 305389"/>
                  <a:gd name="connsiteY121" fmla="*/ 224447 h 276791"/>
                  <a:gd name="connsiteX122" fmla="*/ 7092 w 305389"/>
                  <a:gd name="connsiteY122" fmla="*/ 235838 h 276791"/>
                  <a:gd name="connsiteX123" fmla="*/ 5193 w 305389"/>
                  <a:gd name="connsiteY123" fmla="*/ 237737 h 276791"/>
                  <a:gd name="connsiteX124" fmla="*/ 5193 w 305389"/>
                  <a:gd name="connsiteY124" fmla="*/ 214955 h 276791"/>
                  <a:gd name="connsiteX125" fmla="*/ 3294 w 305389"/>
                  <a:gd name="connsiteY125" fmla="*/ 213057 h 276791"/>
                  <a:gd name="connsiteX126" fmla="*/ 3294 w 305389"/>
                  <a:gd name="connsiteY126" fmla="*/ 201666 h 276791"/>
                  <a:gd name="connsiteX127" fmla="*/ 5193 w 305389"/>
                  <a:gd name="connsiteY127" fmla="*/ 199768 h 276791"/>
                  <a:gd name="connsiteX128" fmla="*/ 7092 w 305389"/>
                  <a:gd name="connsiteY128" fmla="*/ 201666 h 276791"/>
                  <a:gd name="connsiteX129" fmla="*/ 7092 w 305389"/>
                  <a:gd name="connsiteY129" fmla="*/ 213057 h 276791"/>
                  <a:gd name="connsiteX130" fmla="*/ 5193 w 305389"/>
                  <a:gd name="connsiteY130" fmla="*/ 214955 h 276791"/>
                  <a:gd name="connsiteX131" fmla="*/ 5193 w 305389"/>
                  <a:gd name="connsiteY131" fmla="*/ 192174 h 276791"/>
                  <a:gd name="connsiteX132" fmla="*/ 3294 w 305389"/>
                  <a:gd name="connsiteY132" fmla="*/ 190276 h 276791"/>
                  <a:gd name="connsiteX133" fmla="*/ 3294 w 305389"/>
                  <a:gd name="connsiteY133" fmla="*/ 178885 h 276791"/>
                  <a:gd name="connsiteX134" fmla="*/ 5193 w 305389"/>
                  <a:gd name="connsiteY134" fmla="*/ 176987 h 276791"/>
                  <a:gd name="connsiteX135" fmla="*/ 7092 w 305389"/>
                  <a:gd name="connsiteY135" fmla="*/ 178885 h 276791"/>
                  <a:gd name="connsiteX136" fmla="*/ 7092 w 305389"/>
                  <a:gd name="connsiteY136" fmla="*/ 190276 h 276791"/>
                  <a:gd name="connsiteX137" fmla="*/ 5193 w 305389"/>
                  <a:gd name="connsiteY137" fmla="*/ 192174 h 276791"/>
                  <a:gd name="connsiteX138" fmla="*/ 5193 w 305389"/>
                  <a:gd name="connsiteY138" fmla="*/ 169393 h 276791"/>
                  <a:gd name="connsiteX139" fmla="*/ 3294 w 305389"/>
                  <a:gd name="connsiteY139" fmla="*/ 167495 h 276791"/>
                  <a:gd name="connsiteX140" fmla="*/ 3294 w 305389"/>
                  <a:gd name="connsiteY140" fmla="*/ 167495 h 276791"/>
                  <a:gd name="connsiteX141" fmla="*/ 3294 w 305389"/>
                  <a:gd name="connsiteY141" fmla="*/ 156104 h 276791"/>
                  <a:gd name="connsiteX142" fmla="*/ 5193 w 305389"/>
                  <a:gd name="connsiteY142" fmla="*/ 154205 h 276791"/>
                  <a:gd name="connsiteX143" fmla="*/ 7092 w 305389"/>
                  <a:gd name="connsiteY143" fmla="*/ 156104 h 276791"/>
                  <a:gd name="connsiteX144" fmla="*/ 7092 w 305389"/>
                  <a:gd name="connsiteY144" fmla="*/ 167495 h 276791"/>
                  <a:gd name="connsiteX145" fmla="*/ 5193 w 305389"/>
                  <a:gd name="connsiteY145" fmla="*/ 169393 h 276791"/>
                  <a:gd name="connsiteX146" fmla="*/ 5193 w 305389"/>
                  <a:gd name="connsiteY146" fmla="*/ 169393 h 276791"/>
                  <a:gd name="connsiteX147" fmla="*/ 5193 w 305389"/>
                  <a:gd name="connsiteY147" fmla="*/ 146612 h 276791"/>
                  <a:gd name="connsiteX148" fmla="*/ 3294 w 305389"/>
                  <a:gd name="connsiteY148" fmla="*/ 144713 h 276791"/>
                  <a:gd name="connsiteX149" fmla="*/ 3294 w 305389"/>
                  <a:gd name="connsiteY149" fmla="*/ 133323 h 276791"/>
                  <a:gd name="connsiteX150" fmla="*/ 5193 w 305389"/>
                  <a:gd name="connsiteY150" fmla="*/ 131424 h 276791"/>
                  <a:gd name="connsiteX151" fmla="*/ 7092 w 305389"/>
                  <a:gd name="connsiteY151" fmla="*/ 133323 h 276791"/>
                  <a:gd name="connsiteX152" fmla="*/ 7092 w 305389"/>
                  <a:gd name="connsiteY152" fmla="*/ 144713 h 276791"/>
                  <a:gd name="connsiteX153" fmla="*/ 5193 w 305389"/>
                  <a:gd name="connsiteY153" fmla="*/ 146612 h 276791"/>
                  <a:gd name="connsiteX154" fmla="*/ 5193 w 305389"/>
                  <a:gd name="connsiteY154" fmla="*/ 146612 h 276791"/>
                  <a:gd name="connsiteX155" fmla="*/ 5193 w 305389"/>
                  <a:gd name="connsiteY155" fmla="*/ 123831 h 276791"/>
                  <a:gd name="connsiteX156" fmla="*/ 3294 w 305389"/>
                  <a:gd name="connsiteY156" fmla="*/ 121932 h 276791"/>
                  <a:gd name="connsiteX157" fmla="*/ 3294 w 305389"/>
                  <a:gd name="connsiteY157" fmla="*/ 110542 h 276791"/>
                  <a:gd name="connsiteX158" fmla="*/ 5193 w 305389"/>
                  <a:gd name="connsiteY158" fmla="*/ 108643 h 276791"/>
                  <a:gd name="connsiteX159" fmla="*/ 7092 w 305389"/>
                  <a:gd name="connsiteY159" fmla="*/ 110542 h 276791"/>
                  <a:gd name="connsiteX160" fmla="*/ 7092 w 305389"/>
                  <a:gd name="connsiteY160" fmla="*/ 121932 h 276791"/>
                  <a:gd name="connsiteX161" fmla="*/ 5193 w 305389"/>
                  <a:gd name="connsiteY161" fmla="*/ 123831 h 276791"/>
                  <a:gd name="connsiteX162" fmla="*/ 5193 w 305389"/>
                  <a:gd name="connsiteY162" fmla="*/ 123831 h 276791"/>
                  <a:gd name="connsiteX163" fmla="*/ 5193 w 305389"/>
                  <a:gd name="connsiteY163" fmla="*/ 123831 h 276791"/>
                  <a:gd name="connsiteX164" fmla="*/ 5193 w 305389"/>
                  <a:gd name="connsiteY164" fmla="*/ 101049 h 276791"/>
                  <a:gd name="connsiteX165" fmla="*/ 3294 w 305389"/>
                  <a:gd name="connsiteY165" fmla="*/ 99151 h 276791"/>
                  <a:gd name="connsiteX166" fmla="*/ 3294 w 305389"/>
                  <a:gd name="connsiteY166" fmla="*/ 87760 h 276791"/>
                  <a:gd name="connsiteX167" fmla="*/ 5193 w 305389"/>
                  <a:gd name="connsiteY167" fmla="*/ 85862 h 276791"/>
                  <a:gd name="connsiteX168" fmla="*/ 7092 w 305389"/>
                  <a:gd name="connsiteY168" fmla="*/ 87760 h 276791"/>
                  <a:gd name="connsiteX169" fmla="*/ 7092 w 305389"/>
                  <a:gd name="connsiteY169" fmla="*/ 99151 h 276791"/>
                  <a:gd name="connsiteX170" fmla="*/ 5193 w 305389"/>
                  <a:gd name="connsiteY170" fmla="*/ 101049 h 276791"/>
                  <a:gd name="connsiteX171" fmla="*/ 5193 w 305389"/>
                  <a:gd name="connsiteY171" fmla="*/ 101049 h 276791"/>
                  <a:gd name="connsiteX172" fmla="*/ 5193 w 305389"/>
                  <a:gd name="connsiteY172" fmla="*/ 78648 h 276791"/>
                  <a:gd name="connsiteX173" fmla="*/ 3294 w 305389"/>
                  <a:gd name="connsiteY173" fmla="*/ 76749 h 276791"/>
                  <a:gd name="connsiteX174" fmla="*/ 3294 w 305389"/>
                  <a:gd name="connsiteY174" fmla="*/ 65359 h 276791"/>
                  <a:gd name="connsiteX175" fmla="*/ 5193 w 305389"/>
                  <a:gd name="connsiteY175" fmla="*/ 63460 h 276791"/>
                  <a:gd name="connsiteX176" fmla="*/ 7092 w 305389"/>
                  <a:gd name="connsiteY176" fmla="*/ 65359 h 276791"/>
                  <a:gd name="connsiteX177" fmla="*/ 7092 w 305389"/>
                  <a:gd name="connsiteY177" fmla="*/ 76749 h 276791"/>
                  <a:gd name="connsiteX178" fmla="*/ 5193 w 305389"/>
                  <a:gd name="connsiteY178" fmla="*/ 78648 h 276791"/>
                  <a:gd name="connsiteX179" fmla="*/ 5193 w 305389"/>
                  <a:gd name="connsiteY179" fmla="*/ 78648 h 276791"/>
                  <a:gd name="connsiteX180" fmla="*/ 5193 w 305389"/>
                  <a:gd name="connsiteY180" fmla="*/ 55867 h 276791"/>
                  <a:gd name="connsiteX181" fmla="*/ 3294 w 305389"/>
                  <a:gd name="connsiteY181" fmla="*/ 53968 h 276791"/>
                  <a:gd name="connsiteX182" fmla="*/ 3294 w 305389"/>
                  <a:gd name="connsiteY182" fmla="*/ 42578 h 276791"/>
                  <a:gd name="connsiteX183" fmla="*/ 5193 w 305389"/>
                  <a:gd name="connsiteY183" fmla="*/ 40679 h 276791"/>
                  <a:gd name="connsiteX184" fmla="*/ 7092 w 305389"/>
                  <a:gd name="connsiteY184" fmla="*/ 42578 h 276791"/>
                  <a:gd name="connsiteX185" fmla="*/ 7092 w 305389"/>
                  <a:gd name="connsiteY185" fmla="*/ 53968 h 276791"/>
                  <a:gd name="connsiteX186" fmla="*/ 5193 w 305389"/>
                  <a:gd name="connsiteY186" fmla="*/ 55867 h 276791"/>
                  <a:gd name="connsiteX187" fmla="*/ 5193 w 305389"/>
                  <a:gd name="connsiteY187" fmla="*/ 55867 h 276791"/>
                  <a:gd name="connsiteX188" fmla="*/ 5193 w 305389"/>
                  <a:gd name="connsiteY188" fmla="*/ 33085 h 276791"/>
                  <a:gd name="connsiteX189" fmla="*/ 3294 w 305389"/>
                  <a:gd name="connsiteY189" fmla="*/ 31187 h 276791"/>
                  <a:gd name="connsiteX190" fmla="*/ 3294 w 305389"/>
                  <a:gd name="connsiteY190" fmla="*/ 19796 h 276791"/>
                  <a:gd name="connsiteX191" fmla="*/ 5193 w 305389"/>
                  <a:gd name="connsiteY191" fmla="*/ 17898 h 276791"/>
                  <a:gd name="connsiteX192" fmla="*/ 7092 w 305389"/>
                  <a:gd name="connsiteY192" fmla="*/ 19796 h 276791"/>
                  <a:gd name="connsiteX193" fmla="*/ 7092 w 305389"/>
                  <a:gd name="connsiteY193" fmla="*/ 31187 h 276791"/>
                  <a:gd name="connsiteX194" fmla="*/ 5193 w 305389"/>
                  <a:gd name="connsiteY194" fmla="*/ 33085 h 276791"/>
                  <a:gd name="connsiteX195" fmla="*/ 5193 w 305389"/>
                  <a:gd name="connsiteY195" fmla="*/ 33085 h 276791"/>
                  <a:gd name="connsiteX196" fmla="*/ 5193 w 305389"/>
                  <a:gd name="connsiteY196" fmla="*/ 10304 h 276791"/>
                  <a:gd name="connsiteX197" fmla="*/ 3294 w 305389"/>
                  <a:gd name="connsiteY197" fmla="*/ 8406 h 276791"/>
                  <a:gd name="connsiteX198" fmla="*/ 3294 w 305389"/>
                  <a:gd name="connsiteY198" fmla="*/ 2711 h 276791"/>
                  <a:gd name="connsiteX199" fmla="*/ 5193 w 305389"/>
                  <a:gd name="connsiteY199" fmla="*/ 812 h 276791"/>
                  <a:gd name="connsiteX200" fmla="*/ 10890 w 305389"/>
                  <a:gd name="connsiteY200" fmla="*/ 812 h 276791"/>
                  <a:gd name="connsiteX201" fmla="*/ 12789 w 305389"/>
                  <a:gd name="connsiteY201" fmla="*/ 2711 h 276791"/>
                  <a:gd name="connsiteX202" fmla="*/ 10890 w 305389"/>
                  <a:gd name="connsiteY202" fmla="*/ 4609 h 276791"/>
                  <a:gd name="connsiteX203" fmla="*/ 7092 w 305389"/>
                  <a:gd name="connsiteY203" fmla="*/ 4609 h 276791"/>
                  <a:gd name="connsiteX204" fmla="*/ 7092 w 305389"/>
                  <a:gd name="connsiteY204" fmla="*/ 8406 h 276791"/>
                  <a:gd name="connsiteX205" fmla="*/ 5193 w 305389"/>
                  <a:gd name="connsiteY205" fmla="*/ 10304 h 276791"/>
                  <a:gd name="connsiteX206" fmla="*/ 289311 w 305389"/>
                  <a:gd name="connsiteY206" fmla="*/ 4609 h 276791"/>
                  <a:gd name="connsiteX207" fmla="*/ 277536 w 305389"/>
                  <a:gd name="connsiteY207" fmla="*/ 4609 h 276791"/>
                  <a:gd name="connsiteX208" fmla="*/ 275637 w 305389"/>
                  <a:gd name="connsiteY208" fmla="*/ 2711 h 276791"/>
                  <a:gd name="connsiteX209" fmla="*/ 277536 w 305389"/>
                  <a:gd name="connsiteY209" fmla="*/ 812 h 276791"/>
                  <a:gd name="connsiteX210" fmla="*/ 289311 w 305389"/>
                  <a:gd name="connsiteY210" fmla="*/ 812 h 276791"/>
                  <a:gd name="connsiteX211" fmla="*/ 291210 w 305389"/>
                  <a:gd name="connsiteY211" fmla="*/ 2711 h 276791"/>
                  <a:gd name="connsiteX212" fmla="*/ 289311 w 305389"/>
                  <a:gd name="connsiteY212" fmla="*/ 4609 h 276791"/>
                  <a:gd name="connsiteX213" fmla="*/ 289311 w 305389"/>
                  <a:gd name="connsiteY213" fmla="*/ 4609 h 276791"/>
                  <a:gd name="connsiteX214" fmla="*/ 266141 w 305389"/>
                  <a:gd name="connsiteY214" fmla="*/ 4609 h 276791"/>
                  <a:gd name="connsiteX215" fmla="*/ 254366 w 305389"/>
                  <a:gd name="connsiteY215" fmla="*/ 4609 h 276791"/>
                  <a:gd name="connsiteX216" fmla="*/ 252467 w 305389"/>
                  <a:gd name="connsiteY216" fmla="*/ 2711 h 276791"/>
                  <a:gd name="connsiteX217" fmla="*/ 254366 w 305389"/>
                  <a:gd name="connsiteY217" fmla="*/ 812 h 276791"/>
                  <a:gd name="connsiteX218" fmla="*/ 266141 w 305389"/>
                  <a:gd name="connsiteY218" fmla="*/ 812 h 276791"/>
                  <a:gd name="connsiteX219" fmla="*/ 268040 w 305389"/>
                  <a:gd name="connsiteY219" fmla="*/ 2711 h 276791"/>
                  <a:gd name="connsiteX220" fmla="*/ 266141 w 305389"/>
                  <a:gd name="connsiteY220" fmla="*/ 4609 h 276791"/>
                  <a:gd name="connsiteX221" fmla="*/ 266141 w 305389"/>
                  <a:gd name="connsiteY221" fmla="*/ 4609 h 276791"/>
                  <a:gd name="connsiteX222" fmla="*/ 242971 w 305389"/>
                  <a:gd name="connsiteY222" fmla="*/ 4609 h 276791"/>
                  <a:gd name="connsiteX223" fmla="*/ 231196 w 305389"/>
                  <a:gd name="connsiteY223" fmla="*/ 4609 h 276791"/>
                  <a:gd name="connsiteX224" fmla="*/ 229297 w 305389"/>
                  <a:gd name="connsiteY224" fmla="*/ 2711 h 276791"/>
                  <a:gd name="connsiteX225" fmla="*/ 231196 w 305389"/>
                  <a:gd name="connsiteY225" fmla="*/ 812 h 276791"/>
                  <a:gd name="connsiteX226" fmla="*/ 242971 w 305389"/>
                  <a:gd name="connsiteY226" fmla="*/ 812 h 276791"/>
                  <a:gd name="connsiteX227" fmla="*/ 244870 w 305389"/>
                  <a:gd name="connsiteY227" fmla="*/ 2711 h 276791"/>
                  <a:gd name="connsiteX228" fmla="*/ 242971 w 305389"/>
                  <a:gd name="connsiteY228" fmla="*/ 4609 h 276791"/>
                  <a:gd name="connsiteX229" fmla="*/ 242971 w 305389"/>
                  <a:gd name="connsiteY229" fmla="*/ 4609 h 276791"/>
                  <a:gd name="connsiteX230" fmla="*/ 219801 w 305389"/>
                  <a:gd name="connsiteY230" fmla="*/ 4609 h 276791"/>
                  <a:gd name="connsiteX231" fmla="*/ 208026 w 305389"/>
                  <a:gd name="connsiteY231" fmla="*/ 4609 h 276791"/>
                  <a:gd name="connsiteX232" fmla="*/ 206127 w 305389"/>
                  <a:gd name="connsiteY232" fmla="*/ 2711 h 276791"/>
                  <a:gd name="connsiteX233" fmla="*/ 208026 w 305389"/>
                  <a:gd name="connsiteY233" fmla="*/ 812 h 276791"/>
                  <a:gd name="connsiteX234" fmla="*/ 219801 w 305389"/>
                  <a:gd name="connsiteY234" fmla="*/ 812 h 276791"/>
                  <a:gd name="connsiteX235" fmla="*/ 221700 w 305389"/>
                  <a:gd name="connsiteY235" fmla="*/ 2711 h 276791"/>
                  <a:gd name="connsiteX236" fmla="*/ 219801 w 305389"/>
                  <a:gd name="connsiteY236" fmla="*/ 4609 h 276791"/>
                  <a:gd name="connsiteX237" fmla="*/ 196631 w 305389"/>
                  <a:gd name="connsiteY237" fmla="*/ 4609 h 276791"/>
                  <a:gd name="connsiteX238" fmla="*/ 184856 w 305389"/>
                  <a:gd name="connsiteY238" fmla="*/ 4609 h 276791"/>
                  <a:gd name="connsiteX239" fmla="*/ 182957 w 305389"/>
                  <a:gd name="connsiteY239" fmla="*/ 2711 h 276791"/>
                  <a:gd name="connsiteX240" fmla="*/ 184856 w 305389"/>
                  <a:gd name="connsiteY240" fmla="*/ 812 h 276791"/>
                  <a:gd name="connsiteX241" fmla="*/ 196631 w 305389"/>
                  <a:gd name="connsiteY241" fmla="*/ 812 h 276791"/>
                  <a:gd name="connsiteX242" fmla="*/ 198530 w 305389"/>
                  <a:gd name="connsiteY242" fmla="*/ 2711 h 276791"/>
                  <a:gd name="connsiteX243" fmla="*/ 196631 w 305389"/>
                  <a:gd name="connsiteY243" fmla="*/ 4609 h 276791"/>
                  <a:gd name="connsiteX244" fmla="*/ 196631 w 305389"/>
                  <a:gd name="connsiteY244" fmla="*/ 4609 h 276791"/>
                  <a:gd name="connsiteX245" fmla="*/ 173461 w 305389"/>
                  <a:gd name="connsiteY245" fmla="*/ 4609 h 276791"/>
                  <a:gd name="connsiteX246" fmla="*/ 161686 w 305389"/>
                  <a:gd name="connsiteY246" fmla="*/ 4609 h 276791"/>
                  <a:gd name="connsiteX247" fmla="*/ 159786 w 305389"/>
                  <a:gd name="connsiteY247" fmla="*/ 2711 h 276791"/>
                  <a:gd name="connsiteX248" fmla="*/ 161686 w 305389"/>
                  <a:gd name="connsiteY248" fmla="*/ 812 h 276791"/>
                  <a:gd name="connsiteX249" fmla="*/ 173461 w 305389"/>
                  <a:gd name="connsiteY249" fmla="*/ 812 h 276791"/>
                  <a:gd name="connsiteX250" fmla="*/ 175360 w 305389"/>
                  <a:gd name="connsiteY250" fmla="*/ 2711 h 276791"/>
                  <a:gd name="connsiteX251" fmla="*/ 173461 w 305389"/>
                  <a:gd name="connsiteY251" fmla="*/ 4609 h 276791"/>
                  <a:gd name="connsiteX252" fmla="*/ 173461 w 305389"/>
                  <a:gd name="connsiteY252" fmla="*/ 4609 h 276791"/>
                  <a:gd name="connsiteX253" fmla="*/ 150291 w 305389"/>
                  <a:gd name="connsiteY253" fmla="*/ 4609 h 276791"/>
                  <a:gd name="connsiteX254" fmla="*/ 138516 w 305389"/>
                  <a:gd name="connsiteY254" fmla="*/ 4609 h 276791"/>
                  <a:gd name="connsiteX255" fmla="*/ 136616 w 305389"/>
                  <a:gd name="connsiteY255" fmla="*/ 2711 h 276791"/>
                  <a:gd name="connsiteX256" fmla="*/ 138516 w 305389"/>
                  <a:gd name="connsiteY256" fmla="*/ 812 h 276791"/>
                  <a:gd name="connsiteX257" fmla="*/ 150291 w 305389"/>
                  <a:gd name="connsiteY257" fmla="*/ 812 h 276791"/>
                  <a:gd name="connsiteX258" fmla="*/ 152190 w 305389"/>
                  <a:gd name="connsiteY258" fmla="*/ 2711 h 276791"/>
                  <a:gd name="connsiteX259" fmla="*/ 150291 w 305389"/>
                  <a:gd name="connsiteY259" fmla="*/ 4609 h 276791"/>
                  <a:gd name="connsiteX260" fmla="*/ 150291 w 305389"/>
                  <a:gd name="connsiteY260" fmla="*/ 4609 h 276791"/>
                  <a:gd name="connsiteX261" fmla="*/ 127121 w 305389"/>
                  <a:gd name="connsiteY261" fmla="*/ 4609 h 276791"/>
                  <a:gd name="connsiteX262" fmla="*/ 115346 w 305389"/>
                  <a:gd name="connsiteY262" fmla="*/ 4609 h 276791"/>
                  <a:gd name="connsiteX263" fmla="*/ 113446 w 305389"/>
                  <a:gd name="connsiteY263" fmla="*/ 2711 h 276791"/>
                  <a:gd name="connsiteX264" fmla="*/ 115346 w 305389"/>
                  <a:gd name="connsiteY264" fmla="*/ 812 h 276791"/>
                  <a:gd name="connsiteX265" fmla="*/ 127121 w 305389"/>
                  <a:gd name="connsiteY265" fmla="*/ 812 h 276791"/>
                  <a:gd name="connsiteX266" fmla="*/ 129020 w 305389"/>
                  <a:gd name="connsiteY266" fmla="*/ 2711 h 276791"/>
                  <a:gd name="connsiteX267" fmla="*/ 127121 w 305389"/>
                  <a:gd name="connsiteY267" fmla="*/ 4609 h 276791"/>
                  <a:gd name="connsiteX268" fmla="*/ 127121 w 305389"/>
                  <a:gd name="connsiteY268" fmla="*/ 4609 h 276791"/>
                  <a:gd name="connsiteX269" fmla="*/ 103951 w 305389"/>
                  <a:gd name="connsiteY269" fmla="*/ 4609 h 276791"/>
                  <a:gd name="connsiteX270" fmla="*/ 92175 w 305389"/>
                  <a:gd name="connsiteY270" fmla="*/ 4609 h 276791"/>
                  <a:gd name="connsiteX271" fmla="*/ 90276 w 305389"/>
                  <a:gd name="connsiteY271" fmla="*/ 2711 h 276791"/>
                  <a:gd name="connsiteX272" fmla="*/ 92175 w 305389"/>
                  <a:gd name="connsiteY272" fmla="*/ 812 h 276791"/>
                  <a:gd name="connsiteX273" fmla="*/ 103951 w 305389"/>
                  <a:gd name="connsiteY273" fmla="*/ 812 h 276791"/>
                  <a:gd name="connsiteX274" fmla="*/ 105850 w 305389"/>
                  <a:gd name="connsiteY274" fmla="*/ 2711 h 276791"/>
                  <a:gd name="connsiteX275" fmla="*/ 103951 w 305389"/>
                  <a:gd name="connsiteY275" fmla="*/ 4609 h 276791"/>
                  <a:gd name="connsiteX276" fmla="*/ 103951 w 305389"/>
                  <a:gd name="connsiteY276" fmla="*/ 4609 h 276791"/>
                  <a:gd name="connsiteX277" fmla="*/ 80400 w 305389"/>
                  <a:gd name="connsiteY277" fmla="*/ 4609 h 276791"/>
                  <a:gd name="connsiteX278" fmla="*/ 68625 w 305389"/>
                  <a:gd name="connsiteY278" fmla="*/ 4609 h 276791"/>
                  <a:gd name="connsiteX279" fmla="*/ 66726 w 305389"/>
                  <a:gd name="connsiteY279" fmla="*/ 2711 h 276791"/>
                  <a:gd name="connsiteX280" fmla="*/ 68625 w 305389"/>
                  <a:gd name="connsiteY280" fmla="*/ 812 h 276791"/>
                  <a:gd name="connsiteX281" fmla="*/ 80400 w 305389"/>
                  <a:gd name="connsiteY281" fmla="*/ 812 h 276791"/>
                  <a:gd name="connsiteX282" fmla="*/ 82299 w 305389"/>
                  <a:gd name="connsiteY282" fmla="*/ 2711 h 276791"/>
                  <a:gd name="connsiteX283" fmla="*/ 80400 w 305389"/>
                  <a:gd name="connsiteY283" fmla="*/ 4609 h 276791"/>
                  <a:gd name="connsiteX284" fmla="*/ 80400 w 305389"/>
                  <a:gd name="connsiteY284" fmla="*/ 4609 h 276791"/>
                  <a:gd name="connsiteX285" fmla="*/ 57230 w 305389"/>
                  <a:gd name="connsiteY285" fmla="*/ 4609 h 276791"/>
                  <a:gd name="connsiteX286" fmla="*/ 45455 w 305389"/>
                  <a:gd name="connsiteY286" fmla="*/ 4609 h 276791"/>
                  <a:gd name="connsiteX287" fmla="*/ 43556 w 305389"/>
                  <a:gd name="connsiteY287" fmla="*/ 2711 h 276791"/>
                  <a:gd name="connsiteX288" fmla="*/ 45455 w 305389"/>
                  <a:gd name="connsiteY288" fmla="*/ 812 h 276791"/>
                  <a:gd name="connsiteX289" fmla="*/ 57230 w 305389"/>
                  <a:gd name="connsiteY289" fmla="*/ 812 h 276791"/>
                  <a:gd name="connsiteX290" fmla="*/ 59129 w 305389"/>
                  <a:gd name="connsiteY290" fmla="*/ 2711 h 276791"/>
                  <a:gd name="connsiteX291" fmla="*/ 57230 w 305389"/>
                  <a:gd name="connsiteY291" fmla="*/ 4609 h 276791"/>
                  <a:gd name="connsiteX292" fmla="*/ 57230 w 305389"/>
                  <a:gd name="connsiteY292" fmla="*/ 4609 h 276791"/>
                  <a:gd name="connsiteX293" fmla="*/ 34060 w 305389"/>
                  <a:gd name="connsiteY293" fmla="*/ 4609 h 276791"/>
                  <a:gd name="connsiteX294" fmla="*/ 22285 w 305389"/>
                  <a:gd name="connsiteY294" fmla="*/ 4609 h 276791"/>
                  <a:gd name="connsiteX295" fmla="*/ 20386 w 305389"/>
                  <a:gd name="connsiteY295" fmla="*/ 2711 h 276791"/>
                  <a:gd name="connsiteX296" fmla="*/ 22285 w 305389"/>
                  <a:gd name="connsiteY296" fmla="*/ 812 h 276791"/>
                  <a:gd name="connsiteX297" fmla="*/ 34060 w 305389"/>
                  <a:gd name="connsiteY297" fmla="*/ 812 h 276791"/>
                  <a:gd name="connsiteX298" fmla="*/ 35959 w 305389"/>
                  <a:gd name="connsiteY298" fmla="*/ 2711 h 276791"/>
                  <a:gd name="connsiteX299" fmla="*/ 34060 w 305389"/>
                  <a:gd name="connsiteY299" fmla="*/ 4609 h 276791"/>
                  <a:gd name="connsiteX300" fmla="*/ 34060 w 305389"/>
                  <a:gd name="connsiteY300" fmla="*/ 4609 h 276791"/>
                  <a:gd name="connsiteX301" fmla="*/ 306784 w 305389"/>
                  <a:gd name="connsiteY301" fmla="*/ 10304 h 276791"/>
                  <a:gd name="connsiteX302" fmla="*/ 304884 w 305389"/>
                  <a:gd name="connsiteY302" fmla="*/ 8406 h 276791"/>
                  <a:gd name="connsiteX303" fmla="*/ 304884 w 305389"/>
                  <a:gd name="connsiteY303" fmla="*/ 4609 h 276791"/>
                  <a:gd name="connsiteX304" fmla="*/ 301086 w 305389"/>
                  <a:gd name="connsiteY304" fmla="*/ 4609 h 276791"/>
                  <a:gd name="connsiteX305" fmla="*/ 299187 w 305389"/>
                  <a:gd name="connsiteY305" fmla="*/ 2711 h 276791"/>
                  <a:gd name="connsiteX306" fmla="*/ 301086 w 305389"/>
                  <a:gd name="connsiteY306" fmla="*/ 812 h 276791"/>
                  <a:gd name="connsiteX307" fmla="*/ 306784 w 305389"/>
                  <a:gd name="connsiteY307" fmla="*/ 812 h 276791"/>
                  <a:gd name="connsiteX308" fmla="*/ 308683 w 305389"/>
                  <a:gd name="connsiteY308" fmla="*/ 2711 h 276791"/>
                  <a:gd name="connsiteX309" fmla="*/ 308683 w 305389"/>
                  <a:gd name="connsiteY309" fmla="*/ 8406 h 276791"/>
                  <a:gd name="connsiteX310" fmla="*/ 306784 w 305389"/>
                  <a:gd name="connsiteY310" fmla="*/ 10304 h 276791"/>
                  <a:gd name="connsiteX311" fmla="*/ 306784 w 305389"/>
                  <a:gd name="connsiteY311" fmla="*/ 260518 h 276791"/>
                  <a:gd name="connsiteX312" fmla="*/ 304884 w 305389"/>
                  <a:gd name="connsiteY312" fmla="*/ 258619 h 276791"/>
                  <a:gd name="connsiteX313" fmla="*/ 304884 w 305389"/>
                  <a:gd name="connsiteY313" fmla="*/ 247229 h 276791"/>
                  <a:gd name="connsiteX314" fmla="*/ 306784 w 305389"/>
                  <a:gd name="connsiteY314" fmla="*/ 245330 h 276791"/>
                  <a:gd name="connsiteX315" fmla="*/ 308683 w 305389"/>
                  <a:gd name="connsiteY315" fmla="*/ 247229 h 276791"/>
                  <a:gd name="connsiteX316" fmla="*/ 308683 w 305389"/>
                  <a:gd name="connsiteY316" fmla="*/ 258619 h 276791"/>
                  <a:gd name="connsiteX317" fmla="*/ 306784 w 305389"/>
                  <a:gd name="connsiteY317" fmla="*/ 260518 h 276791"/>
                  <a:gd name="connsiteX318" fmla="*/ 306784 w 305389"/>
                  <a:gd name="connsiteY318" fmla="*/ 237737 h 276791"/>
                  <a:gd name="connsiteX319" fmla="*/ 304884 w 305389"/>
                  <a:gd name="connsiteY319" fmla="*/ 235838 h 276791"/>
                  <a:gd name="connsiteX320" fmla="*/ 304884 w 305389"/>
                  <a:gd name="connsiteY320" fmla="*/ 224447 h 276791"/>
                  <a:gd name="connsiteX321" fmla="*/ 306784 w 305389"/>
                  <a:gd name="connsiteY321" fmla="*/ 222549 h 276791"/>
                  <a:gd name="connsiteX322" fmla="*/ 308683 w 305389"/>
                  <a:gd name="connsiteY322" fmla="*/ 224447 h 276791"/>
                  <a:gd name="connsiteX323" fmla="*/ 308683 w 305389"/>
                  <a:gd name="connsiteY323" fmla="*/ 235838 h 276791"/>
                  <a:gd name="connsiteX324" fmla="*/ 306784 w 305389"/>
                  <a:gd name="connsiteY324" fmla="*/ 237737 h 276791"/>
                  <a:gd name="connsiteX325" fmla="*/ 306784 w 305389"/>
                  <a:gd name="connsiteY325" fmla="*/ 214955 h 276791"/>
                  <a:gd name="connsiteX326" fmla="*/ 304884 w 305389"/>
                  <a:gd name="connsiteY326" fmla="*/ 213057 h 276791"/>
                  <a:gd name="connsiteX327" fmla="*/ 304884 w 305389"/>
                  <a:gd name="connsiteY327" fmla="*/ 201666 h 276791"/>
                  <a:gd name="connsiteX328" fmla="*/ 306784 w 305389"/>
                  <a:gd name="connsiteY328" fmla="*/ 199768 h 276791"/>
                  <a:gd name="connsiteX329" fmla="*/ 308683 w 305389"/>
                  <a:gd name="connsiteY329" fmla="*/ 201666 h 276791"/>
                  <a:gd name="connsiteX330" fmla="*/ 308683 w 305389"/>
                  <a:gd name="connsiteY330" fmla="*/ 213057 h 276791"/>
                  <a:gd name="connsiteX331" fmla="*/ 306784 w 305389"/>
                  <a:gd name="connsiteY331" fmla="*/ 214955 h 276791"/>
                  <a:gd name="connsiteX332" fmla="*/ 306784 w 305389"/>
                  <a:gd name="connsiteY332" fmla="*/ 192174 h 276791"/>
                  <a:gd name="connsiteX333" fmla="*/ 304884 w 305389"/>
                  <a:gd name="connsiteY333" fmla="*/ 190276 h 276791"/>
                  <a:gd name="connsiteX334" fmla="*/ 304884 w 305389"/>
                  <a:gd name="connsiteY334" fmla="*/ 178885 h 276791"/>
                  <a:gd name="connsiteX335" fmla="*/ 306784 w 305389"/>
                  <a:gd name="connsiteY335" fmla="*/ 176987 h 276791"/>
                  <a:gd name="connsiteX336" fmla="*/ 308683 w 305389"/>
                  <a:gd name="connsiteY336" fmla="*/ 178885 h 276791"/>
                  <a:gd name="connsiteX337" fmla="*/ 308683 w 305389"/>
                  <a:gd name="connsiteY337" fmla="*/ 190276 h 276791"/>
                  <a:gd name="connsiteX338" fmla="*/ 306784 w 305389"/>
                  <a:gd name="connsiteY338" fmla="*/ 192174 h 276791"/>
                  <a:gd name="connsiteX339" fmla="*/ 306784 w 305389"/>
                  <a:gd name="connsiteY339" fmla="*/ 169393 h 276791"/>
                  <a:gd name="connsiteX340" fmla="*/ 304884 w 305389"/>
                  <a:gd name="connsiteY340" fmla="*/ 167495 h 276791"/>
                  <a:gd name="connsiteX341" fmla="*/ 304884 w 305389"/>
                  <a:gd name="connsiteY341" fmla="*/ 156104 h 276791"/>
                  <a:gd name="connsiteX342" fmla="*/ 306784 w 305389"/>
                  <a:gd name="connsiteY342" fmla="*/ 154205 h 276791"/>
                  <a:gd name="connsiteX343" fmla="*/ 308683 w 305389"/>
                  <a:gd name="connsiteY343" fmla="*/ 156104 h 276791"/>
                  <a:gd name="connsiteX344" fmla="*/ 308683 w 305389"/>
                  <a:gd name="connsiteY344" fmla="*/ 167495 h 276791"/>
                  <a:gd name="connsiteX345" fmla="*/ 306784 w 305389"/>
                  <a:gd name="connsiteY345" fmla="*/ 169393 h 276791"/>
                  <a:gd name="connsiteX346" fmla="*/ 306784 w 305389"/>
                  <a:gd name="connsiteY346" fmla="*/ 146612 h 276791"/>
                  <a:gd name="connsiteX347" fmla="*/ 304884 w 305389"/>
                  <a:gd name="connsiteY347" fmla="*/ 144713 h 276791"/>
                  <a:gd name="connsiteX348" fmla="*/ 304884 w 305389"/>
                  <a:gd name="connsiteY348" fmla="*/ 133323 h 276791"/>
                  <a:gd name="connsiteX349" fmla="*/ 306784 w 305389"/>
                  <a:gd name="connsiteY349" fmla="*/ 131424 h 276791"/>
                  <a:gd name="connsiteX350" fmla="*/ 308683 w 305389"/>
                  <a:gd name="connsiteY350" fmla="*/ 133323 h 276791"/>
                  <a:gd name="connsiteX351" fmla="*/ 308683 w 305389"/>
                  <a:gd name="connsiteY351" fmla="*/ 144713 h 276791"/>
                  <a:gd name="connsiteX352" fmla="*/ 306784 w 305389"/>
                  <a:gd name="connsiteY352" fmla="*/ 146612 h 276791"/>
                  <a:gd name="connsiteX353" fmla="*/ 306784 w 305389"/>
                  <a:gd name="connsiteY353" fmla="*/ 123831 h 276791"/>
                  <a:gd name="connsiteX354" fmla="*/ 304884 w 305389"/>
                  <a:gd name="connsiteY354" fmla="*/ 121932 h 276791"/>
                  <a:gd name="connsiteX355" fmla="*/ 304884 w 305389"/>
                  <a:gd name="connsiteY355" fmla="*/ 110542 h 276791"/>
                  <a:gd name="connsiteX356" fmla="*/ 306784 w 305389"/>
                  <a:gd name="connsiteY356" fmla="*/ 108643 h 276791"/>
                  <a:gd name="connsiteX357" fmla="*/ 308683 w 305389"/>
                  <a:gd name="connsiteY357" fmla="*/ 110542 h 276791"/>
                  <a:gd name="connsiteX358" fmla="*/ 308683 w 305389"/>
                  <a:gd name="connsiteY358" fmla="*/ 121932 h 276791"/>
                  <a:gd name="connsiteX359" fmla="*/ 306784 w 305389"/>
                  <a:gd name="connsiteY359" fmla="*/ 123831 h 276791"/>
                  <a:gd name="connsiteX360" fmla="*/ 306784 w 305389"/>
                  <a:gd name="connsiteY360" fmla="*/ 101049 h 276791"/>
                  <a:gd name="connsiteX361" fmla="*/ 304884 w 305389"/>
                  <a:gd name="connsiteY361" fmla="*/ 99151 h 276791"/>
                  <a:gd name="connsiteX362" fmla="*/ 304884 w 305389"/>
                  <a:gd name="connsiteY362" fmla="*/ 87760 h 276791"/>
                  <a:gd name="connsiteX363" fmla="*/ 306784 w 305389"/>
                  <a:gd name="connsiteY363" fmla="*/ 85862 h 276791"/>
                  <a:gd name="connsiteX364" fmla="*/ 308683 w 305389"/>
                  <a:gd name="connsiteY364" fmla="*/ 87760 h 276791"/>
                  <a:gd name="connsiteX365" fmla="*/ 308683 w 305389"/>
                  <a:gd name="connsiteY365" fmla="*/ 99151 h 276791"/>
                  <a:gd name="connsiteX366" fmla="*/ 306784 w 305389"/>
                  <a:gd name="connsiteY366" fmla="*/ 101049 h 276791"/>
                  <a:gd name="connsiteX367" fmla="*/ 306784 w 305389"/>
                  <a:gd name="connsiteY367" fmla="*/ 101049 h 276791"/>
                  <a:gd name="connsiteX368" fmla="*/ 306784 w 305389"/>
                  <a:gd name="connsiteY368" fmla="*/ 78648 h 276791"/>
                  <a:gd name="connsiteX369" fmla="*/ 304884 w 305389"/>
                  <a:gd name="connsiteY369" fmla="*/ 76749 h 276791"/>
                  <a:gd name="connsiteX370" fmla="*/ 304884 w 305389"/>
                  <a:gd name="connsiteY370" fmla="*/ 65359 h 276791"/>
                  <a:gd name="connsiteX371" fmla="*/ 306784 w 305389"/>
                  <a:gd name="connsiteY371" fmla="*/ 63460 h 276791"/>
                  <a:gd name="connsiteX372" fmla="*/ 308683 w 305389"/>
                  <a:gd name="connsiteY372" fmla="*/ 65359 h 276791"/>
                  <a:gd name="connsiteX373" fmla="*/ 308683 w 305389"/>
                  <a:gd name="connsiteY373" fmla="*/ 76749 h 276791"/>
                  <a:gd name="connsiteX374" fmla="*/ 306784 w 305389"/>
                  <a:gd name="connsiteY374" fmla="*/ 78648 h 276791"/>
                  <a:gd name="connsiteX375" fmla="*/ 306784 w 305389"/>
                  <a:gd name="connsiteY375" fmla="*/ 78648 h 276791"/>
                  <a:gd name="connsiteX376" fmla="*/ 306784 w 305389"/>
                  <a:gd name="connsiteY376" fmla="*/ 55867 h 276791"/>
                  <a:gd name="connsiteX377" fmla="*/ 304884 w 305389"/>
                  <a:gd name="connsiteY377" fmla="*/ 53968 h 276791"/>
                  <a:gd name="connsiteX378" fmla="*/ 304884 w 305389"/>
                  <a:gd name="connsiteY378" fmla="*/ 42578 h 276791"/>
                  <a:gd name="connsiteX379" fmla="*/ 306784 w 305389"/>
                  <a:gd name="connsiteY379" fmla="*/ 40679 h 276791"/>
                  <a:gd name="connsiteX380" fmla="*/ 308683 w 305389"/>
                  <a:gd name="connsiteY380" fmla="*/ 42578 h 276791"/>
                  <a:gd name="connsiteX381" fmla="*/ 308683 w 305389"/>
                  <a:gd name="connsiteY381" fmla="*/ 53968 h 276791"/>
                  <a:gd name="connsiteX382" fmla="*/ 306784 w 305389"/>
                  <a:gd name="connsiteY382" fmla="*/ 55867 h 276791"/>
                  <a:gd name="connsiteX383" fmla="*/ 306784 w 305389"/>
                  <a:gd name="connsiteY383" fmla="*/ 55867 h 276791"/>
                  <a:gd name="connsiteX384" fmla="*/ 306784 w 305389"/>
                  <a:gd name="connsiteY384" fmla="*/ 33085 h 276791"/>
                  <a:gd name="connsiteX385" fmla="*/ 304884 w 305389"/>
                  <a:gd name="connsiteY385" fmla="*/ 31187 h 276791"/>
                  <a:gd name="connsiteX386" fmla="*/ 304884 w 305389"/>
                  <a:gd name="connsiteY386" fmla="*/ 19796 h 276791"/>
                  <a:gd name="connsiteX387" fmla="*/ 306784 w 305389"/>
                  <a:gd name="connsiteY387" fmla="*/ 17898 h 276791"/>
                  <a:gd name="connsiteX388" fmla="*/ 308683 w 305389"/>
                  <a:gd name="connsiteY388" fmla="*/ 19796 h 276791"/>
                  <a:gd name="connsiteX389" fmla="*/ 308683 w 305389"/>
                  <a:gd name="connsiteY389" fmla="*/ 31187 h 276791"/>
                  <a:gd name="connsiteX390" fmla="*/ 306784 w 305389"/>
                  <a:gd name="connsiteY390" fmla="*/ 33085 h 276791"/>
                  <a:gd name="connsiteX391" fmla="*/ 306784 w 305389"/>
                  <a:gd name="connsiteY391" fmla="*/ 33085 h 27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Lst>
                <a:rect l="l" t="t" r="r" b="b"/>
                <a:pathLst>
                  <a:path w="305389" h="276791">
                    <a:moveTo>
                      <a:pt x="306784" y="277604"/>
                    </a:moveTo>
                    <a:lnTo>
                      <a:pt x="301086" y="277604"/>
                    </a:lnTo>
                    <a:cubicBezTo>
                      <a:pt x="299947" y="277604"/>
                      <a:pt x="299187" y="276844"/>
                      <a:pt x="299187" y="275705"/>
                    </a:cubicBezTo>
                    <a:cubicBezTo>
                      <a:pt x="299187" y="274566"/>
                      <a:pt x="299947" y="273807"/>
                      <a:pt x="301086" y="273807"/>
                    </a:cubicBezTo>
                    <a:lnTo>
                      <a:pt x="304884" y="273807"/>
                    </a:lnTo>
                    <a:lnTo>
                      <a:pt x="304884" y="270010"/>
                    </a:lnTo>
                    <a:cubicBezTo>
                      <a:pt x="304884" y="268871"/>
                      <a:pt x="305644" y="268111"/>
                      <a:pt x="306784" y="268111"/>
                    </a:cubicBezTo>
                    <a:cubicBezTo>
                      <a:pt x="307923" y="268111"/>
                      <a:pt x="308683" y="268871"/>
                      <a:pt x="308683" y="270010"/>
                    </a:cubicBezTo>
                    <a:lnTo>
                      <a:pt x="308683" y="275705"/>
                    </a:lnTo>
                    <a:cubicBezTo>
                      <a:pt x="308683" y="276465"/>
                      <a:pt x="307923" y="277604"/>
                      <a:pt x="306784" y="277604"/>
                    </a:cubicBezTo>
                    <a:close/>
                    <a:moveTo>
                      <a:pt x="289311" y="277604"/>
                    </a:moveTo>
                    <a:lnTo>
                      <a:pt x="277536" y="277604"/>
                    </a:lnTo>
                    <a:cubicBezTo>
                      <a:pt x="276397" y="277604"/>
                      <a:pt x="275637" y="276844"/>
                      <a:pt x="275637" y="275705"/>
                    </a:cubicBezTo>
                    <a:cubicBezTo>
                      <a:pt x="275637" y="274566"/>
                      <a:pt x="276397" y="273807"/>
                      <a:pt x="277536" y="273807"/>
                    </a:cubicBezTo>
                    <a:lnTo>
                      <a:pt x="289311" y="273807"/>
                    </a:lnTo>
                    <a:cubicBezTo>
                      <a:pt x="290451" y="273807"/>
                      <a:pt x="291210" y="274566"/>
                      <a:pt x="291210" y="275705"/>
                    </a:cubicBezTo>
                    <a:cubicBezTo>
                      <a:pt x="291210" y="276844"/>
                      <a:pt x="290451" y="277604"/>
                      <a:pt x="289311" y="277604"/>
                    </a:cubicBezTo>
                    <a:close/>
                    <a:moveTo>
                      <a:pt x="266141" y="277604"/>
                    </a:moveTo>
                    <a:lnTo>
                      <a:pt x="254366" y="277604"/>
                    </a:lnTo>
                    <a:cubicBezTo>
                      <a:pt x="253226" y="277604"/>
                      <a:pt x="252467" y="276844"/>
                      <a:pt x="252467" y="275705"/>
                    </a:cubicBezTo>
                    <a:cubicBezTo>
                      <a:pt x="252467" y="274566"/>
                      <a:pt x="253226" y="273807"/>
                      <a:pt x="254366" y="273807"/>
                    </a:cubicBezTo>
                    <a:lnTo>
                      <a:pt x="266141" y="273807"/>
                    </a:lnTo>
                    <a:cubicBezTo>
                      <a:pt x="267281" y="273807"/>
                      <a:pt x="268040" y="274566"/>
                      <a:pt x="268040" y="275705"/>
                    </a:cubicBezTo>
                    <a:cubicBezTo>
                      <a:pt x="268040" y="276844"/>
                      <a:pt x="267281" y="277604"/>
                      <a:pt x="266141" y="277604"/>
                    </a:cubicBezTo>
                    <a:lnTo>
                      <a:pt x="266141" y="277604"/>
                    </a:lnTo>
                    <a:close/>
                    <a:moveTo>
                      <a:pt x="242971" y="277604"/>
                    </a:moveTo>
                    <a:lnTo>
                      <a:pt x="231196" y="277604"/>
                    </a:lnTo>
                    <a:cubicBezTo>
                      <a:pt x="230056" y="277604"/>
                      <a:pt x="229297" y="276844"/>
                      <a:pt x="229297" y="275705"/>
                    </a:cubicBezTo>
                    <a:cubicBezTo>
                      <a:pt x="229297" y="274566"/>
                      <a:pt x="230056" y="273807"/>
                      <a:pt x="231196" y="273807"/>
                    </a:cubicBezTo>
                    <a:lnTo>
                      <a:pt x="242971" y="273807"/>
                    </a:lnTo>
                    <a:cubicBezTo>
                      <a:pt x="244110" y="273807"/>
                      <a:pt x="244870" y="274566"/>
                      <a:pt x="244870" y="275705"/>
                    </a:cubicBezTo>
                    <a:cubicBezTo>
                      <a:pt x="244870" y="276844"/>
                      <a:pt x="244110" y="277604"/>
                      <a:pt x="242971" y="277604"/>
                    </a:cubicBezTo>
                    <a:close/>
                    <a:moveTo>
                      <a:pt x="219801" y="277604"/>
                    </a:moveTo>
                    <a:lnTo>
                      <a:pt x="208026" y="277604"/>
                    </a:lnTo>
                    <a:cubicBezTo>
                      <a:pt x="206886" y="277604"/>
                      <a:pt x="206127" y="276844"/>
                      <a:pt x="206127" y="275705"/>
                    </a:cubicBezTo>
                    <a:cubicBezTo>
                      <a:pt x="206127" y="274566"/>
                      <a:pt x="206886" y="273807"/>
                      <a:pt x="208026" y="273807"/>
                    </a:cubicBezTo>
                    <a:lnTo>
                      <a:pt x="219801" y="273807"/>
                    </a:lnTo>
                    <a:cubicBezTo>
                      <a:pt x="220940" y="273807"/>
                      <a:pt x="221700" y="274566"/>
                      <a:pt x="221700" y="275705"/>
                    </a:cubicBezTo>
                    <a:cubicBezTo>
                      <a:pt x="221700" y="276844"/>
                      <a:pt x="220940" y="277604"/>
                      <a:pt x="219801" y="277604"/>
                    </a:cubicBezTo>
                    <a:close/>
                    <a:moveTo>
                      <a:pt x="196631" y="277604"/>
                    </a:moveTo>
                    <a:lnTo>
                      <a:pt x="184856" y="277604"/>
                    </a:lnTo>
                    <a:cubicBezTo>
                      <a:pt x="183716" y="277604"/>
                      <a:pt x="182957" y="276844"/>
                      <a:pt x="182957" y="275705"/>
                    </a:cubicBezTo>
                    <a:cubicBezTo>
                      <a:pt x="182957" y="274566"/>
                      <a:pt x="183716" y="273807"/>
                      <a:pt x="184856" y="273807"/>
                    </a:cubicBezTo>
                    <a:lnTo>
                      <a:pt x="196631" y="273807"/>
                    </a:lnTo>
                    <a:cubicBezTo>
                      <a:pt x="197770" y="273807"/>
                      <a:pt x="198530" y="274566"/>
                      <a:pt x="198530" y="275705"/>
                    </a:cubicBezTo>
                    <a:cubicBezTo>
                      <a:pt x="198530" y="276844"/>
                      <a:pt x="197770" y="277604"/>
                      <a:pt x="196631" y="277604"/>
                    </a:cubicBezTo>
                    <a:close/>
                    <a:moveTo>
                      <a:pt x="173461" y="277604"/>
                    </a:moveTo>
                    <a:lnTo>
                      <a:pt x="161686" y="277604"/>
                    </a:lnTo>
                    <a:cubicBezTo>
                      <a:pt x="160546" y="277604"/>
                      <a:pt x="159786" y="276844"/>
                      <a:pt x="159786" y="275705"/>
                    </a:cubicBezTo>
                    <a:cubicBezTo>
                      <a:pt x="159786" y="274566"/>
                      <a:pt x="160546" y="273807"/>
                      <a:pt x="161686" y="273807"/>
                    </a:cubicBezTo>
                    <a:lnTo>
                      <a:pt x="173461" y="273807"/>
                    </a:lnTo>
                    <a:cubicBezTo>
                      <a:pt x="174600" y="273807"/>
                      <a:pt x="175360" y="274566"/>
                      <a:pt x="175360" y="275705"/>
                    </a:cubicBezTo>
                    <a:cubicBezTo>
                      <a:pt x="175360" y="276844"/>
                      <a:pt x="174600" y="277604"/>
                      <a:pt x="173461" y="277604"/>
                    </a:cubicBezTo>
                    <a:close/>
                    <a:moveTo>
                      <a:pt x="150291" y="277604"/>
                    </a:moveTo>
                    <a:lnTo>
                      <a:pt x="138516" y="277604"/>
                    </a:lnTo>
                    <a:cubicBezTo>
                      <a:pt x="137376" y="277604"/>
                      <a:pt x="136616" y="276844"/>
                      <a:pt x="136616" y="275705"/>
                    </a:cubicBezTo>
                    <a:cubicBezTo>
                      <a:pt x="136616" y="274566"/>
                      <a:pt x="137376" y="273807"/>
                      <a:pt x="138516" y="273807"/>
                    </a:cubicBezTo>
                    <a:lnTo>
                      <a:pt x="150291" y="273807"/>
                    </a:lnTo>
                    <a:cubicBezTo>
                      <a:pt x="151430" y="273807"/>
                      <a:pt x="152190" y="274566"/>
                      <a:pt x="152190" y="275705"/>
                    </a:cubicBezTo>
                    <a:cubicBezTo>
                      <a:pt x="152190" y="276844"/>
                      <a:pt x="151430" y="277604"/>
                      <a:pt x="150291" y="277604"/>
                    </a:cubicBezTo>
                    <a:close/>
                    <a:moveTo>
                      <a:pt x="127121" y="277604"/>
                    </a:moveTo>
                    <a:lnTo>
                      <a:pt x="115346" y="277604"/>
                    </a:lnTo>
                    <a:cubicBezTo>
                      <a:pt x="114206" y="277604"/>
                      <a:pt x="113446" y="276844"/>
                      <a:pt x="113446" y="275705"/>
                    </a:cubicBezTo>
                    <a:cubicBezTo>
                      <a:pt x="113446" y="274566"/>
                      <a:pt x="114206" y="273807"/>
                      <a:pt x="115346" y="273807"/>
                    </a:cubicBezTo>
                    <a:lnTo>
                      <a:pt x="127121" y="273807"/>
                    </a:lnTo>
                    <a:cubicBezTo>
                      <a:pt x="128260" y="273807"/>
                      <a:pt x="129020" y="274566"/>
                      <a:pt x="129020" y="275705"/>
                    </a:cubicBezTo>
                    <a:cubicBezTo>
                      <a:pt x="129020" y="276844"/>
                      <a:pt x="127880" y="277604"/>
                      <a:pt x="127121" y="277604"/>
                    </a:cubicBezTo>
                    <a:close/>
                    <a:moveTo>
                      <a:pt x="103951" y="277604"/>
                    </a:moveTo>
                    <a:lnTo>
                      <a:pt x="92175" y="277604"/>
                    </a:lnTo>
                    <a:cubicBezTo>
                      <a:pt x="91036" y="277604"/>
                      <a:pt x="90276" y="276844"/>
                      <a:pt x="90276" y="275705"/>
                    </a:cubicBezTo>
                    <a:cubicBezTo>
                      <a:pt x="90276" y="274566"/>
                      <a:pt x="91036" y="273807"/>
                      <a:pt x="92175" y="273807"/>
                    </a:cubicBezTo>
                    <a:lnTo>
                      <a:pt x="103951" y="273807"/>
                    </a:lnTo>
                    <a:cubicBezTo>
                      <a:pt x="105090" y="273807"/>
                      <a:pt x="105850" y="274566"/>
                      <a:pt x="105850" y="275705"/>
                    </a:cubicBezTo>
                    <a:cubicBezTo>
                      <a:pt x="105850" y="276844"/>
                      <a:pt x="104710" y="277604"/>
                      <a:pt x="103951" y="277604"/>
                    </a:cubicBezTo>
                    <a:lnTo>
                      <a:pt x="103951" y="277604"/>
                    </a:lnTo>
                    <a:close/>
                    <a:moveTo>
                      <a:pt x="80400" y="277604"/>
                    </a:moveTo>
                    <a:lnTo>
                      <a:pt x="68625" y="277604"/>
                    </a:lnTo>
                    <a:cubicBezTo>
                      <a:pt x="67486" y="277604"/>
                      <a:pt x="66726" y="276844"/>
                      <a:pt x="66726" y="275705"/>
                    </a:cubicBezTo>
                    <a:cubicBezTo>
                      <a:pt x="66726" y="274566"/>
                      <a:pt x="67486" y="273807"/>
                      <a:pt x="68625" y="273807"/>
                    </a:cubicBezTo>
                    <a:lnTo>
                      <a:pt x="80400" y="273807"/>
                    </a:lnTo>
                    <a:cubicBezTo>
                      <a:pt x="81540" y="273807"/>
                      <a:pt x="82299" y="274566"/>
                      <a:pt x="82299" y="275705"/>
                    </a:cubicBezTo>
                    <a:cubicBezTo>
                      <a:pt x="82299" y="276844"/>
                      <a:pt x="81540" y="277604"/>
                      <a:pt x="80400" y="277604"/>
                    </a:cubicBezTo>
                    <a:lnTo>
                      <a:pt x="80400" y="277604"/>
                    </a:lnTo>
                    <a:close/>
                    <a:moveTo>
                      <a:pt x="57230" y="277604"/>
                    </a:moveTo>
                    <a:lnTo>
                      <a:pt x="45455" y="277604"/>
                    </a:lnTo>
                    <a:cubicBezTo>
                      <a:pt x="44316" y="277604"/>
                      <a:pt x="43556" y="276844"/>
                      <a:pt x="43556" y="275705"/>
                    </a:cubicBezTo>
                    <a:cubicBezTo>
                      <a:pt x="43556" y="274566"/>
                      <a:pt x="44316" y="273807"/>
                      <a:pt x="45455" y="273807"/>
                    </a:cubicBezTo>
                    <a:lnTo>
                      <a:pt x="57230" y="273807"/>
                    </a:lnTo>
                    <a:cubicBezTo>
                      <a:pt x="58370" y="273807"/>
                      <a:pt x="59129" y="274566"/>
                      <a:pt x="59129" y="275705"/>
                    </a:cubicBezTo>
                    <a:cubicBezTo>
                      <a:pt x="59129" y="276844"/>
                      <a:pt x="58370" y="277604"/>
                      <a:pt x="57230" y="277604"/>
                    </a:cubicBezTo>
                    <a:lnTo>
                      <a:pt x="57230" y="277604"/>
                    </a:lnTo>
                    <a:close/>
                    <a:moveTo>
                      <a:pt x="34060" y="277604"/>
                    </a:moveTo>
                    <a:lnTo>
                      <a:pt x="22285" y="277604"/>
                    </a:lnTo>
                    <a:cubicBezTo>
                      <a:pt x="21146" y="277604"/>
                      <a:pt x="20386" y="276844"/>
                      <a:pt x="20386" y="275705"/>
                    </a:cubicBezTo>
                    <a:cubicBezTo>
                      <a:pt x="20386" y="274566"/>
                      <a:pt x="21146" y="273807"/>
                      <a:pt x="22285" y="273807"/>
                    </a:cubicBezTo>
                    <a:lnTo>
                      <a:pt x="34060" y="273807"/>
                    </a:lnTo>
                    <a:cubicBezTo>
                      <a:pt x="35200" y="273807"/>
                      <a:pt x="35959" y="274566"/>
                      <a:pt x="35959" y="275705"/>
                    </a:cubicBezTo>
                    <a:cubicBezTo>
                      <a:pt x="35959" y="276844"/>
                      <a:pt x="35200" y="277604"/>
                      <a:pt x="34060" y="277604"/>
                    </a:cubicBezTo>
                    <a:lnTo>
                      <a:pt x="34060" y="277604"/>
                    </a:lnTo>
                    <a:close/>
                    <a:moveTo>
                      <a:pt x="10890" y="277604"/>
                    </a:moveTo>
                    <a:lnTo>
                      <a:pt x="5193" y="277604"/>
                    </a:lnTo>
                    <a:cubicBezTo>
                      <a:pt x="4053" y="277604"/>
                      <a:pt x="3294" y="276844"/>
                      <a:pt x="3294" y="275705"/>
                    </a:cubicBezTo>
                    <a:lnTo>
                      <a:pt x="3294" y="270010"/>
                    </a:lnTo>
                    <a:cubicBezTo>
                      <a:pt x="3294" y="268871"/>
                      <a:pt x="4053" y="268111"/>
                      <a:pt x="5193" y="268111"/>
                    </a:cubicBezTo>
                    <a:cubicBezTo>
                      <a:pt x="6332" y="268111"/>
                      <a:pt x="7092" y="268871"/>
                      <a:pt x="7092" y="270010"/>
                    </a:cubicBezTo>
                    <a:lnTo>
                      <a:pt x="7092" y="273807"/>
                    </a:lnTo>
                    <a:lnTo>
                      <a:pt x="10890" y="273807"/>
                    </a:lnTo>
                    <a:cubicBezTo>
                      <a:pt x="12029" y="273807"/>
                      <a:pt x="12789" y="274566"/>
                      <a:pt x="12789" y="275705"/>
                    </a:cubicBezTo>
                    <a:cubicBezTo>
                      <a:pt x="12789" y="276844"/>
                      <a:pt x="12029" y="277604"/>
                      <a:pt x="10890" y="277604"/>
                    </a:cubicBezTo>
                    <a:lnTo>
                      <a:pt x="10890" y="277604"/>
                    </a:lnTo>
                    <a:close/>
                    <a:moveTo>
                      <a:pt x="5193" y="260518"/>
                    </a:moveTo>
                    <a:cubicBezTo>
                      <a:pt x="4053" y="260518"/>
                      <a:pt x="3294" y="259758"/>
                      <a:pt x="3294" y="258619"/>
                    </a:cubicBezTo>
                    <a:lnTo>
                      <a:pt x="3294" y="247229"/>
                    </a:lnTo>
                    <a:cubicBezTo>
                      <a:pt x="3294" y="246090"/>
                      <a:pt x="4053" y="245330"/>
                      <a:pt x="5193" y="245330"/>
                    </a:cubicBezTo>
                    <a:cubicBezTo>
                      <a:pt x="6332" y="245330"/>
                      <a:pt x="7092" y="246090"/>
                      <a:pt x="7092" y="247229"/>
                    </a:cubicBezTo>
                    <a:lnTo>
                      <a:pt x="7092" y="258619"/>
                    </a:lnTo>
                    <a:cubicBezTo>
                      <a:pt x="7092" y="259379"/>
                      <a:pt x="6332" y="260518"/>
                      <a:pt x="5193" y="260518"/>
                    </a:cubicBezTo>
                    <a:close/>
                    <a:moveTo>
                      <a:pt x="5193" y="237737"/>
                    </a:moveTo>
                    <a:cubicBezTo>
                      <a:pt x="4053" y="237737"/>
                      <a:pt x="3294" y="236977"/>
                      <a:pt x="3294" y="235838"/>
                    </a:cubicBezTo>
                    <a:lnTo>
                      <a:pt x="3294" y="224447"/>
                    </a:lnTo>
                    <a:cubicBezTo>
                      <a:pt x="3294" y="223308"/>
                      <a:pt x="4053" y="222549"/>
                      <a:pt x="5193" y="222549"/>
                    </a:cubicBezTo>
                    <a:cubicBezTo>
                      <a:pt x="6332" y="222549"/>
                      <a:pt x="7092" y="223308"/>
                      <a:pt x="7092" y="224447"/>
                    </a:cubicBezTo>
                    <a:lnTo>
                      <a:pt x="7092" y="235838"/>
                    </a:lnTo>
                    <a:cubicBezTo>
                      <a:pt x="7092" y="236597"/>
                      <a:pt x="6332" y="237737"/>
                      <a:pt x="5193" y="237737"/>
                    </a:cubicBezTo>
                    <a:close/>
                    <a:moveTo>
                      <a:pt x="5193" y="214955"/>
                    </a:moveTo>
                    <a:cubicBezTo>
                      <a:pt x="4053" y="214955"/>
                      <a:pt x="3294" y="214196"/>
                      <a:pt x="3294" y="213057"/>
                    </a:cubicBezTo>
                    <a:lnTo>
                      <a:pt x="3294" y="201666"/>
                    </a:lnTo>
                    <a:cubicBezTo>
                      <a:pt x="3294" y="200527"/>
                      <a:pt x="4053" y="199768"/>
                      <a:pt x="5193" y="199768"/>
                    </a:cubicBezTo>
                    <a:cubicBezTo>
                      <a:pt x="6332" y="199768"/>
                      <a:pt x="7092" y="200527"/>
                      <a:pt x="7092" y="201666"/>
                    </a:cubicBezTo>
                    <a:lnTo>
                      <a:pt x="7092" y="213057"/>
                    </a:lnTo>
                    <a:cubicBezTo>
                      <a:pt x="7092" y="214196"/>
                      <a:pt x="6332" y="214955"/>
                      <a:pt x="5193" y="214955"/>
                    </a:cubicBezTo>
                    <a:close/>
                    <a:moveTo>
                      <a:pt x="5193" y="192174"/>
                    </a:moveTo>
                    <a:cubicBezTo>
                      <a:pt x="4053" y="192174"/>
                      <a:pt x="3294" y="191415"/>
                      <a:pt x="3294" y="190276"/>
                    </a:cubicBezTo>
                    <a:lnTo>
                      <a:pt x="3294" y="178885"/>
                    </a:lnTo>
                    <a:cubicBezTo>
                      <a:pt x="3294" y="177746"/>
                      <a:pt x="4053" y="176987"/>
                      <a:pt x="5193" y="176987"/>
                    </a:cubicBezTo>
                    <a:cubicBezTo>
                      <a:pt x="6332" y="176987"/>
                      <a:pt x="7092" y="177746"/>
                      <a:pt x="7092" y="178885"/>
                    </a:cubicBezTo>
                    <a:lnTo>
                      <a:pt x="7092" y="190276"/>
                    </a:lnTo>
                    <a:cubicBezTo>
                      <a:pt x="7092" y="191415"/>
                      <a:pt x="6332" y="192174"/>
                      <a:pt x="5193" y="192174"/>
                    </a:cubicBezTo>
                    <a:close/>
                    <a:moveTo>
                      <a:pt x="5193" y="169393"/>
                    </a:moveTo>
                    <a:cubicBezTo>
                      <a:pt x="4053" y="169393"/>
                      <a:pt x="3294" y="168634"/>
                      <a:pt x="3294" y="167495"/>
                    </a:cubicBezTo>
                    <a:cubicBezTo>
                      <a:pt x="3294" y="167495"/>
                      <a:pt x="3294" y="167495"/>
                      <a:pt x="3294" y="167495"/>
                    </a:cubicBezTo>
                    <a:lnTo>
                      <a:pt x="3294" y="156104"/>
                    </a:lnTo>
                    <a:cubicBezTo>
                      <a:pt x="3294" y="154965"/>
                      <a:pt x="4053" y="154205"/>
                      <a:pt x="5193" y="154205"/>
                    </a:cubicBezTo>
                    <a:cubicBezTo>
                      <a:pt x="6332" y="154205"/>
                      <a:pt x="7092" y="154965"/>
                      <a:pt x="7092" y="156104"/>
                    </a:cubicBezTo>
                    <a:lnTo>
                      <a:pt x="7092" y="167495"/>
                    </a:lnTo>
                    <a:cubicBezTo>
                      <a:pt x="7092" y="168634"/>
                      <a:pt x="6332" y="169393"/>
                      <a:pt x="5193" y="169393"/>
                    </a:cubicBezTo>
                    <a:lnTo>
                      <a:pt x="5193" y="169393"/>
                    </a:lnTo>
                    <a:close/>
                    <a:moveTo>
                      <a:pt x="5193" y="146612"/>
                    </a:moveTo>
                    <a:cubicBezTo>
                      <a:pt x="4053" y="146612"/>
                      <a:pt x="3294" y="145852"/>
                      <a:pt x="3294" y="144713"/>
                    </a:cubicBezTo>
                    <a:lnTo>
                      <a:pt x="3294" y="133323"/>
                    </a:lnTo>
                    <a:cubicBezTo>
                      <a:pt x="3294" y="132184"/>
                      <a:pt x="4053" y="131424"/>
                      <a:pt x="5193" y="131424"/>
                    </a:cubicBezTo>
                    <a:cubicBezTo>
                      <a:pt x="6332" y="131424"/>
                      <a:pt x="7092" y="132184"/>
                      <a:pt x="7092" y="133323"/>
                    </a:cubicBezTo>
                    <a:lnTo>
                      <a:pt x="7092" y="144713"/>
                    </a:lnTo>
                    <a:cubicBezTo>
                      <a:pt x="7092" y="145852"/>
                      <a:pt x="6332" y="146612"/>
                      <a:pt x="5193" y="146612"/>
                    </a:cubicBezTo>
                    <a:lnTo>
                      <a:pt x="5193" y="146612"/>
                    </a:lnTo>
                    <a:close/>
                    <a:moveTo>
                      <a:pt x="5193" y="123831"/>
                    </a:moveTo>
                    <a:cubicBezTo>
                      <a:pt x="4053" y="123831"/>
                      <a:pt x="3294" y="123071"/>
                      <a:pt x="3294" y="121932"/>
                    </a:cubicBezTo>
                    <a:lnTo>
                      <a:pt x="3294" y="110542"/>
                    </a:lnTo>
                    <a:cubicBezTo>
                      <a:pt x="3294" y="109402"/>
                      <a:pt x="4053" y="108643"/>
                      <a:pt x="5193" y="108643"/>
                    </a:cubicBezTo>
                    <a:cubicBezTo>
                      <a:pt x="6332" y="108643"/>
                      <a:pt x="7092" y="109402"/>
                      <a:pt x="7092" y="110542"/>
                    </a:cubicBezTo>
                    <a:lnTo>
                      <a:pt x="7092" y="121932"/>
                    </a:lnTo>
                    <a:cubicBezTo>
                      <a:pt x="7092" y="123071"/>
                      <a:pt x="6332" y="123831"/>
                      <a:pt x="5193" y="123831"/>
                    </a:cubicBezTo>
                    <a:lnTo>
                      <a:pt x="5193" y="123831"/>
                    </a:lnTo>
                    <a:lnTo>
                      <a:pt x="5193" y="123831"/>
                    </a:lnTo>
                    <a:close/>
                    <a:moveTo>
                      <a:pt x="5193" y="101049"/>
                    </a:moveTo>
                    <a:cubicBezTo>
                      <a:pt x="4053" y="101049"/>
                      <a:pt x="3294" y="100290"/>
                      <a:pt x="3294" y="99151"/>
                    </a:cubicBezTo>
                    <a:lnTo>
                      <a:pt x="3294" y="87760"/>
                    </a:lnTo>
                    <a:cubicBezTo>
                      <a:pt x="3294" y="86621"/>
                      <a:pt x="4053" y="85862"/>
                      <a:pt x="5193" y="85862"/>
                    </a:cubicBezTo>
                    <a:cubicBezTo>
                      <a:pt x="6332" y="85862"/>
                      <a:pt x="7092" y="86621"/>
                      <a:pt x="7092" y="87760"/>
                    </a:cubicBezTo>
                    <a:lnTo>
                      <a:pt x="7092" y="99151"/>
                    </a:lnTo>
                    <a:cubicBezTo>
                      <a:pt x="7092" y="100290"/>
                      <a:pt x="6332" y="101049"/>
                      <a:pt x="5193" y="101049"/>
                    </a:cubicBezTo>
                    <a:lnTo>
                      <a:pt x="5193" y="101049"/>
                    </a:lnTo>
                    <a:close/>
                    <a:moveTo>
                      <a:pt x="5193" y="78648"/>
                    </a:moveTo>
                    <a:cubicBezTo>
                      <a:pt x="4053" y="78648"/>
                      <a:pt x="3294" y="77888"/>
                      <a:pt x="3294" y="76749"/>
                    </a:cubicBezTo>
                    <a:lnTo>
                      <a:pt x="3294" y="65359"/>
                    </a:lnTo>
                    <a:cubicBezTo>
                      <a:pt x="3294" y="64220"/>
                      <a:pt x="4053" y="63460"/>
                      <a:pt x="5193" y="63460"/>
                    </a:cubicBezTo>
                    <a:cubicBezTo>
                      <a:pt x="6332" y="63460"/>
                      <a:pt x="7092" y="64220"/>
                      <a:pt x="7092" y="65359"/>
                    </a:cubicBezTo>
                    <a:lnTo>
                      <a:pt x="7092" y="76749"/>
                    </a:lnTo>
                    <a:cubicBezTo>
                      <a:pt x="7092" y="77509"/>
                      <a:pt x="6332" y="78648"/>
                      <a:pt x="5193" y="78648"/>
                    </a:cubicBezTo>
                    <a:lnTo>
                      <a:pt x="5193" y="78648"/>
                    </a:lnTo>
                    <a:close/>
                    <a:moveTo>
                      <a:pt x="5193" y="55867"/>
                    </a:moveTo>
                    <a:cubicBezTo>
                      <a:pt x="4053" y="55867"/>
                      <a:pt x="3294" y="55107"/>
                      <a:pt x="3294" y="53968"/>
                    </a:cubicBezTo>
                    <a:lnTo>
                      <a:pt x="3294" y="42578"/>
                    </a:lnTo>
                    <a:cubicBezTo>
                      <a:pt x="3294" y="41439"/>
                      <a:pt x="4053" y="40679"/>
                      <a:pt x="5193" y="40679"/>
                    </a:cubicBezTo>
                    <a:cubicBezTo>
                      <a:pt x="6332" y="40679"/>
                      <a:pt x="7092" y="41439"/>
                      <a:pt x="7092" y="42578"/>
                    </a:cubicBezTo>
                    <a:lnTo>
                      <a:pt x="7092" y="53968"/>
                    </a:lnTo>
                    <a:cubicBezTo>
                      <a:pt x="7092" y="54728"/>
                      <a:pt x="6332" y="55867"/>
                      <a:pt x="5193" y="55867"/>
                    </a:cubicBezTo>
                    <a:lnTo>
                      <a:pt x="5193" y="55867"/>
                    </a:lnTo>
                    <a:close/>
                    <a:moveTo>
                      <a:pt x="5193" y="33085"/>
                    </a:moveTo>
                    <a:cubicBezTo>
                      <a:pt x="4053" y="33085"/>
                      <a:pt x="3294" y="32326"/>
                      <a:pt x="3294" y="31187"/>
                    </a:cubicBezTo>
                    <a:lnTo>
                      <a:pt x="3294" y="19796"/>
                    </a:lnTo>
                    <a:cubicBezTo>
                      <a:pt x="3294" y="18657"/>
                      <a:pt x="4053" y="17898"/>
                      <a:pt x="5193" y="17898"/>
                    </a:cubicBezTo>
                    <a:cubicBezTo>
                      <a:pt x="6332" y="17898"/>
                      <a:pt x="7092" y="18657"/>
                      <a:pt x="7092" y="19796"/>
                    </a:cubicBezTo>
                    <a:lnTo>
                      <a:pt x="7092" y="31187"/>
                    </a:lnTo>
                    <a:cubicBezTo>
                      <a:pt x="7092" y="32326"/>
                      <a:pt x="6332" y="33085"/>
                      <a:pt x="5193" y="33085"/>
                    </a:cubicBezTo>
                    <a:lnTo>
                      <a:pt x="5193" y="33085"/>
                    </a:lnTo>
                    <a:close/>
                    <a:moveTo>
                      <a:pt x="5193" y="10304"/>
                    </a:moveTo>
                    <a:cubicBezTo>
                      <a:pt x="4053" y="10304"/>
                      <a:pt x="3294" y="9545"/>
                      <a:pt x="3294" y="8406"/>
                    </a:cubicBezTo>
                    <a:lnTo>
                      <a:pt x="3294" y="2711"/>
                    </a:lnTo>
                    <a:cubicBezTo>
                      <a:pt x="3294" y="1571"/>
                      <a:pt x="4053" y="812"/>
                      <a:pt x="5193" y="812"/>
                    </a:cubicBezTo>
                    <a:lnTo>
                      <a:pt x="10890" y="812"/>
                    </a:lnTo>
                    <a:cubicBezTo>
                      <a:pt x="12029" y="812"/>
                      <a:pt x="12789" y="1571"/>
                      <a:pt x="12789" y="2711"/>
                    </a:cubicBezTo>
                    <a:cubicBezTo>
                      <a:pt x="12789" y="3850"/>
                      <a:pt x="12029" y="4609"/>
                      <a:pt x="10890" y="4609"/>
                    </a:cubicBezTo>
                    <a:lnTo>
                      <a:pt x="7092" y="4609"/>
                    </a:lnTo>
                    <a:lnTo>
                      <a:pt x="7092" y="8406"/>
                    </a:lnTo>
                    <a:cubicBezTo>
                      <a:pt x="7092" y="9545"/>
                      <a:pt x="6332" y="10304"/>
                      <a:pt x="5193" y="10304"/>
                    </a:cubicBezTo>
                    <a:close/>
                    <a:moveTo>
                      <a:pt x="289311" y="4609"/>
                    </a:moveTo>
                    <a:lnTo>
                      <a:pt x="277536" y="4609"/>
                    </a:lnTo>
                    <a:cubicBezTo>
                      <a:pt x="276397" y="4609"/>
                      <a:pt x="275637" y="3850"/>
                      <a:pt x="275637" y="2711"/>
                    </a:cubicBezTo>
                    <a:cubicBezTo>
                      <a:pt x="275637" y="1571"/>
                      <a:pt x="276397" y="812"/>
                      <a:pt x="277536" y="812"/>
                    </a:cubicBezTo>
                    <a:lnTo>
                      <a:pt x="289311" y="812"/>
                    </a:lnTo>
                    <a:cubicBezTo>
                      <a:pt x="290451" y="812"/>
                      <a:pt x="291210" y="1571"/>
                      <a:pt x="291210" y="2711"/>
                    </a:cubicBezTo>
                    <a:cubicBezTo>
                      <a:pt x="291210" y="3850"/>
                      <a:pt x="290451" y="4609"/>
                      <a:pt x="289311" y="4609"/>
                    </a:cubicBezTo>
                    <a:lnTo>
                      <a:pt x="289311" y="4609"/>
                    </a:lnTo>
                    <a:close/>
                    <a:moveTo>
                      <a:pt x="266141" y="4609"/>
                    </a:moveTo>
                    <a:lnTo>
                      <a:pt x="254366" y="4609"/>
                    </a:lnTo>
                    <a:cubicBezTo>
                      <a:pt x="253226" y="4609"/>
                      <a:pt x="252467" y="3850"/>
                      <a:pt x="252467" y="2711"/>
                    </a:cubicBezTo>
                    <a:cubicBezTo>
                      <a:pt x="252467" y="1571"/>
                      <a:pt x="253226" y="812"/>
                      <a:pt x="254366" y="812"/>
                    </a:cubicBezTo>
                    <a:lnTo>
                      <a:pt x="266141" y="812"/>
                    </a:lnTo>
                    <a:cubicBezTo>
                      <a:pt x="267281" y="812"/>
                      <a:pt x="268040" y="1571"/>
                      <a:pt x="268040" y="2711"/>
                    </a:cubicBezTo>
                    <a:cubicBezTo>
                      <a:pt x="268040" y="3850"/>
                      <a:pt x="267281" y="4609"/>
                      <a:pt x="266141" y="4609"/>
                    </a:cubicBezTo>
                    <a:lnTo>
                      <a:pt x="266141" y="4609"/>
                    </a:lnTo>
                    <a:close/>
                    <a:moveTo>
                      <a:pt x="242971" y="4609"/>
                    </a:moveTo>
                    <a:lnTo>
                      <a:pt x="231196" y="4609"/>
                    </a:lnTo>
                    <a:cubicBezTo>
                      <a:pt x="230056" y="4609"/>
                      <a:pt x="229297" y="3850"/>
                      <a:pt x="229297" y="2711"/>
                    </a:cubicBezTo>
                    <a:cubicBezTo>
                      <a:pt x="229297" y="1571"/>
                      <a:pt x="230056" y="812"/>
                      <a:pt x="231196" y="812"/>
                    </a:cubicBezTo>
                    <a:lnTo>
                      <a:pt x="242971" y="812"/>
                    </a:lnTo>
                    <a:cubicBezTo>
                      <a:pt x="244110" y="812"/>
                      <a:pt x="244870" y="1571"/>
                      <a:pt x="244870" y="2711"/>
                    </a:cubicBezTo>
                    <a:cubicBezTo>
                      <a:pt x="244870" y="3850"/>
                      <a:pt x="244110" y="4609"/>
                      <a:pt x="242971" y="4609"/>
                    </a:cubicBezTo>
                    <a:lnTo>
                      <a:pt x="242971" y="4609"/>
                    </a:lnTo>
                    <a:close/>
                    <a:moveTo>
                      <a:pt x="219801" y="4609"/>
                    </a:moveTo>
                    <a:lnTo>
                      <a:pt x="208026" y="4609"/>
                    </a:lnTo>
                    <a:cubicBezTo>
                      <a:pt x="206886" y="4609"/>
                      <a:pt x="206127" y="3850"/>
                      <a:pt x="206127" y="2711"/>
                    </a:cubicBezTo>
                    <a:cubicBezTo>
                      <a:pt x="206127" y="1571"/>
                      <a:pt x="206886" y="812"/>
                      <a:pt x="208026" y="812"/>
                    </a:cubicBezTo>
                    <a:lnTo>
                      <a:pt x="219801" y="812"/>
                    </a:lnTo>
                    <a:cubicBezTo>
                      <a:pt x="220940" y="812"/>
                      <a:pt x="221700" y="1571"/>
                      <a:pt x="221700" y="2711"/>
                    </a:cubicBezTo>
                    <a:cubicBezTo>
                      <a:pt x="221700" y="3850"/>
                      <a:pt x="220940" y="4609"/>
                      <a:pt x="219801" y="4609"/>
                    </a:cubicBezTo>
                    <a:close/>
                    <a:moveTo>
                      <a:pt x="196631" y="4609"/>
                    </a:moveTo>
                    <a:lnTo>
                      <a:pt x="184856" y="4609"/>
                    </a:lnTo>
                    <a:cubicBezTo>
                      <a:pt x="183716" y="4609"/>
                      <a:pt x="182957" y="3850"/>
                      <a:pt x="182957" y="2711"/>
                    </a:cubicBezTo>
                    <a:cubicBezTo>
                      <a:pt x="182957" y="1571"/>
                      <a:pt x="183716" y="812"/>
                      <a:pt x="184856" y="812"/>
                    </a:cubicBezTo>
                    <a:lnTo>
                      <a:pt x="196631" y="812"/>
                    </a:lnTo>
                    <a:cubicBezTo>
                      <a:pt x="197770" y="812"/>
                      <a:pt x="198530" y="1571"/>
                      <a:pt x="198530" y="2711"/>
                    </a:cubicBezTo>
                    <a:cubicBezTo>
                      <a:pt x="198530" y="3850"/>
                      <a:pt x="197770" y="4609"/>
                      <a:pt x="196631" y="4609"/>
                    </a:cubicBezTo>
                    <a:lnTo>
                      <a:pt x="196631" y="4609"/>
                    </a:lnTo>
                    <a:close/>
                    <a:moveTo>
                      <a:pt x="173461" y="4609"/>
                    </a:moveTo>
                    <a:lnTo>
                      <a:pt x="161686" y="4609"/>
                    </a:lnTo>
                    <a:cubicBezTo>
                      <a:pt x="160546" y="4609"/>
                      <a:pt x="159786" y="3850"/>
                      <a:pt x="159786" y="2711"/>
                    </a:cubicBezTo>
                    <a:cubicBezTo>
                      <a:pt x="159786" y="1571"/>
                      <a:pt x="160546" y="812"/>
                      <a:pt x="161686" y="812"/>
                    </a:cubicBezTo>
                    <a:lnTo>
                      <a:pt x="173461" y="812"/>
                    </a:lnTo>
                    <a:cubicBezTo>
                      <a:pt x="174600" y="812"/>
                      <a:pt x="175360" y="1571"/>
                      <a:pt x="175360" y="2711"/>
                    </a:cubicBezTo>
                    <a:cubicBezTo>
                      <a:pt x="175360" y="3850"/>
                      <a:pt x="174600" y="4609"/>
                      <a:pt x="173461" y="4609"/>
                    </a:cubicBezTo>
                    <a:lnTo>
                      <a:pt x="173461" y="4609"/>
                    </a:lnTo>
                    <a:close/>
                    <a:moveTo>
                      <a:pt x="150291" y="4609"/>
                    </a:moveTo>
                    <a:lnTo>
                      <a:pt x="138516" y="4609"/>
                    </a:lnTo>
                    <a:cubicBezTo>
                      <a:pt x="137376" y="4609"/>
                      <a:pt x="136616" y="3850"/>
                      <a:pt x="136616" y="2711"/>
                    </a:cubicBezTo>
                    <a:cubicBezTo>
                      <a:pt x="136616" y="1571"/>
                      <a:pt x="137376" y="812"/>
                      <a:pt x="138516" y="812"/>
                    </a:cubicBezTo>
                    <a:lnTo>
                      <a:pt x="150291" y="812"/>
                    </a:lnTo>
                    <a:cubicBezTo>
                      <a:pt x="151430" y="812"/>
                      <a:pt x="152190" y="1571"/>
                      <a:pt x="152190" y="2711"/>
                    </a:cubicBezTo>
                    <a:cubicBezTo>
                      <a:pt x="152190" y="3850"/>
                      <a:pt x="151430" y="4609"/>
                      <a:pt x="150291" y="4609"/>
                    </a:cubicBezTo>
                    <a:lnTo>
                      <a:pt x="150291" y="4609"/>
                    </a:lnTo>
                    <a:close/>
                    <a:moveTo>
                      <a:pt x="127121" y="4609"/>
                    </a:moveTo>
                    <a:lnTo>
                      <a:pt x="115346" y="4609"/>
                    </a:lnTo>
                    <a:cubicBezTo>
                      <a:pt x="114206" y="4609"/>
                      <a:pt x="113446" y="3850"/>
                      <a:pt x="113446" y="2711"/>
                    </a:cubicBezTo>
                    <a:cubicBezTo>
                      <a:pt x="113446" y="1571"/>
                      <a:pt x="114206" y="812"/>
                      <a:pt x="115346" y="812"/>
                    </a:cubicBezTo>
                    <a:lnTo>
                      <a:pt x="127121" y="812"/>
                    </a:lnTo>
                    <a:cubicBezTo>
                      <a:pt x="128260" y="812"/>
                      <a:pt x="129020" y="1571"/>
                      <a:pt x="129020" y="2711"/>
                    </a:cubicBezTo>
                    <a:cubicBezTo>
                      <a:pt x="129020" y="3850"/>
                      <a:pt x="127880" y="4609"/>
                      <a:pt x="127121" y="4609"/>
                    </a:cubicBezTo>
                    <a:lnTo>
                      <a:pt x="127121" y="4609"/>
                    </a:lnTo>
                    <a:close/>
                    <a:moveTo>
                      <a:pt x="103951" y="4609"/>
                    </a:moveTo>
                    <a:lnTo>
                      <a:pt x="92175" y="4609"/>
                    </a:lnTo>
                    <a:cubicBezTo>
                      <a:pt x="91036" y="4609"/>
                      <a:pt x="90276" y="3850"/>
                      <a:pt x="90276" y="2711"/>
                    </a:cubicBezTo>
                    <a:cubicBezTo>
                      <a:pt x="90276" y="1571"/>
                      <a:pt x="91036" y="812"/>
                      <a:pt x="92175" y="812"/>
                    </a:cubicBezTo>
                    <a:lnTo>
                      <a:pt x="103951" y="812"/>
                    </a:lnTo>
                    <a:cubicBezTo>
                      <a:pt x="105090" y="812"/>
                      <a:pt x="105850" y="1571"/>
                      <a:pt x="105850" y="2711"/>
                    </a:cubicBezTo>
                    <a:cubicBezTo>
                      <a:pt x="105850" y="3850"/>
                      <a:pt x="104710" y="4609"/>
                      <a:pt x="103951" y="4609"/>
                    </a:cubicBezTo>
                    <a:lnTo>
                      <a:pt x="103951" y="4609"/>
                    </a:lnTo>
                    <a:close/>
                    <a:moveTo>
                      <a:pt x="80400" y="4609"/>
                    </a:moveTo>
                    <a:lnTo>
                      <a:pt x="68625" y="4609"/>
                    </a:lnTo>
                    <a:cubicBezTo>
                      <a:pt x="67486" y="4609"/>
                      <a:pt x="66726" y="3850"/>
                      <a:pt x="66726" y="2711"/>
                    </a:cubicBezTo>
                    <a:cubicBezTo>
                      <a:pt x="66726" y="1571"/>
                      <a:pt x="67486" y="812"/>
                      <a:pt x="68625" y="812"/>
                    </a:cubicBezTo>
                    <a:lnTo>
                      <a:pt x="80400" y="812"/>
                    </a:lnTo>
                    <a:cubicBezTo>
                      <a:pt x="81540" y="812"/>
                      <a:pt x="82299" y="1571"/>
                      <a:pt x="82299" y="2711"/>
                    </a:cubicBezTo>
                    <a:cubicBezTo>
                      <a:pt x="82299" y="3850"/>
                      <a:pt x="81540" y="4609"/>
                      <a:pt x="80400" y="4609"/>
                    </a:cubicBezTo>
                    <a:lnTo>
                      <a:pt x="80400" y="4609"/>
                    </a:lnTo>
                    <a:close/>
                    <a:moveTo>
                      <a:pt x="57230" y="4609"/>
                    </a:moveTo>
                    <a:lnTo>
                      <a:pt x="45455" y="4609"/>
                    </a:lnTo>
                    <a:cubicBezTo>
                      <a:pt x="44316" y="4609"/>
                      <a:pt x="43556" y="3850"/>
                      <a:pt x="43556" y="2711"/>
                    </a:cubicBezTo>
                    <a:cubicBezTo>
                      <a:pt x="43556" y="1571"/>
                      <a:pt x="44316" y="812"/>
                      <a:pt x="45455" y="812"/>
                    </a:cubicBezTo>
                    <a:lnTo>
                      <a:pt x="57230" y="812"/>
                    </a:lnTo>
                    <a:cubicBezTo>
                      <a:pt x="58370" y="812"/>
                      <a:pt x="59129" y="1571"/>
                      <a:pt x="59129" y="2711"/>
                    </a:cubicBezTo>
                    <a:cubicBezTo>
                      <a:pt x="59129" y="3850"/>
                      <a:pt x="58370" y="4609"/>
                      <a:pt x="57230" y="4609"/>
                    </a:cubicBezTo>
                    <a:lnTo>
                      <a:pt x="57230" y="4609"/>
                    </a:lnTo>
                    <a:close/>
                    <a:moveTo>
                      <a:pt x="34060" y="4609"/>
                    </a:moveTo>
                    <a:lnTo>
                      <a:pt x="22285" y="4609"/>
                    </a:lnTo>
                    <a:cubicBezTo>
                      <a:pt x="21146" y="4609"/>
                      <a:pt x="20386" y="3850"/>
                      <a:pt x="20386" y="2711"/>
                    </a:cubicBezTo>
                    <a:cubicBezTo>
                      <a:pt x="20386" y="1571"/>
                      <a:pt x="21146" y="812"/>
                      <a:pt x="22285" y="812"/>
                    </a:cubicBezTo>
                    <a:lnTo>
                      <a:pt x="34060" y="812"/>
                    </a:lnTo>
                    <a:cubicBezTo>
                      <a:pt x="35200" y="812"/>
                      <a:pt x="35959" y="1571"/>
                      <a:pt x="35959" y="2711"/>
                    </a:cubicBezTo>
                    <a:cubicBezTo>
                      <a:pt x="35959" y="3850"/>
                      <a:pt x="35200" y="4609"/>
                      <a:pt x="34060" y="4609"/>
                    </a:cubicBezTo>
                    <a:lnTo>
                      <a:pt x="34060" y="4609"/>
                    </a:lnTo>
                    <a:close/>
                    <a:moveTo>
                      <a:pt x="306784" y="10304"/>
                    </a:moveTo>
                    <a:cubicBezTo>
                      <a:pt x="305644" y="10304"/>
                      <a:pt x="304884" y="9545"/>
                      <a:pt x="304884" y="8406"/>
                    </a:cubicBezTo>
                    <a:lnTo>
                      <a:pt x="304884" y="4609"/>
                    </a:lnTo>
                    <a:lnTo>
                      <a:pt x="301086" y="4609"/>
                    </a:lnTo>
                    <a:cubicBezTo>
                      <a:pt x="299947" y="4609"/>
                      <a:pt x="299187" y="3850"/>
                      <a:pt x="299187" y="2711"/>
                    </a:cubicBezTo>
                    <a:cubicBezTo>
                      <a:pt x="299187" y="1571"/>
                      <a:pt x="299947" y="812"/>
                      <a:pt x="301086" y="812"/>
                    </a:cubicBezTo>
                    <a:lnTo>
                      <a:pt x="306784" y="812"/>
                    </a:lnTo>
                    <a:cubicBezTo>
                      <a:pt x="307923" y="812"/>
                      <a:pt x="308683" y="1571"/>
                      <a:pt x="308683" y="2711"/>
                    </a:cubicBezTo>
                    <a:lnTo>
                      <a:pt x="308683" y="8406"/>
                    </a:lnTo>
                    <a:cubicBezTo>
                      <a:pt x="308683" y="9545"/>
                      <a:pt x="307923" y="10304"/>
                      <a:pt x="306784" y="10304"/>
                    </a:cubicBezTo>
                    <a:close/>
                    <a:moveTo>
                      <a:pt x="306784" y="260518"/>
                    </a:moveTo>
                    <a:cubicBezTo>
                      <a:pt x="305644" y="260518"/>
                      <a:pt x="304884" y="259758"/>
                      <a:pt x="304884" y="258619"/>
                    </a:cubicBezTo>
                    <a:lnTo>
                      <a:pt x="304884" y="247229"/>
                    </a:lnTo>
                    <a:cubicBezTo>
                      <a:pt x="304884" y="246090"/>
                      <a:pt x="305644" y="245330"/>
                      <a:pt x="306784" y="245330"/>
                    </a:cubicBezTo>
                    <a:cubicBezTo>
                      <a:pt x="307923" y="245330"/>
                      <a:pt x="308683" y="246090"/>
                      <a:pt x="308683" y="247229"/>
                    </a:cubicBezTo>
                    <a:lnTo>
                      <a:pt x="308683" y="258619"/>
                    </a:lnTo>
                    <a:cubicBezTo>
                      <a:pt x="308683" y="259379"/>
                      <a:pt x="307923" y="260518"/>
                      <a:pt x="306784" y="260518"/>
                    </a:cubicBezTo>
                    <a:close/>
                    <a:moveTo>
                      <a:pt x="306784" y="237737"/>
                    </a:moveTo>
                    <a:cubicBezTo>
                      <a:pt x="305644" y="237737"/>
                      <a:pt x="304884" y="236977"/>
                      <a:pt x="304884" y="235838"/>
                    </a:cubicBezTo>
                    <a:lnTo>
                      <a:pt x="304884" y="224447"/>
                    </a:lnTo>
                    <a:cubicBezTo>
                      <a:pt x="304884" y="223308"/>
                      <a:pt x="305644" y="222549"/>
                      <a:pt x="306784" y="222549"/>
                    </a:cubicBezTo>
                    <a:cubicBezTo>
                      <a:pt x="307923" y="222549"/>
                      <a:pt x="308683" y="223308"/>
                      <a:pt x="308683" y="224447"/>
                    </a:cubicBezTo>
                    <a:lnTo>
                      <a:pt x="308683" y="235838"/>
                    </a:lnTo>
                    <a:cubicBezTo>
                      <a:pt x="308683" y="236597"/>
                      <a:pt x="307923" y="237737"/>
                      <a:pt x="306784" y="237737"/>
                    </a:cubicBezTo>
                    <a:close/>
                    <a:moveTo>
                      <a:pt x="306784" y="214955"/>
                    </a:moveTo>
                    <a:cubicBezTo>
                      <a:pt x="305644" y="214955"/>
                      <a:pt x="304884" y="214196"/>
                      <a:pt x="304884" y="213057"/>
                    </a:cubicBezTo>
                    <a:lnTo>
                      <a:pt x="304884" y="201666"/>
                    </a:lnTo>
                    <a:cubicBezTo>
                      <a:pt x="304884" y="200527"/>
                      <a:pt x="305644" y="199768"/>
                      <a:pt x="306784" y="199768"/>
                    </a:cubicBezTo>
                    <a:cubicBezTo>
                      <a:pt x="307923" y="199768"/>
                      <a:pt x="308683" y="200527"/>
                      <a:pt x="308683" y="201666"/>
                    </a:cubicBezTo>
                    <a:lnTo>
                      <a:pt x="308683" y="213057"/>
                    </a:lnTo>
                    <a:cubicBezTo>
                      <a:pt x="308683" y="214196"/>
                      <a:pt x="307923" y="214955"/>
                      <a:pt x="306784" y="214955"/>
                    </a:cubicBezTo>
                    <a:close/>
                    <a:moveTo>
                      <a:pt x="306784" y="192174"/>
                    </a:moveTo>
                    <a:cubicBezTo>
                      <a:pt x="305644" y="192174"/>
                      <a:pt x="304884" y="191415"/>
                      <a:pt x="304884" y="190276"/>
                    </a:cubicBezTo>
                    <a:lnTo>
                      <a:pt x="304884" y="178885"/>
                    </a:lnTo>
                    <a:cubicBezTo>
                      <a:pt x="304884" y="177746"/>
                      <a:pt x="305644" y="176987"/>
                      <a:pt x="306784" y="176987"/>
                    </a:cubicBezTo>
                    <a:cubicBezTo>
                      <a:pt x="307923" y="176987"/>
                      <a:pt x="308683" y="177746"/>
                      <a:pt x="308683" y="178885"/>
                    </a:cubicBezTo>
                    <a:lnTo>
                      <a:pt x="308683" y="190276"/>
                    </a:lnTo>
                    <a:cubicBezTo>
                      <a:pt x="308683" y="191415"/>
                      <a:pt x="307923" y="192174"/>
                      <a:pt x="306784" y="192174"/>
                    </a:cubicBezTo>
                    <a:close/>
                    <a:moveTo>
                      <a:pt x="306784" y="169393"/>
                    </a:moveTo>
                    <a:cubicBezTo>
                      <a:pt x="305644" y="169393"/>
                      <a:pt x="304884" y="168634"/>
                      <a:pt x="304884" y="167495"/>
                    </a:cubicBezTo>
                    <a:lnTo>
                      <a:pt x="304884" y="156104"/>
                    </a:lnTo>
                    <a:cubicBezTo>
                      <a:pt x="304884" y="154965"/>
                      <a:pt x="305644" y="154205"/>
                      <a:pt x="306784" y="154205"/>
                    </a:cubicBezTo>
                    <a:cubicBezTo>
                      <a:pt x="307923" y="154205"/>
                      <a:pt x="308683" y="154965"/>
                      <a:pt x="308683" y="156104"/>
                    </a:cubicBezTo>
                    <a:lnTo>
                      <a:pt x="308683" y="167495"/>
                    </a:lnTo>
                    <a:cubicBezTo>
                      <a:pt x="308683" y="168634"/>
                      <a:pt x="307923" y="169393"/>
                      <a:pt x="306784" y="169393"/>
                    </a:cubicBezTo>
                    <a:close/>
                    <a:moveTo>
                      <a:pt x="306784" y="146612"/>
                    </a:moveTo>
                    <a:cubicBezTo>
                      <a:pt x="305644" y="146612"/>
                      <a:pt x="304884" y="145852"/>
                      <a:pt x="304884" y="144713"/>
                    </a:cubicBezTo>
                    <a:lnTo>
                      <a:pt x="304884" y="133323"/>
                    </a:lnTo>
                    <a:cubicBezTo>
                      <a:pt x="304884" y="132184"/>
                      <a:pt x="305644" y="131424"/>
                      <a:pt x="306784" y="131424"/>
                    </a:cubicBezTo>
                    <a:cubicBezTo>
                      <a:pt x="307923" y="131424"/>
                      <a:pt x="308683" y="132184"/>
                      <a:pt x="308683" y="133323"/>
                    </a:cubicBezTo>
                    <a:lnTo>
                      <a:pt x="308683" y="144713"/>
                    </a:lnTo>
                    <a:cubicBezTo>
                      <a:pt x="308683" y="145852"/>
                      <a:pt x="307923" y="146612"/>
                      <a:pt x="306784" y="146612"/>
                    </a:cubicBezTo>
                    <a:close/>
                    <a:moveTo>
                      <a:pt x="306784" y="123831"/>
                    </a:moveTo>
                    <a:cubicBezTo>
                      <a:pt x="305644" y="123831"/>
                      <a:pt x="304884" y="123071"/>
                      <a:pt x="304884" y="121932"/>
                    </a:cubicBezTo>
                    <a:lnTo>
                      <a:pt x="304884" y="110542"/>
                    </a:lnTo>
                    <a:cubicBezTo>
                      <a:pt x="304884" y="109402"/>
                      <a:pt x="305644" y="108643"/>
                      <a:pt x="306784" y="108643"/>
                    </a:cubicBezTo>
                    <a:cubicBezTo>
                      <a:pt x="307923" y="108643"/>
                      <a:pt x="308683" y="109402"/>
                      <a:pt x="308683" y="110542"/>
                    </a:cubicBezTo>
                    <a:lnTo>
                      <a:pt x="308683" y="121932"/>
                    </a:lnTo>
                    <a:cubicBezTo>
                      <a:pt x="308683" y="123071"/>
                      <a:pt x="307923" y="123831"/>
                      <a:pt x="306784" y="123831"/>
                    </a:cubicBezTo>
                    <a:close/>
                    <a:moveTo>
                      <a:pt x="306784" y="101049"/>
                    </a:moveTo>
                    <a:cubicBezTo>
                      <a:pt x="305644" y="101049"/>
                      <a:pt x="304884" y="100290"/>
                      <a:pt x="304884" y="99151"/>
                    </a:cubicBezTo>
                    <a:lnTo>
                      <a:pt x="304884" y="87760"/>
                    </a:lnTo>
                    <a:cubicBezTo>
                      <a:pt x="304884" y="86621"/>
                      <a:pt x="305644" y="85862"/>
                      <a:pt x="306784" y="85862"/>
                    </a:cubicBezTo>
                    <a:cubicBezTo>
                      <a:pt x="307923" y="85862"/>
                      <a:pt x="308683" y="86621"/>
                      <a:pt x="308683" y="87760"/>
                    </a:cubicBezTo>
                    <a:lnTo>
                      <a:pt x="308683" y="99151"/>
                    </a:lnTo>
                    <a:cubicBezTo>
                      <a:pt x="308683" y="100290"/>
                      <a:pt x="307923" y="101049"/>
                      <a:pt x="306784" y="101049"/>
                    </a:cubicBezTo>
                    <a:lnTo>
                      <a:pt x="306784" y="101049"/>
                    </a:lnTo>
                    <a:close/>
                    <a:moveTo>
                      <a:pt x="306784" y="78648"/>
                    </a:moveTo>
                    <a:cubicBezTo>
                      <a:pt x="305644" y="78648"/>
                      <a:pt x="304884" y="77888"/>
                      <a:pt x="304884" y="76749"/>
                    </a:cubicBezTo>
                    <a:lnTo>
                      <a:pt x="304884" y="65359"/>
                    </a:lnTo>
                    <a:cubicBezTo>
                      <a:pt x="304884" y="64220"/>
                      <a:pt x="305644" y="63460"/>
                      <a:pt x="306784" y="63460"/>
                    </a:cubicBezTo>
                    <a:cubicBezTo>
                      <a:pt x="307923" y="63460"/>
                      <a:pt x="308683" y="64220"/>
                      <a:pt x="308683" y="65359"/>
                    </a:cubicBezTo>
                    <a:lnTo>
                      <a:pt x="308683" y="76749"/>
                    </a:lnTo>
                    <a:cubicBezTo>
                      <a:pt x="308683" y="77509"/>
                      <a:pt x="307923" y="78648"/>
                      <a:pt x="306784" y="78648"/>
                    </a:cubicBezTo>
                    <a:lnTo>
                      <a:pt x="306784" y="78648"/>
                    </a:lnTo>
                    <a:close/>
                    <a:moveTo>
                      <a:pt x="306784" y="55867"/>
                    </a:moveTo>
                    <a:cubicBezTo>
                      <a:pt x="305644" y="55867"/>
                      <a:pt x="304884" y="55107"/>
                      <a:pt x="304884" y="53968"/>
                    </a:cubicBezTo>
                    <a:lnTo>
                      <a:pt x="304884" y="42578"/>
                    </a:lnTo>
                    <a:cubicBezTo>
                      <a:pt x="304884" y="41439"/>
                      <a:pt x="305644" y="40679"/>
                      <a:pt x="306784" y="40679"/>
                    </a:cubicBezTo>
                    <a:cubicBezTo>
                      <a:pt x="307923" y="40679"/>
                      <a:pt x="308683" y="41439"/>
                      <a:pt x="308683" y="42578"/>
                    </a:cubicBezTo>
                    <a:lnTo>
                      <a:pt x="308683" y="53968"/>
                    </a:lnTo>
                    <a:cubicBezTo>
                      <a:pt x="308683" y="54728"/>
                      <a:pt x="307923" y="55867"/>
                      <a:pt x="306784" y="55867"/>
                    </a:cubicBezTo>
                    <a:lnTo>
                      <a:pt x="306784" y="55867"/>
                    </a:lnTo>
                    <a:close/>
                    <a:moveTo>
                      <a:pt x="306784" y="33085"/>
                    </a:moveTo>
                    <a:cubicBezTo>
                      <a:pt x="305644" y="33085"/>
                      <a:pt x="304884" y="32326"/>
                      <a:pt x="304884" y="31187"/>
                    </a:cubicBezTo>
                    <a:lnTo>
                      <a:pt x="304884" y="19796"/>
                    </a:lnTo>
                    <a:cubicBezTo>
                      <a:pt x="304884" y="18657"/>
                      <a:pt x="305644" y="17898"/>
                      <a:pt x="306784" y="17898"/>
                    </a:cubicBezTo>
                    <a:cubicBezTo>
                      <a:pt x="307923" y="17898"/>
                      <a:pt x="308683" y="18657"/>
                      <a:pt x="308683" y="19796"/>
                    </a:cubicBezTo>
                    <a:lnTo>
                      <a:pt x="308683" y="31187"/>
                    </a:lnTo>
                    <a:cubicBezTo>
                      <a:pt x="308683" y="32326"/>
                      <a:pt x="307923" y="33085"/>
                      <a:pt x="306784" y="33085"/>
                    </a:cubicBezTo>
                    <a:lnTo>
                      <a:pt x="306784" y="33085"/>
                    </a:lnTo>
                    <a:close/>
                  </a:path>
                </a:pathLst>
              </a:custGeom>
              <a:solidFill>
                <a:srgbClr val="000000"/>
              </a:solidFill>
              <a:ln w="3796" cap="flat">
                <a:noFill/>
                <a:prstDash val="solid"/>
                <a:miter/>
              </a:ln>
            </p:spPr>
            <p:txBody>
              <a:bodyPr rtlCol="0" anchor="ctr"/>
              <a:lstStyle/>
              <a:p>
                <a:endParaRPr lang="fr-FR"/>
              </a:p>
            </p:txBody>
          </p:sp>
          <p:sp>
            <p:nvSpPr>
              <p:cNvPr id="2046" name="Forme libre 2045">
                <a:extLst>
                  <a:ext uri="{FF2B5EF4-FFF2-40B4-BE49-F238E27FC236}">
                    <a16:creationId xmlns:a16="http://schemas.microsoft.com/office/drawing/2014/main" id="{F05748E8-C97A-2FF1-2CDD-25070A03F92B}"/>
                  </a:ext>
                </a:extLst>
              </p:cNvPr>
              <p:cNvSpPr/>
              <p:nvPr/>
            </p:nvSpPr>
            <p:spPr>
              <a:xfrm>
                <a:off x="8904014" y="2393499"/>
                <a:ext cx="305579" cy="276981"/>
              </a:xfrm>
              <a:custGeom>
                <a:avLst/>
                <a:gdLst>
                  <a:gd name="connsiteX0" fmla="*/ 5193 w 305579"/>
                  <a:gd name="connsiteY0" fmla="*/ 277793 h 276981"/>
                  <a:gd name="connsiteX1" fmla="*/ 3294 w 305579"/>
                  <a:gd name="connsiteY1" fmla="*/ 275895 h 276981"/>
                  <a:gd name="connsiteX2" fmla="*/ 4053 w 305579"/>
                  <a:gd name="connsiteY2" fmla="*/ 274376 h 276981"/>
                  <a:gd name="connsiteX3" fmla="*/ 8231 w 305579"/>
                  <a:gd name="connsiteY3" fmla="*/ 270579 h 276981"/>
                  <a:gd name="connsiteX4" fmla="*/ 10890 w 305579"/>
                  <a:gd name="connsiteY4" fmla="*/ 270959 h 276981"/>
                  <a:gd name="connsiteX5" fmla="*/ 10890 w 305579"/>
                  <a:gd name="connsiteY5" fmla="*/ 273617 h 276981"/>
                  <a:gd name="connsiteX6" fmla="*/ 6712 w 305579"/>
                  <a:gd name="connsiteY6" fmla="*/ 277414 h 276981"/>
                  <a:gd name="connsiteX7" fmla="*/ 5193 w 305579"/>
                  <a:gd name="connsiteY7" fmla="*/ 277793 h 276981"/>
                  <a:gd name="connsiteX8" fmla="*/ 5193 w 305579"/>
                  <a:gd name="connsiteY8" fmla="*/ 277793 h 276981"/>
                  <a:gd name="connsiteX9" fmla="*/ 17727 w 305579"/>
                  <a:gd name="connsiteY9" fmla="*/ 266023 h 276981"/>
                  <a:gd name="connsiteX10" fmla="*/ 15828 w 305579"/>
                  <a:gd name="connsiteY10" fmla="*/ 264125 h 276981"/>
                  <a:gd name="connsiteX11" fmla="*/ 16588 w 305579"/>
                  <a:gd name="connsiteY11" fmla="*/ 262606 h 276981"/>
                  <a:gd name="connsiteX12" fmla="*/ 24944 w 305579"/>
                  <a:gd name="connsiteY12" fmla="*/ 255012 h 276981"/>
                  <a:gd name="connsiteX13" fmla="*/ 27603 w 305579"/>
                  <a:gd name="connsiteY13" fmla="*/ 255012 h 276981"/>
                  <a:gd name="connsiteX14" fmla="*/ 27603 w 305579"/>
                  <a:gd name="connsiteY14" fmla="*/ 257670 h 276981"/>
                  <a:gd name="connsiteX15" fmla="*/ 27603 w 305579"/>
                  <a:gd name="connsiteY15" fmla="*/ 257670 h 276981"/>
                  <a:gd name="connsiteX16" fmla="*/ 19247 w 305579"/>
                  <a:gd name="connsiteY16" fmla="*/ 265264 h 276981"/>
                  <a:gd name="connsiteX17" fmla="*/ 17727 w 305579"/>
                  <a:gd name="connsiteY17" fmla="*/ 266023 h 276981"/>
                  <a:gd name="connsiteX18" fmla="*/ 17727 w 305579"/>
                  <a:gd name="connsiteY18" fmla="*/ 266023 h 276981"/>
                  <a:gd name="connsiteX19" fmla="*/ 34440 w 305579"/>
                  <a:gd name="connsiteY19" fmla="*/ 251215 h 276981"/>
                  <a:gd name="connsiteX20" fmla="*/ 32541 w 305579"/>
                  <a:gd name="connsiteY20" fmla="*/ 249317 h 276981"/>
                  <a:gd name="connsiteX21" fmla="*/ 33300 w 305579"/>
                  <a:gd name="connsiteY21" fmla="*/ 247798 h 276981"/>
                  <a:gd name="connsiteX22" fmla="*/ 41657 w 305579"/>
                  <a:gd name="connsiteY22" fmla="*/ 240205 h 276981"/>
                  <a:gd name="connsiteX23" fmla="*/ 44316 w 305579"/>
                  <a:gd name="connsiteY23" fmla="*/ 240205 h 276981"/>
                  <a:gd name="connsiteX24" fmla="*/ 44316 w 305579"/>
                  <a:gd name="connsiteY24" fmla="*/ 242862 h 276981"/>
                  <a:gd name="connsiteX25" fmla="*/ 35959 w 305579"/>
                  <a:gd name="connsiteY25" fmla="*/ 250456 h 276981"/>
                  <a:gd name="connsiteX26" fmla="*/ 34440 w 305579"/>
                  <a:gd name="connsiteY26" fmla="*/ 251215 h 276981"/>
                  <a:gd name="connsiteX27" fmla="*/ 34440 w 305579"/>
                  <a:gd name="connsiteY27" fmla="*/ 251215 h 276981"/>
                  <a:gd name="connsiteX28" fmla="*/ 51153 w 305579"/>
                  <a:gd name="connsiteY28" fmla="*/ 236028 h 276981"/>
                  <a:gd name="connsiteX29" fmla="*/ 49254 w 305579"/>
                  <a:gd name="connsiteY29" fmla="*/ 234130 h 276981"/>
                  <a:gd name="connsiteX30" fmla="*/ 50013 w 305579"/>
                  <a:gd name="connsiteY30" fmla="*/ 232611 h 276981"/>
                  <a:gd name="connsiteX31" fmla="*/ 58370 w 305579"/>
                  <a:gd name="connsiteY31" fmla="*/ 225017 h 276981"/>
                  <a:gd name="connsiteX32" fmla="*/ 61029 w 305579"/>
                  <a:gd name="connsiteY32" fmla="*/ 225017 h 276981"/>
                  <a:gd name="connsiteX33" fmla="*/ 61029 w 305579"/>
                  <a:gd name="connsiteY33" fmla="*/ 227675 h 276981"/>
                  <a:gd name="connsiteX34" fmla="*/ 61029 w 305579"/>
                  <a:gd name="connsiteY34" fmla="*/ 227675 h 276981"/>
                  <a:gd name="connsiteX35" fmla="*/ 52672 w 305579"/>
                  <a:gd name="connsiteY35" fmla="*/ 235269 h 276981"/>
                  <a:gd name="connsiteX36" fmla="*/ 51153 w 305579"/>
                  <a:gd name="connsiteY36" fmla="*/ 236028 h 276981"/>
                  <a:gd name="connsiteX37" fmla="*/ 51153 w 305579"/>
                  <a:gd name="connsiteY37" fmla="*/ 236028 h 276981"/>
                  <a:gd name="connsiteX38" fmla="*/ 68246 w 305579"/>
                  <a:gd name="connsiteY38" fmla="*/ 220840 h 276981"/>
                  <a:gd name="connsiteX39" fmla="*/ 66347 w 305579"/>
                  <a:gd name="connsiteY39" fmla="*/ 218942 h 276981"/>
                  <a:gd name="connsiteX40" fmla="*/ 67106 w 305579"/>
                  <a:gd name="connsiteY40" fmla="*/ 217423 h 276981"/>
                  <a:gd name="connsiteX41" fmla="*/ 75463 w 305579"/>
                  <a:gd name="connsiteY41" fmla="*/ 209830 h 276981"/>
                  <a:gd name="connsiteX42" fmla="*/ 78121 w 305579"/>
                  <a:gd name="connsiteY42" fmla="*/ 209830 h 276981"/>
                  <a:gd name="connsiteX43" fmla="*/ 78121 w 305579"/>
                  <a:gd name="connsiteY43" fmla="*/ 212487 h 276981"/>
                  <a:gd name="connsiteX44" fmla="*/ 78121 w 305579"/>
                  <a:gd name="connsiteY44" fmla="*/ 212487 h 276981"/>
                  <a:gd name="connsiteX45" fmla="*/ 69765 w 305579"/>
                  <a:gd name="connsiteY45" fmla="*/ 220081 h 276981"/>
                  <a:gd name="connsiteX46" fmla="*/ 68246 w 305579"/>
                  <a:gd name="connsiteY46" fmla="*/ 220840 h 276981"/>
                  <a:gd name="connsiteX47" fmla="*/ 68246 w 305579"/>
                  <a:gd name="connsiteY47" fmla="*/ 220840 h 276981"/>
                  <a:gd name="connsiteX48" fmla="*/ 84959 w 305579"/>
                  <a:gd name="connsiteY48" fmla="*/ 205653 h 276981"/>
                  <a:gd name="connsiteX49" fmla="*/ 83059 w 305579"/>
                  <a:gd name="connsiteY49" fmla="*/ 203755 h 276981"/>
                  <a:gd name="connsiteX50" fmla="*/ 83819 w 305579"/>
                  <a:gd name="connsiteY50" fmla="*/ 202236 h 276981"/>
                  <a:gd name="connsiteX51" fmla="*/ 92175 w 305579"/>
                  <a:gd name="connsiteY51" fmla="*/ 194642 h 276981"/>
                  <a:gd name="connsiteX52" fmla="*/ 94834 w 305579"/>
                  <a:gd name="connsiteY52" fmla="*/ 194642 h 276981"/>
                  <a:gd name="connsiteX53" fmla="*/ 94834 w 305579"/>
                  <a:gd name="connsiteY53" fmla="*/ 197300 h 276981"/>
                  <a:gd name="connsiteX54" fmla="*/ 86478 w 305579"/>
                  <a:gd name="connsiteY54" fmla="*/ 204894 h 276981"/>
                  <a:gd name="connsiteX55" fmla="*/ 84959 w 305579"/>
                  <a:gd name="connsiteY55" fmla="*/ 205653 h 276981"/>
                  <a:gd name="connsiteX56" fmla="*/ 84959 w 305579"/>
                  <a:gd name="connsiteY56" fmla="*/ 205653 h 276981"/>
                  <a:gd name="connsiteX57" fmla="*/ 101671 w 305579"/>
                  <a:gd name="connsiteY57" fmla="*/ 190466 h 276981"/>
                  <a:gd name="connsiteX58" fmla="*/ 99772 w 305579"/>
                  <a:gd name="connsiteY58" fmla="*/ 188567 h 276981"/>
                  <a:gd name="connsiteX59" fmla="*/ 100532 w 305579"/>
                  <a:gd name="connsiteY59" fmla="*/ 187048 h 276981"/>
                  <a:gd name="connsiteX60" fmla="*/ 108888 w 305579"/>
                  <a:gd name="connsiteY60" fmla="*/ 179455 h 276981"/>
                  <a:gd name="connsiteX61" fmla="*/ 111547 w 305579"/>
                  <a:gd name="connsiteY61" fmla="*/ 179455 h 276981"/>
                  <a:gd name="connsiteX62" fmla="*/ 111547 w 305579"/>
                  <a:gd name="connsiteY62" fmla="*/ 182112 h 276981"/>
                  <a:gd name="connsiteX63" fmla="*/ 111547 w 305579"/>
                  <a:gd name="connsiteY63" fmla="*/ 182112 h 276981"/>
                  <a:gd name="connsiteX64" fmla="*/ 103191 w 305579"/>
                  <a:gd name="connsiteY64" fmla="*/ 189706 h 276981"/>
                  <a:gd name="connsiteX65" fmla="*/ 101671 w 305579"/>
                  <a:gd name="connsiteY65" fmla="*/ 190466 h 276981"/>
                  <a:gd name="connsiteX66" fmla="*/ 101671 w 305579"/>
                  <a:gd name="connsiteY66" fmla="*/ 190466 h 276981"/>
                  <a:gd name="connsiteX67" fmla="*/ 118384 w 305579"/>
                  <a:gd name="connsiteY67" fmla="*/ 175278 h 276981"/>
                  <a:gd name="connsiteX68" fmla="*/ 116485 w 305579"/>
                  <a:gd name="connsiteY68" fmla="*/ 173380 h 276981"/>
                  <a:gd name="connsiteX69" fmla="*/ 117245 w 305579"/>
                  <a:gd name="connsiteY69" fmla="*/ 171861 h 276981"/>
                  <a:gd name="connsiteX70" fmla="*/ 125601 w 305579"/>
                  <a:gd name="connsiteY70" fmla="*/ 164267 h 276981"/>
                  <a:gd name="connsiteX71" fmla="*/ 128260 w 305579"/>
                  <a:gd name="connsiteY71" fmla="*/ 164267 h 276981"/>
                  <a:gd name="connsiteX72" fmla="*/ 128260 w 305579"/>
                  <a:gd name="connsiteY72" fmla="*/ 166925 h 276981"/>
                  <a:gd name="connsiteX73" fmla="*/ 128260 w 305579"/>
                  <a:gd name="connsiteY73" fmla="*/ 166925 h 276981"/>
                  <a:gd name="connsiteX74" fmla="*/ 119904 w 305579"/>
                  <a:gd name="connsiteY74" fmla="*/ 174519 h 276981"/>
                  <a:gd name="connsiteX75" fmla="*/ 118384 w 305579"/>
                  <a:gd name="connsiteY75" fmla="*/ 175278 h 276981"/>
                  <a:gd name="connsiteX76" fmla="*/ 118384 w 305579"/>
                  <a:gd name="connsiteY76" fmla="*/ 175278 h 276981"/>
                  <a:gd name="connsiteX77" fmla="*/ 135097 w 305579"/>
                  <a:gd name="connsiteY77" fmla="*/ 160091 h 276981"/>
                  <a:gd name="connsiteX78" fmla="*/ 133198 w 305579"/>
                  <a:gd name="connsiteY78" fmla="*/ 158192 h 276981"/>
                  <a:gd name="connsiteX79" fmla="*/ 133957 w 305579"/>
                  <a:gd name="connsiteY79" fmla="*/ 156673 h 276981"/>
                  <a:gd name="connsiteX80" fmla="*/ 142314 w 305579"/>
                  <a:gd name="connsiteY80" fmla="*/ 149080 h 276981"/>
                  <a:gd name="connsiteX81" fmla="*/ 144973 w 305579"/>
                  <a:gd name="connsiteY81" fmla="*/ 149080 h 276981"/>
                  <a:gd name="connsiteX82" fmla="*/ 144973 w 305579"/>
                  <a:gd name="connsiteY82" fmla="*/ 151738 h 276981"/>
                  <a:gd name="connsiteX83" fmla="*/ 136617 w 305579"/>
                  <a:gd name="connsiteY83" fmla="*/ 159331 h 276981"/>
                  <a:gd name="connsiteX84" fmla="*/ 135097 w 305579"/>
                  <a:gd name="connsiteY84" fmla="*/ 160091 h 276981"/>
                  <a:gd name="connsiteX85" fmla="*/ 135097 w 305579"/>
                  <a:gd name="connsiteY85" fmla="*/ 160091 h 276981"/>
                  <a:gd name="connsiteX86" fmla="*/ 151810 w 305579"/>
                  <a:gd name="connsiteY86" fmla="*/ 144903 h 276981"/>
                  <a:gd name="connsiteX87" fmla="*/ 149911 w 305579"/>
                  <a:gd name="connsiteY87" fmla="*/ 143005 h 276981"/>
                  <a:gd name="connsiteX88" fmla="*/ 150670 w 305579"/>
                  <a:gd name="connsiteY88" fmla="*/ 141486 h 276981"/>
                  <a:gd name="connsiteX89" fmla="*/ 159027 w 305579"/>
                  <a:gd name="connsiteY89" fmla="*/ 133892 h 276981"/>
                  <a:gd name="connsiteX90" fmla="*/ 161686 w 305579"/>
                  <a:gd name="connsiteY90" fmla="*/ 133892 h 276981"/>
                  <a:gd name="connsiteX91" fmla="*/ 161686 w 305579"/>
                  <a:gd name="connsiteY91" fmla="*/ 136550 h 276981"/>
                  <a:gd name="connsiteX92" fmla="*/ 161686 w 305579"/>
                  <a:gd name="connsiteY92" fmla="*/ 136550 h 276981"/>
                  <a:gd name="connsiteX93" fmla="*/ 153329 w 305579"/>
                  <a:gd name="connsiteY93" fmla="*/ 144144 h 276981"/>
                  <a:gd name="connsiteX94" fmla="*/ 151810 w 305579"/>
                  <a:gd name="connsiteY94" fmla="*/ 144903 h 276981"/>
                  <a:gd name="connsiteX95" fmla="*/ 151810 w 305579"/>
                  <a:gd name="connsiteY95" fmla="*/ 144903 h 276981"/>
                  <a:gd name="connsiteX96" fmla="*/ 168523 w 305579"/>
                  <a:gd name="connsiteY96" fmla="*/ 129716 h 276981"/>
                  <a:gd name="connsiteX97" fmla="*/ 166624 w 305579"/>
                  <a:gd name="connsiteY97" fmla="*/ 127817 h 276981"/>
                  <a:gd name="connsiteX98" fmla="*/ 167383 w 305579"/>
                  <a:gd name="connsiteY98" fmla="*/ 126299 h 276981"/>
                  <a:gd name="connsiteX99" fmla="*/ 175740 w 305579"/>
                  <a:gd name="connsiteY99" fmla="*/ 118705 h 276981"/>
                  <a:gd name="connsiteX100" fmla="*/ 178399 w 305579"/>
                  <a:gd name="connsiteY100" fmla="*/ 118705 h 276981"/>
                  <a:gd name="connsiteX101" fmla="*/ 178399 w 305579"/>
                  <a:gd name="connsiteY101" fmla="*/ 121363 h 276981"/>
                  <a:gd name="connsiteX102" fmla="*/ 178399 w 305579"/>
                  <a:gd name="connsiteY102" fmla="*/ 121363 h 276981"/>
                  <a:gd name="connsiteX103" fmla="*/ 170042 w 305579"/>
                  <a:gd name="connsiteY103" fmla="*/ 128956 h 276981"/>
                  <a:gd name="connsiteX104" fmla="*/ 168523 w 305579"/>
                  <a:gd name="connsiteY104" fmla="*/ 129716 h 276981"/>
                  <a:gd name="connsiteX105" fmla="*/ 168523 w 305579"/>
                  <a:gd name="connsiteY105" fmla="*/ 129716 h 276981"/>
                  <a:gd name="connsiteX106" fmla="*/ 185235 w 305579"/>
                  <a:gd name="connsiteY106" fmla="*/ 114528 h 276981"/>
                  <a:gd name="connsiteX107" fmla="*/ 183336 w 305579"/>
                  <a:gd name="connsiteY107" fmla="*/ 112630 h 276981"/>
                  <a:gd name="connsiteX108" fmla="*/ 184096 w 305579"/>
                  <a:gd name="connsiteY108" fmla="*/ 111111 h 276981"/>
                  <a:gd name="connsiteX109" fmla="*/ 192452 w 305579"/>
                  <a:gd name="connsiteY109" fmla="*/ 103517 h 276981"/>
                  <a:gd name="connsiteX110" fmla="*/ 195112 w 305579"/>
                  <a:gd name="connsiteY110" fmla="*/ 103517 h 276981"/>
                  <a:gd name="connsiteX111" fmla="*/ 195112 w 305579"/>
                  <a:gd name="connsiteY111" fmla="*/ 106175 h 276981"/>
                  <a:gd name="connsiteX112" fmla="*/ 186755 w 305579"/>
                  <a:gd name="connsiteY112" fmla="*/ 113769 h 276981"/>
                  <a:gd name="connsiteX113" fmla="*/ 185235 w 305579"/>
                  <a:gd name="connsiteY113" fmla="*/ 114528 h 276981"/>
                  <a:gd name="connsiteX114" fmla="*/ 185235 w 305579"/>
                  <a:gd name="connsiteY114" fmla="*/ 114528 h 276981"/>
                  <a:gd name="connsiteX115" fmla="*/ 201948 w 305579"/>
                  <a:gd name="connsiteY115" fmla="*/ 99341 h 276981"/>
                  <a:gd name="connsiteX116" fmla="*/ 200049 w 305579"/>
                  <a:gd name="connsiteY116" fmla="*/ 97442 h 276981"/>
                  <a:gd name="connsiteX117" fmla="*/ 200809 w 305579"/>
                  <a:gd name="connsiteY117" fmla="*/ 95924 h 276981"/>
                  <a:gd name="connsiteX118" fmla="*/ 209165 w 305579"/>
                  <a:gd name="connsiteY118" fmla="*/ 88330 h 276981"/>
                  <a:gd name="connsiteX119" fmla="*/ 211824 w 305579"/>
                  <a:gd name="connsiteY119" fmla="*/ 88330 h 276981"/>
                  <a:gd name="connsiteX120" fmla="*/ 211824 w 305579"/>
                  <a:gd name="connsiteY120" fmla="*/ 90988 h 276981"/>
                  <a:gd name="connsiteX121" fmla="*/ 211824 w 305579"/>
                  <a:gd name="connsiteY121" fmla="*/ 90988 h 276981"/>
                  <a:gd name="connsiteX122" fmla="*/ 203468 w 305579"/>
                  <a:gd name="connsiteY122" fmla="*/ 98581 h 276981"/>
                  <a:gd name="connsiteX123" fmla="*/ 201948 w 305579"/>
                  <a:gd name="connsiteY123" fmla="*/ 99341 h 276981"/>
                  <a:gd name="connsiteX124" fmla="*/ 201948 w 305579"/>
                  <a:gd name="connsiteY124" fmla="*/ 99341 h 276981"/>
                  <a:gd name="connsiteX125" fmla="*/ 218661 w 305579"/>
                  <a:gd name="connsiteY125" fmla="*/ 84533 h 276981"/>
                  <a:gd name="connsiteX126" fmla="*/ 216762 w 305579"/>
                  <a:gd name="connsiteY126" fmla="*/ 82635 h 276981"/>
                  <a:gd name="connsiteX127" fmla="*/ 217522 w 305579"/>
                  <a:gd name="connsiteY127" fmla="*/ 81116 h 276981"/>
                  <a:gd name="connsiteX128" fmla="*/ 225878 w 305579"/>
                  <a:gd name="connsiteY128" fmla="*/ 73522 h 276981"/>
                  <a:gd name="connsiteX129" fmla="*/ 228537 w 305579"/>
                  <a:gd name="connsiteY129" fmla="*/ 73522 h 276981"/>
                  <a:gd name="connsiteX130" fmla="*/ 228537 w 305579"/>
                  <a:gd name="connsiteY130" fmla="*/ 76180 h 276981"/>
                  <a:gd name="connsiteX131" fmla="*/ 220181 w 305579"/>
                  <a:gd name="connsiteY131" fmla="*/ 83774 h 276981"/>
                  <a:gd name="connsiteX132" fmla="*/ 218661 w 305579"/>
                  <a:gd name="connsiteY132" fmla="*/ 84533 h 276981"/>
                  <a:gd name="connsiteX133" fmla="*/ 218661 w 305579"/>
                  <a:gd name="connsiteY133" fmla="*/ 84533 h 276981"/>
                  <a:gd name="connsiteX134" fmla="*/ 235374 w 305579"/>
                  <a:gd name="connsiteY134" fmla="*/ 69346 h 276981"/>
                  <a:gd name="connsiteX135" fmla="*/ 233475 w 305579"/>
                  <a:gd name="connsiteY135" fmla="*/ 67447 h 276981"/>
                  <a:gd name="connsiteX136" fmla="*/ 234235 w 305579"/>
                  <a:gd name="connsiteY136" fmla="*/ 65928 h 276981"/>
                  <a:gd name="connsiteX137" fmla="*/ 242591 w 305579"/>
                  <a:gd name="connsiteY137" fmla="*/ 58335 h 276981"/>
                  <a:gd name="connsiteX138" fmla="*/ 245250 w 305579"/>
                  <a:gd name="connsiteY138" fmla="*/ 58335 h 276981"/>
                  <a:gd name="connsiteX139" fmla="*/ 245250 w 305579"/>
                  <a:gd name="connsiteY139" fmla="*/ 60992 h 276981"/>
                  <a:gd name="connsiteX140" fmla="*/ 236894 w 305579"/>
                  <a:gd name="connsiteY140" fmla="*/ 68586 h 276981"/>
                  <a:gd name="connsiteX141" fmla="*/ 235374 w 305579"/>
                  <a:gd name="connsiteY141" fmla="*/ 69346 h 276981"/>
                  <a:gd name="connsiteX142" fmla="*/ 235374 w 305579"/>
                  <a:gd name="connsiteY142" fmla="*/ 69346 h 276981"/>
                  <a:gd name="connsiteX143" fmla="*/ 252467 w 305579"/>
                  <a:gd name="connsiteY143" fmla="*/ 54158 h 276981"/>
                  <a:gd name="connsiteX144" fmla="*/ 250568 w 305579"/>
                  <a:gd name="connsiteY144" fmla="*/ 52260 h 276981"/>
                  <a:gd name="connsiteX145" fmla="*/ 251327 w 305579"/>
                  <a:gd name="connsiteY145" fmla="*/ 50741 h 276981"/>
                  <a:gd name="connsiteX146" fmla="*/ 259684 w 305579"/>
                  <a:gd name="connsiteY146" fmla="*/ 43147 h 276981"/>
                  <a:gd name="connsiteX147" fmla="*/ 262343 w 305579"/>
                  <a:gd name="connsiteY147" fmla="*/ 43147 h 276981"/>
                  <a:gd name="connsiteX148" fmla="*/ 262343 w 305579"/>
                  <a:gd name="connsiteY148" fmla="*/ 45805 h 276981"/>
                  <a:gd name="connsiteX149" fmla="*/ 262343 w 305579"/>
                  <a:gd name="connsiteY149" fmla="*/ 45805 h 276981"/>
                  <a:gd name="connsiteX150" fmla="*/ 253986 w 305579"/>
                  <a:gd name="connsiteY150" fmla="*/ 53399 h 276981"/>
                  <a:gd name="connsiteX151" fmla="*/ 252467 w 305579"/>
                  <a:gd name="connsiteY151" fmla="*/ 54158 h 276981"/>
                  <a:gd name="connsiteX152" fmla="*/ 252467 w 305579"/>
                  <a:gd name="connsiteY152" fmla="*/ 54158 h 276981"/>
                  <a:gd name="connsiteX153" fmla="*/ 269180 w 305579"/>
                  <a:gd name="connsiteY153" fmla="*/ 38971 h 276981"/>
                  <a:gd name="connsiteX154" fmla="*/ 267281 w 305579"/>
                  <a:gd name="connsiteY154" fmla="*/ 37072 h 276981"/>
                  <a:gd name="connsiteX155" fmla="*/ 268040 w 305579"/>
                  <a:gd name="connsiteY155" fmla="*/ 35553 h 276981"/>
                  <a:gd name="connsiteX156" fmla="*/ 276397 w 305579"/>
                  <a:gd name="connsiteY156" fmla="*/ 27960 h 276981"/>
                  <a:gd name="connsiteX157" fmla="*/ 279056 w 305579"/>
                  <a:gd name="connsiteY157" fmla="*/ 27960 h 276981"/>
                  <a:gd name="connsiteX158" fmla="*/ 279056 w 305579"/>
                  <a:gd name="connsiteY158" fmla="*/ 30617 h 276981"/>
                  <a:gd name="connsiteX159" fmla="*/ 279056 w 305579"/>
                  <a:gd name="connsiteY159" fmla="*/ 30617 h 276981"/>
                  <a:gd name="connsiteX160" fmla="*/ 270699 w 305579"/>
                  <a:gd name="connsiteY160" fmla="*/ 38211 h 276981"/>
                  <a:gd name="connsiteX161" fmla="*/ 269180 w 305579"/>
                  <a:gd name="connsiteY161" fmla="*/ 38971 h 276981"/>
                  <a:gd name="connsiteX162" fmla="*/ 269180 w 305579"/>
                  <a:gd name="connsiteY162" fmla="*/ 38971 h 276981"/>
                  <a:gd name="connsiteX163" fmla="*/ 285892 w 305579"/>
                  <a:gd name="connsiteY163" fmla="*/ 23783 h 276981"/>
                  <a:gd name="connsiteX164" fmla="*/ 283993 w 305579"/>
                  <a:gd name="connsiteY164" fmla="*/ 21885 h 276981"/>
                  <a:gd name="connsiteX165" fmla="*/ 284753 w 305579"/>
                  <a:gd name="connsiteY165" fmla="*/ 20366 h 276981"/>
                  <a:gd name="connsiteX166" fmla="*/ 293109 w 305579"/>
                  <a:gd name="connsiteY166" fmla="*/ 12772 h 276981"/>
                  <a:gd name="connsiteX167" fmla="*/ 295769 w 305579"/>
                  <a:gd name="connsiteY167" fmla="*/ 12772 h 276981"/>
                  <a:gd name="connsiteX168" fmla="*/ 295769 w 305579"/>
                  <a:gd name="connsiteY168" fmla="*/ 15430 h 276981"/>
                  <a:gd name="connsiteX169" fmla="*/ 287412 w 305579"/>
                  <a:gd name="connsiteY169" fmla="*/ 23024 h 276981"/>
                  <a:gd name="connsiteX170" fmla="*/ 285892 w 305579"/>
                  <a:gd name="connsiteY170" fmla="*/ 23783 h 276981"/>
                  <a:gd name="connsiteX171" fmla="*/ 285892 w 305579"/>
                  <a:gd name="connsiteY171" fmla="*/ 23783 h 276981"/>
                  <a:gd name="connsiteX172" fmla="*/ 302605 w 305579"/>
                  <a:gd name="connsiteY172" fmla="*/ 8596 h 276981"/>
                  <a:gd name="connsiteX173" fmla="*/ 300706 w 305579"/>
                  <a:gd name="connsiteY173" fmla="*/ 6697 h 276981"/>
                  <a:gd name="connsiteX174" fmla="*/ 301466 w 305579"/>
                  <a:gd name="connsiteY174" fmla="*/ 5178 h 276981"/>
                  <a:gd name="connsiteX175" fmla="*/ 305644 w 305579"/>
                  <a:gd name="connsiteY175" fmla="*/ 1382 h 276981"/>
                  <a:gd name="connsiteX176" fmla="*/ 308303 w 305579"/>
                  <a:gd name="connsiteY176" fmla="*/ 1382 h 276981"/>
                  <a:gd name="connsiteX177" fmla="*/ 308303 w 305579"/>
                  <a:gd name="connsiteY177" fmla="*/ 4039 h 276981"/>
                  <a:gd name="connsiteX178" fmla="*/ 304125 w 305579"/>
                  <a:gd name="connsiteY178" fmla="*/ 7836 h 276981"/>
                  <a:gd name="connsiteX179" fmla="*/ 302605 w 305579"/>
                  <a:gd name="connsiteY179" fmla="*/ 8596 h 276981"/>
                  <a:gd name="connsiteX180" fmla="*/ 302605 w 305579"/>
                  <a:gd name="connsiteY180" fmla="*/ 8596 h 276981"/>
                  <a:gd name="connsiteX181" fmla="*/ 9371 w 305579"/>
                  <a:gd name="connsiteY181" fmla="*/ 8596 h 276981"/>
                  <a:gd name="connsiteX182" fmla="*/ 8231 w 305579"/>
                  <a:gd name="connsiteY182" fmla="*/ 8216 h 276981"/>
                  <a:gd name="connsiteX183" fmla="*/ 4053 w 305579"/>
                  <a:gd name="connsiteY183" fmla="*/ 4419 h 276981"/>
                  <a:gd name="connsiteX184" fmla="*/ 4053 w 305579"/>
                  <a:gd name="connsiteY184" fmla="*/ 1761 h 276981"/>
                  <a:gd name="connsiteX185" fmla="*/ 6712 w 305579"/>
                  <a:gd name="connsiteY185" fmla="*/ 1761 h 276981"/>
                  <a:gd name="connsiteX186" fmla="*/ 10890 w 305579"/>
                  <a:gd name="connsiteY186" fmla="*/ 5558 h 276981"/>
                  <a:gd name="connsiteX187" fmla="*/ 10890 w 305579"/>
                  <a:gd name="connsiteY187" fmla="*/ 8216 h 276981"/>
                  <a:gd name="connsiteX188" fmla="*/ 9371 w 305579"/>
                  <a:gd name="connsiteY188" fmla="*/ 8596 h 276981"/>
                  <a:gd name="connsiteX189" fmla="*/ 9371 w 305579"/>
                  <a:gd name="connsiteY189" fmla="*/ 8596 h 27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305579" h="276981">
                    <a:moveTo>
                      <a:pt x="5193" y="277793"/>
                    </a:moveTo>
                    <a:cubicBezTo>
                      <a:pt x="4053" y="277793"/>
                      <a:pt x="3294" y="277034"/>
                      <a:pt x="3294" y="275895"/>
                    </a:cubicBezTo>
                    <a:cubicBezTo>
                      <a:pt x="3294" y="275515"/>
                      <a:pt x="3673" y="274756"/>
                      <a:pt x="4053" y="274376"/>
                    </a:cubicBezTo>
                    <a:lnTo>
                      <a:pt x="8231" y="270579"/>
                    </a:lnTo>
                    <a:cubicBezTo>
                      <a:pt x="8991" y="269820"/>
                      <a:pt x="10130" y="269820"/>
                      <a:pt x="10890" y="270959"/>
                    </a:cubicBezTo>
                    <a:cubicBezTo>
                      <a:pt x="11650" y="271718"/>
                      <a:pt x="11650" y="272858"/>
                      <a:pt x="10890" y="273617"/>
                    </a:cubicBezTo>
                    <a:lnTo>
                      <a:pt x="6712" y="277414"/>
                    </a:lnTo>
                    <a:cubicBezTo>
                      <a:pt x="5952" y="277414"/>
                      <a:pt x="5572" y="277793"/>
                      <a:pt x="5193" y="277793"/>
                    </a:cubicBezTo>
                    <a:lnTo>
                      <a:pt x="5193" y="277793"/>
                    </a:lnTo>
                    <a:close/>
                    <a:moveTo>
                      <a:pt x="17727" y="266023"/>
                    </a:moveTo>
                    <a:cubicBezTo>
                      <a:pt x="16588" y="266023"/>
                      <a:pt x="15828" y="265264"/>
                      <a:pt x="15828" y="264125"/>
                    </a:cubicBezTo>
                    <a:cubicBezTo>
                      <a:pt x="15828" y="263745"/>
                      <a:pt x="16208" y="262986"/>
                      <a:pt x="16588" y="262606"/>
                    </a:cubicBezTo>
                    <a:lnTo>
                      <a:pt x="24944" y="255012"/>
                    </a:lnTo>
                    <a:cubicBezTo>
                      <a:pt x="25704" y="254253"/>
                      <a:pt x="26843" y="254253"/>
                      <a:pt x="27603" y="255012"/>
                    </a:cubicBezTo>
                    <a:cubicBezTo>
                      <a:pt x="28363" y="255772"/>
                      <a:pt x="28363" y="256911"/>
                      <a:pt x="27603" y="257670"/>
                    </a:cubicBezTo>
                    <a:cubicBezTo>
                      <a:pt x="27603" y="257670"/>
                      <a:pt x="27603" y="257670"/>
                      <a:pt x="27603" y="257670"/>
                    </a:cubicBezTo>
                    <a:lnTo>
                      <a:pt x="19247" y="265264"/>
                    </a:lnTo>
                    <a:cubicBezTo>
                      <a:pt x="18867" y="266023"/>
                      <a:pt x="18107" y="266023"/>
                      <a:pt x="17727" y="266023"/>
                    </a:cubicBezTo>
                    <a:lnTo>
                      <a:pt x="17727" y="266023"/>
                    </a:lnTo>
                    <a:close/>
                    <a:moveTo>
                      <a:pt x="34440" y="251215"/>
                    </a:moveTo>
                    <a:cubicBezTo>
                      <a:pt x="33300" y="251215"/>
                      <a:pt x="32541" y="250456"/>
                      <a:pt x="32541" y="249317"/>
                    </a:cubicBezTo>
                    <a:cubicBezTo>
                      <a:pt x="32541" y="248937"/>
                      <a:pt x="32921" y="248178"/>
                      <a:pt x="33300" y="247798"/>
                    </a:cubicBezTo>
                    <a:lnTo>
                      <a:pt x="41657" y="240205"/>
                    </a:lnTo>
                    <a:cubicBezTo>
                      <a:pt x="42417" y="239445"/>
                      <a:pt x="43556" y="239445"/>
                      <a:pt x="44316" y="240205"/>
                    </a:cubicBezTo>
                    <a:cubicBezTo>
                      <a:pt x="45076" y="240964"/>
                      <a:pt x="45076" y="242103"/>
                      <a:pt x="44316" y="242862"/>
                    </a:cubicBezTo>
                    <a:lnTo>
                      <a:pt x="35959" y="250456"/>
                    </a:lnTo>
                    <a:cubicBezTo>
                      <a:pt x="35580" y="250836"/>
                      <a:pt x="35200" y="251215"/>
                      <a:pt x="34440" y="251215"/>
                    </a:cubicBezTo>
                    <a:lnTo>
                      <a:pt x="34440" y="251215"/>
                    </a:lnTo>
                    <a:close/>
                    <a:moveTo>
                      <a:pt x="51153" y="236028"/>
                    </a:moveTo>
                    <a:cubicBezTo>
                      <a:pt x="50013" y="236028"/>
                      <a:pt x="49254" y="235269"/>
                      <a:pt x="49254" y="234130"/>
                    </a:cubicBezTo>
                    <a:cubicBezTo>
                      <a:pt x="49254" y="233750"/>
                      <a:pt x="49634" y="232990"/>
                      <a:pt x="50013" y="232611"/>
                    </a:cubicBezTo>
                    <a:lnTo>
                      <a:pt x="58370" y="225017"/>
                    </a:lnTo>
                    <a:cubicBezTo>
                      <a:pt x="59129" y="224258"/>
                      <a:pt x="60269" y="224258"/>
                      <a:pt x="61029" y="225017"/>
                    </a:cubicBezTo>
                    <a:cubicBezTo>
                      <a:pt x="61788" y="225776"/>
                      <a:pt x="61788" y="226915"/>
                      <a:pt x="61029" y="227675"/>
                    </a:cubicBezTo>
                    <a:cubicBezTo>
                      <a:pt x="61029" y="227675"/>
                      <a:pt x="61029" y="227675"/>
                      <a:pt x="61029" y="227675"/>
                    </a:cubicBezTo>
                    <a:lnTo>
                      <a:pt x="52672" y="235269"/>
                    </a:lnTo>
                    <a:cubicBezTo>
                      <a:pt x="52292" y="235648"/>
                      <a:pt x="51912" y="236028"/>
                      <a:pt x="51153" y="236028"/>
                    </a:cubicBezTo>
                    <a:lnTo>
                      <a:pt x="51153" y="236028"/>
                    </a:lnTo>
                    <a:close/>
                    <a:moveTo>
                      <a:pt x="68246" y="220840"/>
                    </a:moveTo>
                    <a:cubicBezTo>
                      <a:pt x="67106" y="220840"/>
                      <a:pt x="66347" y="220081"/>
                      <a:pt x="66347" y="218942"/>
                    </a:cubicBezTo>
                    <a:cubicBezTo>
                      <a:pt x="66347" y="218562"/>
                      <a:pt x="66726" y="217803"/>
                      <a:pt x="67106" y="217423"/>
                    </a:cubicBezTo>
                    <a:lnTo>
                      <a:pt x="75463" y="209830"/>
                    </a:lnTo>
                    <a:cubicBezTo>
                      <a:pt x="76222" y="209070"/>
                      <a:pt x="77362" y="209070"/>
                      <a:pt x="78121" y="209830"/>
                    </a:cubicBezTo>
                    <a:cubicBezTo>
                      <a:pt x="78881" y="210589"/>
                      <a:pt x="78881" y="211728"/>
                      <a:pt x="78121" y="212487"/>
                    </a:cubicBezTo>
                    <a:cubicBezTo>
                      <a:pt x="78121" y="212487"/>
                      <a:pt x="78121" y="212487"/>
                      <a:pt x="78121" y="212487"/>
                    </a:cubicBezTo>
                    <a:lnTo>
                      <a:pt x="69765" y="220081"/>
                    </a:lnTo>
                    <a:cubicBezTo>
                      <a:pt x="69005" y="220461"/>
                      <a:pt x="68625" y="220840"/>
                      <a:pt x="68246" y="220840"/>
                    </a:cubicBezTo>
                    <a:lnTo>
                      <a:pt x="68246" y="220840"/>
                    </a:lnTo>
                    <a:close/>
                    <a:moveTo>
                      <a:pt x="84959" y="205653"/>
                    </a:moveTo>
                    <a:cubicBezTo>
                      <a:pt x="83819" y="205653"/>
                      <a:pt x="83059" y="204894"/>
                      <a:pt x="83059" y="203755"/>
                    </a:cubicBezTo>
                    <a:cubicBezTo>
                      <a:pt x="83059" y="203375"/>
                      <a:pt x="83439" y="202616"/>
                      <a:pt x="83819" y="202236"/>
                    </a:cubicBezTo>
                    <a:lnTo>
                      <a:pt x="92175" y="194642"/>
                    </a:lnTo>
                    <a:cubicBezTo>
                      <a:pt x="92935" y="193883"/>
                      <a:pt x="94074" y="193883"/>
                      <a:pt x="94834" y="194642"/>
                    </a:cubicBezTo>
                    <a:cubicBezTo>
                      <a:pt x="95594" y="195401"/>
                      <a:pt x="95594" y="196541"/>
                      <a:pt x="94834" y="197300"/>
                    </a:cubicBezTo>
                    <a:lnTo>
                      <a:pt x="86478" y="204894"/>
                    </a:lnTo>
                    <a:cubicBezTo>
                      <a:pt x="85718" y="205273"/>
                      <a:pt x="85338" y="205653"/>
                      <a:pt x="84959" y="205653"/>
                    </a:cubicBezTo>
                    <a:lnTo>
                      <a:pt x="84959" y="205653"/>
                    </a:lnTo>
                    <a:close/>
                    <a:moveTo>
                      <a:pt x="101671" y="190466"/>
                    </a:moveTo>
                    <a:cubicBezTo>
                      <a:pt x="100532" y="190466"/>
                      <a:pt x="99772" y="189706"/>
                      <a:pt x="99772" y="188567"/>
                    </a:cubicBezTo>
                    <a:cubicBezTo>
                      <a:pt x="99772" y="188187"/>
                      <a:pt x="100152" y="187428"/>
                      <a:pt x="100532" y="187048"/>
                    </a:cubicBezTo>
                    <a:lnTo>
                      <a:pt x="108888" y="179455"/>
                    </a:lnTo>
                    <a:cubicBezTo>
                      <a:pt x="109648" y="178695"/>
                      <a:pt x="110787" y="178695"/>
                      <a:pt x="111547" y="179455"/>
                    </a:cubicBezTo>
                    <a:cubicBezTo>
                      <a:pt x="112307" y="180214"/>
                      <a:pt x="112307" y="181353"/>
                      <a:pt x="111547" y="182112"/>
                    </a:cubicBezTo>
                    <a:cubicBezTo>
                      <a:pt x="111547" y="182112"/>
                      <a:pt x="111547" y="182112"/>
                      <a:pt x="111547" y="182112"/>
                    </a:cubicBezTo>
                    <a:lnTo>
                      <a:pt x="103191" y="189706"/>
                    </a:lnTo>
                    <a:cubicBezTo>
                      <a:pt x="102431" y="190086"/>
                      <a:pt x="102051" y="190466"/>
                      <a:pt x="101671" y="190466"/>
                    </a:cubicBezTo>
                    <a:lnTo>
                      <a:pt x="101671" y="190466"/>
                    </a:lnTo>
                    <a:close/>
                    <a:moveTo>
                      <a:pt x="118384" y="175278"/>
                    </a:moveTo>
                    <a:cubicBezTo>
                      <a:pt x="117245" y="175278"/>
                      <a:pt x="116485" y="174519"/>
                      <a:pt x="116485" y="173380"/>
                    </a:cubicBezTo>
                    <a:cubicBezTo>
                      <a:pt x="116485" y="173000"/>
                      <a:pt x="116865" y="172241"/>
                      <a:pt x="117245" y="171861"/>
                    </a:cubicBezTo>
                    <a:lnTo>
                      <a:pt x="125601" y="164267"/>
                    </a:lnTo>
                    <a:cubicBezTo>
                      <a:pt x="126361" y="163508"/>
                      <a:pt x="127500" y="163508"/>
                      <a:pt x="128260" y="164267"/>
                    </a:cubicBezTo>
                    <a:cubicBezTo>
                      <a:pt x="129020" y="165027"/>
                      <a:pt x="129020" y="166166"/>
                      <a:pt x="128260" y="166925"/>
                    </a:cubicBezTo>
                    <a:cubicBezTo>
                      <a:pt x="128260" y="166925"/>
                      <a:pt x="128260" y="166925"/>
                      <a:pt x="128260" y="166925"/>
                    </a:cubicBezTo>
                    <a:lnTo>
                      <a:pt x="119904" y="174519"/>
                    </a:lnTo>
                    <a:cubicBezTo>
                      <a:pt x="119144" y="175278"/>
                      <a:pt x="118764" y="175278"/>
                      <a:pt x="118384" y="175278"/>
                    </a:cubicBezTo>
                    <a:lnTo>
                      <a:pt x="118384" y="175278"/>
                    </a:lnTo>
                    <a:close/>
                    <a:moveTo>
                      <a:pt x="135097" y="160091"/>
                    </a:moveTo>
                    <a:cubicBezTo>
                      <a:pt x="133957" y="160091"/>
                      <a:pt x="133198" y="159331"/>
                      <a:pt x="133198" y="158192"/>
                    </a:cubicBezTo>
                    <a:cubicBezTo>
                      <a:pt x="133198" y="157812"/>
                      <a:pt x="133578" y="157053"/>
                      <a:pt x="133957" y="156673"/>
                    </a:cubicBezTo>
                    <a:lnTo>
                      <a:pt x="142314" y="149080"/>
                    </a:lnTo>
                    <a:cubicBezTo>
                      <a:pt x="143074" y="148320"/>
                      <a:pt x="144213" y="148320"/>
                      <a:pt x="144973" y="149080"/>
                    </a:cubicBezTo>
                    <a:cubicBezTo>
                      <a:pt x="145733" y="149839"/>
                      <a:pt x="145733" y="150978"/>
                      <a:pt x="144973" y="151738"/>
                    </a:cubicBezTo>
                    <a:lnTo>
                      <a:pt x="136617" y="159331"/>
                    </a:lnTo>
                    <a:cubicBezTo>
                      <a:pt x="135857" y="160091"/>
                      <a:pt x="135477" y="160091"/>
                      <a:pt x="135097" y="160091"/>
                    </a:cubicBezTo>
                    <a:lnTo>
                      <a:pt x="135097" y="160091"/>
                    </a:lnTo>
                    <a:close/>
                    <a:moveTo>
                      <a:pt x="151810" y="144903"/>
                    </a:moveTo>
                    <a:cubicBezTo>
                      <a:pt x="150670" y="144903"/>
                      <a:pt x="149911" y="144144"/>
                      <a:pt x="149911" y="143005"/>
                    </a:cubicBezTo>
                    <a:cubicBezTo>
                      <a:pt x="149911" y="142625"/>
                      <a:pt x="150291" y="141866"/>
                      <a:pt x="150670" y="141486"/>
                    </a:cubicBezTo>
                    <a:lnTo>
                      <a:pt x="159027" y="133892"/>
                    </a:lnTo>
                    <a:cubicBezTo>
                      <a:pt x="159787" y="133133"/>
                      <a:pt x="160926" y="133133"/>
                      <a:pt x="161686" y="133892"/>
                    </a:cubicBezTo>
                    <a:cubicBezTo>
                      <a:pt x="162445" y="134652"/>
                      <a:pt x="162445" y="135791"/>
                      <a:pt x="161686" y="136550"/>
                    </a:cubicBezTo>
                    <a:cubicBezTo>
                      <a:pt x="161686" y="136550"/>
                      <a:pt x="161686" y="136550"/>
                      <a:pt x="161686" y="136550"/>
                    </a:cubicBezTo>
                    <a:lnTo>
                      <a:pt x="153329" y="144144"/>
                    </a:lnTo>
                    <a:cubicBezTo>
                      <a:pt x="152570" y="144903"/>
                      <a:pt x="152190" y="144903"/>
                      <a:pt x="151810" y="144903"/>
                    </a:cubicBezTo>
                    <a:lnTo>
                      <a:pt x="151810" y="144903"/>
                    </a:lnTo>
                    <a:close/>
                    <a:moveTo>
                      <a:pt x="168523" y="129716"/>
                    </a:moveTo>
                    <a:cubicBezTo>
                      <a:pt x="167383" y="129716"/>
                      <a:pt x="166624" y="128956"/>
                      <a:pt x="166624" y="127817"/>
                    </a:cubicBezTo>
                    <a:cubicBezTo>
                      <a:pt x="166624" y="127438"/>
                      <a:pt x="167004" y="126678"/>
                      <a:pt x="167383" y="126299"/>
                    </a:cubicBezTo>
                    <a:lnTo>
                      <a:pt x="175740" y="118705"/>
                    </a:lnTo>
                    <a:cubicBezTo>
                      <a:pt x="176499" y="117945"/>
                      <a:pt x="177639" y="117945"/>
                      <a:pt x="178399" y="118705"/>
                    </a:cubicBezTo>
                    <a:cubicBezTo>
                      <a:pt x="179158" y="119464"/>
                      <a:pt x="179158" y="120603"/>
                      <a:pt x="178399" y="121363"/>
                    </a:cubicBezTo>
                    <a:cubicBezTo>
                      <a:pt x="178399" y="121363"/>
                      <a:pt x="178399" y="121363"/>
                      <a:pt x="178399" y="121363"/>
                    </a:cubicBezTo>
                    <a:lnTo>
                      <a:pt x="170042" y="128956"/>
                    </a:lnTo>
                    <a:cubicBezTo>
                      <a:pt x="169662" y="129716"/>
                      <a:pt x="168903" y="129716"/>
                      <a:pt x="168523" y="129716"/>
                    </a:cubicBezTo>
                    <a:lnTo>
                      <a:pt x="168523" y="129716"/>
                    </a:lnTo>
                    <a:close/>
                    <a:moveTo>
                      <a:pt x="185235" y="114528"/>
                    </a:moveTo>
                    <a:cubicBezTo>
                      <a:pt x="184096" y="114528"/>
                      <a:pt x="183336" y="113769"/>
                      <a:pt x="183336" y="112630"/>
                    </a:cubicBezTo>
                    <a:cubicBezTo>
                      <a:pt x="183336" y="112250"/>
                      <a:pt x="183716" y="111491"/>
                      <a:pt x="184096" y="111111"/>
                    </a:cubicBezTo>
                    <a:lnTo>
                      <a:pt x="192452" y="103517"/>
                    </a:lnTo>
                    <a:cubicBezTo>
                      <a:pt x="193212" y="102758"/>
                      <a:pt x="194352" y="102758"/>
                      <a:pt x="195112" y="103517"/>
                    </a:cubicBezTo>
                    <a:cubicBezTo>
                      <a:pt x="195871" y="104277"/>
                      <a:pt x="195871" y="105416"/>
                      <a:pt x="195112" y="106175"/>
                    </a:cubicBezTo>
                    <a:lnTo>
                      <a:pt x="186755" y="113769"/>
                    </a:lnTo>
                    <a:cubicBezTo>
                      <a:pt x="186375" y="114528"/>
                      <a:pt x="185616" y="114528"/>
                      <a:pt x="185235" y="114528"/>
                    </a:cubicBezTo>
                    <a:lnTo>
                      <a:pt x="185235" y="114528"/>
                    </a:lnTo>
                    <a:close/>
                    <a:moveTo>
                      <a:pt x="201948" y="99341"/>
                    </a:moveTo>
                    <a:cubicBezTo>
                      <a:pt x="200809" y="99341"/>
                      <a:pt x="200049" y="98581"/>
                      <a:pt x="200049" y="97442"/>
                    </a:cubicBezTo>
                    <a:cubicBezTo>
                      <a:pt x="200049" y="97063"/>
                      <a:pt x="200429" y="96303"/>
                      <a:pt x="200809" y="95924"/>
                    </a:cubicBezTo>
                    <a:lnTo>
                      <a:pt x="209165" y="88330"/>
                    </a:lnTo>
                    <a:cubicBezTo>
                      <a:pt x="209925" y="87570"/>
                      <a:pt x="211065" y="87570"/>
                      <a:pt x="211824" y="88330"/>
                    </a:cubicBezTo>
                    <a:cubicBezTo>
                      <a:pt x="212584" y="89089"/>
                      <a:pt x="212584" y="90228"/>
                      <a:pt x="211824" y="90988"/>
                    </a:cubicBezTo>
                    <a:cubicBezTo>
                      <a:pt x="211824" y="90988"/>
                      <a:pt x="211824" y="90988"/>
                      <a:pt x="211824" y="90988"/>
                    </a:cubicBezTo>
                    <a:lnTo>
                      <a:pt x="203468" y="98581"/>
                    </a:lnTo>
                    <a:cubicBezTo>
                      <a:pt x="203088" y="99341"/>
                      <a:pt x="202708" y="99720"/>
                      <a:pt x="201948" y="99341"/>
                    </a:cubicBezTo>
                    <a:lnTo>
                      <a:pt x="201948" y="99341"/>
                    </a:lnTo>
                    <a:close/>
                    <a:moveTo>
                      <a:pt x="218661" y="84533"/>
                    </a:moveTo>
                    <a:cubicBezTo>
                      <a:pt x="217522" y="84533"/>
                      <a:pt x="216762" y="83774"/>
                      <a:pt x="216762" y="82635"/>
                    </a:cubicBezTo>
                    <a:cubicBezTo>
                      <a:pt x="216762" y="82255"/>
                      <a:pt x="217142" y="81496"/>
                      <a:pt x="217522" y="81116"/>
                    </a:cubicBezTo>
                    <a:lnTo>
                      <a:pt x="225878" y="73522"/>
                    </a:lnTo>
                    <a:cubicBezTo>
                      <a:pt x="226638" y="72763"/>
                      <a:pt x="227778" y="72763"/>
                      <a:pt x="228537" y="73522"/>
                    </a:cubicBezTo>
                    <a:cubicBezTo>
                      <a:pt x="229297" y="74281"/>
                      <a:pt x="229297" y="75421"/>
                      <a:pt x="228537" y="76180"/>
                    </a:cubicBezTo>
                    <a:lnTo>
                      <a:pt x="220181" y="83774"/>
                    </a:lnTo>
                    <a:cubicBezTo>
                      <a:pt x="219801" y="84153"/>
                      <a:pt x="219421" y="84533"/>
                      <a:pt x="218661" y="84533"/>
                    </a:cubicBezTo>
                    <a:lnTo>
                      <a:pt x="218661" y="84533"/>
                    </a:lnTo>
                    <a:close/>
                    <a:moveTo>
                      <a:pt x="235374" y="69346"/>
                    </a:moveTo>
                    <a:cubicBezTo>
                      <a:pt x="234235" y="69346"/>
                      <a:pt x="233475" y="68586"/>
                      <a:pt x="233475" y="67447"/>
                    </a:cubicBezTo>
                    <a:cubicBezTo>
                      <a:pt x="233475" y="67067"/>
                      <a:pt x="233855" y="66308"/>
                      <a:pt x="234235" y="65928"/>
                    </a:cubicBezTo>
                    <a:lnTo>
                      <a:pt x="242591" y="58335"/>
                    </a:lnTo>
                    <a:cubicBezTo>
                      <a:pt x="243351" y="57575"/>
                      <a:pt x="244491" y="57575"/>
                      <a:pt x="245250" y="58335"/>
                    </a:cubicBezTo>
                    <a:cubicBezTo>
                      <a:pt x="246010" y="59094"/>
                      <a:pt x="246010" y="60233"/>
                      <a:pt x="245250" y="60992"/>
                    </a:cubicBezTo>
                    <a:lnTo>
                      <a:pt x="236894" y="68586"/>
                    </a:lnTo>
                    <a:cubicBezTo>
                      <a:pt x="236514" y="68966"/>
                      <a:pt x="236134" y="69346"/>
                      <a:pt x="235374" y="69346"/>
                    </a:cubicBezTo>
                    <a:lnTo>
                      <a:pt x="235374" y="69346"/>
                    </a:lnTo>
                    <a:close/>
                    <a:moveTo>
                      <a:pt x="252467" y="54158"/>
                    </a:moveTo>
                    <a:cubicBezTo>
                      <a:pt x="251327" y="54158"/>
                      <a:pt x="250568" y="53399"/>
                      <a:pt x="250568" y="52260"/>
                    </a:cubicBezTo>
                    <a:cubicBezTo>
                      <a:pt x="250568" y="51880"/>
                      <a:pt x="250948" y="51121"/>
                      <a:pt x="251327" y="50741"/>
                    </a:cubicBezTo>
                    <a:lnTo>
                      <a:pt x="259684" y="43147"/>
                    </a:lnTo>
                    <a:cubicBezTo>
                      <a:pt x="260444" y="42388"/>
                      <a:pt x="261583" y="42388"/>
                      <a:pt x="262343" y="43147"/>
                    </a:cubicBezTo>
                    <a:cubicBezTo>
                      <a:pt x="263102" y="43907"/>
                      <a:pt x="263102" y="45046"/>
                      <a:pt x="262343" y="45805"/>
                    </a:cubicBezTo>
                    <a:cubicBezTo>
                      <a:pt x="262343" y="45805"/>
                      <a:pt x="262343" y="45805"/>
                      <a:pt x="262343" y="45805"/>
                    </a:cubicBezTo>
                    <a:lnTo>
                      <a:pt x="253986" y="53399"/>
                    </a:lnTo>
                    <a:cubicBezTo>
                      <a:pt x="253227" y="53778"/>
                      <a:pt x="252847" y="54158"/>
                      <a:pt x="252467" y="54158"/>
                    </a:cubicBezTo>
                    <a:lnTo>
                      <a:pt x="252467" y="54158"/>
                    </a:lnTo>
                    <a:close/>
                    <a:moveTo>
                      <a:pt x="269180" y="38971"/>
                    </a:moveTo>
                    <a:cubicBezTo>
                      <a:pt x="268040" y="38971"/>
                      <a:pt x="267281" y="38211"/>
                      <a:pt x="267281" y="37072"/>
                    </a:cubicBezTo>
                    <a:cubicBezTo>
                      <a:pt x="267281" y="36692"/>
                      <a:pt x="267661" y="35933"/>
                      <a:pt x="268040" y="35553"/>
                    </a:cubicBezTo>
                    <a:lnTo>
                      <a:pt x="276397" y="27960"/>
                    </a:lnTo>
                    <a:cubicBezTo>
                      <a:pt x="277156" y="27200"/>
                      <a:pt x="278296" y="27200"/>
                      <a:pt x="279056" y="27960"/>
                    </a:cubicBezTo>
                    <a:cubicBezTo>
                      <a:pt x="279815" y="28719"/>
                      <a:pt x="279815" y="29858"/>
                      <a:pt x="279056" y="30617"/>
                    </a:cubicBezTo>
                    <a:cubicBezTo>
                      <a:pt x="279056" y="30617"/>
                      <a:pt x="279056" y="30617"/>
                      <a:pt x="279056" y="30617"/>
                    </a:cubicBezTo>
                    <a:lnTo>
                      <a:pt x="270699" y="38211"/>
                    </a:lnTo>
                    <a:cubicBezTo>
                      <a:pt x="269939" y="38591"/>
                      <a:pt x="269560" y="38971"/>
                      <a:pt x="269180" y="38971"/>
                    </a:cubicBezTo>
                    <a:lnTo>
                      <a:pt x="269180" y="38971"/>
                    </a:lnTo>
                    <a:close/>
                    <a:moveTo>
                      <a:pt x="285892" y="23783"/>
                    </a:moveTo>
                    <a:cubicBezTo>
                      <a:pt x="284753" y="23783"/>
                      <a:pt x="283993" y="23024"/>
                      <a:pt x="283993" y="21885"/>
                    </a:cubicBezTo>
                    <a:cubicBezTo>
                      <a:pt x="283993" y="21505"/>
                      <a:pt x="284374" y="20746"/>
                      <a:pt x="284753" y="20366"/>
                    </a:cubicBezTo>
                    <a:lnTo>
                      <a:pt x="293109" y="12772"/>
                    </a:lnTo>
                    <a:cubicBezTo>
                      <a:pt x="293869" y="12013"/>
                      <a:pt x="295009" y="12013"/>
                      <a:pt x="295769" y="12772"/>
                    </a:cubicBezTo>
                    <a:cubicBezTo>
                      <a:pt x="296528" y="13532"/>
                      <a:pt x="296528" y="14671"/>
                      <a:pt x="295769" y="15430"/>
                    </a:cubicBezTo>
                    <a:lnTo>
                      <a:pt x="287412" y="23024"/>
                    </a:lnTo>
                    <a:cubicBezTo>
                      <a:pt x="286652" y="23403"/>
                      <a:pt x="286273" y="23783"/>
                      <a:pt x="285892" y="23783"/>
                    </a:cubicBezTo>
                    <a:lnTo>
                      <a:pt x="285892" y="23783"/>
                    </a:lnTo>
                    <a:close/>
                    <a:moveTo>
                      <a:pt x="302605" y="8596"/>
                    </a:moveTo>
                    <a:cubicBezTo>
                      <a:pt x="301466" y="8596"/>
                      <a:pt x="300706" y="7836"/>
                      <a:pt x="300706" y="6697"/>
                    </a:cubicBezTo>
                    <a:cubicBezTo>
                      <a:pt x="300706" y="6318"/>
                      <a:pt x="301086" y="5558"/>
                      <a:pt x="301466" y="5178"/>
                    </a:cubicBezTo>
                    <a:lnTo>
                      <a:pt x="305644" y="1382"/>
                    </a:lnTo>
                    <a:cubicBezTo>
                      <a:pt x="306404" y="622"/>
                      <a:pt x="307544" y="622"/>
                      <a:pt x="308303" y="1382"/>
                    </a:cubicBezTo>
                    <a:cubicBezTo>
                      <a:pt x="309063" y="2141"/>
                      <a:pt x="309063" y="3280"/>
                      <a:pt x="308303" y="4039"/>
                    </a:cubicBezTo>
                    <a:lnTo>
                      <a:pt x="304125" y="7836"/>
                    </a:lnTo>
                    <a:cubicBezTo>
                      <a:pt x="303365" y="8596"/>
                      <a:pt x="302985" y="8596"/>
                      <a:pt x="302605" y="8596"/>
                    </a:cubicBezTo>
                    <a:lnTo>
                      <a:pt x="302605" y="8596"/>
                    </a:lnTo>
                    <a:close/>
                    <a:moveTo>
                      <a:pt x="9371" y="8596"/>
                    </a:moveTo>
                    <a:cubicBezTo>
                      <a:pt x="8991" y="8596"/>
                      <a:pt x="8611" y="8596"/>
                      <a:pt x="8231" y="8216"/>
                    </a:cubicBezTo>
                    <a:lnTo>
                      <a:pt x="4053" y="4419"/>
                    </a:lnTo>
                    <a:cubicBezTo>
                      <a:pt x="3294" y="3660"/>
                      <a:pt x="3294" y="2521"/>
                      <a:pt x="4053" y="1761"/>
                    </a:cubicBezTo>
                    <a:cubicBezTo>
                      <a:pt x="4813" y="1002"/>
                      <a:pt x="5952" y="1002"/>
                      <a:pt x="6712" y="1761"/>
                    </a:cubicBezTo>
                    <a:lnTo>
                      <a:pt x="10890" y="5558"/>
                    </a:lnTo>
                    <a:cubicBezTo>
                      <a:pt x="11650" y="6318"/>
                      <a:pt x="11650" y="7457"/>
                      <a:pt x="10890" y="8216"/>
                    </a:cubicBezTo>
                    <a:cubicBezTo>
                      <a:pt x="10510" y="8216"/>
                      <a:pt x="10130" y="8596"/>
                      <a:pt x="9371" y="8596"/>
                    </a:cubicBezTo>
                    <a:lnTo>
                      <a:pt x="9371" y="8596"/>
                    </a:lnTo>
                    <a:close/>
                  </a:path>
                </a:pathLst>
              </a:custGeom>
              <a:solidFill>
                <a:srgbClr val="000000"/>
              </a:solidFill>
              <a:ln w="3796" cap="flat">
                <a:noFill/>
                <a:prstDash val="solid"/>
                <a:miter/>
              </a:ln>
            </p:spPr>
            <p:txBody>
              <a:bodyPr rtlCol="0" anchor="ctr"/>
              <a:lstStyle/>
              <a:p>
                <a:endParaRPr lang="fr-FR"/>
              </a:p>
            </p:txBody>
          </p:sp>
          <p:sp>
            <p:nvSpPr>
              <p:cNvPr id="2047" name="Forme libre 2046">
                <a:extLst>
                  <a:ext uri="{FF2B5EF4-FFF2-40B4-BE49-F238E27FC236}">
                    <a16:creationId xmlns:a16="http://schemas.microsoft.com/office/drawing/2014/main" id="{46DB35F7-A2F5-2A30-FD06-3C57EDE20F27}"/>
                  </a:ext>
                </a:extLst>
              </p:cNvPr>
              <p:cNvSpPr/>
              <p:nvPr/>
            </p:nvSpPr>
            <p:spPr>
              <a:xfrm>
                <a:off x="8916738" y="2405269"/>
                <a:ext cx="292855" cy="265211"/>
              </a:xfrm>
              <a:custGeom>
                <a:avLst/>
                <a:gdLst>
                  <a:gd name="connsiteX0" fmla="*/ 281527 w 292855"/>
                  <a:gd name="connsiteY0" fmla="*/ 254254 h 265211"/>
                  <a:gd name="connsiteX1" fmla="*/ 280387 w 292855"/>
                  <a:gd name="connsiteY1" fmla="*/ 253875 h 265211"/>
                  <a:gd name="connsiteX2" fmla="*/ 272031 w 292855"/>
                  <a:gd name="connsiteY2" fmla="*/ 246281 h 265211"/>
                  <a:gd name="connsiteX3" fmla="*/ 272031 w 292855"/>
                  <a:gd name="connsiteY3" fmla="*/ 243623 h 265211"/>
                  <a:gd name="connsiteX4" fmla="*/ 274689 w 292855"/>
                  <a:gd name="connsiteY4" fmla="*/ 243623 h 265211"/>
                  <a:gd name="connsiteX5" fmla="*/ 283046 w 292855"/>
                  <a:gd name="connsiteY5" fmla="*/ 251217 h 265211"/>
                  <a:gd name="connsiteX6" fmla="*/ 283046 w 292855"/>
                  <a:gd name="connsiteY6" fmla="*/ 253875 h 265211"/>
                  <a:gd name="connsiteX7" fmla="*/ 281527 w 292855"/>
                  <a:gd name="connsiteY7" fmla="*/ 254254 h 265211"/>
                  <a:gd name="connsiteX8" fmla="*/ 281527 w 292855"/>
                  <a:gd name="connsiteY8" fmla="*/ 254254 h 265211"/>
                  <a:gd name="connsiteX9" fmla="*/ 264814 w 292855"/>
                  <a:gd name="connsiteY9" fmla="*/ 239447 h 265211"/>
                  <a:gd name="connsiteX10" fmla="*/ 263674 w 292855"/>
                  <a:gd name="connsiteY10" fmla="*/ 239067 h 265211"/>
                  <a:gd name="connsiteX11" fmla="*/ 255318 w 292855"/>
                  <a:gd name="connsiteY11" fmla="*/ 231473 h 265211"/>
                  <a:gd name="connsiteX12" fmla="*/ 255318 w 292855"/>
                  <a:gd name="connsiteY12" fmla="*/ 228815 h 265211"/>
                  <a:gd name="connsiteX13" fmla="*/ 257976 w 292855"/>
                  <a:gd name="connsiteY13" fmla="*/ 228815 h 265211"/>
                  <a:gd name="connsiteX14" fmla="*/ 257976 w 292855"/>
                  <a:gd name="connsiteY14" fmla="*/ 228815 h 265211"/>
                  <a:gd name="connsiteX15" fmla="*/ 266333 w 292855"/>
                  <a:gd name="connsiteY15" fmla="*/ 236409 h 265211"/>
                  <a:gd name="connsiteX16" fmla="*/ 266333 w 292855"/>
                  <a:gd name="connsiteY16" fmla="*/ 239067 h 265211"/>
                  <a:gd name="connsiteX17" fmla="*/ 264814 w 292855"/>
                  <a:gd name="connsiteY17" fmla="*/ 239447 h 265211"/>
                  <a:gd name="connsiteX18" fmla="*/ 264814 w 292855"/>
                  <a:gd name="connsiteY18" fmla="*/ 239447 h 265211"/>
                  <a:gd name="connsiteX19" fmla="*/ 248101 w 292855"/>
                  <a:gd name="connsiteY19" fmla="*/ 224259 h 265211"/>
                  <a:gd name="connsiteX20" fmla="*/ 246961 w 292855"/>
                  <a:gd name="connsiteY20" fmla="*/ 223879 h 265211"/>
                  <a:gd name="connsiteX21" fmla="*/ 238605 w 292855"/>
                  <a:gd name="connsiteY21" fmla="*/ 216286 h 265211"/>
                  <a:gd name="connsiteX22" fmla="*/ 238605 w 292855"/>
                  <a:gd name="connsiteY22" fmla="*/ 213628 h 265211"/>
                  <a:gd name="connsiteX23" fmla="*/ 241264 w 292855"/>
                  <a:gd name="connsiteY23" fmla="*/ 213628 h 265211"/>
                  <a:gd name="connsiteX24" fmla="*/ 241264 w 292855"/>
                  <a:gd name="connsiteY24" fmla="*/ 213628 h 265211"/>
                  <a:gd name="connsiteX25" fmla="*/ 249620 w 292855"/>
                  <a:gd name="connsiteY25" fmla="*/ 221222 h 265211"/>
                  <a:gd name="connsiteX26" fmla="*/ 249620 w 292855"/>
                  <a:gd name="connsiteY26" fmla="*/ 223879 h 265211"/>
                  <a:gd name="connsiteX27" fmla="*/ 248101 w 292855"/>
                  <a:gd name="connsiteY27" fmla="*/ 224259 h 265211"/>
                  <a:gd name="connsiteX28" fmla="*/ 248101 w 292855"/>
                  <a:gd name="connsiteY28" fmla="*/ 224259 h 265211"/>
                  <a:gd name="connsiteX29" fmla="*/ 231388 w 292855"/>
                  <a:gd name="connsiteY29" fmla="*/ 209072 h 265211"/>
                  <a:gd name="connsiteX30" fmla="*/ 230248 w 292855"/>
                  <a:gd name="connsiteY30" fmla="*/ 208692 h 265211"/>
                  <a:gd name="connsiteX31" fmla="*/ 221892 w 292855"/>
                  <a:gd name="connsiteY31" fmla="*/ 201098 h 265211"/>
                  <a:gd name="connsiteX32" fmla="*/ 221892 w 292855"/>
                  <a:gd name="connsiteY32" fmla="*/ 198440 h 265211"/>
                  <a:gd name="connsiteX33" fmla="*/ 224551 w 292855"/>
                  <a:gd name="connsiteY33" fmla="*/ 198440 h 265211"/>
                  <a:gd name="connsiteX34" fmla="*/ 232907 w 292855"/>
                  <a:gd name="connsiteY34" fmla="*/ 206034 h 265211"/>
                  <a:gd name="connsiteX35" fmla="*/ 232907 w 292855"/>
                  <a:gd name="connsiteY35" fmla="*/ 208692 h 265211"/>
                  <a:gd name="connsiteX36" fmla="*/ 231388 w 292855"/>
                  <a:gd name="connsiteY36" fmla="*/ 209072 h 265211"/>
                  <a:gd name="connsiteX37" fmla="*/ 231388 w 292855"/>
                  <a:gd name="connsiteY37" fmla="*/ 209072 h 265211"/>
                  <a:gd name="connsiteX38" fmla="*/ 214295 w 292855"/>
                  <a:gd name="connsiteY38" fmla="*/ 193884 h 265211"/>
                  <a:gd name="connsiteX39" fmla="*/ 213156 w 292855"/>
                  <a:gd name="connsiteY39" fmla="*/ 193505 h 265211"/>
                  <a:gd name="connsiteX40" fmla="*/ 204799 w 292855"/>
                  <a:gd name="connsiteY40" fmla="*/ 185911 h 265211"/>
                  <a:gd name="connsiteX41" fmla="*/ 204799 w 292855"/>
                  <a:gd name="connsiteY41" fmla="*/ 183253 h 265211"/>
                  <a:gd name="connsiteX42" fmla="*/ 207458 w 292855"/>
                  <a:gd name="connsiteY42" fmla="*/ 183253 h 265211"/>
                  <a:gd name="connsiteX43" fmla="*/ 207458 w 292855"/>
                  <a:gd name="connsiteY43" fmla="*/ 183253 h 265211"/>
                  <a:gd name="connsiteX44" fmla="*/ 215814 w 292855"/>
                  <a:gd name="connsiteY44" fmla="*/ 190847 h 265211"/>
                  <a:gd name="connsiteX45" fmla="*/ 215814 w 292855"/>
                  <a:gd name="connsiteY45" fmla="*/ 193505 h 265211"/>
                  <a:gd name="connsiteX46" fmla="*/ 214295 w 292855"/>
                  <a:gd name="connsiteY46" fmla="*/ 193884 h 265211"/>
                  <a:gd name="connsiteX47" fmla="*/ 214295 w 292855"/>
                  <a:gd name="connsiteY47" fmla="*/ 193884 h 265211"/>
                  <a:gd name="connsiteX48" fmla="*/ 197582 w 292855"/>
                  <a:gd name="connsiteY48" fmla="*/ 178697 h 265211"/>
                  <a:gd name="connsiteX49" fmla="*/ 196443 w 292855"/>
                  <a:gd name="connsiteY49" fmla="*/ 178317 h 265211"/>
                  <a:gd name="connsiteX50" fmla="*/ 188086 w 292855"/>
                  <a:gd name="connsiteY50" fmla="*/ 170723 h 265211"/>
                  <a:gd name="connsiteX51" fmla="*/ 188086 w 292855"/>
                  <a:gd name="connsiteY51" fmla="*/ 168066 h 265211"/>
                  <a:gd name="connsiteX52" fmla="*/ 190745 w 292855"/>
                  <a:gd name="connsiteY52" fmla="*/ 168066 h 265211"/>
                  <a:gd name="connsiteX53" fmla="*/ 190745 w 292855"/>
                  <a:gd name="connsiteY53" fmla="*/ 168066 h 265211"/>
                  <a:gd name="connsiteX54" fmla="*/ 199101 w 292855"/>
                  <a:gd name="connsiteY54" fmla="*/ 175659 h 265211"/>
                  <a:gd name="connsiteX55" fmla="*/ 199101 w 292855"/>
                  <a:gd name="connsiteY55" fmla="*/ 178317 h 265211"/>
                  <a:gd name="connsiteX56" fmla="*/ 197582 w 292855"/>
                  <a:gd name="connsiteY56" fmla="*/ 178697 h 265211"/>
                  <a:gd name="connsiteX57" fmla="*/ 197582 w 292855"/>
                  <a:gd name="connsiteY57" fmla="*/ 178697 h 265211"/>
                  <a:gd name="connsiteX58" fmla="*/ 180869 w 292855"/>
                  <a:gd name="connsiteY58" fmla="*/ 163509 h 265211"/>
                  <a:gd name="connsiteX59" fmla="*/ 179730 w 292855"/>
                  <a:gd name="connsiteY59" fmla="*/ 163130 h 265211"/>
                  <a:gd name="connsiteX60" fmla="*/ 171374 w 292855"/>
                  <a:gd name="connsiteY60" fmla="*/ 155536 h 265211"/>
                  <a:gd name="connsiteX61" fmla="*/ 171374 w 292855"/>
                  <a:gd name="connsiteY61" fmla="*/ 152878 h 265211"/>
                  <a:gd name="connsiteX62" fmla="*/ 174032 w 292855"/>
                  <a:gd name="connsiteY62" fmla="*/ 152878 h 265211"/>
                  <a:gd name="connsiteX63" fmla="*/ 182389 w 292855"/>
                  <a:gd name="connsiteY63" fmla="*/ 160472 h 265211"/>
                  <a:gd name="connsiteX64" fmla="*/ 182389 w 292855"/>
                  <a:gd name="connsiteY64" fmla="*/ 163130 h 265211"/>
                  <a:gd name="connsiteX65" fmla="*/ 180869 w 292855"/>
                  <a:gd name="connsiteY65" fmla="*/ 163509 h 265211"/>
                  <a:gd name="connsiteX66" fmla="*/ 180869 w 292855"/>
                  <a:gd name="connsiteY66" fmla="*/ 163509 h 265211"/>
                  <a:gd name="connsiteX67" fmla="*/ 164157 w 292855"/>
                  <a:gd name="connsiteY67" fmla="*/ 148322 h 265211"/>
                  <a:gd name="connsiteX68" fmla="*/ 163017 w 292855"/>
                  <a:gd name="connsiteY68" fmla="*/ 147942 h 265211"/>
                  <a:gd name="connsiteX69" fmla="*/ 154661 w 292855"/>
                  <a:gd name="connsiteY69" fmla="*/ 140348 h 265211"/>
                  <a:gd name="connsiteX70" fmla="*/ 154661 w 292855"/>
                  <a:gd name="connsiteY70" fmla="*/ 137691 h 265211"/>
                  <a:gd name="connsiteX71" fmla="*/ 157319 w 292855"/>
                  <a:gd name="connsiteY71" fmla="*/ 137691 h 265211"/>
                  <a:gd name="connsiteX72" fmla="*/ 157319 w 292855"/>
                  <a:gd name="connsiteY72" fmla="*/ 137691 h 265211"/>
                  <a:gd name="connsiteX73" fmla="*/ 165676 w 292855"/>
                  <a:gd name="connsiteY73" fmla="*/ 145284 h 265211"/>
                  <a:gd name="connsiteX74" fmla="*/ 165676 w 292855"/>
                  <a:gd name="connsiteY74" fmla="*/ 147942 h 265211"/>
                  <a:gd name="connsiteX75" fmla="*/ 164157 w 292855"/>
                  <a:gd name="connsiteY75" fmla="*/ 148322 h 265211"/>
                  <a:gd name="connsiteX76" fmla="*/ 164157 w 292855"/>
                  <a:gd name="connsiteY76" fmla="*/ 148322 h 265211"/>
                  <a:gd name="connsiteX77" fmla="*/ 147444 w 292855"/>
                  <a:gd name="connsiteY77" fmla="*/ 133134 h 265211"/>
                  <a:gd name="connsiteX78" fmla="*/ 146304 w 292855"/>
                  <a:gd name="connsiteY78" fmla="*/ 132755 h 265211"/>
                  <a:gd name="connsiteX79" fmla="*/ 137948 w 292855"/>
                  <a:gd name="connsiteY79" fmla="*/ 125161 h 265211"/>
                  <a:gd name="connsiteX80" fmla="*/ 137948 w 292855"/>
                  <a:gd name="connsiteY80" fmla="*/ 122503 h 265211"/>
                  <a:gd name="connsiteX81" fmla="*/ 140607 w 292855"/>
                  <a:gd name="connsiteY81" fmla="*/ 122503 h 265211"/>
                  <a:gd name="connsiteX82" fmla="*/ 140607 w 292855"/>
                  <a:gd name="connsiteY82" fmla="*/ 122503 h 265211"/>
                  <a:gd name="connsiteX83" fmla="*/ 148963 w 292855"/>
                  <a:gd name="connsiteY83" fmla="*/ 130097 h 265211"/>
                  <a:gd name="connsiteX84" fmla="*/ 148963 w 292855"/>
                  <a:gd name="connsiteY84" fmla="*/ 132755 h 265211"/>
                  <a:gd name="connsiteX85" fmla="*/ 147444 w 292855"/>
                  <a:gd name="connsiteY85" fmla="*/ 133134 h 265211"/>
                  <a:gd name="connsiteX86" fmla="*/ 147444 w 292855"/>
                  <a:gd name="connsiteY86" fmla="*/ 133134 h 265211"/>
                  <a:gd name="connsiteX87" fmla="*/ 130731 w 292855"/>
                  <a:gd name="connsiteY87" fmla="*/ 117947 h 265211"/>
                  <a:gd name="connsiteX88" fmla="*/ 129591 w 292855"/>
                  <a:gd name="connsiteY88" fmla="*/ 117567 h 265211"/>
                  <a:gd name="connsiteX89" fmla="*/ 121235 w 292855"/>
                  <a:gd name="connsiteY89" fmla="*/ 109973 h 265211"/>
                  <a:gd name="connsiteX90" fmla="*/ 121235 w 292855"/>
                  <a:gd name="connsiteY90" fmla="*/ 107316 h 265211"/>
                  <a:gd name="connsiteX91" fmla="*/ 123894 w 292855"/>
                  <a:gd name="connsiteY91" fmla="*/ 107316 h 265211"/>
                  <a:gd name="connsiteX92" fmla="*/ 132250 w 292855"/>
                  <a:gd name="connsiteY92" fmla="*/ 114909 h 265211"/>
                  <a:gd name="connsiteX93" fmla="*/ 132250 w 292855"/>
                  <a:gd name="connsiteY93" fmla="*/ 117567 h 265211"/>
                  <a:gd name="connsiteX94" fmla="*/ 130731 w 292855"/>
                  <a:gd name="connsiteY94" fmla="*/ 117947 h 265211"/>
                  <a:gd name="connsiteX95" fmla="*/ 130731 w 292855"/>
                  <a:gd name="connsiteY95" fmla="*/ 117947 h 265211"/>
                  <a:gd name="connsiteX96" fmla="*/ 114018 w 292855"/>
                  <a:gd name="connsiteY96" fmla="*/ 102759 h 265211"/>
                  <a:gd name="connsiteX97" fmla="*/ 112878 w 292855"/>
                  <a:gd name="connsiteY97" fmla="*/ 102380 h 265211"/>
                  <a:gd name="connsiteX98" fmla="*/ 104522 w 292855"/>
                  <a:gd name="connsiteY98" fmla="*/ 94786 h 265211"/>
                  <a:gd name="connsiteX99" fmla="*/ 104522 w 292855"/>
                  <a:gd name="connsiteY99" fmla="*/ 92128 h 265211"/>
                  <a:gd name="connsiteX100" fmla="*/ 107181 w 292855"/>
                  <a:gd name="connsiteY100" fmla="*/ 92128 h 265211"/>
                  <a:gd name="connsiteX101" fmla="*/ 107181 w 292855"/>
                  <a:gd name="connsiteY101" fmla="*/ 92128 h 265211"/>
                  <a:gd name="connsiteX102" fmla="*/ 115537 w 292855"/>
                  <a:gd name="connsiteY102" fmla="*/ 99722 h 265211"/>
                  <a:gd name="connsiteX103" fmla="*/ 115537 w 292855"/>
                  <a:gd name="connsiteY103" fmla="*/ 102380 h 265211"/>
                  <a:gd name="connsiteX104" fmla="*/ 114018 w 292855"/>
                  <a:gd name="connsiteY104" fmla="*/ 102759 h 265211"/>
                  <a:gd name="connsiteX105" fmla="*/ 114018 w 292855"/>
                  <a:gd name="connsiteY105" fmla="*/ 102759 h 265211"/>
                  <a:gd name="connsiteX106" fmla="*/ 97305 w 292855"/>
                  <a:gd name="connsiteY106" fmla="*/ 87572 h 265211"/>
                  <a:gd name="connsiteX107" fmla="*/ 96165 w 292855"/>
                  <a:gd name="connsiteY107" fmla="*/ 87192 h 265211"/>
                  <a:gd name="connsiteX108" fmla="*/ 87809 w 292855"/>
                  <a:gd name="connsiteY108" fmla="*/ 79599 h 265211"/>
                  <a:gd name="connsiteX109" fmla="*/ 87809 w 292855"/>
                  <a:gd name="connsiteY109" fmla="*/ 76941 h 265211"/>
                  <a:gd name="connsiteX110" fmla="*/ 90468 w 292855"/>
                  <a:gd name="connsiteY110" fmla="*/ 76941 h 265211"/>
                  <a:gd name="connsiteX111" fmla="*/ 90468 w 292855"/>
                  <a:gd name="connsiteY111" fmla="*/ 76941 h 265211"/>
                  <a:gd name="connsiteX112" fmla="*/ 98825 w 292855"/>
                  <a:gd name="connsiteY112" fmla="*/ 84534 h 265211"/>
                  <a:gd name="connsiteX113" fmla="*/ 98825 w 292855"/>
                  <a:gd name="connsiteY113" fmla="*/ 87192 h 265211"/>
                  <a:gd name="connsiteX114" fmla="*/ 97305 w 292855"/>
                  <a:gd name="connsiteY114" fmla="*/ 87572 h 265211"/>
                  <a:gd name="connsiteX115" fmla="*/ 97305 w 292855"/>
                  <a:gd name="connsiteY115" fmla="*/ 87572 h 265211"/>
                  <a:gd name="connsiteX116" fmla="*/ 80592 w 292855"/>
                  <a:gd name="connsiteY116" fmla="*/ 72764 h 265211"/>
                  <a:gd name="connsiteX117" fmla="*/ 79453 w 292855"/>
                  <a:gd name="connsiteY117" fmla="*/ 72385 h 265211"/>
                  <a:gd name="connsiteX118" fmla="*/ 71096 w 292855"/>
                  <a:gd name="connsiteY118" fmla="*/ 64791 h 265211"/>
                  <a:gd name="connsiteX119" fmla="*/ 71096 w 292855"/>
                  <a:gd name="connsiteY119" fmla="*/ 62133 h 265211"/>
                  <a:gd name="connsiteX120" fmla="*/ 73755 w 292855"/>
                  <a:gd name="connsiteY120" fmla="*/ 62133 h 265211"/>
                  <a:gd name="connsiteX121" fmla="*/ 82112 w 292855"/>
                  <a:gd name="connsiteY121" fmla="*/ 69727 h 265211"/>
                  <a:gd name="connsiteX122" fmla="*/ 82112 w 292855"/>
                  <a:gd name="connsiteY122" fmla="*/ 72385 h 265211"/>
                  <a:gd name="connsiteX123" fmla="*/ 80592 w 292855"/>
                  <a:gd name="connsiteY123" fmla="*/ 72764 h 265211"/>
                  <a:gd name="connsiteX124" fmla="*/ 80592 w 292855"/>
                  <a:gd name="connsiteY124" fmla="*/ 72764 h 265211"/>
                  <a:gd name="connsiteX125" fmla="*/ 63879 w 292855"/>
                  <a:gd name="connsiteY125" fmla="*/ 57577 h 265211"/>
                  <a:gd name="connsiteX126" fmla="*/ 62740 w 292855"/>
                  <a:gd name="connsiteY126" fmla="*/ 57197 h 265211"/>
                  <a:gd name="connsiteX127" fmla="*/ 54383 w 292855"/>
                  <a:gd name="connsiteY127" fmla="*/ 49603 h 265211"/>
                  <a:gd name="connsiteX128" fmla="*/ 54383 w 292855"/>
                  <a:gd name="connsiteY128" fmla="*/ 46946 h 265211"/>
                  <a:gd name="connsiteX129" fmla="*/ 57042 w 292855"/>
                  <a:gd name="connsiteY129" fmla="*/ 46946 h 265211"/>
                  <a:gd name="connsiteX130" fmla="*/ 57042 w 292855"/>
                  <a:gd name="connsiteY130" fmla="*/ 46946 h 265211"/>
                  <a:gd name="connsiteX131" fmla="*/ 65399 w 292855"/>
                  <a:gd name="connsiteY131" fmla="*/ 54539 h 265211"/>
                  <a:gd name="connsiteX132" fmla="*/ 65399 w 292855"/>
                  <a:gd name="connsiteY132" fmla="*/ 57197 h 265211"/>
                  <a:gd name="connsiteX133" fmla="*/ 63879 w 292855"/>
                  <a:gd name="connsiteY133" fmla="*/ 57577 h 265211"/>
                  <a:gd name="connsiteX134" fmla="*/ 63879 w 292855"/>
                  <a:gd name="connsiteY134" fmla="*/ 57577 h 265211"/>
                  <a:gd name="connsiteX135" fmla="*/ 46787 w 292855"/>
                  <a:gd name="connsiteY135" fmla="*/ 42389 h 265211"/>
                  <a:gd name="connsiteX136" fmla="*/ 45647 w 292855"/>
                  <a:gd name="connsiteY136" fmla="*/ 42010 h 265211"/>
                  <a:gd name="connsiteX137" fmla="*/ 37291 w 292855"/>
                  <a:gd name="connsiteY137" fmla="*/ 34416 h 265211"/>
                  <a:gd name="connsiteX138" fmla="*/ 37291 w 292855"/>
                  <a:gd name="connsiteY138" fmla="*/ 31758 h 265211"/>
                  <a:gd name="connsiteX139" fmla="*/ 39950 w 292855"/>
                  <a:gd name="connsiteY139" fmla="*/ 31758 h 265211"/>
                  <a:gd name="connsiteX140" fmla="*/ 39950 w 292855"/>
                  <a:gd name="connsiteY140" fmla="*/ 31758 h 265211"/>
                  <a:gd name="connsiteX141" fmla="*/ 48306 w 292855"/>
                  <a:gd name="connsiteY141" fmla="*/ 39352 h 265211"/>
                  <a:gd name="connsiteX142" fmla="*/ 48306 w 292855"/>
                  <a:gd name="connsiteY142" fmla="*/ 42010 h 265211"/>
                  <a:gd name="connsiteX143" fmla="*/ 46787 w 292855"/>
                  <a:gd name="connsiteY143" fmla="*/ 42389 h 265211"/>
                  <a:gd name="connsiteX144" fmla="*/ 46787 w 292855"/>
                  <a:gd name="connsiteY144" fmla="*/ 42389 h 265211"/>
                  <a:gd name="connsiteX145" fmla="*/ 30074 w 292855"/>
                  <a:gd name="connsiteY145" fmla="*/ 27202 h 265211"/>
                  <a:gd name="connsiteX146" fmla="*/ 28934 w 292855"/>
                  <a:gd name="connsiteY146" fmla="*/ 26822 h 265211"/>
                  <a:gd name="connsiteX147" fmla="*/ 20578 w 292855"/>
                  <a:gd name="connsiteY147" fmla="*/ 19228 h 265211"/>
                  <a:gd name="connsiteX148" fmla="*/ 20578 w 292855"/>
                  <a:gd name="connsiteY148" fmla="*/ 16571 h 265211"/>
                  <a:gd name="connsiteX149" fmla="*/ 23237 w 292855"/>
                  <a:gd name="connsiteY149" fmla="*/ 16571 h 265211"/>
                  <a:gd name="connsiteX150" fmla="*/ 31593 w 292855"/>
                  <a:gd name="connsiteY150" fmla="*/ 24164 h 265211"/>
                  <a:gd name="connsiteX151" fmla="*/ 31593 w 292855"/>
                  <a:gd name="connsiteY151" fmla="*/ 26822 h 265211"/>
                  <a:gd name="connsiteX152" fmla="*/ 30074 w 292855"/>
                  <a:gd name="connsiteY152" fmla="*/ 27202 h 265211"/>
                  <a:gd name="connsiteX153" fmla="*/ 30074 w 292855"/>
                  <a:gd name="connsiteY153" fmla="*/ 27202 h 265211"/>
                  <a:gd name="connsiteX154" fmla="*/ 13361 w 292855"/>
                  <a:gd name="connsiteY154" fmla="*/ 12014 h 265211"/>
                  <a:gd name="connsiteX155" fmla="*/ 12221 w 292855"/>
                  <a:gd name="connsiteY155" fmla="*/ 11635 h 265211"/>
                  <a:gd name="connsiteX156" fmla="*/ 3865 w 292855"/>
                  <a:gd name="connsiteY156" fmla="*/ 4041 h 265211"/>
                  <a:gd name="connsiteX157" fmla="*/ 3865 w 292855"/>
                  <a:gd name="connsiteY157" fmla="*/ 1383 h 265211"/>
                  <a:gd name="connsiteX158" fmla="*/ 6524 w 292855"/>
                  <a:gd name="connsiteY158" fmla="*/ 1383 h 265211"/>
                  <a:gd name="connsiteX159" fmla="*/ 6524 w 292855"/>
                  <a:gd name="connsiteY159" fmla="*/ 1383 h 265211"/>
                  <a:gd name="connsiteX160" fmla="*/ 14880 w 292855"/>
                  <a:gd name="connsiteY160" fmla="*/ 8977 h 265211"/>
                  <a:gd name="connsiteX161" fmla="*/ 14880 w 292855"/>
                  <a:gd name="connsiteY161" fmla="*/ 11635 h 265211"/>
                  <a:gd name="connsiteX162" fmla="*/ 13361 w 292855"/>
                  <a:gd name="connsiteY162" fmla="*/ 12014 h 265211"/>
                  <a:gd name="connsiteX163" fmla="*/ 13361 w 292855"/>
                  <a:gd name="connsiteY163" fmla="*/ 12014 h 265211"/>
                  <a:gd name="connsiteX164" fmla="*/ 294061 w 292855"/>
                  <a:gd name="connsiteY164" fmla="*/ 266025 h 265211"/>
                  <a:gd name="connsiteX165" fmla="*/ 292922 w 292855"/>
                  <a:gd name="connsiteY165" fmla="*/ 265645 h 265211"/>
                  <a:gd name="connsiteX166" fmla="*/ 288744 w 292855"/>
                  <a:gd name="connsiteY166" fmla="*/ 261848 h 265211"/>
                  <a:gd name="connsiteX167" fmla="*/ 288744 w 292855"/>
                  <a:gd name="connsiteY167" fmla="*/ 259190 h 265211"/>
                  <a:gd name="connsiteX168" fmla="*/ 291402 w 292855"/>
                  <a:gd name="connsiteY168" fmla="*/ 259190 h 265211"/>
                  <a:gd name="connsiteX169" fmla="*/ 295580 w 292855"/>
                  <a:gd name="connsiteY169" fmla="*/ 262987 h 265211"/>
                  <a:gd name="connsiteX170" fmla="*/ 295580 w 292855"/>
                  <a:gd name="connsiteY170" fmla="*/ 265645 h 265211"/>
                  <a:gd name="connsiteX171" fmla="*/ 294061 w 292855"/>
                  <a:gd name="connsiteY171" fmla="*/ 266025 h 265211"/>
                  <a:gd name="connsiteX172" fmla="*/ 294061 w 292855"/>
                  <a:gd name="connsiteY172" fmla="*/ 266025 h 265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Lst>
                <a:rect l="l" t="t" r="r" b="b"/>
                <a:pathLst>
                  <a:path w="292855" h="265211">
                    <a:moveTo>
                      <a:pt x="281527" y="254254"/>
                    </a:moveTo>
                    <a:cubicBezTo>
                      <a:pt x="281147" y="254254"/>
                      <a:pt x="280767" y="254254"/>
                      <a:pt x="280387" y="253875"/>
                    </a:cubicBezTo>
                    <a:lnTo>
                      <a:pt x="272031" y="246281"/>
                    </a:lnTo>
                    <a:cubicBezTo>
                      <a:pt x="271271" y="245522"/>
                      <a:pt x="271271" y="244383"/>
                      <a:pt x="272031" y="243623"/>
                    </a:cubicBezTo>
                    <a:cubicBezTo>
                      <a:pt x="272790" y="242864"/>
                      <a:pt x="273930" y="242864"/>
                      <a:pt x="274689" y="243623"/>
                    </a:cubicBezTo>
                    <a:lnTo>
                      <a:pt x="283046" y="251217"/>
                    </a:lnTo>
                    <a:cubicBezTo>
                      <a:pt x="283805" y="251976"/>
                      <a:pt x="283805" y="253115"/>
                      <a:pt x="283046" y="253875"/>
                    </a:cubicBezTo>
                    <a:cubicBezTo>
                      <a:pt x="282666" y="254254"/>
                      <a:pt x="281906" y="254254"/>
                      <a:pt x="281527" y="254254"/>
                    </a:cubicBezTo>
                    <a:lnTo>
                      <a:pt x="281527" y="254254"/>
                    </a:lnTo>
                    <a:close/>
                    <a:moveTo>
                      <a:pt x="264814" y="239447"/>
                    </a:moveTo>
                    <a:cubicBezTo>
                      <a:pt x="264434" y="239447"/>
                      <a:pt x="264054" y="239447"/>
                      <a:pt x="263674" y="239067"/>
                    </a:cubicBezTo>
                    <a:lnTo>
                      <a:pt x="255318" y="231473"/>
                    </a:lnTo>
                    <a:cubicBezTo>
                      <a:pt x="254558" y="230714"/>
                      <a:pt x="254558" y="229575"/>
                      <a:pt x="255318" y="228815"/>
                    </a:cubicBezTo>
                    <a:cubicBezTo>
                      <a:pt x="256077" y="228056"/>
                      <a:pt x="257217" y="228056"/>
                      <a:pt x="257976" y="228815"/>
                    </a:cubicBezTo>
                    <a:cubicBezTo>
                      <a:pt x="257976" y="228815"/>
                      <a:pt x="257976" y="228815"/>
                      <a:pt x="257976" y="228815"/>
                    </a:cubicBezTo>
                    <a:lnTo>
                      <a:pt x="266333" y="236409"/>
                    </a:lnTo>
                    <a:cubicBezTo>
                      <a:pt x="267092" y="237168"/>
                      <a:pt x="267092" y="238308"/>
                      <a:pt x="266333" y="239067"/>
                    </a:cubicBezTo>
                    <a:cubicBezTo>
                      <a:pt x="265573" y="239067"/>
                      <a:pt x="265193" y="239447"/>
                      <a:pt x="264814" y="239447"/>
                    </a:cubicBezTo>
                    <a:lnTo>
                      <a:pt x="264814" y="239447"/>
                    </a:lnTo>
                    <a:close/>
                    <a:moveTo>
                      <a:pt x="248101" y="224259"/>
                    </a:moveTo>
                    <a:cubicBezTo>
                      <a:pt x="247721" y="224259"/>
                      <a:pt x="247341" y="224259"/>
                      <a:pt x="246961" y="223879"/>
                    </a:cubicBezTo>
                    <a:lnTo>
                      <a:pt x="238605" y="216286"/>
                    </a:lnTo>
                    <a:cubicBezTo>
                      <a:pt x="237845" y="215526"/>
                      <a:pt x="237845" y="214387"/>
                      <a:pt x="238605" y="213628"/>
                    </a:cubicBezTo>
                    <a:cubicBezTo>
                      <a:pt x="239365" y="212869"/>
                      <a:pt x="240504" y="212869"/>
                      <a:pt x="241264" y="213628"/>
                    </a:cubicBezTo>
                    <a:cubicBezTo>
                      <a:pt x="241264" y="213628"/>
                      <a:pt x="241264" y="213628"/>
                      <a:pt x="241264" y="213628"/>
                    </a:cubicBezTo>
                    <a:lnTo>
                      <a:pt x="249620" y="221222"/>
                    </a:lnTo>
                    <a:cubicBezTo>
                      <a:pt x="250380" y="221981"/>
                      <a:pt x="250380" y="223120"/>
                      <a:pt x="249620" y="223879"/>
                    </a:cubicBezTo>
                    <a:cubicBezTo>
                      <a:pt x="248861" y="223879"/>
                      <a:pt x="248480" y="224259"/>
                      <a:pt x="248101" y="224259"/>
                    </a:cubicBezTo>
                    <a:lnTo>
                      <a:pt x="248101" y="224259"/>
                    </a:lnTo>
                    <a:close/>
                    <a:moveTo>
                      <a:pt x="231388" y="209072"/>
                    </a:moveTo>
                    <a:cubicBezTo>
                      <a:pt x="231008" y="209072"/>
                      <a:pt x="230628" y="209072"/>
                      <a:pt x="230248" y="208692"/>
                    </a:cubicBezTo>
                    <a:lnTo>
                      <a:pt x="221892" y="201098"/>
                    </a:lnTo>
                    <a:cubicBezTo>
                      <a:pt x="221132" y="200339"/>
                      <a:pt x="221132" y="199200"/>
                      <a:pt x="221892" y="198440"/>
                    </a:cubicBezTo>
                    <a:cubicBezTo>
                      <a:pt x="222652" y="197681"/>
                      <a:pt x="223791" y="197681"/>
                      <a:pt x="224551" y="198440"/>
                    </a:cubicBezTo>
                    <a:lnTo>
                      <a:pt x="232907" y="206034"/>
                    </a:lnTo>
                    <a:cubicBezTo>
                      <a:pt x="233667" y="206794"/>
                      <a:pt x="233667" y="207933"/>
                      <a:pt x="232907" y="208692"/>
                    </a:cubicBezTo>
                    <a:cubicBezTo>
                      <a:pt x="232148" y="208692"/>
                      <a:pt x="231768" y="209072"/>
                      <a:pt x="231388" y="209072"/>
                    </a:cubicBezTo>
                    <a:lnTo>
                      <a:pt x="231388" y="209072"/>
                    </a:lnTo>
                    <a:close/>
                    <a:moveTo>
                      <a:pt x="214295" y="193884"/>
                    </a:moveTo>
                    <a:cubicBezTo>
                      <a:pt x="213915" y="193884"/>
                      <a:pt x="213535" y="193884"/>
                      <a:pt x="213156" y="193505"/>
                    </a:cubicBezTo>
                    <a:lnTo>
                      <a:pt x="204799" y="185911"/>
                    </a:lnTo>
                    <a:cubicBezTo>
                      <a:pt x="204039" y="185151"/>
                      <a:pt x="204039" y="184012"/>
                      <a:pt x="204799" y="183253"/>
                    </a:cubicBezTo>
                    <a:cubicBezTo>
                      <a:pt x="205559" y="182494"/>
                      <a:pt x="206698" y="182494"/>
                      <a:pt x="207458" y="183253"/>
                    </a:cubicBezTo>
                    <a:cubicBezTo>
                      <a:pt x="207458" y="183253"/>
                      <a:pt x="207458" y="183253"/>
                      <a:pt x="207458" y="183253"/>
                    </a:cubicBezTo>
                    <a:lnTo>
                      <a:pt x="215814" y="190847"/>
                    </a:lnTo>
                    <a:cubicBezTo>
                      <a:pt x="216574" y="191606"/>
                      <a:pt x="216574" y="192745"/>
                      <a:pt x="215814" y="193505"/>
                    </a:cubicBezTo>
                    <a:cubicBezTo>
                      <a:pt x="215435" y="193505"/>
                      <a:pt x="215055" y="193884"/>
                      <a:pt x="214295" y="193884"/>
                    </a:cubicBezTo>
                    <a:lnTo>
                      <a:pt x="214295" y="193884"/>
                    </a:lnTo>
                    <a:close/>
                    <a:moveTo>
                      <a:pt x="197582" y="178697"/>
                    </a:moveTo>
                    <a:cubicBezTo>
                      <a:pt x="197202" y="178697"/>
                      <a:pt x="196822" y="178697"/>
                      <a:pt x="196443" y="178317"/>
                    </a:cubicBezTo>
                    <a:lnTo>
                      <a:pt x="188086" y="170723"/>
                    </a:lnTo>
                    <a:cubicBezTo>
                      <a:pt x="187327" y="169964"/>
                      <a:pt x="187327" y="168825"/>
                      <a:pt x="188086" y="168066"/>
                    </a:cubicBezTo>
                    <a:cubicBezTo>
                      <a:pt x="188846" y="167306"/>
                      <a:pt x="189986" y="167306"/>
                      <a:pt x="190745" y="168066"/>
                    </a:cubicBezTo>
                    <a:cubicBezTo>
                      <a:pt x="190745" y="168066"/>
                      <a:pt x="190745" y="168066"/>
                      <a:pt x="190745" y="168066"/>
                    </a:cubicBezTo>
                    <a:lnTo>
                      <a:pt x="199101" y="175659"/>
                    </a:lnTo>
                    <a:cubicBezTo>
                      <a:pt x="199861" y="176419"/>
                      <a:pt x="199861" y="177558"/>
                      <a:pt x="199101" y="178317"/>
                    </a:cubicBezTo>
                    <a:cubicBezTo>
                      <a:pt x="198722" y="178317"/>
                      <a:pt x="198342" y="178697"/>
                      <a:pt x="197582" y="178697"/>
                    </a:cubicBezTo>
                    <a:lnTo>
                      <a:pt x="197582" y="178697"/>
                    </a:lnTo>
                    <a:close/>
                    <a:moveTo>
                      <a:pt x="180869" y="163509"/>
                    </a:moveTo>
                    <a:cubicBezTo>
                      <a:pt x="180490" y="163509"/>
                      <a:pt x="180110" y="163509"/>
                      <a:pt x="179730" y="163130"/>
                    </a:cubicBezTo>
                    <a:lnTo>
                      <a:pt x="171374" y="155536"/>
                    </a:lnTo>
                    <a:cubicBezTo>
                      <a:pt x="170614" y="154777"/>
                      <a:pt x="170614" y="153637"/>
                      <a:pt x="171374" y="152878"/>
                    </a:cubicBezTo>
                    <a:cubicBezTo>
                      <a:pt x="172133" y="152119"/>
                      <a:pt x="173273" y="152119"/>
                      <a:pt x="174032" y="152878"/>
                    </a:cubicBezTo>
                    <a:lnTo>
                      <a:pt x="182389" y="160472"/>
                    </a:lnTo>
                    <a:cubicBezTo>
                      <a:pt x="183148" y="161231"/>
                      <a:pt x="183148" y="162370"/>
                      <a:pt x="182389" y="163130"/>
                    </a:cubicBezTo>
                    <a:cubicBezTo>
                      <a:pt x="182009" y="163130"/>
                      <a:pt x="181629" y="163509"/>
                      <a:pt x="180869" y="163509"/>
                    </a:cubicBezTo>
                    <a:lnTo>
                      <a:pt x="180869" y="163509"/>
                    </a:lnTo>
                    <a:close/>
                    <a:moveTo>
                      <a:pt x="164157" y="148322"/>
                    </a:moveTo>
                    <a:cubicBezTo>
                      <a:pt x="163777" y="148322"/>
                      <a:pt x="163397" y="148322"/>
                      <a:pt x="163017" y="147942"/>
                    </a:cubicBezTo>
                    <a:lnTo>
                      <a:pt x="154661" y="140348"/>
                    </a:lnTo>
                    <a:cubicBezTo>
                      <a:pt x="153901" y="139589"/>
                      <a:pt x="153901" y="138450"/>
                      <a:pt x="154661" y="137691"/>
                    </a:cubicBezTo>
                    <a:cubicBezTo>
                      <a:pt x="155420" y="136931"/>
                      <a:pt x="156560" y="136931"/>
                      <a:pt x="157319" y="137691"/>
                    </a:cubicBezTo>
                    <a:cubicBezTo>
                      <a:pt x="157319" y="137691"/>
                      <a:pt x="157319" y="137691"/>
                      <a:pt x="157319" y="137691"/>
                    </a:cubicBezTo>
                    <a:lnTo>
                      <a:pt x="165676" y="145284"/>
                    </a:lnTo>
                    <a:cubicBezTo>
                      <a:pt x="166435" y="146044"/>
                      <a:pt x="166435" y="147183"/>
                      <a:pt x="165676" y="147942"/>
                    </a:cubicBezTo>
                    <a:cubicBezTo>
                      <a:pt x="165296" y="148322"/>
                      <a:pt x="164916" y="148322"/>
                      <a:pt x="164157" y="148322"/>
                    </a:cubicBezTo>
                    <a:lnTo>
                      <a:pt x="164157" y="148322"/>
                    </a:lnTo>
                    <a:close/>
                    <a:moveTo>
                      <a:pt x="147444" y="133134"/>
                    </a:moveTo>
                    <a:cubicBezTo>
                      <a:pt x="147064" y="133134"/>
                      <a:pt x="146684" y="133134"/>
                      <a:pt x="146304" y="132755"/>
                    </a:cubicBezTo>
                    <a:lnTo>
                      <a:pt x="137948" y="125161"/>
                    </a:lnTo>
                    <a:cubicBezTo>
                      <a:pt x="137188" y="124402"/>
                      <a:pt x="137188" y="123263"/>
                      <a:pt x="137948" y="122503"/>
                    </a:cubicBezTo>
                    <a:cubicBezTo>
                      <a:pt x="138708" y="121744"/>
                      <a:pt x="139847" y="121744"/>
                      <a:pt x="140607" y="122503"/>
                    </a:cubicBezTo>
                    <a:cubicBezTo>
                      <a:pt x="140607" y="122503"/>
                      <a:pt x="140607" y="122503"/>
                      <a:pt x="140607" y="122503"/>
                    </a:cubicBezTo>
                    <a:lnTo>
                      <a:pt x="148963" y="130097"/>
                    </a:lnTo>
                    <a:cubicBezTo>
                      <a:pt x="149723" y="130856"/>
                      <a:pt x="149723" y="131995"/>
                      <a:pt x="148963" y="132755"/>
                    </a:cubicBezTo>
                    <a:cubicBezTo>
                      <a:pt x="148583" y="133134"/>
                      <a:pt x="147823" y="133134"/>
                      <a:pt x="147444" y="133134"/>
                    </a:cubicBezTo>
                    <a:lnTo>
                      <a:pt x="147444" y="133134"/>
                    </a:lnTo>
                    <a:close/>
                    <a:moveTo>
                      <a:pt x="130731" y="117947"/>
                    </a:moveTo>
                    <a:cubicBezTo>
                      <a:pt x="130351" y="117947"/>
                      <a:pt x="129971" y="117947"/>
                      <a:pt x="129591" y="117567"/>
                    </a:cubicBezTo>
                    <a:lnTo>
                      <a:pt x="121235" y="109973"/>
                    </a:lnTo>
                    <a:cubicBezTo>
                      <a:pt x="120475" y="109214"/>
                      <a:pt x="120475" y="108075"/>
                      <a:pt x="121235" y="107316"/>
                    </a:cubicBezTo>
                    <a:cubicBezTo>
                      <a:pt x="121995" y="106556"/>
                      <a:pt x="123134" y="106556"/>
                      <a:pt x="123894" y="107316"/>
                    </a:cubicBezTo>
                    <a:lnTo>
                      <a:pt x="132250" y="114909"/>
                    </a:lnTo>
                    <a:cubicBezTo>
                      <a:pt x="133010" y="115669"/>
                      <a:pt x="133010" y="116808"/>
                      <a:pt x="132250" y="117567"/>
                    </a:cubicBezTo>
                    <a:cubicBezTo>
                      <a:pt x="131870" y="117947"/>
                      <a:pt x="131111" y="117947"/>
                      <a:pt x="130731" y="117947"/>
                    </a:cubicBezTo>
                    <a:lnTo>
                      <a:pt x="130731" y="117947"/>
                    </a:lnTo>
                    <a:close/>
                    <a:moveTo>
                      <a:pt x="114018" y="102759"/>
                    </a:moveTo>
                    <a:cubicBezTo>
                      <a:pt x="113638" y="102759"/>
                      <a:pt x="113258" y="102759"/>
                      <a:pt x="112878" y="102380"/>
                    </a:cubicBezTo>
                    <a:lnTo>
                      <a:pt x="104522" y="94786"/>
                    </a:lnTo>
                    <a:cubicBezTo>
                      <a:pt x="103762" y="94027"/>
                      <a:pt x="103762" y="92888"/>
                      <a:pt x="104522" y="92128"/>
                    </a:cubicBezTo>
                    <a:cubicBezTo>
                      <a:pt x="105282" y="91369"/>
                      <a:pt x="106421" y="91369"/>
                      <a:pt x="107181" y="92128"/>
                    </a:cubicBezTo>
                    <a:cubicBezTo>
                      <a:pt x="107181" y="92128"/>
                      <a:pt x="107181" y="92128"/>
                      <a:pt x="107181" y="92128"/>
                    </a:cubicBezTo>
                    <a:lnTo>
                      <a:pt x="115537" y="99722"/>
                    </a:lnTo>
                    <a:cubicBezTo>
                      <a:pt x="116297" y="100481"/>
                      <a:pt x="116297" y="101620"/>
                      <a:pt x="115537" y="102380"/>
                    </a:cubicBezTo>
                    <a:cubicBezTo>
                      <a:pt x="115157" y="102759"/>
                      <a:pt x="114398" y="102759"/>
                      <a:pt x="114018" y="102759"/>
                    </a:cubicBezTo>
                    <a:lnTo>
                      <a:pt x="114018" y="102759"/>
                    </a:lnTo>
                    <a:close/>
                    <a:moveTo>
                      <a:pt x="97305" y="87572"/>
                    </a:moveTo>
                    <a:cubicBezTo>
                      <a:pt x="96925" y="87572"/>
                      <a:pt x="96545" y="87572"/>
                      <a:pt x="96165" y="87192"/>
                    </a:cubicBezTo>
                    <a:lnTo>
                      <a:pt x="87809" y="79599"/>
                    </a:lnTo>
                    <a:cubicBezTo>
                      <a:pt x="87049" y="78839"/>
                      <a:pt x="87049" y="77700"/>
                      <a:pt x="87809" y="76941"/>
                    </a:cubicBezTo>
                    <a:cubicBezTo>
                      <a:pt x="88569" y="76181"/>
                      <a:pt x="89708" y="76181"/>
                      <a:pt x="90468" y="76941"/>
                    </a:cubicBezTo>
                    <a:cubicBezTo>
                      <a:pt x="90468" y="76941"/>
                      <a:pt x="90468" y="76941"/>
                      <a:pt x="90468" y="76941"/>
                    </a:cubicBezTo>
                    <a:lnTo>
                      <a:pt x="98825" y="84534"/>
                    </a:lnTo>
                    <a:cubicBezTo>
                      <a:pt x="99584" y="85294"/>
                      <a:pt x="99584" y="86433"/>
                      <a:pt x="98825" y="87192"/>
                    </a:cubicBezTo>
                    <a:cubicBezTo>
                      <a:pt x="98444" y="87572"/>
                      <a:pt x="97685" y="87572"/>
                      <a:pt x="97305" y="87572"/>
                    </a:cubicBezTo>
                    <a:lnTo>
                      <a:pt x="97305" y="87572"/>
                    </a:lnTo>
                    <a:close/>
                    <a:moveTo>
                      <a:pt x="80592" y="72764"/>
                    </a:moveTo>
                    <a:cubicBezTo>
                      <a:pt x="80212" y="72764"/>
                      <a:pt x="79833" y="72764"/>
                      <a:pt x="79453" y="72385"/>
                    </a:cubicBezTo>
                    <a:lnTo>
                      <a:pt x="71096" y="64791"/>
                    </a:lnTo>
                    <a:cubicBezTo>
                      <a:pt x="70337" y="64031"/>
                      <a:pt x="70337" y="62892"/>
                      <a:pt x="71096" y="62133"/>
                    </a:cubicBezTo>
                    <a:cubicBezTo>
                      <a:pt x="71856" y="61374"/>
                      <a:pt x="72995" y="61374"/>
                      <a:pt x="73755" y="62133"/>
                    </a:cubicBezTo>
                    <a:lnTo>
                      <a:pt x="82112" y="69727"/>
                    </a:lnTo>
                    <a:cubicBezTo>
                      <a:pt x="82871" y="70486"/>
                      <a:pt x="82871" y="71625"/>
                      <a:pt x="82112" y="72385"/>
                    </a:cubicBezTo>
                    <a:cubicBezTo>
                      <a:pt x="81352" y="72385"/>
                      <a:pt x="80972" y="72764"/>
                      <a:pt x="80592" y="72764"/>
                    </a:cubicBezTo>
                    <a:lnTo>
                      <a:pt x="80592" y="72764"/>
                    </a:lnTo>
                    <a:close/>
                    <a:moveTo>
                      <a:pt x="63879" y="57577"/>
                    </a:moveTo>
                    <a:cubicBezTo>
                      <a:pt x="63500" y="57577"/>
                      <a:pt x="63120" y="57577"/>
                      <a:pt x="62740" y="57197"/>
                    </a:cubicBezTo>
                    <a:lnTo>
                      <a:pt x="54383" y="49603"/>
                    </a:lnTo>
                    <a:cubicBezTo>
                      <a:pt x="53624" y="48844"/>
                      <a:pt x="53624" y="47705"/>
                      <a:pt x="54383" y="46946"/>
                    </a:cubicBezTo>
                    <a:cubicBezTo>
                      <a:pt x="55143" y="46186"/>
                      <a:pt x="56282" y="46186"/>
                      <a:pt x="57042" y="46946"/>
                    </a:cubicBezTo>
                    <a:cubicBezTo>
                      <a:pt x="57042" y="46946"/>
                      <a:pt x="57042" y="46946"/>
                      <a:pt x="57042" y="46946"/>
                    </a:cubicBezTo>
                    <a:lnTo>
                      <a:pt x="65399" y="54539"/>
                    </a:lnTo>
                    <a:cubicBezTo>
                      <a:pt x="66158" y="55299"/>
                      <a:pt x="66158" y="56438"/>
                      <a:pt x="65399" y="57197"/>
                    </a:cubicBezTo>
                    <a:cubicBezTo>
                      <a:pt x="64639" y="57197"/>
                      <a:pt x="64259" y="57577"/>
                      <a:pt x="63879" y="57577"/>
                    </a:cubicBezTo>
                    <a:lnTo>
                      <a:pt x="63879" y="57577"/>
                    </a:lnTo>
                    <a:close/>
                    <a:moveTo>
                      <a:pt x="46787" y="42389"/>
                    </a:moveTo>
                    <a:cubicBezTo>
                      <a:pt x="46407" y="42389"/>
                      <a:pt x="46027" y="42389"/>
                      <a:pt x="45647" y="42010"/>
                    </a:cubicBezTo>
                    <a:lnTo>
                      <a:pt x="37291" y="34416"/>
                    </a:lnTo>
                    <a:cubicBezTo>
                      <a:pt x="36531" y="33657"/>
                      <a:pt x="36531" y="32517"/>
                      <a:pt x="37291" y="31758"/>
                    </a:cubicBezTo>
                    <a:cubicBezTo>
                      <a:pt x="38051" y="30999"/>
                      <a:pt x="39190" y="30999"/>
                      <a:pt x="39950" y="31758"/>
                    </a:cubicBezTo>
                    <a:cubicBezTo>
                      <a:pt x="39950" y="31758"/>
                      <a:pt x="39950" y="31758"/>
                      <a:pt x="39950" y="31758"/>
                    </a:cubicBezTo>
                    <a:lnTo>
                      <a:pt x="48306" y="39352"/>
                    </a:lnTo>
                    <a:cubicBezTo>
                      <a:pt x="49065" y="40111"/>
                      <a:pt x="49065" y="41250"/>
                      <a:pt x="48306" y="42010"/>
                    </a:cubicBezTo>
                    <a:cubicBezTo>
                      <a:pt x="47926" y="42010"/>
                      <a:pt x="47547" y="42389"/>
                      <a:pt x="46787" y="42389"/>
                    </a:cubicBezTo>
                    <a:lnTo>
                      <a:pt x="46787" y="42389"/>
                    </a:lnTo>
                    <a:close/>
                    <a:moveTo>
                      <a:pt x="30074" y="27202"/>
                    </a:moveTo>
                    <a:cubicBezTo>
                      <a:pt x="29694" y="27202"/>
                      <a:pt x="29314" y="27202"/>
                      <a:pt x="28934" y="26822"/>
                    </a:cubicBezTo>
                    <a:lnTo>
                      <a:pt x="20578" y="19228"/>
                    </a:lnTo>
                    <a:cubicBezTo>
                      <a:pt x="19818" y="18469"/>
                      <a:pt x="19818" y="17330"/>
                      <a:pt x="20578" y="16571"/>
                    </a:cubicBezTo>
                    <a:cubicBezTo>
                      <a:pt x="21338" y="15811"/>
                      <a:pt x="22477" y="15811"/>
                      <a:pt x="23237" y="16571"/>
                    </a:cubicBezTo>
                    <a:lnTo>
                      <a:pt x="31593" y="24164"/>
                    </a:lnTo>
                    <a:cubicBezTo>
                      <a:pt x="32353" y="24924"/>
                      <a:pt x="32353" y="26063"/>
                      <a:pt x="31593" y="26822"/>
                    </a:cubicBezTo>
                    <a:cubicBezTo>
                      <a:pt x="31213" y="26822"/>
                      <a:pt x="30834" y="27202"/>
                      <a:pt x="30074" y="27202"/>
                    </a:cubicBezTo>
                    <a:lnTo>
                      <a:pt x="30074" y="27202"/>
                    </a:lnTo>
                    <a:close/>
                    <a:moveTo>
                      <a:pt x="13361" y="12014"/>
                    </a:moveTo>
                    <a:cubicBezTo>
                      <a:pt x="12981" y="12014"/>
                      <a:pt x="12601" y="12014"/>
                      <a:pt x="12221" y="11635"/>
                    </a:cubicBezTo>
                    <a:lnTo>
                      <a:pt x="3865" y="4041"/>
                    </a:lnTo>
                    <a:cubicBezTo>
                      <a:pt x="3105" y="3282"/>
                      <a:pt x="3105" y="2143"/>
                      <a:pt x="3865" y="1383"/>
                    </a:cubicBezTo>
                    <a:cubicBezTo>
                      <a:pt x="4625" y="624"/>
                      <a:pt x="5764" y="624"/>
                      <a:pt x="6524" y="1383"/>
                    </a:cubicBezTo>
                    <a:cubicBezTo>
                      <a:pt x="6524" y="1383"/>
                      <a:pt x="6524" y="1383"/>
                      <a:pt x="6524" y="1383"/>
                    </a:cubicBezTo>
                    <a:lnTo>
                      <a:pt x="14880" y="8977"/>
                    </a:lnTo>
                    <a:cubicBezTo>
                      <a:pt x="15640" y="9736"/>
                      <a:pt x="15640" y="10875"/>
                      <a:pt x="14880" y="11635"/>
                    </a:cubicBezTo>
                    <a:cubicBezTo>
                      <a:pt x="14500" y="11635"/>
                      <a:pt x="14121" y="12014"/>
                      <a:pt x="13361" y="12014"/>
                    </a:cubicBezTo>
                    <a:lnTo>
                      <a:pt x="13361" y="12014"/>
                    </a:lnTo>
                    <a:close/>
                    <a:moveTo>
                      <a:pt x="294061" y="266025"/>
                    </a:moveTo>
                    <a:cubicBezTo>
                      <a:pt x="293681" y="266025"/>
                      <a:pt x="293301" y="266025"/>
                      <a:pt x="292922" y="265645"/>
                    </a:cubicBezTo>
                    <a:lnTo>
                      <a:pt x="288744" y="261848"/>
                    </a:lnTo>
                    <a:cubicBezTo>
                      <a:pt x="287984" y="261089"/>
                      <a:pt x="287984" y="259950"/>
                      <a:pt x="288744" y="259190"/>
                    </a:cubicBezTo>
                    <a:cubicBezTo>
                      <a:pt x="289503" y="258431"/>
                      <a:pt x="290643" y="258431"/>
                      <a:pt x="291402" y="259190"/>
                    </a:cubicBezTo>
                    <a:lnTo>
                      <a:pt x="295580" y="262987"/>
                    </a:lnTo>
                    <a:cubicBezTo>
                      <a:pt x="296340" y="263747"/>
                      <a:pt x="296340" y="264886"/>
                      <a:pt x="295580" y="265645"/>
                    </a:cubicBezTo>
                    <a:cubicBezTo>
                      <a:pt x="295201" y="265645"/>
                      <a:pt x="294441" y="266025"/>
                      <a:pt x="294061" y="266025"/>
                    </a:cubicBezTo>
                    <a:lnTo>
                      <a:pt x="294061" y="266025"/>
                    </a:lnTo>
                    <a:close/>
                  </a:path>
                </a:pathLst>
              </a:custGeom>
              <a:solidFill>
                <a:srgbClr val="000000"/>
              </a:solidFill>
              <a:ln w="3796" cap="flat">
                <a:noFill/>
                <a:prstDash val="solid"/>
                <a:miter/>
              </a:ln>
            </p:spPr>
            <p:txBody>
              <a:bodyPr rtlCol="0" anchor="ctr"/>
              <a:lstStyle/>
              <a:p>
                <a:endParaRPr lang="fr-FR"/>
              </a:p>
            </p:txBody>
          </p:sp>
        </p:grpSp>
        <p:grpSp>
          <p:nvGrpSpPr>
            <p:cNvPr id="2048" name="Graphique 2">
              <a:extLst>
                <a:ext uri="{FF2B5EF4-FFF2-40B4-BE49-F238E27FC236}">
                  <a16:creationId xmlns:a16="http://schemas.microsoft.com/office/drawing/2014/main" id="{507FE5B1-41DE-672C-D1C0-BF6192275BFF}"/>
                </a:ext>
              </a:extLst>
            </p:cNvPr>
            <p:cNvGrpSpPr/>
            <p:nvPr/>
          </p:nvGrpSpPr>
          <p:grpSpPr>
            <a:xfrm>
              <a:off x="8501013" y="2247262"/>
              <a:ext cx="358092" cy="159003"/>
              <a:chOff x="8501013" y="2247262"/>
              <a:chExt cx="358092" cy="159003"/>
            </a:xfrm>
            <a:solidFill>
              <a:srgbClr val="000000"/>
            </a:solidFill>
          </p:grpSpPr>
          <p:sp>
            <p:nvSpPr>
              <p:cNvPr id="2049" name="Forme libre 2048">
                <a:extLst>
                  <a:ext uri="{FF2B5EF4-FFF2-40B4-BE49-F238E27FC236}">
                    <a16:creationId xmlns:a16="http://schemas.microsoft.com/office/drawing/2014/main" id="{ECC310B7-1AB3-78A4-A01B-C50CAC4506E1}"/>
                  </a:ext>
                </a:extLst>
              </p:cNvPr>
              <p:cNvSpPr/>
              <p:nvPr/>
            </p:nvSpPr>
            <p:spPr>
              <a:xfrm>
                <a:off x="8501013" y="2262062"/>
                <a:ext cx="358092" cy="129024"/>
              </a:xfrm>
              <a:custGeom>
                <a:avLst/>
                <a:gdLst>
                  <a:gd name="connsiteX0" fmla="*/ 358965 w 358092"/>
                  <a:gd name="connsiteY0" fmla="*/ 4400 h 129024"/>
                  <a:gd name="connsiteX1" fmla="*/ 4678 w 358092"/>
                  <a:gd name="connsiteY1" fmla="*/ 4400 h 129024"/>
                  <a:gd name="connsiteX2" fmla="*/ 2775 w 358092"/>
                  <a:gd name="connsiteY2" fmla="*/ 2502 h 129024"/>
                  <a:gd name="connsiteX3" fmla="*/ 4678 w 358092"/>
                  <a:gd name="connsiteY3" fmla="*/ 605 h 129024"/>
                  <a:gd name="connsiteX4" fmla="*/ 358965 w 358092"/>
                  <a:gd name="connsiteY4" fmla="*/ 605 h 129024"/>
                  <a:gd name="connsiteX5" fmla="*/ 360868 w 358092"/>
                  <a:gd name="connsiteY5" fmla="*/ 2502 h 129024"/>
                  <a:gd name="connsiteX6" fmla="*/ 358965 w 358092"/>
                  <a:gd name="connsiteY6" fmla="*/ 4400 h 129024"/>
                  <a:gd name="connsiteX7" fmla="*/ 358965 w 358092"/>
                  <a:gd name="connsiteY7" fmla="*/ 67014 h 129024"/>
                  <a:gd name="connsiteX8" fmla="*/ 4678 w 358092"/>
                  <a:gd name="connsiteY8" fmla="*/ 67014 h 129024"/>
                  <a:gd name="connsiteX9" fmla="*/ 2775 w 358092"/>
                  <a:gd name="connsiteY9" fmla="*/ 65117 h 129024"/>
                  <a:gd name="connsiteX10" fmla="*/ 4678 w 358092"/>
                  <a:gd name="connsiteY10" fmla="*/ 63220 h 129024"/>
                  <a:gd name="connsiteX11" fmla="*/ 358965 w 358092"/>
                  <a:gd name="connsiteY11" fmla="*/ 63220 h 129024"/>
                  <a:gd name="connsiteX12" fmla="*/ 360868 w 358092"/>
                  <a:gd name="connsiteY12" fmla="*/ 65117 h 129024"/>
                  <a:gd name="connsiteX13" fmla="*/ 358965 w 358092"/>
                  <a:gd name="connsiteY13" fmla="*/ 67014 h 129024"/>
                  <a:gd name="connsiteX14" fmla="*/ 358965 w 358092"/>
                  <a:gd name="connsiteY14" fmla="*/ 129629 h 129024"/>
                  <a:gd name="connsiteX15" fmla="*/ 4678 w 358092"/>
                  <a:gd name="connsiteY15" fmla="*/ 129629 h 129024"/>
                  <a:gd name="connsiteX16" fmla="*/ 2775 w 358092"/>
                  <a:gd name="connsiteY16" fmla="*/ 127732 h 129024"/>
                  <a:gd name="connsiteX17" fmla="*/ 4678 w 358092"/>
                  <a:gd name="connsiteY17" fmla="*/ 125834 h 129024"/>
                  <a:gd name="connsiteX18" fmla="*/ 358965 w 358092"/>
                  <a:gd name="connsiteY18" fmla="*/ 125834 h 129024"/>
                  <a:gd name="connsiteX19" fmla="*/ 360868 w 358092"/>
                  <a:gd name="connsiteY19" fmla="*/ 127732 h 129024"/>
                  <a:gd name="connsiteX20" fmla="*/ 358965 w 358092"/>
                  <a:gd name="connsiteY20" fmla="*/ 129629 h 12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58092" h="129024">
                    <a:moveTo>
                      <a:pt x="358965" y="4400"/>
                    </a:moveTo>
                    <a:lnTo>
                      <a:pt x="4678" y="4400"/>
                    </a:lnTo>
                    <a:cubicBezTo>
                      <a:pt x="3536" y="4400"/>
                      <a:pt x="2775" y="3641"/>
                      <a:pt x="2775" y="2502"/>
                    </a:cubicBezTo>
                    <a:cubicBezTo>
                      <a:pt x="2775" y="1364"/>
                      <a:pt x="3536" y="605"/>
                      <a:pt x="4678" y="605"/>
                    </a:cubicBezTo>
                    <a:lnTo>
                      <a:pt x="358965" y="605"/>
                    </a:lnTo>
                    <a:cubicBezTo>
                      <a:pt x="360107" y="605"/>
                      <a:pt x="360868" y="1364"/>
                      <a:pt x="360868" y="2502"/>
                    </a:cubicBezTo>
                    <a:cubicBezTo>
                      <a:pt x="360868" y="3641"/>
                      <a:pt x="359726" y="4400"/>
                      <a:pt x="358965" y="4400"/>
                    </a:cubicBezTo>
                    <a:close/>
                    <a:moveTo>
                      <a:pt x="358965" y="67014"/>
                    </a:moveTo>
                    <a:lnTo>
                      <a:pt x="4678" y="67014"/>
                    </a:lnTo>
                    <a:cubicBezTo>
                      <a:pt x="3536" y="67014"/>
                      <a:pt x="2775" y="66255"/>
                      <a:pt x="2775" y="65117"/>
                    </a:cubicBezTo>
                    <a:cubicBezTo>
                      <a:pt x="2775" y="63978"/>
                      <a:pt x="3536" y="63220"/>
                      <a:pt x="4678" y="63220"/>
                    </a:cubicBezTo>
                    <a:lnTo>
                      <a:pt x="358965" y="63220"/>
                    </a:lnTo>
                    <a:cubicBezTo>
                      <a:pt x="360107" y="63220"/>
                      <a:pt x="360868" y="63978"/>
                      <a:pt x="360868" y="65117"/>
                    </a:cubicBezTo>
                    <a:cubicBezTo>
                      <a:pt x="360868" y="66255"/>
                      <a:pt x="359726" y="67014"/>
                      <a:pt x="358965" y="67014"/>
                    </a:cubicBezTo>
                    <a:close/>
                    <a:moveTo>
                      <a:pt x="358965" y="129629"/>
                    </a:moveTo>
                    <a:lnTo>
                      <a:pt x="4678" y="129629"/>
                    </a:lnTo>
                    <a:cubicBezTo>
                      <a:pt x="3536" y="129629"/>
                      <a:pt x="2775" y="128870"/>
                      <a:pt x="2775" y="127732"/>
                    </a:cubicBezTo>
                    <a:cubicBezTo>
                      <a:pt x="2775" y="126593"/>
                      <a:pt x="3536" y="125834"/>
                      <a:pt x="4678" y="125834"/>
                    </a:cubicBezTo>
                    <a:lnTo>
                      <a:pt x="358965" y="125834"/>
                    </a:lnTo>
                    <a:cubicBezTo>
                      <a:pt x="360107" y="125834"/>
                      <a:pt x="360868" y="126593"/>
                      <a:pt x="360868" y="127732"/>
                    </a:cubicBezTo>
                    <a:cubicBezTo>
                      <a:pt x="360868" y="128870"/>
                      <a:pt x="359726" y="129629"/>
                      <a:pt x="358965" y="129629"/>
                    </a:cubicBezTo>
                    <a:close/>
                  </a:path>
                </a:pathLst>
              </a:custGeom>
              <a:solidFill>
                <a:srgbClr val="000000"/>
              </a:solidFill>
              <a:ln w="3798" cap="flat">
                <a:noFill/>
                <a:prstDash val="solid"/>
                <a:miter/>
              </a:ln>
            </p:spPr>
            <p:txBody>
              <a:bodyPr rtlCol="0" anchor="ctr"/>
              <a:lstStyle/>
              <a:p>
                <a:endParaRPr lang="fr-FR"/>
              </a:p>
            </p:txBody>
          </p:sp>
          <p:sp>
            <p:nvSpPr>
              <p:cNvPr id="2050" name="Forme libre 2049">
                <a:extLst>
                  <a:ext uri="{FF2B5EF4-FFF2-40B4-BE49-F238E27FC236}">
                    <a16:creationId xmlns:a16="http://schemas.microsoft.com/office/drawing/2014/main" id="{DDCFDD85-337E-3F5F-A7D7-41405632A269}"/>
                  </a:ext>
                </a:extLst>
              </p:cNvPr>
              <p:cNvSpPr/>
              <p:nvPr/>
            </p:nvSpPr>
            <p:spPr>
              <a:xfrm>
                <a:off x="8574839" y="2247262"/>
                <a:ext cx="131287" cy="159003"/>
              </a:xfrm>
              <a:custGeom>
                <a:avLst/>
                <a:gdLst>
                  <a:gd name="connsiteX0" fmla="*/ 4668 w 131287"/>
                  <a:gd name="connsiteY0" fmla="*/ 33999 h 159003"/>
                  <a:gd name="connsiteX1" fmla="*/ 2765 w 131287"/>
                  <a:gd name="connsiteY1" fmla="*/ 32102 h 159003"/>
                  <a:gd name="connsiteX2" fmla="*/ 2765 w 131287"/>
                  <a:gd name="connsiteY2" fmla="*/ 2502 h 159003"/>
                  <a:gd name="connsiteX3" fmla="*/ 4668 w 131287"/>
                  <a:gd name="connsiteY3" fmla="*/ 605 h 159003"/>
                  <a:gd name="connsiteX4" fmla="*/ 6571 w 131287"/>
                  <a:gd name="connsiteY4" fmla="*/ 2502 h 159003"/>
                  <a:gd name="connsiteX5" fmla="*/ 6571 w 131287"/>
                  <a:gd name="connsiteY5" fmla="*/ 32481 h 159003"/>
                  <a:gd name="connsiteX6" fmla="*/ 4668 w 131287"/>
                  <a:gd name="connsiteY6" fmla="*/ 33999 h 159003"/>
                  <a:gd name="connsiteX7" fmla="*/ 132150 w 131287"/>
                  <a:gd name="connsiteY7" fmla="*/ 96614 h 159003"/>
                  <a:gd name="connsiteX8" fmla="*/ 130248 w 131287"/>
                  <a:gd name="connsiteY8" fmla="*/ 94717 h 159003"/>
                  <a:gd name="connsiteX9" fmla="*/ 130248 w 131287"/>
                  <a:gd name="connsiteY9" fmla="*/ 64738 h 159003"/>
                  <a:gd name="connsiteX10" fmla="*/ 132150 w 131287"/>
                  <a:gd name="connsiteY10" fmla="*/ 62840 h 159003"/>
                  <a:gd name="connsiteX11" fmla="*/ 134053 w 131287"/>
                  <a:gd name="connsiteY11" fmla="*/ 64738 h 159003"/>
                  <a:gd name="connsiteX12" fmla="*/ 134053 w 131287"/>
                  <a:gd name="connsiteY12" fmla="*/ 94717 h 159003"/>
                  <a:gd name="connsiteX13" fmla="*/ 132150 w 131287"/>
                  <a:gd name="connsiteY13" fmla="*/ 96614 h 159003"/>
                  <a:gd name="connsiteX14" fmla="*/ 132150 w 131287"/>
                  <a:gd name="connsiteY14" fmla="*/ 96614 h 159003"/>
                  <a:gd name="connsiteX15" fmla="*/ 23315 w 131287"/>
                  <a:gd name="connsiteY15" fmla="*/ 159608 h 159003"/>
                  <a:gd name="connsiteX16" fmla="*/ 21412 w 131287"/>
                  <a:gd name="connsiteY16" fmla="*/ 157711 h 159003"/>
                  <a:gd name="connsiteX17" fmla="*/ 21412 w 131287"/>
                  <a:gd name="connsiteY17" fmla="*/ 127732 h 159003"/>
                  <a:gd name="connsiteX18" fmla="*/ 23315 w 131287"/>
                  <a:gd name="connsiteY18" fmla="*/ 125834 h 159003"/>
                  <a:gd name="connsiteX19" fmla="*/ 25217 w 131287"/>
                  <a:gd name="connsiteY19" fmla="*/ 127732 h 159003"/>
                  <a:gd name="connsiteX20" fmla="*/ 25217 w 131287"/>
                  <a:gd name="connsiteY20" fmla="*/ 157711 h 159003"/>
                  <a:gd name="connsiteX21" fmla="*/ 23315 w 131287"/>
                  <a:gd name="connsiteY21" fmla="*/ 159608 h 15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1287" h="159003">
                    <a:moveTo>
                      <a:pt x="4668" y="33999"/>
                    </a:moveTo>
                    <a:cubicBezTo>
                      <a:pt x="3526" y="33999"/>
                      <a:pt x="2765" y="33240"/>
                      <a:pt x="2765" y="32102"/>
                    </a:cubicBezTo>
                    <a:lnTo>
                      <a:pt x="2765" y="2502"/>
                    </a:lnTo>
                    <a:cubicBezTo>
                      <a:pt x="2765" y="1364"/>
                      <a:pt x="3526" y="605"/>
                      <a:pt x="4668" y="605"/>
                    </a:cubicBezTo>
                    <a:cubicBezTo>
                      <a:pt x="5810" y="605"/>
                      <a:pt x="6571" y="1364"/>
                      <a:pt x="6571" y="2502"/>
                    </a:cubicBezTo>
                    <a:lnTo>
                      <a:pt x="6571" y="32481"/>
                    </a:lnTo>
                    <a:cubicBezTo>
                      <a:pt x="6571" y="33240"/>
                      <a:pt x="5810" y="33999"/>
                      <a:pt x="4668" y="33999"/>
                    </a:cubicBezTo>
                    <a:close/>
                    <a:moveTo>
                      <a:pt x="132150" y="96614"/>
                    </a:moveTo>
                    <a:cubicBezTo>
                      <a:pt x="131009" y="96614"/>
                      <a:pt x="130248" y="95855"/>
                      <a:pt x="130248" y="94717"/>
                    </a:cubicBezTo>
                    <a:lnTo>
                      <a:pt x="130248" y="64738"/>
                    </a:lnTo>
                    <a:cubicBezTo>
                      <a:pt x="130248" y="63599"/>
                      <a:pt x="131009" y="62840"/>
                      <a:pt x="132150" y="62840"/>
                    </a:cubicBezTo>
                    <a:cubicBezTo>
                      <a:pt x="133292" y="62840"/>
                      <a:pt x="134053" y="63599"/>
                      <a:pt x="134053" y="64738"/>
                    </a:cubicBezTo>
                    <a:lnTo>
                      <a:pt x="134053" y="94717"/>
                    </a:lnTo>
                    <a:cubicBezTo>
                      <a:pt x="134053" y="95855"/>
                      <a:pt x="132912" y="96614"/>
                      <a:pt x="132150" y="96614"/>
                    </a:cubicBezTo>
                    <a:lnTo>
                      <a:pt x="132150" y="96614"/>
                    </a:lnTo>
                    <a:close/>
                    <a:moveTo>
                      <a:pt x="23315" y="159608"/>
                    </a:moveTo>
                    <a:cubicBezTo>
                      <a:pt x="22173" y="159608"/>
                      <a:pt x="21412" y="158849"/>
                      <a:pt x="21412" y="157711"/>
                    </a:cubicBezTo>
                    <a:lnTo>
                      <a:pt x="21412" y="127732"/>
                    </a:lnTo>
                    <a:cubicBezTo>
                      <a:pt x="21412" y="126593"/>
                      <a:pt x="22173" y="125834"/>
                      <a:pt x="23315" y="125834"/>
                    </a:cubicBezTo>
                    <a:cubicBezTo>
                      <a:pt x="24456" y="125834"/>
                      <a:pt x="25217" y="126593"/>
                      <a:pt x="25217" y="127732"/>
                    </a:cubicBezTo>
                    <a:lnTo>
                      <a:pt x="25217" y="157711"/>
                    </a:lnTo>
                    <a:cubicBezTo>
                      <a:pt x="25217" y="158470"/>
                      <a:pt x="24456" y="159608"/>
                      <a:pt x="23315" y="159608"/>
                    </a:cubicBezTo>
                    <a:close/>
                  </a:path>
                </a:pathLst>
              </a:custGeom>
              <a:solidFill>
                <a:srgbClr val="000000"/>
              </a:solidFill>
              <a:ln w="3798" cap="flat">
                <a:noFill/>
                <a:prstDash val="solid"/>
                <a:miter/>
              </a:ln>
            </p:spPr>
            <p:txBody>
              <a:bodyPr rtlCol="0" anchor="ctr"/>
              <a:lstStyle/>
              <a:p>
                <a:endParaRPr lang="fr-FR"/>
              </a:p>
            </p:txBody>
          </p:sp>
        </p:grpSp>
        <p:grpSp>
          <p:nvGrpSpPr>
            <p:cNvPr id="2051" name="Graphique 2">
              <a:extLst>
                <a:ext uri="{FF2B5EF4-FFF2-40B4-BE49-F238E27FC236}">
                  <a16:creationId xmlns:a16="http://schemas.microsoft.com/office/drawing/2014/main" id="{834AFECA-DA37-703D-5A4C-AAD713C8F56C}"/>
                </a:ext>
              </a:extLst>
            </p:cNvPr>
            <p:cNvGrpSpPr/>
            <p:nvPr/>
          </p:nvGrpSpPr>
          <p:grpSpPr>
            <a:xfrm>
              <a:off x="9017778" y="2931696"/>
              <a:ext cx="227844" cy="154129"/>
              <a:chOff x="9017778" y="2931696"/>
              <a:chExt cx="227844" cy="154129"/>
            </a:xfrm>
          </p:grpSpPr>
          <p:sp>
            <p:nvSpPr>
              <p:cNvPr id="2052" name="Forme libre 2051">
                <a:extLst>
                  <a:ext uri="{FF2B5EF4-FFF2-40B4-BE49-F238E27FC236}">
                    <a16:creationId xmlns:a16="http://schemas.microsoft.com/office/drawing/2014/main" id="{16BD1A1A-A6DD-E6A0-FF13-A62827C6FC69}"/>
                  </a:ext>
                </a:extLst>
              </p:cNvPr>
              <p:cNvSpPr/>
              <p:nvPr/>
            </p:nvSpPr>
            <p:spPr>
              <a:xfrm>
                <a:off x="9020043" y="2970039"/>
                <a:ext cx="187731" cy="77444"/>
              </a:xfrm>
              <a:custGeom>
                <a:avLst/>
                <a:gdLst>
                  <a:gd name="connsiteX0" fmla="*/ 42035 w 187731"/>
                  <a:gd name="connsiteY0" fmla="*/ 1539 h 77444"/>
                  <a:gd name="connsiteX1" fmla="*/ 152551 w 187731"/>
                  <a:gd name="connsiteY1" fmla="*/ 1539 h 77444"/>
                  <a:gd name="connsiteX2" fmla="*/ 191156 w 187731"/>
                  <a:gd name="connsiteY2" fmla="*/ 40261 h 77444"/>
                  <a:gd name="connsiteX3" fmla="*/ 191156 w 187731"/>
                  <a:gd name="connsiteY3" fmla="*/ 40261 h 77444"/>
                  <a:gd name="connsiteX4" fmla="*/ 152551 w 187731"/>
                  <a:gd name="connsiteY4" fmla="*/ 78983 h 77444"/>
                  <a:gd name="connsiteX5" fmla="*/ 42035 w 187731"/>
                  <a:gd name="connsiteY5" fmla="*/ 78983 h 77444"/>
                  <a:gd name="connsiteX6" fmla="*/ 3430 w 187731"/>
                  <a:gd name="connsiteY6" fmla="*/ 40261 h 77444"/>
                  <a:gd name="connsiteX7" fmla="*/ 3430 w 187731"/>
                  <a:gd name="connsiteY7" fmla="*/ 40261 h 77444"/>
                  <a:gd name="connsiteX8" fmla="*/ 42035 w 187731"/>
                  <a:gd name="connsiteY8" fmla="*/ 1539 h 7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731" h="77444">
                    <a:moveTo>
                      <a:pt x="42035" y="1539"/>
                    </a:moveTo>
                    <a:lnTo>
                      <a:pt x="152551" y="1539"/>
                    </a:lnTo>
                    <a:cubicBezTo>
                      <a:pt x="173746" y="1539"/>
                      <a:pt x="191156" y="19002"/>
                      <a:pt x="191156" y="40261"/>
                    </a:cubicBezTo>
                    <a:lnTo>
                      <a:pt x="191156" y="40261"/>
                    </a:lnTo>
                    <a:cubicBezTo>
                      <a:pt x="191156" y="61520"/>
                      <a:pt x="173746" y="78983"/>
                      <a:pt x="152551" y="78983"/>
                    </a:cubicBezTo>
                    <a:lnTo>
                      <a:pt x="42035" y="78983"/>
                    </a:lnTo>
                    <a:cubicBezTo>
                      <a:pt x="20840" y="78983"/>
                      <a:pt x="3430" y="61520"/>
                      <a:pt x="3430" y="40261"/>
                    </a:cubicBezTo>
                    <a:lnTo>
                      <a:pt x="3430" y="40261"/>
                    </a:lnTo>
                    <a:cubicBezTo>
                      <a:pt x="3052" y="19002"/>
                      <a:pt x="20462" y="1539"/>
                      <a:pt x="42035" y="1539"/>
                    </a:cubicBezTo>
                    <a:close/>
                  </a:path>
                </a:pathLst>
              </a:custGeom>
              <a:solidFill>
                <a:srgbClr val="000000"/>
              </a:solidFill>
              <a:ln w="3789" cap="flat">
                <a:noFill/>
                <a:prstDash val="solid"/>
                <a:miter/>
              </a:ln>
            </p:spPr>
            <p:txBody>
              <a:bodyPr rtlCol="0" anchor="ctr"/>
              <a:lstStyle/>
              <a:p>
                <a:endParaRPr lang="fr-FR"/>
              </a:p>
            </p:txBody>
          </p:sp>
          <p:sp>
            <p:nvSpPr>
              <p:cNvPr id="2053" name="Forme libre 2052">
                <a:extLst>
                  <a:ext uri="{FF2B5EF4-FFF2-40B4-BE49-F238E27FC236}">
                    <a16:creationId xmlns:a16="http://schemas.microsoft.com/office/drawing/2014/main" id="{39B3D9DE-80CB-06F1-89A2-6F8754148D9A}"/>
                  </a:ext>
                </a:extLst>
              </p:cNvPr>
              <p:cNvSpPr/>
              <p:nvPr/>
            </p:nvSpPr>
            <p:spPr>
              <a:xfrm>
                <a:off x="9017778" y="2968141"/>
                <a:ext cx="191510" cy="81240"/>
              </a:xfrm>
              <a:custGeom>
                <a:avLst/>
                <a:gdLst>
                  <a:gd name="connsiteX0" fmla="*/ 154437 w 191510"/>
                  <a:gd name="connsiteY0" fmla="*/ 82780 h 81240"/>
                  <a:gd name="connsiteX1" fmla="*/ 43921 w 191510"/>
                  <a:gd name="connsiteY1" fmla="*/ 82780 h 81240"/>
                  <a:gd name="connsiteX2" fmla="*/ 3424 w 191510"/>
                  <a:gd name="connsiteY2" fmla="*/ 42159 h 81240"/>
                  <a:gd name="connsiteX3" fmla="*/ 43921 w 191510"/>
                  <a:gd name="connsiteY3" fmla="*/ 1539 h 81240"/>
                  <a:gd name="connsiteX4" fmla="*/ 154437 w 191510"/>
                  <a:gd name="connsiteY4" fmla="*/ 1539 h 81240"/>
                  <a:gd name="connsiteX5" fmla="*/ 194934 w 191510"/>
                  <a:gd name="connsiteY5" fmla="*/ 42159 h 81240"/>
                  <a:gd name="connsiteX6" fmla="*/ 154437 w 191510"/>
                  <a:gd name="connsiteY6" fmla="*/ 82780 h 81240"/>
                  <a:gd name="connsiteX7" fmla="*/ 154437 w 191510"/>
                  <a:gd name="connsiteY7" fmla="*/ 82780 h 81240"/>
                  <a:gd name="connsiteX8" fmla="*/ 44300 w 191510"/>
                  <a:gd name="connsiteY8" fmla="*/ 5335 h 81240"/>
                  <a:gd name="connsiteX9" fmla="*/ 7587 w 191510"/>
                  <a:gd name="connsiteY9" fmla="*/ 42159 h 81240"/>
                  <a:gd name="connsiteX10" fmla="*/ 44300 w 191510"/>
                  <a:gd name="connsiteY10" fmla="*/ 78983 h 81240"/>
                  <a:gd name="connsiteX11" fmla="*/ 154816 w 191510"/>
                  <a:gd name="connsiteY11" fmla="*/ 78983 h 81240"/>
                  <a:gd name="connsiteX12" fmla="*/ 191528 w 191510"/>
                  <a:gd name="connsiteY12" fmla="*/ 42159 h 81240"/>
                  <a:gd name="connsiteX13" fmla="*/ 154816 w 191510"/>
                  <a:gd name="connsiteY13" fmla="*/ 5335 h 81240"/>
                  <a:gd name="connsiteX14" fmla="*/ 44300 w 191510"/>
                  <a:gd name="connsiteY14" fmla="*/ 5335 h 8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510" h="81240">
                    <a:moveTo>
                      <a:pt x="154437" y="82780"/>
                    </a:moveTo>
                    <a:lnTo>
                      <a:pt x="43921" y="82780"/>
                    </a:lnTo>
                    <a:cubicBezTo>
                      <a:pt x="21591" y="82780"/>
                      <a:pt x="3424" y="64557"/>
                      <a:pt x="3424" y="42159"/>
                    </a:cubicBezTo>
                    <a:cubicBezTo>
                      <a:pt x="3424" y="19761"/>
                      <a:pt x="21591" y="1539"/>
                      <a:pt x="43921" y="1539"/>
                    </a:cubicBezTo>
                    <a:lnTo>
                      <a:pt x="154437" y="1539"/>
                    </a:lnTo>
                    <a:cubicBezTo>
                      <a:pt x="176767" y="1539"/>
                      <a:pt x="194934" y="19761"/>
                      <a:pt x="194934" y="42159"/>
                    </a:cubicBezTo>
                    <a:cubicBezTo>
                      <a:pt x="194934" y="64557"/>
                      <a:pt x="176767" y="82780"/>
                      <a:pt x="154437" y="82780"/>
                    </a:cubicBezTo>
                    <a:lnTo>
                      <a:pt x="154437" y="82780"/>
                    </a:lnTo>
                    <a:close/>
                    <a:moveTo>
                      <a:pt x="44300" y="5335"/>
                    </a:moveTo>
                    <a:cubicBezTo>
                      <a:pt x="23862" y="5335"/>
                      <a:pt x="7587" y="22039"/>
                      <a:pt x="7587" y="42159"/>
                    </a:cubicBezTo>
                    <a:cubicBezTo>
                      <a:pt x="7587" y="62279"/>
                      <a:pt x="24240" y="78983"/>
                      <a:pt x="44300" y="78983"/>
                    </a:cubicBezTo>
                    <a:lnTo>
                      <a:pt x="154816" y="78983"/>
                    </a:lnTo>
                    <a:cubicBezTo>
                      <a:pt x="175253" y="78983"/>
                      <a:pt x="191528" y="62279"/>
                      <a:pt x="191528" y="42159"/>
                    </a:cubicBezTo>
                    <a:cubicBezTo>
                      <a:pt x="191528" y="22039"/>
                      <a:pt x="174875" y="5335"/>
                      <a:pt x="154816" y="5335"/>
                    </a:cubicBezTo>
                    <a:lnTo>
                      <a:pt x="44300" y="5335"/>
                    </a:lnTo>
                    <a:close/>
                  </a:path>
                </a:pathLst>
              </a:custGeom>
              <a:solidFill>
                <a:srgbClr val="000000"/>
              </a:solidFill>
              <a:ln w="3789" cap="flat">
                <a:noFill/>
                <a:prstDash val="solid"/>
                <a:miter/>
              </a:ln>
            </p:spPr>
            <p:txBody>
              <a:bodyPr rtlCol="0" anchor="ctr"/>
              <a:lstStyle/>
              <a:p>
                <a:endParaRPr lang="fr-FR"/>
              </a:p>
            </p:txBody>
          </p:sp>
          <p:sp>
            <p:nvSpPr>
              <p:cNvPr id="2054" name="Forme libre 2053">
                <a:extLst>
                  <a:ext uri="{FF2B5EF4-FFF2-40B4-BE49-F238E27FC236}">
                    <a16:creationId xmlns:a16="http://schemas.microsoft.com/office/drawing/2014/main" id="{D736DFB4-3775-BE63-FADF-D9F69EA39F67}"/>
                  </a:ext>
                </a:extLst>
              </p:cNvPr>
              <p:cNvSpPr/>
              <p:nvPr/>
            </p:nvSpPr>
            <p:spPr>
              <a:xfrm>
                <a:off x="9091960" y="2931696"/>
                <a:ext cx="153662" cy="154129"/>
              </a:xfrm>
              <a:custGeom>
                <a:avLst/>
                <a:gdLst>
                  <a:gd name="connsiteX0" fmla="*/ 157101 w 153662"/>
                  <a:gd name="connsiteY0" fmla="*/ 78604 h 154129"/>
                  <a:gd name="connsiteX1" fmla="*/ 80270 w 153662"/>
                  <a:gd name="connsiteY1" fmla="*/ 155668 h 154129"/>
                  <a:gd name="connsiteX2" fmla="*/ 3438 w 153662"/>
                  <a:gd name="connsiteY2" fmla="*/ 78604 h 154129"/>
                  <a:gd name="connsiteX3" fmla="*/ 80270 w 153662"/>
                  <a:gd name="connsiteY3" fmla="*/ 1539 h 154129"/>
                  <a:gd name="connsiteX4" fmla="*/ 157101 w 153662"/>
                  <a:gd name="connsiteY4" fmla="*/ 78604 h 15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62" h="154129">
                    <a:moveTo>
                      <a:pt x="157101" y="78604"/>
                    </a:moveTo>
                    <a:cubicBezTo>
                      <a:pt x="157101" y="121165"/>
                      <a:pt x="122702" y="155668"/>
                      <a:pt x="80270" y="155668"/>
                    </a:cubicBezTo>
                    <a:cubicBezTo>
                      <a:pt x="37837" y="155668"/>
                      <a:pt x="3438" y="121165"/>
                      <a:pt x="3438" y="78604"/>
                    </a:cubicBezTo>
                    <a:cubicBezTo>
                      <a:pt x="3438" y="36042"/>
                      <a:pt x="37837" y="1539"/>
                      <a:pt x="80270" y="1539"/>
                    </a:cubicBezTo>
                    <a:cubicBezTo>
                      <a:pt x="122702" y="1539"/>
                      <a:pt x="157101" y="36042"/>
                      <a:pt x="157101" y="78604"/>
                    </a:cubicBezTo>
                    <a:close/>
                  </a:path>
                </a:pathLst>
              </a:custGeom>
              <a:solidFill>
                <a:srgbClr val="FFD26C"/>
              </a:solidFill>
              <a:ln w="3789" cap="flat">
                <a:noFill/>
                <a:prstDash val="solid"/>
                <a:miter/>
              </a:ln>
            </p:spPr>
            <p:txBody>
              <a:bodyPr rtlCol="0" anchor="ctr"/>
              <a:lstStyle/>
              <a:p>
                <a:endParaRPr lang="fr-FR"/>
              </a:p>
            </p:txBody>
          </p:sp>
          <p:sp>
            <p:nvSpPr>
              <p:cNvPr id="2055" name="Forme libre 2054">
                <a:extLst>
                  <a:ext uri="{FF2B5EF4-FFF2-40B4-BE49-F238E27FC236}">
                    <a16:creationId xmlns:a16="http://schemas.microsoft.com/office/drawing/2014/main" id="{2788CE61-ED9B-8E21-BDD4-F7DC7309A186}"/>
                  </a:ext>
                </a:extLst>
              </p:cNvPr>
              <p:cNvSpPr/>
              <p:nvPr/>
            </p:nvSpPr>
            <p:spPr>
              <a:xfrm>
                <a:off x="9128294" y="2968141"/>
                <a:ext cx="80994" cy="81240"/>
              </a:xfrm>
              <a:custGeom>
                <a:avLst/>
                <a:gdLst>
                  <a:gd name="connsiteX0" fmla="*/ 43935 w 80994"/>
                  <a:gd name="connsiteY0" fmla="*/ 82780 h 81240"/>
                  <a:gd name="connsiteX1" fmla="*/ 3438 w 80994"/>
                  <a:gd name="connsiteY1" fmla="*/ 42159 h 81240"/>
                  <a:gd name="connsiteX2" fmla="*/ 43935 w 80994"/>
                  <a:gd name="connsiteY2" fmla="*/ 1539 h 81240"/>
                  <a:gd name="connsiteX3" fmla="*/ 84432 w 80994"/>
                  <a:gd name="connsiteY3" fmla="*/ 42159 h 81240"/>
                  <a:gd name="connsiteX4" fmla="*/ 43935 w 80994"/>
                  <a:gd name="connsiteY4" fmla="*/ 82780 h 81240"/>
                  <a:gd name="connsiteX5" fmla="*/ 43935 w 80994"/>
                  <a:gd name="connsiteY5" fmla="*/ 82780 h 81240"/>
                  <a:gd name="connsiteX6" fmla="*/ 43935 w 80994"/>
                  <a:gd name="connsiteY6" fmla="*/ 5335 h 81240"/>
                  <a:gd name="connsiteX7" fmla="*/ 7223 w 80994"/>
                  <a:gd name="connsiteY7" fmla="*/ 42159 h 81240"/>
                  <a:gd name="connsiteX8" fmla="*/ 43935 w 80994"/>
                  <a:gd name="connsiteY8" fmla="*/ 78983 h 81240"/>
                  <a:gd name="connsiteX9" fmla="*/ 80648 w 80994"/>
                  <a:gd name="connsiteY9" fmla="*/ 42159 h 81240"/>
                  <a:gd name="connsiteX10" fmla="*/ 43935 w 80994"/>
                  <a:gd name="connsiteY10" fmla="*/ 5335 h 81240"/>
                  <a:gd name="connsiteX11" fmla="*/ 43935 w 80994"/>
                  <a:gd name="connsiteY11" fmla="*/ 5335 h 8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94" h="81240">
                    <a:moveTo>
                      <a:pt x="43935" y="82780"/>
                    </a:moveTo>
                    <a:cubicBezTo>
                      <a:pt x="21605" y="82780"/>
                      <a:pt x="3438" y="64557"/>
                      <a:pt x="3438" y="42159"/>
                    </a:cubicBezTo>
                    <a:cubicBezTo>
                      <a:pt x="3438" y="19761"/>
                      <a:pt x="21605" y="1539"/>
                      <a:pt x="43935" y="1539"/>
                    </a:cubicBezTo>
                    <a:cubicBezTo>
                      <a:pt x="66266" y="1539"/>
                      <a:pt x="84432" y="19761"/>
                      <a:pt x="84432" y="42159"/>
                    </a:cubicBezTo>
                    <a:cubicBezTo>
                      <a:pt x="84432" y="64557"/>
                      <a:pt x="66266" y="82780"/>
                      <a:pt x="43935" y="82780"/>
                    </a:cubicBezTo>
                    <a:lnTo>
                      <a:pt x="43935" y="82780"/>
                    </a:lnTo>
                    <a:close/>
                    <a:moveTo>
                      <a:pt x="43935" y="5335"/>
                    </a:moveTo>
                    <a:cubicBezTo>
                      <a:pt x="23876" y="5335"/>
                      <a:pt x="7223" y="22039"/>
                      <a:pt x="7223" y="42159"/>
                    </a:cubicBezTo>
                    <a:cubicBezTo>
                      <a:pt x="7223" y="62279"/>
                      <a:pt x="23876" y="78983"/>
                      <a:pt x="43935" y="78983"/>
                    </a:cubicBezTo>
                    <a:cubicBezTo>
                      <a:pt x="63995" y="78983"/>
                      <a:pt x="80648" y="62279"/>
                      <a:pt x="80648" y="42159"/>
                    </a:cubicBezTo>
                    <a:cubicBezTo>
                      <a:pt x="80648" y="22039"/>
                      <a:pt x="64373" y="5335"/>
                      <a:pt x="43935" y="5335"/>
                    </a:cubicBezTo>
                    <a:lnTo>
                      <a:pt x="43935" y="5335"/>
                    </a:lnTo>
                    <a:close/>
                  </a:path>
                </a:pathLst>
              </a:custGeom>
              <a:solidFill>
                <a:srgbClr val="000000"/>
              </a:solidFill>
              <a:ln w="3789" cap="flat">
                <a:noFill/>
                <a:prstDash val="solid"/>
                <a:miter/>
              </a:ln>
            </p:spPr>
            <p:txBody>
              <a:bodyPr rtlCol="0" anchor="ctr"/>
              <a:lstStyle/>
              <a:p>
                <a:endParaRPr lang="fr-FR"/>
              </a:p>
            </p:txBody>
          </p:sp>
          <p:sp>
            <p:nvSpPr>
              <p:cNvPr id="2056" name="Forme libre 2055">
                <a:extLst>
                  <a:ext uri="{FF2B5EF4-FFF2-40B4-BE49-F238E27FC236}">
                    <a16:creationId xmlns:a16="http://schemas.microsoft.com/office/drawing/2014/main" id="{8AE0E759-DD31-2EE2-C62D-922901F8CFAD}"/>
                  </a:ext>
                </a:extLst>
              </p:cNvPr>
              <p:cNvSpPr/>
              <p:nvPr/>
            </p:nvSpPr>
            <p:spPr>
              <a:xfrm>
                <a:off x="9140027" y="2993196"/>
                <a:ext cx="19680" cy="31129"/>
              </a:xfrm>
              <a:custGeom>
                <a:avLst/>
                <a:gdLst>
                  <a:gd name="connsiteX0" fmla="*/ 23114 w 19680"/>
                  <a:gd name="connsiteY0" fmla="*/ 17104 h 31129"/>
                  <a:gd name="connsiteX1" fmla="*/ 13274 w 19680"/>
                  <a:gd name="connsiteY1" fmla="*/ 32668 h 31129"/>
                  <a:gd name="connsiteX2" fmla="*/ 3433 w 19680"/>
                  <a:gd name="connsiteY2" fmla="*/ 17104 h 31129"/>
                  <a:gd name="connsiteX3" fmla="*/ 13274 w 19680"/>
                  <a:gd name="connsiteY3" fmla="*/ 1539 h 31129"/>
                  <a:gd name="connsiteX4" fmla="*/ 23114 w 19680"/>
                  <a:gd name="connsiteY4" fmla="*/ 17104 h 31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0" h="31129">
                    <a:moveTo>
                      <a:pt x="23114" y="17104"/>
                    </a:moveTo>
                    <a:cubicBezTo>
                      <a:pt x="23114" y="25700"/>
                      <a:pt x="18708" y="32668"/>
                      <a:pt x="13274" y="32668"/>
                    </a:cubicBezTo>
                    <a:cubicBezTo>
                      <a:pt x="7839" y="32668"/>
                      <a:pt x="3433" y="25700"/>
                      <a:pt x="3433" y="17104"/>
                    </a:cubicBezTo>
                    <a:cubicBezTo>
                      <a:pt x="3433" y="8508"/>
                      <a:pt x="7839" y="1539"/>
                      <a:pt x="13274" y="1539"/>
                    </a:cubicBezTo>
                    <a:cubicBezTo>
                      <a:pt x="18708" y="1539"/>
                      <a:pt x="23114" y="8508"/>
                      <a:pt x="23114" y="17104"/>
                    </a:cubicBezTo>
                    <a:close/>
                  </a:path>
                </a:pathLst>
              </a:custGeom>
              <a:solidFill>
                <a:srgbClr val="FFFFFF"/>
              </a:solidFill>
              <a:ln w="3789" cap="flat">
                <a:noFill/>
                <a:prstDash val="solid"/>
                <a:miter/>
              </a:ln>
            </p:spPr>
            <p:txBody>
              <a:bodyPr rtlCol="0" anchor="ctr"/>
              <a:lstStyle/>
              <a:p>
                <a:endParaRPr lang="fr-FR"/>
              </a:p>
            </p:txBody>
          </p:sp>
        </p:grpSp>
        <p:grpSp>
          <p:nvGrpSpPr>
            <p:cNvPr id="2057" name="Graphique 2">
              <a:extLst>
                <a:ext uri="{FF2B5EF4-FFF2-40B4-BE49-F238E27FC236}">
                  <a16:creationId xmlns:a16="http://schemas.microsoft.com/office/drawing/2014/main" id="{F96E03BE-1F87-3D8F-6A60-6414D30AD5D6}"/>
                </a:ext>
              </a:extLst>
            </p:cNvPr>
            <p:cNvGrpSpPr/>
            <p:nvPr/>
          </p:nvGrpSpPr>
          <p:grpSpPr>
            <a:xfrm>
              <a:off x="9018939" y="2811979"/>
              <a:ext cx="227844" cy="154129"/>
              <a:chOff x="9018939" y="2811979"/>
              <a:chExt cx="227844" cy="154129"/>
            </a:xfrm>
          </p:grpSpPr>
          <p:sp>
            <p:nvSpPr>
              <p:cNvPr id="2058" name="Forme libre 2057">
                <a:extLst>
                  <a:ext uri="{FF2B5EF4-FFF2-40B4-BE49-F238E27FC236}">
                    <a16:creationId xmlns:a16="http://schemas.microsoft.com/office/drawing/2014/main" id="{9079FC51-1A93-3D7F-C83A-6D66A86746B0}"/>
                  </a:ext>
                </a:extLst>
              </p:cNvPr>
              <p:cNvSpPr/>
              <p:nvPr/>
            </p:nvSpPr>
            <p:spPr>
              <a:xfrm>
                <a:off x="9020831" y="2850322"/>
                <a:ext cx="187725" cy="77444"/>
              </a:xfrm>
              <a:custGeom>
                <a:avLst/>
                <a:gdLst>
                  <a:gd name="connsiteX0" fmla="*/ 152546 w 187725"/>
                  <a:gd name="connsiteY0" fmla="*/ 78826 h 77444"/>
                  <a:gd name="connsiteX1" fmla="*/ 42030 w 187725"/>
                  <a:gd name="connsiteY1" fmla="*/ 78826 h 77444"/>
                  <a:gd name="connsiteX2" fmla="*/ 3425 w 187725"/>
                  <a:gd name="connsiteY2" fmla="*/ 40104 h 77444"/>
                  <a:gd name="connsiteX3" fmla="*/ 3425 w 187725"/>
                  <a:gd name="connsiteY3" fmla="*/ 40104 h 77444"/>
                  <a:gd name="connsiteX4" fmla="*/ 42030 w 187725"/>
                  <a:gd name="connsiteY4" fmla="*/ 1382 h 77444"/>
                  <a:gd name="connsiteX5" fmla="*/ 152546 w 187725"/>
                  <a:gd name="connsiteY5" fmla="*/ 1382 h 77444"/>
                  <a:gd name="connsiteX6" fmla="*/ 191151 w 187725"/>
                  <a:gd name="connsiteY6" fmla="*/ 40104 h 77444"/>
                  <a:gd name="connsiteX7" fmla="*/ 191151 w 187725"/>
                  <a:gd name="connsiteY7" fmla="*/ 40104 h 77444"/>
                  <a:gd name="connsiteX8" fmla="*/ 152546 w 187725"/>
                  <a:gd name="connsiteY8" fmla="*/ 78826 h 7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725" h="77444">
                    <a:moveTo>
                      <a:pt x="152546" y="78826"/>
                    </a:moveTo>
                    <a:lnTo>
                      <a:pt x="42030" y="78826"/>
                    </a:lnTo>
                    <a:cubicBezTo>
                      <a:pt x="20835" y="78826"/>
                      <a:pt x="3425" y="61363"/>
                      <a:pt x="3425" y="40104"/>
                    </a:cubicBezTo>
                    <a:lnTo>
                      <a:pt x="3425" y="40104"/>
                    </a:lnTo>
                    <a:cubicBezTo>
                      <a:pt x="3425" y="18845"/>
                      <a:pt x="20835" y="1382"/>
                      <a:pt x="42030" y="1382"/>
                    </a:cubicBezTo>
                    <a:lnTo>
                      <a:pt x="152546" y="1382"/>
                    </a:lnTo>
                    <a:cubicBezTo>
                      <a:pt x="173741" y="1382"/>
                      <a:pt x="191151" y="18845"/>
                      <a:pt x="191151" y="40104"/>
                    </a:cubicBezTo>
                    <a:lnTo>
                      <a:pt x="191151" y="40104"/>
                    </a:lnTo>
                    <a:cubicBezTo>
                      <a:pt x="191151" y="61363"/>
                      <a:pt x="173741" y="78826"/>
                      <a:pt x="152546" y="78826"/>
                    </a:cubicBezTo>
                    <a:close/>
                  </a:path>
                </a:pathLst>
              </a:custGeom>
              <a:solidFill>
                <a:srgbClr val="FFD26C"/>
              </a:solidFill>
              <a:ln w="3789" cap="flat">
                <a:noFill/>
                <a:prstDash val="solid"/>
                <a:miter/>
              </a:ln>
            </p:spPr>
            <p:txBody>
              <a:bodyPr rtlCol="0" anchor="ctr"/>
              <a:lstStyle/>
              <a:p>
                <a:endParaRPr lang="fr-FR"/>
              </a:p>
            </p:txBody>
          </p:sp>
          <p:grpSp>
            <p:nvGrpSpPr>
              <p:cNvPr id="2059" name="Graphique 2">
                <a:extLst>
                  <a:ext uri="{FF2B5EF4-FFF2-40B4-BE49-F238E27FC236}">
                    <a16:creationId xmlns:a16="http://schemas.microsoft.com/office/drawing/2014/main" id="{7D621B33-D37D-0AF9-C9CF-3F89C47CF405}"/>
                  </a:ext>
                </a:extLst>
              </p:cNvPr>
              <p:cNvGrpSpPr/>
              <p:nvPr/>
            </p:nvGrpSpPr>
            <p:grpSpPr>
              <a:xfrm>
                <a:off x="9018939" y="2848424"/>
                <a:ext cx="191510" cy="81240"/>
                <a:chOff x="9018939" y="2848424"/>
                <a:chExt cx="191510" cy="81240"/>
              </a:xfrm>
              <a:solidFill>
                <a:srgbClr val="000000"/>
              </a:solidFill>
            </p:grpSpPr>
            <p:sp>
              <p:nvSpPr>
                <p:cNvPr id="2060" name="Forme libre 2059">
                  <a:extLst>
                    <a:ext uri="{FF2B5EF4-FFF2-40B4-BE49-F238E27FC236}">
                      <a16:creationId xmlns:a16="http://schemas.microsoft.com/office/drawing/2014/main" id="{D08DCED0-C56B-1192-0DAA-A245F521B14D}"/>
                    </a:ext>
                  </a:extLst>
                </p:cNvPr>
                <p:cNvSpPr/>
                <p:nvPr/>
              </p:nvSpPr>
              <p:spPr>
                <a:xfrm>
                  <a:off x="9018939" y="2848424"/>
                  <a:ext cx="191510" cy="81240"/>
                </a:xfrm>
                <a:custGeom>
                  <a:avLst/>
                  <a:gdLst>
                    <a:gd name="connsiteX0" fmla="*/ 154438 w 191510"/>
                    <a:gd name="connsiteY0" fmla="*/ 82623 h 81240"/>
                    <a:gd name="connsiteX1" fmla="*/ 43922 w 191510"/>
                    <a:gd name="connsiteY1" fmla="*/ 82623 h 81240"/>
                    <a:gd name="connsiteX2" fmla="*/ 3425 w 191510"/>
                    <a:gd name="connsiteY2" fmla="*/ 42002 h 81240"/>
                    <a:gd name="connsiteX3" fmla="*/ 43922 w 191510"/>
                    <a:gd name="connsiteY3" fmla="*/ 1382 h 81240"/>
                    <a:gd name="connsiteX4" fmla="*/ 154438 w 191510"/>
                    <a:gd name="connsiteY4" fmla="*/ 1382 h 81240"/>
                    <a:gd name="connsiteX5" fmla="*/ 194935 w 191510"/>
                    <a:gd name="connsiteY5" fmla="*/ 42002 h 81240"/>
                    <a:gd name="connsiteX6" fmla="*/ 154438 w 191510"/>
                    <a:gd name="connsiteY6" fmla="*/ 82623 h 81240"/>
                    <a:gd name="connsiteX7" fmla="*/ 154438 w 191510"/>
                    <a:gd name="connsiteY7" fmla="*/ 82623 h 81240"/>
                    <a:gd name="connsiteX8" fmla="*/ 43922 w 191510"/>
                    <a:gd name="connsiteY8" fmla="*/ 5178 h 81240"/>
                    <a:gd name="connsiteX9" fmla="*/ 7210 w 191510"/>
                    <a:gd name="connsiteY9" fmla="*/ 42002 h 81240"/>
                    <a:gd name="connsiteX10" fmla="*/ 43922 w 191510"/>
                    <a:gd name="connsiteY10" fmla="*/ 78826 h 81240"/>
                    <a:gd name="connsiteX11" fmla="*/ 154438 w 191510"/>
                    <a:gd name="connsiteY11" fmla="*/ 78826 h 81240"/>
                    <a:gd name="connsiteX12" fmla="*/ 191151 w 191510"/>
                    <a:gd name="connsiteY12" fmla="*/ 42002 h 81240"/>
                    <a:gd name="connsiteX13" fmla="*/ 154438 w 191510"/>
                    <a:gd name="connsiteY13" fmla="*/ 5178 h 81240"/>
                    <a:gd name="connsiteX14" fmla="*/ 43922 w 191510"/>
                    <a:gd name="connsiteY14" fmla="*/ 5178 h 8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510" h="81240">
                      <a:moveTo>
                        <a:pt x="154438" y="82623"/>
                      </a:moveTo>
                      <a:lnTo>
                        <a:pt x="43922" y="82623"/>
                      </a:lnTo>
                      <a:cubicBezTo>
                        <a:pt x="21592" y="82623"/>
                        <a:pt x="3425" y="64400"/>
                        <a:pt x="3425" y="42002"/>
                      </a:cubicBezTo>
                      <a:cubicBezTo>
                        <a:pt x="3425" y="19604"/>
                        <a:pt x="21592" y="1382"/>
                        <a:pt x="43922" y="1382"/>
                      </a:cubicBezTo>
                      <a:lnTo>
                        <a:pt x="154438" y="1382"/>
                      </a:lnTo>
                      <a:cubicBezTo>
                        <a:pt x="176768" y="1382"/>
                        <a:pt x="194935" y="19604"/>
                        <a:pt x="194935" y="42002"/>
                      </a:cubicBezTo>
                      <a:cubicBezTo>
                        <a:pt x="194935" y="64400"/>
                        <a:pt x="176768" y="82623"/>
                        <a:pt x="154438" y="82623"/>
                      </a:cubicBezTo>
                      <a:lnTo>
                        <a:pt x="154438" y="82623"/>
                      </a:lnTo>
                      <a:close/>
                      <a:moveTo>
                        <a:pt x="43922" y="5178"/>
                      </a:moveTo>
                      <a:cubicBezTo>
                        <a:pt x="23484" y="5178"/>
                        <a:pt x="7210" y="21882"/>
                        <a:pt x="7210" y="42002"/>
                      </a:cubicBezTo>
                      <a:cubicBezTo>
                        <a:pt x="7210" y="62123"/>
                        <a:pt x="23863" y="78826"/>
                        <a:pt x="43922" y="78826"/>
                      </a:cubicBezTo>
                      <a:lnTo>
                        <a:pt x="154438" y="78826"/>
                      </a:lnTo>
                      <a:cubicBezTo>
                        <a:pt x="174876" y="78826"/>
                        <a:pt x="191151" y="62123"/>
                        <a:pt x="191151" y="42002"/>
                      </a:cubicBezTo>
                      <a:cubicBezTo>
                        <a:pt x="191151" y="21882"/>
                        <a:pt x="174498" y="5178"/>
                        <a:pt x="154438" y="5178"/>
                      </a:cubicBezTo>
                      <a:lnTo>
                        <a:pt x="43922" y="5178"/>
                      </a:lnTo>
                      <a:close/>
                    </a:path>
                  </a:pathLst>
                </a:custGeom>
                <a:solidFill>
                  <a:srgbClr val="000000"/>
                </a:solidFill>
                <a:ln w="3789" cap="flat">
                  <a:noFill/>
                  <a:prstDash val="solid"/>
                  <a:miter/>
                </a:ln>
              </p:spPr>
              <p:txBody>
                <a:bodyPr rtlCol="0" anchor="ctr"/>
                <a:lstStyle/>
                <a:p>
                  <a:endParaRPr lang="fr-FR"/>
                </a:p>
              </p:txBody>
            </p:sp>
            <p:sp>
              <p:nvSpPr>
                <p:cNvPr id="2061" name="Forme libre 2060">
                  <a:extLst>
                    <a:ext uri="{FF2B5EF4-FFF2-40B4-BE49-F238E27FC236}">
                      <a16:creationId xmlns:a16="http://schemas.microsoft.com/office/drawing/2014/main" id="{5075B347-A950-9DB6-17BB-2354A6020647}"/>
                    </a:ext>
                  </a:extLst>
                </p:cNvPr>
                <p:cNvSpPr/>
                <p:nvPr/>
              </p:nvSpPr>
              <p:spPr>
                <a:xfrm>
                  <a:off x="9132861" y="2899674"/>
                  <a:ext cx="39740" cy="28092"/>
                </a:xfrm>
                <a:custGeom>
                  <a:avLst/>
                  <a:gdLst>
                    <a:gd name="connsiteX0" fmla="*/ 3435 w 39740"/>
                    <a:gd name="connsiteY0" fmla="*/ 1389 h 28092"/>
                    <a:gd name="connsiteX1" fmla="*/ 13276 w 39740"/>
                    <a:gd name="connsiteY1" fmla="*/ 29481 h 28092"/>
                    <a:gd name="connsiteX2" fmla="*/ 40526 w 39740"/>
                    <a:gd name="connsiteY2" fmla="*/ 29481 h 28092"/>
                    <a:gd name="connsiteX3" fmla="*/ 43175 w 39740"/>
                    <a:gd name="connsiteY3" fmla="*/ 5185 h 28092"/>
                    <a:gd name="connsiteX4" fmla="*/ 3435 w 39740"/>
                    <a:gd name="connsiteY4" fmla="*/ 1389 h 28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740" h="28092">
                      <a:moveTo>
                        <a:pt x="3435" y="1389"/>
                      </a:moveTo>
                      <a:lnTo>
                        <a:pt x="13276" y="29481"/>
                      </a:lnTo>
                      <a:lnTo>
                        <a:pt x="40526" y="29481"/>
                      </a:lnTo>
                      <a:lnTo>
                        <a:pt x="43175" y="5185"/>
                      </a:lnTo>
                      <a:lnTo>
                        <a:pt x="3435" y="1389"/>
                      </a:lnTo>
                      <a:close/>
                    </a:path>
                  </a:pathLst>
                </a:custGeom>
                <a:solidFill>
                  <a:srgbClr val="000000"/>
                </a:solidFill>
                <a:ln w="3789" cap="flat">
                  <a:noFill/>
                  <a:prstDash val="solid"/>
                  <a:miter/>
                </a:ln>
              </p:spPr>
              <p:txBody>
                <a:bodyPr rtlCol="0" anchor="ctr"/>
                <a:lstStyle/>
                <a:p>
                  <a:endParaRPr lang="fr-FR"/>
                </a:p>
              </p:txBody>
            </p:sp>
            <p:sp>
              <p:nvSpPr>
                <p:cNvPr id="2062" name="Forme libre 2061">
                  <a:extLst>
                    <a:ext uri="{FF2B5EF4-FFF2-40B4-BE49-F238E27FC236}">
                      <a16:creationId xmlns:a16="http://schemas.microsoft.com/office/drawing/2014/main" id="{1EEDBC5A-07B6-8C38-B9B1-CC0D2B3AC474}"/>
                    </a:ext>
                  </a:extLst>
                </p:cNvPr>
                <p:cNvSpPr/>
                <p:nvPr/>
              </p:nvSpPr>
              <p:spPr>
                <a:xfrm>
                  <a:off x="9130812" y="2897776"/>
                  <a:ext cx="43681" cy="31888"/>
                </a:xfrm>
                <a:custGeom>
                  <a:avLst/>
                  <a:gdLst>
                    <a:gd name="connsiteX0" fmla="*/ 42575 w 43681"/>
                    <a:gd name="connsiteY0" fmla="*/ 33277 h 31888"/>
                    <a:gd name="connsiteX1" fmla="*/ 15325 w 43681"/>
                    <a:gd name="connsiteY1" fmla="*/ 33277 h 31888"/>
                    <a:gd name="connsiteX2" fmla="*/ 13432 w 43681"/>
                    <a:gd name="connsiteY2" fmla="*/ 32138 h 31888"/>
                    <a:gd name="connsiteX3" fmla="*/ 3592 w 43681"/>
                    <a:gd name="connsiteY3" fmla="*/ 4046 h 31888"/>
                    <a:gd name="connsiteX4" fmla="*/ 3970 w 43681"/>
                    <a:gd name="connsiteY4" fmla="*/ 2148 h 31888"/>
                    <a:gd name="connsiteX5" fmla="*/ 5484 w 43681"/>
                    <a:gd name="connsiteY5" fmla="*/ 1389 h 31888"/>
                    <a:gd name="connsiteX6" fmla="*/ 45225 w 43681"/>
                    <a:gd name="connsiteY6" fmla="*/ 4805 h 31888"/>
                    <a:gd name="connsiteX7" fmla="*/ 47117 w 43681"/>
                    <a:gd name="connsiteY7" fmla="*/ 6703 h 31888"/>
                    <a:gd name="connsiteX8" fmla="*/ 47117 w 43681"/>
                    <a:gd name="connsiteY8" fmla="*/ 6703 h 31888"/>
                    <a:gd name="connsiteX9" fmla="*/ 44468 w 43681"/>
                    <a:gd name="connsiteY9" fmla="*/ 31000 h 31888"/>
                    <a:gd name="connsiteX10" fmla="*/ 42575 w 43681"/>
                    <a:gd name="connsiteY10" fmla="*/ 33277 h 31888"/>
                    <a:gd name="connsiteX11" fmla="*/ 42575 w 43681"/>
                    <a:gd name="connsiteY11" fmla="*/ 33277 h 31888"/>
                    <a:gd name="connsiteX12" fmla="*/ 16839 w 43681"/>
                    <a:gd name="connsiteY12" fmla="*/ 29481 h 31888"/>
                    <a:gd name="connsiteX13" fmla="*/ 41061 w 43681"/>
                    <a:gd name="connsiteY13" fmla="*/ 29481 h 31888"/>
                    <a:gd name="connsiteX14" fmla="*/ 43332 w 43681"/>
                    <a:gd name="connsiteY14" fmla="*/ 8601 h 31888"/>
                    <a:gd name="connsiteX15" fmla="*/ 8512 w 43681"/>
                    <a:gd name="connsiteY15" fmla="*/ 5564 h 31888"/>
                    <a:gd name="connsiteX16" fmla="*/ 16839 w 43681"/>
                    <a:gd name="connsiteY16" fmla="*/ 29481 h 31888"/>
                    <a:gd name="connsiteX17" fmla="*/ 16839 w 43681"/>
                    <a:gd name="connsiteY17" fmla="*/ 29481 h 3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681" h="31888">
                      <a:moveTo>
                        <a:pt x="42575" y="33277"/>
                      </a:moveTo>
                      <a:lnTo>
                        <a:pt x="15325" y="33277"/>
                      </a:lnTo>
                      <a:cubicBezTo>
                        <a:pt x="14568" y="33277"/>
                        <a:pt x="13811" y="32898"/>
                        <a:pt x="13432" y="32138"/>
                      </a:cubicBezTo>
                      <a:lnTo>
                        <a:pt x="3592" y="4046"/>
                      </a:lnTo>
                      <a:cubicBezTo>
                        <a:pt x="3213" y="3287"/>
                        <a:pt x="3592" y="2907"/>
                        <a:pt x="3970" y="2148"/>
                      </a:cubicBezTo>
                      <a:cubicBezTo>
                        <a:pt x="4349" y="1768"/>
                        <a:pt x="5106" y="1389"/>
                        <a:pt x="5484" y="1389"/>
                      </a:cubicBezTo>
                      <a:lnTo>
                        <a:pt x="45225" y="4805"/>
                      </a:lnTo>
                      <a:cubicBezTo>
                        <a:pt x="46360" y="4805"/>
                        <a:pt x="47117" y="5944"/>
                        <a:pt x="47117" y="6703"/>
                      </a:cubicBezTo>
                      <a:cubicBezTo>
                        <a:pt x="47117" y="6703"/>
                        <a:pt x="47117" y="6703"/>
                        <a:pt x="47117" y="6703"/>
                      </a:cubicBezTo>
                      <a:lnTo>
                        <a:pt x="44468" y="31000"/>
                      </a:lnTo>
                      <a:cubicBezTo>
                        <a:pt x="44468" y="32518"/>
                        <a:pt x="43332" y="33277"/>
                        <a:pt x="42575" y="33277"/>
                      </a:cubicBezTo>
                      <a:lnTo>
                        <a:pt x="42575" y="33277"/>
                      </a:lnTo>
                      <a:close/>
                      <a:moveTo>
                        <a:pt x="16839" y="29481"/>
                      </a:moveTo>
                      <a:lnTo>
                        <a:pt x="41061" y="29481"/>
                      </a:lnTo>
                      <a:lnTo>
                        <a:pt x="43332" y="8601"/>
                      </a:lnTo>
                      <a:lnTo>
                        <a:pt x="8512" y="5564"/>
                      </a:lnTo>
                      <a:lnTo>
                        <a:pt x="16839" y="29481"/>
                      </a:lnTo>
                      <a:lnTo>
                        <a:pt x="16839" y="29481"/>
                      </a:lnTo>
                      <a:close/>
                    </a:path>
                  </a:pathLst>
                </a:custGeom>
                <a:solidFill>
                  <a:srgbClr val="000000"/>
                </a:solidFill>
                <a:ln w="3789" cap="flat">
                  <a:noFill/>
                  <a:prstDash val="solid"/>
                  <a:miter/>
                </a:ln>
              </p:spPr>
              <p:txBody>
                <a:bodyPr rtlCol="0" anchor="ctr"/>
                <a:lstStyle/>
                <a:p>
                  <a:endParaRPr lang="fr-FR"/>
                </a:p>
              </p:txBody>
            </p:sp>
          </p:grpSp>
          <p:sp>
            <p:nvSpPr>
              <p:cNvPr id="2063" name="Forme libre 2062">
                <a:extLst>
                  <a:ext uri="{FF2B5EF4-FFF2-40B4-BE49-F238E27FC236}">
                    <a16:creationId xmlns:a16="http://schemas.microsoft.com/office/drawing/2014/main" id="{FD174F3F-AA51-C259-8A89-C6408E838D5B}"/>
                  </a:ext>
                </a:extLst>
              </p:cNvPr>
              <p:cNvSpPr/>
              <p:nvPr/>
            </p:nvSpPr>
            <p:spPr>
              <a:xfrm>
                <a:off x="9093120" y="2811979"/>
                <a:ext cx="153662" cy="154129"/>
              </a:xfrm>
              <a:custGeom>
                <a:avLst/>
                <a:gdLst>
                  <a:gd name="connsiteX0" fmla="*/ 157102 w 153662"/>
                  <a:gd name="connsiteY0" fmla="*/ 78447 h 154129"/>
                  <a:gd name="connsiteX1" fmla="*/ 80271 w 153662"/>
                  <a:gd name="connsiteY1" fmla="*/ 155511 h 154129"/>
                  <a:gd name="connsiteX2" fmla="*/ 3439 w 153662"/>
                  <a:gd name="connsiteY2" fmla="*/ 78447 h 154129"/>
                  <a:gd name="connsiteX3" fmla="*/ 80271 w 153662"/>
                  <a:gd name="connsiteY3" fmla="*/ 1382 h 154129"/>
                  <a:gd name="connsiteX4" fmla="*/ 157102 w 153662"/>
                  <a:gd name="connsiteY4" fmla="*/ 78447 h 15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62" h="154129">
                    <a:moveTo>
                      <a:pt x="157102" y="78447"/>
                    </a:moveTo>
                    <a:cubicBezTo>
                      <a:pt x="157102" y="121008"/>
                      <a:pt x="122703" y="155511"/>
                      <a:pt x="80271" y="155511"/>
                    </a:cubicBezTo>
                    <a:cubicBezTo>
                      <a:pt x="37838" y="155511"/>
                      <a:pt x="3439" y="121008"/>
                      <a:pt x="3439" y="78447"/>
                    </a:cubicBezTo>
                    <a:cubicBezTo>
                      <a:pt x="3439" y="35885"/>
                      <a:pt x="37838" y="1382"/>
                      <a:pt x="80271" y="1382"/>
                    </a:cubicBezTo>
                    <a:cubicBezTo>
                      <a:pt x="122703" y="1382"/>
                      <a:pt x="157102" y="35885"/>
                      <a:pt x="157102" y="78447"/>
                    </a:cubicBezTo>
                    <a:close/>
                  </a:path>
                </a:pathLst>
              </a:custGeom>
              <a:solidFill>
                <a:srgbClr val="FFD26C"/>
              </a:solidFill>
              <a:ln w="3789" cap="flat">
                <a:noFill/>
                <a:prstDash val="solid"/>
                <a:miter/>
              </a:ln>
            </p:spPr>
            <p:txBody>
              <a:bodyPr rtlCol="0" anchor="ctr"/>
              <a:lstStyle/>
              <a:p>
                <a:endParaRPr lang="fr-FR"/>
              </a:p>
            </p:txBody>
          </p:sp>
          <p:sp>
            <p:nvSpPr>
              <p:cNvPr id="2064" name="Forme libre 2063">
                <a:extLst>
                  <a:ext uri="{FF2B5EF4-FFF2-40B4-BE49-F238E27FC236}">
                    <a16:creationId xmlns:a16="http://schemas.microsoft.com/office/drawing/2014/main" id="{4DB43743-8460-2A04-6366-9FF028EBA618}"/>
                  </a:ext>
                </a:extLst>
              </p:cNvPr>
              <p:cNvSpPr/>
              <p:nvPr/>
            </p:nvSpPr>
            <p:spPr>
              <a:xfrm>
                <a:off x="9129454" y="2848424"/>
                <a:ext cx="80994" cy="81240"/>
              </a:xfrm>
              <a:custGeom>
                <a:avLst/>
                <a:gdLst>
                  <a:gd name="connsiteX0" fmla="*/ 43937 w 80994"/>
                  <a:gd name="connsiteY0" fmla="*/ 82623 h 81240"/>
                  <a:gd name="connsiteX1" fmla="*/ 3440 w 80994"/>
                  <a:gd name="connsiteY1" fmla="*/ 42002 h 81240"/>
                  <a:gd name="connsiteX2" fmla="*/ 43937 w 80994"/>
                  <a:gd name="connsiteY2" fmla="*/ 1382 h 81240"/>
                  <a:gd name="connsiteX3" fmla="*/ 84434 w 80994"/>
                  <a:gd name="connsiteY3" fmla="*/ 42002 h 81240"/>
                  <a:gd name="connsiteX4" fmla="*/ 43937 w 80994"/>
                  <a:gd name="connsiteY4" fmla="*/ 82623 h 81240"/>
                  <a:gd name="connsiteX5" fmla="*/ 43937 w 80994"/>
                  <a:gd name="connsiteY5" fmla="*/ 82623 h 81240"/>
                  <a:gd name="connsiteX6" fmla="*/ 43937 w 80994"/>
                  <a:gd name="connsiteY6" fmla="*/ 5178 h 81240"/>
                  <a:gd name="connsiteX7" fmla="*/ 7224 w 80994"/>
                  <a:gd name="connsiteY7" fmla="*/ 42002 h 81240"/>
                  <a:gd name="connsiteX8" fmla="*/ 43937 w 80994"/>
                  <a:gd name="connsiteY8" fmla="*/ 78826 h 81240"/>
                  <a:gd name="connsiteX9" fmla="*/ 80649 w 80994"/>
                  <a:gd name="connsiteY9" fmla="*/ 42002 h 81240"/>
                  <a:gd name="connsiteX10" fmla="*/ 43937 w 80994"/>
                  <a:gd name="connsiteY10" fmla="*/ 5178 h 81240"/>
                  <a:gd name="connsiteX11" fmla="*/ 43937 w 80994"/>
                  <a:gd name="connsiteY11" fmla="*/ 5178 h 8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94" h="81240">
                    <a:moveTo>
                      <a:pt x="43937" y="82623"/>
                    </a:moveTo>
                    <a:cubicBezTo>
                      <a:pt x="21607" y="82623"/>
                      <a:pt x="3440" y="64400"/>
                      <a:pt x="3440" y="42002"/>
                    </a:cubicBezTo>
                    <a:cubicBezTo>
                      <a:pt x="3440" y="19604"/>
                      <a:pt x="21607" y="1382"/>
                      <a:pt x="43937" y="1382"/>
                    </a:cubicBezTo>
                    <a:cubicBezTo>
                      <a:pt x="66267" y="1382"/>
                      <a:pt x="84434" y="19604"/>
                      <a:pt x="84434" y="42002"/>
                    </a:cubicBezTo>
                    <a:cubicBezTo>
                      <a:pt x="84434" y="64400"/>
                      <a:pt x="66267" y="82623"/>
                      <a:pt x="43937" y="82623"/>
                    </a:cubicBezTo>
                    <a:lnTo>
                      <a:pt x="43937" y="82623"/>
                    </a:lnTo>
                    <a:close/>
                    <a:moveTo>
                      <a:pt x="43937" y="5178"/>
                    </a:moveTo>
                    <a:cubicBezTo>
                      <a:pt x="23878" y="5178"/>
                      <a:pt x="7224" y="21882"/>
                      <a:pt x="7224" y="42002"/>
                    </a:cubicBezTo>
                    <a:cubicBezTo>
                      <a:pt x="7224" y="62123"/>
                      <a:pt x="23878" y="78826"/>
                      <a:pt x="43937" y="78826"/>
                    </a:cubicBezTo>
                    <a:cubicBezTo>
                      <a:pt x="63996" y="78826"/>
                      <a:pt x="80649" y="62123"/>
                      <a:pt x="80649" y="42002"/>
                    </a:cubicBezTo>
                    <a:cubicBezTo>
                      <a:pt x="80649" y="21882"/>
                      <a:pt x="63996" y="5178"/>
                      <a:pt x="43937" y="5178"/>
                    </a:cubicBezTo>
                    <a:lnTo>
                      <a:pt x="43937" y="5178"/>
                    </a:lnTo>
                    <a:close/>
                  </a:path>
                </a:pathLst>
              </a:custGeom>
              <a:solidFill>
                <a:srgbClr val="000000"/>
              </a:solidFill>
              <a:ln w="3789" cap="flat">
                <a:noFill/>
                <a:prstDash val="solid"/>
                <a:miter/>
              </a:ln>
            </p:spPr>
            <p:txBody>
              <a:bodyPr rtlCol="0" anchor="ctr"/>
              <a:lstStyle/>
              <a:p>
                <a:endParaRPr lang="fr-FR"/>
              </a:p>
            </p:txBody>
          </p:sp>
          <p:sp>
            <p:nvSpPr>
              <p:cNvPr id="2065" name="Forme libre 2064">
                <a:extLst>
                  <a:ext uri="{FF2B5EF4-FFF2-40B4-BE49-F238E27FC236}">
                    <a16:creationId xmlns:a16="http://schemas.microsoft.com/office/drawing/2014/main" id="{C8179BBC-17EF-FF64-F561-D5FA1326190C}"/>
                  </a:ext>
                </a:extLst>
              </p:cNvPr>
              <p:cNvSpPr/>
              <p:nvPr/>
            </p:nvSpPr>
            <p:spPr>
              <a:xfrm>
                <a:off x="9140809" y="2873479"/>
                <a:ext cx="19680" cy="31129"/>
              </a:xfrm>
              <a:custGeom>
                <a:avLst/>
                <a:gdLst>
                  <a:gd name="connsiteX0" fmla="*/ 23116 w 19680"/>
                  <a:gd name="connsiteY0" fmla="*/ 16947 h 31129"/>
                  <a:gd name="connsiteX1" fmla="*/ 13275 w 19680"/>
                  <a:gd name="connsiteY1" fmla="*/ 32512 h 31129"/>
                  <a:gd name="connsiteX2" fmla="*/ 3435 w 19680"/>
                  <a:gd name="connsiteY2" fmla="*/ 16947 h 31129"/>
                  <a:gd name="connsiteX3" fmla="*/ 13275 w 19680"/>
                  <a:gd name="connsiteY3" fmla="*/ 1382 h 31129"/>
                  <a:gd name="connsiteX4" fmla="*/ 23116 w 19680"/>
                  <a:gd name="connsiteY4" fmla="*/ 16947 h 31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0" h="31129">
                    <a:moveTo>
                      <a:pt x="23116" y="16947"/>
                    </a:moveTo>
                    <a:cubicBezTo>
                      <a:pt x="23116" y="25543"/>
                      <a:pt x="18710" y="32512"/>
                      <a:pt x="13275" y="32512"/>
                    </a:cubicBezTo>
                    <a:cubicBezTo>
                      <a:pt x="7841" y="32512"/>
                      <a:pt x="3435" y="25543"/>
                      <a:pt x="3435" y="16947"/>
                    </a:cubicBezTo>
                    <a:cubicBezTo>
                      <a:pt x="3435" y="8351"/>
                      <a:pt x="7841" y="1382"/>
                      <a:pt x="13275" y="1382"/>
                    </a:cubicBezTo>
                    <a:cubicBezTo>
                      <a:pt x="18710" y="1382"/>
                      <a:pt x="23116" y="8351"/>
                      <a:pt x="23116" y="16947"/>
                    </a:cubicBezTo>
                    <a:close/>
                  </a:path>
                </a:pathLst>
              </a:custGeom>
              <a:solidFill>
                <a:srgbClr val="FFFFFF"/>
              </a:solidFill>
              <a:ln w="3789" cap="flat">
                <a:noFill/>
                <a:prstDash val="solid"/>
                <a:miter/>
              </a:ln>
            </p:spPr>
            <p:txBody>
              <a:bodyPr rtlCol="0" anchor="ctr"/>
              <a:lstStyle/>
              <a:p>
                <a:endParaRPr lang="fr-FR"/>
              </a:p>
            </p:txBody>
          </p:sp>
        </p:grpSp>
        <p:grpSp>
          <p:nvGrpSpPr>
            <p:cNvPr id="2066" name="Graphique 2">
              <a:extLst>
                <a:ext uri="{FF2B5EF4-FFF2-40B4-BE49-F238E27FC236}">
                  <a16:creationId xmlns:a16="http://schemas.microsoft.com/office/drawing/2014/main" id="{3D52DC7F-5D28-913A-4530-6C1F7CF650C0}"/>
                </a:ext>
              </a:extLst>
            </p:cNvPr>
            <p:cNvGrpSpPr/>
            <p:nvPr/>
          </p:nvGrpSpPr>
          <p:grpSpPr>
            <a:xfrm>
              <a:off x="8982605" y="2691490"/>
              <a:ext cx="227844" cy="154129"/>
              <a:chOff x="8982605" y="2691490"/>
              <a:chExt cx="227844" cy="154129"/>
            </a:xfrm>
          </p:grpSpPr>
          <p:sp>
            <p:nvSpPr>
              <p:cNvPr id="2067" name="Forme libre 2066">
                <a:extLst>
                  <a:ext uri="{FF2B5EF4-FFF2-40B4-BE49-F238E27FC236}">
                    <a16:creationId xmlns:a16="http://schemas.microsoft.com/office/drawing/2014/main" id="{C03C3E55-9946-9391-C565-10E869B732CB}"/>
                  </a:ext>
                </a:extLst>
              </p:cNvPr>
              <p:cNvSpPr/>
              <p:nvPr/>
            </p:nvSpPr>
            <p:spPr>
              <a:xfrm>
                <a:off x="9020831" y="2729833"/>
                <a:ext cx="187725" cy="77444"/>
              </a:xfrm>
              <a:custGeom>
                <a:avLst/>
                <a:gdLst>
                  <a:gd name="connsiteX0" fmla="*/ 42030 w 187725"/>
                  <a:gd name="connsiteY0" fmla="*/ 1224 h 77444"/>
                  <a:gd name="connsiteX1" fmla="*/ 152546 w 187725"/>
                  <a:gd name="connsiteY1" fmla="*/ 1224 h 77444"/>
                  <a:gd name="connsiteX2" fmla="*/ 191151 w 187725"/>
                  <a:gd name="connsiteY2" fmla="*/ 39946 h 77444"/>
                  <a:gd name="connsiteX3" fmla="*/ 191151 w 187725"/>
                  <a:gd name="connsiteY3" fmla="*/ 39946 h 77444"/>
                  <a:gd name="connsiteX4" fmla="*/ 152546 w 187725"/>
                  <a:gd name="connsiteY4" fmla="*/ 78668 h 77444"/>
                  <a:gd name="connsiteX5" fmla="*/ 42030 w 187725"/>
                  <a:gd name="connsiteY5" fmla="*/ 78668 h 77444"/>
                  <a:gd name="connsiteX6" fmla="*/ 3425 w 187725"/>
                  <a:gd name="connsiteY6" fmla="*/ 39946 h 77444"/>
                  <a:gd name="connsiteX7" fmla="*/ 3425 w 187725"/>
                  <a:gd name="connsiteY7" fmla="*/ 39946 h 77444"/>
                  <a:gd name="connsiteX8" fmla="*/ 42030 w 187725"/>
                  <a:gd name="connsiteY8" fmla="*/ 1224 h 7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7725" h="77444">
                    <a:moveTo>
                      <a:pt x="42030" y="1224"/>
                    </a:moveTo>
                    <a:lnTo>
                      <a:pt x="152546" y="1224"/>
                    </a:lnTo>
                    <a:cubicBezTo>
                      <a:pt x="173741" y="1224"/>
                      <a:pt x="191151" y="18687"/>
                      <a:pt x="191151" y="39946"/>
                    </a:cubicBezTo>
                    <a:lnTo>
                      <a:pt x="191151" y="39946"/>
                    </a:lnTo>
                    <a:cubicBezTo>
                      <a:pt x="191151" y="61206"/>
                      <a:pt x="173741" y="78668"/>
                      <a:pt x="152546" y="78668"/>
                    </a:cubicBezTo>
                    <a:lnTo>
                      <a:pt x="42030" y="78668"/>
                    </a:lnTo>
                    <a:cubicBezTo>
                      <a:pt x="20835" y="78668"/>
                      <a:pt x="3425" y="61206"/>
                      <a:pt x="3425" y="39946"/>
                    </a:cubicBezTo>
                    <a:lnTo>
                      <a:pt x="3425" y="39946"/>
                    </a:lnTo>
                    <a:cubicBezTo>
                      <a:pt x="3425" y="18307"/>
                      <a:pt x="20835" y="1224"/>
                      <a:pt x="42030" y="1224"/>
                    </a:cubicBezTo>
                    <a:close/>
                  </a:path>
                </a:pathLst>
              </a:custGeom>
              <a:solidFill>
                <a:srgbClr val="FFFFFF"/>
              </a:solidFill>
              <a:ln w="3789" cap="flat">
                <a:noFill/>
                <a:prstDash val="solid"/>
                <a:miter/>
              </a:ln>
            </p:spPr>
            <p:txBody>
              <a:bodyPr rtlCol="0" anchor="ctr"/>
              <a:lstStyle/>
              <a:p>
                <a:endParaRPr lang="fr-FR"/>
              </a:p>
            </p:txBody>
          </p:sp>
          <p:grpSp>
            <p:nvGrpSpPr>
              <p:cNvPr id="2068" name="Graphique 2">
                <a:extLst>
                  <a:ext uri="{FF2B5EF4-FFF2-40B4-BE49-F238E27FC236}">
                    <a16:creationId xmlns:a16="http://schemas.microsoft.com/office/drawing/2014/main" id="{D1D7D86C-14BA-D41A-EA91-7DD5B7E2BEC7}"/>
                  </a:ext>
                </a:extLst>
              </p:cNvPr>
              <p:cNvGrpSpPr/>
              <p:nvPr/>
            </p:nvGrpSpPr>
            <p:grpSpPr>
              <a:xfrm>
                <a:off x="9018939" y="2727934"/>
                <a:ext cx="191510" cy="81240"/>
                <a:chOff x="9018939" y="2727934"/>
                <a:chExt cx="191510" cy="81240"/>
              </a:xfrm>
              <a:solidFill>
                <a:srgbClr val="000000"/>
              </a:solidFill>
            </p:grpSpPr>
            <p:sp>
              <p:nvSpPr>
                <p:cNvPr id="2069" name="Forme libre 2068">
                  <a:extLst>
                    <a:ext uri="{FF2B5EF4-FFF2-40B4-BE49-F238E27FC236}">
                      <a16:creationId xmlns:a16="http://schemas.microsoft.com/office/drawing/2014/main" id="{F5E59714-AB68-738C-9E0B-B0CD167A7165}"/>
                    </a:ext>
                  </a:extLst>
                </p:cNvPr>
                <p:cNvSpPr/>
                <p:nvPr/>
              </p:nvSpPr>
              <p:spPr>
                <a:xfrm>
                  <a:off x="9018939" y="2727934"/>
                  <a:ext cx="191510" cy="81240"/>
                </a:xfrm>
                <a:custGeom>
                  <a:avLst/>
                  <a:gdLst>
                    <a:gd name="connsiteX0" fmla="*/ 154438 w 191510"/>
                    <a:gd name="connsiteY0" fmla="*/ 82465 h 81240"/>
                    <a:gd name="connsiteX1" fmla="*/ 43922 w 191510"/>
                    <a:gd name="connsiteY1" fmla="*/ 82465 h 81240"/>
                    <a:gd name="connsiteX2" fmla="*/ 3425 w 191510"/>
                    <a:gd name="connsiteY2" fmla="*/ 41845 h 81240"/>
                    <a:gd name="connsiteX3" fmla="*/ 43922 w 191510"/>
                    <a:gd name="connsiteY3" fmla="*/ 1224 h 81240"/>
                    <a:gd name="connsiteX4" fmla="*/ 154438 w 191510"/>
                    <a:gd name="connsiteY4" fmla="*/ 1224 h 81240"/>
                    <a:gd name="connsiteX5" fmla="*/ 194935 w 191510"/>
                    <a:gd name="connsiteY5" fmla="*/ 41845 h 81240"/>
                    <a:gd name="connsiteX6" fmla="*/ 154438 w 191510"/>
                    <a:gd name="connsiteY6" fmla="*/ 82465 h 81240"/>
                    <a:gd name="connsiteX7" fmla="*/ 154438 w 191510"/>
                    <a:gd name="connsiteY7" fmla="*/ 82465 h 81240"/>
                    <a:gd name="connsiteX8" fmla="*/ 43922 w 191510"/>
                    <a:gd name="connsiteY8" fmla="*/ 5021 h 81240"/>
                    <a:gd name="connsiteX9" fmla="*/ 7210 w 191510"/>
                    <a:gd name="connsiteY9" fmla="*/ 41845 h 81240"/>
                    <a:gd name="connsiteX10" fmla="*/ 43922 w 191510"/>
                    <a:gd name="connsiteY10" fmla="*/ 78668 h 81240"/>
                    <a:gd name="connsiteX11" fmla="*/ 154438 w 191510"/>
                    <a:gd name="connsiteY11" fmla="*/ 78668 h 81240"/>
                    <a:gd name="connsiteX12" fmla="*/ 191151 w 191510"/>
                    <a:gd name="connsiteY12" fmla="*/ 41845 h 81240"/>
                    <a:gd name="connsiteX13" fmla="*/ 154438 w 191510"/>
                    <a:gd name="connsiteY13" fmla="*/ 5021 h 81240"/>
                    <a:gd name="connsiteX14" fmla="*/ 43922 w 191510"/>
                    <a:gd name="connsiteY14" fmla="*/ 5021 h 8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1510" h="81240">
                      <a:moveTo>
                        <a:pt x="154438" y="82465"/>
                      </a:moveTo>
                      <a:lnTo>
                        <a:pt x="43922" y="82465"/>
                      </a:lnTo>
                      <a:cubicBezTo>
                        <a:pt x="21592" y="82465"/>
                        <a:pt x="3425" y="64243"/>
                        <a:pt x="3425" y="41845"/>
                      </a:cubicBezTo>
                      <a:cubicBezTo>
                        <a:pt x="3425" y="19446"/>
                        <a:pt x="21592" y="1224"/>
                        <a:pt x="43922" y="1224"/>
                      </a:cubicBezTo>
                      <a:lnTo>
                        <a:pt x="154438" y="1224"/>
                      </a:lnTo>
                      <a:cubicBezTo>
                        <a:pt x="176768" y="1224"/>
                        <a:pt x="194935" y="19446"/>
                        <a:pt x="194935" y="41845"/>
                      </a:cubicBezTo>
                      <a:cubicBezTo>
                        <a:pt x="194935" y="64243"/>
                        <a:pt x="176768" y="82465"/>
                        <a:pt x="154438" y="82465"/>
                      </a:cubicBezTo>
                      <a:lnTo>
                        <a:pt x="154438" y="82465"/>
                      </a:lnTo>
                      <a:close/>
                      <a:moveTo>
                        <a:pt x="43922" y="5021"/>
                      </a:moveTo>
                      <a:cubicBezTo>
                        <a:pt x="23484" y="5021"/>
                        <a:pt x="7210" y="21724"/>
                        <a:pt x="7210" y="41845"/>
                      </a:cubicBezTo>
                      <a:cubicBezTo>
                        <a:pt x="7210" y="61965"/>
                        <a:pt x="23863" y="78668"/>
                        <a:pt x="43922" y="78668"/>
                      </a:cubicBezTo>
                      <a:lnTo>
                        <a:pt x="154438" y="78668"/>
                      </a:lnTo>
                      <a:cubicBezTo>
                        <a:pt x="174876" y="78668"/>
                        <a:pt x="191151" y="61965"/>
                        <a:pt x="191151" y="41845"/>
                      </a:cubicBezTo>
                      <a:cubicBezTo>
                        <a:pt x="191151" y="21345"/>
                        <a:pt x="174498" y="5021"/>
                        <a:pt x="154438" y="5021"/>
                      </a:cubicBezTo>
                      <a:lnTo>
                        <a:pt x="43922" y="5021"/>
                      </a:lnTo>
                      <a:close/>
                    </a:path>
                  </a:pathLst>
                </a:custGeom>
                <a:solidFill>
                  <a:srgbClr val="000000"/>
                </a:solidFill>
                <a:ln w="3789" cap="flat">
                  <a:noFill/>
                  <a:prstDash val="solid"/>
                  <a:miter/>
                </a:ln>
              </p:spPr>
              <p:txBody>
                <a:bodyPr rtlCol="0" anchor="ctr"/>
                <a:lstStyle/>
                <a:p>
                  <a:endParaRPr lang="fr-FR"/>
                </a:p>
              </p:txBody>
            </p:sp>
            <p:sp>
              <p:nvSpPr>
                <p:cNvPr id="2070" name="Forme libre 2069">
                  <a:extLst>
                    <a:ext uri="{FF2B5EF4-FFF2-40B4-BE49-F238E27FC236}">
                      <a16:creationId xmlns:a16="http://schemas.microsoft.com/office/drawing/2014/main" id="{C62C1C35-A83E-A81D-7247-14F32ABC2285}"/>
                    </a:ext>
                  </a:extLst>
                </p:cNvPr>
                <p:cNvSpPr/>
                <p:nvPr/>
              </p:nvSpPr>
              <p:spPr>
                <a:xfrm>
                  <a:off x="9059436" y="2786777"/>
                  <a:ext cx="34063" cy="20499"/>
                </a:xfrm>
                <a:custGeom>
                  <a:avLst/>
                  <a:gdLst>
                    <a:gd name="connsiteX0" fmla="*/ 37478 w 34063"/>
                    <a:gd name="connsiteY0" fmla="*/ 1232 h 20499"/>
                    <a:gd name="connsiteX1" fmla="*/ 26502 w 34063"/>
                    <a:gd name="connsiteY1" fmla="*/ 21732 h 20499"/>
                    <a:gd name="connsiteX2" fmla="*/ 3415 w 34063"/>
                    <a:gd name="connsiteY2" fmla="*/ 21732 h 20499"/>
                    <a:gd name="connsiteX3" fmla="*/ 4173 w 34063"/>
                    <a:gd name="connsiteY3" fmla="*/ 8065 h 20499"/>
                    <a:gd name="connsiteX4" fmla="*/ 37478 w 34063"/>
                    <a:gd name="connsiteY4" fmla="*/ 1232 h 20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63" h="20499">
                      <a:moveTo>
                        <a:pt x="37478" y="1232"/>
                      </a:moveTo>
                      <a:lnTo>
                        <a:pt x="26502" y="21732"/>
                      </a:lnTo>
                      <a:lnTo>
                        <a:pt x="3415" y="21732"/>
                      </a:lnTo>
                      <a:lnTo>
                        <a:pt x="4173" y="8065"/>
                      </a:lnTo>
                      <a:lnTo>
                        <a:pt x="37478" y="1232"/>
                      </a:lnTo>
                      <a:close/>
                    </a:path>
                  </a:pathLst>
                </a:custGeom>
                <a:solidFill>
                  <a:srgbClr val="000000"/>
                </a:solidFill>
                <a:ln w="3789" cap="flat">
                  <a:noFill/>
                  <a:prstDash val="solid"/>
                  <a:miter/>
                </a:ln>
              </p:spPr>
              <p:txBody>
                <a:bodyPr rtlCol="0" anchor="ctr"/>
                <a:lstStyle/>
                <a:p>
                  <a:endParaRPr lang="fr-FR"/>
                </a:p>
              </p:txBody>
            </p:sp>
            <p:sp>
              <p:nvSpPr>
                <p:cNvPr id="2071" name="Forme libre 2070">
                  <a:extLst>
                    <a:ext uri="{FF2B5EF4-FFF2-40B4-BE49-F238E27FC236}">
                      <a16:creationId xmlns:a16="http://schemas.microsoft.com/office/drawing/2014/main" id="{E1F62568-DC9D-2B73-1296-B2EAED363500}"/>
                    </a:ext>
                  </a:extLst>
                </p:cNvPr>
                <p:cNvSpPr/>
                <p:nvPr/>
              </p:nvSpPr>
              <p:spPr>
                <a:xfrm>
                  <a:off x="9057543" y="2784780"/>
                  <a:ext cx="37847" cy="24394"/>
                </a:xfrm>
                <a:custGeom>
                  <a:avLst/>
                  <a:gdLst>
                    <a:gd name="connsiteX0" fmla="*/ 28395 w 37847"/>
                    <a:gd name="connsiteY0" fmla="*/ 25627 h 24394"/>
                    <a:gd name="connsiteX1" fmla="*/ 5308 w 37847"/>
                    <a:gd name="connsiteY1" fmla="*/ 25627 h 24394"/>
                    <a:gd name="connsiteX2" fmla="*/ 3415 w 37847"/>
                    <a:gd name="connsiteY2" fmla="*/ 23728 h 24394"/>
                    <a:gd name="connsiteX3" fmla="*/ 3415 w 37847"/>
                    <a:gd name="connsiteY3" fmla="*/ 23728 h 24394"/>
                    <a:gd name="connsiteX4" fmla="*/ 4173 w 37847"/>
                    <a:gd name="connsiteY4" fmla="*/ 10062 h 24394"/>
                    <a:gd name="connsiteX5" fmla="*/ 5686 w 37847"/>
                    <a:gd name="connsiteY5" fmla="*/ 8164 h 24394"/>
                    <a:gd name="connsiteX6" fmla="*/ 38992 w 37847"/>
                    <a:gd name="connsiteY6" fmla="*/ 1330 h 24394"/>
                    <a:gd name="connsiteX7" fmla="*/ 41263 w 37847"/>
                    <a:gd name="connsiteY7" fmla="*/ 2849 h 24394"/>
                    <a:gd name="connsiteX8" fmla="*/ 40885 w 37847"/>
                    <a:gd name="connsiteY8" fmla="*/ 3988 h 24394"/>
                    <a:gd name="connsiteX9" fmla="*/ 29909 w 37847"/>
                    <a:gd name="connsiteY9" fmla="*/ 24488 h 24394"/>
                    <a:gd name="connsiteX10" fmla="*/ 28395 w 37847"/>
                    <a:gd name="connsiteY10" fmla="*/ 25627 h 24394"/>
                    <a:gd name="connsiteX11" fmla="*/ 28395 w 37847"/>
                    <a:gd name="connsiteY11" fmla="*/ 25627 h 24394"/>
                    <a:gd name="connsiteX12" fmla="*/ 7200 w 37847"/>
                    <a:gd name="connsiteY12" fmla="*/ 21830 h 24394"/>
                    <a:gd name="connsiteX13" fmla="*/ 27260 w 37847"/>
                    <a:gd name="connsiteY13" fmla="*/ 21830 h 24394"/>
                    <a:gd name="connsiteX14" fmla="*/ 35586 w 37847"/>
                    <a:gd name="connsiteY14" fmla="*/ 5886 h 24394"/>
                    <a:gd name="connsiteX15" fmla="*/ 7957 w 37847"/>
                    <a:gd name="connsiteY15" fmla="*/ 11580 h 24394"/>
                    <a:gd name="connsiteX16" fmla="*/ 7200 w 37847"/>
                    <a:gd name="connsiteY16" fmla="*/ 21830 h 24394"/>
                    <a:gd name="connsiteX17" fmla="*/ 7200 w 37847"/>
                    <a:gd name="connsiteY17" fmla="*/ 21830 h 24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847" h="24394">
                      <a:moveTo>
                        <a:pt x="28395" y="25627"/>
                      </a:moveTo>
                      <a:lnTo>
                        <a:pt x="5308" y="25627"/>
                      </a:lnTo>
                      <a:cubicBezTo>
                        <a:pt x="4173" y="25627"/>
                        <a:pt x="3415" y="24867"/>
                        <a:pt x="3415" y="23728"/>
                      </a:cubicBezTo>
                      <a:cubicBezTo>
                        <a:pt x="3415" y="23728"/>
                        <a:pt x="3415" y="23728"/>
                        <a:pt x="3415" y="23728"/>
                      </a:cubicBezTo>
                      <a:lnTo>
                        <a:pt x="4173" y="10062"/>
                      </a:lnTo>
                      <a:cubicBezTo>
                        <a:pt x="4173" y="9303"/>
                        <a:pt x="4929" y="8543"/>
                        <a:pt x="5686" y="8164"/>
                      </a:cubicBezTo>
                      <a:lnTo>
                        <a:pt x="38992" y="1330"/>
                      </a:lnTo>
                      <a:cubicBezTo>
                        <a:pt x="40128" y="951"/>
                        <a:pt x="40885" y="1710"/>
                        <a:pt x="41263" y="2849"/>
                      </a:cubicBezTo>
                      <a:cubicBezTo>
                        <a:pt x="41263" y="3229"/>
                        <a:pt x="41263" y="3608"/>
                        <a:pt x="40885" y="3988"/>
                      </a:cubicBezTo>
                      <a:lnTo>
                        <a:pt x="29909" y="24488"/>
                      </a:lnTo>
                      <a:cubicBezTo>
                        <a:pt x="29530" y="25247"/>
                        <a:pt x="29152" y="25627"/>
                        <a:pt x="28395" y="25627"/>
                      </a:cubicBezTo>
                      <a:lnTo>
                        <a:pt x="28395" y="25627"/>
                      </a:lnTo>
                      <a:close/>
                      <a:moveTo>
                        <a:pt x="7200" y="21830"/>
                      </a:moveTo>
                      <a:lnTo>
                        <a:pt x="27260" y="21830"/>
                      </a:lnTo>
                      <a:lnTo>
                        <a:pt x="35586" y="5886"/>
                      </a:lnTo>
                      <a:lnTo>
                        <a:pt x="7957" y="11580"/>
                      </a:lnTo>
                      <a:lnTo>
                        <a:pt x="7200" y="21830"/>
                      </a:lnTo>
                      <a:lnTo>
                        <a:pt x="7200" y="21830"/>
                      </a:lnTo>
                      <a:close/>
                    </a:path>
                  </a:pathLst>
                </a:custGeom>
                <a:solidFill>
                  <a:srgbClr val="000000"/>
                </a:solidFill>
                <a:ln w="3789" cap="flat">
                  <a:noFill/>
                  <a:prstDash val="solid"/>
                  <a:miter/>
                </a:ln>
              </p:spPr>
              <p:txBody>
                <a:bodyPr rtlCol="0" anchor="ctr"/>
                <a:lstStyle/>
                <a:p>
                  <a:endParaRPr lang="fr-FR"/>
                </a:p>
              </p:txBody>
            </p:sp>
          </p:grpSp>
          <p:sp>
            <p:nvSpPr>
              <p:cNvPr id="2072" name="Forme libre 2071">
                <a:extLst>
                  <a:ext uri="{FF2B5EF4-FFF2-40B4-BE49-F238E27FC236}">
                    <a16:creationId xmlns:a16="http://schemas.microsoft.com/office/drawing/2014/main" id="{DF921DAC-3053-BB5E-5AC2-DAB5BDD2F033}"/>
                  </a:ext>
                </a:extLst>
              </p:cNvPr>
              <p:cNvSpPr/>
              <p:nvPr/>
            </p:nvSpPr>
            <p:spPr>
              <a:xfrm>
                <a:off x="8982605" y="2691490"/>
                <a:ext cx="153662" cy="154129"/>
              </a:xfrm>
              <a:custGeom>
                <a:avLst/>
                <a:gdLst>
                  <a:gd name="connsiteX0" fmla="*/ 157073 w 153662"/>
                  <a:gd name="connsiteY0" fmla="*/ 78289 h 154129"/>
                  <a:gd name="connsiteX1" fmla="*/ 80242 w 153662"/>
                  <a:gd name="connsiteY1" fmla="*/ 155353 h 154129"/>
                  <a:gd name="connsiteX2" fmla="*/ 3411 w 153662"/>
                  <a:gd name="connsiteY2" fmla="*/ 78289 h 154129"/>
                  <a:gd name="connsiteX3" fmla="*/ 80242 w 153662"/>
                  <a:gd name="connsiteY3" fmla="*/ 1224 h 154129"/>
                  <a:gd name="connsiteX4" fmla="*/ 157073 w 153662"/>
                  <a:gd name="connsiteY4" fmla="*/ 78289 h 15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662" h="154129">
                    <a:moveTo>
                      <a:pt x="157073" y="78289"/>
                    </a:moveTo>
                    <a:cubicBezTo>
                      <a:pt x="157073" y="120850"/>
                      <a:pt x="122675" y="155353"/>
                      <a:pt x="80242" y="155353"/>
                    </a:cubicBezTo>
                    <a:cubicBezTo>
                      <a:pt x="37809" y="155353"/>
                      <a:pt x="3411" y="120850"/>
                      <a:pt x="3411" y="78289"/>
                    </a:cubicBezTo>
                    <a:cubicBezTo>
                      <a:pt x="3411" y="35727"/>
                      <a:pt x="37809" y="1224"/>
                      <a:pt x="80242" y="1224"/>
                    </a:cubicBezTo>
                    <a:cubicBezTo>
                      <a:pt x="122675" y="1224"/>
                      <a:pt x="157073" y="35727"/>
                      <a:pt x="157073" y="78289"/>
                    </a:cubicBezTo>
                    <a:close/>
                  </a:path>
                </a:pathLst>
              </a:custGeom>
              <a:solidFill>
                <a:srgbClr val="FFD26C"/>
              </a:solidFill>
              <a:ln w="3789" cap="flat">
                <a:noFill/>
                <a:prstDash val="solid"/>
                <a:miter/>
              </a:ln>
            </p:spPr>
            <p:txBody>
              <a:bodyPr rtlCol="0" anchor="ctr"/>
              <a:lstStyle/>
              <a:p>
                <a:endParaRPr lang="fr-FR"/>
              </a:p>
            </p:txBody>
          </p:sp>
          <p:sp>
            <p:nvSpPr>
              <p:cNvPr id="2073" name="Forme libre 2072">
                <a:extLst>
                  <a:ext uri="{FF2B5EF4-FFF2-40B4-BE49-F238E27FC236}">
                    <a16:creationId xmlns:a16="http://schemas.microsoft.com/office/drawing/2014/main" id="{70A13268-638C-DD9E-4CA0-C08E8D00F67B}"/>
                  </a:ext>
                </a:extLst>
              </p:cNvPr>
              <p:cNvSpPr/>
              <p:nvPr/>
            </p:nvSpPr>
            <p:spPr>
              <a:xfrm>
                <a:off x="9018939" y="2727934"/>
                <a:ext cx="80994" cy="81240"/>
              </a:xfrm>
              <a:custGeom>
                <a:avLst/>
                <a:gdLst>
                  <a:gd name="connsiteX0" fmla="*/ 43908 w 80994"/>
                  <a:gd name="connsiteY0" fmla="*/ 82465 h 81240"/>
                  <a:gd name="connsiteX1" fmla="*/ 3411 w 80994"/>
                  <a:gd name="connsiteY1" fmla="*/ 41845 h 81240"/>
                  <a:gd name="connsiteX2" fmla="*/ 43908 w 80994"/>
                  <a:gd name="connsiteY2" fmla="*/ 1224 h 81240"/>
                  <a:gd name="connsiteX3" fmla="*/ 84405 w 80994"/>
                  <a:gd name="connsiteY3" fmla="*/ 41845 h 81240"/>
                  <a:gd name="connsiteX4" fmla="*/ 43908 w 80994"/>
                  <a:gd name="connsiteY4" fmla="*/ 82465 h 81240"/>
                  <a:gd name="connsiteX5" fmla="*/ 43908 w 80994"/>
                  <a:gd name="connsiteY5" fmla="*/ 82465 h 81240"/>
                  <a:gd name="connsiteX6" fmla="*/ 43908 w 80994"/>
                  <a:gd name="connsiteY6" fmla="*/ 5021 h 81240"/>
                  <a:gd name="connsiteX7" fmla="*/ 7196 w 80994"/>
                  <a:gd name="connsiteY7" fmla="*/ 41845 h 81240"/>
                  <a:gd name="connsiteX8" fmla="*/ 43908 w 80994"/>
                  <a:gd name="connsiteY8" fmla="*/ 78668 h 81240"/>
                  <a:gd name="connsiteX9" fmla="*/ 80621 w 80994"/>
                  <a:gd name="connsiteY9" fmla="*/ 41845 h 81240"/>
                  <a:gd name="connsiteX10" fmla="*/ 43908 w 80994"/>
                  <a:gd name="connsiteY10" fmla="*/ 5021 h 81240"/>
                  <a:gd name="connsiteX11" fmla="*/ 43908 w 80994"/>
                  <a:gd name="connsiteY11" fmla="*/ 5021 h 8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94" h="81240">
                    <a:moveTo>
                      <a:pt x="43908" y="82465"/>
                    </a:moveTo>
                    <a:cubicBezTo>
                      <a:pt x="21578" y="82465"/>
                      <a:pt x="3411" y="64243"/>
                      <a:pt x="3411" y="41845"/>
                    </a:cubicBezTo>
                    <a:cubicBezTo>
                      <a:pt x="3411" y="19446"/>
                      <a:pt x="21578" y="1224"/>
                      <a:pt x="43908" y="1224"/>
                    </a:cubicBezTo>
                    <a:cubicBezTo>
                      <a:pt x="66238" y="1224"/>
                      <a:pt x="84405" y="19446"/>
                      <a:pt x="84405" y="41845"/>
                    </a:cubicBezTo>
                    <a:cubicBezTo>
                      <a:pt x="84405" y="64243"/>
                      <a:pt x="66238" y="82465"/>
                      <a:pt x="43908" y="82465"/>
                    </a:cubicBezTo>
                    <a:lnTo>
                      <a:pt x="43908" y="82465"/>
                    </a:lnTo>
                    <a:close/>
                    <a:moveTo>
                      <a:pt x="43908" y="5021"/>
                    </a:moveTo>
                    <a:cubicBezTo>
                      <a:pt x="23849" y="5021"/>
                      <a:pt x="7196" y="21724"/>
                      <a:pt x="7196" y="41845"/>
                    </a:cubicBezTo>
                    <a:cubicBezTo>
                      <a:pt x="7196" y="61965"/>
                      <a:pt x="23849" y="78668"/>
                      <a:pt x="43908" y="78668"/>
                    </a:cubicBezTo>
                    <a:cubicBezTo>
                      <a:pt x="63967" y="78668"/>
                      <a:pt x="80621" y="61965"/>
                      <a:pt x="80621" y="41845"/>
                    </a:cubicBezTo>
                    <a:cubicBezTo>
                      <a:pt x="80621" y="21345"/>
                      <a:pt x="63967" y="5021"/>
                      <a:pt x="43908" y="5021"/>
                    </a:cubicBezTo>
                    <a:lnTo>
                      <a:pt x="43908" y="5021"/>
                    </a:lnTo>
                    <a:close/>
                  </a:path>
                </a:pathLst>
              </a:custGeom>
              <a:solidFill>
                <a:srgbClr val="000000"/>
              </a:solidFill>
              <a:ln w="3789" cap="flat">
                <a:noFill/>
                <a:prstDash val="solid"/>
                <a:miter/>
              </a:ln>
            </p:spPr>
            <p:txBody>
              <a:bodyPr rtlCol="0" anchor="ctr"/>
              <a:lstStyle/>
              <a:p>
                <a:endParaRPr lang="fr-FR"/>
              </a:p>
            </p:txBody>
          </p:sp>
          <p:sp>
            <p:nvSpPr>
              <p:cNvPr id="2074" name="Forme libre 2073">
                <a:extLst>
                  <a:ext uri="{FF2B5EF4-FFF2-40B4-BE49-F238E27FC236}">
                    <a16:creationId xmlns:a16="http://schemas.microsoft.com/office/drawing/2014/main" id="{F30A387A-CA63-25C5-C758-D09A19EF7350}"/>
                  </a:ext>
                </a:extLst>
              </p:cNvPr>
              <p:cNvSpPr/>
              <p:nvPr/>
            </p:nvSpPr>
            <p:spPr>
              <a:xfrm>
                <a:off x="9030671" y="2752990"/>
                <a:ext cx="19680" cy="31129"/>
              </a:xfrm>
              <a:custGeom>
                <a:avLst/>
                <a:gdLst>
                  <a:gd name="connsiteX0" fmla="*/ 23087 w 19680"/>
                  <a:gd name="connsiteY0" fmla="*/ 16789 h 31129"/>
                  <a:gd name="connsiteX1" fmla="*/ 13246 w 19680"/>
                  <a:gd name="connsiteY1" fmla="*/ 32354 h 31129"/>
                  <a:gd name="connsiteX2" fmla="*/ 3406 w 19680"/>
                  <a:gd name="connsiteY2" fmla="*/ 16789 h 31129"/>
                  <a:gd name="connsiteX3" fmla="*/ 13246 w 19680"/>
                  <a:gd name="connsiteY3" fmla="*/ 1224 h 31129"/>
                  <a:gd name="connsiteX4" fmla="*/ 23087 w 19680"/>
                  <a:gd name="connsiteY4" fmla="*/ 16789 h 31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80" h="31129">
                    <a:moveTo>
                      <a:pt x="23087" y="16789"/>
                    </a:moveTo>
                    <a:cubicBezTo>
                      <a:pt x="23087" y="25385"/>
                      <a:pt x="18681" y="32354"/>
                      <a:pt x="13246" y="32354"/>
                    </a:cubicBezTo>
                    <a:cubicBezTo>
                      <a:pt x="7812" y="32354"/>
                      <a:pt x="3406" y="25385"/>
                      <a:pt x="3406" y="16789"/>
                    </a:cubicBezTo>
                    <a:cubicBezTo>
                      <a:pt x="3406" y="8193"/>
                      <a:pt x="7812" y="1224"/>
                      <a:pt x="13246" y="1224"/>
                    </a:cubicBezTo>
                    <a:cubicBezTo>
                      <a:pt x="18681" y="1224"/>
                      <a:pt x="23087" y="8193"/>
                      <a:pt x="23087" y="16789"/>
                    </a:cubicBezTo>
                    <a:close/>
                  </a:path>
                </a:pathLst>
              </a:custGeom>
              <a:solidFill>
                <a:srgbClr val="FFFFFF"/>
              </a:solidFill>
              <a:ln w="3789" cap="flat">
                <a:noFill/>
                <a:prstDash val="solid"/>
                <a:miter/>
              </a:ln>
            </p:spPr>
            <p:txBody>
              <a:bodyPr rtlCol="0" anchor="ctr"/>
              <a:lstStyle/>
              <a:p>
                <a:endParaRPr lang="fr-FR"/>
              </a:p>
            </p:txBody>
          </p:sp>
        </p:grpSp>
        <p:grpSp>
          <p:nvGrpSpPr>
            <p:cNvPr id="2075" name="Graphique 2">
              <a:extLst>
                <a:ext uri="{FF2B5EF4-FFF2-40B4-BE49-F238E27FC236}">
                  <a16:creationId xmlns:a16="http://schemas.microsoft.com/office/drawing/2014/main" id="{A45D4538-BA92-41F8-FE63-AACCB300E39D}"/>
                </a:ext>
              </a:extLst>
            </p:cNvPr>
            <p:cNvGrpSpPr/>
            <p:nvPr/>
          </p:nvGrpSpPr>
          <p:grpSpPr>
            <a:xfrm>
              <a:off x="7913805" y="2936279"/>
              <a:ext cx="374504" cy="205440"/>
              <a:chOff x="7913805" y="2936279"/>
              <a:chExt cx="374504" cy="205440"/>
            </a:xfrm>
          </p:grpSpPr>
          <p:sp>
            <p:nvSpPr>
              <p:cNvPr id="2076" name="Forme libre 2075">
                <a:extLst>
                  <a:ext uri="{FF2B5EF4-FFF2-40B4-BE49-F238E27FC236}">
                    <a16:creationId xmlns:a16="http://schemas.microsoft.com/office/drawing/2014/main" id="{A5319F7B-EDAD-7A33-75F0-9157FE322D04}"/>
                  </a:ext>
                </a:extLst>
              </p:cNvPr>
              <p:cNvSpPr/>
              <p:nvPr/>
            </p:nvSpPr>
            <p:spPr>
              <a:xfrm>
                <a:off x="8078250" y="2936279"/>
                <a:ext cx="210059" cy="205440"/>
              </a:xfrm>
              <a:custGeom>
                <a:avLst/>
                <a:gdLst>
                  <a:gd name="connsiteX0" fmla="*/ 212158 w 210059"/>
                  <a:gd name="connsiteY0" fmla="*/ 104286 h 205440"/>
                  <a:gd name="connsiteX1" fmla="*/ 107128 w 210059"/>
                  <a:gd name="connsiteY1" fmla="*/ 207007 h 205440"/>
                  <a:gd name="connsiteX2" fmla="*/ 2098 w 210059"/>
                  <a:gd name="connsiteY2" fmla="*/ 104286 h 205440"/>
                  <a:gd name="connsiteX3" fmla="*/ 107128 w 210059"/>
                  <a:gd name="connsiteY3" fmla="*/ 1566 h 205440"/>
                  <a:gd name="connsiteX4" fmla="*/ 212158 w 210059"/>
                  <a:gd name="connsiteY4" fmla="*/ 104286 h 20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59" h="205440">
                    <a:moveTo>
                      <a:pt x="212158" y="104286"/>
                    </a:moveTo>
                    <a:cubicBezTo>
                      <a:pt x="212158" y="161017"/>
                      <a:pt x="165134" y="207007"/>
                      <a:pt x="107128" y="207007"/>
                    </a:cubicBezTo>
                    <a:cubicBezTo>
                      <a:pt x="49122" y="207007"/>
                      <a:pt x="2098" y="161017"/>
                      <a:pt x="2098" y="104286"/>
                    </a:cubicBezTo>
                    <a:cubicBezTo>
                      <a:pt x="2098" y="47555"/>
                      <a:pt x="49122" y="1566"/>
                      <a:pt x="107128" y="1566"/>
                    </a:cubicBezTo>
                    <a:cubicBezTo>
                      <a:pt x="165134" y="1566"/>
                      <a:pt x="212158" y="47555"/>
                      <a:pt x="212158" y="104286"/>
                    </a:cubicBezTo>
                    <a:close/>
                  </a:path>
                </a:pathLst>
              </a:custGeom>
              <a:solidFill>
                <a:srgbClr val="000000"/>
              </a:solidFill>
              <a:ln w="3810" cap="flat">
                <a:noFill/>
                <a:prstDash val="solid"/>
                <a:miter/>
              </a:ln>
            </p:spPr>
            <p:txBody>
              <a:bodyPr rtlCol="0" anchor="ctr"/>
              <a:lstStyle/>
              <a:p>
                <a:endParaRPr lang="fr-FR"/>
              </a:p>
            </p:txBody>
          </p:sp>
          <p:sp>
            <p:nvSpPr>
              <p:cNvPr id="2077" name="Forme libre 2076">
                <a:extLst>
                  <a:ext uri="{FF2B5EF4-FFF2-40B4-BE49-F238E27FC236}">
                    <a16:creationId xmlns:a16="http://schemas.microsoft.com/office/drawing/2014/main" id="{2B7744E6-6872-BD4A-FDEB-2DC428F1E07A}"/>
                  </a:ext>
                </a:extLst>
              </p:cNvPr>
              <p:cNvSpPr/>
              <p:nvPr/>
            </p:nvSpPr>
            <p:spPr>
              <a:xfrm>
                <a:off x="8129232" y="2985554"/>
                <a:ext cx="108100" cy="106889"/>
              </a:xfrm>
              <a:custGeom>
                <a:avLst/>
                <a:gdLst>
                  <a:gd name="connsiteX0" fmla="*/ 56147 w 108100"/>
                  <a:gd name="connsiteY0" fmla="*/ 108456 h 106889"/>
                  <a:gd name="connsiteX1" fmla="*/ 2098 w 108100"/>
                  <a:gd name="connsiteY1" fmla="*/ 55011 h 106889"/>
                  <a:gd name="connsiteX2" fmla="*/ 56147 w 108100"/>
                  <a:gd name="connsiteY2" fmla="*/ 1566 h 106889"/>
                  <a:gd name="connsiteX3" fmla="*/ 110195 w 108100"/>
                  <a:gd name="connsiteY3" fmla="*/ 55011 h 106889"/>
                  <a:gd name="connsiteX4" fmla="*/ 56147 w 108100"/>
                  <a:gd name="connsiteY4" fmla="*/ 108456 h 106889"/>
                  <a:gd name="connsiteX5" fmla="*/ 56147 w 108100"/>
                  <a:gd name="connsiteY5" fmla="*/ 4977 h 106889"/>
                  <a:gd name="connsiteX6" fmla="*/ 5932 w 108100"/>
                  <a:gd name="connsiteY6" fmla="*/ 54632 h 106889"/>
                  <a:gd name="connsiteX7" fmla="*/ 56147 w 108100"/>
                  <a:gd name="connsiteY7" fmla="*/ 104286 h 106889"/>
                  <a:gd name="connsiteX8" fmla="*/ 106361 w 108100"/>
                  <a:gd name="connsiteY8" fmla="*/ 54632 h 106889"/>
                  <a:gd name="connsiteX9" fmla="*/ 56147 w 108100"/>
                  <a:gd name="connsiteY9" fmla="*/ 4977 h 1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00" h="106889">
                    <a:moveTo>
                      <a:pt x="56147" y="108456"/>
                    </a:moveTo>
                    <a:cubicBezTo>
                      <a:pt x="26248" y="108456"/>
                      <a:pt x="2098" y="84576"/>
                      <a:pt x="2098" y="55011"/>
                    </a:cubicBezTo>
                    <a:cubicBezTo>
                      <a:pt x="2098" y="25445"/>
                      <a:pt x="26248" y="1566"/>
                      <a:pt x="56147" y="1566"/>
                    </a:cubicBezTo>
                    <a:cubicBezTo>
                      <a:pt x="86046" y="1566"/>
                      <a:pt x="110195" y="25445"/>
                      <a:pt x="110195" y="55011"/>
                    </a:cubicBezTo>
                    <a:cubicBezTo>
                      <a:pt x="110578" y="84576"/>
                      <a:pt x="86046" y="108456"/>
                      <a:pt x="56147" y="108456"/>
                    </a:cubicBezTo>
                    <a:close/>
                    <a:moveTo>
                      <a:pt x="56147" y="4977"/>
                    </a:moveTo>
                    <a:cubicBezTo>
                      <a:pt x="28548" y="4977"/>
                      <a:pt x="5932" y="27341"/>
                      <a:pt x="5932" y="54632"/>
                    </a:cubicBezTo>
                    <a:cubicBezTo>
                      <a:pt x="5932" y="81923"/>
                      <a:pt x="28548" y="104286"/>
                      <a:pt x="56147" y="104286"/>
                    </a:cubicBezTo>
                    <a:cubicBezTo>
                      <a:pt x="83746" y="104286"/>
                      <a:pt x="106361" y="81923"/>
                      <a:pt x="106361" y="54632"/>
                    </a:cubicBezTo>
                    <a:cubicBezTo>
                      <a:pt x="106745" y="27341"/>
                      <a:pt x="84129" y="4977"/>
                      <a:pt x="56147" y="4977"/>
                    </a:cubicBezTo>
                    <a:close/>
                  </a:path>
                </a:pathLst>
              </a:custGeom>
              <a:solidFill>
                <a:srgbClr val="000000"/>
              </a:solidFill>
              <a:ln w="3810" cap="flat">
                <a:noFill/>
                <a:prstDash val="solid"/>
                <a:miter/>
              </a:ln>
            </p:spPr>
            <p:txBody>
              <a:bodyPr rtlCol="0" anchor="ctr"/>
              <a:lstStyle/>
              <a:p>
                <a:endParaRPr lang="fr-FR"/>
              </a:p>
            </p:txBody>
          </p:sp>
          <p:sp>
            <p:nvSpPr>
              <p:cNvPr id="2078" name="Forme libre 2077">
                <a:extLst>
                  <a:ext uri="{FF2B5EF4-FFF2-40B4-BE49-F238E27FC236}">
                    <a16:creationId xmlns:a16="http://schemas.microsoft.com/office/drawing/2014/main" id="{A6C8D826-C0EF-1409-E211-A35CAB934CFB}"/>
                  </a:ext>
                </a:extLst>
              </p:cNvPr>
              <p:cNvSpPr/>
              <p:nvPr/>
            </p:nvSpPr>
            <p:spPr>
              <a:xfrm>
                <a:off x="7996219" y="2936279"/>
                <a:ext cx="210059" cy="205440"/>
              </a:xfrm>
              <a:custGeom>
                <a:avLst/>
                <a:gdLst>
                  <a:gd name="connsiteX0" fmla="*/ 212136 w 210059"/>
                  <a:gd name="connsiteY0" fmla="*/ 104286 h 205440"/>
                  <a:gd name="connsiteX1" fmla="*/ 107106 w 210059"/>
                  <a:gd name="connsiteY1" fmla="*/ 207007 h 205440"/>
                  <a:gd name="connsiteX2" fmla="*/ 2076 w 210059"/>
                  <a:gd name="connsiteY2" fmla="*/ 104286 h 205440"/>
                  <a:gd name="connsiteX3" fmla="*/ 107106 w 210059"/>
                  <a:gd name="connsiteY3" fmla="*/ 1566 h 205440"/>
                  <a:gd name="connsiteX4" fmla="*/ 212136 w 210059"/>
                  <a:gd name="connsiteY4" fmla="*/ 104286 h 20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59" h="205440">
                    <a:moveTo>
                      <a:pt x="212136" y="104286"/>
                    </a:moveTo>
                    <a:cubicBezTo>
                      <a:pt x="212136" y="161017"/>
                      <a:pt x="165113" y="207007"/>
                      <a:pt x="107106" y="207007"/>
                    </a:cubicBezTo>
                    <a:cubicBezTo>
                      <a:pt x="49100" y="207007"/>
                      <a:pt x="2076" y="161017"/>
                      <a:pt x="2076" y="104286"/>
                    </a:cubicBezTo>
                    <a:cubicBezTo>
                      <a:pt x="2076" y="47555"/>
                      <a:pt x="49100" y="1566"/>
                      <a:pt x="107106" y="1566"/>
                    </a:cubicBezTo>
                    <a:cubicBezTo>
                      <a:pt x="165113" y="1566"/>
                      <a:pt x="212136" y="47555"/>
                      <a:pt x="212136" y="104286"/>
                    </a:cubicBezTo>
                    <a:close/>
                  </a:path>
                </a:pathLst>
              </a:custGeom>
              <a:solidFill>
                <a:srgbClr val="FFD26C"/>
              </a:solidFill>
              <a:ln w="3810" cap="flat">
                <a:noFill/>
                <a:prstDash val="solid"/>
                <a:miter/>
              </a:ln>
            </p:spPr>
            <p:txBody>
              <a:bodyPr rtlCol="0" anchor="ctr"/>
              <a:lstStyle/>
              <a:p>
                <a:endParaRPr lang="fr-FR"/>
              </a:p>
            </p:txBody>
          </p:sp>
          <p:sp>
            <p:nvSpPr>
              <p:cNvPr id="2079" name="Forme libre 2078">
                <a:extLst>
                  <a:ext uri="{FF2B5EF4-FFF2-40B4-BE49-F238E27FC236}">
                    <a16:creationId xmlns:a16="http://schemas.microsoft.com/office/drawing/2014/main" id="{596B6485-703F-2A36-758E-EB6A6521BEC3}"/>
                  </a:ext>
                </a:extLst>
              </p:cNvPr>
              <p:cNvSpPr/>
              <p:nvPr/>
            </p:nvSpPr>
            <p:spPr>
              <a:xfrm>
                <a:off x="8047201" y="2985554"/>
                <a:ext cx="108096" cy="106889"/>
              </a:xfrm>
              <a:custGeom>
                <a:avLst/>
                <a:gdLst>
                  <a:gd name="connsiteX0" fmla="*/ 56125 w 108096"/>
                  <a:gd name="connsiteY0" fmla="*/ 108456 h 106889"/>
                  <a:gd name="connsiteX1" fmla="*/ 2077 w 108096"/>
                  <a:gd name="connsiteY1" fmla="*/ 55011 h 106889"/>
                  <a:gd name="connsiteX2" fmla="*/ 56125 w 108096"/>
                  <a:gd name="connsiteY2" fmla="*/ 1566 h 106889"/>
                  <a:gd name="connsiteX3" fmla="*/ 110173 w 108096"/>
                  <a:gd name="connsiteY3" fmla="*/ 55011 h 106889"/>
                  <a:gd name="connsiteX4" fmla="*/ 56125 w 108096"/>
                  <a:gd name="connsiteY4" fmla="*/ 108456 h 106889"/>
                  <a:gd name="connsiteX5" fmla="*/ 56125 w 108096"/>
                  <a:gd name="connsiteY5" fmla="*/ 4977 h 106889"/>
                  <a:gd name="connsiteX6" fmla="*/ 5910 w 108096"/>
                  <a:gd name="connsiteY6" fmla="*/ 54632 h 106889"/>
                  <a:gd name="connsiteX7" fmla="*/ 56125 w 108096"/>
                  <a:gd name="connsiteY7" fmla="*/ 104286 h 106889"/>
                  <a:gd name="connsiteX8" fmla="*/ 106340 w 108096"/>
                  <a:gd name="connsiteY8" fmla="*/ 54632 h 106889"/>
                  <a:gd name="connsiteX9" fmla="*/ 56125 w 108096"/>
                  <a:gd name="connsiteY9" fmla="*/ 4977 h 1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96" h="106889">
                    <a:moveTo>
                      <a:pt x="56125" y="108456"/>
                    </a:moveTo>
                    <a:cubicBezTo>
                      <a:pt x="26226" y="108456"/>
                      <a:pt x="2077" y="84576"/>
                      <a:pt x="2077" y="55011"/>
                    </a:cubicBezTo>
                    <a:cubicBezTo>
                      <a:pt x="2077" y="25445"/>
                      <a:pt x="26226" y="1566"/>
                      <a:pt x="56125" y="1566"/>
                    </a:cubicBezTo>
                    <a:cubicBezTo>
                      <a:pt x="86024" y="1566"/>
                      <a:pt x="110173" y="25445"/>
                      <a:pt x="110173" y="55011"/>
                    </a:cubicBezTo>
                    <a:cubicBezTo>
                      <a:pt x="110173" y="84576"/>
                      <a:pt x="86024" y="108456"/>
                      <a:pt x="56125" y="108456"/>
                    </a:cubicBezTo>
                    <a:close/>
                    <a:moveTo>
                      <a:pt x="56125" y="4977"/>
                    </a:moveTo>
                    <a:cubicBezTo>
                      <a:pt x="28526" y="4977"/>
                      <a:pt x="5910" y="27341"/>
                      <a:pt x="5910" y="54632"/>
                    </a:cubicBezTo>
                    <a:cubicBezTo>
                      <a:pt x="5910" y="81923"/>
                      <a:pt x="28526" y="104286"/>
                      <a:pt x="56125" y="104286"/>
                    </a:cubicBezTo>
                    <a:cubicBezTo>
                      <a:pt x="83724" y="104286"/>
                      <a:pt x="106340" y="81923"/>
                      <a:pt x="106340" y="54632"/>
                    </a:cubicBezTo>
                    <a:cubicBezTo>
                      <a:pt x="106340" y="27341"/>
                      <a:pt x="83724" y="4977"/>
                      <a:pt x="56125" y="4977"/>
                    </a:cubicBezTo>
                    <a:close/>
                  </a:path>
                </a:pathLst>
              </a:custGeom>
              <a:solidFill>
                <a:srgbClr val="000000"/>
              </a:solidFill>
              <a:ln w="3810" cap="flat">
                <a:noFill/>
                <a:prstDash val="solid"/>
                <a:miter/>
              </a:ln>
            </p:spPr>
            <p:txBody>
              <a:bodyPr rtlCol="0" anchor="ctr"/>
              <a:lstStyle/>
              <a:p>
                <a:endParaRPr lang="fr-FR"/>
              </a:p>
            </p:txBody>
          </p:sp>
          <p:sp>
            <p:nvSpPr>
              <p:cNvPr id="2080" name="Forme libre 2079">
                <a:extLst>
                  <a:ext uri="{FF2B5EF4-FFF2-40B4-BE49-F238E27FC236}">
                    <a16:creationId xmlns:a16="http://schemas.microsoft.com/office/drawing/2014/main" id="{E6567873-8FAC-7E5D-415A-AEF96DF4CD32}"/>
                  </a:ext>
                </a:extLst>
              </p:cNvPr>
              <p:cNvSpPr/>
              <p:nvPr/>
            </p:nvSpPr>
            <p:spPr>
              <a:xfrm>
                <a:off x="7913805" y="2936279"/>
                <a:ext cx="210059" cy="205440"/>
              </a:xfrm>
              <a:custGeom>
                <a:avLst/>
                <a:gdLst>
                  <a:gd name="connsiteX0" fmla="*/ 212115 w 210059"/>
                  <a:gd name="connsiteY0" fmla="*/ 104286 h 205440"/>
                  <a:gd name="connsiteX1" fmla="*/ 107085 w 210059"/>
                  <a:gd name="connsiteY1" fmla="*/ 207007 h 205440"/>
                  <a:gd name="connsiteX2" fmla="*/ 2055 w 210059"/>
                  <a:gd name="connsiteY2" fmla="*/ 104286 h 205440"/>
                  <a:gd name="connsiteX3" fmla="*/ 107085 w 210059"/>
                  <a:gd name="connsiteY3" fmla="*/ 1566 h 205440"/>
                  <a:gd name="connsiteX4" fmla="*/ 212115 w 210059"/>
                  <a:gd name="connsiteY4" fmla="*/ 104286 h 205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59" h="205440">
                    <a:moveTo>
                      <a:pt x="212115" y="104286"/>
                    </a:moveTo>
                    <a:cubicBezTo>
                      <a:pt x="212115" y="161017"/>
                      <a:pt x="165091" y="207007"/>
                      <a:pt x="107085" y="207007"/>
                    </a:cubicBezTo>
                    <a:cubicBezTo>
                      <a:pt x="49078" y="207007"/>
                      <a:pt x="2055" y="161017"/>
                      <a:pt x="2055" y="104286"/>
                    </a:cubicBezTo>
                    <a:cubicBezTo>
                      <a:pt x="2055" y="47555"/>
                      <a:pt x="49078" y="1566"/>
                      <a:pt x="107085" y="1566"/>
                    </a:cubicBezTo>
                    <a:cubicBezTo>
                      <a:pt x="165091" y="1566"/>
                      <a:pt x="212115" y="47555"/>
                      <a:pt x="212115" y="104286"/>
                    </a:cubicBezTo>
                    <a:close/>
                  </a:path>
                </a:pathLst>
              </a:custGeom>
              <a:solidFill>
                <a:srgbClr val="FFFFFF"/>
              </a:solidFill>
              <a:ln w="3810" cap="flat">
                <a:noFill/>
                <a:prstDash val="solid"/>
                <a:miter/>
              </a:ln>
            </p:spPr>
            <p:txBody>
              <a:bodyPr rtlCol="0" anchor="ctr"/>
              <a:lstStyle/>
              <a:p>
                <a:endParaRPr lang="fr-FR"/>
              </a:p>
            </p:txBody>
          </p:sp>
          <p:sp>
            <p:nvSpPr>
              <p:cNvPr id="2081" name="Forme libre 2080">
                <a:extLst>
                  <a:ext uri="{FF2B5EF4-FFF2-40B4-BE49-F238E27FC236}">
                    <a16:creationId xmlns:a16="http://schemas.microsoft.com/office/drawing/2014/main" id="{1ED0594A-E842-F308-64C0-BDF5A926830D}"/>
                  </a:ext>
                </a:extLst>
              </p:cNvPr>
              <p:cNvSpPr/>
              <p:nvPr/>
            </p:nvSpPr>
            <p:spPr>
              <a:xfrm>
                <a:off x="7964787" y="2985554"/>
                <a:ext cx="108101" cy="106889"/>
              </a:xfrm>
              <a:custGeom>
                <a:avLst/>
                <a:gdLst>
                  <a:gd name="connsiteX0" fmla="*/ 56103 w 108101"/>
                  <a:gd name="connsiteY0" fmla="*/ 108456 h 106889"/>
                  <a:gd name="connsiteX1" fmla="*/ 2055 w 108101"/>
                  <a:gd name="connsiteY1" fmla="*/ 55011 h 106889"/>
                  <a:gd name="connsiteX2" fmla="*/ 56103 w 108101"/>
                  <a:gd name="connsiteY2" fmla="*/ 1566 h 106889"/>
                  <a:gd name="connsiteX3" fmla="*/ 110152 w 108101"/>
                  <a:gd name="connsiteY3" fmla="*/ 55011 h 106889"/>
                  <a:gd name="connsiteX4" fmla="*/ 56103 w 108101"/>
                  <a:gd name="connsiteY4" fmla="*/ 108456 h 106889"/>
                  <a:gd name="connsiteX5" fmla="*/ 56103 w 108101"/>
                  <a:gd name="connsiteY5" fmla="*/ 4977 h 106889"/>
                  <a:gd name="connsiteX6" fmla="*/ 5888 w 108101"/>
                  <a:gd name="connsiteY6" fmla="*/ 54632 h 106889"/>
                  <a:gd name="connsiteX7" fmla="*/ 56103 w 108101"/>
                  <a:gd name="connsiteY7" fmla="*/ 104286 h 106889"/>
                  <a:gd name="connsiteX8" fmla="*/ 106318 w 108101"/>
                  <a:gd name="connsiteY8" fmla="*/ 54632 h 106889"/>
                  <a:gd name="connsiteX9" fmla="*/ 56103 w 108101"/>
                  <a:gd name="connsiteY9" fmla="*/ 4977 h 10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101" h="106889">
                    <a:moveTo>
                      <a:pt x="56103" y="108456"/>
                    </a:moveTo>
                    <a:cubicBezTo>
                      <a:pt x="26204" y="108456"/>
                      <a:pt x="2055" y="84576"/>
                      <a:pt x="2055" y="55011"/>
                    </a:cubicBezTo>
                    <a:cubicBezTo>
                      <a:pt x="2055" y="25445"/>
                      <a:pt x="26204" y="1566"/>
                      <a:pt x="56103" y="1566"/>
                    </a:cubicBezTo>
                    <a:cubicBezTo>
                      <a:pt x="86002" y="1566"/>
                      <a:pt x="110152" y="25445"/>
                      <a:pt x="110152" y="55011"/>
                    </a:cubicBezTo>
                    <a:cubicBezTo>
                      <a:pt x="110535" y="84576"/>
                      <a:pt x="86002" y="108456"/>
                      <a:pt x="56103" y="108456"/>
                    </a:cubicBezTo>
                    <a:close/>
                    <a:moveTo>
                      <a:pt x="56103" y="4977"/>
                    </a:moveTo>
                    <a:cubicBezTo>
                      <a:pt x="28504" y="4977"/>
                      <a:pt x="5888" y="27341"/>
                      <a:pt x="5888" y="54632"/>
                    </a:cubicBezTo>
                    <a:cubicBezTo>
                      <a:pt x="5888" y="81923"/>
                      <a:pt x="28504" y="104286"/>
                      <a:pt x="56103" y="104286"/>
                    </a:cubicBezTo>
                    <a:cubicBezTo>
                      <a:pt x="83702" y="104286"/>
                      <a:pt x="106318" y="81923"/>
                      <a:pt x="106318" y="54632"/>
                    </a:cubicBezTo>
                    <a:cubicBezTo>
                      <a:pt x="106702" y="27341"/>
                      <a:pt x="84086" y="4977"/>
                      <a:pt x="56103" y="4977"/>
                    </a:cubicBezTo>
                    <a:close/>
                  </a:path>
                </a:pathLst>
              </a:custGeom>
              <a:solidFill>
                <a:srgbClr val="000000"/>
              </a:solidFill>
              <a:ln w="3810" cap="flat">
                <a:noFill/>
                <a:prstDash val="solid"/>
                <a:miter/>
              </a:ln>
            </p:spPr>
            <p:txBody>
              <a:bodyPr rtlCol="0" anchor="ctr"/>
              <a:lstStyle/>
              <a:p>
                <a:endParaRPr lang="fr-FR"/>
              </a:p>
            </p:txBody>
          </p:sp>
        </p:grpSp>
        <p:grpSp>
          <p:nvGrpSpPr>
            <p:cNvPr id="2082" name="Graphique 2">
              <a:extLst>
                <a:ext uri="{FF2B5EF4-FFF2-40B4-BE49-F238E27FC236}">
                  <a16:creationId xmlns:a16="http://schemas.microsoft.com/office/drawing/2014/main" id="{C3AD036A-CC7C-60A7-4DB4-6FFF1CD50D63}"/>
                </a:ext>
              </a:extLst>
            </p:cNvPr>
            <p:cNvGrpSpPr/>
            <p:nvPr/>
          </p:nvGrpSpPr>
          <p:grpSpPr>
            <a:xfrm>
              <a:off x="7978654" y="2599691"/>
              <a:ext cx="273351" cy="79142"/>
              <a:chOff x="7978654" y="2599691"/>
              <a:chExt cx="273351" cy="79142"/>
            </a:xfrm>
          </p:grpSpPr>
          <p:sp>
            <p:nvSpPr>
              <p:cNvPr id="2083" name="Forme libre 2082">
                <a:extLst>
                  <a:ext uri="{FF2B5EF4-FFF2-40B4-BE49-F238E27FC236}">
                    <a16:creationId xmlns:a16="http://schemas.microsoft.com/office/drawing/2014/main" id="{126028AB-74D8-89EF-D4DE-07D5E3D3A236}"/>
                  </a:ext>
                </a:extLst>
              </p:cNvPr>
              <p:cNvSpPr/>
              <p:nvPr/>
            </p:nvSpPr>
            <p:spPr>
              <a:xfrm>
                <a:off x="7980544" y="2601213"/>
                <a:ext cx="269570" cy="75718"/>
              </a:xfrm>
              <a:custGeom>
                <a:avLst/>
                <a:gdLst>
                  <a:gd name="connsiteX0" fmla="*/ 271639 w 269570"/>
                  <a:gd name="connsiteY0" fmla="*/ 39104 h 75718"/>
                  <a:gd name="connsiteX1" fmla="*/ 260674 w 269570"/>
                  <a:gd name="connsiteY1" fmla="*/ 65739 h 75718"/>
                  <a:gd name="connsiteX2" fmla="*/ 234209 w 269570"/>
                  <a:gd name="connsiteY2" fmla="*/ 76773 h 75718"/>
                  <a:gd name="connsiteX3" fmla="*/ 39498 w 269570"/>
                  <a:gd name="connsiteY3" fmla="*/ 76773 h 75718"/>
                  <a:gd name="connsiteX4" fmla="*/ 10764 w 269570"/>
                  <a:gd name="connsiteY4" fmla="*/ 63075 h 75718"/>
                  <a:gd name="connsiteX5" fmla="*/ 2068 w 269570"/>
                  <a:gd name="connsiteY5" fmla="*/ 38724 h 75718"/>
                  <a:gd name="connsiteX6" fmla="*/ 13033 w 269570"/>
                  <a:gd name="connsiteY6" fmla="*/ 12089 h 75718"/>
                  <a:gd name="connsiteX7" fmla="*/ 39498 w 269570"/>
                  <a:gd name="connsiteY7" fmla="*/ 1055 h 75718"/>
                  <a:gd name="connsiteX8" fmla="*/ 234209 w 269570"/>
                  <a:gd name="connsiteY8" fmla="*/ 1055 h 75718"/>
                  <a:gd name="connsiteX9" fmla="*/ 265212 w 269570"/>
                  <a:gd name="connsiteY9" fmla="*/ 17416 h 75718"/>
                  <a:gd name="connsiteX10" fmla="*/ 271639 w 269570"/>
                  <a:gd name="connsiteY10" fmla="*/ 39104 h 75718"/>
                  <a:gd name="connsiteX11" fmla="*/ 271639 w 269570"/>
                  <a:gd name="connsiteY11" fmla="*/ 39104 h 7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570" h="75718">
                    <a:moveTo>
                      <a:pt x="271639" y="39104"/>
                    </a:moveTo>
                    <a:cubicBezTo>
                      <a:pt x="271639" y="49378"/>
                      <a:pt x="267480" y="58890"/>
                      <a:pt x="260674" y="65739"/>
                    </a:cubicBezTo>
                    <a:cubicBezTo>
                      <a:pt x="253869" y="72588"/>
                      <a:pt x="244417" y="76773"/>
                      <a:pt x="234209" y="76773"/>
                    </a:cubicBezTo>
                    <a:lnTo>
                      <a:pt x="39498" y="76773"/>
                    </a:lnTo>
                    <a:cubicBezTo>
                      <a:pt x="27778" y="76773"/>
                      <a:pt x="17570" y="71446"/>
                      <a:pt x="10764" y="63075"/>
                    </a:cubicBezTo>
                    <a:cubicBezTo>
                      <a:pt x="5093" y="56226"/>
                      <a:pt x="2068" y="47475"/>
                      <a:pt x="2068" y="38724"/>
                    </a:cubicBezTo>
                    <a:cubicBezTo>
                      <a:pt x="2068" y="28451"/>
                      <a:pt x="6228" y="18938"/>
                      <a:pt x="13033" y="12089"/>
                    </a:cubicBezTo>
                    <a:cubicBezTo>
                      <a:pt x="19838" y="5241"/>
                      <a:pt x="29290" y="1055"/>
                      <a:pt x="39498" y="1055"/>
                    </a:cubicBezTo>
                    <a:lnTo>
                      <a:pt x="234209" y="1055"/>
                    </a:lnTo>
                    <a:cubicBezTo>
                      <a:pt x="247064" y="1055"/>
                      <a:pt x="258406" y="7523"/>
                      <a:pt x="265212" y="17416"/>
                    </a:cubicBezTo>
                    <a:cubicBezTo>
                      <a:pt x="269370" y="23885"/>
                      <a:pt x="271639" y="31114"/>
                      <a:pt x="271639" y="39104"/>
                    </a:cubicBezTo>
                    <a:lnTo>
                      <a:pt x="271639" y="39104"/>
                    </a:lnTo>
                    <a:close/>
                  </a:path>
                </a:pathLst>
              </a:custGeom>
              <a:solidFill>
                <a:srgbClr val="FFD26C"/>
              </a:solidFill>
              <a:ln w="3791" cap="flat">
                <a:noFill/>
                <a:prstDash val="solid"/>
                <a:miter/>
              </a:ln>
            </p:spPr>
            <p:txBody>
              <a:bodyPr rtlCol="0" anchor="ctr"/>
              <a:lstStyle/>
              <a:p>
                <a:endParaRPr lang="fr-FR"/>
              </a:p>
            </p:txBody>
          </p:sp>
          <p:sp>
            <p:nvSpPr>
              <p:cNvPr id="2084" name="Forme libre 2083">
                <a:extLst>
                  <a:ext uri="{FF2B5EF4-FFF2-40B4-BE49-F238E27FC236}">
                    <a16:creationId xmlns:a16="http://schemas.microsoft.com/office/drawing/2014/main" id="{AB429703-48ED-DD44-D0CC-4E78223C2462}"/>
                  </a:ext>
                </a:extLst>
              </p:cNvPr>
              <p:cNvSpPr/>
              <p:nvPr/>
            </p:nvSpPr>
            <p:spPr>
              <a:xfrm>
                <a:off x="7978654" y="2599691"/>
                <a:ext cx="273351" cy="79142"/>
              </a:xfrm>
              <a:custGeom>
                <a:avLst/>
                <a:gdLst>
                  <a:gd name="connsiteX0" fmla="*/ 236099 w 273351"/>
                  <a:gd name="connsiteY0" fmla="*/ 80198 h 79142"/>
                  <a:gd name="connsiteX1" fmla="*/ 41389 w 273351"/>
                  <a:gd name="connsiteY1" fmla="*/ 80198 h 79142"/>
                  <a:gd name="connsiteX2" fmla="*/ 2068 w 273351"/>
                  <a:gd name="connsiteY2" fmla="*/ 40626 h 79142"/>
                  <a:gd name="connsiteX3" fmla="*/ 41389 w 273351"/>
                  <a:gd name="connsiteY3" fmla="*/ 1055 h 79142"/>
                  <a:gd name="connsiteX4" fmla="*/ 236099 w 273351"/>
                  <a:gd name="connsiteY4" fmla="*/ 1055 h 79142"/>
                  <a:gd name="connsiteX5" fmla="*/ 275420 w 273351"/>
                  <a:gd name="connsiteY5" fmla="*/ 40626 h 79142"/>
                  <a:gd name="connsiteX6" fmla="*/ 236099 w 273351"/>
                  <a:gd name="connsiteY6" fmla="*/ 80198 h 79142"/>
                  <a:gd name="connsiteX7" fmla="*/ 236099 w 273351"/>
                  <a:gd name="connsiteY7" fmla="*/ 80198 h 79142"/>
                  <a:gd name="connsiteX8" fmla="*/ 41011 w 273351"/>
                  <a:gd name="connsiteY8" fmla="*/ 4480 h 79142"/>
                  <a:gd name="connsiteX9" fmla="*/ 5471 w 273351"/>
                  <a:gd name="connsiteY9" fmla="*/ 40246 h 79142"/>
                  <a:gd name="connsiteX10" fmla="*/ 41011 w 273351"/>
                  <a:gd name="connsiteY10" fmla="*/ 76012 h 79142"/>
                  <a:gd name="connsiteX11" fmla="*/ 235721 w 273351"/>
                  <a:gd name="connsiteY11" fmla="*/ 76012 h 79142"/>
                  <a:gd name="connsiteX12" fmla="*/ 271261 w 273351"/>
                  <a:gd name="connsiteY12" fmla="*/ 40246 h 79142"/>
                  <a:gd name="connsiteX13" fmla="*/ 235721 w 273351"/>
                  <a:gd name="connsiteY13" fmla="*/ 4480 h 79142"/>
                  <a:gd name="connsiteX14" fmla="*/ 41011 w 273351"/>
                  <a:gd name="connsiteY14" fmla="*/ 4480 h 7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3351" h="79142">
                    <a:moveTo>
                      <a:pt x="236099" y="80198"/>
                    </a:moveTo>
                    <a:lnTo>
                      <a:pt x="41389" y="80198"/>
                    </a:lnTo>
                    <a:cubicBezTo>
                      <a:pt x="19460" y="80198"/>
                      <a:pt x="2068" y="62314"/>
                      <a:pt x="2068" y="40626"/>
                    </a:cubicBezTo>
                    <a:cubicBezTo>
                      <a:pt x="2068" y="18938"/>
                      <a:pt x="19838" y="1055"/>
                      <a:pt x="41389" y="1055"/>
                    </a:cubicBezTo>
                    <a:lnTo>
                      <a:pt x="236099" y="1055"/>
                    </a:lnTo>
                    <a:cubicBezTo>
                      <a:pt x="258028" y="1055"/>
                      <a:pt x="275420" y="18938"/>
                      <a:pt x="275420" y="40626"/>
                    </a:cubicBezTo>
                    <a:cubicBezTo>
                      <a:pt x="275420" y="62314"/>
                      <a:pt x="257650" y="80198"/>
                      <a:pt x="236099" y="80198"/>
                    </a:cubicBezTo>
                    <a:lnTo>
                      <a:pt x="236099" y="80198"/>
                    </a:lnTo>
                    <a:close/>
                    <a:moveTo>
                      <a:pt x="41011" y="4480"/>
                    </a:moveTo>
                    <a:cubicBezTo>
                      <a:pt x="21351" y="4480"/>
                      <a:pt x="5471" y="20460"/>
                      <a:pt x="5471" y="40246"/>
                    </a:cubicBezTo>
                    <a:cubicBezTo>
                      <a:pt x="5471" y="60031"/>
                      <a:pt x="21351" y="76012"/>
                      <a:pt x="41011" y="76012"/>
                    </a:cubicBezTo>
                    <a:lnTo>
                      <a:pt x="235721" y="76012"/>
                    </a:lnTo>
                    <a:cubicBezTo>
                      <a:pt x="255381" y="76012"/>
                      <a:pt x="271261" y="60031"/>
                      <a:pt x="271261" y="40246"/>
                    </a:cubicBezTo>
                    <a:cubicBezTo>
                      <a:pt x="271261" y="20460"/>
                      <a:pt x="255381" y="4480"/>
                      <a:pt x="235721" y="4480"/>
                    </a:cubicBezTo>
                    <a:lnTo>
                      <a:pt x="41011" y="4480"/>
                    </a:lnTo>
                    <a:close/>
                  </a:path>
                </a:pathLst>
              </a:custGeom>
              <a:solidFill>
                <a:srgbClr val="000000"/>
              </a:solidFill>
              <a:ln w="3791" cap="flat">
                <a:noFill/>
                <a:prstDash val="solid"/>
                <a:miter/>
              </a:ln>
            </p:spPr>
            <p:txBody>
              <a:bodyPr rtlCol="0" anchor="ctr"/>
              <a:lstStyle/>
              <a:p>
                <a:endParaRPr lang="fr-FR"/>
              </a:p>
            </p:txBody>
          </p:sp>
        </p:grpSp>
        <p:grpSp>
          <p:nvGrpSpPr>
            <p:cNvPr id="2085" name="Graphique 2">
              <a:extLst>
                <a:ext uri="{FF2B5EF4-FFF2-40B4-BE49-F238E27FC236}">
                  <a16:creationId xmlns:a16="http://schemas.microsoft.com/office/drawing/2014/main" id="{7096068C-F2B9-E640-5A9E-9980B2D2D199}"/>
                </a:ext>
              </a:extLst>
            </p:cNvPr>
            <p:cNvGrpSpPr/>
            <p:nvPr/>
          </p:nvGrpSpPr>
          <p:grpSpPr>
            <a:xfrm>
              <a:off x="7977499" y="2851641"/>
              <a:ext cx="275262" cy="79142"/>
              <a:chOff x="7977499" y="2851641"/>
              <a:chExt cx="275262" cy="79142"/>
            </a:xfrm>
          </p:grpSpPr>
          <p:sp>
            <p:nvSpPr>
              <p:cNvPr id="2086" name="Forme libre 2085">
                <a:extLst>
                  <a:ext uri="{FF2B5EF4-FFF2-40B4-BE49-F238E27FC236}">
                    <a16:creationId xmlns:a16="http://schemas.microsoft.com/office/drawing/2014/main" id="{B774A6C3-DF20-A84D-04F0-5766DC2A997A}"/>
                  </a:ext>
                </a:extLst>
              </p:cNvPr>
              <p:cNvSpPr/>
              <p:nvPr/>
            </p:nvSpPr>
            <p:spPr>
              <a:xfrm>
                <a:off x="7979402" y="2853163"/>
                <a:ext cx="271455" cy="75337"/>
              </a:xfrm>
              <a:custGeom>
                <a:avLst/>
                <a:gdLst>
                  <a:gd name="connsiteX0" fmla="*/ 273536 w 271455"/>
                  <a:gd name="connsiteY0" fmla="*/ 39053 h 75337"/>
                  <a:gd name="connsiteX1" fmla="*/ 262495 w 271455"/>
                  <a:gd name="connsiteY1" fmla="*/ 65687 h 75337"/>
                  <a:gd name="connsiteX2" fmla="*/ 235844 w 271455"/>
                  <a:gd name="connsiteY2" fmla="*/ 76722 h 75337"/>
                  <a:gd name="connsiteX3" fmla="*/ 39772 w 271455"/>
                  <a:gd name="connsiteY3" fmla="*/ 76722 h 75337"/>
                  <a:gd name="connsiteX4" fmla="*/ 36726 w 271455"/>
                  <a:gd name="connsiteY4" fmla="*/ 76722 h 75337"/>
                  <a:gd name="connsiteX5" fmla="*/ 26828 w 271455"/>
                  <a:gd name="connsiteY5" fmla="*/ 74439 h 75337"/>
                  <a:gd name="connsiteX6" fmla="*/ 16929 w 271455"/>
                  <a:gd name="connsiteY6" fmla="*/ 69112 h 75337"/>
                  <a:gd name="connsiteX7" fmla="*/ 2081 w 271455"/>
                  <a:gd name="connsiteY7" fmla="*/ 39053 h 75337"/>
                  <a:gd name="connsiteX8" fmla="*/ 13122 w 271455"/>
                  <a:gd name="connsiteY8" fmla="*/ 12419 h 75337"/>
                  <a:gd name="connsiteX9" fmla="*/ 39772 w 271455"/>
                  <a:gd name="connsiteY9" fmla="*/ 1384 h 75337"/>
                  <a:gd name="connsiteX10" fmla="*/ 235844 w 271455"/>
                  <a:gd name="connsiteY10" fmla="*/ 1384 h 75337"/>
                  <a:gd name="connsiteX11" fmla="*/ 273536 w 271455"/>
                  <a:gd name="connsiteY11" fmla="*/ 39053 h 7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1455" h="75337">
                    <a:moveTo>
                      <a:pt x="273536" y="39053"/>
                    </a:moveTo>
                    <a:cubicBezTo>
                      <a:pt x="273536" y="49326"/>
                      <a:pt x="269348" y="58839"/>
                      <a:pt x="262495" y="65687"/>
                    </a:cubicBezTo>
                    <a:cubicBezTo>
                      <a:pt x="255642" y="72536"/>
                      <a:pt x="246124" y="76722"/>
                      <a:pt x="235844" y="76722"/>
                    </a:cubicBezTo>
                    <a:lnTo>
                      <a:pt x="39772" y="76722"/>
                    </a:lnTo>
                    <a:cubicBezTo>
                      <a:pt x="38630" y="76722"/>
                      <a:pt x="37488" y="76722"/>
                      <a:pt x="36726" y="76722"/>
                    </a:cubicBezTo>
                    <a:cubicBezTo>
                      <a:pt x="33300" y="76341"/>
                      <a:pt x="29874" y="75580"/>
                      <a:pt x="26828" y="74439"/>
                    </a:cubicBezTo>
                    <a:cubicBezTo>
                      <a:pt x="23401" y="73297"/>
                      <a:pt x="19974" y="71395"/>
                      <a:pt x="16929" y="69112"/>
                    </a:cubicBezTo>
                    <a:cubicBezTo>
                      <a:pt x="7791" y="62263"/>
                      <a:pt x="2081" y="51229"/>
                      <a:pt x="2081" y="39053"/>
                    </a:cubicBezTo>
                    <a:cubicBezTo>
                      <a:pt x="2081" y="28780"/>
                      <a:pt x="6268" y="19268"/>
                      <a:pt x="13122" y="12419"/>
                    </a:cubicBezTo>
                    <a:cubicBezTo>
                      <a:pt x="19974" y="5570"/>
                      <a:pt x="29492" y="1384"/>
                      <a:pt x="39772" y="1384"/>
                    </a:cubicBezTo>
                    <a:lnTo>
                      <a:pt x="235844" y="1384"/>
                    </a:lnTo>
                    <a:cubicBezTo>
                      <a:pt x="256784" y="1384"/>
                      <a:pt x="273536" y="18507"/>
                      <a:pt x="273536" y="39053"/>
                    </a:cubicBezTo>
                    <a:close/>
                  </a:path>
                </a:pathLst>
              </a:custGeom>
              <a:solidFill>
                <a:srgbClr val="FFD26C"/>
              </a:solidFill>
              <a:ln w="3804" cap="flat">
                <a:noFill/>
                <a:prstDash val="solid"/>
                <a:miter/>
              </a:ln>
            </p:spPr>
            <p:txBody>
              <a:bodyPr rtlCol="0" anchor="ctr"/>
              <a:lstStyle/>
              <a:p>
                <a:endParaRPr lang="fr-FR"/>
              </a:p>
            </p:txBody>
          </p:sp>
          <p:sp>
            <p:nvSpPr>
              <p:cNvPr id="2087" name="Forme libre 2086">
                <a:extLst>
                  <a:ext uri="{FF2B5EF4-FFF2-40B4-BE49-F238E27FC236}">
                    <a16:creationId xmlns:a16="http://schemas.microsoft.com/office/drawing/2014/main" id="{494C26B6-23DD-A196-D368-756B477CFA6C}"/>
                  </a:ext>
                </a:extLst>
              </p:cNvPr>
              <p:cNvSpPr/>
              <p:nvPr/>
            </p:nvSpPr>
            <p:spPr>
              <a:xfrm>
                <a:off x="7977499" y="2851641"/>
                <a:ext cx="275262" cy="79142"/>
              </a:xfrm>
              <a:custGeom>
                <a:avLst/>
                <a:gdLst>
                  <a:gd name="connsiteX0" fmla="*/ 237748 w 275262"/>
                  <a:gd name="connsiteY0" fmla="*/ 80527 h 79142"/>
                  <a:gd name="connsiteX1" fmla="*/ 41676 w 275262"/>
                  <a:gd name="connsiteY1" fmla="*/ 80527 h 79142"/>
                  <a:gd name="connsiteX2" fmla="*/ 2081 w 275262"/>
                  <a:gd name="connsiteY2" fmla="*/ 40956 h 79142"/>
                  <a:gd name="connsiteX3" fmla="*/ 41676 w 275262"/>
                  <a:gd name="connsiteY3" fmla="*/ 1385 h 79142"/>
                  <a:gd name="connsiteX4" fmla="*/ 237748 w 275262"/>
                  <a:gd name="connsiteY4" fmla="*/ 1385 h 79142"/>
                  <a:gd name="connsiteX5" fmla="*/ 277343 w 275262"/>
                  <a:gd name="connsiteY5" fmla="*/ 40956 h 79142"/>
                  <a:gd name="connsiteX6" fmla="*/ 237748 w 275262"/>
                  <a:gd name="connsiteY6" fmla="*/ 80527 h 79142"/>
                  <a:gd name="connsiteX7" fmla="*/ 41676 w 275262"/>
                  <a:gd name="connsiteY7" fmla="*/ 4809 h 79142"/>
                  <a:gd name="connsiteX8" fmla="*/ 5888 w 275262"/>
                  <a:gd name="connsiteY8" fmla="*/ 40575 h 79142"/>
                  <a:gd name="connsiteX9" fmla="*/ 41676 w 275262"/>
                  <a:gd name="connsiteY9" fmla="*/ 76341 h 79142"/>
                  <a:gd name="connsiteX10" fmla="*/ 237748 w 275262"/>
                  <a:gd name="connsiteY10" fmla="*/ 76341 h 79142"/>
                  <a:gd name="connsiteX11" fmla="*/ 273536 w 275262"/>
                  <a:gd name="connsiteY11" fmla="*/ 40575 h 79142"/>
                  <a:gd name="connsiteX12" fmla="*/ 237748 w 275262"/>
                  <a:gd name="connsiteY12" fmla="*/ 4809 h 79142"/>
                  <a:gd name="connsiteX13" fmla="*/ 41676 w 275262"/>
                  <a:gd name="connsiteY13" fmla="*/ 4809 h 7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262" h="79142">
                    <a:moveTo>
                      <a:pt x="237748" y="80527"/>
                    </a:moveTo>
                    <a:lnTo>
                      <a:pt x="41676" y="80527"/>
                    </a:lnTo>
                    <a:cubicBezTo>
                      <a:pt x="19594" y="80527"/>
                      <a:pt x="2081" y="62644"/>
                      <a:pt x="2081" y="40956"/>
                    </a:cubicBezTo>
                    <a:cubicBezTo>
                      <a:pt x="2081" y="19268"/>
                      <a:pt x="19974" y="1385"/>
                      <a:pt x="41676" y="1385"/>
                    </a:cubicBezTo>
                    <a:lnTo>
                      <a:pt x="237748" y="1385"/>
                    </a:lnTo>
                    <a:cubicBezTo>
                      <a:pt x="259830" y="1385"/>
                      <a:pt x="277343" y="19268"/>
                      <a:pt x="277343" y="40956"/>
                    </a:cubicBezTo>
                    <a:cubicBezTo>
                      <a:pt x="277343" y="62644"/>
                      <a:pt x="259830" y="80527"/>
                      <a:pt x="237748" y="80527"/>
                    </a:cubicBezTo>
                    <a:close/>
                    <a:moveTo>
                      <a:pt x="41676" y="4809"/>
                    </a:moveTo>
                    <a:cubicBezTo>
                      <a:pt x="21878" y="4809"/>
                      <a:pt x="5888" y="20790"/>
                      <a:pt x="5888" y="40575"/>
                    </a:cubicBezTo>
                    <a:cubicBezTo>
                      <a:pt x="5888" y="60361"/>
                      <a:pt x="21878" y="76341"/>
                      <a:pt x="41676" y="76341"/>
                    </a:cubicBezTo>
                    <a:lnTo>
                      <a:pt x="237748" y="76341"/>
                    </a:lnTo>
                    <a:cubicBezTo>
                      <a:pt x="257545" y="76341"/>
                      <a:pt x="273536" y="60361"/>
                      <a:pt x="273536" y="40575"/>
                    </a:cubicBezTo>
                    <a:cubicBezTo>
                      <a:pt x="273536" y="20790"/>
                      <a:pt x="257545" y="4809"/>
                      <a:pt x="237748" y="4809"/>
                    </a:cubicBezTo>
                    <a:lnTo>
                      <a:pt x="41676" y="4809"/>
                    </a:lnTo>
                    <a:close/>
                  </a:path>
                </a:pathLst>
              </a:custGeom>
              <a:solidFill>
                <a:srgbClr val="000000"/>
              </a:solidFill>
              <a:ln w="3804" cap="flat">
                <a:noFill/>
                <a:prstDash val="solid"/>
                <a:miter/>
              </a:ln>
            </p:spPr>
            <p:txBody>
              <a:bodyPr rtlCol="0" anchor="ctr"/>
              <a:lstStyle/>
              <a:p>
                <a:endParaRPr lang="fr-FR"/>
              </a:p>
            </p:txBody>
          </p:sp>
          <p:sp>
            <p:nvSpPr>
              <p:cNvPr id="2088" name="Forme libre 2087">
                <a:extLst>
                  <a:ext uri="{FF2B5EF4-FFF2-40B4-BE49-F238E27FC236}">
                    <a16:creationId xmlns:a16="http://schemas.microsoft.com/office/drawing/2014/main" id="{3D463C8D-9326-4F4D-4326-4F94CA7F9E22}"/>
                  </a:ext>
                </a:extLst>
              </p:cNvPr>
              <p:cNvSpPr/>
              <p:nvPr/>
            </p:nvSpPr>
            <p:spPr>
              <a:xfrm>
                <a:off x="7993870" y="2867622"/>
                <a:ext cx="242520" cy="46420"/>
              </a:xfrm>
              <a:custGeom>
                <a:avLst/>
                <a:gdLst>
                  <a:gd name="connsiteX0" fmla="*/ 221377 w 242520"/>
                  <a:gd name="connsiteY0" fmla="*/ 47804 h 46420"/>
                  <a:gd name="connsiteX1" fmla="*/ 25305 w 242520"/>
                  <a:gd name="connsiteY1" fmla="*/ 47804 h 46420"/>
                  <a:gd name="connsiteX2" fmla="*/ 2081 w 242520"/>
                  <a:gd name="connsiteY2" fmla="*/ 24594 h 46420"/>
                  <a:gd name="connsiteX3" fmla="*/ 25305 w 242520"/>
                  <a:gd name="connsiteY3" fmla="*/ 1384 h 46420"/>
                  <a:gd name="connsiteX4" fmla="*/ 221377 w 242520"/>
                  <a:gd name="connsiteY4" fmla="*/ 1384 h 46420"/>
                  <a:gd name="connsiteX5" fmla="*/ 244601 w 242520"/>
                  <a:gd name="connsiteY5" fmla="*/ 24594 h 46420"/>
                  <a:gd name="connsiteX6" fmla="*/ 221377 w 242520"/>
                  <a:gd name="connsiteY6" fmla="*/ 47804 h 46420"/>
                  <a:gd name="connsiteX7" fmla="*/ 221377 w 242520"/>
                  <a:gd name="connsiteY7" fmla="*/ 47804 h 46420"/>
                  <a:gd name="connsiteX8" fmla="*/ 25305 w 242520"/>
                  <a:gd name="connsiteY8" fmla="*/ 5570 h 46420"/>
                  <a:gd name="connsiteX9" fmla="*/ 5888 w 242520"/>
                  <a:gd name="connsiteY9" fmla="*/ 24975 h 46420"/>
                  <a:gd name="connsiteX10" fmla="*/ 25305 w 242520"/>
                  <a:gd name="connsiteY10" fmla="*/ 44380 h 46420"/>
                  <a:gd name="connsiteX11" fmla="*/ 221377 w 242520"/>
                  <a:gd name="connsiteY11" fmla="*/ 44380 h 46420"/>
                  <a:gd name="connsiteX12" fmla="*/ 240794 w 242520"/>
                  <a:gd name="connsiteY12" fmla="*/ 24975 h 46420"/>
                  <a:gd name="connsiteX13" fmla="*/ 221377 w 242520"/>
                  <a:gd name="connsiteY13" fmla="*/ 5570 h 46420"/>
                  <a:gd name="connsiteX14" fmla="*/ 25305 w 242520"/>
                  <a:gd name="connsiteY14" fmla="*/ 5570 h 46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2520" h="46420">
                    <a:moveTo>
                      <a:pt x="221377" y="47804"/>
                    </a:moveTo>
                    <a:lnTo>
                      <a:pt x="25305" y="47804"/>
                    </a:lnTo>
                    <a:cubicBezTo>
                      <a:pt x="12360" y="47804"/>
                      <a:pt x="2081" y="37531"/>
                      <a:pt x="2081" y="24594"/>
                    </a:cubicBezTo>
                    <a:cubicBezTo>
                      <a:pt x="2081" y="11658"/>
                      <a:pt x="12360" y="1384"/>
                      <a:pt x="25305" y="1384"/>
                    </a:cubicBezTo>
                    <a:lnTo>
                      <a:pt x="221377" y="1384"/>
                    </a:lnTo>
                    <a:cubicBezTo>
                      <a:pt x="234321" y="1384"/>
                      <a:pt x="244601" y="11658"/>
                      <a:pt x="244601" y="24594"/>
                    </a:cubicBezTo>
                    <a:cubicBezTo>
                      <a:pt x="244601" y="37531"/>
                      <a:pt x="234321" y="47804"/>
                      <a:pt x="221377" y="47804"/>
                    </a:cubicBezTo>
                    <a:lnTo>
                      <a:pt x="221377" y="47804"/>
                    </a:lnTo>
                    <a:close/>
                    <a:moveTo>
                      <a:pt x="25305" y="5570"/>
                    </a:moveTo>
                    <a:cubicBezTo>
                      <a:pt x="14644" y="5570"/>
                      <a:pt x="5888" y="14321"/>
                      <a:pt x="5888" y="24975"/>
                    </a:cubicBezTo>
                    <a:cubicBezTo>
                      <a:pt x="5888" y="35629"/>
                      <a:pt x="14644" y="44380"/>
                      <a:pt x="25305" y="44380"/>
                    </a:cubicBezTo>
                    <a:lnTo>
                      <a:pt x="221377" y="44380"/>
                    </a:lnTo>
                    <a:cubicBezTo>
                      <a:pt x="232037" y="44380"/>
                      <a:pt x="240794" y="35629"/>
                      <a:pt x="240794" y="24975"/>
                    </a:cubicBezTo>
                    <a:cubicBezTo>
                      <a:pt x="240794" y="14321"/>
                      <a:pt x="232037" y="5570"/>
                      <a:pt x="221377" y="5570"/>
                    </a:cubicBezTo>
                    <a:lnTo>
                      <a:pt x="25305" y="5570"/>
                    </a:lnTo>
                    <a:close/>
                  </a:path>
                </a:pathLst>
              </a:custGeom>
              <a:solidFill>
                <a:srgbClr val="000000"/>
              </a:solidFill>
              <a:ln w="3804" cap="flat">
                <a:noFill/>
                <a:prstDash val="solid"/>
                <a:miter/>
              </a:ln>
            </p:spPr>
            <p:txBody>
              <a:bodyPr rtlCol="0" anchor="ctr"/>
              <a:lstStyle/>
              <a:p>
                <a:endParaRPr lang="fr-FR"/>
              </a:p>
            </p:txBody>
          </p:sp>
        </p:grpSp>
        <p:grpSp>
          <p:nvGrpSpPr>
            <p:cNvPr id="2089" name="Graphique 2">
              <a:extLst>
                <a:ext uri="{FF2B5EF4-FFF2-40B4-BE49-F238E27FC236}">
                  <a16:creationId xmlns:a16="http://schemas.microsoft.com/office/drawing/2014/main" id="{0FD79258-398F-A94E-2A49-E30155510947}"/>
                </a:ext>
              </a:extLst>
            </p:cNvPr>
            <p:cNvGrpSpPr/>
            <p:nvPr/>
          </p:nvGrpSpPr>
          <p:grpSpPr>
            <a:xfrm>
              <a:off x="7977499" y="2726239"/>
              <a:ext cx="275262" cy="79142"/>
              <a:chOff x="7977499" y="2726239"/>
              <a:chExt cx="275262" cy="79142"/>
            </a:xfrm>
          </p:grpSpPr>
          <p:sp>
            <p:nvSpPr>
              <p:cNvPr id="2090" name="Forme libre 2089">
                <a:extLst>
                  <a:ext uri="{FF2B5EF4-FFF2-40B4-BE49-F238E27FC236}">
                    <a16:creationId xmlns:a16="http://schemas.microsoft.com/office/drawing/2014/main" id="{85E3EAAC-E665-D6F2-D32C-5FDC0A8F917E}"/>
                  </a:ext>
                </a:extLst>
              </p:cNvPr>
              <p:cNvSpPr/>
              <p:nvPr/>
            </p:nvSpPr>
            <p:spPr>
              <a:xfrm>
                <a:off x="7979402" y="2727381"/>
                <a:ext cx="271455" cy="75718"/>
              </a:xfrm>
              <a:custGeom>
                <a:avLst/>
                <a:gdLst>
                  <a:gd name="connsiteX0" fmla="*/ 273536 w 271455"/>
                  <a:gd name="connsiteY0" fmla="*/ 39270 h 75718"/>
                  <a:gd name="connsiteX1" fmla="*/ 262495 w 271455"/>
                  <a:gd name="connsiteY1" fmla="*/ 65904 h 75718"/>
                  <a:gd name="connsiteX2" fmla="*/ 235844 w 271455"/>
                  <a:gd name="connsiteY2" fmla="*/ 76938 h 75718"/>
                  <a:gd name="connsiteX3" fmla="*/ 39772 w 271455"/>
                  <a:gd name="connsiteY3" fmla="*/ 76938 h 75718"/>
                  <a:gd name="connsiteX4" fmla="*/ 35203 w 271455"/>
                  <a:gd name="connsiteY4" fmla="*/ 76558 h 75718"/>
                  <a:gd name="connsiteX5" fmla="*/ 2081 w 271455"/>
                  <a:gd name="connsiteY5" fmla="*/ 38889 h 75718"/>
                  <a:gd name="connsiteX6" fmla="*/ 13122 w 271455"/>
                  <a:gd name="connsiteY6" fmla="*/ 12255 h 75718"/>
                  <a:gd name="connsiteX7" fmla="*/ 39772 w 271455"/>
                  <a:gd name="connsiteY7" fmla="*/ 1220 h 75718"/>
                  <a:gd name="connsiteX8" fmla="*/ 235844 w 271455"/>
                  <a:gd name="connsiteY8" fmla="*/ 1220 h 75718"/>
                  <a:gd name="connsiteX9" fmla="*/ 273536 w 271455"/>
                  <a:gd name="connsiteY9" fmla="*/ 39270 h 7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455" h="75718">
                    <a:moveTo>
                      <a:pt x="273536" y="39270"/>
                    </a:moveTo>
                    <a:cubicBezTo>
                      <a:pt x="273536" y="49543"/>
                      <a:pt x="269348" y="59055"/>
                      <a:pt x="262495" y="65904"/>
                    </a:cubicBezTo>
                    <a:cubicBezTo>
                      <a:pt x="255642" y="72753"/>
                      <a:pt x="246124" y="76938"/>
                      <a:pt x="235844" y="76938"/>
                    </a:cubicBezTo>
                    <a:lnTo>
                      <a:pt x="39772" y="76938"/>
                    </a:lnTo>
                    <a:cubicBezTo>
                      <a:pt x="38249" y="76938"/>
                      <a:pt x="36726" y="76938"/>
                      <a:pt x="35203" y="76558"/>
                    </a:cubicBezTo>
                    <a:cubicBezTo>
                      <a:pt x="16548" y="74275"/>
                      <a:pt x="2081" y="58294"/>
                      <a:pt x="2081" y="38889"/>
                    </a:cubicBezTo>
                    <a:cubicBezTo>
                      <a:pt x="2081" y="28616"/>
                      <a:pt x="6268" y="19103"/>
                      <a:pt x="13122" y="12255"/>
                    </a:cubicBezTo>
                    <a:cubicBezTo>
                      <a:pt x="19974" y="5406"/>
                      <a:pt x="29492" y="1220"/>
                      <a:pt x="39772" y="1220"/>
                    </a:cubicBezTo>
                    <a:lnTo>
                      <a:pt x="235844" y="1220"/>
                    </a:lnTo>
                    <a:cubicBezTo>
                      <a:pt x="256784" y="1601"/>
                      <a:pt x="273536" y="18342"/>
                      <a:pt x="273536" y="39270"/>
                    </a:cubicBezTo>
                    <a:close/>
                  </a:path>
                </a:pathLst>
              </a:custGeom>
              <a:solidFill>
                <a:srgbClr val="FFD26C"/>
              </a:solidFill>
              <a:ln w="3804" cap="flat">
                <a:noFill/>
                <a:prstDash val="solid"/>
                <a:miter/>
              </a:ln>
            </p:spPr>
            <p:txBody>
              <a:bodyPr rtlCol="0" anchor="ctr"/>
              <a:lstStyle/>
              <a:p>
                <a:endParaRPr lang="fr-FR"/>
              </a:p>
            </p:txBody>
          </p:sp>
          <p:sp>
            <p:nvSpPr>
              <p:cNvPr id="2091" name="Forme libre 2090">
                <a:extLst>
                  <a:ext uri="{FF2B5EF4-FFF2-40B4-BE49-F238E27FC236}">
                    <a16:creationId xmlns:a16="http://schemas.microsoft.com/office/drawing/2014/main" id="{E1CBA6FD-400C-5D5F-1EB5-45E5C3E08FD2}"/>
                  </a:ext>
                </a:extLst>
              </p:cNvPr>
              <p:cNvSpPr/>
              <p:nvPr/>
            </p:nvSpPr>
            <p:spPr>
              <a:xfrm>
                <a:off x="7977499" y="2726239"/>
                <a:ext cx="275262" cy="79142"/>
              </a:xfrm>
              <a:custGeom>
                <a:avLst/>
                <a:gdLst>
                  <a:gd name="connsiteX0" fmla="*/ 237748 w 275262"/>
                  <a:gd name="connsiteY0" fmla="*/ 80363 h 79142"/>
                  <a:gd name="connsiteX1" fmla="*/ 41676 w 275262"/>
                  <a:gd name="connsiteY1" fmla="*/ 80363 h 79142"/>
                  <a:gd name="connsiteX2" fmla="*/ 2081 w 275262"/>
                  <a:gd name="connsiteY2" fmla="*/ 40792 h 79142"/>
                  <a:gd name="connsiteX3" fmla="*/ 41676 w 275262"/>
                  <a:gd name="connsiteY3" fmla="*/ 1220 h 79142"/>
                  <a:gd name="connsiteX4" fmla="*/ 237748 w 275262"/>
                  <a:gd name="connsiteY4" fmla="*/ 1220 h 79142"/>
                  <a:gd name="connsiteX5" fmla="*/ 277343 w 275262"/>
                  <a:gd name="connsiteY5" fmla="*/ 40792 h 79142"/>
                  <a:gd name="connsiteX6" fmla="*/ 237748 w 275262"/>
                  <a:gd name="connsiteY6" fmla="*/ 80363 h 79142"/>
                  <a:gd name="connsiteX7" fmla="*/ 237748 w 275262"/>
                  <a:gd name="connsiteY7" fmla="*/ 80363 h 79142"/>
                  <a:gd name="connsiteX8" fmla="*/ 41676 w 275262"/>
                  <a:gd name="connsiteY8" fmla="*/ 4645 h 79142"/>
                  <a:gd name="connsiteX9" fmla="*/ 5888 w 275262"/>
                  <a:gd name="connsiteY9" fmla="*/ 40411 h 79142"/>
                  <a:gd name="connsiteX10" fmla="*/ 41676 w 275262"/>
                  <a:gd name="connsiteY10" fmla="*/ 76177 h 79142"/>
                  <a:gd name="connsiteX11" fmla="*/ 237748 w 275262"/>
                  <a:gd name="connsiteY11" fmla="*/ 76177 h 79142"/>
                  <a:gd name="connsiteX12" fmla="*/ 273536 w 275262"/>
                  <a:gd name="connsiteY12" fmla="*/ 40411 h 79142"/>
                  <a:gd name="connsiteX13" fmla="*/ 237748 w 275262"/>
                  <a:gd name="connsiteY13" fmla="*/ 4645 h 79142"/>
                  <a:gd name="connsiteX14" fmla="*/ 41676 w 275262"/>
                  <a:gd name="connsiteY14" fmla="*/ 4645 h 7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5262" h="79142">
                    <a:moveTo>
                      <a:pt x="237748" y="80363"/>
                    </a:moveTo>
                    <a:lnTo>
                      <a:pt x="41676" y="80363"/>
                    </a:lnTo>
                    <a:cubicBezTo>
                      <a:pt x="19594" y="80363"/>
                      <a:pt x="2081" y="62480"/>
                      <a:pt x="2081" y="40792"/>
                    </a:cubicBezTo>
                    <a:cubicBezTo>
                      <a:pt x="2081" y="19104"/>
                      <a:pt x="19974" y="1220"/>
                      <a:pt x="41676" y="1220"/>
                    </a:cubicBezTo>
                    <a:lnTo>
                      <a:pt x="237748" y="1220"/>
                    </a:lnTo>
                    <a:cubicBezTo>
                      <a:pt x="259830" y="1220"/>
                      <a:pt x="277343" y="19104"/>
                      <a:pt x="277343" y="40792"/>
                    </a:cubicBezTo>
                    <a:cubicBezTo>
                      <a:pt x="277343" y="62480"/>
                      <a:pt x="259830" y="80363"/>
                      <a:pt x="237748" y="80363"/>
                    </a:cubicBezTo>
                    <a:lnTo>
                      <a:pt x="237748" y="80363"/>
                    </a:lnTo>
                    <a:close/>
                    <a:moveTo>
                      <a:pt x="41676" y="4645"/>
                    </a:moveTo>
                    <a:cubicBezTo>
                      <a:pt x="21878" y="4645"/>
                      <a:pt x="5888" y="20626"/>
                      <a:pt x="5888" y="40411"/>
                    </a:cubicBezTo>
                    <a:cubicBezTo>
                      <a:pt x="5888" y="60197"/>
                      <a:pt x="21878" y="76177"/>
                      <a:pt x="41676" y="76177"/>
                    </a:cubicBezTo>
                    <a:lnTo>
                      <a:pt x="237748" y="76177"/>
                    </a:lnTo>
                    <a:cubicBezTo>
                      <a:pt x="257545" y="76177"/>
                      <a:pt x="273536" y="60197"/>
                      <a:pt x="273536" y="40411"/>
                    </a:cubicBezTo>
                    <a:cubicBezTo>
                      <a:pt x="273536" y="20626"/>
                      <a:pt x="257545" y="4645"/>
                      <a:pt x="237748" y="4645"/>
                    </a:cubicBezTo>
                    <a:lnTo>
                      <a:pt x="41676" y="4645"/>
                    </a:lnTo>
                    <a:close/>
                  </a:path>
                </a:pathLst>
              </a:custGeom>
              <a:solidFill>
                <a:srgbClr val="000000"/>
              </a:solidFill>
              <a:ln w="3804" cap="flat">
                <a:noFill/>
                <a:prstDash val="solid"/>
                <a:miter/>
              </a:ln>
            </p:spPr>
            <p:txBody>
              <a:bodyPr rtlCol="0" anchor="ctr"/>
              <a:lstStyle/>
              <a:p>
                <a:endParaRPr lang="fr-FR"/>
              </a:p>
            </p:txBody>
          </p:sp>
          <p:sp>
            <p:nvSpPr>
              <p:cNvPr id="2092" name="Forme libre 2091">
                <a:extLst>
                  <a:ext uri="{FF2B5EF4-FFF2-40B4-BE49-F238E27FC236}">
                    <a16:creationId xmlns:a16="http://schemas.microsoft.com/office/drawing/2014/main" id="{374CF9B7-0A94-EE3B-9F3C-FDB9898A6642}"/>
                  </a:ext>
                </a:extLst>
              </p:cNvPr>
              <p:cNvSpPr/>
              <p:nvPr/>
            </p:nvSpPr>
            <p:spPr>
              <a:xfrm>
                <a:off x="7994177" y="2742600"/>
                <a:ext cx="242212" cy="46039"/>
              </a:xfrm>
              <a:custGeom>
                <a:avLst/>
                <a:gdLst>
                  <a:gd name="connsiteX0" fmla="*/ 221069 w 242212"/>
                  <a:gd name="connsiteY0" fmla="*/ 47260 h 46039"/>
                  <a:gd name="connsiteX1" fmla="*/ 219165 w 242212"/>
                  <a:gd name="connsiteY1" fmla="*/ 47260 h 46039"/>
                  <a:gd name="connsiteX2" fmla="*/ 217262 w 242212"/>
                  <a:gd name="connsiteY2" fmla="*/ 45358 h 46039"/>
                  <a:gd name="connsiteX3" fmla="*/ 219165 w 242212"/>
                  <a:gd name="connsiteY3" fmla="*/ 43455 h 46039"/>
                  <a:gd name="connsiteX4" fmla="*/ 221069 w 242212"/>
                  <a:gd name="connsiteY4" fmla="*/ 43455 h 46039"/>
                  <a:gd name="connsiteX5" fmla="*/ 229445 w 242212"/>
                  <a:gd name="connsiteY5" fmla="*/ 41553 h 46039"/>
                  <a:gd name="connsiteX6" fmla="*/ 232110 w 242212"/>
                  <a:gd name="connsiteY6" fmla="*/ 42314 h 46039"/>
                  <a:gd name="connsiteX7" fmla="*/ 231348 w 242212"/>
                  <a:gd name="connsiteY7" fmla="*/ 44977 h 46039"/>
                  <a:gd name="connsiteX8" fmla="*/ 231348 w 242212"/>
                  <a:gd name="connsiteY8" fmla="*/ 44977 h 46039"/>
                  <a:gd name="connsiteX9" fmla="*/ 221069 w 242212"/>
                  <a:gd name="connsiteY9" fmla="*/ 47260 h 46039"/>
                  <a:gd name="connsiteX10" fmla="*/ 221069 w 242212"/>
                  <a:gd name="connsiteY10" fmla="*/ 47260 h 46039"/>
                  <a:gd name="connsiteX11" fmla="*/ 207744 w 242212"/>
                  <a:gd name="connsiteY11" fmla="*/ 47260 h 46039"/>
                  <a:gd name="connsiteX12" fmla="*/ 196322 w 242212"/>
                  <a:gd name="connsiteY12" fmla="*/ 47260 h 46039"/>
                  <a:gd name="connsiteX13" fmla="*/ 194419 w 242212"/>
                  <a:gd name="connsiteY13" fmla="*/ 45358 h 46039"/>
                  <a:gd name="connsiteX14" fmla="*/ 196322 w 242212"/>
                  <a:gd name="connsiteY14" fmla="*/ 43455 h 46039"/>
                  <a:gd name="connsiteX15" fmla="*/ 207744 w 242212"/>
                  <a:gd name="connsiteY15" fmla="*/ 43455 h 46039"/>
                  <a:gd name="connsiteX16" fmla="*/ 209647 w 242212"/>
                  <a:gd name="connsiteY16" fmla="*/ 45358 h 46039"/>
                  <a:gd name="connsiteX17" fmla="*/ 207744 w 242212"/>
                  <a:gd name="connsiteY17" fmla="*/ 47260 h 46039"/>
                  <a:gd name="connsiteX18" fmla="*/ 207744 w 242212"/>
                  <a:gd name="connsiteY18" fmla="*/ 47260 h 46039"/>
                  <a:gd name="connsiteX19" fmla="*/ 184900 w 242212"/>
                  <a:gd name="connsiteY19" fmla="*/ 47260 h 46039"/>
                  <a:gd name="connsiteX20" fmla="*/ 173479 w 242212"/>
                  <a:gd name="connsiteY20" fmla="*/ 47260 h 46039"/>
                  <a:gd name="connsiteX21" fmla="*/ 171575 w 242212"/>
                  <a:gd name="connsiteY21" fmla="*/ 45358 h 46039"/>
                  <a:gd name="connsiteX22" fmla="*/ 173479 w 242212"/>
                  <a:gd name="connsiteY22" fmla="*/ 43455 h 46039"/>
                  <a:gd name="connsiteX23" fmla="*/ 184900 w 242212"/>
                  <a:gd name="connsiteY23" fmla="*/ 43455 h 46039"/>
                  <a:gd name="connsiteX24" fmla="*/ 186804 w 242212"/>
                  <a:gd name="connsiteY24" fmla="*/ 45358 h 46039"/>
                  <a:gd name="connsiteX25" fmla="*/ 184900 w 242212"/>
                  <a:gd name="connsiteY25" fmla="*/ 47260 h 46039"/>
                  <a:gd name="connsiteX26" fmla="*/ 162057 w 242212"/>
                  <a:gd name="connsiteY26" fmla="*/ 47260 h 46039"/>
                  <a:gd name="connsiteX27" fmla="*/ 150635 w 242212"/>
                  <a:gd name="connsiteY27" fmla="*/ 47260 h 46039"/>
                  <a:gd name="connsiteX28" fmla="*/ 148732 w 242212"/>
                  <a:gd name="connsiteY28" fmla="*/ 45358 h 46039"/>
                  <a:gd name="connsiteX29" fmla="*/ 150635 w 242212"/>
                  <a:gd name="connsiteY29" fmla="*/ 43455 h 46039"/>
                  <a:gd name="connsiteX30" fmla="*/ 162057 w 242212"/>
                  <a:gd name="connsiteY30" fmla="*/ 43455 h 46039"/>
                  <a:gd name="connsiteX31" fmla="*/ 163961 w 242212"/>
                  <a:gd name="connsiteY31" fmla="*/ 45358 h 46039"/>
                  <a:gd name="connsiteX32" fmla="*/ 162057 w 242212"/>
                  <a:gd name="connsiteY32" fmla="*/ 47260 h 46039"/>
                  <a:gd name="connsiteX33" fmla="*/ 139214 w 242212"/>
                  <a:gd name="connsiteY33" fmla="*/ 47260 h 46039"/>
                  <a:gd name="connsiteX34" fmla="*/ 127792 w 242212"/>
                  <a:gd name="connsiteY34" fmla="*/ 47260 h 46039"/>
                  <a:gd name="connsiteX35" fmla="*/ 125888 w 242212"/>
                  <a:gd name="connsiteY35" fmla="*/ 45358 h 46039"/>
                  <a:gd name="connsiteX36" fmla="*/ 127792 w 242212"/>
                  <a:gd name="connsiteY36" fmla="*/ 43455 h 46039"/>
                  <a:gd name="connsiteX37" fmla="*/ 139214 w 242212"/>
                  <a:gd name="connsiteY37" fmla="*/ 43455 h 46039"/>
                  <a:gd name="connsiteX38" fmla="*/ 141117 w 242212"/>
                  <a:gd name="connsiteY38" fmla="*/ 45358 h 46039"/>
                  <a:gd name="connsiteX39" fmla="*/ 139214 w 242212"/>
                  <a:gd name="connsiteY39" fmla="*/ 47260 h 46039"/>
                  <a:gd name="connsiteX40" fmla="*/ 116370 w 242212"/>
                  <a:gd name="connsiteY40" fmla="*/ 47260 h 46039"/>
                  <a:gd name="connsiteX41" fmla="*/ 104949 w 242212"/>
                  <a:gd name="connsiteY41" fmla="*/ 47260 h 46039"/>
                  <a:gd name="connsiteX42" fmla="*/ 103045 w 242212"/>
                  <a:gd name="connsiteY42" fmla="*/ 45358 h 46039"/>
                  <a:gd name="connsiteX43" fmla="*/ 104949 w 242212"/>
                  <a:gd name="connsiteY43" fmla="*/ 43455 h 46039"/>
                  <a:gd name="connsiteX44" fmla="*/ 116370 w 242212"/>
                  <a:gd name="connsiteY44" fmla="*/ 43455 h 46039"/>
                  <a:gd name="connsiteX45" fmla="*/ 118274 w 242212"/>
                  <a:gd name="connsiteY45" fmla="*/ 45358 h 46039"/>
                  <a:gd name="connsiteX46" fmla="*/ 116370 w 242212"/>
                  <a:gd name="connsiteY46" fmla="*/ 47260 h 46039"/>
                  <a:gd name="connsiteX47" fmla="*/ 116370 w 242212"/>
                  <a:gd name="connsiteY47" fmla="*/ 47260 h 46039"/>
                  <a:gd name="connsiteX48" fmla="*/ 93527 w 242212"/>
                  <a:gd name="connsiteY48" fmla="*/ 47260 h 46039"/>
                  <a:gd name="connsiteX49" fmla="*/ 82105 w 242212"/>
                  <a:gd name="connsiteY49" fmla="*/ 47260 h 46039"/>
                  <a:gd name="connsiteX50" fmla="*/ 80202 w 242212"/>
                  <a:gd name="connsiteY50" fmla="*/ 45358 h 46039"/>
                  <a:gd name="connsiteX51" fmla="*/ 82105 w 242212"/>
                  <a:gd name="connsiteY51" fmla="*/ 43455 h 46039"/>
                  <a:gd name="connsiteX52" fmla="*/ 93527 w 242212"/>
                  <a:gd name="connsiteY52" fmla="*/ 43455 h 46039"/>
                  <a:gd name="connsiteX53" fmla="*/ 95431 w 242212"/>
                  <a:gd name="connsiteY53" fmla="*/ 45358 h 46039"/>
                  <a:gd name="connsiteX54" fmla="*/ 93527 w 242212"/>
                  <a:gd name="connsiteY54" fmla="*/ 47260 h 46039"/>
                  <a:gd name="connsiteX55" fmla="*/ 70684 w 242212"/>
                  <a:gd name="connsiteY55" fmla="*/ 47260 h 46039"/>
                  <a:gd name="connsiteX56" fmla="*/ 59262 w 242212"/>
                  <a:gd name="connsiteY56" fmla="*/ 47260 h 46039"/>
                  <a:gd name="connsiteX57" fmla="*/ 57358 w 242212"/>
                  <a:gd name="connsiteY57" fmla="*/ 45358 h 46039"/>
                  <a:gd name="connsiteX58" fmla="*/ 59262 w 242212"/>
                  <a:gd name="connsiteY58" fmla="*/ 43455 h 46039"/>
                  <a:gd name="connsiteX59" fmla="*/ 70684 w 242212"/>
                  <a:gd name="connsiteY59" fmla="*/ 43455 h 46039"/>
                  <a:gd name="connsiteX60" fmla="*/ 72587 w 242212"/>
                  <a:gd name="connsiteY60" fmla="*/ 45358 h 46039"/>
                  <a:gd name="connsiteX61" fmla="*/ 70684 w 242212"/>
                  <a:gd name="connsiteY61" fmla="*/ 47260 h 46039"/>
                  <a:gd name="connsiteX62" fmla="*/ 70684 w 242212"/>
                  <a:gd name="connsiteY62" fmla="*/ 47260 h 46039"/>
                  <a:gd name="connsiteX63" fmla="*/ 47840 w 242212"/>
                  <a:gd name="connsiteY63" fmla="*/ 47260 h 46039"/>
                  <a:gd name="connsiteX64" fmla="*/ 36419 w 242212"/>
                  <a:gd name="connsiteY64" fmla="*/ 47260 h 46039"/>
                  <a:gd name="connsiteX65" fmla="*/ 34515 w 242212"/>
                  <a:gd name="connsiteY65" fmla="*/ 45358 h 46039"/>
                  <a:gd name="connsiteX66" fmla="*/ 36419 w 242212"/>
                  <a:gd name="connsiteY66" fmla="*/ 43455 h 46039"/>
                  <a:gd name="connsiteX67" fmla="*/ 47840 w 242212"/>
                  <a:gd name="connsiteY67" fmla="*/ 43455 h 46039"/>
                  <a:gd name="connsiteX68" fmla="*/ 49744 w 242212"/>
                  <a:gd name="connsiteY68" fmla="*/ 45358 h 46039"/>
                  <a:gd name="connsiteX69" fmla="*/ 47840 w 242212"/>
                  <a:gd name="connsiteY69" fmla="*/ 47260 h 46039"/>
                  <a:gd name="connsiteX70" fmla="*/ 47840 w 242212"/>
                  <a:gd name="connsiteY70" fmla="*/ 47260 h 46039"/>
                  <a:gd name="connsiteX71" fmla="*/ 24997 w 242212"/>
                  <a:gd name="connsiteY71" fmla="*/ 47260 h 46039"/>
                  <a:gd name="connsiteX72" fmla="*/ 24997 w 242212"/>
                  <a:gd name="connsiteY72" fmla="*/ 47260 h 46039"/>
                  <a:gd name="connsiteX73" fmla="*/ 13195 w 242212"/>
                  <a:gd name="connsiteY73" fmla="*/ 43836 h 46039"/>
                  <a:gd name="connsiteX74" fmla="*/ 12433 w 242212"/>
                  <a:gd name="connsiteY74" fmla="*/ 41172 h 46039"/>
                  <a:gd name="connsiteX75" fmla="*/ 15098 w 242212"/>
                  <a:gd name="connsiteY75" fmla="*/ 40411 h 46039"/>
                  <a:gd name="connsiteX76" fmla="*/ 15098 w 242212"/>
                  <a:gd name="connsiteY76" fmla="*/ 40411 h 46039"/>
                  <a:gd name="connsiteX77" fmla="*/ 24997 w 242212"/>
                  <a:gd name="connsiteY77" fmla="*/ 43075 h 46039"/>
                  <a:gd name="connsiteX78" fmla="*/ 26901 w 242212"/>
                  <a:gd name="connsiteY78" fmla="*/ 44977 h 46039"/>
                  <a:gd name="connsiteX79" fmla="*/ 24997 w 242212"/>
                  <a:gd name="connsiteY79" fmla="*/ 47260 h 46039"/>
                  <a:gd name="connsiteX80" fmla="*/ 238963 w 242212"/>
                  <a:gd name="connsiteY80" fmla="*/ 37748 h 46039"/>
                  <a:gd name="connsiteX81" fmla="*/ 237059 w 242212"/>
                  <a:gd name="connsiteY81" fmla="*/ 35845 h 46039"/>
                  <a:gd name="connsiteX82" fmla="*/ 237440 w 242212"/>
                  <a:gd name="connsiteY82" fmla="*/ 34704 h 46039"/>
                  <a:gd name="connsiteX83" fmla="*/ 240486 w 242212"/>
                  <a:gd name="connsiteY83" fmla="*/ 24811 h 46039"/>
                  <a:gd name="connsiteX84" fmla="*/ 242389 w 242212"/>
                  <a:gd name="connsiteY84" fmla="*/ 22909 h 46039"/>
                  <a:gd name="connsiteX85" fmla="*/ 244293 w 242212"/>
                  <a:gd name="connsiteY85" fmla="*/ 24811 h 46039"/>
                  <a:gd name="connsiteX86" fmla="*/ 240486 w 242212"/>
                  <a:gd name="connsiteY86" fmla="*/ 36606 h 46039"/>
                  <a:gd name="connsiteX87" fmla="*/ 238963 w 242212"/>
                  <a:gd name="connsiteY87" fmla="*/ 37748 h 46039"/>
                  <a:gd name="connsiteX88" fmla="*/ 6341 w 242212"/>
                  <a:gd name="connsiteY88" fmla="*/ 36226 h 46039"/>
                  <a:gd name="connsiteX89" fmla="*/ 4818 w 242212"/>
                  <a:gd name="connsiteY89" fmla="*/ 35084 h 46039"/>
                  <a:gd name="connsiteX90" fmla="*/ 2154 w 242212"/>
                  <a:gd name="connsiteY90" fmla="*/ 22909 h 46039"/>
                  <a:gd name="connsiteX91" fmla="*/ 4057 w 242212"/>
                  <a:gd name="connsiteY91" fmla="*/ 21006 h 46039"/>
                  <a:gd name="connsiteX92" fmla="*/ 5961 w 242212"/>
                  <a:gd name="connsiteY92" fmla="*/ 22909 h 46039"/>
                  <a:gd name="connsiteX93" fmla="*/ 5961 w 242212"/>
                  <a:gd name="connsiteY93" fmla="*/ 22909 h 46039"/>
                  <a:gd name="connsiteX94" fmla="*/ 8245 w 242212"/>
                  <a:gd name="connsiteY94" fmla="*/ 32801 h 46039"/>
                  <a:gd name="connsiteX95" fmla="*/ 7484 w 242212"/>
                  <a:gd name="connsiteY95" fmla="*/ 35465 h 46039"/>
                  <a:gd name="connsiteX96" fmla="*/ 6341 w 242212"/>
                  <a:gd name="connsiteY96" fmla="*/ 36226 h 46039"/>
                  <a:gd name="connsiteX97" fmla="*/ 6341 w 242212"/>
                  <a:gd name="connsiteY97" fmla="*/ 36226 h 46039"/>
                  <a:gd name="connsiteX98" fmla="*/ 239725 w 242212"/>
                  <a:gd name="connsiteY98" fmla="*/ 16060 h 46039"/>
                  <a:gd name="connsiteX99" fmla="*/ 238202 w 242212"/>
                  <a:gd name="connsiteY99" fmla="*/ 14918 h 46039"/>
                  <a:gd name="connsiteX100" fmla="*/ 230968 w 242212"/>
                  <a:gd name="connsiteY100" fmla="*/ 7689 h 46039"/>
                  <a:gd name="connsiteX101" fmla="*/ 230207 w 242212"/>
                  <a:gd name="connsiteY101" fmla="*/ 5025 h 46039"/>
                  <a:gd name="connsiteX102" fmla="*/ 232871 w 242212"/>
                  <a:gd name="connsiteY102" fmla="*/ 4264 h 46039"/>
                  <a:gd name="connsiteX103" fmla="*/ 241247 w 242212"/>
                  <a:gd name="connsiteY103" fmla="*/ 13016 h 46039"/>
                  <a:gd name="connsiteX104" fmla="*/ 240486 w 242212"/>
                  <a:gd name="connsiteY104" fmla="*/ 15679 h 46039"/>
                  <a:gd name="connsiteX105" fmla="*/ 239725 w 242212"/>
                  <a:gd name="connsiteY105" fmla="*/ 16060 h 46039"/>
                  <a:gd name="connsiteX106" fmla="*/ 239725 w 242212"/>
                  <a:gd name="connsiteY106" fmla="*/ 16060 h 46039"/>
                  <a:gd name="connsiteX107" fmla="*/ 7103 w 242212"/>
                  <a:gd name="connsiteY107" fmla="*/ 14538 h 46039"/>
                  <a:gd name="connsiteX108" fmla="*/ 5199 w 242212"/>
                  <a:gd name="connsiteY108" fmla="*/ 12635 h 46039"/>
                  <a:gd name="connsiteX109" fmla="*/ 5580 w 242212"/>
                  <a:gd name="connsiteY109" fmla="*/ 11494 h 46039"/>
                  <a:gd name="connsiteX110" fmla="*/ 14717 w 242212"/>
                  <a:gd name="connsiteY110" fmla="*/ 3503 h 46039"/>
                  <a:gd name="connsiteX111" fmla="*/ 17382 w 242212"/>
                  <a:gd name="connsiteY111" fmla="*/ 4264 h 46039"/>
                  <a:gd name="connsiteX112" fmla="*/ 16621 w 242212"/>
                  <a:gd name="connsiteY112" fmla="*/ 6928 h 46039"/>
                  <a:gd name="connsiteX113" fmla="*/ 16621 w 242212"/>
                  <a:gd name="connsiteY113" fmla="*/ 6928 h 46039"/>
                  <a:gd name="connsiteX114" fmla="*/ 9006 w 242212"/>
                  <a:gd name="connsiteY114" fmla="*/ 13777 h 46039"/>
                  <a:gd name="connsiteX115" fmla="*/ 7103 w 242212"/>
                  <a:gd name="connsiteY115" fmla="*/ 14538 h 46039"/>
                  <a:gd name="connsiteX116" fmla="*/ 7103 w 242212"/>
                  <a:gd name="connsiteY116" fmla="*/ 14538 h 46039"/>
                  <a:gd name="connsiteX117" fmla="*/ 221069 w 242212"/>
                  <a:gd name="connsiteY117" fmla="*/ 5025 h 46039"/>
                  <a:gd name="connsiteX118" fmla="*/ 209647 w 242212"/>
                  <a:gd name="connsiteY118" fmla="*/ 5025 h 46039"/>
                  <a:gd name="connsiteX119" fmla="*/ 207744 w 242212"/>
                  <a:gd name="connsiteY119" fmla="*/ 3123 h 46039"/>
                  <a:gd name="connsiteX120" fmla="*/ 209647 w 242212"/>
                  <a:gd name="connsiteY120" fmla="*/ 1220 h 46039"/>
                  <a:gd name="connsiteX121" fmla="*/ 221069 w 242212"/>
                  <a:gd name="connsiteY121" fmla="*/ 1220 h 46039"/>
                  <a:gd name="connsiteX122" fmla="*/ 222973 w 242212"/>
                  <a:gd name="connsiteY122" fmla="*/ 3123 h 46039"/>
                  <a:gd name="connsiteX123" fmla="*/ 221069 w 242212"/>
                  <a:gd name="connsiteY123" fmla="*/ 5025 h 46039"/>
                  <a:gd name="connsiteX124" fmla="*/ 198226 w 242212"/>
                  <a:gd name="connsiteY124" fmla="*/ 5025 h 46039"/>
                  <a:gd name="connsiteX125" fmla="*/ 186804 w 242212"/>
                  <a:gd name="connsiteY125" fmla="*/ 5025 h 46039"/>
                  <a:gd name="connsiteX126" fmla="*/ 184900 w 242212"/>
                  <a:gd name="connsiteY126" fmla="*/ 3123 h 46039"/>
                  <a:gd name="connsiteX127" fmla="*/ 186804 w 242212"/>
                  <a:gd name="connsiteY127" fmla="*/ 1220 h 46039"/>
                  <a:gd name="connsiteX128" fmla="*/ 198226 w 242212"/>
                  <a:gd name="connsiteY128" fmla="*/ 1220 h 46039"/>
                  <a:gd name="connsiteX129" fmla="*/ 200129 w 242212"/>
                  <a:gd name="connsiteY129" fmla="*/ 3123 h 46039"/>
                  <a:gd name="connsiteX130" fmla="*/ 198226 w 242212"/>
                  <a:gd name="connsiteY130" fmla="*/ 5025 h 46039"/>
                  <a:gd name="connsiteX131" fmla="*/ 175382 w 242212"/>
                  <a:gd name="connsiteY131" fmla="*/ 5025 h 46039"/>
                  <a:gd name="connsiteX132" fmla="*/ 163961 w 242212"/>
                  <a:gd name="connsiteY132" fmla="*/ 5025 h 46039"/>
                  <a:gd name="connsiteX133" fmla="*/ 162057 w 242212"/>
                  <a:gd name="connsiteY133" fmla="*/ 3123 h 46039"/>
                  <a:gd name="connsiteX134" fmla="*/ 163961 w 242212"/>
                  <a:gd name="connsiteY134" fmla="*/ 1220 h 46039"/>
                  <a:gd name="connsiteX135" fmla="*/ 175382 w 242212"/>
                  <a:gd name="connsiteY135" fmla="*/ 1220 h 46039"/>
                  <a:gd name="connsiteX136" fmla="*/ 177286 w 242212"/>
                  <a:gd name="connsiteY136" fmla="*/ 3123 h 46039"/>
                  <a:gd name="connsiteX137" fmla="*/ 175382 w 242212"/>
                  <a:gd name="connsiteY137" fmla="*/ 5025 h 46039"/>
                  <a:gd name="connsiteX138" fmla="*/ 152539 w 242212"/>
                  <a:gd name="connsiteY138" fmla="*/ 5025 h 46039"/>
                  <a:gd name="connsiteX139" fmla="*/ 141117 w 242212"/>
                  <a:gd name="connsiteY139" fmla="*/ 5025 h 46039"/>
                  <a:gd name="connsiteX140" fmla="*/ 139214 w 242212"/>
                  <a:gd name="connsiteY140" fmla="*/ 3123 h 46039"/>
                  <a:gd name="connsiteX141" fmla="*/ 141117 w 242212"/>
                  <a:gd name="connsiteY141" fmla="*/ 1220 h 46039"/>
                  <a:gd name="connsiteX142" fmla="*/ 152539 w 242212"/>
                  <a:gd name="connsiteY142" fmla="*/ 1220 h 46039"/>
                  <a:gd name="connsiteX143" fmla="*/ 154443 w 242212"/>
                  <a:gd name="connsiteY143" fmla="*/ 3123 h 46039"/>
                  <a:gd name="connsiteX144" fmla="*/ 152539 w 242212"/>
                  <a:gd name="connsiteY144" fmla="*/ 5025 h 46039"/>
                  <a:gd name="connsiteX145" fmla="*/ 129696 w 242212"/>
                  <a:gd name="connsiteY145" fmla="*/ 5025 h 46039"/>
                  <a:gd name="connsiteX146" fmla="*/ 118274 w 242212"/>
                  <a:gd name="connsiteY146" fmla="*/ 5025 h 46039"/>
                  <a:gd name="connsiteX147" fmla="*/ 116370 w 242212"/>
                  <a:gd name="connsiteY147" fmla="*/ 3123 h 46039"/>
                  <a:gd name="connsiteX148" fmla="*/ 118274 w 242212"/>
                  <a:gd name="connsiteY148" fmla="*/ 1220 h 46039"/>
                  <a:gd name="connsiteX149" fmla="*/ 129696 w 242212"/>
                  <a:gd name="connsiteY149" fmla="*/ 1220 h 46039"/>
                  <a:gd name="connsiteX150" fmla="*/ 131599 w 242212"/>
                  <a:gd name="connsiteY150" fmla="*/ 3123 h 46039"/>
                  <a:gd name="connsiteX151" fmla="*/ 129696 w 242212"/>
                  <a:gd name="connsiteY151" fmla="*/ 5025 h 46039"/>
                  <a:gd name="connsiteX152" fmla="*/ 106852 w 242212"/>
                  <a:gd name="connsiteY152" fmla="*/ 5025 h 46039"/>
                  <a:gd name="connsiteX153" fmla="*/ 95431 w 242212"/>
                  <a:gd name="connsiteY153" fmla="*/ 5025 h 46039"/>
                  <a:gd name="connsiteX154" fmla="*/ 93527 w 242212"/>
                  <a:gd name="connsiteY154" fmla="*/ 3123 h 46039"/>
                  <a:gd name="connsiteX155" fmla="*/ 95431 w 242212"/>
                  <a:gd name="connsiteY155" fmla="*/ 1220 h 46039"/>
                  <a:gd name="connsiteX156" fmla="*/ 106852 w 242212"/>
                  <a:gd name="connsiteY156" fmla="*/ 1220 h 46039"/>
                  <a:gd name="connsiteX157" fmla="*/ 108756 w 242212"/>
                  <a:gd name="connsiteY157" fmla="*/ 3123 h 46039"/>
                  <a:gd name="connsiteX158" fmla="*/ 106852 w 242212"/>
                  <a:gd name="connsiteY158" fmla="*/ 5025 h 46039"/>
                  <a:gd name="connsiteX159" fmla="*/ 84009 w 242212"/>
                  <a:gd name="connsiteY159" fmla="*/ 5025 h 46039"/>
                  <a:gd name="connsiteX160" fmla="*/ 72587 w 242212"/>
                  <a:gd name="connsiteY160" fmla="*/ 5025 h 46039"/>
                  <a:gd name="connsiteX161" fmla="*/ 70684 w 242212"/>
                  <a:gd name="connsiteY161" fmla="*/ 3123 h 46039"/>
                  <a:gd name="connsiteX162" fmla="*/ 72587 w 242212"/>
                  <a:gd name="connsiteY162" fmla="*/ 1220 h 46039"/>
                  <a:gd name="connsiteX163" fmla="*/ 84009 w 242212"/>
                  <a:gd name="connsiteY163" fmla="*/ 1220 h 46039"/>
                  <a:gd name="connsiteX164" fmla="*/ 85913 w 242212"/>
                  <a:gd name="connsiteY164" fmla="*/ 3123 h 46039"/>
                  <a:gd name="connsiteX165" fmla="*/ 84009 w 242212"/>
                  <a:gd name="connsiteY165" fmla="*/ 5025 h 46039"/>
                  <a:gd name="connsiteX166" fmla="*/ 84009 w 242212"/>
                  <a:gd name="connsiteY166" fmla="*/ 5025 h 46039"/>
                  <a:gd name="connsiteX167" fmla="*/ 60785 w 242212"/>
                  <a:gd name="connsiteY167" fmla="*/ 5025 h 46039"/>
                  <a:gd name="connsiteX168" fmla="*/ 49363 w 242212"/>
                  <a:gd name="connsiteY168" fmla="*/ 5025 h 46039"/>
                  <a:gd name="connsiteX169" fmla="*/ 47460 w 242212"/>
                  <a:gd name="connsiteY169" fmla="*/ 3123 h 46039"/>
                  <a:gd name="connsiteX170" fmla="*/ 49363 w 242212"/>
                  <a:gd name="connsiteY170" fmla="*/ 1220 h 46039"/>
                  <a:gd name="connsiteX171" fmla="*/ 60785 w 242212"/>
                  <a:gd name="connsiteY171" fmla="*/ 1220 h 46039"/>
                  <a:gd name="connsiteX172" fmla="*/ 62689 w 242212"/>
                  <a:gd name="connsiteY172" fmla="*/ 3123 h 46039"/>
                  <a:gd name="connsiteX173" fmla="*/ 60785 w 242212"/>
                  <a:gd name="connsiteY173" fmla="*/ 5025 h 46039"/>
                  <a:gd name="connsiteX174" fmla="*/ 60785 w 242212"/>
                  <a:gd name="connsiteY174" fmla="*/ 5025 h 46039"/>
                  <a:gd name="connsiteX175" fmla="*/ 37942 w 242212"/>
                  <a:gd name="connsiteY175" fmla="*/ 5025 h 46039"/>
                  <a:gd name="connsiteX176" fmla="*/ 26520 w 242212"/>
                  <a:gd name="connsiteY176" fmla="*/ 5025 h 46039"/>
                  <a:gd name="connsiteX177" fmla="*/ 24616 w 242212"/>
                  <a:gd name="connsiteY177" fmla="*/ 3123 h 46039"/>
                  <a:gd name="connsiteX178" fmla="*/ 26520 w 242212"/>
                  <a:gd name="connsiteY178" fmla="*/ 1220 h 46039"/>
                  <a:gd name="connsiteX179" fmla="*/ 37942 w 242212"/>
                  <a:gd name="connsiteY179" fmla="*/ 1220 h 46039"/>
                  <a:gd name="connsiteX180" fmla="*/ 39845 w 242212"/>
                  <a:gd name="connsiteY180" fmla="*/ 3123 h 46039"/>
                  <a:gd name="connsiteX181" fmla="*/ 37942 w 242212"/>
                  <a:gd name="connsiteY181" fmla="*/ 5025 h 46039"/>
                  <a:gd name="connsiteX182" fmla="*/ 37942 w 242212"/>
                  <a:gd name="connsiteY182" fmla="*/ 5025 h 46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42212" h="46039">
                    <a:moveTo>
                      <a:pt x="221069" y="47260"/>
                    </a:moveTo>
                    <a:lnTo>
                      <a:pt x="219165" y="47260"/>
                    </a:lnTo>
                    <a:cubicBezTo>
                      <a:pt x="218023" y="47260"/>
                      <a:pt x="217262" y="46499"/>
                      <a:pt x="217262" y="45358"/>
                    </a:cubicBezTo>
                    <a:cubicBezTo>
                      <a:pt x="217262" y="44216"/>
                      <a:pt x="218023" y="43455"/>
                      <a:pt x="219165" y="43455"/>
                    </a:cubicBezTo>
                    <a:lnTo>
                      <a:pt x="221069" y="43455"/>
                    </a:lnTo>
                    <a:cubicBezTo>
                      <a:pt x="224115" y="43455"/>
                      <a:pt x="226780" y="42694"/>
                      <a:pt x="229445" y="41553"/>
                    </a:cubicBezTo>
                    <a:cubicBezTo>
                      <a:pt x="230207" y="41172"/>
                      <a:pt x="231729" y="41553"/>
                      <a:pt x="232110" y="42314"/>
                    </a:cubicBezTo>
                    <a:cubicBezTo>
                      <a:pt x="232491" y="43075"/>
                      <a:pt x="232110" y="44597"/>
                      <a:pt x="231348" y="44977"/>
                    </a:cubicBezTo>
                    <a:lnTo>
                      <a:pt x="231348" y="44977"/>
                    </a:lnTo>
                    <a:cubicBezTo>
                      <a:pt x="228303" y="46499"/>
                      <a:pt x="224496" y="47260"/>
                      <a:pt x="221069" y="47260"/>
                    </a:cubicBezTo>
                    <a:lnTo>
                      <a:pt x="221069" y="47260"/>
                    </a:lnTo>
                    <a:close/>
                    <a:moveTo>
                      <a:pt x="207744" y="47260"/>
                    </a:moveTo>
                    <a:lnTo>
                      <a:pt x="196322" y="47260"/>
                    </a:lnTo>
                    <a:cubicBezTo>
                      <a:pt x="195180" y="47260"/>
                      <a:pt x="194419" y="46499"/>
                      <a:pt x="194419" y="45358"/>
                    </a:cubicBezTo>
                    <a:cubicBezTo>
                      <a:pt x="194419" y="44216"/>
                      <a:pt x="195180" y="43455"/>
                      <a:pt x="196322" y="43455"/>
                    </a:cubicBezTo>
                    <a:lnTo>
                      <a:pt x="207744" y="43455"/>
                    </a:lnTo>
                    <a:cubicBezTo>
                      <a:pt x="208886" y="43455"/>
                      <a:pt x="209647" y="44216"/>
                      <a:pt x="209647" y="45358"/>
                    </a:cubicBezTo>
                    <a:cubicBezTo>
                      <a:pt x="209647" y="46499"/>
                      <a:pt x="208886" y="47260"/>
                      <a:pt x="207744" y="47260"/>
                    </a:cubicBezTo>
                    <a:lnTo>
                      <a:pt x="207744" y="47260"/>
                    </a:lnTo>
                    <a:close/>
                    <a:moveTo>
                      <a:pt x="184900" y="47260"/>
                    </a:moveTo>
                    <a:lnTo>
                      <a:pt x="173479" y="47260"/>
                    </a:lnTo>
                    <a:cubicBezTo>
                      <a:pt x="172336" y="47260"/>
                      <a:pt x="171575" y="46499"/>
                      <a:pt x="171575" y="45358"/>
                    </a:cubicBezTo>
                    <a:cubicBezTo>
                      <a:pt x="171575" y="44216"/>
                      <a:pt x="172336" y="43455"/>
                      <a:pt x="173479" y="43455"/>
                    </a:cubicBezTo>
                    <a:lnTo>
                      <a:pt x="184900" y="43455"/>
                    </a:lnTo>
                    <a:cubicBezTo>
                      <a:pt x="186042" y="43455"/>
                      <a:pt x="186804" y="44216"/>
                      <a:pt x="186804" y="45358"/>
                    </a:cubicBezTo>
                    <a:cubicBezTo>
                      <a:pt x="186804" y="46499"/>
                      <a:pt x="186042" y="47260"/>
                      <a:pt x="184900" y="47260"/>
                    </a:cubicBezTo>
                    <a:close/>
                    <a:moveTo>
                      <a:pt x="162057" y="47260"/>
                    </a:moveTo>
                    <a:lnTo>
                      <a:pt x="150635" y="47260"/>
                    </a:lnTo>
                    <a:cubicBezTo>
                      <a:pt x="149493" y="47260"/>
                      <a:pt x="148732" y="46499"/>
                      <a:pt x="148732" y="45358"/>
                    </a:cubicBezTo>
                    <a:cubicBezTo>
                      <a:pt x="148732" y="44216"/>
                      <a:pt x="149493" y="43455"/>
                      <a:pt x="150635" y="43455"/>
                    </a:cubicBezTo>
                    <a:lnTo>
                      <a:pt x="162057" y="43455"/>
                    </a:lnTo>
                    <a:cubicBezTo>
                      <a:pt x="163199" y="43455"/>
                      <a:pt x="163961" y="44216"/>
                      <a:pt x="163961" y="45358"/>
                    </a:cubicBezTo>
                    <a:cubicBezTo>
                      <a:pt x="163961" y="46499"/>
                      <a:pt x="163199" y="47260"/>
                      <a:pt x="162057" y="47260"/>
                    </a:cubicBezTo>
                    <a:close/>
                    <a:moveTo>
                      <a:pt x="139214" y="47260"/>
                    </a:moveTo>
                    <a:lnTo>
                      <a:pt x="127792" y="47260"/>
                    </a:lnTo>
                    <a:cubicBezTo>
                      <a:pt x="126650" y="47260"/>
                      <a:pt x="125888" y="46499"/>
                      <a:pt x="125888" y="45358"/>
                    </a:cubicBezTo>
                    <a:cubicBezTo>
                      <a:pt x="125888" y="44216"/>
                      <a:pt x="126650" y="43455"/>
                      <a:pt x="127792" y="43455"/>
                    </a:cubicBezTo>
                    <a:lnTo>
                      <a:pt x="139214" y="43455"/>
                    </a:lnTo>
                    <a:cubicBezTo>
                      <a:pt x="140356" y="43455"/>
                      <a:pt x="141117" y="44216"/>
                      <a:pt x="141117" y="45358"/>
                    </a:cubicBezTo>
                    <a:cubicBezTo>
                      <a:pt x="141117" y="46499"/>
                      <a:pt x="140356" y="47260"/>
                      <a:pt x="139214" y="47260"/>
                    </a:cubicBezTo>
                    <a:close/>
                    <a:moveTo>
                      <a:pt x="116370" y="47260"/>
                    </a:moveTo>
                    <a:lnTo>
                      <a:pt x="104949" y="47260"/>
                    </a:lnTo>
                    <a:cubicBezTo>
                      <a:pt x="103806" y="47260"/>
                      <a:pt x="103045" y="46499"/>
                      <a:pt x="103045" y="45358"/>
                    </a:cubicBezTo>
                    <a:cubicBezTo>
                      <a:pt x="103045" y="44216"/>
                      <a:pt x="103806" y="43455"/>
                      <a:pt x="104949" y="43455"/>
                    </a:cubicBezTo>
                    <a:lnTo>
                      <a:pt x="116370" y="43455"/>
                    </a:lnTo>
                    <a:cubicBezTo>
                      <a:pt x="117512" y="43455"/>
                      <a:pt x="118274" y="44216"/>
                      <a:pt x="118274" y="45358"/>
                    </a:cubicBezTo>
                    <a:cubicBezTo>
                      <a:pt x="118274" y="46499"/>
                      <a:pt x="117512" y="47260"/>
                      <a:pt x="116370" y="47260"/>
                    </a:cubicBezTo>
                    <a:lnTo>
                      <a:pt x="116370" y="47260"/>
                    </a:lnTo>
                    <a:close/>
                    <a:moveTo>
                      <a:pt x="93527" y="47260"/>
                    </a:moveTo>
                    <a:lnTo>
                      <a:pt x="82105" y="47260"/>
                    </a:lnTo>
                    <a:cubicBezTo>
                      <a:pt x="80963" y="47260"/>
                      <a:pt x="80202" y="46499"/>
                      <a:pt x="80202" y="45358"/>
                    </a:cubicBezTo>
                    <a:cubicBezTo>
                      <a:pt x="80202" y="44216"/>
                      <a:pt x="80963" y="43455"/>
                      <a:pt x="82105" y="43455"/>
                    </a:cubicBezTo>
                    <a:lnTo>
                      <a:pt x="93527" y="43455"/>
                    </a:lnTo>
                    <a:cubicBezTo>
                      <a:pt x="94669" y="43455"/>
                      <a:pt x="95431" y="44216"/>
                      <a:pt x="95431" y="45358"/>
                    </a:cubicBezTo>
                    <a:cubicBezTo>
                      <a:pt x="95431" y="46499"/>
                      <a:pt x="94669" y="47260"/>
                      <a:pt x="93527" y="47260"/>
                    </a:cubicBezTo>
                    <a:close/>
                    <a:moveTo>
                      <a:pt x="70684" y="47260"/>
                    </a:moveTo>
                    <a:lnTo>
                      <a:pt x="59262" y="47260"/>
                    </a:lnTo>
                    <a:cubicBezTo>
                      <a:pt x="58120" y="47260"/>
                      <a:pt x="57358" y="46499"/>
                      <a:pt x="57358" y="45358"/>
                    </a:cubicBezTo>
                    <a:cubicBezTo>
                      <a:pt x="57358" y="44216"/>
                      <a:pt x="58120" y="43455"/>
                      <a:pt x="59262" y="43455"/>
                    </a:cubicBezTo>
                    <a:lnTo>
                      <a:pt x="70684" y="43455"/>
                    </a:lnTo>
                    <a:cubicBezTo>
                      <a:pt x="71826" y="43455"/>
                      <a:pt x="72587" y="44216"/>
                      <a:pt x="72587" y="45358"/>
                    </a:cubicBezTo>
                    <a:cubicBezTo>
                      <a:pt x="72587" y="46499"/>
                      <a:pt x="71826" y="47260"/>
                      <a:pt x="70684" y="47260"/>
                    </a:cubicBezTo>
                    <a:lnTo>
                      <a:pt x="70684" y="47260"/>
                    </a:lnTo>
                    <a:close/>
                    <a:moveTo>
                      <a:pt x="47840" y="47260"/>
                    </a:moveTo>
                    <a:lnTo>
                      <a:pt x="36419" y="47260"/>
                    </a:lnTo>
                    <a:cubicBezTo>
                      <a:pt x="35276" y="47260"/>
                      <a:pt x="34515" y="46499"/>
                      <a:pt x="34515" y="45358"/>
                    </a:cubicBezTo>
                    <a:cubicBezTo>
                      <a:pt x="34515" y="44216"/>
                      <a:pt x="35276" y="43455"/>
                      <a:pt x="36419" y="43455"/>
                    </a:cubicBezTo>
                    <a:lnTo>
                      <a:pt x="47840" y="43455"/>
                    </a:lnTo>
                    <a:cubicBezTo>
                      <a:pt x="48982" y="43455"/>
                      <a:pt x="49744" y="44216"/>
                      <a:pt x="49744" y="45358"/>
                    </a:cubicBezTo>
                    <a:cubicBezTo>
                      <a:pt x="49744" y="46499"/>
                      <a:pt x="48982" y="47260"/>
                      <a:pt x="47840" y="47260"/>
                    </a:cubicBezTo>
                    <a:lnTo>
                      <a:pt x="47840" y="47260"/>
                    </a:lnTo>
                    <a:close/>
                    <a:moveTo>
                      <a:pt x="24997" y="47260"/>
                    </a:moveTo>
                    <a:lnTo>
                      <a:pt x="24997" y="47260"/>
                    </a:lnTo>
                    <a:cubicBezTo>
                      <a:pt x="20809" y="47260"/>
                      <a:pt x="16621" y="46119"/>
                      <a:pt x="13195" y="43836"/>
                    </a:cubicBezTo>
                    <a:cubicBezTo>
                      <a:pt x="12433" y="43455"/>
                      <a:pt x="12052" y="41933"/>
                      <a:pt x="12433" y="41172"/>
                    </a:cubicBezTo>
                    <a:cubicBezTo>
                      <a:pt x="12813" y="40411"/>
                      <a:pt x="14336" y="40031"/>
                      <a:pt x="15098" y="40411"/>
                    </a:cubicBezTo>
                    <a:lnTo>
                      <a:pt x="15098" y="40411"/>
                    </a:lnTo>
                    <a:cubicBezTo>
                      <a:pt x="18144" y="42314"/>
                      <a:pt x="21570" y="43075"/>
                      <a:pt x="24997" y="43075"/>
                    </a:cubicBezTo>
                    <a:cubicBezTo>
                      <a:pt x="26139" y="43075"/>
                      <a:pt x="26901" y="43836"/>
                      <a:pt x="26901" y="44977"/>
                    </a:cubicBezTo>
                    <a:cubicBezTo>
                      <a:pt x="26901" y="46119"/>
                      <a:pt x="26139" y="47260"/>
                      <a:pt x="24997" y="47260"/>
                    </a:cubicBezTo>
                    <a:close/>
                    <a:moveTo>
                      <a:pt x="238963" y="37748"/>
                    </a:moveTo>
                    <a:cubicBezTo>
                      <a:pt x="237821" y="37748"/>
                      <a:pt x="237059" y="36987"/>
                      <a:pt x="237059" y="35845"/>
                    </a:cubicBezTo>
                    <a:cubicBezTo>
                      <a:pt x="237059" y="35465"/>
                      <a:pt x="237059" y="35084"/>
                      <a:pt x="237440" y="34704"/>
                    </a:cubicBezTo>
                    <a:cubicBezTo>
                      <a:pt x="239344" y="31660"/>
                      <a:pt x="240486" y="28235"/>
                      <a:pt x="240486" y="24811"/>
                    </a:cubicBezTo>
                    <a:cubicBezTo>
                      <a:pt x="240486" y="23670"/>
                      <a:pt x="241247" y="22909"/>
                      <a:pt x="242389" y="22909"/>
                    </a:cubicBezTo>
                    <a:cubicBezTo>
                      <a:pt x="243532" y="22909"/>
                      <a:pt x="244293" y="23670"/>
                      <a:pt x="244293" y="24811"/>
                    </a:cubicBezTo>
                    <a:cubicBezTo>
                      <a:pt x="244293" y="28996"/>
                      <a:pt x="242770" y="33182"/>
                      <a:pt x="240486" y="36606"/>
                    </a:cubicBezTo>
                    <a:cubicBezTo>
                      <a:pt x="240105" y="37367"/>
                      <a:pt x="239725" y="37748"/>
                      <a:pt x="238963" y="37748"/>
                    </a:cubicBezTo>
                    <a:close/>
                    <a:moveTo>
                      <a:pt x="6341" y="36226"/>
                    </a:moveTo>
                    <a:cubicBezTo>
                      <a:pt x="5580" y="36226"/>
                      <a:pt x="4818" y="35845"/>
                      <a:pt x="4818" y="35084"/>
                    </a:cubicBezTo>
                    <a:cubicBezTo>
                      <a:pt x="2915" y="31279"/>
                      <a:pt x="1773" y="27094"/>
                      <a:pt x="2154" y="22909"/>
                    </a:cubicBezTo>
                    <a:cubicBezTo>
                      <a:pt x="2154" y="21767"/>
                      <a:pt x="2915" y="21006"/>
                      <a:pt x="4057" y="21006"/>
                    </a:cubicBezTo>
                    <a:cubicBezTo>
                      <a:pt x="5199" y="21006"/>
                      <a:pt x="5961" y="21767"/>
                      <a:pt x="5961" y="22909"/>
                    </a:cubicBezTo>
                    <a:lnTo>
                      <a:pt x="5961" y="22909"/>
                    </a:lnTo>
                    <a:cubicBezTo>
                      <a:pt x="5961" y="26333"/>
                      <a:pt x="6722" y="29757"/>
                      <a:pt x="8245" y="32801"/>
                    </a:cubicBezTo>
                    <a:cubicBezTo>
                      <a:pt x="8626" y="33562"/>
                      <a:pt x="8245" y="34704"/>
                      <a:pt x="7484" y="35465"/>
                    </a:cubicBezTo>
                    <a:cubicBezTo>
                      <a:pt x="6722" y="36226"/>
                      <a:pt x="6341" y="36226"/>
                      <a:pt x="6341" y="36226"/>
                    </a:cubicBezTo>
                    <a:lnTo>
                      <a:pt x="6341" y="36226"/>
                    </a:lnTo>
                    <a:close/>
                    <a:moveTo>
                      <a:pt x="239725" y="16060"/>
                    </a:moveTo>
                    <a:cubicBezTo>
                      <a:pt x="238963" y="16060"/>
                      <a:pt x="238202" y="15679"/>
                      <a:pt x="238202" y="14918"/>
                    </a:cubicBezTo>
                    <a:cubicBezTo>
                      <a:pt x="236679" y="11874"/>
                      <a:pt x="234014" y="9211"/>
                      <a:pt x="230968" y="7689"/>
                    </a:cubicBezTo>
                    <a:cubicBezTo>
                      <a:pt x="230207" y="7308"/>
                      <a:pt x="229825" y="5786"/>
                      <a:pt x="230207" y="5025"/>
                    </a:cubicBezTo>
                    <a:cubicBezTo>
                      <a:pt x="230587" y="4264"/>
                      <a:pt x="232110" y="3884"/>
                      <a:pt x="232871" y="4264"/>
                    </a:cubicBezTo>
                    <a:cubicBezTo>
                      <a:pt x="236298" y="6547"/>
                      <a:pt x="239344" y="9591"/>
                      <a:pt x="241247" y="13016"/>
                    </a:cubicBezTo>
                    <a:cubicBezTo>
                      <a:pt x="241628" y="13777"/>
                      <a:pt x="241247" y="14918"/>
                      <a:pt x="240486" y="15679"/>
                    </a:cubicBezTo>
                    <a:cubicBezTo>
                      <a:pt x="240486" y="16060"/>
                      <a:pt x="240105" y="16060"/>
                      <a:pt x="239725" y="16060"/>
                    </a:cubicBezTo>
                    <a:lnTo>
                      <a:pt x="239725" y="16060"/>
                    </a:lnTo>
                    <a:close/>
                    <a:moveTo>
                      <a:pt x="7103" y="14538"/>
                    </a:moveTo>
                    <a:cubicBezTo>
                      <a:pt x="5961" y="14538"/>
                      <a:pt x="5199" y="13777"/>
                      <a:pt x="5199" y="12635"/>
                    </a:cubicBezTo>
                    <a:cubicBezTo>
                      <a:pt x="5199" y="12255"/>
                      <a:pt x="5199" y="11874"/>
                      <a:pt x="5580" y="11494"/>
                    </a:cubicBezTo>
                    <a:cubicBezTo>
                      <a:pt x="7864" y="8069"/>
                      <a:pt x="10910" y="5025"/>
                      <a:pt x="14717" y="3503"/>
                    </a:cubicBezTo>
                    <a:cubicBezTo>
                      <a:pt x="15479" y="3123"/>
                      <a:pt x="17002" y="3503"/>
                      <a:pt x="17382" y="4264"/>
                    </a:cubicBezTo>
                    <a:cubicBezTo>
                      <a:pt x="17763" y="5025"/>
                      <a:pt x="17382" y="6547"/>
                      <a:pt x="16621" y="6928"/>
                    </a:cubicBezTo>
                    <a:lnTo>
                      <a:pt x="16621" y="6928"/>
                    </a:lnTo>
                    <a:cubicBezTo>
                      <a:pt x="13575" y="8450"/>
                      <a:pt x="10910" y="10733"/>
                      <a:pt x="9006" y="13777"/>
                    </a:cubicBezTo>
                    <a:cubicBezTo>
                      <a:pt x="8245" y="14157"/>
                      <a:pt x="7864" y="14538"/>
                      <a:pt x="7103" y="14538"/>
                    </a:cubicBezTo>
                    <a:lnTo>
                      <a:pt x="7103" y="14538"/>
                    </a:lnTo>
                    <a:close/>
                    <a:moveTo>
                      <a:pt x="221069" y="5025"/>
                    </a:moveTo>
                    <a:lnTo>
                      <a:pt x="209647" y="5025"/>
                    </a:lnTo>
                    <a:cubicBezTo>
                      <a:pt x="208505" y="5025"/>
                      <a:pt x="207744" y="4264"/>
                      <a:pt x="207744" y="3123"/>
                    </a:cubicBezTo>
                    <a:cubicBezTo>
                      <a:pt x="207744" y="1981"/>
                      <a:pt x="208505" y="1220"/>
                      <a:pt x="209647" y="1220"/>
                    </a:cubicBezTo>
                    <a:lnTo>
                      <a:pt x="221069" y="1220"/>
                    </a:lnTo>
                    <a:cubicBezTo>
                      <a:pt x="222211" y="1220"/>
                      <a:pt x="222973" y="1981"/>
                      <a:pt x="222973" y="3123"/>
                    </a:cubicBezTo>
                    <a:cubicBezTo>
                      <a:pt x="222973" y="4264"/>
                      <a:pt x="222211" y="5025"/>
                      <a:pt x="221069" y="5025"/>
                    </a:cubicBezTo>
                    <a:close/>
                    <a:moveTo>
                      <a:pt x="198226" y="5025"/>
                    </a:moveTo>
                    <a:lnTo>
                      <a:pt x="186804" y="5025"/>
                    </a:lnTo>
                    <a:cubicBezTo>
                      <a:pt x="185662" y="5025"/>
                      <a:pt x="184900" y="4264"/>
                      <a:pt x="184900" y="3123"/>
                    </a:cubicBezTo>
                    <a:cubicBezTo>
                      <a:pt x="184900" y="1981"/>
                      <a:pt x="185662" y="1220"/>
                      <a:pt x="186804" y="1220"/>
                    </a:cubicBezTo>
                    <a:lnTo>
                      <a:pt x="198226" y="1220"/>
                    </a:lnTo>
                    <a:cubicBezTo>
                      <a:pt x="199368" y="1220"/>
                      <a:pt x="200129" y="1981"/>
                      <a:pt x="200129" y="3123"/>
                    </a:cubicBezTo>
                    <a:cubicBezTo>
                      <a:pt x="200129" y="4264"/>
                      <a:pt x="199368" y="5025"/>
                      <a:pt x="198226" y="5025"/>
                    </a:cubicBezTo>
                    <a:close/>
                    <a:moveTo>
                      <a:pt x="175382" y="5025"/>
                    </a:moveTo>
                    <a:lnTo>
                      <a:pt x="163961" y="5025"/>
                    </a:lnTo>
                    <a:cubicBezTo>
                      <a:pt x="162818" y="5025"/>
                      <a:pt x="162057" y="4264"/>
                      <a:pt x="162057" y="3123"/>
                    </a:cubicBezTo>
                    <a:cubicBezTo>
                      <a:pt x="162057" y="1981"/>
                      <a:pt x="162818" y="1220"/>
                      <a:pt x="163961" y="1220"/>
                    </a:cubicBezTo>
                    <a:lnTo>
                      <a:pt x="175382" y="1220"/>
                    </a:lnTo>
                    <a:cubicBezTo>
                      <a:pt x="176524" y="1220"/>
                      <a:pt x="177286" y="1981"/>
                      <a:pt x="177286" y="3123"/>
                    </a:cubicBezTo>
                    <a:cubicBezTo>
                      <a:pt x="177286" y="4264"/>
                      <a:pt x="176524" y="5025"/>
                      <a:pt x="175382" y="5025"/>
                    </a:cubicBezTo>
                    <a:close/>
                    <a:moveTo>
                      <a:pt x="152539" y="5025"/>
                    </a:moveTo>
                    <a:lnTo>
                      <a:pt x="141117" y="5025"/>
                    </a:lnTo>
                    <a:cubicBezTo>
                      <a:pt x="139975" y="5025"/>
                      <a:pt x="139214" y="4264"/>
                      <a:pt x="139214" y="3123"/>
                    </a:cubicBezTo>
                    <a:cubicBezTo>
                      <a:pt x="139214" y="1981"/>
                      <a:pt x="139975" y="1220"/>
                      <a:pt x="141117" y="1220"/>
                    </a:cubicBezTo>
                    <a:lnTo>
                      <a:pt x="152539" y="1220"/>
                    </a:lnTo>
                    <a:cubicBezTo>
                      <a:pt x="153681" y="1220"/>
                      <a:pt x="154443" y="1981"/>
                      <a:pt x="154443" y="3123"/>
                    </a:cubicBezTo>
                    <a:cubicBezTo>
                      <a:pt x="154443" y="4264"/>
                      <a:pt x="153681" y="5025"/>
                      <a:pt x="152539" y="5025"/>
                    </a:cubicBezTo>
                    <a:close/>
                    <a:moveTo>
                      <a:pt x="129696" y="5025"/>
                    </a:moveTo>
                    <a:lnTo>
                      <a:pt x="118274" y="5025"/>
                    </a:lnTo>
                    <a:cubicBezTo>
                      <a:pt x="117132" y="5025"/>
                      <a:pt x="116370" y="4264"/>
                      <a:pt x="116370" y="3123"/>
                    </a:cubicBezTo>
                    <a:cubicBezTo>
                      <a:pt x="116370" y="1981"/>
                      <a:pt x="117132" y="1220"/>
                      <a:pt x="118274" y="1220"/>
                    </a:cubicBezTo>
                    <a:lnTo>
                      <a:pt x="129696" y="1220"/>
                    </a:lnTo>
                    <a:cubicBezTo>
                      <a:pt x="130838" y="1220"/>
                      <a:pt x="131599" y="1981"/>
                      <a:pt x="131599" y="3123"/>
                    </a:cubicBezTo>
                    <a:cubicBezTo>
                      <a:pt x="131599" y="4264"/>
                      <a:pt x="130457" y="5025"/>
                      <a:pt x="129696" y="5025"/>
                    </a:cubicBezTo>
                    <a:close/>
                    <a:moveTo>
                      <a:pt x="106852" y="5025"/>
                    </a:moveTo>
                    <a:lnTo>
                      <a:pt x="95431" y="5025"/>
                    </a:lnTo>
                    <a:cubicBezTo>
                      <a:pt x="94288" y="5025"/>
                      <a:pt x="93527" y="4264"/>
                      <a:pt x="93527" y="3123"/>
                    </a:cubicBezTo>
                    <a:cubicBezTo>
                      <a:pt x="93527" y="1981"/>
                      <a:pt x="94288" y="1220"/>
                      <a:pt x="95431" y="1220"/>
                    </a:cubicBezTo>
                    <a:lnTo>
                      <a:pt x="106852" y="1220"/>
                    </a:lnTo>
                    <a:cubicBezTo>
                      <a:pt x="107994" y="1220"/>
                      <a:pt x="108756" y="1981"/>
                      <a:pt x="108756" y="3123"/>
                    </a:cubicBezTo>
                    <a:cubicBezTo>
                      <a:pt x="108756" y="4264"/>
                      <a:pt x="107614" y="5025"/>
                      <a:pt x="106852" y="5025"/>
                    </a:cubicBezTo>
                    <a:close/>
                    <a:moveTo>
                      <a:pt x="84009" y="5025"/>
                    </a:moveTo>
                    <a:lnTo>
                      <a:pt x="72587" y="5025"/>
                    </a:lnTo>
                    <a:cubicBezTo>
                      <a:pt x="71445" y="5025"/>
                      <a:pt x="70684" y="4264"/>
                      <a:pt x="70684" y="3123"/>
                    </a:cubicBezTo>
                    <a:cubicBezTo>
                      <a:pt x="70684" y="1981"/>
                      <a:pt x="71445" y="1220"/>
                      <a:pt x="72587" y="1220"/>
                    </a:cubicBezTo>
                    <a:lnTo>
                      <a:pt x="84009" y="1220"/>
                    </a:lnTo>
                    <a:cubicBezTo>
                      <a:pt x="85151" y="1220"/>
                      <a:pt x="85913" y="1981"/>
                      <a:pt x="85913" y="3123"/>
                    </a:cubicBezTo>
                    <a:cubicBezTo>
                      <a:pt x="85913" y="4264"/>
                      <a:pt x="84770" y="5025"/>
                      <a:pt x="84009" y="5025"/>
                    </a:cubicBezTo>
                    <a:lnTo>
                      <a:pt x="84009" y="5025"/>
                    </a:lnTo>
                    <a:close/>
                    <a:moveTo>
                      <a:pt x="60785" y="5025"/>
                    </a:moveTo>
                    <a:lnTo>
                      <a:pt x="49363" y="5025"/>
                    </a:lnTo>
                    <a:cubicBezTo>
                      <a:pt x="48221" y="5025"/>
                      <a:pt x="47460" y="4264"/>
                      <a:pt x="47460" y="3123"/>
                    </a:cubicBezTo>
                    <a:cubicBezTo>
                      <a:pt x="47460" y="1981"/>
                      <a:pt x="48221" y="1220"/>
                      <a:pt x="49363" y="1220"/>
                    </a:cubicBezTo>
                    <a:lnTo>
                      <a:pt x="60785" y="1220"/>
                    </a:lnTo>
                    <a:cubicBezTo>
                      <a:pt x="61927" y="1220"/>
                      <a:pt x="62689" y="1981"/>
                      <a:pt x="62689" y="3123"/>
                    </a:cubicBezTo>
                    <a:cubicBezTo>
                      <a:pt x="62689" y="4264"/>
                      <a:pt x="61927" y="5025"/>
                      <a:pt x="60785" y="5025"/>
                    </a:cubicBezTo>
                    <a:lnTo>
                      <a:pt x="60785" y="5025"/>
                    </a:lnTo>
                    <a:close/>
                    <a:moveTo>
                      <a:pt x="37942" y="5025"/>
                    </a:moveTo>
                    <a:lnTo>
                      <a:pt x="26520" y="5025"/>
                    </a:lnTo>
                    <a:cubicBezTo>
                      <a:pt x="25378" y="5025"/>
                      <a:pt x="24616" y="4264"/>
                      <a:pt x="24616" y="3123"/>
                    </a:cubicBezTo>
                    <a:cubicBezTo>
                      <a:pt x="24616" y="1981"/>
                      <a:pt x="25378" y="1220"/>
                      <a:pt x="26520" y="1220"/>
                    </a:cubicBezTo>
                    <a:lnTo>
                      <a:pt x="37942" y="1220"/>
                    </a:lnTo>
                    <a:cubicBezTo>
                      <a:pt x="39083" y="1220"/>
                      <a:pt x="39845" y="1981"/>
                      <a:pt x="39845" y="3123"/>
                    </a:cubicBezTo>
                    <a:cubicBezTo>
                      <a:pt x="39845" y="4264"/>
                      <a:pt x="39083" y="5025"/>
                      <a:pt x="37942" y="5025"/>
                    </a:cubicBezTo>
                    <a:lnTo>
                      <a:pt x="37942" y="5025"/>
                    </a:lnTo>
                    <a:close/>
                  </a:path>
                </a:pathLst>
              </a:custGeom>
              <a:solidFill>
                <a:srgbClr val="000000"/>
              </a:solidFill>
              <a:ln w="3804" cap="flat">
                <a:noFill/>
                <a:prstDash val="solid"/>
                <a:miter/>
              </a:ln>
            </p:spPr>
            <p:txBody>
              <a:bodyPr rtlCol="0" anchor="ctr"/>
              <a:lstStyle/>
              <a:p>
                <a:endParaRPr lang="fr-FR"/>
              </a:p>
            </p:txBody>
          </p:sp>
        </p:grpSp>
        <p:grpSp>
          <p:nvGrpSpPr>
            <p:cNvPr id="2093" name="Graphique 2">
              <a:extLst>
                <a:ext uri="{FF2B5EF4-FFF2-40B4-BE49-F238E27FC236}">
                  <a16:creationId xmlns:a16="http://schemas.microsoft.com/office/drawing/2014/main" id="{91312589-7249-9586-95BB-5FF828365D58}"/>
                </a:ext>
              </a:extLst>
            </p:cNvPr>
            <p:cNvGrpSpPr/>
            <p:nvPr/>
          </p:nvGrpSpPr>
          <p:grpSpPr>
            <a:xfrm>
              <a:off x="8904210" y="2258035"/>
              <a:ext cx="88822" cy="88814"/>
              <a:chOff x="8904210" y="2258035"/>
              <a:chExt cx="88822" cy="88814"/>
            </a:xfrm>
          </p:grpSpPr>
          <p:sp>
            <p:nvSpPr>
              <p:cNvPr id="2094" name="Forme libre 2093">
                <a:extLst>
                  <a:ext uri="{FF2B5EF4-FFF2-40B4-BE49-F238E27FC236}">
                    <a16:creationId xmlns:a16="http://schemas.microsoft.com/office/drawing/2014/main" id="{146FD93F-6B80-4C70-B5E1-CBF2C8C36053}"/>
                  </a:ext>
                </a:extLst>
              </p:cNvPr>
              <p:cNvSpPr/>
              <p:nvPr/>
            </p:nvSpPr>
            <p:spPr>
              <a:xfrm>
                <a:off x="8906097" y="2259559"/>
                <a:ext cx="85029" cy="85003"/>
              </a:xfrm>
              <a:custGeom>
                <a:avLst/>
                <a:gdLst>
                  <a:gd name="connsiteX0" fmla="*/ 14725 w 85029"/>
                  <a:gd name="connsiteY0" fmla="*/ 609 h 85003"/>
                  <a:gd name="connsiteX1" fmla="*/ 76863 w 85029"/>
                  <a:gd name="connsiteY1" fmla="*/ 609 h 85003"/>
                  <a:gd name="connsiteX2" fmla="*/ 88299 w 85029"/>
                  <a:gd name="connsiteY2" fmla="*/ 12045 h 85003"/>
                  <a:gd name="connsiteX3" fmla="*/ 88299 w 85029"/>
                  <a:gd name="connsiteY3" fmla="*/ 74177 h 85003"/>
                  <a:gd name="connsiteX4" fmla="*/ 76863 w 85029"/>
                  <a:gd name="connsiteY4" fmla="*/ 85612 h 85003"/>
                  <a:gd name="connsiteX5" fmla="*/ 14725 w 85029"/>
                  <a:gd name="connsiteY5" fmla="*/ 85612 h 85003"/>
                  <a:gd name="connsiteX6" fmla="*/ 3289 w 85029"/>
                  <a:gd name="connsiteY6" fmla="*/ 74177 h 85003"/>
                  <a:gd name="connsiteX7" fmla="*/ 3289 w 85029"/>
                  <a:gd name="connsiteY7" fmla="*/ 12045 h 85003"/>
                  <a:gd name="connsiteX8" fmla="*/ 14725 w 85029"/>
                  <a:gd name="connsiteY8" fmla="*/ 609 h 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29" h="85003">
                    <a:moveTo>
                      <a:pt x="14725" y="609"/>
                    </a:moveTo>
                    <a:lnTo>
                      <a:pt x="76863" y="609"/>
                    </a:lnTo>
                    <a:cubicBezTo>
                      <a:pt x="83344" y="609"/>
                      <a:pt x="88299" y="5946"/>
                      <a:pt x="88299" y="12045"/>
                    </a:cubicBezTo>
                    <a:lnTo>
                      <a:pt x="88299" y="74177"/>
                    </a:lnTo>
                    <a:cubicBezTo>
                      <a:pt x="88299" y="80657"/>
                      <a:pt x="82962" y="85612"/>
                      <a:pt x="76863" y="85612"/>
                    </a:cubicBezTo>
                    <a:lnTo>
                      <a:pt x="14725" y="85612"/>
                    </a:lnTo>
                    <a:cubicBezTo>
                      <a:pt x="8244" y="85612"/>
                      <a:pt x="3289" y="80276"/>
                      <a:pt x="3289" y="74177"/>
                    </a:cubicBezTo>
                    <a:lnTo>
                      <a:pt x="3289" y="12045"/>
                    </a:lnTo>
                    <a:cubicBezTo>
                      <a:pt x="2907" y="5946"/>
                      <a:pt x="8244" y="609"/>
                      <a:pt x="14725" y="609"/>
                    </a:cubicBezTo>
                    <a:close/>
                  </a:path>
                </a:pathLst>
              </a:custGeom>
              <a:solidFill>
                <a:srgbClr val="FFD26C"/>
              </a:solidFill>
              <a:ln w="3810" cap="flat">
                <a:noFill/>
                <a:prstDash val="solid"/>
                <a:miter/>
              </a:ln>
            </p:spPr>
            <p:txBody>
              <a:bodyPr rtlCol="0" anchor="ctr"/>
              <a:lstStyle/>
              <a:p>
                <a:endParaRPr lang="fr-FR"/>
              </a:p>
            </p:txBody>
          </p:sp>
          <p:sp>
            <p:nvSpPr>
              <p:cNvPr id="2095" name="Forme libre 2094">
                <a:extLst>
                  <a:ext uri="{FF2B5EF4-FFF2-40B4-BE49-F238E27FC236}">
                    <a16:creationId xmlns:a16="http://schemas.microsoft.com/office/drawing/2014/main" id="{DEFB69C5-F941-12DE-8410-C2EF9FFBF36C}"/>
                  </a:ext>
                </a:extLst>
              </p:cNvPr>
              <p:cNvSpPr/>
              <p:nvPr/>
            </p:nvSpPr>
            <p:spPr>
              <a:xfrm>
                <a:off x="8904210" y="2258035"/>
                <a:ext cx="88822" cy="88814"/>
              </a:xfrm>
              <a:custGeom>
                <a:avLst/>
                <a:gdLst>
                  <a:gd name="connsiteX0" fmla="*/ 78749 w 88822"/>
                  <a:gd name="connsiteY0" fmla="*/ 89424 h 88814"/>
                  <a:gd name="connsiteX1" fmla="*/ 16612 w 88822"/>
                  <a:gd name="connsiteY1" fmla="*/ 89424 h 88814"/>
                  <a:gd name="connsiteX2" fmla="*/ 3269 w 88822"/>
                  <a:gd name="connsiteY2" fmla="*/ 76083 h 88814"/>
                  <a:gd name="connsiteX3" fmla="*/ 3269 w 88822"/>
                  <a:gd name="connsiteY3" fmla="*/ 13951 h 88814"/>
                  <a:gd name="connsiteX4" fmla="*/ 16612 w 88822"/>
                  <a:gd name="connsiteY4" fmla="*/ 609 h 88814"/>
                  <a:gd name="connsiteX5" fmla="*/ 78749 w 88822"/>
                  <a:gd name="connsiteY5" fmla="*/ 609 h 88814"/>
                  <a:gd name="connsiteX6" fmla="*/ 92092 w 88822"/>
                  <a:gd name="connsiteY6" fmla="*/ 13951 h 88814"/>
                  <a:gd name="connsiteX7" fmla="*/ 92092 w 88822"/>
                  <a:gd name="connsiteY7" fmla="*/ 76083 h 88814"/>
                  <a:gd name="connsiteX8" fmla="*/ 78749 w 88822"/>
                  <a:gd name="connsiteY8" fmla="*/ 89424 h 88814"/>
                  <a:gd name="connsiteX9" fmla="*/ 16612 w 88822"/>
                  <a:gd name="connsiteY9" fmla="*/ 4040 h 88814"/>
                  <a:gd name="connsiteX10" fmla="*/ 7081 w 88822"/>
                  <a:gd name="connsiteY10" fmla="*/ 13569 h 88814"/>
                  <a:gd name="connsiteX11" fmla="*/ 7081 w 88822"/>
                  <a:gd name="connsiteY11" fmla="*/ 75702 h 88814"/>
                  <a:gd name="connsiteX12" fmla="*/ 16612 w 88822"/>
                  <a:gd name="connsiteY12" fmla="*/ 85231 h 88814"/>
                  <a:gd name="connsiteX13" fmla="*/ 78749 w 88822"/>
                  <a:gd name="connsiteY13" fmla="*/ 85231 h 88814"/>
                  <a:gd name="connsiteX14" fmla="*/ 88280 w 88822"/>
                  <a:gd name="connsiteY14" fmla="*/ 75702 h 88814"/>
                  <a:gd name="connsiteX15" fmla="*/ 88280 w 88822"/>
                  <a:gd name="connsiteY15" fmla="*/ 13569 h 88814"/>
                  <a:gd name="connsiteX16" fmla="*/ 78749 w 88822"/>
                  <a:gd name="connsiteY16" fmla="*/ 4040 h 88814"/>
                  <a:gd name="connsiteX17" fmla="*/ 16612 w 88822"/>
                  <a:gd name="connsiteY17" fmla="*/ 4040 h 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822" h="88814">
                    <a:moveTo>
                      <a:pt x="78749" y="89424"/>
                    </a:moveTo>
                    <a:lnTo>
                      <a:pt x="16612" y="89424"/>
                    </a:lnTo>
                    <a:cubicBezTo>
                      <a:pt x="9369" y="89424"/>
                      <a:pt x="3269" y="83325"/>
                      <a:pt x="3269" y="76083"/>
                    </a:cubicBezTo>
                    <a:lnTo>
                      <a:pt x="3269" y="13951"/>
                    </a:lnTo>
                    <a:cubicBezTo>
                      <a:pt x="3269" y="6708"/>
                      <a:pt x="9369" y="609"/>
                      <a:pt x="16612" y="609"/>
                    </a:cubicBezTo>
                    <a:lnTo>
                      <a:pt x="78749" y="609"/>
                    </a:lnTo>
                    <a:cubicBezTo>
                      <a:pt x="85993" y="609"/>
                      <a:pt x="92092" y="6708"/>
                      <a:pt x="92092" y="13951"/>
                    </a:cubicBezTo>
                    <a:lnTo>
                      <a:pt x="92092" y="76083"/>
                    </a:lnTo>
                    <a:cubicBezTo>
                      <a:pt x="92092" y="83325"/>
                      <a:pt x="85993" y="89424"/>
                      <a:pt x="78749" y="89424"/>
                    </a:cubicBezTo>
                    <a:close/>
                    <a:moveTo>
                      <a:pt x="16612" y="4040"/>
                    </a:moveTo>
                    <a:cubicBezTo>
                      <a:pt x="11275" y="4040"/>
                      <a:pt x="7081" y="8233"/>
                      <a:pt x="7081" y="13569"/>
                    </a:cubicBezTo>
                    <a:lnTo>
                      <a:pt x="7081" y="75702"/>
                    </a:lnTo>
                    <a:cubicBezTo>
                      <a:pt x="7081" y="81038"/>
                      <a:pt x="11275" y="85231"/>
                      <a:pt x="16612" y="85231"/>
                    </a:cubicBezTo>
                    <a:lnTo>
                      <a:pt x="78749" y="85231"/>
                    </a:lnTo>
                    <a:cubicBezTo>
                      <a:pt x="84086" y="85231"/>
                      <a:pt x="88280" y="81038"/>
                      <a:pt x="88280" y="75702"/>
                    </a:cubicBezTo>
                    <a:lnTo>
                      <a:pt x="88280" y="13569"/>
                    </a:lnTo>
                    <a:cubicBezTo>
                      <a:pt x="88280" y="8233"/>
                      <a:pt x="84086" y="4040"/>
                      <a:pt x="78749" y="4040"/>
                    </a:cubicBezTo>
                    <a:lnTo>
                      <a:pt x="16612" y="4040"/>
                    </a:lnTo>
                    <a:close/>
                  </a:path>
                </a:pathLst>
              </a:custGeom>
              <a:solidFill>
                <a:srgbClr val="000000"/>
              </a:solidFill>
              <a:ln w="3810" cap="flat">
                <a:noFill/>
                <a:prstDash val="solid"/>
                <a:miter/>
              </a:ln>
            </p:spPr>
            <p:txBody>
              <a:bodyPr rtlCol="0" anchor="ctr"/>
              <a:lstStyle/>
              <a:p>
                <a:endParaRPr lang="fr-FR"/>
              </a:p>
            </p:txBody>
          </p:sp>
          <p:sp>
            <p:nvSpPr>
              <p:cNvPr id="2096" name="Forme libre 2095">
                <a:extLst>
                  <a:ext uri="{FF2B5EF4-FFF2-40B4-BE49-F238E27FC236}">
                    <a16:creationId xmlns:a16="http://schemas.microsoft.com/office/drawing/2014/main" id="{79CF1024-516A-1BDB-2363-B246449DDE8A}"/>
                  </a:ext>
                </a:extLst>
              </p:cNvPr>
              <p:cNvSpPr/>
              <p:nvPr/>
            </p:nvSpPr>
            <p:spPr>
              <a:xfrm>
                <a:off x="8920756" y="2272519"/>
                <a:ext cx="56035" cy="59464"/>
              </a:xfrm>
              <a:custGeom>
                <a:avLst/>
                <a:gdLst>
                  <a:gd name="connsiteX0" fmla="*/ 58392 w 56035"/>
                  <a:gd name="connsiteY0" fmla="*/ 37965 h 59464"/>
                  <a:gd name="connsiteX1" fmla="*/ 52293 w 56035"/>
                  <a:gd name="connsiteY1" fmla="*/ 34534 h 59464"/>
                  <a:gd name="connsiteX2" fmla="*/ 52674 w 56035"/>
                  <a:gd name="connsiteY2" fmla="*/ 30341 h 59464"/>
                  <a:gd name="connsiteX3" fmla="*/ 52293 w 56035"/>
                  <a:gd name="connsiteY3" fmla="*/ 26148 h 59464"/>
                  <a:gd name="connsiteX4" fmla="*/ 58392 w 56035"/>
                  <a:gd name="connsiteY4" fmla="*/ 22718 h 59464"/>
                  <a:gd name="connsiteX5" fmla="*/ 59155 w 56035"/>
                  <a:gd name="connsiteY5" fmla="*/ 20049 h 59464"/>
                  <a:gd name="connsiteX6" fmla="*/ 54199 w 56035"/>
                  <a:gd name="connsiteY6" fmla="*/ 11282 h 59464"/>
                  <a:gd name="connsiteX7" fmla="*/ 51531 w 56035"/>
                  <a:gd name="connsiteY7" fmla="*/ 10520 h 59464"/>
                  <a:gd name="connsiteX8" fmla="*/ 51531 w 56035"/>
                  <a:gd name="connsiteY8" fmla="*/ 10520 h 59464"/>
                  <a:gd name="connsiteX9" fmla="*/ 45431 w 56035"/>
                  <a:gd name="connsiteY9" fmla="*/ 13951 h 59464"/>
                  <a:gd name="connsiteX10" fmla="*/ 38188 w 56035"/>
                  <a:gd name="connsiteY10" fmla="*/ 9758 h 59464"/>
                  <a:gd name="connsiteX11" fmla="*/ 38188 w 56035"/>
                  <a:gd name="connsiteY11" fmla="*/ 2515 h 59464"/>
                  <a:gd name="connsiteX12" fmla="*/ 36282 w 56035"/>
                  <a:gd name="connsiteY12" fmla="*/ 609 h 59464"/>
                  <a:gd name="connsiteX13" fmla="*/ 36282 w 56035"/>
                  <a:gd name="connsiteY13" fmla="*/ 609 h 59464"/>
                  <a:gd name="connsiteX14" fmla="*/ 26370 w 56035"/>
                  <a:gd name="connsiteY14" fmla="*/ 609 h 59464"/>
                  <a:gd name="connsiteX15" fmla="*/ 24464 w 56035"/>
                  <a:gd name="connsiteY15" fmla="*/ 2515 h 59464"/>
                  <a:gd name="connsiteX16" fmla="*/ 24464 w 56035"/>
                  <a:gd name="connsiteY16" fmla="*/ 2515 h 59464"/>
                  <a:gd name="connsiteX17" fmla="*/ 24464 w 56035"/>
                  <a:gd name="connsiteY17" fmla="*/ 9758 h 59464"/>
                  <a:gd name="connsiteX18" fmla="*/ 17221 w 56035"/>
                  <a:gd name="connsiteY18" fmla="*/ 13951 h 59464"/>
                  <a:gd name="connsiteX19" fmla="*/ 11122 w 56035"/>
                  <a:gd name="connsiteY19" fmla="*/ 10520 h 59464"/>
                  <a:gd name="connsiteX20" fmla="*/ 8453 w 56035"/>
                  <a:gd name="connsiteY20" fmla="*/ 11282 h 59464"/>
                  <a:gd name="connsiteX21" fmla="*/ 8453 w 56035"/>
                  <a:gd name="connsiteY21" fmla="*/ 11282 h 59464"/>
                  <a:gd name="connsiteX22" fmla="*/ 3497 w 56035"/>
                  <a:gd name="connsiteY22" fmla="*/ 20049 h 59464"/>
                  <a:gd name="connsiteX23" fmla="*/ 4260 w 56035"/>
                  <a:gd name="connsiteY23" fmla="*/ 22718 h 59464"/>
                  <a:gd name="connsiteX24" fmla="*/ 10359 w 56035"/>
                  <a:gd name="connsiteY24" fmla="*/ 26148 h 59464"/>
                  <a:gd name="connsiteX25" fmla="*/ 9978 w 56035"/>
                  <a:gd name="connsiteY25" fmla="*/ 30341 h 59464"/>
                  <a:gd name="connsiteX26" fmla="*/ 10359 w 56035"/>
                  <a:gd name="connsiteY26" fmla="*/ 34534 h 59464"/>
                  <a:gd name="connsiteX27" fmla="*/ 4260 w 56035"/>
                  <a:gd name="connsiteY27" fmla="*/ 37965 h 59464"/>
                  <a:gd name="connsiteX28" fmla="*/ 3497 w 56035"/>
                  <a:gd name="connsiteY28" fmla="*/ 40633 h 59464"/>
                  <a:gd name="connsiteX29" fmla="*/ 8453 w 56035"/>
                  <a:gd name="connsiteY29" fmla="*/ 49400 h 59464"/>
                  <a:gd name="connsiteX30" fmla="*/ 11122 w 56035"/>
                  <a:gd name="connsiteY30" fmla="*/ 50163 h 59464"/>
                  <a:gd name="connsiteX31" fmla="*/ 11122 w 56035"/>
                  <a:gd name="connsiteY31" fmla="*/ 50163 h 59464"/>
                  <a:gd name="connsiteX32" fmla="*/ 17221 w 56035"/>
                  <a:gd name="connsiteY32" fmla="*/ 46732 h 59464"/>
                  <a:gd name="connsiteX33" fmla="*/ 24464 w 56035"/>
                  <a:gd name="connsiteY33" fmla="*/ 50925 h 59464"/>
                  <a:gd name="connsiteX34" fmla="*/ 24464 w 56035"/>
                  <a:gd name="connsiteY34" fmla="*/ 58167 h 59464"/>
                  <a:gd name="connsiteX35" fmla="*/ 26370 w 56035"/>
                  <a:gd name="connsiteY35" fmla="*/ 60073 h 59464"/>
                  <a:gd name="connsiteX36" fmla="*/ 36282 w 56035"/>
                  <a:gd name="connsiteY36" fmla="*/ 60073 h 59464"/>
                  <a:gd name="connsiteX37" fmla="*/ 38188 w 56035"/>
                  <a:gd name="connsiteY37" fmla="*/ 58167 h 59464"/>
                  <a:gd name="connsiteX38" fmla="*/ 38188 w 56035"/>
                  <a:gd name="connsiteY38" fmla="*/ 50925 h 59464"/>
                  <a:gd name="connsiteX39" fmla="*/ 45431 w 56035"/>
                  <a:gd name="connsiteY39" fmla="*/ 46732 h 59464"/>
                  <a:gd name="connsiteX40" fmla="*/ 51531 w 56035"/>
                  <a:gd name="connsiteY40" fmla="*/ 50163 h 59464"/>
                  <a:gd name="connsiteX41" fmla="*/ 54199 w 56035"/>
                  <a:gd name="connsiteY41" fmla="*/ 49400 h 59464"/>
                  <a:gd name="connsiteX42" fmla="*/ 54199 w 56035"/>
                  <a:gd name="connsiteY42" fmla="*/ 49400 h 59464"/>
                  <a:gd name="connsiteX43" fmla="*/ 59155 w 56035"/>
                  <a:gd name="connsiteY43" fmla="*/ 40633 h 59464"/>
                  <a:gd name="connsiteX44" fmla="*/ 58392 w 56035"/>
                  <a:gd name="connsiteY44" fmla="*/ 37965 h 59464"/>
                  <a:gd name="connsiteX45" fmla="*/ 58392 w 56035"/>
                  <a:gd name="connsiteY45" fmla="*/ 37965 h 59464"/>
                  <a:gd name="connsiteX46" fmla="*/ 30945 w 56035"/>
                  <a:gd name="connsiteY46" fmla="*/ 39108 h 59464"/>
                  <a:gd name="connsiteX47" fmla="*/ 22177 w 56035"/>
                  <a:gd name="connsiteY47" fmla="*/ 30341 h 59464"/>
                  <a:gd name="connsiteX48" fmla="*/ 30945 w 56035"/>
                  <a:gd name="connsiteY48" fmla="*/ 21574 h 59464"/>
                  <a:gd name="connsiteX49" fmla="*/ 30945 w 56035"/>
                  <a:gd name="connsiteY49" fmla="*/ 21574 h 59464"/>
                  <a:gd name="connsiteX50" fmla="*/ 39713 w 56035"/>
                  <a:gd name="connsiteY50" fmla="*/ 30341 h 59464"/>
                  <a:gd name="connsiteX51" fmla="*/ 30945 w 56035"/>
                  <a:gd name="connsiteY51" fmla="*/ 39108 h 5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6035" h="59464">
                    <a:moveTo>
                      <a:pt x="58392" y="37965"/>
                    </a:moveTo>
                    <a:lnTo>
                      <a:pt x="52293" y="34534"/>
                    </a:lnTo>
                    <a:cubicBezTo>
                      <a:pt x="52674" y="33010"/>
                      <a:pt x="52674" y="31866"/>
                      <a:pt x="52674" y="30341"/>
                    </a:cubicBezTo>
                    <a:cubicBezTo>
                      <a:pt x="52674" y="28817"/>
                      <a:pt x="52674" y="27673"/>
                      <a:pt x="52293" y="26148"/>
                    </a:cubicBezTo>
                    <a:lnTo>
                      <a:pt x="58392" y="22718"/>
                    </a:lnTo>
                    <a:cubicBezTo>
                      <a:pt x="59155" y="22336"/>
                      <a:pt x="59536" y="21193"/>
                      <a:pt x="59155" y="20049"/>
                    </a:cubicBezTo>
                    <a:lnTo>
                      <a:pt x="54199" y="11282"/>
                    </a:lnTo>
                    <a:cubicBezTo>
                      <a:pt x="53818" y="10520"/>
                      <a:pt x="52674" y="10139"/>
                      <a:pt x="51531" y="10520"/>
                    </a:cubicBezTo>
                    <a:cubicBezTo>
                      <a:pt x="51531" y="10520"/>
                      <a:pt x="51531" y="10520"/>
                      <a:pt x="51531" y="10520"/>
                    </a:cubicBezTo>
                    <a:lnTo>
                      <a:pt x="45431" y="13951"/>
                    </a:lnTo>
                    <a:cubicBezTo>
                      <a:pt x="43144" y="12045"/>
                      <a:pt x="40856" y="10520"/>
                      <a:pt x="38188" y="9758"/>
                    </a:cubicBezTo>
                    <a:lnTo>
                      <a:pt x="38188" y="2515"/>
                    </a:lnTo>
                    <a:cubicBezTo>
                      <a:pt x="38188" y="1372"/>
                      <a:pt x="37425" y="609"/>
                      <a:pt x="36282" y="609"/>
                    </a:cubicBezTo>
                    <a:lnTo>
                      <a:pt x="36282" y="609"/>
                    </a:lnTo>
                    <a:lnTo>
                      <a:pt x="26370" y="609"/>
                    </a:lnTo>
                    <a:cubicBezTo>
                      <a:pt x="25227" y="609"/>
                      <a:pt x="24464" y="1372"/>
                      <a:pt x="24464" y="2515"/>
                    </a:cubicBezTo>
                    <a:lnTo>
                      <a:pt x="24464" y="2515"/>
                    </a:lnTo>
                    <a:lnTo>
                      <a:pt x="24464" y="9758"/>
                    </a:lnTo>
                    <a:cubicBezTo>
                      <a:pt x="21796" y="10520"/>
                      <a:pt x="19509" y="12045"/>
                      <a:pt x="17221" y="13951"/>
                    </a:cubicBezTo>
                    <a:lnTo>
                      <a:pt x="11122" y="10520"/>
                    </a:lnTo>
                    <a:cubicBezTo>
                      <a:pt x="10359" y="10139"/>
                      <a:pt x="9215" y="10139"/>
                      <a:pt x="8453" y="11282"/>
                    </a:cubicBezTo>
                    <a:cubicBezTo>
                      <a:pt x="8453" y="11282"/>
                      <a:pt x="8453" y="11282"/>
                      <a:pt x="8453" y="11282"/>
                    </a:cubicBezTo>
                    <a:lnTo>
                      <a:pt x="3497" y="20049"/>
                    </a:lnTo>
                    <a:cubicBezTo>
                      <a:pt x="3116" y="20812"/>
                      <a:pt x="3116" y="21955"/>
                      <a:pt x="4260" y="22718"/>
                    </a:cubicBezTo>
                    <a:lnTo>
                      <a:pt x="10359" y="26148"/>
                    </a:lnTo>
                    <a:cubicBezTo>
                      <a:pt x="9978" y="27673"/>
                      <a:pt x="9978" y="28817"/>
                      <a:pt x="9978" y="30341"/>
                    </a:cubicBezTo>
                    <a:cubicBezTo>
                      <a:pt x="9978" y="31866"/>
                      <a:pt x="9978" y="33010"/>
                      <a:pt x="10359" y="34534"/>
                    </a:cubicBezTo>
                    <a:lnTo>
                      <a:pt x="4260" y="37965"/>
                    </a:lnTo>
                    <a:cubicBezTo>
                      <a:pt x="3497" y="38346"/>
                      <a:pt x="3116" y="39490"/>
                      <a:pt x="3497" y="40633"/>
                    </a:cubicBezTo>
                    <a:lnTo>
                      <a:pt x="8453" y="49400"/>
                    </a:lnTo>
                    <a:cubicBezTo>
                      <a:pt x="8834" y="50163"/>
                      <a:pt x="9978" y="50544"/>
                      <a:pt x="11122" y="50163"/>
                    </a:cubicBezTo>
                    <a:cubicBezTo>
                      <a:pt x="11122" y="50163"/>
                      <a:pt x="11122" y="50163"/>
                      <a:pt x="11122" y="50163"/>
                    </a:cubicBezTo>
                    <a:lnTo>
                      <a:pt x="17221" y="46732"/>
                    </a:lnTo>
                    <a:cubicBezTo>
                      <a:pt x="19509" y="48638"/>
                      <a:pt x="21796" y="50163"/>
                      <a:pt x="24464" y="50925"/>
                    </a:cubicBezTo>
                    <a:lnTo>
                      <a:pt x="24464" y="58167"/>
                    </a:lnTo>
                    <a:cubicBezTo>
                      <a:pt x="24464" y="59311"/>
                      <a:pt x="25227" y="60073"/>
                      <a:pt x="26370" y="60073"/>
                    </a:cubicBezTo>
                    <a:lnTo>
                      <a:pt x="36282" y="60073"/>
                    </a:lnTo>
                    <a:cubicBezTo>
                      <a:pt x="37425" y="60073"/>
                      <a:pt x="38188" y="59311"/>
                      <a:pt x="38188" y="58167"/>
                    </a:cubicBezTo>
                    <a:lnTo>
                      <a:pt x="38188" y="50925"/>
                    </a:lnTo>
                    <a:cubicBezTo>
                      <a:pt x="40856" y="50163"/>
                      <a:pt x="43144" y="48638"/>
                      <a:pt x="45431" y="46732"/>
                    </a:cubicBezTo>
                    <a:lnTo>
                      <a:pt x="51531" y="50163"/>
                    </a:lnTo>
                    <a:cubicBezTo>
                      <a:pt x="52293" y="50544"/>
                      <a:pt x="53437" y="50544"/>
                      <a:pt x="54199" y="49400"/>
                    </a:cubicBezTo>
                    <a:cubicBezTo>
                      <a:pt x="54199" y="49400"/>
                      <a:pt x="54199" y="49400"/>
                      <a:pt x="54199" y="49400"/>
                    </a:cubicBezTo>
                    <a:lnTo>
                      <a:pt x="59155" y="40633"/>
                    </a:lnTo>
                    <a:cubicBezTo>
                      <a:pt x="59536" y="39871"/>
                      <a:pt x="59155" y="38346"/>
                      <a:pt x="58392" y="37965"/>
                    </a:cubicBezTo>
                    <a:lnTo>
                      <a:pt x="58392" y="37965"/>
                    </a:lnTo>
                    <a:close/>
                    <a:moveTo>
                      <a:pt x="30945" y="39108"/>
                    </a:moveTo>
                    <a:cubicBezTo>
                      <a:pt x="25989" y="39108"/>
                      <a:pt x="22177" y="35297"/>
                      <a:pt x="22177" y="30341"/>
                    </a:cubicBezTo>
                    <a:cubicBezTo>
                      <a:pt x="22177" y="25386"/>
                      <a:pt x="25989" y="21574"/>
                      <a:pt x="30945" y="21574"/>
                    </a:cubicBezTo>
                    <a:cubicBezTo>
                      <a:pt x="30945" y="21574"/>
                      <a:pt x="30945" y="21574"/>
                      <a:pt x="30945" y="21574"/>
                    </a:cubicBezTo>
                    <a:cubicBezTo>
                      <a:pt x="35900" y="21574"/>
                      <a:pt x="39713" y="25386"/>
                      <a:pt x="39713" y="30341"/>
                    </a:cubicBezTo>
                    <a:cubicBezTo>
                      <a:pt x="39713" y="35297"/>
                      <a:pt x="35900" y="39108"/>
                      <a:pt x="30945" y="39108"/>
                    </a:cubicBezTo>
                    <a:close/>
                  </a:path>
                </a:pathLst>
              </a:custGeom>
              <a:solidFill>
                <a:srgbClr val="FFFFFF"/>
              </a:solidFill>
              <a:ln w="3810" cap="flat">
                <a:noFill/>
                <a:prstDash val="solid"/>
                <a:miter/>
              </a:ln>
            </p:spPr>
            <p:txBody>
              <a:bodyPr rtlCol="0" anchor="ctr"/>
              <a:lstStyle/>
              <a:p>
                <a:endParaRPr lang="fr-FR"/>
              </a:p>
            </p:txBody>
          </p:sp>
          <p:sp>
            <p:nvSpPr>
              <p:cNvPr id="2097" name="Forme libre 2096">
                <a:extLst>
                  <a:ext uri="{FF2B5EF4-FFF2-40B4-BE49-F238E27FC236}">
                    <a16:creationId xmlns:a16="http://schemas.microsoft.com/office/drawing/2014/main" id="{E54B57AC-ED2A-DB5C-FB19-AA0338ABE484}"/>
                  </a:ext>
                </a:extLst>
              </p:cNvPr>
              <p:cNvSpPr/>
              <p:nvPr/>
            </p:nvSpPr>
            <p:spPr>
              <a:xfrm>
                <a:off x="8918538" y="2270613"/>
                <a:ext cx="59785" cy="62894"/>
              </a:xfrm>
              <a:custGeom>
                <a:avLst/>
                <a:gdLst>
                  <a:gd name="connsiteX0" fmla="*/ 38118 w 59785"/>
                  <a:gd name="connsiteY0" fmla="*/ 63504 h 62894"/>
                  <a:gd name="connsiteX1" fmla="*/ 28206 w 59785"/>
                  <a:gd name="connsiteY1" fmla="*/ 63504 h 62894"/>
                  <a:gd name="connsiteX2" fmla="*/ 24394 w 59785"/>
                  <a:gd name="connsiteY2" fmla="*/ 59692 h 62894"/>
                  <a:gd name="connsiteX3" fmla="*/ 24394 w 59785"/>
                  <a:gd name="connsiteY3" fmla="*/ 53974 h 62894"/>
                  <a:gd name="connsiteX4" fmla="*/ 19057 w 59785"/>
                  <a:gd name="connsiteY4" fmla="*/ 50925 h 62894"/>
                  <a:gd name="connsiteX5" fmla="*/ 14101 w 59785"/>
                  <a:gd name="connsiteY5" fmla="*/ 53974 h 62894"/>
                  <a:gd name="connsiteX6" fmla="*/ 11051 w 59785"/>
                  <a:gd name="connsiteY6" fmla="*/ 54356 h 62894"/>
                  <a:gd name="connsiteX7" fmla="*/ 8764 w 59785"/>
                  <a:gd name="connsiteY7" fmla="*/ 52450 h 62894"/>
                  <a:gd name="connsiteX8" fmla="*/ 3808 w 59785"/>
                  <a:gd name="connsiteY8" fmla="*/ 43683 h 62894"/>
                  <a:gd name="connsiteX9" fmla="*/ 3427 w 59785"/>
                  <a:gd name="connsiteY9" fmla="*/ 40633 h 62894"/>
                  <a:gd name="connsiteX10" fmla="*/ 5333 w 59785"/>
                  <a:gd name="connsiteY10" fmla="*/ 38346 h 62894"/>
                  <a:gd name="connsiteX11" fmla="*/ 10289 w 59785"/>
                  <a:gd name="connsiteY11" fmla="*/ 35297 h 62894"/>
                  <a:gd name="connsiteX12" fmla="*/ 10289 w 59785"/>
                  <a:gd name="connsiteY12" fmla="*/ 28816 h 62894"/>
                  <a:gd name="connsiteX13" fmla="*/ 5333 w 59785"/>
                  <a:gd name="connsiteY13" fmla="*/ 25767 h 62894"/>
                  <a:gd name="connsiteX14" fmla="*/ 3808 w 59785"/>
                  <a:gd name="connsiteY14" fmla="*/ 20431 h 62894"/>
                  <a:gd name="connsiteX15" fmla="*/ 8764 w 59785"/>
                  <a:gd name="connsiteY15" fmla="*/ 11663 h 62894"/>
                  <a:gd name="connsiteX16" fmla="*/ 11051 w 59785"/>
                  <a:gd name="connsiteY16" fmla="*/ 9757 h 62894"/>
                  <a:gd name="connsiteX17" fmla="*/ 14101 w 59785"/>
                  <a:gd name="connsiteY17" fmla="*/ 10139 h 62894"/>
                  <a:gd name="connsiteX18" fmla="*/ 19057 w 59785"/>
                  <a:gd name="connsiteY18" fmla="*/ 13188 h 62894"/>
                  <a:gd name="connsiteX19" fmla="*/ 24394 w 59785"/>
                  <a:gd name="connsiteY19" fmla="*/ 10139 h 62894"/>
                  <a:gd name="connsiteX20" fmla="*/ 24394 w 59785"/>
                  <a:gd name="connsiteY20" fmla="*/ 4421 h 62894"/>
                  <a:gd name="connsiteX21" fmla="*/ 28206 w 59785"/>
                  <a:gd name="connsiteY21" fmla="*/ 609 h 62894"/>
                  <a:gd name="connsiteX22" fmla="*/ 38118 w 59785"/>
                  <a:gd name="connsiteY22" fmla="*/ 609 h 62894"/>
                  <a:gd name="connsiteX23" fmla="*/ 41930 w 59785"/>
                  <a:gd name="connsiteY23" fmla="*/ 4421 h 62894"/>
                  <a:gd name="connsiteX24" fmla="*/ 41930 w 59785"/>
                  <a:gd name="connsiteY24" fmla="*/ 10139 h 62894"/>
                  <a:gd name="connsiteX25" fmla="*/ 47267 w 59785"/>
                  <a:gd name="connsiteY25" fmla="*/ 13188 h 62894"/>
                  <a:gd name="connsiteX26" fmla="*/ 52223 w 59785"/>
                  <a:gd name="connsiteY26" fmla="*/ 10139 h 62894"/>
                  <a:gd name="connsiteX27" fmla="*/ 55272 w 59785"/>
                  <a:gd name="connsiteY27" fmla="*/ 9757 h 62894"/>
                  <a:gd name="connsiteX28" fmla="*/ 57560 w 59785"/>
                  <a:gd name="connsiteY28" fmla="*/ 11663 h 62894"/>
                  <a:gd name="connsiteX29" fmla="*/ 62515 w 59785"/>
                  <a:gd name="connsiteY29" fmla="*/ 20431 h 62894"/>
                  <a:gd name="connsiteX30" fmla="*/ 60990 w 59785"/>
                  <a:gd name="connsiteY30" fmla="*/ 25767 h 62894"/>
                  <a:gd name="connsiteX31" fmla="*/ 56035 w 59785"/>
                  <a:gd name="connsiteY31" fmla="*/ 28816 h 62894"/>
                  <a:gd name="connsiteX32" fmla="*/ 56035 w 59785"/>
                  <a:gd name="connsiteY32" fmla="*/ 35297 h 62894"/>
                  <a:gd name="connsiteX33" fmla="*/ 60990 w 59785"/>
                  <a:gd name="connsiteY33" fmla="*/ 38346 h 62894"/>
                  <a:gd name="connsiteX34" fmla="*/ 62896 w 59785"/>
                  <a:gd name="connsiteY34" fmla="*/ 40633 h 62894"/>
                  <a:gd name="connsiteX35" fmla="*/ 62515 w 59785"/>
                  <a:gd name="connsiteY35" fmla="*/ 43683 h 62894"/>
                  <a:gd name="connsiteX36" fmla="*/ 57560 w 59785"/>
                  <a:gd name="connsiteY36" fmla="*/ 52450 h 62894"/>
                  <a:gd name="connsiteX37" fmla="*/ 55272 w 59785"/>
                  <a:gd name="connsiteY37" fmla="*/ 54356 h 62894"/>
                  <a:gd name="connsiteX38" fmla="*/ 52223 w 59785"/>
                  <a:gd name="connsiteY38" fmla="*/ 53974 h 62894"/>
                  <a:gd name="connsiteX39" fmla="*/ 47267 w 59785"/>
                  <a:gd name="connsiteY39" fmla="*/ 50925 h 62894"/>
                  <a:gd name="connsiteX40" fmla="*/ 41930 w 59785"/>
                  <a:gd name="connsiteY40" fmla="*/ 53974 h 62894"/>
                  <a:gd name="connsiteX41" fmla="*/ 41930 w 59785"/>
                  <a:gd name="connsiteY41" fmla="*/ 59692 h 62894"/>
                  <a:gd name="connsiteX42" fmla="*/ 38118 w 59785"/>
                  <a:gd name="connsiteY42" fmla="*/ 63504 h 62894"/>
                  <a:gd name="connsiteX43" fmla="*/ 38118 w 59785"/>
                  <a:gd name="connsiteY43" fmla="*/ 63504 h 62894"/>
                  <a:gd name="connsiteX44" fmla="*/ 19057 w 59785"/>
                  <a:gd name="connsiteY44" fmla="*/ 46351 h 62894"/>
                  <a:gd name="connsiteX45" fmla="*/ 20201 w 59785"/>
                  <a:gd name="connsiteY45" fmla="*/ 46732 h 62894"/>
                  <a:gd name="connsiteX46" fmla="*/ 26681 w 59785"/>
                  <a:gd name="connsiteY46" fmla="*/ 50544 h 62894"/>
                  <a:gd name="connsiteX47" fmla="*/ 27825 w 59785"/>
                  <a:gd name="connsiteY47" fmla="*/ 52450 h 62894"/>
                  <a:gd name="connsiteX48" fmla="*/ 27825 w 59785"/>
                  <a:gd name="connsiteY48" fmla="*/ 59692 h 62894"/>
                  <a:gd name="connsiteX49" fmla="*/ 37736 w 59785"/>
                  <a:gd name="connsiteY49" fmla="*/ 59692 h 62894"/>
                  <a:gd name="connsiteX50" fmla="*/ 37736 w 59785"/>
                  <a:gd name="connsiteY50" fmla="*/ 52450 h 62894"/>
                  <a:gd name="connsiteX51" fmla="*/ 38880 w 59785"/>
                  <a:gd name="connsiteY51" fmla="*/ 50544 h 62894"/>
                  <a:gd name="connsiteX52" fmla="*/ 45361 w 59785"/>
                  <a:gd name="connsiteY52" fmla="*/ 46732 h 62894"/>
                  <a:gd name="connsiteX53" fmla="*/ 47648 w 59785"/>
                  <a:gd name="connsiteY53" fmla="*/ 46351 h 62894"/>
                  <a:gd name="connsiteX54" fmla="*/ 53748 w 59785"/>
                  <a:gd name="connsiteY54" fmla="*/ 49781 h 62894"/>
                  <a:gd name="connsiteX55" fmla="*/ 59847 w 59785"/>
                  <a:gd name="connsiteY55" fmla="*/ 39490 h 62894"/>
                  <a:gd name="connsiteX56" fmla="*/ 58703 w 59785"/>
                  <a:gd name="connsiteY56" fmla="*/ 41014 h 62894"/>
                  <a:gd name="connsiteX57" fmla="*/ 52604 w 59785"/>
                  <a:gd name="connsiteY57" fmla="*/ 37584 h 62894"/>
                  <a:gd name="connsiteX58" fmla="*/ 51842 w 59785"/>
                  <a:gd name="connsiteY58" fmla="*/ 35678 h 62894"/>
                  <a:gd name="connsiteX59" fmla="*/ 52223 w 59785"/>
                  <a:gd name="connsiteY59" fmla="*/ 31866 h 62894"/>
                  <a:gd name="connsiteX60" fmla="*/ 51842 w 59785"/>
                  <a:gd name="connsiteY60" fmla="*/ 28054 h 62894"/>
                  <a:gd name="connsiteX61" fmla="*/ 52604 w 59785"/>
                  <a:gd name="connsiteY61" fmla="*/ 26148 h 62894"/>
                  <a:gd name="connsiteX62" fmla="*/ 58703 w 59785"/>
                  <a:gd name="connsiteY62" fmla="*/ 22718 h 62894"/>
                  <a:gd name="connsiteX63" fmla="*/ 53748 w 59785"/>
                  <a:gd name="connsiteY63" fmla="*/ 13950 h 62894"/>
                  <a:gd name="connsiteX64" fmla="*/ 47648 w 59785"/>
                  <a:gd name="connsiteY64" fmla="*/ 17381 h 62894"/>
                  <a:gd name="connsiteX65" fmla="*/ 45361 w 59785"/>
                  <a:gd name="connsiteY65" fmla="*/ 17000 h 62894"/>
                  <a:gd name="connsiteX66" fmla="*/ 38880 w 59785"/>
                  <a:gd name="connsiteY66" fmla="*/ 13188 h 62894"/>
                  <a:gd name="connsiteX67" fmla="*/ 37736 w 59785"/>
                  <a:gd name="connsiteY67" fmla="*/ 11282 h 62894"/>
                  <a:gd name="connsiteX68" fmla="*/ 37736 w 59785"/>
                  <a:gd name="connsiteY68" fmla="*/ 4040 h 62894"/>
                  <a:gd name="connsiteX69" fmla="*/ 27825 w 59785"/>
                  <a:gd name="connsiteY69" fmla="*/ 4040 h 62894"/>
                  <a:gd name="connsiteX70" fmla="*/ 27825 w 59785"/>
                  <a:gd name="connsiteY70" fmla="*/ 11282 h 62894"/>
                  <a:gd name="connsiteX71" fmla="*/ 26681 w 59785"/>
                  <a:gd name="connsiteY71" fmla="*/ 13188 h 62894"/>
                  <a:gd name="connsiteX72" fmla="*/ 20201 w 59785"/>
                  <a:gd name="connsiteY72" fmla="*/ 17000 h 62894"/>
                  <a:gd name="connsiteX73" fmla="*/ 17913 w 59785"/>
                  <a:gd name="connsiteY73" fmla="*/ 17381 h 62894"/>
                  <a:gd name="connsiteX74" fmla="*/ 11814 w 59785"/>
                  <a:gd name="connsiteY74" fmla="*/ 13950 h 62894"/>
                  <a:gd name="connsiteX75" fmla="*/ 6858 w 59785"/>
                  <a:gd name="connsiteY75" fmla="*/ 22718 h 62894"/>
                  <a:gd name="connsiteX76" fmla="*/ 12957 w 59785"/>
                  <a:gd name="connsiteY76" fmla="*/ 26148 h 62894"/>
                  <a:gd name="connsiteX77" fmla="*/ 13720 w 59785"/>
                  <a:gd name="connsiteY77" fmla="*/ 28054 h 62894"/>
                  <a:gd name="connsiteX78" fmla="*/ 13339 w 59785"/>
                  <a:gd name="connsiteY78" fmla="*/ 31866 h 62894"/>
                  <a:gd name="connsiteX79" fmla="*/ 13720 w 59785"/>
                  <a:gd name="connsiteY79" fmla="*/ 35678 h 62894"/>
                  <a:gd name="connsiteX80" fmla="*/ 12957 w 59785"/>
                  <a:gd name="connsiteY80" fmla="*/ 37584 h 62894"/>
                  <a:gd name="connsiteX81" fmla="*/ 6858 w 59785"/>
                  <a:gd name="connsiteY81" fmla="*/ 41014 h 62894"/>
                  <a:gd name="connsiteX82" fmla="*/ 11814 w 59785"/>
                  <a:gd name="connsiteY82" fmla="*/ 49781 h 62894"/>
                  <a:gd name="connsiteX83" fmla="*/ 17913 w 59785"/>
                  <a:gd name="connsiteY83" fmla="*/ 46351 h 62894"/>
                  <a:gd name="connsiteX84" fmla="*/ 19057 w 59785"/>
                  <a:gd name="connsiteY84" fmla="*/ 46351 h 62894"/>
                  <a:gd name="connsiteX85" fmla="*/ 19057 w 59785"/>
                  <a:gd name="connsiteY85" fmla="*/ 46351 h 62894"/>
                  <a:gd name="connsiteX86" fmla="*/ 33162 w 59785"/>
                  <a:gd name="connsiteY86" fmla="*/ 42920 h 62894"/>
                  <a:gd name="connsiteX87" fmla="*/ 22488 w 59785"/>
                  <a:gd name="connsiteY87" fmla="*/ 32247 h 62894"/>
                  <a:gd name="connsiteX88" fmla="*/ 33162 w 59785"/>
                  <a:gd name="connsiteY88" fmla="*/ 21574 h 62894"/>
                  <a:gd name="connsiteX89" fmla="*/ 43836 w 59785"/>
                  <a:gd name="connsiteY89" fmla="*/ 32247 h 62894"/>
                  <a:gd name="connsiteX90" fmla="*/ 33162 w 59785"/>
                  <a:gd name="connsiteY90" fmla="*/ 42920 h 62894"/>
                  <a:gd name="connsiteX91" fmla="*/ 33162 w 59785"/>
                  <a:gd name="connsiteY91" fmla="*/ 25386 h 62894"/>
                  <a:gd name="connsiteX92" fmla="*/ 26300 w 59785"/>
                  <a:gd name="connsiteY92" fmla="*/ 32247 h 62894"/>
                  <a:gd name="connsiteX93" fmla="*/ 33162 w 59785"/>
                  <a:gd name="connsiteY93" fmla="*/ 39108 h 62894"/>
                  <a:gd name="connsiteX94" fmla="*/ 40024 w 59785"/>
                  <a:gd name="connsiteY94" fmla="*/ 32247 h 62894"/>
                  <a:gd name="connsiteX95" fmla="*/ 33162 w 59785"/>
                  <a:gd name="connsiteY95" fmla="*/ 25386 h 6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59785" h="62894">
                    <a:moveTo>
                      <a:pt x="38118" y="63504"/>
                    </a:moveTo>
                    <a:lnTo>
                      <a:pt x="28206" y="63504"/>
                    </a:lnTo>
                    <a:cubicBezTo>
                      <a:pt x="25919" y="63504"/>
                      <a:pt x="24394" y="61598"/>
                      <a:pt x="24394" y="59692"/>
                    </a:cubicBezTo>
                    <a:lnTo>
                      <a:pt x="24394" y="53974"/>
                    </a:lnTo>
                    <a:cubicBezTo>
                      <a:pt x="22488" y="53212"/>
                      <a:pt x="20582" y="52068"/>
                      <a:pt x="19057" y="50925"/>
                    </a:cubicBezTo>
                    <a:lnTo>
                      <a:pt x="14101" y="53974"/>
                    </a:lnTo>
                    <a:cubicBezTo>
                      <a:pt x="13339" y="54356"/>
                      <a:pt x="12195" y="54737"/>
                      <a:pt x="11051" y="54356"/>
                    </a:cubicBezTo>
                    <a:cubicBezTo>
                      <a:pt x="9908" y="53974"/>
                      <a:pt x="9145" y="53593"/>
                      <a:pt x="8764" y="52450"/>
                    </a:cubicBezTo>
                    <a:lnTo>
                      <a:pt x="3808" y="43683"/>
                    </a:lnTo>
                    <a:cubicBezTo>
                      <a:pt x="3427" y="42920"/>
                      <a:pt x="3046" y="41777"/>
                      <a:pt x="3427" y="40633"/>
                    </a:cubicBezTo>
                    <a:cubicBezTo>
                      <a:pt x="3808" y="39490"/>
                      <a:pt x="4190" y="38727"/>
                      <a:pt x="5333" y="38346"/>
                    </a:cubicBezTo>
                    <a:lnTo>
                      <a:pt x="10289" y="35297"/>
                    </a:lnTo>
                    <a:cubicBezTo>
                      <a:pt x="9908" y="33391"/>
                      <a:pt x="9908" y="31104"/>
                      <a:pt x="10289" y="28816"/>
                    </a:cubicBezTo>
                    <a:lnTo>
                      <a:pt x="5333" y="25767"/>
                    </a:lnTo>
                    <a:cubicBezTo>
                      <a:pt x="3427" y="24624"/>
                      <a:pt x="3046" y="22336"/>
                      <a:pt x="3808" y="20431"/>
                    </a:cubicBezTo>
                    <a:lnTo>
                      <a:pt x="8764" y="11663"/>
                    </a:lnTo>
                    <a:cubicBezTo>
                      <a:pt x="9145" y="10901"/>
                      <a:pt x="10289" y="10139"/>
                      <a:pt x="11051" y="9757"/>
                    </a:cubicBezTo>
                    <a:cubicBezTo>
                      <a:pt x="12195" y="9376"/>
                      <a:pt x="12957" y="9757"/>
                      <a:pt x="14101" y="10139"/>
                    </a:cubicBezTo>
                    <a:lnTo>
                      <a:pt x="19057" y="13188"/>
                    </a:lnTo>
                    <a:cubicBezTo>
                      <a:pt x="20582" y="12045"/>
                      <a:pt x="22488" y="10901"/>
                      <a:pt x="24394" y="10139"/>
                    </a:cubicBezTo>
                    <a:lnTo>
                      <a:pt x="24394" y="4421"/>
                    </a:lnTo>
                    <a:cubicBezTo>
                      <a:pt x="24394" y="2134"/>
                      <a:pt x="26300" y="609"/>
                      <a:pt x="28206" y="609"/>
                    </a:cubicBezTo>
                    <a:lnTo>
                      <a:pt x="38118" y="609"/>
                    </a:lnTo>
                    <a:cubicBezTo>
                      <a:pt x="40405" y="609"/>
                      <a:pt x="41930" y="2515"/>
                      <a:pt x="41930" y="4421"/>
                    </a:cubicBezTo>
                    <a:lnTo>
                      <a:pt x="41930" y="10139"/>
                    </a:lnTo>
                    <a:cubicBezTo>
                      <a:pt x="43836" y="10901"/>
                      <a:pt x="45742" y="12045"/>
                      <a:pt x="47267" y="13188"/>
                    </a:cubicBezTo>
                    <a:lnTo>
                      <a:pt x="52223" y="10139"/>
                    </a:lnTo>
                    <a:cubicBezTo>
                      <a:pt x="52985" y="9757"/>
                      <a:pt x="54129" y="9376"/>
                      <a:pt x="55272" y="9757"/>
                    </a:cubicBezTo>
                    <a:cubicBezTo>
                      <a:pt x="56416" y="10139"/>
                      <a:pt x="57178" y="10520"/>
                      <a:pt x="57560" y="11663"/>
                    </a:cubicBezTo>
                    <a:lnTo>
                      <a:pt x="62515" y="20431"/>
                    </a:lnTo>
                    <a:cubicBezTo>
                      <a:pt x="63659" y="22336"/>
                      <a:pt x="62896" y="24624"/>
                      <a:pt x="60990" y="25767"/>
                    </a:cubicBezTo>
                    <a:lnTo>
                      <a:pt x="56035" y="28816"/>
                    </a:lnTo>
                    <a:cubicBezTo>
                      <a:pt x="56416" y="30722"/>
                      <a:pt x="56416" y="33009"/>
                      <a:pt x="56035" y="35297"/>
                    </a:cubicBezTo>
                    <a:lnTo>
                      <a:pt x="60990" y="38346"/>
                    </a:lnTo>
                    <a:cubicBezTo>
                      <a:pt x="61753" y="38727"/>
                      <a:pt x="62515" y="39871"/>
                      <a:pt x="62896" y="40633"/>
                    </a:cubicBezTo>
                    <a:cubicBezTo>
                      <a:pt x="63278" y="41777"/>
                      <a:pt x="62896" y="42539"/>
                      <a:pt x="62515" y="43683"/>
                    </a:cubicBezTo>
                    <a:lnTo>
                      <a:pt x="57560" y="52450"/>
                    </a:lnTo>
                    <a:cubicBezTo>
                      <a:pt x="57178" y="53212"/>
                      <a:pt x="56035" y="53974"/>
                      <a:pt x="55272" y="54356"/>
                    </a:cubicBezTo>
                    <a:cubicBezTo>
                      <a:pt x="54129" y="54737"/>
                      <a:pt x="53366" y="54356"/>
                      <a:pt x="52223" y="53974"/>
                    </a:cubicBezTo>
                    <a:lnTo>
                      <a:pt x="47267" y="50925"/>
                    </a:lnTo>
                    <a:cubicBezTo>
                      <a:pt x="45742" y="52068"/>
                      <a:pt x="43836" y="53212"/>
                      <a:pt x="41930" y="53974"/>
                    </a:cubicBezTo>
                    <a:lnTo>
                      <a:pt x="41930" y="59692"/>
                    </a:lnTo>
                    <a:cubicBezTo>
                      <a:pt x="41930" y="61598"/>
                      <a:pt x="40405" y="63504"/>
                      <a:pt x="38118" y="63504"/>
                    </a:cubicBezTo>
                    <a:lnTo>
                      <a:pt x="38118" y="63504"/>
                    </a:lnTo>
                    <a:close/>
                    <a:moveTo>
                      <a:pt x="19057" y="46351"/>
                    </a:moveTo>
                    <a:cubicBezTo>
                      <a:pt x="19438" y="46351"/>
                      <a:pt x="19820" y="46351"/>
                      <a:pt x="20201" y="46732"/>
                    </a:cubicBezTo>
                    <a:cubicBezTo>
                      <a:pt x="22107" y="48257"/>
                      <a:pt x="24394" y="49781"/>
                      <a:pt x="26681" y="50544"/>
                    </a:cubicBezTo>
                    <a:cubicBezTo>
                      <a:pt x="27444" y="50925"/>
                      <a:pt x="27825" y="51687"/>
                      <a:pt x="27825" y="52450"/>
                    </a:cubicBezTo>
                    <a:lnTo>
                      <a:pt x="27825" y="59692"/>
                    </a:lnTo>
                    <a:lnTo>
                      <a:pt x="37736" y="59692"/>
                    </a:lnTo>
                    <a:lnTo>
                      <a:pt x="37736" y="52450"/>
                    </a:lnTo>
                    <a:cubicBezTo>
                      <a:pt x="37736" y="51687"/>
                      <a:pt x="38118" y="50925"/>
                      <a:pt x="38880" y="50544"/>
                    </a:cubicBezTo>
                    <a:cubicBezTo>
                      <a:pt x="41167" y="49781"/>
                      <a:pt x="43455" y="48257"/>
                      <a:pt x="45361" y="46732"/>
                    </a:cubicBezTo>
                    <a:cubicBezTo>
                      <a:pt x="46123" y="46351"/>
                      <a:pt x="46886" y="45970"/>
                      <a:pt x="47648" y="46351"/>
                    </a:cubicBezTo>
                    <a:lnTo>
                      <a:pt x="53748" y="49781"/>
                    </a:lnTo>
                    <a:lnTo>
                      <a:pt x="59847" y="39490"/>
                    </a:lnTo>
                    <a:lnTo>
                      <a:pt x="58703" y="41014"/>
                    </a:lnTo>
                    <a:lnTo>
                      <a:pt x="52604" y="37584"/>
                    </a:lnTo>
                    <a:cubicBezTo>
                      <a:pt x="51842" y="37202"/>
                      <a:pt x="51460" y="36440"/>
                      <a:pt x="51842" y="35678"/>
                    </a:cubicBezTo>
                    <a:cubicBezTo>
                      <a:pt x="52223" y="34534"/>
                      <a:pt x="52223" y="33009"/>
                      <a:pt x="52223" y="31866"/>
                    </a:cubicBezTo>
                    <a:cubicBezTo>
                      <a:pt x="52223" y="30722"/>
                      <a:pt x="52223" y="29198"/>
                      <a:pt x="51842" y="28054"/>
                    </a:cubicBezTo>
                    <a:cubicBezTo>
                      <a:pt x="51842" y="27292"/>
                      <a:pt x="52223" y="26529"/>
                      <a:pt x="52604" y="26148"/>
                    </a:cubicBezTo>
                    <a:lnTo>
                      <a:pt x="58703" y="22718"/>
                    </a:lnTo>
                    <a:lnTo>
                      <a:pt x="53748" y="13950"/>
                    </a:lnTo>
                    <a:lnTo>
                      <a:pt x="47648" y="17381"/>
                    </a:lnTo>
                    <a:cubicBezTo>
                      <a:pt x="46886" y="17762"/>
                      <a:pt x="46123" y="17762"/>
                      <a:pt x="45361" y="17000"/>
                    </a:cubicBezTo>
                    <a:cubicBezTo>
                      <a:pt x="43455" y="15475"/>
                      <a:pt x="41167" y="13950"/>
                      <a:pt x="38880" y="13188"/>
                    </a:cubicBezTo>
                    <a:cubicBezTo>
                      <a:pt x="38118" y="12807"/>
                      <a:pt x="37736" y="12045"/>
                      <a:pt x="37736" y="11282"/>
                    </a:cubicBezTo>
                    <a:lnTo>
                      <a:pt x="37736" y="4040"/>
                    </a:lnTo>
                    <a:lnTo>
                      <a:pt x="27825" y="4040"/>
                    </a:lnTo>
                    <a:lnTo>
                      <a:pt x="27825" y="11282"/>
                    </a:lnTo>
                    <a:cubicBezTo>
                      <a:pt x="27825" y="12045"/>
                      <a:pt x="27444" y="12807"/>
                      <a:pt x="26681" y="13188"/>
                    </a:cubicBezTo>
                    <a:cubicBezTo>
                      <a:pt x="24394" y="13950"/>
                      <a:pt x="22107" y="15475"/>
                      <a:pt x="20201" y="17000"/>
                    </a:cubicBezTo>
                    <a:cubicBezTo>
                      <a:pt x="19438" y="17381"/>
                      <a:pt x="18676" y="17762"/>
                      <a:pt x="17913" y="17381"/>
                    </a:cubicBezTo>
                    <a:lnTo>
                      <a:pt x="11814" y="13950"/>
                    </a:lnTo>
                    <a:lnTo>
                      <a:pt x="6858" y="22718"/>
                    </a:lnTo>
                    <a:lnTo>
                      <a:pt x="12957" y="26148"/>
                    </a:lnTo>
                    <a:cubicBezTo>
                      <a:pt x="13720" y="26529"/>
                      <a:pt x="14101" y="27292"/>
                      <a:pt x="13720" y="28054"/>
                    </a:cubicBezTo>
                    <a:cubicBezTo>
                      <a:pt x="13339" y="29198"/>
                      <a:pt x="13339" y="30722"/>
                      <a:pt x="13339" y="31866"/>
                    </a:cubicBezTo>
                    <a:cubicBezTo>
                      <a:pt x="13339" y="33009"/>
                      <a:pt x="13339" y="34534"/>
                      <a:pt x="13720" y="35678"/>
                    </a:cubicBezTo>
                    <a:cubicBezTo>
                      <a:pt x="13720" y="36440"/>
                      <a:pt x="13339" y="37202"/>
                      <a:pt x="12957" y="37584"/>
                    </a:cubicBezTo>
                    <a:lnTo>
                      <a:pt x="6858" y="41014"/>
                    </a:lnTo>
                    <a:lnTo>
                      <a:pt x="11814" y="49781"/>
                    </a:lnTo>
                    <a:lnTo>
                      <a:pt x="17913" y="46351"/>
                    </a:lnTo>
                    <a:cubicBezTo>
                      <a:pt x="18295" y="46351"/>
                      <a:pt x="18676" y="46351"/>
                      <a:pt x="19057" y="46351"/>
                    </a:cubicBezTo>
                    <a:lnTo>
                      <a:pt x="19057" y="46351"/>
                    </a:lnTo>
                    <a:close/>
                    <a:moveTo>
                      <a:pt x="33162" y="42920"/>
                    </a:moveTo>
                    <a:cubicBezTo>
                      <a:pt x="27444" y="42920"/>
                      <a:pt x="22488" y="37965"/>
                      <a:pt x="22488" y="32247"/>
                    </a:cubicBezTo>
                    <a:cubicBezTo>
                      <a:pt x="22488" y="26529"/>
                      <a:pt x="27444" y="21574"/>
                      <a:pt x="33162" y="21574"/>
                    </a:cubicBezTo>
                    <a:cubicBezTo>
                      <a:pt x="38880" y="21574"/>
                      <a:pt x="43836" y="26529"/>
                      <a:pt x="43836" y="32247"/>
                    </a:cubicBezTo>
                    <a:cubicBezTo>
                      <a:pt x="43836" y="37965"/>
                      <a:pt x="39261" y="42920"/>
                      <a:pt x="33162" y="42920"/>
                    </a:cubicBezTo>
                    <a:close/>
                    <a:moveTo>
                      <a:pt x="33162" y="25386"/>
                    </a:moveTo>
                    <a:cubicBezTo>
                      <a:pt x="29350" y="25386"/>
                      <a:pt x="26300" y="28435"/>
                      <a:pt x="26300" y="32247"/>
                    </a:cubicBezTo>
                    <a:cubicBezTo>
                      <a:pt x="26300" y="36059"/>
                      <a:pt x="29350" y="39108"/>
                      <a:pt x="33162" y="39108"/>
                    </a:cubicBezTo>
                    <a:cubicBezTo>
                      <a:pt x="36974" y="39108"/>
                      <a:pt x="40024" y="36059"/>
                      <a:pt x="40024" y="32247"/>
                    </a:cubicBezTo>
                    <a:cubicBezTo>
                      <a:pt x="40024" y="28435"/>
                      <a:pt x="36974" y="25386"/>
                      <a:pt x="33162" y="25386"/>
                    </a:cubicBezTo>
                    <a:close/>
                  </a:path>
                </a:pathLst>
              </a:custGeom>
              <a:solidFill>
                <a:srgbClr val="000000"/>
              </a:solidFill>
              <a:ln w="3810" cap="flat">
                <a:noFill/>
                <a:prstDash val="solid"/>
                <a:miter/>
              </a:ln>
            </p:spPr>
            <p:txBody>
              <a:bodyPr rtlCol="0" anchor="ctr"/>
              <a:lstStyle/>
              <a:p>
                <a:endParaRPr lang="fr-FR"/>
              </a:p>
            </p:txBody>
          </p:sp>
        </p:grpSp>
        <p:grpSp>
          <p:nvGrpSpPr>
            <p:cNvPr id="2098" name="Graphique 2">
              <a:extLst>
                <a:ext uri="{FF2B5EF4-FFF2-40B4-BE49-F238E27FC236}">
                  <a16:creationId xmlns:a16="http://schemas.microsoft.com/office/drawing/2014/main" id="{2AE1561E-6E66-5ED1-D2C1-1D6C1D5513B3}"/>
                </a:ext>
              </a:extLst>
            </p:cNvPr>
            <p:cNvGrpSpPr/>
            <p:nvPr/>
          </p:nvGrpSpPr>
          <p:grpSpPr>
            <a:xfrm>
              <a:off x="9013357" y="2258035"/>
              <a:ext cx="88823" cy="88814"/>
              <a:chOff x="9013357" y="2258035"/>
              <a:chExt cx="88823" cy="88814"/>
            </a:xfrm>
          </p:grpSpPr>
          <p:sp>
            <p:nvSpPr>
              <p:cNvPr id="2099" name="Forme libre 2098">
                <a:extLst>
                  <a:ext uri="{FF2B5EF4-FFF2-40B4-BE49-F238E27FC236}">
                    <a16:creationId xmlns:a16="http://schemas.microsoft.com/office/drawing/2014/main" id="{A4AA3768-985E-D772-AB8A-BA7DF29D8802}"/>
                  </a:ext>
                </a:extLst>
              </p:cNvPr>
              <p:cNvSpPr/>
              <p:nvPr/>
            </p:nvSpPr>
            <p:spPr>
              <a:xfrm>
                <a:off x="9015244" y="2259559"/>
                <a:ext cx="85030" cy="85003"/>
              </a:xfrm>
              <a:custGeom>
                <a:avLst/>
                <a:gdLst>
                  <a:gd name="connsiteX0" fmla="*/ 14868 w 85030"/>
                  <a:gd name="connsiteY0" fmla="*/ 609 h 85003"/>
                  <a:gd name="connsiteX1" fmla="*/ 77006 w 85030"/>
                  <a:gd name="connsiteY1" fmla="*/ 609 h 85003"/>
                  <a:gd name="connsiteX2" fmla="*/ 88442 w 85030"/>
                  <a:gd name="connsiteY2" fmla="*/ 12045 h 85003"/>
                  <a:gd name="connsiteX3" fmla="*/ 88442 w 85030"/>
                  <a:gd name="connsiteY3" fmla="*/ 74177 h 85003"/>
                  <a:gd name="connsiteX4" fmla="*/ 77006 w 85030"/>
                  <a:gd name="connsiteY4" fmla="*/ 85612 h 85003"/>
                  <a:gd name="connsiteX5" fmla="*/ 14868 w 85030"/>
                  <a:gd name="connsiteY5" fmla="*/ 85612 h 85003"/>
                  <a:gd name="connsiteX6" fmla="*/ 3431 w 85030"/>
                  <a:gd name="connsiteY6" fmla="*/ 74177 h 85003"/>
                  <a:gd name="connsiteX7" fmla="*/ 3431 w 85030"/>
                  <a:gd name="connsiteY7" fmla="*/ 12045 h 85003"/>
                  <a:gd name="connsiteX8" fmla="*/ 14868 w 85030"/>
                  <a:gd name="connsiteY8" fmla="*/ 609 h 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30" h="85003">
                    <a:moveTo>
                      <a:pt x="14868" y="609"/>
                    </a:moveTo>
                    <a:lnTo>
                      <a:pt x="77006" y="609"/>
                    </a:lnTo>
                    <a:cubicBezTo>
                      <a:pt x="83486" y="609"/>
                      <a:pt x="88442" y="5946"/>
                      <a:pt x="88442" y="12045"/>
                    </a:cubicBezTo>
                    <a:lnTo>
                      <a:pt x="88442" y="74177"/>
                    </a:lnTo>
                    <a:cubicBezTo>
                      <a:pt x="88442" y="80657"/>
                      <a:pt x="83105" y="85612"/>
                      <a:pt x="77006" y="85612"/>
                    </a:cubicBezTo>
                    <a:lnTo>
                      <a:pt x="14868" y="85612"/>
                    </a:lnTo>
                    <a:cubicBezTo>
                      <a:pt x="8387" y="85612"/>
                      <a:pt x="3431" y="80276"/>
                      <a:pt x="3431" y="74177"/>
                    </a:cubicBezTo>
                    <a:lnTo>
                      <a:pt x="3431" y="12045"/>
                    </a:lnTo>
                    <a:cubicBezTo>
                      <a:pt x="3050" y="5946"/>
                      <a:pt x="8387" y="609"/>
                      <a:pt x="14868" y="609"/>
                    </a:cubicBezTo>
                    <a:close/>
                  </a:path>
                </a:pathLst>
              </a:custGeom>
              <a:solidFill>
                <a:srgbClr val="FFD26C"/>
              </a:solidFill>
              <a:ln w="3810" cap="flat">
                <a:noFill/>
                <a:prstDash val="solid"/>
                <a:miter/>
              </a:ln>
            </p:spPr>
            <p:txBody>
              <a:bodyPr rtlCol="0" anchor="ctr"/>
              <a:lstStyle/>
              <a:p>
                <a:endParaRPr lang="fr-FR"/>
              </a:p>
            </p:txBody>
          </p:sp>
          <p:grpSp>
            <p:nvGrpSpPr>
              <p:cNvPr id="2100" name="Graphique 2">
                <a:extLst>
                  <a:ext uri="{FF2B5EF4-FFF2-40B4-BE49-F238E27FC236}">
                    <a16:creationId xmlns:a16="http://schemas.microsoft.com/office/drawing/2014/main" id="{677E22B3-4D25-BF63-2A25-3F5A02F80E7B}"/>
                  </a:ext>
                </a:extLst>
              </p:cNvPr>
              <p:cNvGrpSpPr/>
              <p:nvPr/>
            </p:nvGrpSpPr>
            <p:grpSpPr>
              <a:xfrm>
                <a:off x="9013357" y="2258035"/>
                <a:ext cx="88823" cy="88814"/>
                <a:chOff x="9013357" y="2258035"/>
                <a:chExt cx="88823" cy="88814"/>
              </a:xfrm>
              <a:solidFill>
                <a:srgbClr val="000000"/>
              </a:solidFill>
            </p:grpSpPr>
            <p:sp>
              <p:nvSpPr>
                <p:cNvPr id="2101" name="Forme libre 2100">
                  <a:extLst>
                    <a:ext uri="{FF2B5EF4-FFF2-40B4-BE49-F238E27FC236}">
                      <a16:creationId xmlns:a16="http://schemas.microsoft.com/office/drawing/2014/main" id="{88611C29-949A-4D3E-C410-1BA1C052DF92}"/>
                    </a:ext>
                  </a:extLst>
                </p:cNvPr>
                <p:cNvSpPr/>
                <p:nvPr/>
              </p:nvSpPr>
              <p:spPr>
                <a:xfrm>
                  <a:off x="9013357" y="2258035"/>
                  <a:ext cx="88823" cy="88814"/>
                </a:xfrm>
                <a:custGeom>
                  <a:avLst/>
                  <a:gdLst>
                    <a:gd name="connsiteX0" fmla="*/ 78892 w 88823"/>
                    <a:gd name="connsiteY0" fmla="*/ 89424 h 88814"/>
                    <a:gd name="connsiteX1" fmla="*/ 16754 w 88823"/>
                    <a:gd name="connsiteY1" fmla="*/ 89424 h 88814"/>
                    <a:gd name="connsiteX2" fmla="*/ 3412 w 88823"/>
                    <a:gd name="connsiteY2" fmla="*/ 76083 h 88814"/>
                    <a:gd name="connsiteX3" fmla="*/ 3412 w 88823"/>
                    <a:gd name="connsiteY3" fmla="*/ 13951 h 88814"/>
                    <a:gd name="connsiteX4" fmla="*/ 16754 w 88823"/>
                    <a:gd name="connsiteY4" fmla="*/ 609 h 88814"/>
                    <a:gd name="connsiteX5" fmla="*/ 78892 w 88823"/>
                    <a:gd name="connsiteY5" fmla="*/ 609 h 88814"/>
                    <a:gd name="connsiteX6" fmla="*/ 92235 w 88823"/>
                    <a:gd name="connsiteY6" fmla="*/ 13951 h 88814"/>
                    <a:gd name="connsiteX7" fmla="*/ 92235 w 88823"/>
                    <a:gd name="connsiteY7" fmla="*/ 76083 h 88814"/>
                    <a:gd name="connsiteX8" fmla="*/ 78892 w 88823"/>
                    <a:gd name="connsiteY8" fmla="*/ 89424 h 88814"/>
                    <a:gd name="connsiteX9" fmla="*/ 16754 w 88823"/>
                    <a:gd name="connsiteY9" fmla="*/ 4040 h 88814"/>
                    <a:gd name="connsiteX10" fmla="*/ 7224 w 88823"/>
                    <a:gd name="connsiteY10" fmla="*/ 13569 h 88814"/>
                    <a:gd name="connsiteX11" fmla="*/ 7224 w 88823"/>
                    <a:gd name="connsiteY11" fmla="*/ 75702 h 88814"/>
                    <a:gd name="connsiteX12" fmla="*/ 16754 w 88823"/>
                    <a:gd name="connsiteY12" fmla="*/ 85231 h 88814"/>
                    <a:gd name="connsiteX13" fmla="*/ 78892 w 88823"/>
                    <a:gd name="connsiteY13" fmla="*/ 85231 h 88814"/>
                    <a:gd name="connsiteX14" fmla="*/ 88423 w 88823"/>
                    <a:gd name="connsiteY14" fmla="*/ 75702 h 88814"/>
                    <a:gd name="connsiteX15" fmla="*/ 88423 w 88823"/>
                    <a:gd name="connsiteY15" fmla="*/ 13569 h 88814"/>
                    <a:gd name="connsiteX16" fmla="*/ 78892 w 88823"/>
                    <a:gd name="connsiteY16" fmla="*/ 4040 h 88814"/>
                    <a:gd name="connsiteX17" fmla="*/ 16754 w 88823"/>
                    <a:gd name="connsiteY17" fmla="*/ 4040 h 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823" h="88814">
                      <a:moveTo>
                        <a:pt x="78892" y="89424"/>
                      </a:moveTo>
                      <a:lnTo>
                        <a:pt x="16754" y="89424"/>
                      </a:lnTo>
                      <a:cubicBezTo>
                        <a:pt x="9511" y="89424"/>
                        <a:pt x="3412" y="83325"/>
                        <a:pt x="3412" y="76083"/>
                      </a:cubicBezTo>
                      <a:lnTo>
                        <a:pt x="3412" y="13951"/>
                      </a:lnTo>
                      <a:cubicBezTo>
                        <a:pt x="3412" y="6708"/>
                        <a:pt x="9511" y="609"/>
                        <a:pt x="16754" y="609"/>
                      </a:cubicBezTo>
                      <a:lnTo>
                        <a:pt x="78892" y="609"/>
                      </a:lnTo>
                      <a:cubicBezTo>
                        <a:pt x="86135" y="609"/>
                        <a:pt x="92235" y="6708"/>
                        <a:pt x="92235" y="13951"/>
                      </a:cubicBezTo>
                      <a:lnTo>
                        <a:pt x="92235" y="76083"/>
                      </a:lnTo>
                      <a:cubicBezTo>
                        <a:pt x="92235" y="83325"/>
                        <a:pt x="86135" y="89424"/>
                        <a:pt x="78892" y="89424"/>
                      </a:cubicBezTo>
                      <a:close/>
                      <a:moveTo>
                        <a:pt x="16754" y="4040"/>
                      </a:moveTo>
                      <a:cubicBezTo>
                        <a:pt x="11417" y="4040"/>
                        <a:pt x="7224" y="8233"/>
                        <a:pt x="7224" y="13569"/>
                      </a:cubicBezTo>
                      <a:lnTo>
                        <a:pt x="7224" y="75702"/>
                      </a:lnTo>
                      <a:cubicBezTo>
                        <a:pt x="7224" y="81038"/>
                        <a:pt x="11417" y="85231"/>
                        <a:pt x="16754" y="85231"/>
                      </a:cubicBezTo>
                      <a:lnTo>
                        <a:pt x="78892" y="85231"/>
                      </a:lnTo>
                      <a:cubicBezTo>
                        <a:pt x="84229" y="85231"/>
                        <a:pt x="88423" y="81038"/>
                        <a:pt x="88423" y="75702"/>
                      </a:cubicBezTo>
                      <a:lnTo>
                        <a:pt x="88423" y="13569"/>
                      </a:lnTo>
                      <a:cubicBezTo>
                        <a:pt x="88423" y="8233"/>
                        <a:pt x="84229" y="4040"/>
                        <a:pt x="78892" y="4040"/>
                      </a:cubicBezTo>
                      <a:lnTo>
                        <a:pt x="16754" y="4040"/>
                      </a:lnTo>
                      <a:close/>
                    </a:path>
                  </a:pathLst>
                </a:custGeom>
                <a:solidFill>
                  <a:srgbClr val="000000"/>
                </a:solidFill>
                <a:ln w="3810" cap="flat">
                  <a:noFill/>
                  <a:prstDash val="solid"/>
                  <a:miter/>
                </a:ln>
              </p:spPr>
              <p:txBody>
                <a:bodyPr rtlCol="0" anchor="ctr"/>
                <a:lstStyle/>
                <a:p>
                  <a:endParaRPr lang="fr-FR"/>
                </a:p>
              </p:txBody>
            </p:sp>
            <p:sp>
              <p:nvSpPr>
                <p:cNvPr id="2102" name="Forme libre 2101">
                  <a:extLst>
                    <a:ext uri="{FF2B5EF4-FFF2-40B4-BE49-F238E27FC236}">
                      <a16:creationId xmlns:a16="http://schemas.microsoft.com/office/drawing/2014/main" id="{3CA1E6D5-DD0E-8E6F-E861-2567F7339E07}"/>
                    </a:ext>
                  </a:extLst>
                </p:cNvPr>
                <p:cNvSpPr/>
                <p:nvPr/>
              </p:nvSpPr>
              <p:spPr>
                <a:xfrm>
                  <a:off x="9032227" y="2279231"/>
                  <a:ext cx="51041" cy="48940"/>
                </a:xfrm>
                <a:custGeom>
                  <a:avLst/>
                  <a:gdLst>
                    <a:gd name="connsiteX0" fmla="*/ 24569 w 51041"/>
                    <a:gd name="connsiteY0" fmla="*/ 49550 h 48940"/>
                    <a:gd name="connsiteX1" fmla="*/ 23044 w 51041"/>
                    <a:gd name="connsiteY1" fmla="*/ 48788 h 48940"/>
                    <a:gd name="connsiteX2" fmla="*/ 3984 w 51041"/>
                    <a:gd name="connsiteY2" fmla="*/ 26298 h 48940"/>
                    <a:gd name="connsiteX3" fmla="*/ 3984 w 51041"/>
                    <a:gd name="connsiteY3" fmla="*/ 23630 h 48940"/>
                    <a:gd name="connsiteX4" fmla="*/ 6652 w 51041"/>
                    <a:gd name="connsiteY4" fmla="*/ 23630 h 48940"/>
                    <a:gd name="connsiteX5" fmla="*/ 6652 w 51041"/>
                    <a:gd name="connsiteY5" fmla="*/ 23630 h 48940"/>
                    <a:gd name="connsiteX6" fmla="*/ 24188 w 51041"/>
                    <a:gd name="connsiteY6" fmla="*/ 43832 h 48940"/>
                    <a:gd name="connsiteX7" fmla="*/ 50873 w 51041"/>
                    <a:gd name="connsiteY7" fmla="*/ 1521 h 48940"/>
                    <a:gd name="connsiteX8" fmla="*/ 53541 w 51041"/>
                    <a:gd name="connsiteY8" fmla="*/ 759 h 48940"/>
                    <a:gd name="connsiteX9" fmla="*/ 54304 w 51041"/>
                    <a:gd name="connsiteY9" fmla="*/ 3427 h 48940"/>
                    <a:gd name="connsiteX10" fmla="*/ 54304 w 51041"/>
                    <a:gd name="connsiteY10" fmla="*/ 3427 h 48940"/>
                    <a:gd name="connsiteX11" fmla="*/ 26475 w 51041"/>
                    <a:gd name="connsiteY11" fmla="*/ 48025 h 48940"/>
                    <a:gd name="connsiteX12" fmla="*/ 24569 w 51041"/>
                    <a:gd name="connsiteY12" fmla="*/ 49550 h 48940"/>
                    <a:gd name="connsiteX13" fmla="*/ 24569 w 51041"/>
                    <a:gd name="connsiteY13" fmla="*/ 49550 h 4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041" h="48940">
                      <a:moveTo>
                        <a:pt x="24569" y="49550"/>
                      </a:moveTo>
                      <a:cubicBezTo>
                        <a:pt x="24188" y="49550"/>
                        <a:pt x="23425" y="49169"/>
                        <a:pt x="23044" y="48788"/>
                      </a:cubicBezTo>
                      <a:lnTo>
                        <a:pt x="3984" y="26298"/>
                      </a:lnTo>
                      <a:cubicBezTo>
                        <a:pt x="3221" y="25536"/>
                        <a:pt x="3221" y="24392"/>
                        <a:pt x="3984" y="23630"/>
                      </a:cubicBezTo>
                      <a:cubicBezTo>
                        <a:pt x="4746" y="22868"/>
                        <a:pt x="5890" y="22868"/>
                        <a:pt x="6652" y="23630"/>
                      </a:cubicBezTo>
                      <a:cubicBezTo>
                        <a:pt x="6652" y="23630"/>
                        <a:pt x="6652" y="23630"/>
                        <a:pt x="6652" y="23630"/>
                      </a:cubicBezTo>
                      <a:lnTo>
                        <a:pt x="24188" y="43832"/>
                      </a:lnTo>
                      <a:lnTo>
                        <a:pt x="50873" y="1521"/>
                      </a:lnTo>
                      <a:cubicBezTo>
                        <a:pt x="51254" y="759"/>
                        <a:pt x="52779" y="378"/>
                        <a:pt x="53541" y="759"/>
                      </a:cubicBezTo>
                      <a:cubicBezTo>
                        <a:pt x="54304" y="1140"/>
                        <a:pt x="54685" y="2665"/>
                        <a:pt x="54304" y="3427"/>
                      </a:cubicBezTo>
                      <a:lnTo>
                        <a:pt x="54304" y="3427"/>
                      </a:lnTo>
                      <a:lnTo>
                        <a:pt x="26475" y="48025"/>
                      </a:lnTo>
                      <a:cubicBezTo>
                        <a:pt x="25713" y="49169"/>
                        <a:pt x="24950" y="49550"/>
                        <a:pt x="24569" y="49550"/>
                      </a:cubicBezTo>
                      <a:lnTo>
                        <a:pt x="24569" y="49550"/>
                      </a:lnTo>
                      <a:close/>
                    </a:path>
                  </a:pathLst>
                </a:custGeom>
                <a:solidFill>
                  <a:srgbClr val="000000"/>
                </a:solidFill>
                <a:ln w="3810" cap="flat">
                  <a:noFill/>
                  <a:prstDash val="solid"/>
                  <a:miter/>
                </a:ln>
              </p:spPr>
              <p:txBody>
                <a:bodyPr rtlCol="0" anchor="ctr"/>
                <a:lstStyle/>
                <a:p>
                  <a:endParaRPr lang="fr-FR"/>
                </a:p>
              </p:txBody>
            </p:sp>
          </p:grpSp>
        </p:grpSp>
        <p:grpSp>
          <p:nvGrpSpPr>
            <p:cNvPr id="2103" name="Graphique 2">
              <a:extLst>
                <a:ext uri="{FF2B5EF4-FFF2-40B4-BE49-F238E27FC236}">
                  <a16:creationId xmlns:a16="http://schemas.microsoft.com/office/drawing/2014/main" id="{D67CC32A-6DA8-F9B3-3CAA-8FDB96D71A29}"/>
                </a:ext>
              </a:extLst>
            </p:cNvPr>
            <p:cNvGrpSpPr/>
            <p:nvPr/>
          </p:nvGrpSpPr>
          <p:grpSpPr>
            <a:xfrm>
              <a:off x="9121362" y="2258035"/>
              <a:ext cx="88839" cy="88814"/>
              <a:chOff x="9121362" y="2258035"/>
              <a:chExt cx="88839" cy="88814"/>
            </a:xfrm>
          </p:grpSpPr>
          <p:sp>
            <p:nvSpPr>
              <p:cNvPr id="2104" name="Forme libre 2103">
                <a:extLst>
                  <a:ext uri="{FF2B5EF4-FFF2-40B4-BE49-F238E27FC236}">
                    <a16:creationId xmlns:a16="http://schemas.microsoft.com/office/drawing/2014/main" id="{335F06FD-4D91-B6FB-9E69-3783F733A1A6}"/>
                  </a:ext>
                </a:extLst>
              </p:cNvPr>
              <p:cNvSpPr/>
              <p:nvPr/>
            </p:nvSpPr>
            <p:spPr>
              <a:xfrm>
                <a:off x="9123269" y="2259559"/>
                <a:ext cx="85010" cy="85003"/>
              </a:xfrm>
              <a:custGeom>
                <a:avLst/>
                <a:gdLst>
                  <a:gd name="connsiteX0" fmla="*/ 14990 w 85010"/>
                  <a:gd name="connsiteY0" fmla="*/ 609 h 85003"/>
                  <a:gd name="connsiteX1" fmla="*/ 77127 w 85010"/>
                  <a:gd name="connsiteY1" fmla="*/ 609 h 85003"/>
                  <a:gd name="connsiteX2" fmla="*/ 88564 w 85010"/>
                  <a:gd name="connsiteY2" fmla="*/ 12045 h 85003"/>
                  <a:gd name="connsiteX3" fmla="*/ 88564 w 85010"/>
                  <a:gd name="connsiteY3" fmla="*/ 74177 h 85003"/>
                  <a:gd name="connsiteX4" fmla="*/ 77127 w 85010"/>
                  <a:gd name="connsiteY4" fmla="*/ 85612 h 85003"/>
                  <a:gd name="connsiteX5" fmla="*/ 14990 w 85010"/>
                  <a:gd name="connsiteY5" fmla="*/ 85612 h 85003"/>
                  <a:gd name="connsiteX6" fmla="*/ 3553 w 85010"/>
                  <a:gd name="connsiteY6" fmla="*/ 74177 h 85003"/>
                  <a:gd name="connsiteX7" fmla="*/ 3553 w 85010"/>
                  <a:gd name="connsiteY7" fmla="*/ 12045 h 85003"/>
                  <a:gd name="connsiteX8" fmla="*/ 14990 w 85010"/>
                  <a:gd name="connsiteY8" fmla="*/ 609 h 8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10" h="85003">
                    <a:moveTo>
                      <a:pt x="14990" y="609"/>
                    </a:moveTo>
                    <a:lnTo>
                      <a:pt x="77127" y="609"/>
                    </a:lnTo>
                    <a:cubicBezTo>
                      <a:pt x="83608" y="609"/>
                      <a:pt x="88564" y="5946"/>
                      <a:pt x="88564" y="12045"/>
                    </a:cubicBezTo>
                    <a:lnTo>
                      <a:pt x="88564" y="74177"/>
                    </a:lnTo>
                    <a:cubicBezTo>
                      <a:pt x="88564" y="80657"/>
                      <a:pt x="83227" y="85612"/>
                      <a:pt x="77127" y="85612"/>
                    </a:cubicBezTo>
                    <a:lnTo>
                      <a:pt x="14990" y="85612"/>
                    </a:lnTo>
                    <a:cubicBezTo>
                      <a:pt x="8509" y="85612"/>
                      <a:pt x="3553" y="80276"/>
                      <a:pt x="3553" y="74177"/>
                    </a:cubicBezTo>
                    <a:lnTo>
                      <a:pt x="3553" y="12045"/>
                    </a:lnTo>
                    <a:cubicBezTo>
                      <a:pt x="3553" y="5946"/>
                      <a:pt x="8509" y="609"/>
                      <a:pt x="14990" y="609"/>
                    </a:cubicBezTo>
                    <a:close/>
                  </a:path>
                </a:pathLst>
              </a:custGeom>
              <a:solidFill>
                <a:srgbClr val="FFD26C"/>
              </a:solidFill>
              <a:ln w="3810" cap="flat">
                <a:noFill/>
                <a:prstDash val="solid"/>
                <a:miter/>
              </a:ln>
            </p:spPr>
            <p:txBody>
              <a:bodyPr rtlCol="0" anchor="ctr"/>
              <a:lstStyle/>
              <a:p>
                <a:endParaRPr lang="fr-FR"/>
              </a:p>
            </p:txBody>
          </p:sp>
          <p:grpSp>
            <p:nvGrpSpPr>
              <p:cNvPr id="2105" name="Graphique 2">
                <a:extLst>
                  <a:ext uri="{FF2B5EF4-FFF2-40B4-BE49-F238E27FC236}">
                    <a16:creationId xmlns:a16="http://schemas.microsoft.com/office/drawing/2014/main" id="{B8D079E4-707A-0616-AABF-A78838B9452D}"/>
                  </a:ext>
                </a:extLst>
              </p:cNvPr>
              <p:cNvGrpSpPr/>
              <p:nvPr/>
            </p:nvGrpSpPr>
            <p:grpSpPr>
              <a:xfrm>
                <a:off x="9121362" y="2258035"/>
                <a:ext cx="88839" cy="88814"/>
                <a:chOff x="9121362" y="2258035"/>
                <a:chExt cx="88839" cy="88814"/>
              </a:xfrm>
              <a:solidFill>
                <a:srgbClr val="000000"/>
              </a:solidFill>
            </p:grpSpPr>
            <p:sp>
              <p:nvSpPr>
                <p:cNvPr id="2106" name="Forme libre 2105">
                  <a:extLst>
                    <a:ext uri="{FF2B5EF4-FFF2-40B4-BE49-F238E27FC236}">
                      <a16:creationId xmlns:a16="http://schemas.microsoft.com/office/drawing/2014/main" id="{5D957B2D-3A2C-449B-E316-B927C6C8F81B}"/>
                    </a:ext>
                  </a:extLst>
                </p:cNvPr>
                <p:cNvSpPr/>
                <p:nvPr/>
              </p:nvSpPr>
              <p:spPr>
                <a:xfrm>
                  <a:off x="9121362" y="2258035"/>
                  <a:ext cx="88839" cy="88814"/>
                </a:xfrm>
                <a:custGeom>
                  <a:avLst/>
                  <a:gdLst>
                    <a:gd name="connsiteX0" fmla="*/ 79034 w 88839"/>
                    <a:gd name="connsiteY0" fmla="*/ 89424 h 88814"/>
                    <a:gd name="connsiteX1" fmla="*/ 16896 w 88839"/>
                    <a:gd name="connsiteY1" fmla="*/ 89424 h 88814"/>
                    <a:gd name="connsiteX2" fmla="*/ 3553 w 88839"/>
                    <a:gd name="connsiteY2" fmla="*/ 76083 h 88814"/>
                    <a:gd name="connsiteX3" fmla="*/ 3553 w 88839"/>
                    <a:gd name="connsiteY3" fmla="*/ 13951 h 88814"/>
                    <a:gd name="connsiteX4" fmla="*/ 16896 w 88839"/>
                    <a:gd name="connsiteY4" fmla="*/ 609 h 88814"/>
                    <a:gd name="connsiteX5" fmla="*/ 79034 w 88839"/>
                    <a:gd name="connsiteY5" fmla="*/ 609 h 88814"/>
                    <a:gd name="connsiteX6" fmla="*/ 92376 w 88839"/>
                    <a:gd name="connsiteY6" fmla="*/ 13951 h 88814"/>
                    <a:gd name="connsiteX7" fmla="*/ 92376 w 88839"/>
                    <a:gd name="connsiteY7" fmla="*/ 76083 h 88814"/>
                    <a:gd name="connsiteX8" fmla="*/ 79034 w 88839"/>
                    <a:gd name="connsiteY8" fmla="*/ 89424 h 88814"/>
                    <a:gd name="connsiteX9" fmla="*/ 16896 w 88839"/>
                    <a:gd name="connsiteY9" fmla="*/ 4040 h 88814"/>
                    <a:gd name="connsiteX10" fmla="*/ 7365 w 88839"/>
                    <a:gd name="connsiteY10" fmla="*/ 13569 h 88814"/>
                    <a:gd name="connsiteX11" fmla="*/ 7365 w 88839"/>
                    <a:gd name="connsiteY11" fmla="*/ 75702 h 88814"/>
                    <a:gd name="connsiteX12" fmla="*/ 16896 w 88839"/>
                    <a:gd name="connsiteY12" fmla="*/ 85231 h 88814"/>
                    <a:gd name="connsiteX13" fmla="*/ 79034 w 88839"/>
                    <a:gd name="connsiteY13" fmla="*/ 85231 h 88814"/>
                    <a:gd name="connsiteX14" fmla="*/ 88564 w 88839"/>
                    <a:gd name="connsiteY14" fmla="*/ 75702 h 88814"/>
                    <a:gd name="connsiteX15" fmla="*/ 88564 w 88839"/>
                    <a:gd name="connsiteY15" fmla="*/ 13569 h 88814"/>
                    <a:gd name="connsiteX16" fmla="*/ 79034 w 88839"/>
                    <a:gd name="connsiteY16" fmla="*/ 4040 h 88814"/>
                    <a:gd name="connsiteX17" fmla="*/ 16896 w 88839"/>
                    <a:gd name="connsiteY17" fmla="*/ 4040 h 88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839" h="88814">
                      <a:moveTo>
                        <a:pt x="79034" y="89424"/>
                      </a:moveTo>
                      <a:lnTo>
                        <a:pt x="16896" y="89424"/>
                      </a:lnTo>
                      <a:cubicBezTo>
                        <a:pt x="9653" y="89424"/>
                        <a:pt x="3553" y="83325"/>
                        <a:pt x="3553" y="76083"/>
                      </a:cubicBezTo>
                      <a:lnTo>
                        <a:pt x="3553" y="13951"/>
                      </a:lnTo>
                      <a:cubicBezTo>
                        <a:pt x="3553" y="6708"/>
                        <a:pt x="9653" y="609"/>
                        <a:pt x="16896" y="609"/>
                      </a:cubicBezTo>
                      <a:lnTo>
                        <a:pt x="79034" y="609"/>
                      </a:lnTo>
                      <a:cubicBezTo>
                        <a:pt x="86276" y="609"/>
                        <a:pt x="92376" y="6708"/>
                        <a:pt x="92376" y="13951"/>
                      </a:cubicBezTo>
                      <a:lnTo>
                        <a:pt x="92376" y="76083"/>
                      </a:lnTo>
                      <a:cubicBezTo>
                        <a:pt x="92757" y="83325"/>
                        <a:pt x="86658" y="89424"/>
                        <a:pt x="79034" y="89424"/>
                      </a:cubicBezTo>
                      <a:close/>
                      <a:moveTo>
                        <a:pt x="16896" y="4040"/>
                      </a:moveTo>
                      <a:cubicBezTo>
                        <a:pt x="11559" y="4040"/>
                        <a:pt x="7365" y="8233"/>
                        <a:pt x="7365" y="13569"/>
                      </a:cubicBezTo>
                      <a:lnTo>
                        <a:pt x="7365" y="75702"/>
                      </a:lnTo>
                      <a:cubicBezTo>
                        <a:pt x="7365" y="81038"/>
                        <a:pt x="11559" y="85231"/>
                        <a:pt x="16896" y="85231"/>
                      </a:cubicBezTo>
                      <a:lnTo>
                        <a:pt x="79034" y="85231"/>
                      </a:lnTo>
                      <a:cubicBezTo>
                        <a:pt x="84370" y="85231"/>
                        <a:pt x="88564" y="81038"/>
                        <a:pt x="88564" y="75702"/>
                      </a:cubicBezTo>
                      <a:lnTo>
                        <a:pt x="88564" y="13569"/>
                      </a:lnTo>
                      <a:cubicBezTo>
                        <a:pt x="88564" y="8233"/>
                        <a:pt x="84370" y="4040"/>
                        <a:pt x="79034" y="4040"/>
                      </a:cubicBezTo>
                      <a:lnTo>
                        <a:pt x="16896" y="4040"/>
                      </a:lnTo>
                      <a:close/>
                    </a:path>
                  </a:pathLst>
                </a:custGeom>
                <a:solidFill>
                  <a:srgbClr val="000000"/>
                </a:solidFill>
                <a:ln w="3810" cap="flat">
                  <a:noFill/>
                  <a:prstDash val="solid"/>
                  <a:miter/>
                </a:ln>
              </p:spPr>
              <p:txBody>
                <a:bodyPr rtlCol="0" anchor="ctr"/>
                <a:lstStyle/>
                <a:p>
                  <a:endParaRPr lang="fr-FR"/>
                </a:p>
              </p:txBody>
            </p:sp>
            <p:sp>
              <p:nvSpPr>
                <p:cNvPr id="2107" name="Forme libre 2106">
                  <a:extLst>
                    <a:ext uri="{FF2B5EF4-FFF2-40B4-BE49-F238E27FC236}">
                      <a16:creationId xmlns:a16="http://schemas.microsoft.com/office/drawing/2014/main" id="{B0C6D128-6873-21BA-718A-63E654FFE083}"/>
                    </a:ext>
                  </a:extLst>
                </p:cNvPr>
                <p:cNvSpPr/>
                <p:nvPr/>
              </p:nvSpPr>
              <p:spPr>
                <a:xfrm>
                  <a:off x="9142520" y="2279190"/>
                  <a:ext cx="46508" cy="46313"/>
                </a:xfrm>
                <a:custGeom>
                  <a:avLst/>
                  <a:gdLst>
                    <a:gd name="connsiteX0" fmla="*/ 48346 w 46508"/>
                    <a:gd name="connsiteY0" fmla="*/ 46923 h 46313"/>
                    <a:gd name="connsiteX1" fmla="*/ 46821 w 46508"/>
                    <a:gd name="connsiteY1" fmla="*/ 46541 h 46313"/>
                    <a:gd name="connsiteX2" fmla="*/ 4125 w 46508"/>
                    <a:gd name="connsiteY2" fmla="*/ 3849 h 46313"/>
                    <a:gd name="connsiteX3" fmla="*/ 4125 w 46508"/>
                    <a:gd name="connsiteY3" fmla="*/ 1181 h 46313"/>
                    <a:gd name="connsiteX4" fmla="*/ 6793 w 46508"/>
                    <a:gd name="connsiteY4" fmla="*/ 1181 h 46313"/>
                    <a:gd name="connsiteX5" fmla="*/ 49489 w 46508"/>
                    <a:gd name="connsiteY5" fmla="*/ 43492 h 46313"/>
                    <a:gd name="connsiteX6" fmla="*/ 49489 w 46508"/>
                    <a:gd name="connsiteY6" fmla="*/ 46160 h 46313"/>
                    <a:gd name="connsiteX7" fmla="*/ 48346 w 46508"/>
                    <a:gd name="connsiteY7" fmla="*/ 46923 h 46313"/>
                    <a:gd name="connsiteX8" fmla="*/ 48346 w 46508"/>
                    <a:gd name="connsiteY8" fmla="*/ 46923 h 46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08" h="46313">
                      <a:moveTo>
                        <a:pt x="48346" y="46923"/>
                      </a:moveTo>
                      <a:cubicBezTo>
                        <a:pt x="47964" y="46923"/>
                        <a:pt x="47202" y="46541"/>
                        <a:pt x="46821" y="46541"/>
                      </a:cubicBezTo>
                      <a:lnTo>
                        <a:pt x="4125" y="3849"/>
                      </a:lnTo>
                      <a:cubicBezTo>
                        <a:pt x="3363" y="3087"/>
                        <a:pt x="3363" y="1943"/>
                        <a:pt x="4125" y="1181"/>
                      </a:cubicBezTo>
                      <a:cubicBezTo>
                        <a:pt x="4887" y="419"/>
                        <a:pt x="6031" y="419"/>
                        <a:pt x="6793" y="1181"/>
                      </a:cubicBezTo>
                      <a:lnTo>
                        <a:pt x="49489" y="43492"/>
                      </a:lnTo>
                      <a:cubicBezTo>
                        <a:pt x="50252" y="44254"/>
                        <a:pt x="50252" y="45398"/>
                        <a:pt x="49489" y="46160"/>
                      </a:cubicBezTo>
                      <a:cubicBezTo>
                        <a:pt x="49108" y="46541"/>
                        <a:pt x="48727" y="46923"/>
                        <a:pt x="48346" y="46923"/>
                      </a:cubicBezTo>
                      <a:lnTo>
                        <a:pt x="48346" y="46923"/>
                      </a:lnTo>
                      <a:close/>
                    </a:path>
                  </a:pathLst>
                </a:custGeom>
                <a:solidFill>
                  <a:srgbClr val="000000"/>
                </a:solidFill>
                <a:ln w="3810" cap="flat">
                  <a:noFill/>
                  <a:prstDash val="solid"/>
                  <a:miter/>
                </a:ln>
              </p:spPr>
              <p:txBody>
                <a:bodyPr rtlCol="0" anchor="ctr"/>
                <a:lstStyle/>
                <a:p>
                  <a:endParaRPr lang="fr-FR"/>
                </a:p>
              </p:txBody>
            </p:sp>
            <p:sp>
              <p:nvSpPr>
                <p:cNvPr id="2108" name="Forme libre 2107">
                  <a:extLst>
                    <a:ext uri="{FF2B5EF4-FFF2-40B4-BE49-F238E27FC236}">
                      <a16:creationId xmlns:a16="http://schemas.microsoft.com/office/drawing/2014/main" id="{3FEA0253-BD5F-E759-A53F-0F08295EC701}"/>
                    </a:ext>
                  </a:extLst>
                </p:cNvPr>
                <p:cNvSpPr/>
                <p:nvPr/>
              </p:nvSpPr>
              <p:spPr>
                <a:xfrm>
                  <a:off x="9142710" y="2278809"/>
                  <a:ext cx="46317" cy="46694"/>
                </a:xfrm>
                <a:custGeom>
                  <a:avLst/>
                  <a:gdLst>
                    <a:gd name="connsiteX0" fmla="*/ 5459 w 46317"/>
                    <a:gd name="connsiteY0" fmla="*/ 47304 h 46694"/>
                    <a:gd name="connsiteX1" fmla="*/ 3553 w 46317"/>
                    <a:gd name="connsiteY1" fmla="*/ 45398 h 46694"/>
                    <a:gd name="connsiteX2" fmla="*/ 3934 w 46317"/>
                    <a:gd name="connsiteY2" fmla="*/ 43873 h 46694"/>
                    <a:gd name="connsiteX3" fmla="*/ 46630 w 46317"/>
                    <a:gd name="connsiteY3" fmla="*/ 1181 h 46694"/>
                    <a:gd name="connsiteX4" fmla="*/ 49299 w 46317"/>
                    <a:gd name="connsiteY4" fmla="*/ 1181 h 46694"/>
                    <a:gd name="connsiteX5" fmla="*/ 49299 w 46317"/>
                    <a:gd name="connsiteY5" fmla="*/ 3849 h 46694"/>
                    <a:gd name="connsiteX6" fmla="*/ 6603 w 46317"/>
                    <a:gd name="connsiteY6" fmla="*/ 46541 h 46694"/>
                    <a:gd name="connsiteX7" fmla="*/ 5459 w 46317"/>
                    <a:gd name="connsiteY7" fmla="*/ 47304 h 46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317" h="46694">
                      <a:moveTo>
                        <a:pt x="5459" y="47304"/>
                      </a:moveTo>
                      <a:cubicBezTo>
                        <a:pt x="4316" y="47304"/>
                        <a:pt x="3553" y="46541"/>
                        <a:pt x="3553" y="45398"/>
                      </a:cubicBezTo>
                      <a:cubicBezTo>
                        <a:pt x="3553" y="45017"/>
                        <a:pt x="3934" y="44254"/>
                        <a:pt x="3934" y="43873"/>
                      </a:cubicBezTo>
                      <a:lnTo>
                        <a:pt x="46630" y="1181"/>
                      </a:lnTo>
                      <a:cubicBezTo>
                        <a:pt x="47393" y="419"/>
                        <a:pt x="48536" y="419"/>
                        <a:pt x="49299" y="1181"/>
                      </a:cubicBezTo>
                      <a:cubicBezTo>
                        <a:pt x="50061" y="1943"/>
                        <a:pt x="50061" y="3087"/>
                        <a:pt x="49299" y="3849"/>
                      </a:cubicBezTo>
                      <a:lnTo>
                        <a:pt x="6603" y="46541"/>
                      </a:lnTo>
                      <a:cubicBezTo>
                        <a:pt x="6222" y="46923"/>
                        <a:pt x="5840" y="47304"/>
                        <a:pt x="5459" y="47304"/>
                      </a:cubicBezTo>
                      <a:close/>
                    </a:path>
                  </a:pathLst>
                </a:custGeom>
                <a:solidFill>
                  <a:srgbClr val="000000"/>
                </a:solidFill>
                <a:ln w="3810" cap="flat">
                  <a:noFill/>
                  <a:prstDash val="solid"/>
                  <a:miter/>
                </a:ln>
              </p:spPr>
              <p:txBody>
                <a:bodyPr rtlCol="0" anchor="ctr"/>
                <a:lstStyle/>
                <a:p>
                  <a:endParaRPr lang="fr-FR"/>
                </a:p>
              </p:txBody>
            </p:sp>
          </p:grpSp>
        </p:grpSp>
      </p:grpSp>
      <p:grpSp>
        <p:nvGrpSpPr>
          <p:cNvPr id="2109" name="Graphique 2">
            <a:extLst>
              <a:ext uri="{FF2B5EF4-FFF2-40B4-BE49-F238E27FC236}">
                <a16:creationId xmlns:a16="http://schemas.microsoft.com/office/drawing/2014/main" id="{300C7815-6EBB-8AC6-211D-CF25B78D4D58}"/>
              </a:ext>
            </a:extLst>
          </p:cNvPr>
          <p:cNvGrpSpPr/>
          <p:nvPr/>
        </p:nvGrpSpPr>
        <p:grpSpPr>
          <a:xfrm>
            <a:off x="9663563" y="4085330"/>
            <a:ext cx="955887" cy="1026263"/>
            <a:chOff x="9663563" y="4085330"/>
            <a:chExt cx="955887" cy="1026263"/>
          </a:xfrm>
        </p:grpSpPr>
        <p:sp>
          <p:nvSpPr>
            <p:cNvPr id="2110" name="Forme libre 2109">
              <a:extLst>
                <a:ext uri="{FF2B5EF4-FFF2-40B4-BE49-F238E27FC236}">
                  <a16:creationId xmlns:a16="http://schemas.microsoft.com/office/drawing/2014/main" id="{5C1DAC24-C295-1F2D-111F-9FAC7ED4959A}"/>
                </a:ext>
              </a:extLst>
            </p:cNvPr>
            <p:cNvSpPr/>
            <p:nvPr/>
          </p:nvSpPr>
          <p:spPr>
            <a:xfrm>
              <a:off x="10532615" y="4405820"/>
              <a:ext cx="47201" cy="50851"/>
            </a:xfrm>
            <a:custGeom>
              <a:avLst/>
              <a:gdLst>
                <a:gd name="connsiteX0" fmla="*/ 6221 w 47201"/>
                <a:gd name="connsiteY0" fmla="*/ 51711 h 50851"/>
                <a:gd name="connsiteX1" fmla="*/ 46784 w 47201"/>
                <a:gd name="connsiteY1" fmla="*/ 39863 h 50851"/>
                <a:gd name="connsiteX2" fmla="*/ 38755 w 47201"/>
                <a:gd name="connsiteY2" fmla="*/ 932 h 50851"/>
                <a:gd name="connsiteX3" fmla="*/ 5798 w 47201"/>
                <a:gd name="connsiteY3" fmla="*/ 22936 h 50851"/>
                <a:gd name="connsiteX4" fmla="*/ 6221 w 47201"/>
                <a:gd name="connsiteY4" fmla="*/ 51711 h 50851"/>
                <a:gd name="connsiteX5" fmla="*/ 6221 w 47201"/>
                <a:gd name="connsiteY5" fmla="*/ 51711 h 5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01" h="50851">
                  <a:moveTo>
                    <a:pt x="6221" y="51711"/>
                  </a:moveTo>
                  <a:cubicBezTo>
                    <a:pt x="21854" y="52557"/>
                    <a:pt x="42559" y="45364"/>
                    <a:pt x="46784" y="39863"/>
                  </a:cubicBezTo>
                  <a:cubicBezTo>
                    <a:pt x="51431" y="33939"/>
                    <a:pt x="53122" y="509"/>
                    <a:pt x="38755" y="932"/>
                  </a:cubicBezTo>
                  <a:cubicBezTo>
                    <a:pt x="24390" y="1355"/>
                    <a:pt x="8334" y="11511"/>
                    <a:pt x="5798" y="22936"/>
                  </a:cubicBezTo>
                  <a:cubicBezTo>
                    <a:pt x="3686" y="29284"/>
                    <a:pt x="306" y="51288"/>
                    <a:pt x="6221" y="51711"/>
                  </a:cubicBezTo>
                  <a:lnTo>
                    <a:pt x="6221" y="51711"/>
                  </a:lnTo>
                  <a:close/>
                </a:path>
              </a:pathLst>
            </a:custGeom>
            <a:solidFill>
              <a:srgbClr val="FFFFFF"/>
            </a:solidFill>
            <a:ln w="4227" cap="flat">
              <a:noFill/>
              <a:prstDash val="solid"/>
              <a:miter/>
            </a:ln>
          </p:spPr>
          <p:txBody>
            <a:bodyPr rtlCol="0" anchor="ctr"/>
            <a:lstStyle/>
            <a:p>
              <a:endParaRPr lang="fr-FR"/>
            </a:p>
          </p:txBody>
        </p:sp>
        <p:sp>
          <p:nvSpPr>
            <p:cNvPr id="2111" name="Forme libre 2110">
              <a:extLst>
                <a:ext uri="{FF2B5EF4-FFF2-40B4-BE49-F238E27FC236}">
                  <a16:creationId xmlns:a16="http://schemas.microsoft.com/office/drawing/2014/main" id="{8E6774DC-9451-0EB9-2349-8F2B3C743025}"/>
                </a:ext>
              </a:extLst>
            </p:cNvPr>
            <p:cNvSpPr/>
            <p:nvPr/>
          </p:nvSpPr>
          <p:spPr>
            <a:xfrm>
              <a:off x="10530611" y="4404554"/>
              <a:ext cx="50313" cy="53741"/>
            </a:xfrm>
            <a:custGeom>
              <a:avLst/>
              <a:gdLst>
                <a:gd name="connsiteX0" fmla="*/ 11183 w 50313"/>
                <a:gd name="connsiteY0" fmla="*/ 54670 h 53741"/>
                <a:gd name="connsiteX1" fmla="*/ 8225 w 50313"/>
                <a:gd name="connsiteY1" fmla="*/ 54670 h 53741"/>
                <a:gd name="connsiteX2" fmla="*/ 4845 w 50313"/>
                <a:gd name="connsiteY2" fmla="*/ 52977 h 53741"/>
                <a:gd name="connsiteX3" fmla="*/ 5690 w 50313"/>
                <a:gd name="connsiteY3" fmla="*/ 24202 h 53741"/>
                <a:gd name="connsiteX4" fmla="*/ 40338 w 50313"/>
                <a:gd name="connsiteY4" fmla="*/ 928 h 53741"/>
                <a:gd name="connsiteX5" fmla="*/ 50055 w 50313"/>
                <a:gd name="connsiteY5" fmla="*/ 7276 h 53741"/>
                <a:gd name="connsiteX6" fmla="*/ 49633 w 50313"/>
                <a:gd name="connsiteY6" fmla="*/ 42398 h 53741"/>
                <a:gd name="connsiteX7" fmla="*/ 11183 w 50313"/>
                <a:gd name="connsiteY7" fmla="*/ 54670 h 53741"/>
                <a:gd name="connsiteX8" fmla="*/ 11183 w 50313"/>
                <a:gd name="connsiteY8" fmla="*/ 54670 h 53741"/>
                <a:gd name="connsiteX9" fmla="*/ 8225 w 50313"/>
                <a:gd name="connsiteY9" fmla="*/ 50861 h 53741"/>
                <a:gd name="connsiteX10" fmla="*/ 47097 w 50313"/>
                <a:gd name="connsiteY10" fmla="*/ 39859 h 53741"/>
                <a:gd name="connsiteX11" fmla="*/ 47097 w 50313"/>
                <a:gd name="connsiteY11" fmla="*/ 8545 h 53741"/>
                <a:gd name="connsiteX12" fmla="*/ 40338 w 50313"/>
                <a:gd name="connsiteY12" fmla="*/ 3891 h 53741"/>
                <a:gd name="connsiteX13" fmla="*/ 8648 w 50313"/>
                <a:gd name="connsiteY13" fmla="*/ 24625 h 53741"/>
                <a:gd name="connsiteX14" fmla="*/ 7381 w 50313"/>
                <a:gd name="connsiteY14" fmla="*/ 50861 h 53741"/>
                <a:gd name="connsiteX15" fmla="*/ 8225 w 50313"/>
                <a:gd name="connsiteY15" fmla="*/ 50861 h 53741"/>
                <a:gd name="connsiteX16" fmla="*/ 8225 w 50313"/>
                <a:gd name="connsiteY16" fmla="*/ 50861 h 5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313" h="53741">
                  <a:moveTo>
                    <a:pt x="11183" y="54670"/>
                  </a:moveTo>
                  <a:cubicBezTo>
                    <a:pt x="10338" y="54670"/>
                    <a:pt x="9070" y="54670"/>
                    <a:pt x="8225" y="54670"/>
                  </a:cubicBezTo>
                  <a:cubicBezTo>
                    <a:pt x="6958" y="54670"/>
                    <a:pt x="5690" y="53823"/>
                    <a:pt x="4845" y="52977"/>
                  </a:cubicBezTo>
                  <a:cubicBezTo>
                    <a:pt x="620" y="47476"/>
                    <a:pt x="4423" y="28434"/>
                    <a:pt x="5690" y="24202"/>
                  </a:cubicBezTo>
                  <a:cubicBezTo>
                    <a:pt x="8648" y="12354"/>
                    <a:pt x="25126" y="1352"/>
                    <a:pt x="40338" y="928"/>
                  </a:cubicBezTo>
                  <a:cubicBezTo>
                    <a:pt x="44563" y="928"/>
                    <a:pt x="47942" y="3044"/>
                    <a:pt x="50055" y="7276"/>
                  </a:cubicBezTo>
                  <a:cubicBezTo>
                    <a:pt x="55126" y="17432"/>
                    <a:pt x="53435" y="36897"/>
                    <a:pt x="49633" y="42398"/>
                  </a:cubicBezTo>
                  <a:cubicBezTo>
                    <a:pt x="45830" y="47899"/>
                    <a:pt x="26394" y="54670"/>
                    <a:pt x="11183" y="54670"/>
                  </a:cubicBezTo>
                  <a:lnTo>
                    <a:pt x="11183" y="54670"/>
                  </a:lnTo>
                  <a:close/>
                  <a:moveTo>
                    <a:pt x="8225" y="50861"/>
                  </a:moveTo>
                  <a:cubicBezTo>
                    <a:pt x="23437" y="51707"/>
                    <a:pt x="43717" y="44514"/>
                    <a:pt x="47097" y="39859"/>
                  </a:cubicBezTo>
                  <a:cubicBezTo>
                    <a:pt x="50055" y="36051"/>
                    <a:pt x="51746" y="17432"/>
                    <a:pt x="47097" y="8545"/>
                  </a:cubicBezTo>
                  <a:cubicBezTo>
                    <a:pt x="45408" y="5160"/>
                    <a:pt x="43295" y="3891"/>
                    <a:pt x="40338" y="3891"/>
                  </a:cubicBezTo>
                  <a:cubicBezTo>
                    <a:pt x="26394" y="4314"/>
                    <a:pt x="11606" y="14046"/>
                    <a:pt x="8648" y="24625"/>
                  </a:cubicBezTo>
                  <a:cubicBezTo>
                    <a:pt x="6958" y="31819"/>
                    <a:pt x="4845" y="47053"/>
                    <a:pt x="7381" y="50861"/>
                  </a:cubicBezTo>
                  <a:cubicBezTo>
                    <a:pt x="8225" y="50861"/>
                    <a:pt x="8225" y="50861"/>
                    <a:pt x="8225" y="50861"/>
                  </a:cubicBezTo>
                  <a:lnTo>
                    <a:pt x="8225" y="50861"/>
                  </a:lnTo>
                  <a:close/>
                </a:path>
              </a:pathLst>
            </a:custGeom>
            <a:solidFill>
              <a:srgbClr val="000000"/>
            </a:solidFill>
            <a:ln w="4227" cap="flat">
              <a:noFill/>
              <a:prstDash val="solid"/>
              <a:miter/>
            </a:ln>
          </p:spPr>
          <p:txBody>
            <a:bodyPr rtlCol="0" anchor="ctr"/>
            <a:lstStyle/>
            <a:p>
              <a:endParaRPr lang="fr-FR"/>
            </a:p>
          </p:txBody>
        </p:sp>
        <p:sp>
          <p:nvSpPr>
            <p:cNvPr id="2112" name="Forme libre 2111">
              <a:extLst>
                <a:ext uri="{FF2B5EF4-FFF2-40B4-BE49-F238E27FC236}">
                  <a16:creationId xmlns:a16="http://schemas.microsoft.com/office/drawing/2014/main" id="{95DBC880-222F-8F4F-BD7F-FF0ACCBF18C1}"/>
                </a:ext>
              </a:extLst>
            </p:cNvPr>
            <p:cNvSpPr/>
            <p:nvPr/>
          </p:nvSpPr>
          <p:spPr>
            <a:xfrm>
              <a:off x="9748431" y="4744677"/>
              <a:ext cx="472606" cy="366916"/>
            </a:xfrm>
            <a:custGeom>
              <a:avLst/>
              <a:gdLst>
                <a:gd name="connsiteX0" fmla="*/ 272289 w 472606"/>
                <a:gd name="connsiteY0" fmla="*/ 126139 h 366916"/>
                <a:gd name="connsiteX1" fmla="*/ 436621 w 472606"/>
                <a:gd name="connsiteY1" fmla="*/ 309597 h 366916"/>
                <a:gd name="connsiteX2" fmla="*/ 200317 w 472606"/>
                <a:gd name="connsiteY2" fmla="*/ 240778 h 366916"/>
                <a:gd name="connsiteX3" fmla="*/ 35986 w 472606"/>
                <a:gd name="connsiteY3" fmla="*/ 57319 h 366916"/>
                <a:gd name="connsiteX4" fmla="*/ 272289 w 472606"/>
                <a:gd name="connsiteY4" fmla="*/ 126139 h 366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606" h="366916">
                  <a:moveTo>
                    <a:pt x="272289" y="126139"/>
                  </a:moveTo>
                  <a:cubicBezTo>
                    <a:pt x="382921" y="195803"/>
                    <a:pt x="456495" y="277940"/>
                    <a:pt x="436621" y="309597"/>
                  </a:cubicBezTo>
                  <a:cubicBezTo>
                    <a:pt x="416746" y="341254"/>
                    <a:pt x="310950" y="310442"/>
                    <a:pt x="200317" y="240778"/>
                  </a:cubicBezTo>
                  <a:cubicBezTo>
                    <a:pt x="89685" y="171113"/>
                    <a:pt x="16111" y="88977"/>
                    <a:pt x="35986" y="57319"/>
                  </a:cubicBezTo>
                  <a:cubicBezTo>
                    <a:pt x="55860" y="25662"/>
                    <a:pt x="161657" y="56474"/>
                    <a:pt x="272289" y="126139"/>
                  </a:cubicBezTo>
                  <a:close/>
                </a:path>
              </a:pathLst>
            </a:custGeom>
            <a:solidFill>
              <a:srgbClr val="000000"/>
            </a:solidFill>
            <a:ln w="4227" cap="flat">
              <a:noFill/>
              <a:prstDash val="solid"/>
              <a:miter/>
            </a:ln>
          </p:spPr>
          <p:txBody>
            <a:bodyPr rtlCol="0" anchor="ctr"/>
            <a:lstStyle/>
            <a:p>
              <a:endParaRPr lang="fr-FR"/>
            </a:p>
          </p:txBody>
        </p:sp>
        <p:sp>
          <p:nvSpPr>
            <p:cNvPr id="2113" name="Forme libre 2112">
              <a:extLst>
                <a:ext uri="{FF2B5EF4-FFF2-40B4-BE49-F238E27FC236}">
                  <a16:creationId xmlns:a16="http://schemas.microsoft.com/office/drawing/2014/main" id="{203CBB70-CAAA-D8F6-C617-B9A8A53B3E0D}"/>
                </a:ext>
              </a:extLst>
            </p:cNvPr>
            <p:cNvSpPr/>
            <p:nvPr/>
          </p:nvSpPr>
          <p:spPr>
            <a:xfrm>
              <a:off x="9995421" y="4426135"/>
              <a:ext cx="540510" cy="198118"/>
            </a:xfrm>
            <a:custGeom>
              <a:avLst/>
              <a:gdLst>
                <a:gd name="connsiteX0" fmla="*/ 194325 w 540510"/>
                <a:gd name="connsiteY0" fmla="*/ 198994 h 198118"/>
                <a:gd name="connsiteX1" fmla="*/ 543331 w 540510"/>
                <a:gd name="connsiteY1" fmla="*/ 31000 h 198118"/>
                <a:gd name="connsiteX2" fmla="*/ 528120 w 540510"/>
                <a:gd name="connsiteY2" fmla="*/ 955 h 198118"/>
                <a:gd name="connsiteX3" fmla="*/ 294887 w 540510"/>
                <a:gd name="connsiteY3" fmla="*/ 60621 h 198118"/>
                <a:gd name="connsiteX4" fmla="*/ 7570 w 540510"/>
                <a:gd name="connsiteY4" fmla="*/ 80932 h 198118"/>
                <a:gd name="connsiteX5" fmla="*/ 194325 w 540510"/>
                <a:gd name="connsiteY5" fmla="*/ 198994 h 198118"/>
                <a:gd name="connsiteX6" fmla="*/ 194325 w 540510"/>
                <a:gd name="connsiteY6" fmla="*/ 198994 h 19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0510" h="198118">
                  <a:moveTo>
                    <a:pt x="194325" y="198994"/>
                  </a:moveTo>
                  <a:cubicBezTo>
                    <a:pt x="291929" y="193916"/>
                    <a:pt x="472770" y="98282"/>
                    <a:pt x="543331" y="31000"/>
                  </a:cubicBezTo>
                  <a:cubicBezTo>
                    <a:pt x="536571" y="18305"/>
                    <a:pt x="534458" y="12804"/>
                    <a:pt x="528120" y="955"/>
                  </a:cubicBezTo>
                  <a:cubicBezTo>
                    <a:pt x="487135" y="19998"/>
                    <a:pt x="425869" y="49619"/>
                    <a:pt x="294887" y="60621"/>
                  </a:cubicBezTo>
                  <a:cubicBezTo>
                    <a:pt x="198974" y="68661"/>
                    <a:pt x="43907" y="63583"/>
                    <a:pt x="7570" y="80932"/>
                  </a:cubicBezTo>
                  <a:cubicBezTo>
                    <a:pt x="-26232" y="97436"/>
                    <a:pt x="129257" y="202379"/>
                    <a:pt x="194325" y="198994"/>
                  </a:cubicBezTo>
                  <a:lnTo>
                    <a:pt x="194325" y="198994"/>
                  </a:lnTo>
                  <a:close/>
                </a:path>
              </a:pathLst>
            </a:custGeom>
            <a:solidFill>
              <a:srgbClr val="FFFFFF"/>
            </a:solidFill>
            <a:ln w="4227" cap="flat">
              <a:noFill/>
              <a:prstDash val="solid"/>
              <a:miter/>
            </a:ln>
          </p:spPr>
          <p:txBody>
            <a:bodyPr rtlCol="0" anchor="ctr"/>
            <a:lstStyle/>
            <a:p>
              <a:endParaRPr lang="fr-FR"/>
            </a:p>
          </p:txBody>
        </p:sp>
        <p:sp>
          <p:nvSpPr>
            <p:cNvPr id="2114" name="Forme libre 2113">
              <a:extLst>
                <a:ext uri="{FF2B5EF4-FFF2-40B4-BE49-F238E27FC236}">
                  <a16:creationId xmlns:a16="http://schemas.microsoft.com/office/drawing/2014/main" id="{A25D2899-A43E-ABB3-5846-1292A3F3713E}"/>
                </a:ext>
              </a:extLst>
            </p:cNvPr>
            <p:cNvSpPr/>
            <p:nvPr/>
          </p:nvSpPr>
          <p:spPr>
            <a:xfrm>
              <a:off x="9993425" y="4424700"/>
              <a:ext cx="544052" cy="202012"/>
            </a:xfrm>
            <a:custGeom>
              <a:avLst/>
              <a:gdLst>
                <a:gd name="connsiteX0" fmla="*/ 192942 w 544052"/>
                <a:gd name="connsiteY0" fmla="*/ 202122 h 202012"/>
                <a:gd name="connsiteX1" fmla="*/ 81395 w 544052"/>
                <a:gd name="connsiteY1" fmla="*/ 160652 h 202012"/>
                <a:gd name="connsiteX2" fmla="*/ 3228 w 544052"/>
                <a:gd name="connsiteY2" fmla="*/ 92947 h 202012"/>
                <a:gd name="connsiteX3" fmla="*/ 8298 w 544052"/>
                <a:gd name="connsiteY3" fmla="*/ 81099 h 202012"/>
                <a:gd name="connsiteX4" fmla="*/ 176886 w 544052"/>
                <a:gd name="connsiteY4" fmla="*/ 65865 h 202012"/>
                <a:gd name="connsiteX5" fmla="*/ 296461 w 544052"/>
                <a:gd name="connsiteY5" fmla="*/ 60787 h 202012"/>
                <a:gd name="connsiteX6" fmla="*/ 525891 w 544052"/>
                <a:gd name="connsiteY6" fmla="*/ 2814 h 202012"/>
                <a:gd name="connsiteX7" fmla="*/ 529272 w 544052"/>
                <a:gd name="connsiteY7" fmla="*/ 1122 h 202012"/>
                <a:gd name="connsiteX8" fmla="*/ 531384 w 544052"/>
                <a:gd name="connsiteY8" fmla="*/ 1968 h 202012"/>
                <a:gd name="connsiteX9" fmla="*/ 538145 w 544052"/>
                <a:gd name="connsiteY9" fmla="*/ 15509 h 202012"/>
                <a:gd name="connsiteX10" fmla="*/ 546596 w 544052"/>
                <a:gd name="connsiteY10" fmla="*/ 32435 h 202012"/>
                <a:gd name="connsiteX11" fmla="*/ 546173 w 544052"/>
                <a:gd name="connsiteY11" fmla="*/ 34551 h 202012"/>
                <a:gd name="connsiteX12" fmla="*/ 381388 w 544052"/>
                <a:gd name="connsiteY12" fmla="*/ 142034 h 202012"/>
                <a:gd name="connsiteX13" fmla="*/ 196322 w 544052"/>
                <a:gd name="connsiteY13" fmla="*/ 202968 h 202012"/>
                <a:gd name="connsiteX14" fmla="*/ 192942 w 544052"/>
                <a:gd name="connsiteY14" fmla="*/ 202122 h 202012"/>
                <a:gd name="connsiteX15" fmla="*/ 529272 w 544052"/>
                <a:gd name="connsiteY15" fmla="*/ 4930 h 202012"/>
                <a:gd name="connsiteX16" fmla="*/ 527582 w 544052"/>
                <a:gd name="connsiteY16" fmla="*/ 5776 h 202012"/>
                <a:gd name="connsiteX17" fmla="*/ 296883 w 544052"/>
                <a:gd name="connsiteY17" fmla="*/ 64172 h 202012"/>
                <a:gd name="connsiteX18" fmla="*/ 177308 w 544052"/>
                <a:gd name="connsiteY18" fmla="*/ 69250 h 202012"/>
                <a:gd name="connsiteX19" fmla="*/ 10411 w 544052"/>
                <a:gd name="connsiteY19" fmla="*/ 84061 h 202012"/>
                <a:gd name="connsiteX20" fmla="*/ 7031 w 544052"/>
                <a:gd name="connsiteY20" fmla="*/ 92101 h 202012"/>
                <a:gd name="connsiteX21" fmla="*/ 192942 w 544052"/>
                <a:gd name="connsiteY21" fmla="*/ 199160 h 202012"/>
                <a:gd name="connsiteX22" fmla="*/ 196322 w 544052"/>
                <a:gd name="connsiteY22" fmla="*/ 199160 h 202012"/>
                <a:gd name="connsiteX23" fmla="*/ 380120 w 544052"/>
                <a:gd name="connsiteY23" fmla="*/ 138648 h 202012"/>
                <a:gd name="connsiteX24" fmla="*/ 543215 w 544052"/>
                <a:gd name="connsiteY24" fmla="*/ 32859 h 202012"/>
                <a:gd name="connsiteX25" fmla="*/ 535188 w 544052"/>
                <a:gd name="connsiteY25" fmla="*/ 17202 h 202012"/>
                <a:gd name="connsiteX26" fmla="*/ 529272 w 544052"/>
                <a:gd name="connsiteY26" fmla="*/ 4930 h 202012"/>
                <a:gd name="connsiteX27" fmla="*/ 529272 w 544052"/>
                <a:gd name="connsiteY27" fmla="*/ 4930 h 2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44052" h="202012">
                  <a:moveTo>
                    <a:pt x="192942" y="202122"/>
                  </a:moveTo>
                  <a:cubicBezTo>
                    <a:pt x="166745" y="202122"/>
                    <a:pt x="125760" y="186888"/>
                    <a:pt x="81395" y="160652"/>
                  </a:cubicBezTo>
                  <a:cubicBezTo>
                    <a:pt x="45903" y="139494"/>
                    <a:pt x="7876" y="110297"/>
                    <a:pt x="3228" y="92947"/>
                  </a:cubicBezTo>
                  <a:cubicBezTo>
                    <a:pt x="1960" y="87446"/>
                    <a:pt x="3651" y="83214"/>
                    <a:pt x="8298" y="81099"/>
                  </a:cubicBezTo>
                  <a:cubicBezTo>
                    <a:pt x="31537" y="69673"/>
                    <a:pt x="102099" y="67981"/>
                    <a:pt x="176886" y="65865"/>
                  </a:cubicBezTo>
                  <a:cubicBezTo>
                    <a:pt x="218294" y="64596"/>
                    <a:pt x="261391" y="63749"/>
                    <a:pt x="296461" y="60787"/>
                  </a:cubicBezTo>
                  <a:cubicBezTo>
                    <a:pt x="423640" y="50208"/>
                    <a:pt x="485329" y="21856"/>
                    <a:pt x="525891" y="2814"/>
                  </a:cubicBezTo>
                  <a:lnTo>
                    <a:pt x="529272" y="1122"/>
                  </a:lnTo>
                  <a:cubicBezTo>
                    <a:pt x="530116" y="698"/>
                    <a:pt x="530962" y="1122"/>
                    <a:pt x="531384" y="1968"/>
                  </a:cubicBezTo>
                  <a:cubicBezTo>
                    <a:pt x="533497" y="6199"/>
                    <a:pt x="536032" y="10854"/>
                    <a:pt x="538145" y="15509"/>
                  </a:cubicBezTo>
                  <a:cubicBezTo>
                    <a:pt x="540680" y="20587"/>
                    <a:pt x="542792" y="25242"/>
                    <a:pt x="546596" y="32435"/>
                  </a:cubicBezTo>
                  <a:cubicBezTo>
                    <a:pt x="547017" y="33282"/>
                    <a:pt x="547017" y="34128"/>
                    <a:pt x="546173" y="34551"/>
                  </a:cubicBezTo>
                  <a:cubicBezTo>
                    <a:pt x="511526" y="67557"/>
                    <a:pt x="448147" y="108604"/>
                    <a:pt x="381388" y="142034"/>
                  </a:cubicBezTo>
                  <a:cubicBezTo>
                    <a:pt x="308291" y="178425"/>
                    <a:pt x="240687" y="200429"/>
                    <a:pt x="196322" y="202968"/>
                  </a:cubicBezTo>
                  <a:cubicBezTo>
                    <a:pt x="195477" y="202122"/>
                    <a:pt x="194209" y="202122"/>
                    <a:pt x="192942" y="202122"/>
                  </a:cubicBezTo>
                  <a:close/>
                  <a:moveTo>
                    <a:pt x="529272" y="4930"/>
                  </a:moveTo>
                  <a:lnTo>
                    <a:pt x="527582" y="5776"/>
                  </a:lnTo>
                  <a:cubicBezTo>
                    <a:pt x="486597" y="24818"/>
                    <a:pt x="424908" y="53170"/>
                    <a:pt x="296883" y="64172"/>
                  </a:cubicBezTo>
                  <a:cubicBezTo>
                    <a:pt x="261813" y="67134"/>
                    <a:pt x="218716" y="68404"/>
                    <a:pt x="177308" y="69250"/>
                  </a:cubicBezTo>
                  <a:cubicBezTo>
                    <a:pt x="102944" y="71366"/>
                    <a:pt x="32805" y="73059"/>
                    <a:pt x="10411" y="84061"/>
                  </a:cubicBezTo>
                  <a:cubicBezTo>
                    <a:pt x="7031" y="85753"/>
                    <a:pt x="6185" y="88292"/>
                    <a:pt x="7031" y="92101"/>
                  </a:cubicBezTo>
                  <a:cubicBezTo>
                    <a:pt x="14636" y="120876"/>
                    <a:pt x="134634" y="199160"/>
                    <a:pt x="192942" y="199160"/>
                  </a:cubicBezTo>
                  <a:cubicBezTo>
                    <a:pt x="194209" y="199160"/>
                    <a:pt x="195055" y="199160"/>
                    <a:pt x="196322" y="199160"/>
                  </a:cubicBezTo>
                  <a:cubicBezTo>
                    <a:pt x="240687" y="196621"/>
                    <a:pt x="307446" y="174617"/>
                    <a:pt x="380120" y="138648"/>
                  </a:cubicBezTo>
                  <a:cubicBezTo>
                    <a:pt x="446034" y="105642"/>
                    <a:pt x="508568" y="65442"/>
                    <a:pt x="543215" y="32859"/>
                  </a:cubicBezTo>
                  <a:cubicBezTo>
                    <a:pt x="539835" y="26511"/>
                    <a:pt x="537722" y="21856"/>
                    <a:pt x="535188" y="17202"/>
                  </a:cubicBezTo>
                  <a:cubicBezTo>
                    <a:pt x="533497" y="12547"/>
                    <a:pt x="531384" y="8738"/>
                    <a:pt x="529272" y="4930"/>
                  </a:cubicBezTo>
                  <a:lnTo>
                    <a:pt x="529272" y="4930"/>
                  </a:lnTo>
                  <a:close/>
                </a:path>
              </a:pathLst>
            </a:custGeom>
            <a:solidFill>
              <a:srgbClr val="000000"/>
            </a:solidFill>
            <a:ln w="4227" cap="flat">
              <a:noFill/>
              <a:prstDash val="solid"/>
              <a:miter/>
            </a:ln>
          </p:spPr>
          <p:txBody>
            <a:bodyPr rtlCol="0" anchor="ctr"/>
            <a:lstStyle/>
            <a:p>
              <a:endParaRPr lang="fr-FR"/>
            </a:p>
          </p:txBody>
        </p:sp>
        <p:sp>
          <p:nvSpPr>
            <p:cNvPr id="2115" name="Forme libre 2114">
              <a:extLst>
                <a:ext uri="{FF2B5EF4-FFF2-40B4-BE49-F238E27FC236}">
                  <a16:creationId xmlns:a16="http://schemas.microsoft.com/office/drawing/2014/main" id="{8A460A18-6F8D-6538-CB1F-D40AAC7EF7F2}"/>
                </a:ext>
              </a:extLst>
            </p:cNvPr>
            <p:cNvSpPr/>
            <p:nvPr/>
          </p:nvSpPr>
          <p:spPr>
            <a:xfrm>
              <a:off x="9998481" y="4424276"/>
              <a:ext cx="524096" cy="83528"/>
            </a:xfrm>
            <a:custGeom>
              <a:avLst/>
              <a:gdLst>
                <a:gd name="connsiteX0" fmla="*/ 4509 w 524096"/>
                <a:gd name="connsiteY0" fmla="*/ 84467 h 83528"/>
                <a:gd name="connsiteX1" fmla="*/ 2819 w 524096"/>
                <a:gd name="connsiteY1" fmla="*/ 82774 h 83528"/>
                <a:gd name="connsiteX2" fmla="*/ 3664 w 524096"/>
                <a:gd name="connsiteY2" fmla="*/ 81081 h 83528"/>
                <a:gd name="connsiteX3" fmla="*/ 172251 w 524096"/>
                <a:gd name="connsiteY3" fmla="*/ 65848 h 83528"/>
                <a:gd name="connsiteX4" fmla="*/ 291826 w 524096"/>
                <a:gd name="connsiteY4" fmla="*/ 60770 h 83528"/>
                <a:gd name="connsiteX5" fmla="*/ 521257 w 524096"/>
                <a:gd name="connsiteY5" fmla="*/ 2797 h 83528"/>
                <a:gd name="connsiteX6" fmla="*/ 524638 w 524096"/>
                <a:gd name="connsiteY6" fmla="*/ 1104 h 83528"/>
                <a:gd name="connsiteX7" fmla="*/ 526750 w 524096"/>
                <a:gd name="connsiteY7" fmla="*/ 1951 h 83528"/>
                <a:gd name="connsiteX8" fmla="*/ 525905 w 524096"/>
                <a:gd name="connsiteY8" fmla="*/ 4066 h 83528"/>
                <a:gd name="connsiteX9" fmla="*/ 522525 w 524096"/>
                <a:gd name="connsiteY9" fmla="*/ 5759 h 83528"/>
                <a:gd name="connsiteX10" fmla="*/ 291826 w 524096"/>
                <a:gd name="connsiteY10" fmla="*/ 64155 h 83528"/>
                <a:gd name="connsiteX11" fmla="*/ 172251 w 524096"/>
                <a:gd name="connsiteY11" fmla="*/ 69233 h 83528"/>
                <a:gd name="connsiteX12" fmla="*/ 5354 w 524096"/>
                <a:gd name="connsiteY12" fmla="*/ 84044 h 83528"/>
                <a:gd name="connsiteX13" fmla="*/ 4509 w 524096"/>
                <a:gd name="connsiteY13" fmla="*/ 84467 h 83528"/>
                <a:gd name="connsiteX14" fmla="*/ 4509 w 524096"/>
                <a:gd name="connsiteY14" fmla="*/ 84467 h 8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4096" h="83528">
                  <a:moveTo>
                    <a:pt x="4509" y="84467"/>
                  </a:moveTo>
                  <a:cubicBezTo>
                    <a:pt x="3664" y="84467"/>
                    <a:pt x="2819" y="83620"/>
                    <a:pt x="2819" y="82774"/>
                  </a:cubicBezTo>
                  <a:cubicBezTo>
                    <a:pt x="2819" y="81928"/>
                    <a:pt x="3241" y="81505"/>
                    <a:pt x="3664" y="81081"/>
                  </a:cubicBezTo>
                  <a:cubicBezTo>
                    <a:pt x="26903" y="69656"/>
                    <a:pt x="97464" y="67963"/>
                    <a:pt x="172251" y="65848"/>
                  </a:cubicBezTo>
                  <a:cubicBezTo>
                    <a:pt x="213659" y="64578"/>
                    <a:pt x="256756" y="63732"/>
                    <a:pt x="291826" y="60770"/>
                  </a:cubicBezTo>
                  <a:cubicBezTo>
                    <a:pt x="419006" y="50191"/>
                    <a:pt x="480694" y="21839"/>
                    <a:pt x="521257" y="2797"/>
                  </a:cubicBezTo>
                  <a:lnTo>
                    <a:pt x="524638" y="1104"/>
                  </a:lnTo>
                  <a:cubicBezTo>
                    <a:pt x="525482" y="681"/>
                    <a:pt x="526750" y="1104"/>
                    <a:pt x="526750" y="1951"/>
                  </a:cubicBezTo>
                  <a:cubicBezTo>
                    <a:pt x="527172" y="2797"/>
                    <a:pt x="526750" y="3643"/>
                    <a:pt x="525905" y="4066"/>
                  </a:cubicBezTo>
                  <a:lnTo>
                    <a:pt x="522525" y="5759"/>
                  </a:lnTo>
                  <a:cubicBezTo>
                    <a:pt x="481540" y="24801"/>
                    <a:pt x="419851" y="53153"/>
                    <a:pt x="291826" y="64155"/>
                  </a:cubicBezTo>
                  <a:cubicBezTo>
                    <a:pt x="256756" y="67117"/>
                    <a:pt x="213659" y="68387"/>
                    <a:pt x="172251" y="69233"/>
                  </a:cubicBezTo>
                  <a:cubicBezTo>
                    <a:pt x="97887" y="71349"/>
                    <a:pt x="27748" y="73041"/>
                    <a:pt x="5354" y="84044"/>
                  </a:cubicBezTo>
                  <a:cubicBezTo>
                    <a:pt x="4932" y="84467"/>
                    <a:pt x="4509" y="84467"/>
                    <a:pt x="4509" y="84467"/>
                  </a:cubicBezTo>
                  <a:lnTo>
                    <a:pt x="4509" y="84467"/>
                  </a:lnTo>
                  <a:close/>
                </a:path>
              </a:pathLst>
            </a:custGeom>
            <a:solidFill>
              <a:srgbClr val="000000"/>
            </a:solidFill>
            <a:ln w="4227" cap="flat">
              <a:noFill/>
              <a:prstDash val="solid"/>
              <a:miter/>
            </a:ln>
          </p:spPr>
          <p:txBody>
            <a:bodyPr rtlCol="0" anchor="ctr"/>
            <a:lstStyle/>
            <a:p>
              <a:endParaRPr lang="fr-FR"/>
            </a:p>
          </p:txBody>
        </p:sp>
        <p:sp>
          <p:nvSpPr>
            <p:cNvPr id="2116" name="Forme libre 2115">
              <a:extLst>
                <a:ext uri="{FF2B5EF4-FFF2-40B4-BE49-F238E27FC236}">
                  <a16:creationId xmlns:a16="http://schemas.microsoft.com/office/drawing/2014/main" id="{69B34EF8-5A7D-0033-2D11-C58AD3CFD9E1}"/>
                </a:ext>
              </a:extLst>
            </p:cNvPr>
            <p:cNvSpPr/>
            <p:nvPr/>
          </p:nvSpPr>
          <p:spPr>
            <a:xfrm>
              <a:off x="9947355" y="4540811"/>
              <a:ext cx="322434" cy="440570"/>
            </a:xfrm>
            <a:custGeom>
              <a:avLst/>
              <a:gdLst>
                <a:gd name="connsiteX0" fmla="*/ 248263 w 322434"/>
                <a:gd name="connsiteY0" fmla="*/ 1024 h 440570"/>
                <a:gd name="connsiteX1" fmla="*/ 313331 w 322434"/>
                <a:gd name="connsiteY1" fmla="*/ 235454 h 440570"/>
                <a:gd name="connsiteX2" fmla="*/ 157842 w 322434"/>
                <a:gd name="connsiteY2" fmla="*/ 438147 h 440570"/>
                <a:gd name="connsiteX3" fmla="*/ 61929 w 322434"/>
                <a:gd name="connsiteY3" fmla="*/ 406410 h 440570"/>
                <a:gd name="connsiteX4" fmla="*/ 23057 w 322434"/>
                <a:gd name="connsiteY4" fmla="*/ 329818 h 440570"/>
                <a:gd name="connsiteX5" fmla="*/ 2775 w 322434"/>
                <a:gd name="connsiteY5" fmla="*/ 35723 h 44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434" h="440570">
                  <a:moveTo>
                    <a:pt x="248263" y="1024"/>
                  </a:moveTo>
                  <a:cubicBezTo>
                    <a:pt x="283333" y="36146"/>
                    <a:pt x="353049" y="119085"/>
                    <a:pt x="313331" y="235454"/>
                  </a:cubicBezTo>
                  <a:cubicBezTo>
                    <a:pt x="275727" y="346321"/>
                    <a:pt x="181927" y="421644"/>
                    <a:pt x="157842" y="438147"/>
                  </a:cubicBezTo>
                  <a:cubicBezTo>
                    <a:pt x="141364" y="449572"/>
                    <a:pt x="95309" y="430953"/>
                    <a:pt x="61929" y="406410"/>
                  </a:cubicBezTo>
                  <a:cubicBezTo>
                    <a:pt x="28550" y="381867"/>
                    <a:pt x="-182" y="348014"/>
                    <a:pt x="23057" y="329818"/>
                  </a:cubicBezTo>
                  <a:cubicBezTo>
                    <a:pt x="69112" y="293427"/>
                    <a:pt x="90661" y="159708"/>
                    <a:pt x="2775" y="35723"/>
                  </a:cubicBezTo>
                </a:path>
              </a:pathLst>
            </a:custGeom>
            <a:solidFill>
              <a:srgbClr val="FFFFFF"/>
            </a:solidFill>
            <a:ln w="4227" cap="flat">
              <a:noFill/>
              <a:prstDash val="solid"/>
              <a:miter/>
            </a:ln>
          </p:spPr>
          <p:txBody>
            <a:bodyPr rtlCol="0" anchor="ctr"/>
            <a:lstStyle/>
            <a:p>
              <a:endParaRPr lang="fr-FR"/>
            </a:p>
          </p:txBody>
        </p:sp>
        <p:sp>
          <p:nvSpPr>
            <p:cNvPr id="2117" name="Forme libre 2116">
              <a:extLst>
                <a:ext uri="{FF2B5EF4-FFF2-40B4-BE49-F238E27FC236}">
                  <a16:creationId xmlns:a16="http://schemas.microsoft.com/office/drawing/2014/main" id="{01F3E340-E057-5E67-8879-60515A5DE496}"/>
                </a:ext>
              </a:extLst>
            </p:cNvPr>
            <p:cNvSpPr/>
            <p:nvPr/>
          </p:nvSpPr>
          <p:spPr>
            <a:xfrm>
              <a:off x="9945810" y="4538907"/>
              <a:ext cx="326033" cy="444105"/>
            </a:xfrm>
            <a:custGeom>
              <a:avLst/>
              <a:gdLst>
                <a:gd name="connsiteX0" fmla="*/ 145866 w 326033"/>
                <a:gd name="connsiteY0" fmla="*/ 445129 h 444105"/>
                <a:gd name="connsiteX1" fmla="*/ 62206 w 326033"/>
                <a:gd name="connsiteY1" fmla="*/ 409584 h 444105"/>
                <a:gd name="connsiteX2" fmla="*/ 14461 w 326033"/>
                <a:gd name="connsiteY2" fmla="*/ 348649 h 444105"/>
                <a:gd name="connsiteX3" fmla="*/ 23757 w 326033"/>
                <a:gd name="connsiteY3" fmla="*/ 330453 h 444105"/>
                <a:gd name="connsiteX4" fmla="*/ 63052 w 326033"/>
                <a:gd name="connsiteY4" fmla="*/ 217469 h 444105"/>
                <a:gd name="connsiteX5" fmla="*/ 3052 w 326033"/>
                <a:gd name="connsiteY5" fmla="*/ 38473 h 444105"/>
                <a:gd name="connsiteX6" fmla="*/ 3475 w 326033"/>
                <a:gd name="connsiteY6" fmla="*/ 35934 h 444105"/>
                <a:gd name="connsiteX7" fmla="*/ 6011 w 326033"/>
                <a:gd name="connsiteY7" fmla="*/ 36357 h 444105"/>
                <a:gd name="connsiteX8" fmla="*/ 6011 w 326033"/>
                <a:gd name="connsiteY8" fmla="*/ 36357 h 444105"/>
                <a:gd name="connsiteX9" fmla="*/ 66854 w 326033"/>
                <a:gd name="connsiteY9" fmla="*/ 217469 h 444105"/>
                <a:gd name="connsiteX10" fmla="*/ 25869 w 326033"/>
                <a:gd name="connsiteY10" fmla="*/ 332992 h 444105"/>
                <a:gd name="connsiteX11" fmla="*/ 18264 w 326033"/>
                <a:gd name="connsiteY11" fmla="*/ 348649 h 444105"/>
                <a:gd name="connsiteX12" fmla="*/ 64742 w 326033"/>
                <a:gd name="connsiteY12" fmla="*/ 407045 h 444105"/>
                <a:gd name="connsiteX13" fmla="*/ 158965 w 326033"/>
                <a:gd name="connsiteY13" fmla="*/ 438781 h 444105"/>
                <a:gd name="connsiteX14" fmla="*/ 313608 w 326033"/>
                <a:gd name="connsiteY14" fmla="*/ 236935 h 444105"/>
                <a:gd name="connsiteX15" fmla="*/ 248963 w 326033"/>
                <a:gd name="connsiteY15" fmla="*/ 4197 h 444105"/>
                <a:gd name="connsiteX16" fmla="*/ 248963 w 326033"/>
                <a:gd name="connsiteY16" fmla="*/ 1658 h 444105"/>
                <a:gd name="connsiteX17" fmla="*/ 251497 w 326033"/>
                <a:gd name="connsiteY17" fmla="*/ 1658 h 444105"/>
                <a:gd name="connsiteX18" fmla="*/ 251497 w 326033"/>
                <a:gd name="connsiteY18" fmla="*/ 1658 h 444105"/>
                <a:gd name="connsiteX19" fmla="*/ 316989 w 326033"/>
                <a:gd name="connsiteY19" fmla="*/ 237781 h 444105"/>
                <a:gd name="connsiteX20" fmla="*/ 160654 w 326033"/>
                <a:gd name="connsiteY20" fmla="*/ 441321 h 444105"/>
                <a:gd name="connsiteX21" fmla="*/ 145866 w 326033"/>
                <a:gd name="connsiteY21" fmla="*/ 445129 h 444105"/>
                <a:gd name="connsiteX22" fmla="*/ 145866 w 326033"/>
                <a:gd name="connsiteY22" fmla="*/ 445129 h 44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6033" h="444105">
                  <a:moveTo>
                    <a:pt x="145866" y="445129"/>
                  </a:moveTo>
                  <a:cubicBezTo>
                    <a:pt x="123895" y="445129"/>
                    <a:pt x="88825" y="429049"/>
                    <a:pt x="62206" y="409584"/>
                  </a:cubicBezTo>
                  <a:cubicBezTo>
                    <a:pt x="47841" y="399005"/>
                    <a:pt x="14883" y="371922"/>
                    <a:pt x="14461" y="348649"/>
                  </a:cubicBezTo>
                  <a:cubicBezTo>
                    <a:pt x="14461" y="341455"/>
                    <a:pt x="17419" y="335108"/>
                    <a:pt x="23757" y="330453"/>
                  </a:cubicBezTo>
                  <a:cubicBezTo>
                    <a:pt x="47418" y="311834"/>
                    <a:pt x="63052" y="267402"/>
                    <a:pt x="63052" y="217469"/>
                  </a:cubicBezTo>
                  <a:cubicBezTo>
                    <a:pt x="63474" y="156958"/>
                    <a:pt x="41926" y="93484"/>
                    <a:pt x="3052" y="38473"/>
                  </a:cubicBezTo>
                  <a:cubicBezTo>
                    <a:pt x="2631" y="37627"/>
                    <a:pt x="2631" y="36780"/>
                    <a:pt x="3475" y="35934"/>
                  </a:cubicBezTo>
                  <a:cubicBezTo>
                    <a:pt x="4320" y="35511"/>
                    <a:pt x="5165" y="35511"/>
                    <a:pt x="6011" y="36357"/>
                  </a:cubicBezTo>
                  <a:cubicBezTo>
                    <a:pt x="6011" y="36357"/>
                    <a:pt x="6011" y="36357"/>
                    <a:pt x="6011" y="36357"/>
                  </a:cubicBezTo>
                  <a:cubicBezTo>
                    <a:pt x="45305" y="91791"/>
                    <a:pt x="66854" y="156111"/>
                    <a:pt x="66854" y="217469"/>
                  </a:cubicBezTo>
                  <a:cubicBezTo>
                    <a:pt x="66854" y="269095"/>
                    <a:pt x="51221" y="313103"/>
                    <a:pt x="25869" y="332992"/>
                  </a:cubicBezTo>
                  <a:cubicBezTo>
                    <a:pt x="20799" y="337223"/>
                    <a:pt x="17841" y="342301"/>
                    <a:pt x="18264" y="348649"/>
                  </a:cubicBezTo>
                  <a:cubicBezTo>
                    <a:pt x="18687" y="363882"/>
                    <a:pt x="36010" y="385887"/>
                    <a:pt x="64742" y="407045"/>
                  </a:cubicBezTo>
                  <a:cubicBezTo>
                    <a:pt x="97276" y="431165"/>
                    <a:pt x="142909" y="449784"/>
                    <a:pt x="158965" y="438781"/>
                  </a:cubicBezTo>
                  <a:cubicBezTo>
                    <a:pt x="163612" y="435396"/>
                    <a:pt x="272202" y="359651"/>
                    <a:pt x="313608" y="236935"/>
                  </a:cubicBezTo>
                  <a:cubicBezTo>
                    <a:pt x="341495" y="155265"/>
                    <a:pt x="319101" y="74865"/>
                    <a:pt x="248963" y="4197"/>
                  </a:cubicBezTo>
                  <a:cubicBezTo>
                    <a:pt x="248117" y="3351"/>
                    <a:pt x="248117" y="2505"/>
                    <a:pt x="248963" y="1658"/>
                  </a:cubicBezTo>
                  <a:cubicBezTo>
                    <a:pt x="249808" y="812"/>
                    <a:pt x="250653" y="812"/>
                    <a:pt x="251497" y="1658"/>
                  </a:cubicBezTo>
                  <a:cubicBezTo>
                    <a:pt x="251497" y="1658"/>
                    <a:pt x="251497" y="1658"/>
                    <a:pt x="251497" y="1658"/>
                  </a:cubicBezTo>
                  <a:cubicBezTo>
                    <a:pt x="322482" y="72749"/>
                    <a:pt x="345298" y="154419"/>
                    <a:pt x="316989" y="237781"/>
                  </a:cubicBezTo>
                  <a:cubicBezTo>
                    <a:pt x="274736" y="361343"/>
                    <a:pt x="165303" y="438358"/>
                    <a:pt x="160654" y="441321"/>
                  </a:cubicBezTo>
                  <a:cubicBezTo>
                    <a:pt x="156429" y="443859"/>
                    <a:pt x="151782" y="445129"/>
                    <a:pt x="145866" y="445129"/>
                  </a:cubicBezTo>
                  <a:lnTo>
                    <a:pt x="145866" y="445129"/>
                  </a:lnTo>
                  <a:close/>
                </a:path>
              </a:pathLst>
            </a:custGeom>
            <a:solidFill>
              <a:srgbClr val="000000"/>
            </a:solidFill>
            <a:ln w="4227" cap="flat">
              <a:noFill/>
              <a:prstDash val="solid"/>
              <a:miter/>
            </a:ln>
          </p:spPr>
          <p:txBody>
            <a:bodyPr rtlCol="0" anchor="ctr"/>
            <a:lstStyle/>
            <a:p>
              <a:endParaRPr lang="fr-FR"/>
            </a:p>
          </p:txBody>
        </p:sp>
        <p:sp>
          <p:nvSpPr>
            <p:cNvPr id="2118" name="Forme libre 2117">
              <a:extLst>
                <a:ext uri="{FF2B5EF4-FFF2-40B4-BE49-F238E27FC236}">
                  <a16:creationId xmlns:a16="http://schemas.microsoft.com/office/drawing/2014/main" id="{9B15E18E-D94D-DD66-824C-08ADB59AB21F}"/>
                </a:ext>
              </a:extLst>
            </p:cNvPr>
            <p:cNvSpPr/>
            <p:nvPr/>
          </p:nvSpPr>
          <p:spPr>
            <a:xfrm>
              <a:off x="9945810" y="4573117"/>
              <a:ext cx="64078" cy="297758"/>
            </a:xfrm>
            <a:custGeom>
              <a:avLst/>
              <a:gdLst>
                <a:gd name="connsiteX0" fmla="*/ 24564 w 64078"/>
                <a:gd name="connsiteY0" fmla="*/ 298771 h 297758"/>
                <a:gd name="connsiteX1" fmla="*/ 22874 w 64078"/>
                <a:gd name="connsiteY1" fmla="*/ 297078 h 297758"/>
                <a:gd name="connsiteX2" fmla="*/ 23719 w 64078"/>
                <a:gd name="connsiteY2" fmla="*/ 295809 h 297758"/>
                <a:gd name="connsiteX3" fmla="*/ 63014 w 64078"/>
                <a:gd name="connsiteY3" fmla="*/ 182825 h 297758"/>
                <a:gd name="connsiteX4" fmla="*/ 3015 w 64078"/>
                <a:gd name="connsiteY4" fmla="*/ 3829 h 297758"/>
                <a:gd name="connsiteX5" fmla="*/ 3438 w 64078"/>
                <a:gd name="connsiteY5" fmla="*/ 1290 h 297758"/>
                <a:gd name="connsiteX6" fmla="*/ 5973 w 64078"/>
                <a:gd name="connsiteY6" fmla="*/ 1713 h 297758"/>
                <a:gd name="connsiteX7" fmla="*/ 5973 w 64078"/>
                <a:gd name="connsiteY7" fmla="*/ 1713 h 297758"/>
                <a:gd name="connsiteX8" fmla="*/ 66816 w 64078"/>
                <a:gd name="connsiteY8" fmla="*/ 182825 h 297758"/>
                <a:gd name="connsiteX9" fmla="*/ 25832 w 64078"/>
                <a:gd name="connsiteY9" fmla="*/ 298348 h 297758"/>
                <a:gd name="connsiteX10" fmla="*/ 24564 w 64078"/>
                <a:gd name="connsiteY10" fmla="*/ 298771 h 29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078" h="297758">
                  <a:moveTo>
                    <a:pt x="24564" y="298771"/>
                  </a:moveTo>
                  <a:cubicBezTo>
                    <a:pt x="23719" y="298771"/>
                    <a:pt x="22874" y="297924"/>
                    <a:pt x="22874" y="297078"/>
                  </a:cubicBezTo>
                  <a:cubicBezTo>
                    <a:pt x="22874" y="296655"/>
                    <a:pt x="23296" y="296232"/>
                    <a:pt x="23719" y="295809"/>
                  </a:cubicBezTo>
                  <a:cubicBezTo>
                    <a:pt x="47380" y="277190"/>
                    <a:pt x="63014" y="232758"/>
                    <a:pt x="63014" y="182825"/>
                  </a:cubicBezTo>
                  <a:cubicBezTo>
                    <a:pt x="63436" y="122314"/>
                    <a:pt x="41888" y="58840"/>
                    <a:pt x="3015" y="3829"/>
                  </a:cubicBezTo>
                  <a:cubicBezTo>
                    <a:pt x="2593" y="2983"/>
                    <a:pt x="2593" y="2137"/>
                    <a:pt x="3438" y="1290"/>
                  </a:cubicBezTo>
                  <a:cubicBezTo>
                    <a:pt x="4282" y="867"/>
                    <a:pt x="5127" y="867"/>
                    <a:pt x="5973" y="1713"/>
                  </a:cubicBezTo>
                  <a:cubicBezTo>
                    <a:pt x="5973" y="1713"/>
                    <a:pt x="5973" y="1713"/>
                    <a:pt x="5973" y="1713"/>
                  </a:cubicBezTo>
                  <a:cubicBezTo>
                    <a:pt x="45267" y="57147"/>
                    <a:pt x="66816" y="121467"/>
                    <a:pt x="66816" y="182825"/>
                  </a:cubicBezTo>
                  <a:cubicBezTo>
                    <a:pt x="66816" y="234451"/>
                    <a:pt x="51183" y="278459"/>
                    <a:pt x="25832" y="298348"/>
                  </a:cubicBezTo>
                  <a:cubicBezTo>
                    <a:pt x="25409" y="298771"/>
                    <a:pt x="24987" y="298771"/>
                    <a:pt x="24564" y="298771"/>
                  </a:cubicBezTo>
                  <a:close/>
                </a:path>
              </a:pathLst>
            </a:custGeom>
            <a:solidFill>
              <a:srgbClr val="000000"/>
            </a:solidFill>
            <a:ln w="4227" cap="flat">
              <a:noFill/>
              <a:prstDash val="solid"/>
              <a:miter/>
            </a:ln>
          </p:spPr>
          <p:txBody>
            <a:bodyPr rtlCol="0" anchor="ctr"/>
            <a:lstStyle/>
            <a:p>
              <a:endParaRPr lang="fr-FR"/>
            </a:p>
          </p:txBody>
        </p:sp>
        <p:sp>
          <p:nvSpPr>
            <p:cNvPr id="2119" name="Forme libre 2118">
              <a:extLst>
                <a:ext uri="{FF2B5EF4-FFF2-40B4-BE49-F238E27FC236}">
                  <a16:creationId xmlns:a16="http://schemas.microsoft.com/office/drawing/2014/main" id="{52B426B9-1B95-5486-6479-F38434023A44}"/>
                </a:ext>
              </a:extLst>
            </p:cNvPr>
            <p:cNvSpPr/>
            <p:nvPr/>
          </p:nvSpPr>
          <p:spPr>
            <a:xfrm>
              <a:off x="9750445" y="4507382"/>
              <a:ext cx="288649" cy="124389"/>
            </a:xfrm>
            <a:custGeom>
              <a:avLst/>
              <a:gdLst>
                <a:gd name="connsiteX0" fmla="*/ 269763 w 288649"/>
                <a:gd name="connsiteY0" fmla="*/ 968 h 124389"/>
                <a:gd name="connsiteX1" fmla="*/ 54276 w 288649"/>
                <a:gd name="connsiteY1" fmla="*/ 31859 h 124389"/>
                <a:gd name="connsiteX2" fmla="*/ 2728 w 288649"/>
                <a:gd name="connsiteY2" fmla="*/ 108027 h 124389"/>
                <a:gd name="connsiteX3" fmla="*/ 131598 w 288649"/>
                <a:gd name="connsiteY3" fmla="*/ 113105 h 124389"/>
                <a:gd name="connsiteX4" fmla="*/ 279904 w 288649"/>
                <a:gd name="connsiteY4" fmla="*/ 56402 h 124389"/>
                <a:gd name="connsiteX5" fmla="*/ 269763 w 288649"/>
                <a:gd name="connsiteY5" fmla="*/ 968 h 124389"/>
                <a:gd name="connsiteX6" fmla="*/ 269763 w 288649"/>
                <a:gd name="connsiteY6" fmla="*/ 968 h 124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649" h="124389">
                  <a:moveTo>
                    <a:pt x="269763" y="968"/>
                  </a:moveTo>
                  <a:cubicBezTo>
                    <a:pt x="195822" y="968"/>
                    <a:pt x="105824" y="7739"/>
                    <a:pt x="54276" y="31859"/>
                  </a:cubicBezTo>
                  <a:cubicBezTo>
                    <a:pt x="11178" y="52170"/>
                    <a:pt x="2305" y="80522"/>
                    <a:pt x="2728" y="108027"/>
                  </a:cubicBezTo>
                  <a:cubicBezTo>
                    <a:pt x="2728" y="134686"/>
                    <a:pt x="80895" y="125800"/>
                    <a:pt x="131598" y="113105"/>
                  </a:cubicBezTo>
                  <a:cubicBezTo>
                    <a:pt x="188639" y="99141"/>
                    <a:pt x="253707" y="67827"/>
                    <a:pt x="279904" y="56402"/>
                  </a:cubicBezTo>
                  <a:cubicBezTo>
                    <a:pt x="299762" y="47516"/>
                    <a:pt x="292157" y="968"/>
                    <a:pt x="269763" y="968"/>
                  </a:cubicBezTo>
                  <a:lnTo>
                    <a:pt x="269763" y="968"/>
                  </a:lnTo>
                  <a:close/>
                </a:path>
              </a:pathLst>
            </a:custGeom>
            <a:solidFill>
              <a:srgbClr val="FFFFFF"/>
            </a:solidFill>
            <a:ln w="4227" cap="flat">
              <a:noFill/>
              <a:prstDash val="solid"/>
              <a:miter/>
            </a:ln>
          </p:spPr>
          <p:txBody>
            <a:bodyPr rtlCol="0" anchor="ctr"/>
            <a:lstStyle/>
            <a:p>
              <a:endParaRPr lang="fr-FR"/>
            </a:p>
          </p:txBody>
        </p:sp>
        <p:sp>
          <p:nvSpPr>
            <p:cNvPr id="2120" name="Forme libre 2119">
              <a:extLst>
                <a:ext uri="{FF2B5EF4-FFF2-40B4-BE49-F238E27FC236}">
                  <a16:creationId xmlns:a16="http://schemas.microsoft.com/office/drawing/2014/main" id="{A3B9C3FD-92A3-EE95-4EE7-07CF0E08B6CA}"/>
                </a:ext>
              </a:extLst>
            </p:cNvPr>
            <p:cNvSpPr/>
            <p:nvPr/>
          </p:nvSpPr>
          <p:spPr>
            <a:xfrm>
              <a:off x="9748768" y="4506112"/>
              <a:ext cx="270838" cy="110444"/>
            </a:xfrm>
            <a:custGeom>
              <a:avLst/>
              <a:gdLst>
                <a:gd name="connsiteX0" fmla="*/ 4401 w 270838"/>
                <a:gd name="connsiteY0" fmla="*/ 111411 h 110444"/>
                <a:gd name="connsiteX1" fmla="*/ 2711 w 270838"/>
                <a:gd name="connsiteY1" fmla="*/ 109718 h 110444"/>
                <a:gd name="connsiteX2" fmla="*/ 55526 w 270838"/>
                <a:gd name="connsiteY2" fmla="*/ 31857 h 110444"/>
                <a:gd name="connsiteX3" fmla="*/ 271859 w 270838"/>
                <a:gd name="connsiteY3" fmla="*/ 966 h 110444"/>
                <a:gd name="connsiteX4" fmla="*/ 273550 w 270838"/>
                <a:gd name="connsiteY4" fmla="*/ 2659 h 110444"/>
                <a:gd name="connsiteX5" fmla="*/ 271859 w 270838"/>
                <a:gd name="connsiteY5" fmla="*/ 4351 h 110444"/>
                <a:gd name="connsiteX6" fmla="*/ 57217 w 270838"/>
                <a:gd name="connsiteY6" fmla="*/ 34819 h 110444"/>
                <a:gd name="connsiteX7" fmla="*/ 6514 w 270838"/>
                <a:gd name="connsiteY7" fmla="*/ 109718 h 110444"/>
                <a:gd name="connsiteX8" fmla="*/ 4401 w 270838"/>
                <a:gd name="connsiteY8" fmla="*/ 111411 h 110444"/>
                <a:gd name="connsiteX9" fmla="*/ 4401 w 270838"/>
                <a:gd name="connsiteY9" fmla="*/ 111411 h 110444"/>
                <a:gd name="connsiteX10" fmla="*/ 4401 w 270838"/>
                <a:gd name="connsiteY10" fmla="*/ 111411 h 1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0838" h="110444">
                  <a:moveTo>
                    <a:pt x="4401" y="111411"/>
                  </a:moveTo>
                  <a:cubicBezTo>
                    <a:pt x="3555" y="111411"/>
                    <a:pt x="2711" y="110564"/>
                    <a:pt x="2711" y="109718"/>
                  </a:cubicBezTo>
                  <a:cubicBezTo>
                    <a:pt x="2711" y="85175"/>
                    <a:pt x="8627" y="53861"/>
                    <a:pt x="55526" y="31857"/>
                  </a:cubicBezTo>
                  <a:cubicBezTo>
                    <a:pt x="112990" y="4774"/>
                    <a:pt x="215664" y="966"/>
                    <a:pt x="271859" y="966"/>
                  </a:cubicBezTo>
                  <a:cubicBezTo>
                    <a:pt x="272705" y="966"/>
                    <a:pt x="273550" y="1812"/>
                    <a:pt x="273550" y="2659"/>
                  </a:cubicBezTo>
                  <a:cubicBezTo>
                    <a:pt x="273550" y="3505"/>
                    <a:pt x="272705" y="4351"/>
                    <a:pt x="271859" y="4351"/>
                  </a:cubicBezTo>
                  <a:cubicBezTo>
                    <a:pt x="216086" y="4351"/>
                    <a:pt x="113835" y="8160"/>
                    <a:pt x="57217" y="34819"/>
                  </a:cubicBezTo>
                  <a:cubicBezTo>
                    <a:pt x="12006" y="55977"/>
                    <a:pt x="6514" y="86021"/>
                    <a:pt x="6514" y="109718"/>
                  </a:cubicBezTo>
                  <a:cubicBezTo>
                    <a:pt x="6091" y="110564"/>
                    <a:pt x="5246" y="111411"/>
                    <a:pt x="4401" y="111411"/>
                  </a:cubicBezTo>
                  <a:lnTo>
                    <a:pt x="4401" y="111411"/>
                  </a:lnTo>
                  <a:lnTo>
                    <a:pt x="4401" y="111411"/>
                  </a:lnTo>
                  <a:close/>
                </a:path>
              </a:pathLst>
            </a:custGeom>
            <a:solidFill>
              <a:srgbClr val="000000"/>
            </a:solidFill>
            <a:ln w="4227" cap="flat">
              <a:noFill/>
              <a:prstDash val="solid"/>
              <a:miter/>
            </a:ln>
          </p:spPr>
          <p:txBody>
            <a:bodyPr rtlCol="0" anchor="ctr"/>
            <a:lstStyle/>
            <a:p>
              <a:endParaRPr lang="fr-FR"/>
            </a:p>
          </p:txBody>
        </p:sp>
        <p:sp>
          <p:nvSpPr>
            <p:cNvPr id="2121" name="Forme libre 2120">
              <a:extLst>
                <a:ext uri="{FF2B5EF4-FFF2-40B4-BE49-F238E27FC236}">
                  <a16:creationId xmlns:a16="http://schemas.microsoft.com/office/drawing/2014/main" id="{3957B32E-673A-8282-76BD-9F9773D6BA3A}"/>
                </a:ext>
              </a:extLst>
            </p:cNvPr>
            <p:cNvSpPr/>
            <p:nvPr/>
          </p:nvSpPr>
          <p:spPr>
            <a:xfrm>
              <a:off x="9956957" y="4432616"/>
              <a:ext cx="87676" cy="85806"/>
            </a:xfrm>
            <a:custGeom>
              <a:avLst/>
              <a:gdLst>
                <a:gd name="connsiteX0" fmla="*/ 4550 w 87676"/>
                <a:gd name="connsiteY0" fmla="*/ 17734 h 85806"/>
                <a:gd name="connsiteX1" fmla="*/ 42155 w 87676"/>
                <a:gd name="connsiteY1" fmla="*/ 84170 h 85806"/>
                <a:gd name="connsiteX2" fmla="*/ 78491 w 87676"/>
                <a:gd name="connsiteY2" fmla="*/ 82477 h 85806"/>
                <a:gd name="connsiteX3" fmla="*/ 90322 w 87676"/>
                <a:gd name="connsiteY3" fmla="*/ 71052 h 85806"/>
                <a:gd name="connsiteX4" fmla="*/ 47648 w 87676"/>
                <a:gd name="connsiteY4" fmla="*/ 4193 h 85806"/>
                <a:gd name="connsiteX5" fmla="*/ 4550 w 87676"/>
                <a:gd name="connsiteY5" fmla="*/ 17734 h 85806"/>
                <a:gd name="connsiteX6" fmla="*/ 4550 w 87676"/>
                <a:gd name="connsiteY6" fmla="*/ 17734 h 8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676" h="85806">
                  <a:moveTo>
                    <a:pt x="4550" y="17734"/>
                  </a:moveTo>
                  <a:cubicBezTo>
                    <a:pt x="26522" y="43124"/>
                    <a:pt x="40887" y="78669"/>
                    <a:pt x="42155" y="84170"/>
                  </a:cubicBezTo>
                  <a:cubicBezTo>
                    <a:pt x="43000" y="88402"/>
                    <a:pt x="64549" y="87132"/>
                    <a:pt x="78491" y="82477"/>
                  </a:cubicBezTo>
                  <a:cubicBezTo>
                    <a:pt x="86520" y="79515"/>
                    <a:pt x="91167" y="74437"/>
                    <a:pt x="90322" y="71052"/>
                  </a:cubicBezTo>
                  <a:cubicBezTo>
                    <a:pt x="86942" y="62589"/>
                    <a:pt x="59478" y="13503"/>
                    <a:pt x="47648" y="4193"/>
                  </a:cubicBezTo>
                  <a:cubicBezTo>
                    <a:pt x="35817" y="-4270"/>
                    <a:pt x="-6435" y="5039"/>
                    <a:pt x="4550" y="17734"/>
                  </a:cubicBezTo>
                  <a:lnTo>
                    <a:pt x="4550" y="17734"/>
                  </a:lnTo>
                  <a:close/>
                </a:path>
              </a:pathLst>
            </a:custGeom>
            <a:solidFill>
              <a:srgbClr val="FFFFFF"/>
            </a:solidFill>
            <a:ln w="4227" cap="flat">
              <a:noFill/>
              <a:prstDash val="solid"/>
              <a:miter/>
            </a:ln>
          </p:spPr>
          <p:txBody>
            <a:bodyPr rtlCol="0" anchor="ctr"/>
            <a:lstStyle/>
            <a:p>
              <a:endParaRPr lang="fr-FR"/>
            </a:p>
          </p:txBody>
        </p:sp>
        <p:sp>
          <p:nvSpPr>
            <p:cNvPr id="2122" name="Forme libre 2121">
              <a:extLst>
                <a:ext uri="{FF2B5EF4-FFF2-40B4-BE49-F238E27FC236}">
                  <a16:creationId xmlns:a16="http://schemas.microsoft.com/office/drawing/2014/main" id="{11DD524B-8CFA-FA8C-690E-5F62AC2A6A55}"/>
                </a:ext>
              </a:extLst>
            </p:cNvPr>
            <p:cNvSpPr/>
            <p:nvPr/>
          </p:nvSpPr>
          <p:spPr>
            <a:xfrm>
              <a:off x="9955277" y="4431046"/>
              <a:ext cx="90803" cy="89453"/>
            </a:xfrm>
            <a:custGeom>
              <a:avLst/>
              <a:gdLst>
                <a:gd name="connsiteX0" fmla="*/ 53975 w 90803"/>
                <a:gd name="connsiteY0" fmla="*/ 90395 h 89453"/>
                <a:gd name="connsiteX1" fmla="*/ 43835 w 90803"/>
                <a:gd name="connsiteY1" fmla="*/ 88702 h 89453"/>
                <a:gd name="connsiteX2" fmla="*/ 42144 w 90803"/>
                <a:gd name="connsiteY2" fmla="*/ 86163 h 89453"/>
                <a:gd name="connsiteX3" fmla="*/ 4963 w 90803"/>
                <a:gd name="connsiteY3" fmla="*/ 20573 h 89453"/>
                <a:gd name="connsiteX4" fmla="*/ 4963 w 90803"/>
                <a:gd name="connsiteY4" fmla="*/ 9994 h 89453"/>
                <a:gd name="connsiteX5" fmla="*/ 50173 w 90803"/>
                <a:gd name="connsiteY5" fmla="*/ 4916 h 89453"/>
                <a:gd name="connsiteX6" fmla="*/ 93270 w 90803"/>
                <a:gd name="connsiteY6" fmla="*/ 72199 h 89453"/>
                <a:gd name="connsiteX7" fmla="*/ 92847 w 90803"/>
                <a:gd name="connsiteY7" fmla="*/ 76430 h 89453"/>
                <a:gd name="connsiteX8" fmla="*/ 80595 w 90803"/>
                <a:gd name="connsiteY8" fmla="*/ 85740 h 89453"/>
                <a:gd name="connsiteX9" fmla="*/ 53975 w 90803"/>
                <a:gd name="connsiteY9" fmla="*/ 90395 h 89453"/>
                <a:gd name="connsiteX10" fmla="*/ 53975 w 90803"/>
                <a:gd name="connsiteY10" fmla="*/ 90395 h 89453"/>
                <a:gd name="connsiteX11" fmla="*/ 45525 w 90803"/>
                <a:gd name="connsiteY11" fmla="*/ 85317 h 89453"/>
                <a:gd name="connsiteX12" fmla="*/ 79750 w 90803"/>
                <a:gd name="connsiteY12" fmla="*/ 82355 h 89453"/>
                <a:gd name="connsiteX13" fmla="*/ 89890 w 90803"/>
                <a:gd name="connsiteY13" fmla="*/ 74738 h 89453"/>
                <a:gd name="connsiteX14" fmla="*/ 90313 w 90803"/>
                <a:gd name="connsiteY14" fmla="*/ 73045 h 89453"/>
                <a:gd name="connsiteX15" fmla="*/ 48482 w 90803"/>
                <a:gd name="connsiteY15" fmla="*/ 7032 h 89453"/>
                <a:gd name="connsiteX16" fmla="*/ 7921 w 90803"/>
                <a:gd name="connsiteY16" fmla="*/ 11687 h 89453"/>
                <a:gd name="connsiteX17" fmla="*/ 7921 w 90803"/>
                <a:gd name="connsiteY17" fmla="*/ 17611 h 89453"/>
                <a:gd name="connsiteX18" fmla="*/ 45525 w 90803"/>
                <a:gd name="connsiteY18" fmla="*/ 85317 h 89453"/>
                <a:gd name="connsiteX19" fmla="*/ 45525 w 90803"/>
                <a:gd name="connsiteY19" fmla="*/ 85317 h 8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803" h="89453">
                  <a:moveTo>
                    <a:pt x="53975" y="90395"/>
                  </a:moveTo>
                  <a:cubicBezTo>
                    <a:pt x="49328" y="90395"/>
                    <a:pt x="45525" y="89972"/>
                    <a:pt x="43835" y="88702"/>
                  </a:cubicBezTo>
                  <a:cubicBezTo>
                    <a:pt x="42567" y="87856"/>
                    <a:pt x="42144" y="87009"/>
                    <a:pt x="42144" y="86163"/>
                  </a:cubicBezTo>
                  <a:cubicBezTo>
                    <a:pt x="41300" y="80239"/>
                    <a:pt x="26511" y="45117"/>
                    <a:pt x="4963" y="20573"/>
                  </a:cubicBezTo>
                  <a:cubicBezTo>
                    <a:pt x="2005" y="17188"/>
                    <a:pt x="2005" y="12957"/>
                    <a:pt x="4963" y="9994"/>
                  </a:cubicBezTo>
                  <a:cubicBezTo>
                    <a:pt x="12991" y="1531"/>
                    <a:pt x="40455" y="-2700"/>
                    <a:pt x="50173" y="4916"/>
                  </a:cubicBezTo>
                  <a:cubicBezTo>
                    <a:pt x="62426" y="14226"/>
                    <a:pt x="90313" y="64159"/>
                    <a:pt x="93270" y="72199"/>
                  </a:cubicBezTo>
                  <a:cubicBezTo>
                    <a:pt x="93693" y="73468"/>
                    <a:pt x="93693" y="75161"/>
                    <a:pt x="92847" y="76430"/>
                  </a:cubicBezTo>
                  <a:cubicBezTo>
                    <a:pt x="91158" y="80239"/>
                    <a:pt x="86510" y="83624"/>
                    <a:pt x="80595" y="85740"/>
                  </a:cubicBezTo>
                  <a:cubicBezTo>
                    <a:pt x="72567" y="88702"/>
                    <a:pt x="62004" y="90395"/>
                    <a:pt x="53975" y="90395"/>
                  </a:cubicBezTo>
                  <a:lnTo>
                    <a:pt x="53975" y="90395"/>
                  </a:lnTo>
                  <a:close/>
                  <a:moveTo>
                    <a:pt x="45525" y="85317"/>
                  </a:moveTo>
                  <a:cubicBezTo>
                    <a:pt x="47638" y="87432"/>
                    <a:pt x="65806" y="87009"/>
                    <a:pt x="79750" y="82355"/>
                  </a:cubicBezTo>
                  <a:cubicBezTo>
                    <a:pt x="85243" y="80239"/>
                    <a:pt x="89045" y="77277"/>
                    <a:pt x="89890" y="74738"/>
                  </a:cubicBezTo>
                  <a:cubicBezTo>
                    <a:pt x="90313" y="73891"/>
                    <a:pt x="90313" y="73468"/>
                    <a:pt x="90313" y="73045"/>
                  </a:cubicBezTo>
                  <a:cubicBezTo>
                    <a:pt x="87355" y="65428"/>
                    <a:pt x="59891" y="15919"/>
                    <a:pt x="48482" y="7032"/>
                  </a:cubicBezTo>
                  <a:cubicBezTo>
                    <a:pt x="40455" y="685"/>
                    <a:pt x="14258" y="4493"/>
                    <a:pt x="7921" y="11687"/>
                  </a:cubicBezTo>
                  <a:cubicBezTo>
                    <a:pt x="5808" y="13803"/>
                    <a:pt x="5808" y="15495"/>
                    <a:pt x="7921" y="17611"/>
                  </a:cubicBezTo>
                  <a:cubicBezTo>
                    <a:pt x="29469" y="43424"/>
                    <a:pt x="44257" y="78969"/>
                    <a:pt x="45525" y="85317"/>
                  </a:cubicBezTo>
                  <a:lnTo>
                    <a:pt x="45525" y="85317"/>
                  </a:lnTo>
                  <a:close/>
                </a:path>
              </a:pathLst>
            </a:custGeom>
            <a:solidFill>
              <a:srgbClr val="000000"/>
            </a:solidFill>
            <a:ln w="4227" cap="flat">
              <a:noFill/>
              <a:prstDash val="solid"/>
              <a:miter/>
            </a:ln>
          </p:spPr>
          <p:txBody>
            <a:bodyPr rtlCol="0" anchor="ctr"/>
            <a:lstStyle/>
            <a:p>
              <a:endParaRPr lang="fr-FR"/>
            </a:p>
          </p:txBody>
        </p:sp>
        <p:sp>
          <p:nvSpPr>
            <p:cNvPr id="2123" name="Forme libre 2122">
              <a:extLst>
                <a:ext uri="{FF2B5EF4-FFF2-40B4-BE49-F238E27FC236}">
                  <a16:creationId xmlns:a16="http://schemas.microsoft.com/office/drawing/2014/main" id="{84CA642B-6BF9-A4B9-3B83-199E5E6B3E66}"/>
                </a:ext>
              </a:extLst>
            </p:cNvPr>
            <p:cNvSpPr/>
            <p:nvPr/>
          </p:nvSpPr>
          <p:spPr>
            <a:xfrm>
              <a:off x="9941803" y="4379540"/>
              <a:ext cx="96761" cy="95177"/>
            </a:xfrm>
            <a:custGeom>
              <a:avLst/>
              <a:gdLst>
                <a:gd name="connsiteX0" fmla="*/ 87728 w 96761"/>
                <a:gd name="connsiteY0" fmla="*/ 41175 h 95177"/>
                <a:gd name="connsiteX1" fmla="*/ 95755 w 96761"/>
                <a:gd name="connsiteY1" fmla="*/ 32288 h 95177"/>
                <a:gd name="connsiteX2" fmla="*/ 81813 w 96761"/>
                <a:gd name="connsiteY2" fmla="*/ 29326 h 95177"/>
                <a:gd name="connsiteX3" fmla="*/ 76320 w 96761"/>
                <a:gd name="connsiteY3" fmla="*/ 27634 h 95177"/>
                <a:gd name="connsiteX4" fmla="*/ 76320 w 96761"/>
                <a:gd name="connsiteY4" fmla="*/ 27634 h 95177"/>
                <a:gd name="connsiteX5" fmla="*/ 9138 w 96761"/>
                <a:gd name="connsiteY5" fmla="*/ 6899 h 95177"/>
                <a:gd name="connsiteX6" fmla="*/ 24772 w 96761"/>
                <a:gd name="connsiteY6" fmla="*/ 69103 h 95177"/>
                <a:gd name="connsiteX7" fmla="*/ 93221 w 96761"/>
                <a:gd name="connsiteY7" fmla="*/ 90684 h 95177"/>
                <a:gd name="connsiteX8" fmla="*/ 87728 w 96761"/>
                <a:gd name="connsiteY8" fmla="*/ 41175 h 95177"/>
                <a:gd name="connsiteX9" fmla="*/ 87728 w 96761"/>
                <a:gd name="connsiteY9" fmla="*/ 41175 h 95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6761" h="95177">
                  <a:moveTo>
                    <a:pt x="87728" y="41175"/>
                  </a:moveTo>
                  <a:cubicBezTo>
                    <a:pt x="91953" y="39905"/>
                    <a:pt x="97446" y="36943"/>
                    <a:pt x="95755" y="32288"/>
                  </a:cubicBezTo>
                  <a:cubicBezTo>
                    <a:pt x="94066" y="28057"/>
                    <a:pt x="87305" y="28057"/>
                    <a:pt x="81813" y="29326"/>
                  </a:cubicBezTo>
                  <a:cubicBezTo>
                    <a:pt x="79700" y="29749"/>
                    <a:pt x="77588" y="28903"/>
                    <a:pt x="76320" y="27634"/>
                  </a:cubicBezTo>
                  <a:lnTo>
                    <a:pt x="76320" y="27634"/>
                  </a:lnTo>
                  <a:cubicBezTo>
                    <a:pt x="53503" y="3937"/>
                    <a:pt x="23504" y="-6642"/>
                    <a:pt x="9138" y="6899"/>
                  </a:cubicBezTo>
                  <a:cubicBezTo>
                    <a:pt x="-2692" y="18324"/>
                    <a:pt x="1533" y="44560"/>
                    <a:pt x="24772" y="69103"/>
                  </a:cubicBezTo>
                  <a:cubicBezTo>
                    <a:pt x="47588" y="92800"/>
                    <a:pt x="80545" y="103379"/>
                    <a:pt x="93221" y="90684"/>
                  </a:cubicBezTo>
                  <a:cubicBezTo>
                    <a:pt x="103784" y="81375"/>
                    <a:pt x="100404" y="60640"/>
                    <a:pt x="87728" y="41175"/>
                  </a:cubicBezTo>
                  <a:lnTo>
                    <a:pt x="87728" y="41175"/>
                  </a:lnTo>
                  <a:close/>
                </a:path>
              </a:pathLst>
            </a:custGeom>
            <a:solidFill>
              <a:srgbClr val="FFFFFF"/>
            </a:solidFill>
            <a:ln w="4227" cap="flat">
              <a:noFill/>
              <a:prstDash val="solid"/>
              <a:miter/>
            </a:ln>
          </p:spPr>
          <p:txBody>
            <a:bodyPr rtlCol="0" anchor="ctr"/>
            <a:lstStyle/>
            <a:p>
              <a:endParaRPr lang="fr-FR"/>
            </a:p>
          </p:txBody>
        </p:sp>
        <p:sp>
          <p:nvSpPr>
            <p:cNvPr id="2124" name="Forme libre 2123">
              <a:extLst>
                <a:ext uri="{FF2B5EF4-FFF2-40B4-BE49-F238E27FC236}">
                  <a16:creationId xmlns:a16="http://schemas.microsoft.com/office/drawing/2014/main" id="{DFB32C3A-2906-45CB-83AC-A522E15C2600}"/>
                </a:ext>
              </a:extLst>
            </p:cNvPr>
            <p:cNvSpPr/>
            <p:nvPr/>
          </p:nvSpPr>
          <p:spPr>
            <a:xfrm>
              <a:off x="9940394" y="4378203"/>
              <a:ext cx="99709" cy="98287"/>
            </a:xfrm>
            <a:custGeom>
              <a:avLst/>
              <a:gdLst>
                <a:gd name="connsiteX0" fmla="*/ 79419 w 99709"/>
                <a:gd name="connsiteY0" fmla="*/ 99215 h 98287"/>
                <a:gd name="connsiteX1" fmla="*/ 70124 w 99709"/>
                <a:gd name="connsiteY1" fmla="*/ 98369 h 98287"/>
                <a:gd name="connsiteX2" fmla="*/ 68856 w 99709"/>
                <a:gd name="connsiteY2" fmla="*/ 96253 h 98287"/>
                <a:gd name="connsiteX3" fmla="*/ 70968 w 99709"/>
                <a:gd name="connsiteY3" fmla="*/ 94983 h 98287"/>
                <a:gd name="connsiteX4" fmla="*/ 70968 w 99709"/>
                <a:gd name="connsiteY4" fmla="*/ 94983 h 98287"/>
                <a:gd name="connsiteX5" fmla="*/ 94207 w 99709"/>
                <a:gd name="connsiteY5" fmla="*/ 91175 h 98287"/>
                <a:gd name="connsiteX6" fmla="*/ 87869 w 99709"/>
                <a:gd name="connsiteY6" fmla="*/ 43781 h 98287"/>
                <a:gd name="connsiteX7" fmla="*/ 88292 w 99709"/>
                <a:gd name="connsiteY7" fmla="*/ 41242 h 98287"/>
                <a:gd name="connsiteX8" fmla="*/ 88714 w 99709"/>
                <a:gd name="connsiteY8" fmla="*/ 41242 h 98287"/>
                <a:gd name="connsiteX9" fmla="*/ 95052 w 99709"/>
                <a:gd name="connsiteY9" fmla="*/ 37011 h 98287"/>
                <a:gd name="connsiteX10" fmla="*/ 95052 w 99709"/>
                <a:gd name="connsiteY10" fmla="*/ 34895 h 98287"/>
                <a:gd name="connsiteX11" fmla="*/ 87447 w 99709"/>
                <a:gd name="connsiteY11" fmla="*/ 32779 h 98287"/>
                <a:gd name="connsiteX12" fmla="*/ 85335 w 99709"/>
                <a:gd name="connsiteY12" fmla="*/ 32779 h 98287"/>
                <a:gd name="connsiteX13" fmla="*/ 75194 w 99709"/>
                <a:gd name="connsiteY13" fmla="*/ 28548 h 98287"/>
                <a:gd name="connsiteX14" fmla="*/ 12238 w 99709"/>
                <a:gd name="connsiteY14" fmla="*/ 9929 h 98287"/>
                <a:gd name="connsiteX15" fmla="*/ 27871 w 99709"/>
                <a:gd name="connsiteY15" fmla="*/ 69594 h 98287"/>
                <a:gd name="connsiteX16" fmla="*/ 27871 w 99709"/>
                <a:gd name="connsiteY16" fmla="*/ 72133 h 98287"/>
                <a:gd name="connsiteX17" fmla="*/ 25335 w 99709"/>
                <a:gd name="connsiteY17" fmla="*/ 72133 h 98287"/>
                <a:gd name="connsiteX18" fmla="*/ 3787 w 99709"/>
                <a:gd name="connsiteY18" fmla="*/ 35318 h 98287"/>
                <a:gd name="connsiteX19" fmla="*/ 9702 w 99709"/>
                <a:gd name="connsiteY19" fmla="*/ 7390 h 98287"/>
                <a:gd name="connsiteX20" fmla="*/ 77306 w 99709"/>
                <a:gd name="connsiteY20" fmla="*/ 26009 h 98287"/>
                <a:gd name="connsiteX21" fmla="*/ 84912 w 99709"/>
                <a:gd name="connsiteY21" fmla="*/ 28971 h 98287"/>
                <a:gd name="connsiteX22" fmla="*/ 87025 w 99709"/>
                <a:gd name="connsiteY22" fmla="*/ 28971 h 98287"/>
                <a:gd name="connsiteX23" fmla="*/ 97588 w 99709"/>
                <a:gd name="connsiteY23" fmla="*/ 33202 h 98287"/>
                <a:gd name="connsiteX24" fmla="*/ 97588 w 99709"/>
                <a:gd name="connsiteY24" fmla="*/ 37857 h 98287"/>
                <a:gd name="connsiteX25" fmla="*/ 91250 w 99709"/>
                <a:gd name="connsiteY25" fmla="*/ 43358 h 98287"/>
                <a:gd name="connsiteX26" fmla="*/ 95898 w 99709"/>
                <a:gd name="connsiteY26" fmla="*/ 93291 h 98287"/>
                <a:gd name="connsiteX27" fmla="*/ 79419 w 99709"/>
                <a:gd name="connsiteY27" fmla="*/ 99215 h 98287"/>
                <a:gd name="connsiteX28" fmla="*/ 79419 w 99709"/>
                <a:gd name="connsiteY28" fmla="*/ 99215 h 9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9709" h="98287">
                  <a:moveTo>
                    <a:pt x="79419" y="99215"/>
                  </a:moveTo>
                  <a:cubicBezTo>
                    <a:pt x="76461" y="99215"/>
                    <a:pt x="73504" y="98792"/>
                    <a:pt x="70124" y="98369"/>
                  </a:cubicBezTo>
                  <a:cubicBezTo>
                    <a:pt x="69279" y="98369"/>
                    <a:pt x="68434" y="97099"/>
                    <a:pt x="68856" y="96253"/>
                  </a:cubicBezTo>
                  <a:cubicBezTo>
                    <a:pt x="68856" y="95407"/>
                    <a:pt x="70124" y="94560"/>
                    <a:pt x="70968" y="94983"/>
                  </a:cubicBezTo>
                  <a:cubicBezTo>
                    <a:pt x="70968" y="94983"/>
                    <a:pt x="70968" y="94983"/>
                    <a:pt x="70968" y="94983"/>
                  </a:cubicBezTo>
                  <a:cubicBezTo>
                    <a:pt x="81110" y="97099"/>
                    <a:pt x="89137" y="95830"/>
                    <a:pt x="94207" y="91175"/>
                  </a:cubicBezTo>
                  <a:cubicBezTo>
                    <a:pt x="103081" y="82712"/>
                    <a:pt x="100545" y="62823"/>
                    <a:pt x="87869" y="43781"/>
                  </a:cubicBezTo>
                  <a:cubicBezTo>
                    <a:pt x="87447" y="42935"/>
                    <a:pt x="87447" y="42089"/>
                    <a:pt x="88292" y="41242"/>
                  </a:cubicBezTo>
                  <a:cubicBezTo>
                    <a:pt x="88292" y="41242"/>
                    <a:pt x="88714" y="41242"/>
                    <a:pt x="88714" y="41242"/>
                  </a:cubicBezTo>
                  <a:cubicBezTo>
                    <a:pt x="91673" y="40396"/>
                    <a:pt x="94207" y="38703"/>
                    <a:pt x="95052" y="37011"/>
                  </a:cubicBezTo>
                  <a:cubicBezTo>
                    <a:pt x="95475" y="36164"/>
                    <a:pt x="95475" y="35741"/>
                    <a:pt x="95052" y="34895"/>
                  </a:cubicBezTo>
                  <a:cubicBezTo>
                    <a:pt x="94207" y="33202"/>
                    <a:pt x="90827" y="33202"/>
                    <a:pt x="87447" y="32779"/>
                  </a:cubicBezTo>
                  <a:cubicBezTo>
                    <a:pt x="86602" y="32779"/>
                    <a:pt x="86180" y="32779"/>
                    <a:pt x="85335" y="32779"/>
                  </a:cubicBezTo>
                  <a:cubicBezTo>
                    <a:pt x="79842" y="32356"/>
                    <a:pt x="77306" y="30663"/>
                    <a:pt x="75194" y="28548"/>
                  </a:cubicBezTo>
                  <a:cubicBezTo>
                    <a:pt x="52800" y="5697"/>
                    <a:pt x="24914" y="-2343"/>
                    <a:pt x="12238" y="9929"/>
                  </a:cubicBezTo>
                  <a:cubicBezTo>
                    <a:pt x="1675" y="20084"/>
                    <a:pt x="4632" y="45051"/>
                    <a:pt x="27871" y="69594"/>
                  </a:cubicBezTo>
                  <a:cubicBezTo>
                    <a:pt x="28716" y="70440"/>
                    <a:pt x="28716" y="71287"/>
                    <a:pt x="27871" y="72133"/>
                  </a:cubicBezTo>
                  <a:cubicBezTo>
                    <a:pt x="27026" y="72979"/>
                    <a:pt x="26181" y="72979"/>
                    <a:pt x="25335" y="72133"/>
                  </a:cubicBezTo>
                  <a:cubicBezTo>
                    <a:pt x="14350" y="60285"/>
                    <a:pt x="6745" y="47590"/>
                    <a:pt x="3787" y="35318"/>
                  </a:cubicBezTo>
                  <a:cubicBezTo>
                    <a:pt x="1252" y="23470"/>
                    <a:pt x="3364" y="13737"/>
                    <a:pt x="9702" y="7390"/>
                  </a:cubicBezTo>
                  <a:cubicBezTo>
                    <a:pt x="23646" y="-6151"/>
                    <a:pt x="53645" y="2312"/>
                    <a:pt x="77306" y="26009"/>
                  </a:cubicBezTo>
                  <a:cubicBezTo>
                    <a:pt x="78574" y="27278"/>
                    <a:pt x="80264" y="28971"/>
                    <a:pt x="84912" y="28971"/>
                  </a:cubicBezTo>
                  <a:cubicBezTo>
                    <a:pt x="85757" y="28971"/>
                    <a:pt x="86180" y="28971"/>
                    <a:pt x="87025" y="28971"/>
                  </a:cubicBezTo>
                  <a:cubicBezTo>
                    <a:pt x="91673" y="29394"/>
                    <a:pt x="95898" y="29394"/>
                    <a:pt x="97588" y="33202"/>
                  </a:cubicBezTo>
                  <a:cubicBezTo>
                    <a:pt x="98432" y="34895"/>
                    <a:pt x="98432" y="36588"/>
                    <a:pt x="97588" y="37857"/>
                  </a:cubicBezTo>
                  <a:cubicBezTo>
                    <a:pt x="96320" y="40396"/>
                    <a:pt x="93785" y="42089"/>
                    <a:pt x="91250" y="43358"/>
                  </a:cubicBezTo>
                  <a:cubicBezTo>
                    <a:pt x="104348" y="63670"/>
                    <a:pt x="106038" y="83558"/>
                    <a:pt x="95898" y="93291"/>
                  </a:cubicBezTo>
                  <a:cubicBezTo>
                    <a:pt x="92518" y="97523"/>
                    <a:pt x="86602" y="99215"/>
                    <a:pt x="79419" y="99215"/>
                  </a:cubicBezTo>
                  <a:lnTo>
                    <a:pt x="79419" y="99215"/>
                  </a:lnTo>
                  <a:close/>
                </a:path>
              </a:pathLst>
            </a:custGeom>
            <a:solidFill>
              <a:srgbClr val="000000"/>
            </a:solidFill>
            <a:ln w="4227" cap="flat">
              <a:noFill/>
              <a:prstDash val="solid"/>
              <a:miter/>
            </a:ln>
          </p:spPr>
          <p:txBody>
            <a:bodyPr rtlCol="0" anchor="ctr"/>
            <a:lstStyle/>
            <a:p>
              <a:endParaRPr lang="fr-FR"/>
            </a:p>
          </p:txBody>
        </p:sp>
        <p:sp>
          <p:nvSpPr>
            <p:cNvPr id="2125" name="Forme libre 2124">
              <a:extLst>
                <a:ext uri="{FF2B5EF4-FFF2-40B4-BE49-F238E27FC236}">
                  <a16:creationId xmlns:a16="http://schemas.microsoft.com/office/drawing/2014/main" id="{AEC0B7F8-AEA6-F41C-1028-D1F75E529068}"/>
                </a:ext>
              </a:extLst>
            </p:cNvPr>
            <p:cNvSpPr/>
            <p:nvPr/>
          </p:nvSpPr>
          <p:spPr>
            <a:xfrm>
              <a:off x="9865141" y="4326115"/>
              <a:ext cx="116354" cy="130073"/>
            </a:xfrm>
            <a:custGeom>
              <a:avLst/>
              <a:gdLst>
                <a:gd name="connsiteX0" fmla="*/ 88739 w 116354"/>
                <a:gd name="connsiteY0" fmla="*/ 58621 h 130073"/>
                <a:gd name="connsiteX1" fmla="*/ 118738 w 116354"/>
                <a:gd name="connsiteY1" fmla="*/ 57775 h 130073"/>
                <a:gd name="connsiteX2" fmla="*/ 74796 w 116354"/>
                <a:gd name="connsiteY2" fmla="*/ 22653 h 130073"/>
                <a:gd name="connsiteX3" fmla="*/ 18177 w 116354"/>
                <a:gd name="connsiteY3" fmla="*/ 12497 h 130073"/>
                <a:gd name="connsiteX4" fmla="*/ 16064 w 116354"/>
                <a:gd name="connsiteY4" fmla="*/ 54813 h 130073"/>
                <a:gd name="connsiteX5" fmla="*/ 27895 w 116354"/>
                <a:gd name="connsiteY5" fmla="*/ 97975 h 130073"/>
                <a:gd name="connsiteX6" fmla="*/ 87894 w 116354"/>
                <a:gd name="connsiteY6" fmla="*/ 130981 h 130073"/>
                <a:gd name="connsiteX7" fmla="*/ 107330 w 116354"/>
                <a:gd name="connsiteY7" fmla="*/ 120826 h 130073"/>
                <a:gd name="connsiteX8" fmla="*/ 93387 w 116354"/>
                <a:gd name="connsiteY8" fmla="*/ 113209 h 130073"/>
                <a:gd name="connsiteX9" fmla="*/ 93387 w 116354"/>
                <a:gd name="connsiteY9" fmla="*/ 98821 h 130073"/>
                <a:gd name="connsiteX10" fmla="*/ 99725 w 116354"/>
                <a:gd name="connsiteY10" fmla="*/ 91204 h 130073"/>
                <a:gd name="connsiteX11" fmla="*/ 88739 w 116354"/>
                <a:gd name="connsiteY11" fmla="*/ 58621 h 130073"/>
                <a:gd name="connsiteX12" fmla="*/ 88739 w 116354"/>
                <a:gd name="connsiteY12" fmla="*/ 58621 h 13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354" h="130073">
                  <a:moveTo>
                    <a:pt x="88739" y="58621"/>
                  </a:moveTo>
                  <a:cubicBezTo>
                    <a:pt x="98880" y="61160"/>
                    <a:pt x="116204" y="64122"/>
                    <a:pt x="118738" y="57775"/>
                  </a:cubicBezTo>
                  <a:cubicBezTo>
                    <a:pt x="122541" y="48465"/>
                    <a:pt x="93387" y="15036"/>
                    <a:pt x="74796" y="22653"/>
                  </a:cubicBezTo>
                  <a:cubicBezTo>
                    <a:pt x="64655" y="6996"/>
                    <a:pt x="25361" y="-11623"/>
                    <a:pt x="18177" y="12497"/>
                  </a:cubicBezTo>
                  <a:cubicBezTo>
                    <a:pt x="-6752" y="12920"/>
                    <a:pt x="2967" y="45503"/>
                    <a:pt x="16064" y="54813"/>
                  </a:cubicBezTo>
                  <a:cubicBezTo>
                    <a:pt x="10572" y="60737"/>
                    <a:pt x="7614" y="78933"/>
                    <a:pt x="27895" y="97975"/>
                  </a:cubicBezTo>
                  <a:cubicBezTo>
                    <a:pt x="47754" y="116594"/>
                    <a:pt x="73528" y="131405"/>
                    <a:pt x="87894" y="130981"/>
                  </a:cubicBezTo>
                  <a:cubicBezTo>
                    <a:pt x="104795" y="130981"/>
                    <a:pt x="108175" y="125057"/>
                    <a:pt x="107330" y="120826"/>
                  </a:cubicBezTo>
                  <a:cubicBezTo>
                    <a:pt x="106907" y="117863"/>
                    <a:pt x="103950" y="114055"/>
                    <a:pt x="93387" y="113209"/>
                  </a:cubicBezTo>
                  <a:cubicBezTo>
                    <a:pt x="82824" y="112362"/>
                    <a:pt x="85781" y="95436"/>
                    <a:pt x="93387" y="98821"/>
                  </a:cubicBezTo>
                  <a:cubicBezTo>
                    <a:pt x="100992" y="102207"/>
                    <a:pt x="106485" y="99244"/>
                    <a:pt x="99725" y="91204"/>
                  </a:cubicBezTo>
                  <a:cubicBezTo>
                    <a:pt x="93387" y="82741"/>
                    <a:pt x="87472" y="66661"/>
                    <a:pt x="88739" y="58621"/>
                  </a:cubicBezTo>
                  <a:lnTo>
                    <a:pt x="88739" y="58621"/>
                  </a:lnTo>
                  <a:close/>
                </a:path>
              </a:pathLst>
            </a:custGeom>
            <a:solidFill>
              <a:srgbClr val="000000"/>
            </a:solidFill>
            <a:ln w="4227" cap="flat">
              <a:noFill/>
              <a:prstDash val="solid"/>
              <a:miter/>
            </a:ln>
          </p:spPr>
          <p:txBody>
            <a:bodyPr rtlCol="0" anchor="ctr"/>
            <a:lstStyle/>
            <a:p>
              <a:endParaRPr lang="fr-FR"/>
            </a:p>
          </p:txBody>
        </p:sp>
        <p:sp>
          <p:nvSpPr>
            <p:cNvPr id="2126" name="Forme libre 2125">
              <a:extLst>
                <a:ext uri="{FF2B5EF4-FFF2-40B4-BE49-F238E27FC236}">
                  <a16:creationId xmlns:a16="http://schemas.microsoft.com/office/drawing/2014/main" id="{EC1FBC32-D616-4647-E5CC-232A931B9702}"/>
                </a:ext>
              </a:extLst>
            </p:cNvPr>
            <p:cNvSpPr/>
            <p:nvPr/>
          </p:nvSpPr>
          <p:spPr>
            <a:xfrm>
              <a:off x="9863261" y="4323484"/>
              <a:ext cx="151810" cy="133965"/>
            </a:xfrm>
            <a:custGeom>
              <a:avLst/>
              <a:gdLst>
                <a:gd name="connsiteX0" fmla="*/ 90200 w 151810"/>
                <a:gd name="connsiteY0" fmla="*/ 134882 h 133965"/>
                <a:gd name="connsiteX1" fmla="*/ 28934 w 151810"/>
                <a:gd name="connsiteY1" fmla="*/ 101029 h 133965"/>
                <a:gd name="connsiteX2" fmla="*/ 12033 w 151810"/>
                <a:gd name="connsiteY2" fmla="*/ 69715 h 133965"/>
                <a:gd name="connsiteX3" fmla="*/ 15414 w 151810"/>
                <a:gd name="connsiteY3" fmla="*/ 57021 h 133965"/>
                <a:gd name="connsiteX4" fmla="*/ 3583 w 151810"/>
                <a:gd name="connsiteY4" fmla="*/ 23591 h 133965"/>
                <a:gd name="connsiteX5" fmla="*/ 18794 w 151810"/>
                <a:gd name="connsiteY5" fmla="*/ 12589 h 133965"/>
                <a:gd name="connsiteX6" fmla="*/ 32737 w 151810"/>
                <a:gd name="connsiteY6" fmla="*/ 1164 h 133965"/>
                <a:gd name="connsiteX7" fmla="*/ 77102 w 151810"/>
                <a:gd name="connsiteY7" fmla="*/ 22322 h 133965"/>
                <a:gd name="connsiteX8" fmla="*/ 110059 w 151810"/>
                <a:gd name="connsiteY8" fmla="*/ 36286 h 133965"/>
                <a:gd name="connsiteX9" fmla="*/ 121890 w 151810"/>
                <a:gd name="connsiteY9" fmla="*/ 60406 h 133965"/>
                <a:gd name="connsiteX10" fmla="*/ 91890 w 151810"/>
                <a:gd name="connsiteY10" fmla="*/ 62945 h 133965"/>
                <a:gd name="connsiteX11" fmla="*/ 103299 w 151810"/>
                <a:gd name="connsiteY11" fmla="*/ 92143 h 133965"/>
                <a:gd name="connsiteX12" fmla="*/ 105834 w 151810"/>
                <a:gd name="connsiteY12" fmla="*/ 102299 h 133965"/>
                <a:gd name="connsiteX13" fmla="*/ 94849 w 151810"/>
                <a:gd name="connsiteY13" fmla="*/ 102722 h 133965"/>
                <a:gd name="connsiteX14" fmla="*/ 91890 w 151810"/>
                <a:gd name="connsiteY14" fmla="*/ 103145 h 133965"/>
                <a:gd name="connsiteX15" fmla="*/ 90623 w 151810"/>
                <a:gd name="connsiteY15" fmla="*/ 109916 h 133965"/>
                <a:gd name="connsiteX16" fmla="*/ 95693 w 151810"/>
                <a:gd name="connsiteY16" fmla="*/ 113724 h 133965"/>
                <a:gd name="connsiteX17" fmla="*/ 111327 w 151810"/>
                <a:gd name="connsiteY17" fmla="*/ 123033 h 133965"/>
                <a:gd name="connsiteX18" fmla="*/ 109637 w 151810"/>
                <a:gd name="connsiteY18" fmla="*/ 129381 h 133965"/>
                <a:gd name="connsiteX19" fmla="*/ 90200 w 151810"/>
                <a:gd name="connsiteY19" fmla="*/ 134882 h 133965"/>
                <a:gd name="connsiteX20" fmla="*/ 90200 w 151810"/>
                <a:gd name="connsiteY20" fmla="*/ 134882 h 133965"/>
                <a:gd name="connsiteX21" fmla="*/ 90200 w 151810"/>
                <a:gd name="connsiteY21" fmla="*/ 134882 h 133965"/>
                <a:gd name="connsiteX22" fmla="*/ 36540 w 151810"/>
                <a:gd name="connsiteY22" fmla="*/ 4972 h 133965"/>
                <a:gd name="connsiteX23" fmla="*/ 33160 w 151810"/>
                <a:gd name="connsiteY23" fmla="*/ 5395 h 133965"/>
                <a:gd name="connsiteX24" fmla="*/ 21329 w 151810"/>
                <a:gd name="connsiteY24" fmla="*/ 15551 h 133965"/>
                <a:gd name="connsiteX25" fmla="*/ 19639 w 151810"/>
                <a:gd name="connsiteY25" fmla="*/ 16821 h 133965"/>
                <a:gd name="connsiteX26" fmla="*/ 6540 w 151810"/>
                <a:gd name="connsiteY26" fmla="*/ 25284 h 133965"/>
                <a:gd name="connsiteX27" fmla="*/ 18371 w 151810"/>
                <a:gd name="connsiteY27" fmla="*/ 55751 h 133965"/>
                <a:gd name="connsiteX28" fmla="*/ 18794 w 151810"/>
                <a:gd name="connsiteY28" fmla="*/ 58290 h 133965"/>
                <a:gd name="connsiteX29" fmla="*/ 18794 w 151810"/>
                <a:gd name="connsiteY29" fmla="*/ 58713 h 133965"/>
                <a:gd name="connsiteX30" fmla="*/ 14991 w 151810"/>
                <a:gd name="connsiteY30" fmla="*/ 70562 h 133965"/>
                <a:gd name="connsiteX31" fmla="*/ 30624 w 151810"/>
                <a:gd name="connsiteY31" fmla="*/ 99337 h 133965"/>
                <a:gd name="connsiteX32" fmla="*/ 89356 w 151810"/>
                <a:gd name="connsiteY32" fmla="*/ 131920 h 133965"/>
                <a:gd name="connsiteX33" fmla="*/ 89356 w 151810"/>
                <a:gd name="connsiteY33" fmla="*/ 131920 h 133965"/>
                <a:gd name="connsiteX34" fmla="*/ 106257 w 151810"/>
                <a:gd name="connsiteY34" fmla="*/ 127265 h 133965"/>
                <a:gd name="connsiteX35" fmla="*/ 107101 w 151810"/>
                <a:gd name="connsiteY35" fmla="*/ 123880 h 133965"/>
                <a:gd name="connsiteX36" fmla="*/ 94426 w 151810"/>
                <a:gd name="connsiteY36" fmla="*/ 117532 h 133965"/>
                <a:gd name="connsiteX37" fmla="*/ 86398 w 151810"/>
                <a:gd name="connsiteY37" fmla="*/ 111185 h 133965"/>
                <a:gd name="connsiteX38" fmla="*/ 88933 w 151810"/>
                <a:gd name="connsiteY38" fmla="*/ 100606 h 133965"/>
                <a:gd name="connsiteX39" fmla="*/ 95693 w 151810"/>
                <a:gd name="connsiteY39" fmla="*/ 99760 h 133965"/>
                <a:gd name="connsiteX40" fmla="*/ 102453 w 151810"/>
                <a:gd name="connsiteY40" fmla="*/ 100606 h 133965"/>
                <a:gd name="connsiteX41" fmla="*/ 99919 w 151810"/>
                <a:gd name="connsiteY41" fmla="*/ 95105 h 133965"/>
                <a:gd name="connsiteX42" fmla="*/ 88088 w 151810"/>
                <a:gd name="connsiteY42" fmla="*/ 61252 h 133965"/>
                <a:gd name="connsiteX43" fmla="*/ 90200 w 151810"/>
                <a:gd name="connsiteY43" fmla="*/ 59983 h 133965"/>
                <a:gd name="connsiteX44" fmla="*/ 90200 w 151810"/>
                <a:gd name="connsiteY44" fmla="*/ 59983 h 133965"/>
                <a:gd name="connsiteX45" fmla="*/ 118088 w 151810"/>
                <a:gd name="connsiteY45" fmla="*/ 59983 h 133965"/>
                <a:gd name="connsiteX46" fmla="*/ 106679 w 151810"/>
                <a:gd name="connsiteY46" fmla="*/ 39671 h 133965"/>
                <a:gd name="connsiteX47" fmla="*/ 76257 w 151810"/>
                <a:gd name="connsiteY47" fmla="*/ 26976 h 133965"/>
                <a:gd name="connsiteX48" fmla="*/ 74144 w 151810"/>
                <a:gd name="connsiteY48" fmla="*/ 26130 h 133965"/>
                <a:gd name="connsiteX49" fmla="*/ 36540 w 151810"/>
                <a:gd name="connsiteY49" fmla="*/ 4972 h 133965"/>
                <a:gd name="connsiteX50" fmla="*/ 36540 w 151810"/>
                <a:gd name="connsiteY50" fmla="*/ 4972 h 133965"/>
                <a:gd name="connsiteX51" fmla="*/ 146818 w 151810"/>
                <a:gd name="connsiteY51" fmla="*/ 121764 h 133965"/>
                <a:gd name="connsiteX52" fmla="*/ 133298 w 151810"/>
                <a:gd name="connsiteY52" fmla="*/ 117532 h 133965"/>
                <a:gd name="connsiteX53" fmla="*/ 132876 w 151810"/>
                <a:gd name="connsiteY53" fmla="*/ 114994 h 133965"/>
                <a:gd name="connsiteX54" fmla="*/ 135410 w 151810"/>
                <a:gd name="connsiteY54" fmla="*/ 114570 h 133965"/>
                <a:gd name="connsiteX55" fmla="*/ 135410 w 151810"/>
                <a:gd name="connsiteY55" fmla="*/ 114570 h 133965"/>
                <a:gd name="connsiteX56" fmla="*/ 152311 w 151810"/>
                <a:gd name="connsiteY56" fmla="*/ 117532 h 133965"/>
                <a:gd name="connsiteX57" fmla="*/ 154424 w 151810"/>
                <a:gd name="connsiteY57" fmla="*/ 118802 h 133965"/>
                <a:gd name="connsiteX58" fmla="*/ 153156 w 151810"/>
                <a:gd name="connsiteY58" fmla="*/ 120918 h 133965"/>
                <a:gd name="connsiteX59" fmla="*/ 146818 w 151810"/>
                <a:gd name="connsiteY59" fmla="*/ 121764 h 133965"/>
                <a:gd name="connsiteX60" fmla="*/ 146818 w 151810"/>
                <a:gd name="connsiteY60" fmla="*/ 121764 h 13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51810" h="133965">
                  <a:moveTo>
                    <a:pt x="90200" y="134882"/>
                  </a:moveTo>
                  <a:cubicBezTo>
                    <a:pt x="75835" y="134882"/>
                    <a:pt x="50061" y="120918"/>
                    <a:pt x="28934" y="101029"/>
                  </a:cubicBezTo>
                  <a:cubicBezTo>
                    <a:pt x="14569" y="87911"/>
                    <a:pt x="12456" y="75640"/>
                    <a:pt x="12033" y="69715"/>
                  </a:cubicBezTo>
                  <a:cubicBezTo>
                    <a:pt x="12033" y="64637"/>
                    <a:pt x="13301" y="59983"/>
                    <a:pt x="15414" y="57021"/>
                  </a:cubicBezTo>
                  <a:cubicBezTo>
                    <a:pt x="7385" y="50250"/>
                    <a:pt x="202" y="34593"/>
                    <a:pt x="3583" y="23591"/>
                  </a:cubicBezTo>
                  <a:cubicBezTo>
                    <a:pt x="4851" y="18936"/>
                    <a:pt x="8653" y="13435"/>
                    <a:pt x="18794" y="12589"/>
                  </a:cubicBezTo>
                  <a:cubicBezTo>
                    <a:pt x="20907" y="6242"/>
                    <a:pt x="25977" y="2010"/>
                    <a:pt x="32737" y="1164"/>
                  </a:cubicBezTo>
                  <a:cubicBezTo>
                    <a:pt x="47525" y="-952"/>
                    <a:pt x="69074" y="10896"/>
                    <a:pt x="77102" y="22322"/>
                  </a:cubicBezTo>
                  <a:cubicBezTo>
                    <a:pt x="87665" y="18936"/>
                    <a:pt x="100764" y="26976"/>
                    <a:pt x="110059" y="36286"/>
                  </a:cubicBezTo>
                  <a:cubicBezTo>
                    <a:pt x="117665" y="43903"/>
                    <a:pt x="124425" y="54482"/>
                    <a:pt x="121890" y="60406"/>
                  </a:cubicBezTo>
                  <a:cubicBezTo>
                    <a:pt x="118932" y="67600"/>
                    <a:pt x="102453" y="65484"/>
                    <a:pt x="91890" y="62945"/>
                  </a:cubicBezTo>
                  <a:cubicBezTo>
                    <a:pt x="91890" y="70985"/>
                    <a:pt x="96961" y="84949"/>
                    <a:pt x="103299" y="92143"/>
                  </a:cubicBezTo>
                  <a:cubicBezTo>
                    <a:pt x="107946" y="97644"/>
                    <a:pt x="106679" y="101029"/>
                    <a:pt x="105834" y="102299"/>
                  </a:cubicBezTo>
                  <a:cubicBezTo>
                    <a:pt x="104144" y="104838"/>
                    <a:pt x="99919" y="104838"/>
                    <a:pt x="94849" y="102722"/>
                  </a:cubicBezTo>
                  <a:cubicBezTo>
                    <a:pt x="93581" y="102299"/>
                    <a:pt x="92736" y="102299"/>
                    <a:pt x="91890" y="103145"/>
                  </a:cubicBezTo>
                  <a:cubicBezTo>
                    <a:pt x="90200" y="104415"/>
                    <a:pt x="89778" y="107376"/>
                    <a:pt x="90623" y="109916"/>
                  </a:cubicBezTo>
                  <a:cubicBezTo>
                    <a:pt x="91045" y="111608"/>
                    <a:pt x="92313" y="113301"/>
                    <a:pt x="95693" y="113724"/>
                  </a:cubicBezTo>
                  <a:cubicBezTo>
                    <a:pt x="107524" y="114994"/>
                    <a:pt x="110482" y="119225"/>
                    <a:pt x="111327" y="123033"/>
                  </a:cubicBezTo>
                  <a:cubicBezTo>
                    <a:pt x="111750" y="125149"/>
                    <a:pt x="111327" y="127265"/>
                    <a:pt x="109637" y="129381"/>
                  </a:cubicBezTo>
                  <a:cubicBezTo>
                    <a:pt x="106679" y="133189"/>
                    <a:pt x="99919" y="134882"/>
                    <a:pt x="90200" y="134882"/>
                  </a:cubicBezTo>
                  <a:lnTo>
                    <a:pt x="90200" y="134882"/>
                  </a:lnTo>
                  <a:lnTo>
                    <a:pt x="90200" y="134882"/>
                  </a:lnTo>
                  <a:close/>
                  <a:moveTo>
                    <a:pt x="36540" y="4972"/>
                  </a:moveTo>
                  <a:cubicBezTo>
                    <a:pt x="35272" y="4972"/>
                    <a:pt x="34427" y="4972"/>
                    <a:pt x="33160" y="5395"/>
                  </a:cubicBezTo>
                  <a:cubicBezTo>
                    <a:pt x="27245" y="6242"/>
                    <a:pt x="23441" y="9627"/>
                    <a:pt x="21329" y="15551"/>
                  </a:cubicBezTo>
                  <a:cubicBezTo>
                    <a:pt x="20907" y="16397"/>
                    <a:pt x="20484" y="16821"/>
                    <a:pt x="19639" y="16821"/>
                  </a:cubicBezTo>
                  <a:cubicBezTo>
                    <a:pt x="12456" y="16821"/>
                    <a:pt x="8231" y="19783"/>
                    <a:pt x="6540" y="25284"/>
                  </a:cubicBezTo>
                  <a:cubicBezTo>
                    <a:pt x="3583" y="35016"/>
                    <a:pt x="10766" y="50250"/>
                    <a:pt x="18371" y="55751"/>
                  </a:cubicBezTo>
                  <a:cubicBezTo>
                    <a:pt x="19216" y="56174"/>
                    <a:pt x="19216" y="57444"/>
                    <a:pt x="18794" y="58290"/>
                  </a:cubicBezTo>
                  <a:cubicBezTo>
                    <a:pt x="18794" y="58290"/>
                    <a:pt x="18794" y="58290"/>
                    <a:pt x="18794" y="58713"/>
                  </a:cubicBezTo>
                  <a:cubicBezTo>
                    <a:pt x="17103" y="60406"/>
                    <a:pt x="14991" y="64637"/>
                    <a:pt x="14991" y="70562"/>
                  </a:cubicBezTo>
                  <a:cubicBezTo>
                    <a:pt x="14991" y="76063"/>
                    <a:pt x="17103" y="87065"/>
                    <a:pt x="30624" y="99337"/>
                  </a:cubicBezTo>
                  <a:cubicBezTo>
                    <a:pt x="50905" y="118379"/>
                    <a:pt x="75835" y="131920"/>
                    <a:pt x="89356" y="131920"/>
                  </a:cubicBezTo>
                  <a:lnTo>
                    <a:pt x="89356" y="131920"/>
                  </a:lnTo>
                  <a:cubicBezTo>
                    <a:pt x="100764" y="131920"/>
                    <a:pt x="104566" y="128958"/>
                    <a:pt x="106257" y="127265"/>
                  </a:cubicBezTo>
                  <a:cubicBezTo>
                    <a:pt x="107524" y="125996"/>
                    <a:pt x="107524" y="124726"/>
                    <a:pt x="107101" y="123880"/>
                  </a:cubicBezTo>
                  <a:cubicBezTo>
                    <a:pt x="106257" y="120495"/>
                    <a:pt x="102031" y="118379"/>
                    <a:pt x="94426" y="117532"/>
                  </a:cubicBezTo>
                  <a:cubicBezTo>
                    <a:pt x="90623" y="117109"/>
                    <a:pt x="87665" y="114994"/>
                    <a:pt x="86398" y="111185"/>
                  </a:cubicBezTo>
                  <a:cubicBezTo>
                    <a:pt x="85130" y="107376"/>
                    <a:pt x="85975" y="102722"/>
                    <a:pt x="88933" y="100606"/>
                  </a:cubicBezTo>
                  <a:cubicBezTo>
                    <a:pt x="90623" y="98913"/>
                    <a:pt x="93158" y="98490"/>
                    <a:pt x="95693" y="99760"/>
                  </a:cubicBezTo>
                  <a:cubicBezTo>
                    <a:pt x="99496" y="101452"/>
                    <a:pt x="102031" y="101029"/>
                    <a:pt x="102453" y="100606"/>
                  </a:cubicBezTo>
                  <a:cubicBezTo>
                    <a:pt x="102876" y="100183"/>
                    <a:pt x="102876" y="98490"/>
                    <a:pt x="99919" y="95105"/>
                  </a:cubicBezTo>
                  <a:cubicBezTo>
                    <a:pt x="92736" y="86218"/>
                    <a:pt x="86820" y="69292"/>
                    <a:pt x="88088" y="61252"/>
                  </a:cubicBezTo>
                  <a:cubicBezTo>
                    <a:pt x="88088" y="60406"/>
                    <a:pt x="88933" y="59560"/>
                    <a:pt x="90200" y="59983"/>
                  </a:cubicBezTo>
                  <a:cubicBezTo>
                    <a:pt x="90200" y="59983"/>
                    <a:pt x="90200" y="59983"/>
                    <a:pt x="90200" y="59983"/>
                  </a:cubicBezTo>
                  <a:cubicBezTo>
                    <a:pt x="104989" y="63791"/>
                    <a:pt x="116820" y="63791"/>
                    <a:pt x="118088" y="59983"/>
                  </a:cubicBezTo>
                  <a:cubicBezTo>
                    <a:pt x="119354" y="57021"/>
                    <a:pt x="115552" y="48557"/>
                    <a:pt x="106679" y="39671"/>
                  </a:cubicBezTo>
                  <a:cubicBezTo>
                    <a:pt x="98228" y="31208"/>
                    <a:pt x="85552" y="23168"/>
                    <a:pt x="76257" y="26976"/>
                  </a:cubicBezTo>
                  <a:cubicBezTo>
                    <a:pt x="75412" y="27400"/>
                    <a:pt x="74567" y="26976"/>
                    <a:pt x="74144" y="26130"/>
                  </a:cubicBezTo>
                  <a:cubicBezTo>
                    <a:pt x="68651" y="15974"/>
                    <a:pt x="50061" y="4972"/>
                    <a:pt x="36540" y="4972"/>
                  </a:cubicBezTo>
                  <a:lnTo>
                    <a:pt x="36540" y="4972"/>
                  </a:lnTo>
                  <a:close/>
                  <a:moveTo>
                    <a:pt x="146818" y="121764"/>
                  </a:moveTo>
                  <a:cubicBezTo>
                    <a:pt x="143016" y="121764"/>
                    <a:pt x="137946" y="120918"/>
                    <a:pt x="133298" y="117532"/>
                  </a:cubicBezTo>
                  <a:cubicBezTo>
                    <a:pt x="132453" y="117109"/>
                    <a:pt x="132453" y="115840"/>
                    <a:pt x="132876" y="114994"/>
                  </a:cubicBezTo>
                  <a:cubicBezTo>
                    <a:pt x="133298" y="114147"/>
                    <a:pt x="134566" y="114147"/>
                    <a:pt x="135410" y="114570"/>
                  </a:cubicBezTo>
                  <a:lnTo>
                    <a:pt x="135410" y="114570"/>
                  </a:lnTo>
                  <a:cubicBezTo>
                    <a:pt x="142593" y="120495"/>
                    <a:pt x="152311" y="117532"/>
                    <a:pt x="152311" y="117532"/>
                  </a:cubicBezTo>
                  <a:cubicBezTo>
                    <a:pt x="153156" y="117109"/>
                    <a:pt x="154002" y="117955"/>
                    <a:pt x="154424" y="118802"/>
                  </a:cubicBezTo>
                  <a:cubicBezTo>
                    <a:pt x="154847" y="119648"/>
                    <a:pt x="154002" y="120495"/>
                    <a:pt x="153156" y="120918"/>
                  </a:cubicBezTo>
                  <a:cubicBezTo>
                    <a:pt x="153579" y="120918"/>
                    <a:pt x="150622" y="121764"/>
                    <a:pt x="146818" y="121764"/>
                  </a:cubicBezTo>
                  <a:lnTo>
                    <a:pt x="146818" y="121764"/>
                  </a:lnTo>
                  <a:close/>
                </a:path>
              </a:pathLst>
            </a:custGeom>
            <a:solidFill>
              <a:srgbClr val="000000"/>
            </a:solidFill>
            <a:ln w="4227" cap="flat">
              <a:noFill/>
              <a:prstDash val="solid"/>
              <a:miter/>
            </a:ln>
          </p:spPr>
          <p:txBody>
            <a:bodyPr rtlCol="0" anchor="ctr"/>
            <a:lstStyle/>
            <a:p>
              <a:endParaRPr lang="fr-FR"/>
            </a:p>
          </p:txBody>
        </p:sp>
        <p:sp>
          <p:nvSpPr>
            <p:cNvPr id="2127" name="Forme libre 2126">
              <a:extLst>
                <a:ext uri="{FF2B5EF4-FFF2-40B4-BE49-F238E27FC236}">
                  <a16:creationId xmlns:a16="http://schemas.microsoft.com/office/drawing/2014/main" id="{70BE3FE3-3D36-F76A-A41E-AAB61266D26C}"/>
                </a:ext>
              </a:extLst>
            </p:cNvPr>
            <p:cNvSpPr/>
            <p:nvPr/>
          </p:nvSpPr>
          <p:spPr>
            <a:xfrm>
              <a:off x="9973418" y="4406439"/>
              <a:ext cx="29613" cy="14190"/>
            </a:xfrm>
            <a:custGeom>
              <a:avLst/>
              <a:gdLst>
                <a:gd name="connsiteX0" fmla="*/ 29123 w 29613"/>
                <a:gd name="connsiteY0" fmla="*/ 5904 h 14190"/>
                <a:gd name="connsiteX1" fmla="*/ 15297 w 29613"/>
                <a:gd name="connsiteY1" fmla="*/ 12999 h 14190"/>
                <a:gd name="connsiteX2" fmla="*/ 490 w 29613"/>
                <a:gd name="connsiteY2" fmla="*/ 8286 h 14190"/>
                <a:gd name="connsiteX3" fmla="*/ 14317 w 29613"/>
                <a:gd name="connsiteY3" fmla="*/ 1191 h 14190"/>
                <a:gd name="connsiteX4" fmla="*/ 29123 w 29613"/>
                <a:gd name="connsiteY4" fmla="*/ 5904 h 141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13" h="14190">
                  <a:moveTo>
                    <a:pt x="29123" y="5904"/>
                  </a:moveTo>
                  <a:cubicBezTo>
                    <a:pt x="29394" y="9165"/>
                    <a:pt x="23203" y="12342"/>
                    <a:pt x="15297" y="12999"/>
                  </a:cubicBezTo>
                  <a:cubicBezTo>
                    <a:pt x="7390" y="13657"/>
                    <a:pt x="761" y="11547"/>
                    <a:pt x="490" y="8286"/>
                  </a:cubicBezTo>
                  <a:cubicBezTo>
                    <a:pt x="220" y="5025"/>
                    <a:pt x="6410" y="1849"/>
                    <a:pt x="14317" y="1191"/>
                  </a:cubicBezTo>
                  <a:cubicBezTo>
                    <a:pt x="22224" y="533"/>
                    <a:pt x="28853" y="2643"/>
                    <a:pt x="29123" y="5904"/>
                  </a:cubicBezTo>
                  <a:close/>
                </a:path>
              </a:pathLst>
            </a:custGeom>
            <a:solidFill>
              <a:srgbClr val="FFFFFF"/>
            </a:solidFill>
            <a:ln w="4227" cap="flat">
              <a:noFill/>
              <a:prstDash val="solid"/>
              <a:miter/>
            </a:ln>
          </p:spPr>
          <p:txBody>
            <a:bodyPr rtlCol="0" anchor="ctr"/>
            <a:lstStyle/>
            <a:p>
              <a:endParaRPr lang="fr-FR"/>
            </a:p>
          </p:txBody>
        </p:sp>
        <p:sp>
          <p:nvSpPr>
            <p:cNvPr id="2128" name="Forme libre 2127">
              <a:extLst>
                <a:ext uri="{FF2B5EF4-FFF2-40B4-BE49-F238E27FC236}">
                  <a16:creationId xmlns:a16="http://schemas.microsoft.com/office/drawing/2014/main" id="{5158E6E5-385E-C563-4430-D0BA9BC3A901}"/>
                </a:ext>
              </a:extLst>
            </p:cNvPr>
            <p:cNvSpPr/>
            <p:nvPr/>
          </p:nvSpPr>
          <p:spPr>
            <a:xfrm>
              <a:off x="9856935" y="4393196"/>
              <a:ext cx="273796" cy="638902"/>
            </a:xfrm>
            <a:custGeom>
              <a:avLst/>
              <a:gdLst>
                <a:gd name="connsiteX0" fmla="*/ 131189 w 273796"/>
                <a:gd name="connsiteY0" fmla="*/ 28870 h 638902"/>
                <a:gd name="connsiteX1" fmla="*/ 117669 w 273796"/>
                <a:gd name="connsiteY1" fmla="*/ 22523 h 638902"/>
                <a:gd name="connsiteX2" fmla="*/ 122317 w 273796"/>
                <a:gd name="connsiteY2" fmla="*/ 16176 h 638902"/>
                <a:gd name="connsiteX3" fmla="*/ 132880 w 273796"/>
                <a:gd name="connsiteY3" fmla="*/ 13637 h 638902"/>
                <a:gd name="connsiteX4" fmla="*/ 143865 w 273796"/>
                <a:gd name="connsiteY4" fmla="*/ 14483 h 638902"/>
                <a:gd name="connsiteX5" fmla="*/ 149781 w 273796"/>
                <a:gd name="connsiteY5" fmla="*/ 19561 h 638902"/>
                <a:gd name="connsiteX6" fmla="*/ 134147 w 273796"/>
                <a:gd name="connsiteY6" fmla="*/ 28447 h 638902"/>
                <a:gd name="connsiteX7" fmla="*/ 131189 w 273796"/>
                <a:gd name="connsiteY7" fmla="*/ 28870 h 638902"/>
                <a:gd name="connsiteX8" fmla="*/ 131189 w 273796"/>
                <a:gd name="connsiteY8" fmla="*/ 28870 h 638902"/>
                <a:gd name="connsiteX9" fmla="*/ 136260 w 273796"/>
                <a:gd name="connsiteY9" fmla="*/ 17022 h 638902"/>
                <a:gd name="connsiteX10" fmla="*/ 133302 w 273796"/>
                <a:gd name="connsiteY10" fmla="*/ 17022 h 638902"/>
                <a:gd name="connsiteX11" fmla="*/ 124007 w 273796"/>
                <a:gd name="connsiteY11" fmla="*/ 19561 h 638902"/>
                <a:gd name="connsiteX12" fmla="*/ 121049 w 273796"/>
                <a:gd name="connsiteY12" fmla="*/ 22523 h 638902"/>
                <a:gd name="connsiteX13" fmla="*/ 134147 w 273796"/>
                <a:gd name="connsiteY13" fmla="*/ 25485 h 638902"/>
                <a:gd name="connsiteX14" fmla="*/ 146401 w 273796"/>
                <a:gd name="connsiteY14" fmla="*/ 20407 h 638902"/>
                <a:gd name="connsiteX15" fmla="*/ 143020 w 273796"/>
                <a:gd name="connsiteY15" fmla="*/ 18291 h 638902"/>
                <a:gd name="connsiteX16" fmla="*/ 136260 w 273796"/>
                <a:gd name="connsiteY16" fmla="*/ 17022 h 638902"/>
                <a:gd name="connsiteX17" fmla="*/ 136260 w 273796"/>
                <a:gd name="connsiteY17" fmla="*/ 17022 h 638902"/>
                <a:gd name="connsiteX18" fmla="*/ 140485 w 273796"/>
                <a:gd name="connsiteY18" fmla="*/ 6443 h 638902"/>
                <a:gd name="connsiteX19" fmla="*/ 139640 w 273796"/>
                <a:gd name="connsiteY19" fmla="*/ 6443 h 638902"/>
                <a:gd name="connsiteX20" fmla="*/ 124430 w 273796"/>
                <a:gd name="connsiteY20" fmla="*/ 5174 h 638902"/>
                <a:gd name="connsiteX21" fmla="*/ 122317 w 273796"/>
                <a:gd name="connsiteY21" fmla="*/ 3481 h 638902"/>
                <a:gd name="connsiteX22" fmla="*/ 123584 w 273796"/>
                <a:gd name="connsiteY22" fmla="*/ 1365 h 638902"/>
                <a:gd name="connsiteX23" fmla="*/ 140908 w 273796"/>
                <a:gd name="connsiteY23" fmla="*/ 2634 h 638902"/>
                <a:gd name="connsiteX24" fmla="*/ 141753 w 273796"/>
                <a:gd name="connsiteY24" fmla="*/ 4750 h 638902"/>
                <a:gd name="connsiteX25" fmla="*/ 140485 w 273796"/>
                <a:gd name="connsiteY25" fmla="*/ 6443 h 638902"/>
                <a:gd name="connsiteX26" fmla="*/ 140485 w 273796"/>
                <a:gd name="connsiteY26" fmla="*/ 6443 h 638902"/>
                <a:gd name="connsiteX27" fmla="*/ 94430 w 273796"/>
                <a:gd name="connsiteY27" fmla="*/ 593788 h 638902"/>
                <a:gd name="connsiteX28" fmla="*/ 178935 w 273796"/>
                <a:gd name="connsiteY28" fmla="*/ 639912 h 638902"/>
                <a:gd name="connsiteX29" fmla="*/ 276539 w 273796"/>
                <a:gd name="connsiteY29" fmla="*/ 562897 h 638902"/>
                <a:gd name="connsiteX30" fmla="*/ 276116 w 273796"/>
                <a:gd name="connsiteY30" fmla="*/ 562474 h 638902"/>
                <a:gd name="connsiteX31" fmla="*/ 193300 w 273796"/>
                <a:gd name="connsiteY31" fmla="*/ 551895 h 638902"/>
                <a:gd name="connsiteX32" fmla="*/ 115979 w 273796"/>
                <a:gd name="connsiteY32" fmla="*/ 474880 h 638902"/>
                <a:gd name="connsiteX33" fmla="*/ 2742 w 273796"/>
                <a:gd name="connsiteY33" fmla="*/ 526505 h 638902"/>
                <a:gd name="connsiteX34" fmla="*/ 94430 w 273796"/>
                <a:gd name="connsiteY34" fmla="*/ 593788 h 638902"/>
                <a:gd name="connsiteX35" fmla="*/ 94430 w 273796"/>
                <a:gd name="connsiteY35" fmla="*/ 593788 h 63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3796" h="638902">
                  <a:moveTo>
                    <a:pt x="131189" y="28870"/>
                  </a:moveTo>
                  <a:cubicBezTo>
                    <a:pt x="124430" y="28870"/>
                    <a:pt x="117669" y="26755"/>
                    <a:pt x="117669" y="22523"/>
                  </a:cubicBezTo>
                  <a:cubicBezTo>
                    <a:pt x="117669" y="20407"/>
                    <a:pt x="119359" y="17868"/>
                    <a:pt x="122317" y="16176"/>
                  </a:cubicBezTo>
                  <a:cubicBezTo>
                    <a:pt x="125274" y="14906"/>
                    <a:pt x="129077" y="13637"/>
                    <a:pt x="132880" y="13637"/>
                  </a:cubicBezTo>
                  <a:cubicBezTo>
                    <a:pt x="137105" y="13213"/>
                    <a:pt x="140908" y="13637"/>
                    <a:pt x="143865" y="14483"/>
                  </a:cubicBezTo>
                  <a:cubicBezTo>
                    <a:pt x="147246" y="15753"/>
                    <a:pt x="149358" y="17445"/>
                    <a:pt x="149781" y="19561"/>
                  </a:cubicBezTo>
                  <a:cubicBezTo>
                    <a:pt x="150203" y="24639"/>
                    <a:pt x="142175" y="27601"/>
                    <a:pt x="134147" y="28447"/>
                  </a:cubicBezTo>
                  <a:cubicBezTo>
                    <a:pt x="133302" y="28870"/>
                    <a:pt x="132457" y="28870"/>
                    <a:pt x="131189" y="28870"/>
                  </a:cubicBezTo>
                  <a:lnTo>
                    <a:pt x="131189" y="28870"/>
                  </a:lnTo>
                  <a:close/>
                  <a:moveTo>
                    <a:pt x="136260" y="17022"/>
                  </a:moveTo>
                  <a:cubicBezTo>
                    <a:pt x="135415" y="17022"/>
                    <a:pt x="134570" y="17022"/>
                    <a:pt x="133302" y="17022"/>
                  </a:cubicBezTo>
                  <a:cubicBezTo>
                    <a:pt x="129500" y="17445"/>
                    <a:pt x="126542" y="18291"/>
                    <a:pt x="124007" y="19561"/>
                  </a:cubicBezTo>
                  <a:cubicBezTo>
                    <a:pt x="121894" y="20407"/>
                    <a:pt x="121049" y="21677"/>
                    <a:pt x="121049" y="22523"/>
                  </a:cubicBezTo>
                  <a:cubicBezTo>
                    <a:pt x="121049" y="23792"/>
                    <a:pt x="125696" y="26331"/>
                    <a:pt x="134147" y="25485"/>
                  </a:cubicBezTo>
                  <a:cubicBezTo>
                    <a:pt x="142175" y="24639"/>
                    <a:pt x="146401" y="21677"/>
                    <a:pt x="146401" y="20407"/>
                  </a:cubicBezTo>
                  <a:cubicBezTo>
                    <a:pt x="146401" y="19984"/>
                    <a:pt x="145133" y="18714"/>
                    <a:pt x="143020" y="18291"/>
                  </a:cubicBezTo>
                  <a:cubicBezTo>
                    <a:pt x="140908" y="17445"/>
                    <a:pt x="138795" y="17022"/>
                    <a:pt x="136260" y="17022"/>
                  </a:cubicBezTo>
                  <a:lnTo>
                    <a:pt x="136260" y="17022"/>
                  </a:lnTo>
                  <a:close/>
                  <a:moveTo>
                    <a:pt x="140485" y="6443"/>
                  </a:moveTo>
                  <a:cubicBezTo>
                    <a:pt x="140063" y="6443"/>
                    <a:pt x="140063" y="6443"/>
                    <a:pt x="139640" y="6443"/>
                  </a:cubicBezTo>
                  <a:cubicBezTo>
                    <a:pt x="139640" y="6443"/>
                    <a:pt x="133725" y="3904"/>
                    <a:pt x="124430" y="5174"/>
                  </a:cubicBezTo>
                  <a:cubicBezTo>
                    <a:pt x="123584" y="5174"/>
                    <a:pt x="122739" y="4750"/>
                    <a:pt x="122317" y="3481"/>
                  </a:cubicBezTo>
                  <a:cubicBezTo>
                    <a:pt x="122317" y="2634"/>
                    <a:pt x="122739" y="1788"/>
                    <a:pt x="123584" y="1365"/>
                  </a:cubicBezTo>
                  <a:cubicBezTo>
                    <a:pt x="134147" y="96"/>
                    <a:pt x="140485" y="2634"/>
                    <a:pt x="140908" y="2634"/>
                  </a:cubicBezTo>
                  <a:cubicBezTo>
                    <a:pt x="141753" y="3058"/>
                    <a:pt x="142175" y="3904"/>
                    <a:pt x="141753" y="4750"/>
                  </a:cubicBezTo>
                  <a:cubicBezTo>
                    <a:pt x="141753" y="6020"/>
                    <a:pt x="140908" y="6443"/>
                    <a:pt x="140485" y="6443"/>
                  </a:cubicBezTo>
                  <a:lnTo>
                    <a:pt x="140485" y="6443"/>
                  </a:lnTo>
                  <a:close/>
                  <a:moveTo>
                    <a:pt x="94430" y="593788"/>
                  </a:moveTo>
                  <a:cubicBezTo>
                    <a:pt x="123584" y="611983"/>
                    <a:pt x="152316" y="627640"/>
                    <a:pt x="178935" y="639912"/>
                  </a:cubicBezTo>
                  <a:cubicBezTo>
                    <a:pt x="207667" y="622139"/>
                    <a:pt x="248229" y="588287"/>
                    <a:pt x="276539" y="562897"/>
                  </a:cubicBezTo>
                  <a:cubicBezTo>
                    <a:pt x="276539" y="562897"/>
                    <a:pt x="276116" y="562474"/>
                    <a:pt x="276116" y="562474"/>
                  </a:cubicBezTo>
                  <a:cubicBezTo>
                    <a:pt x="261327" y="567552"/>
                    <a:pt x="225836" y="566282"/>
                    <a:pt x="193300" y="551895"/>
                  </a:cubicBezTo>
                  <a:cubicBezTo>
                    <a:pt x="164991" y="539623"/>
                    <a:pt x="123162" y="502385"/>
                    <a:pt x="115979" y="474880"/>
                  </a:cubicBezTo>
                  <a:cubicBezTo>
                    <a:pt x="83022" y="500270"/>
                    <a:pt x="44150" y="514234"/>
                    <a:pt x="2742" y="526505"/>
                  </a:cubicBezTo>
                  <a:cubicBezTo>
                    <a:pt x="28939" y="548933"/>
                    <a:pt x="59783" y="571783"/>
                    <a:pt x="94430" y="593788"/>
                  </a:cubicBezTo>
                  <a:lnTo>
                    <a:pt x="94430" y="593788"/>
                  </a:lnTo>
                  <a:close/>
                </a:path>
              </a:pathLst>
            </a:custGeom>
            <a:solidFill>
              <a:srgbClr val="000000"/>
            </a:solidFill>
            <a:ln w="4227" cap="flat">
              <a:noFill/>
              <a:prstDash val="solid"/>
              <a:miter/>
            </a:ln>
          </p:spPr>
          <p:txBody>
            <a:bodyPr rtlCol="0" anchor="ctr"/>
            <a:lstStyle/>
            <a:p>
              <a:endParaRPr lang="fr-FR"/>
            </a:p>
          </p:txBody>
        </p:sp>
        <p:sp>
          <p:nvSpPr>
            <p:cNvPr id="2129" name="Forme libre 2128">
              <a:extLst>
                <a:ext uri="{FF2B5EF4-FFF2-40B4-BE49-F238E27FC236}">
                  <a16:creationId xmlns:a16="http://schemas.microsoft.com/office/drawing/2014/main" id="{DF5060DC-31EF-473C-F7D1-C7AAA6C2E35C}"/>
                </a:ext>
              </a:extLst>
            </p:cNvPr>
            <p:cNvSpPr/>
            <p:nvPr/>
          </p:nvSpPr>
          <p:spPr>
            <a:xfrm>
              <a:off x="9863695" y="4868905"/>
              <a:ext cx="262282" cy="161501"/>
            </a:xfrm>
            <a:custGeom>
              <a:avLst/>
              <a:gdLst>
                <a:gd name="connsiteX0" fmla="*/ 4433 w 262282"/>
                <a:gd name="connsiteY0" fmla="*/ 50019 h 161501"/>
                <a:gd name="connsiteX1" fmla="*/ 2743 w 262282"/>
                <a:gd name="connsiteY1" fmla="*/ 48327 h 161501"/>
                <a:gd name="connsiteX2" fmla="*/ 4010 w 262282"/>
                <a:gd name="connsiteY2" fmla="*/ 46634 h 161501"/>
                <a:gd name="connsiteX3" fmla="*/ 104149 w 262282"/>
                <a:gd name="connsiteY3" fmla="*/ 1356 h 161501"/>
                <a:gd name="connsiteX4" fmla="*/ 106684 w 262282"/>
                <a:gd name="connsiteY4" fmla="*/ 1779 h 161501"/>
                <a:gd name="connsiteX5" fmla="*/ 106261 w 262282"/>
                <a:gd name="connsiteY5" fmla="*/ 4318 h 161501"/>
                <a:gd name="connsiteX6" fmla="*/ 106261 w 262282"/>
                <a:gd name="connsiteY6" fmla="*/ 4318 h 161501"/>
                <a:gd name="connsiteX7" fmla="*/ 5278 w 262282"/>
                <a:gd name="connsiteY7" fmla="*/ 50442 h 161501"/>
                <a:gd name="connsiteX8" fmla="*/ 4433 w 262282"/>
                <a:gd name="connsiteY8" fmla="*/ 50019 h 161501"/>
                <a:gd name="connsiteX9" fmla="*/ 4433 w 262282"/>
                <a:gd name="connsiteY9" fmla="*/ 50019 h 161501"/>
                <a:gd name="connsiteX10" fmla="*/ 178090 w 262282"/>
                <a:gd name="connsiteY10" fmla="*/ 162580 h 161501"/>
                <a:gd name="connsiteX11" fmla="*/ 176401 w 262282"/>
                <a:gd name="connsiteY11" fmla="*/ 160887 h 161501"/>
                <a:gd name="connsiteX12" fmla="*/ 177246 w 262282"/>
                <a:gd name="connsiteY12" fmla="*/ 159617 h 161501"/>
                <a:gd name="connsiteX13" fmla="*/ 262174 w 262282"/>
                <a:gd name="connsiteY13" fmla="*/ 92335 h 161501"/>
                <a:gd name="connsiteX14" fmla="*/ 264708 w 262282"/>
                <a:gd name="connsiteY14" fmla="*/ 92335 h 161501"/>
                <a:gd name="connsiteX15" fmla="*/ 264708 w 262282"/>
                <a:gd name="connsiteY15" fmla="*/ 94874 h 161501"/>
                <a:gd name="connsiteX16" fmla="*/ 179358 w 262282"/>
                <a:gd name="connsiteY16" fmla="*/ 162580 h 161501"/>
                <a:gd name="connsiteX17" fmla="*/ 178090 w 262282"/>
                <a:gd name="connsiteY17" fmla="*/ 162580 h 161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2282" h="161501">
                  <a:moveTo>
                    <a:pt x="4433" y="50019"/>
                  </a:moveTo>
                  <a:cubicBezTo>
                    <a:pt x="3588" y="50019"/>
                    <a:pt x="2743" y="49173"/>
                    <a:pt x="2743" y="48327"/>
                  </a:cubicBezTo>
                  <a:cubicBezTo>
                    <a:pt x="2743" y="47480"/>
                    <a:pt x="3165" y="47057"/>
                    <a:pt x="4010" y="46634"/>
                  </a:cubicBezTo>
                  <a:cubicBezTo>
                    <a:pt x="35700" y="37325"/>
                    <a:pt x="72459" y="24206"/>
                    <a:pt x="104149" y="1356"/>
                  </a:cubicBezTo>
                  <a:cubicBezTo>
                    <a:pt x="104994" y="933"/>
                    <a:pt x="105839" y="933"/>
                    <a:pt x="106684" y="1779"/>
                  </a:cubicBezTo>
                  <a:cubicBezTo>
                    <a:pt x="107107" y="2625"/>
                    <a:pt x="107107" y="3472"/>
                    <a:pt x="106261" y="4318"/>
                  </a:cubicBezTo>
                  <a:lnTo>
                    <a:pt x="106261" y="4318"/>
                  </a:lnTo>
                  <a:cubicBezTo>
                    <a:pt x="74150" y="28015"/>
                    <a:pt x="37390" y="40710"/>
                    <a:pt x="5278" y="50442"/>
                  </a:cubicBezTo>
                  <a:cubicBezTo>
                    <a:pt x="4855" y="50019"/>
                    <a:pt x="4433" y="50019"/>
                    <a:pt x="4433" y="50019"/>
                  </a:cubicBezTo>
                  <a:lnTo>
                    <a:pt x="4433" y="50019"/>
                  </a:lnTo>
                  <a:close/>
                  <a:moveTo>
                    <a:pt x="178090" y="162580"/>
                  </a:moveTo>
                  <a:cubicBezTo>
                    <a:pt x="177246" y="162580"/>
                    <a:pt x="176401" y="161733"/>
                    <a:pt x="176401" y="160887"/>
                  </a:cubicBezTo>
                  <a:cubicBezTo>
                    <a:pt x="176401" y="160464"/>
                    <a:pt x="176824" y="159617"/>
                    <a:pt x="177246" y="159617"/>
                  </a:cubicBezTo>
                  <a:cubicBezTo>
                    <a:pt x="208513" y="139306"/>
                    <a:pt x="246962" y="105876"/>
                    <a:pt x="262174" y="92335"/>
                  </a:cubicBezTo>
                  <a:cubicBezTo>
                    <a:pt x="263018" y="91912"/>
                    <a:pt x="263863" y="91912"/>
                    <a:pt x="264708" y="92335"/>
                  </a:cubicBezTo>
                  <a:cubicBezTo>
                    <a:pt x="265131" y="93181"/>
                    <a:pt x="265131" y="94028"/>
                    <a:pt x="264708" y="94874"/>
                  </a:cubicBezTo>
                  <a:cubicBezTo>
                    <a:pt x="249498" y="108415"/>
                    <a:pt x="210626" y="141845"/>
                    <a:pt x="179358" y="162580"/>
                  </a:cubicBezTo>
                  <a:cubicBezTo>
                    <a:pt x="178936" y="162580"/>
                    <a:pt x="178513" y="162580"/>
                    <a:pt x="178090" y="162580"/>
                  </a:cubicBezTo>
                  <a:close/>
                </a:path>
              </a:pathLst>
            </a:custGeom>
            <a:solidFill>
              <a:srgbClr val="FFFFFF"/>
            </a:solidFill>
            <a:ln w="4227" cap="flat">
              <a:noFill/>
              <a:prstDash val="solid"/>
              <a:miter/>
            </a:ln>
          </p:spPr>
          <p:txBody>
            <a:bodyPr rtlCol="0" anchor="ctr"/>
            <a:lstStyle/>
            <a:p>
              <a:endParaRPr lang="fr-FR"/>
            </a:p>
          </p:txBody>
        </p:sp>
        <p:sp>
          <p:nvSpPr>
            <p:cNvPr id="2130" name="Forme libre 2129">
              <a:extLst>
                <a:ext uri="{FF2B5EF4-FFF2-40B4-BE49-F238E27FC236}">
                  <a16:creationId xmlns:a16="http://schemas.microsoft.com/office/drawing/2014/main" id="{2BB6A982-1B5D-AE04-C17F-D7D72635BBBF}"/>
                </a:ext>
              </a:extLst>
            </p:cNvPr>
            <p:cNvSpPr/>
            <p:nvPr/>
          </p:nvSpPr>
          <p:spPr>
            <a:xfrm>
              <a:off x="10062704" y="4117116"/>
              <a:ext cx="279989" cy="830773"/>
            </a:xfrm>
            <a:custGeom>
              <a:avLst/>
              <a:gdLst>
                <a:gd name="connsiteX0" fmla="*/ 4492 w 279989"/>
                <a:gd name="connsiteY0" fmla="*/ 831731 h 830773"/>
                <a:gd name="connsiteX1" fmla="*/ 2802 w 279989"/>
                <a:gd name="connsiteY1" fmla="*/ 830038 h 830773"/>
                <a:gd name="connsiteX2" fmla="*/ 3647 w 279989"/>
                <a:gd name="connsiteY2" fmla="*/ 828769 h 830773"/>
                <a:gd name="connsiteX3" fmla="*/ 111814 w 279989"/>
                <a:gd name="connsiteY3" fmla="*/ 673470 h 830773"/>
                <a:gd name="connsiteX4" fmla="*/ 114772 w 279989"/>
                <a:gd name="connsiteY4" fmla="*/ 571488 h 830773"/>
                <a:gd name="connsiteX5" fmla="*/ 116039 w 279989"/>
                <a:gd name="connsiteY5" fmla="*/ 569373 h 830773"/>
                <a:gd name="connsiteX6" fmla="*/ 118152 w 279989"/>
                <a:gd name="connsiteY6" fmla="*/ 570642 h 830773"/>
                <a:gd name="connsiteX7" fmla="*/ 118152 w 279989"/>
                <a:gd name="connsiteY7" fmla="*/ 570642 h 830773"/>
                <a:gd name="connsiteX8" fmla="*/ 115195 w 279989"/>
                <a:gd name="connsiteY8" fmla="*/ 674739 h 830773"/>
                <a:gd name="connsiteX9" fmla="*/ 5760 w 279989"/>
                <a:gd name="connsiteY9" fmla="*/ 831731 h 830773"/>
                <a:gd name="connsiteX10" fmla="*/ 4492 w 279989"/>
                <a:gd name="connsiteY10" fmla="*/ 831731 h 830773"/>
                <a:gd name="connsiteX11" fmla="*/ 4492 w 279989"/>
                <a:gd name="connsiteY11" fmla="*/ 831731 h 830773"/>
                <a:gd name="connsiteX12" fmla="*/ 280824 w 279989"/>
                <a:gd name="connsiteY12" fmla="*/ 757678 h 830773"/>
                <a:gd name="connsiteX13" fmla="*/ 279556 w 279989"/>
                <a:gd name="connsiteY13" fmla="*/ 757255 h 830773"/>
                <a:gd name="connsiteX14" fmla="*/ 8295 w 279989"/>
                <a:gd name="connsiteY14" fmla="*/ 431423 h 830773"/>
                <a:gd name="connsiteX15" fmla="*/ 7873 w 279989"/>
                <a:gd name="connsiteY15" fmla="*/ 430153 h 830773"/>
                <a:gd name="connsiteX16" fmla="*/ 98715 w 279989"/>
                <a:gd name="connsiteY16" fmla="*/ 2340 h 830773"/>
                <a:gd name="connsiteX17" fmla="*/ 100828 w 279989"/>
                <a:gd name="connsiteY17" fmla="*/ 1070 h 830773"/>
                <a:gd name="connsiteX18" fmla="*/ 102096 w 279989"/>
                <a:gd name="connsiteY18" fmla="*/ 3186 h 830773"/>
                <a:gd name="connsiteX19" fmla="*/ 102096 w 279989"/>
                <a:gd name="connsiteY19" fmla="*/ 3186 h 830773"/>
                <a:gd name="connsiteX20" fmla="*/ 11676 w 279989"/>
                <a:gd name="connsiteY20" fmla="*/ 429730 h 830773"/>
                <a:gd name="connsiteX21" fmla="*/ 282514 w 279989"/>
                <a:gd name="connsiteY21" fmla="*/ 754716 h 830773"/>
                <a:gd name="connsiteX22" fmla="*/ 282092 w 279989"/>
                <a:gd name="connsiteY22" fmla="*/ 757255 h 830773"/>
                <a:gd name="connsiteX23" fmla="*/ 280824 w 279989"/>
                <a:gd name="connsiteY23" fmla="*/ 757678 h 830773"/>
                <a:gd name="connsiteX24" fmla="*/ 280824 w 279989"/>
                <a:gd name="connsiteY24" fmla="*/ 757678 h 83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9989" h="830773">
                  <a:moveTo>
                    <a:pt x="4492" y="831731"/>
                  </a:moveTo>
                  <a:cubicBezTo>
                    <a:pt x="3647" y="831731"/>
                    <a:pt x="2802" y="830885"/>
                    <a:pt x="2802" y="830038"/>
                  </a:cubicBezTo>
                  <a:cubicBezTo>
                    <a:pt x="2802" y="829615"/>
                    <a:pt x="3225" y="829192"/>
                    <a:pt x="3647" y="828769"/>
                  </a:cubicBezTo>
                  <a:cubicBezTo>
                    <a:pt x="59420" y="782645"/>
                    <a:pt x="96181" y="730596"/>
                    <a:pt x="111814" y="673470"/>
                  </a:cubicBezTo>
                  <a:cubicBezTo>
                    <a:pt x="123645" y="630731"/>
                    <a:pt x="121109" y="592646"/>
                    <a:pt x="114772" y="571488"/>
                  </a:cubicBezTo>
                  <a:cubicBezTo>
                    <a:pt x="114349" y="570642"/>
                    <a:pt x="115195" y="569796"/>
                    <a:pt x="116039" y="569373"/>
                  </a:cubicBezTo>
                  <a:cubicBezTo>
                    <a:pt x="116884" y="568950"/>
                    <a:pt x="117729" y="569796"/>
                    <a:pt x="118152" y="570642"/>
                  </a:cubicBezTo>
                  <a:cubicBezTo>
                    <a:pt x="118152" y="570642"/>
                    <a:pt x="118152" y="570642"/>
                    <a:pt x="118152" y="570642"/>
                  </a:cubicBezTo>
                  <a:cubicBezTo>
                    <a:pt x="124490" y="592646"/>
                    <a:pt x="127024" y="631154"/>
                    <a:pt x="115195" y="674739"/>
                  </a:cubicBezTo>
                  <a:cubicBezTo>
                    <a:pt x="99138" y="732712"/>
                    <a:pt x="62379" y="785607"/>
                    <a:pt x="5760" y="831731"/>
                  </a:cubicBezTo>
                  <a:cubicBezTo>
                    <a:pt x="4915" y="831731"/>
                    <a:pt x="4915" y="831731"/>
                    <a:pt x="4492" y="831731"/>
                  </a:cubicBezTo>
                  <a:lnTo>
                    <a:pt x="4492" y="831731"/>
                  </a:lnTo>
                  <a:close/>
                  <a:moveTo>
                    <a:pt x="280824" y="757678"/>
                  </a:moveTo>
                  <a:cubicBezTo>
                    <a:pt x="280401" y="757678"/>
                    <a:pt x="279979" y="757255"/>
                    <a:pt x="279556" y="757255"/>
                  </a:cubicBezTo>
                  <a:lnTo>
                    <a:pt x="8295" y="431423"/>
                  </a:lnTo>
                  <a:cubicBezTo>
                    <a:pt x="7873" y="431000"/>
                    <a:pt x="7873" y="430577"/>
                    <a:pt x="7873" y="430153"/>
                  </a:cubicBezTo>
                  <a:lnTo>
                    <a:pt x="98715" y="2340"/>
                  </a:lnTo>
                  <a:cubicBezTo>
                    <a:pt x="98715" y="1493"/>
                    <a:pt x="99983" y="647"/>
                    <a:pt x="100828" y="1070"/>
                  </a:cubicBezTo>
                  <a:cubicBezTo>
                    <a:pt x="101673" y="1070"/>
                    <a:pt x="102519" y="2340"/>
                    <a:pt x="102096" y="3186"/>
                  </a:cubicBezTo>
                  <a:cubicBezTo>
                    <a:pt x="102096" y="3186"/>
                    <a:pt x="102096" y="3186"/>
                    <a:pt x="102096" y="3186"/>
                  </a:cubicBezTo>
                  <a:lnTo>
                    <a:pt x="11676" y="429730"/>
                  </a:lnTo>
                  <a:lnTo>
                    <a:pt x="282514" y="754716"/>
                  </a:lnTo>
                  <a:cubicBezTo>
                    <a:pt x="282937" y="755563"/>
                    <a:pt x="282937" y="756409"/>
                    <a:pt x="282092" y="757255"/>
                  </a:cubicBezTo>
                  <a:cubicBezTo>
                    <a:pt x="281669" y="757678"/>
                    <a:pt x="281246" y="757678"/>
                    <a:pt x="280824" y="757678"/>
                  </a:cubicBezTo>
                  <a:lnTo>
                    <a:pt x="280824" y="757678"/>
                  </a:lnTo>
                  <a:close/>
                </a:path>
              </a:pathLst>
            </a:custGeom>
            <a:solidFill>
              <a:srgbClr val="000000"/>
            </a:solidFill>
            <a:ln w="4227" cap="flat">
              <a:noFill/>
              <a:prstDash val="solid"/>
              <a:miter/>
            </a:ln>
          </p:spPr>
          <p:txBody>
            <a:bodyPr rtlCol="0" anchor="ctr"/>
            <a:lstStyle/>
            <a:p>
              <a:endParaRPr lang="fr-FR"/>
            </a:p>
          </p:txBody>
        </p:sp>
        <p:sp>
          <p:nvSpPr>
            <p:cNvPr id="2131" name="Forme libre 2130">
              <a:extLst>
                <a:ext uri="{FF2B5EF4-FFF2-40B4-BE49-F238E27FC236}">
                  <a16:creationId xmlns:a16="http://schemas.microsoft.com/office/drawing/2014/main" id="{F7F3E8B4-846F-C1DB-F53F-5CF6AD993396}"/>
                </a:ext>
              </a:extLst>
            </p:cNvPr>
            <p:cNvSpPr/>
            <p:nvPr/>
          </p:nvSpPr>
          <p:spPr>
            <a:xfrm>
              <a:off x="10150563" y="4085330"/>
              <a:ext cx="423701" cy="351309"/>
            </a:xfrm>
            <a:custGeom>
              <a:avLst/>
              <a:gdLst>
                <a:gd name="connsiteX0" fmla="*/ 7523 w 423701"/>
                <a:gd name="connsiteY0" fmla="*/ 3157 h 351309"/>
                <a:gd name="connsiteX1" fmla="*/ 18509 w 423701"/>
                <a:gd name="connsiteY1" fmla="*/ 38279 h 351309"/>
                <a:gd name="connsiteX2" fmla="*/ 121605 w 423701"/>
                <a:gd name="connsiteY2" fmla="*/ 73824 h 351309"/>
                <a:gd name="connsiteX3" fmla="*/ 390331 w 423701"/>
                <a:gd name="connsiteY3" fmla="*/ 169458 h 351309"/>
                <a:gd name="connsiteX4" fmla="*/ 419485 w 423701"/>
                <a:gd name="connsiteY4" fmla="*/ 244780 h 351309"/>
                <a:gd name="connsiteX5" fmla="*/ 420752 w 423701"/>
                <a:gd name="connsiteY5" fmla="*/ 303176 h 351309"/>
                <a:gd name="connsiteX6" fmla="*/ 426246 w 423701"/>
                <a:gd name="connsiteY6" fmla="*/ 339145 h 351309"/>
                <a:gd name="connsiteX7" fmla="*/ 405964 w 423701"/>
                <a:gd name="connsiteY7" fmla="*/ 344223 h 351309"/>
                <a:gd name="connsiteX8" fmla="*/ 400894 w 423701"/>
                <a:gd name="connsiteY8" fmla="*/ 303600 h 351309"/>
                <a:gd name="connsiteX9" fmla="*/ 398781 w 423701"/>
                <a:gd name="connsiteY9" fmla="*/ 228277 h 351309"/>
                <a:gd name="connsiteX10" fmla="*/ 393711 w 423701"/>
                <a:gd name="connsiteY10" fmla="*/ 210928 h 351309"/>
                <a:gd name="connsiteX11" fmla="*/ 197237 w 423701"/>
                <a:gd name="connsiteY11" fmla="*/ 91597 h 351309"/>
                <a:gd name="connsiteX12" fmla="*/ 63719 w 423701"/>
                <a:gd name="connsiteY12" fmla="*/ 72555 h 351309"/>
                <a:gd name="connsiteX13" fmla="*/ 13861 w 423701"/>
                <a:gd name="connsiteY13" fmla="*/ 40818 h 351309"/>
                <a:gd name="connsiteX14" fmla="*/ 2876 w 423701"/>
                <a:gd name="connsiteY14" fmla="*/ 2733 h 351309"/>
                <a:gd name="connsiteX15" fmla="*/ 7523 w 423701"/>
                <a:gd name="connsiteY15" fmla="*/ 3157 h 351309"/>
                <a:gd name="connsiteX16" fmla="*/ 7523 w 423701"/>
                <a:gd name="connsiteY16" fmla="*/ 3157 h 35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701" h="351309">
                  <a:moveTo>
                    <a:pt x="7523" y="3157"/>
                  </a:moveTo>
                  <a:cubicBezTo>
                    <a:pt x="8791" y="15428"/>
                    <a:pt x="11326" y="28123"/>
                    <a:pt x="18509" y="38279"/>
                  </a:cubicBezTo>
                  <a:cubicBezTo>
                    <a:pt x="39635" y="67900"/>
                    <a:pt x="88226" y="70439"/>
                    <a:pt x="121605" y="73824"/>
                  </a:cubicBezTo>
                  <a:cubicBezTo>
                    <a:pt x="214138" y="82288"/>
                    <a:pt x="330754" y="86519"/>
                    <a:pt x="390331" y="169458"/>
                  </a:cubicBezTo>
                  <a:cubicBezTo>
                    <a:pt x="405964" y="191462"/>
                    <a:pt x="416950" y="217275"/>
                    <a:pt x="419485" y="244780"/>
                  </a:cubicBezTo>
                  <a:cubicBezTo>
                    <a:pt x="421597" y="264246"/>
                    <a:pt x="419908" y="284134"/>
                    <a:pt x="420752" y="303176"/>
                  </a:cubicBezTo>
                  <a:cubicBezTo>
                    <a:pt x="421175" y="315448"/>
                    <a:pt x="423288" y="327296"/>
                    <a:pt x="426246" y="339145"/>
                  </a:cubicBezTo>
                  <a:cubicBezTo>
                    <a:pt x="429203" y="352686"/>
                    <a:pt x="409767" y="357764"/>
                    <a:pt x="405964" y="344223"/>
                  </a:cubicBezTo>
                  <a:cubicBezTo>
                    <a:pt x="403007" y="331105"/>
                    <a:pt x="401317" y="317141"/>
                    <a:pt x="400894" y="303600"/>
                  </a:cubicBezTo>
                  <a:cubicBezTo>
                    <a:pt x="400049" y="278210"/>
                    <a:pt x="404274" y="252821"/>
                    <a:pt x="398781" y="228277"/>
                  </a:cubicBezTo>
                  <a:cubicBezTo>
                    <a:pt x="397514" y="222353"/>
                    <a:pt x="395824" y="216852"/>
                    <a:pt x="393711" y="210928"/>
                  </a:cubicBezTo>
                  <a:cubicBezTo>
                    <a:pt x="362867" y="127565"/>
                    <a:pt x="277094" y="103445"/>
                    <a:pt x="197237" y="91597"/>
                  </a:cubicBezTo>
                  <a:cubicBezTo>
                    <a:pt x="152872" y="84403"/>
                    <a:pt x="107239" y="83557"/>
                    <a:pt x="63719" y="72555"/>
                  </a:cubicBezTo>
                  <a:cubicBezTo>
                    <a:pt x="44705" y="67054"/>
                    <a:pt x="25270" y="58167"/>
                    <a:pt x="13861" y="40818"/>
                  </a:cubicBezTo>
                  <a:cubicBezTo>
                    <a:pt x="6678" y="29393"/>
                    <a:pt x="4143" y="15852"/>
                    <a:pt x="2876" y="2733"/>
                  </a:cubicBezTo>
                  <a:cubicBezTo>
                    <a:pt x="2453" y="618"/>
                    <a:pt x="7101" y="-228"/>
                    <a:pt x="7523" y="3157"/>
                  </a:cubicBezTo>
                  <a:lnTo>
                    <a:pt x="7523" y="3157"/>
                  </a:lnTo>
                  <a:close/>
                </a:path>
              </a:pathLst>
            </a:custGeom>
            <a:solidFill>
              <a:srgbClr val="000000"/>
            </a:solidFill>
            <a:ln w="4227" cap="flat">
              <a:noFill/>
              <a:prstDash val="solid"/>
              <a:miter/>
            </a:ln>
          </p:spPr>
          <p:txBody>
            <a:bodyPr rtlCol="0" anchor="ctr"/>
            <a:lstStyle/>
            <a:p>
              <a:endParaRPr lang="fr-FR"/>
            </a:p>
          </p:txBody>
        </p:sp>
        <p:sp>
          <p:nvSpPr>
            <p:cNvPr id="2132" name="Forme libre 2131">
              <a:extLst>
                <a:ext uri="{FF2B5EF4-FFF2-40B4-BE49-F238E27FC236}">
                  <a16:creationId xmlns:a16="http://schemas.microsoft.com/office/drawing/2014/main" id="{EC47A3C3-C714-5E80-CA2C-FA09444FD664}"/>
                </a:ext>
              </a:extLst>
            </p:cNvPr>
            <p:cNvSpPr/>
            <p:nvPr/>
          </p:nvSpPr>
          <p:spPr>
            <a:xfrm>
              <a:off x="10336966" y="4415291"/>
              <a:ext cx="282485" cy="499609"/>
            </a:xfrm>
            <a:custGeom>
              <a:avLst/>
              <a:gdLst>
                <a:gd name="connsiteX0" fmla="*/ 10444 w 282485"/>
                <a:gd name="connsiteY0" fmla="*/ 499319 h 499609"/>
                <a:gd name="connsiteX1" fmla="*/ 3262 w 282485"/>
                <a:gd name="connsiteY1" fmla="*/ 460389 h 499609"/>
                <a:gd name="connsiteX2" fmla="*/ 48895 w 282485"/>
                <a:gd name="connsiteY2" fmla="*/ 397338 h 499609"/>
                <a:gd name="connsiteX3" fmla="*/ 263538 w 282485"/>
                <a:gd name="connsiteY3" fmla="*/ 192529 h 499609"/>
                <a:gd name="connsiteX4" fmla="*/ 268185 w 282485"/>
                <a:gd name="connsiteY4" fmla="*/ 160792 h 499609"/>
                <a:gd name="connsiteX5" fmla="*/ 264382 w 282485"/>
                <a:gd name="connsiteY5" fmla="*/ 120169 h 499609"/>
                <a:gd name="connsiteX6" fmla="*/ 233115 w 282485"/>
                <a:gd name="connsiteY6" fmla="*/ 52040 h 499609"/>
                <a:gd name="connsiteX7" fmla="*/ 219594 w 282485"/>
                <a:gd name="connsiteY7" fmla="*/ 13956 h 499609"/>
                <a:gd name="connsiteX8" fmla="*/ 227200 w 282485"/>
                <a:gd name="connsiteY8" fmla="*/ 1261 h 499609"/>
                <a:gd name="connsiteX9" fmla="*/ 227200 w 282485"/>
                <a:gd name="connsiteY9" fmla="*/ 1261 h 499609"/>
                <a:gd name="connsiteX10" fmla="*/ 239876 w 282485"/>
                <a:gd name="connsiteY10" fmla="*/ 9301 h 499609"/>
                <a:gd name="connsiteX11" fmla="*/ 251284 w 282485"/>
                <a:gd name="connsiteY11" fmla="*/ 44000 h 499609"/>
                <a:gd name="connsiteX12" fmla="*/ 275790 w 282485"/>
                <a:gd name="connsiteY12" fmla="*/ 96895 h 499609"/>
                <a:gd name="connsiteX13" fmla="*/ 283396 w 282485"/>
                <a:gd name="connsiteY13" fmla="*/ 177295 h 499609"/>
                <a:gd name="connsiteX14" fmla="*/ 85654 w 282485"/>
                <a:gd name="connsiteY14" fmla="*/ 382951 h 499609"/>
                <a:gd name="connsiteX15" fmla="*/ 19740 w 282485"/>
                <a:gd name="connsiteY15" fmla="*/ 435845 h 499609"/>
                <a:gd name="connsiteX16" fmla="*/ 10023 w 282485"/>
                <a:gd name="connsiteY16" fmla="*/ 479007 h 499609"/>
                <a:gd name="connsiteX17" fmla="*/ 15093 w 282485"/>
                <a:gd name="connsiteY17" fmla="*/ 497203 h 499609"/>
                <a:gd name="connsiteX18" fmla="*/ 13402 w 282485"/>
                <a:gd name="connsiteY18" fmla="*/ 500165 h 499609"/>
                <a:gd name="connsiteX19" fmla="*/ 10444 w 282485"/>
                <a:gd name="connsiteY19" fmla="*/ 499319 h 499609"/>
                <a:gd name="connsiteX20" fmla="*/ 10444 w 282485"/>
                <a:gd name="connsiteY20" fmla="*/ 499319 h 49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2485" h="499609">
                  <a:moveTo>
                    <a:pt x="10444" y="499319"/>
                  </a:moveTo>
                  <a:cubicBezTo>
                    <a:pt x="5797" y="487048"/>
                    <a:pt x="1572" y="473930"/>
                    <a:pt x="3262" y="460389"/>
                  </a:cubicBezTo>
                  <a:cubicBezTo>
                    <a:pt x="6642" y="433730"/>
                    <a:pt x="28190" y="412995"/>
                    <a:pt x="48895" y="397338"/>
                  </a:cubicBezTo>
                  <a:cubicBezTo>
                    <a:pt x="125371" y="341058"/>
                    <a:pt x="236073" y="291125"/>
                    <a:pt x="263538" y="192529"/>
                  </a:cubicBezTo>
                  <a:cubicBezTo>
                    <a:pt x="266072" y="182373"/>
                    <a:pt x="267763" y="171371"/>
                    <a:pt x="268185" y="160792"/>
                  </a:cubicBezTo>
                  <a:cubicBezTo>
                    <a:pt x="268608" y="147251"/>
                    <a:pt x="267763" y="133287"/>
                    <a:pt x="264382" y="120169"/>
                  </a:cubicBezTo>
                  <a:cubicBezTo>
                    <a:pt x="258466" y="95626"/>
                    <a:pt x="243678" y="75314"/>
                    <a:pt x="233115" y="52040"/>
                  </a:cubicBezTo>
                  <a:cubicBezTo>
                    <a:pt x="227623" y="39768"/>
                    <a:pt x="222975" y="27074"/>
                    <a:pt x="219594" y="13956"/>
                  </a:cubicBezTo>
                  <a:cubicBezTo>
                    <a:pt x="218327" y="8455"/>
                    <a:pt x="221707" y="2531"/>
                    <a:pt x="227200" y="1261"/>
                  </a:cubicBezTo>
                  <a:cubicBezTo>
                    <a:pt x="227200" y="1261"/>
                    <a:pt x="227200" y="1261"/>
                    <a:pt x="227200" y="1261"/>
                  </a:cubicBezTo>
                  <a:cubicBezTo>
                    <a:pt x="233115" y="-8"/>
                    <a:pt x="238608" y="3377"/>
                    <a:pt x="239876" y="9301"/>
                  </a:cubicBezTo>
                  <a:cubicBezTo>
                    <a:pt x="242411" y="21150"/>
                    <a:pt x="246214" y="32575"/>
                    <a:pt x="251284" y="44000"/>
                  </a:cubicBezTo>
                  <a:cubicBezTo>
                    <a:pt x="258466" y="61350"/>
                    <a:pt x="269030" y="78699"/>
                    <a:pt x="275790" y="96895"/>
                  </a:cubicBezTo>
                  <a:cubicBezTo>
                    <a:pt x="285931" y="122284"/>
                    <a:pt x="287198" y="150213"/>
                    <a:pt x="283396" y="177295"/>
                  </a:cubicBezTo>
                  <a:cubicBezTo>
                    <a:pt x="266917" y="278007"/>
                    <a:pt x="164666" y="333864"/>
                    <a:pt x="85654" y="382951"/>
                  </a:cubicBezTo>
                  <a:cubicBezTo>
                    <a:pt x="61992" y="398184"/>
                    <a:pt x="36641" y="412572"/>
                    <a:pt x="19740" y="435845"/>
                  </a:cubicBezTo>
                  <a:cubicBezTo>
                    <a:pt x="10444" y="448540"/>
                    <a:pt x="6642" y="463774"/>
                    <a:pt x="10023" y="479007"/>
                  </a:cubicBezTo>
                  <a:cubicBezTo>
                    <a:pt x="11289" y="484932"/>
                    <a:pt x="12980" y="491279"/>
                    <a:pt x="15093" y="497203"/>
                  </a:cubicBezTo>
                  <a:cubicBezTo>
                    <a:pt x="15515" y="498473"/>
                    <a:pt x="14670" y="499742"/>
                    <a:pt x="13402" y="500165"/>
                  </a:cubicBezTo>
                  <a:cubicBezTo>
                    <a:pt x="12557" y="501012"/>
                    <a:pt x="10867" y="500589"/>
                    <a:pt x="10444" y="499319"/>
                  </a:cubicBezTo>
                  <a:lnTo>
                    <a:pt x="10444" y="499319"/>
                  </a:lnTo>
                  <a:close/>
                </a:path>
              </a:pathLst>
            </a:custGeom>
            <a:solidFill>
              <a:srgbClr val="000000"/>
            </a:solidFill>
            <a:ln w="4227" cap="flat">
              <a:noFill/>
              <a:prstDash val="solid"/>
              <a:miter/>
            </a:ln>
          </p:spPr>
          <p:txBody>
            <a:bodyPr rtlCol="0" anchor="ctr"/>
            <a:lstStyle/>
            <a:p>
              <a:endParaRPr lang="fr-FR"/>
            </a:p>
          </p:txBody>
        </p:sp>
        <p:sp>
          <p:nvSpPr>
            <p:cNvPr id="2133" name="Forme libre 2132">
              <a:extLst>
                <a:ext uri="{FF2B5EF4-FFF2-40B4-BE49-F238E27FC236}">
                  <a16:creationId xmlns:a16="http://schemas.microsoft.com/office/drawing/2014/main" id="{A50E3F57-BC10-1DA9-4723-25A3EBFC5492}"/>
                </a:ext>
              </a:extLst>
            </p:cNvPr>
            <p:cNvSpPr/>
            <p:nvPr/>
          </p:nvSpPr>
          <p:spPr>
            <a:xfrm>
              <a:off x="10547340" y="4394398"/>
              <a:ext cx="36337" cy="62627"/>
            </a:xfrm>
            <a:custGeom>
              <a:avLst/>
              <a:gdLst>
                <a:gd name="connsiteX0" fmla="*/ 2907 w 36337"/>
                <a:gd name="connsiteY0" fmla="*/ 6428 h 62627"/>
                <a:gd name="connsiteX1" fmla="*/ 25724 w 36337"/>
                <a:gd name="connsiteY1" fmla="*/ 927 h 62627"/>
                <a:gd name="connsiteX2" fmla="*/ 39245 w 36337"/>
                <a:gd name="connsiteY2" fmla="*/ 58053 h 62627"/>
                <a:gd name="connsiteX3" fmla="*/ 16428 w 36337"/>
                <a:gd name="connsiteY3" fmla="*/ 63554 h 62627"/>
                <a:gd name="connsiteX4" fmla="*/ 2907 w 36337"/>
                <a:gd name="connsiteY4" fmla="*/ 6428 h 626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37" h="62627">
                  <a:moveTo>
                    <a:pt x="2907" y="6428"/>
                  </a:moveTo>
                  <a:lnTo>
                    <a:pt x="25724" y="927"/>
                  </a:lnTo>
                  <a:lnTo>
                    <a:pt x="39245" y="58053"/>
                  </a:lnTo>
                  <a:lnTo>
                    <a:pt x="16428" y="63554"/>
                  </a:lnTo>
                  <a:lnTo>
                    <a:pt x="2907" y="6428"/>
                  </a:lnTo>
                  <a:close/>
                </a:path>
              </a:pathLst>
            </a:custGeom>
            <a:solidFill>
              <a:srgbClr val="000000"/>
            </a:solidFill>
            <a:ln w="4227" cap="flat">
              <a:noFill/>
              <a:prstDash val="solid"/>
              <a:miter/>
            </a:ln>
          </p:spPr>
          <p:txBody>
            <a:bodyPr rtlCol="0" anchor="ctr"/>
            <a:lstStyle/>
            <a:p>
              <a:endParaRPr lang="fr-FR"/>
            </a:p>
          </p:txBody>
        </p:sp>
        <p:sp>
          <p:nvSpPr>
            <p:cNvPr id="2134" name="Forme libre 2133">
              <a:extLst>
                <a:ext uri="{FF2B5EF4-FFF2-40B4-BE49-F238E27FC236}">
                  <a16:creationId xmlns:a16="http://schemas.microsoft.com/office/drawing/2014/main" id="{3597BF87-0CE9-3D3B-C86F-EF51A8D11B3F}"/>
                </a:ext>
              </a:extLst>
            </p:cNvPr>
            <p:cNvSpPr/>
            <p:nvPr/>
          </p:nvSpPr>
          <p:spPr>
            <a:xfrm>
              <a:off x="10493937" y="4392593"/>
              <a:ext cx="91543" cy="85590"/>
            </a:xfrm>
            <a:custGeom>
              <a:avLst/>
              <a:gdLst>
                <a:gd name="connsiteX0" fmla="*/ 69824 w 91543"/>
                <a:gd name="connsiteY0" fmla="*/ 67055 h 85590"/>
                <a:gd name="connsiteX1" fmla="*/ 68134 w 91543"/>
                <a:gd name="connsiteY1" fmla="*/ 65785 h 85590"/>
                <a:gd name="connsiteX2" fmla="*/ 54613 w 91543"/>
                <a:gd name="connsiteY2" fmla="*/ 8659 h 85590"/>
                <a:gd name="connsiteX3" fmla="*/ 55881 w 91543"/>
                <a:gd name="connsiteY3" fmla="*/ 6543 h 85590"/>
                <a:gd name="connsiteX4" fmla="*/ 78697 w 91543"/>
                <a:gd name="connsiteY4" fmla="*/ 1042 h 85590"/>
                <a:gd name="connsiteX5" fmla="*/ 80810 w 91543"/>
                <a:gd name="connsiteY5" fmla="*/ 2311 h 85590"/>
                <a:gd name="connsiteX6" fmla="*/ 80810 w 91543"/>
                <a:gd name="connsiteY6" fmla="*/ 2311 h 85590"/>
                <a:gd name="connsiteX7" fmla="*/ 94330 w 91543"/>
                <a:gd name="connsiteY7" fmla="*/ 59438 h 85590"/>
                <a:gd name="connsiteX8" fmla="*/ 93063 w 91543"/>
                <a:gd name="connsiteY8" fmla="*/ 61554 h 85590"/>
                <a:gd name="connsiteX9" fmla="*/ 69824 w 91543"/>
                <a:gd name="connsiteY9" fmla="*/ 67055 h 85590"/>
                <a:gd name="connsiteX10" fmla="*/ 69824 w 91543"/>
                <a:gd name="connsiteY10" fmla="*/ 67055 h 85590"/>
                <a:gd name="connsiteX11" fmla="*/ 58416 w 91543"/>
                <a:gd name="connsiteY11" fmla="*/ 9505 h 85590"/>
                <a:gd name="connsiteX12" fmla="*/ 71091 w 91543"/>
                <a:gd name="connsiteY12" fmla="*/ 63246 h 85590"/>
                <a:gd name="connsiteX13" fmla="*/ 90528 w 91543"/>
                <a:gd name="connsiteY13" fmla="*/ 58592 h 85590"/>
                <a:gd name="connsiteX14" fmla="*/ 77852 w 91543"/>
                <a:gd name="connsiteY14" fmla="*/ 4851 h 85590"/>
                <a:gd name="connsiteX15" fmla="*/ 58416 w 91543"/>
                <a:gd name="connsiteY15" fmla="*/ 9505 h 85590"/>
                <a:gd name="connsiteX16" fmla="*/ 21656 w 91543"/>
                <a:gd name="connsiteY16" fmla="*/ 86520 h 85590"/>
                <a:gd name="connsiteX17" fmla="*/ 19967 w 91543"/>
                <a:gd name="connsiteY17" fmla="*/ 85674 h 85590"/>
                <a:gd name="connsiteX18" fmla="*/ 3066 w 91543"/>
                <a:gd name="connsiteY18" fmla="*/ 46743 h 85590"/>
                <a:gd name="connsiteX19" fmla="*/ 3910 w 91543"/>
                <a:gd name="connsiteY19" fmla="*/ 44627 h 85590"/>
                <a:gd name="connsiteX20" fmla="*/ 6023 w 91543"/>
                <a:gd name="connsiteY20" fmla="*/ 45474 h 85590"/>
                <a:gd name="connsiteX21" fmla="*/ 22924 w 91543"/>
                <a:gd name="connsiteY21" fmla="*/ 84404 h 85590"/>
                <a:gd name="connsiteX22" fmla="*/ 22079 w 91543"/>
                <a:gd name="connsiteY22" fmla="*/ 86520 h 85590"/>
                <a:gd name="connsiteX23" fmla="*/ 21656 w 91543"/>
                <a:gd name="connsiteY23" fmla="*/ 86520 h 85590"/>
                <a:gd name="connsiteX24" fmla="*/ 21656 w 91543"/>
                <a:gd name="connsiteY24" fmla="*/ 86520 h 8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1543" h="85590">
                  <a:moveTo>
                    <a:pt x="69824" y="67055"/>
                  </a:moveTo>
                  <a:cubicBezTo>
                    <a:pt x="68979" y="67055"/>
                    <a:pt x="68134" y="66632"/>
                    <a:pt x="68134" y="65785"/>
                  </a:cubicBezTo>
                  <a:lnTo>
                    <a:pt x="54613" y="8659"/>
                  </a:lnTo>
                  <a:cubicBezTo>
                    <a:pt x="54190" y="7813"/>
                    <a:pt x="55035" y="6966"/>
                    <a:pt x="55881" y="6543"/>
                  </a:cubicBezTo>
                  <a:lnTo>
                    <a:pt x="78697" y="1042"/>
                  </a:lnTo>
                  <a:cubicBezTo>
                    <a:pt x="79542" y="619"/>
                    <a:pt x="80387" y="1465"/>
                    <a:pt x="80810" y="2311"/>
                  </a:cubicBezTo>
                  <a:cubicBezTo>
                    <a:pt x="80810" y="2311"/>
                    <a:pt x="80810" y="2311"/>
                    <a:pt x="80810" y="2311"/>
                  </a:cubicBezTo>
                  <a:lnTo>
                    <a:pt x="94330" y="59438"/>
                  </a:lnTo>
                  <a:cubicBezTo>
                    <a:pt x="94753" y="60284"/>
                    <a:pt x="93908" y="61131"/>
                    <a:pt x="93063" y="61554"/>
                  </a:cubicBezTo>
                  <a:lnTo>
                    <a:pt x="69824" y="67055"/>
                  </a:lnTo>
                  <a:cubicBezTo>
                    <a:pt x="70247" y="67055"/>
                    <a:pt x="70247" y="67055"/>
                    <a:pt x="69824" y="67055"/>
                  </a:cubicBezTo>
                  <a:close/>
                  <a:moveTo>
                    <a:pt x="58416" y="9505"/>
                  </a:moveTo>
                  <a:lnTo>
                    <a:pt x="71091" y="63246"/>
                  </a:lnTo>
                  <a:lnTo>
                    <a:pt x="90528" y="58592"/>
                  </a:lnTo>
                  <a:lnTo>
                    <a:pt x="77852" y="4851"/>
                  </a:lnTo>
                  <a:lnTo>
                    <a:pt x="58416" y="9505"/>
                  </a:lnTo>
                  <a:close/>
                  <a:moveTo>
                    <a:pt x="21656" y="86520"/>
                  </a:moveTo>
                  <a:cubicBezTo>
                    <a:pt x="20811" y="86520"/>
                    <a:pt x="20388" y="86097"/>
                    <a:pt x="19967" y="85674"/>
                  </a:cubicBezTo>
                  <a:lnTo>
                    <a:pt x="3066" y="46743"/>
                  </a:lnTo>
                  <a:cubicBezTo>
                    <a:pt x="2643" y="45897"/>
                    <a:pt x="3066" y="44627"/>
                    <a:pt x="3910" y="44627"/>
                  </a:cubicBezTo>
                  <a:cubicBezTo>
                    <a:pt x="4755" y="44204"/>
                    <a:pt x="6023" y="44627"/>
                    <a:pt x="6023" y="45474"/>
                  </a:cubicBezTo>
                  <a:lnTo>
                    <a:pt x="22924" y="84404"/>
                  </a:lnTo>
                  <a:cubicBezTo>
                    <a:pt x="23346" y="85251"/>
                    <a:pt x="22924" y="86520"/>
                    <a:pt x="22079" y="86520"/>
                  </a:cubicBezTo>
                  <a:cubicBezTo>
                    <a:pt x="22079" y="86520"/>
                    <a:pt x="22079" y="86520"/>
                    <a:pt x="21656" y="86520"/>
                  </a:cubicBezTo>
                  <a:lnTo>
                    <a:pt x="21656" y="86520"/>
                  </a:lnTo>
                  <a:close/>
                </a:path>
              </a:pathLst>
            </a:custGeom>
            <a:solidFill>
              <a:srgbClr val="000000"/>
            </a:solidFill>
            <a:ln w="4227" cap="flat">
              <a:noFill/>
              <a:prstDash val="solid"/>
              <a:miter/>
            </a:ln>
          </p:spPr>
          <p:txBody>
            <a:bodyPr rtlCol="0" anchor="ctr"/>
            <a:lstStyle/>
            <a:p>
              <a:endParaRPr lang="fr-FR"/>
            </a:p>
          </p:txBody>
        </p:sp>
        <p:sp>
          <p:nvSpPr>
            <p:cNvPr id="2135" name="Forme libre 2134">
              <a:extLst>
                <a:ext uri="{FF2B5EF4-FFF2-40B4-BE49-F238E27FC236}">
                  <a16:creationId xmlns:a16="http://schemas.microsoft.com/office/drawing/2014/main" id="{5FCE6E00-6A54-3BE2-F011-C7531E1127B7}"/>
                </a:ext>
              </a:extLst>
            </p:cNvPr>
            <p:cNvSpPr/>
            <p:nvPr/>
          </p:nvSpPr>
          <p:spPr>
            <a:xfrm>
              <a:off x="10568818" y="4435223"/>
              <a:ext cx="19579" cy="14237"/>
            </a:xfrm>
            <a:custGeom>
              <a:avLst/>
              <a:gdLst>
                <a:gd name="connsiteX0" fmla="*/ 19884 w 19579"/>
                <a:gd name="connsiteY0" fmla="*/ 2000 h 14237"/>
                <a:gd name="connsiteX1" fmla="*/ 19039 w 19579"/>
                <a:gd name="connsiteY1" fmla="*/ 13002 h 14237"/>
                <a:gd name="connsiteX2" fmla="*/ 5095 w 19579"/>
                <a:gd name="connsiteY2" fmla="*/ 13425 h 14237"/>
                <a:gd name="connsiteX3" fmla="*/ 7208 w 19579"/>
                <a:gd name="connsiteY3" fmla="*/ 3692 h 14237"/>
                <a:gd name="connsiteX4" fmla="*/ 19884 w 19579"/>
                <a:gd name="connsiteY4" fmla="*/ 2000 h 14237"/>
                <a:gd name="connsiteX5" fmla="*/ 19884 w 19579"/>
                <a:gd name="connsiteY5" fmla="*/ 2000 h 1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79" h="14237">
                  <a:moveTo>
                    <a:pt x="19884" y="2000"/>
                  </a:moveTo>
                  <a:cubicBezTo>
                    <a:pt x="23686" y="4539"/>
                    <a:pt x="23264" y="10463"/>
                    <a:pt x="19039" y="13002"/>
                  </a:cubicBezTo>
                  <a:cubicBezTo>
                    <a:pt x="15658" y="15118"/>
                    <a:pt x="8897" y="16387"/>
                    <a:pt x="5095" y="13425"/>
                  </a:cubicBezTo>
                  <a:cubicBezTo>
                    <a:pt x="1715" y="10463"/>
                    <a:pt x="2138" y="5808"/>
                    <a:pt x="7208" y="3692"/>
                  </a:cubicBezTo>
                  <a:cubicBezTo>
                    <a:pt x="13546" y="1154"/>
                    <a:pt x="16926" y="-116"/>
                    <a:pt x="19884" y="2000"/>
                  </a:cubicBezTo>
                  <a:lnTo>
                    <a:pt x="19884" y="2000"/>
                  </a:lnTo>
                  <a:close/>
                </a:path>
              </a:pathLst>
            </a:custGeom>
            <a:solidFill>
              <a:srgbClr val="FFFFFF"/>
            </a:solidFill>
            <a:ln w="4227" cap="flat">
              <a:noFill/>
              <a:prstDash val="solid"/>
              <a:miter/>
            </a:ln>
          </p:spPr>
          <p:txBody>
            <a:bodyPr rtlCol="0" anchor="ctr"/>
            <a:lstStyle/>
            <a:p>
              <a:endParaRPr lang="fr-FR"/>
            </a:p>
          </p:txBody>
        </p:sp>
        <p:sp>
          <p:nvSpPr>
            <p:cNvPr id="2136" name="Forme libre 2135">
              <a:extLst>
                <a:ext uri="{FF2B5EF4-FFF2-40B4-BE49-F238E27FC236}">
                  <a16:creationId xmlns:a16="http://schemas.microsoft.com/office/drawing/2014/main" id="{FCF011D7-07A7-4160-BE7A-0CD39E05E6A6}"/>
                </a:ext>
              </a:extLst>
            </p:cNvPr>
            <p:cNvSpPr/>
            <p:nvPr/>
          </p:nvSpPr>
          <p:spPr>
            <a:xfrm>
              <a:off x="10567516" y="4433637"/>
              <a:ext cx="22921" cy="17463"/>
            </a:xfrm>
            <a:custGeom>
              <a:avLst/>
              <a:gdLst>
                <a:gd name="connsiteX0" fmla="*/ 12312 w 22921"/>
                <a:gd name="connsiteY0" fmla="*/ 18395 h 17463"/>
                <a:gd name="connsiteX1" fmla="*/ 5552 w 22921"/>
                <a:gd name="connsiteY1" fmla="*/ 16280 h 17463"/>
                <a:gd name="connsiteX2" fmla="*/ 3017 w 22921"/>
                <a:gd name="connsiteY2" fmla="*/ 9509 h 17463"/>
                <a:gd name="connsiteX3" fmla="*/ 8510 w 22921"/>
                <a:gd name="connsiteY3" fmla="*/ 3585 h 17463"/>
                <a:gd name="connsiteX4" fmla="*/ 8932 w 22921"/>
                <a:gd name="connsiteY4" fmla="*/ 3585 h 17463"/>
                <a:gd name="connsiteX5" fmla="*/ 22453 w 22921"/>
                <a:gd name="connsiteY5" fmla="*/ 2315 h 17463"/>
                <a:gd name="connsiteX6" fmla="*/ 25833 w 22921"/>
                <a:gd name="connsiteY6" fmla="*/ 8663 h 17463"/>
                <a:gd name="connsiteX7" fmla="*/ 21607 w 22921"/>
                <a:gd name="connsiteY7" fmla="*/ 15857 h 17463"/>
                <a:gd name="connsiteX8" fmla="*/ 12312 w 22921"/>
                <a:gd name="connsiteY8" fmla="*/ 18395 h 17463"/>
                <a:gd name="connsiteX9" fmla="*/ 12312 w 22921"/>
                <a:gd name="connsiteY9" fmla="*/ 18395 h 17463"/>
                <a:gd name="connsiteX10" fmla="*/ 17805 w 22921"/>
                <a:gd name="connsiteY10" fmla="*/ 4431 h 17463"/>
                <a:gd name="connsiteX11" fmla="*/ 9777 w 22921"/>
                <a:gd name="connsiteY11" fmla="*/ 6970 h 17463"/>
                <a:gd name="connsiteX12" fmla="*/ 9355 w 22921"/>
                <a:gd name="connsiteY12" fmla="*/ 6970 h 17463"/>
                <a:gd name="connsiteX13" fmla="*/ 5974 w 22921"/>
                <a:gd name="connsiteY13" fmla="*/ 10356 h 17463"/>
                <a:gd name="connsiteX14" fmla="*/ 7665 w 22921"/>
                <a:gd name="connsiteY14" fmla="*/ 13741 h 17463"/>
                <a:gd name="connsiteX15" fmla="*/ 19495 w 22921"/>
                <a:gd name="connsiteY15" fmla="*/ 13318 h 17463"/>
                <a:gd name="connsiteX16" fmla="*/ 22030 w 22921"/>
                <a:gd name="connsiteY16" fmla="*/ 9086 h 17463"/>
                <a:gd name="connsiteX17" fmla="*/ 20341 w 22921"/>
                <a:gd name="connsiteY17" fmla="*/ 5701 h 17463"/>
                <a:gd name="connsiteX18" fmla="*/ 17805 w 22921"/>
                <a:gd name="connsiteY18" fmla="*/ 4431 h 17463"/>
                <a:gd name="connsiteX19" fmla="*/ 17805 w 22921"/>
                <a:gd name="connsiteY19" fmla="*/ 4431 h 1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921" h="17463">
                  <a:moveTo>
                    <a:pt x="12312" y="18395"/>
                  </a:moveTo>
                  <a:cubicBezTo>
                    <a:pt x="9777" y="18395"/>
                    <a:pt x="7242" y="17549"/>
                    <a:pt x="5552" y="16280"/>
                  </a:cubicBezTo>
                  <a:cubicBezTo>
                    <a:pt x="3440" y="14587"/>
                    <a:pt x="2594" y="12048"/>
                    <a:pt x="3017" y="9509"/>
                  </a:cubicBezTo>
                  <a:cubicBezTo>
                    <a:pt x="3440" y="6970"/>
                    <a:pt x="5552" y="4855"/>
                    <a:pt x="8510" y="3585"/>
                  </a:cubicBezTo>
                  <a:lnTo>
                    <a:pt x="8932" y="3585"/>
                  </a:lnTo>
                  <a:cubicBezTo>
                    <a:pt x="14848" y="1046"/>
                    <a:pt x="18650" y="-223"/>
                    <a:pt x="22453" y="2315"/>
                  </a:cubicBezTo>
                  <a:cubicBezTo>
                    <a:pt x="24566" y="4008"/>
                    <a:pt x="25833" y="6124"/>
                    <a:pt x="25833" y="8663"/>
                  </a:cubicBezTo>
                  <a:cubicBezTo>
                    <a:pt x="25833" y="11625"/>
                    <a:pt x="24143" y="14164"/>
                    <a:pt x="21607" y="15857"/>
                  </a:cubicBezTo>
                  <a:cubicBezTo>
                    <a:pt x="19073" y="17549"/>
                    <a:pt x="15692" y="18395"/>
                    <a:pt x="12312" y="18395"/>
                  </a:cubicBezTo>
                  <a:lnTo>
                    <a:pt x="12312" y="18395"/>
                  </a:lnTo>
                  <a:close/>
                  <a:moveTo>
                    <a:pt x="17805" y="4431"/>
                  </a:moveTo>
                  <a:cubicBezTo>
                    <a:pt x="16115" y="4431"/>
                    <a:pt x="13580" y="5278"/>
                    <a:pt x="9777" y="6970"/>
                  </a:cubicBezTo>
                  <a:lnTo>
                    <a:pt x="9355" y="6970"/>
                  </a:lnTo>
                  <a:cubicBezTo>
                    <a:pt x="7665" y="7816"/>
                    <a:pt x="6397" y="9086"/>
                    <a:pt x="5974" y="10356"/>
                  </a:cubicBezTo>
                  <a:cubicBezTo>
                    <a:pt x="5974" y="11625"/>
                    <a:pt x="6397" y="12894"/>
                    <a:pt x="7665" y="13741"/>
                  </a:cubicBezTo>
                  <a:cubicBezTo>
                    <a:pt x="10622" y="16280"/>
                    <a:pt x="16537" y="15010"/>
                    <a:pt x="19495" y="13318"/>
                  </a:cubicBezTo>
                  <a:cubicBezTo>
                    <a:pt x="21185" y="12471"/>
                    <a:pt x="22030" y="10779"/>
                    <a:pt x="22030" y="9086"/>
                  </a:cubicBezTo>
                  <a:cubicBezTo>
                    <a:pt x="22030" y="7816"/>
                    <a:pt x="21607" y="6547"/>
                    <a:pt x="20341" y="5701"/>
                  </a:cubicBezTo>
                  <a:cubicBezTo>
                    <a:pt x="19495" y="4431"/>
                    <a:pt x="18650" y="4008"/>
                    <a:pt x="17805" y="4431"/>
                  </a:cubicBezTo>
                  <a:lnTo>
                    <a:pt x="17805" y="4431"/>
                  </a:lnTo>
                  <a:close/>
                </a:path>
              </a:pathLst>
            </a:custGeom>
            <a:solidFill>
              <a:srgbClr val="000000"/>
            </a:solidFill>
            <a:ln w="4227" cap="flat">
              <a:noFill/>
              <a:prstDash val="solid"/>
              <a:miter/>
            </a:ln>
          </p:spPr>
          <p:txBody>
            <a:bodyPr rtlCol="0" anchor="ctr"/>
            <a:lstStyle/>
            <a:p>
              <a:endParaRPr lang="fr-FR"/>
            </a:p>
          </p:txBody>
        </p:sp>
        <p:sp>
          <p:nvSpPr>
            <p:cNvPr id="2137" name="Forme libre 2136">
              <a:extLst>
                <a:ext uri="{FF2B5EF4-FFF2-40B4-BE49-F238E27FC236}">
                  <a16:creationId xmlns:a16="http://schemas.microsoft.com/office/drawing/2014/main" id="{DFA740CE-0249-1F58-799B-887ED91A627F}"/>
                </a:ext>
              </a:extLst>
            </p:cNvPr>
            <p:cNvSpPr/>
            <p:nvPr/>
          </p:nvSpPr>
          <p:spPr>
            <a:xfrm>
              <a:off x="10568044" y="4426143"/>
              <a:ext cx="21661" cy="17392"/>
            </a:xfrm>
            <a:custGeom>
              <a:avLst/>
              <a:gdLst>
                <a:gd name="connsiteX0" fmla="*/ 20657 w 21661"/>
                <a:gd name="connsiteY0" fmla="*/ 1768 h 17392"/>
                <a:gd name="connsiteX1" fmla="*/ 21502 w 21661"/>
                <a:gd name="connsiteY1" fmla="*/ 14463 h 17392"/>
                <a:gd name="connsiteX2" fmla="*/ 6291 w 21661"/>
                <a:gd name="connsiteY2" fmla="*/ 17001 h 17392"/>
                <a:gd name="connsiteX3" fmla="*/ 7137 w 21661"/>
                <a:gd name="connsiteY3" fmla="*/ 5576 h 17392"/>
                <a:gd name="connsiteX4" fmla="*/ 20657 w 21661"/>
                <a:gd name="connsiteY4" fmla="*/ 1768 h 17392"/>
                <a:gd name="connsiteX5" fmla="*/ 20657 w 21661"/>
                <a:gd name="connsiteY5" fmla="*/ 1768 h 17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61" h="17392">
                  <a:moveTo>
                    <a:pt x="20657" y="1768"/>
                  </a:moveTo>
                  <a:cubicBezTo>
                    <a:pt x="25727" y="4307"/>
                    <a:pt x="25727" y="10654"/>
                    <a:pt x="21502" y="14463"/>
                  </a:cubicBezTo>
                  <a:cubicBezTo>
                    <a:pt x="18122" y="17424"/>
                    <a:pt x="10939" y="19964"/>
                    <a:pt x="6291" y="17001"/>
                  </a:cubicBezTo>
                  <a:cubicBezTo>
                    <a:pt x="2066" y="14039"/>
                    <a:pt x="1221" y="8538"/>
                    <a:pt x="7137" y="5576"/>
                  </a:cubicBezTo>
                  <a:cubicBezTo>
                    <a:pt x="13475" y="1768"/>
                    <a:pt x="16854" y="-348"/>
                    <a:pt x="20657" y="1768"/>
                  </a:cubicBezTo>
                  <a:lnTo>
                    <a:pt x="20657" y="1768"/>
                  </a:lnTo>
                  <a:close/>
                </a:path>
              </a:pathLst>
            </a:custGeom>
            <a:solidFill>
              <a:srgbClr val="FFFFFF"/>
            </a:solidFill>
            <a:ln w="4227" cap="flat">
              <a:noFill/>
              <a:prstDash val="solid"/>
              <a:miter/>
            </a:ln>
          </p:spPr>
          <p:txBody>
            <a:bodyPr rtlCol="0" anchor="ctr"/>
            <a:lstStyle/>
            <a:p>
              <a:endParaRPr lang="fr-FR"/>
            </a:p>
          </p:txBody>
        </p:sp>
        <p:sp>
          <p:nvSpPr>
            <p:cNvPr id="2138" name="Forme libre 2137">
              <a:extLst>
                <a:ext uri="{FF2B5EF4-FFF2-40B4-BE49-F238E27FC236}">
                  <a16:creationId xmlns:a16="http://schemas.microsoft.com/office/drawing/2014/main" id="{DFA21F8D-CCDB-DA98-2F4D-BE13B09BD7A7}"/>
                </a:ext>
              </a:extLst>
            </p:cNvPr>
            <p:cNvSpPr/>
            <p:nvPr/>
          </p:nvSpPr>
          <p:spPr>
            <a:xfrm>
              <a:off x="10566777" y="4424257"/>
              <a:ext cx="25008" cy="20496"/>
            </a:xfrm>
            <a:custGeom>
              <a:avLst/>
              <a:gdLst>
                <a:gd name="connsiteX0" fmla="*/ 13051 w 25008"/>
                <a:gd name="connsiteY0" fmla="*/ 21426 h 20496"/>
                <a:gd name="connsiteX1" fmla="*/ 7136 w 25008"/>
                <a:gd name="connsiteY1" fmla="*/ 19733 h 20496"/>
                <a:gd name="connsiteX2" fmla="*/ 2911 w 25008"/>
                <a:gd name="connsiteY2" fmla="*/ 12540 h 20496"/>
                <a:gd name="connsiteX3" fmla="*/ 7981 w 25008"/>
                <a:gd name="connsiteY3" fmla="*/ 5346 h 20496"/>
                <a:gd name="connsiteX4" fmla="*/ 8404 w 25008"/>
                <a:gd name="connsiteY4" fmla="*/ 5346 h 20496"/>
                <a:gd name="connsiteX5" fmla="*/ 23192 w 25008"/>
                <a:gd name="connsiteY5" fmla="*/ 1961 h 20496"/>
                <a:gd name="connsiteX6" fmla="*/ 27840 w 25008"/>
                <a:gd name="connsiteY6" fmla="*/ 8731 h 20496"/>
                <a:gd name="connsiteX7" fmla="*/ 24459 w 25008"/>
                <a:gd name="connsiteY7" fmla="*/ 17194 h 20496"/>
                <a:gd name="connsiteX8" fmla="*/ 13051 w 25008"/>
                <a:gd name="connsiteY8" fmla="*/ 21426 h 20496"/>
                <a:gd name="connsiteX9" fmla="*/ 13051 w 25008"/>
                <a:gd name="connsiteY9" fmla="*/ 21426 h 20496"/>
                <a:gd name="connsiteX10" fmla="*/ 18967 w 25008"/>
                <a:gd name="connsiteY10" fmla="*/ 4500 h 20496"/>
                <a:gd name="connsiteX11" fmla="*/ 10094 w 25008"/>
                <a:gd name="connsiteY11" fmla="*/ 8308 h 20496"/>
                <a:gd name="connsiteX12" fmla="*/ 9671 w 25008"/>
                <a:gd name="connsiteY12" fmla="*/ 8308 h 20496"/>
                <a:gd name="connsiteX13" fmla="*/ 6713 w 25008"/>
                <a:gd name="connsiteY13" fmla="*/ 12540 h 20496"/>
                <a:gd name="connsiteX14" fmla="*/ 9249 w 25008"/>
                <a:gd name="connsiteY14" fmla="*/ 16771 h 20496"/>
                <a:gd name="connsiteX15" fmla="*/ 22347 w 25008"/>
                <a:gd name="connsiteY15" fmla="*/ 14655 h 20496"/>
                <a:gd name="connsiteX16" fmla="*/ 24459 w 25008"/>
                <a:gd name="connsiteY16" fmla="*/ 9154 h 20496"/>
                <a:gd name="connsiteX17" fmla="*/ 21502 w 25008"/>
                <a:gd name="connsiteY17" fmla="*/ 4923 h 20496"/>
                <a:gd name="connsiteX18" fmla="*/ 18967 w 25008"/>
                <a:gd name="connsiteY18" fmla="*/ 4500 h 20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008" h="20496">
                  <a:moveTo>
                    <a:pt x="13051" y="21426"/>
                  </a:moveTo>
                  <a:cubicBezTo>
                    <a:pt x="10939" y="21426"/>
                    <a:pt x="8826" y="21003"/>
                    <a:pt x="7136" y="19733"/>
                  </a:cubicBezTo>
                  <a:cubicBezTo>
                    <a:pt x="4601" y="18041"/>
                    <a:pt x="2911" y="15078"/>
                    <a:pt x="2911" y="12540"/>
                  </a:cubicBezTo>
                  <a:cubicBezTo>
                    <a:pt x="2911" y="9577"/>
                    <a:pt x="4601" y="7039"/>
                    <a:pt x="7981" y="5346"/>
                  </a:cubicBezTo>
                  <a:lnTo>
                    <a:pt x="8404" y="5346"/>
                  </a:lnTo>
                  <a:cubicBezTo>
                    <a:pt x="14319" y="1961"/>
                    <a:pt x="18544" y="-578"/>
                    <a:pt x="23192" y="1961"/>
                  </a:cubicBezTo>
                  <a:cubicBezTo>
                    <a:pt x="25727" y="3230"/>
                    <a:pt x="27418" y="5769"/>
                    <a:pt x="27840" y="8731"/>
                  </a:cubicBezTo>
                  <a:cubicBezTo>
                    <a:pt x="28263" y="11693"/>
                    <a:pt x="26995" y="15078"/>
                    <a:pt x="24459" y="17194"/>
                  </a:cubicBezTo>
                  <a:cubicBezTo>
                    <a:pt x="21502" y="19733"/>
                    <a:pt x="17276" y="21426"/>
                    <a:pt x="13051" y="21426"/>
                  </a:cubicBezTo>
                  <a:lnTo>
                    <a:pt x="13051" y="21426"/>
                  </a:lnTo>
                  <a:close/>
                  <a:moveTo>
                    <a:pt x="18967" y="4500"/>
                  </a:moveTo>
                  <a:cubicBezTo>
                    <a:pt x="16855" y="4500"/>
                    <a:pt x="14319" y="5769"/>
                    <a:pt x="10094" y="8308"/>
                  </a:cubicBezTo>
                  <a:lnTo>
                    <a:pt x="9671" y="8308"/>
                  </a:lnTo>
                  <a:cubicBezTo>
                    <a:pt x="7558" y="9577"/>
                    <a:pt x="6713" y="10847"/>
                    <a:pt x="6713" y="12540"/>
                  </a:cubicBezTo>
                  <a:cubicBezTo>
                    <a:pt x="6713" y="14232"/>
                    <a:pt x="7558" y="15925"/>
                    <a:pt x="9249" y="16771"/>
                  </a:cubicBezTo>
                  <a:cubicBezTo>
                    <a:pt x="13051" y="19310"/>
                    <a:pt x="19389" y="17194"/>
                    <a:pt x="22347" y="14655"/>
                  </a:cubicBezTo>
                  <a:cubicBezTo>
                    <a:pt x="24037" y="13386"/>
                    <a:pt x="24882" y="11270"/>
                    <a:pt x="24459" y="9154"/>
                  </a:cubicBezTo>
                  <a:cubicBezTo>
                    <a:pt x="24459" y="7462"/>
                    <a:pt x="23192" y="5769"/>
                    <a:pt x="21502" y="4923"/>
                  </a:cubicBezTo>
                  <a:cubicBezTo>
                    <a:pt x="20234" y="4500"/>
                    <a:pt x="19812" y="4500"/>
                    <a:pt x="18967" y="4500"/>
                  </a:cubicBezTo>
                  <a:close/>
                </a:path>
              </a:pathLst>
            </a:custGeom>
            <a:solidFill>
              <a:srgbClr val="000000"/>
            </a:solidFill>
            <a:ln w="4227" cap="flat">
              <a:noFill/>
              <a:prstDash val="solid"/>
              <a:miter/>
            </a:ln>
          </p:spPr>
          <p:txBody>
            <a:bodyPr rtlCol="0" anchor="ctr"/>
            <a:lstStyle/>
            <a:p>
              <a:endParaRPr lang="fr-FR"/>
            </a:p>
          </p:txBody>
        </p:sp>
        <p:sp>
          <p:nvSpPr>
            <p:cNvPr id="2139" name="Forme libre 2138">
              <a:extLst>
                <a:ext uri="{FF2B5EF4-FFF2-40B4-BE49-F238E27FC236}">
                  <a16:creationId xmlns:a16="http://schemas.microsoft.com/office/drawing/2014/main" id="{5844BADD-D24A-C453-44BF-76F41A00E05B}"/>
                </a:ext>
              </a:extLst>
            </p:cNvPr>
            <p:cNvSpPr/>
            <p:nvPr/>
          </p:nvSpPr>
          <p:spPr>
            <a:xfrm>
              <a:off x="10566181" y="4418040"/>
              <a:ext cx="22525" cy="19279"/>
            </a:xfrm>
            <a:custGeom>
              <a:avLst/>
              <a:gdLst>
                <a:gd name="connsiteX0" fmla="*/ 20829 w 22525"/>
                <a:gd name="connsiteY0" fmla="*/ 1405 h 19279"/>
                <a:gd name="connsiteX1" fmla="*/ 22941 w 22525"/>
                <a:gd name="connsiteY1" fmla="*/ 14100 h 19279"/>
                <a:gd name="connsiteX2" fmla="*/ 6886 w 22525"/>
                <a:gd name="connsiteY2" fmla="*/ 19601 h 19279"/>
                <a:gd name="connsiteX3" fmla="*/ 6886 w 22525"/>
                <a:gd name="connsiteY3" fmla="*/ 7753 h 19279"/>
                <a:gd name="connsiteX4" fmla="*/ 20829 w 22525"/>
                <a:gd name="connsiteY4" fmla="*/ 1405 h 19279"/>
                <a:gd name="connsiteX5" fmla="*/ 20829 w 22525"/>
                <a:gd name="connsiteY5" fmla="*/ 1405 h 19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25" h="19279">
                  <a:moveTo>
                    <a:pt x="20829" y="1405"/>
                  </a:moveTo>
                  <a:cubicBezTo>
                    <a:pt x="26322" y="3098"/>
                    <a:pt x="26745" y="9869"/>
                    <a:pt x="22941" y="14100"/>
                  </a:cubicBezTo>
                  <a:cubicBezTo>
                    <a:pt x="19562" y="17909"/>
                    <a:pt x="11956" y="21717"/>
                    <a:pt x="6886" y="19601"/>
                  </a:cubicBezTo>
                  <a:cubicBezTo>
                    <a:pt x="2238" y="17485"/>
                    <a:pt x="970" y="11984"/>
                    <a:pt x="6886" y="7753"/>
                  </a:cubicBezTo>
                  <a:cubicBezTo>
                    <a:pt x="12801" y="2675"/>
                    <a:pt x="16182" y="-287"/>
                    <a:pt x="20829" y="1405"/>
                  </a:cubicBezTo>
                  <a:lnTo>
                    <a:pt x="20829" y="1405"/>
                  </a:lnTo>
                  <a:close/>
                </a:path>
              </a:pathLst>
            </a:custGeom>
            <a:solidFill>
              <a:srgbClr val="FFFFFF"/>
            </a:solidFill>
            <a:ln w="4227" cap="flat">
              <a:noFill/>
              <a:prstDash val="solid"/>
              <a:miter/>
            </a:ln>
          </p:spPr>
          <p:txBody>
            <a:bodyPr rtlCol="0" anchor="ctr"/>
            <a:lstStyle/>
            <a:p>
              <a:endParaRPr lang="fr-FR"/>
            </a:p>
          </p:txBody>
        </p:sp>
        <p:sp>
          <p:nvSpPr>
            <p:cNvPr id="2140" name="Forme libre 2139">
              <a:extLst>
                <a:ext uri="{FF2B5EF4-FFF2-40B4-BE49-F238E27FC236}">
                  <a16:creationId xmlns:a16="http://schemas.microsoft.com/office/drawing/2014/main" id="{B204A1AC-0737-D018-0AE3-6A821DC44819}"/>
                </a:ext>
              </a:extLst>
            </p:cNvPr>
            <p:cNvSpPr/>
            <p:nvPr/>
          </p:nvSpPr>
          <p:spPr>
            <a:xfrm>
              <a:off x="10563755" y="4415921"/>
              <a:ext cx="26520" cy="22908"/>
            </a:xfrm>
            <a:custGeom>
              <a:avLst/>
              <a:gdLst>
                <a:gd name="connsiteX0" fmla="*/ 12270 w 26520"/>
                <a:gd name="connsiteY0" fmla="*/ 23836 h 22908"/>
                <a:gd name="connsiteX1" fmla="*/ 8044 w 26520"/>
                <a:gd name="connsiteY1" fmla="*/ 22989 h 22908"/>
                <a:gd name="connsiteX2" fmla="*/ 2974 w 26520"/>
                <a:gd name="connsiteY2" fmla="*/ 16642 h 22908"/>
                <a:gd name="connsiteX3" fmla="*/ 7621 w 26520"/>
                <a:gd name="connsiteY3" fmla="*/ 7756 h 22908"/>
                <a:gd name="connsiteX4" fmla="*/ 8044 w 26520"/>
                <a:gd name="connsiteY4" fmla="*/ 7333 h 22908"/>
                <a:gd name="connsiteX5" fmla="*/ 23678 w 26520"/>
                <a:gd name="connsiteY5" fmla="*/ 1408 h 22908"/>
                <a:gd name="connsiteX6" fmla="*/ 29171 w 26520"/>
                <a:gd name="connsiteY6" fmla="*/ 7333 h 22908"/>
                <a:gd name="connsiteX7" fmla="*/ 26213 w 26520"/>
                <a:gd name="connsiteY7" fmla="*/ 17065 h 22908"/>
                <a:gd name="connsiteX8" fmla="*/ 12270 w 26520"/>
                <a:gd name="connsiteY8" fmla="*/ 23836 h 22908"/>
                <a:gd name="connsiteX9" fmla="*/ 12270 w 26520"/>
                <a:gd name="connsiteY9" fmla="*/ 23836 h 22908"/>
                <a:gd name="connsiteX10" fmla="*/ 20720 w 26520"/>
                <a:gd name="connsiteY10" fmla="*/ 4794 h 22908"/>
                <a:gd name="connsiteX11" fmla="*/ 10157 w 26520"/>
                <a:gd name="connsiteY11" fmla="*/ 10718 h 22908"/>
                <a:gd name="connsiteX12" fmla="*/ 9734 w 26520"/>
                <a:gd name="connsiteY12" fmla="*/ 11141 h 22908"/>
                <a:gd name="connsiteX13" fmla="*/ 6354 w 26520"/>
                <a:gd name="connsiteY13" fmla="*/ 16642 h 22908"/>
                <a:gd name="connsiteX14" fmla="*/ 9312 w 26520"/>
                <a:gd name="connsiteY14" fmla="*/ 20027 h 22908"/>
                <a:gd name="connsiteX15" fmla="*/ 23678 w 26520"/>
                <a:gd name="connsiteY15" fmla="*/ 14949 h 22908"/>
                <a:gd name="connsiteX16" fmla="*/ 25790 w 26520"/>
                <a:gd name="connsiteY16" fmla="*/ 8179 h 22908"/>
                <a:gd name="connsiteX17" fmla="*/ 22410 w 26520"/>
                <a:gd name="connsiteY17" fmla="*/ 4794 h 22908"/>
                <a:gd name="connsiteX18" fmla="*/ 20720 w 26520"/>
                <a:gd name="connsiteY18" fmla="*/ 4794 h 22908"/>
                <a:gd name="connsiteX19" fmla="*/ 20720 w 26520"/>
                <a:gd name="connsiteY19" fmla="*/ 4794 h 22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520" h="22908">
                  <a:moveTo>
                    <a:pt x="12270" y="23836"/>
                  </a:moveTo>
                  <a:cubicBezTo>
                    <a:pt x="11002" y="23836"/>
                    <a:pt x="9312" y="23412"/>
                    <a:pt x="8044" y="22989"/>
                  </a:cubicBezTo>
                  <a:cubicBezTo>
                    <a:pt x="5087" y="21720"/>
                    <a:pt x="3396" y="19181"/>
                    <a:pt x="2974" y="16642"/>
                  </a:cubicBezTo>
                  <a:cubicBezTo>
                    <a:pt x="2551" y="13680"/>
                    <a:pt x="4241" y="10295"/>
                    <a:pt x="7621" y="7756"/>
                  </a:cubicBezTo>
                  <a:lnTo>
                    <a:pt x="8044" y="7333"/>
                  </a:lnTo>
                  <a:cubicBezTo>
                    <a:pt x="14382" y="2678"/>
                    <a:pt x="18185" y="-284"/>
                    <a:pt x="23678" y="1408"/>
                  </a:cubicBezTo>
                  <a:cubicBezTo>
                    <a:pt x="26635" y="2255"/>
                    <a:pt x="28326" y="4370"/>
                    <a:pt x="29171" y="7333"/>
                  </a:cubicBezTo>
                  <a:cubicBezTo>
                    <a:pt x="30015" y="10718"/>
                    <a:pt x="28748" y="14526"/>
                    <a:pt x="26213" y="17065"/>
                  </a:cubicBezTo>
                  <a:cubicBezTo>
                    <a:pt x="23255" y="20874"/>
                    <a:pt x="17340" y="23836"/>
                    <a:pt x="12270" y="23836"/>
                  </a:cubicBezTo>
                  <a:lnTo>
                    <a:pt x="12270" y="23836"/>
                  </a:lnTo>
                  <a:close/>
                  <a:moveTo>
                    <a:pt x="20720" y="4794"/>
                  </a:moveTo>
                  <a:cubicBezTo>
                    <a:pt x="18185" y="4794"/>
                    <a:pt x="15227" y="6909"/>
                    <a:pt x="10157" y="10718"/>
                  </a:cubicBezTo>
                  <a:lnTo>
                    <a:pt x="9734" y="11141"/>
                  </a:lnTo>
                  <a:cubicBezTo>
                    <a:pt x="7621" y="12834"/>
                    <a:pt x="6354" y="14949"/>
                    <a:pt x="6354" y="16642"/>
                  </a:cubicBezTo>
                  <a:cubicBezTo>
                    <a:pt x="6354" y="18335"/>
                    <a:pt x="7621" y="19604"/>
                    <a:pt x="9312" y="20027"/>
                  </a:cubicBezTo>
                  <a:cubicBezTo>
                    <a:pt x="13537" y="21720"/>
                    <a:pt x="20297" y="18335"/>
                    <a:pt x="23678" y="14949"/>
                  </a:cubicBezTo>
                  <a:cubicBezTo>
                    <a:pt x="25367" y="12834"/>
                    <a:pt x="26213" y="10295"/>
                    <a:pt x="25790" y="8179"/>
                  </a:cubicBezTo>
                  <a:cubicBezTo>
                    <a:pt x="25367" y="6486"/>
                    <a:pt x="24101" y="5217"/>
                    <a:pt x="22410" y="4794"/>
                  </a:cubicBezTo>
                  <a:cubicBezTo>
                    <a:pt x="21988" y="4794"/>
                    <a:pt x="21565" y="4794"/>
                    <a:pt x="20720" y="4794"/>
                  </a:cubicBezTo>
                  <a:lnTo>
                    <a:pt x="20720" y="4794"/>
                  </a:lnTo>
                  <a:close/>
                </a:path>
              </a:pathLst>
            </a:custGeom>
            <a:solidFill>
              <a:srgbClr val="000000"/>
            </a:solidFill>
            <a:ln w="4227" cap="flat">
              <a:noFill/>
              <a:prstDash val="solid"/>
              <a:miter/>
            </a:ln>
          </p:spPr>
          <p:txBody>
            <a:bodyPr rtlCol="0" anchor="ctr"/>
            <a:lstStyle/>
            <a:p>
              <a:endParaRPr lang="fr-FR"/>
            </a:p>
          </p:txBody>
        </p:sp>
        <p:sp>
          <p:nvSpPr>
            <p:cNvPr id="2141" name="Forme libre 2140">
              <a:extLst>
                <a:ext uri="{FF2B5EF4-FFF2-40B4-BE49-F238E27FC236}">
                  <a16:creationId xmlns:a16="http://schemas.microsoft.com/office/drawing/2014/main" id="{0D56D5C1-2D94-621F-2D95-207A7003FDC8}"/>
                </a:ext>
              </a:extLst>
            </p:cNvPr>
            <p:cNvSpPr/>
            <p:nvPr/>
          </p:nvSpPr>
          <p:spPr>
            <a:xfrm>
              <a:off x="10564138" y="4409926"/>
              <a:ext cx="21702" cy="20351"/>
            </a:xfrm>
            <a:custGeom>
              <a:avLst/>
              <a:gdLst>
                <a:gd name="connsiteX0" fmla="*/ 19070 w 21702"/>
                <a:gd name="connsiteY0" fmla="*/ 1054 h 20351"/>
                <a:gd name="connsiteX1" fmla="*/ 22872 w 21702"/>
                <a:gd name="connsiteY1" fmla="*/ 13326 h 20351"/>
                <a:gd name="connsiteX2" fmla="*/ 7662 w 21702"/>
                <a:gd name="connsiteY2" fmla="*/ 20943 h 20351"/>
                <a:gd name="connsiteX3" fmla="*/ 5971 w 21702"/>
                <a:gd name="connsiteY3" fmla="*/ 9094 h 20351"/>
                <a:gd name="connsiteX4" fmla="*/ 19070 w 21702"/>
                <a:gd name="connsiteY4" fmla="*/ 1054 h 20351"/>
                <a:gd name="connsiteX5" fmla="*/ 19070 w 21702"/>
                <a:gd name="connsiteY5" fmla="*/ 1054 h 2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02" h="20351">
                  <a:moveTo>
                    <a:pt x="19070" y="1054"/>
                  </a:moveTo>
                  <a:cubicBezTo>
                    <a:pt x="24563" y="1900"/>
                    <a:pt x="26252" y="8248"/>
                    <a:pt x="22872" y="13326"/>
                  </a:cubicBezTo>
                  <a:cubicBezTo>
                    <a:pt x="19914" y="17557"/>
                    <a:pt x="13155" y="22635"/>
                    <a:pt x="7662" y="20943"/>
                  </a:cubicBezTo>
                  <a:cubicBezTo>
                    <a:pt x="2591" y="19673"/>
                    <a:pt x="901" y="14172"/>
                    <a:pt x="5971" y="9094"/>
                  </a:cubicBezTo>
                  <a:cubicBezTo>
                    <a:pt x="11464" y="3593"/>
                    <a:pt x="14421" y="208"/>
                    <a:pt x="19070" y="1054"/>
                  </a:cubicBezTo>
                  <a:lnTo>
                    <a:pt x="19070" y="1054"/>
                  </a:lnTo>
                  <a:close/>
                </a:path>
              </a:pathLst>
            </a:custGeom>
            <a:solidFill>
              <a:srgbClr val="FFFFFF"/>
            </a:solidFill>
            <a:ln w="4227" cap="flat">
              <a:noFill/>
              <a:prstDash val="solid"/>
              <a:miter/>
            </a:ln>
          </p:spPr>
          <p:txBody>
            <a:bodyPr rtlCol="0" anchor="ctr"/>
            <a:lstStyle/>
            <a:p>
              <a:endParaRPr lang="fr-FR"/>
            </a:p>
          </p:txBody>
        </p:sp>
        <p:sp>
          <p:nvSpPr>
            <p:cNvPr id="2142" name="Forme libre 2141">
              <a:extLst>
                <a:ext uri="{FF2B5EF4-FFF2-40B4-BE49-F238E27FC236}">
                  <a16:creationId xmlns:a16="http://schemas.microsoft.com/office/drawing/2014/main" id="{AD8D9962-1586-5719-BD5F-EDE131901214}"/>
                </a:ext>
              </a:extLst>
            </p:cNvPr>
            <p:cNvSpPr/>
            <p:nvPr/>
          </p:nvSpPr>
          <p:spPr>
            <a:xfrm>
              <a:off x="10562291" y="4407822"/>
              <a:ext cx="25057" cy="24237"/>
            </a:xfrm>
            <a:custGeom>
              <a:avLst/>
              <a:gdLst>
                <a:gd name="connsiteX0" fmla="*/ 11621 w 25057"/>
                <a:gd name="connsiteY0" fmla="*/ 25163 h 24237"/>
                <a:gd name="connsiteX1" fmla="*/ 9085 w 25057"/>
                <a:gd name="connsiteY1" fmla="*/ 24740 h 24237"/>
                <a:gd name="connsiteX2" fmla="*/ 3170 w 25057"/>
                <a:gd name="connsiteY2" fmla="*/ 19239 h 24237"/>
                <a:gd name="connsiteX3" fmla="*/ 6128 w 25057"/>
                <a:gd name="connsiteY3" fmla="*/ 9929 h 24237"/>
                <a:gd name="connsiteX4" fmla="*/ 6551 w 25057"/>
                <a:gd name="connsiteY4" fmla="*/ 9506 h 24237"/>
                <a:gd name="connsiteX5" fmla="*/ 20916 w 25057"/>
                <a:gd name="connsiteY5" fmla="*/ 1043 h 24237"/>
                <a:gd name="connsiteX6" fmla="*/ 27254 w 25057"/>
                <a:gd name="connsiteY6" fmla="*/ 6121 h 24237"/>
                <a:gd name="connsiteX7" fmla="*/ 25986 w 25057"/>
                <a:gd name="connsiteY7" fmla="*/ 16276 h 24237"/>
                <a:gd name="connsiteX8" fmla="*/ 11621 w 25057"/>
                <a:gd name="connsiteY8" fmla="*/ 25163 h 24237"/>
                <a:gd name="connsiteX9" fmla="*/ 11621 w 25057"/>
                <a:gd name="connsiteY9" fmla="*/ 25163 h 24237"/>
                <a:gd name="connsiteX10" fmla="*/ 19649 w 25057"/>
                <a:gd name="connsiteY10" fmla="*/ 4851 h 24237"/>
                <a:gd name="connsiteX11" fmla="*/ 9508 w 25057"/>
                <a:gd name="connsiteY11" fmla="*/ 12468 h 24237"/>
                <a:gd name="connsiteX12" fmla="*/ 9085 w 25057"/>
                <a:gd name="connsiteY12" fmla="*/ 12891 h 24237"/>
                <a:gd name="connsiteX13" fmla="*/ 6973 w 25057"/>
                <a:gd name="connsiteY13" fmla="*/ 18815 h 24237"/>
                <a:gd name="connsiteX14" fmla="*/ 10353 w 25057"/>
                <a:gd name="connsiteY14" fmla="*/ 21777 h 24237"/>
                <a:gd name="connsiteX15" fmla="*/ 23452 w 25057"/>
                <a:gd name="connsiteY15" fmla="*/ 14584 h 24237"/>
                <a:gd name="connsiteX16" fmla="*/ 24297 w 25057"/>
                <a:gd name="connsiteY16" fmla="*/ 7813 h 24237"/>
                <a:gd name="connsiteX17" fmla="*/ 20493 w 25057"/>
                <a:gd name="connsiteY17" fmla="*/ 4851 h 24237"/>
                <a:gd name="connsiteX18" fmla="*/ 19649 w 25057"/>
                <a:gd name="connsiteY18" fmla="*/ 4851 h 24237"/>
                <a:gd name="connsiteX19" fmla="*/ 19649 w 25057"/>
                <a:gd name="connsiteY19" fmla="*/ 4851 h 2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057" h="24237">
                  <a:moveTo>
                    <a:pt x="11621" y="25163"/>
                  </a:moveTo>
                  <a:cubicBezTo>
                    <a:pt x="10776" y="25163"/>
                    <a:pt x="9930" y="25163"/>
                    <a:pt x="9085" y="24740"/>
                  </a:cubicBezTo>
                  <a:cubicBezTo>
                    <a:pt x="6128" y="23893"/>
                    <a:pt x="4015" y="21777"/>
                    <a:pt x="3170" y="19239"/>
                  </a:cubicBezTo>
                  <a:cubicBezTo>
                    <a:pt x="2326" y="16276"/>
                    <a:pt x="3592" y="12891"/>
                    <a:pt x="6128" y="9929"/>
                  </a:cubicBezTo>
                  <a:lnTo>
                    <a:pt x="6551" y="9506"/>
                  </a:lnTo>
                  <a:cubicBezTo>
                    <a:pt x="12043" y="4005"/>
                    <a:pt x="15423" y="196"/>
                    <a:pt x="20916" y="1043"/>
                  </a:cubicBezTo>
                  <a:cubicBezTo>
                    <a:pt x="23874" y="1466"/>
                    <a:pt x="25986" y="3159"/>
                    <a:pt x="27254" y="6121"/>
                  </a:cubicBezTo>
                  <a:cubicBezTo>
                    <a:pt x="28522" y="9083"/>
                    <a:pt x="28099" y="12891"/>
                    <a:pt x="25986" y="16276"/>
                  </a:cubicBezTo>
                  <a:cubicBezTo>
                    <a:pt x="23452" y="20508"/>
                    <a:pt x="17114" y="25163"/>
                    <a:pt x="11621" y="25163"/>
                  </a:cubicBezTo>
                  <a:lnTo>
                    <a:pt x="11621" y="25163"/>
                  </a:lnTo>
                  <a:close/>
                  <a:moveTo>
                    <a:pt x="19649" y="4851"/>
                  </a:moveTo>
                  <a:cubicBezTo>
                    <a:pt x="16691" y="4851"/>
                    <a:pt x="14155" y="7390"/>
                    <a:pt x="9508" y="12468"/>
                  </a:cubicBezTo>
                  <a:lnTo>
                    <a:pt x="9085" y="12891"/>
                  </a:lnTo>
                  <a:cubicBezTo>
                    <a:pt x="6973" y="15007"/>
                    <a:pt x="6128" y="17123"/>
                    <a:pt x="6973" y="18815"/>
                  </a:cubicBezTo>
                  <a:cubicBezTo>
                    <a:pt x="7396" y="20085"/>
                    <a:pt x="8663" y="21354"/>
                    <a:pt x="10353" y="21777"/>
                  </a:cubicBezTo>
                  <a:cubicBezTo>
                    <a:pt x="14578" y="23047"/>
                    <a:pt x="21339" y="18392"/>
                    <a:pt x="23452" y="14584"/>
                  </a:cubicBezTo>
                  <a:cubicBezTo>
                    <a:pt x="25142" y="12468"/>
                    <a:pt x="25142" y="9929"/>
                    <a:pt x="24297" y="7813"/>
                  </a:cubicBezTo>
                  <a:cubicBezTo>
                    <a:pt x="23452" y="6121"/>
                    <a:pt x="22184" y="5274"/>
                    <a:pt x="20493" y="4851"/>
                  </a:cubicBezTo>
                  <a:cubicBezTo>
                    <a:pt x="20071" y="4851"/>
                    <a:pt x="20071" y="4851"/>
                    <a:pt x="19649" y="4851"/>
                  </a:cubicBezTo>
                  <a:lnTo>
                    <a:pt x="19649" y="4851"/>
                  </a:lnTo>
                  <a:close/>
                </a:path>
              </a:pathLst>
            </a:custGeom>
            <a:solidFill>
              <a:srgbClr val="000000"/>
            </a:solidFill>
            <a:ln w="4227" cap="flat">
              <a:noFill/>
              <a:prstDash val="solid"/>
              <a:miter/>
            </a:ln>
          </p:spPr>
          <p:txBody>
            <a:bodyPr rtlCol="0" anchor="ctr"/>
            <a:lstStyle/>
            <a:p>
              <a:endParaRPr lang="fr-FR"/>
            </a:p>
          </p:txBody>
        </p:sp>
        <p:sp>
          <p:nvSpPr>
            <p:cNvPr id="2143" name="Forme libre 2142">
              <a:extLst>
                <a:ext uri="{FF2B5EF4-FFF2-40B4-BE49-F238E27FC236}">
                  <a16:creationId xmlns:a16="http://schemas.microsoft.com/office/drawing/2014/main" id="{8F21EAD2-8730-0395-0781-3B8A37F1BFB6}"/>
                </a:ext>
              </a:extLst>
            </p:cNvPr>
            <p:cNvSpPr/>
            <p:nvPr/>
          </p:nvSpPr>
          <p:spPr>
            <a:xfrm>
              <a:off x="10520721" y="4401794"/>
              <a:ext cx="64333" cy="54385"/>
            </a:xfrm>
            <a:custGeom>
              <a:avLst/>
              <a:gdLst>
                <a:gd name="connsiteX0" fmla="*/ 18115 w 64333"/>
                <a:gd name="connsiteY0" fmla="*/ 55313 h 54385"/>
                <a:gd name="connsiteX1" fmla="*/ 2903 w 64333"/>
                <a:gd name="connsiteY1" fmla="*/ 25269 h 54385"/>
                <a:gd name="connsiteX2" fmla="*/ 30368 w 64333"/>
                <a:gd name="connsiteY2" fmla="*/ 4111 h 54385"/>
                <a:gd name="connsiteX3" fmla="*/ 62057 w 64333"/>
                <a:gd name="connsiteY3" fmla="*/ 2842 h 54385"/>
                <a:gd name="connsiteX4" fmla="*/ 60367 w 64333"/>
                <a:gd name="connsiteY4" fmla="*/ 18498 h 54385"/>
                <a:gd name="connsiteX5" fmla="*/ 45156 w 64333"/>
                <a:gd name="connsiteY5" fmla="*/ 19345 h 54385"/>
                <a:gd name="connsiteX6" fmla="*/ 18115 w 64333"/>
                <a:gd name="connsiteY6" fmla="*/ 55313 h 5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333" h="54385">
                  <a:moveTo>
                    <a:pt x="18115" y="55313"/>
                  </a:moveTo>
                  <a:cubicBezTo>
                    <a:pt x="12622" y="45581"/>
                    <a:pt x="7975" y="35848"/>
                    <a:pt x="2903" y="25269"/>
                  </a:cubicBezTo>
                  <a:cubicBezTo>
                    <a:pt x="10509" y="22307"/>
                    <a:pt x="17692" y="10458"/>
                    <a:pt x="30368" y="4111"/>
                  </a:cubicBezTo>
                  <a:cubicBezTo>
                    <a:pt x="41354" y="-967"/>
                    <a:pt x="56565" y="1149"/>
                    <a:pt x="62057" y="2842"/>
                  </a:cubicBezTo>
                  <a:cubicBezTo>
                    <a:pt x="68818" y="4957"/>
                    <a:pt x="69663" y="17229"/>
                    <a:pt x="60367" y="18498"/>
                  </a:cubicBezTo>
                  <a:cubicBezTo>
                    <a:pt x="54874" y="19345"/>
                    <a:pt x="50227" y="19768"/>
                    <a:pt x="45156" y="19345"/>
                  </a:cubicBezTo>
                  <a:cubicBezTo>
                    <a:pt x="43466" y="33732"/>
                    <a:pt x="40509" y="53197"/>
                    <a:pt x="18115" y="55313"/>
                  </a:cubicBezTo>
                </a:path>
              </a:pathLst>
            </a:custGeom>
            <a:solidFill>
              <a:srgbClr val="FFFFFF"/>
            </a:solidFill>
            <a:ln w="4227" cap="flat">
              <a:noFill/>
              <a:prstDash val="solid"/>
              <a:miter/>
            </a:ln>
          </p:spPr>
          <p:txBody>
            <a:bodyPr rtlCol="0" anchor="ctr"/>
            <a:lstStyle/>
            <a:p>
              <a:endParaRPr lang="fr-FR"/>
            </a:p>
          </p:txBody>
        </p:sp>
        <p:sp>
          <p:nvSpPr>
            <p:cNvPr id="2144" name="Forme libre 2143">
              <a:extLst>
                <a:ext uri="{FF2B5EF4-FFF2-40B4-BE49-F238E27FC236}">
                  <a16:creationId xmlns:a16="http://schemas.microsoft.com/office/drawing/2014/main" id="{A5A3F056-E400-538F-6B57-95640C52378A}"/>
                </a:ext>
              </a:extLst>
            </p:cNvPr>
            <p:cNvSpPr/>
            <p:nvPr/>
          </p:nvSpPr>
          <p:spPr>
            <a:xfrm>
              <a:off x="10518443" y="4400208"/>
              <a:ext cx="67815" cy="57664"/>
            </a:xfrm>
            <a:custGeom>
              <a:avLst/>
              <a:gdLst>
                <a:gd name="connsiteX0" fmla="*/ 20393 w 67815"/>
                <a:gd name="connsiteY0" fmla="*/ 58592 h 57664"/>
                <a:gd name="connsiteX1" fmla="*/ 18703 w 67815"/>
                <a:gd name="connsiteY1" fmla="*/ 57746 h 57664"/>
                <a:gd name="connsiteX2" fmla="*/ 6449 w 67815"/>
                <a:gd name="connsiteY2" fmla="*/ 34049 h 57664"/>
                <a:gd name="connsiteX3" fmla="*/ 3069 w 67815"/>
                <a:gd name="connsiteY3" fmla="*/ 27701 h 57664"/>
                <a:gd name="connsiteX4" fmla="*/ 3915 w 67815"/>
                <a:gd name="connsiteY4" fmla="*/ 25162 h 57664"/>
                <a:gd name="connsiteX5" fmla="*/ 3915 w 67815"/>
                <a:gd name="connsiteY5" fmla="*/ 25162 h 57664"/>
                <a:gd name="connsiteX6" fmla="*/ 14055 w 67815"/>
                <a:gd name="connsiteY6" fmla="*/ 17545 h 57664"/>
                <a:gd name="connsiteX7" fmla="*/ 31379 w 67815"/>
                <a:gd name="connsiteY7" fmla="*/ 4428 h 57664"/>
                <a:gd name="connsiteX8" fmla="*/ 64335 w 67815"/>
                <a:gd name="connsiteY8" fmla="*/ 3158 h 57664"/>
                <a:gd name="connsiteX9" fmla="*/ 70673 w 67815"/>
                <a:gd name="connsiteY9" fmla="*/ 13737 h 57664"/>
                <a:gd name="connsiteX10" fmla="*/ 62222 w 67815"/>
                <a:gd name="connsiteY10" fmla="*/ 22200 h 57664"/>
                <a:gd name="connsiteX11" fmla="*/ 48280 w 67815"/>
                <a:gd name="connsiteY11" fmla="*/ 23046 h 57664"/>
                <a:gd name="connsiteX12" fmla="*/ 20393 w 67815"/>
                <a:gd name="connsiteY12" fmla="*/ 58592 h 57664"/>
                <a:gd name="connsiteX13" fmla="*/ 20393 w 67815"/>
                <a:gd name="connsiteY13" fmla="*/ 58592 h 57664"/>
                <a:gd name="connsiteX14" fmla="*/ 20393 w 67815"/>
                <a:gd name="connsiteY14" fmla="*/ 58592 h 57664"/>
                <a:gd name="connsiteX15" fmla="*/ 7717 w 67815"/>
                <a:gd name="connsiteY15" fmla="*/ 27701 h 57664"/>
                <a:gd name="connsiteX16" fmla="*/ 10252 w 67815"/>
                <a:gd name="connsiteY16" fmla="*/ 32779 h 57664"/>
                <a:gd name="connsiteX17" fmla="*/ 21660 w 67815"/>
                <a:gd name="connsiteY17" fmla="*/ 55207 h 57664"/>
                <a:gd name="connsiteX18" fmla="*/ 45744 w 67815"/>
                <a:gd name="connsiteY18" fmla="*/ 21354 h 57664"/>
                <a:gd name="connsiteX19" fmla="*/ 47434 w 67815"/>
                <a:gd name="connsiteY19" fmla="*/ 19661 h 57664"/>
                <a:gd name="connsiteX20" fmla="*/ 62222 w 67815"/>
                <a:gd name="connsiteY20" fmla="*/ 18815 h 57664"/>
                <a:gd name="connsiteX21" fmla="*/ 67715 w 67815"/>
                <a:gd name="connsiteY21" fmla="*/ 13314 h 57664"/>
                <a:gd name="connsiteX22" fmla="*/ 63913 w 67815"/>
                <a:gd name="connsiteY22" fmla="*/ 6543 h 57664"/>
                <a:gd name="connsiteX23" fmla="*/ 33491 w 67815"/>
                <a:gd name="connsiteY23" fmla="*/ 7813 h 57664"/>
                <a:gd name="connsiteX24" fmla="*/ 17012 w 67815"/>
                <a:gd name="connsiteY24" fmla="*/ 20508 h 57664"/>
                <a:gd name="connsiteX25" fmla="*/ 7717 w 67815"/>
                <a:gd name="connsiteY25" fmla="*/ 27701 h 57664"/>
                <a:gd name="connsiteX26" fmla="*/ 7717 w 67815"/>
                <a:gd name="connsiteY26" fmla="*/ 27701 h 57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7815" h="57664">
                  <a:moveTo>
                    <a:pt x="20393" y="58592"/>
                  </a:moveTo>
                  <a:cubicBezTo>
                    <a:pt x="19970" y="58592"/>
                    <a:pt x="19125" y="58169"/>
                    <a:pt x="18703" y="57746"/>
                  </a:cubicBezTo>
                  <a:cubicBezTo>
                    <a:pt x="14478" y="50129"/>
                    <a:pt x="10674" y="42512"/>
                    <a:pt x="6449" y="34049"/>
                  </a:cubicBezTo>
                  <a:cubicBezTo>
                    <a:pt x="5604" y="31933"/>
                    <a:pt x="4337" y="29817"/>
                    <a:pt x="3069" y="27701"/>
                  </a:cubicBezTo>
                  <a:cubicBezTo>
                    <a:pt x="2647" y="26855"/>
                    <a:pt x="3069" y="25586"/>
                    <a:pt x="3915" y="25162"/>
                  </a:cubicBezTo>
                  <a:cubicBezTo>
                    <a:pt x="3915" y="25162"/>
                    <a:pt x="3915" y="25162"/>
                    <a:pt x="3915" y="25162"/>
                  </a:cubicBezTo>
                  <a:cubicBezTo>
                    <a:pt x="6872" y="23893"/>
                    <a:pt x="10252" y="20931"/>
                    <a:pt x="14055" y="17545"/>
                  </a:cubicBezTo>
                  <a:cubicBezTo>
                    <a:pt x="18703" y="12891"/>
                    <a:pt x="24195" y="7813"/>
                    <a:pt x="31379" y="4428"/>
                  </a:cubicBezTo>
                  <a:cubicBezTo>
                    <a:pt x="42787" y="-1074"/>
                    <a:pt x="58843" y="1042"/>
                    <a:pt x="64335" y="3158"/>
                  </a:cubicBezTo>
                  <a:cubicBezTo>
                    <a:pt x="68560" y="4428"/>
                    <a:pt x="71096" y="9082"/>
                    <a:pt x="70673" y="13737"/>
                  </a:cubicBezTo>
                  <a:cubicBezTo>
                    <a:pt x="70251" y="18392"/>
                    <a:pt x="66870" y="21354"/>
                    <a:pt x="62222" y="22200"/>
                  </a:cubicBezTo>
                  <a:cubicBezTo>
                    <a:pt x="57152" y="23046"/>
                    <a:pt x="52927" y="23046"/>
                    <a:pt x="48280" y="23046"/>
                  </a:cubicBezTo>
                  <a:cubicBezTo>
                    <a:pt x="47434" y="35318"/>
                    <a:pt x="44054" y="56476"/>
                    <a:pt x="20393" y="58592"/>
                  </a:cubicBezTo>
                  <a:cubicBezTo>
                    <a:pt x="20393" y="58592"/>
                    <a:pt x="20393" y="58592"/>
                    <a:pt x="20393" y="58592"/>
                  </a:cubicBezTo>
                  <a:lnTo>
                    <a:pt x="20393" y="58592"/>
                  </a:lnTo>
                  <a:close/>
                  <a:moveTo>
                    <a:pt x="7717" y="27701"/>
                  </a:moveTo>
                  <a:cubicBezTo>
                    <a:pt x="8562" y="29394"/>
                    <a:pt x="9407" y="31087"/>
                    <a:pt x="10252" y="32779"/>
                  </a:cubicBezTo>
                  <a:cubicBezTo>
                    <a:pt x="14055" y="40396"/>
                    <a:pt x="17435" y="47590"/>
                    <a:pt x="21660" y="55207"/>
                  </a:cubicBezTo>
                  <a:cubicBezTo>
                    <a:pt x="40674" y="53091"/>
                    <a:pt x="44054" y="36588"/>
                    <a:pt x="45744" y="21354"/>
                  </a:cubicBezTo>
                  <a:cubicBezTo>
                    <a:pt x="45744" y="20508"/>
                    <a:pt x="46589" y="19661"/>
                    <a:pt x="47434" y="19661"/>
                  </a:cubicBezTo>
                  <a:cubicBezTo>
                    <a:pt x="52082" y="19661"/>
                    <a:pt x="56730" y="19661"/>
                    <a:pt x="62222" y="18815"/>
                  </a:cubicBezTo>
                  <a:cubicBezTo>
                    <a:pt x="66870" y="17968"/>
                    <a:pt x="67715" y="15007"/>
                    <a:pt x="67715" y="13314"/>
                  </a:cubicBezTo>
                  <a:cubicBezTo>
                    <a:pt x="68138" y="10352"/>
                    <a:pt x="66447" y="7389"/>
                    <a:pt x="63913" y="6543"/>
                  </a:cubicBezTo>
                  <a:cubicBezTo>
                    <a:pt x="59688" y="5274"/>
                    <a:pt x="44054" y="2735"/>
                    <a:pt x="33491" y="7813"/>
                  </a:cubicBezTo>
                  <a:cubicBezTo>
                    <a:pt x="26731" y="11198"/>
                    <a:pt x="21660" y="15853"/>
                    <a:pt x="17012" y="20508"/>
                  </a:cubicBezTo>
                  <a:cubicBezTo>
                    <a:pt x="13632" y="23046"/>
                    <a:pt x="10674" y="26009"/>
                    <a:pt x="7717" y="27701"/>
                  </a:cubicBezTo>
                  <a:lnTo>
                    <a:pt x="7717" y="27701"/>
                  </a:lnTo>
                  <a:close/>
                </a:path>
              </a:pathLst>
            </a:custGeom>
            <a:solidFill>
              <a:srgbClr val="000000"/>
            </a:solidFill>
            <a:ln w="4227" cap="flat">
              <a:noFill/>
              <a:prstDash val="solid"/>
              <a:miter/>
            </a:ln>
          </p:spPr>
          <p:txBody>
            <a:bodyPr rtlCol="0" anchor="ctr"/>
            <a:lstStyle/>
            <a:p>
              <a:endParaRPr lang="fr-FR"/>
            </a:p>
          </p:txBody>
        </p:sp>
        <p:sp>
          <p:nvSpPr>
            <p:cNvPr id="2145" name="Forme libre 2144">
              <a:extLst>
                <a:ext uri="{FF2B5EF4-FFF2-40B4-BE49-F238E27FC236}">
                  <a16:creationId xmlns:a16="http://schemas.microsoft.com/office/drawing/2014/main" id="{B1976E88-D61F-047A-5080-C9535B4CFE6B}"/>
                </a:ext>
              </a:extLst>
            </p:cNvPr>
            <p:cNvSpPr/>
            <p:nvPr/>
          </p:nvSpPr>
          <p:spPr>
            <a:xfrm>
              <a:off x="9941440" y="4421448"/>
              <a:ext cx="25351" cy="16112"/>
            </a:xfrm>
            <a:custGeom>
              <a:avLst/>
              <a:gdLst>
                <a:gd name="connsiteX0" fmla="*/ 28082 w 25351"/>
                <a:gd name="connsiteY0" fmla="*/ 3922 h 16112"/>
                <a:gd name="connsiteX1" fmla="*/ 14562 w 25351"/>
                <a:gd name="connsiteY1" fmla="*/ 17040 h 16112"/>
                <a:gd name="connsiteX2" fmla="*/ 2731 w 25351"/>
                <a:gd name="connsiteY2" fmla="*/ 9000 h 16112"/>
                <a:gd name="connsiteX3" fmla="*/ 14562 w 25351"/>
                <a:gd name="connsiteY3" fmla="*/ 960 h 16112"/>
                <a:gd name="connsiteX4" fmla="*/ 23857 w 25351"/>
                <a:gd name="connsiteY4" fmla="*/ 4769 h 16112"/>
                <a:gd name="connsiteX5" fmla="*/ 28082 w 25351"/>
                <a:gd name="connsiteY5" fmla="*/ 3922 h 16112"/>
                <a:gd name="connsiteX6" fmla="*/ 28082 w 25351"/>
                <a:gd name="connsiteY6" fmla="*/ 3922 h 16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51" h="16112">
                  <a:moveTo>
                    <a:pt x="28082" y="3922"/>
                  </a:moveTo>
                  <a:cubicBezTo>
                    <a:pt x="28082" y="8577"/>
                    <a:pt x="24702" y="17040"/>
                    <a:pt x="14562" y="17040"/>
                  </a:cubicBezTo>
                  <a:cubicBezTo>
                    <a:pt x="8224" y="17040"/>
                    <a:pt x="2731" y="13655"/>
                    <a:pt x="2731" y="9000"/>
                  </a:cubicBezTo>
                  <a:cubicBezTo>
                    <a:pt x="2731" y="4345"/>
                    <a:pt x="8224" y="537"/>
                    <a:pt x="14562" y="960"/>
                  </a:cubicBezTo>
                  <a:cubicBezTo>
                    <a:pt x="18364" y="960"/>
                    <a:pt x="21744" y="2653"/>
                    <a:pt x="23857" y="4769"/>
                  </a:cubicBezTo>
                  <a:cubicBezTo>
                    <a:pt x="25125" y="6038"/>
                    <a:pt x="27237" y="5192"/>
                    <a:pt x="28082" y="3922"/>
                  </a:cubicBezTo>
                  <a:lnTo>
                    <a:pt x="28082" y="3922"/>
                  </a:lnTo>
                  <a:close/>
                </a:path>
              </a:pathLst>
            </a:custGeom>
            <a:solidFill>
              <a:srgbClr val="FFFFFF"/>
            </a:solidFill>
            <a:ln w="4227" cap="flat">
              <a:noFill/>
              <a:prstDash val="solid"/>
              <a:miter/>
            </a:ln>
          </p:spPr>
          <p:txBody>
            <a:bodyPr rtlCol="0" anchor="ctr"/>
            <a:lstStyle/>
            <a:p>
              <a:endParaRPr lang="fr-FR"/>
            </a:p>
          </p:txBody>
        </p:sp>
        <p:sp>
          <p:nvSpPr>
            <p:cNvPr id="2146" name="Forme libre 2145">
              <a:extLst>
                <a:ext uri="{FF2B5EF4-FFF2-40B4-BE49-F238E27FC236}">
                  <a16:creationId xmlns:a16="http://schemas.microsoft.com/office/drawing/2014/main" id="{54C7766C-057E-9270-A1E4-28116DC5A942}"/>
                </a:ext>
              </a:extLst>
            </p:cNvPr>
            <p:cNvSpPr/>
            <p:nvPr/>
          </p:nvSpPr>
          <p:spPr>
            <a:xfrm>
              <a:off x="9944653" y="4423596"/>
              <a:ext cx="9884" cy="9732"/>
            </a:xfrm>
            <a:custGeom>
              <a:avLst/>
              <a:gdLst>
                <a:gd name="connsiteX0" fmla="*/ 5009 w 9884"/>
                <a:gd name="connsiteY0" fmla="*/ 10660 h 9732"/>
                <a:gd name="connsiteX1" fmla="*/ 3318 w 9884"/>
                <a:gd name="connsiteY1" fmla="*/ 9814 h 9732"/>
                <a:gd name="connsiteX2" fmla="*/ 3741 w 9884"/>
                <a:gd name="connsiteY2" fmla="*/ 4313 h 9732"/>
                <a:gd name="connsiteX3" fmla="*/ 10924 w 9884"/>
                <a:gd name="connsiteY3" fmla="*/ 928 h 9732"/>
                <a:gd name="connsiteX4" fmla="*/ 12614 w 9884"/>
                <a:gd name="connsiteY4" fmla="*/ 2620 h 9732"/>
                <a:gd name="connsiteX5" fmla="*/ 12614 w 9884"/>
                <a:gd name="connsiteY5" fmla="*/ 2620 h 9732"/>
                <a:gd name="connsiteX6" fmla="*/ 10924 w 9884"/>
                <a:gd name="connsiteY6" fmla="*/ 4313 h 9732"/>
                <a:gd name="connsiteX7" fmla="*/ 6699 w 9884"/>
                <a:gd name="connsiteY7" fmla="*/ 6005 h 9732"/>
                <a:gd name="connsiteX8" fmla="*/ 6276 w 9884"/>
                <a:gd name="connsiteY8" fmla="*/ 8121 h 9732"/>
                <a:gd name="connsiteX9" fmla="*/ 5431 w 9884"/>
                <a:gd name="connsiteY9" fmla="*/ 10660 h 9732"/>
                <a:gd name="connsiteX10" fmla="*/ 5009 w 9884"/>
                <a:gd name="connsiteY10" fmla="*/ 10660 h 9732"/>
                <a:gd name="connsiteX11" fmla="*/ 5009 w 9884"/>
                <a:gd name="connsiteY11" fmla="*/ 10660 h 9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84" h="9732">
                  <a:moveTo>
                    <a:pt x="5009" y="10660"/>
                  </a:moveTo>
                  <a:cubicBezTo>
                    <a:pt x="4163" y="10660"/>
                    <a:pt x="3741" y="10237"/>
                    <a:pt x="3318" y="9814"/>
                  </a:cubicBezTo>
                  <a:cubicBezTo>
                    <a:pt x="2473" y="8121"/>
                    <a:pt x="2473" y="6005"/>
                    <a:pt x="3741" y="4313"/>
                  </a:cubicBezTo>
                  <a:cubicBezTo>
                    <a:pt x="5009" y="2197"/>
                    <a:pt x="7966" y="928"/>
                    <a:pt x="10924" y="928"/>
                  </a:cubicBezTo>
                  <a:cubicBezTo>
                    <a:pt x="11769" y="928"/>
                    <a:pt x="12614" y="1774"/>
                    <a:pt x="12614" y="2620"/>
                  </a:cubicBezTo>
                  <a:cubicBezTo>
                    <a:pt x="12614" y="2620"/>
                    <a:pt x="12614" y="2620"/>
                    <a:pt x="12614" y="2620"/>
                  </a:cubicBezTo>
                  <a:cubicBezTo>
                    <a:pt x="12614" y="3467"/>
                    <a:pt x="11769" y="4313"/>
                    <a:pt x="10924" y="4313"/>
                  </a:cubicBezTo>
                  <a:cubicBezTo>
                    <a:pt x="8811" y="4313"/>
                    <a:pt x="7544" y="5159"/>
                    <a:pt x="6699" y="6005"/>
                  </a:cubicBezTo>
                  <a:cubicBezTo>
                    <a:pt x="6276" y="6852"/>
                    <a:pt x="6276" y="7275"/>
                    <a:pt x="6276" y="8121"/>
                  </a:cubicBezTo>
                  <a:cubicBezTo>
                    <a:pt x="6699" y="8968"/>
                    <a:pt x="6276" y="10237"/>
                    <a:pt x="5431" y="10660"/>
                  </a:cubicBezTo>
                  <a:cubicBezTo>
                    <a:pt x="5854" y="10660"/>
                    <a:pt x="5431" y="10660"/>
                    <a:pt x="5009" y="10660"/>
                  </a:cubicBezTo>
                  <a:lnTo>
                    <a:pt x="5009" y="10660"/>
                  </a:lnTo>
                  <a:close/>
                </a:path>
              </a:pathLst>
            </a:custGeom>
            <a:solidFill>
              <a:srgbClr val="000000"/>
            </a:solidFill>
            <a:ln w="4227" cap="flat">
              <a:noFill/>
              <a:prstDash val="solid"/>
              <a:miter/>
            </a:ln>
          </p:spPr>
          <p:txBody>
            <a:bodyPr rtlCol="0" anchor="ctr"/>
            <a:lstStyle/>
            <a:p>
              <a:endParaRPr lang="fr-FR"/>
            </a:p>
          </p:txBody>
        </p:sp>
        <p:sp>
          <p:nvSpPr>
            <p:cNvPr id="2147" name="Forme libre 2146">
              <a:extLst>
                <a:ext uri="{FF2B5EF4-FFF2-40B4-BE49-F238E27FC236}">
                  <a16:creationId xmlns:a16="http://schemas.microsoft.com/office/drawing/2014/main" id="{790335B3-5C24-67C8-1F95-1AACF1E7EF86}"/>
                </a:ext>
              </a:extLst>
            </p:cNvPr>
            <p:cNvSpPr/>
            <p:nvPr/>
          </p:nvSpPr>
          <p:spPr>
            <a:xfrm>
              <a:off x="9945922" y="4425969"/>
              <a:ext cx="11317" cy="6936"/>
            </a:xfrm>
            <a:custGeom>
              <a:avLst/>
              <a:gdLst>
                <a:gd name="connsiteX0" fmla="*/ 12614 w 11317"/>
                <a:gd name="connsiteY0" fmla="*/ 7864 h 6936"/>
                <a:gd name="connsiteX1" fmla="*/ 11769 w 11317"/>
                <a:gd name="connsiteY1" fmla="*/ 7864 h 6936"/>
                <a:gd name="connsiteX2" fmla="*/ 3741 w 11317"/>
                <a:gd name="connsiteY2" fmla="*/ 4056 h 6936"/>
                <a:gd name="connsiteX3" fmla="*/ 2896 w 11317"/>
                <a:gd name="connsiteY3" fmla="*/ 1940 h 6936"/>
                <a:gd name="connsiteX4" fmla="*/ 5008 w 11317"/>
                <a:gd name="connsiteY4" fmla="*/ 1094 h 6936"/>
                <a:gd name="connsiteX5" fmla="*/ 13037 w 11317"/>
                <a:gd name="connsiteY5" fmla="*/ 4902 h 6936"/>
                <a:gd name="connsiteX6" fmla="*/ 13882 w 11317"/>
                <a:gd name="connsiteY6" fmla="*/ 7018 h 6936"/>
                <a:gd name="connsiteX7" fmla="*/ 12614 w 11317"/>
                <a:gd name="connsiteY7" fmla="*/ 7864 h 6936"/>
                <a:gd name="connsiteX8" fmla="*/ 12614 w 11317"/>
                <a:gd name="connsiteY8" fmla="*/ 7864 h 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17" h="6936">
                  <a:moveTo>
                    <a:pt x="12614" y="7864"/>
                  </a:moveTo>
                  <a:cubicBezTo>
                    <a:pt x="12192" y="7864"/>
                    <a:pt x="12192" y="7864"/>
                    <a:pt x="11769" y="7864"/>
                  </a:cubicBezTo>
                  <a:lnTo>
                    <a:pt x="3741" y="4056"/>
                  </a:lnTo>
                  <a:cubicBezTo>
                    <a:pt x="2896" y="3633"/>
                    <a:pt x="2474" y="2786"/>
                    <a:pt x="2896" y="1940"/>
                  </a:cubicBezTo>
                  <a:cubicBezTo>
                    <a:pt x="3318" y="1094"/>
                    <a:pt x="4163" y="671"/>
                    <a:pt x="5008" y="1094"/>
                  </a:cubicBezTo>
                  <a:lnTo>
                    <a:pt x="13037" y="4902"/>
                  </a:lnTo>
                  <a:cubicBezTo>
                    <a:pt x="13882" y="5325"/>
                    <a:pt x="14305" y="6172"/>
                    <a:pt x="13882" y="7018"/>
                  </a:cubicBezTo>
                  <a:cubicBezTo>
                    <a:pt x="13882" y="7441"/>
                    <a:pt x="13459" y="7864"/>
                    <a:pt x="12614" y="7864"/>
                  </a:cubicBezTo>
                  <a:lnTo>
                    <a:pt x="12614" y="7864"/>
                  </a:lnTo>
                  <a:close/>
                </a:path>
              </a:pathLst>
            </a:custGeom>
            <a:solidFill>
              <a:srgbClr val="000000"/>
            </a:solidFill>
            <a:ln w="4227" cap="flat">
              <a:noFill/>
              <a:prstDash val="solid"/>
              <a:miter/>
            </a:ln>
          </p:spPr>
          <p:txBody>
            <a:bodyPr rtlCol="0" anchor="ctr"/>
            <a:lstStyle/>
            <a:p>
              <a:endParaRPr lang="fr-FR"/>
            </a:p>
          </p:txBody>
        </p:sp>
        <p:sp>
          <p:nvSpPr>
            <p:cNvPr id="2148" name="Forme libre 2147">
              <a:extLst>
                <a:ext uri="{FF2B5EF4-FFF2-40B4-BE49-F238E27FC236}">
                  <a16:creationId xmlns:a16="http://schemas.microsoft.com/office/drawing/2014/main" id="{EB3B9904-E342-06BA-8A4D-569CEC7A34A7}"/>
                </a:ext>
              </a:extLst>
            </p:cNvPr>
            <p:cNvSpPr/>
            <p:nvPr/>
          </p:nvSpPr>
          <p:spPr>
            <a:xfrm>
              <a:off x="9983270" y="4404131"/>
              <a:ext cx="17746" cy="17772"/>
            </a:xfrm>
            <a:custGeom>
              <a:avLst/>
              <a:gdLst>
                <a:gd name="connsiteX0" fmla="*/ 20487 w 17746"/>
                <a:gd name="connsiteY0" fmla="*/ 9809 h 17772"/>
                <a:gd name="connsiteX1" fmla="*/ 11614 w 17746"/>
                <a:gd name="connsiteY1" fmla="*/ 18696 h 17772"/>
                <a:gd name="connsiteX2" fmla="*/ 2741 w 17746"/>
                <a:gd name="connsiteY2" fmla="*/ 9809 h 17772"/>
                <a:gd name="connsiteX3" fmla="*/ 11614 w 17746"/>
                <a:gd name="connsiteY3" fmla="*/ 923 h 17772"/>
                <a:gd name="connsiteX4" fmla="*/ 20487 w 17746"/>
                <a:gd name="connsiteY4" fmla="*/ 9809 h 177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746" h="17772">
                  <a:moveTo>
                    <a:pt x="20487" y="9809"/>
                  </a:moveTo>
                  <a:cubicBezTo>
                    <a:pt x="20487" y="14717"/>
                    <a:pt x="16515" y="18696"/>
                    <a:pt x="11614" y="18696"/>
                  </a:cubicBezTo>
                  <a:cubicBezTo>
                    <a:pt x="6713" y="18696"/>
                    <a:pt x="2741" y="14717"/>
                    <a:pt x="2741" y="9809"/>
                  </a:cubicBezTo>
                  <a:cubicBezTo>
                    <a:pt x="2741" y="4902"/>
                    <a:pt x="6713" y="923"/>
                    <a:pt x="11614" y="923"/>
                  </a:cubicBezTo>
                  <a:cubicBezTo>
                    <a:pt x="16515" y="923"/>
                    <a:pt x="20487" y="4902"/>
                    <a:pt x="20487" y="9809"/>
                  </a:cubicBezTo>
                  <a:close/>
                </a:path>
              </a:pathLst>
            </a:custGeom>
            <a:solidFill>
              <a:srgbClr val="000000"/>
            </a:solidFill>
            <a:ln w="4227" cap="flat">
              <a:noFill/>
              <a:prstDash val="solid"/>
              <a:miter/>
            </a:ln>
          </p:spPr>
          <p:txBody>
            <a:bodyPr rtlCol="0" anchor="ctr"/>
            <a:lstStyle/>
            <a:p>
              <a:endParaRPr lang="fr-FR"/>
            </a:p>
          </p:txBody>
        </p:sp>
        <p:sp>
          <p:nvSpPr>
            <p:cNvPr id="2149" name="Forme libre 2148">
              <a:extLst>
                <a:ext uri="{FF2B5EF4-FFF2-40B4-BE49-F238E27FC236}">
                  <a16:creationId xmlns:a16="http://schemas.microsoft.com/office/drawing/2014/main" id="{BB673E7B-573B-9276-4201-1632E1409E19}"/>
                </a:ext>
              </a:extLst>
            </p:cNvPr>
            <p:cNvSpPr/>
            <p:nvPr/>
          </p:nvSpPr>
          <p:spPr>
            <a:xfrm>
              <a:off x="9986227" y="4407093"/>
              <a:ext cx="63831" cy="122503"/>
            </a:xfrm>
            <a:custGeom>
              <a:avLst/>
              <a:gdLst>
                <a:gd name="connsiteX0" fmla="*/ 8665 w 63831"/>
                <a:gd name="connsiteY0" fmla="*/ 12787 h 122503"/>
                <a:gd name="connsiteX1" fmla="*/ 2749 w 63831"/>
                <a:gd name="connsiteY1" fmla="*/ 6863 h 122503"/>
                <a:gd name="connsiteX2" fmla="*/ 8665 w 63831"/>
                <a:gd name="connsiteY2" fmla="*/ 939 h 122503"/>
                <a:gd name="connsiteX3" fmla="*/ 14580 w 63831"/>
                <a:gd name="connsiteY3" fmla="*/ 6863 h 122503"/>
                <a:gd name="connsiteX4" fmla="*/ 8665 w 63831"/>
                <a:gd name="connsiteY4" fmla="*/ 12787 h 122503"/>
                <a:gd name="connsiteX5" fmla="*/ 8665 w 63831"/>
                <a:gd name="connsiteY5" fmla="*/ 4747 h 122503"/>
                <a:gd name="connsiteX6" fmla="*/ 6553 w 63831"/>
                <a:gd name="connsiteY6" fmla="*/ 6863 h 122503"/>
                <a:gd name="connsiteX7" fmla="*/ 8665 w 63831"/>
                <a:gd name="connsiteY7" fmla="*/ 8979 h 122503"/>
                <a:gd name="connsiteX8" fmla="*/ 10778 w 63831"/>
                <a:gd name="connsiteY8" fmla="*/ 6863 h 122503"/>
                <a:gd name="connsiteX9" fmla="*/ 8665 w 63831"/>
                <a:gd name="connsiteY9" fmla="*/ 4747 h 122503"/>
                <a:gd name="connsiteX10" fmla="*/ 36551 w 63831"/>
                <a:gd name="connsiteY10" fmla="*/ 116884 h 122503"/>
                <a:gd name="connsiteX11" fmla="*/ 57678 w 63831"/>
                <a:gd name="connsiteY11" fmla="*/ 122386 h 122503"/>
                <a:gd name="connsiteX12" fmla="*/ 66128 w 63831"/>
                <a:gd name="connsiteY12" fmla="*/ 110114 h 122503"/>
                <a:gd name="connsiteX13" fmla="*/ 50495 w 63831"/>
                <a:gd name="connsiteY13" fmla="*/ 105882 h 122503"/>
                <a:gd name="connsiteX14" fmla="*/ 36551 w 63831"/>
                <a:gd name="connsiteY14" fmla="*/ 116884 h 122503"/>
                <a:gd name="connsiteX15" fmla="*/ 36551 w 63831"/>
                <a:gd name="connsiteY15" fmla="*/ 116884 h 12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831" h="122503">
                  <a:moveTo>
                    <a:pt x="8665" y="12787"/>
                  </a:moveTo>
                  <a:cubicBezTo>
                    <a:pt x="5285" y="12787"/>
                    <a:pt x="2749" y="10249"/>
                    <a:pt x="2749" y="6863"/>
                  </a:cubicBezTo>
                  <a:cubicBezTo>
                    <a:pt x="2749" y="3478"/>
                    <a:pt x="5285" y="939"/>
                    <a:pt x="8665" y="939"/>
                  </a:cubicBezTo>
                  <a:cubicBezTo>
                    <a:pt x="12046" y="939"/>
                    <a:pt x="14580" y="3478"/>
                    <a:pt x="14580" y="6863"/>
                  </a:cubicBezTo>
                  <a:cubicBezTo>
                    <a:pt x="14580" y="9825"/>
                    <a:pt x="12046" y="12787"/>
                    <a:pt x="8665" y="12787"/>
                  </a:cubicBezTo>
                  <a:close/>
                  <a:moveTo>
                    <a:pt x="8665" y="4747"/>
                  </a:moveTo>
                  <a:cubicBezTo>
                    <a:pt x="7397" y="4747"/>
                    <a:pt x="6553" y="5594"/>
                    <a:pt x="6553" y="6863"/>
                  </a:cubicBezTo>
                  <a:cubicBezTo>
                    <a:pt x="6553" y="8133"/>
                    <a:pt x="7397" y="8979"/>
                    <a:pt x="8665" y="8979"/>
                  </a:cubicBezTo>
                  <a:cubicBezTo>
                    <a:pt x="9933" y="8979"/>
                    <a:pt x="10778" y="8133"/>
                    <a:pt x="10778" y="6863"/>
                  </a:cubicBezTo>
                  <a:cubicBezTo>
                    <a:pt x="11200" y="5594"/>
                    <a:pt x="9933" y="4747"/>
                    <a:pt x="8665" y="4747"/>
                  </a:cubicBezTo>
                  <a:close/>
                  <a:moveTo>
                    <a:pt x="36551" y="116884"/>
                  </a:moveTo>
                  <a:cubicBezTo>
                    <a:pt x="47537" y="122809"/>
                    <a:pt x="51340" y="124925"/>
                    <a:pt x="57678" y="122386"/>
                  </a:cubicBezTo>
                  <a:cubicBezTo>
                    <a:pt x="63171" y="120270"/>
                    <a:pt x="63171" y="118154"/>
                    <a:pt x="66128" y="110114"/>
                  </a:cubicBezTo>
                  <a:cubicBezTo>
                    <a:pt x="69087" y="102497"/>
                    <a:pt x="56833" y="103344"/>
                    <a:pt x="50495" y="105882"/>
                  </a:cubicBezTo>
                  <a:cubicBezTo>
                    <a:pt x="43735" y="108421"/>
                    <a:pt x="31059" y="113923"/>
                    <a:pt x="36551" y="116884"/>
                  </a:cubicBezTo>
                  <a:lnTo>
                    <a:pt x="36551" y="116884"/>
                  </a:lnTo>
                  <a:close/>
                </a:path>
              </a:pathLst>
            </a:custGeom>
            <a:solidFill>
              <a:srgbClr val="000000"/>
            </a:solidFill>
            <a:ln w="4227" cap="flat">
              <a:noFill/>
              <a:prstDash val="solid"/>
              <a:miter/>
            </a:ln>
          </p:spPr>
          <p:txBody>
            <a:bodyPr rtlCol="0" anchor="ctr"/>
            <a:lstStyle/>
            <a:p>
              <a:endParaRPr lang="fr-FR"/>
            </a:p>
          </p:txBody>
        </p:sp>
        <p:sp>
          <p:nvSpPr>
            <p:cNvPr id="2150" name="Forme libre 2149">
              <a:extLst>
                <a:ext uri="{FF2B5EF4-FFF2-40B4-BE49-F238E27FC236}">
                  <a16:creationId xmlns:a16="http://schemas.microsoft.com/office/drawing/2014/main" id="{AF262D3C-BAC3-5282-1D01-D64782A84E6B}"/>
                </a:ext>
              </a:extLst>
            </p:cNvPr>
            <p:cNvSpPr/>
            <p:nvPr/>
          </p:nvSpPr>
          <p:spPr>
            <a:xfrm>
              <a:off x="10016502" y="4508889"/>
              <a:ext cx="34998" cy="22612"/>
            </a:xfrm>
            <a:custGeom>
              <a:avLst/>
              <a:gdLst>
                <a:gd name="connsiteX0" fmla="*/ 22337 w 34998"/>
                <a:gd name="connsiteY0" fmla="*/ 23566 h 22612"/>
                <a:gd name="connsiteX1" fmla="*/ 6704 w 34998"/>
                <a:gd name="connsiteY1" fmla="*/ 17642 h 22612"/>
                <a:gd name="connsiteX2" fmla="*/ 5014 w 34998"/>
                <a:gd name="connsiteY2" fmla="*/ 16796 h 22612"/>
                <a:gd name="connsiteX3" fmla="*/ 2901 w 34998"/>
                <a:gd name="connsiteY3" fmla="*/ 13411 h 22612"/>
                <a:gd name="connsiteX4" fmla="*/ 19379 w 34998"/>
                <a:gd name="connsiteY4" fmla="*/ 2832 h 22612"/>
                <a:gd name="connsiteX5" fmla="*/ 36280 w 34998"/>
                <a:gd name="connsiteY5" fmla="*/ 3255 h 22612"/>
                <a:gd name="connsiteX6" fmla="*/ 37125 w 34998"/>
                <a:gd name="connsiteY6" fmla="*/ 9602 h 22612"/>
                <a:gd name="connsiteX7" fmla="*/ 36280 w 34998"/>
                <a:gd name="connsiteY7" fmla="*/ 12141 h 22612"/>
                <a:gd name="connsiteX8" fmla="*/ 27830 w 34998"/>
                <a:gd name="connsiteY8" fmla="*/ 22720 h 22612"/>
                <a:gd name="connsiteX9" fmla="*/ 22337 w 34998"/>
                <a:gd name="connsiteY9" fmla="*/ 23566 h 22612"/>
                <a:gd name="connsiteX10" fmla="*/ 22337 w 34998"/>
                <a:gd name="connsiteY10" fmla="*/ 23566 h 22612"/>
                <a:gd name="connsiteX11" fmla="*/ 6704 w 34998"/>
                <a:gd name="connsiteY11" fmla="*/ 13411 h 22612"/>
                <a:gd name="connsiteX12" fmla="*/ 6704 w 34998"/>
                <a:gd name="connsiteY12" fmla="*/ 13411 h 22612"/>
                <a:gd name="connsiteX13" fmla="*/ 8816 w 34998"/>
                <a:gd name="connsiteY13" fmla="*/ 14680 h 22612"/>
                <a:gd name="connsiteX14" fmla="*/ 26985 w 34998"/>
                <a:gd name="connsiteY14" fmla="*/ 19335 h 22612"/>
                <a:gd name="connsiteX15" fmla="*/ 33323 w 34998"/>
                <a:gd name="connsiteY15" fmla="*/ 10872 h 22612"/>
                <a:gd name="connsiteX16" fmla="*/ 34168 w 34998"/>
                <a:gd name="connsiteY16" fmla="*/ 7910 h 22612"/>
                <a:gd name="connsiteX17" fmla="*/ 34168 w 34998"/>
                <a:gd name="connsiteY17" fmla="*/ 5371 h 22612"/>
                <a:gd name="connsiteX18" fmla="*/ 20647 w 34998"/>
                <a:gd name="connsiteY18" fmla="*/ 5794 h 22612"/>
                <a:gd name="connsiteX19" fmla="*/ 6704 w 34998"/>
                <a:gd name="connsiteY19" fmla="*/ 13411 h 22612"/>
                <a:gd name="connsiteX20" fmla="*/ 6704 w 34998"/>
                <a:gd name="connsiteY20" fmla="*/ 13411 h 2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998" h="22612">
                  <a:moveTo>
                    <a:pt x="22337" y="23566"/>
                  </a:moveTo>
                  <a:cubicBezTo>
                    <a:pt x="18112" y="23566"/>
                    <a:pt x="13886" y="21451"/>
                    <a:pt x="6704" y="17642"/>
                  </a:cubicBezTo>
                  <a:lnTo>
                    <a:pt x="5014" y="16796"/>
                  </a:lnTo>
                  <a:cubicBezTo>
                    <a:pt x="2901" y="15527"/>
                    <a:pt x="2478" y="14257"/>
                    <a:pt x="2901" y="13411"/>
                  </a:cubicBezTo>
                  <a:cubicBezTo>
                    <a:pt x="2901" y="10449"/>
                    <a:pt x="8393" y="6640"/>
                    <a:pt x="19379" y="2832"/>
                  </a:cubicBezTo>
                  <a:cubicBezTo>
                    <a:pt x="24449" y="1139"/>
                    <a:pt x="32900" y="-553"/>
                    <a:pt x="36280" y="3255"/>
                  </a:cubicBezTo>
                  <a:cubicBezTo>
                    <a:pt x="37548" y="4524"/>
                    <a:pt x="38393" y="6217"/>
                    <a:pt x="37125" y="9602"/>
                  </a:cubicBezTo>
                  <a:cubicBezTo>
                    <a:pt x="36703" y="10449"/>
                    <a:pt x="36280" y="11295"/>
                    <a:pt x="36280" y="12141"/>
                  </a:cubicBezTo>
                  <a:cubicBezTo>
                    <a:pt x="34168" y="18065"/>
                    <a:pt x="33323" y="20605"/>
                    <a:pt x="27830" y="22720"/>
                  </a:cubicBezTo>
                  <a:cubicBezTo>
                    <a:pt x="25717" y="23143"/>
                    <a:pt x="24027" y="23566"/>
                    <a:pt x="22337" y="23566"/>
                  </a:cubicBezTo>
                  <a:lnTo>
                    <a:pt x="22337" y="23566"/>
                  </a:lnTo>
                  <a:close/>
                  <a:moveTo>
                    <a:pt x="6704" y="13411"/>
                  </a:moveTo>
                  <a:cubicBezTo>
                    <a:pt x="6704" y="13411"/>
                    <a:pt x="6704" y="13834"/>
                    <a:pt x="6704" y="13411"/>
                  </a:cubicBezTo>
                  <a:lnTo>
                    <a:pt x="8816" y="14680"/>
                  </a:lnTo>
                  <a:cubicBezTo>
                    <a:pt x="18534" y="19758"/>
                    <a:pt x="21492" y="21451"/>
                    <a:pt x="26985" y="19335"/>
                  </a:cubicBezTo>
                  <a:cubicBezTo>
                    <a:pt x="30787" y="18065"/>
                    <a:pt x="31210" y="16796"/>
                    <a:pt x="33323" y="10872"/>
                  </a:cubicBezTo>
                  <a:cubicBezTo>
                    <a:pt x="33745" y="10026"/>
                    <a:pt x="33745" y="9179"/>
                    <a:pt x="34168" y="7910"/>
                  </a:cubicBezTo>
                  <a:cubicBezTo>
                    <a:pt x="35013" y="6217"/>
                    <a:pt x="34168" y="5371"/>
                    <a:pt x="34168" y="5371"/>
                  </a:cubicBezTo>
                  <a:cubicBezTo>
                    <a:pt x="32478" y="3678"/>
                    <a:pt x="25717" y="4101"/>
                    <a:pt x="20647" y="5794"/>
                  </a:cubicBezTo>
                  <a:cubicBezTo>
                    <a:pt x="11774" y="9179"/>
                    <a:pt x="7126" y="12141"/>
                    <a:pt x="6704" y="13411"/>
                  </a:cubicBezTo>
                  <a:lnTo>
                    <a:pt x="6704" y="13411"/>
                  </a:lnTo>
                  <a:close/>
                </a:path>
              </a:pathLst>
            </a:custGeom>
            <a:solidFill>
              <a:srgbClr val="000000"/>
            </a:solidFill>
            <a:ln w="4227" cap="flat">
              <a:noFill/>
              <a:prstDash val="solid"/>
              <a:miter/>
            </a:ln>
          </p:spPr>
          <p:txBody>
            <a:bodyPr rtlCol="0" anchor="ctr"/>
            <a:lstStyle/>
            <a:p>
              <a:endParaRPr lang="fr-FR"/>
            </a:p>
          </p:txBody>
        </p:sp>
        <p:sp>
          <p:nvSpPr>
            <p:cNvPr id="2151" name="Forme libre 2150">
              <a:extLst>
                <a:ext uri="{FF2B5EF4-FFF2-40B4-BE49-F238E27FC236}">
                  <a16:creationId xmlns:a16="http://schemas.microsoft.com/office/drawing/2014/main" id="{D3DB5161-0A05-DAFF-CFF1-7A09DB428C54}"/>
                </a:ext>
              </a:extLst>
            </p:cNvPr>
            <p:cNvSpPr/>
            <p:nvPr/>
          </p:nvSpPr>
          <p:spPr>
            <a:xfrm>
              <a:off x="9977558" y="4503996"/>
              <a:ext cx="55992" cy="39353"/>
            </a:xfrm>
            <a:custGeom>
              <a:avLst/>
              <a:gdLst>
                <a:gd name="connsiteX0" fmla="*/ 58738 w 55992"/>
                <a:gd name="connsiteY0" fmla="*/ 9418 h 39353"/>
                <a:gd name="connsiteX1" fmla="*/ 26203 w 55992"/>
                <a:gd name="connsiteY1" fmla="*/ 40309 h 39353"/>
                <a:gd name="connsiteX2" fmla="*/ 3387 w 55992"/>
                <a:gd name="connsiteY2" fmla="*/ 1801 h 39353"/>
                <a:gd name="connsiteX3" fmla="*/ 16907 w 55992"/>
                <a:gd name="connsiteY3" fmla="*/ 955 h 39353"/>
                <a:gd name="connsiteX4" fmla="*/ 58738 w 55992"/>
                <a:gd name="connsiteY4" fmla="*/ 9418 h 39353"/>
                <a:gd name="connsiteX5" fmla="*/ 58738 w 55992"/>
                <a:gd name="connsiteY5" fmla="*/ 9418 h 3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992" h="39353">
                  <a:moveTo>
                    <a:pt x="58738" y="9418"/>
                  </a:moveTo>
                  <a:cubicBezTo>
                    <a:pt x="44794" y="18305"/>
                    <a:pt x="35499" y="30153"/>
                    <a:pt x="26203" y="40309"/>
                  </a:cubicBezTo>
                  <a:cubicBezTo>
                    <a:pt x="20711" y="38616"/>
                    <a:pt x="-1262" y="11534"/>
                    <a:pt x="3387" y="1801"/>
                  </a:cubicBezTo>
                  <a:cubicBezTo>
                    <a:pt x="8457" y="1378"/>
                    <a:pt x="10569" y="2225"/>
                    <a:pt x="16907" y="955"/>
                  </a:cubicBezTo>
                  <a:cubicBezTo>
                    <a:pt x="26203" y="10265"/>
                    <a:pt x="46062" y="12804"/>
                    <a:pt x="58738" y="9418"/>
                  </a:cubicBezTo>
                  <a:lnTo>
                    <a:pt x="58738" y="9418"/>
                  </a:lnTo>
                  <a:close/>
                </a:path>
              </a:pathLst>
            </a:custGeom>
            <a:solidFill>
              <a:srgbClr val="FFFFFF"/>
            </a:solidFill>
            <a:ln w="4227" cap="flat">
              <a:noFill/>
              <a:prstDash val="solid"/>
              <a:miter/>
            </a:ln>
          </p:spPr>
          <p:txBody>
            <a:bodyPr rtlCol="0" anchor="ctr"/>
            <a:lstStyle/>
            <a:p>
              <a:endParaRPr lang="fr-FR"/>
            </a:p>
          </p:txBody>
        </p:sp>
        <p:sp>
          <p:nvSpPr>
            <p:cNvPr id="2152" name="Forme libre 2151">
              <a:extLst>
                <a:ext uri="{FF2B5EF4-FFF2-40B4-BE49-F238E27FC236}">
                  <a16:creationId xmlns:a16="http://schemas.microsoft.com/office/drawing/2014/main" id="{2647860E-F895-5788-9CBF-ED7E591069E3}"/>
                </a:ext>
              </a:extLst>
            </p:cNvPr>
            <p:cNvSpPr/>
            <p:nvPr/>
          </p:nvSpPr>
          <p:spPr>
            <a:xfrm>
              <a:off x="9976239" y="4502304"/>
              <a:ext cx="59000" cy="42738"/>
            </a:xfrm>
            <a:custGeom>
              <a:avLst/>
              <a:gdLst>
                <a:gd name="connsiteX0" fmla="*/ 27945 w 59000"/>
                <a:gd name="connsiteY0" fmla="*/ 43694 h 42738"/>
                <a:gd name="connsiteX1" fmla="*/ 27522 w 59000"/>
                <a:gd name="connsiteY1" fmla="*/ 43694 h 42738"/>
                <a:gd name="connsiteX2" fmla="*/ 5129 w 59000"/>
                <a:gd name="connsiteY2" fmla="*/ 15342 h 42738"/>
                <a:gd name="connsiteX3" fmla="*/ 3438 w 59000"/>
                <a:gd name="connsiteY3" fmla="*/ 2647 h 42738"/>
                <a:gd name="connsiteX4" fmla="*/ 4706 w 59000"/>
                <a:gd name="connsiteY4" fmla="*/ 1801 h 42738"/>
                <a:gd name="connsiteX5" fmla="*/ 10199 w 59000"/>
                <a:gd name="connsiteY5" fmla="*/ 1378 h 42738"/>
                <a:gd name="connsiteX6" fmla="*/ 17804 w 59000"/>
                <a:gd name="connsiteY6" fmla="*/ 955 h 42738"/>
                <a:gd name="connsiteX7" fmla="*/ 19494 w 59000"/>
                <a:gd name="connsiteY7" fmla="*/ 1378 h 42738"/>
                <a:gd name="connsiteX8" fmla="*/ 59634 w 59000"/>
                <a:gd name="connsiteY8" fmla="*/ 8995 h 42738"/>
                <a:gd name="connsiteX9" fmla="*/ 61747 w 59000"/>
                <a:gd name="connsiteY9" fmla="*/ 10265 h 42738"/>
                <a:gd name="connsiteX10" fmla="*/ 60902 w 59000"/>
                <a:gd name="connsiteY10" fmla="*/ 12380 h 42738"/>
                <a:gd name="connsiteX11" fmla="*/ 32593 w 59000"/>
                <a:gd name="connsiteY11" fmla="*/ 39039 h 42738"/>
                <a:gd name="connsiteX12" fmla="*/ 28789 w 59000"/>
                <a:gd name="connsiteY12" fmla="*/ 43271 h 42738"/>
                <a:gd name="connsiteX13" fmla="*/ 27945 w 59000"/>
                <a:gd name="connsiteY13" fmla="*/ 43694 h 42738"/>
                <a:gd name="connsiteX14" fmla="*/ 27945 w 59000"/>
                <a:gd name="connsiteY14" fmla="*/ 43694 h 42738"/>
                <a:gd name="connsiteX15" fmla="*/ 5973 w 59000"/>
                <a:gd name="connsiteY15" fmla="*/ 5187 h 42738"/>
                <a:gd name="connsiteX16" fmla="*/ 7663 w 59000"/>
                <a:gd name="connsiteY16" fmla="*/ 14073 h 42738"/>
                <a:gd name="connsiteX17" fmla="*/ 27100 w 59000"/>
                <a:gd name="connsiteY17" fmla="*/ 39886 h 42738"/>
                <a:gd name="connsiteX18" fmla="*/ 29634 w 59000"/>
                <a:gd name="connsiteY18" fmla="*/ 36924 h 42738"/>
                <a:gd name="connsiteX19" fmla="*/ 52451 w 59000"/>
                <a:gd name="connsiteY19" fmla="*/ 14073 h 42738"/>
                <a:gd name="connsiteX20" fmla="*/ 17381 w 59000"/>
                <a:gd name="connsiteY20" fmla="*/ 4763 h 42738"/>
                <a:gd name="connsiteX21" fmla="*/ 9776 w 59000"/>
                <a:gd name="connsiteY21" fmla="*/ 5187 h 42738"/>
                <a:gd name="connsiteX22" fmla="*/ 5973 w 59000"/>
                <a:gd name="connsiteY22" fmla="*/ 5187 h 42738"/>
                <a:gd name="connsiteX23" fmla="*/ 5973 w 59000"/>
                <a:gd name="connsiteY23" fmla="*/ 5187 h 4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000" h="42738">
                  <a:moveTo>
                    <a:pt x="27945" y="43694"/>
                  </a:moveTo>
                  <a:cubicBezTo>
                    <a:pt x="27945" y="43694"/>
                    <a:pt x="27522" y="43694"/>
                    <a:pt x="27522" y="43694"/>
                  </a:cubicBezTo>
                  <a:cubicBezTo>
                    <a:pt x="22874" y="42001"/>
                    <a:pt x="10199" y="27191"/>
                    <a:pt x="5129" y="15342"/>
                  </a:cubicBezTo>
                  <a:cubicBezTo>
                    <a:pt x="2593" y="9841"/>
                    <a:pt x="2170" y="5610"/>
                    <a:pt x="3438" y="2647"/>
                  </a:cubicBezTo>
                  <a:cubicBezTo>
                    <a:pt x="3861" y="2224"/>
                    <a:pt x="4283" y="1801"/>
                    <a:pt x="4706" y="1801"/>
                  </a:cubicBezTo>
                  <a:cubicBezTo>
                    <a:pt x="6818" y="1378"/>
                    <a:pt x="8508" y="1378"/>
                    <a:pt x="10199" y="1378"/>
                  </a:cubicBezTo>
                  <a:cubicBezTo>
                    <a:pt x="12311" y="1378"/>
                    <a:pt x="14424" y="1378"/>
                    <a:pt x="17804" y="955"/>
                  </a:cubicBezTo>
                  <a:cubicBezTo>
                    <a:pt x="18226" y="955"/>
                    <a:pt x="19071" y="955"/>
                    <a:pt x="19494" y="1378"/>
                  </a:cubicBezTo>
                  <a:cubicBezTo>
                    <a:pt x="28367" y="9841"/>
                    <a:pt x="47803" y="12380"/>
                    <a:pt x="59634" y="8995"/>
                  </a:cubicBezTo>
                  <a:cubicBezTo>
                    <a:pt x="60479" y="8572"/>
                    <a:pt x="61324" y="9418"/>
                    <a:pt x="61747" y="10265"/>
                  </a:cubicBezTo>
                  <a:cubicBezTo>
                    <a:pt x="61747" y="11111"/>
                    <a:pt x="61747" y="11957"/>
                    <a:pt x="60902" y="12380"/>
                  </a:cubicBezTo>
                  <a:cubicBezTo>
                    <a:pt x="49071" y="19997"/>
                    <a:pt x="40620" y="29730"/>
                    <a:pt x="32593" y="39039"/>
                  </a:cubicBezTo>
                  <a:cubicBezTo>
                    <a:pt x="31325" y="40309"/>
                    <a:pt x="30057" y="42001"/>
                    <a:pt x="28789" y="43271"/>
                  </a:cubicBezTo>
                  <a:cubicBezTo>
                    <a:pt x="28789" y="43694"/>
                    <a:pt x="28367" y="43694"/>
                    <a:pt x="27945" y="43694"/>
                  </a:cubicBezTo>
                  <a:lnTo>
                    <a:pt x="27945" y="43694"/>
                  </a:lnTo>
                  <a:close/>
                  <a:moveTo>
                    <a:pt x="5973" y="5187"/>
                  </a:moveTo>
                  <a:cubicBezTo>
                    <a:pt x="5550" y="7302"/>
                    <a:pt x="6395" y="10265"/>
                    <a:pt x="7663" y="14073"/>
                  </a:cubicBezTo>
                  <a:cubicBezTo>
                    <a:pt x="12311" y="24652"/>
                    <a:pt x="22874" y="36924"/>
                    <a:pt x="27100" y="39886"/>
                  </a:cubicBezTo>
                  <a:cubicBezTo>
                    <a:pt x="27945" y="39039"/>
                    <a:pt x="28789" y="37770"/>
                    <a:pt x="29634" y="36924"/>
                  </a:cubicBezTo>
                  <a:cubicBezTo>
                    <a:pt x="36395" y="29307"/>
                    <a:pt x="43156" y="21267"/>
                    <a:pt x="52451" y="14073"/>
                  </a:cubicBezTo>
                  <a:cubicBezTo>
                    <a:pt x="40197" y="14919"/>
                    <a:pt x="25409" y="11957"/>
                    <a:pt x="17381" y="4763"/>
                  </a:cubicBezTo>
                  <a:cubicBezTo>
                    <a:pt x="14424" y="5187"/>
                    <a:pt x="11888" y="5187"/>
                    <a:pt x="9776" y="5187"/>
                  </a:cubicBezTo>
                  <a:cubicBezTo>
                    <a:pt x="8931" y="5187"/>
                    <a:pt x="7663" y="5187"/>
                    <a:pt x="5973" y="5187"/>
                  </a:cubicBezTo>
                  <a:lnTo>
                    <a:pt x="5973" y="5187"/>
                  </a:lnTo>
                  <a:close/>
                </a:path>
              </a:pathLst>
            </a:custGeom>
            <a:solidFill>
              <a:srgbClr val="000000"/>
            </a:solidFill>
            <a:ln w="4227" cap="flat">
              <a:noFill/>
              <a:prstDash val="solid"/>
              <a:miter/>
            </a:ln>
          </p:spPr>
          <p:txBody>
            <a:bodyPr rtlCol="0" anchor="ctr"/>
            <a:lstStyle/>
            <a:p>
              <a:endParaRPr lang="fr-FR"/>
            </a:p>
          </p:txBody>
        </p:sp>
        <p:sp>
          <p:nvSpPr>
            <p:cNvPr id="2153" name="Forme libre 2152">
              <a:extLst>
                <a:ext uri="{FF2B5EF4-FFF2-40B4-BE49-F238E27FC236}">
                  <a16:creationId xmlns:a16="http://schemas.microsoft.com/office/drawing/2014/main" id="{7C752C62-58CE-03AE-1C3C-4D9465B5AD7D}"/>
                </a:ext>
              </a:extLst>
            </p:cNvPr>
            <p:cNvSpPr/>
            <p:nvPr/>
          </p:nvSpPr>
          <p:spPr>
            <a:xfrm>
              <a:off x="10033972" y="4493609"/>
              <a:ext cx="31636" cy="29429"/>
            </a:xfrm>
            <a:custGeom>
              <a:avLst/>
              <a:gdLst>
                <a:gd name="connsiteX0" fmla="*/ 31913 w 31636"/>
                <a:gd name="connsiteY0" fmla="*/ 30380 h 29429"/>
                <a:gd name="connsiteX1" fmla="*/ 2758 w 31636"/>
                <a:gd name="connsiteY1" fmla="*/ 19801 h 29429"/>
                <a:gd name="connsiteX2" fmla="*/ 9519 w 31636"/>
                <a:gd name="connsiteY2" fmla="*/ 2451 h 29429"/>
                <a:gd name="connsiteX3" fmla="*/ 32335 w 31636"/>
                <a:gd name="connsiteY3" fmla="*/ 2028 h 29429"/>
                <a:gd name="connsiteX4" fmla="*/ 31913 w 31636"/>
                <a:gd name="connsiteY4" fmla="*/ 30380 h 29429"/>
                <a:gd name="connsiteX5" fmla="*/ 31913 w 31636"/>
                <a:gd name="connsiteY5" fmla="*/ 30380 h 2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6" h="29429">
                  <a:moveTo>
                    <a:pt x="31913" y="30380"/>
                  </a:moveTo>
                  <a:cubicBezTo>
                    <a:pt x="25575" y="26571"/>
                    <a:pt x="7828" y="19378"/>
                    <a:pt x="2758" y="19801"/>
                  </a:cubicBezTo>
                  <a:cubicBezTo>
                    <a:pt x="9519" y="15569"/>
                    <a:pt x="11632" y="5413"/>
                    <a:pt x="9519" y="2451"/>
                  </a:cubicBezTo>
                  <a:cubicBezTo>
                    <a:pt x="15434" y="759"/>
                    <a:pt x="26420" y="335"/>
                    <a:pt x="32335" y="2028"/>
                  </a:cubicBezTo>
                  <a:cubicBezTo>
                    <a:pt x="36560" y="7106"/>
                    <a:pt x="33180" y="24879"/>
                    <a:pt x="31913" y="30380"/>
                  </a:cubicBezTo>
                  <a:lnTo>
                    <a:pt x="31913" y="30380"/>
                  </a:lnTo>
                  <a:close/>
                </a:path>
              </a:pathLst>
            </a:custGeom>
            <a:solidFill>
              <a:srgbClr val="FFFFFF"/>
            </a:solidFill>
            <a:ln w="4227" cap="flat">
              <a:noFill/>
              <a:prstDash val="solid"/>
              <a:miter/>
            </a:ln>
          </p:spPr>
          <p:txBody>
            <a:bodyPr rtlCol="0" anchor="ctr"/>
            <a:lstStyle/>
            <a:p>
              <a:endParaRPr lang="fr-FR"/>
            </a:p>
          </p:txBody>
        </p:sp>
        <p:sp>
          <p:nvSpPr>
            <p:cNvPr id="2154" name="Forme libre 2153">
              <a:extLst>
                <a:ext uri="{FF2B5EF4-FFF2-40B4-BE49-F238E27FC236}">
                  <a16:creationId xmlns:a16="http://schemas.microsoft.com/office/drawing/2014/main" id="{AAB227A6-5C45-0304-76C5-68E0B2FCB20E}"/>
                </a:ext>
              </a:extLst>
            </p:cNvPr>
            <p:cNvSpPr/>
            <p:nvPr/>
          </p:nvSpPr>
          <p:spPr>
            <a:xfrm>
              <a:off x="9665954" y="4416641"/>
              <a:ext cx="401679" cy="108090"/>
            </a:xfrm>
            <a:custGeom>
              <a:avLst/>
              <a:gdLst>
                <a:gd name="connsiteX0" fmla="*/ 399879 w 401679"/>
                <a:gd name="connsiteY0" fmla="*/ 109030 h 108090"/>
                <a:gd name="connsiteX1" fmla="*/ 399033 w 401679"/>
                <a:gd name="connsiteY1" fmla="*/ 108607 h 108090"/>
                <a:gd name="connsiteX2" fmla="*/ 370724 w 401679"/>
                <a:gd name="connsiteY2" fmla="*/ 98028 h 108090"/>
                <a:gd name="connsiteX3" fmla="*/ 369035 w 401679"/>
                <a:gd name="connsiteY3" fmla="*/ 96335 h 108090"/>
                <a:gd name="connsiteX4" fmla="*/ 369879 w 401679"/>
                <a:gd name="connsiteY4" fmla="*/ 94642 h 108090"/>
                <a:gd name="connsiteX5" fmla="*/ 376640 w 401679"/>
                <a:gd name="connsiteY5" fmla="*/ 84487 h 108090"/>
                <a:gd name="connsiteX6" fmla="*/ 376217 w 401679"/>
                <a:gd name="connsiteY6" fmla="*/ 79409 h 108090"/>
                <a:gd name="connsiteX7" fmla="*/ 376640 w 401679"/>
                <a:gd name="connsiteY7" fmla="*/ 76870 h 108090"/>
                <a:gd name="connsiteX8" fmla="*/ 377062 w 401679"/>
                <a:gd name="connsiteY8" fmla="*/ 76447 h 108090"/>
                <a:gd name="connsiteX9" fmla="*/ 400724 w 401679"/>
                <a:gd name="connsiteY9" fmla="*/ 76024 h 108090"/>
                <a:gd name="connsiteX10" fmla="*/ 401569 w 401679"/>
                <a:gd name="connsiteY10" fmla="*/ 76447 h 108090"/>
                <a:gd name="connsiteX11" fmla="*/ 401569 w 401679"/>
                <a:gd name="connsiteY11" fmla="*/ 106491 h 108090"/>
                <a:gd name="connsiteX12" fmla="*/ 399879 w 401679"/>
                <a:gd name="connsiteY12" fmla="*/ 109030 h 108090"/>
                <a:gd name="connsiteX13" fmla="*/ 399879 w 401679"/>
                <a:gd name="connsiteY13" fmla="*/ 109030 h 108090"/>
                <a:gd name="connsiteX14" fmla="*/ 374528 w 401679"/>
                <a:gd name="connsiteY14" fmla="*/ 95489 h 108090"/>
                <a:gd name="connsiteX15" fmla="*/ 398611 w 401679"/>
                <a:gd name="connsiteY15" fmla="*/ 104798 h 108090"/>
                <a:gd name="connsiteX16" fmla="*/ 399033 w 401679"/>
                <a:gd name="connsiteY16" fmla="*/ 80255 h 108090"/>
                <a:gd name="connsiteX17" fmla="*/ 379598 w 401679"/>
                <a:gd name="connsiteY17" fmla="*/ 80255 h 108090"/>
                <a:gd name="connsiteX18" fmla="*/ 379598 w 401679"/>
                <a:gd name="connsiteY18" fmla="*/ 85756 h 108090"/>
                <a:gd name="connsiteX19" fmla="*/ 374528 w 401679"/>
                <a:gd name="connsiteY19" fmla="*/ 95489 h 108090"/>
                <a:gd name="connsiteX20" fmla="*/ 374528 w 401679"/>
                <a:gd name="connsiteY20" fmla="*/ 95489 h 108090"/>
                <a:gd name="connsiteX21" fmla="*/ 269318 w 401679"/>
                <a:gd name="connsiteY21" fmla="*/ 76024 h 108090"/>
                <a:gd name="connsiteX22" fmla="*/ 161574 w 401679"/>
                <a:gd name="connsiteY22" fmla="*/ 1124 h 108090"/>
                <a:gd name="connsiteX23" fmla="*/ 109182 w 401679"/>
                <a:gd name="connsiteY23" fmla="*/ 59097 h 108090"/>
                <a:gd name="connsiteX24" fmla="*/ 46225 w 401679"/>
                <a:gd name="connsiteY24" fmla="*/ 17628 h 108090"/>
                <a:gd name="connsiteX25" fmla="*/ 2706 w 401679"/>
                <a:gd name="connsiteY25" fmla="*/ 22705 h 108090"/>
                <a:gd name="connsiteX26" fmla="*/ 26789 w 401679"/>
                <a:gd name="connsiteY26" fmla="*/ 56558 h 108090"/>
                <a:gd name="connsiteX27" fmla="*/ 120167 w 401679"/>
                <a:gd name="connsiteY27" fmla="*/ 78986 h 108090"/>
                <a:gd name="connsiteX28" fmla="*/ 172982 w 401679"/>
                <a:gd name="connsiteY28" fmla="*/ 31169 h 108090"/>
                <a:gd name="connsiteX29" fmla="*/ 262558 w 401679"/>
                <a:gd name="connsiteY29" fmla="*/ 88718 h 108090"/>
                <a:gd name="connsiteX30" fmla="*/ 362274 w 401679"/>
                <a:gd name="connsiteY30" fmla="*/ 105221 h 108090"/>
                <a:gd name="connsiteX31" fmla="*/ 362697 w 401679"/>
                <a:gd name="connsiteY31" fmla="*/ 98451 h 108090"/>
                <a:gd name="connsiteX32" fmla="*/ 269318 w 401679"/>
                <a:gd name="connsiteY32" fmla="*/ 76024 h 108090"/>
                <a:gd name="connsiteX33" fmla="*/ 269318 w 401679"/>
                <a:gd name="connsiteY33" fmla="*/ 76024 h 10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01679" h="108090">
                  <a:moveTo>
                    <a:pt x="399879" y="109030"/>
                  </a:moveTo>
                  <a:cubicBezTo>
                    <a:pt x="399456" y="109030"/>
                    <a:pt x="399456" y="109030"/>
                    <a:pt x="399033" y="108607"/>
                  </a:cubicBezTo>
                  <a:cubicBezTo>
                    <a:pt x="392273" y="104798"/>
                    <a:pt x="375372" y="98028"/>
                    <a:pt x="370724" y="98028"/>
                  </a:cubicBezTo>
                  <a:cubicBezTo>
                    <a:pt x="369879" y="98028"/>
                    <a:pt x="369035" y="97181"/>
                    <a:pt x="369035" y="96335"/>
                  </a:cubicBezTo>
                  <a:cubicBezTo>
                    <a:pt x="369035" y="95489"/>
                    <a:pt x="369456" y="95066"/>
                    <a:pt x="369879" y="94642"/>
                  </a:cubicBezTo>
                  <a:cubicBezTo>
                    <a:pt x="373682" y="92527"/>
                    <a:pt x="375794" y="87872"/>
                    <a:pt x="376640" y="84487"/>
                  </a:cubicBezTo>
                  <a:cubicBezTo>
                    <a:pt x="377062" y="81948"/>
                    <a:pt x="377062" y="80255"/>
                    <a:pt x="376217" y="79409"/>
                  </a:cubicBezTo>
                  <a:cubicBezTo>
                    <a:pt x="375794" y="78562"/>
                    <a:pt x="375794" y="77716"/>
                    <a:pt x="376640" y="76870"/>
                  </a:cubicBezTo>
                  <a:cubicBezTo>
                    <a:pt x="376640" y="76870"/>
                    <a:pt x="377062" y="76447"/>
                    <a:pt x="377062" y="76447"/>
                  </a:cubicBezTo>
                  <a:cubicBezTo>
                    <a:pt x="383400" y="74754"/>
                    <a:pt x="394808" y="74331"/>
                    <a:pt x="400724" y="76024"/>
                  </a:cubicBezTo>
                  <a:cubicBezTo>
                    <a:pt x="401146" y="76024"/>
                    <a:pt x="401146" y="76447"/>
                    <a:pt x="401569" y="76447"/>
                  </a:cubicBezTo>
                  <a:cubicBezTo>
                    <a:pt x="407907" y="83640"/>
                    <a:pt x="401569" y="106491"/>
                    <a:pt x="401569" y="106491"/>
                  </a:cubicBezTo>
                  <a:cubicBezTo>
                    <a:pt x="401146" y="108607"/>
                    <a:pt x="400724" y="109030"/>
                    <a:pt x="399879" y="109030"/>
                  </a:cubicBezTo>
                  <a:lnTo>
                    <a:pt x="399879" y="109030"/>
                  </a:lnTo>
                  <a:close/>
                  <a:moveTo>
                    <a:pt x="374528" y="95489"/>
                  </a:moveTo>
                  <a:cubicBezTo>
                    <a:pt x="381287" y="97181"/>
                    <a:pt x="392695" y="101836"/>
                    <a:pt x="398611" y="104798"/>
                  </a:cubicBezTo>
                  <a:cubicBezTo>
                    <a:pt x="400301" y="97181"/>
                    <a:pt x="401992" y="84487"/>
                    <a:pt x="399033" y="80255"/>
                  </a:cubicBezTo>
                  <a:cubicBezTo>
                    <a:pt x="393963" y="78986"/>
                    <a:pt x="385513" y="79409"/>
                    <a:pt x="379598" y="80255"/>
                  </a:cubicBezTo>
                  <a:cubicBezTo>
                    <a:pt x="380020" y="81948"/>
                    <a:pt x="380020" y="83640"/>
                    <a:pt x="379598" y="85756"/>
                  </a:cubicBezTo>
                  <a:cubicBezTo>
                    <a:pt x="378753" y="89565"/>
                    <a:pt x="377062" y="92950"/>
                    <a:pt x="374528" y="95489"/>
                  </a:cubicBezTo>
                  <a:lnTo>
                    <a:pt x="374528" y="95489"/>
                  </a:lnTo>
                  <a:close/>
                  <a:moveTo>
                    <a:pt x="269318" y="76024"/>
                  </a:moveTo>
                  <a:cubicBezTo>
                    <a:pt x="254108" y="66714"/>
                    <a:pt x="196221" y="-3107"/>
                    <a:pt x="161574" y="1124"/>
                  </a:cubicBezTo>
                  <a:cubicBezTo>
                    <a:pt x="132843" y="4933"/>
                    <a:pt x="126083" y="61636"/>
                    <a:pt x="109182" y="59097"/>
                  </a:cubicBezTo>
                  <a:cubicBezTo>
                    <a:pt x="92281" y="56558"/>
                    <a:pt x="50873" y="18474"/>
                    <a:pt x="46225" y="17628"/>
                  </a:cubicBezTo>
                  <a:cubicBezTo>
                    <a:pt x="41155" y="17204"/>
                    <a:pt x="2706" y="22705"/>
                    <a:pt x="2706" y="22705"/>
                  </a:cubicBezTo>
                  <a:cubicBezTo>
                    <a:pt x="2706" y="22705"/>
                    <a:pt x="25522" y="55289"/>
                    <a:pt x="26789" y="56558"/>
                  </a:cubicBezTo>
                  <a:cubicBezTo>
                    <a:pt x="28057" y="57828"/>
                    <a:pt x="82985" y="96335"/>
                    <a:pt x="120167" y="78986"/>
                  </a:cubicBezTo>
                  <a:cubicBezTo>
                    <a:pt x="147209" y="66291"/>
                    <a:pt x="158617" y="31592"/>
                    <a:pt x="172982" y="31169"/>
                  </a:cubicBezTo>
                  <a:cubicBezTo>
                    <a:pt x="201714" y="30745"/>
                    <a:pt x="238474" y="78986"/>
                    <a:pt x="262558" y="88718"/>
                  </a:cubicBezTo>
                  <a:cubicBezTo>
                    <a:pt x="286642" y="98451"/>
                    <a:pt x="330162" y="89565"/>
                    <a:pt x="362274" y="105221"/>
                  </a:cubicBezTo>
                  <a:cubicBezTo>
                    <a:pt x="371147" y="109453"/>
                    <a:pt x="374105" y="105221"/>
                    <a:pt x="362697" y="98451"/>
                  </a:cubicBezTo>
                  <a:cubicBezTo>
                    <a:pt x="325091" y="76447"/>
                    <a:pt x="284530" y="85333"/>
                    <a:pt x="269318" y="76024"/>
                  </a:cubicBezTo>
                  <a:lnTo>
                    <a:pt x="269318" y="76024"/>
                  </a:lnTo>
                  <a:close/>
                </a:path>
              </a:pathLst>
            </a:custGeom>
            <a:solidFill>
              <a:srgbClr val="000000"/>
            </a:solidFill>
            <a:ln w="4227" cap="flat">
              <a:noFill/>
              <a:prstDash val="solid"/>
              <a:miter/>
            </a:ln>
          </p:spPr>
          <p:txBody>
            <a:bodyPr rtlCol="0" anchor="ctr"/>
            <a:lstStyle/>
            <a:p>
              <a:endParaRPr lang="fr-FR"/>
            </a:p>
          </p:txBody>
        </p:sp>
        <p:sp>
          <p:nvSpPr>
            <p:cNvPr id="2155" name="Forme libre 2154">
              <a:extLst>
                <a:ext uri="{FF2B5EF4-FFF2-40B4-BE49-F238E27FC236}">
                  <a16:creationId xmlns:a16="http://schemas.microsoft.com/office/drawing/2014/main" id="{278CBA15-E265-886F-772D-AB0560C4CC3D}"/>
                </a:ext>
              </a:extLst>
            </p:cNvPr>
            <p:cNvSpPr/>
            <p:nvPr/>
          </p:nvSpPr>
          <p:spPr>
            <a:xfrm>
              <a:off x="9663563" y="4414066"/>
              <a:ext cx="369879" cy="109818"/>
            </a:xfrm>
            <a:custGeom>
              <a:avLst/>
              <a:gdLst>
                <a:gd name="connsiteX0" fmla="*/ 369729 w 369879"/>
                <a:gd name="connsiteY0" fmla="*/ 110758 h 109818"/>
                <a:gd name="connsiteX1" fmla="*/ 363391 w 369879"/>
                <a:gd name="connsiteY1" fmla="*/ 109065 h 109818"/>
                <a:gd name="connsiteX2" fmla="*/ 305084 w 369879"/>
                <a:gd name="connsiteY2" fmla="*/ 98486 h 109818"/>
                <a:gd name="connsiteX3" fmla="*/ 264098 w 369879"/>
                <a:gd name="connsiteY3" fmla="*/ 92562 h 109818"/>
                <a:gd name="connsiteX4" fmla="*/ 230719 w 369879"/>
                <a:gd name="connsiteY4" fmla="*/ 68019 h 109818"/>
                <a:gd name="connsiteX5" fmla="*/ 175368 w 369879"/>
                <a:gd name="connsiteY5" fmla="*/ 35012 h 109818"/>
                <a:gd name="connsiteX6" fmla="*/ 155932 w 369879"/>
                <a:gd name="connsiteY6" fmla="*/ 51939 h 109818"/>
                <a:gd name="connsiteX7" fmla="*/ 122975 w 369879"/>
                <a:gd name="connsiteY7" fmla="*/ 82406 h 109818"/>
                <a:gd name="connsiteX8" fmla="*/ 27484 w 369879"/>
                <a:gd name="connsiteY8" fmla="*/ 59555 h 109818"/>
                <a:gd name="connsiteX9" fmla="*/ 2978 w 369879"/>
                <a:gd name="connsiteY9" fmla="*/ 25703 h 109818"/>
                <a:gd name="connsiteX10" fmla="*/ 3400 w 369879"/>
                <a:gd name="connsiteY10" fmla="*/ 23164 h 109818"/>
                <a:gd name="connsiteX11" fmla="*/ 4245 w 369879"/>
                <a:gd name="connsiteY11" fmla="*/ 22741 h 109818"/>
                <a:gd name="connsiteX12" fmla="*/ 48188 w 369879"/>
                <a:gd name="connsiteY12" fmla="*/ 17663 h 109818"/>
                <a:gd name="connsiteX13" fmla="*/ 65511 w 369879"/>
                <a:gd name="connsiteY13" fmla="*/ 29934 h 109818"/>
                <a:gd name="connsiteX14" fmla="*/ 111144 w 369879"/>
                <a:gd name="connsiteY14" fmla="*/ 59132 h 109818"/>
                <a:gd name="connsiteX15" fmla="*/ 128890 w 369879"/>
                <a:gd name="connsiteY15" fmla="*/ 37551 h 109818"/>
                <a:gd name="connsiteX16" fmla="*/ 163115 w 369879"/>
                <a:gd name="connsiteY16" fmla="*/ 1160 h 109818"/>
                <a:gd name="connsiteX17" fmla="*/ 251422 w 369879"/>
                <a:gd name="connsiteY17" fmla="*/ 57863 h 109818"/>
                <a:gd name="connsiteX18" fmla="*/ 271704 w 369879"/>
                <a:gd name="connsiteY18" fmla="*/ 76058 h 109818"/>
                <a:gd name="connsiteX19" fmla="*/ 299168 w 369879"/>
                <a:gd name="connsiteY19" fmla="*/ 81136 h 109818"/>
                <a:gd name="connsiteX20" fmla="*/ 364237 w 369879"/>
                <a:gd name="connsiteY20" fmla="*/ 97640 h 109818"/>
                <a:gd name="connsiteX21" fmla="*/ 372265 w 369879"/>
                <a:gd name="connsiteY21" fmla="*/ 107795 h 109818"/>
                <a:gd name="connsiteX22" fmla="*/ 369729 w 369879"/>
                <a:gd name="connsiteY22" fmla="*/ 110758 h 109818"/>
                <a:gd name="connsiteX23" fmla="*/ 369729 w 369879"/>
                <a:gd name="connsiteY23" fmla="*/ 110758 h 109818"/>
                <a:gd name="connsiteX24" fmla="*/ 175368 w 369879"/>
                <a:gd name="connsiteY24" fmla="*/ 32050 h 109818"/>
                <a:gd name="connsiteX25" fmla="*/ 232408 w 369879"/>
                <a:gd name="connsiteY25" fmla="*/ 65903 h 109818"/>
                <a:gd name="connsiteX26" fmla="*/ 264944 w 369879"/>
                <a:gd name="connsiteY26" fmla="*/ 90023 h 109818"/>
                <a:gd name="connsiteX27" fmla="*/ 305084 w 369879"/>
                <a:gd name="connsiteY27" fmla="*/ 95524 h 109818"/>
                <a:gd name="connsiteX28" fmla="*/ 364659 w 369879"/>
                <a:gd name="connsiteY28" fmla="*/ 106103 h 109818"/>
                <a:gd name="connsiteX29" fmla="*/ 369729 w 369879"/>
                <a:gd name="connsiteY29" fmla="*/ 107795 h 109818"/>
                <a:gd name="connsiteX30" fmla="*/ 363391 w 369879"/>
                <a:gd name="connsiteY30" fmla="*/ 102294 h 109818"/>
                <a:gd name="connsiteX31" fmla="*/ 299591 w 369879"/>
                <a:gd name="connsiteY31" fmla="*/ 86214 h 109818"/>
                <a:gd name="connsiteX32" fmla="*/ 270859 w 369879"/>
                <a:gd name="connsiteY32" fmla="*/ 80713 h 109818"/>
                <a:gd name="connsiteX33" fmla="*/ 249732 w 369879"/>
                <a:gd name="connsiteY33" fmla="*/ 62094 h 109818"/>
                <a:gd name="connsiteX34" fmla="*/ 163960 w 369879"/>
                <a:gd name="connsiteY34" fmla="*/ 6237 h 109818"/>
                <a:gd name="connsiteX35" fmla="*/ 132270 w 369879"/>
                <a:gd name="connsiteY35" fmla="*/ 40936 h 109818"/>
                <a:gd name="connsiteX36" fmla="*/ 110722 w 369879"/>
                <a:gd name="connsiteY36" fmla="*/ 64210 h 109818"/>
                <a:gd name="connsiteX37" fmla="*/ 63398 w 369879"/>
                <a:gd name="connsiteY37" fmla="*/ 34166 h 109818"/>
                <a:gd name="connsiteX38" fmla="*/ 47765 w 369879"/>
                <a:gd name="connsiteY38" fmla="*/ 22741 h 109818"/>
                <a:gd name="connsiteX39" fmla="*/ 7203 w 369879"/>
                <a:gd name="connsiteY39" fmla="*/ 27395 h 109818"/>
                <a:gd name="connsiteX40" fmla="*/ 29596 w 369879"/>
                <a:gd name="connsiteY40" fmla="*/ 58286 h 109818"/>
                <a:gd name="connsiteX41" fmla="*/ 62554 w 369879"/>
                <a:gd name="connsiteY41" fmla="*/ 76482 h 109818"/>
                <a:gd name="connsiteX42" fmla="*/ 121285 w 369879"/>
                <a:gd name="connsiteY42" fmla="*/ 80713 h 109818"/>
                <a:gd name="connsiteX43" fmla="*/ 152975 w 369879"/>
                <a:gd name="connsiteY43" fmla="*/ 51092 h 109818"/>
                <a:gd name="connsiteX44" fmla="*/ 175368 w 369879"/>
                <a:gd name="connsiteY44" fmla="*/ 32050 h 109818"/>
                <a:gd name="connsiteX45" fmla="*/ 175368 w 369879"/>
                <a:gd name="connsiteY45" fmla="*/ 32050 h 109818"/>
                <a:gd name="connsiteX46" fmla="*/ 175368 w 369879"/>
                <a:gd name="connsiteY46" fmla="*/ 32050 h 109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69879" h="109818">
                  <a:moveTo>
                    <a:pt x="369729" y="110758"/>
                  </a:moveTo>
                  <a:cubicBezTo>
                    <a:pt x="368039" y="110758"/>
                    <a:pt x="365927" y="110335"/>
                    <a:pt x="363391" y="109065"/>
                  </a:cubicBezTo>
                  <a:cubicBezTo>
                    <a:pt x="346068" y="100602"/>
                    <a:pt x="324097" y="99756"/>
                    <a:pt x="305084" y="98486"/>
                  </a:cubicBezTo>
                  <a:cubicBezTo>
                    <a:pt x="289449" y="97640"/>
                    <a:pt x="274661" y="97216"/>
                    <a:pt x="264098" y="92562"/>
                  </a:cubicBezTo>
                  <a:cubicBezTo>
                    <a:pt x="254381" y="88753"/>
                    <a:pt x="242972" y="78598"/>
                    <a:pt x="230719" y="68019"/>
                  </a:cubicBezTo>
                  <a:cubicBezTo>
                    <a:pt x="212550" y="52362"/>
                    <a:pt x="192269" y="35012"/>
                    <a:pt x="175368" y="35012"/>
                  </a:cubicBezTo>
                  <a:cubicBezTo>
                    <a:pt x="169453" y="35012"/>
                    <a:pt x="163115" y="43052"/>
                    <a:pt x="155932" y="51939"/>
                  </a:cubicBezTo>
                  <a:cubicBezTo>
                    <a:pt x="147903" y="62518"/>
                    <a:pt x="137763" y="75635"/>
                    <a:pt x="122975" y="82406"/>
                  </a:cubicBezTo>
                  <a:cubicBezTo>
                    <a:pt x="84103" y="100602"/>
                    <a:pt x="27907" y="59978"/>
                    <a:pt x="27484" y="59555"/>
                  </a:cubicBezTo>
                  <a:cubicBezTo>
                    <a:pt x="26217" y="58286"/>
                    <a:pt x="8470" y="33320"/>
                    <a:pt x="2978" y="25703"/>
                  </a:cubicBezTo>
                  <a:cubicBezTo>
                    <a:pt x="2555" y="24856"/>
                    <a:pt x="2555" y="24010"/>
                    <a:pt x="3400" y="23164"/>
                  </a:cubicBezTo>
                  <a:cubicBezTo>
                    <a:pt x="3823" y="23164"/>
                    <a:pt x="3823" y="22741"/>
                    <a:pt x="4245" y="22741"/>
                  </a:cubicBezTo>
                  <a:cubicBezTo>
                    <a:pt x="8048" y="22317"/>
                    <a:pt x="43118" y="17240"/>
                    <a:pt x="48188" y="17663"/>
                  </a:cubicBezTo>
                  <a:cubicBezTo>
                    <a:pt x="50301" y="18086"/>
                    <a:pt x="54526" y="21048"/>
                    <a:pt x="65511" y="29934"/>
                  </a:cubicBezTo>
                  <a:cubicBezTo>
                    <a:pt x="79455" y="40936"/>
                    <a:pt x="101004" y="57440"/>
                    <a:pt x="111144" y="59132"/>
                  </a:cubicBezTo>
                  <a:cubicBezTo>
                    <a:pt x="117482" y="59978"/>
                    <a:pt x="122975" y="49823"/>
                    <a:pt x="128890" y="37551"/>
                  </a:cubicBezTo>
                  <a:cubicBezTo>
                    <a:pt x="136918" y="21471"/>
                    <a:pt x="146214" y="3275"/>
                    <a:pt x="163115" y="1160"/>
                  </a:cubicBezTo>
                  <a:cubicBezTo>
                    <a:pt x="189311" y="-2226"/>
                    <a:pt x="226916" y="34166"/>
                    <a:pt x="251422" y="57863"/>
                  </a:cubicBezTo>
                  <a:cubicBezTo>
                    <a:pt x="260718" y="66749"/>
                    <a:pt x="267901" y="73943"/>
                    <a:pt x="271704" y="76058"/>
                  </a:cubicBezTo>
                  <a:cubicBezTo>
                    <a:pt x="277197" y="79444"/>
                    <a:pt x="287337" y="80290"/>
                    <a:pt x="299168" y="81136"/>
                  </a:cubicBezTo>
                  <a:cubicBezTo>
                    <a:pt x="318181" y="82829"/>
                    <a:pt x="341843" y="84522"/>
                    <a:pt x="364237" y="97640"/>
                  </a:cubicBezTo>
                  <a:cubicBezTo>
                    <a:pt x="370997" y="101448"/>
                    <a:pt x="373532" y="105257"/>
                    <a:pt x="372265" y="107795"/>
                  </a:cubicBezTo>
                  <a:cubicBezTo>
                    <a:pt x="372265" y="110335"/>
                    <a:pt x="371420" y="110758"/>
                    <a:pt x="369729" y="110758"/>
                  </a:cubicBezTo>
                  <a:lnTo>
                    <a:pt x="369729" y="110758"/>
                  </a:lnTo>
                  <a:close/>
                  <a:moveTo>
                    <a:pt x="175368" y="32050"/>
                  </a:moveTo>
                  <a:cubicBezTo>
                    <a:pt x="193536" y="32050"/>
                    <a:pt x="214241" y="49823"/>
                    <a:pt x="232408" y="65903"/>
                  </a:cubicBezTo>
                  <a:cubicBezTo>
                    <a:pt x="244239" y="76058"/>
                    <a:pt x="255647" y="86214"/>
                    <a:pt x="264944" y="90023"/>
                  </a:cubicBezTo>
                  <a:cubicBezTo>
                    <a:pt x="275084" y="94255"/>
                    <a:pt x="289449" y="95101"/>
                    <a:pt x="305084" y="95524"/>
                  </a:cubicBezTo>
                  <a:cubicBezTo>
                    <a:pt x="324519" y="96370"/>
                    <a:pt x="346490" y="97640"/>
                    <a:pt x="364659" y="106103"/>
                  </a:cubicBezTo>
                  <a:cubicBezTo>
                    <a:pt x="367195" y="107372"/>
                    <a:pt x="368884" y="107795"/>
                    <a:pt x="369729" y="107795"/>
                  </a:cubicBezTo>
                  <a:cubicBezTo>
                    <a:pt x="369307" y="106949"/>
                    <a:pt x="367616" y="104833"/>
                    <a:pt x="363391" y="102294"/>
                  </a:cubicBezTo>
                  <a:cubicBezTo>
                    <a:pt x="341843" y="89600"/>
                    <a:pt x="318604" y="87484"/>
                    <a:pt x="299591" y="86214"/>
                  </a:cubicBezTo>
                  <a:cubicBezTo>
                    <a:pt x="286915" y="85368"/>
                    <a:pt x="277197" y="84522"/>
                    <a:pt x="270859" y="80713"/>
                  </a:cubicBezTo>
                  <a:cubicBezTo>
                    <a:pt x="266633" y="78174"/>
                    <a:pt x="259028" y="70981"/>
                    <a:pt x="249732" y="62094"/>
                  </a:cubicBezTo>
                  <a:cubicBezTo>
                    <a:pt x="225226" y="38821"/>
                    <a:pt x="188466" y="3275"/>
                    <a:pt x="163960" y="6237"/>
                  </a:cubicBezTo>
                  <a:cubicBezTo>
                    <a:pt x="149171" y="8353"/>
                    <a:pt x="140299" y="25279"/>
                    <a:pt x="132270" y="40936"/>
                  </a:cubicBezTo>
                  <a:cubicBezTo>
                    <a:pt x="125510" y="54054"/>
                    <a:pt x="119595" y="65480"/>
                    <a:pt x="110722" y="64210"/>
                  </a:cubicBezTo>
                  <a:cubicBezTo>
                    <a:pt x="99313" y="62518"/>
                    <a:pt x="78610" y="46014"/>
                    <a:pt x="63398" y="34166"/>
                  </a:cubicBezTo>
                  <a:cubicBezTo>
                    <a:pt x="56639" y="29088"/>
                    <a:pt x="49456" y="23164"/>
                    <a:pt x="47765" y="22741"/>
                  </a:cubicBezTo>
                  <a:cubicBezTo>
                    <a:pt x="44385" y="22317"/>
                    <a:pt x="22837" y="25279"/>
                    <a:pt x="7203" y="27395"/>
                  </a:cubicBezTo>
                  <a:cubicBezTo>
                    <a:pt x="15654" y="39667"/>
                    <a:pt x="28330" y="57016"/>
                    <a:pt x="29596" y="58286"/>
                  </a:cubicBezTo>
                  <a:cubicBezTo>
                    <a:pt x="29596" y="58286"/>
                    <a:pt x="43540" y="68442"/>
                    <a:pt x="62554" y="76482"/>
                  </a:cubicBezTo>
                  <a:cubicBezTo>
                    <a:pt x="79033" y="83252"/>
                    <a:pt x="102272" y="89600"/>
                    <a:pt x="121285" y="80713"/>
                  </a:cubicBezTo>
                  <a:cubicBezTo>
                    <a:pt x="134806" y="74366"/>
                    <a:pt x="144524" y="62094"/>
                    <a:pt x="152975" y="51092"/>
                  </a:cubicBezTo>
                  <a:cubicBezTo>
                    <a:pt x="161002" y="40090"/>
                    <a:pt x="166917" y="32050"/>
                    <a:pt x="175368" y="32050"/>
                  </a:cubicBezTo>
                  <a:lnTo>
                    <a:pt x="175368" y="32050"/>
                  </a:lnTo>
                  <a:lnTo>
                    <a:pt x="175368" y="32050"/>
                  </a:lnTo>
                  <a:close/>
                </a:path>
              </a:pathLst>
            </a:custGeom>
            <a:solidFill>
              <a:srgbClr val="000000"/>
            </a:solidFill>
            <a:ln w="4227" cap="flat">
              <a:noFill/>
              <a:prstDash val="solid"/>
              <a:miter/>
            </a:ln>
          </p:spPr>
          <p:txBody>
            <a:bodyPr rtlCol="0" anchor="ctr"/>
            <a:lstStyle/>
            <a:p>
              <a:endParaRPr lang="fr-FR"/>
            </a:p>
          </p:txBody>
        </p:sp>
        <p:sp>
          <p:nvSpPr>
            <p:cNvPr id="2156" name="Forme libre 2155">
              <a:extLst>
                <a:ext uri="{FF2B5EF4-FFF2-40B4-BE49-F238E27FC236}">
                  <a16:creationId xmlns:a16="http://schemas.microsoft.com/office/drawing/2014/main" id="{9547567E-7C77-092D-B28B-5B04B82BEC54}"/>
                </a:ext>
              </a:extLst>
            </p:cNvPr>
            <p:cNvSpPr/>
            <p:nvPr/>
          </p:nvSpPr>
          <p:spPr>
            <a:xfrm>
              <a:off x="9809612" y="4476914"/>
              <a:ext cx="171544" cy="39385"/>
            </a:xfrm>
            <a:custGeom>
              <a:avLst/>
              <a:gdLst>
                <a:gd name="connsiteX0" fmla="*/ 2714 w 171544"/>
                <a:gd name="connsiteY0" fmla="*/ 23375 h 39385"/>
                <a:gd name="connsiteX1" fmla="*/ 18347 w 171544"/>
                <a:gd name="connsiteY1" fmla="*/ 17027 h 39385"/>
                <a:gd name="connsiteX2" fmla="*/ 36093 w 171544"/>
                <a:gd name="connsiteY2" fmla="*/ 21259 h 39385"/>
                <a:gd name="connsiteX3" fmla="*/ 52994 w 171544"/>
                <a:gd name="connsiteY3" fmla="*/ 947 h 39385"/>
                <a:gd name="connsiteX4" fmla="*/ 113415 w 171544"/>
                <a:gd name="connsiteY4" fmla="*/ 26760 h 39385"/>
                <a:gd name="connsiteX5" fmla="*/ 174258 w 171544"/>
                <a:gd name="connsiteY5" fmla="*/ 27183 h 39385"/>
                <a:gd name="connsiteX6" fmla="*/ 129048 w 171544"/>
                <a:gd name="connsiteY6" fmla="*/ 40301 h 39385"/>
                <a:gd name="connsiteX7" fmla="*/ 58487 w 171544"/>
                <a:gd name="connsiteY7" fmla="*/ 19989 h 39385"/>
                <a:gd name="connsiteX8" fmla="*/ 41163 w 171544"/>
                <a:gd name="connsiteY8" fmla="*/ 39032 h 39385"/>
                <a:gd name="connsiteX9" fmla="*/ 14122 w 171544"/>
                <a:gd name="connsiteY9" fmla="*/ 36916 h 39385"/>
                <a:gd name="connsiteX10" fmla="*/ 2714 w 171544"/>
                <a:gd name="connsiteY10" fmla="*/ 23375 h 39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544" h="39385">
                  <a:moveTo>
                    <a:pt x="2714" y="23375"/>
                  </a:moveTo>
                  <a:lnTo>
                    <a:pt x="18347" y="17027"/>
                  </a:lnTo>
                  <a:cubicBezTo>
                    <a:pt x="18347" y="17027"/>
                    <a:pt x="31445" y="26760"/>
                    <a:pt x="36093" y="21259"/>
                  </a:cubicBezTo>
                  <a:cubicBezTo>
                    <a:pt x="40741" y="15758"/>
                    <a:pt x="34825" y="947"/>
                    <a:pt x="52994" y="947"/>
                  </a:cubicBezTo>
                  <a:cubicBezTo>
                    <a:pt x="71163" y="1370"/>
                    <a:pt x="104965" y="24644"/>
                    <a:pt x="113415" y="26760"/>
                  </a:cubicBezTo>
                  <a:cubicBezTo>
                    <a:pt x="139612" y="33530"/>
                    <a:pt x="166231" y="30568"/>
                    <a:pt x="174258" y="27183"/>
                  </a:cubicBezTo>
                  <a:cubicBezTo>
                    <a:pt x="165386" y="36916"/>
                    <a:pt x="140456" y="40724"/>
                    <a:pt x="129048" y="40301"/>
                  </a:cubicBezTo>
                  <a:cubicBezTo>
                    <a:pt x="109612" y="40301"/>
                    <a:pt x="68205" y="22528"/>
                    <a:pt x="58487" y="19989"/>
                  </a:cubicBezTo>
                  <a:cubicBezTo>
                    <a:pt x="48769" y="17874"/>
                    <a:pt x="56374" y="34800"/>
                    <a:pt x="41163" y="39032"/>
                  </a:cubicBezTo>
                  <a:cubicBezTo>
                    <a:pt x="27219" y="42840"/>
                    <a:pt x="14122" y="36916"/>
                    <a:pt x="14122" y="36916"/>
                  </a:cubicBezTo>
                  <a:lnTo>
                    <a:pt x="2714" y="23375"/>
                  </a:lnTo>
                  <a:close/>
                </a:path>
              </a:pathLst>
            </a:custGeom>
            <a:solidFill>
              <a:srgbClr val="000000"/>
            </a:solidFill>
            <a:ln w="4227" cap="flat">
              <a:noFill/>
              <a:prstDash val="solid"/>
              <a:miter/>
            </a:ln>
          </p:spPr>
          <p:txBody>
            <a:bodyPr rtlCol="0" anchor="ctr"/>
            <a:lstStyle/>
            <a:p>
              <a:endParaRPr lang="fr-FR"/>
            </a:p>
          </p:txBody>
        </p:sp>
        <p:sp>
          <p:nvSpPr>
            <p:cNvPr id="2157" name="Forme libre 2156">
              <a:extLst>
                <a:ext uri="{FF2B5EF4-FFF2-40B4-BE49-F238E27FC236}">
                  <a16:creationId xmlns:a16="http://schemas.microsoft.com/office/drawing/2014/main" id="{CF47FB97-1807-8D52-F871-C2C963AFEF72}"/>
                </a:ext>
              </a:extLst>
            </p:cNvPr>
            <p:cNvSpPr/>
            <p:nvPr/>
          </p:nvSpPr>
          <p:spPr>
            <a:xfrm>
              <a:off x="9808489" y="4474360"/>
              <a:ext cx="174532" cy="43600"/>
            </a:xfrm>
            <a:custGeom>
              <a:avLst/>
              <a:gdLst>
                <a:gd name="connsiteX0" fmla="*/ 32146 w 174532"/>
                <a:gd name="connsiteY0" fmla="*/ 44548 h 43600"/>
                <a:gd name="connsiteX1" fmla="*/ 14400 w 174532"/>
                <a:gd name="connsiteY1" fmla="*/ 40739 h 43600"/>
                <a:gd name="connsiteX2" fmla="*/ 13977 w 174532"/>
                <a:gd name="connsiteY2" fmla="*/ 40316 h 43600"/>
                <a:gd name="connsiteX3" fmla="*/ 2991 w 174532"/>
                <a:gd name="connsiteY3" fmla="*/ 26775 h 43600"/>
                <a:gd name="connsiteX4" fmla="*/ 3414 w 174532"/>
                <a:gd name="connsiteY4" fmla="*/ 24236 h 43600"/>
                <a:gd name="connsiteX5" fmla="*/ 3837 w 174532"/>
                <a:gd name="connsiteY5" fmla="*/ 23813 h 43600"/>
                <a:gd name="connsiteX6" fmla="*/ 19470 w 174532"/>
                <a:gd name="connsiteY6" fmla="*/ 17466 h 43600"/>
                <a:gd name="connsiteX7" fmla="*/ 21160 w 174532"/>
                <a:gd name="connsiteY7" fmla="*/ 17466 h 43600"/>
                <a:gd name="connsiteX8" fmla="*/ 36371 w 174532"/>
                <a:gd name="connsiteY8" fmla="*/ 21697 h 43600"/>
                <a:gd name="connsiteX9" fmla="*/ 38484 w 174532"/>
                <a:gd name="connsiteY9" fmla="*/ 15350 h 43600"/>
                <a:gd name="connsiteX10" fmla="*/ 54962 w 174532"/>
                <a:gd name="connsiteY10" fmla="*/ 962 h 43600"/>
                <a:gd name="connsiteX11" fmla="*/ 100595 w 174532"/>
                <a:gd name="connsiteY11" fmla="*/ 19158 h 43600"/>
                <a:gd name="connsiteX12" fmla="*/ 115383 w 174532"/>
                <a:gd name="connsiteY12" fmla="*/ 26352 h 43600"/>
                <a:gd name="connsiteX13" fmla="*/ 174960 w 174532"/>
                <a:gd name="connsiteY13" fmla="*/ 26775 h 43600"/>
                <a:gd name="connsiteX14" fmla="*/ 177072 w 174532"/>
                <a:gd name="connsiteY14" fmla="*/ 27622 h 43600"/>
                <a:gd name="connsiteX15" fmla="*/ 176649 w 174532"/>
                <a:gd name="connsiteY15" fmla="*/ 29314 h 43600"/>
                <a:gd name="connsiteX16" fmla="*/ 130171 w 174532"/>
                <a:gd name="connsiteY16" fmla="*/ 43278 h 43600"/>
                <a:gd name="connsiteX17" fmla="*/ 75243 w 174532"/>
                <a:gd name="connsiteY17" fmla="*/ 28468 h 43600"/>
                <a:gd name="connsiteX18" fmla="*/ 59187 w 174532"/>
                <a:gd name="connsiteY18" fmla="*/ 22967 h 43600"/>
                <a:gd name="connsiteX19" fmla="*/ 54962 w 174532"/>
                <a:gd name="connsiteY19" fmla="*/ 27622 h 43600"/>
                <a:gd name="connsiteX20" fmla="*/ 42709 w 174532"/>
                <a:gd name="connsiteY20" fmla="*/ 41586 h 43600"/>
                <a:gd name="connsiteX21" fmla="*/ 32146 w 174532"/>
                <a:gd name="connsiteY21" fmla="*/ 44548 h 43600"/>
                <a:gd name="connsiteX22" fmla="*/ 32146 w 174532"/>
                <a:gd name="connsiteY22" fmla="*/ 44548 h 43600"/>
                <a:gd name="connsiteX23" fmla="*/ 57497 w 174532"/>
                <a:gd name="connsiteY23" fmla="*/ 20428 h 43600"/>
                <a:gd name="connsiteX24" fmla="*/ 59610 w 174532"/>
                <a:gd name="connsiteY24" fmla="*/ 20851 h 43600"/>
                <a:gd name="connsiteX25" fmla="*/ 76088 w 174532"/>
                <a:gd name="connsiteY25" fmla="*/ 26352 h 43600"/>
                <a:gd name="connsiteX26" fmla="*/ 129749 w 174532"/>
                <a:gd name="connsiteY26" fmla="*/ 40739 h 43600"/>
                <a:gd name="connsiteX27" fmla="*/ 166086 w 174532"/>
                <a:gd name="connsiteY27" fmla="*/ 33123 h 43600"/>
                <a:gd name="connsiteX28" fmla="*/ 113693 w 174532"/>
                <a:gd name="connsiteY28" fmla="*/ 30160 h 43600"/>
                <a:gd name="connsiteX29" fmla="*/ 98059 w 174532"/>
                <a:gd name="connsiteY29" fmla="*/ 22544 h 43600"/>
                <a:gd name="connsiteX30" fmla="*/ 54117 w 174532"/>
                <a:gd name="connsiteY30" fmla="*/ 4771 h 43600"/>
                <a:gd name="connsiteX31" fmla="*/ 41018 w 174532"/>
                <a:gd name="connsiteY31" fmla="*/ 16196 h 43600"/>
                <a:gd name="connsiteX32" fmla="*/ 38484 w 174532"/>
                <a:gd name="connsiteY32" fmla="*/ 24236 h 43600"/>
                <a:gd name="connsiteX33" fmla="*/ 19470 w 174532"/>
                <a:gd name="connsiteY33" fmla="*/ 20851 h 43600"/>
                <a:gd name="connsiteX34" fmla="*/ 7216 w 174532"/>
                <a:gd name="connsiteY34" fmla="*/ 25929 h 43600"/>
                <a:gd name="connsiteX35" fmla="*/ 16513 w 174532"/>
                <a:gd name="connsiteY35" fmla="*/ 37354 h 43600"/>
                <a:gd name="connsiteX36" fmla="*/ 41864 w 174532"/>
                <a:gd name="connsiteY36" fmla="*/ 39470 h 43600"/>
                <a:gd name="connsiteX37" fmla="*/ 51581 w 174532"/>
                <a:gd name="connsiteY37" fmla="*/ 28045 h 43600"/>
                <a:gd name="connsiteX38" fmla="*/ 57497 w 174532"/>
                <a:gd name="connsiteY38" fmla="*/ 20428 h 43600"/>
                <a:gd name="connsiteX39" fmla="*/ 57497 w 174532"/>
                <a:gd name="connsiteY39" fmla="*/ 20428 h 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4532" h="43600">
                  <a:moveTo>
                    <a:pt x="32146" y="44548"/>
                  </a:moveTo>
                  <a:cubicBezTo>
                    <a:pt x="22428" y="44548"/>
                    <a:pt x="14822" y="41162"/>
                    <a:pt x="14400" y="40739"/>
                  </a:cubicBezTo>
                  <a:cubicBezTo>
                    <a:pt x="13977" y="40739"/>
                    <a:pt x="13977" y="40316"/>
                    <a:pt x="13977" y="40316"/>
                  </a:cubicBezTo>
                  <a:lnTo>
                    <a:pt x="2991" y="26775"/>
                  </a:lnTo>
                  <a:cubicBezTo>
                    <a:pt x="2569" y="25929"/>
                    <a:pt x="2569" y="25082"/>
                    <a:pt x="3414" y="24236"/>
                  </a:cubicBezTo>
                  <a:cubicBezTo>
                    <a:pt x="3414" y="24236"/>
                    <a:pt x="3837" y="24236"/>
                    <a:pt x="3837" y="23813"/>
                  </a:cubicBezTo>
                  <a:lnTo>
                    <a:pt x="19470" y="17466"/>
                  </a:lnTo>
                  <a:cubicBezTo>
                    <a:pt x="19892" y="17043"/>
                    <a:pt x="20738" y="17466"/>
                    <a:pt x="21160" y="17466"/>
                  </a:cubicBezTo>
                  <a:cubicBezTo>
                    <a:pt x="24963" y="20428"/>
                    <a:pt x="33836" y="25082"/>
                    <a:pt x="36371" y="21697"/>
                  </a:cubicBezTo>
                  <a:cubicBezTo>
                    <a:pt x="37639" y="20428"/>
                    <a:pt x="38061" y="17889"/>
                    <a:pt x="38484" y="15350"/>
                  </a:cubicBezTo>
                  <a:cubicBezTo>
                    <a:pt x="39329" y="9002"/>
                    <a:pt x="41018" y="539"/>
                    <a:pt x="54962" y="962"/>
                  </a:cubicBezTo>
                  <a:cubicBezTo>
                    <a:pt x="67638" y="962"/>
                    <a:pt x="86651" y="11541"/>
                    <a:pt x="100595" y="19158"/>
                  </a:cubicBezTo>
                  <a:cubicBezTo>
                    <a:pt x="107356" y="22967"/>
                    <a:pt x="112848" y="25929"/>
                    <a:pt x="115383" y="26352"/>
                  </a:cubicBezTo>
                  <a:cubicBezTo>
                    <a:pt x="141158" y="32699"/>
                    <a:pt x="167776" y="30160"/>
                    <a:pt x="174960" y="26775"/>
                  </a:cubicBezTo>
                  <a:cubicBezTo>
                    <a:pt x="175804" y="26352"/>
                    <a:pt x="177072" y="26775"/>
                    <a:pt x="177072" y="27622"/>
                  </a:cubicBezTo>
                  <a:cubicBezTo>
                    <a:pt x="177494" y="28468"/>
                    <a:pt x="177072" y="28891"/>
                    <a:pt x="176649" y="29314"/>
                  </a:cubicBezTo>
                  <a:cubicBezTo>
                    <a:pt x="166931" y="39893"/>
                    <a:pt x="141158" y="43278"/>
                    <a:pt x="130171" y="43278"/>
                  </a:cubicBezTo>
                  <a:cubicBezTo>
                    <a:pt x="116228" y="43278"/>
                    <a:pt x="92567" y="34815"/>
                    <a:pt x="75243" y="28468"/>
                  </a:cubicBezTo>
                  <a:cubicBezTo>
                    <a:pt x="68061" y="25929"/>
                    <a:pt x="62145" y="23813"/>
                    <a:pt x="59187" y="22967"/>
                  </a:cubicBezTo>
                  <a:cubicBezTo>
                    <a:pt x="56653" y="22544"/>
                    <a:pt x="55807" y="23390"/>
                    <a:pt x="54962" y="27622"/>
                  </a:cubicBezTo>
                  <a:cubicBezTo>
                    <a:pt x="53694" y="32699"/>
                    <a:pt x="52004" y="39047"/>
                    <a:pt x="42709" y="41586"/>
                  </a:cubicBezTo>
                  <a:cubicBezTo>
                    <a:pt x="38906" y="44125"/>
                    <a:pt x="35526" y="44548"/>
                    <a:pt x="32146" y="44548"/>
                  </a:cubicBezTo>
                  <a:lnTo>
                    <a:pt x="32146" y="44548"/>
                  </a:lnTo>
                  <a:close/>
                  <a:moveTo>
                    <a:pt x="57497" y="20428"/>
                  </a:moveTo>
                  <a:cubicBezTo>
                    <a:pt x="57919" y="20428"/>
                    <a:pt x="58765" y="20428"/>
                    <a:pt x="59610" y="20851"/>
                  </a:cubicBezTo>
                  <a:cubicBezTo>
                    <a:pt x="62567" y="21697"/>
                    <a:pt x="68482" y="23813"/>
                    <a:pt x="76088" y="26352"/>
                  </a:cubicBezTo>
                  <a:cubicBezTo>
                    <a:pt x="92144" y="32276"/>
                    <a:pt x="116228" y="40739"/>
                    <a:pt x="129749" y="40739"/>
                  </a:cubicBezTo>
                  <a:cubicBezTo>
                    <a:pt x="139890" y="40739"/>
                    <a:pt x="155523" y="38624"/>
                    <a:pt x="166086" y="33123"/>
                  </a:cubicBezTo>
                  <a:cubicBezTo>
                    <a:pt x="153410" y="35238"/>
                    <a:pt x="133129" y="35238"/>
                    <a:pt x="113693" y="30160"/>
                  </a:cubicBezTo>
                  <a:cubicBezTo>
                    <a:pt x="110735" y="29314"/>
                    <a:pt x="105243" y="26352"/>
                    <a:pt x="98059" y="22544"/>
                  </a:cubicBezTo>
                  <a:cubicBezTo>
                    <a:pt x="84539" y="14927"/>
                    <a:pt x="65525" y="4771"/>
                    <a:pt x="54117" y="4771"/>
                  </a:cubicBezTo>
                  <a:cubicBezTo>
                    <a:pt x="43131" y="4348"/>
                    <a:pt x="42286" y="9849"/>
                    <a:pt x="41018" y="16196"/>
                  </a:cubicBezTo>
                  <a:cubicBezTo>
                    <a:pt x="40596" y="19158"/>
                    <a:pt x="40173" y="22120"/>
                    <a:pt x="38484" y="24236"/>
                  </a:cubicBezTo>
                  <a:cubicBezTo>
                    <a:pt x="33414" y="30160"/>
                    <a:pt x="22428" y="23390"/>
                    <a:pt x="19470" y="20851"/>
                  </a:cubicBezTo>
                  <a:lnTo>
                    <a:pt x="7216" y="25929"/>
                  </a:lnTo>
                  <a:lnTo>
                    <a:pt x="16513" y="37354"/>
                  </a:lnTo>
                  <a:cubicBezTo>
                    <a:pt x="18625" y="38201"/>
                    <a:pt x="30033" y="42432"/>
                    <a:pt x="41864" y="39470"/>
                  </a:cubicBezTo>
                  <a:cubicBezTo>
                    <a:pt x="49047" y="37354"/>
                    <a:pt x="50315" y="32276"/>
                    <a:pt x="51581" y="28045"/>
                  </a:cubicBezTo>
                  <a:cubicBezTo>
                    <a:pt x="52004" y="24659"/>
                    <a:pt x="53272" y="20428"/>
                    <a:pt x="57497" y="20428"/>
                  </a:cubicBezTo>
                  <a:lnTo>
                    <a:pt x="57497" y="20428"/>
                  </a:lnTo>
                  <a:close/>
                </a:path>
              </a:pathLst>
            </a:custGeom>
            <a:solidFill>
              <a:srgbClr val="000000"/>
            </a:solidFill>
            <a:ln w="4227" cap="flat">
              <a:noFill/>
              <a:prstDash val="solid"/>
              <a:miter/>
            </a:ln>
          </p:spPr>
          <p:txBody>
            <a:bodyPr rtlCol="0" anchor="ctr"/>
            <a:lstStyle/>
            <a:p>
              <a:endParaRPr lang="fr-FR"/>
            </a:p>
          </p:txBody>
        </p:sp>
        <p:sp>
          <p:nvSpPr>
            <p:cNvPr id="2158" name="Forme libre 2157">
              <a:extLst>
                <a:ext uri="{FF2B5EF4-FFF2-40B4-BE49-F238E27FC236}">
                  <a16:creationId xmlns:a16="http://schemas.microsoft.com/office/drawing/2014/main" id="{9ECB0FE2-324B-47E3-580F-FF5483247057}"/>
                </a:ext>
              </a:extLst>
            </p:cNvPr>
            <p:cNvSpPr/>
            <p:nvPr/>
          </p:nvSpPr>
          <p:spPr>
            <a:xfrm>
              <a:off x="10069213" y="4526413"/>
              <a:ext cx="51038" cy="29912"/>
            </a:xfrm>
            <a:custGeom>
              <a:avLst/>
              <a:gdLst>
                <a:gd name="connsiteX0" fmla="*/ 53726 w 51038"/>
                <a:gd name="connsiteY0" fmla="*/ 5626 h 29912"/>
                <a:gd name="connsiteX1" fmla="*/ 22037 w 51038"/>
                <a:gd name="connsiteY1" fmla="*/ 30593 h 29912"/>
                <a:gd name="connsiteX2" fmla="*/ 3023 w 51038"/>
                <a:gd name="connsiteY2" fmla="*/ 21283 h 29912"/>
                <a:gd name="connsiteX3" fmla="*/ 13587 w 51038"/>
                <a:gd name="connsiteY3" fmla="*/ 2664 h 29912"/>
                <a:gd name="connsiteX4" fmla="*/ 53726 w 51038"/>
                <a:gd name="connsiteY4" fmla="*/ 5626 h 29912"/>
                <a:gd name="connsiteX5" fmla="*/ 53726 w 51038"/>
                <a:gd name="connsiteY5" fmla="*/ 5626 h 2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038" h="29912">
                  <a:moveTo>
                    <a:pt x="53726" y="5626"/>
                  </a:moveTo>
                  <a:cubicBezTo>
                    <a:pt x="55416" y="10281"/>
                    <a:pt x="30909" y="28053"/>
                    <a:pt x="22037" y="30593"/>
                  </a:cubicBezTo>
                  <a:cubicBezTo>
                    <a:pt x="16966" y="32285"/>
                    <a:pt x="4713" y="25938"/>
                    <a:pt x="3023" y="21283"/>
                  </a:cubicBezTo>
                  <a:cubicBezTo>
                    <a:pt x="1333" y="16628"/>
                    <a:pt x="8515" y="4357"/>
                    <a:pt x="13587" y="2664"/>
                  </a:cubicBezTo>
                  <a:cubicBezTo>
                    <a:pt x="22459" y="-298"/>
                    <a:pt x="52459" y="548"/>
                    <a:pt x="53726" y="5626"/>
                  </a:cubicBezTo>
                  <a:lnTo>
                    <a:pt x="53726" y="5626"/>
                  </a:lnTo>
                  <a:close/>
                </a:path>
              </a:pathLst>
            </a:custGeom>
            <a:solidFill>
              <a:srgbClr val="FFFFFF"/>
            </a:solidFill>
            <a:ln w="4227" cap="flat">
              <a:noFill/>
              <a:prstDash val="solid"/>
              <a:miter/>
            </a:ln>
          </p:spPr>
          <p:txBody>
            <a:bodyPr rtlCol="0" anchor="ctr"/>
            <a:lstStyle/>
            <a:p>
              <a:endParaRPr lang="fr-FR"/>
            </a:p>
          </p:txBody>
        </p:sp>
        <p:sp>
          <p:nvSpPr>
            <p:cNvPr id="2159" name="Forme libre 2158">
              <a:extLst>
                <a:ext uri="{FF2B5EF4-FFF2-40B4-BE49-F238E27FC236}">
                  <a16:creationId xmlns:a16="http://schemas.microsoft.com/office/drawing/2014/main" id="{415F8600-6A5F-CF3D-76E7-3B80F795AD30}"/>
                </a:ext>
              </a:extLst>
            </p:cNvPr>
            <p:cNvSpPr/>
            <p:nvPr/>
          </p:nvSpPr>
          <p:spPr>
            <a:xfrm>
              <a:off x="10067493" y="4524390"/>
              <a:ext cx="54547" cy="33347"/>
            </a:xfrm>
            <a:custGeom>
              <a:avLst/>
              <a:gdLst>
                <a:gd name="connsiteX0" fmla="*/ 22066 w 54547"/>
                <a:gd name="connsiteY0" fmla="*/ 34307 h 33347"/>
                <a:gd name="connsiteX1" fmla="*/ 3053 w 54547"/>
                <a:gd name="connsiteY1" fmla="*/ 23305 h 33347"/>
                <a:gd name="connsiteX2" fmla="*/ 6010 w 54547"/>
                <a:gd name="connsiteY2" fmla="*/ 11457 h 33347"/>
                <a:gd name="connsiteX3" fmla="*/ 14461 w 54547"/>
                <a:gd name="connsiteY3" fmla="*/ 2570 h 33347"/>
                <a:gd name="connsiteX4" fmla="*/ 38122 w 54547"/>
                <a:gd name="connsiteY4" fmla="*/ 1301 h 33347"/>
                <a:gd name="connsiteX5" fmla="*/ 57136 w 54547"/>
                <a:gd name="connsiteY5" fmla="*/ 6802 h 33347"/>
                <a:gd name="connsiteX6" fmla="*/ 44460 w 54547"/>
                <a:gd name="connsiteY6" fmla="*/ 22036 h 33347"/>
                <a:gd name="connsiteX7" fmla="*/ 24179 w 54547"/>
                <a:gd name="connsiteY7" fmla="*/ 33884 h 33347"/>
                <a:gd name="connsiteX8" fmla="*/ 22066 w 54547"/>
                <a:gd name="connsiteY8" fmla="*/ 34307 h 33347"/>
                <a:gd name="connsiteX9" fmla="*/ 22066 w 54547"/>
                <a:gd name="connsiteY9" fmla="*/ 34307 h 33347"/>
                <a:gd name="connsiteX10" fmla="*/ 30940 w 54547"/>
                <a:gd name="connsiteY10" fmla="*/ 4686 h 33347"/>
                <a:gd name="connsiteX11" fmla="*/ 15728 w 54547"/>
                <a:gd name="connsiteY11" fmla="*/ 6379 h 33347"/>
                <a:gd name="connsiteX12" fmla="*/ 8969 w 54547"/>
                <a:gd name="connsiteY12" fmla="*/ 13572 h 33347"/>
                <a:gd name="connsiteX13" fmla="*/ 6433 w 54547"/>
                <a:gd name="connsiteY13" fmla="*/ 22882 h 33347"/>
                <a:gd name="connsiteX14" fmla="*/ 23334 w 54547"/>
                <a:gd name="connsiteY14" fmla="*/ 31345 h 33347"/>
                <a:gd name="connsiteX15" fmla="*/ 53756 w 54547"/>
                <a:gd name="connsiteY15" fmla="*/ 8494 h 33347"/>
                <a:gd name="connsiteX16" fmla="*/ 30940 w 54547"/>
                <a:gd name="connsiteY16" fmla="*/ 4686 h 33347"/>
                <a:gd name="connsiteX17" fmla="*/ 30940 w 54547"/>
                <a:gd name="connsiteY17" fmla="*/ 4686 h 3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47" h="33347">
                  <a:moveTo>
                    <a:pt x="22066" y="34307"/>
                  </a:moveTo>
                  <a:cubicBezTo>
                    <a:pt x="15306" y="34307"/>
                    <a:pt x="4743" y="28383"/>
                    <a:pt x="3053" y="23305"/>
                  </a:cubicBezTo>
                  <a:cubicBezTo>
                    <a:pt x="1785" y="19497"/>
                    <a:pt x="5165" y="13149"/>
                    <a:pt x="6010" y="11457"/>
                  </a:cubicBezTo>
                  <a:cubicBezTo>
                    <a:pt x="6856" y="9764"/>
                    <a:pt x="10658" y="3840"/>
                    <a:pt x="14461" y="2570"/>
                  </a:cubicBezTo>
                  <a:cubicBezTo>
                    <a:pt x="19109" y="1301"/>
                    <a:pt x="28404" y="454"/>
                    <a:pt x="38122" y="1301"/>
                  </a:cubicBezTo>
                  <a:cubicBezTo>
                    <a:pt x="55446" y="2147"/>
                    <a:pt x="56713" y="5532"/>
                    <a:pt x="57136" y="6802"/>
                  </a:cubicBezTo>
                  <a:cubicBezTo>
                    <a:pt x="57559" y="8071"/>
                    <a:pt x="58404" y="11457"/>
                    <a:pt x="44460" y="22036"/>
                  </a:cubicBezTo>
                  <a:cubicBezTo>
                    <a:pt x="36855" y="27537"/>
                    <a:pt x="28827" y="32615"/>
                    <a:pt x="24179" y="33884"/>
                  </a:cubicBezTo>
                  <a:cubicBezTo>
                    <a:pt x="23757" y="34307"/>
                    <a:pt x="22911" y="34307"/>
                    <a:pt x="22066" y="34307"/>
                  </a:cubicBezTo>
                  <a:lnTo>
                    <a:pt x="22066" y="34307"/>
                  </a:lnTo>
                  <a:close/>
                  <a:moveTo>
                    <a:pt x="30940" y="4686"/>
                  </a:moveTo>
                  <a:cubicBezTo>
                    <a:pt x="25024" y="4686"/>
                    <a:pt x="19109" y="5109"/>
                    <a:pt x="15728" y="6379"/>
                  </a:cubicBezTo>
                  <a:cubicBezTo>
                    <a:pt x="14039" y="6802"/>
                    <a:pt x="11081" y="9764"/>
                    <a:pt x="8969" y="13572"/>
                  </a:cubicBezTo>
                  <a:cubicBezTo>
                    <a:pt x="6856" y="17381"/>
                    <a:pt x="5588" y="21189"/>
                    <a:pt x="6433" y="22882"/>
                  </a:cubicBezTo>
                  <a:cubicBezTo>
                    <a:pt x="7701" y="26690"/>
                    <a:pt x="19109" y="32615"/>
                    <a:pt x="23334" y="31345"/>
                  </a:cubicBezTo>
                  <a:cubicBezTo>
                    <a:pt x="33052" y="28383"/>
                    <a:pt x="53756" y="12303"/>
                    <a:pt x="53756" y="8494"/>
                  </a:cubicBezTo>
                  <a:cubicBezTo>
                    <a:pt x="52488" y="5955"/>
                    <a:pt x="41503" y="4686"/>
                    <a:pt x="30940" y="4686"/>
                  </a:cubicBezTo>
                  <a:lnTo>
                    <a:pt x="30940" y="4686"/>
                  </a:lnTo>
                  <a:close/>
                </a:path>
              </a:pathLst>
            </a:custGeom>
            <a:solidFill>
              <a:srgbClr val="000000"/>
            </a:solidFill>
            <a:ln w="4227" cap="flat">
              <a:noFill/>
              <a:prstDash val="solid"/>
              <a:miter/>
            </a:ln>
          </p:spPr>
          <p:txBody>
            <a:bodyPr rtlCol="0" anchor="ctr"/>
            <a:lstStyle/>
            <a:p>
              <a:endParaRPr lang="fr-FR"/>
            </a:p>
          </p:txBody>
        </p:sp>
        <p:sp>
          <p:nvSpPr>
            <p:cNvPr id="2160" name="Forme libre 2159">
              <a:extLst>
                <a:ext uri="{FF2B5EF4-FFF2-40B4-BE49-F238E27FC236}">
                  <a16:creationId xmlns:a16="http://schemas.microsoft.com/office/drawing/2014/main" id="{4FE01A64-B2C8-0330-E469-0E8C9587CD20}"/>
                </a:ext>
              </a:extLst>
            </p:cNvPr>
            <p:cNvSpPr/>
            <p:nvPr/>
          </p:nvSpPr>
          <p:spPr>
            <a:xfrm>
              <a:off x="10067774" y="4382014"/>
              <a:ext cx="531226" cy="165990"/>
            </a:xfrm>
            <a:custGeom>
              <a:avLst/>
              <a:gdLst>
                <a:gd name="connsiteX0" fmla="*/ 4531 w 531226"/>
                <a:gd name="connsiteY0" fmla="*/ 166929 h 165990"/>
                <a:gd name="connsiteX1" fmla="*/ 2840 w 531226"/>
                <a:gd name="connsiteY1" fmla="*/ 165236 h 165990"/>
                <a:gd name="connsiteX2" fmla="*/ 4108 w 531226"/>
                <a:gd name="connsiteY2" fmla="*/ 163544 h 165990"/>
                <a:gd name="connsiteX3" fmla="*/ 531841 w 531226"/>
                <a:gd name="connsiteY3" fmla="*/ 1051 h 165990"/>
                <a:gd name="connsiteX4" fmla="*/ 533954 w 531226"/>
                <a:gd name="connsiteY4" fmla="*/ 2320 h 165990"/>
                <a:gd name="connsiteX5" fmla="*/ 532687 w 531226"/>
                <a:gd name="connsiteY5" fmla="*/ 4436 h 165990"/>
                <a:gd name="connsiteX6" fmla="*/ 532687 w 531226"/>
                <a:gd name="connsiteY6" fmla="*/ 4436 h 165990"/>
                <a:gd name="connsiteX7" fmla="*/ 4953 w 531226"/>
                <a:gd name="connsiteY7" fmla="*/ 166929 h 165990"/>
                <a:gd name="connsiteX8" fmla="*/ 4531 w 531226"/>
                <a:gd name="connsiteY8" fmla="*/ 166929 h 165990"/>
                <a:gd name="connsiteX9" fmla="*/ 4531 w 531226"/>
                <a:gd name="connsiteY9" fmla="*/ 166929 h 165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1226" h="165990">
                  <a:moveTo>
                    <a:pt x="4531" y="166929"/>
                  </a:moveTo>
                  <a:cubicBezTo>
                    <a:pt x="3685" y="166929"/>
                    <a:pt x="2840" y="166083"/>
                    <a:pt x="2840" y="165236"/>
                  </a:cubicBezTo>
                  <a:cubicBezTo>
                    <a:pt x="2840" y="164390"/>
                    <a:pt x="3263" y="163967"/>
                    <a:pt x="4108" y="163544"/>
                  </a:cubicBezTo>
                  <a:lnTo>
                    <a:pt x="531841" y="1051"/>
                  </a:lnTo>
                  <a:cubicBezTo>
                    <a:pt x="532687" y="628"/>
                    <a:pt x="533532" y="1474"/>
                    <a:pt x="533954" y="2320"/>
                  </a:cubicBezTo>
                  <a:cubicBezTo>
                    <a:pt x="534377" y="3166"/>
                    <a:pt x="533532" y="4013"/>
                    <a:pt x="532687" y="4436"/>
                  </a:cubicBezTo>
                  <a:lnTo>
                    <a:pt x="532687" y="4436"/>
                  </a:lnTo>
                  <a:lnTo>
                    <a:pt x="4953" y="166929"/>
                  </a:lnTo>
                  <a:cubicBezTo>
                    <a:pt x="4953" y="166929"/>
                    <a:pt x="4953" y="166929"/>
                    <a:pt x="4531" y="166929"/>
                  </a:cubicBezTo>
                  <a:lnTo>
                    <a:pt x="4531" y="166929"/>
                  </a:lnTo>
                  <a:close/>
                </a:path>
              </a:pathLst>
            </a:custGeom>
            <a:solidFill>
              <a:srgbClr val="000000"/>
            </a:solidFill>
            <a:ln w="4227" cap="flat">
              <a:noFill/>
              <a:prstDash val="solid"/>
              <a:miter/>
            </a:ln>
          </p:spPr>
          <p:txBody>
            <a:bodyPr rtlCol="0" anchor="ctr"/>
            <a:lstStyle/>
            <a:p>
              <a:endParaRPr lang="fr-FR"/>
            </a:p>
          </p:txBody>
        </p:sp>
        <p:sp>
          <p:nvSpPr>
            <p:cNvPr id="2161" name="Forme libre 2160">
              <a:extLst>
                <a:ext uri="{FF2B5EF4-FFF2-40B4-BE49-F238E27FC236}">
                  <a16:creationId xmlns:a16="http://schemas.microsoft.com/office/drawing/2014/main" id="{5EC9F28A-8A36-99A7-0B15-6685613BD013}"/>
                </a:ext>
              </a:extLst>
            </p:cNvPr>
            <p:cNvSpPr/>
            <p:nvPr/>
          </p:nvSpPr>
          <p:spPr>
            <a:xfrm>
              <a:off x="10040921" y="4563826"/>
              <a:ext cx="30412" cy="22723"/>
            </a:xfrm>
            <a:custGeom>
              <a:avLst/>
              <a:gdLst>
                <a:gd name="connsiteX0" fmla="*/ 24120 w 30412"/>
                <a:gd name="connsiteY0" fmla="*/ 1229 h 22723"/>
                <a:gd name="connsiteX1" fmla="*/ 30881 w 30412"/>
                <a:gd name="connsiteY1" fmla="*/ 14770 h 22723"/>
                <a:gd name="connsiteX2" fmla="*/ 13135 w 30412"/>
                <a:gd name="connsiteY2" fmla="*/ 23656 h 22723"/>
                <a:gd name="connsiteX3" fmla="*/ 6798 w 30412"/>
                <a:gd name="connsiteY3" fmla="*/ 7576 h 22723"/>
                <a:gd name="connsiteX4" fmla="*/ 24120 w 30412"/>
                <a:gd name="connsiteY4" fmla="*/ 1229 h 22723"/>
                <a:gd name="connsiteX5" fmla="*/ 24120 w 30412"/>
                <a:gd name="connsiteY5" fmla="*/ 1229 h 2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12" h="22723">
                  <a:moveTo>
                    <a:pt x="24120" y="1229"/>
                  </a:moveTo>
                  <a:cubicBezTo>
                    <a:pt x="33839" y="-887"/>
                    <a:pt x="35107" y="10538"/>
                    <a:pt x="30881" y="14770"/>
                  </a:cubicBezTo>
                  <a:cubicBezTo>
                    <a:pt x="26656" y="19001"/>
                    <a:pt x="17361" y="23656"/>
                    <a:pt x="13135" y="23656"/>
                  </a:cubicBezTo>
                  <a:cubicBezTo>
                    <a:pt x="882" y="24502"/>
                    <a:pt x="460" y="10538"/>
                    <a:pt x="6798" y="7576"/>
                  </a:cubicBezTo>
                  <a:cubicBezTo>
                    <a:pt x="11868" y="5884"/>
                    <a:pt x="18628" y="2498"/>
                    <a:pt x="24120" y="1229"/>
                  </a:cubicBezTo>
                  <a:lnTo>
                    <a:pt x="24120" y="1229"/>
                  </a:lnTo>
                  <a:close/>
                </a:path>
              </a:pathLst>
            </a:custGeom>
            <a:solidFill>
              <a:srgbClr val="FFFFFF"/>
            </a:solidFill>
            <a:ln w="4227" cap="flat">
              <a:noFill/>
              <a:prstDash val="solid"/>
              <a:miter/>
            </a:ln>
          </p:spPr>
          <p:txBody>
            <a:bodyPr rtlCol="0" anchor="ctr"/>
            <a:lstStyle/>
            <a:p>
              <a:endParaRPr lang="fr-FR"/>
            </a:p>
          </p:txBody>
        </p:sp>
        <p:sp>
          <p:nvSpPr>
            <p:cNvPr id="2162" name="Forme libre 2161">
              <a:extLst>
                <a:ext uri="{FF2B5EF4-FFF2-40B4-BE49-F238E27FC236}">
                  <a16:creationId xmlns:a16="http://schemas.microsoft.com/office/drawing/2014/main" id="{01DB936A-6936-9C4E-F297-8E70A4DBD681}"/>
                </a:ext>
              </a:extLst>
            </p:cNvPr>
            <p:cNvSpPr/>
            <p:nvPr/>
          </p:nvSpPr>
          <p:spPr>
            <a:xfrm>
              <a:off x="10039097" y="4562562"/>
              <a:ext cx="34499" cy="26066"/>
            </a:xfrm>
            <a:custGeom>
              <a:avLst/>
              <a:gdLst>
                <a:gd name="connsiteX0" fmla="*/ 13692 w 34499"/>
                <a:gd name="connsiteY0" fmla="*/ 27037 h 26066"/>
                <a:gd name="connsiteX1" fmla="*/ 3129 w 34499"/>
                <a:gd name="connsiteY1" fmla="*/ 19420 h 26066"/>
                <a:gd name="connsiteX2" fmla="*/ 7777 w 34499"/>
                <a:gd name="connsiteY2" fmla="*/ 7994 h 26066"/>
                <a:gd name="connsiteX3" fmla="*/ 11156 w 34499"/>
                <a:gd name="connsiteY3" fmla="*/ 6725 h 26066"/>
                <a:gd name="connsiteX4" fmla="*/ 25945 w 34499"/>
                <a:gd name="connsiteY4" fmla="*/ 1224 h 26066"/>
                <a:gd name="connsiteX5" fmla="*/ 36086 w 34499"/>
                <a:gd name="connsiteY5" fmla="*/ 5032 h 26066"/>
                <a:gd name="connsiteX6" fmla="*/ 34395 w 34499"/>
                <a:gd name="connsiteY6" fmla="*/ 17727 h 26066"/>
                <a:gd name="connsiteX7" fmla="*/ 15805 w 34499"/>
                <a:gd name="connsiteY7" fmla="*/ 27037 h 26066"/>
                <a:gd name="connsiteX8" fmla="*/ 13692 w 34499"/>
                <a:gd name="connsiteY8" fmla="*/ 27037 h 26066"/>
                <a:gd name="connsiteX9" fmla="*/ 13692 w 34499"/>
                <a:gd name="connsiteY9" fmla="*/ 27037 h 26066"/>
                <a:gd name="connsiteX10" fmla="*/ 28480 w 34499"/>
                <a:gd name="connsiteY10" fmla="*/ 3763 h 26066"/>
                <a:gd name="connsiteX11" fmla="*/ 26368 w 34499"/>
                <a:gd name="connsiteY11" fmla="*/ 4186 h 26066"/>
                <a:gd name="connsiteX12" fmla="*/ 12424 w 34499"/>
                <a:gd name="connsiteY12" fmla="*/ 9687 h 26066"/>
                <a:gd name="connsiteX13" fmla="*/ 9044 w 34499"/>
                <a:gd name="connsiteY13" fmla="*/ 10957 h 26066"/>
                <a:gd name="connsiteX14" fmla="*/ 6509 w 34499"/>
                <a:gd name="connsiteY14" fmla="*/ 18573 h 26066"/>
                <a:gd name="connsiteX15" fmla="*/ 14960 w 34499"/>
                <a:gd name="connsiteY15" fmla="*/ 23651 h 26066"/>
                <a:gd name="connsiteX16" fmla="*/ 31438 w 34499"/>
                <a:gd name="connsiteY16" fmla="*/ 15188 h 26066"/>
                <a:gd name="connsiteX17" fmla="*/ 32706 w 34499"/>
                <a:gd name="connsiteY17" fmla="*/ 6725 h 26066"/>
                <a:gd name="connsiteX18" fmla="*/ 28480 w 34499"/>
                <a:gd name="connsiteY18" fmla="*/ 3763 h 26066"/>
                <a:gd name="connsiteX19" fmla="*/ 28480 w 34499"/>
                <a:gd name="connsiteY19" fmla="*/ 3763 h 2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499" h="26066">
                  <a:moveTo>
                    <a:pt x="13692" y="27037"/>
                  </a:moveTo>
                  <a:cubicBezTo>
                    <a:pt x="7354" y="27037"/>
                    <a:pt x="3974" y="23228"/>
                    <a:pt x="3129" y="19420"/>
                  </a:cubicBezTo>
                  <a:cubicBezTo>
                    <a:pt x="1861" y="14765"/>
                    <a:pt x="3974" y="9687"/>
                    <a:pt x="7777" y="7994"/>
                  </a:cubicBezTo>
                  <a:cubicBezTo>
                    <a:pt x="8622" y="7571"/>
                    <a:pt x="9890" y="7148"/>
                    <a:pt x="11156" y="6725"/>
                  </a:cubicBezTo>
                  <a:cubicBezTo>
                    <a:pt x="15805" y="4609"/>
                    <a:pt x="21298" y="2070"/>
                    <a:pt x="25945" y="1224"/>
                  </a:cubicBezTo>
                  <a:cubicBezTo>
                    <a:pt x="30593" y="378"/>
                    <a:pt x="33973" y="1647"/>
                    <a:pt x="36086" y="5032"/>
                  </a:cubicBezTo>
                  <a:cubicBezTo>
                    <a:pt x="38199" y="8841"/>
                    <a:pt x="37354" y="14765"/>
                    <a:pt x="34395" y="17727"/>
                  </a:cubicBezTo>
                  <a:cubicBezTo>
                    <a:pt x="30170" y="21959"/>
                    <a:pt x="20453" y="27037"/>
                    <a:pt x="15805" y="27037"/>
                  </a:cubicBezTo>
                  <a:cubicBezTo>
                    <a:pt x="14537" y="27037"/>
                    <a:pt x="14115" y="27037"/>
                    <a:pt x="13692" y="27037"/>
                  </a:cubicBezTo>
                  <a:lnTo>
                    <a:pt x="13692" y="27037"/>
                  </a:lnTo>
                  <a:close/>
                  <a:moveTo>
                    <a:pt x="28480" y="3763"/>
                  </a:moveTo>
                  <a:cubicBezTo>
                    <a:pt x="27636" y="3763"/>
                    <a:pt x="27213" y="3763"/>
                    <a:pt x="26368" y="4186"/>
                  </a:cubicBezTo>
                  <a:cubicBezTo>
                    <a:pt x="22143" y="5032"/>
                    <a:pt x="17072" y="7571"/>
                    <a:pt x="12424" y="9687"/>
                  </a:cubicBezTo>
                  <a:cubicBezTo>
                    <a:pt x="11156" y="10110"/>
                    <a:pt x="10312" y="10533"/>
                    <a:pt x="9044" y="10957"/>
                  </a:cubicBezTo>
                  <a:cubicBezTo>
                    <a:pt x="6931" y="11803"/>
                    <a:pt x="5664" y="15188"/>
                    <a:pt x="6509" y="18573"/>
                  </a:cubicBezTo>
                  <a:cubicBezTo>
                    <a:pt x="6931" y="20266"/>
                    <a:pt x="8622" y="24075"/>
                    <a:pt x="14960" y="23651"/>
                  </a:cubicBezTo>
                  <a:cubicBezTo>
                    <a:pt x="18762" y="23228"/>
                    <a:pt x="27636" y="18997"/>
                    <a:pt x="31438" y="15188"/>
                  </a:cubicBezTo>
                  <a:cubicBezTo>
                    <a:pt x="33550" y="13072"/>
                    <a:pt x="33973" y="9264"/>
                    <a:pt x="32706" y="6725"/>
                  </a:cubicBezTo>
                  <a:cubicBezTo>
                    <a:pt x="31438" y="4609"/>
                    <a:pt x="29748" y="3763"/>
                    <a:pt x="28480" y="3763"/>
                  </a:cubicBezTo>
                  <a:lnTo>
                    <a:pt x="28480" y="3763"/>
                  </a:lnTo>
                  <a:close/>
                </a:path>
              </a:pathLst>
            </a:custGeom>
            <a:solidFill>
              <a:srgbClr val="000000"/>
            </a:solidFill>
            <a:ln w="4227" cap="flat">
              <a:noFill/>
              <a:prstDash val="solid"/>
              <a:miter/>
            </a:ln>
          </p:spPr>
          <p:txBody>
            <a:bodyPr rtlCol="0" anchor="ctr"/>
            <a:lstStyle/>
            <a:p>
              <a:endParaRPr lang="fr-FR"/>
            </a:p>
          </p:txBody>
        </p:sp>
        <p:sp>
          <p:nvSpPr>
            <p:cNvPr id="2163" name="Forme libre 2162">
              <a:extLst>
                <a:ext uri="{FF2B5EF4-FFF2-40B4-BE49-F238E27FC236}">
                  <a16:creationId xmlns:a16="http://schemas.microsoft.com/office/drawing/2014/main" id="{2DACAD68-4E38-9B7B-AFDA-8FFD3D1D90E2}"/>
                </a:ext>
              </a:extLst>
            </p:cNvPr>
            <p:cNvSpPr/>
            <p:nvPr/>
          </p:nvSpPr>
          <p:spPr>
            <a:xfrm>
              <a:off x="9999559" y="4534382"/>
              <a:ext cx="89711" cy="58523"/>
            </a:xfrm>
            <a:custGeom>
              <a:avLst/>
              <a:gdLst>
                <a:gd name="connsiteX0" fmla="*/ 61254 w 89711"/>
                <a:gd name="connsiteY0" fmla="*/ 44210 h 58523"/>
                <a:gd name="connsiteX1" fmla="*/ 18580 w 89711"/>
                <a:gd name="connsiteY1" fmla="*/ 59444 h 58523"/>
                <a:gd name="connsiteX2" fmla="*/ 3368 w 89711"/>
                <a:gd name="connsiteY2" fmla="*/ 31939 h 58523"/>
                <a:gd name="connsiteX3" fmla="*/ 30833 w 89711"/>
                <a:gd name="connsiteY3" fmla="*/ 10358 h 58523"/>
                <a:gd name="connsiteX4" fmla="*/ 78578 w 89711"/>
                <a:gd name="connsiteY4" fmla="*/ 1048 h 58523"/>
                <a:gd name="connsiteX5" fmla="*/ 84916 w 89711"/>
                <a:gd name="connsiteY5" fmla="*/ 6549 h 58523"/>
                <a:gd name="connsiteX6" fmla="*/ 88296 w 89711"/>
                <a:gd name="connsiteY6" fmla="*/ 14166 h 58523"/>
                <a:gd name="connsiteX7" fmla="*/ 89564 w 89711"/>
                <a:gd name="connsiteY7" fmla="*/ 23052 h 58523"/>
                <a:gd name="connsiteX8" fmla="*/ 62100 w 89711"/>
                <a:gd name="connsiteY8" fmla="*/ 31939 h 58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711" h="58523">
                  <a:moveTo>
                    <a:pt x="61254" y="44210"/>
                  </a:moveTo>
                  <a:cubicBezTo>
                    <a:pt x="47312" y="52250"/>
                    <a:pt x="25762" y="58175"/>
                    <a:pt x="18580" y="59444"/>
                  </a:cubicBezTo>
                  <a:cubicBezTo>
                    <a:pt x="11397" y="60714"/>
                    <a:pt x="-12" y="35324"/>
                    <a:pt x="3368" y="31939"/>
                  </a:cubicBezTo>
                  <a:cubicBezTo>
                    <a:pt x="8861" y="26438"/>
                    <a:pt x="19002" y="14589"/>
                    <a:pt x="30833" y="10358"/>
                  </a:cubicBezTo>
                  <a:cubicBezTo>
                    <a:pt x="42240" y="6126"/>
                    <a:pt x="73085" y="202"/>
                    <a:pt x="78578" y="1048"/>
                  </a:cubicBezTo>
                  <a:cubicBezTo>
                    <a:pt x="83648" y="1471"/>
                    <a:pt x="84916" y="2741"/>
                    <a:pt x="84916" y="6549"/>
                  </a:cubicBezTo>
                  <a:cubicBezTo>
                    <a:pt x="87873" y="6549"/>
                    <a:pt x="90831" y="9935"/>
                    <a:pt x="88296" y="14166"/>
                  </a:cubicBezTo>
                  <a:cubicBezTo>
                    <a:pt x="91677" y="14166"/>
                    <a:pt x="95056" y="20937"/>
                    <a:pt x="89564" y="23052"/>
                  </a:cubicBezTo>
                  <a:cubicBezTo>
                    <a:pt x="85761" y="24745"/>
                    <a:pt x="66325" y="29400"/>
                    <a:pt x="62100" y="31939"/>
                  </a:cubicBezTo>
                </a:path>
              </a:pathLst>
            </a:custGeom>
            <a:solidFill>
              <a:srgbClr val="FFFFFF"/>
            </a:solidFill>
            <a:ln w="4227" cap="flat">
              <a:noFill/>
              <a:prstDash val="solid"/>
              <a:miter/>
            </a:ln>
          </p:spPr>
          <p:txBody>
            <a:bodyPr rtlCol="0" anchor="ctr"/>
            <a:lstStyle/>
            <a:p>
              <a:endParaRPr lang="fr-FR"/>
            </a:p>
          </p:txBody>
        </p:sp>
        <p:sp>
          <p:nvSpPr>
            <p:cNvPr id="2164" name="Forme libre 2163">
              <a:extLst>
                <a:ext uri="{FF2B5EF4-FFF2-40B4-BE49-F238E27FC236}">
                  <a16:creationId xmlns:a16="http://schemas.microsoft.com/office/drawing/2014/main" id="{C06CDB74-F6FB-C423-F795-9321A6910457}"/>
                </a:ext>
              </a:extLst>
            </p:cNvPr>
            <p:cNvSpPr/>
            <p:nvPr/>
          </p:nvSpPr>
          <p:spPr>
            <a:xfrm>
              <a:off x="9998121" y="4532690"/>
              <a:ext cx="92971" cy="62709"/>
            </a:xfrm>
            <a:custGeom>
              <a:avLst/>
              <a:gdLst>
                <a:gd name="connsiteX0" fmla="*/ 19595 w 92971"/>
                <a:gd name="connsiteY0" fmla="*/ 62829 h 62709"/>
                <a:gd name="connsiteX1" fmla="*/ 7342 w 92971"/>
                <a:gd name="connsiteY1" fmla="*/ 50558 h 62709"/>
                <a:gd name="connsiteX2" fmla="*/ 3962 w 92971"/>
                <a:gd name="connsiteY2" fmla="*/ 32362 h 62709"/>
                <a:gd name="connsiteX3" fmla="*/ 6497 w 92971"/>
                <a:gd name="connsiteY3" fmla="*/ 29823 h 62709"/>
                <a:gd name="connsiteX4" fmla="*/ 31849 w 92971"/>
                <a:gd name="connsiteY4" fmla="*/ 10358 h 62709"/>
                <a:gd name="connsiteX5" fmla="*/ 80439 w 92971"/>
                <a:gd name="connsiteY5" fmla="*/ 1048 h 62709"/>
                <a:gd name="connsiteX6" fmla="*/ 88467 w 92971"/>
                <a:gd name="connsiteY6" fmla="*/ 6972 h 62709"/>
                <a:gd name="connsiteX7" fmla="*/ 91847 w 92971"/>
                <a:gd name="connsiteY7" fmla="*/ 9934 h 62709"/>
                <a:gd name="connsiteX8" fmla="*/ 92269 w 92971"/>
                <a:gd name="connsiteY8" fmla="*/ 15435 h 62709"/>
                <a:gd name="connsiteX9" fmla="*/ 95649 w 92971"/>
                <a:gd name="connsiteY9" fmla="*/ 20090 h 62709"/>
                <a:gd name="connsiteX10" fmla="*/ 91847 w 92971"/>
                <a:gd name="connsiteY10" fmla="*/ 26861 h 62709"/>
                <a:gd name="connsiteX11" fmla="*/ 82552 w 92971"/>
                <a:gd name="connsiteY11" fmla="*/ 29823 h 62709"/>
                <a:gd name="connsiteX12" fmla="*/ 64805 w 92971"/>
                <a:gd name="connsiteY12" fmla="*/ 35747 h 62709"/>
                <a:gd name="connsiteX13" fmla="*/ 62270 w 92971"/>
                <a:gd name="connsiteY13" fmla="*/ 35324 h 62709"/>
                <a:gd name="connsiteX14" fmla="*/ 62692 w 92971"/>
                <a:gd name="connsiteY14" fmla="*/ 32785 h 62709"/>
                <a:gd name="connsiteX15" fmla="*/ 81284 w 92971"/>
                <a:gd name="connsiteY15" fmla="*/ 26438 h 62709"/>
                <a:gd name="connsiteX16" fmla="*/ 90156 w 92971"/>
                <a:gd name="connsiteY16" fmla="*/ 23899 h 62709"/>
                <a:gd name="connsiteX17" fmla="*/ 91847 w 92971"/>
                <a:gd name="connsiteY17" fmla="*/ 20936 h 62709"/>
                <a:gd name="connsiteX18" fmla="*/ 89311 w 92971"/>
                <a:gd name="connsiteY18" fmla="*/ 18398 h 62709"/>
                <a:gd name="connsiteX19" fmla="*/ 87622 w 92971"/>
                <a:gd name="connsiteY19" fmla="*/ 16705 h 62709"/>
                <a:gd name="connsiteX20" fmla="*/ 88044 w 92971"/>
                <a:gd name="connsiteY20" fmla="*/ 15859 h 62709"/>
                <a:gd name="connsiteX21" fmla="*/ 88467 w 92971"/>
                <a:gd name="connsiteY21" fmla="*/ 12050 h 62709"/>
                <a:gd name="connsiteX22" fmla="*/ 86354 w 92971"/>
                <a:gd name="connsiteY22" fmla="*/ 10781 h 62709"/>
                <a:gd name="connsiteX23" fmla="*/ 86354 w 92971"/>
                <a:gd name="connsiteY23" fmla="*/ 10781 h 62709"/>
                <a:gd name="connsiteX24" fmla="*/ 84664 w 92971"/>
                <a:gd name="connsiteY24" fmla="*/ 9088 h 62709"/>
                <a:gd name="connsiteX25" fmla="*/ 84664 w 92971"/>
                <a:gd name="connsiteY25" fmla="*/ 9088 h 62709"/>
                <a:gd name="connsiteX26" fmla="*/ 79593 w 92971"/>
                <a:gd name="connsiteY26" fmla="*/ 5280 h 62709"/>
                <a:gd name="connsiteX27" fmla="*/ 32693 w 92971"/>
                <a:gd name="connsiteY27" fmla="*/ 14589 h 62709"/>
                <a:gd name="connsiteX28" fmla="*/ 8610 w 92971"/>
                <a:gd name="connsiteY28" fmla="*/ 33208 h 62709"/>
                <a:gd name="connsiteX29" fmla="*/ 6074 w 92971"/>
                <a:gd name="connsiteY29" fmla="*/ 35747 h 62709"/>
                <a:gd name="connsiteX30" fmla="*/ 12412 w 92971"/>
                <a:gd name="connsiteY30" fmla="*/ 53520 h 62709"/>
                <a:gd name="connsiteX31" fmla="*/ 19595 w 92971"/>
                <a:gd name="connsiteY31" fmla="*/ 60290 h 62709"/>
                <a:gd name="connsiteX32" fmla="*/ 61425 w 92971"/>
                <a:gd name="connsiteY32" fmla="*/ 45480 h 62709"/>
                <a:gd name="connsiteX33" fmla="*/ 63960 w 92971"/>
                <a:gd name="connsiteY33" fmla="*/ 45903 h 62709"/>
                <a:gd name="connsiteX34" fmla="*/ 63538 w 92971"/>
                <a:gd name="connsiteY34" fmla="*/ 48442 h 62709"/>
                <a:gd name="connsiteX35" fmla="*/ 20440 w 92971"/>
                <a:gd name="connsiteY35" fmla="*/ 63676 h 62709"/>
                <a:gd name="connsiteX36" fmla="*/ 19595 w 92971"/>
                <a:gd name="connsiteY36" fmla="*/ 62829 h 62709"/>
                <a:gd name="connsiteX37" fmla="*/ 19595 w 92971"/>
                <a:gd name="connsiteY37" fmla="*/ 62829 h 6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2971" h="62709">
                  <a:moveTo>
                    <a:pt x="19595" y="62829"/>
                  </a:moveTo>
                  <a:cubicBezTo>
                    <a:pt x="14525" y="62829"/>
                    <a:pt x="9455" y="54366"/>
                    <a:pt x="7342" y="50558"/>
                  </a:cubicBezTo>
                  <a:cubicBezTo>
                    <a:pt x="6497" y="49288"/>
                    <a:pt x="159" y="36170"/>
                    <a:pt x="3962" y="32362"/>
                  </a:cubicBezTo>
                  <a:cubicBezTo>
                    <a:pt x="4806" y="31515"/>
                    <a:pt x="5651" y="30669"/>
                    <a:pt x="6497" y="29823"/>
                  </a:cubicBezTo>
                  <a:cubicBezTo>
                    <a:pt x="12412" y="23476"/>
                    <a:pt x="21707" y="14166"/>
                    <a:pt x="31849" y="10358"/>
                  </a:cubicBezTo>
                  <a:cubicBezTo>
                    <a:pt x="43257" y="6126"/>
                    <a:pt x="74523" y="202"/>
                    <a:pt x="80439" y="1048"/>
                  </a:cubicBezTo>
                  <a:cubicBezTo>
                    <a:pt x="85086" y="1471"/>
                    <a:pt x="88044" y="2741"/>
                    <a:pt x="88467" y="6972"/>
                  </a:cubicBezTo>
                  <a:cubicBezTo>
                    <a:pt x="89734" y="7396"/>
                    <a:pt x="91002" y="8242"/>
                    <a:pt x="91847" y="9934"/>
                  </a:cubicBezTo>
                  <a:cubicBezTo>
                    <a:pt x="92692" y="11627"/>
                    <a:pt x="92692" y="13320"/>
                    <a:pt x="92269" y="15435"/>
                  </a:cubicBezTo>
                  <a:cubicBezTo>
                    <a:pt x="93960" y="16282"/>
                    <a:pt x="95227" y="17975"/>
                    <a:pt x="95649" y="20090"/>
                  </a:cubicBezTo>
                  <a:cubicBezTo>
                    <a:pt x="96072" y="23052"/>
                    <a:pt x="94804" y="25591"/>
                    <a:pt x="91847" y="26861"/>
                  </a:cubicBezTo>
                  <a:cubicBezTo>
                    <a:pt x="90156" y="27284"/>
                    <a:pt x="86777" y="28554"/>
                    <a:pt x="82552" y="29823"/>
                  </a:cubicBezTo>
                  <a:cubicBezTo>
                    <a:pt x="76214" y="31515"/>
                    <a:pt x="66917" y="34478"/>
                    <a:pt x="64805" y="35747"/>
                  </a:cubicBezTo>
                  <a:cubicBezTo>
                    <a:pt x="63960" y="36170"/>
                    <a:pt x="63115" y="36170"/>
                    <a:pt x="62270" y="35324"/>
                  </a:cubicBezTo>
                  <a:cubicBezTo>
                    <a:pt x="61425" y="34478"/>
                    <a:pt x="61847" y="33631"/>
                    <a:pt x="62692" y="32785"/>
                  </a:cubicBezTo>
                  <a:cubicBezTo>
                    <a:pt x="65228" y="31092"/>
                    <a:pt x="72410" y="28977"/>
                    <a:pt x="81284" y="26438"/>
                  </a:cubicBezTo>
                  <a:cubicBezTo>
                    <a:pt x="85086" y="25168"/>
                    <a:pt x="88890" y="24322"/>
                    <a:pt x="90156" y="23899"/>
                  </a:cubicBezTo>
                  <a:cubicBezTo>
                    <a:pt x="91424" y="23476"/>
                    <a:pt x="92269" y="22206"/>
                    <a:pt x="91847" y="20936"/>
                  </a:cubicBezTo>
                  <a:cubicBezTo>
                    <a:pt x="91424" y="19667"/>
                    <a:pt x="90579" y="18398"/>
                    <a:pt x="89311" y="18398"/>
                  </a:cubicBezTo>
                  <a:cubicBezTo>
                    <a:pt x="88467" y="18398"/>
                    <a:pt x="87622" y="17551"/>
                    <a:pt x="87622" y="16705"/>
                  </a:cubicBezTo>
                  <a:cubicBezTo>
                    <a:pt x="87622" y="16282"/>
                    <a:pt x="87622" y="16282"/>
                    <a:pt x="88044" y="15859"/>
                  </a:cubicBezTo>
                  <a:cubicBezTo>
                    <a:pt x="88890" y="14589"/>
                    <a:pt x="88890" y="12897"/>
                    <a:pt x="88467" y="12050"/>
                  </a:cubicBezTo>
                  <a:cubicBezTo>
                    <a:pt x="88044" y="11204"/>
                    <a:pt x="87199" y="10781"/>
                    <a:pt x="86354" y="10781"/>
                  </a:cubicBezTo>
                  <a:lnTo>
                    <a:pt x="86354" y="10781"/>
                  </a:lnTo>
                  <a:cubicBezTo>
                    <a:pt x="85509" y="10781"/>
                    <a:pt x="84664" y="9934"/>
                    <a:pt x="84664" y="9088"/>
                  </a:cubicBezTo>
                  <a:cubicBezTo>
                    <a:pt x="84664" y="9088"/>
                    <a:pt x="84664" y="9088"/>
                    <a:pt x="84664" y="9088"/>
                  </a:cubicBezTo>
                  <a:cubicBezTo>
                    <a:pt x="84664" y="6549"/>
                    <a:pt x="84664" y="5703"/>
                    <a:pt x="79593" y="5280"/>
                  </a:cubicBezTo>
                  <a:cubicBezTo>
                    <a:pt x="74523" y="4856"/>
                    <a:pt x="44101" y="10781"/>
                    <a:pt x="32693" y="14589"/>
                  </a:cubicBezTo>
                  <a:cubicBezTo>
                    <a:pt x="22975" y="17975"/>
                    <a:pt x="14525" y="26861"/>
                    <a:pt x="8610" y="33208"/>
                  </a:cubicBezTo>
                  <a:cubicBezTo>
                    <a:pt x="7764" y="34055"/>
                    <a:pt x="6919" y="34901"/>
                    <a:pt x="6074" y="35747"/>
                  </a:cubicBezTo>
                  <a:cubicBezTo>
                    <a:pt x="5229" y="37017"/>
                    <a:pt x="7342" y="45480"/>
                    <a:pt x="12412" y="53520"/>
                  </a:cubicBezTo>
                  <a:cubicBezTo>
                    <a:pt x="15792" y="58598"/>
                    <a:pt x="18327" y="60714"/>
                    <a:pt x="19595" y="60290"/>
                  </a:cubicBezTo>
                  <a:cubicBezTo>
                    <a:pt x="25933" y="59021"/>
                    <a:pt x="47482" y="53520"/>
                    <a:pt x="61425" y="45480"/>
                  </a:cubicBezTo>
                  <a:cubicBezTo>
                    <a:pt x="62270" y="45057"/>
                    <a:pt x="63115" y="45480"/>
                    <a:pt x="63960" y="45903"/>
                  </a:cubicBezTo>
                  <a:cubicBezTo>
                    <a:pt x="64805" y="46326"/>
                    <a:pt x="63960" y="47596"/>
                    <a:pt x="63538" y="48442"/>
                  </a:cubicBezTo>
                  <a:cubicBezTo>
                    <a:pt x="49594" y="56905"/>
                    <a:pt x="28045" y="62406"/>
                    <a:pt x="20440" y="63676"/>
                  </a:cubicBezTo>
                  <a:cubicBezTo>
                    <a:pt x="20440" y="62829"/>
                    <a:pt x="20018" y="62829"/>
                    <a:pt x="19595" y="62829"/>
                  </a:cubicBezTo>
                  <a:lnTo>
                    <a:pt x="19595" y="62829"/>
                  </a:lnTo>
                  <a:close/>
                </a:path>
              </a:pathLst>
            </a:custGeom>
            <a:solidFill>
              <a:srgbClr val="000000"/>
            </a:solidFill>
            <a:ln w="4227" cap="flat">
              <a:noFill/>
              <a:prstDash val="solid"/>
              <a:miter/>
            </a:ln>
          </p:spPr>
          <p:txBody>
            <a:bodyPr rtlCol="0" anchor="ctr"/>
            <a:lstStyle/>
            <a:p>
              <a:endParaRPr lang="fr-FR"/>
            </a:p>
          </p:txBody>
        </p:sp>
        <p:sp>
          <p:nvSpPr>
            <p:cNvPr id="2165" name="Forme libre 2164">
              <a:extLst>
                <a:ext uri="{FF2B5EF4-FFF2-40B4-BE49-F238E27FC236}">
                  <a16:creationId xmlns:a16="http://schemas.microsoft.com/office/drawing/2014/main" id="{7F8AA4BB-4571-CA33-FCDE-8D331915EAC2}"/>
                </a:ext>
              </a:extLst>
            </p:cNvPr>
            <p:cNvSpPr/>
            <p:nvPr/>
          </p:nvSpPr>
          <p:spPr>
            <a:xfrm>
              <a:off x="10045215" y="4538678"/>
              <a:ext cx="41996" cy="20751"/>
            </a:xfrm>
            <a:custGeom>
              <a:avLst/>
              <a:gdLst>
                <a:gd name="connsiteX0" fmla="*/ 4619 w 41996"/>
                <a:gd name="connsiteY0" fmla="*/ 12405 h 20751"/>
                <a:gd name="connsiteX1" fmla="*/ 2929 w 41996"/>
                <a:gd name="connsiteY1" fmla="*/ 11558 h 20751"/>
                <a:gd name="connsiteX2" fmla="*/ 3774 w 41996"/>
                <a:gd name="connsiteY2" fmla="*/ 9442 h 20751"/>
                <a:gd name="connsiteX3" fmla="*/ 39689 w 41996"/>
                <a:gd name="connsiteY3" fmla="*/ 979 h 20751"/>
                <a:gd name="connsiteX4" fmla="*/ 40956 w 41996"/>
                <a:gd name="connsiteY4" fmla="*/ 3095 h 20751"/>
                <a:gd name="connsiteX5" fmla="*/ 38843 w 41996"/>
                <a:gd name="connsiteY5" fmla="*/ 4365 h 20751"/>
                <a:gd name="connsiteX6" fmla="*/ 38843 w 41996"/>
                <a:gd name="connsiteY6" fmla="*/ 4365 h 20751"/>
                <a:gd name="connsiteX7" fmla="*/ 5041 w 41996"/>
                <a:gd name="connsiteY7" fmla="*/ 12405 h 20751"/>
                <a:gd name="connsiteX8" fmla="*/ 4619 w 41996"/>
                <a:gd name="connsiteY8" fmla="*/ 12405 h 20751"/>
                <a:gd name="connsiteX9" fmla="*/ 4619 w 41996"/>
                <a:gd name="connsiteY9" fmla="*/ 12405 h 20751"/>
                <a:gd name="connsiteX10" fmla="*/ 11379 w 41996"/>
                <a:gd name="connsiteY10" fmla="*/ 21291 h 20751"/>
                <a:gd name="connsiteX11" fmla="*/ 9689 w 41996"/>
                <a:gd name="connsiteY11" fmla="*/ 19598 h 20751"/>
                <a:gd name="connsiteX12" fmla="*/ 10534 w 41996"/>
                <a:gd name="connsiteY12" fmla="*/ 17906 h 20751"/>
                <a:gd name="connsiteX13" fmla="*/ 42647 w 41996"/>
                <a:gd name="connsiteY13" fmla="*/ 8596 h 20751"/>
                <a:gd name="connsiteX14" fmla="*/ 44759 w 41996"/>
                <a:gd name="connsiteY14" fmla="*/ 10289 h 20751"/>
                <a:gd name="connsiteX15" fmla="*/ 44759 w 41996"/>
                <a:gd name="connsiteY15" fmla="*/ 10289 h 20751"/>
                <a:gd name="connsiteX16" fmla="*/ 43068 w 41996"/>
                <a:gd name="connsiteY16" fmla="*/ 12405 h 20751"/>
                <a:gd name="connsiteX17" fmla="*/ 43068 w 41996"/>
                <a:gd name="connsiteY17" fmla="*/ 12405 h 20751"/>
                <a:gd name="connsiteX18" fmla="*/ 12225 w 41996"/>
                <a:gd name="connsiteY18" fmla="*/ 21714 h 20751"/>
                <a:gd name="connsiteX19" fmla="*/ 11379 w 41996"/>
                <a:gd name="connsiteY19" fmla="*/ 21291 h 20751"/>
                <a:gd name="connsiteX20" fmla="*/ 11379 w 41996"/>
                <a:gd name="connsiteY20" fmla="*/ 21291 h 2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996" h="20751">
                  <a:moveTo>
                    <a:pt x="4619" y="12405"/>
                  </a:moveTo>
                  <a:cubicBezTo>
                    <a:pt x="3774" y="12405"/>
                    <a:pt x="3352" y="11982"/>
                    <a:pt x="2929" y="11558"/>
                  </a:cubicBezTo>
                  <a:cubicBezTo>
                    <a:pt x="2507" y="10712"/>
                    <a:pt x="2929" y="9866"/>
                    <a:pt x="3774" y="9442"/>
                  </a:cubicBezTo>
                  <a:cubicBezTo>
                    <a:pt x="5887" y="8173"/>
                    <a:pt x="36309" y="556"/>
                    <a:pt x="39689" y="979"/>
                  </a:cubicBezTo>
                  <a:cubicBezTo>
                    <a:pt x="40534" y="979"/>
                    <a:pt x="41379" y="1826"/>
                    <a:pt x="40956" y="3095"/>
                  </a:cubicBezTo>
                  <a:cubicBezTo>
                    <a:pt x="40534" y="4365"/>
                    <a:pt x="40111" y="4788"/>
                    <a:pt x="38843" y="4365"/>
                  </a:cubicBezTo>
                  <a:lnTo>
                    <a:pt x="38843" y="4365"/>
                  </a:lnTo>
                  <a:cubicBezTo>
                    <a:pt x="36309" y="4365"/>
                    <a:pt x="7154" y="11558"/>
                    <a:pt x="5041" y="12405"/>
                  </a:cubicBezTo>
                  <a:cubicBezTo>
                    <a:pt x="5041" y="12405"/>
                    <a:pt x="5041" y="12405"/>
                    <a:pt x="4619" y="12405"/>
                  </a:cubicBezTo>
                  <a:lnTo>
                    <a:pt x="4619" y="12405"/>
                  </a:lnTo>
                  <a:close/>
                  <a:moveTo>
                    <a:pt x="11379" y="21291"/>
                  </a:moveTo>
                  <a:cubicBezTo>
                    <a:pt x="10534" y="21291"/>
                    <a:pt x="9689" y="20445"/>
                    <a:pt x="9689" y="19598"/>
                  </a:cubicBezTo>
                  <a:cubicBezTo>
                    <a:pt x="9689" y="18752"/>
                    <a:pt x="10112" y="18329"/>
                    <a:pt x="10534" y="17906"/>
                  </a:cubicBezTo>
                  <a:cubicBezTo>
                    <a:pt x="16450" y="15367"/>
                    <a:pt x="37154" y="9019"/>
                    <a:pt x="42647" y="8596"/>
                  </a:cubicBezTo>
                  <a:cubicBezTo>
                    <a:pt x="43491" y="8596"/>
                    <a:pt x="44336" y="9019"/>
                    <a:pt x="44759" y="10289"/>
                  </a:cubicBezTo>
                  <a:cubicBezTo>
                    <a:pt x="44759" y="10289"/>
                    <a:pt x="44759" y="10289"/>
                    <a:pt x="44759" y="10289"/>
                  </a:cubicBezTo>
                  <a:cubicBezTo>
                    <a:pt x="44759" y="11135"/>
                    <a:pt x="44336" y="11982"/>
                    <a:pt x="43068" y="12405"/>
                  </a:cubicBezTo>
                  <a:cubicBezTo>
                    <a:pt x="43068" y="12405"/>
                    <a:pt x="43068" y="12405"/>
                    <a:pt x="43068" y="12405"/>
                  </a:cubicBezTo>
                  <a:cubicBezTo>
                    <a:pt x="37998" y="12828"/>
                    <a:pt x="17717" y="19175"/>
                    <a:pt x="12225" y="21714"/>
                  </a:cubicBezTo>
                  <a:cubicBezTo>
                    <a:pt x="11802" y="21291"/>
                    <a:pt x="11379" y="21291"/>
                    <a:pt x="11379" y="21291"/>
                  </a:cubicBezTo>
                  <a:lnTo>
                    <a:pt x="11379" y="21291"/>
                  </a:lnTo>
                  <a:close/>
                </a:path>
              </a:pathLst>
            </a:custGeom>
            <a:solidFill>
              <a:srgbClr val="000000"/>
            </a:solidFill>
            <a:ln w="4227" cap="flat">
              <a:noFill/>
              <a:prstDash val="solid"/>
              <a:miter/>
            </a:ln>
          </p:spPr>
          <p:txBody>
            <a:bodyPr rtlCol="0" anchor="ctr"/>
            <a:lstStyle/>
            <a:p>
              <a:endParaRPr lang="fr-FR"/>
            </a:p>
          </p:txBody>
        </p:sp>
        <p:sp>
          <p:nvSpPr>
            <p:cNvPr id="2166" name="Forme libre 2165">
              <a:extLst>
                <a:ext uri="{FF2B5EF4-FFF2-40B4-BE49-F238E27FC236}">
                  <a16:creationId xmlns:a16="http://schemas.microsoft.com/office/drawing/2014/main" id="{DBF170F9-931B-8D57-5C32-DFE5CE684D23}"/>
                </a:ext>
              </a:extLst>
            </p:cNvPr>
            <p:cNvSpPr/>
            <p:nvPr/>
          </p:nvSpPr>
          <p:spPr>
            <a:xfrm>
              <a:off x="9750870" y="4565354"/>
              <a:ext cx="264933" cy="118927"/>
            </a:xfrm>
            <a:custGeom>
              <a:avLst/>
              <a:gdLst>
                <a:gd name="connsiteX0" fmla="*/ 59340 w 264933"/>
                <a:gd name="connsiteY0" fmla="*/ 25528 h 118927"/>
                <a:gd name="connsiteX1" fmla="*/ 252433 w 264933"/>
                <a:gd name="connsiteY1" fmla="*/ 984 h 118927"/>
                <a:gd name="connsiteX2" fmla="*/ 267644 w 264933"/>
                <a:gd name="connsiteY2" fmla="*/ 28490 h 118927"/>
                <a:gd name="connsiteX3" fmla="*/ 115535 w 264933"/>
                <a:gd name="connsiteY3" fmla="*/ 112275 h 118927"/>
                <a:gd name="connsiteX4" fmla="*/ 2721 w 264933"/>
                <a:gd name="connsiteY4" fmla="*/ 50494 h 11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933" h="118927">
                  <a:moveTo>
                    <a:pt x="59340" y="25528"/>
                  </a:moveTo>
                  <a:cubicBezTo>
                    <a:pt x="107930" y="6485"/>
                    <a:pt x="156942" y="14102"/>
                    <a:pt x="252433" y="984"/>
                  </a:cubicBezTo>
                  <a:cubicBezTo>
                    <a:pt x="257926" y="11563"/>
                    <a:pt x="262574" y="20026"/>
                    <a:pt x="267644" y="28490"/>
                  </a:cubicBezTo>
                  <a:cubicBezTo>
                    <a:pt x="245673" y="42454"/>
                    <a:pt x="180181" y="88155"/>
                    <a:pt x="115535" y="112275"/>
                  </a:cubicBezTo>
                  <a:cubicBezTo>
                    <a:pt x="53424" y="135549"/>
                    <a:pt x="1876" y="102966"/>
                    <a:pt x="2721" y="50494"/>
                  </a:cubicBezTo>
                </a:path>
              </a:pathLst>
            </a:custGeom>
            <a:solidFill>
              <a:srgbClr val="FFFFFF"/>
            </a:solidFill>
            <a:ln w="4227" cap="flat">
              <a:noFill/>
              <a:prstDash val="solid"/>
              <a:miter/>
            </a:ln>
          </p:spPr>
          <p:txBody>
            <a:bodyPr rtlCol="0" anchor="ctr"/>
            <a:lstStyle/>
            <a:p>
              <a:endParaRPr lang="fr-FR"/>
            </a:p>
          </p:txBody>
        </p:sp>
        <p:grpSp>
          <p:nvGrpSpPr>
            <p:cNvPr id="2167" name="Graphique 2">
              <a:extLst>
                <a:ext uri="{FF2B5EF4-FFF2-40B4-BE49-F238E27FC236}">
                  <a16:creationId xmlns:a16="http://schemas.microsoft.com/office/drawing/2014/main" id="{EEB5D26E-FD0E-1D88-0ED8-923CC857A268}"/>
                </a:ext>
              </a:extLst>
            </p:cNvPr>
            <p:cNvGrpSpPr/>
            <p:nvPr/>
          </p:nvGrpSpPr>
          <p:grpSpPr>
            <a:xfrm>
              <a:off x="9748755" y="4450678"/>
              <a:ext cx="778726" cy="436276"/>
              <a:chOff x="9748755" y="4450678"/>
              <a:chExt cx="778726" cy="436276"/>
            </a:xfrm>
            <a:solidFill>
              <a:srgbClr val="000000"/>
            </a:solidFill>
          </p:grpSpPr>
          <p:sp>
            <p:nvSpPr>
              <p:cNvPr id="2168" name="Forme libre 2167">
                <a:extLst>
                  <a:ext uri="{FF2B5EF4-FFF2-40B4-BE49-F238E27FC236}">
                    <a16:creationId xmlns:a16="http://schemas.microsoft.com/office/drawing/2014/main" id="{98E7ED4E-F3BC-03A2-CD5C-14ECC1B02673}"/>
                  </a:ext>
                </a:extLst>
              </p:cNvPr>
              <p:cNvSpPr/>
              <p:nvPr/>
            </p:nvSpPr>
            <p:spPr>
              <a:xfrm>
                <a:off x="9748755" y="4563662"/>
                <a:ext cx="268171" cy="122292"/>
              </a:xfrm>
              <a:custGeom>
                <a:avLst/>
                <a:gdLst>
                  <a:gd name="connsiteX0" fmla="*/ 77510 w 268171"/>
                  <a:gd name="connsiteY0" fmla="*/ 123277 h 122292"/>
                  <a:gd name="connsiteX1" fmla="*/ 31032 w 268171"/>
                  <a:gd name="connsiteY1" fmla="*/ 109313 h 122292"/>
                  <a:gd name="connsiteX2" fmla="*/ 2723 w 268171"/>
                  <a:gd name="connsiteY2" fmla="*/ 51763 h 122292"/>
                  <a:gd name="connsiteX3" fmla="*/ 4414 w 268171"/>
                  <a:gd name="connsiteY3" fmla="*/ 50071 h 122292"/>
                  <a:gd name="connsiteX4" fmla="*/ 6103 w 268171"/>
                  <a:gd name="connsiteY4" fmla="*/ 51763 h 122292"/>
                  <a:gd name="connsiteX5" fmla="*/ 6103 w 268171"/>
                  <a:gd name="connsiteY5" fmla="*/ 51763 h 122292"/>
                  <a:gd name="connsiteX6" fmla="*/ 33145 w 268171"/>
                  <a:gd name="connsiteY6" fmla="*/ 106351 h 122292"/>
                  <a:gd name="connsiteX7" fmla="*/ 116805 w 268171"/>
                  <a:gd name="connsiteY7" fmla="*/ 111852 h 122292"/>
                  <a:gd name="connsiteX8" fmla="*/ 256661 w 268171"/>
                  <a:gd name="connsiteY8" fmla="*/ 36106 h 122292"/>
                  <a:gd name="connsiteX9" fmla="*/ 267224 w 268171"/>
                  <a:gd name="connsiteY9" fmla="*/ 29336 h 122292"/>
                  <a:gd name="connsiteX10" fmla="*/ 253280 w 268171"/>
                  <a:gd name="connsiteY10" fmla="*/ 4369 h 122292"/>
                  <a:gd name="connsiteX11" fmla="*/ 159480 w 268171"/>
                  <a:gd name="connsiteY11" fmla="*/ 12833 h 122292"/>
                  <a:gd name="connsiteX12" fmla="*/ 61455 w 268171"/>
                  <a:gd name="connsiteY12" fmla="*/ 28490 h 122292"/>
                  <a:gd name="connsiteX13" fmla="*/ 59342 w 268171"/>
                  <a:gd name="connsiteY13" fmla="*/ 27643 h 122292"/>
                  <a:gd name="connsiteX14" fmla="*/ 60187 w 268171"/>
                  <a:gd name="connsiteY14" fmla="*/ 25527 h 122292"/>
                  <a:gd name="connsiteX15" fmla="*/ 159057 w 268171"/>
                  <a:gd name="connsiteY15" fmla="*/ 9870 h 122292"/>
                  <a:gd name="connsiteX16" fmla="*/ 253703 w 268171"/>
                  <a:gd name="connsiteY16" fmla="*/ 984 h 122292"/>
                  <a:gd name="connsiteX17" fmla="*/ 255393 w 268171"/>
                  <a:gd name="connsiteY17" fmla="*/ 1831 h 122292"/>
                  <a:gd name="connsiteX18" fmla="*/ 270604 w 268171"/>
                  <a:gd name="connsiteY18" fmla="*/ 29336 h 122292"/>
                  <a:gd name="connsiteX19" fmla="*/ 270181 w 268171"/>
                  <a:gd name="connsiteY19" fmla="*/ 31875 h 122292"/>
                  <a:gd name="connsiteX20" fmla="*/ 257929 w 268171"/>
                  <a:gd name="connsiteY20" fmla="*/ 39492 h 122292"/>
                  <a:gd name="connsiteX21" fmla="*/ 117228 w 268171"/>
                  <a:gd name="connsiteY21" fmla="*/ 115660 h 122292"/>
                  <a:gd name="connsiteX22" fmla="*/ 77510 w 268171"/>
                  <a:gd name="connsiteY22" fmla="*/ 123277 h 122292"/>
                  <a:gd name="connsiteX23" fmla="*/ 77510 w 268171"/>
                  <a:gd name="connsiteY23" fmla="*/ 123277 h 12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8171" h="122292">
                    <a:moveTo>
                      <a:pt x="77510" y="123277"/>
                    </a:moveTo>
                    <a:cubicBezTo>
                      <a:pt x="60187" y="123277"/>
                      <a:pt x="44131" y="118622"/>
                      <a:pt x="31032" y="109313"/>
                    </a:cubicBezTo>
                    <a:cubicBezTo>
                      <a:pt x="12441" y="96195"/>
                      <a:pt x="2301" y="75883"/>
                      <a:pt x="2723" y="51763"/>
                    </a:cubicBezTo>
                    <a:cubicBezTo>
                      <a:pt x="2723" y="50917"/>
                      <a:pt x="3568" y="50071"/>
                      <a:pt x="4414" y="50071"/>
                    </a:cubicBezTo>
                    <a:cubicBezTo>
                      <a:pt x="5258" y="50071"/>
                      <a:pt x="6103" y="50917"/>
                      <a:pt x="6103" y="51763"/>
                    </a:cubicBezTo>
                    <a:lnTo>
                      <a:pt x="6103" y="51763"/>
                    </a:lnTo>
                    <a:cubicBezTo>
                      <a:pt x="5680" y="74614"/>
                      <a:pt x="15399" y="94079"/>
                      <a:pt x="33145" y="106351"/>
                    </a:cubicBezTo>
                    <a:cubicBezTo>
                      <a:pt x="55117" y="121585"/>
                      <a:pt x="85538" y="123700"/>
                      <a:pt x="116805" y="111852"/>
                    </a:cubicBezTo>
                    <a:cubicBezTo>
                      <a:pt x="172156" y="91117"/>
                      <a:pt x="227084" y="55148"/>
                      <a:pt x="256661" y="36106"/>
                    </a:cubicBezTo>
                    <a:cubicBezTo>
                      <a:pt x="260886" y="33567"/>
                      <a:pt x="264267" y="31028"/>
                      <a:pt x="267224" y="29336"/>
                    </a:cubicBezTo>
                    <a:cubicBezTo>
                      <a:pt x="262576" y="21296"/>
                      <a:pt x="257929" y="13256"/>
                      <a:pt x="253280" y="4369"/>
                    </a:cubicBezTo>
                    <a:cubicBezTo>
                      <a:pt x="215676" y="9447"/>
                      <a:pt x="186099" y="11140"/>
                      <a:pt x="159480" y="12833"/>
                    </a:cubicBezTo>
                    <a:cubicBezTo>
                      <a:pt x="119762" y="15371"/>
                      <a:pt x="90608" y="17064"/>
                      <a:pt x="61455" y="28490"/>
                    </a:cubicBezTo>
                    <a:cubicBezTo>
                      <a:pt x="60609" y="28913"/>
                      <a:pt x="59342" y="28490"/>
                      <a:pt x="59342" y="27643"/>
                    </a:cubicBezTo>
                    <a:cubicBezTo>
                      <a:pt x="58919" y="26797"/>
                      <a:pt x="59342" y="25527"/>
                      <a:pt x="60187" y="25527"/>
                    </a:cubicBezTo>
                    <a:cubicBezTo>
                      <a:pt x="89763" y="14102"/>
                      <a:pt x="118917" y="12410"/>
                      <a:pt x="159057" y="9870"/>
                    </a:cubicBezTo>
                    <a:cubicBezTo>
                      <a:pt x="185676" y="8178"/>
                      <a:pt x="215676" y="6485"/>
                      <a:pt x="253703" y="984"/>
                    </a:cubicBezTo>
                    <a:cubicBezTo>
                      <a:pt x="254548" y="984"/>
                      <a:pt x="254970" y="1407"/>
                      <a:pt x="255393" y="1831"/>
                    </a:cubicBezTo>
                    <a:cubicBezTo>
                      <a:pt x="260463" y="11986"/>
                      <a:pt x="265111" y="20449"/>
                      <a:pt x="270604" y="29336"/>
                    </a:cubicBezTo>
                    <a:cubicBezTo>
                      <a:pt x="271026" y="30182"/>
                      <a:pt x="271026" y="31028"/>
                      <a:pt x="270181" y="31875"/>
                    </a:cubicBezTo>
                    <a:cubicBezTo>
                      <a:pt x="267224" y="33991"/>
                      <a:pt x="262999" y="36529"/>
                      <a:pt x="257929" y="39492"/>
                    </a:cubicBezTo>
                    <a:cubicBezTo>
                      <a:pt x="228352" y="58957"/>
                      <a:pt x="173001" y="94926"/>
                      <a:pt x="117228" y="115660"/>
                    </a:cubicBezTo>
                    <a:cubicBezTo>
                      <a:pt x="104129" y="120738"/>
                      <a:pt x="90608" y="123277"/>
                      <a:pt x="77510" y="123277"/>
                    </a:cubicBezTo>
                    <a:lnTo>
                      <a:pt x="77510" y="123277"/>
                    </a:lnTo>
                    <a:close/>
                  </a:path>
                </a:pathLst>
              </a:custGeom>
              <a:solidFill>
                <a:srgbClr val="000000"/>
              </a:solidFill>
              <a:ln w="4227" cap="flat">
                <a:noFill/>
                <a:prstDash val="solid"/>
                <a:miter/>
              </a:ln>
            </p:spPr>
            <p:txBody>
              <a:bodyPr rtlCol="0" anchor="ctr"/>
              <a:lstStyle/>
              <a:p>
                <a:endParaRPr lang="fr-FR"/>
              </a:p>
            </p:txBody>
          </p:sp>
          <p:sp>
            <p:nvSpPr>
              <p:cNvPr id="2169" name="Forme libre 2168">
                <a:extLst>
                  <a:ext uri="{FF2B5EF4-FFF2-40B4-BE49-F238E27FC236}">
                    <a16:creationId xmlns:a16="http://schemas.microsoft.com/office/drawing/2014/main" id="{639F646F-C9B3-A148-D250-CF015F0063EB}"/>
                  </a:ext>
                </a:extLst>
              </p:cNvPr>
              <p:cNvSpPr/>
              <p:nvPr/>
            </p:nvSpPr>
            <p:spPr>
              <a:xfrm>
                <a:off x="9798979" y="4566881"/>
                <a:ext cx="191638" cy="43751"/>
              </a:xfrm>
              <a:custGeom>
                <a:avLst/>
                <a:gdLst>
                  <a:gd name="connsiteX0" fmla="*/ 192920 w 191638"/>
                  <a:gd name="connsiteY0" fmla="*/ 44725 h 43751"/>
                  <a:gd name="connsiteX1" fmla="*/ 191229 w 191638"/>
                  <a:gd name="connsiteY1" fmla="*/ 43456 h 43751"/>
                  <a:gd name="connsiteX2" fmla="*/ 175173 w 191638"/>
                  <a:gd name="connsiteY2" fmla="*/ 3256 h 43751"/>
                  <a:gd name="connsiteX3" fmla="*/ 176019 w 191638"/>
                  <a:gd name="connsiteY3" fmla="*/ 1140 h 43751"/>
                  <a:gd name="connsiteX4" fmla="*/ 178132 w 191638"/>
                  <a:gd name="connsiteY4" fmla="*/ 1986 h 43751"/>
                  <a:gd name="connsiteX5" fmla="*/ 194187 w 191638"/>
                  <a:gd name="connsiteY5" fmla="*/ 42186 h 43751"/>
                  <a:gd name="connsiteX6" fmla="*/ 193342 w 191638"/>
                  <a:gd name="connsiteY6" fmla="*/ 44302 h 43751"/>
                  <a:gd name="connsiteX7" fmla="*/ 192920 w 191638"/>
                  <a:gd name="connsiteY7" fmla="*/ 44725 h 43751"/>
                  <a:gd name="connsiteX8" fmla="*/ 192920 w 191638"/>
                  <a:gd name="connsiteY8" fmla="*/ 44725 h 43751"/>
                  <a:gd name="connsiteX9" fmla="*/ 105035 w 191638"/>
                  <a:gd name="connsiteY9" fmla="*/ 8334 h 43751"/>
                  <a:gd name="connsiteX10" fmla="*/ 7854 w 191638"/>
                  <a:gd name="connsiteY10" fmla="*/ 12142 h 43751"/>
                  <a:gd name="connsiteX11" fmla="*/ 11234 w 191638"/>
                  <a:gd name="connsiteY11" fmla="*/ 23567 h 43751"/>
                  <a:gd name="connsiteX12" fmla="*/ 105035 w 191638"/>
                  <a:gd name="connsiteY12" fmla="*/ 8334 h 4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638" h="43751">
                    <a:moveTo>
                      <a:pt x="192920" y="44725"/>
                    </a:moveTo>
                    <a:cubicBezTo>
                      <a:pt x="192074" y="44725"/>
                      <a:pt x="191652" y="44302"/>
                      <a:pt x="191229" y="43456"/>
                    </a:cubicBezTo>
                    <a:lnTo>
                      <a:pt x="175173" y="3256"/>
                    </a:lnTo>
                    <a:cubicBezTo>
                      <a:pt x="174751" y="2409"/>
                      <a:pt x="175173" y="1140"/>
                      <a:pt x="176019" y="1140"/>
                    </a:cubicBezTo>
                    <a:cubicBezTo>
                      <a:pt x="176864" y="717"/>
                      <a:pt x="178132" y="1140"/>
                      <a:pt x="178132" y="1986"/>
                    </a:cubicBezTo>
                    <a:lnTo>
                      <a:pt x="194187" y="42186"/>
                    </a:lnTo>
                    <a:cubicBezTo>
                      <a:pt x="194610" y="43033"/>
                      <a:pt x="194187" y="44302"/>
                      <a:pt x="193342" y="44302"/>
                    </a:cubicBezTo>
                    <a:cubicBezTo>
                      <a:pt x="193342" y="44302"/>
                      <a:pt x="192920" y="44725"/>
                      <a:pt x="192920" y="44725"/>
                    </a:cubicBezTo>
                    <a:lnTo>
                      <a:pt x="192920" y="44725"/>
                    </a:lnTo>
                    <a:close/>
                    <a:moveTo>
                      <a:pt x="105035" y="8334"/>
                    </a:moveTo>
                    <a:cubicBezTo>
                      <a:pt x="61937" y="4525"/>
                      <a:pt x="21374" y="4525"/>
                      <a:pt x="7854" y="12142"/>
                    </a:cubicBezTo>
                    <a:cubicBezTo>
                      <a:pt x="-1442" y="17220"/>
                      <a:pt x="3206" y="26952"/>
                      <a:pt x="11234" y="23567"/>
                    </a:cubicBezTo>
                    <a:cubicBezTo>
                      <a:pt x="28135" y="17643"/>
                      <a:pt x="37008" y="11719"/>
                      <a:pt x="105035" y="8334"/>
                    </a:cubicBezTo>
                    <a:close/>
                  </a:path>
                </a:pathLst>
              </a:custGeom>
              <a:solidFill>
                <a:srgbClr val="000000"/>
              </a:solidFill>
              <a:ln w="4227" cap="flat">
                <a:noFill/>
                <a:prstDash val="solid"/>
                <a:miter/>
              </a:ln>
            </p:spPr>
            <p:txBody>
              <a:bodyPr rtlCol="0" anchor="ctr"/>
              <a:lstStyle/>
              <a:p>
                <a:endParaRPr lang="fr-FR"/>
              </a:p>
            </p:txBody>
          </p:sp>
          <p:sp>
            <p:nvSpPr>
              <p:cNvPr id="2170" name="Forme libre 2169">
                <a:extLst>
                  <a:ext uri="{FF2B5EF4-FFF2-40B4-BE49-F238E27FC236}">
                    <a16:creationId xmlns:a16="http://schemas.microsoft.com/office/drawing/2014/main" id="{3037268A-FEF0-5524-8F07-8B1E13D8E922}"/>
                  </a:ext>
                </a:extLst>
              </p:cNvPr>
              <p:cNvSpPr/>
              <p:nvPr/>
            </p:nvSpPr>
            <p:spPr>
              <a:xfrm>
                <a:off x="9796670" y="4570061"/>
                <a:ext cx="106320" cy="21952"/>
              </a:xfrm>
              <a:custGeom>
                <a:avLst/>
                <a:gdLst>
                  <a:gd name="connsiteX0" fmla="*/ 10150 w 106320"/>
                  <a:gd name="connsiteY0" fmla="*/ 22924 h 21952"/>
                  <a:gd name="connsiteX1" fmla="*/ 3390 w 106320"/>
                  <a:gd name="connsiteY1" fmla="*/ 19116 h 21952"/>
                  <a:gd name="connsiteX2" fmla="*/ 8883 w 106320"/>
                  <a:gd name="connsiteY2" fmla="*/ 7691 h 21952"/>
                  <a:gd name="connsiteX3" fmla="*/ 107331 w 106320"/>
                  <a:gd name="connsiteY3" fmla="*/ 3459 h 21952"/>
                  <a:gd name="connsiteX4" fmla="*/ 109021 w 106320"/>
                  <a:gd name="connsiteY4" fmla="*/ 5152 h 21952"/>
                  <a:gd name="connsiteX5" fmla="*/ 107331 w 106320"/>
                  <a:gd name="connsiteY5" fmla="*/ 6844 h 21952"/>
                  <a:gd name="connsiteX6" fmla="*/ 18178 w 106320"/>
                  <a:gd name="connsiteY6" fmla="*/ 20385 h 21952"/>
                  <a:gd name="connsiteX7" fmla="*/ 13953 w 106320"/>
                  <a:gd name="connsiteY7" fmla="*/ 22078 h 21952"/>
                  <a:gd name="connsiteX8" fmla="*/ 10150 w 106320"/>
                  <a:gd name="connsiteY8" fmla="*/ 22924 h 21952"/>
                  <a:gd name="connsiteX9" fmla="*/ 10150 w 106320"/>
                  <a:gd name="connsiteY9" fmla="*/ 22924 h 21952"/>
                  <a:gd name="connsiteX10" fmla="*/ 57473 w 106320"/>
                  <a:gd name="connsiteY10" fmla="*/ 4305 h 21952"/>
                  <a:gd name="connsiteX11" fmla="*/ 10572 w 106320"/>
                  <a:gd name="connsiteY11" fmla="*/ 10653 h 21952"/>
                  <a:gd name="connsiteX12" fmla="*/ 6770 w 106320"/>
                  <a:gd name="connsiteY12" fmla="*/ 17423 h 21952"/>
                  <a:gd name="connsiteX13" fmla="*/ 12685 w 106320"/>
                  <a:gd name="connsiteY13" fmla="*/ 19116 h 21952"/>
                  <a:gd name="connsiteX14" fmla="*/ 16910 w 106320"/>
                  <a:gd name="connsiteY14" fmla="*/ 17423 h 21952"/>
                  <a:gd name="connsiteX15" fmla="*/ 80289 w 106320"/>
                  <a:gd name="connsiteY15" fmla="*/ 5152 h 21952"/>
                  <a:gd name="connsiteX16" fmla="*/ 57473 w 106320"/>
                  <a:gd name="connsiteY16" fmla="*/ 4305 h 2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6320" h="21952">
                    <a:moveTo>
                      <a:pt x="10150" y="22924"/>
                    </a:moveTo>
                    <a:cubicBezTo>
                      <a:pt x="6770" y="22924"/>
                      <a:pt x="4657" y="21232"/>
                      <a:pt x="3390" y="19116"/>
                    </a:cubicBezTo>
                    <a:cubicBezTo>
                      <a:pt x="1700" y="15731"/>
                      <a:pt x="2968" y="11076"/>
                      <a:pt x="8883" y="7691"/>
                    </a:cubicBezTo>
                    <a:cubicBezTo>
                      <a:pt x="27051" y="-2465"/>
                      <a:pt x="83669" y="1343"/>
                      <a:pt x="107331" y="3459"/>
                    </a:cubicBezTo>
                    <a:cubicBezTo>
                      <a:pt x="108176" y="3459"/>
                      <a:pt x="109021" y="4305"/>
                      <a:pt x="109021" y="5152"/>
                    </a:cubicBezTo>
                    <a:cubicBezTo>
                      <a:pt x="109021" y="5998"/>
                      <a:pt x="108176" y="6844"/>
                      <a:pt x="107331" y="6844"/>
                    </a:cubicBezTo>
                    <a:cubicBezTo>
                      <a:pt x="45642" y="9806"/>
                      <a:pt x="32966" y="14884"/>
                      <a:pt x="18178" y="20385"/>
                    </a:cubicBezTo>
                    <a:cubicBezTo>
                      <a:pt x="16910" y="20809"/>
                      <a:pt x="15220" y="21655"/>
                      <a:pt x="13953" y="22078"/>
                    </a:cubicBezTo>
                    <a:cubicBezTo>
                      <a:pt x="12685" y="22924"/>
                      <a:pt x="11418" y="22924"/>
                      <a:pt x="10150" y="22924"/>
                    </a:cubicBezTo>
                    <a:lnTo>
                      <a:pt x="10150" y="22924"/>
                    </a:lnTo>
                    <a:close/>
                    <a:moveTo>
                      <a:pt x="57473" y="4305"/>
                    </a:moveTo>
                    <a:cubicBezTo>
                      <a:pt x="34657" y="4305"/>
                      <a:pt x="18178" y="6421"/>
                      <a:pt x="10572" y="10653"/>
                    </a:cubicBezTo>
                    <a:cubicBezTo>
                      <a:pt x="6770" y="12768"/>
                      <a:pt x="5925" y="15731"/>
                      <a:pt x="6770" y="17423"/>
                    </a:cubicBezTo>
                    <a:cubicBezTo>
                      <a:pt x="7615" y="19116"/>
                      <a:pt x="9727" y="19962"/>
                      <a:pt x="12685" y="19116"/>
                    </a:cubicBezTo>
                    <a:cubicBezTo>
                      <a:pt x="13953" y="18693"/>
                      <a:pt x="15643" y="17846"/>
                      <a:pt x="16910" y="17423"/>
                    </a:cubicBezTo>
                    <a:cubicBezTo>
                      <a:pt x="29586" y="12345"/>
                      <a:pt x="40572" y="8114"/>
                      <a:pt x="80289" y="5152"/>
                    </a:cubicBezTo>
                    <a:cubicBezTo>
                      <a:pt x="72261" y="4728"/>
                      <a:pt x="64656" y="4305"/>
                      <a:pt x="57473" y="4305"/>
                    </a:cubicBezTo>
                    <a:close/>
                  </a:path>
                </a:pathLst>
              </a:custGeom>
              <a:solidFill>
                <a:srgbClr val="000000"/>
              </a:solidFill>
              <a:ln w="4227" cap="flat">
                <a:noFill/>
                <a:prstDash val="solid"/>
                <a:miter/>
              </a:ln>
            </p:spPr>
            <p:txBody>
              <a:bodyPr rtlCol="0" anchor="ctr"/>
              <a:lstStyle/>
              <a:p>
                <a:endParaRPr lang="fr-FR"/>
              </a:p>
            </p:txBody>
          </p:sp>
          <p:sp>
            <p:nvSpPr>
              <p:cNvPr id="2171" name="Forme libre 2170">
                <a:extLst>
                  <a:ext uri="{FF2B5EF4-FFF2-40B4-BE49-F238E27FC236}">
                    <a16:creationId xmlns:a16="http://schemas.microsoft.com/office/drawing/2014/main" id="{864AB885-FA6A-7143-7B85-813CCDBA41AA}"/>
                  </a:ext>
                </a:extLst>
              </p:cNvPr>
              <p:cNvSpPr/>
              <p:nvPr/>
            </p:nvSpPr>
            <p:spPr>
              <a:xfrm>
                <a:off x="9991720" y="4583550"/>
                <a:ext cx="13520" cy="13541"/>
              </a:xfrm>
              <a:custGeom>
                <a:avLst/>
                <a:gdLst>
                  <a:gd name="connsiteX0" fmla="*/ 16264 w 13520"/>
                  <a:gd name="connsiteY0" fmla="*/ 7745 h 13541"/>
                  <a:gd name="connsiteX1" fmla="*/ 9503 w 13520"/>
                  <a:gd name="connsiteY1" fmla="*/ 14515 h 13541"/>
                  <a:gd name="connsiteX2" fmla="*/ 2742 w 13520"/>
                  <a:gd name="connsiteY2" fmla="*/ 7745 h 13541"/>
                  <a:gd name="connsiteX3" fmla="*/ 9503 w 13520"/>
                  <a:gd name="connsiteY3" fmla="*/ 974 h 13541"/>
                  <a:gd name="connsiteX4" fmla="*/ 16264 w 13520"/>
                  <a:gd name="connsiteY4" fmla="*/ 7745 h 1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0" h="13541">
                    <a:moveTo>
                      <a:pt x="16264" y="7745"/>
                    </a:moveTo>
                    <a:cubicBezTo>
                      <a:pt x="16264" y="11484"/>
                      <a:pt x="13237" y="14515"/>
                      <a:pt x="9503" y="14515"/>
                    </a:cubicBezTo>
                    <a:cubicBezTo>
                      <a:pt x="5770" y="14515"/>
                      <a:pt x="2742" y="11484"/>
                      <a:pt x="2742" y="7745"/>
                    </a:cubicBezTo>
                    <a:cubicBezTo>
                      <a:pt x="2742" y="4005"/>
                      <a:pt x="5769" y="974"/>
                      <a:pt x="9503" y="974"/>
                    </a:cubicBezTo>
                    <a:cubicBezTo>
                      <a:pt x="13236" y="974"/>
                      <a:pt x="16264" y="4006"/>
                      <a:pt x="16264" y="7745"/>
                    </a:cubicBezTo>
                    <a:close/>
                  </a:path>
                </a:pathLst>
              </a:custGeom>
              <a:solidFill>
                <a:srgbClr val="000000"/>
              </a:solidFill>
              <a:ln w="4227" cap="flat">
                <a:noFill/>
                <a:prstDash val="solid"/>
                <a:miter/>
              </a:ln>
            </p:spPr>
            <p:txBody>
              <a:bodyPr rtlCol="0" anchor="ctr"/>
              <a:lstStyle/>
              <a:p>
                <a:endParaRPr lang="fr-FR"/>
              </a:p>
            </p:txBody>
          </p:sp>
          <p:sp>
            <p:nvSpPr>
              <p:cNvPr id="2172" name="Forme libre 2171">
                <a:extLst>
                  <a:ext uri="{FF2B5EF4-FFF2-40B4-BE49-F238E27FC236}">
                    <a16:creationId xmlns:a16="http://schemas.microsoft.com/office/drawing/2014/main" id="{319FBE97-1188-7EEE-DEFA-363690B4B65D}"/>
                  </a:ext>
                </a:extLst>
              </p:cNvPr>
              <p:cNvSpPr/>
              <p:nvPr/>
            </p:nvSpPr>
            <p:spPr>
              <a:xfrm>
                <a:off x="9993833" y="4585666"/>
                <a:ext cx="9295" cy="9309"/>
              </a:xfrm>
              <a:custGeom>
                <a:avLst/>
                <a:gdLst>
                  <a:gd name="connsiteX0" fmla="*/ 7392 w 9295"/>
                  <a:gd name="connsiteY0" fmla="*/ 10284 h 9309"/>
                  <a:gd name="connsiteX1" fmla="*/ 2744 w 9295"/>
                  <a:gd name="connsiteY1" fmla="*/ 5629 h 9309"/>
                  <a:gd name="connsiteX2" fmla="*/ 7392 w 9295"/>
                  <a:gd name="connsiteY2" fmla="*/ 974 h 9309"/>
                  <a:gd name="connsiteX3" fmla="*/ 12039 w 9295"/>
                  <a:gd name="connsiteY3" fmla="*/ 5629 h 9309"/>
                  <a:gd name="connsiteX4" fmla="*/ 7392 w 9295"/>
                  <a:gd name="connsiteY4" fmla="*/ 10284 h 9309"/>
                  <a:gd name="connsiteX5" fmla="*/ 7392 w 9295"/>
                  <a:gd name="connsiteY5" fmla="*/ 4359 h 9309"/>
                  <a:gd name="connsiteX6" fmla="*/ 6124 w 9295"/>
                  <a:gd name="connsiteY6" fmla="*/ 5629 h 9309"/>
                  <a:gd name="connsiteX7" fmla="*/ 7392 w 9295"/>
                  <a:gd name="connsiteY7" fmla="*/ 6898 h 9309"/>
                  <a:gd name="connsiteX8" fmla="*/ 8660 w 9295"/>
                  <a:gd name="connsiteY8" fmla="*/ 5629 h 9309"/>
                  <a:gd name="connsiteX9" fmla="*/ 7392 w 9295"/>
                  <a:gd name="connsiteY9" fmla="*/ 4359 h 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 h="9309">
                    <a:moveTo>
                      <a:pt x="7392" y="10284"/>
                    </a:moveTo>
                    <a:cubicBezTo>
                      <a:pt x="4856" y="10284"/>
                      <a:pt x="2744" y="8168"/>
                      <a:pt x="2744" y="5629"/>
                    </a:cubicBezTo>
                    <a:cubicBezTo>
                      <a:pt x="2744" y="3090"/>
                      <a:pt x="4856" y="974"/>
                      <a:pt x="7392" y="974"/>
                    </a:cubicBezTo>
                    <a:cubicBezTo>
                      <a:pt x="9926" y="974"/>
                      <a:pt x="12039" y="3090"/>
                      <a:pt x="12039" y="5629"/>
                    </a:cubicBezTo>
                    <a:cubicBezTo>
                      <a:pt x="12039" y="8168"/>
                      <a:pt x="9926" y="10284"/>
                      <a:pt x="7392" y="10284"/>
                    </a:cubicBezTo>
                    <a:close/>
                    <a:moveTo>
                      <a:pt x="7392" y="4359"/>
                    </a:moveTo>
                    <a:cubicBezTo>
                      <a:pt x="6547" y="4359"/>
                      <a:pt x="6124" y="5206"/>
                      <a:pt x="6124" y="5629"/>
                    </a:cubicBezTo>
                    <a:cubicBezTo>
                      <a:pt x="6124" y="6475"/>
                      <a:pt x="6547" y="6898"/>
                      <a:pt x="7392" y="6898"/>
                    </a:cubicBezTo>
                    <a:cubicBezTo>
                      <a:pt x="8237" y="6898"/>
                      <a:pt x="8660" y="6052"/>
                      <a:pt x="8660" y="5629"/>
                    </a:cubicBezTo>
                    <a:cubicBezTo>
                      <a:pt x="8237" y="4783"/>
                      <a:pt x="7814" y="4359"/>
                      <a:pt x="7392" y="4359"/>
                    </a:cubicBezTo>
                    <a:close/>
                  </a:path>
                </a:pathLst>
              </a:custGeom>
              <a:solidFill>
                <a:srgbClr val="000000"/>
              </a:solidFill>
              <a:ln w="4227" cap="flat">
                <a:noFill/>
                <a:prstDash val="solid"/>
                <a:miter/>
              </a:ln>
            </p:spPr>
            <p:txBody>
              <a:bodyPr rtlCol="0" anchor="ctr"/>
              <a:lstStyle/>
              <a:p>
                <a:endParaRPr lang="fr-FR"/>
              </a:p>
            </p:txBody>
          </p:sp>
          <p:sp>
            <p:nvSpPr>
              <p:cNvPr id="2173" name="Forme libre 2172">
                <a:extLst>
                  <a:ext uri="{FF2B5EF4-FFF2-40B4-BE49-F238E27FC236}">
                    <a16:creationId xmlns:a16="http://schemas.microsoft.com/office/drawing/2014/main" id="{59BC0798-783F-22DD-A264-E970C4E7B25B}"/>
                  </a:ext>
                </a:extLst>
              </p:cNvPr>
              <p:cNvSpPr/>
              <p:nvPr/>
            </p:nvSpPr>
            <p:spPr>
              <a:xfrm>
                <a:off x="10089746" y="4873414"/>
                <a:ext cx="13520" cy="13541"/>
              </a:xfrm>
              <a:custGeom>
                <a:avLst/>
                <a:gdLst>
                  <a:gd name="connsiteX0" fmla="*/ 16293 w 13520"/>
                  <a:gd name="connsiteY0" fmla="*/ 7828 h 13541"/>
                  <a:gd name="connsiteX1" fmla="*/ 9532 w 13520"/>
                  <a:gd name="connsiteY1" fmla="*/ 14599 h 13541"/>
                  <a:gd name="connsiteX2" fmla="*/ 2771 w 13520"/>
                  <a:gd name="connsiteY2" fmla="*/ 7828 h 13541"/>
                  <a:gd name="connsiteX3" fmla="*/ 9532 w 13520"/>
                  <a:gd name="connsiteY3" fmla="*/ 1058 h 13541"/>
                  <a:gd name="connsiteX4" fmla="*/ 16293 w 13520"/>
                  <a:gd name="connsiteY4" fmla="*/ 7828 h 1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0" h="13541">
                    <a:moveTo>
                      <a:pt x="16293" y="7828"/>
                    </a:moveTo>
                    <a:cubicBezTo>
                      <a:pt x="16293" y="11568"/>
                      <a:pt x="13266" y="14599"/>
                      <a:pt x="9532" y="14599"/>
                    </a:cubicBezTo>
                    <a:cubicBezTo>
                      <a:pt x="5799" y="14599"/>
                      <a:pt x="2771" y="11568"/>
                      <a:pt x="2771" y="7828"/>
                    </a:cubicBezTo>
                    <a:cubicBezTo>
                      <a:pt x="2771" y="4089"/>
                      <a:pt x="5798" y="1058"/>
                      <a:pt x="9532" y="1058"/>
                    </a:cubicBezTo>
                    <a:cubicBezTo>
                      <a:pt x="13265" y="1058"/>
                      <a:pt x="16293" y="4089"/>
                      <a:pt x="16293" y="7828"/>
                    </a:cubicBezTo>
                    <a:close/>
                  </a:path>
                </a:pathLst>
              </a:custGeom>
              <a:solidFill>
                <a:srgbClr val="000000"/>
              </a:solidFill>
              <a:ln w="4227" cap="flat">
                <a:noFill/>
                <a:prstDash val="solid"/>
                <a:miter/>
              </a:ln>
            </p:spPr>
            <p:txBody>
              <a:bodyPr rtlCol="0" anchor="ctr"/>
              <a:lstStyle/>
              <a:p>
                <a:endParaRPr lang="fr-FR"/>
              </a:p>
            </p:txBody>
          </p:sp>
          <p:sp>
            <p:nvSpPr>
              <p:cNvPr id="2174" name="Forme libre 2173">
                <a:extLst>
                  <a:ext uri="{FF2B5EF4-FFF2-40B4-BE49-F238E27FC236}">
                    <a16:creationId xmlns:a16="http://schemas.microsoft.com/office/drawing/2014/main" id="{D8C774D0-2932-B5A8-E91B-630FCB8FBE55}"/>
                  </a:ext>
                </a:extLst>
              </p:cNvPr>
              <p:cNvSpPr/>
              <p:nvPr/>
            </p:nvSpPr>
            <p:spPr>
              <a:xfrm>
                <a:off x="10091858" y="4875530"/>
                <a:ext cx="9296" cy="9309"/>
              </a:xfrm>
              <a:custGeom>
                <a:avLst/>
                <a:gdLst>
                  <a:gd name="connsiteX0" fmla="*/ 7420 w 9296"/>
                  <a:gd name="connsiteY0" fmla="*/ 10367 h 9309"/>
                  <a:gd name="connsiteX1" fmla="*/ 2772 w 9296"/>
                  <a:gd name="connsiteY1" fmla="*/ 5713 h 9309"/>
                  <a:gd name="connsiteX2" fmla="*/ 7420 w 9296"/>
                  <a:gd name="connsiteY2" fmla="*/ 1058 h 9309"/>
                  <a:gd name="connsiteX3" fmla="*/ 12068 w 9296"/>
                  <a:gd name="connsiteY3" fmla="*/ 5713 h 9309"/>
                  <a:gd name="connsiteX4" fmla="*/ 7420 w 9296"/>
                  <a:gd name="connsiteY4" fmla="*/ 10367 h 9309"/>
                  <a:gd name="connsiteX5" fmla="*/ 7420 w 9296"/>
                  <a:gd name="connsiteY5" fmla="*/ 4443 h 9309"/>
                  <a:gd name="connsiteX6" fmla="*/ 6152 w 9296"/>
                  <a:gd name="connsiteY6" fmla="*/ 5713 h 9309"/>
                  <a:gd name="connsiteX7" fmla="*/ 7420 w 9296"/>
                  <a:gd name="connsiteY7" fmla="*/ 6982 h 9309"/>
                  <a:gd name="connsiteX8" fmla="*/ 8688 w 9296"/>
                  <a:gd name="connsiteY8" fmla="*/ 5713 h 9309"/>
                  <a:gd name="connsiteX9" fmla="*/ 7420 w 9296"/>
                  <a:gd name="connsiteY9" fmla="*/ 4443 h 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 h="9309">
                    <a:moveTo>
                      <a:pt x="7420" y="10367"/>
                    </a:moveTo>
                    <a:cubicBezTo>
                      <a:pt x="4884" y="10367"/>
                      <a:pt x="2772" y="8251"/>
                      <a:pt x="2772" y="5713"/>
                    </a:cubicBezTo>
                    <a:cubicBezTo>
                      <a:pt x="2772" y="3174"/>
                      <a:pt x="4884" y="1058"/>
                      <a:pt x="7420" y="1058"/>
                    </a:cubicBezTo>
                    <a:cubicBezTo>
                      <a:pt x="9956" y="1058"/>
                      <a:pt x="12068" y="3174"/>
                      <a:pt x="12068" y="5713"/>
                    </a:cubicBezTo>
                    <a:cubicBezTo>
                      <a:pt x="12068" y="8251"/>
                      <a:pt x="10378" y="10367"/>
                      <a:pt x="7420" y="10367"/>
                    </a:cubicBezTo>
                    <a:close/>
                    <a:moveTo>
                      <a:pt x="7420" y="4443"/>
                    </a:moveTo>
                    <a:cubicBezTo>
                      <a:pt x="6575" y="4443"/>
                      <a:pt x="6152" y="4866"/>
                      <a:pt x="6152" y="5713"/>
                    </a:cubicBezTo>
                    <a:cubicBezTo>
                      <a:pt x="6152" y="6559"/>
                      <a:pt x="6575" y="6982"/>
                      <a:pt x="7420" y="6982"/>
                    </a:cubicBezTo>
                    <a:cubicBezTo>
                      <a:pt x="8265" y="6982"/>
                      <a:pt x="8688" y="6559"/>
                      <a:pt x="8688" y="5713"/>
                    </a:cubicBezTo>
                    <a:cubicBezTo>
                      <a:pt x="8688" y="4866"/>
                      <a:pt x="8265" y="4443"/>
                      <a:pt x="7420" y="4443"/>
                    </a:cubicBezTo>
                    <a:close/>
                  </a:path>
                </a:pathLst>
              </a:custGeom>
              <a:solidFill>
                <a:srgbClr val="000000"/>
              </a:solidFill>
              <a:ln w="4227" cap="flat">
                <a:noFill/>
                <a:prstDash val="solid"/>
                <a:miter/>
              </a:ln>
            </p:spPr>
            <p:txBody>
              <a:bodyPr rtlCol="0" anchor="ctr"/>
              <a:lstStyle/>
              <a:p>
                <a:endParaRPr lang="fr-FR"/>
              </a:p>
            </p:txBody>
          </p:sp>
          <p:sp>
            <p:nvSpPr>
              <p:cNvPr id="2175" name="Forme libre 2174">
                <a:extLst>
                  <a:ext uri="{FF2B5EF4-FFF2-40B4-BE49-F238E27FC236}">
                    <a16:creationId xmlns:a16="http://schemas.microsoft.com/office/drawing/2014/main" id="{3E68857B-BFC2-16D7-CBC2-A810CD9D64F1}"/>
                  </a:ext>
                </a:extLst>
              </p:cNvPr>
              <p:cNvSpPr/>
              <p:nvPr/>
            </p:nvSpPr>
            <p:spPr>
              <a:xfrm>
                <a:off x="10134534" y="4809940"/>
                <a:ext cx="13520" cy="13541"/>
              </a:xfrm>
              <a:custGeom>
                <a:avLst/>
                <a:gdLst>
                  <a:gd name="connsiteX0" fmla="*/ 16305 w 13520"/>
                  <a:gd name="connsiteY0" fmla="*/ 7810 h 13541"/>
                  <a:gd name="connsiteX1" fmla="*/ 9545 w 13520"/>
                  <a:gd name="connsiteY1" fmla="*/ 14581 h 13541"/>
                  <a:gd name="connsiteX2" fmla="*/ 2784 w 13520"/>
                  <a:gd name="connsiteY2" fmla="*/ 7810 h 13541"/>
                  <a:gd name="connsiteX3" fmla="*/ 9545 w 13520"/>
                  <a:gd name="connsiteY3" fmla="*/ 1040 h 13541"/>
                  <a:gd name="connsiteX4" fmla="*/ 16305 w 13520"/>
                  <a:gd name="connsiteY4" fmla="*/ 7810 h 1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0" h="13541">
                    <a:moveTo>
                      <a:pt x="16305" y="7810"/>
                    </a:moveTo>
                    <a:cubicBezTo>
                      <a:pt x="16305" y="11549"/>
                      <a:pt x="13279" y="14581"/>
                      <a:pt x="9545" y="14581"/>
                    </a:cubicBezTo>
                    <a:cubicBezTo>
                      <a:pt x="5811" y="14581"/>
                      <a:pt x="2784" y="11549"/>
                      <a:pt x="2784" y="7810"/>
                    </a:cubicBezTo>
                    <a:cubicBezTo>
                      <a:pt x="2784" y="4071"/>
                      <a:pt x="5810" y="1040"/>
                      <a:pt x="9545" y="1040"/>
                    </a:cubicBezTo>
                    <a:cubicBezTo>
                      <a:pt x="13278" y="1040"/>
                      <a:pt x="16305" y="4071"/>
                      <a:pt x="16305" y="7810"/>
                    </a:cubicBezTo>
                    <a:close/>
                  </a:path>
                </a:pathLst>
              </a:custGeom>
              <a:solidFill>
                <a:srgbClr val="000000"/>
              </a:solidFill>
              <a:ln w="4227" cap="flat">
                <a:noFill/>
                <a:prstDash val="solid"/>
                <a:miter/>
              </a:ln>
            </p:spPr>
            <p:txBody>
              <a:bodyPr rtlCol="0" anchor="ctr"/>
              <a:lstStyle/>
              <a:p>
                <a:endParaRPr lang="fr-FR"/>
              </a:p>
            </p:txBody>
          </p:sp>
          <p:sp>
            <p:nvSpPr>
              <p:cNvPr id="2176" name="Forme libre 2175">
                <a:extLst>
                  <a:ext uri="{FF2B5EF4-FFF2-40B4-BE49-F238E27FC236}">
                    <a16:creationId xmlns:a16="http://schemas.microsoft.com/office/drawing/2014/main" id="{401C77EB-75FB-300E-8985-F8445302941C}"/>
                  </a:ext>
                </a:extLst>
              </p:cNvPr>
              <p:cNvSpPr/>
              <p:nvPr/>
            </p:nvSpPr>
            <p:spPr>
              <a:xfrm>
                <a:off x="10136646" y="4812056"/>
                <a:ext cx="9295" cy="9309"/>
              </a:xfrm>
              <a:custGeom>
                <a:avLst/>
                <a:gdLst>
                  <a:gd name="connsiteX0" fmla="*/ 7433 w 9295"/>
                  <a:gd name="connsiteY0" fmla="*/ 10349 h 9309"/>
                  <a:gd name="connsiteX1" fmla="*/ 2785 w 9295"/>
                  <a:gd name="connsiteY1" fmla="*/ 5694 h 9309"/>
                  <a:gd name="connsiteX2" fmla="*/ 7433 w 9295"/>
                  <a:gd name="connsiteY2" fmla="*/ 1040 h 9309"/>
                  <a:gd name="connsiteX3" fmla="*/ 12080 w 9295"/>
                  <a:gd name="connsiteY3" fmla="*/ 5694 h 9309"/>
                  <a:gd name="connsiteX4" fmla="*/ 7433 w 9295"/>
                  <a:gd name="connsiteY4" fmla="*/ 10349 h 9309"/>
                  <a:gd name="connsiteX5" fmla="*/ 7433 w 9295"/>
                  <a:gd name="connsiteY5" fmla="*/ 4425 h 9309"/>
                  <a:gd name="connsiteX6" fmla="*/ 6165 w 9295"/>
                  <a:gd name="connsiteY6" fmla="*/ 5694 h 9309"/>
                  <a:gd name="connsiteX7" fmla="*/ 7433 w 9295"/>
                  <a:gd name="connsiteY7" fmla="*/ 6964 h 9309"/>
                  <a:gd name="connsiteX8" fmla="*/ 8700 w 9295"/>
                  <a:gd name="connsiteY8" fmla="*/ 5694 h 9309"/>
                  <a:gd name="connsiteX9" fmla="*/ 8700 w 9295"/>
                  <a:gd name="connsiteY9" fmla="*/ 5694 h 9309"/>
                  <a:gd name="connsiteX10" fmla="*/ 7433 w 9295"/>
                  <a:gd name="connsiteY10" fmla="*/ 4425 h 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95" h="9309">
                    <a:moveTo>
                      <a:pt x="7433" y="10349"/>
                    </a:moveTo>
                    <a:cubicBezTo>
                      <a:pt x="4897" y="10349"/>
                      <a:pt x="2785" y="8233"/>
                      <a:pt x="2785" y="5694"/>
                    </a:cubicBezTo>
                    <a:cubicBezTo>
                      <a:pt x="2785" y="3155"/>
                      <a:pt x="4897" y="1040"/>
                      <a:pt x="7433" y="1040"/>
                    </a:cubicBezTo>
                    <a:cubicBezTo>
                      <a:pt x="9967" y="1040"/>
                      <a:pt x="12080" y="3155"/>
                      <a:pt x="12080" y="5694"/>
                    </a:cubicBezTo>
                    <a:cubicBezTo>
                      <a:pt x="12080" y="8233"/>
                      <a:pt x="9967" y="10349"/>
                      <a:pt x="7433" y="10349"/>
                    </a:cubicBezTo>
                    <a:close/>
                    <a:moveTo>
                      <a:pt x="7433" y="4425"/>
                    </a:moveTo>
                    <a:cubicBezTo>
                      <a:pt x="6587" y="4425"/>
                      <a:pt x="6165" y="4848"/>
                      <a:pt x="6165" y="5694"/>
                    </a:cubicBezTo>
                    <a:cubicBezTo>
                      <a:pt x="6165" y="6541"/>
                      <a:pt x="6587" y="6964"/>
                      <a:pt x="7433" y="6964"/>
                    </a:cubicBezTo>
                    <a:cubicBezTo>
                      <a:pt x="8278" y="6964"/>
                      <a:pt x="8700" y="6541"/>
                      <a:pt x="8700" y="5694"/>
                    </a:cubicBezTo>
                    <a:cubicBezTo>
                      <a:pt x="8700" y="5694"/>
                      <a:pt x="8700" y="5694"/>
                      <a:pt x="8700" y="5694"/>
                    </a:cubicBezTo>
                    <a:cubicBezTo>
                      <a:pt x="8700" y="4848"/>
                      <a:pt x="7855" y="4425"/>
                      <a:pt x="7433" y="4425"/>
                    </a:cubicBezTo>
                    <a:close/>
                  </a:path>
                </a:pathLst>
              </a:custGeom>
              <a:solidFill>
                <a:srgbClr val="000000"/>
              </a:solidFill>
              <a:ln w="4227" cap="flat">
                <a:noFill/>
                <a:prstDash val="solid"/>
                <a:miter/>
              </a:ln>
            </p:spPr>
            <p:txBody>
              <a:bodyPr rtlCol="0" anchor="ctr"/>
              <a:lstStyle/>
              <a:p>
                <a:endParaRPr lang="fr-FR"/>
              </a:p>
            </p:txBody>
          </p:sp>
          <p:sp>
            <p:nvSpPr>
              <p:cNvPr id="2177" name="Forme libre 2176">
                <a:extLst>
                  <a:ext uri="{FF2B5EF4-FFF2-40B4-BE49-F238E27FC236}">
                    <a16:creationId xmlns:a16="http://schemas.microsoft.com/office/drawing/2014/main" id="{320E80E9-8380-3C9D-D31A-4E8D51A9776A}"/>
                  </a:ext>
                </a:extLst>
              </p:cNvPr>
              <p:cNvSpPr/>
              <p:nvPr/>
            </p:nvSpPr>
            <p:spPr>
              <a:xfrm>
                <a:off x="10152702" y="4740542"/>
                <a:ext cx="13520" cy="13541"/>
              </a:xfrm>
              <a:custGeom>
                <a:avLst/>
                <a:gdLst>
                  <a:gd name="connsiteX0" fmla="*/ 16311 w 13520"/>
                  <a:gd name="connsiteY0" fmla="*/ 7790 h 13541"/>
                  <a:gd name="connsiteX1" fmla="*/ 9550 w 13520"/>
                  <a:gd name="connsiteY1" fmla="*/ 14560 h 13541"/>
                  <a:gd name="connsiteX2" fmla="*/ 2789 w 13520"/>
                  <a:gd name="connsiteY2" fmla="*/ 7790 h 13541"/>
                  <a:gd name="connsiteX3" fmla="*/ 9550 w 13520"/>
                  <a:gd name="connsiteY3" fmla="*/ 1020 h 13541"/>
                  <a:gd name="connsiteX4" fmla="*/ 16311 w 13520"/>
                  <a:gd name="connsiteY4" fmla="*/ 7790 h 1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0" h="13541">
                    <a:moveTo>
                      <a:pt x="16311" y="7790"/>
                    </a:moveTo>
                    <a:cubicBezTo>
                      <a:pt x="16311" y="11529"/>
                      <a:pt x="13284" y="14560"/>
                      <a:pt x="9550" y="14560"/>
                    </a:cubicBezTo>
                    <a:cubicBezTo>
                      <a:pt x="5817" y="14560"/>
                      <a:pt x="2789" y="11529"/>
                      <a:pt x="2789" y="7790"/>
                    </a:cubicBezTo>
                    <a:cubicBezTo>
                      <a:pt x="2789" y="4051"/>
                      <a:pt x="5816" y="1020"/>
                      <a:pt x="9550" y="1020"/>
                    </a:cubicBezTo>
                    <a:cubicBezTo>
                      <a:pt x="13283" y="1020"/>
                      <a:pt x="16311" y="4051"/>
                      <a:pt x="16311" y="7790"/>
                    </a:cubicBezTo>
                    <a:close/>
                  </a:path>
                </a:pathLst>
              </a:custGeom>
              <a:solidFill>
                <a:srgbClr val="000000"/>
              </a:solidFill>
              <a:ln w="4227" cap="flat">
                <a:noFill/>
                <a:prstDash val="solid"/>
                <a:miter/>
              </a:ln>
            </p:spPr>
            <p:txBody>
              <a:bodyPr rtlCol="0" anchor="ctr"/>
              <a:lstStyle/>
              <a:p>
                <a:endParaRPr lang="fr-FR"/>
              </a:p>
            </p:txBody>
          </p:sp>
          <p:sp>
            <p:nvSpPr>
              <p:cNvPr id="2178" name="Forme libre 2177">
                <a:extLst>
                  <a:ext uri="{FF2B5EF4-FFF2-40B4-BE49-F238E27FC236}">
                    <a16:creationId xmlns:a16="http://schemas.microsoft.com/office/drawing/2014/main" id="{1C9DCFB1-BC49-A1B9-6E2A-F5FB222FDEEF}"/>
                  </a:ext>
                </a:extLst>
              </p:cNvPr>
              <p:cNvSpPr/>
              <p:nvPr/>
            </p:nvSpPr>
            <p:spPr>
              <a:xfrm>
                <a:off x="10154815" y="4742658"/>
                <a:ext cx="9295" cy="9309"/>
              </a:xfrm>
              <a:custGeom>
                <a:avLst/>
                <a:gdLst>
                  <a:gd name="connsiteX0" fmla="*/ 7437 w 9295"/>
                  <a:gd name="connsiteY0" fmla="*/ 10329 h 9309"/>
                  <a:gd name="connsiteX1" fmla="*/ 2790 w 9295"/>
                  <a:gd name="connsiteY1" fmla="*/ 5674 h 9309"/>
                  <a:gd name="connsiteX2" fmla="*/ 7437 w 9295"/>
                  <a:gd name="connsiteY2" fmla="*/ 1020 h 9309"/>
                  <a:gd name="connsiteX3" fmla="*/ 12085 w 9295"/>
                  <a:gd name="connsiteY3" fmla="*/ 5674 h 9309"/>
                  <a:gd name="connsiteX4" fmla="*/ 7437 w 9295"/>
                  <a:gd name="connsiteY4" fmla="*/ 10329 h 9309"/>
                  <a:gd name="connsiteX5" fmla="*/ 7437 w 9295"/>
                  <a:gd name="connsiteY5" fmla="*/ 4405 h 9309"/>
                  <a:gd name="connsiteX6" fmla="*/ 6170 w 9295"/>
                  <a:gd name="connsiteY6" fmla="*/ 5674 h 9309"/>
                  <a:gd name="connsiteX7" fmla="*/ 7437 w 9295"/>
                  <a:gd name="connsiteY7" fmla="*/ 6944 h 9309"/>
                  <a:gd name="connsiteX8" fmla="*/ 8705 w 9295"/>
                  <a:gd name="connsiteY8" fmla="*/ 5674 h 9309"/>
                  <a:gd name="connsiteX9" fmla="*/ 7437 w 9295"/>
                  <a:gd name="connsiteY9" fmla="*/ 4405 h 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 h="9309">
                    <a:moveTo>
                      <a:pt x="7437" y="10329"/>
                    </a:moveTo>
                    <a:cubicBezTo>
                      <a:pt x="4903" y="10329"/>
                      <a:pt x="2790" y="8213"/>
                      <a:pt x="2790" y="5674"/>
                    </a:cubicBezTo>
                    <a:cubicBezTo>
                      <a:pt x="2790" y="3135"/>
                      <a:pt x="4903" y="1020"/>
                      <a:pt x="7437" y="1020"/>
                    </a:cubicBezTo>
                    <a:cubicBezTo>
                      <a:pt x="9973" y="1020"/>
                      <a:pt x="12085" y="3135"/>
                      <a:pt x="12085" y="5674"/>
                    </a:cubicBezTo>
                    <a:cubicBezTo>
                      <a:pt x="12085" y="8213"/>
                      <a:pt x="9973" y="10329"/>
                      <a:pt x="7437" y="10329"/>
                    </a:cubicBezTo>
                    <a:close/>
                    <a:moveTo>
                      <a:pt x="7437" y="4405"/>
                    </a:moveTo>
                    <a:cubicBezTo>
                      <a:pt x="6592" y="4405"/>
                      <a:pt x="6170" y="5251"/>
                      <a:pt x="6170" y="5674"/>
                    </a:cubicBezTo>
                    <a:cubicBezTo>
                      <a:pt x="6170" y="6521"/>
                      <a:pt x="6592" y="6944"/>
                      <a:pt x="7437" y="6944"/>
                    </a:cubicBezTo>
                    <a:cubicBezTo>
                      <a:pt x="8283" y="6944"/>
                      <a:pt x="8705" y="6098"/>
                      <a:pt x="8705" y="5674"/>
                    </a:cubicBezTo>
                    <a:cubicBezTo>
                      <a:pt x="8283" y="4828"/>
                      <a:pt x="7860" y="4405"/>
                      <a:pt x="7437" y="4405"/>
                    </a:cubicBezTo>
                    <a:close/>
                  </a:path>
                </a:pathLst>
              </a:custGeom>
              <a:solidFill>
                <a:srgbClr val="000000"/>
              </a:solidFill>
              <a:ln w="4227" cap="flat">
                <a:noFill/>
                <a:prstDash val="solid"/>
                <a:miter/>
              </a:ln>
            </p:spPr>
            <p:txBody>
              <a:bodyPr rtlCol="0" anchor="ctr"/>
              <a:lstStyle/>
              <a:p>
                <a:endParaRPr lang="fr-FR"/>
              </a:p>
            </p:txBody>
          </p:sp>
          <p:sp>
            <p:nvSpPr>
              <p:cNvPr id="2179" name="Forme libre 2178">
                <a:extLst>
                  <a:ext uri="{FF2B5EF4-FFF2-40B4-BE49-F238E27FC236}">
                    <a16:creationId xmlns:a16="http://schemas.microsoft.com/office/drawing/2014/main" id="{EB1821E7-D9D4-E712-FDA9-593736217CC5}"/>
                  </a:ext>
                </a:extLst>
              </p:cNvPr>
              <p:cNvSpPr/>
              <p:nvPr/>
            </p:nvSpPr>
            <p:spPr>
              <a:xfrm>
                <a:off x="10140449" y="4669875"/>
                <a:ext cx="13520" cy="13541"/>
              </a:xfrm>
              <a:custGeom>
                <a:avLst/>
                <a:gdLst>
                  <a:gd name="connsiteX0" fmla="*/ 16308 w 13520"/>
                  <a:gd name="connsiteY0" fmla="*/ 7770 h 13541"/>
                  <a:gd name="connsiteX1" fmla="*/ 9547 w 13520"/>
                  <a:gd name="connsiteY1" fmla="*/ 14540 h 13541"/>
                  <a:gd name="connsiteX2" fmla="*/ 2786 w 13520"/>
                  <a:gd name="connsiteY2" fmla="*/ 7770 h 13541"/>
                  <a:gd name="connsiteX3" fmla="*/ 9547 w 13520"/>
                  <a:gd name="connsiteY3" fmla="*/ 999 h 13541"/>
                  <a:gd name="connsiteX4" fmla="*/ 16308 w 13520"/>
                  <a:gd name="connsiteY4" fmla="*/ 7770 h 1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0" h="13541">
                    <a:moveTo>
                      <a:pt x="16308" y="7770"/>
                    </a:moveTo>
                    <a:cubicBezTo>
                      <a:pt x="16308" y="11509"/>
                      <a:pt x="13281" y="14540"/>
                      <a:pt x="9547" y="14540"/>
                    </a:cubicBezTo>
                    <a:cubicBezTo>
                      <a:pt x="5814" y="14540"/>
                      <a:pt x="2786" y="11509"/>
                      <a:pt x="2786" y="7770"/>
                    </a:cubicBezTo>
                    <a:cubicBezTo>
                      <a:pt x="2786" y="4030"/>
                      <a:pt x="5813" y="999"/>
                      <a:pt x="9547" y="999"/>
                    </a:cubicBezTo>
                    <a:cubicBezTo>
                      <a:pt x="13280" y="999"/>
                      <a:pt x="16308" y="4031"/>
                      <a:pt x="16308" y="7770"/>
                    </a:cubicBezTo>
                    <a:close/>
                  </a:path>
                </a:pathLst>
              </a:custGeom>
              <a:solidFill>
                <a:srgbClr val="000000"/>
              </a:solidFill>
              <a:ln w="4227" cap="flat">
                <a:noFill/>
                <a:prstDash val="solid"/>
                <a:miter/>
              </a:ln>
            </p:spPr>
            <p:txBody>
              <a:bodyPr rtlCol="0" anchor="ctr"/>
              <a:lstStyle/>
              <a:p>
                <a:endParaRPr lang="fr-FR"/>
              </a:p>
            </p:txBody>
          </p:sp>
          <p:sp>
            <p:nvSpPr>
              <p:cNvPr id="2180" name="Forme libre 2179">
                <a:extLst>
                  <a:ext uri="{FF2B5EF4-FFF2-40B4-BE49-F238E27FC236}">
                    <a16:creationId xmlns:a16="http://schemas.microsoft.com/office/drawing/2014/main" id="{0E04E48B-1DF4-B6BA-87FD-6C2599F18FDF}"/>
                  </a:ext>
                </a:extLst>
              </p:cNvPr>
              <p:cNvSpPr/>
              <p:nvPr/>
            </p:nvSpPr>
            <p:spPr>
              <a:xfrm>
                <a:off x="10142561" y="4671990"/>
                <a:ext cx="9296" cy="9309"/>
              </a:xfrm>
              <a:custGeom>
                <a:avLst/>
                <a:gdLst>
                  <a:gd name="connsiteX0" fmla="*/ 7435 w 9296"/>
                  <a:gd name="connsiteY0" fmla="*/ 10309 h 9309"/>
                  <a:gd name="connsiteX1" fmla="*/ 2786 w 9296"/>
                  <a:gd name="connsiteY1" fmla="*/ 5654 h 9309"/>
                  <a:gd name="connsiteX2" fmla="*/ 7435 w 9296"/>
                  <a:gd name="connsiteY2" fmla="*/ 999 h 9309"/>
                  <a:gd name="connsiteX3" fmla="*/ 12083 w 9296"/>
                  <a:gd name="connsiteY3" fmla="*/ 5654 h 9309"/>
                  <a:gd name="connsiteX4" fmla="*/ 7435 w 9296"/>
                  <a:gd name="connsiteY4" fmla="*/ 10309 h 9309"/>
                  <a:gd name="connsiteX5" fmla="*/ 7435 w 9296"/>
                  <a:gd name="connsiteY5" fmla="*/ 4384 h 9309"/>
                  <a:gd name="connsiteX6" fmla="*/ 6167 w 9296"/>
                  <a:gd name="connsiteY6" fmla="*/ 5654 h 9309"/>
                  <a:gd name="connsiteX7" fmla="*/ 7435 w 9296"/>
                  <a:gd name="connsiteY7" fmla="*/ 6923 h 9309"/>
                  <a:gd name="connsiteX8" fmla="*/ 8702 w 9296"/>
                  <a:gd name="connsiteY8" fmla="*/ 5654 h 9309"/>
                  <a:gd name="connsiteX9" fmla="*/ 7435 w 9296"/>
                  <a:gd name="connsiteY9" fmla="*/ 4384 h 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 h="9309">
                    <a:moveTo>
                      <a:pt x="7435" y="10309"/>
                    </a:moveTo>
                    <a:cubicBezTo>
                      <a:pt x="4899" y="10309"/>
                      <a:pt x="2786" y="8193"/>
                      <a:pt x="2786" y="5654"/>
                    </a:cubicBezTo>
                    <a:cubicBezTo>
                      <a:pt x="2786" y="3115"/>
                      <a:pt x="4899" y="999"/>
                      <a:pt x="7435" y="999"/>
                    </a:cubicBezTo>
                    <a:cubicBezTo>
                      <a:pt x="9970" y="999"/>
                      <a:pt x="12083" y="3115"/>
                      <a:pt x="12083" y="5654"/>
                    </a:cubicBezTo>
                    <a:cubicBezTo>
                      <a:pt x="12083" y="8193"/>
                      <a:pt x="9970" y="10309"/>
                      <a:pt x="7435" y="10309"/>
                    </a:cubicBezTo>
                    <a:close/>
                    <a:moveTo>
                      <a:pt x="7435" y="4384"/>
                    </a:moveTo>
                    <a:cubicBezTo>
                      <a:pt x="6590" y="4384"/>
                      <a:pt x="6167" y="4808"/>
                      <a:pt x="6167" y="5654"/>
                    </a:cubicBezTo>
                    <a:cubicBezTo>
                      <a:pt x="6167" y="6500"/>
                      <a:pt x="6590" y="6923"/>
                      <a:pt x="7435" y="6923"/>
                    </a:cubicBezTo>
                    <a:cubicBezTo>
                      <a:pt x="8279" y="6923"/>
                      <a:pt x="8702" y="6500"/>
                      <a:pt x="8702" y="5654"/>
                    </a:cubicBezTo>
                    <a:cubicBezTo>
                      <a:pt x="8702" y="4808"/>
                      <a:pt x="8279" y="4384"/>
                      <a:pt x="7435" y="4384"/>
                    </a:cubicBezTo>
                    <a:close/>
                  </a:path>
                </a:pathLst>
              </a:custGeom>
              <a:solidFill>
                <a:srgbClr val="000000"/>
              </a:solidFill>
              <a:ln w="4227" cap="flat">
                <a:noFill/>
                <a:prstDash val="solid"/>
                <a:miter/>
              </a:ln>
            </p:spPr>
            <p:txBody>
              <a:bodyPr rtlCol="0" anchor="ctr"/>
              <a:lstStyle/>
              <a:p>
                <a:endParaRPr lang="fr-FR"/>
              </a:p>
            </p:txBody>
          </p:sp>
          <p:sp>
            <p:nvSpPr>
              <p:cNvPr id="2181" name="Forme libre 2180">
                <a:extLst>
                  <a:ext uri="{FF2B5EF4-FFF2-40B4-BE49-F238E27FC236}">
                    <a16:creationId xmlns:a16="http://schemas.microsoft.com/office/drawing/2014/main" id="{5797AEBD-7A13-2659-A70D-A6B397EF3882}"/>
                  </a:ext>
                </a:extLst>
              </p:cNvPr>
              <p:cNvSpPr/>
              <p:nvPr/>
            </p:nvSpPr>
            <p:spPr>
              <a:xfrm>
                <a:off x="10113407" y="4614864"/>
                <a:ext cx="13520" cy="13541"/>
              </a:xfrm>
              <a:custGeom>
                <a:avLst/>
                <a:gdLst>
                  <a:gd name="connsiteX0" fmla="*/ 16299 w 13520"/>
                  <a:gd name="connsiteY0" fmla="*/ 7754 h 13541"/>
                  <a:gd name="connsiteX1" fmla="*/ 9538 w 13520"/>
                  <a:gd name="connsiteY1" fmla="*/ 14524 h 13541"/>
                  <a:gd name="connsiteX2" fmla="*/ 2778 w 13520"/>
                  <a:gd name="connsiteY2" fmla="*/ 7754 h 13541"/>
                  <a:gd name="connsiteX3" fmla="*/ 9538 w 13520"/>
                  <a:gd name="connsiteY3" fmla="*/ 983 h 13541"/>
                  <a:gd name="connsiteX4" fmla="*/ 16299 w 13520"/>
                  <a:gd name="connsiteY4" fmla="*/ 7754 h 1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0" h="13541">
                    <a:moveTo>
                      <a:pt x="16299" y="7754"/>
                    </a:moveTo>
                    <a:cubicBezTo>
                      <a:pt x="16299" y="11493"/>
                      <a:pt x="13273" y="14524"/>
                      <a:pt x="9538" y="14524"/>
                    </a:cubicBezTo>
                    <a:cubicBezTo>
                      <a:pt x="5805" y="14524"/>
                      <a:pt x="2778" y="11493"/>
                      <a:pt x="2778" y="7754"/>
                    </a:cubicBezTo>
                    <a:cubicBezTo>
                      <a:pt x="2778" y="4015"/>
                      <a:pt x="5804" y="983"/>
                      <a:pt x="9538" y="983"/>
                    </a:cubicBezTo>
                    <a:cubicBezTo>
                      <a:pt x="13272" y="983"/>
                      <a:pt x="16299" y="4015"/>
                      <a:pt x="16299" y="7754"/>
                    </a:cubicBezTo>
                    <a:close/>
                  </a:path>
                </a:pathLst>
              </a:custGeom>
              <a:solidFill>
                <a:srgbClr val="000000"/>
              </a:solidFill>
              <a:ln w="4227" cap="flat">
                <a:noFill/>
                <a:prstDash val="solid"/>
                <a:miter/>
              </a:ln>
            </p:spPr>
            <p:txBody>
              <a:bodyPr rtlCol="0" anchor="ctr"/>
              <a:lstStyle/>
              <a:p>
                <a:endParaRPr lang="fr-FR"/>
              </a:p>
            </p:txBody>
          </p:sp>
          <p:sp>
            <p:nvSpPr>
              <p:cNvPr id="2182" name="Forme libre 2181">
                <a:extLst>
                  <a:ext uri="{FF2B5EF4-FFF2-40B4-BE49-F238E27FC236}">
                    <a16:creationId xmlns:a16="http://schemas.microsoft.com/office/drawing/2014/main" id="{7248892D-0CF1-9DB0-C2F4-9EE77548728D}"/>
                  </a:ext>
                </a:extLst>
              </p:cNvPr>
              <p:cNvSpPr/>
              <p:nvPr/>
            </p:nvSpPr>
            <p:spPr>
              <a:xfrm>
                <a:off x="10115520" y="4616980"/>
                <a:ext cx="9295" cy="9309"/>
              </a:xfrm>
              <a:custGeom>
                <a:avLst/>
                <a:gdLst>
                  <a:gd name="connsiteX0" fmla="*/ 7427 w 9295"/>
                  <a:gd name="connsiteY0" fmla="*/ 10293 h 9309"/>
                  <a:gd name="connsiteX1" fmla="*/ 2779 w 9295"/>
                  <a:gd name="connsiteY1" fmla="*/ 5638 h 9309"/>
                  <a:gd name="connsiteX2" fmla="*/ 7427 w 9295"/>
                  <a:gd name="connsiteY2" fmla="*/ 983 h 9309"/>
                  <a:gd name="connsiteX3" fmla="*/ 12074 w 9295"/>
                  <a:gd name="connsiteY3" fmla="*/ 5638 h 9309"/>
                  <a:gd name="connsiteX4" fmla="*/ 7427 w 9295"/>
                  <a:gd name="connsiteY4" fmla="*/ 10293 h 9309"/>
                  <a:gd name="connsiteX5" fmla="*/ 7427 w 9295"/>
                  <a:gd name="connsiteY5" fmla="*/ 4369 h 9309"/>
                  <a:gd name="connsiteX6" fmla="*/ 6159 w 9295"/>
                  <a:gd name="connsiteY6" fmla="*/ 5638 h 9309"/>
                  <a:gd name="connsiteX7" fmla="*/ 7427 w 9295"/>
                  <a:gd name="connsiteY7" fmla="*/ 6908 h 9309"/>
                  <a:gd name="connsiteX8" fmla="*/ 8694 w 9295"/>
                  <a:gd name="connsiteY8" fmla="*/ 5638 h 9309"/>
                  <a:gd name="connsiteX9" fmla="*/ 7427 w 9295"/>
                  <a:gd name="connsiteY9" fmla="*/ 4369 h 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 h="9309">
                    <a:moveTo>
                      <a:pt x="7427" y="10293"/>
                    </a:moveTo>
                    <a:cubicBezTo>
                      <a:pt x="4891" y="10293"/>
                      <a:pt x="2779" y="8177"/>
                      <a:pt x="2779" y="5638"/>
                    </a:cubicBezTo>
                    <a:cubicBezTo>
                      <a:pt x="2779" y="3099"/>
                      <a:pt x="4891" y="983"/>
                      <a:pt x="7427" y="983"/>
                    </a:cubicBezTo>
                    <a:cubicBezTo>
                      <a:pt x="9961" y="983"/>
                      <a:pt x="12074" y="3099"/>
                      <a:pt x="12074" y="5638"/>
                    </a:cubicBezTo>
                    <a:cubicBezTo>
                      <a:pt x="12074" y="8177"/>
                      <a:pt x="10384" y="10293"/>
                      <a:pt x="7427" y="10293"/>
                    </a:cubicBezTo>
                    <a:close/>
                    <a:moveTo>
                      <a:pt x="7427" y="4369"/>
                    </a:moveTo>
                    <a:cubicBezTo>
                      <a:pt x="6581" y="4369"/>
                      <a:pt x="6159" y="4792"/>
                      <a:pt x="6159" y="5638"/>
                    </a:cubicBezTo>
                    <a:cubicBezTo>
                      <a:pt x="6159" y="6484"/>
                      <a:pt x="6581" y="6908"/>
                      <a:pt x="7427" y="6908"/>
                    </a:cubicBezTo>
                    <a:cubicBezTo>
                      <a:pt x="8272" y="6908"/>
                      <a:pt x="8694" y="6484"/>
                      <a:pt x="8694" y="5638"/>
                    </a:cubicBezTo>
                    <a:cubicBezTo>
                      <a:pt x="8694" y="4792"/>
                      <a:pt x="8272" y="4369"/>
                      <a:pt x="7427" y="4369"/>
                    </a:cubicBezTo>
                    <a:close/>
                  </a:path>
                </a:pathLst>
              </a:custGeom>
              <a:solidFill>
                <a:srgbClr val="000000"/>
              </a:solidFill>
              <a:ln w="4227" cap="flat">
                <a:noFill/>
                <a:prstDash val="solid"/>
                <a:miter/>
              </a:ln>
            </p:spPr>
            <p:txBody>
              <a:bodyPr rtlCol="0" anchor="ctr"/>
              <a:lstStyle/>
              <a:p>
                <a:endParaRPr lang="fr-FR"/>
              </a:p>
            </p:txBody>
          </p:sp>
          <p:sp>
            <p:nvSpPr>
              <p:cNvPr id="2183" name="Forme libre 2182">
                <a:extLst>
                  <a:ext uri="{FF2B5EF4-FFF2-40B4-BE49-F238E27FC236}">
                    <a16:creationId xmlns:a16="http://schemas.microsoft.com/office/drawing/2014/main" id="{2B7B25AB-88F0-D3BC-3CF7-65308155709E}"/>
                  </a:ext>
                </a:extLst>
              </p:cNvPr>
              <p:cNvSpPr/>
              <p:nvPr/>
            </p:nvSpPr>
            <p:spPr>
              <a:xfrm>
                <a:off x="10513961" y="4450678"/>
                <a:ext cx="13520" cy="13541"/>
              </a:xfrm>
              <a:custGeom>
                <a:avLst/>
                <a:gdLst>
                  <a:gd name="connsiteX0" fmla="*/ 16415 w 13520"/>
                  <a:gd name="connsiteY0" fmla="*/ 7706 h 13541"/>
                  <a:gd name="connsiteX1" fmla="*/ 9654 w 13520"/>
                  <a:gd name="connsiteY1" fmla="*/ 14477 h 13541"/>
                  <a:gd name="connsiteX2" fmla="*/ 2893 w 13520"/>
                  <a:gd name="connsiteY2" fmla="*/ 7706 h 13541"/>
                  <a:gd name="connsiteX3" fmla="*/ 9654 w 13520"/>
                  <a:gd name="connsiteY3" fmla="*/ 936 h 13541"/>
                  <a:gd name="connsiteX4" fmla="*/ 16415 w 13520"/>
                  <a:gd name="connsiteY4" fmla="*/ 7706 h 135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0" h="13541">
                    <a:moveTo>
                      <a:pt x="16415" y="7706"/>
                    </a:moveTo>
                    <a:cubicBezTo>
                      <a:pt x="16415" y="11446"/>
                      <a:pt x="13388" y="14477"/>
                      <a:pt x="9654" y="14477"/>
                    </a:cubicBezTo>
                    <a:cubicBezTo>
                      <a:pt x="5921" y="14477"/>
                      <a:pt x="2893" y="11445"/>
                      <a:pt x="2893" y="7706"/>
                    </a:cubicBezTo>
                    <a:cubicBezTo>
                      <a:pt x="2893" y="3967"/>
                      <a:pt x="5920" y="936"/>
                      <a:pt x="9654" y="936"/>
                    </a:cubicBezTo>
                    <a:cubicBezTo>
                      <a:pt x="13387" y="936"/>
                      <a:pt x="16415" y="3967"/>
                      <a:pt x="16415" y="7706"/>
                    </a:cubicBezTo>
                    <a:close/>
                  </a:path>
                </a:pathLst>
              </a:custGeom>
              <a:solidFill>
                <a:srgbClr val="000000"/>
              </a:solidFill>
              <a:ln w="4227" cap="flat">
                <a:noFill/>
                <a:prstDash val="solid"/>
                <a:miter/>
              </a:ln>
            </p:spPr>
            <p:txBody>
              <a:bodyPr rtlCol="0" anchor="ctr"/>
              <a:lstStyle/>
              <a:p>
                <a:endParaRPr lang="fr-FR"/>
              </a:p>
            </p:txBody>
          </p:sp>
          <p:sp>
            <p:nvSpPr>
              <p:cNvPr id="2184" name="Forme libre 2183">
                <a:extLst>
                  <a:ext uri="{FF2B5EF4-FFF2-40B4-BE49-F238E27FC236}">
                    <a16:creationId xmlns:a16="http://schemas.microsoft.com/office/drawing/2014/main" id="{BEEF5C68-0884-2C65-DF58-F4A53E6E7AD5}"/>
                  </a:ext>
                </a:extLst>
              </p:cNvPr>
              <p:cNvSpPr/>
              <p:nvPr/>
            </p:nvSpPr>
            <p:spPr>
              <a:xfrm>
                <a:off x="10516074" y="4452794"/>
                <a:ext cx="9295" cy="9309"/>
              </a:xfrm>
              <a:custGeom>
                <a:avLst/>
                <a:gdLst>
                  <a:gd name="connsiteX0" fmla="*/ 7541 w 9295"/>
                  <a:gd name="connsiteY0" fmla="*/ 10245 h 9309"/>
                  <a:gd name="connsiteX1" fmla="*/ 2894 w 9295"/>
                  <a:gd name="connsiteY1" fmla="*/ 5591 h 9309"/>
                  <a:gd name="connsiteX2" fmla="*/ 7541 w 9295"/>
                  <a:gd name="connsiteY2" fmla="*/ 936 h 9309"/>
                  <a:gd name="connsiteX3" fmla="*/ 12189 w 9295"/>
                  <a:gd name="connsiteY3" fmla="*/ 5591 h 9309"/>
                  <a:gd name="connsiteX4" fmla="*/ 7541 w 9295"/>
                  <a:gd name="connsiteY4" fmla="*/ 10245 h 9309"/>
                  <a:gd name="connsiteX5" fmla="*/ 7541 w 9295"/>
                  <a:gd name="connsiteY5" fmla="*/ 4321 h 9309"/>
                  <a:gd name="connsiteX6" fmla="*/ 6275 w 9295"/>
                  <a:gd name="connsiteY6" fmla="*/ 5591 h 9309"/>
                  <a:gd name="connsiteX7" fmla="*/ 7541 w 9295"/>
                  <a:gd name="connsiteY7" fmla="*/ 6860 h 9309"/>
                  <a:gd name="connsiteX8" fmla="*/ 8809 w 9295"/>
                  <a:gd name="connsiteY8" fmla="*/ 5591 h 9309"/>
                  <a:gd name="connsiteX9" fmla="*/ 7541 w 9295"/>
                  <a:gd name="connsiteY9" fmla="*/ 4321 h 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5" h="9309">
                    <a:moveTo>
                      <a:pt x="7541" y="10245"/>
                    </a:moveTo>
                    <a:cubicBezTo>
                      <a:pt x="5007" y="10245"/>
                      <a:pt x="2894" y="8130"/>
                      <a:pt x="2894" y="5591"/>
                    </a:cubicBezTo>
                    <a:cubicBezTo>
                      <a:pt x="2894" y="3052"/>
                      <a:pt x="5007" y="936"/>
                      <a:pt x="7541" y="936"/>
                    </a:cubicBezTo>
                    <a:cubicBezTo>
                      <a:pt x="10077" y="936"/>
                      <a:pt x="12189" y="3052"/>
                      <a:pt x="12189" y="5591"/>
                    </a:cubicBezTo>
                    <a:cubicBezTo>
                      <a:pt x="12189" y="8130"/>
                      <a:pt x="10077" y="10245"/>
                      <a:pt x="7541" y="10245"/>
                    </a:cubicBezTo>
                    <a:close/>
                    <a:moveTo>
                      <a:pt x="7541" y="4321"/>
                    </a:moveTo>
                    <a:cubicBezTo>
                      <a:pt x="6696" y="4321"/>
                      <a:pt x="6275" y="5167"/>
                      <a:pt x="6275" y="5591"/>
                    </a:cubicBezTo>
                    <a:cubicBezTo>
                      <a:pt x="6275" y="6437"/>
                      <a:pt x="6696" y="6860"/>
                      <a:pt x="7541" y="6860"/>
                    </a:cubicBezTo>
                    <a:cubicBezTo>
                      <a:pt x="8387" y="6860"/>
                      <a:pt x="8809" y="6014"/>
                      <a:pt x="8809" y="5591"/>
                    </a:cubicBezTo>
                    <a:cubicBezTo>
                      <a:pt x="8809" y="4744"/>
                      <a:pt x="8387" y="4321"/>
                      <a:pt x="7541" y="4321"/>
                    </a:cubicBezTo>
                    <a:close/>
                  </a:path>
                </a:pathLst>
              </a:custGeom>
              <a:solidFill>
                <a:srgbClr val="000000"/>
              </a:solidFill>
              <a:ln w="4227" cap="flat">
                <a:noFill/>
                <a:prstDash val="solid"/>
                <a:miter/>
              </a:ln>
            </p:spPr>
            <p:txBody>
              <a:bodyPr rtlCol="0" anchor="ctr"/>
              <a:lstStyle/>
              <a:p>
                <a:endParaRPr lang="fr-FR"/>
              </a:p>
            </p:txBody>
          </p:sp>
        </p:grpSp>
        <p:sp>
          <p:nvSpPr>
            <p:cNvPr id="2185" name="Forme libre 2184">
              <a:extLst>
                <a:ext uri="{FF2B5EF4-FFF2-40B4-BE49-F238E27FC236}">
                  <a16:creationId xmlns:a16="http://schemas.microsoft.com/office/drawing/2014/main" id="{8E0FABC7-D5F6-542B-8656-275047DE45D0}"/>
                </a:ext>
              </a:extLst>
            </p:cNvPr>
            <p:cNvSpPr/>
            <p:nvPr/>
          </p:nvSpPr>
          <p:spPr>
            <a:xfrm>
              <a:off x="9951580" y="4885263"/>
              <a:ext cx="149151" cy="92671"/>
            </a:xfrm>
            <a:custGeom>
              <a:avLst/>
              <a:gdLst>
                <a:gd name="connsiteX0" fmla="*/ 126552 w 149151"/>
                <a:gd name="connsiteY0" fmla="*/ 93744 h 92671"/>
                <a:gd name="connsiteX1" fmla="*/ 53878 w 149151"/>
                <a:gd name="connsiteY1" fmla="*/ 68778 h 92671"/>
                <a:gd name="connsiteX2" fmla="*/ 2752 w 149151"/>
                <a:gd name="connsiteY2" fmla="*/ 3189 h 92671"/>
                <a:gd name="connsiteX3" fmla="*/ 4442 w 149151"/>
                <a:gd name="connsiteY3" fmla="*/ 1073 h 92671"/>
                <a:gd name="connsiteX4" fmla="*/ 6555 w 149151"/>
                <a:gd name="connsiteY4" fmla="*/ 2765 h 92671"/>
                <a:gd name="connsiteX5" fmla="*/ 56412 w 149151"/>
                <a:gd name="connsiteY5" fmla="*/ 65816 h 92671"/>
                <a:gd name="connsiteX6" fmla="*/ 149790 w 149151"/>
                <a:gd name="connsiteY6" fmla="*/ 87820 h 92671"/>
                <a:gd name="connsiteX7" fmla="*/ 151903 w 149151"/>
                <a:gd name="connsiteY7" fmla="*/ 89090 h 92671"/>
                <a:gd name="connsiteX8" fmla="*/ 150635 w 149151"/>
                <a:gd name="connsiteY8" fmla="*/ 91206 h 92671"/>
                <a:gd name="connsiteX9" fmla="*/ 126552 w 149151"/>
                <a:gd name="connsiteY9" fmla="*/ 93744 h 92671"/>
                <a:gd name="connsiteX10" fmla="*/ 126552 w 149151"/>
                <a:gd name="connsiteY10" fmla="*/ 93744 h 9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151" h="92671">
                  <a:moveTo>
                    <a:pt x="126552" y="93744"/>
                  </a:moveTo>
                  <a:cubicBezTo>
                    <a:pt x="96130" y="93744"/>
                    <a:pt x="71200" y="81050"/>
                    <a:pt x="53878" y="68778"/>
                  </a:cubicBezTo>
                  <a:cubicBezTo>
                    <a:pt x="24723" y="47620"/>
                    <a:pt x="4442" y="18422"/>
                    <a:pt x="2752" y="3189"/>
                  </a:cubicBezTo>
                  <a:cubicBezTo>
                    <a:pt x="2752" y="2342"/>
                    <a:pt x="3175" y="1496"/>
                    <a:pt x="4442" y="1073"/>
                  </a:cubicBezTo>
                  <a:cubicBezTo>
                    <a:pt x="5287" y="1073"/>
                    <a:pt x="6132" y="1496"/>
                    <a:pt x="6555" y="2765"/>
                  </a:cubicBezTo>
                  <a:cubicBezTo>
                    <a:pt x="7822" y="15460"/>
                    <a:pt x="25990" y="44235"/>
                    <a:pt x="56412" y="65816"/>
                  </a:cubicBezTo>
                  <a:cubicBezTo>
                    <a:pt x="77116" y="80627"/>
                    <a:pt x="110074" y="96284"/>
                    <a:pt x="149790" y="87820"/>
                  </a:cubicBezTo>
                  <a:cubicBezTo>
                    <a:pt x="150635" y="87820"/>
                    <a:pt x="151480" y="88243"/>
                    <a:pt x="151903" y="89090"/>
                  </a:cubicBezTo>
                  <a:cubicBezTo>
                    <a:pt x="151903" y="89936"/>
                    <a:pt x="151480" y="90783"/>
                    <a:pt x="150635" y="91206"/>
                  </a:cubicBezTo>
                  <a:cubicBezTo>
                    <a:pt x="142608" y="92898"/>
                    <a:pt x="134579" y="93744"/>
                    <a:pt x="126552" y="93744"/>
                  </a:cubicBezTo>
                  <a:lnTo>
                    <a:pt x="126552" y="93744"/>
                  </a:lnTo>
                  <a:close/>
                </a:path>
              </a:pathLst>
            </a:custGeom>
            <a:solidFill>
              <a:srgbClr val="FFFFFF"/>
            </a:solidFill>
            <a:ln w="4227" cap="flat">
              <a:noFill/>
              <a:prstDash val="solid"/>
              <a:miter/>
            </a:ln>
          </p:spPr>
          <p:txBody>
            <a:bodyPr rtlCol="0" anchor="ctr"/>
            <a:lstStyle/>
            <a:p>
              <a:endParaRPr lang="fr-FR"/>
            </a:p>
          </p:txBody>
        </p:sp>
        <p:sp>
          <p:nvSpPr>
            <p:cNvPr id="2186" name="Forme libre 2185">
              <a:extLst>
                <a:ext uri="{FF2B5EF4-FFF2-40B4-BE49-F238E27FC236}">
                  <a16:creationId xmlns:a16="http://schemas.microsoft.com/office/drawing/2014/main" id="{6112C4AE-0FFF-1929-9C3B-C97C2E994321}"/>
                </a:ext>
              </a:extLst>
            </p:cNvPr>
            <p:cNvSpPr/>
            <p:nvPr/>
          </p:nvSpPr>
          <p:spPr>
            <a:xfrm>
              <a:off x="9904825" y="4915452"/>
              <a:ext cx="139876" cy="87871"/>
            </a:xfrm>
            <a:custGeom>
              <a:avLst/>
              <a:gdLst>
                <a:gd name="connsiteX0" fmla="*/ 38084 w 139876"/>
                <a:gd name="connsiteY0" fmla="*/ 15746 h 87871"/>
                <a:gd name="connsiteX1" fmla="*/ 33858 w 139876"/>
                <a:gd name="connsiteY1" fmla="*/ 15746 h 87871"/>
                <a:gd name="connsiteX2" fmla="*/ 3014 w 139876"/>
                <a:gd name="connsiteY2" fmla="*/ 3898 h 87871"/>
                <a:gd name="connsiteX3" fmla="*/ 3437 w 139876"/>
                <a:gd name="connsiteY3" fmla="*/ 1359 h 87871"/>
                <a:gd name="connsiteX4" fmla="*/ 5971 w 139876"/>
                <a:gd name="connsiteY4" fmla="*/ 1782 h 87871"/>
                <a:gd name="connsiteX5" fmla="*/ 5971 w 139876"/>
                <a:gd name="connsiteY5" fmla="*/ 1782 h 87871"/>
                <a:gd name="connsiteX6" fmla="*/ 34281 w 139876"/>
                <a:gd name="connsiteY6" fmla="*/ 11938 h 87871"/>
                <a:gd name="connsiteX7" fmla="*/ 65971 w 139876"/>
                <a:gd name="connsiteY7" fmla="*/ 2205 h 87871"/>
                <a:gd name="connsiteX8" fmla="*/ 68505 w 139876"/>
                <a:gd name="connsiteY8" fmla="*/ 2205 h 87871"/>
                <a:gd name="connsiteX9" fmla="*/ 68505 w 139876"/>
                <a:gd name="connsiteY9" fmla="*/ 4744 h 87871"/>
                <a:gd name="connsiteX10" fmla="*/ 38084 w 139876"/>
                <a:gd name="connsiteY10" fmla="*/ 15746 h 87871"/>
                <a:gd name="connsiteX11" fmla="*/ 38084 w 139876"/>
                <a:gd name="connsiteY11" fmla="*/ 15746 h 87871"/>
                <a:gd name="connsiteX12" fmla="*/ 106955 w 139876"/>
                <a:gd name="connsiteY12" fmla="*/ 88953 h 87871"/>
                <a:gd name="connsiteX13" fmla="*/ 105265 w 139876"/>
                <a:gd name="connsiteY13" fmla="*/ 87260 h 87871"/>
                <a:gd name="connsiteX14" fmla="*/ 106532 w 139876"/>
                <a:gd name="connsiteY14" fmla="*/ 85567 h 87871"/>
                <a:gd name="connsiteX15" fmla="*/ 139067 w 139876"/>
                <a:gd name="connsiteY15" fmla="*/ 55523 h 87871"/>
                <a:gd name="connsiteX16" fmla="*/ 141602 w 139876"/>
                <a:gd name="connsiteY16" fmla="*/ 54677 h 87871"/>
                <a:gd name="connsiteX17" fmla="*/ 142447 w 139876"/>
                <a:gd name="connsiteY17" fmla="*/ 57216 h 87871"/>
                <a:gd name="connsiteX18" fmla="*/ 142447 w 139876"/>
                <a:gd name="connsiteY18" fmla="*/ 57216 h 87871"/>
                <a:gd name="connsiteX19" fmla="*/ 107800 w 139876"/>
                <a:gd name="connsiteY19" fmla="*/ 88530 h 87871"/>
                <a:gd name="connsiteX20" fmla="*/ 106955 w 139876"/>
                <a:gd name="connsiteY20" fmla="*/ 88953 h 87871"/>
                <a:gd name="connsiteX21" fmla="*/ 106955 w 139876"/>
                <a:gd name="connsiteY21" fmla="*/ 88953 h 8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9876" h="87871">
                  <a:moveTo>
                    <a:pt x="38084" y="15746"/>
                  </a:moveTo>
                  <a:cubicBezTo>
                    <a:pt x="36394" y="15746"/>
                    <a:pt x="35126" y="15746"/>
                    <a:pt x="33858" y="15746"/>
                  </a:cubicBezTo>
                  <a:cubicBezTo>
                    <a:pt x="20338" y="14900"/>
                    <a:pt x="6817" y="9822"/>
                    <a:pt x="3014" y="3898"/>
                  </a:cubicBezTo>
                  <a:cubicBezTo>
                    <a:pt x="2592" y="3051"/>
                    <a:pt x="2592" y="2205"/>
                    <a:pt x="3437" y="1359"/>
                  </a:cubicBezTo>
                  <a:cubicBezTo>
                    <a:pt x="4282" y="936"/>
                    <a:pt x="5126" y="936"/>
                    <a:pt x="5971" y="1782"/>
                  </a:cubicBezTo>
                  <a:cubicBezTo>
                    <a:pt x="5971" y="1782"/>
                    <a:pt x="5971" y="1782"/>
                    <a:pt x="5971" y="1782"/>
                  </a:cubicBezTo>
                  <a:cubicBezTo>
                    <a:pt x="8930" y="6014"/>
                    <a:pt x="20338" y="11091"/>
                    <a:pt x="34281" y="11938"/>
                  </a:cubicBezTo>
                  <a:cubicBezTo>
                    <a:pt x="42309" y="12361"/>
                    <a:pt x="57097" y="11938"/>
                    <a:pt x="65971" y="2205"/>
                  </a:cubicBezTo>
                  <a:cubicBezTo>
                    <a:pt x="66815" y="1359"/>
                    <a:pt x="67660" y="1359"/>
                    <a:pt x="68505" y="2205"/>
                  </a:cubicBezTo>
                  <a:cubicBezTo>
                    <a:pt x="69350" y="3051"/>
                    <a:pt x="69350" y="3898"/>
                    <a:pt x="68505" y="4744"/>
                  </a:cubicBezTo>
                  <a:cubicBezTo>
                    <a:pt x="59633" y="14054"/>
                    <a:pt x="46957" y="15746"/>
                    <a:pt x="38084" y="15746"/>
                  </a:cubicBezTo>
                  <a:lnTo>
                    <a:pt x="38084" y="15746"/>
                  </a:lnTo>
                  <a:close/>
                  <a:moveTo>
                    <a:pt x="106955" y="88953"/>
                  </a:moveTo>
                  <a:cubicBezTo>
                    <a:pt x="106111" y="88953"/>
                    <a:pt x="105265" y="88106"/>
                    <a:pt x="105265" y="87260"/>
                  </a:cubicBezTo>
                  <a:cubicBezTo>
                    <a:pt x="105265" y="86414"/>
                    <a:pt x="105688" y="85991"/>
                    <a:pt x="106532" y="85567"/>
                  </a:cubicBezTo>
                  <a:cubicBezTo>
                    <a:pt x="124278" y="80489"/>
                    <a:pt x="139067" y="55946"/>
                    <a:pt x="139067" y="55523"/>
                  </a:cubicBezTo>
                  <a:cubicBezTo>
                    <a:pt x="139490" y="54677"/>
                    <a:pt x="140757" y="54254"/>
                    <a:pt x="141602" y="54677"/>
                  </a:cubicBezTo>
                  <a:cubicBezTo>
                    <a:pt x="142447" y="55100"/>
                    <a:pt x="142870" y="56370"/>
                    <a:pt x="142447" y="57216"/>
                  </a:cubicBezTo>
                  <a:cubicBezTo>
                    <a:pt x="142447" y="57216"/>
                    <a:pt x="142447" y="57216"/>
                    <a:pt x="142447" y="57216"/>
                  </a:cubicBezTo>
                  <a:cubicBezTo>
                    <a:pt x="142025" y="58485"/>
                    <a:pt x="126814" y="83028"/>
                    <a:pt x="107800" y="88530"/>
                  </a:cubicBezTo>
                  <a:cubicBezTo>
                    <a:pt x="106955" y="88953"/>
                    <a:pt x="106955" y="88953"/>
                    <a:pt x="106955" y="88953"/>
                  </a:cubicBezTo>
                  <a:lnTo>
                    <a:pt x="106955" y="88953"/>
                  </a:lnTo>
                  <a:close/>
                </a:path>
              </a:pathLst>
            </a:custGeom>
            <a:solidFill>
              <a:srgbClr val="FFFFFF"/>
            </a:solidFill>
            <a:ln w="4227" cap="flat">
              <a:noFill/>
              <a:prstDash val="solid"/>
              <a:miter/>
            </a:ln>
          </p:spPr>
          <p:txBody>
            <a:bodyPr rtlCol="0" anchor="ctr"/>
            <a:lstStyle/>
            <a:p>
              <a:endParaRPr lang="fr-FR"/>
            </a:p>
          </p:txBody>
        </p:sp>
        <p:sp>
          <p:nvSpPr>
            <p:cNvPr id="2187" name="Forme libre 2186">
              <a:extLst>
                <a:ext uri="{FF2B5EF4-FFF2-40B4-BE49-F238E27FC236}">
                  <a16:creationId xmlns:a16="http://schemas.microsoft.com/office/drawing/2014/main" id="{7B8A95F2-315B-A31C-F3AA-032B588DBC6A}"/>
                </a:ext>
              </a:extLst>
            </p:cNvPr>
            <p:cNvSpPr/>
            <p:nvPr/>
          </p:nvSpPr>
          <p:spPr>
            <a:xfrm>
              <a:off x="10225799" y="4522615"/>
              <a:ext cx="209149" cy="90556"/>
            </a:xfrm>
            <a:custGeom>
              <a:avLst/>
              <a:gdLst>
                <a:gd name="connsiteX0" fmla="*/ 23966 w 209149"/>
                <a:gd name="connsiteY0" fmla="*/ 91524 h 90556"/>
                <a:gd name="connsiteX1" fmla="*/ 211989 w 209149"/>
                <a:gd name="connsiteY1" fmla="*/ 7315 h 90556"/>
                <a:gd name="connsiteX2" fmla="*/ 211989 w 209149"/>
                <a:gd name="connsiteY2" fmla="*/ 6892 h 90556"/>
                <a:gd name="connsiteX3" fmla="*/ 204805 w 209149"/>
                <a:gd name="connsiteY3" fmla="*/ 968 h 90556"/>
                <a:gd name="connsiteX4" fmla="*/ 175229 w 209149"/>
                <a:gd name="connsiteY4" fmla="*/ 15355 h 90556"/>
                <a:gd name="connsiteX5" fmla="*/ 162131 w 209149"/>
                <a:gd name="connsiteY5" fmla="*/ 20856 h 90556"/>
                <a:gd name="connsiteX6" fmla="*/ 160863 w 209149"/>
                <a:gd name="connsiteY6" fmla="*/ 8162 h 90556"/>
                <a:gd name="connsiteX7" fmla="*/ 132554 w 209149"/>
                <a:gd name="connsiteY7" fmla="*/ 22972 h 90556"/>
                <a:gd name="connsiteX8" fmla="*/ 60302 w 209149"/>
                <a:gd name="connsiteY8" fmla="*/ 65288 h 90556"/>
                <a:gd name="connsiteX9" fmla="*/ 2839 w 209149"/>
                <a:gd name="connsiteY9" fmla="*/ 57671 h 90556"/>
                <a:gd name="connsiteX10" fmla="*/ 23966 w 209149"/>
                <a:gd name="connsiteY10" fmla="*/ 91524 h 90556"/>
                <a:gd name="connsiteX11" fmla="*/ 23966 w 209149"/>
                <a:gd name="connsiteY11" fmla="*/ 91524 h 90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149" h="90556">
                  <a:moveTo>
                    <a:pt x="23966" y="91524"/>
                  </a:moveTo>
                  <a:cubicBezTo>
                    <a:pt x="82696" y="75021"/>
                    <a:pt x="152413" y="42437"/>
                    <a:pt x="211989" y="7315"/>
                  </a:cubicBezTo>
                  <a:cubicBezTo>
                    <a:pt x="211989" y="7315"/>
                    <a:pt x="211989" y="7315"/>
                    <a:pt x="211989" y="6892"/>
                  </a:cubicBezTo>
                  <a:cubicBezTo>
                    <a:pt x="211566" y="4776"/>
                    <a:pt x="210721" y="968"/>
                    <a:pt x="204805" y="968"/>
                  </a:cubicBezTo>
                  <a:cubicBezTo>
                    <a:pt x="193820" y="968"/>
                    <a:pt x="184102" y="8585"/>
                    <a:pt x="175229" y="15355"/>
                  </a:cubicBezTo>
                  <a:cubicBezTo>
                    <a:pt x="171849" y="17894"/>
                    <a:pt x="165933" y="23395"/>
                    <a:pt x="162131" y="20856"/>
                  </a:cubicBezTo>
                  <a:cubicBezTo>
                    <a:pt x="159595" y="18741"/>
                    <a:pt x="164244" y="12816"/>
                    <a:pt x="160863" y="8162"/>
                  </a:cubicBezTo>
                  <a:cubicBezTo>
                    <a:pt x="157483" y="3507"/>
                    <a:pt x="141005" y="16201"/>
                    <a:pt x="132554" y="22972"/>
                  </a:cubicBezTo>
                  <a:cubicBezTo>
                    <a:pt x="110583" y="40322"/>
                    <a:pt x="87766" y="58941"/>
                    <a:pt x="60302" y="65288"/>
                  </a:cubicBezTo>
                  <a:cubicBezTo>
                    <a:pt x="54809" y="66557"/>
                    <a:pt x="33261" y="74598"/>
                    <a:pt x="2839" y="57671"/>
                  </a:cubicBezTo>
                  <a:cubicBezTo>
                    <a:pt x="10022" y="67404"/>
                    <a:pt x="17205" y="78829"/>
                    <a:pt x="23966" y="91524"/>
                  </a:cubicBezTo>
                  <a:lnTo>
                    <a:pt x="23966" y="91524"/>
                  </a:lnTo>
                  <a:close/>
                </a:path>
              </a:pathLst>
            </a:custGeom>
            <a:solidFill>
              <a:srgbClr val="000000"/>
            </a:solidFill>
            <a:ln w="4227" cap="flat">
              <a:noFill/>
              <a:prstDash val="solid"/>
              <a:miter/>
            </a:ln>
          </p:spPr>
          <p:txBody>
            <a:bodyPr rtlCol="0" anchor="ctr"/>
            <a:lstStyle/>
            <a:p>
              <a:endParaRPr lang="fr-FR"/>
            </a:p>
          </p:txBody>
        </p:sp>
        <p:sp>
          <p:nvSpPr>
            <p:cNvPr id="2188" name="Forme libre 2187">
              <a:extLst>
                <a:ext uri="{FF2B5EF4-FFF2-40B4-BE49-F238E27FC236}">
                  <a16:creationId xmlns:a16="http://schemas.microsoft.com/office/drawing/2014/main" id="{3903606C-A3BF-0804-CBD1-F136FA33FBE0}"/>
                </a:ext>
              </a:extLst>
            </p:cNvPr>
            <p:cNvSpPr/>
            <p:nvPr/>
          </p:nvSpPr>
          <p:spPr>
            <a:xfrm>
              <a:off x="10006242" y="4472683"/>
              <a:ext cx="430820" cy="142181"/>
            </a:xfrm>
            <a:custGeom>
              <a:avLst/>
              <a:gdLst>
                <a:gd name="connsiteX0" fmla="*/ 243492 w 430820"/>
                <a:gd name="connsiteY0" fmla="*/ 143142 h 142181"/>
                <a:gd name="connsiteX1" fmla="*/ 241801 w 430820"/>
                <a:gd name="connsiteY1" fmla="*/ 142296 h 142181"/>
                <a:gd name="connsiteX2" fmla="*/ 221098 w 430820"/>
                <a:gd name="connsiteY2" fmla="*/ 108443 h 142181"/>
                <a:gd name="connsiteX3" fmla="*/ 221520 w 430820"/>
                <a:gd name="connsiteY3" fmla="*/ 105904 h 142181"/>
                <a:gd name="connsiteX4" fmla="*/ 223210 w 430820"/>
                <a:gd name="connsiteY4" fmla="*/ 105904 h 142181"/>
                <a:gd name="connsiteX5" fmla="*/ 277716 w 430820"/>
                <a:gd name="connsiteY5" fmla="*/ 113944 h 142181"/>
                <a:gd name="connsiteX6" fmla="*/ 279406 w 430820"/>
                <a:gd name="connsiteY6" fmla="*/ 113521 h 142181"/>
                <a:gd name="connsiteX7" fmla="*/ 349545 w 430820"/>
                <a:gd name="connsiteY7" fmla="*/ 72475 h 142181"/>
                <a:gd name="connsiteX8" fmla="*/ 350813 w 430820"/>
                <a:gd name="connsiteY8" fmla="*/ 71628 h 142181"/>
                <a:gd name="connsiteX9" fmla="*/ 378700 w 430820"/>
                <a:gd name="connsiteY9" fmla="*/ 55548 h 142181"/>
                <a:gd name="connsiteX10" fmla="*/ 381657 w 430820"/>
                <a:gd name="connsiteY10" fmla="*/ 57241 h 142181"/>
                <a:gd name="connsiteX11" fmla="*/ 382925 w 430820"/>
                <a:gd name="connsiteY11" fmla="*/ 66550 h 142181"/>
                <a:gd name="connsiteX12" fmla="*/ 382925 w 430820"/>
                <a:gd name="connsiteY12" fmla="*/ 69513 h 142181"/>
                <a:gd name="connsiteX13" fmla="*/ 391798 w 430820"/>
                <a:gd name="connsiteY13" fmla="*/ 65281 h 142181"/>
                <a:gd name="connsiteX14" fmla="*/ 393910 w 430820"/>
                <a:gd name="connsiteY14" fmla="*/ 64011 h 142181"/>
                <a:gd name="connsiteX15" fmla="*/ 396446 w 430820"/>
                <a:gd name="connsiteY15" fmla="*/ 62319 h 142181"/>
                <a:gd name="connsiteX16" fmla="*/ 424755 w 430820"/>
                <a:gd name="connsiteY16" fmla="*/ 49624 h 142181"/>
                <a:gd name="connsiteX17" fmla="*/ 424755 w 430820"/>
                <a:gd name="connsiteY17" fmla="*/ 49624 h 142181"/>
                <a:gd name="connsiteX18" fmla="*/ 433628 w 430820"/>
                <a:gd name="connsiteY18" fmla="*/ 56818 h 142181"/>
                <a:gd name="connsiteX19" fmla="*/ 433628 w 430820"/>
                <a:gd name="connsiteY19" fmla="*/ 57241 h 142181"/>
                <a:gd name="connsiteX20" fmla="*/ 432782 w 430820"/>
                <a:gd name="connsiteY20" fmla="*/ 58934 h 142181"/>
                <a:gd name="connsiteX21" fmla="*/ 244337 w 430820"/>
                <a:gd name="connsiteY21" fmla="*/ 143142 h 142181"/>
                <a:gd name="connsiteX22" fmla="*/ 243492 w 430820"/>
                <a:gd name="connsiteY22" fmla="*/ 143142 h 142181"/>
                <a:gd name="connsiteX23" fmla="*/ 243492 w 430820"/>
                <a:gd name="connsiteY23" fmla="*/ 143142 h 142181"/>
                <a:gd name="connsiteX24" fmla="*/ 227858 w 430820"/>
                <a:gd name="connsiteY24" fmla="*/ 112252 h 142181"/>
                <a:gd name="connsiteX25" fmla="*/ 244337 w 430820"/>
                <a:gd name="connsiteY25" fmla="*/ 139757 h 142181"/>
                <a:gd name="connsiteX26" fmla="*/ 429403 w 430820"/>
                <a:gd name="connsiteY26" fmla="*/ 56818 h 142181"/>
                <a:gd name="connsiteX27" fmla="*/ 424332 w 430820"/>
                <a:gd name="connsiteY27" fmla="*/ 53432 h 142181"/>
                <a:gd name="connsiteX28" fmla="*/ 424332 w 430820"/>
                <a:gd name="connsiteY28" fmla="*/ 53432 h 142181"/>
                <a:gd name="connsiteX29" fmla="*/ 398135 w 430820"/>
                <a:gd name="connsiteY29" fmla="*/ 65704 h 142181"/>
                <a:gd name="connsiteX30" fmla="*/ 395601 w 430820"/>
                <a:gd name="connsiteY30" fmla="*/ 67397 h 142181"/>
                <a:gd name="connsiteX31" fmla="*/ 393910 w 430820"/>
                <a:gd name="connsiteY31" fmla="*/ 68666 h 142181"/>
                <a:gd name="connsiteX32" fmla="*/ 380812 w 430820"/>
                <a:gd name="connsiteY32" fmla="*/ 72898 h 142181"/>
                <a:gd name="connsiteX33" fmla="*/ 379545 w 430820"/>
                <a:gd name="connsiteY33" fmla="*/ 66550 h 142181"/>
                <a:gd name="connsiteX34" fmla="*/ 379122 w 430820"/>
                <a:gd name="connsiteY34" fmla="*/ 60203 h 142181"/>
                <a:gd name="connsiteX35" fmla="*/ 378700 w 430820"/>
                <a:gd name="connsiteY35" fmla="*/ 59780 h 142181"/>
                <a:gd name="connsiteX36" fmla="*/ 353770 w 430820"/>
                <a:gd name="connsiteY36" fmla="*/ 75014 h 142181"/>
                <a:gd name="connsiteX37" fmla="*/ 352502 w 430820"/>
                <a:gd name="connsiteY37" fmla="*/ 75860 h 142181"/>
                <a:gd name="connsiteX38" fmla="*/ 281096 w 430820"/>
                <a:gd name="connsiteY38" fmla="*/ 117330 h 142181"/>
                <a:gd name="connsiteX39" fmla="*/ 279406 w 430820"/>
                <a:gd name="connsiteY39" fmla="*/ 117753 h 142181"/>
                <a:gd name="connsiteX40" fmla="*/ 227858 w 430820"/>
                <a:gd name="connsiteY40" fmla="*/ 112252 h 142181"/>
                <a:gd name="connsiteX41" fmla="*/ 6455 w 430820"/>
                <a:gd name="connsiteY41" fmla="*/ 2653 h 142181"/>
                <a:gd name="connsiteX42" fmla="*/ 4765 w 430820"/>
                <a:gd name="connsiteY42" fmla="*/ 2230 h 142181"/>
                <a:gd name="connsiteX43" fmla="*/ 5610 w 430820"/>
                <a:gd name="connsiteY43" fmla="*/ 5192 h 142181"/>
                <a:gd name="connsiteX44" fmla="*/ 34342 w 430820"/>
                <a:gd name="connsiteY44" fmla="*/ 17887 h 142181"/>
                <a:gd name="connsiteX45" fmla="*/ 24624 w 430820"/>
                <a:gd name="connsiteY45" fmla="*/ 961 h 142181"/>
                <a:gd name="connsiteX46" fmla="*/ 6455 w 430820"/>
                <a:gd name="connsiteY46" fmla="*/ 2653 h 142181"/>
                <a:gd name="connsiteX47" fmla="*/ 6455 w 430820"/>
                <a:gd name="connsiteY47" fmla="*/ 2653 h 14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30820" h="142181">
                  <a:moveTo>
                    <a:pt x="243492" y="143142"/>
                  </a:moveTo>
                  <a:cubicBezTo>
                    <a:pt x="242646" y="143142"/>
                    <a:pt x="242224" y="142719"/>
                    <a:pt x="241801" y="142296"/>
                  </a:cubicBezTo>
                  <a:cubicBezTo>
                    <a:pt x="235886" y="130871"/>
                    <a:pt x="229125" y="119445"/>
                    <a:pt x="221098" y="108443"/>
                  </a:cubicBezTo>
                  <a:cubicBezTo>
                    <a:pt x="220675" y="107597"/>
                    <a:pt x="220675" y="106751"/>
                    <a:pt x="221520" y="105904"/>
                  </a:cubicBezTo>
                  <a:cubicBezTo>
                    <a:pt x="221943" y="105481"/>
                    <a:pt x="222788" y="105481"/>
                    <a:pt x="223210" y="105904"/>
                  </a:cubicBezTo>
                  <a:cubicBezTo>
                    <a:pt x="250675" y="121138"/>
                    <a:pt x="270110" y="116060"/>
                    <a:pt x="277716" y="113944"/>
                  </a:cubicBezTo>
                  <a:cubicBezTo>
                    <a:pt x="278561" y="113944"/>
                    <a:pt x="278984" y="113521"/>
                    <a:pt x="279406" y="113521"/>
                  </a:cubicBezTo>
                  <a:cubicBezTo>
                    <a:pt x="306025" y="107597"/>
                    <a:pt x="327997" y="89824"/>
                    <a:pt x="349545" y="72475"/>
                  </a:cubicBezTo>
                  <a:lnTo>
                    <a:pt x="350813" y="71628"/>
                  </a:lnTo>
                  <a:cubicBezTo>
                    <a:pt x="365601" y="59780"/>
                    <a:pt x="374052" y="55125"/>
                    <a:pt x="378700" y="55548"/>
                  </a:cubicBezTo>
                  <a:cubicBezTo>
                    <a:pt x="379967" y="55548"/>
                    <a:pt x="380812" y="56395"/>
                    <a:pt x="381657" y="57241"/>
                  </a:cubicBezTo>
                  <a:cubicBezTo>
                    <a:pt x="383770" y="60203"/>
                    <a:pt x="383347" y="64011"/>
                    <a:pt x="382925" y="66550"/>
                  </a:cubicBezTo>
                  <a:cubicBezTo>
                    <a:pt x="382502" y="67820"/>
                    <a:pt x="382502" y="69513"/>
                    <a:pt x="382925" y="69513"/>
                  </a:cubicBezTo>
                  <a:cubicBezTo>
                    <a:pt x="384615" y="70782"/>
                    <a:pt x="389263" y="67820"/>
                    <a:pt x="391798" y="65281"/>
                  </a:cubicBezTo>
                  <a:cubicBezTo>
                    <a:pt x="392642" y="64858"/>
                    <a:pt x="393065" y="64435"/>
                    <a:pt x="393910" y="64011"/>
                  </a:cubicBezTo>
                  <a:cubicBezTo>
                    <a:pt x="394755" y="63588"/>
                    <a:pt x="395601" y="62742"/>
                    <a:pt x="396446" y="62319"/>
                  </a:cubicBezTo>
                  <a:cubicBezTo>
                    <a:pt x="405318" y="55971"/>
                    <a:pt x="414192" y="49624"/>
                    <a:pt x="424755" y="49624"/>
                  </a:cubicBezTo>
                  <a:lnTo>
                    <a:pt x="424755" y="49624"/>
                  </a:lnTo>
                  <a:cubicBezTo>
                    <a:pt x="432360" y="49624"/>
                    <a:pt x="433205" y="55125"/>
                    <a:pt x="433628" y="56818"/>
                  </a:cubicBezTo>
                  <a:cubicBezTo>
                    <a:pt x="433628" y="56818"/>
                    <a:pt x="433628" y="56818"/>
                    <a:pt x="433628" y="57241"/>
                  </a:cubicBezTo>
                  <a:cubicBezTo>
                    <a:pt x="433628" y="58087"/>
                    <a:pt x="433628" y="58934"/>
                    <a:pt x="432782" y="58934"/>
                  </a:cubicBezTo>
                  <a:cubicBezTo>
                    <a:pt x="368559" y="97018"/>
                    <a:pt x="300110" y="127908"/>
                    <a:pt x="244337" y="143142"/>
                  </a:cubicBezTo>
                  <a:cubicBezTo>
                    <a:pt x="243492" y="143142"/>
                    <a:pt x="243492" y="143142"/>
                    <a:pt x="243492" y="143142"/>
                  </a:cubicBezTo>
                  <a:lnTo>
                    <a:pt x="243492" y="143142"/>
                  </a:lnTo>
                  <a:close/>
                  <a:moveTo>
                    <a:pt x="227858" y="112252"/>
                  </a:moveTo>
                  <a:cubicBezTo>
                    <a:pt x="234195" y="121138"/>
                    <a:pt x="239689" y="130447"/>
                    <a:pt x="244337" y="139757"/>
                  </a:cubicBezTo>
                  <a:cubicBezTo>
                    <a:pt x="299265" y="124100"/>
                    <a:pt x="366446" y="94056"/>
                    <a:pt x="429403" y="56818"/>
                  </a:cubicBezTo>
                  <a:cubicBezTo>
                    <a:pt x="428980" y="55125"/>
                    <a:pt x="428135" y="53432"/>
                    <a:pt x="424332" y="53432"/>
                  </a:cubicBezTo>
                  <a:lnTo>
                    <a:pt x="424332" y="53432"/>
                  </a:lnTo>
                  <a:cubicBezTo>
                    <a:pt x="414614" y="53432"/>
                    <a:pt x="406164" y="59780"/>
                    <a:pt x="398135" y="65704"/>
                  </a:cubicBezTo>
                  <a:cubicBezTo>
                    <a:pt x="397291" y="66127"/>
                    <a:pt x="396446" y="66974"/>
                    <a:pt x="395601" y="67397"/>
                  </a:cubicBezTo>
                  <a:cubicBezTo>
                    <a:pt x="395178" y="67820"/>
                    <a:pt x="394333" y="68243"/>
                    <a:pt x="393910" y="68666"/>
                  </a:cubicBezTo>
                  <a:cubicBezTo>
                    <a:pt x="390108" y="71628"/>
                    <a:pt x="384615" y="75860"/>
                    <a:pt x="380812" y="72898"/>
                  </a:cubicBezTo>
                  <a:cubicBezTo>
                    <a:pt x="378700" y="71205"/>
                    <a:pt x="379122" y="68666"/>
                    <a:pt x="379545" y="66550"/>
                  </a:cubicBezTo>
                  <a:cubicBezTo>
                    <a:pt x="379967" y="64435"/>
                    <a:pt x="380390" y="61896"/>
                    <a:pt x="379122" y="60203"/>
                  </a:cubicBezTo>
                  <a:cubicBezTo>
                    <a:pt x="379122" y="60203"/>
                    <a:pt x="379122" y="59780"/>
                    <a:pt x="378700" y="59780"/>
                  </a:cubicBezTo>
                  <a:cubicBezTo>
                    <a:pt x="375319" y="59357"/>
                    <a:pt x="366869" y="64435"/>
                    <a:pt x="353770" y="75014"/>
                  </a:cubicBezTo>
                  <a:lnTo>
                    <a:pt x="352502" y="75860"/>
                  </a:lnTo>
                  <a:cubicBezTo>
                    <a:pt x="330531" y="93209"/>
                    <a:pt x="308137" y="110982"/>
                    <a:pt x="281096" y="117330"/>
                  </a:cubicBezTo>
                  <a:cubicBezTo>
                    <a:pt x="280673" y="117330"/>
                    <a:pt x="280251" y="117753"/>
                    <a:pt x="279406" y="117753"/>
                  </a:cubicBezTo>
                  <a:cubicBezTo>
                    <a:pt x="271378" y="119022"/>
                    <a:pt x="253209" y="124100"/>
                    <a:pt x="227858" y="112252"/>
                  </a:cubicBezTo>
                  <a:close/>
                  <a:moveTo>
                    <a:pt x="6455" y="2653"/>
                  </a:moveTo>
                  <a:lnTo>
                    <a:pt x="4765" y="2230"/>
                  </a:lnTo>
                  <a:cubicBezTo>
                    <a:pt x="2230" y="1807"/>
                    <a:pt x="1807" y="4769"/>
                    <a:pt x="5610" y="5192"/>
                  </a:cubicBezTo>
                  <a:cubicBezTo>
                    <a:pt x="14482" y="6039"/>
                    <a:pt x="30539" y="10693"/>
                    <a:pt x="34342" y="17887"/>
                  </a:cubicBezTo>
                  <a:cubicBezTo>
                    <a:pt x="31383" y="12809"/>
                    <a:pt x="28426" y="6885"/>
                    <a:pt x="24624" y="961"/>
                  </a:cubicBezTo>
                  <a:cubicBezTo>
                    <a:pt x="19554" y="3500"/>
                    <a:pt x="13638" y="3500"/>
                    <a:pt x="6455" y="2653"/>
                  </a:cubicBezTo>
                  <a:lnTo>
                    <a:pt x="6455" y="2653"/>
                  </a:lnTo>
                  <a:close/>
                </a:path>
              </a:pathLst>
            </a:custGeom>
            <a:solidFill>
              <a:srgbClr val="000000"/>
            </a:solidFill>
            <a:ln w="4227" cap="flat">
              <a:noFill/>
              <a:prstDash val="solid"/>
              <a:miter/>
            </a:ln>
          </p:spPr>
          <p:txBody>
            <a:bodyPr rtlCol="0" anchor="ctr"/>
            <a:lstStyle/>
            <a:p>
              <a:endParaRPr lang="fr-FR"/>
            </a:p>
          </p:txBody>
        </p:sp>
        <p:sp>
          <p:nvSpPr>
            <p:cNvPr id="2189" name="Forme libre 2188">
              <a:extLst>
                <a:ext uri="{FF2B5EF4-FFF2-40B4-BE49-F238E27FC236}">
                  <a16:creationId xmlns:a16="http://schemas.microsoft.com/office/drawing/2014/main" id="{647892FF-F91B-D76F-C4ED-1F50DE151D51}"/>
                </a:ext>
              </a:extLst>
            </p:cNvPr>
            <p:cNvSpPr/>
            <p:nvPr/>
          </p:nvSpPr>
          <p:spPr>
            <a:xfrm>
              <a:off x="10004541" y="4378741"/>
              <a:ext cx="609135" cy="112983"/>
            </a:xfrm>
            <a:custGeom>
              <a:avLst/>
              <a:gdLst>
                <a:gd name="connsiteX0" fmla="*/ 36068 w 609135"/>
                <a:gd name="connsiteY0" fmla="*/ 113913 h 112983"/>
                <a:gd name="connsiteX1" fmla="*/ 34377 w 609135"/>
                <a:gd name="connsiteY1" fmla="*/ 113067 h 112983"/>
                <a:gd name="connsiteX2" fmla="*/ 34377 w 609135"/>
                <a:gd name="connsiteY2" fmla="*/ 113067 h 112983"/>
                <a:gd name="connsiteX3" fmla="*/ 6913 w 609135"/>
                <a:gd name="connsiteY3" fmla="*/ 101218 h 112983"/>
                <a:gd name="connsiteX4" fmla="*/ 3111 w 609135"/>
                <a:gd name="connsiteY4" fmla="*/ 98679 h 112983"/>
                <a:gd name="connsiteX5" fmla="*/ 3533 w 609135"/>
                <a:gd name="connsiteY5" fmla="*/ 95717 h 112983"/>
                <a:gd name="connsiteX6" fmla="*/ 6913 w 609135"/>
                <a:gd name="connsiteY6" fmla="*/ 94448 h 112983"/>
                <a:gd name="connsiteX7" fmla="*/ 8604 w 609135"/>
                <a:gd name="connsiteY7" fmla="*/ 94871 h 112983"/>
                <a:gd name="connsiteX8" fmla="*/ 25505 w 609135"/>
                <a:gd name="connsiteY8" fmla="*/ 93601 h 112983"/>
                <a:gd name="connsiteX9" fmla="*/ 27618 w 609135"/>
                <a:gd name="connsiteY9" fmla="*/ 94448 h 112983"/>
                <a:gd name="connsiteX10" fmla="*/ 37335 w 609135"/>
                <a:gd name="connsiteY10" fmla="*/ 111374 h 112983"/>
                <a:gd name="connsiteX11" fmla="*/ 37335 w 609135"/>
                <a:gd name="connsiteY11" fmla="*/ 111374 h 112983"/>
                <a:gd name="connsiteX12" fmla="*/ 36490 w 609135"/>
                <a:gd name="connsiteY12" fmla="*/ 113913 h 112983"/>
                <a:gd name="connsiteX13" fmla="*/ 36068 w 609135"/>
                <a:gd name="connsiteY13" fmla="*/ 113913 h 112983"/>
                <a:gd name="connsiteX14" fmla="*/ 36068 w 609135"/>
                <a:gd name="connsiteY14" fmla="*/ 113913 h 112983"/>
                <a:gd name="connsiteX15" fmla="*/ 14942 w 609135"/>
                <a:gd name="connsiteY15" fmla="*/ 98679 h 112983"/>
                <a:gd name="connsiteX16" fmla="*/ 29730 w 609135"/>
                <a:gd name="connsiteY16" fmla="*/ 104180 h 112983"/>
                <a:gd name="connsiteX17" fmla="*/ 25505 w 609135"/>
                <a:gd name="connsiteY17" fmla="*/ 97410 h 112983"/>
                <a:gd name="connsiteX18" fmla="*/ 14942 w 609135"/>
                <a:gd name="connsiteY18" fmla="*/ 98679 h 112983"/>
                <a:gd name="connsiteX19" fmla="*/ 14942 w 609135"/>
                <a:gd name="connsiteY19" fmla="*/ 98679 h 112983"/>
                <a:gd name="connsiteX20" fmla="*/ 611969 w 609135"/>
                <a:gd name="connsiteY20" fmla="*/ 929 h 112983"/>
                <a:gd name="connsiteX21" fmla="*/ 582815 w 609135"/>
                <a:gd name="connsiteY21" fmla="*/ 6430 h 112983"/>
                <a:gd name="connsiteX22" fmla="*/ 584928 w 609135"/>
                <a:gd name="connsiteY22" fmla="*/ 13201 h 112983"/>
                <a:gd name="connsiteX23" fmla="*/ 611969 w 609135"/>
                <a:gd name="connsiteY23" fmla="*/ 929 h 112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9135" h="112983">
                  <a:moveTo>
                    <a:pt x="36068" y="113913"/>
                  </a:moveTo>
                  <a:cubicBezTo>
                    <a:pt x="35645" y="113913"/>
                    <a:pt x="34800" y="113490"/>
                    <a:pt x="34377" y="113067"/>
                  </a:cubicBezTo>
                  <a:lnTo>
                    <a:pt x="34377" y="113067"/>
                  </a:lnTo>
                  <a:cubicBezTo>
                    <a:pt x="30997" y="106719"/>
                    <a:pt x="15787" y="102065"/>
                    <a:pt x="6913" y="101218"/>
                  </a:cubicBezTo>
                  <a:cubicBezTo>
                    <a:pt x="3956" y="100795"/>
                    <a:pt x="3111" y="99525"/>
                    <a:pt x="3111" y="98679"/>
                  </a:cubicBezTo>
                  <a:cubicBezTo>
                    <a:pt x="2688" y="97833"/>
                    <a:pt x="2688" y="96563"/>
                    <a:pt x="3533" y="95717"/>
                  </a:cubicBezTo>
                  <a:cubicBezTo>
                    <a:pt x="4379" y="94871"/>
                    <a:pt x="5646" y="94448"/>
                    <a:pt x="6913" y="94448"/>
                  </a:cubicBezTo>
                  <a:lnTo>
                    <a:pt x="8604" y="94871"/>
                  </a:lnTo>
                  <a:cubicBezTo>
                    <a:pt x="15364" y="96140"/>
                    <a:pt x="21280" y="95717"/>
                    <a:pt x="25505" y="93601"/>
                  </a:cubicBezTo>
                  <a:cubicBezTo>
                    <a:pt x="26350" y="93178"/>
                    <a:pt x="27195" y="93601"/>
                    <a:pt x="27618" y="94448"/>
                  </a:cubicBezTo>
                  <a:cubicBezTo>
                    <a:pt x="30997" y="100372"/>
                    <a:pt x="34377" y="105873"/>
                    <a:pt x="37335" y="111374"/>
                  </a:cubicBezTo>
                  <a:lnTo>
                    <a:pt x="37335" y="111374"/>
                  </a:lnTo>
                  <a:cubicBezTo>
                    <a:pt x="37758" y="112220"/>
                    <a:pt x="37335" y="113067"/>
                    <a:pt x="36490" y="113913"/>
                  </a:cubicBezTo>
                  <a:cubicBezTo>
                    <a:pt x="36490" y="113490"/>
                    <a:pt x="36490" y="113913"/>
                    <a:pt x="36068" y="113913"/>
                  </a:cubicBezTo>
                  <a:lnTo>
                    <a:pt x="36068" y="113913"/>
                  </a:lnTo>
                  <a:close/>
                  <a:moveTo>
                    <a:pt x="14942" y="98679"/>
                  </a:moveTo>
                  <a:cubicBezTo>
                    <a:pt x="19589" y="99949"/>
                    <a:pt x="25082" y="101641"/>
                    <a:pt x="29730" y="104180"/>
                  </a:cubicBezTo>
                  <a:cubicBezTo>
                    <a:pt x="28463" y="102065"/>
                    <a:pt x="27195" y="99525"/>
                    <a:pt x="25505" y="97410"/>
                  </a:cubicBezTo>
                  <a:cubicBezTo>
                    <a:pt x="22547" y="98256"/>
                    <a:pt x="18744" y="98679"/>
                    <a:pt x="14942" y="98679"/>
                  </a:cubicBezTo>
                  <a:lnTo>
                    <a:pt x="14942" y="98679"/>
                  </a:lnTo>
                  <a:close/>
                  <a:moveTo>
                    <a:pt x="611969" y="929"/>
                  </a:moveTo>
                  <a:lnTo>
                    <a:pt x="582815" y="6430"/>
                  </a:lnTo>
                  <a:lnTo>
                    <a:pt x="584928" y="13201"/>
                  </a:lnTo>
                  <a:lnTo>
                    <a:pt x="611969" y="929"/>
                  </a:lnTo>
                  <a:close/>
                </a:path>
              </a:pathLst>
            </a:custGeom>
            <a:solidFill>
              <a:srgbClr val="000000"/>
            </a:solidFill>
            <a:ln w="4227" cap="flat">
              <a:noFill/>
              <a:prstDash val="solid"/>
              <a:miter/>
            </a:ln>
          </p:spPr>
          <p:txBody>
            <a:bodyPr rtlCol="0" anchor="ctr"/>
            <a:lstStyle/>
            <a:p>
              <a:endParaRPr lang="fr-FR"/>
            </a:p>
          </p:txBody>
        </p:sp>
        <p:sp>
          <p:nvSpPr>
            <p:cNvPr id="2190" name="Forme libre 2189">
              <a:extLst>
                <a:ext uri="{FF2B5EF4-FFF2-40B4-BE49-F238E27FC236}">
                  <a16:creationId xmlns:a16="http://schemas.microsoft.com/office/drawing/2014/main" id="{0ADE1A7F-714E-FDA6-B1FE-4755329779FC}"/>
                </a:ext>
              </a:extLst>
            </p:cNvPr>
            <p:cNvSpPr/>
            <p:nvPr/>
          </p:nvSpPr>
          <p:spPr>
            <a:xfrm>
              <a:off x="10582720" y="4377049"/>
              <a:ext cx="32646" cy="15656"/>
            </a:xfrm>
            <a:custGeom>
              <a:avLst/>
              <a:gdLst>
                <a:gd name="connsiteX0" fmla="*/ 6832 w 32646"/>
                <a:gd name="connsiteY0" fmla="*/ 16572 h 15656"/>
                <a:gd name="connsiteX1" fmla="*/ 5142 w 32646"/>
                <a:gd name="connsiteY1" fmla="*/ 15302 h 15656"/>
                <a:gd name="connsiteX2" fmla="*/ 3029 w 32646"/>
                <a:gd name="connsiteY2" fmla="*/ 8532 h 15656"/>
                <a:gd name="connsiteX3" fmla="*/ 4296 w 32646"/>
                <a:gd name="connsiteY3" fmla="*/ 6416 h 15656"/>
                <a:gd name="connsiteX4" fmla="*/ 4296 w 32646"/>
                <a:gd name="connsiteY4" fmla="*/ 6416 h 15656"/>
                <a:gd name="connsiteX5" fmla="*/ 33451 w 32646"/>
                <a:gd name="connsiteY5" fmla="*/ 915 h 15656"/>
                <a:gd name="connsiteX6" fmla="*/ 35564 w 32646"/>
                <a:gd name="connsiteY6" fmla="*/ 2185 h 15656"/>
                <a:gd name="connsiteX7" fmla="*/ 34719 w 32646"/>
                <a:gd name="connsiteY7" fmla="*/ 4300 h 15656"/>
                <a:gd name="connsiteX8" fmla="*/ 7255 w 32646"/>
                <a:gd name="connsiteY8" fmla="*/ 16572 h 15656"/>
                <a:gd name="connsiteX9" fmla="*/ 6832 w 32646"/>
                <a:gd name="connsiteY9" fmla="*/ 16572 h 15656"/>
                <a:gd name="connsiteX10" fmla="*/ 6832 w 32646"/>
                <a:gd name="connsiteY10" fmla="*/ 16572 h 15656"/>
                <a:gd name="connsiteX11" fmla="*/ 6832 w 32646"/>
                <a:gd name="connsiteY11" fmla="*/ 9378 h 15656"/>
                <a:gd name="connsiteX12" fmla="*/ 7676 w 32646"/>
                <a:gd name="connsiteY12" fmla="*/ 12340 h 15656"/>
                <a:gd name="connsiteX13" fmla="*/ 19930 w 32646"/>
                <a:gd name="connsiteY13" fmla="*/ 6839 h 15656"/>
                <a:gd name="connsiteX14" fmla="*/ 6832 w 32646"/>
                <a:gd name="connsiteY14" fmla="*/ 9378 h 1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646" h="15656">
                  <a:moveTo>
                    <a:pt x="6832" y="16572"/>
                  </a:moveTo>
                  <a:cubicBezTo>
                    <a:pt x="5987" y="16572"/>
                    <a:pt x="5564" y="16149"/>
                    <a:pt x="5142" y="15302"/>
                  </a:cubicBezTo>
                  <a:lnTo>
                    <a:pt x="3029" y="8532"/>
                  </a:lnTo>
                  <a:cubicBezTo>
                    <a:pt x="2606" y="7686"/>
                    <a:pt x="3451" y="6839"/>
                    <a:pt x="4296" y="6416"/>
                  </a:cubicBezTo>
                  <a:cubicBezTo>
                    <a:pt x="4296" y="6416"/>
                    <a:pt x="4296" y="6416"/>
                    <a:pt x="4296" y="6416"/>
                  </a:cubicBezTo>
                  <a:lnTo>
                    <a:pt x="33451" y="915"/>
                  </a:lnTo>
                  <a:cubicBezTo>
                    <a:pt x="34296" y="915"/>
                    <a:pt x="35141" y="1338"/>
                    <a:pt x="35564" y="2185"/>
                  </a:cubicBezTo>
                  <a:cubicBezTo>
                    <a:pt x="35564" y="3031"/>
                    <a:pt x="35141" y="3877"/>
                    <a:pt x="34719" y="4300"/>
                  </a:cubicBezTo>
                  <a:lnTo>
                    <a:pt x="7255" y="16572"/>
                  </a:lnTo>
                  <a:cubicBezTo>
                    <a:pt x="7255" y="16572"/>
                    <a:pt x="6832" y="16572"/>
                    <a:pt x="6832" y="16572"/>
                  </a:cubicBezTo>
                  <a:lnTo>
                    <a:pt x="6832" y="16572"/>
                  </a:lnTo>
                  <a:close/>
                  <a:moveTo>
                    <a:pt x="6832" y="9378"/>
                  </a:moveTo>
                  <a:lnTo>
                    <a:pt x="7676" y="12340"/>
                  </a:lnTo>
                  <a:lnTo>
                    <a:pt x="19930" y="6839"/>
                  </a:lnTo>
                  <a:lnTo>
                    <a:pt x="6832" y="9378"/>
                  </a:lnTo>
                  <a:close/>
                </a:path>
              </a:pathLst>
            </a:custGeom>
            <a:solidFill>
              <a:srgbClr val="000000"/>
            </a:solidFill>
            <a:ln w="4227" cap="flat">
              <a:noFill/>
              <a:prstDash val="solid"/>
              <a:miter/>
            </a:ln>
          </p:spPr>
          <p:txBody>
            <a:bodyPr rtlCol="0" anchor="ctr"/>
            <a:lstStyle/>
            <a:p>
              <a:endParaRPr lang="fr-FR"/>
            </a:p>
          </p:txBody>
        </p:sp>
      </p:grpSp>
      <p:grpSp>
        <p:nvGrpSpPr>
          <p:cNvPr id="2191" name="Graphique 2">
            <a:extLst>
              <a:ext uri="{FF2B5EF4-FFF2-40B4-BE49-F238E27FC236}">
                <a16:creationId xmlns:a16="http://schemas.microsoft.com/office/drawing/2014/main" id="{CB8085BF-0195-2EBD-CE41-B221F48943E0}"/>
              </a:ext>
            </a:extLst>
          </p:cNvPr>
          <p:cNvGrpSpPr/>
          <p:nvPr/>
        </p:nvGrpSpPr>
        <p:grpSpPr>
          <a:xfrm>
            <a:off x="10698278" y="4184408"/>
            <a:ext cx="328130" cy="420191"/>
            <a:chOff x="10698278" y="4184408"/>
            <a:chExt cx="328130" cy="420191"/>
          </a:xfrm>
        </p:grpSpPr>
        <p:grpSp>
          <p:nvGrpSpPr>
            <p:cNvPr id="2192" name="Graphique 2">
              <a:extLst>
                <a:ext uri="{FF2B5EF4-FFF2-40B4-BE49-F238E27FC236}">
                  <a16:creationId xmlns:a16="http://schemas.microsoft.com/office/drawing/2014/main" id="{5894FDDC-642D-CA3D-9CDA-1ADDECC22C1E}"/>
                </a:ext>
              </a:extLst>
            </p:cNvPr>
            <p:cNvGrpSpPr/>
            <p:nvPr/>
          </p:nvGrpSpPr>
          <p:grpSpPr>
            <a:xfrm>
              <a:off x="10774267" y="4221685"/>
              <a:ext cx="252142" cy="382914"/>
              <a:chOff x="10774267" y="4221685"/>
              <a:chExt cx="252142" cy="382914"/>
            </a:xfrm>
            <a:solidFill>
              <a:srgbClr val="000000"/>
            </a:solidFill>
          </p:grpSpPr>
          <p:sp>
            <p:nvSpPr>
              <p:cNvPr id="2193" name="Forme libre 2192">
                <a:extLst>
                  <a:ext uri="{FF2B5EF4-FFF2-40B4-BE49-F238E27FC236}">
                    <a16:creationId xmlns:a16="http://schemas.microsoft.com/office/drawing/2014/main" id="{7A7C5D3A-84B5-9E49-D817-5F3982451FFE}"/>
                  </a:ext>
                </a:extLst>
              </p:cNvPr>
              <p:cNvSpPr/>
              <p:nvPr/>
            </p:nvSpPr>
            <p:spPr>
              <a:xfrm>
                <a:off x="10774267" y="4221685"/>
                <a:ext cx="245388" cy="382914"/>
              </a:xfrm>
              <a:custGeom>
                <a:avLst/>
                <a:gdLst>
                  <a:gd name="connsiteX0" fmla="*/ 167469 w 245388"/>
                  <a:gd name="connsiteY0" fmla="*/ 20422 h 382914"/>
                  <a:gd name="connsiteX1" fmla="*/ 200614 w 245388"/>
                  <a:gd name="connsiteY1" fmla="*/ 211880 h 382914"/>
                  <a:gd name="connsiteX2" fmla="*/ 77920 w 245388"/>
                  <a:gd name="connsiteY2" fmla="*/ 362493 h 382914"/>
                  <a:gd name="connsiteX3" fmla="*/ 44775 w 245388"/>
                  <a:gd name="connsiteY3" fmla="*/ 171035 h 382914"/>
                  <a:gd name="connsiteX4" fmla="*/ 167469 w 245388"/>
                  <a:gd name="connsiteY4" fmla="*/ 20422 h 382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388" h="382914">
                    <a:moveTo>
                      <a:pt x="167469" y="20422"/>
                    </a:moveTo>
                    <a:cubicBezTo>
                      <a:pt x="210503" y="31701"/>
                      <a:pt x="225343" y="117420"/>
                      <a:pt x="200614" y="211880"/>
                    </a:cubicBezTo>
                    <a:cubicBezTo>
                      <a:pt x="175886" y="306340"/>
                      <a:pt x="120954" y="373772"/>
                      <a:pt x="77920" y="362493"/>
                    </a:cubicBezTo>
                    <a:cubicBezTo>
                      <a:pt x="34886" y="351214"/>
                      <a:pt x="20046" y="265496"/>
                      <a:pt x="44775" y="171035"/>
                    </a:cubicBezTo>
                    <a:cubicBezTo>
                      <a:pt x="69503" y="76575"/>
                      <a:pt x="124435" y="9144"/>
                      <a:pt x="167469" y="20422"/>
                    </a:cubicBezTo>
                    <a:close/>
                  </a:path>
                </a:pathLst>
              </a:custGeom>
              <a:solidFill>
                <a:srgbClr val="000000"/>
              </a:solidFill>
              <a:ln w="4217" cap="flat">
                <a:noFill/>
                <a:prstDash val="solid"/>
                <a:miter/>
              </a:ln>
            </p:spPr>
            <p:txBody>
              <a:bodyPr rtlCol="0" anchor="ctr"/>
              <a:lstStyle/>
              <a:p>
                <a:endParaRPr lang="fr-FR"/>
              </a:p>
            </p:txBody>
          </p:sp>
          <p:sp>
            <p:nvSpPr>
              <p:cNvPr id="2194" name="Forme libre 2193">
                <a:extLst>
                  <a:ext uri="{FF2B5EF4-FFF2-40B4-BE49-F238E27FC236}">
                    <a16:creationId xmlns:a16="http://schemas.microsoft.com/office/drawing/2014/main" id="{514AE2D2-3441-38F3-47E7-BE38C60765A2}"/>
                  </a:ext>
                </a:extLst>
              </p:cNvPr>
              <p:cNvSpPr/>
              <p:nvPr/>
            </p:nvSpPr>
            <p:spPr>
              <a:xfrm>
                <a:off x="10805483" y="4239709"/>
                <a:ext cx="182973" cy="347674"/>
              </a:xfrm>
              <a:custGeom>
                <a:avLst/>
                <a:gdLst>
                  <a:gd name="connsiteX0" fmla="*/ 60166 w 182973"/>
                  <a:gd name="connsiteY0" fmla="*/ 348681 h 347674"/>
                  <a:gd name="connsiteX1" fmla="*/ 50044 w 182973"/>
                  <a:gd name="connsiteY1" fmla="*/ 347415 h 347674"/>
                  <a:gd name="connsiteX2" fmla="*/ 7031 w 182973"/>
                  <a:gd name="connsiteY2" fmla="*/ 281590 h 347674"/>
                  <a:gd name="connsiteX3" fmla="*/ 15886 w 182973"/>
                  <a:gd name="connsiteY3" fmla="*/ 154160 h 347674"/>
                  <a:gd name="connsiteX4" fmla="*/ 70708 w 182973"/>
                  <a:gd name="connsiteY4" fmla="*/ 38544 h 347674"/>
                  <a:gd name="connsiteX5" fmla="*/ 140711 w 182973"/>
                  <a:gd name="connsiteY5" fmla="*/ 2256 h 347674"/>
                  <a:gd name="connsiteX6" fmla="*/ 183725 w 182973"/>
                  <a:gd name="connsiteY6" fmla="*/ 68081 h 347674"/>
                  <a:gd name="connsiteX7" fmla="*/ 174869 w 182973"/>
                  <a:gd name="connsiteY7" fmla="*/ 195511 h 347674"/>
                  <a:gd name="connsiteX8" fmla="*/ 173182 w 182973"/>
                  <a:gd name="connsiteY8" fmla="*/ 195089 h 347674"/>
                  <a:gd name="connsiteX9" fmla="*/ 174869 w 182973"/>
                  <a:gd name="connsiteY9" fmla="*/ 195511 h 347674"/>
                  <a:gd name="connsiteX10" fmla="*/ 120048 w 182973"/>
                  <a:gd name="connsiteY10" fmla="*/ 311127 h 347674"/>
                  <a:gd name="connsiteX11" fmla="*/ 60166 w 182973"/>
                  <a:gd name="connsiteY11" fmla="*/ 348681 h 347674"/>
                  <a:gd name="connsiteX12" fmla="*/ 60166 w 182973"/>
                  <a:gd name="connsiteY12" fmla="*/ 348681 h 347674"/>
                  <a:gd name="connsiteX13" fmla="*/ 130169 w 182973"/>
                  <a:gd name="connsiteY13" fmla="*/ 3944 h 347674"/>
                  <a:gd name="connsiteX14" fmla="*/ 73238 w 182973"/>
                  <a:gd name="connsiteY14" fmla="*/ 40232 h 347674"/>
                  <a:gd name="connsiteX15" fmla="*/ 19260 w 182973"/>
                  <a:gd name="connsiteY15" fmla="*/ 154582 h 347674"/>
                  <a:gd name="connsiteX16" fmla="*/ 50888 w 182973"/>
                  <a:gd name="connsiteY16" fmla="*/ 344039 h 347674"/>
                  <a:gd name="connsiteX17" fmla="*/ 117096 w 182973"/>
                  <a:gd name="connsiteY17" fmla="*/ 309017 h 347674"/>
                  <a:gd name="connsiteX18" fmla="*/ 171074 w 182973"/>
                  <a:gd name="connsiteY18" fmla="*/ 194667 h 347674"/>
                  <a:gd name="connsiteX19" fmla="*/ 139446 w 182973"/>
                  <a:gd name="connsiteY19" fmla="*/ 5210 h 347674"/>
                  <a:gd name="connsiteX20" fmla="*/ 130169 w 182973"/>
                  <a:gd name="connsiteY20" fmla="*/ 3944 h 34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2973" h="347674">
                    <a:moveTo>
                      <a:pt x="60166" y="348681"/>
                    </a:moveTo>
                    <a:cubicBezTo>
                      <a:pt x="56792" y="348681"/>
                      <a:pt x="53418" y="348259"/>
                      <a:pt x="50044" y="347415"/>
                    </a:cubicBezTo>
                    <a:cubicBezTo>
                      <a:pt x="28538" y="341929"/>
                      <a:pt x="13356" y="318300"/>
                      <a:pt x="7031" y="281590"/>
                    </a:cubicBezTo>
                    <a:cubicBezTo>
                      <a:pt x="705" y="245302"/>
                      <a:pt x="4078" y="199731"/>
                      <a:pt x="15886" y="154160"/>
                    </a:cubicBezTo>
                    <a:cubicBezTo>
                      <a:pt x="27694" y="108589"/>
                      <a:pt x="47514" y="67237"/>
                      <a:pt x="70708" y="38544"/>
                    </a:cubicBezTo>
                    <a:cubicBezTo>
                      <a:pt x="94324" y="9429"/>
                      <a:pt x="119204" y="-3229"/>
                      <a:pt x="140711" y="2256"/>
                    </a:cubicBezTo>
                    <a:cubicBezTo>
                      <a:pt x="162218" y="7742"/>
                      <a:pt x="177399" y="31371"/>
                      <a:pt x="183725" y="68081"/>
                    </a:cubicBezTo>
                    <a:cubicBezTo>
                      <a:pt x="190051" y="104369"/>
                      <a:pt x="186677" y="149940"/>
                      <a:pt x="174869" y="195511"/>
                    </a:cubicBezTo>
                    <a:lnTo>
                      <a:pt x="173182" y="195089"/>
                    </a:lnTo>
                    <a:lnTo>
                      <a:pt x="174869" y="195511"/>
                    </a:lnTo>
                    <a:cubicBezTo>
                      <a:pt x="162640" y="241504"/>
                      <a:pt x="143241" y="282434"/>
                      <a:pt x="120048" y="311127"/>
                    </a:cubicBezTo>
                    <a:cubicBezTo>
                      <a:pt x="99806" y="335600"/>
                      <a:pt x="79142" y="348681"/>
                      <a:pt x="60166" y="348681"/>
                    </a:cubicBezTo>
                    <a:lnTo>
                      <a:pt x="60166" y="348681"/>
                    </a:lnTo>
                    <a:close/>
                    <a:moveTo>
                      <a:pt x="130169" y="3944"/>
                    </a:moveTo>
                    <a:cubicBezTo>
                      <a:pt x="112457" y="3944"/>
                      <a:pt x="92215" y="16603"/>
                      <a:pt x="73238" y="40232"/>
                    </a:cubicBezTo>
                    <a:cubicBezTo>
                      <a:pt x="50044" y="68503"/>
                      <a:pt x="31068" y="109011"/>
                      <a:pt x="19260" y="154582"/>
                    </a:cubicBezTo>
                    <a:cubicBezTo>
                      <a:pt x="-5199" y="247833"/>
                      <a:pt x="9139" y="332646"/>
                      <a:pt x="50888" y="344039"/>
                    </a:cubicBezTo>
                    <a:cubicBezTo>
                      <a:pt x="71130" y="349102"/>
                      <a:pt x="94745" y="336866"/>
                      <a:pt x="117096" y="309017"/>
                    </a:cubicBezTo>
                    <a:cubicBezTo>
                      <a:pt x="140290" y="280746"/>
                      <a:pt x="159266" y="240238"/>
                      <a:pt x="171074" y="194667"/>
                    </a:cubicBezTo>
                    <a:cubicBezTo>
                      <a:pt x="195533" y="101415"/>
                      <a:pt x="181195" y="16603"/>
                      <a:pt x="139446" y="5210"/>
                    </a:cubicBezTo>
                    <a:cubicBezTo>
                      <a:pt x="136494" y="4366"/>
                      <a:pt x="133542" y="3944"/>
                      <a:pt x="130169" y="3944"/>
                    </a:cubicBezTo>
                    <a:close/>
                  </a:path>
                </a:pathLst>
              </a:custGeom>
              <a:solidFill>
                <a:srgbClr val="000000"/>
              </a:solidFill>
              <a:ln w="4216" cap="flat">
                <a:noFill/>
                <a:prstDash val="solid"/>
                <a:miter/>
              </a:ln>
            </p:spPr>
            <p:txBody>
              <a:bodyPr rtlCol="0" anchor="ctr"/>
              <a:lstStyle/>
              <a:p>
                <a:endParaRPr lang="fr-FR"/>
              </a:p>
            </p:txBody>
          </p:sp>
          <p:sp>
            <p:nvSpPr>
              <p:cNvPr id="2195" name="Forme libre 2194">
                <a:extLst>
                  <a:ext uri="{FF2B5EF4-FFF2-40B4-BE49-F238E27FC236}">
                    <a16:creationId xmlns:a16="http://schemas.microsoft.com/office/drawing/2014/main" id="{3CF9D236-E459-05B3-5D45-EBD7A73EE644}"/>
                  </a:ext>
                </a:extLst>
              </p:cNvPr>
              <p:cNvSpPr/>
              <p:nvPr/>
            </p:nvSpPr>
            <p:spPr>
              <a:xfrm>
                <a:off x="10845862" y="4241803"/>
                <a:ext cx="178956" cy="353585"/>
              </a:xfrm>
              <a:custGeom>
                <a:avLst/>
                <a:gdLst>
                  <a:gd name="connsiteX0" fmla="*/ 170768 w 178956"/>
                  <a:gd name="connsiteY0" fmla="*/ 202702 h 353585"/>
                  <a:gd name="connsiteX1" fmla="*/ 48052 w 178956"/>
                  <a:gd name="connsiteY1" fmla="*/ 353340 h 353585"/>
                  <a:gd name="connsiteX2" fmla="*/ 10098 w 178956"/>
                  <a:gd name="connsiteY2" fmla="*/ 343213 h 353585"/>
                  <a:gd name="connsiteX3" fmla="*/ 15159 w 178956"/>
                  <a:gd name="connsiteY3" fmla="*/ 161773 h 353585"/>
                  <a:gd name="connsiteX4" fmla="*/ 99922 w 178956"/>
                  <a:gd name="connsiteY4" fmla="*/ 1008 h 353585"/>
                  <a:gd name="connsiteX5" fmla="*/ 137875 w 178956"/>
                  <a:gd name="connsiteY5" fmla="*/ 11135 h 353585"/>
                  <a:gd name="connsiteX6" fmla="*/ 170768 w 178956"/>
                  <a:gd name="connsiteY6" fmla="*/ 202702 h 353585"/>
                  <a:gd name="connsiteX7" fmla="*/ 170768 w 178956"/>
                  <a:gd name="connsiteY7" fmla="*/ 202702 h 35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956" h="353585">
                    <a:moveTo>
                      <a:pt x="170768" y="202702"/>
                    </a:moveTo>
                    <a:cubicBezTo>
                      <a:pt x="145888" y="297220"/>
                      <a:pt x="91066" y="364732"/>
                      <a:pt x="48052" y="353340"/>
                    </a:cubicBezTo>
                    <a:lnTo>
                      <a:pt x="10098" y="343213"/>
                    </a:lnTo>
                    <a:cubicBezTo>
                      <a:pt x="10098" y="343213"/>
                      <a:pt x="-6770" y="245741"/>
                      <a:pt x="15159" y="161773"/>
                    </a:cubicBezTo>
                    <a:cubicBezTo>
                      <a:pt x="37087" y="77804"/>
                      <a:pt x="99922" y="1008"/>
                      <a:pt x="99922" y="1008"/>
                    </a:cubicBezTo>
                    <a:cubicBezTo>
                      <a:pt x="99922" y="1008"/>
                      <a:pt x="133236" y="9869"/>
                      <a:pt x="137875" y="11135"/>
                    </a:cubicBezTo>
                    <a:cubicBezTo>
                      <a:pt x="180889" y="22528"/>
                      <a:pt x="195649" y="108606"/>
                      <a:pt x="170768" y="202702"/>
                    </a:cubicBezTo>
                    <a:lnTo>
                      <a:pt x="170768" y="202702"/>
                    </a:lnTo>
                    <a:close/>
                  </a:path>
                </a:pathLst>
              </a:custGeom>
              <a:solidFill>
                <a:srgbClr val="000000"/>
              </a:solidFill>
              <a:ln w="4216" cap="flat">
                <a:noFill/>
                <a:prstDash val="solid"/>
                <a:miter/>
              </a:ln>
            </p:spPr>
            <p:txBody>
              <a:bodyPr rtlCol="0" anchor="ctr"/>
              <a:lstStyle/>
              <a:p>
                <a:endParaRPr lang="fr-FR"/>
              </a:p>
            </p:txBody>
          </p:sp>
          <p:sp>
            <p:nvSpPr>
              <p:cNvPr id="2196" name="Forme libre 2195">
                <a:extLst>
                  <a:ext uri="{FF2B5EF4-FFF2-40B4-BE49-F238E27FC236}">
                    <a16:creationId xmlns:a16="http://schemas.microsoft.com/office/drawing/2014/main" id="{C6E3DF16-A923-E82D-DF7F-5EBBA97586C7}"/>
                  </a:ext>
                </a:extLst>
              </p:cNvPr>
              <p:cNvSpPr/>
              <p:nvPr/>
            </p:nvSpPr>
            <p:spPr>
              <a:xfrm>
                <a:off x="10844175" y="4240362"/>
                <a:ext cx="182234" cy="356726"/>
              </a:xfrm>
              <a:custGeom>
                <a:avLst/>
                <a:gdLst>
                  <a:gd name="connsiteX0" fmla="*/ 59438 w 182234"/>
                  <a:gd name="connsiteY0" fmla="*/ 357734 h 356726"/>
                  <a:gd name="connsiteX1" fmla="*/ 49317 w 182234"/>
                  <a:gd name="connsiteY1" fmla="*/ 356468 h 356726"/>
                  <a:gd name="connsiteX2" fmla="*/ 11363 w 182234"/>
                  <a:gd name="connsiteY2" fmla="*/ 346341 h 356726"/>
                  <a:gd name="connsiteX3" fmla="*/ 10098 w 182234"/>
                  <a:gd name="connsiteY3" fmla="*/ 345075 h 356726"/>
                  <a:gd name="connsiteX4" fmla="*/ 15159 w 182234"/>
                  <a:gd name="connsiteY4" fmla="*/ 162791 h 356726"/>
                  <a:gd name="connsiteX5" fmla="*/ 100343 w 182234"/>
                  <a:gd name="connsiteY5" fmla="*/ 1605 h 356726"/>
                  <a:gd name="connsiteX6" fmla="*/ 102030 w 182234"/>
                  <a:gd name="connsiteY6" fmla="*/ 1183 h 356726"/>
                  <a:gd name="connsiteX7" fmla="*/ 139984 w 182234"/>
                  <a:gd name="connsiteY7" fmla="*/ 11310 h 356726"/>
                  <a:gd name="connsiteX8" fmla="*/ 182997 w 182234"/>
                  <a:gd name="connsiteY8" fmla="*/ 77134 h 356726"/>
                  <a:gd name="connsiteX9" fmla="*/ 174142 w 182234"/>
                  <a:gd name="connsiteY9" fmla="*/ 204565 h 356726"/>
                  <a:gd name="connsiteX10" fmla="*/ 172455 w 182234"/>
                  <a:gd name="connsiteY10" fmla="*/ 204143 h 356726"/>
                  <a:gd name="connsiteX11" fmla="*/ 174142 w 182234"/>
                  <a:gd name="connsiteY11" fmla="*/ 204565 h 356726"/>
                  <a:gd name="connsiteX12" fmla="*/ 119320 w 182234"/>
                  <a:gd name="connsiteY12" fmla="*/ 320180 h 356726"/>
                  <a:gd name="connsiteX13" fmla="*/ 59438 w 182234"/>
                  <a:gd name="connsiteY13" fmla="*/ 357734 h 356726"/>
                  <a:gd name="connsiteX14" fmla="*/ 59438 w 182234"/>
                  <a:gd name="connsiteY14" fmla="*/ 357734 h 356726"/>
                  <a:gd name="connsiteX15" fmla="*/ 13472 w 182234"/>
                  <a:gd name="connsiteY15" fmla="*/ 343387 h 356726"/>
                  <a:gd name="connsiteX16" fmla="*/ 50582 w 182234"/>
                  <a:gd name="connsiteY16" fmla="*/ 353093 h 356726"/>
                  <a:gd name="connsiteX17" fmla="*/ 59860 w 182234"/>
                  <a:gd name="connsiteY17" fmla="*/ 354358 h 356726"/>
                  <a:gd name="connsiteX18" fmla="*/ 171190 w 182234"/>
                  <a:gd name="connsiteY18" fmla="*/ 203721 h 356726"/>
                  <a:gd name="connsiteX19" fmla="*/ 139562 w 182234"/>
                  <a:gd name="connsiteY19" fmla="*/ 14263 h 356726"/>
                  <a:gd name="connsiteX20" fmla="*/ 102452 w 182234"/>
                  <a:gd name="connsiteY20" fmla="*/ 4558 h 356726"/>
                  <a:gd name="connsiteX21" fmla="*/ 18954 w 182234"/>
                  <a:gd name="connsiteY21" fmla="*/ 163635 h 356726"/>
                  <a:gd name="connsiteX22" fmla="*/ 13472 w 182234"/>
                  <a:gd name="connsiteY22" fmla="*/ 343387 h 356726"/>
                  <a:gd name="connsiteX23" fmla="*/ 13472 w 182234"/>
                  <a:gd name="connsiteY23" fmla="*/ 343387 h 35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2234" h="356726">
                    <a:moveTo>
                      <a:pt x="59438" y="357734"/>
                    </a:moveTo>
                    <a:cubicBezTo>
                      <a:pt x="56064" y="357734"/>
                      <a:pt x="52691" y="357312"/>
                      <a:pt x="49317" y="356468"/>
                    </a:cubicBezTo>
                    <a:lnTo>
                      <a:pt x="11363" y="346341"/>
                    </a:lnTo>
                    <a:cubicBezTo>
                      <a:pt x="10520" y="346341"/>
                      <a:pt x="10098" y="345497"/>
                      <a:pt x="10098" y="345075"/>
                    </a:cubicBezTo>
                    <a:cubicBezTo>
                      <a:pt x="10098" y="344231"/>
                      <a:pt x="-6770" y="246338"/>
                      <a:pt x="15159" y="162791"/>
                    </a:cubicBezTo>
                    <a:cubicBezTo>
                      <a:pt x="37087" y="79244"/>
                      <a:pt x="99500" y="2027"/>
                      <a:pt x="100343" y="1605"/>
                    </a:cubicBezTo>
                    <a:cubicBezTo>
                      <a:pt x="100765" y="1183"/>
                      <a:pt x="101609" y="761"/>
                      <a:pt x="102030" y="1183"/>
                    </a:cubicBezTo>
                    <a:cubicBezTo>
                      <a:pt x="102030" y="1183"/>
                      <a:pt x="135345" y="10044"/>
                      <a:pt x="139984" y="11310"/>
                    </a:cubicBezTo>
                    <a:cubicBezTo>
                      <a:pt x="161491" y="16795"/>
                      <a:pt x="176672" y="40424"/>
                      <a:pt x="182997" y="77134"/>
                    </a:cubicBezTo>
                    <a:cubicBezTo>
                      <a:pt x="189323" y="113422"/>
                      <a:pt x="185950" y="158994"/>
                      <a:pt x="174142" y="204565"/>
                    </a:cubicBezTo>
                    <a:lnTo>
                      <a:pt x="172455" y="204143"/>
                    </a:lnTo>
                    <a:lnTo>
                      <a:pt x="174142" y="204565"/>
                    </a:lnTo>
                    <a:cubicBezTo>
                      <a:pt x="161912" y="250557"/>
                      <a:pt x="142514" y="291487"/>
                      <a:pt x="119320" y="320180"/>
                    </a:cubicBezTo>
                    <a:cubicBezTo>
                      <a:pt x="99500" y="344653"/>
                      <a:pt x="78415" y="357734"/>
                      <a:pt x="59438" y="357734"/>
                    </a:cubicBezTo>
                    <a:lnTo>
                      <a:pt x="59438" y="357734"/>
                    </a:lnTo>
                    <a:close/>
                    <a:moveTo>
                      <a:pt x="13472" y="343387"/>
                    </a:moveTo>
                    <a:lnTo>
                      <a:pt x="50582" y="353093"/>
                    </a:lnTo>
                    <a:cubicBezTo>
                      <a:pt x="53534" y="353936"/>
                      <a:pt x="56908" y="354358"/>
                      <a:pt x="59860" y="354358"/>
                    </a:cubicBezTo>
                    <a:cubicBezTo>
                      <a:pt x="100343" y="354358"/>
                      <a:pt x="148418" y="290643"/>
                      <a:pt x="171190" y="203721"/>
                    </a:cubicBezTo>
                    <a:cubicBezTo>
                      <a:pt x="195649" y="110469"/>
                      <a:pt x="181311" y="25656"/>
                      <a:pt x="139562" y="14263"/>
                    </a:cubicBezTo>
                    <a:cubicBezTo>
                      <a:pt x="135345" y="12997"/>
                      <a:pt x="108356" y="5824"/>
                      <a:pt x="102452" y="4558"/>
                    </a:cubicBezTo>
                    <a:cubicBezTo>
                      <a:pt x="95705" y="13419"/>
                      <a:pt x="39196" y="85574"/>
                      <a:pt x="18954" y="163635"/>
                    </a:cubicBezTo>
                    <a:cubicBezTo>
                      <a:pt x="-2131" y="241697"/>
                      <a:pt x="11363" y="332417"/>
                      <a:pt x="13472" y="343387"/>
                    </a:cubicBezTo>
                    <a:lnTo>
                      <a:pt x="13472" y="343387"/>
                    </a:lnTo>
                    <a:close/>
                  </a:path>
                </a:pathLst>
              </a:custGeom>
              <a:solidFill>
                <a:srgbClr val="000000"/>
              </a:solidFill>
              <a:ln w="4216" cap="flat">
                <a:noFill/>
                <a:prstDash val="solid"/>
                <a:miter/>
              </a:ln>
            </p:spPr>
            <p:txBody>
              <a:bodyPr rtlCol="0" anchor="ctr"/>
              <a:lstStyle/>
              <a:p>
                <a:endParaRPr lang="fr-FR"/>
              </a:p>
            </p:txBody>
          </p:sp>
        </p:grpSp>
        <p:sp>
          <p:nvSpPr>
            <p:cNvPr id="2197" name="Forme libre 2196">
              <a:extLst>
                <a:ext uri="{FF2B5EF4-FFF2-40B4-BE49-F238E27FC236}">
                  <a16:creationId xmlns:a16="http://schemas.microsoft.com/office/drawing/2014/main" id="{B46044D4-8969-18D1-DC3B-CCC248D0DE14}"/>
                </a:ext>
              </a:extLst>
            </p:cNvPr>
            <p:cNvSpPr/>
            <p:nvPr/>
          </p:nvSpPr>
          <p:spPr>
            <a:xfrm>
              <a:off x="10781210" y="4228041"/>
              <a:ext cx="231401" cy="370124"/>
            </a:xfrm>
            <a:custGeom>
              <a:avLst/>
              <a:gdLst>
                <a:gd name="connsiteX0" fmla="*/ 159193 w 231401"/>
                <a:gd name="connsiteY0" fmla="*/ 18925 h 370124"/>
                <a:gd name="connsiteX1" fmla="*/ 187909 w 231401"/>
                <a:gd name="connsiteY1" fmla="*/ 203987 h 370124"/>
                <a:gd name="connsiteX2" fmla="*/ 72209 w 231401"/>
                <a:gd name="connsiteY2" fmla="*/ 351198 h 370124"/>
                <a:gd name="connsiteX3" fmla="*/ 43492 w 231401"/>
                <a:gd name="connsiteY3" fmla="*/ 166136 h 370124"/>
                <a:gd name="connsiteX4" fmla="*/ 159193 w 231401"/>
                <a:gd name="connsiteY4" fmla="*/ 18925 h 370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401" h="370124">
                  <a:moveTo>
                    <a:pt x="159193" y="18925"/>
                  </a:moveTo>
                  <a:cubicBezTo>
                    <a:pt x="199073" y="29378"/>
                    <a:pt x="211929" y="112233"/>
                    <a:pt x="187909" y="203987"/>
                  </a:cubicBezTo>
                  <a:cubicBezTo>
                    <a:pt x="163889" y="295742"/>
                    <a:pt x="112089" y="361651"/>
                    <a:pt x="72209" y="351198"/>
                  </a:cubicBezTo>
                  <a:cubicBezTo>
                    <a:pt x="32329" y="340746"/>
                    <a:pt x="19472" y="257891"/>
                    <a:pt x="43492" y="166136"/>
                  </a:cubicBezTo>
                  <a:cubicBezTo>
                    <a:pt x="67512" y="74382"/>
                    <a:pt x="119313" y="8473"/>
                    <a:pt x="159193" y="18925"/>
                  </a:cubicBezTo>
                  <a:close/>
                </a:path>
              </a:pathLst>
            </a:custGeom>
            <a:solidFill>
              <a:srgbClr val="FFD26C"/>
            </a:solidFill>
            <a:ln w="4217" cap="flat">
              <a:noFill/>
              <a:prstDash val="solid"/>
              <a:miter/>
            </a:ln>
          </p:spPr>
          <p:txBody>
            <a:bodyPr rtlCol="0" anchor="ctr"/>
            <a:lstStyle/>
            <a:p>
              <a:endParaRPr lang="fr-FR"/>
            </a:p>
          </p:txBody>
        </p:sp>
        <p:sp>
          <p:nvSpPr>
            <p:cNvPr id="2198" name="Forme libre 2197">
              <a:extLst>
                <a:ext uri="{FF2B5EF4-FFF2-40B4-BE49-F238E27FC236}">
                  <a16:creationId xmlns:a16="http://schemas.microsoft.com/office/drawing/2014/main" id="{7B51B4A5-C3DD-030B-DFFF-0F6E73829559}"/>
                </a:ext>
              </a:extLst>
            </p:cNvPr>
            <p:cNvSpPr/>
            <p:nvPr/>
          </p:nvSpPr>
          <p:spPr>
            <a:xfrm>
              <a:off x="10810703" y="4244509"/>
              <a:ext cx="172532" cy="337810"/>
            </a:xfrm>
            <a:custGeom>
              <a:avLst/>
              <a:gdLst>
                <a:gd name="connsiteX0" fmla="*/ 54945 w 172532"/>
                <a:gd name="connsiteY0" fmla="*/ 338817 h 337810"/>
                <a:gd name="connsiteX1" fmla="*/ 46090 w 172532"/>
                <a:gd name="connsiteY1" fmla="*/ 337551 h 337810"/>
                <a:gd name="connsiteX2" fmla="*/ 6449 w 172532"/>
                <a:gd name="connsiteY2" fmla="*/ 274258 h 337810"/>
                <a:gd name="connsiteX3" fmla="*/ 16148 w 172532"/>
                <a:gd name="connsiteY3" fmla="*/ 150626 h 337810"/>
                <a:gd name="connsiteX4" fmla="*/ 68440 w 172532"/>
                <a:gd name="connsiteY4" fmla="*/ 37964 h 337810"/>
                <a:gd name="connsiteX5" fmla="*/ 134226 w 172532"/>
                <a:gd name="connsiteY5" fmla="*/ 2098 h 337810"/>
                <a:gd name="connsiteX6" fmla="*/ 173866 w 172532"/>
                <a:gd name="connsiteY6" fmla="*/ 65391 h 337810"/>
                <a:gd name="connsiteX7" fmla="*/ 164167 w 172532"/>
                <a:gd name="connsiteY7" fmla="*/ 189023 h 337810"/>
                <a:gd name="connsiteX8" fmla="*/ 162480 w 172532"/>
                <a:gd name="connsiteY8" fmla="*/ 188601 h 337810"/>
                <a:gd name="connsiteX9" fmla="*/ 164167 w 172532"/>
                <a:gd name="connsiteY9" fmla="*/ 189023 h 337810"/>
                <a:gd name="connsiteX10" fmla="*/ 111876 w 172532"/>
                <a:gd name="connsiteY10" fmla="*/ 301685 h 337810"/>
                <a:gd name="connsiteX11" fmla="*/ 54945 w 172532"/>
                <a:gd name="connsiteY11" fmla="*/ 338817 h 337810"/>
                <a:gd name="connsiteX12" fmla="*/ 54945 w 172532"/>
                <a:gd name="connsiteY12" fmla="*/ 338817 h 337810"/>
                <a:gd name="connsiteX13" fmla="*/ 124948 w 172532"/>
                <a:gd name="connsiteY13" fmla="*/ 4207 h 337810"/>
                <a:gd name="connsiteX14" fmla="*/ 19522 w 172532"/>
                <a:gd name="connsiteY14" fmla="*/ 151047 h 337810"/>
                <a:gd name="connsiteX15" fmla="*/ 46933 w 172532"/>
                <a:gd name="connsiteY15" fmla="*/ 334176 h 337810"/>
                <a:gd name="connsiteX16" fmla="*/ 55367 w 172532"/>
                <a:gd name="connsiteY16" fmla="*/ 335019 h 337810"/>
                <a:gd name="connsiteX17" fmla="*/ 160793 w 172532"/>
                <a:gd name="connsiteY17" fmla="*/ 188179 h 337810"/>
                <a:gd name="connsiteX18" fmla="*/ 133383 w 172532"/>
                <a:gd name="connsiteY18" fmla="*/ 5051 h 337810"/>
                <a:gd name="connsiteX19" fmla="*/ 124948 w 172532"/>
                <a:gd name="connsiteY19" fmla="*/ 4207 h 337810"/>
                <a:gd name="connsiteX20" fmla="*/ 124948 w 172532"/>
                <a:gd name="connsiteY20" fmla="*/ 4207 h 33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2532" h="337810">
                  <a:moveTo>
                    <a:pt x="54945" y="338817"/>
                  </a:moveTo>
                  <a:cubicBezTo>
                    <a:pt x="51993" y="338817"/>
                    <a:pt x="49042" y="338395"/>
                    <a:pt x="46090" y="337551"/>
                  </a:cubicBezTo>
                  <a:cubicBezTo>
                    <a:pt x="26269" y="332488"/>
                    <a:pt x="11931" y="309702"/>
                    <a:pt x="6449" y="274258"/>
                  </a:cubicBezTo>
                  <a:cubicBezTo>
                    <a:pt x="967" y="239236"/>
                    <a:pt x="4341" y="194931"/>
                    <a:pt x="16148" y="150626"/>
                  </a:cubicBezTo>
                  <a:cubicBezTo>
                    <a:pt x="27956" y="105898"/>
                    <a:pt x="46511" y="66235"/>
                    <a:pt x="68440" y="37964"/>
                  </a:cubicBezTo>
                  <a:cubicBezTo>
                    <a:pt x="90790" y="9693"/>
                    <a:pt x="113984" y="-2966"/>
                    <a:pt x="134226" y="2098"/>
                  </a:cubicBezTo>
                  <a:cubicBezTo>
                    <a:pt x="154046" y="7161"/>
                    <a:pt x="168384" y="29947"/>
                    <a:pt x="173866" y="65391"/>
                  </a:cubicBezTo>
                  <a:cubicBezTo>
                    <a:pt x="179349" y="100413"/>
                    <a:pt x="175975" y="144718"/>
                    <a:pt x="164167" y="189023"/>
                  </a:cubicBezTo>
                  <a:lnTo>
                    <a:pt x="162480" y="188601"/>
                  </a:lnTo>
                  <a:lnTo>
                    <a:pt x="164167" y="189023"/>
                  </a:lnTo>
                  <a:cubicBezTo>
                    <a:pt x="152359" y="233750"/>
                    <a:pt x="133804" y="273414"/>
                    <a:pt x="111876" y="301685"/>
                  </a:cubicBezTo>
                  <a:cubicBezTo>
                    <a:pt x="92899" y="325737"/>
                    <a:pt x="73079" y="338817"/>
                    <a:pt x="54945" y="338817"/>
                  </a:cubicBezTo>
                  <a:lnTo>
                    <a:pt x="54945" y="338817"/>
                  </a:lnTo>
                  <a:close/>
                  <a:moveTo>
                    <a:pt x="124948" y="4207"/>
                  </a:moveTo>
                  <a:cubicBezTo>
                    <a:pt x="87417" y="4207"/>
                    <a:pt x="41451" y="66657"/>
                    <a:pt x="19522" y="151047"/>
                  </a:cubicBezTo>
                  <a:cubicBezTo>
                    <a:pt x="-4093" y="241768"/>
                    <a:pt x="8136" y="323627"/>
                    <a:pt x="46933" y="334176"/>
                  </a:cubicBezTo>
                  <a:cubicBezTo>
                    <a:pt x="49463" y="335019"/>
                    <a:pt x="52415" y="335019"/>
                    <a:pt x="55367" y="335019"/>
                  </a:cubicBezTo>
                  <a:cubicBezTo>
                    <a:pt x="92899" y="335019"/>
                    <a:pt x="138865" y="272570"/>
                    <a:pt x="160793" y="188179"/>
                  </a:cubicBezTo>
                  <a:cubicBezTo>
                    <a:pt x="184409" y="97459"/>
                    <a:pt x="172179" y="15600"/>
                    <a:pt x="133383" y="5051"/>
                  </a:cubicBezTo>
                  <a:cubicBezTo>
                    <a:pt x="130431" y="4629"/>
                    <a:pt x="127479" y="4207"/>
                    <a:pt x="124948" y="4207"/>
                  </a:cubicBezTo>
                  <a:lnTo>
                    <a:pt x="124948" y="4207"/>
                  </a:lnTo>
                  <a:close/>
                </a:path>
              </a:pathLst>
            </a:custGeom>
            <a:solidFill>
              <a:srgbClr val="000000"/>
            </a:solidFill>
            <a:ln w="4216" cap="flat">
              <a:noFill/>
              <a:prstDash val="solid"/>
              <a:miter/>
            </a:ln>
          </p:spPr>
          <p:txBody>
            <a:bodyPr rtlCol="0" anchor="ctr"/>
            <a:lstStyle/>
            <a:p>
              <a:endParaRPr lang="fr-FR"/>
            </a:p>
          </p:txBody>
        </p:sp>
        <p:sp>
          <p:nvSpPr>
            <p:cNvPr id="2199" name="Forme libre 2198">
              <a:extLst>
                <a:ext uri="{FF2B5EF4-FFF2-40B4-BE49-F238E27FC236}">
                  <a16:creationId xmlns:a16="http://schemas.microsoft.com/office/drawing/2014/main" id="{B1441406-5A0E-B97E-2503-C1DC6E4936A5}"/>
                </a:ext>
              </a:extLst>
            </p:cNvPr>
            <p:cNvSpPr/>
            <p:nvPr/>
          </p:nvSpPr>
          <p:spPr>
            <a:xfrm>
              <a:off x="10807884" y="4263922"/>
              <a:ext cx="175178" cy="297599"/>
            </a:xfrm>
            <a:custGeom>
              <a:avLst/>
              <a:gdLst>
                <a:gd name="connsiteX0" fmla="*/ 122960 w 175178"/>
                <a:gd name="connsiteY0" fmla="*/ 13686 h 297599"/>
                <a:gd name="connsiteX1" fmla="*/ 139808 w 175178"/>
                <a:gd name="connsiteY1" fmla="*/ 162486 h 297599"/>
                <a:gd name="connsiteX2" fmla="*/ 52219 w 175178"/>
                <a:gd name="connsiteY2" fmla="*/ 283913 h 297599"/>
                <a:gd name="connsiteX3" fmla="*/ 35371 w 175178"/>
                <a:gd name="connsiteY3" fmla="*/ 135114 h 297599"/>
                <a:gd name="connsiteX4" fmla="*/ 122960 w 175178"/>
                <a:gd name="connsiteY4" fmla="*/ 13686 h 297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78" h="297599">
                  <a:moveTo>
                    <a:pt x="122960" y="13686"/>
                  </a:moveTo>
                  <a:cubicBezTo>
                    <a:pt x="151800" y="21245"/>
                    <a:pt x="159343" y="87865"/>
                    <a:pt x="139808" y="162486"/>
                  </a:cubicBezTo>
                  <a:cubicBezTo>
                    <a:pt x="120273" y="237107"/>
                    <a:pt x="81058" y="291472"/>
                    <a:pt x="52219" y="283913"/>
                  </a:cubicBezTo>
                  <a:cubicBezTo>
                    <a:pt x="23379" y="276355"/>
                    <a:pt x="15836" y="209735"/>
                    <a:pt x="35371" y="135114"/>
                  </a:cubicBezTo>
                  <a:cubicBezTo>
                    <a:pt x="54905" y="60492"/>
                    <a:pt x="94121" y="6128"/>
                    <a:pt x="122960" y="13686"/>
                  </a:cubicBezTo>
                  <a:close/>
                </a:path>
              </a:pathLst>
            </a:custGeom>
            <a:solidFill>
              <a:srgbClr val="FFFFFF"/>
            </a:solidFill>
            <a:ln w="4217" cap="flat">
              <a:noFill/>
              <a:prstDash val="solid"/>
              <a:miter/>
            </a:ln>
          </p:spPr>
          <p:txBody>
            <a:bodyPr rtlCol="0" anchor="ctr"/>
            <a:lstStyle/>
            <a:p>
              <a:endParaRPr lang="fr-FR"/>
            </a:p>
          </p:txBody>
        </p:sp>
        <p:sp>
          <p:nvSpPr>
            <p:cNvPr id="2200" name="Forme libre 2199">
              <a:extLst>
                <a:ext uri="{FF2B5EF4-FFF2-40B4-BE49-F238E27FC236}">
                  <a16:creationId xmlns:a16="http://schemas.microsoft.com/office/drawing/2014/main" id="{A324DBF6-73DA-D726-054C-EDC95D506C1D}"/>
                </a:ext>
              </a:extLst>
            </p:cNvPr>
            <p:cNvSpPr/>
            <p:nvPr/>
          </p:nvSpPr>
          <p:spPr>
            <a:xfrm>
              <a:off x="10830602" y="4275939"/>
              <a:ext cx="129360" cy="274734"/>
            </a:xfrm>
            <a:custGeom>
              <a:avLst/>
              <a:gdLst>
                <a:gd name="connsiteX0" fmla="*/ 38841 w 129360"/>
                <a:gd name="connsiteY0" fmla="*/ 275741 h 274734"/>
                <a:gd name="connsiteX1" fmla="*/ 32937 w 129360"/>
                <a:gd name="connsiteY1" fmla="*/ 274897 h 274734"/>
                <a:gd name="connsiteX2" fmla="*/ 5105 w 129360"/>
                <a:gd name="connsiteY2" fmla="*/ 224262 h 274734"/>
                <a:gd name="connsiteX3" fmla="*/ 14803 w 129360"/>
                <a:gd name="connsiteY3" fmla="*/ 124259 h 274734"/>
                <a:gd name="connsiteX4" fmla="*/ 55287 w 129360"/>
                <a:gd name="connsiteY4" fmla="*/ 32273 h 274734"/>
                <a:gd name="connsiteX5" fmla="*/ 104205 w 129360"/>
                <a:gd name="connsiteY5" fmla="*/ 1892 h 274734"/>
                <a:gd name="connsiteX6" fmla="*/ 132038 w 129360"/>
                <a:gd name="connsiteY6" fmla="*/ 52527 h 274734"/>
                <a:gd name="connsiteX7" fmla="*/ 122338 w 129360"/>
                <a:gd name="connsiteY7" fmla="*/ 152530 h 274734"/>
                <a:gd name="connsiteX8" fmla="*/ 81855 w 129360"/>
                <a:gd name="connsiteY8" fmla="*/ 244516 h 274734"/>
                <a:gd name="connsiteX9" fmla="*/ 38841 w 129360"/>
                <a:gd name="connsiteY9" fmla="*/ 275741 h 274734"/>
                <a:gd name="connsiteX10" fmla="*/ 38841 w 129360"/>
                <a:gd name="connsiteY10" fmla="*/ 275741 h 274734"/>
                <a:gd name="connsiteX11" fmla="*/ 98723 w 129360"/>
                <a:gd name="connsiteY11" fmla="*/ 4002 h 274734"/>
                <a:gd name="connsiteX12" fmla="*/ 58661 w 129360"/>
                <a:gd name="connsiteY12" fmla="*/ 33961 h 274734"/>
                <a:gd name="connsiteX13" fmla="*/ 18599 w 129360"/>
                <a:gd name="connsiteY13" fmla="*/ 125103 h 274734"/>
                <a:gd name="connsiteX14" fmla="*/ 8900 w 129360"/>
                <a:gd name="connsiteY14" fmla="*/ 223840 h 274734"/>
                <a:gd name="connsiteX15" fmla="*/ 34202 w 129360"/>
                <a:gd name="connsiteY15" fmla="*/ 271521 h 274734"/>
                <a:gd name="connsiteX16" fmla="*/ 79325 w 129360"/>
                <a:gd name="connsiteY16" fmla="*/ 242406 h 274734"/>
                <a:gd name="connsiteX17" fmla="*/ 119387 w 129360"/>
                <a:gd name="connsiteY17" fmla="*/ 151264 h 274734"/>
                <a:gd name="connsiteX18" fmla="*/ 121074 w 129360"/>
                <a:gd name="connsiteY18" fmla="*/ 151686 h 274734"/>
                <a:gd name="connsiteX19" fmla="*/ 119387 w 129360"/>
                <a:gd name="connsiteY19" fmla="*/ 151264 h 274734"/>
                <a:gd name="connsiteX20" fmla="*/ 129086 w 129360"/>
                <a:gd name="connsiteY20" fmla="*/ 52527 h 274734"/>
                <a:gd name="connsiteX21" fmla="*/ 103783 w 129360"/>
                <a:gd name="connsiteY21" fmla="*/ 4846 h 274734"/>
                <a:gd name="connsiteX22" fmla="*/ 98723 w 129360"/>
                <a:gd name="connsiteY22" fmla="*/ 4002 h 274734"/>
                <a:gd name="connsiteX23" fmla="*/ 98723 w 129360"/>
                <a:gd name="connsiteY23" fmla="*/ 4002 h 274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9360" h="274734">
                  <a:moveTo>
                    <a:pt x="38841" y="275741"/>
                  </a:moveTo>
                  <a:cubicBezTo>
                    <a:pt x="36732" y="275741"/>
                    <a:pt x="35046" y="275319"/>
                    <a:pt x="32937" y="274897"/>
                  </a:cubicBezTo>
                  <a:cubicBezTo>
                    <a:pt x="18177" y="271099"/>
                    <a:pt x="8478" y="252955"/>
                    <a:pt x="5105" y="224262"/>
                  </a:cubicBezTo>
                  <a:cubicBezTo>
                    <a:pt x="1731" y="195991"/>
                    <a:pt x="5526" y="160547"/>
                    <a:pt x="14803" y="124259"/>
                  </a:cubicBezTo>
                  <a:cubicBezTo>
                    <a:pt x="24503" y="87971"/>
                    <a:pt x="38841" y="55059"/>
                    <a:pt x="55287" y="32273"/>
                  </a:cubicBezTo>
                  <a:cubicBezTo>
                    <a:pt x="72155" y="8644"/>
                    <a:pt x="89867" y="-2327"/>
                    <a:pt x="104205" y="1892"/>
                  </a:cubicBezTo>
                  <a:cubicBezTo>
                    <a:pt x="118965" y="5690"/>
                    <a:pt x="128664" y="23834"/>
                    <a:pt x="132038" y="52527"/>
                  </a:cubicBezTo>
                  <a:cubicBezTo>
                    <a:pt x="135411" y="80798"/>
                    <a:pt x="131616" y="116242"/>
                    <a:pt x="122338" y="152530"/>
                  </a:cubicBezTo>
                  <a:cubicBezTo>
                    <a:pt x="112639" y="188818"/>
                    <a:pt x="98301" y="221731"/>
                    <a:pt x="81855" y="244516"/>
                  </a:cubicBezTo>
                  <a:cubicBezTo>
                    <a:pt x="67517" y="264770"/>
                    <a:pt x="52335" y="275741"/>
                    <a:pt x="38841" y="275741"/>
                  </a:cubicBezTo>
                  <a:lnTo>
                    <a:pt x="38841" y="275741"/>
                  </a:lnTo>
                  <a:close/>
                  <a:moveTo>
                    <a:pt x="98723" y="4002"/>
                  </a:moveTo>
                  <a:cubicBezTo>
                    <a:pt x="86493" y="4002"/>
                    <a:pt x="72577" y="14551"/>
                    <a:pt x="58661" y="33961"/>
                  </a:cubicBezTo>
                  <a:cubicBezTo>
                    <a:pt x="42214" y="56746"/>
                    <a:pt x="27876" y="89237"/>
                    <a:pt x="18599" y="125103"/>
                  </a:cubicBezTo>
                  <a:cubicBezTo>
                    <a:pt x="9322" y="160969"/>
                    <a:pt x="5526" y="195991"/>
                    <a:pt x="8900" y="223840"/>
                  </a:cubicBezTo>
                  <a:cubicBezTo>
                    <a:pt x="11852" y="251267"/>
                    <a:pt x="20707" y="268146"/>
                    <a:pt x="34202" y="271521"/>
                  </a:cubicBezTo>
                  <a:cubicBezTo>
                    <a:pt x="47275" y="274897"/>
                    <a:pt x="63300" y="264770"/>
                    <a:pt x="79325" y="242406"/>
                  </a:cubicBezTo>
                  <a:cubicBezTo>
                    <a:pt x="95771" y="219621"/>
                    <a:pt x="110109" y="187130"/>
                    <a:pt x="119387" y="151264"/>
                  </a:cubicBezTo>
                  <a:lnTo>
                    <a:pt x="121074" y="151686"/>
                  </a:lnTo>
                  <a:lnTo>
                    <a:pt x="119387" y="151264"/>
                  </a:lnTo>
                  <a:cubicBezTo>
                    <a:pt x="128664" y="115398"/>
                    <a:pt x="132459" y="80376"/>
                    <a:pt x="129086" y="52527"/>
                  </a:cubicBezTo>
                  <a:cubicBezTo>
                    <a:pt x="126134" y="25100"/>
                    <a:pt x="117278" y="8222"/>
                    <a:pt x="103783" y="4846"/>
                  </a:cubicBezTo>
                  <a:cubicBezTo>
                    <a:pt x="102097" y="4002"/>
                    <a:pt x="100410" y="4002"/>
                    <a:pt x="98723" y="4002"/>
                  </a:cubicBezTo>
                  <a:lnTo>
                    <a:pt x="98723" y="4002"/>
                  </a:lnTo>
                  <a:close/>
                </a:path>
              </a:pathLst>
            </a:custGeom>
            <a:solidFill>
              <a:srgbClr val="000000"/>
            </a:solidFill>
            <a:ln w="4216" cap="flat">
              <a:noFill/>
              <a:prstDash val="solid"/>
              <a:miter/>
            </a:ln>
          </p:spPr>
          <p:txBody>
            <a:bodyPr rtlCol="0" anchor="ctr"/>
            <a:lstStyle/>
            <a:p>
              <a:endParaRPr lang="fr-FR"/>
            </a:p>
          </p:txBody>
        </p:sp>
        <p:sp>
          <p:nvSpPr>
            <p:cNvPr id="2201" name="Forme libre 2200">
              <a:extLst>
                <a:ext uri="{FF2B5EF4-FFF2-40B4-BE49-F238E27FC236}">
                  <a16:creationId xmlns:a16="http://schemas.microsoft.com/office/drawing/2014/main" id="{CC9CAFAB-5873-008A-CD92-52A4E64A1FBD}"/>
                </a:ext>
              </a:extLst>
            </p:cNvPr>
            <p:cNvSpPr/>
            <p:nvPr/>
          </p:nvSpPr>
          <p:spPr>
            <a:xfrm>
              <a:off x="10835307" y="4302665"/>
              <a:ext cx="118275" cy="219574"/>
            </a:xfrm>
            <a:custGeom>
              <a:avLst/>
              <a:gdLst>
                <a:gd name="connsiteX0" fmla="*/ 85639 w 118275"/>
                <a:gd name="connsiteY0" fmla="*/ 8554 h 219574"/>
                <a:gd name="connsiteX1" fmla="*/ 91775 w 118275"/>
                <a:gd name="connsiteY1" fmla="*/ 118341 h 219574"/>
                <a:gd name="connsiteX2" fmla="*/ 32637 w 118275"/>
                <a:gd name="connsiteY2" fmla="*/ 211021 h 219574"/>
                <a:gd name="connsiteX3" fmla="*/ 26501 w 118275"/>
                <a:gd name="connsiteY3" fmla="*/ 101233 h 219574"/>
                <a:gd name="connsiteX4" fmla="*/ 85639 w 118275"/>
                <a:gd name="connsiteY4" fmla="*/ 8554 h 219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275" h="219574">
                  <a:moveTo>
                    <a:pt x="85639" y="8554"/>
                  </a:moveTo>
                  <a:cubicBezTo>
                    <a:pt x="103664" y="13278"/>
                    <a:pt x="106411" y="62431"/>
                    <a:pt x="91775" y="118341"/>
                  </a:cubicBezTo>
                  <a:cubicBezTo>
                    <a:pt x="77138" y="174251"/>
                    <a:pt x="50661" y="215745"/>
                    <a:pt x="32637" y="211021"/>
                  </a:cubicBezTo>
                  <a:cubicBezTo>
                    <a:pt x="14612" y="206296"/>
                    <a:pt x="11865" y="157143"/>
                    <a:pt x="26501" y="101233"/>
                  </a:cubicBezTo>
                  <a:cubicBezTo>
                    <a:pt x="41138" y="45324"/>
                    <a:pt x="67615" y="3830"/>
                    <a:pt x="85639" y="8554"/>
                  </a:cubicBezTo>
                  <a:close/>
                </a:path>
              </a:pathLst>
            </a:custGeom>
            <a:solidFill>
              <a:srgbClr val="FFD26C"/>
            </a:solidFill>
            <a:ln w="4217" cap="flat">
              <a:noFill/>
              <a:prstDash val="solid"/>
              <a:miter/>
            </a:ln>
          </p:spPr>
          <p:txBody>
            <a:bodyPr rtlCol="0" anchor="ctr"/>
            <a:lstStyle/>
            <a:p>
              <a:endParaRPr lang="fr-FR"/>
            </a:p>
          </p:txBody>
        </p:sp>
        <p:sp>
          <p:nvSpPr>
            <p:cNvPr id="2202" name="Forme libre 2201">
              <a:extLst>
                <a:ext uri="{FF2B5EF4-FFF2-40B4-BE49-F238E27FC236}">
                  <a16:creationId xmlns:a16="http://schemas.microsoft.com/office/drawing/2014/main" id="{32CD9DAA-5002-FF5F-54A2-1F7E8320DDD5}"/>
                </a:ext>
              </a:extLst>
            </p:cNvPr>
            <p:cNvSpPr/>
            <p:nvPr/>
          </p:nvSpPr>
          <p:spPr>
            <a:xfrm>
              <a:off x="10850330" y="4308891"/>
              <a:ext cx="87796" cy="206760"/>
            </a:xfrm>
            <a:custGeom>
              <a:avLst/>
              <a:gdLst>
                <a:gd name="connsiteX0" fmla="*/ 24173 w 87796"/>
                <a:gd name="connsiteY0" fmla="*/ 207767 h 206760"/>
                <a:gd name="connsiteX1" fmla="*/ 20799 w 87796"/>
                <a:gd name="connsiteY1" fmla="*/ 207345 h 206760"/>
                <a:gd name="connsiteX2" fmla="*/ 13209 w 87796"/>
                <a:gd name="connsiteY2" fmla="*/ 95527 h 206760"/>
                <a:gd name="connsiteX3" fmla="*/ 41885 w 87796"/>
                <a:gd name="connsiteY3" fmla="*/ 25904 h 206760"/>
                <a:gd name="connsiteX4" fmla="*/ 74778 w 87796"/>
                <a:gd name="connsiteY4" fmla="*/ 1431 h 206760"/>
                <a:gd name="connsiteX5" fmla="*/ 82369 w 87796"/>
                <a:gd name="connsiteY5" fmla="*/ 113249 h 206760"/>
                <a:gd name="connsiteX6" fmla="*/ 24173 w 87796"/>
                <a:gd name="connsiteY6" fmla="*/ 207767 h 206760"/>
                <a:gd name="connsiteX7" fmla="*/ 24173 w 87796"/>
                <a:gd name="connsiteY7" fmla="*/ 207767 h 206760"/>
                <a:gd name="connsiteX8" fmla="*/ 71826 w 87796"/>
                <a:gd name="connsiteY8" fmla="*/ 4807 h 206760"/>
                <a:gd name="connsiteX9" fmla="*/ 45259 w 87796"/>
                <a:gd name="connsiteY9" fmla="*/ 28014 h 206760"/>
                <a:gd name="connsiteX10" fmla="*/ 17004 w 87796"/>
                <a:gd name="connsiteY10" fmla="*/ 96371 h 206760"/>
                <a:gd name="connsiteX11" fmla="*/ 22065 w 87796"/>
                <a:gd name="connsiteY11" fmla="*/ 203969 h 206760"/>
                <a:gd name="connsiteX12" fmla="*/ 24595 w 87796"/>
                <a:gd name="connsiteY12" fmla="*/ 204391 h 206760"/>
                <a:gd name="connsiteX13" fmla="*/ 78995 w 87796"/>
                <a:gd name="connsiteY13" fmla="*/ 112827 h 206760"/>
                <a:gd name="connsiteX14" fmla="*/ 73935 w 87796"/>
                <a:gd name="connsiteY14" fmla="*/ 5229 h 206760"/>
                <a:gd name="connsiteX15" fmla="*/ 71826 w 87796"/>
                <a:gd name="connsiteY15" fmla="*/ 4807 h 206760"/>
                <a:gd name="connsiteX16" fmla="*/ 71826 w 87796"/>
                <a:gd name="connsiteY16" fmla="*/ 4807 h 20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796" h="206760">
                  <a:moveTo>
                    <a:pt x="24173" y="207767"/>
                  </a:moveTo>
                  <a:cubicBezTo>
                    <a:pt x="22908" y="207767"/>
                    <a:pt x="22065" y="207767"/>
                    <a:pt x="20799" y="207345"/>
                  </a:cubicBezTo>
                  <a:cubicBezTo>
                    <a:pt x="1401" y="202281"/>
                    <a:pt x="-1551" y="153334"/>
                    <a:pt x="13209" y="95527"/>
                  </a:cubicBezTo>
                  <a:cubicBezTo>
                    <a:pt x="20378" y="68522"/>
                    <a:pt x="30499" y="43626"/>
                    <a:pt x="41885" y="25904"/>
                  </a:cubicBezTo>
                  <a:cubicBezTo>
                    <a:pt x="53693" y="7760"/>
                    <a:pt x="65079" y="-1101"/>
                    <a:pt x="74778" y="1431"/>
                  </a:cubicBezTo>
                  <a:cubicBezTo>
                    <a:pt x="94176" y="6494"/>
                    <a:pt x="97129" y="55441"/>
                    <a:pt x="82369" y="113249"/>
                  </a:cubicBezTo>
                  <a:cubicBezTo>
                    <a:pt x="68031" y="168103"/>
                    <a:pt x="43150" y="207767"/>
                    <a:pt x="24173" y="207767"/>
                  </a:cubicBezTo>
                  <a:lnTo>
                    <a:pt x="24173" y="207767"/>
                  </a:lnTo>
                  <a:close/>
                  <a:moveTo>
                    <a:pt x="71826" y="4807"/>
                  </a:moveTo>
                  <a:cubicBezTo>
                    <a:pt x="64235" y="4807"/>
                    <a:pt x="54958" y="12824"/>
                    <a:pt x="45259" y="28014"/>
                  </a:cubicBezTo>
                  <a:cubicBezTo>
                    <a:pt x="34294" y="45314"/>
                    <a:pt x="24173" y="69788"/>
                    <a:pt x="17004" y="96371"/>
                  </a:cubicBezTo>
                  <a:cubicBezTo>
                    <a:pt x="2666" y="150381"/>
                    <a:pt x="5197" y="199749"/>
                    <a:pt x="22065" y="203969"/>
                  </a:cubicBezTo>
                  <a:cubicBezTo>
                    <a:pt x="22908" y="204391"/>
                    <a:pt x="23752" y="204391"/>
                    <a:pt x="24595" y="204391"/>
                  </a:cubicBezTo>
                  <a:cubicBezTo>
                    <a:pt x="41463" y="204391"/>
                    <a:pt x="65922" y="163883"/>
                    <a:pt x="78995" y="112827"/>
                  </a:cubicBezTo>
                  <a:cubicBezTo>
                    <a:pt x="93333" y="58817"/>
                    <a:pt x="90803" y="9448"/>
                    <a:pt x="73935" y="5229"/>
                  </a:cubicBezTo>
                  <a:cubicBezTo>
                    <a:pt x="73091" y="5229"/>
                    <a:pt x="72248" y="4807"/>
                    <a:pt x="71826" y="4807"/>
                  </a:cubicBezTo>
                  <a:lnTo>
                    <a:pt x="71826" y="4807"/>
                  </a:lnTo>
                  <a:close/>
                </a:path>
              </a:pathLst>
            </a:custGeom>
            <a:solidFill>
              <a:srgbClr val="000000"/>
            </a:solidFill>
            <a:ln w="4216" cap="flat">
              <a:noFill/>
              <a:prstDash val="solid"/>
              <a:miter/>
            </a:ln>
          </p:spPr>
          <p:txBody>
            <a:bodyPr rtlCol="0" anchor="ctr"/>
            <a:lstStyle/>
            <a:p>
              <a:endParaRPr lang="fr-FR"/>
            </a:p>
          </p:txBody>
        </p:sp>
        <p:sp>
          <p:nvSpPr>
            <p:cNvPr id="2203" name="Forme libre 2202">
              <a:extLst>
                <a:ext uri="{FF2B5EF4-FFF2-40B4-BE49-F238E27FC236}">
                  <a16:creationId xmlns:a16="http://schemas.microsoft.com/office/drawing/2014/main" id="{4ADE573F-C340-4F39-BBA9-433A377E2BC6}"/>
                </a:ext>
              </a:extLst>
            </p:cNvPr>
            <p:cNvSpPr/>
            <p:nvPr/>
          </p:nvSpPr>
          <p:spPr>
            <a:xfrm>
              <a:off x="10864590" y="4354787"/>
              <a:ext cx="57156" cy="113830"/>
            </a:xfrm>
            <a:custGeom>
              <a:avLst/>
              <a:gdLst>
                <a:gd name="connsiteX0" fmla="*/ 42470 w 57156"/>
                <a:gd name="connsiteY0" fmla="*/ 3849 h 113830"/>
                <a:gd name="connsiteX1" fmla="*/ 43265 w 57156"/>
                <a:gd name="connsiteY1" fmla="*/ 60764 h 113830"/>
                <a:gd name="connsiteX2" fmla="*/ 14687 w 57156"/>
                <a:gd name="connsiteY2" fmla="*/ 109981 h 113830"/>
                <a:gd name="connsiteX3" fmla="*/ 13892 w 57156"/>
                <a:gd name="connsiteY3" fmla="*/ 53066 h 113830"/>
                <a:gd name="connsiteX4" fmla="*/ 42470 w 57156"/>
                <a:gd name="connsiteY4" fmla="*/ 3849 h 113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6" h="113830">
                  <a:moveTo>
                    <a:pt x="42470" y="3849"/>
                  </a:moveTo>
                  <a:cubicBezTo>
                    <a:pt x="50581" y="5975"/>
                    <a:pt x="50937" y="31457"/>
                    <a:pt x="43265" y="60764"/>
                  </a:cubicBezTo>
                  <a:cubicBezTo>
                    <a:pt x="35593" y="90072"/>
                    <a:pt x="22798" y="112107"/>
                    <a:pt x="14687" y="109981"/>
                  </a:cubicBezTo>
                  <a:cubicBezTo>
                    <a:pt x="6575" y="107855"/>
                    <a:pt x="6220" y="82373"/>
                    <a:pt x="13892" y="53066"/>
                  </a:cubicBezTo>
                  <a:cubicBezTo>
                    <a:pt x="21564" y="23758"/>
                    <a:pt x="34359" y="1723"/>
                    <a:pt x="42470" y="3849"/>
                  </a:cubicBezTo>
                  <a:close/>
                </a:path>
              </a:pathLst>
            </a:custGeom>
            <a:solidFill>
              <a:srgbClr val="000000"/>
            </a:solidFill>
            <a:ln w="4217" cap="flat">
              <a:noFill/>
              <a:prstDash val="solid"/>
              <a:miter/>
            </a:ln>
          </p:spPr>
          <p:txBody>
            <a:bodyPr rtlCol="0" anchor="ctr"/>
            <a:lstStyle/>
            <a:p>
              <a:endParaRPr lang="fr-FR"/>
            </a:p>
          </p:txBody>
        </p:sp>
        <p:sp>
          <p:nvSpPr>
            <p:cNvPr id="2204" name="Forme libre 2203">
              <a:extLst>
                <a:ext uri="{FF2B5EF4-FFF2-40B4-BE49-F238E27FC236}">
                  <a16:creationId xmlns:a16="http://schemas.microsoft.com/office/drawing/2014/main" id="{B6532836-8BF2-400F-75E7-287A895EF2F2}"/>
                </a:ext>
              </a:extLst>
            </p:cNvPr>
            <p:cNvSpPr/>
            <p:nvPr/>
          </p:nvSpPr>
          <p:spPr>
            <a:xfrm>
              <a:off x="10871456" y="4358058"/>
              <a:ext cx="43857" cy="109068"/>
            </a:xfrm>
            <a:custGeom>
              <a:avLst/>
              <a:gdLst>
                <a:gd name="connsiteX0" fmla="*/ 13168 w 43857"/>
                <a:gd name="connsiteY0" fmla="*/ 110074 h 109068"/>
                <a:gd name="connsiteX1" fmla="*/ 11481 w 43857"/>
                <a:gd name="connsiteY1" fmla="*/ 110074 h 109068"/>
                <a:gd name="connsiteX2" fmla="*/ 3890 w 43857"/>
                <a:gd name="connsiteY2" fmla="*/ 90242 h 109068"/>
                <a:gd name="connsiteX3" fmla="*/ 9373 w 43857"/>
                <a:gd name="connsiteY3" fmla="*/ 51423 h 109068"/>
                <a:gd name="connsiteX4" fmla="*/ 23711 w 43857"/>
                <a:gd name="connsiteY4" fmla="*/ 14713 h 109068"/>
                <a:gd name="connsiteX5" fmla="*/ 40157 w 43857"/>
                <a:gd name="connsiteY5" fmla="*/ 1210 h 109068"/>
                <a:gd name="connsiteX6" fmla="*/ 47748 w 43857"/>
                <a:gd name="connsiteY6" fmla="*/ 21042 h 109068"/>
                <a:gd name="connsiteX7" fmla="*/ 42266 w 43857"/>
                <a:gd name="connsiteY7" fmla="*/ 59862 h 109068"/>
                <a:gd name="connsiteX8" fmla="*/ 13168 w 43857"/>
                <a:gd name="connsiteY8" fmla="*/ 110074 h 109068"/>
                <a:gd name="connsiteX9" fmla="*/ 13168 w 43857"/>
                <a:gd name="connsiteY9" fmla="*/ 110074 h 109068"/>
                <a:gd name="connsiteX10" fmla="*/ 38470 w 43857"/>
                <a:gd name="connsiteY10" fmla="*/ 4164 h 109068"/>
                <a:gd name="connsiteX11" fmla="*/ 26662 w 43857"/>
                <a:gd name="connsiteY11" fmla="*/ 15979 h 109068"/>
                <a:gd name="connsiteX12" fmla="*/ 12747 w 43857"/>
                <a:gd name="connsiteY12" fmla="*/ 51845 h 109068"/>
                <a:gd name="connsiteX13" fmla="*/ 7264 w 43857"/>
                <a:gd name="connsiteY13" fmla="*/ 89821 h 109068"/>
                <a:gd name="connsiteX14" fmla="*/ 12324 w 43857"/>
                <a:gd name="connsiteY14" fmla="*/ 106277 h 109068"/>
                <a:gd name="connsiteX15" fmla="*/ 38892 w 43857"/>
                <a:gd name="connsiteY15" fmla="*/ 58596 h 109068"/>
                <a:gd name="connsiteX16" fmla="*/ 44374 w 43857"/>
                <a:gd name="connsiteY16" fmla="*/ 20620 h 109068"/>
                <a:gd name="connsiteX17" fmla="*/ 39314 w 43857"/>
                <a:gd name="connsiteY17" fmla="*/ 4164 h 109068"/>
                <a:gd name="connsiteX18" fmla="*/ 38470 w 43857"/>
                <a:gd name="connsiteY18" fmla="*/ 4164 h 109068"/>
                <a:gd name="connsiteX19" fmla="*/ 38470 w 43857"/>
                <a:gd name="connsiteY19" fmla="*/ 4164 h 109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857" h="109068">
                  <a:moveTo>
                    <a:pt x="13168" y="110074"/>
                  </a:moveTo>
                  <a:cubicBezTo>
                    <a:pt x="12747" y="110074"/>
                    <a:pt x="11903" y="110074"/>
                    <a:pt x="11481" y="110074"/>
                  </a:cubicBezTo>
                  <a:cubicBezTo>
                    <a:pt x="6421" y="108809"/>
                    <a:pt x="3890" y="102057"/>
                    <a:pt x="3890" y="90242"/>
                  </a:cubicBezTo>
                  <a:cubicBezTo>
                    <a:pt x="3890" y="79272"/>
                    <a:pt x="5577" y="65347"/>
                    <a:pt x="9373" y="51423"/>
                  </a:cubicBezTo>
                  <a:cubicBezTo>
                    <a:pt x="13168" y="37076"/>
                    <a:pt x="18228" y="23996"/>
                    <a:pt x="23711" y="14713"/>
                  </a:cubicBezTo>
                  <a:cubicBezTo>
                    <a:pt x="29615" y="4586"/>
                    <a:pt x="35518" y="-56"/>
                    <a:pt x="40157" y="1210"/>
                  </a:cubicBezTo>
                  <a:cubicBezTo>
                    <a:pt x="45218" y="2476"/>
                    <a:pt x="47748" y="9227"/>
                    <a:pt x="47748" y="21042"/>
                  </a:cubicBezTo>
                  <a:cubicBezTo>
                    <a:pt x="47748" y="32013"/>
                    <a:pt x="46061" y="45937"/>
                    <a:pt x="42266" y="59862"/>
                  </a:cubicBezTo>
                  <a:cubicBezTo>
                    <a:pt x="35518" y="84757"/>
                    <a:pt x="23289" y="110074"/>
                    <a:pt x="13168" y="110074"/>
                  </a:cubicBezTo>
                  <a:lnTo>
                    <a:pt x="13168" y="110074"/>
                  </a:lnTo>
                  <a:close/>
                  <a:moveTo>
                    <a:pt x="38470" y="4164"/>
                  </a:moveTo>
                  <a:cubicBezTo>
                    <a:pt x="35940" y="4164"/>
                    <a:pt x="31723" y="7117"/>
                    <a:pt x="26662" y="15979"/>
                  </a:cubicBezTo>
                  <a:cubicBezTo>
                    <a:pt x="21181" y="25261"/>
                    <a:pt x="16541" y="37920"/>
                    <a:pt x="12747" y="51845"/>
                  </a:cubicBezTo>
                  <a:cubicBezTo>
                    <a:pt x="8951" y="65769"/>
                    <a:pt x="7264" y="79272"/>
                    <a:pt x="7264" y="89821"/>
                  </a:cubicBezTo>
                  <a:cubicBezTo>
                    <a:pt x="7264" y="101213"/>
                    <a:pt x="10216" y="105855"/>
                    <a:pt x="12324" y="106277"/>
                  </a:cubicBezTo>
                  <a:cubicBezTo>
                    <a:pt x="18650" y="107965"/>
                    <a:pt x="30880" y="88554"/>
                    <a:pt x="38892" y="58596"/>
                  </a:cubicBezTo>
                  <a:cubicBezTo>
                    <a:pt x="42687" y="44671"/>
                    <a:pt x="44374" y="31169"/>
                    <a:pt x="44374" y="20620"/>
                  </a:cubicBezTo>
                  <a:cubicBezTo>
                    <a:pt x="44374" y="9227"/>
                    <a:pt x="41422" y="4586"/>
                    <a:pt x="39314" y="4164"/>
                  </a:cubicBezTo>
                  <a:cubicBezTo>
                    <a:pt x="38892" y="4164"/>
                    <a:pt x="38470" y="4164"/>
                    <a:pt x="38470" y="4164"/>
                  </a:cubicBezTo>
                  <a:lnTo>
                    <a:pt x="38470" y="4164"/>
                  </a:lnTo>
                  <a:close/>
                </a:path>
              </a:pathLst>
            </a:custGeom>
            <a:solidFill>
              <a:srgbClr val="000000"/>
            </a:solidFill>
            <a:ln w="4216" cap="flat">
              <a:noFill/>
              <a:prstDash val="solid"/>
              <a:miter/>
            </a:ln>
          </p:spPr>
          <p:txBody>
            <a:bodyPr rtlCol="0" anchor="ctr"/>
            <a:lstStyle/>
            <a:p>
              <a:endParaRPr lang="fr-FR"/>
            </a:p>
          </p:txBody>
        </p:sp>
        <p:sp>
          <p:nvSpPr>
            <p:cNvPr id="2205" name="Forme libre 2204">
              <a:extLst>
                <a:ext uri="{FF2B5EF4-FFF2-40B4-BE49-F238E27FC236}">
                  <a16:creationId xmlns:a16="http://schemas.microsoft.com/office/drawing/2014/main" id="{938CAE4E-46B6-F8E6-20FC-B0FA0D9A0297}"/>
                </a:ext>
              </a:extLst>
            </p:cNvPr>
            <p:cNvSpPr/>
            <p:nvPr/>
          </p:nvSpPr>
          <p:spPr>
            <a:xfrm>
              <a:off x="10702595" y="4186668"/>
              <a:ext cx="42100" cy="29122"/>
            </a:xfrm>
            <a:custGeom>
              <a:avLst/>
              <a:gdLst>
                <a:gd name="connsiteX0" fmla="*/ 45769 w 42100"/>
                <a:gd name="connsiteY0" fmla="*/ 28654 h 29122"/>
                <a:gd name="connsiteX1" fmla="*/ 10346 w 42100"/>
                <a:gd name="connsiteY1" fmla="*/ 24012 h 29122"/>
                <a:gd name="connsiteX2" fmla="*/ 4442 w 42100"/>
                <a:gd name="connsiteY2" fmla="*/ 6290 h 29122"/>
                <a:gd name="connsiteX3" fmla="*/ 22575 w 42100"/>
                <a:gd name="connsiteY3" fmla="*/ 1649 h 29122"/>
                <a:gd name="connsiteX4" fmla="*/ 45769 w 42100"/>
                <a:gd name="connsiteY4" fmla="*/ 28654 h 29122"/>
                <a:gd name="connsiteX5" fmla="*/ 45769 w 42100"/>
                <a:gd name="connsiteY5" fmla="*/ 28654 h 2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00" h="29122">
                  <a:moveTo>
                    <a:pt x="45769" y="28654"/>
                  </a:moveTo>
                  <a:cubicBezTo>
                    <a:pt x="43660" y="32451"/>
                    <a:pt x="17515" y="27810"/>
                    <a:pt x="10346" y="24012"/>
                  </a:cubicBezTo>
                  <a:cubicBezTo>
                    <a:pt x="6129" y="21903"/>
                    <a:pt x="2334" y="10088"/>
                    <a:pt x="4442" y="6290"/>
                  </a:cubicBezTo>
                  <a:cubicBezTo>
                    <a:pt x="6551" y="2493"/>
                    <a:pt x="18780" y="-461"/>
                    <a:pt x="22575" y="1649"/>
                  </a:cubicBezTo>
                  <a:cubicBezTo>
                    <a:pt x="30166" y="5024"/>
                    <a:pt x="47878" y="24434"/>
                    <a:pt x="45769" y="28654"/>
                  </a:cubicBezTo>
                  <a:lnTo>
                    <a:pt x="45769" y="28654"/>
                  </a:lnTo>
                  <a:close/>
                </a:path>
              </a:pathLst>
            </a:custGeom>
            <a:solidFill>
              <a:srgbClr val="FFFFFF"/>
            </a:solidFill>
            <a:ln w="4216" cap="flat">
              <a:noFill/>
              <a:prstDash val="solid"/>
              <a:miter/>
            </a:ln>
          </p:spPr>
          <p:txBody>
            <a:bodyPr rtlCol="0" anchor="ctr"/>
            <a:lstStyle/>
            <a:p>
              <a:endParaRPr lang="fr-FR"/>
            </a:p>
          </p:txBody>
        </p:sp>
        <p:sp>
          <p:nvSpPr>
            <p:cNvPr id="2206" name="Forme libre 2205">
              <a:extLst>
                <a:ext uri="{FF2B5EF4-FFF2-40B4-BE49-F238E27FC236}">
                  <a16:creationId xmlns:a16="http://schemas.microsoft.com/office/drawing/2014/main" id="{AD8E3788-A485-0556-D369-DA7E79313352}"/>
                </a:ext>
              </a:extLst>
            </p:cNvPr>
            <p:cNvSpPr/>
            <p:nvPr/>
          </p:nvSpPr>
          <p:spPr>
            <a:xfrm>
              <a:off x="10701195" y="4184408"/>
              <a:ext cx="45568" cy="32921"/>
            </a:xfrm>
            <a:custGeom>
              <a:avLst/>
              <a:gdLst>
                <a:gd name="connsiteX0" fmla="*/ 41265 w 45568"/>
                <a:gd name="connsiteY0" fmla="*/ 33867 h 32921"/>
                <a:gd name="connsiteX1" fmla="*/ 31144 w 45568"/>
                <a:gd name="connsiteY1" fmla="*/ 33023 h 32921"/>
                <a:gd name="connsiteX2" fmla="*/ 10902 w 45568"/>
                <a:gd name="connsiteY2" fmla="*/ 27537 h 32921"/>
                <a:gd name="connsiteX3" fmla="*/ 4998 w 45568"/>
                <a:gd name="connsiteY3" fmla="*/ 18254 h 32921"/>
                <a:gd name="connsiteX4" fmla="*/ 4577 w 45568"/>
                <a:gd name="connsiteY4" fmla="*/ 7284 h 32921"/>
                <a:gd name="connsiteX5" fmla="*/ 14276 w 45568"/>
                <a:gd name="connsiteY5" fmla="*/ 1798 h 32921"/>
                <a:gd name="connsiteX6" fmla="*/ 25240 w 45568"/>
                <a:gd name="connsiteY6" fmla="*/ 1798 h 32921"/>
                <a:gd name="connsiteX7" fmla="*/ 40843 w 45568"/>
                <a:gd name="connsiteY7" fmla="*/ 15723 h 32921"/>
                <a:gd name="connsiteX8" fmla="*/ 48856 w 45568"/>
                <a:gd name="connsiteY8" fmla="*/ 31335 h 32921"/>
                <a:gd name="connsiteX9" fmla="*/ 41265 w 45568"/>
                <a:gd name="connsiteY9" fmla="*/ 33867 h 32921"/>
                <a:gd name="connsiteX10" fmla="*/ 41265 w 45568"/>
                <a:gd name="connsiteY10" fmla="*/ 33867 h 32921"/>
                <a:gd name="connsiteX11" fmla="*/ 20602 w 45568"/>
                <a:gd name="connsiteY11" fmla="*/ 4330 h 32921"/>
                <a:gd name="connsiteX12" fmla="*/ 15119 w 45568"/>
                <a:gd name="connsiteY12" fmla="*/ 5174 h 32921"/>
                <a:gd name="connsiteX13" fmla="*/ 7950 w 45568"/>
                <a:gd name="connsiteY13" fmla="*/ 8971 h 32921"/>
                <a:gd name="connsiteX14" fmla="*/ 8372 w 45568"/>
                <a:gd name="connsiteY14" fmla="*/ 16989 h 32921"/>
                <a:gd name="connsiteX15" fmla="*/ 12589 w 45568"/>
                <a:gd name="connsiteY15" fmla="*/ 24162 h 32921"/>
                <a:gd name="connsiteX16" fmla="*/ 45482 w 45568"/>
                <a:gd name="connsiteY16" fmla="*/ 29647 h 32921"/>
                <a:gd name="connsiteX17" fmla="*/ 23132 w 45568"/>
                <a:gd name="connsiteY17" fmla="*/ 4752 h 32921"/>
                <a:gd name="connsiteX18" fmla="*/ 20602 w 45568"/>
                <a:gd name="connsiteY18" fmla="*/ 4330 h 32921"/>
                <a:gd name="connsiteX19" fmla="*/ 20602 w 45568"/>
                <a:gd name="connsiteY19" fmla="*/ 4330 h 3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568" h="32921">
                  <a:moveTo>
                    <a:pt x="41265" y="33867"/>
                  </a:moveTo>
                  <a:cubicBezTo>
                    <a:pt x="38735" y="33867"/>
                    <a:pt x="35783" y="33445"/>
                    <a:pt x="31144" y="33023"/>
                  </a:cubicBezTo>
                  <a:cubicBezTo>
                    <a:pt x="22710" y="31757"/>
                    <a:pt x="14698" y="29647"/>
                    <a:pt x="10902" y="27537"/>
                  </a:cubicBezTo>
                  <a:cubicBezTo>
                    <a:pt x="7528" y="25428"/>
                    <a:pt x="5420" y="19942"/>
                    <a:pt x="4998" y="18254"/>
                  </a:cubicBezTo>
                  <a:cubicBezTo>
                    <a:pt x="4577" y="16567"/>
                    <a:pt x="2890" y="10659"/>
                    <a:pt x="4577" y="7284"/>
                  </a:cubicBezTo>
                  <a:cubicBezTo>
                    <a:pt x="6263" y="3908"/>
                    <a:pt x="12167" y="2220"/>
                    <a:pt x="14276" y="1798"/>
                  </a:cubicBezTo>
                  <a:cubicBezTo>
                    <a:pt x="15962" y="1376"/>
                    <a:pt x="21866" y="110"/>
                    <a:pt x="25240" y="1798"/>
                  </a:cubicBezTo>
                  <a:cubicBezTo>
                    <a:pt x="29036" y="3908"/>
                    <a:pt x="35361" y="9393"/>
                    <a:pt x="40843" y="15723"/>
                  </a:cubicBezTo>
                  <a:cubicBezTo>
                    <a:pt x="50964" y="27537"/>
                    <a:pt x="49699" y="30491"/>
                    <a:pt x="48856" y="31335"/>
                  </a:cubicBezTo>
                  <a:cubicBezTo>
                    <a:pt x="48434" y="32179"/>
                    <a:pt x="47590" y="33867"/>
                    <a:pt x="41265" y="33867"/>
                  </a:cubicBezTo>
                  <a:lnTo>
                    <a:pt x="41265" y="33867"/>
                  </a:lnTo>
                  <a:close/>
                  <a:moveTo>
                    <a:pt x="20602" y="4330"/>
                  </a:moveTo>
                  <a:cubicBezTo>
                    <a:pt x="19336" y="4330"/>
                    <a:pt x="17228" y="4752"/>
                    <a:pt x="15119" y="5174"/>
                  </a:cubicBezTo>
                  <a:cubicBezTo>
                    <a:pt x="10902" y="6440"/>
                    <a:pt x="8372" y="7705"/>
                    <a:pt x="7950" y="8971"/>
                  </a:cubicBezTo>
                  <a:cubicBezTo>
                    <a:pt x="7528" y="10237"/>
                    <a:pt x="7107" y="13191"/>
                    <a:pt x="8372" y="16989"/>
                  </a:cubicBezTo>
                  <a:cubicBezTo>
                    <a:pt x="9637" y="20364"/>
                    <a:pt x="11324" y="23318"/>
                    <a:pt x="12589" y="24162"/>
                  </a:cubicBezTo>
                  <a:cubicBezTo>
                    <a:pt x="20179" y="28381"/>
                    <a:pt x="42952" y="31335"/>
                    <a:pt x="45482" y="29647"/>
                  </a:cubicBezTo>
                  <a:cubicBezTo>
                    <a:pt x="45904" y="26272"/>
                    <a:pt x="30722" y="8971"/>
                    <a:pt x="23132" y="4752"/>
                  </a:cubicBezTo>
                  <a:cubicBezTo>
                    <a:pt x="22710" y="4752"/>
                    <a:pt x="21866" y="4330"/>
                    <a:pt x="20602" y="4330"/>
                  </a:cubicBezTo>
                  <a:lnTo>
                    <a:pt x="20602" y="4330"/>
                  </a:lnTo>
                  <a:close/>
                </a:path>
              </a:pathLst>
            </a:custGeom>
            <a:solidFill>
              <a:srgbClr val="000000"/>
            </a:solidFill>
            <a:ln w="4216" cap="flat">
              <a:noFill/>
              <a:prstDash val="solid"/>
              <a:miter/>
            </a:ln>
          </p:spPr>
          <p:txBody>
            <a:bodyPr rtlCol="0" anchor="ctr"/>
            <a:lstStyle/>
            <a:p>
              <a:endParaRPr lang="fr-FR"/>
            </a:p>
          </p:txBody>
        </p:sp>
        <p:sp>
          <p:nvSpPr>
            <p:cNvPr id="2207" name="Forme libre 2206">
              <a:extLst>
                <a:ext uri="{FF2B5EF4-FFF2-40B4-BE49-F238E27FC236}">
                  <a16:creationId xmlns:a16="http://schemas.microsoft.com/office/drawing/2014/main" id="{E1D88949-1AC7-1F86-4956-8F8655D3E5C3}"/>
                </a:ext>
              </a:extLst>
            </p:cNvPr>
            <p:cNvSpPr/>
            <p:nvPr/>
          </p:nvSpPr>
          <p:spPr>
            <a:xfrm>
              <a:off x="10701765" y="4189737"/>
              <a:ext cx="222569" cy="124220"/>
            </a:xfrm>
            <a:custGeom>
              <a:avLst/>
              <a:gdLst>
                <a:gd name="connsiteX0" fmla="*/ 224585 w 222569"/>
                <a:gd name="connsiteY0" fmla="*/ 125180 h 124220"/>
                <a:gd name="connsiteX1" fmla="*/ 223741 w 222569"/>
                <a:gd name="connsiteY1" fmla="*/ 124758 h 124220"/>
                <a:gd name="connsiteX2" fmla="*/ 4876 w 222569"/>
                <a:gd name="connsiteY2" fmla="*/ 4501 h 124220"/>
                <a:gd name="connsiteX3" fmla="*/ 4033 w 222569"/>
                <a:gd name="connsiteY3" fmla="*/ 1969 h 124220"/>
                <a:gd name="connsiteX4" fmla="*/ 6563 w 222569"/>
                <a:gd name="connsiteY4" fmla="*/ 1125 h 124220"/>
                <a:gd name="connsiteX5" fmla="*/ 6563 w 222569"/>
                <a:gd name="connsiteY5" fmla="*/ 1125 h 124220"/>
                <a:gd name="connsiteX6" fmla="*/ 225428 w 222569"/>
                <a:gd name="connsiteY6" fmla="*/ 121382 h 124220"/>
                <a:gd name="connsiteX7" fmla="*/ 226271 w 222569"/>
                <a:gd name="connsiteY7" fmla="*/ 123914 h 124220"/>
                <a:gd name="connsiteX8" fmla="*/ 224585 w 222569"/>
                <a:gd name="connsiteY8" fmla="*/ 125180 h 12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569" h="124220">
                  <a:moveTo>
                    <a:pt x="224585" y="125180"/>
                  </a:moveTo>
                  <a:cubicBezTo>
                    <a:pt x="224163" y="125180"/>
                    <a:pt x="224163" y="125180"/>
                    <a:pt x="223741" y="124758"/>
                  </a:cubicBezTo>
                  <a:lnTo>
                    <a:pt x="4876" y="4501"/>
                  </a:lnTo>
                  <a:cubicBezTo>
                    <a:pt x="4033" y="4079"/>
                    <a:pt x="3611" y="2813"/>
                    <a:pt x="4033" y="1969"/>
                  </a:cubicBezTo>
                  <a:cubicBezTo>
                    <a:pt x="4454" y="1125"/>
                    <a:pt x="5719" y="704"/>
                    <a:pt x="6563" y="1125"/>
                  </a:cubicBezTo>
                  <a:cubicBezTo>
                    <a:pt x="6563" y="1125"/>
                    <a:pt x="6563" y="1125"/>
                    <a:pt x="6563" y="1125"/>
                  </a:cubicBezTo>
                  <a:lnTo>
                    <a:pt x="225428" y="121382"/>
                  </a:lnTo>
                  <a:cubicBezTo>
                    <a:pt x="226271" y="121804"/>
                    <a:pt x="226693" y="123070"/>
                    <a:pt x="226271" y="123914"/>
                  </a:cubicBezTo>
                  <a:cubicBezTo>
                    <a:pt x="225850" y="124758"/>
                    <a:pt x="225428" y="125180"/>
                    <a:pt x="224585" y="125180"/>
                  </a:cubicBezTo>
                  <a:close/>
                </a:path>
              </a:pathLst>
            </a:custGeom>
            <a:solidFill>
              <a:srgbClr val="000000"/>
            </a:solidFill>
            <a:ln w="4216" cap="flat">
              <a:noFill/>
              <a:prstDash val="solid"/>
              <a:miter/>
            </a:ln>
          </p:spPr>
          <p:txBody>
            <a:bodyPr rtlCol="0" anchor="ctr"/>
            <a:lstStyle/>
            <a:p>
              <a:endParaRPr lang="fr-FR"/>
            </a:p>
          </p:txBody>
        </p:sp>
        <p:sp>
          <p:nvSpPr>
            <p:cNvPr id="2208" name="Forme libre 2207">
              <a:extLst>
                <a:ext uri="{FF2B5EF4-FFF2-40B4-BE49-F238E27FC236}">
                  <a16:creationId xmlns:a16="http://schemas.microsoft.com/office/drawing/2014/main" id="{BD53827D-FB4A-A9CD-C575-6ED3B368B947}"/>
                </a:ext>
              </a:extLst>
            </p:cNvPr>
            <p:cNvSpPr/>
            <p:nvPr/>
          </p:nvSpPr>
          <p:spPr>
            <a:xfrm>
              <a:off x="10700491" y="4489872"/>
              <a:ext cx="44508" cy="26514"/>
            </a:xfrm>
            <a:custGeom>
              <a:avLst/>
              <a:gdLst>
                <a:gd name="connsiteX0" fmla="*/ 48294 w 44508"/>
                <a:gd name="connsiteY0" fmla="*/ 4448 h 26514"/>
                <a:gd name="connsiteX1" fmla="*/ 20883 w 44508"/>
                <a:gd name="connsiteY1" fmla="*/ 27233 h 26514"/>
                <a:gd name="connsiteX2" fmla="*/ 4015 w 44508"/>
                <a:gd name="connsiteY2" fmla="*/ 19216 h 26514"/>
                <a:gd name="connsiteX3" fmla="*/ 12871 w 44508"/>
                <a:gd name="connsiteY3" fmla="*/ 2760 h 26514"/>
                <a:gd name="connsiteX4" fmla="*/ 48294 w 44508"/>
                <a:gd name="connsiteY4" fmla="*/ 4448 h 26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08" h="26514">
                  <a:moveTo>
                    <a:pt x="48294" y="4448"/>
                  </a:moveTo>
                  <a:cubicBezTo>
                    <a:pt x="49560" y="8667"/>
                    <a:pt x="28896" y="24702"/>
                    <a:pt x="20883" y="27233"/>
                  </a:cubicBezTo>
                  <a:cubicBezTo>
                    <a:pt x="16245" y="28921"/>
                    <a:pt x="5280" y="23436"/>
                    <a:pt x="4015" y="19216"/>
                  </a:cubicBezTo>
                  <a:cubicBezTo>
                    <a:pt x="2750" y="14997"/>
                    <a:pt x="8654" y="4026"/>
                    <a:pt x="12871" y="2760"/>
                  </a:cubicBezTo>
                  <a:cubicBezTo>
                    <a:pt x="20462" y="228"/>
                    <a:pt x="47029" y="228"/>
                    <a:pt x="48294" y="4448"/>
                  </a:cubicBezTo>
                  <a:close/>
                </a:path>
              </a:pathLst>
            </a:custGeom>
            <a:solidFill>
              <a:srgbClr val="FFFFFF"/>
            </a:solidFill>
            <a:ln w="4216" cap="flat">
              <a:noFill/>
              <a:prstDash val="solid"/>
              <a:miter/>
            </a:ln>
          </p:spPr>
          <p:txBody>
            <a:bodyPr rtlCol="0" anchor="ctr"/>
            <a:lstStyle/>
            <a:p>
              <a:endParaRPr lang="fr-FR"/>
            </a:p>
          </p:txBody>
        </p:sp>
        <p:sp>
          <p:nvSpPr>
            <p:cNvPr id="2209" name="Forme libre 2208">
              <a:extLst>
                <a:ext uri="{FF2B5EF4-FFF2-40B4-BE49-F238E27FC236}">
                  <a16:creationId xmlns:a16="http://schemas.microsoft.com/office/drawing/2014/main" id="{186072B0-F2D0-6755-2D48-93B149F2A89D}"/>
                </a:ext>
              </a:extLst>
            </p:cNvPr>
            <p:cNvSpPr/>
            <p:nvPr/>
          </p:nvSpPr>
          <p:spPr>
            <a:xfrm>
              <a:off x="10698278" y="4488005"/>
              <a:ext cx="48127" cy="30177"/>
            </a:xfrm>
            <a:custGeom>
              <a:avLst/>
              <a:gdLst>
                <a:gd name="connsiteX0" fmla="*/ 20987 w 48127"/>
                <a:gd name="connsiteY0" fmla="*/ 31210 h 30177"/>
                <a:gd name="connsiteX1" fmla="*/ 12553 w 48127"/>
                <a:gd name="connsiteY1" fmla="*/ 29100 h 30177"/>
                <a:gd name="connsiteX2" fmla="*/ 4119 w 48127"/>
                <a:gd name="connsiteY2" fmla="*/ 21927 h 30177"/>
                <a:gd name="connsiteX3" fmla="*/ 13819 w 48127"/>
                <a:gd name="connsiteY3" fmla="*/ 2939 h 30177"/>
                <a:gd name="connsiteX4" fmla="*/ 51772 w 48127"/>
                <a:gd name="connsiteY4" fmla="*/ 5471 h 30177"/>
                <a:gd name="connsiteX5" fmla="*/ 40808 w 48127"/>
                <a:gd name="connsiteY5" fmla="*/ 19395 h 30177"/>
                <a:gd name="connsiteX6" fmla="*/ 23096 w 48127"/>
                <a:gd name="connsiteY6" fmla="*/ 30366 h 30177"/>
                <a:gd name="connsiteX7" fmla="*/ 20987 w 48127"/>
                <a:gd name="connsiteY7" fmla="*/ 31210 h 30177"/>
                <a:gd name="connsiteX8" fmla="*/ 20987 w 48127"/>
                <a:gd name="connsiteY8" fmla="*/ 31210 h 30177"/>
                <a:gd name="connsiteX9" fmla="*/ 31530 w 48127"/>
                <a:gd name="connsiteY9" fmla="*/ 4627 h 30177"/>
                <a:gd name="connsiteX10" fmla="*/ 15084 w 48127"/>
                <a:gd name="connsiteY10" fmla="*/ 6315 h 30177"/>
                <a:gd name="connsiteX11" fmla="*/ 7493 w 48127"/>
                <a:gd name="connsiteY11" fmla="*/ 20661 h 30177"/>
                <a:gd name="connsiteX12" fmla="*/ 13819 w 48127"/>
                <a:gd name="connsiteY12" fmla="*/ 25725 h 30177"/>
                <a:gd name="connsiteX13" fmla="*/ 22253 w 48127"/>
                <a:gd name="connsiteY13" fmla="*/ 27413 h 30177"/>
                <a:gd name="connsiteX14" fmla="*/ 48398 w 48127"/>
                <a:gd name="connsiteY14" fmla="*/ 6737 h 30177"/>
                <a:gd name="connsiteX15" fmla="*/ 31530 w 48127"/>
                <a:gd name="connsiteY15" fmla="*/ 4627 h 30177"/>
                <a:gd name="connsiteX16" fmla="*/ 31530 w 48127"/>
                <a:gd name="connsiteY16" fmla="*/ 4627 h 30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127" h="30177">
                  <a:moveTo>
                    <a:pt x="20987" y="31210"/>
                  </a:moveTo>
                  <a:cubicBezTo>
                    <a:pt x="17614" y="31210"/>
                    <a:pt x="13819" y="29522"/>
                    <a:pt x="12553" y="29100"/>
                  </a:cubicBezTo>
                  <a:cubicBezTo>
                    <a:pt x="10867" y="28256"/>
                    <a:pt x="5385" y="25725"/>
                    <a:pt x="4119" y="21927"/>
                  </a:cubicBezTo>
                  <a:cubicBezTo>
                    <a:pt x="2433" y="16864"/>
                    <a:pt x="8758" y="5049"/>
                    <a:pt x="13819" y="2939"/>
                  </a:cubicBezTo>
                  <a:cubicBezTo>
                    <a:pt x="20144" y="829"/>
                    <a:pt x="49664" y="-858"/>
                    <a:pt x="51772" y="5471"/>
                  </a:cubicBezTo>
                  <a:cubicBezTo>
                    <a:pt x="52194" y="6315"/>
                    <a:pt x="53037" y="9690"/>
                    <a:pt x="40808" y="19395"/>
                  </a:cubicBezTo>
                  <a:cubicBezTo>
                    <a:pt x="34482" y="24459"/>
                    <a:pt x="26891" y="29100"/>
                    <a:pt x="23096" y="30366"/>
                  </a:cubicBezTo>
                  <a:cubicBezTo>
                    <a:pt x="23096" y="31210"/>
                    <a:pt x="22253" y="31210"/>
                    <a:pt x="20987" y="31210"/>
                  </a:cubicBezTo>
                  <a:lnTo>
                    <a:pt x="20987" y="31210"/>
                  </a:lnTo>
                  <a:close/>
                  <a:moveTo>
                    <a:pt x="31530" y="4627"/>
                  </a:moveTo>
                  <a:cubicBezTo>
                    <a:pt x="25204" y="4627"/>
                    <a:pt x="18879" y="5049"/>
                    <a:pt x="15084" y="6315"/>
                  </a:cubicBezTo>
                  <a:cubicBezTo>
                    <a:pt x="11710" y="7581"/>
                    <a:pt x="6228" y="17286"/>
                    <a:pt x="7493" y="20661"/>
                  </a:cubicBezTo>
                  <a:cubicBezTo>
                    <a:pt x="7915" y="21927"/>
                    <a:pt x="10023" y="24037"/>
                    <a:pt x="13819" y="25725"/>
                  </a:cubicBezTo>
                  <a:cubicBezTo>
                    <a:pt x="17192" y="27413"/>
                    <a:pt x="20566" y="27834"/>
                    <a:pt x="22253" y="27413"/>
                  </a:cubicBezTo>
                  <a:cubicBezTo>
                    <a:pt x="30265" y="24459"/>
                    <a:pt x="47977" y="10112"/>
                    <a:pt x="48398" y="6737"/>
                  </a:cubicBezTo>
                  <a:cubicBezTo>
                    <a:pt x="47555" y="5471"/>
                    <a:pt x="39543" y="4627"/>
                    <a:pt x="31530" y="4627"/>
                  </a:cubicBezTo>
                  <a:lnTo>
                    <a:pt x="31530" y="4627"/>
                  </a:lnTo>
                  <a:close/>
                </a:path>
              </a:pathLst>
            </a:custGeom>
            <a:solidFill>
              <a:srgbClr val="000000"/>
            </a:solidFill>
            <a:ln w="4216" cap="flat">
              <a:noFill/>
              <a:prstDash val="solid"/>
              <a:miter/>
            </a:ln>
          </p:spPr>
          <p:txBody>
            <a:bodyPr rtlCol="0" anchor="ctr"/>
            <a:lstStyle/>
            <a:p>
              <a:endParaRPr lang="fr-FR"/>
            </a:p>
          </p:txBody>
        </p:sp>
        <p:sp>
          <p:nvSpPr>
            <p:cNvPr id="2210" name="Forme libre 2209">
              <a:extLst>
                <a:ext uri="{FF2B5EF4-FFF2-40B4-BE49-F238E27FC236}">
                  <a16:creationId xmlns:a16="http://schemas.microsoft.com/office/drawing/2014/main" id="{C6AB3E84-CB1E-DCD6-7252-2BE4E477380A}"/>
                </a:ext>
              </a:extLst>
            </p:cNvPr>
            <p:cNvSpPr/>
            <p:nvPr/>
          </p:nvSpPr>
          <p:spPr>
            <a:xfrm>
              <a:off x="10698979" y="4443339"/>
              <a:ext cx="190347" cy="66827"/>
            </a:xfrm>
            <a:custGeom>
              <a:avLst/>
              <a:gdLst>
                <a:gd name="connsiteX0" fmla="*/ 5548 w 190347"/>
                <a:gd name="connsiteY0" fmla="*/ 67852 h 66827"/>
                <a:gd name="connsiteX1" fmla="*/ 3862 w 190347"/>
                <a:gd name="connsiteY1" fmla="*/ 66164 h 66827"/>
                <a:gd name="connsiteX2" fmla="*/ 5127 w 190347"/>
                <a:gd name="connsiteY2" fmla="*/ 64476 h 66827"/>
                <a:gd name="connsiteX3" fmla="*/ 191942 w 190347"/>
                <a:gd name="connsiteY3" fmla="*/ 1183 h 66827"/>
                <a:gd name="connsiteX4" fmla="*/ 194051 w 190347"/>
                <a:gd name="connsiteY4" fmla="*/ 2449 h 66827"/>
                <a:gd name="connsiteX5" fmla="*/ 192785 w 190347"/>
                <a:gd name="connsiteY5" fmla="*/ 4559 h 66827"/>
                <a:gd name="connsiteX6" fmla="*/ 5970 w 190347"/>
                <a:gd name="connsiteY6" fmla="*/ 67852 h 66827"/>
                <a:gd name="connsiteX7" fmla="*/ 5548 w 190347"/>
                <a:gd name="connsiteY7" fmla="*/ 67852 h 66827"/>
                <a:gd name="connsiteX8" fmla="*/ 5548 w 190347"/>
                <a:gd name="connsiteY8" fmla="*/ 67852 h 66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347" h="66827">
                  <a:moveTo>
                    <a:pt x="5548" y="67852"/>
                  </a:moveTo>
                  <a:cubicBezTo>
                    <a:pt x="4705" y="67852"/>
                    <a:pt x="3862" y="67008"/>
                    <a:pt x="3862" y="66164"/>
                  </a:cubicBezTo>
                  <a:cubicBezTo>
                    <a:pt x="3862" y="65320"/>
                    <a:pt x="4283" y="64898"/>
                    <a:pt x="5127" y="64476"/>
                  </a:cubicBezTo>
                  <a:lnTo>
                    <a:pt x="191942" y="1183"/>
                  </a:lnTo>
                  <a:cubicBezTo>
                    <a:pt x="192785" y="761"/>
                    <a:pt x="193629" y="1183"/>
                    <a:pt x="194051" y="2449"/>
                  </a:cubicBezTo>
                  <a:cubicBezTo>
                    <a:pt x="194472" y="3293"/>
                    <a:pt x="194051" y="4137"/>
                    <a:pt x="192785" y="4559"/>
                  </a:cubicBezTo>
                  <a:lnTo>
                    <a:pt x="5970" y="67852"/>
                  </a:lnTo>
                  <a:cubicBezTo>
                    <a:pt x="5548" y="67852"/>
                    <a:pt x="5548" y="67852"/>
                    <a:pt x="5548" y="67852"/>
                  </a:cubicBezTo>
                  <a:lnTo>
                    <a:pt x="5548" y="67852"/>
                  </a:lnTo>
                  <a:close/>
                </a:path>
              </a:pathLst>
            </a:custGeom>
            <a:solidFill>
              <a:srgbClr val="000000"/>
            </a:solidFill>
            <a:ln w="4216" cap="flat">
              <a:noFill/>
              <a:prstDash val="solid"/>
              <a:miter/>
            </a:ln>
          </p:spPr>
          <p:txBody>
            <a:bodyPr rtlCol="0" anchor="ctr"/>
            <a:lstStyle/>
            <a:p>
              <a:endParaRPr lang="fr-FR"/>
            </a:p>
          </p:txBody>
        </p:sp>
      </p:grpSp>
      <p:grpSp>
        <p:nvGrpSpPr>
          <p:cNvPr id="2211" name="Graphique 2">
            <a:extLst>
              <a:ext uri="{FF2B5EF4-FFF2-40B4-BE49-F238E27FC236}">
                <a16:creationId xmlns:a16="http://schemas.microsoft.com/office/drawing/2014/main" id="{F1DF8032-5E85-5282-B5AD-6B57D55935A5}"/>
              </a:ext>
            </a:extLst>
          </p:cNvPr>
          <p:cNvGrpSpPr/>
          <p:nvPr/>
        </p:nvGrpSpPr>
        <p:grpSpPr>
          <a:xfrm>
            <a:off x="11011129" y="4462136"/>
            <a:ext cx="154883" cy="258695"/>
            <a:chOff x="11011129" y="4462136"/>
            <a:chExt cx="154883" cy="258695"/>
          </a:xfrm>
        </p:grpSpPr>
        <p:grpSp>
          <p:nvGrpSpPr>
            <p:cNvPr id="2212" name="Graphique 2">
              <a:extLst>
                <a:ext uri="{FF2B5EF4-FFF2-40B4-BE49-F238E27FC236}">
                  <a16:creationId xmlns:a16="http://schemas.microsoft.com/office/drawing/2014/main" id="{64E1394D-953A-6EE3-D9C8-79859B52EAEA}"/>
                </a:ext>
              </a:extLst>
            </p:cNvPr>
            <p:cNvGrpSpPr/>
            <p:nvPr/>
          </p:nvGrpSpPr>
          <p:grpSpPr>
            <a:xfrm>
              <a:off x="11011129" y="4462136"/>
              <a:ext cx="154883" cy="258695"/>
              <a:chOff x="11011129" y="4462136"/>
              <a:chExt cx="154883" cy="258695"/>
            </a:xfrm>
            <a:solidFill>
              <a:srgbClr val="000000"/>
            </a:solidFill>
          </p:grpSpPr>
          <p:sp>
            <p:nvSpPr>
              <p:cNvPr id="2213" name="Forme libre 2212">
                <a:extLst>
                  <a:ext uri="{FF2B5EF4-FFF2-40B4-BE49-F238E27FC236}">
                    <a16:creationId xmlns:a16="http://schemas.microsoft.com/office/drawing/2014/main" id="{2DE000EF-55E4-56AF-63BD-EB5C81F7EB26}"/>
                  </a:ext>
                </a:extLst>
              </p:cNvPr>
              <p:cNvSpPr/>
              <p:nvPr/>
            </p:nvSpPr>
            <p:spPr>
              <a:xfrm>
                <a:off x="11011129" y="4462136"/>
                <a:ext cx="137701" cy="258695"/>
              </a:xfrm>
              <a:custGeom>
                <a:avLst/>
                <a:gdLst>
                  <a:gd name="connsiteX0" fmla="*/ 82150 w 137701"/>
                  <a:gd name="connsiteY0" fmla="*/ 6033 h 258695"/>
                  <a:gd name="connsiteX1" fmla="*/ 124402 w 137701"/>
                  <a:gd name="connsiteY1" fmla="*/ 135381 h 258695"/>
                  <a:gd name="connsiteX2" fmla="*/ 55551 w 137701"/>
                  <a:gd name="connsiteY2" fmla="*/ 252662 h 258695"/>
                  <a:gd name="connsiteX3" fmla="*/ 13300 w 137701"/>
                  <a:gd name="connsiteY3" fmla="*/ 123314 h 258695"/>
                  <a:gd name="connsiteX4" fmla="*/ 82150 w 137701"/>
                  <a:gd name="connsiteY4" fmla="*/ 6033 h 258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701" h="258695">
                    <a:moveTo>
                      <a:pt x="82150" y="6033"/>
                    </a:moveTo>
                    <a:cubicBezTo>
                      <a:pt x="112830" y="9365"/>
                      <a:pt x="131747" y="67276"/>
                      <a:pt x="124402" y="135381"/>
                    </a:cubicBezTo>
                    <a:cubicBezTo>
                      <a:pt x="117056" y="203485"/>
                      <a:pt x="86231" y="255994"/>
                      <a:pt x="55551" y="252662"/>
                    </a:cubicBezTo>
                    <a:cubicBezTo>
                      <a:pt x="24871" y="249330"/>
                      <a:pt x="5954" y="191419"/>
                      <a:pt x="13300" y="123314"/>
                    </a:cubicBezTo>
                    <a:cubicBezTo>
                      <a:pt x="20645" y="55210"/>
                      <a:pt x="51470" y="2701"/>
                      <a:pt x="82150" y="6033"/>
                    </a:cubicBezTo>
                    <a:close/>
                  </a:path>
                </a:pathLst>
              </a:custGeom>
              <a:solidFill>
                <a:srgbClr val="000000"/>
              </a:solidFill>
              <a:ln w="4239" cap="flat">
                <a:noFill/>
                <a:prstDash val="solid"/>
                <a:miter/>
              </a:ln>
            </p:spPr>
            <p:txBody>
              <a:bodyPr rtlCol="0" anchor="ctr"/>
              <a:lstStyle/>
              <a:p>
                <a:endParaRPr lang="fr-FR"/>
              </a:p>
            </p:txBody>
          </p:sp>
          <p:sp>
            <p:nvSpPr>
              <p:cNvPr id="2214" name="Forme libre 2213">
                <a:extLst>
                  <a:ext uri="{FF2B5EF4-FFF2-40B4-BE49-F238E27FC236}">
                    <a16:creationId xmlns:a16="http://schemas.microsoft.com/office/drawing/2014/main" id="{912709CE-183F-7835-0A05-505F2956EFCA}"/>
                  </a:ext>
                </a:extLst>
              </p:cNvPr>
              <p:cNvSpPr/>
              <p:nvPr/>
            </p:nvSpPr>
            <p:spPr>
              <a:xfrm>
                <a:off x="11020863" y="4466658"/>
                <a:ext cx="117635" cy="249502"/>
              </a:xfrm>
              <a:custGeom>
                <a:avLst/>
                <a:gdLst>
                  <a:gd name="connsiteX0" fmla="*/ 52674 w 117635"/>
                  <a:gd name="connsiteY0" fmla="*/ 250806 h 249502"/>
                  <a:gd name="connsiteX1" fmla="*/ 49711 w 117635"/>
                  <a:gd name="connsiteY1" fmla="*/ 250806 h 249502"/>
                  <a:gd name="connsiteX2" fmla="*/ 12884 w 117635"/>
                  <a:gd name="connsiteY2" fmla="*/ 209179 h 249502"/>
                  <a:gd name="connsiteX3" fmla="*/ 5688 w 117635"/>
                  <a:gd name="connsiteY3" fmla="*/ 119976 h 249502"/>
                  <a:gd name="connsiteX4" fmla="*/ 31509 w 117635"/>
                  <a:gd name="connsiteY4" fmla="*/ 34172 h 249502"/>
                  <a:gd name="connsiteX5" fmla="*/ 76379 w 117635"/>
                  <a:gd name="connsiteY5" fmla="*/ 1464 h 249502"/>
                  <a:gd name="connsiteX6" fmla="*/ 113205 w 117635"/>
                  <a:gd name="connsiteY6" fmla="*/ 43092 h 249502"/>
                  <a:gd name="connsiteX7" fmla="*/ 120401 w 117635"/>
                  <a:gd name="connsiteY7" fmla="*/ 132295 h 249502"/>
                  <a:gd name="connsiteX8" fmla="*/ 94580 w 117635"/>
                  <a:gd name="connsiteY8" fmla="*/ 218099 h 249502"/>
                  <a:gd name="connsiteX9" fmla="*/ 52674 w 117635"/>
                  <a:gd name="connsiteY9" fmla="*/ 250806 h 249502"/>
                  <a:gd name="connsiteX10" fmla="*/ 52674 w 117635"/>
                  <a:gd name="connsiteY10" fmla="*/ 250806 h 249502"/>
                  <a:gd name="connsiteX11" fmla="*/ 73415 w 117635"/>
                  <a:gd name="connsiteY11" fmla="*/ 4862 h 249502"/>
                  <a:gd name="connsiteX12" fmla="*/ 9075 w 117635"/>
                  <a:gd name="connsiteY12" fmla="*/ 119976 h 249502"/>
                  <a:gd name="connsiteX13" fmla="*/ 15847 w 117635"/>
                  <a:gd name="connsiteY13" fmla="*/ 207904 h 249502"/>
                  <a:gd name="connsiteX14" fmla="*/ 49711 w 117635"/>
                  <a:gd name="connsiteY14" fmla="*/ 246984 h 249502"/>
                  <a:gd name="connsiteX15" fmla="*/ 117015 w 117635"/>
                  <a:gd name="connsiteY15" fmla="*/ 131870 h 249502"/>
                  <a:gd name="connsiteX16" fmla="*/ 118708 w 117635"/>
                  <a:gd name="connsiteY16" fmla="*/ 131870 h 249502"/>
                  <a:gd name="connsiteX17" fmla="*/ 117015 w 117635"/>
                  <a:gd name="connsiteY17" fmla="*/ 131870 h 249502"/>
                  <a:gd name="connsiteX18" fmla="*/ 75955 w 117635"/>
                  <a:gd name="connsiteY18" fmla="*/ 4862 h 249502"/>
                  <a:gd name="connsiteX19" fmla="*/ 73415 w 117635"/>
                  <a:gd name="connsiteY19" fmla="*/ 4862 h 24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7635" h="249502">
                    <a:moveTo>
                      <a:pt x="52674" y="250806"/>
                    </a:moveTo>
                    <a:cubicBezTo>
                      <a:pt x="51827" y="250806"/>
                      <a:pt x="50557" y="250806"/>
                      <a:pt x="49711" y="250806"/>
                    </a:cubicBezTo>
                    <a:cubicBezTo>
                      <a:pt x="34049" y="249107"/>
                      <a:pt x="20927" y="234240"/>
                      <a:pt x="12884" y="209179"/>
                    </a:cubicBezTo>
                    <a:cubicBezTo>
                      <a:pt x="4842" y="184542"/>
                      <a:pt x="2302" y="152684"/>
                      <a:pt x="5688" y="119976"/>
                    </a:cubicBezTo>
                    <a:cubicBezTo>
                      <a:pt x="9075" y="86844"/>
                      <a:pt x="18387" y="56685"/>
                      <a:pt x="31509" y="34172"/>
                    </a:cubicBezTo>
                    <a:cubicBezTo>
                      <a:pt x="45055" y="11659"/>
                      <a:pt x="60716" y="-235"/>
                      <a:pt x="76379" y="1464"/>
                    </a:cubicBezTo>
                    <a:cubicBezTo>
                      <a:pt x="92040" y="3163"/>
                      <a:pt x="105162" y="18030"/>
                      <a:pt x="113205" y="43092"/>
                    </a:cubicBezTo>
                    <a:cubicBezTo>
                      <a:pt x="121248" y="67729"/>
                      <a:pt x="123788" y="99587"/>
                      <a:pt x="120401" y="132295"/>
                    </a:cubicBezTo>
                    <a:cubicBezTo>
                      <a:pt x="117015" y="165427"/>
                      <a:pt x="107702" y="195586"/>
                      <a:pt x="94580" y="218099"/>
                    </a:cubicBezTo>
                    <a:cubicBezTo>
                      <a:pt x="81881" y="239338"/>
                      <a:pt x="67066" y="250806"/>
                      <a:pt x="52674" y="250806"/>
                    </a:cubicBezTo>
                    <a:lnTo>
                      <a:pt x="52674" y="250806"/>
                    </a:lnTo>
                    <a:close/>
                    <a:moveTo>
                      <a:pt x="73415" y="4862"/>
                    </a:moveTo>
                    <a:cubicBezTo>
                      <a:pt x="44631" y="4862"/>
                      <a:pt x="15847" y="55411"/>
                      <a:pt x="9075" y="119976"/>
                    </a:cubicBezTo>
                    <a:cubicBezTo>
                      <a:pt x="5688" y="152684"/>
                      <a:pt x="7804" y="183692"/>
                      <a:pt x="15847" y="207904"/>
                    </a:cubicBezTo>
                    <a:cubicBezTo>
                      <a:pt x="23467" y="231692"/>
                      <a:pt x="35742" y="245284"/>
                      <a:pt x="49711" y="246984"/>
                    </a:cubicBezTo>
                    <a:cubicBezTo>
                      <a:pt x="79342" y="250382"/>
                      <a:pt x="109395" y="198559"/>
                      <a:pt x="117015" y="131870"/>
                    </a:cubicBezTo>
                    <a:lnTo>
                      <a:pt x="118708" y="131870"/>
                    </a:lnTo>
                    <a:lnTo>
                      <a:pt x="117015" y="131870"/>
                    </a:lnTo>
                    <a:cubicBezTo>
                      <a:pt x="124211" y="65180"/>
                      <a:pt x="106009" y="8261"/>
                      <a:pt x="75955" y="4862"/>
                    </a:cubicBezTo>
                    <a:cubicBezTo>
                      <a:pt x="75532" y="5287"/>
                      <a:pt x="74262" y="4862"/>
                      <a:pt x="73415" y="4862"/>
                    </a:cubicBezTo>
                    <a:close/>
                  </a:path>
                </a:pathLst>
              </a:custGeom>
              <a:solidFill>
                <a:srgbClr val="000000"/>
              </a:solidFill>
              <a:ln w="4238" cap="flat">
                <a:noFill/>
                <a:prstDash val="solid"/>
                <a:miter/>
              </a:ln>
            </p:spPr>
            <p:txBody>
              <a:bodyPr rtlCol="0" anchor="ctr"/>
              <a:lstStyle/>
              <a:p>
                <a:endParaRPr lang="fr-FR"/>
              </a:p>
            </p:txBody>
          </p:sp>
          <p:sp>
            <p:nvSpPr>
              <p:cNvPr id="2215" name="Forme libre 2214">
                <a:extLst>
                  <a:ext uri="{FF2B5EF4-FFF2-40B4-BE49-F238E27FC236}">
                    <a16:creationId xmlns:a16="http://schemas.microsoft.com/office/drawing/2014/main" id="{D2123EEB-33D0-E802-F863-9AB43C46A2CF}"/>
                  </a:ext>
                </a:extLst>
              </p:cNvPr>
              <p:cNvSpPr/>
              <p:nvPr/>
            </p:nvSpPr>
            <p:spPr>
              <a:xfrm>
                <a:off x="11050363" y="4468942"/>
                <a:ext cx="114016" cy="248649"/>
              </a:xfrm>
              <a:custGeom>
                <a:avLst/>
                <a:gdLst>
                  <a:gd name="connsiteX0" fmla="*/ 116731 w 114016"/>
                  <a:gd name="connsiteY0" fmla="*/ 132985 h 248649"/>
                  <a:gd name="connsiteX1" fmla="*/ 47733 w 114016"/>
                  <a:gd name="connsiteY1" fmla="*/ 249798 h 248649"/>
                  <a:gd name="connsiteX2" fmla="*/ 20642 w 114016"/>
                  <a:gd name="connsiteY2" fmla="*/ 246824 h 248649"/>
                  <a:gd name="connsiteX3" fmla="*/ 5404 w 114016"/>
                  <a:gd name="connsiteY3" fmla="*/ 121091 h 248649"/>
                  <a:gd name="connsiteX4" fmla="*/ 47310 w 114016"/>
                  <a:gd name="connsiteY4" fmla="*/ 1305 h 248649"/>
                  <a:gd name="connsiteX5" fmla="*/ 74401 w 114016"/>
                  <a:gd name="connsiteY5" fmla="*/ 4278 h 248649"/>
                  <a:gd name="connsiteX6" fmla="*/ 116731 w 114016"/>
                  <a:gd name="connsiteY6" fmla="*/ 132985 h 248649"/>
                  <a:gd name="connsiteX7" fmla="*/ 116731 w 114016"/>
                  <a:gd name="connsiteY7" fmla="*/ 132985 h 248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016" h="248649">
                    <a:moveTo>
                      <a:pt x="116731" y="132985"/>
                    </a:moveTo>
                    <a:cubicBezTo>
                      <a:pt x="109534" y="200949"/>
                      <a:pt x="78634" y="253196"/>
                      <a:pt x="47733" y="249798"/>
                    </a:cubicBezTo>
                    <a:lnTo>
                      <a:pt x="20642" y="246824"/>
                    </a:lnTo>
                    <a:cubicBezTo>
                      <a:pt x="20642" y="246824"/>
                      <a:pt x="-946" y="181409"/>
                      <a:pt x="5404" y="121091"/>
                    </a:cubicBezTo>
                    <a:cubicBezTo>
                      <a:pt x="11753" y="60773"/>
                      <a:pt x="47310" y="1305"/>
                      <a:pt x="47310" y="1305"/>
                    </a:cubicBezTo>
                    <a:cubicBezTo>
                      <a:pt x="47310" y="1305"/>
                      <a:pt x="71015" y="3853"/>
                      <a:pt x="74401" y="4278"/>
                    </a:cubicBezTo>
                    <a:cubicBezTo>
                      <a:pt x="104878" y="7676"/>
                      <a:pt x="123926" y="65021"/>
                      <a:pt x="116731" y="132985"/>
                    </a:cubicBezTo>
                    <a:lnTo>
                      <a:pt x="116731" y="132985"/>
                    </a:lnTo>
                    <a:close/>
                  </a:path>
                </a:pathLst>
              </a:custGeom>
              <a:solidFill>
                <a:srgbClr val="000000"/>
              </a:solidFill>
              <a:ln w="4238" cap="flat">
                <a:noFill/>
                <a:prstDash val="solid"/>
                <a:miter/>
              </a:ln>
            </p:spPr>
            <p:txBody>
              <a:bodyPr rtlCol="0" anchor="ctr"/>
              <a:lstStyle/>
              <a:p>
                <a:endParaRPr lang="fr-FR"/>
              </a:p>
            </p:txBody>
          </p:sp>
          <p:sp>
            <p:nvSpPr>
              <p:cNvPr id="2216" name="Forme libre 2215">
                <a:extLst>
                  <a:ext uri="{FF2B5EF4-FFF2-40B4-BE49-F238E27FC236}">
                    <a16:creationId xmlns:a16="http://schemas.microsoft.com/office/drawing/2014/main" id="{4ACB9D85-D4F2-38B8-FF5F-11A957CC20BC}"/>
                  </a:ext>
                </a:extLst>
              </p:cNvPr>
              <p:cNvSpPr/>
              <p:nvPr/>
            </p:nvSpPr>
            <p:spPr>
              <a:xfrm>
                <a:off x="11048651" y="4466818"/>
                <a:ext cx="117361" cy="252315"/>
              </a:xfrm>
              <a:custGeom>
                <a:avLst/>
                <a:gdLst>
                  <a:gd name="connsiteX0" fmla="*/ 51985 w 117361"/>
                  <a:gd name="connsiteY0" fmla="*/ 253620 h 252315"/>
                  <a:gd name="connsiteX1" fmla="*/ 49022 w 117361"/>
                  <a:gd name="connsiteY1" fmla="*/ 253620 h 252315"/>
                  <a:gd name="connsiteX2" fmla="*/ 21931 w 117361"/>
                  <a:gd name="connsiteY2" fmla="*/ 250647 h 252315"/>
                  <a:gd name="connsiteX3" fmla="*/ 20661 w 117361"/>
                  <a:gd name="connsiteY3" fmla="*/ 249373 h 252315"/>
                  <a:gd name="connsiteX4" fmla="*/ 5422 w 117361"/>
                  <a:gd name="connsiteY4" fmla="*/ 122790 h 252315"/>
                  <a:gd name="connsiteX5" fmla="*/ 47329 w 117361"/>
                  <a:gd name="connsiteY5" fmla="*/ 2154 h 252315"/>
                  <a:gd name="connsiteX6" fmla="*/ 49022 w 117361"/>
                  <a:gd name="connsiteY6" fmla="*/ 1305 h 252315"/>
                  <a:gd name="connsiteX7" fmla="*/ 76113 w 117361"/>
                  <a:gd name="connsiteY7" fmla="*/ 4278 h 252315"/>
                  <a:gd name="connsiteX8" fmla="*/ 112939 w 117361"/>
                  <a:gd name="connsiteY8" fmla="*/ 45906 h 252315"/>
                  <a:gd name="connsiteX9" fmla="*/ 120135 w 117361"/>
                  <a:gd name="connsiteY9" fmla="*/ 135108 h 252315"/>
                  <a:gd name="connsiteX10" fmla="*/ 94314 w 117361"/>
                  <a:gd name="connsiteY10" fmla="*/ 220913 h 252315"/>
                  <a:gd name="connsiteX11" fmla="*/ 51985 w 117361"/>
                  <a:gd name="connsiteY11" fmla="*/ 253620 h 252315"/>
                  <a:gd name="connsiteX12" fmla="*/ 51985 w 117361"/>
                  <a:gd name="connsiteY12" fmla="*/ 253620 h 252315"/>
                  <a:gd name="connsiteX13" fmla="*/ 23201 w 117361"/>
                  <a:gd name="connsiteY13" fmla="*/ 247249 h 252315"/>
                  <a:gd name="connsiteX14" fmla="*/ 49445 w 117361"/>
                  <a:gd name="connsiteY14" fmla="*/ 250222 h 252315"/>
                  <a:gd name="connsiteX15" fmla="*/ 90928 w 117361"/>
                  <a:gd name="connsiteY15" fmla="*/ 219214 h 252315"/>
                  <a:gd name="connsiteX16" fmla="*/ 116326 w 117361"/>
                  <a:gd name="connsiteY16" fmla="*/ 134684 h 252315"/>
                  <a:gd name="connsiteX17" fmla="*/ 75266 w 117361"/>
                  <a:gd name="connsiteY17" fmla="*/ 7676 h 252315"/>
                  <a:gd name="connsiteX18" fmla="*/ 49022 w 117361"/>
                  <a:gd name="connsiteY18" fmla="*/ 4703 h 252315"/>
                  <a:gd name="connsiteX19" fmla="*/ 7962 w 117361"/>
                  <a:gd name="connsiteY19" fmla="*/ 122790 h 252315"/>
                  <a:gd name="connsiteX20" fmla="*/ 23201 w 117361"/>
                  <a:gd name="connsiteY20" fmla="*/ 247249 h 252315"/>
                  <a:gd name="connsiteX21" fmla="*/ 23201 w 117361"/>
                  <a:gd name="connsiteY21" fmla="*/ 247249 h 25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7361" h="252315">
                    <a:moveTo>
                      <a:pt x="51985" y="253620"/>
                    </a:moveTo>
                    <a:cubicBezTo>
                      <a:pt x="51138" y="253620"/>
                      <a:pt x="49868" y="253620"/>
                      <a:pt x="49022" y="253620"/>
                    </a:cubicBezTo>
                    <a:lnTo>
                      <a:pt x="21931" y="250647"/>
                    </a:lnTo>
                    <a:cubicBezTo>
                      <a:pt x="21084" y="250647"/>
                      <a:pt x="20661" y="250222"/>
                      <a:pt x="20661" y="249373"/>
                    </a:cubicBezTo>
                    <a:cubicBezTo>
                      <a:pt x="20237" y="248523"/>
                      <a:pt x="-927" y="182683"/>
                      <a:pt x="5422" y="122790"/>
                    </a:cubicBezTo>
                    <a:cubicBezTo>
                      <a:pt x="11772" y="62897"/>
                      <a:pt x="47329" y="3004"/>
                      <a:pt x="47329" y="2154"/>
                    </a:cubicBezTo>
                    <a:cubicBezTo>
                      <a:pt x="47752" y="1729"/>
                      <a:pt x="48175" y="1305"/>
                      <a:pt x="49022" y="1305"/>
                    </a:cubicBezTo>
                    <a:cubicBezTo>
                      <a:pt x="49022" y="1305"/>
                      <a:pt x="72726" y="3853"/>
                      <a:pt x="76113" y="4278"/>
                    </a:cubicBezTo>
                    <a:cubicBezTo>
                      <a:pt x="91775" y="5977"/>
                      <a:pt x="104897" y="20844"/>
                      <a:pt x="112939" y="45906"/>
                    </a:cubicBezTo>
                    <a:cubicBezTo>
                      <a:pt x="120982" y="70543"/>
                      <a:pt x="123522" y="102401"/>
                      <a:pt x="120135" y="135108"/>
                    </a:cubicBezTo>
                    <a:cubicBezTo>
                      <a:pt x="116749" y="168241"/>
                      <a:pt x="107436" y="198400"/>
                      <a:pt x="94314" y="220913"/>
                    </a:cubicBezTo>
                    <a:cubicBezTo>
                      <a:pt x="81615" y="242151"/>
                      <a:pt x="66800" y="253620"/>
                      <a:pt x="51985" y="253620"/>
                    </a:cubicBezTo>
                    <a:lnTo>
                      <a:pt x="51985" y="253620"/>
                    </a:lnTo>
                    <a:close/>
                    <a:moveTo>
                      <a:pt x="23201" y="247249"/>
                    </a:moveTo>
                    <a:lnTo>
                      <a:pt x="49445" y="250222"/>
                    </a:lnTo>
                    <a:cubicBezTo>
                      <a:pt x="63414" y="251921"/>
                      <a:pt x="78229" y="240877"/>
                      <a:pt x="90928" y="219214"/>
                    </a:cubicBezTo>
                    <a:cubicBezTo>
                      <a:pt x="104050" y="197550"/>
                      <a:pt x="112939" y="167391"/>
                      <a:pt x="116326" y="134684"/>
                    </a:cubicBezTo>
                    <a:cubicBezTo>
                      <a:pt x="123522" y="67994"/>
                      <a:pt x="105320" y="11074"/>
                      <a:pt x="75266" y="7676"/>
                    </a:cubicBezTo>
                    <a:cubicBezTo>
                      <a:pt x="72303" y="7252"/>
                      <a:pt x="54101" y="5128"/>
                      <a:pt x="49022" y="4703"/>
                    </a:cubicBezTo>
                    <a:cubicBezTo>
                      <a:pt x="44366" y="12774"/>
                      <a:pt x="13888" y="67569"/>
                      <a:pt x="7962" y="122790"/>
                    </a:cubicBezTo>
                    <a:cubicBezTo>
                      <a:pt x="2459" y="178435"/>
                      <a:pt x="20661" y="238753"/>
                      <a:pt x="23201" y="247249"/>
                    </a:cubicBezTo>
                    <a:lnTo>
                      <a:pt x="23201" y="247249"/>
                    </a:lnTo>
                    <a:close/>
                  </a:path>
                </a:pathLst>
              </a:custGeom>
              <a:solidFill>
                <a:srgbClr val="000000"/>
              </a:solidFill>
              <a:ln w="4238" cap="flat">
                <a:noFill/>
                <a:prstDash val="solid"/>
                <a:miter/>
              </a:ln>
            </p:spPr>
            <p:txBody>
              <a:bodyPr rtlCol="0" anchor="ctr"/>
              <a:lstStyle/>
              <a:p>
                <a:endParaRPr lang="fr-FR"/>
              </a:p>
            </p:txBody>
          </p:sp>
        </p:grpSp>
        <p:sp>
          <p:nvSpPr>
            <p:cNvPr id="2217" name="Forme libre 2216">
              <a:extLst>
                <a:ext uri="{FF2B5EF4-FFF2-40B4-BE49-F238E27FC236}">
                  <a16:creationId xmlns:a16="http://schemas.microsoft.com/office/drawing/2014/main" id="{5ECD208D-5920-C314-3D68-CF556B379DC3}"/>
                </a:ext>
              </a:extLst>
            </p:cNvPr>
            <p:cNvSpPr/>
            <p:nvPr/>
          </p:nvSpPr>
          <p:spPr>
            <a:xfrm>
              <a:off x="11015216" y="4466298"/>
              <a:ext cx="129306" cy="250271"/>
            </a:xfrm>
            <a:custGeom>
              <a:avLst/>
              <a:gdLst>
                <a:gd name="connsiteX0" fmla="*/ 77543 w 129306"/>
                <a:gd name="connsiteY0" fmla="*/ 5622 h 250271"/>
                <a:gd name="connsiteX1" fmla="*/ 116416 w 129306"/>
                <a:gd name="connsiteY1" fmla="*/ 130758 h 250271"/>
                <a:gd name="connsiteX2" fmla="*/ 51763 w 129306"/>
                <a:gd name="connsiteY2" fmla="*/ 244650 h 250271"/>
                <a:gd name="connsiteX3" fmla="*/ 12890 w 129306"/>
                <a:gd name="connsiteY3" fmla="*/ 119514 h 250271"/>
                <a:gd name="connsiteX4" fmla="*/ 77543 w 129306"/>
                <a:gd name="connsiteY4" fmla="*/ 5622 h 25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306" h="250271">
                  <a:moveTo>
                    <a:pt x="77543" y="5622"/>
                  </a:moveTo>
                  <a:cubicBezTo>
                    <a:pt x="106131" y="8727"/>
                    <a:pt x="123535" y="64751"/>
                    <a:pt x="116416" y="130758"/>
                  </a:cubicBezTo>
                  <a:cubicBezTo>
                    <a:pt x="109298" y="196763"/>
                    <a:pt x="80351" y="247755"/>
                    <a:pt x="51763" y="244650"/>
                  </a:cubicBezTo>
                  <a:cubicBezTo>
                    <a:pt x="23175" y="241545"/>
                    <a:pt x="5771" y="185520"/>
                    <a:pt x="12890" y="119514"/>
                  </a:cubicBezTo>
                  <a:cubicBezTo>
                    <a:pt x="20009" y="53508"/>
                    <a:pt x="48955" y="2517"/>
                    <a:pt x="77543" y="5622"/>
                  </a:cubicBezTo>
                  <a:close/>
                </a:path>
              </a:pathLst>
            </a:custGeom>
            <a:solidFill>
              <a:srgbClr val="FFD26C"/>
            </a:solidFill>
            <a:ln w="4239" cap="flat">
              <a:noFill/>
              <a:prstDash val="solid"/>
              <a:miter/>
            </a:ln>
          </p:spPr>
          <p:txBody>
            <a:bodyPr rtlCol="0" anchor="ctr"/>
            <a:lstStyle/>
            <a:p>
              <a:endParaRPr lang="fr-FR"/>
            </a:p>
          </p:txBody>
        </p:sp>
        <p:sp>
          <p:nvSpPr>
            <p:cNvPr id="2218" name="Forme libre 2217">
              <a:extLst>
                <a:ext uri="{FF2B5EF4-FFF2-40B4-BE49-F238E27FC236}">
                  <a16:creationId xmlns:a16="http://schemas.microsoft.com/office/drawing/2014/main" id="{D7EC88CE-9F8E-1DFB-1C04-5BE60162F83E}"/>
                </a:ext>
              </a:extLst>
            </p:cNvPr>
            <p:cNvSpPr/>
            <p:nvPr/>
          </p:nvSpPr>
          <p:spPr>
            <a:xfrm>
              <a:off x="11024706" y="4470475"/>
              <a:ext cx="110372" cy="242286"/>
            </a:xfrm>
            <a:custGeom>
              <a:avLst/>
              <a:gdLst>
                <a:gd name="connsiteX0" fmla="*/ 48831 w 110372"/>
                <a:gd name="connsiteY0" fmla="*/ 243591 h 242286"/>
                <a:gd name="connsiteX1" fmla="*/ 46291 w 110372"/>
                <a:gd name="connsiteY1" fmla="*/ 243591 h 242286"/>
                <a:gd name="connsiteX2" fmla="*/ 12004 w 110372"/>
                <a:gd name="connsiteY2" fmla="*/ 203237 h 242286"/>
                <a:gd name="connsiteX3" fmla="*/ 6078 w 110372"/>
                <a:gd name="connsiteY3" fmla="*/ 116583 h 242286"/>
                <a:gd name="connsiteX4" fmla="*/ 30629 w 110372"/>
                <a:gd name="connsiteY4" fmla="*/ 33328 h 242286"/>
                <a:gd name="connsiteX5" fmla="*/ 72536 w 110372"/>
                <a:gd name="connsiteY5" fmla="*/ 1469 h 242286"/>
                <a:gd name="connsiteX6" fmla="*/ 106823 w 110372"/>
                <a:gd name="connsiteY6" fmla="*/ 41823 h 242286"/>
                <a:gd name="connsiteX7" fmla="*/ 112749 w 110372"/>
                <a:gd name="connsiteY7" fmla="*/ 128477 h 242286"/>
                <a:gd name="connsiteX8" fmla="*/ 111056 w 110372"/>
                <a:gd name="connsiteY8" fmla="*/ 128477 h 242286"/>
                <a:gd name="connsiteX9" fmla="*/ 112749 w 110372"/>
                <a:gd name="connsiteY9" fmla="*/ 128477 h 242286"/>
                <a:gd name="connsiteX10" fmla="*/ 88198 w 110372"/>
                <a:gd name="connsiteY10" fmla="*/ 211732 h 242286"/>
                <a:gd name="connsiteX11" fmla="*/ 48831 w 110372"/>
                <a:gd name="connsiteY11" fmla="*/ 243591 h 242286"/>
                <a:gd name="connsiteX12" fmla="*/ 48831 w 110372"/>
                <a:gd name="connsiteY12" fmla="*/ 243591 h 242286"/>
                <a:gd name="connsiteX13" fmla="*/ 69572 w 110372"/>
                <a:gd name="connsiteY13" fmla="*/ 4868 h 242286"/>
                <a:gd name="connsiteX14" fmla="*/ 33169 w 110372"/>
                <a:gd name="connsiteY14" fmla="*/ 35027 h 242286"/>
                <a:gd name="connsiteX15" fmla="*/ 9041 w 110372"/>
                <a:gd name="connsiteY15" fmla="*/ 117008 h 242286"/>
                <a:gd name="connsiteX16" fmla="*/ 46291 w 110372"/>
                <a:gd name="connsiteY16" fmla="*/ 240192 h 242286"/>
                <a:gd name="connsiteX17" fmla="*/ 108939 w 110372"/>
                <a:gd name="connsiteY17" fmla="*/ 128052 h 242286"/>
                <a:gd name="connsiteX18" fmla="*/ 103013 w 110372"/>
                <a:gd name="connsiteY18" fmla="*/ 42672 h 242286"/>
                <a:gd name="connsiteX19" fmla="*/ 71689 w 110372"/>
                <a:gd name="connsiteY19" fmla="*/ 4868 h 242286"/>
                <a:gd name="connsiteX20" fmla="*/ 69572 w 110372"/>
                <a:gd name="connsiteY20" fmla="*/ 4868 h 242286"/>
                <a:gd name="connsiteX21" fmla="*/ 69572 w 110372"/>
                <a:gd name="connsiteY21" fmla="*/ 4868 h 242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372" h="242286">
                  <a:moveTo>
                    <a:pt x="48831" y="243591"/>
                  </a:moveTo>
                  <a:cubicBezTo>
                    <a:pt x="47984" y="243591"/>
                    <a:pt x="47138" y="243591"/>
                    <a:pt x="46291" y="243591"/>
                  </a:cubicBezTo>
                  <a:cubicBezTo>
                    <a:pt x="31899" y="241891"/>
                    <a:pt x="19624" y="227874"/>
                    <a:pt x="12004" y="203237"/>
                  </a:cubicBezTo>
                  <a:cubicBezTo>
                    <a:pt x="4385" y="179450"/>
                    <a:pt x="2268" y="148441"/>
                    <a:pt x="6078" y="116583"/>
                  </a:cubicBezTo>
                  <a:cubicBezTo>
                    <a:pt x="9465" y="84300"/>
                    <a:pt x="18354" y="54991"/>
                    <a:pt x="30629" y="33328"/>
                  </a:cubicBezTo>
                  <a:cubicBezTo>
                    <a:pt x="43328" y="11239"/>
                    <a:pt x="58144" y="-230"/>
                    <a:pt x="72536" y="1469"/>
                  </a:cubicBezTo>
                  <a:cubicBezTo>
                    <a:pt x="86927" y="3169"/>
                    <a:pt x="99203" y="17186"/>
                    <a:pt x="106823" y="41823"/>
                  </a:cubicBezTo>
                  <a:cubicBezTo>
                    <a:pt x="114442" y="65610"/>
                    <a:pt x="116558" y="96619"/>
                    <a:pt x="112749" y="128477"/>
                  </a:cubicBezTo>
                  <a:lnTo>
                    <a:pt x="111056" y="128477"/>
                  </a:lnTo>
                  <a:lnTo>
                    <a:pt x="112749" y="128477"/>
                  </a:lnTo>
                  <a:cubicBezTo>
                    <a:pt x="109362" y="160760"/>
                    <a:pt x="100473" y="190069"/>
                    <a:pt x="88198" y="211732"/>
                  </a:cubicBezTo>
                  <a:cubicBezTo>
                    <a:pt x="76345" y="232546"/>
                    <a:pt x="62377" y="243591"/>
                    <a:pt x="48831" y="243591"/>
                  </a:cubicBezTo>
                  <a:lnTo>
                    <a:pt x="48831" y="243591"/>
                  </a:lnTo>
                  <a:close/>
                  <a:moveTo>
                    <a:pt x="69572" y="4868"/>
                  </a:moveTo>
                  <a:cubicBezTo>
                    <a:pt x="57297" y="4868"/>
                    <a:pt x="44175" y="15487"/>
                    <a:pt x="33169" y="35027"/>
                  </a:cubicBezTo>
                  <a:cubicBezTo>
                    <a:pt x="20893" y="56265"/>
                    <a:pt x="12427" y="85575"/>
                    <a:pt x="9041" y="117008"/>
                  </a:cubicBezTo>
                  <a:cubicBezTo>
                    <a:pt x="1845" y="181998"/>
                    <a:pt x="18777" y="236794"/>
                    <a:pt x="46291" y="240192"/>
                  </a:cubicBezTo>
                  <a:cubicBezTo>
                    <a:pt x="73805" y="243166"/>
                    <a:pt x="102166" y="193042"/>
                    <a:pt x="108939" y="128052"/>
                  </a:cubicBezTo>
                  <a:cubicBezTo>
                    <a:pt x="112325" y="96619"/>
                    <a:pt x="110209" y="66035"/>
                    <a:pt x="103013" y="42672"/>
                  </a:cubicBezTo>
                  <a:cubicBezTo>
                    <a:pt x="95817" y="19735"/>
                    <a:pt x="84811" y="6567"/>
                    <a:pt x="71689" y="4868"/>
                  </a:cubicBezTo>
                  <a:cubicBezTo>
                    <a:pt x="71266" y="4868"/>
                    <a:pt x="70419" y="4868"/>
                    <a:pt x="69572" y="4868"/>
                  </a:cubicBezTo>
                  <a:lnTo>
                    <a:pt x="69572" y="4868"/>
                  </a:lnTo>
                  <a:close/>
                </a:path>
              </a:pathLst>
            </a:custGeom>
            <a:solidFill>
              <a:srgbClr val="000000"/>
            </a:solidFill>
            <a:ln w="4238" cap="flat">
              <a:noFill/>
              <a:prstDash val="solid"/>
              <a:miter/>
            </a:ln>
          </p:spPr>
          <p:txBody>
            <a:bodyPr rtlCol="0" anchor="ctr"/>
            <a:lstStyle/>
            <a:p>
              <a:endParaRPr lang="fr-FR"/>
            </a:p>
          </p:txBody>
        </p:sp>
        <p:sp>
          <p:nvSpPr>
            <p:cNvPr id="2219" name="Forme libre 2218">
              <a:extLst>
                <a:ext uri="{FF2B5EF4-FFF2-40B4-BE49-F238E27FC236}">
                  <a16:creationId xmlns:a16="http://schemas.microsoft.com/office/drawing/2014/main" id="{4C881A73-1327-EFEA-D732-BF459973A257}"/>
                </a:ext>
              </a:extLst>
            </p:cNvPr>
            <p:cNvSpPr/>
            <p:nvPr/>
          </p:nvSpPr>
          <p:spPr>
            <a:xfrm>
              <a:off x="11037855" y="4504123"/>
              <a:ext cx="82004" cy="174182"/>
            </a:xfrm>
            <a:custGeom>
              <a:avLst/>
              <a:gdLst>
                <a:gd name="connsiteX0" fmla="*/ 50020 w 82004"/>
                <a:gd name="connsiteY0" fmla="*/ 3473 h 174182"/>
                <a:gd name="connsiteX1" fmla="*/ 72986 w 82004"/>
                <a:gd name="connsiteY1" fmla="*/ 90565 h 174182"/>
                <a:gd name="connsiteX2" fmla="*/ 31984 w 82004"/>
                <a:gd name="connsiteY2" fmla="*/ 170709 h 174182"/>
                <a:gd name="connsiteX3" fmla="*/ 9018 w 82004"/>
                <a:gd name="connsiteY3" fmla="*/ 83617 h 174182"/>
                <a:gd name="connsiteX4" fmla="*/ 50020 w 82004"/>
                <a:gd name="connsiteY4" fmla="*/ 3473 h 1741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04" h="174182">
                  <a:moveTo>
                    <a:pt x="50020" y="3473"/>
                  </a:moveTo>
                  <a:cubicBezTo>
                    <a:pt x="67685" y="5392"/>
                    <a:pt x="77967" y="44384"/>
                    <a:pt x="72986" y="90565"/>
                  </a:cubicBezTo>
                  <a:cubicBezTo>
                    <a:pt x="68005" y="136745"/>
                    <a:pt x="49648" y="172627"/>
                    <a:pt x="31984" y="170709"/>
                  </a:cubicBezTo>
                  <a:cubicBezTo>
                    <a:pt x="14320" y="168790"/>
                    <a:pt x="4038" y="129798"/>
                    <a:pt x="9018" y="83617"/>
                  </a:cubicBezTo>
                  <a:cubicBezTo>
                    <a:pt x="13999" y="37437"/>
                    <a:pt x="32356" y="1555"/>
                    <a:pt x="50020" y="3473"/>
                  </a:cubicBezTo>
                  <a:close/>
                </a:path>
              </a:pathLst>
            </a:custGeom>
            <a:solidFill>
              <a:srgbClr val="FFFFFF"/>
            </a:solidFill>
            <a:ln w="4239" cap="flat">
              <a:noFill/>
              <a:prstDash val="solid"/>
              <a:miter/>
            </a:ln>
          </p:spPr>
          <p:txBody>
            <a:bodyPr rtlCol="0" anchor="ctr"/>
            <a:lstStyle/>
            <a:p>
              <a:endParaRPr lang="fr-FR"/>
            </a:p>
          </p:txBody>
        </p:sp>
        <p:sp>
          <p:nvSpPr>
            <p:cNvPr id="2220" name="Forme libre 2219">
              <a:extLst>
                <a:ext uri="{FF2B5EF4-FFF2-40B4-BE49-F238E27FC236}">
                  <a16:creationId xmlns:a16="http://schemas.microsoft.com/office/drawing/2014/main" id="{84CD0840-FB16-EF90-06B8-926FEDFD8425}"/>
                </a:ext>
              </a:extLst>
            </p:cNvPr>
            <p:cNvSpPr/>
            <p:nvPr/>
          </p:nvSpPr>
          <p:spPr>
            <a:xfrm>
              <a:off x="11043491" y="4506232"/>
              <a:ext cx="70263" cy="170423"/>
            </a:xfrm>
            <a:custGeom>
              <a:avLst/>
              <a:gdLst>
                <a:gd name="connsiteX0" fmla="*/ 31739 w 70263"/>
                <a:gd name="connsiteY0" fmla="*/ 171728 h 170423"/>
                <a:gd name="connsiteX1" fmla="*/ 30046 w 70263"/>
                <a:gd name="connsiteY1" fmla="*/ 171728 h 170423"/>
                <a:gd name="connsiteX2" fmla="*/ 5495 w 70263"/>
                <a:gd name="connsiteY2" fmla="*/ 82950 h 170423"/>
                <a:gd name="connsiteX3" fmla="*/ 48671 w 70263"/>
                <a:gd name="connsiteY3" fmla="*/ 1393 h 170423"/>
                <a:gd name="connsiteX4" fmla="*/ 73222 w 70263"/>
                <a:gd name="connsiteY4" fmla="*/ 90171 h 170423"/>
                <a:gd name="connsiteX5" fmla="*/ 31739 w 70263"/>
                <a:gd name="connsiteY5" fmla="*/ 171728 h 170423"/>
                <a:gd name="connsiteX6" fmla="*/ 47401 w 70263"/>
                <a:gd name="connsiteY6" fmla="*/ 4792 h 170423"/>
                <a:gd name="connsiteX7" fmla="*/ 9305 w 70263"/>
                <a:gd name="connsiteY7" fmla="*/ 83375 h 170423"/>
                <a:gd name="connsiteX8" fmla="*/ 30893 w 70263"/>
                <a:gd name="connsiteY8" fmla="*/ 168329 h 170423"/>
                <a:gd name="connsiteX9" fmla="*/ 32162 w 70263"/>
                <a:gd name="connsiteY9" fmla="*/ 168329 h 170423"/>
                <a:gd name="connsiteX10" fmla="*/ 70259 w 70263"/>
                <a:gd name="connsiteY10" fmla="*/ 89746 h 170423"/>
                <a:gd name="connsiteX11" fmla="*/ 48671 w 70263"/>
                <a:gd name="connsiteY11" fmla="*/ 4792 h 170423"/>
                <a:gd name="connsiteX12" fmla="*/ 47401 w 70263"/>
                <a:gd name="connsiteY12" fmla="*/ 4792 h 170423"/>
                <a:gd name="connsiteX13" fmla="*/ 47401 w 70263"/>
                <a:gd name="connsiteY13" fmla="*/ 4792 h 17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263" h="170423">
                  <a:moveTo>
                    <a:pt x="31739" y="171728"/>
                  </a:moveTo>
                  <a:cubicBezTo>
                    <a:pt x="31316" y="171728"/>
                    <a:pt x="30893" y="171728"/>
                    <a:pt x="30046" y="171728"/>
                  </a:cubicBezTo>
                  <a:cubicBezTo>
                    <a:pt x="10997" y="169604"/>
                    <a:pt x="415" y="130525"/>
                    <a:pt x="5495" y="82950"/>
                  </a:cubicBezTo>
                  <a:cubicBezTo>
                    <a:pt x="10574" y="35375"/>
                    <a:pt x="29622" y="-730"/>
                    <a:pt x="48671" y="1393"/>
                  </a:cubicBezTo>
                  <a:cubicBezTo>
                    <a:pt x="67719" y="3517"/>
                    <a:pt x="78301" y="42596"/>
                    <a:pt x="73222" y="90171"/>
                  </a:cubicBezTo>
                  <a:cubicBezTo>
                    <a:pt x="68142" y="136896"/>
                    <a:pt x="50364" y="171728"/>
                    <a:pt x="31739" y="171728"/>
                  </a:cubicBezTo>
                  <a:close/>
                  <a:moveTo>
                    <a:pt x="47401" y="4792"/>
                  </a:moveTo>
                  <a:cubicBezTo>
                    <a:pt x="31316" y="4792"/>
                    <a:pt x="13961" y="40048"/>
                    <a:pt x="9305" y="83375"/>
                  </a:cubicBezTo>
                  <a:cubicBezTo>
                    <a:pt x="4648" y="127551"/>
                    <a:pt x="14384" y="166630"/>
                    <a:pt x="30893" y="168329"/>
                  </a:cubicBezTo>
                  <a:cubicBezTo>
                    <a:pt x="31316" y="168329"/>
                    <a:pt x="31739" y="168329"/>
                    <a:pt x="32162" y="168329"/>
                  </a:cubicBezTo>
                  <a:cubicBezTo>
                    <a:pt x="48248" y="168329"/>
                    <a:pt x="65603" y="133073"/>
                    <a:pt x="70259" y="89746"/>
                  </a:cubicBezTo>
                  <a:cubicBezTo>
                    <a:pt x="74915" y="45570"/>
                    <a:pt x="65179" y="6491"/>
                    <a:pt x="48671" y="4792"/>
                  </a:cubicBezTo>
                  <a:cubicBezTo>
                    <a:pt x="48248" y="4792"/>
                    <a:pt x="47824" y="4792"/>
                    <a:pt x="47401" y="4792"/>
                  </a:cubicBezTo>
                  <a:lnTo>
                    <a:pt x="47401" y="4792"/>
                  </a:lnTo>
                  <a:close/>
                </a:path>
              </a:pathLst>
            </a:custGeom>
            <a:solidFill>
              <a:srgbClr val="000000"/>
            </a:solidFill>
            <a:ln w="4238" cap="flat">
              <a:noFill/>
              <a:prstDash val="solid"/>
              <a:miter/>
            </a:ln>
          </p:spPr>
          <p:txBody>
            <a:bodyPr rtlCol="0" anchor="ctr"/>
            <a:lstStyle/>
            <a:p>
              <a:endParaRPr lang="fr-FR"/>
            </a:p>
          </p:txBody>
        </p:sp>
        <p:sp>
          <p:nvSpPr>
            <p:cNvPr id="2221" name="Forme libre 2220">
              <a:extLst>
                <a:ext uri="{FF2B5EF4-FFF2-40B4-BE49-F238E27FC236}">
                  <a16:creationId xmlns:a16="http://schemas.microsoft.com/office/drawing/2014/main" id="{ABED9AB3-1BA3-A147-9EA6-F58F18721026}"/>
                </a:ext>
              </a:extLst>
            </p:cNvPr>
            <p:cNvSpPr/>
            <p:nvPr/>
          </p:nvSpPr>
          <p:spPr>
            <a:xfrm>
              <a:off x="11062414" y="4552243"/>
              <a:ext cx="29248" cy="78303"/>
            </a:xfrm>
            <a:custGeom>
              <a:avLst/>
              <a:gdLst>
                <a:gd name="connsiteX0" fmla="*/ 18727 w 29248"/>
                <a:gd name="connsiteY0" fmla="*/ 1144 h 78303"/>
                <a:gd name="connsiteX1" fmla="*/ 25145 w 29248"/>
                <a:gd name="connsiteY1" fmla="*/ 40295 h 78303"/>
                <a:gd name="connsiteX2" fmla="*/ 10521 w 29248"/>
                <a:gd name="connsiteY2" fmla="*/ 77160 h 78303"/>
                <a:gd name="connsiteX3" fmla="*/ 4103 w 29248"/>
                <a:gd name="connsiteY3" fmla="*/ 38008 h 78303"/>
                <a:gd name="connsiteX4" fmla="*/ 18727 w 29248"/>
                <a:gd name="connsiteY4" fmla="*/ 1144 h 78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48" h="78303">
                  <a:moveTo>
                    <a:pt x="18727" y="1144"/>
                  </a:moveTo>
                  <a:cubicBezTo>
                    <a:pt x="24538" y="1775"/>
                    <a:pt x="27411" y="19304"/>
                    <a:pt x="25145" y="40295"/>
                  </a:cubicBezTo>
                  <a:cubicBezTo>
                    <a:pt x="22879" y="61287"/>
                    <a:pt x="16332" y="77791"/>
                    <a:pt x="10521" y="77160"/>
                  </a:cubicBezTo>
                  <a:cubicBezTo>
                    <a:pt x="4710" y="76528"/>
                    <a:pt x="1837" y="58999"/>
                    <a:pt x="4103" y="38008"/>
                  </a:cubicBezTo>
                  <a:cubicBezTo>
                    <a:pt x="6369" y="17017"/>
                    <a:pt x="12916" y="512"/>
                    <a:pt x="18727" y="1144"/>
                  </a:cubicBezTo>
                  <a:close/>
                </a:path>
              </a:pathLst>
            </a:custGeom>
            <a:solidFill>
              <a:srgbClr val="000000"/>
            </a:solidFill>
            <a:ln w="4239" cap="flat">
              <a:noFill/>
              <a:prstDash val="solid"/>
              <a:miter/>
            </a:ln>
          </p:spPr>
          <p:txBody>
            <a:bodyPr rtlCol="0" anchor="ctr"/>
            <a:lstStyle/>
            <a:p>
              <a:endParaRPr lang="fr-FR"/>
            </a:p>
          </p:txBody>
        </p:sp>
        <p:sp>
          <p:nvSpPr>
            <p:cNvPr id="2222" name="Forme libre 2221">
              <a:extLst>
                <a:ext uri="{FF2B5EF4-FFF2-40B4-BE49-F238E27FC236}">
                  <a16:creationId xmlns:a16="http://schemas.microsoft.com/office/drawing/2014/main" id="{9B01C404-9E92-75FE-DDEB-15510433131B}"/>
                </a:ext>
              </a:extLst>
            </p:cNvPr>
            <p:cNvSpPr/>
            <p:nvPr/>
          </p:nvSpPr>
          <p:spPr>
            <a:xfrm>
              <a:off x="11064064" y="4551746"/>
              <a:ext cx="25910" cy="79459"/>
            </a:xfrm>
            <a:custGeom>
              <a:avLst/>
              <a:gdLst>
                <a:gd name="connsiteX0" fmla="*/ 13705 w 25910"/>
                <a:gd name="connsiteY0" fmla="*/ 80764 h 79459"/>
                <a:gd name="connsiteX1" fmla="*/ 13282 w 25910"/>
                <a:gd name="connsiteY1" fmla="*/ 80764 h 79459"/>
                <a:gd name="connsiteX2" fmla="*/ 5239 w 25910"/>
                <a:gd name="connsiteY2" fmla="*/ 67171 h 79459"/>
                <a:gd name="connsiteX3" fmla="*/ 4816 w 25910"/>
                <a:gd name="connsiteY3" fmla="*/ 39561 h 79459"/>
                <a:gd name="connsiteX4" fmla="*/ 21325 w 25910"/>
                <a:gd name="connsiteY4" fmla="*/ 1331 h 79459"/>
                <a:gd name="connsiteX5" fmla="*/ 29367 w 25910"/>
                <a:gd name="connsiteY5" fmla="*/ 42534 h 79459"/>
                <a:gd name="connsiteX6" fmla="*/ 23018 w 25910"/>
                <a:gd name="connsiteY6" fmla="*/ 69295 h 79459"/>
                <a:gd name="connsiteX7" fmla="*/ 13705 w 25910"/>
                <a:gd name="connsiteY7" fmla="*/ 80764 h 79459"/>
                <a:gd name="connsiteX8" fmla="*/ 13705 w 25910"/>
                <a:gd name="connsiteY8" fmla="*/ 80764 h 79459"/>
                <a:gd name="connsiteX9" fmla="*/ 20901 w 25910"/>
                <a:gd name="connsiteY9" fmla="*/ 4729 h 79459"/>
                <a:gd name="connsiteX10" fmla="*/ 8203 w 25910"/>
                <a:gd name="connsiteY10" fmla="*/ 39985 h 79459"/>
                <a:gd name="connsiteX11" fmla="*/ 8203 w 25910"/>
                <a:gd name="connsiteY11" fmla="*/ 66746 h 79459"/>
                <a:gd name="connsiteX12" fmla="*/ 12859 w 25910"/>
                <a:gd name="connsiteY12" fmla="*/ 77366 h 79459"/>
                <a:gd name="connsiteX13" fmla="*/ 19631 w 25910"/>
                <a:gd name="connsiteY13" fmla="*/ 68020 h 79459"/>
                <a:gd name="connsiteX14" fmla="*/ 25558 w 25910"/>
                <a:gd name="connsiteY14" fmla="*/ 42109 h 79459"/>
                <a:gd name="connsiteX15" fmla="*/ 20901 w 25910"/>
                <a:gd name="connsiteY15" fmla="*/ 4729 h 79459"/>
                <a:gd name="connsiteX16" fmla="*/ 20901 w 25910"/>
                <a:gd name="connsiteY16" fmla="*/ 4729 h 79459"/>
                <a:gd name="connsiteX17" fmla="*/ 20901 w 25910"/>
                <a:gd name="connsiteY17" fmla="*/ 4729 h 7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10" h="79459">
                  <a:moveTo>
                    <a:pt x="13705" y="80764"/>
                  </a:moveTo>
                  <a:cubicBezTo>
                    <a:pt x="13705" y="80764"/>
                    <a:pt x="13282" y="80764"/>
                    <a:pt x="13282" y="80764"/>
                  </a:cubicBezTo>
                  <a:cubicBezTo>
                    <a:pt x="9472" y="80339"/>
                    <a:pt x="6932" y="75666"/>
                    <a:pt x="5239" y="67171"/>
                  </a:cubicBezTo>
                  <a:cubicBezTo>
                    <a:pt x="3970" y="59525"/>
                    <a:pt x="3970" y="49755"/>
                    <a:pt x="4816" y="39561"/>
                  </a:cubicBezTo>
                  <a:cubicBezTo>
                    <a:pt x="6932" y="20021"/>
                    <a:pt x="13282" y="481"/>
                    <a:pt x="21325" y="1331"/>
                  </a:cubicBezTo>
                  <a:cubicBezTo>
                    <a:pt x="29367" y="2181"/>
                    <a:pt x="31484" y="22570"/>
                    <a:pt x="29367" y="42534"/>
                  </a:cubicBezTo>
                  <a:cubicBezTo>
                    <a:pt x="28097" y="52729"/>
                    <a:pt x="25981" y="62498"/>
                    <a:pt x="23018" y="69295"/>
                  </a:cubicBezTo>
                  <a:cubicBezTo>
                    <a:pt x="20478" y="76516"/>
                    <a:pt x="17092" y="80764"/>
                    <a:pt x="13705" y="80764"/>
                  </a:cubicBezTo>
                  <a:lnTo>
                    <a:pt x="13705" y="80764"/>
                  </a:lnTo>
                  <a:close/>
                  <a:moveTo>
                    <a:pt x="20901" y="4729"/>
                  </a:moveTo>
                  <a:cubicBezTo>
                    <a:pt x="17092" y="4729"/>
                    <a:pt x="10742" y="18322"/>
                    <a:pt x="8203" y="39985"/>
                  </a:cubicBezTo>
                  <a:cubicBezTo>
                    <a:pt x="6932" y="49755"/>
                    <a:pt x="7356" y="59525"/>
                    <a:pt x="8203" y="66746"/>
                  </a:cubicBezTo>
                  <a:cubicBezTo>
                    <a:pt x="9472" y="74392"/>
                    <a:pt x="11589" y="76941"/>
                    <a:pt x="12859" y="77366"/>
                  </a:cubicBezTo>
                  <a:cubicBezTo>
                    <a:pt x="14129" y="77366"/>
                    <a:pt x="17092" y="75242"/>
                    <a:pt x="19631" y="68020"/>
                  </a:cubicBezTo>
                  <a:cubicBezTo>
                    <a:pt x="22171" y="61224"/>
                    <a:pt x="24287" y="51879"/>
                    <a:pt x="25558" y="42109"/>
                  </a:cubicBezTo>
                  <a:cubicBezTo>
                    <a:pt x="28520" y="19596"/>
                    <a:pt x="24711" y="5154"/>
                    <a:pt x="20901" y="4729"/>
                  </a:cubicBezTo>
                  <a:cubicBezTo>
                    <a:pt x="21325" y="4729"/>
                    <a:pt x="20901" y="4729"/>
                    <a:pt x="20901" y="4729"/>
                  </a:cubicBezTo>
                  <a:lnTo>
                    <a:pt x="20901" y="4729"/>
                  </a:lnTo>
                  <a:close/>
                </a:path>
              </a:pathLst>
            </a:custGeom>
            <a:solidFill>
              <a:srgbClr val="000000"/>
            </a:solidFill>
            <a:ln w="4238" cap="flat">
              <a:noFill/>
              <a:prstDash val="solid"/>
              <a:miter/>
            </a:ln>
          </p:spPr>
          <p:txBody>
            <a:bodyPr rtlCol="0" anchor="ctr"/>
            <a:lstStyle/>
            <a:p>
              <a:endParaRPr lang="fr-FR"/>
            </a:p>
          </p:txBody>
        </p:sp>
      </p:grpSp>
      <p:grpSp>
        <p:nvGrpSpPr>
          <p:cNvPr id="2223" name="Graphique 2">
            <a:extLst>
              <a:ext uri="{FF2B5EF4-FFF2-40B4-BE49-F238E27FC236}">
                <a16:creationId xmlns:a16="http://schemas.microsoft.com/office/drawing/2014/main" id="{3C1E2718-6F61-EED0-5B7E-6B30F20C61AE}"/>
              </a:ext>
            </a:extLst>
          </p:cNvPr>
          <p:cNvGrpSpPr/>
          <p:nvPr/>
        </p:nvGrpSpPr>
        <p:grpSpPr>
          <a:xfrm>
            <a:off x="10745599" y="4661611"/>
            <a:ext cx="230271" cy="293574"/>
            <a:chOff x="10745599" y="4661611"/>
            <a:chExt cx="230271" cy="293574"/>
          </a:xfrm>
        </p:grpSpPr>
        <p:grpSp>
          <p:nvGrpSpPr>
            <p:cNvPr id="2224" name="Graphique 2">
              <a:extLst>
                <a:ext uri="{FF2B5EF4-FFF2-40B4-BE49-F238E27FC236}">
                  <a16:creationId xmlns:a16="http://schemas.microsoft.com/office/drawing/2014/main" id="{3D1D8D78-D236-953E-9210-CB9D071E2048}"/>
                </a:ext>
              </a:extLst>
            </p:cNvPr>
            <p:cNvGrpSpPr/>
            <p:nvPr/>
          </p:nvGrpSpPr>
          <p:grpSpPr>
            <a:xfrm>
              <a:off x="10745599" y="4661611"/>
              <a:ext cx="230271" cy="293574"/>
              <a:chOff x="10745599" y="4661611"/>
              <a:chExt cx="230271" cy="293574"/>
            </a:xfrm>
            <a:solidFill>
              <a:srgbClr val="000000"/>
            </a:solidFill>
          </p:grpSpPr>
          <p:sp>
            <p:nvSpPr>
              <p:cNvPr id="2225" name="Forme libre 2224">
                <a:extLst>
                  <a:ext uri="{FF2B5EF4-FFF2-40B4-BE49-F238E27FC236}">
                    <a16:creationId xmlns:a16="http://schemas.microsoft.com/office/drawing/2014/main" id="{5FBE2A79-FBCE-6D78-0EF9-527DBBC83569}"/>
                  </a:ext>
                </a:extLst>
              </p:cNvPr>
              <p:cNvSpPr/>
              <p:nvPr/>
            </p:nvSpPr>
            <p:spPr>
              <a:xfrm>
                <a:off x="10745599" y="4661611"/>
                <a:ext cx="230271" cy="293574"/>
              </a:xfrm>
              <a:custGeom>
                <a:avLst/>
                <a:gdLst>
                  <a:gd name="connsiteX0" fmla="*/ 175920 w 230271"/>
                  <a:gd name="connsiteY0" fmla="*/ 27780 h 293574"/>
                  <a:gd name="connsiteX1" fmla="*/ 169486 w 230271"/>
                  <a:gd name="connsiteY1" fmla="*/ 174568 h 293574"/>
                  <a:gd name="connsiteX2" fmla="*/ 54351 w 230271"/>
                  <a:gd name="connsiteY2" fmla="*/ 265794 h 293574"/>
                  <a:gd name="connsiteX3" fmla="*/ 60785 w 230271"/>
                  <a:gd name="connsiteY3" fmla="*/ 119007 h 293574"/>
                  <a:gd name="connsiteX4" fmla="*/ 175920 w 230271"/>
                  <a:gd name="connsiteY4" fmla="*/ 27780 h 293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271" h="293574">
                    <a:moveTo>
                      <a:pt x="175920" y="27780"/>
                    </a:moveTo>
                    <a:cubicBezTo>
                      <a:pt x="205937" y="43123"/>
                      <a:pt x="203057" y="108842"/>
                      <a:pt x="169486" y="174568"/>
                    </a:cubicBezTo>
                    <a:cubicBezTo>
                      <a:pt x="135916" y="240293"/>
                      <a:pt x="84368" y="281137"/>
                      <a:pt x="54351" y="265794"/>
                    </a:cubicBezTo>
                    <a:cubicBezTo>
                      <a:pt x="24334" y="250451"/>
                      <a:pt x="27214" y="184732"/>
                      <a:pt x="60785" y="119007"/>
                    </a:cubicBezTo>
                    <a:cubicBezTo>
                      <a:pt x="94355" y="53281"/>
                      <a:pt x="145903" y="12438"/>
                      <a:pt x="175920" y="27780"/>
                    </a:cubicBezTo>
                    <a:close/>
                  </a:path>
                </a:pathLst>
              </a:custGeom>
              <a:solidFill>
                <a:srgbClr val="000000"/>
              </a:solidFill>
              <a:ln w="4267" cap="flat">
                <a:noFill/>
                <a:prstDash val="solid"/>
                <a:miter/>
              </a:ln>
            </p:spPr>
            <p:txBody>
              <a:bodyPr rtlCol="0" anchor="ctr"/>
              <a:lstStyle/>
              <a:p>
                <a:endParaRPr lang="fr-FR"/>
              </a:p>
            </p:txBody>
          </p:sp>
          <p:sp>
            <p:nvSpPr>
              <p:cNvPr id="2226" name="Forme libre 2225">
                <a:extLst>
                  <a:ext uri="{FF2B5EF4-FFF2-40B4-BE49-F238E27FC236}">
                    <a16:creationId xmlns:a16="http://schemas.microsoft.com/office/drawing/2014/main" id="{03186E41-F7F4-6898-E6DB-7DE7E3D00D95}"/>
                  </a:ext>
                </a:extLst>
              </p:cNvPr>
              <p:cNvSpPr/>
              <p:nvPr/>
            </p:nvSpPr>
            <p:spPr>
              <a:xfrm>
                <a:off x="10777794" y="4684315"/>
                <a:ext cx="166305" cy="248029"/>
              </a:xfrm>
              <a:custGeom>
                <a:avLst/>
                <a:gdLst>
                  <a:gd name="connsiteX0" fmla="*/ 40383 w 166305"/>
                  <a:gd name="connsiteY0" fmla="*/ 249585 h 248029"/>
                  <a:gd name="connsiteX1" fmla="*/ 25445 w 166305"/>
                  <a:gd name="connsiteY1" fmla="*/ 246169 h 248029"/>
                  <a:gd name="connsiteX2" fmla="*/ 4104 w 166305"/>
                  <a:gd name="connsiteY2" fmla="*/ 190237 h 248029"/>
                  <a:gd name="connsiteX3" fmla="*/ 31420 w 166305"/>
                  <a:gd name="connsiteY3" fmla="*/ 97158 h 248029"/>
                  <a:gd name="connsiteX4" fmla="*/ 90748 w 166305"/>
                  <a:gd name="connsiteY4" fmla="*/ 20305 h 248029"/>
                  <a:gd name="connsiteX5" fmla="*/ 148794 w 166305"/>
                  <a:gd name="connsiteY5" fmla="*/ 4934 h 248029"/>
                  <a:gd name="connsiteX6" fmla="*/ 170135 w 166305"/>
                  <a:gd name="connsiteY6" fmla="*/ 60866 h 248029"/>
                  <a:gd name="connsiteX7" fmla="*/ 142819 w 166305"/>
                  <a:gd name="connsiteY7" fmla="*/ 153945 h 248029"/>
                  <a:gd name="connsiteX8" fmla="*/ 83491 w 166305"/>
                  <a:gd name="connsiteY8" fmla="*/ 230798 h 248029"/>
                  <a:gd name="connsiteX9" fmla="*/ 40383 w 166305"/>
                  <a:gd name="connsiteY9" fmla="*/ 249585 h 248029"/>
                  <a:gd name="connsiteX10" fmla="*/ 40383 w 166305"/>
                  <a:gd name="connsiteY10" fmla="*/ 249585 h 248029"/>
                  <a:gd name="connsiteX11" fmla="*/ 133856 w 166305"/>
                  <a:gd name="connsiteY11" fmla="*/ 4934 h 248029"/>
                  <a:gd name="connsiteX12" fmla="*/ 92882 w 166305"/>
                  <a:gd name="connsiteY12" fmla="*/ 22866 h 248029"/>
                  <a:gd name="connsiteX13" fmla="*/ 34408 w 166305"/>
                  <a:gd name="connsiteY13" fmla="*/ 98439 h 248029"/>
                  <a:gd name="connsiteX14" fmla="*/ 27152 w 166305"/>
                  <a:gd name="connsiteY14" fmla="*/ 242754 h 248029"/>
                  <a:gd name="connsiteX15" fmla="*/ 40383 w 166305"/>
                  <a:gd name="connsiteY15" fmla="*/ 245742 h 248029"/>
                  <a:gd name="connsiteX16" fmla="*/ 139831 w 166305"/>
                  <a:gd name="connsiteY16" fmla="*/ 152237 h 248029"/>
                  <a:gd name="connsiteX17" fmla="*/ 147087 w 166305"/>
                  <a:gd name="connsiteY17" fmla="*/ 7923 h 248029"/>
                  <a:gd name="connsiteX18" fmla="*/ 133856 w 166305"/>
                  <a:gd name="connsiteY18" fmla="*/ 4934 h 24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305" h="248029">
                    <a:moveTo>
                      <a:pt x="40383" y="249585"/>
                    </a:moveTo>
                    <a:cubicBezTo>
                      <a:pt x="34835" y="249585"/>
                      <a:pt x="30140" y="248304"/>
                      <a:pt x="25445" y="246169"/>
                    </a:cubicBezTo>
                    <a:cubicBezTo>
                      <a:pt x="10507" y="238484"/>
                      <a:pt x="2824" y="218416"/>
                      <a:pt x="4104" y="190237"/>
                    </a:cubicBezTo>
                    <a:cubicBezTo>
                      <a:pt x="5385" y="162057"/>
                      <a:pt x="15201" y="129181"/>
                      <a:pt x="31420" y="97158"/>
                    </a:cubicBezTo>
                    <a:cubicBezTo>
                      <a:pt x="47640" y="65136"/>
                      <a:pt x="68980" y="37810"/>
                      <a:pt x="90748" y="20305"/>
                    </a:cubicBezTo>
                    <a:cubicBezTo>
                      <a:pt x="112942" y="2799"/>
                      <a:pt x="133856" y="-2752"/>
                      <a:pt x="148794" y="4934"/>
                    </a:cubicBezTo>
                    <a:cubicBezTo>
                      <a:pt x="163732" y="12619"/>
                      <a:pt x="171415" y="32687"/>
                      <a:pt x="170135" y="60866"/>
                    </a:cubicBezTo>
                    <a:cubicBezTo>
                      <a:pt x="168854" y="89046"/>
                      <a:pt x="159038" y="121922"/>
                      <a:pt x="142819" y="153945"/>
                    </a:cubicBezTo>
                    <a:cubicBezTo>
                      <a:pt x="126600" y="185967"/>
                      <a:pt x="105259" y="213293"/>
                      <a:pt x="83491" y="230798"/>
                    </a:cubicBezTo>
                    <a:cubicBezTo>
                      <a:pt x="67700" y="243180"/>
                      <a:pt x="52761" y="249585"/>
                      <a:pt x="40383" y="249585"/>
                    </a:cubicBezTo>
                    <a:lnTo>
                      <a:pt x="40383" y="249585"/>
                    </a:lnTo>
                    <a:close/>
                    <a:moveTo>
                      <a:pt x="133856" y="4934"/>
                    </a:moveTo>
                    <a:cubicBezTo>
                      <a:pt x="121905" y="4934"/>
                      <a:pt x="107820" y="10911"/>
                      <a:pt x="92882" y="22866"/>
                    </a:cubicBezTo>
                    <a:cubicBezTo>
                      <a:pt x="71541" y="39945"/>
                      <a:pt x="50627" y="66844"/>
                      <a:pt x="34408" y="98439"/>
                    </a:cubicBezTo>
                    <a:cubicBezTo>
                      <a:pt x="1117" y="163338"/>
                      <a:pt x="-1871" y="227810"/>
                      <a:pt x="27152" y="242754"/>
                    </a:cubicBezTo>
                    <a:cubicBezTo>
                      <a:pt x="30994" y="244888"/>
                      <a:pt x="35689" y="245742"/>
                      <a:pt x="40383" y="245742"/>
                    </a:cubicBezTo>
                    <a:cubicBezTo>
                      <a:pt x="69834" y="245742"/>
                      <a:pt x="111234" y="207742"/>
                      <a:pt x="139831" y="152237"/>
                    </a:cubicBezTo>
                    <a:cubicBezTo>
                      <a:pt x="173122" y="87338"/>
                      <a:pt x="176110" y="22866"/>
                      <a:pt x="147087" y="7923"/>
                    </a:cubicBezTo>
                    <a:cubicBezTo>
                      <a:pt x="143245" y="6215"/>
                      <a:pt x="138550" y="4934"/>
                      <a:pt x="133856" y="4934"/>
                    </a:cubicBezTo>
                    <a:close/>
                  </a:path>
                </a:pathLst>
              </a:custGeom>
              <a:solidFill>
                <a:srgbClr val="000000"/>
              </a:solidFill>
              <a:ln w="4267" cap="flat">
                <a:noFill/>
                <a:prstDash val="solid"/>
                <a:miter/>
              </a:ln>
            </p:spPr>
            <p:txBody>
              <a:bodyPr rtlCol="0" anchor="ctr"/>
              <a:lstStyle/>
              <a:p>
                <a:endParaRPr lang="fr-FR"/>
              </a:p>
            </p:txBody>
          </p:sp>
          <p:sp>
            <p:nvSpPr>
              <p:cNvPr id="2227" name="Forme libre 2226">
                <a:extLst>
                  <a:ext uri="{FF2B5EF4-FFF2-40B4-BE49-F238E27FC236}">
                    <a16:creationId xmlns:a16="http://schemas.microsoft.com/office/drawing/2014/main" id="{1E600C05-6713-A5A4-2F44-A69CB7B12A79}"/>
                  </a:ext>
                </a:extLst>
              </p:cNvPr>
              <p:cNvSpPr/>
              <p:nvPr/>
            </p:nvSpPr>
            <p:spPr>
              <a:xfrm>
                <a:off x="10799699" y="4688975"/>
                <a:ext cx="169106" cy="255138"/>
              </a:xfrm>
              <a:custGeom>
                <a:avLst/>
                <a:gdLst>
                  <a:gd name="connsiteX0" fmla="*/ 145676 w 169106"/>
                  <a:gd name="connsiteY0" fmla="*/ 162096 h 255138"/>
                  <a:gd name="connsiteX1" fmla="*/ 30436 w 169106"/>
                  <a:gd name="connsiteY1" fmla="*/ 253467 h 255138"/>
                  <a:gd name="connsiteX2" fmla="*/ 3973 w 169106"/>
                  <a:gd name="connsiteY2" fmla="*/ 239804 h 255138"/>
                  <a:gd name="connsiteX3" fmla="*/ 37265 w 169106"/>
                  <a:gd name="connsiteY3" fmla="*/ 106591 h 255138"/>
                  <a:gd name="connsiteX4" fmla="*/ 126042 w 169106"/>
                  <a:gd name="connsiteY4" fmla="*/ 1557 h 255138"/>
                  <a:gd name="connsiteX5" fmla="*/ 152504 w 169106"/>
                  <a:gd name="connsiteY5" fmla="*/ 15220 h 255138"/>
                  <a:gd name="connsiteX6" fmla="*/ 145676 w 169106"/>
                  <a:gd name="connsiteY6" fmla="*/ 162096 h 255138"/>
                  <a:gd name="connsiteX7" fmla="*/ 145676 w 169106"/>
                  <a:gd name="connsiteY7" fmla="*/ 162096 h 255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106" h="255138">
                    <a:moveTo>
                      <a:pt x="145676" y="162096"/>
                    </a:moveTo>
                    <a:cubicBezTo>
                      <a:pt x="111957" y="227849"/>
                      <a:pt x="60740" y="268838"/>
                      <a:pt x="30436" y="253467"/>
                    </a:cubicBezTo>
                    <a:lnTo>
                      <a:pt x="3973" y="239804"/>
                    </a:lnTo>
                    <a:cubicBezTo>
                      <a:pt x="3973" y="239804"/>
                      <a:pt x="7388" y="165085"/>
                      <a:pt x="37265" y="106591"/>
                    </a:cubicBezTo>
                    <a:cubicBezTo>
                      <a:pt x="67142" y="48097"/>
                      <a:pt x="126042" y="1557"/>
                      <a:pt x="126042" y="1557"/>
                    </a:cubicBezTo>
                    <a:cubicBezTo>
                      <a:pt x="126042" y="1557"/>
                      <a:pt x="149090" y="13512"/>
                      <a:pt x="152504" y="15220"/>
                    </a:cubicBezTo>
                    <a:cubicBezTo>
                      <a:pt x="182381" y="31018"/>
                      <a:pt x="179394" y="96344"/>
                      <a:pt x="145676" y="162096"/>
                    </a:cubicBezTo>
                    <a:lnTo>
                      <a:pt x="145676" y="162096"/>
                    </a:lnTo>
                    <a:close/>
                  </a:path>
                </a:pathLst>
              </a:custGeom>
              <a:solidFill>
                <a:srgbClr val="000000"/>
              </a:solidFill>
              <a:ln w="4267" cap="flat">
                <a:noFill/>
                <a:prstDash val="solid"/>
                <a:miter/>
              </a:ln>
            </p:spPr>
            <p:txBody>
              <a:bodyPr rtlCol="0" anchor="ctr"/>
              <a:lstStyle/>
              <a:p>
                <a:endParaRPr lang="fr-FR"/>
              </a:p>
            </p:txBody>
          </p:sp>
          <p:sp>
            <p:nvSpPr>
              <p:cNvPr id="2228" name="Forme libre 2227">
                <a:extLst>
                  <a:ext uri="{FF2B5EF4-FFF2-40B4-BE49-F238E27FC236}">
                    <a16:creationId xmlns:a16="http://schemas.microsoft.com/office/drawing/2014/main" id="{A0FB9942-29D2-45B1-04A0-44D922C6850B}"/>
                  </a:ext>
                </a:extLst>
              </p:cNvPr>
              <p:cNvSpPr/>
              <p:nvPr/>
            </p:nvSpPr>
            <p:spPr>
              <a:xfrm>
                <a:off x="10798419" y="4687373"/>
                <a:ext cx="172143" cy="258634"/>
              </a:xfrm>
              <a:custGeom>
                <a:avLst/>
                <a:gdLst>
                  <a:gd name="connsiteX0" fmla="*/ 46228 w 172143"/>
                  <a:gd name="connsiteY0" fmla="*/ 260192 h 258634"/>
                  <a:gd name="connsiteX1" fmla="*/ 31290 w 172143"/>
                  <a:gd name="connsiteY1" fmla="*/ 256776 h 258634"/>
                  <a:gd name="connsiteX2" fmla="*/ 4827 w 172143"/>
                  <a:gd name="connsiteY2" fmla="*/ 243113 h 258634"/>
                  <a:gd name="connsiteX3" fmla="*/ 3973 w 172143"/>
                  <a:gd name="connsiteY3" fmla="*/ 241405 h 258634"/>
                  <a:gd name="connsiteX4" fmla="*/ 37265 w 172143"/>
                  <a:gd name="connsiteY4" fmla="*/ 107338 h 258634"/>
                  <a:gd name="connsiteX5" fmla="*/ 126469 w 172143"/>
                  <a:gd name="connsiteY5" fmla="*/ 1878 h 258634"/>
                  <a:gd name="connsiteX6" fmla="*/ 128176 w 172143"/>
                  <a:gd name="connsiteY6" fmla="*/ 1878 h 258634"/>
                  <a:gd name="connsiteX7" fmla="*/ 154638 w 172143"/>
                  <a:gd name="connsiteY7" fmla="*/ 15541 h 258634"/>
                  <a:gd name="connsiteX8" fmla="*/ 175979 w 172143"/>
                  <a:gd name="connsiteY8" fmla="*/ 71473 h 258634"/>
                  <a:gd name="connsiteX9" fmla="*/ 148663 w 172143"/>
                  <a:gd name="connsiteY9" fmla="*/ 164551 h 258634"/>
                  <a:gd name="connsiteX10" fmla="*/ 89336 w 172143"/>
                  <a:gd name="connsiteY10" fmla="*/ 241405 h 258634"/>
                  <a:gd name="connsiteX11" fmla="*/ 46228 w 172143"/>
                  <a:gd name="connsiteY11" fmla="*/ 260192 h 258634"/>
                  <a:gd name="connsiteX12" fmla="*/ 46228 w 172143"/>
                  <a:gd name="connsiteY12" fmla="*/ 260192 h 258634"/>
                  <a:gd name="connsiteX13" fmla="*/ 7388 w 172143"/>
                  <a:gd name="connsiteY13" fmla="*/ 240551 h 258634"/>
                  <a:gd name="connsiteX14" fmla="*/ 32996 w 172143"/>
                  <a:gd name="connsiteY14" fmla="*/ 253787 h 258634"/>
                  <a:gd name="connsiteX15" fmla="*/ 46228 w 172143"/>
                  <a:gd name="connsiteY15" fmla="*/ 256776 h 258634"/>
                  <a:gd name="connsiteX16" fmla="*/ 145675 w 172143"/>
                  <a:gd name="connsiteY16" fmla="*/ 163270 h 258634"/>
                  <a:gd name="connsiteX17" fmla="*/ 152931 w 172143"/>
                  <a:gd name="connsiteY17" fmla="*/ 18956 h 258634"/>
                  <a:gd name="connsiteX18" fmla="*/ 127322 w 172143"/>
                  <a:gd name="connsiteY18" fmla="*/ 5720 h 258634"/>
                  <a:gd name="connsiteX19" fmla="*/ 40253 w 172143"/>
                  <a:gd name="connsiteY19" fmla="*/ 109473 h 258634"/>
                  <a:gd name="connsiteX20" fmla="*/ 7388 w 172143"/>
                  <a:gd name="connsiteY20" fmla="*/ 240551 h 258634"/>
                  <a:gd name="connsiteX21" fmla="*/ 7388 w 172143"/>
                  <a:gd name="connsiteY21" fmla="*/ 240551 h 258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143" h="258634">
                    <a:moveTo>
                      <a:pt x="46228" y="260192"/>
                    </a:moveTo>
                    <a:cubicBezTo>
                      <a:pt x="40679" y="260192"/>
                      <a:pt x="35984" y="258911"/>
                      <a:pt x="31290" y="256776"/>
                    </a:cubicBezTo>
                    <a:lnTo>
                      <a:pt x="4827" y="243113"/>
                    </a:lnTo>
                    <a:cubicBezTo>
                      <a:pt x="4400" y="242686"/>
                      <a:pt x="3973" y="242259"/>
                      <a:pt x="3973" y="241405"/>
                    </a:cubicBezTo>
                    <a:cubicBezTo>
                      <a:pt x="3973" y="240551"/>
                      <a:pt x="7388" y="165832"/>
                      <a:pt x="37265" y="107338"/>
                    </a:cubicBezTo>
                    <a:cubicBezTo>
                      <a:pt x="67141" y="49271"/>
                      <a:pt x="125615" y="2305"/>
                      <a:pt x="126469" y="1878"/>
                    </a:cubicBezTo>
                    <a:cubicBezTo>
                      <a:pt x="126895" y="1451"/>
                      <a:pt x="127749" y="1451"/>
                      <a:pt x="128176" y="1878"/>
                    </a:cubicBezTo>
                    <a:cubicBezTo>
                      <a:pt x="128176" y="1878"/>
                      <a:pt x="151224" y="13833"/>
                      <a:pt x="154638" y="15541"/>
                    </a:cubicBezTo>
                    <a:cubicBezTo>
                      <a:pt x="169577" y="23226"/>
                      <a:pt x="177259" y="43293"/>
                      <a:pt x="175979" y="71473"/>
                    </a:cubicBezTo>
                    <a:cubicBezTo>
                      <a:pt x="174699" y="99653"/>
                      <a:pt x="164882" y="132529"/>
                      <a:pt x="148663" y="164551"/>
                    </a:cubicBezTo>
                    <a:cubicBezTo>
                      <a:pt x="132444" y="196574"/>
                      <a:pt x="111103" y="223900"/>
                      <a:pt x="89336" y="241405"/>
                    </a:cubicBezTo>
                    <a:cubicBezTo>
                      <a:pt x="73544" y="253787"/>
                      <a:pt x="58605" y="260192"/>
                      <a:pt x="46228" y="260192"/>
                    </a:cubicBezTo>
                    <a:lnTo>
                      <a:pt x="46228" y="260192"/>
                    </a:lnTo>
                    <a:close/>
                    <a:moveTo>
                      <a:pt x="7388" y="240551"/>
                    </a:moveTo>
                    <a:lnTo>
                      <a:pt x="32996" y="253787"/>
                    </a:lnTo>
                    <a:cubicBezTo>
                      <a:pt x="36838" y="255922"/>
                      <a:pt x="41533" y="256776"/>
                      <a:pt x="46228" y="256776"/>
                    </a:cubicBezTo>
                    <a:cubicBezTo>
                      <a:pt x="75678" y="256776"/>
                      <a:pt x="117079" y="218776"/>
                      <a:pt x="145675" y="163270"/>
                    </a:cubicBezTo>
                    <a:cubicBezTo>
                      <a:pt x="178967" y="98372"/>
                      <a:pt x="181954" y="33900"/>
                      <a:pt x="152931" y="18956"/>
                    </a:cubicBezTo>
                    <a:cubicBezTo>
                      <a:pt x="149943" y="17675"/>
                      <a:pt x="132017" y="8282"/>
                      <a:pt x="127322" y="5720"/>
                    </a:cubicBezTo>
                    <a:cubicBezTo>
                      <a:pt x="120066" y="11698"/>
                      <a:pt x="67569" y="55675"/>
                      <a:pt x="40253" y="109473"/>
                    </a:cubicBezTo>
                    <a:cubicBezTo>
                      <a:pt x="12936" y="162844"/>
                      <a:pt x="7815" y="231158"/>
                      <a:pt x="7388" y="240551"/>
                    </a:cubicBezTo>
                    <a:lnTo>
                      <a:pt x="7388" y="240551"/>
                    </a:lnTo>
                    <a:close/>
                  </a:path>
                </a:pathLst>
              </a:custGeom>
              <a:solidFill>
                <a:srgbClr val="000000"/>
              </a:solidFill>
              <a:ln w="4267" cap="flat">
                <a:noFill/>
                <a:prstDash val="solid"/>
                <a:miter/>
              </a:ln>
            </p:spPr>
            <p:txBody>
              <a:bodyPr rtlCol="0" anchor="ctr"/>
              <a:lstStyle/>
              <a:p>
                <a:endParaRPr lang="fr-FR"/>
              </a:p>
            </p:txBody>
          </p:sp>
        </p:grpSp>
        <p:sp>
          <p:nvSpPr>
            <p:cNvPr id="2229" name="Forme libre 2228">
              <a:extLst>
                <a:ext uri="{FF2B5EF4-FFF2-40B4-BE49-F238E27FC236}">
                  <a16:creationId xmlns:a16="http://schemas.microsoft.com/office/drawing/2014/main" id="{7FC4890A-094B-2484-A694-542E02FA4A27}"/>
                </a:ext>
              </a:extLst>
            </p:cNvPr>
            <p:cNvSpPr/>
            <p:nvPr/>
          </p:nvSpPr>
          <p:spPr>
            <a:xfrm>
              <a:off x="10751099" y="4666937"/>
              <a:ext cx="219173" cy="282844"/>
            </a:xfrm>
            <a:custGeom>
              <a:avLst/>
              <a:gdLst>
                <a:gd name="connsiteX0" fmla="*/ 168624 w 219173"/>
                <a:gd name="connsiteY0" fmla="*/ 25838 h 282844"/>
                <a:gd name="connsiteX1" fmla="*/ 160137 w 219173"/>
                <a:gd name="connsiteY1" fmla="*/ 167260 h 282844"/>
                <a:gd name="connsiteX2" fmla="*/ 50550 w 219173"/>
                <a:gd name="connsiteY2" fmla="*/ 257007 h 282844"/>
                <a:gd name="connsiteX3" fmla="*/ 59037 w 219173"/>
                <a:gd name="connsiteY3" fmla="*/ 115585 h 282844"/>
                <a:gd name="connsiteX4" fmla="*/ 168624 w 219173"/>
                <a:gd name="connsiteY4" fmla="*/ 25838 h 2828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173" h="282844">
                  <a:moveTo>
                    <a:pt x="168624" y="25838"/>
                  </a:moveTo>
                  <a:cubicBezTo>
                    <a:pt x="196542" y="40108"/>
                    <a:pt x="192742" y="103425"/>
                    <a:pt x="160137" y="167260"/>
                  </a:cubicBezTo>
                  <a:cubicBezTo>
                    <a:pt x="127532" y="231096"/>
                    <a:pt x="78468" y="271277"/>
                    <a:pt x="50550" y="257007"/>
                  </a:cubicBezTo>
                  <a:cubicBezTo>
                    <a:pt x="22632" y="242737"/>
                    <a:pt x="26432" y="179420"/>
                    <a:pt x="59037" y="115585"/>
                  </a:cubicBezTo>
                  <a:cubicBezTo>
                    <a:pt x="91642" y="51749"/>
                    <a:pt x="140706" y="11568"/>
                    <a:pt x="168624" y="25838"/>
                  </a:cubicBezTo>
                  <a:close/>
                </a:path>
              </a:pathLst>
            </a:custGeom>
            <a:solidFill>
              <a:srgbClr val="FFFFFF"/>
            </a:solidFill>
            <a:ln w="4267" cap="flat">
              <a:noFill/>
              <a:prstDash val="solid"/>
              <a:miter/>
            </a:ln>
          </p:spPr>
          <p:txBody>
            <a:bodyPr rtlCol="0" anchor="ctr"/>
            <a:lstStyle/>
            <a:p>
              <a:endParaRPr lang="fr-FR"/>
            </a:p>
          </p:txBody>
        </p:sp>
        <p:sp>
          <p:nvSpPr>
            <p:cNvPr id="2230" name="Forme libre 2229">
              <a:extLst>
                <a:ext uri="{FF2B5EF4-FFF2-40B4-BE49-F238E27FC236}">
                  <a16:creationId xmlns:a16="http://schemas.microsoft.com/office/drawing/2014/main" id="{E645BCBA-2AAB-72F7-AA1F-E0E35924864D}"/>
                </a:ext>
              </a:extLst>
            </p:cNvPr>
            <p:cNvSpPr/>
            <p:nvPr/>
          </p:nvSpPr>
          <p:spPr>
            <a:xfrm>
              <a:off x="10781516" y="4688005"/>
              <a:ext cx="159288" cy="240497"/>
            </a:xfrm>
            <a:custGeom>
              <a:avLst/>
              <a:gdLst>
                <a:gd name="connsiteX0" fmla="*/ 36662 w 159288"/>
                <a:gd name="connsiteY0" fmla="*/ 242052 h 240497"/>
                <a:gd name="connsiteX1" fmla="*/ 23431 w 159288"/>
                <a:gd name="connsiteY1" fmla="*/ 239064 h 240497"/>
                <a:gd name="connsiteX2" fmla="*/ 4224 w 159288"/>
                <a:gd name="connsiteY2" fmla="*/ 185266 h 240497"/>
                <a:gd name="connsiteX3" fmla="*/ 31540 w 159288"/>
                <a:gd name="connsiteY3" fmla="*/ 95176 h 240497"/>
                <a:gd name="connsiteX4" fmla="*/ 88733 w 159288"/>
                <a:gd name="connsiteY4" fmla="*/ 20457 h 240497"/>
                <a:gd name="connsiteX5" fmla="*/ 143792 w 159288"/>
                <a:gd name="connsiteY5" fmla="*/ 4659 h 240497"/>
                <a:gd name="connsiteX6" fmla="*/ 162998 w 159288"/>
                <a:gd name="connsiteY6" fmla="*/ 58457 h 240497"/>
                <a:gd name="connsiteX7" fmla="*/ 135683 w 159288"/>
                <a:gd name="connsiteY7" fmla="*/ 148547 h 240497"/>
                <a:gd name="connsiteX8" fmla="*/ 78490 w 159288"/>
                <a:gd name="connsiteY8" fmla="*/ 223266 h 240497"/>
                <a:gd name="connsiteX9" fmla="*/ 36662 w 159288"/>
                <a:gd name="connsiteY9" fmla="*/ 242052 h 240497"/>
                <a:gd name="connsiteX10" fmla="*/ 36662 w 159288"/>
                <a:gd name="connsiteY10" fmla="*/ 242052 h 240497"/>
                <a:gd name="connsiteX11" fmla="*/ 129707 w 159288"/>
                <a:gd name="connsiteY11" fmla="*/ 5086 h 240497"/>
                <a:gd name="connsiteX12" fmla="*/ 34528 w 159288"/>
                <a:gd name="connsiteY12" fmla="*/ 96884 h 240497"/>
                <a:gd name="connsiteX13" fmla="*/ 7639 w 159288"/>
                <a:gd name="connsiteY13" fmla="*/ 185693 h 240497"/>
                <a:gd name="connsiteX14" fmla="*/ 25138 w 159288"/>
                <a:gd name="connsiteY14" fmla="*/ 236075 h 240497"/>
                <a:gd name="connsiteX15" fmla="*/ 76356 w 159288"/>
                <a:gd name="connsiteY15" fmla="*/ 220704 h 240497"/>
                <a:gd name="connsiteX16" fmla="*/ 132268 w 159288"/>
                <a:gd name="connsiteY16" fmla="*/ 146839 h 240497"/>
                <a:gd name="connsiteX17" fmla="*/ 141658 w 159288"/>
                <a:gd name="connsiteY17" fmla="*/ 7648 h 240497"/>
                <a:gd name="connsiteX18" fmla="*/ 129707 w 159288"/>
                <a:gd name="connsiteY18" fmla="*/ 5086 h 240497"/>
                <a:gd name="connsiteX19" fmla="*/ 129707 w 159288"/>
                <a:gd name="connsiteY19" fmla="*/ 5086 h 240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9288" h="240497">
                  <a:moveTo>
                    <a:pt x="36662" y="242052"/>
                  </a:moveTo>
                  <a:cubicBezTo>
                    <a:pt x="31967" y="242052"/>
                    <a:pt x="27272" y="241198"/>
                    <a:pt x="23431" y="239064"/>
                  </a:cubicBezTo>
                  <a:cubicBezTo>
                    <a:pt x="9346" y="231805"/>
                    <a:pt x="2517" y="212592"/>
                    <a:pt x="4224" y="185266"/>
                  </a:cubicBezTo>
                  <a:cubicBezTo>
                    <a:pt x="5931" y="158367"/>
                    <a:pt x="15748" y="126345"/>
                    <a:pt x="31540" y="95176"/>
                  </a:cubicBezTo>
                  <a:cubicBezTo>
                    <a:pt x="47332" y="64008"/>
                    <a:pt x="67819" y="37536"/>
                    <a:pt x="88733" y="20457"/>
                  </a:cubicBezTo>
                  <a:cubicBezTo>
                    <a:pt x="110074" y="2952"/>
                    <a:pt x="129280" y="-2599"/>
                    <a:pt x="143792" y="4659"/>
                  </a:cubicBezTo>
                  <a:cubicBezTo>
                    <a:pt x="157877" y="11918"/>
                    <a:pt x="164706" y="31131"/>
                    <a:pt x="162998" y="58457"/>
                  </a:cubicBezTo>
                  <a:cubicBezTo>
                    <a:pt x="161291" y="85356"/>
                    <a:pt x="151475" y="117378"/>
                    <a:pt x="135683" y="148547"/>
                  </a:cubicBezTo>
                  <a:cubicBezTo>
                    <a:pt x="119890" y="179715"/>
                    <a:pt x="99404" y="206187"/>
                    <a:pt x="78490" y="223266"/>
                  </a:cubicBezTo>
                  <a:cubicBezTo>
                    <a:pt x="63124" y="235648"/>
                    <a:pt x="48613" y="242052"/>
                    <a:pt x="36662" y="242052"/>
                  </a:cubicBezTo>
                  <a:lnTo>
                    <a:pt x="36662" y="242052"/>
                  </a:lnTo>
                  <a:close/>
                  <a:moveTo>
                    <a:pt x="129707" y="5086"/>
                  </a:moveTo>
                  <a:cubicBezTo>
                    <a:pt x="101964" y="5086"/>
                    <a:pt x="62271" y="42232"/>
                    <a:pt x="34528" y="96884"/>
                  </a:cubicBezTo>
                  <a:cubicBezTo>
                    <a:pt x="18736" y="127626"/>
                    <a:pt x="9346" y="159221"/>
                    <a:pt x="7639" y="185693"/>
                  </a:cubicBezTo>
                  <a:cubicBezTo>
                    <a:pt x="5931" y="211738"/>
                    <a:pt x="12334" y="229670"/>
                    <a:pt x="25138" y="236075"/>
                  </a:cubicBezTo>
                  <a:cubicBezTo>
                    <a:pt x="37942" y="242479"/>
                    <a:pt x="55868" y="236929"/>
                    <a:pt x="76356" y="220704"/>
                  </a:cubicBezTo>
                  <a:cubicBezTo>
                    <a:pt x="96842" y="204052"/>
                    <a:pt x="116903" y="177580"/>
                    <a:pt x="132268" y="146839"/>
                  </a:cubicBezTo>
                  <a:cubicBezTo>
                    <a:pt x="164279" y="84075"/>
                    <a:pt x="168547" y="21738"/>
                    <a:pt x="141658" y="7648"/>
                  </a:cubicBezTo>
                  <a:cubicBezTo>
                    <a:pt x="138243" y="5940"/>
                    <a:pt x="133975" y="5086"/>
                    <a:pt x="129707" y="5086"/>
                  </a:cubicBezTo>
                  <a:lnTo>
                    <a:pt x="129707" y="5086"/>
                  </a:lnTo>
                  <a:close/>
                </a:path>
              </a:pathLst>
            </a:custGeom>
            <a:solidFill>
              <a:srgbClr val="000000"/>
            </a:solidFill>
            <a:ln w="4267" cap="flat">
              <a:noFill/>
              <a:prstDash val="solid"/>
              <a:miter/>
            </a:ln>
          </p:spPr>
          <p:txBody>
            <a:bodyPr rtlCol="0" anchor="ctr"/>
            <a:lstStyle/>
            <a:p>
              <a:endParaRPr lang="fr-FR"/>
            </a:p>
          </p:txBody>
        </p:sp>
        <p:sp>
          <p:nvSpPr>
            <p:cNvPr id="2231" name="Forme libre 2230">
              <a:extLst>
                <a:ext uri="{FF2B5EF4-FFF2-40B4-BE49-F238E27FC236}">
                  <a16:creationId xmlns:a16="http://schemas.microsoft.com/office/drawing/2014/main" id="{95C04EEB-79D6-2854-E53D-F458FCF11C93}"/>
                </a:ext>
              </a:extLst>
            </p:cNvPr>
            <p:cNvSpPr/>
            <p:nvPr/>
          </p:nvSpPr>
          <p:spPr>
            <a:xfrm>
              <a:off x="10776068" y="4695223"/>
              <a:ext cx="168558" cy="225504"/>
            </a:xfrm>
            <a:custGeom>
              <a:avLst/>
              <a:gdLst>
                <a:gd name="connsiteX0" fmla="*/ 132452 w 168558"/>
                <a:gd name="connsiteY0" fmla="*/ 18460 h 225504"/>
                <a:gd name="connsiteX1" fmla="*/ 120387 w 168558"/>
                <a:gd name="connsiteY1" fmla="*/ 131212 h 225504"/>
                <a:gd name="connsiteX2" fmla="*/ 36107 w 168558"/>
                <a:gd name="connsiteY2" fmla="*/ 207046 h 225504"/>
                <a:gd name="connsiteX3" fmla="*/ 48172 w 168558"/>
                <a:gd name="connsiteY3" fmla="*/ 94293 h 225504"/>
                <a:gd name="connsiteX4" fmla="*/ 132452 w 168558"/>
                <a:gd name="connsiteY4" fmla="*/ 18460 h 22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58" h="225504">
                  <a:moveTo>
                    <a:pt x="132452" y="18460"/>
                  </a:moveTo>
                  <a:cubicBezTo>
                    <a:pt x="152393" y="28655"/>
                    <a:pt x="146991" y="79136"/>
                    <a:pt x="120387" y="131212"/>
                  </a:cubicBezTo>
                  <a:cubicBezTo>
                    <a:pt x="93782" y="183289"/>
                    <a:pt x="56049" y="217241"/>
                    <a:pt x="36107" y="207046"/>
                  </a:cubicBezTo>
                  <a:cubicBezTo>
                    <a:pt x="16166" y="196851"/>
                    <a:pt x="21567" y="146369"/>
                    <a:pt x="48172" y="94293"/>
                  </a:cubicBezTo>
                  <a:cubicBezTo>
                    <a:pt x="74777" y="42217"/>
                    <a:pt x="112510" y="8265"/>
                    <a:pt x="132452" y="18460"/>
                  </a:cubicBezTo>
                  <a:close/>
                </a:path>
              </a:pathLst>
            </a:custGeom>
            <a:solidFill>
              <a:srgbClr val="FFFFFF"/>
            </a:solidFill>
            <a:ln w="4267" cap="flat">
              <a:noFill/>
              <a:prstDash val="solid"/>
              <a:miter/>
            </a:ln>
          </p:spPr>
          <p:txBody>
            <a:bodyPr rtlCol="0" anchor="ctr"/>
            <a:lstStyle/>
            <a:p>
              <a:endParaRPr lang="fr-FR"/>
            </a:p>
          </p:txBody>
        </p:sp>
        <p:sp>
          <p:nvSpPr>
            <p:cNvPr id="2232" name="Forme libre 2231">
              <a:extLst>
                <a:ext uri="{FF2B5EF4-FFF2-40B4-BE49-F238E27FC236}">
                  <a16:creationId xmlns:a16="http://schemas.microsoft.com/office/drawing/2014/main" id="{F2D92D00-9260-3686-DB71-8F3F3641EEAB}"/>
                </a:ext>
              </a:extLst>
            </p:cNvPr>
            <p:cNvSpPr/>
            <p:nvPr/>
          </p:nvSpPr>
          <p:spPr>
            <a:xfrm>
              <a:off x="10797731" y="4710705"/>
              <a:ext cx="123870" cy="195168"/>
            </a:xfrm>
            <a:custGeom>
              <a:avLst/>
              <a:gdLst>
                <a:gd name="connsiteX0" fmla="*/ 25994 w 123870"/>
                <a:gd name="connsiteY0" fmla="*/ 196723 h 195168"/>
                <a:gd name="connsiteX1" fmla="*/ 17031 w 123870"/>
                <a:gd name="connsiteY1" fmla="*/ 194588 h 195168"/>
                <a:gd name="connsiteX2" fmla="*/ 4654 w 123870"/>
                <a:gd name="connsiteY2" fmla="*/ 152319 h 195168"/>
                <a:gd name="connsiteX3" fmla="*/ 28128 w 123870"/>
                <a:gd name="connsiteY3" fmla="*/ 79735 h 195168"/>
                <a:gd name="connsiteX4" fmla="*/ 72944 w 123870"/>
                <a:gd name="connsiteY4" fmla="*/ 18252 h 195168"/>
                <a:gd name="connsiteX5" fmla="*/ 114771 w 123870"/>
                <a:gd name="connsiteY5" fmla="*/ 3735 h 195168"/>
                <a:gd name="connsiteX6" fmla="*/ 127149 w 123870"/>
                <a:gd name="connsiteY6" fmla="*/ 46004 h 195168"/>
                <a:gd name="connsiteX7" fmla="*/ 103674 w 123870"/>
                <a:gd name="connsiteY7" fmla="*/ 118589 h 195168"/>
                <a:gd name="connsiteX8" fmla="*/ 58859 w 123870"/>
                <a:gd name="connsiteY8" fmla="*/ 180072 h 195168"/>
                <a:gd name="connsiteX9" fmla="*/ 25994 w 123870"/>
                <a:gd name="connsiteY9" fmla="*/ 196723 h 195168"/>
                <a:gd name="connsiteX10" fmla="*/ 25994 w 123870"/>
                <a:gd name="connsiteY10" fmla="*/ 196723 h 195168"/>
                <a:gd name="connsiteX11" fmla="*/ 106662 w 123870"/>
                <a:gd name="connsiteY11" fmla="*/ 4589 h 195168"/>
                <a:gd name="connsiteX12" fmla="*/ 75931 w 123870"/>
                <a:gd name="connsiteY12" fmla="*/ 20387 h 195168"/>
                <a:gd name="connsiteX13" fmla="*/ 31543 w 123870"/>
                <a:gd name="connsiteY13" fmla="*/ 81016 h 195168"/>
                <a:gd name="connsiteX14" fmla="*/ 8495 w 123870"/>
                <a:gd name="connsiteY14" fmla="*/ 152319 h 195168"/>
                <a:gd name="connsiteX15" fmla="*/ 19165 w 123870"/>
                <a:gd name="connsiteY15" fmla="*/ 191173 h 195168"/>
                <a:gd name="connsiteX16" fmla="*/ 56725 w 123870"/>
                <a:gd name="connsiteY16" fmla="*/ 177083 h 195168"/>
                <a:gd name="connsiteX17" fmla="*/ 101113 w 123870"/>
                <a:gd name="connsiteY17" fmla="*/ 116454 h 195168"/>
                <a:gd name="connsiteX18" fmla="*/ 124161 w 123870"/>
                <a:gd name="connsiteY18" fmla="*/ 45151 h 195168"/>
                <a:gd name="connsiteX19" fmla="*/ 113491 w 123870"/>
                <a:gd name="connsiteY19" fmla="*/ 6297 h 195168"/>
                <a:gd name="connsiteX20" fmla="*/ 106662 w 123870"/>
                <a:gd name="connsiteY20" fmla="*/ 4589 h 195168"/>
                <a:gd name="connsiteX21" fmla="*/ 106662 w 123870"/>
                <a:gd name="connsiteY21" fmla="*/ 4589 h 1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870" h="195168">
                  <a:moveTo>
                    <a:pt x="25994" y="196723"/>
                  </a:moveTo>
                  <a:cubicBezTo>
                    <a:pt x="23006" y="196723"/>
                    <a:pt x="20019" y="195869"/>
                    <a:pt x="17031" y="194588"/>
                  </a:cubicBezTo>
                  <a:cubicBezTo>
                    <a:pt x="6788" y="189465"/>
                    <a:pt x="2093" y="174094"/>
                    <a:pt x="4654" y="152319"/>
                  </a:cubicBezTo>
                  <a:cubicBezTo>
                    <a:pt x="6788" y="130971"/>
                    <a:pt x="15324" y="104926"/>
                    <a:pt x="28128" y="79735"/>
                  </a:cubicBezTo>
                  <a:cubicBezTo>
                    <a:pt x="40933" y="54544"/>
                    <a:pt x="57151" y="32342"/>
                    <a:pt x="72944" y="18252"/>
                  </a:cubicBezTo>
                  <a:cubicBezTo>
                    <a:pt x="89590" y="3308"/>
                    <a:pt x="104101" y="-1816"/>
                    <a:pt x="114771" y="3735"/>
                  </a:cubicBezTo>
                  <a:cubicBezTo>
                    <a:pt x="125015" y="8859"/>
                    <a:pt x="129710" y="24229"/>
                    <a:pt x="127149" y="46004"/>
                  </a:cubicBezTo>
                  <a:cubicBezTo>
                    <a:pt x="125015" y="67353"/>
                    <a:pt x="116479" y="93398"/>
                    <a:pt x="103674" y="118589"/>
                  </a:cubicBezTo>
                  <a:cubicBezTo>
                    <a:pt x="90870" y="143780"/>
                    <a:pt x="74651" y="165982"/>
                    <a:pt x="58859" y="180072"/>
                  </a:cubicBezTo>
                  <a:cubicBezTo>
                    <a:pt x="46908" y="190746"/>
                    <a:pt x="35384" y="196723"/>
                    <a:pt x="25994" y="196723"/>
                  </a:cubicBezTo>
                  <a:lnTo>
                    <a:pt x="25994" y="196723"/>
                  </a:lnTo>
                  <a:close/>
                  <a:moveTo>
                    <a:pt x="106662" y="4589"/>
                  </a:moveTo>
                  <a:cubicBezTo>
                    <a:pt x="98126" y="4589"/>
                    <a:pt x="87456" y="10139"/>
                    <a:pt x="75931" y="20387"/>
                  </a:cubicBezTo>
                  <a:cubicBezTo>
                    <a:pt x="60139" y="34476"/>
                    <a:pt x="44347" y="55825"/>
                    <a:pt x="31543" y="81016"/>
                  </a:cubicBezTo>
                  <a:cubicBezTo>
                    <a:pt x="18738" y="105780"/>
                    <a:pt x="10629" y="131398"/>
                    <a:pt x="8495" y="152319"/>
                  </a:cubicBezTo>
                  <a:cubicBezTo>
                    <a:pt x="6361" y="172386"/>
                    <a:pt x="10202" y="186903"/>
                    <a:pt x="19165" y="191173"/>
                  </a:cubicBezTo>
                  <a:cubicBezTo>
                    <a:pt x="28128" y="195869"/>
                    <a:pt x="41786" y="190746"/>
                    <a:pt x="56725" y="177083"/>
                  </a:cubicBezTo>
                  <a:cubicBezTo>
                    <a:pt x="72517" y="162993"/>
                    <a:pt x="88309" y="141645"/>
                    <a:pt x="101113" y="116454"/>
                  </a:cubicBezTo>
                  <a:cubicBezTo>
                    <a:pt x="113918" y="91263"/>
                    <a:pt x="122027" y="66072"/>
                    <a:pt x="124161" y="45151"/>
                  </a:cubicBezTo>
                  <a:cubicBezTo>
                    <a:pt x="126295" y="25083"/>
                    <a:pt x="122454" y="10566"/>
                    <a:pt x="113491" y="6297"/>
                  </a:cubicBezTo>
                  <a:cubicBezTo>
                    <a:pt x="111357" y="5443"/>
                    <a:pt x="109223" y="4589"/>
                    <a:pt x="106662" y="4589"/>
                  </a:cubicBezTo>
                  <a:lnTo>
                    <a:pt x="106662" y="4589"/>
                  </a:lnTo>
                  <a:close/>
                </a:path>
              </a:pathLst>
            </a:custGeom>
            <a:solidFill>
              <a:srgbClr val="000000"/>
            </a:solidFill>
            <a:ln w="4267" cap="flat">
              <a:noFill/>
              <a:prstDash val="solid"/>
              <a:miter/>
            </a:ln>
          </p:spPr>
          <p:txBody>
            <a:bodyPr rtlCol="0" anchor="ctr"/>
            <a:lstStyle/>
            <a:p>
              <a:endParaRPr lang="fr-FR"/>
            </a:p>
          </p:txBody>
        </p:sp>
        <p:sp>
          <p:nvSpPr>
            <p:cNvPr id="2233" name="Forme libre 2232">
              <a:extLst>
                <a:ext uri="{FF2B5EF4-FFF2-40B4-BE49-F238E27FC236}">
                  <a16:creationId xmlns:a16="http://schemas.microsoft.com/office/drawing/2014/main" id="{FB247D7B-A7B4-F35B-E50E-0EF3D3DC141E}"/>
                </a:ext>
              </a:extLst>
            </p:cNvPr>
            <p:cNvSpPr/>
            <p:nvPr/>
          </p:nvSpPr>
          <p:spPr>
            <a:xfrm>
              <a:off x="10800540" y="4726093"/>
              <a:ext cx="117473" cy="163980"/>
            </a:xfrm>
            <a:custGeom>
              <a:avLst/>
              <a:gdLst>
                <a:gd name="connsiteX0" fmla="*/ 94672 w 117473"/>
                <a:gd name="connsiteY0" fmla="*/ 11659 h 163980"/>
                <a:gd name="connsiteX1" fmla="*/ 81539 w 117473"/>
                <a:gd name="connsiteY1" fmla="*/ 93649 h 163980"/>
                <a:gd name="connsiteX2" fmla="*/ 22802 w 117473"/>
                <a:gd name="connsiteY2" fmla="*/ 152322 h 163980"/>
                <a:gd name="connsiteX3" fmla="*/ 35935 w 117473"/>
                <a:gd name="connsiteY3" fmla="*/ 70332 h 163980"/>
                <a:gd name="connsiteX4" fmla="*/ 94672 w 117473"/>
                <a:gd name="connsiteY4" fmla="*/ 11659 h 163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473" h="163980">
                  <a:moveTo>
                    <a:pt x="94672" y="11659"/>
                  </a:moveTo>
                  <a:cubicBezTo>
                    <a:pt x="107265" y="18098"/>
                    <a:pt x="101385" y="54806"/>
                    <a:pt x="81539" y="93649"/>
                  </a:cubicBezTo>
                  <a:cubicBezTo>
                    <a:pt x="61693" y="132492"/>
                    <a:pt x="35395" y="158761"/>
                    <a:pt x="22802" y="152322"/>
                  </a:cubicBezTo>
                  <a:cubicBezTo>
                    <a:pt x="10209" y="145883"/>
                    <a:pt x="16089" y="109175"/>
                    <a:pt x="35935" y="70332"/>
                  </a:cubicBezTo>
                  <a:cubicBezTo>
                    <a:pt x="55781" y="31488"/>
                    <a:pt x="82078" y="5220"/>
                    <a:pt x="94672" y="11659"/>
                  </a:cubicBezTo>
                  <a:close/>
                </a:path>
              </a:pathLst>
            </a:custGeom>
            <a:solidFill>
              <a:srgbClr val="FFD26C"/>
            </a:solidFill>
            <a:ln w="4267" cap="flat">
              <a:noFill/>
              <a:prstDash val="solid"/>
              <a:miter/>
            </a:ln>
          </p:spPr>
          <p:txBody>
            <a:bodyPr rtlCol="0" anchor="ctr"/>
            <a:lstStyle/>
            <a:p>
              <a:endParaRPr lang="fr-FR"/>
            </a:p>
          </p:txBody>
        </p:sp>
        <p:sp>
          <p:nvSpPr>
            <p:cNvPr id="2234" name="Forme libre 2233">
              <a:extLst>
                <a:ext uri="{FF2B5EF4-FFF2-40B4-BE49-F238E27FC236}">
                  <a16:creationId xmlns:a16="http://schemas.microsoft.com/office/drawing/2014/main" id="{D0125808-B3B7-0A20-7D19-E9D60D6D24FB}"/>
                </a:ext>
              </a:extLst>
            </p:cNvPr>
            <p:cNvSpPr/>
            <p:nvPr/>
          </p:nvSpPr>
          <p:spPr>
            <a:xfrm>
              <a:off x="10815297" y="4733996"/>
              <a:ext cx="88350" cy="146686"/>
            </a:xfrm>
            <a:custGeom>
              <a:avLst/>
              <a:gdLst>
                <a:gd name="connsiteX0" fmla="*/ 16111 w 88350"/>
                <a:gd name="connsiteY0" fmla="*/ 148241 h 146686"/>
                <a:gd name="connsiteX1" fmla="*/ 11416 w 88350"/>
                <a:gd name="connsiteY1" fmla="*/ 146960 h 146686"/>
                <a:gd name="connsiteX2" fmla="*/ 5014 w 88350"/>
                <a:gd name="connsiteY2" fmla="*/ 116218 h 146686"/>
                <a:gd name="connsiteX3" fmla="*/ 23794 w 88350"/>
                <a:gd name="connsiteY3" fmla="*/ 62421 h 146686"/>
                <a:gd name="connsiteX4" fmla="*/ 56231 w 88350"/>
                <a:gd name="connsiteY4" fmla="*/ 15455 h 146686"/>
                <a:gd name="connsiteX5" fmla="*/ 84828 w 88350"/>
                <a:gd name="connsiteY5" fmla="*/ 2646 h 146686"/>
                <a:gd name="connsiteX6" fmla="*/ 72450 w 88350"/>
                <a:gd name="connsiteY6" fmla="*/ 87185 h 146686"/>
                <a:gd name="connsiteX7" fmla="*/ 16111 w 88350"/>
                <a:gd name="connsiteY7" fmla="*/ 148241 h 146686"/>
                <a:gd name="connsiteX8" fmla="*/ 79706 w 88350"/>
                <a:gd name="connsiteY8" fmla="*/ 5634 h 146686"/>
                <a:gd name="connsiteX9" fmla="*/ 58365 w 88350"/>
                <a:gd name="connsiteY9" fmla="*/ 18443 h 146686"/>
                <a:gd name="connsiteX10" fmla="*/ 26354 w 88350"/>
                <a:gd name="connsiteY10" fmla="*/ 64556 h 146686"/>
                <a:gd name="connsiteX11" fmla="*/ 7575 w 88350"/>
                <a:gd name="connsiteY11" fmla="*/ 117072 h 146686"/>
                <a:gd name="connsiteX12" fmla="*/ 12270 w 88350"/>
                <a:gd name="connsiteY12" fmla="*/ 143971 h 146686"/>
                <a:gd name="connsiteX13" fmla="*/ 68609 w 88350"/>
                <a:gd name="connsiteY13" fmla="*/ 85904 h 146686"/>
                <a:gd name="connsiteX14" fmla="*/ 70316 w 88350"/>
                <a:gd name="connsiteY14" fmla="*/ 86758 h 146686"/>
                <a:gd name="connsiteX15" fmla="*/ 68609 w 88350"/>
                <a:gd name="connsiteY15" fmla="*/ 85904 h 146686"/>
                <a:gd name="connsiteX16" fmla="*/ 82694 w 88350"/>
                <a:gd name="connsiteY16" fmla="*/ 6061 h 146686"/>
                <a:gd name="connsiteX17" fmla="*/ 79706 w 88350"/>
                <a:gd name="connsiteY17" fmla="*/ 5634 h 146686"/>
                <a:gd name="connsiteX18" fmla="*/ 79706 w 88350"/>
                <a:gd name="connsiteY18" fmla="*/ 5634 h 14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8350" h="146686">
                  <a:moveTo>
                    <a:pt x="16111" y="148241"/>
                  </a:moveTo>
                  <a:cubicBezTo>
                    <a:pt x="14404" y="148241"/>
                    <a:pt x="12697" y="147814"/>
                    <a:pt x="11416" y="146960"/>
                  </a:cubicBezTo>
                  <a:cubicBezTo>
                    <a:pt x="4587" y="143544"/>
                    <a:pt x="2453" y="132443"/>
                    <a:pt x="5014" y="116218"/>
                  </a:cubicBezTo>
                  <a:cubicBezTo>
                    <a:pt x="7575" y="100421"/>
                    <a:pt x="14404" y="81634"/>
                    <a:pt x="23794" y="62421"/>
                  </a:cubicBezTo>
                  <a:cubicBezTo>
                    <a:pt x="33611" y="43634"/>
                    <a:pt x="45134" y="26983"/>
                    <a:pt x="56231" y="15455"/>
                  </a:cubicBezTo>
                  <a:cubicBezTo>
                    <a:pt x="67756" y="3926"/>
                    <a:pt x="77999" y="-770"/>
                    <a:pt x="84828" y="2646"/>
                  </a:cubicBezTo>
                  <a:cubicBezTo>
                    <a:pt x="98486" y="9477"/>
                    <a:pt x="92937" y="46623"/>
                    <a:pt x="72450" y="87185"/>
                  </a:cubicBezTo>
                  <a:cubicBezTo>
                    <a:pt x="53671" y="123477"/>
                    <a:pt x="30623" y="148241"/>
                    <a:pt x="16111" y="148241"/>
                  </a:cubicBezTo>
                  <a:close/>
                  <a:moveTo>
                    <a:pt x="79706" y="5634"/>
                  </a:moveTo>
                  <a:cubicBezTo>
                    <a:pt x="74158" y="5634"/>
                    <a:pt x="66902" y="9904"/>
                    <a:pt x="58365" y="18443"/>
                  </a:cubicBezTo>
                  <a:cubicBezTo>
                    <a:pt x="47268" y="29544"/>
                    <a:pt x="36171" y="45769"/>
                    <a:pt x="26354" y="64556"/>
                  </a:cubicBezTo>
                  <a:cubicBezTo>
                    <a:pt x="16965" y="83342"/>
                    <a:pt x="10136" y="102128"/>
                    <a:pt x="7575" y="117072"/>
                  </a:cubicBezTo>
                  <a:cubicBezTo>
                    <a:pt x="5440" y="131589"/>
                    <a:pt x="6721" y="141409"/>
                    <a:pt x="12270" y="143971"/>
                  </a:cubicBezTo>
                  <a:cubicBezTo>
                    <a:pt x="22513" y="149095"/>
                    <a:pt x="47695" y="127319"/>
                    <a:pt x="68609" y="85904"/>
                  </a:cubicBezTo>
                  <a:lnTo>
                    <a:pt x="70316" y="86758"/>
                  </a:lnTo>
                  <a:lnTo>
                    <a:pt x="68609" y="85904"/>
                  </a:lnTo>
                  <a:cubicBezTo>
                    <a:pt x="89523" y="44915"/>
                    <a:pt x="92937" y="11612"/>
                    <a:pt x="82694" y="6061"/>
                  </a:cubicBezTo>
                  <a:cubicBezTo>
                    <a:pt x="81840" y="5634"/>
                    <a:pt x="80987" y="5634"/>
                    <a:pt x="79706" y="5634"/>
                  </a:cubicBezTo>
                  <a:lnTo>
                    <a:pt x="79706" y="5634"/>
                  </a:lnTo>
                  <a:close/>
                </a:path>
              </a:pathLst>
            </a:custGeom>
            <a:solidFill>
              <a:srgbClr val="000000"/>
            </a:solidFill>
            <a:ln w="4267" cap="flat">
              <a:noFill/>
              <a:prstDash val="solid"/>
              <a:miter/>
            </a:ln>
          </p:spPr>
          <p:txBody>
            <a:bodyPr rtlCol="0" anchor="ctr"/>
            <a:lstStyle/>
            <a:p>
              <a:endParaRPr lang="fr-FR"/>
            </a:p>
          </p:txBody>
        </p:sp>
        <p:sp>
          <p:nvSpPr>
            <p:cNvPr id="2235" name="Forme libre 2234">
              <a:extLst>
                <a:ext uri="{FF2B5EF4-FFF2-40B4-BE49-F238E27FC236}">
                  <a16:creationId xmlns:a16="http://schemas.microsoft.com/office/drawing/2014/main" id="{84526BE3-2D62-9E88-5D3F-899C78BE8888}"/>
                </a:ext>
              </a:extLst>
            </p:cNvPr>
            <p:cNvSpPr/>
            <p:nvPr/>
          </p:nvSpPr>
          <p:spPr>
            <a:xfrm>
              <a:off x="10829276" y="4765494"/>
              <a:ext cx="58204" cy="84245"/>
            </a:xfrm>
            <a:custGeom>
              <a:avLst/>
              <a:gdLst>
                <a:gd name="connsiteX0" fmla="*/ 47944 w 58204"/>
                <a:gd name="connsiteY0" fmla="*/ 5247 h 84245"/>
                <a:gd name="connsiteX1" fmla="*/ 39363 w 58204"/>
                <a:gd name="connsiteY1" fmla="*/ 47369 h 84245"/>
                <a:gd name="connsiteX2" fmla="*/ 10261 w 58204"/>
                <a:gd name="connsiteY2" fmla="*/ 78999 h 84245"/>
                <a:gd name="connsiteX3" fmla="*/ 18842 w 58204"/>
                <a:gd name="connsiteY3" fmla="*/ 36876 h 84245"/>
                <a:gd name="connsiteX4" fmla="*/ 47944 w 58204"/>
                <a:gd name="connsiteY4" fmla="*/ 5247 h 84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204" h="84245">
                  <a:moveTo>
                    <a:pt x="47944" y="5247"/>
                  </a:moveTo>
                  <a:cubicBezTo>
                    <a:pt x="53611" y="8144"/>
                    <a:pt x="49769" y="27003"/>
                    <a:pt x="39363" y="47369"/>
                  </a:cubicBezTo>
                  <a:cubicBezTo>
                    <a:pt x="28958" y="67736"/>
                    <a:pt x="15928" y="81897"/>
                    <a:pt x="10261" y="78999"/>
                  </a:cubicBezTo>
                  <a:cubicBezTo>
                    <a:pt x="4594" y="76102"/>
                    <a:pt x="8436" y="57242"/>
                    <a:pt x="18842" y="36876"/>
                  </a:cubicBezTo>
                  <a:cubicBezTo>
                    <a:pt x="29247" y="16510"/>
                    <a:pt x="42277" y="2349"/>
                    <a:pt x="47944" y="5247"/>
                  </a:cubicBezTo>
                  <a:close/>
                </a:path>
              </a:pathLst>
            </a:custGeom>
            <a:solidFill>
              <a:srgbClr val="000000"/>
            </a:solidFill>
            <a:ln w="4267" cap="flat">
              <a:noFill/>
              <a:prstDash val="solid"/>
              <a:miter/>
            </a:ln>
          </p:spPr>
          <p:txBody>
            <a:bodyPr rtlCol="0" anchor="ctr"/>
            <a:lstStyle/>
            <a:p>
              <a:endParaRPr lang="fr-FR"/>
            </a:p>
          </p:txBody>
        </p:sp>
        <p:sp>
          <p:nvSpPr>
            <p:cNvPr id="2236" name="Forme libre 2235">
              <a:extLst>
                <a:ext uri="{FF2B5EF4-FFF2-40B4-BE49-F238E27FC236}">
                  <a16:creationId xmlns:a16="http://schemas.microsoft.com/office/drawing/2014/main" id="{B63AD749-529F-6D8B-D738-6F0D7D60B8EA}"/>
                </a:ext>
              </a:extLst>
            </p:cNvPr>
            <p:cNvSpPr/>
            <p:nvPr/>
          </p:nvSpPr>
          <p:spPr>
            <a:xfrm>
              <a:off x="10834935" y="4767845"/>
              <a:ext cx="46475" cy="78252"/>
            </a:xfrm>
            <a:custGeom>
              <a:avLst/>
              <a:gdLst>
                <a:gd name="connsiteX0" fmla="*/ 10131 w 46475"/>
                <a:gd name="connsiteY0" fmla="*/ 79807 h 78252"/>
                <a:gd name="connsiteX1" fmla="*/ 7570 w 46475"/>
                <a:gd name="connsiteY1" fmla="*/ 79380 h 78252"/>
                <a:gd name="connsiteX2" fmla="*/ 5009 w 46475"/>
                <a:gd name="connsiteY2" fmla="*/ 62729 h 78252"/>
                <a:gd name="connsiteX3" fmla="*/ 15253 w 46475"/>
                <a:gd name="connsiteY3" fmla="*/ 34549 h 78252"/>
                <a:gd name="connsiteX4" fmla="*/ 46837 w 46475"/>
                <a:gd name="connsiteY4" fmla="*/ 2099 h 78252"/>
                <a:gd name="connsiteX5" fmla="*/ 49398 w 46475"/>
                <a:gd name="connsiteY5" fmla="*/ 18751 h 78252"/>
                <a:gd name="connsiteX6" fmla="*/ 39154 w 46475"/>
                <a:gd name="connsiteY6" fmla="*/ 46931 h 78252"/>
                <a:gd name="connsiteX7" fmla="*/ 22509 w 46475"/>
                <a:gd name="connsiteY7" fmla="*/ 71695 h 78252"/>
                <a:gd name="connsiteX8" fmla="*/ 10131 w 46475"/>
                <a:gd name="connsiteY8" fmla="*/ 79807 h 78252"/>
                <a:gd name="connsiteX9" fmla="*/ 10131 w 46475"/>
                <a:gd name="connsiteY9" fmla="*/ 79807 h 78252"/>
                <a:gd name="connsiteX10" fmla="*/ 44276 w 46475"/>
                <a:gd name="connsiteY10" fmla="*/ 5515 h 78252"/>
                <a:gd name="connsiteX11" fmla="*/ 18241 w 46475"/>
                <a:gd name="connsiteY11" fmla="*/ 36257 h 78252"/>
                <a:gd name="connsiteX12" fmla="*/ 7997 w 46475"/>
                <a:gd name="connsiteY12" fmla="*/ 63582 h 78252"/>
                <a:gd name="connsiteX13" fmla="*/ 8850 w 46475"/>
                <a:gd name="connsiteY13" fmla="*/ 76391 h 78252"/>
                <a:gd name="connsiteX14" fmla="*/ 19521 w 46475"/>
                <a:gd name="connsiteY14" fmla="*/ 69560 h 78252"/>
                <a:gd name="connsiteX15" fmla="*/ 35740 w 46475"/>
                <a:gd name="connsiteY15" fmla="*/ 45650 h 78252"/>
                <a:gd name="connsiteX16" fmla="*/ 45984 w 46475"/>
                <a:gd name="connsiteY16" fmla="*/ 18324 h 78252"/>
                <a:gd name="connsiteX17" fmla="*/ 45130 w 46475"/>
                <a:gd name="connsiteY17" fmla="*/ 5515 h 78252"/>
                <a:gd name="connsiteX18" fmla="*/ 44276 w 46475"/>
                <a:gd name="connsiteY18" fmla="*/ 5515 h 78252"/>
                <a:gd name="connsiteX19" fmla="*/ 44276 w 46475"/>
                <a:gd name="connsiteY19" fmla="*/ 5515 h 7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475" h="78252">
                  <a:moveTo>
                    <a:pt x="10131" y="79807"/>
                  </a:moveTo>
                  <a:cubicBezTo>
                    <a:pt x="9277" y="79807"/>
                    <a:pt x="8424" y="79807"/>
                    <a:pt x="7570" y="79380"/>
                  </a:cubicBezTo>
                  <a:cubicBezTo>
                    <a:pt x="4156" y="77672"/>
                    <a:pt x="2875" y="71695"/>
                    <a:pt x="5009" y="62729"/>
                  </a:cubicBezTo>
                  <a:cubicBezTo>
                    <a:pt x="6716" y="54616"/>
                    <a:pt x="10131" y="44796"/>
                    <a:pt x="15253" y="34549"/>
                  </a:cubicBezTo>
                  <a:cubicBezTo>
                    <a:pt x="25070" y="15335"/>
                    <a:pt x="39154" y="-1743"/>
                    <a:pt x="46837" y="2099"/>
                  </a:cubicBezTo>
                  <a:cubicBezTo>
                    <a:pt x="50252" y="3807"/>
                    <a:pt x="51532" y="9785"/>
                    <a:pt x="49398" y="18751"/>
                  </a:cubicBezTo>
                  <a:cubicBezTo>
                    <a:pt x="47690" y="26864"/>
                    <a:pt x="44276" y="36684"/>
                    <a:pt x="39154" y="46931"/>
                  </a:cubicBezTo>
                  <a:cubicBezTo>
                    <a:pt x="34033" y="56751"/>
                    <a:pt x="28057" y="65717"/>
                    <a:pt x="22509" y="71695"/>
                  </a:cubicBezTo>
                  <a:cubicBezTo>
                    <a:pt x="17813" y="77245"/>
                    <a:pt x="13545" y="79807"/>
                    <a:pt x="10131" y="79807"/>
                  </a:cubicBezTo>
                  <a:lnTo>
                    <a:pt x="10131" y="79807"/>
                  </a:lnTo>
                  <a:close/>
                  <a:moveTo>
                    <a:pt x="44276" y="5515"/>
                  </a:moveTo>
                  <a:cubicBezTo>
                    <a:pt x="39581" y="5515"/>
                    <a:pt x="28911" y="16189"/>
                    <a:pt x="18241" y="36257"/>
                  </a:cubicBezTo>
                  <a:cubicBezTo>
                    <a:pt x="13119" y="46077"/>
                    <a:pt x="9704" y="55470"/>
                    <a:pt x="7997" y="63582"/>
                  </a:cubicBezTo>
                  <a:cubicBezTo>
                    <a:pt x="6290" y="71695"/>
                    <a:pt x="7570" y="75538"/>
                    <a:pt x="8850" y="76391"/>
                  </a:cubicBezTo>
                  <a:cubicBezTo>
                    <a:pt x="10131" y="77245"/>
                    <a:pt x="13973" y="75965"/>
                    <a:pt x="19521" y="69560"/>
                  </a:cubicBezTo>
                  <a:cubicBezTo>
                    <a:pt x="25070" y="63582"/>
                    <a:pt x="30618" y="55043"/>
                    <a:pt x="35740" y="45650"/>
                  </a:cubicBezTo>
                  <a:cubicBezTo>
                    <a:pt x="40861" y="35830"/>
                    <a:pt x="44276" y="26437"/>
                    <a:pt x="45984" y="18324"/>
                  </a:cubicBezTo>
                  <a:cubicBezTo>
                    <a:pt x="47690" y="10212"/>
                    <a:pt x="46410" y="6369"/>
                    <a:pt x="45130" y="5515"/>
                  </a:cubicBezTo>
                  <a:cubicBezTo>
                    <a:pt x="45130" y="5515"/>
                    <a:pt x="44703" y="5515"/>
                    <a:pt x="44276" y="5515"/>
                  </a:cubicBezTo>
                  <a:lnTo>
                    <a:pt x="44276" y="5515"/>
                  </a:lnTo>
                  <a:close/>
                </a:path>
              </a:pathLst>
            </a:custGeom>
            <a:solidFill>
              <a:srgbClr val="000000"/>
            </a:solidFill>
            <a:ln w="4267" cap="flat">
              <a:noFill/>
              <a:prstDash val="solid"/>
              <a:miter/>
            </a:ln>
          </p:spPr>
          <p:txBody>
            <a:bodyPr rtlCol="0" anchor="ctr"/>
            <a:lstStyle/>
            <a:p>
              <a:endParaRPr lang="fr-FR"/>
            </a:p>
          </p:txBody>
        </p:sp>
      </p:grpSp>
      <p:grpSp>
        <p:nvGrpSpPr>
          <p:cNvPr id="2237" name="Graphique 2">
            <a:extLst>
              <a:ext uri="{FF2B5EF4-FFF2-40B4-BE49-F238E27FC236}">
                <a16:creationId xmlns:a16="http://schemas.microsoft.com/office/drawing/2014/main" id="{E7227F40-9241-98BF-44ED-95E98A7C50CA}"/>
              </a:ext>
            </a:extLst>
          </p:cNvPr>
          <p:cNvGrpSpPr/>
          <p:nvPr/>
        </p:nvGrpSpPr>
        <p:grpSpPr>
          <a:xfrm>
            <a:off x="11679902" y="2058408"/>
            <a:ext cx="979605" cy="1186994"/>
            <a:chOff x="11679902" y="2058408"/>
            <a:chExt cx="979605" cy="1186994"/>
          </a:xfrm>
        </p:grpSpPr>
        <p:grpSp>
          <p:nvGrpSpPr>
            <p:cNvPr id="2238" name="Graphique 2">
              <a:extLst>
                <a:ext uri="{FF2B5EF4-FFF2-40B4-BE49-F238E27FC236}">
                  <a16:creationId xmlns:a16="http://schemas.microsoft.com/office/drawing/2014/main" id="{5443C723-5543-5032-3A2A-3009E404CE68}"/>
                </a:ext>
              </a:extLst>
            </p:cNvPr>
            <p:cNvGrpSpPr/>
            <p:nvPr/>
          </p:nvGrpSpPr>
          <p:grpSpPr>
            <a:xfrm>
              <a:off x="11753833" y="2058408"/>
              <a:ext cx="905674" cy="772780"/>
              <a:chOff x="11753833" y="2058408"/>
              <a:chExt cx="905674" cy="772780"/>
            </a:xfrm>
          </p:grpSpPr>
          <p:sp>
            <p:nvSpPr>
              <p:cNvPr id="2239" name="Forme libre 2238">
                <a:extLst>
                  <a:ext uri="{FF2B5EF4-FFF2-40B4-BE49-F238E27FC236}">
                    <a16:creationId xmlns:a16="http://schemas.microsoft.com/office/drawing/2014/main" id="{CD172F2E-4B00-B396-DB5F-F6FECBEFA8A3}"/>
                  </a:ext>
                </a:extLst>
              </p:cNvPr>
              <p:cNvSpPr/>
              <p:nvPr/>
            </p:nvSpPr>
            <p:spPr>
              <a:xfrm>
                <a:off x="11755547" y="2060121"/>
                <a:ext cx="902055" cy="769355"/>
              </a:xfrm>
              <a:custGeom>
                <a:avLst/>
                <a:gdLst>
                  <a:gd name="connsiteX0" fmla="*/ 286089 w 902055"/>
                  <a:gd name="connsiteY0" fmla="*/ 134231 h 769355"/>
                  <a:gd name="connsiteX1" fmla="*/ 286089 w 902055"/>
                  <a:gd name="connsiteY1" fmla="*/ 769430 h 769355"/>
                  <a:gd name="connsiteX2" fmla="*/ 150856 w 902055"/>
                  <a:gd name="connsiteY2" fmla="*/ 725472 h 769355"/>
                  <a:gd name="connsiteX3" fmla="*/ 196 w 902055"/>
                  <a:gd name="connsiteY3" fmla="*/ 676567 h 769355"/>
                  <a:gd name="connsiteX4" fmla="*/ 196 w 902055"/>
                  <a:gd name="connsiteY4" fmla="*/ 41368 h 769355"/>
                  <a:gd name="connsiteX5" fmla="*/ 286089 w 902055"/>
                  <a:gd name="connsiteY5" fmla="*/ 134231 h 769355"/>
                  <a:gd name="connsiteX6" fmla="*/ 902252 w 902055"/>
                  <a:gd name="connsiteY6" fmla="*/ 92938 h 769355"/>
                  <a:gd name="connsiteX7" fmla="*/ 902252 w 902055"/>
                  <a:gd name="connsiteY7" fmla="*/ 728136 h 769355"/>
                  <a:gd name="connsiteX8" fmla="*/ 627978 w 902055"/>
                  <a:gd name="connsiteY8" fmla="*/ 639079 h 769355"/>
                  <a:gd name="connsiteX9" fmla="*/ 616360 w 902055"/>
                  <a:gd name="connsiteY9" fmla="*/ 635273 h 769355"/>
                  <a:gd name="connsiteX10" fmla="*/ 616360 w 902055"/>
                  <a:gd name="connsiteY10" fmla="*/ 74 h 769355"/>
                  <a:gd name="connsiteX11" fmla="*/ 625692 w 902055"/>
                  <a:gd name="connsiteY11" fmla="*/ 3119 h 769355"/>
                  <a:gd name="connsiteX12" fmla="*/ 786828 w 902055"/>
                  <a:gd name="connsiteY12" fmla="*/ 55450 h 769355"/>
                  <a:gd name="connsiteX13" fmla="*/ 902252 w 902055"/>
                  <a:gd name="connsiteY13" fmla="*/ 92938 h 769355"/>
                  <a:gd name="connsiteX14" fmla="*/ 616360 w 902055"/>
                  <a:gd name="connsiteY14" fmla="*/ 74 h 769355"/>
                  <a:gd name="connsiteX15" fmla="*/ 616360 w 902055"/>
                  <a:gd name="connsiteY15" fmla="*/ 635273 h 769355"/>
                  <a:gd name="connsiteX16" fmla="*/ 601504 w 902055"/>
                  <a:gd name="connsiteY16" fmla="*/ 641363 h 769355"/>
                  <a:gd name="connsiteX17" fmla="*/ 286089 w 902055"/>
                  <a:gd name="connsiteY17" fmla="*/ 769430 h 769355"/>
                  <a:gd name="connsiteX18" fmla="*/ 286089 w 902055"/>
                  <a:gd name="connsiteY18" fmla="*/ 134231 h 769355"/>
                  <a:gd name="connsiteX19" fmla="*/ 300945 w 902055"/>
                  <a:gd name="connsiteY19" fmla="*/ 128142 h 769355"/>
                  <a:gd name="connsiteX20" fmla="*/ 348562 w 902055"/>
                  <a:gd name="connsiteY20" fmla="*/ 108732 h 769355"/>
                  <a:gd name="connsiteX21" fmla="*/ 362085 w 902055"/>
                  <a:gd name="connsiteY21" fmla="*/ 103213 h 769355"/>
                  <a:gd name="connsiteX22" fmla="*/ 599408 w 902055"/>
                  <a:gd name="connsiteY22" fmla="*/ 6925 h 769355"/>
                  <a:gd name="connsiteX23" fmla="*/ 616360 w 902055"/>
                  <a:gd name="connsiteY23" fmla="*/ 74 h 76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02055" h="769355">
                    <a:moveTo>
                      <a:pt x="286089" y="134231"/>
                    </a:moveTo>
                    <a:lnTo>
                      <a:pt x="286089" y="769430"/>
                    </a:lnTo>
                    <a:lnTo>
                      <a:pt x="150856" y="725472"/>
                    </a:lnTo>
                    <a:lnTo>
                      <a:pt x="196" y="676567"/>
                    </a:lnTo>
                    <a:lnTo>
                      <a:pt x="196" y="41368"/>
                    </a:lnTo>
                    <a:lnTo>
                      <a:pt x="286089" y="134231"/>
                    </a:lnTo>
                    <a:close/>
                    <a:moveTo>
                      <a:pt x="902252" y="92938"/>
                    </a:moveTo>
                    <a:lnTo>
                      <a:pt x="902252" y="728136"/>
                    </a:lnTo>
                    <a:lnTo>
                      <a:pt x="627978" y="639079"/>
                    </a:lnTo>
                    <a:lnTo>
                      <a:pt x="616360" y="635273"/>
                    </a:lnTo>
                    <a:lnTo>
                      <a:pt x="616360" y="74"/>
                    </a:lnTo>
                    <a:lnTo>
                      <a:pt x="625692" y="3119"/>
                    </a:lnTo>
                    <a:lnTo>
                      <a:pt x="786828" y="55450"/>
                    </a:lnTo>
                    <a:lnTo>
                      <a:pt x="902252" y="92938"/>
                    </a:lnTo>
                    <a:close/>
                    <a:moveTo>
                      <a:pt x="616360" y="74"/>
                    </a:moveTo>
                    <a:lnTo>
                      <a:pt x="616360" y="635273"/>
                    </a:lnTo>
                    <a:lnTo>
                      <a:pt x="601504" y="641363"/>
                    </a:lnTo>
                    <a:lnTo>
                      <a:pt x="286089" y="769430"/>
                    </a:lnTo>
                    <a:lnTo>
                      <a:pt x="286089" y="134231"/>
                    </a:lnTo>
                    <a:lnTo>
                      <a:pt x="300945" y="128142"/>
                    </a:lnTo>
                    <a:lnTo>
                      <a:pt x="348562" y="108732"/>
                    </a:lnTo>
                    <a:lnTo>
                      <a:pt x="362085" y="103213"/>
                    </a:lnTo>
                    <a:lnTo>
                      <a:pt x="599408" y="6925"/>
                    </a:lnTo>
                    <a:lnTo>
                      <a:pt x="616360" y="74"/>
                    </a:lnTo>
                    <a:close/>
                  </a:path>
                </a:pathLst>
              </a:custGeom>
              <a:solidFill>
                <a:srgbClr val="CBACD9"/>
              </a:solidFill>
              <a:ln w="1903" cap="flat">
                <a:noFill/>
                <a:prstDash val="solid"/>
                <a:miter/>
              </a:ln>
            </p:spPr>
            <p:txBody>
              <a:bodyPr rtlCol="0" anchor="ctr"/>
              <a:lstStyle/>
              <a:p>
                <a:endParaRPr lang="fr-FR"/>
              </a:p>
            </p:txBody>
          </p:sp>
          <p:sp>
            <p:nvSpPr>
              <p:cNvPr id="2240" name="Forme libre 2239">
                <a:extLst>
                  <a:ext uri="{FF2B5EF4-FFF2-40B4-BE49-F238E27FC236}">
                    <a16:creationId xmlns:a16="http://schemas.microsoft.com/office/drawing/2014/main" id="{84E33DE6-44D7-9139-E139-DB4B0813A5F9}"/>
                  </a:ext>
                </a:extLst>
              </p:cNvPr>
              <p:cNvSpPr/>
              <p:nvPr/>
            </p:nvSpPr>
            <p:spPr>
              <a:xfrm>
                <a:off x="11755547" y="2101414"/>
                <a:ext cx="361888" cy="683723"/>
              </a:xfrm>
              <a:custGeom>
                <a:avLst/>
                <a:gdLst>
                  <a:gd name="connsiteX0" fmla="*/ 332372 w 361888"/>
                  <a:gd name="connsiteY0" fmla="*/ 143936 h 683723"/>
                  <a:gd name="connsiteX1" fmla="*/ 309516 w 361888"/>
                  <a:gd name="connsiteY1" fmla="*/ 181995 h 683723"/>
                  <a:gd name="connsiteX2" fmla="*/ 286089 w 361888"/>
                  <a:gd name="connsiteY2" fmla="*/ 233184 h 683723"/>
                  <a:gd name="connsiteX3" fmla="*/ 277518 w 361888"/>
                  <a:gd name="connsiteY3" fmla="*/ 251262 h 683723"/>
                  <a:gd name="connsiteX4" fmla="*/ 69526 w 361888"/>
                  <a:gd name="connsiteY4" fmla="*/ 341651 h 683723"/>
                  <a:gd name="connsiteX5" fmla="*/ 81907 w 361888"/>
                  <a:gd name="connsiteY5" fmla="*/ 410727 h 683723"/>
                  <a:gd name="connsiteX6" fmla="*/ 195235 w 361888"/>
                  <a:gd name="connsiteY6" fmla="*/ 449928 h 683723"/>
                  <a:gd name="connsiteX7" fmla="*/ 196949 w 361888"/>
                  <a:gd name="connsiteY7" fmla="*/ 507586 h 683723"/>
                  <a:gd name="connsiteX8" fmla="*/ 206473 w 361888"/>
                  <a:gd name="connsiteY8" fmla="*/ 556682 h 683723"/>
                  <a:gd name="connsiteX9" fmla="*/ 161142 w 361888"/>
                  <a:gd name="connsiteY9" fmla="*/ 636796 h 683723"/>
                  <a:gd name="connsiteX10" fmla="*/ 150857 w 361888"/>
                  <a:gd name="connsiteY10" fmla="*/ 683798 h 683723"/>
                  <a:gd name="connsiteX11" fmla="*/ 196 w 361888"/>
                  <a:gd name="connsiteY11" fmla="*/ 634893 h 683723"/>
                  <a:gd name="connsiteX12" fmla="*/ 196 w 361888"/>
                  <a:gd name="connsiteY12" fmla="*/ 74 h 683723"/>
                  <a:gd name="connsiteX13" fmla="*/ 286089 w 361888"/>
                  <a:gd name="connsiteY13" fmla="*/ 92938 h 683723"/>
                  <a:gd name="connsiteX14" fmla="*/ 348562 w 361888"/>
                  <a:gd name="connsiteY14" fmla="*/ 67629 h 683723"/>
                  <a:gd name="connsiteX15" fmla="*/ 362085 w 361888"/>
                  <a:gd name="connsiteY15" fmla="*/ 62110 h 683723"/>
                  <a:gd name="connsiteX16" fmla="*/ 329515 w 361888"/>
                  <a:gd name="connsiteY16" fmla="*/ 119769 h 683723"/>
                  <a:gd name="connsiteX17" fmla="*/ 332372 w 361888"/>
                  <a:gd name="connsiteY17" fmla="*/ 143936 h 683723"/>
                  <a:gd name="connsiteX18" fmla="*/ 332372 w 361888"/>
                  <a:gd name="connsiteY18" fmla="*/ 143936 h 68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1888" h="683723">
                    <a:moveTo>
                      <a:pt x="332372" y="143936"/>
                    </a:moveTo>
                    <a:cubicBezTo>
                      <a:pt x="331610" y="159540"/>
                      <a:pt x="318278" y="169816"/>
                      <a:pt x="309516" y="181995"/>
                    </a:cubicBezTo>
                    <a:cubicBezTo>
                      <a:pt x="295612" y="201595"/>
                      <a:pt x="293326" y="215296"/>
                      <a:pt x="286089" y="233184"/>
                    </a:cubicBezTo>
                    <a:cubicBezTo>
                      <a:pt x="283803" y="238702"/>
                      <a:pt x="281136" y="244601"/>
                      <a:pt x="277518" y="251262"/>
                    </a:cubicBezTo>
                    <a:cubicBezTo>
                      <a:pt x="238281" y="322622"/>
                      <a:pt x="123048" y="290081"/>
                      <a:pt x="69526" y="341651"/>
                    </a:cubicBezTo>
                    <a:cubicBezTo>
                      <a:pt x="44004" y="366199"/>
                      <a:pt x="55432" y="393601"/>
                      <a:pt x="81907" y="410727"/>
                    </a:cubicBezTo>
                    <a:cubicBezTo>
                      <a:pt x="135810" y="445361"/>
                      <a:pt x="177902" y="415865"/>
                      <a:pt x="195235" y="449928"/>
                    </a:cubicBezTo>
                    <a:cubicBezTo>
                      <a:pt x="203806" y="466864"/>
                      <a:pt x="195616" y="488177"/>
                      <a:pt x="196949" y="507586"/>
                    </a:cubicBezTo>
                    <a:cubicBezTo>
                      <a:pt x="198092" y="524332"/>
                      <a:pt x="206663" y="539936"/>
                      <a:pt x="206473" y="556682"/>
                    </a:cubicBezTo>
                    <a:cubicBezTo>
                      <a:pt x="206283" y="589032"/>
                      <a:pt x="176570" y="609584"/>
                      <a:pt x="161142" y="636796"/>
                    </a:cubicBezTo>
                    <a:cubicBezTo>
                      <a:pt x="151809" y="653161"/>
                      <a:pt x="151047" y="667623"/>
                      <a:pt x="150857" y="683798"/>
                    </a:cubicBezTo>
                    <a:lnTo>
                      <a:pt x="196" y="634893"/>
                    </a:lnTo>
                    <a:lnTo>
                      <a:pt x="196" y="74"/>
                    </a:lnTo>
                    <a:lnTo>
                      <a:pt x="286089" y="92938"/>
                    </a:lnTo>
                    <a:lnTo>
                      <a:pt x="348562" y="67629"/>
                    </a:lnTo>
                    <a:lnTo>
                      <a:pt x="362085" y="62110"/>
                    </a:lnTo>
                    <a:cubicBezTo>
                      <a:pt x="358847" y="83613"/>
                      <a:pt x="330277" y="96553"/>
                      <a:pt x="329515" y="119769"/>
                    </a:cubicBezTo>
                    <a:cubicBezTo>
                      <a:pt x="329324" y="127952"/>
                      <a:pt x="332753" y="135754"/>
                      <a:pt x="332372" y="143936"/>
                    </a:cubicBezTo>
                    <a:lnTo>
                      <a:pt x="332372" y="143936"/>
                    </a:lnTo>
                    <a:close/>
                  </a:path>
                </a:pathLst>
              </a:custGeom>
              <a:solidFill>
                <a:srgbClr val="FFFFFF"/>
              </a:solidFill>
              <a:ln w="1903" cap="flat">
                <a:noFill/>
                <a:prstDash val="solid"/>
                <a:miter/>
              </a:ln>
            </p:spPr>
            <p:txBody>
              <a:bodyPr rtlCol="0" anchor="ctr"/>
              <a:lstStyle/>
              <a:p>
                <a:endParaRPr lang="fr-FR"/>
              </a:p>
            </p:txBody>
          </p:sp>
          <p:sp>
            <p:nvSpPr>
              <p:cNvPr id="2241" name="Forme libre 2240">
                <a:extLst>
                  <a:ext uri="{FF2B5EF4-FFF2-40B4-BE49-F238E27FC236}">
                    <a16:creationId xmlns:a16="http://schemas.microsoft.com/office/drawing/2014/main" id="{D4A41DF0-3C72-5CA2-28FE-1DF3871F5E03}"/>
                  </a:ext>
                </a:extLst>
              </p:cNvPr>
              <p:cNvSpPr/>
              <p:nvPr/>
            </p:nvSpPr>
            <p:spPr>
              <a:xfrm>
                <a:off x="11753833" y="2099702"/>
                <a:ext cx="365507" cy="687529"/>
              </a:xfrm>
              <a:custGeom>
                <a:avLst/>
                <a:gdLst>
                  <a:gd name="connsiteX0" fmla="*/ 152571 w 365507"/>
                  <a:gd name="connsiteY0" fmla="*/ 687604 h 687529"/>
                  <a:gd name="connsiteX1" fmla="*/ 151999 w 365507"/>
                  <a:gd name="connsiteY1" fmla="*/ 687604 h 687529"/>
                  <a:gd name="connsiteX2" fmla="*/ 1339 w 365507"/>
                  <a:gd name="connsiteY2" fmla="*/ 638699 h 687529"/>
                  <a:gd name="connsiteX3" fmla="*/ 196 w 365507"/>
                  <a:gd name="connsiteY3" fmla="*/ 636986 h 687529"/>
                  <a:gd name="connsiteX4" fmla="*/ 196 w 365507"/>
                  <a:gd name="connsiteY4" fmla="*/ 1787 h 687529"/>
                  <a:gd name="connsiteX5" fmla="*/ 1910 w 365507"/>
                  <a:gd name="connsiteY5" fmla="*/ 74 h 687529"/>
                  <a:gd name="connsiteX6" fmla="*/ 2481 w 365507"/>
                  <a:gd name="connsiteY6" fmla="*/ 74 h 687529"/>
                  <a:gd name="connsiteX7" fmla="*/ 287803 w 365507"/>
                  <a:gd name="connsiteY7" fmla="*/ 92747 h 687529"/>
                  <a:gd name="connsiteX8" fmla="*/ 363228 w 365507"/>
                  <a:gd name="connsiteY8" fmla="*/ 62110 h 687529"/>
                  <a:gd name="connsiteX9" fmla="*/ 365513 w 365507"/>
                  <a:gd name="connsiteY9" fmla="*/ 63062 h 687529"/>
                  <a:gd name="connsiteX10" fmla="*/ 365704 w 365507"/>
                  <a:gd name="connsiteY10" fmla="*/ 64013 h 687529"/>
                  <a:gd name="connsiteX11" fmla="*/ 349323 w 365507"/>
                  <a:gd name="connsiteY11" fmla="*/ 91606 h 687529"/>
                  <a:gd name="connsiteX12" fmla="*/ 332943 w 365507"/>
                  <a:gd name="connsiteY12" fmla="*/ 121482 h 687529"/>
                  <a:gd name="connsiteX13" fmla="*/ 334277 w 365507"/>
                  <a:gd name="connsiteY13" fmla="*/ 133089 h 687529"/>
                  <a:gd name="connsiteX14" fmla="*/ 335800 w 365507"/>
                  <a:gd name="connsiteY14" fmla="*/ 145839 h 687529"/>
                  <a:gd name="connsiteX15" fmla="*/ 320373 w 365507"/>
                  <a:gd name="connsiteY15" fmla="*/ 175525 h 687529"/>
                  <a:gd name="connsiteX16" fmla="*/ 312754 w 365507"/>
                  <a:gd name="connsiteY16" fmla="*/ 185040 h 687529"/>
                  <a:gd name="connsiteX17" fmla="*/ 294469 w 365507"/>
                  <a:gd name="connsiteY17" fmla="*/ 222527 h 687529"/>
                  <a:gd name="connsiteX18" fmla="*/ 289517 w 365507"/>
                  <a:gd name="connsiteY18" fmla="*/ 236038 h 687529"/>
                  <a:gd name="connsiteX19" fmla="*/ 280946 w 365507"/>
                  <a:gd name="connsiteY19" fmla="*/ 254306 h 687529"/>
                  <a:gd name="connsiteX20" fmla="*/ 168188 w 365507"/>
                  <a:gd name="connsiteY20" fmla="*/ 310062 h 687529"/>
                  <a:gd name="connsiteX21" fmla="*/ 72574 w 365507"/>
                  <a:gd name="connsiteY21" fmla="*/ 345076 h 687529"/>
                  <a:gd name="connsiteX22" fmla="*/ 59051 w 365507"/>
                  <a:gd name="connsiteY22" fmla="*/ 376094 h 687529"/>
                  <a:gd name="connsiteX23" fmla="*/ 84764 w 365507"/>
                  <a:gd name="connsiteY23" fmla="*/ 411298 h 687529"/>
                  <a:gd name="connsiteX24" fmla="*/ 153523 w 365507"/>
                  <a:gd name="connsiteY24" fmla="*/ 430898 h 687529"/>
                  <a:gd name="connsiteX25" fmla="*/ 198663 w 365507"/>
                  <a:gd name="connsiteY25" fmla="*/ 451260 h 687529"/>
                  <a:gd name="connsiteX26" fmla="*/ 201711 w 365507"/>
                  <a:gd name="connsiteY26" fmla="*/ 488177 h 687529"/>
                  <a:gd name="connsiteX27" fmla="*/ 200759 w 365507"/>
                  <a:gd name="connsiteY27" fmla="*/ 509680 h 687529"/>
                  <a:gd name="connsiteX28" fmla="*/ 205520 w 365507"/>
                  <a:gd name="connsiteY28" fmla="*/ 531944 h 687529"/>
                  <a:gd name="connsiteX29" fmla="*/ 210473 w 365507"/>
                  <a:gd name="connsiteY29" fmla="*/ 558966 h 687529"/>
                  <a:gd name="connsiteX30" fmla="*/ 183236 w 365507"/>
                  <a:gd name="connsiteY30" fmla="*/ 614531 h 687529"/>
                  <a:gd name="connsiteX31" fmla="*/ 164760 w 365507"/>
                  <a:gd name="connsiteY31" fmla="*/ 640031 h 687529"/>
                  <a:gd name="connsiteX32" fmla="*/ 154666 w 365507"/>
                  <a:gd name="connsiteY32" fmla="*/ 686272 h 687529"/>
                  <a:gd name="connsiteX33" fmla="*/ 152571 w 365507"/>
                  <a:gd name="connsiteY33" fmla="*/ 687604 h 687529"/>
                  <a:gd name="connsiteX34" fmla="*/ 152571 w 365507"/>
                  <a:gd name="connsiteY34" fmla="*/ 687604 h 687529"/>
                  <a:gd name="connsiteX35" fmla="*/ 3624 w 365507"/>
                  <a:gd name="connsiteY35" fmla="*/ 635654 h 687529"/>
                  <a:gd name="connsiteX36" fmla="*/ 150666 w 365507"/>
                  <a:gd name="connsiteY36" fmla="*/ 683417 h 687529"/>
                  <a:gd name="connsiteX37" fmla="*/ 161142 w 365507"/>
                  <a:gd name="connsiteY37" fmla="*/ 637937 h 687529"/>
                  <a:gd name="connsiteX38" fmla="*/ 179998 w 365507"/>
                  <a:gd name="connsiteY38" fmla="*/ 612057 h 687529"/>
                  <a:gd name="connsiteX39" fmla="*/ 206282 w 365507"/>
                  <a:gd name="connsiteY39" fmla="*/ 558775 h 687529"/>
                  <a:gd name="connsiteX40" fmla="*/ 201520 w 365507"/>
                  <a:gd name="connsiteY40" fmla="*/ 532705 h 687529"/>
                  <a:gd name="connsiteX41" fmla="*/ 196759 w 365507"/>
                  <a:gd name="connsiteY41" fmla="*/ 509680 h 687529"/>
                  <a:gd name="connsiteX42" fmla="*/ 197902 w 365507"/>
                  <a:gd name="connsiteY42" fmla="*/ 487606 h 687529"/>
                  <a:gd name="connsiteX43" fmla="*/ 195235 w 365507"/>
                  <a:gd name="connsiteY43" fmla="*/ 452592 h 687529"/>
                  <a:gd name="connsiteX44" fmla="*/ 152951 w 365507"/>
                  <a:gd name="connsiteY44" fmla="*/ 434133 h 687529"/>
                  <a:gd name="connsiteX45" fmla="*/ 82478 w 365507"/>
                  <a:gd name="connsiteY45" fmla="*/ 413962 h 687529"/>
                  <a:gd name="connsiteX46" fmla="*/ 55241 w 365507"/>
                  <a:gd name="connsiteY46" fmla="*/ 376094 h 687529"/>
                  <a:gd name="connsiteX47" fmla="*/ 69908 w 365507"/>
                  <a:gd name="connsiteY47" fmla="*/ 342031 h 687529"/>
                  <a:gd name="connsiteX48" fmla="*/ 167427 w 365507"/>
                  <a:gd name="connsiteY48" fmla="*/ 306066 h 687529"/>
                  <a:gd name="connsiteX49" fmla="*/ 277518 w 365507"/>
                  <a:gd name="connsiteY49" fmla="*/ 252213 h 687529"/>
                  <a:gd name="connsiteX50" fmla="*/ 285898 w 365507"/>
                  <a:gd name="connsiteY50" fmla="*/ 234325 h 687529"/>
                  <a:gd name="connsiteX51" fmla="*/ 290850 w 365507"/>
                  <a:gd name="connsiteY51" fmla="*/ 221005 h 687529"/>
                  <a:gd name="connsiteX52" fmla="*/ 309516 w 365507"/>
                  <a:gd name="connsiteY52" fmla="*/ 182756 h 687529"/>
                  <a:gd name="connsiteX53" fmla="*/ 317325 w 365507"/>
                  <a:gd name="connsiteY53" fmla="*/ 173051 h 687529"/>
                  <a:gd name="connsiteX54" fmla="*/ 331991 w 365507"/>
                  <a:gd name="connsiteY54" fmla="*/ 145649 h 687529"/>
                  <a:gd name="connsiteX55" fmla="*/ 331991 w 365507"/>
                  <a:gd name="connsiteY55" fmla="*/ 145649 h 687529"/>
                  <a:gd name="connsiteX56" fmla="*/ 330658 w 365507"/>
                  <a:gd name="connsiteY56" fmla="*/ 133851 h 687529"/>
                  <a:gd name="connsiteX57" fmla="*/ 329134 w 365507"/>
                  <a:gd name="connsiteY57" fmla="*/ 121482 h 687529"/>
                  <a:gd name="connsiteX58" fmla="*/ 346276 w 365507"/>
                  <a:gd name="connsiteY58" fmla="*/ 89322 h 687529"/>
                  <a:gd name="connsiteX59" fmla="*/ 361133 w 365507"/>
                  <a:gd name="connsiteY59" fmla="*/ 66677 h 687529"/>
                  <a:gd name="connsiteX60" fmla="*/ 288564 w 365507"/>
                  <a:gd name="connsiteY60" fmla="*/ 96173 h 687529"/>
                  <a:gd name="connsiteX61" fmla="*/ 287421 w 365507"/>
                  <a:gd name="connsiteY61" fmla="*/ 96173 h 687529"/>
                  <a:gd name="connsiteX62" fmla="*/ 3815 w 365507"/>
                  <a:gd name="connsiteY62" fmla="*/ 4071 h 687529"/>
                  <a:gd name="connsiteX63" fmla="*/ 3815 w 365507"/>
                  <a:gd name="connsiteY63" fmla="*/ 635654 h 68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65507" h="687529">
                    <a:moveTo>
                      <a:pt x="152571" y="687604"/>
                    </a:moveTo>
                    <a:cubicBezTo>
                      <a:pt x="152380" y="687604"/>
                      <a:pt x="152189" y="687604"/>
                      <a:pt x="151999" y="687604"/>
                    </a:cubicBezTo>
                    <a:lnTo>
                      <a:pt x="1339" y="638699"/>
                    </a:lnTo>
                    <a:cubicBezTo>
                      <a:pt x="577" y="638508"/>
                      <a:pt x="196" y="637747"/>
                      <a:pt x="196" y="636986"/>
                    </a:cubicBezTo>
                    <a:lnTo>
                      <a:pt x="196" y="1787"/>
                    </a:lnTo>
                    <a:cubicBezTo>
                      <a:pt x="196" y="836"/>
                      <a:pt x="958" y="74"/>
                      <a:pt x="1910" y="74"/>
                    </a:cubicBezTo>
                    <a:cubicBezTo>
                      <a:pt x="2101" y="74"/>
                      <a:pt x="2292" y="74"/>
                      <a:pt x="2481" y="74"/>
                    </a:cubicBezTo>
                    <a:lnTo>
                      <a:pt x="287803" y="92747"/>
                    </a:lnTo>
                    <a:lnTo>
                      <a:pt x="363228" y="62110"/>
                    </a:lnTo>
                    <a:cubicBezTo>
                      <a:pt x="364180" y="61729"/>
                      <a:pt x="365133" y="62110"/>
                      <a:pt x="365513" y="63062"/>
                    </a:cubicBezTo>
                    <a:cubicBezTo>
                      <a:pt x="365704" y="63442"/>
                      <a:pt x="365704" y="63632"/>
                      <a:pt x="365704" y="64013"/>
                    </a:cubicBezTo>
                    <a:cubicBezTo>
                      <a:pt x="364180" y="74669"/>
                      <a:pt x="356562" y="83233"/>
                      <a:pt x="349323" y="91606"/>
                    </a:cubicBezTo>
                    <a:cubicBezTo>
                      <a:pt x="341514" y="100549"/>
                      <a:pt x="333515" y="109874"/>
                      <a:pt x="332943" y="121482"/>
                    </a:cubicBezTo>
                    <a:cubicBezTo>
                      <a:pt x="332753" y="125287"/>
                      <a:pt x="333515" y="129093"/>
                      <a:pt x="334277" y="133089"/>
                    </a:cubicBezTo>
                    <a:cubicBezTo>
                      <a:pt x="335038" y="137276"/>
                      <a:pt x="335991" y="141462"/>
                      <a:pt x="335800" y="145839"/>
                    </a:cubicBezTo>
                    <a:cubicBezTo>
                      <a:pt x="335229" y="157828"/>
                      <a:pt x="327610" y="166771"/>
                      <a:pt x="320373" y="175525"/>
                    </a:cubicBezTo>
                    <a:cubicBezTo>
                      <a:pt x="317706" y="178570"/>
                      <a:pt x="315039" y="181805"/>
                      <a:pt x="312754" y="185040"/>
                    </a:cubicBezTo>
                    <a:cubicBezTo>
                      <a:pt x="302659" y="199312"/>
                      <a:pt x="298659" y="210539"/>
                      <a:pt x="294469" y="222527"/>
                    </a:cubicBezTo>
                    <a:cubicBezTo>
                      <a:pt x="292945" y="226904"/>
                      <a:pt x="291421" y="231281"/>
                      <a:pt x="289517" y="236038"/>
                    </a:cubicBezTo>
                    <a:cubicBezTo>
                      <a:pt x="286850" y="242508"/>
                      <a:pt x="284184" y="248407"/>
                      <a:pt x="280946" y="254306"/>
                    </a:cubicBezTo>
                    <a:cubicBezTo>
                      <a:pt x="258851" y="294458"/>
                      <a:pt x="212759" y="302450"/>
                      <a:pt x="168188" y="310062"/>
                    </a:cubicBezTo>
                    <a:cubicBezTo>
                      <a:pt x="132762" y="316151"/>
                      <a:pt x="96192" y="322431"/>
                      <a:pt x="72574" y="345076"/>
                    </a:cubicBezTo>
                    <a:cubicBezTo>
                      <a:pt x="62479" y="354781"/>
                      <a:pt x="57908" y="365247"/>
                      <a:pt x="59051" y="376094"/>
                    </a:cubicBezTo>
                    <a:cubicBezTo>
                      <a:pt x="60384" y="388844"/>
                      <a:pt x="69336" y="401403"/>
                      <a:pt x="84764" y="411298"/>
                    </a:cubicBezTo>
                    <a:cubicBezTo>
                      <a:pt x="110858" y="428044"/>
                      <a:pt x="134476" y="429566"/>
                      <a:pt x="153523" y="430898"/>
                    </a:cubicBezTo>
                    <a:cubicBezTo>
                      <a:pt x="173522" y="432230"/>
                      <a:pt x="189521" y="433182"/>
                      <a:pt x="198663" y="451260"/>
                    </a:cubicBezTo>
                    <a:cubicBezTo>
                      <a:pt x="204377" y="462487"/>
                      <a:pt x="203045" y="475617"/>
                      <a:pt x="201711" y="488177"/>
                    </a:cubicBezTo>
                    <a:cubicBezTo>
                      <a:pt x="200949" y="495217"/>
                      <a:pt x="200187" y="502639"/>
                      <a:pt x="200759" y="509680"/>
                    </a:cubicBezTo>
                    <a:cubicBezTo>
                      <a:pt x="201330" y="517291"/>
                      <a:pt x="203425" y="524713"/>
                      <a:pt x="205520" y="531944"/>
                    </a:cubicBezTo>
                    <a:cubicBezTo>
                      <a:pt x="207997" y="540697"/>
                      <a:pt x="210473" y="549641"/>
                      <a:pt x="210473" y="558966"/>
                    </a:cubicBezTo>
                    <a:cubicBezTo>
                      <a:pt x="210282" y="581230"/>
                      <a:pt x="196569" y="598166"/>
                      <a:pt x="183236" y="614531"/>
                    </a:cubicBezTo>
                    <a:cubicBezTo>
                      <a:pt x="176570" y="622714"/>
                      <a:pt x="169903" y="631087"/>
                      <a:pt x="164760" y="640031"/>
                    </a:cubicBezTo>
                    <a:cubicBezTo>
                      <a:pt x="155618" y="656015"/>
                      <a:pt x="154856" y="669907"/>
                      <a:pt x="154666" y="686272"/>
                    </a:cubicBezTo>
                    <a:cubicBezTo>
                      <a:pt x="154285" y="686843"/>
                      <a:pt x="153523" y="687604"/>
                      <a:pt x="152571" y="687604"/>
                    </a:cubicBezTo>
                    <a:lnTo>
                      <a:pt x="152571" y="687604"/>
                    </a:lnTo>
                    <a:close/>
                    <a:moveTo>
                      <a:pt x="3624" y="635654"/>
                    </a:moveTo>
                    <a:lnTo>
                      <a:pt x="150666" y="683417"/>
                    </a:lnTo>
                    <a:cubicBezTo>
                      <a:pt x="150857" y="668004"/>
                      <a:pt x="152189" y="653732"/>
                      <a:pt x="161142" y="637937"/>
                    </a:cubicBezTo>
                    <a:cubicBezTo>
                      <a:pt x="166474" y="628803"/>
                      <a:pt x="173331" y="620240"/>
                      <a:pt x="179998" y="612057"/>
                    </a:cubicBezTo>
                    <a:cubicBezTo>
                      <a:pt x="193521" y="595312"/>
                      <a:pt x="206282" y="579708"/>
                      <a:pt x="206282" y="558775"/>
                    </a:cubicBezTo>
                    <a:cubicBezTo>
                      <a:pt x="206282" y="550022"/>
                      <a:pt x="203997" y="541649"/>
                      <a:pt x="201520" y="532705"/>
                    </a:cubicBezTo>
                    <a:cubicBezTo>
                      <a:pt x="199426" y="525284"/>
                      <a:pt x="197330" y="517672"/>
                      <a:pt x="196759" y="509680"/>
                    </a:cubicBezTo>
                    <a:cubicBezTo>
                      <a:pt x="196187" y="502449"/>
                      <a:pt x="196949" y="494837"/>
                      <a:pt x="197902" y="487606"/>
                    </a:cubicBezTo>
                    <a:cubicBezTo>
                      <a:pt x="199235" y="474856"/>
                      <a:pt x="200568" y="462868"/>
                      <a:pt x="195235" y="452592"/>
                    </a:cubicBezTo>
                    <a:cubicBezTo>
                      <a:pt x="186855" y="436227"/>
                      <a:pt x="172760" y="435275"/>
                      <a:pt x="152951" y="434133"/>
                    </a:cubicBezTo>
                    <a:cubicBezTo>
                      <a:pt x="133524" y="432992"/>
                      <a:pt x="109525" y="431469"/>
                      <a:pt x="82478" y="413962"/>
                    </a:cubicBezTo>
                    <a:cubicBezTo>
                      <a:pt x="66288" y="403496"/>
                      <a:pt x="56575" y="390176"/>
                      <a:pt x="55241" y="376094"/>
                    </a:cubicBezTo>
                    <a:cubicBezTo>
                      <a:pt x="54098" y="364296"/>
                      <a:pt x="59241" y="352498"/>
                      <a:pt x="69908" y="342031"/>
                    </a:cubicBezTo>
                    <a:cubicBezTo>
                      <a:pt x="94287" y="318625"/>
                      <a:pt x="131428" y="312155"/>
                      <a:pt x="167427" y="306066"/>
                    </a:cubicBezTo>
                    <a:cubicBezTo>
                      <a:pt x="211234" y="298645"/>
                      <a:pt x="256376" y="290843"/>
                      <a:pt x="277518" y="252213"/>
                    </a:cubicBezTo>
                    <a:cubicBezTo>
                      <a:pt x="280755" y="246314"/>
                      <a:pt x="283421" y="240605"/>
                      <a:pt x="285898" y="234325"/>
                    </a:cubicBezTo>
                    <a:cubicBezTo>
                      <a:pt x="287803" y="229758"/>
                      <a:pt x="289326" y="225382"/>
                      <a:pt x="290850" y="221005"/>
                    </a:cubicBezTo>
                    <a:cubicBezTo>
                      <a:pt x="295040" y="208826"/>
                      <a:pt x="299040" y="197409"/>
                      <a:pt x="309516" y="182756"/>
                    </a:cubicBezTo>
                    <a:cubicBezTo>
                      <a:pt x="311992" y="179331"/>
                      <a:pt x="314659" y="176096"/>
                      <a:pt x="317325" y="173051"/>
                    </a:cubicBezTo>
                    <a:cubicBezTo>
                      <a:pt x="324563" y="164488"/>
                      <a:pt x="331610" y="156496"/>
                      <a:pt x="331991" y="145649"/>
                    </a:cubicBezTo>
                    <a:lnTo>
                      <a:pt x="331991" y="145649"/>
                    </a:lnTo>
                    <a:cubicBezTo>
                      <a:pt x="332181" y="141653"/>
                      <a:pt x="331420" y="137847"/>
                      <a:pt x="330658" y="133851"/>
                    </a:cubicBezTo>
                    <a:cubicBezTo>
                      <a:pt x="329896" y="129854"/>
                      <a:pt x="329134" y="125668"/>
                      <a:pt x="329134" y="121482"/>
                    </a:cubicBezTo>
                    <a:cubicBezTo>
                      <a:pt x="329515" y="108542"/>
                      <a:pt x="338086" y="98837"/>
                      <a:pt x="346276" y="89322"/>
                    </a:cubicBezTo>
                    <a:cubicBezTo>
                      <a:pt x="352752" y="81901"/>
                      <a:pt x="358847" y="74860"/>
                      <a:pt x="361133" y="66677"/>
                    </a:cubicBezTo>
                    <a:lnTo>
                      <a:pt x="288564" y="96173"/>
                    </a:lnTo>
                    <a:cubicBezTo>
                      <a:pt x="288183" y="96363"/>
                      <a:pt x="287803" y="96363"/>
                      <a:pt x="287421" y="96173"/>
                    </a:cubicBezTo>
                    <a:lnTo>
                      <a:pt x="3815" y="4071"/>
                    </a:lnTo>
                    <a:lnTo>
                      <a:pt x="3815" y="635654"/>
                    </a:lnTo>
                    <a:close/>
                  </a:path>
                </a:pathLst>
              </a:custGeom>
              <a:solidFill>
                <a:srgbClr val="000000"/>
              </a:solidFill>
              <a:ln w="1903" cap="flat">
                <a:noFill/>
                <a:prstDash val="solid"/>
                <a:miter/>
              </a:ln>
            </p:spPr>
            <p:txBody>
              <a:bodyPr rtlCol="0" anchor="ctr"/>
              <a:lstStyle/>
              <a:p>
                <a:endParaRPr lang="fr-FR"/>
              </a:p>
            </p:txBody>
          </p:sp>
          <p:sp>
            <p:nvSpPr>
              <p:cNvPr id="2242" name="Forme libre 2241">
                <a:extLst>
                  <a:ext uri="{FF2B5EF4-FFF2-40B4-BE49-F238E27FC236}">
                    <a16:creationId xmlns:a16="http://schemas.microsoft.com/office/drawing/2014/main" id="{C8CBE23E-33FA-3D91-291B-4A4C939AEB65}"/>
                  </a:ext>
                </a:extLst>
              </p:cNvPr>
              <p:cNvSpPr/>
              <p:nvPr/>
            </p:nvSpPr>
            <p:spPr>
              <a:xfrm>
                <a:off x="12488656" y="2115496"/>
                <a:ext cx="168946" cy="533391"/>
              </a:xfrm>
              <a:custGeom>
                <a:avLst/>
                <a:gdLst>
                  <a:gd name="connsiteX0" fmla="*/ 169143 w 168946"/>
                  <a:gd name="connsiteY0" fmla="*/ 37562 h 533391"/>
                  <a:gd name="connsiteX1" fmla="*/ 169143 w 168946"/>
                  <a:gd name="connsiteY1" fmla="*/ 533466 h 533391"/>
                  <a:gd name="connsiteX2" fmla="*/ 142096 w 168946"/>
                  <a:gd name="connsiteY2" fmla="*/ 510441 h 533391"/>
                  <a:gd name="connsiteX3" fmla="*/ 79623 w 168946"/>
                  <a:gd name="connsiteY3" fmla="*/ 381612 h 533391"/>
                  <a:gd name="connsiteX4" fmla="*/ 27815 w 168946"/>
                  <a:gd name="connsiteY4" fmla="*/ 290081 h 533391"/>
                  <a:gd name="connsiteX5" fmla="*/ 36386 w 168946"/>
                  <a:gd name="connsiteY5" fmla="*/ 203688 h 533391"/>
                  <a:gd name="connsiteX6" fmla="*/ 1150 w 168946"/>
                  <a:gd name="connsiteY6" fmla="*/ 144888 h 533391"/>
                  <a:gd name="connsiteX7" fmla="*/ 52957 w 168946"/>
                  <a:gd name="connsiteY7" fmla="*/ 56021 h 533391"/>
                  <a:gd name="connsiteX8" fmla="*/ 53528 w 168946"/>
                  <a:gd name="connsiteY8" fmla="*/ 75 h 533391"/>
                  <a:gd name="connsiteX9" fmla="*/ 169143 w 168946"/>
                  <a:gd name="connsiteY9" fmla="*/ 37562 h 533391"/>
                  <a:gd name="connsiteX10" fmla="*/ 169143 w 168946"/>
                  <a:gd name="connsiteY10" fmla="*/ 37562 h 53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8946" h="533391">
                    <a:moveTo>
                      <a:pt x="169143" y="37562"/>
                    </a:moveTo>
                    <a:lnTo>
                      <a:pt x="169143" y="533466"/>
                    </a:lnTo>
                    <a:cubicBezTo>
                      <a:pt x="158857" y="527567"/>
                      <a:pt x="149905" y="519385"/>
                      <a:pt x="142096" y="510441"/>
                    </a:cubicBezTo>
                    <a:cubicBezTo>
                      <a:pt x="91622" y="453353"/>
                      <a:pt x="105716" y="417578"/>
                      <a:pt x="79623" y="381612"/>
                    </a:cubicBezTo>
                    <a:cubicBezTo>
                      <a:pt x="61719" y="356874"/>
                      <a:pt x="23625" y="333659"/>
                      <a:pt x="27815" y="290081"/>
                    </a:cubicBezTo>
                    <a:cubicBezTo>
                      <a:pt x="30863" y="259635"/>
                      <a:pt x="47814" y="232232"/>
                      <a:pt x="36386" y="203688"/>
                    </a:cubicBezTo>
                    <a:cubicBezTo>
                      <a:pt x="27244" y="181043"/>
                      <a:pt x="6483" y="168674"/>
                      <a:pt x="1150" y="144888"/>
                    </a:cubicBezTo>
                    <a:cubicBezTo>
                      <a:pt x="-7231" y="108161"/>
                      <a:pt x="42100" y="87419"/>
                      <a:pt x="52957" y="56021"/>
                    </a:cubicBezTo>
                    <a:cubicBezTo>
                      <a:pt x="58290" y="40797"/>
                      <a:pt x="55433" y="11112"/>
                      <a:pt x="53528" y="75"/>
                    </a:cubicBezTo>
                    <a:lnTo>
                      <a:pt x="169143" y="37562"/>
                    </a:lnTo>
                    <a:lnTo>
                      <a:pt x="169143" y="37562"/>
                    </a:lnTo>
                    <a:close/>
                  </a:path>
                </a:pathLst>
              </a:custGeom>
              <a:solidFill>
                <a:srgbClr val="FFFFFF"/>
              </a:solidFill>
              <a:ln w="1903" cap="flat">
                <a:noFill/>
                <a:prstDash val="solid"/>
                <a:miter/>
              </a:ln>
            </p:spPr>
            <p:txBody>
              <a:bodyPr rtlCol="0" anchor="ctr"/>
              <a:lstStyle/>
              <a:p>
                <a:endParaRPr lang="fr-FR"/>
              </a:p>
            </p:txBody>
          </p:sp>
          <p:sp>
            <p:nvSpPr>
              <p:cNvPr id="2243" name="Forme libre 2242">
                <a:extLst>
                  <a:ext uri="{FF2B5EF4-FFF2-40B4-BE49-F238E27FC236}">
                    <a16:creationId xmlns:a16="http://schemas.microsoft.com/office/drawing/2014/main" id="{9A662C4A-E4E5-AC40-87B6-95DD03A15382}"/>
                  </a:ext>
                </a:extLst>
              </p:cNvPr>
              <p:cNvSpPr/>
              <p:nvPr/>
            </p:nvSpPr>
            <p:spPr>
              <a:xfrm>
                <a:off x="12486542" y="2113783"/>
                <a:ext cx="172493" cy="536817"/>
              </a:xfrm>
              <a:custGeom>
                <a:avLst/>
                <a:gdLst>
                  <a:gd name="connsiteX0" fmla="*/ 171256 w 172493"/>
                  <a:gd name="connsiteY0" fmla="*/ 536892 h 536817"/>
                  <a:gd name="connsiteX1" fmla="*/ 170304 w 172493"/>
                  <a:gd name="connsiteY1" fmla="*/ 536701 h 536817"/>
                  <a:gd name="connsiteX2" fmla="*/ 142686 w 172493"/>
                  <a:gd name="connsiteY2" fmla="*/ 513295 h 536817"/>
                  <a:gd name="connsiteX3" fmla="*/ 98688 w 172493"/>
                  <a:gd name="connsiteY3" fmla="*/ 428805 h 536817"/>
                  <a:gd name="connsiteX4" fmla="*/ 80022 w 172493"/>
                  <a:gd name="connsiteY4" fmla="*/ 384277 h 536817"/>
                  <a:gd name="connsiteX5" fmla="*/ 63261 w 172493"/>
                  <a:gd name="connsiteY5" fmla="*/ 365247 h 536817"/>
                  <a:gd name="connsiteX6" fmla="*/ 27833 w 172493"/>
                  <a:gd name="connsiteY6" fmla="*/ 291604 h 536817"/>
                  <a:gd name="connsiteX7" fmla="*/ 34119 w 172493"/>
                  <a:gd name="connsiteY7" fmla="*/ 261157 h 536817"/>
                  <a:gd name="connsiteX8" fmla="*/ 36595 w 172493"/>
                  <a:gd name="connsiteY8" fmla="*/ 206162 h 536817"/>
                  <a:gd name="connsiteX9" fmla="*/ 20025 w 172493"/>
                  <a:gd name="connsiteY9" fmla="*/ 180282 h 536817"/>
                  <a:gd name="connsiteX10" fmla="*/ 1168 w 172493"/>
                  <a:gd name="connsiteY10" fmla="*/ 146981 h 536817"/>
                  <a:gd name="connsiteX11" fmla="*/ 28024 w 172493"/>
                  <a:gd name="connsiteY11" fmla="*/ 90844 h 536817"/>
                  <a:gd name="connsiteX12" fmla="*/ 52975 w 172493"/>
                  <a:gd name="connsiteY12" fmla="*/ 57162 h 536817"/>
                  <a:gd name="connsiteX13" fmla="*/ 53547 w 172493"/>
                  <a:gd name="connsiteY13" fmla="*/ 2168 h 536817"/>
                  <a:gd name="connsiteX14" fmla="*/ 55071 w 172493"/>
                  <a:gd name="connsiteY14" fmla="*/ 75 h 536817"/>
                  <a:gd name="connsiteX15" fmla="*/ 55833 w 172493"/>
                  <a:gd name="connsiteY15" fmla="*/ 75 h 536817"/>
                  <a:gd name="connsiteX16" fmla="*/ 171447 w 172493"/>
                  <a:gd name="connsiteY16" fmla="*/ 37562 h 536817"/>
                  <a:gd name="connsiteX17" fmla="*/ 172589 w 172493"/>
                  <a:gd name="connsiteY17" fmla="*/ 39275 h 536817"/>
                  <a:gd name="connsiteX18" fmla="*/ 172589 w 172493"/>
                  <a:gd name="connsiteY18" fmla="*/ 535179 h 536817"/>
                  <a:gd name="connsiteX19" fmla="*/ 171256 w 172493"/>
                  <a:gd name="connsiteY19" fmla="*/ 536892 h 536817"/>
                  <a:gd name="connsiteX20" fmla="*/ 171256 w 172493"/>
                  <a:gd name="connsiteY20" fmla="*/ 536892 h 536817"/>
                  <a:gd name="connsiteX21" fmla="*/ 57928 w 172493"/>
                  <a:gd name="connsiteY21" fmla="*/ 4451 h 536817"/>
                  <a:gd name="connsiteX22" fmla="*/ 56785 w 172493"/>
                  <a:gd name="connsiteY22" fmla="*/ 58304 h 536817"/>
                  <a:gd name="connsiteX23" fmla="*/ 31072 w 172493"/>
                  <a:gd name="connsiteY23" fmla="*/ 93318 h 536817"/>
                  <a:gd name="connsiteX24" fmla="*/ 5168 w 172493"/>
                  <a:gd name="connsiteY24" fmla="*/ 146220 h 536817"/>
                  <a:gd name="connsiteX25" fmla="*/ 23262 w 172493"/>
                  <a:gd name="connsiteY25" fmla="*/ 178189 h 536817"/>
                  <a:gd name="connsiteX26" fmla="*/ 40404 w 172493"/>
                  <a:gd name="connsiteY26" fmla="*/ 204830 h 536817"/>
                  <a:gd name="connsiteX27" fmla="*/ 38119 w 172493"/>
                  <a:gd name="connsiteY27" fmla="*/ 262108 h 536817"/>
                  <a:gd name="connsiteX28" fmla="*/ 31833 w 172493"/>
                  <a:gd name="connsiteY28" fmla="*/ 291984 h 536817"/>
                  <a:gd name="connsiteX29" fmla="*/ 66308 w 172493"/>
                  <a:gd name="connsiteY29" fmla="*/ 362773 h 536817"/>
                  <a:gd name="connsiteX30" fmla="*/ 83260 w 172493"/>
                  <a:gd name="connsiteY30" fmla="*/ 382183 h 536817"/>
                  <a:gd name="connsiteX31" fmla="*/ 102497 w 172493"/>
                  <a:gd name="connsiteY31" fmla="*/ 427854 h 536817"/>
                  <a:gd name="connsiteX32" fmla="*/ 145734 w 172493"/>
                  <a:gd name="connsiteY32" fmla="*/ 510822 h 536817"/>
                  <a:gd name="connsiteX33" fmla="*/ 169732 w 172493"/>
                  <a:gd name="connsiteY33" fmla="*/ 531944 h 536817"/>
                  <a:gd name="connsiteX34" fmla="*/ 169732 w 172493"/>
                  <a:gd name="connsiteY34" fmla="*/ 40607 h 536817"/>
                  <a:gd name="connsiteX35" fmla="*/ 57928 w 172493"/>
                  <a:gd name="connsiteY35" fmla="*/ 4451 h 536817"/>
                  <a:gd name="connsiteX36" fmla="*/ 57928 w 172493"/>
                  <a:gd name="connsiteY36" fmla="*/ 4451 h 536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2493" h="536817">
                    <a:moveTo>
                      <a:pt x="171256" y="536892"/>
                    </a:moveTo>
                    <a:cubicBezTo>
                      <a:pt x="170875" y="536892"/>
                      <a:pt x="170684" y="536892"/>
                      <a:pt x="170304" y="536701"/>
                    </a:cubicBezTo>
                    <a:cubicBezTo>
                      <a:pt x="160971" y="531373"/>
                      <a:pt x="151828" y="523571"/>
                      <a:pt x="142686" y="513295"/>
                    </a:cubicBezTo>
                    <a:cubicBezTo>
                      <a:pt x="112402" y="479043"/>
                      <a:pt x="105163" y="452401"/>
                      <a:pt x="98688" y="428805"/>
                    </a:cubicBezTo>
                    <a:cubicBezTo>
                      <a:pt x="94307" y="412630"/>
                      <a:pt x="90498" y="398549"/>
                      <a:pt x="80022" y="384277"/>
                    </a:cubicBezTo>
                    <a:cubicBezTo>
                      <a:pt x="75450" y="377997"/>
                      <a:pt x="69547" y="371717"/>
                      <a:pt x="63261" y="365247"/>
                    </a:cubicBezTo>
                    <a:cubicBezTo>
                      <a:pt x="45166" y="346218"/>
                      <a:pt x="24596" y="324715"/>
                      <a:pt x="27833" y="291604"/>
                    </a:cubicBezTo>
                    <a:cubicBezTo>
                      <a:pt x="28786" y="281138"/>
                      <a:pt x="31643" y="270862"/>
                      <a:pt x="34119" y="261157"/>
                    </a:cubicBezTo>
                    <a:cubicBezTo>
                      <a:pt x="39072" y="242318"/>
                      <a:pt x="43833" y="224430"/>
                      <a:pt x="36595" y="206162"/>
                    </a:cubicBezTo>
                    <a:cubicBezTo>
                      <a:pt x="32595" y="196267"/>
                      <a:pt x="26310" y="188084"/>
                      <a:pt x="20025" y="180282"/>
                    </a:cubicBezTo>
                    <a:cubicBezTo>
                      <a:pt x="12216" y="170577"/>
                      <a:pt x="4216" y="160492"/>
                      <a:pt x="1168" y="146981"/>
                    </a:cubicBezTo>
                    <a:cubicBezTo>
                      <a:pt x="-3974" y="123955"/>
                      <a:pt x="12216" y="107210"/>
                      <a:pt x="28024" y="90844"/>
                    </a:cubicBezTo>
                    <a:cubicBezTo>
                      <a:pt x="38309" y="80188"/>
                      <a:pt x="48785" y="69341"/>
                      <a:pt x="52975" y="57162"/>
                    </a:cubicBezTo>
                    <a:cubicBezTo>
                      <a:pt x="57928" y="42700"/>
                      <a:pt x="55451" y="13776"/>
                      <a:pt x="53547" y="2168"/>
                    </a:cubicBezTo>
                    <a:cubicBezTo>
                      <a:pt x="53357" y="1216"/>
                      <a:pt x="54118" y="265"/>
                      <a:pt x="55071" y="75"/>
                    </a:cubicBezTo>
                    <a:cubicBezTo>
                      <a:pt x="55261" y="75"/>
                      <a:pt x="55642" y="75"/>
                      <a:pt x="55833" y="75"/>
                    </a:cubicBezTo>
                    <a:lnTo>
                      <a:pt x="171447" y="37562"/>
                    </a:lnTo>
                    <a:cubicBezTo>
                      <a:pt x="172209" y="37753"/>
                      <a:pt x="172589" y="38514"/>
                      <a:pt x="172589" y="39275"/>
                    </a:cubicBezTo>
                    <a:lnTo>
                      <a:pt x="172589" y="535179"/>
                    </a:lnTo>
                    <a:cubicBezTo>
                      <a:pt x="172970" y="536131"/>
                      <a:pt x="172209" y="536892"/>
                      <a:pt x="171256" y="536892"/>
                    </a:cubicBezTo>
                    <a:lnTo>
                      <a:pt x="171256" y="536892"/>
                    </a:lnTo>
                    <a:close/>
                    <a:moveTo>
                      <a:pt x="57928" y="4451"/>
                    </a:moveTo>
                    <a:cubicBezTo>
                      <a:pt x="59833" y="17772"/>
                      <a:pt x="61737" y="44223"/>
                      <a:pt x="56785" y="58304"/>
                    </a:cubicBezTo>
                    <a:cubicBezTo>
                      <a:pt x="52214" y="71244"/>
                      <a:pt x="41547" y="82472"/>
                      <a:pt x="31072" y="93318"/>
                    </a:cubicBezTo>
                    <a:cubicBezTo>
                      <a:pt x="15263" y="109683"/>
                      <a:pt x="406" y="125097"/>
                      <a:pt x="5168" y="146220"/>
                    </a:cubicBezTo>
                    <a:cubicBezTo>
                      <a:pt x="8025" y="158969"/>
                      <a:pt x="15453" y="168294"/>
                      <a:pt x="23262" y="178189"/>
                    </a:cubicBezTo>
                    <a:cubicBezTo>
                      <a:pt x="29548" y="186181"/>
                      <a:pt x="36215" y="194554"/>
                      <a:pt x="40404" y="204830"/>
                    </a:cubicBezTo>
                    <a:cubicBezTo>
                      <a:pt x="48214" y="224050"/>
                      <a:pt x="43261" y="242508"/>
                      <a:pt x="38119" y="262108"/>
                    </a:cubicBezTo>
                    <a:cubicBezTo>
                      <a:pt x="35643" y="271813"/>
                      <a:pt x="32976" y="281899"/>
                      <a:pt x="31833" y="291984"/>
                    </a:cubicBezTo>
                    <a:cubicBezTo>
                      <a:pt x="28786" y="323383"/>
                      <a:pt x="48595" y="344315"/>
                      <a:pt x="66308" y="362773"/>
                    </a:cubicBezTo>
                    <a:cubicBezTo>
                      <a:pt x="72593" y="369434"/>
                      <a:pt x="78689" y="375713"/>
                      <a:pt x="83260" y="382183"/>
                    </a:cubicBezTo>
                    <a:cubicBezTo>
                      <a:pt x="93926" y="397026"/>
                      <a:pt x="98117" y="411869"/>
                      <a:pt x="102497" y="427854"/>
                    </a:cubicBezTo>
                    <a:cubicBezTo>
                      <a:pt x="108782" y="451070"/>
                      <a:pt x="116021" y="477330"/>
                      <a:pt x="145734" y="510822"/>
                    </a:cubicBezTo>
                    <a:cubicBezTo>
                      <a:pt x="153733" y="519956"/>
                      <a:pt x="161733" y="526806"/>
                      <a:pt x="169732" y="531944"/>
                    </a:cubicBezTo>
                    <a:lnTo>
                      <a:pt x="169732" y="40607"/>
                    </a:lnTo>
                    <a:lnTo>
                      <a:pt x="57928" y="4451"/>
                    </a:lnTo>
                    <a:lnTo>
                      <a:pt x="57928" y="4451"/>
                    </a:lnTo>
                    <a:close/>
                  </a:path>
                </a:pathLst>
              </a:custGeom>
              <a:solidFill>
                <a:srgbClr val="000000"/>
              </a:solidFill>
              <a:ln w="1903" cap="flat">
                <a:noFill/>
                <a:prstDash val="solid"/>
                <a:miter/>
              </a:ln>
            </p:spPr>
            <p:txBody>
              <a:bodyPr rtlCol="0" anchor="ctr"/>
              <a:lstStyle/>
              <a:p>
                <a:endParaRPr lang="fr-FR"/>
              </a:p>
            </p:txBody>
          </p:sp>
          <p:sp>
            <p:nvSpPr>
              <p:cNvPr id="2244" name="Forme libre 2243">
                <a:extLst>
                  <a:ext uri="{FF2B5EF4-FFF2-40B4-BE49-F238E27FC236}">
                    <a16:creationId xmlns:a16="http://schemas.microsoft.com/office/drawing/2014/main" id="{C4D6CEA6-6C9C-D56E-20FF-38AD20E111E5}"/>
                  </a:ext>
                </a:extLst>
              </p:cNvPr>
              <p:cNvSpPr/>
              <p:nvPr/>
            </p:nvSpPr>
            <p:spPr>
              <a:xfrm>
                <a:off x="12039725" y="2058453"/>
                <a:ext cx="333889" cy="772736"/>
              </a:xfrm>
              <a:custGeom>
                <a:avLst/>
                <a:gdLst>
                  <a:gd name="connsiteX0" fmla="*/ 1910 w 333889"/>
                  <a:gd name="connsiteY0" fmla="*/ 772811 h 772736"/>
                  <a:gd name="connsiteX1" fmla="*/ 196 w 333889"/>
                  <a:gd name="connsiteY1" fmla="*/ 771098 h 772736"/>
                  <a:gd name="connsiteX2" fmla="*/ 196 w 333889"/>
                  <a:gd name="connsiteY2" fmla="*/ 771098 h 772736"/>
                  <a:gd name="connsiteX3" fmla="*/ 196 w 333889"/>
                  <a:gd name="connsiteY3" fmla="*/ 135899 h 772736"/>
                  <a:gd name="connsiteX4" fmla="*/ 1338 w 333889"/>
                  <a:gd name="connsiteY4" fmla="*/ 134187 h 772736"/>
                  <a:gd name="connsiteX5" fmla="*/ 331610 w 333889"/>
                  <a:gd name="connsiteY5" fmla="*/ 220 h 772736"/>
                  <a:gd name="connsiteX6" fmla="*/ 333895 w 333889"/>
                  <a:gd name="connsiteY6" fmla="*/ 1172 h 772736"/>
                  <a:gd name="connsiteX7" fmla="*/ 334086 w 333889"/>
                  <a:gd name="connsiteY7" fmla="*/ 1933 h 772736"/>
                  <a:gd name="connsiteX8" fmla="*/ 334086 w 333889"/>
                  <a:gd name="connsiteY8" fmla="*/ 637132 h 772736"/>
                  <a:gd name="connsiteX9" fmla="*/ 332943 w 333889"/>
                  <a:gd name="connsiteY9" fmla="*/ 638844 h 772736"/>
                  <a:gd name="connsiteX10" fmla="*/ 2672 w 333889"/>
                  <a:gd name="connsiteY10" fmla="*/ 772620 h 772736"/>
                  <a:gd name="connsiteX11" fmla="*/ 1910 w 333889"/>
                  <a:gd name="connsiteY11" fmla="*/ 772811 h 772736"/>
                  <a:gd name="connsiteX12" fmla="*/ 1910 w 333889"/>
                  <a:gd name="connsiteY12" fmla="*/ 772811 h 772736"/>
                  <a:gd name="connsiteX13" fmla="*/ 3815 w 333889"/>
                  <a:gd name="connsiteY13" fmla="*/ 137041 h 772736"/>
                  <a:gd name="connsiteX14" fmla="*/ 3815 w 333889"/>
                  <a:gd name="connsiteY14" fmla="*/ 768434 h 772736"/>
                  <a:gd name="connsiteX15" fmla="*/ 330467 w 333889"/>
                  <a:gd name="connsiteY15" fmla="*/ 635800 h 772736"/>
                  <a:gd name="connsiteX16" fmla="*/ 330467 w 333889"/>
                  <a:gd name="connsiteY16" fmla="*/ 4407 h 772736"/>
                  <a:gd name="connsiteX17" fmla="*/ 3815 w 333889"/>
                  <a:gd name="connsiteY17" fmla="*/ 137041 h 77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889" h="772736">
                    <a:moveTo>
                      <a:pt x="1910" y="772811"/>
                    </a:moveTo>
                    <a:cubicBezTo>
                      <a:pt x="958" y="772811"/>
                      <a:pt x="196" y="772050"/>
                      <a:pt x="196" y="771098"/>
                    </a:cubicBezTo>
                    <a:cubicBezTo>
                      <a:pt x="196" y="771098"/>
                      <a:pt x="196" y="771098"/>
                      <a:pt x="196" y="771098"/>
                    </a:cubicBezTo>
                    <a:lnTo>
                      <a:pt x="196" y="135899"/>
                    </a:lnTo>
                    <a:cubicBezTo>
                      <a:pt x="196" y="135138"/>
                      <a:pt x="577" y="134567"/>
                      <a:pt x="1338" y="134187"/>
                    </a:cubicBezTo>
                    <a:lnTo>
                      <a:pt x="331610" y="220"/>
                    </a:lnTo>
                    <a:cubicBezTo>
                      <a:pt x="332563" y="-160"/>
                      <a:pt x="333515" y="220"/>
                      <a:pt x="333895" y="1172"/>
                    </a:cubicBezTo>
                    <a:cubicBezTo>
                      <a:pt x="333895" y="1362"/>
                      <a:pt x="334086" y="1552"/>
                      <a:pt x="334086" y="1933"/>
                    </a:cubicBezTo>
                    <a:lnTo>
                      <a:pt x="334086" y="637132"/>
                    </a:lnTo>
                    <a:cubicBezTo>
                      <a:pt x="334086" y="637893"/>
                      <a:pt x="333705" y="638464"/>
                      <a:pt x="332943" y="638844"/>
                    </a:cubicBezTo>
                    <a:lnTo>
                      <a:pt x="2672" y="772620"/>
                    </a:lnTo>
                    <a:cubicBezTo>
                      <a:pt x="2481" y="772811"/>
                      <a:pt x="2101" y="772811"/>
                      <a:pt x="1910" y="772811"/>
                    </a:cubicBezTo>
                    <a:lnTo>
                      <a:pt x="1910" y="772811"/>
                    </a:lnTo>
                    <a:close/>
                    <a:moveTo>
                      <a:pt x="3815" y="137041"/>
                    </a:moveTo>
                    <a:lnTo>
                      <a:pt x="3815" y="768434"/>
                    </a:lnTo>
                    <a:lnTo>
                      <a:pt x="330467" y="635800"/>
                    </a:lnTo>
                    <a:lnTo>
                      <a:pt x="330467" y="4407"/>
                    </a:lnTo>
                    <a:lnTo>
                      <a:pt x="3815" y="137041"/>
                    </a:lnTo>
                    <a:close/>
                  </a:path>
                </a:pathLst>
              </a:custGeom>
              <a:solidFill>
                <a:srgbClr val="000000"/>
              </a:solidFill>
              <a:ln w="1903" cap="flat">
                <a:noFill/>
                <a:prstDash val="solid"/>
                <a:miter/>
              </a:ln>
            </p:spPr>
            <p:txBody>
              <a:bodyPr rtlCol="0" anchor="ctr"/>
              <a:lstStyle/>
              <a:p>
                <a:endParaRPr lang="fr-FR"/>
              </a:p>
            </p:txBody>
          </p:sp>
          <p:sp>
            <p:nvSpPr>
              <p:cNvPr id="2245" name="Forme libre 2244">
                <a:extLst>
                  <a:ext uri="{FF2B5EF4-FFF2-40B4-BE49-F238E27FC236}">
                    <a16:creationId xmlns:a16="http://schemas.microsoft.com/office/drawing/2014/main" id="{E25F00A4-9669-8CBD-C9A6-4A22490AC8C1}"/>
                  </a:ext>
                </a:extLst>
              </p:cNvPr>
              <p:cNvSpPr/>
              <p:nvPr/>
            </p:nvSpPr>
            <p:spPr>
              <a:xfrm>
                <a:off x="11753833" y="2099702"/>
                <a:ext cx="289345" cy="731487"/>
              </a:xfrm>
              <a:custGeom>
                <a:avLst/>
                <a:gdLst>
                  <a:gd name="connsiteX0" fmla="*/ 287803 w 289345"/>
                  <a:gd name="connsiteY0" fmla="*/ 731562 h 731487"/>
                  <a:gd name="connsiteX1" fmla="*/ 287231 w 289345"/>
                  <a:gd name="connsiteY1" fmla="*/ 731562 h 731487"/>
                  <a:gd name="connsiteX2" fmla="*/ 1339 w 289345"/>
                  <a:gd name="connsiteY2" fmla="*/ 638698 h 731487"/>
                  <a:gd name="connsiteX3" fmla="*/ 196 w 289345"/>
                  <a:gd name="connsiteY3" fmla="*/ 636986 h 731487"/>
                  <a:gd name="connsiteX4" fmla="*/ 196 w 289345"/>
                  <a:gd name="connsiteY4" fmla="*/ 1787 h 731487"/>
                  <a:gd name="connsiteX5" fmla="*/ 1910 w 289345"/>
                  <a:gd name="connsiteY5" fmla="*/ 74 h 731487"/>
                  <a:gd name="connsiteX6" fmla="*/ 2481 w 289345"/>
                  <a:gd name="connsiteY6" fmla="*/ 74 h 731487"/>
                  <a:gd name="connsiteX7" fmla="*/ 288374 w 289345"/>
                  <a:gd name="connsiteY7" fmla="*/ 92938 h 731487"/>
                  <a:gd name="connsiteX8" fmla="*/ 289517 w 289345"/>
                  <a:gd name="connsiteY8" fmla="*/ 94650 h 731487"/>
                  <a:gd name="connsiteX9" fmla="*/ 289517 w 289345"/>
                  <a:gd name="connsiteY9" fmla="*/ 729849 h 731487"/>
                  <a:gd name="connsiteX10" fmla="*/ 287803 w 289345"/>
                  <a:gd name="connsiteY10" fmla="*/ 731562 h 731487"/>
                  <a:gd name="connsiteX11" fmla="*/ 3624 w 289345"/>
                  <a:gd name="connsiteY11" fmla="*/ 635654 h 731487"/>
                  <a:gd name="connsiteX12" fmla="*/ 286089 w 289345"/>
                  <a:gd name="connsiteY12" fmla="*/ 727375 h 731487"/>
                  <a:gd name="connsiteX13" fmla="*/ 286089 w 289345"/>
                  <a:gd name="connsiteY13" fmla="*/ 95982 h 731487"/>
                  <a:gd name="connsiteX14" fmla="*/ 3624 w 289345"/>
                  <a:gd name="connsiteY14" fmla="*/ 4261 h 731487"/>
                  <a:gd name="connsiteX15" fmla="*/ 3624 w 289345"/>
                  <a:gd name="connsiteY15" fmla="*/ 635654 h 7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9345" h="731487">
                    <a:moveTo>
                      <a:pt x="287803" y="731562"/>
                    </a:moveTo>
                    <a:cubicBezTo>
                      <a:pt x="287612" y="731562"/>
                      <a:pt x="287421" y="731562"/>
                      <a:pt x="287231" y="731562"/>
                    </a:cubicBezTo>
                    <a:lnTo>
                      <a:pt x="1339" y="638698"/>
                    </a:lnTo>
                    <a:cubicBezTo>
                      <a:pt x="577" y="638508"/>
                      <a:pt x="196" y="637747"/>
                      <a:pt x="196" y="636986"/>
                    </a:cubicBezTo>
                    <a:lnTo>
                      <a:pt x="196" y="1787"/>
                    </a:lnTo>
                    <a:cubicBezTo>
                      <a:pt x="196" y="836"/>
                      <a:pt x="958" y="74"/>
                      <a:pt x="1910" y="74"/>
                    </a:cubicBezTo>
                    <a:cubicBezTo>
                      <a:pt x="2101" y="74"/>
                      <a:pt x="2292" y="74"/>
                      <a:pt x="2481" y="74"/>
                    </a:cubicBezTo>
                    <a:lnTo>
                      <a:pt x="288374" y="92938"/>
                    </a:lnTo>
                    <a:cubicBezTo>
                      <a:pt x="289135" y="93128"/>
                      <a:pt x="289517" y="93889"/>
                      <a:pt x="289517" y="94650"/>
                    </a:cubicBezTo>
                    <a:lnTo>
                      <a:pt x="289517" y="729849"/>
                    </a:lnTo>
                    <a:cubicBezTo>
                      <a:pt x="289707" y="730800"/>
                      <a:pt x="288755" y="731562"/>
                      <a:pt x="287803" y="731562"/>
                    </a:cubicBezTo>
                    <a:close/>
                    <a:moveTo>
                      <a:pt x="3624" y="635654"/>
                    </a:moveTo>
                    <a:lnTo>
                      <a:pt x="286089" y="727375"/>
                    </a:lnTo>
                    <a:lnTo>
                      <a:pt x="286089" y="95982"/>
                    </a:lnTo>
                    <a:lnTo>
                      <a:pt x="3624" y="4261"/>
                    </a:lnTo>
                    <a:lnTo>
                      <a:pt x="3624" y="635654"/>
                    </a:lnTo>
                    <a:close/>
                  </a:path>
                </a:pathLst>
              </a:custGeom>
              <a:solidFill>
                <a:srgbClr val="000000"/>
              </a:solidFill>
              <a:ln w="1903" cap="flat">
                <a:noFill/>
                <a:prstDash val="solid"/>
                <a:miter/>
              </a:ln>
            </p:spPr>
            <p:txBody>
              <a:bodyPr rtlCol="0" anchor="ctr"/>
              <a:lstStyle/>
              <a:p>
                <a:endParaRPr lang="fr-FR"/>
              </a:p>
            </p:txBody>
          </p:sp>
          <p:sp>
            <p:nvSpPr>
              <p:cNvPr id="2246" name="Forme libre 2245">
                <a:extLst>
                  <a:ext uri="{FF2B5EF4-FFF2-40B4-BE49-F238E27FC236}">
                    <a16:creationId xmlns:a16="http://schemas.microsoft.com/office/drawing/2014/main" id="{D69C1149-A150-CE88-07AE-7D023B6FB1B8}"/>
                  </a:ext>
                </a:extLst>
              </p:cNvPr>
              <p:cNvSpPr/>
              <p:nvPr/>
            </p:nvSpPr>
            <p:spPr>
              <a:xfrm>
                <a:off x="12369996" y="2058408"/>
                <a:ext cx="289511" cy="731487"/>
              </a:xfrm>
              <a:custGeom>
                <a:avLst/>
                <a:gdLst>
                  <a:gd name="connsiteX0" fmla="*/ 287803 w 289511"/>
                  <a:gd name="connsiteY0" fmla="*/ 731562 h 731487"/>
                  <a:gd name="connsiteX1" fmla="*/ 287231 w 289511"/>
                  <a:gd name="connsiteY1" fmla="*/ 731562 h 731487"/>
                  <a:gd name="connsiteX2" fmla="*/ 1339 w 289511"/>
                  <a:gd name="connsiteY2" fmla="*/ 638699 h 731487"/>
                  <a:gd name="connsiteX3" fmla="*/ 196 w 289511"/>
                  <a:gd name="connsiteY3" fmla="*/ 636986 h 731487"/>
                  <a:gd name="connsiteX4" fmla="*/ 196 w 289511"/>
                  <a:gd name="connsiteY4" fmla="*/ 1787 h 731487"/>
                  <a:gd name="connsiteX5" fmla="*/ 1910 w 289511"/>
                  <a:gd name="connsiteY5" fmla="*/ 75 h 731487"/>
                  <a:gd name="connsiteX6" fmla="*/ 2481 w 289511"/>
                  <a:gd name="connsiteY6" fmla="*/ 75 h 731487"/>
                  <a:gd name="connsiteX7" fmla="*/ 172950 w 289511"/>
                  <a:gd name="connsiteY7" fmla="*/ 55450 h 731487"/>
                  <a:gd name="connsiteX8" fmla="*/ 288564 w 289511"/>
                  <a:gd name="connsiteY8" fmla="*/ 92938 h 731487"/>
                  <a:gd name="connsiteX9" fmla="*/ 289707 w 289511"/>
                  <a:gd name="connsiteY9" fmla="*/ 94650 h 731487"/>
                  <a:gd name="connsiteX10" fmla="*/ 289707 w 289511"/>
                  <a:gd name="connsiteY10" fmla="*/ 729849 h 731487"/>
                  <a:gd name="connsiteX11" fmla="*/ 287803 w 289511"/>
                  <a:gd name="connsiteY11" fmla="*/ 731562 h 731487"/>
                  <a:gd name="connsiteX12" fmla="*/ 287803 w 289511"/>
                  <a:gd name="connsiteY12" fmla="*/ 731562 h 731487"/>
                  <a:gd name="connsiteX13" fmla="*/ 3624 w 289511"/>
                  <a:gd name="connsiteY13" fmla="*/ 635654 h 731487"/>
                  <a:gd name="connsiteX14" fmla="*/ 286089 w 289511"/>
                  <a:gd name="connsiteY14" fmla="*/ 727375 h 731487"/>
                  <a:gd name="connsiteX15" fmla="*/ 286089 w 289511"/>
                  <a:gd name="connsiteY15" fmla="*/ 95982 h 731487"/>
                  <a:gd name="connsiteX16" fmla="*/ 171808 w 289511"/>
                  <a:gd name="connsiteY16" fmla="*/ 58875 h 731487"/>
                  <a:gd name="connsiteX17" fmla="*/ 3815 w 289511"/>
                  <a:gd name="connsiteY17" fmla="*/ 4261 h 731487"/>
                  <a:gd name="connsiteX18" fmla="*/ 3815 w 289511"/>
                  <a:gd name="connsiteY18" fmla="*/ 635654 h 731487"/>
                  <a:gd name="connsiteX19" fmla="*/ 3624 w 289511"/>
                  <a:gd name="connsiteY19" fmla="*/ 635654 h 7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9511" h="731487">
                    <a:moveTo>
                      <a:pt x="287803" y="731562"/>
                    </a:moveTo>
                    <a:cubicBezTo>
                      <a:pt x="287612" y="731562"/>
                      <a:pt x="287421" y="731562"/>
                      <a:pt x="287231" y="731562"/>
                    </a:cubicBezTo>
                    <a:lnTo>
                      <a:pt x="1339" y="638699"/>
                    </a:lnTo>
                    <a:cubicBezTo>
                      <a:pt x="577" y="638508"/>
                      <a:pt x="196" y="637747"/>
                      <a:pt x="196" y="636986"/>
                    </a:cubicBezTo>
                    <a:lnTo>
                      <a:pt x="196" y="1787"/>
                    </a:lnTo>
                    <a:cubicBezTo>
                      <a:pt x="196" y="836"/>
                      <a:pt x="958" y="75"/>
                      <a:pt x="1910" y="75"/>
                    </a:cubicBezTo>
                    <a:cubicBezTo>
                      <a:pt x="2101" y="75"/>
                      <a:pt x="2292" y="75"/>
                      <a:pt x="2481" y="75"/>
                    </a:cubicBezTo>
                    <a:lnTo>
                      <a:pt x="172950" y="55450"/>
                    </a:lnTo>
                    <a:lnTo>
                      <a:pt x="288564" y="92938"/>
                    </a:lnTo>
                    <a:cubicBezTo>
                      <a:pt x="289326" y="93128"/>
                      <a:pt x="289707" y="93889"/>
                      <a:pt x="289707" y="94650"/>
                    </a:cubicBezTo>
                    <a:lnTo>
                      <a:pt x="289707" y="729849"/>
                    </a:lnTo>
                    <a:cubicBezTo>
                      <a:pt x="289517" y="730800"/>
                      <a:pt x="288755" y="731562"/>
                      <a:pt x="287803" y="731562"/>
                    </a:cubicBezTo>
                    <a:lnTo>
                      <a:pt x="287803" y="731562"/>
                    </a:lnTo>
                    <a:close/>
                    <a:moveTo>
                      <a:pt x="3624" y="635654"/>
                    </a:moveTo>
                    <a:lnTo>
                      <a:pt x="286089" y="727375"/>
                    </a:lnTo>
                    <a:lnTo>
                      <a:pt x="286089" y="95982"/>
                    </a:lnTo>
                    <a:lnTo>
                      <a:pt x="171808" y="58875"/>
                    </a:lnTo>
                    <a:lnTo>
                      <a:pt x="3815" y="4261"/>
                    </a:lnTo>
                    <a:lnTo>
                      <a:pt x="3815" y="635654"/>
                    </a:lnTo>
                    <a:lnTo>
                      <a:pt x="3624" y="635654"/>
                    </a:lnTo>
                    <a:close/>
                  </a:path>
                </a:pathLst>
              </a:custGeom>
              <a:solidFill>
                <a:srgbClr val="000000"/>
              </a:solidFill>
              <a:ln w="1903" cap="flat">
                <a:noFill/>
                <a:prstDash val="solid"/>
                <a:miter/>
              </a:ln>
            </p:spPr>
            <p:txBody>
              <a:bodyPr rtlCol="0" anchor="ctr"/>
              <a:lstStyle/>
              <a:p>
                <a:endParaRPr lang="fr-FR"/>
              </a:p>
            </p:txBody>
          </p:sp>
          <p:sp>
            <p:nvSpPr>
              <p:cNvPr id="2247" name="Forme libre 2246">
                <a:extLst>
                  <a:ext uri="{FF2B5EF4-FFF2-40B4-BE49-F238E27FC236}">
                    <a16:creationId xmlns:a16="http://schemas.microsoft.com/office/drawing/2014/main" id="{9F56687A-6758-73FC-7AC4-BA4380D08889}"/>
                  </a:ext>
                </a:extLst>
              </p:cNvPr>
              <p:cNvSpPr/>
              <p:nvPr/>
            </p:nvSpPr>
            <p:spPr>
              <a:xfrm>
                <a:off x="12039725" y="2058453"/>
                <a:ext cx="333889" cy="772736"/>
              </a:xfrm>
              <a:custGeom>
                <a:avLst/>
                <a:gdLst>
                  <a:gd name="connsiteX0" fmla="*/ 1910 w 333889"/>
                  <a:gd name="connsiteY0" fmla="*/ 772811 h 772736"/>
                  <a:gd name="connsiteX1" fmla="*/ 196 w 333889"/>
                  <a:gd name="connsiteY1" fmla="*/ 771098 h 772736"/>
                  <a:gd name="connsiteX2" fmla="*/ 196 w 333889"/>
                  <a:gd name="connsiteY2" fmla="*/ 771098 h 772736"/>
                  <a:gd name="connsiteX3" fmla="*/ 196 w 333889"/>
                  <a:gd name="connsiteY3" fmla="*/ 135899 h 772736"/>
                  <a:gd name="connsiteX4" fmla="*/ 1338 w 333889"/>
                  <a:gd name="connsiteY4" fmla="*/ 134187 h 772736"/>
                  <a:gd name="connsiteX5" fmla="*/ 331610 w 333889"/>
                  <a:gd name="connsiteY5" fmla="*/ 220 h 772736"/>
                  <a:gd name="connsiteX6" fmla="*/ 333895 w 333889"/>
                  <a:gd name="connsiteY6" fmla="*/ 1172 h 772736"/>
                  <a:gd name="connsiteX7" fmla="*/ 334086 w 333889"/>
                  <a:gd name="connsiteY7" fmla="*/ 1933 h 772736"/>
                  <a:gd name="connsiteX8" fmla="*/ 334086 w 333889"/>
                  <a:gd name="connsiteY8" fmla="*/ 637132 h 772736"/>
                  <a:gd name="connsiteX9" fmla="*/ 332943 w 333889"/>
                  <a:gd name="connsiteY9" fmla="*/ 638844 h 772736"/>
                  <a:gd name="connsiteX10" fmla="*/ 2672 w 333889"/>
                  <a:gd name="connsiteY10" fmla="*/ 772620 h 772736"/>
                  <a:gd name="connsiteX11" fmla="*/ 1910 w 333889"/>
                  <a:gd name="connsiteY11" fmla="*/ 772811 h 772736"/>
                  <a:gd name="connsiteX12" fmla="*/ 1910 w 333889"/>
                  <a:gd name="connsiteY12" fmla="*/ 772811 h 772736"/>
                  <a:gd name="connsiteX13" fmla="*/ 3815 w 333889"/>
                  <a:gd name="connsiteY13" fmla="*/ 137041 h 772736"/>
                  <a:gd name="connsiteX14" fmla="*/ 3815 w 333889"/>
                  <a:gd name="connsiteY14" fmla="*/ 768434 h 772736"/>
                  <a:gd name="connsiteX15" fmla="*/ 330467 w 333889"/>
                  <a:gd name="connsiteY15" fmla="*/ 635800 h 772736"/>
                  <a:gd name="connsiteX16" fmla="*/ 330467 w 333889"/>
                  <a:gd name="connsiteY16" fmla="*/ 4407 h 772736"/>
                  <a:gd name="connsiteX17" fmla="*/ 3815 w 333889"/>
                  <a:gd name="connsiteY17" fmla="*/ 137041 h 77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889" h="772736">
                    <a:moveTo>
                      <a:pt x="1910" y="772811"/>
                    </a:moveTo>
                    <a:cubicBezTo>
                      <a:pt x="958" y="772811"/>
                      <a:pt x="196" y="772050"/>
                      <a:pt x="196" y="771098"/>
                    </a:cubicBezTo>
                    <a:cubicBezTo>
                      <a:pt x="196" y="771098"/>
                      <a:pt x="196" y="771098"/>
                      <a:pt x="196" y="771098"/>
                    </a:cubicBezTo>
                    <a:lnTo>
                      <a:pt x="196" y="135899"/>
                    </a:lnTo>
                    <a:cubicBezTo>
                      <a:pt x="196" y="135138"/>
                      <a:pt x="577" y="134567"/>
                      <a:pt x="1338" y="134187"/>
                    </a:cubicBezTo>
                    <a:lnTo>
                      <a:pt x="331610" y="220"/>
                    </a:lnTo>
                    <a:cubicBezTo>
                      <a:pt x="332563" y="-160"/>
                      <a:pt x="333515" y="220"/>
                      <a:pt x="333895" y="1172"/>
                    </a:cubicBezTo>
                    <a:cubicBezTo>
                      <a:pt x="333895" y="1362"/>
                      <a:pt x="334086" y="1552"/>
                      <a:pt x="334086" y="1933"/>
                    </a:cubicBezTo>
                    <a:lnTo>
                      <a:pt x="334086" y="637132"/>
                    </a:lnTo>
                    <a:cubicBezTo>
                      <a:pt x="334086" y="637893"/>
                      <a:pt x="333705" y="638464"/>
                      <a:pt x="332943" y="638844"/>
                    </a:cubicBezTo>
                    <a:lnTo>
                      <a:pt x="2672" y="772620"/>
                    </a:lnTo>
                    <a:cubicBezTo>
                      <a:pt x="2481" y="772811"/>
                      <a:pt x="2101" y="772811"/>
                      <a:pt x="1910" y="772811"/>
                    </a:cubicBezTo>
                    <a:lnTo>
                      <a:pt x="1910" y="772811"/>
                    </a:lnTo>
                    <a:close/>
                    <a:moveTo>
                      <a:pt x="3815" y="137041"/>
                    </a:moveTo>
                    <a:lnTo>
                      <a:pt x="3815" y="768434"/>
                    </a:lnTo>
                    <a:lnTo>
                      <a:pt x="330467" y="635800"/>
                    </a:lnTo>
                    <a:lnTo>
                      <a:pt x="330467" y="4407"/>
                    </a:lnTo>
                    <a:lnTo>
                      <a:pt x="3815" y="137041"/>
                    </a:lnTo>
                    <a:close/>
                  </a:path>
                </a:pathLst>
              </a:custGeom>
              <a:solidFill>
                <a:srgbClr val="000000"/>
              </a:solidFill>
              <a:ln w="1903" cap="flat">
                <a:noFill/>
                <a:prstDash val="solid"/>
                <a:miter/>
              </a:ln>
            </p:spPr>
            <p:txBody>
              <a:bodyPr rtlCol="0" anchor="ctr"/>
              <a:lstStyle/>
              <a:p>
                <a:endParaRPr lang="fr-FR"/>
              </a:p>
            </p:txBody>
          </p:sp>
        </p:grpSp>
        <p:grpSp>
          <p:nvGrpSpPr>
            <p:cNvPr id="2248" name="Graphique 2">
              <a:extLst>
                <a:ext uri="{FF2B5EF4-FFF2-40B4-BE49-F238E27FC236}">
                  <a16:creationId xmlns:a16="http://schemas.microsoft.com/office/drawing/2014/main" id="{383FC950-1DBB-E01F-6C3B-9475065E1AC3}"/>
                </a:ext>
              </a:extLst>
            </p:cNvPr>
            <p:cNvGrpSpPr/>
            <p:nvPr/>
          </p:nvGrpSpPr>
          <p:grpSpPr>
            <a:xfrm>
              <a:off x="12398197" y="2168224"/>
              <a:ext cx="59285" cy="102648"/>
              <a:chOff x="12398197" y="2168224"/>
              <a:chExt cx="59285" cy="102648"/>
            </a:xfrm>
          </p:grpSpPr>
          <p:sp>
            <p:nvSpPr>
              <p:cNvPr id="2249" name="Forme libre 2248">
                <a:extLst>
                  <a:ext uri="{FF2B5EF4-FFF2-40B4-BE49-F238E27FC236}">
                    <a16:creationId xmlns:a16="http://schemas.microsoft.com/office/drawing/2014/main" id="{396FBA93-1177-2962-155D-E37639E9B616}"/>
                  </a:ext>
                </a:extLst>
              </p:cNvPr>
              <p:cNvSpPr/>
              <p:nvPr/>
            </p:nvSpPr>
            <p:spPr>
              <a:xfrm>
                <a:off x="12413624" y="2261018"/>
                <a:ext cx="28430" cy="8858"/>
              </a:xfrm>
              <a:custGeom>
                <a:avLst/>
                <a:gdLst>
                  <a:gd name="connsiteX0" fmla="*/ 24340 w 28430"/>
                  <a:gd name="connsiteY0" fmla="*/ 4403 h 8858"/>
                  <a:gd name="connsiteX1" fmla="*/ 10125 w 28430"/>
                  <a:gd name="connsiteY1" fmla="*/ 8833 h 8858"/>
                  <a:gd name="connsiteX2" fmla="*/ -4091 w 28430"/>
                  <a:gd name="connsiteY2" fmla="*/ 4403 h 8858"/>
                  <a:gd name="connsiteX3" fmla="*/ 10125 w 28430"/>
                  <a:gd name="connsiteY3" fmla="*/ -26 h 8858"/>
                  <a:gd name="connsiteX4" fmla="*/ 24340 w 28430"/>
                  <a:gd name="connsiteY4" fmla="*/ 4403 h 8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30" h="8858">
                    <a:moveTo>
                      <a:pt x="24340" y="4403"/>
                    </a:moveTo>
                    <a:cubicBezTo>
                      <a:pt x="24340" y="6850"/>
                      <a:pt x="17976" y="8833"/>
                      <a:pt x="10125" y="8833"/>
                    </a:cubicBezTo>
                    <a:cubicBezTo>
                      <a:pt x="2274" y="8833"/>
                      <a:pt x="-4091" y="6850"/>
                      <a:pt x="-4091" y="4403"/>
                    </a:cubicBezTo>
                    <a:cubicBezTo>
                      <a:pt x="-4091" y="1957"/>
                      <a:pt x="2273" y="-26"/>
                      <a:pt x="10125" y="-26"/>
                    </a:cubicBezTo>
                    <a:cubicBezTo>
                      <a:pt x="17975" y="-26"/>
                      <a:pt x="24340" y="1957"/>
                      <a:pt x="24340" y="4403"/>
                    </a:cubicBezTo>
                    <a:close/>
                  </a:path>
                </a:pathLst>
              </a:custGeom>
              <a:solidFill>
                <a:srgbClr val="000000"/>
              </a:solidFill>
              <a:ln w="1104" cap="flat">
                <a:noFill/>
                <a:prstDash val="solid"/>
                <a:miter/>
              </a:ln>
            </p:spPr>
            <p:txBody>
              <a:bodyPr rtlCol="0" anchor="ctr"/>
              <a:lstStyle/>
              <a:p>
                <a:endParaRPr lang="fr-FR"/>
              </a:p>
            </p:txBody>
          </p:sp>
          <p:sp>
            <p:nvSpPr>
              <p:cNvPr id="2250" name="Forme libre 2249">
                <a:extLst>
                  <a:ext uri="{FF2B5EF4-FFF2-40B4-BE49-F238E27FC236}">
                    <a16:creationId xmlns:a16="http://schemas.microsoft.com/office/drawing/2014/main" id="{33C06B33-3B4A-BE6B-E674-C0948088AC3A}"/>
                  </a:ext>
                </a:extLst>
              </p:cNvPr>
              <p:cNvSpPr/>
              <p:nvPr/>
            </p:nvSpPr>
            <p:spPr>
              <a:xfrm>
                <a:off x="12412632" y="2260021"/>
                <a:ext cx="30414" cy="10851"/>
              </a:xfrm>
              <a:custGeom>
                <a:avLst/>
                <a:gdLst>
                  <a:gd name="connsiteX0" fmla="*/ 11117 w 30414"/>
                  <a:gd name="connsiteY0" fmla="*/ 10826 h 10851"/>
                  <a:gd name="connsiteX1" fmla="*/ -4090 w 30414"/>
                  <a:gd name="connsiteY1" fmla="*/ 5400 h 10851"/>
                  <a:gd name="connsiteX2" fmla="*/ 11117 w 30414"/>
                  <a:gd name="connsiteY2" fmla="*/ -26 h 10851"/>
                  <a:gd name="connsiteX3" fmla="*/ 26325 w 30414"/>
                  <a:gd name="connsiteY3" fmla="*/ 5400 h 10851"/>
                  <a:gd name="connsiteX4" fmla="*/ 11117 w 30414"/>
                  <a:gd name="connsiteY4" fmla="*/ 10826 h 10851"/>
                  <a:gd name="connsiteX5" fmla="*/ 11117 w 30414"/>
                  <a:gd name="connsiteY5" fmla="*/ 1967 h 10851"/>
                  <a:gd name="connsiteX6" fmla="*/ -1996 w 30414"/>
                  <a:gd name="connsiteY6" fmla="*/ 5400 h 10851"/>
                  <a:gd name="connsiteX7" fmla="*/ 11117 w 30414"/>
                  <a:gd name="connsiteY7" fmla="*/ 8833 h 10851"/>
                  <a:gd name="connsiteX8" fmla="*/ 24230 w 30414"/>
                  <a:gd name="connsiteY8" fmla="*/ 5400 h 10851"/>
                  <a:gd name="connsiteX9" fmla="*/ 11117 w 30414"/>
                  <a:gd name="connsiteY9" fmla="*/ 1967 h 10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14" h="10851">
                    <a:moveTo>
                      <a:pt x="11117" y="10826"/>
                    </a:moveTo>
                    <a:cubicBezTo>
                      <a:pt x="3514" y="10826"/>
                      <a:pt x="-4090" y="8944"/>
                      <a:pt x="-4090" y="5400"/>
                    </a:cubicBezTo>
                    <a:cubicBezTo>
                      <a:pt x="-4090" y="1857"/>
                      <a:pt x="3514" y="-26"/>
                      <a:pt x="11117" y="-26"/>
                    </a:cubicBezTo>
                    <a:cubicBezTo>
                      <a:pt x="18721" y="-26"/>
                      <a:pt x="26325" y="1857"/>
                      <a:pt x="26325" y="5400"/>
                    </a:cubicBezTo>
                    <a:cubicBezTo>
                      <a:pt x="26325" y="8944"/>
                      <a:pt x="18721" y="10826"/>
                      <a:pt x="11117" y="10826"/>
                    </a:cubicBezTo>
                    <a:close/>
                    <a:moveTo>
                      <a:pt x="11117" y="1967"/>
                    </a:moveTo>
                    <a:cubicBezTo>
                      <a:pt x="2632" y="1967"/>
                      <a:pt x="-1996" y="4182"/>
                      <a:pt x="-1996" y="5400"/>
                    </a:cubicBezTo>
                    <a:cubicBezTo>
                      <a:pt x="-1996" y="6507"/>
                      <a:pt x="2632" y="8833"/>
                      <a:pt x="11117" y="8833"/>
                    </a:cubicBezTo>
                    <a:cubicBezTo>
                      <a:pt x="19602" y="8833"/>
                      <a:pt x="24230" y="6618"/>
                      <a:pt x="24230" y="5400"/>
                    </a:cubicBezTo>
                    <a:cubicBezTo>
                      <a:pt x="24230" y="4182"/>
                      <a:pt x="19602" y="1967"/>
                      <a:pt x="11117" y="1967"/>
                    </a:cubicBezTo>
                    <a:close/>
                  </a:path>
                </a:pathLst>
              </a:custGeom>
              <a:solidFill>
                <a:srgbClr val="000000"/>
              </a:solidFill>
              <a:ln w="1104" cap="flat">
                <a:noFill/>
                <a:prstDash val="solid"/>
                <a:miter/>
              </a:ln>
            </p:spPr>
            <p:txBody>
              <a:bodyPr rtlCol="0" anchor="ctr"/>
              <a:lstStyle/>
              <a:p>
                <a:endParaRPr lang="fr-FR"/>
              </a:p>
            </p:txBody>
          </p:sp>
          <p:sp>
            <p:nvSpPr>
              <p:cNvPr id="2251" name="Forme libre 2250">
                <a:extLst>
                  <a:ext uri="{FF2B5EF4-FFF2-40B4-BE49-F238E27FC236}">
                    <a16:creationId xmlns:a16="http://schemas.microsoft.com/office/drawing/2014/main" id="{8BAAA430-7152-3A33-ACD8-533CF6107C88}"/>
                  </a:ext>
                </a:extLst>
              </p:cNvPr>
              <p:cNvSpPr/>
              <p:nvPr/>
            </p:nvSpPr>
            <p:spPr>
              <a:xfrm>
                <a:off x="12399188" y="2169221"/>
                <a:ext cx="57302" cy="96226"/>
              </a:xfrm>
              <a:custGeom>
                <a:avLst/>
                <a:gdLst>
                  <a:gd name="connsiteX0" fmla="*/ 53212 w 57302"/>
                  <a:gd name="connsiteY0" fmla="*/ 28783 h 96226"/>
                  <a:gd name="connsiteX1" fmla="*/ 24561 w 57302"/>
                  <a:gd name="connsiteY1" fmla="*/ -8 h 96226"/>
                  <a:gd name="connsiteX2" fmla="*/ -4090 w 57302"/>
                  <a:gd name="connsiteY2" fmla="*/ 28783 h 96226"/>
                  <a:gd name="connsiteX3" fmla="*/ 24561 w 57302"/>
                  <a:gd name="connsiteY3" fmla="*/ 96218 h 96226"/>
                  <a:gd name="connsiteX4" fmla="*/ 53212 w 57302"/>
                  <a:gd name="connsiteY4" fmla="*/ 28783 h 96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02" h="96226">
                    <a:moveTo>
                      <a:pt x="53212" y="28783"/>
                    </a:moveTo>
                    <a:cubicBezTo>
                      <a:pt x="53212" y="12948"/>
                      <a:pt x="40429" y="-8"/>
                      <a:pt x="24561" y="-8"/>
                    </a:cubicBezTo>
                    <a:cubicBezTo>
                      <a:pt x="8803" y="-8"/>
                      <a:pt x="-4090" y="12837"/>
                      <a:pt x="-4090" y="28783"/>
                    </a:cubicBezTo>
                    <a:cubicBezTo>
                      <a:pt x="-4090" y="52590"/>
                      <a:pt x="24561" y="96218"/>
                      <a:pt x="24561" y="96218"/>
                    </a:cubicBezTo>
                    <a:cubicBezTo>
                      <a:pt x="24561" y="96218"/>
                      <a:pt x="53212" y="54030"/>
                      <a:pt x="53212" y="28783"/>
                    </a:cubicBezTo>
                    <a:close/>
                  </a:path>
                </a:pathLst>
              </a:custGeom>
              <a:solidFill>
                <a:srgbClr val="FFD26C"/>
              </a:solidFill>
              <a:ln w="1104" cap="flat">
                <a:noFill/>
                <a:prstDash val="solid"/>
                <a:miter/>
              </a:ln>
            </p:spPr>
            <p:txBody>
              <a:bodyPr rtlCol="0" anchor="ctr"/>
              <a:lstStyle/>
              <a:p>
                <a:endParaRPr lang="fr-FR"/>
              </a:p>
            </p:txBody>
          </p:sp>
          <p:grpSp>
            <p:nvGrpSpPr>
              <p:cNvPr id="2252" name="Graphique 2">
                <a:extLst>
                  <a:ext uri="{FF2B5EF4-FFF2-40B4-BE49-F238E27FC236}">
                    <a16:creationId xmlns:a16="http://schemas.microsoft.com/office/drawing/2014/main" id="{7F1AC7D7-55FE-B3F7-97B2-B7A93C934EE0}"/>
                  </a:ext>
                </a:extLst>
              </p:cNvPr>
              <p:cNvGrpSpPr/>
              <p:nvPr/>
            </p:nvGrpSpPr>
            <p:grpSpPr>
              <a:xfrm>
                <a:off x="12398197" y="2168224"/>
                <a:ext cx="59285" cy="98219"/>
                <a:chOff x="12398197" y="2168224"/>
                <a:chExt cx="59285" cy="98219"/>
              </a:xfrm>
              <a:solidFill>
                <a:srgbClr val="000000"/>
              </a:solidFill>
            </p:grpSpPr>
            <p:sp>
              <p:nvSpPr>
                <p:cNvPr id="2253" name="Forme libre 2252">
                  <a:extLst>
                    <a:ext uri="{FF2B5EF4-FFF2-40B4-BE49-F238E27FC236}">
                      <a16:creationId xmlns:a16="http://schemas.microsoft.com/office/drawing/2014/main" id="{EE74E13D-E005-7FC8-F410-09928A43400D}"/>
                    </a:ext>
                  </a:extLst>
                </p:cNvPr>
                <p:cNvSpPr/>
                <p:nvPr/>
              </p:nvSpPr>
              <p:spPr>
                <a:xfrm>
                  <a:off x="12398197" y="2168224"/>
                  <a:ext cx="59285" cy="98219"/>
                </a:xfrm>
                <a:custGeom>
                  <a:avLst/>
                  <a:gdLst>
                    <a:gd name="connsiteX0" fmla="*/ 25552 w 59285"/>
                    <a:gd name="connsiteY0" fmla="*/ 98212 h 98219"/>
                    <a:gd name="connsiteX1" fmla="*/ 25552 w 59285"/>
                    <a:gd name="connsiteY1" fmla="*/ 98212 h 98219"/>
                    <a:gd name="connsiteX2" fmla="*/ 24670 w 59285"/>
                    <a:gd name="connsiteY2" fmla="*/ 97769 h 98219"/>
                    <a:gd name="connsiteX3" fmla="*/ -4090 w 59285"/>
                    <a:gd name="connsiteY3" fmla="*/ 29779 h 98219"/>
                    <a:gd name="connsiteX4" fmla="*/ 25552 w 59285"/>
                    <a:gd name="connsiteY4" fmla="*/ -8 h 98219"/>
                    <a:gd name="connsiteX5" fmla="*/ 55195 w 59285"/>
                    <a:gd name="connsiteY5" fmla="*/ 29779 h 98219"/>
                    <a:gd name="connsiteX6" fmla="*/ 26434 w 59285"/>
                    <a:gd name="connsiteY6" fmla="*/ 97769 h 98219"/>
                    <a:gd name="connsiteX7" fmla="*/ 25552 w 59285"/>
                    <a:gd name="connsiteY7" fmla="*/ 98212 h 98219"/>
                    <a:gd name="connsiteX8" fmla="*/ 25552 w 59285"/>
                    <a:gd name="connsiteY8" fmla="*/ 1986 h 98219"/>
                    <a:gd name="connsiteX9" fmla="*/ -2107 w 59285"/>
                    <a:gd name="connsiteY9" fmla="*/ 29779 h 98219"/>
                    <a:gd name="connsiteX10" fmla="*/ 25552 w 59285"/>
                    <a:gd name="connsiteY10" fmla="*/ 95333 h 98219"/>
                    <a:gd name="connsiteX11" fmla="*/ 53101 w 59285"/>
                    <a:gd name="connsiteY11" fmla="*/ 29779 h 98219"/>
                    <a:gd name="connsiteX12" fmla="*/ 25552 w 59285"/>
                    <a:gd name="connsiteY12" fmla="*/ 1986 h 98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285" h="98219">
                      <a:moveTo>
                        <a:pt x="25552" y="98212"/>
                      </a:moveTo>
                      <a:lnTo>
                        <a:pt x="25552" y="98212"/>
                      </a:lnTo>
                      <a:cubicBezTo>
                        <a:pt x="25221" y="98212"/>
                        <a:pt x="24891" y="97990"/>
                        <a:pt x="24670" y="97769"/>
                      </a:cubicBezTo>
                      <a:cubicBezTo>
                        <a:pt x="23459" y="95997"/>
                        <a:pt x="-4090" y="53697"/>
                        <a:pt x="-4090" y="29779"/>
                      </a:cubicBezTo>
                      <a:cubicBezTo>
                        <a:pt x="-4090" y="13391"/>
                        <a:pt x="9243" y="-8"/>
                        <a:pt x="25552" y="-8"/>
                      </a:cubicBezTo>
                      <a:cubicBezTo>
                        <a:pt x="41862" y="-8"/>
                        <a:pt x="55195" y="13391"/>
                        <a:pt x="55195" y="29779"/>
                      </a:cubicBezTo>
                      <a:cubicBezTo>
                        <a:pt x="55195" y="55137"/>
                        <a:pt x="27536" y="95997"/>
                        <a:pt x="26434" y="97769"/>
                      </a:cubicBezTo>
                      <a:cubicBezTo>
                        <a:pt x="26214" y="97990"/>
                        <a:pt x="25883" y="98212"/>
                        <a:pt x="25552" y="98212"/>
                      </a:cubicBezTo>
                      <a:close/>
                      <a:moveTo>
                        <a:pt x="25552" y="1986"/>
                      </a:moveTo>
                      <a:cubicBezTo>
                        <a:pt x="10345" y="1986"/>
                        <a:pt x="-2107" y="14388"/>
                        <a:pt x="-2107" y="29779"/>
                      </a:cubicBezTo>
                      <a:cubicBezTo>
                        <a:pt x="-2107" y="50708"/>
                        <a:pt x="20814" y="87914"/>
                        <a:pt x="25552" y="95333"/>
                      </a:cubicBezTo>
                      <a:cubicBezTo>
                        <a:pt x="30291" y="88024"/>
                        <a:pt x="53101" y="52036"/>
                        <a:pt x="53101" y="29779"/>
                      </a:cubicBezTo>
                      <a:cubicBezTo>
                        <a:pt x="53212" y="14498"/>
                        <a:pt x="40760" y="1986"/>
                        <a:pt x="25552" y="1986"/>
                      </a:cubicBezTo>
                      <a:close/>
                    </a:path>
                  </a:pathLst>
                </a:custGeom>
                <a:solidFill>
                  <a:srgbClr val="000000"/>
                </a:solidFill>
                <a:ln w="1104" cap="flat">
                  <a:noFill/>
                  <a:prstDash val="solid"/>
                  <a:miter/>
                </a:ln>
              </p:spPr>
              <p:txBody>
                <a:bodyPr rtlCol="0" anchor="ctr"/>
                <a:lstStyle/>
                <a:p>
                  <a:endParaRPr lang="fr-FR"/>
                </a:p>
              </p:txBody>
            </p:sp>
            <p:sp>
              <p:nvSpPr>
                <p:cNvPr id="2254" name="Forme libre 2253">
                  <a:extLst>
                    <a:ext uri="{FF2B5EF4-FFF2-40B4-BE49-F238E27FC236}">
                      <a16:creationId xmlns:a16="http://schemas.microsoft.com/office/drawing/2014/main" id="{CE59E4BF-FB4F-C2EA-283F-27D05093ABA4}"/>
                    </a:ext>
                  </a:extLst>
                </p:cNvPr>
                <p:cNvSpPr/>
                <p:nvPr/>
              </p:nvSpPr>
              <p:spPr>
                <a:xfrm>
                  <a:off x="12419685" y="2192585"/>
                  <a:ext cx="16309" cy="16609"/>
                </a:xfrm>
                <a:custGeom>
                  <a:avLst/>
                  <a:gdLst>
                    <a:gd name="connsiteX0" fmla="*/ 12219 w 16309"/>
                    <a:gd name="connsiteY0" fmla="*/ 8304 h 16609"/>
                    <a:gd name="connsiteX1" fmla="*/ 4064 w 16309"/>
                    <a:gd name="connsiteY1" fmla="*/ 16608 h 16609"/>
                    <a:gd name="connsiteX2" fmla="*/ -4091 w 16309"/>
                    <a:gd name="connsiteY2" fmla="*/ 8304 h 16609"/>
                    <a:gd name="connsiteX3" fmla="*/ 4064 w 16309"/>
                    <a:gd name="connsiteY3" fmla="*/ -1 h 16609"/>
                    <a:gd name="connsiteX4" fmla="*/ 12219 w 16309"/>
                    <a:gd name="connsiteY4" fmla="*/ 8304 h 16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09" h="16609">
                      <a:moveTo>
                        <a:pt x="12219" y="8304"/>
                      </a:moveTo>
                      <a:cubicBezTo>
                        <a:pt x="12219" y="12890"/>
                        <a:pt x="8567" y="16608"/>
                        <a:pt x="4064" y="16608"/>
                      </a:cubicBezTo>
                      <a:cubicBezTo>
                        <a:pt x="-440" y="16608"/>
                        <a:pt x="-4091" y="12890"/>
                        <a:pt x="-4091" y="8304"/>
                      </a:cubicBezTo>
                      <a:cubicBezTo>
                        <a:pt x="-4091" y="3717"/>
                        <a:pt x="-440" y="-1"/>
                        <a:pt x="4064" y="-1"/>
                      </a:cubicBezTo>
                      <a:cubicBezTo>
                        <a:pt x="8567" y="-1"/>
                        <a:pt x="12219" y="3717"/>
                        <a:pt x="12219" y="8304"/>
                      </a:cubicBezTo>
                      <a:close/>
                    </a:path>
                  </a:pathLst>
                </a:custGeom>
                <a:solidFill>
                  <a:srgbClr val="000000"/>
                </a:solidFill>
                <a:ln w="1104" cap="flat">
                  <a:noFill/>
                  <a:prstDash val="solid"/>
                  <a:miter/>
                </a:ln>
              </p:spPr>
              <p:txBody>
                <a:bodyPr rtlCol="0" anchor="ctr"/>
                <a:lstStyle/>
                <a:p>
                  <a:endParaRPr lang="fr-FR"/>
                </a:p>
              </p:txBody>
            </p:sp>
            <p:sp>
              <p:nvSpPr>
                <p:cNvPr id="2255" name="Forme libre 2254">
                  <a:extLst>
                    <a:ext uri="{FF2B5EF4-FFF2-40B4-BE49-F238E27FC236}">
                      <a16:creationId xmlns:a16="http://schemas.microsoft.com/office/drawing/2014/main" id="{B914D835-DFE0-8A77-FC14-A1C46E11637B}"/>
                    </a:ext>
                  </a:extLst>
                </p:cNvPr>
                <p:cNvSpPr/>
                <p:nvPr/>
              </p:nvSpPr>
              <p:spPr>
                <a:xfrm>
                  <a:off x="12412632" y="2185609"/>
                  <a:ext cx="30414" cy="30562"/>
                </a:xfrm>
                <a:custGeom>
                  <a:avLst/>
                  <a:gdLst>
                    <a:gd name="connsiteX0" fmla="*/ 11117 w 30414"/>
                    <a:gd name="connsiteY0" fmla="*/ 30561 h 30562"/>
                    <a:gd name="connsiteX1" fmla="*/ -4090 w 30414"/>
                    <a:gd name="connsiteY1" fmla="*/ 15280 h 30562"/>
                    <a:gd name="connsiteX2" fmla="*/ 11117 w 30414"/>
                    <a:gd name="connsiteY2" fmla="*/ -1 h 30562"/>
                    <a:gd name="connsiteX3" fmla="*/ 26325 w 30414"/>
                    <a:gd name="connsiteY3" fmla="*/ 15280 h 30562"/>
                    <a:gd name="connsiteX4" fmla="*/ 11117 w 30414"/>
                    <a:gd name="connsiteY4" fmla="*/ 30561 h 30562"/>
                    <a:gd name="connsiteX5" fmla="*/ 11117 w 30414"/>
                    <a:gd name="connsiteY5" fmla="*/ 2102 h 30562"/>
                    <a:gd name="connsiteX6" fmla="*/ -1996 w 30414"/>
                    <a:gd name="connsiteY6" fmla="*/ 15280 h 30562"/>
                    <a:gd name="connsiteX7" fmla="*/ 11117 w 30414"/>
                    <a:gd name="connsiteY7" fmla="*/ 28457 h 30562"/>
                    <a:gd name="connsiteX8" fmla="*/ 24230 w 30414"/>
                    <a:gd name="connsiteY8" fmla="*/ 15280 h 30562"/>
                    <a:gd name="connsiteX9" fmla="*/ 11117 w 30414"/>
                    <a:gd name="connsiteY9" fmla="*/ 2102 h 3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14" h="30562">
                      <a:moveTo>
                        <a:pt x="11117" y="30561"/>
                      </a:moveTo>
                      <a:cubicBezTo>
                        <a:pt x="2742" y="30561"/>
                        <a:pt x="-4090" y="23695"/>
                        <a:pt x="-4090" y="15280"/>
                      </a:cubicBezTo>
                      <a:cubicBezTo>
                        <a:pt x="-4090" y="6864"/>
                        <a:pt x="2742" y="-1"/>
                        <a:pt x="11117" y="-1"/>
                      </a:cubicBezTo>
                      <a:cubicBezTo>
                        <a:pt x="19492" y="-1"/>
                        <a:pt x="26325" y="6864"/>
                        <a:pt x="26325" y="15280"/>
                      </a:cubicBezTo>
                      <a:cubicBezTo>
                        <a:pt x="26325" y="23695"/>
                        <a:pt x="19492" y="30561"/>
                        <a:pt x="11117" y="30561"/>
                      </a:cubicBezTo>
                      <a:close/>
                      <a:moveTo>
                        <a:pt x="11117" y="2102"/>
                      </a:moveTo>
                      <a:cubicBezTo>
                        <a:pt x="3844" y="2102"/>
                        <a:pt x="-1996" y="8082"/>
                        <a:pt x="-1996" y="15280"/>
                      </a:cubicBezTo>
                      <a:cubicBezTo>
                        <a:pt x="-1996" y="22588"/>
                        <a:pt x="3954" y="28457"/>
                        <a:pt x="11117" y="28457"/>
                      </a:cubicBezTo>
                      <a:cubicBezTo>
                        <a:pt x="18279" y="28457"/>
                        <a:pt x="24230" y="22477"/>
                        <a:pt x="24230" y="15280"/>
                      </a:cubicBezTo>
                      <a:cubicBezTo>
                        <a:pt x="24230" y="8082"/>
                        <a:pt x="18390" y="2102"/>
                        <a:pt x="11117" y="2102"/>
                      </a:cubicBezTo>
                      <a:close/>
                    </a:path>
                  </a:pathLst>
                </a:custGeom>
                <a:solidFill>
                  <a:srgbClr val="000000"/>
                </a:solidFill>
                <a:ln w="1104" cap="flat">
                  <a:noFill/>
                  <a:prstDash val="solid"/>
                  <a:miter/>
                </a:ln>
              </p:spPr>
              <p:txBody>
                <a:bodyPr rtlCol="0" anchor="ctr"/>
                <a:lstStyle/>
                <a:p>
                  <a:endParaRPr lang="fr-FR"/>
                </a:p>
              </p:txBody>
            </p:sp>
          </p:grpSp>
        </p:grpSp>
        <p:grpSp>
          <p:nvGrpSpPr>
            <p:cNvPr id="2256" name="Graphique 2">
              <a:extLst>
                <a:ext uri="{FF2B5EF4-FFF2-40B4-BE49-F238E27FC236}">
                  <a16:creationId xmlns:a16="http://schemas.microsoft.com/office/drawing/2014/main" id="{7CAE5001-EC3F-C376-56D6-4872830AC4F7}"/>
                </a:ext>
              </a:extLst>
            </p:cNvPr>
            <p:cNvGrpSpPr/>
            <p:nvPr/>
          </p:nvGrpSpPr>
          <p:grpSpPr>
            <a:xfrm>
              <a:off x="11875077" y="2103669"/>
              <a:ext cx="749692" cy="619494"/>
              <a:chOff x="11875077" y="2103669"/>
              <a:chExt cx="749692" cy="619494"/>
            </a:xfrm>
          </p:grpSpPr>
          <p:grpSp>
            <p:nvGrpSpPr>
              <p:cNvPr id="2257" name="Graphique 2">
                <a:extLst>
                  <a:ext uri="{FF2B5EF4-FFF2-40B4-BE49-F238E27FC236}">
                    <a16:creationId xmlns:a16="http://schemas.microsoft.com/office/drawing/2014/main" id="{A4E961F0-3E04-CB16-5A37-73E5B0955D30}"/>
                  </a:ext>
                </a:extLst>
              </p:cNvPr>
              <p:cNvGrpSpPr/>
              <p:nvPr/>
            </p:nvGrpSpPr>
            <p:grpSpPr>
              <a:xfrm>
                <a:off x="11875077" y="2228558"/>
                <a:ext cx="738489" cy="494605"/>
                <a:chOff x="11875077" y="2228558"/>
                <a:chExt cx="738489" cy="494605"/>
              </a:xfrm>
              <a:solidFill>
                <a:srgbClr val="000000"/>
              </a:solidFill>
            </p:grpSpPr>
            <p:sp>
              <p:nvSpPr>
                <p:cNvPr id="2258" name="Forme libre 2257">
                  <a:extLst>
                    <a:ext uri="{FF2B5EF4-FFF2-40B4-BE49-F238E27FC236}">
                      <a16:creationId xmlns:a16="http://schemas.microsoft.com/office/drawing/2014/main" id="{41A65D27-45C3-E65C-D467-C0B1C48ECEAF}"/>
                    </a:ext>
                  </a:extLst>
                </p:cNvPr>
                <p:cNvSpPr/>
                <p:nvPr/>
              </p:nvSpPr>
              <p:spPr>
                <a:xfrm>
                  <a:off x="11901218" y="2228558"/>
                  <a:ext cx="712348" cy="494605"/>
                </a:xfrm>
                <a:custGeom>
                  <a:avLst/>
                  <a:gdLst>
                    <a:gd name="connsiteX0" fmla="*/ 125918 w 712348"/>
                    <a:gd name="connsiteY0" fmla="*/ 494732 h 494605"/>
                    <a:gd name="connsiteX1" fmla="*/ 125918 w 712348"/>
                    <a:gd name="connsiteY1" fmla="*/ 494732 h 494605"/>
                    <a:gd name="connsiteX2" fmla="*/ 123633 w 712348"/>
                    <a:gd name="connsiteY2" fmla="*/ 494732 h 494605"/>
                    <a:gd name="connsiteX3" fmla="*/ 106309 w 712348"/>
                    <a:gd name="connsiteY3" fmla="*/ 493589 h 494605"/>
                    <a:gd name="connsiteX4" fmla="*/ 104786 w 712348"/>
                    <a:gd name="connsiteY4" fmla="*/ 491686 h 494605"/>
                    <a:gd name="connsiteX5" fmla="*/ 104786 w 712348"/>
                    <a:gd name="connsiteY5" fmla="*/ 491686 h 494605"/>
                    <a:gd name="connsiteX6" fmla="*/ 106690 w 712348"/>
                    <a:gd name="connsiteY6" fmla="*/ 490163 h 494605"/>
                    <a:gd name="connsiteX7" fmla="*/ 106690 w 712348"/>
                    <a:gd name="connsiteY7" fmla="*/ 490163 h 494605"/>
                    <a:gd name="connsiteX8" fmla="*/ 123633 w 712348"/>
                    <a:gd name="connsiteY8" fmla="*/ 491305 h 494605"/>
                    <a:gd name="connsiteX9" fmla="*/ 125918 w 712348"/>
                    <a:gd name="connsiteY9" fmla="*/ 491305 h 494605"/>
                    <a:gd name="connsiteX10" fmla="*/ 127631 w 712348"/>
                    <a:gd name="connsiteY10" fmla="*/ 493018 h 494605"/>
                    <a:gd name="connsiteX11" fmla="*/ 125918 w 712348"/>
                    <a:gd name="connsiteY11" fmla="*/ 494732 h 494605"/>
                    <a:gd name="connsiteX12" fmla="*/ 125918 w 712348"/>
                    <a:gd name="connsiteY12" fmla="*/ 494732 h 494605"/>
                    <a:gd name="connsiteX13" fmla="*/ 148001 w 712348"/>
                    <a:gd name="connsiteY13" fmla="*/ 493589 h 494605"/>
                    <a:gd name="connsiteX14" fmla="*/ 146287 w 712348"/>
                    <a:gd name="connsiteY14" fmla="*/ 491876 h 494605"/>
                    <a:gd name="connsiteX15" fmla="*/ 147811 w 712348"/>
                    <a:gd name="connsiteY15" fmla="*/ 490163 h 494605"/>
                    <a:gd name="connsiteX16" fmla="*/ 166658 w 712348"/>
                    <a:gd name="connsiteY16" fmla="*/ 486926 h 494605"/>
                    <a:gd name="connsiteX17" fmla="*/ 168752 w 712348"/>
                    <a:gd name="connsiteY17" fmla="*/ 488259 h 494605"/>
                    <a:gd name="connsiteX18" fmla="*/ 167419 w 712348"/>
                    <a:gd name="connsiteY18" fmla="*/ 490353 h 494605"/>
                    <a:gd name="connsiteX19" fmla="*/ 148191 w 712348"/>
                    <a:gd name="connsiteY19" fmla="*/ 493589 h 494605"/>
                    <a:gd name="connsiteX20" fmla="*/ 148001 w 712348"/>
                    <a:gd name="connsiteY20" fmla="*/ 493589 h 494605"/>
                    <a:gd name="connsiteX21" fmla="*/ 148001 w 712348"/>
                    <a:gd name="connsiteY21" fmla="*/ 493589 h 494605"/>
                    <a:gd name="connsiteX22" fmla="*/ 84797 w 712348"/>
                    <a:gd name="connsiteY22" fmla="*/ 489401 h 494605"/>
                    <a:gd name="connsiteX23" fmla="*/ 84416 w 712348"/>
                    <a:gd name="connsiteY23" fmla="*/ 489401 h 494605"/>
                    <a:gd name="connsiteX24" fmla="*/ 65760 w 712348"/>
                    <a:gd name="connsiteY24" fmla="*/ 483119 h 494605"/>
                    <a:gd name="connsiteX25" fmla="*/ 64808 w 712348"/>
                    <a:gd name="connsiteY25" fmla="*/ 480834 h 494605"/>
                    <a:gd name="connsiteX26" fmla="*/ 67092 w 712348"/>
                    <a:gd name="connsiteY26" fmla="*/ 479882 h 494605"/>
                    <a:gd name="connsiteX27" fmla="*/ 85368 w 712348"/>
                    <a:gd name="connsiteY27" fmla="*/ 485974 h 494605"/>
                    <a:gd name="connsiteX28" fmla="*/ 86701 w 712348"/>
                    <a:gd name="connsiteY28" fmla="*/ 488068 h 494605"/>
                    <a:gd name="connsiteX29" fmla="*/ 84797 w 712348"/>
                    <a:gd name="connsiteY29" fmla="*/ 489401 h 494605"/>
                    <a:gd name="connsiteX30" fmla="*/ 84797 w 712348"/>
                    <a:gd name="connsiteY30" fmla="*/ 489401 h 494605"/>
                    <a:gd name="connsiteX31" fmla="*/ 187979 w 712348"/>
                    <a:gd name="connsiteY31" fmla="*/ 483880 h 494605"/>
                    <a:gd name="connsiteX32" fmla="*/ 186266 w 712348"/>
                    <a:gd name="connsiteY32" fmla="*/ 482167 h 494605"/>
                    <a:gd name="connsiteX33" fmla="*/ 187408 w 712348"/>
                    <a:gd name="connsiteY33" fmla="*/ 480453 h 494605"/>
                    <a:gd name="connsiteX34" fmla="*/ 204733 w 712348"/>
                    <a:gd name="connsiteY34" fmla="*/ 472457 h 494605"/>
                    <a:gd name="connsiteX35" fmla="*/ 207207 w 712348"/>
                    <a:gd name="connsiteY35" fmla="*/ 473219 h 494605"/>
                    <a:gd name="connsiteX36" fmla="*/ 206446 w 712348"/>
                    <a:gd name="connsiteY36" fmla="*/ 475694 h 494605"/>
                    <a:gd name="connsiteX37" fmla="*/ 188741 w 712348"/>
                    <a:gd name="connsiteY37" fmla="*/ 483880 h 494605"/>
                    <a:gd name="connsiteX38" fmla="*/ 187979 w 712348"/>
                    <a:gd name="connsiteY38" fmla="*/ 483880 h 494605"/>
                    <a:gd name="connsiteX39" fmla="*/ 187979 w 712348"/>
                    <a:gd name="connsiteY39" fmla="*/ 483880 h 494605"/>
                    <a:gd name="connsiteX40" fmla="*/ 46532 w 712348"/>
                    <a:gd name="connsiteY40" fmla="*/ 473600 h 494605"/>
                    <a:gd name="connsiteX41" fmla="*/ 45580 w 712348"/>
                    <a:gd name="connsiteY41" fmla="*/ 473409 h 494605"/>
                    <a:gd name="connsiteX42" fmla="*/ 29207 w 712348"/>
                    <a:gd name="connsiteY42" fmla="*/ 462367 h 494605"/>
                    <a:gd name="connsiteX43" fmla="*/ 28827 w 712348"/>
                    <a:gd name="connsiteY43" fmla="*/ 459892 h 494605"/>
                    <a:gd name="connsiteX44" fmla="*/ 31302 w 712348"/>
                    <a:gd name="connsiteY44" fmla="*/ 459511 h 494605"/>
                    <a:gd name="connsiteX45" fmla="*/ 31302 w 712348"/>
                    <a:gd name="connsiteY45" fmla="*/ 459511 h 494605"/>
                    <a:gd name="connsiteX46" fmla="*/ 47293 w 712348"/>
                    <a:gd name="connsiteY46" fmla="*/ 470173 h 494605"/>
                    <a:gd name="connsiteX47" fmla="*/ 47865 w 712348"/>
                    <a:gd name="connsiteY47" fmla="*/ 472648 h 494605"/>
                    <a:gd name="connsiteX48" fmla="*/ 46532 w 712348"/>
                    <a:gd name="connsiteY48" fmla="*/ 473600 h 494605"/>
                    <a:gd name="connsiteX49" fmla="*/ 46532 w 712348"/>
                    <a:gd name="connsiteY49" fmla="*/ 473600 h 494605"/>
                    <a:gd name="connsiteX50" fmla="*/ 223961 w 712348"/>
                    <a:gd name="connsiteY50" fmla="*/ 463890 h 494605"/>
                    <a:gd name="connsiteX51" fmla="*/ 222246 w 712348"/>
                    <a:gd name="connsiteY51" fmla="*/ 462177 h 494605"/>
                    <a:gd name="connsiteX52" fmla="*/ 223009 w 712348"/>
                    <a:gd name="connsiteY52" fmla="*/ 460844 h 494605"/>
                    <a:gd name="connsiteX53" fmla="*/ 237667 w 712348"/>
                    <a:gd name="connsiteY53" fmla="*/ 448469 h 494605"/>
                    <a:gd name="connsiteX54" fmla="*/ 240142 w 712348"/>
                    <a:gd name="connsiteY54" fmla="*/ 448469 h 494605"/>
                    <a:gd name="connsiteX55" fmla="*/ 240142 w 712348"/>
                    <a:gd name="connsiteY55" fmla="*/ 450944 h 494605"/>
                    <a:gd name="connsiteX56" fmla="*/ 240142 w 712348"/>
                    <a:gd name="connsiteY56" fmla="*/ 450944 h 494605"/>
                    <a:gd name="connsiteX57" fmla="*/ 225102 w 712348"/>
                    <a:gd name="connsiteY57" fmla="*/ 463509 h 494605"/>
                    <a:gd name="connsiteX58" fmla="*/ 223961 w 712348"/>
                    <a:gd name="connsiteY58" fmla="*/ 463890 h 494605"/>
                    <a:gd name="connsiteX59" fmla="*/ 223961 w 712348"/>
                    <a:gd name="connsiteY59" fmla="*/ 463890 h 494605"/>
                    <a:gd name="connsiteX60" fmla="*/ 14168 w 712348"/>
                    <a:gd name="connsiteY60" fmla="*/ 447708 h 494605"/>
                    <a:gd name="connsiteX61" fmla="*/ 12835 w 712348"/>
                    <a:gd name="connsiteY61" fmla="*/ 447137 h 494605"/>
                    <a:gd name="connsiteX62" fmla="*/ 651 w 712348"/>
                    <a:gd name="connsiteY62" fmla="*/ 431526 h 494605"/>
                    <a:gd name="connsiteX63" fmla="*/ 1223 w 712348"/>
                    <a:gd name="connsiteY63" fmla="*/ 429051 h 494605"/>
                    <a:gd name="connsiteX64" fmla="*/ 3697 w 712348"/>
                    <a:gd name="connsiteY64" fmla="*/ 429622 h 494605"/>
                    <a:gd name="connsiteX65" fmla="*/ 15501 w 712348"/>
                    <a:gd name="connsiteY65" fmla="*/ 444662 h 494605"/>
                    <a:gd name="connsiteX66" fmla="*/ 15310 w 712348"/>
                    <a:gd name="connsiteY66" fmla="*/ 447137 h 494605"/>
                    <a:gd name="connsiteX67" fmla="*/ 14168 w 712348"/>
                    <a:gd name="connsiteY67" fmla="*/ 447708 h 494605"/>
                    <a:gd name="connsiteX68" fmla="*/ 14168 w 712348"/>
                    <a:gd name="connsiteY68" fmla="*/ 447708 h 494605"/>
                    <a:gd name="connsiteX69" fmla="*/ 254039 w 712348"/>
                    <a:gd name="connsiteY69" fmla="*/ 435333 h 494605"/>
                    <a:gd name="connsiteX70" fmla="*/ 252326 w 712348"/>
                    <a:gd name="connsiteY70" fmla="*/ 433620 h 494605"/>
                    <a:gd name="connsiteX71" fmla="*/ 252706 w 712348"/>
                    <a:gd name="connsiteY71" fmla="*/ 432478 h 494605"/>
                    <a:gd name="connsiteX72" fmla="*/ 264510 w 712348"/>
                    <a:gd name="connsiteY72" fmla="*/ 417247 h 494605"/>
                    <a:gd name="connsiteX73" fmla="*/ 266984 w 712348"/>
                    <a:gd name="connsiteY73" fmla="*/ 416867 h 494605"/>
                    <a:gd name="connsiteX74" fmla="*/ 267365 w 712348"/>
                    <a:gd name="connsiteY74" fmla="*/ 419341 h 494605"/>
                    <a:gd name="connsiteX75" fmla="*/ 267365 w 712348"/>
                    <a:gd name="connsiteY75" fmla="*/ 419341 h 494605"/>
                    <a:gd name="connsiteX76" fmla="*/ 255372 w 712348"/>
                    <a:gd name="connsiteY76" fmla="*/ 434953 h 494605"/>
                    <a:gd name="connsiteX77" fmla="*/ 254039 w 712348"/>
                    <a:gd name="connsiteY77" fmla="*/ 435333 h 494605"/>
                    <a:gd name="connsiteX78" fmla="*/ 254039 w 712348"/>
                    <a:gd name="connsiteY78" fmla="*/ 435333 h 494605"/>
                    <a:gd name="connsiteX79" fmla="*/ 277836 w 712348"/>
                    <a:gd name="connsiteY79" fmla="*/ 401446 h 494605"/>
                    <a:gd name="connsiteX80" fmla="*/ 276123 w 712348"/>
                    <a:gd name="connsiteY80" fmla="*/ 399732 h 494605"/>
                    <a:gd name="connsiteX81" fmla="*/ 276313 w 712348"/>
                    <a:gd name="connsiteY81" fmla="*/ 398780 h 494605"/>
                    <a:gd name="connsiteX82" fmla="*/ 285642 w 712348"/>
                    <a:gd name="connsiteY82" fmla="*/ 381837 h 494605"/>
                    <a:gd name="connsiteX83" fmla="*/ 288116 w 712348"/>
                    <a:gd name="connsiteY83" fmla="*/ 381075 h 494605"/>
                    <a:gd name="connsiteX84" fmla="*/ 288877 w 712348"/>
                    <a:gd name="connsiteY84" fmla="*/ 383550 h 494605"/>
                    <a:gd name="connsiteX85" fmla="*/ 279549 w 712348"/>
                    <a:gd name="connsiteY85" fmla="*/ 400684 h 494605"/>
                    <a:gd name="connsiteX86" fmla="*/ 277836 w 712348"/>
                    <a:gd name="connsiteY86" fmla="*/ 401446 h 494605"/>
                    <a:gd name="connsiteX87" fmla="*/ 296683 w 712348"/>
                    <a:gd name="connsiteY87" fmla="*/ 364322 h 494605"/>
                    <a:gd name="connsiteX88" fmla="*/ 294970 w 712348"/>
                    <a:gd name="connsiteY88" fmla="*/ 362608 h 494605"/>
                    <a:gd name="connsiteX89" fmla="*/ 295160 w 712348"/>
                    <a:gd name="connsiteY89" fmla="*/ 361847 h 494605"/>
                    <a:gd name="connsiteX90" fmla="*/ 302585 w 712348"/>
                    <a:gd name="connsiteY90" fmla="*/ 343951 h 494605"/>
                    <a:gd name="connsiteX91" fmla="*/ 304870 w 712348"/>
                    <a:gd name="connsiteY91" fmla="*/ 342999 h 494605"/>
                    <a:gd name="connsiteX92" fmla="*/ 305821 w 712348"/>
                    <a:gd name="connsiteY92" fmla="*/ 345284 h 494605"/>
                    <a:gd name="connsiteX93" fmla="*/ 305821 w 712348"/>
                    <a:gd name="connsiteY93" fmla="*/ 345284 h 494605"/>
                    <a:gd name="connsiteX94" fmla="*/ 298206 w 712348"/>
                    <a:gd name="connsiteY94" fmla="*/ 363370 h 494605"/>
                    <a:gd name="connsiteX95" fmla="*/ 296683 w 712348"/>
                    <a:gd name="connsiteY95" fmla="*/ 364322 h 494605"/>
                    <a:gd name="connsiteX96" fmla="*/ 296683 w 712348"/>
                    <a:gd name="connsiteY96" fmla="*/ 364322 h 494605"/>
                    <a:gd name="connsiteX97" fmla="*/ 311913 w 712348"/>
                    <a:gd name="connsiteY97" fmla="*/ 325675 h 494605"/>
                    <a:gd name="connsiteX98" fmla="*/ 310200 w 712348"/>
                    <a:gd name="connsiteY98" fmla="*/ 323961 h 494605"/>
                    <a:gd name="connsiteX99" fmla="*/ 310390 w 712348"/>
                    <a:gd name="connsiteY99" fmla="*/ 323390 h 494605"/>
                    <a:gd name="connsiteX100" fmla="*/ 316672 w 712348"/>
                    <a:gd name="connsiteY100" fmla="*/ 304923 h 494605"/>
                    <a:gd name="connsiteX101" fmla="*/ 318957 w 712348"/>
                    <a:gd name="connsiteY101" fmla="*/ 303781 h 494605"/>
                    <a:gd name="connsiteX102" fmla="*/ 320099 w 712348"/>
                    <a:gd name="connsiteY102" fmla="*/ 306066 h 494605"/>
                    <a:gd name="connsiteX103" fmla="*/ 313817 w 712348"/>
                    <a:gd name="connsiteY103" fmla="*/ 324532 h 494605"/>
                    <a:gd name="connsiteX104" fmla="*/ 311913 w 712348"/>
                    <a:gd name="connsiteY104" fmla="*/ 325675 h 494605"/>
                    <a:gd name="connsiteX105" fmla="*/ 311913 w 712348"/>
                    <a:gd name="connsiteY105" fmla="*/ 325675 h 494605"/>
                    <a:gd name="connsiteX106" fmla="*/ 324859 w 712348"/>
                    <a:gd name="connsiteY106" fmla="*/ 286076 h 494605"/>
                    <a:gd name="connsiteX107" fmla="*/ 323145 w 712348"/>
                    <a:gd name="connsiteY107" fmla="*/ 284362 h 494605"/>
                    <a:gd name="connsiteX108" fmla="*/ 323145 w 712348"/>
                    <a:gd name="connsiteY108" fmla="*/ 283791 h 494605"/>
                    <a:gd name="connsiteX109" fmla="*/ 328666 w 712348"/>
                    <a:gd name="connsiteY109" fmla="*/ 265134 h 494605"/>
                    <a:gd name="connsiteX110" fmla="*/ 330950 w 712348"/>
                    <a:gd name="connsiteY110" fmla="*/ 263992 h 494605"/>
                    <a:gd name="connsiteX111" fmla="*/ 332093 w 712348"/>
                    <a:gd name="connsiteY111" fmla="*/ 266276 h 494605"/>
                    <a:gd name="connsiteX112" fmla="*/ 326572 w 712348"/>
                    <a:gd name="connsiteY112" fmla="*/ 284933 h 494605"/>
                    <a:gd name="connsiteX113" fmla="*/ 324859 w 712348"/>
                    <a:gd name="connsiteY113" fmla="*/ 286076 h 494605"/>
                    <a:gd name="connsiteX114" fmla="*/ 324859 w 712348"/>
                    <a:gd name="connsiteY114" fmla="*/ 286076 h 494605"/>
                    <a:gd name="connsiteX115" fmla="*/ 336471 w 712348"/>
                    <a:gd name="connsiteY115" fmla="*/ 245906 h 494605"/>
                    <a:gd name="connsiteX116" fmla="*/ 334758 w 712348"/>
                    <a:gd name="connsiteY116" fmla="*/ 244192 h 494605"/>
                    <a:gd name="connsiteX117" fmla="*/ 334758 w 712348"/>
                    <a:gd name="connsiteY117" fmla="*/ 243812 h 494605"/>
                    <a:gd name="connsiteX118" fmla="*/ 339898 w 712348"/>
                    <a:gd name="connsiteY118" fmla="*/ 224964 h 494605"/>
                    <a:gd name="connsiteX119" fmla="*/ 341992 w 712348"/>
                    <a:gd name="connsiteY119" fmla="*/ 223631 h 494605"/>
                    <a:gd name="connsiteX120" fmla="*/ 343325 w 712348"/>
                    <a:gd name="connsiteY120" fmla="*/ 225725 h 494605"/>
                    <a:gd name="connsiteX121" fmla="*/ 343325 w 712348"/>
                    <a:gd name="connsiteY121" fmla="*/ 225725 h 494605"/>
                    <a:gd name="connsiteX122" fmla="*/ 338185 w 712348"/>
                    <a:gd name="connsiteY122" fmla="*/ 244573 h 494605"/>
                    <a:gd name="connsiteX123" fmla="*/ 336471 w 712348"/>
                    <a:gd name="connsiteY123" fmla="*/ 245906 h 494605"/>
                    <a:gd name="connsiteX124" fmla="*/ 336471 w 712348"/>
                    <a:gd name="connsiteY124" fmla="*/ 245906 h 494605"/>
                    <a:gd name="connsiteX125" fmla="*/ 654015 w 712348"/>
                    <a:gd name="connsiteY125" fmla="*/ 208782 h 494605"/>
                    <a:gd name="connsiteX126" fmla="*/ 643164 w 712348"/>
                    <a:gd name="connsiteY126" fmla="*/ 208020 h 494605"/>
                    <a:gd name="connsiteX127" fmla="*/ 641641 w 712348"/>
                    <a:gd name="connsiteY127" fmla="*/ 205926 h 494605"/>
                    <a:gd name="connsiteX128" fmla="*/ 643735 w 712348"/>
                    <a:gd name="connsiteY128" fmla="*/ 204403 h 494605"/>
                    <a:gd name="connsiteX129" fmla="*/ 643735 w 712348"/>
                    <a:gd name="connsiteY129" fmla="*/ 204403 h 494605"/>
                    <a:gd name="connsiteX130" fmla="*/ 662773 w 712348"/>
                    <a:gd name="connsiteY130" fmla="*/ 204593 h 494605"/>
                    <a:gd name="connsiteX131" fmla="*/ 664676 w 712348"/>
                    <a:gd name="connsiteY131" fmla="*/ 206116 h 494605"/>
                    <a:gd name="connsiteX132" fmla="*/ 663153 w 712348"/>
                    <a:gd name="connsiteY132" fmla="*/ 208020 h 494605"/>
                    <a:gd name="connsiteX133" fmla="*/ 654015 w 712348"/>
                    <a:gd name="connsiteY133" fmla="*/ 208782 h 494605"/>
                    <a:gd name="connsiteX134" fmla="*/ 654015 w 712348"/>
                    <a:gd name="connsiteY134" fmla="*/ 208782 h 494605"/>
                    <a:gd name="connsiteX135" fmla="*/ 347323 w 712348"/>
                    <a:gd name="connsiteY135" fmla="*/ 205736 h 494605"/>
                    <a:gd name="connsiteX136" fmla="*/ 345609 w 712348"/>
                    <a:gd name="connsiteY136" fmla="*/ 204022 h 494605"/>
                    <a:gd name="connsiteX137" fmla="*/ 345609 w 712348"/>
                    <a:gd name="connsiteY137" fmla="*/ 203641 h 494605"/>
                    <a:gd name="connsiteX138" fmla="*/ 350749 w 712348"/>
                    <a:gd name="connsiteY138" fmla="*/ 184794 h 494605"/>
                    <a:gd name="connsiteX139" fmla="*/ 353034 w 712348"/>
                    <a:gd name="connsiteY139" fmla="*/ 183652 h 494605"/>
                    <a:gd name="connsiteX140" fmla="*/ 354176 w 712348"/>
                    <a:gd name="connsiteY140" fmla="*/ 185746 h 494605"/>
                    <a:gd name="connsiteX141" fmla="*/ 349036 w 712348"/>
                    <a:gd name="connsiteY141" fmla="*/ 204593 h 494605"/>
                    <a:gd name="connsiteX142" fmla="*/ 347323 w 712348"/>
                    <a:gd name="connsiteY142" fmla="*/ 205736 h 494605"/>
                    <a:gd name="connsiteX143" fmla="*/ 347323 w 712348"/>
                    <a:gd name="connsiteY143" fmla="*/ 205736 h 494605"/>
                    <a:gd name="connsiteX144" fmla="*/ 622604 w 712348"/>
                    <a:gd name="connsiteY144" fmla="*/ 201167 h 494605"/>
                    <a:gd name="connsiteX145" fmla="*/ 621842 w 712348"/>
                    <a:gd name="connsiteY145" fmla="*/ 200976 h 494605"/>
                    <a:gd name="connsiteX146" fmla="*/ 606231 w 712348"/>
                    <a:gd name="connsiteY146" fmla="*/ 188792 h 494605"/>
                    <a:gd name="connsiteX147" fmla="*/ 606231 w 712348"/>
                    <a:gd name="connsiteY147" fmla="*/ 186317 h 494605"/>
                    <a:gd name="connsiteX148" fmla="*/ 608706 w 712348"/>
                    <a:gd name="connsiteY148" fmla="*/ 186317 h 494605"/>
                    <a:gd name="connsiteX149" fmla="*/ 608706 w 712348"/>
                    <a:gd name="connsiteY149" fmla="*/ 186317 h 494605"/>
                    <a:gd name="connsiteX150" fmla="*/ 623555 w 712348"/>
                    <a:gd name="connsiteY150" fmla="*/ 197740 h 494605"/>
                    <a:gd name="connsiteX151" fmla="*/ 624317 w 712348"/>
                    <a:gd name="connsiteY151" fmla="*/ 200215 h 494605"/>
                    <a:gd name="connsiteX152" fmla="*/ 622604 w 712348"/>
                    <a:gd name="connsiteY152" fmla="*/ 201167 h 494605"/>
                    <a:gd name="connsiteX153" fmla="*/ 622604 w 712348"/>
                    <a:gd name="connsiteY153" fmla="*/ 201167 h 494605"/>
                    <a:gd name="connsiteX154" fmla="*/ 683333 w 712348"/>
                    <a:gd name="connsiteY154" fmla="*/ 200976 h 494605"/>
                    <a:gd name="connsiteX155" fmla="*/ 681619 w 712348"/>
                    <a:gd name="connsiteY155" fmla="*/ 199263 h 494605"/>
                    <a:gd name="connsiteX156" fmla="*/ 682381 w 712348"/>
                    <a:gd name="connsiteY156" fmla="*/ 197740 h 494605"/>
                    <a:gd name="connsiteX157" fmla="*/ 695326 w 712348"/>
                    <a:gd name="connsiteY157" fmla="*/ 184223 h 494605"/>
                    <a:gd name="connsiteX158" fmla="*/ 697801 w 712348"/>
                    <a:gd name="connsiteY158" fmla="*/ 183842 h 494605"/>
                    <a:gd name="connsiteX159" fmla="*/ 698181 w 712348"/>
                    <a:gd name="connsiteY159" fmla="*/ 186317 h 494605"/>
                    <a:gd name="connsiteX160" fmla="*/ 684285 w 712348"/>
                    <a:gd name="connsiteY160" fmla="*/ 200786 h 494605"/>
                    <a:gd name="connsiteX161" fmla="*/ 683333 w 712348"/>
                    <a:gd name="connsiteY161" fmla="*/ 200976 h 494605"/>
                    <a:gd name="connsiteX162" fmla="*/ 683333 w 712348"/>
                    <a:gd name="connsiteY162" fmla="*/ 200976 h 494605"/>
                    <a:gd name="connsiteX163" fmla="*/ 594047 w 712348"/>
                    <a:gd name="connsiteY163" fmla="*/ 171658 h 494605"/>
                    <a:gd name="connsiteX164" fmla="*/ 592524 w 712348"/>
                    <a:gd name="connsiteY164" fmla="*/ 170896 h 494605"/>
                    <a:gd name="connsiteX165" fmla="*/ 583386 w 712348"/>
                    <a:gd name="connsiteY165" fmla="*/ 153381 h 494605"/>
                    <a:gd name="connsiteX166" fmla="*/ 584338 w 712348"/>
                    <a:gd name="connsiteY166" fmla="*/ 151097 h 494605"/>
                    <a:gd name="connsiteX167" fmla="*/ 586623 w 712348"/>
                    <a:gd name="connsiteY167" fmla="*/ 152049 h 494605"/>
                    <a:gd name="connsiteX168" fmla="*/ 595570 w 712348"/>
                    <a:gd name="connsiteY168" fmla="*/ 169183 h 494605"/>
                    <a:gd name="connsiteX169" fmla="*/ 594999 w 712348"/>
                    <a:gd name="connsiteY169" fmla="*/ 171658 h 494605"/>
                    <a:gd name="connsiteX170" fmla="*/ 594047 w 712348"/>
                    <a:gd name="connsiteY170" fmla="*/ 171658 h 494605"/>
                    <a:gd name="connsiteX171" fmla="*/ 594047 w 712348"/>
                    <a:gd name="connsiteY171" fmla="*/ 171658 h 494605"/>
                    <a:gd name="connsiteX172" fmla="*/ 706368 w 712348"/>
                    <a:gd name="connsiteY172" fmla="*/ 167279 h 494605"/>
                    <a:gd name="connsiteX173" fmla="*/ 704655 w 712348"/>
                    <a:gd name="connsiteY173" fmla="*/ 165566 h 494605"/>
                    <a:gd name="connsiteX174" fmla="*/ 704655 w 712348"/>
                    <a:gd name="connsiteY174" fmla="*/ 164994 h 494605"/>
                    <a:gd name="connsiteX175" fmla="*/ 708652 w 712348"/>
                    <a:gd name="connsiteY175" fmla="*/ 146337 h 494605"/>
                    <a:gd name="connsiteX176" fmla="*/ 710556 w 712348"/>
                    <a:gd name="connsiteY176" fmla="*/ 144814 h 494605"/>
                    <a:gd name="connsiteX177" fmla="*/ 712079 w 712348"/>
                    <a:gd name="connsiteY177" fmla="*/ 146718 h 494605"/>
                    <a:gd name="connsiteX178" fmla="*/ 712079 w 712348"/>
                    <a:gd name="connsiteY178" fmla="*/ 146718 h 494605"/>
                    <a:gd name="connsiteX179" fmla="*/ 707891 w 712348"/>
                    <a:gd name="connsiteY179" fmla="*/ 165946 h 494605"/>
                    <a:gd name="connsiteX180" fmla="*/ 706368 w 712348"/>
                    <a:gd name="connsiteY180" fmla="*/ 167279 h 494605"/>
                    <a:gd name="connsiteX181" fmla="*/ 706368 w 712348"/>
                    <a:gd name="connsiteY181" fmla="*/ 167279 h 494605"/>
                    <a:gd name="connsiteX182" fmla="*/ 358364 w 712348"/>
                    <a:gd name="connsiteY182" fmla="*/ 165566 h 494605"/>
                    <a:gd name="connsiteX183" fmla="*/ 356651 w 712348"/>
                    <a:gd name="connsiteY183" fmla="*/ 163852 h 494605"/>
                    <a:gd name="connsiteX184" fmla="*/ 356651 w 712348"/>
                    <a:gd name="connsiteY184" fmla="*/ 163281 h 494605"/>
                    <a:gd name="connsiteX185" fmla="*/ 362171 w 712348"/>
                    <a:gd name="connsiteY185" fmla="*/ 144624 h 494605"/>
                    <a:gd name="connsiteX186" fmla="*/ 364456 w 712348"/>
                    <a:gd name="connsiteY186" fmla="*/ 143481 h 494605"/>
                    <a:gd name="connsiteX187" fmla="*/ 365599 w 712348"/>
                    <a:gd name="connsiteY187" fmla="*/ 145766 h 494605"/>
                    <a:gd name="connsiteX188" fmla="*/ 365599 w 712348"/>
                    <a:gd name="connsiteY188" fmla="*/ 145766 h 494605"/>
                    <a:gd name="connsiteX189" fmla="*/ 360078 w 712348"/>
                    <a:gd name="connsiteY189" fmla="*/ 164423 h 494605"/>
                    <a:gd name="connsiteX190" fmla="*/ 358364 w 712348"/>
                    <a:gd name="connsiteY190" fmla="*/ 165566 h 494605"/>
                    <a:gd name="connsiteX191" fmla="*/ 358364 w 712348"/>
                    <a:gd name="connsiteY191" fmla="*/ 165566 h 494605"/>
                    <a:gd name="connsiteX192" fmla="*/ 576723 w 712348"/>
                    <a:gd name="connsiteY192" fmla="*/ 133963 h 494605"/>
                    <a:gd name="connsiteX193" fmla="*/ 575010 w 712348"/>
                    <a:gd name="connsiteY193" fmla="*/ 132820 h 494605"/>
                    <a:gd name="connsiteX194" fmla="*/ 568538 w 712348"/>
                    <a:gd name="connsiteY194" fmla="*/ 114353 h 494605"/>
                    <a:gd name="connsiteX195" fmla="*/ 569679 w 712348"/>
                    <a:gd name="connsiteY195" fmla="*/ 112069 h 494605"/>
                    <a:gd name="connsiteX196" fmla="*/ 571964 w 712348"/>
                    <a:gd name="connsiteY196" fmla="*/ 113211 h 494605"/>
                    <a:gd name="connsiteX197" fmla="*/ 578436 w 712348"/>
                    <a:gd name="connsiteY197" fmla="*/ 131488 h 494605"/>
                    <a:gd name="connsiteX198" fmla="*/ 577294 w 712348"/>
                    <a:gd name="connsiteY198" fmla="*/ 133772 h 494605"/>
                    <a:gd name="connsiteX199" fmla="*/ 576723 w 712348"/>
                    <a:gd name="connsiteY199" fmla="*/ 133963 h 494605"/>
                    <a:gd name="connsiteX200" fmla="*/ 576723 w 712348"/>
                    <a:gd name="connsiteY200" fmla="*/ 133963 h 494605"/>
                    <a:gd name="connsiteX201" fmla="*/ 710937 w 712348"/>
                    <a:gd name="connsiteY201" fmla="*/ 126157 h 494605"/>
                    <a:gd name="connsiteX202" fmla="*/ 709224 w 712348"/>
                    <a:gd name="connsiteY202" fmla="*/ 124444 h 494605"/>
                    <a:gd name="connsiteX203" fmla="*/ 706368 w 712348"/>
                    <a:gd name="connsiteY203" fmla="*/ 105406 h 494605"/>
                    <a:gd name="connsiteX204" fmla="*/ 707700 w 712348"/>
                    <a:gd name="connsiteY204" fmla="*/ 103311 h 494605"/>
                    <a:gd name="connsiteX205" fmla="*/ 709794 w 712348"/>
                    <a:gd name="connsiteY205" fmla="*/ 104644 h 494605"/>
                    <a:gd name="connsiteX206" fmla="*/ 712650 w 712348"/>
                    <a:gd name="connsiteY206" fmla="*/ 124063 h 494605"/>
                    <a:gd name="connsiteX207" fmla="*/ 710937 w 712348"/>
                    <a:gd name="connsiteY207" fmla="*/ 126157 h 494605"/>
                    <a:gd name="connsiteX208" fmla="*/ 710937 w 712348"/>
                    <a:gd name="connsiteY208" fmla="*/ 126157 h 494605"/>
                    <a:gd name="connsiteX209" fmla="*/ 710937 w 712348"/>
                    <a:gd name="connsiteY209" fmla="*/ 126157 h 494605"/>
                    <a:gd name="connsiteX210" fmla="*/ 370549 w 712348"/>
                    <a:gd name="connsiteY210" fmla="*/ 125776 h 494605"/>
                    <a:gd name="connsiteX211" fmla="*/ 368834 w 712348"/>
                    <a:gd name="connsiteY211" fmla="*/ 124063 h 494605"/>
                    <a:gd name="connsiteX212" fmla="*/ 368834 w 712348"/>
                    <a:gd name="connsiteY212" fmla="*/ 123492 h 494605"/>
                    <a:gd name="connsiteX213" fmla="*/ 375308 w 712348"/>
                    <a:gd name="connsiteY213" fmla="*/ 105025 h 494605"/>
                    <a:gd name="connsiteX214" fmla="*/ 377592 w 712348"/>
                    <a:gd name="connsiteY214" fmla="*/ 103883 h 494605"/>
                    <a:gd name="connsiteX215" fmla="*/ 378734 w 712348"/>
                    <a:gd name="connsiteY215" fmla="*/ 106167 h 494605"/>
                    <a:gd name="connsiteX216" fmla="*/ 378734 w 712348"/>
                    <a:gd name="connsiteY216" fmla="*/ 106167 h 494605"/>
                    <a:gd name="connsiteX217" fmla="*/ 372262 w 712348"/>
                    <a:gd name="connsiteY217" fmla="*/ 124444 h 494605"/>
                    <a:gd name="connsiteX218" fmla="*/ 370549 w 712348"/>
                    <a:gd name="connsiteY218" fmla="*/ 125776 h 494605"/>
                    <a:gd name="connsiteX219" fmla="*/ 370549 w 712348"/>
                    <a:gd name="connsiteY219" fmla="*/ 125776 h 494605"/>
                    <a:gd name="connsiteX220" fmla="*/ 563397 w 712348"/>
                    <a:gd name="connsiteY220" fmla="*/ 94554 h 494605"/>
                    <a:gd name="connsiteX221" fmla="*/ 561684 w 712348"/>
                    <a:gd name="connsiteY221" fmla="*/ 93412 h 494605"/>
                    <a:gd name="connsiteX222" fmla="*/ 555211 w 712348"/>
                    <a:gd name="connsiteY222" fmla="*/ 75135 h 494605"/>
                    <a:gd name="connsiteX223" fmla="*/ 556163 w 712348"/>
                    <a:gd name="connsiteY223" fmla="*/ 72851 h 494605"/>
                    <a:gd name="connsiteX224" fmla="*/ 558447 w 712348"/>
                    <a:gd name="connsiteY224" fmla="*/ 73803 h 494605"/>
                    <a:gd name="connsiteX225" fmla="*/ 558447 w 712348"/>
                    <a:gd name="connsiteY225" fmla="*/ 73803 h 494605"/>
                    <a:gd name="connsiteX226" fmla="*/ 564920 w 712348"/>
                    <a:gd name="connsiteY226" fmla="*/ 92269 h 494605"/>
                    <a:gd name="connsiteX227" fmla="*/ 563778 w 712348"/>
                    <a:gd name="connsiteY227" fmla="*/ 94554 h 494605"/>
                    <a:gd name="connsiteX228" fmla="*/ 563397 w 712348"/>
                    <a:gd name="connsiteY228" fmla="*/ 94554 h 494605"/>
                    <a:gd name="connsiteX229" fmla="*/ 563397 w 712348"/>
                    <a:gd name="connsiteY229" fmla="*/ 94554 h 494605"/>
                    <a:gd name="connsiteX230" fmla="*/ 385207 w 712348"/>
                    <a:gd name="connsiteY230" fmla="*/ 86748 h 494605"/>
                    <a:gd name="connsiteX231" fmla="*/ 383494 w 712348"/>
                    <a:gd name="connsiteY231" fmla="*/ 85035 h 494605"/>
                    <a:gd name="connsiteX232" fmla="*/ 383684 w 712348"/>
                    <a:gd name="connsiteY232" fmla="*/ 84274 h 494605"/>
                    <a:gd name="connsiteX233" fmla="*/ 392060 w 712348"/>
                    <a:gd name="connsiteY233" fmla="*/ 66568 h 494605"/>
                    <a:gd name="connsiteX234" fmla="*/ 394535 w 712348"/>
                    <a:gd name="connsiteY234" fmla="*/ 65807 h 494605"/>
                    <a:gd name="connsiteX235" fmla="*/ 395297 w 712348"/>
                    <a:gd name="connsiteY235" fmla="*/ 68282 h 494605"/>
                    <a:gd name="connsiteX236" fmla="*/ 387111 w 712348"/>
                    <a:gd name="connsiteY236" fmla="*/ 85797 h 494605"/>
                    <a:gd name="connsiteX237" fmla="*/ 385207 w 712348"/>
                    <a:gd name="connsiteY237" fmla="*/ 86748 h 494605"/>
                    <a:gd name="connsiteX238" fmla="*/ 385207 w 712348"/>
                    <a:gd name="connsiteY238" fmla="*/ 86748 h 494605"/>
                    <a:gd name="connsiteX239" fmla="*/ 701228 w 712348"/>
                    <a:gd name="connsiteY239" fmla="*/ 85987 h 494605"/>
                    <a:gd name="connsiteX240" fmla="*/ 699514 w 712348"/>
                    <a:gd name="connsiteY240" fmla="*/ 84845 h 494605"/>
                    <a:gd name="connsiteX241" fmla="*/ 690567 w 712348"/>
                    <a:gd name="connsiteY241" fmla="*/ 67901 h 494605"/>
                    <a:gd name="connsiteX242" fmla="*/ 691138 w 712348"/>
                    <a:gd name="connsiteY242" fmla="*/ 65426 h 494605"/>
                    <a:gd name="connsiteX243" fmla="*/ 693613 w 712348"/>
                    <a:gd name="connsiteY243" fmla="*/ 65997 h 494605"/>
                    <a:gd name="connsiteX244" fmla="*/ 702751 w 712348"/>
                    <a:gd name="connsiteY244" fmla="*/ 83512 h 494605"/>
                    <a:gd name="connsiteX245" fmla="*/ 701799 w 712348"/>
                    <a:gd name="connsiteY245" fmla="*/ 85797 h 494605"/>
                    <a:gd name="connsiteX246" fmla="*/ 701228 w 712348"/>
                    <a:gd name="connsiteY246" fmla="*/ 85987 h 494605"/>
                    <a:gd name="connsiteX247" fmla="*/ 701228 w 712348"/>
                    <a:gd name="connsiteY247" fmla="*/ 85987 h 494605"/>
                    <a:gd name="connsiteX248" fmla="*/ 548548 w 712348"/>
                    <a:gd name="connsiteY248" fmla="*/ 55717 h 494605"/>
                    <a:gd name="connsiteX249" fmla="*/ 547025 w 712348"/>
                    <a:gd name="connsiteY249" fmla="*/ 54765 h 494605"/>
                    <a:gd name="connsiteX250" fmla="*/ 538078 w 712348"/>
                    <a:gd name="connsiteY250" fmla="*/ 37821 h 494605"/>
                    <a:gd name="connsiteX251" fmla="*/ 538648 w 712348"/>
                    <a:gd name="connsiteY251" fmla="*/ 35346 h 494605"/>
                    <a:gd name="connsiteX252" fmla="*/ 541123 w 712348"/>
                    <a:gd name="connsiteY252" fmla="*/ 35917 h 494605"/>
                    <a:gd name="connsiteX253" fmla="*/ 550261 w 712348"/>
                    <a:gd name="connsiteY253" fmla="*/ 53242 h 494605"/>
                    <a:gd name="connsiteX254" fmla="*/ 549310 w 712348"/>
                    <a:gd name="connsiteY254" fmla="*/ 55526 h 494605"/>
                    <a:gd name="connsiteX255" fmla="*/ 548548 w 712348"/>
                    <a:gd name="connsiteY255" fmla="*/ 55717 h 494605"/>
                    <a:gd name="connsiteX256" fmla="*/ 548548 w 712348"/>
                    <a:gd name="connsiteY256" fmla="*/ 55717 h 494605"/>
                    <a:gd name="connsiteX257" fmla="*/ 404625 w 712348"/>
                    <a:gd name="connsiteY257" fmla="*/ 50196 h 494605"/>
                    <a:gd name="connsiteX258" fmla="*/ 402912 w 712348"/>
                    <a:gd name="connsiteY258" fmla="*/ 48482 h 494605"/>
                    <a:gd name="connsiteX259" fmla="*/ 403292 w 712348"/>
                    <a:gd name="connsiteY259" fmla="*/ 47530 h 494605"/>
                    <a:gd name="connsiteX260" fmla="*/ 415096 w 712348"/>
                    <a:gd name="connsiteY260" fmla="*/ 31919 h 494605"/>
                    <a:gd name="connsiteX261" fmla="*/ 417570 w 712348"/>
                    <a:gd name="connsiteY261" fmla="*/ 31729 h 494605"/>
                    <a:gd name="connsiteX262" fmla="*/ 417761 w 712348"/>
                    <a:gd name="connsiteY262" fmla="*/ 34204 h 494605"/>
                    <a:gd name="connsiteX263" fmla="*/ 417761 w 712348"/>
                    <a:gd name="connsiteY263" fmla="*/ 34204 h 494605"/>
                    <a:gd name="connsiteX264" fmla="*/ 406148 w 712348"/>
                    <a:gd name="connsiteY264" fmla="*/ 49434 h 494605"/>
                    <a:gd name="connsiteX265" fmla="*/ 404625 w 712348"/>
                    <a:gd name="connsiteY265" fmla="*/ 50196 h 494605"/>
                    <a:gd name="connsiteX266" fmla="*/ 404625 w 712348"/>
                    <a:gd name="connsiteY266" fmla="*/ 50196 h 494605"/>
                    <a:gd name="connsiteX267" fmla="*/ 525703 w 712348"/>
                    <a:gd name="connsiteY267" fmla="*/ 21067 h 494605"/>
                    <a:gd name="connsiteX268" fmla="*/ 524370 w 712348"/>
                    <a:gd name="connsiteY268" fmla="*/ 20496 h 494605"/>
                    <a:gd name="connsiteX269" fmla="*/ 509140 w 712348"/>
                    <a:gd name="connsiteY269" fmla="*/ 9454 h 494605"/>
                    <a:gd name="connsiteX270" fmla="*/ 508379 w 712348"/>
                    <a:gd name="connsiteY270" fmla="*/ 7170 h 494605"/>
                    <a:gd name="connsiteX271" fmla="*/ 510663 w 712348"/>
                    <a:gd name="connsiteY271" fmla="*/ 6408 h 494605"/>
                    <a:gd name="connsiteX272" fmla="*/ 510663 w 712348"/>
                    <a:gd name="connsiteY272" fmla="*/ 6408 h 494605"/>
                    <a:gd name="connsiteX273" fmla="*/ 526655 w 712348"/>
                    <a:gd name="connsiteY273" fmla="*/ 18021 h 494605"/>
                    <a:gd name="connsiteX274" fmla="*/ 526655 w 712348"/>
                    <a:gd name="connsiteY274" fmla="*/ 20496 h 494605"/>
                    <a:gd name="connsiteX275" fmla="*/ 525703 w 712348"/>
                    <a:gd name="connsiteY275" fmla="*/ 21067 h 494605"/>
                    <a:gd name="connsiteX276" fmla="*/ 525703 w 712348"/>
                    <a:gd name="connsiteY276" fmla="*/ 21067 h 494605"/>
                    <a:gd name="connsiteX277" fmla="*/ 432420 w 712348"/>
                    <a:gd name="connsiteY277" fmla="*/ 19735 h 494605"/>
                    <a:gd name="connsiteX278" fmla="*/ 430706 w 712348"/>
                    <a:gd name="connsiteY278" fmla="*/ 18021 h 494605"/>
                    <a:gd name="connsiteX279" fmla="*/ 431468 w 712348"/>
                    <a:gd name="connsiteY279" fmla="*/ 16689 h 494605"/>
                    <a:gd name="connsiteX280" fmla="*/ 448411 w 712348"/>
                    <a:gd name="connsiteY280" fmla="*/ 6789 h 494605"/>
                    <a:gd name="connsiteX281" fmla="*/ 450695 w 712348"/>
                    <a:gd name="connsiteY281" fmla="*/ 7741 h 494605"/>
                    <a:gd name="connsiteX282" fmla="*/ 449743 w 712348"/>
                    <a:gd name="connsiteY282" fmla="*/ 10026 h 494605"/>
                    <a:gd name="connsiteX283" fmla="*/ 433562 w 712348"/>
                    <a:gd name="connsiteY283" fmla="*/ 19544 h 494605"/>
                    <a:gd name="connsiteX284" fmla="*/ 432420 w 712348"/>
                    <a:gd name="connsiteY284" fmla="*/ 19735 h 494605"/>
                    <a:gd name="connsiteX285" fmla="*/ 432420 w 712348"/>
                    <a:gd name="connsiteY285" fmla="*/ 19735 h 494605"/>
                    <a:gd name="connsiteX286" fmla="*/ 469733 w 712348"/>
                    <a:gd name="connsiteY286" fmla="*/ 4314 h 494605"/>
                    <a:gd name="connsiteX287" fmla="*/ 468019 w 712348"/>
                    <a:gd name="connsiteY287" fmla="*/ 2601 h 494605"/>
                    <a:gd name="connsiteX288" fmla="*/ 469543 w 712348"/>
                    <a:gd name="connsiteY288" fmla="*/ 887 h 494605"/>
                    <a:gd name="connsiteX289" fmla="*/ 481917 w 712348"/>
                    <a:gd name="connsiteY289" fmla="*/ 126 h 494605"/>
                    <a:gd name="connsiteX290" fmla="*/ 489342 w 712348"/>
                    <a:gd name="connsiteY290" fmla="*/ 507 h 494605"/>
                    <a:gd name="connsiteX291" fmla="*/ 490864 w 712348"/>
                    <a:gd name="connsiteY291" fmla="*/ 2410 h 494605"/>
                    <a:gd name="connsiteX292" fmla="*/ 488961 w 712348"/>
                    <a:gd name="connsiteY292" fmla="*/ 3933 h 494605"/>
                    <a:gd name="connsiteX293" fmla="*/ 481917 w 712348"/>
                    <a:gd name="connsiteY293" fmla="*/ 3553 h 494605"/>
                    <a:gd name="connsiteX294" fmla="*/ 469923 w 712348"/>
                    <a:gd name="connsiteY294" fmla="*/ 4314 h 494605"/>
                    <a:gd name="connsiteX295" fmla="*/ 469733 w 712348"/>
                    <a:gd name="connsiteY295" fmla="*/ 4314 h 494605"/>
                    <a:gd name="connsiteX296" fmla="*/ 469733 w 712348"/>
                    <a:gd name="connsiteY296" fmla="*/ 4314 h 494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712348" h="494605">
                      <a:moveTo>
                        <a:pt x="125918" y="494732"/>
                      </a:moveTo>
                      <a:lnTo>
                        <a:pt x="125918" y="494732"/>
                      </a:lnTo>
                      <a:cubicBezTo>
                        <a:pt x="125156" y="494732"/>
                        <a:pt x="124394" y="494732"/>
                        <a:pt x="123633" y="494732"/>
                      </a:cubicBezTo>
                      <a:cubicBezTo>
                        <a:pt x="117922" y="494732"/>
                        <a:pt x="112020" y="494351"/>
                        <a:pt x="106309" y="493589"/>
                      </a:cubicBezTo>
                      <a:cubicBezTo>
                        <a:pt x="105357" y="493399"/>
                        <a:pt x="104596" y="492638"/>
                        <a:pt x="104786" y="491686"/>
                      </a:cubicBezTo>
                      <a:cubicBezTo>
                        <a:pt x="104786" y="491686"/>
                        <a:pt x="104786" y="491686"/>
                        <a:pt x="104786" y="491686"/>
                      </a:cubicBezTo>
                      <a:cubicBezTo>
                        <a:pt x="104977" y="490734"/>
                        <a:pt x="105738" y="489972"/>
                        <a:pt x="106690" y="490163"/>
                      </a:cubicBezTo>
                      <a:cubicBezTo>
                        <a:pt x="106690" y="490163"/>
                        <a:pt x="106690" y="490163"/>
                        <a:pt x="106690" y="490163"/>
                      </a:cubicBezTo>
                      <a:cubicBezTo>
                        <a:pt x="112401" y="490924"/>
                        <a:pt x="117922" y="491305"/>
                        <a:pt x="123633" y="491305"/>
                      </a:cubicBezTo>
                      <a:cubicBezTo>
                        <a:pt x="124394" y="491305"/>
                        <a:pt x="125156" y="491305"/>
                        <a:pt x="125918" y="491305"/>
                      </a:cubicBezTo>
                      <a:cubicBezTo>
                        <a:pt x="126870" y="491305"/>
                        <a:pt x="127631" y="492066"/>
                        <a:pt x="127631" y="493018"/>
                      </a:cubicBezTo>
                      <a:cubicBezTo>
                        <a:pt x="127822" y="493970"/>
                        <a:pt x="127059" y="494732"/>
                        <a:pt x="125918" y="494732"/>
                      </a:cubicBezTo>
                      <a:lnTo>
                        <a:pt x="125918" y="494732"/>
                      </a:lnTo>
                      <a:close/>
                      <a:moveTo>
                        <a:pt x="148001" y="493589"/>
                      </a:moveTo>
                      <a:cubicBezTo>
                        <a:pt x="147049" y="493589"/>
                        <a:pt x="146287" y="492828"/>
                        <a:pt x="146287" y="491876"/>
                      </a:cubicBezTo>
                      <a:cubicBezTo>
                        <a:pt x="146287" y="490924"/>
                        <a:pt x="147049" y="490163"/>
                        <a:pt x="147811" y="490163"/>
                      </a:cubicBezTo>
                      <a:cubicBezTo>
                        <a:pt x="154093" y="489401"/>
                        <a:pt x="160375" y="488449"/>
                        <a:pt x="166658" y="486926"/>
                      </a:cubicBezTo>
                      <a:cubicBezTo>
                        <a:pt x="167610" y="486736"/>
                        <a:pt x="168562" y="487307"/>
                        <a:pt x="168752" y="488259"/>
                      </a:cubicBezTo>
                      <a:cubicBezTo>
                        <a:pt x="168942" y="489211"/>
                        <a:pt x="168371" y="490163"/>
                        <a:pt x="167419" y="490353"/>
                      </a:cubicBezTo>
                      <a:cubicBezTo>
                        <a:pt x="161137" y="491876"/>
                        <a:pt x="154664" y="492828"/>
                        <a:pt x="148191" y="493589"/>
                      </a:cubicBezTo>
                      <a:cubicBezTo>
                        <a:pt x="148001" y="493589"/>
                        <a:pt x="148001" y="493589"/>
                        <a:pt x="148001" y="493589"/>
                      </a:cubicBezTo>
                      <a:lnTo>
                        <a:pt x="148001" y="493589"/>
                      </a:lnTo>
                      <a:close/>
                      <a:moveTo>
                        <a:pt x="84797" y="489401"/>
                      </a:moveTo>
                      <a:cubicBezTo>
                        <a:pt x="84606" y="489401"/>
                        <a:pt x="84416" y="489401"/>
                        <a:pt x="84416" y="489401"/>
                      </a:cubicBezTo>
                      <a:cubicBezTo>
                        <a:pt x="78134" y="487688"/>
                        <a:pt x="71851" y="485593"/>
                        <a:pt x="65760" y="483119"/>
                      </a:cubicBezTo>
                      <a:cubicBezTo>
                        <a:pt x="64808" y="482738"/>
                        <a:pt x="64427" y="481786"/>
                        <a:pt x="64808" y="480834"/>
                      </a:cubicBezTo>
                      <a:cubicBezTo>
                        <a:pt x="65188" y="479882"/>
                        <a:pt x="66140" y="479501"/>
                        <a:pt x="67092" y="479882"/>
                      </a:cubicBezTo>
                      <a:cubicBezTo>
                        <a:pt x="72993" y="482357"/>
                        <a:pt x="79086" y="484261"/>
                        <a:pt x="85368" y="485974"/>
                      </a:cubicBezTo>
                      <a:cubicBezTo>
                        <a:pt x="86320" y="486165"/>
                        <a:pt x="86891" y="487116"/>
                        <a:pt x="86701" y="488068"/>
                      </a:cubicBezTo>
                      <a:cubicBezTo>
                        <a:pt x="86320" y="488830"/>
                        <a:pt x="85749" y="489401"/>
                        <a:pt x="84797" y="489401"/>
                      </a:cubicBezTo>
                      <a:lnTo>
                        <a:pt x="84797" y="489401"/>
                      </a:lnTo>
                      <a:close/>
                      <a:moveTo>
                        <a:pt x="187979" y="483880"/>
                      </a:moveTo>
                      <a:cubicBezTo>
                        <a:pt x="187027" y="483880"/>
                        <a:pt x="186266" y="483119"/>
                        <a:pt x="186266" y="482167"/>
                      </a:cubicBezTo>
                      <a:cubicBezTo>
                        <a:pt x="186266" y="481405"/>
                        <a:pt x="186647" y="480834"/>
                        <a:pt x="187408" y="480453"/>
                      </a:cubicBezTo>
                      <a:cubicBezTo>
                        <a:pt x="193310" y="478169"/>
                        <a:pt x="199212" y="475503"/>
                        <a:pt x="204733" y="472457"/>
                      </a:cubicBezTo>
                      <a:cubicBezTo>
                        <a:pt x="205684" y="472077"/>
                        <a:pt x="206636" y="472267"/>
                        <a:pt x="207207" y="473219"/>
                      </a:cubicBezTo>
                      <a:cubicBezTo>
                        <a:pt x="207588" y="474171"/>
                        <a:pt x="207398" y="475123"/>
                        <a:pt x="206446" y="475694"/>
                      </a:cubicBezTo>
                      <a:cubicBezTo>
                        <a:pt x="200735" y="478740"/>
                        <a:pt x="194833" y="481596"/>
                        <a:pt x="188741" y="483880"/>
                      </a:cubicBezTo>
                      <a:cubicBezTo>
                        <a:pt x="188360" y="483880"/>
                        <a:pt x="188170" y="483880"/>
                        <a:pt x="187979" y="483880"/>
                      </a:cubicBezTo>
                      <a:lnTo>
                        <a:pt x="187979" y="483880"/>
                      </a:lnTo>
                      <a:close/>
                      <a:moveTo>
                        <a:pt x="46532" y="473600"/>
                      </a:moveTo>
                      <a:cubicBezTo>
                        <a:pt x="46151" y="473600"/>
                        <a:pt x="45961" y="473600"/>
                        <a:pt x="45580" y="473409"/>
                      </a:cubicBezTo>
                      <a:cubicBezTo>
                        <a:pt x="39869" y="470173"/>
                        <a:pt x="34538" y="466365"/>
                        <a:pt x="29207" y="462367"/>
                      </a:cubicBezTo>
                      <a:cubicBezTo>
                        <a:pt x="28446" y="461796"/>
                        <a:pt x="28256" y="460654"/>
                        <a:pt x="28827" y="459892"/>
                      </a:cubicBezTo>
                      <a:cubicBezTo>
                        <a:pt x="29398" y="459131"/>
                        <a:pt x="30540" y="458940"/>
                        <a:pt x="31302" y="459511"/>
                      </a:cubicBezTo>
                      <a:lnTo>
                        <a:pt x="31302" y="459511"/>
                      </a:lnTo>
                      <a:cubicBezTo>
                        <a:pt x="36442" y="463509"/>
                        <a:pt x="41772" y="466936"/>
                        <a:pt x="47293" y="470173"/>
                      </a:cubicBezTo>
                      <a:cubicBezTo>
                        <a:pt x="48054" y="470744"/>
                        <a:pt x="48435" y="471696"/>
                        <a:pt x="47865" y="472648"/>
                      </a:cubicBezTo>
                      <a:cubicBezTo>
                        <a:pt x="47865" y="473219"/>
                        <a:pt x="47293" y="473600"/>
                        <a:pt x="46532" y="473600"/>
                      </a:cubicBezTo>
                      <a:lnTo>
                        <a:pt x="46532" y="473600"/>
                      </a:lnTo>
                      <a:close/>
                      <a:moveTo>
                        <a:pt x="223961" y="463890"/>
                      </a:moveTo>
                      <a:cubicBezTo>
                        <a:pt x="223009" y="463890"/>
                        <a:pt x="222246" y="463129"/>
                        <a:pt x="222246" y="462177"/>
                      </a:cubicBezTo>
                      <a:cubicBezTo>
                        <a:pt x="222246" y="461606"/>
                        <a:pt x="222437" y="461034"/>
                        <a:pt x="223009" y="460844"/>
                      </a:cubicBezTo>
                      <a:cubicBezTo>
                        <a:pt x="228148" y="457037"/>
                        <a:pt x="233098" y="452848"/>
                        <a:pt x="237667" y="448469"/>
                      </a:cubicBezTo>
                      <a:cubicBezTo>
                        <a:pt x="238428" y="447708"/>
                        <a:pt x="239571" y="447898"/>
                        <a:pt x="240142" y="448469"/>
                      </a:cubicBezTo>
                      <a:cubicBezTo>
                        <a:pt x="240904" y="449231"/>
                        <a:pt x="240713" y="450373"/>
                        <a:pt x="240142" y="450944"/>
                      </a:cubicBezTo>
                      <a:cubicBezTo>
                        <a:pt x="240142" y="450944"/>
                        <a:pt x="240142" y="450944"/>
                        <a:pt x="240142" y="450944"/>
                      </a:cubicBezTo>
                      <a:cubicBezTo>
                        <a:pt x="235383" y="455514"/>
                        <a:pt x="230433" y="459702"/>
                        <a:pt x="225102" y="463509"/>
                      </a:cubicBezTo>
                      <a:cubicBezTo>
                        <a:pt x="224722" y="463890"/>
                        <a:pt x="224341" y="463890"/>
                        <a:pt x="223961" y="463890"/>
                      </a:cubicBezTo>
                      <a:lnTo>
                        <a:pt x="223961" y="463890"/>
                      </a:lnTo>
                      <a:close/>
                      <a:moveTo>
                        <a:pt x="14168" y="447708"/>
                      </a:moveTo>
                      <a:cubicBezTo>
                        <a:pt x="13597" y="447708"/>
                        <a:pt x="13216" y="447518"/>
                        <a:pt x="12835" y="447137"/>
                      </a:cubicBezTo>
                      <a:cubicBezTo>
                        <a:pt x="8266" y="442187"/>
                        <a:pt x="4079" y="436856"/>
                        <a:pt x="651" y="431526"/>
                      </a:cubicBezTo>
                      <a:cubicBezTo>
                        <a:pt x="81" y="430764"/>
                        <a:pt x="271" y="429622"/>
                        <a:pt x="1223" y="429051"/>
                      </a:cubicBezTo>
                      <a:cubicBezTo>
                        <a:pt x="1984" y="428480"/>
                        <a:pt x="3127" y="428670"/>
                        <a:pt x="3697" y="429622"/>
                      </a:cubicBezTo>
                      <a:cubicBezTo>
                        <a:pt x="7124" y="434762"/>
                        <a:pt x="10931" y="439902"/>
                        <a:pt x="15501" y="444662"/>
                      </a:cubicBezTo>
                      <a:cubicBezTo>
                        <a:pt x="16072" y="445423"/>
                        <a:pt x="16072" y="446566"/>
                        <a:pt x="15310" y="447137"/>
                      </a:cubicBezTo>
                      <a:cubicBezTo>
                        <a:pt x="14929" y="447518"/>
                        <a:pt x="14549" y="447708"/>
                        <a:pt x="14168" y="447708"/>
                      </a:cubicBezTo>
                      <a:lnTo>
                        <a:pt x="14168" y="447708"/>
                      </a:lnTo>
                      <a:close/>
                      <a:moveTo>
                        <a:pt x="254039" y="435333"/>
                      </a:moveTo>
                      <a:cubicBezTo>
                        <a:pt x="253087" y="435333"/>
                        <a:pt x="252326" y="434572"/>
                        <a:pt x="252326" y="433620"/>
                      </a:cubicBezTo>
                      <a:cubicBezTo>
                        <a:pt x="252326" y="433239"/>
                        <a:pt x="252517" y="432858"/>
                        <a:pt x="252706" y="432478"/>
                      </a:cubicBezTo>
                      <a:cubicBezTo>
                        <a:pt x="256704" y="427718"/>
                        <a:pt x="260702" y="422578"/>
                        <a:pt x="264510" y="417247"/>
                      </a:cubicBezTo>
                      <a:cubicBezTo>
                        <a:pt x="265081" y="416486"/>
                        <a:pt x="266223" y="416295"/>
                        <a:pt x="266984" y="416867"/>
                      </a:cubicBezTo>
                      <a:cubicBezTo>
                        <a:pt x="267747" y="417438"/>
                        <a:pt x="267936" y="418580"/>
                        <a:pt x="267365" y="419341"/>
                      </a:cubicBezTo>
                      <a:lnTo>
                        <a:pt x="267365" y="419341"/>
                      </a:lnTo>
                      <a:cubicBezTo>
                        <a:pt x="263558" y="424862"/>
                        <a:pt x="259560" y="430003"/>
                        <a:pt x="255372" y="434953"/>
                      </a:cubicBezTo>
                      <a:cubicBezTo>
                        <a:pt x="254991" y="435143"/>
                        <a:pt x="254610" y="435333"/>
                        <a:pt x="254039" y="435333"/>
                      </a:cubicBezTo>
                      <a:lnTo>
                        <a:pt x="254039" y="435333"/>
                      </a:lnTo>
                      <a:close/>
                      <a:moveTo>
                        <a:pt x="277836" y="401446"/>
                      </a:moveTo>
                      <a:cubicBezTo>
                        <a:pt x="276884" y="401446"/>
                        <a:pt x="276123" y="400684"/>
                        <a:pt x="276123" y="399732"/>
                      </a:cubicBezTo>
                      <a:cubicBezTo>
                        <a:pt x="276123" y="399352"/>
                        <a:pt x="276123" y="399161"/>
                        <a:pt x="276313" y="398780"/>
                      </a:cubicBezTo>
                      <a:cubicBezTo>
                        <a:pt x="279549" y="393259"/>
                        <a:pt x="282595" y="387548"/>
                        <a:pt x="285642" y="381837"/>
                      </a:cubicBezTo>
                      <a:cubicBezTo>
                        <a:pt x="286022" y="380885"/>
                        <a:pt x="287164" y="380694"/>
                        <a:pt x="288116" y="381075"/>
                      </a:cubicBezTo>
                      <a:cubicBezTo>
                        <a:pt x="289068" y="381456"/>
                        <a:pt x="289258" y="382598"/>
                        <a:pt x="288877" y="383550"/>
                      </a:cubicBezTo>
                      <a:cubicBezTo>
                        <a:pt x="285832" y="389452"/>
                        <a:pt x="282786" y="395163"/>
                        <a:pt x="279549" y="400684"/>
                      </a:cubicBezTo>
                      <a:cubicBezTo>
                        <a:pt x="278978" y="401065"/>
                        <a:pt x="278407" y="401446"/>
                        <a:pt x="277836" y="401446"/>
                      </a:cubicBezTo>
                      <a:close/>
                      <a:moveTo>
                        <a:pt x="296683" y="364322"/>
                      </a:moveTo>
                      <a:cubicBezTo>
                        <a:pt x="295731" y="364322"/>
                        <a:pt x="294970" y="363560"/>
                        <a:pt x="294970" y="362608"/>
                      </a:cubicBezTo>
                      <a:cubicBezTo>
                        <a:pt x="294970" y="362418"/>
                        <a:pt x="294970" y="362037"/>
                        <a:pt x="295160" y="361847"/>
                      </a:cubicBezTo>
                      <a:cubicBezTo>
                        <a:pt x="297825" y="355945"/>
                        <a:pt x="300300" y="350043"/>
                        <a:pt x="302585" y="343951"/>
                      </a:cubicBezTo>
                      <a:cubicBezTo>
                        <a:pt x="302966" y="342999"/>
                        <a:pt x="303918" y="342619"/>
                        <a:pt x="304870" y="342999"/>
                      </a:cubicBezTo>
                      <a:cubicBezTo>
                        <a:pt x="305821" y="343380"/>
                        <a:pt x="306202" y="344332"/>
                        <a:pt x="305821" y="345284"/>
                      </a:cubicBezTo>
                      <a:cubicBezTo>
                        <a:pt x="305821" y="345284"/>
                        <a:pt x="305821" y="345284"/>
                        <a:pt x="305821" y="345284"/>
                      </a:cubicBezTo>
                      <a:cubicBezTo>
                        <a:pt x="303346" y="351376"/>
                        <a:pt x="300871" y="357278"/>
                        <a:pt x="298206" y="363370"/>
                      </a:cubicBezTo>
                      <a:cubicBezTo>
                        <a:pt x="298016" y="363941"/>
                        <a:pt x="297255" y="364322"/>
                        <a:pt x="296683" y="364322"/>
                      </a:cubicBezTo>
                      <a:lnTo>
                        <a:pt x="296683" y="364322"/>
                      </a:lnTo>
                      <a:close/>
                      <a:moveTo>
                        <a:pt x="311913" y="325675"/>
                      </a:moveTo>
                      <a:cubicBezTo>
                        <a:pt x="310961" y="325675"/>
                        <a:pt x="310200" y="324913"/>
                        <a:pt x="310200" y="323961"/>
                      </a:cubicBezTo>
                      <a:cubicBezTo>
                        <a:pt x="310200" y="323771"/>
                        <a:pt x="310200" y="323581"/>
                        <a:pt x="310390" y="323390"/>
                      </a:cubicBezTo>
                      <a:cubicBezTo>
                        <a:pt x="312484" y="317298"/>
                        <a:pt x="314578" y="311206"/>
                        <a:pt x="316672" y="304923"/>
                      </a:cubicBezTo>
                      <a:cubicBezTo>
                        <a:pt x="317053" y="303971"/>
                        <a:pt x="318005" y="303400"/>
                        <a:pt x="318957" y="303781"/>
                      </a:cubicBezTo>
                      <a:cubicBezTo>
                        <a:pt x="319909" y="304162"/>
                        <a:pt x="320480" y="305114"/>
                        <a:pt x="320099" y="306066"/>
                      </a:cubicBezTo>
                      <a:cubicBezTo>
                        <a:pt x="318005" y="312348"/>
                        <a:pt x="315911" y="318440"/>
                        <a:pt x="313817" y="324532"/>
                      </a:cubicBezTo>
                      <a:cubicBezTo>
                        <a:pt x="313436" y="325104"/>
                        <a:pt x="312674" y="325675"/>
                        <a:pt x="311913" y="325675"/>
                      </a:cubicBezTo>
                      <a:lnTo>
                        <a:pt x="311913" y="325675"/>
                      </a:lnTo>
                      <a:close/>
                      <a:moveTo>
                        <a:pt x="324859" y="286076"/>
                      </a:moveTo>
                      <a:cubicBezTo>
                        <a:pt x="323907" y="286076"/>
                        <a:pt x="323145" y="285314"/>
                        <a:pt x="323145" y="284362"/>
                      </a:cubicBezTo>
                      <a:cubicBezTo>
                        <a:pt x="323145" y="284172"/>
                        <a:pt x="323145" y="283982"/>
                        <a:pt x="323145" y="283791"/>
                      </a:cubicBezTo>
                      <a:cubicBezTo>
                        <a:pt x="325048" y="277509"/>
                        <a:pt x="326952" y="271417"/>
                        <a:pt x="328666" y="265134"/>
                      </a:cubicBezTo>
                      <a:cubicBezTo>
                        <a:pt x="328856" y="264182"/>
                        <a:pt x="329998" y="263611"/>
                        <a:pt x="330950" y="263992"/>
                      </a:cubicBezTo>
                      <a:cubicBezTo>
                        <a:pt x="331902" y="264182"/>
                        <a:pt x="332474" y="265324"/>
                        <a:pt x="332093" y="266276"/>
                      </a:cubicBezTo>
                      <a:cubicBezTo>
                        <a:pt x="330379" y="272559"/>
                        <a:pt x="328476" y="278841"/>
                        <a:pt x="326572" y="284933"/>
                      </a:cubicBezTo>
                      <a:cubicBezTo>
                        <a:pt x="326381" y="285505"/>
                        <a:pt x="325620" y="286076"/>
                        <a:pt x="324859" y="286076"/>
                      </a:cubicBezTo>
                      <a:lnTo>
                        <a:pt x="324859" y="286076"/>
                      </a:lnTo>
                      <a:close/>
                      <a:moveTo>
                        <a:pt x="336471" y="245906"/>
                      </a:moveTo>
                      <a:cubicBezTo>
                        <a:pt x="335519" y="245906"/>
                        <a:pt x="334758" y="245144"/>
                        <a:pt x="334758" y="244192"/>
                      </a:cubicBezTo>
                      <a:cubicBezTo>
                        <a:pt x="334758" y="244002"/>
                        <a:pt x="334758" y="243812"/>
                        <a:pt x="334758" y="243812"/>
                      </a:cubicBezTo>
                      <a:cubicBezTo>
                        <a:pt x="336471" y="237529"/>
                        <a:pt x="338185" y="231246"/>
                        <a:pt x="339898" y="224964"/>
                      </a:cubicBezTo>
                      <a:cubicBezTo>
                        <a:pt x="340089" y="224012"/>
                        <a:pt x="341041" y="223441"/>
                        <a:pt x="341992" y="223631"/>
                      </a:cubicBezTo>
                      <a:cubicBezTo>
                        <a:pt x="342944" y="223822"/>
                        <a:pt x="343515" y="224774"/>
                        <a:pt x="343325" y="225725"/>
                      </a:cubicBezTo>
                      <a:cubicBezTo>
                        <a:pt x="343325" y="225725"/>
                        <a:pt x="343325" y="225725"/>
                        <a:pt x="343325" y="225725"/>
                      </a:cubicBezTo>
                      <a:cubicBezTo>
                        <a:pt x="341611" y="232008"/>
                        <a:pt x="339898" y="238291"/>
                        <a:pt x="338185" y="244573"/>
                      </a:cubicBezTo>
                      <a:cubicBezTo>
                        <a:pt x="337994" y="245525"/>
                        <a:pt x="337233" y="245906"/>
                        <a:pt x="336471" y="245906"/>
                      </a:cubicBezTo>
                      <a:lnTo>
                        <a:pt x="336471" y="245906"/>
                      </a:lnTo>
                      <a:close/>
                      <a:moveTo>
                        <a:pt x="654015" y="208782"/>
                      </a:moveTo>
                      <a:cubicBezTo>
                        <a:pt x="650208" y="208782"/>
                        <a:pt x="646591" y="208591"/>
                        <a:pt x="643164" y="208020"/>
                      </a:cubicBezTo>
                      <a:cubicBezTo>
                        <a:pt x="642212" y="207830"/>
                        <a:pt x="641450" y="207068"/>
                        <a:pt x="641641" y="205926"/>
                      </a:cubicBezTo>
                      <a:cubicBezTo>
                        <a:pt x="641832" y="204974"/>
                        <a:pt x="642593" y="204213"/>
                        <a:pt x="643735" y="204403"/>
                      </a:cubicBezTo>
                      <a:cubicBezTo>
                        <a:pt x="643735" y="204403"/>
                        <a:pt x="643735" y="204403"/>
                        <a:pt x="643735" y="204403"/>
                      </a:cubicBezTo>
                      <a:cubicBezTo>
                        <a:pt x="649636" y="205355"/>
                        <a:pt x="655919" y="205355"/>
                        <a:pt x="662773" y="204593"/>
                      </a:cubicBezTo>
                      <a:cubicBezTo>
                        <a:pt x="663725" y="204403"/>
                        <a:pt x="664676" y="205164"/>
                        <a:pt x="664676" y="206116"/>
                      </a:cubicBezTo>
                      <a:cubicBezTo>
                        <a:pt x="664866" y="207068"/>
                        <a:pt x="664105" y="208020"/>
                        <a:pt x="663153" y="208020"/>
                      </a:cubicBezTo>
                      <a:cubicBezTo>
                        <a:pt x="659917" y="208591"/>
                        <a:pt x="657061" y="208782"/>
                        <a:pt x="654015" y="208782"/>
                      </a:cubicBezTo>
                      <a:lnTo>
                        <a:pt x="654015" y="208782"/>
                      </a:lnTo>
                      <a:close/>
                      <a:moveTo>
                        <a:pt x="347323" y="205736"/>
                      </a:moveTo>
                      <a:cubicBezTo>
                        <a:pt x="346371" y="205736"/>
                        <a:pt x="345609" y="204974"/>
                        <a:pt x="345609" y="204022"/>
                      </a:cubicBezTo>
                      <a:cubicBezTo>
                        <a:pt x="345609" y="203832"/>
                        <a:pt x="345609" y="203641"/>
                        <a:pt x="345609" y="203641"/>
                      </a:cubicBezTo>
                      <a:cubicBezTo>
                        <a:pt x="347323" y="197359"/>
                        <a:pt x="349036" y="191076"/>
                        <a:pt x="350749" y="184794"/>
                      </a:cubicBezTo>
                      <a:cubicBezTo>
                        <a:pt x="350939" y="183842"/>
                        <a:pt x="352082" y="183271"/>
                        <a:pt x="353034" y="183652"/>
                      </a:cubicBezTo>
                      <a:cubicBezTo>
                        <a:pt x="353986" y="183842"/>
                        <a:pt x="354556" y="184794"/>
                        <a:pt x="354176" y="185746"/>
                      </a:cubicBezTo>
                      <a:cubicBezTo>
                        <a:pt x="352463" y="192028"/>
                        <a:pt x="350749" y="198311"/>
                        <a:pt x="349036" y="204593"/>
                      </a:cubicBezTo>
                      <a:cubicBezTo>
                        <a:pt x="348845" y="205164"/>
                        <a:pt x="348084" y="205736"/>
                        <a:pt x="347323" y="205736"/>
                      </a:cubicBezTo>
                      <a:lnTo>
                        <a:pt x="347323" y="205736"/>
                      </a:lnTo>
                      <a:close/>
                      <a:moveTo>
                        <a:pt x="622604" y="201167"/>
                      </a:moveTo>
                      <a:cubicBezTo>
                        <a:pt x="622222" y="201167"/>
                        <a:pt x="622032" y="201167"/>
                        <a:pt x="621842" y="200976"/>
                      </a:cubicBezTo>
                      <a:cubicBezTo>
                        <a:pt x="616321" y="197930"/>
                        <a:pt x="610991" y="193742"/>
                        <a:pt x="606231" y="188792"/>
                      </a:cubicBezTo>
                      <a:cubicBezTo>
                        <a:pt x="605470" y="188030"/>
                        <a:pt x="605470" y="186888"/>
                        <a:pt x="606231" y="186317"/>
                      </a:cubicBezTo>
                      <a:cubicBezTo>
                        <a:pt x="606993" y="185555"/>
                        <a:pt x="608135" y="185555"/>
                        <a:pt x="608706" y="186317"/>
                      </a:cubicBezTo>
                      <a:cubicBezTo>
                        <a:pt x="608706" y="186317"/>
                        <a:pt x="608706" y="186317"/>
                        <a:pt x="608706" y="186317"/>
                      </a:cubicBezTo>
                      <a:cubicBezTo>
                        <a:pt x="613275" y="191076"/>
                        <a:pt x="618224" y="194884"/>
                        <a:pt x="623555" y="197740"/>
                      </a:cubicBezTo>
                      <a:cubicBezTo>
                        <a:pt x="624317" y="198120"/>
                        <a:pt x="624698" y="199263"/>
                        <a:pt x="624317" y="200215"/>
                      </a:cubicBezTo>
                      <a:cubicBezTo>
                        <a:pt x="623936" y="200786"/>
                        <a:pt x="623365" y="201167"/>
                        <a:pt x="622604" y="201167"/>
                      </a:cubicBezTo>
                      <a:lnTo>
                        <a:pt x="622604" y="201167"/>
                      </a:lnTo>
                      <a:close/>
                      <a:moveTo>
                        <a:pt x="683333" y="200976"/>
                      </a:moveTo>
                      <a:cubicBezTo>
                        <a:pt x="682381" y="200976"/>
                        <a:pt x="681619" y="200215"/>
                        <a:pt x="681619" y="199263"/>
                      </a:cubicBezTo>
                      <a:cubicBezTo>
                        <a:pt x="681619" y="198692"/>
                        <a:pt x="681810" y="198120"/>
                        <a:pt x="682381" y="197740"/>
                      </a:cubicBezTo>
                      <a:cubicBezTo>
                        <a:pt x="687140" y="194313"/>
                        <a:pt x="691518" y="189744"/>
                        <a:pt x="695326" y="184223"/>
                      </a:cubicBezTo>
                      <a:cubicBezTo>
                        <a:pt x="695898" y="183461"/>
                        <a:pt x="697040" y="183271"/>
                        <a:pt x="697801" y="183842"/>
                      </a:cubicBezTo>
                      <a:cubicBezTo>
                        <a:pt x="698563" y="184413"/>
                        <a:pt x="698753" y="185365"/>
                        <a:pt x="698181" y="186317"/>
                      </a:cubicBezTo>
                      <a:cubicBezTo>
                        <a:pt x="694184" y="192219"/>
                        <a:pt x="689425" y="197169"/>
                        <a:pt x="684285" y="200786"/>
                      </a:cubicBezTo>
                      <a:cubicBezTo>
                        <a:pt x="684094" y="200976"/>
                        <a:pt x="683714" y="200976"/>
                        <a:pt x="683333" y="200976"/>
                      </a:cubicBezTo>
                      <a:lnTo>
                        <a:pt x="683333" y="200976"/>
                      </a:lnTo>
                      <a:close/>
                      <a:moveTo>
                        <a:pt x="594047" y="171658"/>
                      </a:moveTo>
                      <a:cubicBezTo>
                        <a:pt x="593476" y="171658"/>
                        <a:pt x="592905" y="171277"/>
                        <a:pt x="592524" y="170896"/>
                      </a:cubicBezTo>
                      <a:cubicBezTo>
                        <a:pt x="589288" y="165756"/>
                        <a:pt x="586433" y="160045"/>
                        <a:pt x="583386" y="153381"/>
                      </a:cubicBezTo>
                      <a:cubicBezTo>
                        <a:pt x="583005" y="152429"/>
                        <a:pt x="583386" y="151477"/>
                        <a:pt x="584338" y="151097"/>
                      </a:cubicBezTo>
                      <a:cubicBezTo>
                        <a:pt x="585290" y="150716"/>
                        <a:pt x="586242" y="151097"/>
                        <a:pt x="586623" y="152049"/>
                      </a:cubicBezTo>
                      <a:cubicBezTo>
                        <a:pt x="589479" y="158522"/>
                        <a:pt x="592524" y="164043"/>
                        <a:pt x="595570" y="169183"/>
                      </a:cubicBezTo>
                      <a:cubicBezTo>
                        <a:pt x="596142" y="169944"/>
                        <a:pt x="595761" y="171087"/>
                        <a:pt x="594999" y="171658"/>
                      </a:cubicBezTo>
                      <a:cubicBezTo>
                        <a:pt x="594618" y="171658"/>
                        <a:pt x="594428" y="171848"/>
                        <a:pt x="594047" y="171658"/>
                      </a:cubicBezTo>
                      <a:lnTo>
                        <a:pt x="594047" y="171658"/>
                      </a:lnTo>
                      <a:close/>
                      <a:moveTo>
                        <a:pt x="706368" y="167279"/>
                      </a:moveTo>
                      <a:cubicBezTo>
                        <a:pt x="705416" y="167279"/>
                        <a:pt x="704655" y="166517"/>
                        <a:pt x="704655" y="165566"/>
                      </a:cubicBezTo>
                      <a:cubicBezTo>
                        <a:pt x="704655" y="165375"/>
                        <a:pt x="704655" y="165185"/>
                        <a:pt x="704655" y="164994"/>
                      </a:cubicBezTo>
                      <a:cubicBezTo>
                        <a:pt x="706559" y="159093"/>
                        <a:pt x="707891" y="152810"/>
                        <a:pt x="708652" y="146337"/>
                      </a:cubicBezTo>
                      <a:cubicBezTo>
                        <a:pt x="708843" y="145385"/>
                        <a:pt x="709604" y="144624"/>
                        <a:pt x="710556" y="144814"/>
                      </a:cubicBezTo>
                      <a:cubicBezTo>
                        <a:pt x="711508" y="145005"/>
                        <a:pt x="712270" y="145766"/>
                        <a:pt x="712079" y="146718"/>
                      </a:cubicBezTo>
                      <a:cubicBezTo>
                        <a:pt x="712079" y="146718"/>
                        <a:pt x="712079" y="146718"/>
                        <a:pt x="712079" y="146718"/>
                      </a:cubicBezTo>
                      <a:cubicBezTo>
                        <a:pt x="711318" y="153381"/>
                        <a:pt x="709794" y="159854"/>
                        <a:pt x="707891" y="165946"/>
                      </a:cubicBezTo>
                      <a:cubicBezTo>
                        <a:pt x="707700" y="166708"/>
                        <a:pt x="707129" y="167279"/>
                        <a:pt x="706368" y="167279"/>
                      </a:cubicBezTo>
                      <a:lnTo>
                        <a:pt x="706368" y="167279"/>
                      </a:lnTo>
                      <a:close/>
                      <a:moveTo>
                        <a:pt x="358364" y="165566"/>
                      </a:moveTo>
                      <a:cubicBezTo>
                        <a:pt x="357412" y="165566"/>
                        <a:pt x="356651" y="164804"/>
                        <a:pt x="356651" y="163852"/>
                      </a:cubicBezTo>
                      <a:cubicBezTo>
                        <a:pt x="356651" y="163662"/>
                        <a:pt x="356651" y="163471"/>
                        <a:pt x="356651" y="163281"/>
                      </a:cubicBezTo>
                      <a:cubicBezTo>
                        <a:pt x="358554" y="156618"/>
                        <a:pt x="360458" y="150335"/>
                        <a:pt x="362171" y="144624"/>
                      </a:cubicBezTo>
                      <a:cubicBezTo>
                        <a:pt x="362362" y="143672"/>
                        <a:pt x="363504" y="143101"/>
                        <a:pt x="364456" y="143481"/>
                      </a:cubicBezTo>
                      <a:cubicBezTo>
                        <a:pt x="365408" y="143672"/>
                        <a:pt x="365979" y="144814"/>
                        <a:pt x="365599" y="145766"/>
                      </a:cubicBezTo>
                      <a:cubicBezTo>
                        <a:pt x="365599" y="145766"/>
                        <a:pt x="365599" y="145766"/>
                        <a:pt x="365599" y="145766"/>
                      </a:cubicBezTo>
                      <a:cubicBezTo>
                        <a:pt x="363695" y="152049"/>
                        <a:pt x="361982" y="158141"/>
                        <a:pt x="360078" y="164423"/>
                      </a:cubicBezTo>
                      <a:cubicBezTo>
                        <a:pt x="359887" y="164994"/>
                        <a:pt x="359126" y="165566"/>
                        <a:pt x="358364" y="165566"/>
                      </a:cubicBezTo>
                      <a:lnTo>
                        <a:pt x="358364" y="165566"/>
                      </a:lnTo>
                      <a:close/>
                      <a:moveTo>
                        <a:pt x="576723" y="133963"/>
                      </a:moveTo>
                      <a:cubicBezTo>
                        <a:pt x="575962" y="133963"/>
                        <a:pt x="575390" y="133582"/>
                        <a:pt x="575010" y="132820"/>
                      </a:cubicBezTo>
                      <a:cubicBezTo>
                        <a:pt x="573106" y="127490"/>
                        <a:pt x="571012" y="121778"/>
                        <a:pt x="568538" y="114353"/>
                      </a:cubicBezTo>
                      <a:cubicBezTo>
                        <a:pt x="568156" y="113402"/>
                        <a:pt x="568727" y="112450"/>
                        <a:pt x="569679" y="112069"/>
                      </a:cubicBezTo>
                      <a:cubicBezTo>
                        <a:pt x="570631" y="111688"/>
                        <a:pt x="571583" y="112259"/>
                        <a:pt x="571964" y="113211"/>
                      </a:cubicBezTo>
                      <a:cubicBezTo>
                        <a:pt x="574438" y="120636"/>
                        <a:pt x="576533" y="126347"/>
                        <a:pt x="578436" y="131488"/>
                      </a:cubicBezTo>
                      <a:cubicBezTo>
                        <a:pt x="578818" y="132440"/>
                        <a:pt x="578246" y="133391"/>
                        <a:pt x="577294" y="133772"/>
                      </a:cubicBezTo>
                      <a:cubicBezTo>
                        <a:pt x="577104" y="133963"/>
                        <a:pt x="576914" y="133963"/>
                        <a:pt x="576723" y="133963"/>
                      </a:cubicBezTo>
                      <a:lnTo>
                        <a:pt x="576723" y="133963"/>
                      </a:lnTo>
                      <a:close/>
                      <a:moveTo>
                        <a:pt x="710937" y="126157"/>
                      </a:moveTo>
                      <a:cubicBezTo>
                        <a:pt x="709985" y="126157"/>
                        <a:pt x="709224" y="125395"/>
                        <a:pt x="709224" y="124444"/>
                      </a:cubicBezTo>
                      <a:cubicBezTo>
                        <a:pt x="708843" y="117971"/>
                        <a:pt x="707891" y="111688"/>
                        <a:pt x="706368" y="105406"/>
                      </a:cubicBezTo>
                      <a:cubicBezTo>
                        <a:pt x="706178" y="104454"/>
                        <a:pt x="706748" y="103502"/>
                        <a:pt x="707700" y="103311"/>
                      </a:cubicBezTo>
                      <a:cubicBezTo>
                        <a:pt x="708652" y="103121"/>
                        <a:pt x="709604" y="103692"/>
                        <a:pt x="709794" y="104644"/>
                      </a:cubicBezTo>
                      <a:cubicBezTo>
                        <a:pt x="711318" y="111117"/>
                        <a:pt x="712270" y="117590"/>
                        <a:pt x="712650" y="124063"/>
                      </a:cubicBezTo>
                      <a:cubicBezTo>
                        <a:pt x="712841" y="125205"/>
                        <a:pt x="712079" y="126157"/>
                        <a:pt x="710937" y="126157"/>
                      </a:cubicBezTo>
                      <a:cubicBezTo>
                        <a:pt x="711127" y="126157"/>
                        <a:pt x="711127" y="126157"/>
                        <a:pt x="710937" y="126157"/>
                      </a:cubicBezTo>
                      <a:lnTo>
                        <a:pt x="710937" y="126157"/>
                      </a:lnTo>
                      <a:close/>
                      <a:moveTo>
                        <a:pt x="370549" y="125776"/>
                      </a:moveTo>
                      <a:cubicBezTo>
                        <a:pt x="369597" y="125776"/>
                        <a:pt x="368834" y="125015"/>
                        <a:pt x="368834" y="124063"/>
                      </a:cubicBezTo>
                      <a:cubicBezTo>
                        <a:pt x="368834" y="123872"/>
                        <a:pt x="368834" y="123682"/>
                        <a:pt x="368834" y="123492"/>
                      </a:cubicBezTo>
                      <a:cubicBezTo>
                        <a:pt x="370929" y="117400"/>
                        <a:pt x="373023" y="111117"/>
                        <a:pt x="375308" y="105025"/>
                      </a:cubicBezTo>
                      <a:cubicBezTo>
                        <a:pt x="375688" y="104073"/>
                        <a:pt x="376640" y="103692"/>
                        <a:pt x="377592" y="103883"/>
                      </a:cubicBezTo>
                      <a:cubicBezTo>
                        <a:pt x="378544" y="104263"/>
                        <a:pt x="378925" y="105215"/>
                        <a:pt x="378734" y="106167"/>
                      </a:cubicBezTo>
                      <a:cubicBezTo>
                        <a:pt x="378734" y="106167"/>
                        <a:pt x="378734" y="106167"/>
                        <a:pt x="378734" y="106167"/>
                      </a:cubicBezTo>
                      <a:cubicBezTo>
                        <a:pt x="376449" y="112259"/>
                        <a:pt x="374356" y="118351"/>
                        <a:pt x="372262" y="124444"/>
                      </a:cubicBezTo>
                      <a:cubicBezTo>
                        <a:pt x="371881" y="125205"/>
                        <a:pt x="371310" y="125776"/>
                        <a:pt x="370549" y="125776"/>
                      </a:cubicBezTo>
                      <a:lnTo>
                        <a:pt x="370549" y="125776"/>
                      </a:lnTo>
                      <a:close/>
                      <a:moveTo>
                        <a:pt x="563397" y="94554"/>
                      </a:moveTo>
                      <a:cubicBezTo>
                        <a:pt x="562636" y="94554"/>
                        <a:pt x="561874" y="93983"/>
                        <a:pt x="561684" y="93412"/>
                      </a:cubicBezTo>
                      <a:cubicBezTo>
                        <a:pt x="559208" y="85987"/>
                        <a:pt x="557115" y="80276"/>
                        <a:pt x="555211" y="75135"/>
                      </a:cubicBezTo>
                      <a:cubicBezTo>
                        <a:pt x="554830" y="74183"/>
                        <a:pt x="555401" y="73231"/>
                        <a:pt x="556163" y="72851"/>
                      </a:cubicBezTo>
                      <a:cubicBezTo>
                        <a:pt x="557115" y="72470"/>
                        <a:pt x="558067" y="73041"/>
                        <a:pt x="558447" y="73803"/>
                      </a:cubicBezTo>
                      <a:cubicBezTo>
                        <a:pt x="558447" y="73803"/>
                        <a:pt x="558447" y="73803"/>
                        <a:pt x="558447" y="73803"/>
                      </a:cubicBezTo>
                      <a:cubicBezTo>
                        <a:pt x="560351" y="78943"/>
                        <a:pt x="562445" y="84845"/>
                        <a:pt x="564920" y="92269"/>
                      </a:cubicBezTo>
                      <a:cubicBezTo>
                        <a:pt x="565301" y="93221"/>
                        <a:pt x="564730" y="94173"/>
                        <a:pt x="563778" y="94554"/>
                      </a:cubicBezTo>
                      <a:cubicBezTo>
                        <a:pt x="563778" y="94554"/>
                        <a:pt x="563588" y="94554"/>
                        <a:pt x="563397" y="94554"/>
                      </a:cubicBezTo>
                      <a:lnTo>
                        <a:pt x="563397" y="94554"/>
                      </a:lnTo>
                      <a:close/>
                      <a:moveTo>
                        <a:pt x="385207" y="86748"/>
                      </a:moveTo>
                      <a:cubicBezTo>
                        <a:pt x="384255" y="86748"/>
                        <a:pt x="383494" y="85987"/>
                        <a:pt x="383494" y="85035"/>
                      </a:cubicBezTo>
                      <a:cubicBezTo>
                        <a:pt x="383494" y="84845"/>
                        <a:pt x="383494" y="84464"/>
                        <a:pt x="383684" y="84274"/>
                      </a:cubicBezTo>
                      <a:cubicBezTo>
                        <a:pt x="386349" y="77991"/>
                        <a:pt x="389205" y="72089"/>
                        <a:pt x="392060" y="66568"/>
                      </a:cubicBezTo>
                      <a:cubicBezTo>
                        <a:pt x="392442" y="65616"/>
                        <a:pt x="393583" y="65426"/>
                        <a:pt x="394535" y="65807"/>
                      </a:cubicBezTo>
                      <a:cubicBezTo>
                        <a:pt x="395487" y="66187"/>
                        <a:pt x="395677" y="67330"/>
                        <a:pt x="395297" y="68282"/>
                      </a:cubicBezTo>
                      <a:cubicBezTo>
                        <a:pt x="392442" y="73612"/>
                        <a:pt x="389776" y="79514"/>
                        <a:pt x="387111" y="85797"/>
                      </a:cubicBezTo>
                      <a:cubicBezTo>
                        <a:pt x="386540" y="86368"/>
                        <a:pt x="385968" y="86748"/>
                        <a:pt x="385207" y="86748"/>
                      </a:cubicBezTo>
                      <a:lnTo>
                        <a:pt x="385207" y="86748"/>
                      </a:lnTo>
                      <a:close/>
                      <a:moveTo>
                        <a:pt x="701228" y="85987"/>
                      </a:moveTo>
                      <a:cubicBezTo>
                        <a:pt x="700466" y="85987"/>
                        <a:pt x="699896" y="85606"/>
                        <a:pt x="699514" y="84845"/>
                      </a:cubicBezTo>
                      <a:cubicBezTo>
                        <a:pt x="697040" y="78943"/>
                        <a:pt x="693994" y="73231"/>
                        <a:pt x="690567" y="67901"/>
                      </a:cubicBezTo>
                      <a:cubicBezTo>
                        <a:pt x="689996" y="67139"/>
                        <a:pt x="690377" y="65997"/>
                        <a:pt x="691138" y="65426"/>
                      </a:cubicBezTo>
                      <a:cubicBezTo>
                        <a:pt x="691900" y="64855"/>
                        <a:pt x="693042" y="65236"/>
                        <a:pt x="693613" y="65997"/>
                      </a:cubicBezTo>
                      <a:cubicBezTo>
                        <a:pt x="697040" y="71518"/>
                        <a:pt x="700085" y="77420"/>
                        <a:pt x="702751" y="83512"/>
                      </a:cubicBezTo>
                      <a:cubicBezTo>
                        <a:pt x="703131" y="84464"/>
                        <a:pt x="702751" y="85416"/>
                        <a:pt x="701799" y="85797"/>
                      </a:cubicBezTo>
                      <a:cubicBezTo>
                        <a:pt x="701609" y="85987"/>
                        <a:pt x="701418" y="85987"/>
                        <a:pt x="701228" y="85987"/>
                      </a:cubicBezTo>
                      <a:lnTo>
                        <a:pt x="701228" y="85987"/>
                      </a:lnTo>
                      <a:close/>
                      <a:moveTo>
                        <a:pt x="548548" y="55717"/>
                      </a:moveTo>
                      <a:cubicBezTo>
                        <a:pt x="547786" y="55717"/>
                        <a:pt x="547215" y="55336"/>
                        <a:pt x="547025" y="54765"/>
                      </a:cubicBezTo>
                      <a:cubicBezTo>
                        <a:pt x="543979" y="48292"/>
                        <a:pt x="541123" y="42771"/>
                        <a:pt x="538078" y="37821"/>
                      </a:cubicBezTo>
                      <a:cubicBezTo>
                        <a:pt x="537506" y="37059"/>
                        <a:pt x="537887" y="35917"/>
                        <a:pt x="538648" y="35346"/>
                      </a:cubicBezTo>
                      <a:cubicBezTo>
                        <a:pt x="539410" y="34775"/>
                        <a:pt x="540552" y="35156"/>
                        <a:pt x="541123" y="35917"/>
                      </a:cubicBezTo>
                      <a:cubicBezTo>
                        <a:pt x="544360" y="41057"/>
                        <a:pt x="547406" y="46769"/>
                        <a:pt x="550261" y="53242"/>
                      </a:cubicBezTo>
                      <a:cubicBezTo>
                        <a:pt x="550642" y="54194"/>
                        <a:pt x="550261" y="55145"/>
                        <a:pt x="549310" y="55526"/>
                      </a:cubicBezTo>
                      <a:cubicBezTo>
                        <a:pt x="548928" y="55526"/>
                        <a:pt x="548738" y="55717"/>
                        <a:pt x="548548" y="55717"/>
                      </a:cubicBezTo>
                      <a:lnTo>
                        <a:pt x="548548" y="55717"/>
                      </a:lnTo>
                      <a:close/>
                      <a:moveTo>
                        <a:pt x="404625" y="50196"/>
                      </a:moveTo>
                      <a:cubicBezTo>
                        <a:pt x="403673" y="50196"/>
                        <a:pt x="402912" y="49434"/>
                        <a:pt x="402912" y="48482"/>
                      </a:cubicBezTo>
                      <a:cubicBezTo>
                        <a:pt x="402912" y="48101"/>
                        <a:pt x="403102" y="47721"/>
                        <a:pt x="403292" y="47530"/>
                      </a:cubicBezTo>
                      <a:cubicBezTo>
                        <a:pt x="407100" y="41819"/>
                        <a:pt x="411098" y="36488"/>
                        <a:pt x="415096" y="31919"/>
                      </a:cubicBezTo>
                      <a:cubicBezTo>
                        <a:pt x="415667" y="31158"/>
                        <a:pt x="416809" y="31158"/>
                        <a:pt x="417570" y="31729"/>
                      </a:cubicBezTo>
                      <a:cubicBezTo>
                        <a:pt x="418332" y="32300"/>
                        <a:pt x="418332" y="33442"/>
                        <a:pt x="417761" y="34204"/>
                      </a:cubicBezTo>
                      <a:cubicBezTo>
                        <a:pt x="417761" y="34204"/>
                        <a:pt x="417761" y="34204"/>
                        <a:pt x="417761" y="34204"/>
                      </a:cubicBezTo>
                      <a:cubicBezTo>
                        <a:pt x="413763" y="38773"/>
                        <a:pt x="409955" y="43913"/>
                        <a:pt x="406148" y="49434"/>
                      </a:cubicBezTo>
                      <a:cubicBezTo>
                        <a:pt x="405768" y="49815"/>
                        <a:pt x="405196" y="50196"/>
                        <a:pt x="404625" y="50196"/>
                      </a:cubicBezTo>
                      <a:lnTo>
                        <a:pt x="404625" y="50196"/>
                      </a:lnTo>
                      <a:close/>
                      <a:moveTo>
                        <a:pt x="525703" y="21067"/>
                      </a:moveTo>
                      <a:cubicBezTo>
                        <a:pt x="525322" y="21067"/>
                        <a:pt x="524752" y="20877"/>
                        <a:pt x="524370" y="20496"/>
                      </a:cubicBezTo>
                      <a:cubicBezTo>
                        <a:pt x="519611" y="15927"/>
                        <a:pt x="514661" y="12120"/>
                        <a:pt x="509140" y="9454"/>
                      </a:cubicBezTo>
                      <a:cubicBezTo>
                        <a:pt x="508189" y="9074"/>
                        <a:pt x="507998" y="7931"/>
                        <a:pt x="508379" y="7170"/>
                      </a:cubicBezTo>
                      <a:cubicBezTo>
                        <a:pt x="508759" y="6218"/>
                        <a:pt x="509902" y="6028"/>
                        <a:pt x="510663" y="6408"/>
                      </a:cubicBezTo>
                      <a:cubicBezTo>
                        <a:pt x="510663" y="6408"/>
                        <a:pt x="510663" y="6408"/>
                        <a:pt x="510663" y="6408"/>
                      </a:cubicBezTo>
                      <a:cubicBezTo>
                        <a:pt x="516374" y="9264"/>
                        <a:pt x="521705" y="13262"/>
                        <a:pt x="526655" y="18021"/>
                      </a:cubicBezTo>
                      <a:cubicBezTo>
                        <a:pt x="527417" y="18783"/>
                        <a:pt x="527417" y="19735"/>
                        <a:pt x="526655" y="20496"/>
                      </a:cubicBezTo>
                      <a:cubicBezTo>
                        <a:pt x="526655" y="20877"/>
                        <a:pt x="526274" y="21067"/>
                        <a:pt x="525703" y="21067"/>
                      </a:cubicBezTo>
                      <a:lnTo>
                        <a:pt x="525703" y="21067"/>
                      </a:lnTo>
                      <a:close/>
                      <a:moveTo>
                        <a:pt x="432420" y="19735"/>
                      </a:moveTo>
                      <a:cubicBezTo>
                        <a:pt x="431468" y="19735"/>
                        <a:pt x="430706" y="18973"/>
                        <a:pt x="430706" y="18021"/>
                      </a:cubicBezTo>
                      <a:cubicBezTo>
                        <a:pt x="430706" y="17450"/>
                        <a:pt x="430897" y="16879"/>
                        <a:pt x="431468" y="16689"/>
                      </a:cubicBezTo>
                      <a:cubicBezTo>
                        <a:pt x="436798" y="12691"/>
                        <a:pt x="442510" y="9454"/>
                        <a:pt x="448411" y="6789"/>
                      </a:cubicBezTo>
                      <a:cubicBezTo>
                        <a:pt x="449363" y="6408"/>
                        <a:pt x="450315" y="6789"/>
                        <a:pt x="450695" y="7741"/>
                      </a:cubicBezTo>
                      <a:cubicBezTo>
                        <a:pt x="451076" y="8693"/>
                        <a:pt x="450695" y="9645"/>
                        <a:pt x="449743" y="10026"/>
                      </a:cubicBezTo>
                      <a:cubicBezTo>
                        <a:pt x="444223" y="12500"/>
                        <a:pt x="438702" y="15547"/>
                        <a:pt x="433562" y="19544"/>
                      </a:cubicBezTo>
                      <a:cubicBezTo>
                        <a:pt x="433181" y="19544"/>
                        <a:pt x="432800" y="19735"/>
                        <a:pt x="432420" y="19735"/>
                      </a:cubicBezTo>
                      <a:lnTo>
                        <a:pt x="432420" y="19735"/>
                      </a:lnTo>
                      <a:close/>
                      <a:moveTo>
                        <a:pt x="469733" y="4314"/>
                      </a:moveTo>
                      <a:cubicBezTo>
                        <a:pt x="468781" y="4314"/>
                        <a:pt x="468019" y="3553"/>
                        <a:pt x="468019" y="2601"/>
                      </a:cubicBezTo>
                      <a:cubicBezTo>
                        <a:pt x="468019" y="1649"/>
                        <a:pt x="468591" y="887"/>
                        <a:pt x="469543" y="887"/>
                      </a:cubicBezTo>
                      <a:cubicBezTo>
                        <a:pt x="473540" y="316"/>
                        <a:pt x="477729" y="126"/>
                        <a:pt x="481917" y="126"/>
                      </a:cubicBezTo>
                      <a:cubicBezTo>
                        <a:pt x="484392" y="126"/>
                        <a:pt x="486866" y="316"/>
                        <a:pt x="489342" y="507"/>
                      </a:cubicBezTo>
                      <a:cubicBezTo>
                        <a:pt x="490294" y="697"/>
                        <a:pt x="491055" y="1458"/>
                        <a:pt x="490864" y="2410"/>
                      </a:cubicBezTo>
                      <a:cubicBezTo>
                        <a:pt x="490674" y="3362"/>
                        <a:pt x="489912" y="3933"/>
                        <a:pt x="488961" y="3933"/>
                      </a:cubicBezTo>
                      <a:cubicBezTo>
                        <a:pt x="486677" y="3743"/>
                        <a:pt x="484201" y="3553"/>
                        <a:pt x="481917" y="3553"/>
                      </a:cubicBezTo>
                      <a:cubicBezTo>
                        <a:pt x="477919" y="3553"/>
                        <a:pt x="473921" y="3743"/>
                        <a:pt x="469923" y="4314"/>
                      </a:cubicBezTo>
                      <a:cubicBezTo>
                        <a:pt x="469923" y="4314"/>
                        <a:pt x="469923" y="4314"/>
                        <a:pt x="469733" y="4314"/>
                      </a:cubicBezTo>
                      <a:lnTo>
                        <a:pt x="469733" y="4314"/>
                      </a:lnTo>
                      <a:close/>
                    </a:path>
                  </a:pathLst>
                </a:custGeom>
                <a:solidFill>
                  <a:srgbClr val="000000"/>
                </a:solidFill>
                <a:ln w="1903" cap="flat">
                  <a:noFill/>
                  <a:prstDash val="solid"/>
                  <a:miter/>
                </a:ln>
              </p:spPr>
              <p:txBody>
                <a:bodyPr rtlCol="0" anchor="ctr"/>
                <a:lstStyle/>
                <a:p>
                  <a:endParaRPr lang="fr-FR"/>
                </a:p>
              </p:txBody>
            </p:sp>
            <p:sp>
              <p:nvSpPr>
                <p:cNvPr id="2259" name="Forme libre 2258">
                  <a:extLst>
                    <a:ext uri="{FF2B5EF4-FFF2-40B4-BE49-F238E27FC236}">
                      <a16:creationId xmlns:a16="http://schemas.microsoft.com/office/drawing/2014/main" id="{6F93918C-24D8-4137-02C2-0298D7E3F6D8}"/>
                    </a:ext>
                  </a:extLst>
                </p:cNvPr>
                <p:cNvSpPr/>
                <p:nvPr/>
              </p:nvSpPr>
              <p:spPr>
                <a:xfrm>
                  <a:off x="11876981" y="2615029"/>
                  <a:ext cx="32744" cy="32745"/>
                </a:xfrm>
                <a:custGeom>
                  <a:avLst/>
                  <a:gdLst>
                    <a:gd name="connsiteX0" fmla="*/ 33075 w 32744"/>
                    <a:gd name="connsiteY0" fmla="*/ 16498 h 32745"/>
                    <a:gd name="connsiteX1" fmla="*/ 16703 w 32744"/>
                    <a:gd name="connsiteY1" fmla="*/ 32871 h 32745"/>
                    <a:gd name="connsiteX2" fmla="*/ 331 w 32744"/>
                    <a:gd name="connsiteY2" fmla="*/ 16498 h 32745"/>
                    <a:gd name="connsiteX3" fmla="*/ 16703 w 32744"/>
                    <a:gd name="connsiteY3" fmla="*/ 126 h 32745"/>
                    <a:gd name="connsiteX4" fmla="*/ 33075 w 32744"/>
                    <a:gd name="connsiteY4" fmla="*/ 16498 h 32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44" h="32745">
                      <a:moveTo>
                        <a:pt x="33075" y="16498"/>
                      </a:moveTo>
                      <a:cubicBezTo>
                        <a:pt x="33075" y="25541"/>
                        <a:pt x="25745" y="32871"/>
                        <a:pt x="16703" y="32871"/>
                      </a:cubicBezTo>
                      <a:cubicBezTo>
                        <a:pt x="7661" y="32871"/>
                        <a:pt x="331" y="25541"/>
                        <a:pt x="331" y="16498"/>
                      </a:cubicBezTo>
                      <a:cubicBezTo>
                        <a:pt x="331" y="7456"/>
                        <a:pt x="7661" y="126"/>
                        <a:pt x="16703" y="126"/>
                      </a:cubicBezTo>
                      <a:cubicBezTo>
                        <a:pt x="25745" y="126"/>
                        <a:pt x="33075" y="7456"/>
                        <a:pt x="33075" y="16498"/>
                      </a:cubicBezTo>
                      <a:close/>
                    </a:path>
                  </a:pathLst>
                </a:custGeom>
                <a:solidFill>
                  <a:srgbClr val="000000"/>
                </a:solidFill>
                <a:ln w="1903" cap="flat">
                  <a:noFill/>
                  <a:prstDash val="solid"/>
                  <a:miter/>
                </a:ln>
              </p:spPr>
              <p:txBody>
                <a:bodyPr rtlCol="0" anchor="ctr"/>
                <a:lstStyle/>
                <a:p>
                  <a:endParaRPr lang="fr-FR"/>
                </a:p>
              </p:txBody>
            </p:sp>
            <p:sp>
              <p:nvSpPr>
                <p:cNvPr id="2260" name="Forme libre 2259">
                  <a:extLst>
                    <a:ext uri="{FF2B5EF4-FFF2-40B4-BE49-F238E27FC236}">
                      <a16:creationId xmlns:a16="http://schemas.microsoft.com/office/drawing/2014/main" id="{72F394D2-43D3-F064-0805-9D1F5A2AA756}"/>
                    </a:ext>
                  </a:extLst>
                </p:cNvPr>
                <p:cNvSpPr/>
                <p:nvPr/>
              </p:nvSpPr>
              <p:spPr>
                <a:xfrm>
                  <a:off x="11875077" y="2612934"/>
                  <a:ext cx="36552" cy="36552"/>
                </a:xfrm>
                <a:custGeom>
                  <a:avLst/>
                  <a:gdLst>
                    <a:gd name="connsiteX0" fmla="*/ 18607 w 36552"/>
                    <a:gd name="connsiteY0" fmla="*/ 36678 h 36552"/>
                    <a:gd name="connsiteX1" fmla="*/ 331 w 36552"/>
                    <a:gd name="connsiteY1" fmla="*/ 18402 h 36552"/>
                    <a:gd name="connsiteX2" fmla="*/ 18607 w 36552"/>
                    <a:gd name="connsiteY2" fmla="*/ 126 h 36552"/>
                    <a:gd name="connsiteX3" fmla="*/ 36883 w 36552"/>
                    <a:gd name="connsiteY3" fmla="*/ 18402 h 36552"/>
                    <a:gd name="connsiteX4" fmla="*/ 18607 w 36552"/>
                    <a:gd name="connsiteY4" fmla="*/ 36678 h 36552"/>
                    <a:gd name="connsiteX5" fmla="*/ 18607 w 36552"/>
                    <a:gd name="connsiteY5" fmla="*/ 36678 h 36552"/>
                    <a:gd name="connsiteX6" fmla="*/ 18607 w 36552"/>
                    <a:gd name="connsiteY6" fmla="*/ 3933 h 36552"/>
                    <a:gd name="connsiteX7" fmla="*/ 3947 w 36552"/>
                    <a:gd name="connsiteY7" fmla="*/ 18592 h 36552"/>
                    <a:gd name="connsiteX8" fmla="*/ 18607 w 36552"/>
                    <a:gd name="connsiteY8" fmla="*/ 33252 h 36552"/>
                    <a:gd name="connsiteX9" fmla="*/ 33265 w 36552"/>
                    <a:gd name="connsiteY9" fmla="*/ 18592 h 36552"/>
                    <a:gd name="connsiteX10" fmla="*/ 18607 w 36552"/>
                    <a:gd name="connsiteY10" fmla="*/ 3933 h 3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552" h="36552">
                      <a:moveTo>
                        <a:pt x="18607" y="36678"/>
                      </a:moveTo>
                      <a:cubicBezTo>
                        <a:pt x="8516" y="36678"/>
                        <a:pt x="331" y="28492"/>
                        <a:pt x="331" y="18402"/>
                      </a:cubicBezTo>
                      <a:cubicBezTo>
                        <a:pt x="331" y="8312"/>
                        <a:pt x="8516" y="126"/>
                        <a:pt x="18607" y="126"/>
                      </a:cubicBezTo>
                      <a:cubicBezTo>
                        <a:pt x="28696" y="126"/>
                        <a:pt x="36883" y="8312"/>
                        <a:pt x="36883" y="18402"/>
                      </a:cubicBezTo>
                      <a:cubicBezTo>
                        <a:pt x="36692" y="28683"/>
                        <a:pt x="28505" y="36678"/>
                        <a:pt x="18607" y="36678"/>
                      </a:cubicBezTo>
                      <a:lnTo>
                        <a:pt x="18607" y="36678"/>
                      </a:lnTo>
                      <a:close/>
                      <a:moveTo>
                        <a:pt x="18607" y="3933"/>
                      </a:moveTo>
                      <a:cubicBezTo>
                        <a:pt x="10611" y="3933"/>
                        <a:pt x="3947" y="10597"/>
                        <a:pt x="3947" y="18592"/>
                      </a:cubicBezTo>
                      <a:cubicBezTo>
                        <a:pt x="3947" y="26588"/>
                        <a:pt x="10611" y="33252"/>
                        <a:pt x="18607" y="33252"/>
                      </a:cubicBezTo>
                      <a:cubicBezTo>
                        <a:pt x="26602" y="33252"/>
                        <a:pt x="33265" y="26588"/>
                        <a:pt x="33265" y="18592"/>
                      </a:cubicBezTo>
                      <a:cubicBezTo>
                        <a:pt x="33265" y="10597"/>
                        <a:pt x="26602" y="3933"/>
                        <a:pt x="18607" y="3933"/>
                      </a:cubicBezTo>
                      <a:close/>
                    </a:path>
                  </a:pathLst>
                </a:custGeom>
                <a:solidFill>
                  <a:srgbClr val="000000"/>
                </a:solidFill>
                <a:ln w="1903" cap="flat">
                  <a:noFill/>
                  <a:prstDash val="solid"/>
                  <a:miter/>
                </a:ln>
              </p:spPr>
              <p:txBody>
                <a:bodyPr rtlCol="0" anchor="ctr"/>
                <a:lstStyle/>
                <a:p>
                  <a:endParaRPr lang="fr-FR"/>
                </a:p>
              </p:txBody>
            </p:sp>
            <p:sp>
              <p:nvSpPr>
                <p:cNvPr id="2261" name="Forme libre 2260">
                  <a:extLst>
                    <a:ext uri="{FF2B5EF4-FFF2-40B4-BE49-F238E27FC236}">
                      <a16:creationId xmlns:a16="http://schemas.microsoft.com/office/drawing/2014/main" id="{5534FED7-439A-0F84-00DD-444CA893EB8F}"/>
                    </a:ext>
                  </a:extLst>
                </p:cNvPr>
                <p:cNvSpPr/>
                <p:nvPr/>
              </p:nvSpPr>
              <p:spPr>
                <a:xfrm>
                  <a:off x="12549001" y="2263017"/>
                  <a:ext cx="49116" cy="15230"/>
                </a:xfrm>
                <a:custGeom>
                  <a:avLst/>
                  <a:gdLst>
                    <a:gd name="connsiteX0" fmla="*/ 49446 w 49116"/>
                    <a:gd name="connsiteY0" fmla="*/ 7741 h 15230"/>
                    <a:gd name="connsiteX1" fmla="*/ 24888 w 49116"/>
                    <a:gd name="connsiteY1" fmla="*/ 15356 h 15230"/>
                    <a:gd name="connsiteX2" fmla="*/ 330 w 49116"/>
                    <a:gd name="connsiteY2" fmla="*/ 7741 h 15230"/>
                    <a:gd name="connsiteX3" fmla="*/ 24888 w 49116"/>
                    <a:gd name="connsiteY3" fmla="*/ 126 h 15230"/>
                    <a:gd name="connsiteX4" fmla="*/ 49446 w 49116"/>
                    <a:gd name="connsiteY4" fmla="*/ 7741 h 15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16" h="15230">
                      <a:moveTo>
                        <a:pt x="49446" y="7741"/>
                      </a:moveTo>
                      <a:cubicBezTo>
                        <a:pt x="49446" y="11947"/>
                        <a:pt x="38452" y="15356"/>
                        <a:pt x="24888" y="15356"/>
                      </a:cubicBezTo>
                      <a:cubicBezTo>
                        <a:pt x="11325" y="15356"/>
                        <a:pt x="330" y="11947"/>
                        <a:pt x="330" y="7741"/>
                      </a:cubicBezTo>
                      <a:cubicBezTo>
                        <a:pt x="330" y="3535"/>
                        <a:pt x="11325" y="126"/>
                        <a:pt x="24888" y="126"/>
                      </a:cubicBezTo>
                      <a:cubicBezTo>
                        <a:pt x="38452" y="126"/>
                        <a:pt x="49446" y="3535"/>
                        <a:pt x="49446" y="7741"/>
                      </a:cubicBezTo>
                      <a:close/>
                    </a:path>
                  </a:pathLst>
                </a:custGeom>
                <a:solidFill>
                  <a:srgbClr val="000000"/>
                </a:solidFill>
                <a:ln w="1903" cap="flat">
                  <a:noFill/>
                  <a:prstDash val="solid"/>
                  <a:miter/>
                </a:ln>
              </p:spPr>
              <p:txBody>
                <a:bodyPr rtlCol="0" anchor="ctr"/>
                <a:lstStyle/>
                <a:p>
                  <a:endParaRPr lang="fr-FR"/>
                </a:p>
              </p:txBody>
            </p:sp>
            <p:sp>
              <p:nvSpPr>
                <p:cNvPr id="2262" name="Forme libre 2261">
                  <a:extLst>
                    <a:ext uri="{FF2B5EF4-FFF2-40B4-BE49-F238E27FC236}">
                      <a16:creationId xmlns:a16="http://schemas.microsoft.com/office/drawing/2014/main" id="{DE8C9B3B-4A83-9B31-664A-0DB8ECAA8015}"/>
                    </a:ext>
                  </a:extLst>
                </p:cNvPr>
                <p:cNvSpPr/>
                <p:nvPr/>
              </p:nvSpPr>
              <p:spPr>
                <a:xfrm>
                  <a:off x="12547288" y="2261494"/>
                  <a:ext cx="52543" cy="18657"/>
                </a:xfrm>
                <a:custGeom>
                  <a:avLst/>
                  <a:gdLst>
                    <a:gd name="connsiteX0" fmla="*/ 26602 w 52543"/>
                    <a:gd name="connsiteY0" fmla="*/ 18783 h 18657"/>
                    <a:gd name="connsiteX1" fmla="*/ 330 w 52543"/>
                    <a:gd name="connsiteY1" fmla="*/ 9454 h 18657"/>
                    <a:gd name="connsiteX2" fmla="*/ 26602 w 52543"/>
                    <a:gd name="connsiteY2" fmla="*/ 126 h 18657"/>
                    <a:gd name="connsiteX3" fmla="*/ 52874 w 52543"/>
                    <a:gd name="connsiteY3" fmla="*/ 9454 h 18657"/>
                    <a:gd name="connsiteX4" fmla="*/ 26602 w 52543"/>
                    <a:gd name="connsiteY4" fmla="*/ 18783 h 18657"/>
                    <a:gd name="connsiteX5" fmla="*/ 26602 w 52543"/>
                    <a:gd name="connsiteY5" fmla="*/ 3553 h 18657"/>
                    <a:gd name="connsiteX6" fmla="*/ 3947 w 52543"/>
                    <a:gd name="connsiteY6" fmla="*/ 9454 h 18657"/>
                    <a:gd name="connsiteX7" fmla="*/ 26602 w 52543"/>
                    <a:gd name="connsiteY7" fmla="*/ 15356 h 18657"/>
                    <a:gd name="connsiteX8" fmla="*/ 49256 w 52543"/>
                    <a:gd name="connsiteY8" fmla="*/ 9454 h 18657"/>
                    <a:gd name="connsiteX9" fmla="*/ 26602 w 52543"/>
                    <a:gd name="connsiteY9" fmla="*/ 3553 h 18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43" h="18657">
                      <a:moveTo>
                        <a:pt x="26602" y="18783"/>
                      </a:moveTo>
                      <a:cubicBezTo>
                        <a:pt x="13466" y="18783"/>
                        <a:pt x="330" y="15547"/>
                        <a:pt x="330" y="9454"/>
                      </a:cubicBezTo>
                      <a:cubicBezTo>
                        <a:pt x="330" y="3362"/>
                        <a:pt x="13466" y="126"/>
                        <a:pt x="26602" y="126"/>
                      </a:cubicBezTo>
                      <a:cubicBezTo>
                        <a:pt x="39737" y="126"/>
                        <a:pt x="52874" y="3362"/>
                        <a:pt x="52874" y="9454"/>
                      </a:cubicBezTo>
                      <a:cubicBezTo>
                        <a:pt x="52874" y="15547"/>
                        <a:pt x="39737" y="18783"/>
                        <a:pt x="26602" y="18783"/>
                      </a:cubicBezTo>
                      <a:close/>
                      <a:moveTo>
                        <a:pt x="26602" y="3553"/>
                      </a:moveTo>
                      <a:cubicBezTo>
                        <a:pt x="11943" y="3553"/>
                        <a:pt x="3947" y="7360"/>
                        <a:pt x="3947" y="9454"/>
                      </a:cubicBezTo>
                      <a:cubicBezTo>
                        <a:pt x="3947" y="11358"/>
                        <a:pt x="11943" y="15356"/>
                        <a:pt x="26602" y="15356"/>
                      </a:cubicBezTo>
                      <a:cubicBezTo>
                        <a:pt x="41261" y="15356"/>
                        <a:pt x="49256" y="11549"/>
                        <a:pt x="49256" y="9454"/>
                      </a:cubicBezTo>
                      <a:cubicBezTo>
                        <a:pt x="49256" y="7360"/>
                        <a:pt x="41451" y="3553"/>
                        <a:pt x="26602" y="3553"/>
                      </a:cubicBezTo>
                      <a:close/>
                    </a:path>
                  </a:pathLst>
                </a:custGeom>
                <a:solidFill>
                  <a:srgbClr val="000000"/>
                </a:solidFill>
                <a:ln w="1903" cap="flat">
                  <a:noFill/>
                  <a:prstDash val="solid"/>
                  <a:miter/>
                </a:ln>
              </p:spPr>
              <p:txBody>
                <a:bodyPr rtlCol="0" anchor="ctr"/>
                <a:lstStyle/>
                <a:p>
                  <a:endParaRPr lang="fr-FR"/>
                </a:p>
              </p:txBody>
            </p:sp>
          </p:grpSp>
          <p:sp>
            <p:nvSpPr>
              <p:cNvPr id="2263" name="Forme libre 2262">
                <a:extLst>
                  <a:ext uri="{FF2B5EF4-FFF2-40B4-BE49-F238E27FC236}">
                    <a16:creationId xmlns:a16="http://schemas.microsoft.com/office/drawing/2014/main" id="{51E011BE-E477-1122-1EFC-EDB562ADC269}"/>
                  </a:ext>
                </a:extLst>
              </p:cNvPr>
              <p:cNvSpPr/>
              <p:nvPr/>
            </p:nvSpPr>
            <p:spPr>
              <a:xfrm>
                <a:off x="12524062" y="2105383"/>
                <a:ext cx="98994" cy="165439"/>
              </a:xfrm>
              <a:custGeom>
                <a:avLst/>
                <a:gdLst>
                  <a:gd name="connsiteX0" fmla="*/ 99325 w 98994"/>
                  <a:gd name="connsiteY0" fmla="*/ 49624 h 165439"/>
                  <a:gd name="connsiteX1" fmla="*/ 49828 w 98994"/>
                  <a:gd name="connsiteY1" fmla="*/ 126 h 165439"/>
                  <a:gd name="connsiteX2" fmla="*/ 330 w 98994"/>
                  <a:gd name="connsiteY2" fmla="*/ 49624 h 165439"/>
                  <a:gd name="connsiteX3" fmla="*/ 49828 w 98994"/>
                  <a:gd name="connsiteY3" fmla="*/ 165566 h 165439"/>
                  <a:gd name="connsiteX4" fmla="*/ 99325 w 98994"/>
                  <a:gd name="connsiteY4" fmla="*/ 49624 h 165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994" h="165439">
                    <a:moveTo>
                      <a:pt x="99325" y="49624"/>
                    </a:moveTo>
                    <a:cubicBezTo>
                      <a:pt x="99325" y="22400"/>
                      <a:pt x="77241" y="126"/>
                      <a:pt x="49828" y="126"/>
                    </a:cubicBezTo>
                    <a:cubicBezTo>
                      <a:pt x="22414" y="126"/>
                      <a:pt x="330" y="22210"/>
                      <a:pt x="330" y="49624"/>
                    </a:cubicBezTo>
                    <a:cubicBezTo>
                      <a:pt x="330" y="90556"/>
                      <a:pt x="49828" y="165566"/>
                      <a:pt x="49828" y="165566"/>
                    </a:cubicBezTo>
                    <a:cubicBezTo>
                      <a:pt x="49828" y="165566"/>
                      <a:pt x="99325" y="93031"/>
                      <a:pt x="99325" y="49624"/>
                    </a:cubicBezTo>
                    <a:close/>
                  </a:path>
                </a:pathLst>
              </a:custGeom>
              <a:solidFill>
                <a:srgbClr val="FFD26C"/>
              </a:solidFill>
              <a:ln w="1903" cap="flat">
                <a:noFill/>
                <a:prstDash val="solid"/>
                <a:miter/>
              </a:ln>
            </p:spPr>
            <p:txBody>
              <a:bodyPr rtlCol="0" anchor="ctr"/>
              <a:lstStyle/>
              <a:p>
                <a:endParaRPr lang="fr-FR"/>
              </a:p>
            </p:txBody>
          </p:sp>
          <p:sp>
            <p:nvSpPr>
              <p:cNvPr id="2264" name="Forme libre 2263">
                <a:extLst>
                  <a:ext uri="{FF2B5EF4-FFF2-40B4-BE49-F238E27FC236}">
                    <a16:creationId xmlns:a16="http://schemas.microsoft.com/office/drawing/2014/main" id="{818DA160-AEB3-DC10-32B5-6C4416FDF69B}"/>
                  </a:ext>
                </a:extLst>
              </p:cNvPr>
              <p:cNvSpPr/>
              <p:nvPr/>
            </p:nvSpPr>
            <p:spPr>
              <a:xfrm>
                <a:off x="12522349" y="2103669"/>
                <a:ext cx="102420" cy="168866"/>
              </a:xfrm>
              <a:custGeom>
                <a:avLst/>
                <a:gdLst>
                  <a:gd name="connsiteX0" fmla="*/ 51541 w 102420"/>
                  <a:gd name="connsiteY0" fmla="*/ 168992 h 168866"/>
                  <a:gd name="connsiteX1" fmla="*/ 51541 w 102420"/>
                  <a:gd name="connsiteY1" fmla="*/ 168992 h 168866"/>
                  <a:gd name="connsiteX2" fmla="*/ 50018 w 102420"/>
                  <a:gd name="connsiteY2" fmla="*/ 168231 h 168866"/>
                  <a:gd name="connsiteX3" fmla="*/ 330 w 102420"/>
                  <a:gd name="connsiteY3" fmla="*/ 51338 h 168866"/>
                  <a:gd name="connsiteX4" fmla="*/ 51541 w 102420"/>
                  <a:gd name="connsiteY4" fmla="*/ 126 h 168866"/>
                  <a:gd name="connsiteX5" fmla="*/ 102751 w 102420"/>
                  <a:gd name="connsiteY5" fmla="*/ 51338 h 168866"/>
                  <a:gd name="connsiteX6" fmla="*/ 53064 w 102420"/>
                  <a:gd name="connsiteY6" fmla="*/ 168231 h 168866"/>
                  <a:gd name="connsiteX7" fmla="*/ 51541 w 102420"/>
                  <a:gd name="connsiteY7" fmla="*/ 168992 h 168866"/>
                  <a:gd name="connsiteX8" fmla="*/ 51541 w 102420"/>
                  <a:gd name="connsiteY8" fmla="*/ 3553 h 168866"/>
                  <a:gd name="connsiteX9" fmla="*/ 3757 w 102420"/>
                  <a:gd name="connsiteY9" fmla="*/ 51338 h 168866"/>
                  <a:gd name="connsiteX10" fmla="*/ 51541 w 102420"/>
                  <a:gd name="connsiteY10" fmla="*/ 164043 h 168866"/>
                  <a:gd name="connsiteX11" fmla="*/ 99134 w 102420"/>
                  <a:gd name="connsiteY11" fmla="*/ 51338 h 168866"/>
                  <a:gd name="connsiteX12" fmla="*/ 51541 w 102420"/>
                  <a:gd name="connsiteY12" fmla="*/ 3553 h 16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420" h="168866">
                    <a:moveTo>
                      <a:pt x="51541" y="168992"/>
                    </a:moveTo>
                    <a:lnTo>
                      <a:pt x="51541" y="168992"/>
                    </a:lnTo>
                    <a:cubicBezTo>
                      <a:pt x="50970" y="168992"/>
                      <a:pt x="50398" y="168612"/>
                      <a:pt x="50018" y="168231"/>
                    </a:cubicBezTo>
                    <a:cubicBezTo>
                      <a:pt x="47924" y="165185"/>
                      <a:pt x="330" y="92460"/>
                      <a:pt x="330" y="51338"/>
                    </a:cubicBezTo>
                    <a:cubicBezTo>
                      <a:pt x="330" y="23162"/>
                      <a:pt x="23366" y="126"/>
                      <a:pt x="51541" y="126"/>
                    </a:cubicBezTo>
                    <a:cubicBezTo>
                      <a:pt x="79717" y="126"/>
                      <a:pt x="102751" y="23162"/>
                      <a:pt x="102751" y="51338"/>
                    </a:cubicBezTo>
                    <a:cubicBezTo>
                      <a:pt x="102751" y="94935"/>
                      <a:pt x="54968" y="165185"/>
                      <a:pt x="53064" y="168231"/>
                    </a:cubicBezTo>
                    <a:cubicBezTo>
                      <a:pt x="52683" y="168612"/>
                      <a:pt x="52302" y="168992"/>
                      <a:pt x="51541" y="168992"/>
                    </a:cubicBezTo>
                    <a:close/>
                    <a:moveTo>
                      <a:pt x="51541" y="3553"/>
                    </a:moveTo>
                    <a:cubicBezTo>
                      <a:pt x="25269" y="3553"/>
                      <a:pt x="3757" y="24875"/>
                      <a:pt x="3757" y="51338"/>
                    </a:cubicBezTo>
                    <a:cubicBezTo>
                      <a:pt x="3757" y="87320"/>
                      <a:pt x="43355" y="151287"/>
                      <a:pt x="51541" y="164043"/>
                    </a:cubicBezTo>
                    <a:cubicBezTo>
                      <a:pt x="59727" y="151478"/>
                      <a:pt x="99134" y="89604"/>
                      <a:pt x="99134" y="51338"/>
                    </a:cubicBezTo>
                    <a:cubicBezTo>
                      <a:pt x="99325" y="24875"/>
                      <a:pt x="78003" y="3553"/>
                      <a:pt x="51541" y="3553"/>
                    </a:cubicBezTo>
                    <a:close/>
                  </a:path>
                </a:pathLst>
              </a:custGeom>
              <a:solidFill>
                <a:srgbClr val="000000"/>
              </a:solidFill>
              <a:ln w="1903" cap="flat">
                <a:noFill/>
                <a:prstDash val="solid"/>
                <a:miter/>
              </a:ln>
            </p:spPr>
            <p:txBody>
              <a:bodyPr rtlCol="0" anchor="ctr"/>
              <a:lstStyle/>
              <a:p>
                <a:endParaRPr lang="fr-FR"/>
              </a:p>
            </p:txBody>
          </p:sp>
          <p:sp>
            <p:nvSpPr>
              <p:cNvPr id="2265" name="Forme libre 2264">
                <a:extLst>
                  <a:ext uri="{FF2B5EF4-FFF2-40B4-BE49-F238E27FC236}">
                    <a16:creationId xmlns:a16="http://schemas.microsoft.com/office/drawing/2014/main" id="{8934A4FC-E07B-90CC-D154-677E3F72E524}"/>
                  </a:ext>
                </a:extLst>
              </p:cNvPr>
              <p:cNvSpPr/>
              <p:nvPr/>
            </p:nvSpPr>
            <p:spPr>
              <a:xfrm>
                <a:off x="12549001" y="2135272"/>
                <a:ext cx="49116" cy="49117"/>
              </a:xfrm>
              <a:custGeom>
                <a:avLst/>
                <a:gdLst>
                  <a:gd name="connsiteX0" fmla="*/ 49446 w 49116"/>
                  <a:gd name="connsiteY0" fmla="*/ 24685 h 49117"/>
                  <a:gd name="connsiteX1" fmla="*/ 24888 w 49116"/>
                  <a:gd name="connsiteY1" fmla="*/ 49244 h 49117"/>
                  <a:gd name="connsiteX2" fmla="*/ 330 w 49116"/>
                  <a:gd name="connsiteY2" fmla="*/ 24685 h 49117"/>
                  <a:gd name="connsiteX3" fmla="*/ 24888 w 49116"/>
                  <a:gd name="connsiteY3" fmla="*/ 126 h 49117"/>
                  <a:gd name="connsiteX4" fmla="*/ 49446 w 49116"/>
                  <a:gd name="connsiteY4" fmla="*/ 24685 h 49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16" h="49117">
                    <a:moveTo>
                      <a:pt x="49446" y="24685"/>
                    </a:moveTo>
                    <a:cubicBezTo>
                      <a:pt x="49446" y="38248"/>
                      <a:pt x="38452" y="49244"/>
                      <a:pt x="24888" y="49244"/>
                    </a:cubicBezTo>
                    <a:cubicBezTo>
                      <a:pt x="11325" y="49244"/>
                      <a:pt x="330" y="38248"/>
                      <a:pt x="330" y="24685"/>
                    </a:cubicBezTo>
                    <a:cubicBezTo>
                      <a:pt x="330" y="11121"/>
                      <a:pt x="11325" y="126"/>
                      <a:pt x="24888" y="126"/>
                    </a:cubicBezTo>
                    <a:cubicBezTo>
                      <a:pt x="38452" y="126"/>
                      <a:pt x="49446" y="11121"/>
                      <a:pt x="49446" y="24685"/>
                    </a:cubicBezTo>
                    <a:close/>
                  </a:path>
                </a:pathLst>
              </a:custGeom>
              <a:solidFill>
                <a:srgbClr val="000000"/>
              </a:solidFill>
              <a:ln w="1903" cap="flat">
                <a:noFill/>
                <a:prstDash val="solid"/>
                <a:miter/>
              </a:ln>
            </p:spPr>
            <p:txBody>
              <a:bodyPr rtlCol="0" anchor="ctr"/>
              <a:lstStyle/>
              <a:p>
                <a:endParaRPr lang="fr-FR"/>
              </a:p>
            </p:txBody>
          </p:sp>
          <p:sp>
            <p:nvSpPr>
              <p:cNvPr id="2266" name="Forme libre 2265">
                <a:extLst>
                  <a:ext uri="{FF2B5EF4-FFF2-40B4-BE49-F238E27FC236}">
                    <a16:creationId xmlns:a16="http://schemas.microsoft.com/office/drawing/2014/main" id="{1A988A7C-436E-492D-4B68-EA620BA23E36}"/>
                  </a:ext>
                </a:extLst>
              </p:cNvPr>
              <p:cNvSpPr/>
              <p:nvPr/>
            </p:nvSpPr>
            <p:spPr>
              <a:xfrm>
                <a:off x="12547288" y="2133559"/>
                <a:ext cx="52543" cy="52544"/>
              </a:xfrm>
              <a:custGeom>
                <a:avLst/>
                <a:gdLst>
                  <a:gd name="connsiteX0" fmla="*/ 26602 w 52543"/>
                  <a:gd name="connsiteY0" fmla="*/ 52671 h 52544"/>
                  <a:gd name="connsiteX1" fmla="*/ 330 w 52543"/>
                  <a:gd name="connsiteY1" fmla="*/ 26398 h 52544"/>
                  <a:gd name="connsiteX2" fmla="*/ 26602 w 52543"/>
                  <a:gd name="connsiteY2" fmla="*/ 126 h 52544"/>
                  <a:gd name="connsiteX3" fmla="*/ 52874 w 52543"/>
                  <a:gd name="connsiteY3" fmla="*/ 26398 h 52544"/>
                  <a:gd name="connsiteX4" fmla="*/ 26602 w 52543"/>
                  <a:gd name="connsiteY4" fmla="*/ 52671 h 52544"/>
                  <a:gd name="connsiteX5" fmla="*/ 26602 w 52543"/>
                  <a:gd name="connsiteY5" fmla="*/ 3743 h 52544"/>
                  <a:gd name="connsiteX6" fmla="*/ 3947 w 52543"/>
                  <a:gd name="connsiteY6" fmla="*/ 26398 h 52544"/>
                  <a:gd name="connsiteX7" fmla="*/ 26602 w 52543"/>
                  <a:gd name="connsiteY7" fmla="*/ 49053 h 52544"/>
                  <a:gd name="connsiteX8" fmla="*/ 49256 w 52543"/>
                  <a:gd name="connsiteY8" fmla="*/ 26398 h 52544"/>
                  <a:gd name="connsiteX9" fmla="*/ 26602 w 52543"/>
                  <a:gd name="connsiteY9" fmla="*/ 3743 h 5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543" h="52544">
                    <a:moveTo>
                      <a:pt x="26602" y="52671"/>
                    </a:moveTo>
                    <a:cubicBezTo>
                      <a:pt x="12133" y="52671"/>
                      <a:pt x="330" y="40867"/>
                      <a:pt x="330" y="26398"/>
                    </a:cubicBezTo>
                    <a:cubicBezTo>
                      <a:pt x="330" y="11929"/>
                      <a:pt x="12133" y="126"/>
                      <a:pt x="26602" y="126"/>
                    </a:cubicBezTo>
                    <a:cubicBezTo>
                      <a:pt x="41070" y="126"/>
                      <a:pt x="52874" y="11929"/>
                      <a:pt x="52874" y="26398"/>
                    </a:cubicBezTo>
                    <a:cubicBezTo>
                      <a:pt x="52874" y="40867"/>
                      <a:pt x="41070" y="52671"/>
                      <a:pt x="26602" y="52671"/>
                    </a:cubicBezTo>
                    <a:close/>
                    <a:moveTo>
                      <a:pt x="26602" y="3743"/>
                    </a:moveTo>
                    <a:cubicBezTo>
                      <a:pt x="14037" y="3743"/>
                      <a:pt x="3947" y="14024"/>
                      <a:pt x="3947" y="26398"/>
                    </a:cubicBezTo>
                    <a:cubicBezTo>
                      <a:pt x="3947" y="38963"/>
                      <a:pt x="14227" y="49053"/>
                      <a:pt x="26602" y="49053"/>
                    </a:cubicBezTo>
                    <a:cubicBezTo>
                      <a:pt x="39166" y="49053"/>
                      <a:pt x="49256" y="38773"/>
                      <a:pt x="49256" y="26398"/>
                    </a:cubicBezTo>
                    <a:cubicBezTo>
                      <a:pt x="49446" y="13833"/>
                      <a:pt x="39166" y="3743"/>
                      <a:pt x="26602" y="3743"/>
                    </a:cubicBezTo>
                    <a:close/>
                  </a:path>
                </a:pathLst>
              </a:custGeom>
              <a:solidFill>
                <a:srgbClr val="000000"/>
              </a:solidFill>
              <a:ln w="1903" cap="flat">
                <a:noFill/>
                <a:prstDash val="solid"/>
                <a:miter/>
              </a:ln>
            </p:spPr>
            <p:txBody>
              <a:bodyPr rtlCol="0" anchor="ctr"/>
              <a:lstStyle/>
              <a:p>
                <a:endParaRPr lang="fr-FR"/>
              </a:p>
            </p:txBody>
          </p:sp>
        </p:grpSp>
        <p:grpSp>
          <p:nvGrpSpPr>
            <p:cNvPr id="2267" name="Graphique 2">
              <a:extLst>
                <a:ext uri="{FF2B5EF4-FFF2-40B4-BE49-F238E27FC236}">
                  <a16:creationId xmlns:a16="http://schemas.microsoft.com/office/drawing/2014/main" id="{6E3A7442-30F1-F2F4-8ED6-776EB1D08BE9}"/>
                </a:ext>
              </a:extLst>
            </p:cNvPr>
            <p:cNvGrpSpPr/>
            <p:nvPr/>
          </p:nvGrpSpPr>
          <p:grpSpPr>
            <a:xfrm>
              <a:off x="11929063" y="2264698"/>
              <a:ext cx="49553" cy="84950"/>
              <a:chOff x="11929063" y="2264698"/>
              <a:chExt cx="49553" cy="84950"/>
            </a:xfrm>
          </p:grpSpPr>
          <p:sp>
            <p:nvSpPr>
              <p:cNvPr id="2268" name="Forme libre 2267">
                <a:extLst>
                  <a:ext uri="{FF2B5EF4-FFF2-40B4-BE49-F238E27FC236}">
                    <a16:creationId xmlns:a16="http://schemas.microsoft.com/office/drawing/2014/main" id="{9270A562-B194-A793-4811-397B30165117}"/>
                  </a:ext>
                </a:extLst>
              </p:cNvPr>
              <p:cNvSpPr/>
              <p:nvPr/>
            </p:nvSpPr>
            <p:spPr>
              <a:xfrm>
                <a:off x="11941958" y="2341492"/>
                <a:ext cx="23763" cy="7331"/>
              </a:xfrm>
              <a:custGeom>
                <a:avLst/>
                <a:gdLst>
                  <a:gd name="connsiteX0" fmla="*/ 18196 w 23763"/>
                  <a:gd name="connsiteY0" fmla="*/ 3709 h 7331"/>
                  <a:gd name="connsiteX1" fmla="*/ 6314 w 23763"/>
                  <a:gd name="connsiteY1" fmla="*/ 7375 h 7331"/>
                  <a:gd name="connsiteX2" fmla="*/ -5568 w 23763"/>
                  <a:gd name="connsiteY2" fmla="*/ 3709 h 7331"/>
                  <a:gd name="connsiteX3" fmla="*/ 6314 w 23763"/>
                  <a:gd name="connsiteY3" fmla="*/ 44 h 7331"/>
                  <a:gd name="connsiteX4" fmla="*/ 18196 w 23763"/>
                  <a:gd name="connsiteY4" fmla="*/ 3709 h 7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3" h="7331">
                    <a:moveTo>
                      <a:pt x="18196" y="3709"/>
                    </a:moveTo>
                    <a:cubicBezTo>
                      <a:pt x="18196" y="5734"/>
                      <a:pt x="12876" y="7375"/>
                      <a:pt x="6314" y="7375"/>
                    </a:cubicBezTo>
                    <a:cubicBezTo>
                      <a:pt x="-248" y="7375"/>
                      <a:pt x="-5568" y="5734"/>
                      <a:pt x="-5568" y="3709"/>
                    </a:cubicBezTo>
                    <a:cubicBezTo>
                      <a:pt x="-5568" y="1685"/>
                      <a:pt x="-249" y="44"/>
                      <a:pt x="6314" y="44"/>
                    </a:cubicBezTo>
                    <a:cubicBezTo>
                      <a:pt x="12875" y="44"/>
                      <a:pt x="18196" y="1685"/>
                      <a:pt x="18196" y="3709"/>
                    </a:cubicBezTo>
                    <a:close/>
                  </a:path>
                </a:pathLst>
              </a:custGeom>
              <a:solidFill>
                <a:srgbClr val="000000"/>
              </a:solidFill>
              <a:ln w="918" cap="flat">
                <a:noFill/>
                <a:prstDash val="solid"/>
                <a:miter/>
              </a:ln>
            </p:spPr>
            <p:txBody>
              <a:bodyPr rtlCol="0" anchor="ctr"/>
              <a:lstStyle/>
              <a:p>
                <a:endParaRPr lang="fr-FR"/>
              </a:p>
            </p:txBody>
          </p:sp>
          <p:sp>
            <p:nvSpPr>
              <p:cNvPr id="2269" name="Forme libre 2268">
                <a:extLst>
                  <a:ext uri="{FF2B5EF4-FFF2-40B4-BE49-F238E27FC236}">
                    <a16:creationId xmlns:a16="http://schemas.microsoft.com/office/drawing/2014/main" id="{6C9E781D-3AA8-A14B-48F2-F79FDB3ACBC1}"/>
                  </a:ext>
                </a:extLst>
              </p:cNvPr>
              <p:cNvSpPr/>
              <p:nvPr/>
            </p:nvSpPr>
            <p:spPr>
              <a:xfrm>
                <a:off x="11941130" y="2340668"/>
                <a:ext cx="25420" cy="8980"/>
              </a:xfrm>
              <a:custGeom>
                <a:avLst/>
                <a:gdLst>
                  <a:gd name="connsiteX0" fmla="*/ 7143 w 25420"/>
                  <a:gd name="connsiteY0" fmla="*/ 9024 h 8980"/>
                  <a:gd name="connsiteX1" fmla="*/ -5568 w 25420"/>
                  <a:gd name="connsiteY1" fmla="*/ 4534 h 8980"/>
                  <a:gd name="connsiteX2" fmla="*/ 7143 w 25420"/>
                  <a:gd name="connsiteY2" fmla="*/ 44 h 8980"/>
                  <a:gd name="connsiteX3" fmla="*/ 19853 w 25420"/>
                  <a:gd name="connsiteY3" fmla="*/ 4534 h 8980"/>
                  <a:gd name="connsiteX4" fmla="*/ 7143 w 25420"/>
                  <a:gd name="connsiteY4" fmla="*/ 9024 h 8980"/>
                  <a:gd name="connsiteX5" fmla="*/ 7143 w 25420"/>
                  <a:gd name="connsiteY5" fmla="*/ 1693 h 8980"/>
                  <a:gd name="connsiteX6" fmla="*/ -3818 w 25420"/>
                  <a:gd name="connsiteY6" fmla="*/ 4534 h 8980"/>
                  <a:gd name="connsiteX7" fmla="*/ 7143 w 25420"/>
                  <a:gd name="connsiteY7" fmla="*/ 7375 h 8980"/>
                  <a:gd name="connsiteX8" fmla="*/ 18103 w 25420"/>
                  <a:gd name="connsiteY8" fmla="*/ 4534 h 8980"/>
                  <a:gd name="connsiteX9" fmla="*/ 7143 w 25420"/>
                  <a:gd name="connsiteY9" fmla="*/ 1693 h 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20" h="8980">
                    <a:moveTo>
                      <a:pt x="7143" y="9024"/>
                    </a:moveTo>
                    <a:cubicBezTo>
                      <a:pt x="787" y="9024"/>
                      <a:pt x="-5568" y="7467"/>
                      <a:pt x="-5568" y="4534"/>
                    </a:cubicBezTo>
                    <a:cubicBezTo>
                      <a:pt x="-5568" y="1602"/>
                      <a:pt x="787" y="44"/>
                      <a:pt x="7143" y="44"/>
                    </a:cubicBezTo>
                    <a:cubicBezTo>
                      <a:pt x="13498" y="44"/>
                      <a:pt x="19853" y="1602"/>
                      <a:pt x="19853" y="4534"/>
                    </a:cubicBezTo>
                    <a:cubicBezTo>
                      <a:pt x="19853" y="7467"/>
                      <a:pt x="13498" y="9024"/>
                      <a:pt x="7143" y="9024"/>
                    </a:cubicBezTo>
                    <a:close/>
                    <a:moveTo>
                      <a:pt x="7143" y="1693"/>
                    </a:moveTo>
                    <a:cubicBezTo>
                      <a:pt x="50" y="1693"/>
                      <a:pt x="-3818" y="3526"/>
                      <a:pt x="-3818" y="4534"/>
                    </a:cubicBezTo>
                    <a:cubicBezTo>
                      <a:pt x="-3818" y="5451"/>
                      <a:pt x="50" y="7375"/>
                      <a:pt x="7143" y="7375"/>
                    </a:cubicBezTo>
                    <a:cubicBezTo>
                      <a:pt x="14235" y="7375"/>
                      <a:pt x="18103" y="5542"/>
                      <a:pt x="18103" y="4534"/>
                    </a:cubicBezTo>
                    <a:cubicBezTo>
                      <a:pt x="18103" y="3526"/>
                      <a:pt x="14327" y="1693"/>
                      <a:pt x="7143" y="1693"/>
                    </a:cubicBezTo>
                    <a:close/>
                  </a:path>
                </a:pathLst>
              </a:custGeom>
              <a:solidFill>
                <a:srgbClr val="000000"/>
              </a:solidFill>
              <a:ln w="918" cap="flat">
                <a:noFill/>
                <a:prstDash val="solid"/>
                <a:miter/>
              </a:ln>
            </p:spPr>
            <p:txBody>
              <a:bodyPr rtlCol="0" anchor="ctr"/>
              <a:lstStyle/>
              <a:p>
                <a:endParaRPr lang="fr-FR"/>
              </a:p>
            </p:txBody>
          </p:sp>
          <p:sp>
            <p:nvSpPr>
              <p:cNvPr id="2270" name="Forme libre 2269">
                <a:extLst>
                  <a:ext uri="{FF2B5EF4-FFF2-40B4-BE49-F238E27FC236}">
                    <a16:creationId xmlns:a16="http://schemas.microsoft.com/office/drawing/2014/main" id="{DBF7ECDB-B791-CB23-269A-70B605E4D87B}"/>
                  </a:ext>
                </a:extLst>
              </p:cNvPr>
              <p:cNvSpPr/>
              <p:nvPr/>
            </p:nvSpPr>
            <p:spPr>
              <a:xfrm>
                <a:off x="11929893" y="2265523"/>
                <a:ext cx="47894" cy="79635"/>
              </a:xfrm>
              <a:custGeom>
                <a:avLst/>
                <a:gdLst>
                  <a:gd name="connsiteX0" fmla="*/ 42327 w 47894"/>
                  <a:gd name="connsiteY0" fmla="*/ 23893 h 79635"/>
                  <a:gd name="connsiteX1" fmla="*/ 18380 w 47894"/>
                  <a:gd name="connsiteY1" fmla="*/ 66 h 79635"/>
                  <a:gd name="connsiteX2" fmla="*/ -5568 w 47894"/>
                  <a:gd name="connsiteY2" fmla="*/ 23893 h 79635"/>
                  <a:gd name="connsiteX3" fmla="*/ 18380 w 47894"/>
                  <a:gd name="connsiteY3" fmla="*/ 79702 h 79635"/>
                  <a:gd name="connsiteX4" fmla="*/ 42327 w 47894"/>
                  <a:gd name="connsiteY4" fmla="*/ 23893 h 79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94" h="79635">
                    <a:moveTo>
                      <a:pt x="42327" y="23893"/>
                    </a:moveTo>
                    <a:cubicBezTo>
                      <a:pt x="42327" y="10788"/>
                      <a:pt x="31643" y="66"/>
                      <a:pt x="18380" y="66"/>
                    </a:cubicBezTo>
                    <a:cubicBezTo>
                      <a:pt x="5209" y="66"/>
                      <a:pt x="-5568" y="10697"/>
                      <a:pt x="-5568" y="23893"/>
                    </a:cubicBezTo>
                    <a:cubicBezTo>
                      <a:pt x="-5568" y="43595"/>
                      <a:pt x="18380" y="79702"/>
                      <a:pt x="18380" y="79702"/>
                    </a:cubicBezTo>
                    <a:cubicBezTo>
                      <a:pt x="18380" y="79702"/>
                      <a:pt x="42327" y="44787"/>
                      <a:pt x="42327" y="23893"/>
                    </a:cubicBezTo>
                    <a:close/>
                  </a:path>
                </a:pathLst>
              </a:custGeom>
              <a:solidFill>
                <a:srgbClr val="FFD26C"/>
              </a:solidFill>
              <a:ln w="918" cap="flat">
                <a:noFill/>
                <a:prstDash val="solid"/>
                <a:miter/>
              </a:ln>
            </p:spPr>
            <p:txBody>
              <a:bodyPr rtlCol="0" anchor="ctr"/>
              <a:lstStyle/>
              <a:p>
                <a:endParaRPr lang="fr-FR"/>
              </a:p>
            </p:txBody>
          </p:sp>
          <p:grpSp>
            <p:nvGrpSpPr>
              <p:cNvPr id="2271" name="Graphique 2">
                <a:extLst>
                  <a:ext uri="{FF2B5EF4-FFF2-40B4-BE49-F238E27FC236}">
                    <a16:creationId xmlns:a16="http://schemas.microsoft.com/office/drawing/2014/main" id="{FD4061EA-FB8C-8358-1A81-F3A9E7BBFEAA}"/>
                  </a:ext>
                </a:extLst>
              </p:cNvPr>
              <p:cNvGrpSpPr/>
              <p:nvPr/>
            </p:nvGrpSpPr>
            <p:grpSpPr>
              <a:xfrm>
                <a:off x="11929063" y="2264698"/>
                <a:ext cx="49553" cy="81284"/>
                <a:chOff x="11929063" y="2264698"/>
                <a:chExt cx="49553" cy="81284"/>
              </a:xfrm>
              <a:solidFill>
                <a:srgbClr val="000000"/>
              </a:solidFill>
            </p:grpSpPr>
            <p:sp>
              <p:nvSpPr>
                <p:cNvPr id="2272" name="Forme libre 2271">
                  <a:extLst>
                    <a:ext uri="{FF2B5EF4-FFF2-40B4-BE49-F238E27FC236}">
                      <a16:creationId xmlns:a16="http://schemas.microsoft.com/office/drawing/2014/main" id="{1648466E-F194-CC6F-7432-511F929D6804}"/>
                    </a:ext>
                  </a:extLst>
                </p:cNvPr>
                <p:cNvSpPr/>
                <p:nvPr/>
              </p:nvSpPr>
              <p:spPr>
                <a:xfrm>
                  <a:off x="11929063" y="2264698"/>
                  <a:ext cx="49553" cy="81284"/>
                </a:xfrm>
                <a:custGeom>
                  <a:avLst/>
                  <a:gdLst>
                    <a:gd name="connsiteX0" fmla="*/ 19209 w 49553"/>
                    <a:gd name="connsiteY0" fmla="*/ 81351 h 81284"/>
                    <a:gd name="connsiteX1" fmla="*/ 19209 w 49553"/>
                    <a:gd name="connsiteY1" fmla="*/ 81351 h 81284"/>
                    <a:gd name="connsiteX2" fmla="*/ 18472 w 49553"/>
                    <a:gd name="connsiteY2" fmla="*/ 80985 h 81284"/>
                    <a:gd name="connsiteX3" fmla="*/ -5568 w 49553"/>
                    <a:gd name="connsiteY3" fmla="*/ 24718 h 81284"/>
                    <a:gd name="connsiteX4" fmla="*/ 19209 w 49553"/>
                    <a:gd name="connsiteY4" fmla="*/ 66 h 81284"/>
                    <a:gd name="connsiteX5" fmla="*/ 43985 w 49553"/>
                    <a:gd name="connsiteY5" fmla="*/ 24718 h 81284"/>
                    <a:gd name="connsiteX6" fmla="*/ 19946 w 49553"/>
                    <a:gd name="connsiteY6" fmla="*/ 80985 h 81284"/>
                    <a:gd name="connsiteX7" fmla="*/ 19209 w 49553"/>
                    <a:gd name="connsiteY7" fmla="*/ 81351 h 81284"/>
                    <a:gd name="connsiteX8" fmla="*/ 19209 w 49553"/>
                    <a:gd name="connsiteY8" fmla="*/ 1716 h 81284"/>
                    <a:gd name="connsiteX9" fmla="*/ -3909 w 49553"/>
                    <a:gd name="connsiteY9" fmla="*/ 24718 h 81284"/>
                    <a:gd name="connsiteX10" fmla="*/ 19209 w 49553"/>
                    <a:gd name="connsiteY10" fmla="*/ 78969 h 81284"/>
                    <a:gd name="connsiteX11" fmla="*/ 42235 w 49553"/>
                    <a:gd name="connsiteY11" fmla="*/ 24718 h 81284"/>
                    <a:gd name="connsiteX12" fmla="*/ 19209 w 49553"/>
                    <a:gd name="connsiteY12" fmla="*/ 1716 h 81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553" h="81284">
                      <a:moveTo>
                        <a:pt x="19209" y="81351"/>
                      </a:moveTo>
                      <a:lnTo>
                        <a:pt x="19209" y="81351"/>
                      </a:lnTo>
                      <a:cubicBezTo>
                        <a:pt x="18933" y="81351"/>
                        <a:pt x="18657" y="81168"/>
                        <a:pt x="18472" y="80985"/>
                      </a:cubicBezTo>
                      <a:cubicBezTo>
                        <a:pt x="17459" y="79518"/>
                        <a:pt x="-5568" y="44512"/>
                        <a:pt x="-5568" y="24718"/>
                      </a:cubicBezTo>
                      <a:cubicBezTo>
                        <a:pt x="-5568" y="11155"/>
                        <a:pt x="5578" y="66"/>
                        <a:pt x="19209" y="66"/>
                      </a:cubicBezTo>
                      <a:cubicBezTo>
                        <a:pt x="32840" y="66"/>
                        <a:pt x="43985" y="11155"/>
                        <a:pt x="43985" y="24718"/>
                      </a:cubicBezTo>
                      <a:cubicBezTo>
                        <a:pt x="43985" y="45703"/>
                        <a:pt x="20867" y="79518"/>
                        <a:pt x="19946" y="80985"/>
                      </a:cubicBezTo>
                      <a:cubicBezTo>
                        <a:pt x="19761" y="81168"/>
                        <a:pt x="19485" y="81351"/>
                        <a:pt x="19209" y="81351"/>
                      </a:cubicBezTo>
                      <a:close/>
                      <a:moveTo>
                        <a:pt x="19209" y="1716"/>
                      </a:moveTo>
                      <a:cubicBezTo>
                        <a:pt x="6499" y="1716"/>
                        <a:pt x="-3909" y="11980"/>
                        <a:pt x="-3909" y="24718"/>
                      </a:cubicBezTo>
                      <a:cubicBezTo>
                        <a:pt x="-3909" y="42038"/>
                        <a:pt x="15249" y="72829"/>
                        <a:pt x="19209" y="78969"/>
                      </a:cubicBezTo>
                      <a:cubicBezTo>
                        <a:pt x="23169" y="72920"/>
                        <a:pt x="42235" y="43137"/>
                        <a:pt x="42235" y="24718"/>
                      </a:cubicBezTo>
                      <a:cubicBezTo>
                        <a:pt x="42327" y="12071"/>
                        <a:pt x="31919" y="1716"/>
                        <a:pt x="19209" y="1716"/>
                      </a:cubicBezTo>
                      <a:close/>
                    </a:path>
                  </a:pathLst>
                </a:custGeom>
                <a:solidFill>
                  <a:srgbClr val="000000"/>
                </a:solidFill>
                <a:ln w="918" cap="flat">
                  <a:noFill/>
                  <a:prstDash val="solid"/>
                  <a:miter/>
                </a:ln>
              </p:spPr>
              <p:txBody>
                <a:bodyPr rtlCol="0" anchor="ctr"/>
                <a:lstStyle/>
                <a:p>
                  <a:endParaRPr lang="fr-FR"/>
                </a:p>
              </p:txBody>
            </p:sp>
            <p:sp>
              <p:nvSpPr>
                <p:cNvPr id="2273" name="Forme libre 2272">
                  <a:extLst>
                    <a:ext uri="{FF2B5EF4-FFF2-40B4-BE49-F238E27FC236}">
                      <a16:creationId xmlns:a16="http://schemas.microsoft.com/office/drawing/2014/main" id="{4FEF0DAD-DE09-2977-512C-E6B7094C0014}"/>
                    </a:ext>
                  </a:extLst>
                </p:cNvPr>
                <p:cNvSpPr/>
                <p:nvPr/>
              </p:nvSpPr>
              <p:spPr>
                <a:xfrm>
                  <a:off x="11948129" y="2286050"/>
                  <a:ext cx="11420" cy="11363"/>
                </a:xfrm>
                <a:custGeom>
                  <a:avLst/>
                  <a:gdLst>
                    <a:gd name="connsiteX0" fmla="*/ 5854 w 11420"/>
                    <a:gd name="connsiteY0" fmla="*/ 5756 h 11363"/>
                    <a:gd name="connsiteX1" fmla="*/ 143 w 11420"/>
                    <a:gd name="connsiteY1" fmla="*/ 11437 h 11363"/>
                    <a:gd name="connsiteX2" fmla="*/ -5568 w 11420"/>
                    <a:gd name="connsiteY2" fmla="*/ 5756 h 11363"/>
                    <a:gd name="connsiteX3" fmla="*/ 143 w 11420"/>
                    <a:gd name="connsiteY3" fmla="*/ 74 h 11363"/>
                    <a:gd name="connsiteX4" fmla="*/ 5854 w 11420"/>
                    <a:gd name="connsiteY4" fmla="*/ 5756 h 11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0" h="11363">
                      <a:moveTo>
                        <a:pt x="5854" y="5756"/>
                      </a:moveTo>
                      <a:cubicBezTo>
                        <a:pt x="5854" y="8894"/>
                        <a:pt x="3297" y="11437"/>
                        <a:pt x="143" y="11437"/>
                      </a:cubicBezTo>
                      <a:cubicBezTo>
                        <a:pt x="-3011" y="11437"/>
                        <a:pt x="-5568" y="8894"/>
                        <a:pt x="-5568" y="5756"/>
                      </a:cubicBezTo>
                      <a:cubicBezTo>
                        <a:pt x="-5568" y="2618"/>
                        <a:pt x="-3012" y="74"/>
                        <a:pt x="143" y="74"/>
                      </a:cubicBezTo>
                      <a:cubicBezTo>
                        <a:pt x="3296" y="74"/>
                        <a:pt x="5854" y="2618"/>
                        <a:pt x="5854" y="5756"/>
                      </a:cubicBezTo>
                      <a:close/>
                    </a:path>
                  </a:pathLst>
                </a:custGeom>
                <a:solidFill>
                  <a:srgbClr val="000000"/>
                </a:solidFill>
                <a:ln w="918" cap="flat">
                  <a:noFill/>
                  <a:prstDash val="solid"/>
                  <a:miter/>
                </a:ln>
              </p:spPr>
              <p:txBody>
                <a:bodyPr rtlCol="0" anchor="ctr"/>
                <a:lstStyle/>
                <a:p>
                  <a:endParaRPr lang="fr-FR"/>
                </a:p>
              </p:txBody>
            </p:sp>
            <p:sp>
              <p:nvSpPr>
                <p:cNvPr id="2274" name="Forme libre 2273">
                  <a:extLst>
                    <a:ext uri="{FF2B5EF4-FFF2-40B4-BE49-F238E27FC236}">
                      <a16:creationId xmlns:a16="http://schemas.microsoft.com/office/drawing/2014/main" id="{F440A772-9208-47E7-186B-6F5607760722}"/>
                    </a:ext>
                  </a:extLst>
                </p:cNvPr>
                <p:cNvSpPr/>
                <p:nvPr/>
              </p:nvSpPr>
              <p:spPr>
                <a:xfrm>
                  <a:off x="11941130" y="2279085"/>
                  <a:ext cx="25420" cy="25292"/>
                </a:xfrm>
                <a:custGeom>
                  <a:avLst/>
                  <a:gdLst>
                    <a:gd name="connsiteX0" fmla="*/ 7143 w 25420"/>
                    <a:gd name="connsiteY0" fmla="*/ 25367 h 25292"/>
                    <a:gd name="connsiteX1" fmla="*/ -5568 w 25420"/>
                    <a:gd name="connsiteY1" fmla="*/ 12720 h 25292"/>
                    <a:gd name="connsiteX2" fmla="*/ 7143 w 25420"/>
                    <a:gd name="connsiteY2" fmla="*/ 74 h 25292"/>
                    <a:gd name="connsiteX3" fmla="*/ 19853 w 25420"/>
                    <a:gd name="connsiteY3" fmla="*/ 12720 h 25292"/>
                    <a:gd name="connsiteX4" fmla="*/ 7143 w 25420"/>
                    <a:gd name="connsiteY4" fmla="*/ 25367 h 25292"/>
                    <a:gd name="connsiteX5" fmla="*/ 7143 w 25420"/>
                    <a:gd name="connsiteY5" fmla="*/ 1815 h 25292"/>
                    <a:gd name="connsiteX6" fmla="*/ -3818 w 25420"/>
                    <a:gd name="connsiteY6" fmla="*/ 12720 h 25292"/>
                    <a:gd name="connsiteX7" fmla="*/ 7143 w 25420"/>
                    <a:gd name="connsiteY7" fmla="*/ 23626 h 25292"/>
                    <a:gd name="connsiteX8" fmla="*/ 18103 w 25420"/>
                    <a:gd name="connsiteY8" fmla="*/ 12720 h 25292"/>
                    <a:gd name="connsiteX9" fmla="*/ 7143 w 25420"/>
                    <a:gd name="connsiteY9" fmla="*/ 1815 h 2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20" h="25292">
                      <a:moveTo>
                        <a:pt x="7143" y="25367"/>
                      </a:moveTo>
                      <a:cubicBezTo>
                        <a:pt x="143" y="25367"/>
                        <a:pt x="-5568" y="19685"/>
                        <a:pt x="-5568" y="12720"/>
                      </a:cubicBezTo>
                      <a:cubicBezTo>
                        <a:pt x="-5568" y="5756"/>
                        <a:pt x="143" y="74"/>
                        <a:pt x="7143" y="74"/>
                      </a:cubicBezTo>
                      <a:cubicBezTo>
                        <a:pt x="14142" y="74"/>
                        <a:pt x="19853" y="5756"/>
                        <a:pt x="19853" y="12720"/>
                      </a:cubicBezTo>
                      <a:cubicBezTo>
                        <a:pt x="19853" y="19685"/>
                        <a:pt x="14142" y="25367"/>
                        <a:pt x="7143" y="25367"/>
                      </a:cubicBezTo>
                      <a:close/>
                      <a:moveTo>
                        <a:pt x="7143" y="1815"/>
                      </a:moveTo>
                      <a:cubicBezTo>
                        <a:pt x="1064" y="1815"/>
                        <a:pt x="-3818" y="6764"/>
                        <a:pt x="-3818" y="12720"/>
                      </a:cubicBezTo>
                      <a:cubicBezTo>
                        <a:pt x="-3818" y="18677"/>
                        <a:pt x="1156" y="23626"/>
                        <a:pt x="7143" y="23626"/>
                      </a:cubicBezTo>
                      <a:cubicBezTo>
                        <a:pt x="13129" y="23626"/>
                        <a:pt x="18103" y="18677"/>
                        <a:pt x="18103" y="12720"/>
                      </a:cubicBezTo>
                      <a:cubicBezTo>
                        <a:pt x="18103" y="6764"/>
                        <a:pt x="13221" y="1815"/>
                        <a:pt x="7143" y="1815"/>
                      </a:cubicBezTo>
                      <a:close/>
                    </a:path>
                  </a:pathLst>
                </a:custGeom>
                <a:solidFill>
                  <a:srgbClr val="000000"/>
                </a:solidFill>
                <a:ln w="918" cap="flat">
                  <a:noFill/>
                  <a:prstDash val="solid"/>
                  <a:miter/>
                </a:ln>
              </p:spPr>
              <p:txBody>
                <a:bodyPr rtlCol="0" anchor="ctr"/>
                <a:lstStyle/>
                <a:p>
                  <a:endParaRPr lang="fr-FR"/>
                </a:p>
              </p:txBody>
            </p:sp>
          </p:grpSp>
        </p:grpSp>
        <p:grpSp>
          <p:nvGrpSpPr>
            <p:cNvPr id="2275" name="Graphique 2">
              <a:extLst>
                <a:ext uri="{FF2B5EF4-FFF2-40B4-BE49-F238E27FC236}">
                  <a16:creationId xmlns:a16="http://schemas.microsoft.com/office/drawing/2014/main" id="{17A09BCD-9209-8DA3-A24F-0B4EBC79D1C9}"/>
                </a:ext>
              </a:extLst>
            </p:cNvPr>
            <p:cNvGrpSpPr/>
            <p:nvPr/>
          </p:nvGrpSpPr>
          <p:grpSpPr>
            <a:xfrm>
              <a:off x="12432014" y="2730426"/>
              <a:ext cx="224851" cy="514976"/>
              <a:chOff x="12432014" y="2730426"/>
              <a:chExt cx="224851" cy="514976"/>
            </a:xfrm>
          </p:grpSpPr>
          <p:sp>
            <p:nvSpPr>
              <p:cNvPr id="2276" name="Forme libre 2275">
                <a:extLst>
                  <a:ext uri="{FF2B5EF4-FFF2-40B4-BE49-F238E27FC236}">
                    <a16:creationId xmlns:a16="http://schemas.microsoft.com/office/drawing/2014/main" id="{0143B9E6-A651-9E2D-15D3-B9EF0945AD90}"/>
                  </a:ext>
                </a:extLst>
              </p:cNvPr>
              <p:cNvSpPr/>
              <p:nvPr/>
            </p:nvSpPr>
            <p:spPr>
              <a:xfrm>
                <a:off x="12458624" y="2747547"/>
                <a:ext cx="17676" cy="171785"/>
              </a:xfrm>
              <a:custGeom>
                <a:avLst/>
                <a:gdLst>
                  <a:gd name="connsiteX0" fmla="*/ 951 w 17676"/>
                  <a:gd name="connsiteY0" fmla="*/ 834 h 171785"/>
                  <a:gd name="connsiteX1" fmla="*/ 18627 w 17676"/>
                  <a:gd name="connsiteY1" fmla="*/ 834 h 171785"/>
                  <a:gd name="connsiteX2" fmla="*/ 18627 w 17676"/>
                  <a:gd name="connsiteY2" fmla="*/ 172620 h 171785"/>
                  <a:gd name="connsiteX3" fmla="*/ 951 w 17676"/>
                  <a:gd name="connsiteY3" fmla="*/ 172620 h 171785"/>
                  <a:gd name="connsiteX4" fmla="*/ 951 w 17676"/>
                  <a:gd name="connsiteY4" fmla="*/ 834 h 171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6" h="171785">
                    <a:moveTo>
                      <a:pt x="951" y="834"/>
                    </a:moveTo>
                    <a:lnTo>
                      <a:pt x="18627" y="834"/>
                    </a:lnTo>
                    <a:lnTo>
                      <a:pt x="18627" y="172620"/>
                    </a:lnTo>
                    <a:lnTo>
                      <a:pt x="951" y="172620"/>
                    </a:lnTo>
                    <a:lnTo>
                      <a:pt x="951" y="834"/>
                    </a:lnTo>
                    <a:close/>
                  </a:path>
                </a:pathLst>
              </a:custGeom>
              <a:solidFill>
                <a:srgbClr val="FFFFFF"/>
              </a:solidFill>
              <a:ln w="1901" cap="flat">
                <a:noFill/>
                <a:prstDash val="solid"/>
                <a:miter/>
              </a:ln>
            </p:spPr>
            <p:txBody>
              <a:bodyPr rtlCol="0" anchor="ctr"/>
              <a:lstStyle/>
              <a:p>
                <a:endParaRPr lang="fr-FR"/>
              </a:p>
            </p:txBody>
          </p:sp>
          <p:sp>
            <p:nvSpPr>
              <p:cNvPr id="2277" name="Forme libre 2276">
                <a:extLst>
                  <a:ext uri="{FF2B5EF4-FFF2-40B4-BE49-F238E27FC236}">
                    <a16:creationId xmlns:a16="http://schemas.microsoft.com/office/drawing/2014/main" id="{8C49C4AB-0CC9-D4C8-B453-ED8C47B4EC7C}"/>
                  </a:ext>
                </a:extLst>
              </p:cNvPr>
              <p:cNvSpPr/>
              <p:nvPr/>
            </p:nvSpPr>
            <p:spPr>
              <a:xfrm>
                <a:off x="12457103" y="2745835"/>
                <a:ext cx="21097" cy="175210"/>
              </a:xfrm>
              <a:custGeom>
                <a:avLst/>
                <a:gdLst>
                  <a:gd name="connsiteX0" fmla="*/ 20339 w 21097"/>
                  <a:gd name="connsiteY0" fmla="*/ 176044 h 175210"/>
                  <a:gd name="connsiteX1" fmla="*/ 2663 w 21097"/>
                  <a:gd name="connsiteY1" fmla="*/ 176044 h 175210"/>
                  <a:gd name="connsiteX2" fmla="*/ 951 w 21097"/>
                  <a:gd name="connsiteY2" fmla="*/ 174332 h 175210"/>
                  <a:gd name="connsiteX3" fmla="*/ 951 w 21097"/>
                  <a:gd name="connsiteY3" fmla="*/ 2546 h 175210"/>
                  <a:gd name="connsiteX4" fmla="*/ 2663 w 21097"/>
                  <a:gd name="connsiteY4" fmla="*/ 834 h 175210"/>
                  <a:gd name="connsiteX5" fmla="*/ 20339 w 21097"/>
                  <a:gd name="connsiteY5" fmla="*/ 834 h 175210"/>
                  <a:gd name="connsiteX6" fmla="*/ 22049 w 21097"/>
                  <a:gd name="connsiteY6" fmla="*/ 2546 h 175210"/>
                  <a:gd name="connsiteX7" fmla="*/ 22049 w 21097"/>
                  <a:gd name="connsiteY7" fmla="*/ 174332 h 175210"/>
                  <a:gd name="connsiteX8" fmla="*/ 20339 w 21097"/>
                  <a:gd name="connsiteY8" fmla="*/ 176044 h 175210"/>
                  <a:gd name="connsiteX9" fmla="*/ 20339 w 21097"/>
                  <a:gd name="connsiteY9" fmla="*/ 176044 h 175210"/>
                  <a:gd name="connsiteX10" fmla="*/ 4373 w 21097"/>
                  <a:gd name="connsiteY10" fmla="*/ 172430 h 175210"/>
                  <a:gd name="connsiteX11" fmla="*/ 18628 w 21097"/>
                  <a:gd name="connsiteY11" fmla="*/ 172430 h 175210"/>
                  <a:gd name="connsiteX12" fmla="*/ 18628 w 21097"/>
                  <a:gd name="connsiteY12" fmla="*/ 4258 h 175210"/>
                  <a:gd name="connsiteX13" fmla="*/ 4373 w 21097"/>
                  <a:gd name="connsiteY13" fmla="*/ 4258 h 175210"/>
                  <a:gd name="connsiteX14" fmla="*/ 4373 w 21097"/>
                  <a:gd name="connsiteY14" fmla="*/ 172430 h 17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097" h="175210">
                    <a:moveTo>
                      <a:pt x="20339" y="176044"/>
                    </a:moveTo>
                    <a:lnTo>
                      <a:pt x="2663" y="176044"/>
                    </a:lnTo>
                    <a:cubicBezTo>
                      <a:pt x="1712" y="176044"/>
                      <a:pt x="951" y="175283"/>
                      <a:pt x="951" y="174332"/>
                    </a:cubicBezTo>
                    <a:lnTo>
                      <a:pt x="951" y="2546"/>
                    </a:lnTo>
                    <a:cubicBezTo>
                      <a:pt x="951" y="1595"/>
                      <a:pt x="1712" y="834"/>
                      <a:pt x="2663" y="834"/>
                    </a:cubicBezTo>
                    <a:lnTo>
                      <a:pt x="20339" y="834"/>
                    </a:lnTo>
                    <a:cubicBezTo>
                      <a:pt x="21289" y="834"/>
                      <a:pt x="22049" y="1595"/>
                      <a:pt x="22049" y="2546"/>
                    </a:cubicBezTo>
                    <a:lnTo>
                      <a:pt x="22049" y="174332"/>
                    </a:lnTo>
                    <a:cubicBezTo>
                      <a:pt x="22049" y="175283"/>
                      <a:pt x="21289" y="176044"/>
                      <a:pt x="20339" y="176044"/>
                    </a:cubicBezTo>
                    <a:lnTo>
                      <a:pt x="20339" y="176044"/>
                    </a:lnTo>
                    <a:close/>
                    <a:moveTo>
                      <a:pt x="4373" y="172430"/>
                    </a:moveTo>
                    <a:lnTo>
                      <a:pt x="18628" y="172430"/>
                    </a:lnTo>
                    <a:lnTo>
                      <a:pt x="18628" y="4258"/>
                    </a:lnTo>
                    <a:lnTo>
                      <a:pt x="4373" y="4258"/>
                    </a:lnTo>
                    <a:lnTo>
                      <a:pt x="4373" y="172430"/>
                    </a:lnTo>
                    <a:close/>
                  </a:path>
                </a:pathLst>
              </a:custGeom>
              <a:solidFill>
                <a:srgbClr val="000000"/>
              </a:solidFill>
              <a:ln w="1901" cap="flat">
                <a:noFill/>
                <a:prstDash val="solid"/>
                <a:miter/>
              </a:ln>
            </p:spPr>
            <p:txBody>
              <a:bodyPr rtlCol="0" anchor="ctr"/>
              <a:lstStyle/>
              <a:p>
                <a:endParaRPr lang="fr-FR"/>
              </a:p>
            </p:txBody>
          </p:sp>
          <p:sp>
            <p:nvSpPr>
              <p:cNvPr id="2278" name="Forme libre 2277">
                <a:extLst>
                  <a:ext uri="{FF2B5EF4-FFF2-40B4-BE49-F238E27FC236}">
                    <a16:creationId xmlns:a16="http://schemas.microsoft.com/office/drawing/2014/main" id="{1AA90AE9-2721-D3E7-1BA2-4FF72075E2A4}"/>
                  </a:ext>
                </a:extLst>
              </p:cNvPr>
              <p:cNvSpPr/>
              <p:nvPr/>
            </p:nvSpPr>
            <p:spPr>
              <a:xfrm>
                <a:off x="12612200" y="2747547"/>
                <a:ext cx="17677" cy="171785"/>
              </a:xfrm>
              <a:custGeom>
                <a:avLst/>
                <a:gdLst>
                  <a:gd name="connsiteX0" fmla="*/ 951 w 17677"/>
                  <a:gd name="connsiteY0" fmla="*/ 834 h 171785"/>
                  <a:gd name="connsiteX1" fmla="*/ 18628 w 17677"/>
                  <a:gd name="connsiteY1" fmla="*/ 834 h 171785"/>
                  <a:gd name="connsiteX2" fmla="*/ 18628 w 17677"/>
                  <a:gd name="connsiteY2" fmla="*/ 172620 h 171785"/>
                  <a:gd name="connsiteX3" fmla="*/ 951 w 17677"/>
                  <a:gd name="connsiteY3" fmla="*/ 172620 h 171785"/>
                  <a:gd name="connsiteX4" fmla="*/ 951 w 17677"/>
                  <a:gd name="connsiteY4" fmla="*/ 834 h 1717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77" h="171785">
                    <a:moveTo>
                      <a:pt x="951" y="834"/>
                    </a:moveTo>
                    <a:lnTo>
                      <a:pt x="18628" y="834"/>
                    </a:lnTo>
                    <a:lnTo>
                      <a:pt x="18628" y="172620"/>
                    </a:lnTo>
                    <a:lnTo>
                      <a:pt x="951" y="172620"/>
                    </a:lnTo>
                    <a:lnTo>
                      <a:pt x="951" y="834"/>
                    </a:lnTo>
                    <a:close/>
                  </a:path>
                </a:pathLst>
              </a:custGeom>
              <a:solidFill>
                <a:srgbClr val="FFFFFF"/>
              </a:solidFill>
              <a:ln w="1901" cap="flat">
                <a:noFill/>
                <a:prstDash val="solid"/>
                <a:miter/>
              </a:ln>
            </p:spPr>
            <p:txBody>
              <a:bodyPr rtlCol="0" anchor="ctr"/>
              <a:lstStyle/>
              <a:p>
                <a:endParaRPr lang="fr-FR"/>
              </a:p>
            </p:txBody>
          </p:sp>
          <p:grpSp>
            <p:nvGrpSpPr>
              <p:cNvPr id="2279" name="Graphique 2">
                <a:extLst>
                  <a:ext uri="{FF2B5EF4-FFF2-40B4-BE49-F238E27FC236}">
                    <a16:creationId xmlns:a16="http://schemas.microsoft.com/office/drawing/2014/main" id="{1080DE42-5E65-6B0E-AAE6-B86CA727D936}"/>
                  </a:ext>
                </a:extLst>
              </p:cNvPr>
              <p:cNvGrpSpPr/>
              <p:nvPr/>
            </p:nvGrpSpPr>
            <p:grpSpPr>
              <a:xfrm>
                <a:off x="12452541" y="2745835"/>
                <a:ext cx="183233" cy="499567"/>
                <a:chOff x="12452541" y="2745835"/>
                <a:chExt cx="183233" cy="499567"/>
              </a:xfrm>
              <a:solidFill>
                <a:srgbClr val="000000"/>
              </a:solidFill>
            </p:grpSpPr>
            <p:sp>
              <p:nvSpPr>
                <p:cNvPr id="2280" name="Forme libre 2279">
                  <a:extLst>
                    <a:ext uri="{FF2B5EF4-FFF2-40B4-BE49-F238E27FC236}">
                      <a16:creationId xmlns:a16="http://schemas.microsoft.com/office/drawing/2014/main" id="{3BD41501-98C9-1FAD-8BAD-1C570C7D7E8F}"/>
                    </a:ext>
                  </a:extLst>
                </p:cNvPr>
                <p:cNvSpPr/>
                <p:nvPr/>
              </p:nvSpPr>
              <p:spPr>
                <a:xfrm>
                  <a:off x="12454252" y="2745835"/>
                  <a:ext cx="177359" cy="498045"/>
                </a:xfrm>
                <a:custGeom>
                  <a:avLst/>
                  <a:gdLst>
                    <a:gd name="connsiteX0" fmla="*/ 176576 w 177359"/>
                    <a:gd name="connsiteY0" fmla="*/ 176044 h 498045"/>
                    <a:gd name="connsiteX1" fmla="*/ 158899 w 177359"/>
                    <a:gd name="connsiteY1" fmla="*/ 176044 h 498045"/>
                    <a:gd name="connsiteX2" fmla="*/ 157189 w 177359"/>
                    <a:gd name="connsiteY2" fmla="*/ 174332 h 498045"/>
                    <a:gd name="connsiteX3" fmla="*/ 157189 w 177359"/>
                    <a:gd name="connsiteY3" fmla="*/ 2546 h 498045"/>
                    <a:gd name="connsiteX4" fmla="*/ 158899 w 177359"/>
                    <a:gd name="connsiteY4" fmla="*/ 834 h 498045"/>
                    <a:gd name="connsiteX5" fmla="*/ 176576 w 177359"/>
                    <a:gd name="connsiteY5" fmla="*/ 834 h 498045"/>
                    <a:gd name="connsiteX6" fmla="*/ 178287 w 177359"/>
                    <a:gd name="connsiteY6" fmla="*/ 2546 h 498045"/>
                    <a:gd name="connsiteX7" fmla="*/ 178287 w 177359"/>
                    <a:gd name="connsiteY7" fmla="*/ 174332 h 498045"/>
                    <a:gd name="connsiteX8" fmla="*/ 176576 w 177359"/>
                    <a:gd name="connsiteY8" fmla="*/ 176044 h 498045"/>
                    <a:gd name="connsiteX9" fmla="*/ 176576 w 177359"/>
                    <a:gd name="connsiteY9" fmla="*/ 176044 h 498045"/>
                    <a:gd name="connsiteX10" fmla="*/ 160609 w 177359"/>
                    <a:gd name="connsiteY10" fmla="*/ 172429 h 498045"/>
                    <a:gd name="connsiteX11" fmla="*/ 174865 w 177359"/>
                    <a:gd name="connsiteY11" fmla="*/ 172429 h 498045"/>
                    <a:gd name="connsiteX12" fmla="*/ 174865 w 177359"/>
                    <a:gd name="connsiteY12" fmla="*/ 4258 h 498045"/>
                    <a:gd name="connsiteX13" fmla="*/ 160609 w 177359"/>
                    <a:gd name="connsiteY13" fmla="*/ 4258 h 498045"/>
                    <a:gd name="connsiteX14" fmla="*/ 160609 w 177359"/>
                    <a:gd name="connsiteY14" fmla="*/ 172429 h 498045"/>
                    <a:gd name="connsiteX15" fmla="*/ 1141 w 177359"/>
                    <a:gd name="connsiteY15" fmla="*/ 468631 h 498045"/>
                    <a:gd name="connsiteX16" fmla="*/ 23190 w 177359"/>
                    <a:gd name="connsiteY16" fmla="*/ 468631 h 498045"/>
                    <a:gd name="connsiteX17" fmla="*/ 23190 w 177359"/>
                    <a:gd name="connsiteY17" fmla="*/ 491650 h 498045"/>
                    <a:gd name="connsiteX18" fmla="*/ 15967 w 177359"/>
                    <a:gd name="connsiteY18" fmla="*/ 498879 h 498045"/>
                    <a:gd name="connsiteX19" fmla="*/ 8174 w 177359"/>
                    <a:gd name="connsiteY19" fmla="*/ 498879 h 498045"/>
                    <a:gd name="connsiteX20" fmla="*/ 951 w 177359"/>
                    <a:gd name="connsiteY20" fmla="*/ 491650 h 498045"/>
                    <a:gd name="connsiteX21" fmla="*/ 951 w 177359"/>
                    <a:gd name="connsiteY21" fmla="*/ 468631 h 498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359" h="498045">
                      <a:moveTo>
                        <a:pt x="176576" y="176044"/>
                      </a:moveTo>
                      <a:lnTo>
                        <a:pt x="158899" y="176044"/>
                      </a:lnTo>
                      <a:cubicBezTo>
                        <a:pt x="157949" y="176044"/>
                        <a:pt x="157189" y="175283"/>
                        <a:pt x="157189" y="174332"/>
                      </a:cubicBezTo>
                      <a:lnTo>
                        <a:pt x="157189" y="2546"/>
                      </a:lnTo>
                      <a:cubicBezTo>
                        <a:pt x="157189" y="1595"/>
                        <a:pt x="157949" y="834"/>
                        <a:pt x="158899" y="834"/>
                      </a:cubicBezTo>
                      <a:lnTo>
                        <a:pt x="176576" y="834"/>
                      </a:lnTo>
                      <a:cubicBezTo>
                        <a:pt x="177526" y="834"/>
                        <a:pt x="178287" y="1595"/>
                        <a:pt x="178287" y="2546"/>
                      </a:cubicBezTo>
                      <a:lnTo>
                        <a:pt x="178287" y="174332"/>
                      </a:lnTo>
                      <a:cubicBezTo>
                        <a:pt x="178477" y="175283"/>
                        <a:pt x="177526" y="176044"/>
                        <a:pt x="176576" y="176044"/>
                      </a:cubicBezTo>
                      <a:lnTo>
                        <a:pt x="176576" y="176044"/>
                      </a:lnTo>
                      <a:close/>
                      <a:moveTo>
                        <a:pt x="160609" y="172429"/>
                      </a:moveTo>
                      <a:lnTo>
                        <a:pt x="174865" y="172429"/>
                      </a:lnTo>
                      <a:lnTo>
                        <a:pt x="174865" y="4258"/>
                      </a:lnTo>
                      <a:lnTo>
                        <a:pt x="160609" y="4258"/>
                      </a:lnTo>
                      <a:lnTo>
                        <a:pt x="160609" y="172429"/>
                      </a:lnTo>
                      <a:close/>
                      <a:moveTo>
                        <a:pt x="1141" y="468631"/>
                      </a:moveTo>
                      <a:lnTo>
                        <a:pt x="23190" y="468631"/>
                      </a:lnTo>
                      <a:lnTo>
                        <a:pt x="23190" y="491650"/>
                      </a:lnTo>
                      <a:cubicBezTo>
                        <a:pt x="23190" y="495645"/>
                        <a:pt x="19958" y="498879"/>
                        <a:pt x="15967" y="498879"/>
                      </a:cubicBezTo>
                      <a:lnTo>
                        <a:pt x="8174" y="498879"/>
                      </a:lnTo>
                      <a:cubicBezTo>
                        <a:pt x="4183" y="498879"/>
                        <a:pt x="951" y="495645"/>
                        <a:pt x="951" y="491650"/>
                      </a:cubicBezTo>
                      <a:lnTo>
                        <a:pt x="951" y="468631"/>
                      </a:lnTo>
                      <a:close/>
                    </a:path>
                  </a:pathLst>
                </a:custGeom>
                <a:solidFill>
                  <a:srgbClr val="000000"/>
                </a:solidFill>
                <a:ln w="1901" cap="flat">
                  <a:noFill/>
                  <a:prstDash val="solid"/>
                  <a:miter/>
                </a:ln>
              </p:spPr>
              <p:txBody>
                <a:bodyPr rtlCol="0" anchor="ctr"/>
                <a:lstStyle/>
                <a:p>
                  <a:endParaRPr lang="fr-FR"/>
                </a:p>
              </p:txBody>
            </p:sp>
            <p:sp>
              <p:nvSpPr>
                <p:cNvPr id="2281" name="Forme libre 2280">
                  <a:extLst>
                    <a:ext uri="{FF2B5EF4-FFF2-40B4-BE49-F238E27FC236}">
                      <a16:creationId xmlns:a16="http://schemas.microsoft.com/office/drawing/2014/main" id="{99F2A97D-E950-C950-79B9-7E385739AE62}"/>
                    </a:ext>
                  </a:extLst>
                </p:cNvPr>
                <p:cNvSpPr/>
                <p:nvPr/>
              </p:nvSpPr>
              <p:spPr>
                <a:xfrm>
                  <a:off x="12452541" y="3211730"/>
                  <a:ext cx="181706" cy="33672"/>
                </a:xfrm>
                <a:custGeom>
                  <a:avLst/>
                  <a:gdLst>
                    <a:gd name="connsiteX0" fmla="*/ 17678 w 181706"/>
                    <a:gd name="connsiteY0" fmla="*/ 34506 h 33672"/>
                    <a:gd name="connsiteX1" fmla="*/ 9885 w 181706"/>
                    <a:gd name="connsiteY1" fmla="*/ 34506 h 33672"/>
                    <a:gd name="connsiteX2" fmla="*/ 951 w 181706"/>
                    <a:gd name="connsiteY2" fmla="*/ 25565 h 33672"/>
                    <a:gd name="connsiteX3" fmla="*/ 951 w 181706"/>
                    <a:gd name="connsiteY3" fmla="*/ 2546 h 33672"/>
                    <a:gd name="connsiteX4" fmla="*/ 2662 w 181706"/>
                    <a:gd name="connsiteY4" fmla="*/ 834 h 33672"/>
                    <a:gd name="connsiteX5" fmla="*/ 24710 w 181706"/>
                    <a:gd name="connsiteY5" fmla="*/ 834 h 33672"/>
                    <a:gd name="connsiteX6" fmla="*/ 26420 w 181706"/>
                    <a:gd name="connsiteY6" fmla="*/ 2546 h 33672"/>
                    <a:gd name="connsiteX7" fmla="*/ 26420 w 181706"/>
                    <a:gd name="connsiteY7" fmla="*/ 25565 h 33672"/>
                    <a:gd name="connsiteX8" fmla="*/ 17678 w 181706"/>
                    <a:gd name="connsiteY8" fmla="*/ 34506 h 33672"/>
                    <a:gd name="connsiteX9" fmla="*/ 4562 w 181706"/>
                    <a:gd name="connsiteY9" fmla="*/ 4448 h 33672"/>
                    <a:gd name="connsiteX10" fmla="*/ 4562 w 181706"/>
                    <a:gd name="connsiteY10" fmla="*/ 25565 h 33672"/>
                    <a:gd name="connsiteX11" fmla="*/ 9885 w 181706"/>
                    <a:gd name="connsiteY11" fmla="*/ 30892 h 33672"/>
                    <a:gd name="connsiteX12" fmla="*/ 17678 w 181706"/>
                    <a:gd name="connsiteY12" fmla="*/ 30892 h 33672"/>
                    <a:gd name="connsiteX13" fmla="*/ 22999 w 181706"/>
                    <a:gd name="connsiteY13" fmla="*/ 25565 h 33672"/>
                    <a:gd name="connsiteX14" fmla="*/ 22999 w 181706"/>
                    <a:gd name="connsiteY14" fmla="*/ 4448 h 33672"/>
                    <a:gd name="connsiteX15" fmla="*/ 4562 w 181706"/>
                    <a:gd name="connsiteY15" fmla="*/ 4448 h 33672"/>
                    <a:gd name="connsiteX16" fmla="*/ 160609 w 181706"/>
                    <a:gd name="connsiteY16" fmla="*/ 2736 h 33672"/>
                    <a:gd name="connsiteX17" fmla="*/ 182658 w 181706"/>
                    <a:gd name="connsiteY17" fmla="*/ 2736 h 33672"/>
                    <a:gd name="connsiteX18" fmla="*/ 182658 w 181706"/>
                    <a:gd name="connsiteY18" fmla="*/ 25755 h 33672"/>
                    <a:gd name="connsiteX19" fmla="*/ 175435 w 181706"/>
                    <a:gd name="connsiteY19" fmla="*/ 32984 h 33672"/>
                    <a:gd name="connsiteX20" fmla="*/ 167642 w 181706"/>
                    <a:gd name="connsiteY20" fmla="*/ 32984 h 33672"/>
                    <a:gd name="connsiteX21" fmla="*/ 160419 w 181706"/>
                    <a:gd name="connsiteY21" fmla="*/ 25755 h 33672"/>
                    <a:gd name="connsiteX22" fmla="*/ 160419 w 181706"/>
                    <a:gd name="connsiteY22" fmla="*/ 2736 h 33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1706" h="33672">
                      <a:moveTo>
                        <a:pt x="17678" y="34506"/>
                      </a:moveTo>
                      <a:lnTo>
                        <a:pt x="9885" y="34506"/>
                      </a:lnTo>
                      <a:cubicBezTo>
                        <a:pt x="4943" y="34506"/>
                        <a:pt x="951" y="30511"/>
                        <a:pt x="951" y="25565"/>
                      </a:cubicBezTo>
                      <a:lnTo>
                        <a:pt x="951" y="2546"/>
                      </a:lnTo>
                      <a:cubicBezTo>
                        <a:pt x="951" y="1595"/>
                        <a:pt x="1711" y="834"/>
                        <a:pt x="2662" y="834"/>
                      </a:cubicBezTo>
                      <a:lnTo>
                        <a:pt x="24710" y="834"/>
                      </a:lnTo>
                      <a:cubicBezTo>
                        <a:pt x="25660" y="834"/>
                        <a:pt x="26420" y="1595"/>
                        <a:pt x="26420" y="2546"/>
                      </a:cubicBezTo>
                      <a:lnTo>
                        <a:pt x="26420" y="25565"/>
                      </a:lnTo>
                      <a:cubicBezTo>
                        <a:pt x="26611" y="30511"/>
                        <a:pt x="22619" y="34506"/>
                        <a:pt x="17678" y="34506"/>
                      </a:cubicBezTo>
                      <a:close/>
                      <a:moveTo>
                        <a:pt x="4562" y="4448"/>
                      </a:moveTo>
                      <a:lnTo>
                        <a:pt x="4562" y="25565"/>
                      </a:lnTo>
                      <a:cubicBezTo>
                        <a:pt x="4562" y="28609"/>
                        <a:pt x="7034" y="30892"/>
                        <a:pt x="9885" y="30892"/>
                      </a:cubicBezTo>
                      <a:lnTo>
                        <a:pt x="17678" y="30892"/>
                      </a:lnTo>
                      <a:cubicBezTo>
                        <a:pt x="20718" y="30892"/>
                        <a:pt x="22999" y="28418"/>
                        <a:pt x="22999" y="25565"/>
                      </a:cubicBezTo>
                      <a:lnTo>
                        <a:pt x="22999" y="4448"/>
                      </a:lnTo>
                      <a:lnTo>
                        <a:pt x="4562" y="4448"/>
                      </a:lnTo>
                      <a:close/>
                      <a:moveTo>
                        <a:pt x="160609" y="2736"/>
                      </a:moveTo>
                      <a:lnTo>
                        <a:pt x="182658" y="2736"/>
                      </a:lnTo>
                      <a:lnTo>
                        <a:pt x="182658" y="25755"/>
                      </a:lnTo>
                      <a:cubicBezTo>
                        <a:pt x="182658" y="29750"/>
                        <a:pt x="179426" y="32984"/>
                        <a:pt x="175435" y="32984"/>
                      </a:cubicBezTo>
                      <a:lnTo>
                        <a:pt x="167642" y="32984"/>
                      </a:lnTo>
                      <a:cubicBezTo>
                        <a:pt x="163651" y="32984"/>
                        <a:pt x="160419" y="29750"/>
                        <a:pt x="160419" y="25755"/>
                      </a:cubicBezTo>
                      <a:lnTo>
                        <a:pt x="160419" y="2736"/>
                      </a:lnTo>
                      <a:close/>
                    </a:path>
                  </a:pathLst>
                </a:custGeom>
                <a:solidFill>
                  <a:srgbClr val="000000"/>
                </a:solidFill>
                <a:ln w="1901" cap="flat">
                  <a:noFill/>
                  <a:prstDash val="solid"/>
                  <a:miter/>
                </a:ln>
              </p:spPr>
              <p:txBody>
                <a:bodyPr rtlCol="0" anchor="ctr"/>
                <a:lstStyle/>
                <a:p>
                  <a:endParaRPr lang="fr-FR"/>
                </a:p>
              </p:txBody>
            </p:sp>
            <p:sp>
              <p:nvSpPr>
                <p:cNvPr id="2282" name="Forme libre 2281">
                  <a:extLst>
                    <a:ext uri="{FF2B5EF4-FFF2-40B4-BE49-F238E27FC236}">
                      <a16:creationId xmlns:a16="http://schemas.microsoft.com/office/drawing/2014/main" id="{7CB0B020-FA57-C4A9-145F-B8D4DFCB9498}"/>
                    </a:ext>
                  </a:extLst>
                </p:cNvPr>
                <p:cNvSpPr/>
                <p:nvPr/>
              </p:nvSpPr>
              <p:spPr>
                <a:xfrm>
                  <a:off x="12610299" y="3211730"/>
                  <a:ext cx="25475" cy="33672"/>
                </a:xfrm>
                <a:custGeom>
                  <a:avLst/>
                  <a:gdLst>
                    <a:gd name="connsiteX0" fmla="*/ 17678 w 25475"/>
                    <a:gd name="connsiteY0" fmla="*/ 34506 h 33672"/>
                    <a:gd name="connsiteX1" fmla="*/ 9885 w 25475"/>
                    <a:gd name="connsiteY1" fmla="*/ 34506 h 33672"/>
                    <a:gd name="connsiteX2" fmla="*/ 951 w 25475"/>
                    <a:gd name="connsiteY2" fmla="*/ 25565 h 33672"/>
                    <a:gd name="connsiteX3" fmla="*/ 951 w 25475"/>
                    <a:gd name="connsiteY3" fmla="*/ 2546 h 33672"/>
                    <a:gd name="connsiteX4" fmla="*/ 2662 w 25475"/>
                    <a:gd name="connsiteY4" fmla="*/ 834 h 33672"/>
                    <a:gd name="connsiteX5" fmla="*/ 24710 w 25475"/>
                    <a:gd name="connsiteY5" fmla="*/ 834 h 33672"/>
                    <a:gd name="connsiteX6" fmla="*/ 26420 w 25475"/>
                    <a:gd name="connsiteY6" fmla="*/ 2546 h 33672"/>
                    <a:gd name="connsiteX7" fmla="*/ 26420 w 25475"/>
                    <a:gd name="connsiteY7" fmla="*/ 25565 h 33672"/>
                    <a:gd name="connsiteX8" fmla="*/ 17678 w 25475"/>
                    <a:gd name="connsiteY8" fmla="*/ 34506 h 33672"/>
                    <a:gd name="connsiteX9" fmla="*/ 4562 w 25475"/>
                    <a:gd name="connsiteY9" fmla="*/ 4448 h 33672"/>
                    <a:gd name="connsiteX10" fmla="*/ 4562 w 25475"/>
                    <a:gd name="connsiteY10" fmla="*/ 25565 h 33672"/>
                    <a:gd name="connsiteX11" fmla="*/ 9885 w 25475"/>
                    <a:gd name="connsiteY11" fmla="*/ 30892 h 33672"/>
                    <a:gd name="connsiteX12" fmla="*/ 17678 w 25475"/>
                    <a:gd name="connsiteY12" fmla="*/ 30892 h 33672"/>
                    <a:gd name="connsiteX13" fmla="*/ 22999 w 25475"/>
                    <a:gd name="connsiteY13" fmla="*/ 25565 h 33672"/>
                    <a:gd name="connsiteX14" fmla="*/ 22999 w 25475"/>
                    <a:gd name="connsiteY14" fmla="*/ 4448 h 33672"/>
                    <a:gd name="connsiteX15" fmla="*/ 4562 w 25475"/>
                    <a:gd name="connsiteY15" fmla="*/ 4448 h 33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75" h="33672">
                      <a:moveTo>
                        <a:pt x="17678" y="34506"/>
                      </a:moveTo>
                      <a:lnTo>
                        <a:pt x="9885" y="34506"/>
                      </a:lnTo>
                      <a:cubicBezTo>
                        <a:pt x="4943" y="34506"/>
                        <a:pt x="951" y="30511"/>
                        <a:pt x="951" y="25565"/>
                      </a:cubicBezTo>
                      <a:lnTo>
                        <a:pt x="951" y="2546"/>
                      </a:lnTo>
                      <a:cubicBezTo>
                        <a:pt x="951" y="1595"/>
                        <a:pt x="1711" y="834"/>
                        <a:pt x="2662" y="834"/>
                      </a:cubicBezTo>
                      <a:lnTo>
                        <a:pt x="24710" y="834"/>
                      </a:lnTo>
                      <a:cubicBezTo>
                        <a:pt x="25660" y="834"/>
                        <a:pt x="26420" y="1595"/>
                        <a:pt x="26420" y="2546"/>
                      </a:cubicBezTo>
                      <a:lnTo>
                        <a:pt x="26420" y="25565"/>
                      </a:lnTo>
                      <a:cubicBezTo>
                        <a:pt x="26610" y="30511"/>
                        <a:pt x="22619" y="34506"/>
                        <a:pt x="17678" y="34506"/>
                      </a:cubicBezTo>
                      <a:close/>
                      <a:moveTo>
                        <a:pt x="4562" y="4448"/>
                      </a:moveTo>
                      <a:lnTo>
                        <a:pt x="4562" y="25565"/>
                      </a:lnTo>
                      <a:cubicBezTo>
                        <a:pt x="4562" y="28609"/>
                        <a:pt x="7034" y="30892"/>
                        <a:pt x="9885" y="30892"/>
                      </a:cubicBezTo>
                      <a:lnTo>
                        <a:pt x="17678" y="30892"/>
                      </a:lnTo>
                      <a:cubicBezTo>
                        <a:pt x="20718" y="30892"/>
                        <a:pt x="22999" y="28418"/>
                        <a:pt x="22999" y="25565"/>
                      </a:cubicBezTo>
                      <a:lnTo>
                        <a:pt x="22999" y="4448"/>
                      </a:lnTo>
                      <a:lnTo>
                        <a:pt x="4562" y="4448"/>
                      </a:lnTo>
                      <a:close/>
                    </a:path>
                  </a:pathLst>
                </a:custGeom>
                <a:solidFill>
                  <a:srgbClr val="000000"/>
                </a:solidFill>
                <a:ln w="1901" cap="flat">
                  <a:noFill/>
                  <a:prstDash val="solid"/>
                  <a:miter/>
                </a:ln>
              </p:spPr>
              <p:txBody>
                <a:bodyPr rtlCol="0" anchor="ctr"/>
                <a:lstStyle/>
                <a:p>
                  <a:endParaRPr lang="fr-FR"/>
                </a:p>
              </p:txBody>
            </p:sp>
          </p:grpSp>
          <p:sp>
            <p:nvSpPr>
              <p:cNvPr id="2283" name="Forme libre 2282">
                <a:extLst>
                  <a:ext uri="{FF2B5EF4-FFF2-40B4-BE49-F238E27FC236}">
                    <a16:creationId xmlns:a16="http://schemas.microsoft.com/office/drawing/2014/main" id="{C319975E-A69A-45A4-C3AB-E9AB5C05B544}"/>
                  </a:ext>
                </a:extLst>
              </p:cNvPr>
              <p:cNvSpPr/>
              <p:nvPr/>
            </p:nvSpPr>
            <p:spPr>
              <a:xfrm>
                <a:off x="12433725" y="2904304"/>
                <a:ext cx="221240" cy="314274"/>
              </a:xfrm>
              <a:custGeom>
                <a:avLst/>
                <a:gdLst>
                  <a:gd name="connsiteX0" fmla="*/ 222192 w 221240"/>
                  <a:gd name="connsiteY0" fmla="*/ 34696 h 314274"/>
                  <a:gd name="connsiteX1" fmla="*/ 222192 w 221240"/>
                  <a:gd name="connsiteY1" fmla="*/ 281246 h 314274"/>
                  <a:gd name="connsiteX2" fmla="*/ 188360 w 221240"/>
                  <a:gd name="connsiteY2" fmla="*/ 315109 h 314274"/>
                  <a:gd name="connsiteX3" fmla="*/ 34783 w 221240"/>
                  <a:gd name="connsiteY3" fmla="*/ 315109 h 314274"/>
                  <a:gd name="connsiteX4" fmla="*/ 11215 w 221240"/>
                  <a:gd name="connsiteY4" fmla="*/ 305597 h 314274"/>
                  <a:gd name="connsiteX5" fmla="*/ 951 w 221240"/>
                  <a:gd name="connsiteY5" fmla="*/ 281246 h 314274"/>
                  <a:gd name="connsiteX6" fmla="*/ 951 w 221240"/>
                  <a:gd name="connsiteY6" fmla="*/ 34696 h 314274"/>
                  <a:gd name="connsiteX7" fmla="*/ 34783 w 221240"/>
                  <a:gd name="connsiteY7" fmla="*/ 834 h 314274"/>
                  <a:gd name="connsiteX8" fmla="*/ 188360 w 221240"/>
                  <a:gd name="connsiteY8" fmla="*/ 834 h 314274"/>
                  <a:gd name="connsiteX9" fmla="*/ 222192 w 221240"/>
                  <a:gd name="connsiteY9" fmla="*/ 34696 h 314274"/>
                  <a:gd name="connsiteX10" fmla="*/ 222192 w 221240"/>
                  <a:gd name="connsiteY10" fmla="*/ 34696 h 314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240" h="314274">
                    <a:moveTo>
                      <a:pt x="222192" y="34696"/>
                    </a:moveTo>
                    <a:lnTo>
                      <a:pt x="222192" y="281246"/>
                    </a:lnTo>
                    <a:cubicBezTo>
                      <a:pt x="222192" y="299889"/>
                      <a:pt x="206986" y="315109"/>
                      <a:pt x="188360" y="315109"/>
                    </a:cubicBezTo>
                    <a:lnTo>
                      <a:pt x="34783" y="315109"/>
                    </a:lnTo>
                    <a:cubicBezTo>
                      <a:pt x="25660" y="315109"/>
                      <a:pt x="17297" y="311494"/>
                      <a:pt x="11215" y="305597"/>
                    </a:cubicBezTo>
                    <a:cubicBezTo>
                      <a:pt x="4753" y="299509"/>
                      <a:pt x="951" y="290758"/>
                      <a:pt x="951" y="281246"/>
                    </a:cubicBezTo>
                    <a:lnTo>
                      <a:pt x="951" y="34696"/>
                    </a:lnTo>
                    <a:cubicBezTo>
                      <a:pt x="951" y="16053"/>
                      <a:pt x="16157" y="834"/>
                      <a:pt x="34783" y="834"/>
                    </a:cubicBezTo>
                    <a:lnTo>
                      <a:pt x="188360" y="834"/>
                    </a:lnTo>
                    <a:cubicBezTo>
                      <a:pt x="206986" y="834"/>
                      <a:pt x="222192" y="16053"/>
                      <a:pt x="222192" y="34696"/>
                    </a:cubicBezTo>
                    <a:lnTo>
                      <a:pt x="222192" y="34696"/>
                    </a:lnTo>
                    <a:close/>
                  </a:path>
                </a:pathLst>
              </a:custGeom>
              <a:solidFill>
                <a:srgbClr val="FFD26C"/>
              </a:solidFill>
              <a:ln w="1901" cap="flat">
                <a:noFill/>
                <a:prstDash val="solid"/>
                <a:miter/>
              </a:ln>
            </p:spPr>
            <p:txBody>
              <a:bodyPr rtlCol="0" anchor="ctr"/>
              <a:lstStyle/>
              <a:p>
                <a:endParaRPr lang="fr-FR"/>
              </a:p>
            </p:txBody>
          </p:sp>
          <p:sp>
            <p:nvSpPr>
              <p:cNvPr id="2284" name="Forme libre 2283">
                <a:extLst>
                  <a:ext uri="{FF2B5EF4-FFF2-40B4-BE49-F238E27FC236}">
                    <a16:creationId xmlns:a16="http://schemas.microsoft.com/office/drawing/2014/main" id="{0B469F02-EEBD-E365-BDFE-9023CE732039}"/>
                  </a:ext>
                </a:extLst>
              </p:cNvPr>
              <p:cNvSpPr/>
              <p:nvPr/>
            </p:nvSpPr>
            <p:spPr>
              <a:xfrm>
                <a:off x="12432014" y="2902592"/>
                <a:ext cx="224851" cy="317889"/>
              </a:xfrm>
              <a:custGeom>
                <a:avLst/>
                <a:gdLst>
                  <a:gd name="connsiteX0" fmla="*/ 190070 w 224851"/>
                  <a:gd name="connsiteY0" fmla="*/ 318723 h 317889"/>
                  <a:gd name="connsiteX1" fmla="*/ 36494 w 224851"/>
                  <a:gd name="connsiteY1" fmla="*/ 318723 h 317889"/>
                  <a:gd name="connsiteX2" fmla="*/ 951 w 224851"/>
                  <a:gd name="connsiteY2" fmla="*/ 283148 h 317889"/>
                  <a:gd name="connsiteX3" fmla="*/ 951 w 224851"/>
                  <a:gd name="connsiteY3" fmla="*/ 36409 h 317889"/>
                  <a:gd name="connsiteX4" fmla="*/ 36494 w 224851"/>
                  <a:gd name="connsiteY4" fmla="*/ 834 h 317889"/>
                  <a:gd name="connsiteX5" fmla="*/ 190070 w 224851"/>
                  <a:gd name="connsiteY5" fmla="*/ 834 h 317889"/>
                  <a:gd name="connsiteX6" fmla="*/ 225803 w 224851"/>
                  <a:gd name="connsiteY6" fmla="*/ 36409 h 317889"/>
                  <a:gd name="connsiteX7" fmla="*/ 225803 w 224851"/>
                  <a:gd name="connsiteY7" fmla="*/ 282958 h 317889"/>
                  <a:gd name="connsiteX8" fmla="*/ 190070 w 224851"/>
                  <a:gd name="connsiteY8" fmla="*/ 318723 h 317889"/>
                  <a:gd name="connsiteX9" fmla="*/ 190070 w 224851"/>
                  <a:gd name="connsiteY9" fmla="*/ 318723 h 317889"/>
                  <a:gd name="connsiteX10" fmla="*/ 36494 w 224851"/>
                  <a:gd name="connsiteY10" fmla="*/ 4258 h 317889"/>
                  <a:gd name="connsiteX11" fmla="*/ 4372 w 224851"/>
                  <a:gd name="connsiteY11" fmla="*/ 36409 h 317889"/>
                  <a:gd name="connsiteX12" fmla="*/ 4372 w 224851"/>
                  <a:gd name="connsiteY12" fmla="*/ 282958 h 317889"/>
                  <a:gd name="connsiteX13" fmla="*/ 36494 w 224851"/>
                  <a:gd name="connsiteY13" fmla="*/ 315109 h 317889"/>
                  <a:gd name="connsiteX14" fmla="*/ 190070 w 224851"/>
                  <a:gd name="connsiteY14" fmla="*/ 315109 h 317889"/>
                  <a:gd name="connsiteX15" fmla="*/ 222192 w 224851"/>
                  <a:gd name="connsiteY15" fmla="*/ 282958 h 317889"/>
                  <a:gd name="connsiteX16" fmla="*/ 222192 w 224851"/>
                  <a:gd name="connsiteY16" fmla="*/ 36409 h 317889"/>
                  <a:gd name="connsiteX17" fmla="*/ 190070 w 224851"/>
                  <a:gd name="connsiteY17" fmla="*/ 4258 h 317889"/>
                  <a:gd name="connsiteX18" fmla="*/ 36494 w 224851"/>
                  <a:gd name="connsiteY18" fmla="*/ 4258 h 31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4851" h="317889">
                    <a:moveTo>
                      <a:pt x="190070" y="318723"/>
                    </a:moveTo>
                    <a:lnTo>
                      <a:pt x="36494" y="318723"/>
                    </a:lnTo>
                    <a:cubicBezTo>
                      <a:pt x="16917" y="318723"/>
                      <a:pt x="951" y="302743"/>
                      <a:pt x="951" y="283148"/>
                    </a:cubicBezTo>
                    <a:lnTo>
                      <a:pt x="951" y="36409"/>
                    </a:lnTo>
                    <a:cubicBezTo>
                      <a:pt x="951" y="16814"/>
                      <a:pt x="16917" y="834"/>
                      <a:pt x="36494" y="834"/>
                    </a:cubicBezTo>
                    <a:lnTo>
                      <a:pt x="190070" y="834"/>
                    </a:lnTo>
                    <a:cubicBezTo>
                      <a:pt x="209647" y="834"/>
                      <a:pt x="225803" y="16814"/>
                      <a:pt x="225803" y="36409"/>
                    </a:cubicBezTo>
                    <a:lnTo>
                      <a:pt x="225803" y="282958"/>
                    </a:lnTo>
                    <a:cubicBezTo>
                      <a:pt x="225613" y="302553"/>
                      <a:pt x="209647" y="318723"/>
                      <a:pt x="190070" y="318723"/>
                    </a:cubicBezTo>
                    <a:lnTo>
                      <a:pt x="190070" y="318723"/>
                    </a:lnTo>
                    <a:close/>
                    <a:moveTo>
                      <a:pt x="36494" y="4258"/>
                    </a:moveTo>
                    <a:cubicBezTo>
                      <a:pt x="18817" y="4258"/>
                      <a:pt x="4372" y="18716"/>
                      <a:pt x="4372" y="36409"/>
                    </a:cubicBezTo>
                    <a:lnTo>
                      <a:pt x="4372" y="282958"/>
                    </a:lnTo>
                    <a:cubicBezTo>
                      <a:pt x="4372" y="300650"/>
                      <a:pt x="18817" y="315109"/>
                      <a:pt x="36494" y="315109"/>
                    </a:cubicBezTo>
                    <a:lnTo>
                      <a:pt x="190070" y="315109"/>
                    </a:lnTo>
                    <a:cubicBezTo>
                      <a:pt x="207746" y="315109"/>
                      <a:pt x="222192" y="300650"/>
                      <a:pt x="222192" y="282958"/>
                    </a:cubicBezTo>
                    <a:lnTo>
                      <a:pt x="222192" y="36409"/>
                    </a:lnTo>
                    <a:cubicBezTo>
                      <a:pt x="222192" y="18716"/>
                      <a:pt x="207746" y="4258"/>
                      <a:pt x="190070" y="4258"/>
                    </a:cubicBezTo>
                    <a:lnTo>
                      <a:pt x="36494" y="4258"/>
                    </a:lnTo>
                    <a:close/>
                  </a:path>
                </a:pathLst>
              </a:custGeom>
              <a:solidFill>
                <a:srgbClr val="000000"/>
              </a:solidFill>
              <a:ln w="1901" cap="flat">
                <a:noFill/>
                <a:prstDash val="solid"/>
                <a:miter/>
              </a:ln>
            </p:spPr>
            <p:txBody>
              <a:bodyPr rtlCol="0" anchor="ctr"/>
              <a:lstStyle/>
              <a:p>
                <a:endParaRPr lang="fr-FR"/>
              </a:p>
            </p:txBody>
          </p:sp>
          <p:sp>
            <p:nvSpPr>
              <p:cNvPr id="2285" name="Forme libre 2284">
                <a:extLst>
                  <a:ext uri="{FF2B5EF4-FFF2-40B4-BE49-F238E27FC236}">
                    <a16:creationId xmlns:a16="http://schemas.microsoft.com/office/drawing/2014/main" id="{674CBE01-FCE9-5E85-801A-7348B925B2F2}"/>
                  </a:ext>
                </a:extLst>
              </p:cNvPr>
              <p:cNvSpPr/>
              <p:nvPr/>
            </p:nvSpPr>
            <p:spPr>
              <a:xfrm>
                <a:off x="12536932" y="3064105"/>
                <a:ext cx="100547" cy="76476"/>
              </a:xfrm>
              <a:custGeom>
                <a:avLst/>
                <a:gdLst>
                  <a:gd name="connsiteX0" fmla="*/ 951 w 100547"/>
                  <a:gd name="connsiteY0" fmla="*/ 36599 h 76476"/>
                  <a:gd name="connsiteX1" fmla="*/ 84012 w 100547"/>
                  <a:gd name="connsiteY1" fmla="*/ 834 h 76476"/>
                  <a:gd name="connsiteX2" fmla="*/ 101499 w 100547"/>
                  <a:gd name="connsiteY2" fmla="*/ 41545 h 76476"/>
                  <a:gd name="connsiteX3" fmla="*/ 18438 w 100547"/>
                  <a:gd name="connsiteY3" fmla="*/ 77310 h 76476"/>
                  <a:gd name="connsiteX4" fmla="*/ 951 w 100547"/>
                  <a:gd name="connsiteY4" fmla="*/ 36599 h 7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47" h="76476">
                    <a:moveTo>
                      <a:pt x="951" y="36599"/>
                    </a:moveTo>
                    <a:lnTo>
                      <a:pt x="84012" y="834"/>
                    </a:lnTo>
                    <a:lnTo>
                      <a:pt x="101499" y="41545"/>
                    </a:lnTo>
                    <a:lnTo>
                      <a:pt x="18438" y="77310"/>
                    </a:lnTo>
                    <a:lnTo>
                      <a:pt x="951" y="36599"/>
                    </a:lnTo>
                    <a:close/>
                  </a:path>
                </a:pathLst>
              </a:custGeom>
              <a:solidFill>
                <a:srgbClr val="FFFFFF"/>
              </a:solidFill>
              <a:ln w="1901" cap="flat">
                <a:noFill/>
                <a:prstDash val="solid"/>
                <a:miter/>
              </a:ln>
            </p:spPr>
            <p:txBody>
              <a:bodyPr rtlCol="0" anchor="ctr"/>
              <a:lstStyle/>
              <a:p>
                <a:endParaRPr lang="fr-FR"/>
              </a:p>
            </p:txBody>
          </p:sp>
          <p:sp>
            <p:nvSpPr>
              <p:cNvPr id="2286" name="Forme libre 2285">
                <a:extLst>
                  <a:ext uri="{FF2B5EF4-FFF2-40B4-BE49-F238E27FC236}">
                    <a16:creationId xmlns:a16="http://schemas.microsoft.com/office/drawing/2014/main" id="{DBB70951-1671-BA7F-67FF-FF3BB76CF776}"/>
                  </a:ext>
                </a:extLst>
              </p:cNvPr>
              <p:cNvSpPr/>
              <p:nvPr/>
            </p:nvSpPr>
            <p:spPr>
              <a:xfrm>
                <a:off x="12535076" y="3062247"/>
                <a:ext cx="104069" cy="80046"/>
              </a:xfrm>
              <a:custGeom>
                <a:avLst/>
                <a:gdLst>
                  <a:gd name="connsiteX0" fmla="*/ 20294 w 104069"/>
                  <a:gd name="connsiteY0" fmla="*/ 80880 h 80046"/>
                  <a:gd name="connsiteX1" fmla="*/ 18583 w 104069"/>
                  <a:gd name="connsiteY1" fmla="*/ 79739 h 80046"/>
                  <a:gd name="connsiteX2" fmla="*/ 1097 w 104069"/>
                  <a:gd name="connsiteY2" fmla="*/ 39027 h 80046"/>
                  <a:gd name="connsiteX3" fmla="*/ 2047 w 104069"/>
                  <a:gd name="connsiteY3" fmla="*/ 36745 h 80046"/>
                  <a:gd name="connsiteX4" fmla="*/ 2047 w 104069"/>
                  <a:gd name="connsiteY4" fmla="*/ 36745 h 80046"/>
                  <a:gd name="connsiteX5" fmla="*/ 85108 w 104069"/>
                  <a:gd name="connsiteY5" fmla="*/ 980 h 80046"/>
                  <a:gd name="connsiteX6" fmla="*/ 87388 w 104069"/>
                  <a:gd name="connsiteY6" fmla="*/ 1931 h 80046"/>
                  <a:gd name="connsiteX7" fmla="*/ 87388 w 104069"/>
                  <a:gd name="connsiteY7" fmla="*/ 1931 h 80046"/>
                  <a:gd name="connsiteX8" fmla="*/ 104875 w 104069"/>
                  <a:gd name="connsiteY8" fmla="*/ 42642 h 80046"/>
                  <a:gd name="connsiteX9" fmla="*/ 103924 w 104069"/>
                  <a:gd name="connsiteY9" fmla="*/ 44925 h 80046"/>
                  <a:gd name="connsiteX10" fmla="*/ 103924 w 104069"/>
                  <a:gd name="connsiteY10" fmla="*/ 44925 h 80046"/>
                  <a:gd name="connsiteX11" fmla="*/ 20864 w 104069"/>
                  <a:gd name="connsiteY11" fmla="*/ 80690 h 80046"/>
                  <a:gd name="connsiteX12" fmla="*/ 20294 w 104069"/>
                  <a:gd name="connsiteY12" fmla="*/ 80880 h 80046"/>
                  <a:gd name="connsiteX13" fmla="*/ 20294 w 104069"/>
                  <a:gd name="connsiteY13" fmla="*/ 80880 h 80046"/>
                  <a:gd name="connsiteX14" fmla="*/ 5088 w 104069"/>
                  <a:gd name="connsiteY14" fmla="*/ 39408 h 80046"/>
                  <a:gd name="connsiteX15" fmla="*/ 21244 w 104069"/>
                  <a:gd name="connsiteY15" fmla="*/ 76885 h 80046"/>
                  <a:gd name="connsiteX16" fmla="*/ 101073 w 104069"/>
                  <a:gd name="connsiteY16" fmla="*/ 42452 h 80046"/>
                  <a:gd name="connsiteX17" fmla="*/ 84917 w 104069"/>
                  <a:gd name="connsiteY17" fmla="*/ 4975 h 80046"/>
                  <a:gd name="connsiteX18" fmla="*/ 5088 w 104069"/>
                  <a:gd name="connsiteY18" fmla="*/ 39408 h 80046"/>
                  <a:gd name="connsiteX19" fmla="*/ 5088 w 104069"/>
                  <a:gd name="connsiteY19" fmla="*/ 39408 h 8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4069" h="80046">
                    <a:moveTo>
                      <a:pt x="20294" y="80880"/>
                    </a:moveTo>
                    <a:cubicBezTo>
                      <a:pt x="19534" y="80880"/>
                      <a:pt x="18963" y="80500"/>
                      <a:pt x="18583" y="79739"/>
                    </a:cubicBezTo>
                    <a:lnTo>
                      <a:pt x="1097" y="39027"/>
                    </a:lnTo>
                    <a:cubicBezTo>
                      <a:pt x="717" y="38076"/>
                      <a:pt x="1097" y="37125"/>
                      <a:pt x="2047" y="36745"/>
                    </a:cubicBezTo>
                    <a:cubicBezTo>
                      <a:pt x="2047" y="36745"/>
                      <a:pt x="2047" y="36745"/>
                      <a:pt x="2047" y="36745"/>
                    </a:cubicBezTo>
                    <a:lnTo>
                      <a:pt x="85108" y="980"/>
                    </a:lnTo>
                    <a:cubicBezTo>
                      <a:pt x="86058" y="599"/>
                      <a:pt x="87008" y="980"/>
                      <a:pt x="87388" y="1931"/>
                    </a:cubicBezTo>
                    <a:cubicBezTo>
                      <a:pt x="87388" y="1931"/>
                      <a:pt x="87388" y="1931"/>
                      <a:pt x="87388" y="1931"/>
                    </a:cubicBezTo>
                    <a:lnTo>
                      <a:pt x="104875" y="42642"/>
                    </a:lnTo>
                    <a:cubicBezTo>
                      <a:pt x="105255" y="43593"/>
                      <a:pt x="104875" y="44544"/>
                      <a:pt x="103924" y="44925"/>
                    </a:cubicBezTo>
                    <a:cubicBezTo>
                      <a:pt x="103924" y="44925"/>
                      <a:pt x="103924" y="44925"/>
                      <a:pt x="103924" y="44925"/>
                    </a:cubicBezTo>
                    <a:lnTo>
                      <a:pt x="20864" y="80690"/>
                    </a:lnTo>
                    <a:cubicBezTo>
                      <a:pt x="20864" y="80880"/>
                      <a:pt x="20674" y="80880"/>
                      <a:pt x="20294" y="80880"/>
                    </a:cubicBezTo>
                    <a:lnTo>
                      <a:pt x="20294" y="80880"/>
                    </a:lnTo>
                    <a:close/>
                    <a:moveTo>
                      <a:pt x="5088" y="39408"/>
                    </a:moveTo>
                    <a:lnTo>
                      <a:pt x="21244" y="76885"/>
                    </a:lnTo>
                    <a:lnTo>
                      <a:pt x="101073" y="42452"/>
                    </a:lnTo>
                    <a:lnTo>
                      <a:pt x="84917" y="4975"/>
                    </a:lnTo>
                    <a:lnTo>
                      <a:pt x="5088" y="39408"/>
                    </a:lnTo>
                    <a:lnTo>
                      <a:pt x="5088" y="39408"/>
                    </a:lnTo>
                    <a:close/>
                  </a:path>
                </a:pathLst>
              </a:custGeom>
              <a:solidFill>
                <a:srgbClr val="000000"/>
              </a:solidFill>
              <a:ln w="1901" cap="flat">
                <a:noFill/>
                <a:prstDash val="solid"/>
                <a:miter/>
              </a:ln>
            </p:spPr>
            <p:txBody>
              <a:bodyPr rtlCol="0" anchor="ctr"/>
              <a:lstStyle/>
              <a:p>
                <a:endParaRPr lang="fr-FR"/>
              </a:p>
            </p:txBody>
          </p:sp>
          <p:sp>
            <p:nvSpPr>
              <p:cNvPr id="2287" name="Forme libre 2286">
                <a:extLst>
                  <a:ext uri="{FF2B5EF4-FFF2-40B4-BE49-F238E27FC236}">
                    <a16:creationId xmlns:a16="http://schemas.microsoft.com/office/drawing/2014/main" id="{3323CC0C-3C28-C551-D3F9-34223B19F8C0}"/>
                  </a:ext>
                </a:extLst>
              </p:cNvPr>
              <p:cNvSpPr/>
              <p:nvPr/>
            </p:nvSpPr>
            <p:spPr>
              <a:xfrm>
                <a:off x="12466797" y="2976024"/>
                <a:ext cx="53599" cy="54027"/>
              </a:xfrm>
              <a:custGeom>
                <a:avLst/>
                <a:gdLst>
                  <a:gd name="connsiteX0" fmla="*/ 54551 w 53599"/>
                  <a:gd name="connsiteY0" fmla="*/ 27848 h 54027"/>
                  <a:gd name="connsiteX1" fmla="*/ 27751 w 53599"/>
                  <a:gd name="connsiteY1" fmla="*/ 54862 h 54027"/>
                  <a:gd name="connsiteX2" fmla="*/ 951 w 53599"/>
                  <a:gd name="connsiteY2" fmla="*/ 27848 h 54027"/>
                  <a:gd name="connsiteX3" fmla="*/ 27751 w 53599"/>
                  <a:gd name="connsiteY3" fmla="*/ 834 h 54027"/>
                  <a:gd name="connsiteX4" fmla="*/ 54551 w 53599"/>
                  <a:gd name="connsiteY4" fmla="*/ 27848 h 54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9" h="54027">
                    <a:moveTo>
                      <a:pt x="54551" y="27848"/>
                    </a:moveTo>
                    <a:cubicBezTo>
                      <a:pt x="54551" y="42767"/>
                      <a:pt x="42552" y="54862"/>
                      <a:pt x="27751" y="54862"/>
                    </a:cubicBezTo>
                    <a:cubicBezTo>
                      <a:pt x="12950" y="54862"/>
                      <a:pt x="951" y="42767"/>
                      <a:pt x="951" y="27848"/>
                    </a:cubicBezTo>
                    <a:cubicBezTo>
                      <a:pt x="951" y="12928"/>
                      <a:pt x="12950" y="834"/>
                      <a:pt x="27751" y="834"/>
                    </a:cubicBezTo>
                    <a:cubicBezTo>
                      <a:pt x="42552" y="834"/>
                      <a:pt x="54551" y="12928"/>
                      <a:pt x="54551" y="27848"/>
                    </a:cubicBezTo>
                    <a:close/>
                  </a:path>
                </a:pathLst>
              </a:custGeom>
              <a:solidFill>
                <a:srgbClr val="FFFFFF"/>
              </a:solidFill>
              <a:ln w="1901" cap="flat">
                <a:noFill/>
                <a:prstDash val="solid"/>
                <a:miter/>
              </a:ln>
            </p:spPr>
            <p:txBody>
              <a:bodyPr rtlCol="0" anchor="ctr"/>
              <a:lstStyle/>
              <a:p>
                <a:endParaRPr lang="fr-FR"/>
              </a:p>
            </p:txBody>
          </p:sp>
          <p:sp>
            <p:nvSpPr>
              <p:cNvPr id="2288" name="Forme libre 2287">
                <a:extLst>
                  <a:ext uri="{FF2B5EF4-FFF2-40B4-BE49-F238E27FC236}">
                    <a16:creationId xmlns:a16="http://schemas.microsoft.com/office/drawing/2014/main" id="{9F30091A-AB9C-27DA-7B88-8DEFFDF43E08}"/>
                  </a:ext>
                </a:extLst>
              </p:cNvPr>
              <p:cNvSpPr/>
              <p:nvPr/>
            </p:nvSpPr>
            <p:spPr>
              <a:xfrm>
                <a:off x="12464896" y="2974312"/>
                <a:ext cx="57401" cy="57452"/>
              </a:xfrm>
              <a:custGeom>
                <a:avLst/>
                <a:gdLst>
                  <a:gd name="connsiteX0" fmla="*/ 29652 w 57401"/>
                  <a:gd name="connsiteY0" fmla="*/ 58286 h 57452"/>
                  <a:gd name="connsiteX1" fmla="*/ 951 w 57401"/>
                  <a:gd name="connsiteY1" fmla="*/ 29560 h 57452"/>
                  <a:gd name="connsiteX2" fmla="*/ 29652 w 57401"/>
                  <a:gd name="connsiteY2" fmla="*/ 834 h 57452"/>
                  <a:gd name="connsiteX3" fmla="*/ 58353 w 57401"/>
                  <a:gd name="connsiteY3" fmla="*/ 29560 h 57452"/>
                  <a:gd name="connsiteX4" fmla="*/ 29652 w 57401"/>
                  <a:gd name="connsiteY4" fmla="*/ 58286 h 57452"/>
                  <a:gd name="connsiteX5" fmla="*/ 29652 w 57401"/>
                  <a:gd name="connsiteY5" fmla="*/ 4448 h 57452"/>
                  <a:gd name="connsiteX6" fmla="*/ 4562 w 57401"/>
                  <a:gd name="connsiteY6" fmla="*/ 29560 h 57452"/>
                  <a:gd name="connsiteX7" fmla="*/ 29652 w 57401"/>
                  <a:gd name="connsiteY7" fmla="*/ 54672 h 57452"/>
                  <a:gd name="connsiteX8" fmla="*/ 54741 w 57401"/>
                  <a:gd name="connsiteY8" fmla="*/ 29560 h 57452"/>
                  <a:gd name="connsiteX9" fmla="*/ 29652 w 57401"/>
                  <a:gd name="connsiteY9" fmla="*/ 4448 h 5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401" h="57452">
                    <a:moveTo>
                      <a:pt x="29652" y="58286"/>
                    </a:moveTo>
                    <a:cubicBezTo>
                      <a:pt x="13876" y="58286"/>
                      <a:pt x="951" y="45350"/>
                      <a:pt x="951" y="29560"/>
                    </a:cubicBezTo>
                    <a:cubicBezTo>
                      <a:pt x="951" y="13770"/>
                      <a:pt x="13876" y="834"/>
                      <a:pt x="29652" y="834"/>
                    </a:cubicBezTo>
                    <a:cubicBezTo>
                      <a:pt x="45427" y="834"/>
                      <a:pt x="58353" y="13770"/>
                      <a:pt x="58353" y="29560"/>
                    </a:cubicBezTo>
                    <a:cubicBezTo>
                      <a:pt x="58353" y="45350"/>
                      <a:pt x="45618" y="58286"/>
                      <a:pt x="29652" y="58286"/>
                    </a:cubicBezTo>
                    <a:close/>
                    <a:moveTo>
                      <a:pt x="29652" y="4448"/>
                    </a:moveTo>
                    <a:cubicBezTo>
                      <a:pt x="15777" y="4448"/>
                      <a:pt x="4562" y="15673"/>
                      <a:pt x="4562" y="29560"/>
                    </a:cubicBezTo>
                    <a:cubicBezTo>
                      <a:pt x="4562" y="43447"/>
                      <a:pt x="15777" y="54672"/>
                      <a:pt x="29652" y="54672"/>
                    </a:cubicBezTo>
                    <a:cubicBezTo>
                      <a:pt x="43527" y="54672"/>
                      <a:pt x="54741" y="43447"/>
                      <a:pt x="54741" y="29560"/>
                    </a:cubicBezTo>
                    <a:cubicBezTo>
                      <a:pt x="54741" y="15673"/>
                      <a:pt x="43527" y="4448"/>
                      <a:pt x="29652" y="4448"/>
                    </a:cubicBezTo>
                    <a:close/>
                  </a:path>
                </a:pathLst>
              </a:custGeom>
              <a:solidFill>
                <a:srgbClr val="000000"/>
              </a:solidFill>
              <a:ln w="1901" cap="flat">
                <a:noFill/>
                <a:prstDash val="solid"/>
                <a:miter/>
              </a:ln>
            </p:spPr>
            <p:txBody>
              <a:bodyPr rtlCol="0" anchor="ctr"/>
              <a:lstStyle/>
              <a:p>
                <a:endParaRPr lang="fr-FR"/>
              </a:p>
            </p:txBody>
          </p:sp>
          <p:sp>
            <p:nvSpPr>
              <p:cNvPr id="2289" name="Forme libre 2288">
                <a:extLst>
                  <a:ext uri="{FF2B5EF4-FFF2-40B4-BE49-F238E27FC236}">
                    <a16:creationId xmlns:a16="http://schemas.microsoft.com/office/drawing/2014/main" id="{E8BEE709-0AC8-CF4F-4789-BC57E44E11E2}"/>
                  </a:ext>
                </a:extLst>
              </p:cNvPr>
              <p:cNvSpPr/>
              <p:nvPr/>
            </p:nvSpPr>
            <p:spPr>
              <a:xfrm>
                <a:off x="12458624" y="2732138"/>
                <a:ext cx="171252" cy="453719"/>
              </a:xfrm>
              <a:custGeom>
                <a:avLst/>
                <a:gdLst>
                  <a:gd name="connsiteX0" fmla="*/ 49798 w 171252"/>
                  <a:gd name="connsiteY0" fmla="*/ 454554 h 453719"/>
                  <a:gd name="connsiteX1" fmla="*/ 48088 w 171252"/>
                  <a:gd name="connsiteY1" fmla="*/ 452842 h 453719"/>
                  <a:gd name="connsiteX2" fmla="*/ 48088 w 171252"/>
                  <a:gd name="connsiteY2" fmla="*/ 218277 h 453719"/>
                  <a:gd name="connsiteX3" fmla="*/ 49798 w 171252"/>
                  <a:gd name="connsiteY3" fmla="*/ 216565 h 453719"/>
                  <a:gd name="connsiteX4" fmla="*/ 51510 w 171252"/>
                  <a:gd name="connsiteY4" fmla="*/ 218277 h 453719"/>
                  <a:gd name="connsiteX5" fmla="*/ 51510 w 171252"/>
                  <a:gd name="connsiteY5" fmla="*/ 452842 h 453719"/>
                  <a:gd name="connsiteX6" fmla="*/ 49798 w 171252"/>
                  <a:gd name="connsiteY6" fmla="*/ 454554 h 453719"/>
                  <a:gd name="connsiteX7" fmla="*/ 123546 w 171252"/>
                  <a:gd name="connsiteY7" fmla="*/ 454554 h 453719"/>
                  <a:gd name="connsiteX8" fmla="*/ 121836 w 171252"/>
                  <a:gd name="connsiteY8" fmla="*/ 452842 h 453719"/>
                  <a:gd name="connsiteX9" fmla="*/ 121836 w 171252"/>
                  <a:gd name="connsiteY9" fmla="*/ 218277 h 453719"/>
                  <a:gd name="connsiteX10" fmla="*/ 123546 w 171252"/>
                  <a:gd name="connsiteY10" fmla="*/ 216565 h 453719"/>
                  <a:gd name="connsiteX11" fmla="*/ 125256 w 171252"/>
                  <a:gd name="connsiteY11" fmla="*/ 218277 h 453719"/>
                  <a:gd name="connsiteX12" fmla="*/ 125256 w 171252"/>
                  <a:gd name="connsiteY12" fmla="*/ 452842 h 453719"/>
                  <a:gd name="connsiteX13" fmla="*/ 123546 w 171252"/>
                  <a:gd name="connsiteY13" fmla="*/ 454554 h 453719"/>
                  <a:gd name="connsiteX14" fmla="*/ 172204 w 171252"/>
                  <a:gd name="connsiteY14" fmla="*/ 19097 h 453719"/>
                  <a:gd name="connsiteX15" fmla="*/ 951 w 171252"/>
                  <a:gd name="connsiteY15" fmla="*/ 19097 h 453719"/>
                  <a:gd name="connsiteX16" fmla="*/ 951 w 171252"/>
                  <a:gd name="connsiteY16" fmla="*/ 5780 h 453719"/>
                  <a:gd name="connsiteX17" fmla="*/ 86482 w 171252"/>
                  <a:gd name="connsiteY17" fmla="*/ 834 h 453719"/>
                  <a:gd name="connsiteX18" fmla="*/ 172014 w 171252"/>
                  <a:gd name="connsiteY18" fmla="*/ 5780 h 453719"/>
                  <a:gd name="connsiteX19" fmla="*/ 172014 w 171252"/>
                  <a:gd name="connsiteY19" fmla="*/ 19097 h 45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1252" h="453719">
                    <a:moveTo>
                      <a:pt x="49798" y="454554"/>
                    </a:moveTo>
                    <a:cubicBezTo>
                      <a:pt x="48848" y="454554"/>
                      <a:pt x="48088" y="453793"/>
                      <a:pt x="48088" y="452842"/>
                    </a:cubicBezTo>
                    <a:lnTo>
                      <a:pt x="48088" y="218277"/>
                    </a:lnTo>
                    <a:cubicBezTo>
                      <a:pt x="48088" y="217326"/>
                      <a:pt x="48848" y="216565"/>
                      <a:pt x="49798" y="216565"/>
                    </a:cubicBezTo>
                    <a:cubicBezTo>
                      <a:pt x="50749" y="216565"/>
                      <a:pt x="51510" y="217326"/>
                      <a:pt x="51510" y="218277"/>
                    </a:cubicBezTo>
                    <a:lnTo>
                      <a:pt x="51510" y="452842"/>
                    </a:lnTo>
                    <a:cubicBezTo>
                      <a:pt x="51510" y="453793"/>
                      <a:pt x="50749" y="454554"/>
                      <a:pt x="49798" y="454554"/>
                    </a:cubicBezTo>
                    <a:close/>
                    <a:moveTo>
                      <a:pt x="123546" y="454554"/>
                    </a:moveTo>
                    <a:cubicBezTo>
                      <a:pt x="122596" y="454554"/>
                      <a:pt x="121836" y="453793"/>
                      <a:pt x="121836" y="452842"/>
                    </a:cubicBezTo>
                    <a:lnTo>
                      <a:pt x="121836" y="218277"/>
                    </a:lnTo>
                    <a:cubicBezTo>
                      <a:pt x="121836" y="217326"/>
                      <a:pt x="122596" y="216565"/>
                      <a:pt x="123546" y="216565"/>
                    </a:cubicBezTo>
                    <a:cubicBezTo>
                      <a:pt x="124496" y="216565"/>
                      <a:pt x="125256" y="217326"/>
                      <a:pt x="125256" y="218277"/>
                    </a:cubicBezTo>
                    <a:lnTo>
                      <a:pt x="125256" y="452842"/>
                    </a:lnTo>
                    <a:cubicBezTo>
                      <a:pt x="125256" y="453793"/>
                      <a:pt x="124496" y="454554"/>
                      <a:pt x="123546" y="454554"/>
                    </a:cubicBezTo>
                    <a:close/>
                    <a:moveTo>
                      <a:pt x="172204" y="19097"/>
                    </a:moveTo>
                    <a:lnTo>
                      <a:pt x="951" y="19097"/>
                    </a:lnTo>
                    <a:lnTo>
                      <a:pt x="951" y="5780"/>
                    </a:lnTo>
                    <a:cubicBezTo>
                      <a:pt x="951" y="5780"/>
                      <a:pt x="37444" y="834"/>
                      <a:pt x="86482" y="834"/>
                    </a:cubicBezTo>
                    <a:cubicBezTo>
                      <a:pt x="135140" y="834"/>
                      <a:pt x="172014" y="5780"/>
                      <a:pt x="172014" y="5780"/>
                    </a:cubicBezTo>
                    <a:lnTo>
                      <a:pt x="172014" y="19097"/>
                    </a:lnTo>
                    <a:close/>
                  </a:path>
                </a:pathLst>
              </a:custGeom>
              <a:solidFill>
                <a:srgbClr val="000000"/>
              </a:solidFill>
              <a:ln w="1901" cap="flat">
                <a:noFill/>
                <a:prstDash val="solid"/>
                <a:miter/>
              </a:ln>
            </p:spPr>
            <p:txBody>
              <a:bodyPr rtlCol="0" anchor="ctr"/>
              <a:lstStyle/>
              <a:p>
                <a:endParaRPr lang="fr-FR"/>
              </a:p>
            </p:txBody>
          </p:sp>
          <p:sp>
            <p:nvSpPr>
              <p:cNvPr id="2290" name="Forme libre 2289">
                <a:extLst>
                  <a:ext uri="{FF2B5EF4-FFF2-40B4-BE49-F238E27FC236}">
                    <a16:creationId xmlns:a16="http://schemas.microsoft.com/office/drawing/2014/main" id="{9585ED0C-9645-69ED-ABC3-B4B89BC62394}"/>
                  </a:ext>
                </a:extLst>
              </p:cNvPr>
              <p:cNvSpPr/>
              <p:nvPr/>
            </p:nvSpPr>
            <p:spPr>
              <a:xfrm>
                <a:off x="12456914" y="2730426"/>
                <a:ext cx="174863" cy="21687"/>
              </a:xfrm>
              <a:custGeom>
                <a:avLst/>
                <a:gdLst>
                  <a:gd name="connsiteX0" fmla="*/ 173914 w 174863"/>
                  <a:gd name="connsiteY0" fmla="*/ 22521 h 21687"/>
                  <a:gd name="connsiteX1" fmla="*/ 2662 w 174863"/>
                  <a:gd name="connsiteY1" fmla="*/ 22521 h 21687"/>
                  <a:gd name="connsiteX2" fmla="*/ 951 w 174863"/>
                  <a:gd name="connsiteY2" fmla="*/ 20809 h 21687"/>
                  <a:gd name="connsiteX3" fmla="*/ 951 w 174863"/>
                  <a:gd name="connsiteY3" fmla="*/ 7492 h 21687"/>
                  <a:gd name="connsiteX4" fmla="*/ 2471 w 174863"/>
                  <a:gd name="connsiteY4" fmla="*/ 5780 h 21687"/>
                  <a:gd name="connsiteX5" fmla="*/ 88383 w 174863"/>
                  <a:gd name="connsiteY5" fmla="*/ 834 h 21687"/>
                  <a:gd name="connsiteX6" fmla="*/ 174294 w 174863"/>
                  <a:gd name="connsiteY6" fmla="*/ 5780 h 21687"/>
                  <a:gd name="connsiteX7" fmla="*/ 175815 w 174863"/>
                  <a:gd name="connsiteY7" fmla="*/ 7492 h 21687"/>
                  <a:gd name="connsiteX8" fmla="*/ 175815 w 174863"/>
                  <a:gd name="connsiteY8" fmla="*/ 20809 h 21687"/>
                  <a:gd name="connsiteX9" fmla="*/ 173914 w 174863"/>
                  <a:gd name="connsiteY9" fmla="*/ 22521 h 21687"/>
                  <a:gd name="connsiteX10" fmla="*/ 173914 w 174863"/>
                  <a:gd name="connsiteY10" fmla="*/ 22521 h 21687"/>
                  <a:gd name="connsiteX11" fmla="*/ 4562 w 174863"/>
                  <a:gd name="connsiteY11" fmla="*/ 19097 h 21687"/>
                  <a:gd name="connsiteX12" fmla="*/ 172203 w 174863"/>
                  <a:gd name="connsiteY12" fmla="*/ 19097 h 21687"/>
                  <a:gd name="connsiteX13" fmla="*/ 172203 w 174863"/>
                  <a:gd name="connsiteY13" fmla="*/ 9014 h 21687"/>
                  <a:gd name="connsiteX14" fmla="*/ 88383 w 174863"/>
                  <a:gd name="connsiteY14" fmla="*/ 4258 h 21687"/>
                  <a:gd name="connsiteX15" fmla="*/ 4562 w 174863"/>
                  <a:gd name="connsiteY15" fmla="*/ 9014 h 21687"/>
                  <a:gd name="connsiteX16" fmla="*/ 4562 w 174863"/>
                  <a:gd name="connsiteY16" fmla="*/ 19097 h 21687"/>
                  <a:gd name="connsiteX17" fmla="*/ 4562 w 174863"/>
                  <a:gd name="connsiteY17" fmla="*/ 19097 h 2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4863" h="21687">
                    <a:moveTo>
                      <a:pt x="173914" y="22521"/>
                    </a:moveTo>
                    <a:lnTo>
                      <a:pt x="2662" y="22521"/>
                    </a:lnTo>
                    <a:cubicBezTo>
                      <a:pt x="1711" y="22521"/>
                      <a:pt x="951" y="21760"/>
                      <a:pt x="951" y="20809"/>
                    </a:cubicBezTo>
                    <a:lnTo>
                      <a:pt x="951" y="7492"/>
                    </a:lnTo>
                    <a:cubicBezTo>
                      <a:pt x="951" y="6541"/>
                      <a:pt x="1521" y="5780"/>
                      <a:pt x="2471" y="5780"/>
                    </a:cubicBezTo>
                    <a:cubicBezTo>
                      <a:pt x="2852" y="5780"/>
                      <a:pt x="39535" y="834"/>
                      <a:pt x="88383" y="834"/>
                    </a:cubicBezTo>
                    <a:cubicBezTo>
                      <a:pt x="136661" y="834"/>
                      <a:pt x="173914" y="5780"/>
                      <a:pt x="174294" y="5780"/>
                    </a:cubicBezTo>
                    <a:cubicBezTo>
                      <a:pt x="175244" y="5971"/>
                      <a:pt x="175815" y="6732"/>
                      <a:pt x="175815" y="7492"/>
                    </a:cubicBezTo>
                    <a:lnTo>
                      <a:pt x="175815" y="20809"/>
                    </a:lnTo>
                    <a:cubicBezTo>
                      <a:pt x="175815" y="21760"/>
                      <a:pt x="174865" y="22521"/>
                      <a:pt x="173914" y="22521"/>
                    </a:cubicBezTo>
                    <a:lnTo>
                      <a:pt x="173914" y="22521"/>
                    </a:lnTo>
                    <a:close/>
                    <a:moveTo>
                      <a:pt x="4562" y="19097"/>
                    </a:moveTo>
                    <a:lnTo>
                      <a:pt x="172203" y="19097"/>
                    </a:lnTo>
                    <a:lnTo>
                      <a:pt x="172203" y="9014"/>
                    </a:lnTo>
                    <a:cubicBezTo>
                      <a:pt x="164790" y="8063"/>
                      <a:pt x="130958" y="4258"/>
                      <a:pt x="88383" y="4258"/>
                    </a:cubicBezTo>
                    <a:cubicBezTo>
                      <a:pt x="45427" y="4258"/>
                      <a:pt x="11975" y="8063"/>
                      <a:pt x="4562" y="9014"/>
                    </a:cubicBezTo>
                    <a:lnTo>
                      <a:pt x="4562" y="19097"/>
                    </a:lnTo>
                    <a:lnTo>
                      <a:pt x="4562" y="19097"/>
                    </a:lnTo>
                    <a:close/>
                  </a:path>
                </a:pathLst>
              </a:custGeom>
              <a:solidFill>
                <a:srgbClr val="000000"/>
              </a:solidFill>
              <a:ln w="1901" cap="flat">
                <a:noFill/>
                <a:prstDash val="solid"/>
                <a:miter/>
              </a:ln>
            </p:spPr>
            <p:txBody>
              <a:bodyPr rtlCol="0" anchor="ctr"/>
              <a:lstStyle/>
              <a:p>
                <a:endParaRPr lang="fr-FR"/>
              </a:p>
            </p:txBody>
          </p:sp>
          <p:sp>
            <p:nvSpPr>
              <p:cNvPr id="2291" name="Forme libre 2290">
                <a:extLst>
                  <a:ext uri="{FF2B5EF4-FFF2-40B4-BE49-F238E27FC236}">
                    <a16:creationId xmlns:a16="http://schemas.microsoft.com/office/drawing/2014/main" id="{3B30AF39-CCA6-2C04-4F79-12D1B7D96C7D}"/>
                  </a:ext>
                </a:extLst>
              </p:cNvPr>
              <p:cNvSpPr/>
              <p:nvPr/>
            </p:nvSpPr>
            <p:spPr>
              <a:xfrm>
                <a:off x="12524388" y="3121557"/>
                <a:ext cx="36873" cy="42613"/>
              </a:xfrm>
              <a:custGeom>
                <a:avLst/>
                <a:gdLst>
                  <a:gd name="connsiteX0" fmla="*/ 37824 w 36873"/>
                  <a:gd name="connsiteY0" fmla="*/ 834 h 42613"/>
                  <a:gd name="connsiteX1" fmla="*/ 951 w 36873"/>
                  <a:gd name="connsiteY1" fmla="*/ 22141 h 42613"/>
                  <a:gd name="connsiteX2" fmla="*/ 37824 w 36873"/>
                  <a:gd name="connsiteY2" fmla="*/ 43447 h 42613"/>
                  <a:gd name="connsiteX3" fmla="*/ 37824 w 36873"/>
                  <a:gd name="connsiteY3" fmla="*/ 834 h 42613"/>
                </a:gdLst>
                <a:ahLst/>
                <a:cxnLst>
                  <a:cxn ang="0">
                    <a:pos x="connsiteX0" y="connsiteY0"/>
                  </a:cxn>
                  <a:cxn ang="0">
                    <a:pos x="connsiteX1" y="connsiteY1"/>
                  </a:cxn>
                  <a:cxn ang="0">
                    <a:pos x="connsiteX2" y="connsiteY2"/>
                  </a:cxn>
                  <a:cxn ang="0">
                    <a:pos x="connsiteX3" y="connsiteY3"/>
                  </a:cxn>
                </a:cxnLst>
                <a:rect l="l" t="t" r="r" b="b"/>
                <a:pathLst>
                  <a:path w="36873" h="42613">
                    <a:moveTo>
                      <a:pt x="37824" y="834"/>
                    </a:moveTo>
                    <a:lnTo>
                      <a:pt x="951" y="22141"/>
                    </a:lnTo>
                    <a:lnTo>
                      <a:pt x="37824" y="43447"/>
                    </a:lnTo>
                    <a:lnTo>
                      <a:pt x="37824" y="834"/>
                    </a:lnTo>
                    <a:close/>
                  </a:path>
                </a:pathLst>
              </a:custGeom>
              <a:solidFill>
                <a:srgbClr val="FFFFFF"/>
              </a:solidFill>
              <a:ln w="1901" cap="flat">
                <a:noFill/>
                <a:prstDash val="solid"/>
                <a:miter/>
              </a:ln>
            </p:spPr>
            <p:txBody>
              <a:bodyPr rtlCol="0" anchor="ctr"/>
              <a:lstStyle/>
              <a:p>
                <a:endParaRPr lang="fr-FR"/>
              </a:p>
            </p:txBody>
          </p:sp>
          <p:sp>
            <p:nvSpPr>
              <p:cNvPr id="2292" name="Forme libre 2291">
                <a:extLst>
                  <a:ext uri="{FF2B5EF4-FFF2-40B4-BE49-F238E27FC236}">
                    <a16:creationId xmlns:a16="http://schemas.microsoft.com/office/drawing/2014/main" id="{59C63EE3-36D8-7D89-198E-B141797D340F}"/>
                  </a:ext>
                </a:extLst>
              </p:cNvPr>
              <p:cNvSpPr/>
              <p:nvPr/>
            </p:nvSpPr>
            <p:spPr>
              <a:xfrm>
                <a:off x="12522593" y="3119760"/>
                <a:ext cx="40379" cy="46122"/>
              </a:xfrm>
              <a:custGeom>
                <a:avLst/>
                <a:gdLst>
                  <a:gd name="connsiteX0" fmla="*/ 39620 w 40379"/>
                  <a:gd name="connsiteY0" fmla="*/ 46956 h 46122"/>
                  <a:gd name="connsiteX1" fmla="*/ 38670 w 40379"/>
                  <a:gd name="connsiteY1" fmla="*/ 46766 h 46122"/>
                  <a:gd name="connsiteX2" fmla="*/ 1796 w 40379"/>
                  <a:gd name="connsiteY2" fmla="*/ 25459 h 46122"/>
                  <a:gd name="connsiteX3" fmla="*/ 1226 w 40379"/>
                  <a:gd name="connsiteY3" fmla="*/ 22986 h 46122"/>
                  <a:gd name="connsiteX4" fmla="*/ 1796 w 40379"/>
                  <a:gd name="connsiteY4" fmla="*/ 22415 h 46122"/>
                  <a:gd name="connsiteX5" fmla="*/ 38670 w 40379"/>
                  <a:gd name="connsiteY5" fmla="*/ 1109 h 46122"/>
                  <a:gd name="connsiteX6" fmla="*/ 41140 w 40379"/>
                  <a:gd name="connsiteY6" fmla="*/ 1679 h 46122"/>
                  <a:gd name="connsiteX7" fmla="*/ 41330 w 40379"/>
                  <a:gd name="connsiteY7" fmla="*/ 2631 h 46122"/>
                  <a:gd name="connsiteX8" fmla="*/ 41330 w 40379"/>
                  <a:gd name="connsiteY8" fmla="*/ 45244 h 46122"/>
                  <a:gd name="connsiteX9" fmla="*/ 39620 w 40379"/>
                  <a:gd name="connsiteY9" fmla="*/ 46956 h 46122"/>
                  <a:gd name="connsiteX10" fmla="*/ 39620 w 40379"/>
                  <a:gd name="connsiteY10" fmla="*/ 46956 h 46122"/>
                  <a:gd name="connsiteX11" fmla="*/ 6168 w 40379"/>
                  <a:gd name="connsiteY11" fmla="*/ 23937 h 46122"/>
                  <a:gd name="connsiteX12" fmla="*/ 37719 w 40379"/>
                  <a:gd name="connsiteY12" fmla="*/ 42200 h 46122"/>
                  <a:gd name="connsiteX13" fmla="*/ 37719 w 40379"/>
                  <a:gd name="connsiteY13" fmla="*/ 5674 h 46122"/>
                  <a:gd name="connsiteX14" fmla="*/ 6168 w 40379"/>
                  <a:gd name="connsiteY14" fmla="*/ 23937 h 46122"/>
                  <a:gd name="connsiteX15" fmla="*/ 6168 w 40379"/>
                  <a:gd name="connsiteY15" fmla="*/ 23937 h 4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79" h="46122">
                    <a:moveTo>
                      <a:pt x="39620" y="46956"/>
                    </a:moveTo>
                    <a:cubicBezTo>
                      <a:pt x="39239" y="46956"/>
                      <a:pt x="39049" y="46956"/>
                      <a:pt x="38670" y="46766"/>
                    </a:cubicBezTo>
                    <a:lnTo>
                      <a:pt x="1796" y="25459"/>
                    </a:lnTo>
                    <a:cubicBezTo>
                      <a:pt x="1035" y="24888"/>
                      <a:pt x="656" y="23937"/>
                      <a:pt x="1226" y="22986"/>
                    </a:cubicBezTo>
                    <a:cubicBezTo>
                      <a:pt x="1416" y="22796"/>
                      <a:pt x="1606" y="22415"/>
                      <a:pt x="1796" y="22415"/>
                    </a:cubicBezTo>
                    <a:lnTo>
                      <a:pt x="38670" y="1109"/>
                    </a:lnTo>
                    <a:cubicBezTo>
                      <a:pt x="39430" y="538"/>
                      <a:pt x="40570" y="918"/>
                      <a:pt x="41140" y="1679"/>
                    </a:cubicBezTo>
                    <a:cubicBezTo>
                      <a:pt x="41330" y="1870"/>
                      <a:pt x="41330" y="2250"/>
                      <a:pt x="41330" y="2631"/>
                    </a:cubicBezTo>
                    <a:lnTo>
                      <a:pt x="41330" y="45244"/>
                    </a:lnTo>
                    <a:cubicBezTo>
                      <a:pt x="41330" y="46195"/>
                      <a:pt x="40570" y="46956"/>
                      <a:pt x="39620" y="46956"/>
                    </a:cubicBezTo>
                    <a:lnTo>
                      <a:pt x="39620" y="46956"/>
                    </a:lnTo>
                    <a:close/>
                    <a:moveTo>
                      <a:pt x="6168" y="23937"/>
                    </a:moveTo>
                    <a:lnTo>
                      <a:pt x="37719" y="42200"/>
                    </a:lnTo>
                    <a:lnTo>
                      <a:pt x="37719" y="5674"/>
                    </a:lnTo>
                    <a:lnTo>
                      <a:pt x="6168" y="23937"/>
                    </a:lnTo>
                    <a:lnTo>
                      <a:pt x="6168" y="23937"/>
                    </a:lnTo>
                    <a:close/>
                  </a:path>
                </a:pathLst>
              </a:custGeom>
              <a:solidFill>
                <a:srgbClr val="000000"/>
              </a:solidFill>
              <a:ln w="1901" cap="flat">
                <a:noFill/>
                <a:prstDash val="solid"/>
                <a:miter/>
              </a:ln>
            </p:spPr>
            <p:txBody>
              <a:bodyPr rtlCol="0" anchor="ctr"/>
              <a:lstStyle/>
              <a:p>
                <a:endParaRPr lang="fr-FR"/>
              </a:p>
            </p:txBody>
          </p:sp>
        </p:grpSp>
        <p:grpSp>
          <p:nvGrpSpPr>
            <p:cNvPr id="2293" name="Graphique 2">
              <a:extLst>
                <a:ext uri="{FF2B5EF4-FFF2-40B4-BE49-F238E27FC236}">
                  <a16:creationId xmlns:a16="http://schemas.microsoft.com/office/drawing/2014/main" id="{B8D170EE-B292-CBFA-DD17-7438B32CA45B}"/>
                </a:ext>
              </a:extLst>
            </p:cNvPr>
            <p:cNvGrpSpPr/>
            <p:nvPr/>
          </p:nvGrpSpPr>
          <p:grpSpPr>
            <a:xfrm>
              <a:off x="11679902" y="2215712"/>
              <a:ext cx="878682" cy="1028857"/>
              <a:chOff x="11679902" y="2215712"/>
              <a:chExt cx="878682" cy="1028857"/>
            </a:xfrm>
          </p:grpSpPr>
          <p:sp>
            <p:nvSpPr>
              <p:cNvPr id="2294" name="Forme libre 2293">
                <a:extLst>
                  <a:ext uri="{FF2B5EF4-FFF2-40B4-BE49-F238E27FC236}">
                    <a16:creationId xmlns:a16="http://schemas.microsoft.com/office/drawing/2014/main" id="{ED6EB440-433B-E16F-A4DB-86E48D8DFF77}"/>
                  </a:ext>
                </a:extLst>
              </p:cNvPr>
              <p:cNvSpPr/>
              <p:nvPr/>
            </p:nvSpPr>
            <p:spPr>
              <a:xfrm>
                <a:off x="11891682" y="2929009"/>
                <a:ext cx="253398" cy="301267"/>
              </a:xfrm>
              <a:custGeom>
                <a:avLst/>
                <a:gdLst>
                  <a:gd name="connsiteX0" fmla="*/ 245397 w 253398"/>
                  <a:gd name="connsiteY0" fmla="*/ 59135 h 301267"/>
                  <a:gd name="connsiteX1" fmla="*/ 152893 w 253398"/>
                  <a:gd name="connsiteY1" fmla="*/ 265316 h 301267"/>
                  <a:gd name="connsiteX2" fmla="*/ 139188 w 253398"/>
                  <a:gd name="connsiteY2" fmla="*/ 301521 h 301267"/>
                  <a:gd name="connsiteX3" fmla="*/ 5760 w 253398"/>
                  <a:gd name="connsiteY3" fmla="*/ 301521 h 301267"/>
                  <a:gd name="connsiteX4" fmla="*/ 21559 w 253398"/>
                  <a:gd name="connsiteY4" fmla="*/ 277511 h 301267"/>
                  <a:gd name="connsiteX5" fmla="*/ 81325 w 253398"/>
                  <a:gd name="connsiteY5" fmla="*/ 269127 h 301267"/>
                  <a:gd name="connsiteX6" fmla="*/ 102453 w 253398"/>
                  <a:gd name="connsiteY6" fmla="*/ 250262 h 301267"/>
                  <a:gd name="connsiteX7" fmla="*/ 165454 w 253398"/>
                  <a:gd name="connsiteY7" fmla="*/ 13973 h 301267"/>
                  <a:gd name="connsiteX8" fmla="*/ 168120 w 253398"/>
                  <a:gd name="connsiteY8" fmla="*/ 3683 h 301267"/>
                  <a:gd name="connsiteX9" fmla="*/ 169072 w 253398"/>
                  <a:gd name="connsiteY9" fmla="*/ 253 h 301267"/>
                  <a:gd name="connsiteX10" fmla="*/ 170023 w 253398"/>
                  <a:gd name="connsiteY10" fmla="*/ 444 h 301267"/>
                  <a:gd name="connsiteX11" fmla="*/ 205236 w 253398"/>
                  <a:gd name="connsiteY11" fmla="*/ 6542 h 301267"/>
                  <a:gd name="connsiteX12" fmla="*/ 250917 w 253398"/>
                  <a:gd name="connsiteY12" fmla="*/ 18547 h 301267"/>
                  <a:gd name="connsiteX13" fmla="*/ 253391 w 253398"/>
                  <a:gd name="connsiteY13" fmla="*/ 19499 h 301267"/>
                  <a:gd name="connsiteX14" fmla="*/ 245397 w 253398"/>
                  <a:gd name="connsiteY14" fmla="*/ 59135 h 301267"/>
                  <a:gd name="connsiteX15" fmla="*/ 245397 w 253398"/>
                  <a:gd name="connsiteY15" fmla="*/ 59135 h 30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3398" h="301267">
                    <a:moveTo>
                      <a:pt x="245397" y="59135"/>
                    </a:moveTo>
                    <a:cubicBezTo>
                      <a:pt x="225602" y="117064"/>
                      <a:pt x="175162" y="209483"/>
                      <a:pt x="152893" y="265316"/>
                    </a:cubicBezTo>
                    <a:cubicBezTo>
                      <a:pt x="160886" y="281513"/>
                      <a:pt x="160125" y="301521"/>
                      <a:pt x="139188" y="301521"/>
                    </a:cubicBezTo>
                    <a:lnTo>
                      <a:pt x="5760" y="301521"/>
                    </a:lnTo>
                    <a:cubicBezTo>
                      <a:pt x="-6612" y="301521"/>
                      <a:pt x="2525" y="280751"/>
                      <a:pt x="21559" y="277511"/>
                    </a:cubicBezTo>
                    <a:cubicBezTo>
                      <a:pt x="37547" y="274843"/>
                      <a:pt x="62862" y="271985"/>
                      <a:pt x="81325" y="269127"/>
                    </a:cubicBezTo>
                    <a:cubicBezTo>
                      <a:pt x="91603" y="267602"/>
                      <a:pt x="99787" y="260171"/>
                      <a:pt x="102453" y="250262"/>
                    </a:cubicBezTo>
                    <a:lnTo>
                      <a:pt x="165454" y="13973"/>
                    </a:lnTo>
                    <a:lnTo>
                      <a:pt x="168120" y="3683"/>
                    </a:lnTo>
                    <a:lnTo>
                      <a:pt x="169072" y="253"/>
                    </a:lnTo>
                    <a:lnTo>
                      <a:pt x="170023" y="444"/>
                    </a:lnTo>
                    <a:cubicBezTo>
                      <a:pt x="173640" y="1016"/>
                      <a:pt x="188295" y="3112"/>
                      <a:pt x="205236" y="6542"/>
                    </a:cubicBezTo>
                    <a:cubicBezTo>
                      <a:pt x="221034" y="9591"/>
                      <a:pt x="238735" y="13783"/>
                      <a:pt x="250917" y="18547"/>
                    </a:cubicBezTo>
                    <a:cubicBezTo>
                      <a:pt x="251679" y="18928"/>
                      <a:pt x="252630" y="19118"/>
                      <a:pt x="253391" y="19499"/>
                    </a:cubicBezTo>
                    <a:cubicBezTo>
                      <a:pt x="254153" y="28837"/>
                      <a:pt x="251107" y="42557"/>
                      <a:pt x="245397" y="59135"/>
                    </a:cubicBezTo>
                    <a:lnTo>
                      <a:pt x="245397" y="59135"/>
                    </a:lnTo>
                    <a:close/>
                  </a:path>
                </a:pathLst>
              </a:custGeom>
              <a:solidFill>
                <a:srgbClr val="FFFFFF"/>
              </a:solidFill>
              <a:ln w="1904" cap="flat">
                <a:noFill/>
                <a:prstDash val="solid"/>
                <a:miter/>
              </a:ln>
            </p:spPr>
            <p:txBody>
              <a:bodyPr rtlCol="0" anchor="ctr"/>
              <a:lstStyle/>
              <a:p>
                <a:endParaRPr lang="fr-FR"/>
              </a:p>
            </p:txBody>
          </p:sp>
          <p:sp>
            <p:nvSpPr>
              <p:cNvPr id="2295" name="Forme libre 2294">
                <a:extLst>
                  <a:ext uri="{FF2B5EF4-FFF2-40B4-BE49-F238E27FC236}">
                    <a16:creationId xmlns:a16="http://schemas.microsoft.com/office/drawing/2014/main" id="{6AFBC20C-49DC-3B4B-B4D9-A8E80EA44E08}"/>
                  </a:ext>
                </a:extLst>
              </p:cNvPr>
              <p:cNvSpPr/>
              <p:nvPr/>
            </p:nvSpPr>
            <p:spPr>
              <a:xfrm>
                <a:off x="11889885" y="2927104"/>
                <a:ext cx="256920" cy="305079"/>
              </a:xfrm>
              <a:custGeom>
                <a:avLst/>
                <a:gdLst>
                  <a:gd name="connsiteX0" fmla="*/ 140985 w 256920"/>
                  <a:gd name="connsiteY0" fmla="*/ 305332 h 305079"/>
                  <a:gd name="connsiteX1" fmla="*/ 7558 w 256920"/>
                  <a:gd name="connsiteY1" fmla="*/ 305332 h 305079"/>
                  <a:gd name="connsiteX2" fmla="*/ 135 w 256920"/>
                  <a:gd name="connsiteY2" fmla="*/ 299235 h 305079"/>
                  <a:gd name="connsiteX3" fmla="*/ 22975 w 256920"/>
                  <a:gd name="connsiteY3" fmla="*/ 277702 h 305079"/>
                  <a:gd name="connsiteX4" fmla="*/ 56475 w 256920"/>
                  <a:gd name="connsiteY4" fmla="*/ 272938 h 305079"/>
                  <a:gd name="connsiteX5" fmla="*/ 82932 w 256920"/>
                  <a:gd name="connsiteY5" fmla="*/ 269317 h 305079"/>
                  <a:gd name="connsiteX6" fmla="*/ 102727 w 256920"/>
                  <a:gd name="connsiteY6" fmla="*/ 251596 h 305079"/>
                  <a:gd name="connsiteX7" fmla="*/ 165730 w 256920"/>
                  <a:gd name="connsiteY7" fmla="*/ 15498 h 305079"/>
                  <a:gd name="connsiteX8" fmla="*/ 169346 w 256920"/>
                  <a:gd name="connsiteY8" fmla="*/ 1587 h 305079"/>
                  <a:gd name="connsiteX9" fmla="*/ 171249 w 256920"/>
                  <a:gd name="connsiteY9" fmla="*/ 253 h 305079"/>
                  <a:gd name="connsiteX10" fmla="*/ 172010 w 256920"/>
                  <a:gd name="connsiteY10" fmla="*/ 444 h 305079"/>
                  <a:gd name="connsiteX11" fmla="*/ 207223 w 256920"/>
                  <a:gd name="connsiteY11" fmla="*/ 6542 h 305079"/>
                  <a:gd name="connsiteX12" fmla="*/ 253286 w 256920"/>
                  <a:gd name="connsiteY12" fmla="*/ 18547 h 305079"/>
                  <a:gd name="connsiteX13" fmla="*/ 255760 w 256920"/>
                  <a:gd name="connsiteY13" fmla="*/ 19499 h 305079"/>
                  <a:gd name="connsiteX14" fmla="*/ 256902 w 256920"/>
                  <a:gd name="connsiteY14" fmla="*/ 21024 h 305079"/>
                  <a:gd name="connsiteX15" fmla="*/ 248718 w 256920"/>
                  <a:gd name="connsiteY15" fmla="*/ 61422 h 305079"/>
                  <a:gd name="connsiteX16" fmla="*/ 195613 w 256920"/>
                  <a:gd name="connsiteY16" fmla="*/ 181662 h 305079"/>
                  <a:gd name="connsiteX17" fmla="*/ 156403 w 256920"/>
                  <a:gd name="connsiteY17" fmla="*/ 267031 h 305079"/>
                  <a:gd name="connsiteX18" fmla="*/ 157925 w 256920"/>
                  <a:gd name="connsiteY18" fmla="*/ 296948 h 305079"/>
                  <a:gd name="connsiteX19" fmla="*/ 140985 w 256920"/>
                  <a:gd name="connsiteY19" fmla="*/ 305332 h 305079"/>
                  <a:gd name="connsiteX20" fmla="*/ 140985 w 256920"/>
                  <a:gd name="connsiteY20" fmla="*/ 305332 h 305079"/>
                  <a:gd name="connsiteX21" fmla="*/ 172391 w 256920"/>
                  <a:gd name="connsiteY21" fmla="*/ 4255 h 305079"/>
                  <a:gd name="connsiteX22" fmla="*/ 169155 w 256920"/>
                  <a:gd name="connsiteY22" fmla="*/ 16641 h 305079"/>
                  <a:gd name="connsiteX23" fmla="*/ 106154 w 256920"/>
                  <a:gd name="connsiteY23" fmla="*/ 252930 h 305079"/>
                  <a:gd name="connsiteX24" fmla="*/ 83503 w 256920"/>
                  <a:gd name="connsiteY24" fmla="*/ 273128 h 305079"/>
                  <a:gd name="connsiteX25" fmla="*/ 57046 w 256920"/>
                  <a:gd name="connsiteY25" fmla="*/ 276749 h 305079"/>
                  <a:gd name="connsiteX26" fmla="*/ 23736 w 256920"/>
                  <a:gd name="connsiteY26" fmla="*/ 281513 h 305079"/>
                  <a:gd name="connsiteX27" fmla="*/ 3941 w 256920"/>
                  <a:gd name="connsiteY27" fmla="*/ 299235 h 305079"/>
                  <a:gd name="connsiteX28" fmla="*/ 7748 w 256920"/>
                  <a:gd name="connsiteY28" fmla="*/ 302093 h 305079"/>
                  <a:gd name="connsiteX29" fmla="*/ 141176 w 256920"/>
                  <a:gd name="connsiteY29" fmla="*/ 302093 h 305079"/>
                  <a:gd name="connsiteX30" fmla="*/ 155451 w 256920"/>
                  <a:gd name="connsiteY30" fmla="*/ 295614 h 305079"/>
                  <a:gd name="connsiteX31" fmla="*/ 153358 w 256920"/>
                  <a:gd name="connsiteY31" fmla="*/ 268365 h 305079"/>
                  <a:gd name="connsiteX32" fmla="*/ 153358 w 256920"/>
                  <a:gd name="connsiteY32" fmla="*/ 266840 h 305079"/>
                  <a:gd name="connsiteX33" fmla="*/ 192948 w 256920"/>
                  <a:gd name="connsiteY33" fmla="*/ 180519 h 305079"/>
                  <a:gd name="connsiteX34" fmla="*/ 245862 w 256920"/>
                  <a:gd name="connsiteY34" fmla="*/ 60659 h 305079"/>
                  <a:gd name="connsiteX35" fmla="*/ 253856 w 256920"/>
                  <a:gd name="connsiteY35" fmla="*/ 22739 h 305079"/>
                  <a:gd name="connsiteX36" fmla="*/ 252524 w 256920"/>
                  <a:gd name="connsiteY36" fmla="*/ 22167 h 305079"/>
                  <a:gd name="connsiteX37" fmla="*/ 207033 w 256920"/>
                  <a:gd name="connsiteY37" fmla="*/ 10162 h 305079"/>
                  <a:gd name="connsiteX38" fmla="*/ 172391 w 256920"/>
                  <a:gd name="connsiteY38" fmla="*/ 4255 h 305079"/>
                  <a:gd name="connsiteX39" fmla="*/ 172391 w 256920"/>
                  <a:gd name="connsiteY39" fmla="*/ 4255 h 30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56920" h="305079">
                    <a:moveTo>
                      <a:pt x="140985" y="305332"/>
                    </a:moveTo>
                    <a:lnTo>
                      <a:pt x="7558" y="305332"/>
                    </a:lnTo>
                    <a:cubicBezTo>
                      <a:pt x="3180" y="305332"/>
                      <a:pt x="516" y="303046"/>
                      <a:pt x="135" y="299235"/>
                    </a:cubicBezTo>
                    <a:cubicBezTo>
                      <a:pt x="-436" y="292374"/>
                      <a:pt x="8319" y="280179"/>
                      <a:pt x="22975" y="277702"/>
                    </a:cubicBezTo>
                    <a:cubicBezTo>
                      <a:pt x="32111" y="276177"/>
                      <a:pt x="44483" y="274462"/>
                      <a:pt x="56475" y="272938"/>
                    </a:cubicBezTo>
                    <a:cubicBezTo>
                      <a:pt x="65611" y="271795"/>
                      <a:pt x="74937" y="270461"/>
                      <a:pt x="82932" y="269317"/>
                    </a:cubicBezTo>
                    <a:cubicBezTo>
                      <a:pt x="92449" y="267983"/>
                      <a:pt x="100253" y="260933"/>
                      <a:pt x="102727" y="251596"/>
                    </a:cubicBezTo>
                    <a:lnTo>
                      <a:pt x="165730" y="15498"/>
                    </a:lnTo>
                    <a:lnTo>
                      <a:pt x="169346" y="1587"/>
                    </a:lnTo>
                    <a:cubicBezTo>
                      <a:pt x="169536" y="634"/>
                      <a:pt x="170488" y="253"/>
                      <a:pt x="171249" y="253"/>
                    </a:cubicBezTo>
                    <a:lnTo>
                      <a:pt x="172010" y="444"/>
                    </a:lnTo>
                    <a:cubicBezTo>
                      <a:pt x="176198" y="1016"/>
                      <a:pt x="190664" y="3302"/>
                      <a:pt x="207223" y="6542"/>
                    </a:cubicBezTo>
                    <a:cubicBezTo>
                      <a:pt x="227399" y="10543"/>
                      <a:pt x="242817" y="14545"/>
                      <a:pt x="253286" y="18547"/>
                    </a:cubicBezTo>
                    <a:cubicBezTo>
                      <a:pt x="254047" y="18928"/>
                      <a:pt x="254998" y="19118"/>
                      <a:pt x="255760" y="19499"/>
                    </a:cubicBezTo>
                    <a:cubicBezTo>
                      <a:pt x="256331" y="19690"/>
                      <a:pt x="256711" y="20262"/>
                      <a:pt x="256902" y="21024"/>
                    </a:cubicBezTo>
                    <a:cubicBezTo>
                      <a:pt x="257663" y="29980"/>
                      <a:pt x="254998" y="43128"/>
                      <a:pt x="248718" y="61422"/>
                    </a:cubicBezTo>
                    <a:cubicBezTo>
                      <a:pt x="237297" y="94769"/>
                      <a:pt x="216169" y="138787"/>
                      <a:pt x="195613" y="181662"/>
                    </a:cubicBezTo>
                    <a:cubicBezTo>
                      <a:pt x="180386" y="213294"/>
                      <a:pt x="165920" y="243211"/>
                      <a:pt x="156403" y="267031"/>
                    </a:cubicBezTo>
                    <a:cubicBezTo>
                      <a:pt x="161732" y="278464"/>
                      <a:pt x="162493" y="289897"/>
                      <a:pt x="157925" y="296948"/>
                    </a:cubicBezTo>
                    <a:cubicBezTo>
                      <a:pt x="156022" y="300949"/>
                      <a:pt x="151073" y="305332"/>
                      <a:pt x="140985" y="305332"/>
                    </a:cubicBezTo>
                    <a:lnTo>
                      <a:pt x="140985" y="305332"/>
                    </a:lnTo>
                    <a:close/>
                    <a:moveTo>
                      <a:pt x="172391" y="4255"/>
                    </a:moveTo>
                    <a:lnTo>
                      <a:pt x="169155" y="16641"/>
                    </a:lnTo>
                    <a:lnTo>
                      <a:pt x="106154" y="252930"/>
                    </a:lnTo>
                    <a:cubicBezTo>
                      <a:pt x="103299" y="263601"/>
                      <a:pt x="94352" y="271604"/>
                      <a:pt x="83503" y="273128"/>
                    </a:cubicBezTo>
                    <a:cubicBezTo>
                      <a:pt x="75509" y="274272"/>
                      <a:pt x="66183" y="275606"/>
                      <a:pt x="57046" y="276749"/>
                    </a:cubicBezTo>
                    <a:cubicBezTo>
                      <a:pt x="45055" y="278273"/>
                      <a:pt x="32683" y="279988"/>
                      <a:pt x="23736" y="281513"/>
                    </a:cubicBezTo>
                    <a:cubicBezTo>
                      <a:pt x="10603" y="283799"/>
                      <a:pt x="3371" y="294280"/>
                      <a:pt x="3941" y="299235"/>
                    </a:cubicBezTo>
                    <a:cubicBezTo>
                      <a:pt x="3941" y="299997"/>
                      <a:pt x="4132" y="302093"/>
                      <a:pt x="7748" y="302093"/>
                    </a:cubicBezTo>
                    <a:lnTo>
                      <a:pt x="141176" y="302093"/>
                    </a:lnTo>
                    <a:cubicBezTo>
                      <a:pt x="148028" y="302093"/>
                      <a:pt x="152787" y="299997"/>
                      <a:pt x="155451" y="295614"/>
                    </a:cubicBezTo>
                    <a:cubicBezTo>
                      <a:pt x="159258" y="289516"/>
                      <a:pt x="158497" y="278655"/>
                      <a:pt x="153358" y="268365"/>
                    </a:cubicBezTo>
                    <a:cubicBezTo>
                      <a:pt x="153167" y="267983"/>
                      <a:pt x="153167" y="267412"/>
                      <a:pt x="153358" y="266840"/>
                    </a:cubicBezTo>
                    <a:cubicBezTo>
                      <a:pt x="162874" y="242830"/>
                      <a:pt x="177531" y="212532"/>
                      <a:pt x="192948" y="180519"/>
                    </a:cubicBezTo>
                    <a:cubicBezTo>
                      <a:pt x="213505" y="137834"/>
                      <a:pt x="234633" y="93816"/>
                      <a:pt x="245862" y="60659"/>
                    </a:cubicBezTo>
                    <a:cubicBezTo>
                      <a:pt x="251573" y="43890"/>
                      <a:pt x="254237" y="31123"/>
                      <a:pt x="253856" y="22739"/>
                    </a:cubicBezTo>
                    <a:cubicBezTo>
                      <a:pt x="253476" y="22548"/>
                      <a:pt x="252904" y="22358"/>
                      <a:pt x="252524" y="22167"/>
                    </a:cubicBezTo>
                    <a:cubicBezTo>
                      <a:pt x="242436" y="18166"/>
                      <a:pt x="226829" y="14164"/>
                      <a:pt x="207033" y="10162"/>
                    </a:cubicBezTo>
                    <a:cubicBezTo>
                      <a:pt x="191235" y="7113"/>
                      <a:pt x="177340" y="5017"/>
                      <a:pt x="172391" y="4255"/>
                    </a:cubicBezTo>
                    <a:lnTo>
                      <a:pt x="172391" y="4255"/>
                    </a:lnTo>
                    <a:close/>
                  </a:path>
                </a:pathLst>
              </a:custGeom>
              <a:solidFill>
                <a:srgbClr val="000000"/>
              </a:solidFill>
              <a:ln w="1904" cap="flat">
                <a:noFill/>
                <a:prstDash val="solid"/>
                <a:miter/>
              </a:ln>
            </p:spPr>
            <p:txBody>
              <a:bodyPr rtlCol="0" anchor="ctr"/>
              <a:lstStyle/>
              <a:p>
                <a:endParaRPr lang="fr-FR"/>
              </a:p>
            </p:txBody>
          </p:sp>
          <p:sp>
            <p:nvSpPr>
              <p:cNvPr id="2296" name="Forme libre 2295">
                <a:extLst>
                  <a:ext uri="{FF2B5EF4-FFF2-40B4-BE49-F238E27FC236}">
                    <a16:creationId xmlns:a16="http://schemas.microsoft.com/office/drawing/2014/main" id="{15F83800-6EF6-C3A5-E4B4-5D32560FD4B3}"/>
                  </a:ext>
                </a:extLst>
              </p:cNvPr>
              <p:cNvSpPr/>
              <p:nvPr/>
            </p:nvSpPr>
            <p:spPr>
              <a:xfrm>
                <a:off x="12057219" y="2929200"/>
                <a:ext cx="87861" cy="58690"/>
              </a:xfrm>
              <a:custGeom>
                <a:avLst/>
                <a:gdLst>
                  <a:gd name="connsiteX0" fmla="*/ 79860 w 87861"/>
                  <a:gd name="connsiteY0" fmla="*/ 58944 h 58690"/>
                  <a:gd name="connsiteX1" fmla="*/ 108 w 87861"/>
                  <a:gd name="connsiteY1" fmla="*/ 13973 h 58690"/>
                  <a:gd name="connsiteX2" fmla="*/ 2773 w 87861"/>
                  <a:gd name="connsiteY2" fmla="*/ 3683 h 58690"/>
                  <a:gd name="connsiteX3" fmla="*/ 4487 w 87861"/>
                  <a:gd name="connsiteY3" fmla="*/ 253 h 58690"/>
                  <a:gd name="connsiteX4" fmla="*/ 39699 w 87861"/>
                  <a:gd name="connsiteY4" fmla="*/ 6351 h 58690"/>
                  <a:gd name="connsiteX5" fmla="*/ 85381 w 87861"/>
                  <a:gd name="connsiteY5" fmla="*/ 18356 h 58690"/>
                  <a:gd name="connsiteX6" fmla="*/ 87855 w 87861"/>
                  <a:gd name="connsiteY6" fmla="*/ 19309 h 58690"/>
                  <a:gd name="connsiteX7" fmla="*/ 79860 w 87861"/>
                  <a:gd name="connsiteY7" fmla="*/ 58944 h 58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61" h="58690">
                    <a:moveTo>
                      <a:pt x="79860" y="58944"/>
                    </a:moveTo>
                    <a:lnTo>
                      <a:pt x="108" y="13973"/>
                    </a:lnTo>
                    <a:lnTo>
                      <a:pt x="2773" y="3683"/>
                    </a:lnTo>
                    <a:lnTo>
                      <a:pt x="4487" y="253"/>
                    </a:lnTo>
                    <a:cubicBezTo>
                      <a:pt x="8103" y="825"/>
                      <a:pt x="22758" y="2921"/>
                      <a:pt x="39699" y="6351"/>
                    </a:cubicBezTo>
                    <a:lnTo>
                      <a:pt x="85381" y="18356"/>
                    </a:lnTo>
                    <a:cubicBezTo>
                      <a:pt x="86142" y="18737"/>
                      <a:pt x="87094" y="18928"/>
                      <a:pt x="87855" y="19309"/>
                    </a:cubicBezTo>
                    <a:cubicBezTo>
                      <a:pt x="88616" y="28646"/>
                      <a:pt x="85570" y="42366"/>
                      <a:pt x="79860" y="58944"/>
                    </a:cubicBezTo>
                    <a:close/>
                  </a:path>
                </a:pathLst>
              </a:custGeom>
              <a:solidFill>
                <a:srgbClr val="000000"/>
              </a:solidFill>
              <a:ln w="1904" cap="flat">
                <a:noFill/>
                <a:prstDash val="solid"/>
                <a:miter/>
              </a:ln>
            </p:spPr>
            <p:txBody>
              <a:bodyPr rtlCol="0" anchor="ctr"/>
              <a:lstStyle/>
              <a:p>
                <a:endParaRPr lang="fr-FR"/>
              </a:p>
            </p:txBody>
          </p:sp>
          <p:sp>
            <p:nvSpPr>
              <p:cNvPr id="2297" name="Forme libre 2296">
                <a:extLst>
                  <a:ext uri="{FF2B5EF4-FFF2-40B4-BE49-F238E27FC236}">
                    <a16:creationId xmlns:a16="http://schemas.microsoft.com/office/drawing/2014/main" id="{7735018E-DD31-F1AC-263D-53EAC3799446}"/>
                  </a:ext>
                </a:extLst>
              </p:cNvPr>
              <p:cNvSpPr/>
              <p:nvPr/>
            </p:nvSpPr>
            <p:spPr>
              <a:xfrm>
                <a:off x="12249082" y="2963309"/>
                <a:ext cx="129043" cy="267158"/>
              </a:xfrm>
              <a:custGeom>
                <a:avLst/>
                <a:gdLst>
                  <a:gd name="connsiteX0" fmla="*/ 108 w 129043"/>
                  <a:gd name="connsiteY0" fmla="*/ 7876 h 267158"/>
                  <a:gd name="connsiteX1" fmla="*/ 28468 w 129043"/>
                  <a:gd name="connsiteY1" fmla="*/ 228348 h 267158"/>
                  <a:gd name="connsiteX2" fmla="*/ 36653 w 129043"/>
                  <a:gd name="connsiteY2" fmla="*/ 267412 h 267158"/>
                  <a:gd name="connsiteX3" fmla="*/ 121163 w 129043"/>
                  <a:gd name="connsiteY3" fmla="*/ 267412 h 267158"/>
                  <a:gd name="connsiteX4" fmla="*/ 119831 w 129043"/>
                  <a:gd name="connsiteY4" fmla="*/ 247403 h 267158"/>
                  <a:gd name="connsiteX5" fmla="*/ 79860 w 129043"/>
                  <a:gd name="connsiteY5" fmla="*/ 226633 h 267158"/>
                  <a:gd name="connsiteX6" fmla="*/ 84428 w 129043"/>
                  <a:gd name="connsiteY6" fmla="*/ 253 h 267158"/>
                  <a:gd name="connsiteX7" fmla="*/ 108 w 129043"/>
                  <a:gd name="connsiteY7" fmla="*/ 7876 h 267158"/>
                  <a:gd name="connsiteX8" fmla="*/ 108 w 129043"/>
                  <a:gd name="connsiteY8" fmla="*/ 7876 h 26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043" h="267158">
                    <a:moveTo>
                      <a:pt x="108" y="7876"/>
                    </a:moveTo>
                    <a:lnTo>
                      <a:pt x="28468" y="228348"/>
                    </a:lnTo>
                    <a:cubicBezTo>
                      <a:pt x="15906" y="239972"/>
                      <a:pt x="15335" y="267412"/>
                      <a:pt x="36653" y="267412"/>
                    </a:cubicBezTo>
                    <a:lnTo>
                      <a:pt x="121163" y="267412"/>
                    </a:lnTo>
                    <a:cubicBezTo>
                      <a:pt x="132394" y="267412"/>
                      <a:pt x="131632" y="254263"/>
                      <a:pt x="119831" y="247403"/>
                    </a:cubicBezTo>
                    <a:cubicBezTo>
                      <a:pt x="112598" y="243211"/>
                      <a:pt x="79860" y="226633"/>
                      <a:pt x="79860" y="226633"/>
                    </a:cubicBezTo>
                    <a:lnTo>
                      <a:pt x="84428" y="253"/>
                    </a:lnTo>
                    <a:lnTo>
                      <a:pt x="108" y="7876"/>
                    </a:lnTo>
                    <a:lnTo>
                      <a:pt x="108" y="7876"/>
                    </a:lnTo>
                    <a:close/>
                  </a:path>
                </a:pathLst>
              </a:custGeom>
              <a:solidFill>
                <a:srgbClr val="FFFFFF"/>
              </a:solidFill>
              <a:ln w="1904" cap="flat">
                <a:noFill/>
                <a:prstDash val="solid"/>
                <a:miter/>
              </a:ln>
            </p:spPr>
            <p:txBody>
              <a:bodyPr rtlCol="0" anchor="ctr"/>
              <a:lstStyle/>
              <a:p>
                <a:endParaRPr lang="fr-FR"/>
              </a:p>
            </p:txBody>
          </p:sp>
          <p:grpSp>
            <p:nvGrpSpPr>
              <p:cNvPr id="2298" name="Graphique 2">
                <a:extLst>
                  <a:ext uri="{FF2B5EF4-FFF2-40B4-BE49-F238E27FC236}">
                    <a16:creationId xmlns:a16="http://schemas.microsoft.com/office/drawing/2014/main" id="{5B01A14C-0226-8F90-8FE2-3E465B1FE264}"/>
                  </a:ext>
                </a:extLst>
              </p:cNvPr>
              <p:cNvGrpSpPr/>
              <p:nvPr/>
            </p:nvGrpSpPr>
            <p:grpSpPr>
              <a:xfrm>
                <a:off x="11890482" y="2961213"/>
                <a:ext cx="489933" cy="283355"/>
                <a:chOff x="11890482" y="2961213"/>
                <a:chExt cx="489933" cy="283355"/>
              </a:xfrm>
              <a:solidFill>
                <a:srgbClr val="000000"/>
              </a:solidFill>
            </p:grpSpPr>
            <p:sp>
              <p:nvSpPr>
                <p:cNvPr id="2299" name="Forme libre 2298">
                  <a:extLst>
                    <a:ext uri="{FF2B5EF4-FFF2-40B4-BE49-F238E27FC236}">
                      <a16:creationId xmlns:a16="http://schemas.microsoft.com/office/drawing/2014/main" id="{8BA862F9-F959-10C2-6BDE-75D0FF432E24}"/>
                    </a:ext>
                  </a:extLst>
                </p:cNvPr>
                <p:cNvSpPr/>
                <p:nvPr/>
              </p:nvSpPr>
              <p:spPr>
                <a:xfrm>
                  <a:off x="12247529" y="2961213"/>
                  <a:ext cx="132426" cy="270969"/>
                </a:xfrm>
                <a:custGeom>
                  <a:avLst/>
                  <a:gdLst>
                    <a:gd name="connsiteX0" fmla="*/ 122716 w 132426"/>
                    <a:gd name="connsiteY0" fmla="*/ 271223 h 270969"/>
                    <a:gd name="connsiteX1" fmla="*/ 38205 w 132426"/>
                    <a:gd name="connsiteY1" fmla="*/ 271223 h 270969"/>
                    <a:gd name="connsiteX2" fmla="*/ 21075 w 132426"/>
                    <a:gd name="connsiteY2" fmla="*/ 260171 h 270969"/>
                    <a:gd name="connsiteX3" fmla="*/ 28308 w 132426"/>
                    <a:gd name="connsiteY3" fmla="*/ 229682 h 270969"/>
                    <a:gd name="connsiteX4" fmla="*/ 138 w 132426"/>
                    <a:gd name="connsiteY4" fmla="*/ 9972 h 270969"/>
                    <a:gd name="connsiteX5" fmla="*/ 1661 w 132426"/>
                    <a:gd name="connsiteY5" fmla="*/ 8066 h 270969"/>
                    <a:gd name="connsiteX6" fmla="*/ 1661 w 132426"/>
                    <a:gd name="connsiteY6" fmla="*/ 8066 h 270969"/>
                    <a:gd name="connsiteX7" fmla="*/ 85981 w 132426"/>
                    <a:gd name="connsiteY7" fmla="*/ 253 h 270969"/>
                    <a:gd name="connsiteX8" fmla="*/ 87884 w 132426"/>
                    <a:gd name="connsiteY8" fmla="*/ 1778 h 270969"/>
                    <a:gd name="connsiteX9" fmla="*/ 87884 w 132426"/>
                    <a:gd name="connsiteY9" fmla="*/ 1968 h 270969"/>
                    <a:gd name="connsiteX10" fmla="*/ 83316 w 132426"/>
                    <a:gd name="connsiteY10" fmla="*/ 227395 h 270969"/>
                    <a:gd name="connsiteX11" fmla="*/ 122336 w 132426"/>
                    <a:gd name="connsiteY11" fmla="*/ 247785 h 270969"/>
                    <a:gd name="connsiteX12" fmla="*/ 132233 w 132426"/>
                    <a:gd name="connsiteY12" fmla="*/ 264934 h 270969"/>
                    <a:gd name="connsiteX13" fmla="*/ 122716 w 132426"/>
                    <a:gd name="connsiteY13" fmla="*/ 271223 h 270969"/>
                    <a:gd name="connsiteX14" fmla="*/ 122716 w 132426"/>
                    <a:gd name="connsiteY14" fmla="*/ 271223 h 270969"/>
                    <a:gd name="connsiteX15" fmla="*/ 3564 w 132426"/>
                    <a:gd name="connsiteY15" fmla="*/ 11496 h 270969"/>
                    <a:gd name="connsiteX16" fmla="*/ 31543 w 132426"/>
                    <a:gd name="connsiteY16" fmla="*/ 230254 h 270969"/>
                    <a:gd name="connsiteX17" fmla="*/ 30973 w 132426"/>
                    <a:gd name="connsiteY17" fmla="*/ 231778 h 270969"/>
                    <a:gd name="connsiteX18" fmla="*/ 24120 w 132426"/>
                    <a:gd name="connsiteY18" fmla="*/ 259027 h 270969"/>
                    <a:gd name="connsiteX19" fmla="*/ 38015 w 132426"/>
                    <a:gd name="connsiteY19" fmla="*/ 267793 h 270969"/>
                    <a:gd name="connsiteX20" fmla="*/ 122526 w 132426"/>
                    <a:gd name="connsiteY20" fmla="*/ 267793 h 270969"/>
                    <a:gd name="connsiteX21" fmla="*/ 128616 w 132426"/>
                    <a:gd name="connsiteY21" fmla="*/ 264172 h 270969"/>
                    <a:gd name="connsiteX22" fmla="*/ 120432 w 132426"/>
                    <a:gd name="connsiteY22" fmla="*/ 251024 h 270969"/>
                    <a:gd name="connsiteX23" fmla="*/ 80652 w 132426"/>
                    <a:gd name="connsiteY23" fmla="*/ 230254 h 270969"/>
                    <a:gd name="connsiteX24" fmla="*/ 79700 w 132426"/>
                    <a:gd name="connsiteY24" fmla="*/ 228729 h 270969"/>
                    <a:gd name="connsiteX25" fmla="*/ 84268 w 132426"/>
                    <a:gd name="connsiteY25" fmla="*/ 4255 h 270969"/>
                    <a:gd name="connsiteX26" fmla="*/ 3564 w 132426"/>
                    <a:gd name="connsiteY26" fmla="*/ 11496 h 270969"/>
                    <a:gd name="connsiteX27" fmla="*/ 3564 w 132426"/>
                    <a:gd name="connsiteY27" fmla="*/ 11496 h 270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2426" h="270969">
                      <a:moveTo>
                        <a:pt x="122716" y="271223"/>
                      </a:moveTo>
                      <a:lnTo>
                        <a:pt x="38205" y="271223"/>
                      </a:lnTo>
                      <a:cubicBezTo>
                        <a:pt x="29831" y="271223"/>
                        <a:pt x="23739" y="267221"/>
                        <a:pt x="21075" y="260171"/>
                      </a:cubicBezTo>
                      <a:cubicBezTo>
                        <a:pt x="17268" y="250643"/>
                        <a:pt x="20504" y="237495"/>
                        <a:pt x="28308" y="229682"/>
                      </a:cubicBezTo>
                      <a:lnTo>
                        <a:pt x="138" y="9972"/>
                      </a:lnTo>
                      <a:cubicBezTo>
                        <a:pt x="-53" y="9019"/>
                        <a:pt x="709" y="8066"/>
                        <a:pt x="1661" y="8066"/>
                      </a:cubicBezTo>
                      <a:cubicBezTo>
                        <a:pt x="1661" y="8066"/>
                        <a:pt x="1661" y="8066"/>
                        <a:pt x="1661" y="8066"/>
                      </a:cubicBezTo>
                      <a:lnTo>
                        <a:pt x="85981" y="253"/>
                      </a:lnTo>
                      <a:cubicBezTo>
                        <a:pt x="86932" y="253"/>
                        <a:pt x="87884" y="825"/>
                        <a:pt x="87884" y="1778"/>
                      </a:cubicBezTo>
                      <a:cubicBezTo>
                        <a:pt x="87884" y="1778"/>
                        <a:pt x="87884" y="1968"/>
                        <a:pt x="87884" y="1968"/>
                      </a:cubicBezTo>
                      <a:lnTo>
                        <a:pt x="83316" y="227395"/>
                      </a:lnTo>
                      <a:cubicBezTo>
                        <a:pt x="88836" y="230254"/>
                        <a:pt x="115674" y="243973"/>
                        <a:pt x="122336" y="247785"/>
                      </a:cubicBezTo>
                      <a:cubicBezTo>
                        <a:pt x="130520" y="252548"/>
                        <a:pt x="133565" y="259980"/>
                        <a:pt x="132233" y="264934"/>
                      </a:cubicBezTo>
                      <a:cubicBezTo>
                        <a:pt x="131091" y="268936"/>
                        <a:pt x="127474" y="271223"/>
                        <a:pt x="122716" y="271223"/>
                      </a:cubicBezTo>
                      <a:lnTo>
                        <a:pt x="122716" y="271223"/>
                      </a:lnTo>
                      <a:close/>
                      <a:moveTo>
                        <a:pt x="3564" y="11496"/>
                      </a:moveTo>
                      <a:lnTo>
                        <a:pt x="31543" y="230254"/>
                      </a:lnTo>
                      <a:cubicBezTo>
                        <a:pt x="31543" y="230825"/>
                        <a:pt x="31353" y="231397"/>
                        <a:pt x="30973" y="231778"/>
                      </a:cubicBezTo>
                      <a:cubicBezTo>
                        <a:pt x="23930" y="238447"/>
                        <a:pt x="20695" y="250643"/>
                        <a:pt x="24120" y="259027"/>
                      </a:cubicBezTo>
                      <a:cubicBezTo>
                        <a:pt x="25643" y="263029"/>
                        <a:pt x="29450" y="267793"/>
                        <a:pt x="38015" y="267793"/>
                      </a:cubicBezTo>
                      <a:lnTo>
                        <a:pt x="122526" y="267793"/>
                      </a:lnTo>
                      <a:cubicBezTo>
                        <a:pt x="125761" y="267793"/>
                        <a:pt x="127855" y="266459"/>
                        <a:pt x="128616" y="264172"/>
                      </a:cubicBezTo>
                      <a:cubicBezTo>
                        <a:pt x="129568" y="260742"/>
                        <a:pt x="126904" y="254835"/>
                        <a:pt x="120432" y="251024"/>
                      </a:cubicBezTo>
                      <a:cubicBezTo>
                        <a:pt x="113389" y="246832"/>
                        <a:pt x="81032" y="230444"/>
                        <a:pt x="80652" y="230254"/>
                      </a:cubicBezTo>
                      <a:cubicBezTo>
                        <a:pt x="80080" y="229872"/>
                        <a:pt x="79700" y="229301"/>
                        <a:pt x="79700" y="228729"/>
                      </a:cubicBezTo>
                      <a:lnTo>
                        <a:pt x="84268" y="4255"/>
                      </a:lnTo>
                      <a:lnTo>
                        <a:pt x="3564" y="11496"/>
                      </a:lnTo>
                      <a:lnTo>
                        <a:pt x="3564" y="11496"/>
                      </a:lnTo>
                      <a:close/>
                    </a:path>
                  </a:pathLst>
                </a:custGeom>
                <a:solidFill>
                  <a:srgbClr val="000000"/>
                </a:solidFill>
                <a:ln w="1904" cap="flat">
                  <a:noFill/>
                  <a:prstDash val="solid"/>
                  <a:miter/>
                </a:ln>
              </p:spPr>
              <p:txBody>
                <a:bodyPr rtlCol="0" anchor="ctr"/>
                <a:lstStyle/>
                <a:p>
                  <a:endParaRPr lang="fr-FR"/>
                </a:p>
              </p:txBody>
            </p:sp>
            <p:sp>
              <p:nvSpPr>
                <p:cNvPr id="2300" name="Forme libre 2299">
                  <a:extLst>
                    <a:ext uri="{FF2B5EF4-FFF2-40B4-BE49-F238E27FC236}">
                      <a16:creationId xmlns:a16="http://schemas.microsoft.com/office/drawing/2014/main" id="{69972444-C860-E2E5-682E-B2498839FED3}"/>
                    </a:ext>
                  </a:extLst>
                </p:cNvPr>
                <p:cNvSpPr/>
                <p:nvPr/>
              </p:nvSpPr>
              <p:spPr>
                <a:xfrm>
                  <a:off x="12249082" y="2963119"/>
                  <a:ext cx="84319" cy="228285"/>
                </a:xfrm>
                <a:custGeom>
                  <a:avLst/>
                  <a:gdLst>
                    <a:gd name="connsiteX0" fmla="*/ 108 w 84319"/>
                    <a:gd name="connsiteY0" fmla="*/ 8066 h 228285"/>
                    <a:gd name="connsiteX1" fmla="*/ 3153 w 84319"/>
                    <a:gd name="connsiteY1" fmla="*/ 29599 h 228285"/>
                    <a:gd name="connsiteX2" fmla="*/ 83857 w 84319"/>
                    <a:gd name="connsiteY2" fmla="*/ 30170 h 228285"/>
                    <a:gd name="connsiteX3" fmla="*/ 84428 w 84319"/>
                    <a:gd name="connsiteY3" fmla="*/ 253 h 228285"/>
                    <a:gd name="connsiteX4" fmla="*/ 108 w 84319"/>
                    <a:gd name="connsiteY4" fmla="*/ 8066 h 228285"/>
                    <a:gd name="connsiteX5" fmla="*/ 83476 w 84319"/>
                    <a:gd name="connsiteY5" fmla="*/ 211007 h 228285"/>
                    <a:gd name="connsiteX6" fmla="*/ 79860 w 84319"/>
                    <a:gd name="connsiteY6" fmla="*/ 226633 h 228285"/>
                    <a:gd name="connsiteX7" fmla="*/ 28278 w 84319"/>
                    <a:gd name="connsiteY7" fmla="*/ 228538 h 228285"/>
                    <a:gd name="connsiteX8" fmla="*/ 22377 w 84319"/>
                    <a:gd name="connsiteY8" fmla="*/ 212151 h 228285"/>
                    <a:gd name="connsiteX9" fmla="*/ 83476 w 84319"/>
                    <a:gd name="connsiteY9" fmla="*/ 211007 h 228285"/>
                    <a:gd name="connsiteX10" fmla="*/ 83476 w 84319"/>
                    <a:gd name="connsiteY10" fmla="*/ 211007 h 22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4319" h="228285">
                      <a:moveTo>
                        <a:pt x="108" y="8066"/>
                      </a:moveTo>
                      <a:lnTo>
                        <a:pt x="3153" y="29599"/>
                      </a:lnTo>
                      <a:lnTo>
                        <a:pt x="83857" y="30170"/>
                      </a:lnTo>
                      <a:lnTo>
                        <a:pt x="84428" y="253"/>
                      </a:lnTo>
                      <a:lnTo>
                        <a:pt x="108" y="8066"/>
                      </a:lnTo>
                      <a:close/>
                      <a:moveTo>
                        <a:pt x="83476" y="211007"/>
                      </a:moveTo>
                      <a:lnTo>
                        <a:pt x="79860" y="226633"/>
                      </a:lnTo>
                      <a:cubicBezTo>
                        <a:pt x="64633" y="219392"/>
                        <a:pt x="41221" y="219773"/>
                        <a:pt x="28278" y="228538"/>
                      </a:cubicBezTo>
                      <a:lnTo>
                        <a:pt x="22377" y="212151"/>
                      </a:lnTo>
                      <a:cubicBezTo>
                        <a:pt x="34369" y="203576"/>
                        <a:pt x="64633" y="199574"/>
                        <a:pt x="83476" y="211007"/>
                      </a:cubicBezTo>
                      <a:lnTo>
                        <a:pt x="83476" y="211007"/>
                      </a:lnTo>
                      <a:close/>
                    </a:path>
                  </a:pathLst>
                </a:custGeom>
                <a:solidFill>
                  <a:srgbClr val="000000"/>
                </a:solidFill>
                <a:ln w="1904" cap="flat">
                  <a:noFill/>
                  <a:prstDash val="solid"/>
                  <a:miter/>
                </a:ln>
              </p:spPr>
              <p:txBody>
                <a:bodyPr rtlCol="0" anchor="ctr"/>
                <a:lstStyle/>
                <a:p>
                  <a:endParaRPr lang="fr-FR"/>
                </a:p>
              </p:txBody>
            </p:sp>
            <p:sp>
              <p:nvSpPr>
                <p:cNvPr id="2301" name="Forme libre 2300">
                  <a:extLst>
                    <a:ext uri="{FF2B5EF4-FFF2-40B4-BE49-F238E27FC236}">
                      <a16:creationId xmlns:a16="http://schemas.microsoft.com/office/drawing/2014/main" id="{5FAB0E0F-2278-C537-1AF6-DB5D35B261C5}"/>
                    </a:ext>
                  </a:extLst>
                </p:cNvPr>
                <p:cNvSpPr/>
                <p:nvPr/>
              </p:nvSpPr>
              <p:spPr>
                <a:xfrm>
                  <a:off x="11990410" y="3163699"/>
                  <a:ext cx="343611" cy="30372"/>
                </a:xfrm>
                <a:custGeom>
                  <a:avLst/>
                  <a:gdLst>
                    <a:gd name="connsiteX0" fmla="*/ 286950 w 343611"/>
                    <a:gd name="connsiteY0" fmla="*/ 29673 h 30372"/>
                    <a:gd name="connsiteX1" fmla="*/ 285237 w 343611"/>
                    <a:gd name="connsiteY1" fmla="*/ 28529 h 30372"/>
                    <a:gd name="connsiteX2" fmla="*/ 279336 w 343611"/>
                    <a:gd name="connsiteY2" fmla="*/ 12142 h 30372"/>
                    <a:gd name="connsiteX3" fmla="*/ 279907 w 343611"/>
                    <a:gd name="connsiteY3" fmla="*/ 10045 h 30372"/>
                    <a:gd name="connsiteX4" fmla="*/ 342909 w 343611"/>
                    <a:gd name="connsiteY4" fmla="*/ 8712 h 30372"/>
                    <a:gd name="connsiteX5" fmla="*/ 343670 w 343611"/>
                    <a:gd name="connsiteY5" fmla="*/ 10617 h 30372"/>
                    <a:gd name="connsiteX6" fmla="*/ 340054 w 343611"/>
                    <a:gd name="connsiteY6" fmla="*/ 26243 h 30372"/>
                    <a:gd name="connsiteX7" fmla="*/ 337960 w 343611"/>
                    <a:gd name="connsiteY7" fmla="*/ 27577 h 30372"/>
                    <a:gd name="connsiteX8" fmla="*/ 337580 w 343611"/>
                    <a:gd name="connsiteY8" fmla="*/ 27386 h 30372"/>
                    <a:gd name="connsiteX9" fmla="*/ 287711 w 343611"/>
                    <a:gd name="connsiteY9" fmla="*/ 29101 h 30372"/>
                    <a:gd name="connsiteX10" fmla="*/ 286950 w 343611"/>
                    <a:gd name="connsiteY10" fmla="*/ 29673 h 30372"/>
                    <a:gd name="connsiteX11" fmla="*/ 286950 w 343611"/>
                    <a:gd name="connsiteY11" fmla="*/ 29673 h 30372"/>
                    <a:gd name="connsiteX12" fmla="*/ 283143 w 343611"/>
                    <a:gd name="connsiteY12" fmla="*/ 12332 h 30372"/>
                    <a:gd name="connsiteX13" fmla="*/ 287901 w 343611"/>
                    <a:gd name="connsiteY13" fmla="*/ 25290 h 30372"/>
                    <a:gd name="connsiteX14" fmla="*/ 337199 w 343611"/>
                    <a:gd name="connsiteY14" fmla="*/ 23575 h 30372"/>
                    <a:gd name="connsiteX15" fmla="*/ 340054 w 343611"/>
                    <a:gd name="connsiteY15" fmla="*/ 11189 h 30372"/>
                    <a:gd name="connsiteX16" fmla="*/ 283143 w 343611"/>
                    <a:gd name="connsiteY16" fmla="*/ 12332 h 30372"/>
                    <a:gd name="connsiteX17" fmla="*/ 283143 w 343611"/>
                    <a:gd name="connsiteY17" fmla="*/ 12332 h 30372"/>
                    <a:gd name="connsiteX18" fmla="*/ 54165 w 343611"/>
                    <a:gd name="connsiteY18" fmla="*/ 30626 h 30372"/>
                    <a:gd name="connsiteX19" fmla="*/ 108 w 343611"/>
                    <a:gd name="connsiteY19" fmla="*/ 23575 h 30372"/>
                    <a:gd name="connsiteX20" fmla="*/ 6580 w 343611"/>
                    <a:gd name="connsiteY20" fmla="*/ 4901 h 30372"/>
                    <a:gd name="connsiteX21" fmla="*/ 63301 w 343611"/>
                    <a:gd name="connsiteY21" fmla="*/ 15572 h 30372"/>
                    <a:gd name="connsiteX22" fmla="*/ 54165 w 343611"/>
                    <a:gd name="connsiteY22" fmla="*/ 30626 h 30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3611" h="30372">
                      <a:moveTo>
                        <a:pt x="286950" y="29673"/>
                      </a:moveTo>
                      <a:cubicBezTo>
                        <a:pt x="286188" y="29673"/>
                        <a:pt x="285617" y="29292"/>
                        <a:pt x="285237" y="28529"/>
                      </a:cubicBezTo>
                      <a:lnTo>
                        <a:pt x="279336" y="12142"/>
                      </a:lnTo>
                      <a:cubicBezTo>
                        <a:pt x="279145" y="11379"/>
                        <a:pt x="279336" y="10617"/>
                        <a:pt x="279907" y="10045"/>
                      </a:cubicBezTo>
                      <a:cubicBezTo>
                        <a:pt x="291708" y="1470"/>
                        <a:pt x="322733" y="-3484"/>
                        <a:pt x="342909" y="8712"/>
                      </a:cubicBezTo>
                      <a:cubicBezTo>
                        <a:pt x="343481" y="9093"/>
                        <a:pt x="343861" y="9855"/>
                        <a:pt x="343670" y="10617"/>
                      </a:cubicBezTo>
                      <a:lnTo>
                        <a:pt x="340054" y="26243"/>
                      </a:lnTo>
                      <a:cubicBezTo>
                        <a:pt x="339863" y="27195"/>
                        <a:pt x="338912" y="27767"/>
                        <a:pt x="337960" y="27577"/>
                      </a:cubicBezTo>
                      <a:cubicBezTo>
                        <a:pt x="337770" y="27577"/>
                        <a:pt x="337770" y="27577"/>
                        <a:pt x="337580" y="27386"/>
                      </a:cubicBezTo>
                      <a:cubicBezTo>
                        <a:pt x="322353" y="20145"/>
                        <a:pt x="299892" y="20907"/>
                        <a:pt x="287711" y="29101"/>
                      </a:cubicBezTo>
                      <a:cubicBezTo>
                        <a:pt x="287711" y="29673"/>
                        <a:pt x="287331" y="29673"/>
                        <a:pt x="286950" y="29673"/>
                      </a:cubicBezTo>
                      <a:lnTo>
                        <a:pt x="286950" y="29673"/>
                      </a:lnTo>
                      <a:close/>
                      <a:moveTo>
                        <a:pt x="283143" y="12332"/>
                      </a:moveTo>
                      <a:lnTo>
                        <a:pt x="287901" y="25290"/>
                      </a:lnTo>
                      <a:cubicBezTo>
                        <a:pt x="300654" y="17858"/>
                        <a:pt x="321781" y="17287"/>
                        <a:pt x="337199" y="23575"/>
                      </a:cubicBezTo>
                      <a:lnTo>
                        <a:pt x="340054" y="11189"/>
                      </a:lnTo>
                      <a:cubicBezTo>
                        <a:pt x="321781" y="1089"/>
                        <a:pt x="294754" y="4901"/>
                        <a:pt x="283143" y="12332"/>
                      </a:cubicBezTo>
                      <a:lnTo>
                        <a:pt x="283143" y="12332"/>
                      </a:lnTo>
                      <a:close/>
                      <a:moveTo>
                        <a:pt x="54165" y="30626"/>
                      </a:moveTo>
                      <a:cubicBezTo>
                        <a:pt x="46552" y="22622"/>
                        <a:pt x="27707" y="15190"/>
                        <a:pt x="108" y="23575"/>
                      </a:cubicBezTo>
                      <a:cubicBezTo>
                        <a:pt x="2963" y="18049"/>
                        <a:pt x="5629" y="10045"/>
                        <a:pt x="6580" y="4901"/>
                      </a:cubicBezTo>
                      <a:cubicBezTo>
                        <a:pt x="15526" y="-1578"/>
                        <a:pt x="49216" y="-3865"/>
                        <a:pt x="63301" y="15572"/>
                      </a:cubicBezTo>
                      <a:lnTo>
                        <a:pt x="54165" y="30626"/>
                      </a:lnTo>
                      <a:close/>
                    </a:path>
                  </a:pathLst>
                </a:custGeom>
                <a:solidFill>
                  <a:srgbClr val="000000"/>
                </a:solidFill>
                <a:ln w="1904" cap="flat">
                  <a:noFill/>
                  <a:prstDash val="solid"/>
                  <a:miter/>
                </a:ln>
              </p:spPr>
              <p:txBody>
                <a:bodyPr rtlCol="0" anchor="ctr"/>
                <a:lstStyle/>
                <a:p>
                  <a:endParaRPr lang="fr-FR"/>
                </a:p>
              </p:txBody>
            </p:sp>
            <p:sp>
              <p:nvSpPr>
                <p:cNvPr id="2302" name="Forme libre 2301">
                  <a:extLst>
                    <a:ext uri="{FF2B5EF4-FFF2-40B4-BE49-F238E27FC236}">
                      <a16:creationId xmlns:a16="http://schemas.microsoft.com/office/drawing/2014/main" id="{B7DDC70E-EC59-3A63-C814-1CF0D6B82868}"/>
                    </a:ext>
                  </a:extLst>
                </p:cNvPr>
                <p:cNvSpPr/>
                <p:nvPr/>
              </p:nvSpPr>
              <p:spPr>
                <a:xfrm>
                  <a:off x="11988618" y="3161816"/>
                  <a:ext cx="66792" cy="34161"/>
                </a:xfrm>
                <a:custGeom>
                  <a:avLst/>
                  <a:gdLst>
                    <a:gd name="connsiteX0" fmla="*/ 55957 w 66792"/>
                    <a:gd name="connsiteY0" fmla="*/ 34415 h 34161"/>
                    <a:gd name="connsiteX1" fmla="*/ 54624 w 66792"/>
                    <a:gd name="connsiteY1" fmla="*/ 33843 h 34161"/>
                    <a:gd name="connsiteX2" fmla="*/ 2472 w 66792"/>
                    <a:gd name="connsiteY2" fmla="*/ 27174 h 34161"/>
                    <a:gd name="connsiteX3" fmla="*/ 187 w 66792"/>
                    <a:gd name="connsiteY3" fmla="*/ 26031 h 34161"/>
                    <a:gd name="connsiteX4" fmla="*/ 378 w 66792"/>
                    <a:gd name="connsiteY4" fmla="*/ 24697 h 34161"/>
                    <a:gd name="connsiteX5" fmla="*/ 6659 w 66792"/>
                    <a:gd name="connsiteY5" fmla="*/ 6403 h 34161"/>
                    <a:gd name="connsiteX6" fmla="*/ 7421 w 66792"/>
                    <a:gd name="connsiteY6" fmla="*/ 5260 h 34161"/>
                    <a:gd name="connsiteX7" fmla="*/ 35020 w 66792"/>
                    <a:gd name="connsiteY7" fmla="*/ 496 h 34161"/>
                    <a:gd name="connsiteX8" fmla="*/ 66615 w 66792"/>
                    <a:gd name="connsiteY8" fmla="*/ 16312 h 34161"/>
                    <a:gd name="connsiteX9" fmla="*/ 66615 w 66792"/>
                    <a:gd name="connsiteY9" fmla="*/ 18218 h 34161"/>
                    <a:gd name="connsiteX10" fmla="*/ 57289 w 66792"/>
                    <a:gd name="connsiteY10" fmla="*/ 33462 h 34161"/>
                    <a:gd name="connsiteX11" fmla="*/ 55957 w 66792"/>
                    <a:gd name="connsiteY11" fmla="*/ 34415 h 34161"/>
                    <a:gd name="connsiteX12" fmla="*/ 25312 w 66792"/>
                    <a:gd name="connsiteY12" fmla="*/ 19933 h 34161"/>
                    <a:gd name="connsiteX13" fmla="*/ 55576 w 66792"/>
                    <a:gd name="connsiteY13" fmla="*/ 29651 h 34161"/>
                    <a:gd name="connsiteX14" fmla="*/ 62999 w 66792"/>
                    <a:gd name="connsiteY14" fmla="*/ 17265 h 34161"/>
                    <a:gd name="connsiteX15" fmla="*/ 34829 w 66792"/>
                    <a:gd name="connsiteY15" fmla="*/ 3926 h 34161"/>
                    <a:gd name="connsiteX16" fmla="*/ 10085 w 66792"/>
                    <a:gd name="connsiteY16" fmla="*/ 7547 h 34161"/>
                    <a:gd name="connsiteX17" fmla="*/ 5136 w 66792"/>
                    <a:gd name="connsiteY17" fmla="*/ 22410 h 34161"/>
                    <a:gd name="connsiteX18" fmla="*/ 25312 w 66792"/>
                    <a:gd name="connsiteY18" fmla="*/ 19933 h 34161"/>
                    <a:gd name="connsiteX19" fmla="*/ 25312 w 66792"/>
                    <a:gd name="connsiteY19" fmla="*/ 19933 h 3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6792" h="34161">
                      <a:moveTo>
                        <a:pt x="55957" y="34415"/>
                      </a:moveTo>
                      <a:cubicBezTo>
                        <a:pt x="55386" y="34415"/>
                        <a:pt x="55005" y="34224"/>
                        <a:pt x="54624" y="33843"/>
                      </a:cubicBezTo>
                      <a:cubicBezTo>
                        <a:pt x="48533" y="27364"/>
                        <a:pt x="30832" y="18599"/>
                        <a:pt x="2472" y="27174"/>
                      </a:cubicBezTo>
                      <a:cubicBezTo>
                        <a:pt x="1520" y="27364"/>
                        <a:pt x="568" y="26983"/>
                        <a:pt x="187" y="26031"/>
                      </a:cubicBezTo>
                      <a:cubicBezTo>
                        <a:pt x="-3" y="25649"/>
                        <a:pt x="187" y="25078"/>
                        <a:pt x="378" y="24697"/>
                      </a:cubicBezTo>
                      <a:cubicBezTo>
                        <a:pt x="3042" y="19552"/>
                        <a:pt x="5707" y="11739"/>
                        <a:pt x="6659" y="6403"/>
                      </a:cubicBezTo>
                      <a:cubicBezTo>
                        <a:pt x="6659" y="6022"/>
                        <a:pt x="7040" y="5641"/>
                        <a:pt x="7421" y="5260"/>
                      </a:cubicBezTo>
                      <a:cubicBezTo>
                        <a:pt x="12750" y="1449"/>
                        <a:pt x="23980" y="-457"/>
                        <a:pt x="35020" y="496"/>
                      </a:cubicBezTo>
                      <a:cubicBezTo>
                        <a:pt x="43013" y="1258"/>
                        <a:pt x="57860" y="4307"/>
                        <a:pt x="66615" y="16312"/>
                      </a:cubicBezTo>
                      <a:cubicBezTo>
                        <a:pt x="66996" y="16884"/>
                        <a:pt x="66996" y="17646"/>
                        <a:pt x="66615" y="18218"/>
                      </a:cubicBezTo>
                      <a:lnTo>
                        <a:pt x="57289" y="33462"/>
                      </a:lnTo>
                      <a:cubicBezTo>
                        <a:pt x="57098" y="34034"/>
                        <a:pt x="56528" y="34415"/>
                        <a:pt x="55957" y="34415"/>
                      </a:cubicBezTo>
                      <a:close/>
                      <a:moveTo>
                        <a:pt x="25312" y="19933"/>
                      </a:moveTo>
                      <a:cubicBezTo>
                        <a:pt x="39397" y="19933"/>
                        <a:pt x="49675" y="24316"/>
                        <a:pt x="55576" y="29651"/>
                      </a:cubicBezTo>
                      <a:lnTo>
                        <a:pt x="62999" y="17265"/>
                      </a:lnTo>
                      <a:cubicBezTo>
                        <a:pt x="55005" y="7166"/>
                        <a:pt x="42062" y="4498"/>
                        <a:pt x="34829" y="3926"/>
                      </a:cubicBezTo>
                      <a:cubicBezTo>
                        <a:pt x="23980" y="2973"/>
                        <a:pt x="14272" y="5069"/>
                        <a:pt x="10085" y="7547"/>
                      </a:cubicBezTo>
                      <a:cubicBezTo>
                        <a:pt x="9133" y="11929"/>
                        <a:pt x="7230" y="17646"/>
                        <a:pt x="5136" y="22410"/>
                      </a:cubicBezTo>
                      <a:cubicBezTo>
                        <a:pt x="12559" y="20886"/>
                        <a:pt x="19221" y="19933"/>
                        <a:pt x="25312" y="19933"/>
                      </a:cubicBezTo>
                      <a:lnTo>
                        <a:pt x="25312" y="19933"/>
                      </a:lnTo>
                      <a:close/>
                    </a:path>
                  </a:pathLst>
                </a:custGeom>
                <a:solidFill>
                  <a:srgbClr val="000000"/>
                </a:solidFill>
                <a:ln w="1904" cap="flat">
                  <a:noFill/>
                  <a:prstDash val="solid"/>
                  <a:miter/>
                </a:ln>
              </p:spPr>
              <p:txBody>
                <a:bodyPr rtlCol="0" anchor="ctr"/>
                <a:lstStyle/>
                <a:p>
                  <a:endParaRPr lang="fr-FR"/>
                </a:p>
              </p:txBody>
            </p:sp>
            <p:sp>
              <p:nvSpPr>
                <p:cNvPr id="2303" name="Forme libre 2302">
                  <a:extLst>
                    <a:ext uri="{FF2B5EF4-FFF2-40B4-BE49-F238E27FC236}">
                      <a16:creationId xmlns:a16="http://schemas.microsoft.com/office/drawing/2014/main" id="{570DB54C-FA9E-C9CD-FE08-E0EFD30BBD2C}"/>
                    </a:ext>
                  </a:extLst>
                </p:cNvPr>
                <p:cNvSpPr/>
                <p:nvPr/>
              </p:nvSpPr>
              <p:spPr>
                <a:xfrm>
                  <a:off x="11892385" y="3230468"/>
                  <a:ext cx="154746" cy="12195"/>
                </a:xfrm>
                <a:custGeom>
                  <a:avLst/>
                  <a:gdLst>
                    <a:gd name="connsiteX0" fmla="*/ 6199 w 154746"/>
                    <a:gd name="connsiteY0" fmla="*/ 253 h 12195"/>
                    <a:gd name="connsiteX1" fmla="*/ 148763 w 154746"/>
                    <a:gd name="connsiteY1" fmla="*/ 253 h 12195"/>
                    <a:gd name="connsiteX2" fmla="*/ 154855 w 154746"/>
                    <a:gd name="connsiteY2" fmla="*/ 6351 h 12195"/>
                    <a:gd name="connsiteX3" fmla="*/ 154855 w 154746"/>
                    <a:gd name="connsiteY3" fmla="*/ 6351 h 12195"/>
                    <a:gd name="connsiteX4" fmla="*/ 148763 w 154746"/>
                    <a:gd name="connsiteY4" fmla="*/ 12449 h 12195"/>
                    <a:gd name="connsiteX5" fmla="*/ 6199 w 154746"/>
                    <a:gd name="connsiteY5" fmla="*/ 12449 h 12195"/>
                    <a:gd name="connsiteX6" fmla="*/ 108 w 154746"/>
                    <a:gd name="connsiteY6" fmla="*/ 6351 h 12195"/>
                    <a:gd name="connsiteX7" fmla="*/ 108 w 154746"/>
                    <a:gd name="connsiteY7" fmla="*/ 6351 h 12195"/>
                    <a:gd name="connsiteX8" fmla="*/ 6199 w 154746"/>
                    <a:gd name="connsiteY8" fmla="*/ 253 h 1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46" h="12195">
                      <a:moveTo>
                        <a:pt x="6199" y="253"/>
                      </a:moveTo>
                      <a:lnTo>
                        <a:pt x="148763" y="253"/>
                      </a:lnTo>
                      <a:cubicBezTo>
                        <a:pt x="152190" y="253"/>
                        <a:pt x="154855" y="2921"/>
                        <a:pt x="154855" y="6351"/>
                      </a:cubicBezTo>
                      <a:lnTo>
                        <a:pt x="154855" y="6351"/>
                      </a:lnTo>
                      <a:cubicBezTo>
                        <a:pt x="154855" y="9781"/>
                        <a:pt x="152190" y="12449"/>
                        <a:pt x="148763" y="12449"/>
                      </a:cubicBezTo>
                      <a:lnTo>
                        <a:pt x="6199" y="12449"/>
                      </a:lnTo>
                      <a:cubicBezTo>
                        <a:pt x="2774" y="12449"/>
                        <a:pt x="108" y="9781"/>
                        <a:pt x="108" y="6351"/>
                      </a:cubicBezTo>
                      <a:lnTo>
                        <a:pt x="108" y="6351"/>
                      </a:lnTo>
                      <a:cubicBezTo>
                        <a:pt x="108" y="2921"/>
                        <a:pt x="2774" y="253"/>
                        <a:pt x="6199" y="253"/>
                      </a:cubicBezTo>
                      <a:close/>
                    </a:path>
                  </a:pathLst>
                </a:custGeom>
                <a:solidFill>
                  <a:srgbClr val="000000"/>
                </a:solidFill>
                <a:ln w="1904" cap="flat">
                  <a:noFill/>
                  <a:prstDash val="solid"/>
                  <a:miter/>
                </a:ln>
              </p:spPr>
              <p:txBody>
                <a:bodyPr rtlCol="0" anchor="ctr"/>
                <a:lstStyle/>
                <a:p>
                  <a:endParaRPr lang="fr-FR"/>
                </a:p>
              </p:txBody>
            </p:sp>
            <p:sp>
              <p:nvSpPr>
                <p:cNvPr id="2304" name="Forme libre 2303">
                  <a:extLst>
                    <a:ext uri="{FF2B5EF4-FFF2-40B4-BE49-F238E27FC236}">
                      <a16:creationId xmlns:a16="http://schemas.microsoft.com/office/drawing/2014/main" id="{9B2A534C-1C9A-26C4-F343-438C9A367201}"/>
                    </a:ext>
                  </a:extLst>
                </p:cNvPr>
                <p:cNvSpPr/>
                <p:nvPr/>
              </p:nvSpPr>
              <p:spPr>
                <a:xfrm>
                  <a:off x="11890482" y="3228562"/>
                  <a:ext cx="158553" cy="16006"/>
                </a:xfrm>
                <a:custGeom>
                  <a:avLst/>
                  <a:gdLst>
                    <a:gd name="connsiteX0" fmla="*/ 150667 w 158553"/>
                    <a:gd name="connsiteY0" fmla="*/ 16260 h 16006"/>
                    <a:gd name="connsiteX1" fmla="*/ 8103 w 158553"/>
                    <a:gd name="connsiteY1" fmla="*/ 16260 h 16006"/>
                    <a:gd name="connsiteX2" fmla="*/ 108 w 158553"/>
                    <a:gd name="connsiteY2" fmla="*/ 8257 h 16006"/>
                    <a:gd name="connsiteX3" fmla="*/ 8103 w 158553"/>
                    <a:gd name="connsiteY3" fmla="*/ 253 h 16006"/>
                    <a:gd name="connsiteX4" fmla="*/ 150667 w 158553"/>
                    <a:gd name="connsiteY4" fmla="*/ 253 h 16006"/>
                    <a:gd name="connsiteX5" fmla="*/ 158661 w 158553"/>
                    <a:gd name="connsiteY5" fmla="*/ 8257 h 16006"/>
                    <a:gd name="connsiteX6" fmla="*/ 150667 w 158553"/>
                    <a:gd name="connsiteY6" fmla="*/ 16260 h 16006"/>
                    <a:gd name="connsiteX7" fmla="*/ 8103 w 158553"/>
                    <a:gd name="connsiteY7" fmla="*/ 3874 h 16006"/>
                    <a:gd name="connsiteX8" fmla="*/ 3725 w 158553"/>
                    <a:gd name="connsiteY8" fmla="*/ 8257 h 16006"/>
                    <a:gd name="connsiteX9" fmla="*/ 8103 w 158553"/>
                    <a:gd name="connsiteY9" fmla="*/ 12639 h 16006"/>
                    <a:gd name="connsiteX10" fmla="*/ 150667 w 158553"/>
                    <a:gd name="connsiteY10" fmla="*/ 12639 h 16006"/>
                    <a:gd name="connsiteX11" fmla="*/ 155045 w 158553"/>
                    <a:gd name="connsiteY11" fmla="*/ 8257 h 16006"/>
                    <a:gd name="connsiteX12" fmla="*/ 150667 w 158553"/>
                    <a:gd name="connsiteY12" fmla="*/ 3874 h 16006"/>
                    <a:gd name="connsiteX13" fmla="*/ 8103 w 158553"/>
                    <a:gd name="connsiteY13" fmla="*/ 3874 h 1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553" h="16006">
                      <a:moveTo>
                        <a:pt x="150667" y="16260"/>
                      </a:moveTo>
                      <a:lnTo>
                        <a:pt x="8103" y="16260"/>
                      </a:lnTo>
                      <a:cubicBezTo>
                        <a:pt x="3725" y="16260"/>
                        <a:pt x="108" y="12639"/>
                        <a:pt x="108" y="8257"/>
                      </a:cubicBezTo>
                      <a:cubicBezTo>
                        <a:pt x="108" y="3874"/>
                        <a:pt x="3725" y="253"/>
                        <a:pt x="8103" y="253"/>
                      </a:cubicBezTo>
                      <a:lnTo>
                        <a:pt x="150667" y="253"/>
                      </a:lnTo>
                      <a:cubicBezTo>
                        <a:pt x="155045" y="253"/>
                        <a:pt x="158661" y="3874"/>
                        <a:pt x="158661" y="8257"/>
                      </a:cubicBezTo>
                      <a:cubicBezTo>
                        <a:pt x="158661" y="12639"/>
                        <a:pt x="155045" y="16260"/>
                        <a:pt x="150667" y="16260"/>
                      </a:cubicBezTo>
                      <a:close/>
                      <a:moveTo>
                        <a:pt x="8103" y="3874"/>
                      </a:moveTo>
                      <a:cubicBezTo>
                        <a:pt x="5629" y="3874"/>
                        <a:pt x="3725" y="5779"/>
                        <a:pt x="3725" y="8257"/>
                      </a:cubicBezTo>
                      <a:cubicBezTo>
                        <a:pt x="3725" y="10734"/>
                        <a:pt x="5629" y="12639"/>
                        <a:pt x="8103" y="12639"/>
                      </a:cubicBezTo>
                      <a:lnTo>
                        <a:pt x="150667" y="12639"/>
                      </a:lnTo>
                      <a:cubicBezTo>
                        <a:pt x="153142" y="12639"/>
                        <a:pt x="155045" y="10734"/>
                        <a:pt x="155045" y="8257"/>
                      </a:cubicBezTo>
                      <a:cubicBezTo>
                        <a:pt x="155045" y="5779"/>
                        <a:pt x="153142" y="3874"/>
                        <a:pt x="150667" y="3874"/>
                      </a:cubicBezTo>
                      <a:lnTo>
                        <a:pt x="8103" y="3874"/>
                      </a:lnTo>
                      <a:close/>
                    </a:path>
                  </a:pathLst>
                </a:custGeom>
                <a:solidFill>
                  <a:srgbClr val="000000"/>
                </a:solidFill>
                <a:ln w="1904" cap="flat">
                  <a:noFill/>
                  <a:prstDash val="solid"/>
                  <a:miter/>
                </a:ln>
              </p:spPr>
              <p:txBody>
                <a:bodyPr rtlCol="0" anchor="ctr"/>
                <a:lstStyle/>
                <a:p>
                  <a:endParaRPr lang="fr-FR"/>
                </a:p>
              </p:txBody>
            </p:sp>
            <p:sp>
              <p:nvSpPr>
                <p:cNvPr id="2305" name="Forme libre 2304">
                  <a:extLst>
                    <a:ext uri="{FF2B5EF4-FFF2-40B4-BE49-F238E27FC236}">
                      <a16:creationId xmlns:a16="http://schemas.microsoft.com/office/drawing/2014/main" id="{F8B27F50-6490-CCAE-6EEC-85A4A9860079}"/>
                    </a:ext>
                  </a:extLst>
                </p:cNvPr>
                <p:cNvSpPr/>
                <p:nvPr/>
              </p:nvSpPr>
              <p:spPr>
                <a:xfrm>
                  <a:off x="12268496" y="3230468"/>
                  <a:ext cx="110016" cy="12195"/>
                </a:xfrm>
                <a:custGeom>
                  <a:avLst/>
                  <a:gdLst>
                    <a:gd name="connsiteX0" fmla="*/ 6199 w 110016"/>
                    <a:gd name="connsiteY0" fmla="*/ 253 h 12195"/>
                    <a:gd name="connsiteX1" fmla="*/ 104033 w 110016"/>
                    <a:gd name="connsiteY1" fmla="*/ 253 h 12195"/>
                    <a:gd name="connsiteX2" fmla="*/ 110125 w 110016"/>
                    <a:gd name="connsiteY2" fmla="*/ 6351 h 12195"/>
                    <a:gd name="connsiteX3" fmla="*/ 110125 w 110016"/>
                    <a:gd name="connsiteY3" fmla="*/ 6351 h 12195"/>
                    <a:gd name="connsiteX4" fmla="*/ 104033 w 110016"/>
                    <a:gd name="connsiteY4" fmla="*/ 12449 h 12195"/>
                    <a:gd name="connsiteX5" fmla="*/ 6199 w 110016"/>
                    <a:gd name="connsiteY5" fmla="*/ 12449 h 12195"/>
                    <a:gd name="connsiteX6" fmla="*/ 108 w 110016"/>
                    <a:gd name="connsiteY6" fmla="*/ 6351 h 12195"/>
                    <a:gd name="connsiteX7" fmla="*/ 108 w 110016"/>
                    <a:gd name="connsiteY7" fmla="*/ 6351 h 12195"/>
                    <a:gd name="connsiteX8" fmla="*/ 6199 w 110016"/>
                    <a:gd name="connsiteY8" fmla="*/ 253 h 12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016" h="12195">
                      <a:moveTo>
                        <a:pt x="6199" y="253"/>
                      </a:moveTo>
                      <a:lnTo>
                        <a:pt x="104033" y="253"/>
                      </a:lnTo>
                      <a:cubicBezTo>
                        <a:pt x="107459" y="253"/>
                        <a:pt x="110125" y="2921"/>
                        <a:pt x="110125" y="6351"/>
                      </a:cubicBezTo>
                      <a:lnTo>
                        <a:pt x="110125" y="6351"/>
                      </a:lnTo>
                      <a:cubicBezTo>
                        <a:pt x="110125" y="9781"/>
                        <a:pt x="107459" y="12449"/>
                        <a:pt x="104033" y="12449"/>
                      </a:cubicBezTo>
                      <a:lnTo>
                        <a:pt x="6199" y="12449"/>
                      </a:lnTo>
                      <a:cubicBezTo>
                        <a:pt x="2773" y="12449"/>
                        <a:pt x="108" y="9781"/>
                        <a:pt x="108" y="6351"/>
                      </a:cubicBezTo>
                      <a:lnTo>
                        <a:pt x="108" y="6351"/>
                      </a:lnTo>
                      <a:cubicBezTo>
                        <a:pt x="108" y="2921"/>
                        <a:pt x="2963" y="253"/>
                        <a:pt x="6199" y="253"/>
                      </a:cubicBezTo>
                      <a:close/>
                    </a:path>
                  </a:pathLst>
                </a:custGeom>
                <a:solidFill>
                  <a:srgbClr val="000000"/>
                </a:solidFill>
                <a:ln w="1904" cap="flat">
                  <a:noFill/>
                  <a:prstDash val="solid"/>
                  <a:miter/>
                </a:ln>
              </p:spPr>
              <p:txBody>
                <a:bodyPr rtlCol="0" anchor="ctr"/>
                <a:lstStyle/>
                <a:p>
                  <a:endParaRPr lang="fr-FR"/>
                </a:p>
              </p:txBody>
            </p:sp>
            <p:sp>
              <p:nvSpPr>
                <p:cNvPr id="2306" name="Forme libre 2305">
                  <a:extLst>
                    <a:ext uri="{FF2B5EF4-FFF2-40B4-BE49-F238E27FC236}">
                      <a16:creationId xmlns:a16="http://schemas.microsoft.com/office/drawing/2014/main" id="{0358784D-A92B-E99D-E816-D5864BB76D75}"/>
                    </a:ext>
                  </a:extLst>
                </p:cNvPr>
                <p:cNvSpPr/>
                <p:nvPr/>
              </p:nvSpPr>
              <p:spPr>
                <a:xfrm>
                  <a:off x="12266592" y="3228562"/>
                  <a:ext cx="113823" cy="16006"/>
                </a:xfrm>
                <a:custGeom>
                  <a:avLst/>
                  <a:gdLst>
                    <a:gd name="connsiteX0" fmla="*/ 105937 w 113823"/>
                    <a:gd name="connsiteY0" fmla="*/ 16260 h 16006"/>
                    <a:gd name="connsiteX1" fmla="*/ 8103 w 113823"/>
                    <a:gd name="connsiteY1" fmla="*/ 16260 h 16006"/>
                    <a:gd name="connsiteX2" fmla="*/ 108 w 113823"/>
                    <a:gd name="connsiteY2" fmla="*/ 8257 h 16006"/>
                    <a:gd name="connsiteX3" fmla="*/ 8103 w 113823"/>
                    <a:gd name="connsiteY3" fmla="*/ 253 h 16006"/>
                    <a:gd name="connsiteX4" fmla="*/ 105937 w 113823"/>
                    <a:gd name="connsiteY4" fmla="*/ 253 h 16006"/>
                    <a:gd name="connsiteX5" fmla="*/ 113931 w 113823"/>
                    <a:gd name="connsiteY5" fmla="*/ 8257 h 16006"/>
                    <a:gd name="connsiteX6" fmla="*/ 105937 w 113823"/>
                    <a:gd name="connsiteY6" fmla="*/ 16260 h 16006"/>
                    <a:gd name="connsiteX7" fmla="*/ 8103 w 113823"/>
                    <a:gd name="connsiteY7" fmla="*/ 3874 h 16006"/>
                    <a:gd name="connsiteX8" fmla="*/ 3724 w 113823"/>
                    <a:gd name="connsiteY8" fmla="*/ 8257 h 16006"/>
                    <a:gd name="connsiteX9" fmla="*/ 8103 w 113823"/>
                    <a:gd name="connsiteY9" fmla="*/ 12639 h 16006"/>
                    <a:gd name="connsiteX10" fmla="*/ 105937 w 113823"/>
                    <a:gd name="connsiteY10" fmla="*/ 12639 h 16006"/>
                    <a:gd name="connsiteX11" fmla="*/ 110314 w 113823"/>
                    <a:gd name="connsiteY11" fmla="*/ 8257 h 16006"/>
                    <a:gd name="connsiteX12" fmla="*/ 105937 w 113823"/>
                    <a:gd name="connsiteY12" fmla="*/ 3874 h 16006"/>
                    <a:gd name="connsiteX13" fmla="*/ 8103 w 113823"/>
                    <a:gd name="connsiteY13" fmla="*/ 3874 h 1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3823" h="16006">
                      <a:moveTo>
                        <a:pt x="105937" y="16260"/>
                      </a:moveTo>
                      <a:lnTo>
                        <a:pt x="8103" y="16260"/>
                      </a:lnTo>
                      <a:cubicBezTo>
                        <a:pt x="3724" y="16260"/>
                        <a:pt x="108" y="12639"/>
                        <a:pt x="108" y="8257"/>
                      </a:cubicBezTo>
                      <a:cubicBezTo>
                        <a:pt x="108" y="3874"/>
                        <a:pt x="3724" y="253"/>
                        <a:pt x="8103" y="253"/>
                      </a:cubicBezTo>
                      <a:lnTo>
                        <a:pt x="105937" y="253"/>
                      </a:lnTo>
                      <a:cubicBezTo>
                        <a:pt x="110314" y="253"/>
                        <a:pt x="113931" y="3874"/>
                        <a:pt x="113931" y="8257"/>
                      </a:cubicBezTo>
                      <a:cubicBezTo>
                        <a:pt x="113931" y="12639"/>
                        <a:pt x="110314" y="16260"/>
                        <a:pt x="105937" y="16260"/>
                      </a:cubicBezTo>
                      <a:close/>
                      <a:moveTo>
                        <a:pt x="8103" y="3874"/>
                      </a:moveTo>
                      <a:cubicBezTo>
                        <a:pt x="5628" y="3874"/>
                        <a:pt x="3724" y="5779"/>
                        <a:pt x="3724" y="8257"/>
                      </a:cubicBezTo>
                      <a:cubicBezTo>
                        <a:pt x="3724" y="10734"/>
                        <a:pt x="5628" y="12639"/>
                        <a:pt x="8103" y="12639"/>
                      </a:cubicBezTo>
                      <a:lnTo>
                        <a:pt x="105937" y="12639"/>
                      </a:lnTo>
                      <a:cubicBezTo>
                        <a:pt x="108411" y="12639"/>
                        <a:pt x="110314" y="10734"/>
                        <a:pt x="110314" y="8257"/>
                      </a:cubicBezTo>
                      <a:cubicBezTo>
                        <a:pt x="110314" y="5779"/>
                        <a:pt x="108411" y="3874"/>
                        <a:pt x="105937" y="3874"/>
                      </a:cubicBezTo>
                      <a:lnTo>
                        <a:pt x="8103" y="3874"/>
                      </a:lnTo>
                      <a:close/>
                    </a:path>
                  </a:pathLst>
                </a:custGeom>
                <a:solidFill>
                  <a:srgbClr val="000000"/>
                </a:solidFill>
                <a:ln w="1904" cap="flat">
                  <a:noFill/>
                  <a:prstDash val="solid"/>
                  <a:miter/>
                </a:ln>
              </p:spPr>
              <p:txBody>
                <a:bodyPr rtlCol="0" anchor="ctr"/>
                <a:lstStyle/>
                <a:p>
                  <a:endParaRPr lang="fr-FR"/>
                </a:p>
              </p:txBody>
            </p:sp>
            <p:sp>
              <p:nvSpPr>
                <p:cNvPr id="2307" name="Forme libre 2306">
                  <a:extLst>
                    <a:ext uri="{FF2B5EF4-FFF2-40B4-BE49-F238E27FC236}">
                      <a16:creationId xmlns:a16="http://schemas.microsoft.com/office/drawing/2014/main" id="{8F303DE7-09B5-6A13-1735-C8816F895E40}"/>
                    </a:ext>
                  </a:extLst>
                </p:cNvPr>
                <p:cNvSpPr/>
                <p:nvPr/>
              </p:nvSpPr>
              <p:spPr>
                <a:xfrm>
                  <a:off x="12333401" y="3191785"/>
                  <a:ext cx="19740" cy="38492"/>
                </a:xfrm>
                <a:custGeom>
                  <a:avLst/>
                  <a:gdLst>
                    <a:gd name="connsiteX0" fmla="*/ 108 w 19740"/>
                    <a:gd name="connsiteY0" fmla="*/ 253 h 38492"/>
                    <a:gd name="connsiteX1" fmla="*/ 5248 w 19740"/>
                    <a:gd name="connsiteY1" fmla="*/ 38746 h 38492"/>
                    <a:gd name="connsiteX2" fmla="*/ 18952 w 19740"/>
                    <a:gd name="connsiteY2" fmla="*/ 38746 h 38492"/>
                    <a:gd name="connsiteX3" fmla="*/ 16858 w 19740"/>
                    <a:gd name="connsiteY3" fmla="*/ 8828 h 38492"/>
                    <a:gd name="connsiteX4" fmla="*/ 108 w 19740"/>
                    <a:gd name="connsiteY4" fmla="*/ 253 h 38492"/>
                    <a:gd name="connsiteX5" fmla="*/ 108 w 19740"/>
                    <a:gd name="connsiteY5" fmla="*/ 253 h 3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740" h="38492">
                      <a:moveTo>
                        <a:pt x="108" y="253"/>
                      </a:moveTo>
                      <a:cubicBezTo>
                        <a:pt x="5057" y="4636"/>
                        <a:pt x="7722" y="25788"/>
                        <a:pt x="5248" y="38746"/>
                      </a:cubicBezTo>
                      <a:lnTo>
                        <a:pt x="18952" y="38746"/>
                      </a:lnTo>
                      <a:cubicBezTo>
                        <a:pt x="20664" y="29408"/>
                        <a:pt x="19903" y="14926"/>
                        <a:pt x="16858" y="8828"/>
                      </a:cubicBezTo>
                      <a:cubicBezTo>
                        <a:pt x="11338" y="6160"/>
                        <a:pt x="108" y="253"/>
                        <a:pt x="108" y="253"/>
                      </a:cubicBezTo>
                      <a:lnTo>
                        <a:pt x="108" y="253"/>
                      </a:lnTo>
                      <a:close/>
                    </a:path>
                  </a:pathLst>
                </a:custGeom>
                <a:solidFill>
                  <a:srgbClr val="000000"/>
                </a:solidFill>
                <a:ln w="1904" cap="flat">
                  <a:noFill/>
                  <a:prstDash val="solid"/>
                  <a:miter/>
                </a:ln>
              </p:spPr>
              <p:txBody>
                <a:bodyPr rtlCol="0" anchor="ctr"/>
                <a:lstStyle/>
                <a:p>
                  <a:endParaRPr lang="fr-FR"/>
                </a:p>
              </p:txBody>
            </p:sp>
            <p:sp>
              <p:nvSpPr>
                <p:cNvPr id="2308" name="Forme libre 2307">
                  <a:extLst>
                    <a:ext uri="{FF2B5EF4-FFF2-40B4-BE49-F238E27FC236}">
                      <a16:creationId xmlns:a16="http://schemas.microsoft.com/office/drawing/2014/main" id="{25D2F915-4808-FC72-BBFF-F1443FB8B325}"/>
                    </a:ext>
                  </a:extLst>
                </p:cNvPr>
                <p:cNvSpPr/>
                <p:nvPr/>
              </p:nvSpPr>
              <p:spPr>
                <a:xfrm>
                  <a:off x="12331662" y="3190062"/>
                  <a:ext cx="38165" cy="42120"/>
                </a:xfrm>
                <a:custGeom>
                  <a:avLst/>
                  <a:gdLst>
                    <a:gd name="connsiteX0" fmla="*/ 20691 w 38165"/>
                    <a:gd name="connsiteY0" fmla="*/ 42374 h 42120"/>
                    <a:gd name="connsiteX1" fmla="*/ 6987 w 38165"/>
                    <a:gd name="connsiteY1" fmla="*/ 42374 h 42120"/>
                    <a:gd name="connsiteX2" fmla="*/ 5273 w 38165"/>
                    <a:gd name="connsiteY2" fmla="*/ 40659 h 42120"/>
                    <a:gd name="connsiteX3" fmla="*/ 5273 w 38165"/>
                    <a:gd name="connsiteY3" fmla="*/ 40278 h 42120"/>
                    <a:gd name="connsiteX4" fmla="*/ 705 w 38165"/>
                    <a:gd name="connsiteY4" fmla="*/ 3310 h 42120"/>
                    <a:gd name="connsiteX5" fmla="*/ 515 w 38165"/>
                    <a:gd name="connsiteY5" fmla="*/ 833 h 42120"/>
                    <a:gd name="connsiteX6" fmla="*/ 2609 w 38165"/>
                    <a:gd name="connsiteY6" fmla="*/ 452 h 42120"/>
                    <a:gd name="connsiteX7" fmla="*/ 19359 w 38165"/>
                    <a:gd name="connsiteY7" fmla="*/ 9027 h 42120"/>
                    <a:gd name="connsiteX8" fmla="*/ 20120 w 38165"/>
                    <a:gd name="connsiteY8" fmla="*/ 9789 h 42120"/>
                    <a:gd name="connsiteX9" fmla="*/ 22404 w 38165"/>
                    <a:gd name="connsiteY9" fmla="*/ 40849 h 42120"/>
                    <a:gd name="connsiteX10" fmla="*/ 20691 w 38165"/>
                    <a:gd name="connsiteY10" fmla="*/ 42374 h 42120"/>
                    <a:gd name="connsiteX11" fmla="*/ 20691 w 38165"/>
                    <a:gd name="connsiteY11" fmla="*/ 42374 h 42120"/>
                    <a:gd name="connsiteX12" fmla="*/ 8891 w 38165"/>
                    <a:gd name="connsiteY12" fmla="*/ 38944 h 42120"/>
                    <a:gd name="connsiteX13" fmla="*/ 19169 w 38165"/>
                    <a:gd name="connsiteY13" fmla="*/ 38944 h 42120"/>
                    <a:gd name="connsiteX14" fmla="*/ 17075 w 38165"/>
                    <a:gd name="connsiteY14" fmla="*/ 12075 h 42120"/>
                    <a:gd name="connsiteX15" fmla="*/ 6225 w 38165"/>
                    <a:gd name="connsiteY15" fmla="*/ 6549 h 42120"/>
                    <a:gd name="connsiteX16" fmla="*/ 8891 w 38165"/>
                    <a:gd name="connsiteY16" fmla="*/ 38944 h 42120"/>
                    <a:gd name="connsiteX17" fmla="*/ 8891 w 38165"/>
                    <a:gd name="connsiteY17" fmla="*/ 38944 h 42120"/>
                    <a:gd name="connsiteX18" fmla="*/ 27162 w 38165"/>
                    <a:gd name="connsiteY18" fmla="*/ 15124 h 42120"/>
                    <a:gd name="connsiteX19" fmla="*/ 30398 w 38165"/>
                    <a:gd name="connsiteY19" fmla="*/ 40659 h 42120"/>
                    <a:gd name="connsiteX20" fmla="*/ 37631 w 38165"/>
                    <a:gd name="connsiteY20" fmla="*/ 40659 h 42120"/>
                    <a:gd name="connsiteX21" fmla="*/ 36109 w 38165"/>
                    <a:gd name="connsiteY21" fmla="*/ 20079 h 42120"/>
                    <a:gd name="connsiteX22" fmla="*/ 27162 w 38165"/>
                    <a:gd name="connsiteY22" fmla="*/ 15124 h 42120"/>
                    <a:gd name="connsiteX23" fmla="*/ 27162 w 38165"/>
                    <a:gd name="connsiteY23" fmla="*/ 15124 h 42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8165" h="42120">
                      <a:moveTo>
                        <a:pt x="20691" y="42374"/>
                      </a:moveTo>
                      <a:lnTo>
                        <a:pt x="6987" y="42374"/>
                      </a:lnTo>
                      <a:cubicBezTo>
                        <a:pt x="6035" y="42374"/>
                        <a:pt x="5273" y="41612"/>
                        <a:pt x="5273" y="40659"/>
                      </a:cubicBezTo>
                      <a:cubicBezTo>
                        <a:pt x="5273" y="40468"/>
                        <a:pt x="5273" y="40468"/>
                        <a:pt x="5273" y="40278"/>
                      </a:cubicBezTo>
                      <a:cubicBezTo>
                        <a:pt x="7748" y="26939"/>
                        <a:pt x="4703" y="6740"/>
                        <a:pt x="705" y="3310"/>
                      </a:cubicBezTo>
                      <a:cubicBezTo>
                        <a:pt x="-56" y="2738"/>
                        <a:pt x="-56" y="1595"/>
                        <a:pt x="515" y="833"/>
                      </a:cubicBezTo>
                      <a:cubicBezTo>
                        <a:pt x="1086" y="261"/>
                        <a:pt x="1848" y="70"/>
                        <a:pt x="2609" y="452"/>
                      </a:cubicBezTo>
                      <a:cubicBezTo>
                        <a:pt x="2609" y="452"/>
                        <a:pt x="14029" y="6359"/>
                        <a:pt x="19359" y="9027"/>
                      </a:cubicBezTo>
                      <a:cubicBezTo>
                        <a:pt x="19739" y="9217"/>
                        <a:pt x="19930" y="9408"/>
                        <a:pt x="20120" y="9789"/>
                      </a:cubicBezTo>
                      <a:cubicBezTo>
                        <a:pt x="23546" y="16649"/>
                        <a:pt x="24118" y="31893"/>
                        <a:pt x="22404" y="40849"/>
                      </a:cubicBezTo>
                      <a:cubicBezTo>
                        <a:pt x="22214" y="41802"/>
                        <a:pt x="21452" y="42374"/>
                        <a:pt x="20691" y="42374"/>
                      </a:cubicBezTo>
                      <a:lnTo>
                        <a:pt x="20691" y="42374"/>
                      </a:lnTo>
                      <a:close/>
                      <a:moveTo>
                        <a:pt x="8891" y="38944"/>
                      </a:moveTo>
                      <a:lnTo>
                        <a:pt x="19169" y="38944"/>
                      </a:lnTo>
                      <a:cubicBezTo>
                        <a:pt x="20500" y="29988"/>
                        <a:pt x="19739" y="17602"/>
                        <a:pt x="17075" y="12075"/>
                      </a:cubicBezTo>
                      <a:cubicBezTo>
                        <a:pt x="13458" y="10170"/>
                        <a:pt x="9842" y="8264"/>
                        <a:pt x="6225" y="6549"/>
                      </a:cubicBezTo>
                      <a:cubicBezTo>
                        <a:pt x="9271" y="14553"/>
                        <a:pt x="10413" y="28844"/>
                        <a:pt x="8891" y="38944"/>
                      </a:cubicBezTo>
                      <a:lnTo>
                        <a:pt x="8891" y="38944"/>
                      </a:lnTo>
                      <a:close/>
                      <a:moveTo>
                        <a:pt x="27162" y="15124"/>
                      </a:moveTo>
                      <a:cubicBezTo>
                        <a:pt x="31350" y="20460"/>
                        <a:pt x="31350" y="34752"/>
                        <a:pt x="30398" y="40659"/>
                      </a:cubicBezTo>
                      <a:lnTo>
                        <a:pt x="37631" y="40659"/>
                      </a:lnTo>
                      <a:cubicBezTo>
                        <a:pt x="38583" y="35323"/>
                        <a:pt x="38773" y="25033"/>
                        <a:pt x="36109" y="20079"/>
                      </a:cubicBezTo>
                      <a:cubicBezTo>
                        <a:pt x="33444" y="18364"/>
                        <a:pt x="27162" y="15124"/>
                        <a:pt x="27162" y="15124"/>
                      </a:cubicBezTo>
                      <a:lnTo>
                        <a:pt x="27162" y="15124"/>
                      </a:lnTo>
                      <a:close/>
                    </a:path>
                  </a:pathLst>
                </a:custGeom>
                <a:solidFill>
                  <a:srgbClr val="000000"/>
                </a:solidFill>
                <a:ln w="1904" cap="flat">
                  <a:noFill/>
                  <a:prstDash val="solid"/>
                  <a:miter/>
                </a:ln>
              </p:spPr>
              <p:txBody>
                <a:bodyPr rtlCol="0" anchor="ctr"/>
                <a:lstStyle/>
                <a:p>
                  <a:endParaRPr lang="fr-FR"/>
                </a:p>
              </p:txBody>
            </p:sp>
            <p:sp>
              <p:nvSpPr>
                <p:cNvPr id="2309" name="Forme libre 2308">
                  <a:extLst>
                    <a:ext uri="{FF2B5EF4-FFF2-40B4-BE49-F238E27FC236}">
                      <a16:creationId xmlns:a16="http://schemas.microsoft.com/office/drawing/2014/main" id="{04C508F8-AB0B-7F4F-A938-B9C60CD0CE49}"/>
                    </a:ext>
                  </a:extLst>
                </p:cNvPr>
                <p:cNvSpPr/>
                <p:nvPr/>
              </p:nvSpPr>
              <p:spPr>
                <a:xfrm>
                  <a:off x="11948653" y="3196549"/>
                  <a:ext cx="423013" cy="35633"/>
                </a:xfrm>
                <a:custGeom>
                  <a:avLst/>
                  <a:gdLst>
                    <a:gd name="connsiteX0" fmla="*/ 420640 w 423013"/>
                    <a:gd name="connsiteY0" fmla="*/ 35887 h 35633"/>
                    <a:gd name="connsiteX1" fmla="*/ 413408 w 423013"/>
                    <a:gd name="connsiteY1" fmla="*/ 35887 h 35633"/>
                    <a:gd name="connsiteX2" fmla="*/ 411695 w 423013"/>
                    <a:gd name="connsiteY2" fmla="*/ 34172 h 35633"/>
                    <a:gd name="connsiteX3" fmla="*/ 411695 w 423013"/>
                    <a:gd name="connsiteY3" fmla="*/ 33791 h 35633"/>
                    <a:gd name="connsiteX4" fmla="*/ 408840 w 423013"/>
                    <a:gd name="connsiteY4" fmla="*/ 9781 h 35633"/>
                    <a:gd name="connsiteX5" fmla="*/ 409220 w 423013"/>
                    <a:gd name="connsiteY5" fmla="*/ 7304 h 35633"/>
                    <a:gd name="connsiteX6" fmla="*/ 411123 w 423013"/>
                    <a:gd name="connsiteY6" fmla="*/ 7113 h 35633"/>
                    <a:gd name="connsiteX7" fmla="*/ 420070 w 423013"/>
                    <a:gd name="connsiteY7" fmla="*/ 12068 h 35633"/>
                    <a:gd name="connsiteX8" fmla="*/ 420640 w 423013"/>
                    <a:gd name="connsiteY8" fmla="*/ 12830 h 35633"/>
                    <a:gd name="connsiteX9" fmla="*/ 422354 w 423013"/>
                    <a:gd name="connsiteY9" fmla="*/ 34744 h 35633"/>
                    <a:gd name="connsiteX10" fmla="*/ 420640 w 423013"/>
                    <a:gd name="connsiteY10" fmla="*/ 35887 h 35633"/>
                    <a:gd name="connsiteX11" fmla="*/ 420640 w 423013"/>
                    <a:gd name="connsiteY11" fmla="*/ 35887 h 35633"/>
                    <a:gd name="connsiteX12" fmla="*/ 415502 w 423013"/>
                    <a:gd name="connsiteY12" fmla="*/ 32457 h 35633"/>
                    <a:gd name="connsiteX13" fmla="*/ 419118 w 423013"/>
                    <a:gd name="connsiteY13" fmla="*/ 32457 h 35633"/>
                    <a:gd name="connsiteX14" fmla="*/ 417596 w 423013"/>
                    <a:gd name="connsiteY14" fmla="*/ 14735 h 35633"/>
                    <a:gd name="connsiteX15" fmla="*/ 413979 w 423013"/>
                    <a:gd name="connsiteY15" fmla="*/ 12639 h 35633"/>
                    <a:gd name="connsiteX16" fmla="*/ 415502 w 423013"/>
                    <a:gd name="connsiteY16" fmla="*/ 32457 h 35633"/>
                    <a:gd name="connsiteX17" fmla="*/ 415502 w 423013"/>
                    <a:gd name="connsiteY17" fmla="*/ 32457 h 35633"/>
                    <a:gd name="connsiteX18" fmla="*/ 29875 w 423013"/>
                    <a:gd name="connsiteY18" fmla="*/ 253 h 35633"/>
                    <a:gd name="connsiteX19" fmla="*/ 20548 w 423013"/>
                    <a:gd name="connsiteY19" fmla="*/ 33982 h 35633"/>
                    <a:gd name="connsiteX20" fmla="*/ 943 w 423013"/>
                    <a:gd name="connsiteY20" fmla="*/ 33982 h 35633"/>
                    <a:gd name="connsiteX21" fmla="*/ 8937 w 423013"/>
                    <a:gd name="connsiteY21" fmla="*/ 3874 h 35633"/>
                    <a:gd name="connsiteX22" fmla="*/ 29875 w 423013"/>
                    <a:gd name="connsiteY22" fmla="*/ 253 h 35633"/>
                    <a:gd name="connsiteX23" fmla="*/ 29875 w 423013"/>
                    <a:gd name="connsiteY23" fmla="*/ 253 h 3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3013" h="35633">
                      <a:moveTo>
                        <a:pt x="420640" y="35887"/>
                      </a:moveTo>
                      <a:lnTo>
                        <a:pt x="413408" y="35887"/>
                      </a:lnTo>
                      <a:cubicBezTo>
                        <a:pt x="412456" y="35887"/>
                        <a:pt x="411695" y="35125"/>
                        <a:pt x="411695" y="34172"/>
                      </a:cubicBezTo>
                      <a:cubicBezTo>
                        <a:pt x="411695" y="33982"/>
                        <a:pt x="411695" y="33982"/>
                        <a:pt x="411695" y="33791"/>
                      </a:cubicBezTo>
                      <a:cubicBezTo>
                        <a:pt x="412837" y="28265"/>
                        <a:pt x="412456" y="14545"/>
                        <a:pt x="408840" y="9781"/>
                      </a:cubicBezTo>
                      <a:cubicBezTo>
                        <a:pt x="408268" y="9019"/>
                        <a:pt x="408459" y="7876"/>
                        <a:pt x="409220" y="7304"/>
                      </a:cubicBezTo>
                      <a:cubicBezTo>
                        <a:pt x="409792" y="6923"/>
                        <a:pt x="410553" y="6732"/>
                        <a:pt x="411123" y="7113"/>
                      </a:cubicBezTo>
                      <a:cubicBezTo>
                        <a:pt x="411314" y="7304"/>
                        <a:pt x="417405" y="10353"/>
                        <a:pt x="420070" y="12068"/>
                      </a:cubicBezTo>
                      <a:cubicBezTo>
                        <a:pt x="420260" y="12258"/>
                        <a:pt x="420640" y="12449"/>
                        <a:pt x="420640" y="12830"/>
                      </a:cubicBezTo>
                      <a:cubicBezTo>
                        <a:pt x="423686" y="18356"/>
                        <a:pt x="423496" y="29027"/>
                        <a:pt x="422354" y="34744"/>
                      </a:cubicBezTo>
                      <a:cubicBezTo>
                        <a:pt x="422164" y="35315"/>
                        <a:pt x="421403" y="35887"/>
                        <a:pt x="420640" y="35887"/>
                      </a:cubicBezTo>
                      <a:lnTo>
                        <a:pt x="420640" y="35887"/>
                      </a:lnTo>
                      <a:close/>
                      <a:moveTo>
                        <a:pt x="415502" y="32457"/>
                      </a:moveTo>
                      <a:lnTo>
                        <a:pt x="419118" y="32457"/>
                      </a:lnTo>
                      <a:cubicBezTo>
                        <a:pt x="419879" y="27312"/>
                        <a:pt x="419689" y="19118"/>
                        <a:pt x="417596" y="14735"/>
                      </a:cubicBezTo>
                      <a:cubicBezTo>
                        <a:pt x="416454" y="13973"/>
                        <a:pt x="415121" y="13402"/>
                        <a:pt x="413979" y="12639"/>
                      </a:cubicBezTo>
                      <a:cubicBezTo>
                        <a:pt x="415882" y="18737"/>
                        <a:pt x="416072" y="27122"/>
                        <a:pt x="415502" y="32457"/>
                      </a:cubicBezTo>
                      <a:lnTo>
                        <a:pt x="415502" y="32457"/>
                      </a:lnTo>
                      <a:close/>
                      <a:moveTo>
                        <a:pt x="29875" y="253"/>
                      </a:moveTo>
                      <a:cubicBezTo>
                        <a:pt x="20928" y="10162"/>
                        <a:pt x="17312" y="25026"/>
                        <a:pt x="20548" y="33982"/>
                      </a:cubicBezTo>
                      <a:lnTo>
                        <a:pt x="943" y="33982"/>
                      </a:lnTo>
                      <a:cubicBezTo>
                        <a:pt x="-1722" y="23310"/>
                        <a:pt x="2276" y="10353"/>
                        <a:pt x="8937" y="3874"/>
                      </a:cubicBezTo>
                      <a:cubicBezTo>
                        <a:pt x="15980" y="2921"/>
                        <a:pt x="25116" y="1397"/>
                        <a:pt x="29875" y="253"/>
                      </a:cubicBezTo>
                      <a:lnTo>
                        <a:pt x="29875" y="253"/>
                      </a:lnTo>
                      <a:close/>
                    </a:path>
                  </a:pathLst>
                </a:custGeom>
                <a:solidFill>
                  <a:srgbClr val="000000"/>
                </a:solidFill>
                <a:ln w="1904" cap="flat">
                  <a:noFill/>
                  <a:prstDash val="solid"/>
                  <a:miter/>
                </a:ln>
              </p:spPr>
              <p:txBody>
                <a:bodyPr rtlCol="0" anchor="ctr"/>
                <a:lstStyle/>
                <a:p>
                  <a:endParaRPr lang="fr-FR"/>
                </a:p>
              </p:txBody>
            </p:sp>
            <p:sp>
              <p:nvSpPr>
                <p:cNvPr id="2310" name="Forme libre 2309">
                  <a:extLst>
                    <a:ext uri="{FF2B5EF4-FFF2-40B4-BE49-F238E27FC236}">
                      <a16:creationId xmlns:a16="http://schemas.microsoft.com/office/drawing/2014/main" id="{D362FA78-9188-5DA6-117A-BEFADDEDBE2B}"/>
                    </a:ext>
                  </a:extLst>
                </p:cNvPr>
                <p:cNvSpPr/>
                <p:nvPr/>
              </p:nvSpPr>
              <p:spPr>
                <a:xfrm>
                  <a:off x="11913071" y="3194797"/>
                  <a:ext cx="67135" cy="37385"/>
                </a:xfrm>
                <a:custGeom>
                  <a:avLst/>
                  <a:gdLst>
                    <a:gd name="connsiteX0" fmla="*/ 56130 w 67135"/>
                    <a:gd name="connsiteY0" fmla="*/ 37639 h 37385"/>
                    <a:gd name="connsiteX1" fmla="*/ 36525 w 67135"/>
                    <a:gd name="connsiteY1" fmla="*/ 37639 h 37385"/>
                    <a:gd name="connsiteX2" fmla="*/ 34812 w 67135"/>
                    <a:gd name="connsiteY2" fmla="*/ 36305 h 37385"/>
                    <a:gd name="connsiteX3" fmla="*/ 43377 w 67135"/>
                    <a:gd name="connsiteY3" fmla="*/ 4482 h 37385"/>
                    <a:gd name="connsiteX4" fmla="*/ 44329 w 67135"/>
                    <a:gd name="connsiteY4" fmla="*/ 3910 h 37385"/>
                    <a:gd name="connsiteX5" fmla="*/ 65075 w 67135"/>
                    <a:gd name="connsiteY5" fmla="*/ 290 h 37385"/>
                    <a:gd name="connsiteX6" fmla="*/ 67169 w 67135"/>
                    <a:gd name="connsiteY6" fmla="*/ 1624 h 37385"/>
                    <a:gd name="connsiteX7" fmla="*/ 66789 w 67135"/>
                    <a:gd name="connsiteY7" fmla="*/ 3148 h 37385"/>
                    <a:gd name="connsiteX8" fmla="*/ 57843 w 67135"/>
                    <a:gd name="connsiteY8" fmla="*/ 35161 h 37385"/>
                    <a:gd name="connsiteX9" fmla="*/ 56701 w 67135"/>
                    <a:gd name="connsiteY9" fmla="*/ 37448 h 37385"/>
                    <a:gd name="connsiteX10" fmla="*/ 56130 w 67135"/>
                    <a:gd name="connsiteY10" fmla="*/ 37639 h 37385"/>
                    <a:gd name="connsiteX11" fmla="*/ 56130 w 67135"/>
                    <a:gd name="connsiteY11" fmla="*/ 37639 h 37385"/>
                    <a:gd name="connsiteX12" fmla="*/ 37857 w 67135"/>
                    <a:gd name="connsiteY12" fmla="*/ 34209 h 37385"/>
                    <a:gd name="connsiteX13" fmla="*/ 53846 w 67135"/>
                    <a:gd name="connsiteY13" fmla="*/ 34209 h 37385"/>
                    <a:gd name="connsiteX14" fmla="*/ 61269 w 67135"/>
                    <a:gd name="connsiteY14" fmla="*/ 4863 h 37385"/>
                    <a:gd name="connsiteX15" fmla="*/ 45471 w 67135"/>
                    <a:gd name="connsiteY15" fmla="*/ 7531 h 37385"/>
                    <a:gd name="connsiteX16" fmla="*/ 37857 w 67135"/>
                    <a:gd name="connsiteY16" fmla="*/ 34209 h 37385"/>
                    <a:gd name="connsiteX17" fmla="*/ 37857 w 67135"/>
                    <a:gd name="connsiteY17" fmla="*/ 34209 h 37385"/>
                    <a:gd name="connsiteX18" fmla="*/ 27770 w 67135"/>
                    <a:gd name="connsiteY18" fmla="*/ 7912 h 37385"/>
                    <a:gd name="connsiteX19" fmla="*/ 18823 w 67135"/>
                    <a:gd name="connsiteY19" fmla="*/ 35924 h 37385"/>
                    <a:gd name="connsiteX20" fmla="*/ 1122 w 67135"/>
                    <a:gd name="connsiteY20" fmla="*/ 35924 h 37385"/>
                    <a:gd name="connsiteX21" fmla="*/ 8736 w 67135"/>
                    <a:gd name="connsiteY21" fmla="*/ 10580 h 37385"/>
                    <a:gd name="connsiteX22" fmla="*/ 27770 w 67135"/>
                    <a:gd name="connsiteY22" fmla="*/ 7912 h 3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7135" h="37385">
                      <a:moveTo>
                        <a:pt x="56130" y="37639"/>
                      </a:moveTo>
                      <a:lnTo>
                        <a:pt x="36525" y="37639"/>
                      </a:lnTo>
                      <a:cubicBezTo>
                        <a:pt x="35763" y="37639"/>
                        <a:pt x="35002" y="37067"/>
                        <a:pt x="34812" y="36305"/>
                      </a:cubicBezTo>
                      <a:cubicBezTo>
                        <a:pt x="31957" y="25443"/>
                        <a:pt x="35763" y="11723"/>
                        <a:pt x="43377" y="4482"/>
                      </a:cubicBezTo>
                      <a:cubicBezTo>
                        <a:pt x="43567" y="4292"/>
                        <a:pt x="43948" y="4101"/>
                        <a:pt x="44329" y="3910"/>
                      </a:cubicBezTo>
                      <a:cubicBezTo>
                        <a:pt x="51562" y="2958"/>
                        <a:pt x="60507" y="1433"/>
                        <a:pt x="65075" y="290"/>
                      </a:cubicBezTo>
                      <a:cubicBezTo>
                        <a:pt x="66027" y="99"/>
                        <a:pt x="66979" y="671"/>
                        <a:pt x="67169" y="1624"/>
                      </a:cubicBezTo>
                      <a:cubicBezTo>
                        <a:pt x="67360" y="2195"/>
                        <a:pt x="67169" y="2767"/>
                        <a:pt x="66789" y="3148"/>
                      </a:cubicBezTo>
                      <a:cubicBezTo>
                        <a:pt x="58604" y="12295"/>
                        <a:pt x="54607" y="26396"/>
                        <a:pt x="57843" y="35161"/>
                      </a:cubicBezTo>
                      <a:cubicBezTo>
                        <a:pt x="58224" y="36114"/>
                        <a:pt x="57652" y="37067"/>
                        <a:pt x="56701" y="37448"/>
                      </a:cubicBezTo>
                      <a:cubicBezTo>
                        <a:pt x="56510" y="37639"/>
                        <a:pt x="56321" y="37639"/>
                        <a:pt x="56130" y="37639"/>
                      </a:cubicBezTo>
                      <a:lnTo>
                        <a:pt x="56130" y="37639"/>
                      </a:lnTo>
                      <a:close/>
                      <a:moveTo>
                        <a:pt x="37857" y="34209"/>
                      </a:moveTo>
                      <a:lnTo>
                        <a:pt x="53846" y="34209"/>
                      </a:lnTo>
                      <a:cubicBezTo>
                        <a:pt x="51942" y="25634"/>
                        <a:pt x="54988" y="13819"/>
                        <a:pt x="61269" y="4863"/>
                      </a:cubicBezTo>
                      <a:cubicBezTo>
                        <a:pt x="55939" y="5816"/>
                        <a:pt x="50800" y="6769"/>
                        <a:pt x="45471" y="7531"/>
                      </a:cubicBezTo>
                      <a:cubicBezTo>
                        <a:pt x="39190" y="13629"/>
                        <a:pt x="36144" y="25062"/>
                        <a:pt x="37857" y="34209"/>
                      </a:cubicBezTo>
                      <a:lnTo>
                        <a:pt x="37857" y="34209"/>
                      </a:lnTo>
                      <a:close/>
                      <a:moveTo>
                        <a:pt x="27770" y="7912"/>
                      </a:moveTo>
                      <a:cubicBezTo>
                        <a:pt x="22440" y="13248"/>
                        <a:pt x="16349" y="25062"/>
                        <a:pt x="18823" y="35924"/>
                      </a:cubicBezTo>
                      <a:lnTo>
                        <a:pt x="1122" y="35924"/>
                      </a:lnTo>
                      <a:cubicBezTo>
                        <a:pt x="-1923" y="26968"/>
                        <a:pt x="2263" y="15153"/>
                        <a:pt x="8736" y="10580"/>
                      </a:cubicBezTo>
                      <a:cubicBezTo>
                        <a:pt x="16159" y="9436"/>
                        <a:pt x="23772" y="8293"/>
                        <a:pt x="27770" y="7912"/>
                      </a:cubicBezTo>
                      <a:close/>
                    </a:path>
                  </a:pathLst>
                </a:custGeom>
                <a:solidFill>
                  <a:srgbClr val="000000"/>
                </a:solidFill>
                <a:ln w="1904" cap="flat">
                  <a:noFill/>
                  <a:prstDash val="solid"/>
                  <a:miter/>
                </a:ln>
              </p:spPr>
              <p:txBody>
                <a:bodyPr rtlCol="0" anchor="ctr"/>
                <a:lstStyle/>
                <a:p>
                  <a:endParaRPr lang="fr-FR"/>
                </a:p>
              </p:txBody>
            </p:sp>
            <p:sp>
              <p:nvSpPr>
                <p:cNvPr id="2311" name="Forme libre 2310">
                  <a:extLst>
                    <a:ext uri="{FF2B5EF4-FFF2-40B4-BE49-F238E27FC236}">
                      <a16:creationId xmlns:a16="http://schemas.microsoft.com/office/drawing/2014/main" id="{BDC6B943-B89C-6E8A-439A-07B72BA6B706}"/>
                    </a:ext>
                  </a:extLst>
                </p:cNvPr>
                <p:cNvSpPr/>
                <p:nvPr/>
              </p:nvSpPr>
              <p:spPr>
                <a:xfrm>
                  <a:off x="11911318" y="3200741"/>
                  <a:ext cx="30936" cy="31441"/>
                </a:xfrm>
                <a:custGeom>
                  <a:avLst/>
                  <a:gdLst>
                    <a:gd name="connsiteX0" fmla="*/ 20577 w 30936"/>
                    <a:gd name="connsiteY0" fmla="*/ 31695 h 31441"/>
                    <a:gd name="connsiteX1" fmla="*/ 2875 w 30936"/>
                    <a:gd name="connsiteY1" fmla="*/ 31695 h 31441"/>
                    <a:gd name="connsiteX2" fmla="*/ 1162 w 30936"/>
                    <a:gd name="connsiteY2" fmla="*/ 30552 h 31441"/>
                    <a:gd name="connsiteX3" fmla="*/ 9347 w 30936"/>
                    <a:gd name="connsiteY3" fmla="*/ 3302 h 31441"/>
                    <a:gd name="connsiteX4" fmla="*/ 10108 w 30936"/>
                    <a:gd name="connsiteY4" fmla="*/ 2921 h 31441"/>
                    <a:gd name="connsiteX5" fmla="*/ 16579 w 30936"/>
                    <a:gd name="connsiteY5" fmla="*/ 1968 h 31441"/>
                    <a:gd name="connsiteX6" fmla="*/ 29142 w 30936"/>
                    <a:gd name="connsiteY6" fmla="*/ 253 h 31441"/>
                    <a:gd name="connsiteX7" fmla="*/ 31045 w 30936"/>
                    <a:gd name="connsiteY7" fmla="*/ 1968 h 31441"/>
                    <a:gd name="connsiteX8" fmla="*/ 30475 w 30936"/>
                    <a:gd name="connsiteY8" fmla="*/ 3302 h 31441"/>
                    <a:gd name="connsiteX9" fmla="*/ 22099 w 30936"/>
                    <a:gd name="connsiteY9" fmla="*/ 29599 h 31441"/>
                    <a:gd name="connsiteX10" fmla="*/ 20767 w 30936"/>
                    <a:gd name="connsiteY10" fmla="*/ 31695 h 31441"/>
                    <a:gd name="connsiteX11" fmla="*/ 20577 w 30936"/>
                    <a:gd name="connsiteY11" fmla="*/ 31695 h 31441"/>
                    <a:gd name="connsiteX12" fmla="*/ 20577 w 30936"/>
                    <a:gd name="connsiteY12" fmla="*/ 31695 h 31441"/>
                    <a:gd name="connsiteX13" fmla="*/ 4398 w 30936"/>
                    <a:gd name="connsiteY13" fmla="*/ 28265 h 31441"/>
                    <a:gd name="connsiteX14" fmla="*/ 18483 w 30936"/>
                    <a:gd name="connsiteY14" fmla="*/ 28265 h 31441"/>
                    <a:gd name="connsiteX15" fmla="*/ 25335 w 30936"/>
                    <a:gd name="connsiteY15" fmla="*/ 4255 h 31441"/>
                    <a:gd name="connsiteX16" fmla="*/ 17340 w 30936"/>
                    <a:gd name="connsiteY16" fmla="*/ 5398 h 31441"/>
                    <a:gd name="connsiteX17" fmla="*/ 11250 w 30936"/>
                    <a:gd name="connsiteY17" fmla="*/ 6351 h 31441"/>
                    <a:gd name="connsiteX18" fmla="*/ 4398 w 30936"/>
                    <a:gd name="connsiteY18" fmla="*/ 28265 h 31441"/>
                    <a:gd name="connsiteX19" fmla="*/ 4398 w 30936"/>
                    <a:gd name="connsiteY19" fmla="*/ 28265 h 3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936" h="31441">
                      <a:moveTo>
                        <a:pt x="20577" y="31695"/>
                      </a:moveTo>
                      <a:lnTo>
                        <a:pt x="2875" y="31695"/>
                      </a:lnTo>
                      <a:cubicBezTo>
                        <a:pt x="2113" y="31695"/>
                        <a:pt x="1352" y="31123"/>
                        <a:pt x="1162" y="30552"/>
                      </a:cubicBezTo>
                      <a:cubicBezTo>
                        <a:pt x="-1883" y="21214"/>
                        <a:pt x="1924" y="8447"/>
                        <a:pt x="9347" y="3302"/>
                      </a:cubicBezTo>
                      <a:cubicBezTo>
                        <a:pt x="9537" y="3112"/>
                        <a:pt x="9917" y="3112"/>
                        <a:pt x="10108" y="2921"/>
                      </a:cubicBezTo>
                      <a:cubicBezTo>
                        <a:pt x="12202" y="2540"/>
                        <a:pt x="14485" y="2349"/>
                        <a:pt x="16579" y="1968"/>
                      </a:cubicBezTo>
                      <a:cubicBezTo>
                        <a:pt x="21719" y="1206"/>
                        <a:pt x="26287" y="444"/>
                        <a:pt x="29142" y="253"/>
                      </a:cubicBezTo>
                      <a:cubicBezTo>
                        <a:pt x="30094" y="253"/>
                        <a:pt x="31045" y="825"/>
                        <a:pt x="31045" y="1968"/>
                      </a:cubicBezTo>
                      <a:cubicBezTo>
                        <a:pt x="31045" y="2540"/>
                        <a:pt x="30855" y="2921"/>
                        <a:pt x="30475" y="3302"/>
                      </a:cubicBezTo>
                      <a:cubicBezTo>
                        <a:pt x="25526" y="8257"/>
                        <a:pt x="19625" y="19499"/>
                        <a:pt x="22099" y="29599"/>
                      </a:cubicBezTo>
                      <a:cubicBezTo>
                        <a:pt x="22289" y="30552"/>
                        <a:pt x="21719" y="31504"/>
                        <a:pt x="20767" y="31695"/>
                      </a:cubicBezTo>
                      <a:cubicBezTo>
                        <a:pt x="20767" y="31695"/>
                        <a:pt x="20767" y="31695"/>
                        <a:pt x="20577" y="31695"/>
                      </a:cubicBezTo>
                      <a:lnTo>
                        <a:pt x="20577" y="31695"/>
                      </a:lnTo>
                      <a:close/>
                      <a:moveTo>
                        <a:pt x="4398" y="28265"/>
                      </a:moveTo>
                      <a:lnTo>
                        <a:pt x="18483" y="28265"/>
                      </a:lnTo>
                      <a:cubicBezTo>
                        <a:pt x="17151" y="19118"/>
                        <a:pt x="21147" y="9972"/>
                        <a:pt x="25335" y="4255"/>
                      </a:cubicBezTo>
                      <a:cubicBezTo>
                        <a:pt x="23051" y="4636"/>
                        <a:pt x="20196" y="5017"/>
                        <a:pt x="17340" y="5398"/>
                      </a:cubicBezTo>
                      <a:cubicBezTo>
                        <a:pt x="15437" y="5779"/>
                        <a:pt x="13344" y="5970"/>
                        <a:pt x="11250" y="6351"/>
                      </a:cubicBezTo>
                      <a:cubicBezTo>
                        <a:pt x="6111" y="10162"/>
                        <a:pt x="2304" y="20071"/>
                        <a:pt x="4398" y="28265"/>
                      </a:cubicBezTo>
                      <a:lnTo>
                        <a:pt x="4398" y="28265"/>
                      </a:lnTo>
                      <a:close/>
                    </a:path>
                  </a:pathLst>
                </a:custGeom>
                <a:solidFill>
                  <a:srgbClr val="000000"/>
                </a:solidFill>
                <a:ln w="1904" cap="flat">
                  <a:noFill/>
                  <a:prstDash val="solid"/>
                  <a:miter/>
                </a:ln>
              </p:spPr>
              <p:txBody>
                <a:bodyPr rtlCol="0" anchor="ctr"/>
                <a:lstStyle/>
                <a:p>
                  <a:endParaRPr lang="fr-FR"/>
                </a:p>
              </p:txBody>
            </p:sp>
          </p:grpSp>
          <p:sp>
            <p:nvSpPr>
              <p:cNvPr id="2312" name="Forme libre 2311">
                <a:extLst>
                  <a:ext uri="{FF2B5EF4-FFF2-40B4-BE49-F238E27FC236}">
                    <a16:creationId xmlns:a16="http://schemas.microsoft.com/office/drawing/2014/main" id="{8012467A-5C85-3790-B312-BEB39137E469}"/>
                  </a:ext>
                </a:extLst>
              </p:cNvPr>
              <p:cNvSpPr/>
              <p:nvPr/>
            </p:nvSpPr>
            <p:spPr>
              <a:xfrm>
                <a:off x="12019151" y="2664137"/>
                <a:ext cx="359170" cy="320513"/>
              </a:xfrm>
              <a:custGeom>
                <a:avLst/>
                <a:gdLst>
                  <a:gd name="connsiteX0" fmla="*/ 359278 w 359170"/>
                  <a:gd name="connsiteY0" fmla="*/ 311049 h 320513"/>
                  <a:gd name="connsiteX1" fmla="*/ 348619 w 359170"/>
                  <a:gd name="connsiteY1" fmla="*/ 311811 h 320513"/>
                  <a:gd name="connsiteX2" fmla="*/ 218046 w 359170"/>
                  <a:gd name="connsiteY2" fmla="*/ 320767 h 320513"/>
                  <a:gd name="connsiteX3" fmla="*/ 207007 w 359170"/>
                  <a:gd name="connsiteY3" fmla="*/ 89243 h 320513"/>
                  <a:gd name="connsiteX4" fmla="*/ 206817 w 359170"/>
                  <a:gd name="connsiteY4" fmla="*/ 85813 h 320513"/>
                  <a:gd name="connsiteX5" fmla="*/ 142482 w 359170"/>
                  <a:gd name="connsiteY5" fmla="*/ 314479 h 320513"/>
                  <a:gd name="connsiteX6" fmla="*/ 138676 w 359170"/>
                  <a:gd name="connsiteY6" fmla="*/ 313145 h 320513"/>
                  <a:gd name="connsiteX7" fmla="*/ 108 w 359170"/>
                  <a:gd name="connsiteY7" fmla="*/ 263219 h 320513"/>
                  <a:gd name="connsiteX8" fmla="*/ 105746 w 359170"/>
                  <a:gd name="connsiteY8" fmla="*/ 15688 h 320513"/>
                  <a:gd name="connsiteX9" fmla="*/ 210814 w 359170"/>
                  <a:gd name="connsiteY9" fmla="*/ 253 h 320513"/>
                  <a:gd name="connsiteX10" fmla="*/ 304460 w 359170"/>
                  <a:gd name="connsiteY10" fmla="*/ 14545 h 320513"/>
                  <a:gd name="connsiteX11" fmla="*/ 310932 w 359170"/>
                  <a:gd name="connsiteY11" fmla="*/ 15498 h 320513"/>
                  <a:gd name="connsiteX12" fmla="*/ 312074 w 359170"/>
                  <a:gd name="connsiteY12" fmla="*/ 15688 h 320513"/>
                  <a:gd name="connsiteX13" fmla="*/ 312264 w 359170"/>
                  <a:gd name="connsiteY13" fmla="*/ 16641 h 320513"/>
                  <a:gd name="connsiteX14" fmla="*/ 359278 w 359170"/>
                  <a:gd name="connsiteY14" fmla="*/ 311049 h 32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170" h="320513">
                    <a:moveTo>
                      <a:pt x="359278" y="311049"/>
                    </a:moveTo>
                    <a:lnTo>
                      <a:pt x="348619" y="311811"/>
                    </a:lnTo>
                    <a:lnTo>
                      <a:pt x="218046" y="320767"/>
                    </a:lnTo>
                    <a:lnTo>
                      <a:pt x="207007" y="89243"/>
                    </a:lnTo>
                    <a:lnTo>
                      <a:pt x="206817" y="85813"/>
                    </a:lnTo>
                    <a:lnTo>
                      <a:pt x="142482" y="314479"/>
                    </a:lnTo>
                    <a:lnTo>
                      <a:pt x="138676" y="313145"/>
                    </a:lnTo>
                    <a:lnTo>
                      <a:pt x="108" y="263219"/>
                    </a:lnTo>
                    <a:lnTo>
                      <a:pt x="105746" y="15688"/>
                    </a:lnTo>
                    <a:lnTo>
                      <a:pt x="210814" y="253"/>
                    </a:lnTo>
                    <a:lnTo>
                      <a:pt x="304460" y="14545"/>
                    </a:lnTo>
                    <a:lnTo>
                      <a:pt x="310932" y="15498"/>
                    </a:lnTo>
                    <a:lnTo>
                      <a:pt x="312074" y="15688"/>
                    </a:lnTo>
                    <a:lnTo>
                      <a:pt x="312264" y="16641"/>
                    </a:lnTo>
                    <a:lnTo>
                      <a:pt x="359278" y="311049"/>
                    </a:lnTo>
                    <a:close/>
                  </a:path>
                </a:pathLst>
              </a:custGeom>
              <a:solidFill>
                <a:srgbClr val="FFD26C"/>
              </a:solidFill>
              <a:ln w="1904" cap="flat">
                <a:noFill/>
                <a:prstDash val="solid"/>
                <a:miter/>
              </a:ln>
            </p:spPr>
            <p:txBody>
              <a:bodyPr rtlCol="0" anchor="ctr"/>
              <a:lstStyle/>
              <a:p>
                <a:endParaRPr lang="fr-FR"/>
              </a:p>
            </p:txBody>
          </p:sp>
          <p:sp>
            <p:nvSpPr>
              <p:cNvPr id="2313" name="Forme libre 2312">
                <a:extLst>
                  <a:ext uri="{FF2B5EF4-FFF2-40B4-BE49-F238E27FC236}">
                    <a16:creationId xmlns:a16="http://schemas.microsoft.com/office/drawing/2014/main" id="{00ACB6ED-3E7B-5BB5-35D5-7C742EE89A1E}"/>
                  </a:ext>
                </a:extLst>
              </p:cNvPr>
              <p:cNvSpPr/>
              <p:nvPr/>
            </p:nvSpPr>
            <p:spPr>
              <a:xfrm>
                <a:off x="12030953" y="2695579"/>
                <a:ext cx="166926" cy="204084"/>
              </a:xfrm>
              <a:custGeom>
                <a:avLst/>
                <a:gdLst>
                  <a:gd name="connsiteX0" fmla="*/ 2202 w 166926"/>
                  <a:gd name="connsiteY0" fmla="*/ 199193 h 204084"/>
                  <a:gd name="connsiteX1" fmla="*/ 108 w 166926"/>
                  <a:gd name="connsiteY1" fmla="*/ 204338 h 204084"/>
                  <a:gd name="connsiteX2" fmla="*/ 45028 w 166926"/>
                  <a:gd name="connsiteY2" fmla="*/ 202623 h 204084"/>
                  <a:gd name="connsiteX3" fmla="*/ 80621 w 166926"/>
                  <a:gd name="connsiteY3" fmla="*/ 136500 h 204084"/>
                  <a:gd name="connsiteX4" fmla="*/ 71485 w 166926"/>
                  <a:gd name="connsiteY4" fmla="*/ 133261 h 204084"/>
                  <a:gd name="connsiteX5" fmla="*/ 41031 w 166926"/>
                  <a:gd name="connsiteY5" fmla="*/ 195191 h 204084"/>
                  <a:gd name="connsiteX6" fmla="*/ 2202 w 166926"/>
                  <a:gd name="connsiteY6" fmla="*/ 199193 h 204084"/>
                  <a:gd name="connsiteX7" fmla="*/ 109744 w 166926"/>
                  <a:gd name="connsiteY7" fmla="*/ 35887 h 204084"/>
                  <a:gd name="connsiteX8" fmla="*/ 155235 w 166926"/>
                  <a:gd name="connsiteY8" fmla="*/ 22739 h 204084"/>
                  <a:gd name="connsiteX9" fmla="*/ 167035 w 166926"/>
                  <a:gd name="connsiteY9" fmla="*/ 253 h 204084"/>
                  <a:gd name="connsiteX10" fmla="*/ 162658 w 166926"/>
                  <a:gd name="connsiteY10" fmla="*/ 29789 h 204084"/>
                  <a:gd name="connsiteX11" fmla="*/ 109744 w 166926"/>
                  <a:gd name="connsiteY11" fmla="*/ 35887 h 204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926" h="204084">
                    <a:moveTo>
                      <a:pt x="2202" y="199193"/>
                    </a:moveTo>
                    <a:lnTo>
                      <a:pt x="108" y="204338"/>
                    </a:lnTo>
                    <a:lnTo>
                      <a:pt x="45028" y="202623"/>
                    </a:lnTo>
                    <a:lnTo>
                      <a:pt x="80621" y="136500"/>
                    </a:lnTo>
                    <a:lnTo>
                      <a:pt x="71485" y="133261"/>
                    </a:lnTo>
                    <a:lnTo>
                      <a:pt x="41031" y="195191"/>
                    </a:lnTo>
                    <a:lnTo>
                      <a:pt x="2202" y="199193"/>
                    </a:lnTo>
                    <a:close/>
                    <a:moveTo>
                      <a:pt x="109744" y="35887"/>
                    </a:moveTo>
                    <a:lnTo>
                      <a:pt x="155235" y="22739"/>
                    </a:lnTo>
                    <a:lnTo>
                      <a:pt x="167035" y="253"/>
                    </a:lnTo>
                    <a:lnTo>
                      <a:pt x="162658" y="29789"/>
                    </a:lnTo>
                    <a:lnTo>
                      <a:pt x="109744" y="35887"/>
                    </a:lnTo>
                    <a:close/>
                  </a:path>
                </a:pathLst>
              </a:custGeom>
              <a:solidFill>
                <a:srgbClr val="FFD26C"/>
              </a:solidFill>
              <a:ln w="1904" cap="flat">
                <a:noFill/>
                <a:prstDash val="solid"/>
                <a:miter/>
              </a:ln>
            </p:spPr>
            <p:txBody>
              <a:bodyPr rtlCol="0" anchor="ctr"/>
              <a:lstStyle/>
              <a:p>
                <a:endParaRPr lang="fr-FR"/>
              </a:p>
            </p:txBody>
          </p:sp>
          <p:sp>
            <p:nvSpPr>
              <p:cNvPr id="2314" name="Forme libre 2313">
                <a:extLst>
                  <a:ext uri="{FF2B5EF4-FFF2-40B4-BE49-F238E27FC236}">
                    <a16:creationId xmlns:a16="http://schemas.microsoft.com/office/drawing/2014/main" id="{5B612CC6-2B4B-0FB6-48F8-D2A7D1CDB235}"/>
                  </a:ext>
                </a:extLst>
              </p:cNvPr>
              <p:cNvSpPr/>
              <p:nvPr/>
            </p:nvSpPr>
            <p:spPr>
              <a:xfrm>
                <a:off x="12017391" y="2662041"/>
                <a:ext cx="362482" cy="324325"/>
              </a:xfrm>
              <a:custGeom>
                <a:avLst/>
                <a:gdLst>
                  <a:gd name="connsiteX0" fmla="*/ 219807 w 362482"/>
                  <a:gd name="connsiteY0" fmla="*/ 324578 h 324325"/>
                  <a:gd name="connsiteX1" fmla="*/ 218094 w 362482"/>
                  <a:gd name="connsiteY1" fmla="*/ 322863 h 324325"/>
                  <a:gd name="connsiteX2" fmla="*/ 207244 w 362482"/>
                  <a:gd name="connsiteY2" fmla="*/ 98770 h 324325"/>
                  <a:gd name="connsiteX3" fmla="*/ 145956 w 362482"/>
                  <a:gd name="connsiteY3" fmla="*/ 316956 h 324325"/>
                  <a:gd name="connsiteX4" fmla="*/ 143862 w 362482"/>
                  <a:gd name="connsiteY4" fmla="*/ 318099 h 324325"/>
                  <a:gd name="connsiteX5" fmla="*/ 143671 w 362482"/>
                  <a:gd name="connsiteY5" fmla="*/ 318099 h 324325"/>
                  <a:gd name="connsiteX6" fmla="*/ 1298 w 362482"/>
                  <a:gd name="connsiteY6" fmla="*/ 266649 h 324325"/>
                  <a:gd name="connsiteX7" fmla="*/ 156 w 362482"/>
                  <a:gd name="connsiteY7" fmla="*/ 264363 h 324325"/>
                  <a:gd name="connsiteX8" fmla="*/ 156 w 362482"/>
                  <a:gd name="connsiteY8" fmla="*/ 264363 h 324325"/>
                  <a:gd name="connsiteX9" fmla="*/ 105794 w 362482"/>
                  <a:gd name="connsiteY9" fmla="*/ 16832 h 324325"/>
                  <a:gd name="connsiteX10" fmla="*/ 107127 w 362482"/>
                  <a:gd name="connsiteY10" fmla="*/ 15688 h 324325"/>
                  <a:gd name="connsiteX11" fmla="*/ 212193 w 362482"/>
                  <a:gd name="connsiteY11" fmla="*/ 253 h 324325"/>
                  <a:gd name="connsiteX12" fmla="*/ 212765 w 362482"/>
                  <a:gd name="connsiteY12" fmla="*/ 253 h 324325"/>
                  <a:gd name="connsiteX13" fmla="*/ 314025 w 362482"/>
                  <a:gd name="connsiteY13" fmla="*/ 15688 h 324325"/>
                  <a:gd name="connsiteX14" fmla="*/ 315548 w 362482"/>
                  <a:gd name="connsiteY14" fmla="*/ 17213 h 324325"/>
                  <a:gd name="connsiteX15" fmla="*/ 362561 w 362482"/>
                  <a:gd name="connsiteY15" fmla="*/ 312764 h 324325"/>
                  <a:gd name="connsiteX16" fmla="*/ 361039 w 362482"/>
                  <a:gd name="connsiteY16" fmla="*/ 314860 h 324325"/>
                  <a:gd name="connsiteX17" fmla="*/ 360848 w 362482"/>
                  <a:gd name="connsiteY17" fmla="*/ 314860 h 324325"/>
                  <a:gd name="connsiteX18" fmla="*/ 219807 w 362482"/>
                  <a:gd name="connsiteY18" fmla="*/ 324578 h 324325"/>
                  <a:gd name="connsiteX19" fmla="*/ 219807 w 362482"/>
                  <a:gd name="connsiteY19" fmla="*/ 324578 h 324325"/>
                  <a:gd name="connsiteX20" fmla="*/ 219807 w 362482"/>
                  <a:gd name="connsiteY20" fmla="*/ 324578 h 324325"/>
                  <a:gd name="connsiteX21" fmla="*/ 208387 w 362482"/>
                  <a:gd name="connsiteY21" fmla="*/ 86194 h 324325"/>
                  <a:gd name="connsiteX22" fmla="*/ 210099 w 362482"/>
                  <a:gd name="connsiteY22" fmla="*/ 87909 h 324325"/>
                  <a:gd name="connsiteX23" fmla="*/ 221330 w 362482"/>
                  <a:gd name="connsiteY23" fmla="*/ 320958 h 324325"/>
                  <a:gd name="connsiteX24" fmla="*/ 358945 w 362482"/>
                  <a:gd name="connsiteY24" fmla="*/ 311620 h 324325"/>
                  <a:gd name="connsiteX25" fmla="*/ 312312 w 362482"/>
                  <a:gd name="connsiteY25" fmla="*/ 19309 h 324325"/>
                  <a:gd name="connsiteX26" fmla="*/ 212574 w 362482"/>
                  <a:gd name="connsiteY26" fmla="*/ 4064 h 324325"/>
                  <a:gd name="connsiteX27" fmla="*/ 108840 w 362482"/>
                  <a:gd name="connsiteY27" fmla="*/ 19309 h 324325"/>
                  <a:gd name="connsiteX28" fmla="*/ 4344 w 362482"/>
                  <a:gd name="connsiteY28" fmla="*/ 264172 h 324325"/>
                  <a:gd name="connsiteX29" fmla="*/ 142910 w 362482"/>
                  <a:gd name="connsiteY29" fmla="*/ 314288 h 324325"/>
                  <a:gd name="connsiteX30" fmla="*/ 206674 w 362482"/>
                  <a:gd name="connsiteY30" fmla="*/ 87337 h 324325"/>
                  <a:gd name="connsiteX31" fmla="*/ 208387 w 362482"/>
                  <a:gd name="connsiteY31" fmla="*/ 86194 h 324325"/>
                  <a:gd name="connsiteX32" fmla="*/ 208387 w 362482"/>
                  <a:gd name="connsiteY32" fmla="*/ 86194 h 32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62482" h="324325">
                    <a:moveTo>
                      <a:pt x="219807" y="324578"/>
                    </a:moveTo>
                    <a:cubicBezTo>
                      <a:pt x="218855" y="324578"/>
                      <a:pt x="218094" y="323816"/>
                      <a:pt x="218094" y="322863"/>
                    </a:cubicBezTo>
                    <a:lnTo>
                      <a:pt x="207244" y="98770"/>
                    </a:lnTo>
                    <a:lnTo>
                      <a:pt x="145956" y="316956"/>
                    </a:lnTo>
                    <a:cubicBezTo>
                      <a:pt x="145765" y="317909"/>
                      <a:pt x="144623" y="318481"/>
                      <a:pt x="143862" y="318099"/>
                    </a:cubicBezTo>
                    <a:cubicBezTo>
                      <a:pt x="143862" y="318099"/>
                      <a:pt x="143862" y="318099"/>
                      <a:pt x="143671" y="318099"/>
                    </a:cubicBezTo>
                    <a:lnTo>
                      <a:pt x="1298" y="266649"/>
                    </a:lnTo>
                    <a:cubicBezTo>
                      <a:pt x="346" y="266268"/>
                      <a:pt x="-35" y="265316"/>
                      <a:pt x="156" y="264363"/>
                    </a:cubicBezTo>
                    <a:cubicBezTo>
                      <a:pt x="156" y="264363"/>
                      <a:pt x="156" y="264363"/>
                      <a:pt x="156" y="264363"/>
                    </a:cubicBezTo>
                    <a:lnTo>
                      <a:pt x="105794" y="16832"/>
                    </a:lnTo>
                    <a:cubicBezTo>
                      <a:pt x="105985" y="16260"/>
                      <a:pt x="106555" y="15879"/>
                      <a:pt x="107127" y="15688"/>
                    </a:cubicBezTo>
                    <a:lnTo>
                      <a:pt x="212193" y="253"/>
                    </a:lnTo>
                    <a:cubicBezTo>
                      <a:pt x="212384" y="253"/>
                      <a:pt x="212574" y="253"/>
                      <a:pt x="212765" y="253"/>
                    </a:cubicBezTo>
                    <a:lnTo>
                      <a:pt x="314025" y="15688"/>
                    </a:lnTo>
                    <a:cubicBezTo>
                      <a:pt x="314786" y="15879"/>
                      <a:pt x="315358" y="16450"/>
                      <a:pt x="315548" y="17213"/>
                    </a:cubicBezTo>
                    <a:lnTo>
                      <a:pt x="362561" y="312764"/>
                    </a:lnTo>
                    <a:cubicBezTo>
                      <a:pt x="362752" y="313717"/>
                      <a:pt x="361991" y="314669"/>
                      <a:pt x="361039" y="314860"/>
                    </a:cubicBezTo>
                    <a:cubicBezTo>
                      <a:pt x="361039" y="314860"/>
                      <a:pt x="360848" y="314860"/>
                      <a:pt x="360848" y="314860"/>
                    </a:cubicBezTo>
                    <a:lnTo>
                      <a:pt x="219807" y="324578"/>
                    </a:lnTo>
                    <a:cubicBezTo>
                      <a:pt x="219807" y="324578"/>
                      <a:pt x="219807" y="324578"/>
                      <a:pt x="219807" y="324578"/>
                    </a:cubicBezTo>
                    <a:lnTo>
                      <a:pt x="219807" y="324578"/>
                    </a:lnTo>
                    <a:close/>
                    <a:moveTo>
                      <a:pt x="208387" y="86194"/>
                    </a:moveTo>
                    <a:cubicBezTo>
                      <a:pt x="209338" y="86194"/>
                      <a:pt x="210099" y="86956"/>
                      <a:pt x="210099" y="87909"/>
                    </a:cubicBezTo>
                    <a:lnTo>
                      <a:pt x="221330" y="320958"/>
                    </a:lnTo>
                    <a:lnTo>
                      <a:pt x="358945" y="311620"/>
                    </a:lnTo>
                    <a:lnTo>
                      <a:pt x="312312" y="19309"/>
                    </a:lnTo>
                    <a:lnTo>
                      <a:pt x="212574" y="4064"/>
                    </a:lnTo>
                    <a:lnTo>
                      <a:pt x="108840" y="19309"/>
                    </a:lnTo>
                    <a:lnTo>
                      <a:pt x="4344" y="264172"/>
                    </a:lnTo>
                    <a:lnTo>
                      <a:pt x="142910" y="314288"/>
                    </a:lnTo>
                    <a:lnTo>
                      <a:pt x="206674" y="87337"/>
                    </a:lnTo>
                    <a:cubicBezTo>
                      <a:pt x="207055" y="86575"/>
                      <a:pt x="207625" y="86194"/>
                      <a:pt x="208387" y="86194"/>
                    </a:cubicBezTo>
                    <a:lnTo>
                      <a:pt x="208387" y="86194"/>
                    </a:lnTo>
                    <a:close/>
                  </a:path>
                </a:pathLst>
              </a:custGeom>
              <a:solidFill>
                <a:srgbClr val="000000"/>
              </a:solidFill>
              <a:ln w="1904" cap="flat">
                <a:noFill/>
                <a:prstDash val="solid"/>
                <a:miter/>
              </a:ln>
            </p:spPr>
            <p:txBody>
              <a:bodyPr rtlCol="0" anchor="ctr"/>
              <a:lstStyle/>
              <a:p>
                <a:endParaRPr lang="fr-FR"/>
              </a:p>
            </p:txBody>
          </p:sp>
          <p:sp>
            <p:nvSpPr>
              <p:cNvPr id="2315" name="Forme libre 2314">
                <a:extLst>
                  <a:ext uri="{FF2B5EF4-FFF2-40B4-BE49-F238E27FC236}">
                    <a16:creationId xmlns:a16="http://schemas.microsoft.com/office/drawing/2014/main" id="{51546956-4BD9-C79B-B8E6-E9CA56E771BF}"/>
                  </a:ext>
                </a:extLst>
              </p:cNvPr>
              <p:cNvSpPr/>
              <p:nvPr/>
            </p:nvSpPr>
            <p:spPr>
              <a:xfrm>
                <a:off x="12129512" y="2693864"/>
                <a:ext cx="129496" cy="61930"/>
              </a:xfrm>
              <a:custGeom>
                <a:avLst/>
                <a:gdLst>
                  <a:gd name="connsiteX0" fmla="*/ 62766 w 129496"/>
                  <a:gd name="connsiteY0" fmla="*/ 61993 h 61930"/>
                  <a:gd name="connsiteX1" fmla="*/ 61053 w 129496"/>
                  <a:gd name="connsiteY1" fmla="*/ 60278 h 61930"/>
                  <a:gd name="connsiteX2" fmla="*/ 62576 w 129496"/>
                  <a:gd name="connsiteY2" fmla="*/ 58563 h 61930"/>
                  <a:gd name="connsiteX3" fmla="*/ 127481 w 129496"/>
                  <a:gd name="connsiteY3" fmla="*/ 48273 h 61930"/>
                  <a:gd name="connsiteX4" fmla="*/ 129575 w 129496"/>
                  <a:gd name="connsiteY4" fmla="*/ 49798 h 61930"/>
                  <a:gd name="connsiteX5" fmla="*/ 128053 w 129496"/>
                  <a:gd name="connsiteY5" fmla="*/ 51894 h 61930"/>
                  <a:gd name="connsiteX6" fmla="*/ 128053 w 129496"/>
                  <a:gd name="connsiteY6" fmla="*/ 51894 h 61930"/>
                  <a:gd name="connsiteX7" fmla="*/ 63147 w 129496"/>
                  <a:gd name="connsiteY7" fmla="*/ 62184 h 61930"/>
                  <a:gd name="connsiteX8" fmla="*/ 62766 w 129496"/>
                  <a:gd name="connsiteY8" fmla="*/ 61993 h 61930"/>
                  <a:gd name="connsiteX9" fmla="*/ 62766 w 129496"/>
                  <a:gd name="connsiteY9" fmla="*/ 61993 h 61930"/>
                  <a:gd name="connsiteX10" fmla="*/ 11185 w 129496"/>
                  <a:gd name="connsiteY10" fmla="*/ 39317 h 61930"/>
                  <a:gd name="connsiteX11" fmla="*/ 9471 w 129496"/>
                  <a:gd name="connsiteY11" fmla="*/ 37983 h 61930"/>
                  <a:gd name="connsiteX12" fmla="*/ 145 w 129496"/>
                  <a:gd name="connsiteY12" fmla="*/ 3683 h 61930"/>
                  <a:gd name="connsiteX13" fmla="*/ 1477 w 129496"/>
                  <a:gd name="connsiteY13" fmla="*/ 1587 h 61930"/>
                  <a:gd name="connsiteX14" fmla="*/ 1858 w 129496"/>
                  <a:gd name="connsiteY14" fmla="*/ 1587 h 61930"/>
                  <a:gd name="connsiteX15" fmla="*/ 68476 w 129496"/>
                  <a:gd name="connsiteY15" fmla="*/ 253 h 61930"/>
                  <a:gd name="connsiteX16" fmla="*/ 70190 w 129496"/>
                  <a:gd name="connsiteY16" fmla="*/ 1968 h 61930"/>
                  <a:gd name="connsiteX17" fmla="*/ 70190 w 129496"/>
                  <a:gd name="connsiteY17" fmla="*/ 2349 h 61930"/>
                  <a:gd name="connsiteX18" fmla="*/ 65812 w 129496"/>
                  <a:gd name="connsiteY18" fmla="*/ 31885 h 61930"/>
                  <a:gd name="connsiteX19" fmla="*/ 64289 w 129496"/>
                  <a:gd name="connsiteY19" fmla="*/ 33410 h 61930"/>
                  <a:gd name="connsiteX20" fmla="*/ 11185 w 129496"/>
                  <a:gd name="connsiteY20" fmla="*/ 39508 h 61930"/>
                  <a:gd name="connsiteX21" fmla="*/ 11185 w 129496"/>
                  <a:gd name="connsiteY21" fmla="*/ 39317 h 61930"/>
                  <a:gd name="connsiteX22" fmla="*/ 11185 w 129496"/>
                  <a:gd name="connsiteY22" fmla="*/ 39317 h 61930"/>
                  <a:gd name="connsiteX23" fmla="*/ 4333 w 129496"/>
                  <a:gd name="connsiteY23" fmla="*/ 5017 h 61930"/>
                  <a:gd name="connsiteX24" fmla="*/ 12517 w 129496"/>
                  <a:gd name="connsiteY24" fmla="*/ 35506 h 61930"/>
                  <a:gd name="connsiteX25" fmla="*/ 62576 w 129496"/>
                  <a:gd name="connsiteY25" fmla="*/ 29599 h 61930"/>
                  <a:gd name="connsiteX26" fmla="*/ 66383 w 129496"/>
                  <a:gd name="connsiteY26" fmla="*/ 3493 h 61930"/>
                  <a:gd name="connsiteX27" fmla="*/ 4333 w 129496"/>
                  <a:gd name="connsiteY27" fmla="*/ 5017 h 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9496" h="61930">
                    <a:moveTo>
                      <a:pt x="62766" y="61993"/>
                    </a:moveTo>
                    <a:cubicBezTo>
                      <a:pt x="61814" y="61993"/>
                      <a:pt x="61053" y="61231"/>
                      <a:pt x="61053" y="60278"/>
                    </a:cubicBezTo>
                    <a:cubicBezTo>
                      <a:pt x="61053" y="59325"/>
                      <a:pt x="61625" y="58754"/>
                      <a:pt x="62576" y="58563"/>
                    </a:cubicBezTo>
                    <a:lnTo>
                      <a:pt x="127481" y="48273"/>
                    </a:lnTo>
                    <a:cubicBezTo>
                      <a:pt x="128433" y="48083"/>
                      <a:pt x="129385" y="48845"/>
                      <a:pt x="129575" y="49798"/>
                    </a:cubicBezTo>
                    <a:cubicBezTo>
                      <a:pt x="129766" y="50750"/>
                      <a:pt x="129005" y="51703"/>
                      <a:pt x="128053" y="51894"/>
                    </a:cubicBezTo>
                    <a:lnTo>
                      <a:pt x="128053" y="51894"/>
                    </a:lnTo>
                    <a:lnTo>
                      <a:pt x="63147" y="62184"/>
                    </a:lnTo>
                    <a:cubicBezTo>
                      <a:pt x="62957" y="61993"/>
                      <a:pt x="62957" y="61993"/>
                      <a:pt x="62766" y="61993"/>
                    </a:cubicBezTo>
                    <a:lnTo>
                      <a:pt x="62766" y="61993"/>
                    </a:lnTo>
                    <a:close/>
                    <a:moveTo>
                      <a:pt x="11185" y="39317"/>
                    </a:moveTo>
                    <a:cubicBezTo>
                      <a:pt x="10423" y="39317"/>
                      <a:pt x="9662" y="38745"/>
                      <a:pt x="9471" y="37983"/>
                    </a:cubicBezTo>
                    <a:lnTo>
                      <a:pt x="145" y="3683"/>
                    </a:lnTo>
                    <a:cubicBezTo>
                      <a:pt x="-46" y="2730"/>
                      <a:pt x="526" y="1778"/>
                      <a:pt x="1477" y="1587"/>
                    </a:cubicBezTo>
                    <a:cubicBezTo>
                      <a:pt x="1668" y="1587"/>
                      <a:pt x="1668" y="1587"/>
                      <a:pt x="1858" y="1587"/>
                    </a:cubicBezTo>
                    <a:lnTo>
                      <a:pt x="68476" y="253"/>
                    </a:lnTo>
                    <a:cubicBezTo>
                      <a:pt x="69428" y="253"/>
                      <a:pt x="70190" y="1015"/>
                      <a:pt x="70190" y="1968"/>
                    </a:cubicBezTo>
                    <a:cubicBezTo>
                      <a:pt x="70190" y="2159"/>
                      <a:pt x="70190" y="2159"/>
                      <a:pt x="70190" y="2349"/>
                    </a:cubicBezTo>
                    <a:lnTo>
                      <a:pt x="65812" y="31885"/>
                    </a:lnTo>
                    <a:cubicBezTo>
                      <a:pt x="65621" y="32648"/>
                      <a:pt x="65050" y="33219"/>
                      <a:pt x="64289" y="33410"/>
                    </a:cubicBezTo>
                    <a:lnTo>
                      <a:pt x="11185" y="39508"/>
                    </a:lnTo>
                    <a:cubicBezTo>
                      <a:pt x="11375" y="39317"/>
                      <a:pt x="11185" y="39317"/>
                      <a:pt x="11185" y="39317"/>
                    </a:cubicBezTo>
                    <a:lnTo>
                      <a:pt x="11185" y="39317"/>
                    </a:lnTo>
                    <a:close/>
                    <a:moveTo>
                      <a:pt x="4333" y="5017"/>
                    </a:moveTo>
                    <a:lnTo>
                      <a:pt x="12517" y="35506"/>
                    </a:lnTo>
                    <a:lnTo>
                      <a:pt x="62576" y="29599"/>
                    </a:lnTo>
                    <a:lnTo>
                      <a:pt x="66383" y="3493"/>
                    </a:lnTo>
                    <a:lnTo>
                      <a:pt x="4333" y="5017"/>
                    </a:lnTo>
                    <a:close/>
                  </a:path>
                </a:pathLst>
              </a:custGeom>
              <a:solidFill>
                <a:srgbClr val="000000"/>
              </a:solidFill>
              <a:ln w="1904" cap="flat">
                <a:noFill/>
                <a:prstDash val="solid"/>
                <a:miter/>
              </a:ln>
            </p:spPr>
            <p:txBody>
              <a:bodyPr rtlCol="0" anchor="ctr"/>
              <a:lstStyle/>
              <a:p>
                <a:endParaRPr lang="fr-FR"/>
              </a:p>
            </p:txBody>
          </p:sp>
          <p:sp>
            <p:nvSpPr>
              <p:cNvPr id="2316" name="Forme libre 2315">
                <a:extLst>
                  <a:ext uri="{FF2B5EF4-FFF2-40B4-BE49-F238E27FC236}">
                    <a16:creationId xmlns:a16="http://schemas.microsoft.com/office/drawing/2014/main" id="{5BF40359-06A6-0561-6FF5-23690B7D62B8}"/>
                  </a:ext>
                </a:extLst>
              </p:cNvPr>
              <p:cNvSpPr/>
              <p:nvPr/>
            </p:nvSpPr>
            <p:spPr>
              <a:xfrm>
                <a:off x="12248891" y="2691196"/>
                <a:ext cx="64715" cy="40016"/>
              </a:xfrm>
              <a:custGeom>
                <a:avLst/>
                <a:gdLst>
                  <a:gd name="connsiteX0" fmla="*/ 108 w 64715"/>
                  <a:gd name="connsiteY0" fmla="*/ 34553 h 40016"/>
                  <a:gd name="connsiteX1" fmla="*/ 54355 w 64715"/>
                  <a:gd name="connsiteY1" fmla="*/ 30933 h 40016"/>
                  <a:gd name="connsiteX2" fmla="*/ 64823 w 64715"/>
                  <a:gd name="connsiteY2" fmla="*/ 253 h 40016"/>
                  <a:gd name="connsiteX3" fmla="*/ 63111 w 64715"/>
                  <a:gd name="connsiteY3" fmla="*/ 40270 h 40016"/>
                  <a:gd name="connsiteX4" fmla="*/ 108 w 64715"/>
                  <a:gd name="connsiteY4" fmla="*/ 34553 h 4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15" h="40016">
                    <a:moveTo>
                      <a:pt x="108" y="34553"/>
                    </a:moveTo>
                    <a:lnTo>
                      <a:pt x="54355" y="30933"/>
                    </a:lnTo>
                    <a:lnTo>
                      <a:pt x="64823" y="253"/>
                    </a:lnTo>
                    <a:lnTo>
                      <a:pt x="63111" y="40270"/>
                    </a:lnTo>
                    <a:lnTo>
                      <a:pt x="108" y="34553"/>
                    </a:lnTo>
                    <a:close/>
                  </a:path>
                </a:pathLst>
              </a:custGeom>
              <a:solidFill>
                <a:srgbClr val="FFD26C"/>
              </a:solidFill>
              <a:ln w="1904" cap="flat">
                <a:noFill/>
                <a:prstDash val="solid"/>
                <a:miter/>
              </a:ln>
            </p:spPr>
            <p:txBody>
              <a:bodyPr rtlCol="0" anchor="ctr"/>
              <a:lstStyle/>
              <a:p>
                <a:endParaRPr lang="fr-FR"/>
              </a:p>
            </p:txBody>
          </p:sp>
          <p:sp>
            <p:nvSpPr>
              <p:cNvPr id="2317" name="Forme libre 2316">
                <a:extLst>
                  <a:ext uri="{FF2B5EF4-FFF2-40B4-BE49-F238E27FC236}">
                    <a16:creationId xmlns:a16="http://schemas.microsoft.com/office/drawing/2014/main" id="{C670F888-1261-A946-879B-B90181BC671E}"/>
                  </a:ext>
                </a:extLst>
              </p:cNvPr>
              <p:cNvSpPr/>
              <p:nvPr/>
            </p:nvSpPr>
            <p:spPr>
              <a:xfrm>
                <a:off x="12029240" y="2689481"/>
                <a:ext cx="286079" cy="211897"/>
              </a:xfrm>
              <a:custGeom>
                <a:avLst/>
                <a:gdLst>
                  <a:gd name="connsiteX0" fmla="*/ 282762 w 286079"/>
                  <a:gd name="connsiteY0" fmla="*/ 43700 h 211897"/>
                  <a:gd name="connsiteX1" fmla="*/ 282762 w 286079"/>
                  <a:gd name="connsiteY1" fmla="*/ 43700 h 211897"/>
                  <a:gd name="connsiteX2" fmla="*/ 219569 w 286079"/>
                  <a:gd name="connsiteY2" fmla="*/ 37983 h 211897"/>
                  <a:gd name="connsiteX3" fmla="*/ 218046 w 286079"/>
                  <a:gd name="connsiteY3" fmla="*/ 36459 h 211897"/>
                  <a:gd name="connsiteX4" fmla="*/ 212716 w 286079"/>
                  <a:gd name="connsiteY4" fmla="*/ 6732 h 211897"/>
                  <a:gd name="connsiteX5" fmla="*/ 214049 w 286079"/>
                  <a:gd name="connsiteY5" fmla="*/ 4636 h 211897"/>
                  <a:gd name="connsiteX6" fmla="*/ 214240 w 286079"/>
                  <a:gd name="connsiteY6" fmla="*/ 4636 h 211897"/>
                  <a:gd name="connsiteX7" fmla="*/ 284284 w 286079"/>
                  <a:gd name="connsiteY7" fmla="*/ 253 h 211897"/>
                  <a:gd name="connsiteX8" fmla="*/ 286187 w 286079"/>
                  <a:gd name="connsiteY8" fmla="*/ 1968 h 211897"/>
                  <a:gd name="connsiteX9" fmla="*/ 286187 w 286079"/>
                  <a:gd name="connsiteY9" fmla="*/ 2159 h 211897"/>
                  <a:gd name="connsiteX10" fmla="*/ 284475 w 286079"/>
                  <a:gd name="connsiteY10" fmla="*/ 42175 h 211897"/>
                  <a:gd name="connsiteX11" fmla="*/ 282762 w 286079"/>
                  <a:gd name="connsiteY11" fmla="*/ 43700 h 211897"/>
                  <a:gd name="connsiteX12" fmla="*/ 282762 w 286079"/>
                  <a:gd name="connsiteY12" fmla="*/ 43700 h 211897"/>
                  <a:gd name="connsiteX13" fmla="*/ 221282 w 286079"/>
                  <a:gd name="connsiteY13" fmla="*/ 34553 h 211897"/>
                  <a:gd name="connsiteX14" fmla="*/ 281238 w 286079"/>
                  <a:gd name="connsiteY14" fmla="*/ 40079 h 211897"/>
                  <a:gd name="connsiteX15" fmla="*/ 282762 w 286079"/>
                  <a:gd name="connsiteY15" fmla="*/ 3874 h 211897"/>
                  <a:gd name="connsiteX16" fmla="*/ 216523 w 286079"/>
                  <a:gd name="connsiteY16" fmla="*/ 8066 h 211897"/>
                  <a:gd name="connsiteX17" fmla="*/ 221282 w 286079"/>
                  <a:gd name="connsiteY17" fmla="*/ 34553 h 211897"/>
                  <a:gd name="connsiteX18" fmla="*/ 1821 w 286079"/>
                  <a:gd name="connsiteY18" fmla="*/ 212151 h 211897"/>
                  <a:gd name="connsiteX19" fmla="*/ 108 w 286079"/>
                  <a:gd name="connsiteY19" fmla="*/ 210436 h 211897"/>
                  <a:gd name="connsiteX20" fmla="*/ 1821 w 286079"/>
                  <a:gd name="connsiteY20" fmla="*/ 208721 h 211897"/>
                  <a:gd name="connsiteX21" fmla="*/ 45599 w 286079"/>
                  <a:gd name="connsiteY21" fmla="*/ 207006 h 211897"/>
                  <a:gd name="connsiteX22" fmla="*/ 79670 w 286079"/>
                  <a:gd name="connsiteY22" fmla="*/ 143551 h 211897"/>
                  <a:gd name="connsiteX23" fmla="*/ 36843 w 286079"/>
                  <a:gd name="connsiteY23" fmla="*/ 128687 h 211897"/>
                  <a:gd name="connsiteX24" fmla="*/ 35701 w 286079"/>
                  <a:gd name="connsiteY24" fmla="*/ 126401 h 211897"/>
                  <a:gd name="connsiteX25" fmla="*/ 37985 w 286079"/>
                  <a:gd name="connsiteY25" fmla="*/ 125257 h 211897"/>
                  <a:gd name="connsiteX26" fmla="*/ 82715 w 286079"/>
                  <a:gd name="connsiteY26" fmla="*/ 140883 h 211897"/>
                  <a:gd name="connsiteX27" fmla="*/ 83857 w 286079"/>
                  <a:gd name="connsiteY27" fmla="*/ 143170 h 211897"/>
                  <a:gd name="connsiteX28" fmla="*/ 83667 w 286079"/>
                  <a:gd name="connsiteY28" fmla="*/ 143360 h 211897"/>
                  <a:gd name="connsiteX29" fmla="*/ 48073 w 286079"/>
                  <a:gd name="connsiteY29" fmla="*/ 209483 h 211897"/>
                  <a:gd name="connsiteX30" fmla="*/ 46551 w 286079"/>
                  <a:gd name="connsiteY30" fmla="*/ 210436 h 211897"/>
                  <a:gd name="connsiteX31" fmla="*/ 1821 w 286079"/>
                  <a:gd name="connsiteY31" fmla="*/ 212151 h 211897"/>
                  <a:gd name="connsiteX32" fmla="*/ 1821 w 286079"/>
                  <a:gd name="connsiteY32" fmla="*/ 212151 h 211897"/>
                  <a:gd name="connsiteX33" fmla="*/ 1821 w 286079"/>
                  <a:gd name="connsiteY33" fmla="*/ 212151 h 2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6079" h="211897">
                    <a:moveTo>
                      <a:pt x="282762" y="43700"/>
                    </a:moveTo>
                    <a:cubicBezTo>
                      <a:pt x="282762" y="43700"/>
                      <a:pt x="282762" y="43700"/>
                      <a:pt x="282762" y="43700"/>
                    </a:cubicBezTo>
                    <a:lnTo>
                      <a:pt x="219569" y="37983"/>
                    </a:lnTo>
                    <a:cubicBezTo>
                      <a:pt x="218808" y="37983"/>
                      <a:pt x="218046" y="37412"/>
                      <a:pt x="218046" y="36459"/>
                    </a:cubicBezTo>
                    <a:lnTo>
                      <a:pt x="212716" y="6732"/>
                    </a:lnTo>
                    <a:cubicBezTo>
                      <a:pt x="212526" y="5779"/>
                      <a:pt x="213097" y="4827"/>
                      <a:pt x="214049" y="4636"/>
                    </a:cubicBezTo>
                    <a:cubicBezTo>
                      <a:pt x="214049" y="4636"/>
                      <a:pt x="214240" y="4636"/>
                      <a:pt x="214240" y="4636"/>
                    </a:cubicBezTo>
                    <a:lnTo>
                      <a:pt x="284284" y="253"/>
                    </a:lnTo>
                    <a:cubicBezTo>
                      <a:pt x="285236" y="253"/>
                      <a:pt x="286187" y="1015"/>
                      <a:pt x="286187" y="1968"/>
                    </a:cubicBezTo>
                    <a:cubicBezTo>
                      <a:pt x="286187" y="1968"/>
                      <a:pt x="286187" y="2159"/>
                      <a:pt x="286187" y="2159"/>
                    </a:cubicBezTo>
                    <a:lnTo>
                      <a:pt x="284475" y="42175"/>
                    </a:lnTo>
                    <a:cubicBezTo>
                      <a:pt x="284475" y="42938"/>
                      <a:pt x="283713" y="43700"/>
                      <a:pt x="282762" y="43700"/>
                    </a:cubicBezTo>
                    <a:lnTo>
                      <a:pt x="282762" y="43700"/>
                    </a:lnTo>
                    <a:close/>
                    <a:moveTo>
                      <a:pt x="221282" y="34553"/>
                    </a:moveTo>
                    <a:lnTo>
                      <a:pt x="281238" y="40079"/>
                    </a:lnTo>
                    <a:lnTo>
                      <a:pt x="282762" y="3874"/>
                    </a:lnTo>
                    <a:lnTo>
                      <a:pt x="216523" y="8066"/>
                    </a:lnTo>
                    <a:lnTo>
                      <a:pt x="221282" y="34553"/>
                    </a:lnTo>
                    <a:close/>
                    <a:moveTo>
                      <a:pt x="1821" y="212151"/>
                    </a:moveTo>
                    <a:cubicBezTo>
                      <a:pt x="869" y="212151"/>
                      <a:pt x="108" y="211388"/>
                      <a:pt x="108" y="210436"/>
                    </a:cubicBezTo>
                    <a:cubicBezTo>
                      <a:pt x="108" y="209483"/>
                      <a:pt x="869" y="208721"/>
                      <a:pt x="1821" y="208721"/>
                    </a:cubicBezTo>
                    <a:lnTo>
                      <a:pt x="45599" y="207006"/>
                    </a:lnTo>
                    <a:lnTo>
                      <a:pt x="79670" y="143551"/>
                    </a:lnTo>
                    <a:lnTo>
                      <a:pt x="36843" y="128687"/>
                    </a:lnTo>
                    <a:cubicBezTo>
                      <a:pt x="35892" y="128306"/>
                      <a:pt x="35511" y="127354"/>
                      <a:pt x="35701" y="126401"/>
                    </a:cubicBezTo>
                    <a:cubicBezTo>
                      <a:pt x="36082" y="125448"/>
                      <a:pt x="37034" y="125067"/>
                      <a:pt x="37985" y="125257"/>
                    </a:cubicBezTo>
                    <a:lnTo>
                      <a:pt x="82715" y="140883"/>
                    </a:lnTo>
                    <a:cubicBezTo>
                      <a:pt x="83667" y="141264"/>
                      <a:pt x="84047" y="142217"/>
                      <a:pt x="83857" y="143170"/>
                    </a:cubicBezTo>
                    <a:cubicBezTo>
                      <a:pt x="83857" y="143170"/>
                      <a:pt x="83857" y="143360"/>
                      <a:pt x="83667" y="143360"/>
                    </a:cubicBezTo>
                    <a:lnTo>
                      <a:pt x="48073" y="209483"/>
                    </a:lnTo>
                    <a:cubicBezTo>
                      <a:pt x="47693" y="210055"/>
                      <a:pt x="47121" y="210436"/>
                      <a:pt x="46551" y="210436"/>
                    </a:cubicBezTo>
                    <a:lnTo>
                      <a:pt x="1821" y="212151"/>
                    </a:lnTo>
                    <a:lnTo>
                      <a:pt x="1821" y="212151"/>
                    </a:lnTo>
                    <a:lnTo>
                      <a:pt x="1821" y="212151"/>
                    </a:lnTo>
                    <a:close/>
                  </a:path>
                </a:pathLst>
              </a:custGeom>
              <a:solidFill>
                <a:srgbClr val="000000"/>
              </a:solidFill>
              <a:ln w="1904" cap="flat">
                <a:noFill/>
                <a:prstDash val="solid"/>
                <a:miter/>
              </a:ln>
            </p:spPr>
            <p:txBody>
              <a:bodyPr rtlCol="0" anchor="ctr"/>
              <a:lstStyle/>
              <a:p>
                <a:endParaRPr lang="fr-FR"/>
              </a:p>
            </p:txBody>
          </p:sp>
          <p:sp>
            <p:nvSpPr>
              <p:cNvPr id="2318" name="Forme libre 2317">
                <a:extLst>
                  <a:ext uri="{FF2B5EF4-FFF2-40B4-BE49-F238E27FC236}">
                    <a16:creationId xmlns:a16="http://schemas.microsoft.com/office/drawing/2014/main" id="{A9321C21-7AE2-EC4D-7159-C7329CFB1A55}"/>
                  </a:ext>
                </a:extLst>
              </p:cNvPr>
              <p:cNvSpPr/>
              <p:nvPr/>
            </p:nvSpPr>
            <p:spPr>
              <a:xfrm>
                <a:off x="12056791" y="2702630"/>
                <a:ext cx="313301" cy="212469"/>
              </a:xfrm>
              <a:custGeom>
                <a:avLst/>
                <a:gdLst>
                  <a:gd name="connsiteX0" fmla="*/ 188972 w 313301"/>
                  <a:gd name="connsiteY0" fmla="*/ 6351 h 212469"/>
                  <a:gd name="connsiteX1" fmla="*/ 187259 w 313301"/>
                  <a:gd name="connsiteY1" fmla="*/ 4636 h 212469"/>
                  <a:gd name="connsiteX2" fmla="*/ 188972 w 313301"/>
                  <a:gd name="connsiteY2" fmla="*/ 2921 h 212469"/>
                  <a:gd name="connsiteX3" fmla="*/ 256542 w 313301"/>
                  <a:gd name="connsiteY3" fmla="*/ 253 h 212469"/>
                  <a:gd name="connsiteX4" fmla="*/ 258445 w 313301"/>
                  <a:gd name="connsiteY4" fmla="*/ 1968 h 212469"/>
                  <a:gd name="connsiteX5" fmla="*/ 256733 w 313301"/>
                  <a:gd name="connsiteY5" fmla="*/ 3874 h 212469"/>
                  <a:gd name="connsiteX6" fmla="*/ 188972 w 313301"/>
                  <a:gd name="connsiteY6" fmla="*/ 6351 h 212469"/>
                  <a:gd name="connsiteX7" fmla="*/ 188972 w 313301"/>
                  <a:gd name="connsiteY7" fmla="*/ 6351 h 212469"/>
                  <a:gd name="connsiteX8" fmla="*/ 188972 w 313301"/>
                  <a:gd name="connsiteY8" fmla="*/ 6351 h 212469"/>
                  <a:gd name="connsiteX9" fmla="*/ 78384 w 313301"/>
                  <a:gd name="connsiteY9" fmla="*/ 9972 h 212469"/>
                  <a:gd name="connsiteX10" fmla="*/ 76672 w 313301"/>
                  <a:gd name="connsiteY10" fmla="*/ 8257 h 212469"/>
                  <a:gd name="connsiteX11" fmla="*/ 78384 w 313301"/>
                  <a:gd name="connsiteY11" fmla="*/ 6542 h 212469"/>
                  <a:gd name="connsiteX12" fmla="*/ 139484 w 313301"/>
                  <a:gd name="connsiteY12" fmla="*/ 3493 h 212469"/>
                  <a:gd name="connsiteX13" fmla="*/ 141387 w 313301"/>
                  <a:gd name="connsiteY13" fmla="*/ 5208 h 212469"/>
                  <a:gd name="connsiteX14" fmla="*/ 141387 w 313301"/>
                  <a:gd name="connsiteY14" fmla="*/ 5208 h 212469"/>
                  <a:gd name="connsiteX15" fmla="*/ 139674 w 313301"/>
                  <a:gd name="connsiteY15" fmla="*/ 7113 h 212469"/>
                  <a:gd name="connsiteX16" fmla="*/ 78384 w 313301"/>
                  <a:gd name="connsiteY16" fmla="*/ 9972 h 212469"/>
                  <a:gd name="connsiteX17" fmla="*/ 78384 w 313301"/>
                  <a:gd name="connsiteY17" fmla="*/ 9972 h 212469"/>
                  <a:gd name="connsiteX18" fmla="*/ 78384 w 313301"/>
                  <a:gd name="connsiteY18" fmla="*/ 9972 h 212469"/>
                  <a:gd name="connsiteX19" fmla="*/ 44123 w 313301"/>
                  <a:gd name="connsiteY19" fmla="*/ 150601 h 212469"/>
                  <a:gd name="connsiteX20" fmla="*/ 43553 w 313301"/>
                  <a:gd name="connsiteY20" fmla="*/ 150411 h 212469"/>
                  <a:gd name="connsiteX21" fmla="*/ 1297 w 313301"/>
                  <a:gd name="connsiteY21" fmla="*/ 133832 h 212469"/>
                  <a:gd name="connsiteX22" fmla="*/ 156 w 313301"/>
                  <a:gd name="connsiteY22" fmla="*/ 131546 h 212469"/>
                  <a:gd name="connsiteX23" fmla="*/ 2439 w 313301"/>
                  <a:gd name="connsiteY23" fmla="*/ 130593 h 212469"/>
                  <a:gd name="connsiteX24" fmla="*/ 2439 w 313301"/>
                  <a:gd name="connsiteY24" fmla="*/ 130593 h 212469"/>
                  <a:gd name="connsiteX25" fmla="*/ 44695 w 313301"/>
                  <a:gd name="connsiteY25" fmla="*/ 147171 h 212469"/>
                  <a:gd name="connsiteX26" fmla="*/ 45647 w 313301"/>
                  <a:gd name="connsiteY26" fmla="*/ 149458 h 212469"/>
                  <a:gd name="connsiteX27" fmla="*/ 44123 w 313301"/>
                  <a:gd name="connsiteY27" fmla="*/ 150601 h 212469"/>
                  <a:gd name="connsiteX28" fmla="*/ 44123 w 313301"/>
                  <a:gd name="connsiteY28" fmla="*/ 150601 h 212469"/>
                  <a:gd name="connsiteX29" fmla="*/ 311740 w 313301"/>
                  <a:gd name="connsiteY29" fmla="*/ 212722 h 212469"/>
                  <a:gd name="connsiteX30" fmla="*/ 310979 w 313301"/>
                  <a:gd name="connsiteY30" fmla="*/ 212532 h 212469"/>
                  <a:gd name="connsiteX31" fmla="*/ 260349 w 313301"/>
                  <a:gd name="connsiteY31" fmla="*/ 189665 h 212469"/>
                  <a:gd name="connsiteX32" fmla="*/ 259397 w 313301"/>
                  <a:gd name="connsiteY32" fmla="*/ 188331 h 212469"/>
                  <a:gd name="connsiteX33" fmla="*/ 238841 w 313301"/>
                  <a:gd name="connsiteY33" fmla="*/ 74570 h 212469"/>
                  <a:gd name="connsiteX34" fmla="*/ 240363 w 313301"/>
                  <a:gd name="connsiteY34" fmla="*/ 72474 h 212469"/>
                  <a:gd name="connsiteX35" fmla="*/ 240554 w 313301"/>
                  <a:gd name="connsiteY35" fmla="*/ 72474 h 212469"/>
                  <a:gd name="connsiteX36" fmla="*/ 288900 w 313301"/>
                  <a:gd name="connsiteY36" fmla="*/ 66566 h 212469"/>
                  <a:gd name="connsiteX37" fmla="*/ 290803 w 313301"/>
                  <a:gd name="connsiteY37" fmla="*/ 68091 h 212469"/>
                  <a:gd name="connsiteX38" fmla="*/ 289281 w 313301"/>
                  <a:gd name="connsiteY38" fmla="*/ 69996 h 212469"/>
                  <a:gd name="connsiteX39" fmla="*/ 242648 w 313301"/>
                  <a:gd name="connsiteY39" fmla="*/ 75713 h 212469"/>
                  <a:gd name="connsiteX40" fmla="*/ 262633 w 313301"/>
                  <a:gd name="connsiteY40" fmla="*/ 186616 h 212469"/>
                  <a:gd name="connsiteX41" fmla="*/ 312312 w 313301"/>
                  <a:gd name="connsiteY41" fmla="*/ 209102 h 212469"/>
                  <a:gd name="connsiteX42" fmla="*/ 313264 w 313301"/>
                  <a:gd name="connsiteY42" fmla="*/ 211388 h 212469"/>
                  <a:gd name="connsiteX43" fmla="*/ 311740 w 313301"/>
                  <a:gd name="connsiteY43" fmla="*/ 212722 h 212469"/>
                  <a:gd name="connsiteX44" fmla="*/ 311740 w 313301"/>
                  <a:gd name="connsiteY44" fmla="*/ 212722 h 212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13301" h="212469">
                    <a:moveTo>
                      <a:pt x="188972" y="6351"/>
                    </a:moveTo>
                    <a:cubicBezTo>
                      <a:pt x="188020" y="6351"/>
                      <a:pt x="187259" y="5589"/>
                      <a:pt x="187259" y="4636"/>
                    </a:cubicBezTo>
                    <a:cubicBezTo>
                      <a:pt x="187259" y="3683"/>
                      <a:pt x="188020" y="2921"/>
                      <a:pt x="188972" y="2921"/>
                    </a:cubicBezTo>
                    <a:lnTo>
                      <a:pt x="256542" y="253"/>
                    </a:lnTo>
                    <a:cubicBezTo>
                      <a:pt x="257494" y="253"/>
                      <a:pt x="258255" y="1015"/>
                      <a:pt x="258445" y="1968"/>
                    </a:cubicBezTo>
                    <a:cubicBezTo>
                      <a:pt x="258445" y="2921"/>
                      <a:pt x="257684" y="3683"/>
                      <a:pt x="256733" y="3874"/>
                    </a:cubicBezTo>
                    <a:lnTo>
                      <a:pt x="188972" y="6351"/>
                    </a:lnTo>
                    <a:lnTo>
                      <a:pt x="188972" y="6351"/>
                    </a:lnTo>
                    <a:lnTo>
                      <a:pt x="188972" y="6351"/>
                    </a:lnTo>
                    <a:close/>
                    <a:moveTo>
                      <a:pt x="78384" y="9972"/>
                    </a:moveTo>
                    <a:cubicBezTo>
                      <a:pt x="77433" y="9972"/>
                      <a:pt x="76672" y="9209"/>
                      <a:pt x="76672" y="8257"/>
                    </a:cubicBezTo>
                    <a:cubicBezTo>
                      <a:pt x="76672" y="7304"/>
                      <a:pt x="77433" y="6542"/>
                      <a:pt x="78384" y="6542"/>
                    </a:cubicBezTo>
                    <a:lnTo>
                      <a:pt x="139484" y="3493"/>
                    </a:lnTo>
                    <a:cubicBezTo>
                      <a:pt x="140435" y="3493"/>
                      <a:pt x="141196" y="4255"/>
                      <a:pt x="141387" y="5208"/>
                    </a:cubicBezTo>
                    <a:cubicBezTo>
                      <a:pt x="141387" y="5208"/>
                      <a:pt x="141387" y="5208"/>
                      <a:pt x="141387" y="5208"/>
                    </a:cubicBezTo>
                    <a:cubicBezTo>
                      <a:pt x="141387" y="6160"/>
                      <a:pt x="140626" y="6923"/>
                      <a:pt x="139674" y="7113"/>
                    </a:cubicBezTo>
                    <a:lnTo>
                      <a:pt x="78384" y="9972"/>
                    </a:lnTo>
                    <a:lnTo>
                      <a:pt x="78384" y="9972"/>
                    </a:lnTo>
                    <a:lnTo>
                      <a:pt x="78384" y="9972"/>
                    </a:lnTo>
                    <a:close/>
                    <a:moveTo>
                      <a:pt x="44123" y="150601"/>
                    </a:moveTo>
                    <a:cubicBezTo>
                      <a:pt x="43934" y="150601"/>
                      <a:pt x="43743" y="150601"/>
                      <a:pt x="43553" y="150411"/>
                    </a:cubicBezTo>
                    <a:lnTo>
                      <a:pt x="1297" y="133832"/>
                    </a:lnTo>
                    <a:cubicBezTo>
                      <a:pt x="345" y="133451"/>
                      <a:pt x="-35" y="132499"/>
                      <a:pt x="156" y="131546"/>
                    </a:cubicBezTo>
                    <a:cubicBezTo>
                      <a:pt x="536" y="130593"/>
                      <a:pt x="1488" y="130212"/>
                      <a:pt x="2439" y="130593"/>
                    </a:cubicBezTo>
                    <a:cubicBezTo>
                      <a:pt x="2439" y="130593"/>
                      <a:pt x="2439" y="130593"/>
                      <a:pt x="2439" y="130593"/>
                    </a:cubicBezTo>
                    <a:lnTo>
                      <a:pt x="44695" y="147171"/>
                    </a:lnTo>
                    <a:cubicBezTo>
                      <a:pt x="45647" y="147552"/>
                      <a:pt x="46027" y="148505"/>
                      <a:pt x="45647" y="149458"/>
                    </a:cubicBezTo>
                    <a:cubicBezTo>
                      <a:pt x="45456" y="150220"/>
                      <a:pt x="44886" y="150601"/>
                      <a:pt x="44123" y="150601"/>
                    </a:cubicBezTo>
                    <a:lnTo>
                      <a:pt x="44123" y="150601"/>
                    </a:lnTo>
                    <a:close/>
                    <a:moveTo>
                      <a:pt x="311740" y="212722"/>
                    </a:moveTo>
                    <a:cubicBezTo>
                      <a:pt x="311550" y="212722"/>
                      <a:pt x="311170" y="212722"/>
                      <a:pt x="310979" y="212532"/>
                    </a:cubicBezTo>
                    <a:lnTo>
                      <a:pt x="260349" y="189665"/>
                    </a:lnTo>
                    <a:cubicBezTo>
                      <a:pt x="259778" y="189475"/>
                      <a:pt x="259397" y="188903"/>
                      <a:pt x="259397" y="188331"/>
                    </a:cubicBezTo>
                    <a:lnTo>
                      <a:pt x="238841" y="74570"/>
                    </a:lnTo>
                    <a:cubicBezTo>
                      <a:pt x="238650" y="73617"/>
                      <a:pt x="239221" y="72664"/>
                      <a:pt x="240363" y="72474"/>
                    </a:cubicBezTo>
                    <a:cubicBezTo>
                      <a:pt x="240363" y="72474"/>
                      <a:pt x="240363" y="72474"/>
                      <a:pt x="240554" y="72474"/>
                    </a:cubicBezTo>
                    <a:lnTo>
                      <a:pt x="288900" y="66566"/>
                    </a:lnTo>
                    <a:cubicBezTo>
                      <a:pt x="289851" y="66376"/>
                      <a:pt x="290803" y="67138"/>
                      <a:pt x="290803" y="68091"/>
                    </a:cubicBezTo>
                    <a:cubicBezTo>
                      <a:pt x="290803" y="69044"/>
                      <a:pt x="290232" y="69996"/>
                      <a:pt x="289281" y="69996"/>
                    </a:cubicBezTo>
                    <a:lnTo>
                      <a:pt x="242648" y="75713"/>
                    </a:lnTo>
                    <a:lnTo>
                      <a:pt x="262633" y="186616"/>
                    </a:lnTo>
                    <a:lnTo>
                      <a:pt x="312312" y="209102"/>
                    </a:lnTo>
                    <a:cubicBezTo>
                      <a:pt x="313264" y="209483"/>
                      <a:pt x="313644" y="210626"/>
                      <a:pt x="313264" y="211388"/>
                    </a:cubicBezTo>
                    <a:cubicBezTo>
                      <a:pt x="313073" y="212341"/>
                      <a:pt x="312502" y="212722"/>
                      <a:pt x="311740" y="212722"/>
                    </a:cubicBezTo>
                    <a:lnTo>
                      <a:pt x="311740" y="212722"/>
                    </a:lnTo>
                    <a:close/>
                  </a:path>
                </a:pathLst>
              </a:custGeom>
              <a:solidFill>
                <a:srgbClr val="000000"/>
              </a:solidFill>
              <a:ln w="1904" cap="flat">
                <a:noFill/>
                <a:prstDash val="solid"/>
                <a:miter/>
              </a:ln>
            </p:spPr>
            <p:txBody>
              <a:bodyPr rtlCol="0" anchor="ctr"/>
              <a:lstStyle/>
              <a:p>
                <a:endParaRPr lang="fr-FR"/>
              </a:p>
            </p:txBody>
          </p:sp>
          <p:sp>
            <p:nvSpPr>
              <p:cNvPr id="2319" name="Forme libre 2318">
                <a:extLst>
                  <a:ext uri="{FF2B5EF4-FFF2-40B4-BE49-F238E27FC236}">
                    <a16:creationId xmlns:a16="http://schemas.microsoft.com/office/drawing/2014/main" id="{81D17045-7653-54E8-8866-FB5186E1C678}"/>
                  </a:ext>
                </a:extLst>
              </p:cNvPr>
              <p:cNvSpPr/>
              <p:nvPr/>
            </p:nvSpPr>
            <p:spPr>
              <a:xfrm>
                <a:off x="12300283" y="2794257"/>
                <a:ext cx="51201" cy="9938"/>
              </a:xfrm>
              <a:custGeom>
                <a:avLst/>
                <a:gdLst>
                  <a:gd name="connsiteX0" fmla="*/ 1821 w 51201"/>
                  <a:gd name="connsiteY0" fmla="*/ 10192 h 9938"/>
                  <a:gd name="connsiteX1" fmla="*/ 108 w 51201"/>
                  <a:gd name="connsiteY1" fmla="*/ 8477 h 9938"/>
                  <a:gd name="connsiteX2" fmla="*/ 1630 w 51201"/>
                  <a:gd name="connsiteY2" fmla="*/ 6762 h 9938"/>
                  <a:gd name="connsiteX3" fmla="*/ 49406 w 51201"/>
                  <a:gd name="connsiteY3" fmla="*/ 283 h 9938"/>
                  <a:gd name="connsiteX4" fmla="*/ 51309 w 51201"/>
                  <a:gd name="connsiteY4" fmla="*/ 1807 h 9938"/>
                  <a:gd name="connsiteX5" fmla="*/ 49787 w 51201"/>
                  <a:gd name="connsiteY5" fmla="*/ 3713 h 9938"/>
                  <a:gd name="connsiteX6" fmla="*/ 2012 w 51201"/>
                  <a:gd name="connsiteY6" fmla="*/ 10192 h 9938"/>
                  <a:gd name="connsiteX7" fmla="*/ 1821 w 51201"/>
                  <a:gd name="connsiteY7" fmla="*/ 10192 h 9938"/>
                  <a:gd name="connsiteX8" fmla="*/ 1821 w 51201"/>
                  <a:gd name="connsiteY8" fmla="*/ 10192 h 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201" h="9938">
                    <a:moveTo>
                      <a:pt x="1821" y="10192"/>
                    </a:moveTo>
                    <a:cubicBezTo>
                      <a:pt x="869" y="10192"/>
                      <a:pt x="108" y="9429"/>
                      <a:pt x="108" y="8477"/>
                    </a:cubicBezTo>
                    <a:cubicBezTo>
                      <a:pt x="108" y="7524"/>
                      <a:pt x="679" y="6762"/>
                      <a:pt x="1630" y="6762"/>
                    </a:cubicBezTo>
                    <a:lnTo>
                      <a:pt x="49406" y="283"/>
                    </a:lnTo>
                    <a:cubicBezTo>
                      <a:pt x="50357" y="92"/>
                      <a:pt x="51309" y="854"/>
                      <a:pt x="51309" y="1807"/>
                    </a:cubicBezTo>
                    <a:cubicBezTo>
                      <a:pt x="51309" y="2760"/>
                      <a:pt x="50739" y="3713"/>
                      <a:pt x="49787" y="3713"/>
                    </a:cubicBezTo>
                    <a:lnTo>
                      <a:pt x="2012" y="10192"/>
                    </a:lnTo>
                    <a:cubicBezTo>
                      <a:pt x="2012" y="10192"/>
                      <a:pt x="1821" y="10192"/>
                      <a:pt x="1821" y="10192"/>
                    </a:cubicBezTo>
                    <a:lnTo>
                      <a:pt x="1821" y="10192"/>
                    </a:lnTo>
                    <a:close/>
                  </a:path>
                </a:pathLst>
              </a:custGeom>
              <a:solidFill>
                <a:srgbClr val="000000"/>
              </a:solidFill>
              <a:ln w="1904" cap="flat">
                <a:noFill/>
                <a:prstDash val="solid"/>
                <a:miter/>
              </a:ln>
            </p:spPr>
            <p:txBody>
              <a:bodyPr rtlCol="0" anchor="ctr"/>
              <a:lstStyle/>
              <a:p>
                <a:endParaRPr lang="fr-FR"/>
              </a:p>
            </p:txBody>
          </p:sp>
          <p:sp>
            <p:nvSpPr>
              <p:cNvPr id="2320" name="Forme libre 2319">
                <a:extLst>
                  <a:ext uri="{FF2B5EF4-FFF2-40B4-BE49-F238E27FC236}">
                    <a16:creationId xmlns:a16="http://schemas.microsoft.com/office/drawing/2014/main" id="{7BE47D28-BBA3-A4DB-EDA7-D456982F435D}"/>
                  </a:ext>
                </a:extLst>
              </p:cNvPr>
              <p:cNvSpPr/>
              <p:nvPr/>
            </p:nvSpPr>
            <p:spPr>
              <a:xfrm>
                <a:off x="11683170" y="2487809"/>
                <a:ext cx="68364" cy="35992"/>
              </a:xfrm>
              <a:custGeom>
                <a:avLst/>
                <a:gdLst>
                  <a:gd name="connsiteX0" fmla="*/ 12323 w 68364"/>
                  <a:gd name="connsiteY0" fmla="*/ 35380 h 35992"/>
                  <a:gd name="connsiteX1" fmla="*/ 141 w 68364"/>
                  <a:gd name="connsiteY1" fmla="*/ 10989 h 35992"/>
                  <a:gd name="connsiteX2" fmla="*/ 8897 w 68364"/>
                  <a:gd name="connsiteY2" fmla="*/ 9274 h 35992"/>
                  <a:gd name="connsiteX3" fmla="*/ 27931 w 68364"/>
                  <a:gd name="connsiteY3" fmla="*/ 31950 h 35992"/>
                  <a:gd name="connsiteX4" fmla="*/ 23553 w 68364"/>
                  <a:gd name="connsiteY4" fmla="*/ 5082 h 35992"/>
                  <a:gd name="connsiteX5" fmla="*/ 32880 w 68364"/>
                  <a:gd name="connsiteY5" fmla="*/ 10608 h 35992"/>
                  <a:gd name="connsiteX6" fmla="*/ 43919 w 68364"/>
                  <a:gd name="connsiteY6" fmla="*/ 14610 h 35992"/>
                  <a:gd name="connsiteX7" fmla="*/ 53056 w 68364"/>
                  <a:gd name="connsiteY7" fmla="*/ 15753 h 35992"/>
                  <a:gd name="connsiteX8" fmla="*/ 68473 w 68364"/>
                  <a:gd name="connsiteY8" fmla="*/ 28901 h 35992"/>
                  <a:gd name="connsiteX9" fmla="*/ 12323 w 68364"/>
                  <a:gd name="connsiteY9" fmla="*/ 35380 h 3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364" h="35992">
                    <a:moveTo>
                      <a:pt x="12323" y="35380"/>
                    </a:moveTo>
                    <a:cubicBezTo>
                      <a:pt x="8136" y="32331"/>
                      <a:pt x="713" y="22041"/>
                      <a:pt x="141" y="10989"/>
                    </a:cubicBezTo>
                    <a:cubicBezTo>
                      <a:pt x="-429" y="2795"/>
                      <a:pt x="6612" y="2414"/>
                      <a:pt x="8897" y="9274"/>
                    </a:cubicBezTo>
                    <a:cubicBezTo>
                      <a:pt x="10610" y="14800"/>
                      <a:pt x="16320" y="27948"/>
                      <a:pt x="27931" y="31950"/>
                    </a:cubicBezTo>
                    <a:cubicBezTo>
                      <a:pt x="22791" y="22613"/>
                      <a:pt x="22791" y="10227"/>
                      <a:pt x="23553" y="5082"/>
                    </a:cubicBezTo>
                    <a:cubicBezTo>
                      <a:pt x="24315" y="-444"/>
                      <a:pt x="33260" y="-4065"/>
                      <a:pt x="32880" y="10608"/>
                    </a:cubicBezTo>
                    <a:cubicBezTo>
                      <a:pt x="34783" y="4701"/>
                      <a:pt x="41445" y="4701"/>
                      <a:pt x="43919" y="14610"/>
                    </a:cubicBezTo>
                    <a:cubicBezTo>
                      <a:pt x="44871" y="9846"/>
                      <a:pt x="50010" y="10036"/>
                      <a:pt x="53056" y="15753"/>
                    </a:cubicBezTo>
                    <a:cubicBezTo>
                      <a:pt x="55721" y="20707"/>
                      <a:pt x="60859" y="26043"/>
                      <a:pt x="68473" y="28901"/>
                    </a:cubicBezTo>
                    <a:cubicBezTo>
                      <a:pt x="56672" y="34808"/>
                      <a:pt x="31738" y="37857"/>
                      <a:pt x="12323" y="35380"/>
                    </a:cubicBezTo>
                    <a:close/>
                  </a:path>
                </a:pathLst>
              </a:custGeom>
              <a:solidFill>
                <a:srgbClr val="FFFFFF"/>
              </a:solidFill>
              <a:ln w="1904" cap="flat">
                <a:noFill/>
                <a:prstDash val="solid"/>
                <a:miter/>
              </a:ln>
            </p:spPr>
            <p:txBody>
              <a:bodyPr rtlCol="0" anchor="ctr"/>
              <a:lstStyle/>
              <a:p>
                <a:endParaRPr lang="fr-FR"/>
              </a:p>
            </p:txBody>
          </p:sp>
          <p:sp>
            <p:nvSpPr>
              <p:cNvPr id="2321" name="Forme libre 2320">
                <a:extLst>
                  <a:ext uri="{FF2B5EF4-FFF2-40B4-BE49-F238E27FC236}">
                    <a16:creationId xmlns:a16="http://schemas.microsoft.com/office/drawing/2014/main" id="{B44410CE-D8C7-C251-92FF-8A836454F514}"/>
                  </a:ext>
                </a:extLst>
              </p:cNvPr>
              <p:cNvSpPr/>
              <p:nvPr/>
            </p:nvSpPr>
            <p:spPr>
              <a:xfrm>
                <a:off x="11681263" y="2486150"/>
                <a:ext cx="72032" cy="39453"/>
              </a:xfrm>
              <a:custGeom>
                <a:avLst/>
                <a:gdLst>
                  <a:gd name="connsiteX0" fmla="*/ 28886 w 72032"/>
                  <a:gd name="connsiteY0" fmla="*/ 39707 h 39453"/>
                  <a:gd name="connsiteX1" fmla="*/ 13850 w 72032"/>
                  <a:gd name="connsiteY1" fmla="*/ 38754 h 39453"/>
                  <a:gd name="connsiteX2" fmla="*/ 13088 w 72032"/>
                  <a:gd name="connsiteY2" fmla="*/ 38373 h 39453"/>
                  <a:gd name="connsiteX3" fmla="*/ 145 w 72032"/>
                  <a:gd name="connsiteY3" fmla="*/ 12648 h 39453"/>
                  <a:gd name="connsiteX4" fmla="*/ 4713 w 72032"/>
                  <a:gd name="connsiteY4" fmla="*/ 4454 h 39453"/>
                  <a:gd name="connsiteX5" fmla="*/ 12326 w 72032"/>
                  <a:gd name="connsiteY5" fmla="*/ 10362 h 39453"/>
                  <a:gd name="connsiteX6" fmla="*/ 26031 w 72032"/>
                  <a:gd name="connsiteY6" fmla="*/ 29989 h 39453"/>
                  <a:gd name="connsiteX7" fmla="*/ 23367 w 72032"/>
                  <a:gd name="connsiteY7" fmla="*/ 6551 h 39453"/>
                  <a:gd name="connsiteX8" fmla="*/ 30409 w 72032"/>
                  <a:gd name="connsiteY8" fmla="*/ 262 h 39453"/>
                  <a:gd name="connsiteX9" fmla="*/ 36119 w 72032"/>
                  <a:gd name="connsiteY9" fmla="*/ 7503 h 39453"/>
                  <a:gd name="connsiteX10" fmla="*/ 39355 w 72032"/>
                  <a:gd name="connsiteY10" fmla="*/ 6551 h 39453"/>
                  <a:gd name="connsiteX11" fmla="*/ 46207 w 72032"/>
                  <a:gd name="connsiteY11" fmla="*/ 12267 h 39453"/>
                  <a:gd name="connsiteX12" fmla="*/ 48491 w 72032"/>
                  <a:gd name="connsiteY12" fmla="*/ 11314 h 39453"/>
                  <a:gd name="connsiteX13" fmla="*/ 56485 w 72032"/>
                  <a:gd name="connsiteY13" fmla="*/ 16650 h 39453"/>
                  <a:gd name="connsiteX14" fmla="*/ 70951 w 72032"/>
                  <a:gd name="connsiteY14" fmla="*/ 28845 h 39453"/>
                  <a:gd name="connsiteX15" fmla="*/ 72094 w 72032"/>
                  <a:gd name="connsiteY15" fmla="*/ 31132 h 39453"/>
                  <a:gd name="connsiteX16" fmla="*/ 71142 w 72032"/>
                  <a:gd name="connsiteY16" fmla="*/ 32085 h 39453"/>
                  <a:gd name="connsiteX17" fmla="*/ 28886 w 72032"/>
                  <a:gd name="connsiteY17" fmla="*/ 39707 h 39453"/>
                  <a:gd name="connsiteX18" fmla="*/ 28886 w 72032"/>
                  <a:gd name="connsiteY18" fmla="*/ 39707 h 39453"/>
                  <a:gd name="connsiteX19" fmla="*/ 14801 w 72032"/>
                  <a:gd name="connsiteY19" fmla="*/ 35324 h 39453"/>
                  <a:gd name="connsiteX20" fmla="*/ 65621 w 72032"/>
                  <a:gd name="connsiteY20" fmla="*/ 30751 h 39453"/>
                  <a:gd name="connsiteX21" fmla="*/ 53060 w 72032"/>
                  <a:gd name="connsiteY21" fmla="*/ 18555 h 39453"/>
                  <a:gd name="connsiteX22" fmla="*/ 48681 w 72032"/>
                  <a:gd name="connsiteY22" fmla="*/ 14935 h 39453"/>
                  <a:gd name="connsiteX23" fmla="*/ 47159 w 72032"/>
                  <a:gd name="connsiteY23" fmla="*/ 16840 h 39453"/>
                  <a:gd name="connsiteX24" fmla="*/ 45446 w 72032"/>
                  <a:gd name="connsiteY24" fmla="*/ 18174 h 39453"/>
                  <a:gd name="connsiteX25" fmla="*/ 45446 w 72032"/>
                  <a:gd name="connsiteY25" fmla="*/ 18174 h 39453"/>
                  <a:gd name="connsiteX26" fmla="*/ 43732 w 72032"/>
                  <a:gd name="connsiteY26" fmla="*/ 16840 h 39453"/>
                  <a:gd name="connsiteX27" fmla="*/ 38974 w 72032"/>
                  <a:gd name="connsiteY27" fmla="*/ 10171 h 39453"/>
                  <a:gd name="connsiteX28" fmla="*/ 36119 w 72032"/>
                  <a:gd name="connsiteY28" fmla="*/ 13029 h 39453"/>
                  <a:gd name="connsiteX29" fmla="*/ 33835 w 72032"/>
                  <a:gd name="connsiteY29" fmla="*/ 14173 h 39453"/>
                  <a:gd name="connsiteX30" fmla="*/ 32502 w 72032"/>
                  <a:gd name="connsiteY30" fmla="*/ 12458 h 39453"/>
                  <a:gd name="connsiteX31" fmla="*/ 29838 w 72032"/>
                  <a:gd name="connsiteY31" fmla="*/ 3883 h 39453"/>
                  <a:gd name="connsiteX32" fmla="*/ 26602 w 72032"/>
                  <a:gd name="connsiteY32" fmla="*/ 7122 h 39453"/>
                  <a:gd name="connsiteX33" fmla="*/ 30790 w 72032"/>
                  <a:gd name="connsiteY33" fmla="*/ 32847 h 39453"/>
                  <a:gd name="connsiteX34" fmla="*/ 30599 w 72032"/>
                  <a:gd name="connsiteY34" fmla="*/ 34753 h 39453"/>
                  <a:gd name="connsiteX35" fmla="*/ 28696 w 72032"/>
                  <a:gd name="connsiteY35" fmla="*/ 35324 h 39453"/>
                  <a:gd name="connsiteX36" fmla="*/ 8520 w 72032"/>
                  <a:gd name="connsiteY36" fmla="*/ 11505 h 39453"/>
                  <a:gd name="connsiteX37" fmla="*/ 4903 w 72032"/>
                  <a:gd name="connsiteY37" fmla="*/ 7884 h 39453"/>
                  <a:gd name="connsiteX38" fmla="*/ 3190 w 72032"/>
                  <a:gd name="connsiteY38" fmla="*/ 12458 h 39453"/>
                  <a:gd name="connsiteX39" fmla="*/ 14801 w 72032"/>
                  <a:gd name="connsiteY39" fmla="*/ 35324 h 39453"/>
                  <a:gd name="connsiteX40" fmla="*/ 14801 w 72032"/>
                  <a:gd name="connsiteY40" fmla="*/ 35324 h 39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72032" h="39453">
                    <a:moveTo>
                      <a:pt x="28886" y="39707"/>
                    </a:moveTo>
                    <a:cubicBezTo>
                      <a:pt x="23747" y="39707"/>
                      <a:pt x="18608" y="39326"/>
                      <a:pt x="13850" y="38754"/>
                    </a:cubicBezTo>
                    <a:cubicBezTo>
                      <a:pt x="13469" y="38754"/>
                      <a:pt x="13278" y="38564"/>
                      <a:pt x="13088" y="38373"/>
                    </a:cubicBezTo>
                    <a:cubicBezTo>
                      <a:pt x="8139" y="34753"/>
                      <a:pt x="716" y="23891"/>
                      <a:pt x="145" y="12648"/>
                    </a:cubicBezTo>
                    <a:cubicBezTo>
                      <a:pt x="-235" y="7313"/>
                      <a:pt x="2429" y="4835"/>
                      <a:pt x="4713" y="4454"/>
                    </a:cubicBezTo>
                    <a:cubicBezTo>
                      <a:pt x="7758" y="3883"/>
                      <a:pt x="10995" y="6360"/>
                      <a:pt x="12326" y="10362"/>
                    </a:cubicBezTo>
                    <a:cubicBezTo>
                      <a:pt x="13469" y="13982"/>
                      <a:pt x="17466" y="24653"/>
                      <a:pt x="26031" y="29989"/>
                    </a:cubicBezTo>
                    <a:cubicBezTo>
                      <a:pt x="22795" y="21414"/>
                      <a:pt x="22605" y="11505"/>
                      <a:pt x="23367" y="6551"/>
                    </a:cubicBezTo>
                    <a:cubicBezTo>
                      <a:pt x="23937" y="2930"/>
                      <a:pt x="27173" y="72"/>
                      <a:pt x="30409" y="262"/>
                    </a:cubicBezTo>
                    <a:cubicBezTo>
                      <a:pt x="31932" y="453"/>
                      <a:pt x="34977" y="1406"/>
                      <a:pt x="36119" y="7503"/>
                    </a:cubicBezTo>
                    <a:cubicBezTo>
                      <a:pt x="37070" y="6932"/>
                      <a:pt x="38213" y="6551"/>
                      <a:pt x="39355" y="6551"/>
                    </a:cubicBezTo>
                    <a:cubicBezTo>
                      <a:pt x="42210" y="6551"/>
                      <a:pt x="44494" y="8647"/>
                      <a:pt x="46207" y="12267"/>
                    </a:cubicBezTo>
                    <a:cubicBezTo>
                      <a:pt x="46968" y="11695"/>
                      <a:pt x="47730" y="11505"/>
                      <a:pt x="48491" y="11314"/>
                    </a:cubicBezTo>
                    <a:cubicBezTo>
                      <a:pt x="51346" y="10933"/>
                      <a:pt x="54391" y="13029"/>
                      <a:pt x="56485" y="16650"/>
                    </a:cubicBezTo>
                    <a:cubicBezTo>
                      <a:pt x="58198" y="19889"/>
                      <a:pt x="62386" y="25797"/>
                      <a:pt x="70951" y="28845"/>
                    </a:cubicBezTo>
                    <a:cubicBezTo>
                      <a:pt x="71903" y="29227"/>
                      <a:pt x="72283" y="30179"/>
                      <a:pt x="72094" y="31132"/>
                    </a:cubicBezTo>
                    <a:cubicBezTo>
                      <a:pt x="71903" y="31513"/>
                      <a:pt x="71713" y="31894"/>
                      <a:pt x="71142" y="32085"/>
                    </a:cubicBezTo>
                    <a:cubicBezTo>
                      <a:pt x="61815" y="36849"/>
                      <a:pt x="44875" y="39707"/>
                      <a:pt x="28886" y="39707"/>
                    </a:cubicBezTo>
                    <a:lnTo>
                      <a:pt x="28886" y="39707"/>
                    </a:lnTo>
                    <a:close/>
                    <a:moveTo>
                      <a:pt x="14801" y="35324"/>
                    </a:moveTo>
                    <a:cubicBezTo>
                      <a:pt x="31741" y="37420"/>
                      <a:pt x="53249" y="35324"/>
                      <a:pt x="65621" y="30751"/>
                    </a:cubicBezTo>
                    <a:cubicBezTo>
                      <a:pt x="58389" y="26940"/>
                      <a:pt x="54582" y="21604"/>
                      <a:pt x="53060" y="18555"/>
                    </a:cubicBezTo>
                    <a:cubicBezTo>
                      <a:pt x="51536" y="15888"/>
                      <a:pt x="49824" y="14935"/>
                      <a:pt x="48681" y="14935"/>
                    </a:cubicBezTo>
                    <a:cubicBezTo>
                      <a:pt x="47730" y="15126"/>
                      <a:pt x="47350" y="16269"/>
                      <a:pt x="47159" y="16840"/>
                    </a:cubicBezTo>
                    <a:cubicBezTo>
                      <a:pt x="46968" y="17603"/>
                      <a:pt x="46207" y="18174"/>
                      <a:pt x="45446" y="18174"/>
                    </a:cubicBezTo>
                    <a:lnTo>
                      <a:pt x="45446" y="18174"/>
                    </a:lnTo>
                    <a:cubicBezTo>
                      <a:pt x="44684" y="18174"/>
                      <a:pt x="43923" y="17603"/>
                      <a:pt x="43732" y="16840"/>
                    </a:cubicBezTo>
                    <a:cubicBezTo>
                      <a:pt x="42591" y="11886"/>
                      <a:pt x="40497" y="10171"/>
                      <a:pt x="38974" y="10171"/>
                    </a:cubicBezTo>
                    <a:cubicBezTo>
                      <a:pt x="37833" y="10171"/>
                      <a:pt x="36690" y="11314"/>
                      <a:pt x="36119" y="13029"/>
                    </a:cubicBezTo>
                    <a:cubicBezTo>
                      <a:pt x="35739" y="13982"/>
                      <a:pt x="34787" y="14554"/>
                      <a:pt x="33835" y="14173"/>
                    </a:cubicBezTo>
                    <a:cubicBezTo>
                      <a:pt x="33074" y="13982"/>
                      <a:pt x="32502" y="13220"/>
                      <a:pt x="32502" y="12458"/>
                    </a:cubicBezTo>
                    <a:cubicBezTo>
                      <a:pt x="32502" y="6741"/>
                      <a:pt x="31171" y="3883"/>
                      <a:pt x="29838" y="3883"/>
                    </a:cubicBezTo>
                    <a:cubicBezTo>
                      <a:pt x="28696" y="3883"/>
                      <a:pt x="26983" y="5217"/>
                      <a:pt x="26602" y="7122"/>
                    </a:cubicBezTo>
                    <a:cubicBezTo>
                      <a:pt x="25841" y="12458"/>
                      <a:pt x="26222" y="24272"/>
                      <a:pt x="30790" y="32847"/>
                    </a:cubicBezTo>
                    <a:cubicBezTo>
                      <a:pt x="31171" y="33419"/>
                      <a:pt x="30980" y="34372"/>
                      <a:pt x="30599" y="34753"/>
                    </a:cubicBezTo>
                    <a:cubicBezTo>
                      <a:pt x="30219" y="35324"/>
                      <a:pt x="29267" y="35515"/>
                      <a:pt x="28696" y="35324"/>
                    </a:cubicBezTo>
                    <a:cubicBezTo>
                      <a:pt x="15753" y="30942"/>
                      <a:pt x="10043" y="15888"/>
                      <a:pt x="8520" y="11505"/>
                    </a:cubicBezTo>
                    <a:cubicBezTo>
                      <a:pt x="7758" y="8837"/>
                      <a:pt x="6046" y="7694"/>
                      <a:pt x="4903" y="7884"/>
                    </a:cubicBezTo>
                    <a:cubicBezTo>
                      <a:pt x="3952" y="8075"/>
                      <a:pt x="3000" y="9599"/>
                      <a:pt x="3190" y="12458"/>
                    </a:cubicBezTo>
                    <a:cubicBezTo>
                      <a:pt x="4333" y="22938"/>
                      <a:pt x="11185" y="32275"/>
                      <a:pt x="14801" y="35324"/>
                    </a:cubicBezTo>
                    <a:lnTo>
                      <a:pt x="14801" y="35324"/>
                    </a:lnTo>
                    <a:close/>
                  </a:path>
                </a:pathLst>
              </a:custGeom>
              <a:solidFill>
                <a:srgbClr val="000000"/>
              </a:solidFill>
              <a:ln w="1904" cap="flat">
                <a:noFill/>
                <a:prstDash val="solid"/>
                <a:miter/>
              </a:ln>
            </p:spPr>
            <p:txBody>
              <a:bodyPr rtlCol="0" anchor="ctr"/>
              <a:lstStyle/>
              <a:p>
                <a:endParaRPr lang="fr-FR"/>
              </a:p>
            </p:txBody>
          </p:sp>
          <p:sp>
            <p:nvSpPr>
              <p:cNvPr id="2322" name="Forme libre 2321">
                <a:extLst>
                  <a:ext uri="{FF2B5EF4-FFF2-40B4-BE49-F238E27FC236}">
                    <a16:creationId xmlns:a16="http://schemas.microsoft.com/office/drawing/2014/main" id="{2B7D797A-69D7-60B6-3326-27FA7219E726}"/>
                  </a:ext>
                </a:extLst>
              </p:cNvPr>
              <p:cNvSpPr/>
              <p:nvPr/>
            </p:nvSpPr>
            <p:spPr>
              <a:xfrm>
                <a:off x="11713831" y="2496610"/>
                <a:ext cx="25225" cy="24229"/>
              </a:xfrm>
              <a:custGeom>
                <a:avLst/>
                <a:gdLst>
                  <a:gd name="connsiteX0" fmla="*/ 13448 w 25225"/>
                  <a:gd name="connsiteY0" fmla="*/ 24483 h 24229"/>
                  <a:gd name="connsiteX1" fmla="*/ 12687 w 25225"/>
                  <a:gd name="connsiteY1" fmla="*/ 24293 h 24229"/>
                  <a:gd name="connsiteX2" fmla="*/ 125 w 25225"/>
                  <a:gd name="connsiteY2" fmla="*/ 1807 h 24229"/>
                  <a:gd name="connsiteX3" fmla="*/ 2028 w 25225"/>
                  <a:gd name="connsiteY3" fmla="*/ 283 h 24229"/>
                  <a:gd name="connsiteX4" fmla="*/ 3550 w 25225"/>
                  <a:gd name="connsiteY4" fmla="*/ 2188 h 24229"/>
                  <a:gd name="connsiteX5" fmla="*/ 14019 w 25225"/>
                  <a:gd name="connsiteY5" fmla="*/ 21053 h 24229"/>
                  <a:gd name="connsiteX6" fmla="*/ 14781 w 25225"/>
                  <a:gd name="connsiteY6" fmla="*/ 23340 h 24229"/>
                  <a:gd name="connsiteX7" fmla="*/ 13448 w 25225"/>
                  <a:gd name="connsiteY7" fmla="*/ 24483 h 24229"/>
                  <a:gd name="connsiteX8" fmla="*/ 13448 w 25225"/>
                  <a:gd name="connsiteY8" fmla="*/ 24483 h 24229"/>
                  <a:gd name="connsiteX9" fmla="*/ 23726 w 25225"/>
                  <a:gd name="connsiteY9" fmla="*/ 21244 h 24229"/>
                  <a:gd name="connsiteX10" fmla="*/ 22775 w 25225"/>
                  <a:gd name="connsiteY10" fmla="*/ 21053 h 24229"/>
                  <a:gd name="connsiteX11" fmla="*/ 10974 w 25225"/>
                  <a:gd name="connsiteY11" fmla="*/ 6380 h 24229"/>
                  <a:gd name="connsiteX12" fmla="*/ 12306 w 25225"/>
                  <a:gd name="connsiteY12" fmla="*/ 4284 h 24229"/>
                  <a:gd name="connsiteX13" fmla="*/ 14400 w 25225"/>
                  <a:gd name="connsiteY13" fmla="*/ 5618 h 24229"/>
                  <a:gd name="connsiteX14" fmla="*/ 24488 w 25225"/>
                  <a:gd name="connsiteY14" fmla="*/ 18004 h 24229"/>
                  <a:gd name="connsiteX15" fmla="*/ 25059 w 25225"/>
                  <a:gd name="connsiteY15" fmla="*/ 20481 h 24229"/>
                  <a:gd name="connsiteX16" fmla="*/ 23726 w 25225"/>
                  <a:gd name="connsiteY16" fmla="*/ 21244 h 24229"/>
                  <a:gd name="connsiteX17" fmla="*/ 23726 w 25225"/>
                  <a:gd name="connsiteY17" fmla="*/ 21244 h 2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25" h="24229">
                    <a:moveTo>
                      <a:pt x="13448" y="24483"/>
                    </a:moveTo>
                    <a:cubicBezTo>
                      <a:pt x="13258" y="24483"/>
                      <a:pt x="12878" y="24483"/>
                      <a:pt x="12687" y="24293"/>
                    </a:cubicBezTo>
                    <a:cubicBezTo>
                      <a:pt x="1267" y="18957"/>
                      <a:pt x="-66" y="5237"/>
                      <a:pt x="125" y="1807"/>
                    </a:cubicBezTo>
                    <a:cubicBezTo>
                      <a:pt x="125" y="854"/>
                      <a:pt x="1076" y="92"/>
                      <a:pt x="2028" y="283"/>
                    </a:cubicBezTo>
                    <a:cubicBezTo>
                      <a:pt x="2980" y="283"/>
                      <a:pt x="3741" y="1235"/>
                      <a:pt x="3550" y="2188"/>
                    </a:cubicBezTo>
                    <a:cubicBezTo>
                      <a:pt x="3361" y="4856"/>
                      <a:pt x="4502" y="16670"/>
                      <a:pt x="14019" y="21053"/>
                    </a:cubicBezTo>
                    <a:cubicBezTo>
                      <a:pt x="14971" y="21434"/>
                      <a:pt x="15352" y="22578"/>
                      <a:pt x="14781" y="23340"/>
                    </a:cubicBezTo>
                    <a:cubicBezTo>
                      <a:pt x="14781" y="24102"/>
                      <a:pt x="14019" y="24483"/>
                      <a:pt x="13448" y="24483"/>
                    </a:cubicBezTo>
                    <a:lnTo>
                      <a:pt x="13448" y="24483"/>
                    </a:lnTo>
                    <a:close/>
                    <a:moveTo>
                      <a:pt x="23726" y="21244"/>
                    </a:moveTo>
                    <a:cubicBezTo>
                      <a:pt x="23346" y="21244"/>
                      <a:pt x="23156" y="21244"/>
                      <a:pt x="22775" y="21053"/>
                    </a:cubicBezTo>
                    <a:cubicBezTo>
                      <a:pt x="13639" y="15718"/>
                      <a:pt x="11545" y="9048"/>
                      <a:pt x="10974" y="6380"/>
                    </a:cubicBezTo>
                    <a:cubicBezTo>
                      <a:pt x="10784" y="5428"/>
                      <a:pt x="11354" y="4475"/>
                      <a:pt x="12306" y="4284"/>
                    </a:cubicBezTo>
                    <a:cubicBezTo>
                      <a:pt x="13258" y="4094"/>
                      <a:pt x="14209" y="4665"/>
                      <a:pt x="14400" y="5618"/>
                    </a:cubicBezTo>
                    <a:cubicBezTo>
                      <a:pt x="14781" y="7333"/>
                      <a:pt x="16494" y="13240"/>
                      <a:pt x="24488" y="18004"/>
                    </a:cubicBezTo>
                    <a:cubicBezTo>
                      <a:pt x="25250" y="18576"/>
                      <a:pt x="25630" y="19529"/>
                      <a:pt x="25059" y="20481"/>
                    </a:cubicBezTo>
                    <a:cubicBezTo>
                      <a:pt x="25059" y="20863"/>
                      <a:pt x="24298" y="21244"/>
                      <a:pt x="23726" y="21244"/>
                    </a:cubicBezTo>
                    <a:lnTo>
                      <a:pt x="23726" y="21244"/>
                    </a:lnTo>
                    <a:close/>
                  </a:path>
                </a:pathLst>
              </a:custGeom>
              <a:solidFill>
                <a:srgbClr val="000000"/>
              </a:solidFill>
              <a:ln w="1904" cap="flat">
                <a:noFill/>
                <a:prstDash val="solid"/>
                <a:miter/>
              </a:ln>
            </p:spPr>
            <p:txBody>
              <a:bodyPr rtlCol="0" anchor="ctr"/>
              <a:lstStyle/>
              <a:p>
                <a:endParaRPr lang="fr-FR"/>
              </a:p>
            </p:txBody>
          </p:sp>
          <p:sp>
            <p:nvSpPr>
              <p:cNvPr id="2323" name="Forme libre 2322">
                <a:extLst>
                  <a:ext uri="{FF2B5EF4-FFF2-40B4-BE49-F238E27FC236}">
                    <a16:creationId xmlns:a16="http://schemas.microsoft.com/office/drawing/2014/main" id="{527BFE95-9CAA-3CD9-F98C-92FD5DFF18C2}"/>
                  </a:ext>
                </a:extLst>
              </p:cNvPr>
              <p:cNvSpPr/>
              <p:nvPr/>
            </p:nvSpPr>
            <p:spPr>
              <a:xfrm>
                <a:off x="11679962" y="2408635"/>
                <a:ext cx="872168" cy="355445"/>
              </a:xfrm>
              <a:custGeom>
                <a:avLst/>
                <a:gdLst>
                  <a:gd name="connsiteX0" fmla="*/ 871295 w 872168"/>
                  <a:gd name="connsiteY0" fmla="*/ 325499 h 355445"/>
                  <a:gd name="connsiteX1" fmla="*/ 843696 w 872168"/>
                  <a:gd name="connsiteY1" fmla="*/ 324546 h 355445"/>
                  <a:gd name="connsiteX2" fmla="*/ 830372 w 872168"/>
                  <a:gd name="connsiteY2" fmla="*/ 345698 h 355445"/>
                  <a:gd name="connsiteX3" fmla="*/ 815335 w 872168"/>
                  <a:gd name="connsiteY3" fmla="*/ 349509 h 355445"/>
                  <a:gd name="connsiteX4" fmla="*/ 821616 w 872168"/>
                  <a:gd name="connsiteY4" fmla="*/ 319402 h 355445"/>
                  <a:gd name="connsiteX5" fmla="*/ 810767 w 872168"/>
                  <a:gd name="connsiteY5" fmla="*/ 286626 h 355445"/>
                  <a:gd name="connsiteX6" fmla="*/ 708364 w 872168"/>
                  <a:gd name="connsiteY6" fmla="*/ 205640 h 355445"/>
                  <a:gd name="connsiteX7" fmla="*/ 667823 w 872168"/>
                  <a:gd name="connsiteY7" fmla="*/ 185251 h 355445"/>
                  <a:gd name="connsiteX8" fmla="*/ 651263 w 872168"/>
                  <a:gd name="connsiteY8" fmla="*/ 246800 h 355445"/>
                  <a:gd name="connsiteX9" fmla="*/ 651263 w 872168"/>
                  <a:gd name="connsiteY9" fmla="*/ 270810 h 355445"/>
                  <a:gd name="connsiteX10" fmla="*/ 444935 w 872168"/>
                  <a:gd name="connsiteY10" fmla="*/ 270810 h 355445"/>
                  <a:gd name="connsiteX11" fmla="*/ 444935 w 872168"/>
                  <a:gd name="connsiteY11" fmla="*/ 246800 h 355445"/>
                  <a:gd name="connsiteX12" fmla="*/ 427044 w 872168"/>
                  <a:gd name="connsiteY12" fmla="*/ 176485 h 355445"/>
                  <a:gd name="connsiteX13" fmla="*/ 325973 w 872168"/>
                  <a:gd name="connsiteY13" fmla="*/ 191729 h 355445"/>
                  <a:gd name="connsiteX14" fmla="*/ 96424 w 872168"/>
                  <a:gd name="connsiteY14" fmla="*/ 134753 h 355445"/>
                  <a:gd name="connsiteX15" fmla="*/ 65399 w 872168"/>
                  <a:gd name="connsiteY15" fmla="*/ 134372 h 355445"/>
                  <a:gd name="connsiteX16" fmla="*/ 39133 w 872168"/>
                  <a:gd name="connsiteY16" fmla="*/ 125797 h 355445"/>
                  <a:gd name="connsiteX17" fmla="*/ 10010 w 872168"/>
                  <a:gd name="connsiteY17" fmla="*/ 121033 h 355445"/>
                  <a:gd name="connsiteX18" fmla="*/ 3730 w 872168"/>
                  <a:gd name="connsiteY18" fmla="*/ 112649 h 355445"/>
                  <a:gd name="connsiteX19" fmla="*/ 39894 w 872168"/>
                  <a:gd name="connsiteY19" fmla="*/ 111696 h 355445"/>
                  <a:gd name="connsiteX20" fmla="*/ 85385 w 872168"/>
                  <a:gd name="connsiteY20" fmla="*/ 102550 h 355445"/>
                  <a:gd name="connsiteX21" fmla="*/ 104038 w 872168"/>
                  <a:gd name="connsiteY21" fmla="*/ 104265 h 355445"/>
                  <a:gd name="connsiteX22" fmla="*/ 319121 w 872168"/>
                  <a:gd name="connsiteY22" fmla="*/ 81398 h 355445"/>
                  <a:gd name="connsiteX23" fmla="*/ 319693 w 872168"/>
                  <a:gd name="connsiteY23" fmla="*/ 81207 h 355445"/>
                  <a:gd name="connsiteX24" fmla="*/ 452739 w 872168"/>
                  <a:gd name="connsiteY24" fmla="*/ 16038 h 355445"/>
                  <a:gd name="connsiteX25" fmla="*/ 522974 w 872168"/>
                  <a:gd name="connsiteY25" fmla="*/ 603 h 355445"/>
                  <a:gd name="connsiteX26" fmla="*/ 590545 w 872168"/>
                  <a:gd name="connsiteY26" fmla="*/ 4985 h 355445"/>
                  <a:gd name="connsiteX27" fmla="*/ 740532 w 872168"/>
                  <a:gd name="connsiteY27" fmla="*/ 92450 h 355445"/>
                  <a:gd name="connsiteX28" fmla="*/ 744719 w 872168"/>
                  <a:gd name="connsiteY28" fmla="*/ 97405 h 355445"/>
                  <a:gd name="connsiteX29" fmla="*/ 855497 w 872168"/>
                  <a:gd name="connsiteY29" fmla="*/ 282624 h 355445"/>
                  <a:gd name="connsiteX30" fmla="*/ 858543 w 872168"/>
                  <a:gd name="connsiteY30" fmla="*/ 287960 h 355445"/>
                  <a:gd name="connsiteX31" fmla="*/ 871295 w 872168"/>
                  <a:gd name="connsiteY31" fmla="*/ 325499 h 355445"/>
                  <a:gd name="connsiteX32" fmla="*/ 871295 w 872168"/>
                  <a:gd name="connsiteY32" fmla="*/ 325499 h 35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72168" h="355445">
                    <a:moveTo>
                      <a:pt x="871295" y="325499"/>
                    </a:moveTo>
                    <a:cubicBezTo>
                      <a:pt x="867488" y="339029"/>
                      <a:pt x="853403" y="325690"/>
                      <a:pt x="843696" y="324546"/>
                    </a:cubicBezTo>
                    <a:cubicBezTo>
                      <a:pt x="833988" y="323403"/>
                      <a:pt x="835321" y="337314"/>
                      <a:pt x="830372" y="345698"/>
                    </a:cubicBezTo>
                    <a:cubicBezTo>
                      <a:pt x="823139" y="357894"/>
                      <a:pt x="811147" y="358656"/>
                      <a:pt x="815335" y="349509"/>
                    </a:cubicBezTo>
                    <a:cubicBezTo>
                      <a:pt x="820094" y="338457"/>
                      <a:pt x="818761" y="327214"/>
                      <a:pt x="821616" y="319402"/>
                    </a:cubicBezTo>
                    <a:cubicBezTo>
                      <a:pt x="826946" y="305300"/>
                      <a:pt x="823520" y="302061"/>
                      <a:pt x="810767" y="286626"/>
                    </a:cubicBezTo>
                    <a:cubicBezTo>
                      <a:pt x="797444" y="270429"/>
                      <a:pt x="749668" y="231365"/>
                      <a:pt x="708364" y="205640"/>
                    </a:cubicBezTo>
                    <a:cubicBezTo>
                      <a:pt x="692757" y="195922"/>
                      <a:pt x="678482" y="188299"/>
                      <a:pt x="667823" y="185251"/>
                    </a:cubicBezTo>
                    <a:cubicBezTo>
                      <a:pt x="665729" y="206212"/>
                      <a:pt x="657354" y="233080"/>
                      <a:pt x="651263" y="246800"/>
                    </a:cubicBezTo>
                    <a:lnTo>
                      <a:pt x="651263" y="270810"/>
                    </a:lnTo>
                    <a:lnTo>
                      <a:pt x="444935" y="270810"/>
                    </a:lnTo>
                    <a:lnTo>
                      <a:pt x="444935" y="246800"/>
                    </a:lnTo>
                    <a:cubicBezTo>
                      <a:pt x="444935" y="235176"/>
                      <a:pt x="434087" y="210213"/>
                      <a:pt x="427044" y="176485"/>
                    </a:cubicBezTo>
                    <a:cubicBezTo>
                      <a:pt x="392973" y="185632"/>
                      <a:pt x="359854" y="190967"/>
                      <a:pt x="325973" y="191729"/>
                    </a:cubicBezTo>
                    <a:cubicBezTo>
                      <a:pt x="256309" y="193254"/>
                      <a:pt x="184171" y="175913"/>
                      <a:pt x="96424" y="134753"/>
                    </a:cubicBezTo>
                    <a:cubicBezTo>
                      <a:pt x="90143" y="131705"/>
                      <a:pt x="75297" y="135135"/>
                      <a:pt x="65399" y="134372"/>
                    </a:cubicBezTo>
                    <a:cubicBezTo>
                      <a:pt x="54740" y="133420"/>
                      <a:pt x="45033" y="128465"/>
                      <a:pt x="39133" y="125797"/>
                    </a:cubicBezTo>
                    <a:cubicBezTo>
                      <a:pt x="33042" y="123130"/>
                      <a:pt x="18005" y="122177"/>
                      <a:pt x="10010" y="121033"/>
                    </a:cubicBezTo>
                    <a:cubicBezTo>
                      <a:pt x="2397" y="119890"/>
                      <a:pt x="-4265" y="117794"/>
                      <a:pt x="3730" y="112649"/>
                    </a:cubicBezTo>
                    <a:cubicBezTo>
                      <a:pt x="13056" y="106742"/>
                      <a:pt x="29044" y="111696"/>
                      <a:pt x="39894" y="111696"/>
                    </a:cubicBezTo>
                    <a:cubicBezTo>
                      <a:pt x="48459" y="111696"/>
                      <a:pt x="62925" y="102931"/>
                      <a:pt x="85385" y="102550"/>
                    </a:cubicBezTo>
                    <a:cubicBezTo>
                      <a:pt x="91095" y="102359"/>
                      <a:pt x="97186" y="102931"/>
                      <a:pt x="104038" y="104265"/>
                    </a:cubicBezTo>
                    <a:cubicBezTo>
                      <a:pt x="196924" y="121986"/>
                      <a:pt x="263161" y="105789"/>
                      <a:pt x="319121" y="81398"/>
                    </a:cubicBezTo>
                    <a:cubicBezTo>
                      <a:pt x="319311" y="81207"/>
                      <a:pt x="319502" y="81207"/>
                      <a:pt x="319693" y="81207"/>
                    </a:cubicBezTo>
                    <a:cubicBezTo>
                      <a:pt x="368038" y="60056"/>
                      <a:pt x="408771" y="32806"/>
                      <a:pt x="452739" y="16038"/>
                    </a:cubicBezTo>
                    <a:cubicBezTo>
                      <a:pt x="474819" y="7653"/>
                      <a:pt x="497850" y="1746"/>
                      <a:pt x="522974" y="603"/>
                    </a:cubicBezTo>
                    <a:cubicBezTo>
                      <a:pt x="547338" y="-541"/>
                      <a:pt x="569988" y="1174"/>
                      <a:pt x="590545" y="4985"/>
                    </a:cubicBezTo>
                    <a:cubicBezTo>
                      <a:pt x="656021" y="16990"/>
                      <a:pt x="703796" y="51100"/>
                      <a:pt x="740532" y="92450"/>
                    </a:cubicBezTo>
                    <a:cubicBezTo>
                      <a:pt x="742055" y="94165"/>
                      <a:pt x="743388" y="95690"/>
                      <a:pt x="744719" y="97405"/>
                    </a:cubicBezTo>
                    <a:cubicBezTo>
                      <a:pt x="796492" y="158192"/>
                      <a:pt x="830181" y="227744"/>
                      <a:pt x="855497" y="282624"/>
                    </a:cubicBezTo>
                    <a:cubicBezTo>
                      <a:pt x="856258" y="284530"/>
                      <a:pt x="857400" y="286245"/>
                      <a:pt x="858543" y="287960"/>
                    </a:cubicBezTo>
                    <a:cubicBezTo>
                      <a:pt x="868060" y="301108"/>
                      <a:pt x="874911" y="313113"/>
                      <a:pt x="871295" y="325499"/>
                    </a:cubicBezTo>
                    <a:lnTo>
                      <a:pt x="871295" y="325499"/>
                    </a:lnTo>
                    <a:close/>
                  </a:path>
                </a:pathLst>
              </a:custGeom>
              <a:solidFill>
                <a:srgbClr val="FFFFFF"/>
              </a:solidFill>
              <a:ln w="1904" cap="flat">
                <a:noFill/>
                <a:prstDash val="solid"/>
                <a:miter/>
              </a:ln>
            </p:spPr>
            <p:txBody>
              <a:bodyPr rtlCol="0" anchor="ctr"/>
              <a:lstStyle/>
              <a:p>
                <a:endParaRPr lang="fr-FR"/>
              </a:p>
            </p:txBody>
          </p:sp>
          <p:sp>
            <p:nvSpPr>
              <p:cNvPr id="2324" name="Forme libre 2323">
                <a:extLst>
                  <a:ext uri="{FF2B5EF4-FFF2-40B4-BE49-F238E27FC236}">
                    <a16:creationId xmlns:a16="http://schemas.microsoft.com/office/drawing/2014/main" id="{E5496DEB-96AC-1AB2-111F-37E6BFB32097}"/>
                  </a:ext>
                </a:extLst>
              </p:cNvPr>
              <p:cNvSpPr/>
              <p:nvPr/>
            </p:nvSpPr>
            <p:spPr>
              <a:xfrm>
                <a:off x="11765239" y="2489589"/>
                <a:ext cx="770302" cy="201035"/>
              </a:xfrm>
              <a:custGeom>
                <a:avLst/>
                <a:gdLst>
                  <a:gd name="connsiteX0" fmla="*/ 234416 w 770302"/>
                  <a:gd name="connsiteY0" fmla="*/ 253 h 201035"/>
                  <a:gd name="connsiteX1" fmla="*/ 231561 w 770302"/>
                  <a:gd name="connsiteY1" fmla="*/ 9019 h 201035"/>
                  <a:gd name="connsiteX2" fmla="*/ 108 w 770302"/>
                  <a:gd name="connsiteY2" fmla="*/ 21786 h 201035"/>
                  <a:gd name="connsiteX3" fmla="*/ 18761 w 770302"/>
                  <a:gd name="connsiteY3" fmla="*/ 23501 h 201035"/>
                  <a:gd name="connsiteX4" fmla="*/ 233844 w 770302"/>
                  <a:gd name="connsiteY4" fmla="*/ 634 h 201035"/>
                  <a:gd name="connsiteX5" fmla="*/ 234416 w 770302"/>
                  <a:gd name="connsiteY5" fmla="*/ 253 h 201035"/>
                  <a:gd name="connsiteX6" fmla="*/ 234416 w 770302"/>
                  <a:gd name="connsiteY6" fmla="*/ 253 h 201035"/>
                  <a:gd name="connsiteX7" fmla="*/ 770411 w 770302"/>
                  <a:gd name="connsiteY7" fmla="*/ 201289 h 201035"/>
                  <a:gd name="connsiteX8" fmla="*/ 650687 w 770302"/>
                  <a:gd name="connsiteY8" fmla="*/ 20833 h 201035"/>
                  <a:gd name="connsiteX9" fmla="*/ 655445 w 770302"/>
                  <a:gd name="connsiteY9" fmla="*/ 11305 h 201035"/>
                  <a:gd name="connsiteX10" fmla="*/ 659633 w 770302"/>
                  <a:gd name="connsiteY10" fmla="*/ 16260 h 201035"/>
                  <a:gd name="connsiteX11" fmla="*/ 770411 w 770302"/>
                  <a:gd name="connsiteY11" fmla="*/ 201289 h 20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0302" h="201035">
                    <a:moveTo>
                      <a:pt x="234416" y="253"/>
                    </a:moveTo>
                    <a:cubicBezTo>
                      <a:pt x="233655" y="2921"/>
                      <a:pt x="232703" y="5779"/>
                      <a:pt x="231561" y="9019"/>
                    </a:cubicBezTo>
                    <a:cubicBezTo>
                      <a:pt x="111266" y="65042"/>
                      <a:pt x="25804" y="24835"/>
                      <a:pt x="108" y="21786"/>
                    </a:cubicBezTo>
                    <a:cubicBezTo>
                      <a:pt x="5818" y="21595"/>
                      <a:pt x="11910" y="22167"/>
                      <a:pt x="18761" y="23501"/>
                    </a:cubicBezTo>
                    <a:cubicBezTo>
                      <a:pt x="111647" y="41223"/>
                      <a:pt x="177885" y="25025"/>
                      <a:pt x="233844" y="634"/>
                    </a:cubicBezTo>
                    <a:cubicBezTo>
                      <a:pt x="234035" y="444"/>
                      <a:pt x="234225" y="253"/>
                      <a:pt x="234416" y="253"/>
                    </a:cubicBezTo>
                    <a:lnTo>
                      <a:pt x="234416" y="253"/>
                    </a:lnTo>
                    <a:close/>
                    <a:moveTo>
                      <a:pt x="770411" y="201289"/>
                    </a:moveTo>
                    <a:cubicBezTo>
                      <a:pt x="745095" y="155937"/>
                      <a:pt x="683616" y="56848"/>
                      <a:pt x="650687" y="20833"/>
                    </a:cubicBezTo>
                    <a:cubicBezTo>
                      <a:pt x="650687" y="20833"/>
                      <a:pt x="652590" y="16450"/>
                      <a:pt x="655445" y="11305"/>
                    </a:cubicBezTo>
                    <a:cubicBezTo>
                      <a:pt x="656969" y="13020"/>
                      <a:pt x="658300" y="14545"/>
                      <a:pt x="659633" y="16260"/>
                    </a:cubicBezTo>
                    <a:cubicBezTo>
                      <a:pt x="711595" y="76856"/>
                      <a:pt x="745095" y="146600"/>
                      <a:pt x="770411" y="201289"/>
                    </a:cubicBezTo>
                    <a:close/>
                  </a:path>
                </a:pathLst>
              </a:custGeom>
              <a:solidFill>
                <a:srgbClr val="FFFFFF"/>
              </a:solidFill>
              <a:ln w="1904" cap="flat">
                <a:noFill/>
                <a:prstDash val="solid"/>
                <a:miter/>
              </a:ln>
            </p:spPr>
            <p:txBody>
              <a:bodyPr rtlCol="0" anchor="ctr"/>
              <a:lstStyle/>
              <a:p>
                <a:endParaRPr lang="fr-FR"/>
              </a:p>
            </p:txBody>
          </p:sp>
          <p:sp>
            <p:nvSpPr>
              <p:cNvPr id="2325" name="Forme libre 2324">
                <a:extLst>
                  <a:ext uri="{FF2B5EF4-FFF2-40B4-BE49-F238E27FC236}">
                    <a16:creationId xmlns:a16="http://schemas.microsoft.com/office/drawing/2014/main" id="{670DE22F-4E25-2B39-CACE-A78AD561D5D4}"/>
                  </a:ext>
                </a:extLst>
              </p:cNvPr>
              <p:cNvSpPr/>
              <p:nvPr/>
            </p:nvSpPr>
            <p:spPr>
              <a:xfrm>
                <a:off x="11679902" y="2406594"/>
                <a:ext cx="874314" cy="359300"/>
              </a:xfrm>
              <a:custGeom>
                <a:avLst/>
                <a:gdLst>
                  <a:gd name="connsiteX0" fmla="*/ 817680 w 874314"/>
                  <a:gd name="connsiteY0" fmla="*/ 359554 h 359300"/>
                  <a:gd name="connsiteX1" fmla="*/ 815205 w 874314"/>
                  <a:gd name="connsiteY1" fmla="*/ 358982 h 359300"/>
                  <a:gd name="connsiteX2" fmla="*/ 813874 w 874314"/>
                  <a:gd name="connsiteY2" fmla="*/ 350788 h 359300"/>
                  <a:gd name="connsiteX3" fmla="*/ 817870 w 874314"/>
                  <a:gd name="connsiteY3" fmla="*/ 332876 h 359300"/>
                  <a:gd name="connsiteX4" fmla="*/ 820154 w 874314"/>
                  <a:gd name="connsiteY4" fmla="*/ 320680 h 359300"/>
                  <a:gd name="connsiteX5" fmla="*/ 811399 w 874314"/>
                  <a:gd name="connsiteY5" fmla="*/ 291716 h 359300"/>
                  <a:gd name="connsiteX6" fmla="*/ 809686 w 874314"/>
                  <a:gd name="connsiteY6" fmla="*/ 289620 h 359300"/>
                  <a:gd name="connsiteX7" fmla="*/ 707854 w 874314"/>
                  <a:gd name="connsiteY7" fmla="*/ 209015 h 359300"/>
                  <a:gd name="connsiteX8" fmla="*/ 669786 w 874314"/>
                  <a:gd name="connsiteY8" fmla="*/ 189578 h 359300"/>
                  <a:gd name="connsiteX9" fmla="*/ 653417 w 874314"/>
                  <a:gd name="connsiteY9" fmla="*/ 249222 h 359300"/>
                  <a:gd name="connsiteX10" fmla="*/ 653417 w 874314"/>
                  <a:gd name="connsiteY10" fmla="*/ 272851 h 359300"/>
                  <a:gd name="connsiteX11" fmla="*/ 651704 w 874314"/>
                  <a:gd name="connsiteY11" fmla="*/ 274566 h 359300"/>
                  <a:gd name="connsiteX12" fmla="*/ 445377 w 874314"/>
                  <a:gd name="connsiteY12" fmla="*/ 274566 h 359300"/>
                  <a:gd name="connsiteX13" fmla="*/ 443664 w 874314"/>
                  <a:gd name="connsiteY13" fmla="*/ 272851 h 359300"/>
                  <a:gd name="connsiteX14" fmla="*/ 443664 w 874314"/>
                  <a:gd name="connsiteY14" fmla="*/ 248841 h 359300"/>
                  <a:gd name="connsiteX15" fmla="*/ 437192 w 874314"/>
                  <a:gd name="connsiteY15" fmla="*/ 221592 h 359300"/>
                  <a:gd name="connsiteX16" fmla="*/ 426343 w 874314"/>
                  <a:gd name="connsiteY16" fmla="*/ 180813 h 359300"/>
                  <a:gd name="connsiteX17" fmla="*/ 326606 w 874314"/>
                  <a:gd name="connsiteY17" fmla="*/ 195486 h 359300"/>
                  <a:gd name="connsiteX18" fmla="*/ 96295 w 874314"/>
                  <a:gd name="connsiteY18" fmla="*/ 138319 h 359300"/>
                  <a:gd name="connsiteX19" fmla="*/ 79926 w 874314"/>
                  <a:gd name="connsiteY19" fmla="*/ 137747 h 359300"/>
                  <a:gd name="connsiteX20" fmla="*/ 66031 w 874314"/>
                  <a:gd name="connsiteY20" fmla="*/ 138128 h 359300"/>
                  <a:gd name="connsiteX21" fmla="*/ 40716 w 874314"/>
                  <a:gd name="connsiteY21" fmla="*/ 130125 h 359300"/>
                  <a:gd name="connsiteX22" fmla="*/ 39003 w 874314"/>
                  <a:gd name="connsiteY22" fmla="*/ 129363 h 359300"/>
                  <a:gd name="connsiteX23" fmla="*/ 17875 w 874314"/>
                  <a:gd name="connsiteY23" fmla="*/ 125552 h 359300"/>
                  <a:gd name="connsiteX24" fmla="*/ 10262 w 874314"/>
                  <a:gd name="connsiteY24" fmla="*/ 124599 h 359300"/>
                  <a:gd name="connsiteX25" fmla="*/ 174 w 874314"/>
                  <a:gd name="connsiteY25" fmla="*/ 118692 h 359300"/>
                  <a:gd name="connsiteX26" fmla="*/ 3409 w 874314"/>
                  <a:gd name="connsiteY26" fmla="*/ 113166 h 359300"/>
                  <a:gd name="connsiteX27" fmla="*/ 30247 w 874314"/>
                  <a:gd name="connsiteY27" fmla="*/ 111070 h 359300"/>
                  <a:gd name="connsiteX28" fmla="*/ 40525 w 874314"/>
                  <a:gd name="connsiteY28" fmla="*/ 112022 h 359300"/>
                  <a:gd name="connsiteX29" fmla="*/ 52897 w 874314"/>
                  <a:gd name="connsiteY29" fmla="*/ 109164 h 359300"/>
                  <a:gd name="connsiteX30" fmla="*/ 104860 w 874314"/>
                  <a:gd name="connsiteY30" fmla="*/ 104591 h 359300"/>
                  <a:gd name="connsiteX31" fmla="*/ 318992 w 874314"/>
                  <a:gd name="connsiteY31" fmla="*/ 81724 h 359300"/>
                  <a:gd name="connsiteX32" fmla="*/ 381613 w 874314"/>
                  <a:gd name="connsiteY32" fmla="*/ 50473 h 359300"/>
                  <a:gd name="connsiteX33" fmla="*/ 452800 w 874314"/>
                  <a:gd name="connsiteY33" fmla="*/ 16173 h 359300"/>
                  <a:gd name="connsiteX34" fmla="*/ 523606 w 874314"/>
                  <a:gd name="connsiteY34" fmla="*/ 548 h 359300"/>
                  <a:gd name="connsiteX35" fmla="*/ 591557 w 874314"/>
                  <a:gd name="connsiteY35" fmla="*/ 4930 h 359300"/>
                  <a:gd name="connsiteX36" fmla="*/ 746683 w 874314"/>
                  <a:gd name="connsiteY36" fmla="*/ 97731 h 359300"/>
                  <a:gd name="connsiteX37" fmla="*/ 857652 w 874314"/>
                  <a:gd name="connsiteY37" fmla="*/ 283332 h 359300"/>
                  <a:gd name="connsiteX38" fmla="*/ 860507 w 874314"/>
                  <a:gd name="connsiteY38" fmla="*/ 288286 h 359300"/>
                  <a:gd name="connsiteX39" fmla="*/ 873449 w 874314"/>
                  <a:gd name="connsiteY39" fmla="*/ 327731 h 359300"/>
                  <a:gd name="connsiteX40" fmla="*/ 868691 w 874314"/>
                  <a:gd name="connsiteY40" fmla="*/ 334210 h 359300"/>
                  <a:gd name="connsiteX41" fmla="*/ 853654 w 874314"/>
                  <a:gd name="connsiteY41" fmla="*/ 331352 h 359300"/>
                  <a:gd name="connsiteX42" fmla="*/ 844137 w 874314"/>
                  <a:gd name="connsiteY42" fmla="*/ 327922 h 359300"/>
                  <a:gd name="connsiteX43" fmla="*/ 836143 w 874314"/>
                  <a:gd name="connsiteY43" fmla="*/ 338212 h 359300"/>
                  <a:gd name="connsiteX44" fmla="*/ 832526 w 874314"/>
                  <a:gd name="connsiteY44" fmla="*/ 348120 h 359300"/>
                  <a:gd name="connsiteX45" fmla="*/ 817680 w 874314"/>
                  <a:gd name="connsiteY45" fmla="*/ 359554 h 359300"/>
                  <a:gd name="connsiteX46" fmla="*/ 817680 w 874314"/>
                  <a:gd name="connsiteY46" fmla="*/ 359554 h 359300"/>
                  <a:gd name="connsiteX47" fmla="*/ 668074 w 874314"/>
                  <a:gd name="connsiteY47" fmla="*/ 185767 h 359300"/>
                  <a:gd name="connsiteX48" fmla="*/ 668644 w 874314"/>
                  <a:gd name="connsiteY48" fmla="*/ 185767 h 359300"/>
                  <a:gd name="connsiteX49" fmla="*/ 709567 w 874314"/>
                  <a:gd name="connsiteY49" fmla="*/ 206347 h 359300"/>
                  <a:gd name="connsiteX50" fmla="*/ 812350 w 874314"/>
                  <a:gd name="connsiteY50" fmla="*/ 287714 h 359300"/>
                  <a:gd name="connsiteX51" fmla="*/ 814063 w 874314"/>
                  <a:gd name="connsiteY51" fmla="*/ 289810 h 359300"/>
                  <a:gd name="connsiteX52" fmla="*/ 823390 w 874314"/>
                  <a:gd name="connsiteY52" fmla="*/ 322205 h 359300"/>
                  <a:gd name="connsiteX53" fmla="*/ 821297 w 874314"/>
                  <a:gd name="connsiteY53" fmla="*/ 333448 h 359300"/>
                  <a:gd name="connsiteX54" fmla="*/ 817109 w 874314"/>
                  <a:gd name="connsiteY54" fmla="*/ 352313 h 359300"/>
                  <a:gd name="connsiteX55" fmla="*/ 816918 w 874314"/>
                  <a:gd name="connsiteY55" fmla="*/ 355933 h 359300"/>
                  <a:gd name="connsiteX56" fmla="*/ 829101 w 874314"/>
                  <a:gd name="connsiteY56" fmla="*/ 346977 h 359300"/>
                  <a:gd name="connsiteX57" fmla="*/ 832526 w 874314"/>
                  <a:gd name="connsiteY57" fmla="*/ 337830 h 359300"/>
                  <a:gd name="connsiteX58" fmla="*/ 844328 w 874314"/>
                  <a:gd name="connsiteY58" fmla="*/ 324873 h 359300"/>
                  <a:gd name="connsiteX59" fmla="*/ 854986 w 874314"/>
                  <a:gd name="connsiteY59" fmla="*/ 328493 h 359300"/>
                  <a:gd name="connsiteX60" fmla="*/ 867168 w 874314"/>
                  <a:gd name="connsiteY60" fmla="*/ 331352 h 359300"/>
                  <a:gd name="connsiteX61" fmla="*/ 870024 w 874314"/>
                  <a:gd name="connsiteY61" fmla="*/ 326969 h 359300"/>
                  <a:gd name="connsiteX62" fmla="*/ 871736 w 874314"/>
                  <a:gd name="connsiteY62" fmla="*/ 327540 h 359300"/>
                  <a:gd name="connsiteX63" fmla="*/ 870024 w 874314"/>
                  <a:gd name="connsiteY63" fmla="*/ 326969 h 359300"/>
                  <a:gd name="connsiteX64" fmla="*/ 857652 w 874314"/>
                  <a:gd name="connsiteY64" fmla="*/ 290573 h 359300"/>
                  <a:gd name="connsiteX65" fmla="*/ 854415 w 874314"/>
                  <a:gd name="connsiteY65" fmla="*/ 285047 h 359300"/>
                  <a:gd name="connsiteX66" fmla="*/ 744019 w 874314"/>
                  <a:gd name="connsiteY66" fmla="*/ 100208 h 359300"/>
                  <a:gd name="connsiteX67" fmla="*/ 590796 w 874314"/>
                  <a:gd name="connsiteY67" fmla="*/ 8551 h 359300"/>
                  <a:gd name="connsiteX68" fmla="*/ 523606 w 874314"/>
                  <a:gd name="connsiteY68" fmla="*/ 4168 h 359300"/>
                  <a:gd name="connsiteX69" fmla="*/ 453942 w 874314"/>
                  <a:gd name="connsiteY69" fmla="*/ 19413 h 359300"/>
                  <a:gd name="connsiteX70" fmla="*/ 383136 w 874314"/>
                  <a:gd name="connsiteY70" fmla="*/ 53522 h 359300"/>
                  <a:gd name="connsiteX71" fmla="*/ 320324 w 874314"/>
                  <a:gd name="connsiteY71" fmla="*/ 84964 h 359300"/>
                  <a:gd name="connsiteX72" fmla="*/ 104098 w 874314"/>
                  <a:gd name="connsiteY72" fmla="*/ 108021 h 359300"/>
                  <a:gd name="connsiteX73" fmla="*/ 53849 w 874314"/>
                  <a:gd name="connsiteY73" fmla="*/ 112594 h 359300"/>
                  <a:gd name="connsiteX74" fmla="*/ 40335 w 874314"/>
                  <a:gd name="connsiteY74" fmla="*/ 115643 h 359300"/>
                  <a:gd name="connsiteX75" fmla="*/ 29677 w 874314"/>
                  <a:gd name="connsiteY75" fmla="*/ 114690 h 359300"/>
                  <a:gd name="connsiteX76" fmla="*/ 5313 w 874314"/>
                  <a:gd name="connsiteY76" fmla="*/ 116215 h 359300"/>
                  <a:gd name="connsiteX77" fmla="*/ 3790 w 874314"/>
                  <a:gd name="connsiteY77" fmla="*/ 118120 h 359300"/>
                  <a:gd name="connsiteX78" fmla="*/ 11023 w 874314"/>
                  <a:gd name="connsiteY78" fmla="*/ 121360 h 359300"/>
                  <a:gd name="connsiteX79" fmla="*/ 18446 w 874314"/>
                  <a:gd name="connsiteY79" fmla="*/ 122312 h 359300"/>
                  <a:gd name="connsiteX80" fmla="*/ 40525 w 874314"/>
                  <a:gd name="connsiteY80" fmla="*/ 126314 h 359300"/>
                  <a:gd name="connsiteX81" fmla="*/ 42238 w 874314"/>
                  <a:gd name="connsiteY81" fmla="*/ 127076 h 359300"/>
                  <a:gd name="connsiteX82" fmla="*/ 66221 w 874314"/>
                  <a:gd name="connsiteY82" fmla="*/ 134699 h 359300"/>
                  <a:gd name="connsiteX83" fmla="*/ 79545 w 874314"/>
                  <a:gd name="connsiteY83" fmla="*/ 134317 h 359300"/>
                  <a:gd name="connsiteX84" fmla="*/ 97818 w 874314"/>
                  <a:gd name="connsiteY84" fmla="*/ 135270 h 359300"/>
                  <a:gd name="connsiteX85" fmla="*/ 326415 w 874314"/>
                  <a:gd name="connsiteY85" fmla="*/ 192056 h 359300"/>
                  <a:gd name="connsiteX86" fmla="*/ 427104 w 874314"/>
                  <a:gd name="connsiteY86" fmla="*/ 177002 h 359300"/>
                  <a:gd name="connsiteX87" fmla="*/ 429198 w 874314"/>
                  <a:gd name="connsiteY87" fmla="*/ 178336 h 359300"/>
                  <a:gd name="connsiteX88" fmla="*/ 429198 w 874314"/>
                  <a:gd name="connsiteY88" fmla="*/ 178526 h 359300"/>
                  <a:gd name="connsiteX89" fmla="*/ 440428 w 874314"/>
                  <a:gd name="connsiteY89" fmla="*/ 220829 h 359300"/>
                  <a:gd name="connsiteX90" fmla="*/ 447090 w 874314"/>
                  <a:gd name="connsiteY90" fmla="*/ 249222 h 359300"/>
                  <a:gd name="connsiteX91" fmla="*/ 447090 w 874314"/>
                  <a:gd name="connsiteY91" fmla="*/ 271327 h 359300"/>
                  <a:gd name="connsiteX92" fmla="*/ 649991 w 874314"/>
                  <a:gd name="connsiteY92" fmla="*/ 271327 h 359300"/>
                  <a:gd name="connsiteX93" fmla="*/ 649991 w 874314"/>
                  <a:gd name="connsiteY93" fmla="*/ 249032 h 359300"/>
                  <a:gd name="connsiteX94" fmla="*/ 650182 w 874314"/>
                  <a:gd name="connsiteY94" fmla="*/ 248269 h 359300"/>
                  <a:gd name="connsiteX95" fmla="*/ 666550 w 874314"/>
                  <a:gd name="connsiteY95" fmla="*/ 187101 h 359300"/>
                  <a:gd name="connsiteX96" fmla="*/ 668074 w 874314"/>
                  <a:gd name="connsiteY96" fmla="*/ 185767 h 359300"/>
                  <a:gd name="connsiteX97" fmla="*/ 668074 w 874314"/>
                  <a:gd name="connsiteY97" fmla="*/ 185767 h 35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874314" h="359300">
                    <a:moveTo>
                      <a:pt x="817680" y="359554"/>
                    </a:moveTo>
                    <a:cubicBezTo>
                      <a:pt x="816729" y="359554"/>
                      <a:pt x="815967" y="359363"/>
                      <a:pt x="815205" y="358982"/>
                    </a:cubicBezTo>
                    <a:cubicBezTo>
                      <a:pt x="814254" y="358410"/>
                      <a:pt x="811399" y="356505"/>
                      <a:pt x="813874" y="350788"/>
                    </a:cubicBezTo>
                    <a:cubicBezTo>
                      <a:pt x="816538" y="344881"/>
                      <a:pt x="817299" y="338593"/>
                      <a:pt x="817870" y="332876"/>
                    </a:cubicBezTo>
                    <a:cubicBezTo>
                      <a:pt x="818441" y="328493"/>
                      <a:pt x="818822" y="324301"/>
                      <a:pt x="820154" y="320680"/>
                    </a:cubicBezTo>
                    <a:cubicBezTo>
                      <a:pt x="824913" y="308104"/>
                      <a:pt x="822628" y="305245"/>
                      <a:pt x="811399" y="291716"/>
                    </a:cubicBezTo>
                    <a:lnTo>
                      <a:pt x="809686" y="289620"/>
                    </a:lnTo>
                    <a:cubicBezTo>
                      <a:pt x="796362" y="273423"/>
                      <a:pt x="748968" y="234740"/>
                      <a:pt x="707854" y="209015"/>
                    </a:cubicBezTo>
                    <a:cubicBezTo>
                      <a:pt x="692057" y="199106"/>
                      <a:pt x="679303" y="192627"/>
                      <a:pt x="669786" y="189578"/>
                    </a:cubicBezTo>
                    <a:cubicBezTo>
                      <a:pt x="667502" y="209396"/>
                      <a:pt x="659888" y="234740"/>
                      <a:pt x="653417" y="249222"/>
                    </a:cubicBezTo>
                    <a:lnTo>
                      <a:pt x="653417" y="272851"/>
                    </a:lnTo>
                    <a:cubicBezTo>
                      <a:pt x="653417" y="273804"/>
                      <a:pt x="652656" y="274566"/>
                      <a:pt x="651704" y="274566"/>
                    </a:cubicBezTo>
                    <a:lnTo>
                      <a:pt x="445377" y="274566"/>
                    </a:lnTo>
                    <a:cubicBezTo>
                      <a:pt x="444425" y="274566"/>
                      <a:pt x="443664" y="273804"/>
                      <a:pt x="443664" y="272851"/>
                    </a:cubicBezTo>
                    <a:lnTo>
                      <a:pt x="443664" y="248841"/>
                    </a:lnTo>
                    <a:cubicBezTo>
                      <a:pt x="443664" y="243124"/>
                      <a:pt x="440809" y="233597"/>
                      <a:pt x="437192" y="221592"/>
                    </a:cubicBezTo>
                    <a:cubicBezTo>
                      <a:pt x="433766" y="210349"/>
                      <a:pt x="429578" y="196438"/>
                      <a:pt x="426343" y="180813"/>
                    </a:cubicBezTo>
                    <a:cubicBezTo>
                      <a:pt x="391701" y="189960"/>
                      <a:pt x="359153" y="194914"/>
                      <a:pt x="326606" y="195486"/>
                    </a:cubicBezTo>
                    <a:cubicBezTo>
                      <a:pt x="255990" y="197010"/>
                      <a:pt x="182709" y="178907"/>
                      <a:pt x="96295" y="138319"/>
                    </a:cubicBezTo>
                    <a:cubicBezTo>
                      <a:pt x="93059" y="136795"/>
                      <a:pt x="86397" y="137176"/>
                      <a:pt x="79926" y="137747"/>
                    </a:cubicBezTo>
                    <a:cubicBezTo>
                      <a:pt x="75167" y="138128"/>
                      <a:pt x="70218" y="138510"/>
                      <a:pt x="66031" y="138128"/>
                    </a:cubicBezTo>
                    <a:cubicBezTo>
                      <a:pt x="56133" y="137176"/>
                      <a:pt x="46807" y="132983"/>
                      <a:pt x="40716" y="130125"/>
                    </a:cubicBezTo>
                    <a:cubicBezTo>
                      <a:pt x="40145" y="129935"/>
                      <a:pt x="39574" y="129553"/>
                      <a:pt x="39003" y="129363"/>
                    </a:cubicBezTo>
                    <a:cubicBezTo>
                      <a:pt x="34815" y="127457"/>
                      <a:pt x="25489" y="126505"/>
                      <a:pt x="17875" y="125552"/>
                    </a:cubicBezTo>
                    <a:cubicBezTo>
                      <a:pt x="15020" y="125171"/>
                      <a:pt x="12356" y="124980"/>
                      <a:pt x="10262" y="124599"/>
                    </a:cubicBezTo>
                    <a:cubicBezTo>
                      <a:pt x="4551" y="123837"/>
                      <a:pt x="745" y="121550"/>
                      <a:pt x="174" y="118692"/>
                    </a:cubicBezTo>
                    <a:cubicBezTo>
                      <a:pt x="-17" y="117549"/>
                      <a:pt x="-17" y="115262"/>
                      <a:pt x="3409" y="113166"/>
                    </a:cubicBezTo>
                    <a:cubicBezTo>
                      <a:pt x="10643" y="108592"/>
                      <a:pt x="20921" y="109926"/>
                      <a:pt x="30247" y="111070"/>
                    </a:cubicBezTo>
                    <a:cubicBezTo>
                      <a:pt x="34054" y="111451"/>
                      <a:pt x="37480" y="112022"/>
                      <a:pt x="40525" y="112022"/>
                    </a:cubicBezTo>
                    <a:cubicBezTo>
                      <a:pt x="43571" y="112022"/>
                      <a:pt x="47759" y="110689"/>
                      <a:pt x="52897" y="109164"/>
                    </a:cubicBezTo>
                    <a:cubicBezTo>
                      <a:pt x="64318" y="105544"/>
                      <a:pt x="81448" y="100017"/>
                      <a:pt x="104860" y="104591"/>
                    </a:cubicBezTo>
                    <a:cubicBezTo>
                      <a:pt x="204788" y="123646"/>
                      <a:pt x="271787" y="102495"/>
                      <a:pt x="318992" y="81724"/>
                    </a:cubicBezTo>
                    <a:cubicBezTo>
                      <a:pt x="341071" y="72006"/>
                      <a:pt x="361628" y="61144"/>
                      <a:pt x="381613" y="50473"/>
                    </a:cubicBezTo>
                    <a:cubicBezTo>
                      <a:pt x="405786" y="37515"/>
                      <a:pt x="428627" y="25510"/>
                      <a:pt x="452800" y="16173"/>
                    </a:cubicBezTo>
                    <a:cubicBezTo>
                      <a:pt x="477544" y="6645"/>
                      <a:pt x="500575" y="1691"/>
                      <a:pt x="523606" y="548"/>
                    </a:cubicBezTo>
                    <a:cubicBezTo>
                      <a:pt x="547399" y="-405"/>
                      <a:pt x="570240" y="929"/>
                      <a:pt x="591557" y="4930"/>
                    </a:cubicBezTo>
                    <a:cubicBezTo>
                      <a:pt x="652085" y="15983"/>
                      <a:pt x="702905" y="46471"/>
                      <a:pt x="746683" y="97731"/>
                    </a:cubicBezTo>
                    <a:cubicBezTo>
                      <a:pt x="797695" y="157375"/>
                      <a:pt x="830623" y="224831"/>
                      <a:pt x="857652" y="283332"/>
                    </a:cubicBezTo>
                    <a:cubicBezTo>
                      <a:pt x="858413" y="285047"/>
                      <a:pt x="859364" y="286762"/>
                      <a:pt x="860507" y="288286"/>
                    </a:cubicBezTo>
                    <a:cubicBezTo>
                      <a:pt x="869261" y="300672"/>
                      <a:pt x="877256" y="314011"/>
                      <a:pt x="873449" y="327731"/>
                    </a:cubicBezTo>
                    <a:cubicBezTo>
                      <a:pt x="872498" y="330970"/>
                      <a:pt x="870785" y="333257"/>
                      <a:pt x="868691" y="334210"/>
                    </a:cubicBezTo>
                    <a:cubicBezTo>
                      <a:pt x="864503" y="336115"/>
                      <a:pt x="858983" y="333638"/>
                      <a:pt x="853654" y="331352"/>
                    </a:cubicBezTo>
                    <a:cubicBezTo>
                      <a:pt x="850418" y="329827"/>
                      <a:pt x="846992" y="328303"/>
                      <a:pt x="844137" y="327922"/>
                    </a:cubicBezTo>
                    <a:cubicBezTo>
                      <a:pt x="839379" y="327350"/>
                      <a:pt x="838046" y="331352"/>
                      <a:pt x="836143" y="338212"/>
                    </a:cubicBezTo>
                    <a:cubicBezTo>
                      <a:pt x="835191" y="341641"/>
                      <a:pt x="834239" y="345262"/>
                      <a:pt x="832526" y="348120"/>
                    </a:cubicBezTo>
                    <a:cubicBezTo>
                      <a:pt x="827768" y="355933"/>
                      <a:pt x="821867" y="359554"/>
                      <a:pt x="817680" y="359554"/>
                    </a:cubicBezTo>
                    <a:lnTo>
                      <a:pt x="817680" y="359554"/>
                    </a:lnTo>
                    <a:close/>
                    <a:moveTo>
                      <a:pt x="668074" y="185767"/>
                    </a:moveTo>
                    <a:cubicBezTo>
                      <a:pt x="668264" y="185767"/>
                      <a:pt x="668454" y="185767"/>
                      <a:pt x="668644" y="185767"/>
                    </a:cubicBezTo>
                    <a:cubicBezTo>
                      <a:pt x="678542" y="188626"/>
                      <a:pt x="692437" y="195486"/>
                      <a:pt x="709567" y="206347"/>
                    </a:cubicBezTo>
                    <a:cubicBezTo>
                      <a:pt x="751062" y="232263"/>
                      <a:pt x="798836" y="271327"/>
                      <a:pt x="812350" y="287714"/>
                    </a:cubicBezTo>
                    <a:lnTo>
                      <a:pt x="814063" y="289810"/>
                    </a:lnTo>
                    <a:cubicBezTo>
                      <a:pt x="825483" y="303721"/>
                      <a:pt x="828910" y="307723"/>
                      <a:pt x="823390" y="322205"/>
                    </a:cubicBezTo>
                    <a:cubicBezTo>
                      <a:pt x="822248" y="325444"/>
                      <a:pt x="821677" y="329255"/>
                      <a:pt x="821297" y="333448"/>
                    </a:cubicBezTo>
                    <a:cubicBezTo>
                      <a:pt x="820725" y="339164"/>
                      <a:pt x="819964" y="345834"/>
                      <a:pt x="817109" y="352313"/>
                    </a:cubicBezTo>
                    <a:cubicBezTo>
                      <a:pt x="816538" y="353646"/>
                      <a:pt x="816157" y="355361"/>
                      <a:pt x="816918" y="355933"/>
                    </a:cubicBezTo>
                    <a:cubicBezTo>
                      <a:pt x="818632" y="356886"/>
                      <a:pt x="824722" y="354599"/>
                      <a:pt x="829101" y="346977"/>
                    </a:cubicBezTo>
                    <a:cubicBezTo>
                      <a:pt x="830623" y="344309"/>
                      <a:pt x="831575" y="341070"/>
                      <a:pt x="832526" y="337830"/>
                    </a:cubicBezTo>
                    <a:cubicBezTo>
                      <a:pt x="834239" y="331352"/>
                      <a:pt x="836333" y="324110"/>
                      <a:pt x="844328" y="324873"/>
                    </a:cubicBezTo>
                    <a:cubicBezTo>
                      <a:pt x="847754" y="325254"/>
                      <a:pt x="851370" y="326969"/>
                      <a:pt x="854986" y="328493"/>
                    </a:cubicBezTo>
                    <a:cubicBezTo>
                      <a:pt x="859555" y="330589"/>
                      <a:pt x="864313" y="332685"/>
                      <a:pt x="867168" y="331352"/>
                    </a:cubicBezTo>
                    <a:cubicBezTo>
                      <a:pt x="868500" y="330780"/>
                      <a:pt x="869452" y="329255"/>
                      <a:pt x="870024" y="326969"/>
                    </a:cubicBezTo>
                    <a:lnTo>
                      <a:pt x="871736" y="327540"/>
                    </a:lnTo>
                    <a:lnTo>
                      <a:pt x="870024" y="326969"/>
                    </a:lnTo>
                    <a:cubicBezTo>
                      <a:pt x="873259" y="315917"/>
                      <a:pt x="867549" y="304864"/>
                      <a:pt x="857652" y="290573"/>
                    </a:cubicBezTo>
                    <a:cubicBezTo>
                      <a:pt x="856509" y="288858"/>
                      <a:pt x="855367" y="286952"/>
                      <a:pt x="854415" y="285047"/>
                    </a:cubicBezTo>
                    <a:cubicBezTo>
                      <a:pt x="827577" y="226737"/>
                      <a:pt x="794649" y="159471"/>
                      <a:pt x="744019" y="100208"/>
                    </a:cubicBezTo>
                    <a:cubicBezTo>
                      <a:pt x="700622" y="49520"/>
                      <a:pt x="650562" y="19413"/>
                      <a:pt x="590796" y="8551"/>
                    </a:cubicBezTo>
                    <a:cubicBezTo>
                      <a:pt x="569668" y="4740"/>
                      <a:pt x="547018" y="3215"/>
                      <a:pt x="523606" y="4168"/>
                    </a:cubicBezTo>
                    <a:cubicBezTo>
                      <a:pt x="500955" y="5121"/>
                      <a:pt x="478115" y="10075"/>
                      <a:pt x="453942" y="19413"/>
                    </a:cubicBezTo>
                    <a:cubicBezTo>
                      <a:pt x="429959" y="28559"/>
                      <a:pt x="407309" y="40755"/>
                      <a:pt x="383136" y="53522"/>
                    </a:cubicBezTo>
                    <a:cubicBezTo>
                      <a:pt x="363150" y="64193"/>
                      <a:pt x="342403" y="75245"/>
                      <a:pt x="320324" y="84964"/>
                    </a:cubicBezTo>
                    <a:cubicBezTo>
                      <a:pt x="272548" y="105734"/>
                      <a:pt x="204978" y="127267"/>
                      <a:pt x="104098" y="108021"/>
                    </a:cubicBezTo>
                    <a:cubicBezTo>
                      <a:pt x="81448" y="103638"/>
                      <a:pt x="65460" y="108783"/>
                      <a:pt x="53849" y="112594"/>
                    </a:cubicBezTo>
                    <a:cubicBezTo>
                      <a:pt x="48329" y="114309"/>
                      <a:pt x="43952" y="115643"/>
                      <a:pt x="40335" y="115643"/>
                    </a:cubicBezTo>
                    <a:cubicBezTo>
                      <a:pt x="37100" y="115643"/>
                      <a:pt x="33483" y="115071"/>
                      <a:pt x="29677" y="114690"/>
                    </a:cubicBezTo>
                    <a:cubicBezTo>
                      <a:pt x="21111" y="113547"/>
                      <a:pt x="11404" y="112404"/>
                      <a:pt x="5313" y="116215"/>
                    </a:cubicBezTo>
                    <a:cubicBezTo>
                      <a:pt x="4170" y="116977"/>
                      <a:pt x="3600" y="117549"/>
                      <a:pt x="3790" y="118120"/>
                    </a:cubicBezTo>
                    <a:cubicBezTo>
                      <a:pt x="3981" y="119073"/>
                      <a:pt x="6264" y="120597"/>
                      <a:pt x="11023" y="121360"/>
                    </a:cubicBezTo>
                    <a:cubicBezTo>
                      <a:pt x="13117" y="121741"/>
                      <a:pt x="15781" y="121931"/>
                      <a:pt x="18446" y="122312"/>
                    </a:cubicBezTo>
                    <a:cubicBezTo>
                      <a:pt x="26631" y="123265"/>
                      <a:pt x="35957" y="124218"/>
                      <a:pt x="40525" y="126314"/>
                    </a:cubicBezTo>
                    <a:cubicBezTo>
                      <a:pt x="41097" y="126505"/>
                      <a:pt x="41668" y="126886"/>
                      <a:pt x="42238" y="127076"/>
                    </a:cubicBezTo>
                    <a:cubicBezTo>
                      <a:pt x="48139" y="129744"/>
                      <a:pt x="56895" y="133936"/>
                      <a:pt x="66221" y="134699"/>
                    </a:cubicBezTo>
                    <a:cubicBezTo>
                      <a:pt x="70218" y="135080"/>
                      <a:pt x="74977" y="134699"/>
                      <a:pt x="79545" y="134317"/>
                    </a:cubicBezTo>
                    <a:cubicBezTo>
                      <a:pt x="86778" y="133746"/>
                      <a:pt x="93630" y="133365"/>
                      <a:pt x="97818" y="135270"/>
                    </a:cubicBezTo>
                    <a:cubicBezTo>
                      <a:pt x="183851" y="175668"/>
                      <a:pt x="256370" y="193771"/>
                      <a:pt x="326415" y="192056"/>
                    </a:cubicBezTo>
                    <a:cubicBezTo>
                      <a:pt x="359153" y="191293"/>
                      <a:pt x="392082" y="186339"/>
                      <a:pt x="427104" y="177002"/>
                    </a:cubicBezTo>
                    <a:cubicBezTo>
                      <a:pt x="428056" y="176811"/>
                      <a:pt x="429008" y="177383"/>
                      <a:pt x="429198" y="178336"/>
                    </a:cubicBezTo>
                    <a:cubicBezTo>
                      <a:pt x="429198" y="178336"/>
                      <a:pt x="429198" y="178336"/>
                      <a:pt x="429198" y="178526"/>
                    </a:cubicBezTo>
                    <a:cubicBezTo>
                      <a:pt x="432624" y="194914"/>
                      <a:pt x="437002" y="209206"/>
                      <a:pt x="440428" y="220829"/>
                    </a:cubicBezTo>
                    <a:cubicBezTo>
                      <a:pt x="444235" y="233597"/>
                      <a:pt x="447090" y="242934"/>
                      <a:pt x="447090" y="249222"/>
                    </a:cubicBezTo>
                    <a:lnTo>
                      <a:pt x="447090" y="271327"/>
                    </a:lnTo>
                    <a:lnTo>
                      <a:pt x="649991" y="271327"/>
                    </a:lnTo>
                    <a:lnTo>
                      <a:pt x="649991" y="249032"/>
                    </a:lnTo>
                    <a:cubicBezTo>
                      <a:pt x="649991" y="248841"/>
                      <a:pt x="649991" y="248460"/>
                      <a:pt x="650182" y="248269"/>
                    </a:cubicBezTo>
                    <a:cubicBezTo>
                      <a:pt x="656653" y="233597"/>
                      <a:pt x="664647" y="207110"/>
                      <a:pt x="666550" y="187101"/>
                    </a:cubicBezTo>
                    <a:cubicBezTo>
                      <a:pt x="666361" y="186530"/>
                      <a:pt x="667122" y="185767"/>
                      <a:pt x="668074" y="185767"/>
                    </a:cubicBezTo>
                    <a:lnTo>
                      <a:pt x="668074" y="185767"/>
                    </a:lnTo>
                    <a:close/>
                  </a:path>
                </a:pathLst>
              </a:custGeom>
              <a:solidFill>
                <a:srgbClr val="000000"/>
              </a:solidFill>
              <a:ln w="1904" cap="flat">
                <a:noFill/>
                <a:prstDash val="solid"/>
                <a:miter/>
              </a:ln>
            </p:spPr>
            <p:txBody>
              <a:bodyPr rtlCol="0" anchor="ctr"/>
              <a:lstStyle/>
              <a:p>
                <a:endParaRPr lang="fr-FR"/>
              </a:p>
            </p:txBody>
          </p:sp>
          <p:sp>
            <p:nvSpPr>
              <p:cNvPr id="2326" name="Forme libre 2325">
                <a:extLst>
                  <a:ext uri="{FF2B5EF4-FFF2-40B4-BE49-F238E27FC236}">
                    <a16:creationId xmlns:a16="http://schemas.microsoft.com/office/drawing/2014/main" id="{B0F1B640-D7B9-62B1-61B7-276D7375964B}"/>
                  </a:ext>
                </a:extLst>
              </p:cNvPr>
              <p:cNvSpPr/>
              <p:nvPr/>
            </p:nvSpPr>
            <p:spPr>
              <a:xfrm>
                <a:off x="11985649" y="2408444"/>
                <a:ext cx="443428" cy="270937"/>
              </a:xfrm>
              <a:custGeom>
                <a:avLst/>
                <a:gdLst>
                  <a:gd name="connsiteX0" fmla="*/ 402868 w 443428"/>
                  <a:gd name="connsiteY0" fmla="*/ 206021 h 270937"/>
                  <a:gd name="connsiteX1" fmla="*/ 362326 w 443428"/>
                  <a:gd name="connsiteY1" fmla="*/ 185632 h 270937"/>
                  <a:gd name="connsiteX2" fmla="*/ 345766 w 443428"/>
                  <a:gd name="connsiteY2" fmla="*/ 247181 h 270937"/>
                  <a:gd name="connsiteX3" fmla="*/ 345766 w 443428"/>
                  <a:gd name="connsiteY3" fmla="*/ 271191 h 270937"/>
                  <a:gd name="connsiteX4" fmla="*/ 139439 w 443428"/>
                  <a:gd name="connsiteY4" fmla="*/ 271191 h 270937"/>
                  <a:gd name="connsiteX5" fmla="*/ 139439 w 443428"/>
                  <a:gd name="connsiteY5" fmla="*/ 247181 h 270937"/>
                  <a:gd name="connsiteX6" fmla="*/ 121547 w 443428"/>
                  <a:gd name="connsiteY6" fmla="*/ 176866 h 270937"/>
                  <a:gd name="connsiteX7" fmla="*/ 20477 w 443428"/>
                  <a:gd name="connsiteY7" fmla="*/ 192111 h 270937"/>
                  <a:gd name="connsiteX8" fmla="*/ 13434 w 443428"/>
                  <a:gd name="connsiteY8" fmla="*/ 81588 h 270937"/>
                  <a:gd name="connsiteX9" fmla="*/ 147053 w 443428"/>
                  <a:gd name="connsiteY9" fmla="*/ 16037 h 270937"/>
                  <a:gd name="connsiteX10" fmla="*/ 217287 w 443428"/>
                  <a:gd name="connsiteY10" fmla="*/ 603 h 270937"/>
                  <a:gd name="connsiteX11" fmla="*/ 284858 w 443428"/>
                  <a:gd name="connsiteY11" fmla="*/ 4985 h 270937"/>
                  <a:gd name="connsiteX12" fmla="*/ 439033 w 443428"/>
                  <a:gd name="connsiteY12" fmla="*/ 97214 h 270937"/>
                  <a:gd name="connsiteX13" fmla="*/ 402868 w 443428"/>
                  <a:gd name="connsiteY13" fmla="*/ 206021 h 270937"/>
                  <a:gd name="connsiteX14" fmla="*/ 402868 w 443428"/>
                  <a:gd name="connsiteY14" fmla="*/ 206021 h 27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3428" h="270937">
                    <a:moveTo>
                      <a:pt x="402868" y="206021"/>
                    </a:moveTo>
                    <a:cubicBezTo>
                      <a:pt x="387261" y="196303"/>
                      <a:pt x="372985" y="188681"/>
                      <a:pt x="362326" y="185632"/>
                    </a:cubicBezTo>
                    <a:cubicBezTo>
                      <a:pt x="360232" y="206593"/>
                      <a:pt x="351858" y="233461"/>
                      <a:pt x="345766" y="247181"/>
                    </a:cubicBezTo>
                    <a:lnTo>
                      <a:pt x="345766" y="271191"/>
                    </a:lnTo>
                    <a:lnTo>
                      <a:pt x="139439" y="271191"/>
                    </a:lnTo>
                    <a:lnTo>
                      <a:pt x="139439" y="247181"/>
                    </a:lnTo>
                    <a:cubicBezTo>
                      <a:pt x="139439" y="235557"/>
                      <a:pt x="128589" y="210594"/>
                      <a:pt x="121547" y="176866"/>
                    </a:cubicBezTo>
                    <a:cubicBezTo>
                      <a:pt x="87477" y="186013"/>
                      <a:pt x="54357" y="191348"/>
                      <a:pt x="20477" y="192111"/>
                    </a:cubicBezTo>
                    <a:cubicBezTo>
                      <a:pt x="-9596" y="165814"/>
                      <a:pt x="-1412" y="102359"/>
                      <a:pt x="13434" y="81588"/>
                    </a:cubicBezTo>
                    <a:cubicBezTo>
                      <a:pt x="61971" y="60437"/>
                      <a:pt x="102894" y="32997"/>
                      <a:pt x="147053" y="16037"/>
                    </a:cubicBezTo>
                    <a:cubicBezTo>
                      <a:pt x="169132" y="7653"/>
                      <a:pt x="192163" y="1746"/>
                      <a:pt x="217287" y="603"/>
                    </a:cubicBezTo>
                    <a:cubicBezTo>
                      <a:pt x="241651" y="-541"/>
                      <a:pt x="264302" y="1174"/>
                      <a:pt x="284858" y="4985"/>
                    </a:cubicBezTo>
                    <a:cubicBezTo>
                      <a:pt x="353000" y="17371"/>
                      <a:pt x="401916" y="53767"/>
                      <a:pt x="439033" y="97214"/>
                    </a:cubicBezTo>
                    <a:cubicBezTo>
                      <a:pt x="451786" y="133610"/>
                      <a:pt x="436749" y="184298"/>
                      <a:pt x="402868" y="206021"/>
                    </a:cubicBezTo>
                    <a:lnTo>
                      <a:pt x="402868" y="206021"/>
                    </a:lnTo>
                    <a:close/>
                  </a:path>
                </a:pathLst>
              </a:custGeom>
              <a:solidFill>
                <a:srgbClr val="000000"/>
              </a:solidFill>
              <a:ln w="1904" cap="flat">
                <a:noFill/>
                <a:prstDash val="solid"/>
                <a:miter/>
              </a:ln>
            </p:spPr>
            <p:txBody>
              <a:bodyPr rtlCol="0" anchor="ctr"/>
              <a:lstStyle/>
              <a:p>
                <a:endParaRPr lang="fr-FR"/>
              </a:p>
            </p:txBody>
          </p:sp>
          <p:sp>
            <p:nvSpPr>
              <p:cNvPr id="2327" name="Forme libre 2326">
                <a:extLst>
                  <a:ext uri="{FF2B5EF4-FFF2-40B4-BE49-F238E27FC236}">
                    <a16:creationId xmlns:a16="http://schemas.microsoft.com/office/drawing/2014/main" id="{16BEE1F9-BE4A-24F4-C12F-10612B4549B6}"/>
                  </a:ext>
                </a:extLst>
              </p:cNvPr>
              <p:cNvSpPr/>
              <p:nvPr/>
            </p:nvSpPr>
            <p:spPr>
              <a:xfrm>
                <a:off x="12512157" y="2723853"/>
                <a:ext cx="11880" cy="34810"/>
              </a:xfrm>
              <a:custGeom>
                <a:avLst/>
                <a:gdLst>
                  <a:gd name="connsiteX0" fmla="*/ 2556 w 11880"/>
                  <a:gd name="connsiteY0" fmla="*/ 7041 h 34810"/>
                  <a:gd name="connsiteX1" fmla="*/ 5411 w 11880"/>
                  <a:gd name="connsiteY1" fmla="*/ 35053 h 34810"/>
                  <a:gd name="connsiteX2" fmla="*/ 11310 w 11880"/>
                  <a:gd name="connsiteY2" fmla="*/ 8184 h 34810"/>
                  <a:gd name="connsiteX3" fmla="*/ 2556 w 11880"/>
                  <a:gd name="connsiteY3" fmla="*/ 7041 h 34810"/>
                </a:gdLst>
                <a:ahLst/>
                <a:cxnLst>
                  <a:cxn ang="0">
                    <a:pos x="connsiteX0" y="connsiteY0"/>
                  </a:cxn>
                  <a:cxn ang="0">
                    <a:pos x="connsiteX1" y="connsiteY1"/>
                  </a:cxn>
                  <a:cxn ang="0">
                    <a:pos x="connsiteX2" y="connsiteY2"/>
                  </a:cxn>
                  <a:cxn ang="0">
                    <a:pos x="connsiteX3" y="connsiteY3"/>
                  </a:cxn>
                </a:cxnLst>
                <a:rect l="l" t="t" r="r" b="b"/>
                <a:pathLst>
                  <a:path w="11880" h="34810">
                    <a:moveTo>
                      <a:pt x="2556" y="7041"/>
                    </a:moveTo>
                    <a:cubicBezTo>
                      <a:pt x="1032" y="11805"/>
                      <a:pt x="-3345" y="34481"/>
                      <a:pt x="5411" y="35053"/>
                    </a:cubicBezTo>
                    <a:cubicBezTo>
                      <a:pt x="13785" y="35624"/>
                      <a:pt x="12072" y="12948"/>
                      <a:pt x="11310" y="8184"/>
                    </a:cubicBezTo>
                    <a:cubicBezTo>
                      <a:pt x="10169" y="1515"/>
                      <a:pt x="6362" y="-5155"/>
                      <a:pt x="2556" y="7041"/>
                    </a:cubicBezTo>
                    <a:close/>
                  </a:path>
                </a:pathLst>
              </a:custGeom>
              <a:solidFill>
                <a:srgbClr val="FFFFFF"/>
              </a:solidFill>
              <a:ln w="1904" cap="flat">
                <a:noFill/>
                <a:prstDash val="solid"/>
                <a:miter/>
              </a:ln>
            </p:spPr>
            <p:txBody>
              <a:bodyPr rtlCol="0" anchor="ctr"/>
              <a:lstStyle/>
              <a:p>
                <a:endParaRPr lang="fr-FR"/>
              </a:p>
            </p:txBody>
          </p:sp>
          <p:sp>
            <p:nvSpPr>
              <p:cNvPr id="2328" name="Forme libre 2327">
                <a:extLst>
                  <a:ext uri="{FF2B5EF4-FFF2-40B4-BE49-F238E27FC236}">
                    <a16:creationId xmlns:a16="http://schemas.microsoft.com/office/drawing/2014/main" id="{F60B6539-2191-17BC-28DE-81F789E73B7F}"/>
                  </a:ext>
                </a:extLst>
              </p:cNvPr>
              <p:cNvSpPr/>
              <p:nvPr/>
            </p:nvSpPr>
            <p:spPr>
              <a:xfrm>
                <a:off x="12510324" y="2722061"/>
                <a:ext cx="15370" cy="38307"/>
              </a:xfrm>
              <a:custGeom>
                <a:avLst/>
                <a:gdLst>
                  <a:gd name="connsiteX0" fmla="*/ 7433 w 15370"/>
                  <a:gd name="connsiteY0" fmla="*/ 38561 h 38307"/>
                  <a:gd name="connsiteX1" fmla="*/ 7053 w 15370"/>
                  <a:gd name="connsiteY1" fmla="*/ 38561 h 38307"/>
                  <a:gd name="connsiteX2" fmla="*/ 2295 w 15370"/>
                  <a:gd name="connsiteY2" fmla="*/ 35893 h 38307"/>
                  <a:gd name="connsiteX3" fmla="*/ 2675 w 15370"/>
                  <a:gd name="connsiteY3" fmla="*/ 8262 h 38307"/>
                  <a:gd name="connsiteX4" fmla="*/ 9147 w 15370"/>
                  <a:gd name="connsiteY4" fmla="*/ 259 h 38307"/>
                  <a:gd name="connsiteX5" fmla="*/ 14857 w 15370"/>
                  <a:gd name="connsiteY5" fmla="*/ 9787 h 38307"/>
                  <a:gd name="connsiteX6" fmla="*/ 11812 w 15370"/>
                  <a:gd name="connsiteY6" fmla="*/ 36655 h 38307"/>
                  <a:gd name="connsiteX7" fmla="*/ 7433 w 15370"/>
                  <a:gd name="connsiteY7" fmla="*/ 38561 h 38307"/>
                  <a:gd name="connsiteX8" fmla="*/ 7433 w 15370"/>
                  <a:gd name="connsiteY8" fmla="*/ 38561 h 38307"/>
                  <a:gd name="connsiteX9" fmla="*/ 8766 w 15370"/>
                  <a:gd name="connsiteY9" fmla="*/ 3880 h 38307"/>
                  <a:gd name="connsiteX10" fmla="*/ 5911 w 15370"/>
                  <a:gd name="connsiteY10" fmla="*/ 9406 h 38307"/>
                  <a:gd name="connsiteX11" fmla="*/ 5150 w 15370"/>
                  <a:gd name="connsiteY11" fmla="*/ 33797 h 38307"/>
                  <a:gd name="connsiteX12" fmla="*/ 7244 w 15370"/>
                  <a:gd name="connsiteY12" fmla="*/ 34940 h 38307"/>
                  <a:gd name="connsiteX13" fmla="*/ 9147 w 15370"/>
                  <a:gd name="connsiteY13" fmla="*/ 34178 h 38307"/>
                  <a:gd name="connsiteX14" fmla="*/ 11431 w 15370"/>
                  <a:gd name="connsiteY14" fmla="*/ 10168 h 38307"/>
                  <a:gd name="connsiteX15" fmla="*/ 8766 w 15370"/>
                  <a:gd name="connsiteY15" fmla="*/ 3880 h 3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370" h="38307">
                    <a:moveTo>
                      <a:pt x="7433" y="38561"/>
                    </a:moveTo>
                    <a:cubicBezTo>
                      <a:pt x="7244" y="38561"/>
                      <a:pt x="7244" y="38561"/>
                      <a:pt x="7053" y="38561"/>
                    </a:cubicBezTo>
                    <a:cubicBezTo>
                      <a:pt x="5150" y="38370"/>
                      <a:pt x="3437" y="37417"/>
                      <a:pt x="2295" y="35893"/>
                    </a:cubicBezTo>
                    <a:cubicBezTo>
                      <a:pt x="-2464" y="29033"/>
                      <a:pt x="1914" y="10930"/>
                      <a:pt x="2675" y="8262"/>
                    </a:cubicBezTo>
                    <a:cubicBezTo>
                      <a:pt x="3817" y="4642"/>
                      <a:pt x="5720" y="68"/>
                      <a:pt x="9147" y="259"/>
                    </a:cubicBezTo>
                    <a:cubicBezTo>
                      <a:pt x="13143" y="640"/>
                      <a:pt x="14476" y="7691"/>
                      <a:pt x="14857" y="9787"/>
                    </a:cubicBezTo>
                    <a:cubicBezTo>
                      <a:pt x="14857" y="9977"/>
                      <a:pt x="17522" y="30367"/>
                      <a:pt x="11812" y="36655"/>
                    </a:cubicBezTo>
                    <a:cubicBezTo>
                      <a:pt x="10479" y="37798"/>
                      <a:pt x="8957" y="38561"/>
                      <a:pt x="7433" y="38561"/>
                    </a:cubicBezTo>
                    <a:lnTo>
                      <a:pt x="7433" y="38561"/>
                    </a:lnTo>
                    <a:close/>
                    <a:moveTo>
                      <a:pt x="8766" y="3880"/>
                    </a:moveTo>
                    <a:cubicBezTo>
                      <a:pt x="8575" y="4070"/>
                      <a:pt x="7433" y="4832"/>
                      <a:pt x="5911" y="9406"/>
                    </a:cubicBezTo>
                    <a:cubicBezTo>
                      <a:pt x="4578" y="13598"/>
                      <a:pt x="1723" y="29033"/>
                      <a:pt x="5150" y="33797"/>
                    </a:cubicBezTo>
                    <a:cubicBezTo>
                      <a:pt x="5720" y="34559"/>
                      <a:pt x="6292" y="34940"/>
                      <a:pt x="7244" y="34940"/>
                    </a:cubicBezTo>
                    <a:cubicBezTo>
                      <a:pt x="8005" y="34940"/>
                      <a:pt x="8575" y="34749"/>
                      <a:pt x="9147" y="34178"/>
                    </a:cubicBezTo>
                    <a:cubicBezTo>
                      <a:pt x="12763" y="30176"/>
                      <a:pt x="12192" y="15694"/>
                      <a:pt x="11431" y="10168"/>
                    </a:cubicBezTo>
                    <a:cubicBezTo>
                      <a:pt x="10669" y="6357"/>
                      <a:pt x="9337" y="4070"/>
                      <a:pt x="8766" y="3880"/>
                    </a:cubicBezTo>
                    <a:close/>
                  </a:path>
                </a:pathLst>
              </a:custGeom>
              <a:solidFill>
                <a:srgbClr val="000000"/>
              </a:solidFill>
              <a:ln w="1904" cap="flat">
                <a:noFill/>
                <a:prstDash val="solid"/>
                <a:miter/>
              </a:ln>
            </p:spPr>
            <p:txBody>
              <a:bodyPr rtlCol="0" anchor="ctr"/>
              <a:lstStyle/>
              <a:p>
                <a:endParaRPr lang="fr-FR"/>
              </a:p>
            </p:txBody>
          </p:sp>
          <p:sp>
            <p:nvSpPr>
              <p:cNvPr id="2329" name="Forme libre 2328">
                <a:extLst>
                  <a:ext uri="{FF2B5EF4-FFF2-40B4-BE49-F238E27FC236}">
                    <a16:creationId xmlns:a16="http://schemas.microsoft.com/office/drawing/2014/main" id="{9AA332F1-FE62-D53F-AD7D-C8BF89B13D82}"/>
                  </a:ext>
                </a:extLst>
              </p:cNvPr>
              <p:cNvSpPr/>
              <p:nvPr/>
            </p:nvSpPr>
            <p:spPr>
              <a:xfrm>
                <a:off x="12545555" y="2722793"/>
                <a:ext cx="11370" cy="32258"/>
              </a:xfrm>
              <a:custGeom>
                <a:avLst/>
                <a:gdLst>
                  <a:gd name="connsiteX0" fmla="*/ 373 w 11370"/>
                  <a:gd name="connsiteY0" fmla="*/ 7148 h 32258"/>
                  <a:gd name="connsiteX1" fmla="*/ 7415 w 11370"/>
                  <a:gd name="connsiteY1" fmla="*/ 32492 h 32258"/>
                  <a:gd name="connsiteX2" fmla="*/ 8367 w 11370"/>
                  <a:gd name="connsiteY2" fmla="*/ 6958 h 32258"/>
                  <a:gd name="connsiteX3" fmla="*/ 373 w 11370"/>
                  <a:gd name="connsiteY3" fmla="*/ 7148 h 32258"/>
                  <a:gd name="connsiteX4" fmla="*/ 373 w 11370"/>
                  <a:gd name="connsiteY4" fmla="*/ 7148 h 32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70" h="32258">
                    <a:moveTo>
                      <a:pt x="373" y="7148"/>
                    </a:moveTo>
                    <a:cubicBezTo>
                      <a:pt x="-198" y="11722"/>
                      <a:pt x="-578" y="33254"/>
                      <a:pt x="7415" y="32492"/>
                    </a:cubicBezTo>
                    <a:cubicBezTo>
                      <a:pt x="15029" y="31730"/>
                      <a:pt x="9890" y="11150"/>
                      <a:pt x="8367" y="6958"/>
                    </a:cubicBezTo>
                    <a:cubicBezTo>
                      <a:pt x="6274" y="1050"/>
                      <a:pt x="1705" y="-4666"/>
                      <a:pt x="373" y="7148"/>
                    </a:cubicBezTo>
                    <a:lnTo>
                      <a:pt x="373" y="7148"/>
                    </a:lnTo>
                    <a:close/>
                  </a:path>
                </a:pathLst>
              </a:custGeom>
              <a:solidFill>
                <a:srgbClr val="FFFFFF"/>
              </a:solidFill>
              <a:ln w="1904" cap="flat">
                <a:noFill/>
                <a:prstDash val="solid"/>
                <a:miter/>
              </a:ln>
            </p:spPr>
            <p:txBody>
              <a:bodyPr rtlCol="0" anchor="ctr"/>
              <a:lstStyle/>
              <a:p>
                <a:endParaRPr lang="fr-FR"/>
              </a:p>
            </p:txBody>
          </p:sp>
          <p:sp>
            <p:nvSpPr>
              <p:cNvPr id="2330" name="Forme libre 2329">
                <a:extLst>
                  <a:ext uri="{FF2B5EF4-FFF2-40B4-BE49-F238E27FC236}">
                    <a16:creationId xmlns:a16="http://schemas.microsoft.com/office/drawing/2014/main" id="{6D43A275-8DC4-E63A-EFD4-72F91FC7F6EE}"/>
                  </a:ext>
                </a:extLst>
              </p:cNvPr>
              <p:cNvSpPr/>
              <p:nvPr/>
            </p:nvSpPr>
            <p:spPr>
              <a:xfrm>
                <a:off x="12543836" y="2721287"/>
                <a:ext cx="14748" cy="35840"/>
              </a:xfrm>
              <a:custGeom>
                <a:avLst/>
                <a:gdLst>
                  <a:gd name="connsiteX0" fmla="*/ 8563 w 14748"/>
                  <a:gd name="connsiteY0" fmla="*/ 35904 h 35840"/>
                  <a:gd name="connsiteX1" fmla="*/ 4566 w 14748"/>
                  <a:gd name="connsiteY1" fmla="*/ 34189 h 35840"/>
                  <a:gd name="connsiteX2" fmla="*/ 379 w 14748"/>
                  <a:gd name="connsiteY2" fmla="*/ 8654 h 35840"/>
                  <a:gd name="connsiteX3" fmla="*/ 4947 w 14748"/>
                  <a:gd name="connsiteY3" fmla="*/ 270 h 35840"/>
                  <a:gd name="connsiteX4" fmla="*/ 11800 w 14748"/>
                  <a:gd name="connsiteY4" fmla="*/ 8273 h 35840"/>
                  <a:gd name="connsiteX5" fmla="*/ 13322 w 14748"/>
                  <a:gd name="connsiteY5" fmla="*/ 33617 h 35840"/>
                  <a:gd name="connsiteX6" fmla="*/ 9325 w 14748"/>
                  <a:gd name="connsiteY6" fmla="*/ 36094 h 35840"/>
                  <a:gd name="connsiteX7" fmla="*/ 8563 w 14748"/>
                  <a:gd name="connsiteY7" fmla="*/ 35904 h 35840"/>
                  <a:gd name="connsiteX8" fmla="*/ 8563 w 14748"/>
                  <a:gd name="connsiteY8" fmla="*/ 35904 h 35840"/>
                  <a:gd name="connsiteX9" fmla="*/ 3805 w 14748"/>
                  <a:gd name="connsiteY9" fmla="*/ 9035 h 35840"/>
                  <a:gd name="connsiteX10" fmla="*/ 7041 w 14748"/>
                  <a:gd name="connsiteY10" fmla="*/ 31711 h 35840"/>
                  <a:gd name="connsiteX11" fmla="*/ 8754 w 14748"/>
                  <a:gd name="connsiteY11" fmla="*/ 32474 h 35840"/>
                  <a:gd name="connsiteX12" fmla="*/ 10086 w 14748"/>
                  <a:gd name="connsiteY12" fmla="*/ 31521 h 35840"/>
                  <a:gd name="connsiteX13" fmla="*/ 8182 w 14748"/>
                  <a:gd name="connsiteY13" fmla="*/ 9226 h 35840"/>
                  <a:gd name="connsiteX14" fmla="*/ 5138 w 14748"/>
                  <a:gd name="connsiteY14" fmla="*/ 3700 h 35840"/>
                  <a:gd name="connsiteX15" fmla="*/ 3805 w 14748"/>
                  <a:gd name="connsiteY15" fmla="*/ 9035 h 35840"/>
                  <a:gd name="connsiteX16" fmla="*/ 3805 w 14748"/>
                  <a:gd name="connsiteY16" fmla="*/ 9035 h 3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48" h="35840">
                    <a:moveTo>
                      <a:pt x="8563" y="35904"/>
                    </a:moveTo>
                    <a:cubicBezTo>
                      <a:pt x="7041" y="35904"/>
                      <a:pt x="5708" y="35332"/>
                      <a:pt x="4566" y="34189"/>
                    </a:cubicBezTo>
                    <a:cubicBezTo>
                      <a:pt x="-763" y="28663"/>
                      <a:pt x="-2" y="11513"/>
                      <a:pt x="379" y="8654"/>
                    </a:cubicBezTo>
                    <a:cubicBezTo>
                      <a:pt x="759" y="5224"/>
                      <a:pt x="1711" y="460"/>
                      <a:pt x="4947" y="270"/>
                    </a:cubicBezTo>
                    <a:cubicBezTo>
                      <a:pt x="8754" y="-111"/>
                      <a:pt x="11037" y="6177"/>
                      <a:pt x="11800" y="8273"/>
                    </a:cubicBezTo>
                    <a:cubicBezTo>
                      <a:pt x="11800" y="8464"/>
                      <a:pt x="17510" y="26948"/>
                      <a:pt x="13322" y="33617"/>
                    </a:cubicBezTo>
                    <a:cubicBezTo>
                      <a:pt x="12370" y="35141"/>
                      <a:pt x="11037" y="35904"/>
                      <a:pt x="9325" y="36094"/>
                    </a:cubicBezTo>
                    <a:cubicBezTo>
                      <a:pt x="8945" y="35904"/>
                      <a:pt x="8754" y="35904"/>
                      <a:pt x="8563" y="35904"/>
                    </a:cubicBezTo>
                    <a:lnTo>
                      <a:pt x="8563" y="35904"/>
                    </a:lnTo>
                    <a:close/>
                    <a:moveTo>
                      <a:pt x="3805" y="9035"/>
                    </a:moveTo>
                    <a:cubicBezTo>
                      <a:pt x="3234" y="13228"/>
                      <a:pt x="3234" y="27900"/>
                      <a:pt x="7041" y="31711"/>
                    </a:cubicBezTo>
                    <a:cubicBezTo>
                      <a:pt x="7612" y="32283"/>
                      <a:pt x="8182" y="32474"/>
                      <a:pt x="8754" y="32474"/>
                    </a:cubicBezTo>
                    <a:cubicBezTo>
                      <a:pt x="9325" y="32474"/>
                      <a:pt x="9706" y="32093"/>
                      <a:pt x="10086" y="31521"/>
                    </a:cubicBezTo>
                    <a:cubicBezTo>
                      <a:pt x="12751" y="27519"/>
                      <a:pt x="9896" y="14180"/>
                      <a:pt x="8182" y="9226"/>
                    </a:cubicBezTo>
                    <a:cubicBezTo>
                      <a:pt x="7041" y="5986"/>
                      <a:pt x="5708" y="4081"/>
                      <a:pt x="5138" y="3700"/>
                    </a:cubicBezTo>
                    <a:cubicBezTo>
                      <a:pt x="4947" y="3890"/>
                      <a:pt x="4186" y="5034"/>
                      <a:pt x="3805" y="9035"/>
                    </a:cubicBezTo>
                    <a:lnTo>
                      <a:pt x="3805" y="9035"/>
                    </a:lnTo>
                    <a:close/>
                  </a:path>
                </a:pathLst>
              </a:custGeom>
              <a:solidFill>
                <a:srgbClr val="000000"/>
              </a:solidFill>
              <a:ln w="1904" cap="flat">
                <a:noFill/>
                <a:prstDash val="solid"/>
                <a:miter/>
              </a:ln>
            </p:spPr>
            <p:txBody>
              <a:bodyPr rtlCol="0" anchor="ctr"/>
              <a:lstStyle/>
              <a:p>
                <a:endParaRPr lang="fr-FR"/>
              </a:p>
            </p:txBody>
          </p:sp>
          <p:sp>
            <p:nvSpPr>
              <p:cNvPr id="2331" name="Forme libre 2330">
                <a:extLst>
                  <a:ext uri="{FF2B5EF4-FFF2-40B4-BE49-F238E27FC236}">
                    <a16:creationId xmlns:a16="http://schemas.microsoft.com/office/drawing/2014/main" id="{906E20D2-061E-D428-4304-FDFDFC104939}"/>
                  </a:ext>
                </a:extLst>
              </p:cNvPr>
              <p:cNvSpPr/>
              <p:nvPr/>
            </p:nvSpPr>
            <p:spPr>
              <a:xfrm>
                <a:off x="12099515" y="2462140"/>
                <a:ext cx="251971" cy="133588"/>
              </a:xfrm>
              <a:custGeom>
                <a:avLst/>
                <a:gdLst>
                  <a:gd name="connsiteX0" fmla="*/ 7681 w 251971"/>
                  <a:gd name="connsiteY0" fmla="*/ 125076 h 133588"/>
                  <a:gd name="connsiteX1" fmla="*/ 5969 w 251971"/>
                  <a:gd name="connsiteY1" fmla="*/ 123742 h 133588"/>
                  <a:gd name="connsiteX2" fmla="*/ 7110 w 251971"/>
                  <a:gd name="connsiteY2" fmla="*/ 20461 h 133588"/>
                  <a:gd name="connsiteX3" fmla="*/ 9394 w 251971"/>
                  <a:gd name="connsiteY3" fmla="*/ 19318 h 133588"/>
                  <a:gd name="connsiteX4" fmla="*/ 10537 w 251971"/>
                  <a:gd name="connsiteY4" fmla="*/ 21604 h 133588"/>
                  <a:gd name="connsiteX5" fmla="*/ 9394 w 251971"/>
                  <a:gd name="connsiteY5" fmla="*/ 122980 h 133588"/>
                  <a:gd name="connsiteX6" fmla="*/ 8062 w 251971"/>
                  <a:gd name="connsiteY6" fmla="*/ 125076 h 133588"/>
                  <a:gd name="connsiteX7" fmla="*/ 7681 w 251971"/>
                  <a:gd name="connsiteY7" fmla="*/ 125076 h 133588"/>
                  <a:gd name="connsiteX8" fmla="*/ 7681 w 251971"/>
                  <a:gd name="connsiteY8" fmla="*/ 125076 h 133588"/>
                  <a:gd name="connsiteX9" fmla="*/ 248460 w 251971"/>
                  <a:gd name="connsiteY9" fmla="*/ 133841 h 133588"/>
                  <a:gd name="connsiteX10" fmla="*/ 246748 w 251971"/>
                  <a:gd name="connsiteY10" fmla="*/ 132126 h 133588"/>
                  <a:gd name="connsiteX11" fmla="*/ 246748 w 251971"/>
                  <a:gd name="connsiteY11" fmla="*/ 131936 h 133588"/>
                  <a:gd name="connsiteX12" fmla="*/ 219719 w 251971"/>
                  <a:gd name="connsiteY12" fmla="*/ 3120 h 133588"/>
                  <a:gd name="connsiteX13" fmla="*/ 220100 w 251971"/>
                  <a:gd name="connsiteY13" fmla="*/ 643 h 133588"/>
                  <a:gd name="connsiteX14" fmla="*/ 222574 w 251971"/>
                  <a:gd name="connsiteY14" fmla="*/ 1024 h 133588"/>
                  <a:gd name="connsiteX15" fmla="*/ 249792 w 251971"/>
                  <a:gd name="connsiteY15" fmla="*/ 71911 h 133588"/>
                  <a:gd name="connsiteX16" fmla="*/ 250364 w 251971"/>
                  <a:gd name="connsiteY16" fmla="*/ 132508 h 133588"/>
                  <a:gd name="connsiteX17" fmla="*/ 248460 w 251971"/>
                  <a:gd name="connsiteY17" fmla="*/ 133841 h 133588"/>
                  <a:gd name="connsiteX18" fmla="*/ 248460 w 251971"/>
                  <a:gd name="connsiteY18" fmla="*/ 133841 h 13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1971" h="133588">
                    <a:moveTo>
                      <a:pt x="7681" y="125076"/>
                    </a:moveTo>
                    <a:cubicBezTo>
                      <a:pt x="6920" y="125076"/>
                      <a:pt x="6158" y="124504"/>
                      <a:pt x="5969" y="123742"/>
                    </a:cubicBezTo>
                    <a:cubicBezTo>
                      <a:pt x="-884" y="96683"/>
                      <a:pt x="-3168" y="54189"/>
                      <a:pt x="7110" y="20461"/>
                    </a:cubicBezTo>
                    <a:cubicBezTo>
                      <a:pt x="7300" y="19508"/>
                      <a:pt x="8443" y="18937"/>
                      <a:pt x="9394" y="19318"/>
                    </a:cubicBezTo>
                    <a:cubicBezTo>
                      <a:pt x="10346" y="19508"/>
                      <a:pt x="10917" y="20652"/>
                      <a:pt x="10537" y="21604"/>
                    </a:cubicBezTo>
                    <a:cubicBezTo>
                      <a:pt x="639" y="54761"/>
                      <a:pt x="2732" y="96493"/>
                      <a:pt x="9394" y="122980"/>
                    </a:cubicBezTo>
                    <a:cubicBezTo>
                      <a:pt x="9585" y="123933"/>
                      <a:pt x="9013" y="124885"/>
                      <a:pt x="8062" y="125076"/>
                    </a:cubicBezTo>
                    <a:cubicBezTo>
                      <a:pt x="7872" y="125076"/>
                      <a:pt x="7681" y="125076"/>
                      <a:pt x="7681" y="125076"/>
                    </a:cubicBezTo>
                    <a:lnTo>
                      <a:pt x="7681" y="125076"/>
                    </a:lnTo>
                    <a:close/>
                    <a:moveTo>
                      <a:pt x="248460" y="133841"/>
                    </a:moveTo>
                    <a:cubicBezTo>
                      <a:pt x="247509" y="133841"/>
                      <a:pt x="246748" y="133079"/>
                      <a:pt x="246748" y="132126"/>
                    </a:cubicBezTo>
                    <a:cubicBezTo>
                      <a:pt x="246748" y="132126"/>
                      <a:pt x="246748" y="131936"/>
                      <a:pt x="246748" y="131936"/>
                    </a:cubicBezTo>
                    <a:cubicBezTo>
                      <a:pt x="249983" y="109641"/>
                      <a:pt x="251315" y="43137"/>
                      <a:pt x="219719" y="3120"/>
                    </a:cubicBezTo>
                    <a:cubicBezTo>
                      <a:pt x="219148" y="2358"/>
                      <a:pt x="219148" y="1215"/>
                      <a:pt x="220100" y="643"/>
                    </a:cubicBezTo>
                    <a:cubicBezTo>
                      <a:pt x="220861" y="72"/>
                      <a:pt x="222003" y="72"/>
                      <a:pt x="222574" y="1024"/>
                    </a:cubicBezTo>
                    <a:cubicBezTo>
                      <a:pt x="236279" y="18365"/>
                      <a:pt x="245605" y="42756"/>
                      <a:pt x="249792" y="71911"/>
                    </a:cubicBezTo>
                    <a:cubicBezTo>
                      <a:pt x="253219" y="96111"/>
                      <a:pt x="252267" y="118978"/>
                      <a:pt x="250364" y="132508"/>
                    </a:cubicBezTo>
                    <a:cubicBezTo>
                      <a:pt x="250173" y="133079"/>
                      <a:pt x="249412" y="133841"/>
                      <a:pt x="248460" y="133841"/>
                    </a:cubicBezTo>
                    <a:lnTo>
                      <a:pt x="248460" y="133841"/>
                    </a:lnTo>
                    <a:close/>
                  </a:path>
                </a:pathLst>
              </a:custGeom>
              <a:solidFill>
                <a:srgbClr val="FFFFFF"/>
              </a:solidFill>
              <a:ln w="1904" cap="flat">
                <a:noFill/>
                <a:prstDash val="solid"/>
                <a:miter/>
              </a:ln>
            </p:spPr>
            <p:txBody>
              <a:bodyPr rtlCol="0" anchor="ctr"/>
              <a:lstStyle/>
              <a:p>
                <a:endParaRPr lang="fr-FR"/>
              </a:p>
            </p:txBody>
          </p:sp>
          <p:sp>
            <p:nvSpPr>
              <p:cNvPr id="2332" name="Forme libre 2331">
                <a:extLst>
                  <a:ext uri="{FF2B5EF4-FFF2-40B4-BE49-F238E27FC236}">
                    <a16:creationId xmlns:a16="http://schemas.microsoft.com/office/drawing/2014/main" id="{C4EE5303-A0E2-A2A8-835C-03137E04E9AA}"/>
                  </a:ext>
                </a:extLst>
              </p:cNvPr>
              <p:cNvSpPr/>
              <p:nvPr/>
            </p:nvSpPr>
            <p:spPr>
              <a:xfrm>
                <a:off x="11984105" y="2406975"/>
                <a:ext cx="447120" cy="274312"/>
              </a:xfrm>
              <a:custGeom>
                <a:avLst/>
                <a:gdLst>
                  <a:gd name="connsiteX0" fmla="*/ 347311 w 447120"/>
                  <a:gd name="connsiteY0" fmla="*/ 274566 h 274312"/>
                  <a:gd name="connsiteX1" fmla="*/ 140984 w 447120"/>
                  <a:gd name="connsiteY1" fmla="*/ 274566 h 274312"/>
                  <a:gd name="connsiteX2" fmla="*/ 139271 w 447120"/>
                  <a:gd name="connsiteY2" fmla="*/ 272851 h 274312"/>
                  <a:gd name="connsiteX3" fmla="*/ 139271 w 447120"/>
                  <a:gd name="connsiteY3" fmla="*/ 248841 h 274312"/>
                  <a:gd name="connsiteX4" fmla="*/ 132799 w 447120"/>
                  <a:gd name="connsiteY4" fmla="*/ 221592 h 274312"/>
                  <a:gd name="connsiteX5" fmla="*/ 121950 w 447120"/>
                  <a:gd name="connsiteY5" fmla="*/ 180813 h 274312"/>
                  <a:gd name="connsiteX6" fmla="*/ 22212 w 447120"/>
                  <a:gd name="connsiteY6" fmla="*/ 195486 h 274312"/>
                  <a:gd name="connsiteX7" fmla="*/ 21070 w 447120"/>
                  <a:gd name="connsiteY7" fmla="*/ 195104 h 274312"/>
                  <a:gd name="connsiteX8" fmla="*/ 13837 w 447120"/>
                  <a:gd name="connsiteY8" fmla="*/ 82296 h 274312"/>
                  <a:gd name="connsiteX9" fmla="*/ 14599 w 447120"/>
                  <a:gd name="connsiteY9" fmla="*/ 81724 h 274312"/>
                  <a:gd name="connsiteX10" fmla="*/ 77220 w 447120"/>
                  <a:gd name="connsiteY10" fmla="*/ 50473 h 274312"/>
                  <a:gd name="connsiteX11" fmla="*/ 148407 w 447120"/>
                  <a:gd name="connsiteY11" fmla="*/ 16173 h 274312"/>
                  <a:gd name="connsiteX12" fmla="*/ 219213 w 447120"/>
                  <a:gd name="connsiteY12" fmla="*/ 548 h 274312"/>
                  <a:gd name="connsiteX13" fmla="*/ 287164 w 447120"/>
                  <a:gd name="connsiteY13" fmla="*/ 4930 h 274312"/>
                  <a:gd name="connsiteX14" fmla="*/ 442290 w 447120"/>
                  <a:gd name="connsiteY14" fmla="*/ 97731 h 274312"/>
                  <a:gd name="connsiteX15" fmla="*/ 442671 w 447120"/>
                  <a:gd name="connsiteY15" fmla="*/ 98302 h 274312"/>
                  <a:gd name="connsiteX16" fmla="*/ 405555 w 447120"/>
                  <a:gd name="connsiteY16" fmla="*/ 209015 h 274312"/>
                  <a:gd name="connsiteX17" fmla="*/ 403651 w 447120"/>
                  <a:gd name="connsiteY17" fmla="*/ 209015 h 274312"/>
                  <a:gd name="connsiteX18" fmla="*/ 365584 w 447120"/>
                  <a:gd name="connsiteY18" fmla="*/ 189578 h 274312"/>
                  <a:gd name="connsiteX19" fmla="*/ 349214 w 447120"/>
                  <a:gd name="connsiteY19" fmla="*/ 249222 h 274312"/>
                  <a:gd name="connsiteX20" fmla="*/ 349214 w 447120"/>
                  <a:gd name="connsiteY20" fmla="*/ 272851 h 274312"/>
                  <a:gd name="connsiteX21" fmla="*/ 347311 w 447120"/>
                  <a:gd name="connsiteY21" fmla="*/ 274566 h 274312"/>
                  <a:gd name="connsiteX22" fmla="*/ 347311 w 447120"/>
                  <a:gd name="connsiteY22" fmla="*/ 274566 h 274312"/>
                  <a:gd name="connsiteX23" fmla="*/ 142696 w 447120"/>
                  <a:gd name="connsiteY23" fmla="*/ 270945 h 274312"/>
                  <a:gd name="connsiteX24" fmla="*/ 345598 w 447120"/>
                  <a:gd name="connsiteY24" fmla="*/ 270945 h 274312"/>
                  <a:gd name="connsiteX25" fmla="*/ 345598 w 447120"/>
                  <a:gd name="connsiteY25" fmla="*/ 248651 h 274312"/>
                  <a:gd name="connsiteX26" fmla="*/ 345789 w 447120"/>
                  <a:gd name="connsiteY26" fmla="*/ 247888 h 274312"/>
                  <a:gd name="connsiteX27" fmla="*/ 362158 w 447120"/>
                  <a:gd name="connsiteY27" fmla="*/ 186720 h 274312"/>
                  <a:gd name="connsiteX28" fmla="*/ 364061 w 447120"/>
                  <a:gd name="connsiteY28" fmla="*/ 185196 h 274312"/>
                  <a:gd name="connsiteX29" fmla="*/ 364441 w 447120"/>
                  <a:gd name="connsiteY29" fmla="*/ 185196 h 274312"/>
                  <a:gd name="connsiteX30" fmla="*/ 404413 w 447120"/>
                  <a:gd name="connsiteY30" fmla="*/ 205013 h 274312"/>
                  <a:gd name="connsiteX31" fmla="*/ 439245 w 447120"/>
                  <a:gd name="connsiteY31" fmla="*/ 99255 h 274312"/>
                  <a:gd name="connsiteX32" fmla="*/ 286402 w 447120"/>
                  <a:gd name="connsiteY32" fmla="*/ 7789 h 274312"/>
                  <a:gd name="connsiteX33" fmla="*/ 219213 w 447120"/>
                  <a:gd name="connsiteY33" fmla="*/ 3406 h 274312"/>
                  <a:gd name="connsiteX34" fmla="*/ 149549 w 447120"/>
                  <a:gd name="connsiteY34" fmla="*/ 18650 h 274312"/>
                  <a:gd name="connsiteX35" fmla="*/ 78742 w 447120"/>
                  <a:gd name="connsiteY35" fmla="*/ 52760 h 274312"/>
                  <a:gd name="connsiteX36" fmla="*/ 16311 w 447120"/>
                  <a:gd name="connsiteY36" fmla="*/ 84011 h 274312"/>
                  <a:gd name="connsiteX37" fmla="*/ 3558 w 447120"/>
                  <a:gd name="connsiteY37" fmla="*/ 135842 h 274312"/>
                  <a:gd name="connsiteX38" fmla="*/ 22783 w 447120"/>
                  <a:gd name="connsiteY38" fmla="*/ 191293 h 274312"/>
                  <a:gd name="connsiteX39" fmla="*/ 122711 w 447120"/>
                  <a:gd name="connsiteY39" fmla="*/ 176240 h 274312"/>
                  <a:gd name="connsiteX40" fmla="*/ 124805 w 447120"/>
                  <a:gd name="connsiteY40" fmla="*/ 177573 h 274312"/>
                  <a:gd name="connsiteX41" fmla="*/ 124805 w 447120"/>
                  <a:gd name="connsiteY41" fmla="*/ 177764 h 274312"/>
                  <a:gd name="connsiteX42" fmla="*/ 136035 w 447120"/>
                  <a:gd name="connsiteY42" fmla="*/ 220067 h 274312"/>
                  <a:gd name="connsiteX43" fmla="*/ 142696 w 447120"/>
                  <a:gd name="connsiteY43" fmla="*/ 248460 h 274312"/>
                  <a:gd name="connsiteX44" fmla="*/ 142696 w 447120"/>
                  <a:gd name="connsiteY44" fmla="*/ 270945 h 274312"/>
                  <a:gd name="connsiteX45" fmla="*/ 142696 w 447120"/>
                  <a:gd name="connsiteY45" fmla="*/ 270945 h 274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47120" h="274312">
                    <a:moveTo>
                      <a:pt x="347311" y="274566"/>
                    </a:moveTo>
                    <a:lnTo>
                      <a:pt x="140984" y="274566"/>
                    </a:lnTo>
                    <a:cubicBezTo>
                      <a:pt x="140032" y="274566"/>
                      <a:pt x="139271" y="273804"/>
                      <a:pt x="139271" y="272851"/>
                    </a:cubicBezTo>
                    <a:lnTo>
                      <a:pt x="139271" y="248841"/>
                    </a:lnTo>
                    <a:cubicBezTo>
                      <a:pt x="139271" y="243124"/>
                      <a:pt x="136416" y="233597"/>
                      <a:pt x="132799" y="221592"/>
                    </a:cubicBezTo>
                    <a:cubicBezTo>
                      <a:pt x="129373" y="210349"/>
                      <a:pt x="125186" y="196438"/>
                      <a:pt x="121950" y="180813"/>
                    </a:cubicBezTo>
                    <a:cubicBezTo>
                      <a:pt x="87308" y="189959"/>
                      <a:pt x="54760" y="194914"/>
                      <a:pt x="22212" y="195486"/>
                    </a:cubicBezTo>
                    <a:cubicBezTo>
                      <a:pt x="21831" y="195486"/>
                      <a:pt x="21260" y="195295"/>
                      <a:pt x="21070" y="195104"/>
                    </a:cubicBezTo>
                    <a:cubicBezTo>
                      <a:pt x="-9575" y="168236"/>
                      <a:pt x="-1771" y="104019"/>
                      <a:pt x="13837" y="82296"/>
                    </a:cubicBezTo>
                    <a:cubicBezTo>
                      <a:pt x="14027" y="82105"/>
                      <a:pt x="14218" y="81915"/>
                      <a:pt x="14599" y="81724"/>
                    </a:cubicBezTo>
                    <a:cubicBezTo>
                      <a:pt x="36678" y="72006"/>
                      <a:pt x="57234" y="61144"/>
                      <a:pt x="77220" y="50473"/>
                    </a:cubicBezTo>
                    <a:cubicBezTo>
                      <a:pt x="101393" y="37515"/>
                      <a:pt x="124234" y="25510"/>
                      <a:pt x="148407" y="16173"/>
                    </a:cubicBezTo>
                    <a:cubicBezTo>
                      <a:pt x="173151" y="6645"/>
                      <a:pt x="196182" y="1691"/>
                      <a:pt x="219213" y="548"/>
                    </a:cubicBezTo>
                    <a:cubicBezTo>
                      <a:pt x="243005" y="-405"/>
                      <a:pt x="265846" y="929"/>
                      <a:pt x="287164" y="4930"/>
                    </a:cubicBezTo>
                    <a:cubicBezTo>
                      <a:pt x="347692" y="15983"/>
                      <a:pt x="398512" y="46471"/>
                      <a:pt x="442290" y="97731"/>
                    </a:cubicBezTo>
                    <a:cubicBezTo>
                      <a:pt x="442480" y="97921"/>
                      <a:pt x="442480" y="98112"/>
                      <a:pt x="442671" y="98302"/>
                    </a:cubicBezTo>
                    <a:cubicBezTo>
                      <a:pt x="455995" y="136795"/>
                      <a:pt x="439055" y="187482"/>
                      <a:pt x="405555" y="209015"/>
                    </a:cubicBezTo>
                    <a:cubicBezTo>
                      <a:pt x="404984" y="209396"/>
                      <a:pt x="404222" y="209396"/>
                      <a:pt x="403651" y="209015"/>
                    </a:cubicBezTo>
                    <a:cubicBezTo>
                      <a:pt x="387854" y="199106"/>
                      <a:pt x="375101" y="192627"/>
                      <a:pt x="365584" y="189578"/>
                    </a:cubicBezTo>
                    <a:cubicBezTo>
                      <a:pt x="363299" y="209396"/>
                      <a:pt x="355686" y="234740"/>
                      <a:pt x="349214" y="249222"/>
                    </a:cubicBezTo>
                    <a:lnTo>
                      <a:pt x="349214" y="272851"/>
                    </a:lnTo>
                    <a:cubicBezTo>
                      <a:pt x="349024" y="273804"/>
                      <a:pt x="348263" y="274566"/>
                      <a:pt x="347311" y="274566"/>
                    </a:cubicBezTo>
                    <a:lnTo>
                      <a:pt x="347311" y="274566"/>
                    </a:lnTo>
                    <a:close/>
                    <a:moveTo>
                      <a:pt x="142696" y="270945"/>
                    </a:moveTo>
                    <a:lnTo>
                      <a:pt x="345598" y="270945"/>
                    </a:lnTo>
                    <a:lnTo>
                      <a:pt x="345598" y="248651"/>
                    </a:lnTo>
                    <a:cubicBezTo>
                      <a:pt x="345598" y="248460"/>
                      <a:pt x="345598" y="248079"/>
                      <a:pt x="345789" y="247888"/>
                    </a:cubicBezTo>
                    <a:cubicBezTo>
                      <a:pt x="352260" y="233216"/>
                      <a:pt x="360255" y="206728"/>
                      <a:pt x="362158" y="186720"/>
                    </a:cubicBezTo>
                    <a:cubicBezTo>
                      <a:pt x="362158" y="185767"/>
                      <a:pt x="363110" y="185005"/>
                      <a:pt x="364061" y="185196"/>
                    </a:cubicBezTo>
                    <a:cubicBezTo>
                      <a:pt x="364251" y="185196"/>
                      <a:pt x="364251" y="185196"/>
                      <a:pt x="364441" y="185196"/>
                    </a:cubicBezTo>
                    <a:cubicBezTo>
                      <a:pt x="374149" y="188054"/>
                      <a:pt x="387663" y="194723"/>
                      <a:pt x="404413" y="205013"/>
                    </a:cubicBezTo>
                    <a:cubicBezTo>
                      <a:pt x="436009" y="184052"/>
                      <a:pt x="451807" y="136032"/>
                      <a:pt x="439245" y="99255"/>
                    </a:cubicBezTo>
                    <a:cubicBezTo>
                      <a:pt x="395847" y="48567"/>
                      <a:pt x="345979" y="18650"/>
                      <a:pt x="286402" y="7789"/>
                    </a:cubicBezTo>
                    <a:cubicBezTo>
                      <a:pt x="265275" y="3978"/>
                      <a:pt x="242624" y="2453"/>
                      <a:pt x="219213" y="3406"/>
                    </a:cubicBezTo>
                    <a:cubicBezTo>
                      <a:pt x="196563" y="4359"/>
                      <a:pt x="173722" y="9313"/>
                      <a:pt x="149549" y="18650"/>
                    </a:cubicBezTo>
                    <a:cubicBezTo>
                      <a:pt x="125566" y="27797"/>
                      <a:pt x="102916" y="39993"/>
                      <a:pt x="78742" y="52760"/>
                    </a:cubicBezTo>
                    <a:cubicBezTo>
                      <a:pt x="58947" y="63431"/>
                      <a:pt x="38391" y="74292"/>
                      <a:pt x="16311" y="84011"/>
                    </a:cubicBezTo>
                    <a:cubicBezTo>
                      <a:pt x="8888" y="94872"/>
                      <a:pt x="3749" y="115643"/>
                      <a:pt x="3558" y="135842"/>
                    </a:cubicBezTo>
                    <a:cubicBezTo>
                      <a:pt x="3369" y="150133"/>
                      <a:pt x="5843" y="176049"/>
                      <a:pt x="22783" y="191293"/>
                    </a:cubicBezTo>
                    <a:cubicBezTo>
                      <a:pt x="55140" y="190531"/>
                      <a:pt x="87879" y="185577"/>
                      <a:pt x="122711" y="176240"/>
                    </a:cubicBezTo>
                    <a:cubicBezTo>
                      <a:pt x="123663" y="176049"/>
                      <a:pt x="124614" y="176621"/>
                      <a:pt x="124805" y="177573"/>
                    </a:cubicBezTo>
                    <a:cubicBezTo>
                      <a:pt x="124805" y="177573"/>
                      <a:pt x="124805" y="177573"/>
                      <a:pt x="124805" y="177764"/>
                    </a:cubicBezTo>
                    <a:cubicBezTo>
                      <a:pt x="128230" y="194152"/>
                      <a:pt x="132609" y="208443"/>
                      <a:pt x="136035" y="220067"/>
                    </a:cubicBezTo>
                    <a:cubicBezTo>
                      <a:pt x="139841" y="232834"/>
                      <a:pt x="142696" y="242172"/>
                      <a:pt x="142696" y="248460"/>
                    </a:cubicBezTo>
                    <a:lnTo>
                      <a:pt x="142696" y="270945"/>
                    </a:lnTo>
                    <a:lnTo>
                      <a:pt x="142696" y="270945"/>
                    </a:lnTo>
                    <a:close/>
                  </a:path>
                </a:pathLst>
              </a:custGeom>
              <a:solidFill>
                <a:srgbClr val="000000"/>
              </a:solidFill>
              <a:ln w="1904" cap="flat">
                <a:noFill/>
                <a:prstDash val="solid"/>
                <a:miter/>
              </a:ln>
            </p:spPr>
            <p:txBody>
              <a:bodyPr rtlCol="0" anchor="ctr"/>
              <a:lstStyle/>
              <a:p>
                <a:endParaRPr lang="fr-FR"/>
              </a:p>
            </p:txBody>
          </p:sp>
          <p:sp>
            <p:nvSpPr>
              <p:cNvPr id="2333" name="Forme libre 2332">
                <a:extLst>
                  <a:ext uri="{FF2B5EF4-FFF2-40B4-BE49-F238E27FC236}">
                    <a16:creationId xmlns:a16="http://schemas.microsoft.com/office/drawing/2014/main" id="{24BBAA7E-CBE9-51C4-7E36-34CDF528EC5B}"/>
                  </a:ext>
                </a:extLst>
              </p:cNvPr>
              <p:cNvSpPr/>
              <p:nvPr/>
            </p:nvSpPr>
            <p:spPr>
              <a:xfrm>
                <a:off x="12125223" y="2304033"/>
                <a:ext cx="28217" cy="26173"/>
              </a:xfrm>
              <a:custGeom>
                <a:avLst/>
                <a:gdLst>
                  <a:gd name="connsiteX0" fmla="*/ 17377 w 28217"/>
                  <a:gd name="connsiteY0" fmla="*/ 1542 h 26173"/>
                  <a:gd name="connsiteX1" fmla="*/ 25180 w 28217"/>
                  <a:gd name="connsiteY1" fmla="*/ 26124 h 26173"/>
                  <a:gd name="connsiteX2" fmla="*/ 17377 w 28217"/>
                  <a:gd name="connsiteY2" fmla="*/ 1542 h 26173"/>
                </a:gdLst>
                <a:ahLst/>
                <a:cxnLst>
                  <a:cxn ang="0">
                    <a:pos x="connsiteX0" y="connsiteY0"/>
                  </a:cxn>
                  <a:cxn ang="0">
                    <a:pos x="connsiteX1" y="connsiteY1"/>
                  </a:cxn>
                  <a:cxn ang="0">
                    <a:pos x="connsiteX2" y="connsiteY2"/>
                  </a:cxn>
                </a:cxnLst>
                <a:rect l="l" t="t" r="r" b="b"/>
                <a:pathLst>
                  <a:path w="28217" h="26173">
                    <a:moveTo>
                      <a:pt x="17377" y="1542"/>
                    </a:moveTo>
                    <a:cubicBezTo>
                      <a:pt x="-8891" y="-7033"/>
                      <a:pt x="-4323" y="30126"/>
                      <a:pt x="25180" y="26124"/>
                    </a:cubicBezTo>
                    <a:cubicBezTo>
                      <a:pt x="33936" y="16977"/>
                      <a:pt x="22135" y="3067"/>
                      <a:pt x="17377" y="1542"/>
                    </a:cubicBezTo>
                    <a:close/>
                  </a:path>
                </a:pathLst>
              </a:custGeom>
              <a:solidFill>
                <a:srgbClr val="FFD26C"/>
              </a:solidFill>
              <a:ln w="1904" cap="flat">
                <a:noFill/>
                <a:prstDash val="solid"/>
                <a:miter/>
              </a:ln>
            </p:spPr>
            <p:txBody>
              <a:bodyPr rtlCol="0" anchor="ctr"/>
              <a:lstStyle/>
              <a:p>
                <a:endParaRPr lang="fr-FR"/>
              </a:p>
            </p:txBody>
          </p:sp>
          <p:sp>
            <p:nvSpPr>
              <p:cNvPr id="2334" name="Forme libre 2333">
                <a:extLst>
                  <a:ext uri="{FF2B5EF4-FFF2-40B4-BE49-F238E27FC236}">
                    <a16:creationId xmlns:a16="http://schemas.microsoft.com/office/drawing/2014/main" id="{1F748AA5-EB25-5BDF-9517-A76703382A00}"/>
                  </a:ext>
                </a:extLst>
              </p:cNvPr>
              <p:cNvSpPr/>
              <p:nvPr/>
            </p:nvSpPr>
            <p:spPr>
              <a:xfrm>
                <a:off x="12123645" y="2302161"/>
                <a:ext cx="31681" cy="29838"/>
              </a:xfrm>
              <a:custGeom>
                <a:avLst/>
                <a:gdLst>
                  <a:gd name="connsiteX0" fmla="*/ 22571 w 31681"/>
                  <a:gd name="connsiteY0" fmla="*/ 30092 h 29838"/>
                  <a:gd name="connsiteX1" fmla="*/ 2204 w 31681"/>
                  <a:gd name="connsiteY1" fmla="*/ 19230 h 29838"/>
                  <a:gd name="connsiteX2" fmla="*/ 2585 w 31681"/>
                  <a:gd name="connsiteY2" fmla="*/ 4176 h 29838"/>
                  <a:gd name="connsiteX3" fmla="*/ 19716 w 31681"/>
                  <a:gd name="connsiteY3" fmla="*/ 1699 h 29838"/>
                  <a:gd name="connsiteX4" fmla="*/ 19716 w 31681"/>
                  <a:gd name="connsiteY4" fmla="*/ 1699 h 29838"/>
                  <a:gd name="connsiteX5" fmla="*/ 31327 w 31681"/>
                  <a:gd name="connsiteY5" fmla="*/ 16372 h 29838"/>
                  <a:gd name="connsiteX6" fmla="*/ 28281 w 31681"/>
                  <a:gd name="connsiteY6" fmla="*/ 29139 h 29838"/>
                  <a:gd name="connsiteX7" fmla="*/ 27139 w 31681"/>
                  <a:gd name="connsiteY7" fmla="*/ 29711 h 29838"/>
                  <a:gd name="connsiteX8" fmla="*/ 22571 w 31681"/>
                  <a:gd name="connsiteY8" fmla="*/ 30092 h 29838"/>
                  <a:gd name="connsiteX9" fmla="*/ 22571 w 31681"/>
                  <a:gd name="connsiteY9" fmla="*/ 30092 h 29838"/>
                  <a:gd name="connsiteX10" fmla="*/ 11721 w 31681"/>
                  <a:gd name="connsiteY10" fmla="*/ 3795 h 29838"/>
                  <a:gd name="connsiteX11" fmla="*/ 5059 w 31681"/>
                  <a:gd name="connsiteY11" fmla="*/ 6463 h 29838"/>
                  <a:gd name="connsiteX12" fmla="*/ 5059 w 31681"/>
                  <a:gd name="connsiteY12" fmla="*/ 17515 h 29838"/>
                  <a:gd name="connsiteX13" fmla="*/ 25806 w 31681"/>
                  <a:gd name="connsiteY13" fmla="*/ 26281 h 29838"/>
                  <a:gd name="connsiteX14" fmla="*/ 27709 w 31681"/>
                  <a:gd name="connsiteY14" fmla="*/ 17324 h 29838"/>
                  <a:gd name="connsiteX15" fmla="*/ 18383 w 31681"/>
                  <a:gd name="connsiteY15" fmla="*/ 5129 h 29838"/>
                  <a:gd name="connsiteX16" fmla="*/ 11721 w 31681"/>
                  <a:gd name="connsiteY16" fmla="*/ 3795 h 29838"/>
                  <a:gd name="connsiteX17" fmla="*/ 11721 w 31681"/>
                  <a:gd name="connsiteY17" fmla="*/ 3795 h 29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681" h="29838">
                    <a:moveTo>
                      <a:pt x="22571" y="30092"/>
                    </a:moveTo>
                    <a:cubicBezTo>
                      <a:pt x="12102" y="30092"/>
                      <a:pt x="5250" y="24756"/>
                      <a:pt x="2204" y="19230"/>
                    </a:cubicBezTo>
                    <a:cubicBezTo>
                      <a:pt x="-651" y="13894"/>
                      <a:pt x="-651" y="7987"/>
                      <a:pt x="2585" y="4176"/>
                    </a:cubicBezTo>
                    <a:cubicBezTo>
                      <a:pt x="4489" y="1699"/>
                      <a:pt x="9438" y="-1731"/>
                      <a:pt x="19716" y="1699"/>
                    </a:cubicBezTo>
                    <a:lnTo>
                      <a:pt x="19716" y="1699"/>
                    </a:lnTo>
                    <a:cubicBezTo>
                      <a:pt x="23141" y="2842"/>
                      <a:pt x="29423" y="9131"/>
                      <a:pt x="31327" y="16372"/>
                    </a:cubicBezTo>
                    <a:cubicBezTo>
                      <a:pt x="32468" y="21326"/>
                      <a:pt x="31516" y="25709"/>
                      <a:pt x="28281" y="29139"/>
                    </a:cubicBezTo>
                    <a:cubicBezTo>
                      <a:pt x="28090" y="29520"/>
                      <a:pt x="27709" y="29711"/>
                      <a:pt x="27139" y="29711"/>
                    </a:cubicBezTo>
                    <a:cubicBezTo>
                      <a:pt x="25426" y="29901"/>
                      <a:pt x="23903" y="30092"/>
                      <a:pt x="22571" y="30092"/>
                    </a:cubicBezTo>
                    <a:lnTo>
                      <a:pt x="22571" y="30092"/>
                    </a:lnTo>
                    <a:close/>
                    <a:moveTo>
                      <a:pt x="11721" y="3795"/>
                    </a:moveTo>
                    <a:cubicBezTo>
                      <a:pt x="8866" y="3795"/>
                      <a:pt x="6582" y="4748"/>
                      <a:pt x="5059" y="6463"/>
                    </a:cubicBezTo>
                    <a:cubicBezTo>
                      <a:pt x="2776" y="9131"/>
                      <a:pt x="2965" y="13513"/>
                      <a:pt x="5059" y="17515"/>
                    </a:cubicBezTo>
                    <a:cubicBezTo>
                      <a:pt x="6392" y="19992"/>
                      <a:pt x="11912" y="27996"/>
                      <a:pt x="25806" y="26281"/>
                    </a:cubicBezTo>
                    <a:cubicBezTo>
                      <a:pt x="27900" y="23803"/>
                      <a:pt x="28471" y="20754"/>
                      <a:pt x="27709" y="17324"/>
                    </a:cubicBezTo>
                    <a:cubicBezTo>
                      <a:pt x="26187" y="11227"/>
                      <a:pt x="20858" y="5891"/>
                      <a:pt x="18383" y="5129"/>
                    </a:cubicBezTo>
                    <a:cubicBezTo>
                      <a:pt x="15909" y="4176"/>
                      <a:pt x="13815" y="3795"/>
                      <a:pt x="11721" y="3795"/>
                    </a:cubicBezTo>
                    <a:lnTo>
                      <a:pt x="11721" y="3795"/>
                    </a:lnTo>
                    <a:close/>
                  </a:path>
                </a:pathLst>
              </a:custGeom>
              <a:solidFill>
                <a:srgbClr val="000000"/>
              </a:solidFill>
              <a:ln w="1904" cap="flat">
                <a:noFill/>
                <a:prstDash val="solid"/>
                <a:miter/>
              </a:ln>
            </p:spPr>
            <p:txBody>
              <a:bodyPr rtlCol="0" anchor="ctr"/>
              <a:lstStyle/>
              <a:p>
                <a:endParaRPr lang="fr-FR"/>
              </a:p>
            </p:txBody>
          </p:sp>
          <p:sp>
            <p:nvSpPr>
              <p:cNvPr id="2335" name="Forme libre 2334">
                <a:extLst>
                  <a:ext uri="{FF2B5EF4-FFF2-40B4-BE49-F238E27FC236}">
                    <a16:creationId xmlns:a16="http://schemas.microsoft.com/office/drawing/2014/main" id="{BAE6226A-81A3-A784-CCF3-B85EAF4A7590}"/>
                  </a:ext>
                </a:extLst>
              </p:cNvPr>
              <p:cNvSpPr/>
              <p:nvPr/>
            </p:nvSpPr>
            <p:spPr>
              <a:xfrm>
                <a:off x="12211394" y="2296657"/>
                <a:ext cx="33749" cy="27338"/>
              </a:xfrm>
              <a:custGeom>
                <a:avLst/>
                <a:gdLst>
                  <a:gd name="connsiteX0" fmla="*/ 16287 w 33749"/>
                  <a:gd name="connsiteY0" fmla="*/ 2439 h 27338"/>
                  <a:gd name="connsiteX1" fmla="*/ 22188 w 33749"/>
                  <a:gd name="connsiteY1" fmla="*/ 27592 h 27338"/>
                  <a:gd name="connsiteX2" fmla="*/ 108 w 33749"/>
                  <a:gd name="connsiteY2" fmla="*/ 23019 h 27338"/>
                  <a:gd name="connsiteX3" fmla="*/ 16287 w 33749"/>
                  <a:gd name="connsiteY3" fmla="*/ 2439 h 27338"/>
                </a:gdLst>
                <a:ahLst/>
                <a:cxnLst>
                  <a:cxn ang="0">
                    <a:pos x="connsiteX0" y="connsiteY0"/>
                  </a:cxn>
                  <a:cxn ang="0">
                    <a:pos x="connsiteX1" y="connsiteY1"/>
                  </a:cxn>
                  <a:cxn ang="0">
                    <a:pos x="connsiteX2" y="connsiteY2"/>
                  </a:cxn>
                  <a:cxn ang="0">
                    <a:pos x="connsiteX3" y="connsiteY3"/>
                  </a:cxn>
                </a:cxnLst>
                <a:rect l="l" t="t" r="r" b="b"/>
                <a:pathLst>
                  <a:path w="33749" h="27338">
                    <a:moveTo>
                      <a:pt x="16287" y="2439"/>
                    </a:moveTo>
                    <a:cubicBezTo>
                      <a:pt x="29231" y="-5565"/>
                      <a:pt x="45219" y="9680"/>
                      <a:pt x="22188" y="27592"/>
                    </a:cubicBezTo>
                    <a:cubicBezTo>
                      <a:pt x="4867" y="26068"/>
                      <a:pt x="108" y="23019"/>
                      <a:pt x="108" y="23019"/>
                    </a:cubicBezTo>
                    <a:lnTo>
                      <a:pt x="16287" y="2439"/>
                    </a:lnTo>
                    <a:close/>
                  </a:path>
                </a:pathLst>
              </a:custGeom>
              <a:solidFill>
                <a:srgbClr val="FFD26C"/>
              </a:solidFill>
              <a:ln w="1904" cap="flat">
                <a:noFill/>
                <a:prstDash val="solid"/>
                <a:miter/>
              </a:ln>
            </p:spPr>
            <p:txBody>
              <a:bodyPr rtlCol="0" anchor="ctr"/>
              <a:lstStyle/>
              <a:p>
                <a:endParaRPr lang="fr-FR"/>
              </a:p>
            </p:txBody>
          </p:sp>
          <p:sp>
            <p:nvSpPr>
              <p:cNvPr id="2336" name="Forme libre 2335">
                <a:extLst>
                  <a:ext uri="{FF2B5EF4-FFF2-40B4-BE49-F238E27FC236}">
                    <a16:creationId xmlns:a16="http://schemas.microsoft.com/office/drawing/2014/main" id="{3A56DA67-CBAC-3B51-B36C-DD8C52014DE8}"/>
                  </a:ext>
                </a:extLst>
              </p:cNvPr>
              <p:cNvSpPr/>
              <p:nvPr/>
            </p:nvSpPr>
            <p:spPr>
              <a:xfrm>
                <a:off x="12209596" y="2294925"/>
                <a:ext cx="37280" cy="30786"/>
              </a:xfrm>
              <a:custGeom>
                <a:avLst/>
                <a:gdLst>
                  <a:gd name="connsiteX0" fmla="*/ 23985 w 37280"/>
                  <a:gd name="connsiteY0" fmla="*/ 31039 h 30786"/>
                  <a:gd name="connsiteX1" fmla="*/ 23985 w 37280"/>
                  <a:gd name="connsiteY1" fmla="*/ 31039 h 30786"/>
                  <a:gd name="connsiteX2" fmla="*/ 954 w 37280"/>
                  <a:gd name="connsiteY2" fmla="*/ 26276 h 30786"/>
                  <a:gd name="connsiteX3" fmla="*/ 383 w 37280"/>
                  <a:gd name="connsiteY3" fmla="*/ 23798 h 30786"/>
                  <a:gd name="connsiteX4" fmla="*/ 574 w 37280"/>
                  <a:gd name="connsiteY4" fmla="*/ 23608 h 30786"/>
                  <a:gd name="connsiteX5" fmla="*/ 16753 w 37280"/>
                  <a:gd name="connsiteY5" fmla="*/ 3028 h 30786"/>
                  <a:gd name="connsiteX6" fmla="*/ 17133 w 37280"/>
                  <a:gd name="connsiteY6" fmla="*/ 2647 h 30786"/>
                  <a:gd name="connsiteX7" fmla="*/ 35406 w 37280"/>
                  <a:gd name="connsiteY7" fmla="*/ 5124 h 30786"/>
                  <a:gd name="connsiteX8" fmla="*/ 24937 w 37280"/>
                  <a:gd name="connsiteY8" fmla="*/ 30658 h 30786"/>
                  <a:gd name="connsiteX9" fmla="*/ 23985 w 37280"/>
                  <a:gd name="connsiteY9" fmla="*/ 31039 h 30786"/>
                  <a:gd name="connsiteX10" fmla="*/ 23985 w 37280"/>
                  <a:gd name="connsiteY10" fmla="*/ 31039 h 30786"/>
                  <a:gd name="connsiteX11" fmla="*/ 4761 w 37280"/>
                  <a:gd name="connsiteY11" fmla="*/ 23989 h 30786"/>
                  <a:gd name="connsiteX12" fmla="*/ 23604 w 37280"/>
                  <a:gd name="connsiteY12" fmla="*/ 27419 h 30786"/>
                  <a:gd name="connsiteX13" fmla="*/ 32741 w 37280"/>
                  <a:gd name="connsiteY13" fmla="*/ 7220 h 30786"/>
                  <a:gd name="connsiteX14" fmla="*/ 19417 w 37280"/>
                  <a:gd name="connsiteY14" fmla="*/ 5505 h 30786"/>
                  <a:gd name="connsiteX15" fmla="*/ 4761 w 37280"/>
                  <a:gd name="connsiteY15" fmla="*/ 23989 h 30786"/>
                  <a:gd name="connsiteX16" fmla="*/ 4761 w 37280"/>
                  <a:gd name="connsiteY16" fmla="*/ 23989 h 3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280" h="30786">
                    <a:moveTo>
                      <a:pt x="23985" y="31039"/>
                    </a:moveTo>
                    <a:cubicBezTo>
                      <a:pt x="23985" y="31039"/>
                      <a:pt x="23985" y="31039"/>
                      <a:pt x="23985" y="31039"/>
                    </a:cubicBezTo>
                    <a:cubicBezTo>
                      <a:pt x="6284" y="29324"/>
                      <a:pt x="1145" y="26276"/>
                      <a:pt x="954" y="26276"/>
                    </a:cubicBezTo>
                    <a:cubicBezTo>
                      <a:pt x="193" y="25704"/>
                      <a:pt x="-188" y="24751"/>
                      <a:pt x="383" y="23798"/>
                    </a:cubicBezTo>
                    <a:cubicBezTo>
                      <a:pt x="383" y="23798"/>
                      <a:pt x="383" y="23608"/>
                      <a:pt x="574" y="23608"/>
                    </a:cubicBezTo>
                    <a:lnTo>
                      <a:pt x="16753" y="3028"/>
                    </a:lnTo>
                    <a:cubicBezTo>
                      <a:pt x="16942" y="2837"/>
                      <a:pt x="16942" y="2647"/>
                      <a:pt x="17133" y="2647"/>
                    </a:cubicBezTo>
                    <a:cubicBezTo>
                      <a:pt x="23604" y="-1355"/>
                      <a:pt x="31789" y="-212"/>
                      <a:pt x="35406" y="5124"/>
                    </a:cubicBezTo>
                    <a:cubicBezTo>
                      <a:pt x="39212" y="10650"/>
                      <a:pt x="38451" y="20178"/>
                      <a:pt x="24937" y="30658"/>
                    </a:cubicBezTo>
                    <a:cubicBezTo>
                      <a:pt x="24746" y="30849"/>
                      <a:pt x="24366" y="31039"/>
                      <a:pt x="23985" y="31039"/>
                    </a:cubicBezTo>
                    <a:lnTo>
                      <a:pt x="23985" y="31039"/>
                    </a:lnTo>
                    <a:close/>
                    <a:moveTo>
                      <a:pt x="4761" y="23989"/>
                    </a:moveTo>
                    <a:cubicBezTo>
                      <a:pt x="7425" y="24942"/>
                      <a:pt x="12946" y="26466"/>
                      <a:pt x="23604" y="27419"/>
                    </a:cubicBezTo>
                    <a:cubicBezTo>
                      <a:pt x="34644" y="18653"/>
                      <a:pt x="35406" y="11031"/>
                      <a:pt x="32741" y="7220"/>
                    </a:cubicBezTo>
                    <a:cubicBezTo>
                      <a:pt x="30457" y="3790"/>
                      <a:pt x="24746" y="2266"/>
                      <a:pt x="19417" y="5505"/>
                    </a:cubicBezTo>
                    <a:lnTo>
                      <a:pt x="4761" y="23989"/>
                    </a:lnTo>
                    <a:lnTo>
                      <a:pt x="4761" y="23989"/>
                    </a:lnTo>
                    <a:close/>
                  </a:path>
                </a:pathLst>
              </a:custGeom>
              <a:solidFill>
                <a:srgbClr val="000000"/>
              </a:solidFill>
              <a:ln w="1904" cap="flat">
                <a:noFill/>
                <a:prstDash val="solid"/>
                <a:miter/>
              </a:ln>
            </p:spPr>
            <p:txBody>
              <a:bodyPr rtlCol="0" anchor="ctr"/>
              <a:lstStyle/>
              <a:p>
                <a:endParaRPr lang="fr-FR"/>
              </a:p>
            </p:txBody>
          </p:sp>
          <p:sp>
            <p:nvSpPr>
              <p:cNvPr id="2337" name="Forme libre 2336">
                <a:extLst>
                  <a:ext uri="{FF2B5EF4-FFF2-40B4-BE49-F238E27FC236}">
                    <a16:creationId xmlns:a16="http://schemas.microsoft.com/office/drawing/2014/main" id="{6609FAC8-DAEC-3623-93F0-5D36383B1667}"/>
                  </a:ext>
                </a:extLst>
              </p:cNvPr>
              <p:cNvSpPr/>
              <p:nvPr/>
            </p:nvSpPr>
            <p:spPr>
              <a:xfrm>
                <a:off x="12132594" y="2336764"/>
                <a:ext cx="137995" cy="115929"/>
              </a:xfrm>
              <a:custGeom>
                <a:avLst/>
                <a:gdLst>
                  <a:gd name="connsiteX0" fmla="*/ 99084 w 137995"/>
                  <a:gd name="connsiteY0" fmla="*/ 72283 h 115929"/>
                  <a:gd name="connsiteX1" fmla="*/ 77577 w 137995"/>
                  <a:gd name="connsiteY1" fmla="*/ 253 h 115929"/>
                  <a:gd name="connsiteX2" fmla="*/ 41602 w 137995"/>
                  <a:gd name="connsiteY2" fmla="*/ 4445 h 115929"/>
                  <a:gd name="connsiteX3" fmla="*/ 38747 w 137995"/>
                  <a:gd name="connsiteY3" fmla="*/ 76475 h 115929"/>
                  <a:gd name="connsiteX4" fmla="*/ 108 w 137995"/>
                  <a:gd name="connsiteY4" fmla="*/ 87909 h 115929"/>
                  <a:gd name="connsiteX5" fmla="*/ 138104 w 137995"/>
                  <a:gd name="connsiteY5" fmla="*/ 76856 h 115929"/>
                  <a:gd name="connsiteX6" fmla="*/ 99084 w 137995"/>
                  <a:gd name="connsiteY6" fmla="*/ 72283 h 115929"/>
                  <a:gd name="connsiteX7" fmla="*/ 99084 w 137995"/>
                  <a:gd name="connsiteY7" fmla="*/ 72283 h 11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995" h="115929">
                    <a:moveTo>
                      <a:pt x="99084" y="72283"/>
                    </a:moveTo>
                    <a:lnTo>
                      <a:pt x="77577" y="253"/>
                    </a:lnTo>
                    <a:lnTo>
                      <a:pt x="41602" y="4445"/>
                    </a:lnTo>
                    <a:lnTo>
                      <a:pt x="38747" y="76475"/>
                    </a:lnTo>
                    <a:cubicBezTo>
                      <a:pt x="25423" y="79143"/>
                      <a:pt x="12671" y="83145"/>
                      <a:pt x="108" y="87909"/>
                    </a:cubicBezTo>
                    <a:cubicBezTo>
                      <a:pt x="21616" y="121637"/>
                      <a:pt x="106889" y="133261"/>
                      <a:pt x="138104" y="76856"/>
                    </a:cubicBezTo>
                    <a:cubicBezTo>
                      <a:pt x="125732" y="74379"/>
                      <a:pt x="112789" y="73045"/>
                      <a:pt x="99084" y="72283"/>
                    </a:cubicBezTo>
                    <a:lnTo>
                      <a:pt x="99084" y="72283"/>
                    </a:lnTo>
                    <a:close/>
                  </a:path>
                </a:pathLst>
              </a:custGeom>
              <a:solidFill>
                <a:srgbClr val="FFFFFF"/>
              </a:solidFill>
              <a:ln w="1904" cap="flat">
                <a:noFill/>
                <a:prstDash val="solid"/>
                <a:miter/>
              </a:ln>
            </p:spPr>
            <p:txBody>
              <a:bodyPr rtlCol="0" anchor="ctr"/>
              <a:lstStyle/>
              <a:p>
                <a:endParaRPr lang="fr-FR"/>
              </a:p>
            </p:txBody>
          </p:sp>
          <p:sp>
            <p:nvSpPr>
              <p:cNvPr id="2338" name="Forme libre 2337">
                <a:extLst>
                  <a:ext uri="{FF2B5EF4-FFF2-40B4-BE49-F238E27FC236}">
                    <a16:creationId xmlns:a16="http://schemas.microsoft.com/office/drawing/2014/main" id="{F14BB4F7-23DC-0E51-0533-4E5A4E67F69A}"/>
                  </a:ext>
                </a:extLst>
              </p:cNvPr>
              <p:cNvSpPr/>
              <p:nvPr/>
            </p:nvSpPr>
            <p:spPr>
              <a:xfrm>
                <a:off x="12130940" y="2335049"/>
                <a:ext cx="141398" cy="119478"/>
              </a:xfrm>
              <a:custGeom>
                <a:avLst/>
                <a:gdLst>
                  <a:gd name="connsiteX0" fmla="*/ 67429 w 141398"/>
                  <a:gd name="connsiteY0" fmla="*/ 119541 h 119478"/>
                  <a:gd name="connsiteX1" fmla="*/ 429 w 141398"/>
                  <a:gd name="connsiteY1" fmla="*/ 90576 h 119478"/>
                  <a:gd name="connsiteX2" fmla="*/ 1001 w 141398"/>
                  <a:gd name="connsiteY2" fmla="*/ 88099 h 119478"/>
                  <a:gd name="connsiteX3" fmla="*/ 1381 w 141398"/>
                  <a:gd name="connsiteY3" fmla="*/ 87909 h 119478"/>
                  <a:gd name="connsiteX4" fmla="*/ 38878 w 141398"/>
                  <a:gd name="connsiteY4" fmla="*/ 76666 h 119478"/>
                  <a:gd name="connsiteX5" fmla="*/ 41542 w 141398"/>
                  <a:gd name="connsiteY5" fmla="*/ 6160 h 119478"/>
                  <a:gd name="connsiteX6" fmla="*/ 43066 w 141398"/>
                  <a:gd name="connsiteY6" fmla="*/ 4445 h 119478"/>
                  <a:gd name="connsiteX7" fmla="*/ 79040 w 141398"/>
                  <a:gd name="connsiteY7" fmla="*/ 253 h 119478"/>
                  <a:gd name="connsiteX8" fmla="*/ 80943 w 141398"/>
                  <a:gd name="connsiteY8" fmla="*/ 1587 h 119478"/>
                  <a:gd name="connsiteX9" fmla="*/ 102071 w 141398"/>
                  <a:gd name="connsiteY9" fmla="*/ 72474 h 119478"/>
                  <a:gd name="connsiteX10" fmla="*/ 140139 w 141398"/>
                  <a:gd name="connsiteY10" fmla="*/ 76856 h 119478"/>
                  <a:gd name="connsiteX11" fmla="*/ 141470 w 141398"/>
                  <a:gd name="connsiteY11" fmla="*/ 78952 h 119478"/>
                  <a:gd name="connsiteX12" fmla="*/ 141280 w 141398"/>
                  <a:gd name="connsiteY12" fmla="*/ 79524 h 119478"/>
                  <a:gd name="connsiteX13" fmla="*/ 70854 w 141398"/>
                  <a:gd name="connsiteY13" fmla="*/ 119731 h 119478"/>
                  <a:gd name="connsiteX14" fmla="*/ 67429 w 141398"/>
                  <a:gd name="connsiteY14" fmla="*/ 119541 h 119478"/>
                  <a:gd name="connsiteX15" fmla="*/ 67429 w 141398"/>
                  <a:gd name="connsiteY15" fmla="*/ 119541 h 119478"/>
                  <a:gd name="connsiteX16" fmla="*/ 4617 w 141398"/>
                  <a:gd name="connsiteY16" fmla="*/ 90386 h 119478"/>
                  <a:gd name="connsiteX17" fmla="*/ 70854 w 141398"/>
                  <a:gd name="connsiteY17" fmla="*/ 115920 h 119478"/>
                  <a:gd name="connsiteX18" fmla="*/ 137093 w 141398"/>
                  <a:gd name="connsiteY18" fmla="*/ 79715 h 119478"/>
                  <a:gd name="connsiteX19" fmla="*/ 100738 w 141398"/>
                  <a:gd name="connsiteY19" fmla="*/ 75904 h 119478"/>
                  <a:gd name="connsiteX20" fmla="*/ 99025 w 141398"/>
                  <a:gd name="connsiteY20" fmla="*/ 74570 h 119478"/>
                  <a:gd name="connsiteX21" fmla="*/ 77897 w 141398"/>
                  <a:gd name="connsiteY21" fmla="*/ 3874 h 119478"/>
                  <a:gd name="connsiteX22" fmla="*/ 44969 w 141398"/>
                  <a:gd name="connsiteY22" fmla="*/ 7685 h 119478"/>
                  <a:gd name="connsiteX23" fmla="*/ 42304 w 141398"/>
                  <a:gd name="connsiteY23" fmla="*/ 78190 h 119478"/>
                  <a:gd name="connsiteX24" fmla="*/ 40972 w 141398"/>
                  <a:gd name="connsiteY24" fmla="*/ 79905 h 119478"/>
                  <a:gd name="connsiteX25" fmla="*/ 4617 w 141398"/>
                  <a:gd name="connsiteY25" fmla="*/ 90386 h 119478"/>
                  <a:gd name="connsiteX26" fmla="*/ 4617 w 141398"/>
                  <a:gd name="connsiteY26" fmla="*/ 90386 h 119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1398" h="119478">
                    <a:moveTo>
                      <a:pt x="67429" y="119541"/>
                    </a:moveTo>
                    <a:cubicBezTo>
                      <a:pt x="38687" y="119541"/>
                      <a:pt x="11469" y="107917"/>
                      <a:pt x="429" y="90576"/>
                    </a:cubicBezTo>
                    <a:cubicBezTo>
                      <a:pt x="-142" y="89814"/>
                      <a:pt x="49" y="88671"/>
                      <a:pt x="1001" y="88099"/>
                    </a:cubicBezTo>
                    <a:cubicBezTo>
                      <a:pt x="1191" y="88099"/>
                      <a:pt x="1191" y="87909"/>
                      <a:pt x="1381" y="87909"/>
                    </a:cubicBezTo>
                    <a:cubicBezTo>
                      <a:pt x="14515" y="82954"/>
                      <a:pt x="26696" y="79143"/>
                      <a:pt x="38878" y="76666"/>
                    </a:cubicBezTo>
                    <a:lnTo>
                      <a:pt x="41542" y="6160"/>
                    </a:lnTo>
                    <a:cubicBezTo>
                      <a:pt x="41542" y="5208"/>
                      <a:pt x="42304" y="4636"/>
                      <a:pt x="43066" y="4445"/>
                    </a:cubicBezTo>
                    <a:lnTo>
                      <a:pt x="79040" y="253"/>
                    </a:lnTo>
                    <a:cubicBezTo>
                      <a:pt x="79801" y="253"/>
                      <a:pt x="80752" y="634"/>
                      <a:pt x="80943" y="1587"/>
                    </a:cubicBezTo>
                    <a:lnTo>
                      <a:pt x="102071" y="72474"/>
                    </a:lnTo>
                    <a:cubicBezTo>
                      <a:pt x="115204" y="73045"/>
                      <a:pt x="127956" y="74570"/>
                      <a:pt x="140139" y="76856"/>
                    </a:cubicBezTo>
                    <a:cubicBezTo>
                      <a:pt x="141090" y="77047"/>
                      <a:pt x="141661" y="78000"/>
                      <a:pt x="141470" y="78952"/>
                    </a:cubicBezTo>
                    <a:cubicBezTo>
                      <a:pt x="141470" y="79143"/>
                      <a:pt x="141280" y="79334"/>
                      <a:pt x="141280" y="79524"/>
                    </a:cubicBezTo>
                    <a:cubicBezTo>
                      <a:pt x="127767" y="104106"/>
                      <a:pt x="102071" y="118588"/>
                      <a:pt x="70854" y="119731"/>
                    </a:cubicBezTo>
                    <a:cubicBezTo>
                      <a:pt x="69713" y="119541"/>
                      <a:pt x="68571" y="119541"/>
                      <a:pt x="67429" y="119541"/>
                    </a:cubicBezTo>
                    <a:lnTo>
                      <a:pt x="67429" y="119541"/>
                    </a:lnTo>
                    <a:close/>
                    <a:moveTo>
                      <a:pt x="4617" y="90386"/>
                    </a:moveTo>
                    <a:cubicBezTo>
                      <a:pt x="16228" y="106392"/>
                      <a:pt x="43066" y="116873"/>
                      <a:pt x="70854" y="115920"/>
                    </a:cubicBezTo>
                    <a:cubicBezTo>
                      <a:pt x="99786" y="114967"/>
                      <a:pt x="123769" y="101819"/>
                      <a:pt x="137093" y="79715"/>
                    </a:cubicBezTo>
                    <a:cubicBezTo>
                      <a:pt x="125482" y="77619"/>
                      <a:pt x="113110" y="76285"/>
                      <a:pt x="100738" y="75904"/>
                    </a:cubicBezTo>
                    <a:cubicBezTo>
                      <a:pt x="99977" y="75904"/>
                      <a:pt x="99405" y="75332"/>
                      <a:pt x="99025" y="74570"/>
                    </a:cubicBezTo>
                    <a:lnTo>
                      <a:pt x="77897" y="3874"/>
                    </a:lnTo>
                    <a:lnTo>
                      <a:pt x="44969" y="7685"/>
                    </a:lnTo>
                    <a:lnTo>
                      <a:pt x="42304" y="78190"/>
                    </a:lnTo>
                    <a:cubicBezTo>
                      <a:pt x="42304" y="78952"/>
                      <a:pt x="41733" y="79715"/>
                      <a:pt x="40972" y="79905"/>
                    </a:cubicBezTo>
                    <a:cubicBezTo>
                      <a:pt x="28980" y="82192"/>
                      <a:pt x="17179" y="85622"/>
                      <a:pt x="4617" y="90386"/>
                    </a:cubicBezTo>
                    <a:lnTo>
                      <a:pt x="4617" y="90386"/>
                    </a:lnTo>
                    <a:close/>
                  </a:path>
                </a:pathLst>
              </a:custGeom>
              <a:solidFill>
                <a:srgbClr val="000000"/>
              </a:solidFill>
              <a:ln w="1904" cap="flat">
                <a:noFill/>
                <a:prstDash val="solid"/>
                <a:miter/>
              </a:ln>
            </p:spPr>
            <p:txBody>
              <a:bodyPr rtlCol="0" anchor="ctr"/>
              <a:lstStyle/>
              <a:p>
                <a:endParaRPr lang="fr-FR"/>
              </a:p>
            </p:txBody>
          </p:sp>
          <p:sp>
            <p:nvSpPr>
              <p:cNvPr id="2339" name="Forme libre 2338">
                <a:extLst>
                  <a:ext uri="{FF2B5EF4-FFF2-40B4-BE49-F238E27FC236}">
                    <a16:creationId xmlns:a16="http://schemas.microsoft.com/office/drawing/2014/main" id="{E11D90D0-AD43-CBB4-0ECD-AD2858C8B3AD}"/>
                  </a:ext>
                </a:extLst>
              </p:cNvPr>
              <p:cNvSpPr/>
              <p:nvPr/>
            </p:nvSpPr>
            <p:spPr>
              <a:xfrm>
                <a:off x="12130649" y="2217709"/>
                <a:ext cx="108560" cy="155444"/>
              </a:xfrm>
              <a:custGeom>
                <a:avLst/>
                <a:gdLst>
                  <a:gd name="connsiteX0" fmla="*/ 19944 w 108560"/>
                  <a:gd name="connsiteY0" fmla="*/ 44610 h 155444"/>
                  <a:gd name="connsiteX1" fmla="*/ 72287 w 108560"/>
                  <a:gd name="connsiteY1" fmla="*/ 24602 h 155444"/>
                  <a:gd name="connsiteX2" fmla="*/ 81234 w 108560"/>
                  <a:gd name="connsiteY2" fmla="*/ 40608 h 155444"/>
                  <a:gd name="connsiteX3" fmla="*/ 90179 w 108560"/>
                  <a:gd name="connsiteY3" fmla="*/ 56043 h 155444"/>
                  <a:gd name="connsiteX4" fmla="*/ 91702 w 108560"/>
                  <a:gd name="connsiteY4" fmla="*/ 99109 h 155444"/>
                  <a:gd name="connsiteX5" fmla="*/ 95509 w 108560"/>
                  <a:gd name="connsiteY5" fmla="*/ 122166 h 155444"/>
                  <a:gd name="connsiteX6" fmla="*/ 81234 w 108560"/>
                  <a:gd name="connsiteY6" fmla="*/ 140459 h 155444"/>
                  <a:gd name="connsiteX7" fmla="*/ 61819 w 108560"/>
                  <a:gd name="connsiteY7" fmla="*/ 148463 h 155444"/>
                  <a:gd name="connsiteX8" fmla="*/ 39550 w 108560"/>
                  <a:gd name="connsiteY8" fmla="*/ 143699 h 155444"/>
                  <a:gd name="connsiteX9" fmla="*/ 21086 w 108560"/>
                  <a:gd name="connsiteY9" fmla="*/ 121023 h 155444"/>
                  <a:gd name="connsiteX10" fmla="*/ 14044 w 108560"/>
                  <a:gd name="connsiteY10" fmla="*/ 97965 h 155444"/>
                  <a:gd name="connsiteX11" fmla="*/ 19944 w 108560"/>
                  <a:gd name="connsiteY11" fmla="*/ 44610 h 155444"/>
                  <a:gd name="connsiteX12" fmla="*/ 19944 w 108560"/>
                  <a:gd name="connsiteY12" fmla="*/ 44610 h 15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560" h="155444">
                    <a:moveTo>
                      <a:pt x="19944" y="44610"/>
                    </a:moveTo>
                    <a:cubicBezTo>
                      <a:pt x="31936" y="-1504"/>
                      <a:pt x="90370" y="-17320"/>
                      <a:pt x="72287" y="24602"/>
                    </a:cubicBezTo>
                    <a:cubicBezTo>
                      <a:pt x="88276" y="20028"/>
                      <a:pt x="87705" y="33367"/>
                      <a:pt x="81234" y="40608"/>
                    </a:cubicBezTo>
                    <a:cubicBezTo>
                      <a:pt x="95509" y="38131"/>
                      <a:pt x="101600" y="49564"/>
                      <a:pt x="90179" y="56043"/>
                    </a:cubicBezTo>
                    <a:cubicBezTo>
                      <a:pt x="110736" y="63666"/>
                      <a:pt x="107310" y="86723"/>
                      <a:pt x="91702" y="99109"/>
                    </a:cubicBezTo>
                    <a:cubicBezTo>
                      <a:pt x="115114" y="102920"/>
                      <a:pt x="112259" y="121213"/>
                      <a:pt x="95509" y="122166"/>
                    </a:cubicBezTo>
                    <a:cubicBezTo>
                      <a:pt x="100268" y="131313"/>
                      <a:pt x="93034" y="141412"/>
                      <a:pt x="81234" y="140459"/>
                    </a:cubicBezTo>
                    <a:cubicBezTo>
                      <a:pt x="81234" y="155704"/>
                      <a:pt x="69813" y="158943"/>
                      <a:pt x="61819" y="148463"/>
                    </a:cubicBezTo>
                    <a:cubicBezTo>
                      <a:pt x="53635" y="159134"/>
                      <a:pt x="38788" y="158372"/>
                      <a:pt x="39550" y="143699"/>
                    </a:cubicBezTo>
                    <a:cubicBezTo>
                      <a:pt x="27178" y="147129"/>
                      <a:pt x="13854" y="136839"/>
                      <a:pt x="21086" y="121023"/>
                    </a:cubicBezTo>
                    <a:cubicBezTo>
                      <a:pt x="11188" y="118545"/>
                      <a:pt x="3004" y="107493"/>
                      <a:pt x="14044" y="97965"/>
                    </a:cubicBezTo>
                    <a:cubicBezTo>
                      <a:pt x="1291" y="86913"/>
                      <a:pt x="-12032" y="48993"/>
                      <a:pt x="19944" y="44610"/>
                    </a:cubicBezTo>
                    <a:lnTo>
                      <a:pt x="19944" y="44610"/>
                    </a:lnTo>
                    <a:close/>
                  </a:path>
                </a:pathLst>
              </a:custGeom>
              <a:solidFill>
                <a:srgbClr val="000000"/>
              </a:solidFill>
              <a:ln w="1904" cap="flat">
                <a:noFill/>
                <a:prstDash val="solid"/>
                <a:miter/>
              </a:ln>
            </p:spPr>
            <p:txBody>
              <a:bodyPr rtlCol="0" anchor="ctr"/>
              <a:lstStyle/>
              <a:p>
                <a:endParaRPr lang="fr-FR"/>
              </a:p>
            </p:txBody>
          </p:sp>
          <p:sp>
            <p:nvSpPr>
              <p:cNvPr id="2340" name="Forme libre 2339">
                <a:extLst>
                  <a:ext uri="{FF2B5EF4-FFF2-40B4-BE49-F238E27FC236}">
                    <a16:creationId xmlns:a16="http://schemas.microsoft.com/office/drawing/2014/main" id="{9BA15A02-1D29-1D9A-8D65-63239279070A}"/>
                  </a:ext>
                </a:extLst>
              </p:cNvPr>
              <p:cNvSpPr/>
              <p:nvPr/>
            </p:nvSpPr>
            <p:spPr>
              <a:xfrm>
                <a:off x="12128796" y="2215712"/>
                <a:ext cx="112126" cy="209088"/>
              </a:xfrm>
              <a:custGeom>
                <a:avLst/>
                <a:gdLst>
                  <a:gd name="connsiteX0" fmla="*/ 50920 w 112126"/>
                  <a:gd name="connsiteY0" fmla="*/ 159416 h 209088"/>
                  <a:gd name="connsiteX1" fmla="*/ 46923 w 112126"/>
                  <a:gd name="connsiteY1" fmla="*/ 158654 h 209088"/>
                  <a:gd name="connsiteX2" fmla="*/ 39690 w 112126"/>
                  <a:gd name="connsiteY2" fmla="*/ 147792 h 209088"/>
                  <a:gd name="connsiteX3" fmla="*/ 22940 w 112126"/>
                  <a:gd name="connsiteY3" fmla="*/ 141885 h 209088"/>
                  <a:gd name="connsiteX4" fmla="*/ 20656 w 112126"/>
                  <a:gd name="connsiteY4" fmla="*/ 124163 h 209088"/>
                  <a:gd name="connsiteX5" fmla="*/ 9235 w 112126"/>
                  <a:gd name="connsiteY5" fmla="*/ 112540 h 209088"/>
                  <a:gd name="connsiteX6" fmla="*/ 13233 w 112126"/>
                  <a:gd name="connsiteY6" fmla="*/ 99963 h 209088"/>
                  <a:gd name="connsiteX7" fmla="*/ 1242 w 112126"/>
                  <a:gd name="connsiteY7" fmla="*/ 60137 h 209088"/>
                  <a:gd name="connsiteX8" fmla="*/ 20276 w 112126"/>
                  <a:gd name="connsiteY8" fmla="*/ 44892 h 209088"/>
                  <a:gd name="connsiteX9" fmla="*/ 61769 w 112126"/>
                  <a:gd name="connsiteY9" fmla="*/ 874 h 209088"/>
                  <a:gd name="connsiteX10" fmla="*/ 76806 w 112126"/>
                  <a:gd name="connsiteY10" fmla="*/ 4304 h 209088"/>
                  <a:gd name="connsiteX11" fmla="*/ 76996 w 112126"/>
                  <a:gd name="connsiteY11" fmla="*/ 23931 h 209088"/>
                  <a:gd name="connsiteX12" fmla="*/ 87846 w 112126"/>
                  <a:gd name="connsiteY12" fmla="*/ 27361 h 209088"/>
                  <a:gd name="connsiteX13" fmla="*/ 86704 w 112126"/>
                  <a:gd name="connsiteY13" fmla="*/ 40319 h 209088"/>
                  <a:gd name="connsiteX14" fmla="*/ 99266 w 112126"/>
                  <a:gd name="connsiteY14" fmla="*/ 46989 h 209088"/>
                  <a:gd name="connsiteX15" fmla="*/ 95650 w 112126"/>
                  <a:gd name="connsiteY15" fmla="*/ 57469 h 209088"/>
                  <a:gd name="connsiteX16" fmla="*/ 107832 w 112126"/>
                  <a:gd name="connsiteY16" fmla="*/ 73095 h 209088"/>
                  <a:gd name="connsiteX17" fmla="*/ 97363 w 112126"/>
                  <a:gd name="connsiteY17" fmla="*/ 99963 h 209088"/>
                  <a:gd name="connsiteX18" fmla="*/ 112209 w 112126"/>
                  <a:gd name="connsiteY18" fmla="*/ 114255 h 209088"/>
                  <a:gd name="connsiteX19" fmla="*/ 99837 w 112126"/>
                  <a:gd name="connsiteY19" fmla="*/ 125497 h 209088"/>
                  <a:gd name="connsiteX20" fmla="*/ 98315 w 112126"/>
                  <a:gd name="connsiteY20" fmla="*/ 137121 h 209088"/>
                  <a:gd name="connsiteX21" fmla="*/ 84610 w 112126"/>
                  <a:gd name="connsiteY21" fmla="*/ 143981 h 209088"/>
                  <a:gd name="connsiteX22" fmla="*/ 76616 w 112126"/>
                  <a:gd name="connsiteY22" fmla="*/ 157511 h 209088"/>
                  <a:gd name="connsiteX23" fmla="*/ 63482 w 112126"/>
                  <a:gd name="connsiteY23" fmla="*/ 152937 h 209088"/>
                  <a:gd name="connsiteX24" fmla="*/ 50920 w 112126"/>
                  <a:gd name="connsiteY24" fmla="*/ 159416 h 209088"/>
                  <a:gd name="connsiteX25" fmla="*/ 50920 w 112126"/>
                  <a:gd name="connsiteY25" fmla="*/ 159416 h 209088"/>
                  <a:gd name="connsiteX26" fmla="*/ 41403 w 112126"/>
                  <a:gd name="connsiteY26" fmla="*/ 143981 h 209088"/>
                  <a:gd name="connsiteX27" fmla="*/ 43116 w 112126"/>
                  <a:gd name="connsiteY27" fmla="*/ 145696 h 209088"/>
                  <a:gd name="connsiteX28" fmla="*/ 43116 w 112126"/>
                  <a:gd name="connsiteY28" fmla="*/ 145696 h 209088"/>
                  <a:gd name="connsiteX29" fmla="*/ 48065 w 112126"/>
                  <a:gd name="connsiteY29" fmla="*/ 155414 h 209088"/>
                  <a:gd name="connsiteX30" fmla="*/ 62341 w 112126"/>
                  <a:gd name="connsiteY30" fmla="*/ 149317 h 209088"/>
                  <a:gd name="connsiteX31" fmla="*/ 63673 w 112126"/>
                  <a:gd name="connsiteY31" fmla="*/ 148554 h 209088"/>
                  <a:gd name="connsiteX32" fmla="*/ 63673 w 112126"/>
                  <a:gd name="connsiteY32" fmla="*/ 148554 h 209088"/>
                  <a:gd name="connsiteX33" fmla="*/ 65005 w 112126"/>
                  <a:gd name="connsiteY33" fmla="*/ 149317 h 209088"/>
                  <a:gd name="connsiteX34" fmla="*/ 75474 w 112126"/>
                  <a:gd name="connsiteY34" fmla="*/ 154462 h 209088"/>
                  <a:gd name="connsiteX35" fmla="*/ 81184 w 112126"/>
                  <a:gd name="connsiteY35" fmla="*/ 142457 h 209088"/>
                  <a:gd name="connsiteX36" fmla="*/ 81755 w 112126"/>
                  <a:gd name="connsiteY36" fmla="*/ 141123 h 209088"/>
                  <a:gd name="connsiteX37" fmla="*/ 83088 w 112126"/>
                  <a:gd name="connsiteY37" fmla="*/ 140742 h 209088"/>
                  <a:gd name="connsiteX38" fmla="*/ 95460 w 112126"/>
                  <a:gd name="connsiteY38" fmla="*/ 135406 h 209088"/>
                  <a:gd name="connsiteX39" fmla="*/ 95840 w 112126"/>
                  <a:gd name="connsiteY39" fmla="*/ 124926 h 209088"/>
                  <a:gd name="connsiteX40" fmla="*/ 96602 w 112126"/>
                  <a:gd name="connsiteY40" fmla="*/ 122448 h 209088"/>
                  <a:gd name="connsiteX41" fmla="*/ 97363 w 112126"/>
                  <a:gd name="connsiteY41" fmla="*/ 122258 h 209088"/>
                  <a:gd name="connsiteX42" fmla="*/ 108783 w 112126"/>
                  <a:gd name="connsiteY42" fmla="*/ 114064 h 209088"/>
                  <a:gd name="connsiteX43" fmla="*/ 93366 w 112126"/>
                  <a:gd name="connsiteY43" fmla="*/ 102631 h 209088"/>
                  <a:gd name="connsiteX44" fmla="*/ 91843 w 112126"/>
                  <a:gd name="connsiteY44" fmla="*/ 100535 h 209088"/>
                  <a:gd name="connsiteX45" fmla="*/ 92414 w 112126"/>
                  <a:gd name="connsiteY45" fmla="*/ 99391 h 209088"/>
                  <a:gd name="connsiteX46" fmla="*/ 104215 w 112126"/>
                  <a:gd name="connsiteY46" fmla="*/ 73476 h 209088"/>
                  <a:gd name="connsiteX47" fmla="*/ 91272 w 112126"/>
                  <a:gd name="connsiteY47" fmla="*/ 59184 h 209088"/>
                  <a:gd name="connsiteX48" fmla="*/ 90129 w 112126"/>
                  <a:gd name="connsiteY48" fmla="*/ 56897 h 209088"/>
                  <a:gd name="connsiteX49" fmla="*/ 90892 w 112126"/>
                  <a:gd name="connsiteY49" fmla="*/ 55945 h 209088"/>
                  <a:gd name="connsiteX50" fmla="*/ 95650 w 112126"/>
                  <a:gd name="connsiteY50" fmla="*/ 47751 h 209088"/>
                  <a:gd name="connsiteX51" fmla="*/ 83088 w 112126"/>
                  <a:gd name="connsiteY51" fmla="*/ 43749 h 209088"/>
                  <a:gd name="connsiteX52" fmla="*/ 80994 w 112126"/>
                  <a:gd name="connsiteY52" fmla="*/ 42225 h 209088"/>
                  <a:gd name="connsiteX53" fmla="*/ 81375 w 112126"/>
                  <a:gd name="connsiteY53" fmla="*/ 40700 h 209088"/>
                  <a:gd name="connsiteX54" fmla="*/ 84419 w 112126"/>
                  <a:gd name="connsiteY54" fmla="*/ 28695 h 209088"/>
                  <a:gd name="connsiteX55" fmla="*/ 74141 w 112126"/>
                  <a:gd name="connsiteY55" fmla="*/ 27552 h 209088"/>
                  <a:gd name="connsiteX56" fmla="*/ 72047 w 112126"/>
                  <a:gd name="connsiteY56" fmla="*/ 26409 h 209088"/>
                  <a:gd name="connsiteX57" fmla="*/ 72047 w 112126"/>
                  <a:gd name="connsiteY57" fmla="*/ 25265 h 209088"/>
                  <a:gd name="connsiteX58" fmla="*/ 73571 w 112126"/>
                  <a:gd name="connsiteY58" fmla="*/ 6210 h 209088"/>
                  <a:gd name="connsiteX59" fmla="*/ 62150 w 112126"/>
                  <a:gd name="connsiteY59" fmla="*/ 3923 h 209088"/>
                  <a:gd name="connsiteX60" fmla="*/ 23131 w 112126"/>
                  <a:gd name="connsiteY60" fmla="*/ 46417 h 209088"/>
                  <a:gd name="connsiteX61" fmla="*/ 21607 w 112126"/>
                  <a:gd name="connsiteY61" fmla="*/ 47751 h 209088"/>
                  <a:gd name="connsiteX62" fmla="*/ 4287 w 112126"/>
                  <a:gd name="connsiteY62" fmla="*/ 60518 h 209088"/>
                  <a:gd name="connsiteX63" fmla="*/ 16659 w 112126"/>
                  <a:gd name="connsiteY63" fmla="*/ 98057 h 209088"/>
                  <a:gd name="connsiteX64" fmla="*/ 16849 w 112126"/>
                  <a:gd name="connsiteY64" fmla="*/ 100535 h 209088"/>
                  <a:gd name="connsiteX65" fmla="*/ 16659 w 112126"/>
                  <a:gd name="connsiteY65" fmla="*/ 100725 h 209088"/>
                  <a:gd name="connsiteX66" fmla="*/ 12281 w 112126"/>
                  <a:gd name="connsiteY66" fmla="*/ 111206 h 209088"/>
                  <a:gd name="connsiteX67" fmla="*/ 22940 w 112126"/>
                  <a:gd name="connsiteY67" fmla="*/ 120733 h 209088"/>
                  <a:gd name="connsiteX68" fmla="*/ 24273 w 112126"/>
                  <a:gd name="connsiteY68" fmla="*/ 122830 h 209088"/>
                  <a:gd name="connsiteX69" fmla="*/ 24082 w 112126"/>
                  <a:gd name="connsiteY69" fmla="*/ 123211 h 209088"/>
                  <a:gd name="connsiteX70" fmla="*/ 25034 w 112126"/>
                  <a:gd name="connsiteY70" fmla="*/ 139027 h 209088"/>
                  <a:gd name="connsiteX71" fmla="*/ 40452 w 112126"/>
                  <a:gd name="connsiteY71" fmla="*/ 143219 h 209088"/>
                  <a:gd name="connsiteX72" fmla="*/ 41403 w 112126"/>
                  <a:gd name="connsiteY72" fmla="*/ 143981 h 209088"/>
                  <a:gd name="connsiteX73" fmla="*/ 41403 w 112126"/>
                  <a:gd name="connsiteY73" fmla="*/ 143981 h 209088"/>
                  <a:gd name="connsiteX74" fmla="*/ 42165 w 112126"/>
                  <a:gd name="connsiteY74" fmla="*/ 209342 h 209088"/>
                  <a:gd name="connsiteX75" fmla="*/ 42165 w 112126"/>
                  <a:gd name="connsiteY75" fmla="*/ 209342 h 209088"/>
                  <a:gd name="connsiteX76" fmla="*/ 40452 w 112126"/>
                  <a:gd name="connsiteY76" fmla="*/ 207436 h 209088"/>
                  <a:gd name="connsiteX77" fmla="*/ 41022 w 112126"/>
                  <a:gd name="connsiteY77" fmla="*/ 197146 h 209088"/>
                  <a:gd name="connsiteX78" fmla="*/ 42926 w 112126"/>
                  <a:gd name="connsiteY78" fmla="*/ 195431 h 209088"/>
                  <a:gd name="connsiteX79" fmla="*/ 44639 w 112126"/>
                  <a:gd name="connsiteY79" fmla="*/ 197337 h 209088"/>
                  <a:gd name="connsiteX80" fmla="*/ 44068 w 112126"/>
                  <a:gd name="connsiteY80" fmla="*/ 207627 h 209088"/>
                  <a:gd name="connsiteX81" fmla="*/ 42165 w 112126"/>
                  <a:gd name="connsiteY81" fmla="*/ 209342 h 209088"/>
                  <a:gd name="connsiteX82" fmla="*/ 42165 w 112126"/>
                  <a:gd name="connsiteY82" fmla="*/ 209342 h 209088"/>
                  <a:gd name="connsiteX83" fmla="*/ 104977 w 112126"/>
                  <a:gd name="connsiteY83" fmla="*/ 202863 h 209088"/>
                  <a:gd name="connsiteX84" fmla="*/ 103264 w 112126"/>
                  <a:gd name="connsiteY84" fmla="*/ 201529 h 209088"/>
                  <a:gd name="connsiteX85" fmla="*/ 100979 w 112126"/>
                  <a:gd name="connsiteY85" fmla="*/ 193716 h 209088"/>
                  <a:gd name="connsiteX86" fmla="*/ 102121 w 112126"/>
                  <a:gd name="connsiteY86" fmla="*/ 191620 h 209088"/>
                  <a:gd name="connsiteX87" fmla="*/ 104215 w 112126"/>
                  <a:gd name="connsiteY87" fmla="*/ 192763 h 209088"/>
                  <a:gd name="connsiteX88" fmla="*/ 104215 w 112126"/>
                  <a:gd name="connsiteY88" fmla="*/ 192763 h 209088"/>
                  <a:gd name="connsiteX89" fmla="*/ 106499 w 112126"/>
                  <a:gd name="connsiteY89" fmla="*/ 200576 h 209088"/>
                  <a:gd name="connsiteX90" fmla="*/ 105357 w 112126"/>
                  <a:gd name="connsiteY90" fmla="*/ 202672 h 209088"/>
                  <a:gd name="connsiteX91" fmla="*/ 104977 w 112126"/>
                  <a:gd name="connsiteY91" fmla="*/ 202863 h 209088"/>
                  <a:gd name="connsiteX92" fmla="*/ 104977 w 112126"/>
                  <a:gd name="connsiteY92" fmla="*/ 202863 h 20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2126" h="209088">
                    <a:moveTo>
                      <a:pt x="50920" y="159416"/>
                    </a:moveTo>
                    <a:cubicBezTo>
                      <a:pt x="49588" y="159416"/>
                      <a:pt x="48255" y="159226"/>
                      <a:pt x="46923" y="158654"/>
                    </a:cubicBezTo>
                    <a:cubicBezTo>
                      <a:pt x="42545" y="157129"/>
                      <a:pt x="40071" y="153128"/>
                      <a:pt x="39690" y="147792"/>
                    </a:cubicBezTo>
                    <a:cubicBezTo>
                      <a:pt x="33218" y="148745"/>
                      <a:pt x="26937" y="146649"/>
                      <a:pt x="22940" y="141885"/>
                    </a:cubicBezTo>
                    <a:cubicBezTo>
                      <a:pt x="18943" y="137121"/>
                      <a:pt x="18182" y="130833"/>
                      <a:pt x="20656" y="124163"/>
                    </a:cubicBezTo>
                    <a:cubicBezTo>
                      <a:pt x="14946" y="122067"/>
                      <a:pt x="10568" y="117685"/>
                      <a:pt x="9235" y="112540"/>
                    </a:cubicBezTo>
                    <a:cubicBezTo>
                      <a:pt x="8284" y="108157"/>
                      <a:pt x="9616" y="103774"/>
                      <a:pt x="13233" y="99963"/>
                    </a:cubicBezTo>
                    <a:cubicBezTo>
                      <a:pt x="5239" y="91769"/>
                      <a:pt x="-2946" y="73666"/>
                      <a:pt x="1242" y="60137"/>
                    </a:cubicBezTo>
                    <a:cubicBezTo>
                      <a:pt x="2955" y="54420"/>
                      <a:pt x="7713" y="46989"/>
                      <a:pt x="20276" y="44892"/>
                    </a:cubicBezTo>
                    <a:cubicBezTo>
                      <a:pt x="27128" y="20692"/>
                      <a:pt x="46542" y="4304"/>
                      <a:pt x="61769" y="874"/>
                    </a:cubicBezTo>
                    <a:cubicBezTo>
                      <a:pt x="68431" y="-650"/>
                      <a:pt x="73761" y="684"/>
                      <a:pt x="76806" y="4304"/>
                    </a:cubicBezTo>
                    <a:cubicBezTo>
                      <a:pt x="79281" y="7163"/>
                      <a:pt x="80994" y="13070"/>
                      <a:pt x="76996" y="23931"/>
                    </a:cubicBezTo>
                    <a:cubicBezTo>
                      <a:pt x="83468" y="22979"/>
                      <a:pt x="86323" y="25075"/>
                      <a:pt x="87846" y="27361"/>
                    </a:cubicBezTo>
                    <a:cubicBezTo>
                      <a:pt x="90129" y="30982"/>
                      <a:pt x="89178" y="36127"/>
                      <a:pt x="86704" y="40319"/>
                    </a:cubicBezTo>
                    <a:cubicBezTo>
                      <a:pt x="93556" y="40129"/>
                      <a:pt x="97934" y="43368"/>
                      <a:pt x="99266" y="46989"/>
                    </a:cubicBezTo>
                    <a:cubicBezTo>
                      <a:pt x="100409" y="49847"/>
                      <a:pt x="99837" y="54039"/>
                      <a:pt x="95650" y="57469"/>
                    </a:cubicBezTo>
                    <a:cubicBezTo>
                      <a:pt x="102312" y="60899"/>
                      <a:pt x="106689" y="66235"/>
                      <a:pt x="107832" y="73095"/>
                    </a:cubicBezTo>
                    <a:cubicBezTo>
                      <a:pt x="109354" y="82051"/>
                      <a:pt x="105357" y="92341"/>
                      <a:pt x="97363" y="99963"/>
                    </a:cubicBezTo>
                    <a:cubicBezTo>
                      <a:pt x="108783" y="102821"/>
                      <a:pt x="112590" y="109300"/>
                      <a:pt x="112209" y="114255"/>
                    </a:cubicBezTo>
                    <a:cubicBezTo>
                      <a:pt x="111829" y="119971"/>
                      <a:pt x="106880" y="124354"/>
                      <a:pt x="99837" y="125497"/>
                    </a:cubicBezTo>
                    <a:cubicBezTo>
                      <a:pt x="101170" y="129499"/>
                      <a:pt x="100598" y="133691"/>
                      <a:pt x="98315" y="137121"/>
                    </a:cubicBezTo>
                    <a:cubicBezTo>
                      <a:pt x="95460" y="141504"/>
                      <a:pt x="90511" y="143981"/>
                      <a:pt x="84610" y="143981"/>
                    </a:cubicBezTo>
                    <a:cubicBezTo>
                      <a:pt x="84230" y="151032"/>
                      <a:pt x="81184" y="155986"/>
                      <a:pt x="76616" y="157511"/>
                    </a:cubicBezTo>
                    <a:cubicBezTo>
                      <a:pt x="72428" y="159035"/>
                      <a:pt x="67479" y="157129"/>
                      <a:pt x="63482" y="152937"/>
                    </a:cubicBezTo>
                    <a:cubicBezTo>
                      <a:pt x="60056" y="157320"/>
                      <a:pt x="55298" y="159416"/>
                      <a:pt x="50920" y="159416"/>
                    </a:cubicBezTo>
                    <a:lnTo>
                      <a:pt x="50920" y="159416"/>
                    </a:lnTo>
                    <a:close/>
                    <a:moveTo>
                      <a:pt x="41403" y="143981"/>
                    </a:moveTo>
                    <a:cubicBezTo>
                      <a:pt x="42355" y="143981"/>
                      <a:pt x="43116" y="144743"/>
                      <a:pt x="43116" y="145696"/>
                    </a:cubicBezTo>
                    <a:cubicBezTo>
                      <a:pt x="43116" y="145696"/>
                      <a:pt x="43116" y="145696"/>
                      <a:pt x="43116" y="145696"/>
                    </a:cubicBezTo>
                    <a:cubicBezTo>
                      <a:pt x="42926" y="150651"/>
                      <a:pt x="44639" y="154081"/>
                      <a:pt x="48065" y="155414"/>
                    </a:cubicBezTo>
                    <a:cubicBezTo>
                      <a:pt x="52443" y="156939"/>
                      <a:pt x="58534" y="154462"/>
                      <a:pt x="62341" y="149317"/>
                    </a:cubicBezTo>
                    <a:cubicBezTo>
                      <a:pt x="62721" y="148936"/>
                      <a:pt x="63102" y="148554"/>
                      <a:pt x="63673" y="148554"/>
                    </a:cubicBezTo>
                    <a:lnTo>
                      <a:pt x="63673" y="148554"/>
                    </a:lnTo>
                    <a:cubicBezTo>
                      <a:pt x="64244" y="148554"/>
                      <a:pt x="64815" y="148745"/>
                      <a:pt x="65005" y="149317"/>
                    </a:cubicBezTo>
                    <a:cubicBezTo>
                      <a:pt x="68241" y="153509"/>
                      <a:pt x="72238" y="155605"/>
                      <a:pt x="75474" y="154462"/>
                    </a:cubicBezTo>
                    <a:cubicBezTo>
                      <a:pt x="79090" y="153318"/>
                      <a:pt x="81184" y="148745"/>
                      <a:pt x="81184" y="142457"/>
                    </a:cubicBezTo>
                    <a:cubicBezTo>
                      <a:pt x="81184" y="141885"/>
                      <a:pt x="81375" y="141504"/>
                      <a:pt x="81755" y="141123"/>
                    </a:cubicBezTo>
                    <a:cubicBezTo>
                      <a:pt x="82136" y="140742"/>
                      <a:pt x="82516" y="140551"/>
                      <a:pt x="83088" y="140742"/>
                    </a:cubicBezTo>
                    <a:cubicBezTo>
                      <a:pt x="88417" y="141123"/>
                      <a:pt x="92985" y="139217"/>
                      <a:pt x="95460" y="135406"/>
                    </a:cubicBezTo>
                    <a:cubicBezTo>
                      <a:pt x="97553" y="132357"/>
                      <a:pt x="97553" y="128546"/>
                      <a:pt x="95840" y="124926"/>
                    </a:cubicBezTo>
                    <a:cubicBezTo>
                      <a:pt x="95460" y="123973"/>
                      <a:pt x="95650" y="123020"/>
                      <a:pt x="96602" y="122448"/>
                    </a:cubicBezTo>
                    <a:cubicBezTo>
                      <a:pt x="96791" y="122258"/>
                      <a:pt x="96982" y="122258"/>
                      <a:pt x="97363" y="122258"/>
                    </a:cubicBezTo>
                    <a:cubicBezTo>
                      <a:pt x="103834" y="121877"/>
                      <a:pt x="108593" y="118637"/>
                      <a:pt x="108783" y="114064"/>
                    </a:cubicBezTo>
                    <a:cubicBezTo>
                      <a:pt x="108974" y="110062"/>
                      <a:pt x="105167" y="104536"/>
                      <a:pt x="93366" y="102631"/>
                    </a:cubicBezTo>
                    <a:cubicBezTo>
                      <a:pt x="92414" y="102440"/>
                      <a:pt x="91843" y="101487"/>
                      <a:pt x="91843" y="100535"/>
                    </a:cubicBezTo>
                    <a:cubicBezTo>
                      <a:pt x="91843" y="100153"/>
                      <a:pt x="92223" y="99772"/>
                      <a:pt x="92414" y="99391"/>
                    </a:cubicBezTo>
                    <a:cubicBezTo>
                      <a:pt x="100979" y="92531"/>
                      <a:pt x="105738" y="82051"/>
                      <a:pt x="104215" y="73476"/>
                    </a:cubicBezTo>
                    <a:cubicBezTo>
                      <a:pt x="103073" y="66806"/>
                      <a:pt x="98695" y="61852"/>
                      <a:pt x="91272" y="59184"/>
                    </a:cubicBezTo>
                    <a:cubicBezTo>
                      <a:pt x="90320" y="58803"/>
                      <a:pt x="89940" y="57850"/>
                      <a:pt x="90129" y="56897"/>
                    </a:cubicBezTo>
                    <a:cubicBezTo>
                      <a:pt x="90320" y="56516"/>
                      <a:pt x="90511" y="56135"/>
                      <a:pt x="90892" y="55945"/>
                    </a:cubicBezTo>
                    <a:cubicBezTo>
                      <a:pt x="94888" y="53658"/>
                      <a:pt x="96791" y="50419"/>
                      <a:pt x="95650" y="47751"/>
                    </a:cubicBezTo>
                    <a:cubicBezTo>
                      <a:pt x="94698" y="44892"/>
                      <a:pt x="90320" y="42415"/>
                      <a:pt x="83088" y="43749"/>
                    </a:cubicBezTo>
                    <a:cubicBezTo>
                      <a:pt x="82136" y="43940"/>
                      <a:pt x="81184" y="43177"/>
                      <a:pt x="80994" y="42225"/>
                    </a:cubicBezTo>
                    <a:cubicBezTo>
                      <a:pt x="80994" y="41653"/>
                      <a:pt x="80994" y="41081"/>
                      <a:pt x="81375" y="40700"/>
                    </a:cubicBezTo>
                    <a:cubicBezTo>
                      <a:pt x="84800" y="36889"/>
                      <a:pt x="86133" y="31554"/>
                      <a:pt x="84419" y="28695"/>
                    </a:cubicBezTo>
                    <a:cubicBezTo>
                      <a:pt x="83088" y="26409"/>
                      <a:pt x="79281" y="26027"/>
                      <a:pt x="74141" y="27552"/>
                    </a:cubicBezTo>
                    <a:cubicBezTo>
                      <a:pt x="73190" y="27742"/>
                      <a:pt x="72238" y="27361"/>
                      <a:pt x="72047" y="26409"/>
                    </a:cubicBezTo>
                    <a:cubicBezTo>
                      <a:pt x="71858" y="26027"/>
                      <a:pt x="72047" y="25646"/>
                      <a:pt x="72047" y="25265"/>
                    </a:cubicBezTo>
                    <a:cubicBezTo>
                      <a:pt x="75854" y="16500"/>
                      <a:pt x="76426" y="9640"/>
                      <a:pt x="73571" y="6210"/>
                    </a:cubicBezTo>
                    <a:cubicBezTo>
                      <a:pt x="71477" y="3542"/>
                      <a:pt x="67289" y="2780"/>
                      <a:pt x="62150" y="3923"/>
                    </a:cubicBezTo>
                    <a:cubicBezTo>
                      <a:pt x="47875" y="7163"/>
                      <a:pt x="29221" y="22979"/>
                      <a:pt x="23131" y="46417"/>
                    </a:cubicBezTo>
                    <a:cubicBezTo>
                      <a:pt x="22940" y="47179"/>
                      <a:pt x="22370" y="47560"/>
                      <a:pt x="21607" y="47751"/>
                    </a:cubicBezTo>
                    <a:cubicBezTo>
                      <a:pt x="12281" y="49085"/>
                      <a:pt x="6380" y="53277"/>
                      <a:pt x="4287" y="60518"/>
                    </a:cubicBezTo>
                    <a:cubicBezTo>
                      <a:pt x="481" y="73476"/>
                      <a:pt x="9046" y="91388"/>
                      <a:pt x="16659" y="98057"/>
                    </a:cubicBezTo>
                    <a:cubicBezTo>
                      <a:pt x="17421" y="98629"/>
                      <a:pt x="17421" y="99772"/>
                      <a:pt x="16849" y="100535"/>
                    </a:cubicBezTo>
                    <a:cubicBezTo>
                      <a:pt x="16849" y="100535"/>
                      <a:pt x="16659" y="100725"/>
                      <a:pt x="16659" y="100725"/>
                    </a:cubicBezTo>
                    <a:cubicBezTo>
                      <a:pt x="12853" y="103965"/>
                      <a:pt x="11520" y="107585"/>
                      <a:pt x="12281" y="111206"/>
                    </a:cubicBezTo>
                    <a:cubicBezTo>
                      <a:pt x="13233" y="115398"/>
                      <a:pt x="17801" y="119400"/>
                      <a:pt x="22940" y="120733"/>
                    </a:cubicBezTo>
                    <a:cubicBezTo>
                      <a:pt x="23892" y="120924"/>
                      <a:pt x="24463" y="121877"/>
                      <a:pt x="24273" y="122830"/>
                    </a:cubicBezTo>
                    <a:cubicBezTo>
                      <a:pt x="24273" y="123020"/>
                      <a:pt x="24273" y="123020"/>
                      <a:pt x="24082" y="123211"/>
                    </a:cubicBezTo>
                    <a:cubicBezTo>
                      <a:pt x="21227" y="129308"/>
                      <a:pt x="21607" y="135025"/>
                      <a:pt x="25034" y="139027"/>
                    </a:cubicBezTo>
                    <a:cubicBezTo>
                      <a:pt x="28460" y="143219"/>
                      <a:pt x="34742" y="144934"/>
                      <a:pt x="40452" y="143219"/>
                    </a:cubicBezTo>
                    <a:cubicBezTo>
                      <a:pt x="41213" y="143981"/>
                      <a:pt x="41213" y="143981"/>
                      <a:pt x="41403" y="143981"/>
                    </a:cubicBezTo>
                    <a:lnTo>
                      <a:pt x="41403" y="143981"/>
                    </a:lnTo>
                    <a:close/>
                    <a:moveTo>
                      <a:pt x="42165" y="209342"/>
                    </a:moveTo>
                    <a:cubicBezTo>
                      <a:pt x="42165" y="209342"/>
                      <a:pt x="41974" y="209342"/>
                      <a:pt x="42165" y="209342"/>
                    </a:cubicBezTo>
                    <a:cubicBezTo>
                      <a:pt x="41022" y="209342"/>
                      <a:pt x="40261" y="208389"/>
                      <a:pt x="40452" y="207436"/>
                    </a:cubicBezTo>
                    <a:lnTo>
                      <a:pt x="41022" y="197146"/>
                    </a:lnTo>
                    <a:cubicBezTo>
                      <a:pt x="41022" y="196193"/>
                      <a:pt x="41974" y="195431"/>
                      <a:pt x="42926" y="195431"/>
                    </a:cubicBezTo>
                    <a:cubicBezTo>
                      <a:pt x="43877" y="195431"/>
                      <a:pt x="44639" y="196384"/>
                      <a:pt x="44639" y="197337"/>
                    </a:cubicBezTo>
                    <a:lnTo>
                      <a:pt x="44068" y="207627"/>
                    </a:lnTo>
                    <a:cubicBezTo>
                      <a:pt x="43877" y="208579"/>
                      <a:pt x="43116" y="209342"/>
                      <a:pt x="42165" y="209342"/>
                    </a:cubicBezTo>
                    <a:lnTo>
                      <a:pt x="42165" y="209342"/>
                    </a:lnTo>
                    <a:close/>
                    <a:moveTo>
                      <a:pt x="104977" y="202863"/>
                    </a:moveTo>
                    <a:cubicBezTo>
                      <a:pt x="104215" y="202863"/>
                      <a:pt x="103453" y="202291"/>
                      <a:pt x="103264" y="201529"/>
                    </a:cubicBezTo>
                    <a:lnTo>
                      <a:pt x="100979" y="193716"/>
                    </a:lnTo>
                    <a:cubicBezTo>
                      <a:pt x="100789" y="192763"/>
                      <a:pt x="101170" y="191811"/>
                      <a:pt x="102121" y="191620"/>
                    </a:cubicBezTo>
                    <a:cubicBezTo>
                      <a:pt x="103073" y="191429"/>
                      <a:pt x="104025" y="191811"/>
                      <a:pt x="104215" y="192763"/>
                    </a:cubicBezTo>
                    <a:lnTo>
                      <a:pt x="104215" y="192763"/>
                    </a:lnTo>
                    <a:lnTo>
                      <a:pt x="106499" y="200576"/>
                    </a:lnTo>
                    <a:cubicBezTo>
                      <a:pt x="106689" y="201529"/>
                      <a:pt x="106308" y="202482"/>
                      <a:pt x="105357" y="202672"/>
                    </a:cubicBezTo>
                    <a:cubicBezTo>
                      <a:pt x="105357" y="202863"/>
                      <a:pt x="105167" y="202863"/>
                      <a:pt x="104977" y="202863"/>
                    </a:cubicBezTo>
                    <a:lnTo>
                      <a:pt x="104977" y="202863"/>
                    </a:lnTo>
                    <a:close/>
                  </a:path>
                </a:pathLst>
              </a:custGeom>
              <a:solidFill>
                <a:srgbClr val="000000"/>
              </a:solidFill>
              <a:ln w="1904" cap="flat">
                <a:noFill/>
                <a:prstDash val="solid"/>
                <a:miter/>
              </a:ln>
            </p:spPr>
            <p:txBody>
              <a:bodyPr rtlCol="0" anchor="ctr"/>
              <a:lstStyle/>
              <a:p>
                <a:endParaRPr lang="fr-FR"/>
              </a:p>
            </p:txBody>
          </p:sp>
          <p:sp>
            <p:nvSpPr>
              <p:cNvPr id="2341" name="Forme libre 2340">
                <a:extLst>
                  <a:ext uri="{FF2B5EF4-FFF2-40B4-BE49-F238E27FC236}">
                    <a16:creationId xmlns:a16="http://schemas.microsoft.com/office/drawing/2014/main" id="{F0FE7D4E-CF1D-F8B1-FC11-4F24CB170825}"/>
                  </a:ext>
                </a:extLst>
              </p:cNvPr>
              <p:cNvSpPr/>
              <p:nvPr/>
            </p:nvSpPr>
            <p:spPr>
              <a:xfrm>
                <a:off x="12522349" y="2720930"/>
                <a:ext cx="11882" cy="40209"/>
              </a:xfrm>
              <a:custGeom>
                <a:avLst/>
                <a:gdLst>
                  <a:gd name="connsiteX0" fmla="*/ 2451 w 11882"/>
                  <a:gd name="connsiteY0" fmla="*/ 8059 h 40209"/>
                  <a:gd name="connsiteX1" fmla="*/ 5497 w 11882"/>
                  <a:gd name="connsiteY1" fmla="*/ 40453 h 40209"/>
                  <a:gd name="connsiteX2" fmla="*/ 11397 w 11882"/>
                  <a:gd name="connsiteY2" fmla="*/ 9583 h 40209"/>
                  <a:gd name="connsiteX3" fmla="*/ 2451 w 11882"/>
                  <a:gd name="connsiteY3" fmla="*/ 8059 h 40209"/>
                  <a:gd name="connsiteX4" fmla="*/ 2451 w 11882"/>
                  <a:gd name="connsiteY4" fmla="*/ 8059 h 40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82" h="40209">
                    <a:moveTo>
                      <a:pt x="2451" y="8059"/>
                    </a:moveTo>
                    <a:cubicBezTo>
                      <a:pt x="929" y="13394"/>
                      <a:pt x="-3259" y="39881"/>
                      <a:pt x="5497" y="40453"/>
                    </a:cubicBezTo>
                    <a:cubicBezTo>
                      <a:pt x="13871" y="41025"/>
                      <a:pt x="11968" y="15109"/>
                      <a:pt x="11397" y="9583"/>
                    </a:cubicBezTo>
                    <a:cubicBezTo>
                      <a:pt x="10065" y="1770"/>
                      <a:pt x="6258" y="-6042"/>
                      <a:pt x="2451" y="8059"/>
                    </a:cubicBezTo>
                    <a:lnTo>
                      <a:pt x="2451" y="8059"/>
                    </a:lnTo>
                    <a:close/>
                  </a:path>
                </a:pathLst>
              </a:custGeom>
              <a:solidFill>
                <a:srgbClr val="FFFFFF"/>
              </a:solidFill>
              <a:ln w="1904" cap="flat">
                <a:noFill/>
                <a:prstDash val="solid"/>
                <a:miter/>
              </a:ln>
            </p:spPr>
            <p:txBody>
              <a:bodyPr rtlCol="0" anchor="ctr"/>
              <a:lstStyle/>
              <a:p>
                <a:endParaRPr lang="fr-FR"/>
              </a:p>
            </p:txBody>
          </p:sp>
          <p:sp>
            <p:nvSpPr>
              <p:cNvPr id="2342" name="Forme libre 2341">
                <a:extLst>
                  <a:ext uri="{FF2B5EF4-FFF2-40B4-BE49-F238E27FC236}">
                    <a16:creationId xmlns:a16="http://schemas.microsoft.com/office/drawing/2014/main" id="{30301A50-F4EA-177C-F4A6-2CF07239B6B7}"/>
                  </a:ext>
                </a:extLst>
              </p:cNvPr>
              <p:cNvSpPr/>
              <p:nvPr/>
            </p:nvSpPr>
            <p:spPr>
              <a:xfrm>
                <a:off x="12520650" y="2719203"/>
                <a:ext cx="15179" cy="43833"/>
              </a:xfrm>
              <a:custGeom>
                <a:avLst/>
                <a:gdLst>
                  <a:gd name="connsiteX0" fmla="*/ 7387 w 15179"/>
                  <a:gd name="connsiteY0" fmla="*/ 44086 h 43833"/>
                  <a:gd name="connsiteX1" fmla="*/ 7006 w 15179"/>
                  <a:gd name="connsiteY1" fmla="*/ 44086 h 43833"/>
                  <a:gd name="connsiteX2" fmla="*/ 2628 w 15179"/>
                  <a:gd name="connsiteY2" fmla="*/ 41418 h 43833"/>
                  <a:gd name="connsiteX3" fmla="*/ 2438 w 15179"/>
                  <a:gd name="connsiteY3" fmla="*/ 9405 h 43833"/>
                  <a:gd name="connsiteX4" fmla="*/ 8719 w 15179"/>
                  <a:gd name="connsiteY4" fmla="*/ 259 h 43833"/>
                  <a:gd name="connsiteX5" fmla="*/ 14619 w 15179"/>
                  <a:gd name="connsiteY5" fmla="*/ 11120 h 43833"/>
                  <a:gd name="connsiteX6" fmla="*/ 11383 w 15179"/>
                  <a:gd name="connsiteY6" fmla="*/ 42371 h 43833"/>
                  <a:gd name="connsiteX7" fmla="*/ 7387 w 15179"/>
                  <a:gd name="connsiteY7" fmla="*/ 44086 h 43833"/>
                  <a:gd name="connsiteX8" fmla="*/ 7387 w 15179"/>
                  <a:gd name="connsiteY8" fmla="*/ 44086 h 43833"/>
                  <a:gd name="connsiteX9" fmla="*/ 8528 w 15179"/>
                  <a:gd name="connsiteY9" fmla="*/ 3879 h 43833"/>
                  <a:gd name="connsiteX10" fmla="*/ 5673 w 15179"/>
                  <a:gd name="connsiteY10" fmla="*/ 10358 h 43833"/>
                  <a:gd name="connsiteX11" fmla="*/ 5293 w 15179"/>
                  <a:gd name="connsiteY11" fmla="*/ 39322 h 43833"/>
                  <a:gd name="connsiteX12" fmla="*/ 7006 w 15179"/>
                  <a:gd name="connsiteY12" fmla="*/ 40466 h 43833"/>
                  <a:gd name="connsiteX13" fmla="*/ 8528 w 15179"/>
                  <a:gd name="connsiteY13" fmla="*/ 39704 h 43833"/>
                  <a:gd name="connsiteX14" fmla="*/ 10812 w 15179"/>
                  <a:gd name="connsiteY14" fmla="*/ 11501 h 43833"/>
                  <a:gd name="connsiteX15" fmla="*/ 8528 w 15179"/>
                  <a:gd name="connsiteY15" fmla="*/ 3879 h 43833"/>
                  <a:gd name="connsiteX16" fmla="*/ 8528 w 15179"/>
                  <a:gd name="connsiteY16" fmla="*/ 3879 h 43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79" h="43833">
                    <a:moveTo>
                      <a:pt x="7387" y="44086"/>
                    </a:moveTo>
                    <a:cubicBezTo>
                      <a:pt x="7196" y="44086"/>
                      <a:pt x="7006" y="44086"/>
                      <a:pt x="7006" y="44086"/>
                    </a:cubicBezTo>
                    <a:cubicBezTo>
                      <a:pt x="5293" y="43896"/>
                      <a:pt x="3770" y="43133"/>
                      <a:pt x="2628" y="41418"/>
                    </a:cubicBezTo>
                    <a:cubicBezTo>
                      <a:pt x="-2511" y="33987"/>
                      <a:pt x="1677" y="12454"/>
                      <a:pt x="2438" y="9405"/>
                    </a:cubicBezTo>
                    <a:cubicBezTo>
                      <a:pt x="3580" y="5022"/>
                      <a:pt x="5483" y="68"/>
                      <a:pt x="8719" y="259"/>
                    </a:cubicBezTo>
                    <a:cubicBezTo>
                      <a:pt x="12716" y="449"/>
                      <a:pt x="14238" y="7881"/>
                      <a:pt x="14619" y="11120"/>
                    </a:cubicBezTo>
                    <a:cubicBezTo>
                      <a:pt x="14619" y="11311"/>
                      <a:pt x="17474" y="35702"/>
                      <a:pt x="11383" y="42371"/>
                    </a:cubicBezTo>
                    <a:cubicBezTo>
                      <a:pt x="10242" y="43324"/>
                      <a:pt x="8909" y="44086"/>
                      <a:pt x="7387" y="44086"/>
                    </a:cubicBezTo>
                    <a:lnTo>
                      <a:pt x="7387" y="44086"/>
                    </a:lnTo>
                    <a:close/>
                    <a:moveTo>
                      <a:pt x="8528" y="3879"/>
                    </a:moveTo>
                    <a:cubicBezTo>
                      <a:pt x="8148" y="4260"/>
                      <a:pt x="7006" y="5404"/>
                      <a:pt x="5673" y="10358"/>
                    </a:cubicBezTo>
                    <a:cubicBezTo>
                      <a:pt x="4341" y="15503"/>
                      <a:pt x="1486" y="33987"/>
                      <a:pt x="5293" y="39322"/>
                    </a:cubicBezTo>
                    <a:cubicBezTo>
                      <a:pt x="6054" y="40275"/>
                      <a:pt x="6625" y="40466"/>
                      <a:pt x="7006" y="40466"/>
                    </a:cubicBezTo>
                    <a:cubicBezTo>
                      <a:pt x="7387" y="40466"/>
                      <a:pt x="7957" y="40466"/>
                      <a:pt x="8528" y="39704"/>
                    </a:cubicBezTo>
                    <a:cubicBezTo>
                      <a:pt x="12335" y="35511"/>
                      <a:pt x="11764" y="17980"/>
                      <a:pt x="10812" y="11501"/>
                    </a:cubicBezTo>
                    <a:cubicBezTo>
                      <a:pt x="10622" y="6928"/>
                      <a:pt x="9290" y="4451"/>
                      <a:pt x="8528" y="3879"/>
                    </a:cubicBezTo>
                    <a:lnTo>
                      <a:pt x="8528" y="3879"/>
                    </a:lnTo>
                    <a:close/>
                  </a:path>
                </a:pathLst>
              </a:custGeom>
              <a:solidFill>
                <a:srgbClr val="000000"/>
              </a:solidFill>
              <a:ln w="1904" cap="flat">
                <a:noFill/>
                <a:prstDash val="solid"/>
                <a:miter/>
              </a:ln>
            </p:spPr>
            <p:txBody>
              <a:bodyPr rtlCol="0" anchor="ctr"/>
              <a:lstStyle/>
              <a:p>
                <a:endParaRPr lang="fr-FR"/>
              </a:p>
            </p:txBody>
          </p:sp>
          <p:sp>
            <p:nvSpPr>
              <p:cNvPr id="2343" name="Forme libre 2342">
                <a:extLst>
                  <a:ext uri="{FF2B5EF4-FFF2-40B4-BE49-F238E27FC236}">
                    <a16:creationId xmlns:a16="http://schemas.microsoft.com/office/drawing/2014/main" id="{D30CBDEB-DDCA-5210-7A47-421CE5745A1F}"/>
                  </a:ext>
                </a:extLst>
              </p:cNvPr>
              <p:cNvSpPr/>
              <p:nvPr/>
            </p:nvSpPr>
            <p:spPr>
              <a:xfrm>
                <a:off x="12534428" y="2721090"/>
                <a:ext cx="11804" cy="39469"/>
              </a:xfrm>
              <a:custGeom>
                <a:avLst/>
                <a:gdLst>
                  <a:gd name="connsiteX0" fmla="*/ 1031 w 11804"/>
                  <a:gd name="connsiteY0" fmla="*/ 8280 h 39469"/>
                  <a:gd name="connsiteX1" fmla="*/ 6742 w 11804"/>
                  <a:gd name="connsiteY1" fmla="*/ 39722 h 39469"/>
                  <a:gd name="connsiteX2" fmla="*/ 9787 w 11804"/>
                  <a:gd name="connsiteY2" fmla="*/ 9042 h 39469"/>
                  <a:gd name="connsiteX3" fmla="*/ 1031 w 11804"/>
                  <a:gd name="connsiteY3" fmla="*/ 8280 h 39469"/>
                  <a:gd name="connsiteX4" fmla="*/ 1031 w 11804"/>
                  <a:gd name="connsiteY4" fmla="*/ 8280 h 394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4" h="39469">
                    <a:moveTo>
                      <a:pt x="1031" y="8280"/>
                    </a:moveTo>
                    <a:cubicBezTo>
                      <a:pt x="80" y="13616"/>
                      <a:pt x="-2014" y="39912"/>
                      <a:pt x="6742" y="39722"/>
                    </a:cubicBezTo>
                    <a:cubicBezTo>
                      <a:pt x="15116" y="39531"/>
                      <a:pt x="11119" y="14187"/>
                      <a:pt x="9787" y="9042"/>
                    </a:cubicBezTo>
                    <a:cubicBezTo>
                      <a:pt x="8264" y="1420"/>
                      <a:pt x="3696" y="-5821"/>
                      <a:pt x="1031" y="8280"/>
                    </a:cubicBezTo>
                    <a:lnTo>
                      <a:pt x="1031" y="8280"/>
                    </a:lnTo>
                    <a:close/>
                  </a:path>
                </a:pathLst>
              </a:custGeom>
              <a:solidFill>
                <a:srgbClr val="FFFFFF"/>
              </a:solidFill>
              <a:ln w="1904" cap="flat">
                <a:noFill/>
                <a:prstDash val="solid"/>
                <a:miter/>
              </a:ln>
            </p:spPr>
            <p:txBody>
              <a:bodyPr rtlCol="0" anchor="ctr"/>
              <a:lstStyle/>
              <a:p>
                <a:endParaRPr lang="fr-FR"/>
              </a:p>
            </p:txBody>
          </p:sp>
          <p:sp>
            <p:nvSpPr>
              <p:cNvPr id="2344" name="Forme libre 2343">
                <a:extLst>
                  <a:ext uri="{FF2B5EF4-FFF2-40B4-BE49-F238E27FC236}">
                    <a16:creationId xmlns:a16="http://schemas.microsoft.com/office/drawing/2014/main" id="{29DB1BE9-6FFA-16C2-BF44-033D7774B7F7}"/>
                  </a:ext>
                </a:extLst>
              </p:cNvPr>
              <p:cNvSpPr/>
              <p:nvPr/>
            </p:nvSpPr>
            <p:spPr>
              <a:xfrm>
                <a:off x="12532705" y="2719208"/>
                <a:ext cx="15154" cy="43065"/>
              </a:xfrm>
              <a:custGeom>
                <a:avLst/>
                <a:gdLst>
                  <a:gd name="connsiteX0" fmla="*/ 8464 w 15154"/>
                  <a:gd name="connsiteY0" fmla="*/ 43319 h 43065"/>
                  <a:gd name="connsiteX1" fmla="*/ 3896 w 15154"/>
                  <a:gd name="connsiteY1" fmla="*/ 41032 h 43065"/>
                  <a:gd name="connsiteX2" fmla="*/ 1041 w 15154"/>
                  <a:gd name="connsiteY2" fmla="*/ 9781 h 43065"/>
                  <a:gd name="connsiteX3" fmla="*/ 6561 w 15154"/>
                  <a:gd name="connsiteY3" fmla="*/ 253 h 43065"/>
                  <a:gd name="connsiteX4" fmla="*/ 13223 w 15154"/>
                  <a:gd name="connsiteY4" fmla="*/ 10353 h 43065"/>
                  <a:gd name="connsiteX5" fmla="*/ 12651 w 15154"/>
                  <a:gd name="connsiteY5" fmla="*/ 41032 h 43065"/>
                  <a:gd name="connsiteX6" fmla="*/ 8464 w 15154"/>
                  <a:gd name="connsiteY6" fmla="*/ 43319 h 43065"/>
                  <a:gd name="connsiteX7" fmla="*/ 8464 w 15154"/>
                  <a:gd name="connsiteY7" fmla="*/ 43319 h 43065"/>
                  <a:gd name="connsiteX8" fmla="*/ 8464 w 15154"/>
                  <a:gd name="connsiteY8" fmla="*/ 43319 h 43065"/>
                  <a:gd name="connsiteX9" fmla="*/ 4467 w 15154"/>
                  <a:gd name="connsiteY9" fmla="*/ 10543 h 43065"/>
                  <a:gd name="connsiteX10" fmla="*/ 6561 w 15154"/>
                  <a:gd name="connsiteY10" fmla="*/ 38936 h 43065"/>
                  <a:gd name="connsiteX11" fmla="*/ 8464 w 15154"/>
                  <a:gd name="connsiteY11" fmla="*/ 39889 h 43065"/>
                  <a:gd name="connsiteX12" fmla="*/ 9987 w 15154"/>
                  <a:gd name="connsiteY12" fmla="*/ 39126 h 43065"/>
                  <a:gd name="connsiteX13" fmla="*/ 9796 w 15154"/>
                  <a:gd name="connsiteY13" fmla="*/ 11305 h 43065"/>
                  <a:gd name="connsiteX14" fmla="*/ 6561 w 15154"/>
                  <a:gd name="connsiteY14" fmla="*/ 4064 h 43065"/>
                  <a:gd name="connsiteX15" fmla="*/ 4467 w 15154"/>
                  <a:gd name="connsiteY15" fmla="*/ 10543 h 43065"/>
                  <a:gd name="connsiteX16" fmla="*/ 4467 w 15154"/>
                  <a:gd name="connsiteY16" fmla="*/ 10543 h 43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54" h="43065">
                    <a:moveTo>
                      <a:pt x="8464" y="43319"/>
                    </a:moveTo>
                    <a:cubicBezTo>
                      <a:pt x="6751" y="43319"/>
                      <a:pt x="5038" y="42557"/>
                      <a:pt x="3896" y="41032"/>
                    </a:cubicBezTo>
                    <a:cubicBezTo>
                      <a:pt x="-1814" y="34172"/>
                      <a:pt x="470" y="12830"/>
                      <a:pt x="1041" y="9781"/>
                    </a:cubicBezTo>
                    <a:cubicBezTo>
                      <a:pt x="1802" y="5398"/>
                      <a:pt x="3134" y="444"/>
                      <a:pt x="6561" y="253"/>
                    </a:cubicBezTo>
                    <a:cubicBezTo>
                      <a:pt x="10558" y="253"/>
                      <a:pt x="12842" y="7875"/>
                      <a:pt x="13223" y="10353"/>
                    </a:cubicBezTo>
                    <a:cubicBezTo>
                      <a:pt x="13223" y="10543"/>
                      <a:pt x="18172" y="33982"/>
                      <a:pt x="12651" y="41032"/>
                    </a:cubicBezTo>
                    <a:cubicBezTo>
                      <a:pt x="11699" y="42557"/>
                      <a:pt x="10368" y="43319"/>
                      <a:pt x="8464" y="43319"/>
                    </a:cubicBezTo>
                    <a:lnTo>
                      <a:pt x="8464" y="43319"/>
                    </a:lnTo>
                    <a:lnTo>
                      <a:pt x="8464" y="43319"/>
                    </a:lnTo>
                    <a:close/>
                    <a:moveTo>
                      <a:pt x="4467" y="10543"/>
                    </a:moveTo>
                    <a:cubicBezTo>
                      <a:pt x="3515" y="15688"/>
                      <a:pt x="2373" y="33982"/>
                      <a:pt x="6561" y="38936"/>
                    </a:cubicBezTo>
                    <a:cubicBezTo>
                      <a:pt x="7322" y="39889"/>
                      <a:pt x="8083" y="39889"/>
                      <a:pt x="8464" y="39889"/>
                    </a:cubicBezTo>
                    <a:cubicBezTo>
                      <a:pt x="9035" y="39889"/>
                      <a:pt x="9606" y="39698"/>
                      <a:pt x="9987" y="39126"/>
                    </a:cubicBezTo>
                    <a:cubicBezTo>
                      <a:pt x="13413" y="34744"/>
                      <a:pt x="11319" y="17784"/>
                      <a:pt x="9796" y="11305"/>
                    </a:cubicBezTo>
                    <a:cubicBezTo>
                      <a:pt x="8844" y="6923"/>
                      <a:pt x="7322" y="4445"/>
                      <a:pt x="6561" y="4064"/>
                    </a:cubicBezTo>
                    <a:cubicBezTo>
                      <a:pt x="6370" y="4255"/>
                      <a:pt x="5419" y="5589"/>
                      <a:pt x="4467" y="10543"/>
                    </a:cubicBezTo>
                    <a:lnTo>
                      <a:pt x="4467" y="10543"/>
                    </a:lnTo>
                    <a:close/>
                  </a:path>
                </a:pathLst>
              </a:custGeom>
              <a:solidFill>
                <a:srgbClr val="000000"/>
              </a:solidFill>
              <a:ln w="1904" cap="flat">
                <a:noFill/>
                <a:prstDash val="solid"/>
                <a:miter/>
              </a:ln>
            </p:spPr>
            <p:txBody>
              <a:bodyPr rtlCol="0" anchor="ctr"/>
              <a:lstStyle/>
              <a:p>
                <a:endParaRPr lang="fr-FR"/>
              </a:p>
            </p:txBody>
          </p:sp>
        </p:grpSp>
      </p:grpSp>
      <p:grpSp>
        <p:nvGrpSpPr>
          <p:cNvPr id="2345" name="Graphique 2">
            <a:extLst>
              <a:ext uri="{FF2B5EF4-FFF2-40B4-BE49-F238E27FC236}">
                <a16:creationId xmlns:a16="http://schemas.microsoft.com/office/drawing/2014/main" id="{0797840E-8586-C405-8F10-2D1625CA4750}"/>
              </a:ext>
            </a:extLst>
          </p:cNvPr>
          <p:cNvGrpSpPr/>
          <p:nvPr/>
        </p:nvGrpSpPr>
        <p:grpSpPr>
          <a:xfrm>
            <a:off x="8618064" y="9665494"/>
            <a:ext cx="1089527" cy="598294"/>
            <a:chOff x="8618064" y="9665494"/>
            <a:chExt cx="1089527" cy="598294"/>
          </a:xfrm>
        </p:grpSpPr>
        <p:sp>
          <p:nvSpPr>
            <p:cNvPr id="2346" name="Forme libre 2345">
              <a:extLst>
                <a:ext uri="{FF2B5EF4-FFF2-40B4-BE49-F238E27FC236}">
                  <a16:creationId xmlns:a16="http://schemas.microsoft.com/office/drawing/2014/main" id="{4767D4BA-A381-3268-75DD-AED4AA780C14}"/>
                </a:ext>
              </a:extLst>
            </p:cNvPr>
            <p:cNvSpPr/>
            <p:nvPr/>
          </p:nvSpPr>
          <p:spPr>
            <a:xfrm>
              <a:off x="8894914" y="10070023"/>
              <a:ext cx="93332" cy="93689"/>
            </a:xfrm>
            <a:custGeom>
              <a:avLst/>
              <a:gdLst>
                <a:gd name="connsiteX0" fmla="*/ 42743 w 93332"/>
                <a:gd name="connsiteY0" fmla="*/ 789 h 93689"/>
                <a:gd name="connsiteX1" fmla="*/ 1876 w 93332"/>
                <a:gd name="connsiteY1" fmla="*/ 56925 h 93689"/>
                <a:gd name="connsiteX2" fmla="*/ 49522 w 93332"/>
                <a:gd name="connsiteY2" fmla="*/ 83639 h 93689"/>
                <a:gd name="connsiteX3" fmla="*/ 93876 w 93332"/>
                <a:gd name="connsiteY3" fmla="*/ 40472 h 93689"/>
                <a:gd name="connsiteX4" fmla="*/ 42743 w 93332"/>
                <a:gd name="connsiteY4" fmla="*/ 789 h 9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32" h="93689">
                  <a:moveTo>
                    <a:pt x="42743" y="789"/>
                  </a:moveTo>
                  <a:cubicBezTo>
                    <a:pt x="42743" y="789"/>
                    <a:pt x="9816" y="30987"/>
                    <a:pt x="1876" y="56925"/>
                  </a:cubicBezTo>
                  <a:cubicBezTo>
                    <a:pt x="-6066" y="82864"/>
                    <a:pt x="22987" y="110158"/>
                    <a:pt x="49522" y="83639"/>
                  </a:cubicBezTo>
                  <a:cubicBezTo>
                    <a:pt x="76250" y="57119"/>
                    <a:pt x="93876" y="40472"/>
                    <a:pt x="93876" y="40472"/>
                  </a:cubicBezTo>
                  <a:lnTo>
                    <a:pt x="42743" y="789"/>
                  </a:lnTo>
                  <a:close/>
                </a:path>
              </a:pathLst>
            </a:custGeom>
            <a:solidFill>
              <a:srgbClr val="FFFFFF"/>
            </a:solidFill>
            <a:ln w="1935" cap="flat">
              <a:noFill/>
              <a:prstDash val="solid"/>
              <a:miter/>
            </a:ln>
          </p:spPr>
          <p:txBody>
            <a:bodyPr rtlCol="0" anchor="ctr"/>
            <a:lstStyle/>
            <a:p>
              <a:endParaRPr lang="fr-FR"/>
            </a:p>
          </p:txBody>
        </p:sp>
        <p:sp>
          <p:nvSpPr>
            <p:cNvPr id="2347" name="Forme libre 2346">
              <a:extLst>
                <a:ext uri="{FF2B5EF4-FFF2-40B4-BE49-F238E27FC236}">
                  <a16:creationId xmlns:a16="http://schemas.microsoft.com/office/drawing/2014/main" id="{BE2B532C-92EA-1DAF-31D8-56CD31EF8B2C}"/>
                </a:ext>
              </a:extLst>
            </p:cNvPr>
            <p:cNvSpPr/>
            <p:nvPr/>
          </p:nvSpPr>
          <p:spPr>
            <a:xfrm>
              <a:off x="8894538" y="10086476"/>
              <a:ext cx="27467" cy="69879"/>
            </a:xfrm>
            <a:custGeom>
              <a:avLst/>
              <a:gdLst>
                <a:gd name="connsiteX0" fmla="*/ 28011 w 27467"/>
                <a:gd name="connsiteY0" fmla="*/ 790 h 69879"/>
                <a:gd name="connsiteX1" fmla="*/ 13872 w 27467"/>
                <a:gd name="connsiteY1" fmla="*/ 52280 h 69879"/>
                <a:gd name="connsiteX2" fmla="*/ 10386 w 27467"/>
                <a:gd name="connsiteY2" fmla="*/ 70669 h 69879"/>
                <a:gd name="connsiteX3" fmla="*/ 2638 w 27467"/>
                <a:gd name="connsiteY3" fmla="*/ 37955 h 69879"/>
                <a:gd name="connsiteX4" fmla="*/ 28011 w 27467"/>
                <a:gd name="connsiteY4" fmla="*/ 790 h 69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67" h="69879">
                  <a:moveTo>
                    <a:pt x="28011" y="790"/>
                  </a:moveTo>
                  <a:cubicBezTo>
                    <a:pt x="28011" y="790"/>
                    <a:pt x="10773" y="38149"/>
                    <a:pt x="13872" y="52280"/>
                  </a:cubicBezTo>
                  <a:cubicBezTo>
                    <a:pt x="16971" y="66410"/>
                    <a:pt x="10386" y="70669"/>
                    <a:pt x="10386" y="70669"/>
                  </a:cubicBezTo>
                  <a:cubicBezTo>
                    <a:pt x="10386" y="70669"/>
                    <a:pt x="-4916" y="60216"/>
                    <a:pt x="2638" y="37955"/>
                  </a:cubicBezTo>
                  <a:cubicBezTo>
                    <a:pt x="8255" y="21695"/>
                    <a:pt x="28011" y="790"/>
                    <a:pt x="28011" y="790"/>
                  </a:cubicBezTo>
                  <a:close/>
                </a:path>
              </a:pathLst>
            </a:custGeom>
            <a:solidFill>
              <a:srgbClr val="FFFFFF"/>
            </a:solidFill>
            <a:ln w="1935" cap="flat">
              <a:noFill/>
              <a:prstDash val="solid"/>
              <a:miter/>
            </a:ln>
          </p:spPr>
          <p:txBody>
            <a:bodyPr rtlCol="0" anchor="ctr"/>
            <a:lstStyle/>
            <a:p>
              <a:endParaRPr lang="fr-FR"/>
            </a:p>
          </p:txBody>
        </p:sp>
        <p:sp>
          <p:nvSpPr>
            <p:cNvPr id="2348" name="Forme libre 2347">
              <a:extLst>
                <a:ext uri="{FF2B5EF4-FFF2-40B4-BE49-F238E27FC236}">
                  <a16:creationId xmlns:a16="http://schemas.microsoft.com/office/drawing/2014/main" id="{6C6390DB-2025-847A-8F2E-48DCD2D5A5C9}"/>
                </a:ext>
              </a:extLst>
            </p:cNvPr>
            <p:cNvSpPr/>
            <p:nvPr/>
          </p:nvSpPr>
          <p:spPr>
            <a:xfrm>
              <a:off x="8893742" y="10068958"/>
              <a:ext cx="95742" cy="95915"/>
            </a:xfrm>
            <a:custGeom>
              <a:avLst/>
              <a:gdLst>
                <a:gd name="connsiteX0" fmla="*/ 28033 w 95742"/>
                <a:gd name="connsiteY0" fmla="*/ 96705 h 95915"/>
                <a:gd name="connsiteX1" fmla="*/ 14862 w 95742"/>
                <a:gd name="connsiteY1" fmla="*/ 93027 h 95915"/>
                <a:gd name="connsiteX2" fmla="*/ 1885 w 95742"/>
                <a:gd name="connsiteY2" fmla="*/ 57603 h 95915"/>
                <a:gd name="connsiteX3" fmla="*/ 43140 w 95742"/>
                <a:gd name="connsiteY3" fmla="*/ 1080 h 95915"/>
                <a:gd name="connsiteX4" fmla="*/ 44690 w 95742"/>
                <a:gd name="connsiteY4" fmla="*/ 1080 h 95915"/>
                <a:gd name="connsiteX5" fmla="*/ 95823 w 95742"/>
                <a:gd name="connsiteY5" fmla="*/ 40762 h 95915"/>
                <a:gd name="connsiteX6" fmla="*/ 96016 w 95742"/>
                <a:gd name="connsiteY6" fmla="*/ 42504 h 95915"/>
                <a:gd name="connsiteX7" fmla="*/ 95823 w 95742"/>
                <a:gd name="connsiteY7" fmla="*/ 42698 h 95915"/>
                <a:gd name="connsiteX8" fmla="*/ 51469 w 95742"/>
                <a:gd name="connsiteY8" fmla="*/ 85864 h 95915"/>
                <a:gd name="connsiteX9" fmla="*/ 28033 w 95742"/>
                <a:gd name="connsiteY9" fmla="*/ 96705 h 95915"/>
                <a:gd name="connsiteX10" fmla="*/ 28033 w 95742"/>
                <a:gd name="connsiteY10" fmla="*/ 96705 h 95915"/>
                <a:gd name="connsiteX11" fmla="*/ 44109 w 95742"/>
                <a:gd name="connsiteY11" fmla="*/ 3403 h 95915"/>
                <a:gd name="connsiteX12" fmla="*/ 4209 w 95742"/>
                <a:gd name="connsiteY12" fmla="*/ 58184 h 95915"/>
                <a:gd name="connsiteX13" fmla="*/ 16024 w 95742"/>
                <a:gd name="connsiteY13" fmla="*/ 90898 h 95915"/>
                <a:gd name="connsiteX14" fmla="*/ 49919 w 95742"/>
                <a:gd name="connsiteY14" fmla="*/ 83735 h 95915"/>
                <a:gd name="connsiteX15" fmla="*/ 93111 w 95742"/>
                <a:gd name="connsiteY15" fmla="*/ 41537 h 95915"/>
                <a:gd name="connsiteX16" fmla="*/ 44109 w 95742"/>
                <a:gd name="connsiteY16" fmla="*/ 3403 h 95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42" h="95915">
                  <a:moveTo>
                    <a:pt x="28033" y="96705"/>
                  </a:moveTo>
                  <a:cubicBezTo>
                    <a:pt x="23578" y="96705"/>
                    <a:pt x="19123" y="95543"/>
                    <a:pt x="14862" y="93027"/>
                  </a:cubicBezTo>
                  <a:cubicBezTo>
                    <a:pt x="3241" y="86058"/>
                    <a:pt x="-2182" y="71153"/>
                    <a:pt x="1885" y="57603"/>
                  </a:cubicBezTo>
                  <a:cubicBezTo>
                    <a:pt x="9827" y="31664"/>
                    <a:pt x="41785" y="2241"/>
                    <a:pt x="43140" y="1080"/>
                  </a:cubicBezTo>
                  <a:cubicBezTo>
                    <a:pt x="43528" y="693"/>
                    <a:pt x="44302" y="693"/>
                    <a:pt x="44690" y="1080"/>
                  </a:cubicBezTo>
                  <a:lnTo>
                    <a:pt x="95823" y="40762"/>
                  </a:lnTo>
                  <a:cubicBezTo>
                    <a:pt x="96404" y="41150"/>
                    <a:pt x="96404" y="41924"/>
                    <a:pt x="96016" y="42504"/>
                  </a:cubicBezTo>
                  <a:cubicBezTo>
                    <a:pt x="96016" y="42504"/>
                    <a:pt x="96016" y="42504"/>
                    <a:pt x="95823" y="42698"/>
                  </a:cubicBezTo>
                  <a:cubicBezTo>
                    <a:pt x="95629" y="42891"/>
                    <a:pt x="78004" y="59732"/>
                    <a:pt x="51469" y="85864"/>
                  </a:cubicBezTo>
                  <a:cubicBezTo>
                    <a:pt x="44302" y="92833"/>
                    <a:pt x="35974" y="96705"/>
                    <a:pt x="28033" y="96705"/>
                  </a:cubicBezTo>
                  <a:lnTo>
                    <a:pt x="28033" y="96705"/>
                  </a:lnTo>
                  <a:close/>
                  <a:moveTo>
                    <a:pt x="44109" y="3403"/>
                  </a:moveTo>
                  <a:cubicBezTo>
                    <a:pt x="39267" y="8048"/>
                    <a:pt x="11376" y="35149"/>
                    <a:pt x="4209" y="58184"/>
                  </a:cubicBezTo>
                  <a:cubicBezTo>
                    <a:pt x="336" y="70572"/>
                    <a:pt x="5372" y="84316"/>
                    <a:pt x="16024" y="90898"/>
                  </a:cubicBezTo>
                  <a:cubicBezTo>
                    <a:pt x="26483" y="97092"/>
                    <a:pt x="39073" y="94575"/>
                    <a:pt x="49919" y="83735"/>
                  </a:cubicBezTo>
                  <a:cubicBezTo>
                    <a:pt x="72774" y="61088"/>
                    <a:pt x="89044" y="45408"/>
                    <a:pt x="93111" y="41537"/>
                  </a:cubicBezTo>
                  <a:lnTo>
                    <a:pt x="44109" y="3403"/>
                  </a:lnTo>
                  <a:close/>
                </a:path>
              </a:pathLst>
            </a:custGeom>
            <a:solidFill>
              <a:srgbClr val="000000"/>
            </a:solidFill>
            <a:ln w="1935" cap="flat">
              <a:noFill/>
              <a:prstDash val="solid"/>
              <a:miter/>
            </a:ln>
          </p:spPr>
          <p:txBody>
            <a:bodyPr rtlCol="0" anchor="ctr"/>
            <a:lstStyle/>
            <a:p>
              <a:endParaRPr lang="fr-FR"/>
            </a:p>
          </p:txBody>
        </p:sp>
        <p:sp>
          <p:nvSpPr>
            <p:cNvPr id="2349" name="Forme libre 2348">
              <a:extLst>
                <a:ext uri="{FF2B5EF4-FFF2-40B4-BE49-F238E27FC236}">
                  <a16:creationId xmlns:a16="http://schemas.microsoft.com/office/drawing/2014/main" id="{2C6BD6E8-31F4-BD40-6C7B-E679C51D3BCB}"/>
                </a:ext>
              </a:extLst>
            </p:cNvPr>
            <p:cNvSpPr/>
            <p:nvPr/>
          </p:nvSpPr>
          <p:spPr>
            <a:xfrm>
              <a:off x="9064170" y="9771147"/>
              <a:ext cx="490022" cy="417535"/>
            </a:xfrm>
            <a:custGeom>
              <a:avLst/>
              <a:gdLst>
                <a:gd name="connsiteX0" fmla="*/ 413289 w 490022"/>
                <a:gd name="connsiteY0" fmla="*/ 788 h 417535"/>
                <a:gd name="connsiteX1" fmla="*/ 316059 w 490022"/>
                <a:gd name="connsiteY1" fmla="*/ 36018 h 417535"/>
                <a:gd name="connsiteX2" fmla="*/ 94290 w 490022"/>
                <a:gd name="connsiteY2" fmla="*/ 115189 h 417535"/>
                <a:gd name="connsiteX3" fmla="*/ 547 w 490022"/>
                <a:gd name="connsiteY3" fmla="*/ 196296 h 417535"/>
                <a:gd name="connsiteX4" fmla="*/ 198493 w 490022"/>
                <a:gd name="connsiteY4" fmla="*/ 418324 h 417535"/>
                <a:gd name="connsiteX5" fmla="*/ 375326 w 490022"/>
                <a:gd name="connsiteY5" fmla="*/ 273532 h 417535"/>
                <a:gd name="connsiteX6" fmla="*/ 490569 w 490022"/>
                <a:gd name="connsiteY6" fmla="*/ 193393 h 417535"/>
                <a:gd name="connsiteX7" fmla="*/ 413289 w 490022"/>
                <a:gd name="connsiteY7" fmla="*/ 788 h 417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022" h="417535">
                  <a:moveTo>
                    <a:pt x="413289" y="788"/>
                  </a:moveTo>
                  <a:cubicBezTo>
                    <a:pt x="413289" y="788"/>
                    <a:pt x="377070" y="20339"/>
                    <a:pt x="316059" y="36018"/>
                  </a:cubicBezTo>
                  <a:cubicBezTo>
                    <a:pt x="257760" y="50923"/>
                    <a:pt x="267445" y="45503"/>
                    <a:pt x="94290" y="115189"/>
                  </a:cubicBezTo>
                  <a:cubicBezTo>
                    <a:pt x="94290" y="115189"/>
                    <a:pt x="39090" y="165131"/>
                    <a:pt x="547" y="196296"/>
                  </a:cubicBezTo>
                  <a:lnTo>
                    <a:pt x="198493" y="418324"/>
                  </a:lnTo>
                  <a:cubicBezTo>
                    <a:pt x="277709" y="366640"/>
                    <a:pt x="349567" y="304503"/>
                    <a:pt x="375326" y="273532"/>
                  </a:cubicBezTo>
                  <a:cubicBezTo>
                    <a:pt x="415032" y="225526"/>
                    <a:pt x="490569" y="193393"/>
                    <a:pt x="490569" y="193393"/>
                  </a:cubicBezTo>
                  <a:lnTo>
                    <a:pt x="413289" y="788"/>
                  </a:lnTo>
                  <a:close/>
                </a:path>
              </a:pathLst>
            </a:custGeom>
            <a:solidFill>
              <a:srgbClr val="FFFFFF"/>
            </a:solidFill>
            <a:ln w="1935" cap="flat">
              <a:noFill/>
              <a:prstDash val="solid"/>
              <a:miter/>
            </a:ln>
          </p:spPr>
          <p:txBody>
            <a:bodyPr rtlCol="0" anchor="ctr"/>
            <a:lstStyle/>
            <a:p>
              <a:endParaRPr lang="fr-FR"/>
            </a:p>
          </p:txBody>
        </p:sp>
        <p:sp>
          <p:nvSpPr>
            <p:cNvPr id="2350" name="Forme libre 2349">
              <a:extLst>
                <a:ext uri="{FF2B5EF4-FFF2-40B4-BE49-F238E27FC236}">
                  <a16:creationId xmlns:a16="http://schemas.microsoft.com/office/drawing/2014/main" id="{A1CF03A2-8421-EB58-8F46-E264A54D48FE}"/>
                </a:ext>
              </a:extLst>
            </p:cNvPr>
            <p:cNvSpPr/>
            <p:nvPr/>
          </p:nvSpPr>
          <p:spPr>
            <a:xfrm>
              <a:off x="9063125" y="9769830"/>
              <a:ext cx="492495" cy="420014"/>
            </a:xfrm>
            <a:custGeom>
              <a:avLst/>
              <a:gdLst>
                <a:gd name="connsiteX0" fmla="*/ 199731 w 492495"/>
                <a:gd name="connsiteY0" fmla="*/ 420802 h 420014"/>
                <a:gd name="connsiteX1" fmla="*/ 198763 w 492495"/>
                <a:gd name="connsiteY1" fmla="*/ 420415 h 420014"/>
                <a:gd name="connsiteX2" fmla="*/ 817 w 492495"/>
                <a:gd name="connsiteY2" fmla="*/ 198388 h 420014"/>
                <a:gd name="connsiteX3" fmla="*/ 1011 w 492495"/>
                <a:gd name="connsiteY3" fmla="*/ 196646 h 420014"/>
                <a:gd name="connsiteX4" fmla="*/ 1011 w 492495"/>
                <a:gd name="connsiteY4" fmla="*/ 196646 h 420014"/>
                <a:gd name="connsiteX5" fmla="*/ 94560 w 492495"/>
                <a:gd name="connsiteY5" fmla="*/ 115539 h 420014"/>
                <a:gd name="connsiteX6" fmla="*/ 94948 w 492495"/>
                <a:gd name="connsiteY6" fmla="*/ 115346 h 420014"/>
                <a:gd name="connsiteX7" fmla="*/ 300835 w 492495"/>
                <a:gd name="connsiteY7" fmla="*/ 40046 h 420014"/>
                <a:gd name="connsiteX8" fmla="*/ 316911 w 492495"/>
                <a:gd name="connsiteY8" fmla="*/ 35981 h 420014"/>
                <a:gd name="connsiteX9" fmla="*/ 413753 w 492495"/>
                <a:gd name="connsiteY9" fmla="*/ 944 h 420014"/>
                <a:gd name="connsiteX10" fmla="*/ 415496 w 492495"/>
                <a:gd name="connsiteY10" fmla="*/ 1525 h 420014"/>
                <a:gd name="connsiteX11" fmla="*/ 415496 w 492495"/>
                <a:gd name="connsiteY11" fmla="*/ 1718 h 420014"/>
                <a:gd name="connsiteX12" fmla="*/ 492970 w 492495"/>
                <a:gd name="connsiteY12" fmla="*/ 194323 h 420014"/>
                <a:gd name="connsiteX13" fmla="*/ 492389 w 492495"/>
                <a:gd name="connsiteY13" fmla="*/ 195871 h 420014"/>
                <a:gd name="connsiteX14" fmla="*/ 377534 w 492495"/>
                <a:gd name="connsiteY14" fmla="*/ 275623 h 420014"/>
                <a:gd name="connsiteX15" fmla="*/ 200506 w 492495"/>
                <a:gd name="connsiteY15" fmla="*/ 420609 h 420014"/>
                <a:gd name="connsiteX16" fmla="*/ 199731 w 492495"/>
                <a:gd name="connsiteY16" fmla="*/ 420802 h 420014"/>
                <a:gd name="connsiteX17" fmla="*/ 199731 w 492495"/>
                <a:gd name="connsiteY17" fmla="*/ 420802 h 420014"/>
                <a:gd name="connsiteX18" fmla="*/ 3528 w 492495"/>
                <a:gd name="connsiteY18" fmla="*/ 197807 h 420014"/>
                <a:gd name="connsiteX19" fmla="*/ 199925 w 492495"/>
                <a:gd name="connsiteY19" fmla="*/ 418093 h 420014"/>
                <a:gd name="connsiteX20" fmla="*/ 375597 w 492495"/>
                <a:gd name="connsiteY20" fmla="*/ 274268 h 420014"/>
                <a:gd name="connsiteX21" fmla="*/ 490259 w 492495"/>
                <a:gd name="connsiteY21" fmla="*/ 194129 h 420014"/>
                <a:gd name="connsiteX22" fmla="*/ 413753 w 492495"/>
                <a:gd name="connsiteY22" fmla="*/ 4041 h 420014"/>
                <a:gd name="connsiteX23" fmla="*/ 317491 w 492495"/>
                <a:gd name="connsiteY23" fmla="*/ 38691 h 420014"/>
                <a:gd name="connsiteX24" fmla="*/ 301416 w 492495"/>
                <a:gd name="connsiteY24" fmla="*/ 42756 h 420014"/>
                <a:gd name="connsiteX25" fmla="*/ 96110 w 492495"/>
                <a:gd name="connsiteY25" fmla="*/ 117862 h 420014"/>
                <a:gd name="connsiteX26" fmla="*/ 3528 w 492495"/>
                <a:gd name="connsiteY26" fmla="*/ 197807 h 420014"/>
                <a:gd name="connsiteX27" fmla="*/ 3528 w 492495"/>
                <a:gd name="connsiteY27" fmla="*/ 197807 h 420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2495" h="420014">
                  <a:moveTo>
                    <a:pt x="199731" y="420802"/>
                  </a:moveTo>
                  <a:cubicBezTo>
                    <a:pt x="199344" y="420802"/>
                    <a:pt x="199150" y="420609"/>
                    <a:pt x="198763" y="420415"/>
                  </a:cubicBezTo>
                  <a:lnTo>
                    <a:pt x="817" y="198388"/>
                  </a:lnTo>
                  <a:cubicBezTo>
                    <a:pt x="429" y="197807"/>
                    <a:pt x="429" y="197033"/>
                    <a:pt x="1011" y="196646"/>
                  </a:cubicBezTo>
                  <a:cubicBezTo>
                    <a:pt x="1011" y="196646"/>
                    <a:pt x="1011" y="196646"/>
                    <a:pt x="1011" y="196646"/>
                  </a:cubicBezTo>
                  <a:cubicBezTo>
                    <a:pt x="38973" y="165868"/>
                    <a:pt x="94173" y="116120"/>
                    <a:pt x="94560" y="115539"/>
                  </a:cubicBezTo>
                  <a:cubicBezTo>
                    <a:pt x="94754" y="115539"/>
                    <a:pt x="94754" y="115346"/>
                    <a:pt x="94948" y="115346"/>
                  </a:cubicBezTo>
                  <a:cubicBezTo>
                    <a:pt x="250477" y="52822"/>
                    <a:pt x="258224" y="50886"/>
                    <a:pt x="300835" y="40046"/>
                  </a:cubicBezTo>
                  <a:cubicBezTo>
                    <a:pt x="305677" y="38885"/>
                    <a:pt x="310906" y="37529"/>
                    <a:pt x="316911" y="35981"/>
                  </a:cubicBezTo>
                  <a:cubicBezTo>
                    <a:pt x="377147" y="20495"/>
                    <a:pt x="413365" y="1138"/>
                    <a:pt x="413753" y="944"/>
                  </a:cubicBezTo>
                  <a:cubicBezTo>
                    <a:pt x="414334" y="557"/>
                    <a:pt x="415108" y="944"/>
                    <a:pt x="415496" y="1525"/>
                  </a:cubicBezTo>
                  <a:cubicBezTo>
                    <a:pt x="415496" y="1525"/>
                    <a:pt x="415496" y="1525"/>
                    <a:pt x="415496" y="1718"/>
                  </a:cubicBezTo>
                  <a:lnTo>
                    <a:pt x="492970" y="194323"/>
                  </a:lnTo>
                  <a:cubicBezTo>
                    <a:pt x="493164" y="194904"/>
                    <a:pt x="492970" y="195678"/>
                    <a:pt x="492389" y="195871"/>
                  </a:cubicBezTo>
                  <a:cubicBezTo>
                    <a:pt x="491614" y="196258"/>
                    <a:pt x="416658" y="228585"/>
                    <a:pt x="377534" y="275623"/>
                  </a:cubicBezTo>
                  <a:cubicBezTo>
                    <a:pt x="351580" y="306982"/>
                    <a:pt x="278174" y="369893"/>
                    <a:pt x="200506" y="420609"/>
                  </a:cubicBezTo>
                  <a:cubicBezTo>
                    <a:pt x="200312" y="420802"/>
                    <a:pt x="199925" y="420802"/>
                    <a:pt x="199731" y="420802"/>
                  </a:cubicBezTo>
                  <a:lnTo>
                    <a:pt x="199731" y="420802"/>
                  </a:lnTo>
                  <a:close/>
                  <a:moveTo>
                    <a:pt x="3528" y="197807"/>
                  </a:moveTo>
                  <a:lnTo>
                    <a:pt x="199925" y="418093"/>
                  </a:lnTo>
                  <a:cubicBezTo>
                    <a:pt x="277011" y="367570"/>
                    <a:pt x="349643" y="305240"/>
                    <a:pt x="375597" y="274268"/>
                  </a:cubicBezTo>
                  <a:cubicBezTo>
                    <a:pt x="412397" y="229747"/>
                    <a:pt x="480768" y="198388"/>
                    <a:pt x="490259" y="194129"/>
                  </a:cubicBezTo>
                  <a:lnTo>
                    <a:pt x="413753" y="4041"/>
                  </a:lnTo>
                  <a:cubicBezTo>
                    <a:pt x="406974" y="7525"/>
                    <a:pt x="371917" y="24754"/>
                    <a:pt x="317491" y="38691"/>
                  </a:cubicBezTo>
                  <a:cubicBezTo>
                    <a:pt x="311487" y="40239"/>
                    <a:pt x="306258" y="41594"/>
                    <a:pt x="301416" y="42756"/>
                  </a:cubicBezTo>
                  <a:cubicBezTo>
                    <a:pt x="258999" y="53402"/>
                    <a:pt x="251251" y="55338"/>
                    <a:pt x="96110" y="117862"/>
                  </a:cubicBezTo>
                  <a:cubicBezTo>
                    <a:pt x="92817" y="120572"/>
                    <a:pt x="40522" y="167803"/>
                    <a:pt x="3528" y="197807"/>
                  </a:cubicBezTo>
                  <a:lnTo>
                    <a:pt x="3528" y="197807"/>
                  </a:lnTo>
                  <a:close/>
                </a:path>
              </a:pathLst>
            </a:custGeom>
            <a:solidFill>
              <a:srgbClr val="000000"/>
            </a:solidFill>
            <a:ln w="1935" cap="flat">
              <a:noFill/>
              <a:prstDash val="solid"/>
              <a:miter/>
            </a:ln>
          </p:spPr>
          <p:txBody>
            <a:bodyPr rtlCol="0" anchor="ctr"/>
            <a:lstStyle/>
            <a:p>
              <a:endParaRPr lang="fr-FR"/>
            </a:p>
          </p:txBody>
        </p:sp>
        <p:sp>
          <p:nvSpPr>
            <p:cNvPr id="2351" name="Forme libre 2350">
              <a:extLst>
                <a:ext uri="{FF2B5EF4-FFF2-40B4-BE49-F238E27FC236}">
                  <a16:creationId xmlns:a16="http://schemas.microsoft.com/office/drawing/2014/main" id="{DA6C82C5-03A7-06EC-FB92-D452AEBA3BF9}"/>
                </a:ext>
              </a:extLst>
            </p:cNvPr>
            <p:cNvSpPr/>
            <p:nvPr/>
          </p:nvSpPr>
          <p:spPr>
            <a:xfrm>
              <a:off x="8771706" y="9771147"/>
              <a:ext cx="691572" cy="491473"/>
            </a:xfrm>
            <a:custGeom>
              <a:avLst/>
              <a:gdLst>
                <a:gd name="connsiteX0" fmla="*/ 545 w 691572"/>
                <a:gd name="connsiteY0" fmla="*/ 193393 h 491473"/>
                <a:gd name="connsiteX1" fmla="*/ 115788 w 691572"/>
                <a:gd name="connsiteY1" fmla="*/ 273532 h 491473"/>
                <a:gd name="connsiteX2" fmla="*/ 423165 w 691572"/>
                <a:gd name="connsiteY2" fmla="*/ 487429 h 491473"/>
                <a:gd name="connsiteX3" fmla="*/ 486887 w 691572"/>
                <a:gd name="connsiteY3" fmla="*/ 452586 h 491473"/>
                <a:gd name="connsiteX4" fmla="*/ 536084 w 691572"/>
                <a:gd name="connsiteY4" fmla="*/ 402838 h 491473"/>
                <a:gd name="connsiteX5" fmla="*/ 581793 w 691572"/>
                <a:gd name="connsiteY5" fmla="*/ 355800 h 491473"/>
                <a:gd name="connsiteX6" fmla="*/ 650939 w 691572"/>
                <a:gd name="connsiteY6" fmla="*/ 376899 h 491473"/>
                <a:gd name="connsiteX7" fmla="*/ 672825 w 691572"/>
                <a:gd name="connsiteY7" fmla="*/ 316118 h 491473"/>
                <a:gd name="connsiteX8" fmla="*/ 517296 w 691572"/>
                <a:gd name="connsiteY8" fmla="*/ 216428 h 491473"/>
                <a:gd name="connsiteX9" fmla="*/ 396824 w 691572"/>
                <a:gd name="connsiteY9" fmla="*/ 115190 h 491473"/>
                <a:gd name="connsiteX10" fmla="*/ 452024 w 691572"/>
                <a:gd name="connsiteY10" fmla="*/ 67377 h 491473"/>
                <a:gd name="connsiteX11" fmla="*/ 373776 w 691572"/>
                <a:gd name="connsiteY11" fmla="*/ 23630 h 491473"/>
                <a:gd name="connsiteX12" fmla="*/ 164983 w 691572"/>
                <a:gd name="connsiteY12" fmla="*/ 30405 h 491473"/>
                <a:gd name="connsiteX13" fmla="*/ 78019 w 691572"/>
                <a:gd name="connsiteY13" fmla="*/ 789 h 491473"/>
                <a:gd name="connsiteX14" fmla="*/ 545 w 691572"/>
                <a:gd name="connsiteY14" fmla="*/ 193393 h 491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72" h="491473">
                  <a:moveTo>
                    <a:pt x="545" y="193393"/>
                  </a:moveTo>
                  <a:cubicBezTo>
                    <a:pt x="545" y="193393"/>
                    <a:pt x="76082" y="225720"/>
                    <a:pt x="115788" y="273532"/>
                  </a:cubicBezTo>
                  <a:cubicBezTo>
                    <a:pt x="155493" y="321344"/>
                    <a:pt x="306373" y="444069"/>
                    <a:pt x="423165" y="487429"/>
                  </a:cubicBezTo>
                  <a:cubicBezTo>
                    <a:pt x="466938" y="506013"/>
                    <a:pt x="489599" y="465943"/>
                    <a:pt x="486887" y="452586"/>
                  </a:cubicBezTo>
                  <a:cubicBezTo>
                    <a:pt x="514584" y="461297"/>
                    <a:pt x="539957" y="435552"/>
                    <a:pt x="536084" y="402838"/>
                  </a:cubicBezTo>
                  <a:cubicBezTo>
                    <a:pt x="568816" y="413098"/>
                    <a:pt x="591284" y="386191"/>
                    <a:pt x="581793" y="355800"/>
                  </a:cubicBezTo>
                  <a:cubicBezTo>
                    <a:pt x="618593" y="370124"/>
                    <a:pt x="631377" y="374190"/>
                    <a:pt x="650939" y="376899"/>
                  </a:cubicBezTo>
                  <a:cubicBezTo>
                    <a:pt x="678829" y="380578"/>
                    <a:pt x="715049" y="339540"/>
                    <a:pt x="672825" y="316118"/>
                  </a:cubicBezTo>
                  <a:cubicBezTo>
                    <a:pt x="626341" y="290373"/>
                    <a:pt x="547511" y="235979"/>
                    <a:pt x="517296" y="216428"/>
                  </a:cubicBezTo>
                  <a:cubicBezTo>
                    <a:pt x="487081" y="196877"/>
                    <a:pt x="396824" y="115190"/>
                    <a:pt x="396824" y="115190"/>
                  </a:cubicBezTo>
                  <a:lnTo>
                    <a:pt x="452024" y="67377"/>
                  </a:lnTo>
                  <a:cubicBezTo>
                    <a:pt x="452024" y="67377"/>
                    <a:pt x="413481" y="38729"/>
                    <a:pt x="373776" y="23630"/>
                  </a:cubicBezTo>
                  <a:cubicBezTo>
                    <a:pt x="334070" y="8532"/>
                    <a:pt x="223476" y="45504"/>
                    <a:pt x="164983" y="30405"/>
                  </a:cubicBezTo>
                  <a:cubicBezTo>
                    <a:pt x="103973" y="14726"/>
                    <a:pt x="78019" y="789"/>
                    <a:pt x="78019" y="789"/>
                  </a:cubicBezTo>
                  <a:lnTo>
                    <a:pt x="545" y="193393"/>
                  </a:lnTo>
                  <a:close/>
                </a:path>
              </a:pathLst>
            </a:custGeom>
            <a:solidFill>
              <a:srgbClr val="FFFFFF"/>
            </a:solidFill>
            <a:ln w="1935" cap="flat">
              <a:noFill/>
              <a:prstDash val="solid"/>
              <a:miter/>
            </a:ln>
          </p:spPr>
          <p:txBody>
            <a:bodyPr rtlCol="0" anchor="ctr"/>
            <a:lstStyle/>
            <a:p>
              <a:endParaRPr lang="fr-FR"/>
            </a:p>
          </p:txBody>
        </p:sp>
        <p:sp>
          <p:nvSpPr>
            <p:cNvPr id="2352" name="Forme libre 2351">
              <a:extLst>
                <a:ext uri="{FF2B5EF4-FFF2-40B4-BE49-F238E27FC236}">
                  <a16:creationId xmlns:a16="http://schemas.microsoft.com/office/drawing/2014/main" id="{776DE0C5-8438-6AA5-39A8-36F3AB731175}"/>
                </a:ext>
              </a:extLst>
            </p:cNvPr>
            <p:cNvSpPr/>
            <p:nvPr/>
          </p:nvSpPr>
          <p:spPr>
            <a:xfrm>
              <a:off x="8922393" y="9789792"/>
              <a:ext cx="480338" cy="272487"/>
            </a:xfrm>
            <a:custGeom>
              <a:avLst/>
              <a:gdLst>
                <a:gd name="connsiteX0" fmla="*/ 480884 w 480338"/>
                <a:gd name="connsiteY0" fmla="*/ 273276 h 272487"/>
                <a:gd name="connsiteX1" fmla="*/ 431300 w 480338"/>
                <a:gd name="connsiteY1" fmla="*/ 256435 h 272487"/>
                <a:gd name="connsiteX2" fmla="*/ 373969 w 480338"/>
                <a:gd name="connsiteY2" fmla="*/ 215785 h 272487"/>
                <a:gd name="connsiteX3" fmla="*/ 301725 w 480338"/>
                <a:gd name="connsiteY3" fmla="*/ 173973 h 272487"/>
                <a:gd name="connsiteX4" fmla="*/ 274610 w 480338"/>
                <a:gd name="connsiteY4" fmla="*/ 120547 h 272487"/>
                <a:gd name="connsiteX5" fmla="*/ 362930 w 480338"/>
                <a:gd name="connsiteY5" fmla="*/ 192749 h 272487"/>
                <a:gd name="connsiteX6" fmla="*/ 480884 w 480338"/>
                <a:gd name="connsiteY6" fmla="*/ 273276 h 272487"/>
                <a:gd name="connsiteX7" fmla="*/ 545 w 480338"/>
                <a:gd name="connsiteY7" fmla="*/ 9243 h 272487"/>
                <a:gd name="connsiteX8" fmla="*/ 76663 w 480338"/>
                <a:gd name="connsiteY8" fmla="*/ 29955 h 272487"/>
                <a:gd name="connsiteX9" fmla="*/ 231999 w 480338"/>
                <a:gd name="connsiteY9" fmla="*/ 10017 h 272487"/>
                <a:gd name="connsiteX10" fmla="*/ 163047 w 480338"/>
                <a:gd name="connsiteY10" fmla="*/ 4210 h 272487"/>
                <a:gd name="connsiteX11" fmla="*/ 34053 w 480338"/>
                <a:gd name="connsiteY11" fmla="*/ 14469 h 272487"/>
                <a:gd name="connsiteX12" fmla="*/ 545 w 480338"/>
                <a:gd name="connsiteY12" fmla="*/ 9243 h 272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0338" h="272487">
                  <a:moveTo>
                    <a:pt x="480884" y="273276"/>
                  </a:moveTo>
                  <a:cubicBezTo>
                    <a:pt x="480884" y="273276"/>
                    <a:pt x="444858" y="265533"/>
                    <a:pt x="431300" y="256435"/>
                  </a:cubicBezTo>
                  <a:cubicBezTo>
                    <a:pt x="417742" y="247337"/>
                    <a:pt x="397212" y="219656"/>
                    <a:pt x="373969" y="215785"/>
                  </a:cubicBezTo>
                  <a:cubicBezTo>
                    <a:pt x="350727" y="211913"/>
                    <a:pt x="314702" y="190620"/>
                    <a:pt x="301725" y="173973"/>
                  </a:cubicBezTo>
                  <a:cubicBezTo>
                    <a:pt x="288748" y="157132"/>
                    <a:pt x="274610" y="120547"/>
                    <a:pt x="274610" y="120547"/>
                  </a:cubicBezTo>
                  <a:cubicBezTo>
                    <a:pt x="274610" y="120547"/>
                    <a:pt x="348016" y="185006"/>
                    <a:pt x="362930" y="192749"/>
                  </a:cubicBezTo>
                  <a:cubicBezTo>
                    <a:pt x="377650" y="200492"/>
                    <a:pt x="480884" y="273276"/>
                    <a:pt x="480884" y="273276"/>
                  </a:cubicBezTo>
                  <a:close/>
                  <a:moveTo>
                    <a:pt x="545" y="9243"/>
                  </a:moveTo>
                  <a:cubicBezTo>
                    <a:pt x="545" y="9243"/>
                    <a:pt x="23788" y="34988"/>
                    <a:pt x="76663" y="29955"/>
                  </a:cubicBezTo>
                  <a:cubicBezTo>
                    <a:pt x="132251" y="24535"/>
                    <a:pt x="184933" y="2274"/>
                    <a:pt x="231999" y="10017"/>
                  </a:cubicBezTo>
                  <a:cubicBezTo>
                    <a:pt x="213986" y="-3533"/>
                    <a:pt x="184933" y="919"/>
                    <a:pt x="163047" y="4210"/>
                  </a:cubicBezTo>
                  <a:cubicBezTo>
                    <a:pt x="141160" y="7501"/>
                    <a:pt x="64461" y="19696"/>
                    <a:pt x="34053" y="14469"/>
                  </a:cubicBezTo>
                  <a:cubicBezTo>
                    <a:pt x="3838" y="9243"/>
                    <a:pt x="545" y="9243"/>
                    <a:pt x="545" y="9243"/>
                  </a:cubicBezTo>
                  <a:close/>
                </a:path>
              </a:pathLst>
            </a:custGeom>
            <a:solidFill>
              <a:srgbClr val="FFFFFF"/>
            </a:solidFill>
            <a:ln w="1935" cap="flat">
              <a:noFill/>
              <a:prstDash val="solid"/>
              <a:miter/>
            </a:ln>
          </p:spPr>
          <p:txBody>
            <a:bodyPr rtlCol="0" anchor="ctr"/>
            <a:lstStyle/>
            <a:p>
              <a:endParaRPr lang="fr-FR"/>
            </a:p>
          </p:txBody>
        </p:sp>
        <p:sp>
          <p:nvSpPr>
            <p:cNvPr id="2353" name="Forme libre 2352">
              <a:extLst>
                <a:ext uri="{FF2B5EF4-FFF2-40B4-BE49-F238E27FC236}">
                  <a16:creationId xmlns:a16="http://schemas.microsoft.com/office/drawing/2014/main" id="{ED8839CF-83E8-4886-4148-11430D5E457A}"/>
                </a:ext>
              </a:extLst>
            </p:cNvPr>
            <p:cNvSpPr/>
            <p:nvPr/>
          </p:nvSpPr>
          <p:spPr>
            <a:xfrm>
              <a:off x="9170890" y="10183262"/>
              <a:ext cx="87352" cy="39682"/>
            </a:xfrm>
            <a:custGeom>
              <a:avLst/>
              <a:gdLst>
                <a:gd name="connsiteX0" fmla="*/ 87898 w 87352"/>
                <a:gd name="connsiteY0" fmla="*/ 40473 h 39682"/>
                <a:gd name="connsiteX1" fmla="*/ 546 w 87352"/>
                <a:gd name="connsiteY1" fmla="*/ 790 h 39682"/>
                <a:gd name="connsiteX2" fmla="*/ 87898 w 87352"/>
                <a:gd name="connsiteY2" fmla="*/ 40473 h 39682"/>
              </a:gdLst>
              <a:ahLst/>
              <a:cxnLst>
                <a:cxn ang="0">
                  <a:pos x="connsiteX0" y="connsiteY0"/>
                </a:cxn>
                <a:cxn ang="0">
                  <a:pos x="connsiteX1" y="connsiteY1"/>
                </a:cxn>
                <a:cxn ang="0">
                  <a:pos x="connsiteX2" y="connsiteY2"/>
                </a:cxn>
              </a:cxnLst>
              <a:rect l="l" t="t" r="r" b="b"/>
              <a:pathLst>
                <a:path w="87352" h="39682">
                  <a:moveTo>
                    <a:pt x="87898" y="40473"/>
                  </a:moveTo>
                  <a:cubicBezTo>
                    <a:pt x="50711" y="30020"/>
                    <a:pt x="546" y="790"/>
                    <a:pt x="546" y="790"/>
                  </a:cubicBezTo>
                  <a:lnTo>
                    <a:pt x="87898" y="40473"/>
                  </a:lnTo>
                  <a:close/>
                </a:path>
              </a:pathLst>
            </a:custGeom>
            <a:solidFill>
              <a:srgbClr val="FFD26C"/>
            </a:solidFill>
            <a:ln w="1935" cap="flat">
              <a:noFill/>
              <a:prstDash val="solid"/>
              <a:miter/>
            </a:ln>
          </p:spPr>
          <p:txBody>
            <a:bodyPr rtlCol="0" anchor="ctr"/>
            <a:lstStyle/>
            <a:p>
              <a:endParaRPr lang="fr-FR"/>
            </a:p>
          </p:txBody>
        </p:sp>
        <p:sp>
          <p:nvSpPr>
            <p:cNvPr id="2354" name="Forme libre 2353">
              <a:extLst>
                <a:ext uri="{FF2B5EF4-FFF2-40B4-BE49-F238E27FC236}">
                  <a16:creationId xmlns:a16="http://schemas.microsoft.com/office/drawing/2014/main" id="{7733045C-D147-0423-EE05-A73D99AB2B65}"/>
                </a:ext>
              </a:extLst>
            </p:cNvPr>
            <p:cNvSpPr/>
            <p:nvPr/>
          </p:nvSpPr>
          <p:spPr>
            <a:xfrm>
              <a:off x="9169721" y="10181899"/>
              <a:ext cx="89734" cy="42206"/>
            </a:xfrm>
            <a:custGeom>
              <a:avLst/>
              <a:gdLst>
                <a:gd name="connsiteX0" fmla="*/ 89068 w 89734"/>
                <a:gd name="connsiteY0" fmla="*/ 42997 h 42206"/>
                <a:gd name="connsiteX1" fmla="*/ 88681 w 89734"/>
                <a:gd name="connsiteY1" fmla="*/ 42997 h 42206"/>
                <a:gd name="connsiteX2" fmla="*/ 1135 w 89734"/>
                <a:gd name="connsiteY2" fmla="*/ 3121 h 42206"/>
                <a:gd name="connsiteX3" fmla="*/ 747 w 89734"/>
                <a:gd name="connsiteY3" fmla="*/ 1379 h 42206"/>
                <a:gd name="connsiteX4" fmla="*/ 2491 w 89734"/>
                <a:gd name="connsiteY4" fmla="*/ 992 h 42206"/>
                <a:gd name="connsiteX5" fmla="*/ 2491 w 89734"/>
                <a:gd name="connsiteY5" fmla="*/ 992 h 42206"/>
                <a:gd name="connsiteX6" fmla="*/ 89455 w 89734"/>
                <a:gd name="connsiteY6" fmla="*/ 40674 h 42206"/>
                <a:gd name="connsiteX7" fmla="*/ 90230 w 89734"/>
                <a:gd name="connsiteY7" fmla="*/ 42223 h 42206"/>
                <a:gd name="connsiteX8" fmla="*/ 89068 w 89734"/>
                <a:gd name="connsiteY8" fmla="*/ 42997 h 4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9734" h="42206">
                  <a:moveTo>
                    <a:pt x="89068" y="42997"/>
                  </a:moveTo>
                  <a:cubicBezTo>
                    <a:pt x="88874" y="42997"/>
                    <a:pt x="88874" y="42997"/>
                    <a:pt x="88681" y="42997"/>
                  </a:cubicBezTo>
                  <a:cubicBezTo>
                    <a:pt x="51687" y="32738"/>
                    <a:pt x="1522" y="3508"/>
                    <a:pt x="1135" y="3121"/>
                  </a:cubicBezTo>
                  <a:cubicBezTo>
                    <a:pt x="554" y="2734"/>
                    <a:pt x="360" y="1959"/>
                    <a:pt x="747" y="1379"/>
                  </a:cubicBezTo>
                  <a:cubicBezTo>
                    <a:pt x="1135" y="798"/>
                    <a:pt x="1910" y="604"/>
                    <a:pt x="2491" y="992"/>
                  </a:cubicBezTo>
                  <a:cubicBezTo>
                    <a:pt x="2491" y="992"/>
                    <a:pt x="2491" y="992"/>
                    <a:pt x="2491" y="992"/>
                  </a:cubicBezTo>
                  <a:cubicBezTo>
                    <a:pt x="3072" y="1379"/>
                    <a:pt x="52849" y="30415"/>
                    <a:pt x="89455" y="40674"/>
                  </a:cubicBezTo>
                  <a:cubicBezTo>
                    <a:pt x="90036" y="40868"/>
                    <a:pt x="90423" y="41448"/>
                    <a:pt x="90230" y="42223"/>
                  </a:cubicBezTo>
                  <a:cubicBezTo>
                    <a:pt x="90230" y="42610"/>
                    <a:pt x="89649" y="42997"/>
                    <a:pt x="89068" y="42997"/>
                  </a:cubicBezTo>
                  <a:close/>
                </a:path>
              </a:pathLst>
            </a:custGeom>
            <a:solidFill>
              <a:srgbClr val="000000"/>
            </a:solidFill>
            <a:ln w="1935" cap="flat">
              <a:noFill/>
              <a:prstDash val="solid"/>
              <a:miter/>
            </a:ln>
          </p:spPr>
          <p:txBody>
            <a:bodyPr rtlCol="0" anchor="ctr"/>
            <a:lstStyle/>
            <a:p>
              <a:endParaRPr lang="fr-FR"/>
            </a:p>
          </p:txBody>
        </p:sp>
        <p:sp>
          <p:nvSpPr>
            <p:cNvPr id="2355" name="Forme libre 2354">
              <a:extLst>
                <a:ext uri="{FF2B5EF4-FFF2-40B4-BE49-F238E27FC236}">
                  <a16:creationId xmlns:a16="http://schemas.microsoft.com/office/drawing/2014/main" id="{23478AE2-E5C6-C8C1-8B18-F4CFAE699AFF}"/>
                </a:ext>
              </a:extLst>
            </p:cNvPr>
            <p:cNvSpPr/>
            <p:nvPr/>
          </p:nvSpPr>
          <p:spPr>
            <a:xfrm>
              <a:off x="8770388" y="9770093"/>
              <a:ext cx="694130" cy="493695"/>
            </a:xfrm>
            <a:custGeom>
              <a:avLst/>
              <a:gdLst>
                <a:gd name="connsiteX0" fmla="*/ 446563 w 694130"/>
                <a:gd name="connsiteY0" fmla="*/ 494484 h 493695"/>
                <a:gd name="connsiteX1" fmla="*/ 424096 w 694130"/>
                <a:gd name="connsiteY1" fmla="*/ 489645 h 493695"/>
                <a:gd name="connsiteX2" fmla="*/ 116137 w 694130"/>
                <a:gd name="connsiteY2" fmla="*/ 275554 h 493695"/>
                <a:gd name="connsiteX3" fmla="*/ 1282 w 694130"/>
                <a:gd name="connsiteY3" fmla="*/ 195802 h 493695"/>
                <a:gd name="connsiteX4" fmla="*/ 701 w 694130"/>
                <a:gd name="connsiteY4" fmla="*/ 194253 h 493695"/>
                <a:gd name="connsiteX5" fmla="*/ 78175 w 694130"/>
                <a:gd name="connsiteY5" fmla="*/ 1649 h 493695"/>
                <a:gd name="connsiteX6" fmla="*/ 78950 w 694130"/>
                <a:gd name="connsiteY6" fmla="*/ 875 h 493695"/>
                <a:gd name="connsiteX7" fmla="*/ 79918 w 694130"/>
                <a:gd name="connsiteY7" fmla="*/ 875 h 493695"/>
                <a:gd name="connsiteX8" fmla="*/ 166689 w 694130"/>
                <a:gd name="connsiteY8" fmla="*/ 30298 h 493695"/>
                <a:gd name="connsiteX9" fmla="*/ 281351 w 694130"/>
                <a:gd name="connsiteY9" fmla="*/ 26426 h 493695"/>
                <a:gd name="connsiteX10" fmla="*/ 375675 w 694130"/>
                <a:gd name="connsiteY10" fmla="*/ 23523 h 493695"/>
                <a:gd name="connsiteX11" fmla="*/ 454117 w 694130"/>
                <a:gd name="connsiteY11" fmla="*/ 67463 h 493695"/>
                <a:gd name="connsiteX12" fmla="*/ 454311 w 694130"/>
                <a:gd name="connsiteY12" fmla="*/ 69205 h 493695"/>
                <a:gd name="connsiteX13" fmla="*/ 454117 w 694130"/>
                <a:gd name="connsiteY13" fmla="*/ 69399 h 493695"/>
                <a:gd name="connsiteX14" fmla="*/ 399886 w 694130"/>
                <a:gd name="connsiteY14" fmla="*/ 116437 h 493695"/>
                <a:gd name="connsiteX15" fmla="*/ 519195 w 694130"/>
                <a:gd name="connsiteY15" fmla="*/ 216514 h 493695"/>
                <a:gd name="connsiteX16" fmla="*/ 551734 w 694130"/>
                <a:gd name="connsiteY16" fmla="*/ 238001 h 493695"/>
                <a:gd name="connsiteX17" fmla="*/ 674725 w 694130"/>
                <a:gd name="connsiteY17" fmla="*/ 316010 h 493695"/>
                <a:gd name="connsiteX18" fmla="*/ 693318 w 694130"/>
                <a:gd name="connsiteY18" fmla="*/ 352209 h 493695"/>
                <a:gd name="connsiteX19" fmla="*/ 652063 w 694130"/>
                <a:gd name="connsiteY19" fmla="*/ 378921 h 493695"/>
                <a:gd name="connsiteX20" fmla="*/ 585048 w 694130"/>
                <a:gd name="connsiteY20" fmla="*/ 358790 h 493695"/>
                <a:gd name="connsiteX21" fmla="*/ 576139 w 694130"/>
                <a:gd name="connsiteY21" fmla="*/ 397311 h 493695"/>
                <a:gd name="connsiteX22" fmla="*/ 538951 w 694130"/>
                <a:gd name="connsiteY22" fmla="*/ 405441 h 493695"/>
                <a:gd name="connsiteX23" fmla="*/ 522682 w 694130"/>
                <a:gd name="connsiteY23" fmla="*/ 447639 h 493695"/>
                <a:gd name="connsiteX24" fmla="*/ 489755 w 694130"/>
                <a:gd name="connsiteY24" fmla="*/ 454995 h 493695"/>
                <a:gd name="connsiteX25" fmla="*/ 473679 w 694130"/>
                <a:gd name="connsiteY25" fmla="*/ 484612 h 493695"/>
                <a:gd name="connsiteX26" fmla="*/ 446563 w 694130"/>
                <a:gd name="connsiteY26" fmla="*/ 494484 h 493695"/>
                <a:gd name="connsiteX27" fmla="*/ 446563 w 694130"/>
                <a:gd name="connsiteY27" fmla="*/ 494484 h 493695"/>
                <a:gd name="connsiteX28" fmla="*/ 3413 w 694130"/>
                <a:gd name="connsiteY28" fmla="*/ 193673 h 493695"/>
                <a:gd name="connsiteX29" fmla="*/ 118074 w 694130"/>
                <a:gd name="connsiteY29" fmla="*/ 273812 h 493695"/>
                <a:gd name="connsiteX30" fmla="*/ 425065 w 694130"/>
                <a:gd name="connsiteY30" fmla="*/ 487322 h 493695"/>
                <a:gd name="connsiteX31" fmla="*/ 472130 w 694130"/>
                <a:gd name="connsiteY31" fmla="*/ 482870 h 493695"/>
                <a:gd name="connsiteX32" fmla="*/ 487237 w 694130"/>
                <a:gd name="connsiteY32" fmla="*/ 453834 h 493695"/>
                <a:gd name="connsiteX33" fmla="*/ 488206 w 694130"/>
                <a:gd name="connsiteY33" fmla="*/ 452479 h 493695"/>
                <a:gd name="connsiteX34" fmla="*/ 488787 w 694130"/>
                <a:gd name="connsiteY34" fmla="*/ 452479 h 493695"/>
                <a:gd name="connsiteX35" fmla="*/ 521326 w 694130"/>
                <a:gd name="connsiteY35" fmla="*/ 446091 h 493695"/>
                <a:gd name="connsiteX36" fmla="*/ 536627 w 694130"/>
                <a:gd name="connsiteY36" fmla="*/ 404086 h 493695"/>
                <a:gd name="connsiteX37" fmla="*/ 537789 w 694130"/>
                <a:gd name="connsiteY37" fmla="*/ 402731 h 493695"/>
                <a:gd name="connsiteX38" fmla="*/ 538370 w 694130"/>
                <a:gd name="connsiteY38" fmla="*/ 402731 h 493695"/>
                <a:gd name="connsiteX39" fmla="*/ 574977 w 694130"/>
                <a:gd name="connsiteY39" fmla="*/ 395762 h 493695"/>
                <a:gd name="connsiteX40" fmla="*/ 582531 w 694130"/>
                <a:gd name="connsiteY40" fmla="*/ 357241 h 493695"/>
                <a:gd name="connsiteX41" fmla="*/ 583305 w 694130"/>
                <a:gd name="connsiteY41" fmla="*/ 355693 h 493695"/>
                <a:gd name="connsiteX42" fmla="*/ 584080 w 694130"/>
                <a:gd name="connsiteY42" fmla="*/ 355693 h 493695"/>
                <a:gd name="connsiteX43" fmla="*/ 652838 w 694130"/>
                <a:gd name="connsiteY43" fmla="*/ 376599 h 493695"/>
                <a:gd name="connsiteX44" fmla="*/ 691381 w 694130"/>
                <a:gd name="connsiteY44" fmla="*/ 351434 h 493695"/>
                <a:gd name="connsiteX45" fmla="*/ 673949 w 694130"/>
                <a:gd name="connsiteY45" fmla="*/ 318140 h 493695"/>
                <a:gd name="connsiteX46" fmla="*/ 550766 w 694130"/>
                <a:gd name="connsiteY46" fmla="*/ 239937 h 493695"/>
                <a:gd name="connsiteX47" fmla="*/ 518227 w 694130"/>
                <a:gd name="connsiteY47" fmla="*/ 218450 h 493695"/>
                <a:gd name="connsiteX48" fmla="*/ 397561 w 694130"/>
                <a:gd name="connsiteY48" fmla="*/ 117211 h 493695"/>
                <a:gd name="connsiteX49" fmla="*/ 397561 w 694130"/>
                <a:gd name="connsiteY49" fmla="*/ 115470 h 493695"/>
                <a:gd name="connsiteX50" fmla="*/ 397755 w 694130"/>
                <a:gd name="connsiteY50" fmla="*/ 115276 h 493695"/>
                <a:gd name="connsiteX51" fmla="*/ 451793 w 694130"/>
                <a:gd name="connsiteY51" fmla="*/ 68431 h 493695"/>
                <a:gd name="connsiteX52" fmla="*/ 375094 w 694130"/>
                <a:gd name="connsiteY52" fmla="*/ 25845 h 493695"/>
                <a:gd name="connsiteX53" fmla="*/ 281931 w 694130"/>
                <a:gd name="connsiteY53" fmla="*/ 28749 h 493695"/>
                <a:gd name="connsiteX54" fmla="*/ 166302 w 694130"/>
                <a:gd name="connsiteY54" fmla="*/ 32620 h 493695"/>
                <a:gd name="connsiteX55" fmla="*/ 80112 w 694130"/>
                <a:gd name="connsiteY55" fmla="*/ 3585 h 493695"/>
                <a:gd name="connsiteX56" fmla="*/ 3413 w 694130"/>
                <a:gd name="connsiteY56" fmla="*/ 193673 h 49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4130" h="493695">
                  <a:moveTo>
                    <a:pt x="446563" y="494484"/>
                  </a:moveTo>
                  <a:cubicBezTo>
                    <a:pt x="439397" y="494484"/>
                    <a:pt x="431844" y="492936"/>
                    <a:pt x="424096" y="489645"/>
                  </a:cubicBezTo>
                  <a:cubicBezTo>
                    <a:pt x="309241" y="447059"/>
                    <a:pt x="157198" y="325109"/>
                    <a:pt x="116137" y="275554"/>
                  </a:cubicBezTo>
                  <a:cubicBezTo>
                    <a:pt x="77013" y="228322"/>
                    <a:pt x="2057" y="195995"/>
                    <a:pt x="1282" y="195802"/>
                  </a:cubicBezTo>
                  <a:cubicBezTo>
                    <a:pt x="701" y="195608"/>
                    <a:pt x="314" y="194834"/>
                    <a:pt x="701" y="194253"/>
                  </a:cubicBezTo>
                  <a:lnTo>
                    <a:pt x="78175" y="1649"/>
                  </a:lnTo>
                  <a:cubicBezTo>
                    <a:pt x="78369" y="1262"/>
                    <a:pt x="78562" y="1068"/>
                    <a:pt x="78950" y="875"/>
                  </a:cubicBezTo>
                  <a:cubicBezTo>
                    <a:pt x="79337" y="681"/>
                    <a:pt x="79724" y="875"/>
                    <a:pt x="79918" y="875"/>
                  </a:cubicBezTo>
                  <a:cubicBezTo>
                    <a:pt x="80112" y="1068"/>
                    <a:pt x="106646" y="15005"/>
                    <a:pt x="166689" y="30298"/>
                  </a:cubicBezTo>
                  <a:cubicBezTo>
                    <a:pt x="196710" y="38041"/>
                    <a:pt x="239708" y="32040"/>
                    <a:pt x="281351" y="26426"/>
                  </a:cubicBezTo>
                  <a:cubicBezTo>
                    <a:pt x="319894" y="21200"/>
                    <a:pt x="356113" y="16167"/>
                    <a:pt x="375675" y="23523"/>
                  </a:cubicBezTo>
                  <a:cubicBezTo>
                    <a:pt x="414993" y="38428"/>
                    <a:pt x="453730" y="67076"/>
                    <a:pt x="454117" y="67463"/>
                  </a:cubicBezTo>
                  <a:cubicBezTo>
                    <a:pt x="454699" y="67851"/>
                    <a:pt x="454699" y="68625"/>
                    <a:pt x="454311" y="69205"/>
                  </a:cubicBezTo>
                  <a:cubicBezTo>
                    <a:pt x="454311" y="69205"/>
                    <a:pt x="454117" y="69399"/>
                    <a:pt x="454117" y="69399"/>
                  </a:cubicBezTo>
                  <a:lnTo>
                    <a:pt x="399886" y="116437"/>
                  </a:lnTo>
                  <a:cubicBezTo>
                    <a:pt x="409957" y="125535"/>
                    <a:pt x="491111" y="198512"/>
                    <a:pt x="519195" y="216514"/>
                  </a:cubicBezTo>
                  <a:cubicBezTo>
                    <a:pt x="527136" y="221741"/>
                    <a:pt x="538564" y="229290"/>
                    <a:pt x="551734" y="238001"/>
                  </a:cubicBezTo>
                  <a:cubicBezTo>
                    <a:pt x="589309" y="262972"/>
                    <a:pt x="640636" y="297041"/>
                    <a:pt x="674725" y="316010"/>
                  </a:cubicBezTo>
                  <a:cubicBezTo>
                    <a:pt x="691188" y="325109"/>
                    <a:pt x="697773" y="338271"/>
                    <a:pt x="693318" y="352209"/>
                  </a:cubicBezTo>
                  <a:cubicBezTo>
                    <a:pt x="687895" y="368275"/>
                    <a:pt x="668333" y="381051"/>
                    <a:pt x="652063" y="378921"/>
                  </a:cubicBezTo>
                  <a:cubicBezTo>
                    <a:pt x="632307" y="376405"/>
                    <a:pt x="619137" y="371953"/>
                    <a:pt x="585048" y="358790"/>
                  </a:cubicBezTo>
                  <a:cubicBezTo>
                    <a:pt x="588922" y="373308"/>
                    <a:pt x="585629" y="388020"/>
                    <a:pt x="576139" y="397311"/>
                  </a:cubicBezTo>
                  <a:cubicBezTo>
                    <a:pt x="566842" y="406602"/>
                    <a:pt x="553478" y="409506"/>
                    <a:pt x="538951" y="405441"/>
                  </a:cubicBezTo>
                  <a:cubicBezTo>
                    <a:pt x="540501" y="422282"/>
                    <a:pt x="534497" y="437961"/>
                    <a:pt x="522682" y="447639"/>
                  </a:cubicBezTo>
                  <a:cubicBezTo>
                    <a:pt x="513191" y="455382"/>
                    <a:pt x="501376" y="458093"/>
                    <a:pt x="489755" y="454995"/>
                  </a:cubicBezTo>
                  <a:cubicBezTo>
                    <a:pt x="490142" y="462932"/>
                    <a:pt x="484139" y="475901"/>
                    <a:pt x="473679" y="484612"/>
                  </a:cubicBezTo>
                  <a:cubicBezTo>
                    <a:pt x="465932" y="491193"/>
                    <a:pt x="456635" y="494484"/>
                    <a:pt x="446563" y="494484"/>
                  </a:cubicBezTo>
                  <a:lnTo>
                    <a:pt x="446563" y="494484"/>
                  </a:lnTo>
                  <a:close/>
                  <a:moveTo>
                    <a:pt x="3413" y="193673"/>
                  </a:moveTo>
                  <a:cubicBezTo>
                    <a:pt x="12903" y="197931"/>
                    <a:pt x="81274" y="229290"/>
                    <a:pt x="118074" y="273812"/>
                  </a:cubicBezTo>
                  <a:cubicBezTo>
                    <a:pt x="158941" y="323173"/>
                    <a:pt x="310403" y="444930"/>
                    <a:pt x="425065" y="487322"/>
                  </a:cubicBezTo>
                  <a:cubicBezTo>
                    <a:pt x="447726" y="497000"/>
                    <a:pt x="463220" y="490225"/>
                    <a:pt x="472130" y="482870"/>
                  </a:cubicBezTo>
                  <a:cubicBezTo>
                    <a:pt x="483751" y="473385"/>
                    <a:pt x="488399" y="459641"/>
                    <a:pt x="487237" y="453834"/>
                  </a:cubicBezTo>
                  <a:cubicBezTo>
                    <a:pt x="487044" y="453253"/>
                    <a:pt x="487431" y="452479"/>
                    <a:pt x="488206" y="452479"/>
                  </a:cubicBezTo>
                  <a:cubicBezTo>
                    <a:pt x="488399" y="452479"/>
                    <a:pt x="488593" y="452479"/>
                    <a:pt x="488787" y="452479"/>
                  </a:cubicBezTo>
                  <a:cubicBezTo>
                    <a:pt x="500214" y="455963"/>
                    <a:pt x="512029" y="453640"/>
                    <a:pt x="521326" y="446091"/>
                  </a:cubicBezTo>
                  <a:cubicBezTo>
                    <a:pt x="532947" y="436606"/>
                    <a:pt x="538564" y="420927"/>
                    <a:pt x="536627" y="404086"/>
                  </a:cubicBezTo>
                  <a:cubicBezTo>
                    <a:pt x="536627" y="403505"/>
                    <a:pt x="537015" y="402731"/>
                    <a:pt x="537789" y="402731"/>
                  </a:cubicBezTo>
                  <a:cubicBezTo>
                    <a:pt x="537983" y="402731"/>
                    <a:pt x="538176" y="402731"/>
                    <a:pt x="538370" y="402731"/>
                  </a:cubicBezTo>
                  <a:cubicBezTo>
                    <a:pt x="552703" y="407183"/>
                    <a:pt x="565873" y="404666"/>
                    <a:pt x="574977" y="395762"/>
                  </a:cubicBezTo>
                  <a:cubicBezTo>
                    <a:pt x="584467" y="386471"/>
                    <a:pt x="587179" y="371953"/>
                    <a:pt x="582531" y="357241"/>
                  </a:cubicBezTo>
                  <a:cubicBezTo>
                    <a:pt x="582337" y="356660"/>
                    <a:pt x="582724" y="355886"/>
                    <a:pt x="583305" y="355693"/>
                  </a:cubicBezTo>
                  <a:cubicBezTo>
                    <a:pt x="583499" y="355693"/>
                    <a:pt x="583886" y="355693"/>
                    <a:pt x="584080" y="355693"/>
                  </a:cubicBezTo>
                  <a:cubicBezTo>
                    <a:pt x="619718" y="369630"/>
                    <a:pt x="633082" y="374082"/>
                    <a:pt x="652838" y="376599"/>
                  </a:cubicBezTo>
                  <a:cubicBezTo>
                    <a:pt x="667946" y="378534"/>
                    <a:pt x="686346" y="366533"/>
                    <a:pt x="691381" y="351434"/>
                  </a:cubicBezTo>
                  <a:cubicBezTo>
                    <a:pt x="693899" y="343885"/>
                    <a:pt x="694868" y="329754"/>
                    <a:pt x="673949" y="318140"/>
                  </a:cubicBezTo>
                  <a:cubicBezTo>
                    <a:pt x="639668" y="299170"/>
                    <a:pt x="588341" y="264907"/>
                    <a:pt x="550766" y="239937"/>
                  </a:cubicBezTo>
                  <a:cubicBezTo>
                    <a:pt x="537595" y="231226"/>
                    <a:pt x="526168" y="223483"/>
                    <a:pt x="518227" y="218450"/>
                  </a:cubicBezTo>
                  <a:cubicBezTo>
                    <a:pt x="488206" y="199093"/>
                    <a:pt x="398530" y="117986"/>
                    <a:pt x="397561" y="117211"/>
                  </a:cubicBezTo>
                  <a:cubicBezTo>
                    <a:pt x="396980" y="116824"/>
                    <a:pt x="396980" y="116050"/>
                    <a:pt x="397561" y="115470"/>
                  </a:cubicBezTo>
                  <a:cubicBezTo>
                    <a:pt x="397561" y="115470"/>
                    <a:pt x="397561" y="115470"/>
                    <a:pt x="397755" y="115276"/>
                  </a:cubicBezTo>
                  <a:lnTo>
                    <a:pt x="451793" y="68431"/>
                  </a:lnTo>
                  <a:cubicBezTo>
                    <a:pt x="444820" y="63398"/>
                    <a:pt x="410151" y="39202"/>
                    <a:pt x="375094" y="25845"/>
                  </a:cubicBezTo>
                  <a:cubicBezTo>
                    <a:pt x="356113" y="18683"/>
                    <a:pt x="320088" y="23523"/>
                    <a:pt x="281931" y="28749"/>
                  </a:cubicBezTo>
                  <a:cubicBezTo>
                    <a:pt x="240096" y="34556"/>
                    <a:pt x="196710" y="40363"/>
                    <a:pt x="166302" y="32620"/>
                  </a:cubicBezTo>
                  <a:cubicBezTo>
                    <a:pt x="113038" y="18877"/>
                    <a:pt x="85922" y="6294"/>
                    <a:pt x="80112" y="3585"/>
                  </a:cubicBezTo>
                  <a:lnTo>
                    <a:pt x="3413" y="193673"/>
                  </a:lnTo>
                  <a:close/>
                </a:path>
              </a:pathLst>
            </a:custGeom>
            <a:solidFill>
              <a:srgbClr val="000000"/>
            </a:solidFill>
            <a:ln w="1935" cap="flat">
              <a:noFill/>
              <a:prstDash val="solid"/>
              <a:miter/>
            </a:ln>
          </p:spPr>
          <p:txBody>
            <a:bodyPr rtlCol="0" anchor="ctr"/>
            <a:lstStyle/>
            <a:p>
              <a:endParaRPr lang="fr-FR"/>
            </a:p>
          </p:txBody>
        </p:sp>
        <p:sp>
          <p:nvSpPr>
            <p:cNvPr id="2356" name="Forme libre 2355">
              <a:extLst>
                <a:ext uri="{FF2B5EF4-FFF2-40B4-BE49-F238E27FC236}">
                  <a16:creationId xmlns:a16="http://schemas.microsoft.com/office/drawing/2014/main" id="{455207E4-30E8-6067-6BAA-66FD5812A385}"/>
                </a:ext>
              </a:extLst>
            </p:cNvPr>
            <p:cNvSpPr/>
            <p:nvPr/>
          </p:nvSpPr>
          <p:spPr>
            <a:xfrm>
              <a:off x="9209434" y="10136224"/>
              <a:ext cx="98004" cy="36972"/>
            </a:xfrm>
            <a:custGeom>
              <a:avLst/>
              <a:gdLst>
                <a:gd name="connsiteX0" fmla="*/ 546 w 98004"/>
                <a:gd name="connsiteY0" fmla="*/ 790 h 36972"/>
                <a:gd name="connsiteX1" fmla="*/ 98551 w 98004"/>
                <a:gd name="connsiteY1" fmla="*/ 37762 h 36972"/>
                <a:gd name="connsiteX2" fmla="*/ 546 w 98004"/>
                <a:gd name="connsiteY2" fmla="*/ 790 h 36972"/>
              </a:gdLst>
              <a:ahLst/>
              <a:cxnLst>
                <a:cxn ang="0">
                  <a:pos x="connsiteX0" y="connsiteY0"/>
                </a:cxn>
                <a:cxn ang="0">
                  <a:pos x="connsiteX1" y="connsiteY1"/>
                </a:cxn>
                <a:cxn ang="0">
                  <a:pos x="connsiteX2" y="connsiteY2"/>
                </a:cxn>
              </a:cxnLst>
              <a:rect l="l" t="t" r="r" b="b"/>
              <a:pathLst>
                <a:path w="98004" h="36972">
                  <a:moveTo>
                    <a:pt x="546" y="790"/>
                  </a:moveTo>
                  <a:cubicBezTo>
                    <a:pt x="546" y="790"/>
                    <a:pt x="82281" y="33504"/>
                    <a:pt x="98551" y="37762"/>
                  </a:cubicBezTo>
                  <a:lnTo>
                    <a:pt x="546" y="790"/>
                  </a:lnTo>
                  <a:close/>
                </a:path>
              </a:pathLst>
            </a:custGeom>
            <a:solidFill>
              <a:srgbClr val="FFD26C"/>
            </a:solidFill>
            <a:ln w="1935" cap="flat">
              <a:noFill/>
              <a:prstDash val="solid"/>
              <a:miter/>
            </a:ln>
          </p:spPr>
          <p:txBody>
            <a:bodyPr rtlCol="0" anchor="ctr"/>
            <a:lstStyle/>
            <a:p>
              <a:endParaRPr lang="fr-FR"/>
            </a:p>
          </p:txBody>
        </p:sp>
        <p:sp>
          <p:nvSpPr>
            <p:cNvPr id="2357" name="Forme libre 2356">
              <a:extLst>
                <a:ext uri="{FF2B5EF4-FFF2-40B4-BE49-F238E27FC236}">
                  <a16:creationId xmlns:a16="http://schemas.microsoft.com/office/drawing/2014/main" id="{CE4CB21A-5C5D-6EAE-C2CA-6B61AE3E524E}"/>
                </a:ext>
              </a:extLst>
            </p:cNvPr>
            <p:cNvSpPr/>
            <p:nvPr/>
          </p:nvSpPr>
          <p:spPr>
            <a:xfrm>
              <a:off x="9208028" y="10135013"/>
              <a:ext cx="100416" cy="39345"/>
            </a:xfrm>
            <a:custGeom>
              <a:avLst/>
              <a:gdLst>
                <a:gd name="connsiteX0" fmla="*/ 99957 w 100416"/>
                <a:gd name="connsiteY0" fmla="*/ 40135 h 39345"/>
                <a:gd name="connsiteX1" fmla="*/ 99569 w 100416"/>
                <a:gd name="connsiteY1" fmla="*/ 40135 h 39345"/>
                <a:gd name="connsiteX2" fmla="*/ 1371 w 100416"/>
                <a:gd name="connsiteY2" fmla="*/ 3163 h 39345"/>
                <a:gd name="connsiteX3" fmla="*/ 597 w 100416"/>
                <a:gd name="connsiteY3" fmla="*/ 1614 h 39345"/>
                <a:gd name="connsiteX4" fmla="*/ 2146 w 100416"/>
                <a:gd name="connsiteY4" fmla="*/ 840 h 39345"/>
                <a:gd name="connsiteX5" fmla="*/ 99957 w 100416"/>
                <a:gd name="connsiteY5" fmla="*/ 37812 h 39345"/>
                <a:gd name="connsiteX6" fmla="*/ 100925 w 100416"/>
                <a:gd name="connsiteY6" fmla="*/ 39361 h 39345"/>
                <a:gd name="connsiteX7" fmla="*/ 99957 w 100416"/>
                <a:gd name="connsiteY7" fmla="*/ 40135 h 39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416" h="39345">
                  <a:moveTo>
                    <a:pt x="99957" y="40135"/>
                  </a:moveTo>
                  <a:cubicBezTo>
                    <a:pt x="99763" y="40135"/>
                    <a:pt x="99763" y="40135"/>
                    <a:pt x="99569" y="40135"/>
                  </a:cubicBezTo>
                  <a:cubicBezTo>
                    <a:pt x="83300" y="35877"/>
                    <a:pt x="4858" y="4518"/>
                    <a:pt x="1371" y="3163"/>
                  </a:cubicBezTo>
                  <a:cubicBezTo>
                    <a:pt x="790" y="2969"/>
                    <a:pt x="403" y="2195"/>
                    <a:pt x="597" y="1614"/>
                  </a:cubicBezTo>
                  <a:cubicBezTo>
                    <a:pt x="790" y="1034"/>
                    <a:pt x="1565" y="647"/>
                    <a:pt x="2146" y="840"/>
                  </a:cubicBezTo>
                  <a:cubicBezTo>
                    <a:pt x="2921" y="1227"/>
                    <a:pt x="83881" y="33554"/>
                    <a:pt x="99957" y="37812"/>
                  </a:cubicBezTo>
                  <a:cubicBezTo>
                    <a:pt x="100538" y="38006"/>
                    <a:pt x="100925" y="38587"/>
                    <a:pt x="100925" y="39361"/>
                  </a:cubicBezTo>
                  <a:cubicBezTo>
                    <a:pt x="101119" y="39748"/>
                    <a:pt x="100538" y="40135"/>
                    <a:pt x="99957" y="40135"/>
                  </a:cubicBezTo>
                  <a:close/>
                </a:path>
              </a:pathLst>
            </a:custGeom>
            <a:solidFill>
              <a:srgbClr val="000000"/>
            </a:solidFill>
            <a:ln w="1935" cap="flat">
              <a:noFill/>
              <a:prstDash val="solid"/>
              <a:miter/>
            </a:ln>
          </p:spPr>
          <p:txBody>
            <a:bodyPr rtlCol="0" anchor="ctr"/>
            <a:lstStyle/>
            <a:p>
              <a:endParaRPr lang="fr-FR"/>
            </a:p>
          </p:txBody>
        </p:sp>
        <p:sp>
          <p:nvSpPr>
            <p:cNvPr id="2358" name="Forme libre 2357">
              <a:extLst>
                <a:ext uri="{FF2B5EF4-FFF2-40B4-BE49-F238E27FC236}">
                  <a16:creationId xmlns:a16="http://schemas.microsoft.com/office/drawing/2014/main" id="{81249FF9-069C-34E0-9BC5-3EAE47B30099}"/>
                </a:ext>
              </a:extLst>
            </p:cNvPr>
            <p:cNvSpPr/>
            <p:nvPr/>
          </p:nvSpPr>
          <p:spPr>
            <a:xfrm>
              <a:off x="9251657" y="10080475"/>
              <a:ext cx="101490" cy="45683"/>
            </a:xfrm>
            <a:custGeom>
              <a:avLst/>
              <a:gdLst>
                <a:gd name="connsiteX0" fmla="*/ 547 w 101490"/>
                <a:gd name="connsiteY0" fmla="*/ 789 h 45683"/>
                <a:gd name="connsiteX1" fmla="*/ 102037 w 101490"/>
                <a:gd name="connsiteY1" fmla="*/ 46473 h 45683"/>
                <a:gd name="connsiteX2" fmla="*/ 547 w 101490"/>
                <a:gd name="connsiteY2" fmla="*/ 789 h 45683"/>
              </a:gdLst>
              <a:ahLst/>
              <a:cxnLst>
                <a:cxn ang="0">
                  <a:pos x="connsiteX0" y="connsiteY0"/>
                </a:cxn>
                <a:cxn ang="0">
                  <a:pos x="connsiteX1" y="connsiteY1"/>
                </a:cxn>
                <a:cxn ang="0">
                  <a:pos x="connsiteX2" y="connsiteY2"/>
                </a:cxn>
              </a:cxnLst>
              <a:rect l="l" t="t" r="r" b="b"/>
              <a:pathLst>
                <a:path w="101490" h="45683">
                  <a:moveTo>
                    <a:pt x="547" y="789"/>
                  </a:moveTo>
                  <a:cubicBezTo>
                    <a:pt x="547" y="789"/>
                    <a:pt x="83250" y="37375"/>
                    <a:pt x="102037" y="46473"/>
                  </a:cubicBezTo>
                  <a:lnTo>
                    <a:pt x="547" y="789"/>
                  </a:lnTo>
                  <a:close/>
                </a:path>
              </a:pathLst>
            </a:custGeom>
            <a:solidFill>
              <a:srgbClr val="FFD26C"/>
            </a:solidFill>
            <a:ln w="1935" cap="flat">
              <a:noFill/>
              <a:prstDash val="solid"/>
              <a:miter/>
            </a:ln>
          </p:spPr>
          <p:txBody>
            <a:bodyPr rtlCol="0" anchor="ctr"/>
            <a:lstStyle/>
            <a:p>
              <a:endParaRPr lang="fr-FR"/>
            </a:p>
          </p:txBody>
        </p:sp>
        <p:sp>
          <p:nvSpPr>
            <p:cNvPr id="2359" name="Forme libre 2358">
              <a:extLst>
                <a:ext uri="{FF2B5EF4-FFF2-40B4-BE49-F238E27FC236}">
                  <a16:creationId xmlns:a16="http://schemas.microsoft.com/office/drawing/2014/main" id="{C4A008D8-EE16-066B-FCFE-677F4ABF3FAB}"/>
                </a:ext>
              </a:extLst>
            </p:cNvPr>
            <p:cNvSpPr/>
            <p:nvPr/>
          </p:nvSpPr>
          <p:spPr>
            <a:xfrm>
              <a:off x="9250339" y="10079158"/>
              <a:ext cx="104043" cy="48161"/>
            </a:xfrm>
            <a:custGeom>
              <a:avLst/>
              <a:gdLst>
                <a:gd name="connsiteX0" fmla="*/ 103356 w 104043"/>
                <a:gd name="connsiteY0" fmla="*/ 48951 h 48161"/>
                <a:gd name="connsiteX1" fmla="*/ 102774 w 104043"/>
                <a:gd name="connsiteY1" fmla="*/ 48757 h 48161"/>
                <a:gd name="connsiteX2" fmla="*/ 1284 w 104043"/>
                <a:gd name="connsiteY2" fmla="*/ 3074 h 48161"/>
                <a:gd name="connsiteX3" fmla="*/ 703 w 104043"/>
                <a:gd name="connsiteY3" fmla="*/ 1526 h 48161"/>
                <a:gd name="connsiteX4" fmla="*/ 2252 w 104043"/>
                <a:gd name="connsiteY4" fmla="*/ 945 h 48161"/>
                <a:gd name="connsiteX5" fmla="*/ 103937 w 104043"/>
                <a:gd name="connsiteY5" fmla="*/ 46822 h 48161"/>
                <a:gd name="connsiteX6" fmla="*/ 104518 w 104043"/>
                <a:gd name="connsiteY6" fmla="*/ 48370 h 48161"/>
                <a:gd name="connsiteX7" fmla="*/ 103356 w 104043"/>
                <a:gd name="connsiteY7" fmla="*/ 48951 h 48161"/>
                <a:gd name="connsiteX8" fmla="*/ 103356 w 104043"/>
                <a:gd name="connsiteY8" fmla="*/ 48951 h 4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043" h="48161">
                  <a:moveTo>
                    <a:pt x="103356" y="48951"/>
                  </a:moveTo>
                  <a:cubicBezTo>
                    <a:pt x="103162" y="48951"/>
                    <a:pt x="102968" y="48951"/>
                    <a:pt x="102774" y="48757"/>
                  </a:cubicBezTo>
                  <a:cubicBezTo>
                    <a:pt x="84181" y="39660"/>
                    <a:pt x="2058" y="3462"/>
                    <a:pt x="1284" y="3074"/>
                  </a:cubicBezTo>
                  <a:cubicBezTo>
                    <a:pt x="703" y="2881"/>
                    <a:pt x="315" y="2106"/>
                    <a:pt x="703" y="1526"/>
                  </a:cubicBezTo>
                  <a:cubicBezTo>
                    <a:pt x="896" y="945"/>
                    <a:pt x="1671" y="558"/>
                    <a:pt x="2252" y="945"/>
                  </a:cubicBezTo>
                  <a:cubicBezTo>
                    <a:pt x="3027" y="1332"/>
                    <a:pt x="85343" y="37530"/>
                    <a:pt x="103937" y="46822"/>
                  </a:cubicBezTo>
                  <a:cubicBezTo>
                    <a:pt x="104518" y="47209"/>
                    <a:pt x="104711" y="47790"/>
                    <a:pt x="104518" y="48370"/>
                  </a:cubicBezTo>
                  <a:cubicBezTo>
                    <a:pt x="104324" y="48757"/>
                    <a:pt x="103937" y="48951"/>
                    <a:pt x="103356" y="48951"/>
                  </a:cubicBezTo>
                  <a:lnTo>
                    <a:pt x="103356" y="48951"/>
                  </a:lnTo>
                  <a:close/>
                </a:path>
              </a:pathLst>
            </a:custGeom>
            <a:solidFill>
              <a:srgbClr val="000000"/>
            </a:solidFill>
            <a:ln w="1935" cap="flat">
              <a:noFill/>
              <a:prstDash val="solid"/>
              <a:miter/>
            </a:ln>
          </p:spPr>
          <p:txBody>
            <a:bodyPr rtlCol="0" anchor="ctr"/>
            <a:lstStyle/>
            <a:p>
              <a:endParaRPr lang="fr-FR"/>
            </a:p>
          </p:txBody>
        </p:sp>
        <p:sp>
          <p:nvSpPr>
            <p:cNvPr id="2360" name="Forme libre 2359">
              <a:extLst>
                <a:ext uri="{FF2B5EF4-FFF2-40B4-BE49-F238E27FC236}">
                  <a16:creationId xmlns:a16="http://schemas.microsoft.com/office/drawing/2014/main" id="{BE13DFCF-7899-5B9B-D7C7-C425A5133911}"/>
                </a:ext>
              </a:extLst>
            </p:cNvPr>
            <p:cNvSpPr/>
            <p:nvPr/>
          </p:nvSpPr>
          <p:spPr>
            <a:xfrm>
              <a:off x="8969811" y="9786633"/>
              <a:ext cx="478482" cy="406783"/>
            </a:xfrm>
            <a:custGeom>
              <a:avLst/>
              <a:gdLst>
                <a:gd name="connsiteX0" fmla="*/ 473365 w 478482"/>
                <a:gd name="connsiteY0" fmla="*/ 788 h 406783"/>
                <a:gd name="connsiteX1" fmla="*/ 337398 w 478482"/>
                <a:gd name="connsiteY1" fmla="*/ 18016 h 406783"/>
                <a:gd name="connsiteX2" fmla="*/ 227385 w 478482"/>
                <a:gd name="connsiteY2" fmla="*/ 15500 h 406783"/>
                <a:gd name="connsiteX3" fmla="*/ 95679 w 478482"/>
                <a:gd name="connsiteY3" fmla="*/ 58860 h 406783"/>
                <a:gd name="connsiteX4" fmla="*/ 20917 w 478482"/>
                <a:gd name="connsiteY4" fmla="*/ 113641 h 406783"/>
                <a:gd name="connsiteX5" fmla="*/ 140808 w 478482"/>
                <a:gd name="connsiteY5" fmla="*/ 127772 h 406783"/>
                <a:gd name="connsiteX6" fmla="*/ 223899 w 478482"/>
                <a:gd name="connsiteY6" fmla="*/ 118093 h 406783"/>
                <a:gd name="connsiteX7" fmla="*/ 407512 w 478482"/>
                <a:gd name="connsiteY7" fmla="*/ 159324 h 406783"/>
                <a:gd name="connsiteX8" fmla="*/ 473365 w 478482"/>
                <a:gd name="connsiteY8" fmla="*/ 788 h 406783"/>
                <a:gd name="connsiteX9" fmla="*/ 473365 w 478482"/>
                <a:gd name="connsiteY9" fmla="*/ 788 h 406783"/>
                <a:gd name="connsiteX10" fmla="*/ 7166 w 478482"/>
                <a:gd name="connsiteY10" fmla="*/ 346121 h 406783"/>
                <a:gd name="connsiteX11" fmla="*/ 1936 w 478482"/>
                <a:gd name="connsiteY11" fmla="*/ 385997 h 406783"/>
                <a:gd name="connsiteX12" fmla="*/ 49582 w 478482"/>
                <a:gd name="connsiteY12" fmla="*/ 402838 h 406783"/>
                <a:gd name="connsiteX13" fmla="*/ 52294 w 478482"/>
                <a:gd name="connsiteY13" fmla="*/ 328119 h 406783"/>
                <a:gd name="connsiteX14" fmla="*/ 7166 w 478482"/>
                <a:gd name="connsiteY14" fmla="*/ 346121 h 4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8482" h="406783">
                  <a:moveTo>
                    <a:pt x="473365" y="788"/>
                  </a:moveTo>
                  <a:cubicBezTo>
                    <a:pt x="473365" y="788"/>
                    <a:pt x="392404" y="34276"/>
                    <a:pt x="337398" y="18016"/>
                  </a:cubicBezTo>
                  <a:cubicBezTo>
                    <a:pt x="296337" y="5821"/>
                    <a:pt x="264379" y="8531"/>
                    <a:pt x="227385" y="15500"/>
                  </a:cubicBezTo>
                  <a:cubicBezTo>
                    <a:pt x="195814" y="21307"/>
                    <a:pt x="113111" y="41439"/>
                    <a:pt x="95679" y="58860"/>
                  </a:cubicBezTo>
                  <a:cubicBezTo>
                    <a:pt x="78248" y="76282"/>
                    <a:pt x="33119" y="107447"/>
                    <a:pt x="20917" y="113641"/>
                  </a:cubicBezTo>
                  <a:cubicBezTo>
                    <a:pt x="-14334" y="131643"/>
                    <a:pt x="20917" y="214105"/>
                    <a:pt x="140808" y="127772"/>
                  </a:cubicBezTo>
                  <a:cubicBezTo>
                    <a:pt x="175671" y="116157"/>
                    <a:pt x="223899" y="118093"/>
                    <a:pt x="223899" y="118093"/>
                  </a:cubicBezTo>
                  <a:cubicBezTo>
                    <a:pt x="223899" y="118093"/>
                    <a:pt x="316674" y="221267"/>
                    <a:pt x="407512" y="159324"/>
                  </a:cubicBezTo>
                  <a:cubicBezTo>
                    <a:pt x="507647" y="90993"/>
                    <a:pt x="473365" y="788"/>
                    <a:pt x="473365" y="788"/>
                  </a:cubicBezTo>
                  <a:lnTo>
                    <a:pt x="473365" y="788"/>
                  </a:lnTo>
                  <a:close/>
                  <a:moveTo>
                    <a:pt x="7166" y="346121"/>
                  </a:moveTo>
                  <a:cubicBezTo>
                    <a:pt x="7166" y="346121"/>
                    <a:pt x="-3100" y="367414"/>
                    <a:pt x="1936" y="385997"/>
                  </a:cubicBezTo>
                  <a:cubicBezTo>
                    <a:pt x="7359" y="406323"/>
                    <a:pt x="26534" y="413098"/>
                    <a:pt x="49582" y="402838"/>
                  </a:cubicBezTo>
                  <a:cubicBezTo>
                    <a:pt x="79023" y="389675"/>
                    <a:pt x="72824" y="341669"/>
                    <a:pt x="52294" y="328119"/>
                  </a:cubicBezTo>
                  <a:cubicBezTo>
                    <a:pt x="25372" y="309923"/>
                    <a:pt x="7166" y="346121"/>
                    <a:pt x="7166" y="346121"/>
                  </a:cubicBezTo>
                  <a:close/>
                </a:path>
              </a:pathLst>
            </a:custGeom>
            <a:solidFill>
              <a:srgbClr val="FFFFFF"/>
            </a:solidFill>
            <a:ln w="1935" cap="flat">
              <a:noFill/>
              <a:prstDash val="solid"/>
              <a:miter/>
            </a:ln>
          </p:spPr>
          <p:txBody>
            <a:bodyPr rtlCol="0" anchor="ctr"/>
            <a:lstStyle/>
            <a:p>
              <a:endParaRPr lang="fr-FR"/>
            </a:p>
          </p:txBody>
        </p:sp>
        <p:sp>
          <p:nvSpPr>
            <p:cNvPr id="2361" name="Forme libre 2360">
              <a:extLst>
                <a:ext uri="{FF2B5EF4-FFF2-40B4-BE49-F238E27FC236}">
                  <a16:creationId xmlns:a16="http://schemas.microsoft.com/office/drawing/2014/main" id="{C480F6C1-6A7F-9610-6C5C-E63002D12B96}"/>
                </a:ext>
              </a:extLst>
            </p:cNvPr>
            <p:cNvSpPr/>
            <p:nvPr/>
          </p:nvSpPr>
          <p:spPr>
            <a:xfrm>
              <a:off x="8974107" y="10109175"/>
              <a:ext cx="58298" cy="29759"/>
            </a:xfrm>
            <a:custGeom>
              <a:avLst/>
              <a:gdLst>
                <a:gd name="connsiteX0" fmla="*/ 58843 w 58298"/>
                <a:gd name="connsiteY0" fmla="*/ 18160 h 29759"/>
                <a:gd name="connsiteX1" fmla="*/ 31534 w 58298"/>
                <a:gd name="connsiteY1" fmla="*/ 8869 h 29759"/>
                <a:gd name="connsiteX2" fmla="*/ 544 w 58298"/>
                <a:gd name="connsiteY2" fmla="*/ 30549 h 29759"/>
                <a:gd name="connsiteX3" fmla="*/ 26885 w 58298"/>
                <a:gd name="connsiteY3" fmla="*/ 1513 h 29759"/>
                <a:gd name="connsiteX4" fmla="*/ 58843 w 58298"/>
                <a:gd name="connsiteY4" fmla="*/ 18160 h 29759"/>
                <a:gd name="connsiteX5" fmla="*/ 58843 w 58298"/>
                <a:gd name="connsiteY5" fmla="*/ 18160 h 2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298" h="29759">
                  <a:moveTo>
                    <a:pt x="58843" y="18160"/>
                  </a:moveTo>
                  <a:cubicBezTo>
                    <a:pt x="58843" y="18160"/>
                    <a:pt x="47610" y="6159"/>
                    <a:pt x="31534" y="8869"/>
                  </a:cubicBezTo>
                  <a:cubicBezTo>
                    <a:pt x="18944" y="10804"/>
                    <a:pt x="7710" y="18160"/>
                    <a:pt x="544" y="30549"/>
                  </a:cubicBezTo>
                  <a:cubicBezTo>
                    <a:pt x="12165" y="6159"/>
                    <a:pt x="20494" y="3255"/>
                    <a:pt x="26885" y="1513"/>
                  </a:cubicBezTo>
                  <a:cubicBezTo>
                    <a:pt x="33277" y="-229"/>
                    <a:pt x="49740" y="-229"/>
                    <a:pt x="58843" y="18160"/>
                  </a:cubicBezTo>
                  <a:lnTo>
                    <a:pt x="58843" y="18160"/>
                  </a:lnTo>
                  <a:close/>
                </a:path>
              </a:pathLst>
            </a:custGeom>
            <a:solidFill>
              <a:srgbClr val="FFFFFF"/>
            </a:solidFill>
            <a:ln w="1935" cap="flat">
              <a:noFill/>
              <a:prstDash val="solid"/>
              <a:miter/>
            </a:ln>
          </p:spPr>
          <p:txBody>
            <a:bodyPr rtlCol="0" anchor="ctr"/>
            <a:lstStyle/>
            <a:p>
              <a:endParaRPr lang="fr-FR"/>
            </a:p>
          </p:txBody>
        </p:sp>
        <p:sp>
          <p:nvSpPr>
            <p:cNvPr id="2362" name="Forme libre 2361">
              <a:extLst>
                <a:ext uri="{FF2B5EF4-FFF2-40B4-BE49-F238E27FC236}">
                  <a16:creationId xmlns:a16="http://schemas.microsoft.com/office/drawing/2014/main" id="{48C87B31-DAD1-B90D-ADED-2B0D1ED23BEC}"/>
                </a:ext>
              </a:extLst>
            </p:cNvPr>
            <p:cNvSpPr/>
            <p:nvPr/>
          </p:nvSpPr>
          <p:spPr>
            <a:xfrm>
              <a:off x="8968612" y="10107539"/>
              <a:ext cx="71741" cy="87143"/>
            </a:xfrm>
            <a:custGeom>
              <a:avLst/>
              <a:gdLst>
                <a:gd name="connsiteX0" fmla="*/ 30637 w 71741"/>
                <a:gd name="connsiteY0" fmla="*/ 87934 h 87143"/>
                <a:gd name="connsiteX1" fmla="*/ 17273 w 71741"/>
                <a:gd name="connsiteY1" fmla="*/ 85030 h 87143"/>
                <a:gd name="connsiteX2" fmla="*/ 1971 w 71741"/>
                <a:gd name="connsiteY2" fmla="*/ 65479 h 87143"/>
                <a:gd name="connsiteX3" fmla="*/ 7201 w 71741"/>
                <a:gd name="connsiteY3" fmla="*/ 24635 h 87143"/>
                <a:gd name="connsiteX4" fmla="*/ 7201 w 71741"/>
                <a:gd name="connsiteY4" fmla="*/ 24635 h 87143"/>
                <a:gd name="connsiteX5" fmla="*/ 32380 w 71741"/>
                <a:gd name="connsiteY5" fmla="*/ 1601 h 87143"/>
                <a:gd name="connsiteX6" fmla="*/ 54266 w 71741"/>
                <a:gd name="connsiteY6" fmla="*/ 6053 h 87143"/>
                <a:gd name="connsiteX7" fmla="*/ 72085 w 71741"/>
                <a:gd name="connsiteY7" fmla="*/ 50961 h 87143"/>
                <a:gd name="connsiteX8" fmla="*/ 51361 w 71741"/>
                <a:gd name="connsiteY8" fmla="*/ 82901 h 87143"/>
                <a:gd name="connsiteX9" fmla="*/ 30637 w 71741"/>
                <a:gd name="connsiteY9" fmla="*/ 87934 h 87143"/>
                <a:gd name="connsiteX10" fmla="*/ 30637 w 71741"/>
                <a:gd name="connsiteY10" fmla="*/ 87934 h 87143"/>
                <a:gd name="connsiteX11" fmla="*/ 9525 w 71741"/>
                <a:gd name="connsiteY11" fmla="*/ 25797 h 87143"/>
                <a:gd name="connsiteX12" fmla="*/ 4489 w 71741"/>
                <a:gd name="connsiteY12" fmla="*/ 64899 h 87143"/>
                <a:gd name="connsiteX13" fmla="*/ 18434 w 71741"/>
                <a:gd name="connsiteY13" fmla="*/ 82901 h 87143"/>
                <a:gd name="connsiteX14" fmla="*/ 50392 w 71741"/>
                <a:gd name="connsiteY14" fmla="*/ 80771 h 87143"/>
                <a:gd name="connsiteX15" fmla="*/ 69568 w 71741"/>
                <a:gd name="connsiteY15" fmla="*/ 50768 h 87143"/>
                <a:gd name="connsiteX16" fmla="*/ 52910 w 71741"/>
                <a:gd name="connsiteY16" fmla="*/ 8182 h 87143"/>
                <a:gd name="connsiteX17" fmla="*/ 32961 w 71741"/>
                <a:gd name="connsiteY17" fmla="*/ 4117 h 87143"/>
                <a:gd name="connsiteX18" fmla="*/ 9525 w 71741"/>
                <a:gd name="connsiteY18" fmla="*/ 25797 h 87143"/>
                <a:gd name="connsiteX19" fmla="*/ 9525 w 71741"/>
                <a:gd name="connsiteY19" fmla="*/ 25797 h 87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741" h="87143">
                  <a:moveTo>
                    <a:pt x="30637" y="87934"/>
                  </a:moveTo>
                  <a:cubicBezTo>
                    <a:pt x="25795" y="87934"/>
                    <a:pt x="21340" y="86966"/>
                    <a:pt x="17273" y="85030"/>
                  </a:cubicBezTo>
                  <a:cubicBezTo>
                    <a:pt x="9719" y="81546"/>
                    <a:pt x="4489" y="74771"/>
                    <a:pt x="1971" y="65479"/>
                  </a:cubicBezTo>
                  <a:cubicBezTo>
                    <a:pt x="-3064" y="46509"/>
                    <a:pt x="6813" y="25603"/>
                    <a:pt x="7201" y="24635"/>
                  </a:cubicBezTo>
                  <a:lnTo>
                    <a:pt x="7201" y="24635"/>
                  </a:lnTo>
                  <a:cubicBezTo>
                    <a:pt x="7588" y="23861"/>
                    <a:pt x="16885" y="5665"/>
                    <a:pt x="32380" y="1601"/>
                  </a:cubicBezTo>
                  <a:cubicBezTo>
                    <a:pt x="39546" y="-335"/>
                    <a:pt x="46906" y="1213"/>
                    <a:pt x="54266" y="6053"/>
                  </a:cubicBezTo>
                  <a:cubicBezTo>
                    <a:pt x="66081" y="13989"/>
                    <a:pt x="73635" y="32765"/>
                    <a:pt x="72085" y="50961"/>
                  </a:cubicBezTo>
                  <a:cubicBezTo>
                    <a:pt x="70729" y="66254"/>
                    <a:pt x="63369" y="77675"/>
                    <a:pt x="51361" y="82901"/>
                  </a:cubicBezTo>
                  <a:cubicBezTo>
                    <a:pt x="44195" y="86192"/>
                    <a:pt x="37028" y="87934"/>
                    <a:pt x="30637" y="87934"/>
                  </a:cubicBezTo>
                  <a:lnTo>
                    <a:pt x="30637" y="87934"/>
                  </a:lnTo>
                  <a:close/>
                  <a:moveTo>
                    <a:pt x="9525" y="25797"/>
                  </a:moveTo>
                  <a:cubicBezTo>
                    <a:pt x="9331" y="26378"/>
                    <a:pt x="-353" y="47090"/>
                    <a:pt x="4489" y="64899"/>
                  </a:cubicBezTo>
                  <a:cubicBezTo>
                    <a:pt x="6813" y="73416"/>
                    <a:pt x="11655" y="79610"/>
                    <a:pt x="18434" y="82901"/>
                  </a:cubicBezTo>
                  <a:cubicBezTo>
                    <a:pt x="26957" y="86966"/>
                    <a:pt x="38384" y="86192"/>
                    <a:pt x="50392" y="80771"/>
                  </a:cubicBezTo>
                  <a:cubicBezTo>
                    <a:pt x="65500" y="73996"/>
                    <a:pt x="68986" y="59091"/>
                    <a:pt x="69568" y="50768"/>
                  </a:cubicBezTo>
                  <a:cubicBezTo>
                    <a:pt x="70923" y="33733"/>
                    <a:pt x="63757" y="15538"/>
                    <a:pt x="52910" y="8182"/>
                  </a:cubicBezTo>
                  <a:cubicBezTo>
                    <a:pt x="46131" y="3730"/>
                    <a:pt x="39546" y="2375"/>
                    <a:pt x="32961" y="4117"/>
                  </a:cubicBezTo>
                  <a:cubicBezTo>
                    <a:pt x="18822" y="7795"/>
                    <a:pt x="9719" y="25216"/>
                    <a:pt x="9525" y="25797"/>
                  </a:cubicBezTo>
                  <a:lnTo>
                    <a:pt x="9525" y="25797"/>
                  </a:lnTo>
                  <a:close/>
                </a:path>
              </a:pathLst>
            </a:custGeom>
            <a:solidFill>
              <a:srgbClr val="000000"/>
            </a:solidFill>
            <a:ln w="1935" cap="flat">
              <a:noFill/>
              <a:prstDash val="solid"/>
              <a:miter/>
            </a:ln>
          </p:spPr>
          <p:txBody>
            <a:bodyPr rtlCol="0" anchor="ctr"/>
            <a:lstStyle/>
            <a:p>
              <a:endParaRPr lang="fr-FR"/>
            </a:p>
          </p:txBody>
        </p:sp>
        <p:sp>
          <p:nvSpPr>
            <p:cNvPr id="2363" name="Forme libre 2362">
              <a:extLst>
                <a:ext uri="{FF2B5EF4-FFF2-40B4-BE49-F238E27FC236}">
                  <a16:creationId xmlns:a16="http://schemas.microsoft.com/office/drawing/2014/main" id="{5DC9DBA7-E876-1506-1295-F0D44EDCADD4}"/>
                </a:ext>
              </a:extLst>
            </p:cNvPr>
            <p:cNvSpPr/>
            <p:nvPr/>
          </p:nvSpPr>
          <p:spPr>
            <a:xfrm>
              <a:off x="9023127" y="10148341"/>
              <a:ext cx="70677" cy="83094"/>
            </a:xfrm>
            <a:custGeom>
              <a:avLst/>
              <a:gdLst>
                <a:gd name="connsiteX0" fmla="*/ 71222 w 70677"/>
                <a:gd name="connsiteY0" fmla="*/ 75781 h 83094"/>
                <a:gd name="connsiteX1" fmla="*/ 1689 w 70677"/>
                <a:gd name="connsiteY1" fmla="*/ 51391 h 83094"/>
                <a:gd name="connsiteX2" fmla="*/ 39264 w 70677"/>
                <a:gd name="connsiteY2" fmla="*/ 2417 h 83094"/>
                <a:gd name="connsiteX3" fmla="*/ 71222 w 70677"/>
                <a:gd name="connsiteY3" fmla="*/ 75781 h 83094"/>
              </a:gdLst>
              <a:ahLst/>
              <a:cxnLst>
                <a:cxn ang="0">
                  <a:pos x="connsiteX0" y="connsiteY0"/>
                </a:cxn>
                <a:cxn ang="0">
                  <a:pos x="connsiteX1" y="connsiteY1"/>
                </a:cxn>
                <a:cxn ang="0">
                  <a:pos x="connsiteX2" y="connsiteY2"/>
                </a:cxn>
                <a:cxn ang="0">
                  <a:pos x="connsiteX3" y="connsiteY3"/>
                </a:cxn>
              </a:cxnLst>
              <a:rect l="l" t="t" r="r" b="b"/>
              <a:pathLst>
                <a:path w="70677" h="83094">
                  <a:moveTo>
                    <a:pt x="71222" y="75781"/>
                  </a:moveTo>
                  <a:cubicBezTo>
                    <a:pt x="71222" y="75781"/>
                    <a:pt x="9243" y="105398"/>
                    <a:pt x="1689" y="51391"/>
                  </a:cubicBezTo>
                  <a:cubicBezTo>
                    <a:pt x="-6058" y="-2809"/>
                    <a:pt x="27643" y="-1454"/>
                    <a:pt x="39264" y="2417"/>
                  </a:cubicBezTo>
                  <a:cubicBezTo>
                    <a:pt x="50691" y="6289"/>
                    <a:pt x="68704" y="29517"/>
                    <a:pt x="71222" y="75781"/>
                  </a:cubicBezTo>
                  <a:close/>
                </a:path>
              </a:pathLst>
            </a:custGeom>
            <a:solidFill>
              <a:srgbClr val="FFFFFF"/>
            </a:solidFill>
            <a:ln w="1935" cap="flat">
              <a:noFill/>
              <a:prstDash val="solid"/>
              <a:miter/>
            </a:ln>
          </p:spPr>
          <p:txBody>
            <a:bodyPr rtlCol="0" anchor="ctr"/>
            <a:lstStyle/>
            <a:p>
              <a:endParaRPr lang="fr-FR"/>
            </a:p>
          </p:txBody>
        </p:sp>
        <p:sp>
          <p:nvSpPr>
            <p:cNvPr id="2364" name="Forme libre 2363">
              <a:extLst>
                <a:ext uri="{FF2B5EF4-FFF2-40B4-BE49-F238E27FC236}">
                  <a16:creationId xmlns:a16="http://schemas.microsoft.com/office/drawing/2014/main" id="{6983A9EB-251F-275F-AB2E-C3A776590024}"/>
                </a:ext>
              </a:extLst>
            </p:cNvPr>
            <p:cNvSpPr/>
            <p:nvPr/>
          </p:nvSpPr>
          <p:spPr>
            <a:xfrm>
              <a:off x="9027176" y="10148383"/>
              <a:ext cx="47646" cy="19006"/>
            </a:xfrm>
            <a:custGeom>
              <a:avLst/>
              <a:gdLst>
                <a:gd name="connsiteX0" fmla="*/ 48191 w 47646"/>
                <a:gd name="connsiteY0" fmla="*/ 15925 h 19006"/>
                <a:gd name="connsiteX1" fmla="*/ 545 w 47646"/>
                <a:gd name="connsiteY1" fmla="*/ 19797 h 19006"/>
                <a:gd name="connsiteX2" fmla="*/ 21269 w 47646"/>
                <a:gd name="connsiteY2" fmla="*/ 1407 h 19006"/>
                <a:gd name="connsiteX3" fmla="*/ 48191 w 47646"/>
                <a:gd name="connsiteY3" fmla="*/ 15925 h 19006"/>
                <a:gd name="connsiteX4" fmla="*/ 48191 w 47646"/>
                <a:gd name="connsiteY4" fmla="*/ 15925 h 190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46" h="19006">
                  <a:moveTo>
                    <a:pt x="48191" y="15925"/>
                  </a:moveTo>
                  <a:cubicBezTo>
                    <a:pt x="34246" y="3343"/>
                    <a:pt x="8486" y="6827"/>
                    <a:pt x="545" y="19797"/>
                  </a:cubicBezTo>
                  <a:cubicBezTo>
                    <a:pt x="3063" y="4698"/>
                    <a:pt x="11197" y="2762"/>
                    <a:pt x="21269" y="1407"/>
                  </a:cubicBezTo>
                  <a:cubicBezTo>
                    <a:pt x="31341" y="52"/>
                    <a:pt x="40444" y="-529"/>
                    <a:pt x="48191" y="15925"/>
                  </a:cubicBezTo>
                  <a:lnTo>
                    <a:pt x="48191" y="15925"/>
                  </a:lnTo>
                  <a:close/>
                </a:path>
              </a:pathLst>
            </a:custGeom>
            <a:solidFill>
              <a:srgbClr val="FFFFFF"/>
            </a:solidFill>
            <a:ln w="1935" cap="flat">
              <a:noFill/>
              <a:prstDash val="solid"/>
              <a:miter/>
            </a:ln>
          </p:spPr>
          <p:txBody>
            <a:bodyPr rtlCol="0" anchor="ctr"/>
            <a:lstStyle/>
            <a:p>
              <a:endParaRPr lang="fr-FR"/>
            </a:p>
          </p:txBody>
        </p:sp>
        <p:sp>
          <p:nvSpPr>
            <p:cNvPr id="2365" name="Forme libre 2364">
              <a:extLst>
                <a:ext uri="{FF2B5EF4-FFF2-40B4-BE49-F238E27FC236}">
                  <a16:creationId xmlns:a16="http://schemas.microsoft.com/office/drawing/2014/main" id="{50C900E3-3DAC-BCF8-8318-F4099FF7679A}"/>
                </a:ext>
              </a:extLst>
            </p:cNvPr>
            <p:cNvSpPr/>
            <p:nvPr/>
          </p:nvSpPr>
          <p:spPr>
            <a:xfrm>
              <a:off x="9021791" y="10147164"/>
              <a:ext cx="73174" cy="85652"/>
            </a:xfrm>
            <a:custGeom>
              <a:avLst/>
              <a:gdLst>
                <a:gd name="connsiteX0" fmla="*/ 38469 w 73174"/>
                <a:gd name="connsiteY0" fmla="*/ 86443 h 85652"/>
                <a:gd name="connsiteX1" fmla="*/ 19488 w 73174"/>
                <a:gd name="connsiteY1" fmla="*/ 82184 h 85652"/>
                <a:gd name="connsiteX2" fmla="*/ 1669 w 73174"/>
                <a:gd name="connsiteY2" fmla="*/ 52761 h 85652"/>
                <a:gd name="connsiteX3" fmla="*/ 11740 w 73174"/>
                <a:gd name="connsiteY3" fmla="*/ 6885 h 85652"/>
                <a:gd name="connsiteX4" fmla="*/ 40793 w 73174"/>
                <a:gd name="connsiteY4" fmla="*/ 2432 h 85652"/>
                <a:gd name="connsiteX5" fmla="*/ 73719 w 73174"/>
                <a:gd name="connsiteY5" fmla="*/ 76958 h 85652"/>
                <a:gd name="connsiteX6" fmla="*/ 72945 w 73174"/>
                <a:gd name="connsiteY6" fmla="*/ 78119 h 85652"/>
                <a:gd name="connsiteX7" fmla="*/ 38469 w 73174"/>
                <a:gd name="connsiteY7" fmla="*/ 86443 h 85652"/>
                <a:gd name="connsiteX8" fmla="*/ 38469 w 73174"/>
                <a:gd name="connsiteY8" fmla="*/ 86443 h 85652"/>
                <a:gd name="connsiteX9" fmla="*/ 29947 w 73174"/>
                <a:gd name="connsiteY9" fmla="*/ 3207 h 85652"/>
                <a:gd name="connsiteX10" fmla="*/ 13290 w 73174"/>
                <a:gd name="connsiteY10" fmla="*/ 8820 h 85652"/>
                <a:gd name="connsiteX11" fmla="*/ 4187 w 73174"/>
                <a:gd name="connsiteY11" fmla="*/ 52568 h 85652"/>
                <a:gd name="connsiteX12" fmla="*/ 20650 w 73174"/>
                <a:gd name="connsiteY12" fmla="*/ 80248 h 85652"/>
                <a:gd name="connsiteX13" fmla="*/ 71395 w 73174"/>
                <a:gd name="connsiteY13" fmla="*/ 76571 h 85652"/>
                <a:gd name="connsiteX14" fmla="*/ 40212 w 73174"/>
                <a:gd name="connsiteY14" fmla="*/ 4949 h 85652"/>
                <a:gd name="connsiteX15" fmla="*/ 29947 w 73174"/>
                <a:gd name="connsiteY15" fmla="*/ 3207 h 85652"/>
                <a:gd name="connsiteX16" fmla="*/ 29947 w 73174"/>
                <a:gd name="connsiteY16" fmla="*/ 3207 h 8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174" h="85652">
                  <a:moveTo>
                    <a:pt x="38469" y="86443"/>
                  </a:moveTo>
                  <a:cubicBezTo>
                    <a:pt x="31884" y="86443"/>
                    <a:pt x="25298" y="85281"/>
                    <a:pt x="19488" y="82184"/>
                  </a:cubicBezTo>
                  <a:cubicBezTo>
                    <a:pt x="9803" y="76958"/>
                    <a:pt x="3799" y="67086"/>
                    <a:pt x="1669" y="52761"/>
                  </a:cubicBezTo>
                  <a:cubicBezTo>
                    <a:pt x="-1430" y="30500"/>
                    <a:pt x="1863" y="15014"/>
                    <a:pt x="11740" y="6885"/>
                  </a:cubicBezTo>
                  <a:cubicBezTo>
                    <a:pt x="21231" y="-1052"/>
                    <a:pt x="34595" y="303"/>
                    <a:pt x="40793" y="2432"/>
                  </a:cubicBezTo>
                  <a:cubicBezTo>
                    <a:pt x="52608" y="6304"/>
                    <a:pt x="71201" y="29532"/>
                    <a:pt x="73719" y="76958"/>
                  </a:cubicBezTo>
                  <a:cubicBezTo>
                    <a:pt x="73719" y="77538"/>
                    <a:pt x="73526" y="77925"/>
                    <a:pt x="72945" y="78119"/>
                  </a:cubicBezTo>
                  <a:cubicBezTo>
                    <a:pt x="72170" y="78700"/>
                    <a:pt x="55513" y="86443"/>
                    <a:pt x="38469" y="86443"/>
                  </a:cubicBezTo>
                  <a:lnTo>
                    <a:pt x="38469" y="86443"/>
                  </a:lnTo>
                  <a:close/>
                  <a:moveTo>
                    <a:pt x="29947" y="3207"/>
                  </a:moveTo>
                  <a:cubicBezTo>
                    <a:pt x="24524" y="3207"/>
                    <a:pt x="18326" y="4562"/>
                    <a:pt x="13290" y="8820"/>
                  </a:cubicBezTo>
                  <a:cubicBezTo>
                    <a:pt x="4187" y="16369"/>
                    <a:pt x="1088" y="31081"/>
                    <a:pt x="4187" y="52568"/>
                  </a:cubicBezTo>
                  <a:cubicBezTo>
                    <a:pt x="6124" y="66118"/>
                    <a:pt x="11740" y="75409"/>
                    <a:pt x="20650" y="80248"/>
                  </a:cubicBezTo>
                  <a:cubicBezTo>
                    <a:pt x="39050" y="90121"/>
                    <a:pt x="66553" y="78700"/>
                    <a:pt x="71395" y="76571"/>
                  </a:cubicBezTo>
                  <a:cubicBezTo>
                    <a:pt x="68684" y="31081"/>
                    <a:pt x="50865" y="8626"/>
                    <a:pt x="40212" y="4949"/>
                  </a:cubicBezTo>
                  <a:cubicBezTo>
                    <a:pt x="37500" y="3981"/>
                    <a:pt x="34014" y="3207"/>
                    <a:pt x="29947" y="3207"/>
                  </a:cubicBezTo>
                  <a:lnTo>
                    <a:pt x="29947" y="3207"/>
                  </a:lnTo>
                  <a:close/>
                </a:path>
              </a:pathLst>
            </a:custGeom>
            <a:solidFill>
              <a:srgbClr val="000000"/>
            </a:solidFill>
            <a:ln w="1935" cap="flat">
              <a:noFill/>
              <a:prstDash val="solid"/>
              <a:miter/>
            </a:ln>
          </p:spPr>
          <p:txBody>
            <a:bodyPr rtlCol="0" anchor="ctr"/>
            <a:lstStyle/>
            <a:p>
              <a:endParaRPr lang="fr-FR"/>
            </a:p>
          </p:txBody>
        </p:sp>
        <p:sp>
          <p:nvSpPr>
            <p:cNvPr id="2366" name="Forme libre 2365">
              <a:extLst>
                <a:ext uri="{FF2B5EF4-FFF2-40B4-BE49-F238E27FC236}">
                  <a16:creationId xmlns:a16="http://schemas.microsoft.com/office/drawing/2014/main" id="{B71B8D1B-A08D-DF88-9CC6-9664942B7564}"/>
                </a:ext>
              </a:extLst>
            </p:cNvPr>
            <p:cNvSpPr/>
            <p:nvPr/>
          </p:nvSpPr>
          <p:spPr>
            <a:xfrm>
              <a:off x="9076699" y="10181930"/>
              <a:ext cx="92061" cy="79861"/>
            </a:xfrm>
            <a:custGeom>
              <a:avLst/>
              <a:gdLst>
                <a:gd name="connsiteX0" fmla="*/ 92606 w 92061"/>
                <a:gd name="connsiteY0" fmla="*/ 66196 h 79861"/>
                <a:gd name="connsiteX1" fmla="*/ 33145 w 92061"/>
                <a:gd name="connsiteY1" fmla="*/ 78390 h 79861"/>
                <a:gd name="connsiteX2" fmla="*/ 3511 w 92061"/>
                <a:gd name="connsiteY2" fmla="*/ 19158 h 79861"/>
                <a:gd name="connsiteX3" fmla="*/ 65490 w 92061"/>
                <a:gd name="connsiteY3" fmla="*/ 50129 h 79861"/>
                <a:gd name="connsiteX4" fmla="*/ 92606 w 92061"/>
                <a:gd name="connsiteY4" fmla="*/ 66196 h 79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61" h="79861">
                  <a:moveTo>
                    <a:pt x="92606" y="66196"/>
                  </a:moveTo>
                  <a:cubicBezTo>
                    <a:pt x="92606" y="66196"/>
                    <a:pt x="75756" y="87489"/>
                    <a:pt x="33145" y="78390"/>
                  </a:cubicBezTo>
                  <a:cubicBezTo>
                    <a:pt x="-9466" y="69293"/>
                    <a:pt x="993" y="29804"/>
                    <a:pt x="3511" y="19158"/>
                  </a:cubicBezTo>
                  <a:cubicBezTo>
                    <a:pt x="10096" y="-9878"/>
                    <a:pt x="53869" y="-7943"/>
                    <a:pt x="65490" y="50129"/>
                  </a:cubicBezTo>
                  <a:cubicBezTo>
                    <a:pt x="79435" y="61550"/>
                    <a:pt x="92606" y="66196"/>
                    <a:pt x="92606" y="66196"/>
                  </a:cubicBezTo>
                  <a:close/>
                </a:path>
              </a:pathLst>
            </a:custGeom>
            <a:solidFill>
              <a:srgbClr val="FFFFFF"/>
            </a:solidFill>
            <a:ln w="1935" cap="flat">
              <a:noFill/>
              <a:prstDash val="solid"/>
              <a:miter/>
            </a:ln>
          </p:spPr>
          <p:txBody>
            <a:bodyPr rtlCol="0" anchor="ctr"/>
            <a:lstStyle/>
            <a:p>
              <a:endParaRPr lang="fr-FR"/>
            </a:p>
          </p:txBody>
        </p:sp>
        <p:sp>
          <p:nvSpPr>
            <p:cNvPr id="2367" name="Forme libre 2366">
              <a:extLst>
                <a:ext uri="{FF2B5EF4-FFF2-40B4-BE49-F238E27FC236}">
                  <a16:creationId xmlns:a16="http://schemas.microsoft.com/office/drawing/2014/main" id="{2B6E9100-45DD-0ED4-F1C9-80B2BEBF2DBF}"/>
                </a:ext>
              </a:extLst>
            </p:cNvPr>
            <p:cNvSpPr/>
            <p:nvPr/>
          </p:nvSpPr>
          <p:spPr>
            <a:xfrm>
              <a:off x="9080052" y="10182026"/>
              <a:ext cx="47646" cy="15560"/>
            </a:xfrm>
            <a:custGeom>
              <a:avLst/>
              <a:gdLst>
                <a:gd name="connsiteX0" fmla="*/ 48192 w 47646"/>
                <a:gd name="connsiteY0" fmla="*/ 16351 h 15560"/>
                <a:gd name="connsiteX1" fmla="*/ 545 w 47646"/>
                <a:gd name="connsiteY1" fmla="*/ 15964 h 15560"/>
                <a:gd name="connsiteX2" fmla="*/ 48192 w 47646"/>
                <a:gd name="connsiteY2" fmla="*/ 16351 h 15560"/>
              </a:gdLst>
              <a:ahLst/>
              <a:cxnLst>
                <a:cxn ang="0">
                  <a:pos x="connsiteX0" y="connsiteY0"/>
                </a:cxn>
                <a:cxn ang="0">
                  <a:pos x="connsiteX1" y="connsiteY1"/>
                </a:cxn>
                <a:cxn ang="0">
                  <a:pos x="connsiteX2" y="connsiteY2"/>
                </a:cxn>
              </a:cxnLst>
              <a:rect l="l" t="t" r="r" b="b"/>
              <a:pathLst>
                <a:path w="47646" h="15560">
                  <a:moveTo>
                    <a:pt x="48192" y="16351"/>
                  </a:moveTo>
                  <a:cubicBezTo>
                    <a:pt x="42962" y="8027"/>
                    <a:pt x="16234" y="-13846"/>
                    <a:pt x="545" y="15964"/>
                  </a:cubicBezTo>
                  <a:cubicBezTo>
                    <a:pt x="7711" y="9963"/>
                    <a:pt x="23787" y="2801"/>
                    <a:pt x="48192" y="16351"/>
                  </a:cubicBezTo>
                  <a:close/>
                </a:path>
              </a:pathLst>
            </a:custGeom>
            <a:solidFill>
              <a:srgbClr val="FFFFFF"/>
            </a:solidFill>
            <a:ln w="1935" cap="flat">
              <a:noFill/>
              <a:prstDash val="solid"/>
              <a:miter/>
            </a:ln>
          </p:spPr>
          <p:txBody>
            <a:bodyPr rtlCol="0" anchor="ctr"/>
            <a:lstStyle/>
            <a:p>
              <a:endParaRPr lang="fr-FR"/>
            </a:p>
          </p:txBody>
        </p:sp>
        <p:sp>
          <p:nvSpPr>
            <p:cNvPr id="2368" name="Forme libre 2367">
              <a:extLst>
                <a:ext uri="{FF2B5EF4-FFF2-40B4-BE49-F238E27FC236}">
                  <a16:creationId xmlns:a16="http://schemas.microsoft.com/office/drawing/2014/main" id="{08B0E87D-2682-7259-0D19-DC04DF002801}"/>
                </a:ext>
              </a:extLst>
            </p:cNvPr>
            <p:cNvSpPr/>
            <p:nvPr/>
          </p:nvSpPr>
          <p:spPr>
            <a:xfrm>
              <a:off x="9200082" y="10076847"/>
              <a:ext cx="81790" cy="74863"/>
            </a:xfrm>
            <a:custGeom>
              <a:avLst/>
              <a:gdLst>
                <a:gd name="connsiteX0" fmla="*/ 48441 w 81790"/>
                <a:gd name="connsiteY0" fmla="*/ 1321 h 74863"/>
                <a:gd name="connsiteX1" fmla="*/ 82336 w 81790"/>
                <a:gd name="connsiteY1" fmla="*/ 18549 h 74863"/>
                <a:gd name="connsiteX2" fmla="*/ 43018 w 81790"/>
                <a:gd name="connsiteY2" fmla="*/ 13516 h 74863"/>
                <a:gd name="connsiteX3" fmla="*/ 48441 w 81790"/>
                <a:gd name="connsiteY3" fmla="*/ 1321 h 74863"/>
                <a:gd name="connsiteX4" fmla="*/ 48441 w 81790"/>
                <a:gd name="connsiteY4" fmla="*/ 1321 h 74863"/>
                <a:gd name="connsiteX5" fmla="*/ 15709 w 81790"/>
                <a:gd name="connsiteY5" fmla="*/ 58425 h 74863"/>
                <a:gd name="connsiteX6" fmla="*/ 49604 w 81790"/>
                <a:gd name="connsiteY6" fmla="*/ 75653 h 74863"/>
                <a:gd name="connsiteX7" fmla="*/ 10286 w 81790"/>
                <a:gd name="connsiteY7" fmla="*/ 70620 h 74863"/>
                <a:gd name="connsiteX8" fmla="*/ 15709 w 81790"/>
                <a:gd name="connsiteY8" fmla="*/ 58425 h 74863"/>
                <a:gd name="connsiteX9" fmla="*/ 15709 w 81790"/>
                <a:gd name="connsiteY9" fmla="*/ 58425 h 7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790" h="74863">
                  <a:moveTo>
                    <a:pt x="48441" y="1321"/>
                  </a:moveTo>
                  <a:cubicBezTo>
                    <a:pt x="57351" y="3257"/>
                    <a:pt x="69359" y="9451"/>
                    <a:pt x="82336" y="18549"/>
                  </a:cubicBezTo>
                  <a:cubicBezTo>
                    <a:pt x="70522" y="15645"/>
                    <a:pt x="55995" y="12741"/>
                    <a:pt x="43018" y="13516"/>
                  </a:cubicBezTo>
                  <a:cubicBezTo>
                    <a:pt x="30041" y="14290"/>
                    <a:pt x="28104" y="-2357"/>
                    <a:pt x="48441" y="1321"/>
                  </a:cubicBezTo>
                  <a:lnTo>
                    <a:pt x="48441" y="1321"/>
                  </a:lnTo>
                  <a:close/>
                  <a:moveTo>
                    <a:pt x="15709" y="58425"/>
                  </a:moveTo>
                  <a:cubicBezTo>
                    <a:pt x="24618" y="60360"/>
                    <a:pt x="36627" y="66555"/>
                    <a:pt x="49604" y="75653"/>
                  </a:cubicBezTo>
                  <a:cubicBezTo>
                    <a:pt x="37789" y="72749"/>
                    <a:pt x="23262" y="69845"/>
                    <a:pt x="10286" y="70620"/>
                  </a:cubicBezTo>
                  <a:cubicBezTo>
                    <a:pt x="-2498" y="71394"/>
                    <a:pt x="-4628" y="54747"/>
                    <a:pt x="15709" y="58425"/>
                  </a:cubicBezTo>
                  <a:lnTo>
                    <a:pt x="15709" y="58425"/>
                  </a:lnTo>
                  <a:close/>
                </a:path>
              </a:pathLst>
            </a:custGeom>
            <a:solidFill>
              <a:srgbClr val="000000"/>
            </a:solidFill>
            <a:ln w="1935" cap="flat">
              <a:noFill/>
              <a:prstDash val="solid"/>
              <a:miter/>
            </a:ln>
          </p:spPr>
          <p:txBody>
            <a:bodyPr rtlCol="0" anchor="ctr"/>
            <a:lstStyle/>
            <a:p>
              <a:endParaRPr lang="fr-FR"/>
            </a:p>
          </p:txBody>
        </p:sp>
        <p:sp>
          <p:nvSpPr>
            <p:cNvPr id="2369" name="Forme libre 2368">
              <a:extLst>
                <a:ext uri="{FF2B5EF4-FFF2-40B4-BE49-F238E27FC236}">
                  <a16:creationId xmlns:a16="http://schemas.microsoft.com/office/drawing/2014/main" id="{D6C30827-41DD-9551-B3BE-8D971C63C985}"/>
                </a:ext>
              </a:extLst>
            </p:cNvPr>
            <p:cNvSpPr/>
            <p:nvPr/>
          </p:nvSpPr>
          <p:spPr>
            <a:xfrm>
              <a:off x="8981638" y="9794956"/>
              <a:ext cx="420512" cy="117885"/>
            </a:xfrm>
            <a:custGeom>
              <a:avLst/>
              <a:gdLst>
                <a:gd name="connsiteX0" fmla="*/ 421058 w 420512"/>
                <a:gd name="connsiteY0" fmla="*/ 6014 h 117885"/>
                <a:gd name="connsiteX1" fmla="*/ 369538 w 420512"/>
                <a:gd name="connsiteY1" fmla="*/ 28468 h 117885"/>
                <a:gd name="connsiteX2" fmla="*/ 275019 w 420512"/>
                <a:gd name="connsiteY2" fmla="*/ 17822 h 117885"/>
                <a:gd name="connsiteX3" fmla="*/ 123558 w 420512"/>
                <a:gd name="connsiteY3" fmla="*/ 49374 h 117885"/>
                <a:gd name="connsiteX4" fmla="*/ 50539 w 420512"/>
                <a:gd name="connsiteY4" fmla="*/ 92928 h 117885"/>
                <a:gd name="connsiteX5" fmla="*/ 955 w 420512"/>
                <a:gd name="connsiteY5" fmla="*/ 118673 h 117885"/>
                <a:gd name="connsiteX6" fmla="*/ 13158 w 420512"/>
                <a:gd name="connsiteY6" fmla="*/ 103187 h 117885"/>
                <a:gd name="connsiteX7" fmla="*/ 79010 w 420512"/>
                <a:gd name="connsiteY7" fmla="*/ 54794 h 117885"/>
                <a:gd name="connsiteX8" fmla="*/ 122783 w 420512"/>
                <a:gd name="connsiteY8" fmla="*/ 30985 h 117885"/>
                <a:gd name="connsiteX9" fmla="*/ 261461 w 420512"/>
                <a:gd name="connsiteY9" fmla="*/ 787 h 117885"/>
                <a:gd name="connsiteX10" fmla="*/ 333706 w 420512"/>
                <a:gd name="connsiteY10" fmla="*/ 9111 h 117885"/>
                <a:gd name="connsiteX11" fmla="*/ 421058 w 420512"/>
                <a:gd name="connsiteY11" fmla="*/ 6014 h 117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0512" h="117885">
                  <a:moveTo>
                    <a:pt x="421058" y="6014"/>
                  </a:moveTo>
                  <a:cubicBezTo>
                    <a:pt x="421058" y="6014"/>
                    <a:pt x="397816" y="27887"/>
                    <a:pt x="369538" y="28468"/>
                  </a:cubicBezTo>
                  <a:cubicBezTo>
                    <a:pt x="341260" y="29049"/>
                    <a:pt x="291870" y="17241"/>
                    <a:pt x="275019" y="17822"/>
                  </a:cubicBezTo>
                  <a:cubicBezTo>
                    <a:pt x="247323" y="18403"/>
                    <a:pt x="175853" y="27887"/>
                    <a:pt x="123558" y="49374"/>
                  </a:cubicBezTo>
                  <a:cubicBezTo>
                    <a:pt x="87533" y="64279"/>
                    <a:pt x="60223" y="85766"/>
                    <a:pt x="50539" y="92928"/>
                  </a:cubicBezTo>
                  <a:cubicBezTo>
                    <a:pt x="30589" y="107833"/>
                    <a:pt x="955" y="118673"/>
                    <a:pt x="955" y="118673"/>
                  </a:cubicBezTo>
                  <a:cubicBezTo>
                    <a:pt x="955" y="118673"/>
                    <a:pt x="-2918" y="112285"/>
                    <a:pt x="13158" y="103187"/>
                  </a:cubicBezTo>
                  <a:cubicBezTo>
                    <a:pt x="29234" y="94090"/>
                    <a:pt x="71844" y="63892"/>
                    <a:pt x="79010" y="54794"/>
                  </a:cubicBezTo>
                  <a:cubicBezTo>
                    <a:pt x="86177" y="45696"/>
                    <a:pt x="122783" y="30985"/>
                    <a:pt x="122783" y="30985"/>
                  </a:cubicBezTo>
                  <a:cubicBezTo>
                    <a:pt x="122783" y="30985"/>
                    <a:pt x="232409" y="787"/>
                    <a:pt x="261461" y="787"/>
                  </a:cubicBezTo>
                  <a:cubicBezTo>
                    <a:pt x="290514" y="787"/>
                    <a:pt x="316856" y="4078"/>
                    <a:pt x="333706" y="9111"/>
                  </a:cubicBezTo>
                  <a:cubicBezTo>
                    <a:pt x="349976" y="14337"/>
                    <a:pt x="364889" y="22661"/>
                    <a:pt x="421058" y="6014"/>
                  </a:cubicBezTo>
                  <a:close/>
                </a:path>
              </a:pathLst>
            </a:custGeom>
            <a:solidFill>
              <a:srgbClr val="FFFFFF"/>
            </a:solidFill>
            <a:ln w="1935" cap="flat">
              <a:noFill/>
              <a:prstDash val="solid"/>
              <a:miter/>
            </a:ln>
          </p:spPr>
          <p:txBody>
            <a:bodyPr rtlCol="0" anchor="ctr"/>
            <a:lstStyle/>
            <a:p>
              <a:endParaRPr lang="fr-FR"/>
            </a:p>
          </p:txBody>
        </p:sp>
        <p:grpSp>
          <p:nvGrpSpPr>
            <p:cNvPr id="2370" name="Graphique 2">
              <a:extLst>
                <a:ext uri="{FF2B5EF4-FFF2-40B4-BE49-F238E27FC236}">
                  <a16:creationId xmlns:a16="http://schemas.microsoft.com/office/drawing/2014/main" id="{7B95F1C8-DEB6-88E5-E950-D3334366FD57}"/>
                </a:ext>
              </a:extLst>
            </p:cNvPr>
            <p:cNvGrpSpPr/>
            <p:nvPr/>
          </p:nvGrpSpPr>
          <p:grpSpPr>
            <a:xfrm>
              <a:off x="8787007" y="9769598"/>
              <a:ext cx="755951" cy="492651"/>
              <a:chOff x="8787007" y="9769598"/>
              <a:chExt cx="755951" cy="492651"/>
            </a:xfrm>
            <a:solidFill>
              <a:srgbClr val="000000"/>
            </a:solidFill>
          </p:grpSpPr>
          <p:sp>
            <p:nvSpPr>
              <p:cNvPr id="2371" name="Forme libre 2370">
                <a:extLst>
                  <a:ext uri="{FF2B5EF4-FFF2-40B4-BE49-F238E27FC236}">
                    <a16:creationId xmlns:a16="http://schemas.microsoft.com/office/drawing/2014/main" id="{C3D08F48-A4EA-9E5E-A0F6-F617D4F957CF}"/>
                  </a:ext>
                </a:extLst>
              </p:cNvPr>
              <p:cNvSpPr/>
              <p:nvPr/>
            </p:nvSpPr>
            <p:spPr>
              <a:xfrm>
                <a:off x="8975850" y="9769598"/>
                <a:ext cx="502999" cy="426246"/>
              </a:xfrm>
              <a:custGeom>
                <a:avLst/>
                <a:gdLst>
                  <a:gd name="connsiteX0" fmla="*/ 186677 w 502999"/>
                  <a:gd name="connsiteY0" fmla="*/ 409226 h 426246"/>
                  <a:gd name="connsiteX1" fmla="*/ 222122 w 502999"/>
                  <a:gd name="connsiteY1" fmla="*/ 427035 h 426246"/>
                  <a:gd name="connsiteX2" fmla="*/ 182804 w 502999"/>
                  <a:gd name="connsiteY2" fmla="*/ 421034 h 426246"/>
                  <a:gd name="connsiteX3" fmla="*/ 186677 w 502999"/>
                  <a:gd name="connsiteY3" fmla="*/ 409226 h 426246"/>
                  <a:gd name="connsiteX4" fmla="*/ 356345 w 502999"/>
                  <a:gd name="connsiteY4" fmla="*/ 212944 h 426246"/>
                  <a:gd name="connsiteX5" fmla="*/ 212825 w 502999"/>
                  <a:gd name="connsiteY5" fmla="*/ 135515 h 426246"/>
                  <a:gd name="connsiteX6" fmla="*/ 135157 w 502999"/>
                  <a:gd name="connsiteY6" fmla="*/ 145774 h 426246"/>
                  <a:gd name="connsiteX7" fmla="*/ 63300 w 502999"/>
                  <a:gd name="connsiteY7" fmla="*/ 181972 h 426246"/>
                  <a:gd name="connsiteX8" fmla="*/ 18753 w 502999"/>
                  <a:gd name="connsiteY8" fmla="*/ 179262 h 426246"/>
                  <a:gd name="connsiteX9" fmla="*/ 546 w 502999"/>
                  <a:gd name="connsiteY9" fmla="*/ 151775 h 426246"/>
                  <a:gd name="connsiteX10" fmla="*/ 14298 w 502999"/>
                  <a:gd name="connsiteY10" fmla="*/ 129320 h 426246"/>
                  <a:gd name="connsiteX11" fmla="*/ 88867 w 502999"/>
                  <a:gd name="connsiteY11" fmla="*/ 74733 h 426246"/>
                  <a:gd name="connsiteX12" fmla="*/ 221153 w 502999"/>
                  <a:gd name="connsiteY12" fmla="*/ 30986 h 426246"/>
                  <a:gd name="connsiteX13" fmla="*/ 331747 w 502999"/>
                  <a:gd name="connsiteY13" fmla="*/ 33502 h 426246"/>
                  <a:gd name="connsiteX14" fmla="*/ 501609 w 502999"/>
                  <a:gd name="connsiteY14" fmla="*/ 982 h 426246"/>
                  <a:gd name="connsiteX15" fmla="*/ 503352 w 502999"/>
                  <a:gd name="connsiteY15" fmla="*/ 1563 h 426246"/>
                  <a:gd name="connsiteX16" fmla="*/ 502771 w 502999"/>
                  <a:gd name="connsiteY16" fmla="*/ 3305 h 426246"/>
                  <a:gd name="connsiteX17" fmla="*/ 367579 w 502999"/>
                  <a:gd name="connsiteY17" fmla="*/ 40664 h 426246"/>
                  <a:gd name="connsiteX18" fmla="*/ 330973 w 502999"/>
                  <a:gd name="connsiteY18" fmla="*/ 36212 h 426246"/>
                  <a:gd name="connsiteX19" fmla="*/ 221541 w 502999"/>
                  <a:gd name="connsiteY19" fmla="*/ 33696 h 426246"/>
                  <a:gd name="connsiteX20" fmla="*/ 90416 w 502999"/>
                  <a:gd name="connsiteY20" fmla="*/ 76669 h 426246"/>
                  <a:gd name="connsiteX21" fmla="*/ 15266 w 502999"/>
                  <a:gd name="connsiteY21" fmla="*/ 131643 h 426246"/>
                  <a:gd name="connsiteX22" fmla="*/ 2870 w 502999"/>
                  <a:gd name="connsiteY22" fmla="*/ 151968 h 426246"/>
                  <a:gd name="connsiteX23" fmla="*/ 19721 w 502999"/>
                  <a:gd name="connsiteY23" fmla="*/ 177326 h 426246"/>
                  <a:gd name="connsiteX24" fmla="*/ 133801 w 502999"/>
                  <a:gd name="connsiteY24" fmla="*/ 143838 h 426246"/>
                  <a:gd name="connsiteX25" fmla="*/ 134189 w 502999"/>
                  <a:gd name="connsiteY25" fmla="*/ 143645 h 426246"/>
                  <a:gd name="connsiteX26" fmla="*/ 213212 w 502999"/>
                  <a:gd name="connsiteY26" fmla="*/ 133192 h 426246"/>
                  <a:gd name="connsiteX27" fmla="*/ 213987 w 502999"/>
                  <a:gd name="connsiteY27" fmla="*/ 133579 h 426246"/>
                  <a:gd name="connsiteX28" fmla="*/ 368547 w 502999"/>
                  <a:gd name="connsiteY28" fmla="*/ 209847 h 426246"/>
                  <a:gd name="connsiteX29" fmla="*/ 450088 w 502999"/>
                  <a:gd name="connsiteY29" fmla="*/ 158937 h 426246"/>
                  <a:gd name="connsiteX30" fmla="*/ 451832 w 502999"/>
                  <a:gd name="connsiteY30" fmla="*/ 158550 h 426246"/>
                  <a:gd name="connsiteX31" fmla="*/ 452219 w 502999"/>
                  <a:gd name="connsiteY31" fmla="*/ 160292 h 426246"/>
                  <a:gd name="connsiteX32" fmla="*/ 452219 w 502999"/>
                  <a:gd name="connsiteY32" fmla="*/ 160292 h 426246"/>
                  <a:gd name="connsiteX33" fmla="*/ 368934 w 502999"/>
                  <a:gd name="connsiteY33" fmla="*/ 212363 h 426246"/>
                  <a:gd name="connsiteX34" fmla="*/ 356345 w 502999"/>
                  <a:gd name="connsiteY34" fmla="*/ 212944 h 426246"/>
                  <a:gd name="connsiteX35" fmla="*/ 356345 w 502999"/>
                  <a:gd name="connsiteY35" fmla="*/ 212944 h 42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2999" h="426246">
                    <a:moveTo>
                      <a:pt x="186677" y="409226"/>
                    </a:moveTo>
                    <a:cubicBezTo>
                      <a:pt x="195780" y="410581"/>
                      <a:pt x="208564" y="418711"/>
                      <a:pt x="222122" y="427035"/>
                    </a:cubicBezTo>
                    <a:cubicBezTo>
                      <a:pt x="210307" y="424905"/>
                      <a:pt x="195780" y="423357"/>
                      <a:pt x="182804" y="421034"/>
                    </a:cubicBezTo>
                    <a:cubicBezTo>
                      <a:pt x="170020" y="418905"/>
                      <a:pt x="173119" y="404968"/>
                      <a:pt x="186677" y="409226"/>
                    </a:cubicBezTo>
                    <a:close/>
                    <a:moveTo>
                      <a:pt x="356345" y="212944"/>
                    </a:moveTo>
                    <a:cubicBezTo>
                      <a:pt x="311797" y="212944"/>
                      <a:pt x="263570" y="187005"/>
                      <a:pt x="212825" y="135515"/>
                    </a:cubicBezTo>
                    <a:cubicBezTo>
                      <a:pt x="207983" y="135515"/>
                      <a:pt x="167502" y="134934"/>
                      <a:pt x="135157" y="145774"/>
                    </a:cubicBezTo>
                    <a:cubicBezTo>
                      <a:pt x="108816" y="164744"/>
                      <a:pt x="84606" y="176939"/>
                      <a:pt x="63300" y="181972"/>
                    </a:cubicBezTo>
                    <a:cubicBezTo>
                      <a:pt x="45675" y="186231"/>
                      <a:pt x="30180" y="185263"/>
                      <a:pt x="18753" y="179262"/>
                    </a:cubicBezTo>
                    <a:cubicBezTo>
                      <a:pt x="7519" y="173455"/>
                      <a:pt x="546" y="163002"/>
                      <a:pt x="546" y="151775"/>
                    </a:cubicBezTo>
                    <a:cubicBezTo>
                      <a:pt x="546" y="142096"/>
                      <a:pt x="5582" y="133773"/>
                      <a:pt x="14298" y="129320"/>
                    </a:cubicBezTo>
                    <a:cubicBezTo>
                      <a:pt x="25725" y="123513"/>
                      <a:pt x="71048" y="92348"/>
                      <a:pt x="88867" y="74733"/>
                    </a:cubicBezTo>
                    <a:cubicBezTo>
                      <a:pt x="106492" y="57118"/>
                      <a:pt x="190357" y="37180"/>
                      <a:pt x="221153" y="30986"/>
                    </a:cubicBezTo>
                    <a:cubicBezTo>
                      <a:pt x="262021" y="22856"/>
                      <a:pt x="294947" y="23630"/>
                      <a:pt x="331747" y="33502"/>
                    </a:cubicBezTo>
                    <a:cubicBezTo>
                      <a:pt x="403992" y="53053"/>
                      <a:pt x="500640" y="1563"/>
                      <a:pt x="501609" y="982"/>
                    </a:cubicBezTo>
                    <a:cubicBezTo>
                      <a:pt x="502190" y="595"/>
                      <a:pt x="502965" y="789"/>
                      <a:pt x="503352" y="1563"/>
                    </a:cubicBezTo>
                    <a:cubicBezTo>
                      <a:pt x="503739" y="2143"/>
                      <a:pt x="503545" y="2918"/>
                      <a:pt x="502771" y="3305"/>
                    </a:cubicBezTo>
                    <a:cubicBezTo>
                      <a:pt x="501996" y="3692"/>
                      <a:pt x="433044" y="40664"/>
                      <a:pt x="367579" y="40664"/>
                    </a:cubicBezTo>
                    <a:cubicBezTo>
                      <a:pt x="355183" y="40664"/>
                      <a:pt x="342787" y="39309"/>
                      <a:pt x="330973" y="36212"/>
                    </a:cubicBezTo>
                    <a:cubicBezTo>
                      <a:pt x="294560" y="26340"/>
                      <a:pt x="261827" y="25566"/>
                      <a:pt x="221541" y="33696"/>
                    </a:cubicBezTo>
                    <a:cubicBezTo>
                      <a:pt x="190938" y="39890"/>
                      <a:pt x="107654" y="59441"/>
                      <a:pt x="90416" y="76669"/>
                    </a:cubicBezTo>
                    <a:cubicBezTo>
                      <a:pt x="72597" y="94477"/>
                      <a:pt x="26887" y="125836"/>
                      <a:pt x="15266" y="131643"/>
                    </a:cubicBezTo>
                    <a:cubicBezTo>
                      <a:pt x="7519" y="135515"/>
                      <a:pt x="2870" y="143258"/>
                      <a:pt x="2870" y="151968"/>
                    </a:cubicBezTo>
                    <a:cubicBezTo>
                      <a:pt x="2870" y="162228"/>
                      <a:pt x="9262" y="172100"/>
                      <a:pt x="19721" y="177326"/>
                    </a:cubicBezTo>
                    <a:cubicBezTo>
                      <a:pt x="31536" y="183327"/>
                      <a:pt x="66399" y="192231"/>
                      <a:pt x="133801" y="143838"/>
                    </a:cubicBezTo>
                    <a:cubicBezTo>
                      <a:pt x="133995" y="143838"/>
                      <a:pt x="133995" y="143645"/>
                      <a:pt x="134189" y="143645"/>
                    </a:cubicBezTo>
                    <a:cubicBezTo>
                      <a:pt x="168858" y="132031"/>
                      <a:pt x="212825" y="133192"/>
                      <a:pt x="213212" y="133192"/>
                    </a:cubicBezTo>
                    <a:cubicBezTo>
                      <a:pt x="213599" y="133192"/>
                      <a:pt x="213793" y="133386"/>
                      <a:pt x="213987" y="133579"/>
                    </a:cubicBezTo>
                    <a:cubicBezTo>
                      <a:pt x="269381" y="189522"/>
                      <a:pt x="321288" y="215267"/>
                      <a:pt x="368547" y="209847"/>
                    </a:cubicBezTo>
                    <a:cubicBezTo>
                      <a:pt x="421617" y="203846"/>
                      <a:pt x="449701" y="159324"/>
                      <a:pt x="450088" y="158937"/>
                    </a:cubicBezTo>
                    <a:cubicBezTo>
                      <a:pt x="450476" y="158356"/>
                      <a:pt x="451251" y="158163"/>
                      <a:pt x="451832" y="158550"/>
                    </a:cubicBezTo>
                    <a:cubicBezTo>
                      <a:pt x="452413" y="158937"/>
                      <a:pt x="452607" y="159711"/>
                      <a:pt x="452219" y="160292"/>
                    </a:cubicBezTo>
                    <a:lnTo>
                      <a:pt x="452219" y="160292"/>
                    </a:lnTo>
                    <a:cubicBezTo>
                      <a:pt x="452025" y="160679"/>
                      <a:pt x="423360" y="206169"/>
                      <a:pt x="368934" y="212363"/>
                    </a:cubicBezTo>
                    <a:cubicBezTo>
                      <a:pt x="364867" y="212750"/>
                      <a:pt x="360606" y="212944"/>
                      <a:pt x="356345" y="212944"/>
                    </a:cubicBezTo>
                    <a:lnTo>
                      <a:pt x="356345" y="212944"/>
                    </a:lnTo>
                    <a:close/>
                  </a:path>
                </a:pathLst>
              </a:custGeom>
              <a:solidFill>
                <a:srgbClr val="000000"/>
              </a:solidFill>
              <a:ln w="1935" cap="flat">
                <a:noFill/>
                <a:prstDash val="solid"/>
                <a:miter/>
              </a:ln>
            </p:spPr>
            <p:txBody>
              <a:bodyPr rtlCol="0" anchor="ctr"/>
              <a:lstStyle/>
              <a:p>
                <a:endParaRPr lang="fr-FR"/>
              </a:p>
            </p:txBody>
          </p:sp>
          <p:sp>
            <p:nvSpPr>
              <p:cNvPr id="2372" name="Forme libre 2371">
                <a:extLst>
                  <a:ext uri="{FF2B5EF4-FFF2-40B4-BE49-F238E27FC236}">
                    <a16:creationId xmlns:a16="http://schemas.microsoft.com/office/drawing/2014/main" id="{FF1A76B9-B22B-6573-1CFE-344BEE56BE59}"/>
                  </a:ext>
                </a:extLst>
              </p:cNvPr>
              <p:cNvSpPr/>
              <p:nvPr/>
            </p:nvSpPr>
            <p:spPr>
              <a:xfrm>
                <a:off x="9193164" y="9906454"/>
                <a:ext cx="214021" cy="73814"/>
              </a:xfrm>
              <a:custGeom>
                <a:avLst/>
                <a:gdLst>
                  <a:gd name="connsiteX0" fmla="*/ 547 w 214021"/>
                  <a:gd name="connsiteY0" fmla="*/ 788 h 73814"/>
                  <a:gd name="connsiteX1" fmla="*/ 48968 w 214021"/>
                  <a:gd name="connsiteY1" fmla="*/ 29824 h 73814"/>
                  <a:gd name="connsiteX2" fmla="*/ 92160 w 214021"/>
                  <a:gd name="connsiteY2" fmla="*/ 40857 h 73814"/>
                  <a:gd name="connsiteX3" fmla="*/ 147554 w 214021"/>
                  <a:gd name="connsiteY3" fmla="*/ 50343 h 73814"/>
                  <a:gd name="connsiteX4" fmla="*/ 214568 w 214021"/>
                  <a:gd name="connsiteY4" fmla="*/ 43374 h 73814"/>
                  <a:gd name="connsiteX5" fmla="*/ 98551 w 214021"/>
                  <a:gd name="connsiteY5" fmla="*/ 67183 h 73814"/>
                  <a:gd name="connsiteX6" fmla="*/ 547 w 214021"/>
                  <a:gd name="connsiteY6" fmla="*/ 788 h 73814"/>
                  <a:gd name="connsiteX7" fmla="*/ 547 w 214021"/>
                  <a:gd name="connsiteY7" fmla="*/ 788 h 73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021" h="73814">
                    <a:moveTo>
                      <a:pt x="547" y="788"/>
                    </a:moveTo>
                    <a:cubicBezTo>
                      <a:pt x="547" y="788"/>
                      <a:pt x="28244" y="28469"/>
                      <a:pt x="48968" y="29824"/>
                    </a:cubicBezTo>
                    <a:cubicBezTo>
                      <a:pt x="69693" y="31179"/>
                      <a:pt x="86930" y="30405"/>
                      <a:pt x="92160" y="40857"/>
                    </a:cubicBezTo>
                    <a:cubicBezTo>
                      <a:pt x="97389" y="51117"/>
                      <a:pt x="123149" y="61183"/>
                      <a:pt x="147554" y="50343"/>
                    </a:cubicBezTo>
                    <a:cubicBezTo>
                      <a:pt x="168472" y="41051"/>
                      <a:pt x="199849" y="56343"/>
                      <a:pt x="214568" y="43374"/>
                    </a:cubicBezTo>
                    <a:cubicBezTo>
                      <a:pt x="192101" y="67764"/>
                      <a:pt x="143099" y="85186"/>
                      <a:pt x="98551" y="67183"/>
                    </a:cubicBezTo>
                    <a:cubicBezTo>
                      <a:pt x="54004" y="48987"/>
                      <a:pt x="25726" y="30986"/>
                      <a:pt x="547" y="788"/>
                    </a:cubicBezTo>
                    <a:lnTo>
                      <a:pt x="547" y="788"/>
                    </a:lnTo>
                    <a:close/>
                  </a:path>
                </a:pathLst>
              </a:custGeom>
              <a:solidFill>
                <a:srgbClr val="000000"/>
              </a:solidFill>
              <a:ln w="1935" cap="flat">
                <a:noFill/>
                <a:prstDash val="solid"/>
                <a:miter/>
              </a:ln>
            </p:spPr>
            <p:txBody>
              <a:bodyPr rtlCol="0" anchor="ctr"/>
              <a:lstStyle/>
              <a:p>
                <a:endParaRPr lang="fr-FR"/>
              </a:p>
            </p:txBody>
          </p:sp>
          <p:sp>
            <p:nvSpPr>
              <p:cNvPr id="2373" name="Forme libre 2372">
                <a:extLst>
                  <a:ext uri="{FF2B5EF4-FFF2-40B4-BE49-F238E27FC236}">
                    <a16:creationId xmlns:a16="http://schemas.microsoft.com/office/drawing/2014/main" id="{93EC1984-08C6-9285-8878-A32930E830DB}"/>
                  </a:ext>
                </a:extLst>
              </p:cNvPr>
              <p:cNvSpPr/>
              <p:nvPr/>
            </p:nvSpPr>
            <p:spPr>
              <a:xfrm>
                <a:off x="8930721" y="9880064"/>
                <a:ext cx="612237" cy="382186"/>
              </a:xfrm>
              <a:custGeom>
                <a:avLst/>
                <a:gdLst>
                  <a:gd name="connsiteX0" fmla="*/ 311604 w 612237"/>
                  <a:gd name="connsiteY0" fmla="*/ 69959 h 382186"/>
                  <a:gd name="connsiteX1" fmla="*/ 317027 w 612237"/>
                  <a:gd name="connsiteY1" fmla="*/ 56796 h 382186"/>
                  <a:gd name="connsiteX2" fmla="*/ 283133 w 612237"/>
                  <a:gd name="connsiteY2" fmla="*/ 23889 h 382186"/>
                  <a:gd name="connsiteX3" fmla="*/ 261440 w 612237"/>
                  <a:gd name="connsiteY3" fmla="*/ 2983 h 382186"/>
                  <a:gd name="connsiteX4" fmla="*/ 214181 w 612237"/>
                  <a:gd name="connsiteY4" fmla="*/ 22340 h 382186"/>
                  <a:gd name="connsiteX5" fmla="*/ 187452 w 612237"/>
                  <a:gd name="connsiteY5" fmla="*/ 14984 h 382186"/>
                  <a:gd name="connsiteX6" fmla="*/ 163048 w 612237"/>
                  <a:gd name="connsiteY6" fmla="*/ 24470 h 382186"/>
                  <a:gd name="connsiteX7" fmla="*/ 108816 w 612237"/>
                  <a:gd name="connsiteY7" fmla="*/ 62603 h 382186"/>
                  <a:gd name="connsiteX8" fmla="*/ 47418 w 612237"/>
                  <a:gd name="connsiteY8" fmla="*/ 38213 h 382186"/>
                  <a:gd name="connsiteX9" fmla="*/ 109785 w 612237"/>
                  <a:gd name="connsiteY9" fmla="*/ 69572 h 382186"/>
                  <a:gd name="connsiteX10" fmla="*/ 182804 w 612237"/>
                  <a:gd name="connsiteY10" fmla="*/ 33567 h 382186"/>
                  <a:gd name="connsiteX11" fmla="*/ 256791 w 612237"/>
                  <a:gd name="connsiteY11" fmla="*/ 22921 h 382186"/>
                  <a:gd name="connsiteX12" fmla="*/ 311604 w 612237"/>
                  <a:gd name="connsiteY12" fmla="*/ 69959 h 382186"/>
                  <a:gd name="connsiteX13" fmla="*/ 489020 w 612237"/>
                  <a:gd name="connsiteY13" fmla="*/ 61248 h 382186"/>
                  <a:gd name="connsiteX14" fmla="*/ 498704 w 612237"/>
                  <a:gd name="connsiteY14" fmla="*/ 48666 h 382186"/>
                  <a:gd name="connsiteX15" fmla="*/ 484758 w 612237"/>
                  <a:gd name="connsiteY15" fmla="*/ 39375 h 382186"/>
                  <a:gd name="connsiteX16" fmla="*/ 459967 w 612237"/>
                  <a:gd name="connsiteY16" fmla="*/ 77702 h 382186"/>
                  <a:gd name="connsiteX17" fmla="*/ 464421 w 612237"/>
                  <a:gd name="connsiteY17" fmla="*/ 81960 h 382186"/>
                  <a:gd name="connsiteX18" fmla="*/ 489020 w 612237"/>
                  <a:gd name="connsiteY18" fmla="*/ 61248 h 382186"/>
                  <a:gd name="connsiteX19" fmla="*/ 612784 w 612237"/>
                  <a:gd name="connsiteY19" fmla="*/ 89897 h 382186"/>
                  <a:gd name="connsiteX20" fmla="*/ 550417 w 612237"/>
                  <a:gd name="connsiteY20" fmla="*/ 110028 h 382186"/>
                  <a:gd name="connsiteX21" fmla="*/ 504901 w 612237"/>
                  <a:gd name="connsiteY21" fmla="*/ 100156 h 382186"/>
                  <a:gd name="connsiteX22" fmla="*/ 494636 w 612237"/>
                  <a:gd name="connsiteY22" fmla="*/ 107125 h 382186"/>
                  <a:gd name="connsiteX23" fmla="*/ 504514 w 612237"/>
                  <a:gd name="connsiteY23" fmla="*/ 139838 h 382186"/>
                  <a:gd name="connsiteX24" fmla="*/ 476236 w 612237"/>
                  <a:gd name="connsiteY24" fmla="*/ 159583 h 382186"/>
                  <a:gd name="connsiteX25" fmla="*/ 438855 w 612237"/>
                  <a:gd name="connsiteY25" fmla="*/ 141193 h 382186"/>
                  <a:gd name="connsiteX26" fmla="*/ 416969 w 612237"/>
                  <a:gd name="connsiteY26" fmla="*/ 125708 h 382186"/>
                  <a:gd name="connsiteX27" fmla="*/ 379588 w 612237"/>
                  <a:gd name="connsiteY27" fmla="*/ 100350 h 382186"/>
                  <a:gd name="connsiteX28" fmla="*/ 317609 w 612237"/>
                  <a:gd name="connsiteY28" fmla="*/ 75960 h 382186"/>
                  <a:gd name="connsiteX29" fmla="*/ 351503 w 612237"/>
                  <a:gd name="connsiteY29" fmla="*/ 102673 h 382186"/>
                  <a:gd name="connsiteX30" fmla="*/ 485533 w 612237"/>
                  <a:gd name="connsiteY30" fmla="*/ 189006 h 382186"/>
                  <a:gd name="connsiteX31" fmla="*/ 612784 w 612237"/>
                  <a:gd name="connsiteY31" fmla="*/ 89897 h 382186"/>
                  <a:gd name="connsiteX32" fmla="*/ 612784 w 612237"/>
                  <a:gd name="connsiteY32" fmla="*/ 89897 h 382186"/>
                  <a:gd name="connsiteX33" fmla="*/ 213019 w 612237"/>
                  <a:gd name="connsiteY33" fmla="*/ 352575 h 382186"/>
                  <a:gd name="connsiteX34" fmla="*/ 156656 w 612237"/>
                  <a:gd name="connsiteY34" fmla="*/ 368641 h 382186"/>
                  <a:gd name="connsiteX35" fmla="*/ 207595 w 612237"/>
                  <a:gd name="connsiteY35" fmla="*/ 382191 h 382186"/>
                  <a:gd name="connsiteX36" fmla="*/ 238585 w 612237"/>
                  <a:gd name="connsiteY36" fmla="*/ 368061 h 382186"/>
                  <a:gd name="connsiteX37" fmla="*/ 213019 w 612237"/>
                  <a:gd name="connsiteY37" fmla="*/ 352575 h 382186"/>
                  <a:gd name="connsiteX38" fmla="*/ 151427 w 612237"/>
                  <a:gd name="connsiteY38" fmla="*/ 315602 h 382186"/>
                  <a:gd name="connsiteX39" fmla="*/ 97582 w 612237"/>
                  <a:gd name="connsiteY39" fmla="*/ 331282 h 382186"/>
                  <a:gd name="connsiteX40" fmla="*/ 128572 w 612237"/>
                  <a:gd name="connsiteY40" fmla="*/ 352381 h 382186"/>
                  <a:gd name="connsiteX41" fmla="*/ 146972 w 612237"/>
                  <a:gd name="connsiteY41" fmla="*/ 350251 h 382186"/>
                  <a:gd name="connsiteX42" fmla="*/ 151427 w 612237"/>
                  <a:gd name="connsiteY42" fmla="*/ 315602 h 382186"/>
                  <a:gd name="connsiteX43" fmla="*/ 151427 w 612237"/>
                  <a:gd name="connsiteY43" fmla="*/ 315602 h 382186"/>
                  <a:gd name="connsiteX44" fmla="*/ 99713 w 612237"/>
                  <a:gd name="connsiteY44" fmla="*/ 278630 h 382186"/>
                  <a:gd name="connsiteX45" fmla="*/ 41220 w 612237"/>
                  <a:gd name="connsiteY45" fmla="*/ 292567 h 382186"/>
                  <a:gd name="connsiteX46" fmla="*/ 77439 w 612237"/>
                  <a:gd name="connsiteY46" fmla="*/ 313473 h 382186"/>
                  <a:gd name="connsiteX47" fmla="*/ 93515 w 612237"/>
                  <a:gd name="connsiteY47" fmla="*/ 308053 h 382186"/>
                  <a:gd name="connsiteX48" fmla="*/ 99713 w 612237"/>
                  <a:gd name="connsiteY48" fmla="*/ 278630 h 382186"/>
                  <a:gd name="connsiteX49" fmla="*/ 99713 w 612237"/>
                  <a:gd name="connsiteY49" fmla="*/ 278630 h 382186"/>
                  <a:gd name="connsiteX50" fmla="*/ 546 w 612237"/>
                  <a:gd name="connsiteY50" fmla="*/ 207589 h 382186"/>
                  <a:gd name="connsiteX51" fmla="*/ 21851 w 612237"/>
                  <a:gd name="connsiteY51" fmla="*/ 264306 h 382186"/>
                  <a:gd name="connsiteX52" fmla="*/ 43157 w 612237"/>
                  <a:gd name="connsiteY52" fmla="*/ 243593 h 382186"/>
                  <a:gd name="connsiteX53" fmla="*/ 546 w 612237"/>
                  <a:gd name="connsiteY53" fmla="*/ 207589 h 382186"/>
                  <a:gd name="connsiteX54" fmla="*/ 275966 w 612237"/>
                  <a:gd name="connsiteY54" fmla="*/ 322184 h 382186"/>
                  <a:gd name="connsiteX55" fmla="*/ 317221 w 612237"/>
                  <a:gd name="connsiteY55" fmla="*/ 366512 h 382186"/>
                  <a:gd name="connsiteX56" fmla="*/ 327293 w 612237"/>
                  <a:gd name="connsiteY56" fmla="*/ 344444 h 382186"/>
                  <a:gd name="connsiteX57" fmla="*/ 275966 w 612237"/>
                  <a:gd name="connsiteY57" fmla="*/ 322184 h 382186"/>
                  <a:gd name="connsiteX58" fmla="*/ 275966 w 612237"/>
                  <a:gd name="connsiteY58" fmla="*/ 322184 h 382186"/>
                  <a:gd name="connsiteX59" fmla="*/ 327099 w 612237"/>
                  <a:gd name="connsiteY59" fmla="*/ 277082 h 382186"/>
                  <a:gd name="connsiteX60" fmla="*/ 373002 w 612237"/>
                  <a:gd name="connsiteY60" fmla="*/ 317538 h 382186"/>
                  <a:gd name="connsiteX61" fmla="*/ 375520 w 612237"/>
                  <a:gd name="connsiteY61" fmla="*/ 293148 h 382186"/>
                  <a:gd name="connsiteX62" fmla="*/ 327099 w 612237"/>
                  <a:gd name="connsiteY62" fmla="*/ 277082 h 382186"/>
                  <a:gd name="connsiteX63" fmla="*/ 369516 w 612237"/>
                  <a:gd name="connsiteY63" fmla="*/ 223075 h 382186"/>
                  <a:gd name="connsiteX64" fmla="*/ 422392 w 612237"/>
                  <a:gd name="connsiteY64" fmla="*/ 274178 h 382186"/>
                  <a:gd name="connsiteX65" fmla="*/ 421617 w 612237"/>
                  <a:gd name="connsiteY65" fmla="*/ 244561 h 382186"/>
                  <a:gd name="connsiteX66" fmla="*/ 369516 w 612237"/>
                  <a:gd name="connsiteY66" fmla="*/ 223075 h 382186"/>
                  <a:gd name="connsiteX67" fmla="*/ 442535 w 612237"/>
                  <a:gd name="connsiteY67" fmla="*/ 240109 h 382186"/>
                  <a:gd name="connsiteX68" fmla="*/ 441373 w 612237"/>
                  <a:gd name="connsiteY68" fmla="*/ 238947 h 382186"/>
                  <a:gd name="connsiteX69" fmla="*/ 441760 w 612237"/>
                  <a:gd name="connsiteY69" fmla="*/ 237980 h 382186"/>
                  <a:gd name="connsiteX70" fmla="*/ 458223 w 612237"/>
                  <a:gd name="connsiteY70" fmla="*/ 203717 h 382186"/>
                  <a:gd name="connsiteX71" fmla="*/ 459386 w 612237"/>
                  <a:gd name="connsiteY71" fmla="*/ 202556 h 382186"/>
                  <a:gd name="connsiteX72" fmla="*/ 460548 w 612237"/>
                  <a:gd name="connsiteY72" fmla="*/ 203717 h 382186"/>
                  <a:gd name="connsiteX73" fmla="*/ 443310 w 612237"/>
                  <a:gd name="connsiteY73" fmla="*/ 239722 h 382186"/>
                  <a:gd name="connsiteX74" fmla="*/ 442535 w 612237"/>
                  <a:gd name="connsiteY74" fmla="*/ 240109 h 382186"/>
                  <a:gd name="connsiteX75" fmla="*/ 442535 w 612237"/>
                  <a:gd name="connsiteY75" fmla="*/ 240109 h 382186"/>
                  <a:gd name="connsiteX76" fmla="*/ 431689 w 612237"/>
                  <a:gd name="connsiteY76" fmla="*/ 231979 h 382186"/>
                  <a:gd name="connsiteX77" fmla="*/ 430526 w 612237"/>
                  <a:gd name="connsiteY77" fmla="*/ 230817 h 382186"/>
                  <a:gd name="connsiteX78" fmla="*/ 430914 w 612237"/>
                  <a:gd name="connsiteY78" fmla="*/ 229850 h 382186"/>
                  <a:gd name="connsiteX79" fmla="*/ 442341 w 612237"/>
                  <a:gd name="connsiteY79" fmla="*/ 205847 h 382186"/>
                  <a:gd name="connsiteX80" fmla="*/ 443697 w 612237"/>
                  <a:gd name="connsiteY80" fmla="*/ 204685 h 382186"/>
                  <a:gd name="connsiteX81" fmla="*/ 444859 w 612237"/>
                  <a:gd name="connsiteY81" fmla="*/ 205847 h 382186"/>
                  <a:gd name="connsiteX82" fmla="*/ 432463 w 612237"/>
                  <a:gd name="connsiteY82" fmla="*/ 231592 h 382186"/>
                  <a:gd name="connsiteX83" fmla="*/ 431689 w 612237"/>
                  <a:gd name="connsiteY83" fmla="*/ 231979 h 382186"/>
                  <a:gd name="connsiteX84" fmla="*/ 431689 w 612237"/>
                  <a:gd name="connsiteY84" fmla="*/ 231979 h 382186"/>
                  <a:gd name="connsiteX85" fmla="*/ 461516 w 612237"/>
                  <a:gd name="connsiteY85" fmla="*/ 241077 h 382186"/>
                  <a:gd name="connsiteX86" fmla="*/ 460354 w 612237"/>
                  <a:gd name="connsiteY86" fmla="*/ 239915 h 382186"/>
                  <a:gd name="connsiteX87" fmla="*/ 460741 w 612237"/>
                  <a:gd name="connsiteY87" fmla="*/ 238947 h 382186"/>
                  <a:gd name="connsiteX88" fmla="*/ 472169 w 612237"/>
                  <a:gd name="connsiteY88" fmla="*/ 214945 h 382186"/>
                  <a:gd name="connsiteX89" fmla="*/ 473331 w 612237"/>
                  <a:gd name="connsiteY89" fmla="*/ 213783 h 382186"/>
                  <a:gd name="connsiteX90" fmla="*/ 474493 w 612237"/>
                  <a:gd name="connsiteY90" fmla="*/ 214945 h 382186"/>
                  <a:gd name="connsiteX91" fmla="*/ 462097 w 612237"/>
                  <a:gd name="connsiteY91" fmla="*/ 240690 h 382186"/>
                  <a:gd name="connsiteX92" fmla="*/ 461516 w 612237"/>
                  <a:gd name="connsiteY92" fmla="*/ 241077 h 382186"/>
                  <a:gd name="connsiteX93" fmla="*/ 461516 w 612237"/>
                  <a:gd name="connsiteY93" fmla="*/ 241077 h 382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612237" h="382186">
                    <a:moveTo>
                      <a:pt x="311604" y="69959"/>
                    </a:moveTo>
                    <a:cubicBezTo>
                      <a:pt x="311604" y="69959"/>
                      <a:pt x="331747" y="61442"/>
                      <a:pt x="317027" y="56796"/>
                    </a:cubicBezTo>
                    <a:cubicBezTo>
                      <a:pt x="281002" y="45182"/>
                      <a:pt x="283326" y="30277"/>
                      <a:pt x="283133" y="23889"/>
                    </a:cubicBezTo>
                    <a:cubicBezTo>
                      <a:pt x="282551" y="9371"/>
                      <a:pt x="274417" y="-4760"/>
                      <a:pt x="261440" y="2983"/>
                    </a:cubicBezTo>
                    <a:cubicBezTo>
                      <a:pt x="248463" y="10726"/>
                      <a:pt x="230063" y="21953"/>
                      <a:pt x="214181" y="22340"/>
                    </a:cubicBezTo>
                    <a:cubicBezTo>
                      <a:pt x="198299" y="22727"/>
                      <a:pt x="190938" y="20598"/>
                      <a:pt x="187452" y="14984"/>
                    </a:cubicBezTo>
                    <a:cubicBezTo>
                      <a:pt x="183966" y="9371"/>
                      <a:pt x="176799" y="2596"/>
                      <a:pt x="163048" y="24470"/>
                    </a:cubicBezTo>
                    <a:cubicBezTo>
                      <a:pt x="149296" y="46343"/>
                      <a:pt x="127410" y="61055"/>
                      <a:pt x="108816" y="62603"/>
                    </a:cubicBezTo>
                    <a:cubicBezTo>
                      <a:pt x="90416" y="64345"/>
                      <a:pt x="59039" y="66088"/>
                      <a:pt x="47418" y="38213"/>
                    </a:cubicBezTo>
                    <a:cubicBezTo>
                      <a:pt x="47030" y="77314"/>
                      <a:pt x="89060" y="73443"/>
                      <a:pt x="109785" y="69572"/>
                    </a:cubicBezTo>
                    <a:cubicBezTo>
                      <a:pt x="147166" y="62603"/>
                      <a:pt x="182804" y="33567"/>
                      <a:pt x="182804" y="33567"/>
                    </a:cubicBezTo>
                    <a:cubicBezTo>
                      <a:pt x="213406" y="26599"/>
                      <a:pt x="239166" y="22340"/>
                      <a:pt x="256791" y="22921"/>
                    </a:cubicBezTo>
                    <a:lnTo>
                      <a:pt x="311604" y="69959"/>
                    </a:lnTo>
                    <a:close/>
                    <a:moveTo>
                      <a:pt x="489020" y="61248"/>
                    </a:moveTo>
                    <a:cubicBezTo>
                      <a:pt x="489020" y="61248"/>
                      <a:pt x="494442" y="55828"/>
                      <a:pt x="498704" y="48666"/>
                    </a:cubicBezTo>
                    <a:cubicBezTo>
                      <a:pt x="509743" y="30277"/>
                      <a:pt x="488438" y="24857"/>
                      <a:pt x="484758" y="39375"/>
                    </a:cubicBezTo>
                    <a:cubicBezTo>
                      <a:pt x="481272" y="53892"/>
                      <a:pt x="479529" y="74411"/>
                      <a:pt x="459967" y="77702"/>
                    </a:cubicBezTo>
                    <a:cubicBezTo>
                      <a:pt x="440211" y="80993"/>
                      <a:pt x="464421" y="81960"/>
                      <a:pt x="464421" y="81960"/>
                    </a:cubicBezTo>
                    <a:lnTo>
                      <a:pt x="489020" y="61248"/>
                    </a:lnTo>
                    <a:close/>
                    <a:moveTo>
                      <a:pt x="612784" y="89897"/>
                    </a:moveTo>
                    <a:cubicBezTo>
                      <a:pt x="612784" y="89897"/>
                      <a:pt x="564169" y="109254"/>
                      <a:pt x="550417" y="110028"/>
                    </a:cubicBezTo>
                    <a:cubicBezTo>
                      <a:pt x="536666" y="110803"/>
                      <a:pt x="519041" y="110415"/>
                      <a:pt x="504901" y="100156"/>
                    </a:cubicBezTo>
                    <a:cubicBezTo>
                      <a:pt x="490763" y="89897"/>
                      <a:pt x="487663" y="97059"/>
                      <a:pt x="494636" y="107125"/>
                    </a:cubicBezTo>
                    <a:cubicBezTo>
                      <a:pt x="501609" y="116997"/>
                      <a:pt x="508775" y="128611"/>
                      <a:pt x="504514" y="139838"/>
                    </a:cubicBezTo>
                    <a:cubicBezTo>
                      <a:pt x="500253" y="151066"/>
                      <a:pt x="490763" y="159583"/>
                      <a:pt x="476236" y="159583"/>
                    </a:cubicBezTo>
                    <a:cubicBezTo>
                      <a:pt x="454931" y="159583"/>
                      <a:pt x="443504" y="150098"/>
                      <a:pt x="438855" y="141193"/>
                    </a:cubicBezTo>
                    <a:cubicBezTo>
                      <a:pt x="434207" y="132096"/>
                      <a:pt x="434207" y="125708"/>
                      <a:pt x="416969" y="125708"/>
                    </a:cubicBezTo>
                    <a:cubicBezTo>
                      <a:pt x="399731" y="125708"/>
                      <a:pt x="359444" y="107318"/>
                      <a:pt x="379588" y="100350"/>
                    </a:cubicBezTo>
                    <a:cubicBezTo>
                      <a:pt x="349954" y="83509"/>
                      <a:pt x="317609" y="75960"/>
                      <a:pt x="317609" y="75960"/>
                    </a:cubicBezTo>
                    <a:cubicBezTo>
                      <a:pt x="317609" y="75960"/>
                      <a:pt x="330004" y="87187"/>
                      <a:pt x="351503" y="102673"/>
                    </a:cubicBezTo>
                    <a:cubicBezTo>
                      <a:pt x="393146" y="132289"/>
                      <a:pt x="460935" y="177779"/>
                      <a:pt x="485533" y="189006"/>
                    </a:cubicBezTo>
                    <a:cubicBezTo>
                      <a:pt x="498898" y="178553"/>
                      <a:pt x="537635" y="125901"/>
                      <a:pt x="612784" y="89897"/>
                    </a:cubicBezTo>
                    <a:lnTo>
                      <a:pt x="612784" y="89897"/>
                    </a:lnTo>
                    <a:close/>
                    <a:moveTo>
                      <a:pt x="213019" y="352575"/>
                    </a:moveTo>
                    <a:cubicBezTo>
                      <a:pt x="213019" y="352575"/>
                      <a:pt x="213987" y="390321"/>
                      <a:pt x="156656" y="368641"/>
                    </a:cubicBezTo>
                    <a:cubicBezTo>
                      <a:pt x="170795" y="385095"/>
                      <a:pt x="201398" y="383546"/>
                      <a:pt x="207595" y="382191"/>
                    </a:cubicBezTo>
                    <a:cubicBezTo>
                      <a:pt x="213793" y="380836"/>
                      <a:pt x="233936" y="374448"/>
                      <a:pt x="238585" y="368061"/>
                    </a:cubicBezTo>
                    <a:cubicBezTo>
                      <a:pt x="228514" y="364189"/>
                      <a:pt x="213019" y="352575"/>
                      <a:pt x="213019" y="352575"/>
                    </a:cubicBezTo>
                    <a:close/>
                    <a:moveTo>
                      <a:pt x="151427" y="315602"/>
                    </a:moveTo>
                    <a:cubicBezTo>
                      <a:pt x="151427" y="315602"/>
                      <a:pt x="127797" y="364382"/>
                      <a:pt x="97582" y="331282"/>
                    </a:cubicBezTo>
                    <a:cubicBezTo>
                      <a:pt x="107073" y="355285"/>
                      <a:pt x="128572" y="352381"/>
                      <a:pt x="128572" y="352381"/>
                    </a:cubicBezTo>
                    <a:lnTo>
                      <a:pt x="146972" y="350251"/>
                    </a:lnTo>
                    <a:cubicBezTo>
                      <a:pt x="146972" y="350251"/>
                      <a:pt x="144841" y="326249"/>
                      <a:pt x="151427" y="315602"/>
                    </a:cubicBezTo>
                    <a:lnTo>
                      <a:pt x="151427" y="315602"/>
                    </a:lnTo>
                    <a:close/>
                    <a:moveTo>
                      <a:pt x="99713" y="278630"/>
                    </a:moveTo>
                    <a:cubicBezTo>
                      <a:pt x="99713" y="278630"/>
                      <a:pt x="62719" y="327797"/>
                      <a:pt x="41220" y="292567"/>
                    </a:cubicBezTo>
                    <a:cubicBezTo>
                      <a:pt x="49936" y="319280"/>
                      <a:pt x="72403" y="314634"/>
                      <a:pt x="77439" y="313473"/>
                    </a:cubicBezTo>
                    <a:cubicBezTo>
                      <a:pt x="82475" y="312118"/>
                      <a:pt x="93515" y="308053"/>
                      <a:pt x="93515" y="308053"/>
                    </a:cubicBezTo>
                    <a:cubicBezTo>
                      <a:pt x="93515" y="308053"/>
                      <a:pt x="92934" y="288115"/>
                      <a:pt x="99713" y="278630"/>
                    </a:cubicBezTo>
                    <a:lnTo>
                      <a:pt x="99713" y="278630"/>
                    </a:lnTo>
                    <a:close/>
                    <a:moveTo>
                      <a:pt x="546" y="207589"/>
                    </a:moveTo>
                    <a:cubicBezTo>
                      <a:pt x="546" y="207589"/>
                      <a:pt x="32504" y="243980"/>
                      <a:pt x="21851" y="264306"/>
                    </a:cubicBezTo>
                    <a:cubicBezTo>
                      <a:pt x="31536" y="256176"/>
                      <a:pt x="43157" y="243593"/>
                      <a:pt x="43157" y="243593"/>
                    </a:cubicBezTo>
                    <a:lnTo>
                      <a:pt x="546" y="207589"/>
                    </a:lnTo>
                    <a:close/>
                    <a:moveTo>
                      <a:pt x="275966" y="322184"/>
                    </a:moveTo>
                    <a:cubicBezTo>
                      <a:pt x="275966" y="322184"/>
                      <a:pt x="317609" y="345800"/>
                      <a:pt x="317221" y="366512"/>
                    </a:cubicBezTo>
                    <a:cubicBezTo>
                      <a:pt x="324194" y="360898"/>
                      <a:pt x="328455" y="357414"/>
                      <a:pt x="327293" y="344444"/>
                    </a:cubicBezTo>
                    <a:cubicBezTo>
                      <a:pt x="316834" y="340186"/>
                      <a:pt x="275966" y="322184"/>
                      <a:pt x="275966" y="322184"/>
                    </a:cubicBezTo>
                    <a:lnTo>
                      <a:pt x="275966" y="322184"/>
                    </a:lnTo>
                    <a:close/>
                    <a:moveTo>
                      <a:pt x="327099" y="277082"/>
                    </a:moveTo>
                    <a:cubicBezTo>
                      <a:pt x="327099" y="277082"/>
                      <a:pt x="373002" y="299342"/>
                      <a:pt x="373002" y="317538"/>
                    </a:cubicBezTo>
                    <a:cubicBezTo>
                      <a:pt x="382105" y="307279"/>
                      <a:pt x="375520" y="293148"/>
                      <a:pt x="375520" y="293148"/>
                    </a:cubicBezTo>
                    <a:lnTo>
                      <a:pt x="327099" y="277082"/>
                    </a:lnTo>
                    <a:close/>
                    <a:moveTo>
                      <a:pt x="369516" y="223075"/>
                    </a:moveTo>
                    <a:cubicBezTo>
                      <a:pt x="369516" y="223075"/>
                      <a:pt x="420649" y="252691"/>
                      <a:pt x="422392" y="274178"/>
                    </a:cubicBezTo>
                    <a:cubicBezTo>
                      <a:pt x="425878" y="261789"/>
                      <a:pt x="426265" y="250175"/>
                      <a:pt x="421617" y="244561"/>
                    </a:cubicBezTo>
                    <a:cubicBezTo>
                      <a:pt x="409609" y="240109"/>
                      <a:pt x="369516" y="223075"/>
                      <a:pt x="369516" y="223075"/>
                    </a:cubicBezTo>
                    <a:close/>
                    <a:moveTo>
                      <a:pt x="442535" y="240109"/>
                    </a:moveTo>
                    <a:cubicBezTo>
                      <a:pt x="441954" y="240109"/>
                      <a:pt x="441373" y="239528"/>
                      <a:pt x="441373" y="238947"/>
                    </a:cubicBezTo>
                    <a:cubicBezTo>
                      <a:pt x="441373" y="238560"/>
                      <a:pt x="441567" y="238173"/>
                      <a:pt x="441760" y="237980"/>
                    </a:cubicBezTo>
                    <a:cubicBezTo>
                      <a:pt x="441954" y="237786"/>
                      <a:pt x="457449" y="223849"/>
                      <a:pt x="458223" y="203717"/>
                    </a:cubicBezTo>
                    <a:cubicBezTo>
                      <a:pt x="458223" y="203136"/>
                      <a:pt x="458805" y="202556"/>
                      <a:pt x="459386" y="202556"/>
                    </a:cubicBezTo>
                    <a:cubicBezTo>
                      <a:pt x="459967" y="202556"/>
                      <a:pt x="460548" y="203136"/>
                      <a:pt x="460548" y="203717"/>
                    </a:cubicBezTo>
                    <a:cubicBezTo>
                      <a:pt x="459967" y="224817"/>
                      <a:pt x="444084" y="239141"/>
                      <a:pt x="443310" y="239722"/>
                    </a:cubicBezTo>
                    <a:cubicBezTo>
                      <a:pt x="443116" y="239915"/>
                      <a:pt x="442729" y="240109"/>
                      <a:pt x="442535" y="240109"/>
                    </a:cubicBezTo>
                    <a:lnTo>
                      <a:pt x="442535" y="240109"/>
                    </a:lnTo>
                    <a:close/>
                    <a:moveTo>
                      <a:pt x="431689" y="231979"/>
                    </a:moveTo>
                    <a:cubicBezTo>
                      <a:pt x="431108" y="231979"/>
                      <a:pt x="430526" y="231398"/>
                      <a:pt x="430526" y="230817"/>
                    </a:cubicBezTo>
                    <a:cubicBezTo>
                      <a:pt x="430526" y="230430"/>
                      <a:pt x="430720" y="230043"/>
                      <a:pt x="430914" y="229850"/>
                    </a:cubicBezTo>
                    <a:cubicBezTo>
                      <a:pt x="431108" y="229656"/>
                      <a:pt x="441954" y="219978"/>
                      <a:pt x="442341" y="205847"/>
                    </a:cubicBezTo>
                    <a:cubicBezTo>
                      <a:pt x="442341" y="205266"/>
                      <a:pt x="442923" y="204685"/>
                      <a:pt x="443697" y="204685"/>
                    </a:cubicBezTo>
                    <a:cubicBezTo>
                      <a:pt x="444278" y="204685"/>
                      <a:pt x="444859" y="205266"/>
                      <a:pt x="444859" y="205847"/>
                    </a:cubicBezTo>
                    <a:cubicBezTo>
                      <a:pt x="444472" y="220946"/>
                      <a:pt x="433044" y="231204"/>
                      <a:pt x="432463" y="231592"/>
                    </a:cubicBezTo>
                    <a:cubicBezTo>
                      <a:pt x="432270" y="231785"/>
                      <a:pt x="432076" y="231979"/>
                      <a:pt x="431689" y="231979"/>
                    </a:cubicBezTo>
                    <a:lnTo>
                      <a:pt x="431689" y="231979"/>
                    </a:lnTo>
                    <a:close/>
                    <a:moveTo>
                      <a:pt x="461516" y="241077"/>
                    </a:moveTo>
                    <a:cubicBezTo>
                      <a:pt x="460935" y="241077"/>
                      <a:pt x="460354" y="240496"/>
                      <a:pt x="460354" y="239915"/>
                    </a:cubicBezTo>
                    <a:cubicBezTo>
                      <a:pt x="460354" y="239528"/>
                      <a:pt x="460548" y="239141"/>
                      <a:pt x="460741" y="238947"/>
                    </a:cubicBezTo>
                    <a:cubicBezTo>
                      <a:pt x="460935" y="238754"/>
                      <a:pt x="471781" y="229075"/>
                      <a:pt x="472169" y="214945"/>
                    </a:cubicBezTo>
                    <a:cubicBezTo>
                      <a:pt x="472169" y="214364"/>
                      <a:pt x="472750" y="213783"/>
                      <a:pt x="473331" y="213783"/>
                    </a:cubicBezTo>
                    <a:cubicBezTo>
                      <a:pt x="473912" y="213783"/>
                      <a:pt x="474493" y="214364"/>
                      <a:pt x="474493" y="214945"/>
                    </a:cubicBezTo>
                    <a:cubicBezTo>
                      <a:pt x="474106" y="230043"/>
                      <a:pt x="462678" y="240303"/>
                      <a:pt x="462097" y="240690"/>
                    </a:cubicBezTo>
                    <a:cubicBezTo>
                      <a:pt x="462097" y="241077"/>
                      <a:pt x="461710" y="241077"/>
                      <a:pt x="461516" y="241077"/>
                    </a:cubicBezTo>
                    <a:lnTo>
                      <a:pt x="461516" y="241077"/>
                    </a:lnTo>
                    <a:close/>
                  </a:path>
                </a:pathLst>
              </a:custGeom>
              <a:solidFill>
                <a:srgbClr val="000000"/>
              </a:solidFill>
              <a:ln w="1935" cap="flat">
                <a:noFill/>
                <a:prstDash val="solid"/>
                <a:miter/>
              </a:ln>
            </p:spPr>
            <p:txBody>
              <a:bodyPr rtlCol="0" anchor="ctr"/>
              <a:lstStyle/>
              <a:p>
                <a:endParaRPr lang="fr-FR"/>
              </a:p>
            </p:txBody>
          </p:sp>
          <p:sp>
            <p:nvSpPr>
              <p:cNvPr id="2374" name="Forme libre 2373">
                <a:extLst>
                  <a:ext uri="{FF2B5EF4-FFF2-40B4-BE49-F238E27FC236}">
                    <a16:creationId xmlns:a16="http://schemas.microsoft.com/office/drawing/2014/main" id="{65BF0B60-DE76-DAA9-1727-940631B37C8F}"/>
                  </a:ext>
                </a:extLst>
              </p:cNvPr>
              <p:cNvSpPr/>
              <p:nvPr/>
            </p:nvSpPr>
            <p:spPr>
              <a:xfrm>
                <a:off x="8787007" y="9837319"/>
                <a:ext cx="464119" cy="423952"/>
              </a:xfrm>
              <a:custGeom>
                <a:avLst/>
                <a:gdLst>
                  <a:gd name="connsiteX0" fmla="*/ 214953 w 464119"/>
                  <a:gd name="connsiteY0" fmla="*/ 88313 h 423952"/>
                  <a:gd name="connsiteX1" fmla="*/ 192292 w 464119"/>
                  <a:gd name="connsiteY1" fmla="*/ 74569 h 423952"/>
                  <a:gd name="connsiteX2" fmla="*/ 192873 w 464119"/>
                  <a:gd name="connsiteY2" fmla="*/ 73021 h 423952"/>
                  <a:gd name="connsiteX3" fmla="*/ 194423 w 464119"/>
                  <a:gd name="connsiteY3" fmla="*/ 73601 h 423952"/>
                  <a:gd name="connsiteX4" fmla="*/ 228705 w 464119"/>
                  <a:gd name="connsiteY4" fmla="*/ 83474 h 423952"/>
                  <a:gd name="connsiteX5" fmla="*/ 252722 w 464119"/>
                  <a:gd name="connsiteY5" fmla="*/ 64891 h 423952"/>
                  <a:gd name="connsiteX6" fmla="*/ 230642 w 464119"/>
                  <a:gd name="connsiteY6" fmla="*/ 45921 h 423952"/>
                  <a:gd name="connsiteX7" fmla="*/ 230061 w 464119"/>
                  <a:gd name="connsiteY7" fmla="*/ 44372 h 423952"/>
                  <a:gd name="connsiteX8" fmla="*/ 231610 w 464119"/>
                  <a:gd name="connsiteY8" fmla="*/ 43791 h 423952"/>
                  <a:gd name="connsiteX9" fmla="*/ 231610 w 464119"/>
                  <a:gd name="connsiteY9" fmla="*/ 43791 h 423952"/>
                  <a:gd name="connsiteX10" fmla="*/ 255046 w 464119"/>
                  <a:gd name="connsiteY10" fmla="*/ 64504 h 423952"/>
                  <a:gd name="connsiteX11" fmla="*/ 229286 w 464119"/>
                  <a:gd name="connsiteY11" fmla="*/ 85796 h 423952"/>
                  <a:gd name="connsiteX12" fmla="*/ 214953 w 464119"/>
                  <a:gd name="connsiteY12" fmla="*/ 88313 h 423952"/>
                  <a:gd name="connsiteX13" fmla="*/ 214953 w 464119"/>
                  <a:gd name="connsiteY13" fmla="*/ 88313 h 423952"/>
                  <a:gd name="connsiteX14" fmla="*/ 312183 w 464119"/>
                  <a:gd name="connsiteY14" fmla="*/ 20369 h 423952"/>
                  <a:gd name="connsiteX15" fmla="*/ 311021 w 464119"/>
                  <a:gd name="connsiteY15" fmla="*/ 19595 h 423952"/>
                  <a:gd name="connsiteX16" fmla="*/ 286811 w 464119"/>
                  <a:gd name="connsiteY16" fmla="*/ 3335 h 423952"/>
                  <a:gd name="connsiteX17" fmla="*/ 285455 w 464119"/>
                  <a:gd name="connsiteY17" fmla="*/ 2173 h 423952"/>
                  <a:gd name="connsiteX18" fmla="*/ 286617 w 464119"/>
                  <a:gd name="connsiteY18" fmla="*/ 818 h 423952"/>
                  <a:gd name="connsiteX19" fmla="*/ 313152 w 464119"/>
                  <a:gd name="connsiteY19" fmla="*/ 18627 h 423952"/>
                  <a:gd name="connsiteX20" fmla="*/ 312571 w 464119"/>
                  <a:gd name="connsiteY20" fmla="*/ 20176 h 423952"/>
                  <a:gd name="connsiteX21" fmla="*/ 312183 w 464119"/>
                  <a:gd name="connsiteY21" fmla="*/ 20369 h 423952"/>
                  <a:gd name="connsiteX22" fmla="*/ 312183 w 464119"/>
                  <a:gd name="connsiteY22" fmla="*/ 20369 h 423952"/>
                  <a:gd name="connsiteX23" fmla="*/ 293202 w 464119"/>
                  <a:gd name="connsiteY23" fmla="*/ 17853 h 423952"/>
                  <a:gd name="connsiteX24" fmla="*/ 292234 w 464119"/>
                  <a:gd name="connsiteY24" fmla="*/ 17465 h 423952"/>
                  <a:gd name="connsiteX25" fmla="*/ 276158 w 464119"/>
                  <a:gd name="connsiteY25" fmla="*/ 11852 h 423952"/>
                  <a:gd name="connsiteX26" fmla="*/ 274802 w 464119"/>
                  <a:gd name="connsiteY26" fmla="*/ 10690 h 423952"/>
                  <a:gd name="connsiteX27" fmla="*/ 275964 w 464119"/>
                  <a:gd name="connsiteY27" fmla="*/ 9335 h 423952"/>
                  <a:gd name="connsiteX28" fmla="*/ 294171 w 464119"/>
                  <a:gd name="connsiteY28" fmla="*/ 15723 h 423952"/>
                  <a:gd name="connsiteX29" fmla="*/ 293977 w 464119"/>
                  <a:gd name="connsiteY29" fmla="*/ 17465 h 423952"/>
                  <a:gd name="connsiteX30" fmla="*/ 293202 w 464119"/>
                  <a:gd name="connsiteY30" fmla="*/ 17853 h 423952"/>
                  <a:gd name="connsiteX31" fmla="*/ 293202 w 464119"/>
                  <a:gd name="connsiteY31" fmla="*/ 17853 h 423952"/>
                  <a:gd name="connsiteX32" fmla="*/ 342979 w 464119"/>
                  <a:gd name="connsiteY32" fmla="*/ 361056 h 423952"/>
                  <a:gd name="connsiteX33" fmla="*/ 355181 w 464119"/>
                  <a:gd name="connsiteY33" fmla="*/ 394544 h 423952"/>
                  <a:gd name="connsiteX34" fmla="*/ 424133 w 464119"/>
                  <a:gd name="connsiteY34" fmla="*/ 424742 h 423952"/>
                  <a:gd name="connsiteX35" fmla="*/ 342979 w 464119"/>
                  <a:gd name="connsiteY35" fmla="*/ 361056 h 423952"/>
                  <a:gd name="connsiteX36" fmla="*/ 342979 w 464119"/>
                  <a:gd name="connsiteY36" fmla="*/ 361056 h 423952"/>
                  <a:gd name="connsiteX37" fmla="*/ 241682 w 464119"/>
                  <a:gd name="connsiteY37" fmla="*/ 281305 h 423952"/>
                  <a:gd name="connsiteX38" fmla="*/ 269960 w 464119"/>
                  <a:gd name="connsiteY38" fmla="*/ 311502 h 423952"/>
                  <a:gd name="connsiteX39" fmla="*/ 251947 w 464119"/>
                  <a:gd name="connsiteY39" fmla="*/ 313438 h 423952"/>
                  <a:gd name="connsiteX40" fmla="*/ 241682 w 464119"/>
                  <a:gd name="connsiteY40" fmla="*/ 281305 h 423952"/>
                  <a:gd name="connsiteX41" fmla="*/ 286811 w 464119"/>
                  <a:gd name="connsiteY41" fmla="*/ 321762 h 423952"/>
                  <a:gd name="connsiteX42" fmla="*/ 300950 w 464119"/>
                  <a:gd name="connsiteY42" fmla="*/ 348862 h 423952"/>
                  <a:gd name="connsiteX43" fmla="*/ 313926 w 464119"/>
                  <a:gd name="connsiteY43" fmla="*/ 344990 h 423952"/>
                  <a:gd name="connsiteX44" fmla="*/ 286811 w 464119"/>
                  <a:gd name="connsiteY44" fmla="*/ 321762 h 423952"/>
                  <a:gd name="connsiteX45" fmla="*/ 286811 w 464119"/>
                  <a:gd name="connsiteY45" fmla="*/ 321762 h 423952"/>
                  <a:gd name="connsiteX46" fmla="*/ 544 w 464119"/>
                  <a:gd name="connsiteY46" fmla="*/ 133609 h 423952"/>
                  <a:gd name="connsiteX47" fmla="*/ 81698 w 464119"/>
                  <a:gd name="connsiteY47" fmla="*/ 143287 h 423952"/>
                  <a:gd name="connsiteX48" fmla="*/ 113850 w 464119"/>
                  <a:gd name="connsiteY48" fmla="*/ 198649 h 423952"/>
                  <a:gd name="connsiteX49" fmla="*/ 137673 w 464119"/>
                  <a:gd name="connsiteY49" fmla="*/ 246268 h 423952"/>
                  <a:gd name="connsiteX50" fmla="*/ 72595 w 464119"/>
                  <a:gd name="connsiteY50" fmla="*/ 180454 h 423952"/>
                  <a:gd name="connsiteX51" fmla="*/ 544 w 464119"/>
                  <a:gd name="connsiteY51" fmla="*/ 133609 h 423952"/>
                  <a:gd name="connsiteX52" fmla="*/ 218440 w 464119"/>
                  <a:gd name="connsiteY52" fmla="*/ 321568 h 423952"/>
                  <a:gd name="connsiteX53" fmla="*/ 199458 w 464119"/>
                  <a:gd name="connsiteY53" fmla="*/ 313244 h 423952"/>
                  <a:gd name="connsiteX54" fmla="*/ 196360 w 464119"/>
                  <a:gd name="connsiteY54" fmla="*/ 295629 h 423952"/>
                  <a:gd name="connsiteX55" fmla="*/ 199458 w 464119"/>
                  <a:gd name="connsiteY55" fmla="*/ 292338 h 423952"/>
                  <a:gd name="connsiteX56" fmla="*/ 202558 w 464119"/>
                  <a:gd name="connsiteY56" fmla="*/ 293887 h 423952"/>
                  <a:gd name="connsiteX57" fmla="*/ 226381 w 464119"/>
                  <a:gd name="connsiteY57" fmla="*/ 304146 h 423952"/>
                  <a:gd name="connsiteX58" fmla="*/ 235290 w 464119"/>
                  <a:gd name="connsiteY58" fmla="*/ 309566 h 423952"/>
                  <a:gd name="connsiteX59" fmla="*/ 225219 w 464119"/>
                  <a:gd name="connsiteY59" fmla="*/ 320600 h 423952"/>
                  <a:gd name="connsiteX60" fmla="*/ 218440 w 464119"/>
                  <a:gd name="connsiteY60" fmla="*/ 321568 h 423952"/>
                  <a:gd name="connsiteX61" fmla="*/ 200040 w 464119"/>
                  <a:gd name="connsiteY61" fmla="*/ 294855 h 423952"/>
                  <a:gd name="connsiteX62" fmla="*/ 200040 w 464119"/>
                  <a:gd name="connsiteY62" fmla="*/ 294855 h 423952"/>
                  <a:gd name="connsiteX63" fmla="*/ 198878 w 464119"/>
                  <a:gd name="connsiteY63" fmla="*/ 296597 h 423952"/>
                  <a:gd name="connsiteX64" fmla="*/ 201395 w 464119"/>
                  <a:gd name="connsiteY64" fmla="*/ 311695 h 423952"/>
                  <a:gd name="connsiteX65" fmla="*/ 224831 w 464119"/>
                  <a:gd name="connsiteY65" fmla="*/ 318277 h 423952"/>
                  <a:gd name="connsiteX66" fmla="*/ 233160 w 464119"/>
                  <a:gd name="connsiteY66" fmla="*/ 309953 h 423952"/>
                  <a:gd name="connsiteX67" fmla="*/ 226381 w 464119"/>
                  <a:gd name="connsiteY67" fmla="*/ 306663 h 423952"/>
                  <a:gd name="connsiteX68" fmla="*/ 201008 w 464119"/>
                  <a:gd name="connsiteY68" fmla="*/ 295823 h 423952"/>
                  <a:gd name="connsiteX69" fmla="*/ 200815 w 464119"/>
                  <a:gd name="connsiteY69" fmla="*/ 295629 h 423952"/>
                  <a:gd name="connsiteX70" fmla="*/ 200040 w 464119"/>
                  <a:gd name="connsiteY70" fmla="*/ 294855 h 423952"/>
                  <a:gd name="connsiteX71" fmla="*/ 200040 w 464119"/>
                  <a:gd name="connsiteY71" fmla="*/ 294855 h 423952"/>
                  <a:gd name="connsiteX72" fmla="*/ 261050 w 464119"/>
                  <a:gd name="connsiteY72" fmla="*/ 353507 h 423952"/>
                  <a:gd name="connsiteX73" fmla="*/ 242069 w 464119"/>
                  <a:gd name="connsiteY73" fmla="*/ 345183 h 423952"/>
                  <a:gd name="connsiteX74" fmla="*/ 238777 w 464119"/>
                  <a:gd name="connsiteY74" fmla="*/ 329117 h 423952"/>
                  <a:gd name="connsiteX75" fmla="*/ 241876 w 464119"/>
                  <a:gd name="connsiteY75" fmla="*/ 326020 h 423952"/>
                  <a:gd name="connsiteX76" fmla="*/ 245168 w 464119"/>
                  <a:gd name="connsiteY76" fmla="*/ 327762 h 423952"/>
                  <a:gd name="connsiteX77" fmla="*/ 269185 w 464119"/>
                  <a:gd name="connsiteY77" fmla="*/ 336086 h 423952"/>
                  <a:gd name="connsiteX78" fmla="*/ 278095 w 464119"/>
                  <a:gd name="connsiteY78" fmla="*/ 341506 h 423952"/>
                  <a:gd name="connsiteX79" fmla="*/ 268023 w 464119"/>
                  <a:gd name="connsiteY79" fmla="*/ 352539 h 423952"/>
                  <a:gd name="connsiteX80" fmla="*/ 261050 w 464119"/>
                  <a:gd name="connsiteY80" fmla="*/ 353507 h 423952"/>
                  <a:gd name="connsiteX81" fmla="*/ 242263 w 464119"/>
                  <a:gd name="connsiteY81" fmla="*/ 328343 h 423952"/>
                  <a:gd name="connsiteX82" fmla="*/ 242263 w 464119"/>
                  <a:gd name="connsiteY82" fmla="*/ 328343 h 423952"/>
                  <a:gd name="connsiteX83" fmla="*/ 241101 w 464119"/>
                  <a:gd name="connsiteY83" fmla="*/ 329891 h 423952"/>
                  <a:gd name="connsiteX84" fmla="*/ 244006 w 464119"/>
                  <a:gd name="connsiteY84" fmla="*/ 343635 h 423952"/>
                  <a:gd name="connsiteX85" fmla="*/ 267442 w 464119"/>
                  <a:gd name="connsiteY85" fmla="*/ 350217 h 423952"/>
                  <a:gd name="connsiteX86" fmla="*/ 275771 w 464119"/>
                  <a:gd name="connsiteY86" fmla="*/ 341893 h 423952"/>
                  <a:gd name="connsiteX87" fmla="*/ 268992 w 464119"/>
                  <a:gd name="connsiteY87" fmla="*/ 338602 h 423952"/>
                  <a:gd name="connsiteX88" fmla="*/ 243619 w 464119"/>
                  <a:gd name="connsiteY88" fmla="*/ 329698 h 423952"/>
                  <a:gd name="connsiteX89" fmla="*/ 243425 w 464119"/>
                  <a:gd name="connsiteY89" fmla="*/ 329504 h 423952"/>
                  <a:gd name="connsiteX90" fmla="*/ 242263 w 464119"/>
                  <a:gd name="connsiteY90" fmla="*/ 328343 h 423952"/>
                  <a:gd name="connsiteX91" fmla="*/ 314895 w 464119"/>
                  <a:gd name="connsiteY91" fmla="*/ 387963 h 423952"/>
                  <a:gd name="connsiteX92" fmla="*/ 295914 w 464119"/>
                  <a:gd name="connsiteY92" fmla="*/ 379639 h 423952"/>
                  <a:gd name="connsiteX93" fmla="*/ 292815 w 464119"/>
                  <a:gd name="connsiteY93" fmla="*/ 362024 h 423952"/>
                  <a:gd name="connsiteX94" fmla="*/ 295914 w 464119"/>
                  <a:gd name="connsiteY94" fmla="*/ 358734 h 423952"/>
                  <a:gd name="connsiteX95" fmla="*/ 299013 w 464119"/>
                  <a:gd name="connsiteY95" fmla="*/ 360282 h 423952"/>
                  <a:gd name="connsiteX96" fmla="*/ 322836 w 464119"/>
                  <a:gd name="connsiteY96" fmla="*/ 370542 h 423952"/>
                  <a:gd name="connsiteX97" fmla="*/ 331745 w 464119"/>
                  <a:gd name="connsiteY97" fmla="*/ 375962 h 423952"/>
                  <a:gd name="connsiteX98" fmla="*/ 321674 w 464119"/>
                  <a:gd name="connsiteY98" fmla="*/ 386995 h 423952"/>
                  <a:gd name="connsiteX99" fmla="*/ 314895 w 464119"/>
                  <a:gd name="connsiteY99" fmla="*/ 387963 h 423952"/>
                  <a:gd name="connsiteX100" fmla="*/ 314895 w 464119"/>
                  <a:gd name="connsiteY100" fmla="*/ 387963 h 423952"/>
                  <a:gd name="connsiteX101" fmla="*/ 296301 w 464119"/>
                  <a:gd name="connsiteY101" fmla="*/ 361056 h 423952"/>
                  <a:gd name="connsiteX102" fmla="*/ 296301 w 464119"/>
                  <a:gd name="connsiteY102" fmla="*/ 361056 h 423952"/>
                  <a:gd name="connsiteX103" fmla="*/ 295139 w 464119"/>
                  <a:gd name="connsiteY103" fmla="*/ 362799 h 423952"/>
                  <a:gd name="connsiteX104" fmla="*/ 297657 w 464119"/>
                  <a:gd name="connsiteY104" fmla="*/ 377898 h 423952"/>
                  <a:gd name="connsiteX105" fmla="*/ 321093 w 464119"/>
                  <a:gd name="connsiteY105" fmla="*/ 384479 h 423952"/>
                  <a:gd name="connsiteX106" fmla="*/ 329421 w 464119"/>
                  <a:gd name="connsiteY106" fmla="*/ 376155 h 423952"/>
                  <a:gd name="connsiteX107" fmla="*/ 322642 w 464119"/>
                  <a:gd name="connsiteY107" fmla="*/ 372864 h 423952"/>
                  <a:gd name="connsiteX108" fmla="*/ 297269 w 464119"/>
                  <a:gd name="connsiteY108" fmla="*/ 362024 h 423952"/>
                  <a:gd name="connsiteX109" fmla="*/ 297076 w 464119"/>
                  <a:gd name="connsiteY109" fmla="*/ 361831 h 423952"/>
                  <a:gd name="connsiteX110" fmla="*/ 296301 w 464119"/>
                  <a:gd name="connsiteY110" fmla="*/ 361056 h 423952"/>
                  <a:gd name="connsiteX111" fmla="*/ 296301 w 464119"/>
                  <a:gd name="connsiteY111" fmla="*/ 361056 h 423952"/>
                  <a:gd name="connsiteX112" fmla="*/ 408057 w 464119"/>
                  <a:gd name="connsiteY112" fmla="*/ 263883 h 423952"/>
                  <a:gd name="connsiteX113" fmla="*/ 407670 w 464119"/>
                  <a:gd name="connsiteY113" fmla="*/ 263883 h 423952"/>
                  <a:gd name="connsiteX114" fmla="*/ 374163 w 464119"/>
                  <a:gd name="connsiteY114" fmla="*/ 242590 h 423952"/>
                  <a:gd name="connsiteX115" fmla="*/ 374550 w 464119"/>
                  <a:gd name="connsiteY115" fmla="*/ 240848 h 423952"/>
                  <a:gd name="connsiteX116" fmla="*/ 376099 w 464119"/>
                  <a:gd name="connsiteY116" fmla="*/ 241235 h 423952"/>
                  <a:gd name="connsiteX117" fmla="*/ 408445 w 464119"/>
                  <a:gd name="connsiteY117" fmla="*/ 261560 h 423952"/>
                  <a:gd name="connsiteX118" fmla="*/ 409219 w 464119"/>
                  <a:gd name="connsiteY118" fmla="*/ 263109 h 423952"/>
                  <a:gd name="connsiteX119" fmla="*/ 408057 w 464119"/>
                  <a:gd name="connsiteY119" fmla="*/ 263883 h 423952"/>
                  <a:gd name="connsiteX120" fmla="*/ 463451 w 464119"/>
                  <a:gd name="connsiteY120" fmla="*/ 200585 h 423952"/>
                  <a:gd name="connsiteX121" fmla="*/ 463064 w 464119"/>
                  <a:gd name="connsiteY121" fmla="*/ 200585 h 423952"/>
                  <a:gd name="connsiteX122" fmla="*/ 429556 w 464119"/>
                  <a:gd name="connsiteY122" fmla="*/ 179292 h 423952"/>
                  <a:gd name="connsiteX123" fmla="*/ 429943 w 464119"/>
                  <a:gd name="connsiteY123" fmla="*/ 177550 h 423952"/>
                  <a:gd name="connsiteX124" fmla="*/ 431493 w 464119"/>
                  <a:gd name="connsiteY124" fmla="*/ 177937 h 423952"/>
                  <a:gd name="connsiteX125" fmla="*/ 463838 w 464119"/>
                  <a:gd name="connsiteY125" fmla="*/ 198262 h 423952"/>
                  <a:gd name="connsiteX126" fmla="*/ 464613 w 464119"/>
                  <a:gd name="connsiteY126" fmla="*/ 199811 h 423952"/>
                  <a:gd name="connsiteX127" fmla="*/ 463451 w 464119"/>
                  <a:gd name="connsiteY127" fmla="*/ 200585 h 423952"/>
                  <a:gd name="connsiteX128" fmla="*/ 463451 w 464119"/>
                  <a:gd name="connsiteY128" fmla="*/ 200585 h 423952"/>
                  <a:gd name="connsiteX129" fmla="*/ 365640 w 464119"/>
                  <a:gd name="connsiteY129" fmla="*/ 316148 h 423952"/>
                  <a:gd name="connsiteX130" fmla="*/ 365253 w 464119"/>
                  <a:gd name="connsiteY130" fmla="*/ 316148 h 423952"/>
                  <a:gd name="connsiteX131" fmla="*/ 331745 w 464119"/>
                  <a:gd name="connsiteY131" fmla="*/ 294855 h 423952"/>
                  <a:gd name="connsiteX132" fmla="*/ 332133 w 464119"/>
                  <a:gd name="connsiteY132" fmla="*/ 293113 h 423952"/>
                  <a:gd name="connsiteX133" fmla="*/ 333682 w 464119"/>
                  <a:gd name="connsiteY133" fmla="*/ 293500 h 423952"/>
                  <a:gd name="connsiteX134" fmla="*/ 366027 w 464119"/>
                  <a:gd name="connsiteY134" fmla="*/ 313825 h 423952"/>
                  <a:gd name="connsiteX135" fmla="*/ 366802 w 464119"/>
                  <a:gd name="connsiteY135" fmla="*/ 315374 h 423952"/>
                  <a:gd name="connsiteX136" fmla="*/ 365640 w 464119"/>
                  <a:gd name="connsiteY136" fmla="*/ 316148 h 42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Lst>
                <a:rect l="l" t="t" r="r" b="b"/>
                <a:pathLst>
                  <a:path w="464119" h="423952">
                    <a:moveTo>
                      <a:pt x="214953" y="88313"/>
                    </a:moveTo>
                    <a:cubicBezTo>
                      <a:pt x="204494" y="88313"/>
                      <a:pt x="196553" y="83667"/>
                      <a:pt x="192292" y="74569"/>
                    </a:cubicBezTo>
                    <a:cubicBezTo>
                      <a:pt x="192099" y="73989"/>
                      <a:pt x="192292" y="73214"/>
                      <a:pt x="192873" y="73021"/>
                    </a:cubicBezTo>
                    <a:cubicBezTo>
                      <a:pt x="193455" y="72827"/>
                      <a:pt x="194229" y="73021"/>
                      <a:pt x="194423" y="73601"/>
                    </a:cubicBezTo>
                    <a:cubicBezTo>
                      <a:pt x="202170" y="90055"/>
                      <a:pt x="220958" y="85990"/>
                      <a:pt x="228705" y="83474"/>
                    </a:cubicBezTo>
                    <a:cubicBezTo>
                      <a:pt x="242457" y="79021"/>
                      <a:pt x="253690" y="69343"/>
                      <a:pt x="252722" y="64891"/>
                    </a:cubicBezTo>
                    <a:cubicBezTo>
                      <a:pt x="250785" y="54825"/>
                      <a:pt x="230836" y="46114"/>
                      <a:pt x="230642" y="45921"/>
                    </a:cubicBezTo>
                    <a:cubicBezTo>
                      <a:pt x="230061" y="45727"/>
                      <a:pt x="229673" y="44953"/>
                      <a:pt x="230061" y="44372"/>
                    </a:cubicBezTo>
                    <a:cubicBezTo>
                      <a:pt x="230255" y="43791"/>
                      <a:pt x="231029" y="43404"/>
                      <a:pt x="231610" y="43791"/>
                    </a:cubicBezTo>
                    <a:cubicBezTo>
                      <a:pt x="231610" y="43791"/>
                      <a:pt x="231610" y="43791"/>
                      <a:pt x="231610" y="43791"/>
                    </a:cubicBezTo>
                    <a:cubicBezTo>
                      <a:pt x="232385" y="44178"/>
                      <a:pt x="252916" y="53276"/>
                      <a:pt x="255046" y="64504"/>
                    </a:cubicBezTo>
                    <a:cubicBezTo>
                      <a:pt x="256402" y="71472"/>
                      <a:pt x="242650" y="81344"/>
                      <a:pt x="229286" y="85796"/>
                    </a:cubicBezTo>
                    <a:cubicBezTo>
                      <a:pt x="224444" y="87539"/>
                      <a:pt x="219408" y="88313"/>
                      <a:pt x="214953" y="88313"/>
                    </a:cubicBezTo>
                    <a:lnTo>
                      <a:pt x="214953" y="88313"/>
                    </a:lnTo>
                    <a:close/>
                    <a:moveTo>
                      <a:pt x="312183" y="20369"/>
                    </a:moveTo>
                    <a:cubicBezTo>
                      <a:pt x="311796" y="20369"/>
                      <a:pt x="311215" y="20176"/>
                      <a:pt x="311021" y="19595"/>
                    </a:cubicBezTo>
                    <a:cubicBezTo>
                      <a:pt x="303080" y="1786"/>
                      <a:pt x="287004" y="3335"/>
                      <a:pt x="286811" y="3335"/>
                    </a:cubicBezTo>
                    <a:cubicBezTo>
                      <a:pt x="286229" y="3335"/>
                      <a:pt x="285455" y="2947"/>
                      <a:pt x="285455" y="2173"/>
                    </a:cubicBezTo>
                    <a:cubicBezTo>
                      <a:pt x="285455" y="1592"/>
                      <a:pt x="285842" y="818"/>
                      <a:pt x="286617" y="818"/>
                    </a:cubicBezTo>
                    <a:cubicBezTo>
                      <a:pt x="286811" y="818"/>
                      <a:pt x="304629" y="-730"/>
                      <a:pt x="313152" y="18627"/>
                    </a:cubicBezTo>
                    <a:cubicBezTo>
                      <a:pt x="313345" y="19208"/>
                      <a:pt x="313152" y="19982"/>
                      <a:pt x="312571" y="20176"/>
                    </a:cubicBezTo>
                    <a:cubicBezTo>
                      <a:pt x="312571" y="20369"/>
                      <a:pt x="312377" y="20369"/>
                      <a:pt x="312183" y="20369"/>
                    </a:cubicBezTo>
                    <a:lnTo>
                      <a:pt x="312183" y="20369"/>
                    </a:lnTo>
                    <a:close/>
                    <a:moveTo>
                      <a:pt x="293202" y="17853"/>
                    </a:moveTo>
                    <a:cubicBezTo>
                      <a:pt x="292815" y="17853"/>
                      <a:pt x="292427" y="17659"/>
                      <a:pt x="292234" y="17465"/>
                    </a:cubicBezTo>
                    <a:cubicBezTo>
                      <a:pt x="286811" y="10690"/>
                      <a:pt x="276158" y="11852"/>
                      <a:pt x="276158" y="11852"/>
                    </a:cubicBezTo>
                    <a:cubicBezTo>
                      <a:pt x="275577" y="11852"/>
                      <a:pt x="274802" y="11465"/>
                      <a:pt x="274802" y="10690"/>
                    </a:cubicBezTo>
                    <a:cubicBezTo>
                      <a:pt x="274802" y="10110"/>
                      <a:pt x="275189" y="9335"/>
                      <a:pt x="275964" y="9335"/>
                    </a:cubicBezTo>
                    <a:cubicBezTo>
                      <a:pt x="276352" y="9335"/>
                      <a:pt x="287779" y="7980"/>
                      <a:pt x="294171" y="15723"/>
                    </a:cubicBezTo>
                    <a:cubicBezTo>
                      <a:pt x="294558" y="16304"/>
                      <a:pt x="294558" y="17078"/>
                      <a:pt x="293977" y="17465"/>
                    </a:cubicBezTo>
                    <a:cubicBezTo>
                      <a:pt x="293783" y="17659"/>
                      <a:pt x="293589" y="17853"/>
                      <a:pt x="293202" y="17853"/>
                    </a:cubicBezTo>
                    <a:lnTo>
                      <a:pt x="293202" y="17853"/>
                    </a:lnTo>
                    <a:close/>
                    <a:moveTo>
                      <a:pt x="342979" y="361056"/>
                    </a:moveTo>
                    <a:cubicBezTo>
                      <a:pt x="342979" y="361056"/>
                      <a:pt x="352663" y="385447"/>
                      <a:pt x="355181" y="394544"/>
                    </a:cubicBezTo>
                    <a:cubicBezTo>
                      <a:pt x="366221" y="404804"/>
                      <a:pt x="390045" y="415450"/>
                      <a:pt x="424133" y="424742"/>
                    </a:cubicBezTo>
                    <a:cubicBezTo>
                      <a:pt x="381522" y="400352"/>
                      <a:pt x="351889" y="373445"/>
                      <a:pt x="342979" y="361056"/>
                    </a:cubicBezTo>
                    <a:lnTo>
                      <a:pt x="342979" y="361056"/>
                    </a:lnTo>
                    <a:close/>
                    <a:moveTo>
                      <a:pt x="241682" y="281305"/>
                    </a:moveTo>
                    <a:cubicBezTo>
                      <a:pt x="241682" y="281305"/>
                      <a:pt x="261631" y="296210"/>
                      <a:pt x="269960" y="311502"/>
                    </a:cubicBezTo>
                    <a:cubicBezTo>
                      <a:pt x="259695" y="312857"/>
                      <a:pt x="251947" y="313438"/>
                      <a:pt x="251947" y="313438"/>
                    </a:cubicBezTo>
                    <a:cubicBezTo>
                      <a:pt x="251947" y="313438"/>
                      <a:pt x="252722" y="296016"/>
                      <a:pt x="241682" y="281305"/>
                    </a:cubicBezTo>
                    <a:close/>
                    <a:moveTo>
                      <a:pt x="286811" y="321762"/>
                    </a:moveTo>
                    <a:cubicBezTo>
                      <a:pt x="286811" y="321762"/>
                      <a:pt x="299787" y="341699"/>
                      <a:pt x="300950" y="348862"/>
                    </a:cubicBezTo>
                    <a:cubicBezTo>
                      <a:pt x="308697" y="346926"/>
                      <a:pt x="313926" y="344990"/>
                      <a:pt x="313926" y="344990"/>
                    </a:cubicBezTo>
                    <a:cubicBezTo>
                      <a:pt x="313926" y="344990"/>
                      <a:pt x="303661" y="332214"/>
                      <a:pt x="286811" y="321762"/>
                    </a:cubicBezTo>
                    <a:lnTo>
                      <a:pt x="286811" y="321762"/>
                    </a:lnTo>
                    <a:close/>
                    <a:moveTo>
                      <a:pt x="544" y="133609"/>
                    </a:moveTo>
                    <a:cubicBezTo>
                      <a:pt x="544" y="133609"/>
                      <a:pt x="53420" y="151611"/>
                      <a:pt x="81698" y="143287"/>
                    </a:cubicBezTo>
                    <a:cubicBezTo>
                      <a:pt x="108039" y="135545"/>
                      <a:pt x="84216" y="172904"/>
                      <a:pt x="113850" y="198649"/>
                    </a:cubicBezTo>
                    <a:cubicBezTo>
                      <a:pt x="125278" y="208522"/>
                      <a:pt x="136317" y="237945"/>
                      <a:pt x="137673" y="246268"/>
                    </a:cubicBezTo>
                    <a:cubicBezTo>
                      <a:pt x="116368" y="228266"/>
                      <a:pt x="95837" y="199617"/>
                      <a:pt x="72595" y="180454"/>
                    </a:cubicBezTo>
                    <a:cubicBezTo>
                      <a:pt x="51483" y="163225"/>
                      <a:pt x="544" y="133609"/>
                      <a:pt x="544" y="133609"/>
                    </a:cubicBezTo>
                    <a:close/>
                    <a:moveTo>
                      <a:pt x="218440" y="321568"/>
                    </a:moveTo>
                    <a:cubicBezTo>
                      <a:pt x="212436" y="321568"/>
                      <a:pt x="205076" y="319826"/>
                      <a:pt x="199458" y="313244"/>
                    </a:cubicBezTo>
                    <a:cubicBezTo>
                      <a:pt x="194810" y="307824"/>
                      <a:pt x="194810" y="299694"/>
                      <a:pt x="196360" y="295629"/>
                    </a:cubicBezTo>
                    <a:cubicBezTo>
                      <a:pt x="197328" y="293113"/>
                      <a:pt x="198684" y="292532"/>
                      <a:pt x="199458" y="292338"/>
                    </a:cubicBezTo>
                    <a:cubicBezTo>
                      <a:pt x="200233" y="292145"/>
                      <a:pt x="201395" y="292338"/>
                      <a:pt x="202558" y="293887"/>
                    </a:cubicBezTo>
                    <a:cubicBezTo>
                      <a:pt x="203332" y="294661"/>
                      <a:pt x="212436" y="302791"/>
                      <a:pt x="226381" y="304146"/>
                    </a:cubicBezTo>
                    <a:cubicBezTo>
                      <a:pt x="233353" y="304727"/>
                      <a:pt x="235097" y="307437"/>
                      <a:pt x="235290" y="309566"/>
                    </a:cubicBezTo>
                    <a:cubicBezTo>
                      <a:pt x="235678" y="314019"/>
                      <a:pt x="229480" y="319245"/>
                      <a:pt x="225219" y="320600"/>
                    </a:cubicBezTo>
                    <a:cubicBezTo>
                      <a:pt x="223669" y="321181"/>
                      <a:pt x="221152" y="321568"/>
                      <a:pt x="218440" y="321568"/>
                    </a:cubicBezTo>
                    <a:close/>
                    <a:moveTo>
                      <a:pt x="200040" y="294855"/>
                    </a:moveTo>
                    <a:lnTo>
                      <a:pt x="200040" y="294855"/>
                    </a:lnTo>
                    <a:cubicBezTo>
                      <a:pt x="199846" y="294855"/>
                      <a:pt x="199265" y="295435"/>
                      <a:pt x="198878" y="296597"/>
                    </a:cubicBezTo>
                    <a:cubicBezTo>
                      <a:pt x="197522" y="299888"/>
                      <a:pt x="197522" y="307050"/>
                      <a:pt x="201395" y="311695"/>
                    </a:cubicBezTo>
                    <a:cubicBezTo>
                      <a:pt x="208755" y="320213"/>
                      <a:pt x="219795" y="319826"/>
                      <a:pt x="224831" y="318277"/>
                    </a:cubicBezTo>
                    <a:cubicBezTo>
                      <a:pt x="228511" y="317115"/>
                      <a:pt x="233547" y="312663"/>
                      <a:pt x="233160" y="309953"/>
                    </a:cubicBezTo>
                    <a:cubicBezTo>
                      <a:pt x="232966" y="307631"/>
                      <a:pt x="228899" y="306856"/>
                      <a:pt x="226381" y="306663"/>
                    </a:cubicBezTo>
                    <a:cubicBezTo>
                      <a:pt x="211080" y="305114"/>
                      <a:pt x="201395" y="296210"/>
                      <a:pt x="201008" y="295823"/>
                    </a:cubicBezTo>
                    <a:cubicBezTo>
                      <a:pt x="201008" y="295823"/>
                      <a:pt x="201008" y="295823"/>
                      <a:pt x="200815" y="295629"/>
                    </a:cubicBezTo>
                    <a:cubicBezTo>
                      <a:pt x="200427" y="294855"/>
                      <a:pt x="200040" y="294855"/>
                      <a:pt x="200040" y="294855"/>
                    </a:cubicBezTo>
                    <a:lnTo>
                      <a:pt x="200040" y="294855"/>
                    </a:lnTo>
                    <a:close/>
                    <a:moveTo>
                      <a:pt x="261050" y="353507"/>
                    </a:moveTo>
                    <a:cubicBezTo>
                      <a:pt x="255046" y="353507"/>
                      <a:pt x="247686" y="351765"/>
                      <a:pt x="242069" y="345183"/>
                    </a:cubicBezTo>
                    <a:cubicBezTo>
                      <a:pt x="237808" y="340151"/>
                      <a:pt x="237227" y="333182"/>
                      <a:pt x="238777" y="329117"/>
                    </a:cubicBezTo>
                    <a:cubicBezTo>
                      <a:pt x="239358" y="327375"/>
                      <a:pt x="240520" y="326213"/>
                      <a:pt x="241876" y="326020"/>
                    </a:cubicBezTo>
                    <a:cubicBezTo>
                      <a:pt x="242650" y="325826"/>
                      <a:pt x="244006" y="326020"/>
                      <a:pt x="245168" y="327762"/>
                    </a:cubicBezTo>
                    <a:cubicBezTo>
                      <a:pt x="246331" y="328537"/>
                      <a:pt x="255627" y="334924"/>
                      <a:pt x="269185" y="336086"/>
                    </a:cubicBezTo>
                    <a:cubicBezTo>
                      <a:pt x="276158" y="336666"/>
                      <a:pt x="277901" y="339376"/>
                      <a:pt x="278095" y="341506"/>
                    </a:cubicBezTo>
                    <a:cubicBezTo>
                      <a:pt x="278482" y="345958"/>
                      <a:pt x="272284" y="351184"/>
                      <a:pt x="268023" y="352539"/>
                    </a:cubicBezTo>
                    <a:cubicBezTo>
                      <a:pt x="266280" y="352926"/>
                      <a:pt x="263762" y="353507"/>
                      <a:pt x="261050" y="353507"/>
                    </a:cubicBezTo>
                    <a:close/>
                    <a:moveTo>
                      <a:pt x="242263" y="328343"/>
                    </a:moveTo>
                    <a:cubicBezTo>
                      <a:pt x="242069" y="328343"/>
                      <a:pt x="242069" y="328343"/>
                      <a:pt x="242263" y="328343"/>
                    </a:cubicBezTo>
                    <a:cubicBezTo>
                      <a:pt x="242069" y="328343"/>
                      <a:pt x="241488" y="328730"/>
                      <a:pt x="241101" y="329891"/>
                    </a:cubicBezTo>
                    <a:cubicBezTo>
                      <a:pt x="239939" y="332795"/>
                      <a:pt x="240132" y="338989"/>
                      <a:pt x="244006" y="343635"/>
                    </a:cubicBezTo>
                    <a:cubicBezTo>
                      <a:pt x="251366" y="352152"/>
                      <a:pt x="262406" y="351765"/>
                      <a:pt x="267442" y="350217"/>
                    </a:cubicBezTo>
                    <a:cubicBezTo>
                      <a:pt x="271122" y="349055"/>
                      <a:pt x="276158" y="344603"/>
                      <a:pt x="275771" y="341893"/>
                    </a:cubicBezTo>
                    <a:cubicBezTo>
                      <a:pt x="275577" y="339570"/>
                      <a:pt x="271510" y="338796"/>
                      <a:pt x="268992" y="338602"/>
                    </a:cubicBezTo>
                    <a:cubicBezTo>
                      <a:pt x="253690" y="337054"/>
                      <a:pt x="244006" y="329891"/>
                      <a:pt x="243619" y="329698"/>
                    </a:cubicBezTo>
                    <a:cubicBezTo>
                      <a:pt x="243619" y="329698"/>
                      <a:pt x="243425" y="329504"/>
                      <a:pt x="243425" y="329504"/>
                    </a:cubicBezTo>
                    <a:cubicBezTo>
                      <a:pt x="242844" y="328730"/>
                      <a:pt x="242457" y="328343"/>
                      <a:pt x="242263" y="328343"/>
                    </a:cubicBezTo>
                    <a:close/>
                    <a:moveTo>
                      <a:pt x="314895" y="387963"/>
                    </a:moveTo>
                    <a:cubicBezTo>
                      <a:pt x="308890" y="387963"/>
                      <a:pt x="301531" y="386221"/>
                      <a:pt x="295914" y="379639"/>
                    </a:cubicBezTo>
                    <a:cubicBezTo>
                      <a:pt x="291265" y="374219"/>
                      <a:pt x="291265" y="366089"/>
                      <a:pt x="292815" y="362024"/>
                    </a:cubicBezTo>
                    <a:cubicBezTo>
                      <a:pt x="293783" y="359508"/>
                      <a:pt x="295139" y="358927"/>
                      <a:pt x="295914" y="358734"/>
                    </a:cubicBezTo>
                    <a:cubicBezTo>
                      <a:pt x="296689" y="358540"/>
                      <a:pt x="297850" y="358734"/>
                      <a:pt x="299013" y="360282"/>
                    </a:cubicBezTo>
                    <a:cubicBezTo>
                      <a:pt x="299787" y="361056"/>
                      <a:pt x="308890" y="369187"/>
                      <a:pt x="322836" y="370542"/>
                    </a:cubicBezTo>
                    <a:cubicBezTo>
                      <a:pt x="329808" y="371122"/>
                      <a:pt x="331552" y="373832"/>
                      <a:pt x="331745" y="375962"/>
                    </a:cubicBezTo>
                    <a:cubicBezTo>
                      <a:pt x="332133" y="380414"/>
                      <a:pt x="325935" y="385640"/>
                      <a:pt x="321674" y="386995"/>
                    </a:cubicBezTo>
                    <a:cubicBezTo>
                      <a:pt x="320124" y="387576"/>
                      <a:pt x="317606" y="387963"/>
                      <a:pt x="314895" y="387963"/>
                    </a:cubicBezTo>
                    <a:lnTo>
                      <a:pt x="314895" y="387963"/>
                    </a:lnTo>
                    <a:close/>
                    <a:moveTo>
                      <a:pt x="296301" y="361056"/>
                    </a:moveTo>
                    <a:lnTo>
                      <a:pt x="296301" y="361056"/>
                    </a:lnTo>
                    <a:cubicBezTo>
                      <a:pt x="296107" y="361056"/>
                      <a:pt x="295526" y="361637"/>
                      <a:pt x="295139" y="362799"/>
                    </a:cubicBezTo>
                    <a:cubicBezTo>
                      <a:pt x="293783" y="366089"/>
                      <a:pt x="293783" y="373251"/>
                      <a:pt x="297657" y="377898"/>
                    </a:cubicBezTo>
                    <a:cubicBezTo>
                      <a:pt x="305017" y="386415"/>
                      <a:pt x="316057" y="386027"/>
                      <a:pt x="321093" y="384479"/>
                    </a:cubicBezTo>
                    <a:cubicBezTo>
                      <a:pt x="324773" y="383317"/>
                      <a:pt x="329808" y="378865"/>
                      <a:pt x="329421" y="376155"/>
                    </a:cubicBezTo>
                    <a:cubicBezTo>
                      <a:pt x="329227" y="373832"/>
                      <a:pt x="325160" y="373058"/>
                      <a:pt x="322642" y="372864"/>
                    </a:cubicBezTo>
                    <a:cubicBezTo>
                      <a:pt x="307341" y="371316"/>
                      <a:pt x="297657" y="362412"/>
                      <a:pt x="297269" y="362024"/>
                    </a:cubicBezTo>
                    <a:cubicBezTo>
                      <a:pt x="297269" y="362024"/>
                      <a:pt x="297269" y="362024"/>
                      <a:pt x="297076" y="361831"/>
                    </a:cubicBezTo>
                    <a:cubicBezTo>
                      <a:pt x="296882" y="361250"/>
                      <a:pt x="296495" y="361056"/>
                      <a:pt x="296301" y="361056"/>
                    </a:cubicBezTo>
                    <a:lnTo>
                      <a:pt x="296301" y="361056"/>
                    </a:lnTo>
                    <a:close/>
                    <a:moveTo>
                      <a:pt x="408057" y="263883"/>
                    </a:moveTo>
                    <a:cubicBezTo>
                      <a:pt x="407864" y="263883"/>
                      <a:pt x="407864" y="263883"/>
                      <a:pt x="407670" y="263883"/>
                    </a:cubicBezTo>
                    <a:cubicBezTo>
                      <a:pt x="406701" y="263690"/>
                      <a:pt x="383653" y="256915"/>
                      <a:pt x="374163" y="242590"/>
                    </a:cubicBezTo>
                    <a:cubicBezTo>
                      <a:pt x="373775" y="242009"/>
                      <a:pt x="373969" y="241235"/>
                      <a:pt x="374550" y="240848"/>
                    </a:cubicBezTo>
                    <a:cubicBezTo>
                      <a:pt x="375131" y="240461"/>
                      <a:pt x="375712" y="240654"/>
                      <a:pt x="376099" y="241235"/>
                    </a:cubicBezTo>
                    <a:cubicBezTo>
                      <a:pt x="385203" y="254785"/>
                      <a:pt x="408057" y="261560"/>
                      <a:pt x="408445" y="261560"/>
                    </a:cubicBezTo>
                    <a:cubicBezTo>
                      <a:pt x="409026" y="261754"/>
                      <a:pt x="409413" y="262334"/>
                      <a:pt x="409219" y="263109"/>
                    </a:cubicBezTo>
                    <a:cubicBezTo>
                      <a:pt x="409026" y="263496"/>
                      <a:pt x="408638" y="263883"/>
                      <a:pt x="408057" y="263883"/>
                    </a:cubicBezTo>
                    <a:close/>
                    <a:moveTo>
                      <a:pt x="463451" y="200585"/>
                    </a:moveTo>
                    <a:cubicBezTo>
                      <a:pt x="463258" y="200585"/>
                      <a:pt x="463258" y="200585"/>
                      <a:pt x="463064" y="200585"/>
                    </a:cubicBezTo>
                    <a:cubicBezTo>
                      <a:pt x="462095" y="200391"/>
                      <a:pt x="439047" y="193616"/>
                      <a:pt x="429556" y="179292"/>
                    </a:cubicBezTo>
                    <a:cubicBezTo>
                      <a:pt x="429169" y="178711"/>
                      <a:pt x="429363" y="177937"/>
                      <a:pt x="429943" y="177550"/>
                    </a:cubicBezTo>
                    <a:cubicBezTo>
                      <a:pt x="430525" y="177163"/>
                      <a:pt x="431106" y="177356"/>
                      <a:pt x="431493" y="177937"/>
                    </a:cubicBezTo>
                    <a:cubicBezTo>
                      <a:pt x="440596" y="191487"/>
                      <a:pt x="463451" y="198262"/>
                      <a:pt x="463838" y="198262"/>
                    </a:cubicBezTo>
                    <a:cubicBezTo>
                      <a:pt x="464419" y="198456"/>
                      <a:pt x="464807" y="199036"/>
                      <a:pt x="464613" y="199811"/>
                    </a:cubicBezTo>
                    <a:cubicBezTo>
                      <a:pt x="464419" y="200198"/>
                      <a:pt x="464032" y="200585"/>
                      <a:pt x="463451" y="200585"/>
                    </a:cubicBezTo>
                    <a:lnTo>
                      <a:pt x="463451" y="200585"/>
                    </a:lnTo>
                    <a:close/>
                    <a:moveTo>
                      <a:pt x="365640" y="316148"/>
                    </a:moveTo>
                    <a:cubicBezTo>
                      <a:pt x="365447" y="316148"/>
                      <a:pt x="365447" y="316148"/>
                      <a:pt x="365253" y="316148"/>
                    </a:cubicBezTo>
                    <a:cubicBezTo>
                      <a:pt x="364284" y="315954"/>
                      <a:pt x="341236" y="309179"/>
                      <a:pt x="331745" y="294855"/>
                    </a:cubicBezTo>
                    <a:cubicBezTo>
                      <a:pt x="331358" y="294274"/>
                      <a:pt x="331552" y="293500"/>
                      <a:pt x="332133" y="293113"/>
                    </a:cubicBezTo>
                    <a:cubicBezTo>
                      <a:pt x="332714" y="292726"/>
                      <a:pt x="333295" y="292919"/>
                      <a:pt x="333682" y="293500"/>
                    </a:cubicBezTo>
                    <a:cubicBezTo>
                      <a:pt x="342785" y="307050"/>
                      <a:pt x="365640" y="313825"/>
                      <a:pt x="366027" y="313825"/>
                    </a:cubicBezTo>
                    <a:cubicBezTo>
                      <a:pt x="366609" y="314019"/>
                      <a:pt x="366996" y="314599"/>
                      <a:pt x="366802" y="315374"/>
                    </a:cubicBezTo>
                    <a:cubicBezTo>
                      <a:pt x="366609" y="315761"/>
                      <a:pt x="366221" y="316148"/>
                      <a:pt x="365640" y="316148"/>
                    </a:cubicBezTo>
                    <a:close/>
                  </a:path>
                </a:pathLst>
              </a:custGeom>
              <a:solidFill>
                <a:srgbClr val="000000"/>
              </a:solidFill>
              <a:ln w="1935" cap="flat">
                <a:noFill/>
                <a:prstDash val="solid"/>
                <a:miter/>
              </a:ln>
            </p:spPr>
            <p:txBody>
              <a:bodyPr rtlCol="0" anchor="ctr"/>
              <a:lstStyle/>
              <a:p>
                <a:endParaRPr lang="fr-FR"/>
              </a:p>
            </p:txBody>
          </p:sp>
        </p:grpSp>
        <p:sp>
          <p:nvSpPr>
            <p:cNvPr id="2375" name="Forme libre 2374">
              <a:extLst>
                <a:ext uri="{FF2B5EF4-FFF2-40B4-BE49-F238E27FC236}">
                  <a16:creationId xmlns:a16="http://schemas.microsoft.com/office/drawing/2014/main" id="{B60A5059-E5C2-A589-5A6C-1CDE02816B1F}"/>
                </a:ext>
              </a:extLst>
            </p:cNvPr>
            <p:cNvSpPr/>
            <p:nvPr/>
          </p:nvSpPr>
          <p:spPr>
            <a:xfrm>
              <a:off x="9404475" y="9753338"/>
              <a:ext cx="198526" cy="267904"/>
            </a:xfrm>
            <a:custGeom>
              <a:avLst/>
              <a:gdLst>
                <a:gd name="connsiteX0" fmla="*/ 548 w 198526"/>
                <a:gd name="connsiteY0" fmla="*/ 37954 h 267904"/>
                <a:gd name="connsiteX1" fmla="*/ 120439 w 198526"/>
                <a:gd name="connsiteY1" fmla="*/ 268692 h 267904"/>
                <a:gd name="connsiteX2" fmla="*/ 199075 w 198526"/>
                <a:gd name="connsiteY2" fmla="*/ 236559 h 267904"/>
                <a:gd name="connsiteX3" fmla="*/ 98553 w 198526"/>
                <a:gd name="connsiteY3" fmla="*/ 788 h 267904"/>
                <a:gd name="connsiteX4" fmla="*/ 548 w 198526"/>
                <a:gd name="connsiteY4" fmla="*/ 37954 h 26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526" h="267904">
                  <a:moveTo>
                    <a:pt x="548" y="37954"/>
                  </a:moveTo>
                  <a:lnTo>
                    <a:pt x="120439" y="268692"/>
                  </a:lnTo>
                  <a:lnTo>
                    <a:pt x="199075" y="236559"/>
                  </a:lnTo>
                  <a:lnTo>
                    <a:pt x="98553" y="788"/>
                  </a:lnTo>
                  <a:lnTo>
                    <a:pt x="548" y="37954"/>
                  </a:lnTo>
                  <a:close/>
                </a:path>
              </a:pathLst>
            </a:custGeom>
            <a:solidFill>
              <a:srgbClr val="FFFFFF"/>
            </a:solidFill>
            <a:ln w="1935" cap="flat">
              <a:noFill/>
              <a:prstDash val="solid"/>
              <a:miter/>
            </a:ln>
          </p:spPr>
          <p:txBody>
            <a:bodyPr rtlCol="0" anchor="ctr"/>
            <a:lstStyle/>
            <a:p>
              <a:endParaRPr lang="fr-FR"/>
            </a:p>
          </p:txBody>
        </p:sp>
        <p:sp>
          <p:nvSpPr>
            <p:cNvPr id="2376" name="Forme libre 2375">
              <a:extLst>
                <a:ext uri="{FF2B5EF4-FFF2-40B4-BE49-F238E27FC236}">
                  <a16:creationId xmlns:a16="http://schemas.microsoft.com/office/drawing/2014/main" id="{ACD01F8E-ECC8-13D4-91A7-3F6D0473BD10}"/>
                </a:ext>
              </a:extLst>
            </p:cNvPr>
            <p:cNvSpPr/>
            <p:nvPr/>
          </p:nvSpPr>
          <p:spPr>
            <a:xfrm>
              <a:off x="9403156" y="9752104"/>
              <a:ext cx="201080" cy="270299"/>
            </a:xfrm>
            <a:custGeom>
              <a:avLst/>
              <a:gdLst>
                <a:gd name="connsiteX0" fmla="*/ 121757 w 201080"/>
                <a:gd name="connsiteY0" fmla="*/ 271087 h 270299"/>
                <a:gd name="connsiteX1" fmla="*/ 120595 w 201080"/>
                <a:gd name="connsiteY1" fmla="*/ 270507 h 270299"/>
                <a:gd name="connsiteX2" fmla="*/ 704 w 201080"/>
                <a:gd name="connsiteY2" fmla="*/ 39768 h 270299"/>
                <a:gd name="connsiteX3" fmla="*/ 1285 w 201080"/>
                <a:gd name="connsiteY3" fmla="*/ 38220 h 270299"/>
                <a:gd name="connsiteX4" fmla="*/ 1479 w 201080"/>
                <a:gd name="connsiteY4" fmla="*/ 38220 h 270299"/>
                <a:gd name="connsiteX5" fmla="*/ 99484 w 201080"/>
                <a:gd name="connsiteY5" fmla="*/ 860 h 270299"/>
                <a:gd name="connsiteX6" fmla="*/ 101034 w 201080"/>
                <a:gd name="connsiteY6" fmla="*/ 1441 h 270299"/>
                <a:gd name="connsiteX7" fmla="*/ 201556 w 201080"/>
                <a:gd name="connsiteY7" fmla="*/ 237212 h 270299"/>
                <a:gd name="connsiteX8" fmla="*/ 200974 w 201080"/>
                <a:gd name="connsiteY8" fmla="*/ 238761 h 270299"/>
                <a:gd name="connsiteX9" fmla="*/ 200974 w 201080"/>
                <a:gd name="connsiteY9" fmla="*/ 238761 h 270299"/>
                <a:gd name="connsiteX10" fmla="*/ 122339 w 201080"/>
                <a:gd name="connsiteY10" fmla="*/ 270894 h 270299"/>
                <a:gd name="connsiteX11" fmla="*/ 121757 w 201080"/>
                <a:gd name="connsiteY11" fmla="*/ 271087 h 270299"/>
                <a:gd name="connsiteX12" fmla="*/ 3610 w 201080"/>
                <a:gd name="connsiteY12" fmla="*/ 39768 h 270299"/>
                <a:gd name="connsiteX13" fmla="*/ 122339 w 201080"/>
                <a:gd name="connsiteY13" fmla="*/ 268183 h 270299"/>
                <a:gd name="connsiteX14" fmla="*/ 198844 w 201080"/>
                <a:gd name="connsiteY14" fmla="*/ 236825 h 270299"/>
                <a:gd name="connsiteX15" fmla="*/ 99290 w 201080"/>
                <a:gd name="connsiteY15" fmla="*/ 3183 h 270299"/>
                <a:gd name="connsiteX16" fmla="*/ 3610 w 201080"/>
                <a:gd name="connsiteY16" fmla="*/ 39768 h 2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080" h="270299">
                  <a:moveTo>
                    <a:pt x="121757" y="271087"/>
                  </a:moveTo>
                  <a:cubicBezTo>
                    <a:pt x="121371" y="271087"/>
                    <a:pt x="120983" y="270894"/>
                    <a:pt x="120595" y="270507"/>
                  </a:cubicBezTo>
                  <a:lnTo>
                    <a:pt x="704" y="39768"/>
                  </a:lnTo>
                  <a:cubicBezTo>
                    <a:pt x="317" y="39188"/>
                    <a:pt x="704" y="38413"/>
                    <a:pt x="1285" y="38220"/>
                  </a:cubicBezTo>
                  <a:cubicBezTo>
                    <a:pt x="1285" y="38220"/>
                    <a:pt x="1285" y="38220"/>
                    <a:pt x="1479" y="38220"/>
                  </a:cubicBezTo>
                  <a:lnTo>
                    <a:pt x="99484" y="860"/>
                  </a:lnTo>
                  <a:cubicBezTo>
                    <a:pt x="100065" y="666"/>
                    <a:pt x="100840" y="860"/>
                    <a:pt x="101034" y="1441"/>
                  </a:cubicBezTo>
                  <a:lnTo>
                    <a:pt x="201556" y="237212"/>
                  </a:lnTo>
                  <a:cubicBezTo>
                    <a:pt x="201750" y="237793"/>
                    <a:pt x="201556" y="238567"/>
                    <a:pt x="200974" y="238761"/>
                  </a:cubicBezTo>
                  <a:cubicBezTo>
                    <a:pt x="200974" y="238761"/>
                    <a:pt x="200974" y="238761"/>
                    <a:pt x="200974" y="238761"/>
                  </a:cubicBezTo>
                  <a:lnTo>
                    <a:pt x="122339" y="270894"/>
                  </a:lnTo>
                  <a:cubicBezTo>
                    <a:pt x="122145" y="270894"/>
                    <a:pt x="121951" y="271087"/>
                    <a:pt x="121757" y="271087"/>
                  </a:cubicBezTo>
                  <a:close/>
                  <a:moveTo>
                    <a:pt x="3610" y="39768"/>
                  </a:moveTo>
                  <a:lnTo>
                    <a:pt x="122339" y="268183"/>
                  </a:lnTo>
                  <a:lnTo>
                    <a:pt x="198844" y="236825"/>
                  </a:lnTo>
                  <a:lnTo>
                    <a:pt x="99290" y="3183"/>
                  </a:lnTo>
                  <a:lnTo>
                    <a:pt x="3610" y="39768"/>
                  </a:lnTo>
                  <a:close/>
                </a:path>
              </a:pathLst>
            </a:custGeom>
            <a:solidFill>
              <a:srgbClr val="000000"/>
            </a:solidFill>
            <a:ln w="1935" cap="flat">
              <a:noFill/>
              <a:prstDash val="solid"/>
              <a:miter/>
            </a:ln>
          </p:spPr>
          <p:txBody>
            <a:bodyPr rtlCol="0" anchor="ctr"/>
            <a:lstStyle/>
            <a:p>
              <a:endParaRPr lang="fr-FR"/>
            </a:p>
          </p:txBody>
        </p:sp>
        <p:sp>
          <p:nvSpPr>
            <p:cNvPr id="2377" name="Forme libre 2376">
              <a:extLst>
                <a:ext uri="{FF2B5EF4-FFF2-40B4-BE49-F238E27FC236}">
                  <a16:creationId xmlns:a16="http://schemas.microsoft.com/office/drawing/2014/main" id="{FE25C786-F0EE-28D4-85D7-31B3163ADAC9}"/>
                </a:ext>
              </a:extLst>
            </p:cNvPr>
            <p:cNvSpPr/>
            <p:nvPr/>
          </p:nvSpPr>
          <p:spPr>
            <a:xfrm>
              <a:off x="9452315" y="9666811"/>
              <a:ext cx="253920" cy="398178"/>
            </a:xfrm>
            <a:custGeom>
              <a:avLst/>
              <a:gdLst>
                <a:gd name="connsiteX0" fmla="*/ 549 w 253920"/>
                <a:gd name="connsiteY0" fmla="*/ 97380 h 398178"/>
                <a:gd name="connsiteX1" fmla="*/ 150073 w 253920"/>
                <a:gd name="connsiteY1" fmla="*/ 398966 h 398178"/>
                <a:gd name="connsiteX2" fmla="*/ 254469 w 253920"/>
                <a:gd name="connsiteY2" fmla="*/ 360251 h 398178"/>
                <a:gd name="connsiteX3" fmla="*/ 204111 w 253920"/>
                <a:gd name="connsiteY3" fmla="*/ 787 h 398178"/>
                <a:gd name="connsiteX4" fmla="*/ 549 w 253920"/>
                <a:gd name="connsiteY4" fmla="*/ 97380 h 398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20" h="398178">
                  <a:moveTo>
                    <a:pt x="549" y="97380"/>
                  </a:moveTo>
                  <a:lnTo>
                    <a:pt x="150073" y="398966"/>
                  </a:lnTo>
                  <a:lnTo>
                    <a:pt x="254469" y="360251"/>
                  </a:lnTo>
                  <a:lnTo>
                    <a:pt x="204111" y="787"/>
                  </a:lnTo>
                  <a:lnTo>
                    <a:pt x="549" y="97380"/>
                  </a:lnTo>
                  <a:close/>
                </a:path>
              </a:pathLst>
            </a:custGeom>
            <a:solidFill>
              <a:srgbClr val="000000"/>
            </a:solidFill>
            <a:ln w="1935" cap="flat">
              <a:noFill/>
              <a:prstDash val="solid"/>
              <a:miter/>
            </a:ln>
          </p:spPr>
          <p:txBody>
            <a:bodyPr rtlCol="0" anchor="ctr"/>
            <a:lstStyle/>
            <a:p>
              <a:endParaRPr lang="fr-FR"/>
            </a:p>
          </p:txBody>
        </p:sp>
        <p:sp>
          <p:nvSpPr>
            <p:cNvPr id="2378" name="Forme libre 2377">
              <a:extLst>
                <a:ext uri="{FF2B5EF4-FFF2-40B4-BE49-F238E27FC236}">
                  <a16:creationId xmlns:a16="http://schemas.microsoft.com/office/drawing/2014/main" id="{A606CF34-DC67-1A3F-665E-2A3C7CDEA22E}"/>
                </a:ext>
              </a:extLst>
            </p:cNvPr>
            <p:cNvSpPr/>
            <p:nvPr/>
          </p:nvSpPr>
          <p:spPr>
            <a:xfrm>
              <a:off x="9450997" y="9665771"/>
              <a:ext cx="256594" cy="400574"/>
            </a:xfrm>
            <a:custGeom>
              <a:avLst/>
              <a:gdLst>
                <a:gd name="connsiteX0" fmla="*/ 151392 w 256594"/>
                <a:gd name="connsiteY0" fmla="*/ 401168 h 400574"/>
                <a:gd name="connsiteX1" fmla="*/ 150229 w 256594"/>
                <a:gd name="connsiteY1" fmla="*/ 400587 h 400574"/>
                <a:gd name="connsiteX2" fmla="*/ 705 w 256594"/>
                <a:gd name="connsiteY2" fmla="*/ 99001 h 400574"/>
                <a:gd name="connsiteX3" fmla="*/ 1286 w 256594"/>
                <a:gd name="connsiteY3" fmla="*/ 97453 h 400574"/>
                <a:gd name="connsiteX4" fmla="*/ 1286 w 256594"/>
                <a:gd name="connsiteY4" fmla="*/ 97453 h 400574"/>
                <a:gd name="connsiteX5" fmla="*/ 205043 w 256594"/>
                <a:gd name="connsiteY5" fmla="*/ 860 h 400574"/>
                <a:gd name="connsiteX6" fmla="*/ 206592 w 256594"/>
                <a:gd name="connsiteY6" fmla="*/ 1441 h 400574"/>
                <a:gd name="connsiteX7" fmla="*/ 206786 w 256594"/>
                <a:gd name="connsiteY7" fmla="*/ 1828 h 400574"/>
                <a:gd name="connsiteX8" fmla="*/ 257144 w 256594"/>
                <a:gd name="connsiteY8" fmla="*/ 361292 h 400574"/>
                <a:gd name="connsiteX9" fmla="*/ 256369 w 256594"/>
                <a:gd name="connsiteY9" fmla="*/ 362647 h 400574"/>
                <a:gd name="connsiteX10" fmla="*/ 151973 w 256594"/>
                <a:gd name="connsiteY10" fmla="*/ 401361 h 400574"/>
                <a:gd name="connsiteX11" fmla="*/ 151392 w 256594"/>
                <a:gd name="connsiteY11" fmla="*/ 401168 h 400574"/>
                <a:gd name="connsiteX12" fmla="*/ 151392 w 256594"/>
                <a:gd name="connsiteY12" fmla="*/ 401168 h 400574"/>
                <a:gd name="connsiteX13" fmla="*/ 3417 w 256594"/>
                <a:gd name="connsiteY13" fmla="*/ 99001 h 400574"/>
                <a:gd name="connsiteX14" fmla="*/ 151973 w 256594"/>
                <a:gd name="connsiteY14" fmla="*/ 398458 h 400574"/>
                <a:gd name="connsiteX15" fmla="*/ 254432 w 256594"/>
                <a:gd name="connsiteY15" fmla="*/ 360517 h 400574"/>
                <a:gd name="connsiteX16" fmla="*/ 204461 w 256594"/>
                <a:gd name="connsiteY16" fmla="*/ 3570 h 400574"/>
                <a:gd name="connsiteX17" fmla="*/ 3417 w 256594"/>
                <a:gd name="connsiteY17" fmla="*/ 99001 h 40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594" h="400574">
                  <a:moveTo>
                    <a:pt x="151392" y="401168"/>
                  </a:moveTo>
                  <a:cubicBezTo>
                    <a:pt x="151005" y="401168"/>
                    <a:pt x="150423" y="400974"/>
                    <a:pt x="150229" y="400587"/>
                  </a:cubicBezTo>
                  <a:lnTo>
                    <a:pt x="705" y="99001"/>
                  </a:lnTo>
                  <a:cubicBezTo>
                    <a:pt x="317" y="98421"/>
                    <a:pt x="705" y="97646"/>
                    <a:pt x="1286" y="97453"/>
                  </a:cubicBezTo>
                  <a:cubicBezTo>
                    <a:pt x="1286" y="97453"/>
                    <a:pt x="1286" y="97453"/>
                    <a:pt x="1286" y="97453"/>
                  </a:cubicBezTo>
                  <a:lnTo>
                    <a:pt x="205043" y="860"/>
                  </a:lnTo>
                  <a:cubicBezTo>
                    <a:pt x="205623" y="667"/>
                    <a:pt x="206398" y="860"/>
                    <a:pt x="206592" y="1441"/>
                  </a:cubicBezTo>
                  <a:cubicBezTo>
                    <a:pt x="206592" y="1634"/>
                    <a:pt x="206592" y="1634"/>
                    <a:pt x="206786" y="1828"/>
                  </a:cubicBezTo>
                  <a:lnTo>
                    <a:pt x="257144" y="361292"/>
                  </a:lnTo>
                  <a:cubicBezTo>
                    <a:pt x="257144" y="361872"/>
                    <a:pt x="256950" y="362453"/>
                    <a:pt x="256369" y="362647"/>
                  </a:cubicBezTo>
                  <a:lnTo>
                    <a:pt x="151973" y="401361"/>
                  </a:lnTo>
                  <a:cubicBezTo>
                    <a:pt x="151585" y="401168"/>
                    <a:pt x="151585" y="401168"/>
                    <a:pt x="151392" y="401168"/>
                  </a:cubicBezTo>
                  <a:lnTo>
                    <a:pt x="151392" y="401168"/>
                  </a:lnTo>
                  <a:close/>
                  <a:moveTo>
                    <a:pt x="3417" y="99001"/>
                  </a:moveTo>
                  <a:lnTo>
                    <a:pt x="151973" y="398458"/>
                  </a:lnTo>
                  <a:lnTo>
                    <a:pt x="254432" y="360517"/>
                  </a:lnTo>
                  <a:lnTo>
                    <a:pt x="204461" y="3570"/>
                  </a:lnTo>
                  <a:lnTo>
                    <a:pt x="3417" y="99001"/>
                  </a:lnTo>
                  <a:close/>
                </a:path>
              </a:pathLst>
            </a:custGeom>
            <a:solidFill>
              <a:srgbClr val="000000"/>
            </a:solidFill>
            <a:ln w="1935" cap="flat">
              <a:noFill/>
              <a:prstDash val="solid"/>
              <a:miter/>
            </a:ln>
          </p:spPr>
          <p:txBody>
            <a:bodyPr rtlCol="0" anchor="ctr"/>
            <a:lstStyle/>
            <a:p>
              <a:endParaRPr lang="fr-FR"/>
            </a:p>
          </p:txBody>
        </p:sp>
        <p:sp>
          <p:nvSpPr>
            <p:cNvPr id="2379" name="Forme libre 2378">
              <a:extLst>
                <a:ext uri="{FF2B5EF4-FFF2-40B4-BE49-F238E27FC236}">
                  <a16:creationId xmlns:a16="http://schemas.microsoft.com/office/drawing/2014/main" id="{68193083-B2FF-EB35-1D00-3674C99ED4A6}"/>
                </a:ext>
              </a:extLst>
            </p:cNvPr>
            <p:cNvSpPr/>
            <p:nvPr/>
          </p:nvSpPr>
          <p:spPr>
            <a:xfrm>
              <a:off x="8722510" y="9753338"/>
              <a:ext cx="198526" cy="267904"/>
            </a:xfrm>
            <a:custGeom>
              <a:avLst/>
              <a:gdLst>
                <a:gd name="connsiteX0" fmla="*/ 199069 w 198526"/>
                <a:gd name="connsiteY0" fmla="*/ 37954 h 267904"/>
                <a:gd name="connsiteX1" fmla="*/ 79179 w 198526"/>
                <a:gd name="connsiteY1" fmla="*/ 268692 h 267904"/>
                <a:gd name="connsiteX2" fmla="*/ 543 w 198526"/>
                <a:gd name="connsiteY2" fmla="*/ 236559 h 267904"/>
                <a:gd name="connsiteX3" fmla="*/ 101065 w 198526"/>
                <a:gd name="connsiteY3" fmla="*/ 788 h 267904"/>
                <a:gd name="connsiteX4" fmla="*/ 199069 w 198526"/>
                <a:gd name="connsiteY4" fmla="*/ 37954 h 26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526" h="267904">
                  <a:moveTo>
                    <a:pt x="199069" y="37954"/>
                  </a:moveTo>
                  <a:lnTo>
                    <a:pt x="79179" y="268692"/>
                  </a:lnTo>
                  <a:lnTo>
                    <a:pt x="543" y="236559"/>
                  </a:lnTo>
                  <a:lnTo>
                    <a:pt x="101065" y="788"/>
                  </a:lnTo>
                  <a:lnTo>
                    <a:pt x="199069" y="37954"/>
                  </a:lnTo>
                  <a:close/>
                </a:path>
              </a:pathLst>
            </a:custGeom>
            <a:solidFill>
              <a:srgbClr val="FFFFFF"/>
            </a:solidFill>
            <a:ln w="1935" cap="flat">
              <a:noFill/>
              <a:prstDash val="solid"/>
              <a:miter/>
            </a:ln>
          </p:spPr>
          <p:txBody>
            <a:bodyPr rtlCol="0" anchor="ctr"/>
            <a:lstStyle/>
            <a:p>
              <a:endParaRPr lang="fr-FR"/>
            </a:p>
          </p:txBody>
        </p:sp>
        <p:sp>
          <p:nvSpPr>
            <p:cNvPr id="2380" name="Forme libre 2379">
              <a:extLst>
                <a:ext uri="{FF2B5EF4-FFF2-40B4-BE49-F238E27FC236}">
                  <a16:creationId xmlns:a16="http://schemas.microsoft.com/office/drawing/2014/main" id="{C7CF0C1B-2F8D-7294-6839-FBFB78E60D52}"/>
                </a:ext>
              </a:extLst>
            </p:cNvPr>
            <p:cNvSpPr/>
            <p:nvPr/>
          </p:nvSpPr>
          <p:spPr>
            <a:xfrm>
              <a:off x="8721386" y="9752214"/>
              <a:ext cx="201057" cy="270189"/>
            </a:xfrm>
            <a:custGeom>
              <a:avLst/>
              <a:gdLst>
                <a:gd name="connsiteX0" fmla="*/ 80303 w 201057"/>
                <a:gd name="connsiteY0" fmla="*/ 270977 h 270189"/>
                <a:gd name="connsiteX1" fmla="*/ 79916 w 201057"/>
                <a:gd name="connsiteY1" fmla="*/ 270977 h 270189"/>
                <a:gd name="connsiteX2" fmla="*/ 1280 w 201057"/>
                <a:gd name="connsiteY2" fmla="*/ 238844 h 270189"/>
                <a:gd name="connsiteX3" fmla="*/ 698 w 201057"/>
                <a:gd name="connsiteY3" fmla="*/ 237295 h 270189"/>
                <a:gd name="connsiteX4" fmla="*/ 698 w 201057"/>
                <a:gd name="connsiteY4" fmla="*/ 237295 h 270189"/>
                <a:gd name="connsiteX5" fmla="*/ 101221 w 201057"/>
                <a:gd name="connsiteY5" fmla="*/ 1524 h 270189"/>
                <a:gd name="connsiteX6" fmla="*/ 102771 w 201057"/>
                <a:gd name="connsiteY6" fmla="*/ 943 h 270189"/>
                <a:gd name="connsiteX7" fmla="*/ 200775 w 201057"/>
                <a:gd name="connsiteY7" fmla="*/ 38303 h 270189"/>
                <a:gd name="connsiteX8" fmla="*/ 201550 w 201057"/>
                <a:gd name="connsiteY8" fmla="*/ 39852 h 270189"/>
                <a:gd name="connsiteX9" fmla="*/ 201550 w 201057"/>
                <a:gd name="connsiteY9" fmla="*/ 40045 h 270189"/>
                <a:gd name="connsiteX10" fmla="*/ 81659 w 201057"/>
                <a:gd name="connsiteY10" fmla="*/ 270784 h 270189"/>
                <a:gd name="connsiteX11" fmla="*/ 80303 w 201057"/>
                <a:gd name="connsiteY11" fmla="*/ 270977 h 270189"/>
                <a:gd name="connsiteX12" fmla="*/ 80303 w 201057"/>
                <a:gd name="connsiteY12" fmla="*/ 270977 h 270189"/>
                <a:gd name="connsiteX13" fmla="*/ 3216 w 201057"/>
                <a:gd name="connsiteY13" fmla="*/ 236715 h 270189"/>
                <a:gd name="connsiteX14" fmla="*/ 79722 w 201057"/>
                <a:gd name="connsiteY14" fmla="*/ 268073 h 270189"/>
                <a:gd name="connsiteX15" fmla="*/ 198451 w 201057"/>
                <a:gd name="connsiteY15" fmla="*/ 39658 h 270189"/>
                <a:gd name="connsiteX16" fmla="*/ 102771 w 201057"/>
                <a:gd name="connsiteY16" fmla="*/ 3267 h 270189"/>
                <a:gd name="connsiteX17" fmla="*/ 3216 w 201057"/>
                <a:gd name="connsiteY17" fmla="*/ 236715 h 27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1057" h="270189">
                  <a:moveTo>
                    <a:pt x="80303" y="270977"/>
                  </a:moveTo>
                  <a:cubicBezTo>
                    <a:pt x="80109" y="270977"/>
                    <a:pt x="79916" y="270977"/>
                    <a:pt x="79916" y="270977"/>
                  </a:cubicBezTo>
                  <a:lnTo>
                    <a:pt x="1280" y="238844"/>
                  </a:lnTo>
                  <a:cubicBezTo>
                    <a:pt x="698" y="238650"/>
                    <a:pt x="311" y="237876"/>
                    <a:pt x="698" y="237295"/>
                  </a:cubicBezTo>
                  <a:cubicBezTo>
                    <a:pt x="698" y="237295"/>
                    <a:pt x="698" y="237295"/>
                    <a:pt x="698" y="237295"/>
                  </a:cubicBezTo>
                  <a:lnTo>
                    <a:pt x="101221" y="1524"/>
                  </a:lnTo>
                  <a:cubicBezTo>
                    <a:pt x="101415" y="943"/>
                    <a:pt x="102190" y="556"/>
                    <a:pt x="102771" y="943"/>
                  </a:cubicBezTo>
                  <a:lnTo>
                    <a:pt x="200775" y="38303"/>
                  </a:lnTo>
                  <a:cubicBezTo>
                    <a:pt x="201356" y="38497"/>
                    <a:pt x="201743" y="39271"/>
                    <a:pt x="201550" y="39852"/>
                  </a:cubicBezTo>
                  <a:cubicBezTo>
                    <a:pt x="201550" y="39852"/>
                    <a:pt x="201550" y="39852"/>
                    <a:pt x="201550" y="40045"/>
                  </a:cubicBezTo>
                  <a:lnTo>
                    <a:pt x="81659" y="270784"/>
                  </a:lnTo>
                  <a:cubicBezTo>
                    <a:pt x="81078" y="270590"/>
                    <a:pt x="80690" y="270977"/>
                    <a:pt x="80303" y="270977"/>
                  </a:cubicBezTo>
                  <a:lnTo>
                    <a:pt x="80303" y="270977"/>
                  </a:lnTo>
                  <a:close/>
                  <a:moveTo>
                    <a:pt x="3216" y="236715"/>
                  </a:moveTo>
                  <a:lnTo>
                    <a:pt x="79722" y="268073"/>
                  </a:lnTo>
                  <a:lnTo>
                    <a:pt x="198451" y="39658"/>
                  </a:lnTo>
                  <a:lnTo>
                    <a:pt x="102771" y="3267"/>
                  </a:lnTo>
                  <a:lnTo>
                    <a:pt x="3216" y="236715"/>
                  </a:lnTo>
                  <a:close/>
                </a:path>
              </a:pathLst>
            </a:custGeom>
            <a:solidFill>
              <a:srgbClr val="000000"/>
            </a:solidFill>
            <a:ln w="1935" cap="flat">
              <a:noFill/>
              <a:prstDash val="solid"/>
              <a:miter/>
            </a:ln>
          </p:spPr>
          <p:txBody>
            <a:bodyPr rtlCol="0" anchor="ctr"/>
            <a:lstStyle/>
            <a:p>
              <a:endParaRPr lang="fr-FR"/>
            </a:p>
          </p:txBody>
        </p:sp>
        <p:sp>
          <p:nvSpPr>
            <p:cNvPr id="2381" name="Forme libre 2380">
              <a:extLst>
                <a:ext uri="{FF2B5EF4-FFF2-40B4-BE49-F238E27FC236}">
                  <a16:creationId xmlns:a16="http://schemas.microsoft.com/office/drawing/2014/main" id="{F4B43B82-AE16-2C07-2777-32F42BBE7B8D}"/>
                </a:ext>
              </a:extLst>
            </p:cNvPr>
            <p:cNvSpPr/>
            <p:nvPr/>
          </p:nvSpPr>
          <p:spPr>
            <a:xfrm>
              <a:off x="8619470" y="9666811"/>
              <a:ext cx="253920" cy="398178"/>
            </a:xfrm>
            <a:custGeom>
              <a:avLst/>
              <a:gdLst>
                <a:gd name="connsiteX0" fmla="*/ 50707 w 253920"/>
                <a:gd name="connsiteY0" fmla="*/ 787 h 398178"/>
                <a:gd name="connsiteX1" fmla="*/ 254463 w 253920"/>
                <a:gd name="connsiteY1" fmla="*/ 97380 h 398178"/>
                <a:gd name="connsiteX2" fmla="*/ 104938 w 253920"/>
                <a:gd name="connsiteY2" fmla="*/ 398966 h 398178"/>
                <a:gd name="connsiteX3" fmla="*/ 542 w 253920"/>
                <a:gd name="connsiteY3" fmla="*/ 360251 h 398178"/>
              </a:gdLst>
              <a:ahLst/>
              <a:cxnLst>
                <a:cxn ang="0">
                  <a:pos x="connsiteX0" y="connsiteY0"/>
                </a:cxn>
                <a:cxn ang="0">
                  <a:pos x="connsiteX1" y="connsiteY1"/>
                </a:cxn>
                <a:cxn ang="0">
                  <a:pos x="connsiteX2" y="connsiteY2"/>
                </a:cxn>
                <a:cxn ang="0">
                  <a:pos x="connsiteX3" y="connsiteY3"/>
                </a:cxn>
              </a:cxnLst>
              <a:rect l="l" t="t" r="r" b="b"/>
              <a:pathLst>
                <a:path w="253920" h="398178">
                  <a:moveTo>
                    <a:pt x="50707" y="787"/>
                  </a:moveTo>
                  <a:lnTo>
                    <a:pt x="254463" y="97380"/>
                  </a:lnTo>
                  <a:lnTo>
                    <a:pt x="104938" y="398966"/>
                  </a:lnTo>
                  <a:lnTo>
                    <a:pt x="542" y="360251"/>
                  </a:lnTo>
                </a:path>
              </a:pathLst>
            </a:custGeom>
            <a:solidFill>
              <a:srgbClr val="FFD26C"/>
            </a:solidFill>
            <a:ln w="1935" cap="flat">
              <a:noFill/>
              <a:prstDash val="solid"/>
              <a:miter/>
            </a:ln>
          </p:spPr>
          <p:txBody>
            <a:bodyPr rtlCol="0" anchor="ctr"/>
            <a:lstStyle/>
            <a:p>
              <a:endParaRPr lang="fr-FR"/>
            </a:p>
          </p:txBody>
        </p:sp>
        <p:sp>
          <p:nvSpPr>
            <p:cNvPr id="2382" name="Forme libre 2381">
              <a:extLst>
                <a:ext uri="{FF2B5EF4-FFF2-40B4-BE49-F238E27FC236}">
                  <a16:creationId xmlns:a16="http://schemas.microsoft.com/office/drawing/2014/main" id="{C4B102C0-E5B0-A41D-A1DD-E057BE5492A8}"/>
                </a:ext>
              </a:extLst>
            </p:cNvPr>
            <p:cNvSpPr/>
            <p:nvPr/>
          </p:nvSpPr>
          <p:spPr>
            <a:xfrm>
              <a:off x="8618064" y="9665494"/>
              <a:ext cx="845292" cy="597520"/>
            </a:xfrm>
            <a:custGeom>
              <a:avLst/>
              <a:gdLst>
                <a:gd name="connsiteX0" fmla="*/ 106153 w 845292"/>
                <a:gd name="connsiteY0" fmla="*/ 401445 h 597520"/>
                <a:gd name="connsiteX1" fmla="*/ 105766 w 845292"/>
                <a:gd name="connsiteY1" fmla="*/ 401445 h 597520"/>
                <a:gd name="connsiteX2" fmla="*/ 1369 w 845292"/>
                <a:gd name="connsiteY2" fmla="*/ 362731 h 597520"/>
                <a:gd name="connsiteX3" fmla="*/ 595 w 845292"/>
                <a:gd name="connsiteY3" fmla="*/ 361182 h 597520"/>
                <a:gd name="connsiteX4" fmla="*/ 2144 w 845292"/>
                <a:gd name="connsiteY4" fmla="*/ 360408 h 597520"/>
                <a:gd name="connsiteX5" fmla="*/ 2144 w 845292"/>
                <a:gd name="connsiteY5" fmla="*/ 360408 h 597520"/>
                <a:gd name="connsiteX6" fmla="*/ 105572 w 845292"/>
                <a:gd name="connsiteY6" fmla="*/ 398735 h 597520"/>
                <a:gd name="connsiteX7" fmla="*/ 254128 w 845292"/>
                <a:gd name="connsiteY7" fmla="*/ 99279 h 597520"/>
                <a:gd name="connsiteX8" fmla="*/ 51534 w 845292"/>
                <a:gd name="connsiteY8" fmla="*/ 3073 h 597520"/>
                <a:gd name="connsiteX9" fmla="*/ 50953 w 845292"/>
                <a:gd name="connsiteY9" fmla="*/ 1525 h 597520"/>
                <a:gd name="connsiteX10" fmla="*/ 52502 w 845292"/>
                <a:gd name="connsiteY10" fmla="*/ 944 h 597520"/>
                <a:gd name="connsiteX11" fmla="*/ 52502 w 845292"/>
                <a:gd name="connsiteY11" fmla="*/ 944 h 597520"/>
                <a:gd name="connsiteX12" fmla="*/ 256259 w 845292"/>
                <a:gd name="connsiteY12" fmla="*/ 97537 h 597520"/>
                <a:gd name="connsiteX13" fmla="*/ 256840 w 845292"/>
                <a:gd name="connsiteY13" fmla="*/ 99085 h 597520"/>
                <a:gd name="connsiteX14" fmla="*/ 256840 w 845292"/>
                <a:gd name="connsiteY14" fmla="*/ 99085 h 597520"/>
                <a:gd name="connsiteX15" fmla="*/ 107315 w 845292"/>
                <a:gd name="connsiteY15" fmla="*/ 400671 h 597520"/>
                <a:gd name="connsiteX16" fmla="*/ 106153 w 845292"/>
                <a:gd name="connsiteY16" fmla="*/ 401445 h 597520"/>
                <a:gd name="connsiteX17" fmla="*/ 511923 w 845292"/>
                <a:gd name="connsiteY17" fmla="*/ 598308 h 597520"/>
                <a:gd name="connsiteX18" fmla="*/ 491392 w 845292"/>
                <a:gd name="connsiteY18" fmla="*/ 595986 h 597520"/>
                <a:gd name="connsiteX19" fmla="*/ 463695 w 845292"/>
                <a:gd name="connsiteY19" fmla="*/ 578951 h 597520"/>
                <a:gd name="connsiteX20" fmla="*/ 460402 w 845292"/>
                <a:gd name="connsiteY20" fmla="*/ 536365 h 597520"/>
                <a:gd name="connsiteX21" fmla="*/ 460596 w 845292"/>
                <a:gd name="connsiteY21" fmla="*/ 535397 h 597520"/>
                <a:gd name="connsiteX22" fmla="*/ 483257 w 845292"/>
                <a:gd name="connsiteY22" fmla="*/ 516040 h 597520"/>
                <a:gd name="connsiteX23" fmla="*/ 483645 w 845292"/>
                <a:gd name="connsiteY23" fmla="*/ 516040 h 597520"/>
                <a:gd name="connsiteX24" fmla="*/ 524900 w 845292"/>
                <a:gd name="connsiteY24" fmla="*/ 565788 h 597520"/>
                <a:gd name="connsiteX25" fmla="*/ 551434 w 845292"/>
                <a:gd name="connsiteY25" fmla="*/ 581468 h 597520"/>
                <a:gd name="connsiteX26" fmla="*/ 552209 w 845292"/>
                <a:gd name="connsiteY26" fmla="*/ 582242 h 597520"/>
                <a:gd name="connsiteX27" fmla="*/ 552015 w 845292"/>
                <a:gd name="connsiteY27" fmla="*/ 583403 h 597520"/>
                <a:gd name="connsiteX28" fmla="*/ 511923 w 845292"/>
                <a:gd name="connsiteY28" fmla="*/ 598308 h 597520"/>
                <a:gd name="connsiteX29" fmla="*/ 483645 w 845292"/>
                <a:gd name="connsiteY29" fmla="*/ 518363 h 597520"/>
                <a:gd name="connsiteX30" fmla="*/ 463308 w 845292"/>
                <a:gd name="connsiteY30" fmla="*/ 535784 h 597520"/>
                <a:gd name="connsiteX31" fmla="*/ 463114 w 845292"/>
                <a:gd name="connsiteY31" fmla="*/ 536752 h 597520"/>
                <a:gd name="connsiteX32" fmla="*/ 466020 w 845292"/>
                <a:gd name="connsiteY32" fmla="*/ 577596 h 597520"/>
                <a:gd name="connsiteX33" fmla="*/ 492167 w 845292"/>
                <a:gd name="connsiteY33" fmla="*/ 593663 h 597520"/>
                <a:gd name="connsiteX34" fmla="*/ 549110 w 845292"/>
                <a:gd name="connsiteY34" fmla="*/ 583016 h 597520"/>
                <a:gd name="connsiteX35" fmla="*/ 523350 w 845292"/>
                <a:gd name="connsiteY35" fmla="*/ 567337 h 597520"/>
                <a:gd name="connsiteX36" fmla="*/ 522963 w 845292"/>
                <a:gd name="connsiteY36" fmla="*/ 566563 h 597520"/>
                <a:gd name="connsiteX37" fmla="*/ 484032 w 845292"/>
                <a:gd name="connsiteY37" fmla="*/ 518363 h 597520"/>
                <a:gd name="connsiteX38" fmla="*/ 483645 w 845292"/>
                <a:gd name="connsiteY38" fmla="*/ 518363 h 597520"/>
                <a:gd name="connsiteX39" fmla="*/ 483645 w 845292"/>
                <a:gd name="connsiteY39" fmla="*/ 518363 h 597520"/>
                <a:gd name="connsiteX40" fmla="*/ 597338 w 845292"/>
                <a:gd name="connsiteY40" fmla="*/ 598308 h 597520"/>
                <a:gd name="connsiteX41" fmla="*/ 613801 w 845292"/>
                <a:gd name="connsiteY41" fmla="*/ 584177 h 597520"/>
                <a:gd name="connsiteX42" fmla="*/ 616707 w 845292"/>
                <a:gd name="connsiteY42" fmla="*/ 556497 h 597520"/>
                <a:gd name="connsiteX43" fmla="*/ 639561 w 845292"/>
                <a:gd name="connsiteY43" fmla="*/ 568498 h 597520"/>
                <a:gd name="connsiteX44" fmla="*/ 597338 w 845292"/>
                <a:gd name="connsiteY44" fmla="*/ 598308 h 597520"/>
                <a:gd name="connsiteX45" fmla="*/ 597338 w 845292"/>
                <a:gd name="connsiteY45" fmla="*/ 598308 h 597520"/>
                <a:gd name="connsiteX46" fmla="*/ 657768 w 845292"/>
                <a:gd name="connsiteY46" fmla="*/ 501329 h 597520"/>
                <a:gd name="connsiteX47" fmla="*/ 653507 w 845292"/>
                <a:gd name="connsiteY47" fmla="*/ 558626 h 597520"/>
                <a:gd name="connsiteX48" fmla="*/ 688563 w 845292"/>
                <a:gd name="connsiteY48" fmla="*/ 519331 h 597520"/>
                <a:gd name="connsiteX49" fmla="*/ 657768 w 845292"/>
                <a:gd name="connsiteY49" fmla="*/ 501329 h 597520"/>
                <a:gd name="connsiteX50" fmla="*/ 707545 w 845292"/>
                <a:gd name="connsiteY50" fmla="*/ 454678 h 597520"/>
                <a:gd name="connsiteX51" fmla="*/ 703284 w 845292"/>
                <a:gd name="connsiteY51" fmla="*/ 510814 h 597520"/>
                <a:gd name="connsiteX52" fmla="*/ 738340 w 845292"/>
                <a:gd name="connsiteY52" fmla="*/ 472486 h 597520"/>
                <a:gd name="connsiteX53" fmla="*/ 707545 w 845292"/>
                <a:gd name="connsiteY53" fmla="*/ 454678 h 597520"/>
                <a:gd name="connsiteX54" fmla="*/ 845835 w 845292"/>
                <a:gd name="connsiteY54" fmla="*/ 443644 h 597520"/>
                <a:gd name="connsiteX55" fmla="*/ 809810 w 845292"/>
                <a:gd name="connsiteY55" fmla="*/ 469970 h 597520"/>
                <a:gd name="connsiteX56" fmla="*/ 743763 w 845292"/>
                <a:gd name="connsiteY56" fmla="*/ 464163 h 597520"/>
                <a:gd name="connsiteX57" fmla="*/ 826661 w 845292"/>
                <a:gd name="connsiteY57" fmla="*/ 477132 h 597520"/>
                <a:gd name="connsiteX58" fmla="*/ 845835 w 845292"/>
                <a:gd name="connsiteY58" fmla="*/ 443644 h 597520"/>
                <a:gd name="connsiteX59" fmla="*/ 845835 w 845292"/>
                <a:gd name="connsiteY59" fmla="*/ 443644 h 59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845292" h="597520">
                  <a:moveTo>
                    <a:pt x="106153" y="401445"/>
                  </a:moveTo>
                  <a:cubicBezTo>
                    <a:pt x="105959" y="401445"/>
                    <a:pt x="105959" y="401445"/>
                    <a:pt x="105766" y="401445"/>
                  </a:cubicBezTo>
                  <a:lnTo>
                    <a:pt x="1369" y="362731"/>
                  </a:lnTo>
                  <a:cubicBezTo>
                    <a:pt x="789" y="362537"/>
                    <a:pt x="401" y="361763"/>
                    <a:pt x="595" y="361182"/>
                  </a:cubicBezTo>
                  <a:cubicBezTo>
                    <a:pt x="789" y="360601"/>
                    <a:pt x="1563" y="360214"/>
                    <a:pt x="2144" y="360408"/>
                  </a:cubicBezTo>
                  <a:cubicBezTo>
                    <a:pt x="2144" y="360408"/>
                    <a:pt x="2144" y="360408"/>
                    <a:pt x="2144" y="360408"/>
                  </a:cubicBezTo>
                  <a:lnTo>
                    <a:pt x="105572" y="398735"/>
                  </a:lnTo>
                  <a:lnTo>
                    <a:pt x="254128" y="99279"/>
                  </a:lnTo>
                  <a:lnTo>
                    <a:pt x="51534" y="3073"/>
                  </a:lnTo>
                  <a:cubicBezTo>
                    <a:pt x="50953" y="2880"/>
                    <a:pt x="50566" y="2105"/>
                    <a:pt x="50953" y="1525"/>
                  </a:cubicBezTo>
                  <a:cubicBezTo>
                    <a:pt x="51147" y="944"/>
                    <a:pt x="51921" y="557"/>
                    <a:pt x="52502" y="944"/>
                  </a:cubicBezTo>
                  <a:cubicBezTo>
                    <a:pt x="52502" y="944"/>
                    <a:pt x="52502" y="944"/>
                    <a:pt x="52502" y="944"/>
                  </a:cubicBezTo>
                  <a:lnTo>
                    <a:pt x="256259" y="97537"/>
                  </a:lnTo>
                  <a:cubicBezTo>
                    <a:pt x="256840" y="97730"/>
                    <a:pt x="257033" y="98505"/>
                    <a:pt x="256840" y="99085"/>
                  </a:cubicBezTo>
                  <a:cubicBezTo>
                    <a:pt x="256840" y="99085"/>
                    <a:pt x="256840" y="99085"/>
                    <a:pt x="256840" y="99085"/>
                  </a:cubicBezTo>
                  <a:lnTo>
                    <a:pt x="107315" y="400671"/>
                  </a:lnTo>
                  <a:cubicBezTo>
                    <a:pt x="107122" y="401252"/>
                    <a:pt x="106734" y="401445"/>
                    <a:pt x="106153" y="401445"/>
                  </a:cubicBezTo>
                  <a:close/>
                  <a:moveTo>
                    <a:pt x="511923" y="598308"/>
                  </a:moveTo>
                  <a:cubicBezTo>
                    <a:pt x="505918" y="598308"/>
                    <a:pt x="499139" y="597728"/>
                    <a:pt x="491392" y="595986"/>
                  </a:cubicBezTo>
                  <a:cubicBezTo>
                    <a:pt x="478609" y="593276"/>
                    <a:pt x="469312" y="587469"/>
                    <a:pt x="463695" y="578951"/>
                  </a:cubicBezTo>
                  <a:cubicBezTo>
                    <a:pt x="454205" y="564046"/>
                    <a:pt x="458659" y="544495"/>
                    <a:pt x="460402" y="536365"/>
                  </a:cubicBezTo>
                  <a:lnTo>
                    <a:pt x="460596" y="535397"/>
                  </a:lnTo>
                  <a:cubicBezTo>
                    <a:pt x="463308" y="523590"/>
                    <a:pt x="472217" y="516040"/>
                    <a:pt x="483257" y="516040"/>
                  </a:cubicBezTo>
                  <a:lnTo>
                    <a:pt x="483645" y="516040"/>
                  </a:lnTo>
                  <a:cubicBezTo>
                    <a:pt x="497978" y="516234"/>
                    <a:pt x="517346" y="529397"/>
                    <a:pt x="524900" y="565788"/>
                  </a:cubicBezTo>
                  <a:cubicBezTo>
                    <a:pt x="538651" y="576822"/>
                    <a:pt x="551241" y="581468"/>
                    <a:pt x="551434" y="581468"/>
                  </a:cubicBezTo>
                  <a:cubicBezTo>
                    <a:pt x="551822" y="581661"/>
                    <a:pt x="552015" y="581855"/>
                    <a:pt x="552209" y="582242"/>
                  </a:cubicBezTo>
                  <a:cubicBezTo>
                    <a:pt x="552403" y="582629"/>
                    <a:pt x="552209" y="583016"/>
                    <a:pt x="552015" y="583403"/>
                  </a:cubicBezTo>
                  <a:cubicBezTo>
                    <a:pt x="551628" y="583984"/>
                    <a:pt x="539813" y="598308"/>
                    <a:pt x="511923" y="598308"/>
                  </a:cubicBezTo>
                  <a:close/>
                  <a:moveTo>
                    <a:pt x="483645" y="518363"/>
                  </a:moveTo>
                  <a:cubicBezTo>
                    <a:pt x="473573" y="518363"/>
                    <a:pt x="465826" y="524945"/>
                    <a:pt x="463308" y="535784"/>
                  </a:cubicBezTo>
                  <a:lnTo>
                    <a:pt x="463114" y="536752"/>
                  </a:lnTo>
                  <a:cubicBezTo>
                    <a:pt x="461371" y="544689"/>
                    <a:pt x="456917" y="563465"/>
                    <a:pt x="466020" y="577596"/>
                  </a:cubicBezTo>
                  <a:cubicBezTo>
                    <a:pt x="471055" y="585533"/>
                    <a:pt x="479965" y="590953"/>
                    <a:pt x="492167" y="593663"/>
                  </a:cubicBezTo>
                  <a:cubicBezTo>
                    <a:pt x="527418" y="601212"/>
                    <a:pt x="544655" y="587469"/>
                    <a:pt x="549110" y="583016"/>
                  </a:cubicBezTo>
                  <a:cubicBezTo>
                    <a:pt x="545043" y="581468"/>
                    <a:pt x="534584" y="576628"/>
                    <a:pt x="523350" y="567337"/>
                  </a:cubicBezTo>
                  <a:cubicBezTo>
                    <a:pt x="523157" y="567143"/>
                    <a:pt x="522963" y="566950"/>
                    <a:pt x="522963" y="566563"/>
                  </a:cubicBezTo>
                  <a:cubicBezTo>
                    <a:pt x="515797" y="531139"/>
                    <a:pt x="497590" y="518363"/>
                    <a:pt x="484032" y="518363"/>
                  </a:cubicBezTo>
                  <a:cubicBezTo>
                    <a:pt x="483839" y="518363"/>
                    <a:pt x="483645" y="518363"/>
                    <a:pt x="483645" y="518363"/>
                  </a:cubicBezTo>
                  <a:lnTo>
                    <a:pt x="483645" y="518363"/>
                  </a:lnTo>
                  <a:close/>
                  <a:moveTo>
                    <a:pt x="597338" y="598308"/>
                  </a:moveTo>
                  <a:cubicBezTo>
                    <a:pt x="597338" y="598308"/>
                    <a:pt x="613220" y="595018"/>
                    <a:pt x="613801" y="584177"/>
                  </a:cubicBezTo>
                  <a:cubicBezTo>
                    <a:pt x="614382" y="573144"/>
                    <a:pt x="626971" y="573531"/>
                    <a:pt x="616707" y="556497"/>
                  </a:cubicBezTo>
                  <a:cubicBezTo>
                    <a:pt x="606441" y="539463"/>
                    <a:pt x="639561" y="568498"/>
                    <a:pt x="639561" y="568498"/>
                  </a:cubicBezTo>
                  <a:cubicBezTo>
                    <a:pt x="639561" y="568498"/>
                    <a:pt x="632976" y="598115"/>
                    <a:pt x="597338" y="598308"/>
                  </a:cubicBezTo>
                  <a:lnTo>
                    <a:pt x="597338" y="598308"/>
                  </a:lnTo>
                  <a:close/>
                  <a:moveTo>
                    <a:pt x="657768" y="501329"/>
                  </a:moveTo>
                  <a:cubicBezTo>
                    <a:pt x="672294" y="510620"/>
                    <a:pt x="693793" y="548367"/>
                    <a:pt x="653507" y="558626"/>
                  </a:cubicBezTo>
                  <a:cubicBezTo>
                    <a:pt x="683528" y="558626"/>
                    <a:pt x="688563" y="531913"/>
                    <a:pt x="688563" y="519331"/>
                  </a:cubicBezTo>
                  <a:cubicBezTo>
                    <a:pt x="688757" y="506942"/>
                    <a:pt x="657768" y="501329"/>
                    <a:pt x="657768" y="501329"/>
                  </a:cubicBezTo>
                  <a:close/>
                  <a:moveTo>
                    <a:pt x="707545" y="454678"/>
                  </a:moveTo>
                  <a:cubicBezTo>
                    <a:pt x="722071" y="463776"/>
                    <a:pt x="743570" y="500748"/>
                    <a:pt x="703284" y="510814"/>
                  </a:cubicBezTo>
                  <a:cubicBezTo>
                    <a:pt x="733305" y="510814"/>
                    <a:pt x="738340" y="484681"/>
                    <a:pt x="738340" y="472486"/>
                  </a:cubicBezTo>
                  <a:cubicBezTo>
                    <a:pt x="738534" y="460098"/>
                    <a:pt x="707545" y="454678"/>
                    <a:pt x="707545" y="454678"/>
                  </a:cubicBezTo>
                  <a:close/>
                  <a:moveTo>
                    <a:pt x="845835" y="443644"/>
                  </a:moveTo>
                  <a:cubicBezTo>
                    <a:pt x="845835" y="443644"/>
                    <a:pt x="838670" y="468422"/>
                    <a:pt x="809810" y="469970"/>
                  </a:cubicBezTo>
                  <a:cubicBezTo>
                    <a:pt x="780757" y="471518"/>
                    <a:pt x="761776" y="467066"/>
                    <a:pt x="743763" y="464163"/>
                  </a:cubicBezTo>
                  <a:cubicBezTo>
                    <a:pt x="768168" y="474422"/>
                    <a:pt x="806904" y="489521"/>
                    <a:pt x="826661" y="477132"/>
                  </a:cubicBezTo>
                  <a:cubicBezTo>
                    <a:pt x="846417" y="464743"/>
                    <a:pt x="845835" y="452742"/>
                    <a:pt x="845835" y="443644"/>
                  </a:cubicBezTo>
                  <a:lnTo>
                    <a:pt x="845835" y="443644"/>
                  </a:lnTo>
                  <a:close/>
                </a:path>
              </a:pathLst>
            </a:custGeom>
            <a:solidFill>
              <a:srgbClr val="000000"/>
            </a:solidFill>
            <a:ln w="1935" cap="flat">
              <a:noFill/>
              <a:prstDash val="solid"/>
              <a:miter/>
            </a:ln>
          </p:spPr>
          <p:txBody>
            <a:bodyPr rtlCol="0" anchor="ctr"/>
            <a:lstStyle/>
            <a:p>
              <a:endParaRPr lang="fr-FR"/>
            </a:p>
          </p:txBody>
        </p:sp>
      </p:grpSp>
      <p:grpSp>
        <p:nvGrpSpPr>
          <p:cNvPr id="2383" name="Graphique 2">
            <a:extLst>
              <a:ext uri="{FF2B5EF4-FFF2-40B4-BE49-F238E27FC236}">
                <a16:creationId xmlns:a16="http://schemas.microsoft.com/office/drawing/2014/main" id="{E79F200D-B3FE-5486-5633-29539FD1E753}"/>
              </a:ext>
            </a:extLst>
          </p:cNvPr>
          <p:cNvGrpSpPr/>
          <p:nvPr/>
        </p:nvGrpSpPr>
        <p:grpSpPr>
          <a:xfrm>
            <a:off x="10141596" y="9665248"/>
            <a:ext cx="832329" cy="599114"/>
            <a:chOff x="10141596" y="9665248"/>
            <a:chExt cx="832329" cy="599114"/>
          </a:xfrm>
        </p:grpSpPr>
        <p:sp>
          <p:nvSpPr>
            <p:cNvPr id="2384" name="Forme libre 2383">
              <a:extLst>
                <a:ext uri="{FF2B5EF4-FFF2-40B4-BE49-F238E27FC236}">
                  <a16:creationId xmlns:a16="http://schemas.microsoft.com/office/drawing/2014/main" id="{C5AE5738-AD88-03E3-3755-F12987257F44}"/>
                </a:ext>
              </a:extLst>
            </p:cNvPr>
            <p:cNvSpPr/>
            <p:nvPr/>
          </p:nvSpPr>
          <p:spPr>
            <a:xfrm>
              <a:off x="10345672" y="9712825"/>
              <a:ext cx="247826" cy="195321"/>
            </a:xfrm>
            <a:custGeom>
              <a:avLst/>
              <a:gdLst>
                <a:gd name="connsiteX0" fmla="*/ 142146 w 247826"/>
                <a:gd name="connsiteY0" fmla="*/ 1709 h 195321"/>
                <a:gd name="connsiteX1" fmla="*/ 249676 w 247826"/>
                <a:gd name="connsiteY1" fmla="*/ 154781 h 195321"/>
                <a:gd name="connsiteX2" fmla="*/ 115067 w 247826"/>
                <a:gd name="connsiteY2" fmla="*/ 184414 h 195321"/>
                <a:gd name="connsiteX3" fmla="*/ 8715 w 247826"/>
                <a:gd name="connsiteY3" fmla="*/ 78245 h 195321"/>
                <a:gd name="connsiteX4" fmla="*/ 142146 w 247826"/>
                <a:gd name="connsiteY4" fmla="*/ 1709 h 195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826" h="195321">
                  <a:moveTo>
                    <a:pt x="142146" y="1709"/>
                  </a:moveTo>
                  <a:cubicBezTo>
                    <a:pt x="220242" y="11129"/>
                    <a:pt x="249087" y="93552"/>
                    <a:pt x="249676" y="154781"/>
                  </a:cubicBezTo>
                  <a:cubicBezTo>
                    <a:pt x="250264" y="216206"/>
                    <a:pt x="151957" y="193638"/>
                    <a:pt x="115067" y="184414"/>
                  </a:cubicBezTo>
                  <a:cubicBezTo>
                    <a:pt x="78178" y="175191"/>
                    <a:pt x="-25624" y="136923"/>
                    <a:pt x="8715" y="78245"/>
                  </a:cubicBezTo>
                  <a:cubicBezTo>
                    <a:pt x="43054" y="19568"/>
                    <a:pt x="93287" y="-4178"/>
                    <a:pt x="142146" y="1709"/>
                  </a:cubicBezTo>
                  <a:close/>
                </a:path>
              </a:pathLst>
            </a:custGeom>
            <a:solidFill>
              <a:srgbClr val="FFFFFF"/>
            </a:solidFill>
            <a:ln w="1961" cap="flat">
              <a:noFill/>
              <a:prstDash val="solid"/>
              <a:miter/>
            </a:ln>
          </p:spPr>
          <p:txBody>
            <a:bodyPr rtlCol="0" anchor="ctr"/>
            <a:lstStyle/>
            <a:p>
              <a:endParaRPr lang="fr-FR"/>
            </a:p>
          </p:txBody>
        </p:sp>
        <p:sp>
          <p:nvSpPr>
            <p:cNvPr id="2385" name="Forme libre 2384">
              <a:extLst>
                <a:ext uri="{FF2B5EF4-FFF2-40B4-BE49-F238E27FC236}">
                  <a16:creationId xmlns:a16="http://schemas.microsoft.com/office/drawing/2014/main" id="{E9330EFB-AF47-B734-53BD-597832178DAF}"/>
                </a:ext>
              </a:extLst>
            </p:cNvPr>
            <p:cNvSpPr/>
            <p:nvPr/>
          </p:nvSpPr>
          <p:spPr>
            <a:xfrm>
              <a:off x="10343185" y="9710431"/>
              <a:ext cx="252868" cy="200297"/>
            </a:xfrm>
            <a:custGeom>
              <a:avLst/>
              <a:gdLst>
                <a:gd name="connsiteX0" fmla="*/ 194082 w 252868"/>
                <a:gd name="connsiteY0" fmla="*/ 201134 h 200297"/>
                <a:gd name="connsiteX1" fmla="*/ 116966 w 252868"/>
                <a:gd name="connsiteY1" fmla="*/ 189360 h 200297"/>
                <a:gd name="connsiteX2" fmla="*/ 5316 w 252868"/>
                <a:gd name="connsiteY2" fmla="*/ 120477 h 200297"/>
                <a:gd name="connsiteX3" fmla="*/ 9044 w 252868"/>
                <a:gd name="connsiteY3" fmla="*/ 79462 h 200297"/>
                <a:gd name="connsiteX4" fmla="*/ 145026 w 252868"/>
                <a:gd name="connsiteY4" fmla="*/ 1749 h 200297"/>
                <a:gd name="connsiteX5" fmla="*/ 229598 w 252868"/>
                <a:gd name="connsiteY5" fmla="*/ 60033 h 200297"/>
                <a:gd name="connsiteX6" fmla="*/ 254714 w 252868"/>
                <a:gd name="connsiteY6" fmla="*/ 157371 h 200297"/>
                <a:gd name="connsiteX7" fmla="*/ 240782 w 252868"/>
                <a:gd name="connsiteY7" fmla="*/ 189360 h 200297"/>
                <a:gd name="connsiteX8" fmla="*/ 194082 w 252868"/>
                <a:gd name="connsiteY8" fmla="*/ 201134 h 200297"/>
                <a:gd name="connsiteX9" fmla="*/ 194082 w 252868"/>
                <a:gd name="connsiteY9" fmla="*/ 201134 h 200297"/>
                <a:gd name="connsiteX10" fmla="*/ 129917 w 252868"/>
                <a:gd name="connsiteY10" fmla="*/ 5673 h 200297"/>
                <a:gd name="connsiteX11" fmla="*/ 13164 w 252868"/>
                <a:gd name="connsiteY11" fmla="*/ 82013 h 200297"/>
                <a:gd name="connsiteX12" fmla="*/ 9633 w 252868"/>
                <a:gd name="connsiteY12" fmla="*/ 118515 h 200297"/>
                <a:gd name="connsiteX13" fmla="*/ 117947 w 252868"/>
                <a:gd name="connsiteY13" fmla="*/ 184453 h 200297"/>
                <a:gd name="connsiteX14" fmla="*/ 237447 w 252868"/>
                <a:gd name="connsiteY14" fmla="*/ 185238 h 200297"/>
                <a:gd name="connsiteX15" fmla="*/ 249416 w 252868"/>
                <a:gd name="connsiteY15" fmla="*/ 157175 h 200297"/>
                <a:gd name="connsiteX16" fmla="*/ 144045 w 252868"/>
                <a:gd name="connsiteY16" fmla="*/ 6459 h 200297"/>
                <a:gd name="connsiteX17" fmla="*/ 129917 w 252868"/>
                <a:gd name="connsiteY17" fmla="*/ 5673 h 200297"/>
                <a:gd name="connsiteX18" fmla="*/ 129917 w 252868"/>
                <a:gd name="connsiteY18" fmla="*/ 5673 h 200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868" h="200297">
                  <a:moveTo>
                    <a:pt x="194082" y="201134"/>
                  </a:moveTo>
                  <a:cubicBezTo>
                    <a:pt x="164256" y="201134"/>
                    <a:pt x="131487" y="192892"/>
                    <a:pt x="116966" y="189360"/>
                  </a:cubicBezTo>
                  <a:cubicBezTo>
                    <a:pt x="113238" y="188378"/>
                    <a:pt x="24350" y="165810"/>
                    <a:pt x="5316" y="120477"/>
                  </a:cubicBezTo>
                  <a:cubicBezTo>
                    <a:pt x="-375" y="107132"/>
                    <a:pt x="999" y="93395"/>
                    <a:pt x="9044" y="79462"/>
                  </a:cubicBezTo>
                  <a:cubicBezTo>
                    <a:pt x="41617" y="23532"/>
                    <a:pt x="91261" y="-4728"/>
                    <a:pt x="145026" y="1749"/>
                  </a:cubicBezTo>
                  <a:cubicBezTo>
                    <a:pt x="180739" y="6066"/>
                    <a:pt x="209975" y="26279"/>
                    <a:pt x="229598" y="60033"/>
                  </a:cubicBezTo>
                  <a:cubicBezTo>
                    <a:pt x="245099" y="86919"/>
                    <a:pt x="254322" y="122440"/>
                    <a:pt x="254714" y="157371"/>
                  </a:cubicBezTo>
                  <a:cubicBezTo>
                    <a:pt x="254911" y="171109"/>
                    <a:pt x="250201" y="181902"/>
                    <a:pt x="240782" y="189360"/>
                  </a:cubicBezTo>
                  <a:cubicBezTo>
                    <a:pt x="229402" y="197994"/>
                    <a:pt x="212330" y="201134"/>
                    <a:pt x="194082" y="201134"/>
                  </a:cubicBezTo>
                  <a:lnTo>
                    <a:pt x="194082" y="201134"/>
                  </a:lnTo>
                  <a:close/>
                  <a:moveTo>
                    <a:pt x="129917" y="5673"/>
                  </a:moveTo>
                  <a:cubicBezTo>
                    <a:pt x="83804" y="5673"/>
                    <a:pt x="42010" y="32755"/>
                    <a:pt x="13164" y="82013"/>
                  </a:cubicBezTo>
                  <a:cubicBezTo>
                    <a:pt x="5904" y="94376"/>
                    <a:pt x="4727" y="106740"/>
                    <a:pt x="9633" y="118515"/>
                  </a:cubicBezTo>
                  <a:cubicBezTo>
                    <a:pt x="24153" y="152858"/>
                    <a:pt x="86748" y="176800"/>
                    <a:pt x="117947" y="184453"/>
                  </a:cubicBezTo>
                  <a:cubicBezTo>
                    <a:pt x="178580" y="199564"/>
                    <a:pt x="218805" y="199957"/>
                    <a:pt x="237447" y="185238"/>
                  </a:cubicBezTo>
                  <a:cubicBezTo>
                    <a:pt x="245688" y="178762"/>
                    <a:pt x="249612" y="169539"/>
                    <a:pt x="249416" y="157175"/>
                  </a:cubicBezTo>
                  <a:cubicBezTo>
                    <a:pt x="248828" y="105955"/>
                    <a:pt x="226066" y="16271"/>
                    <a:pt x="144045" y="6459"/>
                  </a:cubicBezTo>
                  <a:cubicBezTo>
                    <a:pt x="139532" y="5870"/>
                    <a:pt x="134822" y="5673"/>
                    <a:pt x="129917" y="5673"/>
                  </a:cubicBezTo>
                  <a:lnTo>
                    <a:pt x="129917" y="5673"/>
                  </a:lnTo>
                  <a:close/>
                </a:path>
              </a:pathLst>
            </a:custGeom>
            <a:solidFill>
              <a:srgbClr val="000000"/>
            </a:solidFill>
            <a:ln w="1961" cap="flat">
              <a:noFill/>
              <a:prstDash val="solid"/>
              <a:miter/>
            </a:ln>
          </p:spPr>
          <p:txBody>
            <a:bodyPr rtlCol="0" anchor="ctr"/>
            <a:lstStyle/>
            <a:p>
              <a:endParaRPr lang="fr-FR"/>
            </a:p>
          </p:txBody>
        </p:sp>
        <p:sp>
          <p:nvSpPr>
            <p:cNvPr id="2386" name="Forme libre 2385">
              <a:extLst>
                <a:ext uri="{FF2B5EF4-FFF2-40B4-BE49-F238E27FC236}">
                  <a16:creationId xmlns:a16="http://schemas.microsoft.com/office/drawing/2014/main" id="{946C9827-837E-6CC4-6569-A910755538F2}"/>
                </a:ext>
              </a:extLst>
            </p:cNvPr>
            <p:cNvSpPr/>
            <p:nvPr/>
          </p:nvSpPr>
          <p:spPr>
            <a:xfrm>
              <a:off x="10424549" y="9742907"/>
              <a:ext cx="77019" cy="65184"/>
            </a:xfrm>
            <a:custGeom>
              <a:avLst/>
              <a:gdLst>
                <a:gd name="connsiteX0" fmla="*/ 4402 w 77019"/>
                <a:gd name="connsiteY0" fmla="*/ 66021 h 65184"/>
                <a:gd name="connsiteX1" fmla="*/ 4402 w 77019"/>
                <a:gd name="connsiteY1" fmla="*/ 66021 h 65184"/>
                <a:gd name="connsiteX2" fmla="*/ 1852 w 77019"/>
                <a:gd name="connsiteY2" fmla="*/ 63470 h 65184"/>
                <a:gd name="connsiteX3" fmla="*/ 1852 w 77019"/>
                <a:gd name="connsiteY3" fmla="*/ 63470 h 65184"/>
                <a:gd name="connsiteX4" fmla="*/ 45805 w 77019"/>
                <a:gd name="connsiteY4" fmla="*/ 1064 h 65184"/>
                <a:gd name="connsiteX5" fmla="*/ 48945 w 77019"/>
                <a:gd name="connsiteY5" fmla="*/ 2438 h 65184"/>
                <a:gd name="connsiteX6" fmla="*/ 48945 w 77019"/>
                <a:gd name="connsiteY6" fmla="*/ 2438 h 65184"/>
                <a:gd name="connsiteX7" fmla="*/ 47571 w 77019"/>
                <a:gd name="connsiteY7" fmla="*/ 5577 h 65184"/>
                <a:gd name="connsiteX8" fmla="*/ 47571 w 77019"/>
                <a:gd name="connsiteY8" fmla="*/ 5577 h 65184"/>
                <a:gd name="connsiteX9" fmla="*/ 6561 w 77019"/>
                <a:gd name="connsiteY9" fmla="*/ 63666 h 65184"/>
                <a:gd name="connsiteX10" fmla="*/ 4402 w 77019"/>
                <a:gd name="connsiteY10" fmla="*/ 66021 h 65184"/>
                <a:gd name="connsiteX11" fmla="*/ 4402 w 77019"/>
                <a:gd name="connsiteY11" fmla="*/ 66021 h 65184"/>
                <a:gd name="connsiteX12" fmla="*/ 50514 w 77019"/>
                <a:gd name="connsiteY12" fmla="*/ 52480 h 65184"/>
                <a:gd name="connsiteX13" fmla="*/ 47964 w 77019"/>
                <a:gd name="connsiteY13" fmla="*/ 49929 h 65184"/>
                <a:gd name="connsiteX14" fmla="*/ 47964 w 77019"/>
                <a:gd name="connsiteY14" fmla="*/ 49537 h 65184"/>
                <a:gd name="connsiteX15" fmla="*/ 75827 w 77019"/>
                <a:gd name="connsiteY15" fmla="*/ 10680 h 65184"/>
                <a:gd name="connsiteX16" fmla="*/ 78771 w 77019"/>
                <a:gd name="connsiteY16" fmla="*/ 12446 h 65184"/>
                <a:gd name="connsiteX17" fmla="*/ 77004 w 77019"/>
                <a:gd name="connsiteY17" fmla="*/ 15390 h 65184"/>
                <a:gd name="connsiteX18" fmla="*/ 52673 w 77019"/>
                <a:gd name="connsiteY18" fmla="*/ 50322 h 65184"/>
                <a:gd name="connsiteX19" fmla="*/ 50514 w 77019"/>
                <a:gd name="connsiteY19" fmla="*/ 52480 h 65184"/>
                <a:gd name="connsiteX20" fmla="*/ 50514 w 77019"/>
                <a:gd name="connsiteY20" fmla="*/ 52480 h 65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019" h="65184">
                  <a:moveTo>
                    <a:pt x="4402" y="66021"/>
                  </a:moveTo>
                  <a:cubicBezTo>
                    <a:pt x="4402" y="66021"/>
                    <a:pt x="4402" y="66021"/>
                    <a:pt x="4402" y="66021"/>
                  </a:cubicBezTo>
                  <a:cubicBezTo>
                    <a:pt x="2833" y="66021"/>
                    <a:pt x="1852" y="64844"/>
                    <a:pt x="1852" y="63470"/>
                  </a:cubicBezTo>
                  <a:cubicBezTo>
                    <a:pt x="1852" y="63470"/>
                    <a:pt x="1852" y="63470"/>
                    <a:pt x="1852" y="63470"/>
                  </a:cubicBezTo>
                  <a:cubicBezTo>
                    <a:pt x="1852" y="63078"/>
                    <a:pt x="4598" y="17941"/>
                    <a:pt x="45805" y="1064"/>
                  </a:cubicBezTo>
                  <a:cubicBezTo>
                    <a:pt x="46983" y="475"/>
                    <a:pt x="48552" y="1064"/>
                    <a:pt x="48945" y="2438"/>
                  </a:cubicBezTo>
                  <a:cubicBezTo>
                    <a:pt x="48945" y="2438"/>
                    <a:pt x="48945" y="2438"/>
                    <a:pt x="48945" y="2438"/>
                  </a:cubicBezTo>
                  <a:cubicBezTo>
                    <a:pt x="49533" y="3615"/>
                    <a:pt x="48945" y="5185"/>
                    <a:pt x="47571" y="5577"/>
                  </a:cubicBezTo>
                  <a:cubicBezTo>
                    <a:pt x="47571" y="5577"/>
                    <a:pt x="47571" y="5577"/>
                    <a:pt x="47571" y="5577"/>
                  </a:cubicBezTo>
                  <a:cubicBezTo>
                    <a:pt x="9112" y="21277"/>
                    <a:pt x="6561" y="63274"/>
                    <a:pt x="6561" y="63666"/>
                  </a:cubicBezTo>
                  <a:cubicBezTo>
                    <a:pt x="6757" y="64844"/>
                    <a:pt x="5776" y="66021"/>
                    <a:pt x="4402" y="66021"/>
                  </a:cubicBezTo>
                  <a:lnTo>
                    <a:pt x="4402" y="66021"/>
                  </a:lnTo>
                  <a:close/>
                  <a:moveTo>
                    <a:pt x="50514" y="52480"/>
                  </a:moveTo>
                  <a:cubicBezTo>
                    <a:pt x="49141" y="52480"/>
                    <a:pt x="47964" y="51303"/>
                    <a:pt x="47964" y="49929"/>
                  </a:cubicBezTo>
                  <a:cubicBezTo>
                    <a:pt x="47964" y="49733"/>
                    <a:pt x="47964" y="49733"/>
                    <a:pt x="47964" y="49537"/>
                  </a:cubicBezTo>
                  <a:cubicBezTo>
                    <a:pt x="48160" y="48163"/>
                    <a:pt x="54046" y="16175"/>
                    <a:pt x="75827" y="10680"/>
                  </a:cubicBezTo>
                  <a:cubicBezTo>
                    <a:pt x="77201" y="10288"/>
                    <a:pt x="78574" y="11072"/>
                    <a:pt x="78771" y="12446"/>
                  </a:cubicBezTo>
                  <a:cubicBezTo>
                    <a:pt x="79163" y="13820"/>
                    <a:pt x="78378" y="14997"/>
                    <a:pt x="77004" y="15390"/>
                  </a:cubicBezTo>
                  <a:cubicBezTo>
                    <a:pt x="58167" y="20296"/>
                    <a:pt x="52869" y="50125"/>
                    <a:pt x="52673" y="50322"/>
                  </a:cubicBezTo>
                  <a:cubicBezTo>
                    <a:pt x="52673" y="51695"/>
                    <a:pt x="51692" y="52480"/>
                    <a:pt x="50514" y="52480"/>
                  </a:cubicBezTo>
                  <a:lnTo>
                    <a:pt x="50514" y="52480"/>
                  </a:lnTo>
                  <a:close/>
                </a:path>
              </a:pathLst>
            </a:custGeom>
            <a:solidFill>
              <a:srgbClr val="000000"/>
            </a:solidFill>
            <a:ln w="1961" cap="flat">
              <a:noFill/>
              <a:prstDash val="solid"/>
              <a:miter/>
            </a:ln>
          </p:spPr>
          <p:txBody>
            <a:bodyPr rtlCol="0" anchor="ctr"/>
            <a:lstStyle/>
            <a:p>
              <a:endParaRPr lang="fr-FR"/>
            </a:p>
          </p:txBody>
        </p:sp>
        <p:sp>
          <p:nvSpPr>
            <p:cNvPr id="2387" name="Forme libre 2386">
              <a:extLst>
                <a:ext uri="{FF2B5EF4-FFF2-40B4-BE49-F238E27FC236}">
                  <a16:creationId xmlns:a16="http://schemas.microsoft.com/office/drawing/2014/main" id="{8400EF7D-F0C6-4C10-FCDC-20423B60F837}"/>
                </a:ext>
              </a:extLst>
            </p:cNvPr>
            <p:cNvSpPr/>
            <p:nvPr/>
          </p:nvSpPr>
          <p:spPr>
            <a:xfrm>
              <a:off x="10786775" y="9702189"/>
              <a:ext cx="66771" cy="56644"/>
            </a:xfrm>
            <a:custGeom>
              <a:avLst/>
              <a:gdLst>
                <a:gd name="connsiteX0" fmla="*/ 52090 w 66771"/>
                <a:gd name="connsiteY0" fmla="*/ 46687 h 56644"/>
                <a:gd name="connsiteX1" fmla="*/ 14808 w 66771"/>
                <a:gd name="connsiteY1" fmla="*/ 57481 h 56644"/>
                <a:gd name="connsiteX2" fmla="*/ 1857 w 66771"/>
                <a:gd name="connsiteY2" fmla="*/ 12541 h 56644"/>
                <a:gd name="connsiteX3" fmla="*/ 39139 w 66771"/>
                <a:gd name="connsiteY3" fmla="*/ 1747 h 56644"/>
                <a:gd name="connsiteX4" fmla="*/ 67396 w 66771"/>
                <a:gd name="connsiteY4" fmla="*/ 17251 h 56644"/>
                <a:gd name="connsiteX5" fmla="*/ 67788 w 66771"/>
                <a:gd name="connsiteY5" fmla="*/ 18428 h 56644"/>
                <a:gd name="connsiteX6" fmla="*/ 52090 w 66771"/>
                <a:gd name="connsiteY6" fmla="*/ 46687 h 56644"/>
                <a:gd name="connsiteX7" fmla="*/ 52090 w 66771"/>
                <a:gd name="connsiteY7" fmla="*/ 46687 h 5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771" h="56644">
                  <a:moveTo>
                    <a:pt x="52090" y="46687"/>
                  </a:moveTo>
                  <a:lnTo>
                    <a:pt x="14808" y="57481"/>
                  </a:lnTo>
                  <a:lnTo>
                    <a:pt x="1857" y="12541"/>
                  </a:lnTo>
                  <a:lnTo>
                    <a:pt x="39139" y="1747"/>
                  </a:lnTo>
                  <a:cubicBezTo>
                    <a:pt x="51305" y="-1785"/>
                    <a:pt x="63863" y="5280"/>
                    <a:pt x="67396" y="17251"/>
                  </a:cubicBezTo>
                  <a:lnTo>
                    <a:pt x="67788" y="18428"/>
                  </a:lnTo>
                  <a:cubicBezTo>
                    <a:pt x="71124" y="30399"/>
                    <a:pt x="64256" y="43155"/>
                    <a:pt x="52090" y="46687"/>
                  </a:cubicBezTo>
                  <a:lnTo>
                    <a:pt x="52090" y="46687"/>
                  </a:lnTo>
                  <a:close/>
                </a:path>
              </a:pathLst>
            </a:custGeom>
            <a:solidFill>
              <a:srgbClr val="FFD26C"/>
            </a:solidFill>
            <a:ln w="1961" cap="flat">
              <a:noFill/>
              <a:prstDash val="solid"/>
              <a:miter/>
            </a:ln>
          </p:spPr>
          <p:txBody>
            <a:bodyPr rtlCol="0" anchor="ctr"/>
            <a:lstStyle/>
            <a:p>
              <a:endParaRPr lang="fr-FR"/>
            </a:p>
          </p:txBody>
        </p:sp>
        <p:sp>
          <p:nvSpPr>
            <p:cNvPr id="2388" name="Forme libre 2387">
              <a:extLst>
                <a:ext uri="{FF2B5EF4-FFF2-40B4-BE49-F238E27FC236}">
                  <a16:creationId xmlns:a16="http://schemas.microsoft.com/office/drawing/2014/main" id="{A8CD99AD-3EB3-3382-8736-82E8186576F0}"/>
                </a:ext>
              </a:extLst>
            </p:cNvPr>
            <p:cNvSpPr/>
            <p:nvPr/>
          </p:nvSpPr>
          <p:spPr>
            <a:xfrm>
              <a:off x="10687712" y="9699489"/>
              <a:ext cx="283726" cy="562299"/>
            </a:xfrm>
            <a:custGeom>
              <a:avLst/>
              <a:gdLst>
                <a:gd name="connsiteX0" fmla="*/ 113871 w 283726"/>
                <a:gd name="connsiteY0" fmla="*/ 62540 h 562299"/>
                <a:gd name="connsiteX1" fmla="*/ 111517 w 283726"/>
                <a:gd name="connsiteY1" fmla="*/ 60774 h 562299"/>
                <a:gd name="connsiteX2" fmla="*/ 98566 w 283726"/>
                <a:gd name="connsiteY2" fmla="*/ 15834 h 562299"/>
                <a:gd name="connsiteX3" fmla="*/ 100331 w 283726"/>
                <a:gd name="connsiteY3" fmla="*/ 12694 h 562299"/>
                <a:gd name="connsiteX4" fmla="*/ 100331 w 283726"/>
                <a:gd name="connsiteY4" fmla="*/ 12694 h 562299"/>
                <a:gd name="connsiteX5" fmla="*/ 137614 w 283726"/>
                <a:gd name="connsiteY5" fmla="*/ 1900 h 562299"/>
                <a:gd name="connsiteX6" fmla="*/ 156844 w 283726"/>
                <a:gd name="connsiteY6" fmla="*/ 4059 h 562299"/>
                <a:gd name="connsiteX7" fmla="*/ 169009 w 283726"/>
                <a:gd name="connsiteY7" fmla="*/ 19170 h 562299"/>
                <a:gd name="connsiteX8" fmla="*/ 169402 w 283726"/>
                <a:gd name="connsiteY8" fmla="*/ 20347 h 562299"/>
                <a:gd name="connsiteX9" fmla="*/ 152134 w 283726"/>
                <a:gd name="connsiteY9" fmla="*/ 51747 h 562299"/>
                <a:gd name="connsiteX10" fmla="*/ 114852 w 283726"/>
                <a:gd name="connsiteY10" fmla="*/ 62540 h 562299"/>
                <a:gd name="connsiteX11" fmla="*/ 113871 w 283726"/>
                <a:gd name="connsiteY11" fmla="*/ 62540 h 562299"/>
                <a:gd name="connsiteX12" fmla="*/ 113871 w 283726"/>
                <a:gd name="connsiteY12" fmla="*/ 62540 h 562299"/>
                <a:gd name="connsiteX13" fmla="*/ 104060 w 283726"/>
                <a:gd name="connsiteY13" fmla="*/ 16815 h 562299"/>
                <a:gd name="connsiteX14" fmla="*/ 115637 w 283726"/>
                <a:gd name="connsiteY14" fmla="*/ 57045 h 562299"/>
                <a:gd name="connsiteX15" fmla="*/ 150368 w 283726"/>
                <a:gd name="connsiteY15" fmla="*/ 46841 h 562299"/>
                <a:gd name="connsiteX16" fmla="*/ 164300 w 283726"/>
                <a:gd name="connsiteY16" fmla="*/ 21721 h 562299"/>
                <a:gd name="connsiteX17" fmla="*/ 163908 w 283726"/>
                <a:gd name="connsiteY17" fmla="*/ 20543 h 562299"/>
                <a:gd name="connsiteX18" fmla="*/ 154097 w 283726"/>
                <a:gd name="connsiteY18" fmla="*/ 8376 h 562299"/>
                <a:gd name="connsiteX19" fmla="*/ 138595 w 283726"/>
                <a:gd name="connsiteY19" fmla="*/ 6610 h 562299"/>
                <a:gd name="connsiteX20" fmla="*/ 104060 w 283726"/>
                <a:gd name="connsiteY20" fmla="*/ 16815 h 562299"/>
                <a:gd name="connsiteX21" fmla="*/ 104060 w 283726"/>
                <a:gd name="connsiteY21" fmla="*/ 16815 h 562299"/>
                <a:gd name="connsiteX22" fmla="*/ 262019 w 283726"/>
                <a:gd name="connsiteY22" fmla="*/ 433248 h 562299"/>
                <a:gd name="connsiteX23" fmla="*/ 160179 w 283726"/>
                <a:gd name="connsiteY23" fmla="*/ 505467 h 562299"/>
                <a:gd name="connsiteX24" fmla="*/ 51080 w 283726"/>
                <a:gd name="connsiteY24" fmla="*/ 556098 h 562299"/>
                <a:gd name="connsiteX25" fmla="*/ 2809 w 283726"/>
                <a:gd name="connsiteY25" fmla="*/ 558256 h 562299"/>
                <a:gd name="connsiteX26" fmla="*/ 29888 w 283726"/>
                <a:gd name="connsiteY26" fmla="*/ 516653 h 562299"/>
                <a:gd name="connsiteX27" fmla="*/ 127214 w 283726"/>
                <a:gd name="connsiteY27" fmla="*/ 448555 h 562299"/>
                <a:gd name="connsiteX28" fmla="*/ 228465 w 283726"/>
                <a:gd name="connsiteY28" fmla="*/ 400475 h 562299"/>
                <a:gd name="connsiteX29" fmla="*/ 284584 w 283726"/>
                <a:gd name="connsiteY29" fmla="*/ 395765 h 562299"/>
                <a:gd name="connsiteX30" fmla="*/ 262019 w 283726"/>
                <a:gd name="connsiteY30" fmla="*/ 433248 h 562299"/>
                <a:gd name="connsiteX31" fmla="*/ 262019 w 283726"/>
                <a:gd name="connsiteY31" fmla="*/ 433248 h 56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3726" h="562299">
                  <a:moveTo>
                    <a:pt x="113871" y="62540"/>
                  </a:moveTo>
                  <a:cubicBezTo>
                    <a:pt x="112694" y="62540"/>
                    <a:pt x="111712" y="61755"/>
                    <a:pt x="111517" y="60774"/>
                  </a:cubicBezTo>
                  <a:lnTo>
                    <a:pt x="98566" y="15834"/>
                  </a:lnTo>
                  <a:cubicBezTo>
                    <a:pt x="98173" y="14460"/>
                    <a:pt x="98958" y="13086"/>
                    <a:pt x="100331" y="12694"/>
                  </a:cubicBezTo>
                  <a:cubicBezTo>
                    <a:pt x="100331" y="12694"/>
                    <a:pt x="100331" y="12694"/>
                    <a:pt x="100331" y="12694"/>
                  </a:cubicBezTo>
                  <a:lnTo>
                    <a:pt x="137614" y="1900"/>
                  </a:lnTo>
                  <a:cubicBezTo>
                    <a:pt x="144089" y="-62"/>
                    <a:pt x="150957" y="723"/>
                    <a:pt x="156844" y="4059"/>
                  </a:cubicBezTo>
                  <a:cubicBezTo>
                    <a:pt x="162730" y="7395"/>
                    <a:pt x="167047" y="12694"/>
                    <a:pt x="169009" y="19170"/>
                  </a:cubicBezTo>
                  <a:lnTo>
                    <a:pt x="169402" y="20347"/>
                  </a:lnTo>
                  <a:cubicBezTo>
                    <a:pt x="173327" y="33692"/>
                    <a:pt x="165478" y="47822"/>
                    <a:pt x="152134" y="51747"/>
                  </a:cubicBezTo>
                  <a:lnTo>
                    <a:pt x="114852" y="62540"/>
                  </a:lnTo>
                  <a:cubicBezTo>
                    <a:pt x="114460" y="62540"/>
                    <a:pt x="114263" y="62540"/>
                    <a:pt x="113871" y="62540"/>
                  </a:cubicBezTo>
                  <a:lnTo>
                    <a:pt x="113871" y="62540"/>
                  </a:lnTo>
                  <a:close/>
                  <a:moveTo>
                    <a:pt x="104060" y="16815"/>
                  </a:moveTo>
                  <a:lnTo>
                    <a:pt x="115637" y="57045"/>
                  </a:lnTo>
                  <a:lnTo>
                    <a:pt x="150368" y="46841"/>
                  </a:lnTo>
                  <a:cubicBezTo>
                    <a:pt x="161160" y="43701"/>
                    <a:pt x="167440" y="32318"/>
                    <a:pt x="164300" y="21721"/>
                  </a:cubicBezTo>
                  <a:lnTo>
                    <a:pt x="163908" y="20543"/>
                  </a:lnTo>
                  <a:cubicBezTo>
                    <a:pt x="162338" y="15441"/>
                    <a:pt x="159002" y="10928"/>
                    <a:pt x="154097" y="8376"/>
                  </a:cubicBezTo>
                  <a:cubicBezTo>
                    <a:pt x="149387" y="5825"/>
                    <a:pt x="143893" y="5236"/>
                    <a:pt x="138595" y="6610"/>
                  </a:cubicBezTo>
                  <a:lnTo>
                    <a:pt x="104060" y="16815"/>
                  </a:lnTo>
                  <a:lnTo>
                    <a:pt x="104060" y="16815"/>
                  </a:lnTo>
                  <a:close/>
                  <a:moveTo>
                    <a:pt x="262019" y="433248"/>
                  </a:moveTo>
                  <a:cubicBezTo>
                    <a:pt x="239846" y="454443"/>
                    <a:pt x="203348" y="480544"/>
                    <a:pt x="160179" y="505467"/>
                  </a:cubicBezTo>
                  <a:cubicBezTo>
                    <a:pt x="119169" y="529212"/>
                    <a:pt x="80121" y="546874"/>
                    <a:pt x="51080" y="556098"/>
                  </a:cubicBezTo>
                  <a:cubicBezTo>
                    <a:pt x="25179" y="564340"/>
                    <a:pt x="7126" y="565714"/>
                    <a:pt x="2809" y="558256"/>
                  </a:cubicBezTo>
                  <a:cubicBezTo>
                    <a:pt x="-1508" y="550603"/>
                    <a:pt x="9088" y="535296"/>
                    <a:pt x="29888" y="516653"/>
                  </a:cubicBezTo>
                  <a:cubicBezTo>
                    <a:pt x="52453" y="496243"/>
                    <a:pt x="86792" y="471908"/>
                    <a:pt x="127214" y="448555"/>
                  </a:cubicBezTo>
                  <a:cubicBezTo>
                    <a:pt x="164692" y="426968"/>
                    <a:pt x="200405" y="410287"/>
                    <a:pt x="228465" y="400475"/>
                  </a:cubicBezTo>
                  <a:cubicBezTo>
                    <a:pt x="258683" y="390074"/>
                    <a:pt x="279875" y="387523"/>
                    <a:pt x="284584" y="395765"/>
                  </a:cubicBezTo>
                  <a:cubicBezTo>
                    <a:pt x="288705" y="402634"/>
                    <a:pt x="279875" y="416371"/>
                    <a:pt x="262019" y="433248"/>
                  </a:cubicBezTo>
                  <a:lnTo>
                    <a:pt x="262019" y="433248"/>
                  </a:lnTo>
                  <a:close/>
                </a:path>
              </a:pathLst>
            </a:custGeom>
            <a:solidFill>
              <a:srgbClr val="000000"/>
            </a:solidFill>
            <a:ln w="1961" cap="flat">
              <a:noFill/>
              <a:prstDash val="solid"/>
              <a:miter/>
            </a:ln>
          </p:spPr>
          <p:txBody>
            <a:bodyPr rtlCol="0" anchor="ctr"/>
            <a:lstStyle/>
            <a:p>
              <a:endParaRPr lang="fr-FR"/>
            </a:p>
          </p:txBody>
        </p:sp>
        <p:sp>
          <p:nvSpPr>
            <p:cNvPr id="2389" name="Forme libre 2388">
              <a:extLst>
                <a:ext uri="{FF2B5EF4-FFF2-40B4-BE49-F238E27FC236}">
                  <a16:creationId xmlns:a16="http://schemas.microsoft.com/office/drawing/2014/main" id="{C05AF8D5-13B7-DB70-C7E5-58563121C87D}"/>
                </a:ext>
              </a:extLst>
            </p:cNvPr>
            <p:cNvSpPr/>
            <p:nvPr/>
          </p:nvSpPr>
          <p:spPr>
            <a:xfrm>
              <a:off x="10685353" y="10087010"/>
              <a:ext cx="288572" cy="177352"/>
            </a:xfrm>
            <a:custGeom>
              <a:avLst/>
              <a:gdLst>
                <a:gd name="connsiteX0" fmla="*/ 18708 w 288572"/>
                <a:gd name="connsiteY0" fmla="*/ 178195 h 177352"/>
                <a:gd name="connsiteX1" fmla="*/ 3206 w 288572"/>
                <a:gd name="connsiteY1" fmla="*/ 172111 h 177352"/>
                <a:gd name="connsiteX2" fmla="*/ 30677 w 288572"/>
                <a:gd name="connsiteY2" fmla="*/ 127368 h 177352"/>
                <a:gd name="connsiteX3" fmla="*/ 128396 w 288572"/>
                <a:gd name="connsiteY3" fmla="*/ 58878 h 177352"/>
                <a:gd name="connsiteX4" fmla="*/ 230039 w 288572"/>
                <a:gd name="connsiteY4" fmla="*/ 10602 h 177352"/>
                <a:gd name="connsiteX5" fmla="*/ 289101 w 288572"/>
                <a:gd name="connsiteY5" fmla="*/ 6873 h 177352"/>
                <a:gd name="connsiteX6" fmla="*/ 266143 w 288572"/>
                <a:gd name="connsiteY6" fmla="*/ 47495 h 177352"/>
                <a:gd name="connsiteX7" fmla="*/ 163912 w 288572"/>
                <a:gd name="connsiteY7" fmla="*/ 120106 h 177352"/>
                <a:gd name="connsiteX8" fmla="*/ 54224 w 288572"/>
                <a:gd name="connsiteY8" fmla="*/ 170934 h 177352"/>
                <a:gd name="connsiteX9" fmla="*/ 18708 w 288572"/>
                <a:gd name="connsiteY9" fmla="*/ 178195 h 177352"/>
                <a:gd name="connsiteX10" fmla="*/ 18708 w 288572"/>
                <a:gd name="connsiteY10" fmla="*/ 178195 h 177352"/>
                <a:gd name="connsiteX11" fmla="*/ 273600 w 288572"/>
                <a:gd name="connsiteY11" fmla="*/ 5695 h 177352"/>
                <a:gd name="connsiteX12" fmla="*/ 231609 w 288572"/>
                <a:gd name="connsiteY12" fmla="*/ 15115 h 177352"/>
                <a:gd name="connsiteX13" fmla="*/ 130750 w 288572"/>
                <a:gd name="connsiteY13" fmla="*/ 62999 h 177352"/>
                <a:gd name="connsiteX14" fmla="*/ 33817 w 288572"/>
                <a:gd name="connsiteY14" fmla="*/ 130900 h 177352"/>
                <a:gd name="connsiteX15" fmla="*/ 7327 w 288572"/>
                <a:gd name="connsiteY15" fmla="*/ 169561 h 177352"/>
                <a:gd name="connsiteX16" fmla="*/ 52654 w 288572"/>
                <a:gd name="connsiteY16" fmla="*/ 166420 h 177352"/>
                <a:gd name="connsiteX17" fmla="*/ 161361 w 288572"/>
                <a:gd name="connsiteY17" fmla="*/ 115985 h 177352"/>
                <a:gd name="connsiteX18" fmla="*/ 262611 w 288572"/>
                <a:gd name="connsiteY18" fmla="*/ 43963 h 177352"/>
                <a:gd name="connsiteX19" fmla="*/ 284785 w 288572"/>
                <a:gd name="connsiteY19" fmla="*/ 9424 h 177352"/>
                <a:gd name="connsiteX20" fmla="*/ 273600 w 288572"/>
                <a:gd name="connsiteY20" fmla="*/ 5695 h 177352"/>
                <a:gd name="connsiteX21" fmla="*/ 273600 w 288572"/>
                <a:gd name="connsiteY21" fmla="*/ 5695 h 17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8572" h="177352">
                  <a:moveTo>
                    <a:pt x="18708" y="178195"/>
                  </a:moveTo>
                  <a:cubicBezTo>
                    <a:pt x="10662" y="178195"/>
                    <a:pt x="5560" y="176233"/>
                    <a:pt x="3206" y="172111"/>
                  </a:cubicBezTo>
                  <a:cubicBezTo>
                    <a:pt x="-1896" y="163477"/>
                    <a:pt x="7523" y="148366"/>
                    <a:pt x="30677" y="127368"/>
                  </a:cubicBezTo>
                  <a:cubicBezTo>
                    <a:pt x="54420" y="105977"/>
                    <a:pt x="89151" y="81642"/>
                    <a:pt x="128396" y="58878"/>
                  </a:cubicBezTo>
                  <a:cubicBezTo>
                    <a:pt x="164697" y="37880"/>
                    <a:pt x="200801" y="20806"/>
                    <a:pt x="230039" y="10602"/>
                  </a:cubicBezTo>
                  <a:cubicBezTo>
                    <a:pt x="253193" y="2555"/>
                    <a:pt x="282430" y="-4706"/>
                    <a:pt x="289101" y="6873"/>
                  </a:cubicBezTo>
                  <a:cubicBezTo>
                    <a:pt x="293811" y="14919"/>
                    <a:pt x="285962" y="28656"/>
                    <a:pt x="266143" y="47495"/>
                  </a:cubicBezTo>
                  <a:cubicBezTo>
                    <a:pt x="242793" y="69671"/>
                    <a:pt x="205511" y="95968"/>
                    <a:pt x="163912" y="120106"/>
                  </a:cubicBezTo>
                  <a:cubicBezTo>
                    <a:pt x="124471" y="142871"/>
                    <a:pt x="84442" y="161514"/>
                    <a:pt x="54224" y="170934"/>
                  </a:cubicBezTo>
                  <a:cubicBezTo>
                    <a:pt x="39311" y="175840"/>
                    <a:pt x="27341" y="178195"/>
                    <a:pt x="18708" y="178195"/>
                  </a:cubicBezTo>
                  <a:lnTo>
                    <a:pt x="18708" y="178195"/>
                  </a:lnTo>
                  <a:close/>
                  <a:moveTo>
                    <a:pt x="273600" y="5695"/>
                  </a:moveTo>
                  <a:cubicBezTo>
                    <a:pt x="265162" y="5695"/>
                    <a:pt x="251427" y="8246"/>
                    <a:pt x="231609" y="15115"/>
                  </a:cubicBezTo>
                  <a:cubicBezTo>
                    <a:pt x="202568" y="25124"/>
                    <a:pt x="166855" y="42197"/>
                    <a:pt x="130750" y="62999"/>
                  </a:cubicBezTo>
                  <a:cubicBezTo>
                    <a:pt x="91702" y="85567"/>
                    <a:pt x="57167" y="109706"/>
                    <a:pt x="33817" y="130900"/>
                  </a:cubicBezTo>
                  <a:cubicBezTo>
                    <a:pt x="3991" y="157786"/>
                    <a:pt x="5953" y="167205"/>
                    <a:pt x="7327" y="169561"/>
                  </a:cubicBezTo>
                  <a:cubicBezTo>
                    <a:pt x="8504" y="171719"/>
                    <a:pt x="15568" y="177999"/>
                    <a:pt x="52654" y="166420"/>
                  </a:cubicBezTo>
                  <a:cubicBezTo>
                    <a:pt x="82480" y="157001"/>
                    <a:pt x="122117" y="138554"/>
                    <a:pt x="161361" y="115985"/>
                  </a:cubicBezTo>
                  <a:cubicBezTo>
                    <a:pt x="202764" y="92043"/>
                    <a:pt x="239653" y="65943"/>
                    <a:pt x="262611" y="43963"/>
                  </a:cubicBezTo>
                  <a:cubicBezTo>
                    <a:pt x="279683" y="27871"/>
                    <a:pt x="287924" y="14919"/>
                    <a:pt x="284785" y="9424"/>
                  </a:cubicBezTo>
                  <a:cubicBezTo>
                    <a:pt x="283608" y="7265"/>
                    <a:pt x="280075" y="5695"/>
                    <a:pt x="273600" y="5695"/>
                  </a:cubicBezTo>
                  <a:lnTo>
                    <a:pt x="273600" y="5695"/>
                  </a:lnTo>
                  <a:close/>
                </a:path>
              </a:pathLst>
            </a:custGeom>
            <a:solidFill>
              <a:srgbClr val="000000"/>
            </a:solidFill>
            <a:ln w="1961" cap="flat">
              <a:noFill/>
              <a:prstDash val="solid"/>
              <a:miter/>
            </a:ln>
          </p:spPr>
          <p:txBody>
            <a:bodyPr rtlCol="0" anchor="ctr"/>
            <a:lstStyle/>
            <a:p>
              <a:endParaRPr lang="fr-FR"/>
            </a:p>
          </p:txBody>
        </p:sp>
        <p:sp>
          <p:nvSpPr>
            <p:cNvPr id="2390" name="Forme libre 2389">
              <a:extLst>
                <a:ext uri="{FF2B5EF4-FFF2-40B4-BE49-F238E27FC236}">
                  <a16:creationId xmlns:a16="http://schemas.microsoft.com/office/drawing/2014/main" id="{1B9DE250-EFED-5AC1-0500-1BE413077476}"/>
                </a:ext>
              </a:extLst>
            </p:cNvPr>
            <p:cNvSpPr/>
            <p:nvPr/>
          </p:nvSpPr>
          <p:spPr>
            <a:xfrm>
              <a:off x="10296903" y="9668003"/>
              <a:ext cx="650971" cy="586743"/>
            </a:xfrm>
            <a:custGeom>
              <a:avLst/>
              <a:gdLst>
                <a:gd name="connsiteX0" fmla="*/ 652825 w 650971"/>
                <a:gd name="connsiteY0" fmla="*/ 464733 h 586743"/>
                <a:gd name="connsiteX1" fmla="*/ 566683 w 650971"/>
                <a:gd name="connsiteY1" fmla="*/ 527728 h 586743"/>
                <a:gd name="connsiteX2" fmla="*/ 550985 w 650971"/>
                <a:gd name="connsiteY2" fmla="*/ 536952 h 586743"/>
                <a:gd name="connsiteX3" fmla="*/ 441886 w 650971"/>
                <a:gd name="connsiteY3" fmla="*/ 587583 h 586743"/>
                <a:gd name="connsiteX4" fmla="*/ 420694 w 650971"/>
                <a:gd name="connsiteY4" fmla="*/ 547941 h 586743"/>
                <a:gd name="connsiteX5" fmla="*/ 346522 w 650971"/>
                <a:gd name="connsiteY5" fmla="*/ 407822 h 586743"/>
                <a:gd name="connsiteX6" fmla="*/ 346522 w 650971"/>
                <a:gd name="connsiteY6" fmla="*/ 407822 h 586743"/>
                <a:gd name="connsiteX7" fmla="*/ 335337 w 650971"/>
                <a:gd name="connsiteY7" fmla="*/ 386824 h 586743"/>
                <a:gd name="connsiteX8" fmla="*/ 317089 w 650971"/>
                <a:gd name="connsiteY8" fmla="*/ 353266 h 586743"/>
                <a:gd name="connsiteX9" fmla="*/ 240366 w 650971"/>
                <a:gd name="connsiteY9" fmla="*/ 178411 h 586743"/>
                <a:gd name="connsiteX10" fmla="*/ 238796 w 650971"/>
                <a:gd name="connsiteY10" fmla="*/ 170169 h 586743"/>
                <a:gd name="connsiteX11" fmla="*/ 194254 w 650971"/>
                <a:gd name="connsiteY11" fmla="*/ 81073 h 586743"/>
                <a:gd name="connsiteX12" fmla="*/ 117138 w 650971"/>
                <a:gd name="connsiteY12" fmla="*/ 97950 h 586743"/>
                <a:gd name="connsiteX13" fmla="*/ 72596 w 650971"/>
                <a:gd name="connsiteY13" fmla="*/ 149367 h 586743"/>
                <a:gd name="connsiteX14" fmla="*/ 70045 w 650971"/>
                <a:gd name="connsiteY14" fmla="*/ 151918 h 586743"/>
                <a:gd name="connsiteX15" fmla="*/ 12552 w 650971"/>
                <a:gd name="connsiteY15" fmla="*/ 179785 h 586743"/>
                <a:gd name="connsiteX16" fmla="*/ 5292 w 650971"/>
                <a:gd name="connsiteY16" fmla="*/ 151329 h 586743"/>
                <a:gd name="connsiteX17" fmla="*/ 24718 w 650971"/>
                <a:gd name="connsiteY17" fmla="*/ 111491 h 586743"/>
                <a:gd name="connsiteX18" fmla="*/ 80445 w 650971"/>
                <a:gd name="connsiteY18" fmla="*/ 34563 h 586743"/>
                <a:gd name="connsiteX19" fmla="*/ 209166 w 650971"/>
                <a:gd name="connsiteY19" fmla="*/ 1005 h 586743"/>
                <a:gd name="connsiteX20" fmla="*/ 329843 w 650971"/>
                <a:gd name="connsiteY20" fmla="*/ 27694 h 586743"/>
                <a:gd name="connsiteX21" fmla="*/ 388317 w 650971"/>
                <a:gd name="connsiteY21" fmla="*/ 92848 h 586743"/>
                <a:gd name="connsiteX22" fmla="*/ 417947 w 650971"/>
                <a:gd name="connsiteY22" fmla="*/ 153292 h 586743"/>
                <a:gd name="connsiteX23" fmla="*/ 619075 w 650971"/>
                <a:gd name="connsiteY23" fmla="*/ 431764 h 586743"/>
                <a:gd name="connsiteX24" fmla="*/ 652825 w 650971"/>
                <a:gd name="connsiteY24" fmla="*/ 464733 h 586743"/>
                <a:gd name="connsiteX25" fmla="*/ 652825 w 650971"/>
                <a:gd name="connsiteY25" fmla="*/ 464733 h 58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0971" h="586743">
                  <a:moveTo>
                    <a:pt x="652825" y="464733"/>
                  </a:moveTo>
                  <a:cubicBezTo>
                    <a:pt x="633399" y="483180"/>
                    <a:pt x="602984" y="505749"/>
                    <a:pt x="566683" y="527728"/>
                  </a:cubicBezTo>
                  <a:cubicBezTo>
                    <a:pt x="561582" y="530868"/>
                    <a:pt x="556284" y="534008"/>
                    <a:pt x="550985" y="536952"/>
                  </a:cubicBezTo>
                  <a:cubicBezTo>
                    <a:pt x="509975" y="560697"/>
                    <a:pt x="470927" y="578359"/>
                    <a:pt x="441886" y="587583"/>
                  </a:cubicBezTo>
                  <a:cubicBezTo>
                    <a:pt x="435411" y="575416"/>
                    <a:pt x="428151" y="562071"/>
                    <a:pt x="420694" y="547941"/>
                  </a:cubicBezTo>
                  <a:cubicBezTo>
                    <a:pt x="395774" y="501235"/>
                    <a:pt x="367518" y="447660"/>
                    <a:pt x="346522" y="407822"/>
                  </a:cubicBezTo>
                  <a:lnTo>
                    <a:pt x="346522" y="407822"/>
                  </a:lnTo>
                  <a:cubicBezTo>
                    <a:pt x="342598" y="400365"/>
                    <a:pt x="338870" y="393300"/>
                    <a:pt x="335337" y="386824"/>
                  </a:cubicBezTo>
                  <a:cubicBezTo>
                    <a:pt x="326900" y="370928"/>
                    <a:pt x="320424" y="359153"/>
                    <a:pt x="317089" y="353266"/>
                  </a:cubicBezTo>
                  <a:cubicBezTo>
                    <a:pt x="300802" y="324221"/>
                    <a:pt x="249981" y="216483"/>
                    <a:pt x="240366" y="178411"/>
                  </a:cubicBezTo>
                  <a:cubicBezTo>
                    <a:pt x="239581" y="175075"/>
                    <a:pt x="238992" y="172327"/>
                    <a:pt x="238796" y="170169"/>
                  </a:cubicBezTo>
                  <a:cubicBezTo>
                    <a:pt x="236834" y="143479"/>
                    <a:pt x="219959" y="94026"/>
                    <a:pt x="194254" y="81073"/>
                  </a:cubicBezTo>
                  <a:cubicBezTo>
                    <a:pt x="176986" y="72439"/>
                    <a:pt x="134798" y="83036"/>
                    <a:pt x="117138" y="97950"/>
                  </a:cubicBezTo>
                  <a:cubicBezTo>
                    <a:pt x="99282" y="112865"/>
                    <a:pt x="86528" y="135433"/>
                    <a:pt x="72596" y="149367"/>
                  </a:cubicBezTo>
                  <a:cubicBezTo>
                    <a:pt x="71811" y="150152"/>
                    <a:pt x="70830" y="151133"/>
                    <a:pt x="70045" y="151918"/>
                  </a:cubicBezTo>
                  <a:cubicBezTo>
                    <a:pt x="51600" y="169384"/>
                    <a:pt x="26484" y="181747"/>
                    <a:pt x="12552" y="179785"/>
                  </a:cubicBezTo>
                  <a:cubicBezTo>
                    <a:pt x="2741" y="178411"/>
                    <a:pt x="-1772" y="169973"/>
                    <a:pt x="5292" y="151329"/>
                  </a:cubicBezTo>
                  <a:cubicBezTo>
                    <a:pt x="9216" y="141125"/>
                    <a:pt x="16280" y="126602"/>
                    <a:pt x="24718" y="111491"/>
                  </a:cubicBezTo>
                  <a:cubicBezTo>
                    <a:pt x="42966" y="78718"/>
                    <a:pt x="67494" y="42020"/>
                    <a:pt x="80445" y="34563"/>
                  </a:cubicBezTo>
                  <a:cubicBezTo>
                    <a:pt x="99282" y="23770"/>
                    <a:pt x="172473" y="2967"/>
                    <a:pt x="209166" y="1005"/>
                  </a:cubicBezTo>
                  <a:cubicBezTo>
                    <a:pt x="245860" y="-958"/>
                    <a:pt x="297271" y="14938"/>
                    <a:pt x="329843" y="27694"/>
                  </a:cubicBezTo>
                  <a:cubicBezTo>
                    <a:pt x="349073" y="35152"/>
                    <a:pt x="370657" y="62822"/>
                    <a:pt x="388317" y="92848"/>
                  </a:cubicBezTo>
                  <a:cubicBezTo>
                    <a:pt x="400875" y="114043"/>
                    <a:pt x="411472" y="136218"/>
                    <a:pt x="417947" y="153292"/>
                  </a:cubicBezTo>
                  <a:cubicBezTo>
                    <a:pt x="430309" y="185476"/>
                    <a:pt x="528813" y="336781"/>
                    <a:pt x="619075" y="431764"/>
                  </a:cubicBezTo>
                  <a:cubicBezTo>
                    <a:pt x="630652" y="443931"/>
                    <a:pt x="642033" y="454921"/>
                    <a:pt x="652825" y="464733"/>
                  </a:cubicBezTo>
                  <a:lnTo>
                    <a:pt x="652825" y="464733"/>
                  </a:lnTo>
                  <a:close/>
                </a:path>
              </a:pathLst>
            </a:custGeom>
            <a:solidFill>
              <a:srgbClr val="FFFFFF"/>
            </a:solidFill>
            <a:ln w="1961" cap="flat">
              <a:noFill/>
              <a:prstDash val="solid"/>
              <a:miter/>
            </a:ln>
          </p:spPr>
          <p:txBody>
            <a:bodyPr rtlCol="0" anchor="ctr"/>
            <a:lstStyle/>
            <a:p>
              <a:endParaRPr lang="fr-FR"/>
            </a:p>
          </p:txBody>
        </p:sp>
        <p:sp>
          <p:nvSpPr>
            <p:cNvPr id="2391" name="Forme libre 2390">
              <a:extLst>
                <a:ext uri="{FF2B5EF4-FFF2-40B4-BE49-F238E27FC236}">
                  <a16:creationId xmlns:a16="http://schemas.microsoft.com/office/drawing/2014/main" id="{1CF8AC3F-8850-CD1E-01BF-1CF9BDCBF104}"/>
                </a:ext>
              </a:extLst>
            </p:cNvPr>
            <p:cNvSpPr/>
            <p:nvPr/>
          </p:nvSpPr>
          <p:spPr>
            <a:xfrm>
              <a:off x="10294863" y="9665248"/>
              <a:ext cx="655814" cy="592049"/>
            </a:xfrm>
            <a:custGeom>
              <a:avLst/>
              <a:gdLst>
                <a:gd name="connsiteX0" fmla="*/ 443926 w 655814"/>
                <a:gd name="connsiteY0" fmla="*/ 592889 h 592049"/>
                <a:gd name="connsiteX1" fmla="*/ 441768 w 655814"/>
                <a:gd name="connsiteY1" fmla="*/ 591515 h 592049"/>
                <a:gd name="connsiteX2" fmla="*/ 420575 w 655814"/>
                <a:gd name="connsiteY2" fmla="*/ 551874 h 592049"/>
                <a:gd name="connsiteX3" fmla="*/ 373875 w 655814"/>
                <a:gd name="connsiteY3" fmla="*/ 463563 h 592049"/>
                <a:gd name="connsiteX4" fmla="*/ 346404 w 655814"/>
                <a:gd name="connsiteY4" fmla="*/ 411754 h 592049"/>
                <a:gd name="connsiteX5" fmla="*/ 346404 w 655814"/>
                <a:gd name="connsiteY5" fmla="*/ 411558 h 592049"/>
                <a:gd name="connsiteX6" fmla="*/ 335415 w 655814"/>
                <a:gd name="connsiteY6" fmla="*/ 390756 h 592049"/>
                <a:gd name="connsiteX7" fmla="*/ 317363 w 655814"/>
                <a:gd name="connsiteY7" fmla="*/ 357198 h 592049"/>
                <a:gd name="connsiteX8" fmla="*/ 240444 w 655814"/>
                <a:gd name="connsiteY8" fmla="*/ 181754 h 592049"/>
                <a:gd name="connsiteX9" fmla="*/ 238874 w 655814"/>
                <a:gd name="connsiteY9" fmla="*/ 173120 h 592049"/>
                <a:gd name="connsiteX10" fmla="*/ 195705 w 655814"/>
                <a:gd name="connsiteY10" fmla="*/ 85987 h 592049"/>
                <a:gd name="connsiteX11" fmla="*/ 121141 w 655814"/>
                <a:gd name="connsiteY11" fmla="*/ 102471 h 592049"/>
                <a:gd name="connsiteX12" fmla="*/ 94062 w 655814"/>
                <a:gd name="connsiteY12" fmla="*/ 133086 h 592049"/>
                <a:gd name="connsiteX13" fmla="*/ 76794 w 655814"/>
                <a:gd name="connsiteY13" fmla="*/ 153887 h 592049"/>
                <a:gd name="connsiteX14" fmla="*/ 74047 w 655814"/>
                <a:gd name="connsiteY14" fmla="*/ 156439 h 592049"/>
                <a:gd name="connsiteX15" fmla="*/ 14592 w 655814"/>
                <a:gd name="connsiteY15" fmla="*/ 184894 h 592049"/>
                <a:gd name="connsiteX16" fmla="*/ 3996 w 655814"/>
                <a:gd name="connsiteY16" fmla="*/ 178418 h 592049"/>
                <a:gd name="connsiteX17" fmla="*/ 5566 w 655814"/>
                <a:gd name="connsiteY17" fmla="*/ 153103 h 592049"/>
                <a:gd name="connsiteX18" fmla="*/ 81896 w 655814"/>
                <a:gd name="connsiteY18" fmla="*/ 34963 h 592049"/>
                <a:gd name="connsiteX19" fmla="*/ 211599 w 655814"/>
                <a:gd name="connsiteY19" fmla="*/ 1012 h 592049"/>
                <a:gd name="connsiteX20" fmla="*/ 333453 w 655814"/>
                <a:gd name="connsiteY20" fmla="*/ 27898 h 592049"/>
                <a:gd name="connsiteX21" fmla="*/ 422931 w 655814"/>
                <a:gd name="connsiteY21" fmla="*/ 155065 h 592049"/>
                <a:gd name="connsiteX22" fmla="*/ 623470 w 655814"/>
                <a:gd name="connsiteY22" fmla="*/ 432753 h 592049"/>
                <a:gd name="connsiteX23" fmla="*/ 656827 w 655814"/>
                <a:gd name="connsiteY23" fmla="*/ 465526 h 592049"/>
                <a:gd name="connsiteX24" fmla="*/ 657023 w 655814"/>
                <a:gd name="connsiteY24" fmla="*/ 469058 h 592049"/>
                <a:gd name="connsiteX25" fmla="*/ 656827 w 655814"/>
                <a:gd name="connsiteY25" fmla="*/ 469254 h 592049"/>
                <a:gd name="connsiteX26" fmla="*/ 570293 w 655814"/>
                <a:gd name="connsiteY26" fmla="*/ 532642 h 592049"/>
                <a:gd name="connsiteX27" fmla="*/ 554595 w 655814"/>
                <a:gd name="connsiteY27" fmla="*/ 541865 h 592049"/>
                <a:gd name="connsiteX28" fmla="*/ 444907 w 655814"/>
                <a:gd name="connsiteY28" fmla="*/ 592693 h 592049"/>
                <a:gd name="connsiteX29" fmla="*/ 443926 w 655814"/>
                <a:gd name="connsiteY29" fmla="*/ 592889 h 592049"/>
                <a:gd name="connsiteX30" fmla="*/ 443926 w 655814"/>
                <a:gd name="connsiteY30" fmla="*/ 592889 h 592049"/>
                <a:gd name="connsiteX31" fmla="*/ 350917 w 655814"/>
                <a:gd name="connsiteY31" fmla="*/ 409792 h 592049"/>
                <a:gd name="connsiteX32" fmla="*/ 378388 w 655814"/>
                <a:gd name="connsiteY32" fmla="*/ 461601 h 592049"/>
                <a:gd name="connsiteX33" fmla="*/ 425089 w 655814"/>
                <a:gd name="connsiteY33" fmla="*/ 549911 h 592049"/>
                <a:gd name="connsiteX34" fmla="*/ 445300 w 655814"/>
                <a:gd name="connsiteY34" fmla="*/ 587590 h 592049"/>
                <a:gd name="connsiteX35" fmla="*/ 552044 w 655814"/>
                <a:gd name="connsiteY35" fmla="*/ 537744 h 592049"/>
                <a:gd name="connsiteX36" fmla="*/ 567742 w 655814"/>
                <a:gd name="connsiteY36" fmla="*/ 528521 h 592049"/>
                <a:gd name="connsiteX37" fmla="*/ 651529 w 655814"/>
                <a:gd name="connsiteY37" fmla="*/ 467684 h 592049"/>
                <a:gd name="connsiteX38" fmla="*/ 619937 w 655814"/>
                <a:gd name="connsiteY38" fmla="*/ 436481 h 592049"/>
                <a:gd name="connsiteX39" fmla="*/ 418221 w 655814"/>
                <a:gd name="connsiteY39" fmla="*/ 157224 h 592049"/>
                <a:gd name="connsiteX40" fmla="*/ 331491 w 655814"/>
                <a:gd name="connsiteY40" fmla="*/ 33000 h 592049"/>
                <a:gd name="connsiteX41" fmla="*/ 211795 w 655814"/>
                <a:gd name="connsiteY41" fmla="*/ 6507 h 592049"/>
                <a:gd name="connsiteX42" fmla="*/ 84251 w 655814"/>
                <a:gd name="connsiteY42" fmla="*/ 39869 h 592049"/>
                <a:gd name="connsiteX43" fmla="*/ 10079 w 655814"/>
                <a:gd name="connsiteY43" fmla="*/ 155457 h 592049"/>
                <a:gd name="connsiteX44" fmla="*/ 8117 w 655814"/>
                <a:gd name="connsiteY44" fmla="*/ 176456 h 592049"/>
                <a:gd name="connsiteX45" fmla="*/ 15181 w 655814"/>
                <a:gd name="connsiteY45" fmla="*/ 180577 h 592049"/>
                <a:gd name="connsiteX46" fmla="*/ 70712 w 655814"/>
                <a:gd name="connsiteY46" fmla="*/ 153299 h 592049"/>
                <a:gd name="connsiteX47" fmla="*/ 73262 w 655814"/>
                <a:gd name="connsiteY47" fmla="*/ 150748 h 592049"/>
                <a:gd name="connsiteX48" fmla="*/ 90137 w 655814"/>
                <a:gd name="connsiteY48" fmla="*/ 130534 h 592049"/>
                <a:gd name="connsiteX49" fmla="*/ 118001 w 655814"/>
                <a:gd name="connsiteY49" fmla="*/ 99135 h 592049"/>
                <a:gd name="connsiteX50" fmla="*/ 197863 w 655814"/>
                <a:gd name="connsiteY50" fmla="*/ 82062 h 592049"/>
                <a:gd name="connsiteX51" fmla="*/ 243780 w 655814"/>
                <a:gd name="connsiteY51" fmla="*/ 173120 h 592049"/>
                <a:gd name="connsiteX52" fmla="*/ 245349 w 655814"/>
                <a:gd name="connsiteY52" fmla="*/ 180969 h 592049"/>
                <a:gd name="connsiteX53" fmla="*/ 321680 w 655814"/>
                <a:gd name="connsiteY53" fmla="*/ 355236 h 592049"/>
                <a:gd name="connsiteX54" fmla="*/ 339928 w 655814"/>
                <a:gd name="connsiteY54" fmla="*/ 388990 h 592049"/>
                <a:gd name="connsiteX55" fmla="*/ 350917 w 655814"/>
                <a:gd name="connsiteY55" fmla="*/ 409792 h 592049"/>
                <a:gd name="connsiteX56" fmla="*/ 350917 w 655814"/>
                <a:gd name="connsiteY56" fmla="*/ 409792 h 592049"/>
                <a:gd name="connsiteX57" fmla="*/ 350917 w 655814"/>
                <a:gd name="connsiteY57" fmla="*/ 409792 h 592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655814" h="592049">
                  <a:moveTo>
                    <a:pt x="443926" y="592889"/>
                  </a:moveTo>
                  <a:cubicBezTo>
                    <a:pt x="442945" y="592889"/>
                    <a:pt x="442160" y="592300"/>
                    <a:pt x="441768" y="591515"/>
                  </a:cubicBezTo>
                  <a:cubicBezTo>
                    <a:pt x="435096" y="579152"/>
                    <a:pt x="427640" y="565218"/>
                    <a:pt x="420575" y="551874"/>
                  </a:cubicBezTo>
                  <a:cubicBezTo>
                    <a:pt x="405466" y="523418"/>
                    <a:pt x="389376" y="493000"/>
                    <a:pt x="373875" y="463563"/>
                  </a:cubicBezTo>
                  <a:cubicBezTo>
                    <a:pt x="364652" y="446293"/>
                    <a:pt x="355626" y="429024"/>
                    <a:pt x="346404" y="411754"/>
                  </a:cubicBezTo>
                  <a:cubicBezTo>
                    <a:pt x="346404" y="411754"/>
                    <a:pt x="346404" y="411558"/>
                    <a:pt x="346404" y="411558"/>
                  </a:cubicBezTo>
                  <a:cubicBezTo>
                    <a:pt x="342675" y="404689"/>
                    <a:pt x="338947" y="397624"/>
                    <a:pt x="335415" y="390756"/>
                  </a:cubicBezTo>
                  <a:cubicBezTo>
                    <a:pt x="326389" y="373683"/>
                    <a:pt x="320306" y="362693"/>
                    <a:pt x="317363" y="357198"/>
                  </a:cubicBezTo>
                  <a:cubicBezTo>
                    <a:pt x="301076" y="328350"/>
                    <a:pt x="250255" y="220022"/>
                    <a:pt x="240444" y="181754"/>
                  </a:cubicBezTo>
                  <a:cubicBezTo>
                    <a:pt x="239463" y="178222"/>
                    <a:pt x="239070" y="175278"/>
                    <a:pt x="238874" y="173120"/>
                  </a:cubicBezTo>
                  <a:cubicBezTo>
                    <a:pt x="236715" y="144664"/>
                    <a:pt x="219252" y="97957"/>
                    <a:pt x="195705" y="85987"/>
                  </a:cubicBezTo>
                  <a:cubicBezTo>
                    <a:pt x="179222" y="77744"/>
                    <a:pt x="137820" y="88538"/>
                    <a:pt x="121141" y="102471"/>
                  </a:cubicBezTo>
                  <a:cubicBezTo>
                    <a:pt x="110937" y="111106"/>
                    <a:pt x="102303" y="122292"/>
                    <a:pt x="94062" y="133086"/>
                  </a:cubicBezTo>
                  <a:cubicBezTo>
                    <a:pt x="88175" y="140739"/>
                    <a:pt x="82681" y="148000"/>
                    <a:pt x="76794" y="153887"/>
                  </a:cubicBezTo>
                  <a:cubicBezTo>
                    <a:pt x="76010" y="154673"/>
                    <a:pt x="75028" y="155654"/>
                    <a:pt x="74047" y="156439"/>
                  </a:cubicBezTo>
                  <a:cubicBezTo>
                    <a:pt x="54818" y="174690"/>
                    <a:pt x="29112" y="186857"/>
                    <a:pt x="14592" y="184894"/>
                  </a:cubicBezTo>
                  <a:cubicBezTo>
                    <a:pt x="9686" y="184306"/>
                    <a:pt x="5958" y="181951"/>
                    <a:pt x="3996" y="178418"/>
                  </a:cubicBezTo>
                  <a:cubicBezTo>
                    <a:pt x="660" y="172923"/>
                    <a:pt x="1249" y="164289"/>
                    <a:pt x="5566" y="153103"/>
                  </a:cubicBezTo>
                  <a:cubicBezTo>
                    <a:pt x="18320" y="119937"/>
                    <a:pt x="62470" y="46345"/>
                    <a:pt x="81896" y="34963"/>
                  </a:cubicBezTo>
                  <a:cubicBezTo>
                    <a:pt x="101714" y="23581"/>
                    <a:pt x="176083" y="2975"/>
                    <a:pt x="211599" y="1012"/>
                  </a:cubicBezTo>
                  <a:cubicBezTo>
                    <a:pt x="255356" y="-1343"/>
                    <a:pt x="315793" y="21029"/>
                    <a:pt x="333453" y="27898"/>
                  </a:cubicBezTo>
                  <a:cubicBezTo>
                    <a:pt x="366418" y="40850"/>
                    <a:pt x="406252" y="111499"/>
                    <a:pt x="422931" y="155065"/>
                  </a:cubicBezTo>
                  <a:cubicBezTo>
                    <a:pt x="435292" y="187249"/>
                    <a:pt x="533796" y="338358"/>
                    <a:pt x="623470" y="432753"/>
                  </a:cubicBezTo>
                  <a:cubicBezTo>
                    <a:pt x="635243" y="445116"/>
                    <a:pt x="646427" y="456106"/>
                    <a:pt x="656827" y="465526"/>
                  </a:cubicBezTo>
                  <a:cubicBezTo>
                    <a:pt x="657808" y="466507"/>
                    <a:pt x="658004" y="468077"/>
                    <a:pt x="657023" y="469058"/>
                  </a:cubicBezTo>
                  <a:cubicBezTo>
                    <a:pt x="657023" y="469058"/>
                    <a:pt x="657023" y="469058"/>
                    <a:pt x="656827" y="469254"/>
                  </a:cubicBezTo>
                  <a:cubicBezTo>
                    <a:pt x="636616" y="488486"/>
                    <a:pt x="605810" y="511054"/>
                    <a:pt x="570293" y="532642"/>
                  </a:cubicBezTo>
                  <a:cubicBezTo>
                    <a:pt x="564995" y="535782"/>
                    <a:pt x="559893" y="538921"/>
                    <a:pt x="554595" y="541865"/>
                  </a:cubicBezTo>
                  <a:cubicBezTo>
                    <a:pt x="515155" y="564630"/>
                    <a:pt x="475125" y="583273"/>
                    <a:pt x="444907" y="592693"/>
                  </a:cubicBezTo>
                  <a:cubicBezTo>
                    <a:pt x="444515" y="592889"/>
                    <a:pt x="444319" y="592889"/>
                    <a:pt x="443926" y="592889"/>
                  </a:cubicBezTo>
                  <a:lnTo>
                    <a:pt x="443926" y="592889"/>
                  </a:lnTo>
                  <a:close/>
                  <a:moveTo>
                    <a:pt x="350917" y="409792"/>
                  </a:moveTo>
                  <a:cubicBezTo>
                    <a:pt x="359158" y="425295"/>
                    <a:pt x="368577" y="442957"/>
                    <a:pt x="378388" y="461601"/>
                  </a:cubicBezTo>
                  <a:cubicBezTo>
                    <a:pt x="393890" y="491038"/>
                    <a:pt x="409980" y="521456"/>
                    <a:pt x="425089" y="549911"/>
                  </a:cubicBezTo>
                  <a:cubicBezTo>
                    <a:pt x="431761" y="562471"/>
                    <a:pt x="438432" y="575031"/>
                    <a:pt x="445300" y="587590"/>
                  </a:cubicBezTo>
                  <a:cubicBezTo>
                    <a:pt x="474929" y="577974"/>
                    <a:pt x="513585" y="559920"/>
                    <a:pt x="552044" y="537744"/>
                  </a:cubicBezTo>
                  <a:cubicBezTo>
                    <a:pt x="557343" y="534800"/>
                    <a:pt x="562444" y="531660"/>
                    <a:pt x="567742" y="528521"/>
                  </a:cubicBezTo>
                  <a:cubicBezTo>
                    <a:pt x="601885" y="507718"/>
                    <a:pt x="631514" y="486328"/>
                    <a:pt x="651529" y="467684"/>
                  </a:cubicBezTo>
                  <a:cubicBezTo>
                    <a:pt x="641522" y="458657"/>
                    <a:pt x="630926" y="448060"/>
                    <a:pt x="619937" y="436481"/>
                  </a:cubicBezTo>
                  <a:cubicBezTo>
                    <a:pt x="529872" y="341694"/>
                    <a:pt x="430583" y="189800"/>
                    <a:pt x="418221" y="157224"/>
                  </a:cubicBezTo>
                  <a:cubicBezTo>
                    <a:pt x="401346" y="112676"/>
                    <a:pt x="361709" y="44775"/>
                    <a:pt x="331491" y="33000"/>
                  </a:cubicBezTo>
                  <a:cubicBezTo>
                    <a:pt x="314223" y="26132"/>
                    <a:pt x="254375" y="4152"/>
                    <a:pt x="211795" y="6507"/>
                  </a:cubicBezTo>
                  <a:cubicBezTo>
                    <a:pt x="174317" y="8470"/>
                    <a:pt x="101911" y="29664"/>
                    <a:pt x="84251" y="39869"/>
                  </a:cubicBezTo>
                  <a:cubicBezTo>
                    <a:pt x="66198" y="50270"/>
                    <a:pt x="22441" y="123077"/>
                    <a:pt x="10079" y="155457"/>
                  </a:cubicBezTo>
                  <a:cubicBezTo>
                    <a:pt x="6351" y="165073"/>
                    <a:pt x="5762" y="172335"/>
                    <a:pt x="8117" y="176456"/>
                  </a:cubicBezTo>
                  <a:cubicBezTo>
                    <a:pt x="9490" y="178811"/>
                    <a:pt x="11845" y="180185"/>
                    <a:pt x="15181" y="180577"/>
                  </a:cubicBezTo>
                  <a:cubicBezTo>
                    <a:pt x="28328" y="182343"/>
                    <a:pt x="52659" y="170372"/>
                    <a:pt x="70712" y="153299"/>
                  </a:cubicBezTo>
                  <a:cubicBezTo>
                    <a:pt x="71496" y="152514"/>
                    <a:pt x="72478" y="151729"/>
                    <a:pt x="73262" y="150748"/>
                  </a:cubicBezTo>
                  <a:cubicBezTo>
                    <a:pt x="78953" y="145056"/>
                    <a:pt x="84251" y="137992"/>
                    <a:pt x="90137" y="130534"/>
                  </a:cubicBezTo>
                  <a:cubicBezTo>
                    <a:pt x="98575" y="119544"/>
                    <a:pt x="107405" y="108162"/>
                    <a:pt x="118001" y="99135"/>
                  </a:cubicBezTo>
                  <a:cubicBezTo>
                    <a:pt x="135857" y="84220"/>
                    <a:pt x="179419" y="72838"/>
                    <a:pt x="197863" y="82062"/>
                  </a:cubicBezTo>
                  <a:cubicBezTo>
                    <a:pt x="223961" y="95210"/>
                    <a:pt x="241621" y="144272"/>
                    <a:pt x="243780" y="173120"/>
                  </a:cubicBezTo>
                  <a:cubicBezTo>
                    <a:pt x="243976" y="175082"/>
                    <a:pt x="244368" y="177829"/>
                    <a:pt x="245349" y="180969"/>
                  </a:cubicBezTo>
                  <a:cubicBezTo>
                    <a:pt x="254964" y="219041"/>
                    <a:pt x="305590" y="326584"/>
                    <a:pt x="321680" y="355236"/>
                  </a:cubicBezTo>
                  <a:cubicBezTo>
                    <a:pt x="324819" y="360731"/>
                    <a:pt x="330706" y="371917"/>
                    <a:pt x="339928" y="388990"/>
                  </a:cubicBezTo>
                  <a:cubicBezTo>
                    <a:pt x="343068" y="395074"/>
                    <a:pt x="346796" y="401942"/>
                    <a:pt x="350917" y="409792"/>
                  </a:cubicBezTo>
                  <a:cubicBezTo>
                    <a:pt x="350917" y="409596"/>
                    <a:pt x="350917" y="409596"/>
                    <a:pt x="350917" y="409792"/>
                  </a:cubicBezTo>
                  <a:lnTo>
                    <a:pt x="350917" y="409792"/>
                  </a:lnTo>
                  <a:close/>
                </a:path>
              </a:pathLst>
            </a:custGeom>
            <a:solidFill>
              <a:srgbClr val="000000"/>
            </a:solidFill>
            <a:ln w="1961" cap="flat">
              <a:noFill/>
              <a:prstDash val="solid"/>
              <a:miter/>
            </a:ln>
          </p:spPr>
          <p:txBody>
            <a:bodyPr rtlCol="0" anchor="ctr"/>
            <a:lstStyle/>
            <a:p>
              <a:endParaRPr lang="fr-FR"/>
            </a:p>
          </p:txBody>
        </p:sp>
        <p:sp>
          <p:nvSpPr>
            <p:cNvPr id="2392" name="Forme libre 2391">
              <a:extLst>
                <a:ext uri="{FF2B5EF4-FFF2-40B4-BE49-F238E27FC236}">
                  <a16:creationId xmlns:a16="http://schemas.microsoft.com/office/drawing/2014/main" id="{3975B3DD-3D36-804A-8773-19BE0A377B81}"/>
                </a:ext>
              </a:extLst>
            </p:cNvPr>
            <p:cNvSpPr/>
            <p:nvPr/>
          </p:nvSpPr>
          <p:spPr>
            <a:xfrm>
              <a:off x="10227934" y="9703429"/>
              <a:ext cx="581470" cy="227316"/>
            </a:xfrm>
            <a:custGeom>
              <a:avLst/>
              <a:gdLst>
                <a:gd name="connsiteX0" fmla="*/ 1852 w 581470"/>
                <a:gd name="connsiteY0" fmla="*/ 162215 h 227316"/>
                <a:gd name="connsiteX1" fmla="*/ 556180 w 581470"/>
                <a:gd name="connsiteY1" fmla="*/ 1293 h 227316"/>
                <a:gd name="connsiteX2" fmla="*/ 569916 w 581470"/>
                <a:gd name="connsiteY2" fmla="*/ 8947 h 227316"/>
                <a:gd name="connsiteX3" fmla="*/ 582867 w 581470"/>
                <a:gd name="connsiteY3" fmla="*/ 53495 h 227316"/>
                <a:gd name="connsiteX4" fmla="*/ 575214 w 581470"/>
                <a:gd name="connsiteY4" fmla="*/ 67232 h 227316"/>
                <a:gd name="connsiteX5" fmla="*/ 20886 w 581470"/>
                <a:gd name="connsiteY5" fmla="*/ 228154 h 227316"/>
                <a:gd name="connsiteX6" fmla="*/ 1852 w 581470"/>
                <a:gd name="connsiteY6" fmla="*/ 162215 h 22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470" h="227316">
                  <a:moveTo>
                    <a:pt x="1852" y="162215"/>
                  </a:moveTo>
                  <a:lnTo>
                    <a:pt x="556180" y="1293"/>
                  </a:lnTo>
                  <a:cubicBezTo>
                    <a:pt x="562067" y="-473"/>
                    <a:pt x="568150" y="3060"/>
                    <a:pt x="569916" y="8947"/>
                  </a:cubicBezTo>
                  <a:lnTo>
                    <a:pt x="582867" y="53495"/>
                  </a:lnTo>
                  <a:cubicBezTo>
                    <a:pt x="584632" y="59382"/>
                    <a:pt x="581101" y="65466"/>
                    <a:pt x="575214" y="67232"/>
                  </a:cubicBezTo>
                  <a:lnTo>
                    <a:pt x="20886" y="228154"/>
                  </a:lnTo>
                  <a:lnTo>
                    <a:pt x="1852" y="162215"/>
                  </a:lnTo>
                  <a:close/>
                </a:path>
              </a:pathLst>
            </a:custGeom>
            <a:solidFill>
              <a:srgbClr val="FFD26C"/>
            </a:solidFill>
            <a:ln w="1961" cap="flat">
              <a:noFill/>
              <a:prstDash val="solid"/>
              <a:miter/>
            </a:ln>
          </p:spPr>
          <p:txBody>
            <a:bodyPr rtlCol="0" anchor="ctr"/>
            <a:lstStyle/>
            <a:p>
              <a:endParaRPr lang="fr-FR"/>
            </a:p>
          </p:txBody>
        </p:sp>
        <p:sp>
          <p:nvSpPr>
            <p:cNvPr id="2393" name="Forme libre 2392">
              <a:extLst>
                <a:ext uri="{FF2B5EF4-FFF2-40B4-BE49-F238E27FC236}">
                  <a16:creationId xmlns:a16="http://schemas.microsoft.com/office/drawing/2014/main" id="{AC45F35D-20D7-1316-9768-FDF2E8FE7452}"/>
                </a:ext>
              </a:extLst>
            </p:cNvPr>
            <p:cNvSpPr/>
            <p:nvPr/>
          </p:nvSpPr>
          <p:spPr>
            <a:xfrm>
              <a:off x="10225675" y="9700776"/>
              <a:ext cx="586578" cy="232324"/>
            </a:xfrm>
            <a:custGeom>
              <a:avLst/>
              <a:gdLst>
                <a:gd name="connsiteX0" fmla="*/ 23341 w 586578"/>
                <a:gd name="connsiteY0" fmla="*/ 233161 h 232324"/>
                <a:gd name="connsiteX1" fmla="*/ 20987 w 586578"/>
                <a:gd name="connsiteY1" fmla="*/ 231395 h 232324"/>
                <a:gd name="connsiteX2" fmla="*/ 1953 w 586578"/>
                <a:gd name="connsiteY2" fmla="*/ 165457 h 232324"/>
                <a:gd name="connsiteX3" fmla="*/ 3719 w 586578"/>
                <a:gd name="connsiteY3" fmla="*/ 162317 h 232324"/>
                <a:gd name="connsiteX4" fmla="*/ 3719 w 586578"/>
                <a:gd name="connsiteY4" fmla="*/ 162317 h 232324"/>
                <a:gd name="connsiteX5" fmla="*/ 558047 w 586578"/>
                <a:gd name="connsiteY5" fmla="*/ 1396 h 232324"/>
                <a:gd name="connsiteX6" fmla="*/ 574922 w 586578"/>
                <a:gd name="connsiteY6" fmla="*/ 10619 h 232324"/>
                <a:gd name="connsiteX7" fmla="*/ 587873 w 586578"/>
                <a:gd name="connsiteY7" fmla="*/ 55167 h 232324"/>
                <a:gd name="connsiteX8" fmla="*/ 578650 w 586578"/>
                <a:gd name="connsiteY8" fmla="*/ 72044 h 232324"/>
                <a:gd name="connsiteX9" fmla="*/ 24323 w 586578"/>
                <a:gd name="connsiteY9" fmla="*/ 232965 h 232324"/>
                <a:gd name="connsiteX10" fmla="*/ 23341 w 586578"/>
                <a:gd name="connsiteY10" fmla="*/ 233161 h 232324"/>
                <a:gd name="connsiteX11" fmla="*/ 23341 w 586578"/>
                <a:gd name="connsiteY11" fmla="*/ 233161 h 232324"/>
                <a:gd name="connsiteX12" fmla="*/ 7251 w 586578"/>
                <a:gd name="connsiteY12" fmla="*/ 166634 h 232324"/>
                <a:gd name="connsiteX13" fmla="*/ 24911 w 586578"/>
                <a:gd name="connsiteY13" fmla="*/ 227666 h 232324"/>
                <a:gd name="connsiteX14" fmla="*/ 576688 w 586578"/>
                <a:gd name="connsiteY14" fmla="*/ 67334 h 232324"/>
                <a:gd name="connsiteX15" fmla="*/ 582575 w 586578"/>
                <a:gd name="connsiteY15" fmla="*/ 56540 h 232324"/>
                <a:gd name="connsiteX16" fmla="*/ 569624 w 586578"/>
                <a:gd name="connsiteY16" fmla="*/ 11993 h 232324"/>
                <a:gd name="connsiteX17" fmla="*/ 558832 w 586578"/>
                <a:gd name="connsiteY17" fmla="*/ 6105 h 232324"/>
                <a:gd name="connsiteX18" fmla="*/ 7251 w 586578"/>
                <a:gd name="connsiteY18" fmla="*/ 166634 h 232324"/>
                <a:gd name="connsiteX19" fmla="*/ 7251 w 586578"/>
                <a:gd name="connsiteY19" fmla="*/ 166634 h 23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578" h="232324">
                  <a:moveTo>
                    <a:pt x="23341" y="233161"/>
                  </a:moveTo>
                  <a:cubicBezTo>
                    <a:pt x="22164" y="233161"/>
                    <a:pt x="21183" y="232377"/>
                    <a:pt x="20987" y="231395"/>
                  </a:cubicBezTo>
                  <a:lnTo>
                    <a:pt x="1953" y="165457"/>
                  </a:lnTo>
                  <a:cubicBezTo>
                    <a:pt x="1561" y="164083"/>
                    <a:pt x="2346" y="162709"/>
                    <a:pt x="3719" y="162317"/>
                  </a:cubicBezTo>
                  <a:cubicBezTo>
                    <a:pt x="3719" y="162317"/>
                    <a:pt x="3719" y="162317"/>
                    <a:pt x="3719" y="162317"/>
                  </a:cubicBezTo>
                  <a:lnTo>
                    <a:pt x="558047" y="1396"/>
                  </a:lnTo>
                  <a:cubicBezTo>
                    <a:pt x="565307" y="-763"/>
                    <a:pt x="572764" y="3554"/>
                    <a:pt x="574922" y="10619"/>
                  </a:cubicBezTo>
                  <a:lnTo>
                    <a:pt x="587873" y="55167"/>
                  </a:lnTo>
                  <a:cubicBezTo>
                    <a:pt x="590031" y="62428"/>
                    <a:pt x="585714" y="69885"/>
                    <a:pt x="578650" y="72044"/>
                  </a:cubicBezTo>
                  <a:lnTo>
                    <a:pt x="24323" y="232965"/>
                  </a:lnTo>
                  <a:cubicBezTo>
                    <a:pt x="23734" y="233161"/>
                    <a:pt x="23538" y="233161"/>
                    <a:pt x="23341" y="233161"/>
                  </a:cubicBezTo>
                  <a:lnTo>
                    <a:pt x="23341" y="233161"/>
                  </a:lnTo>
                  <a:close/>
                  <a:moveTo>
                    <a:pt x="7251" y="166634"/>
                  </a:moveTo>
                  <a:lnTo>
                    <a:pt x="24911" y="227666"/>
                  </a:lnTo>
                  <a:lnTo>
                    <a:pt x="576688" y="67334"/>
                  </a:lnTo>
                  <a:cubicBezTo>
                    <a:pt x="581201" y="65960"/>
                    <a:pt x="583948" y="61251"/>
                    <a:pt x="582575" y="56540"/>
                  </a:cubicBezTo>
                  <a:lnTo>
                    <a:pt x="569624" y="11993"/>
                  </a:lnTo>
                  <a:cubicBezTo>
                    <a:pt x="568250" y="7479"/>
                    <a:pt x="563541" y="4732"/>
                    <a:pt x="558832" y="6105"/>
                  </a:cubicBezTo>
                  <a:lnTo>
                    <a:pt x="7251" y="166634"/>
                  </a:lnTo>
                  <a:lnTo>
                    <a:pt x="7251" y="166634"/>
                  </a:lnTo>
                  <a:close/>
                </a:path>
              </a:pathLst>
            </a:custGeom>
            <a:solidFill>
              <a:srgbClr val="000000"/>
            </a:solidFill>
            <a:ln w="1961" cap="flat">
              <a:noFill/>
              <a:prstDash val="solid"/>
              <a:miter/>
            </a:ln>
          </p:spPr>
          <p:txBody>
            <a:bodyPr rtlCol="0" anchor="ctr"/>
            <a:lstStyle/>
            <a:p>
              <a:endParaRPr lang="fr-FR"/>
            </a:p>
          </p:txBody>
        </p:sp>
        <p:sp>
          <p:nvSpPr>
            <p:cNvPr id="2394" name="Forme libre 2393">
              <a:extLst>
                <a:ext uri="{FF2B5EF4-FFF2-40B4-BE49-F238E27FC236}">
                  <a16:creationId xmlns:a16="http://schemas.microsoft.com/office/drawing/2014/main" id="{D86BC289-4BD7-C054-8646-447552B64288}"/>
                </a:ext>
              </a:extLst>
            </p:cNvPr>
            <p:cNvSpPr/>
            <p:nvPr/>
          </p:nvSpPr>
          <p:spPr>
            <a:xfrm>
              <a:off x="10228313" y="9805919"/>
              <a:ext cx="205009" cy="129549"/>
            </a:xfrm>
            <a:custGeom>
              <a:avLst/>
              <a:gdLst>
                <a:gd name="connsiteX0" fmla="*/ 199655 w 205009"/>
                <a:gd name="connsiteY0" fmla="*/ 81312 h 129549"/>
                <a:gd name="connsiteX1" fmla="*/ 188470 w 205009"/>
                <a:gd name="connsiteY1" fmla="*/ 84649 h 129549"/>
                <a:gd name="connsiteX2" fmla="*/ 46209 w 205009"/>
                <a:gd name="connsiteY2" fmla="*/ 125860 h 129549"/>
                <a:gd name="connsiteX3" fmla="*/ 32278 w 205009"/>
                <a:gd name="connsiteY3" fmla="*/ 129981 h 129549"/>
                <a:gd name="connsiteX4" fmla="*/ 20112 w 205009"/>
                <a:gd name="connsiteY4" fmla="*/ 123309 h 129549"/>
                <a:gd name="connsiteX5" fmla="*/ 2256 w 205009"/>
                <a:gd name="connsiteY5" fmla="*/ 62081 h 129549"/>
                <a:gd name="connsiteX6" fmla="*/ 8927 w 205009"/>
                <a:gd name="connsiteY6" fmla="*/ 49913 h 129549"/>
                <a:gd name="connsiteX7" fmla="*/ 23251 w 205009"/>
                <a:gd name="connsiteY7" fmla="*/ 45792 h 129549"/>
                <a:gd name="connsiteX8" fmla="*/ 165513 w 205009"/>
                <a:gd name="connsiteY8" fmla="*/ 4384 h 129549"/>
                <a:gd name="connsiteX9" fmla="*/ 176501 w 205009"/>
                <a:gd name="connsiteY9" fmla="*/ 1244 h 129549"/>
                <a:gd name="connsiteX10" fmla="*/ 188667 w 205009"/>
                <a:gd name="connsiteY10" fmla="*/ 7917 h 129549"/>
                <a:gd name="connsiteX11" fmla="*/ 206523 w 205009"/>
                <a:gd name="connsiteY11" fmla="*/ 69145 h 129549"/>
                <a:gd name="connsiteX12" fmla="*/ 199655 w 205009"/>
                <a:gd name="connsiteY12" fmla="*/ 81312 h 12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009" h="129549">
                  <a:moveTo>
                    <a:pt x="199655" y="81312"/>
                  </a:moveTo>
                  <a:lnTo>
                    <a:pt x="188470" y="84649"/>
                  </a:lnTo>
                  <a:lnTo>
                    <a:pt x="46209" y="125860"/>
                  </a:lnTo>
                  <a:lnTo>
                    <a:pt x="32278" y="129981"/>
                  </a:lnTo>
                  <a:cubicBezTo>
                    <a:pt x="26979" y="131551"/>
                    <a:pt x="21486" y="128411"/>
                    <a:pt x="20112" y="123309"/>
                  </a:cubicBezTo>
                  <a:lnTo>
                    <a:pt x="2256" y="62081"/>
                  </a:lnTo>
                  <a:cubicBezTo>
                    <a:pt x="686" y="56781"/>
                    <a:pt x="3826" y="51287"/>
                    <a:pt x="8927" y="49913"/>
                  </a:cubicBezTo>
                  <a:lnTo>
                    <a:pt x="23251" y="45792"/>
                  </a:lnTo>
                  <a:lnTo>
                    <a:pt x="165513" y="4384"/>
                  </a:lnTo>
                  <a:lnTo>
                    <a:pt x="176501" y="1244"/>
                  </a:lnTo>
                  <a:cubicBezTo>
                    <a:pt x="181799" y="-326"/>
                    <a:pt x="187293" y="2814"/>
                    <a:pt x="188667" y="7917"/>
                  </a:cubicBezTo>
                  <a:lnTo>
                    <a:pt x="206523" y="69145"/>
                  </a:lnTo>
                  <a:cubicBezTo>
                    <a:pt x="207897" y="74444"/>
                    <a:pt x="204953" y="79939"/>
                    <a:pt x="199655" y="81312"/>
                  </a:cubicBezTo>
                  <a:close/>
                </a:path>
              </a:pathLst>
            </a:custGeom>
            <a:solidFill>
              <a:srgbClr val="FFD26C"/>
            </a:solidFill>
            <a:ln w="1961" cap="flat">
              <a:noFill/>
              <a:prstDash val="solid"/>
              <a:miter/>
            </a:ln>
          </p:spPr>
          <p:txBody>
            <a:bodyPr rtlCol="0" anchor="ctr"/>
            <a:lstStyle/>
            <a:p>
              <a:endParaRPr lang="fr-FR"/>
            </a:p>
          </p:txBody>
        </p:sp>
        <p:sp>
          <p:nvSpPr>
            <p:cNvPr id="2395" name="Forme libre 2394">
              <a:extLst>
                <a:ext uri="{FF2B5EF4-FFF2-40B4-BE49-F238E27FC236}">
                  <a16:creationId xmlns:a16="http://schemas.microsoft.com/office/drawing/2014/main" id="{D79FE423-4BCF-C137-D488-A140D89147D9}"/>
                </a:ext>
              </a:extLst>
            </p:cNvPr>
            <p:cNvSpPr/>
            <p:nvPr/>
          </p:nvSpPr>
          <p:spPr>
            <a:xfrm>
              <a:off x="10225830" y="9803267"/>
              <a:ext cx="210214" cy="134739"/>
            </a:xfrm>
            <a:custGeom>
              <a:avLst/>
              <a:gdLst>
                <a:gd name="connsiteX0" fmla="*/ 32014 w 210214"/>
                <a:gd name="connsiteY0" fmla="*/ 135577 h 134739"/>
                <a:gd name="connsiteX1" fmla="*/ 26127 w 210214"/>
                <a:gd name="connsiteY1" fmla="*/ 134007 h 134739"/>
                <a:gd name="connsiteX2" fmla="*/ 20240 w 210214"/>
                <a:gd name="connsiteY2" fmla="*/ 126550 h 134739"/>
                <a:gd name="connsiteX3" fmla="*/ 2384 w 210214"/>
                <a:gd name="connsiteY3" fmla="*/ 65321 h 134739"/>
                <a:gd name="connsiteX4" fmla="*/ 3366 w 210214"/>
                <a:gd name="connsiteY4" fmla="*/ 55902 h 134739"/>
                <a:gd name="connsiteX5" fmla="*/ 10822 w 210214"/>
                <a:gd name="connsiteY5" fmla="*/ 50014 h 134739"/>
                <a:gd name="connsiteX6" fmla="*/ 178396 w 210214"/>
                <a:gd name="connsiteY6" fmla="*/ 1345 h 134739"/>
                <a:gd name="connsiteX7" fmla="*/ 193701 w 210214"/>
                <a:gd name="connsiteY7" fmla="*/ 9784 h 134739"/>
                <a:gd name="connsiteX8" fmla="*/ 211557 w 210214"/>
                <a:gd name="connsiteY8" fmla="*/ 71208 h 134739"/>
                <a:gd name="connsiteX9" fmla="*/ 203119 w 210214"/>
                <a:gd name="connsiteY9" fmla="*/ 86516 h 134739"/>
                <a:gd name="connsiteX10" fmla="*/ 203119 w 210214"/>
                <a:gd name="connsiteY10" fmla="*/ 86516 h 134739"/>
                <a:gd name="connsiteX11" fmla="*/ 35546 w 210214"/>
                <a:gd name="connsiteY11" fmla="*/ 135185 h 134739"/>
                <a:gd name="connsiteX12" fmla="*/ 32014 w 210214"/>
                <a:gd name="connsiteY12" fmla="*/ 135577 h 134739"/>
                <a:gd name="connsiteX13" fmla="*/ 32014 w 210214"/>
                <a:gd name="connsiteY13" fmla="*/ 135577 h 134739"/>
                <a:gd name="connsiteX14" fmla="*/ 181535 w 210214"/>
                <a:gd name="connsiteY14" fmla="*/ 5859 h 134739"/>
                <a:gd name="connsiteX15" fmla="*/ 179573 w 210214"/>
                <a:gd name="connsiteY15" fmla="*/ 6055 h 134739"/>
                <a:gd name="connsiteX16" fmla="*/ 11999 w 210214"/>
                <a:gd name="connsiteY16" fmla="*/ 54724 h 134739"/>
                <a:gd name="connsiteX17" fmla="*/ 7486 w 210214"/>
                <a:gd name="connsiteY17" fmla="*/ 58257 h 134739"/>
                <a:gd name="connsiteX18" fmla="*/ 6897 w 210214"/>
                <a:gd name="connsiteY18" fmla="*/ 63947 h 134739"/>
                <a:gd name="connsiteX19" fmla="*/ 24754 w 210214"/>
                <a:gd name="connsiteY19" fmla="*/ 125372 h 134739"/>
                <a:gd name="connsiteX20" fmla="*/ 28286 w 210214"/>
                <a:gd name="connsiteY20" fmla="*/ 129886 h 134739"/>
                <a:gd name="connsiteX21" fmla="*/ 33976 w 210214"/>
                <a:gd name="connsiteY21" fmla="*/ 130475 h 134739"/>
                <a:gd name="connsiteX22" fmla="*/ 201550 w 210214"/>
                <a:gd name="connsiteY22" fmla="*/ 81806 h 134739"/>
                <a:gd name="connsiteX23" fmla="*/ 206651 w 210214"/>
                <a:gd name="connsiteY23" fmla="*/ 72583 h 134739"/>
                <a:gd name="connsiteX24" fmla="*/ 188796 w 210214"/>
                <a:gd name="connsiteY24" fmla="*/ 11354 h 134739"/>
                <a:gd name="connsiteX25" fmla="*/ 181535 w 210214"/>
                <a:gd name="connsiteY25" fmla="*/ 5859 h 134739"/>
                <a:gd name="connsiteX26" fmla="*/ 181535 w 210214"/>
                <a:gd name="connsiteY26" fmla="*/ 5859 h 13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0214" h="134739">
                  <a:moveTo>
                    <a:pt x="32014" y="135577"/>
                  </a:moveTo>
                  <a:cubicBezTo>
                    <a:pt x="29856" y="135577"/>
                    <a:pt x="27893" y="134988"/>
                    <a:pt x="26127" y="134007"/>
                  </a:cubicBezTo>
                  <a:cubicBezTo>
                    <a:pt x="23184" y="132438"/>
                    <a:pt x="21026" y="129690"/>
                    <a:pt x="20240" y="126550"/>
                  </a:cubicBezTo>
                  <a:lnTo>
                    <a:pt x="2384" y="65321"/>
                  </a:lnTo>
                  <a:cubicBezTo>
                    <a:pt x="1403" y="62181"/>
                    <a:pt x="1796" y="58845"/>
                    <a:pt x="3366" y="55902"/>
                  </a:cubicBezTo>
                  <a:cubicBezTo>
                    <a:pt x="4935" y="52958"/>
                    <a:pt x="7682" y="50799"/>
                    <a:pt x="10822" y="50014"/>
                  </a:cubicBezTo>
                  <a:lnTo>
                    <a:pt x="178396" y="1345"/>
                  </a:lnTo>
                  <a:cubicBezTo>
                    <a:pt x="184871" y="-617"/>
                    <a:pt x="191739" y="3308"/>
                    <a:pt x="193701" y="9784"/>
                  </a:cubicBezTo>
                  <a:lnTo>
                    <a:pt x="211557" y="71208"/>
                  </a:lnTo>
                  <a:cubicBezTo>
                    <a:pt x="213519" y="77685"/>
                    <a:pt x="209595" y="84553"/>
                    <a:pt x="203119" y="86516"/>
                  </a:cubicBezTo>
                  <a:lnTo>
                    <a:pt x="203119" y="86516"/>
                  </a:lnTo>
                  <a:lnTo>
                    <a:pt x="35546" y="135185"/>
                  </a:lnTo>
                  <a:cubicBezTo>
                    <a:pt x="34172" y="135381"/>
                    <a:pt x="32995" y="135577"/>
                    <a:pt x="32014" y="135577"/>
                  </a:cubicBezTo>
                  <a:lnTo>
                    <a:pt x="32014" y="135577"/>
                  </a:lnTo>
                  <a:close/>
                  <a:moveTo>
                    <a:pt x="181535" y="5859"/>
                  </a:moveTo>
                  <a:cubicBezTo>
                    <a:pt x="180750" y="5859"/>
                    <a:pt x="180161" y="6055"/>
                    <a:pt x="179573" y="6055"/>
                  </a:cubicBezTo>
                  <a:lnTo>
                    <a:pt x="11999" y="54724"/>
                  </a:lnTo>
                  <a:cubicBezTo>
                    <a:pt x="10037" y="55313"/>
                    <a:pt x="8467" y="56490"/>
                    <a:pt x="7486" y="58257"/>
                  </a:cubicBezTo>
                  <a:cubicBezTo>
                    <a:pt x="6505" y="60023"/>
                    <a:pt x="6309" y="61985"/>
                    <a:pt x="6897" y="63947"/>
                  </a:cubicBezTo>
                  <a:lnTo>
                    <a:pt x="24754" y="125372"/>
                  </a:lnTo>
                  <a:cubicBezTo>
                    <a:pt x="25342" y="127335"/>
                    <a:pt x="26519" y="128905"/>
                    <a:pt x="28286" y="129886"/>
                  </a:cubicBezTo>
                  <a:cubicBezTo>
                    <a:pt x="30051" y="130867"/>
                    <a:pt x="32014" y="131063"/>
                    <a:pt x="33976" y="130475"/>
                  </a:cubicBezTo>
                  <a:lnTo>
                    <a:pt x="201550" y="81806"/>
                  </a:lnTo>
                  <a:cubicBezTo>
                    <a:pt x="205474" y="80628"/>
                    <a:pt x="207633" y="76508"/>
                    <a:pt x="206651" y="72583"/>
                  </a:cubicBezTo>
                  <a:lnTo>
                    <a:pt x="188796" y="11354"/>
                  </a:lnTo>
                  <a:cubicBezTo>
                    <a:pt x="187814" y="8017"/>
                    <a:pt x="184871" y="5859"/>
                    <a:pt x="181535" y="5859"/>
                  </a:cubicBezTo>
                  <a:lnTo>
                    <a:pt x="181535" y="5859"/>
                  </a:lnTo>
                  <a:close/>
                </a:path>
              </a:pathLst>
            </a:custGeom>
            <a:solidFill>
              <a:srgbClr val="000000"/>
            </a:solidFill>
            <a:ln w="1961" cap="flat">
              <a:noFill/>
              <a:prstDash val="solid"/>
              <a:miter/>
            </a:ln>
          </p:spPr>
          <p:txBody>
            <a:bodyPr rtlCol="0" anchor="ctr"/>
            <a:lstStyle/>
            <a:p>
              <a:endParaRPr lang="fr-FR"/>
            </a:p>
          </p:txBody>
        </p:sp>
        <p:sp>
          <p:nvSpPr>
            <p:cNvPr id="2396" name="Forme libre 2395">
              <a:extLst>
                <a:ext uri="{FF2B5EF4-FFF2-40B4-BE49-F238E27FC236}">
                  <a16:creationId xmlns:a16="http://schemas.microsoft.com/office/drawing/2014/main" id="{3E34C8DA-CC19-F9E8-0FE9-32D663F2EA42}"/>
                </a:ext>
              </a:extLst>
            </p:cNvPr>
            <p:cNvSpPr/>
            <p:nvPr/>
          </p:nvSpPr>
          <p:spPr>
            <a:xfrm rot="-971885">
              <a:off x="10257194" y="9857431"/>
              <a:ext cx="147951" cy="27080"/>
            </a:xfrm>
            <a:custGeom>
              <a:avLst/>
              <a:gdLst>
                <a:gd name="connsiteX0" fmla="*/ 149800 w 147951"/>
                <a:gd name="connsiteY0" fmla="*/ 14378 h 27080"/>
                <a:gd name="connsiteX1" fmla="*/ 75825 w 147951"/>
                <a:gd name="connsiteY1" fmla="*/ 27919 h 27080"/>
                <a:gd name="connsiteX2" fmla="*/ 1849 w 147951"/>
                <a:gd name="connsiteY2" fmla="*/ 14378 h 27080"/>
                <a:gd name="connsiteX3" fmla="*/ 75825 w 147951"/>
                <a:gd name="connsiteY3" fmla="*/ 838 h 27080"/>
                <a:gd name="connsiteX4" fmla="*/ 149800 w 147951"/>
                <a:gd name="connsiteY4" fmla="*/ 14378 h 27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51" h="27080">
                  <a:moveTo>
                    <a:pt x="149800" y="14378"/>
                  </a:moveTo>
                  <a:cubicBezTo>
                    <a:pt x="149800" y="21857"/>
                    <a:pt x="116680" y="27919"/>
                    <a:pt x="75825" y="27919"/>
                  </a:cubicBezTo>
                  <a:cubicBezTo>
                    <a:pt x="34969" y="27919"/>
                    <a:pt x="1849" y="21856"/>
                    <a:pt x="1849" y="14378"/>
                  </a:cubicBezTo>
                  <a:cubicBezTo>
                    <a:pt x="1849" y="6900"/>
                    <a:pt x="34969" y="838"/>
                    <a:pt x="75825" y="838"/>
                  </a:cubicBezTo>
                  <a:cubicBezTo>
                    <a:pt x="116680" y="838"/>
                    <a:pt x="149800" y="6901"/>
                    <a:pt x="149800" y="14378"/>
                  </a:cubicBezTo>
                  <a:close/>
                </a:path>
              </a:pathLst>
            </a:custGeom>
            <a:solidFill>
              <a:srgbClr val="000000"/>
            </a:solidFill>
            <a:ln w="1961" cap="flat">
              <a:noFill/>
              <a:prstDash val="solid"/>
              <a:miter/>
            </a:ln>
          </p:spPr>
          <p:txBody>
            <a:bodyPr rtlCol="0" anchor="ctr"/>
            <a:lstStyle/>
            <a:p>
              <a:endParaRPr lang="fr-FR"/>
            </a:p>
          </p:txBody>
        </p:sp>
        <p:sp>
          <p:nvSpPr>
            <p:cNvPr id="2397" name="Forme libre 2396">
              <a:extLst>
                <a:ext uri="{FF2B5EF4-FFF2-40B4-BE49-F238E27FC236}">
                  <a16:creationId xmlns:a16="http://schemas.microsoft.com/office/drawing/2014/main" id="{7BAE0921-DB6B-1886-F12D-A7D774F129CC}"/>
                </a:ext>
              </a:extLst>
            </p:cNvPr>
            <p:cNvSpPr/>
            <p:nvPr/>
          </p:nvSpPr>
          <p:spPr>
            <a:xfrm>
              <a:off x="10249519" y="9809269"/>
              <a:ext cx="155661" cy="88310"/>
            </a:xfrm>
            <a:custGeom>
              <a:avLst/>
              <a:gdLst>
                <a:gd name="connsiteX0" fmla="*/ 25985 w 155661"/>
                <a:gd name="connsiteY0" fmla="*/ 89148 h 88310"/>
                <a:gd name="connsiteX1" fmla="*/ 10287 w 155661"/>
                <a:gd name="connsiteY1" fmla="*/ 83653 h 88310"/>
                <a:gd name="connsiteX2" fmla="*/ 79357 w 155661"/>
                <a:gd name="connsiteY2" fmla="*/ 46956 h 88310"/>
                <a:gd name="connsiteX3" fmla="*/ 131160 w 155661"/>
                <a:gd name="connsiteY3" fmla="*/ 36162 h 88310"/>
                <a:gd name="connsiteX4" fmla="*/ 157258 w 155661"/>
                <a:gd name="connsiteY4" fmla="*/ 41068 h 88310"/>
                <a:gd name="connsiteX5" fmla="*/ 137832 w 155661"/>
                <a:gd name="connsiteY5" fmla="*/ 59123 h 88310"/>
                <a:gd name="connsiteX6" fmla="*/ 88187 w 155661"/>
                <a:gd name="connsiteY6" fmla="*/ 77766 h 88310"/>
                <a:gd name="connsiteX7" fmla="*/ 25985 w 155661"/>
                <a:gd name="connsiteY7" fmla="*/ 89148 h 88310"/>
                <a:gd name="connsiteX8" fmla="*/ 25985 w 155661"/>
                <a:gd name="connsiteY8" fmla="*/ 89148 h 88310"/>
                <a:gd name="connsiteX9" fmla="*/ 142148 w 155661"/>
                <a:gd name="connsiteY9" fmla="*/ 40283 h 88310"/>
                <a:gd name="connsiteX10" fmla="*/ 131749 w 155661"/>
                <a:gd name="connsiteY10" fmla="*/ 40872 h 88310"/>
                <a:gd name="connsiteX11" fmla="*/ 80731 w 155661"/>
                <a:gd name="connsiteY11" fmla="*/ 51665 h 88310"/>
                <a:gd name="connsiteX12" fmla="*/ 31872 w 155661"/>
                <a:gd name="connsiteY12" fmla="*/ 69916 h 88310"/>
                <a:gd name="connsiteX13" fmla="*/ 14997 w 155661"/>
                <a:gd name="connsiteY13" fmla="*/ 82280 h 88310"/>
                <a:gd name="connsiteX14" fmla="*/ 35796 w 155661"/>
                <a:gd name="connsiteY14" fmla="*/ 83653 h 88310"/>
                <a:gd name="connsiteX15" fmla="*/ 86814 w 155661"/>
                <a:gd name="connsiteY15" fmla="*/ 72860 h 88310"/>
                <a:gd name="connsiteX16" fmla="*/ 135673 w 155661"/>
                <a:gd name="connsiteY16" fmla="*/ 54609 h 88310"/>
                <a:gd name="connsiteX17" fmla="*/ 152548 w 155661"/>
                <a:gd name="connsiteY17" fmla="*/ 42245 h 88310"/>
                <a:gd name="connsiteX18" fmla="*/ 142148 w 155661"/>
                <a:gd name="connsiteY18" fmla="*/ 40283 h 88310"/>
                <a:gd name="connsiteX19" fmla="*/ 142148 w 155661"/>
                <a:gd name="connsiteY19" fmla="*/ 40283 h 88310"/>
                <a:gd name="connsiteX20" fmla="*/ 76807 w 155661"/>
                <a:gd name="connsiteY20" fmla="*/ 34592 h 88310"/>
                <a:gd name="connsiteX21" fmla="*/ 1849 w 155661"/>
                <a:gd name="connsiteY21" fmla="*/ 42245 h 88310"/>
                <a:gd name="connsiteX22" fmla="*/ 144111 w 155661"/>
                <a:gd name="connsiteY22" fmla="*/ 838 h 88310"/>
                <a:gd name="connsiteX23" fmla="*/ 76807 w 155661"/>
                <a:gd name="connsiteY23" fmla="*/ 34592 h 8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5661" h="88310">
                  <a:moveTo>
                    <a:pt x="25985" y="89148"/>
                  </a:moveTo>
                  <a:cubicBezTo>
                    <a:pt x="17547" y="89148"/>
                    <a:pt x="11465" y="87578"/>
                    <a:pt x="10287" y="83653"/>
                  </a:cubicBezTo>
                  <a:cubicBezTo>
                    <a:pt x="6755" y="71486"/>
                    <a:pt x="53848" y="54412"/>
                    <a:pt x="79357" y="46956"/>
                  </a:cubicBezTo>
                  <a:cubicBezTo>
                    <a:pt x="98587" y="41461"/>
                    <a:pt x="116836" y="37536"/>
                    <a:pt x="131160" y="36162"/>
                  </a:cubicBezTo>
                  <a:cubicBezTo>
                    <a:pt x="152745" y="34003"/>
                    <a:pt x="156277" y="37928"/>
                    <a:pt x="157258" y="41068"/>
                  </a:cubicBezTo>
                  <a:cubicBezTo>
                    <a:pt x="158239" y="44208"/>
                    <a:pt x="157258" y="49506"/>
                    <a:pt x="137832" y="59123"/>
                  </a:cubicBezTo>
                  <a:cubicBezTo>
                    <a:pt x="125077" y="65599"/>
                    <a:pt x="107417" y="72075"/>
                    <a:pt x="88187" y="77766"/>
                  </a:cubicBezTo>
                  <a:cubicBezTo>
                    <a:pt x="71312" y="82476"/>
                    <a:pt x="43449" y="89148"/>
                    <a:pt x="25985" y="89148"/>
                  </a:cubicBezTo>
                  <a:lnTo>
                    <a:pt x="25985" y="89148"/>
                  </a:lnTo>
                  <a:close/>
                  <a:moveTo>
                    <a:pt x="142148" y="40283"/>
                  </a:moveTo>
                  <a:cubicBezTo>
                    <a:pt x="139401" y="40283"/>
                    <a:pt x="136066" y="40479"/>
                    <a:pt x="131749" y="40872"/>
                  </a:cubicBezTo>
                  <a:cubicBezTo>
                    <a:pt x="117817" y="42245"/>
                    <a:pt x="99568" y="46170"/>
                    <a:pt x="80731" y="51665"/>
                  </a:cubicBezTo>
                  <a:cubicBezTo>
                    <a:pt x="61894" y="57160"/>
                    <a:pt x="44626" y="63636"/>
                    <a:pt x="31872" y="69916"/>
                  </a:cubicBezTo>
                  <a:cubicBezTo>
                    <a:pt x="16959" y="77374"/>
                    <a:pt x="14800" y="81494"/>
                    <a:pt x="14997" y="82280"/>
                  </a:cubicBezTo>
                  <a:cubicBezTo>
                    <a:pt x="15193" y="83065"/>
                    <a:pt x="19314" y="85419"/>
                    <a:pt x="35796" y="83653"/>
                  </a:cubicBezTo>
                  <a:cubicBezTo>
                    <a:pt x="49728" y="82280"/>
                    <a:pt x="67977" y="78355"/>
                    <a:pt x="86814" y="72860"/>
                  </a:cubicBezTo>
                  <a:cubicBezTo>
                    <a:pt x="105651" y="67365"/>
                    <a:pt x="122919" y="60889"/>
                    <a:pt x="135673" y="54609"/>
                  </a:cubicBezTo>
                  <a:cubicBezTo>
                    <a:pt x="150586" y="47151"/>
                    <a:pt x="152745" y="43031"/>
                    <a:pt x="152548" y="42245"/>
                  </a:cubicBezTo>
                  <a:cubicBezTo>
                    <a:pt x="152548" y="41657"/>
                    <a:pt x="150194" y="40283"/>
                    <a:pt x="142148" y="40283"/>
                  </a:cubicBezTo>
                  <a:lnTo>
                    <a:pt x="142148" y="40283"/>
                  </a:lnTo>
                  <a:close/>
                  <a:moveTo>
                    <a:pt x="76807" y="34592"/>
                  </a:moveTo>
                  <a:cubicBezTo>
                    <a:pt x="37758" y="45974"/>
                    <a:pt x="4205" y="49310"/>
                    <a:pt x="1849" y="42245"/>
                  </a:cubicBezTo>
                  <a:lnTo>
                    <a:pt x="144111" y="838"/>
                  </a:lnTo>
                  <a:cubicBezTo>
                    <a:pt x="146073" y="8099"/>
                    <a:pt x="116051" y="23210"/>
                    <a:pt x="76807" y="34592"/>
                  </a:cubicBezTo>
                  <a:close/>
                </a:path>
              </a:pathLst>
            </a:custGeom>
            <a:solidFill>
              <a:srgbClr val="000000"/>
            </a:solidFill>
            <a:ln w="1961" cap="flat">
              <a:noFill/>
              <a:prstDash val="solid"/>
              <a:miter/>
            </a:ln>
          </p:spPr>
          <p:txBody>
            <a:bodyPr rtlCol="0" anchor="ctr"/>
            <a:lstStyle/>
            <a:p>
              <a:endParaRPr lang="fr-FR"/>
            </a:p>
          </p:txBody>
        </p:sp>
        <p:sp>
          <p:nvSpPr>
            <p:cNvPr id="2398" name="Forme libre 2397">
              <a:extLst>
                <a:ext uri="{FF2B5EF4-FFF2-40B4-BE49-F238E27FC236}">
                  <a16:creationId xmlns:a16="http://schemas.microsoft.com/office/drawing/2014/main" id="{EE30F9B6-53D4-790E-5956-BB2CCBF41B72}"/>
                </a:ext>
              </a:extLst>
            </p:cNvPr>
            <p:cNvSpPr/>
            <p:nvPr/>
          </p:nvSpPr>
          <p:spPr>
            <a:xfrm>
              <a:off x="10247241" y="9807009"/>
              <a:ext cx="167692" cy="123932"/>
            </a:xfrm>
            <a:custGeom>
              <a:avLst/>
              <a:gdLst>
                <a:gd name="connsiteX0" fmla="*/ 17470 w 167692"/>
                <a:gd name="connsiteY0" fmla="*/ 50589 h 123932"/>
                <a:gd name="connsiteX1" fmla="*/ 1969 w 167692"/>
                <a:gd name="connsiteY1" fmla="*/ 45291 h 123932"/>
                <a:gd name="connsiteX2" fmla="*/ 3539 w 167692"/>
                <a:gd name="connsiteY2" fmla="*/ 42151 h 123932"/>
                <a:gd name="connsiteX3" fmla="*/ 3539 w 167692"/>
                <a:gd name="connsiteY3" fmla="*/ 42151 h 123932"/>
                <a:gd name="connsiteX4" fmla="*/ 145800 w 167692"/>
                <a:gd name="connsiteY4" fmla="*/ 939 h 123932"/>
                <a:gd name="connsiteX5" fmla="*/ 148939 w 167692"/>
                <a:gd name="connsiteY5" fmla="*/ 2705 h 123932"/>
                <a:gd name="connsiteX6" fmla="*/ 148939 w 167692"/>
                <a:gd name="connsiteY6" fmla="*/ 2705 h 123932"/>
                <a:gd name="connsiteX7" fmla="*/ 79869 w 167692"/>
                <a:gd name="connsiteY7" fmla="*/ 39207 h 123932"/>
                <a:gd name="connsiteX8" fmla="*/ 17470 w 167692"/>
                <a:gd name="connsiteY8" fmla="*/ 50589 h 123932"/>
                <a:gd name="connsiteX9" fmla="*/ 17470 w 167692"/>
                <a:gd name="connsiteY9" fmla="*/ 50589 h 123932"/>
                <a:gd name="connsiteX10" fmla="*/ 10602 w 167692"/>
                <a:gd name="connsiteY10" fmla="*/ 45291 h 123932"/>
                <a:gd name="connsiteX11" fmla="*/ 27674 w 167692"/>
                <a:gd name="connsiteY11" fmla="*/ 45094 h 123932"/>
                <a:gd name="connsiteX12" fmla="*/ 78496 w 167692"/>
                <a:gd name="connsiteY12" fmla="*/ 34497 h 123932"/>
                <a:gd name="connsiteX13" fmla="*/ 127159 w 167692"/>
                <a:gd name="connsiteY13" fmla="*/ 16246 h 123932"/>
                <a:gd name="connsiteX14" fmla="*/ 141679 w 167692"/>
                <a:gd name="connsiteY14" fmla="*/ 7219 h 123932"/>
                <a:gd name="connsiteX15" fmla="*/ 10602 w 167692"/>
                <a:gd name="connsiteY15" fmla="*/ 45291 h 123932"/>
                <a:gd name="connsiteX16" fmla="*/ 169542 w 167692"/>
                <a:gd name="connsiteY16" fmla="*/ 83559 h 123932"/>
                <a:gd name="connsiteX17" fmla="*/ 27281 w 167692"/>
                <a:gd name="connsiteY17" fmla="*/ 124770 h 123932"/>
                <a:gd name="connsiteX18" fmla="*/ 27281 w 167692"/>
                <a:gd name="connsiteY18" fmla="*/ 124574 h 123932"/>
                <a:gd name="connsiteX19" fmla="*/ 94586 w 167692"/>
                <a:gd name="connsiteY19" fmla="*/ 90820 h 123932"/>
                <a:gd name="connsiteX20" fmla="*/ 169542 w 167692"/>
                <a:gd name="connsiteY20" fmla="*/ 83559 h 123932"/>
                <a:gd name="connsiteX21" fmla="*/ 169542 w 167692"/>
                <a:gd name="connsiteY21" fmla="*/ 83559 h 123932"/>
                <a:gd name="connsiteX22" fmla="*/ 169542 w 167692"/>
                <a:gd name="connsiteY22" fmla="*/ 83559 h 12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7692" h="123932">
                  <a:moveTo>
                    <a:pt x="17470" y="50589"/>
                  </a:moveTo>
                  <a:cubicBezTo>
                    <a:pt x="9033" y="50589"/>
                    <a:pt x="3146" y="49019"/>
                    <a:pt x="1969" y="45291"/>
                  </a:cubicBezTo>
                  <a:cubicBezTo>
                    <a:pt x="1577" y="43917"/>
                    <a:pt x="2165" y="42543"/>
                    <a:pt x="3539" y="42151"/>
                  </a:cubicBezTo>
                  <a:cubicBezTo>
                    <a:pt x="3539" y="42151"/>
                    <a:pt x="3539" y="42151"/>
                    <a:pt x="3539" y="42151"/>
                  </a:cubicBezTo>
                  <a:lnTo>
                    <a:pt x="145800" y="939"/>
                  </a:lnTo>
                  <a:cubicBezTo>
                    <a:pt x="147173" y="547"/>
                    <a:pt x="148547" y="1331"/>
                    <a:pt x="148939" y="2705"/>
                  </a:cubicBezTo>
                  <a:cubicBezTo>
                    <a:pt x="148939" y="2705"/>
                    <a:pt x="148939" y="2705"/>
                    <a:pt x="148939" y="2705"/>
                  </a:cubicBezTo>
                  <a:cubicBezTo>
                    <a:pt x="152079" y="14873"/>
                    <a:pt x="105181" y="31946"/>
                    <a:pt x="79869" y="39207"/>
                  </a:cubicBezTo>
                  <a:cubicBezTo>
                    <a:pt x="62798" y="44113"/>
                    <a:pt x="34934" y="50589"/>
                    <a:pt x="17470" y="50589"/>
                  </a:cubicBezTo>
                  <a:lnTo>
                    <a:pt x="17470" y="50589"/>
                  </a:lnTo>
                  <a:close/>
                  <a:moveTo>
                    <a:pt x="10602" y="45291"/>
                  </a:moveTo>
                  <a:cubicBezTo>
                    <a:pt x="13742" y="45879"/>
                    <a:pt x="19040" y="46076"/>
                    <a:pt x="27674" y="45094"/>
                  </a:cubicBezTo>
                  <a:cubicBezTo>
                    <a:pt x="41606" y="43721"/>
                    <a:pt x="59658" y="39796"/>
                    <a:pt x="78496" y="34497"/>
                  </a:cubicBezTo>
                  <a:cubicBezTo>
                    <a:pt x="97333" y="29002"/>
                    <a:pt x="114600" y="22526"/>
                    <a:pt x="127159" y="16246"/>
                  </a:cubicBezTo>
                  <a:cubicBezTo>
                    <a:pt x="135008" y="12321"/>
                    <a:pt x="139324" y="9378"/>
                    <a:pt x="141679" y="7219"/>
                  </a:cubicBezTo>
                  <a:lnTo>
                    <a:pt x="10602" y="45291"/>
                  </a:lnTo>
                  <a:close/>
                  <a:moveTo>
                    <a:pt x="169542" y="83559"/>
                  </a:moveTo>
                  <a:lnTo>
                    <a:pt x="27281" y="124770"/>
                  </a:lnTo>
                  <a:cubicBezTo>
                    <a:pt x="27281" y="124770"/>
                    <a:pt x="27281" y="124770"/>
                    <a:pt x="27281" y="124574"/>
                  </a:cubicBezTo>
                  <a:cubicBezTo>
                    <a:pt x="25123" y="117313"/>
                    <a:pt x="55341" y="102398"/>
                    <a:pt x="94586" y="90820"/>
                  </a:cubicBezTo>
                  <a:cubicBezTo>
                    <a:pt x="133830" y="79634"/>
                    <a:pt x="167384" y="76297"/>
                    <a:pt x="169542" y="83559"/>
                  </a:cubicBezTo>
                  <a:cubicBezTo>
                    <a:pt x="169542" y="83559"/>
                    <a:pt x="169542" y="83559"/>
                    <a:pt x="169542" y="83559"/>
                  </a:cubicBezTo>
                  <a:lnTo>
                    <a:pt x="169542" y="83559"/>
                  </a:lnTo>
                  <a:close/>
                </a:path>
              </a:pathLst>
            </a:custGeom>
            <a:solidFill>
              <a:srgbClr val="000000"/>
            </a:solidFill>
            <a:ln w="1961" cap="flat">
              <a:noFill/>
              <a:prstDash val="solid"/>
              <a:miter/>
            </a:ln>
          </p:spPr>
          <p:txBody>
            <a:bodyPr rtlCol="0" anchor="ctr"/>
            <a:lstStyle/>
            <a:p>
              <a:endParaRPr lang="fr-FR"/>
            </a:p>
          </p:txBody>
        </p:sp>
        <p:sp>
          <p:nvSpPr>
            <p:cNvPr id="2399" name="Forme libre 2398">
              <a:extLst>
                <a:ext uri="{FF2B5EF4-FFF2-40B4-BE49-F238E27FC236}">
                  <a16:creationId xmlns:a16="http://schemas.microsoft.com/office/drawing/2014/main" id="{E1BEAE9B-C6C4-E81D-97D5-0E0E3C128D8E}"/>
                </a:ext>
              </a:extLst>
            </p:cNvPr>
            <p:cNvSpPr/>
            <p:nvPr/>
          </p:nvSpPr>
          <p:spPr>
            <a:xfrm>
              <a:off x="10270130" y="9883602"/>
              <a:ext cx="147354" cy="49890"/>
            </a:xfrm>
            <a:custGeom>
              <a:avLst/>
              <a:gdLst>
                <a:gd name="connsiteX0" fmla="*/ 4392 w 147354"/>
                <a:gd name="connsiteY0" fmla="*/ 50729 h 49890"/>
                <a:gd name="connsiteX1" fmla="*/ 2430 w 147354"/>
                <a:gd name="connsiteY1" fmla="*/ 49748 h 49890"/>
                <a:gd name="connsiteX2" fmla="*/ 2038 w 147354"/>
                <a:gd name="connsiteY2" fmla="*/ 48963 h 49890"/>
                <a:gd name="connsiteX3" fmla="*/ 71108 w 147354"/>
                <a:gd name="connsiteY3" fmla="*/ 12265 h 49890"/>
                <a:gd name="connsiteX4" fmla="*/ 149008 w 147354"/>
                <a:gd name="connsiteY4" fmla="*/ 6378 h 49890"/>
                <a:gd name="connsiteX5" fmla="*/ 149204 w 147354"/>
                <a:gd name="connsiteY5" fmla="*/ 7163 h 49890"/>
                <a:gd name="connsiteX6" fmla="*/ 147439 w 147354"/>
                <a:gd name="connsiteY6" fmla="*/ 9518 h 49890"/>
                <a:gd name="connsiteX7" fmla="*/ 5177 w 147354"/>
                <a:gd name="connsiteY7" fmla="*/ 50729 h 49890"/>
                <a:gd name="connsiteX8" fmla="*/ 4392 w 147354"/>
                <a:gd name="connsiteY8" fmla="*/ 50729 h 49890"/>
                <a:gd name="connsiteX9" fmla="*/ 133703 w 147354"/>
                <a:gd name="connsiteY9" fmla="*/ 5593 h 49890"/>
                <a:gd name="connsiteX10" fmla="*/ 123303 w 147354"/>
                <a:gd name="connsiteY10" fmla="*/ 6182 h 49890"/>
                <a:gd name="connsiteX11" fmla="*/ 72285 w 147354"/>
                <a:gd name="connsiteY11" fmla="*/ 16975 h 49890"/>
                <a:gd name="connsiteX12" fmla="*/ 23426 w 147354"/>
                <a:gd name="connsiteY12" fmla="*/ 35226 h 49890"/>
                <a:gd name="connsiteX13" fmla="*/ 8709 w 147354"/>
                <a:gd name="connsiteY13" fmla="*/ 44449 h 49890"/>
                <a:gd name="connsiteX14" fmla="*/ 140571 w 147354"/>
                <a:gd name="connsiteY14" fmla="*/ 6182 h 49890"/>
                <a:gd name="connsiteX15" fmla="*/ 133703 w 147354"/>
                <a:gd name="connsiteY15" fmla="*/ 5593 h 49890"/>
                <a:gd name="connsiteX16" fmla="*/ 144299 w 147354"/>
                <a:gd name="connsiteY16" fmla="*/ 7555 h 49890"/>
                <a:gd name="connsiteX17" fmla="*/ 144299 w 147354"/>
                <a:gd name="connsiteY17" fmla="*/ 7555 h 49890"/>
                <a:gd name="connsiteX18" fmla="*/ 144299 w 147354"/>
                <a:gd name="connsiteY18" fmla="*/ 7555 h 49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7354" h="49890">
                  <a:moveTo>
                    <a:pt x="4392" y="50729"/>
                  </a:moveTo>
                  <a:cubicBezTo>
                    <a:pt x="3608" y="50729"/>
                    <a:pt x="2822" y="50337"/>
                    <a:pt x="2430" y="49748"/>
                  </a:cubicBezTo>
                  <a:cubicBezTo>
                    <a:pt x="2234" y="49552"/>
                    <a:pt x="2234" y="49356"/>
                    <a:pt x="2038" y="48963"/>
                  </a:cubicBezTo>
                  <a:cubicBezTo>
                    <a:pt x="-1494" y="36796"/>
                    <a:pt x="45599" y="19526"/>
                    <a:pt x="71108" y="12265"/>
                  </a:cubicBezTo>
                  <a:cubicBezTo>
                    <a:pt x="96617" y="4808"/>
                    <a:pt x="145476" y="-5789"/>
                    <a:pt x="149008" y="6378"/>
                  </a:cubicBezTo>
                  <a:cubicBezTo>
                    <a:pt x="149008" y="6574"/>
                    <a:pt x="149204" y="6967"/>
                    <a:pt x="149204" y="7163"/>
                  </a:cubicBezTo>
                  <a:cubicBezTo>
                    <a:pt x="149204" y="8340"/>
                    <a:pt x="148420" y="9322"/>
                    <a:pt x="147439" y="9518"/>
                  </a:cubicBezTo>
                  <a:lnTo>
                    <a:pt x="5177" y="50729"/>
                  </a:lnTo>
                  <a:cubicBezTo>
                    <a:pt x="4785" y="50729"/>
                    <a:pt x="4589" y="50729"/>
                    <a:pt x="4392" y="50729"/>
                  </a:cubicBezTo>
                  <a:close/>
                  <a:moveTo>
                    <a:pt x="133703" y="5593"/>
                  </a:moveTo>
                  <a:cubicBezTo>
                    <a:pt x="130956" y="5593"/>
                    <a:pt x="127620" y="5789"/>
                    <a:pt x="123303" y="6182"/>
                  </a:cubicBezTo>
                  <a:cubicBezTo>
                    <a:pt x="109371" y="7555"/>
                    <a:pt x="91122" y="11480"/>
                    <a:pt x="72285" y="16975"/>
                  </a:cubicBezTo>
                  <a:cubicBezTo>
                    <a:pt x="53448" y="22470"/>
                    <a:pt x="36180" y="28946"/>
                    <a:pt x="23426" y="35226"/>
                  </a:cubicBezTo>
                  <a:cubicBezTo>
                    <a:pt x="15185" y="39347"/>
                    <a:pt x="10868" y="42487"/>
                    <a:pt x="8709" y="44449"/>
                  </a:cubicBezTo>
                  <a:lnTo>
                    <a:pt x="140571" y="6182"/>
                  </a:lnTo>
                  <a:cubicBezTo>
                    <a:pt x="139197" y="5789"/>
                    <a:pt x="136842" y="5593"/>
                    <a:pt x="133703" y="5593"/>
                  </a:cubicBezTo>
                  <a:close/>
                  <a:moveTo>
                    <a:pt x="144299" y="7555"/>
                  </a:moveTo>
                  <a:lnTo>
                    <a:pt x="144299" y="7555"/>
                  </a:lnTo>
                  <a:lnTo>
                    <a:pt x="144299" y="7555"/>
                  </a:lnTo>
                  <a:close/>
                </a:path>
              </a:pathLst>
            </a:custGeom>
            <a:solidFill>
              <a:srgbClr val="000000"/>
            </a:solidFill>
            <a:ln w="1961" cap="flat">
              <a:noFill/>
              <a:prstDash val="solid"/>
              <a:miter/>
            </a:ln>
          </p:spPr>
          <p:txBody>
            <a:bodyPr rtlCol="0" anchor="ctr"/>
            <a:lstStyle/>
            <a:p>
              <a:endParaRPr lang="fr-FR"/>
            </a:p>
          </p:txBody>
        </p:sp>
        <p:sp>
          <p:nvSpPr>
            <p:cNvPr id="2400" name="Forme libre 2399">
              <a:extLst>
                <a:ext uri="{FF2B5EF4-FFF2-40B4-BE49-F238E27FC236}">
                  <a16:creationId xmlns:a16="http://schemas.microsoft.com/office/drawing/2014/main" id="{3DE35775-581D-5694-3D3A-5CBBE8BD6D18}"/>
                </a:ext>
              </a:extLst>
            </p:cNvPr>
            <p:cNvSpPr/>
            <p:nvPr/>
          </p:nvSpPr>
          <p:spPr>
            <a:xfrm>
              <a:off x="10144147" y="9864806"/>
              <a:ext cx="103016" cy="65938"/>
            </a:xfrm>
            <a:custGeom>
              <a:avLst/>
              <a:gdLst>
                <a:gd name="connsiteX0" fmla="*/ 104864 w 103016"/>
                <a:gd name="connsiteY0" fmla="*/ 66777 h 65938"/>
                <a:gd name="connsiteX1" fmla="*/ 30692 w 103016"/>
                <a:gd name="connsiteY1" fmla="*/ 63637 h 65938"/>
                <a:gd name="connsiteX2" fmla="*/ 1847 w 103016"/>
                <a:gd name="connsiteY2" fmla="*/ 62460 h 65938"/>
                <a:gd name="connsiteX3" fmla="*/ 25394 w 103016"/>
                <a:gd name="connsiteY3" fmla="*/ 45190 h 65938"/>
                <a:gd name="connsiteX4" fmla="*/ 85831 w 103016"/>
                <a:gd name="connsiteY4" fmla="*/ 838 h 65938"/>
                <a:gd name="connsiteX5" fmla="*/ 104864 w 103016"/>
                <a:gd name="connsiteY5" fmla="*/ 66777 h 6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016" h="65938">
                  <a:moveTo>
                    <a:pt x="104864" y="66777"/>
                  </a:moveTo>
                  <a:lnTo>
                    <a:pt x="30692" y="63637"/>
                  </a:lnTo>
                  <a:lnTo>
                    <a:pt x="1847" y="62460"/>
                  </a:lnTo>
                  <a:lnTo>
                    <a:pt x="25394" y="45190"/>
                  </a:lnTo>
                  <a:lnTo>
                    <a:pt x="85831" y="838"/>
                  </a:lnTo>
                  <a:lnTo>
                    <a:pt x="104864" y="66777"/>
                  </a:lnTo>
                  <a:close/>
                </a:path>
              </a:pathLst>
            </a:custGeom>
            <a:solidFill>
              <a:srgbClr val="FFFFFF"/>
            </a:solidFill>
            <a:ln w="1961" cap="flat">
              <a:noFill/>
              <a:prstDash val="solid"/>
              <a:miter/>
            </a:ln>
          </p:spPr>
          <p:txBody>
            <a:bodyPr rtlCol="0" anchor="ctr"/>
            <a:lstStyle/>
            <a:p>
              <a:endParaRPr lang="fr-FR"/>
            </a:p>
          </p:txBody>
        </p:sp>
        <p:sp>
          <p:nvSpPr>
            <p:cNvPr id="2401" name="Forme libre 2400">
              <a:extLst>
                <a:ext uri="{FF2B5EF4-FFF2-40B4-BE49-F238E27FC236}">
                  <a16:creationId xmlns:a16="http://schemas.microsoft.com/office/drawing/2014/main" id="{61474B7D-1C8A-4974-106B-5F63EA216968}"/>
                </a:ext>
              </a:extLst>
            </p:cNvPr>
            <p:cNvSpPr/>
            <p:nvPr/>
          </p:nvSpPr>
          <p:spPr>
            <a:xfrm>
              <a:off x="10141596" y="9862177"/>
              <a:ext cx="108023" cy="70923"/>
            </a:xfrm>
            <a:custGeom>
              <a:avLst/>
              <a:gdLst>
                <a:gd name="connsiteX0" fmla="*/ 107415 w 108023"/>
                <a:gd name="connsiteY0" fmla="*/ 71762 h 70923"/>
                <a:gd name="connsiteX1" fmla="*/ 107415 w 108023"/>
                <a:gd name="connsiteY1" fmla="*/ 71762 h 70923"/>
                <a:gd name="connsiteX2" fmla="*/ 4202 w 108023"/>
                <a:gd name="connsiteY2" fmla="*/ 67444 h 70923"/>
                <a:gd name="connsiteX3" fmla="*/ 1847 w 108023"/>
                <a:gd name="connsiteY3" fmla="*/ 64893 h 70923"/>
                <a:gd name="connsiteX4" fmla="*/ 2829 w 108023"/>
                <a:gd name="connsiteY4" fmla="*/ 62931 h 70923"/>
                <a:gd name="connsiteX5" fmla="*/ 86812 w 108023"/>
                <a:gd name="connsiteY5" fmla="*/ 1310 h 70923"/>
                <a:gd name="connsiteX6" fmla="*/ 90344 w 108023"/>
                <a:gd name="connsiteY6" fmla="*/ 1898 h 70923"/>
                <a:gd name="connsiteX7" fmla="*/ 90736 w 108023"/>
                <a:gd name="connsiteY7" fmla="*/ 2683 h 70923"/>
                <a:gd name="connsiteX8" fmla="*/ 109770 w 108023"/>
                <a:gd name="connsiteY8" fmla="*/ 68622 h 70923"/>
                <a:gd name="connsiteX9" fmla="*/ 108004 w 108023"/>
                <a:gd name="connsiteY9" fmla="*/ 71762 h 70923"/>
                <a:gd name="connsiteX10" fmla="*/ 107415 w 108023"/>
                <a:gd name="connsiteY10" fmla="*/ 71762 h 70923"/>
                <a:gd name="connsiteX11" fmla="*/ 107415 w 108023"/>
                <a:gd name="connsiteY11" fmla="*/ 71762 h 70923"/>
                <a:gd name="connsiteX12" fmla="*/ 11463 w 108023"/>
                <a:gd name="connsiteY12" fmla="*/ 62931 h 70923"/>
                <a:gd name="connsiteX13" fmla="*/ 104079 w 108023"/>
                <a:gd name="connsiteY13" fmla="*/ 66855 h 70923"/>
                <a:gd name="connsiteX14" fmla="*/ 86812 w 108023"/>
                <a:gd name="connsiteY14" fmla="*/ 7589 h 70923"/>
                <a:gd name="connsiteX15" fmla="*/ 11463 w 108023"/>
                <a:gd name="connsiteY15" fmla="*/ 62931 h 70923"/>
                <a:gd name="connsiteX16" fmla="*/ 11463 w 108023"/>
                <a:gd name="connsiteY16" fmla="*/ 62931 h 70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023" h="70923">
                  <a:moveTo>
                    <a:pt x="107415" y="71762"/>
                  </a:moveTo>
                  <a:cubicBezTo>
                    <a:pt x="107415" y="71762"/>
                    <a:pt x="107219" y="71762"/>
                    <a:pt x="107415" y="71762"/>
                  </a:cubicBezTo>
                  <a:lnTo>
                    <a:pt x="4202" y="67444"/>
                  </a:lnTo>
                  <a:cubicBezTo>
                    <a:pt x="2829" y="67444"/>
                    <a:pt x="1847" y="66267"/>
                    <a:pt x="1847" y="64893"/>
                  </a:cubicBezTo>
                  <a:cubicBezTo>
                    <a:pt x="1847" y="64108"/>
                    <a:pt x="2240" y="63519"/>
                    <a:pt x="2829" y="62931"/>
                  </a:cubicBezTo>
                  <a:lnTo>
                    <a:pt x="86812" y="1310"/>
                  </a:lnTo>
                  <a:cubicBezTo>
                    <a:pt x="87989" y="524"/>
                    <a:pt x="89363" y="721"/>
                    <a:pt x="90344" y="1898"/>
                  </a:cubicBezTo>
                  <a:cubicBezTo>
                    <a:pt x="90540" y="2094"/>
                    <a:pt x="90736" y="2487"/>
                    <a:pt x="90736" y="2683"/>
                  </a:cubicBezTo>
                  <a:lnTo>
                    <a:pt x="109770" y="68622"/>
                  </a:lnTo>
                  <a:cubicBezTo>
                    <a:pt x="110162" y="69996"/>
                    <a:pt x="109377" y="71369"/>
                    <a:pt x="108004" y="71762"/>
                  </a:cubicBezTo>
                  <a:cubicBezTo>
                    <a:pt x="107807" y="71762"/>
                    <a:pt x="107612" y="71762"/>
                    <a:pt x="107415" y="71762"/>
                  </a:cubicBezTo>
                  <a:lnTo>
                    <a:pt x="107415" y="71762"/>
                  </a:lnTo>
                  <a:close/>
                  <a:moveTo>
                    <a:pt x="11463" y="62931"/>
                  </a:moveTo>
                  <a:lnTo>
                    <a:pt x="104079" y="66855"/>
                  </a:lnTo>
                  <a:lnTo>
                    <a:pt x="86812" y="7589"/>
                  </a:lnTo>
                  <a:lnTo>
                    <a:pt x="11463" y="62931"/>
                  </a:lnTo>
                  <a:lnTo>
                    <a:pt x="11463" y="62931"/>
                  </a:lnTo>
                  <a:close/>
                </a:path>
              </a:pathLst>
            </a:custGeom>
            <a:solidFill>
              <a:srgbClr val="000000"/>
            </a:solidFill>
            <a:ln w="1961" cap="flat">
              <a:noFill/>
              <a:prstDash val="solid"/>
              <a:miter/>
            </a:ln>
          </p:spPr>
          <p:txBody>
            <a:bodyPr rtlCol="0" anchor="ctr"/>
            <a:lstStyle/>
            <a:p>
              <a:endParaRPr lang="fr-FR"/>
            </a:p>
          </p:txBody>
        </p:sp>
        <p:sp>
          <p:nvSpPr>
            <p:cNvPr id="2402" name="Forme libre 2401">
              <a:extLst>
                <a:ext uri="{FF2B5EF4-FFF2-40B4-BE49-F238E27FC236}">
                  <a16:creationId xmlns:a16="http://schemas.microsoft.com/office/drawing/2014/main" id="{F87C31C9-7916-FB70-39D9-232E27BA83B9}"/>
                </a:ext>
              </a:extLst>
            </p:cNvPr>
            <p:cNvSpPr/>
            <p:nvPr/>
          </p:nvSpPr>
          <p:spPr>
            <a:xfrm>
              <a:off x="10306501" y="9818808"/>
              <a:ext cx="358173" cy="256177"/>
            </a:xfrm>
            <a:custGeom>
              <a:avLst/>
              <a:gdLst>
                <a:gd name="connsiteX0" fmla="*/ 351442 w 358173"/>
                <a:gd name="connsiteY0" fmla="*/ 243672 h 256177"/>
                <a:gd name="connsiteX1" fmla="*/ 336921 w 358173"/>
                <a:gd name="connsiteY1" fmla="*/ 257017 h 256177"/>
                <a:gd name="connsiteX2" fmla="*/ 336921 w 358173"/>
                <a:gd name="connsiteY2" fmla="*/ 257017 h 256177"/>
                <a:gd name="connsiteX3" fmla="*/ 307488 w 358173"/>
                <a:gd name="connsiteY3" fmla="*/ 230916 h 256177"/>
                <a:gd name="connsiteX4" fmla="*/ 182887 w 358173"/>
                <a:gd name="connsiteY4" fmla="*/ 141036 h 256177"/>
                <a:gd name="connsiteX5" fmla="*/ 31011 w 358173"/>
                <a:gd name="connsiteY5" fmla="*/ 71172 h 256177"/>
                <a:gd name="connsiteX6" fmla="*/ 2951 w 358173"/>
                <a:gd name="connsiteY6" fmla="*/ 28980 h 256177"/>
                <a:gd name="connsiteX7" fmla="*/ 46120 w 358173"/>
                <a:gd name="connsiteY7" fmla="*/ 1309 h 256177"/>
                <a:gd name="connsiteX8" fmla="*/ 60444 w 358173"/>
                <a:gd name="connsiteY8" fmla="*/ 916 h 256177"/>
                <a:gd name="connsiteX9" fmla="*/ 230765 w 358173"/>
                <a:gd name="connsiteY9" fmla="*/ 27409 h 256177"/>
                <a:gd name="connsiteX10" fmla="*/ 243127 w 358173"/>
                <a:gd name="connsiteY10" fmla="*/ 24858 h 256177"/>
                <a:gd name="connsiteX11" fmla="*/ 351442 w 358173"/>
                <a:gd name="connsiteY11" fmla="*/ 243672 h 25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173" h="256177">
                  <a:moveTo>
                    <a:pt x="351442" y="243672"/>
                  </a:moveTo>
                  <a:cubicBezTo>
                    <a:pt x="347910" y="248578"/>
                    <a:pt x="343004" y="253092"/>
                    <a:pt x="336921" y="257017"/>
                  </a:cubicBezTo>
                  <a:lnTo>
                    <a:pt x="336921" y="257017"/>
                  </a:lnTo>
                  <a:cubicBezTo>
                    <a:pt x="329661" y="244457"/>
                    <a:pt x="319850" y="237392"/>
                    <a:pt x="307488" y="230916"/>
                  </a:cubicBezTo>
                  <a:cubicBezTo>
                    <a:pt x="280213" y="216590"/>
                    <a:pt x="239791" y="204815"/>
                    <a:pt x="182887" y="141036"/>
                  </a:cubicBezTo>
                  <a:cubicBezTo>
                    <a:pt x="158359" y="113561"/>
                    <a:pt x="92232" y="102179"/>
                    <a:pt x="31011" y="71172"/>
                  </a:cubicBezTo>
                  <a:cubicBezTo>
                    <a:pt x="5894" y="58416"/>
                    <a:pt x="-1170" y="42520"/>
                    <a:pt x="2951" y="28980"/>
                  </a:cubicBezTo>
                  <a:cubicBezTo>
                    <a:pt x="7464" y="14850"/>
                    <a:pt x="24339" y="3664"/>
                    <a:pt x="46120" y="1309"/>
                  </a:cubicBezTo>
                  <a:cubicBezTo>
                    <a:pt x="50829" y="916"/>
                    <a:pt x="55539" y="720"/>
                    <a:pt x="60444" y="916"/>
                  </a:cubicBezTo>
                  <a:cubicBezTo>
                    <a:pt x="109696" y="3271"/>
                    <a:pt x="167974" y="37222"/>
                    <a:pt x="230765" y="27409"/>
                  </a:cubicBezTo>
                  <a:cubicBezTo>
                    <a:pt x="234885" y="26821"/>
                    <a:pt x="239006" y="26036"/>
                    <a:pt x="243127" y="24858"/>
                  </a:cubicBezTo>
                  <a:cubicBezTo>
                    <a:pt x="318672" y="113954"/>
                    <a:pt x="384014" y="198536"/>
                    <a:pt x="351442" y="243672"/>
                  </a:cubicBezTo>
                  <a:close/>
                </a:path>
              </a:pathLst>
            </a:custGeom>
            <a:solidFill>
              <a:srgbClr val="FFFFFF"/>
            </a:solidFill>
            <a:ln w="1961" cap="flat">
              <a:noFill/>
              <a:prstDash val="solid"/>
              <a:miter/>
            </a:ln>
          </p:spPr>
          <p:txBody>
            <a:bodyPr rtlCol="0" anchor="ctr"/>
            <a:lstStyle/>
            <a:p>
              <a:endParaRPr lang="fr-FR"/>
            </a:p>
          </p:txBody>
        </p:sp>
        <p:grpSp>
          <p:nvGrpSpPr>
            <p:cNvPr id="2403" name="Graphique 2">
              <a:extLst>
                <a:ext uri="{FF2B5EF4-FFF2-40B4-BE49-F238E27FC236}">
                  <a16:creationId xmlns:a16="http://schemas.microsoft.com/office/drawing/2014/main" id="{7CE936BC-F4C1-339E-6C0E-E2489A9B6B8A}"/>
                </a:ext>
              </a:extLst>
            </p:cNvPr>
            <p:cNvGrpSpPr/>
            <p:nvPr/>
          </p:nvGrpSpPr>
          <p:grpSpPr>
            <a:xfrm>
              <a:off x="10141596" y="9784813"/>
              <a:ext cx="722223" cy="472484"/>
              <a:chOff x="10141596" y="9784813"/>
              <a:chExt cx="722223" cy="472484"/>
            </a:xfrm>
            <a:solidFill>
              <a:srgbClr val="000000"/>
            </a:solidFill>
          </p:grpSpPr>
          <p:sp>
            <p:nvSpPr>
              <p:cNvPr id="2404" name="Forme libre 2403">
                <a:extLst>
                  <a:ext uri="{FF2B5EF4-FFF2-40B4-BE49-F238E27FC236}">
                    <a16:creationId xmlns:a16="http://schemas.microsoft.com/office/drawing/2014/main" id="{3C5CBBA6-FC10-CCA8-6726-116D0AD998E2}"/>
                  </a:ext>
                </a:extLst>
              </p:cNvPr>
              <p:cNvSpPr/>
              <p:nvPr/>
            </p:nvSpPr>
            <p:spPr>
              <a:xfrm>
                <a:off x="10143951" y="9816668"/>
                <a:ext cx="500048" cy="260869"/>
              </a:xfrm>
              <a:custGeom>
                <a:avLst/>
                <a:gdLst>
                  <a:gd name="connsiteX0" fmla="*/ 499470 w 500048"/>
                  <a:gd name="connsiteY0" fmla="*/ 261708 h 260869"/>
                  <a:gd name="connsiteX1" fmla="*/ 497312 w 500048"/>
                  <a:gd name="connsiteY1" fmla="*/ 260531 h 260869"/>
                  <a:gd name="connsiteX2" fmla="*/ 454535 w 500048"/>
                  <a:gd name="connsiteY2" fmla="*/ 228347 h 260869"/>
                  <a:gd name="connsiteX3" fmla="*/ 343669 w 500048"/>
                  <a:gd name="connsiteY3" fmla="*/ 144942 h 260869"/>
                  <a:gd name="connsiteX4" fmla="*/ 266750 w 500048"/>
                  <a:gd name="connsiteY4" fmla="*/ 106282 h 260869"/>
                  <a:gd name="connsiteX5" fmla="*/ 192382 w 500048"/>
                  <a:gd name="connsiteY5" fmla="*/ 75667 h 260869"/>
                  <a:gd name="connsiteX6" fmla="*/ 162360 w 500048"/>
                  <a:gd name="connsiteY6" fmla="*/ 33867 h 260869"/>
                  <a:gd name="connsiteX7" fmla="*/ 208472 w 500048"/>
                  <a:gd name="connsiteY7" fmla="*/ 1291 h 260869"/>
                  <a:gd name="connsiteX8" fmla="*/ 285784 w 500048"/>
                  <a:gd name="connsiteY8" fmla="*/ 13850 h 260869"/>
                  <a:gd name="connsiteX9" fmla="*/ 405283 w 500048"/>
                  <a:gd name="connsiteY9" fmla="*/ 25036 h 260869"/>
                  <a:gd name="connsiteX10" fmla="*/ 408226 w 500048"/>
                  <a:gd name="connsiteY10" fmla="*/ 26802 h 260869"/>
                  <a:gd name="connsiteX11" fmla="*/ 406461 w 500048"/>
                  <a:gd name="connsiteY11" fmla="*/ 29746 h 260869"/>
                  <a:gd name="connsiteX12" fmla="*/ 406461 w 500048"/>
                  <a:gd name="connsiteY12" fmla="*/ 29746 h 260869"/>
                  <a:gd name="connsiteX13" fmla="*/ 284606 w 500048"/>
                  <a:gd name="connsiteY13" fmla="*/ 18364 h 260869"/>
                  <a:gd name="connsiteX14" fmla="*/ 209061 w 500048"/>
                  <a:gd name="connsiteY14" fmla="*/ 6000 h 260869"/>
                  <a:gd name="connsiteX15" fmla="*/ 167265 w 500048"/>
                  <a:gd name="connsiteY15" fmla="*/ 34652 h 260869"/>
                  <a:gd name="connsiteX16" fmla="*/ 194737 w 500048"/>
                  <a:gd name="connsiteY16" fmla="*/ 71154 h 260869"/>
                  <a:gd name="connsiteX17" fmla="*/ 268516 w 500048"/>
                  <a:gd name="connsiteY17" fmla="*/ 101572 h 260869"/>
                  <a:gd name="connsiteX18" fmla="*/ 347397 w 500048"/>
                  <a:gd name="connsiteY18" fmla="*/ 141606 h 260869"/>
                  <a:gd name="connsiteX19" fmla="*/ 456693 w 500048"/>
                  <a:gd name="connsiteY19" fmla="*/ 223833 h 260869"/>
                  <a:gd name="connsiteX20" fmla="*/ 501628 w 500048"/>
                  <a:gd name="connsiteY20" fmla="*/ 257979 h 260869"/>
                  <a:gd name="connsiteX21" fmla="*/ 500647 w 500048"/>
                  <a:gd name="connsiteY21" fmla="*/ 261316 h 260869"/>
                  <a:gd name="connsiteX22" fmla="*/ 499470 w 500048"/>
                  <a:gd name="connsiteY22" fmla="*/ 261708 h 260869"/>
                  <a:gd name="connsiteX23" fmla="*/ 499470 w 500048"/>
                  <a:gd name="connsiteY23" fmla="*/ 261708 h 260869"/>
                  <a:gd name="connsiteX24" fmla="*/ 30695 w 500048"/>
                  <a:gd name="connsiteY24" fmla="*/ 111776 h 260869"/>
                  <a:gd name="connsiteX25" fmla="*/ 1850 w 500048"/>
                  <a:gd name="connsiteY25" fmla="*/ 110599 h 260869"/>
                  <a:gd name="connsiteX26" fmla="*/ 25397 w 500048"/>
                  <a:gd name="connsiteY26" fmla="*/ 93330 h 260869"/>
                  <a:gd name="connsiteX27" fmla="*/ 30695 w 500048"/>
                  <a:gd name="connsiteY27" fmla="*/ 111776 h 26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0048" h="260869">
                    <a:moveTo>
                      <a:pt x="499470" y="261708"/>
                    </a:moveTo>
                    <a:cubicBezTo>
                      <a:pt x="498685" y="261708"/>
                      <a:pt x="497704" y="261316"/>
                      <a:pt x="497312" y="260531"/>
                    </a:cubicBezTo>
                    <a:cubicBezTo>
                      <a:pt x="487696" y="244046"/>
                      <a:pt x="473765" y="237374"/>
                      <a:pt x="454535" y="228347"/>
                    </a:cubicBezTo>
                    <a:cubicBezTo>
                      <a:pt x="427849" y="215787"/>
                      <a:pt x="391547" y="198713"/>
                      <a:pt x="343669" y="144942"/>
                    </a:cubicBezTo>
                    <a:cubicBezTo>
                      <a:pt x="329542" y="129046"/>
                      <a:pt x="300501" y="118449"/>
                      <a:pt x="266750" y="106282"/>
                    </a:cubicBezTo>
                    <a:cubicBezTo>
                      <a:pt x="243596" y="97843"/>
                      <a:pt x="217498" y="88227"/>
                      <a:pt x="192382" y="75667"/>
                    </a:cubicBezTo>
                    <a:cubicBezTo>
                      <a:pt x="170405" y="64482"/>
                      <a:pt x="159417" y="49174"/>
                      <a:pt x="162360" y="33867"/>
                    </a:cubicBezTo>
                    <a:cubicBezTo>
                      <a:pt x="165500" y="16990"/>
                      <a:pt x="184533" y="3645"/>
                      <a:pt x="208472" y="1291"/>
                    </a:cubicBezTo>
                    <a:cubicBezTo>
                      <a:pt x="232215" y="-1065"/>
                      <a:pt x="258313" y="6197"/>
                      <a:pt x="285784" y="13850"/>
                    </a:cubicBezTo>
                    <a:cubicBezTo>
                      <a:pt x="323851" y="24447"/>
                      <a:pt x="363095" y="35437"/>
                      <a:pt x="405283" y="25036"/>
                    </a:cubicBezTo>
                    <a:cubicBezTo>
                      <a:pt x="406657" y="24644"/>
                      <a:pt x="408030" y="25428"/>
                      <a:pt x="408226" y="26802"/>
                    </a:cubicBezTo>
                    <a:cubicBezTo>
                      <a:pt x="408619" y="28176"/>
                      <a:pt x="407834" y="29550"/>
                      <a:pt x="406461" y="29746"/>
                    </a:cubicBezTo>
                    <a:cubicBezTo>
                      <a:pt x="406461" y="29746"/>
                      <a:pt x="406461" y="29746"/>
                      <a:pt x="406461" y="29746"/>
                    </a:cubicBezTo>
                    <a:cubicBezTo>
                      <a:pt x="363095" y="40343"/>
                      <a:pt x="321300" y="28765"/>
                      <a:pt x="284606" y="18364"/>
                    </a:cubicBezTo>
                    <a:cubicBezTo>
                      <a:pt x="257528" y="10710"/>
                      <a:pt x="232019" y="3645"/>
                      <a:pt x="209061" y="6000"/>
                    </a:cubicBezTo>
                    <a:cubicBezTo>
                      <a:pt x="187280" y="8159"/>
                      <a:pt x="170013" y="19934"/>
                      <a:pt x="167265" y="34652"/>
                    </a:cubicBezTo>
                    <a:cubicBezTo>
                      <a:pt x="164715" y="47997"/>
                      <a:pt x="174526" y="60949"/>
                      <a:pt x="194737" y="71154"/>
                    </a:cubicBezTo>
                    <a:cubicBezTo>
                      <a:pt x="219461" y="83714"/>
                      <a:pt x="245558" y="93133"/>
                      <a:pt x="268516" y="101572"/>
                    </a:cubicBezTo>
                    <a:cubicBezTo>
                      <a:pt x="302855" y="114132"/>
                      <a:pt x="332485" y="124925"/>
                      <a:pt x="347397" y="141606"/>
                    </a:cubicBezTo>
                    <a:cubicBezTo>
                      <a:pt x="394491" y="194592"/>
                      <a:pt x="430400" y="211469"/>
                      <a:pt x="456693" y="223833"/>
                    </a:cubicBezTo>
                    <a:cubicBezTo>
                      <a:pt x="476119" y="232860"/>
                      <a:pt x="491425" y="240121"/>
                      <a:pt x="501628" y="257979"/>
                    </a:cubicBezTo>
                    <a:cubicBezTo>
                      <a:pt x="502217" y="259157"/>
                      <a:pt x="501824" y="260727"/>
                      <a:pt x="500647" y="261316"/>
                    </a:cubicBezTo>
                    <a:cubicBezTo>
                      <a:pt x="500451" y="261708"/>
                      <a:pt x="500058" y="261708"/>
                      <a:pt x="499470" y="261708"/>
                    </a:cubicBezTo>
                    <a:lnTo>
                      <a:pt x="499470" y="261708"/>
                    </a:lnTo>
                    <a:close/>
                    <a:moveTo>
                      <a:pt x="30695" y="111776"/>
                    </a:moveTo>
                    <a:lnTo>
                      <a:pt x="1850" y="110599"/>
                    </a:lnTo>
                    <a:lnTo>
                      <a:pt x="25397" y="93330"/>
                    </a:lnTo>
                    <a:lnTo>
                      <a:pt x="30695" y="111776"/>
                    </a:lnTo>
                    <a:close/>
                  </a:path>
                </a:pathLst>
              </a:custGeom>
              <a:solidFill>
                <a:srgbClr val="000000"/>
              </a:solidFill>
              <a:ln w="1961" cap="flat">
                <a:noFill/>
                <a:prstDash val="solid"/>
                <a:miter/>
              </a:ln>
            </p:spPr>
            <p:txBody>
              <a:bodyPr rtlCol="0" anchor="ctr"/>
              <a:lstStyle/>
              <a:p>
                <a:endParaRPr lang="fr-FR"/>
              </a:p>
            </p:txBody>
          </p:sp>
          <p:sp>
            <p:nvSpPr>
              <p:cNvPr id="2405" name="Forme libre 2404">
                <a:extLst>
                  <a:ext uri="{FF2B5EF4-FFF2-40B4-BE49-F238E27FC236}">
                    <a16:creationId xmlns:a16="http://schemas.microsoft.com/office/drawing/2014/main" id="{A332DA31-446B-3BCC-27A7-FDB0E5858D9D}"/>
                  </a:ext>
                </a:extLst>
              </p:cNvPr>
              <p:cNvSpPr/>
              <p:nvPr/>
            </p:nvSpPr>
            <p:spPr>
              <a:xfrm>
                <a:off x="10141596" y="9784813"/>
                <a:ext cx="720135" cy="469933"/>
              </a:xfrm>
              <a:custGeom>
                <a:avLst/>
                <a:gdLst>
                  <a:gd name="connsiteX0" fmla="*/ 33052 w 720135"/>
                  <a:gd name="connsiteY0" fmla="*/ 145987 h 469933"/>
                  <a:gd name="connsiteX1" fmla="*/ 33052 w 720135"/>
                  <a:gd name="connsiteY1" fmla="*/ 145987 h 469933"/>
                  <a:gd name="connsiteX2" fmla="*/ 4207 w 720135"/>
                  <a:gd name="connsiteY2" fmla="*/ 144810 h 469933"/>
                  <a:gd name="connsiteX3" fmla="*/ 1852 w 720135"/>
                  <a:gd name="connsiteY3" fmla="*/ 142258 h 469933"/>
                  <a:gd name="connsiteX4" fmla="*/ 2833 w 720135"/>
                  <a:gd name="connsiteY4" fmla="*/ 140296 h 469933"/>
                  <a:gd name="connsiteX5" fmla="*/ 26380 w 720135"/>
                  <a:gd name="connsiteY5" fmla="*/ 123026 h 469933"/>
                  <a:gd name="connsiteX6" fmla="*/ 29912 w 720135"/>
                  <a:gd name="connsiteY6" fmla="*/ 123615 h 469933"/>
                  <a:gd name="connsiteX7" fmla="*/ 30304 w 720135"/>
                  <a:gd name="connsiteY7" fmla="*/ 124400 h 469933"/>
                  <a:gd name="connsiteX8" fmla="*/ 35603 w 720135"/>
                  <a:gd name="connsiteY8" fmla="*/ 142847 h 469933"/>
                  <a:gd name="connsiteX9" fmla="*/ 33836 w 720135"/>
                  <a:gd name="connsiteY9" fmla="*/ 145987 h 469933"/>
                  <a:gd name="connsiteX10" fmla="*/ 33052 w 720135"/>
                  <a:gd name="connsiteY10" fmla="*/ 145987 h 469933"/>
                  <a:gd name="connsiteX11" fmla="*/ 33052 w 720135"/>
                  <a:gd name="connsiteY11" fmla="*/ 145987 h 469933"/>
                  <a:gd name="connsiteX12" fmla="*/ 11467 w 720135"/>
                  <a:gd name="connsiteY12" fmla="*/ 140296 h 469933"/>
                  <a:gd name="connsiteX13" fmla="*/ 29912 w 720135"/>
                  <a:gd name="connsiteY13" fmla="*/ 141081 h 469933"/>
                  <a:gd name="connsiteX14" fmla="*/ 26576 w 720135"/>
                  <a:gd name="connsiteY14" fmla="*/ 129306 h 469933"/>
                  <a:gd name="connsiteX15" fmla="*/ 11467 w 720135"/>
                  <a:gd name="connsiteY15" fmla="*/ 140296 h 469933"/>
                  <a:gd name="connsiteX16" fmla="*/ 11467 w 720135"/>
                  <a:gd name="connsiteY16" fmla="*/ 140296 h 469933"/>
                  <a:gd name="connsiteX17" fmla="*/ 222602 w 720135"/>
                  <a:gd name="connsiteY17" fmla="*/ 107326 h 469933"/>
                  <a:gd name="connsiteX18" fmla="*/ 220640 w 720135"/>
                  <a:gd name="connsiteY18" fmla="*/ 107130 h 469933"/>
                  <a:gd name="connsiteX19" fmla="*/ 184928 w 720135"/>
                  <a:gd name="connsiteY19" fmla="*/ 86132 h 469933"/>
                  <a:gd name="connsiteX20" fmla="*/ 182377 w 720135"/>
                  <a:gd name="connsiteY20" fmla="*/ 70825 h 469933"/>
                  <a:gd name="connsiteX21" fmla="*/ 196701 w 720135"/>
                  <a:gd name="connsiteY21" fmla="*/ 56303 h 469933"/>
                  <a:gd name="connsiteX22" fmla="*/ 236730 w 720135"/>
                  <a:gd name="connsiteY22" fmla="*/ 60227 h 469933"/>
                  <a:gd name="connsiteX23" fmla="*/ 238496 w 720135"/>
                  <a:gd name="connsiteY23" fmla="*/ 92804 h 469933"/>
                  <a:gd name="connsiteX24" fmla="*/ 222602 w 720135"/>
                  <a:gd name="connsiteY24" fmla="*/ 107326 h 469933"/>
                  <a:gd name="connsiteX25" fmla="*/ 222602 w 720135"/>
                  <a:gd name="connsiteY25" fmla="*/ 107326 h 469933"/>
                  <a:gd name="connsiteX26" fmla="*/ 187282 w 720135"/>
                  <a:gd name="connsiteY26" fmla="*/ 72002 h 469933"/>
                  <a:gd name="connsiteX27" fmla="*/ 189244 w 720135"/>
                  <a:gd name="connsiteY27" fmla="*/ 83385 h 469933"/>
                  <a:gd name="connsiteX28" fmla="*/ 221621 w 720135"/>
                  <a:gd name="connsiteY28" fmla="*/ 102224 h 469933"/>
                  <a:gd name="connsiteX29" fmla="*/ 234180 w 720135"/>
                  <a:gd name="connsiteY29" fmla="*/ 90450 h 469933"/>
                  <a:gd name="connsiteX30" fmla="*/ 234180 w 720135"/>
                  <a:gd name="connsiteY30" fmla="*/ 63956 h 469933"/>
                  <a:gd name="connsiteX31" fmla="*/ 198663 w 720135"/>
                  <a:gd name="connsiteY31" fmla="*/ 60620 h 469933"/>
                  <a:gd name="connsiteX32" fmla="*/ 187282 w 720135"/>
                  <a:gd name="connsiteY32" fmla="*/ 72002 h 469933"/>
                  <a:gd name="connsiteX33" fmla="*/ 187282 w 720135"/>
                  <a:gd name="connsiteY33" fmla="*/ 72002 h 469933"/>
                  <a:gd name="connsiteX34" fmla="*/ 157261 w 720135"/>
                  <a:gd name="connsiteY34" fmla="*/ 53555 h 469933"/>
                  <a:gd name="connsiteX35" fmla="*/ 154710 w 720135"/>
                  <a:gd name="connsiteY35" fmla="*/ 51004 h 469933"/>
                  <a:gd name="connsiteX36" fmla="*/ 156868 w 720135"/>
                  <a:gd name="connsiteY36" fmla="*/ 48649 h 469933"/>
                  <a:gd name="connsiteX37" fmla="*/ 181984 w 720135"/>
                  <a:gd name="connsiteY37" fmla="*/ 18231 h 469933"/>
                  <a:gd name="connsiteX38" fmla="*/ 175902 w 720135"/>
                  <a:gd name="connsiteY38" fmla="*/ 5475 h 469933"/>
                  <a:gd name="connsiteX39" fmla="*/ 174528 w 720135"/>
                  <a:gd name="connsiteY39" fmla="*/ 2335 h 469933"/>
                  <a:gd name="connsiteX40" fmla="*/ 177667 w 720135"/>
                  <a:gd name="connsiteY40" fmla="*/ 961 h 469933"/>
                  <a:gd name="connsiteX41" fmla="*/ 177864 w 720135"/>
                  <a:gd name="connsiteY41" fmla="*/ 961 h 469933"/>
                  <a:gd name="connsiteX42" fmla="*/ 186890 w 720135"/>
                  <a:gd name="connsiteY42" fmla="*/ 19016 h 469933"/>
                  <a:gd name="connsiteX43" fmla="*/ 157456 w 720135"/>
                  <a:gd name="connsiteY43" fmla="*/ 53555 h 469933"/>
                  <a:gd name="connsiteX44" fmla="*/ 157261 w 720135"/>
                  <a:gd name="connsiteY44" fmla="*/ 53555 h 469933"/>
                  <a:gd name="connsiteX45" fmla="*/ 157261 w 720135"/>
                  <a:gd name="connsiteY45" fmla="*/ 53555 h 469933"/>
                  <a:gd name="connsiteX46" fmla="*/ 282254 w 720135"/>
                  <a:gd name="connsiteY46" fmla="*/ 123615 h 469933"/>
                  <a:gd name="connsiteX47" fmla="*/ 279703 w 720135"/>
                  <a:gd name="connsiteY47" fmla="*/ 121064 h 469933"/>
                  <a:gd name="connsiteX48" fmla="*/ 280488 w 720135"/>
                  <a:gd name="connsiteY48" fmla="*/ 119298 h 469933"/>
                  <a:gd name="connsiteX49" fmla="*/ 290103 w 720135"/>
                  <a:gd name="connsiteY49" fmla="*/ 93982 h 469933"/>
                  <a:gd name="connsiteX50" fmla="*/ 292457 w 720135"/>
                  <a:gd name="connsiteY50" fmla="*/ 91431 h 469933"/>
                  <a:gd name="connsiteX51" fmla="*/ 295008 w 720135"/>
                  <a:gd name="connsiteY51" fmla="*/ 93786 h 469933"/>
                  <a:gd name="connsiteX52" fmla="*/ 295008 w 720135"/>
                  <a:gd name="connsiteY52" fmla="*/ 93786 h 469933"/>
                  <a:gd name="connsiteX53" fmla="*/ 284020 w 720135"/>
                  <a:gd name="connsiteY53" fmla="*/ 122634 h 469933"/>
                  <a:gd name="connsiteX54" fmla="*/ 282254 w 720135"/>
                  <a:gd name="connsiteY54" fmla="*/ 123615 h 469933"/>
                  <a:gd name="connsiteX55" fmla="*/ 282254 w 720135"/>
                  <a:gd name="connsiteY55" fmla="*/ 123615 h 469933"/>
                  <a:gd name="connsiteX56" fmla="*/ 299129 w 720135"/>
                  <a:gd name="connsiteY56" fmla="*/ 127736 h 469933"/>
                  <a:gd name="connsiteX57" fmla="*/ 296578 w 720135"/>
                  <a:gd name="connsiteY57" fmla="*/ 125185 h 469933"/>
                  <a:gd name="connsiteX58" fmla="*/ 297363 w 720135"/>
                  <a:gd name="connsiteY58" fmla="*/ 123419 h 469933"/>
                  <a:gd name="connsiteX59" fmla="*/ 304623 w 720135"/>
                  <a:gd name="connsiteY59" fmla="*/ 104187 h 469933"/>
                  <a:gd name="connsiteX60" fmla="*/ 306978 w 720135"/>
                  <a:gd name="connsiteY60" fmla="*/ 101636 h 469933"/>
                  <a:gd name="connsiteX61" fmla="*/ 309529 w 720135"/>
                  <a:gd name="connsiteY61" fmla="*/ 103990 h 469933"/>
                  <a:gd name="connsiteX62" fmla="*/ 300895 w 720135"/>
                  <a:gd name="connsiteY62" fmla="*/ 126951 h 469933"/>
                  <a:gd name="connsiteX63" fmla="*/ 299129 w 720135"/>
                  <a:gd name="connsiteY63" fmla="*/ 127736 h 469933"/>
                  <a:gd name="connsiteX64" fmla="*/ 721988 w 720135"/>
                  <a:gd name="connsiteY64" fmla="*/ 410919 h 469933"/>
                  <a:gd name="connsiteX65" fmla="*/ 706290 w 720135"/>
                  <a:gd name="connsiteY65" fmla="*/ 420142 h 469933"/>
                  <a:gd name="connsiteX66" fmla="*/ 597191 w 720135"/>
                  <a:gd name="connsiteY66" fmla="*/ 470774 h 469933"/>
                  <a:gd name="connsiteX67" fmla="*/ 575998 w 720135"/>
                  <a:gd name="connsiteY67" fmla="*/ 431132 h 469933"/>
                  <a:gd name="connsiteX68" fmla="*/ 501826 w 720135"/>
                  <a:gd name="connsiteY68" fmla="*/ 291013 h 469933"/>
                  <a:gd name="connsiteX69" fmla="*/ 501826 w 720135"/>
                  <a:gd name="connsiteY69" fmla="*/ 291013 h 469933"/>
                  <a:gd name="connsiteX70" fmla="*/ 472393 w 720135"/>
                  <a:gd name="connsiteY70" fmla="*/ 264912 h 469933"/>
                  <a:gd name="connsiteX71" fmla="*/ 472393 w 720135"/>
                  <a:gd name="connsiteY71" fmla="*/ 264716 h 469933"/>
                  <a:gd name="connsiteX72" fmla="*/ 490642 w 720135"/>
                  <a:gd name="connsiteY72" fmla="*/ 270210 h 469933"/>
                  <a:gd name="connsiteX73" fmla="*/ 516347 w 720135"/>
                  <a:gd name="connsiteY73" fmla="*/ 277668 h 469933"/>
                  <a:gd name="connsiteX74" fmla="*/ 566384 w 720135"/>
                  <a:gd name="connsiteY74" fmla="*/ 320646 h 469933"/>
                  <a:gd name="connsiteX75" fmla="*/ 605039 w 720135"/>
                  <a:gd name="connsiteY75" fmla="*/ 370492 h 469933"/>
                  <a:gd name="connsiteX76" fmla="*/ 669008 w 720135"/>
                  <a:gd name="connsiteY76" fmla="*/ 402284 h 469933"/>
                  <a:gd name="connsiteX77" fmla="*/ 721988 w 720135"/>
                  <a:gd name="connsiteY77" fmla="*/ 410919 h 469933"/>
                  <a:gd name="connsiteX78" fmla="*/ 721988 w 720135"/>
                  <a:gd name="connsiteY78" fmla="*/ 410919 h 469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20135" h="469933">
                    <a:moveTo>
                      <a:pt x="33052" y="145987"/>
                    </a:moveTo>
                    <a:cubicBezTo>
                      <a:pt x="33052" y="145987"/>
                      <a:pt x="33052" y="145987"/>
                      <a:pt x="33052" y="145987"/>
                    </a:cubicBezTo>
                    <a:lnTo>
                      <a:pt x="4207" y="144810"/>
                    </a:lnTo>
                    <a:cubicBezTo>
                      <a:pt x="2833" y="144810"/>
                      <a:pt x="1852" y="143632"/>
                      <a:pt x="1852" y="142258"/>
                    </a:cubicBezTo>
                    <a:cubicBezTo>
                      <a:pt x="1852" y="141473"/>
                      <a:pt x="2245" y="140885"/>
                      <a:pt x="2833" y="140296"/>
                    </a:cubicBezTo>
                    <a:lnTo>
                      <a:pt x="26380" y="123026"/>
                    </a:lnTo>
                    <a:cubicBezTo>
                      <a:pt x="27557" y="122241"/>
                      <a:pt x="28931" y="122438"/>
                      <a:pt x="29912" y="123615"/>
                    </a:cubicBezTo>
                    <a:cubicBezTo>
                      <a:pt x="30108" y="123811"/>
                      <a:pt x="30304" y="124204"/>
                      <a:pt x="30304" y="124400"/>
                    </a:cubicBezTo>
                    <a:lnTo>
                      <a:pt x="35603" y="142847"/>
                    </a:lnTo>
                    <a:cubicBezTo>
                      <a:pt x="35995" y="144221"/>
                      <a:pt x="35210" y="145594"/>
                      <a:pt x="33836" y="145987"/>
                    </a:cubicBezTo>
                    <a:cubicBezTo>
                      <a:pt x="33641" y="145987"/>
                      <a:pt x="33248" y="145987"/>
                      <a:pt x="33052" y="145987"/>
                    </a:cubicBezTo>
                    <a:lnTo>
                      <a:pt x="33052" y="145987"/>
                    </a:lnTo>
                    <a:close/>
                    <a:moveTo>
                      <a:pt x="11467" y="140296"/>
                    </a:moveTo>
                    <a:lnTo>
                      <a:pt x="29912" y="141081"/>
                    </a:lnTo>
                    <a:lnTo>
                      <a:pt x="26576" y="129306"/>
                    </a:lnTo>
                    <a:lnTo>
                      <a:pt x="11467" y="140296"/>
                    </a:lnTo>
                    <a:lnTo>
                      <a:pt x="11467" y="140296"/>
                    </a:lnTo>
                    <a:close/>
                    <a:moveTo>
                      <a:pt x="222602" y="107326"/>
                    </a:moveTo>
                    <a:cubicBezTo>
                      <a:pt x="222014" y="107326"/>
                      <a:pt x="221229" y="107326"/>
                      <a:pt x="220640" y="107130"/>
                    </a:cubicBezTo>
                    <a:cubicBezTo>
                      <a:pt x="210240" y="104972"/>
                      <a:pt x="192188" y="97711"/>
                      <a:pt x="184928" y="86132"/>
                    </a:cubicBezTo>
                    <a:cubicBezTo>
                      <a:pt x="181788" y="81226"/>
                      <a:pt x="181003" y="76124"/>
                      <a:pt x="182377" y="70825"/>
                    </a:cubicBezTo>
                    <a:cubicBezTo>
                      <a:pt x="184143" y="64152"/>
                      <a:pt x="189244" y="59050"/>
                      <a:pt x="196701" y="56303"/>
                    </a:cubicBezTo>
                    <a:cubicBezTo>
                      <a:pt x="210044" y="51396"/>
                      <a:pt x="228489" y="54340"/>
                      <a:pt x="236730" y="60227"/>
                    </a:cubicBezTo>
                    <a:cubicBezTo>
                      <a:pt x="244187" y="65526"/>
                      <a:pt x="243402" y="80833"/>
                      <a:pt x="238496" y="92804"/>
                    </a:cubicBezTo>
                    <a:cubicBezTo>
                      <a:pt x="234572" y="101832"/>
                      <a:pt x="228685" y="107326"/>
                      <a:pt x="222602" y="107326"/>
                    </a:cubicBezTo>
                    <a:lnTo>
                      <a:pt x="222602" y="107326"/>
                    </a:lnTo>
                    <a:close/>
                    <a:moveTo>
                      <a:pt x="187282" y="72002"/>
                    </a:moveTo>
                    <a:cubicBezTo>
                      <a:pt x="186301" y="75927"/>
                      <a:pt x="186890" y="79656"/>
                      <a:pt x="189244" y="83385"/>
                    </a:cubicBezTo>
                    <a:cubicBezTo>
                      <a:pt x="195524" y="93589"/>
                      <a:pt x="212595" y="100458"/>
                      <a:pt x="221621" y="102224"/>
                    </a:cubicBezTo>
                    <a:cubicBezTo>
                      <a:pt x="226723" y="103206"/>
                      <a:pt x="231432" y="96926"/>
                      <a:pt x="234180" y="90450"/>
                    </a:cubicBezTo>
                    <a:cubicBezTo>
                      <a:pt x="238889" y="79460"/>
                      <a:pt x="238889" y="67096"/>
                      <a:pt x="234180" y="63956"/>
                    </a:cubicBezTo>
                    <a:cubicBezTo>
                      <a:pt x="227115" y="59050"/>
                      <a:pt x="210044" y="56499"/>
                      <a:pt x="198663" y="60620"/>
                    </a:cubicBezTo>
                    <a:cubicBezTo>
                      <a:pt x="192384" y="62975"/>
                      <a:pt x="188656" y="66704"/>
                      <a:pt x="187282" y="72002"/>
                    </a:cubicBezTo>
                    <a:lnTo>
                      <a:pt x="187282" y="72002"/>
                    </a:lnTo>
                    <a:close/>
                    <a:moveTo>
                      <a:pt x="157261" y="53555"/>
                    </a:moveTo>
                    <a:cubicBezTo>
                      <a:pt x="155887" y="53555"/>
                      <a:pt x="154710" y="52378"/>
                      <a:pt x="154710" y="51004"/>
                    </a:cubicBezTo>
                    <a:cubicBezTo>
                      <a:pt x="154710" y="49827"/>
                      <a:pt x="155691" y="48649"/>
                      <a:pt x="156868" y="48649"/>
                    </a:cubicBezTo>
                    <a:cubicBezTo>
                      <a:pt x="164913" y="47864"/>
                      <a:pt x="179826" y="31379"/>
                      <a:pt x="181984" y="18231"/>
                    </a:cubicBezTo>
                    <a:cubicBezTo>
                      <a:pt x="182965" y="11951"/>
                      <a:pt x="181003" y="7830"/>
                      <a:pt x="175902" y="5475"/>
                    </a:cubicBezTo>
                    <a:cubicBezTo>
                      <a:pt x="174724" y="4886"/>
                      <a:pt x="174135" y="3513"/>
                      <a:pt x="174528" y="2335"/>
                    </a:cubicBezTo>
                    <a:cubicBezTo>
                      <a:pt x="175116" y="1158"/>
                      <a:pt x="176490" y="569"/>
                      <a:pt x="177667" y="961"/>
                    </a:cubicBezTo>
                    <a:cubicBezTo>
                      <a:pt x="177667" y="961"/>
                      <a:pt x="177667" y="961"/>
                      <a:pt x="177864" y="961"/>
                    </a:cubicBezTo>
                    <a:cubicBezTo>
                      <a:pt x="184928" y="4102"/>
                      <a:pt x="188067" y="10578"/>
                      <a:pt x="186890" y="19016"/>
                    </a:cubicBezTo>
                    <a:cubicBezTo>
                      <a:pt x="184535" y="33342"/>
                      <a:pt x="168249" y="52378"/>
                      <a:pt x="157456" y="53555"/>
                    </a:cubicBezTo>
                    <a:cubicBezTo>
                      <a:pt x="157456" y="53555"/>
                      <a:pt x="157456" y="53555"/>
                      <a:pt x="157261" y="53555"/>
                    </a:cubicBezTo>
                    <a:lnTo>
                      <a:pt x="157261" y="53555"/>
                    </a:lnTo>
                    <a:close/>
                    <a:moveTo>
                      <a:pt x="282254" y="123615"/>
                    </a:moveTo>
                    <a:cubicBezTo>
                      <a:pt x="280880" y="123615"/>
                      <a:pt x="279703" y="122438"/>
                      <a:pt x="279703" y="121064"/>
                    </a:cubicBezTo>
                    <a:cubicBezTo>
                      <a:pt x="279703" y="120475"/>
                      <a:pt x="279899" y="119886"/>
                      <a:pt x="280488" y="119298"/>
                    </a:cubicBezTo>
                    <a:cubicBezTo>
                      <a:pt x="286963" y="112625"/>
                      <a:pt x="290495" y="103206"/>
                      <a:pt x="290103" y="93982"/>
                    </a:cubicBezTo>
                    <a:cubicBezTo>
                      <a:pt x="290103" y="92608"/>
                      <a:pt x="291084" y="91431"/>
                      <a:pt x="292457" y="91431"/>
                    </a:cubicBezTo>
                    <a:cubicBezTo>
                      <a:pt x="293831" y="91431"/>
                      <a:pt x="295008" y="92412"/>
                      <a:pt x="295008" y="93786"/>
                    </a:cubicBezTo>
                    <a:lnTo>
                      <a:pt x="295008" y="93786"/>
                    </a:lnTo>
                    <a:cubicBezTo>
                      <a:pt x="295401" y="104383"/>
                      <a:pt x="291280" y="115176"/>
                      <a:pt x="284020" y="122634"/>
                    </a:cubicBezTo>
                    <a:cubicBezTo>
                      <a:pt x="283431" y="123419"/>
                      <a:pt x="282843" y="123615"/>
                      <a:pt x="282254" y="123615"/>
                    </a:cubicBezTo>
                    <a:lnTo>
                      <a:pt x="282254" y="123615"/>
                    </a:lnTo>
                    <a:close/>
                    <a:moveTo>
                      <a:pt x="299129" y="127736"/>
                    </a:moveTo>
                    <a:cubicBezTo>
                      <a:pt x="297755" y="127736"/>
                      <a:pt x="296578" y="126559"/>
                      <a:pt x="296578" y="125185"/>
                    </a:cubicBezTo>
                    <a:cubicBezTo>
                      <a:pt x="296578" y="124596"/>
                      <a:pt x="296774" y="124007"/>
                      <a:pt x="297363" y="123419"/>
                    </a:cubicBezTo>
                    <a:cubicBezTo>
                      <a:pt x="302269" y="118316"/>
                      <a:pt x="305015" y="111251"/>
                      <a:pt x="304623" y="104187"/>
                    </a:cubicBezTo>
                    <a:cubicBezTo>
                      <a:pt x="304623" y="102813"/>
                      <a:pt x="305604" y="101636"/>
                      <a:pt x="306978" y="101636"/>
                    </a:cubicBezTo>
                    <a:cubicBezTo>
                      <a:pt x="308352" y="101636"/>
                      <a:pt x="309529" y="102617"/>
                      <a:pt x="309529" y="103990"/>
                    </a:cubicBezTo>
                    <a:cubicBezTo>
                      <a:pt x="309921" y="112233"/>
                      <a:pt x="306585" y="120868"/>
                      <a:pt x="300895" y="126951"/>
                    </a:cubicBezTo>
                    <a:cubicBezTo>
                      <a:pt x="300503" y="127344"/>
                      <a:pt x="299914" y="127736"/>
                      <a:pt x="299129" y="127736"/>
                    </a:cubicBezTo>
                    <a:close/>
                    <a:moveTo>
                      <a:pt x="721988" y="410919"/>
                    </a:moveTo>
                    <a:cubicBezTo>
                      <a:pt x="716886" y="414058"/>
                      <a:pt x="711588" y="417199"/>
                      <a:pt x="706290" y="420142"/>
                    </a:cubicBezTo>
                    <a:cubicBezTo>
                      <a:pt x="665280" y="443888"/>
                      <a:pt x="626232" y="461550"/>
                      <a:pt x="597191" y="470774"/>
                    </a:cubicBezTo>
                    <a:cubicBezTo>
                      <a:pt x="590715" y="458606"/>
                      <a:pt x="583455" y="445262"/>
                      <a:pt x="575998" y="431132"/>
                    </a:cubicBezTo>
                    <a:cubicBezTo>
                      <a:pt x="551078" y="384426"/>
                      <a:pt x="522822" y="330851"/>
                      <a:pt x="501826" y="291013"/>
                    </a:cubicBezTo>
                    <a:lnTo>
                      <a:pt x="501826" y="291013"/>
                    </a:lnTo>
                    <a:cubicBezTo>
                      <a:pt x="494566" y="278453"/>
                      <a:pt x="484755" y="271388"/>
                      <a:pt x="472393" y="264912"/>
                    </a:cubicBezTo>
                    <a:lnTo>
                      <a:pt x="472393" y="264716"/>
                    </a:lnTo>
                    <a:cubicBezTo>
                      <a:pt x="478476" y="266678"/>
                      <a:pt x="484559" y="268444"/>
                      <a:pt x="490642" y="270210"/>
                    </a:cubicBezTo>
                    <a:cubicBezTo>
                      <a:pt x="499472" y="272762"/>
                      <a:pt x="508105" y="275116"/>
                      <a:pt x="516347" y="277668"/>
                    </a:cubicBezTo>
                    <a:cubicBezTo>
                      <a:pt x="541856" y="285910"/>
                      <a:pt x="562655" y="296703"/>
                      <a:pt x="566384" y="320646"/>
                    </a:cubicBezTo>
                    <a:cubicBezTo>
                      <a:pt x="569719" y="341644"/>
                      <a:pt x="578353" y="366764"/>
                      <a:pt x="605039" y="370492"/>
                    </a:cubicBezTo>
                    <a:cubicBezTo>
                      <a:pt x="635258" y="374613"/>
                      <a:pt x="668419" y="381089"/>
                      <a:pt x="669008" y="402284"/>
                    </a:cubicBezTo>
                    <a:cubicBezTo>
                      <a:pt x="669793" y="420927"/>
                      <a:pt x="705309" y="421319"/>
                      <a:pt x="721988" y="410919"/>
                    </a:cubicBezTo>
                    <a:lnTo>
                      <a:pt x="721988" y="410919"/>
                    </a:lnTo>
                    <a:close/>
                  </a:path>
                </a:pathLst>
              </a:custGeom>
              <a:solidFill>
                <a:srgbClr val="000000"/>
              </a:solidFill>
              <a:ln w="1961" cap="flat">
                <a:noFill/>
                <a:prstDash val="solid"/>
                <a:miter/>
              </a:ln>
            </p:spPr>
            <p:txBody>
              <a:bodyPr rtlCol="0" anchor="ctr"/>
              <a:lstStyle/>
              <a:p>
                <a:endParaRPr lang="fr-FR"/>
              </a:p>
            </p:txBody>
          </p:sp>
          <p:sp>
            <p:nvSpPr>
              <p:cNvPr id="2406" name="Forme libre 2405">
                <a:extLst>
                  <a:ext uri="{FF2B5EF4-FFF2-40B4-BE49-F238E27FC236}">
                    <a16:creationId xmlns:a16="http://schemas.microsoft.com/office/drawing/2014/main" id="{C8F7A607-D7A5-E8DA-5EA9-164EC5EC9BE4}"/>
                  </a:ext>
                </a:extLst>
              </p:cNvPr>
              <p:cNvSpPr/>
              <p:nvPr/>
            </p:nvSpPr>
            <p:spPr>
              <a:xfrm>
                <a:off x="10609586" y="10046138"/>
                <a:ext cx="254233" cy="211160"/>
              </a:xfrm>
              <a:custGeom>
                <a:avLst/>
                <a:gdLst>
                  <a:gd name="connsiteX0" fmla="*/ 129204 w 254233"/>
                  <a:gd name="connsiteY0" fmla="*/ 212002 h 211160"/>
                  <a:gd name="connsiteX1" fmla="*/ 127046 w 254233"/>
                  <a:gd name="connsiteY1" fmla="*/ 210629 h 211160"/>
                  <a:gd name="connsiteX2" fmla="*/ 105854 w 254233"/>
                  <a:gd name="connsiteY2" fmla="*/ 170987 h 211160"/>
                  <a:gd name="connsiteX3" fmla="*/ 59153 w 254233"/>
                  <a:gd name="connsiteY3" fmla="*/ 82677 h 211160"/>
                  <a:gd name="connsiteX4" fmla="*/ 31682 w 254233"/>
                  <a:gd name="connsiteY4" fmla="*/ 30868 h 211160"/>
                  <a:gd name="connsiteX5" fmla="*/ 31682 w 254233"/>
                  <a:gd name="connsiteY5" fmla="*/ 30868 h 211160"/>
                  <a:gd name="connsiteX6" fmla="*/ 3230 w 254233"/>
                  <a:gd name="connsiteY6" fmla="*/ 5749 h 211160"/>
                  <a:gd name="connsiteX7" fmla="*/ 1856 w 254233"/>
                  <a:gd name="connsiteY7" fmla="*/ 3394 h 211160"/>
                  <a:gd name="connsiteX8" fmla="*/ 1856 w 254233"/>
                  <a:gd name="connsiteY8" fmla="*/ 3197 h 211160"/>
                  <a:gd name="connsiteX9" fmla="*/ 4407 w 254233"/>
                  <a:gd name="connsiteY9" fmla="*/ 842 h 211160"/>
                  <a:gd name="connsiteX10" fmla="*/ 4995 w 254233"/>
                  <a:gd name="connsiteY10" fmla="*/ 1038 h 211160"/>
                  <a:gd name="connsiteX11" fmla="*/ 23244 w 254233"/>
                  <a:gd name="connsiteY11" fmla="*/ 6337 h 211160"/>
                  <a:gd name="connsiteX12" fmla="*/ 26972 w 254233"/>
                  <a:gd name="connsiteY12" fmla="*/ 7319 h 211160"/>
                  <a:gd name="connsiteX13" fmla="*/ 48949 w 254233"/>
                  <a:gd name="connsiteY13" fmla="*/ 13794 h 211160"/>
                  <a:gd name="connsiteX14" fmla="*/ 100556 w 254233"/>
                  <a:gd name="connsiteY14" fmla="*/ 58735 h 211160"/>
                  <a:gd name="connsiteX15" fmla="*/ 137053 w 254233"/>
                  <a:gd name="connsiteY15" fmla="*/ 106619 h 211160"/>
                  <a:gd name="connsiteX16" fmla="*/ 203180 w 254233"/>
                  <a:gd name="connsiteY16" fmla="*/ 140766 h 211160"/>
                  <a:gd name="connsiteX17" fmla="*/ 209851 w 254233"/>
                  <a:gd name="connsiteY17" fmla="*/ 150185 h 211160"/>
                  <a:gd name="connsiteX18" fmla="*/ 251843 w 254233"/>
                  <a:gd name="connsiteY18" fmla="*/ 147438 h 211160"/>
                  <a:gd name="connsiteX19" fmla="*/ 252432 w 254233"/>
                  <a:gd name="connsiteY19" fmla="*/ 147045 h 211160"/>
                  <a:gd name="connsiteX20" fmla="*/ 255768 w 254233"/>
                  <a:gd name="connsiteY20" fmla="*/ 148027 h 211160"/>
                  <a:gd name="connsiteX21" fmla="*/ 254982 w 254233"/>
                  <a:gd name="connsiteY21" fmla="*/ 151363 h 211160"/>
                  <a:gd name="connsiteX22" fmla="*/ 239285 w 254233"/>
                  <a:gd name="connsiteY22" fmla="*/ 160783 h 211160"/>
                  <a:gd name="connsiteX23" fmla="*/ 129597 w 254233"/>
                  <a:gd name="connsiteY23" fmla="*/ 211610 h 211160"/>
                  <a:gd name="connsiteX24" fmla="*/ 129204 w 254233"/>
                  <a:gd name="connsiteY24" fmla="*/ 212002 h 211160"/>
                  <a:gd name="connsiteX25" fmla="*/ 129204 w 254233"/>
                  <a:gd name="connsiteY25" fmla="*/ 212002 h 211160"/>
                  <a:gd name="connsiteX26" fmla="*/ 36195 w 254233"/>
                  <a:gd name="connsiteY26" fmla="*/ 28906 h 211160"/>
                  <a:gd name="connsiteX27" fmla="*/ 63666 w 254233"/>
                  <a:gd name="connsiteY27" fmla="*/ 80714 h 211160"/>
                  <a:gd name="connsiteX28" fmla="*/ 110367 w 254233"/>
                  <a:gd name="connsiteY28" fmla="*/ 169025 h 211160"/>
                  <a:gd name="connsiteX29" fmla="*/ 130578 w 254233"/>
                  <a:gd name="connsiteY29" fmla="*/ 206704 h 211160"/>
                  <a:gd name="connsiteX30" fmla="*/ 233987 w 254233"/>
                  <a:gd name="connsiteY30" fmla="*/ 158820 h 211160"/>
                  <a:gd name="connsiteX31" fmla="*/ 207889 w 254233"/>
                  <a:gd name="connsiteY31" fmla="*/ 155288 h 211160"/>
                  <a:gd name="connsiteX32" fmla="*/ 198667 w 254233"/>
                  <a:gd name="connsiteY32" fmla="*/ 141550 h 211160"/>
                  <a:gd name="connsiteX33" fmla="*/ 136661 w 254233"/>
                  <a:gd name="connsiteY33" fmla="*/ 112114 h 211160"/>
                  <a:gd name="connsiteX34" fmla="*/ 95846 w 254233"/>
                  <a:gd name="connsiteY34" fmla="*/ 60108 h 211160"/>
                  <a:gd name="connsiteX35" fmla="*/ 47576 w 254233"/>
                  <a:gd name="connsiteY35" fmla="*/ 19093 h 211160"/>
                  <a:gd name="connsiteX36" fmla="*/ 25795 w 254233"/>
                  <a:gd name="connsiteY36" fmla="*/ 12617 h 211160"/>
                  <a:gd name="connsiteX37" fmla="*/ 22067 w 254233"/>
                  <a:gd name="connsiteY37" fmla="*/ 11636 h 211160"/>
                  <a:gd name="connsiteX38" fmla="*/ 20497 w 254233"/>
                  <a:gd name="connsiteY38" fmla="*/ 11244 h 211160"/>
                  <a:gd name="connsiteX39" fmla="*/ 36195 w 254233"/>
                  <a:gd name="connsiteY39" fmla="*/ 29102 h 211160"/>
                  <a:gd name="connsiteX40" fmla="*/ 36195 w 254233"/>
                  <a:gd name="connsiteY40" fmla="*/ 28906 h 211160"/>
                  <a:gd name="connsiteX41" fmla="*/ 36195 w 254233"/>
                  <a:gd name="connsiteY41" fmla="*/ 28906 h 21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54233" h="211160">
                    <a:moveTo>
                      <a:pt x="129204" y="212002"/>
                    </a:moveTo>
                    <a:cubicBezTo>
                      <a:pt x="128223" y="212002"/>
                      <a:pt x="127438" y="211414"/>
                      <a:pt x="127046" y="210629"/>
                    </a:cubicBezTo>
                    <a:cubicBezTo>
                      <a:pt x="120374" y="198265"/>
                      <a:pt x="112918" y="184332"/>
                      <a:pt x="105854" y="170987"/>
                    </a:cubicBezTo>
                    <a:cubicBezTo>
                      <a:pt x="90744" y="142532"/>
                      <a:pt x="74654" y="112114"/>
                      <a:pt x="59153" y="82677"/>
                    </a:cubicBezTo>
                    <a:cubicBezTo>
                      <a:pt x="49930" y="65407"/>
                      <a:pt x="40904" y="48137"/>
                      <a:pt x="31682" y="30868"/>
                    </a:cubicBezTo>
                    <a:cubicBezTo>
                      <a:pt x="31682" y="30868"/>
                      <a:pt x="31682" y="30868"/>
                      <a:pt x="31682" y="30868"/>
                    </a:cubicBezTo>
                    <a:cubicBezTo>
                      <a:pt x="24618" y="18700"/>
                      <a:pt x="15199" y="12028"/>
                      <a:pt x="3230" y="5749"/>
                    </a:cubicBezTo>
                    <a:cubicBezTo>
                      <a:pt x="2445" y="5356"/>
                      <a:pt x="1856" y="4375"/>
                      <a:pt x="1856" y="3394"/>
                    </a:cubicBezTo>
                    <a:lnTo>
                      <a:pt x="1856" y="3197"/>
                    </a:lnTo>
                    <a:cubicBezTo>
                      <a:pt x="1856" y="1824"/>
                      <a:pt x="3033" y="842"/>
                      <a:pt x="4407" y="842"/>
                    </a:cubicBezTo>
                    <a:cubicBezTo>
                      <a:pt x="4603" y="842"/>
                      <a:pt x="4799" y="842"/>
                      <a:pt x="4995" y="1038"/>
                    </a:cubicBezTo>
                    <a:cubicBezTo>
                      <a:pt x="11471" y="3001"/>
                      <a:pt x="17750" y="4963"/>
                      <a:pt x="23244" y="6337"/>
                    </a:cubicBezTo>
                    <a:lnTo>
                      <a:pt x="26972" y="7319"/>
                    </a:lnTo>
                    <a:cubicBezTo>
                      <a:pt x="34625" y="9477"/>
                      <a:pt x="41885" y="11439"/>
                      <a:pt x="48949" y="13794"/>
                    </a:cubicBezTo>
                    <a:cubicBezTo>
                      <a:pt x="73281" y="21644"/>
                      <a:pt x="96435" y="32634"/>
                      <a:pt x="100556" y="58735"/>
                    </a:cubicBezTo>
                    <a:cubicBezTo>
                      <a:pt x="105265" y="88172"/>
                      <a:pt x="117234" y="103871"/>
                      <a:pt x="137053" y="106619"/>
                    </a:cubicBezTo>
                    <a:cubicBezTo>
                      <a:pt x="168645" y="110936"/>
                      <a:pt x="202395" y="117609"/>
                      <a:pt x="203180" y="140766"/>
                    </a:cubicBezTo>
                    <a:cubicBezTo>
                      <a:pt x="203376" y="144691"/>
                      <a:pt x="205534" y="148027"/>
                      <a:pt x="209851" y="150185"/>
                    </a:cubicBezTo>
                    <a:cubicBezTo>
                      <a:pt x="220055" y="155680"/>
                      <a:pt x="240266" y="154306"/>
                      <a:pt x="251843" y="147438"/>
                    </a:cubicBezTo>
                    <a:lnTo>
                      <a:pt x="252432" y="147045"/>
                    </a:lnTo>
                    <a:cubicBezTo>
                      <a:pt x="253609" y="146260"/>
                      <a:pt x="255179" y="146849"/>
                      <a:pt x="255768" y="148027"/>
                    </a:cubicBezTo>
                    <a:cubicBezTo>
                      <a:pt x="256356" y="149204"/>
                      <a:pt x="256160" y="150578"/>
                      <a:pt x="254982" y="151363"/>
                    </a:cubicBezTo>
                    <a:cubicBezTo>
                      <a:pt x="249684" y="154503"/>
                      <a:pt x="244583" y="157642"/>
                      <a:pt x="239285" y="160783"/>
                    </a:cubicBezTo>
                    <a:cubicBezTo>
                      <a:pt x="199844" y="183547"/>
                      <a:pt x="159815" y="202190"/>
                      <a:pt x="129597" y="211610"/>
                    </a:cubicBezTo>
                    <a:cubicBezTo>
                      <a:pt x="129793" y="212002"/>
                      <a:pt x="129597" y="212002"/>
                      <a:pt x="129204" y="212002"/>
                    </a:cubicBezTo>
                    <a:lnTo>
                      <a:pt x="129204" y="212002"/>
                    </a:lnTo>
                    <a:close/>
                    <a:moveTo>
                      <a:pt x="36195" y="28906"/>
                    </a:moveTo>
                    <a:cubicBezTo>
                      <a:pt x="44436" y="44409"/>
                      <a:pt x="53855" y="62071"/>
                      <a:pt x="63666" y="80714"/>
                    </a:cubicBezTo>
                    <a:cubicBezTo>
                      <a:pt x="79168" y="110151"/>
                      <a:pt x="95258" y="140569"/>
                      <a:pt x="110367" y="169025"/>
                    </a:cubicBezTo>
                    <a:cubicBezTo>
                      <a:pt x="117039" y="181584"/>
                      <a:pt x="123710" y="194144"/>
                      <a:pt x="130578" y="206704"/>
                    </a:cubicBezTo>
                    <a:cubicBezTo>
                      <a:pt x="159422" y="197284"/>
                      <a:pt x="196704" y="180015"/>
                      <a:pt x="233987" y="158820"/>
                    </a:cubicBezTo>
                    <a:cubicBezTo>
                      <a:pt x="224372" y="159801"/>
                      <a:pt x="214561" y="158820"/>
                      <a:pt x="207889" y="155288"/>
                    </a:cubicBezTo>
                    <a:cubicBezTo>
                      <a:pt x="202002" y="152147"/>
                      <a:pt x="198863" y="147438"/>
                      <a:pt x="198667" y="141550"/>
                    </a:cubicBezTo>
                    <a:cubicBezTo>
                      <a:pt x="198078" y="123104"/>
                      <a:pt x="168449" y="116431"/>
                      <a:pt x="136661" y="112114"/>
                    </a:cubicBezTo>
                    <a:cubicBezTo>
                      <a:pt x="114684" y="108973"/>
                      <a:pt x="100948" y="91508"/>
                      <a:pt x="95846" y="60108"/>
                    </a:cubicBezTo>
                    <a:cubicBezTo>
                      <a:pt x="92118" y="36559"/>
                      <a:pt x="70338" y="26354"/>
                      <a:pt x="47576" y="19093"/>
                    </a:cubicBezTo>
                    <a:cubicBezTo>
                      <a:pt x="40512" y="16738"/>
                      <a:pt x="33448" y="14776"/>
                      <a:pt x="25795" y="12617"/>
                    </a:cubicBezTo>
                    <a:lnTo>
                      <a:pt x="22067" y="11636"/>
                    </a:lnTo>
                    <a:lnTo>
                      <a:pt x="20497" y="11244"/>
                    </a:lnTo>
                    <a:cubicBezTo>
                      <a:pt x="26188" y="15757"/>
                      <a:pt x="31682" y="21448"/>
                      <a:pt x="36195" y="29102"/>
                    </a:cubicBezTo>
                    <a:cubicBezTo>
                      <a:pt x="35999" y="28709"/>
                      <a:pt x="36195" y="28709"/>
                      <a:pt x="36195" y="28906"/>
                    </a:cubicBezTo>
                    <a:lnTo>
                      <a:pt x="36195" y="28906"/>
                    </a:lnTo>
                    <a:close/>
                  </a:path>
                </a:pathLst>
              </a:custGeom>
              <a:solidFill>
                <a:srgbClr val="000000"/>
              </a:solidFill>
              <a:ln w="1961" cap="flat">
                <a:noFill/>
                <a:prstDash val="solid"/>
                <a:miter/>
              </a:ln>
            </p:spPr>
            <p:txBody>
              <a:bodyPr rtlCol="0" anchor="ctr"/>
              <a:lstStyle/>
              <a:p>
                <a:endParaRPr lang="fr-FR"/>
              </a:p>
            </p:txBody>
          </p:sp>
        </p:grpSp>
      </p:grpSp>
      <p:grpSp>
        <p:nvGrpSpPr>
          <p:cNvPr id="2407" name="Graphique 2">
            <a:extLst>
              <a:ext uri="{FF2B5EF4-FFF2-40B4-BE49-F238E27FC236}">
                <a16:creationId xmlns:a16="http://schemas.microsoft.com/office/drawing/2014/main" id="{20D2E521-10FB-7A6F-227C-7ECDD8BF0256}"/>
              </a:ext>
            </a:extLst>
          </p:cNvPr>
          <p:cNvGrpSpPr/>
          <p:nvPr/>
        </p:nvGrpSpPr>
        <p:grpSpPr>
          <a:xfrm>
            <a:off x="9887736" y="1896350"/>
            <a:ext cx="1059279" cy="1339600"/>
            <a:chOff x="9887736" y="1896350"/>
            <a:chExt cx="1059279" cy="1339600"/>
          </a:xfrm>
        </p:grpSpPr>
        <p:grpSp>
          <p:nvGrpSpPr>
            <p:cNvPr id="2408" name="Graphique 2">
              <a:extLst>
                <a:ext uri="{FF2B5EF4-FFF2-40B4-BE49-F238E27FC236}">
                  <a16:creationId xmlns:a16="http://schemas.microsoft.com/office/drawing/2014/main" id="{C2BC52F4-0A3D-27F3-C0BE-CD6AACA14123}"/>
                </a:ext>
              </a:extLst>
            </p:cNvPr>
            <p:cNvGrpSpPr/>
            <p:nvPr/>
          </p:nvGrpSpPr>
          <p:grpSpPr>
            <a:xfrm>
              <a:off x="10376643" y="2570397"/>
              <a:ext cx="115141" cy="102529"/>
              <a:chOff x="10376643" y="2570397"/>
              <a:chExt cx="115141" cy="102529"/>
            </a:xfrm>
          </p:grpSpPr>
          <p:grpSp>
            <p:nvGrpSpPr>
              <p:cNvPr id="2409" name="Graphique 2">
                <a:extLst>
                  <a:ext uri="{FF2B5EF4-FFF2-40B4-BE49-F238E27FC236}">
                    <a16:creationId xmlns:a16="http://schemas.microsoft.com/office/drawing/2014/main" id="{6522D75A-2562-8878-DCA4-DB5F0A557C77}"/>
                  </a:ext>
                </a:extLst>
              </p:cNvPr>
              <p:cNvGrpSpPr/>
              <p:nvPr/>
            </p:nvGrpSpPr>
            <p:grpSpPr>
              <a:xfrm>
                <a:off x="10385304" y="2585710"/>
                <a:ext cx="104060" cy="87216"/>
                <a:chOff x="10385304" y="2585710"/>
                <a:chExt cx="104060" cy="87216"/>
              </a:xfrm>
            </p:grpSpPr>
            <p:sp>
              <p:nvSpPr>
                <p:cNvPr id="2410" name="Forme libre 2409">
                  <a:extLst>
                    <a:ext uri="{FF2B5EF4-FFF2-40B4-BE49-F238E27FC236}">
                      <a16:creationId xmlns:a16="http://schemas.microsoft.com/office/drawing/2014/main" id="{C0EC929D-12F7-4A28-B45A-2C4192C0E498}"/>
                    </a:ext>
                  </a:extLst>
                </p:cNvPr>
                <p:cNvSpPr/>
                <p:nvPr/>
              </p:nvSpPr>
              <p:spPr>
                <a:xfrm rot="597113">
                  <a:off x="10392510" y="2595012"/>
                  <a:ext cx="89355" cy="68568"/>
                </a:xfrm>
                <a:custGeom>
                  <a:avLst/>
                  <a:gdLst>
                    <a:gd name="connsiteX0" fmla="*/ 741 w 89355"/>
                    <a:gd name="connsiteY0" fmla="*/ 53850 h 68568"/>
                    <a:gd name="connsiteX1" fmla="*/ 5711 w 89355"/>
                    <a:gd name="connsiteY1" fmla="*/ 61440 h 68568"/>
                    <a:gd name="connsiteX2" fmla="*/ 8578 w 89355"/>
                    <a:gd name="connsiteY2" fmla="*/ 65615 h 68568"/>
                    <a:gd name="connsiteX3" fmla="*/ 59238 w 89355"/>
                    <a:gd name="connsiteY3" fmla="*/ 55368 h 68568"/>
                    <a:gd name="connsiteX4" fmla="*/ 88679 w 89355"/>
                    <a:gd name="connsiteY4" fmla="*/ 13242 h 68568"/>
                    <a:gd name="connsiteX5" fmla="*/ 85620 w 89355"/>
                    <a:gd name="connsiteY5" fmla="*/ 8688 h 68568"/>
                    <a:gd name="connsiteX6" fmla="*/ 80841 w 89355"/>
                    <a:gd name="connsiteY6" fmla="*/ 1477 h 68568"/>
                    <a:gd name="connsiteX7" fmla="*/ 741 w 89355"/>
                    <a:gd name="connsiteY7" fmla="*/ 53850 h 68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9355" h="68568">
                      <a:moveTo>
                        <a:pt x="741" y="53850"/>
                      </a:moveTo>
                      <a:lnTo>
                        <a:pt x="5711" y="61440"/>
                      </a:lnTo>
                      <a:lnTo>
                        <a:pt x="8578" y="65615"/>
                      </a:lnTo>
                      <a:cubicBezTo>
                        <a:pt x="14505" y="74343"/>
                        <a:pt x="37063" y="69789"/>
                        <a:pt x="59238" y="55368"/>
                      </a:cubicBezTo>
                      <a:cubicBezTo>
                        <a:pt x="81414" y="40946"/>
                        <a:pt x="94604" y="22161"/>
                        <a:pt x="88679" y="13242"/>
                      </a:cubicBezTo>
                      <a:lnTo>
                        <a:pt x="85620" y="8688"/>
                      </a:lnTo>
                      <a:lnTo>
                        <a:pt x="80841" y="1477"/>
                      </a:lnTo>
                      <a:lnTo>
                        <a:pt x="741" y="53850"/>
                      </a:lnTo>
                      <a:close/>
                    </a:path>
                  </a:pathLst>
                </a:custGeom>
                <a:solidFill>
                  <a:srgbClr val="FFD26C"/>
                </a:solidFill>
                <a:ln w="1904" cap="flat">
                  <a:noFill/>
                  <a:prstDash val="solid"/>
                  <a:miter/>
                </a:ln>
              </p:spPr>
              <p:txBody>
                <a:bodyPr rtlCol="0" anchor="ctr"/>
                <a:lstStyle/>
                <a:p>
                  <a:endParaRPr lang="fr-FR"/>
                </a:p>
              </p:txBody>
            </p:sp>
            <p:sp>
              <p:nvSpPr>
                <p:cNvPr id="2411" name="Forme libre 2410">
                  <a:extLst>
                    <a:ext uri="{FF2B5EF4-FFF2-40B4-BE49-F238E27FC236}">
                      <a16:creationId xmlns:a16="http://schemas.microsoft.com/office/drawing/2014/main" id="{668CF00C-1DBD-F673-628A-13B5DE9486E6}"/>
                    </a:ext>
                  </a:extLst>
                </p:cNvPr>
                <p:cNvSpPr/>
                <p:nvPr/>
              </p:nvSpPr>
              <p:spPr>
                <a:xfrm rot="597113">
                  <a:off x="10390848" y="2593200"/>
                  <a:ext cx="92973" cy="72237"/>
                </a:xfrm>
                <a:custGeom>
                  <a:avLst/>
                  <a:gdLst>
                    <a:gd name="connsiteX0" fmla="*/ 21710 w 92973"/>
                    <a:gd name="connsiteY0" fmla="*/ 73715 h 72237"/>
                    <a:gd name="connsiteX1" fmla="*/ 8902 w 92973"/>
                    <a:gd name="connsiteY1" fmla="*/ 68402 h 72237"/>
                    <a:gd name="connsiteX2" fmla="*/ 1064 w 92973"/>
                    <a:gd name="connsiteY2" fmla="*/ 56637 h 72237"/>
                    <a:gd name="connsiteX3" fmla="*/ 1637 w 92973"/>
                    <a:gd name="connsiteY3" fmla="*/ 54170 h 72237"/>
                    <a:gd name="connsiteX4" fmla="*/ 81737 w 92973"/>
                    <a:gd name="connsiteY4" fmla="*/ 1798 h 72237"/>
                    <a:gd name="connsiteX5" fmla="*/ 84222 w 92973"/>
                    <a:gd name="connsiteY5" fmla="*/ 2367 h 72237"/>
                    <a:gd name="connsiteX6" fmla="*/ 84222 w 92973"/>
                    <a:gd name="connsiteY6" fmla="*/ 2367 h 72237"/>
                    <a:gd name="connsiteX7" fmla="*/ 92060 w 92973"/>
                    <a:gd name="connsiteY7" fmla="*/ 14132 h 72237"/>
                    <a:gd name="connsiteX8" fmla="*/ 62046 w 92973"/>
                    <a:gd name="connsiteY8" fmla="*/ 58724 h 72237"/>
                    <a:gd name="connsiteX9" fmla="*/ 29930 w 92973"/>
                    <a:gd name="connsiteY9" fmla="*/ 72766 h 72237"/>
                    <a:gd name="connsiteX10" fmla="*/ 21710 w 92973"/>
                    <a:gd name="connsiteY10" fmla="*/ 73715 h 72237"/>
                    <a:gd name="connsiteX11" fmla="*/ 21710 w 92973"/>
                    <a:gd name="connsiteY11" fmla="*/ 73715 h 72237"/>
                    <a:gd name="connsiteX12" fmla="*/ 5078 w 92973"/>
                    <a:gd name="connsiteY12" fmla="*/ 56257 h 72237"/>
                    <a:gd name="connsiteX13" fmla="*/ 11961 w 92973"/>
                    <a:gd name="connsiteY13" fmla="*/ 66504 h 72237"/>
                    <a:gd name="connsiteX14" fmla="*/ 29166 w 92973"/>
                    <a:gd name="connsiteY14" fmla="*/ 69350 h 72237"/>
                    <a:gd name="connsiteX15" fmla="*/ 59943 w 92973"/>
                    <a:gd name="connsiteY15" fmla="*/ 55878 h 72237"/>
                    <a:gd name="connsiteX16" fmla="*/ 88810 w 92973"/>
                    <a:gd name="connsiteY16" fmla="*/ 16409 h 72237"/>
                    <a:gd name="connsiteX17" fmla="*/ 81928 w 92973"/>
                    <a:gd name="connsiteY17" fmla="*/ 6162 h 72237"/>
                    <a:gd name="connsiteX18" fmla="*/ 5078 w 92973"/>
                    <a:gd name="connsiteY18" fmla="*/ 56257 h 7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2973" h="72237">
                      <a:moveTo>
                        <a:pt x="21710" y="73715"/>
                      </a:moveTo>
                      <a:cubicBezTo>
                        <a:pt x="15593" y="73715"/>
                        <a:pt x="11195" y="71817"/>
                        <a:pt x="8902" y="68402"/>
                      </a:cubicBezTo>
                      <a:lnTo>
                        <a:pt x="1064" y="56637"/>
                      </a:lnTo>
                      <a:cubicBezTo>
                        <a:pt x="491" y="55878"/>
                        <a:pt x="681" y="54739"/>
                        <a:pt x="1637" y="54170"/>
                      </a:cubicBezTo>
                      <a:lnTo>
                        <a:pt x="81737" y="1798"/>
                      </a:lnTo>
                      <a:cubicBezTo>
                        <a:pt x="82502" y="1228"/>
                        <a:pt x="83649" y="1418"/>
                        <a:pt x="84222" y="2367"/>
                      </a:cubicBezTo>
                      <a:cubicBezTo>
                        <a:pt x="84222" y="2367"/>
                        <a:pt x="84222" y="2367"/>
                        <a:pt x="84222" y="2367"/>
                      </a:cubicBezTo>
                      <a:lnTo>
                        <a:pt x="92060" y="14132"/>
                      </a:lnTo>
                      <a:cubicBezTo>
                        <a:pt x="98560" y="23999"/>
                        <a:pt x="85369" y="43544"/>
                        <a:pt x="62046" y="58724"/>
                      </a:cubicBezTo>
                      <a:cubicBezTo>
                        <a:pt x="51150" y="65745"/>
                        <a:pt x="39871" y="70868"/>
                        <a:pt x="29930" y="72766"/>
                      </a:cubicBezTo>
                      <a:cubicBezTo>
                        <a:pt x="26871" y="73525"/>
                        <a:pt x="24195" y="73715"/>
                        <a:pt x="21710" y="73715"/>
                      </a:cubicBezTo>
                      <a:lnTo>
                        <a:pt x="21710" y="73715"/>
                      </a:lnTo>
                      <a:close/>
                      <a:moveTo>
                        <a:pt x="5078" y="56257"/>
                      </a:moveTo>
                      <a:lnTo>
                        <a:pt x="11961" y="66504"/>
                      </a:lnTo>
                      <a:cubicBezTo>
                        <a:pt x="14254" y="70109"/>
                        <a:pt x="20563" y="71058"/>
                        <a:pt x="29166" y="69350"/>
                      </a:cubicBezTo>
                      <a:cubicBezTo>
                        <a:pt x="38533" y="67453"/>
                        <a:pt x="49429" y="62709"/>
                        <a:pt x="59943" y="55878"/>
                      </a:cubicBezTo>
                      <a:cubicBezTo>
                        <a:pt x="82884" y="40887"/>
                        <a:pt x="93398" y="23240"/>
                        <a:pt x="88810" y="16409"/>
                      </a:cubicBezTo>
                      <a:lnTo>
                        <a:pt x="81928" y="6162"/>
                      </a:lnTo>
                      <a:lnTo>
                        <a:pt x="5078" y="56257"/>
                      </a:lnTo>
                      <a:close/>
                    </a:path>
                  </a:pathLst>
                </a:custGeom>
                <a:solidFill>
                  <a:srgbClr val="000000"/>
                </a:solidFill>
                <a:ln w="1904" cap="flat">
                  <a:noFill/>
                  <a:prstDash val="solid"/>
                  <a:miter/>
                </a:ln>
              </p:spPr>
              <p:txBody>
                <a:bodyPr rtlCol="0" anchor="ctr"/>
                <a:lstStyle/>
                <a:p>
                  <a:endParaRPr lang="fr-FR"/>
                </a:p>
              </p:txBody>
            </p:sp>
          </p:grpSp>
          <p:sp>
            <p:nvSpPr>
              <p:cNvPr id="2412" name="Forme libre 2411">
                <a:extLst>
                  <a:ext uri="{FF2B5EF4-FFF2-40B4-BE49-F238E27FC236}">
                    <a16:creationId xmlns:a16="http://schemas.microsoft.com/office/drawing/2014/main" id="{31BFD93E-8198-9021-356B-5C4A829FF887}"/>
                  </a:ext>
                </a:extLst>
              </p:cNvPr>
              <p:cNvSpPr/>
              <p:nvPr/>
            </p:nvSpPr>
            <p:spPr>
              <a:xfrm rot="597113">
                <a:off x="10414193" y="2612966"/>
                <a:ext cx="62584" cy="51554"/>
              </a:xfrm>
              <a:custGeom>
                <a:avLst/>
                <a:gdLst>
                  <a:gd name="connsiteX0" fmla="*/ 61472 w 62584"/>
                  <a:gd name="connsiteY0" fmla="*/ 16030 h 51554"/>
                  <a:gd name="connsiteX1" fmla="*/ 59943 w 62584"/>
                  <a:gd name="connsiteY1" fmla="*/ 15271 h 51554"/>
                  <a:gd name="connsiteX2" fmla="*/ 52678 w 62584"/>
                  <a:gd name="connsiteY2" fmla="*/ 4265 h 51554"/>
                  <a:gd name="connsiteX3" fmla="*/ 53252 w 62584"/>
                  <a:gd name="connsiteY3" fmla="*/ 1798 h 51554"/>
                  <a:gd name="connsiteX4" fmla="*/ 55737 w 62584"/>
                  <a:gd name="connsiteY4" fmla="*/ 2368 h 51554"/>
                  <a:gd name="connsiteX5" fmla="*/ 63001 w 62584"/>
                  <a:gd name="connsiteY5" fmla="*/ 13373 h 51554"/>
                  <a:gd name="connsiteX6" fmla="*/ 62428 w 62584"/>
                  <a:gd name="connsiteY6" fmla="*/ 15840 h 51554"/>
                  <a:gd name="connsiteX7" fmla="*/ 61472 w 62584"/>
                  <a:gd name="connsiteY7" fmla="*/ 16030 h 51554"/>
                  <a:gd name="connsiteX8" fmla="*/ 37768 w 62584"/>
                  <a:gd name="connsiteY8" fmla="*/ 39749 h 51554"/>
                  <a:gd name="connsiteX9" fmla="*/ 36238 w 62584"/>
                  <a:gd name="connsiteY9" fmla="*/ 38990 h 51554"/>
                  <a:gd name="connsiteX10" fmla="*/ 28782 w 62584"/>
                  <a:gd name="connsiteY10" fmla="*/ 27795 h 51554"/>
                  <a:gd name="connsiteX11" fmla="*/ 29356 w 62584"/>
                  <a:gd name="connsiteY11" fmla="*/ 25328 h 51554"/>
                  <a:gd name="connsiteX12" fmla="*/ 31841 w 62584"/>
                  <a:gd name="connsiteY12" fmla="*/ 25897 h 51554"/>
                  <a:gd name="connsiteX13" fmla="*/ 39297 w 62584"/>
                  <a:gd name="connsiteY13" fmla="*/ 37093 h 51554"/>
                  <a:gd name="connsiteX14" fmla="*/ 38724 w 62584"/>
                  <a:gd name="connsiteY14" fmla="*/ 39560 h 51554"/>
                  <a:gd name="connsiteX15" fmla="*/ 37768 w 62584"/>
                  <a:gd name="connsiteY15" fmla="*/ 39749 h 51554"/>
                  <a:gd name="connsiteX16" fmla="*/ 37768 w 62584"/>
                  <a:gd name="connsiteY16" fmla="*/ 39749 h 51554"/>
                  <a:gd name="connsiteX17" fmla="*/ 9857 w 62584"/>
                  <a:gd name="connsiteY17" fmla="*/ 53032 h 51554"/>
                  <a:gd name="connsiteX18" fmla="*/ 8327 w 62584"/>
                  <a:gd name="connsiteY18" fmla="*/ 52273 h 51554"/>
                  <a:gd name="connsiteX19" fmla="*/ 1063 w 62584"/>
                  <a:gd name="connsiteY19" fmla="*/ 41457 h 51554"/>
                  <a:gd name="connsiteX20" fmla="*/ 1636 w 62584"/>
                  <a:gd name="connsiteY20" fmla="*/ 38990 h 51554"/>
                  <a:gd name="connsiteX21" fmla="*/ 4122 w 62584"/>
                  <a:gd name="connsiteY21" fmla="*/ 39560 h 51554"/>
                  <a:gd name="connsiteX22" fmla="*/ 4122 w 62584"/>
                  <a:gd name="connsiteY22" fmla="*/ 39560 h 51554"/>
                  <a:gd name="connsiteX23" fmla="*/ 11386 w 62584"/>
                  <a:gd name="connsiteY23" fmla="*/ 50376 h 51554"/>
                  <a:gd name="connsiteX24" fmla="*/ 10813 w 62584"/>
                  <a:gd name="connsiteY24" fmla="*/ 52842 h 51554"/>
                  <a:gd name="connsiteX25" fmla="*/ 9857 w 62584"/>
                  <a:gd name="connsiteY25" fmla="*/ 53032 h 5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2584" h="51554">
                    <a:moveTo>
                      <a:pt x="61472" y="16030"/>
                    </a:moveTo>
                    <a:cubicBezTo>
                      <a:pt x="60898" y="16030"/>
                      <a:pt x="60325" y="15651"/>
                      <a:pt x="59943" y="15271"/>
                    </a:cubicBezTo>
                    <a:lnTo>
                      <a:pt x="52678" y="4265"/>
                    </a:lnTo>
                    <a:cubicBezTo>
                      <a:pt x="52105" y="3506"/>
                      <a:pt x="52296" y="2368"/>
                      <a:pt x="53252" y="1798"/>
                    </a:cubicBezTo>
                    <a:cubicBezTo>
                      <a:pt x="54017" y="1229"/>
                      <a:pt x="55163" y="1419"/>
                      <a:pt x="55737" y="2368"/>
                    </a:cubicBezTo>
                    <a:lnTo>
                      <a:pt x="63001" y="13373"/>
                    </a:lnTo>
                    <a:cubicBezTo>
                      <a:pt x="63575" y="14132"/>
                      <a:pt x="63384" y="15271"/>
                      <a:pt x="62428" y="15840"/>
                    </a:cubicBezTo>
                    <a:cubicBezTo>
                      <a:pt x="62237" y="15840"/>
                      <a:pt x="61854" y="16030"/>
                      <a:pt x="61472" y="16030"/>
                    </a:cubicBezTo>
                    <a:close/>
                    <a:moveTo>
                      <a:pt x="37768" y="39749"/>
                    </a:moveTo>
                    <a:cubicBezTo>
                      <a:pt x="37194" y="39749"/>
                      <a:pt x="36620" y="39370"/>
                      <a:pt x="36238" y="38990"/>
                    </a:cubicBezTo>
                    <a:lnTo>
                      <a:pt x="28782" y="27795"/>
                    </a:lnTo>
                    <a:cubicBezTo>
                      <a:pt x="28209" y="27036"/>
                      <a:pt x="28400" y="25897"/>
                      <a:pt x="29356" y="25328"/>
                    </a:cubicBezTo>
                    <a:cubicBezTo>
                      <a:pt x="30121" y="24759"/>
                      <a:pt x="31267" y="24948"/>
                      <a:pt x="31841" y="25897"/>
                    </a:cubicBezTo>
                    <a:lnTo>
                      <a:pt x="39297" y="37093"/>
                    </a:lnTo>
                    <a:cubicBezTo>
                      <a:pt x="39870" y="37852"/>
                      <a:pt x="39679" y="38990"/>
                      <a:pt x="38724" y="39560"/>
                    </a:cubicBezTo>
                    <a:cubicBezTo>
                      <a:pt x="38341" y="39560"/>
                      <a:pt x="38149" y="39749"/>
                      <a:pt x="37768" y="39749"/>
                    </a:cubicBezTo>
                    <a:lnTo>
                      <a:pt x="37768" y="39749"/>
                    </a:lnTo>
                    <a:close/>
                    <a:moveTo>
                      <a:pt x="9857" y="53032"/>
                    </a:moveTo>
                    <a:cubicBezTo>
                      <a:pt x="9283" y="53032"/>
                      <a:pt x="8710" y="52653"/>
                      <a:pt x="8327" y="52273"/>
                    </a:cubicBezTo>
                    <a:lnTo>
                      <a:pt x="1063" y="41457"/>
                    </a:lnTo>
                    <a:cubicBezTo>
                      <a:pt x="490" y="40698"/>
                      <a:pt x="680" y="39560"/>
                      <a:pt x="1636" y="38990"/>
                    </a:cubicBezTo>
                    <a:cubicBezTo>
                      <a:pt x="2401" y="38421"/>
                      <a:pt x="3739" y="38611"/>
                      <a:pt x="4122" y="39560"/>
                    </a:cubicBezTo>
                    <a:lnTo>
                      <a:pt x="4122" y="39560"/>
                    </a:lnTo>
                    <a:lnTo>
                      <a:pt x="11386" y="50376"/>
                    </a:lnTo>
                    <a:cubicBezTo>
                      <a:pt x="11960" y="51135"/>
                      <a:pt x="11769" y="52273"/>
                      <a:pt x="10813" y="52842"/>
                    </a:cubicBezTo>
                    <a:cubicBezTo>
                      <a:pt x="10621" y="52842"/>
                      <a:pt x="10239" y="53032"/>
                      <a:pt x="9857" y="53032"/>
                    </a:cubicBezTo>
                    <a:close/>
                  </a:path>
                </a:pathLst>
              </a:custGeom>
              <a:solidFill>
                <a:srgbClr val="000000"/>
              </a:solidFill>
              <a:ln w="1904" cap="flat">
                <a:noFill/>
                <a:prstDash val="solid"/>
                <a:miter/>
              </a:ln>
            </p:spPr>
            <p:txBody>
              <a:bodyPr rtlCol="0" anchor="ctr"/>
              <a:lstStyle/>
              <a:p>
                <a:endParaRPr lang="fr-FR"/>
              </a:p>
            </p:txBody>
          </p:sp>
          <p:grpSp>
            <p:nvGrpSpPr>
              <p:cNvPr id="2413" name="Graphique 2">
                <a:extLst>
                  <a:ext uri="{FF2B5EF4-FFF2-40B4-BE49-F238E27FC236}">
                    <a16:creationId xmlns:a16="http://schemas.microsoft.com/office/drawing/2014/main" id="{573B5BE3-F654-3E4C-4FB0-C08FEE509646}"/>
                  </a:ext>
                </a:extLst>
              </p:cNvPr>
              <p:cNvGrpSpPr/>
              <p:nvPr/>
            </p:nvGrpSpPr>
            <p:grpSpPr>
              <a:xfrm>
                <a:off x="10377044" y="2570397"/>
                <a:ext cx="114141" cy="100140"/>
                <a:chOff x="10377044" y="2570397"/>
                <a:chExt cx="114141" cy="100140"/>
              </a:xfrm>
            </p:grpSpPr>
            <p:sp>
              <p:nvSpPr>
                <p:cNvPr id="2414" name="Forme libre 2413">
                  <a:extLst>
                    <a:ext uri="{FF2B5EF4-FFF2-40B4-BE49-F238E27FC236}">
                      <a16:creationId xmlns:a16="http://schemas.microsoft.com/office/drawing/2014/main" id="{CC6014E3-FDB6-9FB5-3B2F-A8D1AFA4D51E}"/>
                    </a:ext>
                  </a:extLst>
                </p:cNvPr>
                <p:cNvSpPr/>
                <p:nvPr/>
              </p:nvSpPr>
              <p:spPr>
                <a:xfrm>
                  <a:off x="10382594" y="2584234"/>
                  <a:ext cx="103042" cy="72466"/>
                </a:xfrm>
                <a:custGeom>
                  <a:avLst/>
                  <a:gdLst>
                    <a:gd name="connsiteX0" fmla="*/ 7610 w 103042"/>
                    <a:gd name="connsiteY0" fmla="*/ 54832 h 72466"/>
                    <a:gd name="connsiteX1" fmla="*/ 43910 w 103042"/>
                    <a:gd name="connsiteY1" fmla="*/ 18598 h 72466"/>
                    <a:gd name="connsiteX2" fmla="*/ 95432 w 103042"/>
                    <a:gd name="connsiteY2" fmla="*/ 17635 h 72466"/>
                    <a:gd name="connsiteX3" fmla="*/ 59132 w 103042"/>
                    <a:gd name="connsiteY3" fmla="*/ 53869 h 72466"/>
                    <a:gd name="connsiteX4" fmla="*/ 7610 w 103042"/>
                    <a:gd name="connsiteY4" fmla="*/ 54832 h 72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42" h="72466">
                      <a:moveTo>
                        <a:pt x="7610" y="54832"/>
                      </a:moveTo>
                      <a:cubicBezTo>
                        <a:pt x="3407" y="45092"/>
                        <a:pt x="19659" y="28870"/>
                        <a:pt x="43910" y="18598"/>
                      </a:cubicBezTo>
                      <a:cubicBezTo>
                        <a:pt x="68162" y="8327"/>
                        <a:pt x="91228" y="7896"/>
                        <a:pt x="95432" y="17635"/>
                      </a:cubicBezTo>
                      <a:cubicBezTo>
                        <a:pt x="99635" y="27375"/>
                        <a:pt x="83383" y="43597"/>
                        <a:pt x="59132" y="53869"/>
                      </a:cubicBezTo>
                      <a:cubicBezTo>
                        <a:pt x="34880" y="64140"/>
                        <a:pt x="11814" y="64571"/>
                        <a:pt x="7610" y="54832"/>
                      </a:cubicBezTo>
                      <a:close/>
                    </a:path>
                  </a:pathLst>
                </a:custGeom>
                <a:solidFill>
                  <a:srgbClr val="FFFFFF"/>
                </a:solidFill>
                <a:ln w="1904" cap="flat">
                  <a:noFill/>
                  <a:prstDash val="solid"/>
                  <a:miter/>
                </a:ln>
              </p:spPr>
              <p:txBody>
                <a:bodyPr rtlCol="0" anchor="ctr"/>
                <a:lstStyle/>
                <a:p>
                  <a:endParaRPr lang="fr-FR"/>
                </a:p>
              </p:txBody>
            </p:sp>
            <p:sp>
              <p:nvSpPr>
                <p:cNvPr id="2415" name="Forme libre 2414">
                  <a:extLst>
                    <a:ext uri="{FF2B5EF4-FFF2-40B4-BE49-F238E27FC236}">
                      <a16:creationId xmlns:a16="http://schemas.microsoft.com/office/drawing/2014/main" id="{B47F7B8C-3484-817A-151D-6103FA4FD5F6}"/>
                    </a:ext>
                  </a:extLst>
                </p:cNvPr>
                <p:cNvSpPr/>
                <p:nvPr/>
              </p:nvSpPr>
              <p:spPr>
                <a:xfrm rot="597113">
                  <a:off x="10390792" y="2587903"/>
                  <a:ext cx="86294" cy="65048"/>
                </a:xfrm>
                <a:custGeom>
                  <a:avLst/>
                  <a:gdLst>
                    <a:gd name="connsiteX0" fmla="*/ 15414 w 86294"/>
                    <a:gd name="connsiteY0" fmla="*/ 66525 h 65048"/>
                    <a:gd name="connsiteX1" fmla="*/ 2414 w 86294"/>
                    <a:gd name="connsiteY1" fmla="*/ 61212 h 65048"/>
                    <a:gd name="connsiteX2" fmla="*/ 6620 w 86294"/>
                    <a:gd name="connsiteY2" fmla="*/ 40149 h 65048"/>
                    <a:gd name="connsiteX3" fmla="*/ 32237 w 86294"/>
                    <a:gd name="connsiteY3" fmla="*/ 16430 h 65048"/>
                    <a:gd name="connsiteX4" fmla="*/ 64353 w 86294"/>
                    <a:gd name="connsiteY4" fmla="*/ 2388 h 65048"/>
                    <a:gd name="connsiteX5" fmla="*/ 85381 w 86294"/>
                    <a:gd name="connsiteY5" fmla="*/ 6752 h 65048"/>
                    <a:gd name="connsiteX6" fmla="*/ 55368 w 86294"/>
                    <a:gd name="connsiteY6" fmla="*/ 51345 h 65048"/>
                    <a:gd name="connsiteX7" fmla="*/ 15414 w 86294"/>
                    <a:gd name="connsiteY7" fmla="*/ 66525 h 65048"/>
                    <a:gd name="connsiteX8" fmla="*/ 15414 w 86294"/>
                    <a:gd name="connsiteY8" fmla="*/ 66525 h 65048"/>
                    <a:gd name="connsiteX9" fmla="*/ 72765 w 86294"/>
                    <a:gd name="connsiteY9" fmla="*/ 5234 h 65048"/>
                    <a:gd name="connsiteX10" fmla="*/ 65309 w 86294"/>
                    <a:gd name="connsiteY10" fmla="*/ 5993 h 65048"/>
                    <a:gd name="connsiteX11" fmla="*/ 34531 w 86294"/>
                    <a:gd name="connsiteY11" fmla="*/ 19466 h 65048"/>
                    <a:gd name="connsiteX12" fmla="*/ 9870 w 86294"/>
                    <a:gd name="connsiteY12" fmla="*/ 42047 h 65048"/>
                    <a:gd name="connsiteX13" fmla="*/ 5665 w 86294"/>
                    <a:gd name="connsiteY13" fmla="*/ 58935 h 65048"/>
                    <a:gd name="connsiteX14" fmla="*/ 53648 w 86294"/>
                    <a:gd name="connsiteY14" fmla="*/ 48119 h 65048"/>
                    <a:gd name="connsiteX15" fmla="*/ 82514 w 86294"/>
                    <a:gd name="connsiteY15" fmla="*/ 8650 h 65048"/>
                    <a:gd name="connsiteX16" fmla="*/ 72765 w 86294"/>
                    <a:gd name="connsiteY16" fmla="*/ 5234 h 65048"/>
                    <a:gd name="connsiteX17" fmla="*/ 72765 w 86294"/>
                    <a:gd name="connsiteY17" fmla="*/ 5234 h 65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294" h="65048">
                      <a:moveTo>
                        <a:pt x="15414" y="66525"/>
                      </a:moveTo>
                      <a:cubicBezTo>
                        <a:pt x="9488" y="66525"/>
                        <a:pt x="4900" y="64817"/>
                        <a:pt x="2414" y="61212"/>
                      </a:cubicBezTo>
                      <a:cubicBezTo>
                        <a:pt x="-835" y="56278"/>
                        <a:pt x="694" y="48878"/>
                        <a:pt x="6620" y="40149"/>
                      </a:cubicBezTo>
                      <a:cubicBezTo>
                        <a:pt x="12356" y="31990"/>
                        <a:pt x="21531" y="23640"/>
                        <a:pt x="32237" y="16430"/>
                      </a:cubicBezTo>
                      <a:cubicBezTo>
                        <a:pt x="43134" y="9409"/>
                        <a:pt x="54413" y="4286"/>
                        <a:pt x="64353" y="2388"/>
                      </a:cubicBezTo>
                      <a:cubicBezTo>
                        <a:pt x="74677" y="301"/>
                        <a:pt x="82132" y="1819"/>
                        <a:pt x="85381" y="6752"/>
                      </a:cubicBezTo>
                      <a:cubicBezTo>
                        <a:pt x="91882" y="16620"/>
                        <a:pt x="78691" y="36164"/>
                        <a:pt x="55368" y="51345"/>
                      </a:cubicBezTo>
                      <a:cubicBezTo>
                        <a:pt x="40839" y="61212"/>
                        <a:pt x="25929" y="66525"/>
                        <a:pt x="15414" y="66525"/>
                      </a:cubicBezTo>
                      <a:lnTo>
                        <a:pt x="15414" y="66525"/>
                      </a:lnTo>
                      <a:close/>
                      <a:moveTo>
                        <a:pt x="72765" y="5234"/>
                      </a:moveTo>
                      <a:cubicBezTo>
                        <a:pt x="70471" y="5234"/>
                        <a:pt x="67986" y="5424"/>
                        <a:pt x="65309" y="5993"/>
                      </a:cubicBezTo>
                      <a:cubicBezTo>
                        <a:pt x="55942" y="7891"/>
                        <a:pt x="45046" y="12635"/>
                        <a:pt x="34531" y="19466"/>
                      </a:cubicBezTo>
                      <a:cubicBezTo>
                        <a:pt x="24017" y="26297"/>
                        <a:pt x="15223" y="34457"/>
                        <a:pt x="9870" y="42047"/>
                      </a:cubicBezTo>
                      <a:cubicBezTo>
                        <a:pt x="4900" y="49257"/>
                        <a:pt x="3370" y="55330"/>
                        <a:pt x="5665" y="58935"/>
                      </a:cubicBezTo>
                      <a:cubicBezTo>
                        <a:pt x="10252" y="65956"/>
                        <a:pt x="30708" y="63299"/>
                        <a:pt x="53648" y="48119"/>
                      </a:cubicBezTo>
                      <a:cubicBezTo>
                        <a:pt x="76588" y="33128"/>
                        <a:pt x="87103" y="15481"/>
                        <a:pt x="82514" y="8650"/>
                      </a:cubicBezTo>
                      <a:cubicBezTo>
                        <a:pt x="80985" y="6563"/>
                        <a:pt x="77544" y="5234"/>
                        <a:pt x="72765" y="5234"/>
                      </a:cubicBezTo>
                      <a:lnTo>
                        <a:pt x="72765" y="5234"/>
                      </a:lnTo>
                      <a:close/>
                    </a:path>
                  </a:pathLst>
                </a:custGeom>
                <a:solidFill>
                  <a:srgbClr val="000000"/>
                </a:solidFill>
                <a:ln w="1904" cap="flat">
                  <a:noFill/>
                  <a:prstDash val="solid"/>
                  <a:miter/>
                </a:ln>
              </p:spPr>
              <p:txBody>
                <a:bodyPr rtlCol="0" anchor="ctr"/>
                <a:lstStyle/>
                <a:p>
                  <a:endParaRPr lang="fr-FR"/>
                </a:p>
              </p:txBody>
            </p:sp>
          </p:grpSp>
          <p:sp>
            <p:nvSpPr>
              <p:cNvPr id="2416" name="Forme libre 2415">
                <a:extLst>
                  <a:ext uri="{FF2B5EF4-FFF2-40B4-BE49-F238E27FC236}">
                    <a16:creationId xmlns:a16="http://schemas.microsoft.com/office/drawing/2014/main" id="{5B84CEFE-88FC-756B-0A04-B4F8E1B61DB3}"/>
                  </a:ext>
                </a:extLst>
              </p:cNvPr>
              <p:cNvSpPr/>
              <p:nvPr/>
            </p:nvSpPr>
            <p:spPr>
              <a:xfrm rot="597113">
                <a:off x="10400504" y="2595852"/>
                <a:ext cx="66562" cy="47764"/>
              </a:xfrm>
              <a:custGeom>
                <a:avLst/>
                <a:gdLst>
                  <a:gd name="connsiteX0" fmla="*/ 8113 w 66562"/>
                  <a:gd name="connsiteY0" fmla="*/ 49241 h 47764"/>
                  <a:gd name="connsiteX1" fmla="*/ 1614 w 66562"/>
                  <a:gd name="connsiteY1" fmla="*/ 46585 h 47764"/>
                  <a:gd name="connsiteX2" fmla="*/ 6584 w 66562"/>
                  <a:gd name="connsiteY2" fmla="*/ 32163 h 47764"/>
                  <a:gd name="connsiteX3" fmla="*/ 27039 w 66562"/>
                  <a:gd name="connsiteY3" fmla="*/ 14896 h 47764"/>
                  <a:gd name="connsiteX4" fmla="*/ 66420 w 66562"/>
                  <a:gd name="connsiteY4" fmla="*/ 4269 h 47764"/>
                  <a:gd name="connsiteX5" fmla="*/ 40995 w 66562"/>
                  <a:gd name="connsiteY5" fmla="*/ 35958 h 47764"/>
                  <a:gd name="connsiteX6" fmla="*/ 16907 w 66562"/>
                  <a:gd name="connsiteY6" fmla="*/ 47913 h 47764"/>
                  <a:gd name="connsiteX7" fmla="*/ 8113 w 66562"/>
                  <a:gd name="connsiteY7" fmla="*/ 49241 h 47764"/>
                  <a:gd name="connsiteX8" fmla="*/ 8113 w 66562"/>
                  <a:gd name="connsiteY8" fmla="*/ 49241 h 47764"/>
                  <a:gd name="connsiteX9" fmla="*/ 59920 w 66562"/>
                  <a:gd name="connsiteY9" fmla="*/ 5218 h 47764"/>
                  <a:gd name="connsiteX10" fmla="*/ 29142 w 66562"/>
                  <a:gd name="connsiteY10" fmla="*/ 18122 h 47764"/>
                  <a:gd name="connsiteX11" fmla="*/ 9452 w 66562"/>
                  <a:gd name="connsiteY11" fmla="*/ 34630 h 47764"/>
                  <a:gd name="connsiteX12" fmla="*/ 4672 w 66562"/>
                  <a:gd name="connsiteY12" fmla="*/ 44687 h 47764"/>
                  <a:gd name="connsiteX13" fmla="*/ 15760 w 66562"/>
                  <a:gd name="connsiteY13" fmla="*/ 44308 h 47764"/>
                  <a:gd name="connsiteX14" fmla="*/ 38891 w 66562"/>
                  <a:gd name="connsiteY14" fmla="*/ 32922 h 47764"/>
                  <a:gd name="connsiteX15" fmla="*/ 63361 w 66562"/>
                  <a:gd name="connsiteY15" fmla="*/ 6357 h 47764"/>
                  <a:gd name="connsiteX16" fmla="*/ 59920 w 66562"/>
                  <a:gd name="connsiteY16" fmla="*/ 5218 h 47764"/>
                  <a:gd name="connsiteX17" fmla="*/ 59920 w 66562"/>
                  <a:gd name="connsiteY17" fmla="*/ 5218 h 4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6562" h="47764">
                    <a:moveTo>
                      <a:pt x="8113" y="49241"/>
                    </a:moveTo>
                    <a:cubicBezTo>
                      <a:pt x="4864" y="49241"/>
                      <a:pt x="2761" y="48293"/>
                      <a:pt x="1614" y="46585"/>
                    </a:cubicBezTo>
                    <a:cubicBezTo>
                      <a:pt x="-490" y="43359"/>
                      <a:pt x="1231" y="38425"/>
                      <a:pt x="6584" y="32163"/>
                    </a:cubicBezTo>
                    <a:cubicBezTo>
                      <a:pt x="11363" y="26471"/>
                      <a:pt x="18627" y="20399"/>
                      <a:pt x="27039" y="14896"/>
                    </a:cubicBezTo>
                    <a:cubicBezTo>
                      <a:pt x="43098" y="4459"/>
                      <a:pt x="61832" y="-2752"/>
                      <a:pt x="66420" y="4269"/>
                    </a:cubicBezTo>
                    <a:cubicBezTo>
                      <a:pt x="71007" y="11101"/>
                      <a:pt x="57052" y="25332"/>
                      <a:pt x="40995" y="35958"/>
                    </a:cubicBezTo>
                    <a:cubicBezTo>
                      <a:pt x="32583" y="41461"/>
                      <a:pt x="24171" y="45636"/>
                      <a:pt x="16907" y="47913"/>
                    </a:cubicBezTo>
                    <a:cubicBezTo>
                      <a:pt x="13466" y="48862"/>
                      <a:pt x="10599" y="49241"/>
                      <a:pt x="8113" y="49241"/>
                    </a:cubicBezTo>
                    <a:lnTo>
                      <a:pt x="8113" y="49241"/>
                    </a:lnTo>
                    <a:close/>
                    <a:moveTo>
                      <a:pt x="59920" y="5218"/>
                    </a:moveTo>
                    <a:cubicBezTo>
                      <a:pt x="54376" y="5218"/>
                      <a:pt x="42715" y="9203"/>
                      <a:pt x="29142" y="18122"/>
                    </a:cubicBezTo>
                    <a:cubicBezTo>
                      <a:pt x="21113" y="23435"/>
                      <a:pt x="14040" y="29317"/>
                      <a:pt x="9452" y="34630"/>
                    </a:cubicBezTo>
                    <a:cubicBezTo>
                      <a:pt x="4672" y="40133"/>
                      <a:pt x="3908" y="43549"/>
                      <a:pt x="4672" y="44687"/>
                    </a:cubicBezTo>
                    <a:cubicBezTo>
                      <a:pt x="5437" y="45826"/>
                      <a:pt x="8878" y="46395"/>
                      <a:pt x="15760" y="44308"/>
                    </a:cubicBezTo>
                    <a:cubicBezTo>
                      <a:pt x="22451" y="42220"/>
                      <a:pt x="30672" y="38236"/>
                      <a:pt x="38891" y="32922"/>
                    </a:cubicBezTo>
                    <a:cubicBezTo>
                      <a:pt x="56861" y="21158"/>
                      <a:pt x="65272" y="9393"/>
                      <a:pt x="63361" y="6357"/>
                    </a:cubicBezTo>
                    <a:cubicBezTo>
                      <a:pt x="62788" y="5598"/>
                      <a:pt x="61640" y="5218"/>
                      <a:pt x="59920" y="5218"/>
                    </a:cubicBezTo>
                    <a:lnTo>
                      <a:pt x="59920" y="5218"/>
                    </a:lnTo>
                    <a:close/>
                  </a:path>
                </a:pathLst>
              </a:custGeom>
              <a:solidFill>
                <a:srgbClr val="000000"/>
              </a:solidFill>
              <a:ln w="1904" cap="flat">
                <a:noFill/>
                <a:prstDash val="solid"/>
                <a:miter/>
              </a:ln>
            </p:spPr>
            <p:txBody>
              <a:bodyPr rtlCol="0" anchor="ctr"/>
              <a:lstStyle/>
              <a:p>
                <a:endParaRPr lang="fr-FR"/>
              </a:p>
            </p:txBody>
          </p:sp>
        </p:grpSp>
        <p:grpSp>
          <p:nvGrpSpPr>
            <p:cNvPr id="2417" name="Graphique 2">
              <a:extLst>
                <a:ext uri="{FF2B5EF4-FFF2-40B4-BE49-F238E27FC236}">
                  <a16:creationId xmlns:a16="http://schemas.microsoft.com/office/drawing/2014/main" id="{4BF78F2B-6DE8-5A6F-7F87-AD6F1440D0B5}"/>
                </a:ext>
              </a:extLst>
            </p:cNvPr>
            <p:cNvGrpSpPr/>
            <p:nvPr/>
          </p:nvGrpSpPr>
          <p:grpSpPr>
            <a:xfrm>
              <a:off x="9887736" y="2163159"/>
              <a:ext cx="829502" cy="1072792"/>
              <a:chOff x="9887736" y="2163159"/>
              <a:chExt cx="829502" cy="1072792"/>
            </a:xfrm>
          </p:grpSpPr>
          <p:sp>
            <p:nvSpPr>
              <p:cNvPr id="2418" name="Forme libre 2417">
                <a:extLst>
                  <a:ext uri="{FF2B5EF4-FFF2-40B4-BE49-F238E27FC236}">
                    <a16:creationId xmlns:a16="http://schemas.microsoft.com/office/drawing/2014/main" id="{61B93673-0A18-3F86-2D6A-27A7CE8C3C04}"/>
                  </a:ext>
                </a:extLst>
              </p:cNvPr>
              <p:cNvSpPr/>
              <p:nvPr/>
            </p:nvSpPr>
            <p:spPr>
              <a:xfrm>
                <a:off x="10634317" y="2426252"/>
                <a:ext cx="39876" cy="17246"/>
              </a:xfrm>
              <a:custGeom>
                <a:avLst/>
                <a:gdLst>
                  <a:gd name="connsiteX0" fmla="*/ 19081 w 39876"/>
                  <a:gd name="connsiteY0" fmla="*/ 17487 h 17246"/>
                  <a:gd name="connsiteX1" fmla="*/ 39968 w 39876"/>
                  <a:gd name="connsiteY1" fmla="*/ 3424 h 17246"/>
                  <a:gd name="connsiteX2" fmla="*/ 37689 w 39876"/>
                  <a:gd name="connsiteY2" fmla="*/ 574 h 17246"/>
                  <a:gd name="connsiteX3" fmla="*/ 92 w 39876"/>
                  <a:gd name="connsiteY3" fmla="*/ 11026 h 17246"/>
                  <a:gd name="connsiteX4" fmla="*/ 19081 w 39876"/>
                  <a:gd name="connsiteY4" fmla="*/ 17487 h 17246"/>
                  <a:gd name="connsiteX5" fmla="*/ 19081 w 39876"/>
                  <a:gd name="connsiteY5" fmla="*/ 17487 h 1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876" h="17246">
                    <a:moveTo>
                      <a:pt x="19081" y="17487"/>
                    </a:moveTo>
                    <a:cubicBezTo>
                      <a:pt x="19081" y="17487"/>
                      <a:pt x="39588" y="9125"/>
                      <a:pt x="39968" y="3424"/>
                    </a:cubicBezTo>
                    <a:cubicBezTo>
                      <a:pt x="39968" y="2094"/>
                      <a:pt x="39019" y="954"/>
                      <a:pt x="37689" y="574"/>
                    </a:cubicBezTo>
                    <a:cubicBezTo>
                      <a:pt x="31613" y="-1707"/>
                      <a:pt x="6548" y="8365"/>
                      <a:pt x="92" y="11026"/>
                    </a:cubicBezTo>
                    <a:lnTo>
                      <a:pt x="19081" y="17487"/>
                    </a:lnTo>
                    <a:lnTo>
                      <a:pt x="19081" y="17487"/>
                    </a:lnTo>
                    <a:close/>
                  </a:path>
                </a:pathLst>
              </a:custGeom>
              <a:solidFill>
                <a:srgbClr val="FFD26C"/>
              </a:solidFill>
              <a:ln w="1899" cap="flat">
                <a:noFill/>
                <a:prstDash val="solid"/>
                <a:miter/>
              </a:ln>
            </p:spPr>
            <p:txBody>
              <a:bodyPr rtlCol="0" anchor="ctr"/>
              <a:lstStyle/>
              <a:p>
                <a:endParaRPr lang="fr-FR"/>
              </a:p>
            </p:txBody>
          </p:sp>
          <p:sp>
            <p:nvSpPr>
              <p:cNvPr id="2419" name="Forme libre 2418">
                <a:extLst>
                  <a:ext uri="{FF2B5EF4-FFF2-40B4-BE49-F238E27FC236}">
                    <a16:creationId xmlns:a16="http://schemas.microsoft.com/office/drawing/2014/main" id="{0A01E58A-9000-F96E-5993-93FB0F7000F7}"/>
                  </a:ext>
                </a:extLst>
              </p:cNvPr>
              <p:cNvSpPr/>
              <p:nvPr/>
            </p:nvSpPr>
            <p:spPr>
              <a:xfrm>
                <a:off x="10632489" y="2424513"/>
                <a:ext cx="43603" cy="20886"/>
              </a:xfrm>
              <a:custGeom>
                <a:avLst/>
                <a:gdLst>
                  <a:gd name="connsiteX0" fmla="*/ 20909 w 43603"/>
                  <a:gd name="connsiteY0" fmla="*/ 21127 h 20886"/>
                  <a:gd name="connsiteX1" fmla="*/ 20338 w 43603"/>
                  <a:gd name="connsiteY1" fmla="*/ 20937 h 20886"/>
                  <a:gd name="connsiteX2" fmla="*/ 1349 w 43603"/>
                  <a:gd name="connsiteY2" fmla="*/ 14475 h 20886"/>
                  <a:gd name="connsiteX3" fmla="*/ 211 w 43603"/>
                  <a:gd name="connsiteY3" fmla="*/ 12195 h 20886"/>
                  <a:gd name="connsiteX4" fmla="*/ 1349 w 43603"/>
                  <a:gd name="connsiteY4" fmla="*/ 11055 h 20886"/>
                  <a:gd name="connsiteX5" fmla="*/ 1920 w 43603"/>
                  <a:gd name="connsiteY5" fmla="*/ 10865 h 20886"/>
                  <a:gd name="connsiteX6" fmla="*/ 40088 w 43603"/>
                  <a:gd name="connsiteY6" fmla="*/ 603 h 20886"/>
                  <a:gd name="connsiteX7" fmla="*/ 43695 w 43603"/>
                  <a:gd name="connsiteY7" fmla="*/ 5354 h 20886"/>
                  <a:gd name="connsiteX8" fmla="*/ 22237 w 43603"/>
                  <a:gd name="connsiteY8" fmla="*/ 20937 h 20886"/>
                  <a:gd name="connsiteX9" fmla="*/ 21858 w 43603"/>
                  <a:gd name="connsiteY9" fmla="*/ 21127 h 20886"/>
                  <a:gd name="connsiteX10" fmla="*/ 20909 w 43603"/>
                  <a:gd name="connsiteY10" fmla="*/ 21127 h 20886"/>
                  <a:gd name="connsiteX11" fmla="*/ 20909 w 43603"/>
                  <a:gd name="connsiteY11" fmla="*/ 21127 h 20886"/>
                  <a:gd name="connsiteX12" fmla="*/ 7236 w 43603"/>
                  <a:gd name="connsiteY12" fmla="*/ 12575 h 20886"/>
                  <a:gd name="connsiteX13" fmla="*/ 20718 w 43603"/>
                  <a:gd name="connsiteY13" fmla="*/ 17326 h 20886"/>
                  <a:gd name="connsiteX14" fmla="*/ 39707 w 43603"/>
                  <a:gd name="connsiteY14" fmla="*/ 5164 h 20886"/>
                  <a:gd name="connsiteX15" fmla="*/ 38758 w 43603"/>
                  <a:gd name="connsiteY15" fmla="*/ 4213 h 20886"/>
                  <a:gd name="connsiteX16" fmla="*/ 38568 w 43603"/>
                  <a:gd name="connsiteY16" fmla="*/ 4213 h 20886"/>
                  <a:gd name="connsiteX17" fmla="*/ 7236 w 43603"/>
                  <a:gd name="connsiteY17" fmla="*/ 12575 h 20886"/>
                  <a:gd name="connsiteX18" fmla="*/ 7236 w 43603"/>
                  <a:gd name="connsiteY18" fmla="*/ 12575 h 2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603" h="20886">
                    <a:moveTo>
                      <a:pt x="20909" y="21127"/>
                    </a:moveTo>
                    <a:cubicBezTo>
                      <a:pt x="20718" y="21127"/>
                      <a:pt x="20528" y="21127"/>
                      <a:pt x="20338" y="20937"/>
                    </a:cubicBezTo>
                    <a:lnTo>
                      <a:pt x="1349" y="14475"/>
                    </a:lnTo>
                    <a:cubicBezTo>
                      <a:pt x="400" y="14095"/>
                      <a:pt x="-169" y="13145"/>
                      <a:pt x="211" y="12195"/>
                    </a:cubicBezTo>
                    <a:cubicBezTo>
                      <a:pt x="400" y="11625"/>
                      <a:pt x="780" y="11245"/>
                      <a:pt x="1349" y="11055"/>
                    </a:cubicBezTo>
                    <a:lnTo>
                      <a:pt x="1920" y="10865"/>
                    </a:lnTo>
                    <a:cubicBezTo>
                      <a:pt x="23377" y="2313"/>
                      <a:pt x="35529" y="-918"/>
                      <a:pt x="40088" y="603"/>
                    </a:cubicBezTo>
                    <a:cubicBezTo>
                      <a:pt x="42176" y="1173"/>
                      <a:pt x="43695" y="3073"/>
                      <a:pt x="43695" y="5354"/>
                    </a:cubicBezTo>
                    <a:cubicBezTo>
                      <a:pt x="43695" y="7064"/>
                      <a:pt x="43315" y="11625"/>
                      <a:pt x="22237" y="20937"/>
                    </a:cubicBezTo>
                    <a:cubicBezTo>
                      <a:pt x="22048" y="20937"/>
                      <a:pt x="21858" y="21127"/>
                      <a:pt x="21858" y="21127"/>
                    </a:cubicBezTo>
                    <a:cubicBezTo>
                      <a:pt x="21478" y="20937"/>
                      <a:pt x="21288" y="21127"/>
                      <a:pt x="20909" y="21127"/>
                    </a:cubicBezTo>
                    <a:lnTo>
                      <a:pt x="20909" y="21127"/>
                    </a:lnTo>
                    <a:close/>
                    <a:moveTo>
                      <a:pt x="7236" y="12575"/>
                    </a:moveTo>
                    <a:lnTo>
                      <a:pt x="20718" y="17326"/>
                    </a:lnTo>
                    <a:cubicBezTo>
                      <a:pt x="35529" y="10865"/>
                      <a:pt x="39707" y="6684"/>
                      <a:pt x="39707" y="5164"/>
                    </a:cubicBezTo>
                    <a:cubicBezTo>
                      <a:pt x="39707" y="4784"/>
                      <a:pt x="39327" y="4403"/>
                      <a:pt x="38758" y="4213"/>
                    </a:cubicBezTo>
                    <a:cubicBezTo>
                      <a:pt x="38758" y="4213"/>
                      <a:pt x="38758" y="4213"/>
                      <a:pt x="38568" y="4213"/>
                    </a:cubicBezTo>
                    <a:cubicBezTo>
                      <a:pt x="37049" y="3263"/>
                      <a:pt x="30403" y="3643"/>
                      <a:pt x="7236" y="12575"/>
                    </a:cubicBezTo>
                    <a:lnTo>
                      <a:pt x="7236" y="12575"/>
                    </a:lnTo>
                    <a:close/>
                  </a:path>
                </a:pathLst>
              </a:custGeom>
              <a:solidFill>
                <a:srgbClr val="000000"/>
              </a:solidFill>
              <a:ln w="1899" cap="flat">
                <a:noFill/>
                <a:prstDash val="solid"/>
                <a:miter/>
              </a:ln>
            </p:spPr>
            <p:txBody>
              <a:bodyPr rtlCol="0" anchor="ctr"/>
              <a:lstStyle/>
              <a:p>
                <a:endParaRPr lang="fr-FR"/>
              </a:p>
            </p:txBody>
          </p:sp>
          <p:sp>
            <p:nvSpPr>
              <p:cNvPr id="2420" name="Forme libre 2419">
                <a:extLst>
                  <a:ext uri="{FF2B5EF4-FFF2-40B4-BE49-F238E27FC236}">
                    <a16:creationId xmlns:a16="http://schemas.microsoft.com/office/drawing/2014/main" id="{0A4840F1-19E5-B2A6-11DB-3CB6DFCFF3B9}"/>
                  </a:ext>
                </a:extLst>
              </p:cNvPr>
              <p:cNvSpPr/>
              <p:nvPr/>
            </p:nvSpPr>
            <p:spPr>
              <a:xfrm>
                <a:off x="10335241" y="3127630"/>
                <a:ext cx="67600" cy="55680"/>
              </a:xfrm>
              <a:custGeom>
                <a:avLst/>
                <a:gdLst>
                  <a:gd name="connsiteX0" fmla="*/ 67693 w 67600"/>
                  <a:gd name="connsiteY0" fmla="*/ 55920 h 55680"/>
                  <a:gd name="connsiteX1" fmla="*/ 19460 w 67600"/>
                  <a:gd name="connsiteY1" fmla="*/ 55920 h 55680"/>
                  <a:gd name="connsiteX2" fmla="*/ 9777 w 67600"/>
                  <a:gd name="connsiteY2" fmla="*/ 32735 h 55680"/>
                  <a:gd name="connsiteX3" fmla="*/ 92 w 67600"/>
                  <a:gd name="connsiteY3" fmla="*/ 9171 h 55680"/>
                  <a:gd name="connsiteX4" fmla="*/ 52691 w 67600"/>
                  <a:gd name="connsiteY4" fmla="*/ 239 h 55680"/>
                  <a:gd name="connsiteX5" fmla="*/ 61426 w 67600"/>
                  <a:gd name="connsiteY5" fmla="*/ 32546 h 55680"/>
                  <a:gd name="connsiteX6" fmla="*/ 67693 w 67600"/>
                  <a:gd name="connsiteY6" fmla="*/ 5592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600" h="55680">
                    <a:moveTo>
                      <a:pt x="67693" y="55920"/>
                    </a:moveTo>
                    <a:lnTo>
                      <a:pt x="19460" y="55920"/>
                    </a:lnTo>
                    <a:lnTo>
                      <a:pt x="9777" y="32735"/>
                    </a:lnTo>
                    <a:lnTo>
                      <a:pt x="92" y="9171"/>
                    </a:lnTo>
                    <a:cubicBezTo>
                      <a:pt x="17751" y="6320"/>
                      <a:pt x="35791" y="3090"/>
                      <a:pt x="52691" y="239"/>
                    </a:cubicBezTo>
                    <a:lnTo>
                      <a:pt x="61426" y="32546"/>
                    </a:lnTo>
                    <a:lnTo>
                      <a:pt x="67693" y="55920"/>
                    </a:lnTo>
                    <a:close/>
                  </a:path>
                </a:pathLst>
              </a:custGeom>
              <a:solidFill>
                <a:srgbClr val="FFD26C"/>
              </a:solidFill>
              <a:ln w="1899" cap="flat">
                <a:noFill/>
                <a:prstDash val="solid"/>
                <a:miter/>
              </a:ln>
            </p:spPr>
            <p:txBody>
              <a:bodyPr rtlCol="0" anchor="ctr"/>
              <a:lstStyle/>
              <a:p>
                <a:endParaRPr lang="fr-FR"/>
              </a:p>
            </p:txBody>
          </p:sp>
          <p:sp>
            <p:nvSpPr>
              <p:cNvPr id="2421" name="Forme libre 2420">
                <a:extLst>
                  <a:ext uri="{FF2B5EF4-FFF2-40B4-BE49-F238E27FC236}">
                    <a16:creationId xmlns:a16="http://schemas.microsoft.com/office/drawing/2014/main" id="{EAE6AB23-909F-083A-5259-2B5F776F11FE}"/>
                  </a:ext>
                </a:extLst>
              </p:cNvPr>
              <p:cNvSpPr/>
              <p:nvPr/>
            </p:nvSpPr>
            <p:spPr>
              <a:xfrm>
                <a:off x="10333386" y="3125503"/>
                <a:ext cx="71390" cy="59517"/>
              </a:xfrm>
              <a:custGeom>
                <a:avLst/>
                <a:gdLst>
                  <a:gd name="connsiteX0" fmla="*/ 69547 w 71390"/>
                  <a:gd name="connsiteY0" fmla="*/ 59757 h 59517"/>
                  <a:gd name="connsiteX1" fmla="*/ 21315 w 71390"/>
                  <a:gd name="connsiteY1" fmla="*/ 59757 h 59517"/>
                  <a:gd name="connsiteX2" fmla="*/ 19606 w 71390"/>
                  <a:gd name="connsiteY2" fmla="*/ 58617 h 59517"/>
                  <a:gd name="connsiteX3" fmla="*/ 238 w 71390"/>
                  <a:gd name="connsiteY3" fmla="*/ 11868 h 59517"/>
                  <a:gd name="connsiteX4" fmla="*/ 1187 w 71390"/>
                  <a:gd name="connsiteY4" fmla="*/ 9397 h 59517"/>
                  <a:gd name="connsiteX5" fmla="*/ 1566 w 71390"/>
                  <a:gd name="connsiteY5" fmla="*/ 9207 h 59517"/>
                  <a:gd name="connsiteX6" fmla="*/ 54166 w 71390"/>
                  <a:gd name="connsiteY6" fmla="*/ 276 h 59517"/>
                  <a:gd name="connsiteX7" fmla="*/ 56255 w 71390"/>
                  <a:gd name="connsiteY7" fmla="*/ 1606 h 59517"/>
                  <a:gd name="connsiteX8" fmla="*/ 71446 w 71390"/>
                  <a:gd name="connsiteY8" fmla="*/ 57287 h 59517"/>
                  <a:gd name="connsiteX9" fmla="*/ 70117 w 71390"/>
                  <a:gd name="connsiteY9" fmla="*/ 59567 h 59517"/>
                  <a:gd name="connsiteX10" fmla="*/ 69547 w 71390"/>
                  <a:gd name="connsiteY10" fmla="*/ 59757 h 59517"/>
                  <a:gd name="connsiteX11" fmla="*/ 69547 w 71390"/>
                  <a:gd name="connsiteY11" fmla="*/ 59757 h 59517"/>
                  <a:gd name="connsiteX12" fmla="*/ 22454 w 71390"/>
                  <a:gd name="connsiteY12" fmla="*/ 56146 h 59517"/>
                  <a:gd name="connsiteX13" fmla="*/ 67078 w 71390"/>
                  <a:gd name="connsiteY13" fmla="*/ 56146 h 59517"/>
                  <a:gd name="connsiteX14" fmla="*/ 53027 w 71390"/>
                  <a:gd name="connsiteY14" fmla="*/ 4456 h 59517"/>
                  <a:gd name="connsiteX15" fmla="*/ 4415 w 71390"/>
                  <a:gd name="connsiteY15" fmla="*/ 12628 h 59517"/>
                  <a:gd name="connsiteX16" fmla="*/ 22454 w 71390"/>
                  <a:gd name="connsiteY16" fmla="*/ 56146 h 5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390" h="59517">
                    <a:moveTo>
                      <a:pt x="69547" y="59757"/>
                    </a:moveTo>
                    <a:lnTo>
                      <a:pt x="21315" y="59757"/>
                    </a:lnTo>
                    <a:cubicBezTo>
                      <a:pt x="20555" y="59757"/>
                      <a:pt x="19986" y="59377"/>
                      <a:pt x="19606" y="58617"/>
                    </a:cubicBezTo>
                    <a:lnTo>
                      <a:pt x="238" y="11868"/>
                    </a:lnTo>
                    <a:cubicBezTo>
                      <a:pt x="-142" y="10918"/>
                      <a:pt x="238" y="9778"/>
                      <a:pt x="1187" y="9397"/>
                    </a:cubicBezTo>
                    <a:cubicBezTo>
                      <a:pt x="1376" y="9397"/>
                      <a:pt x="1376" y="9397"/>
                      <a:pt x="1566" y="9207"/>
                    </a:cubicBezTo>
                    <a:cubicBezTo>
                      <a:pt x="16758" y="6737"/>
                      <a:pt x="33468" y="3886"/>
                      <a:pt x="54166" y="276"/>
                    </a:cubicBezTo>
                    <a:cubicBezTo>
                      <a:pt x="55116" y="86"/>
                      <a:pt x="56065" y="656"/>
                      <a:pt x="56255" y="1606"/>
                    </a:cubicBezTo>
                    <a:lnTo>
                      <a:pt x="71446" y="57287"/>
                    </a:lnTo>
                    <a:cubicBezTo>
                      <a:pt x="71636" y="58237"/>
                      <a:pt x="71066" y="59377"/>
                      <a:pt x="70117" y="59567"/>
                    </a:cubicBezTo>
                    <a:cubicBezTo>
                      <a:pt x="69927" y="59757"/>
                      <a:pt x="69737" y="59757"/>
                      <a:pt x="69547" y="59757"/>
                    </a:cubicBezTo>
                    <a:lnTo>
                      <a:pt x="69547" y="59757"/>
                    </a:lnTo>
                    <a:close/>
                    <a:moveTo>
                      <a:pt x="22454" y="56146"/>
                    </a:moveTo>
                    <a:lnTo>
                      <a:pt x="67078" y="56146"/>
                    </a:lnTo>
                    <a:lnTo>
                      <a:pt x="53027" y="4456"/>
                    </a:lnTo>
                    <a:cubicBezTo>
                      <a:pt x="36886" y="7307"/>
                      <a:pt x="20555" y="9968"/>
                      <a:pt x="4415" y="12628"/>
                    </a:cubicBezTo>
                    <a:lnTo>
                      <a:pt x="22454" y="56146"/>
                    </a:lnTo>
                    <a:close/>
                  </a:path>
                </a:pathLst>
              </a:custGeom>
              <a:solidFill>
                <a:srgbClr val="000000"/>
              </a:solidFill>
              <a:ln w="1899" cap="flat">
                <a:noFill/>
                <a:prstDash val="solid"/>
                <a:miter/>
              </a:ln>
            </p:spPr>
            <p:txBody>
              <a:bodyPr rtlCol="0" anchor="ctr"/>
              <a:lstStyle/>
              <a:p>
                <a:endParaRPr lang="fr-FR"/>
              </a:p>
            </p:txBody>
          </p:sp>
          <p:sp>
            <p:nvSpPr>
              <p:cNvPr id="2422" name="Forme libre 2421">
                <a:extLst>
                  <a:ext uri="{FF2B5EF4-FFF2-40B4-BE49-F238E27FC236}">
                    <a16:creationId xmlns:a16="http://schemas.microsoft.com/office/drawing/2014/main" id="{19426643-4C0B-29F8-82E9-2B1E976F7B08}"/>
                  </a:ext>
                </a:extLst>
              </p:cNvPr>
              <p:cNvSpPr/>
              <p:nvPr/>
            </p:nvSpPr>
            <p:spPr>
              <a:xfrm>
                <a:off x="10335241" y="3127820"/>
                <a:ext cx="61334" cy="32306"/>
              </a:xfrm>
              <a:custGeom>
                <a:avLst/>
                <a:gdLst>
                  <a:gd name="connsiteX0" fmla="*/ 61426 w 61334"/>
                  <a:gd name="connsiteY0" fmla="*/ 32546 h 32306"/>
                  <a:gd name="connsiteX1" fmla="*/ 9016 w 61334"/>
                  <a:gd name="connsiteY1" fmla="*/ 30455 h 32306"/>
                  <a:gd name="connsiteX2" fmla="*/ 92 w 61334"/>
                  <a:gd name="connsiteY2" fmla="*/ 9171 h 32306"/>
                  <a:gd name="connsiteX3" fmla="*/ 52691 w 61334"/>
                  <a:gd name="connsiteY3" fmla="*/ 239 h 32306"/>
                  <a:gd name="connsiteX4" fmla="*/ 61426 w 61334"/>
                  <a:gd name="connsiteY4" fmla="*/ 32546 h 32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34" h="32306">
                    <a:moveTo>
                      <a:pt x="61426" y="32546"/>
                    </a:moveTo>
                    <a:lnTo>
                      <a:pt x="9016" y="30455"/>
                    </a:lnTo>
                    <a:lnTo>
                      <a:pt x="92" y="9171"/>
                    </a:lnTo>
                    <a:cubicBezTo>
                      <a:pt x="17751" y="6321"/>
                      <a:pt x="35791" y="3090"/>
                      <a:pt x="52691" y="239"/>
                    </a:cubicBezTo>
                    <a:lnTo>
                      <a:pt x="61426" y="32546"/>
                    </a:lnTo>
                    <a:close/>
                  </a:path>
                </a:pathLst>
              </a:custGeom>
              <a:solidFill>
                <a:srgbClr val="000000"/>
              </a:solidFill>
              <a:ln w="1899" cap="flat">
                <a:noFill/>
                <a:prstDash val="solid"/>
                <a:miter/>
              </a:ln>
            </p:spPr>
            <p:txBody>
              <a:bodyPr rtlCol="0" anchor="ctr"/>
              <a:lstStyle/>
              <a:p>
                <a:endParaRPr lang="fr-FR"/>
              </a:p>
            </p:txBody>
          </p:sp>
          <p:sp>
            <p:nvSpPr>
              <p:cNvPr id="2423" name="Forme libre 2422">
                <a:extLst>
                  <a:ext uri="{FF2B5EF4-FFF2-40B4-BE49-F238E27FC236}">
                    <a16:creationId xmlns:a16="http://schemas.microsoft.com/office/drawing/2014/main" id="{6D6F8CBA-D283-7807-1C9F-588FDA8FA661}"/>
                  </a:ext>
                </a:extLst>
              </p:cNvPr>
              <p:cNvSpPr/>
              <p:nvPr/>
            </p:nvSpPr>
            <p:spPr>
              <a:xfrm>
                <a:off x="10333196" y="3125693"/>
                <a:ext cx="145979" cy="108357"/>
              </a:xfrm>
              <a:custGeom>
                <a:avLst/>
                <a:gdLst>
                  <a:gd name="connsiteX0" fmla="*/ 63471 w 145979"/>
                  <a:gd name="connsiteY0" fmla="*/ 36383 h 108357"/>
                  <a:gd name="connsiteX1" fmla="*/ 63471 w 145979"/>
                  <a:gd name="connsiteY1" fmla="*/ 36383 h 108357"/>
                  <a:gd name="connsiteX2" fmla="*/ 10872 w 145979"/>
                  <a:gd name="connsiteY2" fmla="*/ 34292 h 108357"/>
                  <a:gd name="connsiteX3" fmla="*/ 9162 w 145979"/>
                  <a:gd name="connsiteY3" fmla="*/ 33152 h 108357"/>
                  <a:gd name="connsiteX4" fmla="*/ 238 w 145979"/>
                  <a:gd name="connsiteY4" fmla="*/ 11868 h 108357"/>
                  <a:gd name="connsiteX5" fmla="*/ 1187 w 145979"/>
                  <a:gd name="connsiteY5" fmla="*/ 9397 h 108357"/>
                  <a:gd name="connsiteX6" fmla="*/ 1566 w 145979"/>
                  <a:gd name="connsiteY6" fmla="*/ 9207 h 108357"/>
                  <a:gd name="connsiteX7" fmla="*/ 54166 w 145979"/>
                  <a:gd name="connsiteY7" fmla="*/ 276 h 108357"/>
                  <a:gd name="connsiteX8" fmla="*/ 56255 w 145979"/>
                  <a:gd name="connsiteY8" fmla="*/ 1606 h 108357"/>
                  <a:gd name="connsiteX9" fmla="*/ 64990 w 145979"/>
                  <a:gd name="connsiteY9" fmla="*/ 33912 h 108357"/>
                  <a:gd name="connsiteX10" fmla="*/ 63661 w 145979"/>
                  <a:gd name="connsiteY10" fmla="*/ 36193 h 108357"/>
                  <a:gd name="connsiteX11" fmla="*/ 63471 w 145979"/>
                  <a:gd name="connsiteY11" fmla="*/ 36383 h 108357"/>
                  <a:gd name="connsiteX12" fmla="*/ 63471 w 145979"/>
                  <a:gd name="connsiteY12" fmla="*/ 36383 h 108357"/>
                  <a:gd name="connsiteX13" fmla="*/ 12200 w 145979"/>
                  <a:gd name="connsiteY13" fmla="*/ 30682 h 108357"/>
                  <a:gd name="connsiteX14" fmla="*/ 61002 w 145979"/>
                  <a:gd name="connsiteY14" fmla="*/ 32772 h 108357"/>
                  <a:gd name="connsiteX15" fmla="*/ 53217 w 145979"/>
                  <a:gd name="connsiteY15" fmla="*/ 4456 h 108357"/>
                  <a:gd name="connsiteX16" fmla="*/ 4605 w 145979"/>
                  <a:gd name="connsiteY16" fmla="*/ 12628 h 108357"/>
                  <a:gd name="connsiteX17" fmla="*/ 12200 w 145979"/>
                  <a:gd name="connsiteY17" fmla="*/ 30682 h 108357"/>
                  <a:gd name="connsiteX18" fmla="*/ 12200 w 145979"/>
                  <a:gd name="connsiteY18" fmla="*/ 30682 h 108357"/>
                  <a:gd name="connsiteX19" fmla="*/ 123476 w 145979"/>
                  <a:gd name="connsiteY19" fmla="*/ 108596 h 108357"/>
                  <a:gd name="connsiteX20" fmla="*/ 12580 w 145979"/>
                  <a:gd name="connsiteY20" fmla="*/ 108596 h 108357"/>
                  <a:gd name="connsiteX21" fmla="*/ 6504 w 145979"/>
                  <a:gd name="connsiteY21" fmla="*/ 102705 h 108357"/>
                  <a:gd name="connsiteX22" fmla="*/ 21505 w 145979"/>
                  <a:gd name="connsiteY22" fmla="*/ 57857 h 108357"/>
                  <a:gd name="connsiteX23" fmla="*/ 69737 w 145979"/>
                  <a:gd name="connsiteY23" fmla="*/ 57857 h 108357"/>
                  <a:gd name="connsiteX24" fmla="*/ 134300 w 145979"/>
                  <a:gd name="connsiteY24" fmla="*/ 96434 h 108357"/>
                  <a:gd name="connsiteX25" fmla="*/ 123476 w 145979"/>
                  <a:gd name="connsiteY25" fmla="*/ 108596 h 108357"/>
                  <a:gd name="connsiteX26" fmla="*/ 123476 w 145979"/>
                  <a:gd name="connsiteY26" fmla="*/ 108596 h 108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5979" h="108357">
                    <a:moveTo>
                      <a:pt x="63471" y="36383"/>
                    </a:moveTo>
                    <a:lnTo>
                      <a:pt x="63471" y="36383"/>
                    </a:lnTo>
                    <a:lnTo>
                      <a:pt x="10872" y="34292"/>
                    </a:lnTo>
                    <a:cubicBezTo>
                      <a:pt x="10111" y="34292"/>
                      <a:pt x="9542" y="33912"/>
                      <a:pt x="9162" y="33152"/>
                    </a:cubicBezTo>
                    <a:lnTo>
                      <a:pt x="238" y="11868"/>
                    </a:lnTo>
                    <a:cubicBezTo>
                      <a:pt x="-143" y="10918"/>
                      <a:pt x="238" y="9777"/>
                      <a:pt x="1187" y="9397"/>
                    </a:cubicBezTo>
                    <a:cubicBezTo>
                      <a:pt x="1377" y="9397"/>
                      <a:pt x="1377" y="9397"/>
                      <a:pt x="1566" y="9207"/>
                    </a:cubicBezTo>
                    <a:cubicBezTo>
                      <a:pt x="16757" y="6737"/>
                      <a:pt x="33468" y="3886"/>
                      <a:pt x="54166" y="276"/>
                    </a:cubicBezTo>
                    <a:cubicBezTo>
                      <a:pt x="55116" y="86"/>
                      <a:pt x="56065" y="656"/>
                      <a:pt x="56255" y="1606"/>
                    </a:cubicBezTo>
                    <a:lnTo>
                      <a:pt x="64990" y="33912"/>
                    </a:lnTo>
                    <a:cubicBezTo>
                      <a:pt x="65179" y="34862"/>
                      <a:pt x="64610" y="35813"/>
                      <a:pt x="63661" y="36193"/>
                    </a:cubicBezTo>
                    <a:cubicBezTo>
                      <a:pt x="63661" y="36383"/>
                      <a:pt x="63471" y="36383"/>
                      <a:pt x="63471" y="36383"/>
                    </a:cubicBezTo>
                    <a:lnTo>
                      <a:pt x="63471" y="36383"/>
                    </a:lnTo>
                    <a:close/>
                    <a:moveTo>
                      <a:pt x="12200" y="30682"/>
                    </a:moveTo>
                    <a:lnTo>
                      <a:pt x="61002" y="32772"/>
                    </a:lnTo>
                    <a:lnTo>
                      <a:pt x="53217" y="4456"/>
                    </a:lnTo>
                    <a:cubicBezTo>
                      <a:pt x="37076" y="7307"/>
                      <a:pt x="20745" y="9967"/>
                      <a:pt x="4605" y="12628"/>
                    </a:cubicBezTo>
                    <a:lnTo>
                      <a:pt x="12200" y="30682"/>
                    </a:lnTo>
                    <a:lnTo>
                      <a:pt x="12200" y="30682"/>
                    </a:lnTo>
                    <a:close/>
                    <a:moveTo>
                      <a:pt x="123476" y="108596"/>
                    </a:moveTo>
                    <a:lnTo>
                      <a:pt x="12580" y="108596"/>
                    </a:lnTo>
                    <a:cubicBezTo>
                      <a:pt x="9352" y="108596"/>
                      <a:pt x="6504" y="105936"/>
                      <a:pt x="6504" y="102705"/>
                    </a:cubicBezTo>
                    <a:cubicBezTo>
                      <a:pt x="6314" y="90733"/>
                      <a:pt x="12010" y="74390"/>
                      <a:pt x="21505" y="57857"/>
                    </a:cubicBezTo>
                    <a:lnTo>
                      <a:pt x="69737" y="57857"/>
                    </a:lnTo>
                    <a:cubicBezTo>
                      <a:pt x="83789" y="76100"/>
                      <a:pt x="106006" y="89023"/>
                      <a:pt x="134300" y="96434"/>
                    </a:cubicBezTo>
                    <a:cubicBezTo>
                      <a:pt x="134300" y="96434"/>
                      <a:pt x="166960" y="108596"/>
                      <a:pt x="123476" y="108596"/>
                    </a:cubicBezTo>
                    <a:lnTo>
                      <a:pt x="123476" y="108596"/>
                    </a:lnTo>
                    <a:close/>
                  </a:path>
                </a:pathLst>
              </a:custGeom>
              <a:solidFill>
                <a:srgbClr val="000000"/>
              </a:solidFill>
              <a:ln w="1899" cap="flat">
                <a:noFill/>
                <a:prstDash val="solid"/>
                <a:miter/>
              </a:ln>
            </p:spPr>
            <p:txBody>
              <a:bodyPr rtlCol="0" anchor="ctr"/>
              <a:lstStyle/>
              <a:p>
                <a:endParaRPr lang="fr-FR"/>
              </a:p>
            </p:txBody>
          </p:sp>
          <p:sp>
            <p:nvSpPr>
              <p:cNvPr id="2424" name="Forme libre 2423">
                <a:extLst>
                  <a:ext uri="{FF2B5EF4-FFF2-40B4-BE49-F238E27FC236}">
                    <a16:creationId xmlns:a16="http://schemas.microsoft.com/office/drawing/2014/main" id="{80853FFB-3A8E-B395-846F-E09FE2968930}"/>
                  </a:ext>
                </a:extLst>
              </p:cNvPr>
              <p:cNvSpPr/>
              <p:nvPr/>
            </p:nvSpPr>
            <p:spPr>
              <a:xfrm>
                <a:off x="10337704" y="3181411"/>
                <a:ext cx="143228" cy="54540"/>
              </a:xfrm>
              <a:custGeom>
                <a:avLst/>
                <a:gdLst>
                  <a:gd name="connsiteX0" fmla="*/ 118968 w 143228"/>
                  <a:gd name="connsiteY0" fmla="*/ 54780 h 54540"/>
                  <a:gd name="connsiteX1" fmla="*/ 8072 w 143228"/>
                  <a:gd name="connsiteY1" fmla="*/ 54780 h 54540"/>
                  <a:gd name="connsiteX2" fmla="*/ 97 w 143228"/>
                  <a:gd name="connsiteY2" fmla="*/ 46988 h 54540"/>
                  <a:gd name="connsiteX3" fmla="*/ 15288 w 143228"/>
                  <a:gd name="connsiteY3" fmla="*/ 1189 h 54540"/>
                  <a:gd name="connsiteX4" fmla="*/ 16808 w 143228"/>
                  <a:gd name="connsiteY4" fmla="*/ 239 h 54540"/>
                  <a:gd name="connsiteX5" fmla="*/ 65039 w 143228"/>
                  <a:gd name="connsiteY5" fmla="*/ 239 h 54540"/>
                  <a:gd name="connsiteX6" fmla="*/ 66558 w 143228"/>
                  <a:gd name="connsiteY6" fmla="*/ 999 h 54540"/>
                  <a:gd name="connsiteX7" fmla="*/ 130171 w 143228"/>
                  <a:gd name="connsiteY7" fmla="*/ 39007 h 54540"/>
                  <a:gd name="connsiteX8" fmla="*/ 130361 w 143228"/>
                  <a:gd name="connsiteY8" fmla="*/ 39007 h 54540"/>
                  <a:gd name="connsiteX9" fmla="*/ 143273 w 143228"/>
                  <a:gd name="connsiteY9" fmla="*/ 49269 h 54540"/>
                  <a:gd name="connsiteX10" fmla="*/ 118968 w 143228"/>
                  <a:gd name="connsiteY10" fmla="*/ 54780 h 54540"/>
                  <a:gd name="connsiteX11" fmla="*/ 118968 w 143228"/>
                  <a:gd name="connsiteY11" fmla="*/ 54780 h 54540"/>
                  <a:gd name="connsiteX12" fmla="*/ 17946 w 143228"/>
                  <a:gd name="connsiteY12" fmla="*/ 4040 h 54540"/>
                  <a:gd name="connsiteX13" fmla="*/ 3704 w 143228"/>
                  <a:gd name="connsiteY13" fmla="*/ 46988 h 54540"/>
                  <a:gd name="connsiteX14" fmla="*/ 7882 w 143228"/>
                  <a:gd name="connsiteY14" fmla="*/ 51169 h 54540"/>
                  <a:gd name="connsiteX15" fmla="*/ 118778 w 143228"/>
                  <a:gd name="connsiteY15" fmla="*/ 51169 h 54540"/>
                  <a:gd name="connsiteX16" fmla="*/ 139476 w 143228"/>
                  <a:gd name="connsiteY16" fmla="*/ 48699 h 54540"/>
                  <a:gd name="connsiteX17" fmla="*/ 129032 w 143228"/>
                  <a:gd name="connsiteY17" fmla="*/ 42617 h 54540"/>
                  <a:gd name="connsiteX18" fmla="*/ 64090 w 143228"/>
                  <a:gd name="connsiteY18" fmla="*/ 4040 h 54540"/>
                  <a:gd name="connsiteX19" fmla="*/ 17946 w 143228"/>
                  <a:gd name="connsiteY19" fmla="*/ 4040 h 54540"/>
                  <a:gd name="connsiteX20" fmla="*/ 17946 w 143228"/>
                  <a:gd name="connsiteY20" fmla="*/ 4040 h 5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228" h="54540">
                    <a:moveTo>
                      <a:pt x="118968" y="54780"/>
                    </a:moveTo>
                    <a:lnTo>
                      <a:pt x="8072" y="54780"/>
                    </a:lnTo>
                    <a:cubicBezTo>
                      <a:pt x="3704" y="54780"/>
                      <a:pt x="287" y="51359"/>
                      <a:pt x="97" y="46988"/>
                    </a:cubicBezTo>
                    <a:cubicBezTo>
                      <a:pt x="-93" y="35016"/>
                      <a:pt x="5414" y="18293"/>
                      <a:pt x="15288" y="1189"/>
                    </a:cubicBezTo>
                    <a:cubicBezTo>
                      <a:pt x="15668" y="619"/>
                      <a:pt x="16237" y="239"/>
                      <a:pt x="16808" y="239"/>
                    </a:cubicBezTo>
                    <a:lnTo>
                      <a:pt x="65039" y="239"/>
                    </a:lnTo>
                    <a:cubicBezTo>
                      <a:pt x="65609" y="239"/>
                      <a:pt x="66179" y="429"/>
                      <a:pt x="66558" y="999"/>
                    </a:cubicBezTo>
                    <a:cubicBezTo>
                      <a:pt x="80040" y="18483"/>
                      <a:pt x="102068" y="31595"/>
                      <a:pt x="130171" y="39007"/>
                    </a:cubicBezTo>
                    <a:cubicBezTo>
                      <a:pt x="130171" y="39007"/>
                      <a:pt x="130361" y="39007"/>
                      <a:pt x="130361" y="39007"/>
                    </a:cubicBezTo>
                    <a:cubicBezTo>
                      <a:pt x="135489" y="40907"/>
                      <a:pt x="144034" y="44898"/>
                      <a:pt x="143273" y="49269"/>
                    </a:cubicBezTo>
                    <a:cubicBezTo>
                      <a:pt x="142704" y="52119"/>
                      <a:pt x="139476" y="54780"/>
                      <a:pt x="118968" y="54780"/>
                    </a:cubicBezTo>
                    <a:lnTo>
                      <a:pt x="118968" y="54780"/>
                    </a:lnTo>
                    <a:close/>
                    <a:moveTo>
                      <a:pt x="17946" y="4040"/>
                    </a:moveTo>
                    <a:cubicBezTo>
                      <a:pt x="8642" y="20193"/>
                      <a:pt x="3515" y="35776"/>
                      <a:pt x="3704" y="46988"/>
                    </a:cubicBezTo>
                    <a:cubicBezTo>
                      <a:pt x="3704" y="49269"/>
                      <a:pt x="5603" y="51169"/>
                      <a:pt x="7882" y="51169"/>
                    </a:cubicBezTo>
                    <a:lnTo>
                      <a:pt x="118778" y="51169"/>
                    </a:lnTo>
                    <a:cubicBezTo>
                      <a:pt x="136248" y="51169"/>
                      <a:pt x="139096" y="49079"/>
                      <a:pt x="139476" y="48699"/>
                    </a:cubicBezTo>
                    <a:cubicBezTo>
                      <a:pt x="139096" y="47368"/>
                      <a:pt x="134159" y="44518"/>
                      <a:pt x="129032" y="42617"/>
                    </a:cubicBezTo>
                    <a:cubicBezTo>
                      <a:pt x="100548" y="35206"/>
                      <a:pt x="78142" y="21903"/>
                      <a:pt x="64090" y="4040"/>
                    </a:cubicBezTo>
                    <a:lnTo>
                      <a:pt x="17946" y="4040"/>
                    </a:lnTo>
                    <a:lnTo>
                      <a:pt x="17946" y="4040"/>
                    </a:lnTo>
                    <a:close/>
                  </a:path>
                </a:pathLst>
              </a:custGeom>
              <a:solidFill>
                <a:srgbClr val="000000"/>
              </a:solidFill>
              <a:ln w="1899" cap="flat">
                <a:noFill/>
                <a:prstDash val="solid"/>
                <a:miter/>
              </a:ln>
            </p:spPr>
            <p:txBody>
              <a:bodyPr rtlCol="0" anchor="ctr"/>
              <a:lstStyle/>
              <a:p>
                <a:endParaRPr lang="fr-FR"/>
              </a:p>
            </p:txBody>
          </p:sp>
          <p:sp>
            <p:nvSpPr>
              <p:cNvPr id="2425" name="Forme libre 2424">
                <a:extLst>
                  <a:ext uri="{FF2B5EF4-FFF2-40B4-BE49-F238E27FC236}">
                    <a16:creationId xmlns:a16="http://schemas.microsoft.com/office/drawing/2014/main" id="{6BE1316D-C1A6-4116-ED47-075747E13817}"/>
                  </a:ext>
                </a:extLst>
              </p:cNvPr>
              <p:cNvSpPr/>
              <p:nvPr/>
            </p:nvSpPr>
            <p:spPr>
              <a:xfrm>
                <a:off x="9933434" y="3063588"/>
                <a:ext cx="73297" cy="82285"/>
              </a:xfrm>
              <a:custGeom>
                <a:avLst/>
                <a:gdLst>
                  <a:gd name="connsiteX0" fmla="*/ 73390 w 73297"/>
                  <a:gd name="connsiteY0" fmla="*/ 32926 h 82285"/>
                  <a:gd name="connsiteX1" fmla="*/ 43387 w 73297"/>
                  <a:gd name="connsiteY1" fmla="*/ 70363 h 82285"/>
                  <a:gd name="connsiteX2" fmla="*/ 33704 w 73297"/>
                  <a:gd name="connsiteY2" fmla="*/ 82525 h 82285"/>
                  <a:gd name="connsiteX3" fmla="*/ 93 w 73297"/>
                  <a:gd name="connsiteY3" fmla="*/ 46608 h 82285"/>
                  <a:gd name="connsiteX4" fmla="*/ 10917 w 73297"/>
                  <a:gd name="connsiteY4" fmla="*/ 31975 h 82285"/>
                  <a:gd name="connsiteX5" fmla="*/ 34273 w 73297"/>
                  <a:gd name="connsiteY5" fmla="*/ 239 h 82285"/>
                  <a:gd name="connsiteX6" fmla="*/ 73390 w 73297"/>
                  <a:gd name="connsiteY6" fmla="*/ 32926 h 8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97" h="82285">
                    <a:moveTo>
                      <a:pt x="73390" y="32926"/>
                    </a:moveTo>
                    <a:lnTo>
                      <a:pt x="43387" y="70363"/>
                    </a:lnTo>
                    <a:lnTo>
                      <a:pt x="33704" y="82525"/>
                    </a:lnTo>
                    <a:lnTo>
                      <a:pt x="93" y="46608"/>
                    </a:lnTo>
                    <a:lnTo>
                      <a:pt x="10917" y="31975"/>
                    </a:lnTo>
                    <a:lnTo>
                      <a:pt x="34273" y="239"/>
                    </a:lnTo>
                    <a:lnTo>
                      <a:pt x="73390" y="32926"/>
                    </a:lnTo>
                    <a:close/>
                  </a:path>
                </a:pathLst>
              </a:custGeom>
              <a:solidFill>
                <a:srgbClr val="FFD26C"/>
              </a:solidFill>
              <a:ln w="1899" cap="flat">
                <a:noFill/>
                <a:prstDash val="solid"/>
                <a:miter/>
              </a:ln>
            </p:spPr>
            <p:txBody>
              <a:bodyPr rtlCol="0" anchor="ctr"/>
              <a:lstStyle/>
              <a:p>
                <a:endParaRPr lang="fr-FR"/>
              </a:p>
            </p:txBody>
          </p:sp>
          <p:sp>
            <p:nvSpPr>
              <p:cNvPr id="2426" name="Forme libre 2425">
                <a:extLst>
                  <a:ext uri="{FF2B5EF4-FFF2-40B4-BE49-F238E27FC236}">
                    <a16:creationId xmlns:a16="http://schemas.microsoft.com/office/drawing/2014/main" id="{424E6ED0-FE7A-9083-0512-C1843CF82B85}"/>
                  </a:ext>
                </a:extLst>
              </p:cNvPr>
              <p:cNvSpPr/>
              <p:nvPr/>
            </p:nvSpPr>
            <p:spPr>
              <a:xfrm>
                <a:off x="9931571" y="3061736"/>
                <a:ext cx="77163" cy="86037"/>
              </a:xfrm>
              <a:custGeom>
                <a:avLst/>
                <a:gdLst>
                  <a:gd name="connsiteX0" fmla="*/ 35567 w 77163"/>
                  <a:gd name="connsiteY0" fmla="*/ 86277 h 86037"/>
                  <a:gd name="connsiteX1" fmla="*/ 34237 w 77163"/>
                  <a:gd name="connsiteY1" fmla="*/ 85707 h 86037"/>
                  <a:gd name="connsiteX2" fmla="*/ 626 w 77163"/>
                  <a:gd name="connsiteY2" fmla="*/ 49790 h 86037"/>
                  <a:gd name="connsiteX3" fmla="*/ 437 w 77163"/>
                  <a:gd name="connsiteY3" fmla="*/ 47510 h 86037"/>
                  <a:gd name="connsiteX4" fmla="*/ 34617 w 77163"/>
                  <a:gd name="connsiteY4" fmla="*/ 951 h 86037"/>
                  <a:gd name="connsiteX5" fmla="*/ 37275 w 77163"/>
                  <a:gd name="connsiteY5" fmla="*/ 571 h 86037"/>
                  <a:gd name="connsiteX6" fmla="*/ 37466 w 77163"/>
                  <a:gd name="connsiteY6" fmla="*/ 571 h 86037"/>
                  <a:gd name="connsiteX7" fmla="*/ 76582 w 77163"/>
                  <a:gd name="connsiteY7" fmla="*/ 33447 h 86037"/>
                  <a:gd name="connsiteX8" fmla="*/ 76772 w 77163"/>
                  <a:gd name="connsiteY8" fmla="*/ 36108 h 86037"/>
                  <a:gd name="connsiteX9" fmla="*/ 37085 w 77163"/>
                  <a:gd name="connsiteY9" fmla="*/ 85707 h 86037"/>
                  <a:gd name="connsiteX10" fmla="*/ 35567 w 77163"/>
                  <a:gd name="connsiteY10" fmla="*/ 86277 h 86037"/>
                  <a:gd name="connsiteX11" fmla="*/ 35567 w 77163"/>
                  <a:gd name="connsiteY11" fmla="*/ 86277 h 86037"/>
                  <a:gd name="connsiteX12" fmla="*/ 35567 w 77163"/>
                  <a:gd name="connsiteY12" fmla="*/ 86277 h 86037"/>
                  <a:gd name="connsiteX13" fmla="*/ 4424 w 77163"/>
                  <a:gd name="connsiteY13" fmla="*/ 48460 h 86037"/>
                  <a:gd name="connsiteX14" fmla="*/ 35567 w 77163"/>
                  <a:gd name="connsiteY14" fmla="*/ 81716 h 86037"/>
                  <a:gd name="connsiteX15" fmla="*/ 72784 w 77163"/>
                  <a:gd name="connsiteY15" fmla="*/ 35158 h 86037"/>
                  <a:gd name="connsiteX16" fmla="*/ 36516 w 77163"/>
                  <a:gd name="connsiteY16" fmla="*/ 4752 h 86037"/>
                  <a:gd name="connsiteX17" fmla="*/ 4424 w 77163"/>
                  <a:gd name="connsiteY17" fmla="*/ 48460 h 8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163" h="86037">
                    <a:moveTo>
                      <a:pt x="35567" y="86277"/>
                    </a:moveTo>
                    <a:cubicBezTo>
                      <a:pt x="34996" y="86277"/>
                      <a:pt x="34617" y="86087"/>
                      <a:pt x="34237" y="85707"/>
                    </a:cubicBezTo>
                    <a:lnTo>
                      <a:pt x="626" y="49790"/>
                    </a:lnTo>
                    <a:cubicBezTo>
                      <a:pt x="57" y="49220"/>
                      <a:pt x="-133" y="48080"/>
                      <a:pt x="437" y="47510"/>
                    </a:cubicBezTo>
                    <a:lnTo>
                      <a:pt x="34617" y="951"/>
                    </a:lnTo>
                    <a:cubicBezTo>
                      <a:pt x="35187" y="191"/>
                      <a:pt x="36326" y="1"/>
                      <a:pt x="37275" y="571"/>
                    </a:cubicBezTo>
                    <a:cubicBezTo>
                      <a:pt x="37275" y="571"/>
                      <a:pt x="37275" y="571"/>
                      <a:pt x="37466" y="571"/>
                    </a:cubicBezTo>
                    <a:lnTo>
                      <a:pt x="76582" y="33447"/>
                    </a:lnTo>
                    <a:cubicBezTo>
                      <a:pt x="77342" y="34017"/>
                      <a:pt x="77532" y="35158"/>
                      <a:pt x="76772" y="36108"/>
                    </a:cubicBezTo>
                    <a:lnTo>
                      <a:pt x="37085" y="85707"/>
                    </a:lnTo>
                    <a:cubicBezTo>
                      <a:pt x="36705" y="85897"/>
                      <a:pt x="36136" y="86277"/>
                      <a:pt x="35567" y="86277"/>
                    </a:cubicBezTo>
                    <a:lnTo>
                      <a:pt x="35567" y="86277"/>
                    </a:lnTo>
                    <a:lnTo>
                      <a:pt x="35567" y="86277"/>
                    </a:lnTo>
                    <a:close/>
                    <a:moveTo>
                      <a:pt x="4424" y="48460"/>
                    </a:moveTo>
                    <a:lnTo>
                      <a:pt x="35567" y="81716"/>
                    </a:lnTo>
                    <a:lnTo>
                      <a:pt x="72784" y="35158"/>
                    </a:lnTo>
                    <a:lnTo>
                      <a:pt x="36516" y="4752"/>
                    </a:lnTo>
                    <a:lnTo>
                      <a:pt x="4424" y="48460"/>
                    </a:lnTo>
                    <a:close/>
                  </a:path>
                </a:pathLst>
              </a:custGeom>
              <a:solidFill>
                <a:srgbClr val="000000"/>
              </a:solidFill>
              <a:ln w="1899" cap="flat">
                <a:noFill/>
                <a:prstDash val="solid"/>
                <a:miter/>
              </a:ln>
            </p:spPr>
            <p:txBody>
              <a:bodyPr rtlCol="0" anchor="ctr"/>
              <a:lstStyle/>
              <a:p>
                <a:endParaRPr lang="fr-FR"/>
              </a:p>
            </p:txBody>
          </p:sp>
          <p:sp>
            <p:nvSpPr>
              <p:cNvPr id="2427" name="Forme libre 2426">
                <a:extLst>
                  <a:ext uri="{FF2B5EF4-FFF2-40B4-BE49-F238E27FC236}">
                    <a16:creationId xmlns:a16="http://schemas.microsoft.com/office/drawing/2014/main" id="{555B7C3B-515E-FB77-D6E3-376A5212DC4A}"/>
                  </a:ext>
                </a:extLst>
              </p:cNvPr>
              <p:cNvSpPr/>
              <p:nvPr/>
            </p:nvSpPr>
            <p:spPr>
              <a:xfrm>
                <a:off x="9889492" y="3109957"/>
                <a:ext cx="95583" cy="124065"/>
              </a:xfrm>
              <a:custGeom>
                <a:avLst/>
                <a:gdLst>
                  <a:gd name="connsiteX0" fmla="*/ 76506 w 95583"/>
                  <a:gd name="connsiteY0" fmla="*/ 110080 h 124065"/>
                  <a:gd name="connsiteX1" fmla="*/ 1690 w 95583"/>
                  <a:gd name="connsiteY1" fmla="*/ 28175 h 124065"/>
                  <a:gd name="connsiteX2" fmla="*/ 2069 w 95583"/>
                  <a:gd name="connsiteY2" fmla="*/ 19623 h 124065"/>
                  <a:gd name="connsiteX3" fmla="*/ 44225 w 95583"/>
                  <a:gd name="connsiteY3" fmla="*/ 239 h 124065"/>
                  <a:gd name="connsiteX4" fmla="*/ 77835 w 95583"/>
                  <a:gd name="connsiteY4" fmla="*/ 36156 h 124065"/>
                  <a:gd name="connsiteX5" fmla="*/ 92837 w 95583"/>
                  <a:gd name="connsiteY5" fmla="*/ 109890 h 124065"/>
                  <a:gd name="connsiteX6" fmla="*/ 76506 w 95583"/>
                  <a:gd name="connsiteY6" fmla="*/ 110080 h 124065"/>
                  <a:gd name="connsiteX7" fmla="*/ 76506 w 95583"/>
                  <a:gd name="connsiteY7" fmla="*/ 110080 h 12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583" h="124065">
                    <a:moveTo>
                      <a:pt x="76506" y="110080"/>
                    </a:moveTo>
                    <a:lnTo>
                      <a:pt x="1690" y="28175"/>
                    </a:lnTo>
                    <a:cubicBezTo>
                      <a:pt x="-589" y="25704"/>
                      <a:pt x="-399" y="21903"/>
                      <a:pt x="2069" y="19623"/>
                    </a:cubicBezTo>
                    <a:cubicBezTo>
                      <a:pt x="10804" y="11261"/>
                      <a:pt x="25615" y="4230"/>
                      <a:pt x="44225" y="239"/>
                    </a:cubicBezTo>
                    <a:lnTo>
                      <a:pt x="77835" y="36156"/>
                    </a:lnTo>
                    <a:cubicBezTo>
                      <a:pt x="73848" y="58770"/>
                      <a:pt x="79164" y="84045"/>
                      <a:pt x="92837" y="109890"/>
                    </a:cubicBezTo>
                    <a:cubicBezTo>
                      <a:pt x="92837" y="109890"/>
                      <a:pt x="105749" y="142197"/>
                      <a:pt x="76506" y="110080"/>
                    </a:cubicBezTo>
                    <a:lnTo>
                      <a:pt x="76506" y="110080"/>
                    </a:lnTo>
                    <a:close/>
                  </a:path>
                </a:pathLst>
              </a:custGeom>
              <a:solidFill>
                <a:srgbClr val="000000"/>
              </a:solidFill>
              <a:ln w="1899" cap="flat">
                <a:noFill/>
                <a:prstDash val="solid"/>
                <a:miter/>
              </a:ln>
            </p:spPr>
            <p:txBody>
              <a:bodyPr rtlCol="0" anchor="ctr"/>
              <a:lstStyle/>
              <a:p>
                <a:endParaRPr lang="fr-FR"/>
              </a:p>
            </p:txBody>
          </p:sp>
          <p:sp>
            <p:nvSpPr>
              <p:cNvPr id="2428" name="Forme libre 2427">
                <a:extLst>
                  <a:ext uri="{FF2B5EF4-FFF2-40B4-BE49-F238E27FC236}">
                    <a16:creationId xmlns:a16="http://schemas.microsoft.com/office/drawing/2014/main" id="{35BD888C-0C73-94D3-A1FA-9739B6EAFD9E}"/>
                  </a:ext>
                </a:extLst>
              </p:cNvPr>
              <p:cNvSpPr/>
              <p:nvPr/>
            </p:nvSpPr>
            <p:spPr>
              <a:xfrm>
                <a:off x="9887736" y="3063588"/>
                <a:ext cx="118994" cy="172363"/>
              </a:xfrm>
              <a:custGeom>
                <a:avLst/>
                <a:gdLst>
                  <a:gd name="connsiteX0" fmla="*/ 95541 w 118994"/>
                  <a:gd name="connsiteY0" fmla="*/ 172602 h 172363"/>
                  <a:gd name="connsiteX1" fmla="*/ 76932 w 118994"/>
                  <a:gd name="connsiteY1" fmla="*/ 157780 h 172363"/>
                  <a:gd name="connsiteX2" fmla="*/ 2115 w 118994"/>
                  <a:gd name="connsiteY2" fmla="*/ 75874 h 172363"/>
                  <a:gd name="connsiteX3" fmla="*/ 2496 w 118994"/>
                  <a:gd name="connsiteY3" fmla="*/ 64852 h 172363"/>
                  <a:gd name="connsiteX4" fmla="*/ 45600 w 118994"/>
                  <a:gd name="connsiteY4" fmla="*/ 45088 h 172363"/>
                  <a:gd name="connsiteX5" fmla="*/ 47309 w 118994"/>
                  <a:gd name="connsiteY5" fmla="*/ 45658 h 172363"/>
                  <a:gd name="connsiteX6" fmla="*/ 80920 w 118994"/>
                  <a:gd name="connsiteY6" fmla="*/ 81575 h 172363"/>
                  <a:gd name="connsiteX7" fmla="*/ 81300 w 118994"/>
                  <a:gd name="connsiteY7" fmla="*/ 83095 h 172363"/>
                  <a:gd name="connsiteX8" fmla="*/ 96111 w 118994"/>
                  <a:gd name="connsiteY8" fmla="*/ 155689 h 172363"/>
                  <a:gd name="connsiteX9" fmla="*/ 96111 w 118994"/>
                  <a:gd name="connsiteY9" fmla="*/ 155879 h 172363"/>
                  <a:gd name="connsiteX10" fmla="*/ 97250 w 118994"/>
                  <a:gd name="connsiteY10" fmla="*/ 172222 h 172363"/>
                  <a:gd name="connsiteX11" fmla="*/ 95541 w 118994"/>
                  <a:gd name="connsiteY11" fmla="*/ 172602 h 172363"/>
                  <a:gd name="connsiteX12" fmla="*/ 95541 w 118994"/>
                  <a:gd name="connsiteY12" fmla="*/ 172602 h 172363"/>
                  <a:gd name="connsiteX13" fmla="*/ 79590 w 118994"/>
                  <a:gd name="connsiteY13" fmla="*/ 155309 h 172363"/>
                  <a:gd name="connsiteX14" fmla="*/ 95351 w 118994"/>
                  <a:gd name="connsiteY14" fmla="*/ 168992 h 172363"/>
                  <a:gd name="connsiteX15" fmla="*/ 92693 w 118994"/>
                  <a:gd name="connsiteY15" fmla="*/ 157210 h 172363"/>
                  <a:gd name="connsiteX16" fmla="*/ 77312 w 118994"/>
                  <a:gd name="connsiteY16" fmla="*/ 83285 h 172363"/>
                  <a:gd name="connsiteX17" fmla="*/ 45031 w 118994"/>
                  <a:gd name="connsiteY17" fmla="*/ 48889 h 172363"/>
                  <a:gd name="connsiteX18" fmla="*/ 4774 w 118994"/>
                  <a:gd name="connsiteY18" fmla="*/ 67512 h 172363"/>
                  <a:gd name="connsiteX19" fmla="*/ 4584 w 118994"/>
                  <a:gd name="connsiteY19" fmla="*/ 73403 h 172363"/>
                  <a:gd name="connsiteX20" fmla="*/ 79590 w 118994"/>
                  <a:gd name="connsiteY20" fmla="*/ 155309 h 172363"/>
                  <a:gd name="connsiteX21" fmla="*/ 79590 w 118994"/>
                  <a:gd name="connsiteY21" fmla="*/ 155309 h 172363"/>
                  <a:gd name="connsiteX22" fmla="*/ 119088 w 118994"/>
                  <a:gd name="connsiteY22" fmla="*/ 32926 h 172363"/>
                  <a:gd name="connsiteX23" fmla="*/ 89084 w 118994"/>
                  <a:gd name="connsiteY23" fmla="*/ 70363 h 172363"/>
                  <a:gd name="connsiteX24" fmla="*/ 56614 w 118994"/>
                  <a:gd name="connsiteY24" fmla="*/ 31975 h 172363"/>
                  <a:gd name="connsiteX25" fmla="*/ 79970 w 118994"/>
                  <a:gd name="connsiteY25" fmla="*/ 239 h 172363"/>
                  <a:gd name="connsiteX26" fmla="*/ 119088 w 118994"/>
                  <a:gd name="connsiteY26" fmla="*/ 32926 h 172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8994" h="172363">
                    <a:moveTo>
                      <a:pt x="95541" y="172602"/>
                    </a:moveTo>
                    <a:cubicBezTo>
                      <a:pt x="92693" y="172602"/>
                      <a:pt x="87756" y="169562"/>
                      <a:pt x="76932" y="157780"/>
                    </a:cubicBezTo>
                    <a:lnTo>
                      <a:pt x="2115" y="75874"/>
                    </a:lnTo>
                    <a:cubicBezTo>
                      <a:pt x="-733" y="72643"/>
                      <a:pt x="-543" y="67702"/>
                      <a:pt x="2496" y="64852"/>
                    </a:cubicBezTo>
                    <a:cubicBezTo>
                      <a:pt x="11610" y="56110"/>
                      <a:pt x="26991" y="49079"/>
                      <a:pt x="45600" y="45088"/>
                    </a:cubicBezTo>
                    <a:cubicBezTo>
                      <a:pt x="46170" y="44898"/>
                      <a:pt x="46930" y="45088"/>
                      <a:pt x="47309" y="45658"/>
                    </a:cubicBezTo>
                    <a:lnTo>
                      <a:pt x="80920" y="81575"/>
                    </a:lnTo>
                    <a:cubicBezTo>
                      <a:pt x="81300" y="81955"/>
                      <a:pt x="81489" y="82525"/>
                      <a:pt x="81300" y="83095"/>
                    </a:cubicBezTo>
                    <a:cubicBezTo>
                      <a:pt x="77502" y="104949"/>
                      <a:pt x="82628" y="130034"/>
                      <a:pt x="96111" y="155689"/>
                    </a:cubicBezTo>
                    <a:cubicBezTo>
                      <a:pt x="96111" y="155689"/>
                      <a:pt x="96111" y="155879"/>
                      <a:pt x="96111" y="155879"/>
                    </a:cubicBezTo>
                    <a:cubicBezTo>
                      <a:pt x="98200" y="161010"/>
                      <a:pt x="101048" y="169942"/>
                      <a:pt x="97250" y="172222"/>
                    </a:cubicBezTo>
                    <a:cubicBezTo>
                      <a:pt x="96870" y="172412"/>
                      <a:pt x="96111" y="172602"/>
                      <a:pt x="95541" y="172602"/>
                    </a:cubicBezTo>
                    <a:lnTo>
                      <a:pt x="95541" y="172602"/>
                    </a:lnTo>
                    <a:close/>
                    <a:moveTo>
                      <a:pt x="79590" y="155309"/>
                    </a:moveTo>
                    <a:cubicBezTo>
                      <a:pt x="91364" y="168232"/>
                      <a:pt x="94781" y="168992"/>
                      <a:pt x="95351" y="168992"/>
                    </a:cubicBezTo>
                    <a:cubicBezTo>
                      <a:pt x="95921" y="167852"/>
                      <a:pt x="94781" y="162340"/>
                      <a:pt x="92693" y="157210"/>
                    </a:cubicBezTo>
                    <a:cubicBezTo>
                      <a:pt x="79021" y="131175"/>
                      <a:pt x="73704" y="105710"/>
                      <a:pt x="77312" y="83285"/>
                    </a:cubicBezTo>
                    <a:lnTo>
                      <a:pt x="45031" y="48889"/>
                    </a:lnTo>
                    <a:cubicBezTo>
                      <a:pt x="27560" y="52879"/>
                      <a:pt x="13319" y="59531"/>
                      <a:pt x="4774" y="67512"/>
                    </a:cubicBezTo>
                    <a:cubicBezTo>
                      <a:pt x="3065" y="69033"/>
                      <a:pt x="3065" y="71693"/>
                      <a:pt x="4584" y="73403"/>
                    </a:cubicBezTo>
                    <a:lnTo>
                      <a:pt x="79590" y="155309"/>
                    </a:lnTo>
                    <a:lnTo>
                      <a:pt x="79590" y="155309"/>
                    </a:lnTo>
                    <a:close/>
                    <a:moveTo>
                      <a:pt x="119088" y="32926"/>
                    </a:moveTo>
                    <a:lnTo>
                      <a:pt x="89084" y="70363"/>
                    </a:lnTo>
                    <a:lnTo>
                      <a:pt x="56614" y="31975"/>
                    </a:lnTo>
                    <a:lnTo>
                      <a:pt x="79970" y="239"/>
                    </a:lnTo>
                    <a:lnTo>
                      <a:pt x="119088" y="32926"/>
                    </a:lnTo>
                    <a:close/>
                  </a:path>
                </a:pathLst>
              </a:custGeom>
              <a:solidFill>
                <a:srgbClr val="000000"/>
              </a:solidFill>
              <a:ln w="1899" cap="flat">
                <a:noFill/>
                <a:prstDash val="solid"/>
                <a:miter/>
              </a:ln>
            </p:spPr>
            <p:txBody>
              <a:bodyPr rtlCol="0" anchor="ctr"/>
              <a:lstStyle/>
              <a:p>
                <a:endParaRPr lang="fr-FR"/>
              </a:p>
            </p:txBody>
          </p:sp>
          <p:sp>
            <p:nvSpPr>
              <p:cNvPr id="2429" name="Forme libre 2428">
                <a:extLst>
                  <a:ext uri="{FF2B5EF4-FFF2-40B4-BE49-F238E27FC236}">
                    <a16:creationId xmlns:a16="http://schemas.microsoft.com/office/drawing/2014/main" id="{465FC295-2614-4C35-6360-1D53FCF743E5}"/>
                  </a:ext>
                </a:extLst>
              </p:cNvPr>
              <p:cNvSpPr/>
              <p:nvPr/>
            </p:nvSpPr>
            <p:spPr>
              <a:xfrm>
                <a:off x="9942691" y="3061926"/>
                <a:ext cx="66422" cy="73685"/>
              </a:xfrm>
              <a:custGeom>
                <a:avLst/>
                <a:gdLst>
                  <a:gd name="connsiteX0" fmla="*/ 34320 w 66422"/>
                  <a:gd name="connsiteY0" fmla="*/ 73925 h 73685"/>
                  <a:gd name="connsiteX1" fmla="*/ 32992 w 66422"/>
                  <a:gd name="connsiteY1" fmla="*/ 73355 h 73685"/>
                  <a:gd name="connsiteX2" fmla="*/ 520 w 66422"/>
                  <a:gd name="connsiteY2" fmla="*/ 34967 h 73685"/>
                  <a:gd name="connsiteX3" fmla="*/ 520 w 66422"/>
                  <a:gd name="connsiteY3" fmla="*/ 32687 h 73685"/>
                  <a:gd name="connsiteX4" fmla="*/ 23876 w 66422"/>
                  <a:gd name="connsiteY4" fmla="*/ 951 h 73685"/>
                  <a:gd name="connsiteX5" fmla="*/ 26535 w 66422"/>
                  <a:gd name="connsiteY5" fmla="*/ 571 h 73685"/>
                  <a:gd name="connsiteX6" fmla="*/ 26725 w 66422"/>
                  <a:gd name="connsiteY6" fmla="*/ 571 h 73685"/>
                  <a:gd name="connsiteX7" fmla="*/ 65842 w 66422"/>
                  <a:gd name="connsiteY7" fmla="*/ 33447 h 73685"/>
                  <a:gd name="connsiteX8" fmla="*/ 66032 w 66422"/>
                  <a:gd name="connsiteY8" fmla="*/ 36108 h 73685"/>
                  <a:gd name="connsiteX9" fmla="*/ 36029 w 66422"/>
                  <a:gd name="connsiteY9" fmla="*/ 73545 h 73685"/>
                  <a:gd name="connsiteX10" fmla="*/ 34320 w 66422"/>
                  <a:gd name="connsiteY10" fmla="*/ 73925 h 73685"/>
                  <a:gd name="connsiteX11" fmla="*/ 34320 w 66422"/>
                  <a:gd name="connsiteY11" fmla="*/ 73925 h 73685"/>
                  <a:gd name="connsiteX12" fmla="*/ 34320 w 66422"/>
                  <a:gd name="connsiteY12" fmla="*/ 73925 h 73685"/>
                  <a:gd name="connsiteX13" fmla="*/ 4128 w 66422"/>
                  <a:gd name="connsiteY13" fmla="*/ 33447 h 73685"/>
                  <a:gd name="connsiteX14" fmla="*/ 34320 w 66422"/>
                  <a:gd name="connsiteY14" fmla="*/ 68984 h 73685"/>
                  <a:gd name="connsiteX15" fmla="*/ 61664 w 66422"/>
                  <a:gd name="connsiteY15" fmla="*/ 34777 h 73685"/>
                  <a:gd name="connsiteX16" fmla="*/ 25396 w 66422"/>
                  <a:gd name="connsiteY16" fmla="*/ 4372 h 73685"/>
                  <a:gd name="connsiteX17" fmla="*/ 4128 w 66422"/>
                  <a:gd name="connsiteY17" fmla="*/ 33447 h 73685"/>
                  <a:gd name="connsiteX18" fmla="*/ 4128 w 66422"/>
                  <a:gd name="connsiteY18" fmla="*/ 33447 h 73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422" h="73685">
                    <a:moveTo>
                      <a:pt x="34320" y="73925"/>
                    </a:moveTo>
                    <a:cubicBezTo>
                      <a:pt x="33751" y="73925"/>
                      <a:pt x="33181" y="73735"/>
                      <a:pt x="32992" y="73355"/>
                    </a:cubicBezTo>
                    <a:lnTo>
                      <a:pt x="520" y="34967"/>
                    </a:lnTo>
                    <a:cubicBezTo>
                      <a:pt x="-50" y="34397"/>
                      <a:pt x="-50" y="33447"/>
                      <a:pt x="520" y="32687"/>
                    </a:cubicBezTo>
                    <a:lnTo>
                      <a:pt x="23876" y="951"/>
                    </a:lnTo>
                    <a:cubicBezTo>
                      <a:pt x="24447" y="191"/>
                      <a:pt x="25585" y="1"/>
                      <a:pt x="26535" y="571"/>
                    </a:cubicBezTo>
                    <a:cubicBezTo>
                      <a:pt x="26535" y="571"/>
                      <a:pt x="26535" y="571"/>
                      <a:pt x="26725" y="571"/>
                    </a:cubicBezTo>
                    <a:lnTo>
                      <a:pt x="65842" y="33447"/>
                    </a:lnTo>
                    <a:cubicBezTo>
                      <a:pt x="66602" y="34017"/>
                      <a:pt x="66792" y="35157"/>
                      <a:pt x="66032" y="36108"/>
                    </a:cubicBezTo>
                    <a:lnTo>
                      <a:pt x="36029" y="73545"/>
                    </a:lnTo>
                    <a:cubicBezTo>
                      <a:pt x="35270" y="73545"/>
                      <a:pt x="34891" y="73925"/>
                      <a:pt x="34320" y="73925"/>
                    </a:cubicBezTo>
                    <a:lnTo>
                      <a:pt x="34320" y="73925"/>
                    </a:lnTo>
                    <a:lnTo>
                      <a:pt x="34320" y="73925"/>
                    </a:lnTo>
                    <a:close/>
                    <a:moveTo>
                      <a:pt x="4128" y="33447"/>
                    </a:moveTo>
                    <a:lnTo>
                      <a:pt x="34320" y="68984"/>
                    </a:lnTo>
                    <a:lnTo>
                      <a:pt x="61664" y="34777"/>
                    </a:lnTo>
                    <a:lnTo>
                      <a:pt x="25396" y="4372"/>
                    </a:lnTo>
                    <a:lnTo>
                      <a:pt x="4128" y="33447"/>
                    </a:lnTo>
                    <a:lnTo>
                      <a:pt x="4128" y="33447"/>
                    </a:lnTo>
                    <a:close/>
                  </a:path>
                </a:pathLst>
              </a:custGeom>
              <a:solidFill>
                <a:srgbClr val="000000"/>
              </a:solidFill>
              <a:ln w="1899" cap="flat">
                <a:noFill/>
                <a:prstDash val="solid"/>
                <a:miter/>
              </a:ln>
            </p:spPr>
            <p:txBody>
              <a:bodyPr rtlCol="0" anchor="ctr"/>
              <a:lstStyle/>
              <a:p>
                <a:endParaRPr lang="fr-FR"/>
              </a:p>
            </p:txBody>
          </p:sp>
          <p:sp>
            <p:nvSpPr>
              <p:cNvPr id="2430" name="Forme libre 2429">
                <a:extLst>
                  <a:ext uri="{FF2B5EF4-FFF2-40B4-BE49-F238E27FC236}">
                    <a16:creationId xmlns:a16="http://schemas.microsoft.com/office/drawing/2014/main" id="{128DE13A-4FDD-0B5E-9D81-784C2ACA3988}"/>
                  </a:ext>
                </a:extLst>
              </p:cNvPr>
              <p:cNvSpPr/>
              <p:nvPr/>
            </p:nvSpPr>
            <p:spPr>
              <a:xfrm>
                <a:off x="10151777" y="2564172"/>
                <a:ext cx="248975" cy="590823"/>
              </a:xfrm>
              <a:custGeom>
                <a:avLst/>
                <a:gdLst>
                  <a:gd name="connsiteX0" fmla="*/ 249068 w 248975"/>
                  <a:gd name="connsiteY0" fmla="*/ 580231 h 590823"/>
                  <a:gd name="connsiteX1" fmla="*/ 190961 w 248975"/>
                  <a:gd name="connsiteY1" fmla="*/ 588783 h 590823"/>
                  <a:gd name="connsiteX2" fmla="*/ 187354 w 248975"/>
                  <a:gd name="connsiteY2" fmla="*/ 589353 h 590823"/>
                  <a:gd name="connsiteX3" fmla="*/ 187354 w 248975"/>
                  <a:gd name="connsiteY3" fmla="*/ 589353 h 590823"/>
                  <a:gd name="connsiteX4" fmla="*/ 185265 w 248975"/>
                  <a:gd name="connsiteY4" fmla="*/ 589733 h 590823"/>
                  <a:gd name="connsiteX5" fmla="*/ 175960 w 248975"/>
                  <a:gd name="connsiteY5" fmla="*/ 591063 h 590823"/>
                  <a:gd name="connsiteX6" fmla="*/ 113107 w 248975"/>
                  <a:gd name="connsiteY6" fmla="*/ 316270 h 590823"/>
                  <a:gd name="connsiteX7" fmla="*/ 44936 w 248975"/>
                  <a:gd name="connsiteY7" fmla="*/ 176213 h 590823"/>
                  <a:gd name="connsiteX8" fmla="*/ 3161 w 248975"/>
                  <a:gd name="connsiteY8" fmla="*/ 88797 h 590823"/>
                  <a:gd name="connsiteX9" fmla="*/ 502 w 248975"/>
                  <a:gd name="connsiteY9" fmla="*/ 69603 h 590823"/>
                  <a:gd name="connsiteX10" fmla="*/ 9236 w 248975"/>
                  <a:gd name="connsiteY10" fmla="*/ 240 h 590823"/>
                  <a:gd name="connsiteX11" fmla="*/ 143489 w 248975"/>
                  <a:gd name="connsiteY11" fmla="*/ 65802 h 590823"/>
                  <a:gd name="connsiteX12" fmla="*/ 222673 w 248975"/>
                  <a:gd name="connsiteY12" fmla="*/ 342495 h 590823"/>
                  <a:gd name="connsiteX13" fmla="*/ 227421 w 248975"/>
                  <a:gd name="connsiteY13" fmla="*/ 375752 h 590823"/>
                  <a:gd name="connsiteX14" fmla="*/ 227421 w 248975"/>
                  <a:gd name="connsiteY14" fmla="*/ 375752 h 590823"/>
                  <a:gd name="connsiteX15" fmla="*/ 249068 w 248975"/>
                  <a:gd name="connsiteY15" fmla="*/ 580231 h 590823"/>
                  <a:gd name="connsiteX16" fmla="*/ 249068 w 248975"/>
                  <a:gd name="connsiteY16" fmla="*/ 580231 h 590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8975" h="590823">
                    <a:moveTo>
                      <a:pt x="249068" y="580231"/>
                    </a:moveTo>
                    <a:lnTo>
                      <a:pt x="190961" y="588783"/>
                    </a:lnTo>
                    <a:lnTo>
                      <a:pt x="187354" y="589353"/>
                    </a:lnTo>
                    <a:lnTo>
                      <a:pt x="187354" y="589353"/>
                    </a:lnTo>
                    <a:lnTo>
                      <a:pt x="185265" y="589733"/>
                    </a:lnTo>
                    <a:lnTo>
                      <a:pt x="175960" y="591063"/>
                    </a:lnTo>
                    <a:cubicBezTo>
                      <a:pt x="126399" y="440364"/>
                      <a:pt x="152414" y="423071"/>
                      <a:pt x="113107" y="316270"/>
                    </a:cubicBezTo>
                    <a:cubicBezTo>
                      <a:pt x="90510" y="254699"/>
                      <a:pt x="66964" y="211180"/>
                      <a:pt x="44936" y="176213"/>
                    </a:cubicBezTo>
                    <a:cubicBezTo>
                      <a:pt x="25377" y="145048"/>
                      <a:pt x="9617" y="119203"/>
                      <a:pt x="3161" y="88797"/>
                    </a:cubicBezTo>
                    <a:cubicBezTo>
                      <a:pt x="1831" y="82525"/>
                      <a:pt x="882" y="76064"/>
                      <a:pt x="502" y="69603"/>
                    </a:cubicBezTo>
                    <a:cubicBezTo>
                      <a:pt x="-1017" y="49649"/>
                      <a:pt x="1641" y="27225"/>
                      <a:pt x="9236" y="240"/>
                    </a:cubicBezTo>
                    <a:lnTo>
                      <a:pt x="143489" y="65802"/>
                    </a:lnTo>
                    <a:cubicBezTo>
                      <a:pt x="167035" y="117112"/>
                      <a:pt x="203684" y="222392"/>
                      <a:pt x="222673" y="342495"/>
                    </a:cubicBezTo>
                    <a:cubicBezTo>
                      <a:pt x="224572" y="354848"/>
                      <a:pt x="226091" y="365680"/>
                      <a:pt x="227421" y="375752"/>
                    </a:cubicBezTo>
                    <a:lnTo>
                      <a:pt x="227421" y="375752"/>
                    </a:lnTo>
                    <a:cubicBezTo>
                      <a:pt x="235395" y="438654"/>
                      <a:pt x="232547" y="476661"/>
                      <a:pt x="249068" y="580231"/>
                    </a:cubicBezTo>
                    <a:lnTo>
                      <a:pt x="249068" y="580231"/>
                    </a:lnTo>
                    <a:close/>
                  </a:path>
                </a:pathLst>
              </a:custGeom>
              <a:solidFill>
                <a:srgbClr val="FFD26C"/>
              </a:solidFill>
              <a:ln w="1899" cap="flat">
                <a:noFill/>
                <a:prstDash val="solid"/>
                <a:miter/>
              </a:ln>
            </p:spPr>
            <p:txBody>
              <a:bodyPr rtlCol="0" anchor="ctr"/>
              <a:lstStyle/>
              <a:p>
                <a:endParaRPr lang="fr-FR"/>
              </a:p>
            </p:txBody>
          </p:sp>
          <p:sp>
            <p:nvSpPr>
              <p:cNvPr id="2431" name="Forme libre 2430">
                <a:extLst>
                  <a:ext uri="{FF2B5EF4-FFF2-40B4-BE49-F238E27FC236}">
                    <a16:creationId xmlns:a16="http://schemas.microsoft.com/office/drawing/2014/main" id="{C9497769-120A-FA16-948F-46DF2A1069D8}"/>
                  </a:ext>
                </a:extLst>
              </p:cNvPr>
              <p:cNvSpPr/>
              <p:nvPr/>
            </p:nvSpPr>
            <p:spPr>
              <a:xfrm>
                <a:off x="10285110" y="2629735"/>
                <a:ext cx="39306" cy="74304"/>
              </a:xfrm>
              <a:custGeom>
                <a:avLst/>
                <a:gdLst>
                  <a:gd name="connsiteX0" fmla="*/ 39399 w 39306"/>
                  <a:gd name="connsiteY0" fmla="*/ 74544 h 74304"/>
                  <a:gd name="connsiteX1" fmla="*/ 92 w 39306"/>
                  <a:gd name="connsiteY1" fmla="*/ 22094 h 74304"/>
                  <a:gd name="connsiteX2" fmla="*/ 10346 w 39306"/>
                  <a:gd name="connsiteY2" fmla="*/ 240 h 74304"/>
                  <a:gd name="connsiteX3" fmla="*/ 39399 w 39306"/>
                  <a:gd name="connsiteY3" fmla="*/ 74544 h 74304"/>
                  <a:gd name="connsiteX4" fmla="*/ 39399 w 39306"/>
                  <a:gd name="connsiteY4" fmla="*/ 74544 h 74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06" h="74304">
                    <a:moveTo>
                      <a:pt x="39399" y="74544"/>
                    </a:moveTo>
                    <a:cubicBezTo>
                      <a:pt x="31044" y="50980"/>
                      <a:pt x="22309" y="28745"/>
                      <a:pt x="92" y="22094"/>
                    </a:cubicBezTo>
                    <a:lnTo>
                      <a:pt x="10346" y="240"/>
                    </a:lnTo>
                    <a:cubicBezTo>
                      <a:pt x="18701" y="18673"/>
                      <a:pt x="28955" y="43948"/>
                      <a:pt x="39399" y="74544"/>
                    </a:cubicBezTo>
                    <a:lnTo>
                      <a:pt x="39399" y="74544"/>
                    </a:lnTo>
                    <a:close/>
                  </a:path>
                </a:pathLst>
              </a:custGeom>
              <a:solidFill>
                <a:srgbClr val="000000"/>
              </a:solidFill>
              <a:ln w="1899" cap="flat">
                <a:noFill/>
                <a:prstDash val="solid"/>
                <a:miter/>
              </a:ln>
            </p:spPr>
            <p:txBody>
              <a:bodyPr rtlCol="0" anchor="ctr"/>
              <a:lstStyle/>
              <a:p>
                <a:endParaRPr lang="fr-FR"/>
              </a:p>
            </p:txBody>
          </p:sp>
          <p:sp>
            <p:nvSpPr>
              <p:cNvPr id="2432" name="Forme libre 2431">
                <a:extLst>
                  <a:ext uri="{FF2B5EF4-FFF2-40B4-BE49-F238E27FC236}">
                    <a16:creationId xmlns:a16="http://schemas.microsoft.com/office/drawing/2014/main" id="{78ECDF56-7D89-AC58-9A67-D0497A514679}"/>
                  </a:ext>
                </a:extLst>
              </p:cNvPr>
              <p:cNvSpPr/>
              <p:nvPr/>
            </p:nvSpPr>
            <p:spPr>
              <a:xfrm>
                <a:off x="10283471" y="2628024"/>
                <a:ext cx="42962" cy="78105"/>
              </a:xfrm>
              <a:custGeom>
                <a:avLst/>
                <a:gdLst>
                  <a:gd name="connsiteX0" fmla="*/ 41037 w 42962"/>
                  <a:gd name="connsiteY0" fmla="*/ 78155 h 78105"/>
                  <a:gd name="connsiteX1" fmla="*/ 39328 w 42962"/>
                  <a:gd name="connsiteY1" fmla="*/ 77015 h 78105"/>
                  <a:gd name="connsiteX2" fmla="*/ 1350 w 42962"/>
                  <a:gd name="connsiteY2" fmla="*/ 25705 h 78105"/>
                  <a:gd name="connsiteX3" fmla="*/ 211 w 42962"/>
                  <a:gd name="connsiteY3" fmla="*/ 23424 h 78105"/>
                  <a:gd name="connsiteX4" fmla="*/ 211 w 42962"/>
                  <a:gd name="connsiteY4" fmla="*/ 23234 h 78105"/>
                  <a:gd name="connsiteX5" fmla="*/ 10465 w 42962"/>
                  <a:gd name="connsiteY5" fmla="*/ 1380 h 78105"/>
                  <a:gd name="connsiteX6" fmla="*/ 12174 w 42962"/>
                  <a:gd name="connsiteY6" fmla="*/ 240 h 78105"/>
                  <a:gd name="connsiteX7" fmla="*/ 12174 w 42962"/>
                  <a:gd name="connsiteY7" fmla="*/ 240 h 78105"/>
                  <a:gd name="connsiteX8" fmla="*/ 13883 w 42962"/>
                  <a:gd name="connsiteY8" fmla="*/ 1380 h 78105"/>
                  <a:gd name="connsiteX9" fmla="*/ 42936 w 42962"/>
                  <a:gd name="connsiteY9" fmla="*/ 76064 h 78105"/>
                  <a:gd name="connsiteX10" fmla="*/ 41797 w 42962"/>
                  <a:gd name="connsiteY10" fmla="*/ 78345 h 78105"/>
                  <a:gd name="connsiteX11" fmla="*/ 41037 w 42962"/>
                  <a:gd name="connsiteY11" fmla="*/ 78155 h 78105"/>
                  <a:gd name="connsiteX12" fmla="*/ 41037 w 42962"/>
                  <a:gd name="connsiteY12" fmla="*/ 78155 h 78105"/>
                  <a:gd name="connsiteX13" fmla="*/ 4199 w 42962"/>
                  <a:gd name="connsiteY13" fmla="*/ 22664 h 78105"/>
                  <a:gd name="connsiteX14" fmla="*/ 25467 w 42962"/>
                  <a:gd name="connsiteY14" fmla="*/ 38817 h 78105"/>
                  <a:gd name="connsiteX15" fmla="*/ 11984 w 42962"/>
                  <a:gd name="connsiteY15" fmla="*/ 6131 h 78105"/>
                  <a:gd name="connsiteX16" fmla="*/ 4199 w 42962"/>
                  <a:gd name="connsiteY16" fmla="*/ 22664 h 78105"/>
                  <a:gd name="connsiteX17" fmla="*/ 4199 w 42962"/>
                  <a:gd name="connsiteY17" fmla="*/ 22664 h 78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962" h="78105">
                    <a:moveTo>
                      <a:pt x="41037" y="78155"/>
                    </a:moveTo>
                    <a:cubicBezTo>
                      <a:pt x="40278" y="78155"/>
                      <a:pt x="39518" y="77585"/>
                      <a:pt x="39328" y="77015"/>
                    </a:cubicBezTo>
                    <a:cubicBezTo>
                      <a:pt x="30403" y="51740"/>
                      <a:pt x="21858" y="31786"/>
                      <a:pt x="1350" y="25705"/>
                    </a:cubicBezTo>
                    <a:cubicBezTo>
                      <a:pt x="401" y="25325"/>
                      <a:pt x="-168" y="24374"/>
                      <a:pt x="211" y="23424"/>
                    </a:cubicBezTo>
                    <a:cubicBezTo>
                      <a:pt x="211" y="23424"/>
                      <a:pt x="211" y="23234"/>
                      <a:pt x="211" y="23234"/>
                    </a:cubicBezTo>
                    <a:lnTo>
                      <a:pt x="10465" y="1380"/>
                    </a:lnTo>
                    <a:cubicBezTo>
                      <a:pt x="10845" y="810"/>
                      <a:pt x="11414" y="240"/>
                      <a:pt x="12174" y="240"/>
                    </a:cubicBezTo>
                    <a:lnTo>
                      <a:pt x="12174" y="240"/>
                    </a:lnTo>
                    <a:cubicBezTo>
                      <a:pt x="12934" y="240"/>
                      <a:pt x="13503" y="620"/>
                      <a:pt x="13883" y="1380"/>
                    </a:cubicBezTo>
                    <a:cubicBezTo>
                      <a:pt x="20339" y="15633"/>
                      <a:pt x="30783" y="40148"/>
                      <a:pt x="42936" y="76064"/>
                    </a:cubicBezTo>
                    <a:cubicBezTo>
                      <a:pt x="43316" y="77015"/>
                      <a:pt x="42746" y="78155"/>
                      <a:pt x="41797" y="78345"/>
                    </a:cubicBezTo>
                    <a:cubicBezTo>
                      <a:pt x="41417" y="78155"/>
                      <a:pt x="41227" y="78155"/>
                      <a:pt x="41037" y="78155"/>
                    </a:cubicBezTo>
                    <a:lnTo>
                      <a:pt x="41037" y="78155"/>
                    </a:lnTo>
                    <a:close/>
                    <a:moveTo>
                      <a:pt x="4199" y="22664"/>
                    </a:moveTo>
                    <a:cubicBezTo>
                      <a:pt x="13124" y="25895"/>
                      <a:pt x="19959" y="31406"/>
                      <a:pt x="25467" y="38817"/>
                    </a:cubicBezTo>
                    <a:cubicBezTo>
                      <a:pt x="20149" y="25135"/>
                      <a:pt x="15592" y="14303"/>
                      <a:pt x="11984" y="6131"/>
                    </a:cubicBezTo>
                    <a:lnTo>
                      <a:pt x="4199" y="22664"/>
                    </a:lnTo>
                    <a:lnTo>
                      <a:pt x="4199" y="22664"/>
                    </a:lnTo>
                    <a:close/>
                  </a:path>
                </a:pathLst>
              </a:custGeom>
              <a:solidFill>
                <a:srgbClr val="000000"/>
              </a:solidFill>
              <a:ln w="1899" cap="flat">
                <a:noFill/>
                <a:prstDash val="solid"/>
                <a:miter/>
              </a:ln>
            </p:spPr>
            <p:txBody>
              <a:bodyPr rtlCol="0" anchor="ctr"/>
              <a:lstStyle/>
              <a:p>
                <a:endParaRPr lang="fr-FR"/>
              </a:p>
            </p:txBody>
          </p:sp>
          <p:sp>
            <p:nvSpPr>
              <p:cNvPr id="2433" name="Forme libre 2432">
                <a:extLst>
                  <a:ext uri="{FF2B5EF4-FFF2-40B4-BE49-F238E27FC236}">
                    <a16:creationId xmlns:a16="http://schemas.microsoft.com/office/drawing/2014/main" id="{155D89A2-D96E-FFD2-8928-9E56ACAA6EAF}"/>
                  </a:ext>
                </a:extLst>
              </p:cNvPr>
              <p:cNvSpPr/>
              <p:nvPr/>
            </p:nvSpPr>
            <p:spPr>
              <a:xfrm>
                <a:off x="10150463" y="2562045"/>
                <a:ext cx="252786" cy="594850"/>
              </a:xfrm>
              <a:custGeom>
                <a:avLst/>
                <a:gdLst>
                  <a:gd name="connsiteX0" fmla="*/ 177274 w 252786"/>
                  <a:gd name="connsiteY0" fmla="*/ 595090 h 594850"/>
                  <a:gd name="connsiteX1" fmla="*/ 175565 w 252786"/>
                  <a:gd name="connsiteY1" fmla="*/ 593760 h 594850"/>
                  <a:gd name="connsiteX2" fmla="*/ 139675 w 252786"/>
                  <a:gd name="connsiteY2" fmla="*/ 434890 h 594850"/>
                  <a:gd name="connsiteX3" fmla="*/ 135308 w 252786"/>
                  <a:gd name="connsiteY3" fmla="*/ 403154 h 594850"/>
                  <a:gd name="connsiteX4" fmla="*/ 112901 w 252786"/>
                  <a:gd name="connsiteY4" fmla="*/ 318967 h 594850"/>
                  <a:gd name="connsiteX5" fmla="*/ 91633 w 252786"/>
                  <a:gd name="connsiteY5" fmla="*/ 266327 h 594850"/>
                  <a:gd name="connsiteX6" fmla="*/ 78341 w 252786"/>
                  <a:gd name="connsiteY6" fmla="*/ 238202 h 594850"/>
                  <a:gd name="connsiteX7" fmla="*/ 63909 w 252786"/>
                  <a:gd name="connsiteY7" fmla="*/ 211027 h 594850"/>
                  <a:gd name="connsiteX8" fmla="*/ 45110 w 252786"/>
                  <a:gd name="connsiteY8" fmla="*/ 179290 h 594850"/>
                  <a:gd name="connsiteX9" fmla="*/ 3145 w 252786"/>
                  <a:gd name="connsiteY9" fmla="*/ 91114 h 594850"/>
                  <a:gd name="connsiteX10" fmla="*/ 486 w 252786"/>
                  <a:gd name="connsiteY10" fmla="*/ 71730 h 594850"/>
                  <a:gd name="connsiteX11" fmla="*/ 9412 w 252786"/>
                  <a:gd name="connsiteY11" fmla="*/ 1606 h 594850"/>
                  <a:gd name="connsiteX12" fmla="*/ 11690 w 252786"/>
                  <a:gd name="connsiteY12" fmla="*/ 276 h 594850"/>
                  <a:gd name="connsiteX13" fmla="*/ 12070 w 252786"/>
                  <a:gd name="connsiteY13" fmla="*/ 466 h 594850"/>
                  <a:gd name="connsiteX14" fmla="*/ 146321 w 252786"/>
                  <a:gd name="connsiteY14" fmla="*/ 66029 h 594850"/>
                  <a:gd name="connsiteX15" fmla="*/ 147271 w 252786"/>
                  <a:gd name="connsiteY15" fmla="*/ 66979 h 594850"/>
                  <a:gd name="connsiteX16" fmla="*/ 176324 w 252786"/>
                  <a:gd name="connsiteY16" fmla="*/ 141663 h 594850"/>
                  <a:gd name="connsiteX17" fmla="*/ 176894 w 252786"/>
                  <a:gd name="connsiteY17" fmla="*/ 143184 h 594850"/>
                  <a:gd name="connsiteX18" fmla="*/ 226645 w 252786"/>
                  <a:gd name="connsiteY18" fmla="*/ 344242 h 594850"/>
                  <a:gd name="connsiteX19" fmla="*/ 237279 w 252786"/>
                  <a:gd name="connsiteY19" fmla="*/ 443821 h 594850"/>
                  <a:gd name="connsiteX20" fmla="*/ 252850 w 252786"/>
                  <a:gd name="connsiteY20" fmla="*/ 581978 h 594850"/>
                  <a:gd name="connsiteX21" fmla="*/ 251331 w 252786"/>
                  <a:gd name="connsiteY21" fmla="*/ 584068 h 594850"/>
                  <a:gd name="connsiteX22" fmla="*/ 251331 w 252786"/>
                  <a:gd name="connsiteY22" fmla="*/ 584068 h 594850"/>
                  <a:gd name="connsiteX23" fmla="*/ 193224 w 252786"/>
                  <a:gd name="connsiteY23" fmla="*/ 592620 h 594850"/>
                  <a:gd name="connsiteX24" fmla="*/ 187528 w 252786"/>
                  <a:gd name="connsiteY24" fmla="*/ 593570 h 594850"/>
                  <a:gd name="connsiteX25" fmla="*/ 178223 w 252786"/>
                  <a:gd name="connsiteY25" fmla="*/ 594900 h 594850"/>
                  <a:gd name="connsiteX26" fmla="*/ 177274 w 252786"/>
                  <a:gd name="connsiteY26" fmla="*/ 595090 h 594850"/>
                  <a:gd name="connsiteX27" fmla="*/ 177274 w 252786"/>
                  <a:gd name="connsiteY27" fmla="*/ 595090 h 594850"/>
                  <a:gd name="connsiteX28" fmla="*/ 11880 w 252786"/>
                  <a:gd name="connsiteY28" fmla="*/ 5027 h 594850"/>
                  <a:gd name="connsiteX29" fmla="*/ 3715 w 252786"/>
                  <a:gd name="connsiteY29" fmla="*/ 71730 h 594850"/>
                  <a:gd name="connsiteX30" fmla="*/ 6373 w 252786"/>
                  <a:gd name="connsiteY30" fmla="*/ 90733 h 594850"/>
                  <a:gd name="connsiteX31" fmla="*/ 47959 w 252786"/>
                  <a:gd name="connsiteY31" fmla="*/ 177580 h 594850"/>
                  <a:gd name="connsiteX32" fmla="*/ 66948 w 252786"/>
                  <a:gd name="connsiteY32" fmla="*/ 209506 h 594850"/>
                  <a:gd name="connsiteX33" fmla="*/ 81380 w 252786"/>
                  <a:gd name="connsiteY33" fmla="*/ 236872 h 594850"/>
                  <a:gd name="connsiteX34" fmla="*/ 94672 w 252786"/>
                  <a:gd name="connsiteY34" fmla="*/ 264997 h 594850"/>
                  <a:gd name="connsiteX35" fmla="*/ 116129 w 252786"/>
                  <a:gd name="connsiteY35" fmla="*/ 317827 h 594850"/>
                  <a:gd name="connsiteX36" fmla="*/ 138726 w 252786"/>
                  <a:gd name="connsiteY36" fmla="*/ 402583 h 594850"/>
                  <a:gd name="connsiteX37" fmla="*/ 143094 w 252786"/>
                  <a:gd name="connsiteY37" fmla="*/ 434319 h 594850"/>
                  <a:gd name="connsiteX38" fmla="*/ 178413 w 252786"/>
                  <a:gd name="connsiteY38" fmla="*/ 591100 h 594850"/>
                  <a:gd name="connsiteX39" fmla="*/ 186198 w 252786"/>
                  <a:gd name="connsiteY39" fmla="*/ 589959 h 594850"/>
                  <a:gd name="connsiteX40" fmla="*/ 191895 w 252786"/>
                  <a:gd name="connsiteY40" fmla="*/ 589009 h 594850"/>
                  <a:gd name="connsiteX41" fmla="*/ 248292 w 252786"/>
                  <a:gd name="connsiteY41" fmla="*/ 580648 h 594850"/>
                  <a:gd name="connsiteX42" fmla="*/ 232911 w 252786"/>
                  <a:gd name="connsiteY42" fmla="*/ 444011 h 594850"/>
                  <a:gd name="connsiteX43" fmla="*/ 222277 w 252786"/>
                  <a:gd name="connsiteY43" fmla="*/ 344812 h 594850"/>
                  <a:gd name="connsiteX44" fmla="*/ 172717 w 252786"/>
                  <a:gd name="connsiteY44" fmla="*/ 144324 h 594850"/>
                  <a:gd name="connsiteX45" fmla="*/ 172146 w 252786"/>
                  <a:gd name="connsiteY45" fmla="*/ 142803 h 594850"/>
                  <a:gd name="connsiteX46" fmla="*/ 143473 w 252786"/>
                  <a:gd name="connsiteY46" fmla="*/ 69069 h 594850"/>
                  <a:gd name="connsiteX47" fmla="*/ 11880 w 252786"/>
                  <a:gd name="connsiteY47" fmla="*/ 5027 h 594850"/>
                  <a:gd name="connsiteX48" fmla="*/ 11880 w 252786"/>
                  <a:gd name="connsiteY48" fmla="*/ 5027 h 59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52786" h="594850">
                    <a:moveTo>
                      <a:pt x="177274" y="595090"/>
                    </a:moveTo>
                    <a:cubicBezTo>
                      <a:pt x="176514" y="595090"/>
                      <a:pt x="175754" y="594520"/>
                      <a:pt x="175565" y="593760"/>
                    </a:cubicBezTo>
                    <a:cubicBezTo>
                      <a:pt x="149550" y="514895"/>
                      <a:pt x="144233" y="472327"/>
                      <a:pt x="139675" y="434890"/>
                    </a:cubicBezTo>
                    <a:cubicBezTo>
                      <a:pt x="138346" y="424058"/>
                      <a:pt x="137017" y="413796"/>
                      <a:pt x="135308" y="403154"/>
                    </a:cubicBezTo>
                    <a:cubicBezTo>
                      <a:pt x="132080" y="383200"/>
                      <a:pt x="126953" y="357355"/>
                      <a:pt x="112901" y="318967"/>
                    </a:cubicBezTo>
                    <a:cubicBezTo>
                      <a:pt x="106255" y="300724"/>
                      <a:pt x="99039" y="283050"/>
                      <a:pt x="91633" y="266327"/>
                    </a:cubicBezTo>
                    <a:cubicBezTo>
                      <a:pt x="87455" y="256825"/>
                      <a:pt x="82898" y="247514"/>
                      <a:pt x="78341" y="238202"/>
                    </a:cubicBezTo>
                    <a:cubicBezTo>
                      <a:pt x="73784" y="229080"/>
                      <a:pt x="69037" y="219958"/>
                      <a:pt x="63909" y="211027"/>
                    </a:cubicBezTo>
                    <a:cubicBezTo>
                      <a:pt x="57833" y="200194"/>
                      <a:pt x="51566" y="189742"/>
                      <a:pt x="45110" y="179290"/>
                    </a:cubicBezTo>
                    <a:cubicBezTo>
                      <a:pt x="23842" y="145464"/>
                      <a:pt x="9412" y="120949"/>
                      <a:pt x="3145" y="91114"/>
                    </a:cubicBezTo>
                    <a:cubicBezTo>
                      <a:pt x="1816" y="84652"/>
                      <a:pt x="866" y="78191"/>
                      <a:pt x="486" y="71730"/>
                    </a:cubicBezTo>
                    <a:cubicBezTo>
                      <a:pt x="-1032" y="50826"/>
                      <a:pt x="1816" y="27831"/>
                      <a:pt x="9412" y="1606"/>
                    </a:cubicBezTo>
                    <a:cubicBezTo>
                      <a:pt x="9601" y="656"/>
                      <a:pt x="10740" y="86"/>
                      <a:pt x="11690" y="276"/>
                    </a:cubicBezTo>
                    <a:cubicBezTo>
                      <a:pt x="11880" y="276"/>
                      <a:pt x="11880" y="276"/>
                      <a:pt x="12070" y="466"/>
                    </a:cubicBezTo>
                    <a:lnTo>
                      <a:pt x="146321" y="66029"/>
                    </a:lnTo>
                    <a:cubicBezTo>
                      <a:pt x="146701" y="66219"/>
                      <a:pt x="147082" y="66599"/>
                      <a:pt x="147271" y="66979"/>
                    </a:cubicBezTo>
                    <a:cubicBezTo>
                      <a:pt x="153728" y="81232"/>
                      <a:pt x="164172" y="105746"/>
                      <a:pt x="176324" y="141663"/>
                    </a:cubicBezTo>
                    <a:cubicBezTo>
                      <a:pt x="176514" y="142233"/>
                      <a:pt x="176704" y="142613"/>
                      <a:pt x="176894" y="143184"/>
                    </a:cubicBezTo>
                    <a:cubicBezTo>
                      <a:pt x="192085" y="188222"/>
                      <a:pt x="213163" y="259676"/>
                      <a:pt x="226645" y="344242"/>
                    </a:cubicBezTo>
                    <a:cubicBezTo>
                      <a:pt x="233101" y="385290"/>
                      <a:pt x="235190" y="413796"/>
                      <a:pt x="237279" y="443821"/>
                    </a:cubicBezTo>
                    <a:cubicBezTo>
                      <a:pt x="239937" y="479928"/>
                      <a:pt x="242596" y="517175"/>
                      <a:pt x="252850" y="581978"/>
                    </a:cubicBezTo>
                    <a:cubicBezTo>
                      <a:pt x="253040" y="582928"/>
                      <a:pt x="252280" y="583878"/>
                      <a:pt x="251331" y="584068"/>
                    </a:cubicBezTo>
                    <a:cubicBezTo>
                      <a:pt x="251331" y="584068"/>
                      <a:pt x="251331" y="584068"/>
                      <a:pt x="251331" y="584068"/>
                    </a:cubicBezTo>
                    <a:lnTo>
                      <a:pt x="193224" y="592620"/>
                    </a:lnTo>
                    <a:lnTo>
                      <a:pt x="187528" y="593570"/>
                    </a:lnTo>
                    <a:lnTo>
                      <a:pt x="178223" y="594900"/>
                    </a:lnTo>
                    <a:cubicBezTo>
                      <a:pt x="177464" y="595090"/>
                      <a:pt x="177464" y="595090"/>
                      <a:pt x="177274" y="595090"/>
                    </a:cubicBezTo>
                    <a:lnTo>
                      <a:pt x="177274" y="595090"/>
                    </a:lnTo>
                    <a:close/>
                    <a:moveTo>
                      <a:pt x="11880" y="5027"/>
                    </a:moveTo>
                    <a:cubicBezTo>
                      <a:pt x="5043" y="29922"/>
                      <a:pt x="2385" y="51776"/>
                      <a:pt x="3715" y="71730"/>
                    </a:cubicBezTo>
                    <a:cubicBezTo>
                      <a:pt x="4094" y="78001"/>
                      <a:pt x="5043" y="84462"/>
                      <a:pt x="6373" y="90733"/>
                    </a:cubicBezTo>
                    <a:cubicBezTo>
                      <a:pt x="12449" y="119809"/>
                      <a:pt x="26881" y="144134"/>
                      <a:pt x="47959" y="177580"/>
                    </a:cubicBezTo>
                    <a:cubicBezTo>
                      <a:pt x="54605" y="188032"/>
                      <a:pt x="60871" y="198674"/>
                      <a:pt x="66948" y="209506"/>
                    </a:cubicBezTo>
                    <a:cubicBezTo>
                      <a:pt x="71885" y="218438"/>
                      <a:pt x="76822" y="227560"/>
                      <a:pt x="81380" y="236872"/>
                    </a:cubicBezTo>
                    <a:cubicBezTo>
                      <a:pt x="86127" y="246183"/>
                      <a:pt x="90494" y="255495"/>
                      <a:pt x="94672" y="264997"/>
                    </a:cubicBezTo>
                    <a:cubicBezTo>
                      <a:pt x="102267" y="281720"/>
                      <a:pt x="109483" y="299584"/>
                      <a:pt x="116129" y="317827"/>
                    </a:cubicBezTo>
                    <a:cubicBezTo>
                      <a:pt x="130371" y="356595"/>
                      <a:pt x="135498" y="382440"/>
                      <a:pt x="138726" y="402583"/>
                    </a:cubicBezTo>
                    <a:cubicBezTo>
                      <a:pt x="140435" y="413225"/>
                      <a:pt x="141764" y="423487"/>
                      <a:pt x="143094" y="434319"/>
                    </a:cubicBezTo>
                    <a:cubicBezTo>
                      <a:pt x="147841" y="471567"/>
                      <a:pt x="152967" y="513565"/>
                      <a:pt x="178413" y="591100"/>
                    </a:cubicBezTo>
                    <a:lnTo>
                      <a:pt x="186198" y="589959"/>
                    </a:lnTo>
                    <a:lnTo>
                      <a:pt x="191895" y="589009"/>
                    </a:lnTo>
                    <a:lnTo>
                      <a:pt x="248292" y="580648"/>
                    </a:lnTo>
                    <a:cubicBezTo>
                      <a:pt x="238229" y="516795"/>
                      <a:pt x="235569" y="479738"/>
                      <a:pt x="232911" y="444011"/>
                    </a:cubicBezTo>
                    <a:cubicBezTo>
                      <a:pt x="230822" y="413986"/>
                      <a:pt x="228734" y="385670"/>
                      <a:pt x="222277" y="344812"/>
                    </a:cubicBezTo>
                    <a:cubicBezTo>
                      <a:pt x="208796" y="260436"/>
                      <a:pt x="187908" y="189172"/>
                      <a:pt x="172717" y="144324"/>
                    </a:cubicBezTo>
                    <a:cubicBezTo>
                      <a:pt x="172527" y="143754"/>
                      <a:pt x="172337" y="143374"/>
                      <a:pt x="172146" y="142803"/>
                    </a:cubicBezTo>
                    <a:cubicBezTo>
                      <a:pt x="160184" y="107457"/>
                      <a:pt x="149930" y="83322"/>
                      <a:pt x="143473" y="69069"/>
                    </a:cubicBezTo>
                    <a:lnTo>
                      <a:pt x="11880" y="5027"/>
                    </a:lnTo>
                    <a:lnTo>
                      <a:pt x="11880" y="5027"/>
                    </a:lnTo>
                    <a:close/>
                  </a:path>
                </a:pathLst>
              </a:custGeom>
              <a:solidFill>
                <a:srgbClr val="000000"/>
              </a:solidFill>
              <a:ln w="1899" cap="flat">
                <a:noFill/>
                <a:prstDash val="solid"/>
                <a:miter/>
              </a:ln>
            </p:spPr>
            <p:txBody>
              <a:bodyPr rtlCol="0" anchor="ctr"/>
              <a:lstStyle/>
              <a:p>
                <a:endParaRPr lang="fr-FR"/>
              </a:p>
            </p:txBody>
          </p:sp>
          <p:sp>
            <p:nvSpPr>
              <p:cNvPr id="2434" name="Forme libre 2433">
                <a:extLst>
                  <a:ext uri="{FF2B5EF4-FFF2-40B4-BE49-F238E27FC236}">
                    <a16:creationId xmlns:a16="http://schemas.microsoft.com/office/drawing/2014/main" id="{DB74C65D-2FF0-C8D7-5CFA-EE47C438A415}"/>
                  </a:ext>
                </a:extLst>
              </p:cNvPr>
              <p:cNvSpPr/>
              <p:nvPr/>
            </p:nvSpPr>
            <p:spPr>
              <a:xfrm>
                <a:off x="9925458" y="2552770"/>
                <a:ext cx="357372" cy="573530"/>
              </a:xfrm>
              <a:custGeom>
                <a:avLst/>
                <a:gdLst>
                  <a:gd name="connsiteX0" fmla="*/ 357465 w 357372"/>
                  <a:gd name="connsiteY0" fmla="*/ 77585 h 573530"/>
                  <a:gd name="connsiteX1" fmla="*/ 246760 w 357372"/>
                  <a:gd name="connsiteY1" fmla="*/ 362639 h 573530"/>
                  <a:gd name="connsiteX2" fmla="*/ 214099 w 357372"/>
                  <a:gd name="connsiteY2" fmla="*/ 409198 h 573530"/>
                  <a:gd name="connsiteX3" fmla="*/ 82125 w 357372"/>
                  <a:gd name="connsiteY3" fmla="*/ 556096 h 573530"/>
                  <a:gd name="connsiteX4" fmla="*/ 66175 w 357372"/>
                  <a:gd name="connsiteY4" fmla="*/ 573770 h 573530"/>
                  <a:gd name="connsiteX5" fmla="*/ 12246 w 357372"/>
                  <a:gd name="connsiteY5" fmla="*/ 533292 h 573530"/>
                  <a:gd name="connsiteX6" fmla="*/ 9018 w 357372"/>
                  <a:gd name="connsiteY6" fmla="*/ 530822 h 573530"/>
                  <a:gd name="connsiteX7" fmla="*/ 92 w 357372"/>
                  <a:gd name="connsiteY7" fmla="*/ 524170 h 573530"/>
                  <a:gd name="connsiteX8" fmla="*/ 165487 w 357372"/>
                  <a:gd name="connsiteY8" fmla="*/ 306959 h 573530"/>
                  <a:gd name="connsiteX9" fmla="*/ 198148 w 357372"/>
                  <a:gd name="connsiteY9" fmla="*/ 89747 h 573530"/>
                  <a:gd name="connsiteX10" fmla="*/ 204035 w 357372"/>
                  <a:gd name="connsiteY10" fmla="*/ 58771 h 573530"/>
                  <a:gd name="connsiteX11" fmla="*/ 204035 w 357372"/>
                  <a:gd name="connsiteY11" fmla="*/ 58581 h 573530"/>
                  <a:gd name="connsiteX12" fmla="*/ 229859 w 357372"/>
                  <a:gd name="connsiteY12" fmla="*/ 620 h 573530"/>
                  <a:gd name="connsiteX13" fmla="*/ 229859 w 357372"/>
                  <a:gd name="connsiteY13" fmla="*/ 430 h 573530"/>
                  <a:gd name="connsiteX14" fmla="*/ 230049 w 357372"/>
                  <a:gd name="connsiteY14" fmla="*/ 240 h 573530"/>
                  <a:gd name="connsiteX15" fmla="*/ 242772 w 357372"/>
                  <a:gd name="connsiteY15" fmla="*/ 7841 h 573530"/>
                  <a:gd name="connsiteX16" fmla="*/ 315880 w 357372"/>
                  <a:gd name="connsiteY16" fmla="*/ 52120 h 573530"/>
                  <a:gd name="connsiteX17" fmla="*/ 357465 w 357372"/>
                  <a:gd name="connsiteY17" fmla="*/ 77585 h 57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7372" h="573530">
                    <a:moveTo>
                      <a:pt x="357465" y="77585"/>
                    </a:moveTo>
                    <a:cubicBezTo>
                      <a:pt x="323854" y="209280"/>
                      <a:pt x="291194" y="290425"/>
                      <a:pt x="246760" y="362639"/>
                    </a:cubicBezTo>
                    <a:cubicBezTo>
                      <a:pt x="237075" y="378412"/>
                      <a:pt x="226061" y="393995"/>
                      <a:pt x="214099" y="409198"/>
                    </a:cubicBezTo>
                    <a:cubicBezTo>
                      <a:pt x="175551" y="458798"/>
                      <a:pt x="127509" y="506307"/>
                      <a:pt x="82125" y="556096"/>
                    </a:cubicBezTo>
                    <a:cubicBezTo>
                      <a:pt x="76809" y="561988"/>
                      <a:pt x="71491" y="567879"/>
                      <a:pt x="66175" y="573770"/>
                    </a:cubicBezTo>
                    <a:lnTo>
                      <a:pt x="12246" y="533292"/>
                    </a:lnTo>
                    <a:lnTo>
                      <a:pt x="9018" y="530822"/>
                    </a:lnTo>
                    <a:lnTo>
                      <a:pt x="92" y="524170"/>
                    </a:lnTo>
                    <a:cubicBezTo>
                      <a:pt x="61427" y="417560"/>
                      <a:pt x="120672" y="393805"/>
                      <a:pt x="165487" y="306959"/>
                    </a:cubicBezTo>
                    <a:cubicBezTo>
                      <a:pt x="201566" y="236835"/>
                      <a:pt x="188844" y="160060"/>
                      <a:pt x="198148" y="89747"/>
                    </a:cubicBezTo>
                    <a:cubicBezTo>
                      <a:pt x="199477" y="79295"/>
                      <a:pt x="201376" y="68843"/>
                      <a:pt x="204035" y="58771"/>
                    </a:cubicBezTo>
                    <a:cubicBezTo>
                      <a:pt x="204035" y="58771"/>
                      <a:pt x="204035" y="58581"/>
                      <a:pt x="204035" y="58581"/>
                    </a:cubicBezTo>
                    <a:cubicBezTo>
                      <a:pt x="209161" y="38437"/>
                      <a:pt x="217137" y="19053"/>
                      <a:pt x="229859" y="620"/>
                    </a:cubicBezTo>
                    <a:cubicBezTo>
                      <a:pt x="229859" y="620"/>
                      <a:pt x="229859" y="620"/>
                      <a:pt x="229859" y="430"/>
                    </a:cubicBezTo>
                    <a:lnTo>
                      <a:pt x="230049" y="240"/>
                    </a:lnTo>
                    <a:lnTo>
                      <a:pt x="242772" y="7841"/>
                    </a:lnTo>
                    <a:lnTo>
                      <a:pt x="315880" y="52120"/>
                    </a:lnTo>
                    <a:lnTo>
                      <a:pt x="357465" y="77585"/>
                    </a:lnTo>
                    <a:close/>
                  </a:path>
                </a:pathLst>
              </a:custGeom>
              <a:solidFill>
                <a:srgbClr val="FFD26C"/>
              </a:solidFill>
              <a:ln w="1899" cap="flat">
                <a:noFill/>
                <a:prstDash val="solid"/>
                <a:miter/>
              </a:ln>
            </p:spPr>
            <p:txBody>
              <a:bodyPr rtlCol="0" anchor="ctr"/>
              <a:lstStyle/>
              <a:p>
                <a:endParaRPr lang="fr-FR"/>
              </a:p>
            </p:txBody>
          </p:sp>
          <p:sp>
            <p:nvSpPr>
              <p:cNvPr id="2435" name="Forme libre 2434">
                <a:extLst>
                  <a:ext uri="{FF2B5EF4-FFF2-40B4-BE49-F238E27FC236}">
                    <a16:creationId xmlns:a16="http://schemas.microsoft.com/office/drawing/2014/main" id="{555D052B-9600-8E85-D6BE-970339D73D02}"/>
                  </a:ext>
                </a:extLst>
              </p:cNvPr>
              <p:cNvSpPr/>
              <p:nvPr/>
            </p:nvSpPr>
            <p:spPr>
              <a:xfrm>
                <a:off x="9923559" y="2551165"/>
                <a:ext cx="360257" cy="577035"/>
              </a:xfrm>
              <a:custGeom>
                <a:avLst/>
                <a:gdLst>
                  <a:gd name="connsiteX0" fmla="*/ 68073 w 360257"/>
                  <a:gd name="connsiteY0" fmla="*/ 577275 h 577035"/>
                  <a:gd name="connsiteX1" fmla="*/ 66934 w 360257"/>
                  <a:gd name="connsiteY1" fmla="*/ 576895 h 577035"/>
                  <a:gd name="connsiteX2" fmla="*/ 852 w 360257"/>
                  <a:gd name="connsiteY2" fmla="*/ 527295 h 577035"/>
                  <a:gd name="connsiteX3" fmla="*/ 282 w 360257"/>
                  <a:gd name="connsiteY3" fmla="*/ 524825 h 577035"/>
                  <a:gd name="connsiteX4" fmla="*/ 90480 w 360257"/>
                  <a:gd name="connsiteY4" fmla="*/ 407382 h 577035"/>
                  <a:gd name="connsiteX5" fmla="*/ 165676 w 360257"/>
                  <a:gd name="connsiteY5" fmla="*/ 307803 h 577035"/>
                  <a:gd name="connsiteX6" fmla="*/ 193780 w 360257"/>
                  <a:gd name="connsiteY6" fmla="*/ 158435 h 577035"/>
                  <a:gd name="connsiteX7" fmla="*/ 198527 w 360257"/>
                  <a:gd name="connsiteY7" fmla="*/ 88311 h 577035"/>
                  <a:gd name="connsiteX8" fmla="*/ 206122 w 360257"/>
                  <a:gd name="connsiteY8" fmla="*/ 52584 h 577035"/>
                  <a:gd name="connsiteX9" fmla="*/ 213718 w 360257"/>
                  <a:gd name="connsiteY9" fmla="*/ 31110 h 577035"/>
                  <a:gd name="connsiteX10" fmla="*/ 230239 w 360257"/>
                  <a:gd name="connsiteY10" fmla="*/ 1084 h 577035"/>
                  <a:gd name="connsiteX11" fmla="*/ 230239 w 360257"/>
                  <a:gd name="connsiteY11" fmla="*/ 1084 h 577035"/>
                  <a:gd name="connsiteX12" fmla="*/ 232897 w 360257"/>
                  <a:gd name="connsiteY12" fmla="*/ 514 h 577035"/>
                  <a:gd name="connsiteX13" fmla="*/ 233467 w 360257"/>
                  <a:gd name="connsiteY13" fmla="*/ 2985 h 577035"/>
                  <a:gd name="connsiteX14" fmla="*/ 233467 w 360257"/>
                  <a:gd name="connsiteY14" fmla="*/ 3175 h 577035"/>
                  <a:gd name="connsiteX15" fmla="*/ 233467 w 360257"/>
                  <a:gd name="connsiteY15" fmla="*/ 3175 h 577035"/>
                  <a:gd name="connsiteX16" fmla="*/ 217327 w 360257"/>
                  <a:gd name="connsiteY16" fmla="*/ 32440 h 577035"/>
                  <a:gd name="connsiteX17" fmla="*/ 209920 w 360257"/>
                  <a:gd name="connsiteY17" fmla="*/ 53344 h 577035"/>
                  <a:gd name="connsiteX18" fmla="*/ 202515 w 360257"/>
                  <a:gd name="connsiteY18" fmla="*/ 88691 h 577035"/>
                  <a:gd name="connsiteX19" fmla="*/ 197767 w 360257"/>
                  <a:gd name="connsiteY19" fmla="*/ 158435 h 577035"/>
                  <a:gd name="connsiteX20" fmla="*/ 169284 w 360257"/>
                  <a:gd name="connsiteY20" fmla="*/ 309323 h 577035"/>
                  <a:gd name="connsiteX21" fmla="*/ 93518 w 360257"/>
                  <a:gd name="connsiteY21" fmla="*/ 409853 h 577035"/>
                  <a:gd name="connsiteX22" fmla="*/ 4650 w 360257"/>
                  <a:gd name="connsiteY22" fmla="*/ 525205 h 577035"/>
                  <a:gd name="connsiteX23" fmla="*/ 68073 w 360257"/>
                  <a:gd name="connsiteY23" fmla="*/ 572904 h 577035"/>
                  <a:gd name="connsiteX24" fmla="*/ 123141 w 360257"/>
                  <a:gd name="connsiteY24" fmla="*/ 513233 h 577035"/>
                  <a:gd name="connsiteX25" fmla="*/ 247329 w 360257"/>
                  <a:gd name="connsiteY25" fmla="*/ 363294 h 577035"/>
                  <a:gd name="connsiteX26" fmla="*/ 311132 w 360257"/>
                  <a:gd name="connsiteY26" fmla="*/ 231599 h 577035"/>
                  <a:gd name="connsiteX27" fmla="*/ 339045 w 360257"/>
                  <a:gd name="connsiteY27" fmla="*/ 147222 h 577035"/>
                  <a:gd name="connsiteX28" fmla="*/ 343792 w 360257"/>
                  <a:gd name="connsiteY28" fmla="*/ 142662 h 577035"/>
                  <a:gd name="connsiteX29" fmla="*/ 358034 w 360257"/>
                  <a:gd name="connsiteY29" fmla="*/ 139621 h 577035"/>
                  <a:gd name="connsiteX30" fmla="*/ 360313 w 360257"/>
                  <a:gd name="connsiteY30" fmla="*/ 140951 h 577035"/>
                  <a:gd name="connsiteX31" fmla="*/ 358984 w 360257"/>
                  <a:gd name="connsiteY31" fmla="*/ 143232 h 577035"/>
                  <a:gd name="connsiteX32" fmla="*/ 344742 w 360257"/>
                  <a:gd name="connsiteY32" fmla="*/ 146272 h 577035"/>
                  <a:gd name="connsiteX33" fmla="*/ 342654 w 360257"/>
                  <a:gd name="connsiteY33" fmla="*/ 148173 h 577035"/>
                  <a:gd name="connsiteX34" fmla="*/ 314550 w 360257"/>
                  <a:gd name="connsiteY34" fmla="*/ 232739 h 577035"/>
                  <a:gd name="connsiteX35" fmla="*/ 250367 w 360257"/>
                  <a:gd name="connsiteY35" fmla="*/ 365004 h 577035"/>
                  <a:gd name="connsiteX36" fmla="*/ 125799 w 360257"/>
                  <a:gd name="connsiteY36" fmla="*/ 515513 h 577035"/>
                  <a:gd name="connsiteX37" fmla="*/ 69782 w 360257"/>
                  <a:gd name="connsiteY37" fmla="*/ 576325 h 577035"/>
                  <a:gd name="connsiteX38" fmla="*/ 68073 w 360257"/>
                  <a:gd name="connsiteY38" fmla="*/ 577275 h 577035"/>
                  <a:gd name="connsiteX39" fmla="*/ 68073 w 360257"/>
                  <a:gd name="connsiteY39" fmla="*/ 577275 h 57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0257" h="577035">
                    <a:moveTo>
                      <a:pt x="68073" y="577275"/>
                    </a:moveTo>
                    <a:cubicBezTo>
                      <a:pt x="67693" y="577275"/>
                      <a:pt x="67314" y="577085"/>
                      <a:pt x="66934" y="576895"/>
                    </a:cubicBezTo>
                    <a:lnTo>
                      <a:pt x="852" y="527295"/>
                    </a:lnTo>
                    <a:cubicBezTo>
                      <a:pt x="92" y="526725"/>
                      <a:pt x="-97" y="525775"/>
                      <a:pt x="282" y="524825"/>
                    </a:cubicBezTo>
                    <a:cubicBezTo>
                      <a:pt x="31424" y="470665"/>
                      <a:pt x="61427" y="438548"/>
                      <a:pt x="90480" y="407382"/>
                    </a:cubicBezTo>
                    <a:cubicBezTo>
                      <a:pt x="117824" y="378117"/>
                      <a:pt x="143649" y="350371"/>
                      <a:pt x="165676" y="307803"/>
                    </a:cubicBezTo>
                    <a:cubicBezTo>
                      <a:pt x="190362" y="259914"/>
                      <a:pt x="192071" y="208224"/>
                      <a:pt x="193780" y="158435"/>
                    </a:cubicBezTo>
                    <a:cubicBezTo>
                      <a:pt x="194540" y="135250"/>
                      <a:pt x="195299" y="111115"/>
                      <a:pt x="198527" y="88311"/>
                    </a:cubicBezTo>
                    <a:cubicBezTo>
                      <a:pt x="200426" y="75199"/>
                      <a:pt x="202895" y="63606"/>
                      <a:pt x="206122" y="52584"/>
                    </a:cubicBezTo>
                    <a:cubicBezTo>
                      <a:pt x="208401" y="45173"/>
                      <a:pt x="210870" y="37951"/>
                      <a:pt x="213718" y="31110"/>
                    </a:cubicBezTo>
                    <a:cubicBezTo>
                      <a:pt x="218276" y="20658"/>
                      <a:pt x="223783" y="10586"/>
                      <a:pt x="230239" y="1084"/>
                    </a:cubicBezTo>
                    <a:lnTo>
                      <a:pt x="230239" y="1084"/>
                    </a:lnTo>
                    <a:cubicBezTo>
                      <a:pt x="230808" y="324"/>
                      <a:pt x="231948" y="-56"/>
                      <a:pt x="232897" y="514"/>
                    </a:cubicBezTo>
                    <a:cubicBezTo>
                      <a:pt x="233656" y="1084"/>
                      <a:pt x="234037" y="2225"/>
                      <a:pt x="233467" y="2985"/>
                    </a:cubicBezTo>
                    <a:lnTo>
                      <a:pt x="233467" y="3175"/>
                    </a:lnTo>
                    <a:lnTo>
                      <a:pt x="233467" y="3175"/>
                    </a:lnTo>
                    <a:cubicBezTo>
                      <a:pt x="227200" y="12296"/>
                      <a:pt x="221694" y="22178"/>
                      <a:pt x="217327" y="32440"/>
                    </a:cubicBezTo>
                    <a:cubicBezTo>
                      <a:pt x="214478" y="39092"/>
                      <a:pt x="212009" y="46123"/>
                      <a:pt x="209920" y="53344"/>
                    </a:cubicBezTo>
                    <a:cubicBezTo>
                      <a:pt x="206693" y="64176"/>
                      <a:pt x="204414" y="75769"/>
                      <a:pt x="202515" y="88691"/>
                    </a:cubicBezTo>
                    <a:cubicBezTo>
                      <a:pt x="199287" y="111305"/>
                      <a:pt x="198527" y="135250"/>
                      <a:pt x="197767" y="158435"/>
                    </a:cubicBezTo>
                    <a:cubicBezTo>
                      <a:pt x="196059" y="208604"/>
                      <a:pt x="194350" y="260674"/>
                      <a:pt x="169284" y="309323"/>
                    </a:cubicBezTo>
                    <a:cubicBezTo>
                      <a:pt x="147067" y="352462"/>
                      <a:pt x="121052" y="380207"/>
                      <a:pt x="93518" y="409853"/>
                    </a:cubicBezTo>
                    <a:cubicBezTo>
                      <a:pt x="64845" y="440639"/>
                      <a:pt x="35222" y="472375"/>
                      <a:pt x="4650" y="525205"/>
                    </a:cubicBezTo>
                    <a:lnTo>
                      <a:pt x="68073" y="572904"/>
                    </a:lnTo>
                    <a:cubicBezTo>
                      <a:pt x="86113" y="552760"/>
                      <a:pt x="104912" y="532616"/>
                      <a:pt x="123141" y="513233"/>
                    </a:cubicBezTo>
                    <a:cubicBezTo>
                      <a:pt x="170614" y="462683"/>
                      <a:pt x="215428" y="414984"/>
                      <a:pt x="247329" y="363294"/>
                    </a:cubicBezTo>
                    <a:cubicBezTo>
                      <a:pt x="272395" y="322626"/>
                      <a:pt x="292712" y="280818"/>
                      <a:pt x="311132" y="231599"/>
                    </a:cubicBezTo>
                    <a:cubicBezTo>
                      <a:pt x="320817" y="205944"/>
                      <a:pt x="329931" y="178388"/>
                      <a:pt x="339045" y="147222"/>
                    </a:cubicBezTo>
                    <a:cubicBezTo>
                      <a:pt x="339806" y="144942"/>
                      <a:pt x="341514" y="143232"/>
                      <a:pt x="343792" y="142662"/>
                    </a:cubicBezTo>
                    <a:lnTo>
                      <a:pt x="358034" y="139621"/>
                    </a:lnTo>
                    <a:cubicBezTo>
                      <a:pt x="358984" y="139431"/>
                      <a:pt x="359933" y="140001"/>
                      <a:pt x="360313" y="140951"/>
                    </a:cubicBezTo>
                    <a:cubicBezTo>
                      <a:pt x="360503" y="141901"/>
                      <a:pt x="359933" y="142852"/>
                      <a:pt x="358984" y="143232"/>
                    </a:cubicBezTo>
                    <a:lnTo>
                      <a:pt x="344742" y="146272"/>
                    </a:lnTo>
                    <a:cubicBezTo>
                      <a:pt x="343792" y="146462"/>
                      <a:pt x="343033" y="147222"/>
                      <a:pt x="342654" y="148173"/>
                    </a:cubicBezTo>
                    <a:cubicBezTo>
                      <a:pt x="333539" y="179339"/>
                      <a:pt x="324234" y="207084"/>
                      <a:pt x="314550" y="232739"/>
                    </a:cubicBezTo>
                    <a:cubicBezTo>
                      <a:pt x="295941" y="282148"/>
                      <a:pt x="275622" y="324146"/>
                      <a:pt x="250367" y="365004"/>
                    </a:cubicBezTo>
                    <a:cubicBezTo>
                      <a:pt x="218276" y="417074"/>
                      <a:pt x="173272" y="464963"/>
                      <a:pt x="125799" y="515513"/>
                    </a:cubicBezTo>
                    <a:cubicBezTo>
                      <a:pt x="107191" y="535277"/>
                      <a:pt x="88012" y="555801"/>
                      <a:pt x="69782" y="576325"/>
                    </a:cubicBezTo>
                    <a:cubicBezTo>
                      <a:pt x="69213" y="577085"/>
                      <a:pt x="68642" y="577275"/>
                      <a:pt x="68073" y="577275"/>
                    </a:cubicBezTo>
                    <a:lnTo>
                      <a:pt x="68073" y="577275"/>
                    </a:lnTo>
                    <a:close/>
                  </a:path>
                </a:pathLst>
              </a:custGeom>
              <a:solidFill>
                <a:srgbClr val="000000"/>
              </a:solidFill>
              <a:ln w="1899" cap="flat">
                <a:noFill/>
                <a:prstDash val="solid"/>
                <a:miter/>
              </a:ln>
            </p:spPr>
            <p:txBody>
              <a:bodyPr rtlCol="0" anchor="ctr"/>
              <a:lstStyle/>
              <a:p>
                <a:endParaRPr lang="fr-FR"/>
              </a:p>
            </p:txBody>
          </p:sp>
          <p:sp>
            <p:nvSpPr>
              <p:cNvPr id="2436" name="Forme libre 2435">
                <a:extLst>
                  <a:ext uri="{FF2B5EF4-FFF2-40B4-BE49-F238E27FC236}">
                    <a16:creationId xmlns:a16="http://schemas.microsoft.com/office/drawing/2014/main" id="{E8BA8691-BE92-9A87-1B14-3A087CE8A5DD}"/>
                  </a:ext>
                </a:extLst>
              </p:cNvPr>
              <p:cNvSpPr/>
              <p:nvPr/>
            </p:nvSpPr>
            <p:spPr>
              <a:xfrm>
                <a:off x="10341722" y="2464588"/>
                <a:ext cx="116541" cy="93081"/>
              </a:xfrm>
              <a:custGeom>
                <a:avLst/>
                <a:gdLst>
                  <a:gd name="connsiteX0" fmla="*/ 116089 w 116541"/>
                  <a:gd name="connsiteY0" fmla="*/ 1386 h 93081"/>
                  <a:gd name="connsiteX1" fmla="*/ 66148 w 116541"/>
                  <a:gd name="connsiteY1" fmla="*/ 57066 h 93081"/>
                  <a:gd name="connsiteX2" fmla="*/ 636 w 116541"/>
                  <a:gd name="connsiteY2" fmla="*/ 92223 h 93081"/>
                  <a:gd name="connsiteX3" fmla="*/ 50578 w 116541"/>
                  <a:gd name="connsiteY3" fmla="*/ 37112 h 93081"/>
                  <a:gd name="connsiteX4" fmla="*/ 116089 w 116541"/>
                  <a:gd name="connsiteY4" fmla="*/ 1386 h 93081"/>
                  <a:gd name="connsiteX5" fmla="*/ 116089 w 116541"/>
                  <a:gd name="connsiteY5" fmla="*/ 1386 h 93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541" h="93081">
                    <a:moveTo>
                      <a:pt x="116089" y="1386"/>
                    </a:moveTo>
                    <a:cubicBezTo>
                      <a:pt x="120457" y="6897"/>
                      <a:pt x="98050" y="31981"/>
                      <a:pt x="66148" y="57066"/>
                    </a:cubicBezTo>
                    <a:cubicBezTo>
                      <a:pt x="34247" y="81961"/>
                      <a:pt x="5004" y="97734"/>
                      <a:pt x="636" y="92223"/>
                    </a:cubicBezTo>
                    <a:cubicBezTo>
                      <a:pt x="-3731" y="86712"/>
                      <a:pt x="18675" y="62007"/>
                      <a:pt x="50578" y="37112"/>
                    </a:cubicBezTo>
                    <a:cubicBezTo>
                      <a:pt x="82289" y="11838"/>
                      <a:pt x="111721" y="-4316"/>
                      <a:pt x="116089" y="1386"/>
                    </a:cubicBezTo>
                    <a:lnTo>
                      <a:pt x="116089" y="1386"/>
                    </a:lnTo>
                    <a:close/>
                  </a:path>
                </a:pathLst>
              </a:custGeom>
              <a:solidFill>
                <a:srgbClr val="000000"/>
              </a:solidFill>
              <a:ln w="1899" cap="flat">
                <a:noFill/>
                <a:prstDash val="solid"/>
                <a:miter/>
              </a:ln>
            </p:spPr>
            <p:txBody>
              <a:bodyPr rtlCol="0" anchor="ctr"/>
              <a:lstStyle/>
              <a:p>
                <a:endParaRPr lang="fr-FR"/>
              </a:p>
            </p:txBody>
          </p:sp>
          <p:sp>
            <p:nvSpPr>
              <p:cNvPr id="2437" name="Forme libre 2436">
                <a:extLst>
                  <a:ext uri="{FF2B5EF4-FFF2-40B4-BE49-F238E27FC236}">
                    <a16:creationId xmlns:a16="http://schemas.microsoft.com/office/drawing/2014/main" id="{BF66E44D-3726-06C5-D0B3-823EFD4FFB1E}"/>
                  </a:ext>
                </a:extLst>
              </p:cNvPr>
              <p:cNvSpPr/>
              <p:nvPr/>
            </p:nvSpPr>
            <p:spPr>
              <a:xfrm>
                <a:off x="10339816" y="2462871"/>
                <a:ext cx="120097" cy="96549"/>
              </a:xfrm>
              <a:custGeom>
                <a:avLst/>
                <a:gdLst>
                  <a:gd name="connsiteX0" fmla="*/ 5390 w 120097"/>
                  <a:gd name="connsiteY0" fmla="*/ 96790 h 96549"/>
                  <a:gd name="connsiteX1" fmla="*/ 1023 w 120097"/>
                  <a:gd name="connsiteY1" fmla="*/ 94890 h 96549"/>
                  <a:gd name="connsiteX2" fmla="*/ 12416 w 120097"/>
                  <a:gd name="connsiteY2" fmla="*/ 72275 h 96549"/>
                  <a:gd name="connsiteX3" fmla="*/ 51154 w 120097"/>
                  <a:gd name="connsiteY3" fmla="*/ 37119 h 96549"/>
                  <a:gd name="connsiteX4" fmla="*/ 119324 w 120097"/>
                  <a:gd name="connsiteY4" fmla="*/ 1962 h 96549"/>
                  <a:gd name="connsiteX5" fmla="*/ 69003 w 120097"/>
                  <a:gd name="connsiteY5" fmla="*/ 60113 h 96549"/>
                  <a:gd name="connsiteX6" fmla="*/ 25709 w 120097"/>
                  <a:gd name="connsiteY6" fmla="*/ 89189 h 96549"/>
                  <a:gd name="connsiteX7" fmla="*/ 5390 w 120097"/>
                  <a:gd name="connsiteY7" fmla="*/ 96790 h 96549"/>
                  <a:gd name="connsiteX8" fmla="*/ 5390 w 120097"/>
                  <a:gd name="connsiteY8" fmla="*/ 96790 h 96549"/>
                  <a:gd name="connsiteX9" fmla="*/ 114957 w 120097"/>
                  <a:gd name="connsiteY9" fmla="*/ 3862 h 96549"/>
                  <a:gd name="connsiteX10" fmla="*/ 96348 w 120097"/>
                  <a:gd name="connsiteY10" fmla="*/ 11084 h 96549"/>
                  <a:gd name="connsiteX11" fmla="*/ 53433 w 120097"/>
                  <a:gd name="connsiteY11" fmla="*/ 40159 h 96549"/>
                  <a:gd name="connsiteX12" fmla="*/ 15075 w 120097"/>
                  <a:gd name="connsiteY12" fmla="*/ 74746 h 96549"/>
                  <a:gd name="connsiteX13" fmla="*/ 3871 w 120097"/>
                  <a:gd name="connsiteY13" fmla="*/ 92609 h 96549"/>
                  <a:gd name="connsiteX14" fmla="*/ 24000 w 120097"/>
                  <a:gd name="connsiteY14" fmla="*/ 85958 h 96549"/>
                  <a:gd name="connsiteX15" fmla="*/ 66915 w 120097"/>
                  <a:gd name="connsiteY15" fmla="*/ 57072 h 96549"/>
                  <a:gd name="connsiteX16" fmla="*/ 105272 w 120097"/>
                  <a:gd name="connsiteY16" fmla="*/ 22296 h 96549"/>
                  <a:gd name="connsiteX17" fmla="*/ 116666 w 120097"/>
                  <a:gd name="connsiteY17" fmla="*/ 4052 h 96549"/>
                  <a:gd name="connsiteX18" fmla="*/ 114957 w 120097"/>
                  <a:gd name="connsiteY18" fmla="*/ 3862 h 96549"/>
                  <a:gd name="connsiteX19" fmla="*/ 114957 w 120097"/>
                  <a:gd name="connsiteY19" fmla="*/ 3862 h 96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097" h="96549">
                    <a:moveTo>
                      <a:pt x="5390" y="96790"/>
                    </a:moveTo>
                    <a:cubicBezTo>
                      <a:pt x="2352" y="96790"/>
                      <a:pt x="1403" y="95650"/>
                      <a:pt x="1023" y="94890"/>
                    </a:cubicBezTo>
                    <a:cubicBezTo>
                      <a:pt x="73" y="93559"/>
                      <a:pt x="-3155" y="89569"/>
                      <a:pt x="12416" y="72275"/>
                    </a:cubicBezTo>
                    <a:cubicBezTo>
                      <a:pt x="21911" y="61823"/>
                      <a:pt x="35583" y="49281"/>
                      <a:pt x="51154" y="37119"/>
                    </a:cubicBezTo>
                    <a:cubicBezTo>
                      <a:pt x="71662" y="20966"/>
                      <a:pt x="112489" y="-6970"/>
                      <a:pt x="119324" y="1962"/>
                    </a:cubicBezTo>
                    <a:cubicBezTo>
                      <a:pt x="125970" y="10514"/>
                      <a:pt x="92929" y="41489"/>
                      <a:pt x="69003" y="60113"/>
                    </a:cubicBezTo>
                    <a:cubicBezTo>
                      <a:pt x="53433" y="72275"/>
                      <a:pt x="38051" y="82537"/>
                      <a:pt x="25709" y="89189"/>
                    </a:cubicBezTo>
                    <a:cubicBezTo>
                      <a:pt x="14695" y="95080"/>
                      <a:pt x="8618" y="96790"/>
                      <a:pt x="5390" y="96790"/>
                    </a:cubicBezTo>
                    <a:lnTo>
                      <a:pt x="5390" y="96790"/>
                    </a:lnTo>
                    <a:close/>
                    <a:moveTo>
                      <a:pt x="114957" y="3862"/>
                    </a:moveTo>
                    <a:cubicBezTo>
                      <a:pt x="112489" y="3862"/>
                      <a:pt x="106981" y="5192"/>
                      <a:pt x="96348" y="11084"/>
                    </a:cubicBezTo>
                    <a:cubicBezTo>
                      <a:pt x="84194" y="17735"/>
                      <a:pt x="68814" y="27997"/>
                      <a:pt x="53433" y="40159"/>
                    </a:cubicBezTo>
                    <a:cubicBezTo>
                      <a:pt x="38051" y="52132"/>
                      <a:pt x="24569" y="64484"/>
                      <a:pt x="15075" y="74746"/>
                    </a:cubicBezTo>
                    <a:cubicBezTo>
                      <a:pt x="3871" y="87098"/>
                      <a:pt x="3112" y="91849"/>
                      <a:pt x="3871" y="92609"/>
                    </a:cubicBezTo>
                    <a:cubicBezTo>
                      <a:pt x="4441" y="93369"/>
                      <a:pt x="9378" y="93749"/>
                      <a:pt x="24000" y="85958"/>
                    </a:cubicBezTo>
                    <a:cubicBezTo>
                      <a:pt x="36343" y="79307"/>
                      <a:pt x="51534" y="69235"/>
                      <a:pt x="66915" y="57072"/>
                    </a:cubicBezTo>
                    <a:cubicBezTo>
                      <a:pt x="82106" y="45100"/>
                      <a:pt x="95778" y="32748"/>
                      <a:pt x="105272" y="22296"/>
                    </a:cubicBezTo>
                    <a:cubicBezTo>
                      <a:pt x="116475" y="9753"/>
                      <a:pt x="117236" y="5002"/>
                      <a:pt x="116666" y="4052"/>
                    </a:cubicBezTo>
                    <a:cubicBezTo>
                      <a:pt x="116286" y="3862"/>
                      <a:pt x="115906" y="3862"/>
                      <a:pt x="114957" y="3862"/>
                    </a:cubicBezTo>
                    <a:lnTo>
                      <a:pt x="114957" y="3862"/>
                    </a:lnTo>
                    <a:close/>
                  </a:path>
                </a:pathLst>
              </a:custGeom>
              <a:solidFill>
                <a:srgbClr val="000000"/>
              </a:solidFill>
              <a:ln w="1899" cap="flat">
                <a:noFill/>
                <a:prstDash val="solid"/>
                <a:miter/>
              </a:ln>
            </p:spPr>
            <p:txBody>
              <a:bodyPr rtlCol="0" anchor="ctr"/>
              <a:lstStyle/>
              <a:p>
                <a:endParaRPr lang="fr-FR"/>
              </a:p>
            </p:txBody>
          </p:sp>
          <p:sp>
            <p:nvSpPr>
              <p:cNvPr id="2438" name="Forme libre 2437">
                <a:extLst>
                  <a:ext uri="{FF2B5EF4-FFF2-40B4-BE49-F238E27FC236}">
                    <a16:creationId xmlns:a16="http://schemas.microsoft.com/office/drawing/2014/main" id="{FB13B690-6FC9-3946-1064-7CD748D4791B}"/>
                  </a:ext>
                </a:extLst>
              </p:cNvPr>
              <p:cNvSpPr/>
              <p:nvPr/>
            </p:nvSpPr>
            <p:spPr>
              <a:xfrm>
                <a:off x="10118463" y="2338202"/>
                <a:ext cx="596746" cy="288681"/>
              </a:xfrm>
              <a:custGeom>
                <a:avLst/>
                <a:gdLst>
                  <a:gd name="connsiteX0" fmla="*/ 596839 w 596746"/>
                  <a:gd name="connsiteY0" fmla="*/ 99266 h 288681"/>
                  <a:gd name="connsiteX1" fmla="*/ 559430 w 596746"/>
                  <a:gd name="connsiteY1" fmla="*/ 122260 h 288681"/>
                  <a:gd name="connsiteX2" fmla="*/ 548986 w 596746"/>
                  <a:gd name="connsiteY2" fmla="*/ 125111 h 288681"/>
                  <a:gd name="connsiteX3" fmla="*/ 517085 w 596746"/>
                  <a:gd name="connsiteY3" fmla="*/ 124160 h 288681"/>
                  <a:gd name="connsiteX4" fmla="*/ 500374 w 596746"/>
                  <a:gd name="connsiteY4" fmla="*/ 148675 h 288681"/>
                  <a:gd name="connsiteX5" fmla="*/ 245353 w 596746"/>
                  <a:gd name="connsiteY5" fmla="*/ 192574 h 288681"/>
                  <a:gd name="connsiteX6" fmla="*/ 215350 w 596746"/>
                  <a:gd name="connsiteY6" fmla="*/ 233431 h 288681"/>
                  <a:gd name="connsiteX7" fmla="*/ 167308 w 596746"/>
                  <a:gd name="connsiteY7" fmla="*/ 288922 h 288681"/>
                  <a:gd name="connsiteX8" fmla="*/ 99517 w 596746"/>
                  <a:gd name="connsiteY8" fmla="*/ 285691 h 288681"/>
                  <a:gd name="connsiteX9" fmla="*/ 774 w 596746"/>
                  <a:gd name="connsiteY9" fmla="*/ 145825 h 288681"/>
                  <a:gd name="connsiteX10" fmla="*/ 220857 w 596746"/>
                  <a:gd name="connsiteY10" fmla="*/ 6528 h 288681"/>
                  <a:gd name="connsiteX11" fmla="*/ 336500 w 596746"/>
                  <a:gd name="connsiteY11" fmla="*/ 133662 h 288681"/>
                  <a:gd name="connsiteX12" fmla="*/ 485753 w 596746"/>
                  <a:gd name="connsiteY12" fmla="*/ 117319 h 288681"/>
                  <a:gd name="connsiteX13" fmla="*/ 518984 w 596746"/>
                  <a:gd name="connsiteY13" fmla="*/ 97175 h 288681"/>
                  <a:gd name="connsiteX14" fmla="*/ 536074 w 596746"/>
                  <a:gd name="connsiteY14" fmla="*/ 101546 h 288681"/>
                  <a:gd name="connsiteX15" fmla="*/ 549556 w 596746"/>
                  <a:gd name="connsiteY15" fmla="*/ 109338 h 288681"/>
                  <a:gd name="connsiteX16" fmla="*/ 596839 w 596746"/>
                  <a:gd name="connsiteY16" fmla="*/ 99266 h 288681"/>
                  <a:gd name="connsiteX17" fmla="*/ 596839 w 596746"/>
                  <a:gd name="connsiteY17" fmla="*/ 99266 h 28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6746" h="288681">
                    <a:moveTo>
                      <a:pt x="596839" y="99266"/>
                    </a:moveTo>
                    <a:lnTo>
                      <a:pt x="559430" y="122260"/>
                    </a:lnTo>
                    <a:cubicBezTo>
                      <a:pt x="556202" y="124160"/>
                      <a:pt x="552594" y="125111"/>
                      <a:pt x="548986" y="125111"/>
                    </a:cubicBezTo>
                    <a:lnTo>
                      <a:pt x="517085" y="124160"/>
                    </a:lnTo>
                    <a:cubicBezTo>
                      <a:pt x="511578" y="132902"/>
                      <a:pt x="506071" y="141074"/>
                      <a:pt x="500374" y="148675"/>
                    </a:cubicBezTo>
                    <a:cubicBezTo>
                      <a:pt x="426507" y="247684"/>
                      <a:pt x="330993" y="258706"/>
                      <a:pt x="245353" y="192574"/>
                    </a:cubicBezTo>
                    <a:cubicBezTo>
                      <a:pt x="235668" y="206636"/>
                      <a:pt x="225414" y="220509"/>
                      <a:pt x="215350" y="233431"/>
                    </a:cubicBezTo>
                    <a:cubicBezTo>
                      <a:pt x="198259" y="255286"/>
                      <a:pt x="181550" y="274669"/>
                      <a:pt x="167308" y="288922"/>
                    </a:cubicBezTo>
                    <a:lnTo>
                      <a:pt x="99517" y="285691"/>
                    </a:lnTo>
                    <a:cubicBezTo>
                      <a:pt x="41981" y="255666"/>
                      <a:pt x="-6251" y="210627"/>
                      <a:pt x="774" y="145825"/>
                    </a:cubicBezTo>
                    <a:cubicBezTo>
                      <a:pt x="8940" y="68480"/>
                      <a:pt x="97049" y="-25018"/>
                      <a:pt x="220857" y="6528"/>
                    </a:cubicBezTo>
                    <a:cubicBezTo>
                      <a:pt x="288837" y="23821"/>
                      <a:pt x="305547" y="92234"/>
                      <a:pt x="336500" y="133662"/>
                    </a:cubicBezTo>
                    <a:cubicBezTo>
                      <a:pt x="389859" y="205116"/>
                      <a:pt x="457459" y="151146"/>
                      <a:pt x="485753" y="117319"/>
                    </a:cubicBezTo>
                    <a:cubicBezTo>
                      <a:pt x="496767" y="104207"/>
                      <a:pt x="506641" y="96985"/>
                      <a:pt x="518984" y="97175"/>
                    </a:cubicBezTo>
                    <a:cubicBezTo>
                      <a:pt x="524110" y="97175"/>
                      <a:pt x="529807" y="98695"/>
                      <a:pt x="536074" y="101546"/>
                    </a:cubicBezTo>
                    <a:cubicBezTo>
                      <a:pt x="540251" y="103446"/>
                      <a:pt x="544619" y="106107"/>
                      <a:pt x="549556" y="109338"/>
                    </a:cubicBezTo>
                    <a:cubicBezTo>
                      <a:pt x="579179" y="93565"/>
                      <a:pt x="593610" y="94325"/>
                      <a:pt x="596839" y="99266"/>
                    </a:cubicBezTo>
                    <a:lnTo>
                      <a:pt x="596839" y="99266"/>
                    </a:lnTo>
                    <a:close/>
                  </a:path>
                </a:pathLst>
              </a:custGeom>
              <a:solidFill>
                <a:srgbClr val="FFFFFF"/>
              </a:solidFill>
              <a:ln w="1899" cap="flat">
                <a:noFill/>
                <a:prstDash val="solid"/>
                <a:miter/>
              </a:ln>
            </p:spPr>
            <p:txBody>
              <a:bodyPr rtlCol="0" anchor="ctr"/>
              <a:lstStyle/>
              <a:p>
                <a:endParaRPr lang="fr-FR"/>
              </a:p>
            </p:txBody>
          </p:sp>
          <p:sp>
            <p:nvSpPr>
              <p:cNvPr id="2439" name="Forme libre 2438">
                <a:extLst>
                  <a:ext uri="{FF2B5EF4-FFF2-40B4-BE49-F238E27FC236}">
                    <a16:creationId xmlns:a16="http://schemas.microsoft.com/office/drawing/2014/main" id="{A3CD8215-D6AC-C324-4FD2-2FDF44C57A07}"/>
                  </a:ext>
                </a:extLst>
              </p:cNvPr>
              <p:cNvSpPr/>
              <p:nvPr/>
            </p:nvSpPr>
            <p:spPr>
              <a:xfrm>
                <a:off x="10454986" y="2484927"/>
                <a:ext cx="60269" cy="31035"/>
              </a:xfrm>
              <a:custGeom>
                <a:avLst/>
                <a:gdLst>
                  <a:gd name="connsiteX0" fmla="*/ 60362 w 60269"/>
                  <a:gd name="connsiteY0" fmla="*/ 21904 h 31035"/>
                  <a:gd name="connsiteX1" fmla="*/ 26371 w 60269"/>
                  <a:gd name="connsiteY1" fmla="*/ 28366 h 31035"/>
                  <a:gd name="connsiteX2" fmla="*/ 8901 w 60269"/>
                  <a:gd name="connsiteY2" fmla="*/ 17153 h 31035"/>
                  <a:gd name="connsiteX3" fmla="*/ 11560 w 60269"/>
                  <a:gd name="connsiteY3" fmla="*/ 240 h 31035"/>
                  <a:gd name="connsiteX4" fmla="*/ 60362 w 60269"/>
                  <a:gd name="connsiteY4" fmla="*/ 21904 h 31035"/>
                  <a:gd name="connsiteX5" fmla="*/ 60362 w 60269"/>
                  <a:gd name="connsiteY5" fmla="*/ 21904 h 3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269" h="31035">
                    <a:moveTo>
                      <a:pt x="60362" y="21904"/>
                    </a:moveTo>
                    <a:cubicBezTo>
                      <a:pt x="49728" y="22284"/>
                      <a:pt x="36625" y="25135"/>
                      <a:pt x="26371" y="28366"/>
                    </a:cubicBezTo>
                    <a:cubicBezTo>
                      <a:pt x="-2681" y="37677"/>
                      <a:pt x="-6290" y="22094"/>
                      <a:pt x="8901" y="17153"/>
                    </a:cubicBezTo>
                    <a:cubicBezTo>
                      <a:pt x="21244" y="12973"/>
                      <a:pt x="16118" y="5181"/>
                      <a:pt x="11560" y="240"/>
                    </a:cubicBezTo>
                    <a:cubicBezTo>
                      <a:pt x="27321" y="15823"/>
                      <a:pt x="44031" y="21904"/>
                      <a:pt x="60362" y="21904"/>
                    </a:cubicBezTo>
                    <a:lnTo>
                      <a:pt x="60362" y="21904"/>
                    </a:lnTo>
                    <a:close/>
                  </a:path>
                </a:pathLst>
              </a:custGeom>
              <a:solidFill>
                <a:srgbClr val="000000"/>
              </a:solidFill>
              <a:ln w="1899" cap="flat">
                <a:noFill/>
                <a:prstDash val="solid"/>
                <a:miter/>
              </a:ln>
            </p:spPr>
            <p:txBody>
              <a:bodyPr rtlCol="0" anchor="ctr"/>
              <a:lstStyle/>
              <a:p>
                <a:endParaRPr lang="fr-FR"/>
              </a:p>
            </p:txBody>
          </p:sp>
          <p:sp>
            <p:nvSpPr>
              <p:cNvPr id="2440" name="Forme libre 2439">
                <a:extLst>
                  <a:ext uri="{FF2B5EF4-FFF2-40B4-BE49-F238E27FC236}">
                    <a16:creationId xmlns:a16="http://schemas.microsoft.com/office/drawing/2014/main" id="{DA57BB88-EC3F-910F-B0E2-4DD6FE0B1F38}"/>
                  </a:ext>
                </a:extLst>
              </p:cNvPr>
              <p:cNvSpPr/>
              <p:nvPr/>
            </p:nvSpPr>
            <p:spPr>
              <a:xfrm>
                <a:off x="10453221" y="2482836"/>
                <a:ext cx="63933" cy="34966"/>
              </a:xfrm>
              <a:custGeom>
                <a:avLst/>
                <a:gdLst>
                  <a:gd name="connsiteX0" fmla="*/ 12565 w 63933"/>
                  <a:gd name="connsiteY0" fmla="*/ 35207 h 34966"/>
                  <a:gd name="connsiteX1" fmla="*/ 412 w 63933"/>
                  <a:gd name="connsiteY1" fmla="*/ 29316 h 34966"/>
                  <a:gd name="connsiteX2" fmla="*/ 10097 w 63933"/>
                  <a:gd name="connsiteY2" fmla="*/ 17343 h 34966"/>
                  <a:gd name="connsiteX3" fmla="*/ 16363 w 63933"/>
                  <a:gd name="connsiteY3" fmla="*/ 12592 h 34966"/>
                  <a:gd name="connsiteX4" fmla="*/ 11806 w 63933"/>
                  <a:gd name="connsiteY4" fmla="*/ 3471 h 34966"/>
                  <a:gd name="connsiteX5" fmla="*/ 11806 w 63933"/>
                  <a:gd name="connsiteY5" fmla="*/ 810 h 34966"/>
                  <a:gd name="connsiteX6" fmla="*/ 14464 w 63933"/>
                  <a:gd name="connsiteY6" fmla="*/ 810 h 34966"/>
                  <a:gd name="connsiteX7" fmla="*/ 62126 w 63933"/>
                  <a:gd name="connsiteY7" fmla="*/ 22094 h 34966"/>
                  <a:gd name="connsiteX8" fmla="*/ 64025 w 63933"/>
                  <a:gd name="connsiteY8" fmla="*/ 23995 h 34966"/>
                  <a:gd name="connsiteX9" fmla="*/ 62316 w 63933"/>
                  <a:gd name="connsiteY9" fmla="*/ 25895 h 34966"/>
                  <a:gd name="connsiteX10" fmla="*/ 28896 w 63933"/>
                  <a:gd name="connsiteY10" fmla="*/ 32166 h 34966"/>
                  <a:gd name="connsiteX11" fmla="*/ 12565 w 63933"/>
                  <a:gd name="connsiteY11" fmla="*/ 35207 h 34966"/>
                  <a:gd name="connsiteX12" fmla="*/ 12565 w 63933"/>
                  <a:gd name="connsiteY12" fmla="*/ 35207 h 34966"/>
                  <a:gd name="connsiteX13" fmla="*/ 20161 w 63933"/>
                  <a:gd name="connsiteY13" fmla="*/ 10692 h 34966"/>
                  <a:gd name="connsiteX14" fmla="*/ 19971 w 63933"/>
                  <a:gd name="connsiteY14" fmla="*/ 13543 h 34966"/>
                  <a:gd name="connsiteX15" fmla="*/ 11236 w 63933"/>
                  <a:gd name="connsiteY15" fmla="*/ 20954 h 34966"/>
                  <a:gd name="connsiteX16" fmla="*/ 3831 w 63933"/>
                  <a:gd name="connsiteY16" fmla="*/ 28365 h 34966"/>
                  <a:gd name="connsiteX17" fmla="*/ 27567 w 63933"/>
                  <a:gd name="connsiteY17" fmla="*/ 28746 h 34966"/>
                  <a:gd name="connsiteX18" fmla="*/ 46556 w 63933"/>
                  <a:gd name="connsiteY18" fmla="*/ 23995 h 34966"/>
                  <a:gd name="connsiteX19" fmla="*/ 20161 w 63933"/>
                  <a:gd name="connsiteY19" fmla="*/ 10692 h 34966"/>
                  <a:gd name="connsiteX20" fmla="*/ 20161 w 63933"/>
                  <a:gd name="connsiteY20" fmla="*/ 10692 h 34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933" h="34966">
                    <a:moveTo>
                      <a:pt x="12565" y="35207"/>
                    </a:moveTo>
                    <a:cubicBezTo>
                      <a:pt x="5159" y="35207"/>
                      <a:pt x="1362" y="32546"/>
                      <a:pt x="412" y="29316"/>
                    </a:cubicBezTo>
                    <a:cubicBezTo>
                      <a:pt x="-1107" y="24755"/>
                      <a:pt x="2881" y="19814"/>
                      <a:pt x="10097" y="17343"/>
                    </a:cubicBezTo>
                    <a:cubicBezTo>
                      <a:pt x="13895" y="16013"/>
                      <a:pt x="15984" y="14493"/>
                      <a:pt x="16363" y="12592"/>
                    </a:cubicBezTo>
                    <a:cubicBezTo>
                      <a:pt x="16933" y="10312"/>
                      <a:pt x="15413" y="7271"/>
                      <a:pt x="11806" y="3471"/>
                    </a:cubicBezTo>
                    <a:cubicBezTo>
                      <a:pt x="11046" y="2711"/>
                      <a:pt x="11046" y="1570"/>
                      <a:pt x="11806" y="810"/>
                    </a:cubicBezTo>
                    <a:cubicBezTo>
                      <a:pt x="12565" y="50"/>
                      <a:pt x="13705" y="50"/>
                      <a:pt x="14464" y="810"/>
                    </a:cubicBezTo>
                    <a:cubicBezTo>
                      <a:pt x="28706" y="14873"/>
                      <a:pt x="44657" y="22094"/>
                      <a:pt x="62126" y="22094"/>
                    </a:cubicBezTo>
                    <a:cubicBezTo>
                      <a:pt x="63076" y="22094"/>
                      <a:pt x="64025" y="22854"/>
                      <a:pt x="64025" y="23995"/>
                    </a:cubicBezTo>
                    <a:cubicBezTo>
                      <a:pt x="64025" y="24945"/>
                      <a:pt x="63266" y="25705"/>
                      <a:pt x="62316" y="25895"/>
                    </a:cubicBezTo>
                    <a:cubicBezTo>
                      <a:pt x="51113" y="26275"/>
                      <a:pt x="37631" y="29316"/>
                      <a:pt x="28896" y="32166"/>
                    </a:cubicBezTo>
                    <a:cubicBezTo>
                      <a:pt x="22059" y="34257"/>
                      <a:pt x="16743" y="35207"/>
                      <a:pt x="12565" y="35207"/>
                    </a:cubicBezTo>
                    <a:lnTo>
                      <a:pt x="12565" y="35207"/>
                    </a:lnTo>
                    <a:close/>
                    <a:moveTo>
                      <a:pt x="20161" y="10692"/>
                    </a:moveTo>
                    <a:cubicBezTo>
                      <a:pt x="20351" y="11642"/>
                      <a:pt x="20161" y="12592"/>
                      <a:pt x="19971" y="13543"/>
                    </a:cubicBezTo>
                    <a:cubicBezTo>
                      <a:pt x="19211" y="16773"/>
                      <a:pt x="16174" y="19244"/>
                      <a:pt x="11236" y="20954"/>
                    </a:cubicBezTo>
                    <a:cubicBezTo>
                      <a:pt x="5730" y="22854"/>
                      <a:pt x="3261" y="26085"/>
                      <a:pt x="3831" y="28365"/>
                    </a:cubicBezTo>
                    <a:cubicBezTo>
                      <a:pt x="4780" y="31216"/>
                      <a:pt x="11996" y="33877"/>
                      <a:pt x="27567" y="28746"/>
                    </a:cubicBezTo>
                    <a:cubicBezTo>
                      <a:pt x="33833" y="26845"/>
                      <a:pt x="40099" y="25135"/>
                      <a:pt x="46556" y="23995"/>
                    </a:cubicBezTo>
                    <a:cubicBezTo>
                      <a:pt x="37251" y="21714"/>
                      <a:pt x="28516" y="17153"/>
                      <a:pt x="20161" y="10692"/>
                    </a:cubicBezTo>
                    <a:lnTo>
                      <a:pt x="20161" y="10692"/>
                    </a:lnTo>
                    <a:close/>
                  </a:path>
                </a:pathLst>
              </a:custGeom>
              <a:solidFill>
                <a:srgbClr val="000000"/>
              </a:solidFill>
              <a:ln w="1899" cap="flat">
                <a:noFill/>
                <a:prstDash val="solid"/>
                <a:miter/>
              </a:ln>
            </p:spPr>
            <p:txBody>
              <a:bodyPr rtlCol="0" anchor="ctr"/>
              <a:lstStyle/>
              <a:p>
                <a:endParaRPr lang="fr-FR"/>
              </a:p>
            </p:txBody>
          </p:sp>
          <p:sp>
            <p:nvSpPr>
              <p:cNvPr id="2441" name="Forme libre 2440">
                <a:extLst>
                  <a:ext uri="{FF2B5EF4-FFF2-40B4-BE49-F238E27FC236}">
                    <a16:creationId xmlns:a16="http://schemas.microsoft.com/office/drawing/2014/main" id="{B370BBE8-F7C0-670B-3EDE-FA6D5302E4B8}"/>
                  </a:ext>
                </a:extLst>
              </p:cNvPr>
              <p:cNvSpPr/>
              <p:nvPr/>
            </p:nvSpPr>
            <p:spPr>
              <a:xfrm>
                <a:off x="10363534" y="2465013"/>
                <a:ext cx="93805" cy="69512"/>
              </a:xfrm>
              <a:custGeom>
                <a:avLst/>
                <a:gdLst>
                  <a:gd name="connsiteX0" fmla="*/ 93897 w 93805"/>
                  <a:gd name="connsiteY0" fmla="*/ 1150 h 69512"/>
                  <a:gd name="connsiteX1" fmla="*/ 87631 w 93805"/>
                  <a:gd name="connsiteY1" fmla="*/ 1340 h 69512"/>
                  <a:gd name="connsiteX2" fmla="*/ 5408 w 93805"/>
                  <a:gd name="connsiteY2" fmla="*/ 69753 h 69512"/>
                  <a:gd name="connsiteX3" fmla="*/ 92 w 93805"/>
                  <a:gd name="connsiteY3" fmla="*/ 65762 h 69512"/>
                  <a:gd name="connsiteX4" fmla="*/ 8827 w 93805"/>
                  <a:gd name="connsiteY4" fmla="*/ 53030 h 69512"/>
                  <a:gd name="connsiteX5" fmla="*/ 87251 w 93805"/>
                  <a:gd name="connsiteY5" fmla="*/ 770 h 69512"/>
                  <a:gd name="connsiteX6" fmla="*/ 93897 w 93805"/>
                  <a:gd name="connsiteY6" fmla="*/ 1150 h 69512"/>
                  <a:gd name="connsiteX7" fmla="*/ 93897 w 93805"/>
                  <a:gd name="connsiteY7" fmla="*/ 1150 h 6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805" h="69512">
                    <a:moveTo>
                      <a:pt x="93897" y="1150"/>
                    </a:moveTo>
                    <a:cubicBezTo>
                      <a:pt x="92758" y="200"/>
                      <a:pt x="90480" y="390"/>
                      <a:pt x="87631" y="1340"/>
                    </a:cubicBezTo>
                    <a:cubicBezTo>
                      <a:pt x="71491" y="6661"/>
                      <a:pt x="32183" y="38777"/>
                      <a:pt x="5408" y="69753"/>
                    </a:cubicBezTo>
                    <a:cubicBezTo>
                      <a:pt x="3700" y="68423"/>
                      <a:pt x="1991" y="67093"/>
                      <a:pt x="92" y="65762"/>
                    </a:cubicBezTo>
                    <a:cubicBezTo>
                      <a:pt x="2940" y="61582"/>
                      <a:pt x="5979" y="57211"/>
                      <a:pt x="8827" y="53030"/>
                    </a:cubicBezTo>
                    <a:cubicBezTo>
                      <a:pt x="37120" y="27755"/>
                      <a:pt x="72250" y="4571"/>
                      <a:pt x="87251" y="770"/>
                    </a:cubicBezTo>
                    <a:cubicBezTo>
                      <a:pt x="90480" y="10"/>
                      <a:pt x="92758" y="10"/>
                      <a:pt x="93897" y="1150"/>
                    </a:cubicBezTo>
                    <a:lnTo>
                      <a:pt x="93897" y="1150"/>
                    </a:lnTo>
                    <a:close/>
                  </a:path>
                </a:pathLst>
              </a:custGeom>
              <a:solidFill>
                <a:srgbClr val="000000"/>
              </a:solidFill>
              <a:ln w="1899" cap="flat">
                <a:noFill/>
                <a:prstDash val="solid"/>
                <a:miter/>
              </a:ln>
            </p:spPr>
            <p:txBody>
              <a:bodyPr rtlCol="0" anchor="ctr"/>
              <a:lstStyle/>
              <a:p>
                <a:endParaRPr lang="fr-FR"/>
              </a:p>
            </p:txBody>
          </p:sp>
          <p:sp>
            <p:nvSpPr>
              <p:cNvPr id="2442" name="Forme libre 2441">
                <a:extLst>
                  <a:ext uri="{FF2B5EF4-FFF2-40B4-BE49-F238E27FC236}">
                    <a16:creationId xmlns:a16="http://schemas.microsoft.com/office/drawing/2014/main" id="{375B5A2A-8E90-556C-D8D7-A74AEE56F341}"/>
                  </a:ext>
                </a:extLst>
              </p:cNvPr>
              <p:cNvSpPr/>
              <p:nvPr/>
            </p:nvSpPr>
            <p:spPr>
              <a:xfrm>
                <a:off x="10361684" y="2463062"/>
                <a:ext cx="97554" cy="73174"/>
              </a:xfrm>
              <a:custGeom>
                <a:avLst/>
                <a:gdLst>
                  <a:gd name="connsiteX0" fmla="*/ 7259 w 97554"/>
                  <a:gd name="connsiteY0" fmla="*/ 73415 h 73174"/>
                  <a:gd name="connsiteX1" fmla="*/ 6120 w 97554"/>
                  <a:gd name="connsiteY1" fmla="*/ 73035 h 73174"/>
                  <a:gd name="connsiteX2" fmla="*/ 803 w 97554"/>
                  <a:gd name="connsiteY2" fmla="*/ 69044 h 73174"/>
                  <a:gd name="connsiteX3" fmla="*/ 424 w 97554"/>
                  <a:gd name="connsiteY3" fmla="*/ 66574 h 73174"/>
                  <a:gd name="connsiteX4" fmla="*/ 9158 w 97554"/>
                  <a:gd name="connsiteY4" fmla="*/ 53841 h 73174"/>
                  <a:gd name="connsiteX5" fmla="*/ 9538 w 97554"/>
                  <a:gd name="connsiteY5" fmla="*/ 53461 h 73174"/>
                  <a:gd name="connsiteX6" fmla="*/ 88722 w 97554"/>
                  <a:gd name="connsiteY6" fmla="*/ 821 h 73174"/>
                  <a:gd name="connsiteX7" fmla="*/ 97077 w 97554"/>
                  <a:gd name="connsiteY7" fmla="*/ 1581 h 73174"/>
                  <a:gd name="connsiteX8" fmla="*/ 97077 w 97554"/>
                  <a:gd name="connsiteY8" fmla="*/ 1581 h 73174"/>
                  <a:gd name="connsiteX9" fmla="*/ 97077 w 97554"/>
                  <a:gd name="connsiteY9" fmla="*/ 4242 h 73174"/>
                  <a:gd name="connsiteX10" fmla="*/ 94608 w 97554"/>
                  <a:gd name="connsiteY10" fmla="*/ 4432 h 73174"/>
                  <a:gd name="connsiteX11" fmla="*/ 90051 w 97554"/>
                  <a:gd name="connsiteY11" fmla="*/ 4812 h 73174"/>
                  <a:gd name="connsiteX12" fmla="*/ 8588 w 97554"/>
                  <a:gd name="connsiteY12" fmla="*/ 72655 h 73174"/>
                  <a:gd name="connsiteX13" fmla="*/ 7259 w 97554"/>
                  <a:gd name="connsiteY13" fmla="*/ 73415 h 73174"/>
                  <a:gd name="connsiteX14" fmla="*/ 7259 w 97554"/>
                  <a:gd name="connsiteY14" fmla="*/ 73415 h 73174"/>
                  <a:gd name="connsiteX15" fmla="*/ 4411 w 97554"/>
                  <a:gd name="connsiteY15" fmla="*/ 67144 h 73174"/>
                  <a:gd name="connsiteX16" fmla="*/ 6880 w 97554"/>
                  <a:gd name="connsiteY16" fmla="*/ 69044 h 73174"/>
                  <a:gd name="connsiteX17" fmla="*/ 57960 w 97554"/>
                  <a:gd name="connsiteY17" fmla="*/ 20775 h 73174"/>
                  <a:gd name="connsiteX18" fmla="*/ 11817 w 97554"/>
                  <a:gd name="connsiteY18" fmla="*/ 56122 h 73174"/>
                  <a:gd name="connsiteX19" fmla="*/ 4411 w 97554"/>
                  <a:gd name="connsiteY19" fmla="*/ 67144 h 73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54" h="73174">
                    <a:moveTo>
                      <a:pt x="7259" y="73415"/>
                    </a:moveTo>
                    <a:cubicBezTo>
                      <a:pt x="6880" y="73415"/>
                      <a:pt x="6499" y="73225"/>
                      <a:pt x="6120" y="73035"/>
                    </a:cubicBezTo>
                    <a:cubicBezTo>
                      <a:pt x="4411" y="71704"/>
                      <a:pt x="2512" y="70374"/>
                      <a:pt x="803" y="69044"/>
                    </a:cubicBezTo>
                    <a:cubicBezTo>
                      <a:pt x="43" y="68474"/>
                      <a:pt x="-147" y="67334"/>
                      <a:pt x="424" y="66574"/>
                    </a:cubicBezTo>
                    <a:cubicBezTo>
                      <a:pt x="3461" y="62203"/>
                      <a:pt x="6309" y="58022"/>
                      <a:pt x="9158" y="53841"/>
                    </a:cubicBezTo>
                    <a:cubicBezTo>
                      <a:pt x="9158" y="53651"/>
                      <a:pt x="9348" y="53651"/>
                      <a:pt x="9538" y="53461"/>
                    </a:cubicBezTo>
                    <a:cubicBezTo>
                      <a:pt x="37641" y="28376"/>
                      <a:pt x="73151" y="4812"/>
                      <a:pt x="88722" y="821"/>
                    </a:cubicBezTo>
                    <a:cubicBezTo>
                      <a:pt x="92709" y="-129"/>
                      <a:pt x="95368" y="61"/>
                      <a:pt x="97077" y="1581"/>
                    </a:cubicBezTo>
                    <a:lnTo>
                      <a:pt x="97077" y="1581"/>
                    </a:lnTo>
                    <a:cubicBezTo>
                      <a:pt x="97837" y="2341"/>
                      <a:pt x="97837" y="3481"/>
                      <a:pt x="97077" y="4242"/>
                    </a:cubicBezTo>
                    <a:cubicBezTo>
                      <a:pt x="96507" y="4812"/>
                      <a:pt x="95368" y="5002"/>
                      <a:pt x="94608" y="4432"/>
                    </a:cubicBezTo>
                    <a:cubicBezTo>
                      <a:pt x="94419" y="4242"/>
                      <a:pt x="93470" y="3671"/>
                      <a:pt x="90051" y="4812"/>
                    </a:cubicBezTo>
                    <a:cubicBezTo>
                      <a:pt x="75240" y="9753"/>
                      <a:pt x="36503" y="40348"/>
                      <a:pt x="8588" y="72655"/>
                    </a:cubicBezTo>
                    <a:cubicBezTo>
                      <a:pt x="8208" y="73225"/>
                      <a:pt x="7639" y="73415"/>
                      <a:pt x="7259" y="73415"/>
                    </a:cubicBezTo>
                    <a:lnTo>
                      <a:pt x="7259" y="73415"/>
                    </a:lnTo>
                    <a:close/>
                    <a:moveTo>
                      <a:pt x="4411" y="67144"/>
                    </a:moveTo>
                    <a:cubicBezTo>
                      <a:pt x="5360" y="67904"/>
                      <a:pt x="6120" y="68474"/>
                      <a:pt x="6880" y="69044"/>
                    </a:cubicBezTo>
                    <a:cubicBezTo>
                      <a:pt x="22071" y="51751"/>
                      <a:pt x="41250" y="33887"/>
                      <a:pt x="57960" y="20775"/>
                    </a:cubicBezTo>
                    <a:cubicBezTo>
                      <a:pt x="43338" y="30277"/>
                      <a:pt x="26628" y="43009"/>
                      <a:pt x="11817" y="56122"/>
                    </a:cubicBezTo>
                    <a:cubicBezTo>
                      <a:pt x="9538" y="59732"/>
                      <a:pt x="7070" y="63533"/>
                      <a:pt x="4411" y="67144"/>
                    </a:cubicBezTo>
                    <a:close/>
                  </a:path>
                </a:pathLst>
              </a:custGeom>
              <a:solidFill>
                <a:srgbClr val="000000"/>
              </a:solidFill>
              <a:ln w="1899" cap="flat">
                <a:noFill/>
                <a:prstDash val="solid"/>
                <a:miter/>
              </a:ln>
            </p:spPr>
            <p:txBody>
              <a:bodyPr rtlCol="0" anchor="ctr"/>
              <a:lstStyle/>
              <a:p>
                <a:endParaRPr lang="fr-FR"/>
              </a:p>
            </p:txBody>
          </p:sp>
          <p:sp>
            <p:nvSpPr>
              <p:cNvPr id="2443" name="Forme libre 2442">
                <a:extLst>
                  <a:ext uri="{FF2B5EF4-FFF2-40B4-BE49-F238E27FC236}">
                    <a16:creationId xmlns:a16="http://schemas.microsoft.com/office/drawing/2014/main" id="{92CF5EB0-3125-30EA-B4A1-A7C780CFC1C4}"/>
                  </a:ext>
                </a:extLst>
              </p:cNvPr>
              <p:cNvSpPr/>
              <p:nvPr/>
            </p:nvSpPr>
            <p:spPr>
              <a:xfrm>
                <a:off x="10116583" y="2336007"/>
                <a:ext cx="600656" cy="292587"/>
              </a:xfrm>
              <a:custGeom>
                <a:avLst/>
                <a:gdLst>
                  <a:gd name="connsiteX0" fmla="*/ 169188 w 600656"/>
                  <a:gd name="connsiteY0" fmla="*/ 292827 h 292587"/>
                  <a:gd name="connsiteX1" fmla="*/ 169188 w 600656"/>
                  <a:gd name="connsiteY1" fmla="*/ 292827 h 292587"/>
                  <a:gd name="connsiteX2" fmla="*/ 101397 w 600656"/>
                  <a:gd name="connsiteY2" fmla="*/ 289597 h 292587"/>
                  <a:gd name="connsiteX3" fmla="*/ 100638 w 600656"/>
                  <a:gd name="connsiteY3" fmla="*/ 289407 h 292587"/>
                  <a:gd name="connsiteX4" fmla="*/ 26391 w 600656"/>
                  <a:gd name="connsiteY4" fmla="*/ 232016 h 292587"/>
                  <a:gd name="connsiteX5" fmla="*/ 756 w 600656"/>
                  <a:gd name="connsiteY5" fmla="*/ 147640 h 292587"/>
                  <a:gd name="connsiteX6" fmla="*/ 73863 w 600656"/>
                  <a:gd name="connsiteY6" fmla="*/ 31717 h 292587"/>
                  <a:gd name="connsiteX7" fmla="*/ 140705 w 600656"/>
                  <a:gd name="connsiteY7" fmla="*/ 3402 h 292587"/>
                  <a:gd name="connsiteX8" fmla="*/ 223307 w 600656"/>
                  <a:gd name="connsiteY8" fmla="*/ 6632 h 292587"/>
                  <a:gd name="connsiteX9" fmla="*/ 317112 w 600656"/>
                  <a:gd name="connsiteY9" fmla="*/ 97090 h 292587"/>
                  <a:gd name="connsiteX10" fmla="*/ 335911 w 600656"/>
                  <a:gd name="connsiteY10" fmla="*/ 128636 h 292587"/>
                  <a:gd name="connsiteX11" fmla="*/ 336291 w 600656"/>
                  <a:gd name="connsiteY11" fmla="*/ 129016 h 292587"/>
                  <a:gd name="connsiteX12" fmla="*/ 340089 w 600656"/>
                  <a:gd name="connsiteY12" fmla="*/ 134337 h 292587"/>
                  <a:gd name="connsiteX13" fmla="*/ 349203 w 600656"/>
                  <a:gd name="connsiteY13" fmla="*/ 145169 h 292587"/>
                  <a:gd name="connsiteX14" fmla="*/ 351482 w 600656"/>
                  <a:gd name="connsiteY14" fmla="*/ 147449 h 292587"/>
                  <a:gd name="connsiteX15" fmla="*/ 351672 w 600656"/>
                  <a:gd name="connsiteY15" fmla="*/ 147640 h 292587"/>
                  <a:gd name="connsiteX16" fmla="*/ 399145 w 600656"/>
                  <a:gd name="connsiteY16" fmla="*/ 168924 h 292587"/>
                  <a:gd name="connsiteX17" fmla="*/ 399335 w 600656"/>
                  <a:gd name="connsiteY17" fmla="*/ 168924 h 292587"/>
                  <a:gd name="connsiteX18" fmla="*/ 486494 w 600656"/>
                  <a:gd name="connsiteY18" fmla="*/ 117994 h 292587"/>
                  <a:gd name="connsiteX19" fmla="*/ 521244 w 600656"/>
                  <a:gd name="connsiteY19" fmla="*/ 97090 h 292587"/>
                  <a:gd name="connsiteX20" fmla="*/ 539093 w 600656"/>
                  <a:gd name="connsiteY20" fmla="*/ 101651 h 292587"/>
                  <a:gd name="connsiteX21" fmla="*/ 551816 w 600656"/>
                  <a:gd name="connsiteY21" fmla="*/ 109062 h 292587"/>
                  <a:gd name="connsiteX22" fmla="*/ 600428 w 600656"/>
                  <a:gd name="connsiteY22" fmla="*/ 100320 h 292587"/>
                  <a:gd name="connsiteX23" fmla="*/ 599858 w 600656"/>
                  <a:gd name="connsiteY23" fmla="*/ 102791 h 292587"/>
                  <a:gd name="connsiteX24" fmla="*/ 599858 w 600656"/>
                  <a:gd name="connsiteY24" fmla="*/ 102791 h 292587"/>
                  <a:gd name="connsiteX25" fmla="*/ 562450 w 600656"/>
                  <a:gd name="connsiteY25" fmla="*/ 125785 h 292587"/>
                  <a:gd name="connsiteX26" fmla="*/ 550867 w 600656"/>
                  <a:gd name="connsiteY26" fmla="*/ 128826 h 292587"/>
                  <a:gd name="connsiteX27" fmla="*/ 520104 w 600656"/>
                  <a:gd name="connsiteY27" fmla="*/ 127876 h 292587"/>
                  <a:gd name="connsiteX28" fmla="*/ 503963 w 600656"/>
                  <a:gd name="connsiteY28" fmla="*/ 151630 h 292587"/>
                  <a:gd name="connsiteX29" fmla="*/ 376927 w 600656"/>
                  <a:gd name="connsiteY29" fmla="*/ 236577 h 292587"/>
                  <a:gd name="connsiteX30" fmla="*/ 312175 w 600656"/>
                  <a:gd name="connsiteY30" fmla="*/ 231066 h 292587"/>
                  <a:gd name="connsiteX31" fmla="*/ 247802 w 600656"/>
                  <a:gd name="connsiteY31" fmla="*/ 197049 h 292587"/>
                  <a:gd name="connsiteX32" fmla="*/ 245334 w 600656"/>
                  <a:gd name="connsiteY32" fmla="*/ 200470 h 292587"/>
                  <a:gd name="connsiteX33" fmla="*/ 245144 w 600656"/>
                  <a:gd name="connsiteY33" fmla="*/ 200660 h 292587"/>
                  <a:gd name="connsiteX34" fmla="*/ 218750 w 600656"/>
                  <a:gd name="connsiteY34" fmla="*/ 236387 h 292587"/>
                  <a:gd name="connsiteX35" fmla="*/ 170707 w 600656"/>
                  <a:gd name="connsiteY35" fmla="*/ 292067 h 292587"/>
                  <a:gd name="connsiteX36" fmla="*/ 169188 w 600656"/>
                  <a:gd name="connsiteY36" fmla="*/ 292827 h 292587"/>
                  <a:gd name="connsiteX37" fmla="*/ 169188 w 600656"/>
                  <a:gd name="connsiteY37" fmla="*/ 292827 h 292587"/>
                  <a:gd name="connsiteX38" fmla="*/ 101967 w 600656"/>
                  <a:gd name="connsiteY38" fmla="*/ 285986 h 292587"/>
                  <a:gd name="connsiteX39" fmla="*/ 168429 w 600656"/>
                  <a:gd name="connsiteY39" fmla="*/ 289217 h 292587"/>
                  <a:gd name="connsiteX40" fmla="*/ 215711 w 600656"/>
                  <a:gd name="connsiteY40" fmla="*/ 234486 h 292587"/>
                  <a:gd name="connsiteX41" fmla="*/ 242106 w 600656"/>
                  <a:gd name="connsiteY41" fmla="*/ 198759 h 292587"/>
                  <a:gd name="connsiteX42" fmla="*/ 242296 w 600656"/>
                  <a:gd name="connsiteY42" fmla="*/ 198569 h 292587"/>
                  <a:gd name="connsiteX43" fmla="*/ 245144 w 600656"/>
                  <a:gd name="connsiteY43" fmla="*/ 194579 h 292587"/>
                  <a:gd name="connsiteX44" fmla="*/ 245713 w 600656"/>
                  <a:gd name="connsiteY44" fmla="*/ 193818 h 292587"/>
                  <a:gd name="connsiteX45" fmla="*/ 248373 w 600656"/>
                  <a:gd name="connsiteY45" fmla="*/ 193438 h 292587"/>
                  <a:gd name="connsiteX46" fmla="*/ 248373 w 600656"/>
                  <a:gd name="connsiteY46" fmla="*/ 193438 h 292587"/>
                  <a:gd name="connsiteX47" fmla="*/ 376168 w 600656"/>
                  <a:gd name="connsiteY47" fmla="*/ 233536 h 292587"/>
                  <a:gd name="connsiteX48" fmla="*/ 500926 w 600656"/>
                  <a:gd name="connsiteY48" fmla="*/ 149920 h 292587"/>
                  <a:gd name="connsiteX49" fmla="*/ 517446 w 600656"/>
                  <a:gd name="connsiteY49" fmla="*/ 125595 h 292587"/>
                  <a:gd name="connsiteX50" fmla="*/ 519155 w 600656"/>
                  <a:gd name="connsiteY50" fmla="*/ 124645 h 292587"/>
                  <a:gd name="connsiteX51" fmla="*/ 551057 w 600656"/>
                  <a:gd name="connsiteY51" fmla="*/ 125595 h 292587"/>
                  <a:gd name="connsiteX52" fmla="*/ 560551 w 600656"/>
                  <a:gd name="connsiteY52" fmla="*/ 123125 h 292587"/>
                  <a:gd name="connsiteX53" fmla="*/ 595871 w 600656"/>
                  <a:gd name="connsiteY53" fmla="*/ 101461 h 292587"/>
                  <a:gd name="connsiteX54" fmla="*/ 552575 w 600656"/>
                  <a:gd name="connsiteY54" fmla="*/ 113243 h 292587"/>
                  <a:gd name="connsiteX55" fmla="*/ 550676 w 600656"/>
                  <a:gd name="connsiteY55" fmla="*/ 113053 h 292587"/>
                  <a:gd name="connsiteX56" fmla="*/ 537574 w 600656"/>
                  <a:gd name="connsiteY56" fmla="*/ 105451 h 292587"/>
                  <a:gd name="connsiteX57" fmla="*/ 521244 w 600656"/>
                  <a:gd name="connsiteY57" fmla="*/ 101271 h 292587"/>
                  <a:gd name="connsiteX58" fmla="*/ 489342 w 600656"/>
                  <a:gd name="connsiteY58" fmla="*/ 120844 h 292587"/>
                  <a:gd name="connsiteX59" fmla="*/ 399335 w 600656"/>
                  <a:gd name="connsiteY59" fmla="*/ 173104 h 292587"/>
                  <a:gd name="connsiteX60" fmla="*/ 399145 w 600656"/>
                  <a:gd name="connsiteY60" fmla="*/ 173104 h 292587"/>
                  <a:gd name="connsiteX61" fmla="*/ 348824 w 600656"/>
                  <a:gd name="connsiteY61" fmla="*/ 150680 h 292587"/>
                  <a:gd name="connsiteX62" fmla="*/ 348634 w 600656"/>
                  <a:gd name="connsiteY62" fmla="*/ 150490 h 292587"/>
                  <a:gd name="connsiteX63" fmla="*/ 346355 w 600656"/>
                  <a:gd name="connsiteY63" fmla="*/ 148210 h 292587"/>
                  <a:gd name="connsiteX64" fmla="*/ 337051 w 600656"/>
                  <a:gd name="connsiteY64" fmla="*/ 136997 h 292587"/>
                  <a:gd name="connsiteX65" fmla="*/ 333253 w 600656"/>
                  <a:gd name="connsiteY65" fmla="*/ 131486 h 292587"/>
                  <a:gd name="connsiteX66" fmla="*/ 332874 w 600656"/>
                  <a:gd name="connsiteY66" fmla="*/ 130916 h 292587"/>
                  <a:gd name="connsiteX67" fmla="*/ 313885 w 600656"/>
                  <a:gd name="connsiteY67" fmla="*/ 98990 h 292587"/>
                  <a:gd name="connsiteX68" fmla="*/ 222547 w 600656"/>
                  <a:gd name="connsiteY68" fmla="*/ 10433 h 292587"/>
                  <a:gd name="connsiteX69" fmla="*/ 76332 w 600656"/>
                  <a:gd name="connsiteY69" fmla="*/ 34948 h 292587"/>
                  <a:gd name="connsiteX70" fmla="*/ 4743 w 600656"/>
                  <a:gd name="connsiteY70" fmla="*/ 148210 h 292587"/>
                  <a:gd name="connsiteX71" fmla="*/ 101967 w 600656"/>
                  <a:gd name="connsiteY71" fmla="*/ 285986 h 292587"/>
                  <a:gd name="connsiteX72" fmla="*/ 101967 w 600656"/>
                  <a:gd name="connsiteY72" fmla="*/ 285986 h 292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00656" h="292587">
                    <a:moveTo>
                      <a:pt x="169188" y="292827"/>
                    </a:moveTo>
                    <a:cubicBezTo>
                      <a:pt x="168998" y="292827"/>
                      <a:pt x="168998" y="292827"/>
                      <a:pt x="169188" y="292827"/>
                    </a:cubicBezTo>
                    <a:lnTo>
                      <a:pt x="101397" y="289597"/>
                    </a:lnTo>
                    <a:cubicBezTo>
                      <a:pt x="101208" y="289597"/>
                      <a:pt x="100828" y="289597"/>
                      <a:pt x="100638" y="289407"/>
                    </a:cubicBezTo>
                    <a:cubicBezTo>
                      <a:pt x="68357" y="272684"/>
                      <a:pt x="43292" y="253300"/>
                      <a:pt x="26391" y="232016"/>
                    </a:cubicBezTo>
                    <a:cubicBezTo>
                      <a:pt x="6073" y="206551"/>
                      <a:pt x="-2472" y="178045"/>
                      <a:pt x="756" y="147640"/>
                    </a:cubicBezTo>
                    <a:cubicBezTo>
                      <a:pt x="5314" y="104311"/>
                      <a:pt x="33417" y="60033"/>
                      <a:pt x="73863" y="31717"/>
                    </a:cubicBezTo>
                    <a:cubicBezTo>
                      <a:pt x="94182" y="17655"/>
                      <a:pt x="116588" y="8153"/>
                      <a:pt x="140705" y="3402"/>
                    </a:cubicBezTo>
                    <a:cubicBezTo>
                      <a:pt x="167289" y="-1729"/>
                      <a:pt x="195013" y="-589"/>
                      <a:pt x="223307" y="6632"/>
                    </a:cubicBezTo>
                    <a:cubicBezTo>
                      <a:pt x="273818" y="19555"/>
                      <a:pt x="296794" y="60603"/>
                      <a:pt x="317112" y="97090"/>
                    </a:cubicBezTo>
                    <a:cubicBezTo>
                      <a:pt x="323379" y="108302"/>
                      <a:pt x="329265" y="119134"/>
                      <a:pt x="335911" y="128636"/>
                    </a:cubicBezTo>
                    <a:cubicBezTo>
                      <a:pt x="336101" y="128826"/>
                      <a:pt x="336101" y="129016"/>
                      <a:pt x="336291" y="129016"/>
                    </a:cubicBezTo>
                    <a:cubicBezTo>
                      <a:pt x="337621" y="130916"/>
                      <a:pt x="338759" y="132627"/>
                      <a:pt x="340089" y="134337"/>
                    </a:cubicBezTo>
                    <a:cubicBezTo>
                      <a:pt x="342937" y="138138"/>
                      <a:pt x="345976" y="141938"/>
                      <a:pt x="349203" y="145169"/>
                    </a:cubicBezTo>
                    <a:cubicBezTo>
                      <a:pt x="349964" y="145929"/>
                      <a:pt x="350723" y="146689"/>
                      <a:pt x="351482" y="147449"/>
                    </a:cubicBezTo>
                    <a:cubicBezTo>
                      <a:pt x="351482" y="147449"/>
                      <a:pt x="351482" y="147449"/>
                      <a:pt x="351672" y="147640"/>
                    </a:cubicBezTo>
                    <a:cubicBezTo>
                      <a:pt x="365914" y="161702"/>
                      <a:pt x="381865" y="168924"/>
                      <a:pt x="399145" y="168924"/>
                    </a:cubicBezTo>
                    <a:lnTo>
                      <a:pt x="399335" y="168924"/>
                    </a:lnTo>
                    <a:cubicBezTo>
                      <a:pt x="440731" y="168924"/>
                      <a:pt x="476429" y="129966"/>
                      <a:pt x="486494" y="117994"/>
                    </a:cubicBezTo>
                    <a:cubicBezTo>
                      <a:pt x="498837" y="103171"/>
                      <a:pt x="509281" y="96900"/>
                      <a:pt x="521244" y="97090"/>
                    </a:cubicBezTo>
                    <a:cubicBezTo>
                      <a:pt x="526750" y="97090"/>
                      <a:pt x="532637" y="98610"/>
                      <a:pt x="539093" y="101651"/>
                    </a:cubicBezTo>
                    <a:cubicBezTo>
                      <a:pt x="543081" y="103551"/>
                      <a:pt x="547259" y="105831"/>
                      <a:pt x="551816" y="109062"/>
                    </a:cubicBezTo>
                    <a:cubicBezTo>
                      <a:pt x="581629" y="93479"/>
                      <a:pt x="596440" y="94239"/>
                      <a:pt x="600428" y="100320"/>
                    </a:cubicBezTo>
                    <a:cubicBezTo>
                      <a:pt x="600997" y="101081"/>
                      <a:pt x="600807" y="102221"/>
                      <a:pt x="599858" y="102791"/>
                    </a:cubicBezTo>
                    <a:cubicBezTo>
                      <a:pt x="599858" y="102791"/>
                      <a:pt x="599858" y="102791"/>
                      <a:pt x="599858" y="102791"/>
                    </a:cubicBezTo>
                    <a:lnTo>
                      <a:pt x="562450" y="125785"/>
                    </a:lnTo>
                    <a:cubicBezTo>
                      <a:pt x="559031" y="127876"/>
                      <a:pt x="555045" y="129016"/>
                      <a:pt x="550867" y="128826"/>
                    </a:cubicBezTo>
                    <a:lnTo>
                      <a:pt x="520104" y="127876"/>
                    </a:lnTo>
                    <a:cubicBezTo>
                      <a:pt x="514788" y="136237"/>
                      <a:pt x="509471" y="144219"/>
                      <a:pt x="503963" y="151630"/>
                    </a:cubicBezTo>
                    <a:cubicBezTo>
                      <a:pt x="467315" y="200850"/>
                      <a:pt x="423260" y="230305"/>
                      <a:pt x="376927" y="236577"/>
                    </a:cubicBezTo>
                    <a:cubicBezTo>
                      <a:pt x="355660" y="239427"/>
                      <a:pt x="333823" y="237717"/>
                      <a:pt x="312175" y="231066"/>
                    </a:cubicBezTo>
                    <a:cubicBezTo>
                      <a:pt x="290528" y="224414"/>
                      <a:pt x="268880" y="213012"/>
                      <a:pt x="247802" y="197049"/>
                    </a:cubicBezTo>
                    <a:cubicBezTo>
                      <a:pt x="247233" y="197999"/>
                      <a:pt x="246284" y="199139"/>
                      <a:pt x="245334" y="200470"/>
                    </a:cubicBezTo>
                    <a:cubicBezTo>
                      <a:pt x="245334" y="200470"/>
                      <a:pt x="245334" y="200470"/>
                      <a:pt x="245144" y="200660"/>
                    </a:cubicBezTo>
                    <a:cubicBezTo>
                      <a:pt x="236599" y="212822"/>
                      <a:pt x="227864" y="224794"/>
                      <a:pt x="218750" y="236387"/>
                    </a:cubicBezTo>
                    <a:cubicBezTo>
                      <a:pt x="201469" y="258621"/>
                      <a:pt x="184759" y="277815"/>
                      <a:pt x="170707" y="292067"/>
                    </a:cubicBezTo>
                    <a:cubicBezTo>
                      <a:pt x="170138" y="292637"/>
                      <a:pt x="169568" y="292827"/>
                      <a:pt x="169188" y="292827"/>
                    </a:cubicBezTo>
                    <a:lnTo>
                      <a:pt x="169188" y="292827"/>
                    </a:lnTo>
                    <a:close/>
                    <a:moveTo>
                      <a:pt x="101967" y="285986"/>
                    </a:moveTo>
                    <a:lnTo>
                      <a:pt x="168429" y="289217"/>
                    </a:lnTo>
                    <a:cubicBezTo>
                      <a:pt x="182480" y="275154"/>
                      <a:pt x="198811" y="256150"/>
                      <a:pt x="215711" y="234486"/>
                    </a:cubicBezTo>
                    <a:cubicBezTo>
                      <a:pt x="224825" y="222704"/>
                      <a:pt x="233561" y="210922"/>
                      <a:pt x="242106" y="198759"/>
                    </a:cubicBezTo>
                    <a:cubicBezTo>
                      <a:pt x="242106" y="198759"/>
                      <a:pt x="242106" y="198759"/>
                      <a:pt x="242296" y="198569"/>
                    </a:cubicBezTo>
                    <a:cubicBezTo>
                      <a:pt x="243245" y="197239"/>
                      <a:pt x="244195" y="195909"/>
                      <a:pt x="245144" y="194579"/>
                    </a:cubicBezTo>
                    <a:lnTo>
                      <a:pt x="245713" y="193818"/>
                    </a:lnTo>
                    <a:cubicBezTo>
                      <a:pt x="246284" y="193058"/>
                      <a:pt x="247423" y="192868"/>
                      <a:pt x="248373" y="193438"/>
                    </a:cubicBezTo>
                    <a:cubicBezTo>
                      <a:pt x="248373" y="193438"/>
                      <a:pt x="248373" y="193438"/>
                      <a:pt x="248373" y="193438"/>
                    </a:cubicBezTo>
                    <a:cubicBezTo>
                      <a:pt x="290528" y="225935"/>
                      <a:pt x="333633" y="239427"/>
                      <a:pt x="376168" y="233536"/>
                    </a:cubicBezTo>
                    <a:cubicBezTo>
                      <a:pt x="421551" y="227265"/>
                      <a:pt x="464847" y="198379"/>
                      <a:pt x="500926" y="149920"/>
                    </a:cubicBezTo>
                    <a:cubicBezTo>
                      <a:pt x="506623" y="142319"/>
                      <a:pt x="512129" y="134147"/>
                      <a:pt x="517446" y="125595"/>
                    </a:cubicBezTo>
                    <a:cubicBezTo>
                      <a:pt x="517826" y="125025"/>
                      <a:pt x="518395" y="124645"/>
                      <a:pt x="519155" y="124645"/>
                    </a:cubicBezTo>
                    <a:lnTo>
                      <a:pt x="551057" y="125595"/>
                    </a:lnTo>
                    <a:cubicBezTo>
                      <a:pt x="554474" y="125785"/>
                      <a:pt x="557703" y="124835"/>
                      <a:pt x="560551" y="123125"/>
                    </a:cubicBezTo>
                    <a:lnTo>
                      <a:pt x="595871" y="101461"/>
                    </a:lnTo>
                    <a:cubicBezTo>
                      <a:pt x="591124" y="98990"/>
                      <a:pt x="577071" y="100320"/>
                      <a:pt x="552575" y="113243"/>
                    </a:cubicBezTo>
                    <a:cubicBezTo>
                      <a:pt x="552006" y="113623"/>
                      <a:pt x="551247" y="113433"/>
                      <a:pt x="550676" y="113053"/>
                    </a:cubicBezTo>
                    <a:cubicBezTo>
                      <a:pt x="545929" y="109822"/>
                      <a:pt x="541562" y="107352"/>
                      <a:pt x="537574" y="105451"/>
                    </a:cubicBezTo>
                    <a:cubicBezTo>
                      <a:pt x="531497" y="102601"/>
                      <a:pt x="526181" y="101271"/>
                      <a:pt x="521244" y="101271"/>
                    </a:cubicBezTo>
                    <a:cubicBezTo>
                      <a:pt x="510610" y="101081"/>
                      <a:pt x="500926" y="106972"/>
                      <a:pt x="489342" y="120844"/>
                    </a:cubicBezTo>
                    <a:cubicBezTo>
                      <a:pt x="479089" y="133197"/>
                      <a:pt x="442249" y="173104"/>
                      <a:pt x="399335" y="173104"/>
                    </a:cubicBezTo>
                    <a:lnTo>
                      <a:pt x="399145" y="173104"/>
                    </a:lnTo>
                    <a:cubicBezTo>
                      <a:pt x="380725" y="173104"/>
                      <a:pt x="363825" y="165503"/>
                      <a:pt x="348824" y="150680"/>
                    </a:cubicBezTo>
                    <a:cubicBezTo>
                      <a:pt x="348824" y="150680"/>
                      <a:pt x="348824" y="150680"/>
                      <a:pt x="348634" y="150490"/>
                    </a:cubicBezTo>
                    <a:cubicBezTo>
                      <a:pt x="347875" y="149730"/>
                      <a:pt x="347115" y="148970"/>
                      <a:pt x="346355" y="148210"/>
                    </a:cubicBezTo>
                    <a:cubicBezTo>
                      <a:pt x="343127" y="144789"/>
                      <a:pt x="339899" y="140988"/>
                      <a:pt x="337051" y="136997"/>
                    </a:cubicBezTo>
                    <a:cubicBezTo>
                      <a:pt x="335722" y="135287"/>
                      <a:pt x="334392" y="133387"/>
                      <a:pt x="333253" y="131486"/>
                    </a:cubicBezTo>
                    <a:cubicBezTo>
                      <a:pt x="333063" y="131296"/>
                      <a:pt x="333063" y="131106"/>
                      <a:pt x="332874" y="130916"/>
                    </a:cubicBezTo>
                    <a:cubicBezTo>
                      <a:pt x="326227" y="121224"/>
                      <a:pt x="320341" y="110392"/>
                      <a:pt x="313885" y="98990"/>
                    </a:cubicBezTo>
                    <a:cubicBezTo>
                      <a:pt x="292997" y="61553"/>
                      <a:pt x="271539" y="22786"/>
                      <a:pt x="222547" y="10433"/>
                    </a:cubicBezTo>
                    <a:cubicBezTo>
                      <a:pt x="155327" y="-6670"/>
                      <a:pt x="105955" y="14424"/>
                      <a:pt x="76332" y="34948"/>
                    </a:cubicBezTo>
                    <a:cubicBezTo>
                      <a:pt x="36645" y="62503"/>
                      <a:pt x="9301" y="105831"/>
                      <a:pt x="4743" y="148210"/>
                    </a:cubicBezTo>
                    <a:cubicBezTo>
                      <a:pt x="-1332" y="202750"/>
                      <a:pt x="31328" y="249309"/>
                      <a:pt x="101967" y="285986"/>
                    </a:cubicBezTo>
                    <a:lnTo>
                      <a:pt x="101967" y="285986"/>
                    </a:lnTo>
                    <a:close/>
                  </a:path>
                </a:pathLst>
              </a:custGeom>
              <a:solidFill>
                <a:srgbClr val="000000"/>
              </a:solidFill>
              <a:ln w="1899" cap="flat">
                <a:noFill/>
                <a:prstDash val="solid"/>
                <a:miter/>
              </a:ln>
            </p:spPr>
            <p:txBody>
              <a:bodyPr rtlCol="0" anchor="ctr"/>
              <a:lstStyle/>
              <a:p>
                <a:endParaRPr lang="fr-FR"/>
              </a:p>
            </p:txBody>
          </p:sp>
          <p:sp>
            <p:nvSpPr>
              <p:cNvPr id="2444" name="Forme libre 2443">
                <a:extLst>
                  <a:ext uri="{FF2B5EF4-FFF2-40B4-BE49-F238E27FC236}">
                    <a16:creationId xmlns:a16="http://schemas.microsoft.com/office/drawing/2014/main" id="{62522841-0D9A-DC44-330B-F8EC0B1D1A75}"/>
                  </a:ext>
                </a:extLst>
              </p:cNvPr>
              <p:cNvSpPr/>
              <p:nvPr/>
            </p:nvSpPr>
            <p:spPr>
              <a:xfrm>
                <a:off x="10109821" y="2465849"/>
                <a:ext cx="146058" cy="33299"/>
              </a:xfrm>
              <a:custGeom>
                <a:avLst/>
                <a:gdLst>
                  <a:gd name="connsiteX0" fmla="*/ 146138 w 146058"/>
                  <a:gd name="connsiteY0" fmla="*/ 24639 h 33299"/>
                  <a:gd name="connsiteX1" fmla="*/ 146138 w 146058"/>
                  <a:gd name="connsiteY1" fmla="*/ 24639 h 33299"/>
                  <a:gd name="connsiteX2" fmla="*/ 71512 w 146058"/>
                  <a:gd name="connsiteY2" fmla="*/ 31670 h 33299"/>
                  <a:gd name="connsiteX3" fmla="*/ 113 w 146058"/>
                  <a:gd name="connsiteY3" fmla="*/ 9056 h 33299"/>
                  <a:gd name="connsiteX4" fmla="*/ 303 w 146058"/>
                  <a:gd name="connsiteY4" fmla="*/ 8295 h 33299"/>
                  <a:gd name="connsiteX5" fmla="*/ 303 w 146058"/>
                  <a:gd name="connsiteY5" fmla="*/ 8295 h 33299"/>
                  <a:gd name="connsiteX6" fmla="*/ 74740 w 146058"/>
                  <a:gd name="connsiteY6" fmla="*/ 2214 h 33299"/>
                  <a:gd name="connsiteX7" fmla="*/ 146138 w 146058"/>
                  <a:gd name="connsiteY7" fmla="*/ 24639 h 33299"/>
                  <a:gd name="connsiteX8" fmla="*/ 146138 w 146058"/>
                  <a:gd name="connsiteY8" fmla="*/ 24639 h 3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58" h="33299">
                    <a:moveTo>
                      <a:pt x="146138" y="24639"/>
                    </a:moveTo>
                    <a:lnTo>
                      <a:pt x="146138" y="24639"/>
                    </a:lnTo>
                    <a:cubicBezTo>
                      <a:pt x="145188" y="32810"/>
                      <a:pt x="111769" y="35851"/>
                      <a:pt x="71512" y="31670"/>
                    </a:cubicBezTo>
                    <a:cubicBezTo>
                      <a:pt x="31255" y="27299"/>
                      <a:pt x="-837" y="17227"/>
                      <a:pt x="113" y="9056"/>
                    </a:cubicBezTo>
                    <a:cubicBezTo>
                      <a:pt x="113" y="8866"/>
                      <a:pt x="303" y="8486"/>
                      <a:pt x="303" y="8295"/>
                    </a:cubicBezTo>
                    <a:cubicBezTo>
                      <a:pt x="303" y="8295"/>
                      <a:pt x="303" y="8295"/>
                      <a:pt x="303" y="8295"/>
                    </a:cubicBezTo>
                    <a:cubicBezTo>
                      <a:pt x="3151" y="694"/>
                      <a:pt x="35813" y="-1966"/>
                      <a:pt x="74740" y="2214"/>
                    </a:cubicBezTo>
                    <a:cubicBezTo>
                      <a:pt x="114996" y="6205"/>
                      <a:pt x="146898" y="16467"/>
                      <a:pt x="146138" y="24639"/>
                    </a:cubicBezTo>
                    <a:lnTo>
                      <a:pt x="146138" y="24639"/>
                    </a:lnTo>
                    <a:close/>
                  </a:path>
                </a:pathLst>
              </a:custGeom>
              <a:solidFill>
                <a:srgbClr val="000000"/>
              </a:solidFill>
              <a:ln w="1899" cap="flat">
                <a:noFill/>
                <a:prstDash val="solid"/>
                <a:miter/>
              </a:ln>
            </p:spPr>
            <p:txBody>
              <a:bodyPr rtlCol="0" anchor="ctr"/>
              <a:lstStyle/>
              <a:p>
                <a:endParaRPr lang="fr-FR"/>
              </a:p>
            </p:txBody>
          </p:sp>
          <p:sp>
            <p:nvSpPr>
              <p:cNvPr id="2445" name="Forme libre 2444">
                <a:extLst>
                  <a:ext uri="{FF2B5EF4-FFF2-40B4-BE49-F238E27FC236}">
                    <a16:creationId xmlns:a16="http://schemas.microsoft.com/office/drawing/2014/main" id="{3E495C2D-EDD1-4798-BCAA-EBA53934BF60}"/>
                  </a:ext>
                </a:extLst>
              </p:cNvPr>
              <p:cNvSpPr/>
              <p:nvPr/>
            </p:nvSpPr>
            <p:spPr>
              <a:xfrm>
                <a:off x="10107917" y="2463952"/>
                <a:ext cx="149866" cy="36937"/>
              </a:xfrm>
              <a:custGeom>
                <a:avLst/>
                <a:gdLst>
                  <a:gd name="connsiteX0" fmla="*/ 107976 w 149866"/>
                  <a:gd name="connsiteY0" fmla="*/ 37178 h 36937"/>
                  <a:gd name="connsiteX1" fmla="*/ 73226 w 149866"/>
                  <a:gd name="connsiteY1" fmla="*/ 35277 h 36937"/>
                  <a:gd name="connsiteX2" fmla="*/ 118 w 149866"/>
                  <a:gd name="connsiteY2" fmla="*/ 10573 h 36937"/>
                  <a:gd name="connsiteX3" fmla="*/ 498 w 149866"/>
                  <a:gd name="connsiteY3" fmla="*/ 9432 h 36937"/>
                  <a:gd name="connsiteX4" fmla="*/ 498 w 149866"/>
                  <a:gd name="connsiteY4" fmla="*/ 9432 h 36937"/>
                  <a:gd name="connsiteX5" fmla="*/ 76833 w 149866"/>
                  <a:gd name="connsiteY5" fmla="*/ 2211 h 36937"/>
                  <a:gd name="connsiteX6" fmla="*/ 149941 w 149866"/>
                  <a:gd name="connsiteY6" fmla="*/ 26916 h 36937"/>
                  <a:gd name="connsiteX7" fmla="*/ 149941 w 149866"/>
                  <a:gd name="connsiteY7" fmla="*/ 26916 h 36937"/>
                  <a:gd name="connsiteX8" fmla="*/ 107976 w 149866"/>
                  <a:gd name="connsiteY8" fmla="*/ 37178 h 36937"/>
                  <a:gd name="connsiteX9" fmla="*/ 107976 w 149866"/>
                  <a:gd name="connsiteY9" fmla="*/ 37178 h 36937"/>
                  <a:gd name="connsiteX10" fmla="*/ 3916 w 149866"/>
                  <a:gd name="connsiteY10" fmla="*/ 10763 h 36937"/>
                  <a:gd name="connsiteX11" fmla="*/ 3916 w 149866"/>
                  <a:gd name="connsiteY11" fmla="*/ 11143 h 36937"/>
                  <a:gd name="connsiteX12" fmla="*/ 22905 w 149866"/>
                  <a:gd name="connsiteY12" fmla="*/ 21975 h 36937"/>
                  <a:gd name="connsiteX13" fmla="*/ 73606 w 149866"/>
                  <a:gd name="connsiteY13" fmla="*/ 31857 h 36937"/>
                  <a:gd name="connsiteX14" fmla="*/ 125255 w 149866"/>
                  <a:gd name="connsiteY14" fmla="*/ 32997 h 36937"/>
                  <a:gd name="connsiteX15" fmla="*/ 146143 w 149866"/>
                  <a:gd name="connsiteY15" fmla="*/ 26536 h 36937"/>
                  <a:gd name="connsiteX16" fmla="*/ 146143 w 149866"/>
                  <a:gd name="connsiteY16" fmla="*/ 26536 h 36937"/>
                  <a:gd name="connsiteX17" fmla="*/ 127154 w 149866"/>
                  <a:gd name="connsiteY17" fmla="*/ 15704 h 36937"/>
                  <a:gd name="connsiteX18" fmla="*/ 76454 w 149866"/>
                  <a:gd name="connsiteY18" fmla="*/ 5822 h 36937"/>
                  <a:gd name="connsiteX19" fmla="*/ 3916 w 149866"/>
                  <a:gd name="connsiteY19" fmla="*/ 10763 h 36937"/>
                  <a:gd name="connsiteX20" fmla="*/ 3916 w 149866"/>
                  <a:gd name="connsiteY20" fmla="*/ 10763 h 3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866" h="36937">
                    <a:moveTo>
                      <a:pt x="107976" y="37178"/>
                    </a:moveTo>
                    <a:cubicBezTo>
                      <a:pt x="97152" y="37178"/>
                      <a:pt x="84999" y="36417"/>
                      <a:pt x="73226" y="35277"/>
                    </a:cubicBezTo>
                    <a:cubicBezTo>
                      <a:pt x="36007" y="31287"/>
                      <a:pt x="-1022" y="21595"/>
                      <a:pt x="118" y="10573"/>
                    </a:cubicBezTo>
                    <a:cubicBezTo>
                      <a:pt x="118" y="10192"/>
                      <a:pt x="308" y="9812"/>
                      <a:pt x="498" y="9432"/>
                    </a:cubicBezTo>
                    <a:lnTo>
                      <a:pt x="498" y="9432"/>
                    </a:lnTo>
                    <a:cubicBezTo>
                      <a:pt x="4296" y="-260"/>
                      <a:pt x="41704" y="-1590"/>
                      <a:pt x="76833" y="2211"/>
                    </a:cubicBezTo>
                    <a:cubicBezTo>
                      <a:pt x="113862" y="6202"/>
                      <a:pt x="150890" y="15894"/>
                      <a:pt x="149941" y="26916"/>
                    </a:cubicBezTo>
                    <a:lnTo>
                      <a:pt x="149941" y="26916"/>
                    </a:lnTo>
                    <a:cubicBezTo>
                      <a:pt x="148991" y="34137"/>
                      <a:pt x="131142" y="37178"/>
                      <a:pt x="107976" y="37178"/>
                    </a:cubicBezTo>
                    <a:lnTo>
                      <a:pt x="107976" y="37178"/>
                    </a:lnTo>
                    <a:close/>
                    <a:moveTo>
                      <a:pt x="3916" y="10763"/>
                    </a:moveTo>
                    <a:cubicBezTo>
                      <a:pt x="3916" y="10763"/>
                      <a:pt x="3916" y="10953"/>
                      <a:pt x="3916" y="11143"/>
                    </a:cubicBezTo>
                    <a:cubicBezTo>
                      <a:pt x="3726" y="12853"/>
                      <a:pt x="7523" y="17034"/>
                      <a:pt x="22905" y="21975"/>
                    </a:cubicBezTo>
                    <a:cubicBezTo>
                      <a:pt x="36197" y="26156"/>
                      <a:pt x="54237" y="29766"/>
                      <a:pt x="73606" y="31857"/>
                    </a:cubicBezTo>
                    <a:cubicBezTo>
                      <a:pt x="92974" y="33947"/>
                      <a:pt x="111394" y="34327"/>
                      <a:pt x="125255" y="32997"/>
                    </a:cubicBezTo>
                    <a:cubicBezTo>
                      <a:pt x="141207" y="31477"/>
                      <a:pt x="145954" y="28246"/>
                      <a:pt x="146143" y="26536"/>
                    </a:cubicBezTo>
                    <a:lnTo>
                      <a:pt x="146143" y="26536"/>
                    </a:lnTo>
                    <a:cubicBezTo>
                      <a:pt x="146333" y="24825"/>
                      <a:pt x="142535" y="20644"/>
                      <a:pt x="127154" y="15704"/>
                    </a:cubicBezTo>
                    <a:cubicBezTo>
                      <a:pt x="113862" y="11523"/>
                      <a:pt x="95822" y="7912"/>
                      <a:pt x="76454" y="5822"/>
                    </a:cubicBezTo>
                    <a:cubicBezTo>
                      <a:pt x="32779" y="881"/>
                      <a:pt x="5815" y="5632"/>
                      <a:pt x="3916" y="10763"/>
                    </a:cubicBezTo>
                    <a:lnTo>
                      <a:pt x="3916" y="10763"/>
                    </a:lnTo>
                    <a:close/>
                  </a:path>
                </a:pathLst>
              </a:custGeom>
              <a:solidFill>
                <a:srgbClr val="000000"/>
              </a:solidFill>
              <a:ln w="1899" cap="flat">
                <a:noFill/>
                <a:prstDash val="solid"/>
                <a:miter/>
              </a:ln>
            </p:spPr>
            <p:txBody>
              <a:bodyPr rtlCol="0" anchor="ctr"/>
              <a:lstStyle/>
              <a:p>
                <a:endParaRPr lang="fr-FR"/>
              </a:p>
            </p:txBody>
          </p:sp>
          <p:sp>
            <p:nvSpPr>
              <p:cNvPr id="2446" name="Forme libre 2445">
                <a:extLst>
                  <a:ext uri="{FF2B5EF4-FFF2-40B4-BE49-F238E27FC236}">
                    <a16:creationId xmlns:a16="http://schemas.microsoft.com/office/drawing/2014/main" id="{E54C972A-E573-2AE5-0818-F43662A7CD4E}"/>
                  </a:ext>
                </a:extLst>
              </p:cNvPr>
              <p:cNvSpPr/>
              <p:nvPr/>
            </p:nvSpPr>
            <p:spPr>
              <a:xfrm>
                <a:off x="10118485" y="2381547"/>
                <a:ext cx="343981" cy="292086"/>
              </a:xfrm>
              <a:custGeom>
                <a:avLst/>
                <a:gdLst>
                  <a:gd name="connsiteX0" fmla="*/ 344074 w 343981"/>
                  <a:gd name="connsiteY0" fmla="*/ 266481 h 292086"/>
                  <a:gd name="connsiteX1" fmla="*/ 306475 w 343981"/>
                  <a:gd name="connsiteY1" fmla="*/ 289476 h 292086"/>
                  <a:gd name="connsiteX2" fmla="*/ 296031 w 343981"/>
                  <a:gd name="connsiteY2" fmla="*/ 292326 h 292086"/>
                  <a:gd name="connsiteX3" fmla="*/ 264130 w 343981"/>
                  <a:gd name="connsiteY3" fmla="*/ 291376 h 292086"/>
                  <a:gd name="connsiteX4" fmla="*/ 198428 w 343981"/>
                  <a:gd name="connsiteY4" fmla="*/ 279594 h 292086"/>
                  <a:gd name="connsiteX5" fmla="*/ 753 w 343981"/>
                  <a:gd name="connsiteY5" fmla="*/ 102290 h 292086"/>
                  <a:gd name="connsiteX6" fmla="*/ 3412 w 343981"/>
                  <a:gd name="connsiteY6" fmla="*/ 86897 h 292086"/>
                  <a:gd name="connsiteX7" fmla="*/ 54112 w 343981"/>
                  <a:gd name="connsiteY7" fmla="*/ 3281 h 292086"/>
                  <a:gd name="connsiteX8" fmla="*/ 56201 w 343981"/>
                  <a:gd name="connsiteY8" fmla="*/ 1380 h 292086"/>
                  <a:gd name="connsiteX9" fmla="*/ 57340 w 343981"/>
                  <a:gd name="connsiteY9" fmla="*/ 240 h 292086"/>
                  <a:gd name="connsiteX10" fmla="*/ 57720 w 343981"/>
                  <a:gd name="connsiteY10" fmla="*/ 430 h 292086"/>
                  <a:gd name="connsiteX11" fmla="*/ 58480 w 343981"/>
                  <a:gd name="connsiteY11" fmla="*/ 810 h 292086"/>
                  <a:gd name="connsiteX12" fmla="*/ 63797 w 343981"/>
                  <a:gd name="connsiteY12" fmla="*/ 4041 h 292086"/>
                  <a:gd name="connsiteX13" fmla="*/ 165388 w 343981"/>
                  <a:gd name="connsiteY13" fmla="*/ 67893 h 292086"/>
                  <a:gd name="connsiteX14" fmla="*/ 131397 w 343981"/>
                  <a:gd name="connsiteY14" fmla="*/ 108371 h 292086"/>
                  <a:gd name="connsiteX15" fmla="*/ 262611 w 343981"/>
                  <a:gd name="connsiteY15" fmla="*/ 266291 h 292086"/>
                  <a:gd name="connsiteX16" fmla="*/ 269827 w 343981"/>
                  <a:gd name="connsiteY16" fmla="*/ 265531 h 292086"/>
                  <a:gd name="connsiteX17" fmla="*/ 296792 w 343981"/>
                  <a:gd name="connsiteY17" fmla="*/ 276553 h 292086"/>
                  <a:gd name="connsiteX18" fmla="*/ 344074 w 343981"/>
                  <a:gd name="connsiteY18" fmla="*/ 266481 h 292086"/>
                  <a:gd name="connsiteX19" fmla="*/ 344074 w 343981"/>
                  <a:gd name="connsiteY19" fmla="*/ 266481 h 292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3981" h="292086">
                    <a:moveTo>
                      <a:pt x="344074" y="266481"/>
                    </a:moveTo>
                    <a:lnTo>
                      <a:pt x="306475" y="289476"/>
                    </a:lnTo>
                    <a:cubicBezTo>
                      <a:pt x="303248" y="291376"/>
                      <a:pt x="299640" y="292326"/>
                      <a:pt x="296031" y="292326"/>
                    </a:cubicBezTo>
                    <a:cubicBezTo>
                      <a:pt x="287297" y="292136"/>
                      <a:pt x="270776" y="291756"/>
                      <a:pt x="264130" y="291376"/>
                    </a:cubicBezTo>
                    <a:cubicBezTo>
                      <a:pt x="252168" y="290806"/>
                      <a:pt x="227671" y="287195"/>
                      <a:pt x="198428" y="279594"/>
                    </a:cubicBezTo>
                    <a:cubicBezTo>
                      <a:pt x="114497" y="257740"/>
                      <a:pt x="-10070" y="203959"/>
                      <a:pt x="753" y="102290"/>
                    </a:cubicBezTo>
                    <a:cubicBezTo>
                      <a:pt x="1323" y="97349"/>
                      <a:pt x="2272" y="92218"/>
                      <a:pt x="3412" y="86897"/>
                    </a:cubicBezTo>
                    <a:cubicBezTo>
                      <a:pt x="10247" y="58961"/>
                      <a:pt x="27527" y="27985"/>
                      <a:pt x="54112" y="3281"/>
                    </a:cubicBezTo>
                    <a:cubicBezTo>
                      <a:pt x="54871" y="2711"/>
                      <a:pt x="55442" y="1950"/>
                      <a:pt x="56201" y="1380"/>
                    </a:cubicBezTo>
                    <a:cubicBezTo>
                      <a:pt x="56581" y="1000"/>
                      <a:pt x="56960" y="620"/>
                      <a:pt x="57340" y="240"/>
                    </a:cubicBezTo>
                    <a:lnTo>
                      <a:pt x="57720" y="430"/>
                    </a:lnTo>
                    <a:lnTo>
                      <a:pt x="58480" y="810"/>
                    </a:lnTo>
                    <a:lnTo>
                      <a:pt x="63797" y="4041"/>
                    </a:lnTo>
                    <a:lnTo>
                      <a:pt x="165388" y="67893"/>
                    </a:lnTo>
                    <a:cubicBezTo>
                      <a:pt x="149057" y="78155"/>
                      <a:pt x="136714" y="91838"/>
                      <a:pt x="131397" y="108371"/>
                    </a:cubicBezTo>
                    <a:cubicBezTo>
                      <a:pt x="118295" y="148659"/>
                      <a:pt x="147348" y="204909"/>
                      <a:pt x="262611" y="266291"/>
                    </a:cubicBezTo>
                    <a:cubicBezTo>
                      <a:pt x="265080" y="265721"/>
                      <a:pt x="267359" y="265531"/>
                      <a:pt x="269827" y="265531"/>
                    </a:cubicBezTo>
                    <a:cubicBezTo>
                      <a:pt x="277422" y="265531"/>
                      <a:pt x="285208" y="268572"/>
                      <a:pt x="296792" y="276553"/>
                    </a:cubicBezTo>
                    <a:cubicBezTo>
                      <a:pt x="326414" y="260780"/>
                      <a:pt x="340655" y="261540"/>
                      <a:pt x="344074" y="266481"/>
                    </a:cubicBezTo>
                    <a:lnTo>
                      <a:pt x="344074" y="266481"/>
                    </a:lnTo>
                    <a:close/>
                  </a:path>
                </a:pathLst>
              </a:custGeom>
              <a:solidFill>
                <a:srgbClr val="FFFFFF"/>
              </a:solidFill>
              <a:ln w="1899" cap="flat">
                <a:noFill/>
                <a:prstDash val="solid"/>
                <a:miter/>
              </a:ln>
            </p:spPr>
            <p:txBody>
              <a:bodyPr rtlCol="0" anchor="ctr"/>
              <a:lstStyle/>
              <a:p>
                <a:endParaRPr lang="fr-FR"/>
              </a:p>
            </p:txBody>
          </p:sp>
          <p:sp>
            <p:nvSpPr>
              <p:cNvPr id="2447" name="Forme libre 2446">
                <a:extLst>
                  <a:ext uri="{FF2B5EF4-FFF2-40B4-BE49-F238E27FC236}">
                    <a16:creationId xmlns:a16="http://schemas.microsoft.com/office/drawing/2014/main" id="{B926F575-0355-A2D9-2BDB-934EFC4B44B7}"/>
                  </a:ext>
                </a:extLst>
              </p:cNvPr>
              <p:cNvSpPr/>
              <p:nvPr/>
            </p:nvSpPr>
            <p:spPr>
              <a:xfrm>
                <a:off x="10110031" y="2382117"/>
                <a:ext cx="173749" cy="107750"/>
              </a:xfrm>
              <a:custGeom>
                <a:avLst/>
                <a:gdLst>
                  <a:gd name="connsiteX0" fmla="*/ 173841 w 173749"/>
                  <a:gd name="connsiteY0" fmla="*/ 67513 h 107750"/>
                  <a:gd name="connsiteX1" fmla="*/ 139851 w 173749"/>
                  <a:gd name="connsiteY1" fmla="*/ 107991 h 107750"/>
                  <a:gd name="connsiteX2" fmla="*/ 11866 w 173749"/>
                  <a:gd name="connsiteY2" fmla="*/ 86517 h 107750"/>
                  <a:gd name="connsiteX3" fmla="*/ 92 w 173749"/>
                  <a:gd name="connsiteY3" fmla="*/ 92028 h 107750"/>
                  <a:gd name="connsiteX4" fmla="*/ 62566 w 173749"/>
                  <a:gd name="connsiteY4" fmla="*/ 2901 h 107750"/>
                  <a:gd name="connsiteX5" fmla="*/ 66174 w 173749"/>
                  <a:gd name="connsiteY5" fmla="*/ 240 h 107750"/>
                  <a:gd name="connsiteX6" fmla="*/ 66934 w 173749"/>
                  <a:gd name="connsiteY6" fmla="*/ 620 h 107750"/>
                  <a:gd name="connsiteX7" fmla="*/ 72250 w 173749"/>
                  <a:gd name="connsiteY7" fmla="*/ 3851 h 107750"/>
                  <a:gd name="connsiteX8" fmla="*/ 173841 w 173749"/>
                  <a:gd name="connsiteY8" fmla="*/ 67513 h 10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749" h="107750">
                    <a:moveTo>
                      <a:pt x="173841" y="67513"/>
                    </a:moveTo>
                    <a:cubicBezTo>
                      <a:pt x="157511" y="77775"/>
                      <a:pt x="145168" y="91458"/>
                      <a:pt x="139851" y="107991"/>
                    </a:cubicBezTo>
                    <a:cubicBezTo>
                      <a:pt x="116874" y="92598"/>
                      <a:pt x="41488" y="81766"/>
                      <a:pt x="11866" y="86517"/>
                    </a:cubicBezTo>
                    <a:cubicBezTo>
                      <a:pt x="5409" y="87467"/>
                      <a:pt x="1232" y="89367"/>
                      <a:pt x="92" y="92028"/>
                    </a:cubicBezTo>
                    <a:cubicBezTo>
                      <a:pt x="8637" y="60102"/>
                      <a:pt x="30665" y="27225"/>
                      <a:pt x="62566" y="2901"/>
                    </a:cubicBezTo>
                    <a:cubicBezTo>
                      <a:pt x="63705" y="1950"/>
                      <a:pt x="65035" y="1000"/>
                      <a:pt x="66174" y="240"/>
                    </a:cubicBezTo>
                    <a:lnTo>
                      <a:pt x="66934" y="620"/>
                    </a:lnTo>
                    <a:lnTo>
                      <a:pt x="72250" y="3851"/>
                    </a:lnTo>
                    <a:lnTo>
                      <a:pt x="173841" y="67513"/>
                    </a:lnTo>
                    <a:close/>
                  </a:path>
                </a:pathLst>
              </a:custGeom>
              <a:solidFill>
                <a:srgbClr val="000000"/>
              </a:solidFill>
              <a:ln w="1899" cap="flat">
                <a:noFill/>
                <a:prstDash val="solid"/>
                <a:miter/>
              </a:ln>
            </p:spPr>
            <p:txBody>
              <a:bodyPr rtlCol="0" anchor="ctr"/>
              <a:lstStyle/>
              <a:p>
                <a:endParaRPr lang="fr-FR"/>
              </a:p>
            </p:txBody>
          </p:sp>
          <p:sp>
            <p:nvSpPr>
              <p:cNvPr id="2448" name="Forme libre 2447">
                <a:extLst>
                  <a:ext uri="{FF2B5EF4-FFF2-40B4-BE49-F238E27FC236}">
                    <a16:creationId xmlns:a16="http://schemas.microsoft.com/office/drawing/2014/main" id="{34DD68AC-FF0A-59C6-828F-0BAA67DA9754}"/>
                  </a:ext>
                </a:extLst>
              </p:cNvPr>
              <p:cNvSpPr/>
              <p:nvPr/>
            </p:nvSpPr>
            <p:spPr>
              <a:xfrm>
                <a:off x="10108201" y="2379932"/>
                <a:ext cx="177608" cy="111646"/>
              </a:xfrm>
              <a:custGeom>
                <a:avLst/>
                <a:gdLst>
                  <a:gd name="connsiteX0" fmla="*/ 141681 w 177608"/>
                  <a:gd name="connsiteY0" fmla="*/ 111887 h 111646"/>
                  <a:gd name="connsiteX1" fmla="*/ 140732 w 177608"/>
                  <a:gd name="connsiteY1" fmla="*/ 111507 h 111646"/>
                  <a:gd name="connsiteX2" fmla="*/ 14075 w 177608"/>
                  <a:gd name="connsiteY2" fmla="*/ 90222 h 111646"/>
                  <a:gd name="connsiteX3" fmla="*/ 3631 w 177608"/>
                  <a:gd name="connsiteY3" fmla="*/ 94593 h 111646"/>
                  <a:gd name="connsiteX4" fmla="*/ 1163 w 177608"/>
                  <a:gd name="connsiteY4" fmla="*/ 95543 h 111646"/>
                  <a:gd name="connsiteX5" fmla="*/ 213 w 177608"/>
                  <a:gd name="connsiteY5" fmla="*/ 93453 h 111646"/>
                  <a:gd name="connsiteX6" fmla="*/ 63256 w 177608"/>
                  <a:gd name="connsiteY6" fmla="*/ 3376 h 111646"/>
                  <a:gd name="connsiteX7" fmla="*/ 67054 w 177608"/>
                  <a:gd name="connsiteY7" fmla="*/ 525 h 111646"/>
                  <a:gd name="connsiteX8" fmla="*/ 69143 w 177608"/>
                  <a:gd name="connsiteY8" fmla="*/ 525 h 111646"/>
                  <a:gd name="connsiteX9" fmla="*/ 75220 w 177608"/>
                  <a:gd name="connsiteY9" fmla="*/ 4326 h 111646"/>
                  <a:gd name="connsiteX10" fmla="*/ 176811 w 177608"/>
                  <a:gd name="connsiteY10" fmla="*/ 68178 h 111646"/>
                  <a:gd name="connsiteX11" fmla="*/ 177380 w 177608"/>
                  <a:gd name="connsiteY11" fmla="*/ 70649 h 111646"/>
                  <a:gd name="connsiteX12" fmla="*/ 176811 w 177608"/>
                  <a:gd name="connsiteY12" fmla="*/ 71219 h 111646"/>
                  <a:gd name="connsiteX13" fmla="*/ 143580 w 177608"/>
                  <a:gd name="connsiteY13" fmla="*/ 110556 h 111646"/>
                  <a:gd name="connsiteX14" fmla="*/ 141681 w 177608"/>
                  <a:gd name="connsiteY14" fmla="*/ 111887 h 111646"/>
                  <a:gd name="connsiteX15" fmla="*/ 141681 w 177608"/>
                  <a:gd name="connsiteY15" fmla="*/ 111887 h 111646"/>
                  <a:gd name="connsiteX16" fmla="*/ 31355 w 177608"/>
                  <a:gd name="connsiteY16" fmla="*/ 85662 h 111646"/>
                  <a:gd name="connsiteX17" fmla="*/ 140732 w 177608"/>
                  <a:gd name="connsiteY17" fmla="*/ 107326 h 111646"/>
                  <a:gd name="connsiteX18" fmla="*/ 172254 w 177608"/>
                  <a:gd name="connsiteY18" fmla="*/ 69699 h 111646"/>
                  <a:gd name="connsiteX19" fmla="*/ 68193 w 177608"/>
                  <a:gd name="connsiteY19" fmla="*/ 4326 h 111646"/>
                  <a:gd name="connsiteX20" fmla="*/ 65535 w 177608"/>
                  <a:gd name="connsiteY20" fmla="*/ 6226 h 111646"/>
                  <a:gd name="connsiteX21" fmla="*/ 5340 w 177608"/>
                  <a:gd name="connsiteY21" fmla="*/ 88702 h 111646"/>
                  <a:gd name="connsiteX22" fmla="*/ 13506 w 177608"/>
                  <a:gd name="connsiteY22" fmla="*/ 86612 h 111646"/>
                  <a:gd name="connsiteX23" fmla="*/ 31355 w 177608"/>
                  <a:gd name="connsiteY23" fmla="*/ 85662 h 111646"/>
                  <a:gd name="connsiteX24" fmla="*/ 31355 w 177608"/>
                  <a:gd name="connsiteY24" fmla="*/ 85662 h 11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7608" h="111646">
                    <a:moveTo>
                      <a:pt x="141681" y="111887"/>
                    </a:moveTo>
                    <a:cubicBezTo>
                      <a:pt x="141301" y="111887"/>
                      <a:pt x="140922" y="111697"/>
                      <a:pt x="140732" y="111507"/>
                    </a:cubicBezTo>
                    <a:cubicBezTo>
                      <a:pt x="118135" y="96304"/>
                      <a:pt x="43698" y="85472"/>
                      <a:pt x="14075" y="90222"/>
                    </a:cubicBezTo>
                    <a:cubicBezTo>
                      <a:pt x="5720" y="91553"/>
                      <a:pt x="4011" y="93643"/>
                      <a:pt x="3631" y="94593"/>
                    </a:cubicBezTo>
                    <a:cubicBezTo>
                      <a:pt x="3252" y="95543"/>
                      <a:pt x="2112" y="95924"/>
                      <a:pt x="1163" y="95543"/>
                    </a:cubicBezTo>
                    <a:cubicBezTo>
                      <a:pt x="403" y="95163"/>
                      <a:pt x="-167" y="94213"/>
                      <a:pt x="213" y="93453"/>
                    </a:cubicBezTo>
                    <a:cubicBezTo>
                      <a:pt x="9328" y="60007"/>
                      <a:pt x="32304" y="27130"/>
                      <a:pt x="63256" y="3376"/>
                    </a:cubicBezTo>
                    <a:cubicBezTo>
                      <a:pt x="64396" y="2426"/>
                      <a:pt x="65725" y="1475"/>
                      <a:pt x="67054" y="525"/>
                    </a:cubicBezTo>
                    <a:cubicBezTo>
                      <a:pt x="67624" y="145"/>
                      <a:pt x="68574" y="145"/>
                      <a:pt x="69143" y="525"/>
                    </a:cubicBezTo>
                    <a:lnTo>
                      <a:pt x="75220" y="4326"/>
                    </a:lnTo>
                    <a:lnTo>
                      <a:pt x="176811" y="68178"/>
                    </a:lnTo>
                    <a:cubicBezTo>
                      <a:pt x="177760" y="68748"/>
                      <a:pt x="177950" y="69889"/>
                      <a:pt x="177380" y="70649"/>
                    </a:cubicBezTo>
                    <a:cubicBezTo>
                      <a:pt x="177190" y="70839"/>
                      <a:pt x="177001" y="71029"/>
                      <a:pt x="176811" y="71219"/>
                    </a:cubicBezTo>
                    <a:cubicBezTo>
                      <a:pt x="160100" y="81861"/>
                      <a:pt x="148517" y="95543"/>
                      <a:pt x="143580" y="110556"/>
                    </a:cubicBezTo>
                    <a:cubicBezTo>
                      <a:pt x="143200" y="111507"/>
                      <a:pt x="142441" y="111887"/>
                      <a:pt x="141681" y="111887"/>
                    </a:cubicBezTo>
                    <a:lnTo>
                      <a:pt x="141681" y="111887"/>
                    </a:lnTo>
                    <a:close/>
                    <a:moveTo>
                      <a:pt x="31355" y="85662"/>
                    </a:moveTo>
                    <a:cubicBezTo>
                      <a:pt x="65725" y="85662"/>
                      <a:pt x="119654" y="94973"/>
                      <a:pt x="140732" y="107326"/>
                    </a:cubicBezTo>
                    <a:cubicBezTo>
                      <a:pt x="146048" y="92883"/>
                      <a:pt x="156872" y="80151"/>
                      <a:pt x="172254" y="69699"/>
                    </a:cubicBezTo>
                    <a:lnTo>
                      <a:pt x="68193" y="4326"/>
                    </a:lnTo>
                    <a:cubicBezTo>
                      <a:pt x="67244" y="4896"/>
                      <a:pt x="66485" y="5656"/>
                      <a:pt x="65535" y="6226"/>
                    </a:cubicBezTo>
                    <a:cubicBezTo>
                      <a:pt x="36862" y="28271"/>
                      <a:pt x="15214" y="57916"/>
                      <a:pt x="5340" y="88702"/>
                    </a:cubicBezTo>
                    <a:cubicBezTo>
                      <a:pt x="7429" y="87752"/>
                      <a:pt x="10087" y="86992"/>
                      <a:pt x="13506" y="86612"/>
                    </a:cubicBezTo>
                    <a:cubicBezTo>
                      <a:pt x="18253" y="86042"/>
                      <a:pt x="24329" y="85662"/>
                      <a:pt x="31355" y="85662"/>
                    </a:cubicBezTo>
                    <a:lnTo>
                      <a:pt x="31355" y="85662"/>
                    </a:lnTo>
                    <a:close/>
                  </a:path>
                </a:pathLst>
              </a:custGeom>
              <a:solidFill>
                <a:srgbClr val="000000"/>
              </a:solidFill>
              <a:ln w="1899" cap="flat">
                <a:noFill/>
                <a:prstDash val="solid"/>
                <a:miter/>
              </a:ln>
            </p:spPr>
            <p:txBody>
              <a:bodyPr rtlCol="0" anchor="ctr"/>
              <a:lstStyle/>
              <a:p>
                <a:endParaRPr lang="fr-FR"/>
              </a:p>
            </p:txBody>
          </p:sp>
          <p:sp>
            <p:nvSpPr>
              <p:cNvPr id="2449" name="Forme libre 2448">
                <a:extLst>
                  <a:ext uri="{FF2B5EF4-FFF2-40B4-BE49-F238E27FC236}">
                    <a16:creationId xmlns:a16="http://schemas.microsoft.com/office/drawing/2014/main" id="{1FA50339-0382-3C50-BC5F-5570F46DABAC}"/>
                  </a:ext>
                </a:extLst>
              </p:cNvPr>
              <p:cNvSpPr/>
              <p:nvPr/>
            </p:nvSpPr>
            <p:spPr>
              <a:xfrm>
                <a:off x="10116748" y="2379762"/>
                <a:ext cx="347747" cy="295771"/>
              </a:xfrm>
              <a:custGeom>
                <a:avLst/>
                <a:gdLst>
                  <a:gd name="connsiteX0" fmla="*/ 298338 w 347747"/>
                  <a:gd name="connsiteY0" fmla="*/ 296012 h 295771"/>
                  <a:gd name="connsiteX1" fmla="*/ 297768 w 347747"/>
                  <a:gd name="connsiteY1" fmla="*/ 296012 h 295771"/>
                  <a:gd name="connsiteX2" fmla="*/ 297389 w 347747"/>
                  <a:gd name="connsiteY2" fmla="*/ 296012 h 295771"/>
                  <a:gd name="connsiteX3" fmla="*/ 265867 w 347747"/>
                  <a:gd name="connsiteY3" fmla="*/ 295062 h 295771"/>
                  <a:gd name="connsiteX4" fmla="*/ 199786 w 347747"/>
                  <a:gd name="connsiteY4" fmla="*/ 283089 h 295771"/>
                  <a:gd name="connsiteX5" fmla="*/ 64774 w 347747"/>
                  <a:gd name="connsiteY5" fmla="*/ 224178 h 295771"/>
                  <a:gd name="connsiteX6" fmla="*/ 781 w 347747"/>
                  <a:gd name="connsiteY6" fmla="*/ 103885 h 295771"/>
                  <a:gd name="connsiteX7" fmla="*/ 56798 w 347747"/>
                  <a:gd name="connsiteY7" fmla="*/ 1835 h 295771"/>
                  <a:gd name="connsiteX8" fmla="*/ 57938 w 347747"/>
                  <a:gd name="connsiteY8" fmla="*/ 695 h 295771"/>
                  <a:gd name="connsiteX9" fmla="*/ 60217 w 347747"/>
                  <a:gd name="connsiteY9" fmla="*/ 505 h 295771"/>
                  <a:gd name="connsiteX10" fmla="*/ 66673 w 347747"/>
                  <a:gd name="connsiteY10" fmla="*/ 4496 h 295771"/>
                  <a:gd name="connsiteX11" fmla="*/ 168264 w 347747"/>
                  <a:gd name="connsiteY11" fmla="*/ 68348 h 295771"/>
                  <a:gd name="connsiteX12" fmla="*/ 168833 w 347747"/>
                  <a:gd name="connsiteY12" fmla="*/ 70818 h 295771"/>
                  <a:gd name="connsiteX13" fmla="*/ 168264 w 347747"/>
                  <a:gd name="connsiteY13" fmla="*/ 71389 h 295771"/>
                  <a:gd name="connsiteX14" fmla="*/ 132375 w 347747"/>
                  <a:gd name="connsiteY14" fmla="*/ 130870 h 295771"/>
                  <a:gd name="connsiteX15" fmla="*/ 163326 w 347747"/>
                  <a:gd name="connsiteY15" fmla="*/ 193202 h 295771"/>
                  <a:gd name="connsiteX16" fmla="*/ 265108 w 347747"/>
                  <a:gd name="connsiteY16" fmla="*/ 266176 h 295771"/>
                  <a:gd name="connsiteX17" fmla="*/ 271944 w 347747"/>
                  <a:gd name="connsiteY17" fmla="*/ 265416 h 295771"/>
                  <a:gd name="connsiteX18" fmla="*/ 298908 w 347747"/>
                  <a:gd name="connsiteY18" fmla="*/ 276058 h 295771"/>
                  <a:gd name="connsiteX19" fmla="*/ 347519 w 347747"/>
                  <a:gd name="connsiteY19" fmla="*/ 267316 h 295771"/>
                  <a:gd name="connsiteX20" fmla="*/ 346950 w 347747"/>
                  <a:gd name="connsiteY20" fmla="*/ 269787 h 295771"/>
                  <a:gd name="connsiteX21" fmla="*/ 346950 w 347747"/>
                  <a:gd name="connsiteY21" fmla="*/ 269787 h 295771"/>
                  <a:gd name="connsiteX22" fmla="*/ 309351 w 347747"/>
                  <a:gd name="connsiteY22" fmla="*/ 292781 h 295771"/>
                  <a:gd name="connsiteX23" fmla="*/ 298338 w 347747"/>
                  <a:gd name="connsiteY23" fmla="*/ 296012 h 295771"/>
                  <a:gd name="connsiteX24" fmla="*/ 298338 w 347747"/>
                  <a:gd name="connsiteY24" fmla="*/ 296012 h 295771"/>
                  <a:gd name="connsiteX25" fmla="*/ 59267 w 347747"/>
                  <a:gd name="connsiteY25" fmla="*/ 4306 h 295771"/>
                  <a:gd name="connsiteX26" fmla="*/ 59267 w 347747"/>
                  <a:gd name="connsiteY26" fmla="*/ 4306 h 295771"/>
                  <a:gd name="connsiteX27" fmla="*/ 4199 w 347747"/>
                  <a:gd name="connsiteY27" fmla="*/ 104265 h 295771"/>
                  <a:gd name="connsiteX28" fmla="*/ 66673 w 347747"/>
                  <a:gd name="connsiteY28" fmla="*/ 221137 h 295771"/>
                  <a:gd name="connsiteX29" fmla="*/ 200355 w 347747"/>
                  <a:gd name="connsiteY29" fmla="*/ 279479 h 295771"/>
                  <a:gd name="connsiteX30" fmla="*/ 265677 w 347747"/>
                  <a:gd name="connsiteY30" fmla="*/ 291261 h 295771"/>
                  <a:gd name="connsiteX31" fmla="*/ 297199 w 347747"/>
                  <a:gd name="connsiteY31" fmla="*/ 292211 h 295771"/>
                  <a:gd name="connsiteX32" fmla="*/ 297579 w 347747"/>
                  <a:gd name="connsiteY32" fmla="*/ 292211 h 295771"/>
                  <a:gd name="connsiteX33" fmla="*/ 307073 w 347747"/>
                  <a:gd name="connsiteY33" fmla="*/ 289740 h 295771"/>
                  <a:gd name="connsiteX34" fmla="*/ 342582 w 347747"/>
                  <a:gd name="connsiteY34" fmla="*/ 268076 h 295771"/>
                  <a:gd name="connsiteX35" fmla="*/ 299288 w 347747"/>
                  <a:gd name="connsiteY35" fmla="*/ 279859 h 295771"/>
                  <a:gd name="connsiteX36" fmla="*/ 297389 w 347747"/>
                  <a:gd name="connsiteY36" fmla="*/ 279669 h 295771"/>
                  <a:gd name="connsiteX37" fmla="*/ 271564 w 347747"/>
                  <a:gd name="connsiteY37" fmla="*/ 269027 h 295771"/>
                  <a:gd name="connsiteX38" fmla="*/ 264727 w 347747"/>
                  <a:gd name="connsiteY38" fmla="*/ 269787 h 295771"/>
                  <a:gd name="connsiteX39" fmla="*/ 263399 w 347747"/>
                  <a:gd name="connsiteY39" fmla="*/ 269597 h 295771"/>
                  <a:gd name="connsiteX40" fmla="*/ 128197 w 347747"/>
                  <a:gd name="connsiteY40" fmla="*/ 130870 h 295771"/>
                  <a:gd name="connsiteX41" fmla="*/ 163516 w 347747"/>
                  <a:gd name="connsiteY41" fmla="*/ 69678 h 295771"/>
                  <a:gd name="connsiteX42" fmla="*/ 59267 w 347747"/>
                  <a:gd name="connsiteY42" fmla="*/ 4306 h 295771"/>
                  <a:gd name="connsiteX43" fmla="*/ 59267 w 347747"/>
                  <a:gd name="connsiteY43" fmla="*/ 4306 h 29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47747" h="295771">
                    <a:moveTo>
                      <a:pt x="298338" y="296012"/>
                    </a:moveTo>
                    <a:cubicBezTo>
                      <a:pt x="298148" y="296012"/>
                      <a:pt x="297958" y="296012"/>
                      <a:pt x="297768" y="296012"/>
                    </a:cubicBezTo>
                    <a:lnTo>
                      <a:pt x="297389" y="296012"/>
                    </a:lnTo>
                    <a:cubicBezTo>
                      <a:pt x="288654" y="295822"/>
                      <a:pt x="272513" y="295442"/>
                      <a:pt x="265867" y="295062"/>
                    </a:cubicBezTo>
                    <a:cubicBezTo>
                      <a:pt x="254664" y="294681"/>
                      <a:pt x="230737" y="291261"/>
                      <a:pt x="199786" y="283089"/>
                    </a:cubicBezTo>
                    <a:cubicBezTo>
                      <a:pt x="168833" y="275108"/>
                      <a:pt x="110347" y="256674"/>
                      <a:pt x="64774" y="224178"/>
                    </a:cubicBezTo>
                    <a:cubicBezTo>
                      <a:pt x="17491" y="190161"/>
                      <a:pt x="-4157" y="149684"/>
                      <a:pt x="781" y="103885"/>
                    </a:cubicBezTo>
                    <a:cubicBezTo>
                      <a:pt x="4578" y="68918"/>
                      <a:pt x="26037" y="29771"/>
                      <a:pt x="56798" y="1835"/>
                    </a:cubicBezTo>
                    <a:cubicBezTo>
                      <a:pt x="57178" y="1455"/>
                      <a:pt x="57557" y="1075"/>
                      <a:pt x="57938" y="695"/>
                    </a:cubicBezTo>
                    <a:cubicBezTo>
                      <a:pt x="58507" y="125"/>
                      <a:pt x="59456" y="125"/>
                      <a:pt x="60217" y="505"/>
                    </a:cubicBezTo>
                    <a:lnTo>
                      <a:pt x="66673" y="4496"/>
                    </a:lnTo>
                    <a:lnTo>
                      <a:pt x="168264" y="68348"/>
                    </a:lnTo>
                    <a:cubicBezTo>
                      <a:pt x="169213" y="68918"/>
                      <a:pt x="169403" y="70058"/>
                      <a:pt x="168833" y="70818"/>
                    </a:cubicBezTo>
                    <a:cubicBezTo>
                      <a:pt x="168643" y="71009"/>
                      <a:pt x="168454" y="71199"/>
                      <a:pt x="168264" y="71389"/>
                    </a:cubicBezTo>
                    <a:cubicBezTo>
                      <a:pt x="144147" y="86591"/>
                      <a:pt x="131425" y="107686"/>
                      <a:pt x="132375" y="130870"/>
                    </a:cubicBezTo>
                    <a:cubicBezTo>
                      <a:pt x="133134" y="150824"/>
                      <a:pt x="143578" y="171728"/>
                      <a:pt x="163326" y="193202"/>
                    </a:cubicBezTo>
                    <a:cubicBezTo>
                      <a:pt x="185733" y="217527"/>
                      <a:pt x="219913" y="242231"/>
                      <a:pt x="265108" y="266176"/>
                    </a:cubicBezTo>
                    <a:cubicBezTo>
                      <a:pt x="267576" y="265606"/>
                      <a:pt x="269855" y="265416"/>
                      <a:pt x="271944" y="265416"/>
                    </a:cubicBezTo>
                    <a:cubicBezTo>
                      <a:pt x="279919" y="265416"/>
                      <a:pt x="287704" y="268456"/>
                      <a:pt x="298908" y="276058"/>
                    </a:cubicBezTo>
                    <a:cubicBezTo>
                      <a:pt x="328721" y="260475"/>
                      <a:pt x="343532" y="261425"/>
                      <a:pt x="347519" y="267316"/>
                    </a:cubicBezTo>
                    <a:cubicBezTo>
                      <a:pt x="348089" y="268076"/>
                      <a:pt x="347900" y="269407"/>
                      <a:pt x="346950" y="269787"/>
                    </a:cubicBezTo>
                    <a:cubicBezTo>
                      <a:pt x="346950" y="269787"/>
                      <a:pt x="346950" y="269787"/>
                      <a:pt x="346950" y="269787"/>
                    </a:cubicBezTo>
                    <a:lnTo>
                      <a:pt x="309351" y="292781"/>
                    </a:lnTo>
                    <a:cubicBezTo>
                      <a:pt x="305934" y="294872"/>
                      <a:pt x="302136" y="296012"/>
                      <a:pt x="298338" y="296012"/>
                    </a:cubicBezTo>
                    <a:lnTo>
                      <a:pt x="298338" y="296012"/>
                    </a:lnTo>
                    <a:close/>
                    <a:moveTo>
                      <a:pt x="59267" y="4306"/>
                    </a:moveTo>
                    <a:lnTo>
                      <a:pt x="59267" y="4306"/>
                    </a:lnTo>
                    <a:cubicBezTo>
                      <a:pt x="28885" y="31861"/>
                      <a:pt x="7997" y="70058"/>
                      <a:pt x="4199" y="104265"/>
                    </a:cubicBezTo>
                    <a:cubicBezTo>
                      <a:pt x="-548" y="148733"/>
                      <a:pt x="20529" y="187881"/>
                      <a:pt x="66673" y="221137"/>
                    </a:cubicBezTo>
                    <a:cubicBezTo>
                      <a:pt x="111676" y="253444"/>
                      <a:pt x="169782" y="271497"/>
                      <a:pt x="200355" y="279479"/>
                    </a:cubicBezTo>
                    <a:cubicBezTo>
                      <a:pt x="231117" y="287460"/>
                      <a:pt x="254854" y="290881"/>
                      <a:pt x="265677" y="291261"/>
                    </a:cubicBezTo>
                    <a:cubicBezTo>
                      <a:pt x="272323" y="291451"/>
                      <a:pt x="288464" y="292021"/>
                      <a:pt x="297199" y="292211"/>
                    </a:cubicBezTo>
                    <a:lnTo>
                      <a:pt x="297579" y="292211"/>
                    </a:lnTo>
                    <a:cubicBezTo>
                      <a:pt x="300996" y="292211"/>
                      <a:pt x="304225" y="291451"/>
                      <a:pt x="307073" y="289740"/>
                    </a:cubicBezTo>
                    <a:lnTo>
                      <a:pt x="342582" y="268076"/>
                    </a:lnTo>
                    <a:cubicBezTo>
                      <a:pt x="337645" y="265606"/>
                      <a:pt x="323783" y="266936"/>
                      <a:pt x="299288" y="279859"/>
                    </a:cubicBezTo>
                    <a:cubicBezTo>
                      <a:pt x="298717" y="280239"/>
                      <a:pt x="297958" y="280049"/>
                      <a:pt x="297389" y="279669"/>
                    </a:cubicBezTo>
                    <a:cubicBezTo>
                      <a:pt x="286375" y="272067"/>
                      <a:pt x="278779" y="269027"/>
                      <a:pt x="271564" y="269027"/>
                    </a:cubicBezTo>
                    <a:cubicBezTo>
                      <a:pt x="269475" y="269027"/>
                      <a:pt x="267196" y="269217"/>
                      <a:pt x="264727" y="269787"/>
                    </a:cubicBezTo>
                    <a:cubicBezTo>
                      <a:pt x="264348" y="269787"/>
                      <a:pt x="263778" y="269787"/>
                      <a:pt x="263399" y="269597"/>
                    </a:cubicBezTo>
                    <a:cubicBezTo>
                      <a:pt x="153832" y="211255"/>
                      <a:pt x="129336" y="162036"/>
                      <a:pt x="128197" y="130870"/>
                    </a:cubicBezTo>
                    <a:cubicBezTo>
                      <a:pt x="127247" y="107115"/>
                      <a:pt x="139780" y="85451"/>
                      <a:pt x="163516" y="69678"/>
                    </a:cubicBezTo>
                    <a:lnTo>
                      <a:pt x="59267" y="4306"/>
                    </a:lnTo>
                    <a:lnTo>
                      <a:pt x="59267" y="4306"/>
                    </a:lnTo>
                    <a:close/>
                  </a:path>
                </a:pathLst>
              </a:custGeom>
              <a:solidFill>
                <a:srgbClr val="000000"/>
              </a:solidFill>
              <a:ln w="1899" cap="flat">
                <a:noFill/>
                <a:prstDash val="solid"/>
                <a:miter/>
              </a:ln>
            </p:spPr>
            <p:txBody>
              <a:bodyPr rtlCol="0" anchor="ctr"/>
              <a:lstStyle/>
              <a:p>
                <a:endParaRPr lang="fr-FR"/>
              </a:p>
            </p:txBody>
          </p:sp>
          <p:sp>
            <p:nvSpPr>
              <p:cNvPr id="2450" name="Forme libre 2449">
                <a:extLst>
                  <a:ext uri="{FF2B5EF4-FFF2-40B4-BE49-F238E27FC236}">
                    <a16:creationId xmlns:a16="http://schemas.microsoft.com/office/drawing/2014/main" id="{0234F002-87D9-8AEC-98C9-18C8F06F2EE2}"/>
                  </a:ext>
                </a:extLst>
              </p:cNvPr>
              <p:cNvSpPr/>
              <p:nvPr/>
            </p:nvSpPr>
            <p:spPr>
              <a:xfrm>
                <a:off x="10110031" y="2338258"/>
                <a:ext cx="347688" cy="263540"/>
              </a:xfrm>
              <a:custGeom>
                <a:avLst/>
                <a:gdLst>
                  <a:gd name="connsiteX0" fmla="*/ 347780 w 347688"/>
                  <a:gd name="connsiteY0" fmla="*/ 127525 h 263540"/>
                  <a:gd name="connsiteX1" fmla="*/ 262330 w 347688"/>
                  <a:gd name="connsiteY1" fmla="*/ 179785 h 263540"/>
                  <a:gd name="connsiteX2" fmla="*/ 236505 w 347688"/>
                  <a:gd name="connsiteY2" fmla="*/ 216462 h 263540"/>
                  <a:gd name="connsiteX3" fmla="*/ 236505 w 347688"/>
                  <a:gd name="connsiteY3" fmla="*/ 216462 h 263540"/>
                  <a:gd name="connsiteX4" fmla="*/ 198717 w 347688"/>
                  <a:gd name="connsiteY4" fmla="*/ 263781 h 263540"/>
                  <a:gd name="connsiteX5" fmla="*/ 141750 w 347688"/>
                  <a:gd name="connsiteY5" fmla="*/ 146528 h 263540"/>
                  <a:gd name="connsiteX6" fmla="*/ 138332 w 347688"/>
                  <a:gd name="connsiteY6" fmla="*/ 144438 h 263540"/>
                  <a:gd name="connsiteX7" fmla="*/ 138332 w 347688"/>
                  <a:gd name="connsiteY7" fmla="*/ 144438 h 263540"/>
                  <a:gd name="connsiteX8" fmla="*/ 81555 w 347688"/>
                  <a:gd name="connsiteY8" fmla="*/ 130375 h 263540"/>
                  <a:gd name="connsiteX9" fmla="*/ 11866 w 347688"/>
                  <a:gd name="connsiteY9" fmla="*/ 129805 h 263540"/>
                  <a:gd name="connsiteX10" fmla="*/ 92 w 347688"/>
                  <a:gd name="connsiteY10" fmla="*/ 135696 h 263540"/>
                  <a:gd name="connsiteX11" fmla="*/ 213908 w 347688"/>
                  <a:gd name="connsiteY11" fmla="*/ 2861 h 263540"/>
                  <a:gd name="connsiteX12" fmla="*/ 260241 w 347688"/>
                  <a:gd name="connsiteY12" fmla="*/ 17494 h 263540"/>
                  <a:gd name="connsiteX13" fmla="*/ 260241 w 347688"/>
                  <a:gd name="connsiteY13" fmla="*/ 17494 h 263540"/>
                  <a:gd name="connsiteX14" fmla="*/ 347780 w 347688"/>
                  <a:gd name="connsiteY14" fmla="*/ 127525 h 263540"/>
                  <a:gd name="connsiteX15" fmla="*/ 347780 w 347688"/>
                  <a:gd name="connsiteY15" fmla="*/ 127525 h 263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7688" h="263540">
                    <a:moveTo>
                      <a:pt x="347780" y="127525"/>
                    </a:moveTo>
                    <a:cubicBezTo>
                      <a:pt x="341134" y="121444"/>
                      <a:pt x="296510" y="149189"/>
                      <a:pt x="262330" y="179785"/>
                    </a:cubicBezTo>
                    <a:cubicBezTo>
                      <a:pt x="253975" y="192137"/>
                      <a:pt x="245430" y="204490"/>
                      <a:pt x="236505" y="216462"/>
                    </a:cubicBezTo>
                    <a:lnTo>
                      <a:pt x="236505" y="216462"/>
                    </a:lnTo>
                    <a:cubicBezTo>
                      <a:pt x="223782" y="233565"/>
                      <a:pt x="210870" y="249718"/>
                      <a:pt x="198717" y="263781"/>
                    </a:cubicBezTo>
                    <a:cubicBezTo>
                      <a:pt x="140230" y="217982"/>
                      <a:pt x="128458" y="177124"/>
                      <a:pt x="141750" y="146528"/>
                    </a:cubicBezTo>
                    <a:cubicBezTo>
                      <a:pt x="140801" y="145768"/>
                      <a:pt x="139471" y="145198"/>
                      <a:pt x="138332" y="144438"/>
                    </a:cubicBezTo>
                    <a:lnTo>
                      <a:pt x="138332" y="144438"/>
                    </a:lnTo>
                    <a:cubicBezTo>
                      <a:pt x="126369" y="138167"/>
                      <a:pt x="104532" y="133226"/>
                      <a:pt x="81555" y="130375"/>
                    </a:cubicBezTo>
                    <a:cubicBezTo>
                      <a:pt x="54970" y="127145"/>
                      <a:pt x="27246" y="126575"/>
                      <a:pt x="11866" y="129805"/>
                    </a:cubicBezTo>
                    <a:cubicBezTo>
                      <a:pt x="5409" y="131136"/>
                      <a:pt x="1232" y="133036"/>
                      <a:pt x="92" y="135696"/>
                    </a:cubicBezTo>
                    <a:cubicBezTo>
                      <a:pt x="18132" y="54931"/>
                      <a:pt x="106811" y="-14242"/>
                      <a:pt x="213908" y="2861"/>
                    </a:cubicBezTo>
                    <a:cubicBezTo>
                      <a:pt x="229669" y="5331"/>
                      <a:pt x="245999" y="9702"/>
                      <a:pt x="260241" y="17494"/>
                    </a:cubicBezTo>
                    <a:cubicBezTo>
                      <a:pt x="260241" y="17494"/>
                      <a:pt x="260241" y="17494"/>
                      <a:pt x="260241" y="17494"/>
                    </a:cubicBezTo>
                    <a:cubicBezTo>
                      <a:pt x="306764" y="44289"/>
                      <a:pt x="321955" y="89708"/>
                      <a:pt x="347780" y="127525"/>
                    </a:cubicBezTo>
                    <a:lnTo>
                      <a:pt x="347780" y="127525"/>
                    </a:lnTo>
                    <a:close/>
                  </a:path>
                </a:pathLst>
              </a:custGeom>
              <a:solidFill>
                <a:srgbClr val="E4003C"/>
              </a:solidFill>
              <a:ln w="1899" cap="flat">
                <a:noFill/>
                <a:prstDash val="solid"/>
                <a:miter/>
              </a:ln>
            </p:spPr>
            <p:txBody>
              <a:bodyPr rtlCol="0" anchor="ctr"/>
              <a:lstStyle/>
              <a:p>
                <a:endParaRPr lang="fr-FR"/>
              </a:p>
            </p:txBody>
          </p:sp>
          <p:sp>
            <p:nvSpPr>
              <p:cNvPr id="2451" name="Forme libre 2450">
                <a:extLst>
                  <a:ext uri="{FF2B5EF4-FFF2-40B4-BE49-F238E27FC236}">
                    <a16:creationId xmlns:a16="http://schemas.microsoft.com/office/drawing/2014/main" id="{8425BB9C-0B3C-732D-7CA8-63E6C97A5072}"/>
                  </a:ext>
                </a:extLst>
              </p:cNvPr>
              <p:cNvSpPr/>
              <p:nvPr/>
            </p:nvSpPr>
            <p:spPr>
              <a:xfrm>
                <a:off x="10370370" y="2475294"/>
                <a:ext cx="29137" cy="44219"/>
              </a:xfrm>
              <a:custGeom>
                <a:avLst/>
                <a:gdLst>
                  <a:gd name="connsiteX0" fmla="*/ 1991 w 29137"/>
                  <a:gd name="connsiteY0" fmla="*/ 44459 h 44219"/>
                  <a:gd name="connsiteX1" fmla="*/ 92 w 29137"/>
                  <a:gd name="connsiteY1" fmla="*/ 42559 h 44219"/>
                  <a:gd name="connsiteX2" fmla="*/ 471 w 29137"/>
                  <a:gd name="connsiteY2" fmla="*/ 41609 h 44219"/>
                  <a:gd name="connsiteX3" fmla="*/ 25917 w 29137"/>
                  <a:gd name="connsiteY3" fmla="*/ 1131 h 44219"/>
                  <a:gd name="connsiteX4" fmla="*/ 28385 w 29137"/>
                  <a:gd name="connsiteY4" fmla="*/ 561 h 44219"/>
                  <a:gd name="connsiteX5" fmla="*/ 28955 w 29137"/>
                  <a:gd name="connsiteY5" fmla="*/ 3031 h 44219"/>
                  <a:gd name="connsiteX6" fmla="*/ 3510 w 29137"/>
                  <a:gd name="connsiteY6" fmla="*/ 43889 h 44219"/>
                  <a:gd name="connsiteX7" fmla="*/ 1991 w 29137"/>
                  <a:gd name="connsiteY7" fmla="*/ 44459 h 44219"/>
                  <a:gd name="connsiteX8" fmla="*/ 1991 w 29137"/>
                  <a:gd name="connsiteY8" fmla="*/ 44459 h 4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37" h="44219">
                    <a:moveTo>
                      <a:pt x="1991" y="44459"/>
                    </a:moveTo>
                    <a:cubicBezTo>
                      <a:pt x="1041" y="44459"/>
                      <a:pt x="92" y="43699"/>
                      <a:pt x="92" y="42559"/>
                    </a:cubicBezTo>
                    <a:cubicBezTo>
                      <a:pt x="92" y="42179"/>
                      <a:pt x="282" y="41799"/>
                      <a:pt x="471" y="41609"/>
                    </a:cubicBezTo>
                    <a:cubicBezTo>
                      <a:pt x="9777" y="27736"/>
                      <a:pt x="18322" y="14053"/>
                      <a:pt x="25917" y="1131"/>
                    </a:cubicBezTo>
                    <a:cubicBezTo>
                      <a:pt x="26486" y="181"/>
                      <a:pt x="27626" y="-9"/>
                      <a:pt x="28385" y="561"/>
                    </a:cubicBezTo>
                    <a:cubicBezTo>
                      <a:pt x="29145" y="1131"/>
                      <a:pt x="29525" y="2081"/>
                      <a:pt x="28955" y="3031"/>
                    </a:cubicBezTo>
                    <a:cubicBezTo>
                      <a:pt x="21359" y="16144"/>
                      <a:pt x="12814" y="29826"/>
                      <a:pt x="3510" y="43889"/>
                    </a:cubicBezTo>
                    <a:cubicBezTo>
                      <a:pt x="3130" y="44269"/>
                      <a:pt x="2560" y="44459"/>
                      <a:pt x="1991" y="44459"/>
                    </a:cubicBezTo>
                    <a:lnTo>
                      <a:pt x="1991" y="44459"/>
                    </a:lnTo>
                    <a:close/>
                  </a:path>
                </a:pathLst>
              </a:custGeom>
              <a:solidFill>
                <a:srgbClr val="000000"/>
              </a:solidFill>
              <a:ln w="1899" cap="flat">
                <a:noFill/>
                <a:prstDash val="solid"/>
                <a:miter/>
              </a:ln>
            </p:spPr>
            <p:txBody>
              <a:bodyPr rtlCol="0" anchor="ctr"/>
              <a:lstStyle/>
              <a:p>
                <a:endParaRPr lang="fr-FR"/>
              </a:p>
            </p:txBody>
          </p:sp>
          <p:sp>
            <p:nvSpPr>
              <p:cNvPr id="2452" name="Forme libre 2451">
                <a:extLst>
                  <a:ext uri="{FF2B5EF4-FFF2-40B4-BE49-F238E27FC236}">
                    <a16:creationId xmlns:a16="http://schemas.microsoft.com/office/drawing/2014/main" id="{2F4F6F81-F30C-E74A-8312-D20976960287}"/>
                  </a:ext>
                </a:extLst>
              </p:cNvPr>
              <p:cNvSpPr/>
              <p:nvPr/>
            </p:nvSpPr>
            <p:spPr>
              <a:xfrm>
                <a:off x="10315597" y="2339596"/>
                <a:ext cx="84" cy="142"/>
              </a:xfrm>
              <a:custGeom>
                <a:avLst/>
                <a:gdLst>
                  <a:gd name="connsiteX0" fmla="*/ 176 w 84"/>
                  <a:gd name="connsiteY0" fmla="*/ 383 h 142"/>
                  <a:gd name="connsiteX1" fmla="*/ 176 w 84"/>
                  <a:gd name="connsiteY1" fmla="*/ 383 h 142"/>
                </a:gdLst>
                <a:ahLst/>
                <a:cxnLst>
                  <a:cxn ang="0">
                    <a:pos x="connsiteX0" y="connsiteY0"/>
                  </a:cxn>
                  <a:cxn ang="0">
                    <a:pos x="connsiteX1" y="connsiteY1"/>
                  </a:cxn>
                </a:cxnLst>
                <a:rect l="l" t="t" r="r" b="b"/>
                <a:pathLst>
                  <a:path w="84" h="142">
                    <a:moveTo>
                      <a:pt x="176" y="383"/>
                    </a:moveTo>
                    <a:cubicBezTo>
                      <a:pt x="176" y="193"/>
                      <a:pt x="-13" y="193"/>
                      <a:pt x="176" y="383"/>
                    </a:cubicBezTo>
                  </a:path>
                </a:pathLst>
              </a:custGeom>
              <a:solidFill>
                <a:srgbClr val="FFD26C"/>
              </a:solidFill>
              <a:ln w="1899" cap="flat">
                <a:noFill/>
                <a:prstDash val="solid"/>
                <a:miter/>
              </a:ln>
            </p:spPr>
            <p:txBody>
              <a:bodyPr rtlCol="0" anchor="ctr"/>
              <a:lstStyle/>
              <a:p>
                <a:endParaRPr lang="fr-FR"/>
              </a:p>
            </p:txBody>
          </p:sp>
          <p:sp>
            <p:nvSpPr>
              <p:cNvPr id="2453" name="Forme libre 2452">
                <a:extLst>
                  <a:ext uri="{FF2B5EF4-FFF2-40B4-BE49-F238E27FC236}">
                    <a16:creationId xmlns:a16="http://schemas.microsoft.com/office/drawing/2014/main" id="{8A5137F9-C144-F4C6-CC3E-289E11A4086B}"/>
                  </a:ext>
                </a:extLst>
              </p:cNvPr>
              <p:cNvSpPr/>
              <p:nvPr/>
            </p:nvSpPr>
            <p:spPr>
              <a:xfrm>
                <a:off x="10302769" y="2204801"/>
                <a:ext cx="124040" cy="165545"/>
              </a:xfrm>
              <a:custGeom>
                <a:avLst/>
                <a:gdLst>
                  <a:gd name="connsiteX0" fmla="*/ 121812 w 124040"/>
                  <a:gd name="connsiteY0" fmla="*/ 83869 h 165545"/>
                  <a:gd name="connsiteX1" fmla="*/ 93897 w 124040"/>
                  <a:gd name="connsiteY1" fmla="*/ 118646 h 165545"/>
                  <a:gd name="connsiteX2" fmla="*/ 74529 w 124040"/>
                  <a:gd name="connsiteY2" fmla="*/ 116745 h 165545"/>
                  <a:gd name="connsiteX3" fmla="*/ 74529 w 124040"/>
                  <a:gd name="connsiteY3" fmla="*/ 116745 h 165545"/>
                  <a:gd name="connsiteX4" fmla="*/ 74529 w 124040"/>
                  <a:gd name="connsiteY4" fmla="*/ 116745 h 165545"/>
                  <a:gd name="connsiteX5" fmla="*/ 74529 w 124040"/>
                  <a:gd name="connsiteY5" fmla="*/ 116745 h 165545"/>
                  <a:gd name="connsiteX6" fmla="*/ 74529 w 124040"/>
                  <a:gd name="connsiteY6" fmla="*/ 116745 h 165545"/>
                  <a:gd name="connsiteX7" fmla="*/ 74529 w 124040"/>
                  <a:gd name="connsiteY7" fmla="*/ 116745 h 165545"/>
                  <a:gd name="connsiteX8" fmla="*/ 74529 w 124040"/>
                  <a:gd name="connsiteY8" fmla="*/ 116935 h 165545"/>
                  <a:gd name="connsiteX9" fmla="*/ 74529 w 124040"/>
                  <a:gd name="connsiteY9" fmla="*/ 116935 h 165545"/>
                  <a:gd name="connsiteX10" fmla="*/ 74529 w 124040"/>
                  <a:gd name="connsiteY10" fmla="*/ 116935 h 165545"/>
                  <a:gd name="connsiteX11" fmla="*/ 74529 w 124040"/>
                  <a:gd name="connsiteY11" fmla="*/ 116935 h 165545"/>
                  <a:gd name="connsiteX12" fmla="*/ 74529 w 124040"/>
                  <a:gd name="connsiteY12" fmla="*/ 116935 h 165545"/>
                  <a:gd name="connsiteX13" fmla="*/ 74529 w 124040"/>
                  <a:gd name="connsiteY13" fmla="*/ 116935 h 165545"/>
                  <a:gd name="connsiteX14" fmla="*/ 74529 w 124040"/>
                  <a:gd name="connsiteY14" fmla="*/ 117125 h 165545"/>
                  <a:gd name="connsiteX15" fmla="*/ 62566 w 124040"/>
                  <a:gd name="connsiteY15" fmla="*/ 148291 h 165545"/>
                  <a:gd name="connsiteX16" fmla="*/ 67503 w 124040"/>
                  <a:gd name="connsiteY16" fmla="*/ 150762 h 165545"/>
                  <a:gd name="connsiteX17" fmla="*/ 67503 w 124040"/>
                  <a:gd name="connsiteY17" fmla="*/ 150762 h 165545"/>
                  <a:gd name="connsiteX18" fmla="*/ 74149 w 124040"/>
                  <a:gd name="connsiteY18" fmla="*/ 154562 h 165545"/>
                  <a:gd name="connsiteX19" fmla="*/ 38639 w 124040"/>
                  <a:gd name="connsiteY19" fmla="*/ 164824 h 165545"/>
                  <a:gd name="connsiteX20" fmla="*/ 92 w 124040"/>
                  <a:gd name="connsiteY20" fmla="*/ 133658 h 165545"/>
                  <a:gd name="connsiteX21" fmla="*/ 12815 w 124040"/>
                  <a:gd name="connsiteY21" fmla="*/ 134799 h 165545"/>
                  <a:gd name="connsiteX22" fmla="*/ 12815 w 124040"/>
                  <a:gd name="connsiteY22" fmla="*/ 134799 h 165545"/>
                  <a:gd name="connsiteX23" fmla="*/ 12815 w 124040"/>
                  <a:gd name="connsiteY23" fmla="*/ 134799 h 165545"/>
                  <a:gd name="connsiteX24" fmla="*/ 46805 w 124040"/>
                  <a:gd name="connsiteY24" fmla="*/ 79498 h 165545"/>
                  <a:gd name="connsiteX25" fmla="*/ 25917 w 124040"/>
                  <a:gd name="connsiteY25" fmla="*/ 74177 h 165545"/>
                  <a:gd name="connsiteX26" fmla="*/ 42058 w 124040"/>
                  <a:gd name="connsiteY26" fmla="*/ 62015 h 165545"/>
                  <a:gd name="connsiteX27" fmla="*/ 42058 w 124040"/>
                  <a:gd name="connsiteY27" fmla="*/ 35790 h 165545"/>
                  <a:gd name="connsiteX28" fmla="*/ 104531 w 124040"/>
                  <a:gd name="connsiteY28" fmla="*/ 5764 h 165545"/>
                  <a:gd name="connsiteX29" fmla="*/ 120862 w 124040"/>
                  <a:gd name="connsiteY29" fmla="*/ 48332 h 165545"/>
                  <a:gd name="connsiteX30" fmla="*/ 121812 w 124040"/>
                  <a:gd name="connsiteY30" fmla="*/ 83869 h 165545"/>
                  <a:gd name="connsiteX31" fmla="*/ 121812 w 124040"/>
                  <a:gd name="connsiteY31" fmla="*/ 83869 h 165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040" h="165545">
                    <a:moveTo>
                      <a:pt x="121812" y="83869"/>
                    </a:moveTo>
                    <a:cubicBezTo>
                      <a:pt x="116115" y="104393"/>
                      <a:pt x="105481" y="115415"/>
                      <a:pt x="93897" y="118646"/>
                    </a:cubicBezTo>
                    <a:cubicBezTo>
                      <a:pt x="87441" y="120356"/>
                      <a:pt x="80795" y="119786"/>
                      <a:pt x="74529" y="116745"/>
                    </a:cubicBezTo>
                    <a:cubicBezTo>
                      <a:pt x="74529" y="116745"/>
                      <a:pt x="74529" y="116745"/>
                      <a:pt x="74529" y="116745"/>
                    </a:cubicBezTo>
                    <a:lnTo>
                      <a:pt x="74529" y="116745"/>
                    </a:lnTo>
                    <a:cubicBezTo>
                      <a:pt x="74529" y="116745"/>
                      <a:pt x="74529" y="116745"/>
                      <a:pt x="74529" y="116745"/>
                    </a:cubicBezTo>
                    <a:cubicBezTo>
                      <a:pt x="74529" y="116745"/>
                      <a:pt x="74529" y="116745"/>
                      <a:pt x="74529" y="116745"/>
                    </a:cubicBezTo>
                    <a:lnTo>
                      <a:pt x="74529" y="116745"/>
                    </a:lnTo>
                    <a:cubicBezTo>
                      <a:pt x="74529" y="116745"/>
                      <a:pt x="74529" y="116745"/>
                      <a:pt x="74529" y="116935"/>
                    </a:cubicBezTo>
                    <a:cubicBezTo>
                      <a:pt x="74529" y="116935"/>
                      <a:pt x="74529" y="116935"/>
                      <a:pt x="74529" y="116935"/>
                    </a:cubicBezTo>
                    <a:lnTo>
                      <a:pt x="74529" y="116935"/>
                    </a:lnTo>
                    <a:lnTo>
                      <a:pt x="74529" y="116935"/>
                    </a:lnTo>
                    <a:lnTo>
                      <a:pt x="74529" y="116935"/>
                    </a:lnTo>
                    <a:cubicBezTo>
                      <a:pt x="74529" y="116935"/>
                      <a:pt x="74529" y="117125"/>
                      <a:pt x="74529" y="116935"/>
                    </a:cubicBezTo>
                    <a:cubicBezTo>
                      <a:pt x="74529" y="116935"/>
                      <a:pt x="74529" y="116935"/>
                      <a:pt x="74529" y="117125"/>
                    </a:cubicBezTo>
                    <a:cubicBezTo>
                      <a:pt x="73769" y="118836"/>
                      <a:pt x="71301" y="125677"/>
                      <a:pt x="62566" y="148291"/>
                    </a:cubicBezTo>
                    <a:cubicBezTo>
                      <a:pt x="65224" y="149621"/>
                      <a:pt x="66363" y="150192"/>
                      <a:pt x="67503" y="150762"/>
                    </a:cubicBezTo>
                    <a:cubicBezTo>
                      <a:pt x="67503" y="150762"/>
                      <a:pt x="67503" y="150762"/>
                      <a:pt x="67503" y="150762"/>
                    </a:cubicBezTo>
                    <a:cubicBezTo>
                      <a:pt x="69782" y="152092"/>
                      <a:pt x="72250" y="153422"/>
                      <a:pt x="74149" y="154562"/>
                    </a:cubicBezTo>
                    <a:cubicBezTo>
                      <a:pt x="70351" y="163494"/>
                      <a:pt x="54780" y="167865"/>
                      <a:pt x="38639" y="164824"/>
                    </a:cubicBezTo>
                    <a:cubicBezTo>
                      <a:pt x="23638" y="161974"/>
                      <a:pt x="7878" y="152472"/>
                      <a:pt x="92" y="133658"/>
                    </a:cubicBezTo>
                    <a:cubicBezTo>
                      <a:pt x="4270" y="133848"/>
                      <a:pt x="8637" y="134229"/>
                      <a:pt x="12815" y="134799"/>
                    </a:cubicBezTo>
                    <a:cubicBezTo>
                      <a:pt x="12815" y="134799"/>
                      <a:pt x="12815" y="134799"/>
                      <a:pt x="12815" y="134799"/>
                    </a:cubicBezTo>
                    <a:cubicBezTo>
                      <a:pt x="12815" y="134799"/>
                      <a:pt x="12815" y="134799"/>
                      <a:pt x="12815" y="134799"/>
                    </a:cubicBezTo>
                    <a:cubicBezTo>
                      <a:pt x="13574" y="133468"/>
                      <a:pt x="43387" y="85199"/>
                      <a:pt x="46805" y="79498"/>
                    </a:cubicBezTo>
                    <a:cubicBezTo>
                      <a:pt x="39969" y="86719"/>
                      <a:pt x="27436" y="84059"/>
                      <a:pt x="25917" y="74177"/>
                    </a:cubicBezTo>
                    <a:cubicBezTo>
                      <a:pt x="24398" y="64485"/>
                      <a:pt x="34652" y="58974"/>
                      <a:pt x="42058" y="62015"/>
                    </a:cubicBezTo>
                    <a:cubicBezTo>
                      <a:pt x="40349" y="52323"/>
                      <a:pt x="40918" y="43771"/>
                      <a:pt x="42058" y="35790"/>
                    </a:cubicBezTo>
                    <a:cubicBezTo>
                      <a:pt x="47564" y="633"/>
                      <a:pt x="85542" y="-6398"/>
                      <a:pt x="104531" y="5764"/>
                    </a:cubicBezTo>
                    <a:cubicBezTo>
                      <a:pt x="124470" y="18306"/>
                      <a:pt x="121812" y="37310"/>
                      <a:pt x="120862" y="48332"/>
                    </a:cubicBezTo>
                    <a:cubicBezTo>
                      <a:pt x="123520" y="56314"/>
                      <a:pt x="126179" y="68286"/>
                      <a:pt x="121812" y="83869"/>
                    </a:cubicBezTo>
                    <a:lnTo>
                      <a:pt x="121812" y="83869"/>
                    </a:lnTo>
                    <a:close/>
                  </a:path>
                </a:pathLst>
              </a:custGeom>
              <a:solidFill>
                <a:srgbClr val="FFFFFF"/>
              </a:solidFill>
              <a:ln w="1899" cap="flat">
                <a:noFill/>
                <a:prstDash val="solid"/>
                <a:miter/>
              </a:ln>
            </p:spPr>
            <p:txBody>
              <a:bodyPr rtlCol="0" anchor="ctr"/>
              <a:lstStyle/>
              <a:p>
                <a:endParaRPr lang="fr-FR"/>
              </a:p>
            </p:txBody>
          </p:sp>
          <p:sp>
            <p:nvSpPr>
              <p:cNvPr id="2454" name="Forme libre 2453">
                <a:extLst>
                  <a:ext uri="{FF2B5EF4-FFF2-40B4-BE49-F238E27FC236}">
                    <a16:creationId xmlns:a16="http://schemas.microsoft.com/office/drawing/2014/main" id="{49E414DD-BD7D-EDB5-77DC-9B39BE38C5F9}"/>
                  </a:ext>
                </a:extLst>
              </p:cNvPr>
              <p:cNvSpPr/>
              <p:nvPr/>
            </p:nvSpPr>
            <p:spPr>
              <a:xfrm>
                <a:off x="10354630" y="2302050"/>
                <a:ext cx="22765" cy="47000"/>
              </a:xfrm>
              <a:custGeom>
                <a:avLst/>
                <a:gdLst>
                  <a:gd name="connsiteX0" fmla="*/ 22858 w 22765"/>
                  <a:gd name="connsiteY0" fmla="*/ 19495 h 47000"/>
                  <a:gd name="connsiteX1" fmla="*/ 12225 w 22765"/>
                  <a:gd name="connsiteY1" fmla="*/ 47241 h 47000"/>
                  <a:gd name="connsiteX2" fmla="*/ 5578 w 22765"/>
                  <a:gd name="connsiteY2" fmla="*/ 23486 h 47000"/>
                  <a:gd name="connsiteX3" fmla="*/ 3490 w 22765"/>
                  <a:gd name="connsiteY3" fmla="*/ 682 h 47000"/>
                  <a:gd name="connsiteX4" fmla="*/ 22858 w 22765"/>
                  <a:gd name="connsiteY4" fmla="*/ 19495 h 47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5" h="47000">
                    <a:moveTo>
                      <a:pt x="22858" y="19495"/>
                    </a:moveTo>
                    <a:lnTo>
                      <a:pt x="12225" y="47241"/>
                    </a:lnTo>
                    <a:cubicBezTo>
                      <a:pt x="12225" y="36599"/>
                      <a:pt x="8996" y="30707"/>
                      <a:pt x="5578" y="23486"/>
                    </a:cubicBezTo>
                    <a:cubicBezTo>
                      <a:pt x="641" y="12654"/>
                      <a:pt x="-2777" y="-2549"/>
                      <a:pt x="3490" y="682"/>
                    </a:cubicBezTo>
                    <a:cubicBezTo>
                      <a:pt x="8616" y="9613"/>
                      <a:pt x="15452" y="16075"/>
                      <a:pt x="22858" y="19495"/>
                    </a:cubicBezTo>
                    <a:close/>
                  </a:path>
                </a:pathLst>
              </a:custGeom>
              <a:solidFill>
                <a:srgbClr val="000000"/>
              </a:solidFill>
              <a:ln w="1899" cap="flat">
                <a:noFill/>
                <a:prstDash val="solid"/>
                <a:miter/>
              </a:ln>
            </p:spPr>
            <p:txBody>
              <a:bodyPr rtlCol="0" anchor="ctr"/>
              <a:lstStyle/>
              <a:p>
                <a:endParaRPr lang="fr-FR"/>
              </a:p>
            </p:txBody>
          </p:sp>
          <p:sp>
            <p:nvSpPr>
              <p:cNvPr id="2455" name="Forme libre 2454">
                <a:extLst>
                  <a:ext uri="{FF2B5EF4-FFF2-40B4-BE49-F238E27FC236}">
                    <a16:creationId xmlns:a16="http://schemas.microsoft.com/office/drawing/2014/main" id="{F4A03068-DC8C-FCC4-A6E8-18D8A2A45F62}"/>
                  </a:ext>
                </a:extLst>
              </p:cNvPr>
              <p:cNvSpPr/>
              <p:nvPr/>
            </p:nvSpPr>
            <p:spPr>
              <a:xfrm>
                <a:off x="10324362" y="2163159"/>
                <a:ext cx="106780" cy="106646"/>
              </a:xfrm>
              <a:custGeom>
                <a:avLst/>
                <a:gdLst>
                  <a:gd name="connsiteX0" fmla="*/ 24642 w 106780"/>
                  <a:gd name="connsiteY0" fmla="*/ 106887 h 106646"/>
                  <a:gd name="connsiteX1" fmla="*/ 21034 w 106780"/>
                  <a:gd name="connsiteY1" fmla="*/ 106317 h 106646"/>
                  <a:gd name="connsiteX2" fmla="*/ 18756 w 106780"/>
                  <a:gd name="connsiteY2" fmla="*/ 104797 h 106646"/>
                  <a:gd name="connsiteX3" fmla="*/ 2805 w 106780"/>
                  <a:gd name="connsiteY3" fmla="*/ 76291 h 106646"/>
                  <a:gd name="connsiteX4" fmla="*/ 3375 w 106780"/>
                  <a:gd name="connsiteY4" fmla="*/ 48356 h 106646"/>
                  <a:gd name="connsiteX5" fmla="*/ 40213 w 106780"/>
                  <a:gd name="connsiteY5" fmla="*/ 24031 h 106646"/>
                  <a:gd name="connsiteX6" fmla="*/ 80090 w 106780"/>
                  <a:gd name="connsiteY6" fmla="*/ 1607 h 106646"/>
                  <a:gd name="connsiteX7" fmla="*/ 82369 w 106780"/>
                  <a:gd name="connsiteY7" fmla="*/ 277 h 106646"/>
                  <a:gd name="connsiteX8" fmla="*/ 82558 w 106780"/>
                  <a:gd name="connsiteY8" fmla="*/ 277 h 106646"/>
                  <a:gd name="connsiteX9" fmla="*/ 105156 w 106780"/>
                  <a:gd name="connsiteY9" fmla="*/ 47216 h 106646"/>
                  <a:gd name="connsiteX10" fmla="*/ 65089 w 106780"/>
                  <a:gd name="connsiteY10" fmla="*/ 73631 h 106646"/>
                  <a:gd name="connsiteX11" fmla="*/ 44770 w 106780"/>
                  <a:gd name="connsiteY11" fmla="*/ 79142 h 106646"/>
                  <a:gd name="connsiteX12" fmla="*/ 33567 w 106780"/>
                  <a:gd name="connsiteY12" fmla="*/ 96245 h 106646"/>
                  <a:gd name="connsiteX13" fmla="*/ 27680 w 106780"/>
                  <a:gd name="connsiteY13" fmla="*/ 106127 h 106646"/>
                  <a:gd name="connsiteX14" fmla="*/ 24642 w 106780"/>
                  <a:gd name="connsiteY14" fmla="*/ 106887 h 106646"/>
                  <a:gd name="connsiteX15" fmla="*/ 24642 w 106780"/>
                  <a:gd name="connsiteY15" fmla="*/ 106887 h 106646"/>
                  <a:gd name="connsiteX16" fmla="*/ 82748 w 106780"/>
                  <a:gd name="connsiteY16" fmla="*/ 4838 h 106646"/>
                  <a:gd name="connsiteX17" fmla="*/ 40973 w 106780"/>
                  <a:gd name="connsiteY17" fmla="*/ 27832 h 106646"/>
                  <a:gd name="connsiteX18" fmla="*/ 6602 w 106780"/>
                  <a:gd name="connsiteY18" fmla="*/ 50256 h 106646"/>
                  <a:gd name="connsiteX19" fmla="*/ 6033 w 106780"/>
                  <a:gd name="connsiteY19" fmla="*/ 75151 h 106646"/>
                  <a:gd name="connsiteX20" fmla="*/ 21224 w 106780"/>
                  <a:gd name="connsiteY20" fmla="*/ 102136 h 106646"/>
                  <a:gd name="connsiteX21" fmla="*/ 22174 w 106780"/>
                  <a:gd name="connsiteY21" fmla="*/ 102707 h 106646"/>
                  <a:gd name="connsiteX22" fmla="*/ 25972 w 106780"/>
                  <a:gd name="connsiteY22" fmla="*/ 102897 h 106646"/>
                  <a:gd name="connsiteX23" fmla="*/ 29959 w 106780"/>
                  <a:gd name="connsiteY23" fmla="*/ 95295 h 106646"/>
                  <a:gd name="connsiteX24" fmla="*/ 42681 w 106780"/>
                  <a:gd name="connsiteY24" fmla="*/ 76291 h 106646"/>
                  <a:gd name="connsiteX25" fmla="*/ 64330 w 106780"/>
                  <a:gd name="connsiteY25" fmla="*/ 70400 h 106646"/>
                  <a:gd name="connsiteX26" fmla="*/ 101358 w 106780"/>
                  <a:gd name="connsiteY26" fmla="*/ 46646 h 106646"/>
                  <a:gd name="connsiteX27" fmla="*/ 103067 w 106780"/>
                  <a:gd name="connsiteY27" fmla="*/ 47216 h 106646"/>
                  <a:gd name="connsiteX28" fmla="*/ 101358 w 106780"/>
                  <a:gd name="connsiteY28" fmla="*/ 46646 h 106646"/>
                  <a:gd name="connsiteX29" fmla="*/ 82748 w 106780"/>
                  <a:gd name="connsiteY29" fmla="*/ 4838 h 106646"/>
                  <a:gd name="connsiteX30" fmla="*/ 82748 w 106780"/>
                  <a:gd name="connsiteY30" fmla="*/ 4838 h 1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6780" h="106646">
                    <a:moveTo>
                      <a:pt x="24642" y="106887"/>
                    </a:moveTo>
                    <a:cubicBezTo>
                      <a:pt x="23503" y="106887"/>
                      <a:pt x="22364" y="106697"/>
                      <a:pt x="21034" y="106317"/>
                    </a:cubicBezTo>
                    <a:cubicBezTo>
                      <a:pt x="20085" y="105937"/>
                      <a:pt x="19325" y="105557"/>
                      <a:pt x="18756" y="104797"/>
                    </a:cubicBezTo>
                    <a:cubicBezTo>
                      <a:pt x="13819" y="99856"/>
                      <a:pt x="9072" y="93205"/>
                      <a:pt x="2805" y="76291"/>
                    </a:cubicBezTo>
                    <a:cubicBezTo>
                      <a:pt x="-993" y="66029"/>
                      <a:pt x="-803" y="56528"/>
                      <a:pt x="3375" y="48356"/>
                    </a:cubicBezTo>
                    <a:cubicBezTo>
                      <a:pt x="11540" y="32773"/>
                      <a:pt x="31858" y="26122"/>
                      <a:pt x="40213" y="24031"/>
                    </a:cubicBezTo>
                    <a:cubicBezTo>
                      <a:pt x="66608" y="17380"/>
                      <a:pt x="77432" y="11299"/>
                      <a:pt x="80090" y="1607"/>
                    </a:cubicBezTo>
                    <a:cubicBezTo>
                      <a:pt x="80280" y="657"/>
                      <a:pt x="81420" y="87"/>
                      <a:pt x="82369" y="277"/>
                    </a:cubicBezTo>
                    <a:cubicBezTo>
                      <a:pt x="82369" y="277"/>
                      <a:pt x="82558" y="277"/>
                      <a:pt x="82558" y="277"/>
                    </a:cubicBezTo>
                    <a:cubicBezTo>
                      <a:pt x="97180" y="6548"/>
                      <a:pt x="111991" y="22701"/>
                      <a:pt x="105156" y="47216"/>
                    </a:cubicBezTo>
                    <a:cubicBezTo>
                      <a:pt x="99269" y="68310"/>
                      <a:pt x="81040" y="71160"/>
                      <a:pt x="65089" y="73631"/>
                    </a:cubicBezTo>
                    <a:cubicBezTo>
                      <a:pt x="57303" y="74771"/>
                      <a:pt x="49898" y="75911"/>
                      <a:pt x="44770" y="79142"/>
                    </a:cubicBezTo>
                    <a:cubicBezTo>
                      <a:pt x="37745" y="83513"/>
                      <a:pt x="35466" y="90544"/>
                      <a:pt x="33567" y="96245"/>
                    </a:cubicBezTo>
                    <a:cubicBezTo>
                      <a:pt x="32048" y="100616"/>
                      <a:pt x="30909" y="104417"/>
                      <a:pt x="27680" y="106127"/>
                    </a:cubicBezTo>
                    <a:cubicBezTo>
                      <a:pt x="26731" y="106697"/>
                      <a:pt x="25781" y="106887"/>
                      <a:pt x="24642" y="106887"/>
                    </a:cubicBezTo>
                    <a:lnTo>
                      <a:pt x="24642" y="106887"/>
                    </a:lnTo>
                    <a:close/>
                    <a:moveTo>
                      <a:pt x="82748" y="4838"/>
                    </a:moveTo>
                    <a:cubicBezTo>
                      <a:pt x="78191" y="16240"/>
                      <a:pt x="63190" y="22131"/>
                      <a:pt x="40973" y="27832"/>
                    </a:cubicBezTo>
                    <a:cubicBezTo>
                      <a:pt x="33187" y="29733"/>
                      <a:pt x="14009" y="36004"/>
                      <a:pt x="6602" y="50256"/>
                    </a:cubicBezTo>
                    <a:cubicBezTo>
                      <a:pt x="2805" y="57478"/>
                      <a:pt x="2615" y="66029"/>
                      <a:pt x="6033" y="75151"/>
                    </a:cubicBezTo>
                    <a:cubicBezTo>
                      <a:pt x="12110" y="91304"/>
                      <a:pt x="16477" y="97766"/>
                      <a:pt x="21224" y="102136"/>
                    </a:cubicBezTo>
                    <a:cubicBezTo>
                      <a:pt x="21414" y="102326"/>
                      <a:pt x="21794" y="102516"/>
                      <a:pt x="22174" y="102707"/>
                    </a:cubicBezTo>
                    <a:cubicBezTo>
                      <a:pt x="23883" y="103277"/>
                      <a:pt x="25022" y="103277"/>
                      <a:pt x="25972" y="102897"/>
                    </a:cubicBezTo>
                    <a:cubicBezTo>
                      <a:pt x="27680" y="101946"/>
                      <a:pt x="28820" y="98906"/>
                      <a:pt x="29959" y="95295"/>
                    </a:cubicBezTo>
                    <a:cubicBezTo>
                      <a:pt x="31858" y="89404"/>
                      <a:pt x="34517" y="81232"/>
                      <a:pt x="42681" y="76291"/>
                    </a:cubicBezTo>
                    <a:cubicBezTo>
                      <a:pt x="48378" y="72871"/>
                      <a:pt x="56164" y="71541"/>
                      <a:pt x="64330" y="70400"/>
                    </a:cubicBezTo>
                    <a:cubicBezTo>
                      <a:pt x="79900" y="67930"/>
                      <a:pt x="96231" y="65459"/>
                      <a:pt x="101358" y="46646"/>
                    </a:cubicBezTo>
                    <a:lnTo>
                      <a:pt x="103067" y="47216"/>
                    </a:lnTo>
                    <a:lnTo>
                      <a:pt x="101358" y="46646"/>
                    </a:lnTo>
                    <a:cubicBezTo>
                      <a:pt x="107434" y="25172"/>
                      <a:pt x="95471" y="10919"/>
                      <a:pt x="82748" y="4838"/>
                    </a:cubicBezTo>
                    <a:lnTo>
                      <a:pt x="82748" y="4838"/>
                    </a:lnTo>
                    <a:close/>
                  </a:path>
                </a:pathLst>
              </a:custGeom>
              <a:solidFill>
                <a:srgbClr val="000000"/>
              </a:solidFill>
              <a:ln w="1899" cap="flat">
                <a:noFill/>
                <a:prstDash val="solid"/>
                <a:miter/>
              </a:ln>
            </p:spPr>
            <p:txBody>
              <a:bodyPr rtlCol="0" anchor="ctr"/>
              <a:lstStyle/>
              <a:p>
                <a:endParaRPr lang="fr-FR"/>
              </a:p>
            </p:txBody>
          </p:sp>
          <p:sp>
            <p:nvSpPr>
              <p:cNvPr id="2456" name="Forme libre 2455">
                <a:extLst>
                  <a:ext uri="{FF2B5EF4-FFF2-40B4-BE49-F238E27FC236}">
                    <a16:creationId xmlns:a16="http://schemas.microsoft.com/office/drawing/2014/main" id="{F5542651-C3BD-332C-A64A-84E0E64E3F5C}"/>
                  </a:ext>
                </a:extLst>
              </p:cNvPr>
              <p:cNvSpPr/>
              <p:nvPr/>
            </p:nvSpPr>
            <p:spPr>
              <a:xfrm rot="-524666">
                <a:off x="10367741" y="2256666"/>
                <a:ext cx="28484" cy="12162"/>
              </a:xfrm>
              <a:custGeom>
                <a:avLst/>
                <a:gdLst>
                  <a:gd name="connsiteX0" fmla="*/ 28577 w 28484"/>
                  <a:gd name="connsiteY0" fmla="*/ 6321 h 12162"/>
                  <a:gd name="connsiteX1" fmla="*/ 14334 w 28484"/>
                  <a:gd name="connsiteY1" fmla="*/ 12402 h 12162"/>
                  <a:gd name="connsiteX2" fmla="*/ 92 w 28484"/>
                  <a:gd name="connsiteY2" fmla="*/ 6321 h 12162"/>
                  <a:gd name="connsiteX3" fmla="*/ 14334 w 28484"/>
                  <a:gd name="connsiteY3" fmla="*/ 240 h 12162"/>
                  <a:gd name="connsiteX4" fmla="*/ 28577 w 28484"/>
                  <a:gd name="connsiteY4" fmla="*/ 6321 h 12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84" h="12162">
                    <a:moveTo>
                      <a:pt x="28577" y="6321"/>
                    </a:moveTo>
                    <a:cubicBezTo>
                      <a:pt x="28577" y="9680"/>
                      <a:pt x="22200" y="12402"/>
                      <a:pt x="14334" y="12402"/>
                    </a:cubicBezTo>
                    <a:cubicBezTo>
                      <a:pt x="6469" y="12402"/>
                      <a:pt x="92" y="9680"/>
                      <a:pt x="92" y="6321"/>
                    </a:cubicBezTo>
                    <a:cubicBezTo>
                      <a:pt x="92" y="2963"/>
                      <a:pt x="6469" y="240"/>
                      <a:pt x="14334" y="240"/>
                    </a:cubicBezTo>
                    <a:cubicBezTo>
                      <a:pt x="22200" y="240"/>
                      <a:pt x="28577" y="2963"/>
                      <a:pt x="28577" y="6321"/>
                    </a:cubicBezTo>
                    <a:close/>
                  </a:path>
                </a:pathLst>
              </a:custGeom>
              <a:solidFill>
                <a:srgbClr val="FFFFFF"/>
              </a:solidFill>
              <a:ln w="1899" cap="flat">
                <a:noFill/>
                <a:prstDash val="solid"/>
                <a:miter/>
              </a:ln>
            </p:spPr>
            <p:txBody>
              <a:bodyPr rtlCol="0" anchor="ctr"/>
              <a:lstStyle/>
              <a:p>
                <a:endParaRPr lang="fr-FR"/>
              </a:p>
            </p:txBody>
          </p:sp>
          <p:sp>
            <p:nvSpPr>
              <p:cNvPr id="2457" name="Forme libre 2456">
                <a:extLst>
                  <a:ext uri="{FF2B5EF4-FFF2-40B4-BE49-F238E27FC236}">
                    <a16:creationId xmlns:a16="http://schemas.microsoft.com/office/drawing/2014/main" id="{6E0E0CCB-DAF2-D811-1D31-A7F1DF87E137}"/>
                  </a:ext>
                </a:extLst>
              </p:cNvPr>
              <p:cNvSpPr/>
              <p:nvPr/>
            </p:nvSpPr>
            <p:spPr>
              <a:xfrm>
                <a:off x="10366135" y="2254623"/>
                <a:ext cx="32016" cy="16512"/>
              </a:xfrm>
              <a:custGeom>
                <a:avLst/>
                <a:gdLst>
                  <a:gd name="connsiteX0" fmla="*/ 12113 w 32016"/>
                  <a:gd name="connsiteY0" fmla="*/ 16753 h 16512"/>
                  <a:gd name="connsiteX1" fmla="*/ 6226 w 32016"/>
                  <a:gd name="connsiteY1" fmla="*/ 15993 h 16512"/>
                  <a:gd name="connsiteX2" fmla="*/ 149 w 32016"/>
                  <a:gd name="connsiteY2" fmla="*/ 10862 h 16512"/>
                  <a:gd name="connsiteX3" fmla="*/ 4517 w 32016"/>
                  <a:gd name="connsiteY3" fmla="*/ 4210 h 16512"/>
                  <a:gd name="connsiteX4" fmla="*/ 14961 w 32016"/>
                  <a:gd name="connsiteY4" fmla="*/ 600 h 16512"/>
                  <a:gd name="connsiteX5" fmla="*/ 32051 w 32016"/>
                  <a:gd name="connsiteY5" fmla="*/ 5921 h 16512"/>
                  <a:gd name="connsiteX6" fmla="*/ 27683 w 32016"/>
                  <a:gd name="connsiteY6" fmla="*/ 12572 h 16512"/>
                  <a:gd name="connsiteX7" fmla="*/ 17239 w 32016"/>
                  <a:gd name="connsiteY7" fmla="*/ 16183 h 16512"/>
                  <a:gd name="connsiteX8" fmla="*/ 12113 w 32016"/>
                  <a:gd name="connsiteY8" fmla="*/ 16753 h 16512"/>
                  <a:gd name="connsiteX9" fmla="*/ 12113 w 32016"/>
                  <a:gd name="connsiteY9" fmla="*/ 16753 h 16512"/>
                  <a:gd name="connsiteX10" fmla="*/ 19708 w 32016"/>
                  <a:gd name="connsiteY10" fmla="*/ 4020 h 16512"/>
                  <a:gd name="connsiteX11" fmla="*/ 15150 w 32016"/>
                  <a:gd name="connsiteY11" fmla="*/ 4400 h 16512"/>
                  <a:gd name="connsiteX12" fmla="*/ 6226 w 32016"/>
                  <a:gd name="connsiteY12" fmla="*/ 7441 h 16512"/>
                  <a:gd name="connsiteX13" fmla="*/ 3568 w 32016"/>
                  <a:gd name="connsiteY13" fmla="*/ 10482 h 16512"/>
                  <a:gd name="connsiteX14" fmla="*/ 6985 w 32016"/>
                  <a:gd name="connsiteY14" fmla="*/ 12572 h 16512"/>
                  <a:gd name="connsiteX15" fmla="*/ 16480 w 32016"/>
                  <a:gd name="connsiteY15" fmla="*/ 12762 h 16512"/>
                  <a:gd name="connsiteX16" fmla="*/ 25405 w 32016"/>
                  <a:gd name="connsiteY16" fmla="*/ 9721 h 16512"/>
                  <a:gd name="connsiteX17" fmla="*/ 28063 w 32016"/>
                  <a:gd name="connsiteY17" fmla="*/ 6681 h 16512"/>
                  <a:gd name="connsiteX18" fmla="*/ 19708 w 32016"/>
                  <a:gd name="connsiteY18" fmla="*/ 4020 h 16512"/>
                  <a:gd name="connsiteX19" fmla="*/ 19708 w 32016"/>
                  <a:gd name="connsiteY19" fmla="*/ 4020 h 1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016" h="16512">
                    <a:moveTo>
                      <a:pt x="12113" y="16753"/>
                    </a:moveTo>
                    <a:cubicBezTo>
                      <a:pt x="10024" y="16753"/>
                      <a:pt x="7935" y="16563"/>
                      <a:pt x="6226" y="15993"/>
                    </a:cubicBezTo>
                    <a:cubicBezTo>
                      <a:pt x="2618" y="15042"/>
                      <a:pt x="529" y="13332"/>
                      <a:pt x="149" y="10862"/>
                    </a:cubicBezTo>
                    <a:cubicBezTo>
                      <a:pt x="-230" y="8391"/>
                      <a:pt x="1289" y="6111"/>
                      <a:pt x="4517" y="4210"/>
                    </a:cubicBezTo>
                    <a:cubicBezTo>
                      <a:pt x="7175" y="2500"/>
                      <a:pt x="10973" y="1360"/>
                      <a:pt x="14961" y="600"/>
                    </a:cubicBezTo>
                    <a:cubicBezTo>
                      <a:pt x="22746" y="-540"/>
                      <a:pt x="31291" y="980"/>
                      <a:pt x="32051" y="5921"/>
                    </a:cubicBezTo>
                    <a:cubicBezTo>
                      <a:pt x="32430" y="8391"/>
                      <a:pt x="30912" y="10672"/>
                      <a:pt x="27683" y="12572"/>
                    </a:cubicBezTo>
                    <a:cubicBezTo>
                      <a:pt x="25025" y="14282"/>
                      <a:pt x="21227" y="15423"/>
                      <a:pt x="17239" y="16183"/>
                    </a:cubicBezTo>
                    <a:cubicBezTo>
                      <a:pt x="15530" y="16563"/>
                      <a:pt x="13821" y="16753"/>
                      <a:pt x="12113" y="16753"/>
                    </a:cubicBezTo>
                    <a:lnTo>
                      <a:pt x="12113" y="16753"/>
                    </a:lnTo>
                    <a:close/>
                    <a:moveTo>
                      <a:pt x="19708" y="4020"/>
                    </a:moveTo>
                    <a:cubicBezTo>
                      <a:pt x="18379" y="4020"/>
                      <a:pt x="16860" y="4210"/>
                      <a:pt x="15150" y="4400"/>
                    </a:cubicBezTo>
                    <a:cubicBezTo>
                      <a:pt x="11732" y="4971"/>
                      <a:pt x="8315" y="6111"/>
                      <a:pt x="6226" y="7441"/>
                    </a:cubicBezTo>
                    <a:cubicBezTo>
                      <a:pt x="4137" y="8771"/>
                      <a:pt x="3568" y="9912"/>
                      <a:pt x="3568" y="10482"/>
                    </a:cubicBezTo>
                    <a:cubicBezTo>
                      <a:pt x="3568" y="11052"/>
                      <a:pt x="4517" y="12002"/>
                      <a:pt x="6985" y="12572"/>
                    </a:cubicBezTo>
                    <a:cubicBezTo>
                      <a:pt x="9453" y="13142"/>
                      <a:pt x="13062" y="13332"/>
                      <a:pt x="16480" y="12762"/>
                    </a:cubicBezTo>
                    <a:cubicBezTo>
                      <a:pt x="19897" y="12192"/>
                      <a:pt x="23316" y="11052"/>
                      <a:pt x="25405" y="9721"/>
                    </a:cubicBezTo>
                    <a:cubicBezTo>
                      <a:pt x="27493" y="8391"/>
                      <a:pt x="28063" y="7251"/>
                      <a:pt x="28063" y="6681"/>
                    </a:cubicBezTo>
                    <a:cubicBezTo>
                      <a:pt x="28063" y="5351"/>
                      <a:pt x="24645" y="4020"/>
                      <a:pt x="19708" y="4020"/>
                    </a:cubicBezTo>
                    <a:lnTo>
                      <a:pt x="19708" y="4020"/>
                    </a:lnTo>
                    <a:close/>
                  </a:path>
                </a:pathLst>
              </a:custGeom>
              <a:solidFill>
                <a:srgbClr val="000000"/>
              </a:solidFill>
              <a:ln w="1899" cap="flat">
                <a:noFill/>
                <a:prstDash val="solid"/>
                <a:miter/>
              </a:ln>
            </p:spPr>
            <p:txBody>
              <a:bodyPr rtlCol="0" anchor="ctr"/>
              <a:lstStyle/>
              <a:p>
                <a:endParaRPr lang="fr-FR"/>
              </a:p>
            </p:txBody>
          </p:sp>
          <p:sp>
            <p:nvSpPr>
              <p:cNvPr id="2458" name="Forme libre 2457">
                <a:extLst>
                  <a:ext uri="{FF2B5EF4-FFF2-40B4-BE49-F238E27FC236}">
                    <a16:creationId xmlns:a16="http://schemas.microsoft.com/office/drawing/2014/main" id="{0E937056-CB17-7E34-00D3-B9E972BDCA4C}"/>
                  </a:ext>
                </a:extLst>
              </p:cNvPr>
              <p:cNvSpPr/>
              <p:nvPr/>
            </p:nvSpPr>
            <p:spPr>
              <a:xfrm>
                <a:off x="10385371" y="2257073"/>
                <a:ext cx="8734" cy="8741"/>
              </a:xfrm>
              <a:custGeom>
                <a:avLst/>
                <a:gdLst>
                  <a:gd name="connsiteX0" fmla="*/ 8827 w 8734"/>
                  <a:gd name="connsiteY0" fmla="*/ 4611 h 8741"/>
                  <a:gd name="connsiteX1" fmla="*/ 4460 w 8734"/>
                  <a:gd name="connsiteY1" fmla="*/ 8982 h 8741"/>
                  <a:gd name="connsiteX2" fmla="*/ 93 w 8734"/>
                  <a:gd name="connsiteY2" fmla="*/ 4611 h 8741"/>
                  <a:gd name="connsiteX3" fmla="*/ 4460 w 8734"/>
                  <a:gd name="connsiteY3" fmla="*/ 240 h 8741"/>
                  <a:gd name="connsiteX4" fmla="*/ 8827 w 8734"/>
                  <a:gd name="connsiteY4" fmla="*/ 4611 h 87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34" h="8741">
                    <a:moveTo>
                      <a:pt x="8827" y="4611"/>
                    </a:moveTo>
                    <a:cubicBezTo>
                      <a:pt x="8827" y="7025"/>
                      <a:pt x="6872" y="8982"/>
                      <a:pt x="4460" y="8982"/>
                    </a:cubicBezTo>
                    <a:cubicBezTo>
                      <a:pt x="2048" y="8982"/>
                      <a:pt x="93" y="7025"/>
                      <a:pt x="93" y="4611"/>
                    </a:cubicBezTo>
                    <a:cubicBezTo>
                      <a:pt x="93" y="2197"/>
                      <a:pt x="2048" y="240"/>
                      <a:pt x="4460" y="240"/>
                    </a:cubicBezTo>
                    <a:cubicBezTo>
                      <a:pt x="6872" y="240"/>
                      <a:pt x="8827" y="2197"/>
                      <a:pt x="8827" y="4611"/>
                    </a:cubicBezTo>
                    <a:close/>
                  </a:path>
                </a:pathLst>
              </a:custGeom>
              <a:solidFill>
                <a:srgbClr val="000000"/>
              </a:solidFill>
              <a:ln w="1899" cap="flat">
                <a:noFill/>
                <a:prstDash val="solid"/>
                <a:miter/>
              </a:ln>
            </p:spPr>
            <p:txBody>
              <a:bodyPr rtlCol="0" anchor="ctr"/>
              <a:lstStyle/>
              <a:p>
                <a:endParaRPr lang="fr-FR"/>
              </a:p>
            </p:txBody>
          </p:sp>
          <p:sp>
            <p:nvSpPr>
              <p:cNvPr id="2459" name="Forme libre 2458">
                <a:extLst>
                  <a:ext uri="{FF2B5EF4-FFF2-40B4-BE49-F238E27FC236}">
                    <a16:creationId xmlns:a16="http://schemas.microsoft.com/office/drawing/2014/main" id="{4FFCB140-B18C-B4F2-D226-219E8AA4DEA9}"/>
                  </a:ext>
                </a:extLst>
              </p:cNvPr>
              <p:cNvSpPr/>
              <p:nvPr/>
            </p:nvSpPr>
            <p:spPr>
              <a:xfrm>
                <a:off x="10383615" y="2255275"/>
                <a:ext cx="12247" cy="12249"/>
              </a:xfrm>
              <a:custGeom>
                <a:avLst/>
                <a:gdLst>
                  <a:gd name="connsiteX0" fmla="*/ 6215 w 12247"/>
                  <a:gd name="connsiteY0" fmla="*/ 12490 h 12249"/>
                  <a:gd name="connsiteX1" fmla="*/ 2608 w 12247"/>
                  <a:gd name="connsiteY1" fmla="*/ 11350 h 12249"/>
                  <a:gd name="connsiteX2" fmla="*/ 140 w 12247"/>
                  <a:gd name="connsiteY2" fmla="*/ 7359 h 12249"/>
                  <a:gd name="connsiteX3" fmla="*/ 1279 w 12247"/>
                  <a:gd name="connsiteY3" fmla="*/ 2798 h 12249"/>
                  <a:gd name="connsiteX4" fmla="*/ 5266 w 12247"/>
                  <a:gd name="connsiteY4" fmla="*/ 328 h 12249"/>
                  <a:gd name="connsiteX5" fmla="*/ 12292 w 12247"/>
                  <a:gd name="connsiteY5" fmla="*/ 5459 h 12249"/>
                  <a:gd name="connsiteX6" fmla="*/ 11153 w 12247"/>
                  <a:gd name="connsiteY6" fmla="*/ 10020 h 12249"/>
                  <a:gd name="connsiteX7" fmla="*/ 7165 w 12247"/>
                  <a:gd name="connsiteY7" fmla="*/ 12490 h 12249"/>
                  <a:gd name="connsiteX8" fmla="*/ 6215 w 12247"/>
                  <a:gd name="connsiteY8" fmla="*/ 12490 h 12249"/>
                  <a:gd name="connsiteX9" fmla="*/ 6215 w 12247"/>
                  <a:gd name="connsiteY9" fmla="*/ 12490 h 12249"/>
                  <a:gd name="connsiteX10" fmla="*/ 6215 w 12247"/>
                  <a:gd name="connsiteY10" fmla="*/ 3938 h 12249"/>
                  <a:gd name="connsiteX11" fmla="*/ 3747 w 12247"/>
                  <a:gd name="connsiteY11" fmla="*/ 6409 h 12249"/>
                  <a:gd name="connsiteX12" fmla="*/ 3747 w 12247"/>
                  <a:gd name="connsiteY12" fmla="*/ 6789 h 12249"/>
                  <a:gd name="connsiteX13" fmla="*/ 4697 w 12247"/>
                  <a:gd name="connsiteY13" fmla="*/ 8309 h 12249"/>
                  <a:gd name="connsiteX14" fmla="*/ 6596 w 12247"/>
                  <a:gd name="connsiteY14" fmla="*/ 8689 h 12249"/>
                  <a:gd name="connsiteX15" fmla="*/ 8114 w 12247"/>
                  <a:gd name="connsiteY15" fmla="*/ 7739 h 12249"/>
                  <a:gd name="connsiteX16" fmla="*/ 8494 w 12247"/>
                  <a:gd name="connsiteY16" fmla="*/ 5839 h 12249"/>
                  <a:gd name="connsiteX17" fmla="*/ 6215 w 12247"/>
                  <a:gd name="connsiteY17" fmla="*/ 3938 h 12249"/>
                  <a:gd name="connsiteX18" fmla="*/ 6215 w 12247"/>
                  <a:gd name="connsiteY18" fmla="*/ 3938 h 1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47" h="12249">
                    <a:moveTo>
                      <a:pt x="6215" y="12490"/>
                    </a:moveTo>
                    <a:cubicBezTo>
                      <a:pt x="4887" y="12490"/>
                      <a:pt x="3557" y="12110"/>
                      <a:pt x="2608" y="11350"/>
                    </a:cubicBezTo>
                    <a:cubicBezTo>
                      <a:pt x="1279" y="10400"/>
                      <a:pt x="330" y="8879"/>
                      <a:pt x="140" y="7359"/>
                    </a:cubicBezTo>
                    <a:cubicBezTo>
                      <a:pt x="-51" y="5839"/>
                      <a:pt x="330" y="4128"/>
                      <a:pt x="1279" y="2798"/>
                    </a:cubicBezTo>
                    <a:cubicBezTo>
                      <a:pt x="2228" y="1468"/>
                      <a:pt x="3747" y="518"/>
                      <a:pt x="5266" y="328"/>
                    </a:cubicBezTo>
                    <a:cubicBezTo>
                      <a:pt x="8685" y="-242"/>
                      <a:pt x="11723" y="2038"/>
                      <a:pt x="12292" y="5459"/>
                    </a:cubicBezTo>
                    <a:cubicBezTo>
                      <a:pt x="12482" y="7169"/>
                      <a:pt x="12102" y="8689"/>
                      <a:pt x="11153" y="10020"/>
                    </a:cubicBezTo>
                    <a:cubicBezTo>
                      <a:pt x="10203" y="11350"/>
                      <a:pt x="8685" y="12300"/>
                      <a:pt x="7165" y="12490"/>
                    </a:cubicBezTo>
                    <a:cubicBezTo>
                      <a:pt x="6786" y="12490"/>
                      <a:pt x="6405" y="12490"/>
                      <a:pt x="6215" y="12490"/>
                    </a:cubicBezTo>
                    <a:lnTo>
                      <a:pt x="6215" y="12490"/>
                    </a:lnTo>
                    <a:close/>
                    <a:moveTo>
                      <a:pt x="6215" y="3938"/>
                    </a:moveTo>
                    <a:cubicBezTo>
                      <a:pt x="4887" y="3938"/>
                      <a:pt x="3747" y="5079"/>
                      <a:pt x="3747" y="6409"/>
                    </a:cubicBezTo>
                    <a:cubicBezTo>
                      <a:pt x="3747" y="6599"/>
                      <a:pt x="3747" y="6599"/>
                      <a:pt x="3747" y="6789"/>
                    </a:cubicBezTo>
                    <a:cubicBezTo>
                      <a:pt x="3937" y="7359"/>
                      <a:pt x="4127" y="7929"/>
                      <a:pt x="4697" y="8309"/>
                    </a:cubicBezTo>
                    <a:cubicBezTo>
                      <a:pt x="5266" y="8689"/>
                      <a:pt x="5836" y="8879"/>
                      <a:pt x="6596" y="8689"/>
                    </a:cubicBezTo>
                    <a:cubicBezTo>
                      <a:pt x="7165" y="8499"/>
                      <a:pt x="7735" y="8309"/>
                      <a:pt x="8114" y="7739"/>
                    </a:cubicBezTo>
                    <a:cubicBezTo>
                      <a:pt x="8494" y="7169"/>
                      <a:pt x="8685" y="6599"/>
                      <a:pt x="8494" y="5839"/>
                    </a:cubicBezTo>
                    <a:cubicBezTo>
                      <a:pt x="8494" y="4699"/>
                      <a:pt x="7355" y="3938"/>
                      <a:pt x="6215" y="3938"/>
                    </a:cubicBezTo>
                    <a:lnTo>
                      <a:pt x="6215" y="3938"/>
                    </a:lnTo>
                    <a:close/>
                  </a:path>
                </a:pathLst>
              </a:custGeom>
              <a:solidFill>
                <a:srgbClr val="000000"/>
              </a:solidFill>
              <a:ln w="1899" cap="flat">
                <a:noFill/>
                <a:prstDash val="solid"/>
                <a:miter/>
              </a:ln>
            </p:spPr>
            <p:txBody>
              <a:bodyPr rtlCol="0" anchor="ctr"/>
              <a:lstStyle/>
              <a:p>
                <a:endParaRPr lang="fr-FR"/>
              </a:p>
            </p:txBody>
          </p:sp>
          <p:sp>
            <p:nvSpPr>
              <p:cNvPr id="2460" name="Forme libre 2459">
                <a:extLst>
                  <a:ext uri="{FF2B5EF4-FFF2-40B4-BE49-F238E27FC236}">
                    <a16:creationId xmlns:a16="http://schemas.microsoft.com/office/drawing/2014/main" id="{25CEDFAE-82B1-5C20-E1BC-A21187C74A8F}"/>
                  </a:ext>
                </a:extLst>
              </p:cNvPr>
              <p:cNvSpPr/>
              <p:nvPr/>
            </p:nvSpPr>
            <p:spPr>
              <a:xfrm rot="-524666">
                <a:off x="10403419" y="2250063"/>
                <a:ext cx="26585" cy="11782"/>
              </a:xfrm>
              <a:custGeom>
                <a:avLst/>
                <a:gdLst>
                  <a:gd name="connsiteX0" fmla="*/ 26677 w 26585"/>
                  <a:gd name="connsiteY0" fmla="*/ 6131 h 11782"/>
                  <a:gd name="connsiteX1" fmla="*/ 13385 w 26585"/>
                  <a:gd name="connsiteY1" fmla="*/ 12022 h 11782"/>
                  <a:gd name="connsiteX2" fmla="*/ 92 w 26585"/>
                  <a:gd name="connsiteY2" fmla="*/ 6131 h 11782"/>
                  <a:gd name="connsiteX3" fmla="*/ 13385 w 26585"/>
                  <a:gd name="connsiteY3" fmla="*/ 240 h 11782"/>
                  <a:gd name="connsiteX4" fmla="*/ 26677 w 26585"/>
                  <a:gd name="connsiteY4" fmla="*/ 6131 h 11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85" h="11782">
                    <a:moveTo>
                      <a:pt x="26677" y="6131"/>
                    </a:moveTo>
                    <a:cubicBezTo>
                      <a:pt x="26677" y="9385"/>
                      <a:pt x="20726" y="12022"/>
                      <a:pt x="13385" y="12022"/>
                    </a:cubicBezTo>
                    <a:cubicBezTo>
                      <a:pt x="6043" y="12022"/>
                      <a:pt x="92" y="9385"/>
                      <a:pt x="92" y="6131"/>
                    </a:cubicBezTo>
                    <a:cubicBezTo>
                      <a:pt x="92" y="2878"/>
                      <a:pt x="6043" y="240"/>
                      <a:pt x="13385" y="240"/>
                    </a:cubicBezTo>
                    <a:cubicBezTo>
                      <a:pt x="20726" y="240"/>
                      <a:pt x="26677" y="2878"/>
                      <a:pt x="26677" y="6131"/>
                    </a:cubicBezTo>
                    <a:close/>
                  </a:path>
                </a:pathLst>
              </a:custGeom>
              <a:solidFill>
                <a:srgbClr val="FFFFFF"/>
              </a:solidFill>
              <a:ln w="1899" cap="flat">
                <a:noFill/>
                <a:prstDash val="solid"/>
                <a:miter/>
              </a:ln>
            </p:spPr>
            <p:txBody>
              <a:bodyPr rtlCol="0" anchor="ctr"/>
              <a:lstStyle/>
              <a:p>
                <a:endParaRPr lang="fr-FR"/>
              </a:p>
            </p:txBody>
          </p:sp>
          <p:sp>
            <p:nvSpPr>
              <p:cNvPr id="2461" name="Forme libre 2460">
                <a:extLst>
                  <a:ext uri="{FF2B5EF4-FFF2-40B4-BE49-F238E27FC236}">
                    <a16:creationId xmlns:a16="http://schemas.microsoft.com/office/drawing/2014/main" id="{74C1516F-3A04-220C-9C8E-73168AA800E8}"/>
                  </a:ext>
                </a:extLst>
              </p:cNvPr>
              <p:cNvSpPr/>
              <p:nvPr/>
            </p:nvSpPr>
            <p:spPr>
              <a:xfrm>
                <a:off x="10401644" y="2248380"/>
                <a:ext cx="29927" cy="15914"/>
              </a:xfrm>
              <a:custGeom>
                <a:avLst/>
                <a:gdLst>
                  <a:gd name="connsiteX0" fmla="*/ 11733 w 29927"/>
                  <a:gd name="connsiteY0" fmla="*/ 16155 h 15914"/>
                  <a:gd name="connsiteX1" fmla="*/ 6036 w 29927"/>
                  <a:gd name="connsiteY1" fmla="*/ 15395 h 15914"/>
                  <a:gd name="connsiteX2" fmla="*/ 150 w 29927"/>
                  <a:gd name="connsiteY2" fmla="*/ 10454 h 15914"/>
                  <a:gd name="connsiteX3" fmla="*/ 4137 w 29927"/>
                  <a:gd name="connsiteY3" fmla="*/ 3993 h 15914"/>
                  <a:gd name="connsiteX4" fmla="*/ 13821 w 29927"/>
                  <a:gd name="connsiteY4" fmla="*/ 572 h 15914"/>
                  <a:gd name="connsiteX5" fmla="*/ 24076 w 29927"/>
                  <a:gd name="connsiteY5" fmla="*/ 952 h 15914"/>
                  <a:gd name="connsiteX6" fmla="*/ 29962 w 29927"/>
                  <a:gd name="connsiteY6" fmla="*/ 5893 h 15914"/>
                  <a:gd name="connsiteX7" fmla="*/ 25975 w 29927"/>
                  <a:gd name="connsiteY7" fmla="*/ 12354 h 15914"/>
                  <a:gd name="connsiteX8" fmla="*/ 16290 w 29927"/>
                  <a:gd name="connsiteY8" fmla="*/ 15775 h 15914"/>
                  <a:gd name="connsiteX9" fmla="*/ 11733 w 29927"/>
                  <a:gd name="connsiteY9" fmla="*/ 16155 h 15914"/>
                  <a:gd name="connsiteX10" fmla="*/ 11733 w 29927"/>
                  <a:gd name="connsiteY10" fmla="*/ 16155 h 15914"/>
                  <a:gd name="connsiteX11" fmla="*/ 18568 w 29927"/>
                  <a:gd name="connsiteY11" fmla="*/ 3803 h 15914"/>
                  <a:gd name="connsiteX12" fmla="*/ 14581 w 29927"/>
                  <a:gd name="connsiteY12" fmla="*/ 4183 h 15914"/>
                  <a:gd name="connsiteX13" fmla="*/ 6225 w 29927"/>
                  <a:gd name="connsiteY13" fmla="*/ 7033 h 15914"/>
                  <a:gd name="connsiteX14" fmla="*/ 3947 w 29927"/>
                  <a:gd name="connsiteY14" fmla="*/ 9884 h 15914"/>
                  <a:gd name="connsiteX15" fmla="*/ 6986 w 29927"/>
                  <a:gd name="connsiteY15" fmla="*/ 11974 h 15914"/>
                  <a:gd name="connsiteX16" fmla="*/ 15720 w 29927"/>
                  <a:gd name="connsiteY16" fmla="*/ 12164 h 15914"/>
                  <a:gd name="connsiteX17" fmla="*/ 24076 w 29927"/>
                  <a:gd name="connsiteY17" fmla="*/ 9314 h 15914"/>
                  <a:gd name="connsiteX18" fmla="*/ 26354 w 29927"/>
                  <a:gd name="connsiteY18" fmla="*/ 6463 h 15914"/>
                  <a:gd name="connsiteX19" fmla="*/ 23316 w 29927"/>
                  <a:gd name="connsiteY19" fmla="*/ 4373 h 15914"/>
                  <a:gd name="connsiteX20" fmla="*/ 18568 w 29927"/>
                  <a:gd name="connsiteY20" fmla="*/ 3803 h 1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927" h="15914">
                    <a:moveTo>
                      <a:pt x="11733" y="16155"/>
                    </a:moveTo>
                    <a:cubicBezTo>
                      <a:pt x="9644" y="16155"/>
                      <a:pt x="7745" y="15965"/>
                      <a:pt x="6036" y="15395"/>
                    </a:cubicBezTo>
                    <a:cubicBezTo>
                      <a:pt x="2618" y="14445"/>
                      <a:pt x="529" y="12734"/>
                      <a:pt x="150" y="10454"/>
                    </a:cubicBezTo>
                    <a:cubicBezTo>
                      <a:pt x="-231" y="8173"/>
                      <a:pt x="1289" y="5893"/>
                      <a:pt x="4137" y="3993"/>
                    </a:cubicBezTo>
                    <a:cubicBezTo>
                      <a:pt x="6606" y="2282"/>
                      <a:pt x="10023" y="1142"/>
                      <a:pt x="13821" y="572"/>
                    </a:cubicBezTo>
                    <a:cubicBezTo>
                      <a:pt x="17619" y="2"/>
                      <a:pt x="21228" y="192"/>
                      <a:pt x="24076" y="952"/>
                    </a:cubicBezTo>
                    <a:cubicBezTo>
                      <a:pt x="27494" y="1902"/>
                      <a:pt x="29582" y="3612"/>
                      <a:pt x="29962" y="5893"/>
                    </a:cubicBezTo>
                    <a:cubicBezTo>
                      <a:pt x="30342" y="8173"/>
                      <a:pt x="28823" y="10454"/>
                      <a:pt x="25975" y="12354"/>
                    </a:cubicBezTo>
                    <a:cubicBezTo>
                      <a:pt x="23506" y="14064"/>
                      <a:pt x="20088" y="15205"/>
                      <a:pt x="16290" y="15775"/>
                    </a:cubicBezTo>
                    <a:cubicBezTo>
                      <a:pt x="14771" y="15965"/>
                      <a:pt x="13062" y="16155"/>
                      <a:pt x="11733" y="16155"/>
                    </a:cubicBezTo>
                    <a:lnTo>
                      <a:pt x="11733" y="16155"/>
                    </a:lnTo>
                    <a:close/>
                    <a:moveTo>
                      <a:pt x="18568" y="3803"/>
                    </a:moveTo>
                    <a:cubicBezTo>
                      <a:pt x="17240" y="3803"/>
                      <a:pt x="15910" y="3993"/>
                      <a:pt x="14581" y="4183"/>
                    </a:cubicBezTo>
                    <a:cubicBezTo>
                      <a:pt x="11353" y="4753"/>
                      <a:pt x="8314" y="5703"/>
                      <a:pt x="6225" y="7033"/>
                    </a:cubicBezTo>
                    <a:cubicBezTo>
                      <a:pt x="4707" y="7983"/>
                      <a:pt x="3757" y="9124"/>
                      <a:pt x="3947" y="9884"/>
                    </a:cubicBezTo>
                    <a:cubicBezTo>
                      <a:pt x="4137" y="10644"/>
                      <a:pt x="5276" y="11404"/>
                      <a:pt x="6986" y="11974"/>
                    </a:cubicBezTo>
                    <a:cubicBezTo>
                      <a:pt x="9264" y="12544"/>
                      <a:pt x="12492" y="12734"/>
                      <a:pt x="15720" y="12164"/>
                    </a:cubicBezTo>
                    <a:cubicBezTo>
                      <a:pt x="18948" y="11594"/>
                      <a:pt x="21987" y="10644"/>
                      <a:pt x="24076" y="9314"/>
                    </a:cubicBezTo>
                    <a:cubicBezTo>
                      <a:pt x="25595" y="8363"/>
                      <a:pt x="26544" y="7223"/>
                      <a:pt x="26354" y="6463"/>
                    </a:cubicBezTo>
                    <a:cubicBezTo>
                      <a:pt x="26164" y="5703"/>
                      <a:pt x="25025" y="4943"/>
                      <a:pt x="23316" y="4373"/>
                    </a:cubicBezTo>
                    <a:cubicBezTo>
                      <a:pt x="21797" y="3993"/>
                      <a:pt x="20278" y="3803"/>
                      <a:pt x="18568" y="3803"/>
                    </a:cubicBezTo>
                    <a:close/>
                  </a:path>
                </a:pathLst>
              </a:custGeom>
              <a:solidFill>
                <a:srgbClr val="000000"/>
              </a:solidFill>
              <a:ln w="1899" cap="flat">
                <a:noFill/>
                <a:prstDash val="solid"/>
                <a:miter/>
              </a:ln>
            </p:spPr>
            <p:txBody>
              <a:bodyPr rtlCol="0" anchor="ctr"/>
              <a:lstStyle/>
              <a:p>
                <a:endParaRPr lang="fr-FR"/>
              </a:p>
            </p:txBody>
          </p:sp>
          <p:sp>
            <p:nvSpPr>
              <p:cNvPr id="2462" name="Forme libre 2461">
                <a:extLst>
                  <a:ext uri="{FF2B5EF4-FFF2-40B4-BE49-F238E27FC236}">
                    <a16:creationId xmlns:a16="http://schemas.microsoft.com/office/drawing/2014/main" id="{C970F3CE-937B-06BB-3369-72A8A6F759FD}"/>
                  </a:ext>
                </a:extLst>
              </p:cNvPr>
              <p:cNvSpPr/>
              <p:nvPr/>
            </p:nvSpPr>
            <p:spPr>
              <a:xfrm>
                <a:off x="10419362" y="2250422"/>
                <a:ext cx="8355" cy="8361"/>
              </a:xfrm>
              <a:custGeom>
                <a:avLst/>
                <a:gdLst>
                  <a:gd name="connsiteX0" fmla="*/ 8447 w 8355"/>
                  <a:gd name="connsiteY0" fmla="*/ 4421 h 8361"/>
                  <a:gd name="connsiteX1" fmla="*/ 4269 w 8355"/>
                  <a:gd name="connsiteY1" fmla="*/ 8602 h 8361"/>
                  <a:gd name="connsiteX2" fmla="*/ 91 w 8355"/>
                  <a:gd name="connsiteY2" fmla="*/ 4421 h 8361"/>
                  <a:gd name="connsiteX3" fmla="*/ 4269 w 8355"/>
                  <a:gd name="connsiteY3" fmla="*/ 240 h 8361"/>
                  <a:gd name="connsiteX4" fmla="*/ 8447 w 8355"/>
                  <a:gd name="connsiteY4" fmla="*/ 4421 h 8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5" h="8361">
                    <a:moveTo>
                      <a:pt x="8447" y="4421"/>
                    </a:moveTo>
                    <a:cubicBezTo>
                      <a:pt x="8447" y="6730"/>
                      <a:pt x="6577" y="8602"/>
                      <a:pt x="4269" y="8602"/>
                    </a:cubicBezTo>
                    <a:cubicBezTo>
                      <a:pt x="1962" y="8602"/>
                      <a:pt x="91" y="6730"/>
                      <a:pt x="91" y="4421"/>
                    </a:cubicBezTo>
                    <a:cubicBezTo>
                      <a:pt x="91" y="2112"/>
                      <a:pt x="1961" y="240"/>
                      <a:pt x="4269" y="240"/>
                    </a:cubicBezTo>
                    <a:cubicBezTo>
                      <a:pt x="6576" y="240"/>
                      <a:pt x="8447" y="2112"/>
                      <a:pt x="8447" y="4421"/>
                    </a:cubicBezTo>
                    <a:close/>
                  </a:path>
                </a:pathLst>
              </a:custGeom>
              <a:solidFill>
                <a:srgbClr val="000000"/>
              </a:solidFill>
              <a:ln w="1899" cap="flat">
                <a:noFill/>
                <a:prstDash val="solid"/>
                <a:miter/>
              </a:ln>
            </p:spPr>
            <p:txBody>
              <a:bodyPr rtlCol="0" anchor="ctr"/>
              <a:lstStyle/>
              <a:p>
                <a:endParaRPr lang="fr-FR"/>
              </a:p>
            </p:txBody>
          </p:sp>
          <p:sp>
            <p:nvSpPr>
              <p:cNvPr id="2463" name="Forme libre 2462">
                <a:extLst>
                  <a:ext uri="{FF2B5EF4-FFF2-40B4-BE49-F238E27FC236}">
                    <a16:creationId xmlns:a16="http://schemas.microsoft.com/office/drawing/2014/main" id="{69C46406-FEF4-FF74-5C7D-A453F0D68624}"/>
                  </a:ext>
                </a:extLst>
              </p:cNvPr>
              <p:cNvSpPr/>
              <p:nvPr/>
            </p:nvSpPr>
            <p:spPr>
              <a:xfrm>
                <a:off x="10372812" y="2248474"/>
                <a:ext cx="56850" cy="52497"/>
              </a:xfrm>
              <a:custGeom>
                <a:avLst/>
                <a:gdLst>
                  <a:gd name="connsiteX0" fmla="*/ 50819 w 56850"/>
                  <a:gd name="connsiteY0" fmla="*/ 12260 h 52497"/>
                  <a:gd name="connsiteX1" fmla="*/ 44932 w 56850"/>
                  <a:gd name="connsiteY1" fmla="*/ 7129 h 52497"/>
                  <a:gd name="connsiteX2" fmla="*/ 49870 w 56850"/>
                  <a:gd name="connsiteY2" fmla="*/ 288 h 52497"/>
                  <a:gd name="connsiteX3" fmla="*/ 54427 w 56850"/>
                  <a:gd name="connsiteY3" fmla="*/ 1428 h 52497"/>
                  <a:gd name="connsiteX4" fmla="*/ 56895 w 56850"/>
                  <a:gd name="connsiteY4" fmla="*/ 5419 h 52497"/>
                  <a:gd name="connsiteX5" fmla="*/ 55757 w 56850"/>
                  <a:gd name="connsiteY5" fmla="*/ 9980 h 52497"/>
                  <a:gd name="connsiteX6" fmla="*/ 51769 w 56850"/>
                  <a:gd name="connsiteY6" fmla="*/ 12450 h 52497"/>
                  <a:gd name="connsiteX7" fmla="*/ 50819 w 56850"/>
                  <a:gd name="connsiteY7" fmla="*/ 12260 h 52497"/>
                  <a:gd name="connsiteX8" fmla="*/ 50819 w 56850"/>
                  <a:gd name="connsiteY8" fmla="*/ 12260 h 52497"/>
                  <a:gd name="connsiteX9" fmla="*/ 50819 w 56850"/>
                  <a:gd name="connsiteY9" fmla="*/ 3899 h 52497"/>
                  <a:gd name="connsiteX10" fmla="*/ 48540 w 56850"/>
                  <a:gd name="connsiteY10" fmla="*/ 6179 h 52497"/>
                  <a:gd name="connsiteX11" fmla="*/ 48540 w 56850"/>
                  <a:gd name="connsiteY11" fmla="*/ 6559 h 52497"/>
                  <a:gd name="connsiteX12" fmla="*/ 51198 w 56850"/>
                  <a:gd name="connsiteY12" fmla="*/ 8459 h 52497"/>
                  <a:gd name="connsiteX13" fmla="*/ 52718 w 56850"/>
                  <a:gd name="connsiteY13" fmla="*/ 7509 h 52497"/>
                  <a:gd name="connsiteX14" fmla="*/ 53097 w 56850"/>
                  <a:gd name="connsiteY14" fmla="*/ 5799 h 52497"/>
                  <a:gd name="connsiteX15" fmla="*/ 52148 w 56850"/>
                  <a:gd name="connsiteY15" fmla="*/ 4279 h 52497"/>
                  <a:gd name="connsiteX16" fmla="*/ 50819 w 56850"/>
                  <a:gd name="connsiteY16" fmla="*/ 3899 h 52497"/>
                  <a:gd name="connsiteX17" fmla="*/ 50819 w 56850"/>
                  <a:gd name="connsiteY17" fmla="*/ 3899 h 52497"/>
                  <a:gd name="connsiteX18" fmla="*/ 35248 w 56850"/>
                  <a:gd name="connsiteY18" fmla="*/ 33544 h 52497"/>
                  <a:gd name="connsiteX19" fmla="*/ 33349 w 56850"/>
                  <a:gd name="connsiteY19" fmla="*/ 31644 h 52497"/>
                  <a:gd name="connsiteX20" fmla="*/ 33919 w 56850"/>
                  <a:gd name="connsiteY20" fmla="*/ 30314 h 52497"/>
                  <a:gd name="connsiteX21" fmla="*/ 37906 w 56850"/>
                  <a:gd name="connsiteY21" fmla="*/ 24803 h 52497"/>
                  <a:gd name="connsiteX22" fmla="*/ 35438 w 56850"/>
                  <a:gd name="connsiteY22" fmla="*/ 23092 h 52497"/>
                  <a:gd name="connsiteX23" fmla="*/ 29172 w 56850"/>
                  <a:gd name="connsiteY23" fmla="*/ 9790 h 52497"/>
                  <a:gd name="connsiteX24" fmla="*/ 31450 w 56850"/>
                  <a:gd name="connsiteY24" fmla="*/ 8459 h 52497"/>
                  <a:gd name="connsiteX25" fmla="*/ 32780 w 56850"/>
                  <a:gd name="connsiteY25" fmla="*/ 10740 h 52497"/>
                  <a:gd name="connsiteX26" fmla="*/ 32780 w 56850"/>
                  <a:gd name="connsiteY26" fmla="*/ 10740 h 52497"/>
                  <a:gd name="connsiteX27" fmla="*/ 36768 w 56850"/>
                  <a:gd name="connsiteY27" fmla="*/ 19482 h 52497"/>
                  <a:gd name="connsiteX28" fmla="*/ 41704 w 56850"/>
                  <a:gd name="connsiteY28" fmla="*/ 23852 h 52497"/>
                  <a:gd name="connsiteX29" fmla="*/ 36577 w 56850"/>
                  <a:gd name="connsiteY29" fmla="*/ 32784 h 52497"/>
                  <a:gd name="connsiteX30" fmla="*/ 35248 w 56850"/>
                  <a:gd name="connsiteY30" fmla="*/ 33544 h 52497"/>
                  <a:gd name="connsiteX31" fmla="*/ 35248 w 56850"/>
                  <a:gd name="connsiteY31" fmla="*/ 33544 h 52497"/>
                  <a:gd name="connsiteX32" fmla="*/ 15309 w 56850"/>
                  <a:gd name="connsiteY32" fmla="*/ 52738 h 52497"/>
                  <a:gd name="connsiteX33" fmla="*/ 14930 w 56850"/>
                  <a:gd name="connsiteY33" fmla="*/ 52738 h 52497"/>
                  <a:gd name="connsiteX34" fmla="*/ 498 w 56850"/>
                  <a:gd name="connsiteY34" fmla="*/ 44566 h 52497"/>
                  <a:gd name="connsiteX35" fmla="*/ 689 w 56850"/>
                  <a:gd name="connsiteY35" fmla="*/ 41906 h 52497"/>
                  <a:gd name="connsiteX36" fmla="*/ 3347 w 56850"/>
                  <a:gd name="connsiteY36" fmla="*/ 42096 h 52497"/>
                  <a:gd name="connsiteX37" fmla="*/ 3347 w 56850"/>
                  <a:gd name="connsiteY37" fmla="*/ 42096 h 52497"/>
                  <a:gd name="connsiteX38" fmla="*/ 15690 w 56850"/>
                  <a:gd name="connsiteY38" fmla="*/ 49127 h 52497"/>
                  <a:gd name="connsiteX39" fmla="*/ 17208 w 56850"/>
                  <a:gd name="connsiteY39" fmla="*/ 51218 h 52497"/>
                  <a:gd name="connsiteX40" fmla="*/ 15309 w 56850"/>
                  <a:gd name="connsiteY40" fmla="*/ 52738 h 52497"/>
                  <a:gd name="connsiteX41" fmla="*/ 15309 w 56850"/>
                  <a:gd name="connsiteY41" fmla="*/ 52738 h 5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6850" h="52497">
                    <a:moveTo>
                      <a:pt x="50819" y="12260"/>
                    </a:moveTo>
                    <a:cubicBezTo>
                      <a:pt x="47971" y="12260"/>
                      <a:pt x="45313" y="10170"/>
                      <a:pt x="44932" y="7129"/>
                    </a:cubicBezTo>
                    <a:cubicBezTo>
                      <a:pt x="44363" y="3899"/>
                      <a:pt x="46641" y="858"/>
                      <a:pt x="49870" y="288"/>
                    </a:cubicBezTo>
                    <a:cubicBezTo>
                      <a:pt x="51389" y="98"/>
                      <a:pt x="53097" y="478"/>
                      <a:pt x="54427" y="1428"/>
                    </a:cubicBezTo>
                    <a:cubicBezTo>
                      <a:pt x="55757" y="2378"/>
                      <a:pt x="56516" y="3709"/>
                      <a:pt x="56895" y="5419"/>
                    </a:cubicBezTo>
                    <a:cubicBezTo>
                      <a:pt x="57085" y="6939"/>
                      <a:pt x="56706" y="8649"/>
                      <a:pt x="55757" y="9980"/>
                    </a:cubicBezTo>
                    <a:cubicBezTo>
                      <a:pt x="54807" y="11310"/>
                      <a:pt x="53477" y="12070"/>
                      <a:pt x="51769" y="12450"/>
                    </a:cubicBezTo>
                    <a:cubicBezTo>
                      <a:pt x="51389" y="12260"/>
                      <a:pt x="51198" y="12260"/>
                      <a:pt x="50819" y="12260"/>
                    </a:cubicBezTo>
                    <a:lnTo>
                      <a:pt x="50819" y="12260"/>
                    </a:lnTo>
                    <a:close/>
                    <a:moveTo>
                      <a:pt x="50819" y="3899"/>
                    </a:moveTo>
                    <a:cubicBezTo>
                      <a:pt x="49490" y="3899"/>
                      <a:pt x="48540" y="4849"/>
                      <a:pt x="48540" y="6179"/>
                    </a:cubicBezTo>
                    <a:cubicBezTo>
                      <a:pt x="48540" y="6369"/>
                      <a:pt x="48540" y="6369"/>
                      <a:pt x="48540" y="6559"/>
                    </a:cubicBezTo>
                    <a:cubicBezTo>
                      <a:pt x="48730" y="7889"/>
                      <a:pt x="49870" y="8649"/>
                      <a:pt x="51198" y="8459"/>
                    </a:cubicBezTo>
                    <a:cubicBezTo>
                      <a:pt x="51769" y="8459"/>
                      <a:pt x="52338" y="8079"/>
                      <a:pt x="52718" y="7509"/>
                    </a:cubicBezTo>
                    <a:cubicBezTo>
                      <a:pt x="53097" y="6939"/>
                      <a:pt x="53287" y="6369"/>
                      <a:pt x="53097" y="5799"/>
                    </a:cubicBezTo>
                    <a:cubicBezTo>
                      <a:pt x="53097" y="5229"/>
                      <a:pt x="52718" y="4659"/>
                      <a:pt x="52148" y="4279"/>
                    </a:cubicBezTo>
                    <a:cubicBezTo>
                      <a:pt x="51769" y="4089"/>
                      <a:pt x="51389" y="3899"/>
                      <a:pt x="50819" y="3899"/>
                    </a:cubicBezTo>
                    <a:lnTo>
                      <a:pt x="50819" y="3899"/>
                    </a:lnTo>
                    <a:close/>
                    <a:moveTo>
                      <a:pt x="35248" y="33544"/>
                    </a:moveTo>
                    <a:cubicBezTo>
                      <a:pt x="34298" y="33544"/>
                      <a:pt x="33349" y="32784"/>
                      <a:pt x="33349" y="31644"/>
                    </a:cubicBezTo>
                    <a:cubicBezTo>
                      <a:pt x="33349" y="31074"/>
                      <a:pt x="33539" y="30694"/>
                      <a:pt x="33919" y="30314"/>
                    </a:cubicBezTo>
                    <a:cubicBezTo>
                      <a:pt x="37906" y="26703"/>
                      <a:pt x="37906" y="25183"/>
                      <a:pt x="37906" y="24803"/>
                    </a:cubicBezTo>
                    <a:cubicBezTo>
                      <a:pt x="37717" y="24232"/>
                      <a:pt x="36957" y="23662"/>
                      <a:pt x="35438" y="23092"/>
                    </a:cubicBezTo>
                    <a:cubicBezTo>
                      <a:pt x="29361" y="21002"/>
                      <a:pt x="27083" y="16061"/>
                      <a:pt x="29172" y="9790"/>
                    </a:cubicBezTo>
                    <a:cubicBezTo>
                      <a:pt x="29361" y="8840"/>
                      <a:pt x="30501" y="8269"/>
                      <a:pt x="31450" y="8459"/>
                    </a:cubicBezTo>
                    <a:cubicBezTo>
                      <a:pt x="32400" y="8649"/>
                      <a:pt x="32970" y="9790"/>
                      <a:pt x="32780" y="10740"/>
                    </a:cubicBezTo>
                    <a:cubicBezTo>
                      <a:pt x="32780" y="10740"/>
                      <a:pt x="32780" y="10740"/>
                      <a:pt x="32780" y="10740"/>
                    </a:cubicBezTo>
                    <a:cubicBezTo>
                      <a:pt x="31450" y="15301"/>
                      <a:pt x="32590" y="17961"/>
                      <a:pt x="36768" y="19482"/>
                    </a:cubicBezTo>
                    <a:cubicBezTo>
                      <a:pt x="39616" y="20432"/>
                      <a:pt x="41325" y="21952"/>
                      <a:pt x="41704" y="23852"/>
                    </a:cubicBezTo>
                    <a:cubicBezTo>
                      <a:pt x="42274" y="26323"/>
                      <a:pt x="40565" y="29363"/>
                      <a:pt x="36577" y="32784"/>
                    </a:cubicBezTo>
                    <a:cubicBezTo>
                      <a:pt x="36197" y="33354"/>
                      <a:pt x="35818" y="33544"/>
                      <a:pt x="35248" y="33544"/>
                    </a:cubicBezTo>
                    <a:lnTo>
                      <a:pt x="35248" y="33544"/>
                    </a:lnTo>
                    <a:close/>
                    <a:moveTo>
                      <a:pt x="15309" y="52738"/>
                    </a:moveTo>
                    <a:cubicBezTo>
                      <a:pt x="15119" y="52738"/>
                      <a:pt x="15119" y="52738"/>
                      <a:pt x="14930" y="52738"/>
                    </a:cubicBezTo>
                    <a:cubicBezTo>
                      <a:pt x="9234" y="51788"/>
                      <a:pt x="3916" y="48747"/>
                      <a:pt x="498" y="44566"/>
                    </a:cubicBezTo>
                    <a:cubicBezTo>
                      <a:pt x="-72" y="43806"/>
                      <a:pt x="-72" y="42666"/>
                      <a:pt x="689" y="41906"/>
                    </a:cubicBezTo>
                    <a:cubicBezTo>
                      <a:pt x="1448" y="41336"/>
                      <a:pt x="2587" y="41336"/>
                      <a:pt x="3347" y="42096"/>
                    </a:cubicBezTo>
                    <a:lnTo>
                      <a:pt x="3347" y="42096"/>
                    </a:lnTo>
                    <a:cubicBezTo>
                      <a:pt x="6385" y="45707"/>
                      <a:pt x="10942" y="48177"/>
                      <a:pt x="15690" y="49127"/>
                    </a:cubicBezTo>
                    <a:cubicBezTo>
                      <a:pt x="16639" y="49317"/>
                      <a:pt x="17398" y="50268"/>
                      <a:pt x="17208" y="51218"/>
                    </a:cubicBezTo>
                    <a:cubicBezTo>
                      <a:pt x="17018" y="52168"/>
                      <a:pt x="16259" y="52738"/>
                      <a:pt x="15309" y="52738"/>
                    </a:cubicBezTo>
                    <a:lnTo>
                      <a:pt x="15309" y="52738"/>
                    </a:lnTo>
                    <a:close/>
                  </a:path>
                </a:pathLst>
              </a:custGeom>
              <a:solidFill>
                <a:srgbClr val="000000"/>
              </a:solidFill>
              <a:ln w="1899" cap="flat">
                <a:noFill/>
                <a:prstDash val="solid"/>
                <a:miter/>
              </a:ln>
            </p:spPr>
            <p:txBody>
              <a:bodyPr rtlCol="0" anchor="ctr"/>
              <a:lstStyle/>
              <a:p>
                <a:endParaRPr lang="fr-FR"/>
              </a:p>
            </p:txBody>
          </p:sp>
          <p:grpSp>
            <p:nvGrpSpPr>
              <p:cNvPr id="2464" name="Graphique 2">
                <a:extLst>
                  <a:ext uri="{FF2B5EF4-FFF2-40B4-BE49-F238E27FC236}">
                    <a16:creationId xmlns:a16="http://schemas.microsoft.com/office/drawing/2014/main" id="{3C4AFBE3-62CA-FB50-8486-0C7352098BE2}"/>
                  </a:ext>
                </a:extLst>
              </p:cNvPr>
              <p:cNvGrpSpPr/>
              <p:nvPr/>
            </p:nvGrpSpPr>
            <p:grpSpPr>
              <a:xfrm>
                <a:off x="10253778" y="2203304"/>
                <a:ext cx="174572" cy="289414"/>
                <a:chOff x="10253778" y="2203304"/>
                <a:chExt cx="174572" cy="289414"/>
              </a:xfrm>
              <a:solidFill>
                <a:srgbClr val="000000"/>
              </a:solidFill>
            </p:grpSpPr>
            <p:sp>
              <p:nvSpPr>
                <p:cNvPr id="2465" name="Forme libre 2464">
                  <a:extLst>
                    <a:ext uri="{FF2B5EF4-FFF2-40B4-BE49-F238E27FC236}">
                      <a16:creationId xmlns:a16="http://schemas.microsoft.com/office/drawing/2014/main" id="{CA2D44AE-2310-05B1-5826-F361910D0E68}"/>
                    </a:ext>
                  </a:extLst>
                </p:cNvPr>
                <p:cNvSpPr/>
                <p:nvPr/>
              </p:nvSpPr>
              <p:spPr>
                <a:xfrm>
                  <a:off x="10363344" y="2319476"/>
                  <a:ext cx="16069" cy="35465"/>
                </a:xfrm>
                <a:custGeom>
                  <a:avLst/>
                  <a:gdLst>
                    <a:gd name="connsiteX0" fmla="*/ 1991 w 16069"/>
                    <a:gd name="connsiteY0" fmla="*/ 35706 h 35465"/>
                    <a:gd name="connsiteX1" fmla="*/ 92 w 16069"/>
                    <a:gd name="connsiteY1" fmla="*/ 33806 h 35465"/>
                    <a:gd name="connsiteX2" fmla="*/ 282 w 16069"/>
                    <a:gd name="connsiteY2" fmla="*/ 33236 h 35465"/>
                    <a:gd name="connsiteX3" fmla="*/ 12435 w 16069"/>
                    <a:gd name="connsiteY3" fmla="*/ 1500 h 35465"/>
                    <a:gd name="connsiteX4" fmla="*/ 14904 w 16069"/>
                    <a:gd name="connsiteY4" fmla="*/ 359 h 35465"/>
                    <a:gd name="connsiteX5" fmla="*/ 16043 w 16069"/>
                    <a:gd name="connsiteY5" fmla="*/ 2830 h 35465"/>
                    <a:gd name="connsiteX6" fmla="*/ 3890 w 16069"/>
                    <a:gd name="connsiteY6" fmla="*/ 34566 h 35465"/>
                    <a:gd name="connsiteX7" fmla="*/ 1991 w 16069"/>
                    <a:gd name="connsiteY7" fmla="*/ 35706 h 35465"/>
                    <a:gd name="connsiteX8" fmla="*/ 1991 w 16069"/>
                    <a:gd name="connsiteY8" fmla="*/ 35706 h 35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069" h="35465">
                      <a:moveTo>
                        <a:pt x="1991" y="35706"/>
                      </a:moveTo>
                      <a:cubicBezTo>
                        <a:pt x="1041" y="35706"/>
                        <a:pt x="92" y="34946"/>
                        <a:pt x="92" y="33806"/>
                      </a:cubicBezTo>
                      <a:cubicBezTo>
                        <a:pt x="92" y="33616"/>
                        <a:pt x="92" y="33426"/>
                        <a:pt x="282" y="33236"/>
                      </a:cubicBezTo>
                      <a:lnTo>
                        <a:pt x="12435" y="1500"/>
                      </a:lnTo>
                      <a:cubicBezTo>
                        <a:pt x="12815" y="549"/>
                        <a:pt x="13955" y="-21"/>
                        <a:pt x="14904" y="359"/>
                      </a:cubicBezTo>
                      <a:cubicBezTo>
                        <a:pt x="15853" y="739"/>
                        <a:pt x="16423" y="1880"/>
                        <a:pt x="16043" y="2830"/>
                      </a:cubicBezTo>
                      <a:lnTo>
                        <a:pt x="3890" y="34566"/>
                      </a:lnTo>
                      <a:cubicBezTo>
                        <a:pt x="3511" y="35136"/>
                        <a:pt x="2750" y="35706"/>
                        <a:pt x="1991" y="35706"/>
                      </a:cubicBezTo>
                      <a:lnTo>
                        <a:pt x="1991" y="35706"/>
                      </a:lnTo>
                      <a:close/>
                    </a:path>
                  </a:pathLst>
                </a:custGeom>
                <a:solidFill>
                  <a:srgbClr val="000000"/>
                </a:solidFill>
                <a:ln w="1899" cap="flat">
                  <a:noFill/>
                  <a:prstDash val="solid"/>
                  <a:miter/>
                </a:ln>
              </p:spPr>
              <p:txBody>
                <a:bodyPr rtlCol="0" anchor="ctr"/>
                <a:lstStyle/>
                <a:p>
                  <a:endParaRPr lang="fr-FR"/>
                </a:p>
              </p:txBody>
            </p:sp>
            <p:sp>
              <p:nvSpPr>
                <p:cNvPr id="2466" name="Forme libre 2465">
                  <a:extLst>
                    <a:ext uri="{FF2B5EF4-FFF2-40B4-BE49-F238E27FC236}">
                      <a16:creationId xmlns:a16="http://schemas.microsoft.com/office/drawing/2014/main" id="{F2902F95-105A-3A67-B6DC-5042C800D45B}"/>
                    </a:ext>
                  </a:extLst>
                </p:cNvPr>
                <p:cNvSpPr/>
                <p:nvPr/>
              </p:nvSpPr>
              <p:spPr>
                <a:xfrm>
                  <a:off x="10300725" y="2203304"/>
                  <a:ext cx="127626" cy="169121"/>
                </a:xfrm>
                <a:custGeom>
                  <a:avLst/>
                  <a:gdLst>
                    <a:gd name="connsiteX0" fmla="*/ 50939 w 127626"/>
                    <a:gd name="connsiteY0" fmla="*/ 169362 h 169121"/>
                    <a:gd name="connsiteX1" fmla="*/ 50178 w 127626"/>
                    <a:gd name="connsiteY1" fmla="*/ 169362 h 169121"/>
                    <a:gd name="connsiteX2" fmla="*/ 238 w 127626"/>
                    <a:gd name="connsiteY2" fmla="*/ 136106 h 169121"/>
                    <a:gd name="connsiteX3" fmla="*/ 1187 w 127626"/>
                    <a:gd name="connsiteY3" fmla="*/ 133635 h 169121"/>
                    <a:gd name="connsiteX4" fmla="*/ 1947 w 127626"/>
                    <a:gd name="connsiteY4" fmla="*/ 133445 h 169121"/>
                    <a:gd name="connsiteX5" fmla="*/ 4226 w 127626"/>
                    <a:gd name="connsiteY5" fmla="*/ 133635 h 169121"/>
                    <a:gd name="connsiteX6" fmla="*/ 13720 w 127626"/>
                    <a:gd name="connsiteY6" fmla="*/ 134585 h 169121"/>
                    <a:gd name="connsiteX7" fmla="*/ 43343 w 127626"/>
                    <a:gd name="connsiteY7" fmla="*/ 86696 h 169121"/>
                    <a:gd name="connsiteX8" fmla="*/ 34987 w 127626"/>
                    <a:gd name="connsiteY8" fmla="*/ 86696 h 169121"/>
                    <a:gd name="connsiteX9" fmla="*/ 26063 w 127626"/>
                    <a:gd name="connsiteY9" fmla="*/ 76434 h 169121"/>
                    <a:gd name="connsiteX10" fmla="*/ 30810 w 127626"/>
                    <a:gd name="connsiteY10" fmla="*/ 64272 h 169121"/>
                    <a:gd name="connsiteX11" fmla="*/ 41633 w 127626"/>
                    <a:gd name="connsiteY11" fmla="*/ 61421 h 169121"/>
                    <a:gd name="connsiteX12" fmla="*/ 42204 w 127626"/>
                    <a:gd name="connsiteY12" fmla="*/ 37477 h 169121"/>
                    <a:gd name="connsiteX13" fmla="*/ 66509 w 127626"/>
                    <a:gd name="connsiteY13" fmla="*/ 4410 h 169121"/>
                    <a:gd name="connsiteX14" fmla="*/ 107525 w 127626"/>
                    <a:gd name="connsiteY14" fmla="*/ 6121 h 169121"/>
                    <a:gd name="connsiteX15" fmla="*/ 124806 w 127626"/>
                    <a:gd name="connsiteY15" fmla="*/ 48689 h 169121"/>
                    <a:gd name="connsiteX16" fmla="*/ 124616 w 127626"/>
                    <a:gd name="connsiteY16" fmla="*/ 50019 h 169121"/>
                    <a:gd name="connsiteX17" fmla="*/ 125375 w 127626"/>
                    <a:gd name="connsiteY17" fmla="*/ 85556 h 169121"/>
                    <a:gd name="connsiteX18" fmla="*/ 88917 w 127626"/>
                    <a:gd name="connsiteY18" fmla="*/ 122613 h 169121"/>
                    <a:gd name="connsiteX19" fmla="*/ 85308 w 127626"/>
                    <a:gd name="connsiteY19" fmla="*/ 122423 h 169121"/>
                    <a:gd name="connsiteX20" fmla="*/ 85119 w 127626"/>
                    <a:gd name="connsiteY20" fmla="*/ 122423 h 169121"/>
                    <a:gd name="connsiteX21" fmla="*/ 55496 w 127626"/>
                    <a:gd name="connsiteY21" fmla="*/ 99999 h 169121"/>
                    <a:gd name="connsiteX22" fmla="*/ 56255 w 127626"/>
                    <a:gd name="connsiteY22" fmla="*/ 97528 h 169121"/>
                    <a:gd name="connsiteX23" fmla="*/ 58723 w 127626"/>
                    <a:gd name="connsiteY23" fmla="*/ 98288 h 169121"/>
                    <a:gd name="connsiteX24" fmla="*/ 85688 w 127626"/>
                    <a:gd name="connsiteY24" fmla="*/ 118812 h 169121"/>
                    <a:gd name="connsiteX25" fmla="*/ 85878 w 127626"/>
                    <a:gd name="connsiteY25" fmla="*/ 118812 h 169121"/>
                    <a:gd name="connsiteX26" fmla="*/ 121767 w 127626"/>
                    <a:gd name="connsiteY26" fmla="*/ 84606 h 169121"/>
                    <a:gd name="connsiteX27" fmla="*/ 121008 w 127626"/>
                    <a:gd name="connsiteY27" fmla="*/ 50969 h 169121"/>
                    <a:gd name="connsiteX28" fmla="*/ 121008 w 127626"/>
                    <a:gd name="connsiteY28" fmla="*/ 50209 h 169121"/>
                    <a:gd name="connsiteX29" fmla="*/ 121198 w 127626"/>
                    <a:gd name="connsiteY29" fmla="*/ 48499 h 169121"/>
                    <a:gd name="connsiteX30" fmla="*/ 105436 w 127626"/>
                    <a:gd name="connsiteY30" fmla="*/ 9351 h 169121"/>
                    <a:gd name="connsiteX31" fmla="*/ 67839 w 127626"/>
                    <a:gd name="connsiteY31" fmla="*/ 8021 h 169121"/>
                    <a:gd name="connsiteX32" fmla="*/ 45621 w 127626"/>
                    <a:gd name="connsiteY32" fmla="*/ 38237 h 169121"/>
                    <a:gd name="connsiteX33" fmla="*/ 45621 w 127626"/>
                    <a:gd name="connsiteY33" fmla="*/ 63892 h 169121"/>
                    <a:gd name="connsiteX34" fmla="*/ 44102 w 127626"/>
                    <a:gd name="connsiteY34" fmla="*/ 65982 h 169121"/>
                    <a:gd name="connsiteX35" fmla="*/ 43153 w 127626"/>
                    <a:gd name="connsiteY35" fmla="*/ 65792 h 169121"/>
                    <a:gd name="connsiteX36" fmla="*/ 32899 w 127626"/>
                    <a:gd name="connsiteY36" fmla="*/ 67312 h 169121"/>
                    <a:gd name="connsiteX37" fmla="*/ 29481 w 127626"/>
                    <a:gd name="connsiteY37" fmla="*/ 76054 h 169121"/>
                    <a:gd name="connsiteX38" fmla="*/ 35937 w 127626"/>
                    <a:gd name="connsiteY38" fmla="*/ 83275 h 169121"/>
                    <a:gd name="connsiteX39" fmla="*/ 47330 w 127626"/>
                    <a:gd name="connsiteY39" fmla="*/ 80235 h 169121"/>
                    <a:gd name="connsiteX40" fmla="*/ 49989 w 127626"/>
                    <a:gd name="connsiteY40" fmla="*/ 80235 h 169121"/>
                    <a:gd name="connsiteX41" fmla="*/ 50559 w 127626"/>
                    <a:gd name="connsiteY41" fmla="*/ 81185 h 169121"/>
                    <a:gd name="connsiteX42" fmla="*/ 50178 w 127626"/>
                    <a:gd name="connsiteY42" fmla="*/ 82705 h 169121"/>
                    <a:gd name="connsiteX43" fmla="*/ 16188 w 127626"/>
                    <a:gd name="connsiteY43" fmla="*/ 137626 h 169121"/>
                    <a:gd name="connsiteX44" fmla="*/ 14479 w 127626"/>
                    <a:gd name="connsiteY44" fmla="*/ 138576 h 169121"/>
                    <a:gd name="connsiteX45" fmla="*/ 14289 w 127626"/>
                    <a:gd name="connsiteY45" fmla="*/ 138576 h 169121"/>
                    <a:gd name="connsiteX46" fmla="*/ 4795 w 127626"/>
                    <a:gd name="connsiteY46" fmla="*/ 137626 h 169121"/>
                    <a:gd name="connsiteX47" fmla="*/ 49989 w 127626"/>
                    <a:gd name="connsiteY47" fmla="*/ 165941 h 169121"/>
                    <a:gd name="connsiteX48" fmla="*/ 73345 w 127626"/>
                    <a:gd name="connsiteY48" fmla="*/ 157200 h 169121"/>
                    <a:gd name="connsiteX49" fmla="*/ 63851 w 127626"/>
                    <a:gd name="connsiteY49" fmla="*/ 151879 h 169121"/>
                    <a:gd name="connsiteX50" fmla="*/ 63471 w 127626"/>
                    <a:gd name="connsiteY50" fmla="*/ 151689 h 169121"/>
                    <a:gd name="connsiteX51" fmla="*/ 62711 w 127626"/>
                    <a:gd name="connsiteY51" fmla="*/ 149218 h 169121"/>
                    <a:gd name="connsiteX52" fmla="*/ 65180 w 127626"/>
                    <a:gd name="connsiteY52" fmla="*/ 148458 h 169121"/>
                    <a:gd name="connsiteX53" fmla="*/ 65560 w 127626"/>
                    <a:gd name="connsiteY53" fmla="*/ 148648 h 169121"/>
                    <a:gd name="connsiteX54" fmla="*/ 76953 w 127626"/>
                    <a:gd name="connsiteY54" fmla="*/ 155109 h 169121"/>
                    <a:gd name="connsiteX55" fmla="*/ 77523 w 127626"/>
                    <a:gd name="connsiteY55" fmla="*/ 157390 h 169121"/>
                    <a:gd name="connsiteX56" fmla="*/ 50939 w 127626"/>
                    <a:gd name="connsiteY56" fmla="*/ 169362 h 169121"/>
                    <a:gd name="connsiteX57" fmla="*/ 50939 w 127626"/>
                    <a:gd name="connsiteY57" fmla="*/ 169362 h 169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7626" h="169121">
                      <a:moveTo>
                        <a:pt x="50939" y="169362"/>
                      </a:moveTo>
                      <a:cubicBezTo>
                        <a:pt x="50749" y="169362"/>
                        <a:pt x="50559" y="169362"/>
                        <a:pt x="50178" y="169362"/>
                      </a:cubicBezTo>
                      <a:cubicBezTo>
                        <a:pt x="32519" y="169172"/>
                        <a:pt x="10302" y="160240"/>
                        <a:pt x="238" y="136106"/>
                      </a:cubicBezTo>
                      <a:cubicBezTo>
                        <a:pt x="-142" y="135155"/>
                        <a:pt x="238" y="134015"/>
                        <a:pt x="1187" y="133635"/>
                      </a:cubicBezTo>
                      <a:cubicBezTo>
                        <a:pt x="1377" y="133445"/>
                        <a:pt x="1756" y="133445"/>
                        <a:pt x="1947" y="133445"/>
                      </a:cubicBezTo>
                      <a:cubicBezTo>
                        <a:pt x="3276" y="133445"/>
                        <a:pt x="3845" y="133635"/>
                        <a:pt x="4226" y="133635"/>
                      </a:cubicBezTo>
                      <a:cubicBezTo>
                        <a:pt x="6884" y="133825"/>
                        <a:pt x="11251" y="134205"/>
                        <a:pt x="13720" y="134585"/>
                      </a:cubicBezTo>
                      <a:cubicBezTo>
                        <a:pt x="30430" y="107220"/>
                        <a:pt x="38975" y="93537"/>
                        <a:pt x="43343" y="86696"/>
                      </a:cubicBezTo>
                      <a:cubicBezTo>
                        <a:pt x="40684" y="87456"/>
                        <a:pt x="37646" y="87456"/>
                        <a:pt x="34987" y="86696"/>
                      </a:cubicBezTo>
                      <a:cubicBezTo>
                        <a:pt x="30240" y="85176"/>
                        <a:pt x="26822" y="81375"/>
                        <a:pt x="26063" y="76434"/>
                      </a:cubicBezTo>
                      <a:cubicBezTo>
                        <a:pt x="25304" y="71683"/>
                        <a:pt x="27012" y="67122"/>
                        <a:pt x="30810" y="64272"/>
                      </a:cubicBezTo>
                      <a:cubicBezTo>
                        <a:pt x="33849" y="61801"/>
                        <a:pt x="38026" y="60851"/>
                        <a:pt x="41633" y="61421"/>
                      </a:cubicBezTo>
                      <a:cubicBezTo>
                        <a:pt x="40684" y="53630"/>
                        <a:pt x="40684" y="46218"/>
                        <a:pt x="42204" y="37477"/>
                      </a:cubicBezTo>
                      <a:cubicBezTo>
                        <a:pt x="44482" y="22274"/>
                        <a:pt x="53217" y="10491"/>
                        <a:pt x="66509" y="4410"/>
                      </a:cubicBezTo>
                      <a:cubicBezTo>
                        <a:pt x="79991" y="-1671"/>
                        <a:pt x="96512" y="-1101"/>
                        <a:pt x="107525" y="6121"/>
                      </a:cubicBezTo>
                      <a:cubicBezTo>
                        <a:pt x="127274" y="18663"/>
                        <a:pt x="125755" y="37477"/>
                        <a:pt x="124806" y="48689"/>
                      </a:cubicBezTo>
                      <a:lnTo>
                        <a:pt x="124616" y="50019"/>
                      </a:lnTo>
                      <a:cubicBezTo>
                        <a:pt x="128413" y="61801"/>
                        <a:pt x="128793" y="73394"/>
                        <a:pt x="125375" y="85556"/>
                      </a:cubicBezTo>
                      <a:cubicBezTo>
                        <a:pt x="118729" y="109120"/>
                        <a:pt x="105246" y="122613"/>
                        <a:pt x="88917" y="122613"/>
                      </a:cubicBezTo>
                      <a:cubicBezTo>
                        <a:pt x="87777" y="122613"/>
                        <a:pt x="86638" y="122613"/>
                        <a:pt x="85308" y="122423"/>
                      </a:cubicBezTo>
                      <a:cubicBezTo>
                        <a:pt x="85308" y="122423"/>
                        <a:pt x="85308" y="122423"/>
                        <a:pt x="85119" y="122423"/>
                      </a:cubicBezTo>
                      <a:cubicBezTo>
                        <a:pt x="73345" y="121093"/>
                        <a:pt x="62711" y="112921"/>
                        <a:pt x="55496" y="99999"/>
                      </a:cubicBezTo>
                      <a:cubicBezTo>
                        <a:pt x="54926" y="99048"/>
                        <a:pt x="55306" y="97908"/>
                        <a:pt x="56255" y="97528"/>
                      </a:cubicBezTo>
                      <a:cubicBezTo>
                        <a:pt x="57205" y="96958"/>
                        <a:pt x="58344" y="97338"/>
                        <a:pt x="58723" y="98288"/>
                      </a:cubicBezTo>
                      <a:cubicBezTo>
                        <a:pt x="65180" y="110071"/>
                        <a:pt x="75244" y="117672"/>
                        <a:pt x="85688" y="118812"/>
                      </a:cubicBezTo>
                      <a:cubicBezTo>
                        <a:pt x="85688" y="118812"/>
                        <a:pt x="85688" y="118812"/>
                        <a:pt x="85878" y="118812"/>
                      </a:cubicBezTo>
                      <a:cubicBezTo>
                        <a:pt x="109614" y="121473"/>
                        <a:pt x="119299" y="93347"/>
                        <a:pt x="121767" y="84606"/>
                      </a:cubicBezTo>
                      <a:cubicBezTo>
                        <a:pt x="124996" y="73013"/>
                        <a:pt x="124806" y="61991"/>
                        <a:pt x="121008" y="50969"/>
                      </a:cubicBezTo>
                      <a:cubicBezTo>
                        <a:pt x="121008" y="50779"/>
                        <a:pt x="120818" y="50399"/>
                        <a:pt x="121008" y="50209"/>
                      </a:cubicBezTo>
                      <a:lnTo>
                        <a:pt x="121198" y="48499"/>
                      </a:lnTo>
                      <a:cubicBezTo>
                        <a:pt x="122147" y="37477"/>
                        <a:pt x="123476" y="20753"/>
                        <a:pt x="105436" y="9351"/>
                      </a:cubicBezTo>
                      <a:cubicBezTo>
                        <a:pt x="95373" y="2890"/>
                        <a:pt x="80181" y="2320"/>
                        <a:pt x="67839" y="8021"/>
                      </a:cubicBezTo>
                      <a:cubicBezTo>
                        <a:pt x="55686" y="13532"/>
                        <a:pt x="47900" y="24174"/>
                        <a:pt x="45621" y="38237"/>
                      </a:cubicBezTo>
                      <a:cubicBezTo>
                        <a:pt x="44102" y="47549"/>
                        <a:pt x="44102" y="55530"/>
                        <a:pt x="45621" y="63892"/>
                      </a:cubicBezTo>
                      <a:cubicBezTo>
                        <a:pt x="45811" y="64842"/>
                        <a:pt x="45052" y="65792"/>
                        <a:pt x="44102" y="65982"/>
                      </a:cubicBezTo>
                      <a:cubicBezTo>
                        <a:pt x="43722" y="65982"/>
                        <a:pt x="43343" y="65982"/>
                        <a:pt x="43153" y="65792"/>
                      </a:cubicBezTo>
                      <a:cubicBezTo>
                        <a:pt x="39924" y="64462"/>
                        <a:pt x="35937" y="65032"/>
                        <a:pt x="32899" y="67312"/>
                      </a:cubicBezTo>
                      <a:cubicBezTo>
                        <a:pt x="31379" y="68453"/>
                        <a:pt x="28721" y="71303"/>
                        <a:pt x="29481" y="76054"/>
                      </a:cubicBezTo>
                      <a:cubicBezTo>
                        <a:pt x="30051" y="79665"/>
                        <a:pt x="32329" y="82325"/>
                        <a:pt x="35937" y="83275"/>
                      </a:cubicBezTo>
                      <a:cubicBezTo>
                        <a:pt x="39924" y="84606"/>
                        <a:pt x="44482" y="83275"/>
                        <a:pt x="47330" y="80235"/>
                      </a:cubicBezTo>
                      <a:cubicBezTo>
                        <a:pt x="48090" y="79475"/>
                        <a:pt x="49229" y="79475"/>
                        <a:pt x="49989" y="80235"/>
                      </a:cubicBezTo>
                      <a:cubicBezTo>
                        <a:pt x="50368" y="80425"/>
                        <a:pt x="50559" y="80805"/>
                        <a:pt x="50559" y="81185"/>
                      </a:cubicBezTo>
                      <a:cubicBezTo>
                        <a:pt x="50749" y="81565"/>
                        <a:pt x="50559" y="82135"/>
                        <a:pt x="50178" y="82705"/>
                      </a:cubicBezTo>
                      <a:cubicBezTo>
                        <a:pt x="48850" y="84796"/>
                        <a:pt x="42583" y="94868"/>
                        <a:pt x="16188" y="137626"/>
                      </a:cubicBezTo>
                      <a:cubicBezTo>
                        <a:pt x="15809" y="138196"/>
                        <a:pt x="15049" y="138576"/>
                        <a:pt x="14479" y="138576"/>
                      </a:cubicBezTo>
                      <a:lnTo>
                        <a:pt x="14289" y="138576"/>
                      </a:lnTo>
                      <a:cubicBezTo>
                        <a:pt x="12390" y="138386"/>
                        <a:pt x="7833" y="137816"/>
                        <a:pt x="4795" y="137626"/>
                      </a:cubicBezTo>
                      <a:cubicBezTo>
                        <a:pt x="14479" y="158150"/>
                        <a:pt x="34418" y="165751"/>
                        <a:pt x="49989" y="165941"/>
                      </a:cubicBezTo>
                      <a:cubicBezTo>
                        <a:pt x="60812" y="166131"/>
                        <a:pt x="69928" y="162711"/>
                        <a:pt x="73345" y="157200"/>
                      </a:cubicBezTo>
                      <a:cubicBezTo>
                        <a:pt x="70497" y="155489"/>
                        <a:pt x="66509" y="153399"/>
                        <a:pt x="63851" y="151879"/>
                      </a:cubicBezTo>
                      <a:lnTo>
                        <a:pt x="63471" y="151689"/>
                      </a:lnTo>
                      <a:cubicBezTo>
                        <a:pt x="62521" y="151309"/>
                        <a:pt x="62142" y="150168"/>
                        <a:pt x="62711" y="149218"/>
                      </a:cubicBezTo>
                      <a:cubicBezTo>
                        <a:pt x="63281" y="148268"/>
                        <a:pt x="64231" y="147888"/>
                        <a:pt x="65180" y="148458"/>
                      </a:cubicBezTo>
                      <a:lnTo>
                        <a:pt x="65560" y="148648"/>
                      </a:lnTo>
                      <a:cubicBezTo>
                        <a:pt x="68978" y="150358"/>
                        <a:pt x="73915" y="153019"/>
                        <a:pt x="76953" y="155109"/>
                      </a:cubicBezTo>
                      <a:cubicBezTo>
                        <a:pt x="77712" y="155679"/>
                        <a:pt x="77902" y="156630"/>
                        <a:pt x="77523" y="157390"/>
                      </a:cubicBezTo>
                      <a:cubicBezTo>
                        <a:pt x="74485" y="164611"/>
                        <a:pt x="64041" y="169362"/>
                        <a:pt x="50939" y="169362"/>
                      </a:cubicBezTo>
                      <a:lnTo>
                        <a:pt x="50939" y="169362"/>
                      </a:lnTo>
                      <a:close/>
                    </a:path>
                  </a:pathLst>
                </a:custGeom>
                <a:solidFill>
                  <a:srgbClr val="000000"/>
                </a:solidFill>
                <a:ln w="1899" cap="flat">
                  <a:noFill/>
                  <a:prstDash val="solid"/>
                  <a:miter/>
                </a:ln>
              </p:spPr>
              <p:txBody>
                <a:bodyPr rtlCol="0" anchor="ctr"/>
                <a:lstStyle/>
                <a:p>
                  <a:endParaRPr lang="fr-FR"/>
                </a:p>
              </p:txBody>
            </p:sp>
            <p:sp>
              <p:nvSpPr>
                <p:cNvPr id="2467" name="Forme libre 2466">
                  <a:extLst>
                    <a:ext uri="{FF2B5EF4-FFF2-40B4-BE49-F238E27FC236}">
                      <a16:creationId xmlns:a16="http://schemas.microsoft.com/office/drawing/2014/main" id="{7BA5D969-C22F-4A63-A0E9-29E4A9A1708E}"/>
                    </a:ext>
                  </a:extLst>
                </p:cNvPr>
                <p:cNvSpPr/>
                <p:nvPr/>
              </p:nvSpPr>
              <p:spPr>
                <a:xfrm>
                  <a:off x="10282872" y="2336549"/>
                  <a:ext cx="105531" cy="46898"/>
                </a:xfrm>
                <a:custGeom>
                  <a:avLst/>
                  <a:gdLst>
                    <a:gd name="connsiteX0" fmla="*/ 68981 w 105531"/>
                    <a:gd name="connsiteY0" fmla="*/ 47138 h 46898"/>
                    <a:gd name="connsiteX1" fmla="*/ 65943 w 105531"/>
                    <a:gd name="connsiteY1" fmla="*/ 47138 h 46898"/>
                    <a:gd name="connsiteX2" fmla="*/ 241 w 105531"/>
                    <a:gd name="connsiteY2" fmla="*/ 2860 h 46898"/>
                    <a:gd name="connsiteX3" fmla="*/ 1001 w 105531"/>
                    <a:gd name="connsiteY3" fmla="*/ 389 h 46898"/>
                    <a:gd name="connsiteX4" fmla="*/ 3469 w 105531"/>
                    <a:gd name="connsiteY4" fmla="*/ 1150 h 46898"/>
                    <a:gd name="connsiteX5" fmla="*/ 66132 w 105531"/>
                    <a:gd name="connsiteY5" fmla="*/ 43338 h 46898"/>
                    <a:gd name="connsiteX6" fmla="*/ 102211 w 105531"/>
                    <a:gd name="connsiteY6" fmla="*/ 29275 h 46898"/>
                    <a:gd name="connsiteX7" fmla="*/ 104681 w 105531"/>
                    <a:gd name="connsiteY7" fmla="*/ 28515 h 46898"/>
                    <a:gd name="connsiteX8" fmla="*/ 105440 w 105531"/>
                    <a:gd name="connsiteY8" fmla="*/ 30985 h 46898"/>
                    <a:gd name="connsiteX9" fmla="*/ 105440 w 105531"/>
                    <a:gd name="connsiteY9" fmla="*/ 30985 h 46898"/>
                    <a:gd name="connsiteX10" fmla="*/ 68981 w 105531"/>
                    <a:gd name="connsiteY10" fmla="*/ 47138 h 46898"/>
                    <a:gd name="connsiteX11" fmla="*/ 26256 w 105531"/>
                    <a:gd name="connsiteY11" fmla="*/ 4570 h 46898"/>
                    <a:gd name="connsiteX12" fmla="*/ 26256 w 105531"/>
                    <a:gd name="connsiteY12" fmla="*/ 4570 h 46898"/>
                    <a:gd name="connsiteX13" fmla="*/ 23218 w 105531"/>
                    <a:gd name="connsiteY13" fmla="*/ 4380 h 46898"/>
                    <a:gd name="connsiteX14" fmla="*/ 21508 w 105531"/>
                    <a:gd name="connsiteY14" fmla="*/ 2480 h 46898"/>
                    <a:gd name="connsiteX15" fmla="*/ 23407 w 105531"/>
                    <a:gd name="connsiteY15" fmla="*/ 769 h 46898"/>
                    <a:gd name="connsiteX16" fmla="*/ 23407 w 105531"/>
                    <a:gd name="connsiteY16" fmla="*/ 769 h 46898"/>
                    <a:gd name="connsiteX17" fmla="*/ 26446 w 105531"/>
                    <a:gd name="connsiteY17" fmla="*/ 959 h 46898"/>
                    <a:gd name="connsiteX18" fmla="*/ 28154 w 105531"/>
                    <a:gd name="connsiteY18" fmla="*/ 3050 h 46898"/>
                    <a:gd name="connsiteX19" fmla="*/ 26256 w 105531"/>
                    <a:gd name="connsiteY19" fmla="*/ 4570 h 46898"/>
                    <a:gd name="connsiteX20" fmla="*/ 26256 w 105531"/>
                    <a:gd name="connsiteY20" fmla="*/ 4570 h 4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5531" h="46898">
                      <a:moveTo>
                        <a:pt x="68981" y="47138"/>
                      </a:moveTo>
                      <a:cubicBezTo>
                        <a:pt x="68031" y="47138"/>
                        <a:pt x="67082" y="47138"/>
                        <a:pt x="65943" y="47138"/>
                      </a:cubicBezTo>
                      <a:cubicBezTo>
                        <a:pt x="37649" y="45998"/>
                        <a:pt x="13153" y="29465"/>
                        <a:pt x="241" y="2860"/>
                      </a:cubicBezTo>
                      <a:cubicBezTo>
                        <a:pt x="-139" y="1910"/>
                        <a:pt x="241" y="769"/>
                        <a:pt x="1001" y="389"/>
                      </a:cubicBezTo>
                      <a:cubicBezTo>
                        <a:pt x="1950" y="9"/>
                        <a:pt x="3090" y="389"/>
                        <a:pt x="3469" y="1150"/>
                      </a:cubicBezTo>
                      <a:cubicBezTo>
                        <a:pt x="15812" y="26424"/>
                        <a:pt x="39169" y="42197"/>
                        <a:pt x="66132" y="43338"/>
                      </a:cubicBezTo>
                      <a:cubicBezTo>
                        <a:pt x="82653" y="44098"/>
                        <a:pt x="96705" y="38397"/>
                        <a:pt x="102211" y="29275"/>
                      </a:cubicBezTo>
                      <a:cubicBezTo>
                        <a:pt x="102782" y="28325"/>
                        <a:pt x="103921" y="28135"/>
                        <a:pt x="104681" y="28515"/>
                      </a:cubicBezTo>
                      <a:cubicBezTo>
                        <a:pt x="105630" y="29085"/>
                        <a:pt x="105820" y="30225"/>
                        <a:pt x="105440" y="30985"/>
                      </a:cubicBezTo>
                      <a:cubicBezTo>
                        <a:pt x="105440" y="30985"/>
                        <a:pt x="105440" y="30985"/>
                        <a:pt x="105440" y="30985"/>
                      </a:cubicBezTo>
                      <a:cubicBezTo>
                        <a:pt x="99553" y="41057"/>
                        <a:pt x="85692" y="47138"/>
                        <a:pt x="68981" y="47138"/>
                      </a:cubicBezTo>
                      <a:close/>
                      <a:moveTo>
                        <a:pt x="26256" y="4570"/>
                      </a:moveTo>
                      <a:cubicBezTo>
                        <a:pt x="26256" y="4570"/>
                        <a:pt x="26066" y="4570"/>
                        <a:pt x="26256" y="4570"/>
                      </a:cubicBezTo>
                      <a:cubicBezTo>
                        <a:pt x="25686" y="4570"/>
                        <a:pt x="23597" y="4380"/>
                        <a:pt x="23218" y="4380"/>
                      </a:cubicBezTo>
                      <a:cubicBezTo>
                        <a:pt x="22269" y="4380"/>
                        <a:pt x="21319" y="3430"/>
                        <a:pt x="21508" y="2480"/>
                      </a:cubicBezTo>
                      <a:cubicBezTo>
                        <a:pt x="21508" y="1530"/>
                        <a:pt x="22458" y="579"/>
                        <a:pt x="23407" y="769"/>
                      </a:cubicBezTo>
                      <a:cubicBezTo>
                        <a:pt x="23407" y="769"/>
                        <a:pt x="23407" y="769"/>
                        <a:pt x="23407" y="769"/>
                      </a:cubicBezTo>
                      <a:cubicBezTo>
                        <a:pt x="23977" y="769"/>
                        <a:pt x="26446" y="959"/>
                        <a:pt x="26446" y="959"/>
                      </a:cubicBezTo>
                      <a:cubicBezTo>
                        <a:pt x="27395" y="1150"/>
                        <a:pt x="28154" y="1910"/>
                        <a:pt x="28154" y="3050"/>
                      </a:cubicBezTo>
                      <a:cubicBezTo>
                        <a:pt x="27965" y="3810"/>
                        <a:pt x="27205" y="4570"/>
                        <a:pt x="26256" y="4570"/>
                      </a:cubicBezTo>
                      <a:lnTo>
                        <a:pt x="26256" y="4570"/>
                      </a:lnTo>
                      <a:close/>
                    </a:path>
                  </a:pathLst>
                </a:custGeom>
                <a:solidFill>
                  <a:srgbClr val="000000"/>
                </a:solidFill>
                <a:ln w="1899" cap="flat">
                  <a:noFill/>
                  <a:prstDash val="solid"/>
                  <a:miter/>
                </a:ln>
              </p:spPr>
              <p:txBody>
                <a:bodyPr rtlCol="0" anchor="ctr"/>
                <a:lstStyle/>
                <a:p>
                  <a:endParaRPr lang="fr-FR"/>
                </a:p>
              </p:txBody>
            </p:sp>
            <p:sp>
              <p:nvSpPr>
                <p:cNvPr id="2468" name="Forme libre 2467">
                  <a:extLst>
                    <a:ext uri="{FF2B5EF4-FFF2-40B4-BE49-F238E27FC236}">
                      <a16:creationId xmlns:a16="http://schemas.microsoft.com/office/drawing/2014/main" id="{D87D4CB2-00A1-BCF2-3788-579466461946}"/>
                    </a:ext>
                  </a:extLst>
                </p:cNvPr>
                <p:cNvSpPr/>
                <p:nvPr/>
              </p:nvSpPr>
              <p:spPr>
                <a:xfrm>
                  <a:off x="10307707" y="2282728"/>
                  <a:ext cx="43828" cy="58341"/>
                </a:xfrm>
                <a:custGeom>
                  <a:avLst/>
                  <a:gdLst>
                    <a:gd name="connsiteX0" fmla="*/ 3131 w 43828"/>
                    <a:gd name="connsiteY0" fmla="*/ 58582 h 58341"/>
                    <a:gd name="connsiteX1" fmla="*/ 3131 w 43828"/>
                    <a:gd name="connsiteY1" fmla="*/ 58582 h 58341"/>
                    <a:gd name="connsiteX2" fmla="*/ 1801 w 43828"/>
                    <a:gd name="connsiteY2" fmla="*/ 58392 h 58341"/>
                    <a:gd name="connsiteX3" fmla="*/ 92 w 43828"/>
                    <a:gd name="connsiteY3" fmla="*/ 56301 h 58341"/>
                    <a:gd name="connsiteX4" fmla="*/ 2181 w 43828"/>
                    <a:gd name="connsiteY4" fmla="*/ 54591 h 58341"/>
                    <a:gd name="connsiteX5" fmla="*/ 3320 w 43828"/>
                    <a:gd name="connsiteY5" fmla="*/ 54781 h 58341"/>
                    <a:gd name="connsiteX6" fmla="*/ 5029 w 43828"/>
                    <a:gd name="connsiteY6" fmla="*/ 56871 h 58341"/>
                    <a:gd name="connsiteX7" fmla="*/ 3131 w 43828"/>
                    <a:gd name="connsiteY7" fmla="*/ 58582 h 58341"/>
                    <a:gd name="connsiteX8" fmla="*/ 3131 w 43828"/>
                    <a:gd name="connsiteY8" fmla="*/ 58582 h 58341"/>
                    <a:gd name="connsiteX9" fmla="*/ 41868 w 43828"/>
                    <a:gd name="connsiteY9" fmla="*/ 4231 h 58341"/>
                    <a:gd name="connsiteX10" fmla="*/ 39969 w 43828"/>
                    <a:gd name="connsiteY10" fmla="*/ 2331 h 58341"/>
                    <a:gd name="connsiteX11" fmla="*/ 40348 w 43828"/>
                    <a:gd name="connsiteY11" fmla="*/ 1381 h 58341"/>
                    <a:gd name="connsiteX12" fmla="*/ 40728 w 43828"/>
                    <a:gd name="connsiteY12" fmla="*/ 810 h 58341"/>
                    <a:gd name="connsiteX13" fmla="*/ 43387 w 43828"/>
                    <a:gd name="connsiteY13" fmla="*/ 810 h 58341"/>
                    <a:gd name="connsiteX14" fmla="*/ 43577 w 43828"/>
                    <a:gd name="connsiteY14" fmla="*/ 3281 h 58341"/>
                    <a:gd name="connsiteX15" fmla="*/ 43577 w 43828"/>
                    <a:gd name="connsiteY15" fmla="*/ 3471 h 58341"/>
                    <a:gd name="connsiteX16" fmla="*/ 43577 w 43828"/>
                    <a:gd name="connsiteY16" fmla="*/ 3471 h 58341"/>
                    <a:gd name="connsiteX17" fmla="*/ 41868 w 43828"/>
                    <a:gd name="connsiteY17" fmla="*/ 4231 h 58341"/>
                    <a:gd name="connsiteX18" fmla="*/ 41868 w 43828"/>
                    <a:gd name="connsiteY18" fmla="*/ 4231 h 58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828" h="58341">
                      <a:moveTo>
                        <a:pt x="3131" y="58582"/>
                      </a:moveTo>
                      <a:cubicBezTo>
                        <a:pt x="3131" y="58582"/>
                        <a:pt x="3131" y="58582"/>
                        <a:pt x="3131" y="58582"/>
                      </a:cubicBezTo>
                      <a:lnTo>
                        <a:pt x="1801" y="58392"/>
                      </a:lnTo>
                      <a:cubicBezTo>
                        <a:pt x="851" y="58392"/>
                        <a:pt x="92" y="57441"/>
                        <a:pt x="92" y="56301"/>
                      </a:cubicBezTo>
                      <a:cubicBezTo>
                        <a:pt x="92" y="55161"/>
                        <a:pt x="1042" y="54591"/>
                        <a:pt x="2181" y="54591"/>
                      </a:cubicBezTo>
                      <a:lnTo>
                        <a:pt x="3320" y="54781"/>
                      </a:lnTo>
                      <a:cubicBezTo>
                        <a:pt x="4269" y="54971"/>
                        <a:pt x="5029" y="55731"/>
                        <a:pt x="5029" y="56871"/>
                      </a:cubicBezTo>
                      <a:cubicBezTo>
                        <a:pt x="5029" y="57821"/>
                        <a:pt x="4080" y="58582"/>
                        <a:pt x="3131" y="58582"/>
                      </a:cubicBezTo>
                      <a:lnTo>
                        <a:pt x="3131" y="58582"/>
                      </a:lnTo>
                      <a:close/>
                      <a:moveTo>
                        <a:pt x="41868" y="4231"/>
                      </a:moveTo>
                      <a:cubicBezTo>
                        <a:pt x="40918" y="4231"/>
                        <a:pt x="39969" y="3471"/>
                        <a:pt x="39969" y="2331"/>
                      </a:cubicBezTo>
                      <a:cubicBezTo>
                        <a:pt x="39969" y="1951"/>
                        <a:pt x="40159" y="1571"/>
                        <a:pt x="40348" y="1381"/>
                      </a:cubicBezTo>
                      <a:cubicBezTo>
                        <a:pt x="40538" y="1000"/>
                        <a:pt x="40538" y="1000"/>
                        <a:pt x="40728" y="810"/>
                      </a:cubicBezTo>
                      <a:cubicBezTo>
                        <a:pt x="41488" y="50"/>
                        <a:pt x="42627" y="50"/>
                        <a:pt x="43387" y="810"/>
                      </a:cubicBezTo>
                      <a:cubicBezTo>
                        <a:pt x="43957" y="1381"/>
                        <a:pt x="44146" y="2521"/>
                        <a:pt x="43577" y="3281"/>
                      </a:cubicBezTo>
                      <a:lnTo>
                        <a:pt x="43577" y="3471"/>
                      </a:lnTo>
                      <a:lnTo>
                        <a:pt x="43577" y="3471"/>
                      </a:lnTo>
                      <a:cubicBezTo>
                        <a:pt x="43197" y="3851"/>
                        <a:pt x="42437" y="4231"/>
                        <a:pt x="41868" y="4231"/>
                      </a:cubicBezTo>
                      <a:lnTo>
                        <a:pt x="41868" y="4231"/>
                      </a:lnTo>
                      <a:close/>
                    </a:path>
                  </a:pathLst>
                </a:custGeom>
                <a:solidFill>
                  <a:srgbClr val="000000"/>
                </a:solidFill>
                <a:ln w="1899" cap="flat">
                  <a:noFill/>
                  <a:prstDash val="solid"/>
                  <a:miter/>
                </a:ln>
              </p:spPr>
              <p:txBody>
                <a:bodyPr rtlCol="0" anchor="ctr"/>
                <a:lstStyle/>
                <a:p>
                  <a:endParaRPr lang="fr-FR"/>
                </a:p>
              </p:txBody>
            </p:sp>
            <p:sp>
              <p:nvSpPr>
                <p:cNvPr id="2469" name="Forme libre 2468">
                  <a:extLst>
                    <a:ext uri="{FF2B5EF4-FFF2-40B4-BE49-F238E27FC236}">
                      <a16:creationId xmlns:a16="http://schemas.microsoft.com/office/drawing/2014/main" id="{5C9CA27A-88B5-5419-06DE-0CBB960A4EFB}"/>
                    </a:ext>
                  </a:extLst>
                </p:cNvPr>
                <p:cNvSpPr/>
                <p:nvPr/>
              </p:nvSpPr>
              <p:spPr>
                <a:xfrm>
                  <a:off x="10253778" y="2282679"/>
                  <a:ext cx="97632" cy="210039"/>
                </a:xfrm>
                <a:custGeom>
                  <a:avLst/>
                  <a:gdLst>
                    <a:gd name="connsiteX0" fmla="*/ 95796 w 97632"/>
                    <a:gd name="connsiteY0" fmla="*/ 4090 h 210039"/>
                    <a:gd name="connsiteX1" fmla="*/ 95037 w 97632"/>
                    <a:gd name="connsiteY1" fmla="*/ 3900 h 210039"/>
                    <a:gd name="connsiteX2" fmla="*/ 93897 w 97632"/>
                    <a:gd name="connsiteY2" fmla="*/ 2190 h 210039"/>
                    <a:gd name="connsiteX3" fmla="*/ 94088 w 97632"/>
                    <a:gd name="connsiteY3" fmla="*/ 1620 h 210039"/>
                    <a:gd name="connsiteX4" fmla="*/ 94088 w 97632"/>
                    <a:gd name="connsiteY4" fmla="*/ 1620 h 210039"/>
                    <a:gd name="connsiteX5" fmla="*/ 94277 w 97632"/>
                    <a:gd name="connsiteY5" fmla="*/ 1050 h 210039"/>
                    <a:gd name="connsiteX6" fmla="*/ 96176 w 97632"/>
                    <a:gd name="connsiteY6" fmla="*/ 290 h 210039"/>
                    <a:gd name="connsiteX7" fmla="*/ 97695 w 97632"/>
                    <a:gd name="connsiteY7" fmla="*/ 2380 h 210039"/>
                    <a:gd name="connsiteX8" fmla="*/ 97505 w 97632"/>
                    <a:gd name="connsiteY8" fmla="*/ 2950 h 210039"/>
                    <a:gd name="connsiteX9" fmla="*/ 97315 w 97632"/>
                    <a:gd name="connsiteY9" fmla="*/ 3140 h 210039"/>
                    <a:gd name="connsiteX10" fmla="*/ 97125 w 97632"/>
                    <a:gd name="connsiteY10" fmla="*/ 3330 h 210039"/>
                    <a:gd name="connsiteX11" fmla="*/ 95796 w 97632"/>
                    <a:gd name="connsiteY11" fmla="*/ 4090 h 210039"/>
                    <a:gd name="connsiteX12" fmla="*/ 95796 w 97632"/>
                    <a:gd name="connsiteY12" fmla="*/ 4090 h 210039"/>
                    <a:gd name="connsiteX13" fmla="*/ 1991 w 97632"/>
                    <a:gd name="connsiteY13" fmla="*/ 210280 h 210039"/>
                    <a:gd name="connsiteX14" fmla="*/ 92 w 97632"/>
                    <a:gd name="connsiteY14" fmla="*/ 208380 h 210039"/>
                    <a:gd name="connsiteX15" fmla="*/ 92 w 97632"/>
                    <a:gd name="connsiteY15" fmla="*/ 207810 h 210039"/>
                    <a:gd name="connsiteX16" fmla="*/ 29335 w 97632"/>
                    <a:gd name="connsiteY16" fmla="*/ 169232 h 210039"/>
                    <a:gd name="connsiteX17" fmla="*/ 31993 w 97632"/>
                    <a:gd name="connsiteY17" fmla="*/ 169612 h 210039"/>
                    <a:gd name="connsiteX18" fmla="*/ 31613 w 97632"/>
                    <a:gd name="connsiteY18" fmla="*/ 172273 h 210039"/>
                    <a:gd name="connsiteX19" fmla="*/ 31613 w 97632"/>
                    <a:gd name="connsiteY19" fmla="*/ 172273 h 210039"/>
                    <a:gd name="connsiteX20" fmla="*/ 3700 w 97632"/>
                    <a:gd name="connsiteY20" fmla="*/ 208950 h 210039"/>
                    <a:gd name="connsiteX21" fmla="*/ 1991 w 97632"/>
                    <a:gd name="connsiteY21" fmla="*/ 210280 h 21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632" h="210039">
                      <a:moveTo>
                        <a:pt x="95796" y="4090"/>
                      </a:moveTo>
                      <a:cubicBezTo>
                        <a:pt x="95606" y="4090"/>
                        <a:pt x="95416" y="4090"/>
                        <a:pt x="95037" y="3900"/>
                      </a:cubicBezTo>
                      <a:cubicBezTo>
                        <a:pt x="94277" y="3520"/>
                        <a:pt x="93897" y="2950"/>
                        <a:pt x="93897" y="2190"/>
                      </a:cubicBezTo>
                      <a:cubicBezTo>
                        <a:pt x="93897" y="2000"/>
                        <a:pt x="93897" y="1810"/>
                        <a:pt x="94088" y="1620"/>
                      </a:cubicBezTo>
                      <a:lnTo>
                        <a:pt x="94088" y="1620"/>
                      </a:lnTo>
                      <a:cubicBezTo>
                        <a:pt x="94088" y="1430"/>
                        <a:pt x="94277" y="1240"/>
                        <a:pt x="94277" y="1050"/>
                      </a:cubicBezTo>
                      <a:cubicBezTo>
                        <a:pt x="94657" y="480"/>
                        <a:pt x="95416" y="100"/>
                        <a:pt x="96176" y="290"/>
                      </a:cubicBezTo>
                      <a:cubicBezTo>
                        <a:pt x="97125" y="480"/>
                        <a:pt x="97885" y="1430"/>
                        <a:pt x="97695" y="2380"/>
                      </a:cubicBezTo>
                      <a:cubicBezTo>
                        <a:pt x="97695" y="2570"/>
                        <a:pt x="97505" y="2760"/>
                        <a:pt x="97505" y="2950"/>
                      </a:cubicBezTo>
                      <a:cubicBezTo>
                        <a:pt x="97505" y="3140"/>
                        <a:pt x="97315" y="3140"/>
                        <a:pt x="97315" y="3140"/>
                      </a:cubicBezTo>
                      <a:cubicBezTo>
                        <a:pt x="97315" y="3140"/>
                        <a:pt x="97125" y="3330"/>
                        <a:pt x="97125" y="3330"/>
                      </a:cubicBezTo>
                      <a:cubicBezTo>
                        <a:pt x="96936" y="3900"/>
                        <a:pt x="96366" y="4090"/>
                        <a:pt x="95796" y="4090"/>
                      </a:cubicBezTo>
                      <a:lnTo>
                        <a:pt x="95796" y="4090"/>
                      </a:lnTo>
                      <a:close/>
                      <a:moveTo>
                        <a:pt x="1991" y="210280"/>
                      </a:moveTo>
                      <a:cubicBezTo>
                        <a:pt x="1042" y="210280"/>
                        <a:pt x="92" y="209520"/>
                        <a:pt x="92" y="208380"/>
                      </a:cubicBezTo>
                      <a:cubicBezTo>
                        <a:pt x="92" y="208190"/>
                        <a:pt x="92" y="208000"/>
                        <a:pt x="92" y="207810"/>
                      </a:cubicBezTo>
                      <a:cubicBezTo>
                        <a:pt x="4649" y="192987"/>
                        <a:pt x="14523" y="180064"/>
                        <a:pt x="29335" y="169232"/>
                      </a:cubicBezTo>
                      <a:cubicBezTo>
                        <a:pt x="30094" y="168662"/>
                        <a:pt x="31234" y="168852"/>
                        <a:pt x="31993" y="169612"/>
                      </a:cubicBezTo>
                      <a:cubicBezTo>
                        <a:pt x="32753" y="170372"/>
                        <a:pt x="32373" y="171513"/>
                        <a:pt x="31613" y="172273"/>
                      </a:cubicBezTo>
                      <a:cubicBezTo>
                        <a:pt x="31613" y="172273"/>
                        <a:pt x="31613" y="172273"/>
                        <a:pt x="31613" y="172273"/>
                      </a:cubicBezTo>
                      <a:cubicBezTo>
                        <a:pt x="17371" y="182535"/>
                        <a:pt x="8067" y="194887"/>
                        <a:pt x="3700" y="208950"/>
                      </a:cubicBezTo>
                      <a:cubicBezTo>
                        <a:pt x="3510" y="209710"/>
                        <a:pt x="2750" y="210280"/>
                        <a:pt x="1991" y="210280"/>
                      </a:cubicBezTo>
                      <a:close/>
                    </a:path>
                  </a:pathLst>
                </a:custGeom>
                <a:solidFill>
                  <a:srgbClr val="000000"/>
                </a:solidFill>
                <a:ln w="1899" cap="flat">
                  <a:noFill/>
                  <a:prstDash val="solid"/>
                  <a:miter/>
                </a:ln>
              </p:spPr>
              <p:txBody>
                <a:bodyPr rtlCol="0" anchor="ctr"/>
                <a:lstStyle/>
                <a:p>
                  <a:endParaRPr lang="fr-FR"/>
                </a:p>
              </p:txBody>
            </p:sp>
          </p:grpSp>
          <p:sp>
            <p:nvSpPr>
              <p:cNvPr id="2470" name="Forme libre 2469">
                <a:extLst>
                  <a:ext uri="{FF2B5EF4-FFF2-40B4-BE49-F238E27FC236}">
                    <a16:creationId xmlns:a16="http://schemas.microsoft.com/office/drawing/2014/main" id="{D6A56CF8-9679-621F-E614-90B335EE3B11}"/>
                  </a:ext>
                </a:extLst>
              </p:cNvPr>
              <p:cNvSpPr/>
              <p:nvPr/>
            </p:nvSpPr>
            <p:spPr>
              <a:xfrm>
                <a:off x="10248270" y="2484547"/>
                <a:ext cx="7611" cy="11212"/>
              </a:xfrm>
              <a:custGeom>
                <a:avLst/>
                <a:gdLst>
                  <a:gd name="connsiteX0" fmla="*/ 7688 w 7611"/>
                  <a:gd name="connsiteY0" fmla="*/ 5941 h 11212"/>
                  <a:gd name="connsiteX1" fmla="*/ 7688 w 7611"/>
                  <a:gd name="connsiteY1" fmla="*/ 5941 h 11212"/>
                  <a:gd name="connsiteX2" fmla="*/ 92 w 7611"/>
                  <a:gd name="connsiteY2" fmla="*/ 11452 h 11212"/>
                  <a:gd name="connsiteX3" fmla="*/ 3701 w 7611"/>
                  <a:gd name="connsiteY3" fmla="*/ 240 h 11212"/>
                  <a:gd name="connsiteX4" fmla="*/ 7688 w 7611"/>
                  <a:gd name="connsiteY4" fmla="*/ 5941 h 11212"/>
                  <a:gd name="connsiteX5" fmla="*/ 7688 w 7611"/>
                  <a:gd name="connsiteY5" fmla="*/ 5941 h 1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1" h="11212">
                    <a:moveTo>
                      <a:pt x="7688" y="5941"/>
                    </a:moveTo>
                    <a:lnTo>
                      <a:pt x="7688" y="5941"/>
                    </a:lnTo>
                    <a:cubicBezTo>
                      <a:pt x="7499" y="8222"/>
                      <a:pt x="4650" y="10122"/>
                      <a:pt x="92" y="11452"/>
                    </a:cubicBezTo>
                    <a:cubicBezTo>
                      <a:pt x="853" y="7652"/>
                      <a:pt x="2181" y="3851"/>
                      <a:pt x="3701" y="240"/>
                    </a:cubicBezTo>
                    <a:cubicBezTo>
                      <a:pt x="6359" y="2140"/>
                      <a:pt x="7878" y="4041"/>
                      <a:pt x="7688" y="5941"/>
                    </a:cubicBezTo>
                    <a:lnTo>
                      <a:pt x="7688" y="5941"/>
                    </a:lnTo>
                    <a:close/>
                  </a:path>
                </a:pathLst>
              </a:custGeom>
              <a:solidFill>
                <a:srgbClr val="000000"/>
              </a:solidFill>
              <a:ln w="1899" cap="flat">
                <a:noFill/>
                <a:prstDash val="solid"/>
                <a:miter/>
              </a:ln>
            </p:spPr>
            <p:txBody>
              <a:bodyPr rtlCol="0" anchor="ctr"/>
              <a:lstStyle/>
              <a:p>
                <a:endParaRPr lang="fr-FR"/>
              </a:p>
            </p:txBody>
          </p:sp>
          <p:sp>
            <p:nvSpPr>
              <p:cNvPr id="2471" name="Forme libre 2470">
                <a:extLst>
                  <a:ext uri="{FF2B5EF4-FFF2-40B4-BE49-F238E27FC236}">
                    <a16:creationId xmlns:a16="http://schemas.microsoft.com/office/drawing/2014/main" id="{6D86154A-D090-E9C8-DC2E-36BB716EAD49}"/>
                  </a:ext>
                </a:extLst>
              </p:cNvPr>
              <p:cNvSpPr/>
              <p:nvPr/>
            </p:nvSpPr>
            <p:spPr>
              <a:xfrm>
                <a:off x="10246182" y="2482691"/>
                <a:ext cx="11596" cy="14968"/>
              </a:xfrm>
              <a:custGeom>
                <a:avLst/>
                <a:gdLst>
                  <a:gd name="connsiteX0" fmla="*/ 1991 w 11596"/>
                  <a:gd name="connsiteY0" fmla="*/ 15209 h 14968"/>
                  <a:gd name="connsiteX1" fmla="*/ 92 w 11596"/>
                  <a:gd name="connsiteY1" fmla="*/ 13308 h 14968"/>
                  <a:gd name="connsiteX2" fmla="*/ 92 w 11596"/>
                  <a:gd name="connsiteY2" fmla="*/ 12928 h 14968"/>
                  <a:gd name="connsiteX3" fmla="*/ 3890 w 11596"/>
                  <a:gd name="connsiteY3" fmla="*/ 1336 h 14968"/>
                  <a:gd name="connsiteX4" fmla="*/ 6358 w 11596"/>
                  <a:gd name="connsiteY4" fmla="*/ 386 h 14968"/>
                  <a:gd name="connsiteX5" fmla="*/ 6738 w 11596"/>
                  <a:gd name="connsiteY5" fmla="*/ 576 h 14968"/>
                  <a:gd name="connsiteX6" fmla="*/ 11675 w 11596"/>
                  <a:gd name="connsiteY6" fmla="*/ 7987 h 14968"/>
                  <a:gd name="connsiteX7" fmla="*/ 11675 w 11596"/>
                  <a:gd name="connsiteY7" fmla="*/ 7987 h 14968"/>
                  <a:gd name="connsiteX8" fmla="*/ 2750 w 11596"/>
                  <a:gd name="connsiteY8" fmla="*/ 15209 h 14968"/>
                  <a:gd name="connsiteX9" fmla="*/ 1991 w 11596"/>
                  <a:gd name="connsiteY9" fmla="*/ 15209 h 14968"/>
                  <a:gd name="connsiteX10" fmla="*/ 1991 w 11596"/>
                  <a:gd name="connsiteY10" fmla="*/ 15209 h 14968"/>
                  <a:gd name="connsiteX11" fmla="*/ 6358 w 11596"/>
                  <a:gd name="connsiteY11" fmla="*/ 4947 h 14968"/>
                  <a:gd name="connsiteX12" fmla="*/ 4649 w 11596"/>
                  <a:gd name="connsiteY12" fmla="*/ 10268 h 14968"/>
                  <a:gd name="connsiteX13" fmla="*/ 7877 w 11596"/>
                  <a:gd name="connsiteY13" fmla="*/ 7417 h 14968"/>
                  <a:gd name="connsiteX14" fmla="*/ 7877 w 11596"/>
                  <a:gd name="connsiteY14" fmla="*/ 7417 h 14968"/>
                  <a:gd name="connsiteX15" fmla="*/ 6358 w 11596"/>
                  <a:gd name="connsiteY15" fmla="*/ 4947 h 14968"/>
                  <a:gd name="connsiteX16" fmla="*/ 6358 w 11596"/>
                  <a:gd name="connsiteY16" fmla="*/ 4947 h 1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96" h="14968">
                    <a:moveTo>
                      <a:pt x="1991" y="15209"/>
                    </a:moveTo>
                    <a:cubicBezTo>
                      <a:pt x="1042" y="15209"/>
                      <a:pt x="92" y="14448"/>
                      <a:pt x="92" y="13308"/>
                    </a:cubicBezTo>
                    <a:cubicBezTo>
                      <a:pt x="92" y="13118"/>
                      <a:pt x="92" y="13118"/>
                      <a:pt x="92" y="12928"/>
                    </a:cubicBezTo>
                    <a:cubicBezTo>
                      <a:pt x="852" y="8937"/>
                      <a:pt x="2180" y="5137"/>
                      <a:pt x="3890" y="1336"/>
                    </a:cubicBezTo>
                    <a:cubicBezTo>
                      <a:pt x="4269" y="386"/>
                      <a:pt x="5409" y="6"/>
                      <a:pt x="6358" y="386"/>
                    </a:cubicBezTo>
                    <a:cubicBezTo>
                      <a:pt x="6548" y="386"/>
                      <a:pt x="6548" y="576"/>
                      <a:pt x="6738" y="576"/>
                    </a:cubicBezTo>
                    <a:cubicBezTo>
                      <a:pt x="10156" y="3046"/>
                      <a:pt x="11865" y="5517"/>
                      <a:pt x="11675" y="7987"/>
                    </a:cubicBezTo>
                    <a:cubicBezTo>
                      <a:pt x="11675" y="7987"/>
                      <a:pt x="11675" y="7987"/>
                      <a:pt x="11675" y="7987"/>
                    </a:cubicBezTo>
                    <a:cubicBezTo>
                      <a:pt x="11296" y="11028"/>
                      <a:pt x="8447" y="13308"/>
                      <a:pt x="2750" y="15209"/>
                    </a:cubicBezTo>
                    <a:cubicBezTo>
                      <a:pt x="2370" y="15209"/>
                      <a:pt x="2180" y="15209"/>
                      <a:pt x="1991" y="15209"/>
                    </a:cubicBezTo>
                    <a:lnTo>
                      <a:pt x="1991" y="15209"/>
                    </a:lnTo>
                    <a:close/>
                    <a:moveTo>
                      <a:pt x="6358" y="4947"/>
                    </a:moveTo>
                    <a:cubicBezTo>
                      <a:pt x="5599" y="6657"/>
                      <a:pt x="5029" y="8557"/>
                      <a:pt x="4649" y="10268"/>
                    </a:cubicBezTo>
                    <a:cubicBezTo>
                      <a:pt x="7308" y="8937"/>
                      <a:pt x="7877" y="7797"/>
                      <a:pt x="7877" y="7417"/>
                    </a:cubicBezTo>
                    <a:lnTo>
                      <a:pt x="7877" y="7417"/>
                    </a:lnTo>
                    <a:cubicBezTo>
                      <a:pt x="7877" y="6847"/>
                      <a:pt x="7498" y="6087"/>
                      <a:pt x="6358" y="4947"/>
                    </a:cubicBezTo>
                    <a:lnTo>
                      <a:pt x="6358" y="4947"/>
                    </a:lnTo>
                    <a:close/>
                  </a:path>
                </a:pathLst>
              </a:custGeom>
              <a:solidFill>
                <a:srgbClr val="000000"/>
              </a:solidFill>
              <a:ln w="1899" cap="flat">
                <a:noFill/>
                <a:prstDash val="solid"/>
                <a:miter/>
              </a:ln>
            </p:spPr>
            <p:txBody>
              <a:bodyPr rtlCol="0" anchor="ctr"/>
              <a:lstStyle/>
              <a:p>
                <a:endParaRPr lang="fr-FR"/>
              </a:p>
            </p:txBody>
          </p:sp>
          <p:sp>
            <p:nvSpPr>
              <p:cNvPr id="2472" name="Forme libre 2471">
                <a:extLst>
                  <a:ext uri="{FF2B5EF4-FFF2-40B4-BE49-F238E27FC236}">
                    <a16:creationId xmlns:a16="http://schemas.microsoft.com/office/drawing/2014/main" id="{F58A91BF-D5F8-9DB2-4CC2-8AA5BB8FA31D}"/>
                  </a:ext>
                </a:extLst>
              </p:cNvPr>
              <p:cNvSpPr/>
              <p:nvPr/>
            </p:nvSpPr>
            <p:spPr>
              <a:xfrm>
                <a:off x="10369990" y="2635520"/>
                <a:ext cx="51840" cy="27090"/>
              </a:xfrm>
              <a:custGeom>
                <a:avLst/>
                <a:gdLst>
                  <a:gd name="connsiteX0" fmla="*/ 32563 w 51840"/>
                  <a:gd name="connsiteY0" fmla="*/ 20489 h 27090"/>
                  <a:gd name="connsiteX1" fmla="*/ 51932 w 51840"/>
                  <a:gd name="connsiteY1" fmla="*/ 3576 h 27090"/>
                  <a:gd name="connsiteX2" fmla="*/ 49463 w 51840"/>
                  <a:gd name="connsiteY2" fmla="*/ 536 h 27090"/>
                  <a:gd name="connsiteX3" fmla="*/ 19461 w 51840"/>
                  <a:gd name="connsiteY3" fmla="*/ 9277 h 27090"/>
                  <a:gd name="connsiteX4" fmla="*/ 2371 w 51840"/>
                  <a:gd name="connsiteY4" fmla="*/ 11368 h 27090"/>
                  <a:gd name="connsiteX5" fmla="*/ 92 w 51840"/>
                  <a:gd name="connsiteY5" fmla="*/ 18399 h 27090"/>
                  <a:gd name="connsiteX6" fmla="*/ 13384 w 51840"/>
                  <a:gd name="connsiteY6" fmla="*/ 26190 h 27090"/>
                  <a:gd name="connsiteX7" fmla="*/ 25537 w 51840"/>
                  <a:gd name="connsiteY7" fmla="*/ 27331 h 27090"/>
                  <a:gd name="connsiteX8" fmla="*/ 32563 w 51840"/>
                  <a:gd name="connsiteY8" fmla="*/ 20489 h 27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40" h="27090">
                    <a:moveTo>
                      <a:pt x="32563" y="20489"/>
                    </a:moveTo>
                    <a:cubicBezTo>
                      <a:pt x="32563" y="20489"/>
                      <a:pt x="51932" y="9467"/>
                      <a:pt x="51932" y="3576"/>
                    </a:cubicBezTo>
                    <a:cubicBezTo>
                      <a:pt x="51932" y="2246"/>
                      <a:pt x="50983" y="916"/>
                      <a:pt x="49463" y="536"/>
                    </a:cubicBezTo>
                    <a:cubicBezTo>
                      <a:pt x="44337" y="-1175"/>
                      <a:pt x="29715" y="4906"/>
                      <a:pt x="19461" y="9277"/>
                    </a:cubicBezTo>
                    <a:cubicBezTo>
                      <a:pt x="13194" y="7757"/>
                      <a:pt x="6359" y="9467"/>
                      <a:pt x="2371" y="11368"/>
                    </a:cubicBezTo>
                    <a:lnTo>
                      <a:pt x="92" y="18399"/>
                    </a:lnTo>
                    <a:lnTo>
                      <a:pt x="13384" y="26190"/>
                    </a:lnTo>
                    <a:lnTo>
                      <a:pt x="25537" y="27331"/>
                    </a:lnTo>
                    <a:lnTo>
                      <a:pt x="32563" y="20489"/>
                    </a:lnTo>
                    <a:close/>
                  </a:path>
                </a:pathLst>
              </a:custGeom>
              <a:solidFill>
                <a:srgbClr val="FFFFFF"/>
              </a:solidFill>
              <a:ln w="1899" cap="flat">
                <a:noFill/>
                <a:prstDash val="solid"/>
                <a:miter/>
              </a:ln>
            </p:spPr>
            <p:txBody>
              <a:bodyPr rtlCol="0" anchor="ctr"/>
              <a:lstStyle/>
              <a:p>
                <a:endParaRPr lang="fr-FR"/>
              </a:p>
            </p:txBody>
          </p:sp>
          <p:sp>
            <p:nvSpPr>
              <p:cNvPr id="2473" name="Forme libre 2472">
                <a:extLst>
                  <a:ext uri="{FF2B5EF4-FFF2-40B4-BE49-F238E27FC236}">
                    <a16:creationId xmlns:a16="http://schemas.microsoft.com/office/drawing/2014/main" id="{50E7A001-027E-3D9C-D8AE-66F37EB92D3C}"/>
                  </a:ext>
                </a:extLst>
              </p:cNvPr>
              <p:cNvSpPr/>
              <p:nvPr/>
            </p:nvSpPr>
            <p:spPr>
              <a:xfrm>
                <a:off x="10370224" y="2633941"/>
                <a:ext cx="53314" cy="23538"/>
              </a:xfrm>
              <a:custGeom>
                <a:avLst/>
                <a:gdLst>
                  <a:gd name="connsiteX0" fmla="*/ 32329 w 53314"/>
                  <a:gd name="connsiteY0" fmla="*/ 23778 h 23538"/>
                  <a:gd name="connsiteX1" fmla="*/ 30430 w 53314"/>
                  <a:gd name="connsiteY1" fmla="*/ 21878 h 23538"/>
                  <a:gd name="connsiteX2" fmla="*/ 31760 w 53314"/>
                  <a:gd name="connsiteY2" fmla="*/ 19978 h 23538"/>
                  <a:gd name="connsiteX3" fmla="*/ 49799 w 53314"/>
                  <a:gd name="connsiteY3" fmla="*/ 4965 h 23538"/>
                  <a:gd name="connsiteX4" fmla="*/ 48660 w 53314"/>
                  <a:gd name="connsiteY4" fmla="*/ 3825 h 23538"/>
                  <a:gd name="connsiteX5" fmla="*/ 48469 w 53314"/>
                  <a:gd name="connsiteY5" fmla="*/ 3825 h 23538"/>
                  <a:gd name="connsiteX6" fmla="*/ 19796 w 53314"/>
                  <a:gd name="connsiteY6" fmla="*/ 12566 h 23538"/>
                  <a:gd name="connsiteX7" fmla="*/ 18656 w 53314"/>
                  <a:gd name="connsiteY7" fmla="*/ 12756 h 23538"/>
                  <a:gd name="connsiteX8" fmla="*/ 2706 w 53314"/>
                  <a:gd name="connsiteY8" fmla="*/ 14657 h 23538"/>
                  <a:gd name="connsiteX9" fmla="*/ 238 w 53314"/>
                  <a:gd name="connsiteY9" fmla="*/ 13707 h 23538"/>
                  <a:gd name="connsiteX10" fmla="*/ 1187 w 53314"/>
                  <a:gd name="connsiteY10" fmla="*/ 11426 h 23538"/>
                  <a:gd name="connsiteX11" fmla="*/ 18846 w 53314"/>
                  <a:gd name="connsiteY11" fmla="*/ 9146 h 23538"/>
                  <a:gd name="connsiteX12" fmla="*/ 49609 w 53314"/>
                  <a:gd name="connsiteY12" fmla="*/ 594 h 23538"/>
                  <a:gd name="connsiteX13" fmla="*/ 53407 w 53314"/>
                  <a:gd name="connsiteY13" fmla="*/ 5345 h 23538"/>
                  <a:gd name="connsiteX14" fmla="*/ 33468 w 53314"/>
                  <a:gd name="connsiteY14" fmla="*/ 23588 h 23538"/>
                  <a:gd name="connsiteX15" fmla="*/ 33088 w 53314"/>
                  <a:gd name="connsiteY15" fmla="*/ 23778 h 23538"/>
                  <a:gd name="connsiteX16" fmla="*/ 32329 w 53314"/>
                  <a:gd name="connsiteY16" fmla="*/ 23778 h 23538"/>
                  <a:gd name="connsiteX17" fmla="*/ 32329 w 53314"/>
                  <a:gd name="connsiteY17" fmla="*/ 23778 h 23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314" h="23538">
                    <a:moveTo>
                      <a:pt x="32329" y="23778"/>
                    </a:moveTo>
                    <a:cubicBezTo>
                      <a:pt x="31379" y="23778"/>
                      <a:pt x="30430" y="23018"/>
                      <a:pt x="30430" y="21878"/>
                    </a:cubicBezTo>
                    <a:cubicBezTo>
                      <a:pt x="30430" y="20738"/>
                      <a:pt x="31189" y="20358"/>
                      <a:pt x="31760" y="19978"/>
                    </a:cubicBezTo>
                    <a:cubicBezTo>
                      <a:pt x="46001" y="11616"/>
                      <a:pt x="49799" y="6485"/>
                      <a:pt x="49799" y="4965"/>
                    </a:cubicBezTo>
                    <a:cubicBezTo>
                      <a:pt x="49799" y="4395"/>
                      <a:pt x="49419" y="4015"/>
                      <a:pt x="48660" y="3825"/>
                    </a:cubicBezTo>
                    <a:cubicBezTo>
                      <a:pt x="48660" y="3825"/>
                      <a:pt x="48660" y="3825"/>
                      <a:pt x="48469" y="3825"/>
                    </a:cubicBezTo>
                    <a:cubicBezTo>
                      <a:pt x="43722" y="2304"/>
                      <a:pt x="25683" y="9906"/>
                      <a:pt x="19796" y="12566"/>
                    </a:cubicBezTo>
                    <a:cubicBezTo>
                      <a:pt x="19417" y="12756"/>
                      <a:pt x="19037" y="12756"/>
                      <a:pt x="18656" y="12756"/>
                    </a:cubicBezTo>
                    <a:cubicBezTo>
                      <a:pt x="11821" y="11046"/>
                      <a:pt x="4795" y="13897"/>
                      <a:pt x="2706" y="14657"/>
                    </a:cubicBezTo>
                    <a:cubicBezTo>
                      <a:pt x="1756" y="15037"/>
                      <a:pt x="617" y="14657"/>
                      <a:pt x="238" y="13707"/>
                    </a:cubicBezTo>
                    <a:cubicBezTo>
                      <a:pt x="-142" y="12756"/>
                      <a:pt x="238" y="11806"/>
                      <a:pt x="1187" y="11426"/>
                    </a:cubicBezTo>
                    <a:cubicBezTo>
                      <a:pt x="3465" y="10476"/>
                      <a:pt x="11061" y="7435"/>
                      <a:pt x="18846" y="9146"/>
                    </a:cubicBezTo>
                    <a:cubicBezTo>
                      <a:pt x="31760" y="3635"/>
                      <a:pt x="44292" y="-1116"/>
                      <a:pt x="49609" y="594"/>
                    </a:cubicBezTo>
                    <a:cubicBezTo>
                      <a:pt x="51887" y="1164"/>
                      <a:pt x="53407" y="3065"/>
                      <a:pt x="53407" y="5345"/>
                    </a:cubicBezTo>
                    <a:cubicBezTo>
                      <a:pt x="53407" y="9716"/>
                      <a:pt x="46571" y="15797"/>
                      <a:pt x="33468" y="23588"/>
                    </a:cubicBezTo>
                    <a:cubicBezTo>
                      <a:pt x="33278" y="23588"/>
                      <a:pt x="33278" y="23778"/>
                      <a:pt x="33088" y="23778"/>
                    </a:cubicBezTo>
                    <a:cubicBezTo>
                      <a:pt x="33088" y="23778"/>
                      <a:pt x="32709" y="23778"/>
                      <a:pt x="32329" y="23778"/>
                    </a:cubicBezTo>
                    <a:lnTo>
                      <a:pt x="32329" y="23778"/>
                    </a:lnTo>
                    <a:close/>
                  </a:path>
                </a:pathLst>
              </a:custGeom>
              <a:solidFill>
                <a:srgbClr val="000000"/>
              </a:solidFill>
              <a:ln w="1899" cap="flat">
                <a:noFill/>
                <a:prstDash val="solid"/>
                <a:miter/>
              </a:ln>
            </p:spPr>
            <p:txBody>
              <a:bodyPr rtlCol="0" anchor="ctr"/>
              <a:lstStyle/>
              <a:p>
                <a:endParaRPr lang="fr-FR"/>
              </a:p>
            </p:txBody>
          </p:sp>
          <p:sp>
            <p:nvSpPr>
              <p:cNvPr id="2474" name="Forme libre 2473">
                <a:extLst>
                  <a:ext uri="{FF2B5EF4-FFF2-40B4-BE49-F238E27FC236}">
                    <a16:creationId xmlns:a16="http://schemas.microsoft.com/office/drawing/2014/main" id="{CADC76F6-E5EF-59BB-28F4-2931E2A593E2}"/>
                  </a:ext>
                </a:extLst>
              </p:cNvPr>
              <p:cNvSpPr/>
              <p:nvPr/>
            </p:nvSpPr>
            <p:spPr>
              <a:xfrm>
                <a:off x="10257386" y="2448790"/>
                <a:ext cx="41707" cy="37277"/>
              </a:xfrm>
              <a:custGeom>
                <a:avLst/>
                <a:gdLst>
                  <a:gd name="connsiteX0" fmla="*/ 30094 w 41707"/>
                  <a:gd name="connsiteY0" fmla="*/ 13953 h 37277"/>
                  <a:gd name="connsiteX1" fmla="*/ 92 w 41707"/>
                  <a:gd name="connsiteY1" fmla="*/ 37517 h 37277"/>
                  <a:gd name="connsiteX2" fmla="*/ 26867 w 41707"/>
                  <a:gd name="connsiteY2" fmla="*/ 4831 h 37277"/>
                  <a:gd name="connsiteX3" fmla="*/ 30094 w 41707"/>
                  <a:gd name="connsiteY3" fmla="*/ 13953 h 37277"/>
                  <a:gd name="connsiteX4" fmla="*/ 30094 w 41707"/>
                  <a:gd name="connsiteY4" fmla="*/ 13953 h 37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707" h="37277">
                    <a:moveTo>
                      <a:pt x="30094" y="13953"/>
                    </a:moveTo>
                    <a:cubicBezTo>
                      <a:pt x="18511" y="18894"/>
                      <a:pt x="5219" y="25925"/>
                      <a:pt x="92" y="37517"/>
                    </a:cubicBezTo>
                    <a:cubicBezTo>
                      <a:pt x="5409" y="24215"/>
                      <a:pt x="15283" y="13383"/>
                      <a:pt x="26867" y="4831"/>
                    </a:cubicBezTo>
                    <a:cubicBezTo>
                      <a:pt x="43957" y="-6761"/>
                      <a:pt x="48134" y="6351"/>
                      <a:pt x="30094" y="13953"/>
                    </a:cubicBezTo>
                    <a:lnTo>
                      <a:pt x="30094" y="13953"/>
                    </a:lnTo>
                    <a:close/>
                  </a:path>
                </a:pathLst>
              </a:custGeom>
              <a:solidFill>
                <a:srgbClr val="000000"/>
              </a:solidFill>
              <a:ln w="1899" cap="flat">
                <a:noFill/>
                <a:prstDash val="solid"/>
                <a:miter/>
              </a:ln>
            </p:spPr>
            <p:txBody>
              <a:bodyPr rtlCol="0" anchor="ctr"/>
              <a:lstStyle/>
              <a:p>
                <a:endParaRPr lang="fr-FR"/>
              </a:p>
            </p:txBody>
          </p:sp>
          <p:sp>
            <p:nvSpPr>
              <p:cNvPr id="2475" name="Forme libre 2474">
                <a:extLst>
                  <a:ext uri="{FF2B5EF4-FFF2-40B4-BE49-F238E27FC236}">
                    <a16:creationId xmlns:a16="http://schemas.microsoft.com/office/drawing/2014/main" id="{1BA0CC16-FF0D-7B12-1CB4-723AA4F8B9E9}"/>
                  </a:ext>
                </a:extLst>
              </p:cNvPr>
              <p:cNvSpPr/>
              <p:nvPr/>
            </p:nvSpPr>
            <p:spPr>
              <a:xfrm>
                <a:off x="10255487" y="2446689"/>
                <a:ext cx="45597" cy="41087"/>
              </a:xfrm>
              <a:custGeom>
                <a:avLst/>
                <a:gdLst>
                  <a:gd name="connsiteX0" fmla="*/ 1991 w 45597"/>
                  <a:gd name="connsiteY0" fmla="*/ 41328 h 41087"/>
                  <a:gd name="connsiteX1" fmla="*/ 92 w 45597"/>
                  <a:gd name="connsiteY1" fmla="*/ 39428 h 41087"/>
                  <a:gd name="connsiteX2" fmla="*/ 282 w 45597"/>
                  <a:gd name="connsiteY2" fmla="*/ 38668 h 41087"/>
                  <a:gd name="connsiteX3" fmla="*/ 27816 w 45597"/>
                  <a:gd name="connsiteY3" fmla="*/ 5221 h 41087"/>
                  <a:gd name="connsiteX4" fmla="*/ 43387 w 45597"/>
                  <a:gd name="connsiteY4" fmla="*/ 1040 h 41087"/>
                  <a:gd name="connsiteX5" fmla="*/ 45666 w 45597"/>
                  <a:gd name="connsiteY5" fmla="*/ 5411 h 41087"/>
                  <a:gd name="connsiteX6" fmla="*/ 32753 w 45597"/>
                  <a:gd name="connsiteY6" fmla="*/ 17573 h 41087"/>
                  <a:gd name="connsiteX7" fmla="*/ 3700 w 45597"/>
                  <a:gd name="connsiteY7" fmla="*/ 40188 h 41087"/>
                  <a:gd name="connsiteX8" fmla="*/ 1991 w 45597"/>
                  <a:gd name="connsiteY8" fmla="*/ 41328 h 41087"/>
                  <a:gd name="connsiteX9" fmla="*/ 39969 w 45597"/>
                  <a:gd name="connsiteY9" fmla="*/ 4081 h 41087"/>
                  <a:gd name="connsiteX10" fmla="*/ 29715 w 45597"/>
                  <a:gd name="connsiteY10" fmla="*/ 8262 h 41087"/>
                  <a:gd name="connsiteX11" fmla="*/ 13194 w 45597"/>
                  <a:gd name="connsiteY11" fmla="*/ 23655 h 41087"/>
                  <a:gd name="connsiteX12" fmla="*/ 31044 w 45597"/>
                  <a:gd name="connsiteY12" fmla="*/ 14153 h 41087"/>
                  <a:gd name="connsiteX13" fmla="*/ 31044 w 45597"/>
                  <a:gd name="connsiteY13" fmla="*/ 14153 h 41087"/>
                  <a:gd name="connsiteX14" fmla="*/ 41678 w 45597"/>
                  <a:gd name="connsiteY14" fmla="*/ 5031 h 41087"/>
                  <a:gd name="connsiteX15" fmla="*/ 41298 w 45597"/>
                  <a:gd name="connsiteY15" fmla="*/ 4081 h 41087"/>
                  <a:gd name="connsiteX16" fmla="*/ 39969 w 45597"/>
                  <a:gd name="connsiteY16" fmla="*/ 4081 h 41087"/>
                  <a:gd name="connsiteX17" fmla="*/ 39969 w 45597"/>
                  <a:gd name="connsiteY17" fmla="*/ 4081 h 41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5597" h="41087">
                    <a:moveTo>
                      <a:pt x="1991" y="41328"/>
                    </a:moveTo>
                    <a:cubicBezTo>
                      <a:pt x="1042" y="41328"/>
                      <a:pt x="92" y="40568"/>
                      <a:pt x="92" y="39428"/>
                    </a:cubicBezTo>
                    <a:cubicBezTo>
                      <a:pt x="92" y="39238"/>
                      <a:pt x="92" y="39048"/>
                      <a:pt x="282" y="38668"/>
                    </a:cubicBezTo>
                    <a:cubicBezTo>
                      <a:pt x="5409" y="25935"/>
                      <a:pt x="14713" y="14723"/>
                      <a:pt x="27816" y="5221"/>
                    </a:cubicBezTo>
                    <a:cubicBezTo>
                      <a:pt x="34462" y="660"/>
                      <a:pt x="40159" y="-860"/>
                      <a:pt x="43387" y="1040"/>
                    </a:cubicBezTo>
                    <a:cubicBezTo>
                      <a:pt x="44906" y="1990"/>
                      <a:pt x="45856" y="3511"/>
                      <a:pt x="45666" y="5411"/>
                    </a:cubicBezTo>
                    <a:cubicBezTo>
                      <a:pt x="45476" y="8832"/>
                      <a:pt x="41868" y="13773"/>
                      <a:pt x="32753" y="17573"/>
                    </a:cubicBezTo>
                    <a:cubicBezTo>
                      <a:pt x="22689" y="21754"/>
                      <a:pt x="8827" y="28786"/>
                      <a:pt x="3700" y="40188"/>
                    </a:cubicBezTo>
                    <a:cubicBezTo>
                      <a:pt x="3320" y="40948"/>
                      <a:pt x="2750" y="41328"/>
                      <a:pt x="1991" y="41328"/>
                    </a:cubicBezTo>
                    <a:close/>
                    <a:moveTo>
                      <a:pt x="39969" y="4081"/>
                    </a:moveTo>
                    <a:cubicBezTo>
                      <a:pt x="38070" y="4081"/>
                      <a:pt x="34652" y="5031"/>
                      <a:pt x="29715" y="8262"/>
                    </a:cubicBezTo>
                    <a:cubicBezTo>
                      <a:pt x="23258" y="13013"/>
                      <a:pt x="17752" y="18144"/>
                      <a:pt x="13194" y="23655"/>
                    </a:cubicBezTo>
                    <a:cubicBezTo>
                      <a:pt x="19081" y="19474"/>
                      <a:pt x="25537" y="16433"/>
                      <a:pt x="31044" y="14153"/>
                    </a:cubicBezTo>
                    <a:lnTo>
                      <a:pt x="31044" y="14153"/>
                    </a:lnTo>
                    <a:cubicBezTo>
                      <a:pt x="38639" y="10922"/>
                      <a:pt x="41678" y="6931"/>
                      <a:pt x="41678" y="5031"/>
                    </a:cubicBezTo>
                    <a:cubicBezTo>
                      <a:pt x="41678" y="4461"/>
                      <a:pt x="41488" y="4271"/>
                      <a:pt x="41298" y="4081"/>
                    </a:cubicBezTo>
                    <a:cubicBezTo>
                      <a:pt x="41109" y="4271"/>
                      <a:pt x="40728" y="4081"/>
                      <a:pt x="39969" y="4081"/>
                    </a:cubicBezTo>
                    <a:lnTo>
                      <a:pt x="39969" y="4081"/>
                    </a:lnTo>
                    <a:close/>
                  </a:path>
                </a:pathLst>
              </a:custGeom>
              <a:solidFill>
                <a:srgbClr val="000000"/>
              </a:solidFill>
              <a:ln w="1899" cap="flat">
                <a:noFill/>
                <a:prstDash val="solid"/>
                <a:miter/>
              </a:ln>
            </p:spPr>
            <p:txBody>
              <a:bodyPr rtlCol="0" anchor="ctr"/>
              <a:lstStyle/>
              <a:p>
                <a:endParaRPr lang="fr-FR"/>
              </a:p>
            </p:txBody>
          </p:sp>
          <p:sp>
            <p:nvSpPr>
              <p:cNvPr id="2476" name="Forme libre 2475">
                <a:extLst>
                  <a:ext uri="{FF2B5EF4-FFF2-40B4-BE49-F238E27FC236}">
                    <a16:creationId xmlns:a16="http://schemas.microsoft.com/office/drawing/2014/main" id="{A491792A-D101-7D2E-A054-8946F9DAC5FC}"/>
                  </a:ext>
                </a:extLst>
              </p:cNvPr>
              <p:cNvSpPr/>
              <p:nvPr/>
            </p:nvSpPr>
            <p:spPr>
              <a:xfrm>
                <a:off x="10230231" y="2692803"/>
                <a:ext cx="53760" cy="134950"/>
              </a:xfrm>
              <a:custGeom>
                <a:avLst/>
                <a:gdLst>
                  <a:gd name="connsiteX0" fmla="*/ 41109 w 53760"/>
                  <a:gd name="connsiteY0" fmla="*/ 29530 h 134950"/>
                  <a:gd name="connsiteX1" fmla="*/ 20031 w 53760"/>
                  <a:gd name="connsiteY1" fmla="*/ 96232 h 134950"/>
                  <a:gd name="connsiteX2" fmla="*/ 13384 w 53760"/>
                  <a:gd name="connsiteY2" fmla="*/ 135190 h 134950"/>
                  <a:gd name="connsiteX3" fmla="*/ 92 w 53760"/>
                  <a:gd name="connsiteY3" fmla="*/ 107065 h 134950"/>
                  <a:gd name="connsiteX4" fmla="*/ 5979 w 53760"/>
                  <a:gd name="connsiteY4" fmla="*/ 90911 h 134950"/>
                  <a:gd name="connsiteX5" fmla="*/ 33893 w 53760"/>
                  <a:gd name="connsiteY5" fmla="*/ 6535 h 134950"/>
                  <a:gd name="connsiteX6" fmla="*/ 37311 w 53760"/>
                  <a:gd name="connsiteY6" fmla="*/ 3305 h 134950"/>
                  <a:gd name="connsiteX7" fmla="*/ 51553 w 53760"/>
                  <a:gd name="connsiteY7" fmla="*/ 264 h 134950"/>
                  <a:gd name="connsiteX8" fmla="*/ 53832 w 53760"/>
                  <a:gd name="connsiteY8" fmla="*/ 2354 h 134950"/>
                  <a:gd name="connsiteX9" fmla="*/ 41109 w 53760"/>
                  <a:gd name="connsiteY9" fmla="*/ 29530 h 134950"/>
                  <a:gd name="connsiteX10" fmla="*/ 41109 w 53760"/>
                  <a:gd name="connsiteY10" fmla="*/ 29530 h 13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760" h="134950">
                    <a:moveTo>
                      <a:pt x="41109" y="29530"/>
                    </a:moveTo>
                    <a:cubicBezTo>
                      <a:pt x="24209" y="53854"/>
                      <a:pt x="44716" y="63546"/>
                      <a:pt x="20031" y="96232"/>
                    </a:cubicBezTo>
                    <a:cubicBezTo>
                      <a:pt x="11296" y="107635"/>
                      <a:pt x="11106" y="122077"/>
                      <a:pt x="13384" y="135190"/>
                    </a:cubicBezTo>
                    <a:cubicBezTo>
                      <a:pt x="9207" y="125688"/>
                      <a:pt x="4650" y="116376"/>
                      <a:pt x="92" y="107065"/>
                    </a:cubicBezTo>
                    <a:cubicBezTo>
                      <a:pt x="2181" y="101553"/>
                      <a:pt x="4080" y="96232"/>
                      <a:pt x="5979" y="90911"/>
                    </a:cubicBezTo>
                    <a:cubicBezTo>
                      <a:pt x="15664" y="65446"/>
                      <a:pt x="24778" y="37511"/>
                      <a:pt x="33893" y="6535"/>
                    </a:cubicBezTo>
                    <a:cubicBezTo>
                      <a:pt x="34462" y="4825"/>
                      <a:pt x="35602" y="3685"/>
                      <a:pt x="37311" y="3305"/>
                    </a:cubicBezTo>
                    <a:lnTo>
                      <a:pt x="51553" y="264"/>
                    </a:lnTo>
                    <a:cubicBezTo>
                      <a:pt x="52882" y="74"/>
                      <a:pt x="54022" y="1024"/>
                      <a:pt x="53832" y="2354"/>
                    </a:cubicBezTo>
                    <a:cubicBezTo>
                      <a:pt x="52502" y="9386"/>
                      <a:pt x="49084" y="17937"/>
                      <a:pt x="41109" y="29530"/>
                    </a:cubicBezTo>
                    <a:lnTo>
                      <a:pt x="41109" y="29530"/>
                    </a:lnTo>
                    <a:close/>
                  </a:path>
                </a:pathLst>
              </a:custGeom>
              <a:solidFill>
                <a:srgbClr val="000000"/>
              </a:solidFill>
              <a:ln w="1899" cap="flat">
                <a:noFill/>
                <a:prstDash val="solid"/>
                <a:miter/>
              </a:ln>
            </p:spPr>
            <p:txBody>
              <a:bodyPr rtlCol="0" anchor="ctr"/>
              <a:lstStyle/>
              <a:p>
                <a:endParaRPr lang="fr-FR"/>
              </a:p>
            </p:txBody>
          </p:sp>
          <p:sp>
            <p:nvSpPr>
              <p:cNvPr id="2477" name="Forme libre 2476">
                <a:extLst>
                  <a:ext uri="{FF2B5EF4-FFF2-40B4-BE49-F238E27FC236}">
                    <a16:creationId xmlns:a16="http://schemas.microsoft.com/office/drawing/2014/main" id="{E6C32983-8D85-218D-5C70-2F15F3AE352A}"/>
                  </a:ext>
                </a:extLst>
              </p:cNvPr>
              <p:cNvSpPr/>
              <p:nvPr/>
            </p:nvSpPr>
            <p:spPr>
              <a:xfrm>
                <a:off x="10228760" y="2691048"/>
                <a:ext cx="56587" cy="137844"/>
              </a:xfrm>
              <a:custGeom>
                <a:avLst/>
                <a:gdLst>
                  <a:gd name="connsiteX0" fmla="*/ 14856 w 56587"/>
                  <a:gd name="connsiteY0" fmla="*/ 138085 h 137844"/>
                  <a:gd name="connsiteX1" fmla="*/ 13527 w 56587"/>
                  <a:gd name="connsiteY1" fmla="*/ 137325 h 137844"/>
                  <a:gd name="connsiteX2" fmla="*/ 235 w 56587"/>
                  <a:gd name="connsiteY2" fmla="*/ 109199 h 137844"/>
                  <a:gd name="connsiteX3" fmla="*/ 235 w 56587"/>
                  <a:gd name="connsiteY3" fmla="*/ 108059 h 137844"/>
                  <a:gd name="connsiteX4" fmla="*/ 6122 w 56587"/>
                  <a:gd name="connsiteY4" fmla="*/ 91906 h 137844"/>
                  <a:gd name="connsiteX5" fmla="*/ 34035 w 56587"/>
                  <a:gd name="connsiteY5" fmla="*/ 7530 h 137844"/>
                  <a:gd name="connsiteX6" fmla="*/ 38592 w 56587"/>
                  <a:gd name="connsiteY6" fmla="*/ 3349 h 137844"/>
                  <a:gd name="connsiteX7" fmla="*/ 52834 w 56587"/>
                  <a:gd name="connsiteY7" fmla="*/ 308 h 137844"/>
                  <a:gd name="connsiteX8" fmla="*/ 55682 w 56587"/>
                  <a:gd name="connsiteY8" fmla="*/ 1068 h 137844"/>
                  <a:gd name="connsiteX9" fmla="*/ 56631 w 56587"/>
                  <a:gd name="connsiteY9" fmla="*/ 3919 h 137844"/>
                  <a:gd name="connsiteX10" fmla="*/ 43909 w 56587"/>
                  <a:gd name="connsiteY10" fmla="*/ 31854 h 137844"/>
                  <a:gd name="connsiteX11" fmla="*/ 36504 w 56587"/>
                  <a:gd name="connsiteY11" fmla="*/ 58650 h 137844"/>
                  <a:gd name="connsiteX12" fmla="*/ 22831 w 56587"/>
                  <a:gd name="connsiteY12" fmla="*/ 98557 h 137844"/>
                  <a:gd name="connsiteX13" fmla="*/ 16375 w 56587"/>
                  <a:gd name="connsiteY13" fmla="*/ 136375 h 137844"/>
                  <a:gd name="connsiteX14" fmla="*/ 15236 w 56587"/>
                  <a:gd name="connsiteY14" fmla="*/ 137895 h 137844"/>
                  <a:gd name="connsiteX15" fmla="*/ 14856 w 56587"/>
                  <a:gd name="connsiteY15" fmla="*/ 138085 h 137844"/>
                  <a:gd name="connsiteX16" fmla="*/ 14856 w 56587"/>
                  <a:gd name="connsiteY16" fmla="*/ 138085 h 137844"/>
                  <a:gd name="connsiteX17" fmla="*/ 3083 w 56587"/>
                  <a:gd name="connsiteY17" fmla="*/ 108439 h 137844"/>
                  <a:gd name="connsiteX18" fmla="*/ 12578 w 56587"/>
                  <a:gd name="connsiteY18" fmla="*/ 128013 h 137844"/>
                  <a:gd name="connsiteX19" fmla="*/ 20552 w 56587"/>
                  <a:gd name="connsiteY19" fmla="*/ 97037 h 137844"/>
                  <a:gd name="connsiteX20" fmla="*/ 33656 w 56587"/>
                  <a:gd name="connsiteY20" fmla="*/ 58840 h 137844"/>
                  <a:gd name="connsiteX21" fmla="*/ 41440 w 56587"/>
                  <a:gd name="connsiteY21" fmla="*/ 30524 h 137844"/>
                  <a:gd name="connsiteX22" fmla="*/ 53783 w 56587"/>
                  <a:gd name="connsiteY22" fmla="*/ 3729 h 137844"/>
                  <a:gd name="connsiteX23" fmla="*/ 53594 w 56587"/>
                  <a:gd name="connsiteY23" fmla="*/ 3349 h 137844"/>
                  <a:gd name="connsiteX24" fmla="*/ 53214 w 56587"/>
                  <a:gd name="connsiteY24" fmla="*/ 3159 h 137844"/>
                  <a:gd name="connsiteX25" fmla="*/ 38972 w 56587"/>
                  <a:gd name="connsiteY25" fmla="*/ 6199 h 137844"/>
                  <a:gd name="connsiteX26" fmla="*/ 36504 w 56587"/>
                  <a:gd name="connsiteY26" fmla="*/ 8480 h 137844"/>
                  <a:gd name="connsiteX27" fmla="*/ 8400 w 56587"/>
                  <a:gd name="connsiteY27" fmla="*/ 93046 h 137844"/>
                  <a:gd name="connsiteX28" fmla="*/ 3083 w 56587"/>
                  <a:gd name="connsiteY28" fmla="*/ 108439 h 137844"/>
                  <a:gd name="connsiteX29" fmla="*/ 3083 w 56587"/>
                  <a:gd name="connsiteY29" fmla="*/ 108439 h 13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6587" h="137844">
                    <a:moveTo>
                      <a:pt x="14856" y="138085"/>
                    </a:moveTo>
                    <a:cubicBezTo>
                      <a:pt x="14286" y="138085"/>
                      <a:pt x="13906" y="137705"/>
                      <a:pt x="13527" y="137325"/>
                    </a:cubicBezTo>
                    <a:cubicBezTo>
                      <a:pt x="9349" y="127823"/>
                      <a:pt x="4792" y="118511"/>
                      <a:pt x="235" y="109199"/>
                    </a:cubicBezTo>
                    <a:cubicBezTo>
                      <a:pt x="45" y="108819"/>
                      <a:pt x="45" y="108439"/>
                      <a:pt x="235" y="108059"/>
                    </a:cubicBezTo>
                    <a:cubicBezTo>
                      <a:pt x="2134" y="102738"/>
                      <a:pt x="4223" y="97227"/>
                      <a:pt x="6122" y="91906"/>
                    </a:cubicBezTo>
                    <a:cubicBezTo>
                      <a:pt x="15805" y="66251"/>
                      <a:pt x="24920" y="38696"/>
                      <a:pt x="34035" y="7530"/>
                    </a:cubicBezTo>
                    <a:cubicBezTo>
                      <a:pt x="34605" y="5439"/>
                      <a:pt x="36314" y="3919"/>
                      <a:pt x="38592" y="3349"/>
                    </a:cubicBezTo>
                    <a:lnTo>
                      <a:pt x="52834" y="308"/>
                    </a:lnTo>
                    <a:cubicBezTo>
                      <a:pt x="53973" y="118"/>
                      <a:pt x="54923" y="308"/>
                      <a:pt x="55682" y="1068"/>
                    </a:cubicBezTo>
                    <a:cubicBezTo>
                      <a:pt x="56442" y="1829"/>
                      <a:pt x="56822" y="2969"/>
                      <a:pt x="56631" y="3919"/>
                    </a:cubicBezTo>
                    <a:cubicBezTo>
                      <a:pt x="55113" y="12471"/>
                      <a:pt x="51125" y="21402"/>
                      <a:pt x="43909" y="31854"/>
                    </a:cubicBezTo>
                    <a:cubicBezTo>
                      <a:pt x="36504" y="42496"/>
                      <a:pt x="36504" y="50288"/>
                      <a:pt x="36504" y="58650"/>
                    </a:cubicBezTo>
                    <a:cubicBezTo>
                      <a:pt x="36504" y="68912"/>
                      <a:pt x="36504" y="80314"/>
                      <a:pt x="22831" y="98557"/>
                    </a:cubicBezTo>
                    <a:cubicBezTo>
                      <a:pt x="15805" y="107869"/>
                      <a:pt x="13717" y="120221"/>
                      <a:pt x="16375" y="136375"/>
                    </a:cubicBezTo>
                    <a:cubicBezTo>
                      <a:pt x="16565" y="137135"/>
                      <a:pt x="15995" y="137895"/>
                      <a:pt x="15236" y="137895"/>
                    </a:cubicBezTo>
                    <a:cubicBezTo>
                      <a:pt x="15046" y="138085"/>
                      <a:pt x="14856" y="138085"/>
                      <a:pt x="14856" y="138085"/>
                    </a:cubicBezTo>
                    <a:lnTo>
                      <a:pt x="14856" y="138085"/>
                    </a:lnTo>
                    <a:close/>
                    <a:moveTo>
                      <a:pt x="3083" y="108439"/>
                    </a:moveTo>
                    <a:cubicBezTo>
                      <a:pt x="6311" y="114900"/>
                      <a:pt x="9539" y="121362"/>
                      <a:pt x="12578" y="128013"/>
                    </a:cubicBezTo>
                    <a:cubicBezTo>
                      <a:pt x="11818" y="115280"/>
                      <a:pt x="14476" y="105018"/>
                      <a:pt x="20552" y="97037"/>
                    </a:cubicBezTo>
                    <a:cubicBezTo>
                      <a:pt x="33845" y="79554"/>
                      <a:pt x="33845" y="69102"/>
                      <a:pt x="33656" y="58840"/>
                    </a:cubicBezTo>
                    <a:cubicBezTo>
                      <a:pt x="33656" y="50098"/>
                      <a:pt x="33656" y="41926"/>
                      <a:pt x="41440" y="30524"/>
                    </a:cubicBezTo>
                    <a:cubicBezTo>
                      <a:pt x="48467" y="20262"/>
                      <a:pt x="52454" y="11901"/>
                      <a:pt x="53783" y="3729"/>
                    </a:cubicBezTo>
                    <a:cubicBezTo>
                      <a:pt x="53783" y="3539"/>
                      <a:pt x="53783" y="3349"/>
                      <a:pt x="53594" y="3349"/>
                    </a:cubicBezTo>
                    <a:cubicBezTo>
                      <a:pt x="53404" y="3159"/>
                      <a:pt x="53404" y="3159"/>
                      <a:pt x="53214" y="3159"/>
                    </a:cubicBezTo>
                    <a:lnTo>
                      <a:pt x="38972" y="6199"/>
                    </a:lnTo>
                    <a:cubicBezTo>
                      <a:pt x="37833" y="6389"/>
                      <a:pt x="36883" y="7340"/>
                      <a:pt x="36504" y="8480"/>
                    </a:cubicBezTo>
                    <a:cubicBezTo>
                      <a:pt x="27389" y="39646"/>
                      <a:pt x="18084" y="67391"/>
                      <a:pt x="8400" y="93046"/>
                    </a:cubicBezTo>
                    <a:cubicBezTo>
                      <a:pt x="6881" y="98177"/>
                      <a:pt x="4982" y="103308"/>
                      <a:pt x="3083" y="108439"/>
                    </a:cubicBezTo>
                    <a:lnTo>
                      <a:pt x="3083" y="108439"/>
                    </a:lnTo>
                    <a:close/>
                  </a:path>
                </a:pathLst>
              </a:custGeom>
              <a:solidFill>
                <a:srgbClr val="000000"/>
              </a:solidFill>
              <a:ln w="1899" cap="flat">
                <a:noFill/>
                <a:prstDash val="solid"/>
                <a:miter/>
              </a:ln>
            </p:spPr>
            <p:txBody>
              <a:bodyPr rtlCol="0" anchor="ctr"/>
              <a:lstStyle/>
              <a:p>
                <a:endParaRPr lang="fr-FR"/>
              </a:p>
            </p:txBody>
          </p:sp>
          <p:sp>
            <p:nvSpPr>
              <p:cNvPr id="2478" name="Forme libre 2477">
                <a:extLst>
                  <a:ext uri="{FF2B5EF4-FFF2-40B4-BE49-F238E27FC236}">
                    <a16:creationId xmlns:a16="http://schemas.microsoft.com/office/drawing/2014/main" id="{5C548090-A260-FA10-C8C6-5755ACB7A253}"/>
                  </a:ext>
                </a:extLst>
              </p:cNvPr>
              <p:cNvSpPr/>
              <p:nvPr/>
            </p:nvSpPr>
            <p:spPr>
              <a:xfrm>
                <a:off x="10333755" y="2270055"/>
                <a:ext cx="6753" cy="12482"/>
              </a:xfrm>
              <a:custGeom>
                <a:avLst/>
                <a:gdLst>
                  <a:gd name="connsiteX0" fmla="*/ 2527 w 6753"/>
                  <a:gd name="connsiteY0" fmla="*/ 12723 h 12482"/>
                  <a:gd name="connsiteX1" fmla="*/ 818 w 6753"/>
                  <a:gd name="connsiteY1" fmla="*/ 11773 h 12482"/>
                  <a:gd name="connsiteX2" fmla="*/ 4046 w 6753"/>
                  <a:gd name="connsiteY2" fmla="*/ 561 h 12482"/>
                  <a:gd name="connsiteX3" fmla="*/ 6515 w 6753"/>
                  <a:gd name="connsiteY3" fmla="*/ 1131 h 12482"/>
                  <a:gd name="connsiteX4" fmla="*/ 6135 w 6753"/>
                  <a:gd name="connsiteY4" fmla="*/ 3602 h 12482"/>
                  <a:gd name="connsiteX5" fmla="*/ 4046 w 6753"/>
                  <a:gd name="connsiteY5" fmla="*/ 10063 h 12482"/>
                  <a:gd name="connsiteX6" fmla="*/ 3286 w 6753"/>
                  <a:gd name="connsiteY6" fmla="*/ 12533 h 12482"/>
                  <a:gd name="connsiteX7" fmla="*/ 2527 w 6753"/>
                  <a:gd name="connsiteY7" fmla="*/ 12723 h 12482"/>
                  <a:gd name="connsiteX8" fmla="*/ 2527 w 6753"/>
                  <a:gd name="connsiteY8" fmla="*/ 12723 h 12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53" h="12482">
                    <a:moveTo>
                      <a:pt x="2527" y="12723"/>
                    </a:moveTo>
                    <a:cubicBezTo>
                      <a:pt x="1768" y="12723"/>
                      <a:pt x="1197" y="12343"/>
                      <a:pt x="818" y="11773"/>
                    </a:cubicBezTo>
                    <a:cubicBezTo>
                      <a:pt x="-1081" y="8162"/>
                      <a:pt x="1007" y="2651"/>
                      <a:pt x="4046" y="561"/>
                    </a:cubicBezTo>
                    <a:cubicBezTo>
                      <a:pt x="4805" y="-9"/>
                      <a:pt x="5945" y="181"/>
                      <a:pt x="6515" y="1131"/>
                    </a:cubicBezTo>
                    <a:cubicBezTo>
                      <a:pt x="7084" y="1891"/>
                      <a:pt x="6894" y="3032"/>
                      <a:pt x="6135" y="3602"/>
                    </a:cubicBezTo>
                    <a:cubicBezTo>
                      <a:pt x="4426" y="4742"/>
                      <a:pt x="3096" y="8353"/>
                      <a:pt x="4046" y="10063"/>
                    </a:cubicBezTo>
                    <a:cubicBezTo>
                      <a:pt x="4616" y="11013"/>
                      <a:pt x="4236" y="12153"/>
                      <a:pt x="3286" y="12533"/>
                    </a:cubicBezTo>
                    <a:cubicBezTo>
                      <a:pt x="3096" y="12723"/>
                      <a:pt x="2717" y="12723"/>
                      <a:pt x="2527" y="12723"/>
                    </a:cubicBezTo>
                    <a:lnTo>
                      <a:pt x="2527" y="12723"/>
                    </a:lnTo>
                    <a:close/>
                  </a:path>
                </a:pathLst>
              </a:custGeom>
              <a:solidFill>
                <a:srgbClr val="000000"/>
              </a:solidFill>
              <a:ln w="1899" cap="flat">
                <a:noFill/>
                <a:prstDash val="solid"/>
                <a:miter/>
              </a:ln>
            </p:spPr>
            <p:txBody>
              <a:bodyPr rtlCol="0" anchor="ctr"/>
              <a:lstStyle/>
              <a:p>
                <a:endParaRPr lang="fr-FR"/>
              </a:p>
            </p:txBody>
          </p:sp>
          <p:sp>
            <p:nvSpPr>
              <p:cNvPr id="2479" name="Forme libre 2478">
                <a:extLst>
                  <a:ext uri="{FF2B5EF4-FFF2-40B4-BE49-F238E27FC236}">
                    <a16:creationId xmlns:a16="http://schemas.microsoft.com/office/drawing/2014/main" id="{C4D4D80D-330D-738F-530F-4E9572D2B61A}"/>
                  </a:ext>
                </a:extLst>
              </p:cNvPr>
              <p:cNvSpPr/>
              <p:nvPr/>
            </p:nvSpPr>
            <p:spPr>
              <a:xfrm>
                <a:off x="10334670" y="2273796"/>
                <a:ext cx="11393" cy="7221"/>
              </a:xfrm>
              <a:custGeom>
                <a:avLst/>
                <a:gdLst>
                  <a:gd name="connsiteX0" fmla="*/ 9587 w 11393"/>
                  <a:gd name="connsiteY0" fmla="*/ 7462 h 7221"/>
                  <a:gd name="connsiteX1" fmla="*/ 8258 w 11393"/>
                  <a:gd name="connsiteY1" fmla="*/ 6892 h 7221"/>
                  <a:gd name="connsiteX2" fmla="*/ 1802 w 11393"/>
                  <a:gd name="connsiteY2" fmla="*/ 3851 h 7221"/>
                  <a:gd name="connsiteX3" fmla="*/ 92 w 11393"/>
                  <a:gd name="connsiteY3" fmla="*/ 1951 h 7221"/>
                  <a:gd name="connsiteX4" fmla="*/ 1991 w 11393"/>
                  <a:gd name="connsiteY4" fmla="*/ 240 h 7221"/>
                  <a:gd name="connsiteX5" fmla="*/ 10916 w 11393"/>
                  <a:gd name="connsiteY5" fmla="*/ 4421 h 7221"/>
                  <a:gd name="connsiteX6" fmla="*/ 10916 w 11393"/>
                  <a:gd name="connsiteY6" fmla="*/ 7082 h 7221"/>
                  <a:gd name="connsiteX7" fmla="*/ 9587 w 11393"/>
                  <a:gd name="connsiteY7" fmla="*/ 7462 h 7221"/>
                  <a:gd name="connsiteX8" fmla="*/ 9587 w 11393"/>
                  <a:gd name="connsiteY8" fmla="*/ 7462 h 7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93" h="7221">
                    <a:moveTo>
                      <a:pt x="9587" y="7462"/>
                    </a:moveTo>
                    <a:cubicBezTo>
                      <a:pt x="9017" y="7462"/>
                      <a:pt x="8637" y="7272"/>
                      <a:pt x="8258" y="6892"/>
                    </a:cubicBezTo>
                    <a:cubicBezTo>
                      <a:pt x="7118" y="5561"/>
                      <a:pt x="3890" y="4041"/>
                      <a:pt x="1802" y="3851"/>
                    </a:cubicBezTo>
                    <a:cubicBezTo>
                      <a:pt x="852" y="3851"/>
                      <a:pt x="92" y="2901"/>
                      <a:pt x="92" y="1951"/>
                    </a:cubicBezTo>
                    <a:cubicBezTo>
                      <a:pt x="92" y="1000"/>
                      <a:pt x="1042" y="240"/>
                      <a:pt x="1991" y="240"/>
                    </a:cubicBezTo>
                    <a:cubicBezTo>
                      <a:pt x="4839" y="430"/>
                      <a:pt x="9017" y="2331"/>
                      <a:pt x="10916" y="4421"/>
                    </a:cubicBezTo>
                    <a:cubicBezTo>
                      <a:pt x="11676" y="5181"/>
                      <a:pt x="11676" y="6321"/>
                      <a:pt x="10916" y="7082"/>
                    </a:cubicBezTo>
                    <a:cubicBezTo>
                      <a:pt x="10536" y="7272"/>
                      <a:pt x="10157" y="7462"/>
                      <a:pt x="9587" y="7462"/>
                    </a:cubicBezTo>
                    <a:lnTo>
                      <a:pt x="9587" y="7462"/>
                    </a:lnTo>
                    <a:close/>
                  </a:path>
                </a:pathLst>
              </a:custGeom>
              <a:solidFill>
                <a:srgbClr val="000000"/>
              </a:solidFill>
              <a:ln w="1899" cap="flat">
                <a:noFill/>
                <a:prstDash val="solid"/>
                <a:miter/>
              </a:ln>
            </p:spPr>
            <p:txBody>
              <a:bodyPr rtlCol="0" anchor="ctr"/>
              <a:lstStyle/>
              <a:p>
                <a:endParaRPr lang="fr-FR"/>
              </a:p>
            </p:txBody>
          </p:sp>
          <p:sp>
            <p:nvSpPr>
              <p:cNvPr id="2480" name="Forme libre 2479">
                <a:extLst>
                  <a:ext uri="{FF2B5EF4-FFF2-40B4-BE49-F238E27FC236}">
                    <a16:creationId xmlns:a16="http://schemas.microsoft.com/office/drawing/2014/main" id="{7698605D-9D69-9B9F-F470-828DAF320F02}"/>
                  </a:ext>
                </a:extLst>
              </p:cNvPr>
              <p:cNvSpPr/>
              <p:nvPr/>
            </p:nvSpPr>
            <p:spPr>
              <a:xfrm>
                <a:off x="10108285" y="2336479"/>
                <a:ext cx="351463" cy="267030"/>
              </a:xfrm>
              <a:custGeom>
                <a:avLst/>
                <a:gdLst>
                  <a:gd name="connsiteX0" fmla="*/ 200463 w 351463"/>
                  <a:gd name="connsiteY0" fmla="*/ 267271 h 267030"/>
                  <a:gd name="connsiteX1" fmla="*/ 199323 w 351463"/>
                  <a:gd name="connsiteY1" fmla="*/ 266891 h 267030"/>
                  <a:gd name="connsiteX2" fmla="*/ 137609 w 351463"/>
                  <a:gd name="connsiteY2" fmla="*/ 182515 h 267030"/>
                  <a:gd name="connsiteX3" fmla="*/ 139508 w 351463"/>
                  <a:gd name="connsiteY3" fmla="*/ 153629 h 267030"/>
                  <a:gd name="connsiteX4" fmla="*/ 141217 w 351463"/>
                  <a:gd name="connsiteY4" fmla="*/ 149068 h 267030"/>
                  <a:gd name="connsiteX5" fmla="*/ 76654 w 351463"/>
                  <a:gd name="connsiteY5" fmla="*/ 133295 h 267030"/>
                  <a:gd name="connsiteX6" fmla="*/ 76654 w 351463"/>
                  <a:gd name="connsiteY6" fmla="*/ 133295 h 267030"/>
                  <a:gd name="connsiteX7" fmla="*/ 73996 w 351463"/>
                  <a:gd name="connsiteY7" fmla="*/ 133105 h 267030"/>
                  <a:gd name="connsiteX8" fmla="*/ 73806 w 351463"/>
                  <a:gd name="connsiteY8" fmla="*/ 133105 h 267030"/>
                  <a:gd name="connsiteX9" fmla="*/ 73806 w 351463"/>
                  <a:gd name="connsiteY9" fmla="*/ 133105 h 267030"/>
                  <a:gd name="connsiteX10" fmla="*/ 3737 w 351463"/>
                  <a:gd name="connsiteY10" fmla="*/ 138236 h 267030"/>
                  <a:gd name="connsiteX11" fmla="*/ 1269 w 351463"/>
                  <a:gd name="connsiteY11" fmla="*/ 139376 h 267030"/>
                  <a:gd name="connsiteX12" fmla="*/ 129 w 351463"/>
                  <a:gd name="connsiteY12" fmla="*/ 137286 h 267030"/>
                  <a:gd name="connsiteX13" fmla="*/ 63932 w 351463"/>
                  <a:gd name="connsiteY13" fmla="*/ 40747 h 267030"/>
                  <a:gd name="connsiteX14" fmla="*/ 194956 w 351463"/>
                  <a:gd name="connsiteY14" fmla="*/ 650 h 267030"/>
                  <a:gd name="connsiteX15" fmla="*/ 196665 w 351463"/>
                  <a:gd name="connsiteY15" fmla="*/ 2550 h 267030"/>
                  <a:gd name="connsiteX16" fmla="*/ 194766 w 351463"/>
                  <a:gd name="connsiteY16" fmla="*/ 4260 h 267030"/>
                  <a:gd name="connsiteX17" fmla="*/ 5256 w 351463"/>
                  <a:gd name="connsiteY17" fmla="*/ 132535 h 267030"/>
                  <a:gd name="connsiteX18" fmla="*/ 74186 w 351463"/>
                  <a:gd name="connsiteY18" fmla="*/ 129495 h 267030"/>
                  <a:gd name="connsiteX19" fmla="*/ 74565 w 351463"/>
                  <a:gd name="connsiteY19" fmla="*/ 129495 h 267030"/>
                  <a:gd name="connsiteX20" fmla="*/ 77224 w 351463"/>
                  <a:gd name="connsiteY20" fmla="*/ 129684 h 267030"/>
                  <a:gd name="connsiteX21" fmla="*/ 144824 w 351463"/>
                  <a:gd name="connsiteY21" fmla="*/ 146978 h 267030"/>
                  <a:gd name="connsiteX22" fmla="*/ 145395 w 351463"/>
                  <a:gd name="connsiteY22" fmla="*/ 149258 h 267030"/>
                  <a:gd name="connsiteX23" fmla="*/ 143306 w 351463"/>
                  <a:gd name="connsiteY23" fmla="*/ 154959 h 267030"/>
                  <a:gd name="connsiteX24" fmla="*/ 141407 w 351463"/>
                  <a:gd name="connsiteY24" fmla="*/ 182325 h 267030"/>
                  <a:gd name="connsiteX25" fmla="*/ 200273 w 351463"/>
                  <a:gd name="connsiteY25" fmla="*/ 263280 h 267030"/>
                  <a:gd name="connsiteX26" fmla="*/ 224768 w 351463"/>
                  <a:gd name="connsiteY26" fmla="*/ 233064 h 267030"/>
                  <a:gd name="connsiteX27" fmla="*/ 225148 w 351463"/>
                  <a:gd name="connsiteY27" fmla="*/ 232494 h 267030"/>
                  <a:gd name="connsiteX28" fmla="*/ 236542 w 351463"/>
                  <a:gd name="connsiteY28" fmla="*/ 217291 h 267030"/>
                  <a:gd name="connsiteX29" fmla="*/ 236542 w 351463"/>
                  <a:gd name="connsiteY29" fmla="*/ 217101 h 267030"/>
                  <a:gd name="connsiteX30" fmla="*/ 262367 w 351463"/>
                  <a:gd name="connsiteY30" fmla="*/ 180614 h 267030"/>
                  <a:gd name="connsiteX31" fmla="*/ 262746 w 351463"/>
                  <a:gd name="connsiteY31" fmla="*/ 180234 h 267030"/>
                  <a:gd name="connsiteX32" fmla="*/ 316105 w 351463"/>
                  <a:gd name="connsiteY32" fmla="*/ 140137 h 267030"/>
                  <a:gd name="connsiteX33" fmla="*/ 345538 w 351463"/>
                  <a:gd name="connsiteY33" fmla="*/ 126834 h 267030"/>
                  <a:gd name="connsiteX34" fmla="*/ 343639 w 351463"/>
                  <a:gd name="connsiteY34" fmla="*/ 123793 h 267030"/>
                  <a:gd name="connsiteX35" fmla="*/ 343639 w 351463"/>
                  <a:gd name="connsiteY35" fmla="*/ 123603 h 267030"/>
                  <a:gd name="connsiteX36" fmla="*/ 329967 w 351463"/>
                  <a:gd name="connsiteY36" fmla="*/ 100799 h 267030"/>
                  <a:gd name="connsiteX37" fmla="*/ 317055 w 351463"/>
                  <a:gd name="connsiteY37" fmla="*/ 78945 h 267030"/>
                  <a:gd name="connsiteX38" fmla="*/ 282495 w 351463"/>
                  <a:gd name="connsiteY38" fmla="*/ 35997 h 267030"/>
                  <a:gd name="connsiteX39" fmla="*/ 282495 w 351463"/>
                  <a:gd name="connsiteY39" fmla="*/ 35997 h 267030"/>
                  <a:gd name="connsiteX40" fmla="*/ 267874 w 351463"/>
                  <a:gd name="connsiteY40" fmla="*/ 24974 h 267030"/>
                  <a:gd name="connsiteX41" fmla="*/ 267303 w 351463"/>
                  <a:gd name="connsiteY41" fmla="*/ 22504 h 267030"/>
                  <a:gd name="connsiteX42" fmla="*/ 269772 w 351463"/>
                  <a:gd name="connsiteY42" fmla="*/ 21934 h 267030"/>
                  <a:gd name="connsiteX43" fmla="*/ 269772 w 351463"/>
                  <a:gd name="connsiteY43" fmla="*/ 21934 h 267030"/>
                  <a:gd name="connsiteX44" fmla="*/ 284964 w 351463"/>
                  <a:gd name="connsiteY44" fmla="*/ 33336 h 267030"/>
                  <a:gd name="connsiteX45" fmla="*/ 284964 w 351463"/>
                  <a:gd name="connsiteY45" fmla="*/ 33336 h 267030"/>
                  <a:gd name="connsiteX46" fmla="*/ 320283 w 351463"/>
                  <a:gd name="connsiteY46" fmla="*/ 77234 h 267030"/>
                  <a:gd name="connsiteX47" fmla="*/ 333386 w 351463"/>
                  <a:gd name="connsiteY47" fmla="*/ 99279 h 267030"/>
                  <a:gd name="connsiteX48" fmla="*/ 347057 w 351463"/>
                  <a:gd name="connsiteY48" fmla="*/ 122083 h 267030"/>
                  <a:gd name="connsiteX49" fmla="*/ 347057 w 351463"/>
                  <a:gd name="connsiteY49" fmla="*/ 122273 h 267030"/>
                  <a:gd name="connsiteX50" fmla="*/ 351235 w 351463"/>
                  <a:gd name="connsiteY50" fmla="*/ 128734 h 267030"/>
                  <a:gd name="connsiteX51" fmla="*/ 350666 w 351463"/>
                  <a:gd name="connsiteY51" fmla="*/ 131205 h 267030"/>
                  <a:gd name="connsiteX52" fmla="*/ 348387 w 351463"/>
                  <a:gd name="connsiteY52" fmla="*/ 131015 h 267030"/>
                  <a:gd name="connsiteX53" fmla="*/ 318194 w 351463"/>
                  <a:gd name="connsiteY53" fmla="*/ 143557 h 267030"/>
                  <a:gd name="connsiteX54" fmla="*/ 265595 w 351463"/>
                  <a:gd name="connsiteY54" fmla="*/ 183085 h 267030"/>
                  <a:gd name="connsiteX55" fmla="*/ 239959 w 351463"/>
                  <a:gd name="connsiteY55" fmla="*/ 219382 h 267030"/>
                  <a:gd name="connsiteX56" fmla="*/ 239959 w 351463"/>
                  <a:gd name="connsiteY56" fmla="*/ 219572 h 267030"/>
                  <a:gd name="connsiteX57" fmla="*/ 228376 w 351463"/>
                  <a:gd name="connsiteY57" fmla="*/ 234775 h 267030"/>
                  <a:gd name="connsiteX58" fmla="*/ 227997 w 351463"/>
                  <a:gd name="connsiteY58" fmla="*/ 235345 h 267030"/>
                  <a:gd name="connsiteX59" fmla="*/ 202172 w 351463"/>
                  <a:gd name="connsiteY59" fmla="*/ 266891 h 267030"/>
                  <a:gd name="connsiteX60" fmla="*/ 200463 w 351463"/>
                  <a:gd name="connsiteY60" fmla="*/ 267271 h 267030"/>
                  <a:gd name="connsiteX61" fmla="*/ 200463 w 351463"/>
                  <a:gd name="connsiteY61" fmla="*/ 267271 h 26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51463" h="267030">
                    <a:moveTo>
                      <a:pt x="200463" y="267271"/>
                    </a:moveTo>
                    <a:cubicBezTo>
                      <a:pt x="200083" y="267271"/>
                      <a:pt x="199703" y="267081"/>
                      <a:pt x="199323" y="266891"/>
                    </a:cubicBezTo>
                    <a:cubicBezTo>
                      <a:pt x="162864" y="238195"/>
                      <a:pt x="141976" y="209880"/>
                      <a:pt x="137609" y="182515"/>
                    </a:cubicBezTo>
                    <a:cubicBezTo>
                      <a:pt x="136090" y="172443"/>
                      <a:pt x="136660" y="162751"/>
                      <a:pt x="139508" y="153629"/>
                    </a:cubicBezTo>
                    <a:cubicBezTo>
                      <a:pt x="140077" y="152109"/>
                      <a:pt x="140457" y="150589"/>
                      <a:pt x="141217" y="149068"/>
                    </a:cubicBezTo>
                    <a:cubicBezTo>
                      <a:pt x="130394" y="142417"/>
                      <a:pt x="105897" y="136336"/>
                      <a:pt x="76654" y="133295"/>
                    </a:cubicBezTo>
                    <a:cubicBezTo>
                      <a:pt x="76654" y="133295"/>
                      <a:pt x="76654" y="133295"/>
                      <a:pt x="76654" y="133295"/>
                    </a:cubicBezTo>
                    <a:cubicBezTo>
                      <a:pt x="75705" y="133105"/>
                      <a:pt x="74945" y="133105"/>
                      <a:pt x="73996" y="133105"/>
                    </a:cubicBezTo>
                    <a:cubicBezTo>
                      <a:pt x="73996" y="133105"/>
                      <a:pt x="73806" y="133105"/>
                      <a:pt x="73806" y="133105"/>
                    </a:cubicBezTo>
                    <a:lnTo>
                      <a:pt x="73806" y="133105"/>
                    </a:lnTo>
                    <a:cubicBezTo>
                      <a:pt x="32790" y="129114"/>
                      <a:pt x="6016" y="132535"/>
                      <a:pt x="3737" y="138236"/>
                    </a:cubicBezTo>
                    <a:cubicBezTo>
                      <a:pt x="3357" y="139186"/>
                      <a:pt x="2218" y="139566"/>
                      <a:pt x="1269" y="139376"/>
                    </a:cubicBezTo>
                    <a:cubicBezTo>
                      <a:pt x="508" y="138996"/>
                      <a:pt x="-61" y="138236"/>
                      <a:pt x="129" y="137286"/>
                    </a:cubicBezTo>
                    <a:cubicBezTo>
                      <a:pt x="8104" y="101369"/>
                      <a:pt x="31271" y="66212"/>
                      <a:pt x="63932" y="40747"/>
                    </a:cubicBezTo>
                    <a:cubicBezTo>
                      <a:pt x="89947" y="20224"/>
                      <a:pt x="133811" y="-3151"/>
                      <a:pt x="194956" y="650"/>
                    </a:cubicBezTo>
                    <a:cubicBezTo>
                      <a:pt x="195906" y="650"/>
                      <a:pt x="196665" y="1600"/>
                      <a:pt x="196665" y="2550"/>
                    </a:cubicBezTo>
                    <a:cubicBezTo>
                      <a:pt x="196665" y="3500"/>
                      <a:pt x="195715" y="4260"/>
                      <a:pt x="194766" y="4260"/>
                    </a:cubicBezTo>
                    <a:cubicBezTo>
                      <a:pt x="97922" y="-1821"/>
                      <a:pt x="23675" y="63742"/>
                      <a:pt x="5256" y="132535"/>
                    </a:cubicBezTo>
                    <a:cubicBezTo>
                      <a:pt x="18359" y="126264"/>
                      <a:pt x="52918" y="127404"/>
                      <a:pt x="74186" y="129495"/>
                    </a:cubicBezTo>
                    <a:cubicBezTo>
                      <a:pt x="74376" y="129495"/>
                      <a:pt x="74376" y="129495"/>
                      <a:pt x="74565" y="129495"/>
                    </a:cubicBezTo>
                    <a:cubicBezTo>
                      <a:pt x="75515" y="129495"/>
                      <a:pt x="76275" y="129684"/>
                      <a:pt x="77224" y="129684"/>
                    </a:cubicBezTo>
                    <a:cubicBezTo>
                      <a:pt x="108745" y="133105"/>
                      <a:pt x="134001" y="139376"/>
                      <a:pt x="144824" y="146978"/>
                    </a:cubicBezTo>
                    <a:cubicBezTo>
                      <a:pt x="145585" y="147548"/>
                      <a:pt x="145774" y="148498"/>
                      <a:pt x="145395" y="149258"/>
                    </a:cubicBezTo>
                    <a:cubicBezTo>
                      <a:pt x="144635" y="151159"/>
                      <a:pt x="143875" y="153059"/>
                      <a:pt x="143306" y="154959"/>
                    </a:cubicBezTo>
                    <a:cubicBezTo>
                      <a:pt x="140647" y="163701"/>
                      <a:pt x="139888" y="172823"/>
                      <a:pt x="141407" y="182325"/>
                    </a:cubicBezTo>
                    <a:cubicBezTo>
                      <a:pt x="145585" y="208360"/>
                      <a:pt x="165333" y="235725"/>
                      <a:pt x="200273" y="263280"/>
                    </a:cubicBezTo>
                    <a:cubicBezTo>
                      <a:pt x="208438" y="253778"/>
                      <a:pt x="216603" y="243706"/>
                      <a:pt x="224768" y="233064"/>
                    </a:cubicBezTo>
                    <a:cubicBezTo>
                      <a:pt x="224958" y="232874"/>
                      <a:pt x="225148" y="232684"/>
                      <a:pt x="225148" y="232494"/>
                    </a:cubicBezTo>
                    <a:cubicBezTo>
                      <a:pt x="228946" y="227553"/>
                      <a:pt x="232744" y="222422"/>
                      <a:pt x="236542" y="217291"/>
                    </a:cubicBezTo>
                    <a:cubicBezTo>
                      <a:pt x="236542" y="217291"/>
                      <a:pt x="236542" y="217291"/>
                      <a:pt x="236542" y="217101"/>
                    </a:cubicBezTo>
                    <a:cubicBezTo>
                      <a:pt x="245466" y="205129"/>
                      <a:pt x="254011" y="192967"/>
                      <a:pt x="262367" y="180614"/>
                    </a:cubicBezTo>
                    <a:cubicBezTo>
                      <a:pt x="262367" y="180424"/>
                      <a:pt x="262556" y="180424"/>
                      <a:pt x="262746" y="180234"/>
                    </a:cubicBezTo>
                    <a:cubicBezTo>
                      <a:pt x="279077" y="165601"/>
                      <a:pt x="299015" y="150589"/>
                      <a:pt x="316105" y="140137"/>
                    </a:cubicBezTo>
                    <a:cubicBezTo>
                      <a:pt x="329778" y="131775"/>
                      <a:pt x="339652" y="127214"/>
                      <a:pt x="345538" y="126834"/>
                    </a:cubicBezTo>
                    <a:cubicBezTo>
                      <a:pt x="344969" y="125884"/>
                      <a:pt x="344209" y="124934"/>
                      <a:pt x="343639" y="123793"/>
                    </a:cubicBezTo>
                    <a:cubicBezTo>
                      <a:pt x="343639" y="123793"/>
                      <a:pt x="343639" y="123793"/>
                      <a:pt x="343639" y="123603"/>
                    </a:cubicBezTo>
                    <a:cubicBezTo>
                      <a:pt x="339082" y="116382"/>
                      <a:pt x="334714" y="108780"/>
                      <a:pt x="329967" y="100799"/>
                    </a:cubicBezTo>
                    <a:cubicBezTo>
                      <a:pt x="325790" y="93578"/>
                      <a:pt x="321422" y="86166"/>
                      <a:pt x="317055" y="78945"/>
                    </a:cubicBezTo>
                    <a:cubicBezTo>
                      <a:pt x="305092" y="59751"/>
                      <a:pt x="294458" y="46449"/>
                      <a:pt x="282495" y="35997"/>
                    </a:cubicBezTo>
                    <a:cubicBezTo>
                      <a:pt x="282495" y="35997"/>
                      <a:pt x="282495" y="35997"/>
                      <a:pt x="282495" y="35997"/>
                    </a:cubicBezTo>
                    <a:cubicBezTo>
                      <a:pt x="277747" y="31816"/>
                      <a:pt x="272811" y="28205"/>
                      <a:pt x="267874" y="24974"/>
                    </a:cubicBezTo>
                    <a:cubicBezTo>
                      <a:pt x="266924" y="24404"/>
                      <a:pt x="266734" y="23264"/>
                      <a:pt x="267303" y="22504"/>
                    </a:cubicBezTo>
                    <a:cubicBezTo>
                      <a:pt x="267874" y="21554"/>
                      <a:pt x="269013" y="21364"/>
                      <a:pt x="269772" y="21934"/>
                    </a:cubicBezTo>
                    <a:cubicBezTo>
                      <a:pt x="269772" y="21934"/>
                      <a:pt x="269772" y="21934"/>
                      <a:pt x="269772" y="21934"/>
                    </a:cubicBezTo>
                    <a:cubicBezTo>
                      <a:pt x="274899" y="25164"/>
                      <a:pt x="280026" y="28965"/>
                      <a:pt x="284964" y="33336"/>
                    </a:cubicBezTo>
                    <a:cubicBezTo>
                      <a:pt x="284964" y="33336"/>
                      <a:pt x="284964" y="33336"/>
                      <a:pt x="284964" y="33336"/>
                    </a:cubicBezTo>
                    <a:cubicBezTo>
                      <a:pt x="297116" y="44168"/>
                      <a:pt x="308130" y="57661"/>
                      <a:pt x="320283" y="77234"/>
                    </a:cubicBezTo>
                    <a:cubicBezTo>
                      <a:pt x="324841" y="84646"/>
                      <a:pt x="329208" y="92057"/>
                      <a:pt x="333386" y="99279"/>
                    </a:cubicBezTo>
                    <a:cubicBezTo>
                      <a:pt x="337943" y="107260"/>
                      <a:pt x="342310" y="114862"/>
                      <a:pt x="347057" y="122083"/>
                    </a:cubicBezTo>
                    <a:cubicBezTo>
                      <a:pt x="347057" y="122083"/>
                      <a:pt x="347057" y="122083"/>
                      <a:pt x="347057" y="122273"/>
                    </a:cubicBezTo>
                    <a:cubicBezTo>
                      <a:pt x="348387" y="124363"/>
                      <a:pt x="349905" y="126644"/>
                      <a:pt x="351235" y="128734"/>
                    </a:cubicBezTo>
                    <a:cubicBezTo>
                      <a:pt x="351804" y="129495"/>
                      <a:pt x="351615" y="130635"/>
                      <a:pt x="350666" y="131205"/>
                    </a:cubicBezTo>
                    <a:cubicBezTo>
                      <a:pt x="349905" y="131775"/>
                      <a:pt x="348956" y="131585"/>
                      <a:pt x="348387" y="131015"/>
                    </a:cubicBezTo>
                    <a:cubicBezTo>
                      <a:pt x="347057" y="129684"/>
                      <a:pt x="338892" y="130825"/>
                      <a:pt x="318194" y="143557"/>
                    </a:cubicBezTo>
                    <a:cubicBezTo>
                      <a:pt x="301484" y="153819"/>
                      <a:pt x="281735" y="168642"/>
                      <a:pt x="265595" y="183085"/>
                    </a:cubicBezTo>
                    <a:cubicBezTo>
                      <a:pt x="257430" y="195437"/>
                      <a:pt x="248695" y="207599"/>
                      <a:pt x="239959" y="219382"/>
                    </a:cubicBezTo>
                    <a:cubicBezTo>
                      <a:pt x="239959" y="219382"/>
                      <a:pt x="239959" y="219382"/>
                      <a:pt x="239959" y="219572"/>
                    </a:cubicBezTo>
                    <a:cubicBezTo>
                      <a:pt x="236162" y="224703"/>
                      <a:pt x="232174" y="229834"/>
                      <a:pt x="228376" y="234775"/>
                    </a:cubicBezTo>
                    <a:cubicBezTo>
                      <a:pt x="228187" y="234965"/>
                      <a:pt x="227997" y="235155"/>
                      <a:pt x="227997" y="235345"/>
                    </a:cubicBezTo>
                    <a:cubicBezTo>
                      <a:pt x="219452" y="246367"/>
                      <a:pt x="210717" y="257009"/>
                      <a:pt x="202172" y="266891"/>
                    </a:cubicBezTo>
                    <a:cubicBezTo>
                      <a:pt x="201602" y="267081"/>
                      <a:pt x="201032" y="267271"/>
                      <a:pt x="200463" y="267271"/>
                    </a:cubicBezTo>
                    <a:lnTo>
                      <a:pt x="200463" y="267271"/>
                    </a:lnTo>
                    <a:close/>
                  </a:path>
                </a:pathLst>
              </a:custGeom>
              <a:solidFill>
                <a:srgbClr val="000000"/>
              </a:solidFill>
              <a:ln w="1899" cap="flat">
                <a:noFill/>
                <a:prstDash val="solid"/>
                <a:miter/>
              </a:ln>
            </p:spPr>
            <p:txBody>
              <a:bodyPr rtlCol="0" anchor="ctr"/>
              <a:lstStyle/>
              <a:p>
                <a:endParaRPr lang="fr-FR"/>
              </a:p>
            </p:txBody>
          </p:sp>
          <p:sp>
            <p:nvSpPr>
              <p:cNvPr id="2481" name="Forme libre 2480">
                <a:extLst>
                  <a:ext uri="{FF2B5EF4-FFF2-40B4-BE49-F238E27FC236}">
                    <a16:creationId xmlns:a16="http://schemas.microsoft.com/office/drawing/2014/main" id="{8216F9DC-EEF7-5A4C-9D3A-894B8989C593}"/>
                  </a:ext>
                </a:extLst>
              </p:cNvPr>
              <p:cNvSpPr/>
              <p:nvPr/>
            </p:nvSpPr>
            <p:spPr>
              <a:xfrm>
                <a:off x="10358200" y="2529296"/>
                <a:ext cx="6852" cy="7890"/>
              </a:xfrm>
              <a:custGeom>
                <a:avLst/>
                <a:gdLst>
                  <a:gd name="connsiteX0" fmla="*/ 2008 w 6852"/>
                  <a:gd name="connsiteY0" fmla="*/ 8131 h 7890"/>
                  <a:gd name="connsiteX1" fmla="*/ 299 w 6852"/>
                  <a:gd name="connsiteY1" fmla="*/ 7181 h 7890"/>
                  <a:gd name="connsiteX2" fmla="*/ 489 w 6852"/>
                  <a:gd name="connsiteY2" fmla="*/ 5280 h 7890"/>
                  <a:gd name="connsiteX3" fmla="*/ 2197 w 6852"/>
                  <a:gd name="connsiteY3" fmla="*/ 2810 h 7890"/>
                  <a:gd name="connsiteX4" fmla="*/ 3527 w 6852"/>
                  <a:gd name="connsiteY4" fmla="*/ 1099 h 7890"/>
                  <a:gd name="connsiteX5" fmla="*/ 3527 w 6852"/>
                  <a:gd name="connsiteY5" fmla="*/ 1099 h 7890"/>
                  <a:gd name="connsiteX6" fmla="*/ 5236 w 6852"/>
                  <a:gd name="connsiteY6" fmla="*/ 339 h 7890"/>
                  <a:gd name="connsiteX7" fmla="*/ 6756 w 6852"/>
                  <a:gd name="connsiteY7" fmla="*/ 1480 h 7890"/>
                  <a:gd name="connsiteX8" fmla="*/ 6566 w 6852"/>
                  <a:gd name="connsiteY8" fmla="*/ 3380 h 7890"/>
                  <a:gd name="connsiteX9" fmla="*/ 6566 w 6852"/>
                  <a:gd name="connsiteY9" fmla="*/ 3380 h 7890"/>
                  <a:gd name="connsiteX10" fmla="*/ 5236 w 6852"/>
                  <a:gd name="connsiteY10" fmla="*/ 5090 h 7890"/>
                  <a:gd name="connsiteX11" fmla="*/ 3527 w 6852"/>
                  <a:gd name="connsiteY11" fmla="*/ 7561 h 7890"/>
                  <a:gd name="connsiteX12" fmla="*/ 2008 w 6852"/>
                  <a:gd name="connsiteY12" fmla="*/ 8131 h 7890"/>
                  <a:gd name="connsiteX13" fmla="*/ 2008 w 6852"/>
                  <a:gd name="connsiteY13" fmla="*/ 8131 h 7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2" h="7890">
                    <a:moveTo>
                      <a:pt x="2008" y="8131"/>
                    </a:moveTo>
                    <a:cubicBezTo>
                      <a:pt x="1248" y="8131"/>
                      <a:pt x="679" y="7751"/>
                      <a:pt x="299" y="7181"/>
                    </a:cubicBezTo>
                    <a:cubicBezTo>
                      <a:pt x="-81" y="6611"/>
                      <a:pt x="109" y="5850"/>
                      <a:pt x="489" y="5280"/>
                    </a:cubicBezTo>
                    <a:cubicBezTo>
                      <a:pt x="1059" y="4520"/>
                      <a:pt x="1628" y="3570"/>
                      <a:pt x="2197" y="2810"/>
                    </a:cubicBezTo>
                    <a:lnTo>
                      <a:pt x="3527" y="1099"/>
                    </a:lnTo>
                    <a:lnTo>
                      <a:pt x="3527" y="1099"/>
                    </a:lnTo>
                    <a:cubicBezTo>
                      <a:pt x="4286" y="149"/>
                      <a:pt x="4477" y="149"/>
                      <a:pt x="5236" y="339"/>
                    </a:cubicBezTo>
                    <a:cubicBezTo>
                      <a:pt x="5806" y="339"/>
                      <a:pt x="6375" y="719"/>
                      <a:pt x="6756" y="1480"/>
                    </a:cubicBezTo>
                    <a:cubicBezTo>
                      <a:pt x="6945" y="2050"/>
                      <a:pt x="7135" y="2240"/>
                      <a:pt x="6566" y="3380"/>
                    </a:cubicBezTo>
                    <a:lnTo>
                      <a:pt x="6566" y="3380"/>
                    </a:lnTo>
                    <a:cubicBezTo>
                      <a:pt x="6566" y="3380"/>
                      <a:pt x="6185" y="3950"/>
                      <a:pt x="5236" y="5090"/>
                    </a:cubicBezTo>
                    <a:cubicBezTo>
                      <a:pt x="4857" y="5660"/>
                      <a:pt x="4286" y="6611"/>
                      <a:pt x="3527" y="7561"/>
                    </a:cubicBezTo>
                    <a:cubicBezTo>
                      <a:pt x="3147" y="7941"/>
                      <a:pt x="2578" y="8131"/>
                      <a:pt x="2008" y="8131"/>
                    </a:cubicBezTo>
                    <a:lnTo>
                      <a:pt x="2008" y="8131"/>
                    </a:lnTo>
                    <a:close/>
                  </a:path>
                </a:pathLst>
              </a:custGeom>
              <a:solidFill>
                <a:srgbClr val="000000"/>
              </a:solidFill>
              <a:ln w="1899" cap="flat">
                <a:noFill/>
                <a:prstDash val="solid"/>
                <a:miter/>
              </a:ln>
            </p:spPr>
            <p:txBody>
              <a:bodyPr rtlCol="0" anchor="ctr"/>
              <a:lstStyle/>
              <a:p>
                <a:endParaRPr lang="fr-FR"/>
              </a:p>
            </p:txBody>
          </p:sp>
          <p:sp>
            <p:nvSpPr>
              <p:cNvPr id="2482" name="Forme libre 2481">
                <a:extLst>
                  <a:ext uri="{FF2B5EF4-FFF2-40B4-BE49-F238E27FC236}">
                    <a16:creationId xmlns:a16="http://schemas.microsoft.com/office/drawing/2014/main" id="{6D5CF516-71FE-53C0-EB29-319EE2176B12}"/>
                  </a:ext>
                </a:extLst>
              </p:cNvPr>
              <p:cNvSpPr/>
              <p:nvPr/>
            </p:nvSpPr>
            <p:spPr>
              <a:xfrm>
                <a:off x="10258904" y="2548399"/>
                <a:ext cx="80893" cy="53400"/>
              </a:xfrm>
              <a:custGeom>
                <a:avLst/>
                <a:gdLst>
                  <a:gd name="connsiteX0" fmla="*/ 80985 w 80893"/>
                  <a:gd name="connsiteY0" fmla="*/ 14873 h 53400"/>
                  <a:gd name="connsiteX1" fmla="*/ 49844 w 80893"/>
                  <a:gd name="connsiteY1" fmla="*/ 53640 h 53400"/>
                  <a:gd name="connsiteX2" fmla="*/ 92 w 80893"/>
                  <a:gd name="connsiteY2" fmla="*/ 240 h 53400"/>
                  <a:gd name="connsiteX3" fmla="*/ 80985 w 80893"/>
                  <a:gd name="connsiteY3" fmla="*/ 14873 h 53400"/>
                  <a:gd name="connsiteX4" fmla="*/ 80985 w 80893"/>
                  <a:gd name="connsiteY4" fmla="*/ 14873 h 53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93" h="53400">
                    <a:moveTo>
                      <a:pt x="80985" y="14873"/>
                    </a:moveTo>
                    <a:cubicBezTo>
                      <a:pt x="72250" y="26085"/>
                      <a:pt x="58199" y="43948"/>
                      <a:pt x="49844" y="53640"/>
                    </a:cubicBezTo>
                    <a:cubicBezTo>
                      <a:pt x="25917" y="34827"/>
                      <a:pt x="9777" y="16963"/>
                      <a:pt x="92" y="240"/>
                    </a:cubicBezTo>
                    <a:cubicBezTo>
                      <a:pt x="17562" y="20004"/>
                      <a:pt x="57249" y="44709"/>
                      <a:pt x="80985" y="14873"/>
                    </a:cubicBezTo>
                    <a:lnTo>
                      <a:pt x="80985" y="14873"/>
                    </a:lnTo>
                    <a:close/>
                  </a:path>
                </a:pathLst>
              </a:custGeom>
              <a:solidFill>
                <a:srgbClr val="000000"/>
              </a:solidFill>
              <a:ln w="1899" cap="flat">
                <a:noFill/>
                <a:prstDash val="solid"/>
                <a:miter/>
              </a:ln>
            </p:spPr>
            <p:txBody>
              <a:bodyPr rtlCol="0" anchor="ctr"/>
              <a:lstStyle/>
              <a:p>
                <a:endParaRPr lang="fr-FR"/>
              </a:p>
            </p:txBody>
          </p:sp>
          <p:sp>
            <p:nvSpPr>
              <p:cNvPr id="2483" name="Forme libre 2482">
                <a:extLst>
                  <a:ext uri="{FF2B5EF4-FFF2-40B4-BE49-F238E27FC236}">
                    <a16:creationId xmlns:a16="http://schemas.microsoft.com/office/drawing/2014/main" id="{5671921F-6A5B-8696-5399-9FE440230DF5}"/>
                  </a:ext>
                </a:extLst>
              </p:cNvPr>
              <p:cNvSpPr/>
              <p:nvPr/>
            </p:nvSpPr>
            <p:spPr>
              <a:xfrm>
                <a:off x="10257111" y="2546439"/>
                <a:ext cx="84536" cy="57070"/>
              </a:xfrm>
              <a:custGeom>
                <a:avLst/>
                <a:gdLst>
                  <a:gd name="connsiteX0" fmla="*/ 51637 w 84536"/>
                  <a:gd name="connsiteY0" fmla="*/ 57311 h 57070"/>
                  <a:gd name="connsiteX1" fmla="*/ 50497 w 84536"/>
                  <a:gd name="connsiteY1" fmla="*/ 56930 h 57070"/>
                  <a:gd name="connsiteX2" fmla="*/ 367 w 84536"/>
                  <a:gd name="connsiteY2" fmla="*/ 2960 h 57070"/>
                  <a:gd name="connsiteX3" fmla="*/ 936 w 84536"/>
                  <a:gd name="connsiteY3" fmla="*/ 490 h 57070"/>
                  <a:gd name="connsiteX4" fmla="*/ 3215 w 84536"/>
                  <a:gd name="connsiteY4" fmla="*/ 870 h 57070"/>
                  <a:gd name="connsiteX5" fmla="*/ 55814 w 84536"/>
                  <a:gd name="connsiteY5" fmla="*/ 28805 h 57070"/>
                  <a:gd name="connsiteX6" fmla="*/ 81260 w 84536"/>
                  <a:gd name="connsiteY6" fmla="*/ 15503 h 57070"/>
                  <a:gd name="connsiteX7" fmla="*/ 83918 w 84536"/>
                  <a:gd name="connsiteY7" fmla="*/ 15122 h 57070"/>
                  <a:gd name="connsiteX8" fmla="*/ 84297 w 84536"/>
                  <a:gd name="connsiteY8" fmla="*/ 17783 h 57070"/>
                  <a:gd name="connsiteX9" fmla="*/ 52966 w 84536"/>
                  <a:gd name="connsiteY9" fmla="*/ 56550 h 57070"/>
                  <a:gd name="connsiteX10" fmla="*/ 51637 w 84536"/>
                  <a:gd name="connsiteY10" fmla="*/ 57311 h 57070"/>
                  <a:gd name="connsiteX11" fmla="*/ 51637 w 84536"/>
                  <a:gd name="connsiteY11" fmla="*/ 57311 h 57070"/>
                  <a:gd name="connsiteX12" fmla="*/ 12900 w 84536"/>
                  <a:gd name="connsiteY12" fmla="*/ 15122 h 57070"/>
                  <a:gd name="connsiteX13" fmla="*/ 51257 w 84536"/>
                  <a:gd name="connsiteY13" fmla="*/ 52940 h 57070"/>
                  <a:gd name="connsiteX14" fmla="*/ 70816 w 84536"/>
                  <a:gd name="connsiteY14" fmla="*/ 28995 h 57070"/>
                  <a:gd name="connsiteX15" fmla="*/ 55814 w 84536"/>
                  <a:gd name="connsiteY15" fmla="*/ 32606 h 57070"/>
                  <a:gd name="connsiteX16" fmla="*/ 12900 w 84536"/>
                  <a:gd name="connsiteY16" fmla="*/ 15122 h 57070"/>
                  <a:gd name="connsiteX17" fmla="*/ 12900 w 84536"/>
                  <a:gd name="connsiteY17" fmla="*/ 15122 h 5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536" h="57070">
                    <a:moveTo>
                      <a:pt x="51637" y="57311"/>
                    </a:moveTo>
                    <a:cubicBezTo>
                      <a:pt x="51257" y="57311"/>
                      <a:pt x="50878" y="57121"/>
                      <a:pt x="50497" y="56930"/>
                    </a:cubicBezTo>
                    <a:cubicBezTo>
                      <a:pt x="27521" y="38877"/>
                      <a:pt x="10621" y="20824"/>
                      <a:pt x="367" y="2960"/>
                    </a:cubicBezTo>
                    <a:cubicBezTo>
                      <a:pt x="-204" y="2010"/>
                      <a:pt x="177" y="870"/>
                      <a:pt x="936" y="490"/>
                    </a:cubicBezTo>
                    <a:cubicBezTo>
                      <a:pt x="1695" y="110"/>
                      <a:pt x="2645" y="110"/>
                      <a:pt x="3215" y="870"/>
                    </a:cubicBezTo>
                    <a:cubicBezTo>
                      <a:pt x="15368" y="14742"/>
                      <a:pt x="36825" y="29185"/>
                      <a:pt x="55814" y="28805"/>
                    </a:cubicBezTo>
                    <a:cubicBezTo>
                      <a:pt x="65879" y="28615"/>
                      <a:pt x="74614" y="24054"/>
                      <a:pt x="81260" y="15503"/>
                    </a:cubicBezTo>
                    <a:cubicBezTo>
                      <a:pt x="81829" y="14742"/>
                      <a:pt x="82969" y="14552"/>
                      <a:pt x="83918" y="15122"/>
                    </a:cubicBezTo>
                    <a:cubicBezTo>
                      <a:pt x="84678" y="15693"/>
                      <a:pt x="84868" y="16833"/>
                      <a:pt x="84297" y="17783"/>
                    </a:cubicBezTo>
                    <a:cubicBezTo>
                      <a:pt x="75183" y="29565"/>
                      <a:pt x="61131" y="47239"/>
                      <a:pt x="52966" y="56550"/>
                    </a:cubicBezTo>
                    <a:cubicBezTo>
                      <a:pt x="52776" y="57121"/>
                      <a:pt x="52206" y="57311"/>
                      <a:pt x="51637" y="57311"/>
                    </a:cubicBezTo>
                    <a:lnTo>
                      <a:pt x="51637" y="57311"/>
                    </a:lnTo>
                    <a:close/>
                    <a:moveTo>
                      <a:pt x="12900" y="15122"/>
                    </a:moveTo>
                    <a:cubicBezTo>
                      <a:pt x="22583" y="27665"/>
                      <a:pt x="35496" y="40207"/>
                      <a:pt x="51257" y="52940"/>
                    </a:cubicBezTo>
                    <a:cubicBezTo>
                      <a:pt x="56574" y="46669"/>
                      <a:pt x="63790" y="37737"/>
                      <a:pt x="70816" y="28995"/>
                    </a:cubicBezTo>
                    <a:cubicBezTo>
                      <a:pt x="66258" y="31276"/>
                      <a:pt x="61322" y="32416"/>
                      <a:pt x="55814" y="32606"/>
                    </a:cubicBezTo>
                    <a:cubicBezTo>
                      <a:pt x="41193" y="32986"/>
                      <a:pt x="25432" y="25194"/>
                      <a:pt x="12900" y="15122"/>
                    </a:cubicBezTo>
                    <a:lnTo>
                      <a:pt x="12900" y="15122"/>
                    </a:lnTo>
                    <a:close/>
                  </a:path>
                </a:pathLst>
              </a:custGeom>
              <a:solidFill>
                <a:srgbClr val="000000"/>
              </a:solidFill>
              <a:ln w="1899" cap="flat">
                <a:noFill/>
                <a:prstDash val="solid"/>
                <a:miter/>
              </a:ln>
            </p:spPr>
            <p:txBody>
              <a:bodyPr rtlCol="0" anchor="ctr"/>
              <a:lstStyle/>
              <a:p>
                <a:endParaRPr lang="fr-FR"/>
              </a:p>
            </p:txBody>
          </p:sp>
          <p:sp>
            <p:nvSpPr>
              <p:cNvPr id="2484" name="Forme libre 2483">
                <a:extLst>
                  <a:ext uri="{FF2B5EF4-FFF2-40B4-BE49-F238E27FC236}">
                    <a16:creationId xmlns:a16="http://schemas.microsoft.com/office/drawing/2014/main" id="{6D84F293-31C0-85E2-4031-3E823C53F6C5}"/>
                  </a:ext>
                </a:extLst>
              </p:cNvPr>
              <p:cNvSpPr/>
              <p:nvPr/>
            </p:nvSpPr>
            <p:spPr>
              <a:xfrm>
                <a:off x="10400943" y="3153232"/>
                <a:ext cx="35345" cy="34639"/>
              </a:xfrm>
              <a:custGeom>
                <a:avLst/>
                <a:gdLst>
                  <a:gd name="connsiteX0" fmla="*/ 1991 w 35345"/>
                  <a:gd name="connsiteY0" fmla="*/ 34879 h 34639"/>
                  <a:gd name="connsiteX1" fmla="*/ 92 w 35345"/>
                  <a:gd name="connsiteY1" fmla="*/ 32979 h 34639"/>
                  <a:gd name="connsiteX2" fmla="*/ 92 w 35345"/>
                  <a:gd name="connsiteY2" fmla="*/ 32598 h 34639"/>
                  <a:gd name="connsiteX3" fmla="*/ 9016 w 35345"/>
                  <a:gd name="connsiteY3" fmla="*/ 9794 h 34639"/>
                  <a:gd name="connsiteX4" fmla="*/ 28195 w 35345"/>
                  <a:gd name="connsiteY4" fmla="*/ 672 h 34639"/>
                  <a:gd name="connsiteX5" fmla="*/ 35411 w 35345"/>
                  <a:gd name="connsiteY5" fmla="*/ 8844 h 34639"/>
                  <a:gd name="connsiteX6" fmla="*/ 25347 w 35345"/>
                  <a:gd name="connsiteY6" fmla="*/ 22146 h 34639"/>
                  <a:gd name="connsiteX7" fmla="*/ 21169 w 35345"/>
                  <a:gd name="connsiteY7" fmla="*/ 24237 h 34639"/>
                  <a:gd name="connsiteX8" fmla="*/ 2750 w 35345"/>
                  <a:gd name="connsiteY8" fmla="*/ 34309 h 34639"/>
                  <a:gd name="connsiteX9" fmla="*/ 1991 w 35345"/>
                  <a:gd name="connsiteY9" fmla="*/ 34879 h 34639"/>
                  <a:gd name="connsiteX10" fmla="*/ 24967 w 35345"/>
                  <a:gd name="connsiteY10" fmla="*/ 4093 h 34639"/>
                  <a:gd name="connsiteX11" fmla="*/ 12055 w 35345"/>
                  <a:gd name="connsiteY11" fmla="*/ 12075 h 34639"/>
                  <a:gd name="connsiteX12" fmla="*/ 4649 w 35345"/>
                  <a:gd name="connsiteY12" fmla="*/ 29178 h 34639"/>
                  <a:gd name="connsiteX13" fmla="*/ 19650 w 35345"/>
                  <a:gd name="connsiteY13" fmla="*/ 21196 h 34639"/>
                  <a:gd name="connsiteX14" fmla="*/ 23828 w 35345"/>
                  <a:gd name="connsiteY14" fmla="*/ 19106 h 34639"/>
                  <a:gd name="connsiteX15" fmla="*/ 31803 w 35345"/>
                  <a:gd name="connsiteY15" fmla="*/ 9414 h 34639"/>
                  <a:gd name="connsiteX16" fmla="*/ 27246 w 35345"/>
                  <a:gd name="connsiteY16" fmla="*/ 4283 h 34639"/>
                  <a:gd name="connsiteX17" fmla="*/ 24967 w 35345"/>
                  <a:gd name="connsiteY17" fmla="*/ 4093 h 34639"/>
                  <a:gd name="connsiteX18" fmla="*/ 24967 w 35345"/>
                  <a:gd name="connsiteY18" fmla="*/ 4093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345" h="34639">
                    <a:moveTo>
                      <a:pt x="1991" y="34879"/>
                    </a:moveTo>
                    <a:cubicBezTo>
                      <a:pt x="1041" y="34879"/>
                      <a:pt x="92" y="34119"/>
                      <a:pt x="92" y="32979"/>
                    </a:cubicBezTo>
                    <a:cubicBezTo>
                      <a:pt x="92" y="32788"/>
                      <a:pt x="92" y="32788"/>
                      <a:pt x="92" y="32598"/>
                    </a:cubicBezTo>
                    <a:cubicBezTo>
                      <a:pt x="1611" y="23667"/>
                      <a:pt x="5028" y="15305"/>
                      <a:pt x="9016" y="9794"/>
                    </a:cubicBezTo>
                    <a:cubicBezTo>
                      <a:pt x="14713" y="2383"/>
                      <a:pt x="21739" y="-1038"/>
                      <a:pt x="28195" y="672"/>
                    </a:cubicBezTo>
                    <a:cubicBezTo>
                      <a:pt x="32183" y="1812"/>
                      <a:pt x="35222" y="5043"/>
                      <a:pt x="35411" y="8844"/>
                    </a:cubicBezTo>
                    <a:cubicBezTo>
                      <a:pt x="35601" y="11314"/>
                      <a:pt x="35031" y="17396"/>
                      <a:pt x="25347" y="22146"/>
                    </a:cubicBezTo>
                    <a:cubicBezTo>
                      <a:pt x="24017" y="22907"/>
                      <a:pt x="22499" y="23477"/>
                      <a:pt x="21169" y="24237"/>
                    </a:cubicBezTo>
                    <a:cubicBezTo>
                      <a:pt x="16233" y="26517"/>
                      <a:pt x="10725" y="29178"/>
                      <a:pt x="2750" y="34309"/>
                    </a:cubicBezTo>
                    <a:cubicBezTo>
                      <a:pt x="2560" y="34879"/>
                      <a:pt x="2370" y="34879"/>
                      <a:pt x="1991" y="34879"/>
                    </a:cubicBezTo>
                    <a:close/>
                    <a:moveTo>
                      <a:pt x="24967" y="4093"/>
                    </a:moveTo>
                    <a:cubicBezTo>
                      <a:pt x="22118" y="4093"/>
                      <a:pt x="17182" y="5423"/>
                      <a:pt x="12055" y="12075"/>
                    </a:cubicBezTo>
                    <a:cubicBezTo>
                      <a:pt x="9016" y="16065"/>
                      <a:pt x="6358" y="22336"/>
                      <a:pt x="4649" y="29178"/>
                    </a:cubicBezTo>
                    <a:cubicBezTo>
                      <a:pt x="10915" y="25377"/>
                      <a:pt x="15472" y="23287"/>
                      <a:pt x="19650" y="21196"/>
                    </a:cubicBezTo>
                    <a:cubicBezTo>
                      <a:pt x="21169" y="20436"/>
                      <a:pt x="22499" y="19866"/>
                      <a:pt x="23828" y="19106"/>
                    </a:cubicBezTo>
                    <a:cubicBezTo>
                      <a:pt x="29145" y="16445"/>
                      <a:pt x="32183" y="12835"/>
                      <a:pt x="31803" y="9414"/>
                    </a:cubicBezTo>
                    <a:cubicBezTo>
                      <a:pt x="31613" y="7133"/>
                      <a:pt x="29714" y="5043"/>
                      <a:pt x="27246" y="4283"/>
                    </a:cubicBezTo>
                    <a:cubicBezTo>
                      <a:pt x="26486" y="4283"/>
                      <a:pt x="25727" y="4093"/>
                      <a:pt x="24967" y="4093"/>
                    </a:cubicBezTo>
                    <a:lnTo>
                      <a:pt x="24967" y="4093"/>
                    </a:lnTo>
                    <a:close/>
                  </a:path>
                </a:pathLst>
              </a:custGeom>
              <a:solidFill>
                <a:srgbClr val="000000"/>
              </a:solidFill>
              <a:ln w="1899" cap="flat">
                <a:noFill/>
                <a:prstDash val="solid"/>
                <a:miter/>
              </a:ln>
            </p:spPr>
            <p:txBody>
              <a:bodyPr rtlCol="0" anchor="ctr"/>
              <a:lstStyle/>
              <a:p>
                <a:endParaRPr lang="fr-FR"/>
              </a:p>
            </p:txBody>
          </p:sp>
          <p:sp>
            <p:nvSpPr>
              <p:cNvPr id="2485" name="Forme libre 2484">
                <a:extLst>
                  <a:ext uri="{FF2B5EF4-FFF2-40B4-BE49-F238E27FC236}">
                    <a16:creationId xmlns:a16="http://schemas.microsoft.com/office/drawing/2014/main" id="{BCDD112D-9914-7338-9E3E-C5837B78D94A}"/>
                  </a:ext>
                </a:extLst>
              </p:cNvPr>
              <p:cNvSpPr/>
              <p:nvPr/>
            </p:nvSpPr>
            <p:spPr>
              <a:xfrm>
                <a:off x="9965111" y="3141960"/>
                <a:ext cx="477303" cy="54463"/>
              </a:xfrm>
              <a:custGeom>
                <a:avLst/>
                <a:gdLst>
                  <a:gd name="connsiteX0" fmla="*/ 466875 w 477303"/>
                  <a:gd name="connsiteY0" fmla="*/ 54703 h 54463"/>
                  <a:gd name="connsiteX1" fmla="*/ 459849 w 477303"/>
                  <a:gd name="connsiteY1" fmla="*/ 53372 h 54463"/>
                  <a:gd name="connsiteX2" fmla="*/ 455862 w 477303"/>
                  <a:gd name="connsiteY2" fmla="*/ 51852 h 54463"/>
                  <a:gd name="connsiteX3" fmla="*/ 437633 w 477303"/>
                  <a:gd name="connsiteY3" fmla="*/ 46151 h 54463"/>
                  <a:gd name="connsiteX4" fmla="*/ 436303 w 477303"/>
                  <a:gd name="connsiteY4" fmla="*/ 43870 h 54463"/>
                  <a:gd name="connsiteX5" fmla="*/ 437062 w 477303"/>
                  <a:gd name="connsiteY5" fmla="*/ 42730 h 54463"/>
                  <a:gd name="connsiteX6" fmla="*/ 457761 w 477303"/>
                  <a:gd name="connsiteY6" fmla="*/ 33989 h 54463"/>
                  <a:gd name="connsiteX7" fmla="*/ 476180 w 477303"/>
                  <a:gd name="connsiteY7" fmla="*/ 40830 h 54463"/>
                  <a:gd name="connsiteX8" fmla="*/ 475421 w 477303"/>
                  <a:gd name="connsiteY8" fmla="*/ 51092 h 54463"/>
                  <a:gd name="connsiteX9" fmla="*/ 466875 w 477303"/>
                  <a:gd name="connsiteY9" fmla="*/ 54703 h 54463"/>
                  <a:gd name="connsiteX10" fmla="*/ 466875 w 477303"/>
                  <a:gd name="connsiteY10" fmla="*/ 54703 h 54463"/>
                  <a:gd name="connsiteX11" fmla="*/ 442380 w 477303"/>
                  <a:gd name="connsiteY11" fmla="*/ 43680 h 54463"/>
                  <a:gd name="connsiteX12" fmla="*/ 457001 w 477303"/>
                  <a:gd name="connsiteY12" fmla="*/ 48431 h 54463"/>
                  <a:gd name="connsiteX13" fmla="*/ 460989 w 477303"/>
                  <a:gd name="connsiteY13" fmla="*/ 49952 h 54463"/>
                  <a:gd name="connsiteX14" fmla="*/ 472382 w 477303"/>
                  <a:gd name="connsiteY14" fmla="*/ 49001 h 54463"/>
                  <a:gd name="connsiteX15" fmla="*/ 472762 w 477303"/>
                  <a:gd name="connsiteY15" fmla="*/ 42920 h 54463"/>
                  <a:gd name="connsiteX16" fmla="*/ 458140 w 477303"/>
                  <a:gd name="connsiteY16" fmla="*/ 37979 h 54463"/>
                  <a:gd name="connsiteX17" fmla="*/ 442380 w 477303"/>
                  <a:gd name="connsiteY17" fmla="*/ 43680 h 54463"/>
                  <a:gd name="connsiteX18" fmla="*/ 442380 w 477303"/>
                  <a:gd name="connsiteY18" fmla="*/ 43680 h 54463"/>
                  <a:gd name="connsiteX19" fmla="*/ 27281 w 477303"/>
                  <a:gd name="connsiteY19" fmla="*/ 22966 h 54463"/>
                  <a:gd name="connsiteX20" fmla="*/ 17596 w 477303"/>
                  <a:gd name="connsiteY20" fmla="*/ 18596 h 54463"/>
                  <a:gd name="connsiteX21" fmla="*/ 14558 w 477303"/>
                  <a:gd name="connsiteY21" fmla="*/ 15935 h 54463"/>
                  <a:gd name="connsiteX22" fmla="*/ 886 w 477303"/>
                  <a:gd name="connsiteY22" fmla="*/ 5103 h 54463"/>
                  <a:gd name="connsiteX23" fmla="*/ 506 w 477303"/>
                  <a:gd name="connsiteY23" fmla="*/ 2443 h 54463"/>
                  <a:gd name="connsiteX24" fmla="*/ 1646 w 477303"/>
                  <a:gd name="connsiteY24" fmla="*/ 1682 h 54463"/>
                  <a:gd name="connsiteX25" fmla="*/ 22153 w 477303"/>
                  <a:gd name="connsiteY25" fmla="*/ 1112 h 54463"/>
                  <a:gd name="connsiteX26" fmla="*/ 35636 w 477303"/>
                  <a:gd name="connsiteY26" fmla="*/ 13085 h 54463"/>
                  <a:gd name="connsiteX27" fmla="*/ 31459 w 477303"/>
                  <a:gd name="connsiteY27" fmla="*/ 21636 h 54463"/>
                  <a:gd name="connsiteX28" fmla="*/ 27281 w 477303"/>
                  <a:gd name="connsiteY28" fmla="*/ 22966 h 54463"/>
                  <a:gd name="connsiteX29" fmla="*/ 27281 w 477303"/>
                  <a:gd name="connsiteY29" fmla="*/ 22966 h 54463"/>
                  <a:gd name="connsiteX30" fmla="*/ 6583 w 477303"/>
                  <a:gd name="connsiteY30" fmla="*/ 4723 h 54463"/>
                  <a:gd name="connsiteX31" fmla="*/ 17027 w 477303"/>
                  <a:gd name="connsiteY31" fmla="*/ 13275 h 54463"/>
                  <a:gd name="connsiteX32" fmla="*/ 19875 w 477303"/>
                  <a:gd name="connsiteY32" fmla="*/ 15745 h 54463"/>
                  <a:gd name="connsiteX33" fmla="*/ 29560 w 477303"/>
                  <a:gd name="connsiteY33" fmla="*/ 18596 h 54463"/>
                  <a:gd name="connsiteX34" fmla="*/ 31838 w 477303"/>
                  <a:gd name="connsiteY34" fmla="*/ 13655 h 54463"/>
                  <a:gd name="connsiteX35" fmla="*/ 21204 w 477303"/>
                  <a:gd name="connsiteY35" fmla="*/ 4723 h 54463"/>
                  <a:gd name="connsiteX36" fmla="*/ 6583 w 477303"/>
                  <a:gd name="connsiteY36" fmla="*/ 4723 h 54463"/>
                  <a:gd name="connsiteX37" fmla="*/ 6583 w 477303"/>
                  <a:gd name="connsiteY37" fmla="*/ 4723 h 5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7303" h="54463">
                    <a:moveTo>
                      <a:pt x="466875" y="54703"/>
                    </a:moveTo>
                    <a:cubicBezTo>
                      <a:pt x="464977" y="54703"/>
                      <a:pt x="462508" y="54322"/>
                      <a:pt x="459849" y="53372"/>
                    </a:cubicBezTo>
                    <a:cubicBezTo>
                      <a:pt x="458521" y="52802"/>
                      <a:pt x="457191" y="52422"/>
                      <a:pt x="455862" y="51852"/>
                    </a:cubicBezTo>
                    <a:cubicBezTo>
                      <a:pt x="451304" y="50142"/>
                      <a:pt x="445988" y="48241"/>
                      <a:pt x="437633" y="46151"/>
                    </a:cubicBezTo>
                    <a:cubicBezTo>
                      <a:pt x="436683" y="45961"/>
                      <a:pt x="436113" y="45011"/>
                      <a:pt x="436303" y="43870"/>
                    </a:cubicBezTo>
                    <a:cubicBezTo>
                      <a:pt x="436493" y="43490"/>
                      <a:pt x="436683" y="43110"/>
                      <a:pt x="437062" y="42730"/>
                    </a:cubicBezTo>
                    <a:cubicBezTo>
                      <a:pt x="443899" y="38169"/>
                      <a:pt x="451684" y="34939"/>
                      <a:pt x="457761" y="33989"/>
                    </a:cubicBezTo>
                    <a:cubicBezTo>
                      <a:pt x="466306" y="32848"/>
                      <a:pt x="473141" y="35509"/>
                      <a:pt x="476180" y="40830"/>
                    </a:cubicBezTo>
                    <a:cubicBezTo>
                      <a:pt x="478079" y="44251"/>
                      <a:pt x="477700" y="48241"/>
                      <a:pt x="475421" y="51092"/>
                    </a:cubicBezTo>
                    <a:cubicBezTo>
                      <a:pt x="474091" y="52612"/>
                      <a:pt x="471623" y="54703"/>
                      <a:pt x="466875" y="54703"/>
                    </a:cubicBezTo>
                    <a:lnTo>
                      <a:pt x="466875" y="54703"/>
                    </a:lnTo>
                    <a:close/>
                    <a:moveTo>
                      <a:pt x="442380" y="43680"/>
                    </a:moveTo>
                    <a:cubicBezTo>
                      <a:pt x="448646" y="45391"/>
                      <a:pt x="453014" y="46911"/>
                      <a:pt x="457001" y="48431"/>
                    </a:cubicBezTo>
                    <a:cubicBezTo>
                      <a:pt x="458330" y="49001"/>
                      <a:pt x="459660" y="49382"/>
                      <a:pt x="460989" y="49952"/>
                    </a:cubicBezTo>
                    <a:cubicBezTo>
                      <a:pt x="466116" y="51662"/>
                      <a:pt x="470293" y="51472"/>
                      <a:pt x="472382" y="49001"/>
                    </a:cubicBezTo>
                    <a:cubicBezTo>
                      <a:pt x="473712" y="47481"/>
                      <a:pt x="473902" y="45011"/>
                      <a:pt x="472762" y="42920"/>
                    </a:cubicBezTo>
                    <a:cubicBezTo>
                      <a:pt x="472003" y="41400"/>
                      <a:pt x="468394" y="36649"/>
                      <a:pt x="458140" y="37979"/>
                    </a:cubicBezTo>
                    <a:cubicBezTo>
                      <a:pt x="453393" y="38359"/>
                      <a:pt x="447696" y="40640"/>
                      <a:pt x="442380" y="43680"/>
                    </a:cubicBezTo>
                    <a:lnTo>
                      <a:pt x="442380" y="43680"/>
                    </a:lnTo>
                    <a:close/>
                    <a:moveTo>
                      <a:pt x="27281" y="22966"/>
                    </a:moveTo>
                    <a:cubicBezTo>
                      <a:pt x="24813" y="22966"/>
                      <a:pt x="21394" y="22016"/>
                      <a:pt x="17596" y="18596"/>
                    </a:cubicBezTo>
                    <a:cubicBezTo>
                      <a:pt x="16647" y="17835"/>
                      <a:pt x="15697" y="16885"/>
                      <a:pt x="14558" y="15935"/>
                    </a:cubicBezTo>
                    <a:cubicBezTo>
                      <a:pt x="11140" y="12895"/>
                      <a:pt x="7342" y="9664"/>
                      <a:pt x="886" y="5103"/>
                    </a:cubicBezTo>
                    <a:cubicBezTo>
                      <a:pt x="127" y="4533"/>
                      <a:pt x="-253" y="3393"/>
                      <a:pt x="506" y="2443"/>
                    </a:cubicBezTo>
                    <a:cubicBezTo>
                      <a:pt x="696" y="2062"/>
                      <a:pt x="1076" y="1872"/>
                      <a:pt x="1646" y="1682"/>
                    </a:cubicBezTo>
                    <a:cubicBezTo>
                      <a:pt x="8861" y="-28"/>
                      <a:pt x="16647" y="-218"/>
                      <a:pt x="22153" y="1112"/>
                    </a:cubicBezTo>
                    <a:cubicBezTo>
                      <a:pt x="29749" y="3013"/>
                      <a:pt x="34876" y="7574"/>
                      <a:pt x="35636" y="13085"/>
                    </a:cubicBezTo>
                    <a:cubicBezTo>
                      <a:pt x="36016" y="16695"/>
                      <a:pt x="34496" y="20116"/>
                      <a:pt x="31459" y="21636"/>
                    </a:cubicBezTo>
                    <a:cubicBezTo>
                      <a:pt x="30509" y="22396"/>
                      <a:pt x="29180" y="22966"/>
                      <a:pt x="27281" y="22966"/>
                    </a:cubicBezTo>
                    <a:lnTo>
                      <a:pt x="27281" y="22966"/>
                    </a:lnTo>
                    <a:close/>
                    <a:moveTo>
                      <a:pt x="6583" y="4723"/>
                    </a:moveTo>
                    <a:cubicBezTo>
                      <a:pt x="11140" y="8144"/>
                      <a:pt x="14178" y="10804"/>
                      <a:pt x="17027" y="13275"/>
                    </a:cubicBezTo>
                    <a:cubicBezTo>
                      <a:pt x="17976" y="14225"/>
                      <a:pt x="18926" y="14985"/>
                      <a:pt x="19875" y="15745"/>
                    </a:cubicBezTo>
                    <a:cubicBezTo>
                      <a:pt x="23483" y="18786"/>
                      <a:pt x="27091" y="19926"/>
                      <a:pt x="29560" y="18596"/>
                    </a:cubicBezTo>
                    <a:cubicBezTo>
                      <a:pt x="31269" y="17645"/>
                      <a:pt x="32028" y="15935"/>
                      <a:pt x="31838" y="13655"/>
                    </a:cubicBezTo>
                    <a:cubicBezTo>
                      <a:pt x="31648" y="12134"/>
                      <a:pt x="30319" y="7003"/>
                      <a:pt x="21204" y="4723"/>
                    </a:cubicBezTo>
                    <a:cubicBezTo>
                      <a:pt x="17217" y="3963"/>
                      <a:pt x="11899" y="3963"/>
                      <a:pt x="6583" y="4723"/>
                    </a:cubicBezTo>
                    <a:lnTo>
                      <a:pt x="6583" y="4723"/>
                    </a:lnTo>
                    <a:close/>
                  </a:path>
                </a:pathLst>
              </a:custGeom>
              <a:solidFill>
                <a:srgbClr val="000000"/>
              </a:solidFill>
              <a:ln w="1899" cap="flat">
                <a:noFill/>
                <a:prstDash val="solid"/>
                <a:miter/>
              </a:ln>
            </p:spPr>
            <p:txBody>
              <a:bodyPr rtlCol="0" anchor="ctr"/>
              <a:lstStyle/>
              <a:p>
                <a:endParaRPr lang="fr-FR"/>
              </a:p>
            </p:txBody>
          </p:sp>
          <p:sp>
            <p:nvSpPr>
              <p:cNvPr id="2486" name="Forme libre 2485">
                <a:extLst>
                  <a:ext uri="{FF2B5EF4-FFF2-40B4-BE49-F238E27FC236}">
                    <a16:creationId xmlns:a16="http://schemas.microsoft.com/office/drawing/2014/main" id="{F9F7E81C-5658-EEAA-BD08-F8CF0977B949}"/>
                  </a:ext>
                </a:extLst>
              </p:cNvPr>
              <p:cNvSpPr/>
              <p:nvPr/>
            </p:nvSpPr>
            <p:spPr>
              <a:xfrm>
                <a:off x="9965306" y="3143593"/>
                <a:ext cx="24112" cy="42568"/>
              </a:xfrm>
              <a:custGeom>
                <a:avLst/>
                <a:gdLst>
                  <a:gd name="connsiteX0" fmla="*/ 13414 w 24112"/>
                  <a:gd name="connsiteY0" fmla="*/ 42807 h 42568"/>
                  <a:gd name="connsiteX1" fmla="*/ 10756 w 24112"/>
                  <a:gd name="connsiteY1" fmla="*/ 42427 h 42568"/>
                  <a:gd name="connsiteX2" fmla="*/ 2401 w 24112"/>
                  <a:gd name="connsiteY2" fmla="*/ 27985 h 42568"/>
                  <a:gd name="connsiteX3" fmla="*/ 2211 w 24112"/>
                  <a:gd name="connsiteY3" fmla="*/ 23234 h 42568"/>
                  <a:gd name="connsiteX4" fmla="*/ 122 w 24112"/>
                  <a:gd name="connsiteY4" fmla="*/ 2330 h 42568"/>
                  <a:gd name="connsiteX5" fmla="*/ 1641 w 24112"/>
                  <a:gd name="connsiteY5" fmla="*/ 239 h 42568"/>
                  <a:gd name="connsiteX6" fmla="*/ 2970 w 24112"/>
                  <a:gd name="connsiteY6" fmla="*/ 429 h 42568"/>
                  <a:gd name="connsiteX7" fmla="*/ 20440 w 24112"/>
                  <a:gd name="connsiteY7" fmla="*/ 17533 h 42568"/>
                  <a:gd name="connsiteX8" fmla="*/ 21390 w 24112"/>
                  <a:gd name="connsiteY8" fmla="*/ 38817 h 42568"/>
                  <a:gd name="connsiteX9" fmla="*/ 13414 w 24112"/>
                  <a:gd name="connsiteY9" fmla="*/ 42807 h 42568"/>
                  <a:gd name="connsiteX10" fmla="*/ 13414 w 24112"/>
                  <a:gd name="connsiteY10" fmla="*/ 42807 h 42568"/>
                  <a:gd name="connsiteX11" fmla="*/ 4300 w 24112"/>
                  <a:gd name="connsiteY11" fmla="*/ 6130 h 42568"/>
                  <a:gd name="connsiteX12" fmla="*/ 5818 w 24112"/>
                  <a:gd name="connsiteY12" fmla="*/ 23234 h 42568"/>
                  <a:gd name="connsiteX13" fmla="*/ 6009 w 24112"/>
                  <a:gd name="connsiteY13" fmla="*/ 27795 h 42568"/>
                  <a:gd name="connsiteX14" fmla="*/ 11895 w 24112"/>
                  <a:gd name="connsiteY14" fmla="*/ 39007 h 42568"/>
                  <a:gd name="connsiteX15" fmla="*/ 18351 w 24112"/>
                  <a:gd name="connsiteY15" fmla="*/ 36726 h 42568"/>
                  <a:gd name="connsiteX16" fmla="*/ 17212 w 24112"/>
                  <a:gd name="connsiteY16" fmla="*/ 19623 h 42568"/>
                  <a:gd name="connsiteX17" fmla="*/ 4300 w 24112"/>
                  <a:gd name="connsiteY17" fmla="*/ 6130 h 42568"/>
                  <a:gd name="connsiteX18" fmla="*/ 4300 w 24112"/>
                  <a:gd name="connsiteY18" fmla="*/ 6130 h 4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112" h="42568">
                    <a:moveTo>
                      <a:pt x="13414" y="42807"/>
                    </a:moveTo>
                    <a:cubicBezTo>
                      <a:pt x="12465" y="42807"/>
                      <a:pt x="11515" y="42617"/>
                      <a:pt x="10756" y="42427"/>
                    </a:cubicBezTo>
                    <a:cubicBezTo>
                      <a:pt x="8478" y="41667"/>
                      <a:pt x="2970" y="38817"/>
                      <a:pt x="2401" y="27985"/>
                    </a:cubicBezTo>
                    <a:cubicBezTo>
                      <a:pt x="2401" y="26464"/>
                      <a:pt x="2211" y="24754"/>
                      <a:pt x="2211" y="23234"/>
                    </a:cubicBezTo>
                    <a:cubicBezTo>
                      <a:pt x="2021" y="17913"/>
                      <a:pt x="1641" y="11641"/>
                      <a:pt x="122" y="2330"/>
                    </a:cubicBezTo>
                    <a:cubicBezTo>
                      <a:pt x="-67" y="1379"/>
                      <a:pt x="692" y="429"/>
                      <a:pt x="1641" y="239"/>
                    </a:cubicBezTo>
                    <a:cubicBezTo>
                      <a:pt x="2021" y="239"/>
                      <a:pt x="2591" y="239"/>
                      <a:pt x="2970" y="429"/>
                    </a:cubicBezTo>
                    <a:cubicBezTo>
                      <a:pt x="10566" y="5370"/>
                      <a:pt x="17023" y="11641"/>
                      <a:pt x="20440" y="17533"/>
                    </a:cubicBezTo>
                    <a:cubicBezTo>
                      <a:pt x="25188" y="25704"/>
                      <a:pt x="25378" y="33496"/>
                      <a:pt x="21390" y="38817"/>
                    </a:cubicBezTo>
                    <a:cubicBezTo>
                      <a:pt x="19111" y="41477"/>
                      <a:pt x="16262" y="42807"/>
                      <a:pt x="13414" y="42807"/>
                    </a:cubicBezTo>
                    <a:lnTo>
                      <a:pt x="13414" y="42807"/>
                    </a:lnTo>
                    <a:close/>
                    <a:moveTo>
                      <a:pt x="4300" y="6130"/>
                    </a:moveTo>
                    <a:cubicBezTo>
                      <a:pt x="5249" y="13352"/>
                      <a:pt x="5629" y="18483"/>
                      <a:pt x="5818" y="23234"/>
                    </a:cubicBezTo>
                    <a:cubicBezTo>
                      <a:pt x="5818" y="24754"/>
                      <a:pt x="6009" y="26274"/>
                      <a:pt x="6009" y="27795"/>
                    </a:cubicBezTo>
                    <a:cubicBezTo>
                      <a:pt x="6389" y="33686"/>
                      <a:pt x="8478" y="37866"/>
                      <a:pt x="11895" y="39007"/>
                    </a:cubicBezTo>
                    <a:cubicBezTo>
                      <a:pt x="14174" y="39767"/>
                      <a:pt x="16643" y="38817"/>
                      <a:pt x="18351" y="36726"/>
                    </a:cubicBezTo>
                    <a:cubicBezTo>
                      <a:pt x="19491" y="35206"/>
                      <a:pt x="22909" y="29695"/>
                      <a:pt x="17212" y="19623"/>
                    </a:cubicBezTo>
                    <a:cubicBezTo>
                      <a:pt x="14554" y="15062"/>
                      <a:pt x="9806" y="10121"/>
                      <a:pt x="4300" y="6130"/>
                    </a:cubicBezTo>
                    <a:lnTo>
                      <a:pt x="4300" y="6130"/>
                    </a:lnTo>
                    <a:close/>
                  </a:path>
                </a:pathLst>
              </a:custGeom>
              <a:solidFill>
                <a:srgbClr val="000000"/>
              </a:solidFill>
              <a:ln w="1899" cap="flat">
                <a:noFill/>
                <a:prstDash val="solid"/>
                <a:miter/>
              </a:ln>
            </p:spPr>
            <p:txBody>
              <a:bodyPr rtlCol="0" anchor="ctr"/>
              <a:lstStyle/>
              <a:p>
                <a:endParaRPr lang="fr-FR"/>
              </a:p>
            </p:txBody>
          </p:sp>
        </p:grpSp>
        <p:grpSp>
          <p:nvGrpSpPr>
            <p:cNvPr id="2487" name="Graphique 2">
              <a:extLst>
                <a:ext uri="{FF2B5EF4-FFF2-40B4-BE49-F238E27FC236}">
                  <a16:creationId xmlns:a16="http://schemas.microsoft.com/office/drawing/2014/main" id="{6C5DF927-FC3A-6E02-1A75-E3DB2DC187D5}"/>
                </a:ext>
              </a:extLst>
            </p:cNvPr>
            <p:cNvGrpSpPr/>
            <p:nvPr/>
          </p:nvGrpSpPr>
          <p:grpSpPr>
            <a:xfrm>
              <a:off x="10615987" y="1896350"/>
              <a:ext cx="328260" cy="188734"/>
              <a:chOff x="10615987" y="1896350"/>
              <a:chExt cx="328260" cy="188734"/>
            </a:xfrm>
          </p:grpSpPr>
          <p:sp>
            <p:nvSpPr>
              <p:cNvPr id="2488" name="Forme libre 2487">
                <a:extLst>
                  <a:ext uri="{FF2B5EF4-FFF2-40B4-BE49-F238E27FC236}">
                    <a16:creationId xmlns:a16="http://schemas.microsoft.com/office/drawing/2014/main" id="{AB15905A-4BB4-82A3-D385-0A5BA37307A6}"/>
                  </a:ext>
                </a:extLst>
              </p:cNvPr>
              <p:cNvSpPr/>
              <p:nvPr/>
            </p:nvSpPr>
            <p:spPr>
              <a:xfrm>
                <a:off x="10617887" y="1898439"/>
                <a:ext cx="324460" cy="65316"/>
              </a:xfrm>
              <a:custGeom>
                <a:avLst/>
                <a:gdLst>
                  <a:gd name="connsiteX0" fmla="*/ 163147 w 324460"/>
                  <a:gd name="connsiteY0" fmla="*/ 193 h 65316"/>
                  <a:gd name="connsiteX1" fmla="*/ 268009 w 324460"/>
                  <a:gd name="connsiteY1" fmla="*/ 7977 h 65316"/>
                  <a:gd name="connsiteX2" fmla="*/ 321769 w 324460"/>
                  <a:gd name="connsiteY2" fmla="*/ 26015 h 65316"/>
                  <a:gd name="connsiteX3" fmla="*/ 325378 w 324460"/>
                  <a:gd name="connsiteY3" fmla="*/ 32851 h 65316"/>
                  <a:gd name="connsiteX4" fmla="*/ 268009 w 324460"/>
                  <a:gd name="connsiteY4" fmla="*/ 57724 h 65316"/>
                  <a:gd name="connsiteX5" fmla="*/ 163147 w 324460"/>
                  <a:gd name="connsiteY5" fmla="*/ 65509 h 65316"/>
                  <a:gd name="connsiteX6" fmla="*/ 58286 w 324460"/>
                  <a:gd name="connsiteY6" fmla="*/ 57724 h 65316"/>
                  <a:gd name="connsiteX7" fmla="*/ 917 w 324460"/>
                  <a:gd name="connsiteY7" fmla="*/ 32851 h 65316"/>
                  <a:gd name="connsiteX8" fmla="*/ 4526 w 324460"/>
                  <a:gd name="connsiteY8" fmla="*/ 26015 h 65316"/>
                  <a:gd name="connsiteX9" fmla="*/ 58286 w 324460"/>
                  <a:gd name="connsiteY9" fmla="*/ 7977 h 65316"/>
                  <a:gd name="connsiteX10" fmla="*/ 163147 w 324460"/>
                  <a:gd name="connsiteY10" fmla="*/ 193 h 6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460" h="65316">
                    <a:moveTo>
                      <a:pt x="163147" y="193"/>
                    </a:moveTo>
                    <a:cubicBezTo>
                      <a:pt x="203230" y="193"/>
                      <a:pt x="239703" y="3041"/>
                      <a:pt x="268009" y="7977"/>
                    </a:cubicBezTo>
                    <a:cubicBezTo>
                      <a:pt x="294793" y="12534"/>
                      <a:pt x="314170" y="18800"/>
                      <a:pt x="321769" y="26015"/>
                    </a:cubicBezTo>
                    <a:cubicBezTo>
                      <a:pt x="324238" y="28294"/>
                      <a:pt x="325378" y="30572"/>
                      <a:pt x="325378" y="32851"/>
                    </a:cubicBezTo>
                    <a:cubicBezTo>
                      <a:pt x="325378" y="42914"/>
                      <a:pt x="303152" y="51838"/>
                      <a:pt x="268009" y="57724"/>
                    </a:cubicBezTo>
                    <a:cubicBezTo>
                      <a:pt x="239703" y="62471"/>
                      <a:pt x="203040" y="65509"/>
                      <a:pt x="163147" y="65509"/>
                    </a:cubicBezTo>
                    <a:cubicBezTo>
                      <a:pt x="123064" y="65509"/>
                      <a:pt x="86591" y="62661"/>
                      <a:pt x="58286" y="57724"/>
                    </a:cubicBezTo>
                    <a:cubicBezTo>
                      <a:pt x="23142" y="51838"/>
                      <a:pt x="917" y="42724"/>
                      <a:pt x="917" y="32851"/>
                    </a:cubicBezTo>
                    <a:cubicBezTo>
                      <a:pt x="917" y="30572"/>
                      <a:pt x="2246" y="28104"/>
                      <a:pt x="4526" y="26015"/>
                    </a:cubicBezTo>
                    <a:cubicBezTo>
                      <a:pt x="12125" y="18800"/>
                      <a:pt x="31501" y="12534"/>
                      <a:pt x="58286" y="7977"/>
                    </a:cubicBezTo>
                    <a:cubicBezTo>
                      <a:pt x="86591" y="3041"/>
                      <a:pt x="123064" y="193"/>
                      <a:pt x="163147" y="193"/>
                    </a:cubicBezTo>
                    <a:close/>
                  </a:path>
                </a:pathLst>
              </a:custGeom>
              <a:solidFill>
                <a:srgbClr val="FFFFFF"/>
              </a:solidFill>
              <a:ln w="1898" cap="flat">
                <a:noFill/>
                <a:prstDash val="solid"/>
                <a:miter/>
              </a:ln>
            </p:spPr>
            <p:txBody>
              <a:bodyPr rtlCol="0" anchor="ctr"/>
              <a:lstStyle/>
              <a:p>
                <a:endParaRPr lang="fr-FR"/>
              </a:p>
            </p:txBody>
          </p:sp>
          <p:sp>
            <p:nvSpPr>
              <p:cNvPr id="2489" name="Forme libre 2488">
                <a:extLst>
                  <a:ext uri="{FF2B5EF4-FFF2-40B4-BE49-F238E27FC236}">
                    <a16:creationId xmlns:a16="http://schemas.microsoft.com/office/drawing/2014/main" id="{3D33E55F-2083-35D9-BCE8-CD514FCB5528}"/>
                  </a:ext>
                </a:extLst>
              </p:cNvPr>
              <p:cNvSpPr/>
              <p:nvPr/>
            </p:nvSpPr>
            <p:spPr>
              <a:xfrm>
                <a:off x="10615987" y="1896540"/>
                <a:ext cx="328260" cy="68924"/>
              </a:xfrm>
              <a:custGeom>
                <a:avLst/>
                <a:gdLst>
                  <a:gd name="connsiteX0" fmla="*/ 165047 w 328260"/>
                  <a:gd name="connsiteY0" fmla="*/ 69117 h 68924"/>
                  <a:gd name="connsiteX1" fmla="*/ 59806 w 328260"/>
                  <a:gd name="connsiteY1" fmla="*/ 61332 h 68924"/>
                  <a:gd name="connsiteX2" fmla="*/ 917 w 328260"/>
                  <a:gd name="connsiteY2" fmla="*/ 34560 h 68924"/>
                  <a:gd name="connsiteX3" fmla="*/ 5095 w 328260"/>
                  <a:gd name="connsiteY3" fmla="*/ 26395 h 68924"/>
                  <a:gd name="connsiteX4" fmla="*/ 59806 w 328260"/>
                  <a:gd name="connsiteY4" fmla="*/ 7977 h 68924"/>
                  <a:gd name="connsiteX5" fmla="*/ 165047 w 328260"/>
                  <a:gd name="connsiteY5" fmla="*/ 193 h 68924"/>
                  <a:gd name="connsiteX6" fmla="*/ 270288 w 328260"/>
                  <a:gd name="connsiteY6" fmla="*/ 7977 h 68924"/>
                  <a:gd name="connsiteX7" fmla="*/ 324998 w 328260"/>
                  <a:gd name="connsiteY7" fmla="*/ 26395 h 68924"/>
                  <a:gd name="connsiteX8" fmla="*/ 329177 w 328260"/>
                  <a:gd name="connsiteY8" fmla="*/ 34560 h 68924"/>
                  <a:gd name="connsiteX9" fmla="*/ 270288 w 328260"/>
                  <a:gd name="connsiteY9" fmla="*/ 61332 h 68924"/>
                  <a:gd name="connsiteX10" fmla="*/ 165047 w 328260"/>
                  <a:gd name="connsiteY10" fmla="*/ 69117 h 68924"/>
                  <a:gd name="connsiteX11" fmla="*/ 165047 w 328260"/>
                  <a:gd name="connsiteY11" fmla="*/ 69117 h 68924"/>
                  <a:gd name="connsiteX12" fmla="*/ 165047 w 328260"/>
                  <a:gd name="connsiteY12" fmla="*/ 3800 h 68924"/>
                  <a:gd name="connsiteX13" fmla="*/ 60376 w 328260"/>
                  <a:gd name="connsiteY13" fmla="*/ 11585 h 68924"/>
                  <a:gd name="connsiteX14" fmla="*/ 7566 w 328260"/>
                  <a:gd name="connsiteY14" fmla="*/ 29053 h 68924"/>
                  <a:gd name="connsiteX15" fmla="*/ 4526 w 328260"/>
                  <a:gd name="connsiteY15" fmla="*/ 34560 h 68924"/>
                  <a:gd name="connsiteX16" fmla="*/ 60376 w 328260"/>
                  <a:gd name="connsiteY16" fmla="*/ 57724 h 68924"/>
                  <a:gd name="connsiteX17" fmla="*/ 165047 w 328260"/>
                  <a:gd name="connsiteY17" fmla="*/ 65509 h 68924"/>
                  <a:gd name="connsiteX18" fmla="*/ 269718 w 328260"/>
                  <a:gd name="connsiteY18" fmla="*/ 57724 h 68924"/>
                  <a:gd name="connsiteX19" fmla="*/ 325568 w 328260"/>
                  <a:gd name="connsiteY19" fmla="*/ 34560 h 68924"/>
                  <a:gd name="connsiteX20" fmla="*/ 322528 w 328260"/>
                  <a:gd name="connsiteY20" fmla="*/ 29053 h 68924"/>
                  <a:gd name="connsiteX21" fmla="*/ 269718 w 328260"/>
                  <a:gd name="connsiteY21" fmla="*/ 11585 h 68924"/>
                  <a:gd name="connsiteX22" fmla="*/ 165047 w 328260"/>
                  <a:gd name="connsiteY22" fmla="*/ 3800 h 68924"/>
                  <a:gd name="connsiteX23" fmla="*/ 165047 w 328260"/>
                  <a:gd name="connsiteY23" fmla="*/ 3800 h 68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260" h="68924">
                    <a:moveTo>
                      <a:pt x="165047" y="69117"/>
                    </a:moveTo>
                    <a:cubicBezTo>
                      <a:pt x="126484" y="69117"/>
                      <a:pt x="89061" y="66269"/>
                      <a:pt x="59806" y="61332"/>
                    </a:cubicBezTo>
                    <a:cubicBezTo>
                      <a:pt x="37770" y="57534"/>
                      <a:pt x="917" y="49180"/>
                      <a:pt x="917" y="34560"/>
                    </a:cubicBezTo>
                    <a:cubicBezTo>
                      <a:pt x="917" y="31712"/>
                      <a:pt x="2436" y="28864"/>
                      <a:pt x="5095" y="26395"/>
                    </a:cubicBezTo>
                    <a:cubicBezTo>
                      <a:pt x="14974" y="17091"/>
                      <a:pt x="40239" y="11205"/>
                      <a:pt x="59806" y="7977"/>
                    </a:cubicBezTo>
                    <a:cubicBezTo>
                      <a:pt x="89061" y="3041"/>
                      <a:pt x="126484" y="193"/>
                      <a:pt x="165047" y="193"/>
                    </a:cubicBezTo>
                    <a:cubicBezTo>
                      <a:pt x="203610" y="193"/>
                      <a:pt x="241033" y="3041"/>
                      <a:pt x="270288" y="7977"/>
                    </a:cubicBezTo>
                    <a:cubicBezTo>
                      <a:pt x="289855" y="11205"/>
                      <a:pt x="315120" y="17281"/>
                      <a:pt x="324998" y="26395"/>
                    </a:cubicBezTo>
                    <a:cubicBezTo>
                      <a:pt x="327848" y="29053"/>
                      <a:pt x="329177" y="31712"/>
                      <a:pt x="329177" y="34560"/>
                    </a:cubicBezTo>
                    <a:cubicBezTo>
                      <a:pt x="329177" y="48990"/>
                      <a:pt x="292324" y="57534"/>
                      <a:pt x="270288" y="61332"/>
                    </a:cubicBezTo>
                    <a:cubicBezTo>
                      <a:pt x="241033" y="66459"/>
                      <a:pt x="203610" y="69117"/>
                      <a:pt x="165047" y="69117"/>
                    </a:cubicBezTo>
                    <a:lnTo>
                      <a:pt x="165047" y="69117"/>
                    </a:lnTo>
                    <a:close/>
                    <a:moveTo>
                      <a:pt x="165047" y="3800"/>
                    </a:moveTo>
                    <a:cubicBezTo>
                      <a:pt x="126673" y="3800"/>
                      <a:pt x="89630" y="6458"/>
                      <a:pt x="60376" y="11585"/>
                    </a:cubicBezTo>
                    <a:cubicBezTo>
                      <a:pt x="33590" y="16142"/>
                      <a:pt x="14784" y="22408"/>
                      <a:pt x="7566" y="29053"/>
                    </a:cubicBezTo>
                    <a:cubicBezTo>
                      <a:pt x="5476" y="30952"/>
                      <a:pt x="4526" y="32851"/>
                      <a:pt x="4526" y="34560"/>
                    </a:cubicBezTo>
                    <a:cubicBezTo>
                      <a:pt x="4526" y="41205"/>
                      <a:pt x="19154" y="50699"/>
                      <a:pt x="60376" y="57724"/>
                    </a:cubicBezTo>
                    <a:cubicBezTo>
                      <a:pt x="89441" y="62661"/>
                      <a:pt x="126673" y="65509"/>
                      <a:pt x="165047" y="65509"/>
                    </a:cubicBezTo>
                    <a:cubicBezTo>
                      <a:pt x="203420" y="65509"/>
                      <a:pt x="240464" y="62851"/>
                      <a:pt x="269718" y="57724"/>
                    </a:cubicBezTo>
                    <a:cubicBezTo>
                      <a:pt x="310940" y="50699"/>
                      <a:pt x="325568" y="41205"/>
                      <a:pt x="325568" y="34560"/>
                    </a:cubicBezTo>
                    <a:cubicBezTo>
                      <a:pt x="325568" y="32851"/>
                      <a:pt x="324618" y="30952"/>
                      <a:pt x="322528" y="29053"/>
                    </a:cubicBezTo>
                    <a:cubicBezTo>
                      <a:pt x="315310" y="22408"/>
                      <a:pt x="296503" y="16142"/>
                      <a:pt x="269718" y="11585"/>
                    </a:cubicBezTo>
                    <a:cubicBezTo>
                      <a:pt x="240464" y="6648"/>
                      <a:pt x="203420" y="3800"/>
                      <a:pt x="165047" y="3800"/>
                    </a:cubicBezTo>
                    <a:lnTo>
                      <a:pt x="165047" y="3800"/>
                    </a:lnTo>
                    <a:close/>
                  </a:path>
                </a:pathLst>
              </a:custGeom>
              <a:solidFill>
                <a:srgbClr val="000000"/>
              </a:solidFill>
              <a:ln w="1898" cap="flat">
                <a:noFill/>
                <a:prstDash val="solid"/>
                <a:miter/>
              </a:ln>
            </p:spPr>
            <p:txBody>
              <a:bodyPr rtlCol="0" anchor="ctr"/>
              <a:lstStyle/>
              <a:p>
                <a:endParaRPr lang="fr-FR"/>
              </a:p>
            </p:txBody>
          </p:sp>
          <p:sp>
            <p:nvSpPr>
              <p:cNvPr id="2490" name="Forme libre 2489">
                <a:extLst>
                  <a:ext uri="{FF2B5EF4-FFF2-40B4-BE49-F238E27FC236}">
                    <a16:creationId xmlns:a16="http://schemas.microsoft.com/office/drawing/2014/main" id="{3067D75C-E5B7-152C-16D6-653AB6E7453E}"/>
                  </a:ext>
                </a:extLst>
              </p:cNvPr>
              <p:cNvSpPr/>
              <p:nvPr/>
            </p:nvSpPr>
            <p:spPr>
              <a:xfrm>
                <a:off x="10621496" y="1898439"/>
                <a:ext cx="317242" cy="51645"/>
              </a:xfrm>
              <a:custGeom>
                <a:avLst/>
                <a:gdLst>
                  <a:gd name="connsiteX0" fmla="*/ 159538 w 317242"/>
                  <a:gd name="connsiteY0" fmla="*/ 193 h 51645"/>
                  <a:gd name="connsiteX1" fmla="*/ 318159 w 317242"/>
                  <a:gd name="connsiteY1" fmla="*/ 26015 h 51645"/>
                  <a:gd name="connsiteX2" fmla="*/ 159538 w 317242"/>
                  <a:gd name="connsiteY2" fmla="*/ 51838 h 51645"/>
                  <a:gd name="connsiteX3" fmla="*/ 917 w 317242"/>
                  <a:gd name="connsiteY3" fmla="*/ 26015 h 51645"/>
                  <a:gd name="connsiteX4" fmla="*/ 159538 w 317242"/>
                  <a:gd name="connsiteY4" fmla="*/ 193 h 51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242" h="51645">
                    <a:moveTo>
                      <a:pt x="159538" y="193"/>
                    </a:moveTo>
                    <a:cubicBezTo>
                      <a:pt x="237424" y="193"/>
                      <a:pt x="302393" y="11205"/>
                      <a:pt x="318159" y="26015"/>
                    </a:cubicBezTo>
                    <a:cubicBezTo>
                      <a:pt x="302393" y="40636"/>
                      <a:pt x="237424" y="51838"/>
                      <a:pt x="159538" y="51838"/>
                    </a:cubicBezTo>
                    <a:cubicBezTo>
                      <a:pt x="81652" y="51838"/>
                      <a:pt x="16683" y="40826"/>
                      <a:pt x="917" y="26015"/>
                    </a:cubicBezTo>
                    <a:cubicBezTo>
                      <a:pt x="16683" y="11205"/>
                      <a:pt x="81652" y="193"/>
                      <a:pt x="159538" y="193"/>
                    </a:cubicBezTo>
                    <a:close/>
                  </a:path>
                </a:pathLst>
              </a:custGeom>
              <a:solidFill>
                <a:srgbClr val="000000"/>
              </a:solidFill>
              <a:ln w="1898" cap="flat">
                <a:noFill/>
                <a:prstDash val="solid"/>
                <a:miter/>
              </a:ln>
            </p:spPr>
            <p:txBody>
              <a:bodyPr rtlCol="0" anchor="ctr"/>
              <a:lstStyle/>
              <a:p>
                <a:endParaRPr lang="fr-FR"/>
              </a:p>
            </p:txBody>
          </p:sp>
          <p:sp>
            <p:nvSpPr>
              <p:cNvPr id="2491" name="Forme libre 2490">
                <a:extLst>
                  <a:ext uri="{FF2B5EF4-FFF2-40B4-BE49-F238E27FC236}">
                    <a16:creationId xmlns:a16="http://schemas.microsoft.com/office/drawing/2014/main" id="{F51D19FD-0C8D-1405-BEC2-A0A8C388D70A}"/>
                  </a:ext>
                </a:extLst>
              </p:cNvPr>
              <p:cNvSpPr/>
              <p:nvPr/>
            </p:nvSpPr>
            <p:spPr>
              <a:xfrm>
                <a:off x="10619596" y="1896540"/>
                <a:ext cx="321042" cy="55063"/>
              </a:xfrm>
              <a:custGeom>
                <a:avLst/>
                <a:gdLst>
                  <a:gd name="connsiteX0" fmla="*/ 161438 w 321042"/>
                  <a:gd name="connsiteY0" fmla="*/ 55256 h 55063"/>
                  <a:gd name="connsiteX1" fmla="*/ 1486 w 321042"/>
                  <a:gd name="connsiteY1" fmla="*/ 29053 h 55063"/>
                  <a:gd name="connsiteX2" fmla="*/ 1486 w 321042"/>
                  <a:gd name="connsiteY2" fmla="*/ 26395 h 55063"/>
                  <a:gd name="connsiteX3" fmla="*/ 1486 w 321042"/>
                  <a:gd name="connsiteY3" fmla="*/ 26395 h 55063"/>
                  <a:gd name="connsiteX4" fmla="*/ 161438 w 321042"/>
                  <a:gd name="connsiteY4" fmla="*/ 193 h 55063"/>
                  <a:gd name="connsiteX5" fmla="*/ 321389 w 321042"/>
                  <a:gd name="connsiteY5" fmla="*/ 26395 h 55063"/>
                  <a:gd name="connsiteX6" fmla="*/ 321389 w 321042"/>
                  <a:gd name="connsiteY6" fmla="*/ 29053 h 55063"/>
                  <a:gd name="connsiteX7" fmla="*/ 321389 w 321042"/>
                  <a:gd name="connsiteY7" fmla="*/ 29053 h 55063"/>
                  <a:gd name="connsiteX8" fmla="*/ 161438 w 321042"/>
                  <a:gd name="connsiteY8" fmla="*/ 55256 h 55063"/>
                  <a:gd name="connsiteX9" fmla="*/ 161438 w 321042"/>
                  <a:gd name="connsiteY9" fmla="*/ 55256 h 55063"/>
                  <a:gd name="connsiteX10" fmla="*/ 5666 w 321042"/>
                  <a:gd name="connsiteY10" fmla="*/ 27724 h 55063"/>
                  <a:gd name="connsiteX11" fmla="*/ 161438 w 321042"/>
                  <a:gd name="connsiteY11" fmla="*/ 51648 h 55063"/>
                  <a:gd name="connsiteX12" fmla="*/ 317210 w 321042"/>
                  <a:gd name="connsiteY12" fmla="*/ 27724 h 55063"/>
                  <a:gd name="connsiteX13" fmla="*/ 161438 w 321042"/>
                  <a:gd name="connsiteY13" fmla="*/ 3800 h 55063"/>
                  <a:gd name="connsiteX14" fmla="*/ 5666 w 321042"/>
                  <a:gd name="connsiteY14" fmla="*/ 27724 h 5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1042" h="55063">
                    <a:moveTo>
                      <a:pt x="161438" y="55256"/>
                    </a:moveTo>
                    <a:cubicBezTo>
                      <a:pt x="83932" y="55256"/>
                      <a:pt x="18014" y="44433"/>
                      <a:pt x="1486" y="29053"/>
                    </a:cubicBezTo>
                    <a:cubicBezTo>
                      <a:pt x="727" y="28294"/>
                      <a:pt x="727" y="27155"/>
                      <a:pt x="1486" y="26395"/>
                    </a:cubicBezTo>
                    <a:cubicBezTo>
                      <a:pt x="1486" y="26395"/>
                      <a:pt x="1486" y="26395"/>
                      <a:pt x="1486" y="26395"/>
                    </a:cubicBezTo>
                    <a:cubicBezTo>
                      <a:pt x="18014" y="11015"/>
                      <a:pt x="83742" y="193"/>
                      <a:pt x="161438" y="193"/>
                    </a:cubicBezTo>
                    <a:cubicBezTo>
                      <a:pt x="239134" y="193"/>
                      <a:pt x="304862" y="11015"/>
                      <a:pt x="321389" y="26395"/>
                    </a:cubicBezTo>
                    <a:cubicBezTo>
                      <a:pt x="322149" y="27155"/>
                      <a:pt x="322149" y="28294"/>
                      <a:pt x="321389" y="29053"/>
                    </a:cubicBezTo>
                    <a:cubicBezTo>
                      <a:pt x="321389" y="29053"/>
                      <a:pt x="321389" y="29053"/>
                      <a:pt x="321389" y="29053"/>
                    </a:cubicBezTo>
                    <a:cubicBezTo>
                      <a:pt x="304862" y="44623"/>
                      <a:pt x="238944" y="55256"/>
                      <a:pt x="161438" y="55256"/>
                    </a:cubicBezTo>
                    <a:lnTo>
                      <a:pt x="161438" y="55256"/>
                    </a:lnTo>
                    <a:close/>
                    <a:moveTo>
                      <a:pt x="5666" y="27724"/>
                    </a:moveTo>
                    <a:cubicBezTo>
                      <a:pt x="23903" y="41585"/>
                      <a:pt x="88301" y="51648"/>
                      <a:pt x="161438" y="51648"/>
                    </a:cubicBezTo>
                    <a:cubicBezTo>
                      <a:pt x="234575" y="51648"/>
                      <a:pt x="298973" y="41775"/>
                      <a:pt x="317210" y="27724"/>
                    </a:cubicBezTo>
                    <a:cubicBezTo>
                      <a:pt x="298973" y="13863"/>
                      <a:pt x="234575" y="3800"/>
                      <a:pt x="161438" y="3800"/>
                    </a:cubicBezTo>
                    <a:cubicBezTo>
                      <a:pt x="88301" y="3800"/>
                      <a:pt x="23903" y="13863"/>
                      <a:pt x="5666" y="27724"/>
                    </a:cubicBezTo>
                    <a:close/>
                  </a:path>
                </a:pathLst>
              </a:custGeom>
              <a:solidFill>
                <a:srgbClr val="000000"/>
              </a:solidFill>
              <a:ln w="1898" cap="flat">
                <a:noFill/>
                <a:prstDash val="solid"/>
                <a:miter/>
              </a:ln>
            </p:spPr>
            <p:txBody>
              <a:bodyPr rtlCol="0" anchor="ctr"/>
              <a:lstStyle/>
              <a:p>
                <a:endParaRPr lang="fr-FR"/>
              </a:p>
            </p:txBody>
          </p:sp>
          <p:sp>
            <p:nvSpPr>
              <p:cNvPr id="2492" name="Forme libre 2491">
                <a:extLst>
                  <a:ext uri="{FF2B5EF4-FFF2-40B4-BE49-F238E27FC236}">
                    <a16:creationId xmlns:a16="http://schemas.microsoft.com/office/drawing/2014/main" id="{0D9C7C30-6073-30BF-73E3-A5F38743DF4A}"/>
                  </a:ext>
                </a:extLst>
              </p:cNvPr>
              <p:cNvSpPr/>
              <p:nvPr/>
            </p:nvSpPr>
            <p:spPr>
              <a:xfrm>
                <a:off x="10675067" y="1898059"/>
                <a:ext cx="209912" cy="166709"/>
              </a:xfrm>
              <a:custGeom>
                <a:avLst/>
                <a:gdLst>
                  <a:gd name="connsiteX0" fmla="*/ 210829 w 209912"/>
                  <a:gd name="connsiteY0" fmla="*/ 8167 h 166709"/>
                  <a:gd name="connsiteX1" fmla="*/ 210829 w 209912"/>
                  <a:gd name="connsiteY1" fmla="*/ 166902 h 166709"/>
                  <a:gd name="connsiteX2" fmla="*/ 917 w 209912"/>
                  <a:gd name="connsiteY2" fmla="*/ 166902 h 166709"/>
                  <a:gd name="connsiteX3" fmla="*/ 917 w 209912"/>
                  <a:gd name="connsiteY3" fmla="*/ 8167 h 166709"/>
                  <a:gd name="connsiteX4" fmla="*/ 15353 w 209912"/>
                  <a:gd name="connsiteY4" fmla="*/ 5889 h 166709"/>
                  <a:gd name="connsiteX5" fmla="*/ 61135 w 209912"/>
                  <a:gd name="connsiteY5" fmla="*/ 1522 h 166709"/>
                  <a:gd name="connsiteX6" fmla="*/ 64555 w 209912"/>
                  <a:gd name="connsiteY6" fmla="*/ 1332 h 166709"/>
                  <a:gd name="connsiteX7" fmla="*/ 105777 w 209912"/>
                  <a:gd name="connsiteY7" fmla="*/ 192 h 166709"/>
                  <a:gd name="connsiteX8" fmla="*/ 197720 w 209912"/>
                  <a:gd name="connsiteY8" fmla="*/ 5889 h 166709"/>
                  <a:gd name="connsiteX9" fmla="*/ 210829 w 209912"/>
                  <a:gd name="connsiteY9" fmla="*/ 8167 h 166709"/>
                  <a:gd name="connsiteX10" fmla="*/ 210829 w 209912"/>
                  <a:gd name="connsiteY10" fmla="*/ 8167 h 166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12" h="166709">
                    <a:moveTo>
                      <a:pt x="210829" y="8167"/>
                    </a:moveTo>
                    <a:lnTo>
                      <a:pt x="210829" y="166902"/>
                    </a:lnTo>
                    <a:lnTo>
                      <a:pt x="917" y="166902"/>
                    </a:lnTo>
                    <a:lnTo>
                      <a:pt x="917" y="8167"/>
                    </a:lnTo>
                    <a:cubicBezTo>
                      <a:pt x="5476" y="7408"/>
                      <a:pt x="10225" y="6648"/>
                      <a:pt x="15353" y="5889"/>
                    </a:cubicBezTo>
                    <a:cubicBezTo>
                      <a:pt x="29221" y="3990"/>
                      <a:pt x="44609" y="2471"/>
                      <a:pt x="61135" y="1522"/>
                    </a:cubicBezTo>
                    <a:lnTo>
                      <a:pt x="64555" y="1332"/>
                    </a:lnTo>
                    <a:cubicBezTo>
                      <a:pt x="77663" y="572"/>
                      <a:pt x="91530" y="192"/>
                      <a:pt x="105777" y="192"/>
                    </a:cubicBezTo>
                    <a:cubicBezTo>
                      <a:pt x="139971" y="192"/>
                      <a:pt x="171506" y="2281"/>
                      <a:pt x="197720" y="5889"/>
                    </a:cubicBezTo>
                    <a:cubicBezTo>
                      <a:pt x="202280" y="6838"/>
                      <a:pt x="206649" y="7598"/>
                      <a:pt x="210829" y="8167"/>
                    </a:cubicBezTo>
                    <a:lnTo>
                      <a:pt x="210829" y="8167"/>
                    </a:lnTo>
                    <a:close/>
                  </a:path>
                </a:pathLst>
              </a:custGeom>
              <a:solidFill>
                <a:srgbClr val="FFD26C"/>
              </a:solidFill>
              <a:ln w="1898" cap="flat">
                <a:noFill/>
                <a:prstDash val="solid"/>
                <a:miter/>
              </a:ln>
            </p:spPr>
            <p:txBody>
              <a:bodyPr rtlCol="0" anchor="ctr"/>
              <a:lstStyle/>
              <a:p>
                <a:endParaRPr lang="fr-FR"/>
              </a:p>
            </p:txBody>
          </p:sp>
          <p:sp>
            <p:nvSpPr>
              <p:cNvPr id="2493" name="Forme libre 2492">
                <a:extLst>
                  <a:ext uri="{FF2B5EF4-FFF2-40B4-BE49-F238E27FC236}">
                    <a16:creationId xmlns:a16="http://schemas.microsoft.com/office/drawing/2014/main" id="{73D463EA-9387-CEC2-BD05-03D8B630F516}"/>
                  </a:ext>
                </a:extLst>
              </p:cNvPr>
              <p:cNvSpPr/>
              <p:nvPr/>
            </p:nvSpPr>
            <p:spPr>
              <a:xfrm>
                <a:off x="10689504" y="1899198"/>
                <a:ext cx="49771" cy="156076"/>
              </a:xfrm>
              <a:custGeom>
                <a:avLst/>
                <a:gdLst>
                  <a:gd name="connsiteX0" fmla="*/ 50688 w 49771"/>
                  <a:gd name="connsiteY0" fmla="*/ 148674 h 156076"/>
                  <a:gd name="connsiteX1" fmla="*/ 917 w 49771"/>
                  <a:gd name="connsiteY1" fmla="*/ 156269 h 156076"/>
                  <a:gd name="connsiteX2" fmla="*/ 917 w 49771"/>
                  <a:gd name="connsiteY2" fmla="*/ 4749 h 156076"/>
                  <a:gd name="connsiteX3" fmla="*/ 46699 w 49771"/>
                  <a:gd name="connsiteY3" fmla="*/ 382 h 156076"/>
                  <a:gd name="connsiteX4" fmla="*/ 50119 w 49771"/>
                  <a:gd name="connsiteY4" fmla="*/ 192 h 156076"/>
                  <a:gd name="connsiteX5" fmla="*/ 50688 w 49771"/>
                  <a:gd name="connsiteY5" fmla="*/ 148674 h 15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71" h="156076">
                    <a:moveTo>
                      <a:pt x="50688" y="148674"/>
                    </a:moveTo>
                    <a:cubicBezTo>
                      <a:pt x="29792" y="150193"/>
                      <a:pt x="12315" y="152851"/>
                      <a:pt x="917" y="156269"/>
                    </a:cubicBezTo>
                    <a:lnTo>
                      <a:pt x="917" y="4749"/>
                    </a:lnTo>
                    <a:cubicBezTo>
                      <a:pt x="14785" y="2851"/>
                      <a:pt x="30172" y="1332"/>
                      <a:pt x="46699" y="382"/>
                    </a:cubicBezTo>
                    <a:lnTo>
                      <a:pt x="50119" y="192"/>
                    </a:lnTo>
                    <a:lnTo>
                      <a:pt x="50688" y="148674"/>
                    </a:lnTo>
                    <a:close/>
                  </a:path>
                </a:pathLst>
              </a:custGeom>
              <a:solidFill>
                <a:srgbClr val="FFFFFF"/>
              </a:solidFill>
              <a:ln w="1898" cap="flat">
                <a:noFill/>
                <a:prstDash val="solid"/>
                <a:miter/>
              </a:ln>
            </p:spPr>
            <p:txBody>
              <a:bodyPr rtlCol="0" anchor="ctr"/>
              <a:lstStyle/>
              <a:p>
                <a:endParaRPr lang="fr-FR"/>
              </a:p>
            </p:txBody>
          </p:sp>
          <p:sp>
            <p:nvSpPr>
              <p:cNvPr id="2494" name="Forme libre 2493">
                <a:extLst>
                  <a:ext uri="{FF2B5EF4-FFF2-40B4-BE49-F238E27FC236}">
                    <a16:creationId xmlns:a16="http://schemas.microsoft.com/office/drawing/2014/main" id="{836BB6A6-2F05-6E86-FE56-BB0B72A62519}"/>
                  </a:ext>
                </a:extLst>
              </p:cNvPr>
              <p:cNvSpPr/>
              <p:nvPr/>
            </p:nvSpPr>
            <p:spPr>
              <a:xfrm>
                <a:off x="10673167" y="1896350"/>
                <a:ext cx="213550" cy="170316"/>
              </a:xfrm>
              <a:custGeom>
                <a:avLst/>
                <a:gdLst>
                  <a:gd name="connsiteX0" fmla="*/ 212728 w 213550"/>
                  <a:gd name="connsiteY0" fmla="*/ 170509 h 170316"/>
                  <a:gd name="connsiteX1" fmla="*/ 2816 w 213550"/>
                  <a:gd name="connsiteY1" fmla="*/ 170509 h 170316"/>
                  <a:gd name="connsiteX2" fmla="*/ 917 w 213550"/>
                  <a:gd name="connsiteY2" fmla="*/ 168611 h 170316"/>
                  <a:gd name="connsiteX3" fmla="*/ 917 w 213550"/>
                  <a:gd name="connsiteY3" fmla="*/ 9876 h 170316"/>
                  <a:gd name="connsiteX4" fmla="*/ 2436 w 213550"/>
                  <a:gd name="connsiteY4" fmla="*/ 7977 h 170316"/>
                  <a:gd name="connsiteX5" fmla="*/ 62845 w 213550"/>
                  <a:gd name="connsiteY5" fmla="*/ 1522 h 170316"/>
                  <a:gd name="connsiteX6" fmla="*/ 107677 w 213550"/>
                  <a:gd name="connsiteY6" fmla="*/ 192 h 170316"/>
                  <a:gd name="connsiteX7" fmla="*/ 212918 w 213550"/>
                  <a:gd name="connsiteY7" fmla="*/ 7977 h 170316"/>
                  <a:gd name="connsiteX8" fmla="*/ 214438 w 213550"/>
                  <a:gd name="connsiteY8" fmla="*/ 9876 h 170316"/>
                  <a:gd name="connsiteX9" fmla="*/ 214438 w 213550"/>
                  <a:gd name="connsiteY9" fmla="*/ 168611 h 170316"/>
                  <a:gd name="connsiteX10" fmla="*/ 212728 w 213550"/>
                  <a:gd name="connsiteY10" fmla="*/ 170509 h 170316"/>
                  <a:gd name="connsiteX11" fmla="*/ 212728 w 213550"/>
                  <a:gd name="connsiteY11" fmla="*/ 170509 h 170316"/>
                  <a:gd name="connsiteX12" fmla="*/ 4716 w 213550"/>
                  <a:gd name="connsiteY12" fmla="*/ 166712 h 170316"/>
                  <a:gd name="connsiteX13" fmla="*/ 210829 w 213550"/>
                  <a:gd name="connsiteY13" fmla="*/ 166712 h 170316"/>
                  <a:gd name="connsiteX14" fmla="*/ 210829 w 213550"/>
                  <a:gd name="connsiteY14" fmla="*/ 11395 h 170316"/>
                  <a:gd name="connsiteX15" fmla="*/ 107677 w 213550"/>
                  <a:gd name="connsiteY15" fmla="*/ 3990 h 170316"/>
                  <a:gd name="connsiteX16" fmla="*/ 63035 w 213550"/>
                  <a:gd name="connsiteY16" fmla="*/ 5319 h 170316"/>
                  <a:gd name="connsiteX17" fmla="*/ 4526 w 213550"/>
                  <a:gd name="connsiteY17" fmla="*/ 11585 h 170316"/>
                  <a:gd name="connsiteX18" fmla="*/ 4526 w 213550"/>
                  <a:gd name="connsiteY18" fmla="*/ 166712 h 17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3550" h="170316">
                    <a:moveTo>
                      <a:pt x="212728" y="170509"/>
                    </a:moveTo>
                    <a:lnTo>
                      <a:pt x="2816" y="170509"/>
                    </a:lnTo>
                    <a:cubicBezTo>
                      <a:pt x="1867" y="170509"/>
                      <a:pt x="917" y="169750"/>
                      <a:pt x="917" y="168611"/>
                    </a:cubicBezTo>
                    <a:lnTo>
                      <a:pt x="917" y="9876"/>
                    </a:lnTo>
                    <a:cubicBezTo>
                      <a:pt x="917" y="8927"/>
                      <a:pt x="1486" y="8167"/>
                      <a:pt x="2436" y="7977"/>
                    </a:cubicBezTo>
                    <a:cubicBezTo>
                      <a:pt x="20293" y="4939"/>
                      <a:pt x="40429" y="2661"/>
                      <a:pt x="62845" y="1522"/>
                    </a:cubicBezTo>
                    <a:cubicBezTo>
                      <a:pt x="77853" y="762"/>
                      <a:pt x="92670" y="192"/>
                      <a:pt x="107677" y="192"/>
                    </a:cubicBezTo>
                    <a:cubicBezTo>
                      <a:pt x="146240" y="192"/>
                      <a:pt x="183663" y="3041"/>
                      <a:pt x="212918" y="7977"/>
                    </a:cubicBezTo>
                    <a:cubicBezTo>
                      <a:pt x="213867" y="8167"/>
                      <a:pt x="214438" y="8927"/>
                      <a:pt x="214438" y="9876"/>
                    </a:cubicBezTo>
                    <a:lnTo>
                      <a:pt x="214438" y="168611"/>
                    </a:lnTo>
                    <a:cubicBezTo>
                      <a:pt x="214628" y="169750"/>
                      <a:pt x="213867" y="170509"/>
                      <a:pt x="212728" y="170509"/>
                    </a:cubicBezTo>
                    <a:lnTo>
                      <a:pt x="212728" y="170509"/>
                    </a:lnTo>
                    <a:close/>
                    <a:moveTo>
                      <a:pt x="4716" y="166712"/>
                    </a:moveTo>
                    <a:lnTo>
                      <a:pt x="210829" y="166712"/>
                    </a:lnTo>
                    <a:lnTo>
                      <a:pt x="210829" y="11395"/>
                    </a:lnTo>
                    <a:cubicBezTo>
                      <a:pt x="181954" y="6648"/>
                      <a:pt x="145480" y="3990"/>
                      <a:pt x="107677" y="3990"/>
                    </a:cubicBezTo>
                    <a:cubicBezTo>
                      <a:pt x="92670" y="3990"/>
                      <a:pt x="77663" y="4370"/>
                      <a:pt x="63035" y="5319"/>
                    </a:cubicBezTo>
                    <a:cubicBezTo>
                      <a:pt x="41569" y="6648"/>
                      <a:pt x="21813" y="8737"/>
                      <a:pt x="4526" y="11585"/>
                    </a:cubicBezTo>
                    <a:lnTo>
                      <a:pt x="4526" y="166712"/>
                    </a:lnTo>
                    <a:close/>
                  </a:path>
                </a:pathLst>
              </a:custGeom>
              <a:solidFill>
                <a:srgbClr val="000000"/>
              </a:solidFill>
              <a:ln w="1898" cap="flat">
                <a:noFill/>
                <a:prstDash val="solid"/>
                <a:miter/>
              </a:ln>
            </p:spPr>
            <p:txBody>
              <a:bodyPr rtlCol="0" anchor="ctr"/>
              <a:lstStyle/>
              <a:p>
                <a:endParaRPr lang="fr-FR"/>
              </a:p>
            </p:txBody>
          </p:sp>
          <p:grpSp>
            <p:nvGrpSpPr>
              <p:cNvPr id="2495" name="Graphique 2">
                <a:extLst>
                  <a:ext uri="{FF2B5EF4-FFF2-40B4-BE49-F238E27FC236}">
                    <a16:creationId xmlns:a16="http://schemas.microsoft.com/office/drawing/2014/main" id="{C72E1A75-1CFB-3D79-4E03-E4B6ED65FFF5}"/>
                  </a:ext>
                </a:extLst>
              </p:cNvPr>
              <p:cNvGrpSpPr/>
              <p:nvPr/>
            </p:nvGrpSpPr>
            <p:grpSpPr>
              <a:xfrm>
                <a:off x="10673356" y="1902236"/>
                <a:ext cx="213522" cy="182848"/>
                <a:chOff x="10673356" y="1902236"/>
                <a:chExt cx="213522" cy="182848"/>
              </a:xfrm>
              <a:solidFill>
                <a:srgbClr val="000000"/>
              </a:solidFill>
            </p:grpSpPr>
            <p:sp>
              <p:nvSpPr>
                <p:cNvPr id="2496" name="Forme libre 2495">
                  <a:extLst>
                    <a:ext uri="{FF2B5EF4-FFF2-40B4-BE49-F238E27FC236}">
                      <a16:creationId xmlns:a16="http://schemas.microsoft.com/office/drawing/2014/main" id="{6126F007-3864-C657-D4F6-3E23C6CB67EA}"/>
                    </a:ext>
                  </a:extLst>
                </p:cNvPr>
                <p:cNvSpPr/>
                <p:nvPr/>
              </p:nvSpPr>
              <p:spPr>
                <a:xfrm>
                  <a:off x="10675256" y="2046351"/>
                  <a:ext cx="209722" cy="36835"/>
                </a:xfrm>
                <a:custGeom>
                  <a:avLst/>
                  <a:gdLst>
                    <a:gd name="connsiteX0" fmla="*/ 210639 w 209722"/>
                    <a:gd name="connsiteY0" fmla="*/ 18610 h 36835"/>
                    <a:gd name="connsiteX1" fmla="*/ 105778 w 209722"/>
                    <a:gd name="connsiteY1" fmla="*/ 37028 h 36835"/>
                    <a:gd name="connsiteX2" fmla="*/ 916 w 209722"/>
                    <a:gd name="connsiteY2" fmla="*/ 18610 h 36835"/>
                    <a:gd name="connsiteX3" fmla="*/ 105778 w 209722"/>
                    <a:gd name="connsiteY3" fmla="*/ 192 h 36835"/>
                    <a:gd name="connsiteX4" fmla="*/ 210639 w 209722"/>
                    <a:gd name="connsiteY4" fmla="*/ 18610 h 36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722" h="36835">
                      <a:moveTo>
                        <a:pt x="210639" y="18610"/>
                      </a:moveTo>
                      <a:cubicBezTo>
                        <a:pt x="210639" y="28782"/>
                        <a:pt x="163691" y="37028"/>
                        <a:pt x="105778" y="37028"/>
                      </a:cubicBezTo>
                      <a:cubicBezTo>
                        <a:pt x="47864" y="37028"/>
                        <a:pt x="916" y="28782"/>
                        <a:pt x="916" y="18610"/>
                      </a:cubicBezTo>
                      <a:cubicBezTo>
                        <a:pt x="916" y="8438"/>
                        <a:pt x="47864" y="192"/>
                        <a:pt x="105778" y="192"/>
                      </a:cubicBezTo>
                      <a:cubicBezTo>
                        <a:pt x="163691" y="192"/>
                        <a:pt x="210639" y="8438"/>
                        <a:pt x="210639" y="18610"/>
                      </a:cubicBezTo>
                      <a:close/>
                    </a:path>
                  </a:pathLst>
                </a:custGeom>
                <a:solidFill>
                  <a:srgbClr val="000000"/>
                </a:solidFill>
                <a:ln w="1898" cap="flat">
                  <a:noFill/>
                  <a:prstDash val="solid"/>
                  <a:miter/>
                </a:ln>
              </p:spPr>
              <p:txBody>
                <a:bodyPr rtlCol="0" anchor="ctr"/>
                <a:lstStyle/>
                <a:p>
                  <a:endParaRPr lang="fr-FR"/>
                </a:p>
              </p:txBody>
            </p:sp>
            <p:sp>
              <p:nvSpPr>
                <p:cNvPr id="2497" name="Forme libre 2496">
                  <a:extLst>
                    <a:ext uri="{FF2B5EF4-FFF2-40B4-BE49-F238E27FC236}">
                      <a16:creationId xmlns:a16="http://schemas.microsoft.com/office/drawing/2014/main" id="{2721FF52-B6D5-CDF4-D00A-5ED648C0984B}"/>
                    </a:ext>
                  </a:extLst>
                </p:cNvPr>
                <p:cNvSpPr/>
                <p:nvPr/>
              </p:nvSpPr>
              <p:spPr>
                <a:xfrm>
                  <a:off x="10673356" y="2044452"/>
                  <a:ext cx="213522" cy="40633"/>
                </a:xfrm>
                <a:custGeom>
                  <a:avLst/>
                  <a:gdLst>
                    <a:gd name="connsiteX0" fmla="*/ 107678 w 213522"/>
                    <a:gd name="connsiteY0" fmla="*/ 40825 h 40633"/>
                    <a:gd name="connsiteX1" fmla="*/ 917 w 213522"/>
                    <a:gd name="connsiteY1" fmla="*/ 20509 h 40633"/>
                    <a:gd name="connsiteX2" fmla="*/ 107678 w 213522"/>
                    <a:gd name="connsiteY2" fmla="*/ 192 h 40633"/>
                    <a:gd name="connsiteX3" fmla="*/ 214439 w 213522"/>
                    <a:gd name="connsiteY3" fmla="*/ 20509 h 40633"/>
                    <a:gd name="connsiteX4" fmla="*/ 107678 w 213522"/>
                    <a:gd name="connsiteY4" fmla="*/ 40825 h 40633"/>
                    <a:gd name="connsiteX5" fmla="*/ 107678 w 213522"/>
                    <a:gd name="connsiteY5" fmla="*/ 3990 h 40633"/>
                    <a:gd name="connsiteX6" fmla="*/ 33781 w 213522"/>
                    <a:gd name="connsiteY6" fmla="*/ 9306 h 40633"/>
                    <a:gd name="connsiteX7" fmla="*/ 4527 w 213522"/>
                    <a:gd name="connsiteY7" fmla="*/ 20509 h 40633"/>
                    <a:gd name="connsiteX8" fmla="*/ 33781 w 213522"/>
                    <a:gd name="connsiteY8" fmla="*/ 31711 h 40633"/>
                    <a:gd name="connsiteX9" fmla="*/ 107678 w 213522"/>
                    <a:gd name="connsiteY9" fmla="*/ 37028 h 40633"/>
                    <a:gd name="connsiteX10" fmla="*/ 181574 w 213522"/>
                    <a:gd name="connsiteY10" fmla="*/ 31711 h 40633"/>
                    <a:gd name="connsiteX11" fmla="*/ 210829 w 213522"/>
                    <a:gd name="connsiteY11" fmla="*/ 20509 h 40633"/>
                    <a:gd name="connsiteX12" fmla="*/ 181574 w 213522"/>
                    <a:gd name="connsiteY12" fmla="*/ 9306 h 40633"/>
                    <a:gd name="connsiteX13" fmla="*/ 107678 w 213522"/>
                    <a:gd name="connsiteY13" fmla="*/ 3990 h 4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522" h="40633">
                      <a:moveTo>
                        <a:pt x="107678" y="40825"/>
                      </a:moveTo>
                      <a:cubicBezTo>
                        <a:pt x="54678" y="40825"/>
                        <a:pt x="917" y="33800"/>
                        <a:pt x="917" y="20509"/>
                      </a:cubicBezTo>
                      <a:cubicBezTo>
                        <a:pt x="917" y="7218"/>
                        <a:pt x="54678" y="192"/>
                        <a:pt x="107678" y="192"/>
                      </a:cubicBezTo>
                      <a:cubicBezTo>
                        <a:pt x="160678" y="192"/>
                        <a:pt x="214439" y="7218"/>
                        <a:pt x="214439" y="20509"/>
                      </a:cubicBezTo>
                      <a:cubicBezTo>
                        <a:pt x="214439" y="33800"/>
                        <a:pt x="160678" y="40825"/>
                        <a:pt x="107678" y="40825"/>
                      </a:cubicBezTo>
                      <a:close/>
                      <a:moveTo>
                        <a:pt x="107678" y="3990"/>
                      </a:moveTo>
                      <a:cubicBezTo>
                        <a:pt x="79752" y="3990"/>
                        <a:pt x="53538" y="5889"/>
                        <a:pt x="33781" y="9306"/>
                      </a:cubicBezTo>
                      <a:cubicBezTo>
                        <a:pt x="12315" y="13104"/>
                        <a:pt x="4527" y="17661"/>
                        <a:pt x="4527" y="20509"/>
                      </a:cubicBezTo>
                      <a:cubicBezTo>
                        <a:pt x="4527" y="23357"/>
                        <a:pt x="12125" y="27914"/>
                        <a:pt x="33781" y="31711"/>
                      </a:cubicBezTo>
                      <a:cubicBezTo>
                        <a:pt x="53538" y="35129"/>
                        <a:pt x="79752" y="37028"/>
                        <a:pt x="107678" y="37028"/>
                      </a:cubicBezTo>
                      <a:cubicBezTo>
                        <a:pt x="135603" y="37028"/>
                        <a:pt x="161818" y="35129"/>
                        <a:pt x="181574" y="31711"/>
                      </a:cubicBezTo>
                      <a:cubicBezTo>
                        <a:pt x="203041" y="27914"/>
                        <a:pt x="210829" y="23357"/>
                        <a:pt x="210829" y="20509"/>
                      </a:cubicBezTo>
                      <a:cubicBezTo>
                        <a:pt x="210829" y="17661"/>
                        <a:pt x="203230" y="13104"/>
                        <a:pt x="181574" y="9306"/>
                      </a:cubicBezTo>
                      <a:cubicBezTo>
                        <a:pt x="161818" y="5889"/>
                        <a:pt x="135603" y="3990"/>
                        <a:pt x="107678" y="3990"/>
                      </a:cubicBezTo>
                      <a:close/>
                    </a:path>
                  </a:pathLst>
                </a:custGeom>
                <a:solidFill>
                  <a:srgbClr val="000000"/>
                </a:solidFill>
                <a:ln w="1898" cap="flat">
                  <a:noFill/>
                  <a:prstDash val="solid"/>
                  <a:miter/>
                </a:ln>
              </p:spPr>
              <p:txBody>
                <a:bodyPr rtlCol="0" anchor="ctr"/>
                <a:lstStyle/>
                <a:p>
                  <a:endParaRPr lang="fr-FR"/>
                </a:p>
              </p:txBody>
            </p:sp>
            <p:sp>
              <p:nvSpPr>
                <p:cNvPr id="2498" name="Forme libre 2497">
                  <a:extLst>
                    <a:ext uri="{FF2B5EF4-FFF2-40B4-BE49-F238E27FC236}">
                      <a16:creationId xmlns:a16="http://schemas.microsoft.com/office/drawing/2014/main" id="{B03B8845-2024-E8F8-C76D-2C51120DC086}"/>
                    </a:ext>
                  </a:extLst>
                </p:cNvPr>
                <p:cNvSpPr/>
                <p:nvPr/>
              </p:nvSpPr>
              <p:spPr>
                <a:xfrm>
                  <a:off x="10870921" y="1904135"/>
                  <a:ext cx="14058" cy="160633"/>
                </a:xfrm>
                <a:custGeom>
                  <a:avLst/>
                  <a:gdLst>
                    <a:gd name="connsiteX0" fmla="*/ 14975 w 14058"/>
                    <a:gd name="connsiteY0" fmla="*/ 2091 h 160633"/>
                    <a:gd name="connsiteX1" fmla="*/ 14975 w 14058"/>
                    <a:gd name="connsiteY1" fmla="*/ 160826 h 160633"/>
                    <a:gd name="connsiteX2" fmla="*/ 917 w 14058"/>
                    <a:gd name="connsiteY2" fmla="*/ 160826 h 160633"/>
                    <a:gd name="connsiteX3" fmla="*/ 1866 w 14058"/>
                    <a:gd name="connsiteY3" fmla="*/ 192 h 160633"/>
                    <a:gd name="connsiteX4" fmla="*/ 14975 w 14058"/>
                    <a:gd name="connsiteY4" fmla="*/ 2091 h 160633"/>
                    <a:gd name="connsiteX5" fmla="*/ 14975 w 14058"/>
                    <a:gd name="connsiteY5" fmla="*/ 2091 h 16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58" h="160633">
                      <a:moveTo>
                        <a:pt x="14975" y="2091"/>
                      </a:moveTo>
                      <a:lnTo>
                        <a:pt x="14975" y="160826"/>
                      </a:lnTo>
                      <a:lnTo>
                        <a:pt x="917" y="160826"/>
                      </a:lnTo>
                      <a:cubicBezTo>
                        <a:pt x="1297" y="91142"/>
                        <a:pt x="1677" y="34939"/>
                        <a:pt x="1866" y="192"/>
                      </a:cubicBezTo>
                      <a:cubicBezTo>
                        <a:pt x="6426" y="762"/>
                        <a:pt x="10795" y="1522"/>
                        <a:pt x="14975" y="2091"/>
                      </a:cubicBezTo>
                      <a:lnTo>
                        <a:pt x="14975" y="2091"/>
                      </a:lnTo>
                      <a:close/>
                    </a:path>
                  </a:pathLst>
                </a:custGeom>
                <a:solidFill>
                  <a:srgbClr val="000000"/>
                </a:solidFill>
                <a:ln w="1898" cap="flat">
                  <a:noFill/>
                  <a:prstDash val="solid"/>
                  <a:miter/>
                </a:ln>
              </p:spPr>
              <p:txBody>
                <a:bodyPr rtlCol="0" anchor="ctr"/>
                <a:lstStyle/>
                <a:p>
                  <a:endParaRPr lang="fr-FR"/>
                </a:p>
              </p:txBody>
            </p:sp>
            <p:sp>
              <p:nvSpPr>
                <p:cNvPr id="2499" name="Forme libre 2498">
                  <a:extLst>
                    <a:ext uri="{FF2B5EF4-FFF2-40B4-BE49-F238E27FC236}">
                      <a16:creationId xmlns:a16="http://schemas.microsoft.com/office/drawing/2014/main" id="{00869BEC-087C-9AFD-821A-25F7600D9544}"/>
                    </a:ext>
                  </a:extLst>
                </p:cNvPr>
                <p:cNvSpPr/>
                <p:nvPr/>
              </p:nvSpPr>
              <p:spPr>
                <a:xfrm>
                  <a:off x="10869021" y="1902236"/>
                  <a:ext cx="17696" cy="164430"/>
                </a:xfrm>
                <a:custGeom>
                  <a:avLst/>
                  <a:gdLst>
                    <a:gd name="connsiteX0" fmla="*/ 16874 w 17696"/>
                    <a:gd name="connsiteY0" fmla="*/ 164623 h 164430"/>
                    <a:gd name="connsiteX1" fmla="*/ 2816 w 17696"/>
                    <a:gd name="connsiteY1" fmla="*/ 164623 h 164430"/>
                    <a:gd name="connsiteX2" fmla="*/ 917 w 17696"/>
                    <a:gd name="connsiteY2" fmla="*/ 162725 h 164430"/>
                    <a:gd name="connsiteX3" fmla="*/ 917 w 17696"/>
                    <a:gd name="connsiteY3" fmla="*/ 162725 h 164430"/>
                    <a:gd name="connsiteX4" fmla="*/ 1866 w 17696"/>
                    <a:gd name="connsiteY4" fmla="*/ 2091 h 164430"/>
                    <a:gd name="connsiteX5" fmla="*/ 3766 w 17696"/>
                    <a:gd name="connsiteY5" fmla="*/ 192 h 164430"/>
                    <a:gd name="connsiteX6" fmla="*/ 3956 w 17696"/>
                    <a:gd name="connsiteY6" fmla="*/ 192 h 164430"/>
                    <a:gd name="connsiteX7" fmla="*/ 17064 w 17696"/>
                    <a:gd name="connsiteY7" fmla="*/ 2281 h 164430"/>
                    <a:gd name="connsiteX8" fmla="*/ 18584 w 17696"/>
                    <a:gd name="connsiteY8" fmla="*/ 4180 h 164430"/>
                    <a:gd name="connsiteX9" fmla="*/ 18584 w 17696"/>
                    <a:gd name="connsiteY9" fmla="*/ 162914 h 164430"/>
                    <a:gd name="connsiteX10" fmla="*/ 16874 w 17696"/>
                    <a:gd name="connsiteY10" fmla="*/ 164623 h 164430"/>
                    <a:gd name="connsiteX11" fmla="*/ 16874 w 17696"/>
                    <a:gd name="connsiteY11" fmla="*/ 164623 h 164430"/>
                    <a:gd name="connsiteX12" fmla="*/ 4716 w 17696"/>
                    <a:gd name="connsiteY12" fmla="*/ 160826 h 164430"/>
                    <a:gd name="connsiteX13" fmla="*/ 14975 w 17696"/>
                    <a:gd name="connsiteY13" fmla="*/ 160826 h 164430"/>
                    <a:gd name="connsiteX14" fmla="*/ 14975 w 17696"/>
                    <a:gd name="connsiteY14" fmla="*/ 5509 h 164430"/>
                    <a:gd name="connsiteX15" fmla="*/ 5666 w 17696"/>
                    <a:gd name="connsiteY15" fmla="*/ 3990 h 164430"/>
                    <a:gd name="connsiteX16" fmla="*/ 4716 w 17696"/>
                    <a:gd name="connsiteY16" fmla="*/ 160826 h 164430"/>
                    <a:gd name="connsiteX17" fmla="*/ 4716 w 17696"/>
                    <a:gd name="connsiteY17" fmla="*/ 160826 h 164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696" h="164430">
                      <a:moveTo>
                        <a:pt x="16874" y="164623"/>
                      </a:moveTo>
                      <a:lnTo>
                        <a:pt x="2816" y="164623"/>
                      </a:lnTo>
                      <a:cubicBezTo>
                        <a:pt x="1866" y="164623"/>
                        <a:pt x="917" y="163864"/>
                        <a:pt x="917" y="162725"/>
                      </a:cubicBezTo>
                      <a:cubicBezTo>
                        <a:pt x="917" y="162725"/>
                        <a:pt x="917" y="162725"/>
                        <a:pt x="917" y="162725"/>
                      </a:cubicBezTo>
                      <a:lnTo>
                        <a:pt x="1866" y="2091"/>
                      </a:lnTo>
                      <a:cubicBezTo>
                        <a:pt x="1866" y="1142"/>
                        <a:pt x="2627" y="192"/>
                        <a:pt x="3766" y="192"/>
                      </a:cubicBezTo>
                      <a:cubicBezTo>
                        <a:pt x="3766" y="192"/>
                        <a:pt x="3956" y="192"/>
                        <a:pt x="3956" y="192"/>
                      </a:cubicBezTo>
                      <a:cubicBezTo>
                        <a:pt x="8326" y="762"/>
                        <a:pt x="12885" y="1522"/>
                        <a:pt x="17064" y="2281"/>
                      </a:cubicBezTo>
                      <a:cubicBezTo>
                        <a:pt x="18013" y="2471"/>
                        <a:pt x="18584" y="3230"/>
                        <a:pt x="18584" y="4180"/>
                      </a:cubicBezTo>
                      <a:lnTo>
                        <a:pt x="18584" y="162914"/>
                      </a:lnTo>
                      <a:cubicBezTo>
                        <a:pt x="18774" y="163864"/>
                        <a:pt x="18013" y="164623"/>
                        <a:pt x="16874" y="164623"/>
                      </a:cubicBezTo>
                      <a:lnTo>
                        <a:pt x="16874" y="164623"/>
                      </a:lnTo>
                      <a:close/>
                      <a:moveTo>
                        <a:pt x="4716" y="160826"/>
                      </a:moveTo>
                      <a:lnTo>
                        <a:pt x="14975" y="160826"/>
                      </a:lnTo>
                      <a:lnTo>
                        <a:pt x="14975" y="5509"/>
                      </a:lnTo>
                      <a:cubicBezTo>
                        <a:pt x="11935" y="4939"/>
                        <a:pt x="8705" y="4560"/>
                        <a:pt x="5666" y="3990"/>
                      </a:cubicBezTo>
                      <a:lnTo>
                        <a:pt x="4716" y="160826"/>
                      </a:lnTo>
                      <a:lnTo>
                        <a:pt x="4716" y="160826"/>
                      </a:lnTo>
                      <a:close/>
                    </a:path>
                  </a:pathLst>
                </a:custGeom>
                <a:solidFill>
                  <a:srgbClr val="000000"/>
                </a:solidFill>
                <a:ln w="1898" cap="flat">
                  <a:noFill/>
                  <a:prstDash val="solid"/>
                  <a:miter/>
                </a:ln>
              </p:spPr>
              <p:txBody>
                <a:bodyPr rtlCol="0" anchor="ctr"/>
                <a:lstStyle/>
                <a:p>
                  <a:endParaRPr lang="fr-FR"/>
                </a:p>
              </p:txBody>
            </p:sp>
          </p:grpSp>
        </p:grpSp>
        <p:grpSp>
          <p:nvGrpSpPr>
            <p:cNvPr id="2500" name="Graphique 2">
              <a:extLst>
                <a:ext uri="{FF2B5EF4-FFF2-40B4-BE49-F238E27FC236}">
                  <a16:creationId xmlns:a16="http://schemas.microsoft.com/office/drawing/2014/main" id="{02B57ACA-2589-90CB-980F-6CDEB0C3A8BD}"/>
                </a:ext>
              </a:extLst>
            </p:cNvPr>
            <p:cNvGrpSpPr/>
            <p:nvPr/>
          </p:nvGrpSpPr>
          <p:grpSpPr>
            <a:xfrm>
              <a:off x="10815615" y="2354528"/>
              <a:ext cx="43873" cy="99202"/>
              <a:chOff x="10815615" y="2354528"/>
              <a:chExt cx="43873" cy="99202"/>
            </a:xfrm>
          </p:grpSpPr>
          <p:sp>
            <p:nvSpPr>
              <p:cNvPr id="2501" name="Forme libre 2500">
                <a:extLst>
                  <a:ext uri="{FF2B5EF4-FFF2-40B4-BE49-F238E27FC236}">
                    <a16:creationId xmlns:a16="http://schemas.microsoft.com/office/drawing/2014/main" id="{399617F6-AA76-3692-240E-B40D31B95E53}"/>
                  </a:ext>
                </a:extLst>
              </p:cNvPr>
              <p:cNvSpPr/>
              <p:nvPr/>
            </p:nvSpPr>
            <p:spPr>
              <a:xfrm>
                <a:off x="10829301" y="2356428"/>
                <a:ext cx="27936" cy="95401"/>
              </a:xfrm>
              <a:custGeom>
                <a:avLst/>
                <a:gdLst>
                  <a:gd name="connsiteX0" fmla="*/ 1077 w 27936"/>
                  <a:gd name="connsiteY0" fmla="*/ 95850 h 95401"/>
                  <a:gd name="connsiteX1" fmla="*/ 18139 w 27936"/>
                  <a:gd name="connsiteY1" fmla="*/ 95850 h 95401"/>
                  <a:gd name="connsiteX2" fmla="*/ 29013 w 27936"/>
                  <a:gd name="connsiteY2" fmla="*/ 48149 h 95401"/>
                  <a:gd name="connsiteX3" fmla="*/ 18139 w 27936"/>
                  <a:gd name="connsiteY3" fmla="*/ 448 h 95401"/>
                  <a:gd name="connsiteX4" fmla="*/ 1077 w 27936"/>
                  <a:gd name="connsiteY4" fmla="*/ 448 h 95401"/>
                  <a:gd name="connsiteX5" fmla="*/ 1077 w 27936"/>
                  <a:gd name="connsiteY5" fmla="*/ 95850 h 95401"/>
                  <a:gd name="connsiteX6" fmla="*/ 1077 w 27936"/>
                  <a:gd name="connsiteY6" fmla="*/ 95850 h 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36" h="95401">
                    <a:moveTo>
                      <a:pt x="1077" y="95850"/>
                    </a:moveTo>
                    <a:lnTo>
                      <a:pt x="18139" y="95850"/>
                    </a:lnTo>
                    <a:cubicBezTo>
                      <a:pt x="24139" y="95850"/>
                      <a:pt x="29013" y="74565"/>
                      <a:pt x="29013" y="48149"/>
                    </a:cubicBezTo>
                    <a:cubicBezTo>
                      <a:pt x="29013" y="21923"/>
                      <a:pt x="24139" y="448"/>
                      <a:pt x="18139" y="448"/>
                    </a:cubicBezTo>
                    <a:lnTo>
                      <a:pt x="1077" y="448"/>
                    </a:lnTo>
                    <a:lnTo>
                      <a:pt x="1077" y="95850"/>
                    </a:lnTo>
                    <a:lnTo>
                      <a:pt x="1077" y="95850"/>
                    </a:lnTo>
                    <a:close/>
                  </a:path>
                </a:pathLst>
              </a:custGeom>
              <a:solidFill>
                <a:srgbClr val="FFD26C"/>
              </a:solidFill>
              <a:ln w="1887" cap="flat">
                <a:noFill/>
                <a:prstDash val="solid"/>
                <a:miter/>
              </a:ln>
            </p:spPr>
            <p:txBody>
              <a:bodyPr rtlCol="0" anchor="ctr"/>
              <a:lstStyle/>
              <a:p>
                <a:endParaRPr lang="fr-FR"/>
              </a:p>
            </p:txBody>
          </p:sp>
          <p:grpSp>
            <p:nvGrpSpPr>
              <p:cNvPr id="2502" name="Graphique 2">
                <a:extLst>
                  <a:ext uri="{FF2B5EF4-FFF2-40B4-BE49-F238E27FC236}">
                    <a16:creationId xmlns:a16="http://schemas.microsoft.com/office/drawing/2014/main" id="{ED374A2B-BE0F-F80A-3EF1-3D71F047F63A}"/>
                  </a:ext>
                </a:extLst>
              </p:cNvPr>
              <p:cNvGrpSpPr/>
              <p:nvPr/>
            </p:nvGrpSpPr>
            <p:grpSpPr>
              <a:xfrm>
                <a:off x="10827614" y="2354528"/>
                <a:ext cx="31873" cy="99202"/>
                <a:chOff x="10827614" y="2354528"/>
                <a:chExt cx="31873" cy="99202"/>
              </a:xfrm>
              <a:solidFill>
                <a:srgbClr val="000000"/>
              </a:solidFill>
            </p:grpSpPr>
            <p:sp>
              <p:nvSpPr>
                <p:cNvPr id="2503" name="Forme libre 2502">
                  <a:extLst>
                    <a:ext uri="{FF2B5EF4-FFF2-40B4-BE49-F238E27FC236}">
                      <a16:creationId xmlns:a16="http://schemas.microsoft.com/office/drawing/2014/main" id="{9A67ED88-F5AA-FB59-3376-99C319D7C977}"/>
                    </a:ext>
                  </a:extLst>
                </p:cNvPr>
                <p:cNvSpPr/>
                <p:nvPr/>
              </p:nvSpPr>
              <p:spPr>
                <a:xfrm>
                  <a:off x="10827614" y="2354528"/>
                  <a:ext cx="31873" cy="99202"/>
                </a:xfrm>
                <a:custGeom>
                  <a:avLst/>
                  <a:gdLst>
                    <a:gd name="connsiteX0" fmla="*/ 20014 w 31873"/>
                    <a:gd name="connsiteY0" fmla="*/ 99650 h 99202"/>
                    <a:gd name="connsiteX1" fmla="*/ 2952 w 31873"/>
                    <a:gd name="connsiteY1" fmla="*/ 99650 h 99202"/>
                    <a:gd name="connsiteX2" fmla="*/ 1077 w 31873"/>
                    <a:gd name="connsiteY2" fmla="*/ 97750 h 99202"/>
                    <a:gd name="connsiteX3" fmla="*/ 1077 w 31873"/>
                    <a:gd name="connsiteY3" fmla="*/ 2538 h 99202"/>
                    <a:gd name="connsiteX4" fmla="*/ 1077 w 31873"/>
                    <a:gd name="connsiteY4" fmla="*/ 2348 h 99202"/>
                    <a:gd name="connsiteX5" fmla="*/ 2952 w 31873"/>
                    <a:gd name="connsiteY5" fmla="*/ 448 h 99202"/>
                    <a:gd name="connsiteX6" fmla="*/ 2952 w 31873"/>
                    <a:gd name="connsiteY6" fmla="*/ 448 h 99202"/>
                    <a:gd name="connsiteX7" fmla="*/ 3140 w 31873"/>
                    <a:gd name="connsiteY7" fmla="*/ 448 h 99202"/>
                    <a:gd name="connsiteX8" fmla="*/ 3702 w 31873"/>
                    <a:gd name="connsiteY8" fmla="*/ 448 h 99202"/>
                    <a:gd name="connsiteX9" fmla="*/ 20202 w 31873"/>
                    <a:gd name="connsiteY9" fmla="*/ 448 h 99202"/>
                    <a:gd name="connsiteX10" fmla="*/ 32951 w 31873"/>
                    <a:gd name="connsiteY10" fmla="*/ 49859 h 99202"/>
                    <a:gd name="connsiteX11" fmla="*/ 29763 w 31873"/>
                    <a:gd name="connsiteY11" fmla="*/ 83877 h 99202"/>
                    <a:gd name="connsiteX12" fmla="*/ 20014 w 31873"/>
                    <a:gd name="connsiteY12" fmla="*/ 99650 h 99202"/>
                    <a:gd name="connsiteX13" fmla="*/ 4639 w 31873"/>
                    <a:gd name="connsiteY13" fmla="*/ 95850 h 99202"/>
                    <a:gd name="connsiteX14" fmla="*/ 20014 w 31873"/>
                    <a:gd name="connsiteY14" fmla="*/ 95850 h 99202"/>
                    <a:gd name="connsiteX15" fmla="*/ 26013 w 31873"/>
                    <a:gd name="connsiteY15" fmla="*/ 83307 h 99202"/>
                    <a:gd name="connsiteX16" fmla="*/ 29201 w 31873"/>
                    <a:gd name="connsiteY16" fmla="*/ 50049 h 99202"/>
                    <a:gd name="connsiteX17" fmla="*/ 20202 w 31873"/>
                    <a:gd name="connsiteY17" fmla="*/ 4249 h 99202"/>
                    <a:gd name="connsiteX18" fmla="*/ 4827 w 31873"/>
                    <a:gd name="connsiteY18" fmla="*/ 4249 h 99202"/>
                    <a:gd name="connsiteX19" fmla="*/ 4639 w 31873"/>
                    <a:gd name="connsiteY19" fmla="*/ 95850 h 99202"/>
                    <a:gd name="connsiteX20" fmla="*/ 4639 w 31873"/>
                    <a:gd name="connsiteY20" fmla="*/ 95850 h 99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873" h="99202">
                      <a:moveTo>
                        <a:pt x="20014" y="99650"/>
                      </a:moveTo>
                      <a:lnTo>
                        <a:pt x="2952" y="99650"/>
                      </a:lnTo>
                      <a:cubicBezTo>
                        <a:pt x="2014" y="99650"/>
                        <a:pt x="1077" y="98890"/>
                        <a:pt x="1077" y="97750"/>
                      </a:cubicBezTo>
                      <a:lnTo>
                        <a:pt x="1077" y="2538"/>
                      </a:lnTo>
                      <a:cubicBezTo>
                        <a:pt x="1077" y="2538"/>
                        <a:pt x="1077" y="2538"/>
                        <a:pt x="1077" y="2348"/>
                      </a:cubicBezTo>
                      <a:cubicBezTo>
                        <a:pt x="1077" y="1018"/>
                        <a:pt x="2014" y="638"/>
                        <a:pt x="2952" y="448"/>
                      </a:cubicBezTo>
                      <a:lnTo>
                        <a:pt x="2952" y="448"/>
                      </a:lnTo>
                      <a:cubicBezTo>
                        <a:pt x="2952" y="448"/>
                        <a:pt x="3140" y="448"/>
                        <a:pt x="3140" y="448"/>
                      </a:cubicBezTo>
                      <a:cubicBezTo>
                        <a:pt x="3327" y="448"/>
                        <a:pt x="3514" y="448"/>
                        <a:pt x="3702" y="448"/>
                      </a:cubicBezTo>
                      <a:lnTo>
                        <a:pt x="20202" y="448"/>
                      </a:lnTo>
                      <a:cubicBezTo>
                        <a:pt x="29576" y="448"/>
                        <a:pt x="32951" y="30095"/>
                        <a:pt x="32951" y="49859"/>
                      </a:cubicBezTo>
                      <a:cubicBezTo>
                        <a:pt x="32951" y="62782"/>
                        <a:pt x="31826" y="74755"/>
                        <a:pt x="29763" y="83877"/>
                      </a:cubicBezTo>
                      <a:cubicBezTo>
                        <a:pt x="27138" y="94329"/>
                        <a:pt x="23951" y="99650"/>
                        <a:pt x="20014" y="99650"/>
                      </a:cubicBezTo>
                      <a:close/>
                      <a:moveTo>
                        <a:pt x="4639" y="95850"/>
                      </a:moveTo>
                      <a:lnTo>
                        <a:pt x="20014" y="95850"/>
                      </a:lnTo>
                      <a:cubicBezTo>
                        <a:pt x="21139" y="95850"/>
                        <a:pt x="23764" y="93189"/>
                        <a:pt x="26013" y="83307"/>
                      </a:cubicBezTo>
                      <a:cubicBezTo>
                        <a:pt x="28076" y="74375"/>
                        <a:pt x="29201" y="62592"/>
                        <a:pt x="29201" y="50049"/>
                      </a:cubicBezTo>
                      <a:cubicBezTo>
                        <a:pt x="29201" y="20022"/>
                        <a:pt x="23388" y="4249"/>
                        <a:pt x="20202" y="4249"/>
                      </a:cubicBezTo>
                      <a:lnTo>
                        <a:pt x="4827" y="4249"/>
                      </a:lnTo>
                      <a:lnTo>
                        <a:pt x="4639" y="95850"/>
                      </a:lnTo>
                      <a:lnTo>
                        <a:pt x="4639" y="95850"/>
                      </a:lnTo>
                      <a:close/>
                    </a:path>
                  </a:pathLst>
                </a:custGeom>
                <a:solidFill>
                  <a:srgbClr val="000000"/>
                </a:solidFill>
                <a:ln w="1887" cap="flat">
                  <a:noFill/>
                  <a:prstDash val="solid"/>
                  <a:miter/>
                </a:ln>
              </p:spPr>
              <p:txBody>
                <a:bodyPr rtlCol="0" anchor="ctr"/>
                <a:lstStyle/>
                <a:p>
                  <a:endParaRPr lang="fr-FR"/>
                </a:p>
              </p:txBody>
            </p:sp>
            <p:sp>
              <p:nvSpPr>
                <p:cNvPr id="2504" name="Forme libre 2503">
                  <a:extLst>
                    <a:ext uri="{FF2B5EF4-FFF2-40B4-BE49-F238E27FC236}">
                      <a16:creationId xmlns:a16="http://schemas.microsoft.com/office/drawing/2014/main" id="{D1F6694D-FFBA-2F94-1FA8-6D2CA083161B}"/>
                    </a:ext>
                  </a:extLst>
                </p:cNvPr>
                <p:cNvSpPr/>
                <p:nvPr/>
              </p:nvSpPr>
              <p:spPr>
                <a:xfrm>
                  <a:off x="10834364" y="2366500"/>
                  <a:ext cx="24748" cy="69746"/>
                </a:xfrm>
                <a:custGeom>
                  <a:avLst/>
                  <a:gdLst>
                    <a:gd name="connsiteX0" fmla="*/ 20201 w 24748"/>
                    <a:gd name="connsiteY0" fmla="*/ 4249 h 69746"/>
                    <a:gd name="connsiteX1" fmla="*/ 2952 w 24748"/>
                    <a:gd name="connsiteY1" fmla="*/ 4249 h 69746"/>
                    <a:gd name="connsiteX2" fmla="*/ 1077 w 24748"/>
                    <a:gd name="connsiteY2" fmla="*/ 2348 h 69746"/>
                    <a:gd name="connsiteX3" fmla="*/ 2952 w 24748"/>
                    <a:gd name="connsiteY3" fmla="*/ 448 h 69746"/>
                    <a:gd name="connsiteX4" fmla="*/ 20201 w 24748"/>
                    <a:gd name="connsiteY4" fmla="*/ 448 h 69746"/>
                    <a:gd name="connsiteX5" fmla="*/ 22076 w 24748"/>
                    <a:gd name="connsiteY5" fmla="*/ 2348 h 69746"/>
                    <a:gd name="connsiteX6" fmla="*/ 20201 w 24748"/>
                    <a:gd name="connsiteY6" fmla="*/ 4249 h 69746"/>
                    <a:gd name="connsiteX7" fmla="*/ 20201 w 24748"/>
                    <a:gd name="connsiteY7" fmla="*/ 4249 h 69746"/>
                    <a:gd name="connsiteX8" fmla="*/ 23951 w 24748"/>
                    <a:gd name="connsiteY8" fmla="*/ 37126 h 69746"/>
                    <a:gd name="connsiteX9" fmla="*/ 5952 w 24748"/>
                    <a:gd name="connsiteY9" fmla="*/ 37126 h 69746"/>
                    <a:gd name="connsiteX10" fmla="*/ 4077 w 24748"/>
                    <a:gd name="connsiteY10" fmla="*/ 35226 h 69746"/>
                    <a:gd name="connsiteX11" fmla="*/ 5952 w 24748"/>
                    <a:gd name="connsiteY11" fmla="*/ 33325 h 69746"/>
                    <a:gd name="connsiteX12" fmla="*/ 23951 w 24748"/>
                    <a:gd name="connsiteY12" fmla="*/ 33325 h 69746"/>
                    <a:gd name="connsiteX13" fmla="*/ 25825 w 24748"/>
                    <a:gd name="connsiteY13" fmla="*/ 35226 h 69746"/>
                    <a:gd name="connsiteX14" fmla="*/ 23951 w 24748"/>
                    <a:gd name="connsiteY14" fmla="*/ 37126 h 69746"/>
                    <a:gd name="connsiteX15" fmla="*/ 21701 w 24748"/>
                    <a:gd name="connsiteY15" fmla="*/ 70194 h 69746"/>
                    <a:gd name="connsiteX16" fmla="*/ 3514 w 24748"/>
                    <a:gd name="connsiteY16" fmla="*/ 70194 h 69746"/>
                    <a:gd name="connsiteX17" fmla="*/ 1639 w 24748"/>
                    <a:gd name="connsiteY17" fmla="*/ 68293 h 69746"/>
                    <a:gd name="connsiteX18" fmla="*/ 3514 w 24748"/>
                    <a:gd name="connsiteY18" fmla="*/ 66393 h 69746"/>
                    <a:gd name="connsiteX19" fmla="*/ 21701 w 24748"/>
                    <a:gd name="connsiteY19" fmla="*/ 66393 h 69746"/>
                    <a:gd name="connsiteX20" fmla="*/ 23576 w 24748"/>
                    <a:gd name="connsiteY20" fmla="*/ 68293 h 69746"/>
                    <a:gd name="connsiteX21" fmla="*/ 21701 w 24748"/>
                    <a:gd name="connsiteY21" fmla="*/ 70194 h 6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48" h="69746">
                      <a:moveTo>
                        <a:pt x="20201" y="4249"/>
                      </a:moveTo>
                      <a:lnTo>
                        <a:pt x="2952" y="4249"/>
                      </a:lnTo>
                      <a:cubicBezTo>
                        <a:pt x="2014" y="4249"/>
                        <a:pt x="1077" y="3488"/>
                        <a:pt x="1077" y="2348"/>
                      </a:cubicBezTo>
                      <a:cubicBezTo>
                        <a:pt x="1077" y="1398"/>
                        <a:pt x="1827" y="448"/>
                        <a:pt x="2952" y="448"/>
                      </a:cubicBezTo>
                      <a:lnTo>
                        <a:pt x="20201" y="448"/>
                      </a:lnTo>
                      <a:cubicBezTo>
                        <a:pt x="21138" y="448"/>
                        <a:pt x="22076" y="1208"/>
                        <a:pt x="22076" y="2348"/>
                      </a:cubicBezTo>
                      <a:cubicBezTo>
                        <a:pt x="21889" y="3298"/>
                        <a:pt x="21138" y="4249"/>
                        <a:pt x="20201" y="4249"/>
                      </a:cubicBezTo>
                      <a:lnTo>
                        <a:pt x="20201" y="4249"/>
                      </a:lnTo>
                      <a:close/>
                      <a:moveTo>
                        <a:pt x="23951" y="37126"/>
                      </a:moveTo>
                      <a:lnTo>
                        <a:pt x="5952" y="37126"/>
                      </a:lnTo>
                      <a:cubicBezTo>
                        <a:pt x="5015" y="37126"/>
                        <a:pt x="4077" y="36366"/>
                        <a:pt x="4077" y="35226"/>
                      </a:cubicBezTo>
                      <a:cubicBezTo>
                        <a:pt x="4077" y="34275"/>
                        <a:pt x="4827" y="33325"/>
                        <a:pt x="5952" y="33325"/>
                      </a:cubicBezTo>
                      <a:lnTo>
                        <a:pt x="23951" y="33325"/>
                      </a:lnTo>
                      <a:cubicBezTo>
                        <a:pt x="24888" y="33325"/>
                        <a:pt x="25825" y="34085"/>
                        <a:pt x="25825" y="35226"/>
                      </a:cubicBezTo>
                      <a:cubicBezTo>
                        <a:pt x="25825" y="36176"/>
                        <a:pt x="25076" y="37126"/>
                        <a:pt x="23951" y="37126"/>
                      </a:cubicBezTo>
                      <a:close/>
                      <a:moveTo>
                        <a:pt x="21701" y="70194"/>
                      </a:moveTo>
                      <a:lnTo>
                        <a:pt x="3514" y="70194"/>
                      </a:lnTo>
                      <a:cubicBezTo>
                        <a:pt x="2577" y="70194"/>
                        <a:pt x="1639" y="69434"/>
                        <a:pt x="1639" y="68293"/>
                      </a:cubicBezTo>
                      <a:cubicBezTo>
                        <a:pt x="1639" y="67153"/>
                        <a:pt x="2389" y="66393"/>
                        <a:pt x="3514" y="66393"/>
                      </a:cubicBezTo>
                      <a:lnTo>
                        <a:pt x="21701" y="66393"/>
                      </a:lnTo>
                      <a:cubicBezTo>
                        <a:pt x="22639" y="66393"/>
                        <a:pt x="23576" y="67153"/>
                        <a:pt x="23576" y="68293"/>
                      </a:cubicBezTo>
                      <a:cubicBezTo>
                        <a:pt x="23576" y="69434"/>
                        <a:pt x="22639" y="70194"/>
                        <a:pt x="21701" y="70194"/>
                      </a:cubicBezTo>
                      <a:close/>
                    </a:path>
                  </a:pathLst>
                </a:custGeom>
                <a:solidFill>
                  <a:srgbClr val="000000"/>
                </a:solidFill>
                <a:ln w="1887" cap="flat">
                  <a:noFill/>
                  <a:prstDash val="solid"/>
                  <a:miter/>
                </a:ln>
              </p:spPr>
              <p:txBody>
                <a:bodyPr rtlCol="0" anchor="ctr"/>
                <a:lstStyle/>
                <a:p>
                  <a:endParaRPr lang="fr-FR"/>
                </a:p>
              </p:txBody>
            </p:sp>
          </p:grpSp>
          <p:sp>
            <p:nvSpPr>
              <p:cNvPr id="2505" name="Forme libre 2504">
                <a:extLst>
                  <a:ext uri="{FF2B5EF4-FFF2-40B4-BE49-F238E27FC236}">
                    <a16:creationId xmlns:a16="http://schemas.microsoft.com/office/drawing/2014/main" id="{65CD1B80-4EA5-4A37-2857-610B4A1CBE0A}"/>
                  </a:ext>
                </a:extLst>
              </p:cNvPr>
              <p:cNvSpPr/>
              <p:nvPr/>
            </p:nvSpPr>
            <p:spPr>
              <a:xfrm>
                <a:off x="10817489" y="2356428"/>
                <a:ext cx="21749" cy="95401"/>
              </a:xfrm>
              <a:custGeom>
                <a:avLst/>
                <a:gdLst>
                  <a:gd name="connsiteX0" fmla="*/ 22827 w 21749"/>
                  <a:gd name="connsiteY0" fmla="*/ 48149 h 95401"/>
                  <a:gd name="connsiteX1" fmla="*/ 11952 w 21749"/>
                  <a:gd name="connsiteY1" fmla="*/ 95850 h 95401"/>
                  <a:gd name="connsiteX2" fmla="*/ 1078 w 21749"/>
                  <a:gd name="connsiteY2" fmla="*/ 48149 h 95401"/>
                  <a:gd name="connsiteX3" fmla="*/ 11952 w 21749"/>
                  <a:gd name="connsiteY3" fmla="*/ 448 h 95401"/>
                  <a:gd name="connsiteX4" fmla="*/ 22827 w 21749"/>
                  <a:gd name="connsiteY4" fmla="*/ 48149 h 95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9" h="95401">
                    <a:moveTo>
                      <a:pt x="22827" y="48149"/>
                    </a:moveTo>
                    <a:cubicBezTo>
                      <a:pt x="22827" y="74493"/>
                      <a:pt x="17958" y="95850"/>
                      <a:pt x="11952" y="95850"/>
                    </a:cubicBezTo>
                    <a:cubicBezTo>
                      <a:pt x="5947" y="95850"/>
                      <a:pt x="1078" y="74493"/>
                      <a:pt x="1078" y="48149"/>
                    </a:cubicBezTo>
                    <a:cubicBezTo>
                      <a:pt x="1078" y="21804"/>
                      <a:pt x="5947" y="448"/>
                      <a:pt x="11952" y="448"/>
                    </a:cubicBezTo>
                    <a:cubicBezTo>
                      <a:pt x="17958" y="448"/>
                      <a:pt x="22827" y="21804"/>
                      <a:pt x="22827" y="48149"/>
                    </a:cubicBezTo>
                    <a:close/>
                  </a:path>
                </a:pathLst>
              </a:custGeom>
              <a:solidFill>
                <a:srgbClr val="FFFFFF"/>
              </a:solidFill>
              <a:ln w="1887" cap="flat">
                <a:noFill/>
                <a:prstDash val="solid"/>
                <a:miter/>
              </a:ln>
            </p:spPr>
            <p:txBody>
              <a:bodyPr rtlCol="0" anchor="ctr"/>
              <a:lstStyle/>
              <a:p>
                <a:endParaRPr lang="fr-FR"/>
              </a:p>
            </p:txBody>
          </p:sp>
          <p:sp>
            <p:nvSpPr>
              <p:cNvPr id="2506" name="Forme libre 2505">
                <a:extLst>
                  <a:ext uri="{FF2B5EF4-FFF2-40B4-BE49-F238E27FC236}">
                    <a16:creationId xmlns:a16="http://schemas.microsoft.com/office/drawing/2014/main" id="{A5485119-B381-78D5-0FAD-C116929992D4}"/>
                  </a:ext>
                </a:extLst>
              </p:cNvPr>
              <p:cNvSpPr/>
              <p:nvPr/>
            </p:nvSpPr>
            <p:spPr>
              <a:xfrm>
                <a:off x="10815615" y="2354908"/>
                <a:ext cx="25499" cy="98822"/>
              </a:xfrm>
              <a:custGeom>
                <a:avLst/>
                <a:gdLst>
                  <a:gd name="connsiteX0" fmla="*/ 13826 w 25499"/>
                  <a:gd name="connsiteY0" fmla="*/ 99270 h 98822"/>
                  <a:gd name="connsiteX1" fmla="*/ 1077 w 25499"/>
                  <a:gd name="connsiteY1" fmla="*/ 49859 h 98822"/>
                  <a:gd name="connsiteX2" fmla="*/ 13826 w 25499"/>
                  <a:gd name="connsiteY2" fmla="*/ 448 h 98822"/>
                  <a:gd name="connsiteX3" fmla="*/ 26576 w 25499"/>
                  <a:gd name="connsiteY3" fmla="*/ 49859 h 98822"/>
                  <a:gd name="connsiteX4" fmla="*/ 13826 w 25499"/>
                  <a:gd name="connsiteY4" fmla="*/ 99270 h 98822"/>
                  <a:gd name="connsiteX5" fmla="*/ 13826 w 25499"/>
                  <a:gd name="connsiteY5" fmla="*/ 3868 h 98822"/>
                  <a:gd name="connsiteX6" fmla="*/ 4827 w 25499"/>
                  <a:gd name="connsiteY6" fmla="*/ 49669 h 98822"/>
                  <a:gd name="connsiteX7" fmla="*/ 13826 w 25499"/>
                  <a:gd name="connsiteY7" fmla="*/ 95469 h 98822"/>
                  <a:gd name="connsiteX8" fmla="*/ 22826 w 25499"/>
                  <a:gd name="connsiteY8" fmla="*/ 49669 h 98822"/>
                  <a:gd name="connsiteX9" fmla="*/ 13826 w 25499"/>
                  <a:gd name="connsiteY9" fmla="*/ 3868 h 98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99" h="98822">
                    <a:moveTo>
                      <a:pt x="13826" y="99270"/>
                    </a:moveTo>
                    <a:cubicBezTo>
                      <a:pt x="4452" y="99270"/>
                      <a:pt x="1077" y="69624"/>
                      <a:pt x="1077" y="49859"/>
                    </a:cubicBezTo>
                    <a:cubicBezTo>
                      <a:pt x="1077" y="30094"/>
                      <a:pt x="4452" y="448"/>
                      <a:pt x="13826" y="448"/>
                    </a:cubicBezTo>
                    <a:cubicBezTo>
                      <a:pt x="23201" y="448"/>
                      <a:pt x="26576" y="30094"/>
                      <a:pt x="26576" y="49859"/>
                    </a:cubicBezTo>
                    <a:cubicBezTo>
                      <a:pt x="26576" y="69624"/>
                      <a:pt x="23201" y="99270"/>
                      <a:pt x="13826" y="99270"/>
                    </a:cubicBezTo>
                    <a:close/>
                    <a:moveTo>
                      <a:pt x="13826" y="3868"/>
                    </a:moveTo>
                    <a:cubicBezTo>
                      <a:pt x="10639" y="3868"/>
                      <a:pt x="4827" y="19642"/>
                      <a:pt x="4827" y="49669"/>
                    </a:cubicBezTo>
                    <a:cubicBezTo>
                      <a:pt x="4827" y="79696"/>
                      <a:pt x="10639" y="95469"/>
                      <a:pt x="13826" y="95469"/>
                    </a:cubicBezTo>
                    <a:cubicBezTo>
                      <a:pt x="17014" y="95469"/>
                      <a:pt x="22826" y="79696"/>
                      <a:pt x="22826" y="49669"/>
                    </a:cubicBezTo>
                    <a:cubicBezTo>
                      <a:pt x="23013" y="19642"/>
                      <a:pt x="17014" y="3868"/>
                      <a:pt x="13826" y="3868"/>
                    </a:cubicBezTo>
                    <a:close/>
                  </a:path>
                </a:pathLst>
              </a:custGeom>
              <a:solidFill>
                <a:srgbClr val="000000"/>
              </a:solidFill>
              <a:ln w="1887" cap="flat">
                <a:noFill/>
                <a:prstDash val="solid"/>
                <a:miter/>
              </a:ln>
            </p:spPr>
            <p:txBody>
              <a:bodyPr rtlCol="0" anchor="ctr"/>
              <a:lstStyle/>
              <a:p>
                <a:endParaRPr lang="fr-FR"/>
              </a:p>
            </p:txBody>
          </p:sp>
        </p:grpSp>
        <p:grpSp>
          <p:nvGrpSpPr>
            <p:cNvPr id="2507" name="Graphique 2">
              <a:extLst>
                <a:ext uri="{FF2B5EF4-FFF2-40B4-BE49-F238E27FC236}">
                  <a16:creationId xmlns:a16="http://schemas.microsoft.com/office/drawing/2014/main" id="{7CC08355-E258-8107-9E20-644B55145B81}"/>
                </a:ext>
              </a:extLst>
            </p:cNvPr>
            <p:cNvGrpSpPr/>
            <p:nvPr/>
          </p:nvGrpSpPr>
          <p:grpSpPr>
            <a:xfrm>
              <a:off x="10726040" y="2059698"/>
              <a:ext cx="82198" cy="106657"/>
              <a:chOff x="10726040" y="2059698"/>
              <a:chExt cx="82198" cy="106657"/>
            </a:xfrm>
          </p:grpSpPr>
          <p:sp>
            <p:nvSpPr>
              <p:cNvPr id="2508" name="Forme libre 2507">
                <a:extLst>
                  <a:ext uri="{FF2B5EF4-FFF2-40B4-BE49-F238E27FC236}">
                    <a16:creationId xmlns:a16="http://schemas.microsoft.com/office/drawing/2014/main" id="{9CB793B1-5AED-C4CE-0E29-9EB9D5C68ECB}"/>
                  </a:ext>
                </a:extLst>
              </p:cNvPr>
              <p:cNvSpPr/>
              <p:nvPr/>
            </p:nvSpPr>
            <p:spPr>
              <a:xfrm>
                <a:off x="10747413" y="2061989"/>
                <a:ext cx="58880" cy="97320"/>
              </a:xfrm>
              <a:custGeom>
                <a:avLst/>
                <a:gdLst>
                  <a:gd name="connsiteX0" fmla="*/ 6595 w 58880"/>
                  <a:gd name="connsiteY0" fmla="*/ 22460 h 97320"/>
                  <a:gd name="connsiteX1" fmla="*/ 11364 w 58880"/>
                  <a:gd name="connsiteY1" fmla="*/ 53933 h 97320"/>
                  <a:gd name="connsiteX2" fmla="*/ 26624 w 58880"/>
                  <a:gd name="connsiteY2" fmla="*/ 81759 h 97320"/>
                  <a:gd name="connsiteX3" fmla="*/ 31965 w 58880"/>
                  <a:gd name="connsiteY3" fmla="*/ 97688 h 97320"/>
                  <a:gd name="connsiteX4" fmla="*/ 48179 w 58880"/>
                  <a:gd name="connsiteY4" fmla="*/ 92122 h 97320"/>
                  <a:gd name="connsiteX5" fmla="*/ 48561 w 58880"/>
                  <a:gd name="connsiteY5" fmla="*/ 91930 h 97320"/>
                  <a:gd name="connsiteX6" fmla="*/ 48943 w 58880"/>
                  <a:gd name="connsiteY6" fmla="*/ 91738 h 97320"/>
                  <a:gd name="connsiteX7" fmla="*/ 49133 w 58880"/>
                  <a:gd name="connsiteY7" fmla="*/ 91738 h 97320"/>
                  <a:gd name="connsiteX8" fmla="*/ 49133 w 58880"/>
                  <a:gd name="connsiteY8" fmla="*/ 91738 h 97320"/>
                  <a:gd name="connsiteX9" fmla="*/ 55047 w 58880"/>
                  <a:gd name="connsiteY9" fmla="*/ 38964 h 97320"/>
                  <a:gd name="connsiteX10" fmla="*/ 18422 w 58880"/>
                  <a:gd name="connsiteY10" fmla="*/ 774 h 97320"/>
                  <a:gd name="connsiteX11" fmla="*/ 18422 w 58880"/>
                  <a:gd name="connsiteY11" fmla="*/ 774 h 97320"/>
                  <a:gd name="connsiteX12" fmla="*/ 1063 w 58880"/>
                  <a:gd name="connsiteY12" fmla="*/ 6723 h 97320"/>
                  <a:gd name="connsiteX13" fmla="*/ 6595 w 58880"/>
                  <a:gd name="connsiteY13" fmla="*/ 22460 h 97320"/>
                  <a:gd name="connsiteX14" fmla="*/ 6595 w 58880"/>
                  <a:gd name="connsiteY14" fmla="*/ 22460 h 97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880" h="97320">
                    <a:moveTo>
                      <a:pt x="6595" y="22460"/>
                    </a:moveTo>
                    <a:cubicBezTo>
                      <a:pt x="6023" y="31479"/>
                      <a:pt x="7549" y="42610"/>
                      <a:pt x="11364" y="53933"/>
                    </a:cubicBezTo>
                    <a:cubicBezTo>
                      <a:pt x="15179" y="65255"/>
                      <a:pt x="20711" y="74851"/>
                      <a:pt x="26624" y="81759"/>
                    </a:cubicBezTo>
                    <a:lnTo>
                      <a:pt x="31965" y="97688"/>
                    </a:lnTo>
                    <a:lnTo>
                      <a:pt x="48179" y="92122"/>
                    </a:lnTo>
                    <a:cubicBezTo>
                      <a:pt x="48370" y="92122"/>
                      <a:pt x="48370" y="92122"/>
                      <a:pt x="48561" y="91930"/>
                    </a:cubicBezTo>
                    <a:cubicBezTo>
                      <a:pt x="48752" y="91930"/>
                      <a:pt x="48752" y="91738"/>
                      <a:pt x="48943" y="91738"/>
                    </a:cubicBezTo>
                    <a:lnTo>
                      <a:pt x="49133" y="91738"/>
                    </a:lnTo>
                    <a:lnTo>
                      <a:pt x="49133" y="91738"/>
                    </a:lnTo>
                    <a:cubicBezTo>
                      <a:pt x="60770" y="86941"/>
                      <a:pt x="63440" y="63720"/>
                      <a:pt x="55047" y="38964"/>
                    </a:cubicBezTo>
                    <a:cubicBezTo>
                      <a:pt x="46654" y="14208"/>
                      <a:pt x="30439" y="-2488"/>
                      <a:pt x="18422" y="774"/>
                    </a:cubicBezTo>
                    <a:lnTo>
                      <a:pt x="18422" y="774"/>
                    </a:lnTo>
                    <a:lnTo>
                      <a:pt x="1063" y="6723"/>
                    </a:lnTo>
                    <a:lnTo>
                      <a:pt x="6595" y="22460"/>
                    </a:lnTo>
                    <a:lnTo>
                      <a:pt x="6595" y="22460"/>
                    </a:lnTo>
                    <a:close/>
                  </a:path>
                </a:pathLst>
              </a:custGeom>
              <a:solidFill>
                <a:srgbClr val="FFD26C"/>
              </a:solidFill>
              <a:ln w="1912" cap="flat">
                <a:noFill/>
                <a:prstDash val="solid"/>
                <a:miter/>
              </a:ln>
            </p:spPr>
            <p:txBody>
              <a:bodyPr rtlCol="0" anchor="ctr"/>
              <a:lstStyle/>
              <a:p>
                <a:endParaRPr lang="fr-FR"/>
              </a:p>
            </p:txBody>
          </p:sp>
          <p:grpSp>
            <p:nvGrpSpPr>
              <p:cNvPr id="2509" name="Graphique 2">
                <a:extLst>
                  <a:ext uri="{FF2B5EF4-FFF2-40B4-BE49-F238E27FC236}">
                    <a16:creationId xmlns:a16="http://schemas.microsoft.com/office/drawing/2014/main" id="{00E27FC3-920E-079A-AE85-BDCC06338BC7}"/>
                  </a:ext>
                </a:extLst>
              </p:cNvPr>
              <p:cNvGrpSpPr/>
              <p:nvPr/>
            </p:nvGrpSpPr>
            <p:grpSpPr>
              <a:xfrm>
                <a:off x="10745577" y="2059698"/>
                <a:ext cx="62661" cy="101338"/>
                <a:chOff x="10745577" y="2059698"/>
                <a:chExt cx="62661" cy="101338"/>
              </a:xfrm>
              <a:solidFill>
                <a:srgbClr val="000000"/>
              </a:solidFill>
            </p:grpSpPr>
            <p:sp>
              <p:nvSpPr>
                <p:cNvPr id="2510" name="Forme libre 2509">
                  <a:extLst>
                    <a:ext uri="{FF2B5EF4-FFF2-40B4-BE49-F238E27FC236}">
                      <a16:creationId xmlns:a16="http://schemas.microsoft.com/office/drawing/2014/main" id="{C21B417A-BF2F-0CAF-D778-DFE584E2CB60}"/>
                    </a:ext>
                  </a:extLst>
                </p:cNvPr>
                <p:cNvSpPr/>
                <p:nvPr/>
              </p:nvSpPr>
              <p:spPr>
                <a:xfrm>
                  <a:off x="10745577" y="2059698"/>
                  <a:ext cx="62661" cy="101338"/>
                </a:xfrm>
                <a:custGeom>
                  <a:avLst/>
                  <a:gdLst>
                    <a:gd name="connsiteX0" fmla="*/ 33801 w 62661"/>
                    <a:gd name="connsiteY0" fmla="*/ 101706 h 101338"/>
                    <a:gd name="connsiteX1" fmla="*/ 32085 w 62661"/>
                    <a:gd name="connsiteY1" fmla="*/ 100363 h 101338"/>
                    <a:gd name="connsiteX2" fmla="*/ 26744 w 62661"/>
                    <a:gd name="connsiteY2" fmla="*/ 84818 h 101338"/>
                    <a:gd name="connsiteX3" fmla="*/ 11292 w 62661"/>
                    <a:gd name="connsiteY3" fmla="*/ 56608 h 101338"/>
                    <a:gd name="connsiteX4" fmla="*/ 6524 w 62661"/>
                    <a:gd name="connsiteY4" fmla="*/ 24751 h 101338"/>
                    <a:gd name="connsiteX5" fmla="*/ 1183 w 62661"/>
                    <a:gd name="connsiteY5" fmla="*/ 9207 h 101338"/>
                    <a:gd name="connsiteX6" fmla="*/ 2327 w 62661"/>
                    <a:gd name="connsiteY6" fmla="*/ 6904 h 101338"/>
                    <a:gd name="connsiteX7" fmla="*/ 19686 w 62661"/>
                    <a:gd name="connsiteY7" fmla="*/ 955 h 101338"/>
                    <a:gd name="connsiteX8" fmla="*/ 20258 w 62661"/>
                    <a:gd name="connsiteY8" fmla="*/ 763 h 101338"/>
                    <a:gd name="connsiteX9" fmla="*/ 58791 w 62661"/>
                    <a:gd name="connsiteY9" fmla="*/ 40296 h 101338"/>
                    <a:gd name="connsiteX10" fmla="*/ 52114 w 62661"/>
                    <a:gd name="connsiteY10" fmla="*/ 95373 h 101338"/>
                    <a:gd name="connsiteX11" fmla="*/ 51733 w 62661"/>
                    <a:gd name="connsiteY11" fmla="*/ 95565 h 101338"/>
                    <a:gd name="connsiteX12" fmla="*/ 51542 w 62661"/>
                    <a:gd name="connsiteY12" fmla="*/ 95757 h 101338"/>
                    <a:gd name="connsiteX13" fmla="*/ 51160 w 62661"/>
                    <a:gd name="connsiteY13" fmla="*/ 95949 h 101338"/>
                    <a:gd name="connsiteX14" fmla="*/ 50780 w 62661"/>
                    <a:gd name="connsiteY14" fmla="*/ 96141 h 101338"/>
                    <a:gd name="connsiteX15" fmla="*/ 50589 w 62661"/>
                    <a:gd name="connsiteY15" fmla="*/ 96141 h 101338"/>
                    <a:gd name="connsiteX16" fmla="*/ 34374 w 62661"/>
                    <a:gd name="connsiteY16" fmla="*/ 101706 h 101338"/>
                    <a:gd name="connsiteX17" fmla="*/ 33801 w 62661"/>
                    <a:gd name="connsiteY17" fmla="*/ 101706 h 101338"/>
                    <a:gd name="connsiteX18" fmla="*/ 33801 w 62661"/>
                    <a:gd name="connsiteY18" fmla="*/ 101706 h 101338"/>
                    <a:gd name="connsiteX19" fmla="*/ 5379 w 62661"/>
                    <a:gd name="connsiteY19" fmla="*/ 9974 h 101338"/>
                    <a:gd name="connsiteX20" fmla="*/ 10148 w 62661"/>
                    <a:gd name="connsiteY20" fmla="*/ 24175 h 101338"/>
                    <a:gd name="connsiteX21" fmla="*/ 10148 w 62661"/>
                    <a:gd name="connsiteY21" fmla="*/ 24943 h 101338"/>
                    <a:gd name="connsiteX22" fmla="*/ 14726 w 62661"/>
                    <a:gd name="connsiteY22" fmla="*/ 55648 h 101338"/>
                    <a:gd name="connsiteX23" fmla="*/ 29605 w 62661"/>
                    <a:gd name="connsiteY23" fmla="*/ 82899 h 101338"/>
                    <a:gd name="connsiteX24" fmla="*/ 29986 w 62661"/>
                    <a:gd name="connsiteY24" fmla="*/ 83475 h 101338"/>
                    <a:gd name="connsiteX25" fmla="*/ 34755 w 62661"/>
                    <a:gd name="connsiteY25" fmla="*/ 97676 h 101338"/>
                    <a:gd name="connsiteX26" fmla="*/ 49635 w 62661"/>
                    <a:gd name="connsiteY26" fmla="*/ 92686 h 101338"/>
                    <a:gd name="connsiteX27" fmla="*/ 49826 w 62661"/>
                    <a:gd name="connsiteY27" fmla="*/ 92686 h 101338"/>
                    <a:gd name="connsiteX28" fmla="*/ 50207 w 62661"/>
                    <a:gd name="connsiteY28" fmla="*/ 92494 h 101338"/>
                    <a:gd name="connsiteX29" fmla="*/ 50398 w 62661"/>
                    <a:gd name="connsiteY29" fmla="*/ 92494 h 101338"/>
                    <a:gd name="connsiteX30" fmla="*/ 55167 w 62661"/>
                    <a:gd name="connsiteY30" fmla="*/ 42023 h 101338"/>
                    <a:gd name="connsiteX31" fmla="*/ 20639 w 62661"/>
                    <a:gd name="connsiteY31" fmla="*/ 4985 h 101338"/>
                    <a:gd name="connsiteX32" fmla="*/ 20448 w 62661"/>
                    <a:gd name="connsiteY32" fmla="*/ 4985 h 101338"/>
                    <a:gd name="connsiteX33" fmla="*/ 5379 w 62661"/>
                    <a:gd name="connsiteY33" fmla="*/ 9974 h 10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2661" h="101338">
                      <a:moveTo>
                        <a:pt x="33801" y="101706"/>
                      </a:moveTo>
                      <a:cubicBezTo>
                        <a:pt x="33039" y="101706"/>
                        <a:pt x="32276" y="101130"/>
                        <a:pt x="32085" y="100363"/>
                      </a:cubicBezTo>
                      <a:lnTo>
                        <a:pt x="26744" y="84818"/>
                      </a:lnTo>
                      <a:cubicBezTo>
                        <a:pt x="20448" y="77526"/>
                        <a:pt x="15108" y="67546"/>
                        <a:pt x="11292" y="56608"/>
                      </a:cubicBezTo>
                      <a:cubicBezTo>
                        <a:pt x="7477" y="45669"/>
                        <a:pt x="5952" y="34346"/>
                        <a:pt x="6524" y="24751"/>
                      </a:cubicBezTo>
                      <a:lnTo>
                        <a:pt x="1183" y="9207"/>
                      </a:lnTo>
                      <a:cubicBezTo>
                        <a:pt x="801" y="8247"/>
                        <a:pt x="1373" y="7096"/>
                        <a:pt x="2327" y="6904"/>
                      </a:cubicBezTo>
                      <a:lnTo>
                        <a:pt x="19686" y="955"/>
                      </a:lnTo>
                      <a:cubicBezTo>
                        <a:pt x="19877" y="955"/>
                        <a:pt x="20067" y="955"/>
                        <a:pt x="20258" y="763"/>
                      </a:cubicBezTo>
                      <a:cubicBezTo>
                        <a:pt x="33420" y="-2500"/>
                        <a:pt x="50207" y="14772"/>
                        <a:pt x="58791" y="40296"/>
                      </a:cubicBezTo>
                      <a:cubicBezTo>
                        <a:pt x="67375" y="65819"/>
                        <a:pt x="64513" y="90000"/>
                        <a:pt x="52114" y="95373"/>
                      </a:cubicBezTo>
                      <a:cubicBezTo>
                        <a:pt x="51923" y="95373"/>
                        <a:pt x="51923" y="95565"/>
                        <a:pt x="51733" y="95565"/>
                      </a:cubicBezTo>
                      <a:lnTo>
                        <a:pt x="51542" y="95757"/>
                      </a:lnTo>
                      <a:cubicBezTo>
                        <a:pt x="51351" y="95757"/>
                        <a:pt x="51351" y="95949"/>
                        <a:pt x="51160" y="95949"/>
                      </a:cubicBezTo>
                      <a:cubicBezTo>
                        <a:pt x="50970" y="95949"/>
                        <a:pt x="50970" y="95949"/>
                        <a:pt x="50780" y="96141"/>
                      </a:cubicBezTo>
                      <a:lnTo>
                        <a:pt x="50589" y="96141"/>
                      </a:lnTo>
                      <a:lnTo>
                        <a:pt x="34374" y="101706"/>
                      </a:lnTo>
                      <a:cubicBezTo>
                        <a:pt x="34374" y="101706"/>
                        <a:pt x="34183" y="101706"/>
                        <a:pt x="33801" y="101706"/>
                      </a:cubicBezTo>
                      <a:lnTo>
                        <a:pt x="33801" y="101706"/>
                      </a:lnTo>
                      <a:close/>
                      <a:moveTo>
                        <a:pt x="5379" y="9974"/>
                      </a:moveTo>
                      <a:lnTo>
                        <a:pt x="10148" y="24175"/>
                      </a:lnTo>
                      <a:cubicBezTo>
                        <a:pt x="10148" y="24367"/>
                        <a:pt x="10339" y="24559"/>
                        <a:pt x="10148" y="24943"/>
                      </a:cubicBezTo>
                      <a:cubicBezTo>
                        <a:pt x="9576" y="34155"/>
                        <a:pt x="11292" y="45093"/>
                        <a:pt x="14726" y="55648"/>
                      </a:cubicBezTo>
                      <a:cubicBezTo>
                        <a:pt x="18351" y="66203"/>
                        <a:pt x="23692" y="75990"/>
                        <a:pt x="29605" y="82899"/>
                      </a:cubicBezTo>
                      <a:cubicBezTo>
                        <a:pt x="29796" y="83091"/>
                        <a:pt x="29796" y="83283"/>
                        <a:pt x="29986" y="83475"/>
                      </a:cubicBezTo>
                      <a:lnTo>
                        <a:pt x="34755" y="97676"/>
                      </a:lnTo>
                      <a:lnTo>
                        <a:pt x="49635" y="92686"/>
                      </a:lnTo>
                      <a:cubicBezTo>
                        <a:pt x="49635" y="92686"/>
                        <a:pt x="49635" y="92686"/>
                        <a:pt x="49826" y="92686"/>
                      </a:cubicBezTo>
                      <a:lnTo>
                        <a:pt x="50207" y="92494"/>
                      </a:lnTo>
                      <a:cubicBezTo>
                        <a:pt x="50207" y="92494"/>
                        <a:pt x="50207" y="92494"/>
                        <a:pt x="50398" y="92494"/>
                      </a:cubicBezTo>
                      <a:cubicBezTo>
                        <a:pt x="61080" y="88081"/>
                        <a:pt x="63179" y="65435"/>
                        <a:pt x="55167" y="42023"/>
                      </a:cubicBezTo>
                      <a:cubicBezTo>
                        <a:pt x="47154" y="18610"/>
                        <a:pt x="31704" y="1914"/>
                        <a:pt x="20639" y="4985"/>
                      </a:cubicBezTo>
                      <a:cubicBezTo>
                        <a:pt x="20639" y="4985"/>
                        <a:pt x="20448" y="4985"/>
                        <a:pt x="20448" y="4985"/>
                      </a:cubicBezTo>
                      <a:lnTo>
                        <a:pt x="5379" y="9974"/>
                      </a:lnTo>
                      <a:close/>
                    </a:path>
                  </a:pathLst>
                </a:custGeom>
                <a:solidFill>
                  <a:srgbClr val="000000"/>
                </a:solidFill>
                <a:ln w="1912" cap="flat">
                  <a:noFill/>
                  <a:prstDash val="solid"/>
                  <a:miter/>
                </a:ln>
              </p:spPr>
              <p:txBody>
                <a:bodyPr rtlCol="0" anchor="ctr"/>
                <a:lstStyle/>
                <a:p>
                  <a:endParaRPr lang="fr-FR"/>
                </a:p>
              </p:txBody>
            </p:sp>
            <p:sp>
              <p:nvSpPr>
                <p:cNvPr id="2511" name="Forme libre 2510">
                  <a:extLst>
                    <a:ext uri="{FF2B5EF4-FFF2-40B4-BE49-F238E27FC236}">
                      <a16:creationId xmlns:a16="http://schemas.microsoft.com/office/drawing/2014/main" id="{055D970B-0D41-9F96-4037-4DBA08B428E8}"/>
                    </a:ext>
                  </a:extLst>
                </p:cNvPr>
                <p:cNvSpPr/>
                <p:nvPr/>
              </p:nvSpPr>
              <p:spPr>
                <a:xfrm>
                  <a:off x="10766107" y="2068033"/>
                  <a:ext cx="41632" cy="68055"/>
                </a:xfrm>
                <a:custGeom>
                  <a:avLst/>
                  <a:gdLst>
                    <a:gd name="connsiteX0" fmla="*/ 2971 w 41632"/>
                    <a:gd name="connsiteY0" fmla="*/ 9123 h 68055"/>
                    <a:gd name="connsiteX1" fmla="*/ 1063 w 41632"/>
                    <a:gd name="connsiteY1" fmla="*/ 7204 h 68055"/>
                    <a:gd name="connsiteX2" fmla="*/ 2399 w 41632"/>
                    <a:gd name="connsiteY2" fmla="*/ 5477 h 68055"/>
                    <a:gd name="connsiteX3" fmla="*/ 16705 w 41632"/>
                    <a:gd name="connsiteY3" fmla="*/ 488 h 68055"/>
                    <a:gd name="connsiteX4" fmla="*/ 18994 w 41632"/>
                    <a:gd name="connsiteY4" fmla="*/ 1639 h 68055"/>
                    <a:gd name="connsiteX5" fmla="*/ 17850 w 41632"/>
                    <a:gd name="connsiteY5" fmla="*/ 3942 h 68055"/>
                    <a:gd name="connsiteX6" fmla="*/ 3543 w 41632"/>
                    <a:gd name="connsiteY6" fmla="*/ 8932 h 68055"/>
                    <a:gd name="connsiteX7" fmla="*/ 2971 w 41632"/>
                    <a:gd name="connsiteY7" fmla="*/ 9123 h 68055"/>
                    <a:gd name="connsiteX8" fmla="*/ 2971 w 41632"/>
                    <a:gd name="connsiteY8" fmla="*/ 9123 h 68055"/>
                    <a:gd name="connsiteX9" fmla="*/ 19758 w 41632"/>
                    <a:gd name="connsiteY9" fmla="*/ 38293 h 68055"/>
                    <a:gd name="connsiteX10" fmla="*/ 17850 w 41632"/>
                    <a:gd name="connsiteY10" fmla="*/ 36374 h 68055"/>
                    <a:gd name="connsiteX11" fmla="*/ 19185 w 41632"/>
                    <a:gd name="connsiteY11" fmla="*/ 34647 h 68055"/>
                    <a:gd name="connsiteX12" fmla="*/ 35208 w 41632"/>
                    <a:gd name="connsiteY12" fmla="*/ 29082 h 68055"/>
                    <a:gd name="connsiteX13" fmla="*/ 37498 w 41632"/>
                    <a:gd name="connsiteY13" fmla="*/ 30233 h 68055"/>
                    <a:gd name="connsiteX14" fmla="*/ 36353 w 41632"/>
                    <a:gd name="connsiteY14" fmla="*/ 32536 h 68055"/>
                    <a:gd name="connsiteX15" fmla="*/ 20330 w 41632"/>
                    <a:gd name="connsiteY15" fmla="*/ 38102 h 68055"/>
                    <a:gd name="connsiteX16" fmla="*/ 19758 w 41632"/>
                    <a:gd name="connsiteY16" fmla="*/ 38293 h 68055"/>
                    <a:gd name="connsiteX17" fmla="*/ 19758 w 41632"/>
                    <a:gd name="connsiteY17" fmla="*/ 38293 h 68055"/>
                    <a:gd name="connsiteX18" fmla="*/ 26243 w 41632"/>
                    <a:gd name="connsiteY18" fmla="*/ 68423 h 68055"/>
                    <a:gd name="connsiteX19" fmla="*/ 24336 w 41632"/>
                    <a:gd name="connsiteY19" fmla="*/ 66504 h 68055"/>
                    <a:gd name="connsiteX20" fmla="*/ 25670 w 41632"/>
                    <a:gd name="connsiteY20" fmla="*/ 64777 h 68055"/>
                    <a:gd name="connsiteX21" fmla="*/ 40359 w 41632"/>
                    <a:gd name="connsiteY21" fmla="*/ 59787 h 68055"/>
                    <a:gd name="connsiteX22" fmla="*/ 42649 w 41632"/>
                    <a:gd name="connsiteY22" fmla="*/ 60939 h 68055"/>
                    <a:gd name="connsiteX23" fmla="*/ 41504 w 41632"/>
                    <a:gd name="connsiteY23" fmla="*/ 63241 h 68055"/>
                    <a:gd name="connsiteX24" fmla="*/ 26815 w 41632"/>
                    <a:gd name="connsiteY24" fmla="*/ 68231 h 68055"/>
                    <a:gd name="connsiteX25" fmla="*/ 26243 w 41632"/>
                    <a:gd name="connsiteY25" fmla="*/ 68423 h 6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632" h="68055">
                      <a:moveTo>
                        <a:pt x="2971" y="9123"/>
                      </a:moveTo>
                      <a:cubicBezTo>
                        <a:pt x="2017" y="9123"/>
                        <a:pt x="1063" y="8356"/>
                        <a:pt x="1063" y="7204"/>
                      </a:cubicBezTo>
                      <a:cubicBezTo>
                        <a:pt x="1063" y="6437"/>
                        <a:pt x="1636" y="5669"/>
                        <a:pt x="2399" y="5477"/>
                      </a:cubicBezTo>
                      <a:lnTo>
                        <a:pt x="16705" y="488"/>
                      </a:lnTo>
                      <a:cubicBezTo>
                        <a:pt x="17659" y="104"/>
                        <a:pt x="18804" y="680"/>
                        <a:pt x="18994" y="1639"/>
                      </a:cubicBezTo>
                      <a:cubicBezTo>
                        <a:pt x="19185" y="2599"/>
                        <a:pt x="18804" y="3750"/>
                        <a:pt x="17850" y="3942"/>
                      </a:cubicBezTo>
                      <a:lnTo>
                        <a:pt x="3543" y="8932"/>
                      </a:lnTo>
                      <a:cubicBezTo>
                        <a:pt x="3352" y="9123"/>
                        <a:pt x="3161" y="9123"/>
                        <a:pt x="2971" y="9123"/>
                      </a:cubicBezTo>
                      <a:lnTo>
                        <a:pt x="2971" y="9123"/>
                      </a:lnTo>
                      <a:close/>
                      <a:moveTo>
                        <a:pt x="19758" y="38293"/>
                      </a:moveTo>
                      <a:cubicBezTo>
                        <a:pt x="18804" y="38293"/>
                        <a:pt x="17850" y="37526"/>
                        <a:pt x="17850" y="36374"/>
                      </a:cubicBezTo>
                      <a:cubicBezTo>
                        <a:pt x="17850" y="35607"/>
                        <a:pt x="18422" y="34839"/>
                        <a:pt x="19185" y="34647"/>
                      </a:cubicBezTo>
                      <a:lnTo>
                        <a:pt x="35208" y="29082"/>
                      </a:lnTo>
                      <a:cubicBezTo>
                        <a:pt x="36162" y="28698"/>
                        <a:pt x="37307" y="29274"/>
                        <a:pt x="37498" y="30233"/>
                      </a:cubicBezTo>
                      <a:cubicBezTo>
                        <a:pt x="37689" y="31193"/>
                        <a:pt x="37307" y="32152"/>
                        <a:pt x="36353" y="32536"/>
                      </a:cubicBezTo>
                      <a:lnTo>
                        <a:pt x="20330" y="38102"/>
                      </a:lnTo>
                      <a:cubicBezTo>
                        <a:pt x="20139" y="38293"/>
                        <a:pt x="19948" y="38293"/>
                        <a:pt x="19758" y="38293"/>
                      </a:cubicBezTo>
                      <a:lnTo>
                        <a:pt x="19758" y="38293"/>
                      </a:lnTo>
                      <a:close/>
                      <a:moveTo>
                        <a:pt x="26243" y="68423"/>
                      </a:moveTo>
                      <a:cubicBezTo>
                        <a:pt x="25289" y="68423"/>
                        <a:pt x="24336" y="67655"/>
                        <a:pt x="24336" y="66504"/>
                      </a:cubicBezTo>
                      <a:cubicBezTo>
                        <a:pt x="24336" y="65736"/>
                        <a:pt x="24908" y="64969"/>
                        <a:pt x="25670" y="64777"/>
                      </a:cubicBezTo>
                      <a:lnTo>
                        <a:pt x="40359" y="59787"/>
                      </a:lnTo>
                      <a:cubicBezTo>
                        <a:pt x="41313" y="59403"/>
                        <a:pt x="42458" y="59979"/>
                        <a:pt x="42649" y="60939"/>
                      </a:cubicBezTo>
                      <a:cubicBezTo>
                        <a:pt x="42839" y="61898"/>
                        <a:pt x="42458" y="63050"/>
                        <a:pt x="41504" y="63241"/>
                      </a:cubicBezTo>
                      <a:lnTo>
                        <a:pt x="26815" y="68231"/>
                      </a:lnTo>
                      <a:cubicBezTo>
                        <a:pt x="26624" y="68423"/>
                        <a:pt x="26434" y="68423"/>
                        <a:pt x="26243" y="68423"/>
                      </a:cubicBezTo>
                      <a:close/>
                    </a:path>
                  </a:pathLst>
                </a:custGeom>
                <a:solidFill>
                  <a:srgbClr val="000000"/>
                </a:solidFill>
                <a:ln w="1912" cap="flat">
                  <a:noFill/>
                  <a:prstDash val="solid"/>
                  <a:miter/>
                </a:ln>
              </p:spPr>
              <p:txBody>
                <a:bodyPr rtlCol="0" anchor="ctr"/>
                <a:lstStyle/>
                <a:p>
                  <a:endParaRPr lang="fr-FR"/>
                </a:p>
              </p:txBody>
            </p:sp>
          </p:grpSp>
          <p:sp>
            <p:nvSpPr>
              <p:cNvPr id="2512" name="Forme libre 2511">
                <a:extLst>
                  <a:ext uri="{FF2B5EF4-FFF2-40B4-BE49-F238E27FC236}">
                    <a16:creationId xmlns:a16="http://schemas.microsoft.com/office/drawing/2014/main" id="{06953DD0-C48E-8F3B-228C-7F66A10286C0}"/>
                  </a:ext>
                </a:extLst>
              </p:cNvPr>
              <p:cNvSpPr/>
              <p:nvPr/>
            </p:nvSpPr>
            <p:spPr>
              <a:xfrm>
                <a:off x="10726040" y="2060464"/>
                <a:ext cx="74588" cy="105891"/>
              </a:xfrm>
              <a:custGeom>
                <a:avLst/>
                <a:gdLst>
                  <a:gd name="connsiteX0" fmla="*/ 59347 w 74588"/>
                  <a:gd name="connsiteY0" fmla="*/ 45463 h 105891"/>
                  <a:gd name="connsiteX1" fmla="*/ 52535 w 74588"/>
                  <a:gd name="connsiteY1" fmla="*/ 98409 h 105891"/>
                  <a:gd name="connsiteX2" fmla="*/ 15241 w 74588"/>
                  <a:gd name="connsiteY2" fmla="*/ 60429 h 105891"/>
                  <a:gd name="connsiteX3" fmla="*/ 22053 w 74588"/>
                  <a:gd name="connsiteY3" fmla="*/ 7483 h 105891"/>
                  <a:gd name="connsiteX4" fmla="*/ 59347 w 74588"/>
                  <a:gd name="connsiteY4" fmla="*/ 45463 h 105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88" h="105891">
                    <a:moveTo>
                      <a:pt x="59347" y="45463"/>
                    </a:moveTo>
                    <a:cubicBezTo>
                      <a:pt x="67765" y="70571"/>
                      <a:pt x="64716" y="94276"/>
                      <a:pt x="52535" y="98409"/>
                    </a:cubicBezTo>
                    <a:cubicBezTo>
                      <a:pt x="40356" y="102541"/>
                      <a:pt x="23658" y="85537"/>
                      <a:pt x="15241" y="60429"/>
                    </a:cubicBezTo>
                    <a:cubicBezTo>
                      <a:pt x="6823" y="35320"/>
                      <a:pt x="9872" y="11616"/>
                      <a:pt x="22053" y="7483"/>
                    </a:cubicBezTo>
                    <a:cubicBezTo>
                      <a:pt x="34232" y="3350"/>
                      <a:pt x="50930" y="20354"/>
                      <a:pt x="59347" y="45463"/>
                    </a:cubicBezTo>
                    <a:close/>
                  </a:path>
                </a:pathLst>
              </a:custGeom>
              <a:solidFill>
                <a:srgbClr val="FFFFFF"/>
              </a:solidFill>
              <a:ln w="1913" cap="flat">
                <a:noFill/>
                <a:prstDash val="solid"/>
                <a:miter/>
              </a:ln>
            </p:spPr>
            <p:txBody>
              <a:bodyPr rtlCol="0" anchor="ctr"/>
              <a:lstStyle/>
              <a:p>
                <a:endParaRPr lang="fr-FR"/>
              </a:p>
            </p:txBody>
          </p:sp>
          <p:sp>
            <p:nvSpPr>
              <p:cNvPr id="2513" name="Forme libre 2512">
                <a:extLst>
                  <a:ext uri="{FF2B5EF4-FFF2-40B4-BE49-F238E27FC236}">
                    <a16:creationId xmlns:a16="http://schemas.microsoft.com/office/drawing/2014/main" id="{68DA0EB9-11A0-E77A-2BB9-6C72008844B2}"/>
                  </a:ext>
                </a:extLst>
              </p:cNvPr>
              <p:cNvSpPr/>
              <p:nvPr/>
            </p:nvSpPr>
            <p:spPr>
              <a:xfrm>
                <a:off x="10734188" y="2065683"/>
                <a:ext cx="57352" cy="96120"/>
              </a:xfrm>
              <a:custGeom>
                <a:avLst/>
                <a:gdLst>
                  <a:gd name="connsiteX0" fmla="*/ 41375 w 57352"/>
                  <a:gd name="connsiteY0" fmla="*/ 96488 h 96120"/>
                  <a:gd name="connsiteX1" fmla="*/ 6085 w 57352"/>
                  <a:gd name="connsiteY1" fmla="*/ 56571 h 96120"/>
                  <a:gd name="connsiteX2" fmla="*/ 1507 w 57352"/>
                  <a:gd name="connsiteY2" fmla="*/ 21260 h 96120"/>
                  <a:gd name="connsiteX3" fmla="*/ 13715 w 57352"/>
                  <a:gd name="connsiteY3" fmla="*/ 1110 h 96120"/>
                  <a:gd name="connsiteX4" fmla="*/ 53393 w 57352"/>
                  <a:gd name="connsiteY4" fmla="*/ 40259 h 96120"/>
                  <a:gd name="connsiteX5" fmla="*/ 57971 w 57352"/>
                  <a:gd name="connsiteY5" fmla="*/ 75570 h 96120"/>
                  <a:gd name="connsiteX6" fmla="*/ 45763 w 57352"/>
                  <a:gd name="connsiteY6" fmla="*/ 95721 h 96120"/>
                  <a:gd name="connsiteX7" fmla="*/ 41375 w 57352"/>
                  <a:gd name="connsiteY7" fmla="*/ 96488 h 96120"/>
                  <a:gd name="connsiteX8" fmla="*/ 41375 w 57352"/>
                  <a:gd name="connsiteY8" fmla="*/ 96488 h 96120"/>
                  <a:gd name="connsiteX9" fmla="*/ 18294 w 57352"/>
                  <a:gd name="connsiteY9" fmla="*/ 4181 h 96120"/>
                  <a:gd name="connsiteX10" fmla="*/ 15051 w 57352"/>
                  <a:gd name="connsiteY10" fmla="*/ 4756 h 96120"/>
                  <a:gd name="connsiteX11" fmla="*/ 5322 w 57352"/>
                  <a:gd name="connsiteY11" fmla="*/ 21836 h 96120"/>
                  <a:gd name="connsiteX12" fmla="*/ 9710 w 57352"/>
                  <a:gd name="connsiteY12" fmla="*/ 55420 h 96120"/>
                  <a:gd name="connsiteX13" fmla="*/ 41566 w 57352"/>
                  <a:gd name="connsiteY13" fmla="*/ 92842 h 96120"/>
                  <a:gd name="connsiteX14" fmla="*/ 44809 w 57352"/>
                  <a:gd name="connsiteY14" fmla="*/ 92266 h 96120"/>
                  <a:gd name="connsiteX15" fmla="*/ 54538 w 57352"/>
                  <a:gd name="connsiteY15" fmla="*/ 75187 h 96120"/>
                  <a:gd name="connsiteX16" fmla="*/ 50150 w 57352"/>
                  <a:gd name="connsiteY16" fmla="*/ 41603 h 96120"/>
                  <a:gd name="connsiteX17" fmla="*/ 18294 w 57352"/>
                  <a:gd name="connsiteY17" fmla="*/ 4181 h 9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352" h="96120">
                    <a:moveTo>
                      <a:pt x="41375" y="96488"/>
                    </a:moveTo>
                    <a:cubicBezTo>
                      <a:pt x="28786" y="96488"/>
                      <a:pt x="14097" y="80176"/>
                      <a:pt x="6085" y="56571"/>
                    </a:cubicBezTo>
                    <a:cubicBezTo>
                      <a:pt x="1889" y="44097"/>
                      <a:pt x="172" y="31624"/>
                      <a:pt x="1507" y="21260"/>
                    </a:cubicBezTo>
                    <a:cubicBezTo>
                      <a:pt x="2843" y="10514"/>
                      <a:pt x="7230" y="3413"/>
                      <a:pt x="13715" y="1110"/>
                    </a:cubicBezTo>
                    <a:cubicBezTo>
                      <a:pt x="27068" y="-3496"/>
                      <a:pt x="44427" y="13776"/>
                      <a:pt x="53393" y="40259"/>
                    </a:cubicBezTo>
                    <a:cubicBezTo>
                      <a:pt x="57589" y="52733"/>
                      <a:pt x="59307" y="65207"/>
                      <a:pt x="57971" y="75570"/>
                    </a:cubicBezTo>
                    <a:cubicBezTo>
                      <a:pt x="56636" y="86317"/>
                      <a:pt x="52249" y="93418"/>
                      <a:pt x="45763" y="95721"/>
                    </a:cubicBezTo>
                    <a:cubicBezTo>
                      <a:pt x="44427" y="96296"/>
                      <a:pt x="42902" y="96488"/>
                      <a:pt x="41375" y="96488"/>
                    </a:cubicBezTo>
                    <a:lnTo>
                      <a:pt x="41375" y="96488"/>
                    </a:lnTo>
                    <a:close/>
                    <a:moveTo>
                      <a:pt x="18294" y="4181"/>
                    </a:moveTo>
                    <a:cubicBezTo>
                      <a:pt x="17149" y="4181"/>
                      <a:pt x="16196" y="4373"/>
                      <a:pt x="15051" y="4756"/>
                    </a:cubicBezTo>
                    <a:cubicBezTo>
                      <a:pt x="9900" y="6484"/>
                      <a:pt x="6467" y="12625"/>
                      <a:pt x="5322" y="21836"/>
                    </a:cubicBezTo>
                    <a:cubicBezTo>
                      <a:pt x="4177" y="31624"/>
                      <a:pt x="5704" y="43522"/>
                      <a:pt x="9710" y="55420"/>
                    </a:cubicBezTo>
                    <a:cubicBezTo>
                      <a:pt x="16959" y="76914"/>
                      <a:pt x="30883" y="92842"/>
                      <a:pt x="41566" y="92842"/>
                    </a:cubicBezTo>
                    <a:cubicBezTo>
                      <a:pt x="42711" y="92842"/>
                      <a:pt x="43664" y="92650"/>
                      <a:pt x="44809" y="92266"/>
                    </a:cubicBezTo>
                    <a:cubicBezTo>
                      <a:pt x="49959" y="90539"/>
                      <a:pt x="53393" y="84398"/>
                      <a:pt x="54538" y="75187"/>
                    </a:cubicBezTo>
                    <a:cubicBezTo>
                      <a:pt x="55682" y="65399"/>
                      <a:pt x="54156" y="53501"/>
                      <a:pt x="50150" y="41603"/>
                    </a:cubicBezTo>
                    <a:cubicBezTo>
                      <a:pt x="42711" y="20109"/>
                      <a:pt x="28976" y="4181"/>
                      <a:pt x="18294" y="4181"/>
                    </a:cubicBezTo>
                    <a:close/>
                  </a:path>
                </a:pathLst>
              </a:custGeom>
              <a:solidFill>
                <a:srgbClr val="000000"/>
              </a:solidFill>
              <a:ln w="1912" cap="flat">
                <a:noFill/>
                <a:prstDash val="solid"/>
                <a:miter/>
              </a:ln>
            </p:spPr>
            <p:txBody>
              <a:bodyPr rtlCol="0" anchor="ctr"/>
              <a:lstStyle/>
              <a:p>
                <a:endParaRPr lang="fr-FR"/>
              </a:p>
            </p:txBody>
          </p:sp>
          <p:sp>
            <p:nvSpPr>
              <p:cNvPr id="2514" name="Forme libre 2513">
                <a:extLst>
                  <a:ext uri="{FF2B5EF4-FFF2-40B4-BE49-F238E27FC236}">
                    <a16:creationId xmlns:a16="http://schemas.microsoft.com/office/drawing/2014/main" id="{40C6692A-9C33-8D39-582E-FC93C247A7CC}"/>
                  </a:ext>
                </a:extLst>
              </p:cNvPr>
              <p:cNvSpPr/>
              <p:nvPr/>
            </p:nvSpPr>
            <p:spPr>
              <a:xfrm>
                <a:off x="10741730" y="2077157"/>
                <a:ext cx="39080" cy="74475"/>
              </a:xfrm>
              <a:custGeom>
                <a:avLst/>
                <a:gdLst>
                  <a:gd name="connsiteX0" fmla="*/ 30782 w 39080"/>
                  <a:gd name="connsiteY0" fmla="*/ 74843 h 74475"/>
                  <a:gd name="connsiteX1" fmla="*/ 18383 w 39080"/>
                  <a:gd name="connsiteY1" fmla="*/ 66783 h 74475"/>
                  <a:gd name="connsiteX2" fmla="*/ 5792 w 39080"/>
                  <a:gd name="connsiteY2" fmla="*/ 42603 h 74475"/>
                  <a:gd name="connsiteX3" fmla="*/ 8081 w 39080"/>
                  <a:gd name="connsiteY3" fmla="*/ 767 h 74475"/>
                  <a:gd name="connsiteX4" fmla="*/ 35360 w 39080"/>
                  <a:gd name="connsiteY4" fmla="*/ 32624 h 74475"/>
                  <a:gd name="connsiteX5" fmla="*/ 40129 w 39080"/>
                  <a:gd name="connsiteY5" fmla="*/ 59299 h 74475"/>
                  <a:gd name="connsiteX6" fmla="*/ 33070 w 39080"/>
                  <a:gd name="connsiteY6" fmla="*/ 74459 h 74475"/>
                  <a:gd name="connsiteX7" fmla="*/ 30782 w 39080"/>
                  <a:gd name="connsiteY7" fmla="*/ 74843 h 74475"/>
                  <a:gd name="connsiteX8" fmla="*/ 9417 w 39080"/>
                  <a:gd name="connsiteY8" fmla="*/ 4221 h 74475"/>
                  <a:gd name="connsiteX9" fmla="*/ 9417 w 39080"/>
                  <a:gd name="connsiteY9" fmla="*/ 41451 h 74475"/>
                  <a:gd name="connsiteX10" fmla="*/ 21244 w 39080"/>
                  <a:gd name="connsiteY10" fmla="*/ 64288 h 74475"/>
                  <a:gd name="connsiteX11" fmla="*/ 31926 w 39080"/>
                  <a:gd name="connsiteY11" fmla="*/ 70813 h 74475"/>
                  <a:gd name="connsiteX12" fmla="*/ 36314 w 39080"/>
                  <a:gd name="connsiteY12" fmla="*/ 59107 h 74475"/>
                  <a:gd name="connsiteX13" fmla="*/ 31736 w 39080"/>
                  <a:gd name="connsiteY13" fmla="*/ 33583 h 74475"/>
                  <a:gd name="connsiteX14" fmla="*/ 9417 w 39080"/>
                  <a:gd name="connsiteY14" fmla="*/ 4221 h 74475"/>
                  <a:gd name="connsiteX15" fmla="*/ 9417 w 39080"/>
                  <a:gd name="connsiteY15" fmla="*/ 4221 h 7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080" h="74475">
                    <a:moveTo>
                      <a:pt x="30782" y="74843"/>
                    </a:moveTo>
                    <a:cubicBezTo>
                      <a:pt x="26967" y="74843"/>
                      <a:pt x="22770" y="71965"/>
                      <a:pt x="18383" y="66783"/>
                    </a:cubicBezTo>
                    <a:cubicBezTo>
                      <a:pt x="13614" y="60834"/>
                      <a:pt x="9035" y="52198"/>
                      <a:pt x="5792" y="42603"/>
                    </a:cubicBezTo>
                    <a:cubicBezTo>
                      <a:pt x="-312" y="24755"/>
                      <a:pt x="-1457" y="4029"/>
                      <a:pt x="8081" y="767"/>
                    </a:cubicBezTo>
                    <a:cubicBezTo>
                      <a:pt x="17619" y="-2496"/>
                      <a:pt x="29255" y="14776"/>
                      <a:pt x="35360" y="32624"/>
                    </a:cubicBezTo>
                    <a:cubicBezTo>
                      <a:pt x="38602" y="42219"/>
                      <a:pt x="40320" y="51622"/>
                      <a:pt x="40129" y="59299"/>
                    </a:cubicBezTo>
                    <a:cubicBezTo>
                      <a:pt x="39938" y="67551"/>
                      <a:pt x="37458" y="72924"/>
                      <a:pt x="33070" y="74459"/>
                    </a:cubicBezTo>
                    <a:cubicBezTo>
                      <a:pt x="32308" y="74651"/>
                      <a:pt x="31545" y="74843"/>
                      <a:pt x="30782" y="74843"/>
                    </a:cubicBezTo>
                    <a:close/>
                    <a:moveTo>
                      <a:pt x="9417" y="4221"/>
                    </a:moveTo>
                    <a:cubicBezTo>
                      <a:pt x="4076" y="5948"/>
                      <a:pt x="2740" y="21685"/>
                      <a:pt x="9417" y="41451"/>
                    </a:cubicBezTo>
                    <a:cubicBezTo>
                      <a:pt x="12469" y="50663"/>
                      <a:pt x="16665" y="58723"/>
                      <a:pt x="21244" y="64288"/>
                    </a:cubicBezTo>
                    <a:cubicBezTo>
                      <a:pt x="25249" y="69278"/>
                      <a:pt x="29255" y="71773"/>
                      <a:pt x="31926" y="70813"/>
                    </a:cubicBezTo>
                    <a:cubicBezTo>
                      <a:pt x="34597" y="69854"/>
                      <a:pt x="36123" y="65632"/>
                      <a:pt x="36314" y="59107"/>
                    </a:cubicBezTo>
                    <a:cubicBezTo>
                      <a:pt x="36505" y="51814"/>
                      <a:pt x="34978" y="42795"/>
                      <a:pt x="31736" y="33583"/>
                    </a:cubicBezTo>
                    <a:cubicBezTo>
                      <a:pt x="25249" y="14008"/>
                      <a:pt x="14758" y="2302"/>
                      <a:pt x="9417" y="4221"/>
                    </a:cubicBezTo>
                    <a:lnTo>
                      <a:pt x="9417" y="4221"/>
                    </a:lnTo>
                    <a:close/>
                  </a:path>
                </a:pathLst>
              </a:custGeom>
              <a:solidFill>
                <a:srgbClr val="000000"/>
              </a:solidFill>
              <a:ln w="1912" cap="flat">
                <a:noFill/>
                <a:prstDash val="solid"/>
                <a:miter/>
              </a:ln>
            </p:spPr>
            <p:txBody>
              <a:bodyPr rtlCol="0" anchor="ctr"/>
              <a:lstStyle/>
              <a:p>
                <a:endParaRPr lang="fr-FR"/>
              </a:p>
            </p:txBody>
          </p:sp>
        </p:grpSp>
        <p:grpSp>
          <p:nvGrpSpPr>
            <p:cNvPr id="2515" name="Graphique 2">
              <a:extLst>
                <a:ext uri="{FF2B5EF4-FFF2-40B4-BE49-F238E27FC236}">
                  <a16:creationId xmlns:a16="http://schemas.microsoft.com/office/drawing/2014/main" id="{2B08EAC1-6DE2-2389-4957-C798ED78FC9C}"/>
                </a:ext>
              </a:extLst>
            </p:cNvPr>
            <p:cNvGrpSpPr/>
            <p:nvPr/>
          </p:nvGrpSpPr>
          <p:grpSpPr>
            <a:xfrm>
              <a:off x="10722236" y="2458249"/>
              <a:ext cx="130004" cy="122037"/>
              <a:chOff x="10722236" y="2458249"/>
              <a:chExt cx="130004" cy="122037"/>
            </a:xfrm>
          </p:grpSpPr>
          <p:grpSp>
            <p:nvGrpSpPr>
              <p:cNvPr id="2516" name="Graphique 2">
                <a:extLst>
                  <a:ext uri="{FF2B5EF4-FFF2-40B4-BE49-F238E27FC236}">
                    <a16:creationId xmlns:a16="http://schemas.microsoft.com/office/drawing/2014/main" id="{890A4D05-3F54-462A-B533-81C8D16134E3}"/>
                  </a:ext>
                </a:extLst>
              </p:cNvPr>
              <p:cNvGrpSpPr/>
              <p:nvPr/>
            </p:nvGrpSpPr>
            <p:grpSpPr>
              <a:xfrm>
                <a:off x="10736172" y="2471892"/>
                <a:ext cx="116069" cy="104946"/>
                <a:chOff x="10736172" y="2471892"/>
                <a:chExt cx="116069" cy="104946"/>
              </a:xfrm>
            </p:grpSpPr>
            <p:sp>
              <p:nvSpPr>
                <p:cNvPr id="2517" name="Forme libre 2516">
                  <a:extLst>
                    <a:ext uri="{FF2B5EF4-FFF2-40B4-BE49-F238E27FC236}">
                      <a16:creationId xmlns:a16="http://schemas.microsoft.com/office/drawing/2014/main" id="{CE0EE10D-F805-34F7-83E1-7048D12AFEBF}"/>
                    </a:ext>
                  </a:extLst>
                </p:cNvPr>
                <p:cNvSpPr/>
                <p:nvPr/>
              </p:nvSpPr>
              <p:spPr>
                <a:xfrm rot="-1369000">
                  <a:off x="10748697" y="2489254"/>
                  <a:ext cx="91041" cy="70221"/>
                </a:xfrm>
                <a:custGeom>
                  <a:avLst/>
                  <a:gdLst>
                    <a:gd name="connsiteX0" fmla="*/ 1497 w 91041"/>
                    <a:gd name="connsiteY0" fmla="*/ 52609 h 70221"/>
                    <a:gd name="connsiteX1" fmla="*/ 6565 w 91041"/>
                    <a:gd name="connsiteY1" fmla="*/ 60383 h 70221"/>
                    <a:gd name="connsiteX2" fmla="*/ 9488 w 91041"/>
                    <a:gd name="connsiteY2" fmla="*/ 64658 h 70221"/>
                    <a:gd name="connsiteX3" fmla="*/ 61142 w 91041"/>
                    <a:gd name="connsiteY3" fmla="*/ 54164 h 70221"/>
                    <a:gd name="connsiteX4" fmla="*/ 91159 w 91041"/>
                    <a:gd name="connsiteY4" fmla="*/ 11023 h 70221"/>
                    <a:gd name="connsiteX5" fmla="*/ 88040 w 91041"/>
                    <a:gd name="connsiteY5" fmla="*/ 6359 h 70221"/>
                    <a:gd name="connsiteX6" fmla="*/ 83167 w 91041"/>
                    <a:gd name="connsiteY6" fmla="*/ -1025 h 70221"/>
                    <a:gd name="connsiteX7" fmla="*/ 1497 w 91041"/>
                    <a:gd name="connsiteY7" fmla="*/ 52609 h 7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41" h="70221">
                      <a:moveTo>
                        <a:pt x="1497" y="52609"/>
                      </a:moveTo>
                      <a:lnTo>
                        <a:pt x="6565" y="60383"/>
                      </a:lnTo>
                      <a:lnTo>
                        <a:pt x="9488" y="64658"/>
                      </a:lnTo>
                      <a:cubicBezTo>
                        <a:pt x="15531" y="73597"/>
                        <a:pt x="38531" y="68933"/>
                        <a:pt x="61142" y="54164"/>
                      </a:cubicBezTo>
                      <a:cubicBezTo>
                        <a:pt x="83752" y="39395"/>
                        <a:pt x="97007" y="20157"/>
                        <a:pt x="91159" y="11023"/>
                      </a:cubicBezTo>
                      <a:lnTo>
                        <a:pt x="88040" y="6359"/>
                      </a:lnTo>
                      <a:lnTo>
                        <a:pt x="83167" y="-1025"/>
                      </a:lnTo>
                      <a:lnTo>
                        <a:pt x="1497" y="52609"/>
                      </a:lnTo>
                      <a:close/>
                    </a:path>
                  </a:pathLst>
                </a:custGeom>
                <a:solidFill>
                  <a:srgbClr val="FFD26C"/>
                </a:solidFill>
                <a:ln w="1945" cap="flat">
                  <a:noFill/>
                  <a:prstDash val="solid"/>
                  <a:miter/>
                </a:ln>
              </p:spPr>
              <p:txBody>
                <a:bodyPr rtlCol="0" anchor="ctr"/>
                <a:lstStyle/>
                <a:p>
                  <a:endParaRPr lang="fr-FR"/>
                </a:p>
              </p:txBody>
            </p:sp>
            <p:sp>
              <p:nvSpPr>
                <p:cNvPr id="2518" name="Forme libre 2517">
                  <a:extLst>
                    <a:ext uri="{FF2B5EF4-FFF2-40B4-BE49-F238E27FC236}">
                      <a16:creationId xmlns:a16="http://schemas.microsoft.com/office/drawing/2014/main" id="{E7FE5426-33F2-696E-932D-2A6E4DB38866}"/>
                    </a:ext>
                  </a:extLst>
                </p:cNvPr>
                <p:cNvSpPr/>
                <p:nvPr/>
              </p:nvSpPr>
              <p:spPr>
                <a:xfrm rot="-1369000">
                  <a:off x="10746808" y="2487376"/>
                  <a:ext cx="94796" cy="73978"/>
                </a:xfrm>
                <a:custGeom>
                  <a:avLst/>
                  <a:gdLst>
                    <a:gd name="connsiteX0" fmla="*/ 22877 w 94796"/>
                    <a:gd name="connsiteY0" fmla="*/ 72953 h 73978"/>
                    <a:gd name="connsiteX1" fmla="*/ 9817 w 94796"/>
                    <a:gd name="connsiteY1" fmla="*/ 67512 h 73978"/>
                    <a:gd name="connsiteX2" fmla="*/ 1826 w 94796"/>
                    <a:gd name="connsiteY2" fmla="*/ 55464 h 73978"/>
                    <a:gd name="connsiteX3" fmla="*/ 2411 w 94796"/>
                    <a:gd name="connsiteY3" fmla="*/ 52937 h 73978"/>
                    <a:gd name="connsiteX4" fmla="*/ 84081 w 94796"/>
                    <a:gd name="connsiteY4" fmla="*/ -697 h 73978"/>
                    <a:gd name="connsiteX5" fmla="*/ 86615 w 94796"/>
                    <a:gd name="connsiteY5" fmla="*/ -114 h 73978"/>
                    <a:gd name="connsiteX6" fmla="*/ 86615 w 94796"/>
                    <a:gd name="connsiteY6" fmla="*/ -114 h 73978"/>
                    <a:gd name="connsiteX7" fmla="*/ 94606 w 94796"/>
                    <a:gd name="connsiteY7" fmla="*/ 11934 h 73978"/>
                    <a:gd name="connsiteX8" fmla="*/ 64005 w 94796"/>
                    <a:gd name="connsiteY8" fmla="*/ 57601 h 73978"/>
                    <a:gd name="connsiteX9" fmla="*/ 31258 w 94796"/>
                    <a:gd name="connsiteY9" fmla="*/ 71981 h 73978"/>
                    <a:gd name="connsiteX10" fmla="*/ 22877 w 94796"/>
                    <a:gd name="connsiteY10" fmla="*/ 72953 h 73978"/>
                    <a:gd name="connsiteX11" fmla="*/ 22877 w 94796"/>
                    <a:gd name="connsiteY11" fmla="*/ 72953 h 73978"/>
                    <a:gd name="connsiteX12" fmla="*/ 5919 w 94796"/>
                    <a:gd name="connsiteY12" fmla="*/ 54880 h 73978"/>
                    <a:gd name="connsiteX13" fmla="*/ 12936 w 94796"/>
                    <a:gd name="connsiteY13" fmla="*/ 65374 h 73978"/>
                    <a:gd name="connsiteX14" fmla="*/ 30479 w 94796"/>
                    <a:gd name="connsiteY14" fmla="*/ 68289 h 73978"/>
                    <a:gd name="connsiteX15" fmla="*/ 61861 w 94796"/>
                    <a:gd name="connsiteY15" fmla="*/ 54492 h 73978"/>
                    <a:gd name="connsiteX16" fmla="*/ 91293 w 94796"/>
                    <a:gd name="connsiteY16" fmla="*/ 14072 h 73978"/>
                    <a:gd name="connsiteX17" fmla="*/ 84276 w 94796"/>
                    <a:gd name="connsiteY17" fmla="*/ 3578 h 73978"/>
                    <a:gd name="connsiteX18" fmla="*/ 5919 w 94796"/>
                    <a:gd name="connsiteY18" fmla="*/ 54880 h 7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796" h="73978">
                      <a:moveTo>
                        <a:pt x="22877" y="72953"/>
                      </a:moveTo>
                      <a:cubicBezTo>
                        <a:pt x="16640" y="72953"/>
                        <a:pt x="12157" y="71010"/>
                        <a:pt x="9817" y="67512"/>
                      </a:cubicBezTo>
                      <a:lnTo>
                        <a:pt x="1826" y="55464"/>
                      </a:lnTo>
                      <a:cubicBezTo>
                        <a:pt x="1241" y="54686"/>
                        <a:pt x="1436" y="53520"/>
                        <a:pt x="2411" y="52937"/>
                      </a:cubicBezTo>
                      <a:lnTo>
                        <a:pt x="84081" y="-697"/>
                      </a:lnTo>
                      <a:cubicBezTo>
                        <a:pt x="84861" y="-1280"/>
                        <a:pt x="86030" y="-1086"/>
                        <a:pt x="86615" y="-114"/>
                      </a:cubicBezTo>
                      <a:cubicBezTo>
                        <a:pt x="86615" y="-114"/>
                        <a:pt x="86615" y="-114"/>
                        <a:pt x="86615" y="-114"/>
                      </a:cubicBezTo>
                      <a:lnTo>
                        <a:pt x="94606" y="11934"/>
                      </a:lnTo>
                      <a:cubicBezTo>
                        <a:pt x="101234" y="22039"/>
                        <a:pt x="87784" y="42055"/>
                        <a:pt x="64005" y="57601"/>
                      </a:cubicBezTo>
                      <a:cubicBezTo>
                        <a:pt x="52894" y="64791"/>
                        <a:pt x="41394" y="70038"/>
                        <a:pt x="31258" y="71981"/>
                      </a:cubicBezTo>
                      <a:cubicBezTo>
                        <a:pt x="28140" y="72564"/>
                        <a:pt x="25411" y="72953"/>
                        <a:pt x="22877" y="72953"/>
                      </a:cubicBezTo>
                      <a:lnTo>
                        <a:pt x="22877" y="72953"/>
                      </a:lnTo>
                      <a:close/>
                      <a:moveTo>
                        <a:pt x="5919" y="54880"/>
                      </a:moveTo>
                      <a:lnTo>
                        <a:pt x="12936" y="65374"/>
                      </a:lnTo>
                      <a:cubicBezTo>
                        <a:pt x="15275" y="69066"/>
                        <a:pt x="21708" y="70038"/>
                        <a:pt x="30479" y="68289"/>
                      </a:cubicBezTo>
                      <a:cubicBezTo>
                        <a:pt x="40030" y="66346"/>
                        <a:pt x="51140" y="61488"/>
                        <a:pt x="61861" y="54492"/>
                      </a:cubicBezTo>
                      <a:cubicBezTo>
                        <a:pt x="85251" y="39140"/>
                        <a:pt x="95971" y="21067"/>
                        <a:pt x="91293" y="14072"/>
                      </a:cubicBezTo>
                      <a:lnTo>
                        <a:pt x="84276" y="3578"/>
                      </a:lnTo>
                      <a:lnTo>
                        <a:pt x="5919" y="54880"/>
                      </a:lnTo>
                      <a:close/>
                    </a:path>
                  </a:pathLst>
                </a:custGeom>
                <a:solidFill>
                  <a:srgbClr val="000000"/>
                </a:solidFill>
                <a:ln w="1945" cap="flat">
                  <a:noFill/>
                  <a:prstDash val="solid"/>
                  <a:miter/>
                </a:ln>
              </p:spPr>
              <p:txBody>
                <a:bodyPr rtlCol="0" anchor="ctr"/>
                <a:lstStyle/>
                <a:p>
                  <a:endParaRPr lang="fr-FR"/>
                </a:p>
              </p:txBody>
            </p:sp>
          </p:grpSp>
          <p:sp>
            <p:nvSpPr>
              <p:cNvPr id="2519" name="Forme libre 2518">
                <a:extLst>
                  <a:ext uri="{FF2B5EF4-FFF2-40B4-BE49-F238E27FC236}">
                    <a16:creationId xmlns:a16="http://schemas.microsoft.com/office/drawing/2014/main" id="{E2AAD0A7-B356-870E-4D1E-57BC00849A3B}"/>
                  </a:ext>
                </a:extLst>
              </p:cNvPr>
              <p:cNvSpPr/>
              <p:nvPr/>
            </p:nvSpPr>
            <p:spPr>
              <a:xfrm rot="-1369000">
                <a:off x="10774692" y="2501545"/>
                <a:ext cx="63616" cy="52796"/>
              </a:xfrm>
              <a:custGeom>
                <a:avLst/>
                <a:gdLst>
                  <a:gd name="connsiteX0" fmla="*/ 63226 w 63616"/>
                  <a:gd name="connsiteY0" fmla="*/ 13875 h 52796"/>
                  <a:gd name="connsiteX1" fmla="*/ 61667 w 63616"/>
                  <a:gd name="connsiteY1" fmla="*/ 13098 h 52796"/>
                  <a:gd name="connsiteX2" fmla="*/ 54260 w 63616"/>
                  <a:gd name="connsiteY2" fmla="*/ 1827 h 52796"/>
                  <a:gd name="connsiteX3" fmla="*/ 54845 w 63616"/>
                  <a:gd name="connsiteY3" fmla="*/ -699 h 52796"/>
                  <a:gd name="connsiteX4" fmla="*/ 57379 w 63616"/>
                  <a:gd name="connsiteY4" fmla="*/ -116 h 52796"/>
                  <a:gd name="connsiteX5" fmla="*/ 64786 w 63616"/>
                  <a:gd name="connsiteY5" fmla="*/ 11154 h 52796"/>
                  <a:gd name="connsiteX6" fmla="*/ 64201 w 63616"/>
                  <a:gd name="connsiteY6" fmla="*/ 13681 h 52796"/>
                  <a:gd name="connsiteX7" fmla="*/ 63226 w 63616"/>
                  <a:gd name="connsiteY7" fmla="*/ 13875 h 52796"/>
                  <a:gd name="connsiteX8" fmla="*/ 39057 w 63616"/>
                  <a:gd name="connsiteY8" fmla="*/ 38166 h 52796"/>
                  <a:gd name="connsiteX9" fmla="*/ 37497 w 63616"/>
                  <a:gd name="connsiteY9" fmla="*/ 37389 h 52796"/>
                  <a:gd name="connsiteX10" fmla="*/ 29896 w 63616"/>
                  <a:gd name="connsiteY10" fmla="*/ 25923 h 52796"/>
                  <a:gd name="connsiteX11" fmla="*/ 30480 w 63616"/>
                  <a:gd name="connsiteY11" fmla="*/ 23397 h 52796"/>
                  <a:gd name="connsiteX12" fmla="*/ 33014 w 63616"/>
                  <a:gd name="connsiteY12" fmla="*/ 23980 h 52796"/>
                  <a:gd name="connsiteX13" fmla="*/ 40616 w 63616"/>
                  <a:gd name="connsiteY13" fmla="*/ 35445 h 52796"/>
                  <a:gd name="connsiteX14" fmla="*/ 40031 w 63616"/>
                  <a:gd name="connsiteY14" fmla="*/ 37972 h 52796"/>
                  <a:gd name="connsiteX15" fmla="*/ 39057 w 63616"/>
                  <a:gd name="connsiteY15" fmla="*/ 38166 h 52796"/>
                  <a:gd name="connsiteX16" fmla="*/ 39057 w 63616"/>
                  <a:gd name="connsiteY16" fmla="*/ 38166 h 52796"/>
                  <a:gd name="connsiteX17" fmla="*/ 10794 w 63616"/>
                  <a:gd name="connsiteY17" fmla="*/ 51769 h 52796"/>
                  <a:gd name="connsiteX18" fmla="*/ 9234 w 63616"/>
                  <a:gd name="connsiteY18" fmla="*/ 50992 h 52796"/>
                  <a:gd name="connsiteX19" fmla="*/ 1827 w 63616"/>
                  <a:gd name="connsiteY19" fmla="*/ 39915 h 52796"/>
                  <a:gd name="connsiteX20" fmla="*/ 2412 w 63616"/>
                  <a:gd name="connsiteY20" fmla="*/ 37389 h 52796"/>
                  <a:gd name="connsiteX21" fmla="*/ 4946 w 63616"/>
                  <a:gd name="connsiteY21" fmla="*/ 37972 h 52796"/>
                  <a:gd name="connsiteX22" fmla="*/ 4946 w 63616"/>
                  <a:gd name="connsiteY22" fmla="*/ 37972 h 52796"/>
                  <a:gd name="connsiteX23" fmla="*/ 12353 w 63616"/>
                  <a:gd name="connsiteY23" fmla="*/ 49048 h 52796"/>
                  <a:gd name="connsiteX24" fmla="*/ 11768 w 63616"/>
                  <a:gd name="connsiteY24" fmla="*/ 51575 h 52796"/>
                  <a:gd name="connsiteX25" fmla="*/ 10794 w 63616"/>
                  <a:gd name="connsiteY25" fmla="*/ 51769 h 5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616" h="52796">
                    <a:moveTo>
                      <a:pt x="63226" y="13875"/>
                    </a:moveTo>
                    <a:cubicBezTo>
                      <a:pt x="62642" y="13875"/>
                      <a:pt x="62057" y="13487"/>
                      <a:pt x="61667" y="13098"/>
                    </a:cubicBezTo>
                    <a:lnTo>
                      <a:pt x="54260" y="1827"/>
                    </a:lnTo>
                    <a:cubicBezTo>
                      <a:pt x="53675" y="1050"/>
                      <a:pt x="53871" y="-311"/>
                      <a:pt x="54845" y="-699"/>
                    </a:cubicBezTo>
                    <a:cubicBezTo>
                      <a:pt x="55625" y="-1283"/>
                      <a:pt x="56989" y="-1088"/>
                      <a:pt x="57379" y="-116"/>
                    </a:cubicBezTo>
                    <a:lnTo>
                      <a:pt x="64786" y="11154"/>
                    </a:lnTo>
                    <a:cubicBezTo>
                      <a:pt x="65370" y="11932"/>
                      <a:pt x="65175" y="13098"/>
                      <a:pt x="64201" y="13681"/>
                    </a:cubicBezTo>
                    <a:cubicBezTo>
                      <a:pt x="64006" y="13681"/>
                      <a:pt x="63616" y="13875"/>
                      <a:pt x="63226" y="13875"/>
                    </a:cubicBezTo>
                    <a:close/>
                    <a:moveTo>
                      <a:pt x="39057" y="38166"/>
                    </a:moveTo>
                    <a:cubicBezTo>
                      <a:pt x="38472" y="38166"/>
                      <a:pt x="37887" y="37777"/>
                      <a:pt x="37497" y="37389"/>
                    </a:cubicBezTo>
                    <a:lnTo>
                      <a:pt x="29896" y="25923"/>
                    </a:lnTo>
                    <a:cubicBezTo>
                      <a:pt x="29311" y="25146"/>
                      <a:pt x="29506" y="23786"/>
                      <a:pt x="30480" y="23397"/>
                    </a:cubicBezTo>
                    <a:cubicBezTo>
                      <a:pt x="31260" y="22814"/>
                      <a:pt x="32624" y="23008"/>
                      <a:pt x="33014" y="23980"/>
                    </a:cubicBezTo>
                    <a:lnTo>
                      <a:pt x="40616" y="35445"/>
                    </a:lnTo>
                    <a:cubicBezTo>
                      <a:pt x="41201" y="36223"/>
                      <a:pt x="41006" y="37389"/>
                      <a:pt x="40031" y="37972"/>
                    </a:cubicBezTo>
                    <a:cubicBezTo>
                      <a:pt x="39836" y="37972"/>
                      <a:pt x="39446" y="38166"/>
                      <a:pt x="39057" y="38166"/>
                    </a:cubicBezTo>
                    <a:lnTo>
                      <a:pt x="39057" y="38166"/>
                    </a:lnTo>
                    <a:close/>
                    <a:moveTo>
                      <a:pt x="10794" y="51769"/>
                    </a:moveTo>
                    <a:cubicBezTo>
                      <a:pt x="10209" y="51769"/>
                      <a:pt x="9624" y="51380"/>
                      <a:pt x="9234" y="50992"/>
                    </a:cubicBezTo>
                    <a:lnTo>
                      <a:pt x="1827" y="39915"/>
                    </a:lnTo>
                    <a:cubicBezTo>
                      <a:pt x="1243" y="39138"/>
                      <a:pt x="1438" y="37777"/>
                      <a:pt x="2412" y="37389"/>
                    </a:cubicBezTo>
                    <a:cubicBezTo>
                      <a:pt x="3192" y="36806"/>
                      <a:pt x="4361" y="37000"/>
                      <a:pt x="4946" y="37972"/>
                    </a:cubicBezTo>
                    <a:lnTo>
                      <a:pt x="4946" y="37972"/>
                    </a:lnTo>
                    <a:lnTo>
                      <a:pt x="12353" y="49048"/>
                    </a:lnTo>
                    <a:cubicBezTo>
                      <a:pt x="12938" y="49826"/>
                      <a:pt x="12743" y="50992"/>
                      <a:pt x="11768" y="51575"/>
                    </a:cubicBezTo>
                    <a:cubicBezTo>
                      <a:pt x="11378" y="51575"/>
                      <a:pt x="11183" y="51769"/>
                      <a:pt x="10794" y="51769"/>
                    </a:cubicBezTo>
                    <a:close/>
                  </a:path>
                </a:pathLst>
              </a:custGeom>
              <a:solidFill>
                <a:srgbClr val="000000"/>
              </a:solidFill>
              <a:ln w="1945" cap="flat">
                <a:noFill/>
                <a:prstDash val="solid"/>
                <a:miter/>
              </a:ln>
            </p:spPr>
            <p:txBody>
              <a:bodyPr rtlCol="0" anchor="ctr"/>
              <a:lstStyle/>
              <a:p>
                <a:endParaRPr lang="fr-FR"/>
              </a:p>
            </p:txBody>
          </p:sp>
          <p:grpSp>
            <p:nvGrpSpPr>
              <p:cNvPr id="2520" name="Graphique 2">
                <a:extLst>
                  <a:ext uri="{FF2B5EF4-FFF2-40B4-BE49-F238E27FC236}">
                    <a16:creationId xmlns:a16="http://schemas.microsoft.com/office/drawing/2014/main" id="{B172D118-3E96-8597-D52D-7CFED4D984E6}"/>
                  </a:ext>
                </a:extLst>
              </p:cNvPr>
              <p:cNvGrpSpPr/>
              <p:nvPr/>
            </p:nvGrpSpPr>
            <p:grpSpPr>
              <a:xfrm>
                <a:off x="10722236" y="2458482"/>
                <a:ext cx="128415" cy="119342"/>
                <a:chOff x="10722236" y="2458482"/>
                <a:chExt cx="128415" cy="119342"/>
              </a:xfrm>
            </p:grpSpPr>
            <p:sp>
              <p:nvSpPr>
                <p:cNvPr id="2521" name="Forme libre 2520">
                  <a:extLst>
                    <a:ext uri="{FF2B5EF4-FFF2-40B4-BE49-F238E27FC236}">
                      <a16:creationId xmlns:a16="http://schemas.microsoft.com/office/drawing/2014/main" id="{2304E43E-3B44-599A-1D7B-7608499434BD}"/>
                    </a:ext>
                  </a:extLst>
                </p:cNvPr>
                <p:cNvSpPr/>
                <p:nvPr/>
              </p:nvSpPr>
              <p:spPr>
                <a:xfrm>
                  <a:off x="10742901" y="2466854"/>
                  <a:ext cx="87085" cy="102598"/>
                </a:xfrm>
                <a:custGeom>
                  <a:avLst/>
                  <a:gdLst>
                    <a:gd name="connsiteX0" fmla="*/ 16316 w 87085"/>
                    <a:gd name="connsiteY0" fmla="*/ 91656 h 102598"/>
                    <a:gd name="connsiteX1" fmla="*/ 27227 w 87085"/>
                    <a:gd name="connsiteY1" fmla="*/ 40357 h 102598"/>
                    <a:gd name="connsiteX2" fmla="*/ 70769 w 87085"/>
                    <a:gd name="connsiteY2" fmla="*/ 10942 h 102598"/>
                    <a:gd name="connsiteX3" fmla="*/ 59859 w 87085"/>
                    <a:gd name="connsiteY3" fmla="*/ 62241 h 102598"/>
                    <a:gd name="connsiteX4" fmla="*/ 16316 w 87085"/>
                    <a:gd name="connsiteY4" fmla="*/ 91656 h 102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85" h="102598">
                      <a:moveTo>
                        <a:pt x="16316" y="91656"/>
                      </a:moveTo>
                      <a:cubicBezTo>
                        <a:pt x="7305" y="85613"/>
                        <a:pt x="12190" y="62646"/>
                        <a:pt x="27227" y="40357"/>
                      </a:cubicBezTo>
                      <a:cubicBezTo>
                        <a:pt x="42263" y="18069"/>
                        <a:pt x="61758" y="4899"/>
                        <a:pt x="70769" y="10942"/>
                      </a:cubicBezTo>
                      <a:cubicBezTo>
                        <a:pt x="79781" y="16985"/>
                        <a:pt x="74896" y="39952"/>
                        <a:pt x="59859" y="62241"/>
                      </a:cubicBezTo>
                      <a:cubicBezTo>
                        <a:pt x="44822" y="84530"/>
                        <a:pt x="25327" y="97699"/>
                        <a:pt x="16316" y="91656"/>
                      </a:cubicBezTo>
                      <a:close/>
                    </a:path>
                  </a:pathLst>
                </a:custGeom>
                <a:solidFill>
                  <a:srgbClr val="FFFFFF"/>
                </a:solidFill>
                <a:ln w="1945" cap="flat">
                  <a:noFill/>
                  <a:prstDash val="solid"/>
                  <a:miter/>
                </a:ln>
              </p:spPr>
              <p:txBody>
                <a:bodyPr rtlCol="0" anchor="ctr"/>
                <a:lstStyle/>
                <a:p>
                  <a:endParaRPr lang="fr-FR"/>
                </a:p>
              </p:txBody>
            </p:sp>
            <p:sp>
              <p:nvSpPr>
                <p:cNvPr id="2522" name="Forme libre 2521">
                  <a:extLst>
                    <a:ext uri="{FF2B5EF4-FFF2-40B4-BE49-F238E27FC236}">
                      <a16:creationId xmlns:a16="http://schemas.microsoft.com/office/drawing/2014/main" id="{62A2120F-DF3A-492F-BA46-A0D0B13D4E5D}"/>
                    </a:ext>
                  </a:extLst>
                </p:cNvPr>
                <p:cNvSpPr/>
                <p:nvPr/>
              </p:nvSpPr>
              <p:spPr>
                <a:xfrm rot="-1369000">
                  <a:off x="10742381" y="2485275"/>
                  <a:ext cx="87987" cy="66615"/>
                </a:xfrm>
                <a:custGeom>
                  <a:avLst/>
                  <a:gdLst>
                    <a:gd name="connsiteX0" fmla="*/ 16456 w 87987"/>
                    <a:gd name="connsiteY0" fmla="*/ 65592 h 66615"/>
                    <a:gd name="connsiteX1" fmla="*/ 3201 w 87987"/>
                    <a:gd name="connsiteY1" fmla="*/ 60151 h 66615"/>
                    <a:gd name="connsiteX2" fmla="*/ 7489 w 87987"/>
                    <a:gd name="connsiteY2" fmla="*/ 38580 h 66615"/>
                    <a:gd name="connsiteX3" fmla="*/ 33608 w 87987"/>
                    <a:gd name="connsiteY3" fmla="*/ 14289 h 66615"/>
                    <a:gd name="connsiteX4" fmla="*/ 66355 w 87987"/>
                    <a:gd name="connsiteY4" fmla="*/ -91 h 66615"/>
                    <a:gd name="connsiteX5" fmla="*/ 87795 w 87987"/>
                    <a:gd name="connsiteY5" fmla="*/ 4379 h 66615"/>
                    <a:gd name="connsiteX6" fmla="*/ 57193 w 87987"/>
                    <a:gd name="connsiteY6" fmla="*/ 50046 h 66615"/>
                    <a:gd name="connsiteX7" fmla="*/ 16456 w 87987"/>
                    <a:gd name="connsiteY7" fmla="*/ 65592 h 66615"/>
                    <a:gd name="connsiteX8" fmla="*/ 16456 w 87987"/>
                    <a:gd name="connsiteY8" fmla="*/ 65592 h 66615"/>
                    <a:gd name="connsiteX9" fmla="*/ 74931 w 87987"/>
                    <a:gd name="connsiteY9" fmla="*/ 2824 h 66615"/>
                    <a:gd name="connsiteX10" fmla="*/ 67329 w 87987"/>
                    <a:gd name="connsiteY10" fmla="*/ 3601 h 66615"/>
                    <a:gd name="connsiteX11" fmla="*/ 35947 w 87987"/>
                    <a:gd name="connsiteY11" fmla="*/ 17399 h 66615"/>
                    <a:gd name="connsiteX12" fmla="*/ 10803 w 87987"/>
                    <a:gd name="connsiteY12" fmla="*/ 40523 h 66615"/>
                    <a:gd name="connsiteX13" fmla="*/ 6515 w 87987"/>
                    <a:gd name="connsiteY13" fmla="*/ 57819 h 66615"/>
                    <a:gd name="connsiteX14" fmla="*/ 55439 w 87987"/>
                    <a:gd name="connsiteY14" fmla="*/ 46742 h 66615"/>
                    <a:gd name="connsiteX15" fmla="*/ 84872 w 87987"/>
                    <a:gd name="connsiteY15" fmla="*/ 6322 h 66615"/>
                    <a:gd name="connsiteX16" fmla="*/ 74931 w 87987"/>
                    <a:gd name="connsiteY16" fmla="*/ 2824 h 66615"/>
                    <a:gd name="connsiteX17" fmla="*/ 74931 w 87987"/>
                    <a:gd name="connsiteY17" fmla="*/ 2824 h 6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987" h="66615">
                      <a:moveTo>
                        <a:pt x="16456" y="65592"/>
                      </a:moveTo>
                      <a:cubicBezTo>
                        <a:pt x="10413" y="65592"/>
                        <a:pt x="5735" y="63843"/>
                        <a:pt x="3201" y="60151"/>
                      </a:cubicBezTo>
                      <a:cubicBezTo>
                        <a:pt x="-112" y="55098"/>
                        <a:pt x="1447" y="47519"/>
                        <a:pt x="7489" y="38580"/>
                      </a:cubicBezTo>
                      <a:cubicBezTo>
                        <a:pt x="13337" y="30224"/>
                        <a:pt x="22693" y="21674"/>
                        <a:pt x="33608" y="14289"/>
                      </a:cubicBezTo>
                      <a:cubicBezTo>
                        <a:pt x="44719" y="7099"/>
                        <a:pt x="56218" y="1852"/>
                        <a:pt x="66355" y="-91"/>
                      </a:cubicBezTo>
                      <a:cubicBezTo>
                        <a:pt x="76880" y="-2229"/>
                        <a:pt x="84481" y="-674"/>
                        <a:pt x="87795" y="4379"/>
                      </a:cubicBezTo>
                      <a:cubicBezTo>
                        <a:pt x="94422" y="14484"/>
                        <a:pt x="80973" y="34499"/>
                        <a:pt x="57193" y="50046"/>
                      </a:cubicBezTo>
                      <a:cubicBezTo>
                        <a:pt x="42380" y="60151"/>
                        <a:pt x="27176" y="65592"/>
                        <a:pt x="16456" y="65592"/>
                      </a:cubicBezTo>
                      <a:lnTo>
                        <a:pt x="16456" y="65592"/>
                      </a:lnTo>
                      <a:close/>
                      <a:moveTo>
                        <a:pt x="74931" y="2824"/>
                      </a:moveTo>
                      <a:cubicBezTo>
                        <a:pt x="72592" y="2824"/>
                        <a:pt x="70058" y="3018"/>
                        <a:pt x="67329" y="3601"/>
                      </a:cubicBezTo>
                      <a:cubicBezTo>
                        <a:pt x="57778" y="5544"/>
                        <a:pt x="46668" y="10403"/>
                        <a:pt x="35947" y="17399"/>
                      </a:cubicBezTo>
                      <a:cubicBezTo>
                        <a:pt x="25227" y="24394"/>
                        <a:pt x="16260" y="32750"/>
                        <a:pt x="10803" y="40523"/>
                      </a:cubicBezTo>
                      <a:cubicBezTo>
                        <a:pt x="5735" y="47908"/>
                        <a:pt x="4176" y="54126"/>
                        <a:pt x="6515" y="57819"/>
                      </a:cubicBezTo>
                      <a:cubicBezTo>
                        <a:pt x="11193" y="65009"/>
                        <a:pt x="32049" y="62288"/>
                        <a:pt x="55439" y="46742"/>
                      </a:cubicBezTo>
                      <a:cubicBezTo>
                        <a:pt x="78829" y="31390"/>
                        <a:pt x="89550" y="13318"/>
                        <a:pt x="84872" y="6322"/>
                      </a:cubicBezTo>
                      <a:cubicBezTo>
                        <a:pt x="83312" y="4184"/>
                        <a:pt x="79804" y="2824"/>
                        <a:pt x="74931" y="2824"/>
                      </a:cubicBezTo>
                      <a:lnTo>
                        <a:pt x="74931" y="2824"/>
                      </a:lnTo>
                      <a:close/>
                    </a:path>
                  </a:pathLst>
                </a:custGeom>
                <a:solidFill>
                  <a:srgbClr val="000000"/>
                </a:solidFill>
                <a:ln w="1945" cap="flat">
                  <a:noFill/>
                  <a:prstDash val="solid"/>
                  <a:miter/>
                </a:ln>
              </p:spPr>
              <p:txBody>
                <a:bodyPr rtlCol="0" anchor="ctr"/>
                <a:lstStyle/>
                <a:p>
                  <a:endParaRPr lang="fr-FR"/>
                </a:p>
              </p:txBody>
            </p:sp>
          </p:grpSp>
          <p:sp>
            <p:nvSpPr>
              <p:cNvPr id="2523" name="Forme libre 2522">
                <a:extLst>
                  <a:ext uri="{FF2B5EF4-FFF2-40B4-BE49-F238E27FC236}">
                    <a16:creationId xmlns:a16="http://schemas.microsoft.com/office/drawing/2014/main" id="{1ACBEEF1-5888-8C85-7242-FAE933E65D45}"/>
                  </a:ext>
                </a:extLst>
              </p:cNvPr>
              <p:cNvSpPr/>
              <p:nvPr/>
            </p:nvSpPr>
            <p:spPr>
              <a:xfrm rot="-1369000">
                <a:off x="10752105" y="2493537"/>
                <a:ext cx="67868" cy="48915"/>
              </a:xfrm>
              <a:custGeom>
                <a:avLst/>
                <a:gdLst>
                  <a:gd name="connsiteX0" fmla="*/ 9011 w 67868"/>
                  <a:gd name="connsiteY0" fmla="*/ 47891 h 48915"/>
                  <a:gd name="connsiteX1" fmla="*/ 2384 w 67868"/>
                  <a:gd name="connsiteY1" fmla="*/ 45171 h 48915"/>
                  <a:gd name="connsiteX2" fmla="*/ 7452 w 67868"/>
                  <a:gd name="connsiteY2" fmla="*/ 30402 h 48915"/>
                  <a:gd name="connsiteX3" fmla="*/ 28308 w 67868"/>
                  <a:gd name="connsiteY3" fmla="*/ 12718 h 48915"/>
                  <a:gd name="connsiteX4" fmla="*/ 68461 w 67868"/>
                  <a:gd name="connsiteY4" fmla="*/ 1836 h 48915"/>
                  <a:gd name="connsiteX5" fmla="*/ 42537 w 67868"/>
                  <a:gd name="connsiteY5" fmla="*/ 34288 h 48915"/>
                  <a:gd name="connsiteX6" fmla="*/ 17977 w 67868"/>
                  <a:gd name="connsiteY6" fmla="*/ 46531 h 48915"/>
                  <a:gd name="connsiteX7" fmla="*/ 9011 w 67868"/>
                  <a:gd name="connsiteY7" fmla="*/ 47891 h 48915"/>
                  <a:gd name="connsiteX8" fmla="*/ 9011 w 67868"/>
                  <a:gd name="connsiteY8" fmla="*/ 47891 h 48915"/>
                  <a:gd name="connsiteX9" fmla="*/ 61639 w 67868"/>
                  <a:gd name="connsiteY9" fmla="*/ 2807 h 48915"/>
                  <a:gd name="connsiteX10" fmla="*/ 30257 w 67868"/>
                  <a:gd name="connsiteY10" fmla="*/ 16022 h 48915"/>
                  <a:gd name="connsiteX11" fmla="*/ 10181 w 67868"/>
                  <a:gd name="connsiteY11" fmla="*/ 32928 h 48915"/>
                  <a:gd name="connsiteX12" fmla="*/ 5308 w 67868"/>
                  <a:gd name="connsiteY12" fmla="*/ 43228 h 48915"/>
                  <a:gd name="connsiteX13" fmla="*/ 16613 w 67868"/>
                  <a:gd name="connsiteY13" fmla="*/ 42839 h 48915"/>
                  <a:gd name="connsiteX14" fmla="*/ 40198 w 67868"/>
                  <a:gd name="connsiteY14" fmla="*/ 31179 h 48915"/>
                  <a:gd name="connsiteX15" fmla="*/ 65148 w 67868"/>
                  <a:gd name="connsiteY15" fmla="*/ 3973 h 48915"/>
                  <a:gd name="connsiteX16" fmla="*/ 61639 w 67868"/>
                  <a:gd name="connsiteY16" fmla="*/ 2807 h 48915"/>
                  <a:gd name="connsiteX17" fmla="*/ 61639 w 67868"/>
                  <a:gd name="connsiteY17" fmla="*/ 2807 h 4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868" h="48915">
                    <a:moveTo>
                      <a:pt x="9011" y="47891"/>
                    </a:moveTo>
                    <a:cubicBezTo>
                      <a:pt x="5698" y="47891"/>
                      <a:pt x="3554" y="46920"/>
                      <a:pt x="2384" y="45171"/>
                    </a:cubicBezTo>
                    <a:cubicBezTo>
                      <a:pt x="240" y="41867"/>
                      <a:pt x="1994" y="36815"/>
                      <a:pt x="7452" y="30402"/>
                    </a:cubicBezTo>
                    <a:cubicBezTo>
                      <a:pt x="12325" y="24572"/>
                      <a:pt x="19732" y="18354"/>
                      <a:pt x="28308" y="12718"/>
                    </a:cubicBezTo>
                    <a:cubicBezTo>
                      <a:pt x="44681" y="2030"/>
                      <a:pt x="63783" y="-5354"/>
                      <a:pt x="68461" y="1836"/>
                    </a:cubicBezTo>
                    <a:cubicBezTo>
                      <a:pt x="73139" y="8832"/>
                      <a:pt x="58910" y="23406"/>
                      <a:pt x="42537" y="34288"/>
                    </a:cubicBezTo>
                    <a:cubicBezTo>
                      <a:pt x="33961" y="39924"/>
                      <a:pt x="25384" y="44199"/>
                      <a:pt x="17977" y="46531"/>
                    </a:cubicBezTo>
                    <a:cubicBezTo>
                      <a:pt x="14274" y="47308"/>
                      <a:pt x="11350" y="47891"/>
                      <a:pt x="9011" y="47891"/>
                    </a:cubicBezTo>
                    <a:lnTo>
                      <a:pt x="9011" y="47891"/>
                    </a:lnTo>
                    <a:close/>
                    <a:moveTo>
                      <a:pt x="61639" y="2807"/>
                    </a:moveTo>
                    <a:cubicBezTo>
                      <a:pt x="55986" y="2807"/>
                      <a:pt x="44096" y="6888"/>
                      <a:pt x="30257" y="16022"/>
                    </a:cubicBezTo>
                    <a:cubicBezTo>
                      <a:pt x="22071" y="21463"/>
                      <a:pt x="14859" y="27487"/>
                      <a:pt x="10181" y="32928"/>
                    </a:cubicBezTo>
                    <a:cubicBezTo>
                      <a:pt x="5308" y="38564"/>
                      <a:pt x="4528" y="42062"/>
                      <a:pt x="5308" y="43228"/>
                    </a:cubicBezTo>
                    <a:cubicBezTo>
                      <a:pt x="6088" y="44394"/>
                      <a:pt x="9596" y="44976"/>
                      <a:pt x="16613" y="42839"/>
                    </a:cubicBezTo>
                    <a:cubicBezTo>
                      <a:pt x="23435" y="40701"/>
                      <a:pt x="31817" y="36620"/>
                      <a:pt x="40198" y="31179"/>
                    </a:cubicBezTo>
                    <a:cubicBezTo>
                      <a:pt x="58520" y="19131"/>
                      <a:pt x="67097" y="7083"/>
                      <a:pt x="65148" y="3973"/>
                    </a:cubicBezTo>
                    <a:cubicBezTo>
                      <a:pt x="64563" y="3002"/>
                      <a:pt x="63393" y="2807"/>
                      <a:pt x="61639" y="2807"/>
                    </a:cubicBezTo>
                    <a:lnTo>
                      <a:pt x="61639" y="2807"/>
                    </a:lnTo>
                    <a:close/>
                  </a:path>
                </a:pathLst>
              </a:custGeom>
              <a:solidFill>
                <a:srgbClr val="000000"/>
              </a:solidFill>
              <a:ln w="1945" cap="flat">
                <a:noFill/>
                <a:prstDash val="solid"/>
                <a:miter/>
              </a:ln>
            </p:spPr>
            <p:txBody>
              <a:bodyPr rtlCol="0" anchor="ctr"/>
              <a:lstStyle/>
              <a:p>
                <a:endParaRPr lang="fr-FR"/>
              </a:p>
            </p:txBody>
          </p:sp>
        </p:grpSp>
        <p:grpSp>
          <p:nvGrpSpPr>
            <p:cNvPr id="2524" name="Graphique 2">
              <a:extLst>
                <a:ext uri="{FF2B5EF4-FFF2-40B4-BE49-F238E27FC236}">
                  <a16:creationId xmlns:a16="http://schemas.microsoft.com/office/drawing/2014/main" id="{C40D7423-2B46-76C4-A982-02E8FAED0C79}"/>
                </a:ext>
              </a:extLst>
            </p:cNvPr>
            <p:cNvGrpSpPr/>
            <p:nvPr/>
          </p:nvGrpSpPr>
          <p:grpSpPr>
            <a:xfrm>
              <a:off x="10506794" y="2520301"/>
              <a:ext cx="440222" cy="715599"/>
              <a:chOff x="10506794" y="2520301"/>
              <a:chExt cx="440222" cy="715599"/>
            </a:xfrm>
          </p:grpSpPr>
          <p:sp>
            <p:nvSpPr>
              <p:cNvPr id="2525" name="Forme libre 2524">
                <a:extLst>
                  <a:ext uri="{FF2B5EF4-FFF2-40B4-BE49-F238E27FC236}">
                    <a16:creationId xmlns:a16="http://schemas.microsoft.com/office/drawing/2014/main" id="{B6258E58-6D45-E81B-0392-66B6097CD3AF}"/>
                  </a:ext>
                </a:extLst>
              </p:cNvPr>
              <p:cNvSpPr/>
              <p:nvPr/>
            </p:nvSpPr>
            <p:spPr>
              <a:xfrm>
                <a:off x="10774656" y="2867446"/>
                <a:ext cx="57223" cy="94440"/>
              </a:xfrm>
              <a:custGeom>
                <a:avLst/>
                <a:gdLst>
                  <a:gd name="connsiteX0" fmla="*/ 805 w 57223"/>
                  <a:gd name="connsiteY0" fmla="*/ 87792 h 94440"/>
                  <a:gd name="connsiteX1" fmla="*/ 16786 w 57223"/>
                  <a:gd name="connsiteY1" fmla="*/ 94834 h 94440"/>
                  <a:gd name="connsiteX2" fmla="*/ 46274 w 57223"/>
                  <a:gd name="connsiteY2" fmla="*/ 55819 h 94440"/>
                  <a:gd name="connsiteX3" fmla="*/ 55596 w 57223"/>
                  <a:gd name="connsiteY3" fmla="*/ 7669 h 94440"/>
                  <a:gd name="connsiteX4" fmla="*/ 39615 w 57223"/>
                  <a:gd name="connsiteY4" fmla="*/ 627 h 94440"/>
                  <a:gd name="connsiteX5" fmla="*/ 805 w 57223"/>
                  <a:gd name="connsiteY5" fmla="*/ 87792 h 94440"/>
                  <a:gd name="connsiteX6" fmla="*/ 805 w 57223"/>
                  <a:gd name="connsiteY6" fmla="*/ 87792 h 94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223" h="94440">
                    <a:moveTo>
                      <a:pt x="805" y="87792"/>
                    </a:moveTo>
                    <a:lnTo>
                      <a:pt x="16786" y="94834"/>
                    </a:lnTo>
                    <a:cubicBezTo>
                      <a:pt x="22303" y="97308"/>
                      <a:pt x="35620" y="79799"/>
                      <a:pt x="46274" y="55819"/>
                    </a:cubicBezTo>
                    <a:cubicBezTo>
                      <a:pt x="56927" y="31839"/>
                      <a:pt x="61113" y="10333"/>
                      <a:pt x="55596" y="7669"/>
                    </a:cubicBezTo>
                    <a:lnTo>
                      <a:pt x="39615" y="627"/>
                    </a:lnTo>
                    <a:lnTo>
                      <a:pt x="805" y="87792"/>
                    </a:lnTo>
                    <a:lnTo>
                      <a:pt x="805" y="87792"/>
                    </a:lnTo>
                    <a:close/>
                  </a:path>
                </a:pathLst>
              </a:custGeom>
              <a:solidFill>
                <a:srgbClr val="FFD26C"/>
              </a:solidFill>
              <a:ln w="1902" cap="flat">
                <a:noFill/>
                <a:prstDash val="solid"/>
                <a:miter/>
              </a:ln>
            </p:spPr>
            <p:txBody>
              <a:bodyPr rtlCol="0" anchor="ctr"/>
              <a:lstStyle/>
              <a:p>
                <a:endParaRPr lang="fr-FR"/>
              </a:p>
            </p:txBody>
          </p:sp>
          <p:grpSp>
            <p:nvGrpSpPr>
              <p:cNvPr id="2526" name="Graphique 2">
                <a:extLst>
                  <a:ext uri="{FF2B5EF4-FFF2-40B4-BE49-F238E27FC236}">
                    <a16:creationId xmlns:a16="http://schemas.microsoft.com/office/drawing/2014/main" id="{8F6A8EE4-59A5-9DA1-658D-7F163D708395}"/>
                  </a:ext>
                </a:extLst>
              </p:cNvPr>
              <p:cNvGrpSpPr/>
              <p:nvPr/>
            </p:nvGrpSpPr>
            <p:grpSpPr>
              <a:xfrm>
                <a:off x="10772988" y="2865526"/>
                <a:ext cx="60925" cy="98220"/>
                <a:chOff x="10772988" y="2865526"/>
                <a:chExt cx="60925" cy="98220"/>
              </a:xfrm>
              <a:solidFill>
                <a:srgbClr val="000000"/>
              </a:solidFill>
            </p:grpSpPr>
            <p:sp>
              <p:nvSpPr>
                <p:cNvPr id="2527" name="Forme libre 2526">
                  <a:extLst>
                    <a:ext uri="{FF2B5EF4-FFF2-40B4-BE49-F238E27FC236}">
                      <a16:creationId xmlns:a16="http://schemas.microsoft.com/office/drawing/2014/main" id="{AECAE480-5EA8-A139-7F86-4FE39D15C262}"/>
                    </a:ext>
                  </a:extLst>
                </p:cNvPr>
                <p:cNvSpPr/>
                <p:nvPr/>
              </p:nvSpPr>
              <p:spPr>
                <a:xfrm>
                  <a:off x="10772988" y="2865526"/>
                  <a:ext cx="60925" cy="98220"/>
                </a:xfrm>
                <a:custGeom>
                  <a:avLst/>
                  <a:gdLst>
                    <a:gd name="connsiteX0" fmla="*/ 19594 w 60925"/>
                    <a:gd name="connsiteY0" fmla="*/ 98848 h 98220"/>
                    <a:gd name="connsiteX1" fmla="*/ 17692 w 60925"/>
                    <a:gd name="connsiteY1" fmla="*/ 98467 h 98220"/>
                    <a:gd name="connsiteX2" fmla="*/ 17692 w 60925"/>
                    <a:gd name="connsiteY2" fmla="*/ 98467 h 98220"/>
                    <a:gd name="connsiteX3" fmla="*/ 16551 w 60925"/>
                    <a:gd name="connsiteY3" fmla="*/ 97896 h 98220"/>
                    <a:gd name="connsiteX4" fmla="*/ 1902 w 60925"/>
                    <a:gd name="connsiteY4" fmla="*/ 91425 h 98220"/>
                    <a:gd name="connsiteX5" fmla="*/ 951 w 60925"/>
                    <a:gd name="connsiteY5" fmla="*/ 88951 h 98220"/>
                    <a:gd name="connsiteX6" fmla="*/ 39760 w 60925"/>
                    <a:gd name="connsiteY6" fmla="*/ 1976 h 98220"/>
                    <a:gd name="connsiteX7" fmla="*/ 40332 w 60925"/>
                    <a:gd name="connsiteY7" fmla="*/ 1025 h 98220"/>
                    <a:gd name="connsiteX8" fmla="*/ 42234 w 60925"/>
                    <a:gd name="connsiteY8" fmla="*/ 834 h 98220"/>
                    <a:gd name="connsiteX9" fmla="*/ 42234 w 60925"/>
                    <a:gd name="connsiteY9" fmla="*/ 834 h 98220"/>
                    <a:gd name="connsiteX10" fmla="*/ 42424 w 60925"/>
                    <a:gd name="connsiteY10" fmla="*/ 1025 h 98220"/>
                    <a:gd name="connsiteX11" fmla="*/ 44707 w 60925"/>
                    <a:gd name="connsiteY11" fmla="*/ 1976 h 98220"/>
                    <a:gd name="connsiteX12" fmla="*/ 58214 w 60925"/>
                    <a:gd name="connsiteY12" fmla="*/ 7876 h 98220"/>
                    <a:gd name="connsiteX13" fmla="*/ 49844 w 60925"/>
                    <a:gd name="connsiteY13" fmla="*/ 58310 h 98220"/>
                    <a:gd name="connsiteX14" fmla="*/ 32911 w 60925"/>
                    <a:gd name="connsiteY14" fmla="*/ 88190 h 98220"/>
                    <a:gd name="connsiteX15" fmla="*/ 19594 w 60925"/>
                    <a:gd name="connsiteY15" fmla="*/ 98848 h 98220"/>
                    <a:gd name="connsiteX16" fmla="*/ 19594 w 60925"/>
                    <a:gd name="connsiteY16" fmla="*/ 98848 h 98220"/>
                    <a:gd name="connsiteX17" fmla="*/ 4946 w 60925"/>
                    <a:gd name="connsiteY17" fmla="*/ 88761 h 98220"/>
                    <a:gd name="connsiteX18" fmla="*/ 7419 w 60925"/>
                    <a:gd name="connsiteY18" fmla="*/ 89903 h 98220"/>
                    <a:gd name="connsiteX19" fmla="*/ 19024 w 60925"/>
                    <a:gd name="connsiteY19" fmla="*/ 95041 h 98220"/>
                    <a:gd name="connsiteX20" fmla="*/ 29678 w 60925"/>
                    <a:gd name="connsiteY20" fmla="*/ 86096 h 98220"/>
                    <a:gd name="connsiteX21" fmla="*/ 46039 w 60925"/>
                    <a:gd name="connsiteY21" fmla="*/ 56978 h 98220"/>
                    <a:gd name="connsiteX22" fmla="*/ 56312 w 60925"/>
                    <a:gd name="connsiteY22" fmla="*/ 11302 h 98220"/>
                    <a:gd name="connsiteX23" fmla="*/ 42044 w 60925"/>
                    <a:gd name="connsiteY23" fmla="*/ 5021 h 98220"/>
                    <a:gd name="connsiteX24" fmla="*/ 4946 w 60925"/>
                    <a:gd name="connsiteY24" fmla="*/ 88761 h 9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925" h="98220">
                      <a:moveTo>
                        <a:pt x="19594" y="98848"/>
                      </a:moveTo>
                      <a:cubicBezTo>
                        <a:pt x="19024" y="98848"/>
                        <a:pt x="18263" y="98657"/>
                        <a:pt x="17692" y="98467"/>
                      </a:cubicBezTo>
                      <a:lnTo>
                        <a:pt x="17692" y="98467"/>
                      </a:lnTo>
                      <a:cubicBezTo>
                        <a:pt x="17312" y="98277"/>
                        <a:pt x="16931" y="98086"/>
                        <a:pt x="16551" y="97896"/>
                      </a:cubicBezTo>
                      <a:lnTo>
                        <a:pt x="1902" y="91425"/>
                      </a:lnTo>
                      <a:cubicBezTo>
                        <a:pt x="951" y="91045"/>
                        <a:pt x="570" y="89903"/>
                        <a:pt x="951" y="88951"/>
                      </a:cubicBezTo>
                      <a:lnTo>
                        <a:pt x="39760" y="1976"/>
                      </a:lnTo>
                      <a:cubicBezTo>
                        <a:pt x="39951" y="1596"/>
                        <a:pt x="40141" y="1405"/>
                        <a:pt x="40332" y="1025"/>
                      </a:cubicBezTo>
                      <a:cubicBezTo>
                        <a:pt x="40902" y="644"/>
                        <a:pt x="41092" y="454"/>
                        <a:pt x="42234" y="834"/>
                      </a:cubicBezTo>
                      <a:lnTo>
                        <a:pt x="42234" y="834"/>
                      </a:lnTo>
                      <a:cubicBezTo>
                        <a:pt x="42234" y="834"/>
                        <a:pt x="42424" y="834"/>
                        <a:pt x="42424" y="1025"/>
                      </a:cubicBezTo>
                      <a:cubicBezTo>
                        <a:pt x="43185" y="1405"/>
                        <a:pt x="43946" y="1596"/>
                        <a:pt x="44707" y="1976"/>
                      </a:cubicBezTo>
                      <a:lnTo>
                        <a:pt x="58214" y="7876"/>
                      </a:lnTo>
                      <a:cubicBezTo>
                        <a:pt x="66775" y="11682"/>
                        <a:pt x="58024" y="40230"/>
                        <a:pt x="49844" y="58310"/>
                      </a:cubicBezTo>
                      <a:cubicBezTo>
                        <a:pt x="44517" y="70110"/>
                        <a:pt x="38619" y="80768"/>
                        <a:pt x="32911" y="88190"/>
                      </a:cubicBezTo>
                      <a:cubicBezTo>
                        <a:pt x="27395" y="95422"/>
                        <a:pt x="23019" y="98848"/>
                        <a:pt x="19594" y="98848"/>
                      </a:cubicBezTo>
                      <a:lnTo>
                        <a:pt x="19594" y="98848"/>
                      </a:lnTo>
                      <a:close/>
                      <a:moveTo>
                        <a:pt x="4946" y="88761"/>
                      </a:moveTo>
                      <a:lnTo>
                        <a:pt x="7419" y="89903"/>
                      </a:lnTo>
                      <a:cubicBezTo>
                        <a:pt x="12175" y="91996"/>
                        <a:pt x="19024" y="95041"/>
                        <a:pt x="19024" y="95041"/>
                      </a:cubicBezTo>
                      <a:cubicBezTo>
                        <a:pt x="19975" y="95422"/>
                        <a:pt x="23399" y="94090"/>
                        <a:pt x="29678" y="86096"/>
                      </a:cubicBezTo>
                      <a:cubicBezTo>
                        <a:pt x="35195" y="78864"/>
                        <a:pt x="41092" y="68397"/>
                        <a:pt x="46039" y="56978"/>
                      </a:cubicBezTo>
                      <a:cubicBezTo>
                        <a:pt x="58214" y="29572"/>
                        <a:pt x="59166" y="12634"/>
                        <a:pt x="56312" y="11302"/>
                      </a:cubicBezTo>
                      <a:lnTo>
                        <a:pt x="42044" y="5021"/>
                      </a:lnTo>
                      <a:lnTo>
                        <a:pt x="4946" y="88761"/>
                      </a:lnTo>
                      <a:close/>
                    </a:path>
                  </a:pathLst>
                </a:custGeom>
                <a:solidFill>
                  <a:srgbClr val="000000"/>
                </a:solidFill>
                <a:ln w="1902" cap="flat">
                  <a:noFill/>
                  <a:prstDash val="solid"/>
                  <a:miter/>
                </a:ln>
              </p:spPr>
              <p:txBody>
                <a:bodyPr rtlCol="0" anchor="ctr"/>
                <a:lstStyle/>
                <a:p>
                  <a:endParaRPr lang="fr-FR"/>
                </a:p>
              </p:txBody>
            </p:sp>
            <p:sp>
              <p:nvSpPr>
                <p:cNvPr id="2528" name="Forme libre 2527">
                  <a:extLst>
                    <a:ext uri="{FF2B5EF4-FFF2-40B4-BE49-F238E27FC236}">
                      <a16:creationId xmlns:a16="http://schemas.microsoft.com/office/drawing/2014/main" id="{CB398DA5-9F8A-6CA4-9564-E21CBF6333E6}"/>
                    </a:ext>
                  </a:extLst>
                </p:cNvPr>
                <p:cNvSpPr/>
                <p:nvPr/>
              </p:nvSpPr>
              <p:spPr>
                <a:xfrm>
                  <a:off x="10786876" y="2879481"/>
                  <a:ext cx="45949" cy="71705"/>
                </a:xfrm>
                <a:custGeom>
                  <a:avLst/>
                  <a:gdLst>
                    <a:gd name="connsiteX0" fmla="*/ 44897 w 45949"/>
                    <a:gd name="connsiteY0" fmla="*/ 11430 h 71705"/>
                    <a:gd name="connsiteX1" fmla="*/ 44136 w 45949"/>
                    <a:gd name="connsiteY1" fmla="*/ 11240 h 71705"/>
                    <a:gd name="connsiteX2" fmla="*/ 28156 w 45949"/>
                    <a:gd name="connsiteY2" fmla="*/ 4198 h 71705"/>
                    <a:gd name="connsiteX3" fmla="*/ 27205 w 45949"/>
                    <a:gd name="connsiteY3" fmla="*/ 1724 h 71705"/>
                    <a:gd name="connsiteX4" fmla="*/ 29678 w 45949"/>
                    <a:gd name="connsiteY4" fmla="*/ 773 h 71705"/>
                    <a:gd name="connsiteX5" fmla="*/ 45658 w 45949"/>
                    <a:gd name="connsiteY5" fmla="*/ 7814 h 71705"/>
                    <a:gd name="connsiteX6" fmla="*/ 46609 w 45949"/>
                    <a:gd name="connsiteY6" fmla="*/ 10289 h 71705"/>
                    <a:gd name="connsiteX7" fmla="*/ 44897 w 45949"/>
                    <a:gd name="connsiteY7" fmla="*/ 11430 h 71705"/>
                    <a:gd name="connsiteX8" fmla="*/ 44897 w 45949"/>
                    <a:gd name="connsiteY8" fmla="*/ 11430 h 71705"/>
                    <a:gd name="connsiteX9" fmla="*/ 35194 w 45949"/>
                    <a:gd name="connsiteY9" fmla="*/ 43023 h 71705"/>
                    <a:gd name="connsiteX10" fmla="*/ 34434 w 45949"/>
                    <a:gd name="connsiteY10" fmla="*/ 42833 h 71705"/>
                    <a:gd name="connsiteX11" fmla="*/ 17693 w 45949"/>
                    <a:gd name="connsiteY11" fmla="*/ 35410 h 71705"/>
                    <a:gd name="connsiteX12" fmla="*/ 16741 w 45949"/>
                    <a:gd name="connsiteY12" fmla="*/ 32936 h 71705"/>
                    <a:gd name="connsiteX13" fmla="*/ 19214 w 45949"/>
                    <a:gd name="connsiteY13" fmla="*/ 31985 h 71705"/>
                    <a:gd name="connsiteX14" fmla="*/ 19214 w 45949"/>
                    <a:gd name="connsiteY14" fmla="*/ 31985 h 71705"/>
                    <a:gd name="connsiteX15" fmla="*/ 35956 w 45949"/>
                    <a:gd name="connsiteY15" fmla="*/ 39407 h 71705"/>
                    <a:gd name="connsiteX16" fmla="*/ 36907 w 45949"/>
                    <a:gd name="connsiteY16" fmla="*/ 41881 h 71705"/>
                    <a:gd name="connsiteX17" fmla="*/ 35194 w 45949"/>
                    <a:gd name="connsiteY17" fmla="*/ 43023 h 71705"/>
                    <a:gd name="connsiteX18" fmla="*/ 35194 w 45949"/>
                    <a:gd name="connsiteY18" fmla="*/ 43023 h 71705"/>
                    <a:gd name="connsiteX19" fmla="*/ 19595 w 45949"/>
                    <a:gd name="connsiteY19" fmla="*/ 72332 h 71705"/>
                    <a:gd name="connsiteX20" fmla="*/ 18834 w 45949"/>
                    <a:gd name="connsiteY20" fmla="*/ 72142 h 71705"/>
                    <a:gd name="connsiteX21" fmla="*/ 1902 w 45949"/>
                    <a:gd name="connsiteY21" fmla="*/ 64529 h 71705"/>
                    <a:gd name="connsiteX22" fmla="*/ 951 w 45949"/>
                    <a:gd name="connsiteY22" fmla="*/ 62055 h 71705"/>
                    <a:gd name="connsiteX23" fmla="*/ 3424 w 45949"/>
                    <a:gd name="connsiteY23" fmla="*/ 61103 h 71705"/>
                    <a:gd name="connsiteX24" fmla="*/ 20356 w 45949"/>
                    <a:gd name="connsiteY24" fmla="*/ 68716 h 71705"/>
                    <a:gd name="connsiteX25" fmla="*/ 21307 w 45949"/>
                    <a:gd name="connsiteY25" fmla="*/ 71190 h 71705"/>
                    <a:gd name="connsiteX26" fmla="*/ 19595 w 45949"/>
                    <a:gd name="connsiteY26" fmla="*/ 72332 h 71705"/>
                    <a:gd name="connsiteX27" fmla="*/ 19595 w 45949"/>
                    <a:gd name="connsiteY27" fmla="*/ 72332 h 7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5949" h="71705">
                      <a:moveTo>
                        <a:pt x="44897" y="11430"/>
                      </a:moveTo>
                      <a:cubicBezTo>
                        <a:pt x="44707" y="11430"/>
                        <a:pt x="44327" y="11430"/>
                        <a:pt x="44136" y="11240"/>
                      </a:cubicBezTo>
                      <a:lnTo>
                        <a:pt x="28156" y="4198"/>
                      </a:lnTo>
                      <a:cubicBezTo>
                        <a:pt x="27205" y="3818"/>
                        <a:pt x="26824" y="2676"/>
                        <a:pt x="27205" y="1724"/>
                      </a:cubicBezTo>
                      <a:cubicBezTo>
                        <a:pt x="27585" y="773"/>
                        <a:pt x="28726" y="392"/>
                        <a:pt x="29678" y="773"/>
                      </a:cubicBezTo>
                      <a:lnTo>
                        <a:pt x="45658" y="7814"/>
                      </a:lnTo>
                      <a:cubicBezTo>
                        <a:pt x="46609" y="8195"/>
                        <a:pt x="46990" y="9337"/>
                        <a:pt x="46609" y="10289"/>
                      </a:cubicBezTo>
                      <a:cubicBezTo>
                        <a:pt x="46229" y="10859"/>
                        <a:pt x="45658" y="11430"/>
                        <a:pt x="44897" y="11430"/>
                      </a:cubicBezTo>
                      <a:lnTo>
                        <a:pt x="44897" y="11430"/>
                      </a:lnTo>
                      <a:close/>
                      <a:moveTo>
                        <a:pt x="35194" y="43023"/>
                      </a:moveTo>
                      <a:cubicBezTo>
                        <a:pt x="35005" y="43023"/>
                        <a:pt x="34624" y="43023"/>
                        <a:pt x="34434" y="42833"/>
                      </a:cubicBezTo>
                      <a:lnTo>
                        <a:pt x="17693" y="35410"/>
                      </a:lnTo>
                      <a:cubicBezTo>
                        <a:pt x="16741" y="35030"/>
                        <a:pt x="16360" y="33888"/>
                        <a:pt x="16741" y="32936"/>
                      </a:cubicBezTo>
                      <a:cubicBezTo>
                        <a:pt x="17121" y="31985"/>
                        <a:pt x="18263" y="31604"/>
                        <a:pt x="19214" y="31985"/>
                      </a:cubicBezTo>
                      <a:lnTo>
                        <a:pt x="19214" y="31985"/>
                      </a:lnTo>
                      <a:lnTo>
                        <a:pt x="35956" y="39407"/>
                      </a:lnTo>
                      <a:cubicBezTo>
                        <a:pt x="36907" y="39788"/>
                        <a:pt x="37287" y="40930"/>
                        <a:pt x="36907" y="41881"/>
                      </a:cubicBezTo>
                      <a:cubicBezTo>
                        <a:pt x="36526" y="42642"/>
                        <a:pt x="35956" y="43023"/>
                        <a:pt x="35194" y="43023"/>
                      </a:cubicBezTo>
                      <a:lnTo>
                        <a:pt x="35194" y="43023"/>
                      </a:lnTo>
                      <a:close/>
                      <a:moveTo>
                        <a:pt x="19595" y="72332"/>
                      </a:moveTo>
                      <a:cubicBezTo>
                        <a:pt x="19405" y="72332"/>
                        <a:pt x="19024" y="72332"/>
                        <a:pt x="18834" y="72142"/>
                      </a:cubicBezTo>
                      <a:lnTo>
                        <a:pt x="1902" y="64529"/>
                      </a:lnTo>
                      <a:cubicBezTo>
                        <a:pt x="951" y="64148"/>
                        <a:pt x="571" y="63006"/>
                        <a:pt x="951" y="62055"/>
                      </a:cubicBezTo>
                      <a:cubicBezTo>
                        <a:pt x="1331" y="61103"/>
                        <a:pt x="2473" y="60723"/>
                        <a:pt x="3424" y="61103"/>
                      </a:cubicBezTo>
                      <a:lnTo>
                        <a:pt x="20356" y="68716"/>
                      </a:lnTo>
                      <a:cubicBezTo>
                        <a:pt x="21307" y="69097"/>
                        <a:pt x="21688" y="70239"/>
                        <a:pt x="21307" y="71190"/>
                      </a:cubicBezTo>
                      <a:cubicBezTo>
                        <a:pt x="20926" y="71951"/>
                        <a:pt x="20165" y="72332"/>
                        <a:pt x="19595" y="72332"/>
                      </a:cubicBezTo>
                      <a:lnTo>
                        <a:pt x="19595" y="72332"/>
                      </a:lnTo>
                      <a:close/>
                    </a:path>
                  </a:pathLst>
                </a:custGeom>
                <a:solidFill>
                  <a:srgbClr val="000000"/>
                </a:solidFill>
                <a:ln w="1902" cap="flat">
                  <a:noFill/>
                  <a:prstDash val="solid"/>
                  <a:miter/>
                </a:ln>
              </p:spPr>
              <p:txBody>
                <a:bodyPr rtlCol="0" anchor="ctr"/>
                <a:lstStyle/>
                <a:p>
                  <a:endParaRPr lang="fr-FR"/>
                </a:p>
              </p:txBody>
            </p:sp>
          </p:grpSp>
          <p:sp>
            <p:nvSpPr>
              <p:cNvPr id="2529" name="Forme libre 2528">
                <a:extLst>
                  <a:ext uri="{FF2B5EF4-FFF2-40B4-BE49-F238E27FC236}">
                    <a16:creationId xmlns:a16="http://schemas.microsoft.com/office/drawing/2014/main" id="{173C866D-2A46-9FE8-E153-5481EFEF9938}"/>
                  </a:ext>
                </a:extLst>
              </p:cNvPr>
              <p:cNvSpPr/>
              <p:nvPr/>
            </p:nvSpPr>
            <p:spPr>
              <a:xfrm rot="-3961117">
                <a:off x="10745251" y="2899573"/>
                <a:ext cx="95539" cy="22067"/>
              </a:xfrm>
              <a:custGeom>
                <a:avLst/>
                <a:gdLst>
                  <a:gd name="connsiteX0" fmla="*/ 96345 w 95539"/>
                  <a:gd name="connsiteY0" fmla="*/ 11661 h 22067"/>
                  <a:gd name="connsiteX1" fmla="*/ 48575 w 95539"/>
                  <a:gd name="connsiteY1" fmla="*/ 22695 h 22067"/>
                  <a:gd name="connsiteX2" fmla="*/ 805 w 95539"/>
                  <a:gd name="connsiteY2" fmla="*/ 11661 h 22067"/>
                  <a:gd name="connsiteX3" fmla="*/ 48575 w 95539"/>
                  <a:gd name="connsiteY3" fmla="*/ 627 h 22067"/>
                  <a:gd name="connsiteX4" fmla="*/ 96345 w 95539"/>
                  <a:gd name="connsiteY4" fmla="*/ 11661 h 22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539" h="22067">
                    <a:moveTo>
                      <a:pt x="96345" y="11661"/>
                    </a:moveTo>
                    <a:cubicBezTo>
                      <a:pt x="96345" y="17755"/>
                      <a:pt x="74957" y="22695"/>
                      <a:pt x="48575" y="22695"/>
                    </a:cubicBezTo>
                    <a:cubicBezTo>
                      <a:pt x="22192" y="22695"/>
                      <a:pt x="805" y="17755"/>
                      <a:pt x="805" y="11661"/>
                    </a:cubicBezTo>
                    <a:cubicBezTo>
                      <a:pt x="805" y="5567"/>
                      <a:pt x="22192" y="627"/>
                      <a:pt x="48575" y="627"/>
                    </a:cubicBezTo>
                    <a:cubicBezTo>
                      <a:pt x="74957" y="627"/>
                      <a:pt x="96345" y="5567"/>
                      <a:pt x="96345" y="11661"/>
                    </a:cubicBezTo>
                    <a:close/>
                  </a:path>
                </a:pathLst>
              </a:custGeom>
              <a:solidFill>
                <a:srgbClr val="FFFFFF"/>
              </a:solidFill>
              <a:ln w="1902" cap="flat">
                <a:noFill/>
                <a:prstDash val="solid"/>
                <a:miter/>
              </a:ln>
            </p:spPr>
            <p:txBody>
              <a:bodyPr rtlCol="0" anchor="ctr"/>
              <a:lstStyle/>
              <a:p>
                <a:endParaRPr lang="fr-FR"/>
              </a:p>
            </p:txBody>
          </p:sp>
          <p:sp>
            <p:nvSpPr>
              <p:cNvPr id="2530" name="Forme libre 2529">
                <a:extLst>
                  <a:ext uri="{FF2B5EF4-FFF2-40B4-BE49-F238E27FC236}">
                    <a16:creationId xmlns:a16="http://schemas.microsoft.com/office/drawing/2014/main" id="{7337CBBC-F4A3-62CD-E3BB-3B2213C056BA}"/>
                  </a:ext>
                </a:extLst>
              </p:cNvPr>
              <p:cNvSpPr/>
              <p:nvPr/>
            </p:nvSpPr>
            <p:spPr>
              <a:xfrm>
                <a:off x="10769618" y="2865162"/>
                <a:ext cx="47364" cy="91162"/>
              </a:xfrm>
              <a:custGeom>
                <a:avLst/>
                <a:gdLst>
                  <a:gd name="connsiteX0" fmla="*/ 6224 w 47364"/>
                  <a:gd name="connsiteY0" fmla="*/ 91790 h 91162"/>
                  <a:gd name="connsiteX1" fmla="*/ 4321 w 47364"/>
                  <a:gd name="connsiteY1" fmla="*/ 91409 h 91162"/>
                  <a:gd name="connsiteX2" fmla="*/ 12692 w 47364"/>
                  <a:gd name="connsiteY2" fmla="*/ 40975 h 91162"/>
                  <a:gd name="connsiteX3" fmla="*/ 44653 w 47364"/>
                  <a:gd name="connsiteY3" fmla="*/ 1008 h 91162"/>
                  <a:gd name="connsiteX4" fmla="*/ 36282 w 47364"/>
                  <a:gd name="connsiteY4" fmla="*/ 51442 h 91162"/>
                  <a:gd name="connsiteX5" fmla="*/ 19350 w 47364"/>
                  <a:gd name="connsiteY5" fmla="*/ 81322 h 91162"/>
                  <a:gd name="connsiteX6" fmla="*/ 6224 w 47364"/>
                  <a:gd name="connsiteY6" fmla="*/ 91790 h 91162"/>
                  <a:gd name="connsiteX7" fmla="*/ 6224 w 47364"/>
                  <a:gd name="connsiteY7" fmla="*/ 91790 h 91162"/>
                  <a:gd name="connsiteX8" fmla="*/ 42560 w 47364"/>
                  <a:gd name="connsiteY8" fmla="*/ 4244 h 91162"/>
                  <a:gd name="connsiteX9" fmla="*/ 15926 w 47364"/>
                  <a:gd name="connsiteY9" fmla="*/ 42497 h 91162"/>
                  <a:gd name="connsiteX10" fmla="*/ 5653 w 47364"/>
                  <a:gd name="connsiteY10" fmla="*/ 88174 h 91162"/>
                  <a:gd name="connsiteX11" fmla="*/ 16306 w 47364"/>
                  <a:gd name="connsiteY11" fmla="*/ 79229 h 91162"/>
                  <a:gd name="connsiteX12" fmla="*/ 32667 w 47364"/>
                  <a:gd name="connsiteY12" fmla="*/ 50110 h 91162"/>
                  <a:gd name="connsiteX13" fmla="*/ 42940 w 47364"/>
                  <a:gd name="connsiteY13" fmla="*/ 4434 h 91162"/>
                  <a:gd name="connsiteX14" fmla="*/ 42560 w 47364"/>
                  <a:gd name="connsiteY14" fmla="*/ 4244 h 91162"/>
                  <a:gd name="connsiteX15" fmla="*/ 42560 w 47364"/>
                  <a:gd name="connsiteY15" fmla="*/ 4244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364" h="91162">
                    <a:moveTo>
                      <a:pt x="6224" y="91790"/>
                    </a:moveTo>
                    <a:cubicBezTo>
                      <a:pt x="5653" y="91790"/>
                      <a:pt x="4892" y="91599"/>
                      <a:pt x="4321" y="91409"/>
                    </a:cubicBezTo>
                    <a:cubicBezTo>
                      <a:pt x="-4240" y="87603"/>
                      <a:pt x="4512" y="59055"/>
                      <a:pt x="12692" y="40975"/>
                    </a:cubicBezTo>
                    <a:cubicBezTo>
                      <a:pt x="20873" y="22704"/>
                      <a:pt x="35902" y="-2798"/>
                      <a:pt x="44653" y="1008"/>
                    </a:cubicBezTo>
                    <a:cubicBezTo>
                      <a:pt x="53214" y="4815"/>
                      <a:pt x="44463" y="33362"/>
                      <a:pt x="36282" y="51442"/>
                    </a:cubicBezTo>
                    <a:cubicBezTo>
                      <a:pt x="30955" y="63242"/>
                      <a:pt x="25058" y="73900"/>
                      <a:pt x="19350" y="81322"/>
                    </a:cubicBezTo>
                    <a:cubicBezTo>
                      <a:pt x="14024" y="88364"/>
                      <a:pt x="9648" y="91790"/>
                      <a:pt x="6224" y="91790"/>
                    </a:cubicBezTo>
                    <a:lnTo>
                      <a:pt x="6224" y="91790"/>
                    </a:lnTo>
                    <a:close/>
                    <a:moveTo>
                      <a:pt x="42560" y="4244"/>
                    </a:moveTo>
                    <a:cubicBezTo>
                      <a:pt x="38946" y="4244"/>
                      <a:pt x="27721" y="16234"/>
                      <a:pt x="15926" y="42497"/>
                    </a:cubicBezTo>
                    <a:cubicBezTo>
                      <a:pt x="3751" y="69903"/>
                      <a:pt x="2800" y="86841"/>
                      <a:pt x="5653" y="88174"/>
                    </a:cubicBezTo>
                    <a:cubicBezTo>
                      <a:pt x="6605" y="88554"/>
                      <a:pt x="10029" y="87222"/>
                      <a:pt x="16306" y="79229"/>
                    </a:cubicBezTo>
                    <a:cubicBezTo>
                      <a:pt x="21824" y="71997"/>
                      <a:pt x="27721" y="61529"/>
                      <a:pt x="32667" y="50110"/>
                    </a:cubicBezTo>
                    <a:cubicBezTo>
                      <a:pt x="44843" y="22704"/>
                      <a:pt x="45794" y="5766"/>
                      <a:pt x="42940" y="4434"/>
                    </a:cubicBezTo>
                    <a:cubicBezTo>
                      <a:pt x="42940" y="4244"/>
                      <a:pt x="42751" y="4244"/>
                      <a:pt x="42560" y="4244"/>
                    </a:cubicBezTo>
                    <a:lnTo>
                      <a:pt x="42560" y="4244"/>
                    </a:lnTo>
                    <a:close/>
                  </a:path>
                </a:pathLst>
              </a:custGeom>
              <a:solidFill>
                <a:srgbClr val="000000"/>
              </a:solidFill>
              <a:ln w="1902" cap="flat">
                <a:noFill/>
                <a:prstDash val="solid"/>
                <a:miter/>
              </a:ln>
            </p:spPr>
            <p:txBody>
              <a:bodyPr rtlCol="0" anchor="ctr"/>
              <a:lstStyle/>
              <a:p>
                <a:endParaRPr lang="fr-FR"/>
              </a:p>
            </p:txBody>
          </p:sp>
          <p:sp>
            <p:nvSpPr>
              <p:cNvPr id="2531" name="Forme libre 2530">
                <a:extLst>
                  <a:ext uri="{FF2B5EF4-FFF2-40B4-BE49-F238E27FC236}">
                    <a16:creationId xmlns:a16="http://schemas.microsoft.com/office/drawing/2014/main" id="{49857FC9-264A-7729-37F3-0688E4648930}"/>
                  </a:ext>
                </a:extLst>
              </p:cNvPr>
              <p:cNvSpPr/>
              <p:nvPr/>
            </p:nvSpPr>
            <p:spPr>
              <a:xfrm>
                <a:off x="10757534" y="2978021"/>
                <a:ext cx="57453" cy="95349"/>
              </a:xfrm>
              <a:custGeom>
                <a:avLst/>
                <a:gdLst>
                  <a:gd name="connsiteX0" fmla="*/ 16596 w 57453"/>
                  <a:gd name="connsiteY0" fmla="*/ 627 h 95349"/>
                  <a:gd name="connsiteX1" fmla="*/ 805 w 57453"/>
                  <a:gd name="connsiteY1" fmla="*/ 627 h 95349"/>
                  <a:gd name="connsiteX2" fmla="*/ 805 w 57453"/>
                  <a:gd name="connsiteY2" fmla="*/ 95976 h 95349"/>
                  <a:gd name="connsiteX3" fmla="*/ 16596 w 57453"/>
                  <a:gd name="connsiteY3" fmla="*/ 95976 h 95349"/>
                  <a:gd name="connsiteX4" fmla="*/ 58259 w 57453"/>
                  <a:gd name="connsiteY4" fmla="*/ 48206 h 95349"/>
                  <a:gd name="connsiteX5" fmla="*/ 16596 w 57453"/>
                  <a:gd name="connsiteY5" fmla="*/ 627 h 95349"/>
                  <a:gd name="connsiteX6" fmla="*/ 16596 w 57453"/>
                  <a:gd name="connsiteY6" fmla="*/ 627 h 9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453" h="95349">
                    <a:moveTo>
                      <a:pt x="16596" y="627"/>
                    </a:moveTo>
                    <a:lnTo>
                      <a:pt x="805" y="627"/>
                    </a:lnTo>
                    <a:lnTo>
                      <a:pt x="805" y="95976"/>
                    </a:lnTo>
                    <a:lnTo>
                      <a:pt x="16596" y="95976"/>
                    </a:lnTo>
                    <a:cubicBezTo>
                      <a:pt x="39615" y="95976"/>
                      <a:pt x="58259" y="74660"/>
                      <a:pt x="58259" y="48206"/>
                    </a:cubicBezTo>
                    <a:cubicBezTo>
                      <a:pt x="58259" y="21942"/>
                      <a:pt x="39615" y="627"/>
                      <a:pt x="16596" y="627"/>
                    </a:cubicBezTo>
                    <a:lnTo>
                      <a:pt x="16596" y="627"/>
                    </a:lnTo>
                    <a:close/>
                  </a:path>
                </a:pathLst>
              </a:custGeom>
              <a:solidFill>
                <a:srgbClr val="FFD26C"/>
              </a:solidFill>
              <a:ln w="1902" cap="flat">
                <a:noFill/>
                <a:prstDash val="solid"/>
                <a:miter/>
              </a:ln>
            </p:spPr>
            <p:txBody>
              <a:bodyPr rtlCol="0" anchor="ctr"/>
              <a:lstStyle/>
              <a:p>
                <a:endParaRPr lang="fr-FR"/>
              </a:p>
            </p:txBody>
          </p:sp>
          <p:sp>
            <p:nvSpPr>
              <p:cNvPr id="2532" name="Forme libre 2531">
                <a:extLst>
                  <a:ext uri="{FF2B5EF4-FFF2-40B4-BE49-F238E27FC236}">
                    <a16:creationId xmlns:a16="http://schemas.microsoft.com/office/drawing/2014/main" id="{5A798BE6-BDCC-0A45-CC56-833A2E331495}"/>
                  </a:ext>
                </a:extLst>
              </p:cNvPr>
              <p:cNvSpPr/>
              <p:nvPr/>
            </p:nvSpPr>
            <p:spPr>
              <a:xfrm>
                <a:off x="10755631" y="2976117"/>
                <a:ext cx="61258" cy="99155"/>
              </a:xfrm>
              <a:custGeom>
                <a:avLst/>
                <a:gdLst>
                  <a:gd name="connsiteX0" fmla="*/ 18498 w 61258"/>
                  <a:gd name="connsiteY0" fmla="*/ 99782 h 99155"/>
                  <a:gd name="connsiteX1" fmla="*/ 2707 w 61258"/>
                  <a:gd name="connsiteY1" fmla="*/ 99782 h 99155"/>
                  <a:gd name="connsiteX2" fmla="*/ 805 w 61258"/>
                  <a:gd name="connsiteY2" fmla="*/ 97879 h 99155"/>
                  <a:gd name="connsiteX3" fmla="*/ 805 w 61258"/>
                  <a:gd name="connsiteY3" fmla="*/ 2530 h 99155"/>
                  <a:gd name="connsiteX4" fmla="*/ 2707 w 61258"/>
                  <a:gd name="connsiteY4" fmla="*/ 627 h 99155"/>
                  <a:gd name="connsiteX5" fmla="*/ 18498 w 61258"/>
                  <a:gd name="connsiteY5" fmla="*/ 627 h 99155"/>
                  <a:gd name="connsiteX6" fmla="*/ 62064 w 61258"/>
                  <a:gd name="connsiteY6" fmla="*/ 50109 h 99155"/>
                  <a:gd name="connsiteX7" fmla="*/ 49317 w 61258"/>
                  <a:gd name="connsiteY7" fmla="*/ 85128 h 99155"/>
                  <a:gd name="connsiteX8" fmla="*/ 18498 w 61258"/>
                  <a:gd name="connsiteY8" fmla="*/ 99782 h 99155"/>
                  <a:gd name="connsiteX9" fmla="*/ 18498 w 61258"/>
                  <a:gd name="connsiteY9" fmla="*/ 99782 h 99155"/>
                  <a:gd name="connsiteX10" fmla="*/ 4610 w 61258"/>
                  <a:gd name="connsiteY10" fmla="*/ 96166 h 99155"/>
                  <a:gd name="connsiteX11" fmla="*/ 18498 w 61258"/>
                  <a:gd name="connsiteY11" fmla="*/ 96166 h 99155"/>
                  <a:gd name="connsiteX12" fmla="*/ 46654 w 61258"/>
                  <a:gd name="connsiteY12" fmla="*/ 82844 h 99155"/>
                  <a:gd name="connsiteX13" fmla="*/ 58449 w 61258"/>
                  <a:gd name="connsiteY13" fmla="*/ 50300 h 99155"/>
                  <a:gd name="connsiteX14" fmla="*/ 18498 w 61258"/>
                  <a:gd name="connsiteY14" fmla="*/ 4433 h 99155"/>
                  <a:gd name="connsiteX15" fmla="*/ 4610 w 61258"/>
                  <a:gd name="connsiteY15" fmla="*/ 4433 h 99155"/>
                  <a:gd name="connsiteX16" fmla="*/ 4610 w 61258"/>
                  <a:gd name="connsiteY16" fmla="*/ 96166 h 99155"/>
                  <a:gd name="connsiteX17" fmla="*/ 4610 w 61258"/>
                  <a:gd name="connsiteY17" fmla="*/ 96166 h 9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258" h="99155">
                    <a:moveTo>
                      <a:pt x="18498" y="99782"/>
                    </a:moveTo>
                    <a:lnTo>
                      <a:pt x="2707" y="99782"/>
                    </a:lnTo>
                    <a:cubicBezTo>
                      <a:pt x="1756" y="99782"/>
                      <a:pt x="805" y="99021"/>
                      <a:pt x="805" y="97879"/>
                    </a:cubicBezTo>
                    <a:lnTo>
                      <a:pt x="805" y="2530"/>
                    </a:lnTo>
                    <a:cubicBezTo>
                      <a:pt x="805" y="1578"/>
                      <a:pt x="1567" y="627"/>
                      <a:pt x="2707" y="627"/>
                    </a:cubicBezTo>
                    <a:lnTo>
                      <a:pt x="18498" y="627"/>
                    </a:lnTo>
                    <a:cubicBezTo>
                      <a:pt x="42469" y="627"/>
                      <a:pt x="62064" y="22894"/>
                      <a:pt x="62064" y="50109"/>
                    </a:cubicBezTo>
                    <a:cubicBezTo>
                      <a:pt x="62064" y="63241"/>
                      <a:pt x="57498" y="75612"/>
                      <a:pt x="49317" y="85128"/>
                    </a:cubicBezTo>
                    <a:cubicBezTo>
                      <a:pt x="41137" y="94644"/>
                      <a:pt x="30293" y="99782"/>
                      <a:pt x="18498" y="99782"/>
                    </a:cubicBezTo>
                    <a:lnTo>
                      <a:pt x="18498" y="99782"/>
                    </a:lnTo>
                    <a:close/>
                    <a:moveTo>
                      <a:pt x="4610" y="96166"/>
                    </a:moveTo>
                    <a:lnTo>
                      <a:pt x="18498" y="96166"/>
                    </a:lnTo>
                    <a:cubicBezTo>
                      <a:pt x="29152" y="96166"/>
                      <a:pt x="39044" y="91408"/>
                      <a:pt x="46654" y="82844"/>
                    </a:cubicBezTo>
                    <a:cubicBezTo>
                      <a:pt x="54264" y="74089"/>
                      <a:pt x="58449" y="62670"/>
                      <a:pt x="58449" y="50300"/>
                    </a:cubicBezTo>
                    <a:cubicBezTo>
                      <a:pt x="58449" y="24987"/>
                      <a:pt x="40567" y="4433"/>
                      <a:pt x="18498" y="4433"/>
                    </a:cubicBezTo>
                    <a:lnTo>
                      <a:pt x="4610" y="4433"/>
                    </a:lnTo>
                    <a:lnTo>
                      <a:pt x="4610" y="96166"/>
                    </a:lnTo>
                    <a:lnTo>
                      <a:pt x="4610" y="96166"/>
                    </a:lnTo>
                    <a:close/>
                  </a:path>
                </a:pathLst>
              </a:custGeom>
              <a:solidFill>
                <a:srgbClr val="000000"/>
              </a:solidFill>
              <a:ln w="1902" cap="flat">
                <a:noFill/>
                <a:prstDash val="solid"/>
                <a:miter/>
              </a:ln>
            </p:spPr>
            <p:txBody>
              <a:bodyPr rtlCol="0" anchor="ctr"/>
              <a:lstStyle/>
              <a:p>
                <a:endParaRPr lang="fr-FR"/>
              </a:p>
            </p:txBody>
          </p:sp>
          <p:sp>
            <p:nvSpPr>
              <p:cNvPr id="2533" name="Forme libre 2532">
                <a:extLst>
                  <a:ext uri="{FF2B5EF4-FFF2-40B4-BE49-F238E27FC236}">
                    <a16:creationId xmlns:a16="http://schemas.microsoft.com/office/drawing/2014/main" id="{10CE03E4-4F0E-2F1B-4341-7747967619D0}"/>
                  </a:ext>
                </a:extLst>
              </p:cNvPr>
              <p:cNvSpPr/>
              <p:nvPr/>
            </p:nvSpPr>
            <p:spPr>
              <a:xfrm>
                <a:off x="10784549" y="2988869"/>
                <a:ext cx="31960" cy="67182"/>
              </a:xfrm>
              <a:custGeom>
                <a:avLst/>
                <a:gdLst>
                  <a:gd name="connsiteX0" fmla="*/ 17927 w 31960"/>
                  <a:gd name="connsiteY0" fmla="*/ 4433 h 67182"/>
                  <a:gd name="connsiteX1" fmla="*/ 2707 w 31960"/>
                  <a:gd name="connsiteY1" fmla="*/ 4433 h 67182"/>
                  <a:gd name="connsiteX2" fmla="*/ 805 w 31960"/>
                  <a:gd name="connsiteY2" fmla="*/ 2530 h 67182"/>
                  <a:gd name="connsiteX3" fmla="*/ 2707 w 31960"/>
                  <a:gd name="connsiteY3" fmla="*/ 627 h 67182"/>
                  <a:gd name="connsiteX4" fmla="*/ 17927 w 31960"/>
                  <a:gd name="connsiteY4" fmla="*/ 627 h 67182"/>
                  <a:gd name="connsiteX5" fmla="*/ 19829 w 31960"/>
                  <a:gd name="connsiteY5" fmla="*/ 2530 h 67182"/>
                  <a:gd name="connsiteX6" fmla="*/ 17927 w 31960"/>
                  <a:gd name="connsiteY6" fmla="*/ 4433 h 67182"/>
                  <a:gd name="connsiteX7" fmla="*/ 30863 w 31960"/>
                  <a:gd name="connsiteY7" fmla="*/ 37358 h 67182"/>
                  <a:gd name="connsiteX8" fmla="*/ 16215 w 31960"/>
                  <a:gd name="connsiteY8" fmla="*/ 37358 h 67182"/>
                  <a:gd name="connsiteX9" fmla="*/ 14312 w 31960"/>
                  <a:gd name="connsiteY9" fmla="*/ 35455 h 67182"/>
                  <a:gd name="connsiteX10" fmla="*/ 16215 w 31960"/>
                  <a:gd name="connsiteY10" fmla="*/ 33552 h 67182"/>
                  <a:gd name="connsiteX11" fmla="*/ 30863 w 31960"/>
                  <a:gd name="connsiteY11" fmla="*/ 33552 h 67182"/>
                  <a:gd name="connsiteX12" fmla="*/ 32766 w 31960"/>
                  <a:gd name="connsiteY12" fmla="*/ 35455 h 67182"/>
                  <a:gd name="connsiteX13" fmla="*/ 30863 w 31960"/>
                  <a:gd name="connsiteY13" fmla="*/ 37358 h 67182"/>
                  <a:gd name="connsiteX14" fmla="*/ 22873 w 31960"/>
                  <a:gd name="connsiteY14" fmla="*/ 67809 h 67182"/>
                  <a:gd name="connsiteX15" fmla="*/ 7844 w 31960"/>
                  <a:gd name="connsiteY15" fmla="*/ 67809 h 67182"/>
                  <a:gd name="connsiteX16" fmla="*/ 5942 w 31960"/>
                  <a:gd name="connsiteY16" fmla="*/ 65906 h 67182"/>
                  <a:gd name="connsiteX17" fmla="*/ 7844 w 31960"/>
                  <a:gd name="connsiteY17" fmla="*/ 64002 h 67182"/>
                  <a:gd name="connsiteX18" fmla="*/ 22873 w 31960"/>
                  <a:gd name="connsiteY18" fmla="*/ 64002 h 67182"/>
                  <a:gd name="connsiteX19" fmla="*/ 24776 w 31960"/>
                  <a:gd name="connsiteY19" fmla="*/ 65906 h 67182"/>
                  <a:gd name="connsiteX20" fmla="*/ 22873 w 31960"/>
                  <a:gd name="connsiteY20" fmla="*/ 67809 h 67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960" h="67182">
                    <a:moveTo>
                      <a:pt x="17927" y="4433"/>
                    </a:moveTo>
                    <a:lnTo>
                      <a:pt x="2707" y="4433"/>
                    </a:lnTo>
                    <a:cubicBezTo>
                      <a:pt x="1756" y="4433"/>
                      <a:pt x="805" y="3672"/>
                      <a:pt x="805" y="2530"/>
                    </a:cubicBezTo>
                    <a:cubicBezTo>
                      <a:pt x="805" y="1578"/>
                      <a:pt x="1566" y="627"/>
                      <a:pt x="2707" y="627"/>
                    </a:cubicBezTo>
                    <a:lnTo>
                      <a:pt x="17927" y="627"/>
                    </a:lnTo>
                    <a:cubicBezTo>
                      <a:pt x="18878" y="627"/>
                      <a:pt x="19829" y="1388"/>
                      <a:pt x="19829" y="2530"/>
                    </a:cubicBezTo>
                    <a:cubicBezTo>
                      <a:pt x="19639" y="3672"/>
                      <a:pt x="18878" y="4433"/>
                      <a:pt x="17927" y="4433"/>
                    </a:cubicBezTo>
                    <a:close/>
                    <a:moveTo>
                      <a:pt x="30863" y="37358"/>
                    </a:moveTo>
                    <a:lnTo>
                      <a:pt x="16215" y="37358"/>
                    </a:lnTo>
                    <a:cubicBezTo>
                      <a:pt x="15264" y="37358"/>
                      <a:pt x="14312" y="36597"/>
                      <a:pt x="14312" y="35455"/>
                    </a:cubicBezTo>
                    <a:cubicBezTo>
                      <a:pt x="14312" y="34313"/>
                      <a:pt x="15073" y="33552"/>
                      <a:pt x="16215" y="33552"/>
                    </a:cubicBezTo>
                    <a:lnTo>
                      <a:pt x="30863" y="33552"/>
                    </a:lnTo>
                    <a:cubicBezTo>
                      <a:pt x="31814" y="33552"/>
                      <a:pt x="32766" y="34313"/>
                      <a:pt x="32766" y="35455"/>
                    </a:cubicBezTo>
                    <a:cubicBezTo>
                      <a:pt x="32766" y="36597"/>
                      <a:pt x="31814" y="37358"/>
                      <a:pt x="30863" y="37358"/>
                    </a:cubicBezTo>
                    <a:close/>
                    <a:moveTo>
                      <a:pt x="22873" y="67809"/>
                    </a:moveTo>
                    <a:lnTo>
                      <a:pt x="7844" y="67809"/>
                    </a:lnTo>
                    <a:cubicBezTo>
                      <a:pt x="6893" y="67809"/>
                      <a:pt x="5942" y="67048"/>
                      <a:pt x="5942" y="65906"/>
                    </a:cubicBezTo>
                    <a:cubicBezTo>
                      <a:pt x="5942" y="64764"/>
                      <a:pt x="6703" y="64002"/>
                      <a:pt x="7844" y="64002"/>
                    </a:cubicBezTo>
                    <a:lnTo>
                      <a:pt x="22873" y="64002"/>
                    </a:lnTo>
                    <a:cubicBezTo>
                      <a:pt x="23825" y="64002"/>
                      <a:pt x="24776" y="64764"/>
                      <a:pt x="24776" y="65906"/>
                    </a:cubicBezTo>
                    <a:cubicBezTo>
                      <a:pt x="24776" y="67048"/>
                      <a:pt x="23825" y="67809"/>
                      <a:pt x="22873" y="67809"/>
                    </a:cubicBezTo>
                    <a:close/>
                  </a:path>
                </a:pathLst>
              </a:custGeom>
              <a:solidFill>
                <a:srgbClr val="000000"/>
              </a:solidFill>
              <a:ln w="1902" cap="flat">
                <a:noFill/>
                <a:prstDash val="solid"/>
                <a:miter/>
              </a:ln>
            </p:spPr>
            <p:txBody>
              <a:bodyPr rtlCol="0" anchor="ctr"/>
              <a:lstStyle/>
              <a:p>
                <a:endParaRPr lang="fr-FR"/>
              </a:p>
            </p:txBody>
          </p:sp>
          <p:sp>
            <p:nvSpPr>
              <p:cNvPr id="2534" name="Forme libre 2533">
                <a:extLst>
                  <a:ext uri="{FF2B5EF4-FFF2-40B4-BE49-F238E27FC236}">
                    <a16:creationId xmlns:a16="http://schemas.microsoft.com/office/drawing/2014/main" id="{2965DEA2-4582-C0B5-B0DC-B551E1CA742B}"/>
                  </a:ext>
                </a:extLst>
              </p:cNvPr>
              <p:cNvSpPr/>
              <p:nvPr/>
            </p:nvSpPr>
            <p:spPr>
              <a:xfrm>
                <a:off x="10716061" y="2978021"/>
                <a:ext cx="83326" cy="95539"/>
              </a:xfrm>
              <a:custGeom>
                <a:avLst/>
                <a:gdLst>
                  <a:gd name="connsiteX0" fmla="*/ 84131 w 83326"/>
                  <a:gd name="connsiteY0" fmla="*/ 48396 h 95539"/>
                  <a:gd name="connsiteX1" fmla="*/ 42468 w 83326"/>
                  <a:gd name="connsiteY1" fmla="*/ 96166 h 95539"/>
                  <a:gd name="connsiteX2" fmla="*/ 805 w 83326"/>
                  <a:gd name="connsiteY2" fmla="*/ 48396 h 95539"/>
                  <a:gd name="connsiteX3" fmla="*/ 42468 w 83326"/>
                  <a:gd name="connsiteY3" fmla="*/ 627 h 95539"/>
                  <a:gd name="connsiteX4" fmla="*/ 84131 w 83326"/>
                  <a:gd name="connsiteY4" fmla="*/ 48396 h 95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26" h="95539">
                    <a:moveTo>
                      <a:pt x="84131" y="48396"/>
                    </a:moveTo>
                    <a:cubicBezTo>
                      <a:pt x="84131" y="74779"/>
                      <a:pt x="65478" y="96166"/>
                      <a:pt x="42468" y="96166"/>
                    </a:cubicBezTo>
                    <a:cubicBezTo>
                      <a:pt x="19458" y="96166"/>
                      <a:pt x="805" y="74779"/>
                      <a:pt x="805" y="48396"/>
                    </a:cubicBezTo>
                    <a:cubicBezTo>
                      <a:pt x="805" y="22014"/>
                      <a:pt x="19459" y="627"/>
                      <a:pt x="42468" y="627"/>
                    </a:cubicBezTo>
                    <a:cubicBezTo>
                      <a:pt x="65478" y="627"/>
                      <a:pt x="84131" y="22014"/>
                      <a:pt x="84131" y="48396"/>
                    </a:cubicBezTo>
                    <a:close/>
                  </a:path>
                </a:pathLst>
              </a:custGeom>
              <a:solidFill>
                <a:srgbClr val="FFD26C"/>
              </a:solidFill>
              <a:ln w="1902" cap="flat">
                <a:noFill/>
                <a:prstDash val="solid"/>
                <a:miter/>
              </a:ln>
            </p:spPr>
            <p:txBody>
              <a:bodyPr rtlCol="0" anchor="ctr"/>
              <a:lstStyle/>
              <a:p>
                <a:endParaRPr lang="fr-FR"/>
              </a:p>
            </p:txBody>
          </p:sp>
          <p:sp>
            <p:nvSpPr>
              <p:cNvPr id="2535" name="Forme libre 2534">
                <a:extLst>
                  <a:ext uri="{FF2B5EF4-FFF2-40B4-BE49-F238E27FC236}">
                    <a16:creationId xmlns:a16="http://schemas.microsoft.com/office/drawing/2014/main" id="{DCA568AB-0669-8392-B081-DF55A5278536}"/>
                  </a:ext>
                </a:extLst>
              </p:cNvPr>
              <p:cNvSpPr/>
              <p:nvPr/>
            </p:nvSpPr>
            <p:spPr>
              <a:xfrm>
                <a:off x="10714159" y="2976117"/>
                <a:ext cx="87131" cy="99155"/>
              </a:xfrm>
              <a:custGeom>
                <a:avLst/>
                <a:gdLst>
                  <a:gd name="connsiteX0" fmla="*/ 44371 w 87131"/>
                  <a:gd name="connsiteY0" fmla="*/ 99782 h 99155"/>
                  <a:gd name="connsiteX1" fmla="*/ 805 w 87131"/>
                  <a:gd name="connsiteY1" fmla="*/ 50300 h 99155"/>
                  <a:gd name="connsiteX2" fmla="*/ 13552 w 87131"/>
                  <a:gd name="connsiteY2" fmla="*/ 15281 h 99155"/>
                  <a:gd name="connsiteX3" fmla="*/ 44371 w 87131"/>
                  <a:gd name="connsiteY3" fmla="*/ 627 h 99155"/>
                  <a:gd name="connsiteX4" fmla="*/ 87936 w 87131"/>
                  <a:gd name="connsiteY4" fmla="*/ 50109 h 99155"/>
                  <a:gd name="connsiteX5" fmla="*/ 75190 w 87131"/>
                  <a:gd name="connsiteY5" fmla="*/ 85128 h 99155"/>
                  <a:gd name="connsiteX6" fmla="*/ 44371 w 87131"/>
                  <a:gd name="connsiteY6" fmla="*/ 99782 h 99155"/>
                  <a:gd name="connsiteX7" fmla="*/ 44371 w 87131"/>
                  <a:gd name="connsiteY7" fmla="*/ 99782 h 99155"/>
                  <a:gd name="connsiteX8" fmla="*/ 44371 w 87131"/>
                  <a:gd name="connsiteY8" fmla="*/ 4433 h 99155"/>
                  <a:gd name="connsiteX9" fmla="*/ 16215 w 87131"/>
                  <a:gd name="connsiteY9" fmla="*/ 17755 h 99155"/>
                  <a:gd name="connsiteX10" fmla="*/ 4419 w 87131"/>
                  <a:gd name="connsiteY10" fmla="*/ 50300 h 99155"/>
                  <a:gd name="connsiteX11" fmla="*/ 44371 w 87131"/>
                  <a:gd name="connsiteY11" fmla="*/ 96166 h 99155"/>
                  <a:gd name="connsiteX12" fmla="*/ 72527 w 87131"/>
                  <a:gd name="connsiteY12" fmla="*/ 82844 h 99155"/>
                  <a:gd name="connsiteX13" fmla="*/ 84322 w 87131"/>
                  <a:gd name="connsiteY13" fmla="*/ 50300 h 99155"/>
                  <a:gd name="connsiteX14" fmla="*/ 44371 w 87131"/>
                  <a:gd name="connsiteY14" fmla="*/ 4433 h 99155"/>
                  <a:gd name="connsiteX15" fmla="*/ 44371 w 87131"/>
                  <a:gd name="connsiteY15" fmla="*/ 4433 h 9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7131" h="99155">
                    <a:moveTo>
                      <a:pt x="44371" y="99782"/>
                    </a:moveTo>
                    <a:cubicBezTo>
                      <a:pt x="20400" y="99782"/>
                      <a:pt x="805" y="77515"/>
                      <a:pt x="805" y="50300"/>
                    </a:cubicBezTo>
                    <a:cubicBezTo>
                      <a:pt x="805" y="37168"/>
                      <a:pt x="5371" y="24797"/>
                      <a:pt x="13552" y="15281"/>
                    </a:cubicBezTo>
                    <a:cubicBezTo>
                      <a:pt x="21732" y="5956"/>
                      <a:pt x="32766" y="627"/>
                      <a:pt x="44371" y="627"/>
                    </a:cubicBezTo>
                    <a:cubicBezTo>
                      <a:pt x="68341" y="627"/>
                      <a:pt x="87936" y="22894"/>
                      <a:pt x="87936" y="50109"/>
                    </a:cubicBezTo>
                    <a:cubicBezTo>
                      <a:pt x="87936" y="63241"/>
                      <a:pt x="83370" y="75612"/>
                      <a:pt x="75190" y="85128"/>
                    </a:cubicBezTo>
                    <a:cubicBezTo>
                      <a:pt x="67009" y="94644"/>
                      <a:pt x="55976" y="99782"/>
                      <a:pt x="44371" y="99782"/>
                    </a:cubicBezTo>
                    <a:lnTo>
                      <a:pt x="44371" y="99782"/>
                    </a:lnTo>
                    <a:close/>
                    <a:moveTo>
                      <a:pt x="44371" y="4433"/>
                    </a:moveTo>
                    <a:cubicBezTo>
                      <a:pt x="33717" y="4433"/>
                      <a:pt x="23825" y="9191"/>
                      <a:pt x="16215" y="17755"/>
                    </a:cubicBezTo>
                    <a:cubicBezTo>
                      <a:pt x="8605" y="26510"/>
                      <a:pt x="4419" y="37929"/>
                      <a:pt x="4419" y="50300"/>
                    </a:cubicBezTo>
                    <a:cubicBezTo>
                      <a:pt x="4419" y="75612"/>
                      <a:pt x="22302" y="96166"/>
                      <a:pt x="44371" y="96166"/>
                    </a:cubicBezTo>
                    <a:cubicBezTo>
                      <a:pt x="55024" y="96166"/>
                      <a:pt x="64917" y="91408"/>
                      <a:pt x="72527" y="82844"/>
                    </a:cubicBezTo>
                    <a:cubicBezTo>
                      <a:pt x="80137" y="74089"/>
                      <a:pt x="84322" y="62670"/>
                      <a:pt x="84322" y="50300"/>
                    </a:cubicBezTo>
                    <a:cubicBezTo>
                      <a:pt x="84131" y="24987"/>
                      <a:pt x="66249" y="4433"/>
                      <a:pt x="44371" y="4433"/>
                    </a:cubicBezTo>
                    <a:lnTo>
                      <a:pt x="44371" y="4433"/>
                    </a:lnTo>
                    <a:close/>
                  </a:path>
                </a:pathLst>
              </a:custGeom>
              <a:solidFill>
                <a:srgbClr val="000000"/>
              </a:solidFill>
              <a:ln w="1902" cap="flat">
                <a:noFill/>
                <a:prstDash val="solid"/>
                <a:miter/>
              </a:ln>
            </p:spPr>
            <p:txBody>
              <a:bodyPr rtlCol="0" anchor="ctr"/>
              <a:lstStyle/>
              <a:p>
                <a:endParaRPr lang="fr-FR"/>
              </a:p>
            </p:txBody>
          </p:sp>
          <p:sp>
            <p:nvSpPr>
              <p:cNvPr id="2536" name="Forme libre 2535">
                <a:extLst>
                  <a:ext uri="{FF2B5EF4-FFF2-40B4-BE49-F238E27FC236}">
                    <a16:creationId xmlns:a16="http://schemas.microsoft.com/office/drawing/2014/main" id="{80B6743E-3AD3-95E4-6FF0-463E028FFA0E}"/>
                  </a:ext>
                </a:extLst>
              </p:cNvPr>
              <p:cNvSpPr/>
              <p:nvPr/>
            </p:nvSpPr>
            <p:spPr>
              <a:xfrm>
                <a:off x="10725192" y="2987917"/>
                <a:ext cx="61639" cy="75365"/>
              </a:xfrm>
              <a:custGeom>
                <a:avLst/>
                <a:gdLst>
                  <a:gd name="connsiteX0" fmla="*/ 31625 w 61639"/>
                  <a:gd name="connsiteY0" fmla="*/ 75992 h 75365"/>
                  <a:gd name="connsiteX1" fmla="*/ 805 w 61639"/>
                  <a:gd name="connsiteY1" fmla="*/ 38310 h 75365"/>
                  <a:gd name="connsiteX2" fmla="*/ 9747 w 61639"/>
                  <a:gd name="connsiteY2" fmla="*/ 11855 h 75365"/>
                  <a:gd name="connsiteX3" fmla="*/ 31625 w 61639"/>
                  <a:gd name="connsiteY3" fmla="*/ 627 h 75365"/>
                  <a:gd name="connsiteX4" fmla="*/ 62445 w 61639"/>
                  <a:gd name="connsiteY4" fmla="*/ 38310 h 75365"/>
                  <a:gd name="connsiteX5" fmla="*/ 53503 w 61639"/>
                  <a:gd name="connsiteY5" fmla="*/ 64764 h 75365"/>
                  <a:gd name="connsiteX6" fmla="*/ 31625 w 61639"/>
                  <a:gd name="connsiteY6" fmla="*/ 75992 h 75365"/>
                  <a:gd name="connsiteX7" fmla="*/ 31625 w 61639"/>
                  <a:gd name="connsiteY7" fmla="*/ 4433 h 75365"/>
                  <a:gd name="connsiteX8" fmla="*/ 12601 w 61639"/>
                  <a:gd name="connsiteY8" fmla="*/ 14139 h 75365"/>
                  <a:gd name="connsiteX9" fmla="*/ 4610 w 61639"/>
                  <a:gd name="connsiteY9" fmla="*/ 38310 h 75365"/>
                  <a:gd name="connsiteX10" fmla="*/ 31625 w 61639"/>
                  <a:gd name="connsiteY10" fmla="*/ 72186 h 75365"/>
                  <a:gd name="connsiteX11" fmla="*/ 50649 w 61639"/>
                  <a:gd name="connsiteY11" fmla="*/ 62480 h 75365"/>
                  <a:gd name="connsiteX12" fmla="*/ 58640 w 61639"/>
                  <a:gd name="connsiteY12" fmla="*/ 38310 h 75365"/>
                  <a:gd name="connsiteX13" fmla="*/ 31625 w 61639"/>
                  <a:gd name="connsiteY13" fmla="*/ 4433 h 75365"/>
                  <a:gd name="connsiteX14" fmla="*/ 31625 w 61639"/>
                  <a:gd name="connsiteY14" fmla="*/ 4433 h 75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1639" h="75365">
                    <a:moveTo>
                      <a:pt x="31625" y="75992"/>
                    </a:moveTo>
                    <a:cubicBezTo>
                      <a:pt x="14693" y="75992"/>
                      <a:pt x="805" y="59054"/>
                      <a:pt x="805" y="38310"/>
                    </a:cubicBezTo>
                    <a:cubicBezTo>
                      <a:pt x="805" y="28413"/>
                      <a:pt x="4040" y="18897"/>
                      <a:pt x="9747" y="11855"/>
                    </a:cubicBezTo>
                    <a:cubicBezTo>
                      <a:pt x="15645" y="4623"/>
                      <a:pt x="23254" y="627"/>
                      <a:pt x="31625" y="627"/>
                    </a:cubicBezTo>
                    <a:cubicBezTo>
                      <a:pt x="48556" y="627"/>
                      <a:pt x="62445" y="17565"/>
                      <a:pt x="62445" y="38310"/>
                    </a:cubicBezTo>
                    <a:cubicBezTo>
                      <a:pt x="62445" y="48206"/>
                      <a:pt x="59210" y="57722"/>
                      <a:pt x="53503" y="64764"/>
                    </a:cubicBezTo>
                    <a:cubicBezTo>
                      <a:pt x="47605" y="71996"/>
                      <a:pt x="39995" y="75992"/>
                      <a:pt x="31625" y="75992"/>
                    </a:cubicBezTo>
                    <a:close/>
                    <a:moveTo>
                      <a:pt x="31625" y="4433"/>
                    </a:moveTo>
                    <a:cubicBezTo>
                      <a:pt x="24396" y="4433"/>
                      <a:pt x="17737" y="7859"/>
                      <a:pt x="12601" y="14139"/>
                    </a:cubicBezTo>
                    <a:cubicBezTo>
                      <a:pt x="7464" y="20610"/>
                      <a:pt x="4610" y="29174"/>
                      <a:pt x="4610" y="38310"/>
                    </a:cubicBezTo>
                    <a:cubicBezTo>
                      <a:pt x="4610" y="56961"/>
                      <a:pt x="16786" y="72186"/>
                      <a:pt x="31625" y="72186"/>
                    </a:cubicBezTo>
                    <a:cubicBezTo>
                      <a:pt x="38854" y="72186"/>
                      <a:pt x="45512" y="68760"/>
                      <a:pt x="50649" y="62480"/>
                    </a:cubicBezTo>
                    <a:cubicBezTo>
                      <a:pt x="55786" y="56009"/>
                      <a:pt x="58640" y="47445"/>
                      <a:pt x="58640" y="38310"/>
                    </a:cubicBezTo>
                    <a:cubicBezTo>
                      <a:pt x="58640" y="19659"/>
                      <a:pt x="46463" y="4433"/>
                      <a:pt x="31625" y="4433"/>
                    </a:cubicBezTo>
                    <a:lnTo>
                      <a:pt x="31625" y="4433"/>
                    </a:lnTo>
                    <a:close/>
                  </a:path>
                </a:pathLst>
              </a:custGeom>
              <a:solidFill>
                <a:srgbClr val="000000"/>
              </a:solidFill>
              <a:ln w="1902" cap="flat">
                <a:noFill/>
                <a:prstDash val="solid"/>
                <a:miter/>
              </a:ln>
            </p:spPr>
            <p:txBody>
              <a:bodyPr rtlCol="0" anchor="ctr"/>
              <a:lstStyle/>
              <a:p>
                <a:endParaRPr lang="fr-FR"/>
              </a:p>
            </p:txBody>
          </p:sp>
          <p:sp>
            <p:nvSpPr>
              <p:cNvPr id="2537" name="Forme libre 2536">
                <a:extLst>
                  <a:ext uri="{FF2B5EF4-FFF2-40B4-BE49-F238E27FC236}">
                    <a16:creationId xmlns:a16="http://schemas.microsoft.com/office/drawing/2014/main" id="{BE078E6C-AC58-29C0-B403-7CB175BA47EE}"/>
                  </a:ext>
                </a:extLst>
              </p:cNvPr>
              <p:cNvSpPr/>
              <p:nvPr/>
            </p:nvSpPr>
            <p:spPr>
              <a:xfrm>
                <a:off x="10709212" y="2926445"/>
                <a:ext cx="25873" cy="131509"/>
              </a:xfrm>
              <a:custGeom>
                <a:avLst/>
                <a:gdLst>
                  <a:gd name="connsiteX0" fmla="*/ 13742 w 25873"/>
                  <a:gd name="connsiteY0" fmla="*/ 627 h 131509"/>
                  <a:gd name="connsiteX1" fmla="*/ 13742 w 25873"/>
                  <a:gd name="connsiteY1" fmla="*/ 627 h 131509"/>
                  <a:gd name="connsiteX2" fmla="*/ 26678 w 25873"/>
                  <a:gd name="connsiteY2" fmla="*/ 13568 h 131509"/>
                  <a:gd name="connsiteX3" fmla="*/ 26678 w 25873"/>
                  <a:gd name="connsiteY3" fmla="*/ 119195 h 131509"/>
                  <a:gd name="connsiteX4" fmla="*/ 13742 w 25873"/>
                  <a:gd name="connsiteY4" fmla="*/ 132136 h 131509"/>
                  <a:gd name="connsiteX5" fmla="*/ 13742 w 25873"/>
                  <a:gd name="connsiteY5" fmla="*/ 132136 h 131509"/>
                  <a:gd name="connsiteX6" fmla="*/ 805 w 25873"/>
                  <a:gd name="connsiteY6" fmla="*/ 119195 h 131509"/>
                  <a:gd name="connsiteX7" fmla="*/ 805 w 25873"/>
                  <a:gd name="connsiteY7" fmla="*/ 13568 h 131509"/>
                  <a:gd name="connsiteX8" fmla="*/ 13742 w 25873"/>
                  <a:gd name="connsiteY8" fmla="*/ 627 h 13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73" h="131509">
                    <a:moveTo>
                      <a:pt x="13742" y="627"/>
                    </a:moveTo>
                    <a:lnTo>
                      <a:pt x="13742" y="627"/>
                    </a:lnTo>
                    <a:cubicBezTo>
                      <a:pt x="20781" y="627"/>
                      <a:pt x="26678" y="6336"/>
                      <a:pt x="26678" y="13568"/>
                    </a:cubicBezTo>
                    <a:lnTo>
                      <a:pt x="26678" y="119195"/>
                    </a:lnTo>
                    <a:cubicBezTo>
                      <a:pt x="26678" y="126236"/>
                      <a:pt x="20971" y="132136"/>
                      <a:pt x="13742" y="132136"/>
                    </a:cubicBezTo>
                    <a:lnTo>
                      <a:pt x="13742" y="132136"/>
                    </a:lnTo>
                    <a:cubicBezTo>
                      <a:pt x="6703" y="132136"/>
                      <a:pt x="805" y="126427"/>
                      <a:pt x="805" y="119195"/>
                    </a:cubicBezTo>
                    <a:lnTo>
                      <a:pt x="805" y="13568"/>
                    </a:lnTo>
                    <a:cubicBezTo>
                      <a:pt x="805" y="6527"/>
                      <a:pt x="6703" y="627"/>
                      <a:pt x="13742" y="627"/>
                    </a:cubicBezTo>
                    <a:close/>
                  </a:path>
                </a:pathLst>
              </a:custGeom>
              <a:solidFill>
                <a:srgbClr val="FFFFFF"/>
              </a:solidFill>
              <a:ln w="1902" cap="flat">
                <a:noFill/>
                <a:prstDash val="solid"/>
                <a:miter/>
              </a:ln>
            </p:spPr>
            <p:txBody>
              <a:bodyPr rtlCol="0" anchor="ctr"/>
              <a:lstStyle/>
              <a:p>
                <a:endParaRPr lang="fr-FR"/>
              </a:p>
            </p:txBody>
          </p:sp>
          <p:sp>
            <p:nvSpPr>
              <p:cNvPr id="2538" name="Forme libre 2537">
                <a:extLst>
                  <a:ext uri="{FF2B5EF4-FFF2-40B4-BE49-F238E27FC236}">
                    <a16:creationId xmlns:a16="http://schemas.microsoft.com/office/drawing/2014/main" id="{881377C8-9499-755B-B06D-C51B08F59A51}"/>
                  </a:ext>
                </a:extLst>
              </p:cNvPr>
              <p:cNvSpPr/>
              <p:nvPr/>
            </p:nvSpPr>
            <p:spPr>
              <a:xfrm>
                <a:off x="10841812" y="2991533"/>
                <a:ext cx="18643" cy="32734"/>
              </a:xfrm>
              <a:custGeom>
                <a:avLst/>
                <a:gdLst>
                  <a:gd name="connsiteX0" fmla="*/ 10127 w 18643"/>
                  <a:gd name="connsiteY0" fmla="*/ 33361 h 32734"/>
                  <a:gd name="connsiteX1" fmla="*/ 805 w 18643"/>
                  <a:gd name="connsiteY1" fmla="*/ 24036 h 32734"/>
                  <a:gd name="connsiteX2" fmla="*/ 805 w 18643"/>
                  <a:gd name="connsiteY2" fmla="*/ 9952 h 32734"/>
                  <a:gd name="connsiteX3" fmla="*/ 10127 w 18643"/>
                  <a:gd name="connsiteY3" fmla="*/ 627 h 32734"/>
                  <a:gd name="connsiteX4" fmla="*/ 19448 w 18643"/>
                  <a:gd name="connsiteY4" fmla="*/ 9952 h 32734"/>
                  <a:gd name="connsiteX5" fmla="*/ 19448 w 18643"/>
                  <a:gd name="connsiteY5" fmla="*/ 24036 h 32734"/>
                  <a:gd name="connsiteX6" fmla="*/ 10127 w 18643"/>
                  <a:gd name="connsiteY6" fmla="*/ 33361 h 3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3" h="32734">
                    <a:moveTo>
                      <a:pt x="10127" y="33361"/>
                    </a:moveTo>
                    <a:cubicBezTo>
                      <a:pt x="4990" y="33361"/>
                      <a:pt x="805" y="29174"/>
                      <a:pt x="805" y="24036"/>
                    </a:cubicBezTo>
                    <a:lnTo>
                      <a:pt x="805" y="9952"/>
                    </a:lnTo>
                    <a:cubicBezTo>
                      <a:pt x="805" y="4814"/>
                      <a:pt x="4990" y="627"/>
                      <a:pt x="10127" y="627"/>
                    </a:cubicBezTo>
                    <a:cubicBezTo>
                      <a:pt x="15264" y="627"/>
                      <a:pt x="19448" y="4814"/>
                      <a:pt x="19448" y="9952"/>
                    </a:cubicBezTo>
                    <a:lnTo>
                      <a:pt x="19448" y="24036"/>
                    </a:lnTo>
                    <a:cubicBezTo>
                      <a:pt x="19448" y="29174"/>
                      <a:pt x="15264" y="33361"/>
                      <a:pt x="10127" y="33361"/>
                    </a:cubicBezTo>
                    <a:close/>
                  </a:path>
                </a:pathLst>
              </a:custGeom>
              <a:solidFill>
                <a:srgbClr val="FFD26C"/>
              </a:solidFill>
              <a:ln w="1902" cap="flat">
                <a:noFill/>
                <a:prstDash val="solid"/>
                <a:miter/>
              </a:ln>
            </p:spPr>
            <p:txBody>
              <a:bodyPr rtlCol="0" anchor="ctr"/>
              <a:lstStyle/>
              <a:p>
                <a:endParaRPr lang="fr-FR"/>
              </a:p>
            </p:txBody>
          </p:sp>
          <p:sp>
            <p:nvSpPr>
              <p:cNvPr id="2539" name="Forme libre 2538">
                <a:extLst>
                  <a:ext uri="{FF2B5EF4-FFF2-40B4-BE49-F238E27FC236}">
                    <a16:creationId xmlns:a16="http://schemas.microsoft.com/office/drawing/2014/main" id="{29353CF7-6862-F56E-3AEF-93BA6AD2FACB}"/>
                  </a:ext>
                </a:extLst>
              </p:cNvPr>
              <p:cNvSpPr/>
              <p:nvPr/>
            </p:nvSpPr>
            <p:spPr>
              <a:xfrm>
                <a:off x="10675539" y="2771526"/>
                <a:ext cx="210028" cy="36921"/>
              </a:xfrm>
              <a:custGeom>
                <a:avLst/>
                <a:gdLst>
                  <a:gd name="connsiteX0" fmla="*/ 210834 w 210028"/>
                  <a:gd name="connsiteY0" fmla="*/ 19088 h 36921"/>
                  <a:gd name="connsiteX1" fmla="*/ 105819 w 210028"/>
                  <a:gd name="connsiteY1" fmla="*/ 37548 h 36921"/>
                  <a:gd name="connsiteX2" fmla="*/ 804 w 210028"/>
                  <a:gd name="connsiteY2" fmla="*/ 19088 h 36921"/>
                  <a:gd name="connsiteX3" fmla="*/ 105819 w 210028"/>
                  <a:gd name="connsiteY3" fmla="*/ 627 h 36921"/>
                  <a:gd name="connsiteX4" fmla="*/ 210834 w 210028"/>
                  <a:gd name="connsiteY4" fmla="*/ 19088 h 36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28" h="36921">
                    <a:moveTo>
                      <a:pt x="210834" y="19088"/>
                    </a:moveTo>
                    <a:cubicBezTo>
                      <a:pt x="210834" y="29283"/>
                      <a:pt x="163817" y="37548"/>
                      <a:pt x="105819" y="37548"/>
                    </a:cubicBezTo>
                    <a:cubicBezTo>
                      <a:pt x="47821" y="37548"/>
                      <a:pt x="804" y="29283"/>
                      <a:pt x="804" y="19088"/>
                    </a:cubicBezTo>
                    <a:cubicBezTo>
                      <a:pt x="804" y="8892"/>
                      <a:pt x="47821" y="627"/>
                      <a:pt x="105819" y="627"/>
                    </a:cubicBezTo>
                    <a:cubicBezTo>
                      <a:pt x="163817" y="627"/>
                      <a:pt x="210834" y="8892"/>
                      <a:pt x="210834" y="19088"/>
                    </a:cubicBezTo>
                    <a:close/>
                  </a:path>
                </a:pathLst>
              </a:custGeom>
              <a:solidFill>
                <a:srgbClr val="FFD26C"/>
              </a:solidFill>
              <a:ln w="1902" cap="flat">
                <a:noFill/>
                <a:prstDash val="solid"/>
                <a:miter/>
              </a:ln>
            </p:spPr>
            <p:txBody>
              <a:bodyPr rtlCol="0" anchor="ctr"/>
              <a:lstStyle/>
              <a:p>
                <a:endParaRPr lang="fr-FR"/>
              </a:p>
            </p:txBody>
          </p:sp>
          <p:sp>
            <p:nvSpPr>
              <p:cNvPr id="2540" name="Forme libre 2539">
                <a:extLst>
                  <a:ext uri="{FF2B5EF4-FFF2-40B4-BE49-F238E27FC236}">
                    <a16:creationId xmlns:a16="http://schemas.microsoft.com/office/drawing/2014/main" id="{71B66A7D-DBDC-48B6-5F10-13D1BE1C9899}"/>
                  </a:ext>
                </a:extLst>
              </p:cNvPr>
              <p:cNvSpPr/>
              <p:nvPr/>
            </p:nvSpPr>
            <p:spPr>
              <a:xfrm>
                <a:off x="10673747" y="2769624"/>
                <a:ext cx="213848" cy="40727"/>
              </a:xfrm>
              <a:custGeom>
                <a:avLst/>
                <a:gdLst>
                  <a:gd name="connsiteX0" fmla="*/ 105709 w 213848"/>
                  <a:gd name="connsiteY0" fmla="*/ 41354 h 40727"/>
                  <a:gd name="connsiteX1" fmla="*/ 104568 w 213848"/>
                  <a:gd name="connsiteY1" fmla="*/ 41354 h 40727"/>
                  <a:gd name="connsiteX2" fmla="*/ 101904 w 213848"/>
                  <a:gd name="connsiteY2" fmla="*/ 41354 h 40727"/>
                  <a:gd name="connsiteX3" fmla="*/ 10969 w 213848"/>
                  <a:gd name="connsiteY3" fmla="*/ 30316 h 40727"/>
                  <a:gd name="connsiteX4" fmla="*/ 9257 w 213848"/>
                  <a:gd name="connsiteY4" fmla="*/ 29555 h 40727"/>
                  <a:gd name="connsiteX5" fmla="*/ 9257 w 213848"/>
                  <a:gd name="connsiteY5" fmla="*/ 29555 h 40727"/>
                  <a:gd name="connsiteX6" fmla="*/ 885 w 213848"/>
                  <a:gd name="connsiteY6" fmla="*/ 21752 h 40727"/>
                  <a:gd name="connsiteX7" fmla="*/ 2598 w 213848"/>
                  <a:gd name="connsiteY7" fmla="*/ 16232 h 40727"/>
                  <a:gd name="connsiteX8" fmla="*/ 2787 w 213848"/>
                  <a:gd name="connsiteY8" fmla="*/ 16042 h 40727"/>
                  <a:gd name="connsiteX9" fmla="*/ 12490 w 213848"/>
                  <a:gd name="connsiteY9" fmla="*/ 10332 h 40727"/>
                  <a:gd name="connsiteX10" fmla="*/ 166587 w 213848"/>
                  <a:gd name="connsiteY10" fmla="*/ 3671 h 40727"/>
                  <a:gd name="connsiteX11" fmla="*/ 166778 w 213848"/>
                  <a:gd name="connsiteY11" fmla="*/ 3671 h 40727"/>
                  <a:gd name="connsiteX12" fmla="*/ 167158 w 213848"/>
                  <a:gd name="connsiteY12" fmla="*/ 3671 h 40727"/>
                  <a:gd name="connsiteX13" fmla="*/ 169061 w 213848"/>
                  <a:gd name="connsiteY13" fmla="*/ 3862 h 40727"/>
                  <a:gd name="connsiteX14" fmla="*/ 201973 w 213848"/>
                  <a:gd name="connsiteY14" fmla="*/ 10142 h 40727"/>
                  <a:gd name="connsiteX15" fmla="*/ 214529 w 213848"/>
                  <a:gd name="connsiteY15" fmla="*/ 19848 h 40727"/>
                  <a:gd name="connsiteX16" fmla="*/ 214529 w 213848"/>
                  <a:gd name="connsiteY16" fmla="*/ 19848 h 40727"/>
                  <a:gd name="connsiteX17" fmla="*/ 214338 w 213848"/>
                  <a:gd name="connsiteY17" fmla="*/ 22513 h 40727"/>
                  <a:gd name="connsiteX18" fmla="*/ 214148 w 213848"/>
                  <a:gd name="connsiteY18" fmla="*/ 22893 h 40727"/>
                  <a:gd name="connsiteX19" fmla="*/ 207299 w 213848"/>
                  <a:gd name="connsiteY19" fmla="*/ 28793 h 40727"/>
                  <a:gd name="connsiteX20" fmla="*/ 193031 w 213848"/>
                  <a:gd name="connsiteY20" fmla="*/ 33551 h 40727"/>
                  <a:gd name="connsiteX21" fmla="*/ 192651 w 213848"/>
                  <a:gd name="connsiteY21" fmla="*/ 33741 h 40727"/>
                  <a:gd name="connsiteX22" fmla="*/ 192080 w 213848"/>
                  <a:gd name="connsiteY22" fmla="*/ 33932 h 40727"/>
                  <a:gd name="connsiteX23" fmla="*/ 105709 w 213848"/>
                  <a:gd name="connsiteY23" fmla="*/ 41354 h 40727"/>
                  <a:gd name="connsiteX24" fmla="*/ 105709 w 213848"/>
                  <a:gd name="connsiteY24" fmla="*/ 41354 h 40727"/>
                  <a:gd name="connsiteX25" fmla="*/ 10969 w 213848"/>
                  <a:gd name="connsiteY25" fmla="*/ 26319 h 40727"/>
                  <a:gd name="connsiteX26" fmla="*/ 12490 w 213848"/>
                  <a:gd name="connsiteY26" fmla="*/ 27080 h 40727"/>
                  <a:gd name="connsiteX27" fmla="*/ 102095 w 213848"/>
                  <a:gd name="connsiteY27" fmla="*/ 37738 h 40727"/>
                  <a:gd name="connsiteX28" fmla="*/ 104758 w 213848"/>
                  <a:gd name="connsiteY28" fmla="*/ 37738 h 40727"/>
                  <a:gd name="connsiteX29" fmla="*/ 191319 w 213848"/>
                  <a:gd name="connsiteY29" fmla="*/ 30506 h 40727"/>
                  <a:gd name="connsiteX30" fmla="*/ 191890 w 213848"/>
                  <a:gd name="connsiteY30" fmla="*/ 30316 h 40727"/>
                  <a:gd name="connsiteX31" fmla="*/ 192270 w 213848"/>
                  <a:gd name="connsiteY31" fmla="*/ 30125 h 40727"/>
                  <a:gd name="connsiteX32" fmla="*/ 205777 w 213848"/>
                  <a:gd name="connsiteY32" fmla="*/ 25558 h 40727"/>
                  <a:gd name="connsiteX33" fmla="*/ 210914 w 213848"/>
                  <a:gd name="connsiteY33" fmla="*/ 21561 h 40727"/>
                  <a:gd name="connsiteX34" fmla="*/ 210914 w 213848"/>
                  <a:gd name="connsiteY34" fmla="*/ 21371 h 40727"/>
                  <a:gd name="connsiteX35" fmla="*/ 210914 w 213848"/>
                  <a:gd name="connsiteY35" fmla="*/ 20800 h 40727"/>
                  <a:gd name="connsiteX36" fmla="*/ 210914 w 213848"/>
                  <a:gd name="connsiteY36" fmla="*/ 20610 h 40727"/>
                  <a:gd name="connsiteX37" fmla="*/ 210914 w 213848"/>
                  <a:gd name="connsiteY37" fmla="*/ 20610 h 40727"/>
                  <a:gd name="connsiteX38" fmla="*/ 200831 w 213848"/>
                  <a:gd name="connsiteY38" fmla="*/ 13949 h 40727"/>
                  <a:gd name="connsiteX39" fmla="*/ 168680 w 213848"/>
                  <a:gd name="connsiteY39" fmla="*/ 7858 h 40727"/>
                  <a:gd name="connsiteX40" fmla="*/ 168490 w 213848"/>
                  <a:gd name="connsiteY40" fmla="*/ 7858 h 40727"/>
                  <a:gd name="connsiteX41" fmla="*/ 166778 w 213848"/>
                  <a:gd name="connsiteY41" fmla="*/ 7668 h 40727"/>
                  <a:gd name="connsiteX42" fmla="*/ 166207 w 213848"/>
                  <a:gd name="connsiteY42" fmla="*/ 7668 h 40727"/>
                  <a:gd name="connsiteX43" fmla="*/ 13822 w 213848"/>
                  <a:gd name="connsiteY43" fmla="*/ 13949 h 40727"/>
                  <a:gd name="connsiteX44" fmla="*/ 5452 w 213848"/>
                  <a:gd name="connsiteY44" fmla="*/ 18706 h 40727"/>
                  <a:gd name="connsiteX45" fmla="*/ 5452 w 213848"/>
                  <a:gd name="connsiteY45" fmla="*/ 18706 h 40727"/>
                  <a:gd name="connsiteX46" fmla="*/ 4690 w 213848"/>
                  <a:gd name="connsiteY46" fmla="*/ 20990 h 40727"/>
                  <a:gd name="connsiteX47" fmla="*/ 10969 w 213848"/>
                  <a:gd name="connsiteY47" fmla="*/ 26319 h 40727"/>
                  <a:gd name="connsiteX48" fmla="*/ 10969 w 213848"/>
                  <a:gd name="connsiteY48" fmla="*/ 26319 h 40727"/>
                  <a:gd name="connsiteX49" fmla="*/ 10969 w 213848"/>
                  <a:gd name="connsiteY49" fmla="*/ 26319 h 4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13848" h="40727">
                    <a:moveTo>
                      <a:pt x="105709" y="41354"/>
                    </a:moveTo>
                    <a:lnTo>
                      <a:pt x="104568" y="41354"/>
                    </a:lnTo>
                    <a:lnTo>
                      <a:pt x="101904" y="41354"/>
                    </a:lnTo>
                    <a:cubicBezTo>
                      <a:pt x="60812" y="41164"/>
                      <a:pt x="26949" y="36977"/>
                      <a:pt x="10969" y="30316"/>
                    </a:cubicBezTo>
                    <a:cubicBezTo>
                      <a:pt x="10397" y="30125"/>
                      <a:pt x="9827" y="29745"/>
                      <a:pt x="9257" y="29555"/>
                    </a:cubicBezTo>
                    <a:lnTo>
                      <a:pt x="9257" y="29555"/>
                    </a:lnTo>
                    <a:cubicBezTo>
                      <a:pt x="4310" y="27271"/>
                      <a:pt x="1456" y="24606"/>
                      <a:pt x="885" y="21752"/>
                    </a:cubicBezTo>
                    <a:cubicBezTo>
                      <a:pt x="696" y="20419"/>
                      <a:pt x="696" y="18516"/>
                      <a:pt x="2598" y="16232"/>
                    </a:cubicBezTo>
                    <a:cubicBezTo>
                      <a:pt x="2598" y="16232"/>
                      <a:pt x="2598" y="16232"/>
                      <a:pt x="2787" y="16042"/>
                    </a:cubicBezTo>
                    <a:cubicBezTo>
                      <a:pt x="4690" y="13949"/>
                      <a:pt x="7924" y="12045"/>
                      <a:pt x="12490" y="10332"/>
                    </a:cubicBezTo>
                    <a:cubicBezTo>
                      <a:pt x="41027" y="-325"/>
                      <a:pt x="116554" y="-1658"/>
                      <a:pt x="166587" y="3671"/>
                    </a:cubicBezTo>
                    <a:lnTo>
                      <a:pt x="166778" y="3671"/>
                    </a:lnTo>
                    <a:cubicBezTo>
                      <a:pt x="166968" y="3671"/>
                      <a:pt x="166968" y="3671"/>
                      <a:pt x="167158" y="3671"/>
                    </a:cubicBezTo>
                    <a:cubicBezTo>
                      <a:pt x="168490" y="3862"/>
                      <a:pt x="168870" y="3862"/>
                      <a:pt x="169061" y="3862"/>
                    </a:cubicBezTo>
                    <a:cubicBezTo>
                      <a:pt x="174578" y="4433"/>
                      <a:pt x="190748" y="6336"/>
                      <a:pt x="201973" y="10142"/>
                    </a:cubicBezTo>
                    <a:cubicBezTo>
                      <a:pt x="209773" y="12807"/>
                      <a:pt x="213768" y="16042"/>
                      <a:pt x="214529" y="19848"/>
                    </a:cubicBezTo>
                    <a:lnTo>
                      <a:pt x="214529" y="19848"/>
                    </a:lnTo>
                    <a:cubicBezTo>
                      <a:pt x="214719" y="20800"/>
                      <a:pt x="214719" y="21561"/>
                      <a:pt x="214338" y="22513"/>
                    </a:cubicBezTo>
                    <a:cubicBezTo>
                      <a:pt x="214338" y="22703"/>
                      <a:pt x="214338" y="22703"/>
                      <a:pt x="214148" y="22893"/>
                    </a:cubicBezTo>
                    <a:cubicBezTo>
                      <a:pt x="213006" y="25558"/>
                      <a:pt x="209392" y="27651"/>
                      <a:pt x="207299" y="28793"/>
                    </a:cubicBezTo>
                    <a:cubicBezTo>
                      <a:pt x="203875" y="30506"/>
                      <a:pt x="198928" y="32219"/>
                      <a:pt x="193031" y="33551"/>
                    </a:cubicBezTo>
                    <a:lnTo>
                      <a:pt x="192651" y="33741"/>
                    </a:lnTo>
                    <a:cubicBezTo>
                      <a:pt x="192460" y="33741"/>
                      <a:pt x="192270" y="33741"/>
                      <a:pt x="192080" y="33932"/>
                    </a:cubicBezTo>
                    <a:cubicBezTo>
                      <a:pt x="172294" y="38690"/>
                      <a:pt x="140143" y="41354"/>
                      <a:pt x="105709" y="41354"/>
                    </a:cubicBezTo>
                    <a:lnTo>
                      <a:pt x="105709" y="41354"/>
                    </a:lnTo>
                    <a:close/>
                    <a:moveTo>
                      <a:pt x="10969" y="26319"/>
                    </a:moveTo>
                    <a:cubicBezTo>
                      <a:pt x="11539" y="26509"/>
                      <a:pt x="11920" y="26700"/>
                      <a:pt x="12490" y="27080"/>
                    </a:cubicBezTo>
                    <a:cubicBezTo>
                      <a:pt x="27900" y="33551"/>
                      <a:pt x="61383" y="37548"/>
                      <a:pt x="102095" y="37738"/>
                    </a:cubicBezTo>
                    <a:lnTo>
                      <a:pt x="104758" y="37738"/>
                    </a:lnTo>
                    <a:cubicBezTo>
                      <a:pt x="139192" y="37738"/>
                      <a:pt x="171534" y="35074"/>
                      <a:pt x="191319" y="30506"/>
                    </a:cubicBezTo>
                    <a:cubicBezTo>
                      <a:pt x="191509" y="30506"/>
                      <a:pt x="191700" y="30506"/>
                      <a:pt x="191890" y="30316"/>
                    </a:cubicBezTo>
                    <a:lnTo>
                      <a:pt x="192270" y="30125"/>
                    </a:lnTo>
                    <a:cubicBezTo>
                      <a:pt x="197977" y="28793"/>
                      <a:pt x="202353" y="27271"/>
                      <a:pt x="205777" y="25558"/>
                    </a:cubicBezTo>
                    <a:cubicBezTo>
                      <a:pt x="208441" y="24226"/>
                      <a:pt x="210343" y="22703"/>
                      <a:pt x="210914" y="21561"/>
                    </a:cubicBezTo>
                    <a:cubicBezTo>
                      <a:pt x="210914" y="21561"/>
                      <a:pt x="210914" y="21561"/>
                      <a:pt x="210914" y="21371"/>
                    </a:cubicBezTo>
                    <a:cubicBezTo>
                      <a:pt x="210914" y="21181"/>
                      <a:pt x="210914" y="20990"/>
                      <a:pt x="210914" y="20800"/>
                    </a:cubicBezTo>
                    <a:cubicBezTo>
                      <a:pt x="210914" y="20800"/>
                      <a:pt x="210914" y="20610"/>
                      <a:pt x="210914" y="20610"/>
                    </a:cubicBezTo>
                    <a:lnTo>
                      <a:pt x="210914" y="20610"/>
                    </a:lnTo>
                    <a:cubicBezTo>
                      <a:pt x="210724" y="19277"/>
                      <a:pt x="209201" y="16613"/>
                      <a:pt x="200831" y="13949"/>
                    </a:cubicBezTo>
                    <a:cubicBezTo>
                      <a:pt x="189988" y="10332"/>
                      <a:pt x="174006" y="8429"/>
                      <a:pt x="168680" y="7858"/>
                    </a:cubicBezTo>
                    <a:cubicBezTo>
                      <a:pt x="168680" y="7858"/>
                      <a:pt x="168680" y="7858"/>
                      <a:pt x="168490" y="7858"/>
                    </a:cubicBezTo>
                    <a:cubicBezTo>
                      <a:pt x="167919" y="7858"/>
                      <a:pt x="167348" y="7668"/>
                      <a:pt x="166778" y="7668"/>
                    </a:cubicBezTo>
                    <a:lnTo>
                      <a:pt x="166207" y="7668"/>
                    </a:lnTo>
                    <a:cubicBezTo>
                      <a:pt x="110275" y="1578"/>
                      <a:pt x="39124" y="4623"/>
                      <a:pt x="13822" y="13949"/>
                    </a:cubicBezTo>
                    <a:cubicBezTo>
                      <a:pt x="9827" y="15471"/>
                      <a:pt x="6973" y="17184"/>
                      <a:pt x="5452" y="18706"/>
                    </a:cubicBezTo>
                    <a:lnTo>
                      <a:pt x="5452" y="18706"/>
                    </a:lnTo>
                    <a:cubicBezTo>
                      <a:pt x="4500" y="19848"/>
                      <a:pt x="4500" y="20610"/>
                      <a:pt x="4690" y="20990"/>
                    </a:cubicBezTo>
                    <a:cubicBezTo>
                      <a:pt x="4880" y="21942"/>
                      <a:pt x="5641" y="23845"/>
                      <a:pt x="10969" y="26319"/>
                    </a:cubicBezTo>
                    <a:lnTo>
                      <a:pt x="10969" y="26319"/>
                    </a:lnTo>
                    <a:lnTo>
                      <a:pt x="10969" y="26319"/>
                    </a:lnTo>
                    <a:close/>
                  </a:path>
                </a:pathLst>
              </a:custGeom>
              <a:solidFill>
                <a:srgbClr val="000000"/>
              </a:solidFill>
              <a:ln w="1902" cap="flat">
                <a:noFill/>
                <a:prstDash val="solid"/>
                <a:miter/>
              </a:ln>
            </p:spPr>
            <p:txBody>
              <a:bodyPr rtlCol="0" anchor="ctr"/>
              <a:lstStyle/>
              <a:p>
                <a:endParaRPr lang="fr-FR"/>
              </a:p>
            </p:txBody>
          </p:sp>
          <p:sp>
            <p:nvSpPr>
              <p:cNvPr id="2541" name="Forme libre 2540">
                <a:extLst>
                  <a:ext uri="{FF2B5EF4-FFF2-40B4-BE49-F238E27FC236}">
                    <a16:creationId xmlns:a16="http://schemas.microsoft.com/office/drawing/2014/main" id="{BC8ABBFC-A170-C6BD-C4C7-9A4C0FB488F6}"/>
                  </a:ext>
                </a:extLst>
              </p:cNvPr>
              <p:cNvSpPr/>
              <p:nvPr/>
            </p:nvSpPr>
            <p:spPr>
              <a:xfrm>
                <a:off x="10675539" y="2522210"/>
                <a:ext cx="210028" cy="36921"/>
              </a:xfrm>
              <a:custGeom>
                <a:avLst/>
                <a:gdLst>
                  <a:gd name="connsiteX0" fmla="*/ 210834 w 210028"/>
                  <a:gd name="connsiteY0" fmla="*/ 19088 h 36921"/>
                  <a:gd name="connsiteX1" fmla="*/ 105819 w 210028"/>
                  <a:gd name="connsiteY1" fmla="*/ 37549 h 36921"/>
                  <a:gd name="connsiteX2" fmla="*/ 804 w 210028"/>
                  <a:gd name="connsiteY2" fmla="*/ 19088 h 36921"/>
                  <a:gd name="connsiteX3" fmla="*/ 105819 w 210028"/>
                  <a:gd name="connsiteY3" fmla="*/ 627 h 36921"/>
                  <a:gd name="connsiteX4" fmla="*/ 210834 w 210028"/>
                  <a:gd name="connsiteY4" fmla="*/ 19088 h 36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28" h="36921">
                    <a:moveTo>
                      <a:pt x="210834" y="19088"/>
                    </a:moveTo>
                    <a:cubicBezTo>
                      <a:pt x="210834" y="29283"/>
                      <a:pt x="163817" y="37549"/>
                      <a:pt x="105819" y="37549"/>
                    </a:cubicBezTo>
                    <a:cubicBezTo>
                      <a:pt x="47821" y="37549"/>
                      <a:pt x="804" y="29283"/>
                      <a:pt x="804" y="19088"/>
                    </a:cubicBezTo>
                    <a:cubicBezTo>
                      <a:pt x="804" y="8892"/>
                      <a:pt x="47821" y="627"/>
                      <a:pt x="105819" y="627"/>
                    </a:cubicBezTo>
                    <a:cubicBezTo>
                      <a:pt x="163817" y="627"/>
                      <a:pt x="210834" y="8892"/>
                      <a:pt x="210834" y="19088"/>
                    </a:cubicBezTo>
                    <a:close/>
                  </a:path>
                </a:pathLst>
              </a:custGeom>
              <a:solidFill>
                <a:srgbClr val="000000"/>
              </a:solidFill>
              <a:ln w="1902" cap="flat">
                <a:noFill/>
                <a:prstDash val="solid"/>
                <a:miter/>
              </a:ln>
            </p:spPr>
            <p:txBody>
              <a:bodyPr rtlCol="0" anchor="ctr"/>
              <a:lstStyle/>
              <a:p>
                <a:endParaRPr lang="fr-FR"/>
              </a:p>
            </p:txBody>
          </p:sp>
          <p:sp>
            <p:nvSpPr>
              <p:cNvPr id="2542" name="Forme libre 2541">
                <a:extLst>
                  <a:ext uri="{FF2B5EF4-FFF2-40B4-BE49-F238E27FC236}">
                    <a16:creationId xmlns:a16="http://schemas.microsoft.com/office/drawing/2014/main" id="{12F56258-6F1C-BB0A-AF9C-4A6659BD9531}"/>
                  </a:ext>
                </a:extLst>
              </p:cNvPr>
              <p:cNvSpPr/>
              <p:nvPr/>
            </p:nvSpPr>
            <p:spPr>
              <a:xfrm>
                <a:off x="10673637" y="2520307"/>
                <a:ext cx="213833" cy="40727"/>
              </a:xfrm>
              <a:custGeom>
                <a:avLst/>
                <a:gdLst>
                  <a:gd name="connsiteX0" fmla="*/ 107721 w 213833"/>
                  <a:gd name="connsiteY0" fmla="*/ 41355 h 40727"/>
                  <a:gd name="connsiteX1" fmla="*/ 805 w 213833"/>
                  <a:gd name="connsiteY1" fmla="*/ 20991 h 40727"/>
                  <a:gd name="connsiteX2" fmla="*/ 107721 w 213833"/>
                  <a:gd name="connsiteY2" fmla="*/ 627 h 40727"/>
                  <a:gd name="connsiteX3" fmla="*/ 214638 w 213833"/>
                  <a:gd name="connsiteY3" fmla="*/ 20991 h 40727"/>
                  <a:gd name="connsiteX4" fmla="*/ 107721 w 213833"/>
                  <a:gd name="connsiteY4" fmla="*/ 41355 h 40727"/>
                  <a:gd name="connsiteX5" fmla="*/ 107721 w 213833"/>
                  <a:gd name="connsiteY5" fmla="*/ 41355 h 40727"/>
                  <a:gd name="connsiteX6" fmla="*/ 107721 w 213833"/>
                  <a:gd name="connsiteY6" fmla="*/ 4243 h 40727"/>
                  <a:gd name="connsiteX7" fmla="*/ 33717 w 213833"/>
                  <a:gd name="connsiteY7" fmla="*/ 9572 h 40727"/>
                  <a:gd name="connsiteX8" fmla="*/ 4419 w 213833"/>
                  <a:gd name="connsiteY8" fmla="*/ 20801 h 40727"/>
                  <a:gd name="connsiteX9" fmla="*/ 33717 w 213833"/>
                  <a:gd name="connsiteY9" fmla="*/ 32029 h 40727"/>
                  <a:gd name="connsiteX10" fmla="*/ 107721 w 213833"/>
                  <a:gd name="connsiteY10" fmla="*/ 37358 h 40727"/>
                  <a:gd name="connsiteX11" fmla="*/ 181726 w 213833"/>
                  <a:gd name="connsiteY11" fmla="*/ 32029 h 40727"/>
                  <a:gd name="connsiteX12" fmla="*/ 211024 w 213833"/>
                  <a:gd name="connsiteY12" fmla="*/ 20801 h 40727"/>
                  <a:gd name="connsiteX13" fmla="*/ 181726 w 213833"/>
                  <a:gd name="connsiteY13" fmla="*/ 9572 h 40727"/>
                  <a:gd name="connsiteX14" fmla="*/ 107721 w 213833"/>
                  <a:gd name="connsiteY14" fmla="*/ 4243 h 4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3833" h="40727">
                    <a:moveTo>
                      <a:pt x="107721" y="41355"/>
                    </a:moveTo>
                    <a:cubicBezTo>
                      <a:pt x="54644" y="41355"/>
                      <a:pt x="805" y="34313"/>
                      <a:pt x="805" y="20991"/>
                    </a:cubicBezTo>
                    <a:cubicBezTo>
                      <a:pt x="805" y="7669"/>
                      <a:pt x="54644" y="627"/>
                      <a:pt x="107721" y="627"/>
                    </a:cubicBezTo>
                    <a:cubicBezTo>
                      <a:pt x="160799" y="627"/>
                      <a:pt x="214638" y="7669"/>
                      <a:pt x="214638" y="20991"/>
                    </a:cubicBezTo>
                    <a:cubicBezTo>
                      <a:pt x="214638" y="34313"/>
                      <a:pt x="160799" y="41355"/>
                      <a:pt x="107721" y="41355"/>
                    </a:cubicBezTo>
                    <a:lnTo>
                      <a:pt x="107721" y="41355"/>
                    </a:lnTo>
                    <a:close/>
                    <a:moveTo>
                      <a:pt x="107721" y="4243"/>
                    </a:moveTo>
                    <a:cubicBezTo>
                      <a:pt x="79756" y="4243"/>
                      <a:pt x="53502" y="6146"/>
                      <a:pt x="33717" y="9572"/>
                    </a:cubicBezTo>
                    <a:cubicBezTo>
                      <a:pt x="12220" y="13378"/>
                      <a:pt x="4419" y="17946"/>
                      <a:pt x="4419" y="20801"/>
                    </a:cubicBezTo>
                    <a:cubicBezTo>
                      <a:pt x="4419" y="23655"/>
                      <a:pt x="12029" y="28223"/>
                      <a:pt x="33717" y="32029"/>
                    </a:cubicBezTo>
                    <a:cubicBezTo>
                      <a:pt x="53502" y="35455"/>
                      <a:pt x="79756" y="37358"/>
                      <a:pt x="107721" y="37358"/>
                    </a:cubicBezTo>
                    <a:cubicBezTo>
                      <a:pt x="135687" y="37358"/>
                      <a:pt x="161941" y="35455"/>
                      <a:pt x="181726" y="32029"/>
                    </a:cubicBezTo>
                    <a:cubicBezTo>
                      <a:pt x="203224" y="28223"/>
                      <a:pt x="211024" y="23655"/>
                      <a:pt x="211024" y="20801"/>
                    </a:cubicBezTo>
                    <a:cubicBezTo>
                      <a:pt x="211024" y="17946"/>
                      <a:pt x="203414" y="13378"/>
                      <a:pt x="181726" y="9572"/>
                    </a:cubicBezTo>
                    <a:cubicBezTo>
                      <a:pt x="161941" y="6146"/>
                      <a:pt x="135687" y="4243"/>
                      <a:pt x="107721" y="4243"/>
                    </a:cubicBezTo>
                    <a:close/>
                  </a:path>
                </a:pathLst>
              </a:custGeom>
              <a:solidFill>
                <a:srgbClr val="000000"/>
              </a:solidFill>
              <a:ln w="1902" cap="flat">
                <a:noFill/>
                <a:prstDash val="solid"/>
                <a:miter/>
              </a:ln>
            </p:spPr>
            <p:txBody>
              <a:bodyPr rtlCol="0" anchor="ctr"/>
              <a:lstStyle/>
              <a:p>
                <a:endParaRPr lang="fr-FR"/>
              </a:p>
            </p:txBody>
          </p:sp>
          <p:sp>
            <p:nvSpPr>
              <p:cNvPr id="2543" name="Forme libre 2542">
                <a:extLst>
                  <a:ext uri="{FF2B5EF4-FFF2-40B4-BE49-F238E27FC236}">
                    <a16:creationId xmlns:a16="http://schemas.microsoft.com/office/drawing/2014/main" id="{DA79DAC0-5F86-0FAC-0716-E48327D83E5C}"/>
                  </a:ext>
                </a:extLst>
              </p:cNvPr>
              <p:cNvSpPr/>
              <p:nvPr/>
            </p:nvSpPr>
            <p:spPr>
              <a:xfrm>
                <a:off x="10675349" y="2522237"/>
                <a:ext cx="210218" cy="267940"/>
              </a:xfrm>
              <a:custGeom>
                <a:avLst/>
                <a:gdLst>
                  <a:gd name="connsiteX0" fmla="*/ 211024 w 210218"/>
                  <a:gd name="connsiteY0" fmla="*/ 19061 h 267940"/>
                  <a:gd name="connsiteX1" fmla="*/ 211024 w 210218"/>
                  <a:gd name="connsiteY1" fmla="*/ 268567 h 267940"/>
                  <a:gd name="connsiteX2" fmla="*/ 211024 w 210218"/>
                  <a:gd name="connsiteY2" fmla="*/ 268567 h 267940"/>
                  <a:gd name="connsiteX3" fmla="*/ 182867 w 210218"/>
                  <a:gd name="connsiteY3" fmla="*/ 256006 h 267940"/>
                  <a:gd name="connsiteX4" fmla="*/ 805 w 210218"/>
                  <a:gd name="connsiteY4" fmla="*/ 268567 h 267940"/>
                  <a:gd name="connsiteX5" fmla="*/ 805 w 210218"/>
                  <a:gd name="connsiteY5" fmla="*/ 19061 h 267940"/>
                  <a:gd name="connsiteX6" fmla="*/ 15264 w 210218"/>
                  <a:gd name="connsiteY6" fmla="*/ 9735 h 267940"/>
                  <a:gd name="connsiteX7" fmla="*/ 211024 w 210218"/>
                  <a:gd name="connsiteY7" fmla="*/ 19061 h 267940"/>
                  <a:gd name="connsiteX8" fmla="*/ 211024 w 210218"/>
                  <a:gd name="connsiteY8" fmla="*/ 19061 h 267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218" h="267940">
                    <a:moveTo>
                      <a:pt x="211024" y="19061"/>
                    </a:moveTo>
                    <a:lnTo>
                      <a:pt x="211024" y="268567"/>
                    </a:lnTo>
                    <a:lnTo>
                      <a:pt x="211024" y="268567"/>
                    </a:lnTo>
                    <a:cubicBezTo>
                      <a:pt x="211024" y="263619"/>
                      <a:pt x="200370" y="259242"/>
                      <a:pt x="182867" y="256006"/>
                    </a:cubicBezTo>
                    <a:cubicBezTo>
                      <a:pt x="116853" y="243445"/>
                      <a:pt x="805" y="252200"/>
                      <a:pt x="805" y="268567"/>
                    </a:cubicBezTo>
                    <a:lnTo>
                      <a:pt x="805" y="19061"/>
                    </a:lnTo>
                    <a:cubicBezTo>
                      <a:pt x="805" y="15635"/>
                      <a:pt x="6131" y="12400"/>
                      <a:pt x="15264" y="9735"/>
                    </a:cubicBezTo>
                    <a:cubicBezTo>
                      <a:pt x="68532" y="-6251"/>
                      <a:pt x="211024" y="29"/>
                      <a:pt x="211024" y="19061"/>
                    </a:cubicBezTo>
                    <a:lnTo>
                      <a:pt x="211024" y="19061"/>
                    </a:lnTo>
                    <a:close/>
                  </a:path>
                </a:pathLst>
              </a:custGeom>
              <a:solidFill>
                <a:srgbClr val="FFD26C"/>
              </a:solidFill>
              <a:ln w="1902" cap="flat">
                <a:noFill/>
                <a:prstDash val="solid"/>
                <a:miter/>
              </a:ln>
            </p:spPr>
            <p:txBody>
              <a:bodyPr rtlCol="0" anchor="ctr"/>
              <a:lstStyle/>
              <a:p>
                <a:endParaRPr lang="fr-FR"/>
              </a:p>
            </p:txBody>
          </p:sp>
          <p:sp>
            <p:nvSpPr>
              <p:cNvPr id="2544" name="Forme libre 2543">
                <a:extLst>
                  <a:ext uri="{FF2B5EF4-FFF2-40B4-BE49-F238E27FC236}">
                    <a16:creationId xmlns:a16="http://schemas.microsoft.com/office/drawing/2014/main" id="{60C4CC02-49F3-5857-E48F-35137F9F84F9}"/>
                  </a:ext>
                </a:extLst>
              </p:cNvPr>
              <p:cNvSpPr/>
              <p:nvPr/>
            </p:nvSpPr>
            <p:spPr>
              <a:xfrm>
                <a:off x="10675349" y="2522187"/>
                <a:ext cx="210218" cy="25906"/>
              </a:xfrm>
              <a:custGeom>
                <a:avLst/>
                <a:gdLst>
                  <a:gd name="connsiteX0" fmla="*/ 211024 w 210218"/>
                  <a:gd name="connsiteY0" fmla="*/ 19111 h 25906"/>
                  <a:gd name="connsiteX1" fmla="*/ 211024 w 210218"/>
                  <a:gd name="connsiteY1" fmla="*/ 26534 h 25906"/>
                  <a:gd name="connsiteX2" fmla="*/ 63395 w 210218"/>
                  <a:gd name="connsiteY2" fmla="*/ 9596 h 25906"/>
                  <a:gd name="connsiteX3" fmla="*/ 805 w 210218"/>
                  <a:gd name="connsiteY3" fmla="*/ 26534 h 25906"/>
                  <a:gd name="connsiteX4" fmla="*/ 805 w 210218"/>
                  <a:gd name="connsiteY4" fmla="*/ 19111 h 25906"/>
                  <a:gd name="connsiteX5" fmla="*/ 63395 w 210218"/>
                  <a:gd name="connsiteY5" fmla="*/ 2173 h 25906"/>
                  <a:gd name="connsiteX6" fmla="*/ 211024 w 210218"/>
                  <a:gd name="connsiteY6" fmla="*/ 19111 h 25906"/>
                  <a:gd name="connsiteX7" fmla="*/ 211024 w 210218"/>
                  <a:gd name="connsiteY7" fmla="*/ 19111 h 2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218" h="25906">
                    <a:moveTo>
                      <a:pt x="211024" y="19111"/>
                    </a:moveTo>
                    <a:lnTo>
                      <a:pt x="211024" y="26534"/>
                    </a:lnTo>
                    <a:cubicBezTo>
                      <a:pt x="211024" y="12641"/>
                      <a:pt x="129410" y="4457"/>
                      <a:pt x="63395" y="9596"/>
                    </a:cubicBezTo>
                    <a:cubicBezTo>
                      <a:pt x="26488" y="12450"/>
                      <a:pt x="805" y="18921"/>
                      <a:pt x="805" y="26534"/>
                    </a:cubicBezTo>
                    <a:lnTo>
                      <a:pt x="805" y="19111"/>
                    </a:lnTo>
                    <a:cubicBezTo>
                      <a:pt x="805" y="11499"/>
                      <a:pt x="26488" y="5028"/>
                      <a:pt x="63395" y="2173"/>
                    </a:cubicBezTo>
                    <a:cubicBezTo>
                      <a:pt x="129410" y="-2965"/>
                      <a:pt x="211024" y="5218"/>
                      <a:pt x="211024" y="19111"/>
                    </a:cubicBezTo>
                    <a:lnTo>
                      <a:pt x="211024" y="19111"/>
                    </a:lnTo>
                    <a:close/>
                  </a:path>
                </a:pathLst>
              </a:custGeom>
              <a:solidFill>
                <a:srgbClr val="FFFFFF"/>
              </a:solidFill>
              <a:ln w="1902" cap="flat">
                <a:noFill/>
                <a:prstDash val="solid"/>
                <a:miter/>
              </a:ln>
            </p:spPr>
            <p:txBody>
              <a:bodyPr rtlCol="0" anchor="ctr"/>
              <a:lstStyle/>
              <a:p>
                <a:endParaRPr lang="fr-FR"/>
              </a:p>
            </p:txBody>
          </p:sp>
          <p:sp>
            <p:nvSpPr>
              <p:cNvPr id="2545" name="Forme libre 2544">
                <a:extLst>
                  <a:ext uri="{FF2B5EF4-FFF2-40B4-BE49-F238E27FC236}">
                    <a16:creationId xmlns:a16="http://schemas.microsoft.com/office/drawing/2014/main" id="{ED96F129-51BD-1AA7-06B0-1903FCC16F85}"/>
                  </a:ext>
                </a:extLst>
              </p:cNvPr>
              <p:cNvSpPr/>
              <p:nvPr/>
            </p:nvSpPr>
            <p:spPr>
              <a:xfrm>
                <a:off x="10687715" y="2776474"/>
                <a:ext cx="21497" cy="296895"/>
              </a:xfrm>
              <a:custGeom>
                <a:avLst/>
                <a:gdLst>
                  <a:gd name="connsiteX0" fmla="*/ 22302 w 21497"/>
                  <a:gd name="connsiteY0" fmla="*/ 627 h 296895"/>
                  <a:gd name="connsiteX1" fmla="*/ 22302 w 21497"/>
                  <a:gd name="connsiteY1" fmla="*/ 294286 h 296895"/>
                  <a:gd name="connsiteX2" fmla="*/ 805 w 21497"/>
                  <a:gd name="connsiteY2" fmla="*/ 297522 h 296895"/>
                  <a:gd name="connsiteX3" fmla="*/ 805 w 21497"/>
                  <a:gd name="connsiteY3" fmla="*/ 5575 h 296895"/>
                  <a:gd name="connsiteX4" fmla="*/ 22302 w 21497"/>
                  <a:gd name="connsiteY4" fmla="*/ 627 h 296895"/>
                  <a:gd name="connsiteX5" fmla="*/ 22302 w 21497"/>
                  <a:gd name="connsiteY5" fmla="*/ 627 h 29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97" h="296895">
                    <a:moveTo>
                      <a:pt x="22302" y="627"/>
                    </a:moveTo>
                    <a:lnTo>
                      <a:pt x="22302" y="294286"/>
                    </a:lnTo>
                    <a:cubicBezTo>
                      <a:pt x="14502" y="295238"/>
                      <a:pt x="7273" y="296380"/>
                      <a:pt x="805" y="297522"/>
                    </a:cubicBezTo>
                    <a:lnTo>
                      <a:pt x="805" y="5575"/>
                    </a:lnTo>
                    <a:cubicBezTo>
                      <a:pt x="6703" y="3482"/>
                      <a:pt x="14313" y="1959"/>
                      <a:pt x="22302" y="627"/>
                    </a:cubicBezTo>
                    <a:lnTo>
                      <a:pt x="22302" y="627"/>
                    </a:lnTo>
                    <a:close/>
                  </a:path>
                </a:pathLst>
              </a:custGeom>
              <a:solidFill>
                <a:srgbClr val="FFD26C"/>
              </a:solidFill>
              <a:ln w="1902" cap="flat">
                <a:noFill/>
                <a:prstDash val="solid"/>
                <a:miter/>
              </a:ln>
            </p:spPr>
            <p:txBody>
              <a:bodyPr rtlCol="0" anchor="ctr"/>
              <a:lstStyle/>
              <a:p>
                <a:endParaRPr lang="fr-FR"/>
              </a:p>
            </p:txBody>
          </p:sp>
          <p:sp>
            <p:nvSpPr>
              <p:cNvPr id="2546" name="Forme libre 2545">
                <a:extLst>
                  <a:ext uri="{FF2B5EF4-FFF2-40B4-BE49-F238E27FC236}">
                    <a16:creationId xmlns:a16="http://schemas.microsoft.com/office/drawing/2014/main" id="{BF0D0ED2-11E5-9F58-E69B-91E56185440C}"/>
                  </a:ext>
                </a:extLst>
              </p:cNvPr>
              <p:cNvSpPr/>
              <p:nvPr/>
            </p:nvSpPr>
            <p:spPr>
              <a:xfrm>
                <a:off x="10861597" y="2776474"/>
                <a:ext cx="11605" cy="296895"/>
              </a:xfrm>
              <a:custGeom>
                <a:avLst/>
                <a:gdLst>
                  <a:gd name="connsiteX0" fmla="*/ 805 w 11605"/>
                  <a:gd name="connsiteY0" fmla="*/ 627 h 296895"/>
                  <a:gd name="connsiteX1" fmla="*/ 805 w 11605"/>
                  <a:gd name="connsiteY1" fmla="*/ 294286 h 296895"/>
                  <a:gd name="connsiteX2" fmla="*/ 12410 w 11605"/>
                  <a:gd name="connsiteY2" fmla="*/ 297522 h 296895"/>
                  <a:gd name="connsiteX3" fmla="*/ 12410 w 11605"/>
                  <a:gd name="connsiteY3" fmla="*/ 5575 h 296895"/>
                  <a:gd name="connsiteX4" fmla="*/ 805 w 11605"/>
                  <a:gd name="connsiteY4" fmla="*/ 627 h 296895"/>
                  <a:gd name="connsiteX5" fmla="*/ 805 w 11605"/>
                  <a:gd name="connsiteY5" fmla="*/ 627 h 29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05" h="296895">
                    <a:moveTo>
                      <a:pt x="805" y="627"/>
                    </a:moveTo>
                    <a:lnTo>
                      <a:pt x="805" y="294286"/>
                    </a:lnTo>
                    <a:cubicBezTo>
                      <a:pt x="4991" y="295238"/>
                      <a:pt x="8796" y="296380"/>
                      <a:pt x="12410" y="297522"/>
                    </a:cubicBezTo>
                    <a:lnTo>
                      <a:pt x="12410" y="5575"/>
                    </a:lnTo>
                    <a:cubicBezTo>
                      <a:pt x="9366" y="3482"/>
                      <a:pt x="5180" y="1959"/>
                      <a:pt x="805" y="627"/>
                    </a:cubicBezTo>
                    <a:lnTo>
                      <a:pt x="805" y="627"/>
                    </a:lnTo>
                    <a:close/>
                  </a:path>
                </a:pathLst>
              </a:custGeom>
              <a:solidFill>
                <a:srgbClr val="FFFFFF"/>
              </a:solidFill>
              <a:ln w="1902" cap="flat">
                <a:noFill/>
                <a:prstDash val="solid"/>
                <a:miter/>
              </a:ln>
            </p:spPr>
            <p:txBody>
              <a:bodyPr rtlCol="0" anchor="ctr"/>
              <a:lstStyle/>
              <a:p>
                <a:endParaRPr lang="fr-FR"/>
              </a:p>
            </p:txBody>
          </p:sp>
          <p:sp>
            <p:nvSpPr>
              <p:cNvPr id="2547" name="Forme libre 2546">
                <a:extLst>
                  <a:ext uri="{FF2B5EF4-FFF2-40B4-BE49-F238E27FC236}">
                    <a16:creationId xmlns:a16="http://schemas.microsoft.com/office/drawing/2014/main" id="{E147BE0B-DB66-CA6E-A146-BE6E5E4A8225}"/>
                  </a:ext>
                </a:extLst>
              </p:cNvPr>
              <p:cNvSpPr/>
              <p:nvPr/>
            </p:nvSpPr>
            <p:spPr>
              <a:xfrm>
                <a:off x="10685813" y="2769903"/>
                <a:ext cx="189292" cy="305560"/>
              </a:xfrm>
              <a:custGeom>
                <a:avLst/>
                <a:gdLst>
                  <a:gd name="connsiteX0" fmla="*/ 2707 w 189292"/>
                  <a:gd name="connsiteY0" fmla="*/ 305997 h 305560"/>
                  <a:gd name="connsiteX1" fmla="*/ 805 w 189292"/>
                  <a:gd name="connsiteY1" fmla="*/ 304094 h 305560"/>
                  <a:gd name="connsiteX2" fmla="*/ 805 w 189292"/>
                  <a:gd name="connsiteY2" fmla="*/ 304094 h 305560"/>
                  <a:gd name="connsiteX3" fmla="*/ 805 w 189292"/>
                  <a:gd name="connsiteY3" fmla="*/ 12147 h 305560"/>
                  <a:gd name="connsiteX4" fmla="*/ 2136 w 189292"/>
                  <a:gd name="connsiteY4" fmla="*/ 10434 h 305560"/>
                  <a:gd name="connsiteX5" fmla="*/ 24014 w 189292"/>
                  <a:gd name="connsiteY5" fmla="*/ 5486 h 305560"/>
                  <a:gd name="connsiteX6" fmla="*/ 69102 w 189292"/>
                  <a:gd name="connsiteY6" fmla="*/ 1108 h 305560"/>
                  <a:gd name="connsiteX7" fmla="*/ 69102 w 189292"/>
                  <a:gd name="connsiteY7" fmla="*/ 1108 h 305560"/>
                  <a:gd name="connsiteX8" fmla="*/ 114761 w 189292"/>
                  <a:gd name="connsiteY8" fmla="*/ 918 h 305560"/>
                  <a:gd name="connsiteX9" fmla="*/ 188765 w 189292"/>
                  <a:gd name="connsiteY9" fmla="*/ 10434 h 305560"/>
                  <a:gd name="connsiteX10" fmla="*/ 190097 w 189292"/>
                  <a:gd name="connsiteY10" fmla="*/ 12147 h 305560"/>
                  <a:gd name="connsiteX11" fmla="*/ 190097 w 189292"/>
                  <a:gd name="connsiteY11" fmla="*/ 304284 h 305560"/>
                  <a:gd name="connsiteX12" fmla="*/ 188195 w 189292"/>
                  <a:gd name="connsiteY12" fmla="*/ 306187 h 305560"/>
                  <a:gd name="connsiteX13" fmla="*/ 187814 w 189292"/>
                  <a:gd name="connsiteY13" fmla="*/ 306187 h 305560"/>
                  <a:gd name="connsiteX14" fmla="*/ 95355 w 189292"/>
                  <a:gd name="connsiteY14" fmla="*/ 299145 h 305560"/>
                  <a:gd name="connsiteX15" fmla="*/ 24395 w 189292"/>
                  <a:gd name="connsiteY15" fmla="*/ 302952 h 305560"/>
                  <a:gd name="connsiteX16" fmla="*/ 2898 w 189292"/>
                  <a:gd name="connsiteY16" fmla="*/ 306187 h 305560"/>
                  <a:gd name="connsiteX17" fmla="*/ 2707 w 189292"/>
                  <a:gd name="connsiteY17" fmla="*/ 305997 h 305560"/>
                  <a:gd name="connsiteX18" fmla="*/ 2707 w 189292"/>
                  <a:gd name="connsiteY18" fmla="*/ 305997 h 305560"/>
                  <a:gd name="connsiteX19" fmla="*/ 4610 w 189292"/>
                  <a:gd name="connsiteY19" fmla="*/ 13479 h 305560"/>
                  <a:gd name="connsiteX20" fmla="*/ 4610 w 189292"/>
                  <a:gd name="connsiteY20" fmla="*/ 302000 h 305560"/>
                  <a:gd name="connsiteX21" fmla="*/ 24014 w 189292"/>
                  <a:gd name="connsiteY21" fmla="*/ 299145 h 305560"/>
                  <a:gd name="connsiteX22" fmla="*/ 95355 w 189292"/>
                  <a:gd name="connsiteY22" fmla="*/ 295339 h 305560"/>
                  <a:gd name="connsiteX23" fmla="*/ 186292 w 189292"/>
                  <a:gd name="connsiteY23" fmla="*/ 302000 h 305560"/>
                  <a:gd name="connsiteX24" fmla="*/ 186292 w 189292"/>
                  <a:gd name="connsiteY24" fmla="*/ 13479 h 305560"/>
                  <a:gd name="connsiteX25" fmla="*/ 69293 w 189292"/>
                  <a:gd name="connsiteY25" fmla="*/ 4724 h 305560"/>
                  <a:gd name="connsiteX26" fmla="*/ 69102 w 189292"/>
                  <a:gd name="connsiteY26" fmla="*/ 4724 h 305560"/>
                  <a:gd name="connsiteX27" fmla="*/ 24585 w 189292"/>
                  <a:gd name="connsiteY27" fmla="*/ 9102 h 305560"/>
                  <a:gd name="connsiteX28" fmla="*/ 4610 w 189292"/>
                  <a:gd name="connsiteY28" fmla="*/ 13479 h 305560"/>
                  <a:gd name="connsiteX29" fmla="*/ 4610 w 189292"/>
                  <a:gd name="connsiteY29" fmla="*/ 13479 h 305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9292" h="305560">
                    <a:moveTo>
                      <a:pt x="2707" y="305997"/>
                    </a:moveTo>
                    <a:cubicBezTo>
                      <a:pt x="1756" y="305997"/>
                      <a:pt x="805" y="305235"/>
                      <a:pt x="805" y="304094"/>
                    </a:cubicBezTo>
                    <a:cubicBezTo>
                      <a:pt x="805" y="304094"/>
                      <a:pt x="805" y="304094"/>
                      <a:pt x="805" y="304094"/>
                    </a:cubicBezTo>
                    <a:lnTo>
                      <a:pt x="805" y="12147"/>
                    </a:lnTo>
                    <a:cubicBezTo>
                      <a:pt x="805" y="11385"/>
                      <a:pt x="1375" y="10624"/>
                      <a:pt x="2136" y="10434"/>
                    </a:cubicBezTo>
                    <a:cubicBezTo>
                      <a:pt x="7464" y="8721"/>
                      <a:pt x="14883" y="7008"/>
                      <a:pt x="24014" y="5486"/>
                    </a:cubicBezTo>
                    <a:cubicBezTo>
                      <a:pt x="43419" y="2441"/>
                      <a:pt x="65678" y="1108"/>
                      <a:pt x="69102" y="1108"/>
                    </a:cubicBezTo>
                    <a:lnTo>
                      <a:pt x="69102" y="1108"/>
                    </a:lnTo>
                    <a:cubicBezTo>
                      <a:pt x="72907" y="728"/>
                      <a:pt x="93453" y="347"/>
                      <a:pt x="114761" y="918"/>
                    </a:cubicBezTo>
                    <a:cubicBezTo>
                      <a:pt x="137590" y="1679"/>
                      <a:pt x="168980" y="3773"/>
                      <a:pt x="188765" y="10434"/>
                    </a:cubicBezTo>
                    <a:cubicBezTo>
                      <a:pt x="189526" y="10624"/>
                      <a:pt x="190097" y="11385"/>
                      <a:pt x="190097" y="12147"/>
                    </a:cubicBezTo>
                    <a:lnTo>
                      <a:pt x="190097" y="304284"/>
                    </a:lnTo>
                    <a:cubicBezTo>
                      <a:pt x="190097" y="305235"/>
                      <a:pt x="189336" y="306187"/>
                      <a:pt x="188195" y="306187"/>
                    </a:cubicBezTo>
                    <a:cubicBezTo>
                      <a:pt x="188004" y="306187"/>
                      <a:pt x="188004" y="306187"/>
                      <a:pt x="187814" y="306187"/>
                    </a:cubicBezTo>
                    <a:cubicBezTo>
                      <a:pt x="164033" y="301619"/>
                      <a:pt x="130361" y="299145"/>
                      <a:pt x="95355" y="299145"/>
                    </a:cubicBezTo>
                    <a:cubicBezTo>
                      <a:pt x="69863" y="299145"/>
                      <a:pt x="45322" y="300478"/>
                      <a:pt x="24395" y="302952"/>
                    </a:cubicBezTo>
                    <a:cubicBezTo>
                      <a:pt x="16595" y="303903"/>
                      <a:pt x="9366" y="305045"/>
                      <a:pt x="2898" y="306187"/>
                    </a:cubicBezTo>
                    <a:cubicBezTo>
                      <a:pt x="2898" y="305997"/>
                      <a:pt x="2898" y="305997"/>
                      <a:pt x="2707" y="305997"/>
                    </a:cubicBezTo>
                    <a:lnTo>
                      <a:pt x="2707" y="305997"/>
                    </a:lnTo>
                    <a:close/>
                    <a:moveTo>
                      <a:pt x="4610" y="13479"/>
                    </a:moveTo>
                    <a:lnTo>
                      <a:pt x="4610" y="302000"/>
                    </a:lnTo>
                    <a:cubicBezTo>
                      <a:pt x="10508" y="300858"/>
                      <a:pt x="17166" y="299907"/>
                      <a:pt x="24014" y="299145"/>
                    </a:cubicBezTo>
                    <a:cubicBezTo>
                      <a:pt x="45131" y="296671"/>
                      <a:pt x="69863" y="295339"/>
                      <a:pt x="95355" y="295339"/>
                    </a:cubicBezTo>
                    <a:cubicBezTo>
                      <a:pt x="129410" y="295339"/>
                      <a:pt x="162321" y="297813"/>
                      <a:pt x="186292" y="302000"/>
                    </a:cubicBezTo>
                    <a:lnTo>
                      <a:pt x="186292" y="13479"/>
                    </a:lnTo>
                    <a:cubicBezTo>
                      <a:pt x="148623" y="1679"/>
                      <a:pt x="71005" y="4724"/>
                      <a:pt x="69293" y="4724"/>
                    </a:cubicBezTo>
                    <a:cubicBezTo>
                      <a:pt x="69293" y="4724"/>
                      <a:pt x="69102" y="4724"/>
                      <a:pt x="69102" y="4724"/>
                    </a:cubicBezTo>
                    <a:cubicBezTo>
                      <a:pt x="65678" y="4724"/>
                      <a:pt x="43800" y="6057"/>
                      <a:pt x="24585" y="9102"/>
                    </a:cubicBezTo>
                    <a:cubicBezTo>
                      <a:pt x="16404" y="10434"/>
                      <a:pt x="9556" y="11766"/>
                      <a:pt x="4610" y="13479"/>
                    </a:cubicBezTo>
                    <a:lnTo>
                      <a:pt x="4610" y="13479"/>
                    </a:lnTo>
                    <a:close/>
                  </a:path>
                </a:pathLst>
              </a:custGeom>
              <a:solidFill>
                <a:srgbClr val="000000"/>
              </a:solidFill>
              <a:ln w="1902" cap="flat">
                <a:noFill/>
                <a:prstDash val="solid"/>
                <a:miter/>
              </a:ln>
            </p:spPr>
            <p:txBody>
              <a:bodyPr rtlCol="0" anchor="ctr"/>
              <a:lstStyle/>
              <a:p>
                <a:endParaRPr lang="fr-FR"/>
              </a:p>
            </p:txBody>
          </p:sp>
          <p:sp>
            <p:nvSpPr>
              <p:cNvPr id="2548" name="Forme libre 2547">
                <a:extLst>
                  <a:ext uri="{FF2B5EF4-FFF2-40B4-BE49-F238E27FC236}">
                    <a16:creationId xmlns:a16="http://schemas.microsoft.com/office/drawing/2014/main" id="{F6C30AA1-075F-3A3A-98C1-F6542811467D}"/>
                  </a:ext>
                </a:extLst>
              </p:cNvPr>
              <p:cNvSpPr/>
              <p:nvPr/>
            </p:nvSpPr>
            <p:spPr>
              <a:xfrm>
                <a:off x="10675349" y="3046915"/>
                <a:ext cx="210218" cy="187081"/>
              </a:xfrm>
              <a:custGeom>
                <a:avLst/>
                <a:gdLst>
                  <a:gd name="connsiteX0" fmla="*/ 211024 w 210218"/>
                  <a:gd name="connsiteY0" fmla="*/ 12426 h 187081"/>
                  <a:gd name="connsiteX1" fmla="*/ 211024 w 210218"/>
                  <a:gd name="connsiteY1" fmla="*/ 187709 h 187081"/>
                  <a:gd name="connsiteX2" fmla="*/ 805 w 210218"/>
                  <a:gd name="connsiteY2" fmla="*/ 187709 h 187081"/>
                  <a:gd name="connsiteX3" fmla="*/ 805 w 210218"/>
                  <a:gd name="connsiteY3" fmla="*/ 12426 h 187081"/>
                  <a:gd name="connsiteX4" fmla="*/ 105819 w 210218"/>
                  <a:gd name="connsiteY4" fmla="*/ 627 h 187081"/>
                  <a:gd name="connsiteX5" fmla="*/ 211024 w 210218"/>
                  <a:gd name="connsiteY5" fmla="*/ 12426 h 18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218" h="187081">
                    <a:moveTo>
                      <a:pt x="211024" y="12426"/>
                    </a:moveTo>
                    <a:lnTo>
                      <a:pt x="211024" y="187709"/>
                    </a:lnTo>
                    <a:lnTo>
                      <a:pt x="805" y="187709"/>
                    </a:lnTo>
                    <a:lnTo>
                      <a:pt x="805" y="12426"/>
                    </a:lnTo>
                    <a:cubicBezTo>
                      <a:pt x="805" y="5956"/>
                      <a:pt x="47795" y="627"/>
                      <a:pt x="105819" y="627"/>
                    </a:cubicBezTo>
                    <a:cubicBezTo>
                      <a:pt x="163843" y="627"/>
                      <a:pt x="211024" y="5765"/>
                      <a:pt x="211024" y="12426"/>
                    </a:cubicBezTo>
                    <a:close/>
                  </a:path>
                </a:pathLst>
              </a:custGeom>
              <a:solidFill>
                <a:srgbClr val="FFD26C"/>
              </a:solidFill>
              <a:ln w="1902" cap="flat">
                <a:noFill/>
                <a:prstDash val="solid"/>
                <a:miter/>
              </a:ln>
            </p:spPr>
            <p:txBody>
              <a:bodyPr rtlCol="0" anchor="ctr"/>
              <a:lstStyle/>
              <a:p>
                <a:endParaRPr lang="fr-FR"/>
              </a:p>
            </p:txBody>
          </p:sp>
          <p:sp>
            <p:nvSpPr>
              <p:cNvPr id="2549" name="Forme libre 2548">
                <a:extLst>
                  <a:ext uri="{FF2B5EF4-FFF2-40B4-BE49-F238E27FC236}">
                    <a16:creationId xmlns:a16="http://schemas.microsoft.com/office/drawing/2014/main" id="{E28940F6-B052-9EAB-8A87-AD578726A970}"/>
                  </a:ext>
                </a:extLst>
              </p:cNvPr>
              <p:cNvSpPr/>
              <p:nvPr/>
            </p:nvSpPr>
            <p:spPr>
              <a:xfrm>
                <a:off x="10675349" y="2523543"/>
                <a:ext cx="210218" cy="542594"/>
              </a:xfrm>
              <a:custGeom>
                <a:avLst/>
                <a:gdLst>
                  <a:gd name="connsiteX0" fmla="*/ 211024 w 210218"/>
                  <a:gd name="connsiteY0" fmla="*/ 535799 h 542594"/>
                  <a:gd name="connsiteX1" fmla="*/ 211024 w 210218"/>
                  <a:gd name="connsiteY1" fmla="*/ 543222 h 542594"/>
                  <a:gd name="connsiteX2" fmla="*/ 15264 w 210218"/>
                  <a:gd name="connsiteY2" fmla="*/ 537132 h 542594"/>
                  <a:gd name="connsiteX3" fmla="*/ 805 w 210218"/>
                  <a:gd name="connsiteY3" fmla="*/ 543222 h 542594"/>
                  <a:gd name="connsiteX4" fmla="*/ 805 w 210218"/>
                  <a:gd name="connsiteY4" fmla="*/ 535799 h 542594"/>
                  <a:gd name="connsiteX5" fmla="*/ 15264 w 210218"/>
                  <a:gd name="connsiteY5" fmla="*/ 529709 h 542594"/>
                  <a:gd name="connsiteX6" fmla="*/ 211024 w 210218"/>
                  <a:gd name="connsiteY6" fmla="*/ 535799 h 542594"/>
                  <a:gd name="connsiteX7" fmla="*/ 65297 w 210218"/>
                  <a:gd name="connsiteY7" fmla="*/ 250133 h 542594"/>
                  <a:gd name="connsiteX8" fmla="*/ 15264 w 210218"/>
                  <a:gd name="connsiteY8" fmla="*/ 257936 h 542594"/>
                  <a:gd name="connsiteX9" fmla="*/ 15264 w 210218"/>
                  <a:gd name="connsiteY9" fmla="*/ 8240 h 542594"/>
                  <a:gd name="connsiteX10" fmla="*/ 64537 w 210218"/>
                  <a:gd name="connsiteY10" fmla="*/ 627 h 542594"/>
                  <a:gd name="connsiteX11" fmla="*/ 65297 w 210218"/>
                  <a:gd name="connsiteY11" fmla="*/ 250133 h 54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0218" h="542594">
                    <a:moveTo>
                      <a:pt x="211024" y="535799"/>
                    </a:moveTo>
                    <a:lnTo>
                      <a:pt x="211024" y="543222"/>
                    </a:lnTo>
                    <a:cubicBezTo>
                      <a:pt x="211024" y="531041"/>
                      <a:pt x="67961" y="527045"/>
                      <a:pt x="15264" y="537132"/>
                    </a:cubicBezTo>
                    <a:cubicBezTo>
                      <a:pt x="6131" y="538844"/>
                      <a:pt x="805" y="540938"/>
                      <a:pt x="805" y="543222"/>
                    </a:cubicBezTo>
                    <a:lnTo>
                      <a:pt x="805" y="535799"/>
                    </a:lnTo>
                    <a:cubicBezTo>
                      <a:pt x="805" y="533516"/>
                      <a:pt x="6131" y="531612"/>
                      <a:pt x="15264" y="529709"/>
                    </a:cubicBezTo>
                    <a:cubicBezTo>
                      <a:pt x="68532" y="519622"/>
                      <a:pt x="211024" y="523619"/>
                      <a:pt x="211024" y="535799"/>
                    </a:cubicBezTo>
                    <a:close/>
                    <a:moveTo>
                      <a:pt x="65297" y="250133"/>
                    </a:moveTo>
                    <a:cubicBezTo>
                      <a:pt x="51410" y="251085"/>
                      <a:pt x="29151" y="253559"/>
                      <a:pt x="15264" y="257936"/>
                    </a:cubicBezTo>
                    <a:lnTo>
                      <a:pt x="15264" y="8240"/>
                    </a:lnTo>
                    <a:cubicBezTo>
                      <a:pt x="29532" y="4053"/>
                      <a:pt x="49507" y="1769"/>
                      <a:pt x="64537" y="627"/>
                    </a:cubicBezTo>
                    <a:lnTo>
                      <a:pt x="65297" y="250133"/>
                    </a:lnTo>
                    <a:close/>
                  </a:path>
                </a:pathLst>
              </a:custGeom>
              <a:solidFill>
                <a:srgbClr val="FFFFFF"/>
              </a:solidFill>
              <a:ln w="1902" cap="flat">
                <a:noFill/>
                <a:prstDash val="solid"/>
                <a:miter/>
              </a:ln>
            </p:spPr>
            <p:txBody>
              <a:bodyPr rtlCol="0" anchor="ctr"/>
              <a:lstStyle/>
              <a:p>
                <a:endParaRPr lang="fr-FR"/>
              </a:p>
            </p:txBody>
          </p:sp>
          <p:sp>
            <p:nvSpPr>
              <p:cNvPr id="2550" name="Forme libre 2549">
                <a:extLst>
                  <a:ext uri="{FF2B5EF4-FFF2-40B4-BE49-F238E27FC236}">
                    <a16:creationId xmlns:a16="http://schemas.microsoft.com/office/drawing/2014/main" id="{74B3D032-1290-FDC0-74B9-66B8618E3E40}"/>
                  </a:ext>
                </a:extLst>
              </p:cNvPr>
              <p:cNvSpPr/>
              <p:nvPr/>
            </p:nvSpPr>
            <p:spPr>
              <a:xfrm>
                <a:off x="10689808" y="3047677"/>
                <a:ext cx="52126" cy="186320"/>
              </a:xfrm>
              <a:custGeom>
                <a:avLst/>
                <a:gdLst>
                  <a:gd name="connsiteX0" fmla="*/ 52932 w 52126"/>
                  <a:gd name="connsiteY0" fmla="*/ 186947 h 186320"/>
                  <a:gd name="connsiteX1" fmla="*/ 805 w 52126"/>
                  <a:gd name="connsiteY1" fmla="*/ 186947 h 186320"/>
                  <a:gd name="connsiteX2" fmla="*/ 805 w 52126"/>
                  <a:gd name="connsiteY2" fmla="*/ 5575 h 186320"/>
                  <a:gd name="connsiteX3" fmla="*/ 52360 w 52126"/>
                  <a:gd name="connsiteY3" fmla="*/ 627 h 186320"/>
                  <a:gd name="connsiteX4" fmla="*/ 52360 w 52126"/>
                  <a:gd name="connsiteY4" fmla="*/ 9952 h 186320"/>
                  <a:gd name="connsiteX5" fmla="*/ 52932 w 52126"/>
                  <a:gd name="connsiteY5" fmla="*/ 186947 h 186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126" h="186320">
                    <a:moveTo>
                      <a:pt x="52932" y="186947"/>
                    </a:moveTo>
                    <a:lnTo>
                      <a:pt x="805" y="186947"/>
                    </a:lnTo>
                    <a:lnTo>
                      <a:pt x="805" y="5575"/>
                    </a:lnTo>
                    <a:cubicBezTo>
                      <a:pt x="12600" y="3291"/>
                      <a:pt x="30673" y="1578"/>
                      <a:pt x="52360" y="627"/>
                    </a:cubicBezTo>
                    <a:lnTo>
                      <a:pt x="52360" y="9952"/>
                    </a:lnTo>
                    <a:lnTo>
                      <a:pt x="52932" y="186947"/>
                    </a:lnTo>
                    <a:close/>
                  </a:path>
                </a:pathLst>
              </a:custGeom>
              <a:solidFill>
                <a:srgbClr val="FFFFFF"/>
              </a:solidFill>
              <a:ln w="1902" cap="flat">
                <a:noFill/>
                <a:prstDash val="solid"/>
                <a:miter/>
              </a:ln>
            </p:spPr>
            <p:txBody>
              <a:bodyPr rtlCol="0" anchor="ctr"/>
              <a:lstStyle/>
              <a:p>
                <a:endParaRPr lang="fr-FR"/>
              </a:p>
            </p:txBody>
          </p:sp>
          <p:sp>
            <p:nvSpPr>
              <p:cNvPr id="2551" name="Forme libre 2550">
                <a:extLst>
                  <a:ext uri="{FF2B5EF4-FFF2-40B4-BE49-F238E27FC236}">
                    <a16:creationId xmlns:a16="http://schemas.microsoft.com/office/drawing/2014/main" id="{03DFFC68-FC76-1BE5-0B51-BC8D3FE5DB91}"/>
                  </a:ext>
                </a:extLst>
              </p:cNvPr>
              <p:cNvSpPr/>
              <p:nvPr/>
            </p:nvSpPr>
            <p:spPr>
              <a:xfrm>
                <a:off x="10673447" y="2520301"/>
                <a:ext cx="213857" cy="715599"/>
              </a:xfrm>
              <a:custGeom>
                <a:avLst/>
                <a:gdLst>
                  <a:gd name="connsiteX0" fmla="*/ 212926 w 213857"/>
                  <a:gd name="connsiteY0" fmla="*/ 272216 h 715599"/>
                  <a:gd name="connsiteX1" fmla="*/ 211024 w 213857"/>
                  <a:gd name="connsiteY1" fmla="*/ 270313 h 715599"/>
                  <a:gd name="connsiteX2" fmla="*/ 203794 w 213857"/>
                  <a:gd name="connsiteY2" fmla="*/ 264413 h 715599"/>
                  <a:gd name="connsiteX3" fmla="*/ 97639 w 213857"/>
                  <a:gd name="connsiteY3" fmla="*/ 254136 h 715599"/>
                  <a:gd name="connsiteX4" fmla="*/ 5752 w 213857"/>
                  <a:gd name="connsiteY4" fmla="*/ 268220 h 715599"/>
                  <a:gd name="connsiteX5" fmla="*/ 5561 w 213857"/>
                  <a:gd name="connsiteY5" fmla="*/ 268410 h 715599"/>
                  <a:gd name="connsiteX6" fmla="*/ 4610 w 213857"/>
                  <a:gd name="connsiteY6" fmla="*/ 270313 h 715599"/>
                  <a:gd name="connsiteX7" fmla="*/ 2707 w 213857"/>
                  <a:gd name="connsiteY7" fmla="*/ 272216 h 715599"/>
                  <a:gd name="connsiteX8" fmla="*/ 805 w 213857"/>
                  <a:gd name="connsiteY8" fmla="*/ 270313 h 715599"/>
                  <a:gd name="connsiteX9" fmla="*/ 805 w 213857"/>
                  <a:gd name="connsiteY9" fmla="*/ 20997 h 715599"/>
                  <a:gd name="connsiteX10" fmla="*/ 65107 w 213857"/>
                  <a:gd name="connsiteY10" fmla="*/ 2156 h 715599"/>
                  <a:gd name="connsiteX11" fmla="*/ 212165 w 213857"/>
                  <a:gd name="connsiteY11" fmla="*/ 16049 h 715599"/>
                  <a:gd name="connsiteX12" fmla="*/ 214638 w 213857"/>
                  <a:gd name="connsiteY12" fmla="*/ 20997 h 715599"/>
                  <a:gd name="connsiteX13" fmla="*/ 214638 w 213857"/>
                  <a:gd name="connsiteY13" fmla="*/ 270504 h 715599"/>
                  <a:gd name="connsiteX14" fmla="*/ 212926 w 213857"/>
                  <a:gd name="connsiteY14" fmla="*/ 272216 h 715599"/>
                  <a:gd name="connsiteX15" fmla="*/ 212926 w 213857"/>
                  <a:gd name="connsiteY15" fmla="*/ 272216 h 715599"/>
                  <a:gd name="connsiteX16" fmla="*/ 106390 w 213857"/>
                  <a:gd name="connsiteY16" fmla="*/ 4250 h 715599"/>
                  <a:gd name="connsiteX17" fmla="*/ 65488 w 213857"/>
                  <a:gd name="connsiteY17" fmla="*/ 5772 h 715599"/>
                  <a:gd name="connsiteX18" fmla="*/ 4610 w 213857"/>
                  <a:gd name="connsiteY18" fmla="*/ 20807 h 715599"/>
                  <a:gd name="connsiteX19" fmla="*/ 4610 w 213857"/>
                  <a:gd name="connsiteY19" fmla="*/ 264223 h 715599"/>
                  <a:gd name="connsiteX20" fmla="*/ 97639 w 213857"/>
                  <a:gd name="connsiteY20" fmla="*/ 250330 h 715599"/>
                  <a:gd name="connsiteX21" fmla="*/ 205317 w 213857"/>
                  <a:gd name="connsiteY21" fmla="*/ 260988 h 715599"/>
                  <a:gd name="connsiteX22" fmla="*/ 211024 w 213857"/>
                  <a:gd name="connsiteY22" fmla="*/ 264033 h 715599"/>
                  <a:gd name="connsiteX23" fmla="*/ 211024 w 213857"/>
                  <a:gd name="connsiteY23" fmla="*/ 20997 h 715599"/>
                  <a:gd name="connsiteX24" fmla="*/ 209692 w 213857"/>
                  <a:gd name="connsiteY24" fmla="*/ 18714 h 715599"/>
                  <a:gd name="connsiteX25" fmla="*/ 106390 w 213857"/>
                  <a:gd name="connsiteY25" fmla="*/ 4250 h 715599"/>
                  <a:gd name="connsiteX26" fmla="*/ 106390 w 213857"/>
                  <a:gd name="connsiteY26" fmla="*/ 4250 h 715599"/>
                  <a:gd name="connsiteX27" fmla="*/ 212926 w 213857"/>
                  <a:gd name="connsiteY27" fmla="*/ 716227 h 715599"/>
                  <a:gd name="connsiteX28" fmla="*/ 2707 w 213857"/>
                  <a:gd name="connsiteY28" fmla="*/ 716227 h 715599"/>
                  <a:gd name="connsiteX29" fmla="*/ 805 w 213857"/>
                  <a:gd name="connsiteY29" fmla="*/ 714324 h 715599"/>
                  <a:gd name="connsiteX30" fmla="*/ 805 w 213857"/>
                  <a:gd name="connsiteY30" fmla="*/ 539041 h 715599"/>
                  <a:gd name="connsiteX31" fmla="*/ 33146 w 213857"/>
                  <a:gd name="connsiteY31" fmla="*/ 528764 h 715599"/>
                  <a:gd name="connsiteX32" fmla="*/ 107721 w 213857"/>
                  <a:gd name="connsiteY32" fmla="*/ 525339 h 715599"/>
                  <a:gd name="connsiteX33" fmla="*/ 194472 w 213857"/>
                  <a:gd name="connsiteY33" fmla="*/ 530477 h 715599"/>
                  <a:gd name="connsiteX34" fmla="*/ 214638 w 213857"/>
                  <a:gd name="connsiteY34" fmla="*/ 539041 h 715599"/>
                  <a:gd name="connsiteX35" fmla="*/ 214638 w 213857"/>
                  <a:gd name="connsiteY35" fmla="*/ 714324 h 715599"/>
                  <a:gd name="connsiteX36" fmla="*/ 212926 w 213857"/>
                  <a:gd name="connsiteY36" fmla="*/ 716227 h 715599"/>
                  <a:gd name="connsiteX37" fmla="*/ 212926 w 213857"/>
                  <a:gd name="connsiteY37" fmla="*/ 716227 h 715599"/>
                  <a:gd name="connsiteX38" fmla="*/ 4610 w 213857"/>
                  <a:gd name="connsiteY38" fmla="*/ 712611 h 715599"/>
                  <a:gd name="connsiteX39" fmla="*/ 211024 w 213857"/>
                  <a:gd name="connsiteY39" fmla="*/ 712611 h 715599"/>
                  <a:gd name="connsiteX40" fmla="*/ 211024 w 213857"/>
                  <a:gd name="connsiteY40" fmla="*/ 539232 h 715599"/>
                  <a:gd name="connsiteX41" fmla="*/ 193902 w 213857"/>
                  <a:gd name="connsiteY41" fmla="*/ 534283 h 715599"/>
                  <a:gd name="connsiteX42" fmla="*/ 107912 w 213857"/>
                  <a:gd name="connsiteY42" fmla="*/ 529145 h 715599"/>
                  <a:gd name="connsiteX43" fmla="*/ 35810 w 213857"/>
                  <a:gd name="connsiteY43" fmla="*/ 532380 h 715599"/>
                  <a:gd name="connsiteX44" fmla="*/ 4800 w 213857"/>
                  <a:gd name="connsiteY44" fmla="*/ 539232 h 715599"/>
                  <a:gd name="connsiteX45" fmla="*/ 4800 w 213857"/>
                  <a:gd name="connsiteY45" fmla="*/ 712611 h 71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3857" h="715599">
                    <a:moveTo>
                      <a:pt x="212926" y="272216"/>
                    </a:moveTo>
                    <a:cubicBezTo>
                      <a:pt x="211975" y="272216"/>
                      <a:pt x="211024" y="271455"/>
                      <a:pt x="211024" y="270313"/>
                    </a:cubicBezTo>
                    <a:cubicBezTo>
                      <a:pt x="211024" y="268410"/>
                      <a:pt x="208550" y="266317"/>
                      <a:pt x="203794" y="264413"/>
                    </a:cubicBezTo>
                    <a:cubicBezTo>
                      <a:pt x="187243" y="257562"/>
                      <a:pt x="144439" y="253375"/>
                      <a:pt x="97639" y="254136"/>
                    </a:cubicBezTo>
                    <a:cubicBezTo>
                      <a:pt x="49507" y="254898"/>
                      <a:pt x="13551" y="260417"/>
                      <a:pt x="5752" y="268220"/>
                    </a:cubicBezTo>
                    <a:cubicBezTo>
                      <a:pt x="5752" y="268220"/>
                      <a:pt x="5561" y="268410"/>
                      <a:pt x="5561" y="268410"/>
                    </a:cubicBezTo>
                    <a:cubicBezTo>
                      <a:pt x="5371" y="268791"/>
                      <a:pt x="4610" y="269552"/>
                      <a:pt x="4610" y="270313"/>
                    </a:cubicBezTo>
                    <a:cubicBezTo>
                      <a:pt x="4610" y="271265"/>
                      <a:pt x="3849" y="272216"/>
                      <a:pt x="2707" y="272216"/>
                    </a:cubicBezTo>
                    <a:cubicBezTo>
                      <a:pt x="1566" y="272216"/>
                      <a:pt x="805" y="271455"/>
                      <a:pt x="805" y="270313"/>
                    </a:cubicBezTo>
                    <a:lnTo>
                      <a:pt x="805" y="20997"/>
                    </a:lnTo>
                    <a:cubicBezTo>
                      <a:pt x="805" y="8627"/>
                      <a:pt x="45703" y="3679"/>
                      <a:pt x="65107" y="2156"/>
                    </a:cubicBezTo>
                    <a:cubicBezTo>
                      <a:pt x="121419" y="-2221"/>
                      <a:pt x="197897" y="2917"/>
                      <a:pt x="212165" y="16049"/>
                    </a:cubicBezTo>
                    <a:cubicBezTo>
                      <a:pt x="213877" y="17572"/>
                      <a:pt x="214638" y="19285"/>
                      <a:pt x="214638" y="20997"/>
                    </a:cubicBezTo>
                    <a:lnTo>
                      <a:pt x="214638" y="270504"/>
                    </a:lnTo>
                    <a:cubicBezTo>
                      <a:pt x="214829" y="271455"/>
                      <a:pt x="213877" y="272216"/>
                      <a:pt x="212926" y="272216"/>
                    </a:cubicBezTo>
                    <a:lnTo>
                      <a:pt x="212926" y="272216"/>
                    </a:lnTo>
                    <a:close/>
                    <a:moveTo>
                      <a:pt x="106390" y="4250"/>
                    </a:moveTo>
                    <a:cubicBezTo>
                      <a:pt x="92692" y="4250"/>
                      <a:pt x="78805" y="4820"/>
                      <a:pt x="65488" y="5772"/>
                    </a:cubicBezTo>
                    <a:cubicBezTo>
                      <a:pt x="20781" y="9198"/>
                      <a:pt x="4610" y="16810"/>
                      <a:pt x="4610" y="20807"/>
                    </a:cubicBezTo>
                    <a:lnTo>
                      <a:pt x="4610" y="264223"/>
                    </a:lnTo>
                    <a:cubicBezTo>
                      <a:pt x="17356" y="254898"/>
                      <a:pt x="60351" y="250901"/>
                      <a:pt x="97639" y="250330"/>
                    </a:cubicBezTo>
                    <a:cubicBezTo>
                      <a:pt x="137019" y="249759"/>
                      <a:pt x="185531" y="252804"/>
                      <a:pt x="205317" y="260988"/>
                    </a:cubicBezTo>
                    <a:cubicBezTo>
                      <a:pt x="207599" y="261939"/>
                      <a:pt x="209692" y="263081"/>
                      <a:pt x="211024" y="264033"/>
                    </a:cubicBezTo>
                    <a:lnTo>
                      <a:pt x="211024" y="20997"/>
                    </a:lnTo>
                    <a:cubicBezTo>
                      <a:pt x="211024" y="20236"/>
                      <a:pt x="210643" y="19475"/>
                      <a:pt x="209692" y="18714"/>
                    </a:cubicBezTo>
                    <a:cubicBezTo>
                      <a:pt x="200560" y="10149"/>
                      <a:pt x="154521" y="4250"/>
                      <a:pt x="106390" y="4250"/>
                    </a:cubicBezTo>
                    <a:lnTo>
                      <a:pt x="106390" y="4250"/>
                    </a:lnTo>
                    <a:close/>
                    <a:moveTo>
                      <a:pt x="212926" y="716227"/>
                    </a:moveTo>
                    <a:lnTo>
                      <a:pt x="2707" y="716227"/>
                    </a:lnTo>
                    <a:cubicBezTo>
                      <a:pt x="1756" y="716227"/>
                      <a:pt x="805" y="715466"/>
                      <a:pt x="805" y="714324"/>
                    </a:cubicBezTo>
                    <a:lnTo>
                      <a:pt x="805" y="539041"/>
                    </a:lnTo>
                    <a:cubicBezTo>
                      <a:pt x="805" y="537138"/>
                      <a:pt x="805" y="532571"/>
                      <a:pt x="33146" y="528764"/>
                    </a:cubicBezTo>
                    <a:cubicBezTo>
                      <a:pt x="53122" y="526480"/>
                      <a:pt x="79566" y="525339"/>
                      <a:pt x="107721" y="525339"/>
                    </a:cubicBezTo>
                    <a:cubicBezTo>
                      <a:pt x="142346" y="525339"/>
                      <a:pt x="174687" y="527242"/>
                      <a:pt x="194472" y="530477"/>
                    </a:cubicBezTo>
                    <a:cubicBezTo>
                      <a:pt x="212355" y="533332"/>
                      <a:pt x="214638" y="536377"/>
                      <a:pt x="214638" y="539041"/>
                    </a:cubicBezTo>
                    <a:lnTo>
                      <a:pt x="214638" y="714324"/>
                    </a:lnTo>
                    <a:cubicBezTo>
                      <a:pt x="214829" y="715466"/>
                      <a:pt x="213877" y="716227"/>
                      <a:pt x="212926" y="716227"/>
                    </a:cubicBezTo>
                    <a:lnTo>
                      <a:pt x="212926" y="716227"/>
                    </a:lnTo>
                    <a:close/>
                    <a:moveTo>
                      <a:pt x="4610" y="712611"/>
                    </a:moveTo>
                    <a:lnTo>
                      <a:pt x="211024" y="712611"/>
                    </a:lnTo>
                    <a:lnTo>
                      <a:pt x="211024" y="539232"/>
                    </a:lnTo>
                    <a:cubicBezTo>
                      <a:pt x="210833" y="538851"/>
                      <a:pt x="208741" y="536567"/>
                      <a:pt x="193902" y="534283"/>
                    </a:cubicBezTo>
                    <a:cubicBezTo>
                      <a:pt x="174306" y="531048"/>
                      <a:pt x="142155" y="529145"/>
                      <a:pt x="107912" y="529145"/>
                    </a:cubicBezTo>
                    <a:cubicBezTo>
                      <a:pt x="80898" y="529145"/>
                      <a:pt x="55215" y="530287"/>
                      <a:pt x="35810" y="532380"/>
                    </a:cubicBezTo>
                    <a:cubicBezTo>
                      <a:pt x="8224" y="535425"/>
                      <a:pt x="4990" y="538851"/>
                      <a:pt x="4800" y="539232"/>
                    </a:cubicBezTo>
                    <a:lnTo>
                      <a:pt x="4800" y="712611"/>
                    </a:lnTo>
                    <a:close/>
                  </a:path>
                </a:pathLst>
              </a:custGeom>
              <a:solidFill>
                <a:srgbClr val="000000"/>
              </a:solidFill>
              <a:ln w="1902" cap="flat">
                <a:noFill/>
                <a:prstDash val="solid"/>
                <a:miter/>
              </a:ln>
            </p:spPr>
            <p:txBody>
              <a:bodyPr rtlCol="0" anchor="ctr"/>
              <a:lstStyle/>
              <a:p>
                <a:endParaRPr lang="fr-FR"/>
              </a:p>
            </p:txBody>
          </p:sp>
          <p:sp>
            <p:nvSpPr>
              <p:cNvPr id="2552" name="Forme libre 2551">
                <a:extLst>
                  <a:ext uri="{FF2B5EF4-FFF2-40B4-BE49-F238E27FC236}">
                    <a16:creationId xmlns:a16="http://schemas.microsoft.com/office/drawing/2014/main" id="{D85D223A-302B-CE61-9057-523BBC343EB3}"/>
                  </a:ext>
                </a:extLst>
              </p:cNvPr>
              <p:cNvSpPr/>
              <p:nvPr/>
            </p:nvSpPr>
            <p:spPr>
              <a:xfrm>
                <a:off x="10868446" y="2531155"/>
                <a:ext cx="17121" cy="259021"/>
              </a:xfrm>
              <a:custGeom>
                <a:avLst/>
                <a:gdLst>
                  <a:gd name="connsiteX0" fmla="*/ 17927 w 17121"/>
                  <a:gd name="connsiteY0" fmla="*/ 10143 h 259021"/>
                  <a:gd name="connsiteX1" fmla="*/ 17927 w 17121"/>
                  <a:gd name="connsiteY1" fmla="*/ 259649 h 259021"/>
                  <a:gd name="connsiteX2" fmla="*/ 17927 w 17121"/>
                  <a:gd name="connsiteY2" fmla="*/ 259649 h 259021"/>
                  <a:gd name="connsiteX3" fmla="*/ 805 w 17121"/>
                  <a:gd name="connsiteY3" fmla="*/ 249562 h 259021"/>
                  <a:gd name="connsiteX4" fmla="*/ 2327 w 17121"/>
                  <a:gd name="connsiteY4" fmla="*/ 627 h 259021"/>
                  <a:gd name="connsiteX5" fmla="*/ 17927 w 17121"/>
                  <a:gd name="connsiteY5" fmla="*/ 10143 h 259021"/>
                  <a:gd name="connsiteX6" fmla="*/ 17927 w 17121"/>
                  <a:gd name="connsiteY6" fmla="*/ 10143 h 25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21" h="259021">
                    <a:moveTo>
                      <a:pt x="17927" y="10143"/>
                    </a:moveTo>
                    <a:lnTo>
                      <a:pt x="17927" y="259649"/>
                    </a:lnTo>
                    <a:lnTo>
                      <a:pt x="17927" y="259649"/>
                    </a:lnTo>
                    <a:cubicBezTo>
                      <a:pt x="17927" y="255843"/>
                      <a:pt x="11648" y="252417"/>
                      <a:pt x="805" y="249562"/>
                    </a:cubicBezTo>
                    <a:cubicBezTo>
                      <a:pt x="1375" y="165822"/>
                      <a:pt x="1756" y="80941"/>
                      <a:pt x="2327" y="627"/>
                    </a:cubicBezTo>
                    <a:cubicBezTo>
                      <a:pt x="12220" y="3101"/>
                      <a:pt x="17927" y="6527"/>
                      <a:pt x="17927" y="10143"/>
                    </a:cubicBezTo>
                    <a:lnTo>
                      <a:pt x="17927" y="10143"/>
                    </a:lnTo>
                    <a:close/>
                  </a:path>
                </a:pathLst>
              </a:custGeom>
              <a:solidFill>
                <a:srgbClr val="000000"/>
              </a:solidFill>
              <a:ln w="1902" cap="flat">
                <a:noFill/>
                <a:prstDash val="solid"/>
                <a:miter/>
              </a:ln>
            </p:spPr>
            <p:txBody>
              <a:bodyPr rtlCol="0" anchor="ctr"/>
              <a:lstStyle/>
              <a:p>
                <a:endParaRPr lang="fr-FR"/>
              </a:p>
            </p:txBody>
          </p:sp>
          <p:sp>
            <p:nvSpPr>
              <p:cNvPr id="2553" name="Forme libre 2552">
                <a:extLst>
                  <a:ext uri="{FF2B5EF4-FFF2-40B4-BE49-F238E27FC236}">
                    <a16:creationId xmlns:a16="http://schemas.microsoft.com/office/drawing/2014/main" id="{A849E9AD-0946-3407-6667-000E90B15F5F}"/>
                  </a:ext>
                </a:extLst>
              </p:cNvPr>
              <p:cNvSpPr/>
              <p:nvPr/>
            </p:nvSpPr>
            <p:spPr>
              <a:xfrm>
                <a:off x="10865972" y="2529062"/>
                <a:ext cx="21498" cy="704935"/>
              </a:xfrm>
              <a:custGeom>
                <a:avLst/>
                <a:gdLst>
                  <a:gd name="connsiteX0" fmla="*/ 20401 w 21498"/>
                  <a:gd name="connsiteY0" fmla="*/ 263455 h 704935"/>
                  <a:gd name="connsiteX1" fmla="*/ 18498 w 21498"/>
                  <a:gd name="connsiteY1" fmla="*/ 261552 h 704935"/>
                  <a:gd name="connsiteX2" fmla="*/ 2707 w 21498"/>
                  <a:gd name="connsiteY2" fmla="*/ 253178 h 704935"/>
                  <a:gd name="connsiteX3" fmla="*/ 1376 w 21498"/>
                  <a:gd name="connsiteY3" fmla="*/ 251465 h 704935"/>
                  <a:gd name="connsiteX4" fmla="*/ 2898 w 21498"/>
                  <a:gd name="connsiteY4" fmla="*/ 2530 h 704935"/>
                  <a:gd name="connsiteX5" fmla="*/ 4800 w 21498"/>
                  <a:gd name="connsiteY5" fmla="*/ 627 h 704935"/>
                  <a:gd name="connsiteX6" fmla="*/ 5372 w 21498"/>
                  <a:gd name="connsiteY6" fmla="*/ 627 h 704935"/>
                  <a:gd name="connsiteX7" fmla="*/ 22303 w 21498"/>
                  <a:gd name="connsiteY7" fmla="*/ 12046 h 704935"/>
                  <a:gd name="connsiteX8" fmla="*/ 22303 w 21498"/>
                  <a:gd name="connsiteY8" fmla="*/ 261552 h 704935"/>
                  <a:gd name="connsiteX9" fmla="*/ 20401 w 21498"/>
                  <a:gd name="connsiteY9" fmla="*/ 263455 h 704935"/>
                  <a:gd name="connsiteX10" fmla="*/ 20401 w 21498"/>
                  <a:gd name="connsiteY10" fmla="*/ 263455 h 704935"/>
                  <a:gd name="connsiteX11" fmla="*/ 5181 w 21498"/>
                  <a:gd name="connsiteY11" fmla="*/ 250133 h 704935"/>
                  <a:gd name="connsiteX12" fmla="*/ 18689 w 21498"/>
                  <a:gd name="connsiteY12" fmla="*/ 255842 h 704935"/>
                  <a:gd name="connsiteX13" fmla="*/ 18689 w 21498"/>
                  <a:gd name="connsiteY13" fmla="*/ 12236 h 704935"/>
                  <a:gd name="connsiteX14" fmla="*/ 6703 w 21498"/>
                  <a:gd name="connsiteY14" fmla="*/ 5004 h 704935"/>
                  <a:gd name="connsiteX15" fmla="*/ 5181 w 21498"/>
                  <a:gd name="connsiteY15" fmla="*/ 250133 h 704935"/>
                  <a:gd name="connsiteX16" fmla="*/ 20401 w 21498"/>
                  <a:gd name="connsiteY16" fmla="*/ 530280 h 704935"/>
                  <a:gd name="connsiteX17" fmla="*/ 20401 w 21498"/>
                  <a:gd name="connsiteY17" fmla="*/ 705562 h 704935"/>
                  <a:gd name="connsiteX18" fmla="*/ 805 w 21498"/>
                  <a:gd name="connsiteY18" fmla="*/ 705562 h 704935"/>
                  <a:gd name="connsiteX19" fmla="*/ 1567 w 21498"/>
                  <a:gd name="connsiteY19" fmla="*/ 523429 h 704935"/>
                  <a:gd name="connsiteX20" fmla="*/ 20401 w 21498"/>
                  <a:gd name="connsiteY20" fmla="*/ 530280 h 704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498" h="704935">
                    <a:moveTo>
                      <a:pt x="20401" y="263455"/>
                    </a:moveTo>
                    <a:cubicBezTo>
                      <a:pt x="19449" y="263455"/>
                      <a:pt x="18498" y="262694"/>
                      <a:pt x="18498" y="261552"/>
                    </a:cubicBezTo>
                    <a:cubicBezTo>
                      <a:pt x="18498" y="259649"/>
                      <a:pt x="14312" y="256413"/>
                      <a:pt x="2707" y="253178"/>
                    </a:cubicBezTo>
                    <a:cubicBezTo>
                      <a:pt x="1947" y="252988"/>
                      <a:pt x="1376" y="252226"/>
                      <a:pt x="1376" y="251465"/>
                    </a:cubicBezTo>
                    <a:cubicBezTo>
                      <a:pt x="1947" y="167725"/>
                      <a:pt x="2327" y="82844"/>
                      <a:pt x="2898" y="2530"/>
                    </a:cubicBezTo>
                    <a:cubicBezTo>
                      <a:pt x="2898" y="1578"/>
                      <a:pt x="3659" y="627"/>
                      <a:pt x="4800" y="627"/>
                    </a:cubicBezTo>
                    <a:cubicBezTo>
                      <a:pt x="4991" y="627"/>
                      <a:pt x="5181" y="627"/>
                      <a:pt x="5372" y="627"/>
                    </a:cubicBezTo>
                    <a:cubicBezTo>
                      <a:pt x="16786" y="3862"/>
                      <a:pt x="22303" y="7669"/>
                      <a:pt x="22303" y="12046"/>
                    </a:cubicBezTo>
                    <a:lnTo>
                      <a:pt x="22303" y="261552"/>
                    </a:lnTo>
                    <a:cubicBezTo>
                      <a:pt x="22303" y="262694"/>
                      <a:pt x="21352" y="263455"/>
                      <a:pt x="20401" y="263455"/>
                    </a:cubicBezTo>
                    <a:lnTo>
                      <a:pt x="20401" y="263455"/>
                    </a:lnTo>
                    <a:close/>
                    <a:moveTo>
                      <a:pt x="5181" y="250133"/>
                    </a:moveTo>
                    <a:cubicBezTo>
                      <a:pt x="11268" y="251846"/>
                      <a:pt x="15835" y="253749"/>
                      <a:pt x="18689" y="255842"/>
                    </a:cubicBezTo>
                    <a:lnTo>
                      <a:pt x="18689" y="12236"/>
                    </a:lnTo>
                    <a:cubicBezTo>
                      <a:pt x="18689" y="10523"/>
                      <a:pt x="15454" y="7859"/>
                      <a:pt x="6703" y="5004"/>
                    </a:cubicBezTo>
                    <a:cubicBezTo>
                      <a:pt x="6132" y="84176"/>
                      <a:pt x="5561" y="167535"/>
                      <a:pt x="5181" y="250133"/>
                    </a:cubicBezTo>
                    <a:close/>
                    <a:moveTo>
                      <a:pt x="20401" y="530280"/>
                    </a:moveTo>
                    <a:lnTo>
                      <a:pt x="20401" y="705562"/>
                    </a:lnTo>
                    <a:lnTo>
                      <a:pt x="805" y="705562"/>
                    </a:lnTo>
                    <a:cubicBezTo>
                      <a:pt x="995" y="655509"/>
                      <a:pt x="1376" y="584330"/>
                      <a:pt x="1567" y="523429"/>
                    </a:cubicBezTo>
                    <a:cubicBezTo>
                      <a:pt x="13552" y="525332"/>
                      <a:pt x="20401" y="527806"/>
                      <a:pt x="20401" y="530280"/>
                    </a:cubicBezTo>
                    <a:close/>
                  </a:path>
                </a:pathLst>
              </a:custGeom>
              <a:solidFill>
                <a:srgbClr val="000000"/>
              </a:solidFill>
              <a:ln w="1902" cap="flat">
                <a:noFill/>
                <a:prstDash val="solid"/>
                <a:miter/>
              </a:ln>
            </p:spPr>
            <p:txBody>
              <a:bodyPr rtlCol="0" anchor="ctr"/>
              <a:lstStyle/>
              <a:p>
                <a:endParaRPr lang="fr-FR"/>
              </a:p>
            </p:txBody>
          </p:sp>
          <p:sp>
            <p:nvSpPr>
              <p:cNvPr id="2554" name="Forme libre 2553">
                <a:extLst>
                  <a:ext uri="{FF2B5EF4-FFF2-40B4-BE49-F238E27FC236}">
                    <a16:creationId xmlns:a16="http://schemas.microsoft.com/office/drawing/2014/main" id="{8328954F-95BB-43E8-4101-6B85A2ED225C}"/>
                  </a:ext>
                </a:extLst>
              </p:cNvPr>
              <p:cNvSpPr/>
              <p:nvPr/>
            </p:nvSpPr>
            <p:spPr>
              <a:xfrm>
                <a:off x="10864070" y="3049960"/>
                <a:ext cx="23234" cy="185940"/>
              </a:xfrm>
              <a:custGeom>
                <a:avLst/>
                <a:gdLst>
                  <a:gd name="connsiteX0" fmla="*/ 22303 w 23234"/>
                  <a:gd name="connsiteY0" fmla="*/ 186567 h 185940"/>
                  <a:gd name="connsiteX1" fmla="*/ 2707 w 23234"/>
                  <a:gd name="connsiteY1" fmla="*/ 186567 h 185940"/>
                  <a:gd name="connsiteX2" fmla="*/ 805 w 23234"/>
                  <a:gd name="connsiteY2" fmla="*/ 184664 h 185940"/>
                  <a:gd name="connsiteX3" fmla="*/ 805 w 23234"/>
                  <a:gd name="connsiteY3" fmla="*/ 184664 h 185940"/>
                  <a:gd name="connsiteX4" fmla="*/ 995 w 23234"/>
                  <a:gd name="connsiteY4" fmla="*/ 150597 h 185940"/>
                  <a:gd name="connsiteX5" fmla="*/ 1756 w 23234"/>
                  <a:gd name="connsiteY5" fmla="*/ 2530 h 185940"/>
                  <a:gd name="connsiteX6" fmla="*/ 3659 w 23234"/>
                  <a:gd name="connsiteY6" fmla="*/ 627 h 185940"/>
                  <a:gd name="connsiteX7" fmla="*/ 3849 w 23234"/>
                  <a:gd name="connsiteY7" fmla="*/ 627 h 185940"/>
                  <a:gd name="connsiteX8" fmla="*/ 24015 w 23234"/>
                  <a:gd name="connsiteY8" fmla="*/ 9191 h 185940"/>
                  <a:gd name="connsiteX9" fmla="*/ 24015 w 23234"/>
                  <a:gd name="connsiteY9" fmla="*/ 184664 h 185940"/>
                  <a:gd name="connsiteX10" fmla="*/ 22303 w 23234"/>
                  <a:gd name="connsiteY10" fmla="*/ 186567 h 185940"/>
                  <a:gd name="connsiteX11" fmla="*/ 22303 w 23234"/>
                  <a:gd name="connsiteY11" fmla="*/ 186567 h 185940"/>
                  <a:gd name="connsiteX12" fmla="*/ 4610 w 23234"/>
                  <a:gd name="connsiteY12" fmla="*/ 182951 h 185940"/>
                  <a:gd name="connsiteX13" fmla="*/ 20401 w 23234"/>
                  <a:gd name="connsiteY13" fmla="*/ 182951 h 185940"/>
                  <a:gd name="connsiteX14" fmla="*/ 20401 w 23234"/>
                  <a:gd name="connsiteY14" fmla="*/ 9572 h 185940"/>
                  <a:gd name="connsiteX15" fmla="*/ 5372 w 23234"/>
                  <a:gd name="connsiteY15" fmla="*/ 4814 h 185940"/>
                  <a:gd name="connsiteX16" fmla="*/ 4610 w 23234"/>
                  <a:gd name="connsiteY16" fmla="*/ 150787 h 185940"/>
                  <a:gd name="connsiteX17" fmla="*/ 4610 w 23234"/>
                  <a:gd name="connsiteY17" fmla="*/ 182951 h 185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234" h="185940">
                    <a:moveTo>
                      <a:pt x="22303" y="186567"/>
                    </a:moveTo>
                    <a:lnTo>
                      <a:pt x="2707" y="186567"/>
                    </a:lnTo>
                    <a:cubicBezTo>
                      <a:pt x="1756" y="186567"/>
                      <a:pt x="805" y="185806"/>
                      <a:pt x="805" y="184664"/>
                    </a:cubicBezTo>
                    <a:cubicBezTo>
                      <a:pt x="805" y="184664"/>
                      <a:pt x="805" y="184664"/>
                      <a:pt x="805" y="184664"/>
                    </a:cubicBezTo>
                    <a:lnTo>
                      <a:pt x="995" y="150597"/>
                    </a:lnTo>
                    <a:cubicBezTo>
                      <a:pt x="1186" y="106063"/>
                      <a:pt x="1376" y="50680"/>
                      <a:pt x="1756" y="2530"/>
                    </a:cubicBezTo>
                    <a:cubicBezTo>
                      <a:pt x="1756" y="1578"/>
                      <a:pt x="2518" y="627"/>
                      <a:pt x="3659" y="627"/>
                    </a:cubicBezTo>
                    <a:cubicBezTo>
                      <a:pt x="3659" y="627"/>
                      <a:pt x="3849" y="627"/>
                      <a:pt x="3849" y="627"/>
                    </a:cubicBezTo>
                    <a:cubicBezTo>
                      <a:pt x="21732" y="3481"/>
                      <a:pt x="24015" y="6527"/>
                      <a:pt x="24015" y="9191"/>
                    </a:cubicBezTo>
                    <a:lnTo>
                      <a:pt x="24015" y="184664"/>
                    </a:lnTo>
                    <a:cubicBezTo>
                      <a:pt x="24205" y="185806"/>
                      <a:pt x="23254" y="186567"/>
                      <a:pt x="22303" y="186567"/>
                    </a:cubicBezTo>
                    <a:lnTo>
                      <a:pt x="22303" y="186567"/>
                    </a:lnTo>
                    <a:close/>
                    <a:moveTo>
                      <a:pt x="4610" y="182951"/>
                    </a:moveTo>
                    <a:lnTo>
                      <a:pt x="20401" y="182951"/>
                    </a:lnTo>
                    <a:lnTo>
                      <a:pt x="20401" y="9572"/>
                    </a:lnTo>
                    <a:cubicBezTo>
                      <a:pt x="20210" y="9191"/>
                      <a:pt x="18308" y="7098"/>
                      <a:pt x="5372" y="4814"/>
                    </a:cubicBezTo>
                    <a:cubicBezTo>
                      <a:pt x="5181" y="52393"/>
                      <a:pt x="4800" y="106824"/>
                      <a:pt x="4610" y="150787"/>
                    </a:cubicBezTo>
                    <a:lnTo>
                      <a:pt x="4610" y="182951"/>
                    </a:lnTo>
                    <a:close/>
                  </a:path>
                </a:pathLst>
              </a:custGeom>
              <a:solidFill>
                <a:srgbClr val="000000"/>
              </a:solidFill>
              <a:ln w="1902" cap="flat">
                <a:noFill/>
                <a:prstDash val="solid"/>
                <a:miter/>
              </a:ln>
            </p:spPr>
            <p:txBody>
              <a:bodyPr rtlCol="0" anchor="ctr"/>
              <a:lstStyle/>
              <a:p>
                <a:endParaRPr lang="fr-FR"/>
              </a:p>
            </p:txBody>
          </p:sp>
          <p:sp>
            <p:nvSpPr>
              <p:cNvPr id="2555" name="Forme libre 2554">
                <a:extLst>
                  <a:ext uri="{FF2B5EF4-FFF2-40B4-BE49-F238E27FC236}">
                    <a16:creationId xmlns:a16="http://schemas.microsoft.com/office/drawing/2014/main" id="{8509651C-75FD-D63E-E9FC-3EBDE151CF41}"/>
                  </a:ext>
                </a:extLst>
              </p:cNvPr>
              <p:cNvSpPr/>
              <p:nvPr/>
            </p:nvSpPr>
            <p:spPr>
              <a:xfrm>
                <a:off x="10779983" y="2771526"/>
                <a:ext cx="56882" cy="65932"/>
              </a:xfrm>
              <a:custGeom>
                <a:avLst/>
                <a:gdLst>
                  <a:gd name="connsiteX0" fmla="*/ 57688 w 56882"/>
                  <a:gd name="connsiteY0" fmla="*/ 60387 h 65932"/>
                  <a:gd name="connsiteX1" fmla="*/ 49697 w 56882"/>
                  <a:gd name="connsiteY1" fmla="*/ 63812 h 65932"/>
                  <a:gd name="connsiteX2" fmla="*/ 44751 w 56882"/>
                  <a:gd name="connsiteY2" fmla="*/ 65906 h 65932"/>
                  <a:gd name="connsiteX3" fmla="*/ 8605 w 56882"/>
                  <a:gd name="connsiteY3" fmla="*/ 29365 h 65932"/>
                  <a:gd name="connsiteX4" fmla="*/ 805 w 56882"/>
                  <a:gd name="connsiteY4" fmla="*/ 627 h 65932"/>
                  <a:gd name="connsiteX5" fmla="*/ 32956 w 56882"/>
                  <a:gd name="connsiteY5" fmla="*/ 1388 h 65932"/>
                  <a:gd name="connsiteX6" fmla="*/ 57688 w 56882"/>
                  <a:gd name="connsiteY6" fmla="*/ 60387 h 6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882" h="65932">
                    <a:moveTo>
                      <a:pt x="57688" y="60387"/>
                    </a:moveTo>
                    <a:lnTo>
                      <a:pt x="49697" y="63812"/>
                    </a:lnTo>
                    <a:lnTo>
                      <a:pt x="44751" y="65906"/>
                    </a:lnTo>
                    <a:cubicBezTo>
                      <a:pt x="35049" y="70093"/>
                      <a:pt x="18878" y="53725"/>
                      <a:pt x="8605" y="29365"/>
                    </a:cubicBezTo>
                    <a:cubicBezTo>
                      <a:pt x="4229" y="19088"/>
                      <a:pt x="1756" y="9001"/>
                      <a:pt x="805" y="627"/>
                    </a:cubicBezTo>
                    <a:cubicBezTo>
                      <a:pt x="995" y="627"/>
                      <a:pt x="17356" y="627"/>
                      <a:pt x="32956" y="1388"/>
                    </a:cubicBezTo>
                    <a:lnTo>
                      <a:pt x="57688" y="60387"/>
                    </a:lnTo>
                    <a:close/>
                  </a:path>
                </a:pathLst>
              </a:custGeom>
              <a:solidFill>
                <a:srgbClr val="FFFFFF"/>
              </a:solidFill>
              <a:ln w="1902" cap="flat">
                <a:noFill/>
                <a:prstDash val="solid"/>
                <a:miter/>
              </a:ln>
            </p:spPr>
            <p:txBody>
              <a:bodyPr rtlCol="0" anchor="ctr"/>
              <a:lstStyle/>
              <a:p>
                <a:endParaRPr lang="fr-FR"/>
              </a:p>
            </p:txBody>
          </p:sp>
          <p:sp>
            <p:nvSpPr>
              <p:cNvPr id="2556" name="Forme libre 2555">
                <a:extLst>
                  <a:ext uri="{FF2B5EF4-FFF2-40B4-BE49-F238E27FC236}">
                    <a16:creationId xmlns:a16="http://schemas.microsoft.com/office/drawing/2014/main" id="{FCC8E3A8-AADA-6E22-8481-A46B3EA11783}"/>
                  </a:ext>
                </a:extLst>
              </p:cNvPr>
              <p:cNvSpPr/>
              <p:nvPr/>
            </p:nvSpPr>
            <p:spPr>
              <a:xfrm>
                <a:off x="10778081" y="2769623"/>
                <a:ext cx="60452" cy="69656"/>
              </a:xfrm>
              <a:custGeom>
                <a:avLst/>
                <a:gdLst>
                  <a:gd name="connsiteX0" fmla="*/ 43419 w 60452"/>
                  <a:gd name="connsiteY0" fmla="*/ 70283 h 69656"/>
                  <a:gd name="connsiteX1" fmla="*/ 8605 w 60452"/>
                  <a:gd name="connsiteY1" fmla="*/ 32029 h 69656"/>
                  <a:gd name="connsiteX2" fmla="*/ 805 w 60452"/>
                  <a:gd name="connsiteY2" fmla="*/ 2720 h 69656"/>
                  <a:gd name="connsiteX3" fmla="*/ 2517 w 60452"/>
                  <a:gd name="connsiteY3" fmla="*/ 627 h 69656"/>
                  <a:gd name="connsiteX4" fmla="*/ 2707 w 60452"/>
                  <a:gd name="connsiteY4" fmla="*/ 627 h 69656"/>
                  <a:gd name="connsiteX5" fmla="*/ 2707 w 60452"/>
                  <a:gd name="connsiteY5" fmla="*/ 627 h 69656"/>
                  <a:gd name="connsiteX6" fmla="*/ 34668 w 60452"/>
                  <a:gd name="connsiteY6" fmla="*/ 1388 h 69656"/>
                  <a:gd name="connsiteX7" fmla="*/ 36190 w 60452"/>
                  <a:gd name="connsiteY7" fmla="*/ 2530 h 69656"/>
                  <a:gd name="connsiteX8" fmla="*/ 61112 w 60452"/>
                  <a:gd name="connsiteY8" fmla="*/ 61338 h 69656"/>
                  <a:gd name="connsiteX9" fmla="*/ 60160 w 60452"/>
                  <a:gd name="connsiteY9" fmla="*/ 63812 h 69656"/>
                  <a:gd name="connsiteX10" fmla="*/ 47034 w 60452"/>
                  <a:gd name="connsiteY10" fmla="*/ 69331 h 69656"/>
                  <a:gd name="connsiteX11" fmla="*/ 43419 w 60452"/>
                  <a:gd name="connsiteY11" fmla="*/ 70283 h 69656"/>
                  <a:gd name="connsiteX12" fmla="*/ 43419 w 60452"/>
                  <a:gd name="connsiteY12" fmla="*/ 70283 h 69656"/>
                  <a:gd name="connsiteX13" fmla="*/ 4610 w 60452"/>
                  <a:gd name="connsiteY13" fmla="*/ 4433 h 69656"/>
                  <a:gd name="connsiteX14" fmla="*/ 12029 w 60452"/>
                  <a:gd name="connsiteY14" fmla="*/ 30697 h 69656"/>
                  <a:gd name="connsiteX15" fmla="*/ 45892 w 60452"/>
                  <a:gd name="connsiteY15" fmla="*/ 66096 h 69656"/>
                  <a:gd name="connsiteX16" fmla="*/ 57307 w 60452"/>
                  <a:gd name="connsiteY16" fmla="*/ 61338 h 69656"/>
                  <a:gd name="connsiteX17" fmla="*/ 33526 w 60452"/>
                  <a:gd name="connsiteY17" fmla="*/ 5194 h 69656"/>
                  <a:gd name="connsiteX18" fmla="*/ 4610 w 60452"/>
                  <a:gd name="connsiteY18" fmla="*/ 4433 h 69656"/>
                  <a:gd name="connsiteX19" fmla="*/ 4610 w 60452"/>
                  <a:gd name="connsiteY19" fmla="*/ 4433 h 6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452" h="69656">
                    <a:moveTo>
                      <a:pt x="43419" y="70283"/>
                    </a:moveTo>
                    <a:cubicBezTo>
                      <a:pt x="32766" y="70283"/>
                      <a:pt x="18307" y="54867"/>
                      <a:pt x="8605" y="32029"/>
                    </a:cubicBezTo>
                    <a:cubicBezTo>
                      <a:pt x="4229" y="21942"/>
                      <a:pt x="1566" y="11856"/>
                      <a:pt x="805" y="2720"/>
                    </a:cubicBezTo>
                    <a:cubicBezTo>
                      <a:pt x="805" y="1769"/>
                      <a:pt x="1375" y="817"/>
                      <a:pt x="2517" y="627"/>
                    </a:cubicBezTo>
                    <a:cubicBezTo>
                      <a:pt x="2517" y="627"/>
                      <a:pt x="2707" y="627"/>
                      <a:pt x="2707" y="627"/>
                    </a:cubicBezTo>
                    <a:lnTo>
                      <a:pt x="2707" y="627"/>
                    </a:lnTo>
                    <a:cubicBezTo>
                      <a:pt x="5561" y="627"/>
                      <a:pt x="20590" y="627"/>
                      <a:pt x="34668" y="1388"/>
                    </a:cubicBezTo>
                    <a:cubicBezTo>
                      <a:pt x="35429" y="1388"/>
                      <a:pt x="36000" y="1959"/>
                      <a:pt x="36190" y="2530"/>
                    </a:cubicBezTo>
                    <a:lnTo>
                      <a:pt x="61112" y="61338"/>
                    </a:lnTo>
                    <a:cubicBezTo>
                      <a:pt x="61492" y="62290"/>
                      <a:pt x="61112" y="63432"/>
                      <a:pt x="60160" y="63812"/>
                    </a:cubicBezTo>
                    <a:lnTo>
                      <a:pt x="47034" y="69331"/>
                    </a:lnTo>
                    <a:cubicBezTo>
                      <a:pt x="45892" y="69902"/>
                      <a:pt x="44751" y="70283"/>
                      <a:pt x="43419" y="70283"/>
                    </a:cubicBezTo>
                    <a:lnTo>
                      <a:pt x="43419" y="70283"/>
                    </a:lnTo>
                    <a:close/>
                    <a:moveTo>
                      <a:pt x="4610" y="4433"/>
                    </a:moveTo>
                    <a:cubicBezTo>
                      <a:pt x="5561" y="12427"/>
                      <a:pt x="8224" y="21752"/>
                      <a:pt x="12029" y="30697"/>
                    </a:cubicBezTo>
                    <a:cubicBezTo>
                      <a:pt x="22683" y="56009"/>
                      <a:pt x="38093" y="69522"/>
                      <a:pt x="45892" y="66096"/>
                    </a:cubicBezTo>
                    <a:lnTo>
                      <a:pt x="57307" y="61338"/>
                    </a:lnTo>
                    <a:lnTo>
                      <a:pt x="33526" y="5194"/>
                    </a:lnTo>
                    <a:cubicBezTo>
                      <a:pt x="21732" y="4433"/>
                      <a:pt x="9556" y="4433"/>
                      <a:pt x="4610" y="4433"/>
                    </a:cubicBezTo>
                    <a:lnTo>
                      <a:pt x="4610" y="4433"/>
                    </a:lnTo>
                    <a:close/>
                  </a:path>
                </a:pathLst>
              </a:custGeom>
              <a:solidFill>
                <a:srgbClr val="000000"/>
              </a:solidFill>
              <a:ln w="1902" cap="flat">
                <a:noFill/>
                <a:prstDash val="solid"/>
                <a:miter/>
              </a:ln>
            </p:spPr>
            <p:txBody>
              <a:bodyPr rtlCol="0" anchor="ctr"/>
              <a:lstStyle/>
              <a:p>
                <a:endParaRPr lang="fr-FR"/>
              </a:p>
            </p:txBody>
          </p:sp>
          <p:sp>
            <p:nvSpPr>
              <p:cNvPr id="2557" name="Forme libre 2556">
                <a:extLst>
                  <a:ext uri="{FF2B5EF4-FFF2-40B4-BE49-F238E27FC236}">
                    <a16:creationId xmlns:a16="http://schemas.microsoft.com/office/drawing/2014/main" id="{F5151D58-4086-C375-9FDE-5B6512DB821F}"/>
                  </a:ext>
                </a:extLst>
              </p:cNvPr>
              <p:cNvSpPr/>
              <p:nvPr/>
            </p:nvSpPr>
            <p:spPr>
              <a:xfrm>
                <a:off x="10805666" y="2822576"/>
                <a:ext cx="15935" cy="8900"/>
              </a:xfrm>
              <a:custGeom>
                <a:avLst/>
                <a:gdLst>
                  <a:gd name="connsiteX0" fmla="*/ 2707 w 15935"/>
                  <a:gd name="connsiteY0" fmla="*/ 9527 h 8900"/>
                  <a:gd name="connsiteX1" fmla="*/ 805 w 15935"/>
                  <a:gd name="connsiteY1" fmla="*/ 7624 h 8900"/>
                  <a:gd name="connsiteX2" fmla="*/ 1947 w 15935"/>
                  <a:gd name="connsiteY2" fmla="*/ 5911 h 8900"/>
                  <a:gd name="connsiteX3" fmla="*/ 14122 w 15935"/>
                  <a:gd name="connsiteY3" fmla="*/ 773 h 8900"/>
                  <a:gd name="connsiteX4" fmla="*/ 16595 w 15935"/>
                  <a:gd name="connsiteY4" fmla="*/ 1724 h 8900"/>
                  <a:gd name="connsiteX5" fmla="*/ 15644 w 15935"/>
                  <a:gd name="connsiteY5" fmla="*/ 4008 h 8900"/>
                  <a:gd name="connsiteX6" fmla="*/ 3468 w 15935"/>
                  <a:gd name="connsiteY6" fmla="*/ 9147 h 8900"/>
                  <a:gd name="connsiteX7" fmla="*/ 2707 w 15935"/>
                  <a:gd name="connsiteY7" fmla="*/ 9527 h 8900"/>
                  <a:gd name="connsiteX8" fmla="*/ 2707 w 15935"/>
                  <a:gd name="connsiteY8" fmla="*/ 9527 h 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35" h="8900">
                    <a:moveTo>
                      <a:pt x="2707" y="9527"/>
                    </a:moveTo>
                    <a:cubicBezTo>
                      <a:pt x="1756" y="9527"/>
                      <a:pt x="805" y="8766"/>
                      <a:pt x="805" y="7624"/>
                    </a:cubicBezTo>
                    <a:cubicBezTo>
                      <a:pt x="805" y="6863"/>
                      <a:pt x="1185" y="6292"/>
                      <a:pt x="1947" y="5911"/>
                    </a:cubicBezTo>
                    <a:lnTo>
                      <a:pt x="14122" y="773"/>
                    </a:lnTo>
                    <a:cubicBezTo>
                      <a:pt x="15073" y="392"/>
                      <a:pt x="16215" y="773"/>
                      <a:pt x="16595" y="1724"/>
                    </a:cubicBezTo>
                    <a:cubicBezTo>
                      <a:pt x="16976" y="2676"/>
                      <a:pt x="16595" y="3627"/>
                      <a:pt x="15644" y="4008"/>
                    </a:cubicBezTo>
                    <a:lnTo>
                      <a:pt x="3468" y="9147"/>
                    </a:lnTo>
                    <a:cubicBezTo>
                      <a:pt x="3087" y="9527"/>
                      <a:pt x="2898" y="9527"/>
                      <a:pt x="2707" y="9527"/>
                    </a:cubicBezTo>
                    <a:lnTo>
                      <a:pt x="2707" y="9527"/>
                    </a:lnTo>
                    <a:close/>
                  </a:path>
                </a:pathLst>
              </a:custGeom>
              <a:solidFill>
                <a:srgbClr val="000000"/>
              </a:solidFill>
              <a:ln w="1902" cap="flat">
                <a:noFill/>
                <a:prstDash val="solid"/>
                <a:miter/>
              </a:ln>
            </p:spPr>
            <p:txBody>
              <a:bodyPr rtlCol="0" anchor="ctr"/>
              <a:lstStyle/>
              <a:p>
                <a:endParaRPr lang="fr-FR"/>
              </a:p>
            </p:txBody>
          </p:sp>
          <p:sp>
            <p:nvSpPr>
              <p:cNvPr id="2558" name="Forme libre 2557">
                <a:extLst>
                  <a:ext uri="{FF2B5EF4-FFF2-40B4-BE49-F238E27FC236}">
                    <a16:creationId xmlns:a16="http://schemas.microsoft.com/office/drawing/2014/main" id="{0E4757BB-4192-3565-9948-06C3A24A6CB5}"/>
                  </a:ext>
                </a:extLst>
              </p:cNvPr>
              <p:cNvSpPr/>
              <p:nvPr/>
            </p:nvSpPr>
            <p:spPr>
              <a:xfrm>
                <a:off x="10793680" y="2771717"/>
                <a:ext cx="50209" cy="60222"/>
              </a:xfrm>
              <a:custGeom>
                <a:avLst/>
                <a:gdLst>
                  <a:gd name="connsiteX0" fmla="*/ 43991 w 50209"/>
                  <a:gd name="connsiteY0" fmla="*/ 60196 h 60222"/>
                  <a:gd name="connsiteX1" fmla="*/ 7844 w 50209"/>
                  <a:gd name="connsiteY1" fmla="*/ 23655 h 60222"/>
                  <a:gd name="connsiteX2" fmla="*/ 805 w 50209"/>
                  <a:gd name="connsiteY2" fmla="*/ 627 h 60222"/>
                  <a:gd name="connsiteX3" fmla="*/ 3088 w 50209"/>
                  <a:gd name="connsiteY3" fmla="*/ 627 h 60222"/>
                  <a:gd name="connsiteX4" fmla="*/ 5372 w 50209"/>
                  <a:gd name="connsiteY4" fmla="*/ 627 h 60222"/>
                  <a:gd name="connsiteX5" fmla="*/ 9937 w 50209"/>
                  <a:gd name="connsiteY5" fmla="*/ 817 h 60222"/>
                  <a:gd name="connsiteX6" fmla="*/ 31434 w 50209"/>
                  <a:gd name="connsiteY6" fmla="*/ 2149 h 60222"/>
                  <a:gd name="connsiteX7" fmla="*/ 31434 w 50209"/>
                  <a:gd name="connsiteY7" fmla="*/ 2149 h 60222"/>
                  <a:gd name="connsiteX8" fmla="*/ 35239 w 50209"/>
                  <a:gd name="connsiteY8" fmla="*/ 2530 h 60222"/>
                  <a:gd name="connsiteX9" fmla="*/ 40376 w 50209"/>
                  <a:gd name="connsiteY9" fmla="*/ 3101 h 60222"/>
                  <a:gd name="connsiteX10" fmla="*/ 43039 w 50209"/>
                  <a:gd name="connsiteY10" fmla="*/ 8810 h 60222"/>
                  <a:gd name="connsiteX11" fmla="*/ 43991 w 50209"/>
                  <a:gd name="connsiteY11" fmla="*/ 60196 h 6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209" h="60222">
                    <a:moveTo>
                      <a:pt x="43991" y="60196"/>
                    </a:moveTo>
                    <a:cubicBezTo>
                      <a:pt x="34288" y="64383"/>
                      <a:pt x="18117" y="48016"/>
                      <a:pt x="7844" y="23655"/>
                    </a:cubicBezTo>
                    <a:cubicBezTo>
                      <a:pt x="4420" y="15662"/>
                      <a:pt x="2137" y="7669"/>
                      <a:pt x="805" y="627"/>
                    </a:cubicBezTo>
                    <a:lnTo>
                      <a:pt x="3088" y="627"/>
                    </a:lnTo>
                    <a:cubicBezTo>
                      <a:pt x="3849" y="627"/>
                      <a:pt x="4610" y="627"/>
                      <a:pt x="5372" y="627"/>
                    </a:cubicBezTo>
                    <a:cubicBezTo>
                      <a:pt x="6893" y="627"/>
                      <a:pt x="8415" y="627"/>
                      <a:pt x="9937" y="817"/>
                    </a:cubicBezTo>
                    <a:cubicBezTo>
                      <a:pt x="17357" y="1198"/>
                      <a:pt x="24585" y="1578"/>
                      <a:pt x="31434" y="2149"/>
                    </a:cubicBezTo>
                    <a:lnTo>
                      <a:pt x="31434" y="2149"/>
                    </a:lnTo>
                    <a:cubicBezTo>
                      <a:pt x="32766" y="2340"/>
                      <a:pt x="33908" y="2340"/>
                      <a:pt x="35239" y="2530"/>
                    </a:cubicBezTo>
                    <a:cubicBezTo>
                      <a:pt x="36951" y="2720"/>
                      <a:pt x="38664" y="2911"/>
                      <a:pt x="40376" y="3101"/>
                    </a:cubicBezTo>
                    <a:cubicBezTo>
                      <a:pt x="41327" y="5004"/>
                      <a:pt x="42088" y="6907"/>
                      <a:pt x="43039" y="8810"/>
                    </a:cubicBezTo>
                    <a:cubicBezTo>
                      <a:pt x="53312" y="32981"/>
                      <a:pt x="53693" y="56009"/>
                      <a:pt x="43991" y="60196"/>
                    </a:cubicBezTo>
                    <a:close/>
                  </a:path>
                </a:pathLst>
              </a:custGeom>
              <a:solidFill>
                <a:srgbClr val="FFD26C"/>
              </a:solidFill>
              <a:ln w="1902" cap="flat">
                <a:noFill/>
                <a:prstDash val="solid"/>
                <a:miter/>
              </a:ln>
            </p:spPr>
            <p:txBody>
              <a:bodyPr rtlCol="0" anchor="ctr"/>
              <a:lstStyle/>
              <a:p>
                <a:endParaRPr lang="fr-FR"/>
              </a:p>
            </p:txBody>
          </p:sp>
          <p:sp>
            <p:nvSpPr>
              <p:cNvPr id="2559" name="Forme libre 2558">
                <a:extLst>
                  <a:ext uri="{FF2B5EF4-FFF2-40B4-BE49-F238E27FC236}">
                    <a16:creationId xmlns:a16="http://schemas.microsoft.com/office/drawing/2014/main" id="{7D5E9F5D-6A34-3F5C-C9C6-BA9B41845455}"/>
                  </a:ext>
                </a:extLst>
              </p:cNvPr>
              <p:cNvSpPr/>
              <p:nvPr/>
            </p:nvSpPr>
            <p:spPr>
              <a:xfrm>
                <a:off x="10791939" y="2770004"/>
                <a:ext cx="54067" cy="63756"/>
              </a:xfrm>
              <a:custGeom>
                <a:avLst/>
                <a:gdLst>
                  <a:gd name="connsiteX0" fmla="*/ 42497 w 54067"/>
                  <a:gd name="connsiteY0" fmla="*/ 64383 h 63756"/>
                  <a:gd name="connsiteX1" fmla="*/ 26517 w 54067"/>
                  <a:gd name="connsiteY1" fmla="*/ 55629 h 63756"/>
                  <a:gd name="connsiteX2" fmla="*/ 7874 w 54067"/>
                  <a:gd name="connsiteY2" fmla="*/ 26129 h 63756"/>
                  <a:gd name="connsiteX3" fmla="*/ 834 w 54067"/>
                  <a:gd name="connsiteY3" fmla="*/ 2720 h 63756"/>
                  <a:gd name="connsiteX4" fmla="*/ 2357 w 54067"/>
                  <a:gd name="connsiteY4" fmla="*/ 627 h 63756"/>
                  <a:gd name="connsiteX5" fmla="*/ 2737 w 54067"/>
                  <a:gd name="connsiteY5" fmla="*/ 627 h 63756"/>
                  <a:gd name="connsiteX6" fmla="*/ 5020 w 54067"/>
                  <a:gd name="connsiteY6" fmla="*/ 627 h 63756"/>
                  <a:gd name="connsiteX7" fmla="*/ 7302 w 54067"/>
                  <a:gd name="connsiteY7" fmla="*/ 627 h 63756"/>
                  <a:gd name="connsiteX8" fmla="*/ 11869 w 54067"/>
                  <a:gd name="connsiteY8" fmla="*/ 817 h 63756"/>
                  <a:gd name="connsiteX9" fmla="*/ 33366 w 54067"/>
                  <a:gd name="connsiteY9" fmla="*/ 2149 h 63756"/>
                  <a:gd name="connsiteX10" fmla="*/ 33557 w 54067"/>
                  <a:gd name="connsiteY10" fmla="*/ 2149 h 63756"/>
                  <a:gd name="connsiteX11" fmla="*/ 35459 w 54067"/>
                  <a:gd name="connsiteY11" fmla="*/ 2340 h 63756"/>
                  <a:gd name="connsiteX12" fmla="*/ 37171 w 54067"/>
                  <a:gd name="connsiteY12" fmla="*/ 2530 h 63756"/>
                  <a:gd name="connsiteX13" fmla="*/ 42497 w 54067"/>
                  <a:gd name="connsiteY13" fmla="*/ 3101 h 63756"/>
                  <a:gd name="connsiteX14" fmla="*/ 44020 w 54067"/>
                  <a:gd name="connsiteY14" fmla="*/ 4053 h 63756"/>
                  <a:gd name="connsiteX15" fmla="*/ 46683 w 54067"/>
                  <a:gd name="connsiteY15" fmla="*/ 9952 h 63756"/>
                  <a:gd name="connsiteX16" fmla="*/ 54863 w 54067"/>
                  <a:gd name="connsiteY16" fmla="*/ 43829 h 63756"/>
                  <a:gd name="connsiteX17" fmla="*/ 46683 w 54067"/>
                  <a:gd name="connsiteY17" fmla="*/ 63622 h 63756"/>
                  <a:gd name="connsiteX18" fmla="*/ 42497 w 54067"/>
                  <a:gd name="connsiteY18" fmla="*/ 64383 h 63756"/>
                  <a:gd name="connsiteX19" fmla="*/ 42497 w 54067"/>
                  <a:gd name="connsiteY19" fmla="*/ 64383 h 63756"/>
                  <a:gd name="connsiteX20" fmla="*/ 4639 w 54067"/>
                  <a:gd name="connsiteY20" fmla="*/ 4243 h 63756"/>
                  <a:gd name="connsiteX21" fmla="*/ 11107 w 54067"/>
                  <a:gd name="connsiteY21" fmla="*/ 24607 h 63756"/>
                  <a:gd name="connsiteX22" fmla="*/ 28991 w 54067"/>
                  <a:gd name="connsiteY22" fmla="*/ 52964 h 63756"/>
                  <a:gd name="connsiteX23" fmla="*/ 44781 w 54067"/>
                  <a:gd name="connsiteY23" fmla="*/ 60196 h 63756"/>
                  <a:gd name="connsiteX24" fmla="*/ 44781 w 54067"/>
                  <a:gd name="connsiteY24" fmla="*/ 60196 h 63756"/>
                  <a:gd name="connsiteX25" fmla="*/ 50678 w 54067"/>
                  <a:gd name="connsiteY25" fmla="*/ 43829 h 63756"/>
                  <a:gd name="connsiteX26" fmla="*/ 42878 w 54067"/>
                  <a:gd name="connsiteY26" fmla="*/ 11285 h 63756"/>
                  <a:gd name="connsiteX27" fmla="*/ 40785 w 54067"/>
                  <a:gd name="connsiteY27" fmla="*/ 6527 h 63756"/>
                  <a:gd name="connsiteX28" fmla="*/ 36601 w 54067"/>
                  <a:gd name="connsiteY28" fmla="*/ 6146 h 63756"/>
                  <a:gd name="connsiteX29" fmla="*/ 34888 w 54067"/>
                  <a:gd name="connsiteY29" fmla="*/ 5956 h 63756"/>
                  <a:gd name="connsiteX30" fmla="*/ 32796 w 54067"/>
                  <a:gd name="connsiteY30" fmla="*/ 5765 h 63756"/>
                  <a:gd name="connsiteX31" fmla="*/ 32605 w 54067"/>
                  <a:gd name="connsiteY31" fmla="*/ 5765 h 63756"/>
                  <a:gd name="connsiteX32" fmla="*/ 11488 w 54067"/>
                  <a:gd name="connsiteY32" fmla="*/ 4624 h 63756"/>
                  <a:gd name="connsiteX33" fmla="*/ 6923 w 54067"/>
                  <a:gd name="connsiteY33" fmla="*/ 4433 h 63756"/>
                  <a:gd name="connsiteX34" fmla="*/ 4639 w 54067"/>
                  <a:gd name="connsiteY34" fmla="*/ 4243 h 63756"/>
                  <a:gd name="connsiteX35" fmla="*/ 4639 w 54067"/>
                  <a:gd name="connsiteY35" fmla="*/ 4243 h 63756"/>
                  <a:gd name="connsiteX36" fmla="*/ 4639 w 54067"/>
                  <a:gd name="connsiteY36" fmla="*/ 4243 h 6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4067" h="63756">
                    <a:moveTo>
                      <a:pt x="42497" y="64383"/>
                    </a:moveTo>
                    <a:cubicBezTo>
                      <a:pt x="37741" y="64383"/>
                      <a:pt x="32225" y="61338"/>
                      <a:pt x="26517" y="55629"/>
                    </a:cubicBezTo>
                    <a:cubicBezTo>
                      <a:pt x="19479" y="48587"/>
                      <a:pt x="12820" y="38119"/>
                      <a:pt x="7874" y="26129"/>
                    </a:cubicBezTo>
                    <a:cubicBezTo>
                      <a:pt x="4449" y="18326"/>
                      <a:pt x="2166" y="10143"/>
                      <a:pt x="834" y="2720"/>
                    </a:cubicBezTo>
                    <a:cubicBezTo>
                      <a:pt x="644" y="1769"/>
                      <a:pt x="1406" y="817"/>
                      <a:pt x="2357" y="627"/>
                    </a:cubicBezTo>
                    <a:cubicBezTo>
                      <a:pt x="2546" y="627"/>
                      <a:pt x="2546" y="627"/>
                      <a:pt x="2737" y="627"/>
                    </a:cubicBezTo>
                    <a:lnTo>
                      <a:pt x="5020" y="627"/>
                    </a:lnTo>
                    <a:cubicBezTo>
                      <a:pt x="5781" y="627"/>
                      <a:pt x="6542" y="627"/>
                      <a:pt x="7302" y="627"/>
                    </a:cubicBezTo>
                    <a:cubicBezTo>
                      <a:pt x="8825" y="627"/>
                      <a:pt x="10347" y="627"/>
                      <a:pt x="11869" y="817"/>
                    </a:cubicBezTo>
                    <a:cubicBezTo>
                      <a:pt x="19098" y="1007"/>
                      <a:pt x="26137" y="1578"/>
                      <a:pt x="33366" y="2149"/>
                    </a:cubicBezTo>
                    <a:cubicBezTo>
                      <a:pt x="33366" y="2149"/>
                      <a:pt x="33557" y="2149"/>
                      <a:pt x="33557" y="2149"/>
                    </a:cubicBezTo>
                    <a:cubicBezTo>
                      <a:pt x="34127" y="2149"/>
                      <a:pt x="34888" y="2340"/>
                      <a:pt x="35459" y="2340"/>
                    </a:cubicBezTo>
                    <a:lnTo>
                      <a:pt x="37171" y="2530"/>
                    </a:lnTo>
                    <a:cubicBezTo>
                      <a:pt x="38883" y="2720"/>
                      <a:pt x="40785" y="2911"/>
                      <a:pt x="42497" y="3101"/>
                    </a:cubicBezTo>
                    <a:cubicBezTo>
                      <a:pt x="43069" y="3101"/>
                      <a:pt x="43639" y="3482"/>
                      <a:pt x="44020" y="4053"/>
                    </a:cubicBezTo>
                    <a:cubicBezTo>
                      <a:pt x="44971" y="5956"/>
                      <a:pt x="45922" y="8049"/>
                      <a:pt x="46683" y="9952"/>
                    </a:cubicBezTo>
                    <a:cubicBezTo>
                      <a:pt x="51820" y="21942"/>
                      <a:pt x="54674" y="33932"/>
                      <a:pt x="54863" y="43829"/>
                    </a:cubicBezTo>
                    <a:cubicBezTo>
                      <a:pt x="55054" y="54296"/>
                      <a:pt x="52200" y="61338"/>
                      <a:pt x="46683" y="63622"/>
                    </a:cubicBezTo>
                    <a:cubicBezTo>
                      <a:pt x="45162" y="64003"/>
                      <a:pt x="43830" y="64383"/>
                      <a:pt x="42497" y="64383"/>
                    </a:cubicBezTo>
                    <a:lnTo>
                      <a:pt x="42497" y="64383"/>
                    </a:lnTo>
                    <a:close/>
                    <a:moveTo>
                      <a:pt x="4639" y="4243"/>
                    </a:moveTo>
                    <a:cubicBezTo>
                      <a:pt x="5971" y="10904"/>
                      <a:pt x="8064" y="17755"/>
                      <a:pt x="11107" y="24607"/>
                    </a:cubicBezTo>
                    <a:cubicBezTo>
                      <a:pt x="16054" y="36216"/>
                      <a:pt x="22332" y="46113"/>
                      <a:pt x="28991" y="52964"/>
                    </a:cubicBezTo>
                    <a:cubicBezTo>
                      <a:pt x="35078" y="59245"/>
                      <a:pt x="40976" y="61719"/>
                      <a:pt x="44781" y="60196"/>
                    </a:cubicBezTo>
                    <a:lnTo>
                      <a:pt x="44781" y="60196"/>
                    </a:lnTo>
                    <a:cubicBezTo>
                      <a:pt x="48776" y="58483"/>
                      <a:pt x="50869" y="52584"/>
                      <a:pt x="50678" y="43829"/>
                    </a:cubicBezTo>
                    <a:cubicBezTo>
                      <a:pt x="50488" y="34313"/>
                      <a:pt x="47634" y="22704"/>
                      <a:pt x="42878" y="11285"/>
                    </a:cubicBezTo>
                    <a:cubicBezTo>
                      <a:pt x="42118" y="9762"/>
                      <a:pt x="41546" y="8049"/>
                      <a:pt x="40785" y="6527"/>
                    </a:cubicBezTo>
                    <a:cubicBezTo>
                      <a:pt x="39454" y="6336"/>
                      <a:pt x="38122" y="6336"/>
                      <a:pt x="36601" y="6146"/>
                    </a:cubicBezTo>
                    <a:lnTo>
                      <a:pt x="34888" y="5956"/>
                    </a:lnTo>
                    <a:cubicBezTo>
                      <a:pt x="34127" y="5956"/>
                      <a:pt x="33557" y="5765"/>
                      <a:pt x="32796" y="5765"/>
                    </a:cubicBezTo>
                    <a:cubicBezTo>
                      <a:pt x="32796" y="5765"/>
                      <a:pt x="32605" y="5765"/>
                      <a:pt x="32605" y="5765"/>
                    </a:cubicBezTo>
                    <a:cubicBezTo>
                      <a:pt x="25566" y="5194"/>
                      <a:pt x="18528" y="4814"/>
                      <a:pt x="11488" y="4624"/>
                    </a:cubicBezTo>
                    <a:cubicBezTo>
                      <a:pt x="9967" y="4624"/>
                      <a:pt x="8444" y="4433"/>
                      <a:pt x="6923" y="4433"/>
                    </a:cubicBezTo>
                    <a:cubicBezTo>
                      <a:pt x="6351" y="4243"/>
                      <a:pt x="5590" y="4243"/>
                      <a:pt x="4639" y="4243"/>
                    </a:cubicBezTo>
                    <a:lnTo>
                      <a:pt x="4639" y="4243"/>
                    </a:lnTo>
                    <a:lnTo>
                      <a:pt x="4639" y="4243"/>
                    </a:lnTo>
                    <a:close/>
                  </a:path>
                </a:pathLst>
              </a:custGeom>
              <a:solidFill>
                <a:srgbClr val="000000"/>
              </a:solidFill>
              <a:ln w="1902" cap="flat">
                <a:noFill/>
                <a:prstDash val="solid"/>
                <a:miter/>
              </a:ln>
            </p:spPr>
            <p:txBody>
              <a:bodyPr rtlCol="0" anchor="ctr"/>
              <a:lstStyle/>
              <a:p>
                <a:endParaRPr lang="fr-FR"/>
              </a:p>
            </p:txBody>
          </p:sp>
          <p:sp>
            <p:nvSpPr>
              <p:cNvPr id="2560" name="Forme libre 2559">
                <a:extLst>
                  <a:ext uri="{FF2B5EF4-FFF2-40B4-BE49-F238E27FC236}">
                    <a16:creationId xmlns:a16="http://schemas.microsoft.com/office/drawing/2014/main" id="{318B4A0B-CC63-ECE8-ACEE-A894A2585E8E}"/>
                  </a:ext>
                </a:extLst>
              </p:cNvPr>
              <p:cNvSpPr/>
              <p:nvPr/>
            </p:nvSpPr>
            <p:spPr>
              <a:xfrm>
                <a:off x="10801064" y="2769813"/>
                <a:ext cx="37052" cy="53098"/>
              </a:xfrm>
              <a:custGeom>
                <a:avLst/>
                <a:gdLst>
                  <a:gd name="connsiteX0" fmla="*/ 31660 w 37052"/>
                  <a:gd name="connsiteY0" fmla="*/ 53725 h 53098"/>
                  <a:gd name="connsiteX1" fmla="*/ 20436 w 37052"/>
                  <a:gd name="connsiteY1" fmla="*/ 45732 h 53098"/>
                  <a:gd name="connsiteX2" fmla="*/ 7119 w 37052"/>
                  <a:gd name="connsiteY2" fmla="*/ 22513 h 53098"/>
                  <a:gd name="connsiteX3" fmla="*/ 842 w 37052"/>
                  <a:gd name="connsiteY3" fmla="*/ 2911 h 53098"/>
                  <a:gd name="connsiteX4" fmla="*/ 2173 w 37052"/>
                  <a:gd name="connsiteY4" fmla="*/ 627 h 53098"/>
                  <a:gd name="connsiteX5" fmla="*/ 2554 w 37052"/>
                  <a:gd name="connsiteY5" fmla="*/ 627 h 53098"/>
                  <a:gd name="connsiteX6" fmla="*/ 24051 w 37052"/>
                  <a:gd name="connsiteY6" fmla="*/ 1959 h 53098"/>
                  <a:gd name="connsiteX7" fmla="*/ 25573 w 37052"/>
                  <a:gd name="connsiteY7" fmla="*/ 2911 h 53098"/>
                  <a:gd name="connsiteX8" fmla="*/ 30139 w 37052"/>
                  <a:gd name="connsiteY8" fmla="*/ 12617 h 53098"/>
                  <a:gd name="connsiteX9" fmla="*/ 37558 w 37052"/>
                  <a:gd name="connsiteY9" fmla="*/ 38310 h 53098"/>
                  <a:gd name="connsiteX10" fmla="*/ 33753 w 37052"/>
                  <a:gd name="connsiteY10" fmla="*/ 53154 h 53098"/>
                  <a:gd name="connsiteX11" fmla="*/ 31660 w 37052"/>
                  <a:gd name="connsiteY11" fmla="*/ 53725 h 53098"/>
                  <a:gd name="connsiteX12" fmla="*/ 31660 w 37052"/>
                  <a:gd name="connsiteY12" fmla="*/ 53725 h 53098"/>
                  <a:gd name="connsiteX13" fmla="*/ 5026 w 37052"/>
                  <a:gd name="connsiteY13" fmla="*/ 4624 h 53098"/>
                  <a:gd name="connsiteX14" fmla="*/ 10543 w 37052"/>
                  <a:gd name="connsiteY14" fmla="*/ 21181 h 53098"/>
                  <a:gd name="connsiteX15" fmla="*/ 23290 w 37052"/>
                  <a:gd name="connsiteY15" fmla="*/ 43448 h 53098"/>
                  <a:gd name="connsiteX16" fmla="*/ 32232 w 37052"/>
                  <a:gd name="connsiteY16" fmla="*/ 49919 h 53098"/>
                  <a:gd name="connsiteX17" fmla="*/ 32232 w 37052"/>
                  <a:gd name="connsiteY17" fmla="*/ 49919 h 53098"/>
                  <a:gd name="connsiteX18" fmla="*/ 33944 w 37052"/>
                  <a:gd name="connsiteY18" fmla="*/ 38881 h 53098"/>
                  <a:gd name="connsiteX19" fmla="*/ 26904 w 37052"/>
                  <a:gd name="connsiteY19" fmla="*/ 14139 h 53098"/>
                  <a:gd name="connsiteX20" fmla="*/ 22909 w 37052"/>
                  <a:gd name="connsiteY20" fmla="*/ 5575 h 53098"/>
                  <a:gd name="connsiteX21" fmla="*/ 5026 w 37052"/>
                  <a:gd name="connsiteY21" fmla="*/ 4624 h 53098"/>
                  <a:gd name="connsiteX22" fmla="*/ 5026 w 37052"/>
                  <a:gd name="connsiteY22" fmla="*/ 4624 h 53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52" h="53098">
                    <a:moveTo>
                      <a:pt x="31660" y="53725"/>
                    </a:moveTo>
                    <a:cubicBezTo>
                      <a:pt x="28427" y="53725"/>
                      <a:pt x="24622" y="51061"/>
                      <a:pt x="20436" y="45732"/>
                    </a:cubicBezTo>
                    <a:cubicBezTo>
                      <a:pt x="15680" y="40023"/>
                      <a:pt x="11114" y="31839"/>
                      <a:pt x="7119" y="22513"/>
                    </a:cubicBezTo>
                    <a:cubicBezTo>
                      <a:pt x="4266" y="15852"/>
                      <a:pt x="2173" y="9001"/>
                      <a:pt x="842" y="2911"/>
                    </a:cubicBezTo>
                    <a:cubicBezTo>
                      <a:pt x="651" y="1959"/>
                      <a:pt x="1221" y="1007"/>
                      <a:pt x="2173" y="627"/>
                    </a:cubicBezTo>
                    <a:cubicBezTo>
                      <a:pt x="2363" y="627"/>
                      <a:pt x="2554" y="627"/>
                      <a:pt x="2554" y="627"/>
                    </a:cubicBezTo>
                    <a:cubicBezTo>
                      <a:pt x="9973" y="817"/>
                      <a:pt x="17202" y="1388"/>
                      <a:pt x="24051" y="1959"/>
                    </a:cubicBezTo>
                    <a:cubicBezTo>
                      <a:pt x="24622" y="1959"/>
                      <a:pt x="25192" y="2340"/>
                      <a:pt x="25573" y="2911"/>
                    </a:cubicBezTo>
                    <a:cubicBezTo>
                      <a:pt x="27285" y="6146"/>
                      <a:pt x="28807" y="9381"/>
                      <a:pt x="30139" y="12617"/>
                    </a:cubicBezTo>
                    <a:cubicBezTo>
                      <a:pt x="33944" y="21752"/>
                      <a:pt x="36607" y="30887"/>
                      <a:pt x="37558" y="38310"/>
                    </a:cubicBezTo>
                    <a:cubicBezTo>
                      <a:pt x="38509" y="46493"/>
                      <a:pt x="37177" y="51632"/>
                      <a:pt x="33753" y="53154"/>
                    </a:cubicBezTo>
                    <a:cubicBezTo>
                      <a:pt x="33183" y="53535"/>
                      <a:pt x="32421" y="53725"/>
                      <a:pt x="31660" y="53725"/>
                    </a:cubicBezTo>
                    <a:lnTo>
                      <a:pt x="31660" y="53725"/>
                    </a:lnTo>
                    <a:close/>
                    <a:moveTo>
                      <a:pt x="5026" y="4624"/>
                    </a:moveTo>
                    <a:cubicBezTo>
                      <a:pt x="6358" y="9952"/>
                      <a:pt x="8261" y="15472"/>
                      <a:pt x="10543" y="21181"/>
                    </a:cubicBezTo>
                    <a:cubicBezTo>
                      <a:pt x="14348" y="30126"/>
                      <a:pt x="18915" y="37929"/>
                      <a:pt x="23290" y="43448"/>
                    </a:cubicBezTo>
                    <a:cubicBezTo>
                      <a:pt x="27856" y="49158"/>
                      <a:pt x="31090" y="50490"/>
                      <a:pt x="32232" y="49919"/>
                    </a:cubicBezTo>
                    <a:lnTo>
                      <a:pt x="32232" y="49919"/>
                    </a:lnTo>
                    <a:cubicBezTo>
                      <a:pt x="33563" y="49348"/>
                      <a:pt x="34704" y="46113"/>
                      <a:pt x="33944" y="38881"/>
                    </a:cubicBezTo>
                    <a:cubicBezTo>
                      <a:pt x="33183" y="31839"/>
                      <a:pt x="30519" y="23084"/>
                      <a:pt x="26904" y="14139"/>
                    </a:cubicBezTo>
                    <a:cubicBezTo>
                      <a:pt x="25763" y="11285"/>
                      <a:pt x="24432" y="8430"/>
                      <a:pt x="22909" y="5575"/>
                    </a:cubicBezTo>
                    <a:cubicBezTo>
                      <a:pt x="16822" y="5385"/>
                      <a:pt x="10924" y="5004"/>
                      <a:pt x="5026" y="4624"/>
                    </a:cubicBezTo>
                    <a:lnTo>
                      <a:pt x="5026" y="4624"/>
                    </a:lnTo>
                    <a:close/>
                  </a:path>
                </a:pathLst>
              </a:custGeom>
              <a:solidFill>
                <a:srgbClr val="000000"/>
              </a:solidFill>
              <a:ln w="1902" cap="flat">
                <a:noFill/>
                <a:prstDash val="solid"/>
                <a:miter/>
              </a:ln>
            </p:spPr>
            <p:txBody>
              <a:bodyPr rtlCol="0" anchor="ctr"/>
              <a:lstStyle/>
              <a:p>
                <a:endParaRPr lang="fr-FR"/>
              </a:p>
            </p:txBody>
          </p:sp>
          <p:sp>
            <p:nvSpPr>
              <p:cNvPr id="2561" name="Forme libre 2560">
                <a:extLst>
                  <a:ext uri="{FF2B5EF4-FFF2-40B4-BE49-F238E27FC236}">
                    <a16:creationId xmlns:a16="http://schemas.microsoft.com/office/drawing/2014/main" id="{0DE3525B-919C-D94E-59C7-931981779B70}"/>
                  </a:ext>
                </a:extLst>
              </p:cNvPr>
              <p:cNvSpPr/>
              <p:nvPr/>
            </p:nvSpPr>
            <p:spPr>
              <a:xfrm>
                <a:off x="10675513" y="2781423"/>
                <a:ext cx="12202" cy="17509"/>
              </a:xfrm>
              <a:custGeom>
                <a:avLst/>
                <a:gdLst>
                  <a:gd name="connsiteX0" fmla="*/ 13007 w 12202"/>
                  <a:gd name="connsiteY0" fmla="*/ 627 h 17509"/>
                  <a:gd name="connsiteX1" fmla="*/ 13007 w 12202"/>
                  <a:gd name="connsiteY1" fmla="*/ 18136 h 17509"/>
                  <a:gd name="connsiteX2" fmla="*/ 9963 w 12202"/>
                  <a:gd name="connsiteY2" fmla="*/ 16994 h 17509"/>
                  <a:gd name="connsiteX3" fmla="*/ 8251 w 12202"/>
                  <a:gd name="connsiteY3" fmla="*/ 16233 h 17509"/>
                  <a:gd name="connsiteX4" fmla="*/ 8251 w 12202"/>
                  <a:gd name="connsiteY4" fmla="*/ 16233 h 17509"/>
                  <a:gd name="connsiteX5" fmla="*/ 2163 w 12202"/>
                  <a:gd name="connsiteY5" fmla="*/ 5956 h 17509"/>
                  <a:gd name="connsiteX6" fmla="*/ 2163 w 12202"/>
                  <a:gd name="connsiteY6" fmla="*/ 5956 h 17509"/>
                  <a:gd name="connsiteX7" fmla="*/ 11295 w 12202"/>
                  <a:gd name="connsiteY7" fmla="*/ 627 h 17509"/>
                  <a:gd name="connsiteX8" fmla="*/ 13007 w 12202"/>
                  <a:gd name="connsiteY8" fmla="*/ 627 h 1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02" h="17509">
                    <a:moveTo>
                      <a:pt x="13007" y="627"/>
                    </a:moveTo>
                    <a:lnTo>
                      <a:pt x="13007" y="18136"/>
                    </a:lnTo>
                    <a:cubicBezTo>
                      <a:pt x="12056" y="17755"/>
                      <a:pt x="10914" y="17375"/>
                      <a:pt x="9963" y="16994"/>
                    </a:cubicBezTo>
                    <a:cubicBezTo>
                      <a:pt x="9393" y="16804"/>
                      <a:pt x="8822" y="16423"/>
                      <a:pt x="8251" y="16233"/>
                    </a:cubicBezTo>
                    <a:cubicBezTo>
                      <a:pt x="8251" y="16233"/>
                      <a:pt x="8251" y="16233"/>
                      <a:pt x="8251" y="16233"/>
                    </a:cubicBezTo>
                    <a:cubicBezTo>
                      <a:pt x="1212" y="12997"/>
                      <a:pt x="-881" y="9381"/>
                      <a:pt x="2163" y="5956"/>
                    </a:cubicBezTo>
                    <a:cubicBezTo>
                      <a:pt x="2163" y="5956"/>
                      <a:pt x="2163" y="5956"/>
                      <a:pt x="2163" y="5956"/>
                    </a:cubicBezTo>
                    <a:cubicBezTo>
                      <a:pt x="3875" y="4053"/>
                      <a:pt x="6919" y="2149"/>
                      <a:pt x="11295" y="627"/>
                    </a:cubicBezTo>
                    <a:lnTo>
                      <a:pt x="13007" y="627"/>
                    </a:lnTo>
                    <a:close/>
                  </a:path>
                </a:pathLst>
              </a:custGeom>
              <a:solidFill>
                <a:srgbClr val="000000"/>
              </a:solidFill>
              <a:ln w="1902" cap="flat">
                <a:noFill/>
                <a:prstDash val="solid"/>
                <a:miter/>
              </a:ln>
            </p:spPr>
            <p:txBody>
              <a:bodyPr rtlCol="0" anchor="ctr"/>
              <a:lstStyle/>
              <a:p>
                <a:endParaRPr lang="fr-FR"/>
              </a:p>
            </p:txBody>
          </p:sp>
          <p:sp>
            <p:nvSpPr>
              <p:cNvPr id="2562" name="Forme libre 2561">
                <a:extLst>
                  <a:ext uri="{FF2B5EF4-FFF2-40B4-BE49-F238E27FC236}">
                    <a16:creationId xmlns:a16="http://schemas.microsoft.com/office/drawing/2014/main" id="{49486C27-199F-E8F6-52FC-CBEFE8060067}"/>
                  </a:ext>
                </a:extLst>
              </p:cNvPr>
              <p:cNvSpPr/>
              <p:nvPr/>
            </p:nvSpPr>
            <p:spPr>
              <a:xfrm>
                <a:off x="10673937" y="2779139"/>
                <a:ext cx="211631" cy="21505"/>
              </a:xfrm>
              <a:custGeom>
                <a:avLst/>
                <a:gdLst>
                  <a:gd name="connsiteX0" fmla="*/ 14583 w 211631"/>
                  <a:gd name="connsiteY0" fmla="*/ 22133 h 21505"/>
                  <a:gd name="connsiteX1" fmla="*/ 14012 w 211631"/>
                  <a:gd name="connsiteY1" fmla="*/ 21942 h 21505"/>
                  <a:gd name="connsiteX2" fmla="*/ 10969 w 211631"/>
                  <a:gd name="connsiteY2" fmla="*/ 20801 h 21505"/>
                  <a:gd name="connsiteX3" fmla="*/ 9256 w 211631"/>
                  <a:gd name="connsiteY3" fmla="*/ 20039 h 21505"/>
                  <a:gd name="connsiteX4" fmla="*/ 9256 w 211631"/>
                  <a:gd name="connsiteY4" fmla="*/ 20039 h 21505"/>
                  <a:gd name="connsiteX5" fmla="*/ 886 w 211631"/>
                  <a:gd name="connsiteY5" fmla="*/ 12236 h 21505"/>
                  <a:gd name="connsiteX6" fmla="*/ 2598 w 211631"/>
                  <a:gd name="connsiteY6" fmla="*/ 6717 h 21505"/>
                  <a:gd name="connsiteX7" fmla="*/ 2788 w 211631"/>
                  <a:gd name="connsiteY7" fmla="*/ 6527 h 21505"/>
                  <a:gd name="connsiteX8" fmla="*/ 12491 w 211631"/>
                  <a:gd name="connsiteY8" fmla="*/ 817 h 21505"/>
                  <a:gd name="connsiteX9" fmla="*/ 13061 w 211631"/>
                  <a:gd name="connsiteY9" fmla="*/ 627 h 21505"/>
                  <a:gd name="connsiteX10" fmla="*/ 14583 w 211631"/>
                  <a:gd name="connsiteY10" fmla="*/ 627 h 21505"/>
                  <a:gd name="connsiteX11" fmla="*/ 16486 w 211631"/>
                  <a:gd name="connsiteY11" fmla="*/ 2530 h 21505"/>
                  <a:gd name="connsiteX12" fmla="*/ 16486 w 211631"/>
                  <a:gd name="connsiteY12" fmla="*/ 20039 h 21505"/>
                  <a:gd name="connsiteX13" fmla="*/ 14583 w 211631"/>
                  <a:gd name="connsiteY13" fmla="*/ 22133 h 21505"/>
                  <a:gd name="connsiteX14" fmla="*/ 14583 w 211631"/>
                  <a:gd name="connsiteY14" fmla="*/ 22133 h 21505"/>
                  <a:gd name="connsiteX15" fmla="*/ 10779 w 211631"/>
                  <a:gd name="connsiteY15" fmla="*/ 16804 h 21505"/>
                  <a:gd name="connsiteX16" fmla="*/ 12681 w 211631"/>
                  <a:gd name="connsiteY16" fmla="*/ 17755 h 21505"/>
                  <a:gd name="connsiteX17" fmla="*/ 12681 w 211631"/>
                  <a:gd name="connsiteY17" fmla="*/ 5004 h 21505"/>
                  <a:gd name="connsiteX18" fmla="*/ 5262 w 211631"/>
                  <a:gd name="connsiteY18" fmla="*/ 9572 h 21505"/>
                  <a:gd name="connsiteX19" fmla="*/ 5262 w 211631"/>
                  <a:gd name="connsiteY19" fmla="*/ 9572 h 21505"/>
                  <a:gd name="connsiteX20" fmla="*/ 4500 w 211631"/>
                  <a:gd name="connsiteY20" fmla="*/ 11856 h 21505"/>
                  <a:gd name="connsiteX21" fmla="*/ 10779 w 211631"/>
                  <a:gd name="connsiteY21" fmla="*/ 16804 h 21505"/>
                  <a:gd name="connsiteX22" fmla="*/ 10779 w 211631"/>
                  <a:gd name="connsiteY22" fmla="*/ 16804 h 21505"/>
                  <a:gd name="connsiteX23" fmla="*/ 10779 w 211631"/>
                  <a:gd name="connsiteY23" fmla="*/ 16804 h 21505"/>
                  <a:gd name="connsiteX24" fmla="*/ 212436 w 211631"/>
                  <a:gd name="connsiteY24" fmla="*/ 2911 h 21505"/>
                  <a:gd name="connsiteX25" fmla="*/ 212436 w 211631"/>
                  <a:gd name="connsiteY25" fmla="*/ 11665 h 21505"/>
                  <a:gd name="connsiteX26" fmla="*/ 212246 w 211631"/>
                  <a:gd name="connsiteY26" fmla="*/ 12807 h 21505"/>
                  <a:gd name="connsiteX27" fmla="*/ 212246 w 211631"/>
                  <a:gd name="connsiteY27" fmla="*/ 12997 h 21505"/>
                  <a:gd name="connsiteX28" fmla="*/ 200071 w 211631"/>
                  <a:gd name="connsiteY28" fmla="*/ 20420 h 21505"/>
                  <a:gd name="connsiteX29" fmla="*/ 200071 w 211631"/>
                  <a:gd name="connsiteY29" fmla="*/ 2911 h 21505"/>
                  <a:gd name="connsiteX30" fmla="*/ 212436 w 211631"/>
                  <a:gd name="connsiteY30" fmla="*/ 2911 h 2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11631" h="21505">
                    <a:moveTo>
                      <a:pt x="14583" y="22133"/>
                    </a:moveTo>
                    <a:cubicBezTo>
                      <a:pt x="14393" y="22133"/>
                      <a:pt x="14203" y="22133"/>
                      <a:pt x="14012" y="21942"/>
                    </a:cubicBezTo>
                    <a:cubicBezTo>
                      <a:pt x="13061" y="21562"/>
                      <a:pt x="11920" y="21181"/>
                      <a:pt x="10969" y="20801"/>
                    </a:cubicBezTo>
                    <a:cubicBezTo>
                      <a:pt x="10398" y="20610"/>
                      <a:pt x="9827" y="20230"/>
                      <a:pt x="9256" y="20039"/>
                    </a:cubicBezTo>
                    <a:lnTo>
                      <a:pt x="9256" y="20039"/>
                    </a:lnTo>
                    <a:cubicBezTo>
                      <a:pt x="4311" y="17755"/>
                      <a:pt x="1457" y="15091"/>
                      <a:pt x="886" y="12236"/>
                    </a:cubicBezTo>
                    <a:cubicBezTo>
                      <a:pt x="695" y="10904"/>
                      <a:pt x="695" y="9001"/>
                      <a:pt x="2598" y="6717"/>
                    </a:cubicBezTo>
                    <a:cubicBezTo>
                      <a:pt x="2598" y="6717"/>
                      <a:pt x="2598" y="6717"/>
                      <a:pt x="2788" y="6527"/>
                    </a:cubicBezTo>
                    <a:cubicBezTo>
                      <a:pt x="4690" y="4433"/>
                      <a:pt x="7925" y="2530"/>
                      <a:pt x="12491" y="817"/>
                    </a:cubicBezTo>
                    <a:cubicBezTo>
                      <a:pt x="12681" y="817"/>
                      <a:pt x="12871" y="627"/>
                      <a:pt x="13061" y="627"/>
                    </a:cubicBezTo>
                    <a:lnTo>
                      <a:pt x="14583" y="627"/>
                    </a:lnTo>
                    <a:cubicBezTo>
                      <a:pt x="15535" y="627"/>
                      <a:pt x="16486" y="1388"/>
                      <a:pt x="16486" y="2530"/>
                    </a:cubicBezTo>
                    <a:lnTo>
                      <a:pt x="16486" y="20039"/>
                    </a:lnTo>
                    <a:cubicBezTo>
                      <a:pt x="16486" y="21371"/>
                      <a:pt x="15725" y="22133"/>
                      <a:pt x="14583" y="22133"/>
                    </a:cubicBezTo>
                    <a:lnTo>
                      <a:pt x="14583" y="22133"/>
                    </a:lnTo>
                    <a:close/>
                    <a:moveTo>
                      <a:pt x="10779" y="16804"/>
                    </a:moveTo>
                    <a:cubicBezTo>
                      <a:pt x="11349" y="17184"/>
                      <a:pt x="12110" y="17375"/>
                      <a:pt x="12681" y="17755"/>
                    </a:cubicBezTo>
                    <a:lnTo>
                      <a:pt x="12681" y="5004"/>
                    </a:lnTo>
                    <a:cubicBezTo>
                      <a:pt x="9067" y="6336"/>
                      <a:pt x="6593" y="7859"/>
                      <a:pt x="5262" y="9572"/>
                    </a:cubicBezTo>
                    <a:lnTo>
                      <a:pt x="5262" y="9572"/>
                    </a:lnTo>
                    <a:cubicBezTo>
                      <a:pt x="4311" y="10714"/>
                      <a:pt x="4311" y="11475"/>
                      <a:pt x="4500" y="11856"/>
                    </a:cubicBezTo>
                    <a:cubicBezTo>
                      <a:pt x="4690" y="12427"/>
                      <a:pt x="5451" y="14330"/>
                      <a:pt x="10779" y="16804"/>
                    </a:cubicBezTo>
                    <a:lnTo>
                      <a:pt x="10779" y="16804"/>
                    </a:lnTo>
                    <a:lnTo>
                      <a:pt x="10779" y="16804"/>
                    </a:lnTo>
                    <a:close/>
                    <a:moveTo>
                      <a:pt x="212436" y="2911"/>
                    </a:moveTo>
                    <a:lnTo>
                      <a:pt x="212436" y="11665"/>
                    </a:lnTo>
                    <a:cubicBezTo>
                      <a:pt x="212436" y="12046"/>
                      <a:pt x="212436" y="12427"/>
                      <a:pt x="212246" y="12807"/>
                    </a:cubicBezTo>
                    <a:cubicBezTo>
                      <a:pt x="212246" y="12807"/>
                      <a:pt x="212246" y="12997"/>
                      <a:pt x="212246" y="12997"/>
                    </a:cubicBezTo>
                    <a:cubicBezTo>
                      <a:pt x="211295" y="15852"/>
                      <a:pt x="206920" y="18326"/>
                      <a:pt x="200071" y="20420"/>
                    </a:cubicBezTo>
                    <a:lnTo>
                      <a:pt x="200071" y="2911"/>
                    </a:lnTo>
                    <a:lnTo>
                      <a:pt x="212436" y="2911"/>
                    </a:lnTo>
                    <a:close/>
                  </a:path>
                </a:pathLst>
              </a:custGeom>
              <a:solidFill>
                <a:srgbClr val="000000"/>
              </a:solidFill>
              <a:ln w="1902" cap="flat">
                <a:noFill/>
                <a:prstDash val="solid"/>
                <a:miter/>
              </a:ln>
            </p:spPr>
            <p:txBody>
              <a:bodyPr rtlCol="0" anchor="ctr"/>
              <a:lstStyle/>
              <a:p>
                <a:endParaRPr lang="fr-FR"/>
              </a:p>
            </p:txBody>
          </p:sp>
          <p:sp>
            <p:nvSpPr>
              <p:cNvPr id="2563" name="Forme libre 2562">
                <a:extLst>
                  <a:ext uri="{FF2B5EF4-FFF2-40B4-BE49-F238E27FC236}">
                    <a16:creationId xmlns:a16="http://schemas.microsoft.com/office/drawing/2014/main" id="{67EA958F-07D2-2D8C-720E-89056EDF1DD5}"/>
                  </a:ext>
                </a:extLst>
              </p:cNvPr>
              <p:cNvSpPr/>
              <p:nvPr/>
            </p:nvSpPr>
            <p:spPr>
              <a:xfrm>
                <a:off x="10871300" y="2779329"/>
                <a:ext cx="16170" cy="21315"/>
              </a:xfrm>
              <a:custGeom>
                <a:avLst/>
                <a:gdLst>
                  <a:gd name="connsiteX0" fmla="*/ 2707 w 16170"/>
                  <a:gd name="connsiteY0" fmla="*/ 21942 h 21315"/>
                  <a:gd name="connsiteX1" fmla="*/ 805 w 16170"/>
                  <a:gd name="connsiteY1" fmla="*/ 20039 h 21315"/>
                  <a:gd name="connsiteX2" fmla="*/ 805 w 16170"/>
                  <a:gd name="connsiteY2" fmla="*/ 2530 h 21315"/>
                  <a:gd name="connsiteX3" fmla="*/ 2707 w 16170"/>
                  <a:gd name="connsiteY3" fmla="*/ 627 h 21315"/>
                  <a:gd name="connsiteX4" fmla="*/ 15073 w 16170"/>
                  <a:gd name="connsiteY4" fmla="*/ 627 h 21315"/>
                  <a:gd name="connsiteX5" fmla="*/ 16976 w 16170"/>
                  <a:gd name="connsiteY5" fmla="*/ 2530 h 21315"/>
                  <a:gd name="connsiteX6" fmla="*/ 16976 w 16170"/>
                  <a:gd name="connsiteY6" fmla="*/ 11285 h 21315"/>
                  <a:gd name="connsiteX7" fmla="*/ 16785 w 16170"/>
                  <a:gd name="connsiteY7" fmla="*/ 12997 h 21315"/>
                  <a:gd name="connsiteX8" fmla="*/ 16595 w 16170"/>
                  <a:gd name="connsiteY8" fmla="*/ 13378 h 21315"/>
                  <a:gd name="connsiteX9" fmla="*/ 3278 w 16170"/>
                  <a:gd name="connsiteY9" fmla="*/ 21942 h 21315"/>
                  <a:gd name="connsiteX10" fmla="*/ 2707 w 16170"/>
                  <a:gd name="connsiteY10" fmla="*/ 21942 h 21315"/>
                  <a:gd name="connsiteX11" fmla="*/ 2707 w 16170"/>
                  <a:gd name="connsiteY11" fmla="*/ 21942 h 21315"/>
                  <a:gd name="connsiteX12" fmla="*/ 4610 w 16170"/>
                  <a:gd name="connsiteY12" fmla="*/ 4433 h 21315"/>
                  <a:gd name="connsiteX13" fmla="*/ 4610 w 16170"/>
                  <a:gd name="connsiteY13" fmla="*/ 17565 h 21315"/>
                  <a:gd name="connsiteX14" fmla="*/ 13171 w 16170"/>
                  <a:gd name="connsiteY14" fmla="*/ 12046 h 21315"/>
                  <a:gd name="connsiteX15" fmla="*/ 13171 w 16170"/>
                  <a:gd name="connsiteY15" fmla="*/ 11856 h 21315"/>
                  <a:gd name="connsiteX16" fmla="*/ 13171 w 16170"/>
                  <a:gd name="connsiteY16" fmla="*/ 11285 h 21315"/>
                  <a:gd name="connsiteX17" fmla="*/ 13171 w 16170"/>
                  <a:gd name="connsiteY17" fmla="*/ 4433 h 21315"/>
                  <a:gd name="connsiteX18" fmla="*/ 4610 w 16170"/>
                  <a:gd name="connsiteY18" fmla="*/ 4433 h 21315"/>
                  <a:gd name="connsiteX19" fmla="*/ 4610 w 16170"/>
                  <a:gd name="connsiteY19" fmla="*/ 4433 h 21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70" h="21315">
                    <a:moveTo>
                      <a:pt x="2707" y="21942"/>
                    </a:moveTo>
                    <a:cubicBezTo>
                      <a:pt x="1756" y="21942"/>
                      <a:pt x="805" y="21181"/>
                      <a:pt x="805" y="20039"/>
                    </a:cubicBezTo>
                    <a:lnTo>
                      <a:pt x="805" y="2530"/>
                    </a:lnTo>
                    <a:cubicBezTo>
                      <a:pt x="805" y="1578"/>
                      <a:pt x="1566" y="627"/>
                      <a:pt x="2707" y="627"/>
                    </a:cubicBezTo>
                    <a:lnTo>
                      <a:pt x="15073" y="627"/>
                    </a:lnTo>
                    <a:cubicBezTo>
                      <a:pt x="16024" y="627"/>
                      <a:pt x="16976" y="1388"/>
                      <a:pt x="16976" y="2530"/>
                    </a:cubicBezTo>
                    <a:lnTo>
                      <a:pt x="16976" y="11285"/>
                    </a:lnTo>
                    <a:cubicBezTo>
                      <a:pt x="16976" y="11856"/>
                      <a:pt x="16976" y="12427"/>
                      <a:pt x="16785" y="12997"/>
                    </a:cubicBezTo>
                    <a:cubicBezTo>
                      <a:pt x="16785" y="13188"/>
                      <a:pt x="16785" y="13188"/>
                      <a:pt x="16595" y="13378"/>
                    </a:cubicBezTo>
                    <a:cubicBezTo>
                      <a:pt x="15453" y="16614"/>
                      <a:pt x="11078" y="19468"/>
                      <a:pt x="3278" y="21942"/>
                    </a:cubicBezTo>
                    <a:cubicBezTo>
                      <a:pt x="3087" y="21942"/>
                      <a:pt x="2898" y="21942"/>
                      <a:pt x="2707" y="21942"/>
                    </a:cubicBezTo>
                    <a:lnTo>
                      <a:pt x="2707" y="21942"/>
                    </a:lnTo>
                    <a:close/>
                    <a:moveTo>
                      <a:pt x="4610" y="4433"/>
                    </a:moveTo>
                    <a:lnTo>
                      <a:pt x="4610" y="17565"/>
                    </a:lnTo>
                    <a:cubicBezTo>
                      <a:pt x="11459" y="15091"/>
                      <a:pt x="12790" y="12997"/>
                      <a:pt x="13171" y="12046"/>
                    </a:cubicBezTo>
                    <a:cubicBezTo>
                      <a:pt x="13171" y="12046"/>
                      <a:pt x="13171" y="12046"/>
                      <a:pt x="13171" y="11856"/>
                    </a:cubicBezTo>
                    <a:cubicBezTo>
                      <a:pt x="13171" y="11665"/>
                      <a:pt x="13171" y="11475"/>
                      <a:pt x="13171" y="11285"/>
                    </a:cubicBezTo>
                    <a:lnTo>
                      <a:pt x="13171" y="4433"/>
                    </a:lnTo>
                    <a:lnTo>
                      <a:pt x="4610" y="4433"/>
                    </a:lnTo>
                    <a:lnTo>
                      <a:pt x="4610" y="4433"/>
                    </a:lnTo>
                    <a:close/>
                  </a:path>
                </a:pathLst>
              </a:custGeom>
              <a:solidFill>
                <a:srgbClr val="000000"/>
              </a:solidFill>
              <a:ln w="1902" cap="flat">
                <a:noFill/>
                <a:prstDash val="solid"/>
                <a:miter/>
              </a:ln>
            </p:spPr>
            <p:txBody>
              <a:bodyPr rtlCol="0" anchor="ctr"/>
              <a:lstStyle/>
              <a:p>
                <a:endParaRPr lang="fr-FR"/>
              </a:p>
            </p:txBody>
          </p:sp>
          <p:sp>
            <p:nvSpPr>
              <p:cNvPr id="2564" name="Forme libre 2563">
                <a:extLst>
                  <a:ext uri="{FF2B5EF4-FFF2-40B4-BE49-F238E27FC236}">
                    <a16:creationId xmlns:a16="http://schemas.microsoft.com/office/drawing/2014/main" id="{798EEBA0-FCFA-FBA7-B1A7-24702C8AD6A9}"/>
                  </a:ext>
                </a:extLst>
              </p:cNvPr>
              <p:cNvSpPr/>
              <p:nvPr/>
            </p:nvSpPr>
            <p:spPr>
              <a:xfrm>
                <a:off x="10506794" y="3232094"/>
                <a:ext cx="440222" cy="3806"/>
              </a:xfrm>
              <a:custGeom>
                <a:avLst/>
                <a:gdLst>
                  <a:gd name="connsiteX0" fmla="*/ 439125 w 440222"/>
                  <a:gd name="connsiteY0" fmla="*/ 4433 h 3806"/>
                  <a:gd name="connsiteX1" fmla="*/ 379580 w 440222"/>
                  <a:gd name="connsiteY1" fmla="*/ 4433 h 3806"/>
                  <a:gd name="connsiteX2" fmla="*/ 377677 w 440222"/>
                  <a:gd name="connsiteY2" fmla="*/ 2530 h 3806"/>
                  <a:gd name="connsiteX3" fmla="*/ 379580 w 440222"/>
                  <a:gd name="connsiteY3" fmla="*/ 627 h 3806"/>
                  <a:gd name="connsiteX4" fmla="*/ 439125 w 440222"/>
                  <a:gd name="connsiteY4" fmla="*/ 627 h 3806"/>
                  <a:gd name="connsiteX5" fmla="*/ 441028 w 440222"/>
                  <a:gd name="connsiteY5" fmla="*/ 2530 h 3806"/>
                  <a:gd name="connsiteX6" fmla="*/ 439125 w 440222"/>
                  <a:gd name="connsiteY6" fmla="*/ 4433 h 3806"/>
                  <a:gd name="connsiteX7" fmla="*/ 359984 w 440222"/>
                  <a:gd name="connsiteY7" fmla="*/ 4433 h 3806"/>
                  <a:gd name="connsiteX8" fmla="*/ 85844 w 440222"/>
                  <a:gd name="connsiteY8" fmla="*/ 4433 h 3806"/>
                  <a:gd name="connsiteX9" fmla="*/ 83942 w 440222"/>
                  <a:gd name="connsiteY9" fmla="*/ 2530 h 3806"/>
                  <a:gd name="connsiteX10" fmla="*/ 85844 w 440222"/>
                  <a:gd name="connsiteY10" fmla="*/ 627 h 3806"/>
                  <a:gd name="connsiteX11" fmla="*/ 359984 w 440222"/>
                  <a:gd name="connsiteY11" fmla="*/ 627 h 3806"/>
                  <a:gd name="connsiteX12" fmla="*/ 361886 w 440222"/>
                  <a:gd name="connsiteY12" fmla="*/ 2530 h 3806"/>
                  <a:gd name="connsiteX13" fmla="*/ 359984 w 440222"/>
                  <a:gd name="connsiteY13" fmla="*/ 4433 h 3806"/>
                  <a:gd name="connsiteX14" fmla="*/ 53692 w 440222"/>
                  <a:gd name="connsiteY14" fmla="*/ 4433 h 3806"/>
                  <a:gd name="connsiteX15" fmla="*/ 2708 w 440222"/>
                  <a:gd name="connsiteY15" fmla="*/ 4433 h 3806"/>
                  <a:gd name="connsiteX16" fmla="*/ 805 w 440222"/>
                  <a:gd name="connsiteY16" fmla="*/ 2530 h 3806"/>
                  <a:gd name="connsiteX17" fmla="*/ 2708 w 440222"/>
                  <a:gd name="connsiteY17" fmla="*/ 627 h 3806"/>
                  <a:gd name="connsiteX18" fmla="*/ 53692 w 440222"/>
                  <a:gd name="connsiteY18" fmla="*/ 627 h 3806"/>
                  <a:gd name="connsiteX19" fmla="*/ 55595 w 440222"/>
                  <a:gd name="connsiteY19" fmla="*/ 2530 h 3806"/>
                  <a:gd name="connsiteX20" fmla="*/ 53692 w 440222"/>
                  <a:gd name="connsiteY20" fmla="*/ 4433 h 3806"/>
                  <a:gd name="connsiteX21" fmla="*/ 53692 w 440222"/>
                  <a:gd name="connsiteY21" fmla="*/ 4433 h 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0222" h="3806">
                    <a:moveTo>
                      <a:pt x="439125" y="4433"/>
                    </a:moveTo>
                    <a:lnTo>
                      <a:pt x="379580" y="4433"/>
                    </a:lnTo>
                    <a:cubicBezTo>
                      <a:pt x="378628" y="4433"/>
                      <a:pt x="377677" y="3672"/>
                      <a:pt x="377677" y="2530"/>
                    </a:cubicBezTo>
                    <a:cubicBezTo>
                      <a:pt x="377677" y="1388"/>
                      <a:pt x="378438" y="627"/>
                      <a:pt x="379580" y="627"/>
                    </a:cubicBezTo>
                    <a:lnTo>
                      <a:pt x="439125" y="627"/>
                    </a:lnTo>
                    <a:cubicBezTo>
                      <a:pt x="440077" y="627"/>
                      <a:pt x="441028" y="1388"/>
                      <a:pt x="441028" y="2530"/>
                    </a:cubicBezTo>
                    <a:cubicBezTo>
                      <a:pt x="441028" y="3672"/>
                      <a:pt x="440267" y="4433"/>
                      <a:pt x="439125" y="4433"/>
                    </a:cubicBezTo>
                    <a:close/>
                    <a:moveTo>
                      <a:pt x="359984" y="4433"/>
                    </a:moveTo>
                    <a:lnTo>
                      <a:pt x="85844" y="4433"/>
                    </a:lnTo>
                    <a:cubicBezTo>
                      <a:pt x="84893" y="4433"/>
                      <a:pt x="83942" y="3672"/>
                      <a:pt x="83942" y="2530"/>
                    </a:cubicBezTo>
                    <a:cubicBezTo>
                      <a:pt x="83942" y="1388"/>
                      <a:pt x="84703" y="627"/>
                      <a:pt x="85844" y="627"/>
                    </a:cubicBezTo>
                    <a:lnTo>
                      <a:pt x="359984" y="627"/>
                    </a:lnTo>
                    <a:cubicBezTo>
                      <a:pt x="360935" y="627"/>
                      <a:pt x="361886" y="1388"/>
                      <a:pt x="361886" y="2530"/>
                    </a:cubicBezTo>
                    <a:cubicBezTo>
                      <a:pt x="361886" y="3672"/>
                      <a:pt x="361126" y="4433"/>
                      <a:pt x="359984" y="4433"/>
                    </a:cubicBezTo>
                    <a:close/>
                    <a:moveTo>
                      <a:pt x="53692" y="4433"/>
                    </a:moveTo>
                    <a:lnTo>
                      <a:pt x="2708" y="4433"/>
                    </a:lnTo>
                    <a:cubicBezTo>
                      <a:pt x="1756" y="4433"/>
                      <a:pt x="805" y="3672"/>
                      <a:pt x="805" y="2530"/>
                    </a:cubicBezTo>
                    <a:cubicBezTo>
                      <a:pt x="805" y="1388"/>
                      <a:pt x="1566" y="627"/>
                      <a:pt x="2708" y="627"/>
                    </a:cubicBezTo>
                    <a:lnTo>
                      <a:pt x="53692" y="627"/>
                    </a:lnTo>
                    <a:cubicBezTo>
                      <a:pt x="54644" y="627"/>
                      <a:pt x="55595" y="1388"/>
                      <a:pt x="55595" y="2530"/>
                    </a:cubicBezTo>
                    <a:cubicBezTo>
                      <a:pt x="55595" y="3672"/>
                      <a:pt x="54644" y="4433"/>
                      <a:pt x="53692" y="4433"/>
                    </a:cubicBezTo>
                    <a:lnTo>
                      <a:pt x="53692" y="4433"/>
                    </a:lnTo>
                    <a:close/>
                  </a:path>
                </a:pathLst>
              </a:custGeom>
              <a:solidFill>
                <a:srgbClr val="000000"/>
              </a:solidFill>
              <a:ln w="1902" cap="flat">
                <a:noFill/>
                <a:prstDash val="solid"/>
                <a:miter/>
              </a:ln>
            </p:spPr>
            <p:txBody>
              <a:bodyPr rtlCol="0" anchor="ctr"/>
              <a:lstStyle/>
              <a:p>
                <a:endParaRPr lang="fr-FR"/>
              </a:p>
            </p:txBody>
          </p:sp>
          <p:sp>
            <p:nvSpPr>
              <p:cNvPr id="2565" name="Forme libre 2564">
                <a:extLst>
                  <a:ext uri="{FF2B5EF4-FFF2-40B4-BE49-F238E27FC236}">
                    <a16:creationId xmlns:a16="http://schemas.microsoft.com/office/drawing/2014/main" id="{84712159-E5D5-EDED-A88B-359E340C5E51}"/>
                  </a:ext>
                </a:extLst>
              </p:cNvPr>
              <p:cNvSpPr/>
              <p:nvPr/>
            </p:nvSpPr>
            <p:spPr>
              <a:xfrm>
                <a:off x="10723861" y="2789003"/>
                <a:ext cx="59972" cy="92907"/>
              </a:xfrm>
              <a:custGeom>
                <a:avLst/>
                <a:gdLst>
                  <a:gd name="connsiteX0" fmla="*/ 41707 w 59972"/>
                  <a:gd name="connsiteY0" fmla="*/ 93534 h 92907"/>
                  <a:gd name="connsiteX1" fmla="*/ 49887 w 59972"/>
                  <a:gd name="connsiteY1" fmla="*/ 89728 h 92907"/>
                  <a:gd name="connsiteX2" fmla="*/ 54453 w 59972"/>
                  <a:gd name="connsiteY2" fmla="*/ 87635 h 92907"/>
                  <a:gd name="connsiteX3" fmla="*/ 51220 w 59972"/>
                  <a:gd name="connsiteY3" fmla="*/ 36249 h 92907"/>
                  <a:gd name="connsiteX4" fmla="*/ 13551 w 59972"/>
                  <a:gd name="connsiteY4" fmla="*/ 1421 h 92907"/>
                  <a:gd name="connsiteX5" fmla="*/ 8605 w 59972"/>
                  <a:gd name="connsiteY5" fmla="*/ 3705 h 92907"/>
                  <a:gd name="connsiteX6" fmla="*/ 805 w 59972"/>
                  <a:gd name="connsiteY6" fmla="*/ 7511 h 92907"/>
                  <a:gd name="connsiteX7" fmla="*/ 41707 w 59972"/>
                  <a:gd name="connsiteY7" fmla="*/ 93534 h 92907"/>
                  <a:gd name="connsiteX8" fmla="*/ 41707 w 59972"/>
                  <a:gd name="connsiteY8" fmla="*/ 93534 h 9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972" h="92907">
                    <a:moveTo>
                      <a:pt x="41707" y="93534"/>
                    </a:moveTo>
                    <a:lnTo>
                      <a:pt x="49887" y="89728"/>
                    </a:lnTo>
                    <a:lnTo>
                      <a:pt x="54453" y="87635"/>
                    </a:lnTo>
                    <a:cubicBezTo>
                      <a:pt x="63965" y="83067"/>
                      <a:pt x="62634" y="60039"/>
                      <a:pt x="51220" y="36249"/>
                    </a:cubicBezTo>
                    <a:cubicBezTo>
                      <a:pt x="39995" y="12459"/>
                      <a:pt x="23063" y="-3147"/>
                      <a:pt x="13551" y="1421"/>
                    </a:cubicBezTo>
                    <a:lnTo>
                      <a:pt x="8605" y="3705"/>
                    </a:lnTo>
                    <a:lnTo>
                      <a:pt x="805" y="7511"/>
                    </a:lnTo>
                    <a:lnTo>
                      <a:pt x="41707" y="93534"/>
                    </a:lnTo>
                    <a:lnTo>
                      <a:pt x="41707" y="93534"/>
                    </a:lnTo>
                    <a:close/>
                  </a:path>
                </a:pathLst>
              </a:custGeom>
              <a:solidFill>
                <a:srgbClr val="FFD26C"/>
              </a:solidFill>
              <a:ln w="1902" cap="flat">
                <a:noFill/>
                <a:prstDash val="solid"/>
                <a:miter/>
              </a:ln>
            </p:spPr>
            <p:txBody>
              <a:bodyPr rtlCol="0" anchor="ctr"/>
              <a:lstStyle/>
              <a:p>
                <a:endParaRPr lang="fr-FR"/>
              </a:p>
            </p:txBody>
          </p:sp>
          <p:sp>
            <p:nvSpPr>
              <p:cNvPr id="2566" name="Forme libre 2565">
                <a:extLst>
                  <a:ext uri="{FF2B5EF4-FFF2-40B4-BE49-F238E27FC236}">
                    <a16:creationId xmlns:a16="http://schemas.microsoft.com/office/drawing/2014/main" id="{35061309-F879-78A5-73A9-FB9B05D228E7}"/>
                  </a:ext>
                </a:extLst>
              </p:cNvPr>
              <p:cNvSpPr/>
              <p:nvPr/>
            </p:nvSpPr>
            <p:spPr>
              <a:xfrm>
                <a:off x="10722003" y="2786925"/>
                <a:ext cx="63576" cy="96888"/>
              </a:xfrm>
              <a:custGeom>
                <a:avLst/>
                <a:gdLst>
                  <a:gd name="connsiteX0" fmla="*/ 43565 w 63576"/>
                  <a:gd name="connsiteY0" fmla="*/ 97515 h 96888"/>
                  <a:gd name="connsiteX1" fmla="*/ 41853 w 63576"/>
                  <a:gd name="connsiteY1" fmla="*/ 96373 h 96888"/>
                  <a:gd name="connsiteX2" fmla="*/ 951 w 63576"/>
                  <a:gd name="connsiteY2" fmla="*/ 10160 h 96888"/>
                  <a:gd name="connsiteX3" fmla="*/ 1902 w 63576"/>
                  <a:gd name="connsiteY3" fmla="*/ 7686 h 96888"/>
                  <a:gd name="connsiteX4" fmla="*/ 1902 w 63576"/>
                  <a:gd name="connsiteY4" fmla="*/ 7686 h 96888"/>
                  <a:gd name="connsiteX5" fmla="*/ 14648 w 63576"/>
                  <a:gd name="connsiteY5" fmla="*/ 1595 h 96888"/>
                  <a:gd name="connsiteX6" fmla="*/ 54789 w 63576"/>
                  <a:gd name="connsiteY6" fmla="*/ 37375 h 96888"/>
                  <a:gd name="connsiteX7" fmla="*/ 64302 w 63576"/>
                  <a:gd name="connsiteY7" fmla="*/ 70871 h 96888"/>
                  <a:gd name="connsiteX8" fmla="*/ 57073 w 63576"/>
                  <a:gd name="connsiteY8" fmla="*/ 91045 h 96888"/>
                  <a:gd name="connsiteX9" fmla="*/ 44326 w 63576"/>
                  <a:gd name="connsiteY9" fmla="*/ 97135 h 96888"/>
                  <a:gd name="connsiteX10" fmla="*/ 43565 w 63576"/>
                  <a:gd name="connsiteY10" fmla="*/ 97515 h 96888"/>
                  <a:gd name="connsiteX11" fmla="*/ 43565 w 63576"/>
                  <a:gd name="connsiteY11" fmla="*/ 97515 h 96888"/>
                  <a:gd name="connsiteX12" fmla="*/ 5136 w 63576"/>
                  <a:gd name="connsiteY12" fmla="*/ 10350 h 96888"/>
                  <a:gd name="connsiteX13" fmla="*/ 44517 w 63576"/>
                  <a:gd name="connsiteY13" fmla="*/ 93138 h 96888"/>
                  <a:gd name="connsiteX14" fmla="*/ 55550 w 63576"/>
                  <a:gd name="connsiteY14" fmla="*/ 87809 h 96888"/>
                  <a:gd name="connsiteX15" fmla="*/ 60687 w 63576"/>
                  <a:gd name="connsiteY15" fmla="*/ 71252 h 96888"/>
                  <a:gd name="connsiteX16" fmla="*/ 51365 w 63576"/>
                  <a:gd name="connsiteY16" fmla="*/ 39088 h 96888"/>
                  <a:gd name="connsiteX17" fmla="*/ 15980 w 63576"/>
                  <a:gd name="connsiteY17" fmla="*/ 5211 h 96888"/>
                  <a:gd name="connsiteX18" fmla="*/ 5136 w 63576"/>
                  <a:gd name="connsiteY18" fmla="*/ 10350 h 9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76" h="96888">
                    <a:moveTo>
                      <a:pt x="43565" y="97515"/>
                    </a:moveTo>
                    <a:cubicBezTo>
                      <a:pt x="42805" y="97515"/>
                      <a:pt x="42233" y="97135"/>
                      <a:pt x="41853" y="96373"/>
                    </a:cubicBezTo>
                    <a:lnTo>
                      <a:pt x="951" y="10160"/>
                    </a:lnTo>
                    <a:cubicBezTo>
                      <a:pt x="570" y="9208"/>
                      <a:pt x="951" y="8066"/>
                      <a:pt x="1902" y="7686"/>
                    </a:cubicBezTo>
                    <a:cubicBezTo>
                      <a:pt x="1902" y="7686"/>
                      <a:pt x="1902" y="7686"/>
                      <a:pt x="1902" y="7686"/>
                    </a:cubicBezTo>
                    <a:lnTo>
                      <a:pt x="14648" y="1595"/>
                    </a:lnTo>
                    <a:cubicBezTo>
                      <a:pt x="25302" y="-3543"/>
                      <a:pt x="42994" y="12253"/>
                      <a:pt x="54789" y="37375"/>
                    </a:cubicBezTo>
                    <a:cubicBezTo>
                      <a:pt x="60306" y="49175"/>
                      <a:pt x="63731" y="60974"/>
                      <a:pt x="64302" y="70871"/>
                    </a:cubicBezTo>
                    <a:cubicBezTo>
                      <a:pt x="64872" y="81338"/>
                      <a:pt x="62399" y="88570"/>
                      <a:pt x="57073" y="91045"/>
                    </a:cubicBezTo>
                    <a:lnTo>
                      <a:pt x="44326" y="97135"/>
                    </a:lnTo>
                    <a:cubicBezTo>
                      <a:pt x="44136" y="97515"/>
                      <a:pt x="43756" y="97515"/>
                      <a:pt x="43565" y="97515"/>
                    </a:cubicBezTo>
                    <a:lnTo>
                      <a:pt x="43565" y="97515"/>
                    </a:lnTo>
                    <a:close/>
                    <a:moveTo>
                      <a:pt x="5136" y="10350"/>
                    </a:moveTo>
                    <a:lnTo>
                      <a:pt x="44517" y="93138"/>
                    </a:lnTo>
                    <a:lnTo>
                      <a:pt x="55550" y="87809"/>
                    </a:lnTo>
                    <a:cubicBezTo>
                      <a:pt x="59355" y="85906"/>
                      <a:pt x="61258" y="80006"/>
                      <a:pt x="60687" y="71252"/>
                    </a:cubicBezTo>
                    <a:cubicBezTo>
                      <a:pt x="60116" y="61736"/>
                      <a:pt x="56882" y="50317"/>
                      <a:pt x="51365" y="39088"/>
                    </a:cubicBezTo>
                    <a:cubicBezTo>
                      <a:pt x="39570" y="14347"/>
                      <a:pt x="23590" y="1595"/>
                      <a:pt x="15980" y="5211"/>
                    </a:cubicBezTo>
                    <a:lnTo>
                      <a:pt x="5136" y="10350"/>
                    </a:lnTo>
                    <a:close/>
                  </a:path>
                </a:pathLst>
              </a:custGeom>
              <a:solidFill>
                <a:srgbClr val="000000"/>
              </a:solidFill>
              <a:ln w="1902" cap="flat">
                <a:noFill/>
                <a:prstDash val="solid"/>
                <a:miter/>
              </a:ln>
            </p:spPr>
            <p:txBody>
              <a:bodyPr rtlCol="0" anchor="ctr"/>
              <a:lstStyle/>
              <a:p>
                <a:endParaRPr lang="fr-FR"/>
              </a:p>
            </p:txBody>
          </p:sp>
          <p:sp>
            <p:nvSpPr>
              <p:cNvPr id="2567" name="Forme libre 2566">
                <a:extLst>
                  <a:ext uri="{FF2B5EF4-FFF2-40B4-BE49-F238E27FC236}">
                    <a16:creationId xmlns:a16="http://schemas.microsoft.com/office/drawing/2014/main" id="{AEC8F226-2DB9-A634-3297-4263AE937340}"/>
                  </a:ext>
                </a:extLst>
              </p:cNvPr>
              <p:cNvSpPr/>
              <p:nvPr/>
            </p:nvSpPr>
            <p:spPr>
              <a:xfrm>
                <a:off x="10759436" y="2820863"/>
                <a:ext cx="25258" cy="38589"/>
              </a:xfrm>
              <a:custGeom>
                <a:avLst/>
                <a:gdLst>
                  <a:gd name="connsiteX0" fmla="*/ 2707 w 25258"/>
                  <a:gd name="connsiteY0" fmla="*/ 10098 h 38589"/>
                  <a:gd name="connsiteX1" fmla="*/ 805 w 25258"/>
                  <a:gd name="connsiteY1" fmla="*/ 8195 h 38589"/>
                  <a:gd name="connsiteX2" fmla="*/ 1947 w 25258"/>
                  <a:gd name="connsiteY2" fmla="*/ 6482 h 38589"/>
                  <a:gd name="connsiteX3" fmla="*/ 14122 w 25258"/>
                  <a:gd name="connsiteY3" fmla="*/ 773 h 38589"/>
                  <a:gd name="connsiteX4" fmla="*/ 16596 w 25258"/>
                  <a:gd name="connsiteY4" fmla="*/ 1724 h 38589"/>
                  <a:gd name="connsiteX5" fmla="*/ 15645 w 25258"/>
                  <a:gd name="connsiteY5" fmla="*/ 4198 h 38589"/>
                  <a:gd name="connsiteX6" fmla="*/ 3469 w 25258"/>
                  <a:gd name="connsiteY6" fmla="*/ 9908 h 38589"/>
                  <a:gd name="connsiteX7" fmla="*/ 2707 w 25258"/>
                  <a:gd name="connsiteY7" fmla="*/ 10098 h 38589"/>
                  <a:gd name="connsiteX8" fmla="*/ 2707 w 25258"/>
                  <a:gd name="connsiteY8" fmla="*/ 10098 h 38589"/>
                  <a:gd name="connsiteX9" fmla="*/ 12410 w 25258"/>
                  <a:gd name="connsiteY9" fmla="*/ 39217 h 38589"/>
                  <a:gd name="connsiteX10" fmla="*/ 10508 w 25258"/>
                  <a:gd name="connsiteY10" fmla="*/ 37314 h 38589"/>
                  <a:gd name="connsiteX11" fmla="*/ 11649 w 25258"/>
                  <a:gd name="connsiteY11" fmla="*/ 35601 h 38589"/>
                  <a:gd name="connsiteX12" fmla="*/ 23445 w 25258"/>
                  <a:gd name="connsiteY12" fmla="*/ 30082 h 38589"/>
                  <a:gd name="connsiteX13" fmla="*/ 25918 w 25258"/>
                  <a:gd name="connsiteY13" fmla="*/ 31033 h 38589"/>
                  <a:gd name="connsiteX14" fmla="*/ 24966 w 25258"/>
                  <a:gd name="connsiteY14" fmla="*/ 33507 h 38589"/>
                  <a:gd name="connsiteX15" fmla="*/ 13171 w 25258"/>
                  <a:gd name="connsiteY15" fmla="*/ 39027 h 38589"/>
                  <a:gd name="connsiteX16" fmla="*/ 12410 w 25258"/>
                  <a:gd name="connsiteY16" fmla="*/ 39217 h 38589"/>
                  <a:gd name="connsiteX17" fmla="*/ 12410 w 25258"/>
                  <a:gd name="connsiteY17" fmla="*/ 39217 h 3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58" h="38589">
                    <a:moveTo>
                      <a:pt x="2707" y="10098"/>
                    </a:moveTo>
                    <a:cubicBezTo>
                      <a:pt x="1756" y="10098"/>
                      <a:pt x="805" y="9337"/>
                      <a:pt x="805" y="8195"/>
                    </a:cubicBezTo>
                    <a:cubicBezTo>
                      <a:pt x="805" y="7434"/>
                      <a:pt x="1186" y="6863"/>
                      <a:pt x="1947" y="6482"/>
                    </a:cubicBezTo>
                    <a:lnTo>
                      <a:pt x="14122" y="773"/>
                    </a:lnTo>
                    <a:cubicBezTo>
                      <a:pt x="15073" y="392"/>
                      <a:pt x="16215" y="773"/>
                      <a:pt x="16596" y="1724"/>
                    </a:cubicBezTo>
                    <a:cubicBezTo>
                      <a:pt x="16976" y="2676"/>
                      <a:pt x="16596" y="3627"/>
                      <a:pt x="15645" y="4198"/>
                    </a:cubicBezTo>
                    <a:lnTo>
                      <a:pt x="3469" y="9908"/>
                    </a:lnTo>
                    <a:cubicBezTo>
                      <a:pt x="3088" y="10098"/>
                      <a:pt x="2898" y="10098"/>
                      <a:pt x="2707" y="10098"/>
                    </a:cubicBezTo>
                    <a:lnTo>
                      <a:pt x="2707" y="10098"/>
                    </a:lnTo>
                    <a:close/>
                    <a:moveTo>
                      <a:pt x="12410" y="39217"/>
                    </a:moveTo>
                    <a:cubicBezTo>
                      <a:pt x="11459" y="39217"/>
                      <a:pt x="10508" y="38456"/>
                      <a:pt x="10508" y="37314"/>
                    </a:cubicBezTo>
                    <a:cubicBezTo>
                      <a:pt x="10508" y="36552"/>
                      <a:pt x="10888" y="35981"/>
                      <a:pt x="11649" y="35601"/>
                    </a:cubicBezTo>
                    <a:lnTo>
                      <a:pt x="23445" y="30082"/>
                    </a:lnTo>
                    <a:cubicBezTo>
                      <a:pt x="24396" y="29701"/>
                      <a:pt x="25537" y="30082"/>
                      <a:pt x="25918" y="31033"/>
                    </a:cubicBezTo>
                    <a:cubicBezTo>
                      <a:pt x="26298" y="31985"/>
                      <a:pt x="25918" y="32936"/>
                      <a:pt x="24966" y="33507"/>
                    </a:cubicBezTo>
                    <a:lnTo>
                      <a:pt x="13171" y="39027"/>
                    </a:lnTo>
                    <a:cubicBezTo>
                      <a:pt x="12981" y="39217"/>
                      <a:pt x="12791" y="39217"/>
                      <a:pt x="12410" y="39217"/>
                    </a:cubicBezTo>
                    <a:lnTo>
                      <a:pt x="12410" y="39217"/>
                    </a:lnTo>
                    <a:close/>
                  </a:path>
                </a:pathLst>
              </a:custGeom>
              <a:solidFill>
                <a:srgbClr val="000000"/>
              </a:solidFill>
              <a:ln w="1902" cap="flat">
                <a:noFill/>
                <a:prstDash val="solid"/>
                <a:miter/>
              </a:ln>
            </p:spPr>
            <p:txBody>
              <a:bodyPr rtlCol="0" anchor="ctr"/>
              <a:lstStyle/>
              <a:p>
                <a:endParaRPr lang="fr-FR"/>
              </a:p>
            </p:txBody>
          </p:sp>
          <p:sp>
            <p:nvSpPr>
              <p:cNvPr id="2568" name="Forme libre 2567">
                <a:extLst>
                  <a:ext uri="{FF2B5EF4-FFF2-40B4-BE49-F238E27FC236}">
                    <a16:creationId xmlns:a16="http://schemas.microsoft.com/office/drawing/2014/main" id="{C1EE4F4D-A10F-C7EB-457C-95377B6DADDE}"/>
                  </a:ext>
                </a:extLst>
              </p:cNvPr>
              <p:cNvSpPr/>
              <p:nvPr/>
            </p:nvSpPr>
            <p:spPr>
              <a:xfrm rot="-1525660">
                <a:off x="10724836" y="2790940"/>
                <a:ext cx="38432" cy="95530"/>
              </a:xfrm>
              <a:custGeom>
                <a:avLst/>
                <a:gdLst>
                  <a:gd name="connsiteX0" fmla="*/ 39237 w 38432"/>
                  <a:gd name="connsiteY0" fmla="*/ 48392 h 95530"/>
                  <a:gd name="connsiteX1" fmla="*/ 20021 w 38432"/>
                  <a:gd name="connsiteY1" fmla="*/ 96157 h 95530"/>
                  <a:gd name="connsiteX2" fmla="*/ 804 w 38432"/>
                  <a:gd name="connsiteY2" fmla="*/ 48392 h 95530"/>
                  <a:gd name="connsiteX3" fmla="*/ 20021 w 38432"/>
                  <a:gd name="connsiteY3" fmla="*/ 627 h 95530"/>
                  <a:gd name="connsiteX4" fmla="*/ 39237 w 38432"/>
                  <a:gd name="connsiteY4" fmla="*/ 48392 h 95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32" h="95530">
                    <a:moveTo>
                      <a:pt x="39237" y="48392"/>
                    </a:moveTo>
                    <a:cubicBezTo>
                      <a:pt x="39237" y="74772"/>
                      <a:pt x="30634" y="96157"/>
                      <a:pt x="20021" y="96157"/>
                    </a:cubicBezTo>
                    <a:cubicBezTo>
                      <a:pt x="9408" y="96157"/>
                      <a:pt x="804" y="74772"/>
                      <a:pt x="804" y="48392"/>
                    </a:cubicBezTo>
                    <a:cubicBezTo>
                      <a:pt x="804" y="22012"/>
                      <a:pt x="9408" y="627"/>
                      <a:pt x="20021" y="627"/>
                    </a:cubicBezTo>
                    <a:cubicBezTo>
                      <a:pt x="30634" y="627"/>
                      <a:pt x="39237" y="22012"/>
                      <a:pt x="39237" y="48392"/>
                    </a:cubicBezTo>
                    <a:close/>
                  </a:path>
                </a:pathLst>
              </a:custGeom>
              <a:solidFill>
                <a:srgbClr val="FFFFFF"/>
              </a:solidFill>
              <a:ln w="1902" cap="flat">
                <a:noFill/>
                <a:prstDash val="solid"/>
                <a:miter/>
              </a:ln>
            </p:spPr>
            <p:txBody>
              <a:bodyPr rtlCol="0" anchor="ctr"/>
              <a:lstStyle/>
              <a:p>
                <a:endParaRPr lang="fr-FR"/>
              </a:p>
            </p:txBody>
          </p:sp>
          <p:sp>
            <p:nvSpPr>
              <p:cNvPr id="2569" name="Forme libre 2568">
                <a:extLst>
                  <a:ext uri="{FF2B5EF4-FFF2-40B4-BE49-F238E27FC236}">
                    <a16:creationId xmlns:a16="http://schemas.microsoft.com/office/drawing/2014/main" id="{6A089EA4-FB63-57CC-6230-1490B4AAD2C9}"/>
                  </a:ext>
                </a:extLst>
              </p:cNvPr>
              <p:cNvSpPr/>
              <p:nvPr/>
            </p:nvSpPr>
            <p:spPr>
              <a:xfrm>
                <a:off x="10715600" y="2793240"/>
                <a:ext cx="57315" cy="91334"/>
              </a:xfrm>
              <a:custGeom>
                <a:avLst/>
                <a:gdLst>
                  <a:gd name="connsiteX0" fmla="*/ 46354 w 57315"/>
                  <a:gd name="connsiteY0" fmla="*/ 91961 h 91334"/>
                  <a:gd name="connsiteX1" fmla="*/ 10398 w 57315"/>
                  <a:gd name="connsiteY1" fmla="*/ 55230 h 91334"/>
                  <a:gd name="connsiteX2" fmla="*/ 885 w 57315"/>
                  <a:gd name="connsiteY2" fmla="*/ 21734 h 91334"/>
                  <a:gd name="connsiteX3" fmla="*/ 8115 w 57315"/>
                  <a:gd name="connsiteY3" fmla="*/ 1561 h 91334"/>
                  <a:gd name="connsiteX4" fmla="*/ 28471 w 57315"/>
                  <a:gd name="connsiteY4" fmla="*/ 8602 h 91334"/>
                  <a:gd name="connsiteX5" fmla="*/ 48446 w 57315"/>
                  <a:gd name="connsiteY5" fmla="*/ 37150 h 91334"/>
                  <a:gd name="connsiteX6" fmla="*/ 50729 w 57315"/>
                  <a:gd name="connsiteY6" fmla="*/ 90820 h 91334"/>
                  <a:gd name="connsiteX7" fmla="*/ 46354 w 57315"/>
                  <a:gd name="connsiteY7" fmla="*/ 91961 h 91334"/>
                  <a:gd name="connsiteX8" fmla="*/ 46354 w 57315"/>
                  <a:gd name="connsiteY8" fmla="*/ 91961 h 91334"/>
                  <a:gd name="connsiteX9" fmla="*/ 9827 w 57315"/>
                  <a:gd name="connsiteY9" fmla="*/ 4796 h 91334"/>
                  <a:gd name="connsiteX10" fmla="*/ 4690 w 57315"/>
                  <a:gd name="connsiteY10" fmla="*/ 21354 h 91334"/>
                  <a:gd name="connsiteX11" fmla="*/ 14013 w 57315"/>
                  <a:gd name="connsiteY11" fmla="*/ 53517 h 91334"/>
                  <a:gd name="connsiteX12" fmla="*/ 49397 w 57315"/>
                  <a:gd name="connsiteY12" fmla="*/ 87394 h 91334"/>
                  <a:gd name="connsiteX13" fmla="*/ 45403 w 57315"/>
                  <a:gd name="connsiteY13" fmla="*/ 38482 h 91334"/>
                  <a:gd name="connsiteX14" fmla="*/ 26188 w 57315"/>
                  <a:gd name="connsiteY14" fmla="*/ 11077 h 91334"/>
                  <a:gd name="connsiteX15" fmla="*/ 9827 w 57315"/>
                  <a:gd name="connsiteY15" fmla="*/ 4796 h 91334"/>
                  <a:gd name="connsiteX16" fmla="*/ 9827 w 57315"/>
                  <a:gd name="connsiteY16" fmla="*/ 4796 h 91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315" h="91334">
                    <a:moveTo>
                      <a:pt x="46354" y="91961"/>
                    </a:moveTo>
                    <a:cubicBezTo>
                      <a:pt x="35700" y="91961"/>
                      <a:pt x="20861" y="77307"/>
                      <a:pt x="10398" y="55230"/>
                    </a:cubicBezTo>
                    <a:cubicBezTo>
                      <a:pt x="4881" y="43430"/>
                      <a:pt x="1457" y="31631"/>
                      <a:pt x="885" y="21734"/>
                    </a:cubicBezTo>
                    <a:cubicBezTo>
                      <a:pt x="315" y="11267"/>
                      <a:pt x="2788" y="4035"/>
                      <a:pt x="8115" y="1561"/>
                    </a:cubicBezTo>
                    <a:cubicBezTo>
                      <a:pt x="13442" y="-913"/>
                      <a:pt x="20671" y="1561"/>
                      <a:pt x="28471" y="8602"/>
                    </a:cubicBezTo>
                    <a:cubicBezTo>
                      <a:pt x="35700" y="15264"/>
                      <a:pt x="42929" y="25541"/>
                      <a:pt x="48446" y="37150"/>
                    </a:cubicBezTo>
                    <a:cubicBezTo>
                      <a:pt x="60432" y="62272"/>
                      <a:pt x="61383" y="85871"/>
                      <a:pt x="50729" y="90820"/>
                    </a:cubicBezTo>
                    <a:cubicBezTo>
                      <a:pt x="49397" y="91581"/>
                      <a:pt x="47876" y="91961"/>
                      <a:pt x="46354" y="91961"/>
                    </a:cubicBezTo>
                    <a:lnTo>
                      <a:pt x="46354" y="91961"/>
                    </a:lnTo>
                    <a:close/>
                    <a:moveTo>
                      <a:pt x="9827" y="4796"/>
                    </a:moveTo>
                    <a:cubicBezTo>
                      <a:pt x="6022" y="6699"/>
                      <a:pt x="4120" y="12599"/>
                      <a:pt x="4690" y="21354"/>
                    </a:cubicBezTo>
                    <a:cubicBezTo>
                      <a:pt x="5262" y="30870"/>
                      <a:pt x="8495" y="42289"/>
                      <a:pt x="14013" y="53517"/>
                    </a:cubicBezTo>
                    <a:cubicBezTo>
                      <a:pt x="25807" y="78259"/>
                      <a:pt x="41788" y="91010"/>
                      <a:pt x="49397" y="87394"/>
                    </a:cubicBezTo>
                    <a:cubicBezTo>
                      <a:pt x="57007" y="83778"/>
                      <a:pt x="57198" y="63414"/>
                      <a:pt x="45403" y="38482"/>
                    </a:cubicBezTo>
                    <a:cubicBezTo>
                      <a:pt x="40076" y="27254"/>
                      <a:pt x="33227" y="17357"/>
                      <a:pt x="26188" y="11077"/>
                    </a:cubicBezTo>
                    <a:cubicBezTo>
                      <a:pt x="19530" y="5367"/>
                      <a:pt x="13632" y="3083"/>
                      <a:pt x="9827" y="4796"/>
                    </a:cubicBezTo>
                    <a:lnTo>
                      <a:pt x="9827" y="4796"/>
                    </a:lnTo>
                    <a:close/>
                  </a:path>
                </a:pathLst>
              </a:custGeom>
              <a:solidFill>
                <a:srgbClr val="000000"/>
              </a:solidFill>
              <a:ln w="1902" cap="flat">
                <a:noFill/>
                <a:prstDash val="solid"/>
                <a:miter/>
              </a:ln>
            </p:spPr>
            <p:txBody>
              <a:bodyPr rtlCol="0" anchor="ctr"/>
              <a:lstStyle/>
              <a:p>
                <a:endParaRPr lang="fr-FR"/>
              </a:p>
            </p:txBody>
          </p:sp>
          <p:sp>
            <p:nvSpPr>
              <p:cNvPr id="2570" name="Forme libre 2569">
                <a:extLst>
                  <a:ext uri="{FF2B5EF4-FFF2-40B4-BE49-F238E27FC236}">
                    <a16:creationId xmlns:a16="http://schemas.microsoft.com/office/drawing/2014/main" id="{D41D1180-8792-1E1B-ACD7-9089111D64F3}"/>
                  </a:ext>
                </a:extLst>
              </p:cNvPr>
              <p:cNvSpPr/>
              <p:nvPr/>
            </p:nvSpPr>
            <p:spPr>
              <a:xfrm>
                <a:off x="10723160" y="2803730"/>
                <a:ext cx="40782" cy="70947"/>
              </a:xfrm>
              <a:custGeom>
                <a:avLst/>
                <a:gdLst>
                  <a:gd name="connsiteX0" fmla="*/ 35560 w 40782"/>
                  <a:gd name="connsiteY0" fmla="*/ 71575 h 70947"/>
                  <a:gd name="connsiteX1" fmla="*/ 9877 w 40782"/>
                  <a:gd name="connsiteY1" fmla="*/ 41505 h 70947"/>
                  <a:gd name="connsiteX2" fmla="*/ 4550 w 40782"/>
                  <a:gd name="connsiteY2" fmla="*/ 1157 h 70947"/>
                  <a:gd name="connsiteX3" fmla="*/ 18247 w 40782"/>
                  <a:gd name="connsiteY3" fmla="*/ 8009 h 70947"/>
                  <a:gd name="connsiteX4" fmla="*/ 32516 w 40782"/>
                  <a:gd name="connsiteY4" fmla="*/ 30657 h 70947"/>
                  <a:gd name="connsiteX5" fmla="*/ 37843 w 40782"/>
                  <a:gd name="connsiteY5" fmla="*/ 71004 h 70947"/>
                  <a:gd name="connsiteX6" fmla="*/ 35560 w 40782"/>
                  <a:gd name="connsiteY6" fmla="*/ 71575 h 70947"/>
                  <a:gd name="connsiteX7" fmla="*/ 6833 w 40782"/>
                  <a:gd name="connsiteY7" fmla="*/ 4393 h 70947"/>
                  <a:gd name="connsiteX8" fmla="*/ 6072 w 40782"/>
                  <a:gd name="connsiteY8" fmla="*/ 4583 h 70947"/>
                  <a:gd name="connsiteX9" fmla="*/ 13111 w 40782"/>
                  <a:gd name="connsiteY9" fmla="*/ 39982 h 70947"/>
                  <a:gd name="connsiteX10" fmla="*/ 36130 w 40782"/>
                  <a:gd name="connsiteY10" fmla="*/ 67768 h 70947"/>
                  <a:gd name="connsiteX11" fmla="*/ 29092 w 40782"/>
                  <a:gd name="connsiteY11" fmla="*/ 32369 h 70947"/>
                  <a:gd name="connsiteX12" fmla="*/ 15394 w 40782"/>
                  <a:gd name="connsiteY12" fmla="*/ 10673 h 70947"/>
                  <a:gd name="connsiteX13" fmla="*/ 6833 w 40782"/>
                  <a:gd name="connsiteY13" fmla="*/ 4393 h 70947"/>
                  <a:gd name="connsiteX14" fmla="*/ 6833 w 40782"/>
                  <a:gd name="connsiteY14" fmla="*/ 4393 h 7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0782" h="70947">
                    <a:moveTo>
                      <a:pt x="35560" y="71575"/>
                    </a:moveTo>
                    <a:cubicBezTo>
                      <a:pt x="28140" y="71575"/>
                      <a:pt x="17296" y="57301"/>
                      <a:pt x="9877" y="41505"/>
                    </a:cubicBezTo>
                    <a:cubicBezTo>
                      <a:pt x="1697" y="24186"/>
                      <a:pt x="-2870" y="4773"/>
                      <a:pt x="4550" y="1157"/>
                    </a:cubicBezTo>
                    <a:cubicBezTo>
                      <a:pt x="7974" y="-555"/>
                      <a:pt x="12731" y="1919"/>
                      <a:pt x="18247" y="8009"/>
                    </a:cubicBezTo>
                    <a:cubicBezTo>
                      <a:pt x="23194" y="13528"/>
                      <a:pt x="28331" y="21521"/>
                      <a:pt x="32516" y="30657"/>
                    </a:cubicBezTo>
                    <a:cubicBezTo>
                      <a:pt x="40697" y="47975"/>
                      <a:pt x="45262" y="67388"/>
                      <a:pt x="37843" y="71004"/>
                    </a:cubicBezTo>
                    <a:cubicBezTo>
                      <a:pt x="37081" y="71384"/>
                      <a:pt x="36320" y="71575"/>
                      <a:pt x="35560" y="71575"/>
                    </a:cubicBezTo>
                    <a:close/>
                    <a:moveTo>
                      <a:pt x="6833" y="4393"/>
                    </a:moveTo>
                    <a:cubicBezTo>
                      <a:pt x="6642" y="4393"/>
                      <a:pt x="6262" y="4393"/>
                      <a:pt x="6072" y="4583"/>
                    </a:cubicBezTo>
                    <a:cubicBezTo>
                      <a:pt x="2837" y="6106"/>
                      <a:pt x="3979" y="20760"/>
                      <a:pt x="13111" y="39982"/>
                    </a:cubicBezTo>
                    <a:cubicBezTo>
                      <a:pt x="22243" y="59204"/>
                      <a:pt x="32896" y="69291"/>
                      <a:pt x="36130" y="67768"/>
                    </a:cubicBezTo>
                    <a:cubicBezTo>
                      <a:pt x="39365" y="66246"/>
                      <a:pt x="38223" y="51591"/>
                      <a:pt x="29092" y="32369"/>
                    </a:cubicBezTo>
                    <a:cubicBezTo>
                      <a:pt x="24906" y="23615"/>
                      <a:pt x="20150" y="16002"/>
                      <a:pt x="15394" y="10673"/>
                    </a:cubicBezTo>
                    <a:cubicBezTo>
                      <a:pt x="11398" y="6106"/>
                      <a:pt x="8545" y="4393"/>
                      <a:pt x="6833" y="4393"/>
                    </a:cubicBezTo>
                    <a:lnTo>
                      <a:pt x="6833" y="4393"/>
                    </a:lnTo>
                    <a:close/>
                  </a:path>
                </a:pathLst>
              </a:custGeom>
              <a:solidFill>
                <a:srgbClr val="000000"/>
              </a:solidFill>
              <a:ln w="1902" cap="flat">
                <a:noFill/>
                <a:prstDash val="solid"/>
                <a:miter/>
              </a:ln>
            </p:spPr>
            <p:txBody>
              <a:bodyPr rtlCol="0" anchor="ctr"/>
              <a:lstStyle/>
              <a:p>
                <a:endParaRPr lang="fr-FR"/>
              </a:p>
            </p:txBody>
          </p:sp>
          <p:sp>
            <p:nvSpPr>
              <p:cNvPr id="2571" name="Forme libre 2570">
                <a:extLst>
                  <a:ext uri="{FF2B5EF4-FFF2-40B4-BE49-F238E27FC236}">
                    <a16:creationId xmlns:a16="http://schemas.microsoft.com/office/drawing/2014/main" id="{EA274077-67A1-8881-EE28-72827D32773D}"/>
                  </a:ext>
                </a:extLst>
              </p:cNvPr>
              <p:cNvSpPr/>
              <p:nvPr/>
            </p:nvSpPr>
            <p:spPr>
              <a:xfrm>
                <a:off x="10709212" y="2785039"/>
                <a:ext cx="25873" cy="82026"/>
              </a:xfrm>
              <a:custGeom>
                <a:avLst/>
                <a:gdLst>
                  <a:gd name="connsiteX0" fmla="*/ 13742 w 25873"/>
                  <a:gd name="connsiteY0" fmla="*/ 627 h 82026"/>
                  <a:gd name="connsiteX1" fmla="*/ 13742 w 25873"/>
                  <a:gd name="connsiteY1" fmla="*/ 627 h 82026"/>
                  <a:gd name="connsiteX2" fmla="*/ 26678 w 25873"/>
                  <a:gd name="connsiteY2" fmla="*/ 13568 h 82026"/>
                  <a:gd name="connsiteX3" fmla="*/ 26678 w 25873"/>
                  <a:gd name="connsiteY3" fmla="*/ 69712 h 82026"/>
                  <a:gd name="connsiteX4" fmla="*/ 13742 w 25873"/>
                  <a:gd name="connsiteY4" fmla="*/ 82654 h 82026"/>
                  <a:gd name="connsiteX5" fmla="*/ 13742 w 25873"/>
                  <a:gd name="connsiteY5" fmla="*/ 82654 h 82026"/>
                  <a:gd name="connsiteX6" fmla="*/ 805 w 25873"/>
                  <a:gd name="connsiteY6" fmla="*/ 69712 h 82026"/>
                  <a:gd name="connsiteX7" fmla="*/ 805 w 25873"/>
                  <a:gd name="connsiteY7" fmla="*/ 13568 h 82026"/>
                  <a:gd name="connsiteX8" fmla="*/ 13742 w 25873"/>
                  <a:gd name="connsiteY8" fmla="*/ 627 h 82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73" h="82026">
                    <a:moveTo>
                      <a:pt x="13742" y="627"/>
                    </a:moveTo>
                    <a:lnTo>
                      <a:pt x="13742" y="627"/>
                    </a:lnTo>
                    <a:cubicBezTo>
                      <a:pt x="20781" y="627"/>
                      <a:pt x="26678" y="6336"/>
                      <a:pt x="26678" y="13568"/>
                    </a:cubicBezTo>
                    <a:lnTo>
                      <a:pt x="26678" y="69712"/>
                    </a:lnTo>
                    <a:cubicBezTo>
                      <a:pt x="26678" y="76754"/>
                      <a:pt x="20971" y="82654"/>
                      <a:pt x="13742" y="82654"/>
                    </a:cubicBezTo>
                    <a:lnTo>
                      <a:pt x="13742" y="82654"/>
                    </a:lnTo>
                    <a:cubicBezTo>
                      <a:pt x="6703" y="82654"/>
                      <a:pt x="805" y="76944"/>
                      <a:pt x="805" y="69712"/>
                    </a:cubicBezTo>
                    <a:lnTo>
                      <a:pt x="805" y="13568"/>
                    </a:lnTo>
                    <a:cubicBezTo>
                      <a:pt x="805" y="6336"/>
                      <a:pt x="6703" y="627"/>
                      <a:pt x="13742" y="627"/>
                    </a:cubicBezTo>
                    <a:close/>
                  </a:path>
                </a:pathLst>
              </a:custGeom>
              <a:solidFill>
                <a:srgbClr val="FFFFFF"/>
              </a:solidFill>
              <a:ln w="1902" cap="flat">
                <a:noFill/>
                <a:prstDash val="solid"/>
                <a:miter/>
              </a:ln>
            </p:spPr>
            <p:txBody>
              <a:bodyPr rtlCol="0" anchor="ctr"/>
              <a:lstStyle/>
              <a:p>
                <a:endParaRPr lang="fr-FR"/>
              </a:p>
            </p:txBody>
          </p:sp>
          <p:sp>
            <p:nvSpPr>
              <p:cNvPr id="2572" name="Forme libre 2571">
                <a:extLst>
                  <a:ext uri="{FF2B5EF4-FFF2-40B4-BE49-F238E27FC236}">
                    <a16:creationId xmlns:a16="http://schemas.microsoft.com/office/drawing/2014/main" id="{AB91B1E0-CA55-6ABE-1C69-0142CA02A9C1}"/>
                  </a:ext>
                </a:extLst>
              </p:cNvPr>
              <p:cNvSpPr/>
              <p:nvPr/>
            </p:nvSpPr>
            <p:spPr>
              <a:xfrm>
                <a:off x="10709212" y="2876010"/>
                <a:ext cx="25873" cy="25883"/>
              </a:xfrm>
              <a:custGeom>
                <a:avLst/>
                <a:gdLst>
                  <a:gd name="connsiteX0" fmla="*/ 13742 w 25873"/>
                  <a:gd name="connsiteY0" fmla="*/ 627 h 25883"/>
                  <a:gd name="connsiteX1" fmla="*/ 13742 w 25873"/>
                  <a:gd name="connsiteY1" fmla="*/ 627 h 25883"/>
                  <a:gd name="connsiteX2" fmla="*/ 26678 w 25873"/>
                  <a:gd name="connsiteY2" fmla="*/ 13568 h 25883"/>
                  <a:gd name="connsiteX3" fmla="*/ 26678 w 25873"/>
                  <a:gd name="connsiteY3" fmla="*/ 13568 h 25883"/>
                  <a:gd name="connsiteX4" fmla="*/ 13742 w 25873"/>
                  <a:gd name="connsiteY4" fmla="*/ 26510 h 25883"/>
                  <a:gd name="connsiteX5" fmla="*/ 13742 w 25873"/>
                  <a:gd name="connsiteY5" fmla="*/ 26510 h 25883"/>
                  <a:gd name="connsiteX6" fmla="*/ 805 w 25873"/>
                  <a:gd name="connsiteY6" fmla="*/ 13568 h 25883"/>
                  <a:gd name="connsiteX7" fmla="*/ 805 w 25873"/>
                  <a:gd name="connsiteY7" fmla="*/ 13568 h 25883"/>
                  <a:gd name="connsiteX8" fmla="*/ 13742 w 25873"/>
                  <a:gd name="connsiteY8" fmla="*/ 627 h 2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73" h="25883">
                    <a:moveTo>
                      <a:pt x="13742" y="627"/>
                    </a:moveTo>
                    <a:lnTo>
                      <a:pt x="13742" y="627"/>
                    </a:lnTo>
                    <a:cubicBezTo>
                      <a:pt x="20781" y="627"/>
                      <a:pt x="26678" y="6336"/>
                      <a:pt x="26678" y="13568"/>
                    </a:cubicBezTo>
                    <a:lnTo>
                      <a:pt x="26678" y="13568"/>
                    </a:lnTo>
                    <a:cubicBezTo>
                      <a:pt x="26678" y="20610"/>
                      <a:pt x="20971" y="26510"/>
                      <a:pt x="13742" y="26510"/>
                    </a:cubicBezTo>
                    <a:lnTo>
                      <a:pt x="13742" y="26510"/>
                    </a:lnTo>
                    <a:cubicBezTo>
                      <a:pt x="6703" y="26510"/>
                      <a:pt x="805" y="20800"/>
                      <a:pt x="805" y="13568"/>
                    </a:cubicBezTo>
                    <a:lnTo>
                      <a:pt x="805" y="13568"/>
                    </a:lnTo>
                    <a:cubicBezTo>
                      <a:pt x="805" y="6527"/>
                      <a:pt x="6703" y="627"/>
                      <a:pt x="13742" y="627"/>
                    </a:cubicBezTo>
                    <a:close/>
                  </a:path>
                </a:pathLst>
              </a:custGeom>
              <a:solidFill>
                <a:srgbClr val="FFFFFF"/>
              </a:solidFill>
              <a:ln w="1902" cap="flat">
                <a:noFill/>
                <a:prstDash val="solid"/>
                <a:miter/>
              </a:ln>
            </p:spPr>
            <p:txBody>
              <a:bodyPr rtlCol="0" anchor="ctr"/>
              <a:lstStyle/>
              <a:p>
                <a:endParaRPr lang="fr-FR"/>
              </a:p>
            </p:txBody>
          </p:sp>
          <p:sp>
            <p:nvSpPr>
              <p:cNvPr id="2573" name="Forme libre 2572">
                <a:extLst>
                  <a:ext uri="{FF2B5EF4-FFF2-40B4-BE49-F238E27FC236}">
                    <a16:creationId xmlns:a16="http://schemas.microsoft.com/office/drawing/2014/main" id="{F92366E3-5113-2988-DFE4-91F2BD14BE67}"/>
                  </a:ext>
                </a:extLst>
              </p:cNvPr>
              <p:cNvSpPr/>
              <p:nvPr/>
            </p:nvSpPr>
            <p:spPr>
              <a:xfrm>
                <a:off x="10841812" y="2898468"/>
                <a:ext cx="18643" cy="81075"/>
              </a:xfrm>
              <a:custGeom>
                <a:avLst/>
                <a:gdLst>
                  <a:gd name="connsiteX0" fmla="*/ 10127 w 18643"/>
                  <a:gd name="connsiteY0" fmla="*/ 81702 h 81075"/>
                  <a:gd name="connsiteX1" fmla="*/ 805 w 18643"/>
                  <a:gd name="connsiteY1" fmla="*/ 72376 h 81075"/>
                  <a:gd name="connsiteX2" fmla="*/ 805 w 18643"/>
                  <a:gd name="connsiteY2" fmla="*/ 9952 h 81075"/>
                  <a:gd name="connsiteX3" fmla="*/ 10127 w 18643"/>
                  <a:gd name="connsiteY3" fmla="*/ 627 h 81075"/>
                  <a:gd name="connsiteX4" fmla="*/ 19448 w 18643"/>
                  <a:gd name="connsiteY4" fmla="*/ 9952 h 81075"/>
                  <a:gd name="connsiteX5" fmla="*/ 19448 w 18643"/>
                  <a:gd name="connsiteY5" fmla="*/ 72376 h 81075"/>
                  <a:gd name="connsiteX6" fmla="*/ 10127 w 18643"/>
                  <a:gd name="connsiteY6" fmla="*/ 81702 h 81075"/>
                  <a:gd name="connsiteX7" fmla="*/ 10127 w 18643"/>
                  <a:gd name="connsiteY7" fmla="*/ 81702 h 81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643" h="81075">
                    <a:moveTo>
                      <a:pt x="10127" y="81702"/>
                    </a:moveTo>
                    <a:cubicBezTo>
                      <a:pt x="4990" y="81702"/>
                      <a:pt x="805" y="77515"/>
                      <a:pt x="805" y="72376"/>
                    </a:cubicBezTo>
                    <a:lnTo>
                      <a:pt x="805" y="9952"/>
                    </a:lnTo>
                    <a:cubicBezTo>
                      <a:pt x="805" y="4814"/>
                      <a:pt x="4990" y="627"/>
                      <a:pt x="10127" y="627"/>
                    </a:cubicBezTo>
                    <a:cubicBezTo>
                      <a:pt x="15264" y="627"/>
                      <a:pt x="19448" y="4814"/>
                      <a:pt x="19448" y="9952"/>
                    </a:cubicBezTo>
                    <a:lnTo>
                      <a:pt x="19448" y="72376"/>
                    </a:lnTo>
                    <a:cubicBezTo>
                      <a:pt x="19448" y="77515"/>
                      <a:pt x="15264" y="81702"/>
                      <a:pt x="10127" y="81702"/>
                    </a:cubicBezTo>
                    <a:lnTo>
                      <a:pt x="10127" y="81702"/>
                    </a:lnTo>
                    <a:close/>
                  </a:path>
                </a:pathLst>
              </a:custGeom>
              <a:solidFill>
                <a:srgbClr val="FFD26C"/>
              </a:solidFill>
              <a:ln w="1902" cap="flat">
                <a:noFill/>
                <a:prstDash val="solid"/>
                <a:miter/>
              </a:ln>
            </p:spPr>
            <p:txBody>
              <a:bodyPr rtlCol="0" anchor="ctr"/>
              <a:lstStyle/>
              <a:p>
                <a:endParaRPr lang="fr-FR"/>
              </a:p>
            </p:txBody>
          </p:sp>
        </p:grpSp>
        <p:grpSp>
          <p:nvGrpSpPr>
            <p:cNvPr id="2574" name="Graphique 2">
              <a:extLst>
                <a:ext uri="{FF2B5EF4-FFF2-40B4-BE49-F238E27FC236}">
                  <a16:creationId xmlns:a16="http://schemas.microsoft.com/office/drawing/2014/main" id="{2B09330D-A226-B806-7DB5-29465371FEFA}"/>
                </a:ext>
              </a:extLst>
            </p:cNvPr>
            <p:cNvGrpSpPr/>
            <p:nvPr/>
          </p:nvGrpSpPr>
          <p:grpSpPr>
            <a:xfrm>
              <a:off x="10627463" y="2365585"/>
              <a:ext cx="103639" cy="88036"/>
              <a:chOff x="10627463" y="2365585"/>
              <a:chExt cx="103639" cy="88036"/>
            </a:xfrm>
          </p:grpSpPr>
          <p:grpSp>
            <p:nvGrpSpPr>
              <p:cNvPr id="2575" name="Graphique 2">
                <a:extLst>
                  <a:ext uri="{FF2B5EF4-FFF2-40B4-BE49-F238E27FC236}">
                    <a16:creationId xmlns:a16="http://schemas.microsoft.com/office/drawing/2014/main" id="{18DF4B0B-A2E4-346A-9AB9-BF55ECC59000}"/>
                  </a:ext>
                </a:extLst>
              </p:cNvPr>
              <p:cNvGrpSpPr/>
              <p:nvPr/>
            </p:nvGrpSpPr>
            <p:grpSpPr>
              <a:xfrm>
                <a:off x="10636305" y="2379643"/>
                <a:ext cx="94796" cy="73978"/>
                <a:chOff x="10636305" y="2379643"/>
                <a:chExt cx="94796" cy="73978"/>
              </a:xfrm>
            </p:grpSpPr>
            <p:sp>
              <p:nvSpPr>
                <p:cNvPr id="2576" name="Forme libre 2575">
                  <a:extLst>
                    <a:ext uri="{FF2B5EF4-FFF2-40B4-BE49-F238E27FC236}">
                      <a16:creationId xmlns:a16="http://schemas.microsoft.com/office/drawing/2014/main" id="{FC2FD48B-132A-F501-83EB-3D63D2197739}"/>
                    </a:ext>
                  </a:extLst>
                </p:cNvPr>
                <p:cNvSpPr/>
                <p:nvPr/>
              </p:nvSpPr>
              <p:spPr>
                <a:xfrm>
                  <a:off x="10637998" y="2381526"/>
                  <a:ext cx="91041" cy="70221"/>
                </a:xfrm>
                <a:custGeom>
                  <a:avLst/>
                  <a:gdLst>
                    <a:gd name="connsiteX0" fmla="*/ 1016 w 91041"/>
                    <a:gd name="connsiteY0" fmla="*/ 54107 h 70221"/>
                    <a:gd name="connsiteX1" fmla="*/ 6084 w 91041"/>
                    <a:gd name="connsiteY1" fmla="*/ 61880 h 70221"/>
                    <a:gd name="connsiteX2" fmla="*/ 9008 w 91041"/>
                    <a:gd name="connsiteY2" fmla="*/ 66155 h 70221"/>
                    <a:gd name="connsiteX3" fmla="*/ 60661 w 91041"/>
                    <a:gd name="connsiteY3" fmla="*/ 55661 h 70221"/>
                    <a:gd name="connsiteX4" fmla="*/ 90678 w 91041"/>
                    <a:gd name="connsiteY4" fmla="*/ 12521 h 70221"/>
                    <a:gd name="connsiteX5" fmla="*/ 87559 w 91041"/>
                    <a:gd name="connsiteY5" fmla="*/ 7857 h 70221"/>
                    <a:gd name="connsiteX6" fmla="*/ 82686 w 91041"/>
                    <a:gd name="connsiteY6" fmla="*/ 472 h 70221"/>
                    <a:gd name="connsiteX7" fmla="*/ 1016 w 91041"/>
                    <a:gd name="connsiteY7" fmla="*/ 54107 h 7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41" h="70221">
                      <a:moveTo>
                        <a:pt x="1016" y="54107"/>
                      </a:moveTo>
                      <a:lnTo>
                        <a:pt x="6084" y="61880"/>
                      </a:lnTo>
                      <a:lnTo>
                        <a:pt x="9008" y="66155"/>
                      </a:lnTo>
                      <a:cubicBezTo>
                        <a:pt x="15050" y="75094"/>
                        <a:pt x="38050" y="70430"/>
                        <a:pt x="60661" y="55661"/>
                      </a:cubicBezTo>
                      <a:cubicBezTo>
                        <a:pt x="83271" y="40893"/>
                        <a:pt x="96525" y="21654"/>
                        <a:pt x="90678" y="12521"/>
                      </a:cubicBezTo>
                      <a:lnTo>
                        <a:pt x="87559" y="7857"/>
                      </a:lnTo>
                      <a:lnTo>
                        <a:pt x="82686" y="472"/>
                      </a:lnTo>
                      <a:lnTo>
                        <a:pt x="1016" y="54107"/>
                      </a:lnTo>
                      <a:close/>
                    </a:path>
                  </a:pathLst>
                </a:custGeom>
                <a:solidFill>
                  <a:srgbClr val="FFD26C"/>
                </a:solidFill>
                <a:ln w="1945" cap="flat">
                  <a:noFill/>
                  <a:prstDash val="solid"/>
                  <a:miter/>
                </a:ln>
              </p:spPr>
              <p:txBody>
                <a:bodyPr rtlCol="0" anchor="ctr"/>
                <a:lstStyle/>
                <a:p>
                  <a:endParaRPr lang="fr-FR"/>
                </a:p>
              </p:txBody>
            </p:sp>
            <p:sp>
              <p:nvSpPr>
                <p:cNvPr id="2577" name="Forme libre 2576">
                  <a:extLst>
                    <a:ext uri="{FF2B5EF4-FFF2-40B4-BE49-F238E27FC236}">
                      <a16:creationId xmlns:a16="http://schemas.microsoft.com/office/drawing/2014/main" id="{ADAED26E-EDBC-A8C0-AF87-0F8124EDF8FE}"/>
                    </a:ext>
                  </a:extLst>
                </p:cNvPr>
                <p:cNvSpPr/>
                <p:nvPr/>
              </p:nvSpPr>
              <p:spPr>
                <a:xfrm>
                  <a:off x="10636305" y="2379643"/>
                  <a:ext cx="94796" cy="73978"/>
                </a:xfrm>
                <a:custGeom>
                  <a:avLst/>
                  <a:gdLst>
                    <a:gd name="connsiteX0" fmla="*/ 22396 w 94796"/>
                    <a:gd name="connsiteY0" fmla="*/ 74450 h 73978"/>
                    <a:gd name="connsiteX1" fmla="*/ 9336 w 94796"/>
                    <a:gd name="connsiteY1" fmla="*/ 69009 h 73978"/>
                    <a:gd name="connsiteX2" fmla="*/ 1345 w 94796"/>
                    <a:gd name="connsiteY2" fmla="*/ 56961 h 73978"/>
                    <a:gd name="connsiteX3" fmla="*/ 1929 w 94796"/>
                    <a:gd name="connsiteY3" fmla="*/ 54435 h 73978"/>
                    <a:gd name="connsiteX4" fmla="*/ 83600 w 94796"/>
                    <a:gd name="connsiteY4" fmla="*/ 800 h 73978"/>
                    <a:gd name="connsiteX5" fmla="*/ 86134 w 94796"/>
                    <a:gd name="connsiteY5" fmla="*/ 1383 h 73978"/>
                    <a:gd name="connsiteX6" fmla="*/ 86134 w 94796"/>
                    <a:gd name="connsiteY6" fmla="*/ 1383 h 73978"/>
                    <a:gd name="connsiteX7" fmla="*/ 94125 w 94796"/>
                    <a:gd name="connsiteY7" fmla="*/ 13432 h 73978"/>
                    <a:gd name="connsiteX8" fmla="*/ 63523 w 94796"/>
                    <a:gd name="connsiteY8" fmla="*/ 59099 h 73978"/>
                    <a:gd name="connsiteX9" fmla="*/ 30777 w 94796"/>
                    <a:gd name="connsiteY9" fmla="*/ 73479 h 73978"/>
                    <a:gd name="connsiteX10" fmla="*/ 22396 w 94796"/>
                    <a:gd name="connsiteY10" fmla="*/ 74450 h 73978"/>
                    <a:gd name="connsiteX11" fmla="*/ 22396 w 94796"/>
                    <a:gd name="connsiteY11" fmla="*/ 74450 h 73978"/>
                    <a:gd name="connsiteX12" fmla="*/ 5438 w 94796"/>
                    <a:gd name="connsiteY12" fmla="*/ 56378 h 73978"/>
                    <a:gd name="connsiteX13" fmla="*/ 12455 w 94796"/>
                    <a:gd name="connsiteY13" fmla="*/ 66872 h 73978"/>
                    <a:gd name="connsiteX14" fmla="*/ 29997 w 94796"/>
                    <a:gd name="connsiteY14" fmla="*/ 69787 h 73978"/>
                    <a:gd name="connsiteX15" fmla="*/ 61379 w 94796"/>
                    <a:gd name="connsiteY15" fmla="*/ 55989 h 73978"/>
                    <a:gd name="connsiteX16" fmla="*/ 90812 w 94796"/>
                    <a:gd name="connsiteY16" fmla="*/ 15569 h 73978"/>
                    <a:gd name="connsiteX17" fmla="*/ 83795 w 94796"/>
                    <a:gd name="connsiteY17" fmla="*/ 5076 h 73978"/>
                    <a:gd name="connsiteX18" fmla="*/ 5438 w 94796"/>
                    <a:gd name="connsiteY18" fmla="*/ 56378 h 7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796" h="73978">
                      <a:moveTo>
                        <a:pt x="22396" y="74450"/>
                      </a:moveTo>
                      <a:cubicBezTo>
                        <a:pt x="16158" y="74450"/>
                        <a:pt x="11675" y="72507"/>
                        <a:pt x="9336" y="69009"/>
                      </a:cubicBezTo>
                      <a:lnTo>
                        <a:pt x="1345" y="56961"/>
                      </a:lnTo>
                      <a:cubicBezTo>
                        <a:pt x="760" y="56184"/>
                        <a:pt x="955" y="55018"/>
                        <a:pt x="1929" y="54435"/>
                      </a:cubicBezTo>
                      <a:lnTo>
                        <a:pt x="83600" y="800"/>
                      </a:lnTo>
                      <a:cubicBezTo>
                        <a:pt x="84379" y="217"/>
                        <a:pt x="85549" y="412"/>
                        <a:pt x="86134" y="1383"/>
                      </a:cubicBezTo>
                      <a:cubicBezTo>
                        <a:pt x="86134" y="1383"/>
                        <a:pt x="86134" y="1383"/>
                        <a:pt x="86134" y="1383"/>
                      </a:cubicBezTo>
                      <a:lnTo>
                        <a:pt x="94125" y="13432"/>
                      </a:lnTo>
                      <a:cubicBezTo>
                        <a:pt x="100753" y="23537"/>
                        <a:pt x="87303" y="43552"/>
                        <a:pt x="63523" y="59099"/>
                      </a:cubicBezTo>
                      <a:cubicBezTo>
                        <a:pt x="52413" y="66289"/>
                        <a:pt x="40913" y="71536"/>
                        <a:pt x="30777" y="73479"/>
                      </a:cubicBezTo>
                      <a:cubicBezTo>
                        <a:pt x="27659" y="74256"/>
                        <a:pt x="24929" y="74450"/>
                        <a:pt x="22396" y="74450"/>
                      </a:cubicBezTo>
                      <a:lnTo>
                        <a:pt x="22396" y="74450"/>
                      </a:lnTo>
                      <a:close/>
                      <a:moveTo>
                        <a:pt x="5438" y="56378"/>
                      </a:moveTo>
                      <a:lnTo>
                        <a:pt x="12455" y="66872"/>
                      </a:lnTo>
                      <a:cubicBezTo>
                        <a:pt x="14794" y="70564"/>
                        <a:pt x="21226" y="71536"/>
                        <a:pt x="29997" y="69787"/>
                      </a:cubicBezTo>
                      <a:cubicBezTo>
                        <a:pt x="39548" y="67843"/>
                        <a:pt x="50659" y="62985"/>
                        <a:pt x="61379" y="55989"/>
                      </a:cubicBezTo>
                      <a:cubicBezTo>
                        <a:pt x="84769" y="40637"/>
                        <a:pt x="95490" y="22565"/>
                        <a:pt x="90812" y="15569"/>
                      </a:cubicBezTo>
                      <a:lnTo>
                        <a:pt x="83795" y="5076"/>
                      </a:lnTo>
                      <a:lnTo>
                        <a:pt x="5438" y="56378"/>
                      </a:lnTo>
                      <a:close/>
                    </a:path>
                  </a:pathLst>
                </a:custGeom>
                <a:solidFill>
                  <a:srgbClr val="000000"/>
                </a:solidFill>
                <a:ln w="1945" cap="flat">
                  <a:noFill/>
                  <a:prstDash val="solid"/>
                  <a:miter/>
                </a:ln>
              </p:spPr>
              <p:txBody>
                <a:bodyPr rtlCol="0" anchor="ctr"/>
                <a:lstStyle/>
                <a:p>
                  <a:endParaRPr lang="fr-FR"/>
                </a:p>
              </p:txBody>
            </p:sp>
          </p:grpSp>
          <p:sp>
            <p:nvSpPr>
              <p:cNvPr id="2578" name="Forme libre 2577">
                <a:extLst>
                  <a:ext uri="{FF2B5EF4-FFF2-40B4-BE49-F238E27FC236}">
                    <a16:creationId xmlns:a16="http://schemas.microsoft.com/office/drawing/2014/main" id="{9EF08EFB-81C0-3D8A-5621-5E5856E0DDA8}"/>
                  </a:ext>
                </a:extLst>
              </p:cNvPr>
              <p:cNvSpPr/>
              <p:nvPr/>
            </p:nvSpPr>
            <p:spPr>
              <a:xfrm>
                <a:off x="10661645" y="2398299"/>
                <a:ext cx="63810" cy="52796"/>
              </a:xfrm>
              <a:custGeom>
                <a:avLst/>
                <a:gdLst>
                  <a:gd name="connsiteX0" fmla="*/ 62938 w 63810"/>
                  <a:gd name="connsiteY0" fmla="*/ 15375 h 52796"/>
                  <a:gd name="connsiteX1" fmla="*/ 61379 w 63810"/>
                  <a:gd name="connsiteY1" fmla="*/ 14598 h 52796"/>
                  <a:gd name="connsiteX2" fmla="*/ 53973 w 63810"/>
                  <a:gd name="connsiteY2" fmla="*/ 3327 h 52796"/>
                  <a:gd name="connsiteX3" fmla="*/ 54557 w 63810"/>
                  <a:gd name="connsiteY3" fmla="*/ 800 h 52796"/>
                  <a:gd name="connsiteX4" fmla="*/ 57091 w 63810"/>
                  <a:gd name="connsiteY4" fmla="*/ 1383 h 52796"/>
                  <a:gd name="connsiteX5" fmla="*/ 64498 w 63810"/>
                  <a:gd name="connsiteY5" fmla="*/ 12654 h 52796"/>
                  <a:gd name="connsiteX6" fmla="*/ 63913 w 63810"/>
                  <a:gd name="connsiteY6" fmla="*/ 15181 h 52796"/>
                  <a:gd name="connsiteX7" fmla="*/ 62938 w 63810"/>
                  <a:gd name="connsiteY7" fmla="*/ 15375 h 52796"/>
                  <a:gd name="connsiteX8" fmla="*/ 38769 w 63810"/>
                  <a:gd name="connsiteY8" fmla="*/ 39666 h 52796"/>
                  <a:gd name="connsiteX9" fmla="*/ 37210 w 63810"/>
                  <a:gd name="connsiteY9" fmla="*/ 38889 h 52796"/>
                  <a:gd name="connsiteX10" fmla="*/ 29608 w 63810"/>
                  <a:gd name="connsiteY10" fmla="*/ 27423 h 52796"/>
                  <a:gd name="connsiteX11" fmla="*/ 30193 w 63810"/>
                  <a:gd name="connsiteY11" fmla="*/ 24897 h 52796"/>
                  <a:gd name="connsiteX12" fmla="*/ 32726 w 63810"/>
                  <a:gd name="connsiteY12" fmla="*/ 25480 h 52796"/>
                  <a:gd name="connsiteX13" fmla="*/ 40329 w 63810"/>
                  <a:gd name="connsiteY13" fmla="*/ 36945 h 52796"/>
                  <a:gd name="connsiteX14" fmla="*/ 39743 w 63810"/>
                  <a:gd name="connsiteY14" fmla="*/ 39472 h 52796"/>
                  <a:gd name="connsiteX15" fmla="*/ 38769 w 63810"/>
                  <a:gd name="connsiteY15" fmla="*/ 39666 h 52796"/>
                  <a:gd name="connsiteX16" fmla="*/ 38769 w 63810"/>
                  <a:gd name="connsiteY16" fmla="*/ 39666 h 52796"/>
                  <a:gd name="connsiteX17" fmla="*/ 10311 w 63810"/>
                  <a:gd name="connsiteY17" fmla="*/ 53269 h 52796"/>
                  <a:gd name="connsiteX18" fmla="*/ 8752 w 63810"/>
                  <a:gd name="connsiteY18" fmla="*/ 52492 h 52796"/>
                  <a:gd name="connsiteX19" fmla="*/ 1345 w 63810"/>
                  <a:gd name="connsiteY19" fmla="*/ 41415 h 52796"/>
                  <a:gd name="connsiteX20" fmla="*/ 1930 w 63810"/>
                  <a:gd name="connsiteY20" fmla="*/ 38889 h 52796"/>
                  <a:gd name="connsiteX21" fmla="*/ 4463 w 63810"/>
                  <a:gd name="connsiteY21" fmla="*/ 39472 h 52796"/>
                  <a:gd name="connsiteX22" fmla="*/ 4463 w 63810"/>
                  <a:gd name="connsiteY22" fmla="*/ 39472 h 52796"/>
                  <a:gd name="connsiteX23" fmla="*/ 11871 w 63810"/>
                  <a:gd name="connsiteY23" fmla="*/ 50548 h 52796"/>
                  <a:gd name="connsiteX24" fmla="*/ 11285 w 63810"/>
                  <a:gd name="connsiteY24" fmla="*/ 53075 h 52796"/>
                  <a:gd name="connsiteX25" fmla="*/ 10311 w 63810"/>
                  <a:gd name="connsiteY25" fmla="*/ 53269 h 5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810" h="52796">
                    <a:moveTo>
                      <a:pt x="62938" y="15375"/>
                    </a:moveTo>
                    <a:cubicBezTo>
                      <a:pt x="62354" y="15375"/>
                      <a:pt x="61770" y="14986"/>
                      <a:pt x="61379" y="14598"/>
                    </a:cubicBezTo>
                    <a:lnTo>
                      <a:pt x="53973" y="3327"/>
                    </a:lnTo>
                    <a:cubicBezTo>
                      <a:pt x="53387" y="2549"/>
                      <a:pt x="53583" y="1383"/>
                      <a:pt x="54557" y="800"/>
                    </a:cubicBezTo>
                    <a:cubicBezTo>
                      <a:pt x="55532" y="217"/>
                      <a:pt x="56506" y="412"/>
                      <a:pt x="57091" y="1383"/>
                    </a:cubicBezTo>
                    <a:lnTo>
                      <a:pt x="64498" y="12654"/>
                    </a:lnTo>
                    <a:cubicBezTo>
                      <a:pt x="65083" y="13432"/>
                      <a:pt x="64887" y="14598"/>
                      <a:pt x="63913" y="15181"/>
                    </a:cubicBezTo>
                    <a:cubicBezTo>
                      <a:pt x="63719" y="15181"/>
                      <a:pt x="63328" y="15375"/>
                      <a:pt x="62938" y="15375"/>
                    </a:cubicBezTo>
                    <a:close/>
                    <a:moveTo>
                      <a:pt x="38769" y="39666"/>
                    </a:moveTo>
                    <a:cubicBezTo>
                      <a:pt x="38184" y="39666"/>
                      <a:pt x="37599" y="39277"/>
                      <a:pt x="37210" y="38889"/>
                    </a:cubicBezTo>
                    <a:lnTo>
                      <a:pt x="29608" y="27423"/>
                    </a:lnTo>
                    <a:cubicBezTo>
                      <a:pt x="29023" y="26646"/>
                      <a:pt x="29218" y="25480"/>
                      <a:pt x="30193" y="24897"/>
                    </a:cubicBezTo>
                    <a:cubicBezTo>
                      <a:pt x="31167" y="24314"/>
                      <a:pt x="32142" y="24508"/>
                      <a:pt x="32726" y="25480"/>
                    </a:cubicBezTo>
                    <a:lnTo>
                      <a:pt x="40329" y="36945"/>
                    </a:lnTo>
                    <a:cubicBezTo>
                      <a:pt x="40913" y="37723"/>
                      <a:pt x="40718" y="38889"/>
                      <a:pt x="39743" y="39472"/>
                    </a:cubicBezTo>
                    <a:cubicBezTo>
                      <a:pt x="39548" y="39472"/>
                      <a:pt x="39159" y="39666"/>
                      <a:pt x="38769" y="39666"/>
                    </a:cubicBezTo>
                    <a:lnTo>
                      <a:pt x="38769" y="39666"/>
                    </a:lnTo>
                    <a:close/>
                    <a:moveTo>
                      <a:pt x="10311" y="53269"/>
                    </a:moveTo>
                    <a:cubicBezTo>
                      <a:pt x="9726" y="53269"/>
                      <a:pt x="9142" y="52880"/>
                      <a:pt x="8752" y="52492"/>
                    </a:cubicBezTo>
                    <a:lnTo>
                      <a:pt x="1345" y="41415"/>
                    </a:lnTo>
                    <a:cubicBezTo>
                      <a:pt x="760" y="40638"/>
                      <a:pt x="955" y="39472"/>
                      <a:pt x="1930" y="38889"/>
                    </a:cubicBezTo>
                    <a:cubicBezTo>
                      <a:pt x="2904" y="38306"/>
                      <a:pt x="3879" y="38500"/>
                      <a:pt x="4463" y="39472"/>
                    </a:cubicBezTo>
                    <a:lnTo>
                      <a:pt x="4463" y="39472"/>
                    </a:lnTo>
                    <a:lnTo>
                      <a:pt x="11871" y="50548"/>
                    </a:lnTo>
                    <a:cubicBezTo>
                      <a:pt x="12455" y="51326"/>
                      <a:pt x="12260" y="52492"/>
                      <a:pt x="11285" y="53075"/>
                    </a:cubicBezTo>
                    <a:cubicBezTo>
                      <a:pt x="11091" y="53075"/>
                      <a:pt x="10701" y="53269"/>
                      <a:pt x="10311" y="53269"/>
                    </a:cubicBezTo>
                    <a:close/>
                  </a:path>
                </a:pathLst>
              </a:custGeom>
              <a:solidFill>
                <a:srgbClr val="000000"/>
              </a:solidFill>
              <a:ln w="1945" cap="flat">
                <a:noFill/>
                <a:prstDash val="solid"/>
                <a:miter/>
              </a:ln>
            </p:spPr>
            <p:txBody>
              <a:bodyPr rtlCol="0" anchor="ctr"/>
              <a:lstStyle/>
              <a:p>
                <a:endParaRPr lang="fr-FR"/>
              </a:p>
            </p:txBody>
          </p:sp>
          <p:grpSp>
            <p:nvGrpSpPr>
              <p:cNvPr id="2579" name="Graphique 2">
                <a:extLst>
                  <a:ext uri="{FF2B5EF4-FFF2-40B4-BE49-F238E27FC236}">
                    <a16:creationId xmlns:a16="http://schemas.microsoft.com/office/drawing/2014/main" id="{BDA22F92-F5D1-2766-995B-1010A4BDF9F1}"/>
                  </a:ext>
                </a:extLst>
              </p:cNvPr>
              <p:cNvGrpSpPr/>
              <p:nvPr/>
            </p:nvGrpSpPr>
            <p:grpSpPr>
              <a:xfrm>
                <a:off x="10627463" y="2365585"/>
                <a:ext cx="103087" cy="86108"/>
                <a:chOff x="10627463" y="2365585"/>
                <a:chExt cx="103087" cy="86108"/>
              </a:xfrm>
            </p:grpSpPr>
            <p:sp>
              <p:nvSpPr>
                <p:cNvPr id="2580" name="Forme libre 2579">
                  <a:extLst>
                    <a:ext uri="{FF2B5EF4-FFF2-40B4-BE49-F238E27FC236}">
                      <a16:creationId xmlns:a16="http://schemas.microsoft.com/office/drawing/2014/main" id="{5BA2A01A-D8C7-CDD7-A538-DD7769D7F6D2}"/>
                    </a:ext>
                  </a:extLst>
                </p:cNvPr>
                <p:cNvSpPr/>
                <p:nvPr/>
              </p:nvSpPr>
              <p:spPr>
                <a:xfrm>
                  <a:off x="10627463" y="2365585"/>
                  <a:ext cx="103087" cy="86108"/>
                </a:xfrm>
                <a:custGeom>
                  <a:avLst/>
                  <a:gdLst>
                    <a:gd name="connsiteX0" fmla="*/ 92291 w 103087"/>
                    <a:gd name="connsiteY0" fmla="*/ 16412 h 86108"/>
                    <a:gd name="connsiteX1" fmla="*/ 62340 w 103087"/>
                    <a:gd name="connsiteY1" fmla="*/ 59467 h 86108"/>
                    <a:gd name="connsiteX2" fmla="*/ 10796 w 103087"/>
                    <a:gd name="connsiteY2" fmla="*/ 69697 h 86108"/>
                    <a:gd name="connsiteX3" fmla="*/ 40747 w 103087"/>
                    <a:gd name="connsiteY3" fmla="*/ 26642 h 86108"/>
                    <a:gd name="connsiteX4" fmla="*/ 92291 w 103087"/>
                    <a:gd name="connsiteY4" fmla="*/ 16412 h 86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87" h="86108">
                      <a:moveTo>
                        <a:pt x="92291" y="16412"/>
                      </a:moveTo>
                      <a:cubicBezTo>
                        <a:pt x="98253" y="25476"/>
                        <a:pt x="84844" y="44753"/>
                        <a:pt x="62340" y="59467"/>
                      </a:cubicBezTo>
                      <a:cubicBezTo>
                        <a:pt x="39835" y="74181"/>
                        <a:pt x="16759" y="78761"/>
                        <a:pt x="10796" y="69697"/>
                      </a:cubicBezTo>
                      <a:cubicBezTo>
                        <a:pt x="4833" y="60633"/>
                        <a:pt x="18243" y="41357"/>
                        <a:pt x="40747" y="26642"/>
                      </a:cubicBezTo>
                      <a:cubicBezTo>
                        <a:pt x="63251" y="11928"/>
                        <a:pt x="86328" y="7348"/>
                        <a:pt x="92291" y="16412"/>
                      </a:cubicBezTo>
                      <a:close/>
                    </a:path>
                  </a:pathLst>
                </a:custGeom>
                <a:solidFill>
                  <a:srgbClr val="FFFFFF"/>
                </a:solidFill>
                <a:ln w="1945" cap="flat">
                  <a:noFill/>
                  <a:prstDash val="solid"/>
                  <a:miter/>
                </a:ln>
              </p:spPr>
              <p:txBody>
                <a:bodyPr rtlCol="0" anchor="ctr"/>
                <a:lstStyle/>
                <a:p>
                  <a:endParaRPr lang="fr-FR"/>
                </a:p>
              </p:txBody>
            </p:sp>
            <p:sp>
              <p:nvSpPr>
                <p:cNvPr id="2581" name="Forme libre 2580">
                  <a:extLst>
                    <a:ext uri="{FF2B5EF4-FFF2-40B4-BE49-F238E27FC236}">
                      <a16:creationId xmlns:a16="http://schemas.microsoft.com/office/drawing/2014/main" id="{960E1DC5-1A74-A407-447C-B2F74556BB6B}"/>
                    </a:ext>
                  </a:extLst>
                </p:cNvPr>
                <p:cNvSpPr/>
                <p:nvPr/>
              </p:nvSpPr>
              <p:spPr>
                <a:xfrm>
                  <a:off x="10634734" y="2374957"/>
                  <a:ext cx="87986" cy="66615"/>
                </a:xfrm>
                <a:custGeom>
                  <a:avLst/>
                  <a:gdLst>
                    <a:gd name="connsiteX0" fmla="*/ 15975 w 87986"/>
                    <a:gd name="connsiteY0" fmla="*/ 67088 h 66615"/>
                    <a:gd name="connsiteX1" fmla="*/ 2721 w 87986"/>
                    <a:gd name="connsiteY1" fmla="*/ 61647 h 66615"/>
                    <a:gd name="connsiteX2" fmla="*/ 7009 w 87986"/>
                    <a:gd name="connsiteY2" fmla="*/ 40076 h 66615"/>
                    <a:gd name="connsiteX3" fmla="*/ 33129 w 87986"/>
                    <a:gd name="connsiteY3" fmla="*/ 15785 h 66615"/>
                    <a:gd name="connsiteX4" fmla="*/ 65874 w 87986"/>
                    <a:gd name="connsiteY4" fmla="*/ 1405 h 66615"/>
                    <a:gd name="connsiteX5" fmla="*/ 87315 w 87986"/>
                    <a:gd name="connsiteY5" fmla="*/ 5875 h 66615"/>
                    <a:gd name="connsiteX6" fmla="*/ 56713 w 87986"/>
                    <a:gd name="connsiteY6" fmla="*/ 51542 h 66615"/>
                    <a:gd name="connsiteX7" fmla="*/ 15975 w 87986"/>
                    <a:gd name="connsiteY7" fmla="*/ 67088 h 66615"/>
                    <a:gd name="connsiteX8" fmla="*/ 15975 w 87986"/>
                    <a:gd name="connsiteY8" fmla="*/ 67088 h 66615"/>
                    <a:gd name="connsiteX9" fmla="*/ 74451 w 87986"/>
                    <a:gd name="connsiteY9" fmla="*/ 4320 h 66615"/>
                    <a:gd name="connsiteX10" fmla="*/ 66849 w 87986"/>
                    <a:gd name="connsiteY10" fmla="*/ 5097 h 66615"/>
                    <a:gd name="connsiteX11" fmla="*/ 35467 w 87986"/>
                    <a:gd name="connsiteY11" fmla="*/ 18895 h 66615"/>
                    <a:gd name="connsiteX12" fmla="*/ 10323 w 87986"/>
                    <a:gd name="connsiteY12" fmla="*/ 42020 h 66615"/>
                    <a:gd name="connsiteX13" fmla="*/ 6034 w 87986"/>
                    <a:gd name="connsiteY13" fmla="*/ 59315 h 66615"/>
                    <a:gd name="connsiteX14" fmla="*/ 54959 w 87986"/>
                    <a:gd name="connsiteY14" fmla="*/ 48238 h 66615"/>
                    <a:gd name="connsiteX15" fmla="*/ 84392 w 87986"/>
                    <a:gd name="connsiteY15" fmla="*/ 7818 h 66615"/>
                    <a:gd name="connsiteX16" fmla="*/ 74451 w 87986"/>
                    <a:gd name="connsiteY16" fmla="*/ 4320 h 66615"/>
                    <a:gd name="connsiteX17" fmla="*/ 74451 w 87986"/>
                    <a:gd name="connsiteY17" fmla="*/ 4320 h 6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986" h="66615">
                      <a:moveTo>
                        <a:pt x="15975" y="67088"/>
                      </a:moveTo>
                      <a:cubicBezTo>
                        <a:pt x="9933" y="67088"/>
                        <a:pt x="5255" y="65339"/>
                        <a:pt x="2721" y="61647"/>
                      </a:cubicBezTo>
                      <a:cubicBezTo>
                        <a:pt x="-593" y="56594"/>
                        <a:pt x="967" y="49015"/>
                        <a:pt x="7009" y="40076"/>
                      </a:cubicBezTo>
                      <a:cubicBezTo>
                        <a:pt x="12857" y="31720"/>
                        <a:pt x="22213" y="23170"/>
                        <a:pt x="33129" y="15785"/>
                      </a:cubicBezTo>
                      <a:cubicBezTo>
                        <a:pt x="44238" y="8595"/>
                        <a:pt x="55738" y="3349"/>
                        <a:pt x="65874" y="1405"/>
                      </a:cubicBezTo>
                      <a:cubicBezTo>
                        <a:pt x="76400" y="-732"/>
                        <a:pt x="84001" y="822"/>
                        <a:pt x="87315" y="5875"/>
                      </a:cubicBezTo>
                      <a:cubicBezTo>
                        <a:pt x="93942" y="15980"/>
                        <a:pt x="80493" y="35996"/>
                        <a:pt x="56713" y="51542"/>
                      </a:cubicBezTo>
                      <a:cubicBezTo>
                        <a:pt x="41900" y="61647"/>
                        <a:pt x="26696" y="67088"/>
                        <a:pt x="15975" y="67088"/>
                      </a:cubicBezTo>
                      <a:lnTo>
                        <a:pt x="15975" y="67088"/>
                      </a:lnTo>
                      <a:close/>
                      <a:moveTo>
                        <a:pt x="74451" y="4320"/>
                      </a:moveTo>
                      <a:cubicBezTo>
                        <a:pt x="72112" y="4320"/>
                        <a:pt x="69578" y="4514"/>
                        <a:pt x="66849" y="5097"/>
                      </a:cubicBezTo>
                      <a:cubicBezTo>
                        <a:pt x="57298" y="7041"/>
                        <a:pt x="46188" y="11899"/>
                        <a:pt x="35467" y="18895"/>
                      </a:cubicBezTo>
                      <a:cubicBezTo>
                        <a:pt x="24747" y="25891"/>
                        <a:pt x="15780" y="34247"/>
                        <a:pt x="10323" y="42020"/>
                      </a:cubicBezTo>
                      <a:cubicBezTo>
                        <a:pt x="5255" y="49404"/>
                        <a:pt x="3696" y="55623"/>
                        <a:pt x="6034" y="59315"/>
                      </a:cubicBezTo>
                      <a:cubicBezTo>
                        <a:pt x="10713" y="66505"/>
                        <a:pt x="31569" y="63784"/>
                        <a:pt x="54959" y="48238"/>
                      </a:cubicBezTo>
                      <a:cubicBezTo>
                        <a:pt x="78349" y="32886"/>
                        <a:pt x="89069" y="14814"/>
                        <a:pt x="84392" y="7818"/>
                      </a:cubicBezTo>
                      <a:cubicBezTo>
                        <a:pt x="82833" y="5680"/>
                        <a:pt x="79324" y="4320"/>
                        <a:pt x="74451" y="4320"/>
                      </a:cubicBezTo>
                      <a:lnTo>
                        <a:pt x="74451" y="4320"/>
                      </a:lnTo>
                      <a:close/>
                    </a:path>
                  </a:pathLst>
                </a:custGeom>
                <a:solidFill>
                  <a:srgbClr val="000000"/>
                </a:solidFill>
                <a:ln w="1945" cap="flat">
                  <a:noFill/>
                  <a:prstDash val="solid"/>
                  <a:miter/>
                </a:ln>
              </p:spPr>
              <p:txBody>
                <a:bodyPr rtlCol="0" anchor="ctr"/>
                <a:lstStyle/>
                <a:p>
                  <a:endParaRPr lang="fr-FR"/>
                </a:p>
              </p:txBody>
            </p:sp>
          </p:grpSp>
          <p:sp>
            <p:nvSpPr>
              <p:cNvPr id="2582" name="Forme libre 2581">
                <a:extLst>
                  <a:ext uri="{FF2B5EF4-FFF2-40B4-BE49-F238E27FC236}">
                    <a16:creationId xmlns:a16="http://schemas.microsoft.com/office/drawing/2014/main" id="{A948323C-1BB8-C24A-7853-D5D9BD4DBEC6}"/>
                  </a:ext>
                </a:extLst>
              </p:cNvPr>
              <p:cNvSpPr/>
              <p:nvPr/>
            </p:nvSpPr>
            <p:spPr>
              <a:xfrm>
                <a:off x="10644517" y="2383136"/>
                <a:ext cx="67868" cy="48915"/>
              </a:xfrm>
              <a:custGeom>
                <a:avLst/>
                <a:gdLst>
                  <a:gd name="connsiteX0" fmla="*/ 8531 w 67868"/>
                  <a:gd name="connsiteY0" fmla="*/ 49388 h 48915"/>
                  <a:gd name="connsiteX1" fmla="*/ 1904 w 67868"/>
                  <a:gd name="connsiteY1" fmla="*/ 46667 h 48915"/>
                  <a:gd name="connsiteX2" fmla="*/ 6971 w 67868"/>
                  <a:gd name="connsiteY2" fmla="*/ 31898 h 48915"/>
                  <a:gd name="connsiteX3" fmla="*/ 27828 w 67868"/>
                  <a:gd name="connsiteY3" fmla="*/ 14214 h 48915"/>
                  <a:gd name="connsiteX4" fmla="*/ 67981 w 67868"/>
                  <a:gd name="connsiteY4" fmla="*/ 3332 h 48915"/>
                  <a:gd name="connsiteX5" fmla="*/ 42057 w 67868"/>
                  <a:gd name="connsiteY5" fmla="*/ 35785 h 48915"/>
                  <a:gd name="connsiteX6" fmla="*/ 17498 w 67868"/>
                  <a:gd name="connsiteY6" fmla="*/ 48027 h 48915"/>
                  <a:gd name="connsiteX7" fmla="*/ 8531 w 67868"/>
                  <a:gd name="connsiteY7" fmla="*/ 49388 h 48915"/>
                  <a:gd name="connsiteX8" fmla="*/ 8531 w 67868"/>
                  <a:gd name="connsiteY8" fmla="*/ 49388 h 48915"/>
                  <a:gd name="connsiteX9" fmla="*/ 61354 w 67868"/>
                  <a:gd name="connsiteY9" fmla="*/ 4304 h 48915"/>
                  <a:gd name="connsiteX10" fmla="*/ 29972 w 67868"/>
                  <a:gd name="connsiteY10" fmla="*/ 17518 h 48915"/>
                  <a:gd name="connsiteX11" fmla="*/ 9895 w 67868"/>
                  <a:gd name="connsiteY11" fmla="*/ 34424 h 48915"/>
                  <a:gd name="connsiteX12" fmla="*/ 5022 w 67868"/>
                  <a:gd name="connsiteY12" fmla="*/ 44724 h 48915"/>
                  <a:gd name="connsiteX13" fmla="*/ 16328 w 67868"/>
                  <a:gd name="connsiteY13" fmla="*/ 44335 h 48915"/>
                  <a:gd name="connsiteX14" fmla="*/ 39913 w 67868"/>
                  <a:gd name="connsiteY14" fmla="*/ 32675 h 48915"/>
                  <a:gd name="connsiteX15" fmla="*/ 64862 w 67868"/>
                  <a:gd name="connsiteY15" fmla="*/ 5470 h 48915"/>
                  <a:gd name="connsiteX16" fmla="*/ 61354 w 67868"/>
                  <a:gd name="connsiteY16" fmla="*/ 4304 h 48915"/>
                  <a:gd name="connsiteX17" fmla="*/ 61354 w 67868"/>
                  <a:gd name="connsiteY17" fmla="*/ 4304 h 4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868" h="48915">
                    <a:moveTo>
                      <a:pt x="8531" y="49388"/>
                    </a:moveTo>
                    <a:cubicBezTo>
                      <a:pt x="5217" y="49388"/>
                      <a:pt x="3073" y="48416"/>
                      <a:pt x="1904" y="46667"/>
                    </a:cubicBezTo>
                    <a:cubicBezTo>
                      <a:pt x="-240" y="43363"/>
                      <a:pt x="1514" y="38311"/>
                      <a:pt x="6971" y="31898"/>
                    </a:cubicBezTo>
                    <a:cubicBezTo>
                      <a:pt x="11844" y="26068"/>
                      <a:pt x="19252" y="19850"/>
                      <a:pt x="27828" y="14214"/>
                    </a:cubicBezTo>
                    <a:cubicBezTo>
                      <a:pt x="44201" y="3526"/>
                      <a:pt x="63303" y="-3858"/>
                      <a:pt x="67981" y="3332"/>
                    </a:cubicBezTo>
                    <a:cubicBezTo>
                      <a:pt x="72659" y="10328"/>
                      <a:pt x="58430" y="24902"/>
                      <a:pt x="42057" y="35785"/>
                    </a:cubicBezTo>
                    <a:cubicBezTo>
                      <a:pt x="33480" y="41420"/>
                      <a:pt x="24904" y="45695"/>
                      <a:pt x="17498" y="48027"/>
                    </a:cubicBezTo>
                    <a:cubicBezTo>
                      <a:pt x="13989" y="48805"/>
                      <a:pt x="11065" y="49388"/>
                      <a:pt x="8531" y="49388"/>
                    </a:cubicBezTo>
                    <a:lnTo>
                      <a:pt x="8531" y="49388"/>
                    </a:lnTo>
                    <a:close/>
                    <a:moveTo>
                      <a:pt x="61354" y="4304"/>
                    </a:moveTo>
                    <a:cubicBezTo>
                      <a:pt x="55701" y="4304"/>
                      <a:pt x="43812" y="8385"/>
                      <a:pt x="29972" y="17518"/>
                    </a:cubicBezTo>
                    <a:cubicBezTo>
                      <a:pt x="21785" y="22959"/>
                      <a:pt x="14574" y="28983"/>
                      <a:pt x="9895" y="34424"/>
                    </a:cubicBezTo>
                    <a:cubicBezTo>
                      <a:pt x="5022" y="40060"/>
                      <a:pt x="4243" y="43558"/>
                      <a:pt x="5022" y="44724"/>
                    </a:cubicBezTo>
                    <a:cubicBezTo>
                      <a:pt x="5803" y="45890"/>
                      <a:pt x="9311" y="46473"/>
                      <a:pt x="16328" y="44335"/>
                    </a:cubicBezTo>
                    <a:cubicBezTo>
                      <a:pt x="23150" y="42197"/>
                      <a:pt x="31531" y="38117"/>
                      <a:pt x="39913" y="32675"/>
                    </a:cubicBezTo>
                    <a:cubicBezTo>
                      <a:pt x="58235" y="20627"/>
                      <a:pt x="66811" y="8579"/>
                      <a:pt x="64862" y="5470"/>
                    </a:cubicBezTo>
                    <a:cubicBezTo>
                      <a:pt x="64278" y="4692"/>
                      <a:pt x="63108" y="4304"/>
                      <a:pt x="61354" y="4304"/>
                    </a:cubicBezTo>
                    <a:lnTo>
                      <a:pt x="61354" y="4304"/>
                    </a:lnTo>
                    <a:close/>
                  </a:path>
                </a:pathLst>
              </a:custGeom>
              <a:solidFill>
                <a:srgbClr val="000000"/>
              </a:solidFill>
              <a:ln w="1945" cap="flat">
                <a:noFill/>
                <a:prstDash val="solid"/>
                <a:miter/>
              </a:ln>
            </p:spPr>
            <p:txBody>
              <a:bodyPr rtlCol="0" anchor="ctr"/>
              <a:lstStyle/>
              <a:p>
                <a:endParaRPr lang="fr-FR"/>
              </a:p>
            </p:txBody>
          </p:sp>
        </p:grpSp>
        <p:grpSp>
          <p:nvGrpSpPr>
            <p:cNvPr id="2583" name="Graphique 2">
              <a:extLst>
                <a:ext uri="{FF2B5EF4-FFF2-40B4-BE49-F238E27FC236}">
                  <a16:creationId xmlns:a16="http://schemas.microsoft.com/office/drawing/2014/main" id="{3D8AECF5-B85D-B4E7-5287-446130798DF4}"/>
                </a:ext>
              </a:extLst>
            </p:cNvPr>
            <p:cNvGrpSpPr/>
            <p:nvPr/>
          </p:nvGrpSpPr>
          <p:grpSpPr>
            <a:xfrm>
              <a:off x="10748718" y="2198660"/>
              <a:ext cx="103622" cy="88033"/>
              <a:chOff x="10748718" y="2198660"/>
              <a:chExt cx="103622" cy="88033"/>
            </a:xfrm>
          </p:grpSpPr>
          <p:grpSp>
            <p:nvGrpSpPr>
              <p:cNvPr id="2584" name="Graphique 2">
                <a:extLst>
                  <a:ext uri="{FF2B5EF4-FFF2-40B4-BE49-F238E27FC236}">
                    <a16:creationId xmlns:a16="http://schemas.microsoft.com/office/drawing/2014/main" id="{D74B7CFF-6D21-7330-C9F3-54E2D6CAF48E}"/>
                  </a:ext>
                </a:extLst>
              </p:cNvPr>
              <p:cNvGrpSpPr/>
              <p:nvPr/>
            </p:nvGrpSpPr>
            <p:grpSpPr>
              <a:xfrm>
                <a:off x="10757544" y="2212716"/>
                <a:ext cx="94796" cy="73978"/>
                <a:chOff x="10757544" y="2212716"/>
                <a:chExt cx="94796" cy="73978"/>
              </a:xfrm>
            </p:grpSpPr>
            <p:sp>
              <p:nvSpPr>
                <p:cNvPr id="2585" name="Forme libre 2584">
                  <a:extLst>
                    <a:ext uri="{FF2B5EF4-FFF2-40B4-BE49-F238E27FC236}">
                      <a16:creationId xmlns:a16="http://schemas.microsoft.com/office/drawing/2014/main" id="{6C1BAFE2-FF6B-8FE5-54A4-DA6E8056B210}"/>
                    </a:ext>
                  </a:extLst>
                </p:cNvPr>
                <p:cNvSpPr/>
                <p:nvPr/>
              </p:nvSpPr>
              <p:spPr>
                <a:xfrm>
                  <a:off x="10759432" y="2214599"/>
                  <a:ext cx="91041" cy="70221"/>
                </a:xfrm>
                <a:custGeom>
                  <a:avLst/>
                  <a:gdLst>
                    <a:gd name="connsiteX0" fmla="*/ 1017 w 91041"/>
                    <a:gd name="connsiteY0" fmla="*/ 54105 h 70221"/>
                    <a:gd name="connsiteX1" fmla="*/ 6084 w 91041"/>
                    <a:gd name="connsiteY1" fmla="*/ 61878 h 70221"/>
                    <a:gd name="connsiteX2" fmla="*/ 9008 w 91041"/>
                    <a:gd name="connsiteY2" fmla="*/ 66153 h 70221"/>
                    <a:gd name="connsiteX3" fmla="*/ 60661 w 91041"/>
                    <a:gd name="connsiteY3" fmla="*/ 55660 h 70221"/>
                    <a:gd name="connsiteX4" fmla="*/ 90679 w 91041"/>
                    <a:gd name="connsiteY4" fmla="*/ 12519 h 70221"/>
                    <a:gd name="connsiteX5" fmla="*/ 87560 w 91041"/>
                    <a:gd name="connsiteY5" fmla="*/ 7855 h 70221"/>
                    <a:gd name="connsiteX6" fmla="*/ 82687 w 91041"/>
                    <a:gd name="connsiteY6" fmla="*/ 471 h 70221"/>
                    <a:gd name="connsiteX7" fmla="*/ 1017 w 91041"/>
                    <a:gd name="connsiteY7" fmla="*/ 54105 h 7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41" h="70221">
                      <a:moveTo>
                        <a:pt x="1017" y="54105"/>
                      </a:moveTo>
                      <a:lnTo>
                        <a:pt x="6084" y="61878"/>
                      </a:lnTo>
                      <a:lnTo>
                        <a:pt x="9008" y="66153"/>
                      </a:lnTo>
                      <a:cubicBezTo>
                        <a:pt x="15051" y="75092"/>
                        <a:pt x="38051" y="70429"/>
                        <a:pt x="60661" y="55660"/>
                      </a:cubicBezTo>
                      <a:cubicBezTo>
                        <a:pt x="83272" y="40891"/>
                        <a:pt x="96527" y="21652"/>
                        <a:pt x="90679" y="12519"/>
                      </a:cubicBezTo>
                      <a:lnTo>
                        <a:pt x="87560" y="7855"/>
                      </a:lnTo>
                      <a:lnTo>
                        <a:pt x="82687" y="471"/>
                      </a:lnTo>
                      <a:lnTo>
                        <a:pt x="1017" y="54105"/>
                      </a:lnTo>
                      <a:close/>
                    </a:path>
                  </a:pathLst>
                </a:custGeom>
                <a:solidFill>
                  <a:srgbClr val="FFD26C"/>
                </a:solidFill>
                <a:ln w="1945" cap="flat">
                  <a:noFill/>
                  <a:prstDash val="solid"/>
                  <a:miter/>
                </a:ln>
              </p:spPr>
              <p:txBody>
                <a:bodyPr rtlCol="0" anchor="ctr"/>
                <a:lstStyle/>
                <a:p>
                  <a:endParaRPr lang="fr-FR"/>
                </a:p>
              </p:txBody>
            </p:sp>
            <p:sp>
              <p:nvSpPr>
                <p:cNvPr id="2586" name="Forme libre 2585">
                  <a:extLst>
                    <a:ext uri="{FF2B5EF4-FFF2-40B4-BE49-F238E27FC236}">
                      <a16:creationId xmlns:a16="http://schemas.microsoft.com/office/drawing/2014/main" id="{262A63F8-D694-808F-FA4D-1F50AC58BA8B}"/>
                    </a:ext>
                  </a:extLst>
                </p:cNvPr>
                <p:cNvSpPr/>
                <p:nvPr/>
              </p:nvSpPr>
              <p:spPr>
                <a:xfrm>
                  <a:off x="10757544" y="2212716"/>
                  <a:ext cx="94796" cy="73978"/>
                </a:xfrm>
                <a:custGeom>
                  <a:avLst/>
                  <a:gdLst>
                    <a:gd name="connsiteX0" fmla="*/ 22397 w 94796"/>
                    <a:gd name="connsiteY0" fmla="*/ 74449 h 73978"/>
                    <a:gd name="connsiteX1" fmla="*/ 9338 w 94796"/>
                    <a:gd name="connsiteY1" fmla="*/ 69008 h 73978"/>
                    <a:gd name="connsiteX2" fmla="*/ 1346 w 94796"/>
                    <a:gd name="connsiteY2" fmla="*/ 56959 h 73978"/>
                    <a:gd name="connsiteX3" fmla="*/ 1931 w 94796"/>
                    <a:gd name="connsiteY3" fmla="*/ 54433 h 73978"/>
                    <a:gd name="connsiteX4" fmla="*/ 83601 w 94796"/>
                    <a:gd name="connsiteY4" fmla="*/ 799 h 73978"/>
                    <a:gd name="connsiteX5" fmla="*/ 86135 w 94796"/>
                    <a:gd name="connsiteY5" fmla="*/ 1382 h 73978"/>
                    <a:gd name="connsiteX6" fmla="*/ 86135 w 94796"/>
                    <a:gd name="connsiteY6" fmla="*/ 1382 h 73978"/>
                    <a:gd name="connsiteX7" fmla="*/ 94127 w 94796"/>
                    <a:gd name="connsiteY7" fmla="*/ 13430 h 73978"/>
                    <a:gd name="connsiteX8" fmla="*/ 63524 w 94796"/>
                    <a:gd name="connsiteY8" fmla="*/ 59097 h 73978"/>
                    <a:gd name="connsiteX9" fmla="*/ 30778 w 94796"/>
                    <a:gd name="connsiteY9" fmla="*/ 73477 h 73978"/>
                    <a:gd name="connsiteX10" fmla="*/ 22397 w 94796"/>
                    <a:gd name="connsiteY10" fmla="*/ 74449 h 73978"/>
                    <a:gd name="connsiteX11" fmla="*/ 22397 w 94796"/>
                    <a:gd name="connsiteY11" fmla="*/ 74449 h 73978"/>
                    <a:gd name="connsiteX12" fmla="*/ 5439 w 94796"/>
                    <a:gd name="connsiteY12" fmla="*/ 56376 h 73978"/>
                    <a:gd name="connsiteX13" fmla="*/ 12456 w 94796"/>
                    <a:gd name="connsiteY13" fmla="*/ 66870 h 73978"/>
                    <a:gd name="connsiteX14" fmla="*/ 29999 w 94796"/>
                    <a:gd name="connsiteY14" fmla="*/ 69785 h 73978"/>
                    <a:gd name="connsiteX15" fmla="*/ 61381 w 94796"/>
                    <a:gd name="connsiteY15" fmla="*/ 55988 h 73978"/>
                    <a:gd name="connsiteX16" fmla="*/ 90813 w 94796"/>
                    <a:gd name="connsiteY16" fmla="*/ 15567 h 73978"/>
                    <a:gd name="connsiteX17" fmla="*/ 83796 w 94796"/>
                    <a:gd name="connsiteY17" fmla="*/ 5074 h 73978"/>
                    <a:gd name="connsiteX18" fmla="*/ 5439 w 94796"/>
                    <a:gd name="connsiteY18" fmla="*/ 56376 h 7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796" h="73978">
                      <a:moveTo>
                        <a:pt x="22397" y="74449"/>
                      </a:moveTo>
                      <a:cubicBezTo>
                        <a:pt x="16160" y="74449"/>
                        <a:pt x="11677" y="72505"/>
                        <a:pt x="9338" y="69008"/>
                      </a:cubicBezTo>
                      <a:lnTo>
                        <a:pt x="1346" y="56959"/>
                      </a:lnTo>
                      <a:cubicBezTo>
                        <a:pt x="761" y="56182"/>
                        <a:pt x="957" y="55016"/>
                        <a:pt x="1931" y="54433"/>
                      </a:cubicBezTo>
                      <a:lnTo>
                        <a:pt x="83601" y="799"/>
                      </a:lnTo>
                      <a:cubicBezTo>
                        <a:pt x="84381" y="216"/>
                        <a:pt x="85550" y="410"/>
                        <a:pt x="86135" y="1382"/>
                      </a:cubicBezTo>
                      <a:cubicBezTo>
                        <a:pt x="86135" y="1382"/>
                        <a:pt x="86135" y="1382"/>
                        <a:pt x="86135" y="1382"/>
                      </a:cubicBezTo>
                      <a:lnTo>
                        <a:pt x="94127" y="13430"/>
                      </a:lnTo>
                      <a:cubicBezTo>
                        <a:pt x="100754" y="23535"/>
                        <a:pt x="87304" y="43551"/>
                        <a:pt x="63524" y="59097"/>
                      </a:cubicBezTo>
                      <a:cubicBezTo>
                        <a:pt x="52414" y="66287"/>
                        <a:pt x="40915" y="71534"/>
                        <a:pt x="30778" y="73477"/>
                      </a:cubicBezTo>
                      <a:cubicBezTo>
                        <a:pt x="27660" y="74060"/>
                        <a:pt x="24931" y="74449"/>
                        <a:pt x="22397" y="74449"/>
                      </a:cubicBezTo>
                      <a:lnTo>
                        <a:pt x="22397" y="74449"/>
                      </a:lnTo>
                      <a:close/>
                      <a:moveTo>
                        <a:pt x="5439" y="56376"/>
                      </a:moveTo>
                      <a:lnTo>
                        <a:pt x="12456" y="66870"/>
                      </a:lnTo>
                      <a:cubicBezTo>
                        <a:pt x="14795" y="70562"/>
                        <a:pt x="21228" y="71534"/>
                        <a:pt x="29999" y="69785"/>
                      </a:cubicBezTo>
                      <a:cubicBezTo>
                        <a:pt x="39550" y="67842"/>
                        <a:pt x="50660" y="62983"/>
                        <a:pt x="61381" y="55988"/>
                      </a:cubicBezTo>
                      <a:cubicBezTo>
                        <a:pt x="84771" y="40636"/>
                        <a:pt x="95491" y="22563"/>
                        <a:pt x="90813" y="15567"/>
                      </a:cubicBezTo>
                      <a:lnTo>
                        <a:pt x="83796" y="5074"/>
                      </a:lnTo>
                      <a:lnTo>
                        <a:pt x="5439" y="56376"/>
                      </a:lnTo>
                      <a:close/>
                    </a:path>
                  </a:pathLst>
                </a:custGeom>
                <a:solidFill>
                  <a:srgbClr val="000000"/>
                </a:solidFill>
                <a:ln w="1945" cap="flat">
                  <a:noFill/>
                  <a:prstDash val="solid"/>
                  <a:miter/>
                </a:ln>
              </p:spPr>
              <p:txBody>
                <a:bodyPr rtlCol="0" anchor="ctr"/>
                <a:lstStyle/>
                <a:p>
                  <a:endParaRPr lang="fr-FR"/>
                </a:p>
              </p:txBody>
            </p:sp>
          </p:grpSp>
          <p:sp>
            <p:nvSpPr>
              <p:cNvPr id="2587" name="Forme libre 2586">
                <a:extLst>
                  <a:ext uri="{FF2B5EF4-FFF2-40B4-BE49-F238E27FC236}">
                    <a16:creationId xmlns:a16="http://schemas.microsoft.com/office/drawing/2014/main" id="{C709B31E-DBD9-425F-FF9A-67FC7F951512}"/>
                  </a:ext>
                </a:extLst>
              </p:cNvPr>
              <p:cNvSpPr/>
              <p:nvPr/>
            </p:nvSpPr>
            <p:spPr>
              <a:xfrm>
                <a:off x="10782883" y="2231371"/>
                <a:ext cx="63810" cy="52796"/>
              </a:xfrm>
              <a:custGeom>
                <a:avLst/>
                <a:gdLst>
                  <a:gd name="connsiteX0" fmla="*/ 62940 w 63810"/>
                  <a:gd name="connsiteY0" fmla="*/ 15373 h 52796"/>
                  <a:gd name="connsiteX1" fmla="*/ 61381 w 63810"/>
                  <a:gd name="connsiteY1" fmla="*/ 14596 h 52796"/>
                  <a:gd name="connsiteX2" fmla="*/ 53974 w 63810"/>
                  <a:gd name="connsiteY2" fmla="*/ 3325 h 52796"/>
                  <a:gd name="connsiteX3" fmla="*/ 54559 w 63810"/>
                  <a:gd name="connsiteY3" fmla="*/ 799 h 52796"/>
                  <a:gd name="connsiteX4" fmla="*/ 57092 w 63810"/>
                  <a:gd name="connsiteY4" fmla="*/ 1382 h 52796"/>
                  <a:gd name="connsiteX5" fmla="*/ 64499 w 63810"/>
                  <a:gd name="connsiteY5" fmla="*/ 12653 h 52796"/>
                  <a:gd name="connsiteX6" fmla="*/ 63915 w 63810"/>
                  <a:gd name="connsiteY6" fmla="*/ 15179 h 52796"/>
                  <a:gd name="connsiteX7" fmla="*/ 62940 w 63810"/>
                  <a:gd name="connsiteY7" fmla="*/ 15373 h 52796"/>
                  <a:gd name="connsiteX8" fmla="*/ 38770 w 63810"/>
                  <a:gd name="connsiteY8" fmla="*/ 39664 h 52796"/>
                  <a:gd name="connsiteX9" fmla="*/ 37210 w 63810"/>
                  <a:gd name="connsiteY9" fmla="*/ 38887 h 52796"/>
                  <a:gd name="connsiteX10" fmla="*/ 29609 w 63810"/>
                  <a:gd name="connsiteY10" fmla="*/ 27422 h 52796"/>
                  <a:gd name="connsiteX11" fmla="*/ 30194 w 63810"/>
                  <a:gd name="connsiteY11" fmla="*/ 24895 h 52796"/>
                  <a:gd name="connsiteX12" fmla="*/ 32728 w 63810"/>
                  <a:gd name="connsiteY12" fmla="*/ 25478 h 52796"/>
                  <a:gd name="connsiteX13" fmla="*/ 40329 w 63810"/>
                  <a:gd name="connsiteY13" fmla="*/ 36944 h 52796"/>
                  <a:gd name="connsiteX14" fmla="*/ 39745 w 63810"/>
                  <a:gd name="connsiteY14" fmla="*/ 39470 h 52796"/>
                  <a:gd name="connsiteX15" fmla="*/ 38770 w 63810"/>
                  <a:gd name="connsiteY15" fmla="*/ 39664 h 52796"/>
                  <a:gd name="connsiteX16" fmla="*/ 38770 w 63810"/>
                  <a:gd name="connsiteY16" fmla="*/ 39664 h 52796"/>
                  <a:gd name="connsiteX17" fmla="*/ 10312 w 63810"/>
                  <a:gd name="connsiteY17" fmla="*/ 53267 h 52796"/>
                  <a:gd name="connsiteX18" fmla="*/ 8753 w 63810"/>
                  <a:gd name="connsiteY18" fmla="*/ 52490 h 52796"/>
                  <a:gd name="connsiteX19" fmla="*/ 1346 w 63810"/>
                  <a:gd name="connsiteY19" fmla="*/ 41413 h 52796"/>
                  <a:gd name="connsiteX20" fmla="*/ 1931 w 63810"/>
                  <a:gd name="connsiteY20" fmla="*/ 38887 h 52796"/>
                  <a:gd name="connsiteX21" fmla="*/ 4465 w 63810"/>
                  <a:gd name="connsiteY21" fmla="*/ 39470 h 52796"/>
                  <a:gd name="connsiteX22" fmla="*/ 4465 w 63810"/>
                  <a:gd name="connsiteY22" fmla="*/ 39470 h 52796"/>
                  <a:gd name="connsiteX23" fmla="*/ 11871 w 63810"/>
                  <a:gd name="connsiteY23" fmla="*/ 50546 h 52796"/>
                  <a:gd name="connsiteX24" fmla="*/ 11287 w 63810"/>
                  <a:gd name="connsiteY24" fmla="*/ 53073 h 52796"/>
                  <a:gd name="connsiteX25" fmla="*/ 10312 w 63810"/>
                  <a:gd name="connsiteY25" fmla="*/ 53267 h 52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3810" h="52796">
                    <a:moveTo>
                      <a:pt x="62940" y="15373"/>
                    </a:moveTo>
                    <a:cubicBezTo>
                      <a:pt x="62356" y="15373"/>
                      <a:pt x="61770" y="14985"/>
                      <a:pt x="61381" y="14596"/>
                    </a:cubicBezTo>
                    <a:lnTo>
                      <a:pt x="53974" y="3325"/>
                    </a:lnTo>
                    <a:cubicBezTo>
                      <a:pt x="53389" y="2548"/>
                      <a:pt x="53584" y="1382"/>
                      <a:pt x="54559" y="799"/>
                    </a:cubicBezTo>
                    <a:cubicBezTo>
                      <a:pt x="55533" y="216"/>
                      <a:pt x="56508" y="410"/>
                      <a:pt x="57092" y="1382"/>
                    </a:cubicBezTo>
                    <a:lnTo>
                      <a:pt x="64499" y="12653"/>
                    </a:lnTo>
                    <a:cubicBezTo>
                      <a:pt x="65084" y="13430"/>
                      <a:pt x="64889" y="14596"/>
                      <a:pt x="63915" y="15179"/>
                    </a:cubicBezTo>
                    <a:cubicBezTo>
                      <a:pt x="63719" y="15179"/>
                      <a:pt x="63330" y="15373"/>
                      <a:pt x="62940" y="15373"/>
                    </a:cubicBezTo>
                    <a:close/>
                    <a:moveTo>
                      <a:pt x="38770" y="39664"/>
                    </a:moveTo>
                    <a:cubicBezTo>
                      <a:pt x="38185" y="39664"/>
                      <a:pt x="37601" y="39276"/>
                      <a:pt x="37210" y="38887"/>
                    </a:cubicBezTo>
                    <a:lnTo>
                      <a:pt x="29609" y="27422"/>
                    </a:lnTo>
                    <a:cubicBezTo>
                      <a:pt x="29025" y="26644"/>
                      <a:pt x="29220" y="25478"/>
                      <a:pt x="30194" y="24895"/>
                    </a:cubicBezTo>
                    <a:cubicBezTo>
                      <a:pt x="30974" y="24312"/>
                      <a:pt x="32143" y="24507"/>
                      <a:pt x="32728" y="25478"/>
                    </a:cubicBezTo>
                    <a:lnTo>
                      <a:pt x="40329" y="36944"/>
                    </a:lnTo>
                    <a:cubicBezTo>
                      <a:pt x="40915" y="37721"/>
                      <a:pt x="40720" y="38887"/>
                      <a:pt x="39745" y="39470"/>
                    </a:cubicBezTo>
                    <a:cubicBezTo>
                      <a:pt x="39550" y="39470"/>
                      <a:pt x="39160" y="39664"/>
                      <a:pt x="38770" y="39664"/>
                    </a:cubicBezTo>
                    <a:lnTo>
                      <a:pt x="38770" y="39664"/>
                    </a:lnTo>
                    <a:close/>
                    <a:moveTo>
                      <a:pt x="10312" y="53267"/>
                    </a:moveTo>
                    <a:cubicBezTo>
                      <a:pt x="9728" y="53267"/>
                      <a:pt x="9143" y="52878"/>
                      <a:pt x="8753" y="52490"/>
                    </a:cubicBezTo>
                    <a:lnTo>
                      <a:pt x="1346" y="41413"/>
                    </a:lnTo>
                    <a:cubicBezTo>
                      <a:pt x="762" y="40636"/>
                      <a:pt x="957" y="39470"/>
                      <a:pt x="1931" y="38887"/>
                    </a:cubicBezTo>
                    <a:cubicBezTo>
                      <a:pt x="2711" y="38304"/>
                      <a:pt x="3880" y="38498"/>
                      <a:pt x="4465" y="39470"/>
                    </a:cubicBezTo>
                    <a:lnTo>
                      <a:pt x="4465" y="39470"/>
                    </a:lnTo>
                    <a:lnTo>
                      <a:pt x="11871" y="50546"/>
                    </a:lnTo>
                    <a:cubicBezTo>
                      <a:pt x="12457" y="51324"/>
                      <a:pt x="12261" y="52490"/>
                      <a:pt x="11287" y="53073"/>
                    </a:cubicBezTo>
                    <a:cubicBezTo>
                      <a:pt x="11092" y="53073"/>
                      <a:pt x="10702" y="53267"/>
                      <a:pt x="10312" y="53267"/>
                    </a:cubicBezTo>
                    <a:close/>
                  </a:path>
                </a:pathLst>
              </a:custGeom>
              <a:solidFill>
                <a:srgbClr val="000000"/>
              </a:solidFill>
              <a:ln w="1945" cap="flat">
                <a:noFill/>
                <a:prstDash val="solid"/>
                <a:miter/>
              </a:ln>
            </p:spPr>
            <p:txBody>
              <a:bodyPr rtlCol="0" anchor="ctr"/>
              <a:lstStyle/>
              <a:p>
                <a:endParaRPr lang="fr-FR"/>
              </a:p>
            </p:txBody>
          </p:sp>
          <p:grpSp>
            <p:nvGrpSpPr>
              <p:cNvPr id="2588" name="Graphique 2">
                <a:extLst>
                  <a:ext uri="{FF2B5EF4-FFF2-40B4-BE49-F238E27FC236}">
                    <a16:creationId xmlns:a16="http://schemas.microsoft.com/office/drawing/2014/main" id="{E07A9A77-3B53-AC36-9400-CE79C6200D55}"/>
                  </a:ext>
                </a:extLst>
              </p:cNvPr>
              <p:cNvGrpSpPr/>
              <p:nvPr/>
            </p:nvGrpSpPr>
            <p:grpSpPr>
              <a:xfrm>
                <a:off x="10748718" y="2198660"/>
                <a:ext cx="103087" cy="86108"/>
                <a:chOff x="10748718" y="2198660"/>
                <a:chExt cx="103087" cy="86108"/>
              </a:xfrm>
            </p:grpSpPr>
            <p:sp>
              <p:nvSpPr>
                <p:cNvPr id="2589" name="Forme libre 2588">
                  <a:extLst>
                    <a:ext uri="{FF2B5EF4-FFF2-40B4-BE49-F238E27FC236}">
                      <a16:creationId xmlns:a16="http://schemas.microsoft.com/office/drawing/2014/main" id="{2F04B0D1-DFDD-7D99-40FF-32C20613A01E}"/>
                    </a:ext>
                  </a:extLst>
                </p:cNvPr>
                <p:cNvSpPr/>
                <p:nvPr/>
              </p:nvSpPr>
              <p:spPr>
                <a:xfrm>
                  <a:off x="10748718" y="2198660"/>
                  <a:ext cx="103087" cy="86108"/>
                </a:xfrm>
                <a:custGeom>
                  <a:avLst/>
                  <a:gdLst>
                    <a:gd name="connsiteX0" fmla="*/ 92291 w 103087"/>
                    <a:gd name="connsiteY0" fmla="*/ 16412 h 86108"/>
                    <a:gd name="connsiteX1" fmla="*/ 62340 w 103087"/>
                    <a:gd name="connsiteY1" fmla="*/ 59467 h 86108"/>
                    <a:gd name="connsiteX2" fmla="*/ 10796 w 103087"/>
                    <a:gd name="connsiteY2" fmla="*/ 69697 h 86108"/>
                    <a:gd name="connsiteX3" fmla="*/ 40748 w 103087"/>
                    <a:gd name="connsiteY3" fmla="*/ 26642 h 86108"/>
                    <a:gd name="connsiteX4" fmla="*/ 92291 w 103087"/>
                    <a:gd name="connsiteY4" fmla="*/ 16412 h 86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087" h="86108">
                      <a:moveTo>
                        <a:pt x="92291" y="16412"/>
                      </a:moveTo>
                      <a:cubicBezTo>
                        <a:pt x="98254" y="25476"/>
                        <a:pt x="84844" y="44752"/>
                        <a:pt x="62340" y="59467"/>
                      </a:cubicBezTo>
                      <a:cubicBezTo>
                        <a:pt x="39836" y="74181"/>
                        <a:pt x="16759" y="78761"/>
                        <a:pt x="10796" y="69697"/>
                      </a:cubicBezTo>
                      <a:cubicBezTo>
                        <a:pt x="4834" y="60632"/>
                        <a:pt x="18243" y="41356"/>
                        <a:pt x="40748" y="26642"/>
                      </a:cubicBezTo>
                      <a:cubicBezTo>
                        <a:pt x="63252" y="11928"/>
                        <a:pt x="86329" y="7348"/>
                        <a:pt x="92291" y="16412"/>
                      </a:cubicBezTo>
                      <a:close/>
                    </a:path>
                  </a:pathLst>
                </a:custGeom>
                <a:solidFill>
                  <a:srgbClr val="FFFFFF"/>
                </a:solidFill>
                <a:ln w="1945" cap="flat">
                  <a:noFill/>
                  <a:prstDash val="solid"/>
                  <a:miter/>
                </a:ln>
              </p:spPr>
              <p:txBody>
                <a:bodyPr rtlCol="0" anchor="ctr"/>
                <a:lstStyle/>
                <a:p>
                  <a:endParaRPr lang="fr-FR"/>
                </a:p>
              </p:txBody>
            </p:sp>
            <p:sp>
              <p:nvSpPr>
                <p:cNvPr id="2590" name="Forme libre 2589">
                  <a:extLst>
                    <a:ext uri="{FF2B5EF4-FFF2-40B4-BE49-F238E27FC236}">
                      <a16:creationId xmlns:a16="http://schemas.microsoft.com/office/drawing/2014/main" id="{4BE7C0DD-9F45-19BF-4FAA-3B4857FBC08D}"/>
                    </a:ext>
                  </a:extLst>
                </p:cNvPr>
                <p:cNvSpPr/>
                <p:nvPr/>
              </p:nvSpPr>
              <p:spPr>
                <a:xfrm>
                  <a:off x="10755972" y="2208030"/>
                  <a:ext cx="87987" cy="66615"/>
                </a:xfrm>
                <a:custGeom>
                  <a:avLst/>
                  <a:gdLst>
                    <a:gd name="connsiteX0" fmla="*/ 15977 w 87987"/>
                    <a:gd name="connsiteY0" fmla="*/ 67086 h 66615"/>
                    <a:gd name="connsiteX1" fmla="*/ 2722 w 87987"/>
                    <a:gd name="connsiteY1" fmla="*/ 61645 h 66615"/>
                    <a:gd name="connsiteX2" fmla="*/ 7011 w 87987"/>
                    <a:gd name="connsiteY2" fmla="*/ 40075 h 66615"/>
                    <a:gd name="connsiteX3" fmla="*/ 33130 w 87987"/>
                    <a:gd name="connsiteY3" fmla="*/ 15784 h 66615"/>
                    <a:gd name="connsiteX4" fmla="*/ 65876 w 87987"/>
                    <a:gd name="connsiteY4" fmla="*/ 1404 h 66615"/>
                    <a:gd name="connsiteX5" fmla="*/ 87317 w 87987"/>
                    <a:gd name="connsiteY5" fmla="*/ 5873 h 66615"/>
                    <a:gd name="connsiteX6" fmla="*/ 56715 w 87987"/>
                    <a:gd name="connsiteY6" fmla="*/ 51540 h 66615"/>
                    <a:gd name="connsiteX7" fmla="*/ 15977 w 87987"/>
                    <a:gd name="connsiteY7" fmla="*/ 67086 h 66615"/>
                    <a:gd name="connsiteX8" fmla="*/ 15977 w 87987"/>
                    <a:gd name="connsiteY8" fmla="*/ 67086 h 66615"/>
                    <a:gd name="connsiteX9" fmla="*/ 74453 w 87987"/>
                    <a:gd name="connsiteY9" fmla="*/ 4318 h 66615"/>
                    <a:gd name="connsiteX10" fmla="*/ 66851 w 87987"/>
                    <a:gd name="connsiteY10" fmla="*/ 5096 h 66615"/>
                    <a:gd name="connsiteX11" fmla="*/ 35469 w 87987"/>
                    <a:gd name="connsiteY11" fmla="*/ 18893 h 66615"/>
                    <a:gd name="connsiteX12" fmla="*/ 10325 w 87987"/>
                    <a:gd name="connsiteY12" fmla="*/ 42018 h 66615"/>
                    <a:gd name="connsiteX13" fmla="*/ 6036 w 87987"/>
                    <a:gd name="connsiteY13" fmla="*/ 59313 h 66615"/>
                    <a:gd name="connsiteX14" fmla="*/ 54961 w 87987"/>
                    <a:gd name="connsiteY14" fmla="*/ 48236 h 66615"/>
                    <a:gd name="connsiteX15" fmla="*/ 84393 w 87987"/>
                    <a:gd name="connsiteY15" fmla="*/ 7816 h 66615"/>
                    <a:gd name="connsiteX16" fmla="*/ 74453 w 87987"/>
                    <a:gd name="connsiteY16" fmla="*/ 4318 h 66615"/>
                    <a:gd name="connsiteX17" fmla="*/ 74453 w 87987"/>
                    <a:gd name="connsiteY17" fmla="*/ 4318 h 66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987" h="66615">
                      <a:moveTo>
                        <a:pt x="15977" y="67086"/>
                      </a:moveTo>
                      <a:cubicBezTo>
                        <a:pt x="9935" y="67086"/>
                        <a:pt x="5257" y="65337"/>
                        <a:pt x="2722" y="61645"/>
                      </a:cubicBezTo>
                      <a:cubicBezTo>
                        <a:pt x="-591" y="56593"/>
                        <a:pt x="968" y="49014"/>
                        <a:pt x="7011" y="40075"/>
                      </a:cubicBezTo>
                      <a:cubicBezTo>
                        <a:pt x="12858" y="31719"/>
                        <a:pt x="22214" y="23168"/>
                        <a:pt x="33130" y="15784"/>
                      </a:cubicBezTo>
                      <a:cubicBezTo>
                        <a:pt x="44240" y="8594"/>
                        <a:pt x="55740" y="3347"/>
                        <a:pt x="65876" y="1404"/>
                      </a:cubicBezTo>
                      <a:cubicBezTo>
                        <a:pt x="76402" y="-734"/>
                        <a:pt x="84003" y="821"/>
                        <a:pt x="87317" y="5873"/>
                      </a:cubicBezTo>
                      <a:cubicBezTo>
                        <a:pt x="93944" y="15978"/>
                        <a:pt x="80495" y="35994"/>
                        <a:pt x="56715" y="51540"/>
                      </a:cubicBezTo>
                      <a:cubicBezTo>
                        <a:pt x="41901" y="61645"/>
                        <a:pt x="26698" y="67086"/>
                        <a:pt x="15977" y="67086"/>
                      </a:cubicBezTo>
                      <a:lnTo>
                        <a:pt x="15977" y="67086"/>
                      </a:lnTo>
                      <a:close/>
                      <a:moveTo>
                        <a:pt x="74453" y="4318"/>
                      </a:moveTo>
                      <a:cubicBezTo>
                        <a:pt x="72113" y="4318"/>
                        <a:pt x="69580" y="4513"/>
                        <a:pt x="66851" y="5096"/>
                      </a:cubicBezTo>
                      <a:cubicBezTo>
                        <a:pt x="57299" y="7039"/>
                        <a:pt x="46190" y="11897"/>
                        <a:pt x="35469" y="18893"/>
                      </a:cubicBezTo>
                      <a:cubicBezTo>
                        <a:pt x="24749" y="25889"/>
                        <a:pt x="15782" y="34245"/>
                        <a:pt x="10325" y="42018"/>
                      </a:cubicBezTo>
                      <a:cubicBezTo>
                        <a:pt x="5257" y="49402"/>
                        <a:pt x="3697" y="55621"/>
                        <a:pt x="6036" y="59313"/>
                      </a:cubicBezTo>
                      <a:cubicBezTo>
                        <a:pt x="10714" y="66503"/>
                        <a:pt x="31571" y="63783"/>
                        <a:pt x="54961" y="48236"/>
                      </a:cubicBezTo>
                      <a:cubicBezTo>
                        <a:pt x="78351" y="32885"/>
                        <a:pt x="89071" y="14812"/>
                        <a:pt x="84393" y="7816"/>
                      </a:cubicBezTo>
                      <a:cubicBezTo>
                        <a:pt x="82834" y="5679"/>
                        <a:pt x="79325" y="4318"/>
                        <a:pt x="74453" y="4318"/>
                      </a:cubicBezTo>
                      <a:lnTo>
                        <a:pt x="74453" y="4318"/>
                      </a:lnTo>
                      <a:close/>
                    </a:path>
                  </a:pathLst>
                </a:custGeom>
                <a:solidFill>
                  <a:srgbClr val="000000"/>
                </a:solidFill>
                <a:ln w="1945" cap="flat">
                  <a:noFill/>
                  <a:prstDash val="solid"/>
                  <a:miter/>
                </a:ln>
              </p:spPr>
              <p:txBody>
                <a:bodyPr rtlCol="0" anchor="ctr"/>
                <a:lstStyle/>
                <a:p>
                  <a:endParaRPr lang="fr-FR"/>
                </a:p>
              </p:txBody>
            </p:sp>
          </p:grpSp>
          <p:sp>
            <p:nvSpPr>
              <p:cNvPr id="2591" name="Forme libre 2590">
                <a:extLst>
                  <a:ext uri="{FF2B5EF4-FFF2-40B4-BE49-F238E27FC236}">
                    <a16:creationId xmlns:a16="http://schemas.microsoft.com/office/drawing/2014/main" id="{BCC92419-0125-5DE1-6D97-196248964757}"/>
                  </a:ext>
                </a:extLst>
              </p:cNvPr>
              <p:cNvSpPr/>
              <p:nvPr/>
            </p:nvSpPr>
            <p:spPr>
              <a:xfrm>
                <a:off x="10765755" y="2216208"/>
                <a:ext cx="67868" cy="48915"/>
              </a:xfrm>
              <a:custGeom>
                <a:avLst/>
                <a:gdLst>
                  <a:gd name="connsiteX0" fmla="*/ 8533 w 67868"/>
                  <a:gd name="connsiteY0" fmla="*/ 49386 h 48915"/>
                  <a:gd name="connsiteX1" fmla="*/ 1906 w 67868"/>
                  <a:gd name="connsiteY1" fmla="*/ 46665 h 48915"/>
                  <a:gd name="connsiteX2" fmla="*/ 6974 w 67868"/>
                  <a:gd name="connsiteY2" fmla="*/ 31896 h 48915"/>
                  <a:gd name="connsiteX3" fmla="*/ 27830 w 67868"/>
                  <a:gd name="connsiteY3" fmla="*/ 14213 h 48915"/>
                  <a:gd name="connsiteX4" fmla="*/ 67982 w 67868"/>
                  <a:gd name="connsiteY4" fmla="*/ 3330 h 48915"/>
                  <a:gd name="connsiteX5" fmla="*/ 42059 w 67868"/>
                  <a:gd name="connsiteY5" fmla="*/ 35783 h 48915"/>
                  <a:gd name="connsiteX6" fmla="*/ 17499 w 67868"/>
                  <a:gd name="connsiteY6" fmla="*/ 48026 h 48915"/>
                  <a:gd name="connsiteX7" fmla="*/ 8533 w 67868"/>
                  <a:gd name="connsiteY7" fmla="*/ 49386 h 48915"/>
                  <a:gd name="connsiteX8" fmla="*/ 8533 w 67868"/>
                  <a:gd name="connsiteY8" fmla="*/ 49386 h 48915"/>
                  <a:gd name="connsiteX9" fmla="*/ 61355 w 67868"/>
                  <a:gd name="connsiteY9" fmla="*/ 4302 h 48915"/>
                  <a:gd name="connsiteX10" fmla="*/ 29974 w 67868"/>
                  <a:gd name="connsiteY10" fmla="*/ 17516 h 48915"/>
                  <a:gd name="connsiteX11" fmla="*/ 9897 w 67868"/>
                  <a:gd name="connsiteY11" fmla="*/ 34423 h 48915"/>
                  <a:gd name="connsiteX12" fmla="*/ 5025 w 67868"/>
                  <a:gd name="connsiteY12" fmla="*/ 44722 h 48915"/>
                  <a:gd name="connsiteX13" fmla="*/ 16329 w 67868"/>
                  <a:gd name="connsiteY13" fmla="*/ 44333 h 48915"/>
                  <a:gd name="connsiteX14" fmla="*/ 39915 w 67868"/>
                  <a:gd name="connsiteY14" fmla="*/ 32674 h 48915"/>
                  <a:gd name="connsiteX15" fmla="*/ 64864 w 67868"/>
                  <a:gd name="connsiteY15" fmla="*/ 5468 h 48915"/>
                  <a:gd name="connsiteX16" fmla="*/ 61355 w 67868"/>
                  <a:gd name="connsiteY16" fmla="*/ 4302 h 48915"/>
                  <a:gd name="connsiteX17" fmla="*/ 61355 w 67868"/>
                  <a:gd name="connsiteY17" fmla="*/ 4302 h 48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868" h="48915">
                    <a:moveTo>
                      <a:pt x="8533" y="49386"/>
                    </a:moveTo>
                    <a:cubicBezTo>
                      <a:pt x="5220" y="49386"/>
                      <a:pt x="3075" y="48414"/>
                      <a:pt x="1906" y="46665"/>
                    </a:cubicBezTo>
                    <a:cubicBezTo>
                      <a:pt x="-239" y="43362"/>
                      <a:pt x="1516" y="38309"/>
                      <a:pt x="6974" y="31896"/>
                    </a:cubicBezTo>
                    <a:cubicBezTo>
                      <a:pt x="11847" y="26067"/>
                      <a:pt x="19253" y="19848"/>
                      <a:pt x="27830" y="14213"/>
                    </a:cubicBezTo>
                    <a:cubicBezTo>
                      <a:pt x="44203" y="3525"/>
                      <a:pt x="63305" y="-3860"/>
                      <a:pt x="67982" y="3330"/>
                    </a:cubicBezTo>
                    <a:cubicBezTo>
                      <a:pt x="72661" y="10326"/>
                      <a:pt x="58432" y="24901"/>
                      <a:pt x="42059" y="35783"/>
                    </a:cubicBezTo>
                    <a:cubicBezTo>
                      <a:pt x="33483" y="41418"/>
                      <a:pt x="24906" y="45694"/>
                      <a:pt x="17499" y="48026"/>
                    </a:cubicBezTo>
                    <a:cubicBezTo>
                      <a:pt x="13991" y="48803"/>
                      <a:pt x="11067" y="49386"/>
                      <a:pt x="8533" y="49386"/>
                    </a:cubicBezTo>
                    <a:lnTo>
                      <a:pt x="8533" y="49386"/>
                    </a:lnTo>
                    <a:close/>
                    <a:moveTo>
                      <a:pt x="61355" y="4302"/>
                    </a:moveTo>
                    <a:cubicBezTo>
                      <a:pt x="55703" y="4302"/>
                      <a:pt x="43813" y="8383"/>
                      <a:pt x="29974" y="17516"/>
                    </a:cubicBezTo>
                    <a:cubicBezTo>
                      <a:pt x="21788" y="22957"/>
                      <a:pt x="14575" y="28981"/>
                      <a:pt x="9897" y="34423"/>
                    </a:cubicBezTo>
                    <a:cubicBezTo>
                      <a:pt x="5025" y="40058"/>
                      <a:pt x="4245" y="43556"/>
                      <a:pt x="5025" y="44722"/>
                    </a:cubicBezTo>
                    <a:cubicBezTo>
                      <a:pt x="5804" y="45888"/>
                      <a:pt x="9313" y="46471"/>
                      <a:pt x="16329" y="44333"/>
                    </a:cubicBezTo>
                    <a:cubicBezTo>
                      <a:pt x="23151" y="42196"/>
                      <a:pt x="31533" y="38115"/>
                      <a:pt x="39915" y="32674"/>
                    </a:cubicBezTo>
                    <a:cubicBezTo>
                      <a:pt x="58237" y="20625"/>
                      <a:pt x="66814" y="8577"/>
                      <a:pt x="64864" y="5468"/>
                    </a:cubicBezTo>
                    <a:cubicBezTo>
                      <a:pt x="64279" y="4691"/>
                      <a:pt x="63109" y="4302"/>
                      <a:pt x="61355" y="4302"/>
                    </a:cubicBezTo>
                    <a:lnTo>
                      <a:pt x="61355" y="4302"/>
                    </a:lnTo>
                    <a:close/>
                  </a:path>
                </a:pathLst>
              </a:custGeom>
              <a:solidFill>
                <a:srgbClr val="000000"/>
              </a:solidFill>
              <a:ln w="1945" cap="flat">
                <a:noFill/>
                <a:prstDash val="solid"/>
                <a:miter/>
              </a:ln>
            </p:spPr>
            <p:txBody>
              <a:bodyPr rtlCol="0" anchor="ctr"/>
              <a:lstStyle/>
              <a:p>
                <a:endParaRPr lang="fr-FR"/>
              </a:p>
            </p:txBody>
          </p:sp>
        </p:grpSp>
        <p:sp>
          <p:nvSpPr>
            <p:cNvPr id="2592" name="Forme libre 2591">
              <a:extLst>
                <a:ext uri="{FF2B5EF4-FFF2-40B4-BE49-F238E27FC236}">
                  <a16:creationId xmlns:a16="http://schemas.microsoft.com/office/drawing/2014/main" id="{C727980A-F6AB-050B-D5D2-04AB3EEB1009}"/>
                </a:ext>
              </a:extLst>
            </p:cNvPr>
            <p:cNvSpPr/>
            <p:nvPr/>
          </p:nvSpPr>
          <p:spPr>
            <a:xfrm>
              <a:off x="10325970" y="2164909"/>
              <a:ext cx="103162" cy="185903"/>
            </a:xfrm>
            <a:custGeom>
              <a:avLst/>
              <a:gdLst>
                <a:gd name="connsiteX0" fmla="*/ 40749 w 103162"/>
                <a:gd name="connsiteY0" fmla="*/ 185904 h 185903"/>
                <a:gd name="connsiteX1" fmla="*/ 38844 w 103162"/>
                <a:gd name="connsiteY1" fmla="*/ 183999 h 185903"/>
                <a:gd name="connsiteX2" fmla="*/ 38844 w 103162"/>
                <a:gd name="connsiteY2" fmla="*/ 183999 h 185903"/>
                <a:gd name="connsiteX3" fmla="*/ 33510 w 103162"/>
                <a:gd name="connsiteY3" fmla="*/ 163428 h 185903"/>
                <a:gd name="connsiteX4" fmla="*/ 32367 w 103162"/>
                <a:gd name="connsiteY4" fmla="*/ 160952 h 185903"/>
                <a:gd name="connsiteX5" fmla="*/ 28176 w 103162"/>
                <a:gd name="connsiteY5" fmla="*/ 135999 h 185903"/>
                <a:gd name="connsiteX6" fmla="*/ 32748 w 103162"/>
                <a:gd name="connsiteY6" fmla="*/ 135809 h 185903"/>
                <a:gd name="connsiteX7" fmla="*/ 33510 w 103162"/>
                <a:gd name="connsiteY7" fmla="*/ 136571 h 185903"/>
                <a:gd name="connsiteX8" fmla="*/ 51797 w 103162"/>
                <a:gd name="connsiteY8" fmla="*/ 154666 h 185903"/>
                <a:gd name="connsiteX9" fmla="*/ 52750 w 103162"/>
                <a:gd name="connsiteY9" fmla="*/ 156952 h 185903"/>
                <a:gd name="connsiteX10" fmla="*/ 42082 w 103162"/>
                <a:gd name="connsiteY10" fmla="*/ 184761 h 185903"/>
                <a:gd name="connsiteX11" fmla="*/ 40749 w 103162"/>
                <a:gd name="connsiteY11" fmla="*/ 185904 h 185903"/>
                <a:gd name="connsiteX12" fmla="*/ 40749 w 103162"/>
                <a:gd name="connsiteY12" fmla="*/ 185904 h 185903"/>
                <a:gd name="connsiteX13" fmla="*/ 30843 w 103162"/>
                <a:gd name="connsiteY13" fmla="*/ 138856 h 185903"/>
                <a:gd name="connsiteX14" fmla="*/ 35987 w 103162"/>
                <a:gd name="connsiteY14" fmla="*/ 159428 h 185903"/>
                <a:gd name="connsiteX15" fmla="*/ 37129 w 103162"/>
                <a:gd name="connsiteY15" fmla="*/ 161904 h 185903"/>
                <a:gd name="connsiteX16" fmla="*/ 42082 w 103162"/>
                <a:gd name="connsiteY16" fmla="*/ 175809 h 185903"/>
                <a:gd name="connsiteX17" fmla="*/ 49130 w 103162"/>
                <a:gd name="connsiteY17" fmla="*/ 157142 h 185903"/>
                <a:gd name="connsiteX18" fmla="*/ 30843 w 103162"/>
                <a:gd name="connsiteY18" fmla="*/ 138856 h 185903"/>
                <a:gd name="connsiteX19" fmla="*/ 30843 w 103162"/>
                <a:gd name="connsiteY19" fmla="*/ 138856 h 185903"/>
                <a:gd name="connsiteX20" fmla="*/ 30843 w 103162"/>
                <a:gd name="connsiteY20" fmla="*/ 138856 h 185903"/>
                <a:gd name="connsiteX21" fmla="*/ 101516 w 103162"/>
                <a:gd name="connsiteY21" fmla="*/ 45143 h 185903"/>
                <a:gd name="connsiteX22" fmla="*/ 42082 w 103162"/>
                <a:gd name="connsiteY22" fmla="*/ 75809 h 185903"/>
                <a:gd name="connsiteX23" fmla="*/ 19985 w 103162"/>
                <a:gd name="connsiteY23" fmla="*/ 102476 h 185903"/>
                <a:gd name="connsiteX24" fmla="*/ 18270 w 103162"/>
                <a:gd name="connsiteY24" fmla="*/ 101523 h 185903"/>
                <a:gd name="connsiteX25" fmla="*/ 2650 w 103162"/>
                <a:gd name="connsiteY25" fmla="*/ 73714 h 185903"/>
                <a:gd name="connsiteX26" fmla="*/ 38844 w 103162"/>
                <a:gd name="connsiteY26" fmla="*/ 23809 h 185903"/>
                <a:gd name="connsiteX27" fmla="*/ 79990 w 103162"/>
                <a:gd name="connsiteY27" fmla="*/ 0 h 185903"/>
                <a:gd name="connsiteX28" fmla="*/ 101516 w 103162"/>
                <a:gd name="connsiteY28" fmla="*/ 45143 h 185903"/>
                <a:gd name="connsiteX29" fmla="*/ 101516 w 103162"/>
                <a:gd name="connsiteY29" fmla="*/ 45143 h 18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3162" h="185903">
                  <a:moveTo>
                    <a:pt x="40749" y="185904"/>
                  </a:moveTo>
                  <a:cubicBezTo>
                    <a:pt x="39796" y="185904"/>
                    <a:pt x="38844" y="185142"/>
                    <a:pt x="38844" y="183999"/>
                  </a:cubicBezTo>
                  <a:cubicBezTo>
                    <a:pt x="38844" y="183999"/>
                    <a:pt x="38844" y="183999"/>
                    <a:pt x="38844" y="183999"/>
                  </a:cubicBezTo>
                  <a:cubicBezTo>
                    <a:pt x="38844" y="175047"/>
                    <a:pt x="36367" y="169713"/>
                    <a:pt x="33510" y="163428"/>
                  </a:cubicBezTo>
                  <a:cubicBezTo>
                    <a:pt x="33129" y="162666"/>
                    <a:pt x="32748" y="161713"/>
                    <a:pt x="32367" y="160952"/>
                  </a:cubicBezTo>
                  <a:cubicBezTo>
                    <a:pt x="29891" y="155237"/>
                    <a:pt x="24176" y="139809"/>
                    <a:pt x="28176" y="135999"/>
                  </a:cubicBezTo>
                  <a:cubicBezTo>
                    <a:pt x="28938" y="135428"/>
                    <a:pt x="30272" y="134476"/>
                    <a:pt x="32748" y="135809"/>
                  </a:cubicBezTo>
                  <a:cubicBezTo>
                    <a:pt x="33129" y="135999"/>
                    <a:pt x="33319" y="136190"/>
                    <a:pt x="33510" y="136571"/>
                  </a:cubicBezTo>
                  <a:cubicBezTo>
                    <a:pt x="38272" y="144952"/>
                    <a:pt x="44559" y="151237"/>
                    <a:pt x="51797" y="154666"/>
                  </a:cubicBezTo>
                  <a:cubicBezTo>
                    <a:pt x="52750" y="155047"/>
                    <a:pt x="53131" y="155999"/>
                    <a:pt x="52750" y="156952"/>
                  </a:cubicBezTo>
                  <a:lnTo>
                    <a:pt x="42082" y="184761"/>
                  </a:lnTo>
                  <a:cubicBezTo>
                    <a:pt x="42272" y="185523"/>
                    <a:pt x="41511" y="185904"/>
                    <a:pt x="40749" y="185904"/>
                  </a:cubicBezTo>
                  <a:lnTo>
                    <a:pt x="40749" y="185904"/>
                  </a:lnTo>
                  <a:close/>
                  <a:moveTo>
                    <a:pt x="30843" y="138856"/>
                  </a:moveTo>
                  <a:cubicBezTo>
                    <a:pt x="29891" y="140761"/>
                    <a:pt x="31605" y="149714"/>
                    <a:pt x="35987" y="159428"/>
                  </a:cubicBezTo>
                  <a:cubicBezTo>
                    <a:pt x="36367" y="160380"/>
                    <a:pt x="36748" y="161142"/>
                    <a:pt x="37129" y="161904"/>
                  </a:cubicBezTo>
                  <a:cubicBezTo>
                    <a:pt x="39034" y="166285"/>
                    <a:pt x="41129" y="170475"/>
                    <a:pt x="42082" y="175809"/>
                  </a:cubicBezTo>
                  <a:lnTo>
                    <a:pt x="49130" y="157142"/>
                  </a:lnTo>
                  <a:cubicBezTo>
                    <a:pt x="41891" y="153523"/>
                    <a:pt x="35605" y="147237"/>
                    <a:pt x="30843" y="138856"/>
                  </a:cubicBezTo>
                  <a:lnTo>
                    <a:pt x="30843" y="138856"/>
                  </a:lnTo>
                  <a:lnTo>
                    <a:pt x="30843" y="138856"/>
                  </a:lnTo>
                  <a:close/>
                  <a:moveTo>
                    <a:pt x="101516" y="45143"/>
                  </a:moveTo>
                  <a:cubicBezTo>
                    <a:pt x="93134" y="75047"/>
                    <a:pt x="58083" y="66095"/>
                    <a:pt x="42082" y="75809"/>
                  </a:cubicBezTo>
                  <a:cubicBezTo>
                    <a:pt x="26271" y="85333"/>
                    <a:pt x="32748" y="106857"/>
                    <a:pt x="19985" y="102476"/>
                  </a:cubicBezTo>
                  <a:cubicBezTo>
                    <a:pt x="19413" y="102285"/>
                    <a:pt x="18842" y="101904"/>
                    <a:pt x="18270" y="101523"/>
                  </a:cubicBezTo>
                  <a:cubicBezTo>
                    <a:pt x="13128" y="96571"/>
                    <a:pt x="8555" y="89523"/>
                    <a:pt x="2650" y="73714"/>
                  </a:cubicBezTo>
                  <a:cubicBezTo>
                    <a:pt x="-8399" y="44571"/>
                    <a:pt x="17318" y="29333"/>
                    <a:pt x="38844" y="23809"/>
                  </a:cubicBezTo>
                  <a:cubicBezTo>
                    <a:pt x="64370" y="17333"/>
                    <a:pt x="76942" y="11238"/>
                    <a:pt x="79990" y="0"/>
                  </a:cubicBezTo>
                  <a:cubicBezTo>
                    <a:pt x="92372" y="5524"/>
                    <a:pt x="108374" y="20190"/>
                    <a:pt x="101516" y="45143"/>
                  </a:cubicBezTo>
                  <a:lnTo>
                    <a:pt x="101516" y="45143"/>
                  </a:lnTo>
                  <a:close/>
                </a:path>
              </a:pathLst>
            </a:custGeom>
            <a:solidFill>
              <a:srgbClr val="000000"/>
            </a:solidFill>
            <a:ln w="1904" cap="flat">
              <a:noFill/>
              <a:prstDash val="solid"/>
              <a:miter/>
            </a:ln>
          </p:spPr>
          <p:txBody>
            <a:bodyPr rtlCol="0" anchor="ctr"/>
            <a:lstStyle/>
            <a:p>
              <a:endParaRPr lang="fr-FR"/>
            </a:p>
          </p:txBody>
        </p:sp>
        <p:grpSp>
          <p:nvGrpSpPr>
            <p:cNvPr id="2593" name="Graphique 2">
              <a:extLst>
                <a:ext uri="{FF2B5EF4-FFF2-40B4-BE49-F238E27FC236}">
                  <a16:creationId xmlns:a16="http://schemas.microsoft.com/office/drawing/2014/main" id="{ECE1F236-C074-C956-1267-9870506C4837}"/>
                </a:ext>
              </a:extLst>
            </p:cNvPr>
            <p:cNvGrpSpPr/>
            <p:nvPr/>
          </p:nvGrpSpPr>
          <p:grpSpPr>
            <a:xfrm>
              <a:off x="10710040" y="2296314"/>
              <a:ext cx="90124" cy="90632"/>
              <a:chOff x="10710040" y="2296314"/>
              <a:chExt cx="90124" cy="90632"/>
            </a:xfrm>
          </p:grpSpPr>
          <p:sp>
            <p:nvSpPr>
              <p:cNvPr id="2594" name="Forme libre 2593">
                <a:extLst>
                  <a:ext uri="{FF2B5EF4-FFF2-40B4-BE49-F238E27FC236}">
                    <a16:creationId xmlns:a16="http://schemas.microsoft.com/office/drawing/2014/main" id="{5AB12190-E27B-B0E3-9969-1F84141B0551}"/>
                  </a:ext>
                </a:extLst>
              </p:cNvPr>
              <p:cNvSpPr/>
              <p:nvPr/>
            </p:nvSpPr>
            <p:spPr>
              <a:xfrm>
                <a:off x="10717931" y="2297992"/>
                <a:ext cx="80582" cy="80481"/>
              </a:xfrm>
              <a:custGeom>
                <a:avLst/>
                <a:gdLst>
                  <a:gd name="connsiteX0" fmla="*/ 68575 w 80582"/>
                  <a:gd name="connsiteY0" fmla="*/ 80929 h 80481"/>
                  <a:gd name="connsiteX1" fmla="*/ 80762 w 80582"/>
                  <a:gd name="connsiteY1" fmla="*/ 68766 h 80481"/>
                  <a:gd name="connsiteX2" fmla="*/ 54701 w 80582"/>
                  <a:gd name="connsiteY2" fmla="*/ 27336 h 80481"/>
                  <a:gd name="connsiteX3" fmla="*/ 13265 w 80582"/>
                  <a:gd name="connsiteY3" fmla="*/ 1300 h 80481"/>
                  <a:gd name="connsiteX4" fmla="*/ 1078 w 80582"/>
                  <a:gd name="connsiteY4" fmla="*/ 13463 h 80481"/>
                  <a:gd name="connsiteX5" fmla="*/ 68575 w 80582"/>
                  <a:gd name="connsiteY5" fmla="*/ 80929 h 80481"/>
                  <a:gd name="connsiteX6" fmla="*/ 68575 w 80582"/>
                  <a:gd name="connsiteY6" fmla="*/ 80929 h 8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82" h="80481">
                    <a:moveTo>
                      <a:pt x="68575" y="80929"/>
                    </a:moveTo>
                    <a:lnTo>
                      <a:pt x="80762" y="68766"/>
                    </a:lnTo>
                    <a:cubicBezTo>
                      <a:pt x="85074" y="64585"/>
                      <a:pt x="73450" y="45961"/>
                      <a:pt x="54701" y="27336"/>
                    </a:cubicBezTo>
                    <a:cubicBezTo>
                      <a:pt x="36139" y="8712"/>
                      <a:pt x="17577" y="-2880"/>
                      <a:pt x="13265" y="1300"/>
                    </a:cubicBezTo>
                    <a:lnTo>
                      <a:pt x="1078" y="13463"/>
                    </a:lnTo>
                    <a:lnTo>
                      <a:pt x="68575" y="80929"/>
                    </a:lnTo>
                    <a:lnTo>
                      <a:pt x="68575" y="80929"/>
                    </a:lnTo>
                    <a:close/>
                  </a:path>
                </a:pathLst>
              </a:custGeom>
              <a:solidFill>
                <a:srgbClr val="FFD26C"/>
              </a:solidFill>
              <a:ln w="1887" cap="flat">
                <a:noFill/>
                <a:prstDash val="solid"/>
                <a:miter/>
              </a:ln>
            </p:spPr>
            <p:txBody>
              <a:bodyPr rtlCol="0" anchor="ctr"/>
              <a:lstStyle/>
              <a:p>
                <a:endParaRPr lang="fr-FR"/>
              </a:p>
            </p:txBody>
          </p:sp>
          <p:grpSp>
            <p:nvGrpSpPr>
              <p:cNvPr id="2595" name="Graphique 2">
                <a:extLst>
                  <a:ext uri="{FF2B5EF4-FFF2-40B4-BE49-F238E27FC236}">
                    <a16:creationId xmlns:a16="http://schemas.microsoft.com/office/drawing/2014/main" id="{96CD1212-B921-4906-8BDF-8F276A50BF9A}"/>
                  </a:ext>
                </a:extLst>
              </p:cNvPr>
              <p:cNvGrpSpPr/>
              <p:nvPr/>
            </p:nvGrpSpPr>
            <p:grpSpPr>
              <a:xfrm>
                <a:off x="10716047" y="2296314"/>
                <a:ext cx="84116" cy="84059"/>
                <a:chOff x="10716047" y="2296314"/>
                <a:chExt cx="84116" cy="84059"/>
              </a:xfrm>
              <a:solidFill>
                <a:srgbClr val="000000"/>
              </a:solidFill>
            </p:grpSpPr>
            <p:sp>
              <p:nvSpPr>
                <p:cNvPr id="2596" name="Forme libre 2595">
                  <a:extLst>
                    <a:ext uri="{FF2B5EF4-FFF2-40B4-BE49-F238E27FC236}">
                      <a16:creationId xmlns:a16="http://schemas.microsoft.com/office/drawing/2014/main" id="{F6FC451A-9305-FF41-1C81-59364F835176}"/>
                    </a:ext>
                  </a:extLst>
                </p:cNvPr>
                <p:cNvSpPr/>
                <p:nvPr/>
              </p:nvSpPr>
              <p:spPr>
                <a:xfrm>
                  <a:off x="10716047" y="2296314"/>
                  <a:ext cx="84116" cy="84059"/>
                </a:xfrm>
                <a:custGeom>
                  <a:avLst/>
                  <a:gdLst>
                    <a:gd name="connsiteX0" fmla="*/ 83771 w 84116"/>
                    <a:gd name="connsiteY0" fmla="*/ 71774 h 84059"/>
                    <a:gd name="connsiteX1" fmla="*/ 71584 w 84116"/>
                    <a:gd name="connsiteY1" fmla="*/ 83937 h 84059"/>
                    <a:gd name="connsiteX2" fmla="*/ 68959 w 84116"/>
                    <a:gd name="connsiteY2" fmla="*/ 83937 h 84059"/>
                    <a:gd name="connsiteX3" fmla="*/ 1649 w 84116"/>
                    <a:gd name="connsiteY3" fmla="*/ 16661 h 84059"/>
                    <a:gd name="connsiteX4" fmla="*/ 1649 w 84116"/>
                    <a:gd name="connsiteY4" fmla="*/ 16661 h 84059"/>
                    <a:gd name="connsiteX5" fmla="*/ 1649 w 84116"/>
                    <a:gd name="connsiteY5" fmla="*/ 14001 h 84059"/>
                    <a:gd name="connsiteX6" fmla="*/ 1649 w 84116"/>
                    <a:gd name="connsiteY6" fmla="*/ 14001 h 84059"/>
                    <a:gd name="connsiteX7" fmla="*/ 1836 w 84116"/>
                    <a:gd name="connsiteY7" fmla="*/ 13811 h 84059"/>
                    <a:gd name="connsiteX8" fmla="*/ 2212 w 84116"/>
                    <a:gd name="connsiteY8" fmla="*/ 13431 h 84059"/>
                    <a:gd name="connsiteX9" fmla="*/ 13836 w 84116"/>
                    <a:gd name="connsiteY9" fmla="*/ 1838 h 84059"/>
                    <a:gd name="connsiteX10" fmla="*/ 57710 w 84116"/>
                    <a:gd name="connsiteY10" fmla="*/ 27874 h 84059"/>
                    <a:gd name="connsiteX11" fmla="*/ 79458 w 84116"/>
                    <a:gd name="connsiteY11" fmla="*/ 54290 h 84059"/>
                    <a:gd name="connsiteX12" fmla="*/ 83771 w 84116"/>
                    <a:gd name="connsiteY12" fmla="*/ 71774 h 84059"/>
                    <a:gd name="connsiteX13" fmla="*/ 70459 w 84116"/>
                    <a:gd name="connsiteY13" fmla="*/ 79946 h 84059"/>
                    <a:gd name="connsiteX14" fmla="*/ 81333 w 84116"/>
                    <a:gd name="connsiteY14" fmla="*/ 69113 h 84059"/>
                    <a:gd name="connsiteX15" fmla="*/ 76646 w 84116"/>
                    <a:gd name="connsiteY15" fmla="*/ 56000 h 84059"/>
                    <a:gd name="connsiteX16" fmla="*/ 55272 w 84116"/>
                    <a:gd name="connsiteY16" fmla="*/ 30345 h 84059"/>
                    <a:gd name="connsiteX17" fmla="*/ 16461 w 84116"/>
                    <a:gd name="connsiteY17" fmla="*/ 4309 h 84059"/>
                    <a:gd name="connsiteX18" fmla="*/ 5586 w 84116"/>
                    <a:gd name="connsiteY18" fmla="*/ 15141 h 84059"/>
                    <a:gd name="connsiteX19" fmla="*/ 70459 w 84116"/>
                    <a:gd name="connsiteY19" fmla="*/ 79946 h 84059"/>
                    <a:gd name="connsiteX20" fmla="*/ 70459 w 84116"/>
                    <a:gd name="connsiteY20" fmla="*/ 79946 h 84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116" h="84059">
                      <a:moveTo>
                        <a:pt x="83771" y="71774"/>
                      </a:moveTo>
                      <a:lnTo>
                        <a:pt x="71584" y="83937"/>
                      </a:lnTo>
                      <a:cubicBezTo>
                        <a:pt x="70834" y="84697"/>
                        <a:pt x="69709" y="84697"/>
                        <a:pt x="68959" y="83937"/>
                      </a:cubicBezTo>
                      <a:lnTo>
                        <a:pt x="1649" y="16661"/>
                      </a:lnTo>
                      <a:cubicBezTo>
                        <a:pt x="1649" y="16661"/>
                        <a:pt x="1649" y="16661"/>
                        <a:pt x="1649" y="16661"/>
                      </a:cubicBezTo>
                      <a:cubicBezTo>
                        <a:pt x="711" y="15711"/>
                        <a:pt x="1087" y="14761"/>
                        <a:pt x="1649" y="14001"/>
                      </a:cubicBezTo>
                      <a:lnTo>
                        <a:pt x="1649" y="14001"/>
                      </a:lnTo>
                      <a:cubicBezTo>
                        <a:pt x="1649" y="14001"/>
                        <a:pt x="1836" y="13811"/>
                        <a:pt x="1836" y="13811"/>
                      </a:cubicBezTo>
                      <a:cubicBezTo>
                        <a:pt x="2024" y="13621"/>
                        <a:pt x="2024" y="13621"/>
                        <a:pt x="2212" y="13431"/>
                      </a:cubicBezTo>
                      <a:lnTo>
                        <a:pt x="13836" y="1838"/>
                      </a:lnTo>
                      <a:cubicBezTo>
                        <a:pt x="20398" y="-4814"/>
                        <a:pt x="43648" y="13811"/>
                        <a:pt x="57710" y="27874"/>
                      </a:cubicBezTo>
                      <a:cubicBezTo>
                        <a:pt x="66709" y="36996"/>
                        <a:pt x="74584" y="46308"/>
                        <a:pt x="79458" y="54290"/>
                      </a:cubicBezTo>
                      <a:cubicBezTo>
                        <a:pt x="85270" y="63032"/>
                        <a:pt x="86583" y="68923"/>
                        <a:pt x="83771" y="71774"/>
                      </a:cubicBezTo>
                      <a:close/>
                      <a:moveTo>
                        <a:pt x="70459" y="79946"/>
                      </a:moveTo>
                      <a:lnTo>
                        <a:pt x="81333" y="69113"/>
                      </a:lnTo>
                      <a:cubicBezTo>
                        <a:pt x="82084" y="68353"/>
                        <a:pt x="82084" y="64742"/>
                        <a:pt x="76646" y="56000"/>
                      </a:cubicBezTo>
                      <a:cubicBezTo>
                        <a:pt x="71771" y="48209"/>
                        <a:pt x="64272" y="39087"/>
                        <a:pt x="55272" y="30345"/>
                      </a:cubicBezTo>
                      <a:cubicBezTo>
                        <a:pt x="34085" y="9060"/>
                        <a:pt x="18711" y="2218"/>
                        <a:pt x="16461" y="4309"/>
                      </a:cubicBezTo>
                      <a:lnTo>
                        <a:pt x="5586" y="15141"/>
                      </a:lnTo>
                      <a:lnTo>
                        <a:pt x="70459" y="79946"/>
                      </a:lnTo>
                      <a:lnTo>
                        <a:pt x="70459" y="79946"/>
                      </a:lnTo>
                      <a:close/>
                    </a:path>
                  </a:pathLst>
                </a:custGeom>
                <a:solidFill>
                  <a:srgbClr val="000000"/>
                </a:solidFill>
                <a:ln w="1887" cap="flat">
                  <a:noFill/>
                  <a:prstDash val="solid"/>
                  <a:miter/>
                </a:ln>
              </p:spPr>
              <p:txBody>
                <a:bodyPr rtlCol="0" anchor="ctr"/>
                <a:lstStyle/>
                <a:p>
                  <a:endParaRPr lang="fr-FR"/>
                </a:p>
              </p:txBody>
            </p:sp>
            <p:sp>
              <p:nvSpPr>
                <p:cNvPr id="2597" name="Forme libre 2596">
                  <a:extLst>
                    <a:ext uri="{FF2B5EF4-FFF2-40B4-BE49-F238E27FC236}">
                      <a16:creationId xmlns:a16="http://schemas.microsoft.com/office/drawing/2014/main" id="{DCF4C7F5-705C-88BB-866C-64DC9152A010}"/>
                    </a:ext>
                  </a:extLst>
                </p:cNvPr>
                <p:cNvSpPr/>
                <p:nvPr/>
              </p:nvSpPr>
              <p:spPr>
                <a:xfrm>
                  <a:off x="10729368" y="2300555"/>
                  <a:ext cx="63747" cy="62334"/>
                </a:xfrm>
                <a:custGeom>
                  <a:avLst/>
                  <a:gdLst>
                    <a:gd name="connsiteX0" fmla="*/ 16452 w 63747"/>
                    <a:gd name="connsiteY0" fmla="*/ 3679 h 62334"/>
                    <a:gd name="connsiteX1" fmla="*/ 4265 w 63747"/>
                    <a:gd name="connsiteY1" fmla="*/ 15841 h 62334"/>
                    <a:gd name="connsiteX2" fmla="*/ 1640 w 63747"/>
                    <a:gd name="connsiteY2" fmla="*/ 15841 h 62334"/>
                    <a:gd name="connsiteX3" fmla="*/ 1640 w 63747"/>
                    <a:gd name="connsiteY3" fmla="*/ 13181 h 62334"/>
                    <a:gd name="connsiteX4" fmla="*/ 13827 w 63747"/>
                    <a:gd name="connsiteY4" fmla="*/ 1018 h 62334"/>
                    <a:gd name="connsiteX5" fmla="*/ 16452 w 63747"/>
                    <a:gd name="connsiteY5" fmla="*/ 1018 h 62334"/>
                    <a:gd name="connsiteX6" fmla="*/ 16452 w 63747"/>
                    <a:gd name="connsiteY6" fmla="*/ 3679 h 62334"/>
                    <a:gd name="connsiteX7" fmla="*/ 16452 w 63747"/>
                    <a:gd name="connsiteY7" fmla="*/ 3679 h 62334"/>
                    <a:gd name="connsiteX8" fmla="*/ 42514 w 63747"/>
                    <a:gd name="connsiteY8" fmla="*/ 24203 h 62334"/>
                    <a:gd name="connsiteX9" fmla="*/ 29764 w 63747"/>
                    <a:gd name="connsiteY9" fmla="*/ 36936 h 62334"/>
                    <a:gd name="connsiteX10" fmla="*/ 27139 w 63747"/>
                    <a:gd name="connsiteY10" fmla="*/ 36936 h 62334"/>
                    <a:gd name="connsiteX11" fmla="*/ 27139 w 63747"/>
                    <a:gd name="connsiteY11" fmla="*/ 34276 h 62334"/>
                    <a:gd name="connsiteX12" fmla="*/ 39888 w 63747"/>
                    <a:gd name="connsiteY12" fmla="*/ 21543 h 62334"/>
                    <a:gd name="connsiteX13" fmla="*/ 42514 w 63747"/>
                    <a:gd name="connsiteY13" fmla="*/ 21543 h 62334"/>
                    <a:gd name="connsiteX14" fmla="*/ 42514 w 63747"/>
                    <a:gd name="connsiteY14" fmla="*/ 24203 h 62334"/>
                    <a:gd name="connsiteX15" fmla="*/ 64262 w 63747"/>
                    <a:gd name="connsiteY15" fmla="*/ 49289 h 62334"/>
                    <a:gd name="connsiteX16" fmla="*/ 51326 w 63747"/>
                    <a:gd name="connsiteY16" fmla="*/ 62212 h 62334"/>
                    <a:gd name="connsiteX17" fmla="*/ 48701 w 63747"/>
                    <a:gd name="connsiteY17" fmla="*/ 62212 h 62334"/>
                    <a:gd name="connsiteX18" fmla="*/ 48701 w 63747"/>
                    <a:gd name="connsiteY18" fmla="*/ 59551 h 62334"/>
                    <a:gd name="connsiteX19" fmla="*/ 61638 w 63747"/>
                    <a:gd name="connsiteY19" fmla="*/ 46628 h 62334"/>
                    <a:gd name="connsiteX20" fmla="*/ 64262 w 63747"/>
                    <a:gd name="connsiteY20" fmla="*/ 46628 h 62334"/>
                    <a:gd name="connsiteX21" fmla="*/ 64262 w 63747"/>
                    <a:gd name="connsiteY21" fmla="*/ 49289 h 6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3747" h="62334">
                      <a:moveTo>
                        <a:pt x="16452" y="3679"/>
                      </a:moveTo>
                      <a:lnTo>
                        <a:pt x="4265" y="15841"/>
                      </a:lnTo>
                      <a:cubicBezTo>
                        <a:pt x="3515" y="16601"/>
                        <a:pt x="2390" y="16601"/>
                        <a:pt x="1640" y="15841"/>
                      </a:cubicBezTo>
                      <a:cubicBezTo>
                        <a:pt x="890" y="15081"/>
                        <a:pt x="890" y="13941"/>
                        <a:pt x="1640" y="13181"/>
                      </a:cubicBezTo>
                      <a:lnTo>
                        <a:pt x="13827" y="1018"/>
                      </a:lnTo>
                      <a:cubicBezTo>
                        <a:pt x="14577" y="258"/>
                        <a:pt x="15702" y="258"/>
                        <a:pt x="16452" y="1018"/>
                      </a:cubicBezTo>
                      <a:cubicBezTo>
                        <a:pt x="17202" y="1778"/>
                        <a:pt x="17202" y="2918"/>
                        <a:pt x="16452" y="3679"/>
                      </a:cubicBezTo>
                      <a:lnTo>
                        <a:pt x="16452" y="3679"/>
                      </a:lnTo>
                      <a:close/>
                      <a:moveTo>
                        <a:pt x="42514" y="24203"/>
                      </a:moveTo>
                      <a:lnTo>
                        <a:pt x="29764" y="36936"/>
                      </a:lnTo>
                      <a:cubicBezTo>
                        <a:pt x="29014" y="37696"/>
                        <a:pt x="27889" y="37696"/>
                        <a:pt x="27139" y="36936"/>
                      </a:cubicBezTo>
                      <a:cubicBezTo>
                        <a:pt x="26389" y="36176"/>
                        <a:pt x="26389" y="35036"/>
                        <a:pt x="27139" y="34276"/>
                      </a:cubicBezTo>
                      <a:lnTo>
                        <a:pt x="39888" y="21543"/>
                      </a:lnTo>
                      <a:cubicBezTo>
                        <a:pt x="40639" y="20782"/>
                        <a:pt x="41763" y="20782"/>
                        <a:pt x="42514" y="21543"/>
                      </a:cubicBezTo>
                      <a:cubicBezTo>
                        <a:pt x="43076" y="22303"/>
                        <a:pt x="43076" y="23443"/>
                        <a:pt x="42514" y="24203"/>
                      </a:cubicBezTo>
                      <a:close/>
                      <a:moveTo>
                        <a:pt x="64262" y="49289"/>
                      </a:moveTo>
                      <a:lnTo>
                        <a:pt x="51326" y="62212"/>
                      </a:lnTo>
                      <a:cubicBezTo>
                        <a:pt x="50576" y="62972"/>
                        <a:pt x="49451" y="62972"/>
                        <a:pt x="48701" y="62212"/>
                      </a:cubicBezTo>
                      <a:cubicBezTo>
                        <a:pt x="47951" y="61452"/>
                        <a:pt x="47951" y="60312"/>
                        <a:pt x="48701" y="59551"/>
                      </a:cubicBezTo>
                      <a:lnTo>
                        <a:pt x="61638" y="46628"/>
                      </a:lnTo>
                      <a:cubicBezTo>
                        <a:pt x="62387" y="45868"/>
                        <a:pt x="63513" y="45868"/>
                        <a:pt x="64262" y="46628"/>
                      </a:cubicBezTo>
                      <a:cubicBezTo>
                        <a:pt x="65013" y="47389"/>
                        <a:pt x="65013" y="48529"/>
                        <a:pt x="64262" y="49289"/>
                      </a:cubicBezTo>
                      <a:close/>
                    </a:path>
                  </a:pathLst>
                </a:custGeom>
                <a:solidFill>
                  <a:srgbClr val="000000"/>
                </a:solidFill>
                <a:ln w="1887" cap="flat">
                  <a:noFill/>
                  <a:prstDash val="solid"/>
                  <a:miter/>
                </a:ln>
              </p:spPr>
              <p:txBody>
                <a:bodyPr rtlCol="0" anchor="ctr"/>
                <a:lstStyle/>
                <a:p>
                  <a:endParaRPr lang="fr-FR"/>
                </a:p>
              </p:txBody>
            </p:sp>
          </p:grpSp>
          <p:sp>
            <p:nvSpPr>
              <p:cNvPr id="2598" name="Forme libre 2597">
                <a:extLst>
                  <a:ext uri="{FF2B5EF4-FFF2-40B4-BE49-F238E27FC236}">
                    <a16:creationId xmlns:a16="http://schemas.microsoft.com/office/drawing/2014/main" id="{59EDF8DE-8ACF-BD1C-02E4-288DA6214541}"/>
                  </a:ext>
                </a:extLst>
              </p:cNvPr>
              <p:cNvSpPr/>
              <p:nvPr/>
            </p:nvSpPr>
            <p:spPr>
              <a:xfrm>
                <a:off x="10710040" y="2303900"/>
                <a:ext cx="81931" cy="83046"/>
              </a:xfrm>
              <a:custGeom>
                <a:avLst/>
                <a:gdLst>
                  <a:gd name="connsiteX0" fmla="*/ 48655 w 81931"/>
                  <a:gd name="connsiteY0" fmla="*/ 33729 h 83046"/>
                  <a:gd name="connsiteX1" fmla="*/ 74243 w 81931"/>
                  <a:gd name="connsiteY1" fmla="*/ 75252 h 83046"/>
                  <a:gd name="connsiteX2" fmla="*/ 33277 w 81931"/>
                  <a:gd name="connsiteY2" fmla="*/ 49317 h 83046"/>
                  <a:gd name="connsiteX3" fmla="*/ 7690 w 81931"/>
                  <a:gd name="connsiteY3" fmla="*/ 7794 h 83046"/>
                  <a:gd name="connsiteX4" fmla="*/ 48655 w 81931"/>
                  <a:gd name="connsiteY4" fmla="*/ 33729 h 83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931" h="83046">
                    <a:moveTo>
                      <a:pt x="48655" y="33729"/>
                    </a:moveTo>
                    <a:cubicBezTo>
                      <a:pt x="67033" y="52358"/>
                      <a:pt x="78489" y="70948"/>
                      <a:pt x="74243" y="75252"/>
                    </a:cubicBezTo>
                    <a:cubicBezTo>
                      <a:pt x="69996" y="79557"/>
                      <a:pt x="51655" y="67945"/>
                      <a:pt x="33277" y="49317"/>
                    </a:cubicBezTo>
                    <a:cubicBezTo>
                      <a:pt x="14899" y="30689"/>
                      <a:pt x="3443" y="12098"/>
                      <a:pt x="7690" y="7794"/>
                    </a:cubicBezTo>
                    <a:cubicBezTo>
                      <a:pt x="11936" y="3489"/>
                      <a:pt x="30277" y="15101"/>
                      <a:pt x="48655" y="33729"/>
                    </a:cubicBezTo>
                    <a:close/>
                  </a:path>
                </a:pathLst>
              </a:custGeom>
              <a:solidFill>
                <a:srgbClr val="FFFFFF"/>
              </a:solidFill>
              <a:ln w="1887" cap="flat">
                <a:noFill/>
                <a:prstDash val="solid"/>
                <a:miter/>
              </a:ln>
            </p:spPr>
            <p:txBody>
              <a:bodyPr rtlCol="0" anchor="ctr"/>
              <a:lstStyle/>
              <a:p>
                <a:endParaRPr lang="fr-FR"/>
              </a:p>
            </p:txBody>
          </p:sp>
          <p:sp>
            <p:nvSpPr>
              <p:cNvPr id="2599" name="Forme libre 2598">
                <a:extLst>
                  <a:ext uri="{FF2B5EF4-FFF2-40B4-BE49-F238E27FC236}">
                    <a16:creationId xmlns:a16="http://schemas.microsoft.com/office/drawing/2014/main" id="{286E5A3B-BE84-2509-6BA0-0342C73A9B42}"/>
                  </a:ext>
                </a:extLst>
              </p:cNvPr>
              <p:cNvSpPr/>
              <p:nvPr/>
            </p:nvSpPr>
            <p:spPr>
              <a:xfrm>
                <a:off x="10714696" y="2309047"/>
                <a:ext cx="72655" cy="72716"/>
              </a:xfrm>
              <a:custGeom>
                <a:avLst/>
                <a:gdLst>
                  <a:gd name="connsiteX0" fmla="*/ 72373 w 72655"/>
                  <a:gd name="connsiteY0" fmla="*/ 71774 h 72716"/>
                  <a:gd name="connsiteX1" fmla="*/ 28500 w 72655"/>
                  <a:gd name="connsiteY1" fmla="*/ 45738 h 72716"/>
                  <a:gd name="connsiteX2" fmla="*/ 2438 w 72655"/>
                  <a:gd name="connsiteY2" fmla="*/ 1838 h 72716"/>
                  <a:gd name="connsiteX3" fmla="*/ 46311 w 72655"/>
                  <a:gd name="connsiteY3" fmla="*/ 27874 h 72716"/>
                  <a:gd name="connsiteX4" fmla="*/ 72373 w 72655"/>
                  <a:gd name="connsiteY4" fmla="*/ 71774 h 72716"/>
                  <a:gd name="connsiteX5" fmla="*/ 5063 w 72655"/>
                  <a:gd name="connsiteY5" fmla="*/ 4499 h 72716"/>
                  <a:gd name="connsiteX6" fmla="*/ 30938 w 72655"/>
                  <a:gd name="connsiteY6" fmla="*/ 43267 h 72716"/>
                  <a:gd name="connsiteX7" fmla="*/ 69748 w 72655"/>
                  <a:gd name="connsiteY7" fmla="*/ 69303 h 72716"/>
                  <a:gd name="connsiteX8" fmla="*/ 43874 w 72655"/>
                  <a:gd name="connsiteY8" fmla="*/ 30535 h 72716"/>
                  <a:gd name="connsiteX9" fmla="*/ 5063 w 72655"/>
                  <a:gd name="connsiteY9" fmla="*/ 4499 h 7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655" h="72716">
                    <a:moveTo>
                      <a:pt x="72373" y="71774"/>
                    </a:moveTo>
                    <a:cubicBezTo>
                      <a:pt x="65810" y="78426"/>
                      <a:pt x="42562" y="59801"/>
                      <a:pt x="28500" y="45738"/>
                    </a:cubicBezTo>
                    <a:cubicBezTo>
                      <a:pt x="14438" y="31675"/>
                      <a:pt x="-4124" y="8299"/>
                      <a:pt x="2438" y="1838"/>
                    </a:cubicBezTo>
                    <a:cubicBezTo>
                      <a:pt x="9001" y="-4814"/>
                      <a:pt x="32249" y="13811"/>
                      <a:pt x="46311" y="27874"/>
                    </a:cubicBezTo>
                    <a:cubicBezTo>
                      <a:pt x="60373" y="41937"/>
                      <a:pt x="78935" y="65313"/>
                      <a:pt x="72373" y="71774"/>
                    </a:cubicBezTo>
                    <a:close/>
                    <a:moveTo>
                      <a:pt x="5063" y="4499"/>
                    </a:moveTo>
                    <a:cubicBezTo>
                      <a:pt x="2814" y="6779"/>
                      <a:pt x="9750" y="21983"/>
                      <a:pt x="30938" y="43267"/>
                    </a:cubicBezTo>
                    <a:cubicBezTo>
                      <a:pt x="52124" y="64552"/>
                      <a:pt x="67499" y="71394"/>
                      <a:pt x="69748" y="69303"/>
                    </a:cubicBezTo>
                    <a:cubicBezTo>
                      <a:pt x="71998" y="67023"/>
                      <a:pt x="65061" y="51819"/>
                      <a:pt x="43874" y="30535"/>
                    </a:cubicBezTo>
                    <a:cubicBezTo>
                      <a:pt x="22500" y="9250"/>
                      <a:pt x="7313" y="2218"/>
                      <a:pt x="5063" y="4499"/>
                    </a:cubicBezTo>
                    <a:close/>
                  </a:path>
                </a:pathLst>
              </a:custGeom>
              <a:solidFill>
                <a:srgbClr val="000000"/>
              </a:solidFill>
              <a:ln w="1887" cap="flat">
                <a:noFill/>
                <a:prstDash val="solid"/>
                <a:miter/>
              </a:ln>
            </p:spPr>
            <p:txBody>
              <a:bodyPr rtlCol="0" anchor="ctr"/>
              <a:lstStyle/>
              <a:p>
                <a:endParaRPr lang="fr-FR"/>
              </a:p>
            </p:txBody>
          </p:sp>
        </p:grpSp>
      </p:grpSp>
      <p:grpSp>
        <p:nvGrpSpPr>
          <p:cNvPr id="2600" name="Graphique 2">
            <a:extLst>
              <a:ext uri="{FF2B5EF4-FFF2-40B4-BE49-F238E27FC236}">
                <a16:creationId xmlns:a16="http://schemas.microsoft.com/office/drawing/2014/main" id="{4F86C80D-A412-9280-24A2-B2AD706EA852}"/>
              </a:ext>
            </a:extLst>
          </p:cNvPr>
          <p:cNvGrpSpPr/>
          <p:nvPr/>
        </p:nvGrpSpPr>
        <p:grpSpPr>
          <a:xfrm>
            <a:off x="11050229" y="7753163"/>
            <a:ext cx="1031296" cy="736571"/>
            <a:chOff x="11050229" y="7753163"/>
            <a:chExt cx="1031296" cy="736571"/>
          </a:xfrm>
        </p:grpSpPr>
        <p:sp>
          <p:nvSpPr>
            <p:cNvPr id="2601" name="Forme libre 2600">
              <a:extLst>
                <a:ext uri="{FF2B5EF4-FFF2-40B4-BE49-F238E27FC236}">
                  <a16:creationId xmlns:a16="http://schemas.microsoft.com/office/drawing/2014/main" id="{0608EB6A-F3EE-3384-1EE2-6B99723C11E8}"/>
                </a:ext>
              </a:extLst>
            </p:cNvPr>
            <p:cNvSpPr/>
            <p:nvPr/>
          </p:nvSpPr>
          <p:spPr>
            <a:xfrm>
              <a:off x="11471872" y="7840840"/>
              <a:ext cx="607054" cy="486002"/>
            </a:xfrm>
            <a:custGeom>
              <a:avLst/>
              <a:gdLst>
                <a:gd name="connsiteX0" fmla="*/ 606247 w 607054"/>
                <a:gd name="connsiteY0" fmla="*/ 104741 h 486002"/>
                <a:gd name="connsiteX1" fmla="*/ 589854 w 607054"/>
                <a:gd name="connsiteY1" fmla="*/ 110647 h 486002"/>
                <a:gd name="connsiteX2" fmla="*/ 592713 w 607054"/>
                <a:gd name="connsiteY2" fmla="*/ 154656 h 486002"/>
                <a:gd name="connsiteX3" fmla="*/ 284487 w 607054"/>
                <a:gd name="connsiteY3" fmla="*/ 488632 h 486002"/>
                <a:gd name="connsiteX4" fmla="*/ 264091 w 607054"/>
                <a:gd name="connsiteY4" fmla="*/ 488442 h 486002"/>
                <a:gd name="connsiteX5" fmla="*/ 264091 w 607054"/>
                <a:gd name="connsiteY5" fmla="*/ 488442 h 486002"/>
                <a:gd name="connsiteX6" fmla="*/ 58607 w 607054"/>
                <a:gd name="connsiteY6" fmla="*/ 415093 h 486002"/>
                <a:gd name="connsiteX7" fmla="*/ 3329 w 607054"/>
                <a:gd name="connsiteY7" fmla="*/ 102836 h 486002"/>
                <a:gd name="connsiteX8" fmla="*/ 199282 w 607054"/>
                <a:gd name="connsiteY8" fmla="*/ 256202 h 486002"/>
                <a:gd name="connsiteX9" fmla="*/ 199282 w 607054"/>
                <a:gd name="connsiteY9" fmla="*/ 256202 h 486002"/>
                <a:gd name="connsiteX10" fmla="*/ 287156 w 607054"/>
                <a:gd name="connsiteY10" fmla="*/ 291257 h 486002"/>
                <a:gd name="connsiteX11" fmla="*/ 411056 w 607054"/>
                <a:gd name="connsiteY11" fmla="*/ 265156 h 486002"/>
                <a:gd name="connsiteX12" fmla="*/ 525045 w 607054"/>
                <a:gd name="connsiteY12" fmla="*/ 139796 h 486002"/>
                <a:gd name="connsiteX13" fmla="*/ 528666 w 607054"/>
                <a:gd name="connsiteY13" fmla="*/ 128175 h 486002"/>
                <a:gd name="connsiteX14" fmla="*/ 517801 w 607054"/>
                <a:gd name="connsiteY14" fmla="*/ 90643 h 486002"/>
                <a:gd name="connsiteX15" fmla="*/ 522376 w 607054"/>
                <a:gd name="connsiteY15" fmla="*/ 31773 h 486002"/>
                <a:gd name="connsiteX16" fmla="*/ 511892 w 607054"/>
                <a:gd name="connsiteY16" fmla="*/ 12531 h 486002"/>
                <a:gd name="connsiteX17" fmla="*/ 525045 w 607054"/>
                <a:gd name="connsiteY17" fmla="*/ 4339 h 486002"/>
                <a:gd name="connsiteX18" fmla="*/ 550206 w 607054"/>
                <a:gd name="connsiteY18" fmla="*/ 45300 h 486002"/>
                <a:gd name="connsiteX19" fmla="*/ 560309 w 607054"/>
                <a:gd name="connsiteY19" fmla="*/ 48348 h 486002"/>
                <a:gd name="connsiteX20" fmla="*/ 597860 w 607054"/>
                <a:gd name="connsiteY20" fmla="*/ 43395 h 486002"/>
                <a:gd name="connsiteX21" fmla="*/ 603388 w 607054"/>
                <a:gd name="connsiteY21" fmla="*/ 58636 h 486002"/>
                <a:gd name="connsiteX22" fmla="*/ 604531 w 607054"/>
                <a:gd name="connsiteY22" fmla="*/ 75020 h 486002"/>
                <a:gd name="connsiteX23" fmla="*/ 603388 w 607054"/>
                <a:gd name="connsiteY23" fmla="*/ 90833 h 486002"/>
                <a:gd name="connsiteX24" fmla="*/ 606247 w 607054"/>
                <a:gd name="connsiteY24" fmla="*/ 104741 h 486002"/>
                <a:gd name="connsiteX25" fmla="*/ 606247 w 607054"/>
                <a:gd name="connsiteY25" fmla="*/ 104741 h 4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07054" h="486002">
                  <a:moveTo>
                    <a:pt x="606247" y="104741"/>
                  </a:moveTo>
                  <a:cubicBezTo>
                    <a:pt x="602816" y="107599"/>
                    <a:pt x="596526" y="110266"/>
                    <a:pt x="589854" y="110647"/>
                  </a:cubicBezTo>
                  <a:cubicBezTo>
                    <a:pt x="592904" y="121697"/>
                    <a:pt x="593857" y="136748"/>
                    <a:pt x="592713" y="154656"/>
                  </a:cubicBezTo>
                  <a:cubicBezTo>
                    <a:pt x="585661" y="267442"/>
                    <a:pt x="492640" y="488632"/>
                    <a:pt x="284487" y="488632"/>
                  </a:cubicBezTo>
                  <a:cubicBezTo>
                    <a:pt x="277435" y="488632"/>
                    <a:pt x="270572" y="488442"/>
                    <a:pt x="264091" y="488442"/>
                  </a:cubicBezTo>
                  <a:lnTo>
                    <a:pt x="264091" y="488442"/>
                  </a:lnTo>
                  <a:cubicBezTo>
                    <a:pt x="173358" y="485965"/>
                    <a:pt x="131804" y="465199"/>
                    <a:pt x="58607" y="415093"/>
                  </a:cubicBezTo>
                  <a:cubicBezTo>
                    <a:pt x="37640" y="321549"/>
                    <a:pt x="3329" y="102836"/>
                    <a:pt x="3329" y="102836"/>
                  </a:cubicBezTo>
                  <a:cubicBezTo>
                    <a:pt x="71569" y="102836"/>
                    <a:pt x="128754" y="201714"/>
                    <a:pt x="199282" y="256202"/>
                  </a:cubicBezTo>
                  <a:lnTo>
                    <a:pt x="199282" y="256202"/>
                  </a:lnTo>
                  <a:cubicBezTo>
                    <a:pt x="226159" y="276968"/>
                    <a:pt x="254942" y="291257"/>
                    <a:pt x="287156" y="291257"/>
                  </a:cubicBezTo>
                  <a:cubicBezTo>
                    <a:pt x="335191" y="291257"/>
                    <a:pt x="376555" y="281540"/>
                    <a:pt x="411056" y="265156"/>
                  </a:cubicBezTo>
                  <a:cubicBezTo>
                    <a:pt x="469004" y="237531"/>
                    <a:pt x="507317" y="191045"/>
                    <a:pt x="525045" y="139796"/>
                  </a:cubicBezTo>
                  <a:cubicBezTo>
                    <a:pt x="526379" y="135986"/>
                    <a:pt x="527523" y="132175"/>
                    <a:pt x="528666" y="128175"/>
                  </a:cubicBezTo>
                  <a:cubicBezTo>
                    <a:pt x="532669" y="113886"/>
                    <a:pt x="522376" y="108742"/>
                    <a:pt x="517801" y="90643"/>
                  </a:cubicBezTo>
                  <a:cubicBezTo>
                    <a:pt x="513226" y="72734"/>
                    <a:pt x="525426" y="43585"/>
                    <a:pt x="522376" y="31773"/>
                  </a:cubicBezTo>
                  <a:cubicBezTo>
                    <a:pt x="520088" y="22819"/>
                    <a:pt x="514561" y="15770"/>
                    <a:pt x="511892" y="12531"/>
                  </a:cubicBezTo>
                  <a:cubicBezTo>
                    <a:pt x="509033" y="9483"/>
                    <a:pt x="511701" y="-1567"/>
                    <a:pt x="525045" y="4339"/>
                  </a:cubicBezTo>
                  <a:cubicBezTo>
                    <a:pt x="538388" y="10245"/>
                    <a:pt x="543344" y="40156"/>
                    <a:pt x="550206" y="45300"/>
                  </a:cubicBezTo>
                  <a:cubicBezTo>
                    <a:pt x="553256" y="47586"/>
                    <a:pt x="554971" y="48348"/>
                    <a:pt x="560309" y="48348"/>
                  </a:cubicBezTo>
                  <a:cubicBezTo>
                    <a:pt x="571555" y="40156"/>
                    <a:pt x="587567" y="40346"/>
                    <a:pt x="597860" y="43395"/>
                  </a:cubicBezTo>
                  <a:cubicBezTo>
                    <a:pt x="610822" y="47395"/>
                    <a:pt x="608344" y="56159"/>
                    <a:pt x="603388" y="58636"/>
                  </a:cubicBezTo>
                  <a:cubicBezTo>
                    <a:pt x="611203" y="64351"/>
                    <a:pt x="610441" y="72925"/>
                    <a:pt x="604531" y="75020"/>
                  </a:cubicBezTo>
                  <a:cubicBezTo>
                    <a:pt x="614253" y="80545"/>
                    <a:pt x="610441" y="88928"/>
                    <a:pt x="603388" y="90833"/>
                  </a:cubicBezTo>
                  <a:cubicBezTo>
                    <a:pt x="612919" y="95025"/>
                    <a:pt x="611013" y="100740"/>
                    <a:pt x="606247" y="104741"/>
                  </a:cubicBezTo>
                  <a:lnTo>
                    <a:pt x="606247" y="104741"/>
                  </a:lnTo>
                  <a:close/>
                </a:path>
              </a:pathLst>
            </a:custGeom>
            <a:solidFill>
              <a:srgbClr val="FFFFFF"/>
            </a:solidFill>
            <a:ln w="1905" cap="flat">
              <a:noFill/>
              <a:prstDash val="solid"/>
              <a:miter/>
            </a:ln>
          </p:spPr>
          <p:txBody>
            <a:bodyPr rtlCol="0" anchor="ctr"/>
            <a:lstStyle/>
            <a:p>
              <a:endParaRPr lang="fr-FR"/>
            </a:p>
          </p:txBody>
        </p:sp>
        <p:sp>
          <p:nvSpPr>
            <p:cNvPr id="2602" name="Forme libre 2601">
              <a:extLst>
                <a:ext uri="{FF2B5EF4-FFF2-40B4-BE49-F238E27FC236}">
                  <a16:creationId xmlns:a16="http://schemas.microsoft.com/office/drawing/2014/main" id="{65CE43AB-8E3A-3498-E7F9-FF14BA64D178}"/>
                </a:ext>
              </a:extLst>
            </p:cNvPr>
            <p:cNvSpPr/>
            <p:nvPr/>
          </p:nvSpPr>
          <p:spPr>
            <a:xfrm>
              <a:off x="11472062" y="7940856"/>
              <a:ext cx="589385" cy="385796"/>
            </a:xfrm>
            <a:custGeom>
              <a:avLst/>
              <a:gdLst>
                <a:gd name="connsiteX0" fmla="*/ 592714 w 589385"/>
                <a:gd name="connsiteY0" fmla="*/ 54450 h 385796"/>
                <a:gd name="connsiteX1" fmla="*/ 284487 w 589385"/>
                <a:gd name="connsiteY1" fmla="*/ 388426 h 385796"/>
                <a:gd name="connsiteX2" fmla="*/ 264091 w 589385"/>
                <a:gd name="connsiteY2" fmla="*/ 388235 h 385796"/>
                <a:gd name="connsiteX3" fmla="*/ 264091 w 589385"/>
                <a:gd name="connsiteY3" fmla="*/ 388235 h 385796"/>
                <a:gd name="connsiteX4" fmla="*/ 58607 w 589385"/>
                <a:gd name="connsiteY4" fmla="*/ 314886 h 385796"/>
                <a:gd name="connsiteX5" fmla="*/ 3329 w 589385"/>
                <a:gd name="connsiteY5" fmla="*/ 2629 h 385796"/>
                <a:gd name="connsiteX6" fmla="*/ 199282 w 589385"/>
                <a:gd name="connsiteY6" fmla="*/ 155995 h 385796"/>
                <a:gd name="connsiteX7" fmla="*/ 199282 w 589385"/>
                <a:gd name="connsiteY7" fmla="*/ 155995 h 385796"/>
                <a:gd name="connsiteX8" fmla="*/ 287156 w 589385"/>
                <a:gd name="connsiteY8" fmla="*/ 191050 h 385796"/>
                <a:gd name="connsiteX9" fmla="*/ 411057 w 589385"/>
                <a:gd name="connsiteY9" fmla="*/ 164949 h 385796"/>
                <a:gd name="connsiteX10" fmla="*/ 525045 w 589385"/>
                <a:gd name="connsiteY10" fmla="*/ 39589 h 385796"/>
                <a:gd name="connsiteX11" fmla="*/ 592714 w 589385"/>
                <a:gd name="connsiteY11" fmla="*/ 54450 h 385796"/>
                <a:gd name="connsiteX12" fmla="*/ 592714 w 589385"/>
                <a:gd name="connsiteY12" fmla="*/ 54450 h 38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9385" h="385796">
                  <a:moveTo>
                    <a:pt x="592714" y="54450"/>
                  </a:moveTo>
                  <a:cubicBezTo>
                    <a:pt x="585661" y="167236"/>
                    <a:pt x="492640" y="388426"/>
                    <a:pt x="284487" y="388426"/>
                  </a:cubicBezTo>
                  <a:cubicBezTo>
                    <a:pt x="277435" y="388426"/>
                    <a:pt x="270573" y="388235"/>
                    <a:pt x="264091" y="388235"/>
                  </a:cubicBezTo>
                  <a:lnTo>
                    <a:pt x="264091" y="388235"/>
                  </a:lnTo>
                  <a:cubicBezTo>
                    <a:pt x="173359" y="385758"/>
                    <a:pt x="131804" y="364992"/>
                    <a:pt x="58607" y="314886"/>
                  </a:cubicBezTo>
                  <a:cubicBezTo>
                    <a:pt x="37640" y="221342"/>
                    <a:pt x="3329" y="2629"/>
                    <a:pt x="3329" y="2629"/>
                  </a:cubicBezTo>
                  <a:cubicBezTo>
                    <a:pt x="71569" y="2629"/>
                    <a:pt x="128754" y="101507"/>
                    <a:pt x="199282" y="155995"/>
                  </a:cubicBezTo>
                  <a:lnTo>
                    <a:pt x="199282" y="155995"/>
                  </a:lnTo>
                  <a:cubicBezTo>
                    <a:pt x="226159" y="176762"/>
                    <a:pt x="254942" y="191050"/>
                    <a:pt x="287156" y="191050"/>
                  </a:cubicBezTo>
                  <a:cubicBezTo>
                    <a:pt x="335191" y="191050"/>
                    <a:pt x="376555" y="181334"/>
                    <a:pt x="411057" y="164949"/>
                  </a:cubicBezTo>
                  <a:cubicBezTo>
                    <a:pt x="469004" y="137325"/>
                    <a:pt x="507318" y="90839"/>
                    <a:pt x="525045" y="39589"/>
                  </a:cubicBezTo>
                  <a:cubicBezTo>
                    <a:pt x="535147" y="51783"/>
                    <a:pt x="558403" y="61880"/>
                    <a:pt x="592714" y="54450"/>
                  </a:cubicBezTo>
                  <a:lnTo>
                    <a:pt x="592714" y="54450"/>
                  </a:lnTo>
                  <a:close/>
                </a:path>
              </a:pathLst>
            </a:custGeom>
            <a:solidFill>
              <a:srgbClr val="FFD26C"/>
            </a:solidFill>
            <a:ln w="1905" cap="flat">
              <a:noFill/>
              <a:prstDash val="solid"/>
              <a:miter/>
            </a:ln>
          </p:spPr>
          <p:txBody>
            <a:bodyPr rtlCol="0" anchor="ctr"/>
            <a:lstStyle/>
            <a:p>
              <a:endParaRPr lang="fr-FR"/>
            </a:p>
          </p:txBody>
        </p:sp>
        <p:sp>
          <p:nvSpPr>
            <p:cNvPr id="2603" name="Forme libre 2602">
              <a:extLst>
                <a:ext uri="{FF2B5EF4-FFF2-40B4-BE49-F238E27FC236}">
                  <a16:creationId xmlns:a16="http://schemas.microsoft.com/office/drawing/2014/main" id="{7005B7B0-D5BA-CDB7-4EF0-AAB05411F1C5}"/>
                </a:ext>
              </a:extLst>
            </p:cNvPr>
            <p:cNvSpPr/>
            <p:nvPr/>
          </p:nvSpPr>
          <p:spPr>
            <a:xfrm>
              <a:off x="11469937" y="7838991"/>
              <a:ext cx="611588" cy="489757"/>
            </a:xfrm>
            <a:custGeom>
              <a:avLst/>
              <a:gdLst>
                <a:gd name="connsiteX0" fmla="*/ 286613 w 611588"/>
                <a:gd name="connsiteY0" fmla="*/ 492387 h 489757"/>
                <a:gd name="connsiteX1" fmla="*/ 266217 w 611588"/>
                <a:gd name="connsiteY1" fmla="*/ 492196 h 489757"/>
                <a:gd name="connsiteX2" fmla="*/ 156232 w 611588"/>
                <a:gd name="connsiteY2" fmla="*/ 473335 h 489757"/>
                <a:gd name="connsiteX3" fmla="*/ 59590 w 611588"/>
                <a:gd name="connsiteY3" fmla="*/ 418466 h 489757"/>
                <a:gd name="connsiteX4" fmla="*/ 58637 w 611588"/>
                <a:gd name="connsiteY4" fmla="*/ 417132 h 489757"/>
                <a:gd name="connsiteX5" fmla="*/ 3358 w 611588"/>
                <a:gd name="connsiteY5" fmla="*/ 104685 h 489757"/>
                <a:gd name="connsiteX6" fmla="*/ 5073 w 611588"/>
                <a:gd name="connsiteY6" fmla="*/ 102208 h 489757"/>
                <a:gd name="connsiteX7" fmla="*/ 5454 w 611588"/>
                <a:gd name="connsiteY7" fmla="*/ 102208 h 489757"/>
                <a:gd name="connsiteX8" fmla="*/ 133549 w 611588"/>
                <a:gd name="connsiteY8" fmla="*/ 189656 h 489757"/>
                <a:gd name="connsiteX9" fmla="*/ 202552 w 611588"/>
                <a:gd name="connsiteY9" fmla="*/ 255955 h 489757"/>
                <a:gd name="connsiteX10" fmla="*/ 202742 w 611588"/>
                <a:gd name="connsiteY10" fmla="*/ 256146 h 489757"/>
                <a:gd name="connsiteX11" fmla="*/ 289282 w 611588"/>
                <a:gd name="connsiteY11" fmla="*/ 290820 h 489757"/>
                <a:gd name="connsiteX12" fmla="*/ 412229 w 611588"/>
                <a:gd name="connsiteY12" fmla="*/ 264910 h 489757"/>
                <a:gd name="connsiteX13" fmla="*/ 525265 w 611588"/>
                <a:gd name="connsiteY13" fmla="*/ 140693 h 489757"/>
                <a:gd name="connsiteX14" fmla="*/ 528886 w 611588"/>
                <a:gd name="connsiteY14" fmla="*/ 129262 h 489757"/>
                <a:gd name="connsiteX15" fmla="*/ 525074 w 611588"/>
                <a:gd name="connsiteY15" fmla="*/ 110020 h 489757"/>
                <a:gd name="connsiteX16" fmla="*/ 518021 w 611588"/>
                <a:gd name="connsiteY16" fmla="*/ 93064 h 489757"/>
                <a:gd name="connsiteX17" fmla="*/ 520308 w 611588"/>
                <a:gd name="connsiteY17" fmla="*/ 56865 h 489757"/>
                <a:gd name="connsiteX18" fmla="*/ 522596 w 611588"/>
                <a:gd name="connsiteY18" fmla="*/ 34194 h 489757"/>
                <a:gd name="connsiteX19" fmla="*/ 512493 w 611588"/>
                <a:gd name="connsiteY19" fmla="*/ 15904 h 489757"/>
                <a:gd name="connsiteX20" fmla="*/ 512684 w 611588"/>
                <a:gd name="connsiteY20" fmla="*/ 6188 h 489757"/>
                <a:gd name="connsiteX21" fmla="*/ 528124 w 611588"/>
                <a:gd name="connsiteY21" fmla="*/ 4473 h 489757"/>
                <a:gd name="connsiteX22" fmla="*/ 546423 w 611588"/>
                <a:gd name="connsiteY22" fmla="*/ 31527 h 489757"/>
                <a:gd name="connsiteX23" fmla="*/ 553857 w 611588"/>
                <a:gd name="connsiteY23" fmla="*/ 45625 h 489757"/>
                <a:gd name="connsiteX24" fmla="*/ 562053 w 611588"/>
                <a:gd name="connsiteY24" fmla="*/ 48292 h 489757"/>
                <a:gd name="connsiteX25" fmla="*/ 600939 w 611588"/>
                <a:gd name="connsiteY25" fmla="*/ 43529 h 489757"/>
                <a:gd name="connsiteX26" fmla="*/ 611995 w 611588"/>
                <a:gd name="connsiteY26" fmla="*/ 53627 h 489757"/>
                <a:gd name="connsiteX27" fmla="*/ 609326 w 611588"/>
                <a:gd name="connsiteY27" fmla="*/ 60676 h 489757"/>
                <a:gd name="connsiteX28" fmla="*/ 613710 w 611588"/>
                <a:gd name="connsiteY28" fmla="*/ 71726 h 489757"/>
                <a:gd name="connsiteX29" fmla="*/ 610851 w 611588"/>
                <a:gd name="connsiteY29" fmla="*/ 77251 h 489757"/>
                <a:gd name="connsiteX30" fmla="*/ 614854 w 611588"/>
                <a:gd name="connsiteY30" fmla="*/ 86205 h 489757"/>
                <a:gd name="connsiteX31" fmla="*/ 610470 w 611588"/>
                <a:gd name="connsiteY31" fmla="*/ 93064 h 489757"/>
                <a:gd name="connsiteX32" fmla="*/ 614663 w 611588"/>
                <a:gd name="connsiteY32" fmla="*/ 99351 h 489757"/>
                <a:gd name="connsiteX33" fmla="*/ 610089 w 611588"/>
                <a:gd name="connsiteY33" fmla="*/ 108496 h 489757"/>
                <a:gd name="connsiteX34" fmla="*/ 595030 w 611588"/>
                <a:gd name="connsiteY34" fmla="*/ 114592 h 489757"/>
                <a:gd name="connsiteX35" fmla="*/ 597317 w 611588"/>
                <a:gd name="connsiteY35" fmla="*/ 156696 h 489757"/>
                <a:gd name="connsiteX36" fmla="*/ 518211 w 611588"/>
                <a:gd name="connsiteY36" fmla="*/ 367027 h 489757"/>
                <a:gd name="connsiteX37" fmla="*/ 286613 w 611588"/>
                <a:gd name="connsiteY37" fmla="*/ 492387 h 489757"/>
                <a:gd name="connsiteX38" fmla="*/ 286613 w 611588"/>
                <a:gd name="connsiteY38" fmla="*/ 492387 h 489757"/>
                <a:gd name="connsiteX39" fmla="*/ 62449 w 611588"/>
                <a:gd name="connsiteY39" fmla="*/ 415418 h 489757"/>
                <a:gd name="connsiteX40" fmla="*/ 266217 w 611588"/>
                <a:gd name="connsiteY40" fmla="*/ 488005 h 489757"/>
                <a:gd name="connsiteX41" fmla="*/ 286613 w 611588"/>
                <a:gd name="connsiteY41" fmla="*/ 488195 h 489757"/>
                <a:gd name="connsiteX42" fmla="*/ 514399 w 611588"/>
                <a:gd name="connsiteY42" fmla="*/ 364359 h 489757"/>
                <a:gd name="connsiteX43" fmla="*/ 592743 w 611588"/>
                <a:gd name="connsiteY43" fmla="*/ 156315 h 489757"/>
                <a:gd name="connsiteX44" fmla="*/ 589883 w 611588"/>
                <a:gd name="connsiteY44" fmla="*/ 113068 h 489757"/>
                <a:gd name="connsiteX45" fmla="*/ 591408 w 611588"/>
                <a:gd name="connsiteY45" fmla="*/ 110401 h 489757"/>
                <a:gd name="connsiteX46" fmla="*/ 591789 w 611588"/>
                <a:gd name="connsiteY46" fmla="*/ 110401 h 489757"/>
                <a:gd name="connsiteX47" fmla="*/ 606848 w 611588"/>
                <a:gd name="connsiteY47" fmla="*/ 105066 h 489757"/>
                <a:gd name="connsiteX48" fmla="*/ 606848 w 611588"/>
                <a:gd name="connsiteY48" fmla="*/ 105066 h 489757"/>
                <a:gd name="connsiteX49" fmla="*/ 610089 w 611588"/>
                <a:gd name="connsiteY49" fmla="*/ 99732 h 489757"/>
                <a:gd name="connsiteX50" fmla="*/ 604561 w 611588"/>
                <a:gd name="connsiteY50" fmla="*/ 94588 h 489757"/>
                <a:gd name="connsiteX51" fmla="*/ 603608 w 611588"/>
                <a:gd name="connsiteY51" fmla="*/ 91730 h 489757"/>
                <a:gd name="connsiteX52" fmla="*/ 604942 w 611588"/>
                <a:gd name="connsiteY52" fmla="*/ 90587 h 489757"/>
                <a:gd name="connsiteX53" fmla="*/ 610279 w 611588"/>
                <a:gd name="connsiteY53" fmla="*/ 85443 h 489757"/>
                <a:gd name="connsiteX54" fmla="*/ 605514 w 611588"/>
                <a:gd name="connsiteY54" fmla="*/ 78775 h 489757"/>
                <a:gd name="connsiteX55" fmla="*/ 604751 w 611588"/>
                <a:gd name="connsiteY55" fmla="*/ 75917 h 489757"/>
                <a:gd name="connsiteX56" fmla="*/ 605895 w 611588"/>
                <a:gd name="connsiteY56" fmla="*/ 74965 h 489757"/>
                <a:gd name="connsiteX57" fmla="*/ 608945 w 611588"/>
                <a:gd name="connsiteY57" fmla="*/ 70964 h 489757"/>
                <a:gd name="connsiteX58" fmla="*/ 604179 w 611588"/>
                <a:gd name="connsiteY58" fmla="*/ 62200 h 489757"/>
                <a:gd name="connsiteX59" fmla="*/ 603608 w 611588"/>
                <a:gd name="connsiteY59" fmla="*/ 59342 h 489757"/>
                <a:gd name="connsiteX60" fmla="*/ 604370 w 611588"/>
                <a:gd name="connsiteY60" fmla="*/ 58771 h 489757"/>
                <a:gd name="connsiteX61" fmla="*/ 607230 w 611588"/>
                <a:gd name="connsiteY61" fmla="*/ 54008 h 489757"/>
                <a:gd name="connsiteX62" fmla="*/ 599223 w 611588"/>
                <a:gd name="connsiteY62" fmla="*/ 47530 h 489757"/>
                <a:gd name="connsiteX63" fmla="*/ 563578 w 611588"/>
                <a:gd name="connsiteY63" fmla="*/ 52103 h 489757"/>
                <a:gd name="connsiteX64" fmla="*/ 562435 w 611588"/>
                <a:gd name="connsiteY64" fmla="*/ 52484 h 489757"/>
                <a:gd name="connsiteX65" fmla="*/ 551188 w 611588"/>
                <a:gd name="connsiteY65" fmla="*/ 49054 h 489757"/>
                <a:gd name="connsiteX66" fmla="*/ 542420 w 611588"/>
                <a:gd name="connsiteY66" fmla="*/ 33241 h 489757"/>
                <a:gd name="connsiteX67" fmla="*/ 526408 w 611588"/>
                <a:gd name="connsiteY67" fmla="*/ 8284 h 489757"/>
                <a:gd name="connsiteX68" fmla="*/ 516115 w 611588"/>
                <a:gd name="connsiteY68" fmla="*/ 8665 h 489757"/>
                <a:gd name="connsiteX69" fmla="*/ 515734 w 611588"/>
                <a:gd name="connsiteY69" fmla="*/ 13237 h 489757"/>
                <a:gd name="connsiteX70" fmla="*/ 526789 w 611588"/>
                <a:gd name="connsiteY70" fmla="*/ 33241 h 489757"/>
                <a:gd name="connsiteX71" fmla="*/ 524502 w 611588"/>
                <a:gd name="connsiteY71" fmla="*/ 57628 h 489757"/>
                <a:gd name="connsiteX72" fmla="*/ 522024 w 611588"/>
                <a:gd name="connsiteY72" fmla="*/ 91921 h 489757"/>
                <a:gd name="connsiteX73" fmla="*/ 528695 w 611588"/>
                <a:gd name="connsiteY73" fmla="*/ 108114 h 489757"/>
                <a:gd name="connsiteX74" fmla="*/ 532889 w 611588"/>
                <a:gd name="connsiteY74" fmla="*/ 130595 h 489757"/>
                <a:gd name="connsiteX75" fmla="*/ 529267 w 611588"/>
                <a:gd name="connsiteY75" fmla="*/ 142217 h 489757"/>
                <a:gd name="connsiteX76" fmla="*/ 414135 w 611588"/>
                <a:gd name="connsiteY76" fmla="*/ 268911 h 489757"/>
                <a:gd name="connsiteX77" fmla="*/ 289472 w 611588"/>
                <a:gd name="connsiteY77" fmla="*/ 295202 h 489757"/>
                <a:gd name="connsiteX78" fmla="*/ 200455 w 611588"/>
                <a:gd name="connsiteY78" fmla="*/ 259766 h 489757"/>
                <a:gd name="connsiteX79" fmla="*/ 200264 w 611588"/>
                <a:gd name="connsiteY79" fmla="*/ 259575 h 489757"/>
                <a:gd name="connsiteX80" fmla="*/ 130689 w 611588"/>
                <a:gd name="connsiteY80" fmla="*/ 192894 h 489757"/>
                <a:gd name="connsiteX81" fmla="*/ 8123 w 611588"/>
                <a:gd name="connsiteY81" fmla="*/ 106781 h 489757"/>
                <a:gd name="connsiteX82" fmla="*/ 62449 w 611588"/>
                <a:gd name="connsiteY82" fmla="*/ 415418 h 489757"/>
                <a:gd name="connsiteX83" fmla="*/ 62449 w 611588"/>
                <a:gd name="connsiteY83" fmla="*/ 415418 h 489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611588" h="489757">
                  <a:moveTo>
                    <a:pt x="286613" y="492387"/>
                  </a:moveTo>
                  <a:cubicBezTo>
                    <a:pt x="279751" y="492387"/>
                    <a:pt x="272889" y="492387"/>
                    <a:pt x="266217" y="492196"/>
                  </a:cubicBezTo>
                  <a:cubicBezTo>
                    <a:pt x="220660" y="490863"/>
                    <a:pt x="187874" y="485338"/>
                    <a:pt x="156232" y="473335"/>
                  </a:cubicBezTo>
                  <a:cubicBezTo>
                    <a:pt x="124971" y="461523"/>
                    <a:pt x="95997" y="443614"/>
                    <a:pt x="59590" y="418466"/>
                  </a:cubicBezTo>
                  <a:cubicBezTo>
                    <a:pt x="59208" y="418085"/>
                    <a:pt x="58827" y="417704"/>
                    <a:pt x="58637" y="417132"/>
                  </a:cubicBezTo>
                  <a:cubicBezTo>
                    <a:pt x="37859" y="324732"/>
                    <a:pt x="3739" y="106971"/>
                    <a:pt x="3358" y="104685"/>
                  </a:cubicBezTo>
                  <a:cubicBezTo>
                    <a:pt x="3167" y="103542"/>
                    <a:pt x="3930" y="102399"/>
                    <a:pt x="5073" y="102208"/>
                  </a:cubicBezTo>
                  <a:cubicBezTo>
                    <a:pt x="5264" y="102208"/>
                    <a:pt x="5264" y="102208"/>
                    <a:pt x="5454" y="102208"/>
                  </a:cubicBezTo>
                  <a:cubicBezTo>
                    <a:pt x="51012" y="102208"/>
                    <a:pt x="91041" y="144694"/>
                    <a:pt x="133549" y="189656"/>
                  </a:cubicBezTo>
                  <a:cubicBezTo>
                    <a:pt x="155660" y="213089"/>
                    <a:pt x="178343" y="237094"/>
                    <a:pt x="202552" y="255955"/>
                  </a:cubicBezTo>
                  <a:cubicBezTo>
                    <a:pt x="202552" y="255955"/>
                    <a:pt x="202742" y="255955"/>
                    <a:pt x="202742" y="256146"/>
                  </a:cubicBezTo>
                  <a:cubicBezTo>
                    <a:pt x="232859" y="279579"/>
                    <a:pt x="261261" y="290820"/>
                    <a:pt x="289282" y="290820"/>
                  </a:cubicBezTo>
                  <a:cubicBezTo>
                    <a:pt x="334839" y="290820"/>
                    <a:pt x="376203" y="282056"/>
                    <a:pt x="412229" y="264910"/>
                  </a:cubicBezTo>
                  <a:cubicBezTo>
                    <a:pt x="466174" y="239190"/>
                    <a:pt x="506393" y="194990"/>
                    <a:pt x="525265" y="140693"/>
                  </a:cubicBezTo>
                  <a:cubicBezTo>
                    <a:pt x="526599" y="136882"/>
                    <a:pt x="527742" y="133072"/>
                    <a:pt x="528886" y="129262"/>
                  </a:cubicBezTo>
                  <a:cubicBezTo>
                    <a:pt x="531173" y="121451"/>
                    <a:pt x="528505" y="116688"/>
                    <a:pt x="525074" y="110020"/>
                  </a:cubicBezTo>
                  <a:cubicBezTo>
                    <a:pt x="522596" y="105447"/>
                    <a:pt x="519927" y="100303"/>
                    <a:pt x="518021" y="93064"/>
                  </a:cubicBezTo>
                  <a:cubicBezTo>
                    <a:pt x="515352" y="82585"/>
                    <a:pt x="518021" y="68868"/>
                    <a:pt x="520308" y="56865"/>
                  </a:cubicBezTo>
                  <a:cubicBezTo>
                    <a:pt x="522024" y="47721"/>
                    <a:pt x="523740" y="38957"/>
                    <a:pt x="522596" y="34194"/>
                  </a:cubicBezTo>
                  <a:cubicBezTo>
                    <a:pt x="520118" y="24859"/>
                    <a:pt x="514209" y="17809"/>
                    <a:pt x="512493" y="15904"/>
                  </a:cubicBezTo>
                  <a:cubicBezTo>
                    <a:pt x="510396" y="13618"/>
                    <a:pt x="510396" y="9236"/>
                    <a:pt x="512684" y="6188"/>
                  </a:cubicBezTo>
                  <a:cubicBezTo>
                    <a:pt x="514018" y="4283"/>
                    <a:pt x="518402" y="282"/>
                    <a:pt x="528124" y="4473"/>
                  </a:cubicBezTo>
                  <a:cubicBezTo>
                    <a:pt x="536892" y="8284"/>
                    <a:pt x="541848" y="20667"/>
                    <a:pt x="546423" y="31527"/>
                  </a:cubicBezTo>
                  <a:cubicBezTo>
                    <a:pt x="548901" y="37623"/>
                    <a:pt x="551379" y="43910"/>
                    <a:pt x="553857" y="45625"/>
                  </a:cubicBezTo>
                  <a:cubicBezTo>
                    <a:pt x="556335" y="47530"/>
                    <a:pt x="557860" y="48292"/>
                    <a:pt x="562053" y="48292"/>
                  </a:cubicBezTo>
                  <a:cubicBezTo>
                    <a:pt x="573490" y="40291"/>
                    <a:pt x="589692" y="40100"/>
                    <a:pt x="600939" y="43529"/>
                  </a:cubicBezTo>
                  <a:cubicBezTo>
                    <a:pt x="609898" y="46197"/>
                    <a:pt x="611613" y="51150"/>
                    <a:pt x="611995" y="53627"/>
                  </a:cubicBezTo>
                  <a:cubicBezTo>
                    <a:pt x="612185" y="56103"/>
                    <a:pt x="611232" y="58771"/>
                    <a:pt x="609326" y="60676"/>
                  </a:cubicBezTo>
                  <a:cubicBezTo>
                    <a:pt x="612566" y="63915"/>
                    <a:pt x="614282" y="67725"/>
                    <a:pt x="613710" y="71726"/>
                  </a:cubicBezTo>
                  <a:cubicBezTo>
                    <a:pt x="613329" y="73821"/>
                    <a:pt x="612376" y="75727"/>
                    <a:pt x="610851" y="77251"/>
                  </a:cubicBezTo>
                  <a:cubicBezTo>
                    <a:pt x="613901" y="79918"/>
                    <a:pt x="615235" y="82966"/>
                    <a:pt x="614854" y="86205"/>
                  </a:cubicBezTo>
                  <a:cubicBezTo>
                    <a:pt x="614473" y="88872"/>
                    <a:pt x="612757" y="91349"/>
                    <a:pt x="610470" y="93064"/>
                  </a:cubicBezTo>
                  <a:cubicBezTo>
                    <a:pt x="612948" y="94778"/>
                    <a:pt x="614473" y="96874"/>
                    <a:pt x="614663" y="99351"/>
                  </a:cubicBezTo>
                  <a:cubicBezTo>
                    <a:pt x="615045" y="102399"/>
                    <a:pt x="613329" y="105638"/>
                    <a:pt x="610089" y="108496"/>
                  </a:cubicBezTo>
                  <a:cubicBezTo>
                    <a:pt x="607039" y="111163"/>
                    <a:pt x="601320" y="113830"/>
                    <a:pt x="595030" y="114592"/>
                  </a:cubicBezTo>
                  <a:cubicBezTo>
                    <a:pt x="597699" y="125642"/>
                    <a:pt x="598461" y="140121"/>
                    <a:pt x="597317" y="156696"/>
                  </a:cubicBezTo>
                  <a:cubicBezTo>
                    <a:pt x="594077" y="207564"/>
                    <a:pt x="571394" y="293297"/>
                    <a:pt x="518211" y="367027"/>
                  </a:cubicBezTo>
                  <a:cubicBezTo>
                    <a:pt x="476276" y="424182"/>
                    <a:pt x="402508" y="492387"/>
                    <a:pt x="286613" y="492387"/>
                  </a:cubicBezTo>
                  <a:lnTo>
                    <a:pt x="286613" y="492387"/>
                  </a:lnTo>
                  <a:close/>
                  <a:moveTo>
                    <a:pt x="62449" y="415418"/>
                  </a:moveTo>
                  <a:cubicBezTo>
                    <a:pt x="133358" y="463809"/>
                    <a:pt x="174150" y="485338"/>
                    <a:pt x="266217" y="488005"/>
                  </a:cubicBezTo>
                  <a:cubicBezTo>
                    <a:pt x="272889" y="488195"/>
                    <a:pt x="279751" y="488195"/>
                    <a:pt x="286613" y="488195"/>
                  </a:cubicBezTo>
                  <a:cubicBezTo>
                    <a:pt x="400983" y="488195"/>
                    <a:pt x="473608" y="420943"/>
                    <a:pt x="514399" y="364359"/>
                  </a:cubicBezTo>
                  <a:cubicBezTo>
                    <a:pt x="567200" y="291392"/>
                    <a:pt x="589502" y="206612"/>
                    <a:pt x="592743" y="156315"/>
                  </a:cubicBezTo>
                  <a:cubicBezTo>
                    <a:pt x="593886" y="138788"/>
                    <a:pt x="592933" y="123927"/>
                    <a:pt x="589883" y="113068"/>
                  </a:cubicBezTo>
                  <a:cubicBezTo>
                    <a:pt x="589502" y="111925"/>
                    <a:pt x="590264" y="110782"/>
                    <a:pt x="591408" y="110401"/>
                  </a:cubicBezTo>
                  <a:cubicBezTo>
                    <a:pt x="591599" y="110401"/>
                    <a:pt x="591789" y="110401"/>
                    <a:pt x="591789" y="110401"/>
                  </a:cubicBezTo>
                  <a:cubicBezTo>
                    <a:pt x="598080" y="110210"/>
                    <a:pt x="603989" y="107352"/>
                    <a:pt x="606848" y="105066"/>
                  </a:cubicBezTo>
                  <a:lnTo>
                    <a:pt x="606848" y="105066"/>
                  </a:lnTo>
                  <a:cubicBezTo>
                    <a:pt x="609136" y="103161"/>
                    <a:pt x="610279" y="101256"/>
                    <a:pt x="610089" y="99732"/>
                  </a:cubicBezTo>
                  <a:cubicBezTo>
                    <a:pt x="609898" y="98017"/>
                    <a:pt x="607992" y="96302"/>
                    <a:pt x="604561" y="94588"/>
                  </a:cubicBezTo>
                  <a:cubicBezTo>
                    <a:pt x="603417" y="94016"/>
                    <a:pt x="603036" y="92873"/>
                    <a:pt x="603608" y="91730"/>
                  </a:cubicBezTo>
                  <a:cubicBezTo>
                    <a:pt x="603798" y="91158"/>
                    <a:pt x="604370" y="90777"/>
                    <a:pt x="604942" y="90587"/>
                  </a:cubicBezTo>
                  <a:cubicBezTo>
                    <a:pt x="607801" y="89825"/>
                    <a:pt x="610089" y="87729"/>
                    <a:pt x="610279" y="85443"/>
                  </a:cubicBezTo>
                  <a:cubicBezTo>
                    <a:pt x="610660" y="82966"/>
                    <a:pt x="608945" y="80680"/>
                    <a:pt x="605514" y="78775"/>
                  </a:cubicBezTo>
                  <a:cubicBezTo>
                    <a:pt x="604561" y="78203"/>
                    <a:pt x="604179" y="76870"/>
                    <a:pt x="604751" y="75917"/>
                  </a:cubicBezTo>
                  <a:cubicBezTo>
                    <a:pt x="604942" y="75536"/>
                    <a:pt x="605323" y="75155"/>
                    <a:pt x="605895" y="74965"/>
                  </a:cubicBezTo>
                  <a:cubicBezTo>
                    <a:pt x="607611" y="74393"/>
                    <a:pt x="608754" y="72869"/>
                    <a:pt x="608945" y="70964"/>
                  </a:cubicBezTo>
                  <a:cubicBezTo>
                    <a:pt x="609326" y="68677"/>
                    <a:pt x="608183" y="65058"/>
                    <a:pt x="604179" y="62200"/>
                  </a:cubicBezTo>
                  <a:cubicBezTo>
                    <a:pt x="603226" y="61438"/>
                    <a:pt x="603036" y="60295"/>
                    <a:pt x="603608" y="59342"/>
                  </a:cubicBezTo>
                  <a:cubicBezTo>
                    <a:pt x="603798" y="59152"/>
                    <a:pt x="603989" y="58771"/>
                    <a:pt x="604370" y="58771"/>
                  </a:cubicBezTo>
                  <a:cubicBezTo>
                    <a:pt x="605895" y="58009"/>
                    <a:pt x="607420" y="56103"/>
                    <a:pt x="607230" y="54008"/>
                  </a:cubicBezTo>
                  <a:cubicBezTo>
                    <a:pt x="607039" y="51341"/>
                    <a:pt x="603989" y="48864"/>
                    <a:pt x="599223" y="47530"/>
                  </a:cubicBezTo>
                  <a:cubicBezTo>
                    <a:pt x="588930" y="44482"/>
                    <a:pt x="573872" y="44672"/>
                    <a:pt x="563578" y="52103"/>
                  </a:cubicBezTo>
                  <a:cubicBezTo>
                    <a:pt x="563197" y="52293"/>
                    <a:pt x="562816" y="52484"/>
                    <a:pt x="562435" y="52484"/>
                  </a:cubicBezTo>
                  <a:cubicBezTo>
                    <a:pt x="556907" y="52484"/>
                    <a:pt x="554619" y="51531"/>
                    <a:pt x="551188" y="49054"/>
                  </a:cubicBezTo>
                  <a:cubicBezTo>
                    <a:pt x="547948" y="46578"/>
                    <a:pt x="545470" y="40672"/>
                    <a:pt x="542420" y="33241"/>
                  </a:cubicBezTo>
                  <a:cubicBezTo>
                    <a:pt x="538417" y="23525"/>
                    <a:pt x="533652" y="11522"/>
                    <a:pt x="526408" y="8284"/>
                  </a:cubicBezTo>
                  <a:cubicBezTo>
                    <a:pt x="521643" y="6188"/>
                    <a:pt x="517830" y="6188"/>
                    <a:pt x="516115" y="8665"/>
                  </a:cubicBezTo>
                  <a:cubicBezTo>
                    <a:pt x="514971" y="10379"/>
                    <a:pt x="515162" y="12475"/>
                    <a:pt x="515734" y="13237"/>
                  </a:cubicBezTo>
                  <a:cubicBezTo>
                    <a:pt x="517640" y="15333"/>
                    <a:pt x="524121" y="23144"/>
                    <a:pt x="526789" y="33241"/>
                  </a:cubicBezTo>
                  <a:cubicBezTo>
                    <a:pt x="528314" y="38957"/>
                    <a:pt x="526599" y="47530"/>
                    <a:pt x="524502" y="57628"/>
                  </a:cubicBezTo>
                  <a:cubicBezTo>
                    <a:pt x="522215" y="69249"/>
                    <a:pt x="519546" y="82585"/>
                    <a:pt x="522024" y="91921"/>
                  </a:cubicBezTo>
                  <a:cubicBezTo>
                    <a:pt x="523740" y="98779"/>
                    <a:pt x="526408" y="103733"/>
                    <a:pt x="528695" y="108114"/>
                  </a:cubicBezTo>
                  <a:cubicBezTo>
                    <a:pt x="532317" y="115164"/>
                    <a:pt x="535558" y="121070"/>
                    <a:pt x="532889" y="130595"/>
                  </a:cubicBezTo>
                  <a:cubicBezTo>
                    <a:pt x="531745" y="134596"/>
                    <a:pt x="530602" y="138407"/>
                    <a:pt x="529267" y="142217"/>
                  </a:cubicBezTo>
                  <a:cubicBezTo>
                    <a:pt x="510015" y="197657"/>
                    <a:pt x="469223" y="242619"/>
                    <a:pt x="414135" y="268911"/>
                  </a:cubicBezTo>
                  <a:cubicBezTo>
                    <a:pt x="377537" y="286438"/>
                    <a:pt x="335602" y="295202"/>
                    <a:pt x="289472" y="295202"/>
                  </a:cubicBezTo>
                  <a:cubicBezTo>
                    <a:pt x="260499" y="295202"/>
                    <a:pt x="231334" y="283580"/>
                    <a:pt x="200455" y="259766"/>
                  </a:cubicBezTo>
                  <a:cubicBezTo>
                    <a:pt x="200455" y="259766"/>
                    <a:pt x="200264" y="259766"/>
                    <a:pt x="200264" y="259575"/>
                  </a:cubicBezTo>
                  <a:cubicBezTo>
                    <a:pt x="175675" y="240524"/>
                    <a:pt x="152801" y="216328"/>
                    <a:pt x="130689" y="192894"/>
                  </a:cubicBezTo>
                  <a:cubicBezTo>
                    <a:pt x="89707" y="149457"/>
                    <a:pt x="50821" y="108305"/>
                    <a:pt x="8123" y="106781"/>
                  </a:cubicBezTo>
                  <a:cubicBezTo>
                    <a:pt x="11554" y="130786"/>
                    <a:pt x="42815" y="327971"/>
                    <a:pt x="62449" y="415418"/>
                  </a:cubicBezTo>
                  <a:lnTo>
                    <a:pt x="62449" y="415418"/>
                  </a:lnTo>
                  <a:close/>
                </a:path>
              </a:pathLst>
            </a:custGeom>
            <a:solidFill>
              <a:srgbClr val="000000"/>
            </a:solidFill>
            <a:ln w="1905" cap="flat">
              <a:noFill/>
              <a:prstDash val="solid"/>
              <a:miter/>
            </a:ln>
          </p:spPr>
          <p:txBody>
            <a:bodyPr rtlCol="0" anchor="ctr"/>
            <a:lstStyle/>
            <a:p>
              <a:endParaRPr lang="fr-FR"/>
            </a:p>
          </p:txBody>
        </p:sp>
        <p:sp>
          <p:nvSpPr>
            <p:cNvPr id="2604" name="Forme libre 2603">
              <a:extLst>
                <a:ext uri="{FF2B5EF4-FFF2-40B4-BE49-F238E27FC236}">
                  <a16:creationId xmlns:a16="http://schemas.microsoft.com/office/drawing/2014/main" id="{B74B8E1F-5B09-2EC8-7CBB-9C43FC223293}"/>
                </a:ext>
              </a:extLst>
            </p:cNvPr>
            <p:cNvSpPr/>
            <p:nvPr/>
          </p:nvSpPr>
          <p:spPr>
            <a:xfrm>
              <a:off x="11977407" y="7910255"/>
              <a:ext cx="97672" cy="121287"/>
            </a:xfrm>
            <a:custGeom>
              <a:avLst/>
              <a:gdLst>
                <a:gd name="connsiteX0" fmla="*/ 67163 w 97672"/>
                <a:gd name="connsiteY0" fmla="*/ 123916 h 121287"/>
                <a:gd name="connsiteX1" fmla="*/ 4069 w 97672"/>
                <a:gd name="connsiteY1" fmla="*/ 103341 h 121287"/>
                <a:gd name="connsiteX2" fmla="*/ 3879 w 97672"/>
                <a:gd name="connsiteY2" fmla="*/ 100483 h 121287"/>
                <a:gd name="connsiteX3" fmla="*/ 3879 w 97672"/>
                <a:gd name="connsiteY3" fmla="*/ 100483 h 121287"/>
                <a:gd name="connsiteX4" fmla="*/ 6738 w 97672"/>
                <a:gd name="connsiteY4" fmla="*/ 100292 h 121287"/>
                <a:gd name="connsiteX5" fmla="*/ 82413 w 97672"/>
                <a:gd name="connsiteY5" fmla="*/ 118773 h 121287"/>
                <a:gd name="connsiteX6" fmla="*/ 84700 w 97672"/>
                <a:gd name="connsiteY6" fmla="*/ 120487 h 121287"/>
                <a:gd name="connsiteX7" fmla="*/ 82985 w 97672"/>
                <a:gd name="connsiteY7" fmla="*/ 122773 h 121287"/>
                <a:gd name="connsiteX8" fmla="*/ 67163 w 97672"/>
                <a:gd name="connsiteY8" fmla="*/ 123916 h 121287"/>
                <a:gd name="connsiteX9" fmla="*/ 67163 w 97672"/>
                <a:gd name="connsiteY9" fmla="*/ 123916 h 121287"/>
                <a:gd name="connsiteX10" fmla="*/ 71548 w 97672"/>
                <a:gd name="connsiteY10" fmla="*/ 26753 h 121287"/>
                <a:gd name="connsiteX11" fmla="*/ 60301 w 97672"/>
                <a:gd name="connsiteY11" fmla="*/ 25610 h 121287"/>
                <a:gd name="connsiteX12" fmla="*/ 51152 w 97672"/>
                <a:gd name="connsiteY12" fmla="*/ 17037 h 121287"/>
                <a:gd name="connsiteX13" fmla="*/ 58776 w 97672"/>
                <a:gd name="connsiteY13" fmla="*/ 8082 h 121287"/>
                <a:gd name="connsiteX14" fmla="*/ 99377 w 97672"/>
                <a:gd name="connsiteY14" fmla="*/ 3700 h 121287"/>
                <a:gd name="connsiteX15" fmla="*/ 100902 w 97672"/>
                <a:gd name="connsiteY15" fmla="*/ 6177 h 121287"/>
                <a:gd name="connsiteX16" fmla="*/ 98615 w 97672"/>
                <a:gd name="connsiteY16" fmla="*/ 7892 h 121287"/>
                <a:gd name="connsiteX17" fmla="*/ 60301 w 97672"/>
                <a:gd name="connsiteY17" fmla="*/ 12083 h 121287"/>
                <a:gd name="connsiteX18" fmla="*/ 55345 w 97672"/>
                <a:gd name="connsiteY18" fmla="*/ 16846 h 121287"/>
                <a:gd name="connsiteX19" fmla="*/ 61254 w 97672"/>
                <a:gd name="connsiteY19" fmla="*/ 21609 h 121287"/>
                <a:gd name="connsiteX20" fmla="*/ 97281 w 97672"/>
                <a:gd name="connsiteY20" fmla="*/ 19513 h 121287"/>
                <a:gd name="connsiteX21" fmla="*/ 99759 w 97672"/>
                <a:gd name="connsiteY21" fmla="*/ 21037 h 121287"/>
                <a:gd name="connsiteX22" fmla="*/ 98234 w 97672"/>
                <a:gd name="connsiteY22" fmla="*/ 23514 h 121287"/>
                <a:gd name="connsiteX23" fmla="*/ 98234 w 97672"/>
                <a:gd name="connsiteY23" fmla="*/ 23514 h 121287"/>
                <a:gd name="connsiteX24" fmla="*/ 71548 w 97672"/>
                <a:gd name="connsiteY24" fmla="*/ 26753 h 121287"/>
                <a:gd name="connsiteX25" fmla="*/ 71548 w 97672"/>
                <a:gd name="connsiteY25" fmla="*/ 26753 h 12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7672" h="121287">
                  <a:moveTo>
                    <a:pt x="67163" y="123916"/>
                  </a:moveTo>
                  <a:cubicBezTo>
                    <a:pt x="39143" y="123916"/>
                    <a:pt x="16269" y="113629"/>
                    <a:pt x="4069" y="103341"/>
                  </a:cubicBezTo>
                  <a:cubicBezTo>
                    <a:pt x="3116" y="102579"/>
                    <a:pt x="3116" y="101245"/>
                    <a:pt x="3879" y="100483"/>
                  </a:cubicBezTo>
                  <a:cubicBezTo>
                    <a:pt x="3879" y="100483"/>
                    <a:pt x="3879" y="100483"/>
                    <a:pt x="3879" y="100483"/>
                  </a:cubicBezTo>
                  <a:cubicBezTo>
                    <a:pt x="4641" y="99530"/>
                    <a:pt x="5975" y="99530"/>
                    <a:pt x="6738" y="100292"/>
                  </a:cubicBezTo>
                  <a:cubicBezTo>
                    <a:pt x="20462" y="111723"/>
                    <a:pt x="48483" y="123535"/>
                    <a:pt x="82413" y="118773"/>
                  </a:cubicBezTo>
                  <a:cubicBezTo>
                    <a:pt x="83557" y="118582"/>
                    <a:pt x="84700" y="119344"/>
                    <a:pt x="84700" y="120487"/>
                  </a:cubicBezTo>
                  <a:cubicBezTo>
                    <a:pt x="84700" y="121630"/>
                    <a:pt x="84128" y="122773"/>
                    <a:pt x="82985" y="122773"/>
                  </a:cubicBezTo>
                  <a:cubicBezTo>
                    <a:pt x="77838" y="123535"/>
                    <a:pt x="72501" y="123916"/>
                    <a:pt x="67163" y="123916"/>
                  </a:cubicBezTo>
                  <a:lnTo>
                    <a:pt x="67163" y="123916"/>
                  </a:lnTo>
                  <a:close/>
                  <a:moveTo>
                    <a:pt x="71548" y="26753"/>
                  </a:moveTo>
                  <a:cubicBezTo>
                    <a:pt x="67545" y="26753"/>
                    <a:pt x="63732" y="26372"/>
                    <a:pt x="60301" y="25610"/>
                  </a:cubicBezTo>
                  <a:cubicBezTo>
                    <a:pt x="54964" y="24467"/>
                    <a:pt x="51342" y="21037"/>
                    <a:pt x="51152" y="17037"/>
                  </a:cubicBezTo>
                  <a:cubicBezTo>
                    <a:pt x="50961" y="15322"/>
                    <a:pt x="51533" y="10750"/>
                    <a:pt x="58776" y="8082"/>
                  </a:cubicBezTo>
                  <a:cubicBezTo>
                    <a:pt x="72882" y="2748"/>
                    <a:pt x="86225" y="1414"/>
                    <a:pt x="99377" y="3700"/>
                  </a:cubicBezTo>
                  <a:cubicBezTo>
                    <a:pt x="100521" y="3891"/>
                    <a:pt x="101283" y="5034"/>
                    <a:pt x="100902" y="6177"/>
                  </a:cubicBezTo>
                  <a:cubicBezTo>
                    <a:pt x="100712" y="7320"/>
                    <a:pt x="99568" y="7892"/>
                    <a:pt x="98615" y="7892"/>
                  </a:cubicBezTo>
                  <a:cubicBezTo>
                    <a:pt x="86225" y="5796"/>
                    <a:pt x="73644" y="7130"/>
                    <a:pt x="60301" y="12083"/>
                  </a:cubicBezTo>
                  <a:cubicBezTo>
                    <a:pt x="57061" y="13226"/>
                    <a:pt x="55155" y="15131"/>
                    <a:pt x="55345" y="16846"/>
                  </a:cubicBezTo>
                  <a:cubicBezTo>
                    <a:pt x="55536" y="18942"/>
                    <a:pt x="58014" y="20847"/>
                    <a:pt x="61254" y="21609"/>
                  </a:cubicBezTo>
                  <a:cubicBezTo>
                    <a:pt x="71929" y="24086"/>
                    <a:pt x="89465" y="21228"/>
                    <a:pt x="97281" y="19513"/>
                  </a:cubicBezTo>
                  <a:cubicBezTo>
                    <a:pt x="98424" y="19323"/>
                    <a:pt x="99568" y="19894"/>
                    <a:pt x="99759" y="21037"/>
                  </a:cubicBezTo>
                  <a:cubicBezTo>
                    <a:pt x="99949" y="22181"/>
                    <a:pt x="99377" y="23324"/>
                    <a:pt x="98234" y="23514"/>
                  </a:cubicBezTo>
                  <a:lnTo>
                    <a:pt x="98234" y="23514"/>
                  </a:lnTo>
                  <a:cubicBezTo>
                    <a:pt x="97662" y="23514"/>
                    <a:pt x="84128" y="26753"/>
                    <a:pt x="71548" y="26753"/>
                  </a:cubicBezTo>
                  <a:lnTo>
                    <a:pt x="71548" y="26753"/>
                  </a:lnTo>
                  <a:close/>
                </a:path>
              </a:pathLst>
            </a:custGeom>
            <a:solidFill>
              <a:srgbClr val="000000"/>
            </a:solidFill>
            <a:ln w="1905" cap="flat">
              <a:noFill/>
              <a:prstDash val="solid"/>
              <a:miter/>
            </a:ln>
          </p:spPr>
          <p:txBody>
            <a:bodyPr rtlCol="0" anchor="ctr"/>
            <a:lstStyle/>
            <a:p>
              <a:endParaRPr lang="fr-FR"/>
            </a:p>
          </p:txBody>
        </p:sp>
        <p:sp>
          <p:nvSpPr>
            <p:cNvPr id="2605" name="Forme libre 2604">
              <a:extLst>
                <a:ext uri="{FF2B5EF4-FFF2-40B4-BE49-F238E27FC236}">
                  <a16:creationId xmlns:a16="http://schemas.microsoft.com/office/drawing/2014/main" id="{A29AC585-90E4-7317-15F9-5142DFF84107}"/>
                </a:ext>
              </a:extLst>
            </p:cNvPr>
            <p:cNvSpPr/>
            <p:nvPr/>
          </p:nvSpPr>
          <p:spPr>
            <a:xfrm>
              <a:off x="12022099" y="7893378"/>
              <a:ext cx="52046" cy="26331"/>
            </a:xfrm>
            <a:custGeom>
              <a:avLst/>
              <a:gdLst>
                <a:gd name="connsiteX0" fmla="*/ 14847 w 52046"/>
                <a:gd name="connsiteY0" fmla="*/ 28960 h 26331"/>
                <a:gd name="connsiteX1" fmla="*/ 14466 w 52046"/>
                <a:gd name="connsiteY1" fmla="*/ 28960 h 26331"/>
                <a:gd name="connsiteX2" fmla="*/ 3410 w 52046"/>
                <a:gd name="connsiteY2" fmla="*/ 19815 h 26331"/>
                <a:gd name="connsiteX3" fmla="*/ 9891 w 52046"/>
                <a:gd name="connsiteY3" fmla="*/ 8766 h 26331"/>
                <a:gd name="connsiteX4" fmla="*/ 53923 w 52046"/>
                <a:gd name="connsiteY4" fmla="*/ 4003 h 26331"/>
                <a:gd name="connsiteX5" fmla="*/ 55257 w 52046"/>
                <a:gd name="connsiteY5" fmla="*/ 6670 h 26331"/>
                <a:gd name="connsiteX6" fmla="*/ 52589 w 52046"/>
                <a:gd name="connsiteY6" fmla="*/ 8003 h 26331"/>
                <a:gd name="connsiteX7" fmla="*/ 11988 w 52046"/>
                <a:gd name="connsiteY7" fmla="*/ 12385 h 26331"/>
                <a:gd name="connsiteX8" fmla="*/ 7603 w 52046"/>
                <a:gd name="connsiteY8" fmla="*/ 19244 h 26331"/>
                <a:gd name="connsiteX9" fmla="*/ 15419 w 52046"/>
                <a:gd name="connsiteY9" fmla="*/ 24769 h 26331"/>
                <a:gd name="connsiteX10" fmla="*/ 16944 w 52046"/>
                <a:gd name="connsiteY10" fmla="*/ 27246 h 26331"/>
                <a:gd name="connsiteX11" fmla="*/ 14847 w 52046"/>
                <a:gd name="connsiteY11" fmla="*/ 28960 h 26331"/>
                <a:gd name="connsiteX12" fmla="*/ 14847 w 52046"/>
                <a:gd name="connsiteY12" fmla="*/ 28960 h 26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46" h="26331">
                  <a:moveTo>
                    <a:pt x="14847" y="28960"/>
                  </a:moveTo>
                  <a:cubicBezTo>
                    <a:pt x="14656" y="28960"/>
                    <a:pt x="14466" y="28960"/>
                    <a:pt x="14466" y="28960"/>
                  </a:cubicBezTo>
                  <a:cubicBezTo>
                    <a:pt x="5697" y="26865"/>
                    <a:pt x="3791" y="22483"/>
                    <a:pt x="3410" y="19815"/>
                  </a:cubicBezTo>
                  <a:cubicBezTo>
                    <a:pt x="2838" y="15815"/>
                    <a:pt x="5316" y="11433"/>
                    <a:pt x="9891" y="8766"/>
                  </a:cubicBezTo>
                  <a:cubicBezTo>
                    <a:pt x="22662" y="1335"/>
                    <a:pt x="46680" y="1907"/>
                    <a:pt x="53923" y="4003"/>
                  </a:cubicBezTo>
                  <a:cubicBezTo>
                    <a:pt x="55067" y="4384"/>
                    <a:pt x="55639" y="5527"/>
                    <a:pt x="55257" y="6670"/>
                  </a:cubicBezTo>
                  <a:cubicBezTo>
                    <a:pt x="54876" y="7813"/>
                    <a:pt x="53732" y="8384"/>
                    <a:pt x="52589" y="8003"/>
                  </a:cubicBezTo>
                  <a:cubicBezTo>
                    <a:pt x="46108" y="6098"/>
                    <a:pt x="23425" y="5527"/>
                    <a:pt x="11988" y="12385"/>
                  </a:cubicBezTo>
                  <a:cubicBezTo>
                    <a:pt x="8938" y="14100"/>
                    <a:pt x="7222" y="16767"/>
                    <a:pt x="7603" y="19244"/>
                  </a:cubicBezTo>
                  <a:cubicBezTo>
                    <a:pt x="7985" y="21721"/>
                    <a:pt x="10844" y="23816"/>
                    <a:pt x="15419" y="24769"/>
                  </a:cubicBezTo>
                  <a:cubicBezTo>
                    <a:pt x="16562" y="24959"/>
                    <a:pt x="17325" y="26103"/>
                    <a:pt x="16944" y="27246"/>
                  </a:cubicBezTo>
                  <a:cubicBezTo>
                    <a:pt x="16753" y="28198"/>
                    <a:pt x="15800" y="28960"/>
                    <a:pt x="14847" y="28960"/>
                  </a:cubicBezTo>
                  <a:lnTo>
                    <a:pt x="14847" y="28960"/>
                  </a:lnTo>
                  <a:close/>
                </a:path>
              </a:pathLst>
            </a:custGeom>
            <a:solidFill>
              <a:srgbClr val="000000"/>
            </a:solidFill>
            <a:ln w="1905" cap="flat">
              <a:noFill/>
              <a:prstDash val="solid"/>
              <a:miter/>
            </a:ln>
          </p:spPr>
          <p:txBody>
            <a:bodyPr rtlCol="0" anchor="ctr"/>
            <a:lstStyle/>
            <a:p>
              <a:endParaRPr lang="fr-FR"/>
            </a:p>
          </p:txBody>
        </p:sp>
        <p:sp>
          <p:nvSpPr>
            <p:cNvPr id="2606" name="Forme libre 2605">
              <a:extLst>
                <a:ext uri="{FF2B5EF4-FFF2-40B4-BE49-F238E27FC236}">
                  <a16:creationId xmlns:a16="http://schemas.microsoft.com/office/drawing/2014/main" id="{7D9E7714-C243-3E0F-0221-CF0F7AA04DEB}"/>
                </a:ext>
              </a:extLst>
            </p:cNvPr>
            <p:cNvSpPr/>
            <p:nvPr/>
          </p:nvSpPr>
          <p:spPr>
            <a:xfrm>
              <a:off x="11471872" y="7884332"/>
              <a:ext cx="588646" cy="442129"/>
            </a:xfrm>
            <a:custGeom>
              <a:avLst/>
              <a:gdLst>
                <a:gd name="connsiteX0" fmla="*/ 565074 w 588646"/>
                <a:gd name="connsiteY0" fmla="*/ 18573 h 442129"/>
                <a:gd name="connsiteX1" fmla="*/ 555734 w 588646"/>
                <a:gd name="connsiteY1" fmla="*/ 12476 h 442129"/>
                <a:gd name="connsiteX2" fmla="*/ 558974 w 588646"/>
                <a:gd name="connsiteY2" fmla="*/ 2951 h 442129"/>
                <a:gd name="connsiteX3" fmla="*/ 561834 w 588646"/>
                <a:gd name="connsiteY3" fmla="*/ 3522 h 442129"/>
                <a:gd name="connsiteX4" fmla="*/ 561834 w 588646"/>
                <a:gd name="connsiteY4" fmla="*/ 3522 h 442129"/>
                <a:gd name="connsiteX5" fmla="*/ 561262 w 588646"/>
                <a:gd name="connsiteY5" fmla="*/ 6380 h 442129"/>
                <a:gd name="connsiteX6" fmla="*/ 559546 w 588646"/>
                <a:gd name="connsiteY6" fmla="*/ 10952 h 442129"/>
                <a:gd name="connsiteX7" fmla="*/ 565646 w 588646"/>
                <a:gd name="connsiteY7" fmla="*/ 14191 h 442129"/>
                <a:gd name="connsiteX8" fmla="*/ 567933 w 588646"/>
                <a:gd name="connsiteY8" fmla="*/ 16096 h 442129"/>
                <a:gd name="connsiteX9" fmla="*/ 566027 w 588646"/>
                <a:gd name="connsiteY9" fmla="*/ 18383 h 442129"/>
                <a:gd name="connsiteX10" fmla="*/ 566027 w 588646"/>
                <a:gd name="connsiteY10" fmla="*/ 18383 h 442129"/>
                <a:gd name="connsiteX11" fmla="*/ 565074 w 588646"/>
                <a:gd name="connsiteY11" fmla="*/ 18573 h 442129"/>
                <a:gd name="connsiteX12" fmla="*/ 565074 w 588646"/>
                <a:gd name="connsiteY12" fmla="*/ 18573 h 442129"/>
                <a:gd name="connsiteX13" fmla="*/ 586614 w 588646"/>
                <a:gd name="connsiteY13" fmla="*/ 69251 h 442129"/>
                <a:gd name="connsiteX14" fmla="*/ 569839 w 588646"/>
                <a:gd name="connsiteY14" fmla="*/ 66202 h 442129"/>
                <a:gd name="connsiteX15" fmla="*/ 563359 w 588646"/>
                <a:gd name="connsiteY15" fmla="*/ 56486 h 442129"/>
                <a:gd name="connsiteX16" fmla="*/ 571746 w 588646"/>
                <a:gd name="connsiteY16" fmla="*/ 48294 h 442129"/>
                <a:gd name="connsiteX17" fmla="*/ 574414 w 588646"/>
                <a:gd name="connsiteY17" fmla="*/ 49818 h 442129"/>
                <a:gd name="connsiteX18" fmla="*/ 572889 w 588646"/>
                <a:gd name="connsiteY18" fmla="*/ 52485 h 442129"/>
                <a:gd name="connsiteX19" fmla="*/ 567552 w 588646"/>
                <a:gd name="connsiteY19" fmla="*/ 57057 h 442129"/>
                <a:gd name="connsiteX20" fmla="*/ 571555 w 588646"/>
                <a:gd name="connsiteY20" fmla="*/ 62582 h 442129"/>
                <a:gd name="connsiteX21" fmla="*/ 589663 w 588646"/>
                <a:gd name="connsiteY21" fmla="*/ 65250 h 442129"/>
                <a:gd name="connsiteX22" fmla="*/ 591951 w 588646"/>
                <a:gd name="connsiteY22" fmla="*/ 67155 h 442129"/>
                <a:gd name="connsiteX23" fmla="*/ 590045 w 588646"/>
                <a:gd name="connsiteY23" fmla="*/ 69441 h 442129"/>
                <a:gd name="connsiteX24" fmla="*/ 590045 w 588646"/>
                <a:gd name="connsiteY24" fmla="*/ 69441 h 442129"/>
                <a:gd name="connsiteX25" fmla="*/ 586614 w 588646"/>
                <a:gd name="connsiteY25" fmla="*/ 69251 h 442129"/>
                <a:gd name="connsiteX26" fmla="*/ 586614 w 588646"/>
                <a:gd name="connsiteY26" fmla="*/ 69251 h 442129"/>
                <a:gd name="connsiteX27" fmla="*/ 264091 w 588646"/>
                <a:gd name="connsiteY27" fmla="*/ 444759 h 442129"/>
                <a:gd name="connsiteX28" fmla="*/ 58607 w 588646"/>
                <a:gd name="connsiteY28" fmla="*/ 371410 h 442129"/>
                <a:gd name="connsiteX29" fmla="*/ 3329 w 588646"/>
                <a:gd name="connsiteY29" fmla="*/ 59153 h 442129"/>
                <a:gd name="connsiteX30" fmla="*/ 125323 w 588646"/>
                <a:gd name="connsiteY30" fmla="*/ 222045 h 442129"/>
                <a:gd name="connsiteX31" fmla="*/ 167830 w 588646"/>
                <a:gd name="connsiteY31" fmla="*/ 313493 h 442129"/>
                <a:gd name="connsiteX32" fmla="*/ 172977 w 588646"/>
                <a:gd name="connsiteY32" fmla="*/ 370076 h 442129"/>
                <a:gd name="connsiteX33" fmla="*/ 201188 w 588646"/>
                <a:gd name="connsiteY33" fmla="*/ 401131 h 442129"/>
                <a:gd name="connsiteX34" fmla="*/ 264091 w 588646"/>
                <a:gd name="connsiteY34" fmla="*/ 444759 h 44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88646" h="442129">
                  <a:moveTo>
                    <a:pt x="565074" y="18573"/>
                  </a:moveTo>
                  <a:cubicBezTo>
                    <a:pt x="560690" y="18573"/>
                    <a:pt x="557068" y="16287"/>
                    <a:pt x="555734" y="12476"/>
                  </a:cubicBezTo>
                  <a:cubicBezTo>
                    <a:pt x="554399" y="9047"/>
                    <a:pt x="555734" y="5237"/>
                    <a:pt x="558974" y="2951"/>
                  </a:cubicBezTo>
                  <a:cubicBezTo>
                    <a:pt x="559927" y="2379"/>
                    <a:pt x="561262" y="2570"/>
                    <a:pt x="561834" y="3522"/>
                  </a:cubicBezTo>
                  <a:cubicBezTo>
                    <a:pt x="561834" y="3522"/>
                    <a:pt x="561834" y="3522"/>
                    <a:pt x="561834" y="3522"/>
                  </a:cubicBezTo>
                  <a:cubicBezTo>
                    <a:pt x="562406" y="4475"/>
                    <a:pt x="562215" y="5808"/>
                    <a:pt x="561262" y="6380"/>
                  </a:cubicBezTo>
                  <a:cubicBezTo>
                    <a:pt x="559546" y="7523"/>
                    <a:pt x="558974" y="9238"/>
                    <a:pt x="559546" y="10952"/>
                  </a:cubicBezTo>
                  <a:cubicBezTo>
                    <a:pt x="560118" y="12667"/>
                    <a:pt x="562024" y="14382"/>
                    <a:pt x="565646" y="14191"/>
                  </a:cubicBezTo>
                  <a:cubicBezTo>
                    <a:pt x="566789" y="14001"/>
                    <a:pt x="567742" y="14953"/>
                    <a:pt x="567933" y="16096"/>
                  </a:cubicBezTo>
                  <a:cubicBezTo>
                    <a:pt x="568124" y="17239"/>
                    <a:pt x="567171" y="18192"/>
                    <a:pt x="566027" y="18383"/>
                  </a:cubicBezTo>
                  <a:cubicBezTo>
                    <a:pt x="566027" y="18383"/>
                    <a:pt x="566027" y="18383"/>
                    <a:pt x="566027" y="18383"/>
                  </a:cubicBezTo>
                  <a:cubicBezTo>
                    <a:pt x="565646" y="18573"/>
                    <a:pt x="565455" y="18573"/>
                    <a:pt x="565074" y="18573"/>
                  </a:cubicBezTo>
                  <a:lnTo>
                    <a:pt x="565074" y="18573"/>
                  </a:lnTo>
                  <a:close/>
                  <a:moveTo>
                    <a:pt x="586614" y="69251"/>
                  </a:moveTo>
                  <a:cubicBezTo>
                    <a:pt x="580132" y="69251"/>
                    <a:pt x="573461" y="67726"/>
                    <a:pt x="569839" y="66202"/>
                  </a:cubicBezTo>
                  <a:cubicBezTo>
                    <a:pt x="565646" y="64297"/>
                    <a:pt x="562977" y="60296"/>
                    <a:pt x="563359" y="56486"/>
                  </a:cubicBezTo>
                  <a:cubicBezTo>
                    <a:pt x="563549" y="54771"/>
                    <a:pt x="564502" y="50199"/>
                    <a:pt x="571746" y="48294"/>
                  </a:cubicBezTo>
                  <a:cubicBezTo>
                    <a:pt x="572889" y="47913"/>
                    <a:pt x="574033" y="48675"/>
                    <a:pt x="574414" y="49818"/>
                  </a:cubicBezTo>
                  <a:cubicBezTo>
                    <a:pt x="574796" y="50961"/>
                    <a:pt x="574033" y="52104"/>
                    <a:pt x="572889" y="52485"/>
                  </a:cubicBezTo>
                  <a:cubicBezTo>
                    <a:pt x="569649" y="53438"/>
                    <a:pt x="567742" y="54962"/>
                    <a:pt x="567552" y="57057"/>
                  </a:cubicBezTo>
                  <a:cubicBezTo>
                    <a:pt x="567361" y="59153"/>
                    <a:pt x="569077" y="61439"/>
                    <a:pt x="571555" y="62582"/>
                  </a:cubicBezTo>
                  <a:cubicBezTo>
                    <a:pt x="575177" y="64297"/>
                    <a:pt x="583182" y="65821"/>
                    <a:pt x="589663" y="65250"/>
                  </a:cubicBezTo>
                  <a:cubicBezTo>
                    <a:pt x="590807" y="65059"/>
                    <a:pt x="591760" y="66012"/>
                    <a:pt x="591951" y="67155"/>
                  </a:cubicBezTo>
                  <a:cubicBezTo>
                    <a:pt x="592141" y="68298"/>
                    <a:pt x="591188" y="69251"/>
                    <a:pt x="590045" y="69441"/>
                  </a:cubicBezTo>
                  <a:lnTo>
                    <a:pt x="590045" y="69441"/>
                  </a:lnTo>
                  <a:cubicBezTo>
                    <a:pt x="588901" y="69251"/>
                    <a:pt x="587757" y="69251"/>
                    <a:pt x="586614" y="69251"/>
                  </a:cubicBezTo>
                  <a:lnTo>
                    <a:pt x="586614" y="69251"/>
                  </a:lnTo>
                  <a:close/>
                  <a:moveTo>
                    <a:pt x="264091" y="444759"/>
                  </a:moveTo>
                  <a:cubicBezTo>
                    <a:pt x="173358" y="442282"/>
                    <a:pt x="131804" y="421516"/>
                    <a:pt x="58607" y="371410"/>
                  </a:cubicBezTo>
                  <a:cubicBezTo>
                    <a:pt x="37640" y="277866"/>
                    <a:pt x="3329" y="59153"/>
                    <a:pt x="3329" y="59153"/>
                  </a:cubicBezTo>
                  <a:cubicBezTo>
                    <a:pt x="38974" y="82396"/>
                    <a:pt x="107024" y="164318"/>
                    <a:pt x="125323" y="222045"/>
                  </a:cubicBezTo>
                  <a:cubicBezTo>
                    <a:pt x="142478" y="276342"/>
                    <a:pt x="160015" y="293108"/>
                    <a:pt x="167830" y="313493"/>
                  </a:cubicBezTo>
                  <a:cubicBezTo>
                    <a:pt x="175645" y="333878"/>
                    <a:pt x="161921" y="349310"/>
                    <a:pt x="172977" y="370076"/>
                  </a:cubicBezTo>
                  <a:cubicBezTo>
                    <a:pt x="180792" y="384937"/>
                    <a:pt x="195279" y="385127"/>
                    <a:pt x="201188" y="401131"/>
                  </a:cubicBezTo>
                  <a:cubicBezTo>
                    <a:pt x="209766" y="424374"/>
                    <a:pt x="212625" y="437138"/>
                    <a:pt x="264091" y="444759"/>
                  </a:cubicBezTo>
                  <a:close/>
                </a:path>
              </a:pathLst>
            </a:custGeom>
            <a:solidFill>
              <a:srgbClr val="000000"/>
            </a:solidFill>
            <a:ln w="1905" cap="flat">
              <a:noFill/>
              <a:prstDash val="solid"/>
              <a:miter/>
            </a:ln>
          </p:spPr>
          <p:txBody>
            <a:bodyPr rtlCol="0" anchor="ctr"/>
            <a:lstStyle/>
            <a:p>
              <a:endParaRPr lang="fr-FR"/>
            </a:p>
          </p:txBody>
        </p:sp>
        <p:sp>
          <p:nvSpPr>
            <p:cNvPr id="2607" name="Forme libre 2606">
              <a:extLst>
                <a:ext uri="{FF2B5EF4-FFF2-40B4-BE49-F238E27FC236}">
                  <a16:creationId xmlns:a16="http://schemas.microsoft.com/office/drawing/2014/main" id="{C8858599-EAC4-2038-4465-341613CED043}"/>
                </a:ext>
              </a:extLst>
            </p:cNvPr>
            <p:cNvSpPr/>
            <p:nvPr/>
          </p:nvSpPr>
          <p:spPr>
            <a:xfrm>
              <a:off x="11469746" y="7938570"/>
              <a:ext cx="432512" cy="389987"/>
            </a:xfrm>
            <a:custGeom>
              <a:avLst/>
              <a:gdLst>
                <a:gd name="connsiteX0" fmla="*/ 266218 w 432512"/>
                <a:gd name="connsiteY0" fmla="*/ 392617 h 389987"/>
                <a:gd name="connsiteX1" fmla="*/ 266218 w 432512"/>
                <a:gd name="connsiteY1" fmla="*/ 392617 h 389987"/>
                <a:gd name="connsiteX2" fmla="*/ 156232 w 432512"/>
                <a:gd name="connsiteY2" fmla="*/ 373756 h 389987"/>
                <a:gd name="connsiteX3" fmla="*/ 59589 w 432512"/>
                <a:gd name="connsiteY3" fmla="*/ 318887 h 389987"/>
                <a:gd name="connsiteX4" fmla="*/ 58636 w 432512"/>
                <a:gd name="connsiteY4" fmla="*/ 317553 h 389987"/>
                <a:gd name="connsiteX5" fmla="*/ 3358 w 432512"/>
                <a:gd name="connsiteY5" fmla="*/ 5106 h 389987"/>
                <a:gd name="connsiteX6" fmla="*/ 5074 w 432512"/>
                <a:gd name="connsiteY6" fmla="*/ 2629 h 389987"/>
                <a:gd name="connsiteX7" fmla="*/ 6598 w 432512"/>
                <a:gd name="connsiteY7" fmla="*/ 3010 h 389987"/>
                <a:gd name="connsiteX8" fmla="*/ 129355 w 432512"/>
                <a:gd name="connsiteY8" fmla="*/ 167045 h 389987"/>
                <a:gd name="connsiteX9" fmla="*/ 160616 w 432512"/>
                <a:gd name="connsiteY9" fmla="*/ 236584 h 389987"/>
                <a:gd name="connsiteX10" fmla="*/ 171863 w 432512"/>
                <a:gd name="connsiteY10" fmla="*/ 258493 h 389987"/>
                <a:gd name="connsiteX11" fmla="*/ 173578 w 432512"/>
                <a:gd name="connsiteY11" fmla="*/ 285927 h 389987"/>
                <a:gd name="connsiteX12" fmla="*/ 176818 w 432512"/>
                <a:gd name="connsiteY12" fmla="*/ 314886 h 389987"/>
                <a:gd name="connsiteX13" fmla="*/ 189971 w 432512"/>
                <a:gd name="connsiteY13" fmla="*/ 328603 h 389987"/>
                <a:gd name="connsiteX14" fmla="*/ 205030 w 432512"/>
                <a:gd name="connsiteY14" fmla="*/ 346321 h 389987"/>
                <a:gd name="connsiteX15" fmla="*/ 205983 w 432512"/>
                <a:gd name="connsiteY15" fmla="*/ 348798 h 389987"/>
                <a:gd name="connsiteX16" fmla="*/ 266218 w 432512"/>
                <a:gd name="connsiteY16" fmla="*/ 388616 h 389987"/>
                <a:gd name="connsiteX17" fmla="*/ 267933 w 432512"/>
                <a:gd name="connsiteY17" fmla="*/ 390902 h 389987"/>
                <a:gd name="connsiteX18" fmla="*/ 266218 w 432512"/>
                <a:gd name="connsiteY18" fmla="*/ 392617 h 389987"/>
                <a:gd name="connsiteX19" fmla="*/ 266218 w 432512"/>
                <a:gd name="connsiteY19" fmla="*/ 392617 h 389987"/>
                <a:gd name="connsiteX20" fmla="*/ 62640 w 432512"/>
                <a:gd name="connsiteY20" fmla="*/ 315839 h 389987"/>
                <a:gd name="connsiteX21" fmla="*/ 239150 w 432512"/>
                <a:gd name="connsiteY21" fmla="*/ 386901 h 389987"/>
                <a:gd name="connsiteX22" fmla="*/ 202361 w 432512"/>
                <a:gd name="connsiteY22" fmla="*/ 350132 h 389987"/>
                <a:gd name="connsiteX23" fmla="*/ 201408 w 432512"/>
                <a:gd name="connsiteY23" fmla="*/ 347655 h 389987"/>
                <a:gd name="connsiteX24" fmla="*/ 187874 w 432512"/>
                <a:gd name="connsiteY24" fmla="*/ 331842 h 389987"/>
                <a:gd name="connsiteX25" fmla="*/ 173387 w 432512"/>
                <a:gd name="connsiteY25" fmla="*/ 316791 h 389987"/>
                <a:gd name="connsiteX26" fmla="*/ 169575 w 432512"/>
                <a:gd name="connsiteY26" fmla="*/ 285356 h 389987"/>
                <a:gd name="connsiteX27" fmla="*/ 168050 w 432512"/>
                <a:gd name="connsiteY27" fmla="*/ 260017 h 389987"/>
                <a:gd name="connsiteX28" fmla="*/ 156994 w 432512"/>
                <a:gd name="connsiteY28" fmla="*/ 238870 h 389987"/>
                <a:gd name="connsiteX29" fmla="*/ 125352 w 432512"/>
                <a:gd name="connsiteY29" fmla="*/ 168569 h 389987"/>
                <a:gd name="connsiteX30" fmla="*/ 8123 w 432512"/>
                <a:gd name="connsiteY30" fmla="*/ 9488 h 389987"/>
                <a:gd name="connsiteX31" fmla="*/ 62640 w 432512"/>
                <a:gd name="connsiteY31" fmla="*/ 315839 h 389987"/>
                <a:gd name="connsiteX32" fmla="*/ 62640 w 432512"/>
                <a:gd name="connsiteY32" fmla="*/ 315839 h 389987"/>
                <a:gd name="connsiteX33" fmla="*/ 435103 w 432512"/>
                <a:gd name="connsiteY33" fmla="*/ 181143 h 389987"/>
                <a:gd name="connsiteX34" fmla="*/ 410323 w 432512"/>
                <a:gd name="connsiteY34" fmla="*/ 187621 h 389987"/>
                <a:gd name="connsiteX35" fmla="*/ 398696 w 432512"/>
                <a:gd name="connsiteY35" fmla="*/ 208959 h 389987"/>
                <a:gd name="connsiteX36" fmla="*/ 335220 w 432512"/>
                <a:gd name="connsiteY36" fmla="*/ 205339 h 389987"/>
                <a:gd name="connsiteX37" fmla="*/ 307962 w 432512"/>
                <a:gd name="connsiteY37" fmla="*/ 214674 h 389987"/>
                <a:gd name="connsiteX38" fmla="*/ 201217 w 432512"/>
                <a:gd name="connsiteY38" fmla="*/ 158091 h 389987"/>
                <a:gd name="connsiteX39" fmla="*/ 289091 w 432512"/>
                <a:gd name="connsiteY39" fmla="*/ 193146 h 389987"/>
                <a:gd name="connsiteX40" fmla="*/ 412992 w 432512"/>
                <a:gd name="connsiteY40" fmla="*/ 167045 h 389987"/>
                <a:gd name="connsiteX41" fmla="*/ 435103 w 432512"/>
                <a:gd name="connsiteY41" fmla="*/ 181143 h 389987"/>
                <a:gd name="connsiteX42" fmla="*/ 435103 w 432512"/>
                <a:gd name="connsiteY42" fmla="*/ 181143 h 38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32512" h="389987">
                  <a:moveTo>
                    <a:pt x="266218" y="392617"/>
                  </a:moveTo>
                  <a:lnTo>
                    <a:pt x="266218" y="392617"/>
                  </a:lnTo>
                  <a:cubicBezTo>
                    <a:pt x="220660" y="391283"/>
                    <a:pt x="187683" y="385758"/>
                    <a:pt x="156232" y="373756"/>
                  </a:cubicBezTo>
                  <a:cubicBezTo>
                    <a:pt x="124971" y="361944"/>
                    <a:pt x="95997" y="344035"/>
                    <a:pt x="59589" y="318887"/>
                  </a:cubicBezTo>
                  <a:cubicBezTo>
                    <a:pt x="59208" y="318506"/>
                    <a:pt x="58827" y="318125"/>
                    <a:pt x="58636" y="317553"/>
                  </a:cubicBezTo>
                  <a:cubicBezTo>
                    <a:pt x="37859" y="225153"/>
                    <a:pt x="3739" y="7392"/>
                    <a:pt x="3358" y="5106"/>
                  </a:cubicBezTo>
                  <a:cubicBezTo>
                    <a:pt x="3167" y="3963"/>
                    <a:pt x="3930" y="2820"/>
                    <a:pt x="5074" y="2629"/>
                  </a:cubicBezTo>
                  <a:cubicBezTo>
                    <a:pt x="5645" y="2629"/>
                    <a:pt x="6027" y="2629"/>
                    <a:pt x="6598" y="3010"/>
                  </a:cubicBezTo>
                  <a:cubicBezTo>
                    <a:pt x="41862" y="25872"/>
                    <a:pt x="110865" y="108556"/>
                    <a:pt x="129355" y="167045"/>
                  </a:cubicBezTo>
                  <a:cubicBezTo>
                    <a:pt x="140601" y="202481"/>
                    <a:pt x="151657" y="221342"/>
                    <a:pt x="160616" y="236584"/>
                  </a:cubicBezTo>
                  <a:cubicBezTo>
                    <a:pt x="165191" y="244395"/>
                    <a:pt x="169194" y="251253"/>
                    <a:pt x="171863" y="258493"/>
                  </a:cubicBezTo>
                  <a:cubicBezTo>
                    <a:pt x="175675" y="268590"/>
                    <a:pt x="174722" y="277354"/>
                    <a:pt x="173578" y="285927"/>
                  </a:cubicBezTo>
                  <a:cubicBezTo>
                    <a:pt x="172434" y="295453"/>
                    <a:pt x="171291" y="304408"/>
                    <a:pt x="176818" y="314886"/>
                  </a:cubicBezTo>
                  <a:cubicBezTo>
                    <a:pt x="180250" y="321364"/>
                    <a:pt x="185015" y="324793"/>
                    <a:pt x="189971" y="328603"/>
                  </a:cubicBezTo>
                  <a:cubicBezTo>
                    <a:pt x="195690" y="332795"/>
                    <a:pt x="201789" y="337176"/>
                    <a:pt x="205030" y="346321"/>
                  </a:cubicBezTo>
                  <a:lnTo>
                    <a:pt x="205983" y="348798"/>
                  </a:lnTo>
                  <a:cubicBezTo>
                    <a:pt x="213988" y="370517"/>
                    <a:pt x="217992" y="381376"/>
                    <a:pt x="266218" y="388616"/>
                  </a:cubicBezTo>
                  <a:cubicBezTo>
                    <a:pt x="267361" y="388806"/>
                    <a:pt x="268124" y="389759"/>
                    <a:pt x="267933" y="390902"/>
                  </a:cubicBezTo>
                  <a:cubicBezTo>
                    <a:pt x="268124" y="391855"/>
                    <a:pt x="267361" y="392617"/>
                    <a:pt x="266218" y="392617"/>
                  </a:cubicBezTo>
                  <a:lnTo>
                    <a:pt x="266218" y="392617"/>
                  </a:lnTo>
                  <a:close/>
                  <a:moveTo>
                    <a:pt x="62640" y="315839"/>
                  </a:moveTo>
                  <a:cubicBezTo>
                    <a:pt x="126115" y="359276"/>
                    <a:pt x="165572" y="380995"/>
                    <a:pt x="239150" y="386901"/>
                  </a:cubicBezTo>
                  <a:cubicBezTo>
                    <a:pt x="212845" y="379090"/>
                    <a:pt x="208651" y="367278"/>
                    <a:pt x="202361" y="350132"/>
                  </a:cubicBezTo>
                  <a:lnTo>
                    <a:pt x="201408" y="347655"/>
                  </a:lnTo>
                  <a:cubicBezTo>
                    <a:pt x="198549" y="339844"/>
                    <a:pt x="193211" y="336033"/>
                    <a:pt x="187874" y="331842"/>
                  </a:cubicBezTo>
                  <a:cubicBezTo>
                    <a:pt x="182728" y="328032"/>
                    <a:pt x="177390" y="324221"/>
                    <a:pt x="173387" y="316791"/>
                  </a:cubicBezTo>
                  <a:cubicBezTo>
                    <a:pt x="167097" y="305170"/>
                    <a:pt x="168431" y="295072"/>
                    <a:pt x="169575" y="285356"/>
                  </a:cubicBezTo>
                  <a:cubicBezTo>
                    <a:pt x="170528" y="276973"/>
                    <a:pt x="171481" y="268972"/>
                    <a:pt x="168050" y="260017"/>
                  </a:cubicBezTo>
                  <a:cubicBezTo>
                    <a:pt x="165381" y="253159"/>
                    <a:pt x="161569" y="246491"/>
                    <a:pt x="156994" y="238870"/>
                  </a:cubicBezTo>
                  <a:cubicBezTo>
                    <a:pt x="148417" y="224200"/>
                    <a:pt x="136789" y="204386"/>
                    <a:pt x="125352" y="168569"/>
                  </a:cubicBezTo>
                  <a:cubicBezTo>
                    <a:pt x="107815" y="112938"/>
                    <a:pt x="43959" y="35398"/>
                    <a:pt x="8123" y="9488"/>
                  </a:cubicBezTo>
                  <a:cubicBezTo>
                    <a:pt x="13460" y="41876"/>
                    <a:pt x="43387" y="230678"/>
                    <a:pt x="62640" y="315839"/>
                  </a:cubicBezTo>
                  <a:lnTo>
                    <a:pt x="62640" y="315839"/>
                  </a:lnTo>
                  <a:close/>
                  <a:moveTo>
                    <a:pt x="435103" y="181143"/>
                  </a:moveTo>
                  <a:cubicBezTo>
                    <a:pt x="431481" y="185716"/>
                    <a:pt x="421951" y="186097"/>
                    <a:pt x="410323" y="187621"/>
                  </a:cubicBezTo>
                  <a:cubicBezTo>
                    <a:pt x="398696" y="189145"/>
                    <a:pt x="410704" y="205148"/>
                    <a:pt x="398696" y="208959"/>
                  </a:cubicBezTo>
                  <a:cubicBezTo>
                    <a:pt x="381921" y="214293"/>
                    <a:pt x="348754" y="204767"/>
                    <a:pt x="335220" y="205339"/>
                  </a:cubicBezTo>
                  <a:cubicBezTo>
                    <a:pt x="321305" y="205720"/>
                    <a:pt x="328930" y="213722"/>
                    <a:pt x="307962" y="214674"/>
                  </a:cubicBezTo>
                  <a:cubicBezTo>
                    <a:pt x="286994" y="215627"/>
                    <a:pt x="229429" y="185716"/>
                    <a:pt x="201217" y="158091"/>
                  </a:cubicBezTo>
                  <a:cubicBezTo>
                    <a:pt x="228094" y="178857"/>
                    <a:pt x="256877" y="193146"/>
                    <a:pt x="289091" y="193146"/>
                  </a:cubicBezTo>
                  <a:cubicBezTo>
                    <a:pt x="337127" y="193146"/>
                    <a:pt x="378490" y="183429"/>
                    <a:pt x="412992" y="167045"/>
                  </a:cubicBezTo>
                  <a:cubicBezTo>
                    <a:pt x="430910" y="173713"/>
                    <a:pt x="438343" y="177142"/>
                    <a:pt x="435103" y="181143"/>
                  </a:cubicBezTo>
                  <a:lnTo>
                    <a:pt x="435103" y="181143"/>
                  </a:lnTo>
                  <a:close/>
                </a:path>
              </a:pathLst>
            </a:custGeom>
            <a:solidFill>
              <a:srgbClr val="000000"/>
            </a:solidFill>
            <a:ln w="1905" cap="flat">
              <a:noFill/>
              <a:prstDash val="solid"/>
              <a:miter/>
            </a:ln>
          </p:spPr>
          <p:txBody>
            <a:bodyPr rtlCol="0" anchor="ctr"/>
            <a:lstStyle/>
            <a:p>
              <a:endParaRPr lang="fr-FR"/>
            </a:p>
          </p:txBody>
        </p:sp>
        <p:sp>
          <p:nvSpPr>
            <p:cNvPr id="2608" name="Forme libre 2607">
              <a:extLst>
                <a:ext uri="{FF2B5EF4-FFF2-40B4-BE49-F238E27FC236}">
                  <a16:creationId xmlns:a16="http://schemas.microsoft.com/office/drawing/2014/main" id="{DD534731-5BB3-A908-D8BA-45F5764D2BF2}"/>
                </a:ext>
              </a:extLst>
            </p:cNvPr>
            <p:cNvSpPr/>
            <p:nvPr/>
          </p:nvSpPr>
          <p:spPr>
            <a:xfrm>
              <a:off x="11665702" y="7975616"/>
              <a:ext cx="397497" cy="177284"/>
            </a:xfrm>
            <a:custGeom>
              <a:avLst/>
              <a:gdLst>
                <a:gd name="connsiteX0" fmla="*/ 111053 w 397497"/>
                <a:gd name="connsiteY0" fmla="*/ 179723 h 177284"/>
                <a:gd name="connsiteX1" fmla="*/ 3927 w 397497"/>
                <a:gd name="connsiteY1" fmla="*/ 122568 h 177284"/>
                <a:gd name="connsiteX2" fmla="*/ 3736 w 397497"/>
                <a:gd name="connsiteY2" fmla="*/ 119711 h 177284"/>
                <a:gd name="connsiteX3" fmla="*/ 6596 w 397497"/>
                <a:gd name="connsiteY3" fmla="*/ 119520 h 177284"/>
                <a:gd name="connsiteX4" fmla="*/ 93136 w 397497"/>
                <a:gd name="connsiteY4" fmla="*/ 154194 h 177284"/>
                <a:gd name="connsiteX5" fmla="*/ 216083 w 397497"/>
                <a:gd name="connsiteY5" fmla="*/ 128284 h 177284"/>
                <a:gd name="connsiteX6" fmla="*/ 217798 w 397497"/>
                <a:gd name="connsiteY6" fmla="*/ 128284 h 177284"/>
                <a:gd name="connsiteX7" fmla="*/ 241816 w 397497"/>
                <a:gd name="connsiteY7" fmla="*/ 141239 h 177284"/>
                <a:gd name="connsiteX8" fmla="*/ 240863 w 397497"/>
                <a:gd name="connsiteY8" fmla="*/ 145621 h 177284"/>
                <a:gd name="connsiteX9" fmla="*/ 240863 w 397497"/>
                <a:gd name="connsiteY9" fmla="*/ 145621 h 177284"/>
                <a:gd name="connsiteX10" fmla="*/ 220086 w 397497"/>
                <a:gd name="connsiteY10" fmla="*/ 152289 h 177284"/>
                <a:gd name="connsiteX11" fmla="*/ 214748 w 397497"/>
                <a:gd name="connsiteY11" fmla="*/ 152860 h 177284"/>
                <a:gd name="connsiteX12" fmla="*/ 210936 w 397497"/>
                <a:gd name="connsiteY12" fmla="*/ 160481 h 177284"/>
                <a:gd name="connsiteX13" fmla="*/ 203502 w 397497"/>
                <a:gd name="connsiteY13" fmla="*/ 174198 h 177284"/>
                <a:gd name="connsiteX14" fmla="*/ 159660 w 397497"/>
                <a:gd name="connsiteY14" fmla="*/ 172865 h 177284"/>
                <a:gd name="connsiteX15" fmla="*/ 139646 w 397497"/>
                <a:gd name="connsiteY15" fmla="*/ 170769 h 177284"/>
                <a:gd name="connsiteX16" fmla="*/ 130687 w 397497"/>
                <a:gd name="connsiteY16" fmla="*/ 174008 h 177284"/>
                <a:gd name="connsiteX17" fmla="*/ 112387 w 397497"/>
                <a:gd name="connsiteY17" fmla="*/ 179914 h 177284"/>
                <a:gd name="connsiteX18" fmla="*/ 111053 w 397497"/>
                <a:gd name="connsiteY18" fmla="*/ 179723 h 177284"/>
                <a:gd name="connsiteX19" fmla="*/ 111053 w 397497"/>
                <a:gd name="connsiteY19" fmla="*/ 179723 h 177284"/>
                <a:gd name="connsiteX20" fmla="*/ 41860 w 397497"/>
                <a:gd name="connsiteY20" fmla="*/ 146192 h 177284"/>
                <a:gd name="connsiteX21" fmla="*/ 112006 w 397497"/>
                <a:gd name="connsiteY21" fmla="*/ 175341 h 177284"/>
                <a:gd name="connsiteX22" fmla="*/ 127637 w 397497"/>
                <a:gd name="connsiteY22" fmla="*/ 170388 h 177284"/>
                <a:gd name="connsiteX23" fmla="*/ 139265 w 397497"/>
                <a:gd name="connsiteY23" fmla="*/ 166006 h 177284"/>
                <a:gd name="connsiteX24" fmla="*/ 160041 w 397497"/>
                <a:gd name="connsiteY24" fmla="*/ 168292 h 177284"/>
                <a:gd name="connsiteX25" fmla="*/ 201977 w 397497"/>
                <a:gd name="connsiteY25" fmla="*/ 169816 h 177284"/>
                <a:gd name="connsiteX26" fmla="*/ 206552 w 397497"/>
                <a:gd name="connsiteY26" fmla="*/ 160100 h 177284"/>
                <a:gd name="connsiteX27" fmla="*/ 213986 w 397497"/>
                <a:gd name="connsiteY27" fmla="*/ 148288 h 177284"/>
                <a:gd name="connsiteX28" fmla="*/ 219323 w 397497"/>
                <a:gd name="connsiteY28" fmla="*/ 147526 h 177284"/>
                <a:gd name="connsiteX29" fmla="*/ 237432 w 397497"/>
                <a:gd name="connsiteY29" fmla="*/ 142382 h 177284"/>
                <a:gd name="connsiteX30" fmla="*/ 237622 w 397497"/>
                <a:gd name="connsiteY30" fmla="*/ 141811 h 177284"/>
                <a:gd name="connsiteX31" fmla="*/ 217036 w 397497"/>
                <a:gd name="connsiteY31" fmla="*/ 131904 h 177284"/>
                <a:gd name="connsiteX32" fmla="*/ 93136 w 397497"/>
                <a:gd name="connsiteY32" fmla="*/ 157814 h 177284"/>
                <a:gd name="connsiteX33" fmla="*/ 41860 w 397497"/>
                <a:gd name="connsiteY33" fmla="*/ 146192 h 177284"/>
                <a:gd name="connsiteX34" fmla="*/ 41860 w 397497"/>
                <a:gd name="connsiteY34" fmla="*/ 146192 h 177284"/>
                <a:gd name="connsiteX35" fmla="*/ 239147 w 397497"/>
                <a:gd name="connsiteY35" fmla="*/ 144097 h 177284"/>
                <a:gd name="connsiteX36" fmla="*/ 239147 w 397497"/>
                <a:gd name="connsiteY36" fmla="*/ 144097 h 177284"/>
                <a:gd name="connsiteX37" fmla="*/ 239147 w 397497"/>
                <a:gd name="connsiteY37" fmla="*/ 144097 h 177284"/>
                <a:gd name="connsiteX38" fmla="*/ 376581 w 397497"/>
                <a:gd name="connsiteY38" fmla="*/ 24452 h 177284"/>
                <a:gd name="connsiteX39" fmla="*/ 355423 w 397497"/>
                <a:gd name="connsiteY39" fmla="*/ 21785 h 177284"/>
                <a:gd name="connsiteX40" fmla="*/ 329309 w 397497"/>
                <a:gd name="connsiteY40" fmla="*/ 6163 h 177284"/>
                <a:gd name="connsiteX41" fmla="*/ 329499 w 397497"/>
                <a:gd name="connsiteY41" fmla="*/ 3114 h 177284"/>
                <a:gd name="connsiteX42" fmla="*/ 332549 w 397497"/>
                <a:gd name="connsiteY42" fmla="*/ 3305 h 177284"/>
                <a:gd name="connsiteX43" fmla="*/ 332549 w 397497"/>
                <a:gd name="connsiteY43" fmla="*/ 3305 h 177284"/>
                <a:gd name="connsiteX44" fmla="*/ 398312 w 397497"/>
                <a:gd name="connsiteY44" fmla="*/ 17594 h 177284"/>
                <a:gd name="connsiteX45" fmla="*/ 400790 w 397497"/>
                <a:gd name="connsiteY45" fmla="*/ 19118 h 177284"/>
                <a:gd name="connsiteX46" fmla="*/ 399265 w 397497"/>
                <a:gd name="connsiteY46" fmla="*/ 21594 h 177284"/>
                <a:gd name="connsiteX47" fmla="*/ 399265 w 397497"/>
                <a:gd name="connsiteY47" fmla="*/ 21594 h 177284"/>
                <a:gd name="connsiteX48" fmla="*/ 376581 w 397497"/>
                <a:gd name="connsiteY48" fmla="*/ 24452 h 177284"/>
                <a:gd name="connsiteX49" fmla="*/ 376581 w 397497"/>
                <a:gd name="connsiteY49" fmla="*/ 24452 h 17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97497" h="177284">
                  <a:moveTo>
                    <a:pt x="111053" y="179723"/>
                  </a:moveTo>
                  <a:cubicBezTo>
                    <a:pt x="88179" y="179723"/>
                    <a:pt x="31757" y="149812"/>
                    <a:pt x="3927" y="122568"/>
                  </a:cubicBezTo>
                  <a:cubicBezTo>
                    <a:pt x="3164" y="121806"/>
                    <a:pt x="3164" y="120473"/>
                    <a:pt x="3736" y="119711"/>
                  </a:cubicBezTo>
                  <a:cubicBezTo>
                    <a:pt x="4499" y="118949"/>
                    <a:pt x="5643" y="118758"/>
                    <a:pt x="6596" y="119520"/>
                  </a:cubicBezTo>
                  <a:cubicBezTo>
                    <a:pt x="36713" y="142954"/>
                    <a:pt x="65115" y="154194"/>
                    <a:pt x="93136" y="154194"/>
                  </a:cubicBezTo>
                  <a:cubicBezTo>
                    <a:pt x="138693" y="154194"/>
                    <a:pt x="180056" y="145430"/>
                    <a:pt x="216083" y="128284"/>
                  </a:cubicBezTo>
                  <a:cubicBezTo>
                    <a:pt x="216654" y="128093"/>
                    <a:pt x="217226" y="128093"/>
                    <a:pt x="217798" y="128284"/>
                  </a:cubicBezTo>
                  <a:cubicBezTo>
                    <a:pt x="234573" y="134380"/>
                    <a:pt x="240672" y="137238"/>
                    <a:pt x="241816" y="141239"/>
                  </a:cubicBezTo>
                  <a:cubicBezTo>
                    <a:pt x="242197" y="142191"/>
                    <a:pt x="242197" y="143906"/>
                    <a:pt x="240863" y="145621"/>
                  </a:cubicBezTo>
                  <a:lnTo>
                    <a:pt x="240863" y="145621"/>
                  </a:lnTo>
                  <a:cubicBezTo>
                    <a:pt x="237241" y="150193"/>
                    <a:pt x="229616" y="151146"/>
                    <a:pt x="220086" y="152289"/>
                  </a:cubicBezTo>
                  <a:cubicBezTo>
                    <a:pt x="218370" y="152479"/>
                    <a:pt x="216654" y="152670"/>
                    <a:pt x="214748" y="152860"/>
                  </a:cubicBezTo>
                  <a:cubicBezTo>
                    <a:pt x="211127" y="153242"/>
                    <a:pt x="210936" y="155147"/>
                    <a:pt x="210936" y="160481"/>
                  </a:cubicBezTo>
                  <a:cubicBezTo>
                    <a:pt x="210936" y="165244"/>
                    <a:pt x="211127" y="171722"/>
                    <a:pt x="203502" y="174198"/>
                  </a:cubicBezTo>
                  <a:cubicBezTo>
                    <a:pt x="192256" y="177818"/>
                    <a:pt x="174910" y="175151"/>
                    <a:pt x="159660" y="172865"/>
                  </a:cubicBezTo>
                  <a:cubicBezTo>
                    <a:pt x="151655" y="171722"/>
                    <a:pt x="144220" y="170579"/>
                    <a:pt x="139646" y="170769"/>
                  </a:cubicBezTo>
                  <a:cubicBezTo>
                    <a:pt x="134118" y="170960"/>
                    <a:pt x="132783" y="172293"/>
                    <a:pt x="130687" y="174008"/>
                  </a:cubicBezTo>
                  <a:cubicBezTo>
                    <a:pt x="127828" y="176484"/>
                    <a:pt x="124778" y="179342"/>
                    <a:pt x="112387" y="179914"/>
                  </a:cubicBezTo>
                  <a:cubicBezTo>
                    <a:pt x="111816" y="179723"/>
                    <a:pt x="111434" y="179723"/>
                    <a:pt x="111053" y="179723"/>
                  </a:cubicBezTo>
                  <a:lnTo>
                    <a:pt x="111053" y="179723"/>
                  </a:lnTo>
                  <a:close/>
                  <a:moveTo>
                    <a:pt x="41860" y="146192"/>
                  </a:moveTo>
                  <a:cubicBezTo>
                    <a:pt x="68355" y="162958"/>
                    <a:pt x="98091" y="176104"/>
                    <a:pt x="112006" y="175341"/>
                  </a:cubicBezTo>
                  <a:cubicBezTo>
                    <a:pt x="122681" y="174770"/>
                    <a:pt x="125159" y="172674"/>
                    <a:pt x="127637" y="170388"/>
                  </a:cubicBezTo>
                  <a:cubicBezTo>
                    <a:pt x="129924" y="168292"/>
                    <a:pt x="132212" y="166197"/>
                    <a:pt x="139265" y="166006"/>
                  </a:cubicBezTo>
                  <a:cubicBezTo>
                    <a:pt x="144220" y="165816"/>
                    <a:pt x="151655" y="166959"/>
                    <a:pt x="160041" y="168292"/>
                  </a:cubicBezTo>
                  <a:cubicBezTo>
                    <a:pt x="174147" y="170388"/>
                    <a:pt x="191874" y="173055"/>
                    <a:pt x="201977" y="169816"/>
                  </a:cubicBezTo>
                  <a:cubicBezTo>
                    <a:pt x="206361" y="168483"/>
                    <a:pt x="206552" y="165244"/>
                    <a:pt x="206552" y="160100"/>
                  </a:cubicBezTo>
                  <a:cubicBezTo>
                    <a:pt x="206552" y="155528"/>
                    <a:pt x="206361" y="149431"/>
                    <a:pt x="213986" y="148288"/>
                  </a:cubicBezTo>
                  <a:cubicBezTo>
                    <a:pt x="215892" y="148098"/>
                    <a:pt x="217607" y="147907"/>
                    <a:pt x="219323" y="147526"/>
                  </a:cubicBezTo>
                  <a:cubicBezTo>
                    <a:pt x="227710" y="146573"/>
                    <a:pt x="234763" y="145621"/>
                    <a:pt x="237432" y="142382"/>
                  </a:cubicBezTo>
                  <a:cubicBezTo>
                    <a:pt x="237622" y="142191"/>
                    <a:pt x="237813" y="142001"/>
                    <a:pt x="237622" y="141811"/>
                  </a:cubicBezTo>
                  <a:cubicBezTo>
                    <a:pt x="236860" y="139334"/>
                    <a:pt x="224851" y="134761"/>
                    <a:pt x="217036" y="131904"/>
                  </a:cubicBezTo>
                  <a:cubicBezTo>
                    <a:pt x="180628" y="149050"/>
                    <a:pt x="138883" y="157814"/>
                    <a:pt x="93136" y="157814"/>
                  </a:cubicBezTo>
                  <a:cubicBezTo>
                    <a:pt x="76361" y="158385"/>
                    <a:pt x="59206" y="154385"/>
                    <a:pt x="41860" y="146192"/>
                  </a:cubicBezTo>
                  <a:lnTo>
                    <a:pt x="41860" y="146192"/>
                  </a:lnTo>
                  <a:close/>
                  <a:moveTo>
                    <a:pt x="239147" y="144097"/>
                  </a:moveTo>
                  <a:lnTo>
                    <a:pt x="239147" y="144097"/>
                  </a:lnTo>
                  <a:lnTo>
                    <a:pt x="239147" y="144097"/>
                  </a:lnTo>
                  <a:close/>
                  <a:moveTo>
                    <a:pt x="376581" y="24452"/>
                  </a:moveTo>
                  <a:cubicBezTo>
                    <a:pt x="369147" y="24452"/>
                    <a:pt x="362094" y="23500"/>
                    <a:pt x="355423" y="21785"/>
                  </a:cubicBezTo>
                  <a:cubicBezTo>
                    <a:pt x="344558" y="18737"/>
                    <a:pt x="335408" y="13212"/>
                    <a:pt x="329309" y="6163"/>
                  </a:cubicBezTo>
                  <a:cubicBezTo>
                    <a:pt x="328546" y="5210"/>
                    <a:pt x="328737" y="3876"/>
                    <a:pt x="329499" y="3114"/>
                  </a:cubicBezTo>
                  <a:cubicBezTo>
                    <a:pt x="330452" y="2352"/>
                    <a:pt x="331787" y="2543"/>
                    <a:pt x="332549" y="3305"/>
                  </a:cubicBezTo>
                  <a:lnTo>
                    <a:pt x="332549" y="3305"/>
                  </a:lnTo>
                  <a:cubicBezTo>
                    <a:pt x="347798" y="21023"/>
                    <a:pt x="376581" y="22357"/>
                    <a:pt x="398312" y="17594"/>
                  </a:cubicBezTo>
                  <a:cubicBezTo>
                    <a:pt x="399455" y="17403"/>
                    <a:pt x="400599" y="17975"/>
                    <a:pt x="400790" y="19118"/>
                  </a:cubicBezTo>
                  <a:cubicBezTo>
                    <a:pt x="400980" y="20261"/>
                    <a:pt x="400408" y="21404"/>
                    <a:pt x="399265" y="21594"/>
                  </a:cubicBezTo>
                  <a:lnTo>
                    <a:pt x="399265" y="21594"/>
                  </a:lnTo>
                  <a:cubicBezTo>
                    <a:pt x="391450" y="23500"/>
                    <a:pt x="383825" y="24452"/>
                    <a:pt x="376581" y="24452"/>
                  </a:cubicBezTo>
                  <a:lnTo>
                    <a:pt x="376581" y="24452"/>
                  </a:lnTo>
                  <a:close/>
                </a:path>
              </a:pathLst>
            </a:custGeom>
            <a:solidFill>
              <a:srgbClr val="000000"/>
            </a:solidFill>
            <a:ln w="1905" cap="flat">
              <a:noFill/>
              <a:prstDash val="solid"/>
              <a:miter/>
            </a:ln>
          </p:spPr>
          <p:txBody>
            <a:bodyPr rtlCol="0" anchor="ctr"/>
            <a:lstStyle/>
            <a:p>
              <a:endParaRPr lang="fr-FR"/>
            </a:p>
          </p:txBody>
        </p:sp>
        <p:sp>
          <p:nvSpPr>
            <p:cNvPr id="2609" name="Forme libre 2608">
              <a:extLst>
                <a:ext uri="{FF2B5EF4-FFF2-40B4-BE49-F238E27FC236}">
                  <a16:creationId xmlns:a16="http://schemas.microsoft.com/office/drawing/2014/main" id="{E3F0B87F-89B4-0659-8BDF-B3B5EDD92F80}"/>
                </a:ext>
              </a:extLst>
            </p:cNvPr>
            <p:cNvSpPr/>
            <p:nvPr/>
          </p:nvSpPr>
          <p:spPr>
            <a:xfrm>
              <a:off x="11993588" y="7998582"/>
              <a:ext cx="9530" cy="9525"/>
            </a:xfrm>
            <a:custGeom>
              <a:avLst/>
              <a:gdLst>
                <a:gd name="connsiteX0" fmla="*/ 12860 w 9530"/>
                <a:gd name="connsiteY0" fmla="*/ 7392 h 9525"/>
                <a:gd name="connsiteX1" fmla="*/ 8094 w 9530"/>
                <a:gd name="connsiteY1" fmla="*/ 12155 h 9525"/>
                <a:gd name="connsiteX2" fmla="*/ 3329 w 9530"/>
                <a:gd name="connsiteY2" fmla="*/ 7392 h 9525"/>
                <a:gd name="connsiteX3" fmla="*/ 8094 w 9530"/>
                <a:gd name="connsiteY3" fmla="*/ 2629 h 9525"/>
                <a:gd name="connsiteX4" fmla="*/ 12860 w 9530"/>
                <a:gd name="connsiteY4" fmla="*/ 739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30" h="9525">
                  <a:moveTo>
                    <a:pt x="12860" y="7392"/>
                  </a:moveTo>
                  <a:cubicBezTo>
                    <a:pt x="12860" y="10023"/>
                    <a:pt x="10726" y="12155"/>
                    <a:pt x="8094" y="12155"/>
                  </a:cubicBezTo>
                  <a:cubicBezTo>
                    <a:pt x="5462" y="12155"/>
                    <a:pt x="3329" y="10023"/>
                    <a:pt x="3329" y="7392"/>
                  </a:cubicBezTo>
                  <a:cubicBezTo>
                    <a:pt x="3329" y="4762"/>
                    <a:pt x="5462" y="2629"/>
                    <a:pt x="8094" y="2629"/>
                  </a:cubicBezTo>
                  <a:cubicBezTo>
                    <a:pt x="10726" y="2629"/>
                    <a:pt x="12860" y="4762"/>
                    <a:pt x="12860" y="7392"/>
                  </a:cubicBezTo>
                  <a:close/>
                </a:path>
              </a:pathLst>
            </a:custGeom>
            <a:solidFill>
              <a:srgbClr val="000000"/>
            </a:solidFill>
            <a:ln w="1905" cap="flat">
              <a:noFill/>
              <a:prstDash val="solid"/>
              <a:miter/>
            </a:ln>
          </p:spPr>
          <p:txBody>
            <a:bodyPr rtlCol="0" anchor="ctr"/>
            <a:lstStyle/>
            <a:p>
              <a:endParaRPr lang="fr-FR"/>
            </a:p>
          </p:txBody>
        </p:sp>
        <p:sp>
          <p:nvSpPr>
            <p:cNvPr id="2610" name="Forme libre 2609">
              <a:extLst>
                <a:ext uri="{FF2B5EF4-FFF2-40B4-BE49-F238E27FC236}">
                  <a16:creationId xmlns:a16="http://schemas.microsoft.com/office/drawing/2014/main" id="{F3BA0CD0-C39D-0D2F-9733-02C25A0F795E}"/>
                </a:ext>
              </a:extLst>
            </p:cNvPr>
            <p:cNvSpPr/>
            <p:nvPr/>
          </p:nvSpPr>
          <p:spPr>
            <a:xfrm>
              <a:off x="11488265" y="7929425"/>
              <a:ext cx="93211" cy="130122"/>
            </a:xfrm>
            <a:custGeom>
              <a:avLst/>
              <a:gdLst>
                <a:gd name="connsiteX0" fmla="*/ 3329 w 93211"/>
                <a:gd name="connsiteY0" fmla="*/ 2629 h 130122"/>
                <a:gd name="connsiteX1" fmla="*/ 90631 w 93211"/>
                <a:gd name="connsiteY1" fmla="*/ 66833 h 130122"/>
                <a:gd name="connsiteX2" fmla="*/ 96540 w 93211"/>
                <a:gd name="connsiteY2" fmla="*/ 96173 h 130122"/>
                <a:gd name="connsiteX3" fmla="*/ 80719 w 93211"/>
                <a:gd name="connsiteY3" fmla="*/ 132752 h 130122"/>
                <a:gd name="connsiteX4" fmla="*/ 3329 w 93211"/>
                <a:gd name="connsiteY4" fmla="*/ 2629 h 130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11" h="130122">
                  <a:moveTo>
                    <a:pt x="3329" y="2629"/>
                  </a:moveTo>
                  <a:lnTo>
                    <a:pt x="90631" y="66833"/>
                  </a:lnTo>
                  <a:lnTo>
                    <a:pt x="96540" y="96173"/>
                  </a:lnTo>
                  <a:lnTo>
                    <a:pt x="80719" y="132752"/>
                  </a:lnTo>
                  <a:lnTo>
                    <a:pt x="3329" y="2629"/>
                  </a:lnTo>
                  <a:close/>
                </a:path>
              </a:pathLst>
            </a:custGeom>
            <a:solidFill>
              <a:srgbClr val="FFFFFF"/>
            </a:solidFill>
            <a:ln w="1905" cap="flat">
              <a:noFill/>
              <a:prstDash val="solid"/>
              <a:miter/>
            </a:ln>
          </p:spPr>
          <p:txBody>
            <a:bodyPr rtlCol="0" anchor="ctr"/>
            <a:lstStyle/>
            <a:p>
              <a:endParaRPr lang="fr-FR"/>
            </a:p>
          </p:txBody>
        </p:sp>
        <p:sp>
          <p:nvSpPr>
            <p:cNvPr id="2611" name="Forme libre 2610">
              <a:extLst>
                <a:ext uri="{FF2B5EF4-FFF2-40B4-BE49-F238E27FC236}">
                  <a16:creationId xmlns:a16="http://schemas.microsoft.com/office/drawing/2014/main" id="{B64EC3B0-258C-BE92-A1B1-1DA1359685DA}"/>
                </a:ext>
              </a:extLst>
            </p:cNvPr>
            <p:cNvSpPr/>
            <p:nvPr/>
          </p:nvSpPr>
          <p:spPr>
            <a:xfrm>
              <a:off x="11486281" y="7927445"/>
              <a:ext cx="97292" cy="134198"/>
            </a:xfrm>
            <a:custGeom>
              <a:avLst/>
              <a:gdLst>
                <a:gd name="connsiteX0" fmla="*/ 82703 w 97292"/>
                <a:gd name="connsiteY0" fmla="*/ 136828 h 134198"/>
                <a:gd name="connsiteX1" fmla="*/ 80988 w 97292"/>
                <a:gd name="connsiteY1" fmla="*/ 135875 h 134198"/>
                <a:gd name="connsiteX2" fmla="*/ 3597 w 97292"/>
                <a:gd name="connsiteY2" fmla="*/ 5753 h 134198"/>
                <a:gd name="connsiteX3" fmla="*/ 4360 w 97292"/>
                <a:gd name="connsiteY3" fmla="*/ 2895 h 134198"/>
                <a:gd name="connsiteX4" fmla="*/ 6647 w 97292"/>
                <a:gd name="connsiteY4" fmla="*/ 3085 h 134198"/>
                <a:gd name="connsiteX5" fmla="*/ 93949 w 97292"/>
                <a:gd name="connsiteY5" fmla="*/ 67289 h 134198"/>
                <a:gd name="connsiteX6" fmla="*/ 94712 w 97292"/>
                <a:gd name="connsiteY6" fmla="*/ 68623 h 134198"/>
                <a:gd name="connsiteX7" fmla="*/ 100621 w 97292"/>
                <a:gd name="connsiteY7" fmla="*/ 97963 h 134198"/>
                <a:gd name="connsiteX8" fmla="*/ 100430 w 97292"/>
                <a:gd name="connsiteY8" fmla="*/ 99296 h 134198"/>
                <a:gd name="connsiteX9" fmla="*/ 84609 w 97292"/>
                <a:gd name="connsiteY9" fmla="*/ 135875 h 134198"/>
                <a:gd name="connsiteX10" fmla="*/ 82703 w 97292"/>
                <a:gd name="connsiteY10" fmla="*/ 136828 h 134198"/>
                <a:gd name="connsiteX11" fmla="*/ 82703 w 97292"/>
                <a:gd name="connsiteY11" fmla="*/ 136828 h 134198"/>
                <a:gd name="connsiteX12" fmla="*/ 12366 w 97292"/>
                <a:gd name="connsiteY12" fmla="*/ 12421 h 134198"/>
                <a:gd name="connsiteX13" fmla="*/ 82322 w 97292"/>
                <a:gd name="connsiteY13" fmla="*/ 130160 h 134198"/>
                <a:gd name="connsiteX14" fmla="*/ 96237 w 97292"/>
                <a:gd name="connsiteY14" fmla="*/ 97963 h 134198"/>
                <a:gd name="connsiteX15" fmla="*/ 90709 w 97292"/>
                <a:gd name="connsiteY15" fmla="*/ 69957 h 134198"/>
                <a:gd name="connsiteX16" fmla="*/ 12366 w 97292"/>
                <a:gd name="connsiteY16" fmla="*/ 12421 h 134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292" h="134198">
                  <a:moveTo>
                    <a:pt x="82703" y="136828"/>
                  </a:moveTo>
                  <a:cubicBezTo>
                    <a:pt x="81941" y="136828"/>
                    <a:pt x="81369" y="136447"/>
                    <a:pt x="80988" y="135875"/>
                  </a:cubicBezTo>
                  <a:lnTo>
                    <a:pt x="3597" y="5753"/>
                  </a:lnTo>
                  <a:cubicBezTo>
                    <a:pt x="3025" y="4800"/>
                    <a:pt x="3407" y="3466"/>
                    <a:pt x="4360" y="2895"/>
                  </a:cubicBezTo>
                  <a:cubicBezTo>
                    <a:pt x="5122" y="2514"/>
                    <a:pt x="6075" y="2514"/>
                    <a:pt x="6647" y="3085"/>
                  </a:cubicBezTo>
                  <a:lnTo>
                    <a:pt x="93949" y="67289"/>
                  </a:lnTo>
                  <a:cubicBezTo>
                    <a:pt x="94331" y="67670"/>
                    <a:pt x="94712" y="68052"/>
                    <a:pt x="94712" y="68623"/>
                  </a:cubicBezTo>
                  <a:lnTo>
                    <a:pt x="100621" y="97963"/>
                  </a:lnTo>
                  <a:cubicBezTo>
                    <a:pt x="100621" y="98344"/>
                    <a:pt x="100621" y="98725"/>
                    <a:pt x="100430" y="99296"/>
                  </a:cubicBezTo>
                  <a:lnTo>
                    <a:pt x="84609" y="135875"/>
                  </a:lnTo>
                  <a:cubicBezTo>
                    <a:pt x="84228" y="136447"/>
                    <a:pt x="83465" y="136828"/>
                    <a:pt x="82703" y="136828"/>
                  </a:cubicBezTo>
                  <a:lnTo>
                    <a:pt x="82703" y="136828"/>
                  </a:lnTo>
                  <a:close/>
                  <a:moveTo>
                    <a:pt x="12366" y="12421"/>
                  </a:moveTo>
                  <a:lnTo>
                    <a:pt x="82322" y="130160"/>
                  </a:lnTo>
                  <a:lnTo>
                    <a:pt x="96237" y="97963"/>
                  </a:lnTo>
                  <a:lnTo>
                    <a:pt x="90709" y="69957"/>
                  </a:lnTo>
                  <a:lnTo>
                    <a:pt x="12366" y="12421"/>
                  </a:lnTo>
                  <a:close/>
                </a:path>
              </a:pathLst>
            </a:custGeom>
            <a:solidFill>
              <a:srgbClr val="000000"/>
            </a:solidFill>
            <a:ln w="1905" cap="flat">
              <a:noFill/>
              <a:prstDash val="solid"/>
              <a:miter/>
            </a:ln>
          </p:spPr>
          <p:txBody>
            <a:bodyPr rtlCol="0" anchor="ctr"/>
            <a:lstStyle/>
            <a:p>
              <a:endParaRPr lang="fr-FR"/>
            </a:p>
          </p:txBody>
        </p:sp>
        <p:sp>
          <p:nvSpPr>
            <p:cNvPr id="2612" name="Forme libre 2611">
              <a:extLst>
                <a:ext uri="{FF2B5EF4-FFF2-40B4-BE49-F238E27FC236}">
                  <a16:creationId xmlns:a16="http://schemas.microsoft.com/office/drawing/2014/main" id="{B187A75F-43A4-DE52-528B-8950763FC0E9}"/>
                </a:ext>
              </a:extLst>
            </p:cNvPr>
            <p:cNvSpPr/>
            <p:nvPr/>
          </p:nvSpPr>
          <p:spPr>
            <a:xfrm>
              <a:off x="11490934" y="7784534"/>
              <a:ext cx="208448" cy="275016"/>
            </a:xfrm>
            <a:custGeom>
              <a:avLst/>
              <a:gdLst>
                <a:gd name="connsiteX0" fmla="*/ 3329 w 208448"/>
                <a:gd name="connsiteY0" fmla="*/ 168096 h 275016"/>
                <a:gd name="connsiteX1" fmla="*/ 50792 w 208448"/>
                <a:gd name="connsiteY1" fmla="*/ 82173 h 275016"/>
                <a:gd name="connsiteX2" fmla="*/ 140381 w 208448"/>
                <a:gd name="connsiteY2" fmla="*/ 2727 h 275016"/>
                <a:gd name="connsiteX3" fmla="*/ 210719 w 208448"/>
                <a:gd name="connsiteY3" fmla="*/ 65407 h 275016"/>
                <a:gd name="connsiteX4" fmla="*/ 192420 w 208448"/>
                <a:gd name="connsiteY4" fmla="*/ 140090 h 275016"/>
                <a:gd name="connsiteX5" fmla="*/ 93871 w 208448"/>
                <a:gd name="connsiteY5" fmla="*/ 166191 h 275016"/>
                <a:gd name="connsiteX6" fmla="*/ 78050 w 208448"/>
                <a:gd name="connsiteY6" fmla="*/ 277643 h 275016"/>
                <a:gd name="connsiteX7" fmla="*/ 3329 w 208448"/>
                <a:gd name="connsiteY7" fmla="*/ 168096 h 27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448" h="275016">
                  <a:moveTo>
                    <a:pt x="3329" y="168096"/>
                  </a:moveTo>
                  <a:lnTo>
                    <a:pt x="50792" y="82173"/>
                  </a:lnTo>
                  <a:cubicBezTo>
                    <a:pt x="47551" y="60263"/>
                    <a:pt x="57273" y="-131"/>
                    <a:pt x="140381" y="2727"/>
                  </a:cubicBezTo>
                  <a:cubicBezTo>
                    <a:pt x="182127" y="4251"/>
                    <a:pt x="205572" y="32257"/>
                    <a:pt x="210719" y="65407"/>
                  </a:cubicBezTo>
                  <a:cubicBezTo>
                    <a:pt x="215675" y="97414"/>
                    <a:pt x="202141" y="125992"/>
                    <a:pt x="192420" y="140090"/>
                  </a:cubicBezTo>
                  <a:cubicBezTo>
                    <a:pt x="175645" y="164285"/>
                    <a:pt x="130660" y="185623"/>
                    <a:pt x="93871" y="166191"/>
                  </a:cubicBezTo>
                  <a:cubicBezTo>
                    <a:pt x="90249" y="201055"/>
                    <a:pt x="78050" y="278214"/>
                    <a:pt x="78050" y="277643"/>
                  </a:cubicBezTo>
                  <a:lnTo>
                    <a:pt x="3329" y="168096"/>
                  </a:lnTo>
                  <a:close/>
                </a:path>
              </a:pathLst>
            </a:custGeom>
            <a:solidFill>
              <a:srgbClr val="FFFFFF"/>
            </a:solidFill>
            <a:ln w="1905" cap="flat">
              <a:noFill/>
              <a:prstDash val="solid"/>
              <a:miter/>
            </a:ln>
          </p:spPr>
          <p:txBody>
            <a:bodyPr rtlCol="0" anchor="ctr"/>
            <a:lstStyle/>
            <a:p>
              <a:endParaRPr lang="fr-FR"/>
            </a:p>
          </p:txBody>
        </p:sp>
        <p:sp>
          <p:nvSpPr>
            <p:cNvPr id="2613" name="Forme libre 2612">
              <a:extLst>
                <a:ext uri="{FF2B5EF4-FFF2-40B4-BE49-F238E27FC236}">
                  <a16:creationId xmlns:a16="http://schemas.microsoft.com/office/drawing/2014/main" id="{5ED63B58-0FF7-8B7B-9F4C-D0169DE594AE}"/>
                </a:ext>
              </a:extLst>
            </p:cNvPr>
            <p:cNvSpPr/>
            <p:nvPr/>
          </p:nvSpPr>
          <p:spPr>
            <a:xfrm>
              <a:off x="11488820" y="7782245"/>
              <a:ext cx="212684" cy="279398"/>
            </a:xfrm>
            <a:custGeom>
              <a:avLst/>
              <a:gdLst>
                <a:gd name="connsiteX0" fmla="*/ 80164 w 212684"/>
                <a:gd name="connsiteY0" fmla="*/ 282028 h 279398"/>
                <a:gd name="connsiteX1" fmla="*/ 79973 w 212684"/>
                <a:gd name="connsiteY1" fmla="*/ 282028 h 279398"/>
                <a:gd name="connsiteX2" fmla="*/ 78449 w 212684"/>
                <a:gd name="connsiteY2" fmla="*/ 281075 h 279398"/>
                <a:gd name="connsiteX3" fmla="*/ 3727 w 212684"/>
                <a:gd name="connsiteY3" fmla="*/ 171528 h 279398"/>
                <a:gd name="connsiteX4" fmla="*/ 3536 w 212684"/>
                <a:gd name="connsiteY4" fmla="*/ 169242 h 279398"/>
                <a:gd name="connsiteX5" fmla="*/ 50618 w 212684"/>
                <a:gd name="connsiteY5" fmla="*/ 83890 h 279398"/>
                <a:gd name="connsiteX6" fmla="*/ 68155 w 212684"/>
                <a:gd name="connsiteY6" fmla="*/ 28259 h 279398"/>
                <a:gd name="connsiteX7" fmla="*/ 142495 w 212684"/>
                <a:gd name="connsiteY7" fmla="*/ 2730 h 279398"/>
                <a:gd name="connsiteX8" fmla="*/ 214929 w 212684"/>
                <a:gd name="connsiteY8" fmla="*/ 67315 h 279398"/>
                <a:gd name="connsiteX9" fmla="*/ 196249 w 212684"/>
                <a:gd name="connsiteY9" fmla="*/ 143522 h 279398"/>
                <a:gd name="connsiteX10" fmla="*/ 153360 w 212684"/>
                <a:gd name="connsiteY10" fmla="*/ 173814 h 279398"/>
                <a:gd name="connsiteX11" fmla="*/ 97701 w 212684"/>
                <a:gd name="connsiteY11" fmla="*/ 171718 h 279398"/>
                <a:gd name="connsiteX12" fmla="*/ 88742 w 212684"/>
                <a:gd name="connsiteY12" fmla="*/ 237447 h 279398"/>
                <a:gd name="connsiteX13" fmla="*/ 84167 w 212684"/>
                <a:gd name="connsiteY13" fmla="*/ 267548 h 279398"/>
                <a:gd name="connsiteX14" fmla="*/ 82642 w 212684"/>
                <a:gd name="connsiteY14" fmla="*/ 276693 h 279398"/>
                <a:gd name="connsiteX15" fmla="*/ 82261 w 212684"/>
                <a:gd name="connsiteY15" fmla="*/ 279170 h 279398"/>
                <a:gd name="connsiteX16" fmla="*/ 80164 w 212684"/>
                <a:gd name="connsiteY16" fmla="*/ 282028 h 279398"/>
                <a:gd name="connsiteX17" fmla="*/ 80164 w 212684"/>
                <a:gd name="connsiteY17" fmla="*/ 282028 h 279398"/>
                <a:gd name="connsiteX18" fmla="*/ 7921 w 212684"/>
                <a:gd name="connsiteY18" fmla="*/ 170385 h 279398"/>
                <a:gd name="connsiteX19" fmla="*/ 79020 w 212684"/>
                <a:gd name="connsiteY19" fmla="*/ 274597 h 279398"/>
                <a:gd name="connsiteX20" fmla="*/ 93888 w 212684"/>
                <a:gd name="connsiteY20" fmla="*/ 168480 h 279398"/>
                <a:gd name="connsiteX21" fmla="*/ 96176 w 212684"/>
                <a:gd name="connsiteY21" fmla="*/ 166574 h 279398"/>
                <a:gd name="connsiteX22" fmla="*/ 96938 w 212684"/>
                <a:gd name="connsiteY22" fmla="*/ 166765 h 279398"/>
                <a:gd name="connsiteX23" fmla="*/ 192627 w 212684"/>
                <a:gd name="connsiteY23" fmla="*/ 141426 h 279398"/>
                <a:gd name="connsiteX24" fmla="*/ 210545 w 212684"/>
                <a:gd name="connsiteY24" fmla="*/ 68268 h 279398"/>
                <a:gd name="connsiteX25" fmla="*/ 142114 w 212684"/>
                <a:gd name="connsiteY25" fmla="*/ 7302 h 279398"/>
                <a:gd name="connsiteX26" fmla="*/ 71014 w 212684"/>
                <a:gd name="connsiteY26" fmla="*/ 31308 h 279398"/>
                <a:gd name="connsiteX27" fmla="*/ 54622 w 212684"/>
                <a:gd name="connsiteY27" fmla="*/ 84271 h 279398"/>
                <a:gd name="connsiteX28" fmla="*/ 54431 w 212684"/>
                <a:gd name="connsiteY28" fmla="*/ 85605 h 279398"/>
                <a:gd name="connsiteX29" fmla="*/ 7921 w 212684"/>
                <a:gd name="connsiteY29" fmla="*/ 170385 h 279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684" h="279398">
                  <a:moveTo>
                    <a:pt x="80164" y="282028"/>
                  </a:moveTo>
                  <a:cubicBezTo>
                    <a:pt x="80164" y="282028"/>
                    <a:pt x="79973" y="282028"/>
                    <a:pt x="79973" y="282028"/>
                  </a:cubicBezTo>
                  <a:cubicBezTo>
                    <a:pt x="79402" y="282028"/>
                    <a:pt x="78639" y="281646"/>
                    <a:pt x="78449" y="281075"/>
                  </a:cubicBezTo>
                  <a:lnTo>
                    <a:pt x="3727" y="171528"/>
                  </a:lnTo>
                  <a:cubicBezTo>
                    <a:pt x="3346" y="170956"/>
                    <a:pt x="3155" y="170004"/>
                    <a:pt x="3536" y="169242"/>
                  </a:cubicBezTo>
                  <a:lnTo>
                    <a:pt x="50618" y="83890"/>
                  </a:lnTo>
                  <a:cubicBezTo>
                    <a:pt x="49093" y="71888"/>
                    <a:pt x="51000" y="47502"/>
                    <a:pt x="68155" y="28259"/>
                  </a:cubicBezTo>
                  <a:cubicBezTo>
                    <a:pt x="84357" y="10160"/>
                    <a:pt x="109328" y="1587"/>
                    <a:pt x="142495" y="2730"/>
                  </a:cubicBezTo>
                  <a:cubicBezTo>
                    <a:pt x="188815" y="4445"/>
                    <a:pt x="210164" y="37214"/>
                    <a:pt x="214929" y="67315"/>
                  </a:cubicBezTo>
                  <a:cubicBezTo>
                    <a:pt x="220648" y="104657"/>
                    <a:pt x="202158" y="134949"/>
                    <a:pt x="196249" y="143522"/>
                  </a:cubicBezTo>
                  <a:cubicBezTo>
                    <a:pt x="187290" y="156477"/>
                    <a:pt x="171279" y="167908"/>
                    <a:pt x="153360" y="173814"/>
                  </a:cubicBezTo>
                  <a:cubicBezTo>
                    <a:pt x="133918" y="180292"/>
                    <a:pt x="114284" y="179530"/>
                    <a:pt x="97701" y="171718"/>
                  </a:cubicBezTo>
                  <a:cubicBezTo>
                    <a:pt x="95604" y="190008"/>
                    <a:pt x="91792" y="217252"/>
                    <a:pt x="88742" y="237447"/>
                  </a:cubicBezTo>
                  <a:cubicBezTo>
                    <a:pt x="87217" y="247544"/>
                    <a:pt x="85692" y="257641"/>
                    <a:pt x="84167" y="267548"/>
                  </a:cubicBezTo>
                  <a:cubicBezTo>
                    <a:pt x="83595" y="271359"/>
                    <a:pt x="83023" y="274597"/>
                    <a:pt x="82642" y="276693"/>
                  </a:cubicBezTo>
                  <a:cubicBezTo>
                    <a:pt x="82451" y="277836"/>
                    <a:pt x="82261" y="278598"/>
                    <a:pt x="82261" y="279170"/>
                  </a:cubicBezTo>
                  <a:cubicBezTo>
                    <a:pt x="82261" y="280313"/>
                    <a:pt x="81879" y="282028"/>
                    <a:pt x="80164" y="282028"/>
                  </a:cubicBezTo>
                  <a:lnTo>
                    <a:pt x="80164" y="282028"/>
                  </a:lnTo>
                  <a:close/>
                  <a:moveTo>
                    <a:pt x="7921" y="170385"/>
                  </a:moveTo>
                  <a:lnTo>
                    <a:pt x="79020" y="274597"/>
                  </a:lnTo>
                  <a:cubicBezTo>
                    <a:pt x="81879" y="256879"/>
                    <a:pt x="90839" y="197819"/>
                    <a:pt x="93888" y="168480"/>
                  </a:cubicBezTo>
                  <a:cubicBezTo>
                    <a:pt x="94079" y="167336"/>
                    <a:pt x="95032" y="166574"/>
                    <a:pt x="96176" y="166574"/>
                  </a:cubicBezTo>
                  <a:cubicBezTo>
                    <a:pt x="96366" y="166574"/>
                    <a:pt x="96747" y="166765"/>
                    <a:pt x="96938" y="166765"/>
                  </a:cubicBezTo>
                  <a:cubicBezTo>
                    <a:pt x="132393" y="185626"/>
                    <a:pt x="176616" y="164669"/>
                    <a:pt x="192627" y="141426"/>
                  </a:cubicBezTo>
                  <a:cubicBezTo>
                    <a:pt x="198155" y="133234"/>
                    <a:pt x="216073" y="104085"/>
                    <a:pt x="210545" y="68268"/>
                  </a:cubicBezTo>
                  <a:cubicBezTo>
                    <a:pt x="206161" y="39881"/>
                    <a:pt x="185956" y="8827"/>
                    <a:pt x="142114" y="7302"/>
                  </a:cubicBezTo>
                  <a:cubicBezTo>
                    <a:pt x="110281" y="6159"/>
                    <a:pt x="86264" y="14161"/>
                    <a:pt x="71014" y="31308"/>
                  </a:cubicBezTo>
                  <a:cubicBezTo>
                    <a:pt x="54622" y="49788"/>
                    <a:pt x="52906" y="73221"/>
                    <a:pt x="54622" y="84271"/>
                  </a:cubicBezTo>
                  <a:cubicBezTo>
                    <a:pt x="54622" y="84652"/>
                    <a:pt x="54622" y="85224"/>
                    <a:pt x="54431" y="85605"/>
                  </a:cubicBezTo>
                  <a:lnTo>
                    <a:pt x="7921" y="170385"/>
                  </a:lnTo>
                  <a:close/>
                </a:path>
              </a:pathLst>
            </a:custGeom>
            <a:solidFill>
              <a:srgbClr val="000000"/>
            </a:solidFill>
            <a:ln w="1905" cap="flat">
              <a:noFill/>
              <a:prstDash val="solid"/>
              <a:miter/>
            </a:ln>
          </p:spPr>
          <p:txBody>
            <a:bodyPr rtlCol="0" anchor="ctr"/>
            <a:lstStyle/>
            <a:p>
              <a:endParaRPr lang="fr-FR"/>
            </a:p>
          </p:txBody>
        </p:sp>
        <p:sp>
          <p:nvSpPr>
            <p:cNvPr id="2614" name="Forme libre 2613">
              <a:extLst>
                <a:ext uri="{FF2B5EF4-FFF2-40B4-BE49-F238E27FC236}">
                  <a16:creationId xmlns:a16="http://schemas.microsoft.com/office/drawing/2014/main" id="{A90E0BA7-134B-C842-FC31-59665D0A3AF9}"/>
                </a:ext>
              </a:extLst>
            </p:cNvPr>
            <p:cNvSpPr/>
            <p:nvPr/>
          </p:nvSpPr>
          <p:spPr>
            <a:xfrm>
              <a:off x="11522759" y="7755158"/>
              <a:ext cx="228816" cy="133745"/>
            </a:xfrm>
            <a:custGeom>
              <a:avLst/>
              <a:gdLst>
                <a:gd name="connsiteX0" fmla="*/ 67573 w 228816"/>
                <a:gd name="connsiteY0" fmla="*/ 18957 h 133745"/>
                <a:gd name="connsiteX1" fmla="*/ 4289 w 228816"/>
                <a:gd name="connsiteY1" fmla="*/ 124504 h 133745"/>
                <a:gd name="connsiteX2" fmla="*/ 26782 w 228816"/>
                <a:gd name="connsiteY2" fmla="*/ 117073 h 133745"/>
                <a:gd name="connsiteX3" fmla="*/ 45652 w 228816"/>
                <a:gd name="connsiteY3" fmla="*/ 79161 h 133745"/>
                <a:gd name="connsiteX4" fmla="*/ 57280 w 228816"/>
                <a:gd name="connsiteY4" fmla="*/ 107357 h 133745"/>
                <a:gd name="connsiteX5" fmla="*/ 76914 w 228816"/>
                <a:gd name="connsiteY5" fmla="*/ 115549 h 133745"/>
                <a:gd name="connsiteX6" fmla="*/ 123996 w 228816"/>
                <a:gd name="connsiteY6" fmla="*/ 96879 h 133745"/>
                <a:gd name="connsiteX7" fmla="*/ 179846 w 228816"/>
                <a:gd name="connsiteY7" fmla="*/ 120503 h 133745"/>
                <a:gd name="connsiteX8" fmla="*/ 231694 w 228816"/>
                <a:gd name="connsiteY8" fmla="*/ 87353 h 133745"/>
                <a:gd name="connsiteX9" fmla="*/ 209773 w 228816"/>
                <a:gd name="connsiteY9" fmla="*/ 53060 h 133745"/>
                <a:gd name="connsiteX10" fmla="*/ 144773 w 228816"/>
                <a:gd name="connsiteY10" fmla="*/ 22196 h 133745"/>
                <a:gd name="connsiteX11" fmla="*/ 67573 w 228816"/>
                <a:gd name="connsiteY11" fmla="*/ 18957 h 133745"/>
                <a:gd name="connsiteX12" fmla="*/ 67573 w 228816"/>
                <a:gd name="connsiteY12" fmla="*/ 18957 h 13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816" h="133745">
                  <a:moveTo>
                    <a:pt x="67573" y="18957"/>
                  </a:moveTo>
                  <a:cubicBezTo>
                    <a:pt x="10007" y="37818"/>
                    <a:pt x="-286" y="87543"/>
                    <a:pt x="4289" y="124504"/>
                  </a:cubicBezTo>
                  <a:cubicBezTo>
                    <a:pt x="7148" y="147937"/>
                    <a:pt x="27353" y="131934"/>
                    <a:pt x="26782" y="117073"/>
                  </a:cubicBezTo>
                  <a:cubicBezTo>
                    <a:pt x="26210" y="106785"/>
                    <a:pt x="26210" y="83923"/>
                    <a:pt x="45652" y="79161"/>
                  </a:cubicBezTo>
                  <a:cubicBezTo>
                    <a:pt x="67001" y="74017"/>
                    <a:pt x="70623" y="98593"/>
                    <a:pt x="57280" y="107357"/>
                  </a:cubicBezTo>
                  <a:cubicBezTo>
                    <a:pt x="44127" y="116121"/>
                    <a:pt x="59186" y="127933"/>
                    <a:pt x="76914" y="115549"/>
                  </a:cubicBezTo>
                  <a:cubicBezTo>
                    <a:pt x="95212" y="102975"/>
                    <a:pt x="106840" y="95926"/>
                    <a:pt x="123996" y="96879"/>
                  </a:cubicBezTo>
                  <a:cubicBezTo>
                    <a:pt x="141151" y="97831"/>
                    <a:pt x="156400" y="117073"/>
                    <a:pt x="179846" y="120503"/>
                  </a:cubicBezTo>
                  <a:cubicBezTo>
                    <a:pt x="213013" y="125266"/>
                    <a:pt x="229978" y="102594"/>
                    <a:pt x="231694" y="87353"/>
                  </a:cubicBezTo>
                  <a:cubicBezTo>
                    <a:pt x="234743" y="59156"/>
                    <a:pt x="221782" y="46201"/>
                    <a:pt x="209773" y="53060"/>
                  </a:cubicBezTo>
                  <a:cubicBezTo>
                    <a:pt x="203864" y="9813"/>
                    <a:pt x="154303" y="-18193"/>
                    <a:pt x="144773" y="22196"/>
                  </a:cubicBezTo>
                  <a:cubicBezTo>
                    <a:pt x="122661" y="13432"/>
                    <a:pt x="90638" y="11337"/>
                    <a:pt x="67573" y="18957"/>
                  </a:cubicBezTo>
                  <a:lnTo>
                    <a:pt x="67573" y="18957"/>
                  </a:lnTo>
                  <a:close/>
                </a:path>
              </a:pathLst>
            </a:custGeom>
            <a:solidFill>
              <a:srgbClr val="000000"/>
            </a:solidFill>
            <a:ln w="1905" cap="flat">
              <a:noFill/>
              <a:prstDash val="solid"/>
              <a:miter/>
            </a:ln>
          </p:spPr>
          <p:txBody>
            <a:bodyPr rtlCol="0" anchor="ctr"/>
            <a:lstStyle/>
            <a:p>
              <a:endParaRPr lang="fr-FR"/>
            </a:p>
          </p:txBody>
        </p:sp>
        <p:sp>
          <p:nvSpPr>
            <p:cNvPr id="2615" name="Forme libre 2614">
              <a:extLst>
                <a:ext uri="{FF2B5EF4-FFF2-40B4-BE49-F238E27FC236}">
                  <a16:creationId xmlns:a16="http://schemas.microsoft.com/office/drawing/2014/main" id="{5D29AF7F-2004-212E-E7DA-FF909733DCA8}"/>
                </a:ext>
              </a:extLst>
            </p:cNvPr>
            <p:cNvSpPr/>
            <p:nvPr/>
          </p:nvSpPr>
          <p:spPr>
            <a:xfrm>
              <a:off x="11520617" y="7753163"/>
              <a:ext cx="233198" cy="137968"/>
            </a:xfrm>
            <a:custGeom>
              <a:avLst/>
              <a:gdLst>
                <a:gd name="connsiteX0" fmla="*/ 14818 w 233198"/>
                <a:gd name="connsiteY0" fmla="*/ 140407 h 137968"/>
                <a:gd name="connsiteX1" fmla="*/ 4334 w 233198"/>
                <a:gd name="connsiteY1" fmla="*/ 126690 h 137968"/>
                <a:gd name="connsiteX2" fmla="*/ 12912 w 233198"/>
                <a:gd name="connsiteY2" fmla="*/ 65915 h 137968"/>
                <a:gd name="connsiteX3" fmla="*/ 69144 w 233198"/>
                <a:gd name="connsiteY3" fmla="*/ 18857 h 137968"/>
                <a:gd name="connsiteX4" fmla="*/ 145581 w 233198"/>
                <a:gd name="connsiteY4" fmla="*/ 21334 h 137968"/>
                <a:gd name="connsiteX5" fmla="*/ 168646 w 233198"/>
                <a:gd name="connsiteY5" fmla="*/ 2663 h 137968"/>
                <a:gd name="connsiteX6" fmla="*/ 213631 w 233198"/>
                <a:gd name="connsiteY6" fmla="*/ 52197 h 137968"/>
                <a:gd name="connsiteX7" fmla="*/ 225831 w 233198"/>
                <a:gd name="connsiteY7" fmla="*/ 53722 h 137968"/>
                <a:gd name="connsiteX8" fmla="*/ 236124 w 233198"/>
                <a:gd name="connsiteY8" fmla="*/ 89920 h 137968"/>
                <a:gd name="connsiteX9" fmla="*/ 220493 w 233198"/>
                <a:gd name="connsiteY9" fmla="*/ 116021 h 137968"/>
                <a:gd name="connsiteX10" fmla="*/ 181989 w 233198"/>
                <a:gd name="connsiteY10" fmla="*/ 124975 h 137968"/>
                <a:gd name="connsiteX11" fmla="*/ 149965 w 233198"/>
                <a:gd name="connsiteY11" fmla="*/ 111448 h 137968"/>
                <a:gd name="connsiteX12" fmla="*/ 126329 w 233198"/>
                <a:gd name="connsiteY12" fmla="*/ 101351 h 137968"/>
                <a:gd name="connsiteX13" fmla="*/ 80581 w 233198"/>
                <a:gd name="connsiteY13" fmla="*/ 119640 h 137968"/>
                <a:gd name="connsiteX14" fmla="*/ 57707 w 233198"/>
                <a:gd name="connsiteY14" fmla="*/ 124022 h 137968"/>
                <a:gd name="connsiteX15" fmla="*/ 52560 w 233198"/>
                <a:gd name="connsiteY15" fmla="*/ 117354 h 137968"/>
                <a:gd name="connsiteX16" fmla="*/ 58470 w 233198"/>
                <a:gd name="connsiteY16" fmla="*/ 108019 h 137968"/>
                <a:gd name="connsiteX17" fmla="*/ 64188 w 233198"/>
                <a:gd name="connsiteY17" fmla="*/ 89348 h 137968"/>
                <a:gd name="connsiteX18" fmla="*/ 48558 w 233198"/>
                <a:gd name="connsiteY18" fmla="*/ 83442 h 137968"/>
                <a:gd name="connsiteX19" fmla="*/ 31402 w 233198"/>
                <a:gd name="connsiteY19" fmla="*/ 119069 h 137968"/>
                <a:gd name="connsiteX20" fmla="*/ 15962 w 233198"/>
                <a:gd name="connsiteY20" fmla="*/ 140597 h 137968"/>
                <a:gd name="connsiteX21" fmla="*/ 14818 w 233198"/>
                <a:gd name="connsiteY21" fmla="*/ 140407 h 137968"/>
                <a:gd name="connsiteX22" fmla="*/ 69716 w 233198"/>
                <a:gd name="connsiteY22" fmla="*/ 20953 h 137968"/>
                <a:gd name="connsiteX23" fmla="*/ 70288 w 233198"/>
                <a:gd name="connsiteY23" fmla="*/ 22858 h 137968"/>
                <a:gd name="connsiteX24" fmla="*/ 16534 w 233198"/>
                <a:gd name="connsiteY24" fmla="*/ 67629 h 137968"/>
                <a:gd name="connsiteX25" fmla="*/ 8337 w 233198"/>
                <a:gd name="connsiteY25" fmla="*/ 126118 h 137968"/>
                <a:gd name="connsiteX26" fmla="*/ 15009 w 233198"/>
                <a:gd name="connsiteY26" fmla="*/ 136215 h 137968"/>
                <a:gd name="connsiteX27" fmla="*/ 26637 w 233198"/>
                <a:gd name="connsiteY27" fmla="*/ 119069 h 137968"/>
                <a:gd name="connsiteX28" fmla="*/ 47033 w 233198"/>
                <a:gd name="connsiteY28" fmla="*/ 79060 h 137968"/>
                <a:gd name="connsiteX29" fmla="*/ 67619 w 233198"/>
                <a:gd name="connsiteY29" fmla="*/ 87253 h 137968"/>
                <a:gd name="connsiteX30" fmla="*/ 60376 w 233198"/>
                <a:gd name="connsiteY30" fmla="*/ 111067 h 137968"/>
                <a:gd name="connsiteX31" fmla="*/ 56373 w 233198"/>
                <a:gd name="connsiteY31" fmla="*/ 116592 h 137968"/>
                <a:gd name="connsiteX32" fmla="*/ 59042 w 233198"/>
                <a:gd name="connsiteY32" fmla="*/ 119831 h 137968"/>
                <a:gd name="connsiteX33" fmla="*/ 77722 w 233198"/>
                <a:gd name="connsiteY33" fmla="*/ 115830 h 137968"/>
                <a:gd name="connsiteX34" fmla="*/ 126138 w 233198"/>
                <a:gd name="connsiteY34" fmla="*/ 96778 h 137968"/>
                <a:gd name="connsiteX35" fmla="*/ 151871 w 233198"/>
                <a:gd name="connsiteY35" fmla="*/ 107447 h 137968"/>
                <a:gd name="connsiteX36" fmla="*/ 182179 w 233198"/>
                <a:gd name="connsiteY36" fmla="*/ 120403 h 137968"/>
                <a:gd name="connsiteX37" fmla="*/ 217634 w 233198"/>
                <a:gd name="connsiteY37" fmla="*/ 112401 h 137968"/>
                <a:gd name="connsiteX38" fmla="*/ 231549 w 233198"/>
                <a:gd name="connsiteY38" fmla="*/ 89158 h 137968"/>
                <a:gd name="connsiteX39" fmla="*/ 223162 w 233198"/>
                <a:gd name="connsiteY39" fmla="*/ 56960 h 137968"/>
                <a:gd name="connsiteX40" fmla="*/ 212678 w 233198"/>
                <a:gd name="connsiteY40" fmla="*/ 56770 h 137968"/>
                <a:gd name="connsiteX41" fmla="*/ 209818 w 233198"/>
                <a:gd name="connsiteY41" fmla="*/ 56008 h 137968"/>
                <a:gd name="connsiteX42" fmla="*/ 209628 w 233198"/>
                <a:gd name="connsiteY42" fmla="*/ 55246 h 137968"/>
                <a:gd name="connsiteX43" fmla="*/ 168074 w 233198"/>
                <a:gd name="connsiteY43" fmla="*/ 6664 h 137968"/>
                <a:gd name="connsiteX44" fmla="*/ 148821 w 233198"/>
                <a:gd name="connsiteY44" fmla="*/ 24573 h 137968"/>
                <a:gd name="connsiteX45" fmla="*/ 146343 w 233198"/>
                <a:gd name="connsiteY45" fmla="*/ 26097 h 137968"/>
                <a:gd name="connsiteX46" fmla="*/ 145962 w 233198"/>
                <a:gd name="connsiteY46" fmla="*/ 25906 h 137968"/>
                <a:gd name="connsiteX47" fmla="*/ 70288 w 233198"/>
                <a:gd name="connsiteY47" fmla="*/ 22667 h 137968"/>
                <a:gd name="connsiteX48" fmla="*/ 69716 w 233198"/>
                <a:gd name="connsiteY48" fmla="*/ 20953 h 137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33198" h="137968">
                  <a:moveTo>
                    <a:pt x="14818" y="140407"/>
                  </a:moveTo>
                  <a:cubicBezTo>
                    <a:pt x="11769" y="140407"/>
                    <a:pt x="5859" y="138692"/>
                    <a:pt x="4334" y="126690"/>
                  </a:cubicBezTo>
                  <a:cubicBezTo>
                    <a:pt x="2428" y="111258"/>
                    <a:pt x="2238" y="88205"/>
                    <a:pt x="12912" y="65915"/>
                  </a:cubicBezTo>
                  <a:cubicBezTo>
                    <a:pt x="23587" y="43434"/>
                    <a:pt x="42458" y="27621"/>
                    <a:pt x="69144" y="18857"/>
                  </a:cubicBezTo>
                  <a:cubicBezTo>
                    <a:pt x="91446" y="11617"/>
                    <a:pt x="122326" y="12761"/>
                    <a:pt x="145581" y="21334"/>
                  </a:cubicBezTo>
                  <a:cubicBezTo>
                    <a:pt x="149203" y="8760"/>
                    <a:pt x="157590" y="2092"/>
                    <a:pt x="168646" y="2663"/>
                  </a:cubicBezTo>
                  <a:cubicBezTo>
                    <a:pt x="186373" y="3616"/>
                    <a:pt x="208675" y="23811"/>
                    <a:pt x="213631" y="52197"/>
                  </a:cubicBezTo>
                  <a:cubicBezTo>
                    <a:pt x="217824" y="50673"/>
                    <a:pt x="222018" y="51245"/>
                    <a:pt x="225831" y="53722"/>
                  </a:cubicBezTo>
                  <a:cubicBezTo>
                    <a:pt x="234027" y="59247"/>
                    <a:pt x="237839" y="72583"/>
                    <a:pt x="236124" y="89920"/>
                  </a:cubicBezTo>
                  <a:cubicBezTo>
                    <a:pt x="235361" y="97350"/>
                    <a:pt x="230786" y="108019"/>
                    <a:pt x="220493" y="116021"/>
                  </a:cubicBezTo>
                  <a:cubicBezTo>
                    <a:pt x="213250" y="121546"/>
                    <a:pt x="200860" y="127642"/>
                    <a:pt x="181989" y="124975"/>
                  </a:cubicBezTo>
                  <a:cubicBezTo>
                    <a:pt x="169408" y="123070"/>
                    <a:pt x="159115" y="116973"/>
                    <a:pt x="149965" y="111448"/>
                  </a:cubicBezTo>
                  <a:cubicBezTo>
                    <a:pt x="141769" y="106495"/>
                    <a:pt x="133953" y="101732"/>
                    <a:pt x="126329" y="101351"/>
                  </a:cubicBezTo>
                  <a:cubicBezTo>
                    <a:pt x="109555" y="100398"/>
                    <a:pt x="97927" y="107638"/>
                    <a:pt x="80581" y="119640"/>
                  </a:cubicBezTo>
                  <a:cubicBezTo>
                    <a:pt x="71050" y="126308"/>
                    <a:pt x="62472" y="126118"/>
                    <a:pt x="57707" y="124022"/>
                  </a:cubicBezTo>
                  <a:cubicBezTo>
                    <a:pt x="54657" y="122498"/>
                    <a:pt x="52941" y="120212"/>
                    <a:pt x="52560" y="117354"/>
                  </a:cubicBezTo>
                  <a:cubicBezTo>
                    <a:pt x="52370" y="115449"/>
                    <a:pt x="52941" y="111639"/>
                    <a:pt x="58470" y="108019"/>
                  </a:cubicBezTo>
                  <a:cubicBezTo>
                    <a:pt x="65141" y="103637"/>
                    <a:pt x="66666" y="94873"/>
                    <a:pt x="64188" y="89348"/>
                  </a:cubicBezTo>
                  <a:cubicBezTo>
                    <a:pt x="61710" y="83823"/>
                    <a:pt x="55991" y="81728"/>
                    <a:pt x="48558" y="83442"/>
                  </a:cubicBezTo>
                  <a:cubicBezTo>
                    <a:pt x="35977" y="86490"/>
                    <a:pt x="30449" y="98112"/>
                    <a:pt x="31402" y="119069"/>
                  </a:cubicBezTo>
                  <a:cubicBezTo>
                    <a:pt x="31783" y="128785"/>
                    <a:pt x="23968" y="139835"/>
                    <a:pt x="15962" y="140597"/>
                  </a:cubicBezTo>
                  <a:cubicBezTo>
                    <a:pt x="15200" y="140407"/>
                    <a:pt x="15009" y="140407"/>
                    <a:pt x="14818" y="140407"/>
                  </a:cubicBezTo>
                  <a:close/>
                  <a:moveTo>
                    <a:pt x="69716" y="20953"/>
                  </a:moveTo>
                  <a:lnTo>
                    <a:pt x="70288" y="22858"/>
                  </a:lnTo>
                  <a:cubicBezTo>
                    <a:pt x="44745" y="31241"/>
                    <a:pt x="26827" y="46291"/>
                    <a:pt x="16534" y="67629"/>
                  </a:cubicBezTo>
                  <a:cubicBezTo>
                    <a:pt x="6431" y="88967"/>
                    <a:pt x="6622" y="111067"/>
                    <a:pt x="8337" y="126118"/>
                  </a:cubicBezTo>
                  <a:cubicBezTo>
                    <a:pt x="8909" y="130119"/>
                    <a:pt x="10434" y="136596"/>
                    <a:pt x="15009" y="136215"/>
                  </a:cubicBezTo>
                  <a:cubicBezTo>
                    <a:pt x="20346" y="135834"/>
                    <a:pt x="27018" y="127261"/>
                    <a:pt x="26637" y="119069"/>
                  </a:cubicBezTo>
                  <a:cubicBezTo>
                    <a:pt x="25493" y="96016"/>
                    <a:pt x="32355" y="82680"/>
                    <a:pt x="47033" y="79060"/>
                  </a:cubicBezTo>
                  <a:cubicBezTo>
                    <a:pt x="56563" y="76774"/>
                    <a:pt x="64188" y="79822"/>
                    <a:pt x="67619" y="87253"/>
                  </a:cubicBezTo>
                  <a:cubicBezTo>
                    <a:pt x="71241" y="95445"/>
                    <a:pt x="68000" y="105923"/>
                    <a:pt x="60376" y="111067"/>
                  </a:cubicBezTo>
                  <a:cubicBezTo>
                    <a:pt x="57707" y="112782"/>
                    <a:pt x="56182" y="114877"/>
                    <a:pt x="56373" y="116592"/>
                  </a:cubicBezTo>
                  <a:cubicBezTo>
                    <a:pt x="56563" y="118307"/>
                    <a:pt x="58088" y="119259"/>
                    <a:pt x="59042" y="119831"/>
                  </a:cubicBezTo>
                  <a:cubicBezTo>
                    <a:pt x="62663" y="121546"/>
                    <a:pt x="69525" y="121546"/>
                    <a:pt x="77722" y="115830"/>
                  </a:cubicBezTo>
                  <a:cubicBezTo>
                    <a:pt x="95830" y="103256"/>
                    <a:pt x="108030" y="95826"/>
                    <a:pt x="126138" y="96778"/>
                  </a:cubicBezTo>
                  <a:cubicBezTo>
                    <a:pt x="134906" y="97350"/>
                    <a:pt x="143103" y="102303"/>
                    <a:pt x="151871" y="107447"/>
                  </a:cubicBezTo>
                  <a:cubicBezTo>
                    <a:pt x="161021" y="112972"/>
                    <a:pt x="170552" y="118688"/>
                    <a:pt x="182179" y="120403"/>
                  </a:cubicBezTo>
                  <a:cubicBezTo>
                    <a:pt x="199525" y="122879"/>
                    <a:pt x="210962" y="117354"/>
                    <a:pt x="217634" y="112401"/>
                  </a:cubicBezTo>
                  <a:cubicBezTo>
                    <a:pt x="226974" y="105161"/>
                    <a:pt x="230977" y="95635"/>
                    <a:pt x="231549" y="89158"/>
                  </a:cubicBezTo>
                  <a:cubicBezTo>
                    <a:pt x="233455" y="70868"/>
                    <a:pt x="228499" y="60580"/>
                    <a:pt x="223162" y="56960"/>
                  </a:cubicBezTo>
                  <a:cubicBezTo>
                    <a:pt x="219921" y="54865"/>
                    <a:pt x="216300" y="54865"/>
                    <a:pt x="212678" y="56770"/>
                  </a:cubicBezTo>
                  <a:cubicBezTo>
                    <a:pt x="211725" y="57341"/>
                    <a:pt x="210390" y="56960"/>
                    <a:pt x="209818" y="56008"/>
                  </a:cubicBezTo>
                  <a:cubicBezTo>
                    <a:pt x="209628" y="55817"/>
                    <a:pt x="209628" y="55436"/>
                    <a:pt x="209628" y="55246"/>
                  </a:cubicBezTo>
                  <a:cubicBezTo>
                    <a:pt x="206578" y="33146"/>
                    <a:pt x="188279" y="7617"/>
                    <a:pt x="168074" y="6664"/>
                  </a:cubicBezTo>
                  <a:cubicBezTo>
                    <a:pt x="158543" y="6283"/>
                    <a:pt x="151681" y="12570"/>
                    <a:pt x="148821" y="24573"/>
                  </a:cubicBezTo>
                  <a:cubicBezTo>
                    <a:pt x="148631" y="25716"/>
                    <a:pt x="147487" y="26478"/>
                    <a:pt x="146343" y="26097"/>
                  </a:cubicBezTo>
                  <a:cubicBezTo>
                    <a:pt x="146153" y="26097"/>
                    <a:pt x="146153" y="26097"/>
                    <a:pt x="145962" y="25906"/>
                  </a:cubicBezTo>
                  <a:cubicBezTo>
                    <a:pt x="123851" y="16952"/>
                    <a:pt x="92018" y="15428"/>
                    <a:pt x="70288" y="22667"/>
                  </a:cubicBezTo>
                  <a:lnTo>
                    <a:pt x="69716" y="20953"/>
                  </a:lnTo>
                  <a:close/>
                </a:path>
              </a:pathLst>
            </a:custGeom>
            <a:solidFill>
              <a:srgbClr val="000000"/>
            </a:solidFill>
            <a:ln w="1905" cap="flat">
              <a:noFill/>
              <a:prstDash val="solid"/>
              <a:miter/>
            </a:ln>
          </p:spPr>
          <p:txBody>
            <a:bodyPr rtlCol="0" anchor="ctr"/>
            <a:lstStyle/>
            <a:p>
              <a:endParaRPr lang="fr-FR"/>
            </a:p>
          </p:txBody>
        </p:sp>
        <p:sp>
          <p:nvSpPr>
            <p:cNvPr id="2616" name="Forme libre 2615">
              <a:extLst>
                <a:ext uri="{FF2B5EF4-FFF2-40B4-BE49-F238E27FC236}">
                  <a16:creationId xmlns:a16="http://schemas.microsoft.com/office/drawing/2014/main" id="{BFE3654E-7066-3B48-ADFF-AF597A1212DC}"/>
                </a:ext>
              </a:extLst>
            </p:cNvPr>
            <p:cNvSpPr/>
            <p:nvPr/>
          </p:nvSpPr>
          <p:spPr>
            <a:xfrm>
              <a:off x="11673925" y="7907476"/>
              <a:ext cx="24787" cy="17186"/>
            </a:xfrm>
            <a:custGeom>
              <a:avLst/>
              <a:gdLst>
                <a:gd name="connsiteX0" fmla="*/ 7141 w 24787"/>
                <a:gd name="connsiteY0" fmla="*/ 2669 h 17186"/>
                <a:gd name="connsiteX1" fmla="*/ 28109 w 24787"/>
                <a:gd name="connsiteY1" fmla="*/ 10290 h 17186"/>
                <a:gd name="connsiteX2" fmla="*/ 3329 w 24787"/>
                <a:gd name="connsiteY2" fmla="*/ 19816 h 17186"/>
              </a:gdLst>
              <a:ahLst/>
              <a:cxnLst>
                <a:cxn ang="0">
                  <a:pos x="connsiteX0" y="connsiteY0"/>
                </a:cxn>
                <a:cxn ang="0">
                  <a:pos x="connsiteX1" y="connsiteY1"/>
                </a:cxn>
                <a:cxn ang="0">
                  <a:pos x="connsiteX2" y="connsiteY2"/>
                </a:cxn>
              </a:cxnLst>
              <a:rect l="l" t="t" r="r" b="b"/>
              <a:pathLst>
                <a:path w="24787" h="17186">
                  <a:moveTo>
                    <a:pt x="7141" y="2669"/>
                  </a:moveTo>
                  <a:cubicBezTo>
                    <a:pt x="14766" y="2479"/>
                    <a:pt x="28490" y="2669"/>
                    <a:pt x="28109" y="10290"/>
                  </a:cubicBezTo>
                  <a:cubicBezTo>
                    <a:pt x="27728" y="20006"/>
                    <a:pt x="3329" y="19816"/>
                    <a:pt x="3329" y="19816"/>
                  </a:cubicBezTo>
                </a:path>
              </a:pathLst>
            </a:custGeom>
            <a:solidFill>
              <a:srgbClr val="FFFFFF"/>
            </a:solidFill>
            <a:ln w="1905" cap="flat">
              <a:noFill/>
              <a:prstDash val="solid"/>
              <a:miter/>
            </a:ln>
          </p:spPr>
          <p:txBody>
            <a:bodyPr rtlCol="0" anchor="ctr"/>
            <a:lstStyle/>
            <a:p>
              <a:endParaRPr lang="fr-FR"/>
            </a:p>
          </p:txBody>
        </p:sp>
        <p:sp>
          <p:nvSpPr>
            <p:cNvPr id="2617" name="Forme libre 2616">
              <a:extLst>
                <a:ext uri="{FF2B5EF4-FFF2-40B4-BE49-F238E27FC236}">
                  <a16:creationId xmlns:a16="http://schemas.microsoft.com/office/drawing/2014/main" id="{F7F5D265-F6C2-AF6A-7CCC-A51BA76188FE}"/>
                </a:ext>
              </a:extLst>
            </p:cNvPr>
            <p:cNvSpPr/>
            <p:nvPr/>
          </p:nvSpPr>
          <p:spPr>
            <a:xfrm>
              <a:off x="11671828" y="7905382"/>
              <a:ext cx="29164" cy="21376"/>
            </a:xfrm>
            <a:custGeom>
              <a:avLst/>
              <a:gdLst>
                <a:gd name="connsiteX0" fmla="*/ 5616 w 29164"/>
                <a:gd name="connsiteY0" fmla="*/ 24005 h 21376"/>
                <a:gd name="connsiteX1" fmla="*/ 5616 w 29164"/>
                <a:gd name="connsiteY1" fmla="*/ 24005 h 21376"/>
                <a:gd name="connsiteX2" fmla="*/ 3329 w 29164"/>
                <a:gd name="connsiteY2" fmla="*/ 21910 h 21376"/>
                <a:gd name="connsiteX3" fmla="*/ 5426 w 29164"/>
                <a:gd name="connsiteY3" fmla="*/ 19814 h 21376"/>
                <a:gd name="connsiteX4" fmla="*/ 5616 w 29164"/>
                <a:gd name="connsiteY4" fmla="*/ 19814 h 21376"/>
                <a:gd name="connsiteX5" fmla="*/ 28109 w 29164"/>
                <a:gd name="connsiteY5" fmla="*/ 12384 h 21376"/>
                <a:gd name="connsiteX6" fmla="*/ 27156 w 29164"/>
                <a:gd name="connsiteY6" fmla="*/ 9907 h 21376"/>
                <a:gd name="connsiteX7" fmla="*/ 9238 w 29164"/>
                <a:gd name="connsiteY7" fmla="*/ 6859 h 21376"/>
                <a:gd name="connsiteX8" fmla="*/ 7141 w 29164"/>
                <a:gd name="connsiteY8" fmla="*/ 4763 h 21376"/>
                <a:gd name="connsiteX9" fmla="*/ 9238 w 29164"/>
                <a:gd name="connsiteY9" fmla="*/ 2668 h 21376"/>
                <a:gd name="connsiteX10" fmla="*/ 30396 w 29164"/>
                <a:gd name="connsiteY10" fmla="*/ 7049 h 21376"/>
                <a:gd name="connsiteX11" fmla="*/ 32493 w 29164"/>
                <a:gd name="connsiteY11" fmla="*/ 12574 h 21376"/>
                <a:gd name="connsiteX12" fmla="*/ 5616 w 29164"/>
                <a:gd name="connsiteY12" fmla="*/ 24005 h 21376"/>
                <a:gd name="connsiteX13" fmla="*/ 5616 w 29164"/>
                <a:gd name="connsiteY13" fmla="*/ 24005 h 2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164" h="21376">
                  <a:moveTo>
                    <a:pt x="5616" y="24005"/>
                  </a:moveTo>
                  <a:lnTo>
                    <a:pt x="5616" y="24005"/>
                  </a:lnTo>
                  <a:cubicBezTo>
                    <a:pt x="4282" y="24005"/>
                    <a:pt x="3329" y="23053"/>
                    <a:pt x="3329" y="21910"/>
                  </a:cubicBezTo>
                  <a:cubicBezTo>
                    <a:pt x="3329" y="20767"/>
                    <a:pt x="4282" y="19814"/>
                    <a:pt x="5426" y="19814"/>
                  </a:cubicBezTo>
                  <a:cubicBezTo>
                    <a:pt x="5426" y="19814"/>
                    <a:pt x="5616" y="19814"/>
                    <a:pt x="5616" y="19814"/>
                  </a:cubicBezTo>
                  <a:cubicBezTo>
                    <a:pt x="13050" y="19814"/>
                    <a:pt x="27918" y="17909"/>
                    <a:pt x="28109" y="12384"/>
                  </a:cubicBezTo>
                  <a:cubicBezTo>
                    <a:pt x="28109" y="11431"/>
                    <a:pt x="27918" y="10669"/>
                    <a:pt x="27156" y="9907"/>
                  </a:cubicBezTo>
                  <a:cubicBezTo>
                    <a:pt x="23915" y="6478"/>
                    <a:pt x="13241" y="6668"/>
                    <a:pt x="9238" y="6859"/>
                  </a:cubicBezTo>
                  <a:cubicBezTo>
                    <a:pt x="8094" y="6859"/>
                    <a:pt x="7141" y="5906"/>
                    <a:pt x="7141" y="4763"/>
                  </a:cubicBezTo>
                  <a:cubicBezTo>
                    <a:pt x="7141" y="3620"/>
                    <a:pt x="8094" y="2668"/>
                    <a:pt x="9238" y="2668"/>
                  </a:cubicBezTo>
                  <a:cubicBezTo>
                    <a:pt x="17434" y="2477"/>
                    <a:pt x="26393" y="2858"/>
                    <a:pt x="30396" y="7049"/>
                  </a:cubicBezTo>
                  <a:cubicBezTo>
                    <a:pt x="31921" y="8573"/>
                    <a:pt x="32493" y="10479"/>
                    <a:pt x="32493" y="12574"/>
                  </a:cubicBezTo>
                  <a:cubicBezTo>
                    <a:pt x="31731" y="23624"/>
                    <a:pt x="9047" y="24005"/>
                    <a:pt x="5616" y="24005"/>
                  </a:cubicBezTo>
                  <a:lnTo>
                    <a:pt x="5616" y="24005"/>
                  </a:lnTo>
                  <a:close/>
                </a:path>
              </a:pathLst>
            </a:custGeom>
            <a:solidFill>
              <a:srgbClr val="000000"/>
            </a:solidFill>
            <a:ln w="1905" cap="flat">
              <a:noFill/>
              <a:prstDash val="solid"/>
              <a:miter/>
            </a:ln>
          </p:spPr>
          <p:txBody>
            <a:bodyPr rtlCol="0" anchor="ctr"/>
            <a:lstStyle/>
            <a:p>
              <a:endParaRPr lang="fr-FR"/>
            </a:p>
          </p:txBody>
        </p:sp>
        <p:sp>
          <p:nvSpPr>
            <p:cNvPr id="2618" name="Forme libre 2617">
              <a:extLst>
                <a:ext uri="{FF2B5EF4-FFF2-40B4-BE49-F238E27FC236}">
                  <a16:creationId xmlns:a16="http://schemas.microsoft.com/office/drawing/2014/main" id="{278BC138-95DD-F58D-10DF-F9898D2F1059}"/>
                </a:ext>
              </a:extLst>
            </p:cNvPr>
            <p:cNvSpPr/>
            <p:nvPr/>
          </p:nvSpPr>
          <p:spPr>
            <a:xfrm rot="-3600550">
              <a:off x="11648406" y="7869300"/>
              <a:ext cx="17912" cy="36591"/>
            </a:xfrm>
            <a:custGeom>
              <a:avLst/>
              <a:gdLst>
                <a:gd name="connsiteX0" fmla="*/ 21240 w 17912"/>
                <a:gd name="connsiteY0" fmla="*/ 20925 h 36591"/>
                <a:gd name="connsiteX1" fmla="*/ 12284 w 17912"/>
                <a:gd name="connsiteY1" fmla="*/ 39220 h 36591"/>
                <a:gd name="connsiteX2" fmla="*/ 3329 w 17912"/>
                <a:gd name="connsiteY2" fmla="*/ 20925 h 36591"/>
                <a:gd name="connsiteX3" fmla="*/ 12284 w 17912"/>
                <a:gd name="connsiteY3" fmla="*/ 2629 h 36591"/>
                <a:gd name="connsiteX4" fmla="*/ 21240 w 17912"/>
                <a:gd name="connsiteY4" fmla="*/ 20925 h 3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12" h="36591">
                  <a:moveTo>
                    <a:pt x="21240" y="20925"/>
                  </a:moveTo>
                  <a:cubicBezTo>
                    <a:pt x="21240" y="31029"/>
                    <a:pt x="17231" y="39220"/>
                    <a:pt x="12284" y="39220"/>
                  </a:cubicBezTo>
                  <a:cubicBezTo>
                    <a:pt x="7338" y="39220"/>
                    <a:pt x="3329" y="31029"/>
                    <a:pt x="3329" y="20925"/>
                  </a:cubicBezTo>
                  <a:cubicBezTo>
                    <a:pt x="3329" y="10820"/>
                    <a:pt x="7338" y="2629"/>
                    <a:pt x="12284" y="2629"/>
                  </a:cubicBezTo>
                  <a:cubicBezTo>
                    <a:pt x="17231" y="2629"/>
                    <a:pt x="21240" y="10820"/>
                    <a:pt x="21240" y="20925"/>
                  </a:cubicBezTo>
                  <a:close/>
                </a:path>
              </a:pathLst>
            </a:custGeom>
            <a:solidFill>
              <a:srgbClr val="FFFFFF"/>
            </a:solidFill>
            <a:ln w="1905" cap="flat">
              <a:noFill/>
              <a:prstDash val="solid"/>
              <a:miter/>
            </a:ln>
          </p:spPr>
          <p:txBody>
            <a:bodyPr rtlCol="0" anchor="ctr"/>
            <a:lstStyle/>
            <a:p>
              <a:endParaRPr lang="fr-FR"/>
            </a:p>
          </p:txBody>
        </p:sp>
        <p:sp>
          <p:nvSpPr>
            <p:cNvPr id="2619" name="Forme libre 2618">
              <a:extLst>
                <a:ext uri="{FF2B5EF4-FFF2-40B4-BE49-F238E27FC236}">
                  <a16:creationId xmlns:a16="http://schemas.microsoft.com/office/drawing/2014/main" id="{CC6BCC94-31E4-3422-223F-9A0CE60B8DDD}"/>
                </a:ext>
              </a:extLst>
            </p:cNvPr>
            <p:cNvSpPr/>
            <p:nvPr/>
          </p:nvSpPr>
          <p:spPr>
            <a:xfrm>
              <a:off x="11639030" y="7873599"/>
              <a:ext cx="37194" cy="28391"/>
            </a:xfrm>
            <a:custGeom>
              <a:avLst/>
              <a:gdLst>
                <a:gd name="connsiteX0" fmla="*/ 30789 w 37194"/>
                <a:gd name="connsiteY0" fmla="*/ 31021 h 28391"/>
                <a:gd name="connsiteX1" fmla="*/ 16303 w 37194"/>
                <a:gd name="connsiteY1" fmla="*/ 26449 h 28391"/>
                <a:gd name="connsiteX2" fmla="*/ 4294 w 37194"/>
                <a:gd name="connsiteY2" fmla="*/ 6635 h 28391"/>
                <a:gd name="connsiteX3" fmla="*/ 27549 w 37194"/>
                <a:gd name="connsiteY3" fmla="*/ 7206 h 28391"/>
                <a:gd name="connsiteX4" fmla="*/ 39558 w 37194"/>
                <a:gd name="connsiteY4" fmla="*/ 27020 h 28391"/>
                <a:gd name="connsiteX5" fmla="*/ 30789 w 37194"/>
                <a:gd name="connsiteY5" fmla="*/ 31021 h 28391"/>
                <a:gd name="connsiteX6" fmla="*/ 12681 w 37194"/>
                <a:gd name="connsiteY6" fmla="*/ 7016 h 28391"/>
                <a:gd name="connsiteX7" fmla="*/ 7725 w 37194"/>
                <a:gd name="connsiteY7" fmla="*/ 8921 h 28391"/>
                <a:gd name="connsiteX8" fmla="*/ 18209 w 37194"/>
                <a:gd name="connsiteY8" fmla="*/ 23019 h 28391"/>
                <a:gd name="connsiteX9" fmla="*/ 35746 w 37194"/>
                <a:gd name="connsiteY9" fmla="*/ 25115 h 28391"/>
                <a:gd name="connsiteX10" fmla="*/ 25262 w 37194"/>
                <a:gd name="connsiteY10" fmla="*/ 11017 h 28391"/>
                <a:gd name="connsiteX11" fmla="*/ 12681 w 37194"/>
                <a:gd name="connsiteY11" fmla="*/ 7016 h 28391"/>
                <a:gd name="connsiteX12" fmla="*/ 12681 w 37194"/>
                <a:gd name="connsiteY12" fmla="*/ 7016 h 28391"/>
                <a:gd name="connsiteX13" fmla="*/ 37461 w 37194"/>
                <a:gd name="connsiteY13" fmla="*/ 25877 h 28391"/>
                <a:gd name="connsiteX14" fmla="*/ 37461 w 37194"/>
                <a:gd name="connsiteY14" fmla="*/ 25877 h 28391"/>
                <a:gd name="connsiteX15" fmla="*/ 37461 w 37194"/>
                <a:gd name="connsiteY15" fmla="*/ 25877 h 2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194" h="28391">
                  <a:moveTo>
                    <a:pt x="30789" y="31021"/>
                  </a:moveTo>
                  <a:cubicBezTo>
                    <a:pt x="26596" y="31021"/>
                    <a:pt x="21449" y="29497"/>
                    <a:pt x="16303" y="26449"/>
                  </a:cubicBezTo>
                  <a:cubicBezTo>
                    <a:pt x="6200" y="20733"/>
                    <a:pt x="1054" y="12160"/>
                    <a:pt x="4294" y="6635"/>
                  </a:cubicBezTo>
                  <a:cubicBezTo>
                    <a:pt x="7534" y="1110"/>
                    <a:pt x="17446" y="1300"/>
                    <a:pt x="27549" y="7206"/>
                  </a:cubicBezTo>
                  <a:cubicBezTo>
                    <a:pt x="37652" y="12922"/>
                    <a:pt x="42798" y="21495"/>
                    <a:pt x="39558" y="27020"/>
                  </a:cubicBezTo>
                  <a:cubicBezTo>
                    <a:pt x="37843" y="29687"/>
                    <a:pt x="34602" y="31021"/>
                    <a:pt x="30789" y="31021"/>
                  </a:cubicBezTo>
                  <a:close/>
                  <a:moveTo>
                    <a:pt x="12681" y="7016"/>
                  </a:moveTo>
                  <a:cubicBezTo>
                    <a:pt x="10203" y="7016"/>
                    <a:pt x="8487" y="7587"/>
                    <a:pt x="7725" y="8921"/>
                  </a:cubicBezTo>
                  <a:cubicBezTo>
                    <a:pt x="6009" y="11779"/>
                    <a:pt x="10203" y="18447"/>
                    <a:pt x="18209" y="23019"/>
                  </a:cubicBezTo>
                  <a:cubicBezTo>
                    <a:pt x="26215" y="27592"/>
                    <a:pt x="34030" y="27973"/>
                    <a:pt x="35746" y="25115"/>
                  </a:cubicBezTo>
                  <a:cubicBezTo>
                    <a:pt x="37461" y="22257"/>
                    <a:pt x="33267" y="15589"/>
                    <a:pt x="25262" y="11017"/>
                  </a:cubicBezTo>
                  <a:cubicBezTo>
                    <a:pt x="20687" y="8159"/>
                    <a:pt x="16112" y="7016"/>
                    <a:pt x="12681" y="7016"/>
                  </a:cubicBezTo>
                  <a:lnTo>
                    <a:pt x="12681" y="7016"/>
                  </a:lnTo>
                  <a:close/>
                  <a:moveTo>
                    <a:pt x="37461" y="25877"/>
                  </a:moveTo>
                  <a:lnTo>
                    <a:pt x="37461" y="25877"/>
                  </a:lnTo>
                  <a:lnTo>
                    <a:pt x="37461" y="25877"/>
                  </a:lnTo>
                  <a:close/>
                </a:path>
              </a:pathLst>
            </a:custGeom>
            <a:solidFill>
              <a:srgbClr val="000000"/>
            </a:solidFill>
            <a:ln w="1905" cap="flat">
              <a:noFill/>
              <a:prstDash val="solid"/>
              <a:miter/>
            </a:ln>
          </p:spPr>
          <p:txBody>
            <a:bodyPr rtlCol="0" anchor="ctr"/>
            <a:lstStyle/>
            <a:p>
              <a:endParaRPr lang="fr-FR"/>
            </a:p>
          </p:txBody>
        </p:sp>
        <p:sp>
          <p:nvSpPr>
            <p:cNvPr id="2620" name="Forme libre 2619">
              <a:extLst>
                <a:ext uri="{FF2B5EF4-FFF2-40B4-BE49-F238E27FC236}">
                  <a16:creationId xmlns:a16="http://schemas.microsoft.com/office/drawing/2014/main" id="{ED1157F6-0586-9C91-19B4-095A73A02751}"/>
                </a:ext>
              </a:extLst>
            </p:cNvPr>
            <p:cNvSpPr/>
            <p:nvPr/>
          </p:nvSpPr>
          <p:spPr>
            <a:xfrm>
              <a:off x="11662107" y="7889797"/>
              <a:ext cx="11436" cy="11431"/>
            </a:xfrm>
            <a:custGeom>
              <a:avLst/>
              <a:gdLst>
                <a:gd name="connsiteX0" fmla="*/ 14766 w 11436"/>
                <a:gd name="connsiteY0" fmla="*/ 8345 h 11431"/>
                <a:gd name="connsiteX1" fmla="*/ 9047 w 11436"/>
                <a:gd name="connsiteY1" fmla="*/ 14060 h 11431"/>
                <a:gd name="connsiteX2" fmla="*/ 3329 w 11436"/>
                <a:gd name="connsiteY2" fmla="*/ 8345 h 11431"/>
                <a:gd name="connsiteX3" fmla="*/ 9047 w 11436"/>
                <a:gd name="connsiteY3" fmla="*/ 2629 h 11431"/>
                <a:gd name="connsiteX4" fmla="*/ 14766 w 11436"/>
                <a:gd name="connsiteY4" fmla="*/ 8345 h 11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6" h="11431">
                  <a:moveTo>
                    <a:pt x="14766" y="8345"/>
                  </a:moveTo>
                  <a:cubicBezTo>
                    <a:pt x="14766" y="11501"/>
                    <a:pt x="12205" y="14060"/>
                    <a:pt x="9047" y="14060"/>
                  </a:cubicBezTo>
                  <a:cubicBezTo>
                    <a:pt x="5889" y="14060"/>
                    <a:pt x="3329" y="11501"/>
                    <a:pt x="3329" y="8345"/>
                  </a:cubicBezTo>
                  <a:cubicBezTo>
                    <a:pt x="3329" y="5188"/>
                    <a:pt x="5889" y="2629"/>
                    <a:pt x="9047" y="2629"/>
                  </a:cubicBezTo>
                  <a:cubicBezTo>
                    <a:pt x="12205" y="2629"/>
                    <a:pt x="14766" y="5188"/>
                    <a:pt x="14766" y="8345"/>
                  </a:cubicBezTo>
                  <a:close/>
                </a:path>
              </a:pathLst>
            </a:custGeom>
            <a:solidFill>
              <a:srgbClr val="000000"/>
            </a:solidFill>
            <a:ln w="1905" cap="flat">
              <a:noFill/>
              <a:prstDash val="solid"/>
              <a:miter/>
            </a:ln>
          </p:spPr>
          <p:txBody>
            <a:bodyPr rtlCol="0" anchor="ctr"/>
            <a:lstStyle/>
            <a:p>
              <a:endParaRPr lang="fr-FR"/>
            </a:p>
          </p:txBody>
        </p:sp>
        <p:sp>
          <p:nvSpPr>
            <p:cNvPr id="2621" name="Forme libre 2620">
              <a:extLst>
                <a:ext uri="{FF2B5EF4-FFF2-40B4-BE49-F238E27FC236}">
                  <a16:creationId xmlns:a16="http://schemas.microsoft.com/office/drawing/2014/main" id="{8EB52791-9376-3689-B6BD-C484F4DF534F}"/>
                </a:ext>
              </a:extLst>
            </p:cNvPr>
            <p:cNvSpPr/>
            <p:nvPr/>
          </p:nvSpPr>
          <p:spPr>
            <a:xfrm>
              <a:off x="11550747" y="7917089"/>
              <a:ext cx="79169" cy="76540"/>
            </a:xfrm>
            <a:custGeom>
              <a:avLst/>
              <a:gdLst>
                <a:gd name="connsiteX0" fmla="*/ 59409 w 79169"/>
                <a:gd name="connsiteY0" fmla="*/ 2772 h 76540"/>
                <a:gd name="connsiteX1" fmla="*/ 62078 w 79169"/>
                <a:gd name="connsiteY1" fmla="*/ 3915 h 76540"/>
                <a:gd name="connsiteX2" fmla="*/ 62269 w 79169"/>
                <a:gd name="connsiteY2" fmla="*/ 4487 h 76540"/>
                <a:gd name="connsiteX3" fmla="*/ 80567 w 79169"/>
                <a:gd name="connsiteY3" fmla="*/ 21633 h 76540"/>
                <a:gd name="connsiteX4" fmla="*/ 82474 w 79169"/>
                <a:gd name="connsiteY4" fmla="*/ 23919 h 76540"/>
                <a:gd name="connsiteX5" fmla="*/ 80377 w 79169"/>
                <a:gd name="connsiteY5" fmla="*/ 25825 h 76540"/>
                <a:gd name="connsiteX6" fmla="*/ 58075 w 79169"/>
                <a:gd name="connsiteY6" fmla="*/ 4868 h 76540"/>
                <a:gd name="connsiteX7" fmla="*/ 59409 w 79169"/>
                <a:gd name="connsiteY7" fmla="*/ 2772 h 76540"/>
                <a:gd name="connsiteX8" fmla="*/ 59409 w 79169"/>
                <a:gd name="connsiteY8" fmla="*/ 2772 h 76540"/>
                <a:gd name="connsiteX9" fmla="*/ 34057 w 79169"/>
                <a:gd name="connsiteY9" fmla="*/ 33636 h 76540"/>
                <a:gd name="connsiteX10" fmla="*/ 10421 w 79169"/>
                <a:gd name="connsiteY10" fmla="*/ 6773 h 76540"/>
                <a:gd name="connsiteX11" fmla="*/ 9849 w 79169"/>
                <a:gd name="connsiteY11" fmla="*/ 24872 h 76540"/>
                <a:gd name="connsiteX12" fmla="*/ 28339 w 79169"/>
                <a:gd name="connsiteY12" fmla="*/ 79169 h 76540"/>
                <a:gd name="connsiteX13" fmla="*/ 34057 w 79169"/>
                <a:gd name="connsiteY13" fmla="*/ 33636 h 76540"/>
                <a:gd name="connsiteX14" fmla="*/ 34057 w 79169"/>
                <a:gd name="connsiteY14" fmla="*/ 33636 h 76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169" h="76540">
                  <a:moveTo>
                    <a:pt x="59409" y="2772"/>
                  </a:moveTo>
                  <a:cubicBezTo>
                    <a:pt x="60553" y="2391"/>
                    <a:pt x="61697" y="2772"/>
                    <a:pt x="62078" y="3915"/>
                  </a:cubicBezTo>
                  <a:cubicBezTo>
                    <a:pt x="62078" y="4106"/>
                    <a:pt x="62269" y="4296"/>
                    <a:pt x="62269" y="4487"/>
                  </a:cubicBezTo>
                  <a:cubicBezTo>
                    <a:pt x="63222" y="13822"/>
                    <a:pt x="71037" y="21252"/>
                    <a:pt x="80567" y="21633"/>
                  </a:cubicBezTo>
                  <a:cubicBezTo>
                    <a:pt x="81711" y="21633"/>
                    <a:pt x="82664" y="22776"/>
                    <a:pt x="82474" y="23919"/>
                  </a:cubicBezTo>
                  <a:cubicBezTo>
                    <a:pt x="82474" y="25063"/>
                    <a:pt x="81521" y="25825"/>
                    <a:pt x="80377" y="25825"/>
                  </a:cubicBezTo>
                  <a:cubicBezTo>
                    <a:pt x="68749" y="25444"/>
                    <a:pt x="59219" y="16299"/>
                    <a:pt x="58075" y="4868"/>
                  </a:cubicBezTo>
                  <a:cubicBezTo>
                    <a:pt x="58075" y="4106"/>
                    <a:pt x="58647" y="3153"/>
                    <a:pt x="59409" y="2772"/>
                  </a:cubicBezTo>
                  <a:lnTo>
                    <a:pt x="59409" y="2772"/>
                  </a:lnTo>
                  <a:close/>
                  <a:moveTo>
                    <a:pt x="34057" y="33636"/>
                  </a:moveTo>
                  <a:cubicBezTo>
                    <a:pt x="22048" y="26587"/>
                    <a:pt x="13852" y="15537"/>
                    <a:pt x="10421" y="6773"/>
                  </a:cubicBezTo>
                  <a:cubicBezTo>
                    <a:pt x="6608" y="-2943"/>
                    <a:pt x="-3113" y="11345"/>
                    <a:pt x="9849" y="24872"/>
                  </a:cubicBezTo>
                  <a:cubicBezTo>
                    <a:pt x="24908" y="40875"/>
                    <a:pt x="30626" y="61070"/>
                    <a:pt x="28339" y="79169"/>
                  </a:cubicBezTo>
                  <a:cubicBezTo>
                    <a:pt x="30245" y="64118"/>
                    <a:pt x="32151" y="48877"/>
                    <a:pt x="34057" y="33636"/>
                  </a:cubicBezTo>
                  <a:lnTo>
                    <a:pt x="34057" y="33636"/>
                  </a:lnTo>
                  <a:close/>
                </a:path>
              </a:pathLst>
            </a:custGeom>
            <a:solidFill>
              <a:srgbClr val="000000"/>
            </a:solidFill>
            <a:ln w="1905" cap="flat">
              <a:noFill/>
              <a:prstDash val="solid"/>
              <a:miter/>
            </a:ln>
          </p:spPr>
          <p:txBody>
            <a:bodyPr rtlCol="0" anchor="ctr"/>
            <a:lstStyle/>
            <a:p>
              <a:endParaRPr lang="fr-FR"/>
            </a:p>
          </p:txBody>
        </p:sp>
        <p:sp>
          <p:nvSpPr>
            <p:cNvPr id="2622" name="Forme libre 2621">
              <a:extLst>
                <a:ext uri="{FF2B5EF4-FFF2-40B4-BE49-F238E27FC236}">
                  <a16:creationId xmlns:a16="http://schemas.microsoft.com/office/drawing/2014/main" id="{EAFB59BD-AA4E-44B5-B508-3671E1EE0F99}"/>
                </a:ext>
              </a:extLst>
            </p:cNvPr>
            <p:cNvSpPr/>
            <p:nvPr/>
          </p:nvSpPr>
          <p:spPr>
            <a:xfrm>
              <a:off x="11548476" y="7839272"/>
              <a:ext cx="34954" cy="156452"/>
            </a:xfrm>
            <a:custGeom>
              <a:avLst/>
              <a:gdLst>
                <a:gd name="connsiteX0" fmla="*/ 30419 w 34954"/>
                <a:gd name="connsiteY0" fmla="*/ 159082 h 156452"/>
                <a:gd name="connsiteX1" fmla="*/ 28323 w 34954"/>
                <a:gd name="connsiteY1" fmla="*/ 156986 h 156452"/>
                <a:gd name="connsiteX2" fmla="*/ 28323 w 34954"/>
                <a:gd name="connsiteY2" fmla="*/ 156795 h 156452"/>
                <a:gd name="connsiteX3" fmla="*/ 10405 w 34954"/>
                <a:gd name="connsiteY3" fmla="*/ 104213 h 156452"/>
                <a:gd name="connsiteX4" fmla="*/ 4305 w 34954"/>
                <a:gd name="connsiteY4" fmla="*/ 83256 h 156452"/>
                <a:gd name="connsiteX5" fmla="*/ 9261 w 34954"/>
                <a:gd name="connsiteY5" fmla="*/ 79445 h 156452"/>
                <a:gd name="connsiteX6" fmla="*/ 14408 w 34954"/>
                <a:gd name="connsiteY6" fmla="*/ 84018 h 156452"/>
                <a:gd name="connsiteX7" fmla="*/ 37282 w 34954"/>
                <a:gd name="connsiteY7" fmla="*/ 109928 h 156452"/>
                <a:gd name="connsiteX8" fmla="*/ 38235 w 34954"/>
                <a:gd name="connsiteY8" fmla="*/ 112024 h 156452"/>
                <a:gd name="connsiteX9" fmla="*/ 32325 w 34954"/>
                <a:gd name="connsiteY9" fmla="*/ 157557 h 156452"/>
                <a:gd name="connsiteX10" fmla="*/ 30419 w 34954"/>
                <a:gd name="connsiteY10" fmla="*/ 159082 h 156452"/>
                <a:gd name="connsiteX11" fmla="*/ 9452 w 34954"/>
                <a:gd name="connsiteY11" fmla="*/ 83446 h 156452"/>
                <a:gd name="connsiteX12" fmla="*/ 8308 w 34954"/>
                <a:gd name="connsiteY12" fmla="*/ 85161 h 156452"/>
                <a:gd name="connsiteX13" fmla="*/ 13645 w 34954"/>
                <a:gd name="connsiteY13" fmla="*/ 101164 h 156452"/>
                <a:gd name="connsiteX14" fmla="*/ 31372 w 34954"/>
                <a:gd name="connsiteY14" fmla="*/ 133933 h 156452"/>
                <a:gd name="connsiteX15" fmla="*/ 34041 w 34954"/>
                <a:gd name="connsiteY15" fmla="*/ 112595 h 156452"/>
                <a:gd name="connsiteX16" fmla="*/ 10595 w 34954"/>
                <a:gd name="connsiteY16" fmla="*/ 85352 h 156452"/>
                <a:gd name="connsiteX17" fmla="*/ 9452 w 34954"/>
                <a:gd name="connsiteY17" fmla="*/ 83446 h 156452"/>
                <a:gd name="connsiteX18" fmla="*/ 9452 w 34954"/>
                <a:gd name="connsiteY18" fmla="*/ 83446 h 156452"/>
                <a:gd name="connsiteX19" fmla="*/ 11358 w 34954"/>
                <a:gd name="connsiteY19" fmla="*/ 20766 h 156452"/>
                <a:gd name="connsiteX20" fmla="*/ 9261 w 34954"/>
                <a:gd name="connsiteY20" fmla="*/ 18861 h 156452"/>
                <a:gd name="connsiteX21" fmla="*/ 15361 w 34954"/>
                <a:gd name="connsiteY21" fmla="*/ 6287 h 156452"/>
                <a:gd name="connsiteX22" fmla="*/ 27560 w 34954"/>
                <a:gd name="connsiteY22" fmla="*/ 2858 h 156452"/>
                <a:gd name="connsiteX23" fmla="*/ 29276 w 34954"/>
                <a:gd name="connsiteY23" fmla="*/ 5335 h 156452"/>
                <a:gd name="connsiteX24" fmla="*/ 26798 w 34954"/>
                <a:gd name="connsiteY24" fmla="*/ 7049 h 156452"/>
                <a:gd name="connsiteX25" fmla="*/ 26798 w 34954"/>
                <a:gd name="connsiteY25" fmla="*/ 7049 h 156452"/>
                <a:gd name="connsiteX26" fmla="*/ 18220 w 34954"/>
                <a:gd name="connsiteY26" fmla="*/ 9526 h 156452"/>
                <a:gd name="connsiteX27" fmla="*/ 13455 w 34954"/>
                <a:gd name="connsiteY27" fmla="*/ 18861 h 156452"/>
                <a:gd name="connsiteX28" fmla="*/ 11358 w 34954"/>
                <a:gd name="connsiteY28" fmla="*/ 20766 h 156452"/>
                <a:gd name="connsiteX29" fmla="*/ 11358 w 34954"/>
                <a:gd name="connsiteY29" fmla="*/ 20766 h 156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4954" h="156452">
                  <a:moveTo>
                    <a:pt x="30419" y="159082"/>
                  </a:moveTo>
                  <a:cubicBezTo>
                    <a:pt x="29276" y="159082"/>
                    <a:pt x="28323" y="158129"/>
                    <a:pt x="28323" y="156986"/>
                  </a:cubicBezTo>
                  <a:cubicBezTo>
                    <a:pt x="28323" y="156986"/>
                    <a:pt x="28323" y="156795"/>
                    <a:pt x="28323" y="156795"/>
                  </a:cubicBezTo>
                  <a:cubicBezTo>
                    <a:pt x="30800" y="137934"/>
                    <a:pt x="24320" y="118882"/>
                    <a:pt x="10405" y="104213"/>
                  </a:cubicBezTo>
                  <a:cubicBezTo>
                    <a:pt x="3161" y="96592"/>
                    <a:pt x="2208" y="88209"/>
                    <a:pt x="4305" y="83256"/>
                  </a:cubicBezTo>
                  <a:cubicBezTo>
                    <a:pt x="5449" y="80779"/>
                    <a:pt x="7164" y="79445"/>
                    <a:pt x="9261" y="79445"/>
                  </a:cubicBezTo>
                  <a:cubicBezTo>
                    <a:pt x="10595" y="79445"/>
                    <a:pt x="12883" y="80017"/>
                    <a:pt x="14408" y="84018"/>
                  </a:cubicBezTo>
                  <a:cubicBezTo>
                    <a:pt x="17457" y="91829"/>
                    <a:pt x="25082" y="102879"/>
                    <a:pt x="37282" y="109928"/>
                  </a:cubicBezTo>
                  <a:cubicBezTo>
                    <a:pt x="38044" y="110309"/>
                    <a:pt x="38425" y="111071"/>
                    <a:pt x="38235" y="112024"/>
                  </a:cubicBezTo>
                  <a:cubicBezTo>
                    <a:pt x="38235" y="112214"/>
                    <a:pt x="35947" y="130885"/>
                    <a:pt x="32325" y="157557"/>
                  </a:cubicBezTo>
                  <a:cubicBezTo>
                    <a:pt x="32325" y="158319"/>
                    <a:pt x="31372" y="159082"/>
                    <a:pt x="30419" y="159082"/>
                  </a:cubicBezTo>
                  <a:close/>
                  <a:moveTo>
                    <a:pt x="9452" y="83446"/>
                  </a:moveTo>
                  <a:cubicBezTo>
                    <a:pt x="9261" y="83446"/>
                    <a:pt x="8689" y="83827"/>
                    <a:pt x="8308" y="85161"/>
                  </a:cubicBezTo>
                  <a:cubicBezTo>
                    <a:pt x="7355" y="88019"/>
                    <a:pt x="7355" y="94496"/>
                    <a:pt x="13645" y="101164"/>
                  </a:cubicBezTo>
                  <a:cubicBezTo>
                    <a:pt x="22604" y="110690"/>
                    <a:pt x="28704" y="121931"/>
                    <a:pt x="31372" y="133933"/>
                  </a:cubicBezTo>
                  <a:cubicBezTo>
                    <a:pt x="32325" y="126884"/>
                    <a:pt x="33279" y="119645"/>
                    <a:pt x="34041" y="112595"/>
                  </a:cubicBezTo>
                  <a:cubicBezTo>
                    <a:pt x="21842" y="104975"/>
                    <a:pt x="13836" y="93544"/>
                    <a:pt x="10595" y="85352"/>
                  </a:cubicBezTo>
                  <a:cubicBezTo>
                    <a:pt x="10023" y="83827"/>
                    <a:pt x="9452" y="83446"/>
                    <a:pt x="9452" y="83446"/>
                  </a:cubicBezTo>
                  <a:lnTo>
                    <a:pt x="9452" y="83446"/>
                  </a:lnTo>
                  <a:close/>
                  <a:moveTo>
                    <a:pt x="11358" y="20766"/>
                  </a:moveTo>
                  <a:cubicBezTo>
                    <a:pt x="10214" y="20766"/>
                    <a:pt x="9261" y="19814"/>
                    <a:pt x="9261" y="18861"/>
                  </a:cubicBezTo>
                  <a:cubicBezTo>
                    <a:pt x="9070" y="15622"/>
                    <a:pt x="11358" y="9907"/>
                    <a:pt x="15361" y="6287"/>
                  </a:cubicBezTo>
                  <a:cubicBezTo>
                    <a:pt x="18792" y="3239"/>
                    <a:pt x="22985" y="2096"/>
                    <a:pt x="27560" y="2858"/>
                  </a:cubicBezTo>
                  <a:cubicBezTo>
                    <a:pt x="28704" y="3048"/>
                    <a:pt x="29466" y="4191"/>
                    <a:pt x="29276" y="5335"/>
                  </a:cubicBezTo>
                  <a:cubicBezTo>
                    <a:pt x="29085" y="6478"/>
                    <a:pt x="27941" y="7240"/>
                    <a:pt x="26798" y="7049"/>
                  </a:cubicBezTo>
                  <a:cubicBezTo>
                    <a:pt x="26798" y="7049"/>
                    <a:pt x="26798" y="7049"/>
                    <a:pt x="26798" y="7049"/>
                  </a:cubicBezTo>
                  <a:cubicBezTo>
                    <a:pt x="23557" y="6478"/>
                    <a:pt x="20698" y="7240"/>
                    <a:pt x="18220" y="9526"/>
                  </a:cubicBezTo>
                  <a:cubicBezTo>
                    <a:pt x="14980" y="12574"/>
                    <a:pt x="13455" y="17147"/>
                    <a:pt x="13455" y="18861"/>
                  </a:cubicBezTo>
                  <a:cubicBezTo>
                    <a:pt x="13455" y="19814"/>
                    <a:pt x="12502" y="20766"/>
                    <a:pt x="11358" y="20766"/>
                  </a:cubicBezTo>
                  <a:cubicBezTo>
                    <a:pt x="11358" y="20766"/>
                    <a:pt x="11358" y="20766"/>
                    <a:pt x="11358" y="20766"/>
                  </a:cubicBezTo>
                  <a:close/>
                </a:path>
              </a:pathLst>
            </a:custGeom>
            <a:solidFill>
              <a:srgbClr val="000000"/>
            </a:solidFill>
            <a:ln w="1905" cap="flat">
              <a:noFill/>
              <a:prstDash val="solid"/>
              <a:miter/>
            </a:ln>
          </p:spPr>
          <p:txBody>
            <a:bodyPr rtlCol="0" anchor="ctr"/>
            <a:lstStyle/>
            <a:p>
              <a:endParaRPr lang="fr-FR"/>
            </a:p>
          </p:txBody>
        </p:sp>
        <p:sp>
          <p:nvSpPr>
            <p:cNvPr id="2623" name="Forme libre 2622">
              <a:extLst>
                <a:ext uri="{FF2B5EF4-FFF2-40B4-BE49-F238E27FC236}">
                  <a16:creationId xmlns:a16="http://schemas.microsoft.com/office/drawing/2014/main" id="{1380680A-90EC-E992-B741-955519D1A6A0}"/>
                </a:ext>
              </a:extLst>
            </p:cNvPr>
            <p:cNvSpPr/>
            <p:nvPr/>
          </p:nvSpPr>
          <p:spPr>
            <a:xfrm>
              <a:off x="11252473" y="7938031"/>
              <a:ext cx="358594" cy="519886"/>
            </a:xfrm>
            <a:custGeom>
              <a:avLst/>
              <a:gdLst>
                <a:gd name="connsiteX0" fmla="*/ 297830 w 358594"/>
                <a:gd name="connsiteY0" fmla="*/ 522516 h 519886"/>
                <a:gd name="connsiteX1" fmla="*/ 3329 w 358594"/>
                <a:gd name="connsiteY1" fmla="*/ 522516 h 519886"/>
                <a:gd name="connsiteX2" fmla="*/ 3329 w 358594"/>
                <a:gd name="connsiteY2" fmla="*/ 48892 h 519886"/>
                <a:gd name="connsiteX3" fmla="*/ 198520 w 358594"/>
                <a:gd name="connsiteY3" fmla="*/ 2977 h 519886"/>
                <a:gd name="connsiteX4" fmla="*/ 225015 w 358594"/>
                <a:gd name="connsiteY4" fmla="*/ 5263 h 519886"/>
                <a:gd name="connsiteX5" fmla="*/ 241217 w 358594"/>
                <a:gd name="connsiteY5" fmla="*/ 25458 h 519886"/>
                <a:gd name="connsiteX6" fmla="*/ 318798 w 358594"/>
                <a:gd name="connsiteY6" fmla="*/ 123955 h 519886"/>
                <a:gd name="connsiteX7" fmla="*/ 297830 w 358594"/>
                <a:gd name="connsiteY7" fmla="*/ 522516 h 519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594" h="519886">
                  <a:moveTo>
                    <a:pt x="297830" y="522516"/>
                  </a:moveTo>
                  <a:lnTo>
                    <a:pt x="3329" y="522516"/>
                  </a:lnTo>
                  <a:lnTo>
                    <a:pt x="3329" y="48892"/>
                  </a:lnTo>
                  <a:cubicBezTo>
                    <a:pt x="74810" y="10788"/>
                    <a:pt x="144003" y="500"/>
                    <a:pt x="198520" y="2977"/>
                  </a:cubicBezTo>
                  <a:cubicBezTo>
                    <a:pt x="207860" y="3358"/>
                    <a:pt x="216628" y="4120"/>
                    <a:pt x="225015" y="5263"/>
                  </a:cubicBezTo>
                  <a:cubicBezTo>
                    <a:pt x="225015" y="5263"/>
                    <a:pt x="230352" y="11931"/>
                    <a:pt x="241217" y="25458"/>
                  </a:cubicBezTo>
                  <a:cubicBezTo>
                    <a:pt x="256276" y="44510"/>
                    <a:pt x="282009" y="76897"/>
                    <a:pt x="318798" y="123955"/>
                  </a:cubicBezTo>
                  <a:cubicBezTo>
                    <a:pt x="395426" y="257507"/>
                    <a:pt x="358255" y="438879"/>
                    <a:pt x="297830" y="522516"/>
                  </a:cubicBezTo>
                  <a:close/>
                </a:path>
              </a:pathLst>
            </a:custGeom>
            <a:solidFill>
              <a:srgbClr val="FFD26C"/>
            </a:solidFill>
            <a:ln w="5715" cap="flat">
              <a:solidFill>
                <a:srgbClr val="030303"/>
              </a:solidFill>
              <a:prstDash val="solid"/>
              <a:miter/>
            </a:ln>
          </p:spPr>
          <p:txBody>
            <a:bodyPr rtlCol="0" anchor="ctr"/>
            <a:lstStyle/>
            <a:p>
              <a:endParaRPr lang="fr-FR"/>
            </a:p>
          </p:txBody>
        </p:sp>
        <p:sp>
          <p:nvSpPr>
            <p:cNvPr id="2624" name="Forme libre 2623">
              <a:extLst>
                <a:ext uri="{FF2B5EF4-FFF2-40B4-BE49-F238E27FC236}">
                  <a16:creationId xmlns:a16="http://schemas.microsoft.com/office/drawing/2014/main" id="{49F8AED8-DC70-B475-461F-19BE72CFA05C}"/>
                </a:ext>
              </a:extLst>
            </p:cNvPr>
            <p:cNvSpPr/>
            <p:nvPr/>
          </p:nvSpPr>
          <p:spPr>
            <a:xfrm>
              <a:off x="11446820" y="7938379"/>
              <a:ext cx="50593" cy="102117"/>
            </a:xfrm>
            <a:custGeom>
              <a:avLst/>
              <a:gdLst>
                <a:gd name="connsiteX0" fmla="*/ 53922 w 50593"/>
                <a:gd name="connsiteY0" fmla="*/ 104746 h 102117"/>
                <a:gd name="connsiteX1" fmla="*/ 4362 w 50593"/>
                <a:gd name="connsiteY1" fmla="*/ 2629 h 102117"/>
                <a:gd name="connsiteX2" fmla="*/ 30858 w 50593"/>
                <a:gd name="connsiteY2" fmla="*/ 4915 h 102117"/>
                <a:gd name="connsiteX3" fmla="*/ 47060 w 50593"/>
                <a:gd name="connsiteY3" fmla="*/ 25110 h 102117"/>
                <a:gd name="connsiteX4" fmla="*/ 53922 w 50593"/>
                <a:gd name="connsiteY4" fmla="*/ 104746 h 102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93" h="102117">
                  <a:moveTo>
                    <a:pt x="53922" y="104746"/>
                  </a:moveTo>
                  <a:cubicBezTo>
                    <a:pt x="7221" y="73882"/>
                    <a:pt x="169" y="32159"/>
                    <a:pt x="4362" y="2629"/>
                  </a:cubicBezTo>
                  <a:cubicBezTo>
                    <a:pt x="13703" y="3010"/>
                    <a:pt x="22471" y="3772"/>
                    <a:pt x="30858" y="4915"/>
                  </a:cubicBezTo>
                  <a:cubicBezTo>
                    <a:pt x="30858" y="4915"/>
                    <a:pt x="36195" y="11584"/>
                    <a:pt x="47060" y="25110"/>
                  </a:cubicBezTo>
                  <a:cubicBezTo>
                    <a:pt x="49538" y="47782"/>
                    <a:pt x="52016" y="75026"/>
                    <a:pt x="53922" y="104746"/>
                  </a:cubicBezTo>
                  <a:close/>
                </a:path>
              </a:pathLst>
            </a:custGeom>
            <a:solidFill>
              <a:srgbClr val="FFFFFF"/>
            </a:solidFill>
            <a:ln w="1905" cap="flat">
              <a:noFill/>
              <a:prstDash val="solid"/>
              <a:miter/>
            </a:ln>
          </p:spPr>
          <p:txBody>
            <a:bodyPr rtlCol="0" anchor="ctr"/>
            <a:lstStyle/>
            <a:p>
              <a:endParaRPr lang="fr-FR"/>
            </a:p>
          </p:txBody>
        </p:sp>
        <p:sp>
          <p:nvSpPr>
            <p:cNvPr id="2625" name="Forme libre 2624">
              <a:extLst>
                <a:ext uri="{FF2B5EF4-FFF2-40B4-BE49-F238E27FC236}">
                  <a16:creationId xmlns:a16="http://schemas.microsoft.com/office/drawing/2014/main" id="{248C8907-93FC-25A9-E844-D0BDE2F63730}"/>
                </a:ext>
              </a:extLst>
            </p:cNvPr>
            <p:cNvSpPr/>
            <p:nvPr/>
          </p:nvSpPr>
          <p:spPr>
            <a:xfrm>
              <a:off x="11510757" y="8014967"/>
              <a:ext cx="54897" cy="44580"/>
            </a:xfrm>
            <a:custGeom>
              <a:avLst/>
              <a:gdLst>
                <a:gd name="connsiteX0" fmla="*/ 33827 w 54897"/>
                <a:gd name="connsiteY0" fmla="*/ 2629 h 44580"/>
                <a:gd name="connsiteX1" fmla="*/ 58226 w 54897"/>
                <a:gd name="connsiteY1" fmla="*/ 47210 h 44580"/>
                <a:gd name="connsiteX2" fmla="*/ 3329 w 54897"/>
                <a:gd name="connsiteY2" fmla="*/ 23396 h 44580"/>
                <a:gd name="connsiteX3" fmla="*/ 33827 w 54897"/>
                <a:gd name="connsiteY3" fmla="*/ 2629 h 44580"/>
              </a:gdLst>
              <a:ahLst/>
              <a:cxnLst>
                <a:cxn ang="0">
                  <a:pos x="connsiteX0" y="connsiteY0"/>
                </a:cxn>
                <a:cxn ang="0">
                  <a:pos x="connsiteX1" y="connsiteY1"/>
                </a:cxn>
                <a:cxn ang="0">
                  <a:pos x="connsiteX2" y="connsiteY2"/>
                </a:cxn>
                <a:cxn ang="0">
                  <a:pos x="connsiteX3" y="connsiteY3"/>
                </a:cxn>
              </a:cxnLst>
              <a:rect l="l" t="t" r="r" b="b"/>
              <a:pathLst>
                <a:path w="54897" h="44580">
                  <a:moveTo>
                    <a:pt x="33827" y="2629"/>
                  </a:moveTo>
                  <a:lnTo>
                    <a:pt x="58226" y="47210"/>
                  </a:lnTo>
                  <a:lnTo>
                    <a:pt x="3329" y="23396"/>
                  </a:lnTo>
                  <a:lnTo>
                    <a:pt x="33827" y="2629"/>
                  </a:lnTo>
                  <a:close/>
                </a:path>
              </a:pathLst>
            </a:custGeom>
            <a:solidFill>
              <a:srgbClr val="FFFFFF"/>
            </a:solidFill>
            <a:ln w="1905" cap="flat">
              <a:noFill/>
              <a:prstDash val="solid"/>
              <a:miter/>
            </a:ln>
          </p:spPr>
          <p:txBody>
            <a:bodyPr rtlCol="0" anchor="ctr"/>
            <a:lstStyle/>
            <a:p>
              <a:endParaRPr lang="fr-FR"/>
            </a:p>
          </p:txBody>
        </p:sp>
        <p:sp>
          <p:nvSpPr>
            <p:cNvPr id="2626" name="Forme libre 2625">
              <a:extLst>
                <a:ext uri="{FF2B5EF4-FFF2-40B4-BE49-F238E27FC236}">
                  <a16:creationId xmlns:a16="http://schemas.microsoft.com/office/drawing/2014/main" id="{1D47EAD5-19E9-ACFD-6B63-A23F38C26C7E}"/>
                </a:ext>
              </a:extLst>
            </p:cNvPr>
            <p:cNvSpPr/>
            <p:nvPr/>
          </p:nvSpPr>
          <p:spPr>
            <a:xfrm>
              <a:off x="11303939" y="8012931"/>
              <a:ext cx="263699" cy="444987"/>
            </a:xfrm>
            <a:custGeom>
              <a:avLst/>
              <a:gdLst>
                <a:gd name="connsiteX0" fmla="*/ 265044 w 263699"/>
                <a:gd name="connsiteY0" fmla="*/ 51342 h 444987"/>
                <a:gd name="connsiteX1" fmla="*/ 264282 w 263699"/>
                <a:gd name="connsiteY1" fmla="*/ 51151 h 444987"/>
                <a:gd name="connsiteX2" fmla="*/ 209385 w 263699"/>
                <a:gd name="connsiteY2" fmla="*/ 27337 h 444987"/>
                <a:gd name="connsiteX3" fmla="*/ 208050 w 263699"/>
                <a:gd name="connsiteY3" fmla="*/ 25622 h 444987"/>
                <a:gd name="connsiteX4" fmla="*/ 209004 w 263699"/>
                <a:gd name="connsiteY4" fmla="*/ 23717 h 444987"/>
                <a:gd name="connsiteX5" fmla="*/ 239311 w 263699"/>
                <a:gd name="connsiteY5" fmla="*/ 2951 h 444987"/>
                <a:gd name="connsiteX6" fmla="*/ 242170 w 263699"/>
                <a:gd name="connsiteY6" fmla="*/ 3522 h 444987"/>
                <a:gd name="connsiteX7" fmla="*/ 242361 w 263699"/>
                <a:gd name="connsiteY7" fmla="*/ 3713 h 444987"/>
                <a:gd name="connsiteX8" fmla="*/ 266760 w 263699"/>
                <a:gd name="connsiteY8" fmla="*/ 48294 h 444987"/>
                <a:gd name="connsiteX9" fmla="*/ 265998 w 263699"/>
                <a:gd name="connsiteY9" fmla="*/ 51151 h 444987"/>
                <a:gd name="connsiteX10" fmla="*/ 265044 w 263699"/>
                <a:gd name="connsiteY10" fmla="*/ 51342 h 444987"/>
                <a:gd name="connsiteX11" fmla="*/ 265044 w 263699"/>
                <a:gd name="connsiteY11" fmla="*/ 51342 h 444987"/>
                <a:gd name="connsiteX12" fmla="*/ 214531 w 263699"/>
                <a:gd name="connsiteY12" fmla="*/ 25051 h 444987"/>
                <a:gd name="connsiteX13" fmla="*/ 260279 w 263699"/>
                <a:gd name="connsiteY13" fmla="*/ 44864 h 444987"/>
                <a:gd name="connsiteX14" fmla="*/ 239883 w 263699"/>
                <a:gd name="connsiteY14" fmla="*/ 7714 h 444987"/>
                <a:gd name="connsiteX15" fmla="*/ 214531 w 263699"/>
                <a:gd name="connsiteY15" fmla="*/ 25051 h 444987"/>
                <a:gd name="connsiteX16" fmla="*/ 103783 w 263699"/>
                <a:gd name="connsiteY16" fmla="*/ 379412 h 444987"/>
                <a:gd name="connsiteX17" fmla="*/ 103402 w 263699"/>
                <a:gd name="connsiteY17" fmla="*/ 420563 h 444987"/>
                <a:gd name="connsiteX18" fmla="*/ 133138 w 263699"/>
                <a:gd name="connsiteY18" fmla="*/ 447617 h 444987"/>
                <a:gd name="connsiteX19" fmla="*/ 3329 w 263699"/>
                <a:gd name="connsiteY19" fmla="*/ 447617 h 444987"/>
                <a:gd name="connsiteX20" fmla="*/ 103783 w 263699"/>
                <a:gd name="connsiteY20" fmla="*/ 379412 h 44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9" h="444987">
                  <a:moveTo>
                    <a:pt x="265044" y="51342"/>
                  </a:moveTo>
                  <a:cubicBezTo>
                    <a:pt x="264854" y="51342"/>
                    <a:pt x="264472" y="51342"/>
                    <a:pt x="264282" y="51151"/>
                  </a:cubicBezTo>
                  <a:lnTo>
                    <a:pt x="209385" y="27337"/>
                  </a:lnTo>
                  <a:cubicBezTo>
                    <a:pt x="208622" y="26956"/>
                    <a:pt x="208241" y="26384"/>
                    <a:pt x="208050" y="25622"/>
                  </a:cubicBezTo>
                  <a:cubicBezTo>
                    <a:pt x="208050" y="24860"/>
                    <a:pt x="208241" y="24098"/>
                    <a:pt x="209004" y="23717"/>
                  </a:cubicBezTo>
                  <a:lnTo>
                    <a:pt x="239311" y="2951"/>
                  </a:lnTo>
                  <a:cubicBezTo>
                    <a:pt x="240264" y="2379"/>
                    <a:pt x="241599" y="2570"/>
                    <a:pt x="242170" y="3522"/>
                  </a:cubicBezTo>
                  <a:cubicBezTo>
                    <a:pt x="242170" y="3522"/>
                    <a:pt x="242170" y="3713"/>
                    <a:pt x="242361" y="3713"/>
                  </a:cubicBezTo>
                  <a:lnTo>
                    <a:pt x="266760" y="48294"/>
                  </a:lnTo>
                  <a:cubicBezTo>
                    <a:pt x="267332" y="49246"/>
                    <a:pt x="266951" y="50580"/>
                    <a:pt x="265998" y="51151"/>
                  </a:cubicBezTo>
                  <a:cubicBezTo>
                    <a:pt x="265807" y="51342"/>
                    <a:pt x="265426" y="51342"/>
                    <a:pt x="265044" y="51342"/>
                  </a:cubicBezTo>
                  <a:lnTo>
                    <a:pt x="265044" y="51342"/>
                  </a:lnTo>
                  <a:close/>
                  <a:moveTo>
                    <a:pt x="214531" y="25051"/>
                  </a:moveTo>
                  <a:lnTo>
                    <a:pt x="260279" y="44864"/>
                  </a:lnTo>
                  <a:lnTo>
                    <a:pt x="239883" y="7714"/>
                  </a:lnTo>
                  <a:lnTo>
                    <a:pt x="214531" y="25051"/>
                  </a:lnTo>
                  <a:close/>
                  <a:moveTo>
                    <a:pt x="103783" y="379412"/>
                  </a:moveTo>
                  <a:cubicBezTo>
                    <a:pt x="79003" y="399607"/>
                    <a:pt x="89106" y="413324"/>
                    <a:pt x="103402" y="420563"/>
                  </a:cubicBezTo>
                  <a:cubicBezTo>
                    <a:pt x="117698" y="427803"/>
                    <a:pt x="112361" y="447617"/>
                    <a:pt x="133138" y="447617"/>
                  </a:cubicBezTo>
                  <a:lnTo>
                    <a:pt x="3329" y="447617"/>
                  </a:lnTo>
                  <a:lnTo>
                    <a:pt x="103783" y="379412"/>
                  </a:lnTo>
                  <a:close/>
                </a:path>
              </a:pathLst>
            </a:custGeom>
            <a:solidFill>
              <a:srgbClr val="000000"/>
            </a:solidFill>
            <a:ln w="1905" cap="flat">
              <a:noFill/>
              <a:prstDash val="solid"/>
              <a:miter/>
            </a:ln>
          </p:spPr>
          <p:txBody>
            <a:bodyPr rtlCol="0" anchor="ctr"/>
            <a:lstStyle/>
            <a:p>
              <a:endParaRPr lang="fr-FR"/>
            </a:p>
          </p:txBody>
        </p:sp>
        <p:sp>
          <p:nvSpPr>
            <p:cNvPr id="2627" name="Forme libre 2626">
              <a:extLst>
                <a:ext uri="{FF2B5EF4-FFF2-40B4-BE49-F238E27FC236}">
                  <a16:creationId xmlns:a16="http://schemas.microsoft.com/office/drawing/2014/main" id="{619B0659-3B06-F9FB-3BF6-0E210E93413C}"/>
                </a:ext>
              </a:extLst>
            </p:cNvPr>
            <p:cNvSpPr/>
            <p:nvPr/>
          </p:nvSpPr>
          <p:spPr>
            <a:xfrm>
              <a:off x="11301843" y="8387868"/>
              <a:ext cx="134002" cy="72336"/>
            </a:xfrm>
            <a:custGeom>
              <a:avLst/>
              <a:gdLst>
                <a:gd name="connsiteX0" fmla="*/ 135235 w 134002"/>
                <a:gd name="connsiteY0" fmla="*/ 74966 h 72336"/>
                <a:gd name="connsiteX1" fmla="*/ 5425 w 134002"/>
                <a:gd name="connsiteY1" fmla="*/ 74966 h 72336"/>
                <a:gd name="connsiteX2" fmla="*/ 3329 w 134002"/>
                <a:gd name="connsiteY2" fmla="*/ 72870 h 72336"/>
                <a:gd name="connsiteX3" fmla="*/ 4282 w 134002"/>
                <a:gd name="connsiteY3" fmla="*/ 71156 h 72336"/>
                <a:gd name="connsiteX4" fmla="*/ 104545 w 134002"/>
                <a:gd name="connsiteY4" fmla="*/ 2951 h 72336"/>
                <a:gd name="connsiteX5" fmla="*/ 107405 w 134002"/>
                <a:gd name="connsiteY5" fmla="*/ 3522 h 72336"/>
                <a:gd name="connsiteX6" fmla="*/ 107023 w 134002"/>
                <a:gd name="connsiteY6" fmla="*/ 6380 h 72336"/>
                <a:gd name="connsiteX7" fmla="*/ 92727 w 134002"/>
                <a:gd name="connsiteY7" fmla="*/ 29052 h 72336"/>
                <a:gd name="connsiteX8" fmla="*/ 106261 w 134002"/>
                <a:gd name="connsiteY8" fmla="*/ 44102 h 72336"/>
                <a:gd name="connsiteX9" fmla="*/ 118270 w 134002"/>
                <a:gd name="connsiteY9" fmla="*/ 58391 h 72336"/>
                <a:gd name="connsiteX10" fmla="*/ 135235 w 134002"/>
                <a:gd name="connsiteY10" fmla="*/ 70965 h 72336"/>
                <a:gd name="connsiteX11" fmla="*/ 137331 w 134002"/>
                <a:gd name="connsiteY11" fmla="*/ 73061 h 72336"/>
                <a:gd name="connsiteX12" fmla="*/ 135235 w 134002"/>
                <a:gd name="connsiteY12" fmla="*/ 74966 h 72336"/>
                <a:gd name="connsiteX13" fmla="*/ 135235 w 134002"/>
                <a:gd name="connsiteY13" fmla="*/ 74966 h 72336"/>
                <a:gd name="connsiteX14" fmla="*/ 12287 w 134002"/>
                <a:gd name="connsiteY14" fmla="*/ 70775 h 72336"/>
                <a:gd name="connsiteX15" fmla="*/ 121892 w 134002"/>
                <a:gd name="connsiteY15" fmla="*/ 70775 h 72336"/>
                <a:gd name="connsiteX16" fmla="*/ 114457 w 134002"/>
                <a:gd name="connsiteY16" fmla="*/ 59915 h 72336"/>
                <a:gd name="connsiteX17" fmla="*/ 104355 w 134002"/>
                <a:gd name="connsiteY17" fmla="*/ 47532 h 72336"/>
                <a:gd name="connsiteX18" fmla="*/ 88534 w 134002"/>
                <a:gd name="connsiteY18" fmla="*/ 29242 h 72336"/>
                <a:gd name="connsiteX19" fmla="*/ 91774 w 134002"/>
                <a:gd name="connsiteY19" fmla="*/ 16477 h 72336"/>
                <a:gd name="connsiteX20" fmla="*/ 12287 w 134002"/>
                <a:gd name="connsiteY20" fmla="*/ 70775 h 7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4002" h="72336">
                  <a:moveTo>
                    <a:pt x="135235" y="74966"/>
                  </a:moveTo>
                  <a:lnTo>
                    <a:pt x="5425" y="74966"/>
                  </a:lnTo>
                  <a:cubicBezTo>
                    <a:pt x="4282" y="74966"/>
                    <a:pt x="3329" y="74013"/>
                    <a:pt x="3329" y="72870"/>
                  </a:cubicBezTo>
                  <a:cubicBezTo>
                    <a:pt x="3329" y="72108"/>
                    <a:pt x="3710" y="71537"/>
                    <a:pt x="4282" y="71156"/>
                  </a:cubicBezTo>
                  <a:lnTo>
                    <a:pt x="104545" y="2951"/>
                  </a:lnTo>
                  <a:cubicBezTo>
                    <a:pt x="105498" y="2379"/>
                    <a:pt x="106833" y="2570"/>
                    <a:pt x="107405" y="3522"/>
                  </a:cubicBezTo>
                  <a:cubicBezTo>
                    <a:pt x="107977" y="4475"/>
                    <a:pt x="107786" y="5618"/>
                    <a:pt x="107023" y="6380"/>
                  </a:cubicBezTo>
                  <a:cubicBezTo>
                    <a:pt x="96921" y="14572"/>
                    <a:pt x="92155" y="22193"/>
                    <a:pt x="92727" y="29052"/>
                  </a:cubicBezTo>
                  <a:cubicBezTo>
                    <a:pt x="93490" y="36291"/>
                    <a:pt x="100543" y="41245"/>
                    <a:pt x="106261" y="44102"/>
                  </a:cubicBezTo>
                  <a:cubicBezTo>
                    <a:pt x="112933" y="47341"/>
                    <a:pt x="115792" y="53247"/>
                    <a:pt x="118270" y="58391"/>
                  </a:cubicBezTo>
                  <a:cubicBezTo>
                    <a:pt x="121701" y="65440"/>
                    <a:pt x="124370" y="70965"/>
                    <a:pt x="135235" y="70965"/>
                  </a:cubicBezTo>
                  <a:cubicBezTo>
                    <a:pt x="136378" y="70965"/>
                    <a:pt x="137331" y="71918"/>
                    <a:pt x="137331" y="73061"/>
                  </a:cubicBezTo>
                  <a:cubicBezTo>
                    <a:pt x="137331" y="74013"/>
                    <a:pt x="136378" y="74776"/>
                    <a:pt x="135235" y="74966"/>
                  </a:cubicBezTo>
                  <a:lnTo>
                    <a:pt x="135235" y="74966"/>
                  </a:lnTo>
                  <a:close/>
                  <a:moveTo>
                    <a:pt x="12287" y="70775"/>
                  </a:moveTo>
                  <a:lnTo>
                    <a:pt x="121892" y="70775"/>
                  </a:lnTo>
                  <a:cubicBezTo>
                    <a:pt x="118270" y="67917"/>
                    <a:pt x="116363" y="63726"/>
                    <a:pt x="114457" y="59915"/>
                  </a:cubicBezTo>
                  <a:cubicBezTo>
                    <a:pt x="111980" y="54962"/>
                    <a:pt x="109692" y="50199"/>
                    <a:pt x="104355" y="47532"/>
                  </a:cubicBezTo>
                  <a:cubicBezTo>
                    <a:pt x="97683" y="44102"/>
                    <a:pt x="89487" y="38387"/>
                    <a:pt x="88534" y="29242"/>
                  </a:cubicBezTo>
                  <a:cubicBezTo>
                    <a:pt x="88153" y="25051"/>
                    <a:pt x="89106" y="20859"/>
                    <a:pt x="91774" y="16477"/>
                  </a:cubicBezTo>
                  <a:lnTo>
                    <a:pt x="12287" y="70775"/>
                  </a:lnTo>
                  <a:close/>
                </a:path>
              </a:pathLst>
            </a:custGeom>
            <a:solidFill>
              <a:srgbClr val="000000"/>
            </a:solidFill>
            <a:ln w="1905" cap="flat">
              <a:noFill/>
              <a:prstDash val="solid"/>
              <a:miter/>
            </a:ln>
          </p:spPr>
          <p:txBody>
            <a:bodyPr rtlCol="0" anchor="ctr"/>
            <a:lstStyle/>
            <a:p>
              <a:endParaRPr lang="fr-FR"/>
            </a:p>
          </p:txBody>
        </p:sp>
        <p:sp>
          <p:nvSpPr>
            <p:cNvPr id="2628" name="Forme libre 2627">
              <a:extLst>
                <a:ext uri="{FF2B5EF4-FFF2-40B4-BE49-F238E27FC236}">
                  <a16:creationId xmlns:a16="http://schemas.microsoft.com/office/drawing/2014/main" id="{234D7FC2-5250-3230-7C40-6E8634E6F6C4}"/>
                </a:ext>
              </a:extLst>
            </p:cNvPr>
            <p:cNvSpPr/>
            <p:nvPr/>
          </p:nvSpPr>
          <p:spPr>
            <a:xfrm>
              <a:off x="11425654" y="7932020"/>
              <a:ext cx="155944" cy="144777"/>
            </a:xfrm>
            <a:custGeom>
              <a:avLst/>
              <a:gdLst>
                <a:gd name="connsiteX0" fmla="*/ 141424 w 155944"/>
                <a:gd name="connsiteY0" fmla="*/ 147304 h 144777"/>
                <a:gd name="connsiteX1" fmla="*/ 6468 w 155944"/>
                <a:gd name="connsiteY1" fmla="*/ 47663 h 144777"/>
                <a:gd name="connsiteX2" fmla="*/ 9327 w 155944"/>
                <a:gd name="connsiteY2" fmla="*/ 8798 h 144777"/>
                <a:gd name="connsiteX3" fmla="*/ 26482 w 155944"/>
                <a:gd name="connsiteY3" fmla="*/ 3082 h 144777"/>
                <a:gd name="connsiteX4" fmla="*/ 32582 w 155944"/>
                <a:gd name="connsiteY4" fmla="*/ 13751 h 144777"/>
                <a:gd name="connsiteX5" fmla="*/ 31248 w 155944"/>
                <a:gd name="connsiteY5" fmla="*/ 40043 h 144777"/>
                <a:gd name="connsiteX6" fmla="*/ 140471 w 155944"/>
                <a:gd name="connsiteY6" fmla="*/ 119869 h 144777"/>
                <a:gd name="connsiteX7" fmla="*/ 154005 w 155944"/>
                <a:gd name="connsiteY7" fmla="*/ 105580 h 144777"/>
                <a:gd name="connsiteX8" fmla="*/ 157626 w 155944"/>
                <a:gd name="connsiteY8" fmla="*/ 133777 h 144777"/>
                <a:gd name="connsiteX9" fmla="*/ 141424 w 155944"/>
                <a:gd name="connsiteY9" fmla="*/ 147304 h 144777"/>
                <a:gd name="connsiteX10" fmla="*/ 141424 w 155944"/>
                <a:gd name="connsiteY10" fmla="*/ 147304 h 14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944" h="144777">
                  <a:moveTo>
                    <a:pt x="141424" y="147304"/>
                  </a:moveTo>
                  <a:cubicBezTo>
                    <a:pt x="52025" y="136635"/>
                    <a:pt x="12567" y="68049"/>
                    <a:pt x="6468" y="47663"/>
                  </a:cubicBezTo>
                  <a:cubicBezTo>
                    <a:pt x="940" y="29374"/>
                    <a:pt x="3227" y="16228"/>
                    <a:pt x="9327" y="8798"/>
                  </a:cubicBezTo>
                  <a:cubicBezTo>
                    <a:pt x="13902" y="3273"/>
                    <a:pt x="19430" y="1749"/>
                    <a:pt x="26482" y="3082"/>
                  </a:cubicBezTo>
                  <a:cubicBezTo>
                    <a:pt x="35441" y="4797"/>
                    <a:pt x="34107" y="9369"/>
                    <a:pt x="32582" y="13751"/>
                  </a:cubicBezTo>
                  <a:cubicBezTo>
                    <a:pt x="31248" y="17752"/>
                    <a:pt x="27817" y="28612"/>
                    <a:pt x="31248" y="40043"/>
                  </a:cubicBezTo>
                  <a:cubicBezTo>
                    <a:pt x="35060" y="52617"/>
                    <a:pt x="55647" y="96626"/>
                    <a:pt x="140471" y="119869"/>
                  </a:cubicBezTo>
                  <a:cubicBezTo>
                    <a:pt x="147333" y="121774"/>
                    <a:pt x="151527" y="113391"/>
                    <a:pt x="154005" y="105580"/>
                  </a:cubicBezTo>
                  <a:cubicBezTo>
                    <a:pt x="159151" y="112058"/>
                    <a:pt x="160867" y="125394"/>
                    <a:pt x="157626" y="133777"/>
                  </a:cubicBezTo>
                  <a:cubicBezTo>
                    <a:pt x="154195" y="142541"/>
                    <a:pt x="150574" y="148256"/>
                    <a:pt x="141424" y="147304"/>
                  </a:cubicBezTo>
                  <a:lnTo>
                    <a:pt x="141424" y="147304"/>
                  </a:lnTo>
                  <a:close/>
                </a:path>
              </a:pathLst>
            </a:custGeom>
            <a:solidFill>
              <a:srgbClr val="FFFFFF"/>
            </a:solidFill>
            <a:ln w="1905" cap="flat">
              <a:noFill/>
              <a:prstDash val="solid"/>
              <a:miter/>
            </a:ln>
          </p:spPr>
          <p:txBody>
            <a:bodyPr rtlCol="0" anchor="ctr"/>
            <a:lstStyle/>
            <a:p>
              <a:endParaRPr lang="fr-FR"/>
            </a:p>
          </p:txBody>
        </p:sp>
        <p:sp>
          <p:nvSpPr>
            <p:cNvPr id="2629" name="Forme libre 2628">
              <a:extLst>
                <a:ext uri="{FF2B5EF4-FFF2-40B4-BE49-F238E27FC236}">
                  <a16:creationId xmlns:a16="http://schemas.microsoft.com/office/drawing/2014/main" id="{A0280B39-B3F0-E52A-D9C7-3575FC3B6DA7}"/>
                </a:ext>
              </a:extLst>
            </p:cNvPr>
            <p:cNvSpPr/>
            <p:nvPr/>
          </p:nvSpPr>
          <p:spPr>
            <a:xfrm>
              <a:off x="11423399" y="7929989"/>
              <a:ext cx="160501" cy="148800"/>
            </a:xfrm>
            <a:custGeom>
              <a:avLst/>
              <a:gdLst>
                <a:gd name="connsiteX0" fmla="*/ 145775 w 160501"/>
                <a:gd name="connsiteY0" fmla="*/ 151430 h 148800"/>
                <a:gd name="connsiteX1" fmla="*/ 143487 w 160501"/>
                <a:gd name="connsiteY1" fmla="*/ 151239 h 148800"/>
                <a:gd name="connsiteX2" fmla="*/ 43605 w 160501"/>
                <a:gd name="connsiteY2" fmla="*/ 104563 h 148800"/>
                <a:gd name="connsiteX3" fmla="*/ 6625 w 160501"/>
                <a:gd name="connsiteY3" fmla="*/ 50266 h 148800"/>
                <a:gd name="connsiteX4" fmla="*/ 10056 w 160501"/>
                <a:gd name="connsiteY4" fmla="*/ 9495 h 148800"/>
                <a:gd name="connsiteX5" fmla="*/ 29308 w 160501"/>
                <a:gd name="connsiteY5" fmla="*/ 3208 h 148800"/>
                <a:gd name="connsiteX6" fmla="*/ 37314 w 160501"/>
                <a:gd name="connsiteY6" fmla="*/ 7780 h 148800"/>
                <a:gd name="connsiteX7" fmla="*/ 36933 w 160501"/>
                <a:gd name="connsiteY7" fmla="*/ 16544 h 148800"/>
                <a:gd name="connsiteX8" fmla="*/ 35599 w 160501"/>
                <a:gd name="connsiteY8" fmla="*/ 41502 h 148800"/>
                <a:gd name="connsiteX9" fmla="*/ 143297 w 160501"/>
                <a:gd name="connsiteY9" fmla="*/ 119804 h 148800"/>
                <a:gd name="connsiteX10" fmla="*/ 154353 w 160501"/>
                <a:gd name="connsiteY10" fmla="*/ 106849 h 148800"/>
                <a:gd name="connsiteX11" fmla="*/ 156068 w 160501"/>
                <a:gd name="connsiteY11" fmla="*/ 105515 h 148800"/>
                <a:gd name="connsiteX12" fmla="*/ 158165 w 160501"/>
                <a:gd name="connsiteY12" fmla="*/ 106277 h 148800"/>
                <a:gd name="connsiteX13" fmla="*/ 161977 w 160501"/>
                <a:gd name="connsiteY13" fmla="*/ 136570 h 148800"/>
                <a:gd name="connsiteX14" fmla="*/ 145775 w 160501"/>
                <a:gd name="connsiteY14" fmla="*/ 151430 h 148800"/>
                <a:gd name="connsiteX15" fmla="*/ 145775 w 160501"/>
                <a:gd name="connsiteY15" fmla="*/ 151430 h 148800"/>
                <a:gd name="connsiteX16" fmla="*/ 24162 w 160501"/>
                <a:gd name="connsiteY16" fmla="*/ 6828 h 148800"/>
                <a:gd name="connsiteX17" fmla="*/ 13297 w 160501"/>
                <a:gd name="connsiteY17" fmla="*/ 12162 h 148800"/>
                <a:gd name="connsiteX18" fmla="*/ 10819 w 160501"/>
                <a:gd name="connsiteY18" fmla="*/ 49122 h 148800"/>
                <a:gd name="connsiteX19" fmla="*/ 46655 w 160501"/>
                <a:gd name="connsiteY19" fmla="*/ 101705 h 148800"/>
                <a:gd name="connsiteX20" fmla="*/ 144250 w 160501"/>
                <a:gd name="connsiteY20" fmla="*/ 147238 h 148800"/>
                <a:gd name="connsiteX21" fmla="*/ 158165 w 160501"/>
                <a:gd name="connsiteY21" fmla="*/ 134855 h 148800"/>
                <a:gd name="connsiteX22" fmla="*/ 157021 w 160501"/>
                <a:gd name="connsiteY22" fmla="*/ 112374 h 148800"/>
                <a:gd name="connsiteX23" fmla="*/ 142534 w 160501"/>
                <a:gd name="connsiteY23" fmla="*/ 123805 h 148800"/>
                <a:gd name="connsiteX24" fmla="*/ 56757 w 160501"/>
                <a:gd name="connsiteY24" fmla="*/ 79415 h 148800"/>
                <a:gd name="connsiteX25" fmla="*/ 31977 w 160501"/>
                <a:gd name="connsiteY25" fmla="*/ 42645 h 148800"/>
                <a:gd name="connsiteX26" fmla="*/ 33312 w 160501"/>
                <a:gd name="connsiteY26" fmla="*/ 15020 h 148800"/>
                <a:gd name="connsiteX27" fmla="*/ 34074 w 160501"/>
                <a:gd name="connsiteY27" fmla="*/ 9685 h 148800"/>
                <a:gd name="connsiteX28" fmla="*/ 28927 w 160501"/>
                <a:gd name="connsiteY28" fmla="*/ 7209 h 148800"/>
                <a:gd name="connsiteX29" fmla="*/ 24162 w 160501"/>
                <a:gd name="connsiteY29" fmla="*/ 6828 h 148800"/>
                <a:gd name="connsiteX30" fmla="*/ 24162 w 160501"/>
                <a:gd name="connsiteY30" fmla="*/ 6828 h 14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60501" h="148800">
                  <a:moveTo>
                    <a:pt x="145775" y="151430"/>
                  </a:moveTo>
                  <a:cubicBezTo>
                    <a:pt x="145012" y="151430"/>
                    <a:pt x="144250" y="151430"/>
                    <a:pt x="143487" y="151239"/>
                  </a:cubicBezTo>
                  <a:cubicBezTo>
                    <a:pt x="105174" y="146667"/>
                    <a:pt x="70482" y="130473"/>
                    <a:pt x="43605" y="104563"/>
                  </a:cubicBezTo>
                  <a:cubicBezTo>
                    <a:pt x="20921" y="82653"/>
                    <a:pt x="9675" y="60172"/>
                    <a:pt x="6625" y="50266"/>
                  </a:cubicBezTo>
                  <a:cubicBezTo>
                    <a:pt x="1288" y="32928"/>
                    <a:pt x="2431" y="18259"/>
                    <a:pt x="10056" y="9495"/>
                  </a:cubicBezTo>
                  <a:cubicBezTo>
                    <a:pt x="15012" y="3589"/>
                    <a:pt x="21112" y="1493"/>
                    <a:pt x="29308" y="3208"/>
                  </a:cubicBezTo>
                  <a:cubicBezTo>
                    <a:pt x="33502" y="3970"/>
                    <a:pt x="36171" y="5494"/>
                    <a:pt x="37314" y="7780"/>
                  </a:cubicBezTo>
                  <a:cubicBezTo>
                    <a:pt x="39030" y="10829"/>
                    <a:pt x="37695" y="14067"/>
                    <a:pt x="36933" y="16544"/>
                  </a:cubicBezTo>
                  <a:cubicBezTo>
                    <a:pt x="35218" y="21497"/>
                    <a:pt x="32549" y="31404"/>
                    <a:pt x="35599" y="41502"/>
                  </a:cubicBezTo>
                  <a:cubicBezTo>
                    <a:pt x="38267" y="50456"/>
                    <a:pt x="56376" y="96180"/>
                    <a:pt x="143297" y="119804"/>
                  </a:cubicBezTo>
                  <a:cubicBezTo>
                    <a:pt x="144822" y="120185"/>
                    <a:pt x="149587" y="121519"/>
                    <a:pt x="154353" y="106849"/>
                  </a:cubicBezTo>
                  <a:cubicBezTo>
                    <a:pt x="154543" y="106087"/>
                    <a:pt x="155306" y="105515"/>
                    <a:pt x="156068" y="105515"/>
                  </a:cubicBezTo>
                  <a:cubicBezTo>
                    <a:pt x="156830" y="105325"/>
                    <a:pt x="157593" y="105706"/>
                    <a:pt x="158165" y="106277"/>
                  </a:cubicBezTo>
                  <a:cubicBezTo>
                    <a:pt x="163693" y="113327"/>
                    <a:pt x="165599" y="127615"/>
                    <a:pt x="161977" y="136570"/>
                  </a:cubicBezTo>
                  <a:cubicBezTo>
                    <a:pt x="158927" y="144000"/>
                    <a:pt x="155115" y="151430"/>
                    <a:pt x="145775" y="151430"/>
                  </a:cubicBezTo>
                  <a:lnTo>
                    <a:pt x="145775" y="151430"/>
                  </a:lnTo>
                  <a:close/>
                  <a:moveTo>
                    <a:pt x="24162" y="6828"/>
                  </a:moveTo>
                  <a:cubicBezTo>
                    <a:pt x="19778" y="6828"/>
                    <a:pt x="16346" y="8542"/>
                    <a:pt x="13297" y="12162"/>
                  </a:cubicBezTo>
                  <a:cubicBezTo>
                    <a:pt x="6816" y="19783"/>
                    <a:pt x="5863" y="33310"/>
                    <a:pt x="10819" y="49122"/>
                  </a:cubicBezTo>
                  <a:cubicBezTo>
                    <a:pt x="17109" y="69508"/>
                    <a:pt x="36933" y="92370"/>
                    <a:pt x="46655" y="101705"/>
                  </a:cubicBezTo>
                  <a:cubicBezTo>
                    <a:pt x="64954" y="119423"/>
                    <a:pt x="96786" y="141714"/>
                    <a:pt x="144250" y="147238"/>
                  </a:cubicBezTo>
                  <a:cubicBezTo>
                    <a:pt x="151684" y="148191"/>
                    <a:pt x="154734" y="143809"/>
                    <a:pt x="158165" y="134855"/>
                  </a:cubicBezTo>
                  <a:cubicBezTo>
                    <a:pt x="160643" y="128568"/>
                    <a:pt x="160071" y="118852"/>
                    <a:pt x="157021" y="112374"/>
                  </a:cubicBezTo>
                  <a:cubicBezTo>
                    <a:pt x="154734" y="118089"/>
                    <a:pt x="150350" y="125901"/>
                    <a:pt x="142534" y="123805"/>
                  </a:cubicBezTo>
                  <a:cubicBezTo>
                    <a:pt x="105936" y="113708"/>
                    <a:pt x="77153" y="98847"/>
                    <a:pt x="56757" y="79415"/>
                  </a:cubicBezTo>
                  <a:cubicBezTo>
                    <a:pt x="39601" y="63030"/>
                    <a:pt x="33693" y="48170"/>
                    <a:pt x="31977" y="42645"/>
                  </a:cubicBezTo>
                  <a:cubicBezTo>
                    <a:pt x="28546" y="31404"/>
                    <a:pt x="31405" y="20545"/>
                    <a:pt x="33312" y="15020"/>
                  </a:cubicBezTo>
                  <a:cubicBezTo>
                    <a:pt x="34074" y="12734"/>
                    <a:pt x="34646" y="10829"/>
                    <a:pt x="34074" y="9685"/>
                  </a:cubicBezTo>
                  <a:cubicBezTo>
                    <a:pt x="33502" y="8542"/>
                    <a:pt x="31596" y="7780"/>
                    <a:pt x="28927" y="7209"/>
                  </a:cubicBezTo>
                  <a:cubicBezTo>
                    <a:pt x="26830" y="6828"/>
                    <a:pt x="25496" y="6828"/>
                    <a:pt x="24162" y="6828"/>
                  </a:cubicBezTo>
                  <a:lnTo>
                    <a:pt x="24162" y="6828"/>
                  </a:lnTo>
                  <a:close/>
                </a:path>
              </a:pathLst>
            </a:custGeom>
            <a:solidFill>
              <a:srgbClr val="000000"/>
            </a:solidFill>
            <a:ln w="1905" cap="flat">
              <a:noFill/>
              <a:prstDash val="solid"/>
              <a:miter/>
            </a:ln>
          </p:spPr>
          <p:txBody>
            <a:bodyPr rtlCol="0" anchor="ctr"/>
            <a:lstStyle/>
            <a:p>
              <a:endParaRPr lang="fr-FR"/>
            </a:p>
          </p:txBody>
        </p:sp>
        <p:sp>
          <p:nvSpPr>
            <p:cNvPr id="2630" name="Forme libre 2629">
              <a:extLst>
                <a:ext uri="{FF2B5EF4-FFF2-40B4-BE49-F238E27FC236}">
                  <a16:creationId xmlns:a16="http://schemas.microsoft.com/office/drawing/2014/main" id="{2091E198-1C57-1CA3-DA59-C2F1C6DBBCA8}"/>
                </a:ext>
              </a:extLst>
            </p:cNvPr>
            <p:cNvSpPr/>
            <p:nvPr/>
          </p:nvSpPr>
          <p:spPr>
            <a:xfrm>
              <a:off x="11052326" y="7968654"/>
              <a:ext cx="543217" cy="518793"/>
            </a:xfrm>
            <a:custGeom>
              <a:avLst/>
              <a:gdLst>
                <a:gd name="connsiteX0" fmla="*/ 531716 w 543217"/>
                <a:gd name="connsiteY0" fmla="*/ 462935 h 518793"/>
                <a:gd name="connsiteX1" fmla="*/ 502171 w 543217"/>
                <a:gd name="connsiteY1" fmla="*/ 432071 h 518793"/>
                <a:gd name="connsiteX2" fmla="*/ 489399 w 543217"/>
                <a:gd name="connsiteY2" fmla="*/ 435119 h 518793"/>
                <a:gd name="connsiteX3" fmla="*/ 473769 w 543217"/>
                <a:gd name="connsiteY3" fmla="*/ 448074 h 518793"/>
                <a:gd name="connsiteX4" fmla="*/ 427830 w 543217"/>
                <a:gd name="connsiteY4" fmla="*/ 435691 h 518793"/>
                <a:gd name="connsiteX5" fmla="*/ 429165 w 543217"/>
                <a:gd name="connsiteY5" fmla="*/ 416449 h 518793"/>
                <a:gd name="connsiteX6" fmla="*/ 395235 w 543217"/>
                <a:gd name="connsiteY6" fmla="*/ 401969 h 518793"/>
                <a:gd name="connsiteX7" fmla="*/ 370264 w 543217"/>
                <a:gd name="connsiteY7" fmla="*/ 412448 h 518793"/>
                <a:gd name="connsiteX8" fmla="*/ 257801 w 543217"/>
                <a:gd name="connsiteY8" fmla="*/ 497609 h 518793"/>
                <a:gd name="connsiteX9" fmla="*/ 175264 w 543217"/>
                <a:gd name="connsiteY9" fmla="*/ 521423 h 518793"/>
                <a:gd name="connsiteX10" fmla="*/ 19150 w 543217"/>
                <a:gd name="connsiteY10" fmla="*/ 428070 h 518793"/>
                <a:gd name="connsiteX11" fmla="*/ 3329 w 543217"/>
                <a:gd name="connsiteY11" fmla="*/ 358150 h 518793"/>
                <a:gd name="connsiteX12" fmla="*/ 201188 w 543217"/>
                <a:gd name="connsiteY12" fmla="*/ 18269 h 518793"/>
                <a:gd name="connsiteX13" fmla="*/ 368739 w 543217"/>
                <a:gd name="connsiteY13" fmla="*/ 133341 h 518793"/>
                <a:gd name="connsiteX14" fmla="*/ 273241 w 543217"/>
                <a:gd name="connsiteY14" fmla="*/ 266893 h 518793"/>
                <a:gd name="connsiteX15" fmla="*/ 254179 w 543217"/>
                <a:gd name="connsiteY15" fmla="*/ 281944 h 518793"/>
                <a:gd name="connsiteX16" fmla="*/ 237405 w 543217"/>
                <a:gd name="connsiteY16" fmla="*/ 357198 h 518793"/>
                <a:gd name="connsiteX17" fmla="*/ 300308 w 543217"/>
                <a:gd name="connsiteY17" fmla="*/ 341766 h 518793"/>
                <a:gd name="connsiteX18" fmla="*/ 358827 w 543217"/>
                <a:gd name="connsiteY18" fmla="*/ 327858 h 518793"/>
                <a:gd name="connsiteX19" fmla="*/ 384561 w 543217"/>
                <a:gd name="connsiteY19" fmla="*/ 325953 h 518793"/>
                <a:gd name="connsiteX20" fmla="*/ 544869 w 543217"/>
                <a:gd name="connsiteY20" fmla="*/ 454933 h 518793"/>
                <a:gd name="connsiteX21" fmla="*/ 531716 w 543217"/>
                <a:gd name="connsiteY21" fmla="*/ 462935 h 518793"/>
                <a:gd name="connsiteX22" fmla="*/ 531716 w 543217"/>
                <a:gd name="connsiteY22" fmla="*/ 462935 h 51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43217" h="518793">
                  <a:moveTo>
                    <a:pt x="531716" y="462935"/>
                  </a:moveTo>
                  <a:cubicBezTo>
                    <a:pt x="524091" y="455695"/>
                    <a:pt x="511892" y="442549"/>
                    <a:pt x="502171" y="432071"/>
                  </a:cubicBezTo>
                  <a:cubicBezTo>
                    <a:pt x="500646" y="433595"/>
                    <a:pt x="496071" y="437024"/>
                    <a:pt x="489399" y="435119"/>
                  </a:cubicBezTo>
                  <a:cubicBezTo>
                    <a:pt x="489399" y="441216"/>
                    <a:pt x="483491" y="448265"/>
                    <a:pt x="473769" y="448074"/>
                  </a:cubicBezTo>
                  <a:cubicBezTo>
                    <a:pt x="457376" y="468269"/>
                    <a:pt x="434693" y="445026"/>
                    <a:pt x="427830" y="435691"/>
                  </a:cubicBezTo>
                  <a:cubicBezTo>
                    <a:pt x="420968" y="426355"/>
                    <a:pt x="417346" y="418925"/>
                    <a:pt x="429165" y="416449"/>
                  </a:cubicBezTo>
                  <a:cubicBezTo>
                    <a:pt x="421540" y="409399"/>
                    <a:pt x="412200" y="401969"/>
                    <a:pt x="395235" y="401969"/>
                  </a:cubicBezTo>
                  <a:cubicBezTo>
                    <a:pt x="388183" y="401969"/>
                    <a:pt x="379795" y="405970"/>
                    <a:pt x="370264" y="412448"/>
                  </a:cubicBezTo>
                  <a:cubicBezTo>
                    <a:pt x="342435" y="431309"/>
                    <a:pt x="304502" y="471698"/>
                    <a:pt x="257801" y="497609"/>
                  </a:cubicBezTo>
                  <a:cubicBezTo>
                    <a:pt x="232640" y="511516"/>
                    <a:pt x="205000" y="521423"/>
                    <a:pt x="175264" y="521423"/>
                  </a:cubicBezTo>
                  <a:cubicBezTo>
                    <a:pt x="124179" y="521423"/>
                    <a:pt x="50983" y="492274"/>
                    <a:pt x="19150" y="428070"/>
                  </a:cubicBezTo>
                  <a:cubicBezTo>
                    <a:pt x="9238" y="408256"/>
                    <a:pt x="3329" y="384823"/>
                    <a:pt x="3329" y="358150"/>
                  </a:cubicBezTo>
                  <a:cubicBezTo>
                    <a:pt x="3329" y="177350"/>
                    <a:pt x="150103" y="43417"/>
                    <a:pt x="201188" y="18269"/>
                  </a:cubicBezTo>
                  <a:cubicBezTo>
                    <a:pt x="322038" y="-40792"/>
                    <a:pt x="368739" y="82854"/>
                    <a:pt x="368739" y="133341"/>
                  </a:cubicBezTo>
                  <a:cubicBezTo>
                    <a:pt x="368739" y="180589"/>
                    <a:pt x="327948" y="222502"/>
                    <a:pt x="273241" y="266893"/>
                  </a:cubicBezTo>
                  <a:cubicBezTo>
                    <a:pt x="266951" y="272037"/>
                    <a:pt x="260660" y="276990"/>
                    <a:pt x="254179" y="281944"/>
                  </a:cubicBezTo>
                  <a:cubicBezTo>
                    <a:pt x="218915" y="309378"/>
                    <a:pt x="205191" y="357198"/>
                    <a:pt x="237405" y="357198"/>
                  </a:cubicBezTo>
                  <a:cubicBezTo>
                    <a:pt x="253417" y="357198"/>
                    <a:pt x="275147" y="349577"/>
                    <a:pt x="300308" y="341766"/>
                  </a:cubicBezTo>
                  <a:cubicBezTo>
                    <a:pt x="318417" y="336241"/>
                    <a:pt x="338241" y="330526"/>
                    <a:pt x="358827" y="327858"/>
                  </a:cubicBezTo>
                  <a:cubicBezTo>
                    <a:pt x="367215" y="326715"/>
                    <a:pt x="375792" y="325953"/>
                    <a:pt x="384561" y="325953"/>
                  </a:cubicBezTo>
                  <a:cubicBezTo>
                    <a:pt x="474341" y="325953"/>
                    <a:pt x="535338" y="438929"/>
                    <a:pt x="544869" y="454933"/>
                  </a:cubicBezTo>
                  <a:cubicBezTo>
                    <a:pt x="551159" y="465602"/>
                    <a:pt x="538197" y="469031"/>
                    <a:pt x="531716" y="462935"/>
                  </a:cubicBezTo>
                  <a:lnTo>
                    <a:pt x="531716" y="462935"/>
                  </a:lnTo>
                  <a:close/>
                </a:path>
              </a:pathLst>
            </a:custGeom>
            <a:solidFill>
              <a:srgbClr val="FFFFFF"/>
            </a:solidFill>
            <a:ln w="1905" cap="flat">
              <a:noFill/>
              <a:prstDash val="solid"/>
              <a:miter/>
            </a:ln>
          </p:spPr>
          <p:txBody>
            <a:bodyPr rtlCol="0" anchor="ctr"/>
            <a:lstStyle/>
            <a:p>
              <a:endParaRPr lang="fr-FR"/>
            </a:p>
          </p:txBody>
        </p:sp>
        <p:sp>
          <p:nvSpPr>
            <p:cNvPr id="2631" name="Forme libre 2630">
              <a:extLst>
                <a:ext uri="{FF2B5EF4-FFF2-40B4-BE49-F238E27FC236}">
                  <a16:creationId xmlns:a16="http://schemas.microsoft.com/office/drawing/2014/main" id="{25A3D897-186D-5B62-3C47-EEF5736AAA5D}"/>
                </a:ext>
              </a:extLst>
            </p:cNvPr>
            <p:cNvSpPr/>
            <p:nvPr/>
          </p:nvSpPr>
          <p:spPr>
            <a:xfrm>
              <a:off x="11052136" y="7968654"/>
              <a:ext cx="370074" cy="518984"/>
            </a:xfrm>
            <a:custGeom>
              <a:avLst/>
              <a:gdLst>
                <a:gd name="connsiteX0" fmla="*/ 370264 w 370074"/>
                <a:gd name="connsiteY0" fmla="*/ 412638 h 518984"/>
                <a:gd name="connsiteX1" fmla="*/ 257801 w 370074"/>
                <a:gd name="connsiteY1" fmla="*/ 497799 h 518984"/>
                <a:gd name="connsiteX2" fmla="*/ 175264 w 370074"/>
                <a:gd name="connsiteY2" fmla="*/ 521614 h 518984"/>
                <a:gd name="connsiteX3" fmla="*/ 19149 w 370074"/>
                <a:gd name="connsiteY3" fmla="*/ 428260 h 518984"/>
                <a:gd name="connsiteX4" fmla="*/ 3328 w 370074"/>
                <a:gd name="connsiteY4" fmla="*/ 358150 h 518984"/>
                <a:gd name="connsiteX5" fmla="*/ 201188 w 370074"/>
                <a:gd name="connsiteY5" fmla="*/ 18269 h 518984"/>
                <a:gd name="connsiteX6" fmla="*/ 368739 w 370074"/>
                <a:gd name="connsiteY6" fmla="*/ 133341 h 518984"/>
                <a:gd name="connsiteX7" fmla="*/ 273240 w 370074"/>
                <a:gd name="connsiteY7" fmla="*/ 266893 h 518984"/>
                <a:gd name="connsiteX8" fmla="*/ 254179 w 370074"/>
                <a:gd name="connsiteY8" fmla="*/ 281944 h 518984"/>
                <a:gd name="connsiteX9" fmla="*/ 237405 w 370074"/>
                <a:gd name="connsiteY9" fmla="*/ 357198 h 518984"/>
                <a:gd name="connsiteX10" fmla="*/ 300308 w 370074"/>
                <a:gd name="connsiteY10" fmla="*/ 341766 h 518984"/>
                <a:gd name="connsiteX11" fmla="*/ 358827 w 370074"/>
                <a:gd name="connsiteY11" fmla="*/ 327858 h 518984"/>
                <a:gd name="connsiteX12" fmla="*/ 370264 w 370074"/>
                <a:gd name="connsiteY12" fmla="*/ 412638 h 518984"/>
                <a:gd name="connsiteX13" fmla="*/ 370264 w 370074"/>
                <a:gd name="connsiteY13" fmla="*/ 412638 h 51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0074" h="518984">
                  <a:moveTo>
                    <a:pt x="370264" y="412638"/>
                  </a:moveTo>
                  <a:cubicBezTo>
                    <a:pt x="342434" y="431499"/>
                    <a:pt x="304502" y="471889"/>
                    <a:pt x="257801" y="497799"/>
                  </a:cubicBezTo>
                  <a:cubicBezTo>
                    <a:pt x="232639" y="511707"/>
                    <a:pt x="205000" y="521614"/>
                    <a:pt x="175264" y="521614"/>
                  </a:cubicBezTo>
                  <a:cubicBezTo>
                    <a:pt x="124179" y="521614"/>
                    <a:pt x="50982" y="492465"/>
                    <a:pt x="19149" y="428260"/>
                  </a:cubicBezTo>
                  <a:cubicBezTo>
                    <a:pt x="9237" y="408447"/>
                    <a:pt x="3328" y="385013"/>
                    <a:pt x="3328" y="358150"/>
                  </a:cubicBezTo>
                  <a:cubicBezTo>
                    <a:pt x="3328" y="177350"/>
                    <a:pt x="150103" y="43417"/>
                    <a:pt x="201188" y="18269"/>
                  </a:cubicBezTo>
                  <a:cubicBezTo>
                    <a:pt x="322038" y="-40792"/>
                    <a:pt x="368739" y="82854"/>
                    <a:pt x="368739" y="133341"/>
                  </a:cubicBezTo>
                  <a:cubicBezTo>
                    <a:pt x="368739" y="180589"/>
                    <a:pt x="327947" y="222502"/>
                    <a:pt x="273240" y="266893"/>
                  </a:cubicBezTo>
                  <a:cubicBezTo>
                    <a:pt x="266950" y="272037"/>
                    <a:pt x="260660" y="276990"/>
                    <a:pt x="254179" y="281944"/>
                  </a:cubicBezTo>
                  <a:cubicBezTo>
                    <a:pt x="218915" y="309378"/>
                    <a:pt x="205191" y="357198"/>
                    <a:pt x="237405" y="357198"/>
                  </a:cubicBezTo>
                  <a:cubicBezTo>
                    <a:pt x="253417" y="357198"/>
                    <a:pt x="275147" y="349577"/>
                    <a:pt x="300308" y="341766"/>
                  </a:cubicBezTo>
                  <a:cubicBezTo>
                    <a:pt x="318416" y="336241"/>
                    <a:pt x="338241" y="330526"/>
                    <a:pt x="358827" y="327858"/>
                  </a:cubicBezTo>
                  <a:cubicBezTo>
                    <a:pt x="373314" y="347291"/>
                    <a:pt x="376745" y="385013"/>
                    <a:pt x="370264" y="412638"/>
                  </a:cubicBezTo>
                  <a:lnTo>
                    <a:pt x="370264" y="412638"/>
                  </a:lnTo>
                  <a:close/>
                </a:path>
              </a:pathLst>
            </a:custGeom>
            <a:solidFill>
              <a:srgbClr val="FFD26C"/>
            </a:solidFill>
            <a:ln w="1905" cap="flat">
              <a:noFill/>
              <a:prstDash val="solid"/>
              <a:miter/>
            </a:ln>
          </p:spPr>
          <p:txBody>
            <a:bodyPr rtlCol="0" anchor="ctr"/>
            <a:lstStyle/>
            <a:p>
              <a:endParaRPr lang="fr-FR"/>
            </a:p>
          </p:txBody>
        </p:sp>
        <p:sp>
          <p:nvSpPr>
            <p:cNvPr id="2632" name="Forme libre 2631">
              <a:extLst>
                <a:ext uri="{FF2B5EF4-FFF2-40B4-BE49-F238E27FC236}">
                  <a16:creationId xmlns:a16="http://schemas.microsoft.com/office/drawing/2014/main" id="{A75026B0-86D2-FB74-00DC-98F764B7AC6E}"/>
                </a:ext>
              </a:extLst>
            </p:cNvPr>
            <p:cNvSpPr/>
            <p:nvPr/>
          </p:nvSpPr>
          <p:spPr>
            <a:xfrm>
              <a:off x="11050229" y="7966887"/>
              <a:ext cx="547697" cy="522847"/>
            </a:xfrm>
            <a:custGeom>
              <a:avLst/>
              <a:gdLst>
                <a:gd name="connsiteX0" fmla="*/ 177170 w 547697"/>
                <a:gd name="connsiteY0" fmla="*/ 525477 h 522847"/>
                <a:gd name="connsiteX1" fmla="*/ 91012 w 547697"/>
                <a:gd name="connsiteY1" fmla="*/ 502615 h 522847"/>
                <a:gd name="connsiteX2" fmla="*/ 19340 w 547697"/>
                <a:gd name="connsiteY2" fmla="*/ 430981 h 522847"/>
                <a:gd name="connsiteX3" fmla="*/ 3329 w 547697"/>
                <a:gd name="connsiteY3" fmla="*/ 360108 h 522847"/>
                <a:gd name="connsiteX4" fmla="*/ 83578 w 547697"/>
                <a:gd name="connsiteY4" fmla="*/ 130536 h 522847"/>
                <a:gd name="connsiteX5" fmla="*/ 149531 w 547697"/>
                <a:gd name="connsiteY5" fmla="*/ 56996 h 522847"/>
                <a:gd name="connsiteX6" fmla="*/ 202522 w 547697"/>
                <a:gd name="connsiteY6" fmla="*/ 18512 h 522847"/>
                <a:gd name="connsiteX7" fmla="*/ 311555 w 547697"/>
                <a:gd name="connsiteY7" fmla="*/ 16226 h 522847"/>
                <a:gd name="connsiteX8" fmla="*/ 373124 w 547697"/>
                <a:gd name="connsiteY8" fmla="*/ 135489 h 522847"/>
                <a:gd name="connsiteX9" fmla="*/ 345484 w 547697"/>
                <a:gd name="connsiteY9" fmla="*/ 204647 h 522847"/>
                <a:gd name="connsiteX10" fmla="*/ 276862 w 547697"/>
                <a:gd name="connsiteY10" fmla="*/ 270566 h 522847"/>
                <a:gd name="connsiteX11" fmla="*/ 257801 w 547697"/>
                <a:gd name="connsiteY11" fmla="*/ 285616 h 522847"/>
                <a:gd name="connsiteX12" fmla="*/ 224633 w 547697"/>
                <a:gd name="connsiteY12" fmla="*/ 348106 h 522847"/>
                <a:gd name="connsiteX13" fmla="*/ 239692 w 547697"/>
                <a:gd name="connsiteY13" fmla="*/ 357060 h 522847"/>
                <a:gd name="connsiteX14" fmla="*/ 291159 w 547697"/>
                <a:gd name="connsiteY14" fmla="*/ 345058 h 522847"/>
                <a:gd name="connsiteX15" fmla="*/ 302024 w 547697"/>
                <a:gd name="connsiteY15" fmla="*/ 341628 h 522847"/>
                <a:gd name="connsiteX16" fmla="*/ 360924 w 547697"/>
                <a:gd name="connsiteY16" fmla="*/ 327530 h 522847"/>
                <a:gd name="connsiteX17" fmla="*/ 386848 w 547697"/>
                <a:gd name="connsiteY17" fmla="*/ 325625 h 522847"/>
                <a:gd name="connsiteX18" fmla="*/ 547346 w 547697"/>
                <a:gd name="connsiteY18" fmla="*/ 452699 h 522847"/>
                <a:gd name="connsiteX19" fmla="*/ 549062 w 547697"/>
                <a:gd name="connsiteY19" fmla="*/ 455557 h 522847"/>
                <a:gd name="connsiteX20" fmla="*/ 548300 w 547697"/>
                <a:gd name="connsiteY20" fmla="*/ 467560 h 522847"/>
                <a:gd name="connsiteX21" fmla="*/ 532669 w 547697"/>
                <a:gd name="connsiteY21" fmla="*/ 466036 h 522847"/>
                <a:gd name="connsiteX22" fmla="*/ 504267 w 547697"/>
                <a:gd name="connsiteY22" fmla="*/ 436506 h 522847"/>
                <a:gd name="connsiteX23" fmla="*/ 493593 w 547697"/>
                <a:gd name="connsiteY23" fmla="*/ 439173 h 522847"/>
                <a:gd name="connsiteX24" fmla="*/ 489209 w 547697"/>
                <a:gd name="connsiteY24" fmla="*/ 446984 h 522847"/>
                <a:gd name="connsiteX25" fmla="*/ 477200 w 547697"/>
                <a:gd name="connsiteY25" fmla="*/ 451747 h 522847"/>
                <a:gd name="connsiteX26" fmla="*/ 460616 w 547697"/>
                <a:gd name="connsiteY26" fmla="*/ 459748 h 522847"/>
                <a:gd name="connsiteX27" fmla="*/ 428593 w 547697"/>
                <a:gd name="connsiteY27" fmla="*/ 438601 h 522847"/>
                <a:gd name="connsiteX28" fmla="*/ 422302 w 547697"/>
                <a:gd name="connsiteY28" fmla="*/ 421836 h 522847"/>
                <a:gd name="connsiteX29" fmla="*/ 427449 w 547697"/>
                <a:gd name="connsiteY29" fmla="*/ 417073 h 522847"/>
                <a:gd name="connsiteX30" fmla="*/ 397713 w 547697"/>
                <a:gd name="connsiteY30" fmla="*/ 405642 h 522847"/>
                <a:gd name="connsiteX31" fmla="*/ 373886 w 547697"/>
                <a:gd name="connsiteY31" fmla="*/ 415739 h 522847"/>
                <a:gd name="connsiteX32" fmla="*/ 339194 w 547697"/>
                <a:gd name="connsiteY32" fmla="*/ 443555 h 522847"/>
                <a:gd name="connsiteX33" fmla="*/ 261422 w 547697"/>
                <a:gd name="connsiteY33" fmla="*/ 500900 h 522847"/>
                <a:gd name="connsiteX34" fmla="*/ 177170 w 547697"/>
                <a:gd name="connsiteY34" fmla="*/ 525477 h 522847"/>
                <a:gd name="connsiteX35" fmla="*/ 177170 w 547697"/>
                <a:gd name="connsiteY35" fmla="*/ 525477 h 522847"/>
                <a:gd name="connsiteX36" fmla="*/ 263138 w 547697"/>
                <a:gd name="connsiteY36" fmla="*/ 6509 h 522847"/>
                <a:gd name="connsiteX37" fmla="*/ 204238 w 547697"/>
                <a:gd name="connsiteY37" fmla="*/ 21941 h 522847"/>
                <a:gd name="connsiteX38" fmla="*/ 86818 w 547697"/>
                <a:gd name="connsiteY38" fmla="*/ 132822 h 522847"/>
                <a:gd name="connsiteX39" fmla="*/ 7522 w 547697"/>
                <a:gd name="connsiteY39" fmla="*/ 359918 h 522847"/>
                <a:gd name="connsiteX40" fmla="*/ 23152 w 547697"/>
                <a:gd name="connsiteY40" fmla="*/ 429075 h 522847"/>
                <a:gd name="connsiteX41" fmla="*/ 177361 w 547697"/>
                <a:gd name="connsiteY41" fmla="*/ 521285 h 522847"/>
                <a:gd name="connsiteX42" fmla="*/ 258944 w 547697"/>
                <a:gd name="connsiteY42" fmla="*/ 497852 h 522847"/>
                <a:gd name="connsiteX43" fmla="*/ 336144 w 547697"/>
                <a:gd name="connsiteY43" fmla="*/ 440888 h 522847"/>
                <a:gd name="connsiteX44" fmla="*/ 371217 w 547697"/>
                <a:gd name="connsiteY44" fmla="*/ 412881 h 522847"/>
                <a:gd name="connsiteX45" fmla="*/ 397522 w 547697"/>
                <a:gd name="connsiteY45" fmla="*/ 402022 h 522847"/>
                <a:gd name="connsiteX46" fmla="*/ 432786 w 547697"/>
                <a:gd name="connsiteY46" fmla="*/ 417073 h 522847"/>
                <a:gd name="connsiteX47" fmla="*/ 432977 w 547697"/>
                <a:gd name="connsiteY47" fmla="*/ 420121 h 522847"/>
                <a:gd name="connsiteX48" fmla="*/ 431833 w 547697"/>
                <a:gd name="connsiteY48" fmla="*/ 420693 h 522847"/>
                <a:gd name="connsiteX49" fmla="*/ 426114 w 547697"/>
                <a:gd name="connsiteY49" fmla="*/ 423931 h 522847"/>
                <a:gd name="connsiteX50" fmla="*/ 431833 w 547697"/>
                <a:gd name="connsiteY50" fmla="*/ 436696 h 522847"/>
                <a:gd name="connsiteX51" fmla="*/ 460616 w 547697"/>
                <a:gd name="connsiteY51" fmla="*/ 456129 h 522847"/>
                <a:gd name="connsiteX52" fmla="*/ 474531 w 547697"/>
                <a:gd name="connsiteY52" fmla="*/ 448889 h 522847"/>
                <a:gd name="connsiteX53" fmla="*/ 476247 w 547697"/>
                <a:gd name="connsiteY53" fmla="*/ 448127 h 522847"/>
                <a:gd name="connsiteX54" fmla="*/ 486349 w 547697"/>
                <a:gd name="connsiteY54" fmla="*/ 444507 h 522847"/>
                <a:gd name="connsiteX55" fmla="*/ 489780 w 547697"/>
                <a:gd name="connsiteY55" fmla="*/ 437268 h 522847"/>
                <a:gd name="connsiteX56" fmla="*/ 491877 w 547697"/>
                <a:gd name="connsiteY56" fmla="*/ 435172 h 522847"/>
                <a:gd name="connsiteX57" fmla="*/ 492449 w 547697"/>
                <a:gd name="connsiteY57" fmla="*/ 435172 h 522847"/>
                <a:gd name="connsiteX58" fmla="*/ 503124 w 547697"/>
                <a:gd name="connsiteY58" fmla="*/ 432695 h 522847"/>
                <a:gd name="connsiteX59" fmla="*/ 506173 w 547697"/>
                <a:gd name="connsiteY59" fmla="*/ 432695 h 522847"/>
                <a:gd name="connsiteX60" fmla="*/ 506173 w 547697"/>
                <a:gd name="connsiteY60" fmla="*/ 432695 h 522847"/>
                <a:gd name="connsiteX61" fmla="*/ 535719 w 547697"/>
                <a:gd name="connsiteY61" fmla="*/ 463368 h 522847"/>
                <a:gd name="connsiteX62" fmla="*/ 535719 w 547697"/>
                <a:gd name="connsiteY62" fmla="*/ 463368 h 522847"/>
                <a:gd name="connsiteX63" fmla="*/ 545821 w 547697"/>
                <a:gd name="connsiteY63" fmla="*/ 464702 h 522847"/>
                <a:gd name="connsiteX64" fmla="*/ 545631 w 547697"/>
                <a:gd name="connsiteY64" fmla="*/ 458034 h 522847"/>
                <a:gd name="connsiteX65" fmla="*/ 543915 w 547697"/>
                <a:gd name="connsiteY65" fmla="*/ 454986 h 522847"/>
                <a:gd name="connsiteX66" fmla="*/ 387038 w 547697"/>
                <a:gd name="connsiteY66" fmla="*/ 330007 h 522847"/>
                <a:gd name="connsiteX67" fmla="*/ 361687 w 547697"/>
                <a:gd name="connsiteY67" fmla="*/ 331721 h 522847"/>
                <a:gd name="connsiteX68" fmla="*/ 303549 w 547697"/>
                <a:gd name="connsiteY68" fmla="*/ 345629 h 522847"/>
                <a:gd name="connsiteX69" fmla="*/ 292683 w 547697"/>
                <a:gd name="connsiteY69" fmla="*/ 349058 h 522847"/>
                <a:gd name="connsiteX70" fmla="*/ 240073 w 547697"/>
                <a:gd name="connsiteY70" fmla="*/ 361251 h 522847"/>
                <a:gd name="connsiteX71" fmla="*/ 221012 w 547697"/>
                <a:gd name="connsiteY71" fmla="*/ 349440 h 522847"/>
                <a:gd name="connsiteX72" fmla="*/ 255513 w 547697"/>
                <a:gd name="connsiteY72" fmla="*/ 282377 h 522847"/>
                <a:gd name="connsiteX73" fmla="*/ 274575 w 547697"/>
                <a:gd name="connsiteY73" fmla="*/ 267327 h 522847"/>
                <a:gd name="connsiteX74" fmla="*/ 342625 w 547697"/>
                <a:gd name="connsiteY74" fmla="*/ 201980 h 522847"/>
                <a:gd name="connsiteX75" fmla="*/ 369502 w 547697"/>
                <a:gd name="connsiteY75" fmla="*/ 135489 h 522847"/>
                <a:gd name="connsiteX76" fmla="*/ 355396 w 547697"/>
                <a:gd name="connsiteY76" fmla="*/ 75857 h 522847"/>
                <a:gd name="connsiteX77" fmla="*/ 310029 w 547697"/>
                <a:gd name="connsiteY77" fmla="*/ 19846 h 522847"/>
                <a:gd name="connsiteX78" fmla="*/ 263138 w 547697"/>
                <a:gd name="connsiteY78" fmla="*/ 6509 h 522847"/>
                <a:gd name="connsiteX79" fmla="*/ 263138 w 547697"/>
                <a:gd name="connsiteY79" fmla="*/ 6509 h 522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47697" h="522847">
                  <a:moveTo>
                    <a:pt x="177170" y="525477"/>
                  </a:moveTo>
                  <a:cubicBezTo>
                    <a:pt x="149531" y="525477"/>
                    <a:pt x="118079" y="517094"/>
                    <a:pt x="91012" y="502615"/>
                  </a:cubicBezTo>
                  <a:cubicBezTo>
                    <a:pt x="58797" y="485468"/>
                    <a:pt x="34017" y="460701"/>
                    <a:pt x="19340" y="430981"/>
                  </a:cubicBezTo>
                  <a:cubicBezTo>
                    <a:pt x="8665" y="409643"/>
                    <a:pt x="3329" y="385828"/>
                    <a:pt x="3329" y="360108"/>
                  </a:cubicBezTo>
                  <a:cubicBezTo>
                    <a:pt x="3329" y="261421"/>
                    <a:pt x="46979" y="180832"/>
                    <a:pt x="83578" y="130536"/>
                  </a:cubicBezTo>
                  <a:cubicBezTo>
                    <a:pt x="103020" y="103673"/>
                    <a:pt x="125894" y="78144"/>
                    <a:pt x="149531" y="56996"/>
                  </a:cubicBezTo>
                  <a:cubicBezTo>
                    <a:pt x="168974" y="39469"/>
                    <a:pt x="188226" y="25371"/>
                    <a:pt x="202522" y="18512"/>
                  </a:cubicBezTo>
                  <a:cubicBezTo>
                    <a:pt x="244267" y="-1873"/>
                    <a:pt x="281056" y="-2635"/>
                    <a:pt x="311555" y="16226"/>
                  </a:cubicBezTo>
                  <a:cubicBezTo>
                    <a:pt x="354062" y="42708"/>
                    <a:pt x="373124" y="101958"/>
                    <a:pt x="373124" y="135489"/>
                  </a:cubicBezTo>
                  <a:cubicBezTo>
                    <a:pt x="373124" y="157970"/>
                    <a:pt x="364164" y="180642"/>
                    <a:pt x="345484" y="204647"/>
                  </a:cubicBezTo>
                  <a:cubicBezTo>
                    <a:pt x="330425" y="224079"/>
                    <a:pt x="309267" y="244465"/>
                    <a:pt x="276862" y="270566"/>
                  </a:cubicBezTo>
                  <a:cubicBezTo>
                    <a:pt x="270572" y="275709"/>
                    <a:pt x="264282" y="280663"/>
                    <a:pt x="257801" y="285616"/>
                  </a:cubicBezTo>
                  <a:cubicBezTo>
                    <a:pt x="237405" y="301429"/>
                    <a:pt x="218915" y="331150"/>
                    <a:pt x="224633" y="348106"/>
                  </a:cubicBezTo>
                  <a:cubicBezTo>
                    <a:pt x="226730" y="354012"/>
                    <a:pt x="231686" y="357060"/>
                    <a:pt x="239692" y="357060"/>
                  </a:cubicBezTo>
                  <a:cubicBezTo>
                    <a:pt x="253035" y="357060"/>
                    <a:pt x="270572" y="351535"/>
                    <a:pt x="291159" y="345058"/>
                  </a:cubicBezTo>
                  <a:cubicBezTo>
                    <a:pt x="294780" y="343914"/>
                    <a:pt x="298402" y="342771"/>
                    <a:pt x="302024" y="341628"/>
                  </a:cubicBezTo>
                  <a:cubicBezTo>
                    <a:pt x="320323" y="335913"/>
                    <a:pt x="339956" y="330388"/>
                    <a:pt x="360924" y="327530"/>
                  </a:cubicBezTo>
                  <a:cubicBezTo>
                    <a:pt x="370074" y="326196"/>
                    <a:pt x="378460" y="325625"/>
                    <a:pt x="386848" y="325625"/>
                  </a:cubicBezTo>
                  <a:cubicBezTo>
                    <a:pt x="426496" y="325625"/>
                    <a:pt x="486349" y="347725"/>
                    <a:pt x="547346" y="452699"/>
                  </a:cubicBezTo>
                  <a:cubicBezTo>
                    <a:pt x="548109" y="453843"/>
                    <a:pt x="548681" y="454795"/>
                    <a:pt x="549062" y="455557"/>
                  </a:cubicBezTo>
                  <a:cubicBezTo>
                    <a:pt x="553256" y="462606"/>
                    <a:pt x="549634" y="466607"/>
                    <a:pt x="548300" y="467560"/>
                  </a:cubicBezTo>
                  <a:cubicBezTo>
                    <a:pt x="544296" y="470799"/>
                    <a:pt x="537053" y="470227"/>
                    <a:pt x="532669" y="466036"/>
                  </a:cubicBezTo>
                  <a:cubicBezTo>
                    <a:pt x="525235" y="458987"/>
                    <a:pt x="513417" y="446412"/>
                    <a:pt x="504267" y="436506"/>
                  </a:cubicBezTo>
                  <a:cubicBezTo>
                    <a:pt x="502171" y="438030"/>
                    <a:pt x="498549" y="439935"/>
                    <a:pt x="493593" y="439173"/>
                  </a:cubicBezTo>
                  <a:cubicBezTo>
                    <a:pt x="493021" y="442031"/>
                    <a:pt x="491496" y="444698"/>
                    <a:pt x="489209" y="446984"/>
                  </a:cubicBezTo>
                  <a:cubicBezTo>
                    <a:pt x="486158" y="450032"/>
                    <a:pt x="481775" y="451747"/>
                    <a:pt x="477200" y="451747"/>
                  </a:cubicBezTo>
                  <a:cubicBezTo>
                    <a:pt x="472434" y="457272"/>
                    <a:pt x="466907" y="459939"/>
                    <a:pt x="460616" y="459748"/>
                  </a:cubicBezTo>
                  <a:cubicBezTo>
                    <a:pt x="447464" y="459368"/>
                    <a:pt x="434311" y="446222"/>
                    <a:pt x="428593" y="438601"/>
                  </a:cubicBezTo>
                  <a:cubicBezTo>
                    <a:pt x="423637" y="431743"/>
                    <a:pt x="420587" y="426408"/>
                    <a:pt x="422302" y="421836"/>
                  </a:cubicBezTo>
                  <a:cubicBezTo>
                    <a:pt x="423065" y="419740"/>
                    <a:pt x="424780" y="418216"/>
                    <a:pt x="427449" y="417073"/>
                  </a:cubicBezTo>
                  <a:cubicBezTo>
                    <a:pt x="420396" y="410976"/>
                    <a:pt x="411818" y="405642"/>
                    <a:pt x="397713" y="405642"/>
                  </a:cubicBezTo>
                  <a:cubicBezTo>
                    <a:pt x="391613" y="405642"/>
                    <a:pt x="383989" y="408881"/>
                    <a:pt x="373886" y="415739"/>
                  </a:cubicBezTo>
                  <a:cubicBezTo>
                    <a:pt x="363783" y="422598"/>
                    <a:pt x="352346" y="432314"/>
                    <a:pt x="339194" y="443555"/>
                  </a:cubicBezTo>
                  <a:cubicBezTo>
                    <a:pt x="316510" y="462797"/>
                    <a:pt x="290968" y="484516"/>
                    <a:pt x="261422" y="500900"/>
                  </a:cubicBezTo>
                  <a:cubicBezTo>
                    <a:pt x="231686" y="517475"/>
                    <a:pt x="204428" y="525477"/>
                    <a:pt x="177170" y="525477"/>
                  </a:cubicBezTo>
                  <a:lnTo>
                    <a:pt x="177170" y="525477"/>
                  </a:lnTo>
                  <a:close/>
                  <a:moveTo>
                    <a:pt x="263138" y="6509"/>
                  </a:moveTo>
                  <a:cubicBezTo>
                    <a:pt x="245029" y="6509"/>
                    <a:pt x="225396" y="11653"/>
                    <a:pt x="204238" y="21941"/>
                  </a:cubicBezTo>
                  <a:cubicBezTo>
                    <a:pt x="165161" y="41183"/>
                    <a:pt x="115982" y="92813"/>
                    <a:pt x="86818" y="132822"/>
                  </a:cubicBezTo>
                  <a:cubicBezTo>
                    <a:pt x="50601" y="182547"/>
                    <a:pt x="7522" y="262373"/>
                    <a:pt x="7522" y="359918"/>
                  </a:cubicBezTo>
                  <a:cubicBezTo>
                    <a:pt x="7522" y="384876"/>
                    <a:pt x="12669" y="408119"/>
                    <a:pt x="23152" y="429075"/>
                  </a:cubicBezTo>
                  <a:cubicBezTo>
                    <a:pt x="53079" y="489660"/>
                    <a:pt x="123417" y="521285"/>
                    <a:pt x="177361" y="521285"/>
                  </a:cubicBezTo>
                  <a:cubicBezTo>
                    <a:pt x="203856" y="521285"/>
                    <a:pt x="230543" y="513665"/>
                    <a:pt x="258944" y="497852"/>
                  </a:cubicBezTo>
                  <a:cubicBezTo>
                    <a:pt x="288109" y="481658"/>
                    <a:pt x="313651" y="459939"/>
                    <a:pt x="336144" y="440888"/>
                  </a:cubicBezTo>
                  <a:cubicBezTo>
                    <a:pt x="349487" y="429647"/>
                    <a:pt x="360924" y="419931"/>
                    <a:pt x="371217" y="412881"/>
                  </a:cubicBezTo>
                  <a:cubicBezTo>
                    <a:pt x="382082" y="405451"/>
                    <a:pt x="390469" y="402022"/>
                    <a:pt x="397522" y="402022"/>
                  </a:cubicBezTo>
                  <a:cubicBezTo>
                    <a:pt x="414868" y="402022"/>
                    <a:pt x="424780" y="409833"/>
                    <a:pt x="432786" y="417073"/>
                  </a:cubicBezTo>
                  <a:cubicBezTo>
                    <a:pt x="433549" y="417835"/>
                    <a:pt x="433739" y="419169"/>
                    <a:pt x="432977" y="420121"/>
                  </a:cubicBezTo>
                  <a:cubicBezTo>
                    <a:pt x="432596" y="420502"/>
                    <a:pt x="432215" y="420693"/>
                    <a:pt x="431833" y="420693"/>
                  </a:cubicBezTo>
                  <a:cubicBezTo>
                    <a:pt x="428593" y="421455"/>
                    <a:pt x="426686" y="422407"/>
                    <a:pt x="426114" y="423931"/>
                  </a:cubicBezTo>
                  <a:cubicBezTo>
                    <a:pt x="424971" y="426789"/>
                    <a:pt x="428593" y="432124"/>
                    <a:pt x="431833" y="436696"/>
                  </a:cubicBezTo>
                  <a:cubicBezTo>
                    <a:pt x="436598" y="443364"/>
                    <a:pt x="448988" y="455938"/>
                    <a:pt x="460616" y="456129"/>
                  </a:cubicBezTo>
                  <a:cubicBezTo>
                    <a:pt x="465763" y="456319"/>
                    <a:pt x="470528" y="453843"/>
                    <a:pt x="474531" y="448889"/>
                  </a:cubicBezTo>
                  <a:cubicBezTo>
                    <a:pt x="474912" y="448317"/>
                    <a:pt x="475484" y="448127"/>
                    <a:pt x="476247" y="448127"/>
                  </a:cubicBezTo>
                  <a:cubicBezTo>
                    <a:pt x="481393" y="448317"/>
                    <a:pt x="484443" y="446222"/>
                    <a:pt x="486349" y="444507"/>
                  </a:cubicBezTo>
                  <a:cubicBezTo>
                    <a:pt x="488446" y="442412"/>
                    <a:pt x="489780" y="439744"/>
                    <a:pt x="489780" y="437268"/>
                  </a:cubicBezTo>
                  <a:cubicBezTo>
                    <a:pt x="489780" y="436125"/>
                    <a:pt x="490734" y="435172"/>
                    <a:pt x="491877" y="435172"/>
                  </a:cubicBezTo>
                  <a:cubicBezTo>
                    <a:pt x="492068" y="435172"/>
                    <a:pt x="492259" y="435172"/>
                    <a:pt x="492449" y="435172"/>
                  </a:cubicBezTo>
                  <a:cubicBezTo>
                    <a:pt x="496261" y="436315"/>
                    <a:pt x="500264" y="435362"/>
                    <a:pt x="503124" y="432695"/>
                  </a:cubicBezTo>
                  <a:cubicBezTo>
                    <a:pt x="503886" y="431933"/>
                    <a:pt x="505220" y="431933"/>
                    <a:pt x="506173" y="432695"/>
                  </a:cubicBezTo>
                  <a:cubicBezTo>
                    <a:pt x="506173" y="432695"/>
                    <a:pt x="506173" y="432695"/>
                    <a:pt x="506173" y="432695"/>
                  </a:cubicBezTo>
                  <a:cubicBezTo>
                    <a:pt x="515323" y="442602"/>
                    <a:pt x="527904" y="456129"/>
                    <a:pt x="535719" y="463368"/>
                  </a:cubicBezTo>
                  <a:lnTo>
                    <a:pt x="535719" y="463368"/>
                  </a:lnTo>
                  <a:cubicBezTo>
                    <a:pt x="538769" y="466226"/>
                    <a:pt x="543725" y="466417"/>
                    <a:pt x="545821" y="464702"/>
                  </a:cubicBezTo>
                  <a:cubicBezTo>
                    <a:pt x="547918" y="462987"/>
                    <a:pt x="546774" y="460130"/>
                    <a:pt x="545631" y="458034"/>
                  </a:cubicBezTo>
                  <a:cubicBezTo>
                    <a:pt x="545249" y="457272"/>
                    <a:pt x="544678" y="456319"/>
                    <a:pt x="543915" y="454986"/>
                  </a:cubicBezTo>
                  <a:cubicBezTo>
                    <a:pt x="483871" y="351535"/>
                    <a:pt x="425543" y="330007"/>
                    <a:pt x="387038" y="330007"/>
                  </a:cubicBezTo>
                  <a:cubicBezTo>
                    <a:pt x="378842" y="330007"/>
                    <a:pt x="370645" y="330578"/>
                    <a:pt x="361687" y="331721"/>
                  </a:cubicBezTo>
                  <a:cubicBezTo>
                    <a:pt x="341100" y="334579"/>
                    <a:pt x="321657" y="340104"/>
                    <a:pt x="303549" y="345629"/>
                  </a:cubicBezTo>
                  <a:cubicBezTo>
                    <a:pt x="299927" y="346772"/>
                    <a:pt x="296305" y="347915"/>
                    <a:pt x="292683" y="349058"/>
                  </a:cubicBezTo>
                  <a:cubicBezTo>
                    <a:pt x="271906" y="355536"/>
                    <a:pt x="253989" y="361251"/>
                    <a:pt x="240073" y="361251"/>
                  </a:cubicBezTo>
                  <a:cubicBezTo>
                    <a:pt x="227683" y="361251"/>
                    <a:pt x="222918" y="354774"/>
                    <a:pt x="221012" y="349440"/>
                  </a:cubicBezTo>
                  <a:cubicBezTo>
                    <a:pt x="215103" y="332293"/>
                    <a:pt x="230924" y="301620"/>
                    <a:pt x="255513" y="282377"/>
                  </a:cubicBezTo>
                  <a:cubicBezTo>
                    <a:pt x="261804" y="277424"/>
                    <a:pt x="268285" y="272471"/>
                    <a:pt x="274575" y="267327"/>
                  </a:cubicBezTo>
                  <a:cubicBezTo>
                    <a:pt x="306789" y="241416"/>
                    <a:pt x="327757" y="221222"/>
                    <a:pt x="342625" y="201980"/>
                  </a:cubicBezTo>
                  <a:cubicBezTo>
                    <a:pt x="360734" y="178736"/>
                    <a:pt x="369502" y="157018"/>
                    <a:pt x="369502" y="135489"/>
                  </a:cubicBezTo>
                  <a:cubicBezTo>
                    <a:pt x="369502" y="121963"/>
                    <a:pt x="365689" y="99291"/>
                    <a:pt x="355396" y="75857"/>
                  </a:cubicBezTo>
                  <a:cubicBezTo>
                    <a:pt x="347581" y="58330"/>
                    <a:pt x="333475" y="34515"/>
                    <a:pt x="310029" y="19846"/>
                  </a:cubicBezTo>
                  <a:cubicBezTo>
                    <a:pt x="295161" y="10891"/>
                    <a:pt x="279722" y="6509"/>
                    <a:pt x="263138" y="6509"/>
                  </a:cubicBezTo>
                  <a:lnTo>
                    <a:pt x="263138" y="6509"/>
                  </a:lnTo>
                  <a:close/>
                </a:path>
              </a:pathLst>
            </a:custGeom>
            <a:solidFill>
              <a:srgbClr val="000000"/>
            </a:solidFill>
            <a:ln w="1905" cap="flat">
              <a:noFill/>
              <a:prstDash val="solid"/>
              <a:miter/>
            </a:ln>
          </p:spPr>
          <p:txBody>
            <a:bodyPr rtlCol="0" anchor="ctr"/>
            <a:lstStyle/>
            <a:p>
              <a:endParaRPr lang="fr-FR"/>
            </a:p>
          </p:txBody>
        </p:sp>
        <p:sp>
          <p:nvSpPr>
            <p:cNvPr id="2633" name="Forme libre 2632">
              <a:extLst>
                <a:ext uri="{FF2B5EF4-FFF2-40B4-BE49-F238E27FC236}">
                  <a16:creationId xmlns:a16="http://schemas.microsoft.com/office/drawing/2014/main" id="{D7CC6642-4F0D-DD50-0B08-EA541CC04E4A}"/>
                </a:ext>
              </a:extLst>
            </p:cNvPr>
            <p:cNvSpPr/>
            <p:nvPr/>
          </p:nvSpPr>
          <p:spPr>
            <a:xfrm>
              <a:off x="11274012" y="7972117"/>
              <a:ext cx="129571" cy="436647"/>
            </a:xfrm>
            <a:custGeom>
              <a:avLst/>
              <a:gdLst>
                <a:gd name="connsiteX0" fmla="*/ 113314 w 129571"/>
                <a:gd name="connsiteY0" fmla="*/ 439277 h 436647"/>
                <a:gd name="connsiteX1" fmla="*/ 111217 w 129571"/>
                <a:gd name="connsiteY1" fmla="*/ 437181 h 436647"/>
                <a:gd name="connsiteX2" fmla="*/ 111217 w 129571"/>
                <a:gd name="connsiteY2" fmla="*/ 436800 h 436647"/>
                <a:gd name="connsiteX3" fmla="*/ 99018 w 129571"/>
                <a:gd name="connsiteY3" fmla="*/ 333349 h 436647"/>
                <a:gd name="connsiteX4" fmla="*/ 99590 w 129571"/>
                <a:gd name="connsiteY4" fmla="*/ 330492 h 436647"/>
                <a:gd name="connsiteX5" fmla="*/ 102449 w 129571"/>
                <a:gd name="connsiteY5" fmla="*/ 331063 h 436647"/>
                <a:gd name="connsiteX6" fmla="*/ 102449 w 129571"/>
                <a:gd name="connsiteY6" fmla="*/ 331063 h 436647"/>
                <a:gd name="connsiteX7" fmla="*/ 115220 w 129571"/>
                <a:gd name="connsiteY7" fmla="*/ 437753 h 436647"/>
                <a:gd name="connsiteX8" fmla="*/ 113314 w 129571"/>
                <a:gd name="connsiteY8" fmla="*/ 439277 h 436647"/>
                <a:gd name="connsiteX9" fmla="*/ 113314 w 129571"/>
                <a:gd name="connsiteY9" fmla="*/ 439277 h 436647"/>
                <a:gd name="connsiteX10" fmla="*/ 5425 w 129571"/>
                <a:gd name="connsiteY10" fmla="*/ 40716 h 436647"/>
                <a:gd name="connsiteX11" fmla="*/ 3329 w 129571"/>
                <a:gd name="connsiteY11" fmla="*/ 38620 h 436647"/>
                <a:gd name="connsiteX12" fmla="*/ 3519 w 129571"/>
                <a:gd name="connsiteY12" fmla="*/ 37858 h 436647"/>
                <a:gd name="connsiteX13" fmla="*/ 41643 w 129571"/>
                <a:gd name="connsiteY13" fmla="*/ 6042 h 436647"/>
                <a:gd name="connsiteX14" fmla="*/ 81481 w 129571"/>
                <a:gd name="connsiteY14" fmla="*/ 7566 h 436647"/>
                <a:gd name="connsiteX15" fmla="*/ 82243 w 129571"/>
                <a:gd name="connsiteY15" fmla="*/ 10424 h 436647"/>
                <a:gd name="connsiteX16" fmla="*/ 79384 w 129571"/>
                <a:gd name="connsiteY16" fmla="*/ 11186 h 436647"/>
                <a:gd name="connsiteX17" fmla="*/ 42977 w 129571"/>
                <a:gd name="connsiteY17" fmla="*/ 10043 h 436647"/>
                <a:gd name="connsiteX18" fmla="*/ 7332 w 129571"/>
                <a:gd name="connsiteY18" fmla="*/ 39573 h 436647"/>
                <a:gd name="connsiteX19" fmla="*/ 5425 w 129571"/>
                <a:gd name="connsiteY19" fmla="*/ 40716 h 436647"/>
                <a:gd name="connsiteX20" fmla="*/ 5425 w 129571"/>
                <a:gd name="connsiteY20" fmla="*/ 40716 h 436647"/>
                <a:gd name="connsiteX21" fmla="*/ 100733 w 129571"/>
                <a:gd name="connsiteY21" fmla="*/ 129878 h 436647"/>
                <a:gd name="connsiteX22" fmla="*/ 98637 w 129571"/>
                <a:gd name="connsiteY22" fmla="*/ 127782 h 436647"/>
                <a:gd name="connsiteX23" fmla="*/ 99590 w 129571"/>
                <a:gd name="connsiteY23" fmla="*/ 126067 h 436647"/>
                <a:gd name="connsiteX24" fmla="*/ 124179 w 129571"/>
                <a:gd name="connsiteY24" fmla="*/ 56910 h 436647"/>
                <a:gd name="connsiteX25" fmla="*/ 124942 w 129571"/>
                <a:gd name="connsiteY25" fmla="*/ 54052 h 436647"/>
                <a:gd name="connsiteX26" fmla="*/ 127801 w 129571"/>
                <a:gd name="connsiteY26" fmla="*/ 54814 h 436647"/>
                <a:gd name="connsiteX27" fmla="*/ 127801 w 129571"/>
                <a:gd name="connsiteY27" fmla="*/ 54814 h 436647"/>
                <a:gd name="connsiteX28" fmla="*/ 102068 w 129571"/>
                <a:gd name="connsiteY28" fmla="*/ 129496 h 436647"/>
                <a:gd name="connsiteX29" fmla="*/ 100733 w 129571"/>
                <a:gd name="connsiteY29" fmla="*/ 129878 h 436647"/>
                <a:gd name="connsiteX30" fmla="*/ 100733 w 129571"/>
                <a:gd name="connsiteY30" fmla="*/ 129878 h 43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9571" h="436647">
                  <a:moveTo>
                    <a:pt x="113314" y="439277"/>
                  </a:moveTo>
                  <a:cubicBezTo>
                    <a:pt x="112170" y="439277"/>
                    <a:pt x="111217" y="438324"/>
                    <a:pt x="111217" y="437181"/>
                  </a:cubicBezTo>
                  <a:cubicBezTo>
                    <a:pt x="111217" y="436990"/>
                    <a:pt x="111217" y="436990"/>
                    <a:pt x="111217" y="436800"/>
                  </a:cubicBezTo>
                  <a:cubicBezTo>
                    <a:pt x="122082" y="383455"/>
                    <a:pt x="110645" y="351067"/>
                    <a:pt x="99018" y="333349"/>
                  </a:cubicBezTo>
                  <a:cubicBezTo>
                    <a:pt x="98446" y="332397"/>
                    <a:pt x="98637" y="331063"/>
                    <a:pt x="99590" y="330492"/>
                  </a:cubicBezTo>
                  <a:cubicBezTo>
                    <a:pt x="100543" y="329920"/>
                    <a:pt x="101877" y="330111"/>
                    <a:pt x="102449" y="331063"/>
                  </a:cubicBezTo>
                  <a:cubicBezTo>
                    <a:pt x="102449" y="331063"/>
                    <a:pt x="102449" y="331063"/>
                    <a:pt x="102449" y="331063"/>
                  </a:cubicBezTo>
                  <a:cubicBezTo>
                    <a:pt x="114458" y="349543"/>
                    <a:pt x="126276" y="383074"/>
                    <a:pt x="115220" y="437753"/>
                  </a:cubicBezTo>
                  <a:cubicBezTo>
                    <a:pt x="115220" y="438705"/>
                    <a:pt x="114458" y="439277"/>
                    <a:pt x="113314" y="439277"/>
                  </a:cubicBezTo>
                  <a:lnTo>
                    <a:pt x="113314" y="439277"/>
                  </a:lnTo>
                  <a:close/>
                  <a:moveTo>
                    <a:pt x="5425" y="40716"/>
                  </a:moveTo>
                  <a:cubicBezTo>
                    <a:pt x="4282" y="40716"/>
                    <a:pt x="3329" y="39763"/>
                    <a:pt x="3329" y="38620"/>
                  </a:cubicBezTo>
                  <a:cubicBezTo>
                    <a:pt x="3329" y="38239"/>
                    <a:pt x="3329" y="38048"/>
                    <a:pt x="3519" y="37858"/>
                  </a:cubicBezTo>
                  <a:cubicBezTo>
                    <a:pt x="9428" y="24522"/>
                    <a:pt x="24296" y="11948"/>
                    <a:pt x="41643" y="6042"/>
                  </a:cubicBezTo>
                  <a:cubicBezTo>
                    <a:pt x="56320" y="1088"/>
                    <a:pt x="70425" y="1469"/>
                    <a:pt x="81481" y="7566"/>
                  </a:cubicBezTo>
                  <a:cubicBezTo>
                    <a:pt x="82434" y="8137"/>
                    <a:pt x="82815" y="9471"/>
                    <a:pt x="82243" y="10424"/>
                  </a:cubicBezTo>
                  <a:cubicBezTo>
                    <a:pt x="81672" y="11376"/>
                    <a:pt x="80337" y="11757"/>
                    <a:pt x="79384" y="11186"/>
                  </a:cubicBezTo>
                  <a:cubicBezTo>
                    <a:pt x="69472" y="5851"/>
                    <a:pt x="56510" y="5470"/>
                    <a:pt x="42977" y="10043"/>
                  </a:cubicBezTo>
                  <a:cubicBezTo>
                    <a:pt x="27156" y="15568"/>
                    <a:pt x="12859" y="27380"/>
                    <a:pt x="7332" y="39573"/>
                  </a:cubicBezTo>
                  <a:cubicBezTo>
                    <a:pt x="7141" y="40144"/>
                    <a:pt x="6379" y="40716"/>
                    <a:pt x="5425" y="40716"/>
                  </a:cubicBezTo>
                  <a:lnTo>
                    <a:pt x="5425" y="40716"/>
                  </a:lnTo>
                  <a:close/>
                  <a:moveTo>
                    <a:pt x="100733" y="129878"/>
                  </a:moveTo>
                  <a:cubicBezTo>
                    <a:pt x="99590" y="129878"/>
                    <a:pt x="98637" y="128925"/>
                    <a:pt x="98637" y="127782"/>
                  </a:cubicBezTo>
                  <a:cubicBezTo>
                    <a:pt x="98637" y="127020"/>
                    <a:pt x="99018" y="126448"/>
                    <a:pt x="99590" y="126067"/>
                  </a:cubicBezTo>
                  <a:cubicBezTo>
                    <a:pt x="112933" y="116351"/>
                    <a:pt x="139047" y="82820"/>
                    <a:pt x="124179" y="56910"/>
                  </a:cubicBezTo>
                  <a:cubicBezTo>
                    <a:pt x="123607" y="55957"/>
                    <a:pt x="123798" y="54623"/>
                    <a:pt x="124942" y="54052"/>
                  </a:cubicBezTo>
                  <a:cubicBezTo>
                    <a:pt x="125895" y="53480"/>
                    <a:pt x="127229" y="53671"/>
                    <a:pt x="127801" y="54814"/>
                  </a:cubicBezTo>
                  <a:cubicBezTo>
                    <a:pt x="127801" y="54814"/>
                    <a:pt x="127801" y="54814"/>
                    <a:pt x="127801" y="54814"/>
                  </a:cubicBezTo>
                  <a:cubicBezTo>
                    <a:pt x="143812" y="82439"/>
                    <a:pt x="118460" y="117494"/>
                    <a:pt x="102068" y="129496"/>
                  </a:cubicBezTo>
                  <a:cubicBezTo>
                    <a:pt x="101496" y="129687"/>
                    <a:pt x="101115" y="129878"/>
                    <a:pt x="100733" y="129878"/>
                  </a:cubicBezTo>
                  <a:lnTo>
                    <a:pt x="100733" y="129878"/>
                  </a:lnTo>
                  <a:close/>
                </a:path>
              </a:pathLst>
            </a:custGeom>
            <a:solidFill>
              <a:srgbClr val="000000"/>
            </a:solidFill>
            <a:ln w="1905" cap="flat">
              <a:noFill/>
              <a:prstDash val="solid"/>
              <a:miter/>
            </a:ln>
          </p:spPr>
          <p:txBody>
            <a:bodyPr rtlCol="0" anchor="ctr"/>
            <a:lstStyle/>
            <a:p>
              <a:endParaRPr lang="fr-FR"/>
            </a:p>
          </p:txBody>
        </p:sp>
        <p:sp>
          <p:nvSpPr>
            <p:cNvPr id="2634" name="Forme libre 2633">
              <a:extLst>
                <a:ext uri="{FF2B5EF4-FFF2-40B4-BE49-F238E27FC236}">
                  <a16:creationId xmlns:a16="http://schemas.microsoft.com/office/drawing/2014/main" id="{C72185C0-92C3-A155-5035-EB4B0C20FF8E}"/>
                </a:ext>
              </a:extLst>
            </p:cNvPr>
            <p:cNvSpPr/>
            <p:nvPr/>
          </p:nvSpPr>
          <p:spPr>
            <a:xfrm>
              <a:off x="11232800" y="8232918"/>
              <a:ext cx="116505" cy="134619"/>
            </a:xfrm>
            <a:custGeom>
              <a:avLst/>
              <a:gdLst>
                <a:gd name="connsiteX0" fmla="*/ 119834 w 116505"/>
                <a:gd name="connsiteY0" fmla="*/ 77502 h 134619"/>
                <a:gd name="connsiteX1" fmla="*/ 4702 w 116505"/>
                <a:gd name="connsiteY1" fmla="*/ 132562 h 134619"/>
                <a:gd name="connsiteX2" fmla="*/ 22048 w 116505"/>
                <a:gd name="connsiteY2" fmla="*/ 80360 h 134619"/>
                <a:gd name="connsiteX3" fmla="*/ 5273 w 116505"/>
                <a:gd name="connsiteY3" fmla="*/ 65119 h 134619"/>
                <a:gd name="connsiteX4" fmla="*/ 92766 w 116505"/>
                <a:gd name="connsiteY4" fmla="*/ 2629 h 134619"/>
                <a:gd name="connsiteX5" fmla="*/ 73705 w 116505"/>
                <a:gd name="connsiteY5" fmla="*/ 17680 h 134619"/>
                <a:gd name="connsiteX6" fmla="*/ 56931 w 116505"/>
                <a:gd name="connsiteY6" fmla="*/ 92934 h 134619"/>
                <a:gd name="connsiteX7" fmla="*/ 119834 w 116505"/>
                <a:gd name="connsiteY7" fmla="*/ 77502 h 1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505" h="134619">
                  <a:moveTo>
                    <a:pt x="119834" y="77502"/>
                  </a:moveTo>
                  <a:cubicBezTo>
                    <a:pt x="55406" y="101698"/>
                    <a:pt x="12708" y="152947"/>
                    <a:pt x="4702" y="132562"/>
                  </a:cubicBezTo>
                  <a:cubicBezTo>
                    <a:pt x="-2351" y="114653"/>
                    <a:pt x="19951" y="91791"/>
                    <a:pt x="22048" y="80360"/>
                  </a:cubicBezTo>
                  <a:cubicBezTo>
                    <a:pt x="24907" y="65881"/>
                    <a:pt x="4511" y="75788"/>
                    <a:pt x="5273" y="65119"/>
                  </a:cubicBezTo>
                  <a:cubicBezTo>
                    <a:pt x="6608" y="49306"/>
                    <a:pt x="58265" y="23967"/>
                    <a:pt x="92766" y="2629"/>
                  </a:cubicBezTo>
                  <a:cubicBezTo>
                    <a:pt x="86476" y="7773"/>
                    <a:pt x="80186" y="12727"/>
                    <a:pt x="73705" y="17680"/>
                  </a:cubicBezTo>
                  <a:cubicBezTo>
                    <a:pt x="38441" y="45114"/>
                    <a:pt x="24717" y="92934"/>
                    <a:pt x="56931" y="92934"/>
                  </a:cubicBezTo>
                  <a:cubicBezTo>
                    <a:pt x="72942" y="92934"/>
                    <a:pt x="94673" y="85314"/>
                    <a:pt x="119834" y="77502"/>
                  </a:cubicBezTo>
                  <a:close/>
                </a:path>
              </a:pathLst>
            </a:custGeom>
            <a:solidFill>
              <a:srgbClr val="000000"/>
            </a:solidFill>
            <a:ln w="1905" cap="flat">
              <a:noFill/>
              <a:prstDash val="solid"/>
              <a:miter/>
            </a:ln>
          </p:spPr>
          <p:txBody>
            <a:bodyPr rtlCol="0" anchor="ctr"/>
            <a:lstStyle/>
            <a:p>
              <a:endParaRPr lang="fr-FR"/>
            </a:p>
          </p:txBody>
        </p:sp>
        <p:sp>
          <p:nvSpPr>
            <p:cNvPr id="2635" name="Forme libre 2634">
              <a:extLst>
                <a:ext uri="{FF2B5EF4-FFF2-40B4-BE49-F238E27FC236}">
                  <a16:creationId xmlns:a16="http://schemas.microsoft.com/office/drawing/2014/main" id="{1E4118E5-2D98-A5E9-4B1E-05C6A13FB176}"/>
                </a:ext>
              </a:extLst>
            </p:cNvPr>
            <p:cNvSpPr/>
            <p:nvPr/>
          </p:nvSpPr>
          <p:spPr>
            <a:xfrm>
              <a:off x="11230507" y="8230891"/>
              <a:ext cx="323741" cy="185494"/>
            </a:xfrm>
            <a:custGeom>
              <a:avLst/>
              <a:gdLst>
                <a:gd name="connsiteX0" fmla="*/ 13285 w 323741"/>
                <a:gd name="connsiteY0" fmla="*/ 141447 h 185494"/>
                <a:gd name="connsiteX1" fmla="*/ 10426 w 323741"/>
                <a:gd name="connsiteY1" fmla="*/ 141066 h 185494"/>
                <a:gd name="connsiteX2" fmla="*/ 4898 w 323741"/>
                <a:gd name="connsiteY2" fmla="*/ 135541 h 185494"/>
                <a:gd name="connsiteX3" fmla="*/ 15191 w 323741"/>
                <a:gd name="connsiteY3" fmla="*/ 96295 h 185494"/>
                <a:gd name="connsiteX4" fmla="*/ 22054 w 323741"/>
                <a:gd name="connsiteY4" fmla="*/ 82006 h 185494"/>
                <a:gd name="connsiteX5" fmla="*/ 21673 w 323741"/>
                <a:gd name="connsiteY5" fmla="*/ 77433 h 185494"/>
                <a:gd name="connsiteX6" fmla="*/ 15001 w 323741"/>
                <a:gd name="connsiteY6" fmla="*/ 75147 h 185494"/>
                <a:gd name="connsiteX7" fmla="*/ 5280 w 323741"/>
                <a:gd name="connsiteY7" fmla="*/ 66955 h 185494"/>
                <a:gd name="connsiteX8" fmla="*/ 67992 w 323741"/>
                <a:gd name="connsiteY8" fmla="*/ 17992 h 185494"/>
                <a:gd name="connsiteX9" fmla="*/ 93726 w 323741"/>
                <a:gd name="connsiteY9" fmla="*/ 2941 h 185494"/>
                <a:gd name="connsiteX10" fmla="*/ 96585 w 323741"/>
                <a:gd name="connsiteY10" fmla="*/ 3703 h 185494"/>
                <a:gd name="connsiteX11" fmla="*/ 96203 w 323741"/>
                <a:gd name="connsiteY11" fmla="*/ 6371 h 185494"/>
                <a:gd name="connsiteX12" fmla="*/ 77142 w 323741"/>
                <a:gd name="connsiteY12" fmla="*/ 21421 h 185494"/>
                <a:gd name="connsiteX13" fmla="*/ 43975 w 323741"/>
                <a:gd name="connsiteY13" fmla="*/ 83911 h 185494"/>
                <a:gd name="connsiteX14" fmla="*/ 59033 w 323741"/>
                <a:gd name="connsiteY14" fmla="*/ 92865 h 185494"/>
                <a:gd name="connsiteX15" fmla="*/ 110499 w 323741"/>
                <a:gd name="connsiteY15" fmla="*/ 80863 h 185494"/>
                <a:gd name="connsiteX16" fmla="*/ 121365 w 323741"/>
                <a:gd name="connsiteY16" fmla="*/ 77433 h 185494"/>
                <a:gd name="connsiteX17" fmla="*/ 124033 w 323741"/>
                <a:gd name="connsiteY17" fmla="*/ 78767 h 185494"/>
                <a:gd name="connsiteX18" fmla="*/ 122699 w 323741"/>
                <a:gd name="connsiteY18" fmla="*/ 81434 h 185494"/>
                <a:gd name="connsiteX19" fmla="*/ 48740 w 323741"/>
                <a:gd name="connsiteY19" fmla="*/ 122586 h 185494"/>
                <a:gd name="connsiteX20" fmla="*/ 13285 w 323741"/>
                <a:gd name="connsiteY20" fmla="*/ 141447 h 185494"/>
                <a:gd name="connsiteX21" fmla="*/ 13285 w 323741"/>
                <a:gd name="connsiteY21" fmla="*/ 141447 h 185494"/>
                <a:gd name="connsiteX22" fmla="*/ 70470 w 323741"/>
                <a:gd name="connsiteY22" fmla="*/ 21612 h 185494"/>
                <a:gd name="connsiteX23" fmla="*/ 70280 w 323741"/>
                <a:gd name="connsiteY23" fmla="*/ 21803 h 185494"/>
                <a:gd name="connsiteX24" fmla="*/ 9664 w 323741"/>
                <a:gd name="connsiteY24" fmla="*/ 67336 h 185494"/>
                <a:gd name="connsiteX25" fmla="*/ 15763 w 323741"/>
                <a:gd name="connsiteY25" fmla="*/ 70956 h 185494"/>
                <a:gd name="connsiteX26" fmla="*/ 25294 w 323741"/>
                <a:gd name="connsiteY26" fmla="*/ 74957 h 185494"/>
                <a:gd name="connsiteX27" fmla="*/ 26438 w 323741"/>
                <a:gd name="connsiteY27" fmla="*/ 82768 h 185494"/>
                <a:gd name="connsiteX28" fmla="*/ 19004 w 323741"/>
                <a:gd name="connsiteY28" fmla="*/ 98390 h 185494"/>
                <a:gd name="connsiteX29" fmla="*/ 8902 w 323741"/>
                <a:gd name="connsiteY29" fmla="*/ 133826 h 185494"/>
                <a:gd name="connsiteX30" fmla="*/ 11761 w 323741"/>
                <a:gd name="connsiteY30" fmla="*/ 137065 h 185494"/>
                <a:gd name="connsiteX31" fmla="*/ 46453 w 323741"/>
                <a:gd name="connsiteY31" fmla="*/ 119157 h 185494"/>
                <a:gd name="connsiteX32" fmla="*/ 91629 w 323741"/>
                <a:gd name="connsiteY32" fmla="*/ 91151 h 185494"/>
                <a:gd name="connsiteX33" fmla="*/ 59224 w 323741"/>
                <a:gd name="connsiteY33" fmla="*/ 97057 h 185494"/>
                <a:gd name="connsiteX34" fmla="*/ 40162 w 323741"/>
                <a:gd name="connsiteY34" fmla="*/ 85244 h 185494"/>
                <a:gd name="connsiteX35" fmla="*/ 70470 w 323741"/>
                <a:gd name="connsiteY35" fmla="*/ 21612 h 185494"/>
                <a:gd name="connsiteX36" fmla="*/ 70470 w 323741"/>
                <a:gd name="connsiteY36" fmla="*/ 21612 h 185494"/>
                <a:gd name="connsiteX37" fmla="*/ 274811 w 323741"/>
                <a:gd name="connsiteY37" fmla="*/ 179550 h 185494"/>
                <a:gd name="connsiteX38" fmla="*/ 273286 w 323741"/>
                <a:gd name="connsiteY38" fmla="*/ 178979 h 185494"/>
                <a:gd name="connsiteX39" fmla="*/ 249840 w 323741"/>
                <a:gd name="connsiteY39" fmla="*/ 156307 h 185494"/>
                <a:gd name="connsiteX40" fmla="*/ 248887 w 323741"/>
                <a:gd name="connsiteY40" fmla="*/ 153450 h 185494"/>
                <a:gd name="connsiteX41" fmla="*/ 251555 w 323741"/>
                <a:gd name="connsiteY41" fmla="*/ 152497 h 185494"/>
                <a:gd name="connsiteX42" fmla="*/ 276145 w 323741"/>
                <a:gd name="connsiteY42" fmla="*/ 175931 h 185494"/>
                <a:gd name="connsiteX43" fmla="*/ 276145 w 323741"/>
                <a:gd name="connsiteY43" fmla="*/ 178979 h 185494"/>
                <a:gd name="connsiteX44" fmla="*/ 274811 w 323741"/>
                <a:gd name="connsiteY44" fmla="*/ 179550 h 185494"/>
                <a:gd name="connsiteX45" fmla="*/ 249840 w 323741"/>
                <a:gd name="connsiteY45" fmla="*/ 156307 h 185494"/>
                <a:gd name="connsiteX46" fmla="*/ 249840 w 323741"/>
                <a:gd name="connsiteY46" fmla="*/ 156307 h 185494"/>
                <a:gd name="connsiteX47" fmla="*/ 249840 w 323741"/>
                <a:gd name="connsiteY47" fmla="*/ 156307 h 185494"/>
                <a:gd name="connsiteX48" fmla="*/ 295588 w 323741"/>
                <a:gd name="connsiteY48" fmla="*/ 188123 h 185494"/>
                <a:gd name="connsiteX49" fmla="*/ 293491 w 323741"/>
                <a:gd name="connsiteY49" fmla="*/ 186028 h 185494"/>
                <a:gd name="connsiteX50" fmla="*/ 293872 w 323741"/>
                <a:gd name="connsiteY50" fmla="*/ 184694 h 185494"/>
                <a:gd name="connsiteX51" fmla="*/ 265852 w 323741"/>
                <a:gd name="connsiteY51" fmla="*/ 142019 h 185494"/>
                <a:gd name="connsiteX52" fmla="*/ 265852 w 323741"/>
                <a:gd name="connsiteY52" fmla="*/ 138970 h 185494"/>
                <a:gd name="connsiteX53" fmla="*/ 268902 w 323741"/>
                <a:gd name="connsiteY53" fmla="*/ 138970 h 185494"/>
                <a:gd name="connsiteX54" fmla="*/ 268902 w 323741"/>
                <a:gd name="connsiteY54" fmla="*/ 138970 h 185494"/>
                <a:gd name="connsiteX55" fmla="*/ 289107 w 323741"/>
                <a:gd name="connsiteY55" fmla="*/ 162213 h 185494"/>
                <a:gd name="connsiteX56" fmla="*/ 297303 w 323741"/>
                <a:gd name="connsiteY56" fmla="*/ 187171 h 185494"/>
                <a:gd name="connsiteX57" fmla="*/ 295588 w 323741"/>
                <a:gd name="connsiteY57" fmla="*/ 188123 h 185494"/>
                <a:gd name="connsiteX58" fmla="*/ 295588 w 323741"/>
                <a:gd name="connsiteY58" fmla="*/ 188123 h 185494"/>
                <a:gd name="connsiteX59" fmla="*/ 311218 w 323741"/>
                <a:gd name="connsiteY59" fmla="*/ 175168 h 185494"/>
                <a:gd name="connsiteX60" fmla="*/ 309122 w 323741"/>
                <a:gd name="connsiteY60" fmla="*/ 173454 h 185494"/>
                <a:gd name="connsiteX61" fmla="*/ 281292 w 323741"/>
                <a:gd name="connsiteY61" fmla="*/ 133636 h 185494"/>
                <a:gd name="connsiteX62" fmla="*/ 281101 w 323741"/>
                <a:gd name="connsiteY62" fmla="*/ 130588 h 185494"/>
                <a:gd name="connsiteX63" fmla="*/ 284151 w 323741"/>
                <a:gd name="connsiteY63" fmla="*/ 130397 h 185494"/>
                <a:gd name="connsiteX64" fmla="*/ 313315 w 323741"/>
                <a:gd name="connsiteY64" fmla="*/ 172311 h 185494"/>
                <a:gd name="connsiteX65" fmla="*/ 311790 w 323741"/>
                <a:gd name="connsiteY65" fmla="*/ 174787 h 185494"/>
                <a:gd name="connsiteX66" fmla="*/ 311218 w 323741"/>
                <a:gd name="connsiteY66" fmla="*/ 175168 h 185494"/>
                <a:gd name="connsiteX67" fmla="*/ 311218 w 323741"/>
                <a:gd name="connsiteY67" fmla="*/ 175168 h 185494"/>
                <a:gd name="connsiteX68" fmla="*/ 323989 w 323741"/>
                <a:gd name="connsiteY68" fmla="*/ 171930 h 185494"/>
                <a:gd name="connsiteX69" fmla="*/ 321893 w 323741"/>
                <a:gd name="connsiteY69" fmla="*/ 169834 h 185494"/>
                <a:gd name="connsiteX70" fmla="*/ 322274 w 323741"/>
                <a:gd name="connsiteY70" fmla="*/ 168500 h 185494"/>
                <a:gd name="connsiteX71" fmla="*/ 296732 w 323741"/>
                <a:gd name="connsiteY71" fmla="*/ 124682 h 185494"/>
                <a:gd name="connsiteX72" fmla="*/ 296732 w 323741"/>
                <a:gd name="connsiteY72" fmla="*/ 121633 h 185494"/>
                <a:gd name="connsiteX73" fmla="*/ 299591 w 323741"/>
                <a:gd name="connsiteY73" fmla="*/ 121633 h 185494"/>
                <a:gd name="connsiteX74" fmla="*/ 325514 w 323741"/>
                <a:gd name="connsiteY74" fmla="*/ 171168 h 185494"/>
                <a:gd name="connsiteX75" fmla="*/ 323989 w 323741"/>
                <a:gd name="connsiteY75" fmla="*/ 171930 h 185494"/>
                <a:gd name="connsiteX76" fmla="*/ 323989 w 323741"/>
                <a:gd name="connsiteY76" fmla="*/ 171930 h 185494"/>
                <a:gd name="connsiteX77" fmla="*/ 191893 w 323741"/>
                <a:gd name="connsiteY77" fmla="*/ 152497 h 185494"/>
                <a:gd name="connsiteX78" fmla="*/ 189796 w 323741"/>
                <a:gd name="connsiteY78" fmla="*/ 150401 h 185494"/>
                <a:gd name="connsiteX79" fmla="*/ 189796 w 323741"/>
                <a:gd name="connsiteY79" fmla="*/ 150020 h 185494"/>
                <a:gd name="connsiteX80" fmla="*/ 178740 w 323741"/>
                <a:gd name="connsiteY80" fmla="*/ 66955 h 185494"/>
                <a:gd name="connsiteX81" fmla="*/ 179121 w 323741"/>
                <a:gd name="connsiteY81" fmla="*/ 64097 h 185494"/>
                <a:gd name="connsiteX82" fmla="*/ 181980 w 323741"/>
                <a:gd name="connsiteY82" fmla="*/ 64478 h 185494"/>
                <a:gd name="connsiteX83" fmla="*/ 195896 w 323741"/>
                <a:gd name="connsiteY83" fmla="*/ 104868 h 185494"/>
                <a:gd name="connsiteX84" fmla="*/ 193799 w 323741"/>
                <a:gd name="connsiteY84" fmla="*/ 150973 h 185494"/>
                <a:gd name="connsiteX85" fmla="*/ 191893 w 323741"/>
                <a:gd name="connsiteY85" fmla="*/ 152497 h 185494"/>
                <a:gd name="connsiteX86" fmla="*/ 191893 w 323741"/>
                <a:gd name="connsiteY86" fmla="*/ 152497 h 185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323741" h="185494">
                  <a:moveTo>
                    <a:pt x="13285" y="141447"/>
                  </a:moveTo>
                  <a:cubicBezTo>
                    <a:pt x="12332" y="141447"/>
                    <a:pt x="11379" y="141256"/>
                    <a:pt x="10426" y="141066"/>
                  </a:cubicBezTo>
                  <a:cubicBezTo>
                    <a:pt x="7948" y="140304"/>
                    <a:pt x="6042" y="138399"/>
                    <a:pt x="4898" y="135541"/>
                  </a:cubicBezTo>
                  <a:cubicBezTo>
                    <a:pt x="-248" y="122776"/>
                    <a:pt x="8330" y="108106"/>
                    <a:pt x="15191" y="96295"/>
                  </a:cubicBezTo>
                  <a:cubicBezTo>
                    <a:pt x="18432" y="90769"/>
                    <a:pt x="21482" y="85626"/>
                    <a:pt x="22054" y="82006"/>
                  </a:cubicBezTo>
                  <a:cubicBezTo>
                    <a:pt x="22435" y="79910"/>
                    <a:pt x="22245" y="78386"/>
                    <a:pt x="21673" y="77433"/>
                  </a:cubicBezTo>
                  <a:cubicBezTo>
                    <a:pt x="20529" y="75909"/>
                    <a:pt x="17860" y="75528"/>
                    <a:pt x="15001" y="75147"/>
                  </a:cubicBezTo>
                  <a:cubicBezTo>
                    <a:pt x="10998" y="74576"/>
                    <a:pt x="4708" y="73813"/>
                    <a:pt x="5280" y="66955"/>
                  </a:cubicBezTo>
                  <a:cubicBezTo>
                    <a:pt x="6233" y="53619"/>
                    <a:pt x="36350" y="36472"/>
                    <a:pt x="67992" y="17992"/>
                  </a:cubicBezTo>
                  <a:cubicBezTo>
                    <a:pt x="76761" y="13039"/>
                    <a:pt x="85719" y="7704"/>
                    <a:pt x="93726" y="2941"/>
                  </a:cubicBezTo>
                  <a:cubicBezTo>
                    <a:pt x="94679" y="2370"/>
                    <a:pt x="96013" y="2560"/>
                    <a:pt x="96585" y="3703"/>
                  </a:cubicBezTo>
                  <a:cubicBezTo>
                    <a:pt x="97156" y="4656"/>
                    <a:pt x="96966" y="5799"/>
                    <a:pt x="96203" y="6371"/>
                  </a:cubicBezTo>
                  <a:cubicBezTo>
                    <a:pt x="90104" y="11324"/>
                    <a:pt x="83623" y="16468"/>
                    <a:pt x="77142" y="21421"/>
                  </a:cubicBezTo>
                  <a:cubicBezTo>
                    <a:pt x="56746" y="37234"/>
                    <a:pt x="38256" y="66955"/>
                    <a:pt x="43975" y="83911"/>
                  </a:cubicBezTo>
                  <a:cubicBezTo>
                    <a:pt x="46072" y="89817"/>
                    <a:pt x="51027" y="92865"/>
                    <a:pt x="59033" y="92865"/>
                  </a:cubicBezTo>
                  <a:cubicBezTo>
                    <a:pt x="72376" y="92865"/>
                    <a:pt x="89913" y="87340"/>
                    <a:pt x="110499" y="80863"/>
                  </a:cubicBezTo>
                  <a:cubicBezTo>
                    <a:pt x="114121" y="79720"/>
                    <a:pt x="117743" y="78576"/>
                    <a:pt x="121365" y="77433"/>
                  </a:cubicBezTo>
                  <a:cubicBezTo>
                    <a:pt x="122508" y="77052"/>
                    <a:pt x="123652" y="77624"/>
                    <a:pt x="124033" y="78767"/>
                  </a:cubicBezTo>
                  <a:cubicBezTo>
                    <a:pt x="124415" y="79910"/>
                    <a:pt x="123843" y="81053"/>
                    <a:pt x="122699" y="81434"/>
                  </a:cubicBezTo>
                  <a:cubicBezTo>
                    <a:pt x="92963" y="92675"/>
                    <a:pt x="67421" y="109821"/>
                    <a:pt x="48740" y="122586"/>
                  </a:cubicBezTo>
                  <a:cubicBezTo>
                    <a:pt x="32538" y="133636"/>
                    <a:pt x="21101" y="141447"/>
                    <a:pt x="13285" y="141447"/>
                  </a:cubicBezTo>
                  <a:lnTo>
                    <a:pt x="13285" y="141447"/>
                  </a:lnTo>
                  <a:close/>
                  <a:moveTo>
                    <a:pt x="70470" y="21612"/>
                  </a:moveTo>
                  <a:lnTo>
                    <a:pt x="70280" y="21803"/>
                  </a:lnTo>
                  <a:cubicBezTo>
                    <a:pt x="42259" y="37996"/>
                    <a:pt x="10426" y="56286"/>
                    <a:pt x="9664" y="67336"/>
                  </a:cubicBezTo>
                  <a:cubicBezTo>
                    <a:pt x="9473" y="69813"/>
                    <a:pt x="10426" y="70384"/>
                    <a:pt x="15763" y="70956"/>
                  </a:cubicBezTo>
                  <a:cubicBezTo>
                    <a:pt x="19195" y="71337"/>
                    <a:pt x="23198" y="71908"/>
                    <a:pt x="25294" y="74957"/>
                  </a:cubicBezTo>
                  <a:cubicBezTo>
                    <a:pt x="26628" y="76862"/>
                    <a:pt x="27010" y="79338"/>
                    <a:pt x="26438" y="82768"/>
                  </a:cubicBezTo>
                  <a:cubicBezTo>
                    <a:pt x="25675" y="86959"/>
                    <a:pt x="22626" y="92294"/>
                    <a:pt x="19004" y="98390"/>
                  </a:cubicBezTo>
                  <a:cubicBezTo>
                    <a:pt x="12523" y="109250"/>
                    <a:pt x="4708" y="122967"/>
                    <a:pt x="8902" y="133826"/>
                  </a:cubicBezTo>
                  <a:cubicBezTo>
                    <a:pt x="9855" y="136113"/>
                    <a:pt x="10998" y="136684"/>
                    <a:pt x="11761" y="137065"/>
                  </a:cubicBezTo>
                  <a:cubicBezTo>
                    <a:pt x="17479" y="138780"/>
                    <a:pt x="30250" y="130207"/>
                    <a:pt x="46453" y="119157"/>
                  </a:cubicBezTo>
                  <a:cubicBezTo>
                    <a:pt x="58843" y="110774"/>
                    <a:pt x="74092" y="100486"/>
                    <a:pt x="91629" y="91151"/>
                  </a:cubicBezTo>
                  <a:cubicBezTo>
                    <a:pt x="79239" y="94770"/>
                    <a:pt x="68374" y="97057"/>
                    <a:pt x="59224" y="97057"/>
                  </a:cubicBezTo>
                  <a:cubicBezTo>
                    <a:pt x="46834" y="97057"/>
                    <a:pt x="42069" y="90579"/>
                    <a:pt x="40162" y="85244"/>
                  </a:cubicBezTo>
                  <a:cubicBezTo>
                    <a:pt x="34635" y="69051"/>
                    <a:pt x="48359" y="40854"/>
                    <a:pt x="70470" y="21612"/>
                  </a:cubicBezTo>
                  <a:lnTo>
                    <a:pt x="70470" y="21612"/>
                  </a:lnTo>
                  <a:close/>
                  <a:moveTo>
                    <a:pt x="274811" y="179550"/>
                  </a:moveTo>
                  <a:cubicBezTo>
                    <a:pt x="274239" y="179550"/>
                    <a:pt x="273667" y="179360"/>
                    <a:pt x="273286" y="178979"/>
                  </a:cubicBezTo>
                  <a:cubicBezTo>
                    <a:pt x="265089" y="170786"/>
                    <a:pt x="251555" y="157450"/>
                    <a:pt x="249840" y="156307"/>
                  </a:cubicBezTo>
                  <a:cubicBezTo>
                    <a:pt x="248887" y="155736"/>
                    <a:pt x="248506" y="154402"/>
                    <a:pt x="248887" y="153450"/>
                  </a:cubicBezTo>
                  <a:cubicBezTo>
                    <a:pt x="249459" y="152497"/>
                    <a:pt x="250602" y="152116"/>
                    <a:pt x="251555" y="152497"/>
                  </a:cubicBezTo>
                  <a:cubicBezTo>
                    <a:pt x="253271" y="153259"/>
                    <a:pt x="265852" y="165643"/>
                    <a:pt x="276145" y="175931"/>
                  </a:cubicBezTo>
                  <a:cubicBezTo>
                    <a:pt x="276907" y="176692"/>
                    <a:pt x="276907" y="178026"/>
                    <a:pt x="276145" y="178979"/>
                  </a:cubicBezTo>
                  <a:cubicBezTo>
                    <a:pt x="275954" y="179360"/>
                    <a:pt x="275382" y="179550"/>
                    <a:pt x="274811" y="179550"/>
                  </a:cubicBezTo>
                  <a:close/>
                  <a:moveTo>
                    <a:pt x="249840" y="156307"/>
                  </a:moveTo>
                  <a:cubicBezTo>
                    <a:pt x="249840" y="156307"/>
                    <a:pt x="250031" y="156307"/>
                    <a:pt x="249840" y="156307"/>
                  </a:cubicBezTo>
                  <a:lnTo>
                    <a:pt x="249840" y="156307"/>
                  </a:lnTo>
                  <a:close/>
                  <a:moveTo>
                    <a:pt x="295588" y="188123"/>
                  </a:moveTo>
                  <a:cubicBezTo>
                    <a:pt x="294444" y="188123"/>
                    <a:pt x="293491" y="187171"/>
                    <a:pt x="293491" y="186028"/>
                  </a:cubicBezTo>
                  <a:cubicBezTo>
                    <a:pt x="293491" y="185647"/>
                    <a:pt x="293682" y="185075"/>
                    <a:pt x="293872" y="184694"/>
                  </a:cubicBezTo>
                  <a:cubicBezTo>
                    <a:pt x="297113" y="180693"/>
                    <a:pt x="288344" y="164690"/>
                    <a:pt x="265852" y="142019"/>
                  </a:cubicBezTo>
                  <a:cubicBezTo>
                    <a:pt x="265089" y="141256"/>
                    <a:pt x="265089" y="139923"/>
                    <a:pt x="265852" y="138970"/>
                  </a:cubicBezTo>
                  <a:cubicBezTo>
                    <a:pt x="266614" y="138208"/>
                    <a:pt x="267949" y="138208"/>
                    <a:pt x="268902" y="138970"/>
                  </a:cubicBezTo>
                  <a:cubicBezTo>
                    <a:pt x="268902" y="138970"/>
                    <a:pt x="268902" y="138970"/>
                    <a:pt x="268902" y="138970"/>
                  </a:cubicBezTo>
                  <a:cubicBezTo>
                    <a:pt x="271761" y="141828"/>
                    <a:pt x="281482" y="151925"/>
                    <a:pt x="289107" y="162213"/>
                  </a:cubicBezTo>
                  <a:cubicBezTo>
                    <a:pt x="298066" y="174597"/>
                    <a:pt x="300734" y="182599"/>
                    <a:pt x="297303" y="187171"/>
                  </a:cubicBezTo>
                  <a:cubicBezTo>
                    <a:pt x="296922" y="187743"/>
                    <a:pt x="296160" y="188123"/>
                    <a:pt x="295588" y="188123"/>
                  </a:cubicBezTo>
                  <a:lnTo>
                    <a:pt x="295588" y="188123"/>
                  </a:lnTo>
                  <a:close/>
                  <a:moveTo>
                    <a:pt x="311218" y="175168"/>
                  </a:moveTo>
                  <a:cubicBezTo>
                    <a:pt x="310265" y="175168"/>
                    <a:pt x="309312" y="174406"/>
                    <a:pt x="309122" y="173454"/>
                  </a:cubicBezTo>
                  <a:cubicBezTo>
                    <a:pt x="307216" y="165071"/>
                    <a:pt x="288535" y="139923"/>
                    <a:pt x="281292" y="133636"/>
                  </a:cubicBezTo>
                  <a:cubicBezTo>
                    <a:pt x="280339" y="132874"/>
                    <a:pt x="280339" y="131540"/>
                    <a:pt x="281101" y="130588"/>
                  </a:cubicBezTo>
                  <a:cubicBezTo>
                    <a:pt x="281864" y="129635"/>
                    <a:pt x="283198" y="129635"/>
                    <a:pt x="284151" y="130397"/>
                  </a:cubicBezTo>
                  <a:cubicBezTo>
                    <a:pt x="292157" y="137256"/>
                    <a:pt x="311218" y="162975"/>
                    <a:pt x="313315" y="172311"/>
                  </a:cubicBezTo>
                  <a:cubicBezTo>
                    <a:pt x="313506" y="173454"/>
                    <a:pt x="312934" y="174597"/>
                    <a:pt x="311790" y="174787"/>
                  </a:cubicBezTo>
                  <a:cubicBezTo>
                    <a:pt x="311599" y="174978"/>
                    <a:pt x="311409" y="175168"/>
                    <a:pt x="311218" y="175168"/>
                  </a:cubicBezTo>
                  <a:lnTo>
                    <a:pt x="311218" y="175168"/>
                  </a:lnTo>
                  <a:close/>
                  <a:moveTo>
                    <a:pt x="323989" y="171930"/>
                  </a:moveTo>
                  <a:cubicBezTo>
                    <a:pt x="322846" y="171930"/>
                    <a:pt x="321893" y="170977"/>
                    <a:pt x="321893" y="169834"/>
                  </a:cubicBezTo>
                  <a:cubicBezTo>
                    <a:pt x="321893" y="169453"/>
                    <a:pt x="322083" y="168881"/>
                    <a:pt x="322274" y="168500"/>
                  </a:cubicBezTo>
                  <a:cubicBezTo>
                    <a:pt x="327039" y="162404"/>
                    <a:pt x="308359" y="135731"/>
                    <a:pt x="296732" y="124682"/>
                  </a:cubicBezTo>
                  <a:cubicBezTo>
                    <a:pt x="295969" y="123919"/>
                    <a:pt x="295969" y="122586"/>
                    <a:pt x="296732" y="121633"/>
                  </a:cubicBezTo>
                  <a:cubicBezTo>
                    <a:pt x="297494" y="120871"/>
                    <a:pt x="298828" y="120871"/>
                    <a:pt x="299591" y="121633"/>
                  </a:cubicBezTo>
                  <a:cubicBezTo>
                    <a:pt x="307216" y="128873"/>
                    <a:pt x="333711" y="160689"/>
                    <a:pt x="325514" y="171168"/>
                  </a:cubicBezTo>
                  <a:cubicBezTo>
                    <a:pt x="325133" y="171739"/>
                    <a:pt x="324561" y="171930"/>
                    <a:pt x="323989" y="171930"/>
                  </a:cubicBezTo>
                  <a:lnTo>
                    <a:pt x="323989" y="171930"/>
                  </a:lnTo>
                  <a:close/>
                  <a:moveTo>
                    <a:pt x="191893" y="152497"/>
                  </a:moveTo>
                  <a:cubicBezTo>
                    <a:pt x="190749" y="152497"/>
                    <a:pt x="189796" y="151544"/>
                    <a:pt x="189796" y="150401"/>
                  </a:cubicBezTo>
                  <a:cubicBezTo>
                    <a:pt x="189796" y="150211"/>
                    <a:pt x="189796" y="150020"/>
                    <a:pt x="189796" y="150020"/>
                  </a:cubicBezTo>
                  <a:cubicBezTo>
                    <a:pt x="195705" y="124300"/>
                    <a:pt x="193227" y="86197"/>
                    <a:pt x="178740" y="66955"/>
                  </a:cubicBezTo>
                  <a:cubicBezTo>
                    <a:pt x="177978" y="66002"/>
                    <a:pt x="178168" y="64669"/>
                    <a:pt x="179121" y="64097"/>
                  </a:cubicBezTo>
                  <a:cubicBezTo>
                    <a:pt x="180074" y="63335"/>
                    <a:pt x="181409" y="63526"/>
                    <a:pt x="181980" y="64478"/>
                  </a:cubicBezTo>
                  <a:cubicBezTo>
                    <a:pt x="190940" y="76481"/>
                    <a:pt x="194561" y="93056"/>
                    <a:pt x="195896" y="104868"/>
                  </a:cubicBezTo>
                  <a:cubicBezTo>
                    <a:pt x="197802" y="120490"/>
                    <a:pt x="197039" y="136875"/>
                    <a:pt x="193799" y="150973"/>
                  </a:cubicBezTo>
                  <a:cubicBezTo>
                    <a:pt x="193799" y="151925"/>
                    <a:pt x="192846" y="152497"/>
                    <a:pt x="191893" y="152497"/>
                  </a:cubicBezTo>
                  <a:lnTo>
                    <a:pt x="191893" y="152497"/>
                  </a:lnTo>
                  <a:close/>
                </a:path>
              </a:pathLst>
            </a:custGeom>
            <a:solidFill>
              <a:srgbClr val="000000"/>
            </a:solidFill>
            <a:ln w="1905" cap="flat">
              <a:noFill/>
              <a:prstDash val="solid"/>
              <a:miter/>
            </a:ln>
          </p:spPr>
          <p:txBody>
            <a:bodyPr rtlCol="0" anchor="ctr"/>
            <a:lstStyle/>
            <a:p>
              <a:endParaRPr lang="fr-FR"/>
            </a:p>
          </p:txBody>
        </p:sp>
        <p:sp>
          <p:nvSpPr>
            <p:cNvPr id="2636" name="Forme libre 2635">
              <a:extLst>
                <a:ext uri="{FF2B5EF4-FFF2-40B4-BE49-F238E27FC236}">
                  <a16:creationId xmlns:a16="http://schemas.microsoft.com/office/drawing/2014/main" id="{64790229-C224-DC52-EC8A-28F74486A10B}"/>
                </a:ext>
              </a:extLst>
            </p:cNvPr>
            <p:cNvSpPr/>
            <p:nvPr/>
          </p:nvSpPr>
          <p:spPr>
            <a:xfrm>
              <a:off x="11399628" y="8366089"/>
              <a:ext cx="9530" cy="9525"/>
            </a:xfrm>
            <a:custGeom>
              <a:avLst/>
              <a:gdLst>
                <a:gd name="connsiteX0" fmla="*/ 12859 w 9530"/>
                <a:gd name="connsiteY0" fmla="*/ 7392 h 9525"/>
                <a:gd name="connsiteX1" fmla="*/ 8094 w 9530"/>
                <a:gd name="connsiteY1" fmla="*/ 12155 h 9525"/>
                <a:gd name="connsiteX2" fmla="*/ 3328 w 9530"/>
                <a:gd name="connsiteY2" fmla="*/ 7392 h 9525"/>
                <a:gd name="connsiteX3" fmla="*/ 8094 w 9530"/>
                <a:gd name="connsiteY3" fmla="*/ 2629 h 9525"/>
                <a:gd name="connsiteX4" fmla="*/ 12859 w 9530"/>
                <a:gd name="connsiteY4" fmla="*/ 7392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30" h="9525">
                  <a:moveTo>
                    <a:pt x="12859" y="7392"/>
                  </a:moveTo>
                  <a:cubicBezTo>
                    <a:pt x="12859" y="10023"/>
                    <a:pt x="10725" y="12155"/>
                    <a:pt x="8094" y="12155"/>
                  </a:cubicBezTo>
                  <a:cubicBezTo>
                    <a:pt x="5462" y="12155"/>
                    <a:pt x="3328" y="10023"/>
                    <a:pt x="3328" y="7392"/>
                  </a:cubicBezTo>
                  <a:cubicBezTo>
                    <a:pt x="3328" y="4762"/>
                    <a:pt x="5462" y="2629"/>
                    <a:pt x="8094" y="2629"/>
                  </a:cubicBezTo>
                  <a:cubicBezTo>
                    <a:pt x="10725" y="2629"/>
                    <a:pt x="12859" y="4762"/>
                    <a:pt x="12859" y="7392"/>
                  </a:cubicBezTo>
                  <a:close/>
                </a:path>
              </a:pathLst>
            </a:custGeom>
            <a:solidFill>
              <a:srgbClr val="000000"/>
            </a:solidFill>
            <a:ln w="1905" cap="flat">
              <a:noFill/>
              <a:prstDash val="solid"/>
              <a:miter/>
            </a:ln>
          </p:spPr>
          <p:txBody>
            <a:bodyPr rtlCol="0" anchor="ctr"/>
            <a:lstStyle/>
            <a:p>
              <a:endParaRPr lang="fr-FR"/>
            </a:p>
          </p:txBody>
        </p:sp>
        <p:sp>
          <p:nvSpPr>
            <p:cNvPr id="2637" name="Forme libre 2636">
              <a:extLst>
                <a:ext uri="{FF2B5EF4-FFF2-40B4-BE49-F238E27FC236}">
                  <a16:creationId xmlns:a16="http://schemas.microsoft.com/office/drawing/2014/main" id="{B1150F75-2B0A-36E1-C0A5-498BA7D9A638}"/>
                </a:ext>
              </a:extLst>
            </p:cNvPr>
            <p:cNvSpPr/>
            <p:nvPr/>
          </p:nvSpPr>
          <p:spPr>
            <a:xfrm>
              <a:off x="11471872" y="7929425"/>
              <a:ext cx="69384" cy="146126"/>
            </a:xfrm>
            <a:custGeom>
              <a:avLst/>
              <a:gdLst>
                <a:gd name="connsiteX0" fmla="*/ 19721 w 69384"/>
                <a:gd name="connsiteY0" fmla="*/ 2629 h 146126"/>
                <a:gd name="connsiteX1" fmla="*/ 72713 w 69384"/>
                <a:gd name="connsiteY1" fmla="*/ 88362 h 146126"/>
                <a:gd name="connsiteX2" fmla="*/ 21056 w 69384"/>
                <a:gd name="connsiteY2" fmla="*/ 148756 h 146126"/>
                <a:gd name="connsiteX3" fmla="*/ 3329 w 69384"/>
                <a:gd name="connsiteY3" fmla="*/ 14060 h 146126"/>
                <a:gd name="connsiteX4" fmla="*/ 19721 w 69384"/>
                <a:gd name="connsiteY4" fmla="*/ 2629 h 146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84" h="146126">
                  <a:moveTo>
                    <a:pt x="19721" y="2629"/>
                  </a:moveTo>
                  <a:lnTo>
                    <a:pt x="72713" y="88362"/>
                  </a:lnTo>
                  <a:lnTo>
                    <a:pt x="21056" y="148756"/>
                  </a:lnTo>
                  <a:lnTo>
                    <a:pt x="3329" y="14060"/>
                  </a:lnTo>
                  <a:lnTo>
                    <a:pt x="19721" y="2629"/>
                  </a:lnTo>
                  <a:close/>
                </a:path>
              </a:pathLst>
            </a:custGeom>
            <a:solidFill>
              <a:srgbClr val="FFFFFF"/>
            </a:solidFill>
            <a:ln w="1905" cap="flat">
              <a:noFill/>
              <a:prstDash val="solid"/>
              <a:miter/>
            </a:ln>
          </p:spPr>
          <p:txBody>
            <a:bodyPr rtlCol="0" anchor="ctr"/>
            <a:lstStyle/>
            <a:p>
              <a:endParaRPr lang="fr-FR"/>
            </a:p>
          </p:txBody>
        </p:sp>
        <p:sp>
          <p:nvSpPr>
            <p:cNvPr id="2638" name="Forme libre 2637">
              <a:extLst>
                <a:ext uri="{FF2B5EF4-FFF2-40B4-BE49-F238E27FC236}">
                  <a16:creationId xmlns:a16="http://schemas.microsoft.com/office/drawing/2014/main" id="{83AB3F03-F349-71BA-A781-0E569B5603BE}"/>
                </a:ext>
              </a:extLst>
            </p:cNvPr>
            <p:cNvSpPr/>
            <p:nvPr/>
          </p:nvSpPr>
          <p:spPr>
            <a:xfrm>
              <a:off x="11469536" y="7927198"/>
              <a:ext cx="73590" cy="150258"/>
            </a:xfrm>
            <a:custGeom>
              <a:avLst/>
              <a:gdLst>
                <a:gd name="connsiteX0" fmla="*/ 23201 w 73590"/>
                <a:gd name="connsiteY0" fmla="*/ 152887 h 150258"/>
                <a:gd name="connsiteX1" fmla="*/ 21104 w 73590"/>
                <a:gd name="connsiteY1" fmla="*/ 150982 h 150258"/>
                <a:gd name="connsiteX2" fmla="*/ 3377 w 73590"/>
                <a:gd name="connsiteY2" fmla="*/ 16287 h 150258"/>
                <a:gd name="connsiteX3" fmla="*/ 4330 w 73590"/>
                <a:gd name="connsiteY3" fmla="*/ 14382 h 150258"/>
                <a:gd name="connsiteX4" fmla="*/ 20723 w 73590"/>
                <a:gd name="connsiteY4" fmla="*/ 2951 h 150258"/>
                <a:gd name="connsiteX5" fmla="*/ 23582 w 73590"/>
                <a:gd name="connsiteY5" fmla="*/ 3522 h 150258"/>
                <a:gd name="connsiteX6" fmla="*/ 23582 w 73590"/>
                <a:gd name="connsiteY6" fmla="*/ 3522 h 150258"/>
                <a:gd name="connsiteX7" fmla="*/ 76574 w 73590"/>
                <a:gd name="connsiteY7" fmla="*/ 89255 h 150258"/>
                <a:gd name="connsiteX8" fmla="*/ 76383 w 73590"/>
                <a:gd name="connsiteY8" fmla="*/ 91732 h 150258"/>
                <a:gd name="connsiteX9" fmla="*/ 24726 w 73590"/>
                <a:gd name="connsiteY9" fmla="*/ 152125 h 150258"/>
                <a:gd name="connsiteX10" fmla="*/ 23201 w 73590"/>
                <a:gd name="connsiteY10" fmla="*/ 152887 h 150258"/>
                <a:gd name="connsiteX11" fmla="*/ 23201 w 73590"/>
                <a:gd name="connsiteY11" fmla="*/ 152887 h 150258"/>
                <a:gd name="connsiteX12" fmla="*/ 7952 w 73590"/>
                <a:gd name="connsiteY12" fmla="*/ 17239 h 150258"/>
                <a:gd name="connsiteX13" fmla="*/ 24916 w 73590"/>
                <a:gd name="connsiteY13" fmla="*/ 145838 h 150258"/>
                <a:gd name="connsiteX14" fmla="*/ 72570 w 73590"/>
                <a:gd name="connsiteY14" fmla="*/ 90207 h 150258"/>
                <a:gd name="connsiteX15" fmla="*/ 21676 w 73590"/>
                <a:gd name="connsiteY15" fmla="*/ 7714 h 150258"/>
                <a:gd name="connsiteX16" fmla="*/ 7952 w 73590"/>
                <a:gd name="connsiteY16" fmla="*/ 17239 h 1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590" h="150258">
                  <a:moveTo>
                    <a:pt x="23201" y="152887"/>
                  </a:moveTo>
                  <a:cubicBezTo>
                    <a:pt x="22057" y="152887"/>
                    <a:pt x="21295" y="152125"/>
                    <a:pt x="21104" y="150982"/>
                  </a:cubicBezTo>
                  <a:lnTo>
                    <a:pt x="3377" y="16287"/>
                  </a:lnTo>
                  <a:cubicBezTo>
                    <a:pt x="3186" y="15525"/>
                    <a:pt x="3568" y="14763"/>
                    <a:pt x="4330" y="14382"/>
                  </a:cubicBezTo>
                  <a:lnTo>
                    <a:pt x="20723" y="2951"/>
                  </a:lnTo>
                  <a:cubicBezTo>
                    <a:pt x="21676" y="2379"/>
                    <a:pt x="23010" y="2570"/>
                    <a:pt x="23582" y="3522"/>
                  </a:cubicBezTo>
                  <a:cubicBezTo>
                    <a:pt x="23582" y="3522"/>
                    <a:pt x="23582" y="3522"/>
                    <a:pt x="23582" y="3522"/>
                  </a:cubicBezTo>
                  <a:lnTo>
                    <a:pt x="76574" y="89255"/>
                  </a:lnTo>
                  <a:cubicBezTo>
                    <a:pt x="77146" y="90017"/>
                    <a:pt x="76955" y="90969"/>
                    <a:pt x="76383" y="91732"/>
                  </a:cubicBezTo>
                  <a:lnTo>
                    <a:pt x="24726" y="152125"/>
                  </a:lnTo>
                  <a:cubicBezTo>
                    <a:pt x="24535" y="152697"/>
                    <a:pt x="23963" y="152887"/>
                    <a:pt x="23201" y="152887"/>
                  </a:cubicBezTo>
                  <a:lnTo>
                    <a:pt x="23201" y="152887"/>
                  </a:lnTo>
                  <a:close/>
                  <a:moveTo>
                    <a:pt x="7952" y="17239"/>
                  </a:moveTo>
                  <a:lnTo>
                    <a:pt x="24916" y="145838"/>
                  </a:lnTo>
                  <a:lnTo>
                    <a:pt x="72570" y="90207"/>
                  </a:lnTo>
                  <a:lnTo>
                    <a:pt x="21676" y="7714"/>
                  </a:lnTo>
                  <a:lnTo>
                    <a:pt x="7952" y="17239"/>
                  </a:lnTo>
                  <a:close/>
                </a:path>
              </a:pathLst>
            </a:custGeom>
            <a:solidFill>
              <a:srgbClr val="000000"/>
            </a:solidFill>
            <a:ln w="1905" cap="flat">
              <a:noFill/>
              <a:prstDash val="solid"/>
              <a:miter/>
            </a:ln>
          </p:spPr>
          <p:txBody>
            <a:bodyPr rtlCol="0" anchor="ctr"/>
            <a:lstStyle/>
            <a:p>
              <a:endParaRPr lang="fr-FR"/>
            </a:p>
          </p:txBody>
        </p:sp>
      </p:grpSp>
      <p:grpSp>
        <p:nvGrpSpPr>
          <p:cNvPr id="2639" name="Graphique 2">
            <a:extLst>
              <a:ext uri="{FF2B5EF4-FFF2-40B4-BE49-F238E27FC236}">
                <a16:creationId xmlns:a16="http://schemas.microsoft.com/office/drawing/2014/main" id="{D7E2B655-EACD-375E-EA28-EF1C26385104}"/>
              </a:ext>
            </a:extLst>
          </p:cNvPr>
          <p:cNvGrpSpPr/>
          <p:nvPr/>
        </p:nvGrpSpPr>
        <p:grpSpPr>
          <a:xfrm>
            <a:off x="11532575" y="9462454"/>
            <a:ext cx="595941" cy="751268"/>
            <a:chOff x="11532575" y="9462454"/>
            <a:chExt cx="595941" cy="751268"/>
          </a:xfrm>
        </p:grpSpPr>
        <p:sp>
          <p:nvSpPr>
            <p:cNvPr id="2640" name="Forme libre 2639">
              <a:extLst>
                <a:ext uri="{FF2B5EF4-FFF2-40B4-BE49-F238E27FC236}">
                  <a16:creationId xmlns:a16="http://schemas.microsoft.com/office/drawing/2014/main" id="{8F71B96A-FF8E-EB36-A112-6DF7FE33DD3A}"/>
                </a:ext>
              </a:extLst>
            </p:cNvPr>
            <p:cNvSpPr/>
            <p:nvPr/>
          </p:nvSpPr>
          <p:spPr>
            <a:xfrm>
              <a:off x="11982327" y="9531151"/>
              <a:ext cx="139604" cy="96120"/>
            </a:xfrm>
            <a:custGeom>
              <a:avLst/>
              <a:gdLst>
                <a:gd name="connsiteX0" fmla="*/ 36034 w 139604"/>
                <a:gd name="connsiteY0" fmla="*/ 25127 h 96120"/>
                <a:gd name="connsiteX1" fmla="*/ 123694 w 139604"/>
                <a:gd name="connsiteY1" fmla="*/ 4068 h 96120"/>
                <a:gd name="connsiteX2" fmla="*/ 130437 w 139604"/>
                <a:gd name="connsiteY2" fmla="*/ 33551 h 96120"/>
                <a:gd name="connsiteX3" fmla="*/ 12433 w 139604"/>
                <a:gd name="connsiteY3" fmla="*/ 100099 h 96120"/>
                <a:gd name="connsiteX4" fmla="*/ 4847 w 139604"/>
                <a:gd name="connsiteY4" fmla="*/ 88306 h 96120"/>
                <a:gd name="connsiteX5" fmla="*/ 36034 w 139604"/>
                <a:gd name="connsiteY5" fmla="*/ 25127 h 96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04" h="96120">
                  <a:moveTo>
                    <a:pt x="36034" y="25127"/>
                  </a:moveTo>
                  <a:cubicBezTo>
                    <a:pt x="36034" y="25127"/>
                    <a:pt x="94193" y="2383"/>
                    <a:pt x="123694" y="4068"/>
                  </a:cubicBezTo>
                  <a:cubicBezTo>
                    <a:pt x="153195" y="6595"/>
                    <a:pt x="147295" y="15861"/>
                    <a:pt x="130437" y="33551"/>
                  </a:cubicBezTo>
                  <a:cubicBezTo>
                    <a:pt x="113580" y="51241"/>
                    <a:pt x="12433" y="100099"/>
                    <a:pt x="12433" y="100099"/>
                  </a:cubicBezTo>
                  <a:lnTo>
                    <a:pt x="4847" y="88306"/>
                  </a:lnTo>
                  <a:lnTo>
                    <a:pt x="36034" y="25127"/>
                  </a:lnTo>
                  <a:close/>
                </a:path>
              </a:pathLst>
            </a:custGeom>
            <a:solidFill>
              <a:srgbClr val="FFFFFF"/>
            </a:solidFill>
            <a:ln w="8423" cap="flat">
              <a:noFill/>
              <a:prstDash val="solid"/>
              <a:miter/>
            </a:ln>
          </p:spPr>
          <p:txBody>
            <a:bodyPr rtlCol="0" anchor="ctr"/>
            <a:lstStyle/>
            <a:p>
              <a:endParaRPr lang="fr-FR"/>
            </a:p>
          </p:txBody>
        </p:sp>
        <p:sp>
          <p:nvSpPr>
            <p:cNvPr id="2641" name="Forme libre 2640">
              <a:extLst>
                <a:ext uri="{FF2B5EF4-FFF2-40B4-BE49-F238E27FC236}">
                  <a16:creationId xmlns:a16="http://schemas.microsoft.com/office/drawing/2014/main" id="{1C5413D2-08B9-8DF0-2B2D-66E26117CEEB}"/>
                </a:ext>
              </a:extLst>
            </p:cNvPr>
            <p:cNvSpPr/>
            <p:nvPr/>
          </p:nvSpPr>
          <p:spPr>
            <a:xfrm>
              <a:off x="11537145" y="9467219"/>
              <a:ext cx="475526" cy="746503"/>
            </a:xfrm>
            <a:custGeom>
              <a:avLst/>
              <a:gdLst>
                <a:gd name="connsiteX0" fmla="*/ 6559 w 475526"/>
                <a:gd name="connsiteY0" fmla="*/ 699893 h 746503"/>
                <a:gd name="connsiteX1" fmla="*/ 39431 w 475526"/>
                <a:gd name="connsiteY1" fmla="*/ 341038 h 746503"/>
                <a:gd name="connsiteX2" fmla="*/ 381644 w 475526"/>
                <a:gd name="connsiteY2" fmla="*/ 4085 h 746503"/>
                <a:gd name="connsiteX3" fmla="*/ 358885 w 475526"/>
                <a:gd name="connsiteY3" fmla="*/ 82426 h 746503"/>
                <a:gd name="connsiteX4" fmla="*/ 275439 w 475526"/>
                <a:gd name="connsiteY4" fmla="*/ 154871 h 746503"/>
                <a:gd name="connsiteX5" fmla="*/ 480261 w 475526"/>
                <a:gd name="connsiteY5" fmla="*/ 93377 h 746503"/>
                <a:gd name="connsiteX6" fmla="*/ 320113 w 475526"/>
                <a:gd name="connsiteY6" fmla="*/ 427803 h 746503"/>
                <a:gd name="connsiteX7" fmla="*/ 271225 w 475526"/>
                <a:gd name="connsiteY7" fmla="*/ 512042 h 746503"/>
                <a:gd name="connsiteX8" fmla="*/ 288926 w 475526"/>
                <a:gd name="connsiteY8" fmla="*/ 699051 h 746503"/>
                <a:gd name="connsiteX9" fmla="*/ 131306 w 475526"/>
                <a:gd name="connsiteY9" fmla="*/ 750436 h 746503"/>
                <a:gd name="connsiteX10" fmla="*/ 6559 w 475526"/>
                <a:gd name="connsiteY10" fmla="*/ 699893 h 746503"/>
                <a:gd name="connsiteX11" fmla="*/ 6559 w 475526"/>
                <a:gd name="connsiteY11" fmla="*/ 699893 h 746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5526" h="746503">
                  <a:moveTo>
                    <a:pt x="6559" y="699893"/>
                  </a:moveTo>
                  <a:cubicBezTo>
                    <a:pt x="6559" y="699893"/>
                    <a:pt x="-6928" y="460656"/>
                    <a:pt x="39431" y="341038"/>
                  </a:cubicBezTo>
                  <a:cubicBezTo>
                    <a:pt x="85790" y="222262"/>
                    <a:pt x="83262" y="166665"/>
                    <a:pt x="381644" y="4085"/>
                  </a:cubicBezTo>
                  <a:cubicBezTo>
                    <a:pt x="381644" y="4085"/>
                    <a:pt x="414515" y="29356"/>
                    <a:pt x="358885" y="82426"/>
                  </a:cubicBezTo>
                  <a:cubicBezTo>
                    <a:pt x="303255" y="136339"/>
                    <a:pt x="275439" y="154871"/>
                    <a:pt x="275439" y="154871"/>
                  </a:cubicBezTo>
                  <a:cubicBezTo>
                    <a:pt x="343714" y="133812"/>
                    <a:pt x="411987" y="114437"/>
                    <a:pt x="480261" y="93377"/>
                  </a:cubicBezTo>
                  <a:cubicBezTo>
                    <a:pt x="426316" y="204572"/>
                    <a:pt x="374058" y="316609"/>
                    <a:pt x="320113" y="427803"/>
                  </a:cubicBezTo>
                  <a:cubicBezTo>
                    <a:pt x="320113" y="427803"/>
                    <a:pt x="287240" y="497721"/>
                    <a:pt x="271225" y="512042"/>
                  </a:cubicBezTo>
                  <a:lnTo>
                    <a:pt x="288926" y="699051"/>
                  </a:lnTo>
                  <a:cubicBezTo>
                    <a:pt x="288926" y="699051"/>
                    <a:pt x="222338" y="747067"/>
                    <a:pt x="131306" y="750436"/>
                  </a:cubicBezTo>
                  <a:cubicBezTo>
                    <a:pt x="39431" y="753806"/>
                    <a:pt x="6559" y="699893"/>
                    <a:pt x="6559" y="699893"/>
                  </a:cubicBezTo>
                  <a:lnTo>
                    <a:pt x="6559" y="699893"/>
                  </a:lnTo>
                  <a:close/>
                </a:path>
              </a:pathLst>
            </a:custGeom>
            <a:solidFill>
              <a:srgbClr val="FFFFFF"/>
            </a:solidFill>
            <a:ln w="8423" cap="flat">
              <a:noFill/>
              <a:prstDash val="solid"/>
              <a:miter/>
            </a:ln>
          </p:spPr>
          <p:txBody>
            <a:bodyPr rtlCol="0" anchor="ctr"/>
            <a:lstStyle/>
            <a:p>
              <a:endParaRPr lang="fr-FR"/>
            </a:p>
          </p:txBody>
        </p:sp>
        <p:sp>
          <p:nvSpPr>
            <p:cNvPr id="2642" name="Forme libre 2641">
              <a:extLst>
                <a:ext uri="{FF2B5EF4-FFF2-40B4-BE49-F238E27FC236}">
                  <a16:creationId xmlns:a16="http://schemas.microsoft.com/office/drawing/2014/main" id="{8CBCC8DB-8F4B-8BBA-F1C4-84E4B67AE8F6}"/>
                </a:ext>
              </a:extLst>
            </p:cNvPr>
            <p:cNvSpPr/>
            <p:nvPr/>
          </p:nvSpPr>
          <p:spPr>
            <a:xfrm>
              <a:off x="11848308" y="9728243"/>
              <a:ext cx="62459" cy="165187"/>
            </a:xfrm>
            <a:custGeom>
              <a:avLst/>
              <a:gdLst>
                <a:gd name="connsiteX0" fmla="*/ 30906 w 62459"/>
                <a:gd name="connsiteY0" fmla="*/ 120437 h 165187"/>
                <a:gd name="connsiteX1" fmla="*/ 14049 w 62459"/>
                <a:gd name="connsiteY1" fmla="*/ 47992 h 165187"/>
                <a:gd name="connsiteX2" fmla="*/ 20792 w 62459"/>
                <a:gd name="connsiteY2" fmla="*/ 4188 h 165187"/>
                <a:gd name="connsiteX3" fmla="*/ 67151 w 62459"/>
                <a:gd name="connsiteY3" fmla="*/ 93481 h 165187"/>
                <a:gd name="connsiteX4" fmla="*/ 31749 w 62459"/>
                <a:gd name="connsiteY4" fmla="*/ 168453 h 165187"/>
                <a:gd name="connsiteX5" fmla="*/ 4777 w 62459"/>
                <a:gd name="connsiteY5" fmla="*/ 166768 h 165187"/>
                <a:gd name="connsiteX6" fmla="*/ 30906 w 62459"/>
                <a:gd name="connsiteY6" fmla="*/ 120437 h 16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459" h="165187">
                  <a:moveTo>
                    <a:pt x="30906" y="120437"/>
                  </a:moveTo>
                  <a:cubicBezTo>
                    <a:pt x="30906" y="120437"/>
                    <a:pt x="14891" y="76633"/>
                    <a:pt x="14049" y="47992"/>
                  </a:cubicBezTo>
                  <a:cubicBezTo>
                    <a:pt x="13206" y="19351"/>
                    <a:pt x="13206" y="2503"/>
                    <a:pt x="20792" y="4188"/>
                  </a:cubicBezTo>
                  <a:cubicBezTo>
                    <a:pt x="28378" y="5873"/>
                    <a:pt x="65465" y="29460"/>
                    <a:pt x="67151" y="93481"/>
                  </a:cubicBezTo>
                  <a:cubicBezTo>
                    <a:pt x="68836" y="156660"/>
                    <a:pt x="45236" y="166768"/>
                    <a:pt x="31749" y="168453"/>
                  </a:cubicBezTo>
                  <a:cubicBezTo>
                    <a:pt x="18263" y="170980"/>
                    <a:pt x="4777" y="166768"/>
                    <a:pt x="4777" y="166768"/>
                  </a:cubicBezTo>
                  <a:lnTo>
                    <a:pt x="30906" y="120437"/>
                  </a:lnTo>
                  <a:close/>
                </a:path>
              </a:pathLst>
            </a:custGeom>
            <a:solidFill>
              <a:srgbClr val="FFFFFF"/>
            </a:solidFill>
            <a:ln w="8423" cap="flat">
              <a:noFill/>
              <a:prstDash val="solid"/>
              <a:miter/>
            </a:ln>
          </p:spPr>
          <p:txBody>
            <a:bodyPr rtlCol="0" anchor="ctr"/>
            <a:lstStyle/>
            <a:p>
              <a:endParaRPr lang="fr-FR"/>
            </a:p>
          </p:txBody>
        </p:sp>
        <p:sp>
          <p:nvSpPr>
            <p:cNvPr id="2643" name="Forme libre 2642">
              <a:extLst>
                <a:ext uri="{FF2B5EF4-FFF2-40B4-BE49-F238E27FC236}">
                  <a16:creationId xmlns:a16="http://schemas.microsoft.com/office/drawing/2014/main" id="{5A40A662-2237-684F-6508-79023060D8CD}"/>
                </a:ext>
              </a:extLst>
            </p:cNvPr>
            <p:cNvSpPr/>
            <p:nvPr/>
          </p:nvSpPr>
          <p:spPr>
            <a:xfrm>
              <a:off x="11890806" y="9649140"/>
              <a:ext cx="68008" cy="148369"/>
            </a:xfrm>
            <a:custGeom>
              <a:avLst/>
              <a:gdLst>
                <a:gd name="connsiteX0" fmla="*/ 17085 w 68008"/>
                <a:gd name="connsiteY0" fmla="*/ 127059 h 148369"/>
                <a:gd name="connsiteX1" fmla="*/ 5284 w 68008"/>
                <a:gd name="connsiteY1" fmla="*/ 26816 h 148369"/>
                <a:gd name="connsiteX2" fmla="*/ 30571 w 68008"/>
                <a:gd name="connsiteY2" fmla="*/ 5756 h 148369"/>
                <a:gd name="connsiteX3" fmla="*/ 72715 w 68008"/>
                <a:gd name="connsiteY3" fmla="*/ 100103 h 148369"/>
                <a:gd name="connsiteX4" fmla="*/ 43214 w 68008"/>
                <a:gd name="connsiteY4" fmla="*/ 152331 h 148369"/>
                <a:gd name="connsiteX5" fmla="*/ 17085 w 68008"/>
                <a:gd name="connsiteY5" fmla="*/ 127059 h 148369"/>
                <a:gd name="connsiteX6" fmla="*/ 17085 w 68008"/>
                <a:gd name="connsiteY6" fmla="*/ 127059 h 14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008" h="148369">
                  <a:moveTo>
                    <a:pt x="17085" y="127059"/>
                  </a:moveTo>
                  <a:cubicBezTo>
                    <a:pt x="17085" y="127059"/>
                    <a:pt x="1913" y="51245"/>
                    <a:pt x="5284" y="26816"/>
                  </a:cubicBezTo>
                  <a:cubicBezTo>
                    <a:pt x="8656" y="1544"/>
                    <a:pt x="20457" y="2387"/>
                    <a:pt x="30571" y="5756"/>
                  </a:cubicBezTo>
                  <a:cubicBezTo>
                    <a:pt x="40686" y="9126"/>
                    <a:pt x="71030" y="52087"/>
                    <a:pt x="72715" y="100103"/>
                  </a:cubicBezTo>
                  <a:cubicBezTo>
                    <a:pt x="74402" y="148119"/>
                    <a:pt x="51643" y="150646"/>
                    <a:pt x="43214" y="152331"/>
                  </a:cubicBezTo>
                  <a:cubicBezTo>
                    <a:pt x="34785" y="154016"/>
                    <a:pt x="17085" y="127059"/>
                    <a:pt x="17085" y="127059"/>
                  </a:cubicBezTo>
                  <a:lnTo>
                    <a:pt x="17085" y="127059"/>
                  </a:lnTo>
                  <a:close/>
                </a:path>
              </a:pathLst>
            </a:custGeom>
            <a:solidFill>
              <a:srgbClr val="FFFFFF"/>
            </a:solidFill>
            <a:ln w="8423" cap="flat">
              <a:noFill/>
              <a:prstDash val="solid"/>
              <a:miter/>
            </a:ln>
          </p:spPr>
          <p:txBody>
            <a:bodyPr rtlCol="0" anchor="ctr"/>
            <a:lstStyle/>
            <a:p>
              <a:endParaRPr lang="fr-FR"/>
            </a:p>
          </p:txBody>
        </p:sp>
        <p:sp>
          <p:nvSpPr>
            <p:cNvPr id="2644" name="Forme libre 2643">
              <a:extLst>
                <a:ext uri="{FF2B5EF4-FFF2-40B4-BE49-F238E27FC236}">
                  <a16:creationId xmlns:a16="http://schemas.microsoft.com/office/drawing/2014/main" id="{CEFD3280-479D-53B5-38DE-17CD2DB3FD82}"/>
                </a:ext>
              </a:extLst>
            </p:cNvPr>
            <p:cNvSpPr/>
            <p:nvPr/>
          </p:nvSpPr>
          <p:spPr>
            <a:xfrm>
              <a:off x="11753906" y="9468062"/>
              <a:ext cx="248998" cy="255242"/>
            </a:xfrm>
            <a:custGeom>
              <a:avLst/>
              <a:gdLst>
                <a:gd name="connsiteX0" fmla="*/ 207069 w 248998"/>
                <a:gd name="connsiteY0" fmla="*/ 259227 h 255242"/>
                <a:gd name="connsiteX1" fmla="*/ 185997 w 248998"/>
                <a:gd name="connsiteY1" fmla="*/ 164038 h 255242"/>
                <a:gd name="connsiteX2" fmla="*/ 197797 w 248998"/>
                <a:gd name="connsiteY2" fmla="*/ 104229 h 255242"/>
                <a:gd name="connsiteX3" fmla="*/ 248370 w 248998"/>
                <a:gd name="connsiteY3" fmla="*/ 185940 h 255242"/>
                <a:gd name="connsiteX4" fmla="*/ 207069 w 248998"/>
                <a:gd name="connsiteY4" fmla="*/ 259227 h 255242"/>
                <a:gd name="connsiteX5" fmla="*/ 207069 w 248998"/>
                <a:gd name="connsiteY5" fmla="*/ 259227 h 255242"/>
                <a:gd name="connsiteX6" fmla="*/ 4777 w 248998"/>
                <a:gd name="connsiteY6" fmla="*/ 97490 h 255242"/>
                <a:gd name="connsiteX7" fmla="*/ 165768 w 248998"/>
                <a:gd name="connsiteY7" fmla="*/ 3985 h 255242"/>
                <a:gd name="connsiteX8" fmla="*/ 139638 w 248998"/>
                <a:gd name="connsiteY8" fmla="*/ 85696 h 255242"/>
                <a:gd name="connsiteX9" fmla="*/ 58721 w 248998"/>
                <a:gd name="connsiteY9" fmla="*/ 154772 h 255242"/>
                <a:gd name="connsiteX10" fmla="*/ 4777 w 248998"/>
                <a:gd name="connsiteY10" fmla="*/ 97490 h 25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998" h="255242">
                  <a:moveTo>
                    <a:pt x="207069" y="259227"/>
                  </a:moveTo>
                  <a:cubicBezTo>
                    <a:pt x="207069" y="259227"/>
                    <a:pt x="187683" y="184255"/>
                    <a:pt x="185997" y="164038"/>
                  </a:cubicBezTo>
                  <a:cubicBezTo>
                    <a:pt x="185153" y="142978"/>
                    <a:pt x="183468" y="103386"/>
                    <a:pt x="197797" y="104229"/>
                  </a:cubicBezTo>
                  <a:cubicBezTo>
                    <a:pt x="211284" y="105071"/>
                    <a:pt x="239941" y="158141"/>
                    <a:pt x="248370" y="185940"/>
                  </a:cubicBezTo>
                  <a:cubicBezTo>
                    <a:pt x="257642" y="215423"/>
                    <a:pt x="261013" y="244907"/>
                    <a:pt x="207069" y="259227"/>
                  </a:cubicBezTo>
                  <a:lnTo>
                    <a:pt x="207069" y="259227"/>
                  </a:lnTo>
                  <a:close/>
                  <a:moveTo>
                    <a:pt x="4777" y="97490"/>
                  </a:moveTo>
                  <a:cubicBezTo>
                    <a:pt x="4777" y="97490"/>
                    <a:pt x="133738" y="11567"/>
                    <a:pt x="165768" y="3985"/>
                  </a:cubicBezTo>
                  <a:cubicBezTo>
                    <a:pt x="165768" y="3985"/>
                    <a:pt x="199483" y="33469"/>
                    <a:pt x="139638" y="85696"/>
                  </a:cubicBezTo>
                  <a:cubicBezTo>
                    <a:pt x="79793" y="137924"/>
                    <a:pt x="58721" y="154772"/>
                    <a:pt x="58721" y="154772"/>
                  </a:cubicBezTo>
                  <a:lnTo>
                    <a:pt x="4777" y="97490"/>
                  </a:lnTo>
                  <a:close/>
                </a:path>
              </a:pathLst>
            </a:custGeom>
            <a:solidFill>
              <a:srgbClr val="FFFFFF"/>
            </a:solidFill>
            <a:ln w="8423" cap="flat">
              <a:noFill/>
              <a:prstDash val="solid"/>
              <a:miter/>
            </a:ln>
          </p:spPr>
          <p:txBody>
            <a:bodyPr rtlCol="0" anchor="ctr"/>
            <a:lstStyle/>
            <a:p>
              <a:endParaRPr lang="fr-FR"/>
            </a:p>
          </p:txBody>
        </p:sp>
        <p:grpSp>
          <p:nvGrpSpPr>
            <p:cNvPr id="2645" name="Graphique 2">
              <a:extLst>
                <a:ext uri="{FF2B5EF4-FFF2-40B4-BE49-F238E27FC236}">
                  <a16:creationId xmlns:a16="http://schemas.microsoft.com/office/drawing/2014/main" id="{BFFE37CA-DA69-18E7-ACDE-22B047F692B1}"/>
                </a:ext>
              </a:extLst>
            </p:cNvPr>
            <p:cNvGrpSpPr/>
            <p:nvPr/>
          </p:nvGrpSpPr>
          <p:grpSpPr>
            <a:xfrm>
              <a:off x="11532575" y="9462454"/>
              <a:ext cx="595941" cy="706470"/>
              <a:chOff x="11532575" y="9462454"/>
              <a:chExt cx="595941" cy="706470"/>
            </a:xfrm>
            <a:solidFill>
              <a:srgbClr val="000000"/>
            </a:solidFill>
          </p:grpSpPr>
          <p:sp>
            <p:nvSpPr>
              <p:cNvPr id="2646" name="Forme libre 2645">
                <a:extLst>
                  <a:ext uri="{FF2B5EF4-FFF2-40B4-BE49-F238E27FC236}">
                    <a16:creationId xmlns:a16="http://schemas.microsoft.com/office/drawing/2014/main" id="{B3844361-301A-9FCE-4291-6A8E3B33EF7D}"/>
                  </a:ext>
                </a:extLst>
              </p:cNvPr>
              <p:cNvSpPr/>
              <p:nvPr/>
            </p:nvSpPr>
            <p:spPr>
              <a:xfrm>
                <a:off x="11532575" y="9462454"/>
                <a:ext cx="475095" cy="706470"/>
              </a:xfrm>
              <a:custGeom>
                <a:avLst/>
                <a:gdLst>
                  <a:gd name="connsiteX0" fmla="*/ 11128 w 475095"/>
                  <a:gd name="connsiteY0" fmla="*/ 710545 h 706470"/>
                  <a:gd name="connsiteX1" fmla="*/ 6070 w 475095"/>
                  <a:gd name="connsiteY1" fmla="*/ 705491 h 706470"/>
                  <a:gd name="connsiteX2" fmla="*/ 5227 w 475095"/>
                  <a:gd name="connsiteY2" fmla="*/ 654948 h 706470"/>
                  <a:gd name="connsiteX3" fmla="*/ 78559 w 475095"/>
                  <a:gd name="connsiteY3" fmla="*/ 248077 h 706470"/>
                  <a:gd name="connsiteX4" fmla="*/ 384526 w 475095"/>
                  <a:gd name="connsiteY4" fmla="*/ 4628 h 706470"/>
                  <a:gd name="connsiteX5" fmla="*/ 390427 w 475095"/>
                  <a:gd name="connsiteY5" fmla="*/ 5470 h 706470"/>
                  <a:gd name="connsiteX6" fmla="*/ 402226 w 475095"/>
                  <a:gd name="connsiteY6" fmla="*/ 32427 h 706470"/>
                  <a:gd name="connsiteX7" fmla="*/ 258935 w 475095"/>
                  <a:gd name="connsiteY7" fmla="*/ 179001 h 706470"/>
                  <a:gd name="connsiteX8" fmla="*/ 251350 w 475095"/>
                  <a:gd name="connsiteY8" fmla="*/ 177317 h 706470"/>
                  <a:gd name="connsiteX9" fmla="*/ 253036 w 475095"/>
                  <a:gd name="connsiteY9" fmla="*/ 169735 h 706470"/>
                  <a:gd name="connsiteX10" fmla="*/ 392112 w 475095"/>
                  <a:gd name="connsiteY10" fmla="*/ 32427 h 706470"/>
                  <a:gd name="connsiteX11" fmla="*/ 387055 w 475095"/>
                  <a:gd name="connsiteY11" fmla="*/ 16421 h 706470"/>
                  <a:gd name="connsiteX12" fmla="*/ 88673 w 475095"/>
                  <a:gd name="connsiteY12" fmla="*/ 253974 h 706470"/>
                  <a:gd name="connsiteX13" fmla="*/ 17028 w 475095"/>
                  <a:gd name="connsiteY13" fmla="*/ 654948 h 706470"/>
                  <a:gd name="connsiteX14" fmla="*/ 17870 w 475095"/>
                  <a:gd name="connsiteY14" fmla="*/ 705491 h 706470"/>
                  <a:gd name="connsiteX15" fmla="*/ 11128 w 475095"/>
                  <a:gd name="connsiteY15" fmla="*/ 710545 h 706470"/>
                  <a:gd name="connsiteX16" fmla="*/ 428356 w 475095"/>
                  <a:gd name="connsiteY16" fmla="*/ 270821 h 706470"/>
                  <a:gd name="connsiteX17" fmla="*/ 423298 w 475095"/>
                  <a:gd name="connsiteY17" fmla="*/ 267451 h 706470"/>
                  <a:gd name="connsiteX18" fmla="*/ 422456 w 475095"/>
                  <a:gd name="connsiteY18" fmla="*/ 264924 h 706470"/>
                  <a:gd name="connsiteX19" fmla="*/ 410655 w 475095"/>
                  <a:gd name="connsiteY19" fmla="*/ 211854 h 706470"/>
                  <a:gd name="connsiteX20" fmla="*/ 411499 w 475095"/>
                  <a:gd name="connsiteY20" fmla="*/ 108241 h 706470"/>
                  <a:gd name="connsiteX21" fmla="*/ 427513 w 475095"/>
                  <a:gd name="connsiteY21" fmla="*/ 109083 h 706470"/>
                  <a:gd name="connsiteX22" fmla="*/ 479772 w 475095"/>
                  <a:gd name="connsiteY22" fmla="*/ 225332 h 706470"/>
                  <a:gd name="connsiteX23" fmla="*/ 430884 w 475095"/>
                  <a:gd name="connsiteY23" fmla="*/ 270821 h 706470"/>
                  <a:gd name="connsiteX24" fmla="*/ 429199 w 475095"/>
                  <a:gd name="connsiteY24" fmla="*/ 271663 h 706470"/>
                  <a:gd name="connsiteX25" fmla="*/ 428356 w 475095"/>
                  <a:gd name="connsiteY25" fmla="*/ 270821 h 706470"/>
                  <a:gd name="connsiteX26" fmla="*/ 419928 w 475095"/>
                  <a:gd name="connsiteY26" fmla="*/ 116665 h 706470"/>
                  <a:gd name="connsiteX27" fmla="*/ 419084 w 475095"/>
                  <a:gd name="connsiteY27" fmla="*/ 117507 h 706470"/>
                  <a:gd name="connsiteX28" fmla="*/ 421613 w 475095"/>
                  <a:gd name="connsiteY28" fmla="*/ 210169 h 706470"/>
                  <a:gd name="connsiteX29" fmla="*/ 433413 w 475095"/>
                  <a:gd name="connsiteY29" fmla="*/ 259028 h 706470"/>
                  <a:gd name="connsiteX30" fmla="*/ 471343 w 475095"/>
                  <a:gd name="connsiteY30" fmla="*/ 224490 h 706470"/>
                  <a:gd name="connsiteX31" fmla="*/ 424142 w 475095"/>
                  <a:gd name="connsiteY31" fmla="*/ 118350 h 706470"/>
                  <a:gd name="connsiteX32" fmla="*/ 419928 w 475095"/>
                  <a:gd name="connsiteY32" fmla="*/ 116665 h 706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5095" h="706470">
                    <a:moveTo>
                      <a:pt x="11128" y="710545"/>
                    </a:moveTo>
                    <a:cubicBezTo>
                      <a:pt x="7756" y="710545"/>
                      <a:pt x="6070" y="708018"/>
                      <a:pt x="6070" y="705491"/>
                    </a:cubicBezTo>
                    <a:cubicBezTo>
                      <a:pt x="6070" y="689486"/>
                      <a:pt x="6070" y="671795"/>
                      <a:pt x="5227" y="654948"/>
                    </a:cubicBezTo>
                    <a:cubicBezTo>
                      <a:pt x="3542" y="532802"/>
                      <a:pt x="1855" y="380331"/>
                      <a:pt x="78559" y="248077"/>
                    </a:cubicBezTo>
                    <a:cubicBezTo>
                      <a:pt x="158633" y="109926"/>
                      <a:pt x="381998" y="6313"/>
                      <a:pt x="384526" y="4628"/>
                    </a:cubicBezTo>
                    <a:cubicBezTo>
                      <a:pt x="387055" y="3786"/>
                      <a:pt x="388740" y="3786"/>
                      <a:pt x="390427" y="5470"/>
                    </a:cubicBezTo>
                    <a:cubicBezTo>
                      <a:pt x="398855" y="13052"/>
                      <a:pt x="403070" y="21476"/>
                      <a:pt x="402226" y="32427"/>
                    </a:cubicBezTo>
                    <a:cubicBezTo>
                      <a:pt x="398855" y="88024"/>
                      <a:pt x="264836" y="174789"/>
                      <a:pt x="258935" y="179001"/>
                    </a:cubicBezTo>
                    <a:cubicBezTo>
                      <a:pt x="256407" y="180686"/>
                      <a:pt x="253036" y="179844"/>
                      <a:pt x="251350" y="177317"/>
                    </a:cubicBezTo>
                    <a:cubicBezTo>
                      <a:pt x="249664" y="174789"/>
                      <a:pt x="250507" y="171420"/>
                      <a:pt x="253036" y="169735"/>
                    </a:cubicBezTo>
                    <a:cubicBezTo>
                      <a:pt x="290966" y="145306"/>
                      <a:pt x="389583" y="73703"/>
                      <a:pt x="392112" y="32427"/>
                    </a:cubicBezTo>
                    <a:cubicBezTo>
                      <a:pt x="392955" y="25688"/>
                      <a:pt x="391269" y="20633"/>
                      <a:pt x="387055" y="16421"/>
                    </a:cubicBezTo>
                    <a:cubicBezTo>
                      <a:pt x="359239" y="29899"/>
                      <a:pt x="162004" y="126774"/>
                      <a:pt x="88673" y="253974"/>
                    </a:cubicBezTo>
                    <a:cubicBezTo>
                      <a:pt x="13656" y="383701"/>
                      <a:pt x="15342" y="534487"/>
                      <a:pt x="17028" y="654948"/>
                    </a:cubicBezTo>
                    <a:cubicBezTo>
                      <a:pt x="17028" y="672638"/>
                      <a:pt x="17870" y="689486"/>
                      <a:pt x="17870" y="705491"/>
                    </a:cubicBezTo>
                    <a:cubicBezTo>
                      <a:pt x="17028" y="707176"/>
                      <a:pt x="14499" y="710545"/>
                      <a:pt x="11128" y="710545"/>
                    </a:cubicBezTo>
                    <a:close/>
                    <a:moveTo>
                      <a:pt x="428356" y="270821"/>
                    </a:moveTo>
                    <a:cubicBezTo>
                      <a:pt x="425827" y="270821"/>
                      <a:pt x="424142" y="269136"/>
                      <a:pt x="423298" y="267451"/>
                    </a:cubicBezTo>
                    <a:cubicBezTo>
                      <a:pt x="423298" y="266609"/>
                      <a:pt x="422456" y="266609"/>
                      <a:pt x="422456" y="264924"/>
                    </a:cubicBezTo>
                    <a:cubicBezTo>
                      <a:pt x="421613" y="262397"/>
                      <a:pt x="419928" y="251446"/>
                      <a:pt x="410655" y="211854"/>
                    </a:cubicBezTo>
                    <a:cubicBezTo>
                      <a:pt x="399698" y="168050"/>
                      <a:pt x="396326" y="120034"/>
                      <a:pt x="411499" y="108241"/>
                    </a:cubicBezTo>
                    <a:cubicBezTo>
                      <a:pt x="414027" y="105714"/>
                      <a:pt x="419928" y="103187"/>
                      <a:pt x="427513" y="109083"/>
                    </a:cubicBezTo>
                    <a:cubicBezTo>
                      <a:pt x="444370" y="120034"/>
                      <a:pt x="481458" y="190795"/>
                      <a:pt x="479772" y="225332"/>
                    </a:cubicBezTo>
                    <a:cubicBezTo>
                      <a:pt x="478930" y="258185"/>
                      <a:pt x="441000" y="269136"/>
                      <a:pt x="430884" y="270821"/>
                    </a:cubicBezTo>
                    <a:cubicBezTo>
                      <a:pt x="430042" y="270821"/>
                      <a:pt x="430042" y="271663"/>
                      <a:pt x="429199" y="271663"/>
                    </a:cubicBezTo>
                    <a:cubicBezTo>
                      <a:pt x="430042" y="270821"/>
                      <a:pt x="429199" y="270821"/>
                      <a:pt x="428356" y="270821"/>
                    </a:cubicBezTo>
                    <a:close/>
                    <a:moveTo>
                      <a:pt x="419928" y="116665"/>
                    </a:moveTo>
                    <a:cubicBezTo>
                      <a:pt x="419084" y="116665"/>
                      <a:pt x="419084" y="116665"/>
                      <a:pt x="419084" y="117507"/>
                    </a:cubicBezTo>
                    <a:cubicBezTo>
                      <a:pt x="412341" y="122562"/>
                      <a:pt x="408970" y="157099"/>
                      <a:pt x="421613" y="210169"/>
                    </a:cubicBezTo>
                    <a:cubicBezTo>
                      <a:pt x="428356" y="236283"/>
                      <a:pt x="431727" y="251446"/>
                      <a:pt x="433413" y="259028"/>
                    </a:cubicBezTo>
                    <a:cubicBezTo>
                      <a:pt x="444370" y="255658"/>
                      <a:pt x="469657" y="246392"/>
                      <a:pt x="471343" y="224490"/>
                    </a:cubicBezTo>
                    <a:cubicBezTo>
                      <a:pt x="472186" y="192479"/>
                      <a:pt x="437628" y="125931"/>
                      <a:pt x="424142" y="118350"/>
                    </a:cubicBezTo>
                    <a:cubicBezTo>
                      <a:pt x="421613" y="116665"/>
                      <a:pt x="419928" y="116665"/>
                      <a:pt x="419928" y="116665"/>
                    </a:cubicBezTo>
                    <a:close/>
                  </a:path>
                </a:pathLst>
              </a:custGeom>
              <a:solidFill>
                <a:srgbClr val="000000"/>
              </a:solidFill>
              <a:ln w="8423" cap="flat">
                <a:noFill/>
                <a:prstDash val="solid"/>
                <a:miter/>
              </a:ln>
            </p:spPr>
            <p:txBody>
              <a:bodyPr rtlCol="0" anchor="ctr"/>
              <a:lstStyle/>
              <a:p>
                <a:endParaRPr lang="fr-FR"/>
              </a:p>
            </p:txBody>
          </p:sp>
          <p:sp>
            <p:nvSpPr>
              <p:cNvPr id="2647" name="Forme libre 2646">
                <a:extLst>
                  <a:ext uri="{FF2B5EF4-FFF2-40B4-BE49-F238E27FC236}">
                    <a16:creationId xmlns:a16="http://schemas.microsoft.com/office/drawing/2014/main" id="{5FE13D0D-DAEB-B2BB-4FA6-0ADD0C758D1B}"/>
                  </a:ext>
                </a:extLst>
              </p:cNvPr>
              <p:cNvSpPr/>
              <p:nvPr/>
            </p:nvSpPr>
            <p:spPr>
              <a:xfrm>
                <a:off x="11885188" y="9642954"/>
                <a:ext cx="79737" cy="162060"/>
              </a:xfrm>
              <a:custGeom>
                <a:avLst/>
                <a:gdLst>
                  <a:gd name="connsiteX0" fmla="*/ 47991 w 79737"/>
                  <a:gd name="connsiteY0" fmla="*/ 166098 h 162060"/>
                  <a:gd name="connsiteX1" fmla="*/ 40404 w 79737"/>
                  <a:gd name="connsiteY1" fmla="*/ 164413 h 162060"/>
                  <a:gd name="connsiteX2" fmla="*/ 15118 w 79737"/>
                  <a:gd name="connsiteY2" fmla="*/ 119767 h 162060"/>
                  <a:gd name="connsiteX3" fmla="*/ 10903 w 79737"/>
                  <a:gd name="connsiteY3" fmla="*/ 87756 h 162060"/>
                  <a:gd name="connsiteX4" fmla="*/ 23547 w 79737"/>
                  <a:gd name="connsiteY4" fmla="*/ 4360 h 162060"/>
                  <a:gd name="connsiteX5" fmla="*/ 80863 w 79737"/>
                  <a:gd name="connsiteY5" fmla="*/ 83544 h 162060"/>
                  <a:gd name="connsiteX6" fmla="*/ 80863 w 79737"/>
                  <a:gd name="connsiteY6" fmla="*/ 84387 h 162060"/>
                  <a:gd name="connsiteX7" fmla="*/ 63163 w 79737"/>
                  <a:gd name="connsiteY7" fmla="*/ 160201 h 162060"/>
                  <a:gd name="connsiteX8" fmla="*/ 47991 w 79737"/>
                  <a:gd name="connsiteY8" fmla="*/ 166098 h 162060"/>
                  <a:gd name="connsiteX9" fmla="*/ 47991 w 79737"/>
                  <a:gd name="connsiteY9" fmla="*/ 166098 h 162060"/>
                  <a:gd name="connsiteX10" fmla="*/ 26918 w 79737"/>
                  <a:gd name="connsiteY10" fmla="*/ 13627 h 162060"/>
                  <a:gd name="connsiteX11" fmla="*/ 25233 w 79737"/>
                  <a:gd name="connsiteY11" fmla="*/ 13627 h 162060"/>
                  <a:gd name="connsiteX12" fmla="*/ 20175 w 79737"/>
                  <a:gd name="connsiteY12" fmla="*/ 86072 h 162060"/>
                  <a:gd name="connsiteX13" fmla="*/ 24389 w 79737"/>
                  <a:gd name="connsiteY13" fmla="*/ 119767 h 162060"/>
                  <a:gd name="connsiteX14" fmla="*/ 42091 w 79737"/>
                  <a:gd name="connsiteY14" fmla="*/ 154305 h 162060"/>
                  <a:gd name="connsiteX15" fmla="*/ 54734 w 79737"/>
                  <a:gd name="connsiteY15" fmla="*/ 150935 h 162060"/>
                  <a:gd name="connsiteX16" fmla="*/ 69063 w 79737"/>
                  <a:gd name="connsiteY16" fmla="*/ 85229 h 162060"/>
                  <a:gd name="connsiteX17" fmla="*/ 26918 w 79737"/>
                  <a:gd name="connsiteY17" fmla="*/ 13627 h 162060"/>
                  <a:gd name="connsiteX18" fmla="*/ 26918 w 79737"/>
                  <a:gd name="connsiteY18" fmla="*/ 13627 h 16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737" h="162060">
                    <a:moveTo>
                      <a:pt x="47991" y="166098"/>
                    </a:moveTo>
                    <a:cubicBezTo>
                      <a:pt x="45461" y="166098"/>
                      <a:pt x="42933" y="165256"/>
                      <a:pt x="40404" y="164413"/>
                    </a:cubicBezTo>
                    <a:cubicBezTo>
                      <a:pt x="26918" y="159359"/>
                      <a:pt x="16804" y="141669"/>
                      <a:pt x="15118" y="119767"/>
                    </a:cubicBezTo>
                    <a:cubicBezTo>
                      <a:pt x="14275" y="111343"/>
                      <a:pt x="12590" y="99550"/>
                      <a:pt x="10903" y="87756"/>
                    </a:cubicBezTo>
                    <a:cubicBezTo>
                      <a:pt x="4161" y="51534"/>
                      <a:pt x="-2583" y="8572"/>
                      <a:pt x="23547" y="4360"/>
                    </a:cubicBezTo>
                    <a:cubicBezTo>
                      <a:pt x="55577" y="-1536"/>
                      <a:pt x="78334" y="75121"/>
                      <a:pt x="80863" y="83544"/>
                    </a:cubicBezTo>
                    <a:lnTo>
                      <a:pt x="80863" y="84387"/>
                    </a:lnTo>
                    <a:cubicBezTo>
                      <a:pt x="88449" y="122294"/>
                      <a:pt x="85078" y="138299"/>
                      <a:pt x="63163" y="160201"/>
                    </a:cubicBezTo>
                    <a:cubicBezTo>
                      <a:pt x="58948" y="163571"/>
                      <a:pt x="53890" y="166098"/>
                      <a:pt x="47991" y="166098"/>
                    </a:cubicBezTo>
                    <a:lnTo>
                      <a:pt x="47991" y="166098"/>
                    </a:lnTo>
                    <a:close/>
                    <a:moveTo>
                      <a:pt x="26918" y="13627"/>
                    </a:moveTo>
                    <a:lnTo>
                      <a:pt x="25233" y="13627"/>
                    </a:lnTo>
                    <a:cubicBezTo>
                      <a:pt x="9218" y="16154"/>
                      <a:pt x="15960" y="56588"/>
                      <a:pt x="20175" y="86072"/>
                    </a:cubicBezTo>
                    <a:cubicBezTo>
                      <a:pt x="22704" y="97865"/>
                      <a:pt x="23547" y="110501"/>
                      <a:pt x="24389" y="119767"/>
                    </a:cubicBezTo>
                    <a:cubicBezTo>
                      <a:pt x="25233" y="139142"/>
                      <a:pt x="33662" y="151778"/>
                      <a:pt x="42091" y="154305"/>
                    </a:cubicBezTo>
                    <a:cubicBezTo>
                      <a:pt x="47148" y="155990"/>
                      <a:pt x="51362" y="155147"/>
                      <a:pt x="54734" y="150935"/>
                    </a:cubicBezTo>
                    <a:cubicBezTo>
                      <a:pt x="72434" y="133245"/>
                      <a:pt x="76649" y="121452"/>
                      <a:pt x="69063" y="85229"/>
                    </a:cubicBezTo>
                    <a:cubicBezTo>
                      <a:pt x="64006" y="61642"/>
                      <a:pt x="44619" y="13627"/>
                      <a:pt x="26918" y="13627"/>
                    </a:cubicBezTo>
                    <a:lnTo>
                      <a:pt x="26918" y="13627"/>
                    </a:lnTo>
                    <a:close/>
                  </a:path>
                </a:pathLst>
              </a:custGeom>
              <a:solidFill>
                <a:srgbClr val="000000"/>
              </a:solidFill>
              <a:ln w="8423" cap="flat">
                <a:noFill/>
                <a:prstDash val="solid"/>
                <a:miter/>
              </a:ln>
            </p:spPr>
            <p:txBody>
              <a:bodyPr rtlCol="0" anchor="ctr"/>
              <a:lstStyle/>
              <a:p>
                <a:endParaRPr lang="fr-FR"/>
              </a:p>
            </p:txBody>
          </p:sp>
          <p:sp>
            <p:nvSpPr>
              <p:cNvPr id="2648" name="Forme libre 2647">
                <a:extLst>
                  <a:ext uri="{FF2B5EF4-FFF2-40B4-BE49-F238E27FC236}">
                    <a16:creationId xmlns:a16="http://schemas.microsoft.com/office/drawing/2014/main" id="{EC7E6A5E-BBC2-6EC3-2622-B328D0C95FA3}"/>
                  </a:ext>
                </a:extLst>
              </p:cNvPr>
              <p:cNvSpPr/>
              <p:nvPr/>
            </p:nvSpPr>
            <p:spPr>
              <a:xfrm>
                <a:off x="11797735" y="9525594"/>
                <a:ext cx="330780" cy="625640"/>
              </a:xfrm>
              <a:custGeom>
                <a:avLst/>
                <a:gdLst>
                  <a:gd name="connsiteX0" fmla="*/ 76456 w 330780"/>
                  <a:gd name="connsiteY0" fmla="*/ 377009 h 625640"/>
                  <a:gd name="connsiteX1" fmla="*/ 58756 w 330780"/>
                  <a:gd name="connsiteY1" fmla="*/ 374482 h 625640"/>
                  <a:gd name="connsiteX2" fmla="*/ 55384 w 330780"/>
                  <a:gd name="connsiteY2" fmla="*/ 367743 h 625640"/>
                  <a:gd name="connsiteX3" fmla="*/ 62128 w 330780"/>
                  <a:gd name="connsiteY3" fmla="*/ 364373 h 625640"/>
                  <a:gd name="connsiteX4" fmla="*/ 95843 w 330780"/>
                  <a:gd name="connsiteY4" fmla="*/ 361846 h 625640"/>
                  <a:gd name="connsiteX5" fmla="*/ 112701 w 330780"/>
                  <a:gd name="connsiteY5" fmla="*/ 333205 h 625640"/>
                  <a:gd name="connsiteX6" fmla="*/ 87414 w 330780"/>
                  <a:gd name="connsiteY6" fmla="*/ 223695 h 625640"/>
                  <a:gd name="connsiteX7" fmla="*/ 73085 w 330780"/>
                  <a:gd name="connsiteY7" fmla="*/ 211902 h 625640"/>
                  <a:gd name="connsiteX8" fmla="*/ 76456 w 330780"/>
                  <a:gd name="connsiteY8" fmla="*/ 279293 h 625640"/>
                  <a:gd name="connsiteX9" fmla="*/ 90785 w 330780"/>
                  <a:gd name="connsiteY9" fmla="*/ 328993 h 625640"/>
                  <a:gd name="connsiteX10" fmla="*/ 88257 w 330780"/>
                  <a:gd name="connsiteY10" fmla="*/ 336575 h 625640"/>
                  <a:gd name="connsiteX11" fmla="*/ 80671 w 330780"/>
                  <a:gd name="connsiteY11" fmla="*/ 334048 h 625640"/>
                  <a:gd name="connsiteX12" fmla="*/ 65498 w 330780"/>
                  <a:gd name="connsiteY12" fmla="*/ 280977 h 625640"/>
                  <a:gd name="connsiteX13" fmla="*/ 63813 w 330780"/>
                  <a:gd name="connsiteY13" fmla="*/ 206005 h 625640"/>
                  <a:gd name="connsiteX14" fmla="*/ 71399 w 330780"/>
                  <a:gd name="connsiteY14" fmla="*/ 200951 h 625640"/>
                  <a:gd name="connsiteX15" fmla="*/ 90785 w 330780"/>
                  <a:gd name="connsiteY15" fmla="*/ 210217 h 625640"/>
                  <a:gd name="connsiteX16" fmla="*/ 123658 w 330780"/>
                  <a:gd name="connsiteY16" fmla="*/ 334048 h 625640"/>
                  <a:gd name="connsiteX17" fmla="*/ 101743 w 330780"/>
                  <a:gd name="connsiteY17" fmla="*/ 370270 h 625640"/>
                  <a:gd name="connsiteX18" fmla="*/ 76456 w 330780"/>
                  <a:gd name="connsiteY18" fmla="*/ 377009 h 625640"/>
                  <a:gd name="connsiteX19" fmla="*/ 76456 w 330780"/>
                  <a:gd name="connsiteY19" fmla="*/ 377009 h 625640"/>
                  <a:gd name="connsiteX20" fmla="*/ 25041 w 330780"/>
                  <a:gd name="connsiteY20" fmla="*/ 629724 h 625640"/>
                  <a:gd name="connsiteX21" fmla="*/ 19983 w 330780"/>
                  <a:gd name="connsiteY21" fmla="*/ 624670 h 625640"/>
                  <a:gd name="connsiteX22" fmla="*/ 4811 w 330780"/>
                  <a:gd name="connsiteY22" fmla="*/ 448612 h 625640"/>
                  <a:gd name="connsiteX23" fmla="*/ 9868 w 330780"/>
                  <a:gd name="connsiteY23" fmla="*/ 442715 h 625640"/>
                  <a:gd name="connsiteX24" fmla="*/ 15769 w 330780"/>
                  <a:gd name="connsiteY24" fmla="*/ 447769 h 625640"/>
                  <a:gd name="connsiteX25" fmla="*/ 30940 w 330780"/>
                  <a:gd name="connsiteY25" fmla="*/ 623827 h 625640"/>
                  <a:gd name="connsiteX26" fmla="*/ 25041 w 330780"/>
                  <a:gd name="connsiteY26" fmla="*/ 629724 h 625640"/>
                  <a:gd name="connsiteX27" fmla="*/ 25041 w 330780"/>
                  <a:gd name="connsiteY27" fmla="*/ 629724 h 625640"/>
                  <a:gd name="connsiteX28" fmla="*/ 196146 w 330780"/>
                  <a:gd name="connsiteY28" fmla="*/ 111658 h 625640"/>
                  <a:gd name="connsiteX29" fmla="*/ 191089 w 330780"/>
                  <a:gd name="connsiteY29" fmla="*/ 108289 h 625640"/>
                  <a:gd name="connsiteX30" fmla="*/ 193618 w 330780"/>
                  <a:gd name="connsiteY30" fmla="*/ 101550 h 625640"/>
                  <a:gd name="connsiteX31" fmla="*/ 325108 w 330780"/>
                  <a:gd name="connsiteY31" fmla="*/ 18154 h 625640"/>
                  <a:gd name="connsiteX32" fmla="*/ 322579 w 330780"/>
                  <a:gd name="connsiteY32" fmla="*/ 16469 h 625640"/>
                  <a:gd name="connsiteX33" fmla="*/ 226491 w 330780"/>
                  <a:gd name="connsiteY33" fmla="*/ 33317 h 625640"/>
                  <a:gd name="connsiteX34" fmla="*/ 219747 w 330780"/>
                  <a:gd name="connsiteY34" fmla="*/ 29947 h 625640"/>
                  <a:gd name="connsiteX35" fmla="*/ 223119 w 330780"/>
                  <a:gd name="connsiteY35" fmla="*/ 23208 h 625640"/>
                  <a:gd name="connsiteX36" fmla="*/ 327637 w 330780"/>
                  <a:gd name="connsiteY36" fmla="*/ 7203 h 625640"/>
                  <a:gd name="connsiteX37" fmla="*/ 335222 w 330780"/>
                  <a:gd name="connsiteY37" fmla="*/ 14784 h 625640"/>
                  <a:gd name="connsiteX38" fmla="*/ 197832 w 330780"/>
                  <a:gd name="connsiteY38" fmla="*/ 110816 h 625640"/>
                  <a:gd name="connsiteX39" fmla="*/ 196146 w 330780"/>
                  <a:gd name="connsiteY39" fmla="*/ 111658 h 625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30780" h="625640">
                    <a:moveTo>
                      <a:pt x="76456" y="377009"/>
                    </a:moveTo>
                    <a:cubicBezTo>
                      <a:pt x="66342" y="377009"/>
                      <a:pt x="58756" y="374482"/>
                      <a:pt x="58756" y="374482"/>
                    </a:cubicBezTo>
                    <a:cubicBezTo>
                      <a:pt x="56227" y="373639"/>
                      <a:pt x="54542" y="371112"/>
                      <a:pt x="55384" y="367743"/>
                    </a:cubicBezTo>
                    <a:cubicBezTo>
                      <a:pt x="56227" y="365216"/>
                      <a:pt x="58756" y="363531"/>
                      <a:pt x="62128" y="364373"/>
                    </a:cubicBezTo>
                    <a:cubicBezTo>
                      <a:pt x="62128" y="364373"/>
                      <a:pt x="81514" y="370270"/>
                      <a:pt x="95843" y="361846"/>
                    </a:cubicBezTo>
                    <a:cubicBezTo>
                      <a:pt x="104272" y="356792"/>
                      <a:pt x="110172" y="346683"/>
                      <a:pt x="112701" y="333205"/>
                    </a:cubicBezTo>
                    <a:cubicBezTo>
                      <a:pt x="121130" y="285189"/>
                      <a:pt x="105115" y="244755"/>
                      <a:pt x="87414" y="223695"/>
                    </a:cubicBezTo>
                    <a:cubicBezTo>
                      <a:pt x="79828" y="214429"/>
                      <a:pt x="73927" y="211902"/>
                      <a:pt x="73085" y="211902"/>
                    </a:cubicBezTo>
                    <a:cubicBezTo>
                      <a:pt x="70557" y="213587"/>
                      <a:pt x="66342" y="233804"/>
                      <a:pt x="76456" y="279293"/>
                    </a:cubicBezTo>
                    <a:cubicBezTo>
                      <a:pt x="84043" y="316357"/>
                      <a:pt x="90785" y="328993"/>
                      <a:pt x="90785" y="328993"/>
                    </a:cubicBezTo>
                    <a:cubicBezTo>
                      <a:pt x="92471" y="331520"/>
                      <a:pt x="91629" y="334890"/>
                      <a:pt x="88257" y="336575"/>
                    </a:cubicBezTo>
                    <a:cubicBezTo>
                      <a:pt x="85728" y="338259"/>
                      <a:pt x="82356" y="337417"/>
                      <a:pt x="80671" y="334048"/>
                    </a:cubicBezTo>
                    <a:cubicBezTo>
                      <a:pt x="79828" y="333205"/>
                      <a:pt x="73085" y="320569"/>
                      <a:pt x="65498" y="280977"/>
                    </a:cubicBezTo>
                    <a:cubicBezTo>
                      <a:pt x="62128" y="263287"/>
                      <a:pt x="54542" y="219483"/>
                      <a:pt x="63813" y="206005"/>
                    </a:cubicBezTo>
                    <a:cubicBezTo>
                      <a:pt x="66342" y="202636"/>
                      <a:pt x="68870" y="200951"/>
                      <a:pt x="71399" y="200951"/>
                    </a:cubicBezTo>
                    <a:cubicBezTo>
                      <a:pt x="78142" y="200108"/>
                      <a:pt x="84885" y="206005"/>
                      <a:pt x="90785" y="210217"/>
                    </a:cubicBezTo>
                    <a:cubicBezTo>
                      <a:pt x="108487" y="227907"/>
                      <a:pt x="134616" y="273396"/>
                      <a:pt x="123658" y="334048"/>
                    </a:cubicBezTo>
                    <a:cubicBezTo>
                      <a:pt x="120286" y="350895"/>
                      <a:pt x="112701" y="363531"/>
                      <a:pt x="101743" y="370270"/>
                    </a:cubicBezTo>
                    <a:cubicBezTo>
                      <a:pt x="91629" y="376167"/>
                      <a:pt x="83200" y="377009"/>
                      <a:pt x="76456" y="377009"/>
                    </a:cubicBezTo>
                    <a:lnTo>
                      <a:pt x="76456" y="377009"/>
                    </a:lnTo>
                    <a:close/>
                    <a:moveTo>
                      <a:pt x="25041" y="629724"/>
                    </a:moveTo>
                    <a:cubicBezTo>
                      <a:pt x="22512" y="629724"/>
                      <a:pt x="19983" y="627197"/>
                      <a:pt x="19983" y="624670"/>
                    </a:cubicBezTo>
                    <a:lnTo>
                      <a:pt x="4811" y="448612"/>
                    </a:lnTo>
                    <a:cubicBezTo>
                      <a:pt x="4811" y="446084"/>
                      <a:pt x="7340" y="443557"/>
                      <a:pt x="9868" y="442715"/>
                    </a:cubicBezTo>
                    <a:cubicBezTo>
                      <a:pt x="13240" y="441873"/>
                      <a:pt x="14925" y="445242"/>
                      <a:pt x="15769" y="447769"/>
                    </a:cubicBezTo>
                    <a:lnTo>
                      <a:pt x="30940" y="623827"/>
                    </a:lnTo>
                    <a:cubicBezTo>
                      <a:pt x="30098" y="627197"/>
                      <a:pt x="28412" y="629724"/>
                      <a:pt x="25041" y="629724"/>
                    </a:cubicBezTo>
                    <a:lnTo>
                      <a:pt x="25041" y="629724"/>
                    </a:lnTo>
                    <a:close/>
                    <a:moveTo>
                      <a:pt x="196146" y="111658"/>
                    </a:moveTo>
                    <a:cubicBezTo>
                      <a:pt x="193618" y="111658"/>
                      <a:pt x="191931" y="110816"/>
                      <a:pt x="191089" y="108289"/>
                    </a:cubicBezTo>
                    <a:cubicBezTo>
                      <a:pt x="190246" y="105762"/>
                      <a:pt x="191089" y="102392"/>
                      <a:pt x="193618" y="101550"/>
                    </a:cubicBezTo>
                    <a:cubicBezTo>
                      <a:pt x="260206" y="73751"/>
                      <a:pt x="328480" y="33317"/>
                      <a:pt x="325108" y="18154"/>
                    </a:cubicBezTo>
                    <a:cubicBezTo>
                      <a:pt x="325108" y="18154"/>
                      <a:pt x="325108" y="17311"/>
                      <a:pt x="322579" y="16469"/>
                    </a:cubicBezTo>
                    <a:cubicBezTo>
                      <a:pt x="309093" y="9730"/>
                      <a:pt x="255992" y="23208"/>
                      <a:pt x="226491" y="33317"/>
                    </a:cubicBezTo>
                    <a:cubicBezTo>
                      <a:pt x="223961" y="34159"/>
                      <a:pt x="220590" y="32474"/>
                      <a:pt x="219747" y="29947"/>
                    </a:cubicBezTo>
                    <a:cubicBezTo>
                      <a:pt x="218904" y="27420"/>
                      <a:pt x="220590" y="24050"/>
                      <a:pt x="223119" y="23208"/>
                    </a:cubicBezTo>
                    <a:cubicBezTo>
                      <a:pt x="231548" y="20681"/>
                      <a:pt x="304878" y="-4591"/>
                      <a:pt x="327637" y="7203"/>
                    </a:cubicBezTo>
                    <a:cubicBezTo>
                      <a:pt x="332694" y="9730"/>
                      <a:pt x="334379" y="13099"/>
                      <a:pt x="335222" y="14784"/>
                    </a:cubicBezTo>
                    <a:cubicBezTo>
                      <a:pt x="342808" y="46795"/>
                      <a:pt x="231548" y="96495"/>
                      <a:pt x="197832" y="110816"/>
                    </a:cubicBezTo>
                    <a:cubicBezTo>
                      <a:pt x="197832" y="111658"/>
                      <a:pt x="197832" y="111658"/>
                      <a:pt x="196146" y="111658"/>
                    </a:cubicBezTo>
                    <a:close/>
                  </a:path>
                </a:pathLst>
              </a:custGeom>
              <a:solidFill>
                <a:srgbClr val="000000"/>
              </a:solidFill>
              <a:ln w="8423" cap="flat">
                <a:noFill/>
                <a:prstDash val="solid"/>
                <a:miter/>
              </a:ln>
            </p:spPr>
            <p:txBody>
              <a:bodyPr rtlCol="0" anchor="ctr"/>
              <a:lstStyle/>
              <a:p>
                <a:endParaRPr lang="fr-FR"/>
              </a:p>
            </p:txBody>
          </p:sp>
          <p:sp>
            <p:nvSpPr>
              <p:cNvPr id="2649" name="Forme libre 2648">
                <a:extLst>
                  <a:ext uri="{FF2B5EF4-FFF2-40B4-BE49-F238E27FC236}">
                    <a16:creationId xmlns:a16="http://schemas.microsoft.com/office/drawing/2014/main" id="{096FD3D2-BB44-D3E8-A6ED-942C599A1D96}"/>
                  </a:ext>
                </a:extLst>
              </p:cNvPr>
              <p:cNvSpPr/>
              <p:nvPr/>
            </p:nvSpPr>
            <p:spPr>
              <a:xfrm>
                <a:off x="11668554" y="9546184"/>
                <a:ext cx="351922" cy="425622"/>
              </a:xfrm>
              <a:custGeom>
                <a:avLst/>
                <a:gdLst>
                  <a:gd name="connsiteX0" fmla="*/ 297464 w 351922"/>
                  <a:gd name="connsiteY0" fmla="*/ 32069 h 425622"/>
                  <a:gd name="connsiteX1" fmla="*/ 292407 w 351922"/>
                  <a:gd name="connsiteY1" fmla="*/ 28700 h 425622"/>
                  <a:gd name="connsiteX2" fmla="*/ 295778 w 351922"/>
                  <a:gd name="connsiteY2" fmla="*/ 21961 h 425622"/>
                  <a:gd name="connsiteX3" fmla="*/ 349723 w 351922"/>
                  <a:gd name="connsiteY3" fmla="*/ 4271 h 425622"/>
                  <a:gd name="connsiteX4" fmla="*/ 356466 w 351922"/>
                  <a:gd name="connsiteY4" fmla="*/ 7640 h 425622"/>
                  <a:gd name="connsiteX5" fmla="*/ 353094 w 351922"/>
                  <a:gd name="connsiteY5" fmla="*/ 14379 h 425622"/>
                  <a:gd name="connsiteX6" fmla="*/ 299149 w 351922"/>
                  <a:gd name="connsiteY6" fmla="*/ 32069 h 425622"/>
                  <a:gd name="connsiteX7" fmla="*/ 297464 w 351922"/>
                  <a:gd name="connsiteY7" fmla="*/ 32069 h 425622"/>
                  <a:gd name="connsiteX8" fmla="*/ 135629 w 351922"/>
                  <a:gd name="connsiteY8" fmla="*/ 85140 h 425622"/>
                  <a:gd name="connsiteX9" fmla="*/ 130572 w 351922"/>
                  <a:gd name="connsiteY9" fmla="*/ 81770 h 425622"/>
                  <a:gd name="connsiteX10" fmla="*/ 133944 w 351922"/>
                  <a:gd name="connsiteY10" fmla="*/ 75031 h 425622"/>
                  <a:gd name="connsiteX11" fmla="*/ 268806 w 351922"/>
                  <a:gd name="connsiteY11" fmla="*/ 31227 h 425622"/>
                  <a:gd name="connsiteX12" fmla="*/ 275549 w 351922"/>
                  <a:gd name="connsiteY12" fmla="*/ 34597 h 425622"/>
                  <a:gd name="connsiteX13" fmla="*/ 272178 w 351922"/>
                  <a:gd name="connsiteY13" fmla="*/ 41336 h 425622"/>
                  <a:gd name="connsiteX14" fmla="*/ 137316 w 351922"/>
                  <a:gd name="connsiteY14" fmla="*/ 85140 h 425622"/>
                  <a:gd name="connsiteX15" fmla="*/ 135629 w 351922"/>
                  <a:gd name="connsiteY15" fmla="*/ 85140 h 425622"/>
                  <a:gd name="connsiteX16" fmla="*/ 135629 w 351922"/>
                  <a:gd name="connsiteY16" fmla="*/ 85140 h 425622"/>
                  <a:gd name="connsiteX17" fmla="*/ 139844 w 351922"/>
                  <a:gd name="connsiteY17" fmla="*/ 429674 h 425622"/>
                  <a:gd name="connsiteX18" fmla="*/ 135629 w 351922"/>
                  <a:gd name="connsiteY18" fmla="*/ 427989 h 425622"/>
                  <a:gd name="connsiteX19" fmla="*/ 136473 w 351922"/>
                  <a:gd name="connsiteY19" fmla="*/ 420408 h 425622"/>
                  <a:gd name="connsiteX20" fmla="*/ 166817 w 351922"/>
                  <a:gd name="connsiteY20" fmla="*/ 384186 h 425622"/>
                  <a:gd name="connsiteX21" fmla="*/ 181988 w 351922"/>
                  <a:gd name="connsiteY21" fmla="*/ 348805 h 425622"/>
                  <a:gd name="connsiteX22" fmla="*/ 188732 w 351922"/>
                  <a:gd name="connsiteY22" fmla="*/ 345436 h 425622"/>
                  <a:gd name="connsiteX23" fmla="*/ 192103 w 351922"/>
                  <a:gd name="connsiteY23" fmla="*/ 352175 h 425622"/>
                  <a:gd name="connsiteX24" fmla="*/ 176088 w 351922"/>
                  <a:gd name="connsiteY24" fmla="*/ 390082 h 425622"/>
                  <a:gd name="connsiteX25" fmla="*/ 144058 w 351922"/>
                  <a:gd name="connsiteY25" fmla="*/ 429674 h 425622"/>
                  <a:gd name="connsiteX26" fmla="*/ 139844 w 351922"/>
                  <a:gd name="connsiteY26" fmla="*/ 429674 h 425622"/>
                  <a:gd name="connsiteX27" fmla="*/ 139844 w 351922"/>
                  <a:gd name="connsiteY27" fmla="*/ 429674 h 425622"/>
                  <a:gd name="connsiteX28" fmla="*/ 10883 w 351922"/>
                  <a:gd name="connsiteY28" fmla="*/ 366496 h 425622"/>
                  <a:gd name="connsiteX29" fmla="*/ 8354 w 351922"/>
                  <a:gd name="connsiteY29" fmla="*/ 365653 h 425622"/>
                  <a:gd name="connsiteX30" fmla="*/ 4982 w 351922"/>
                  <a:gd name="connsiteY30" fmla="*/ 358914 h 425622"/>
                  <a:gd name="connsiteX31" fmla="*/ 50498 w 351922"/>
                  <a:gd name="connsiteY31" fmla="*/ 294893 h 425622"/>
                  <a:gd name="connsiteX32" fmla="*/ 197160 w 351922"/>
                  <a:gd name="connsiteY32" fmla="*/ 261198 h 425622"/>
                  <a:gd name="connsiteX33" fmla="*/ 201375 w 351922"/>
                  <a:gd name="connsiteY33" fmla="*/ 267937 h 425622"/>
                  <a:gd name="connsiteX34" fmla="*/ 194631 w 351922"/>
                  <a:gd name="connsiteY34" fmla="*/ 272149 h 425622"/>
                  <a:gd name="connsiteX35" fmla="*/ 56399 w 351922"/>
                  <a:gd name="connsiteY35" fmla="*/ 303317 h 425622"/>
                  <a:gd name="connsiteX36" fmla="*/ 14255 w 351922"/>
                  <a:gd name="connsiteY36" fmla="*/ 363126 h 425622"/>
                  <a:gd name="connsiteX37" fmla="*/ 10883 w 351922"/>
                  <a:gd name="connsiteY37" fmla="*/ 366496 h 4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51922" h="425622">
                    <a:moveTo>
                      <a:pt x="297464" y="32069"/>
                    </a:moveTo>
                    <a:cubicBezTo>
                      <a:pt x="294935" y="32069"/>
                      <a:pt x="293250" y="30385"/>
                      <a:pt x="292407" y="28700"/>
                    </a:cubicBezTo>
                    <a:cubicBezTo>
                      <a:pt x="291563" y="26173"/>
                      <a:pt x="293250" y="22803"/>
                      <a:pt x="295778" y="21961"/>
                    </a:cubicBezTo>
                    <a:cubicBezTo>
                      <a:pt x="313479" y="16064"/>
                      <a:pt x="332022" y="10168"/>
                      <a:pt x="349723" y="4271"/>
                    </a:cubicBezTo>
                    <a:cubicBezTo>
                      <a:pt x="352252" y="3428"/>
                      <a:pt x="355623" y="5113"/>
                      <a:pt x="356466" y="7640"/>
                    </a:cubicBezTo>
                    <a:cubicBezTo>
                      <a:pt x="357309" y="10168"/>
                      <a:pt x="355623" y="13537"/>
                      <a:pt x="353094" y="14379"/>
                    </a:cubicBezTo>
                    <a:cubicBezTo>
                      <a:pt x="335394" y="21118"/>
                      <a:pt x="316850" y="26173"/>
                      <a:pt x="299149" y="32069"/>
                    </a:cubicBezTo>
                    <a:cubicBezTo>
                      <a:pt x="298307" y="32069"/>
                      <a:pt x="298307" y="32069"/>
                      <a:pt x="297464" y="32069"/>
                    </a:cubicBezTo>
                    <a:close/>
                    <a:moveTo>
                      <a:pt x="135629" y="85140"/>
                    </a:moveTo>
                    <a:cubicBezTo>
                      <a:pt x="133101" y="85140"/>
                      <a:pt x="131415" y="83455"/>
                      <a:pt x="130572" y="81770"/>
                    </a:cubicBezTo>
                    <a:cubicBezTo>
                      <a:pt x="129730" y="79243"/>
                      <a:pt x="131415" y="75873"/>
                      <a:pt x="133944" y="75031"/>
                    </a:cubicBezTo>
                    <a:cubicBezTo>
                      <a:pt x="178617" y="60711"/>
                      <a:pt x="224132" y="45547"/>
                      <a:pt x="268806" y="31227"/>
                    </a:cubicBezTo>
                    <a:cubicBezTo>
                      <a:pt x="271335" y="30385"/>
                      <a:pt x="274706" y="32069"/>
                      <a:pt x="275549" y="34597"/>
                    </a:cubicBezTo>
                    <a:cubicBezTo>
                      <a:pt x="276392" y="37124"/>
                      <a:pt x="274706" y="40493"/>
                      <a:pt x="272178" y="41336"/>
                    </a:cubicBezTo>
                    <a:cubicBezTo>
                      <a:pt x="227504" y="56499"/>
                      <a:pt x="181145" y="70819"/>
                      <a:pt x="137316" y="85140"/>
                    </a:cubicBezTo>
                    <a:cubicBezTo>
                      <a:pt x="136473" y="85140"/>
                      <a:pt x="135629" y="85140"/>
                      <a:pt x="135629" y="85140"/>
                    </a:cubicBezTo>
                    <a:lnTo>
                      <a:pt x="135629" y="85140"/>
                    </a:lnTo>
                    <a:close/>
                    <a:moveTo>
                      <a:pt x="139844" y="429674"/>
                    </a:moveTo>
                    <a:cubicBezTo>
                      <a:pt x="138158" y="429674"/>
                      <a:pt x="136473" y="428832"/>
                      <a:pt x="135629" y="427989"/>
                    </a:cubicBezTo>
                    <a:cubicBezTo>
                      <a:pt x="133101" y="425462"/>
                      <a:pt x="133944" y="422935"/>
                      <a:pt x="136473" y="420408"/>
                    </a:cubicBezTo>
                    <a:cubicBezTo>
                      <a:pt x="148273" y="409457"/>
                      <a:pt x="158388" y="397664"/>
                      <a:pt x="166817" y="384186"/>
                    </a:cubicBezTo>
                    <a:cubicBezTo>
                      <a:pt x="173559" y="373235"/>
                      <a:pt x="178617" y="361441"/>
                      <a:pt x="181988" y="348805"/>
                    </a:cubicBezTo>
                    <a:cubicBezTo>
                      <a:pt x="182832" y="346278"/>
                      <a:pt x="185360" y="344594"/>
                      <a:pt x="188732" y="345436"/>
                    </a:cubicBezTo>
                    <a:cubicBezTo>
                      <a:pt x="191261" y="346278"/>
                      <a:pt x="192946" y="348805"/>
                      <a:pt x="192103" y="352175"/>
                    </a:cubicBezTo>
                    <a:cubicBezTo>
                      <a:pt x="188732" y="365653"/>
                      <a:pt x="182832" y="378289"/>
                      <a:pt x="176088" y="390082"/>
                    </a:cubicBezTo>
                    <a:cubicBezTo>
                      <a:pt x="167659" y="405245"/>
                      <a:pt x="156702" y="417881"/>
                      <a:pt x="144058" y="429674"/>
                    </a:cubicBezTo>
                    <a:cubicBezTo>
                      <a:pt x="142373" y="428832"/>
                      <a:pt x="141530" y="429674"/>
                      <a:pt x="139844" y="429674"/>
                    </a:cubicBezTo>
                    <a:lnTo>
                      <a:pt x="139844" y="429674"/>
                    </a:lnTo>
                    <a:close/>
                    <a:moveTo>
                      <a:pt x="10883" y="366496"/>
                    </a:moveTo>
                    <a:cubicBezTo>
                      <a:pt x="10040" y="366496"/>
                      <a:pt x="10040" y="366496"/>
                      <a:pt x="8354" y="365653"/>
                    </a:cubicBezTo>
                    <a:cubicBezTo>
                      <a:pt x="5826" y="364811"/>
                      <a:pt x="4139" y="361441"/>
                      <a:pt x="4982" y="358914"/>
                    </a:cubicBezTo>
                    <a:cubicBezTo>
                      <a:pt x="15097" y="333643"/>
                      <a:pt x="31112" y="311741"/>
                      <a:pt x="50498" y="294893"/>
                    </a:cubicBezTo>
                    <a:cubicBezTo>
                      <a:pt x="106972" y="246877"/>
                      <a:pt x="176931" y="256986"/>
                      <a:pt x="197160" y="261198"/>
                    </a:cubicBezTo>
                    <a:cubicBezTo>
                      <a:pt x="199690" y="262040"/>
                      <a:pt x="202218" y="264567"/>
                      <a:pt x="201375" y="267937"/>
                    </a:cubicBezTo>
                    <a:cubicBezTo>
                      <a:pt x="200532" y="271306"/>
                      <a:pt x="198003" y="272991"/>
                      <a:pt x="194631" y="272149"/>
                    </a:cubicBezTo>
                    <a:cubicBezTo>
                      <a:pt x="175246" y="268779"/>
                      <a:pt x="109500" y="258671"/>
                      <a:pt x="56399" y="303317"/>
                    </a:cubicBezTo>
                    <a:cubicBezTo>
                      <a:pt x="37855" y="319322"/>
                      <a:pt x="23526" y="339539"/>
                      <a:pt x="14255" y="363126"/>
                    </a:cubicBezTo>
                    <a:cubicBezTo>
                      <a:pt x="15097" y="365653"/>
                      <a:pt x="13411" y="366496"/>
                      <a:pt x="10883" y="366496"/>
                    </a:cubicBezTo>
                    <a:close/>
                  </a:path>
                </a:pathLst>
              </a:custGeom>
              <a:solidFill>
                <a:srgbClr val="000000"/>
              </a:solidFill>
              <a:ln w="8423" cap="flat">
                <a:noFill/>
                <a:prstDash val="solid"/>
                <a:miter/>
              </a:ln>
            </p:spPr>
            <p:txBody>
              <a:bodyPr rtlCol="0" anchor="ctr"/>
              <a:lstStyle/>
              <a:p>
                <a:endParaRPr lang="fr-FR"/>
              </a:p>
            </p:txBody>
          </p:sp>
        </p:grpSp>
      </p:grpSp>
      <p:grpSp>
        <p:nvGrpSpPr>
          <p:cNvPr id="2650" name="Graphique 2">
            <a:extLst>
              <a:ext uri="{FF2B5EF4-FFF2-40B4-BE49-F238E27FC236}">
                <a16:creationId xmlns:a16="http://schemas.microsoft.com/office/drawing/2014/main" id="{9B78B1C3-031E-DF0F-CD5B-11486748FC05}"/>
              </a:ext>
            </a:extLst>
          </p:cNvPr>
          <p:cNvGrpSpPr/>
          <p:nvPr/>
        </p:nvGrpSpPr>
        <p:grpSpPr>
          <a:xfrm>
            <a:off x="12210405" y="9444319"/>
            <a:ext cx="762577" cy="751215"/>
            <a:chOff x="12210405" y="9444319"/>
            <a:chExt cx="762577" cy="751215"/>
          </a:xfrm>
        </p:grpSpPr>
        <p:sp>
          <p:nvSpPr>
            <p:cNvPr id="2651" name="Forme libre 2650">
              <a:extLst>
                <a:ext uri="{FF2B5EF4-FFF2-40B4-BE49-F238E27FC236}">
                  <a16:creationId xmlns:a16="http://schemas.microsoft.com/office/drawing/2014/main" id="{8A100E5F-07A7-503B-5A46-05B09E806201}"/>
                </a:ext>
              </a:extLst>
            </p:cNvPr>
            <p:cNvSpPr/>
            <p:nvPr/>
          </p:nvSpPr>
          <p:spPr>
            <a:xfrm>
              <a:off x="12214439" y="9589700"/>
              <a:ext cx="370738" cy="100842"/>
            </a:xfrm>
            <a:custGeom>
              <a:avLst/>
              <a:gdLst>
                <a:gd name="connsiteX0" fmla="*/ 115276 w 370738"/>
                <a:gd name="connsiteY0" fmla="*/ 8075 h 100842"/>
                <a:gd name="connsiteX1" fmla="*/ 4058 w 370738"/>
                <a:gd name="connsiteY1" fmla="*/ 17599 h 100842"/>
                <a:gd name="connsiteX2" fmla="*/ 89855 w 370738"/>
                <a:gd name="connsiteY2" fmla="*/ 57281 h 100842"/>
                <a:gd name="connsiteX3" fmla="*/ 157116 w 370738"/>
                <a:gd name="connsiteY3" fmla="*/ 64159 h 100842"/>
                <a:gd name="connsiteX4" fmla="*/ 230732 w 370738"/>
                <a:gd name="connsiteY4" fmla="*/ 88498 h 100842"/>
                <a:gd name="connsiteX5" fmla="*/ 232321 w 370738"/>
                <a:gd name="connsiteY5" fmla="*/ 103312 h 100842"/>
                <a:gd name="connsiteX6" fmla="*/ 316000 w 370738"/>
                <a:gd name="connsiteY6" fmla="*/ 63630 h 100842"/>
                <a:gd name="connsiteX7" fmla="*/ 374785 w 370738"/>
                <a:gd name="connsiteY7" fmla="*/ 38233 h 100842"/>
                <a:gd name="connsiteX8" fmla="*/ 115276 w 370738"/>
                <a:gd name="connsiteY8" fmla="*/ 8075 h 100842"/>
                <a:gd name="connsiteX9" fmla="*/ 115276 w 370738"/>
                <a:gd name="connsiteY9" fmla="*/ 8075 h 10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0738" h="100842">
                  <a:moveTo>
                    <a:pt x="115276" y="8075"/>
                  </a:moveTo>
                  <a:cubicBezTo>
                    <a:pt x="115276" y="8075"/>
                    <a:pt x="4058" y="-6211"/>
                    <a:pt x="4058" y="17599"/>
                  </a:cubicBezTo>
                  <a:cubicBezTo>
                    <a:pt x="4058" y="41408"/>
                    <a:pt x="71319" y="54636"/>
                    <a:pt x="89855" y="57281"/>
                  </a:cubicBezTo>
                  <a:cubicBezTo>
                    <a:pt x="108391" y="59927"/>
                    <a:pt x="157116" y="64159"/>
                    <a:pt x="157116" y="64159"/>
                  </a:cubicBezTo>
                  <a:cubicBezTo>
                    <a:pt x="190481" y="65747"/>
                    <a:pt x="225436" y="71037"/>
                    <a:pt x="230732" y="88498"/>
                  </a:cubicBezTo>
                  <a:cubicBezTo>
                    <a:pt x="232850" y="95376"/>
                    <a:pt x="229143" y="100138"/>
                    <a:pt x="232321" y="103312"/>
                  </a:cubicBezTo>
                  <a:cubicBezTo>
                    <a:pt x="240265" y="110720"/>
                    <a:pt x="269394" y="86381"/>
                    <a:pt x="316000" y="63630"/>
                  </a:cubicBezTo>
                  <a:cubicBezTo>
                    <a:pt x="356779" y="44054"/>
                    <a:pt x="375316" y="43524"/>
                    <a:pt x="374785" y="38233"/>
                  </a:cubicBezTo>
                  <a:cubicBezTo>
                    <a:pt x="375316" y="29239"/>
                    <a:pt x="328180" y="17599"/>
                    <a:pt x="115276" y="8075"/>
                  </a:cubicBezTo>
                  <a:lnTo>
                    <a:pt x="115276" y="8075"/>
                  </a:lnTo>
                  <a:close/>
                </a:path>
              </a:pathLst>
            </a:custGeom>
            <a:solidFill>
              <a:srgbClr val="FFFFFF"/>
            </a:solidFill>
            <a:ln w="5291" cap="flat">
              <a:noFill/>
              <a:prstDash val="solid"/>
              <a:miter/>
            </a:ln>
          </p:spPr>
          <p:txBody>
            <a:bodyPr rtlCol="0" anchor="ctr"/>
            <a:lstStyle/>
            <a:p>
              <a:endParaRPr lang="fr-FR"/>
            </a:p>
          </p:txBody>
        </p:sp>
        <p:sp>
          <p:nvSpPr>
            <p:cNvPr id="2652" name="Forme libre 2651">
              <a:extLst>
                <a:ext uri="{FF2B5EF4-FFF2-40B4-BE49-F238E27FC236}">
                  <a16:creationId xmlns:a16="http://schemas.microsoft.com/office/drawing/2014/main" id="{00DCD7EC-314C-4061-23B3-330DAD9D6356}"/>
                </a:ext>
              </a:extLst>
            </p:cNvPr>
            <p:cNvSpPr/>
            <p:nvPr/>
          </p:nvSpPr>
          <p:spPr>
            <a:xfrm>
              <a:off x="12345165" y="9448720"/>
              <a:ext cx="627817" cy="744517"/>
            </a:xfrm>
            <a:custGeom>
              <a:avLst/>
              <a:gdLst>
                <a:gd name="connsiteX0" fmla="*/ 622817 w 627817"/>
                <a:gd name="connsiteY0" fmla="*/ 558638 h 744517"/>
                <a:gd name="connsiteX1" fmla="*/ 518484 w 627817"/>
                <a:gd name="connsiteY1" fmla="*/ 431654 h 744517"/>
                <a:gd name="connsiteX2" fmla="*/ 434806 w 627817"/>
                <a:gd name="connsiteY2" fmla="*/ 295676 h 744517"/>
                <a:gd name="connsiteX3" fmla="*/ 361719 w 627817"/>
                <a:gd name="connsiteY3" fmla="*/ 134301 h 744517"/>
                <a:gd name="connsiteX4" fmla="*/ 270626 w 627817"/>
                <a:gd name="connsiteY4" fmla="*/ 4672 h 744517"/>
                <a:gd name="connsiteX5" fmla="*/ 287045 w 627817"/>
                <a:gd name="connsiteY5" fmla="*/ 116312 h 744517"/>
                <a:gd name="connsiteX6" fmla="*/ 291282 w 627817"/>
                <a:gd name="connsiteY6" fmla="*/ 139592 h 744517"/>
                <a:gd name="connsiteX7" fmla="*/ 199129 w 627817"/>
                <a:gd name="connsiteY7" fmla="*/ 161814 h 744517"/>
                <a:gd name="connsiteX8" fmla="*/ 75201 w 627817"/>
                <a:gd name="connsiteY8" fmla="*/ 245412 h 744517"/>
                <a:gd name="connsiteX9" fmla="*/ 30184 w 627817"/>
                <a:gd name="connsiteY9" fmla="*/ 242766 h 744517"/>
                <a:gd name="connsiteX10" fmla="*/ 4232 w 627817"/>
                <a:gd name="connsiteY10" fmla="*/ 258110 h 744517"/>
                <a:gd name="connsiteX11" fmla="*/ 78378 w 627817"/>
                <a:gd name="connsiteY11" fmla="*/ 309433 h 744517"/>
                <a:gd name="connsiteX12" fmla="*/ 57723 w 627817"/>
                <a:gd name="connsiteY12" fmla="*/ 361813 h 744517"/>
                <a:gd name="connsiteX13" fmla="*/ 104329 w 627817"/>
                <a:gd name="connsiteY13" fmla="*/ 382977 h 744517"/>
                <a:gd name="connsiteX14" fmla="*/ 132928 w 627817"/>
                <a:gd name="connsiteY14" fmla="*/ 433771 h 744517"/>
                <a:gd name="connsiteX15" fmla="*/ 219254 w 627817"/>
                <a:gd name="connsiteY15" fmla="*/ 440649 h 744517"/>
                <a:gd name="connsiteX16" fmla="*/ 284926 w 627817"/>
                <a:gd name="connsiteY16" fmla="*/ 477686 h 744517"/>
                <a:gd name="connsiteX17" fmla="*/ 518484 w 627817"/>
                <a:gd name="connsiteY17" fmla="*/ 745938 h 744517"/>
                <a:gd name="connsiteX18" fmla="*/ 620169 w 627817"/>
                <a:gd name="connsiteY18" fmla="*/ 720013 h 744517"/>
                <a:gd name="connsiteX19" fmla="*/ 622817 w 627817"/>
                <a:gd name="connsiteY19" fmla="*/ 558638 h 744517"/>
                <a:gd name="connsiteX20" fmla="*/ 622817 w 627817"/>
                <a:gd name="connsiteY20" fmla="*/ 558638 h 744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27817" h="744517">
                  <a:moveTo>
                    <a:pt x="622817" y="558638"/>
                  </a:moveTo>
                  <a:lnTo>
                    <a:pt x="518484" y="431654"/>
                  </a:lnTo>
                  <a:cubicBezTo>
                    <a:pt x="518484" y="431654"/>
                    <a:pt x="467112" y="369750"/>
                    <a:pt x="434806" y="295676"/>
                  </a:cubicBezTo>
                  <a:cubicBezTo>
                    <a:pt x="402500" y="222132"/>
                    <a:pt x="384493" y="176100"/>
                    <a:pt x="361719" y="134301"/>
                  </a:cubicBezTo>
                  <a:cubicBezTo>
                    <a:pt x="338947" y="93032"/>
                    <a:pt x="289693" y="-5910"/>
                    <a:pt x="270626" y="4672"/>
                  </a:cubicBezTo>
                  <a:cubicBezTo>
                    <a:pt x="251561" y="15783"/>
                    <a:pt x="287045" y="116312"/>
                    <a:pt x="287045" y="116312"/>
                  </a:cubicBezTo>
                  <a:cubicBezTo>
                    <a:pt x="293400" y="127952"/>
                    <a:pt x="292341" y="135359"/>
                    <a:pt x="291282" y="139592"/>
                  </a:cubicBezTo>
                  <a:cubicBezTo>
                    <a:pt x="284926" y="158640"/>
                    <a:pt x="248383" y="169751"/>
                    <a:pt x="199129" y="161814"/>
                  </a:cubicBezTo>
                  <a:cubicBezTo>
                    <a:pt x="157819" y="189856"/>
                    <a:pt x="117039" y="217370"/>
                    <a:pt x="75201" y="245412"/>
                  </a:cubicBezTo>
                  <a:cubicBezTo>
                    <a:pt x="54016" y="238533"/>
                    <a:pt x="38128" y="240650"/>
                    <a:pt x="30184" y="242766"/>
                  </a:cubicBezTo>
                  <a:cubicBezTo>
                    <a:pt x="23299" y="244353"/>
                    <a:pt x="2644" y="248057"/>
                    <a:pt x="4232" y="258110"/>
                  </a:cubicBezTo>
                  <a:cubicBezTo>
                    <a:pt x="7410" y="277158"/>
                    <a:pt x="17472" y="291972"/>
                    <a:pt x="78378" y="309433"/>
                  </a:cubicBezTo>
                  <a:cubicBezTo>
                    <a:pt x="72023" y="312078"/>
                    <a:pt x="16944" y="326364"/>
                    <a:pt x="57723" y="361813"/>
                  </a:cubicBezTo>
                  <a:cubicBezTo>
                    <a:pt x="57723" y="361813"/>
                    <a:pt x="70964" y="375570"/>
                    <a:pt x="104329" y="382977"/>
                  </a:cubicBezTo>
                  <a:cubicBezTo>
                    <a:pt x="104329" y="382977"/>
                    <a:pt x="91089" y="416310"/>
                    <a:pt x="132928" y="433771"/>
                  </a:cubicBezTo>
                  <a:cubicBezTo>
                    <a:pt x="174768" y="451231"/>
                    <a:pt x="219254" y="440649"/>
                    <a:pt x="219254" y="440649"/>
                  </a:cubicBezTo>
                  <a:cubicBezTo>
                    <a:pt x="219254" y="440649"/>
                    <a:pt x="262682" y="457051"/>
                    <a:pt x="284926" y="477686"/>
                  </a:cubicBezTo>
                  <a:cubicBezTo>
                    <a:pt x="307699" y="498320"/>
                    <a:pt x="518484" y="745938"/>
                    <a:pt x="518484" y="745938"/>
                  </a:cubicBezTo>
                  <a:cubicBezTo>
                    <a:pt x="518484" y="745938"/>
                    <a:pt x="595278" y="760224"/>
                    <a:pt x="620169" y="720013"/>
                  </a:cubicBezTo>
                  <a:cubicBezTo>
                    <a:pt x="645061" y="679801"/>
                    <a:pt x="622817" y="558638"/>
                    <a:pt x="622817" y="558638"/>
                  </a:cubicBezTo>
                  <a:lnTo>
                    <a:pt x="622817" y="558638"/>
                  </a:lnTo>
                  <a:close/>
                </a:path>
              </a:pathLst>
            </a:custGeom>
            <a:solidFill>
              <a:srgbClr val="FFFFFF"/>
            </a:solidFill>
            <a:ln w="5291" cap="flat">
              <a:noFill/>
              <a:prstDash val="solid"/>
              <a:miter/>
            </a:ln>
          </p:spPr>
          <p:txBody>
            <a:bodyPr rtlCol="0" anchor="ctr"/>
            <a:lstStyle/>
            <a:p>
              <a:endParaRPr lang="fr-FR"/>
            </a:p>
          </p:txBody>
        </p:sp>
        <p:sp>
          <p:nvSpPr>
            <p:cNvPr id="2653" name="Forme libre 2652">
              <a:extLst>
                <a:ext uri="{FF2B5EF4-FFF2-40B4-BE49-F238E27FC236}">
                  <a16:creationId xmlns:a16="http://schemas.microsoft.com/office/drawing/2014/main" id="{5825E196-C5FE-4DC1-7203-B1C26FC7690F}"/>
                </a:ext>
              </a:extLst>
            </p:cNvPr>
            <p:cNvSpPr/>
            <p:nvPr/>
          </p:nvSpPr>
          <p:spPr>
            <a:xfrm>
              <a:off x="12373322" y="9685318"/>
              <a:ext cx="144715" cy="118710"/>
            </a:xfrm>
            <a:custGeom>
              <a:avLst/>
              <a:gdLst>
                <a:gd name="connsiteX0" fmla="*/ 78219 w 144715"/>
                <a:gd name="connsiteY0" fmla="*/ 120957 h 118710"/>
                <a:gd name="connsiteX1" fmla="*/ 148657 w 144715"/>
                <a:gd name="connsiteY1" fmla="*/ 111434 h 118710"/>
                <a:gd name="connsiteX2" fmla="*/ 60213 w 144715"/>
                <a:gd name="connsiteY2" fmla="*/ 80217 h 118710"/>
                <a:gd name="connsiteX3" fmla="*/ 78219 w 144715"/>
                <a:gd name="connsiteY3" fmla="*/ 120957 h 118710"/>
                <a:gd name="connsiteX4" fmla="*/ 76630 w 144715"/>
                <a:gd name="connsiteY4" fmla="*/ 16725 h 118710"/>
                <a:gd name="connsiteX5" fmla="*/ 100462 w 144715"/>
                <a:gd name="connsiteY5" fmla="*/ 27836 h 118710"/>
                <a:gd name="connsiteX6" fmla="*/ 110526 w 144715"/>
                <a:gd name="connsiteY6" fmla="*/ 35773 h 118710"/>
                <a:gd name="connsiteX7" fmla="*/ 112115 w 144715"/>
                <a:gd name="connsiteY7" fmla="*/ 47942 h 118710"/>
                <a:gd name="connsiteX8" fmla="*/ 95166 w 144715"/>
                <a:gd name="connsiteY8" fmla="*/ 55349 h 118710"/>
                <a:gd name="connsiteX9" fmla="*/ 44324 w 144715"/>
                <a:gd name="connsiteY9" fmla="*/ 55878 h 118710"/>
                <a:gd name="connsiteX10" fmla="*/ 13077 w 144715"/>
                <a:gd name="connsiteY10" fmla="*/ 46884 h 118710"/>
                <a:gd name="connsiteX11" fmla="*/ 17314 w 144715"/>
                <a:gd name="connsiteY11" fmla="*/ 4027 h 118710"/>
                <a:gd name="connsiteX12" fmla="*/ 41676 w 144715"/>
                <a:gd name="connsiteY12" fmla="*/ 9318 h 118710"/>
                <a:gd name="connsiteX13" fmla="*/ 76630 w 144715"/>
                <a:gd name="connsiteY13" fmla="*/ 16725 h 118710"/>
                <a:gd name="connsiteX14" fmla="*/ 76630 w 144715"/>
                <a:gd name="connsiteY14" fmla="*/ 16725 h 11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4715" h="118710">
                  <a:moveTo>
                    <a:pt x="78219" y="120957"/>
                  </a:moveTo>
                  <a:cubicBezTo>
                    <a:pt x="78219" y="120957"/>
                    <a:pt x="145479" y="128365"/>
                    <a:pt x="148657" y="111434"/>
                  </a:cubicBezTo>
                  <a:cubicBezTo>
                    <a:pt x="151836" y="94502"/>
                    <a:pt x="96755" y="79688"/>
                    <a:pt x="60213" y="80217"/>
                  </a:cubicBezTo>
                  <a:lnTo>
                    <a:pt x="78219" y="120957"/>
                  </a:lnTo>
                  <a:close/>
                  <a:moveTo>
                    <a:pt x="76630" y="16725"/>
                  </a:moveTo>
                  <a:cubicBezTo>
                    <a:pt x="85104" y="19900"/>
                    <a:pt x="93048" y="23074"/>
                    <a:pt x="100462" y="27836"/>
                  </a:cubicBezTo>
                  <a:cubicBezTo>
                    <a:pt x="104171" y="29952"/>
                    <a:pt x="107878" y="32598"/>
                    <a:pt x="110526" y="35773"/>
                  </a:cubicBezTo>
                  <a:cubicBezTo>
                    <a:pt x="113174" y="38947"/>
                    <a:pt x="114233" y="44238"/>
                    <a:pt x="112115" y="47942"/>
                  </a:cubicBezTo>
                  <a:cubicBezTo>
                    <a:pt x="108937" y="53762"/>
                    <a:pt x="101523" y="54820"/>
                    <a:pt x="95166" y="55349"/>
                  </a:cubicBezTo>
                  <a:cubicBezTo>
                    <a:pt x="78219" y="56407"/>
                    <a:pt x="61272" y="56407"/>
                    <a:pt x="44324" y="55878"/>
                  </a:cubicBezTo>
                  <a:cubicBezTo>
                    <a:pt x="33202" y="55349"/>
                    <a:pt x="21021" y="54291"/>
                    <a:pt x="13077" y="46884"/>
                  </a:cubicBezTo>
                  <a:cubicBezTo>
                    <a:pt x="2484" y="37360"/>
                    <a:pt x="-1751" y="6672"/>
                    <a:pt x="17314" y="4027"/>
                  </a:cubicBezTo>
                  <a:cubicBezTo>
                    <a:pt x="24729" y="2969"/>
                    <a:pt x="34261" y="7201"/>
                    <a:pt x="41676" y="9318"/>
                  </a:cubicBezTo>
                  <a:cubicBezTo>
                    <a:pt x="53858" y="10905"/>
                    <a:pt x="65509" y="13550"/>
                    <a:pt x="76630" y="16725"/>
                  </a:cubicBezTo>
                  <a:lnTo>
                    <a:pt x="76630" y="16725"/>
                  </a:lnTo>
                  <a:close/>
                </a:path>
              </a:pathLst>
            </a:custGeom>
            <a:solidFill>
              <a:srgbClr val="FFFFFF"/>
            </a:solidFill>
            <a:ln w="5291" cap="flat">
              <a:noFill/>
              <a:prstDash val="solid"/>
              <a:miter/>
            </a:ln>
          </p:spPr>
          <p:txBody>
            <a:bodyPr rtlCol="0" anchor="ctr"/>
            <a:lstStyle/>
            <a:p>
              <a:endParaRPr lang="fr-FR"/>
            </a:p>
          </p:txBody>
        </p:sp>
        <p:grpSp>
          <p:nvGrpSpPr>
            <p:cNvPr id="2654" name="Graphique 2">
              <a:extLst>
                <a:ext uri="{FF2B5EF4-FFF2-40B4-BE49-F238E27FC236}">
                  <a16:creationId xmlns:a16="http://schemas.microsoft.com/office/drawing/2014/main" id="{990BD5FB-32A5-4308-4A22-6885AE7D9E8C}"/>
                </a:ext>
              </a:extLst>
            </p:cNvPr>
            <p:cNvGrpSpPr/>
            <p:nvPr/>
          </p:nvGrpSpPr>
          <p:grpSpPr>
            <a:xfrm>
              <a:off x="12210405" y="9444319"/>
              <a:ext cx="757039" cy="751215"/>
              <a:chOff x="12210405" y="9444319"/>
              <a:chExt cx="757039" cy="751215"/>
            </a:xfrm>
            <a:solidFill>
              <a:srgbClr val="000000"/>
            </a:solidFill>
          </p:grpSpPr>
          <p:sp>
            <p:nvSpPr>
              <p:cNvPr id="2655" name="Forme libre 2654">
                <a:extLst>
                  <a:ext uri="{FF2B5EF4-FFF2-40B4-BE49-F238E27FC236}">
                    <a16:creationId xmlns:a16="http://schemas.microsoft.com/office/drawing/2014/main" id="{0F54CBCA-6776-733A-C9AB-348F7E9A16BA}"/>
                  </a:ext>
                </a:extLst>
              </p:cNvPr>
              <p:cNvSpPr/>
              <p:nvPr/>
            </p:nvSpPr>
            <p:spPr>
              <a:xfrm>
                <a:off x="12210405" y="9584840"/>
                <a:ext cx="276038" cy="180008"/>
              </a:xfrm>
              <a:custGeom>
                <a:avLst/>
                <a:gdLst>
                  <a:gd name="connsiteX0" fmla="*/ 162192 w 276038"/>
                  <a:gd name="connsiteY0" fmla="*/ 73264 h 180008"/>
                  <a:gd name="connsiteX1" fmla="*/ 4368 w 276038"/>
                  <a:gd name="connsiteY1" fmla="*/ 28290 h 180008"/>
                  <a:gd name="connsiteX2" fmla="*/ 8075 w 276038"/>
                  <a:gd name="connsiteY2" fmla="*/ 15063 h 180008"/>
                  <a:gd name="connsiteX3" fmla="*/ 119823 w 276038"/>
                  <a:gd name="connsiteY3" fmla="*/ 8714 h 180008"/>
                  <a:gd name="connsiteX4" fmla="*/ 123000 w 276038"/>
                  <a:gd name="connsiteY4" fmla="*/ 13476 h 180008"/>
                  <a:gd name="connsiteX5" fmla="*/ 118234 w 276038"/>
                  <a:gd name="connsiteY5" fmla="*/ 16650 h 180008"/>
                  <a:gd name="connsiteX6" fmla="*/ 13901 w 276038"/>
                  <a:gd name="connsiteY6" fmla="*/ 20354 h 180008"/>
                  <a:gd name="connsiteX7" fmla="*/ 11782 w 276038"/>
                  <a:gd name="connsiteY7" fmla="*/ 26703 h 180008"/>
                  <a:gd name="connsiteX8" fmla="*/ 161662 w 276038"/>
                  <a:gd name="connsiteY8" fmla="*/ 64269 h 180008"/>
                  <a:gd name="connsiteX9" fmla="*/ 165369 w 276038"/>
                  <a:gd name="connsiteY9" fmla="*/ 69031 h 180008"/>
                  <a:gd name="connsiteX10" fmla="*/ 162192 w 276038"/>
                  <a:gd name="connsiteY10" fmla="*/ 73264 h 180008"/>
                  <a:gd name="connsiteX11" fmla="*/ 250106 w 276038"/>
                  <a:gd name="connsiteY11" fmla="*/ 183845 h 180008"/>
                  <a:gd name="connsiteX12" fmla="*/ 250106 w 276038"/>
                  <a:gd name="connsiteY12" fmla="*/ 183845 h 180008"/>
                  <a:gd name="connsiteX13" fmla="*/ 138359 w 276038"/>
                  <a:gd name="connsiteY13" fmla="*/ 140459 h 180008"/>
                  <a:gd name="connsiteX14" fmla="*/ 134122 w 276038"/>
                  <a:gd name="connsiteY14" fmla="*/ 121941 h 180008"/>
                  <a:gd name="connsiteX15" fmla="*/ 142596 w 276038"/>
                  <a:gd name="connsiteY15" fmla="*/ 108713 h 180008"/>
                  <a:gd name="connsiteX16" fmla="*/ 225215 w 276038"/>
                  <a:gd name="connsiteY16" fmla="*/ 108184 h 180008"/>
                  <a:gd name="connsiteX17" fmla="*/ 279235 w 276038"/>
                  <a:gd name="connsiteY17" fmla="*/ 139401 h 180008"/>
                  <a:gd name="connsiteX18" fmla="*/ 276587 w 276038"/>
                  <a:gd name="connsiteY18" fmla="*/ 154745 h 180008"/>
                  <a:gd name="connsiteX19" fmla="*/ 208268 w 276038"/>
                  <a:gd name="connsiteY19" fmla="*/ 157919 h 180008"/>
                  <a:gd name="connsiteX20" fmla="*/ 205089 w 276038"/>
                  <a:gd name="connsiteY20" fmla="*/ 153157 h 180008"/>
                  <a:gd name="connsiteX21" fmla="*/ 209857 w 276038"/>
                  <a:gd name="connsiteY21" fmla="*/ 149983 h 180008"/>
                  <a:gd name="connsiteX22" fmla="*/ 270762 w 276038"/>
                  <a:gd name="connsiteY22" fmla="*/ 150512 h 180008"/>
                  <a:gd name="connsiteX23" fmla="*/ 271821 w 276038"/>
                  <a:gd name="connsiteY23" fmla="*/ 143105 h 180008"/>
                  <a:gd name="connsiteX24" fmla="*/ 223097 w 276038"/>
                  <a:gd name="connsiteY24" fmla="*/ 116650 h 180008"/>
                  <a:gd name="connsiteX25" fmla="*/ 147362 w 276038"/>
                  <a:gd name="connsiteY25" fmla="*/ 115591 h 180008"/>
                  <a:gd name="connsiteX26" fmla="*/ 142596 w 276038"/>
                  <a:gd name="connsiteY26" fmla="*/ 122999 h 180008"/>
                  <a:gd name="connsiteX27" fmla="*/ 142596 w 276038"/>
                  <a:gd name="connsiteY27" fmla="*/ 124057 h 180008"/>
                  <a:gd name="connsiteX28" fmla="*/ 145773 w 276038"/>
                  <a:gd name="connsiteY28" fmla="*/ 136755 h 180008"/>
                  <a:gd name="connsiteX29" fmla="*/ 250636 w 276038"/>
                  <a:gd name="connsiteY29" fmla="*/ 175909 h 180008"/>
                  <a:gd name="connsiteX30" fmla="*/ 254343 w 276038"/>
                  <a:gd name="connsiteY30" fmla="*/ 180670 h 180008"/>
                  <a:gd name="connsiteX31" fmla="*/ 250106 w 276038"/>
                  <a:gd name="connsiteY31" fmla="*/ 183845 h 180008"/>
                  <a:gd name="connsiteX32" fmla="*/ 250106 w 276038"/>
                  <a:gd name="connsiteY32" fmla="*/ 183845 h 18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6038" h="180008">
                    <a:moveTo>
                      <a:pt x="162192" y="73264"/>
                    </a:moveTo>
                    <a:cubicBezTo>
                      <a:pt x="146832" y="72205"/>
                      <a:pt x="11782" y="63211"/>
                      <a:pt x="4368" y="28290"/>
                    </a:cubicBezTo>
                    <a:cubicBezTo>
                      <a:pt x="3309" y="23528"/>
                      <a:pt x="4898" y="18767"/>
                      <a:pt x="8075" y="15063"/>
                    </a:cubicBezTo>
                    <a:cubicBezTo>
                      <a:pt x="26611" y="-4514"/>
                      <a:pt x="110290" y="7126"/>
                      <a:pt x="119823" y="8714"/>
                    </a:cubicBezTo>
                    <a:cubicBezTo>
                      <a:pt x="121941" y="9243"/>
                      <a:pt x="123530" y="11359"/>
                      <a:pt x="123000" y="13476"/>
                    </a:cubicBezTo>
                    <a:cubicBezTo>
                      <a:pt x="122471" y="15592"/>
                      <a:pt x="120352" y="17179"/>
                      <a:pt x="118234" y="16650"/>
                    </a:cubicBezTo>
                    <a:cubicBezTo>
                      <a:pt x="93342" y="12946"/>
                      <a:pt x="26611" y="6597"/>
                      <a:pt x="13901" y="20354"/>
                    </a:cubicBezTo>
                    <a:cubicBezTo>
                      <a:pt x="11782" y="22470"/>
                      <a:pt x="11253" y="24057"/>
                      <a:pt x="11782" y="26703"/>
                    </a:cubicBezTo>
                    <a:cubicBezTo>
                      <a:pt x="16549" y="47867"/>
                      <a:pt x="106053" y="61623"/>
                      <a:pt x="161662" y="64269"/>
                    </a:cubicBezTo>
                    <a:cubicBezTo>
                      <a:pt x="164310" y="64269"/>
                      <a:pt x="165899" y="66385"/>
                      <a:pt x="165369" y="69031"/>
                    </a:cubicBezTo>
                    <a:cubicBezTo>
                      <a:pt x="165899" y="71676"/>
                      <a:pt x="164310" y="73264"/>
                      <a:pt x="162192" y="73264"/>
                    </a:cubicBezTo>
                    <a:close/>
                    <a:moveTo>
                      <a:pt x="250106" y="183845"/>
                    </a:moveTo>
                    <a:lnTo>
                      <a:pt x="250106" y="183845"/>
                    </a:lnTo>
                    <a:cubicBezTo>
                      <a:pt x="174373" y="174321"/>
                      <a:pt x="147893" y="154745"/>
                      <a:pt x="138359" y="140459"/>
                    </a:cubicBezTo>
                    <a:cubicBezTo>
                      <a:pt x="132533" y="131464"/>
                      <a:pt x="133592" y="124057"/>
                      <a:pt x="134122" y="121941"/>
                    </a:cubicBezTo>
                    <a:cubicBezTo>
                      <a:pt x="134652" y="117179"/>
                      <a:pt x="137300" y="112417"/>
                      <a:pt x="142596" y="108713"/>
                    </a:cubicBezTo>
                    <a:cubicBezTo>
                      <a:pt x="157424" y="98660"/>
                      <a:pt x="187613" y="98131"/>
                      <a:pt x="225215" y="108184"/>
                    </a:cubicBezTo>
                    <a:cubicBezTo>
                      <a:pt x="256991" y="116650"/>
                      <a:pt x="274999" y="127232"/>
                      <a:pt x="279235" y="139401"/>
                    </a:cubicBezTo>
                    <a:cubicBezTo>
                      <a:pt x="280824" y="144692"/>
                      <a:pt x="280295" y="150512"/>
                      <a:pt x="276587" y="154745"/>
                    </a:cubicBezTo>
                    <a:cubicBezTo>
                      <a:pt x="268114" y="165856"/>
                      <a:pt x="222038" y="160036"/>
                      <a:pt x="208268" y="157919"/>
                    </a:cubicBezTo>
                    <a:cubicBezTo>
                      <a:pt x="206150" y="157390"/>
                      <a:pt x="204561" y="155274"/>
                      <a:pt x="205089" y="153157"/>
                    </a:cubicBezTo>
                    <a:cubicBezTo>
                      <a:pt x="205620" y="151041"/>
                      <a:pt x="207737" y="149454"/>
                      <a:pt x="209857" y="149983"/>
                    </a:cubicBezTo>
                    <a:cubicBezTo>
                      <a:pt x="236337" y="154215"/>
                      <a:pt x="267055" y="154745"/>
                      <a:pt x="270762" y="150512"/>
                    </a:cubicBezTo>
                    <a:cubicBezTo>
                      <a:pt x="272351" y="147866"/>
                      <a:pt x="272880" y="145750"/>
                      <a:pt x="271821" y="143105"/>
                    </a:cubicBezTo>
                    <a:cubicBezTo>
                      <a:pt x="270232" y="138342"/>
                      <a:pt x="262818" y="127232"/>
                      <a:pt x="223097" y="116650"/>
                    </a:cubicBezTo>
                    <a:cubicBezTo>
                      <a:pt x="181787" y="105538"/>
                      <a:pt x="156896" y="109242"/>
                      <a:pt x="147362" y="115591"/>
                    </a:cubicBezTo>
                    <a:cubicBezTo>
                      <a:pt x="144184" y="117708"/>
                      <a:pt x="142596" y="120353"/>
                      <a:pt x="142596" y="122999"/>
                    </a:cubicBezTo>
                    <a:lnTo>
                      <a:pt x="142596" y="124057"/>
                    </a:lnTo>
                    <a:cubicBezTo>
                      <a:pt x="142596" y="124057"/>
                      <a:pt x="141536" y="129348"/>
                      <a:pt x="145773" y="136755"/>
                    </a:cubicBezTo>
                    <a:cubicBezTo>
                      <a:pt x="152659" y="147337"/>
                      <a:pt x="174902" y="165856"/>
                      <a:pt x="250636" y="175909"/>
                    </a:cubicBezTo>
                    <a:cubicBezTo>
                      <a:pt x="252754" y="176438"/>
                      <a:pt x="254343" y="178554"/>
                      <a:pt x="254343" y="180670"/>
                    </a:cubicBezTo>
                    <a:cubicBezTo>
                      <a:pt x="253815" y="182787"/>
                      <a:pt x="251695" y="183845"/>
                      <a:pt x="250106" y="183845"/>
                    </a:cubicBezTo>
                    <a:lnTo>
                      <a:pt x="250106" y="183845"/>
                    </a:lnTo>
                    <a:close/>
                  </a:path>
                </a:pathLst>
              </a:custGeom>
              <a:solidFill>
                <a:srgbClr val="000000"/>
              </a:solidFill>
              <a:ln w="5291" cap="flat">
                <a:noFill/>
                <a:prstDash val="solid"/>
                <a:miter/>
              </a:ln>
            </p:spPr>
            <p:txBody>
              <a:bodyPr rtlCol="0" anchor="ctr"/>
              <a:lstStyle/>
              <a:p>
                <a:endParaRPr lang="fr-FR"/>
              </a:p>
            </p:txBody>
          </p:sp>
          <p:sp>
            <p:nvSpPr>
              <p:cNvPr id="2656" name="Forme libre 2655">
                <a:extLst>
                  <a:ext uri="{FF2B5EF4-FFF2-40B4-BE49-F238E27FC236}">
                    <a16:creationId xmlns:a16="http://schemas.microsoft.com/office/drawing/2014/main" id="{AE0C181C-91C9-EB06-33BE-7DD3C8C1901C}"/>
                  </a:ext>
                </a:extLst>
              </p:cNvPr>
              <p:cNvSpPr/>
              <p:nvPr/>
            </p:nvSpPr>
            <p:spPr>
              <a:xfrm>
                <a:off x="12380664" y="9755280"/>
                <a:ext cx="141139" cy="78881"/>
              </a:xfrm>
              <a:custGeom>
                <a:avLst/>
                <a:gdLst>
                  <a:gd name="connsiteX0" fmla="*/ 102655 w 141139"/>
                  <a:gd name="connsiteY0" fmla="*/ 82758 h 78881"/>
                  <a:gd name="connsiteX1" fmla="*/ 44928 w 141139"/>
                  <a:gd name="connsiteY1" fmla="*/ 73763 h 78881"/>
                  <a:gd name="connsiteX2" fmla="*/ 4149 w 141139"/>
                  <a:gd name="connsiteY2" fmla="*/ 32493 h 78881"/>
                  <a:gd name="connsiteX3" fmla="*/ 18448 w 141139"/>
                  <a:gd name="connsiteY3" fmla="*/ 9742 h 78881"/>
                  <a:gd name="connsiteX4" fmla="*/ 137610 w 141139"/>
                  <a:gd name="connsiteY4" fmla="*/ 28261 h 78881"/>
                  <a:gd name="connsiteX5" fmla="*/ 144495 w 141139"/>
                  <a:gd name="connsiteY5" fmla="*/ 43075 h 78881"/>
                  <a:gd name="connsiteX6" fmla="*/ 69290 w 141139"/>
                  <a:gd name="connsiteY6" fmla="*/ 55774 h 78881"/>
                  <a:gd name="connsiteX7" fmla="*/ 65583 w 141139"/>
                  <a:gd name="connsiteY7" fmla="*/ 51012 h 78881"/>
                  <a:gd name="connsiteX8" fmla="*/ 70350 w 141139"/>
                  <a:gd name="connsiteY8" fmla="*/ 47308 h 78881"/>
                  <a:gd name="connsiteX9" fmla="*/ 136021 w 141139"/>
                  <a:gd name="connsiteY9" fmla="*/ 40430 h 78881"/>
                  <a:gd name="connsiteX10" fmla="*/ 131255 w 141139"/>
                  <a:gd name="connsiteY10" fmla="*/ 34610 h 78881"/>
                  <a:gd name="connsiteX11" fmla="*/ 21625 w 141139"/>
                  <a:gd name="connsiteY11" fmla="*/ 17149 h 78881"/>
                  <a:gd name="connsiteX12" fmla="*/ 11563 w 141139"/>
                  <a:gd name="connsiteY12" fmla="*/ 31964 h 78881"/>
                  <a:gd name="connsiteX13" fmla="*/ 46517 w 141139"/>
                  <a:gd name="connsiteY13" fmla="*/ 65297 h 78881"/>
                  <a:gd name="connsiteX14" fmla="*/ 130195 w 141139"/>
                  <a:gd name="connsiteY14" fmla="*/ 72176 h 78881"/>
                  <a:gd name="connsiteX15" fmla="*/ 134962 w 141139"/>
                  <a:gd name="connsiteY15" fmla="*/ 75879 h 78881"/>
                  <a:gd name="connsiteX16" fmla="*/ 131255 w 141139"/>
                  <a:gd name="connsiteY16" fmla="*/ 80641 h 78881"/>
                  <a:gd name="connsiteX17" fmla="*/ 102655 w 141139"/>
                  <a:gd name="connsiteY17" fmla="*/ 82758 h 78881"/>
                  <a:gd name="connsiteX18" fmla="*/ 102655 w 141139"/>
                  <a:gd name="connsiteY18" fmla="*/ 82758 h 78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139" h="78881">
                    <a:moveTo>
                      <a:pt x="102655" y="82758"/>
                    </a:moveTo>
                    <a:cubicBezTo>
                      <a:pt x="85178" y="82758"/>
                      <a:pt x="62935" y="81170"/>
                      <a:pt x="44928" y="73763"/>
                    </a:cubicBezTo>
                    <a:cubicBezTo>
                      <a:pt x="25862" y="65826"/>
                      <a:pt x="5736" y="49425"/>
                      <a:pt x="4149" y="32493"/>
                    </a:cubicBezTo>
                    <a:cubicBezTo>
                      <a:pt x="3618" y="26144"/>
                      <a:pt x="5736" y="17679"/>
                      <a:pt x="18448" y="9742"/>
                    </a:cubicBezTo>
                    <a:cubicBezTo>
                      <a:pt x="43869" y="-5072"/>
                      <a:pt x="115367" y="10800"/>
                      <a:pt x="137610" y="28261"/>
                    </a:cubicBezTo>
                    <a:cubicBezTo>
                      <a:pt x="145554" y="34610"/>
                      <a:pt x="146083" y="39372"/>
                      <a:pt x="144495" y="43075"/>
                    </a:cubicBezTo>
                    <a:cubicBezTo>
                      <a:pt x="138139" y="63710"/>
                      <a:pt x="80942" y="56832"/>
                      <a:pt x="69290" y="55774"/>
                    </a:cubicBezTo>
                    <a:cubicBezTo>
                      <a:pt x="67172" y="55244"/>
                      <a:pt x="65583" y="53128"/>
                      <a:pt x="65583" y="51012"/>
                    </a:cubicBezTo>
                    <a:cubicBezTo>
                      <a:pt x="66113" y="48895"/>
                      <a:pt x="68231" y="47308"/>
                      <a:pt x="70350" y="47308"/>
                    </a:cubicBezTo>
                    <a:cubicBezTo>
                      <a:pt x="95241" y="50483"/>
                      <a:pt x="133373" y="51012"/>
                      <a:pt x="136021" y="40430"/>
                    </a:cubicBezTo>
                    <a:cubicBezTo>
                      <a:pt x="136551" y="39372"/>
                      <a:pt x="134962" y="37255"/>
                      <a:pt x="131255" y="34610"/>
                    </a:cubicBezTo>
                    <a:cubicBezTo>
                      <a:pt x="111658" y="19266"/>
                      <a:pt x="43869" y="3393"/>
                      <a:pt x="21625" y="17149"/>
                    </a:cubicBezTo>
                    <a:cubicBezTo>
                      <a:pt x="14741" y="21382"/>
                      <a:pt x="11032" y="26144"/>
                      <a:pt x="11563" y="31964"/>
                    </a:cubicBezTo>
                    <a:cubicBezTo>
                      <a:pt x="12622" y="44134"/>
                      <a:pt x="30629" y="58948"/>
                      <a:pt x="46517" y="65297"/>
                    </a:cubicBezTo>
                    <a:cubicBezTo>
                      <a:pt x="79882" y="78525"/>
                      <a:pt x="129666" y="72176"/>
                      <a:pt x="130195" y="72176"/>
                    </a:cubicBezTo>
                    <a:cubicBezTo>
                      <a:pt x="132314" y="71647"/>
                      <a:pt x="134962" y="73234"/>
                      <a:pt x="134962" y="75879"/>
                    </a:cubicBezTo>
                    <a:cubicBezTo>
                      <a:pt x="135491" y="77996"/>
                      <a:pt x="133903" y="80641"/>
                      <a:pt x="131255" y="80641"/>
                    </a:cubicBezTo>
                    <a:cubicBezTo>
                      <a:pt x="131784" y="80641"/>
                      <a:pt x="119603" y="82758"/>
                      <a:pt x="102655" y="82758"/>
                    </a:cubicBezTo>
                    <a:lnTo>
                      <a:pt x="102655" y="82758"/>
                    </a:lnTo>
                    <a:close/>
                  </a:path>
                </a:pathLst>
              </a:custGeom>
              <a:solidFill>
                <a:srgbClr val="000000"/>
              </a:solidFill>
              <a:ln w="5291" cap="flat">
                <a:noFill/>
                <a:prstDash val="solid"/>
                <a:miter/>
              </a:ln>
            </p:spPr>
            <p:txBody>
              <a:bodyPr rtlCol="0" anchor="ctr"/>
              <a:lstStyle/>
              <a:p>
                <a:endParaRPr lang="fr-FR"/>
              </a:p>
            </p:txBody>
          </p:sp>
          <p:sp>
            <p:nvSpPr>
              <p:cNvPr id="2657" name="Forme libre 2656">
                <a:extLst>
                  <a:ext uri="{FF2B5EF4-FFF2-40B4-BE49-F238E27FC236}">
                    <a16:creationId xmlns:a16="http://schemas.microsoft.com/office/drawing/2014/main" id="{7F81BBB4-CC29-7472-7A05-5DA5E54842DF}"/>
                  </a:ext>
                </a:extLst>
              </p:cNvPr>
              <p:cNvSpPr/>
              <p:nvPr/>
            </p:nvSpPr>
            <p:spPr>
              <a:xfrm>
                <a:off x="12438739" y="9444319"/>
                <a:ext cx="528706" cy="563385"/>
              </a:xfrm>
              <a:custGeom>
                <a:avLst/>
                <a:gdLst>
                  <a:gd name="connsiteX0" fmla="*/ 91802 w 528706"/>
                  <a:gd name="connsiteY0" fmla="*/ 451896 h 563385"/>
                  <a:gd name="connsiteX1" fmla="*/ 37251 w 528706"/>
                  <a:gd name="connsiteY1" fmla="*/ 442901 h 563385"/>
                  <a:gd name="connsiteX2" fmla="*/ 6004 w 528706"/>
                  <a:gd name="connsiteY2" fmla="*/ 386817 h 563385"/>
                  <a:gd name="connsiteX3" fmla="*/ 11300 w 528706"/>
                  <a:gd name="connsiteY3" fmla="*/ 384172 h 563385"/>
                  <a:gd name="connsiteX4" fmla="*/ 13948 w 528706"/>
                  <a:gd name="connsiteY4" fmla="*/ 389463 h 563385"/>
                  <a:gd name="connsiteX5" fmla="*/ 39899 w 528706"/>
                  <a:gd name="connsiteY5" fmla="*/ 434436 h 563385"/>
                  <a:gd name="connsiteX6" fmla="*/ 132581 w 528706"/>
                  <a:gd name="connsiteY6" fmla="*/ 435494 h 563385"/>
                  <a:gd name="connsiteX7" fmla="*/ 135758 w 528706"/>
                  <a:gd name="connsiteY7" fmla="*/ 431261 h 563385"/>
                  <a:gd name="connsiteX8" fmla="*/ 132051 w 528706"/>
                  <a:gd name="connsiteY8" fmla="*/ 424912 h 563385"/>
                  <a:gd name="connsiteX9" fmla="*/ 62673 w 528706"/>
                  <a:gd name="connsiteY9" fmla="*/ 413272 h 563385"/>
                  <a:gd name="connsiteX10" fmla="*/ 57906 w 528706"/>
                  <a:gd name="connsiteY10" fmla="*/ 409568 h 563385"/>
                  <a:gd name="connsiteX11" fmla="*/ 61613 w 528706"/>
                  <a:gd name="connsiteY11" fmla="*/ 404806 h 563385"/>
                  <a:gd name="connsiteX12" fmla="*/ 136818 w 528706"/>
                  <a:gd name="connsiteY12" fmla="*/ 419092 h 563385"/>
                  <a:gd name="connsiteX13" fmla="*/ 143173 w 528706"/>
                  <a:gd name="connsiteY13" fmla="*/ 431261 h 563385"/>
                  <a:gd name="connsiteX14" fmla="*/ 136288 w 528706"/>
                  <a:gd name="connsiteY14" fmla="*/ 442372 h 563385"/>
                  <a:gd name="connsiteX15" fmla="*/ 91802 w 528706"/>
                  <a:gd name="connsiteY15" fmla="*/ 451896 h 563385"/>
                  <a:gd name="connsiteX16" fmla="*/ 529259 w 528706"/>
                  <a:gd name="connsiteY16" fmla="*/ 567239 h 563385"/>
                  <a:gd name="connsiteX17" fmla="*/ 526082 w 528706"/>
                  <a:gd name="connsiteY17" fmla="*/ 566181 h 563385"/>
                  <a:gd name="connsiteX18" fmla="*/ 377791 w 528706"/>
                  <a:gd name="connsiteY18" fmla="*/ 377293 h 563385"/>
                  <a:gd name="connsiteX19" fmla="*/ 316886 w 528706"/>
                  <a:gd name="connsiteY19" fmla="*/ 251897 h 563385"/>
                  <a:gd name="connsiteX20" fmla="*/ 283520 w 528706"/>
                  <a:gd name="connsiteY20" fmla="*/ 178352 h 563385"/>
                  <a:gd name="connsiteX21" fmla="*/ 268691 w 528706"/>
                  <a:gd name="connsiteY21" fmla="*/ 149781 h 563385"/>
                  <a:gd name="connsiteX22" fmla="*/ 180775 w 528706"/>
                  <a:gd name="connsiteY22" fmla="*/ 12216 h 563385"/>
                  <a:gd name="connsiteX23" fmla="*/ 178127 w 528706"/>
                  <a:gd name="connsiteY23" fmla="*/ 12745 h 563385"/>
                  <a:gd name="connsiteX24" fmla="*/ 195604 w 528706"/>
                  <a:gd name="connsiteY24" fmla="*/ 119623 h 563385"/>
                  <a:gd name="connsiteX25" fmla="*/ 192956 w 528706"/>
                  <a:gd name="connsiteY25" fmla="*/ 124914 h 563385"/>
                  <a:gd name="connsiteX26" fmla="*/ 187660 w 528706"/>
                  <a:gd name="connsiteY26" fmla="*/ 122268 h 563385"/>
                  <a:gd name="connsiteX27" fmla="*/ 173361 w 528706"/>
                  <a:gd name="connsiteY27" fmla="*/ 5867 h 563385"/>
                  <a:gd name="connsiteX28" fmla="*/ 182364 w 528706"/>
                  <a:gd name="connsiteY28" fmla="*/ 4279 h 563385"/>
                  <a:gd name="connsiteX29" fmla="*/ 275576 w 528706"/>
                  <a:gd name="connsiteY29" fmla="*/ 146078 h 563385"/>
                  <a:gd name="connsiteX30" fmla="*/ 290405 w 528706"/>
                  <a:gd name="connsiteY30" fmla="*/ 174120 h 563385"/>
                  <a:gd name="connsiteX31" fmla="*/ 323770 w 528706"/>
                  <a:gd name="connsiteY31" fmla="*/ 248722 h 563385"/>
                  <a:gd name="connsiteX32" fmla="*/ 384146 w 528706"/>
                  <a:gd name="connsiteY32" fmla="*/ 372531 h 563385"/>
                  <a:gd name="connsiteX33" fmla="*/ 531907 w 528706"/>
                  <a:gd name="connsiteY33" fmla="*/ 560361 h 563385"/>
                  <a:gd name="connsiteX34" fmla="*/ 531378 w 528706"/>
                  <a:gd name="connsiteY34" fmla="*/ 566181 h 563385"/>
                  <a:gd name="connsiteX35" fmla="*/ 529259 w 528706"/>
                  <a:gd name="connsiteY35" fmla="*/ 567239 h 563385"/>
                  <a:gd name="connsiteX36" fmla="*/ 529259 w 528706"/>
                  <a:gd name="connsiteY36" fmla="*/ 567239 h 56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28706" h="563385">
                    <a:moveTo>
                      <a:pt x="91802" y="451896"/>
                    </a:moveTo>
                    <a:cubicBezTo>
                      <a:pt x="73794" y="451896"/>
                      <a:pt x="54199" y="448722"/>
                      <a:pt x="37251" y="442901"/>
                    </a:cubicBezTo>
                    <a:cubicBezTo>
                      <a:pt x="-7237" y="425970"/>
                      <a:pt x="6004" y="387346"/>
                      <a:pt x="6004" y="386817"/>
                    </a:cubicBezTo>
                    <a:cubicBezTo>
                      <a:pt x="7064" y="384701"/>
                      <a:pt x="9182" y="383642"/>
                      <a:pt x="11300" y="384172"/>
                    </a:cubicBezTo>
                    <a:cubicBezTo>
                      <a:pt x="13419" y="385230"/>
                      <a:pt x="14478" y="387346"/>
                      <a:pt x="13948" y="389463"/>
                    </a:cubicBezTo>
                    <a:cubicBezTo>
                      <a:pt x="13419" y="390521"/>
                      <a:pt x="2827" y="420679"/>
                      <a:pt x="39899" y="434436"/>
                    </a:cubicBezTo>
                    <a:cubicBezTo>
                      <a:pt x="72735" y="446605"/>
                      <a:pt x="117752" y="445547"/>
                      <a:pt x="132581" y="435494"/>
                    </a:cubicBezTo>
                    <a:cubicBezTo>
                      <a:pt x="134170" y="434436"/>
                      <a:pt x="135758" y="432849"/>
                      <a:pt x="135758" y="431261"/>
                    </a:cubicBezTo>
                    <a:cubicBezTo>
                      <a:pt x="135758" y="429674"/>
                      <a:pt x="134699" y="427028"/>
                      <a:pt x="132051" y="424912"/>
                    </a:cubicBezTo>
                    <a:cubicBezTo>
                      <a:pt x="128344" y="421208"/>
                      <a:pt x="111397" y="409568"/>
                      <a:pt x="62673" y="413272"/>
                    </a:cubicBezTo>
                    <a:cubicBezTo>
                      <a:pt x="60025" y="413801"/>
                      <a:pt x="58436" y="411685"/>
                      <a:pt x="57906" y="409568"/>
                    </a:cubicBezTo>
                    <a:cubicBezTo>
                      <a:pt x="57906" y="406923"/>
                      <a:pt x="59495" y="405336"/>
                      <a:pt x="61613" y="404806"/>
                    </a:cubicBezTo>
                    <a:cubicBezTo>
                      <a:pt x="96567" y="402161"/>
                      <a:pt x="124637" y="407452"/>
                      <a:pt x="136818" y="419092"/>
                    </a:cubicBezTo>
                    <a:cubicBezTo>
                      <a:pt x="141584" y="423854"/>
                      <a:pt x="143173" y="428087"/>
                      <a:pt x="143173" y="431261"/>
                    </a:cubicBezTo>
                    <a:cubicBezTo>
                      <a:pt x="143173" y="434436"/>
                      <a:pt x="142114" y="438140"/>
                      <a:pt x="136288" y="442372"/>
                    </a:cubicBezTo>
                    <a:cubicBezTo>
                      <a:pt x="128874" y="448192"/>
                      <a:pt x="111926" y="451896"/>
                      <a:pt x="91802" y="451896"/>
                    </a:cubicBezTo>
                    <a:close/>
                    <a:moveTo>
                      <a:pt x="529259" y="567239"/>
                    </a:moveTo>
                    <a:cubicBezTo>
                      <a:pt x="528200" y="567239"/>
                      <a:pt x="527141" y="566710"/>
                      <a:pt x="526082" y="566181"/>
                    </a:cubicBezTo>
                    <a:cubicBezTo>
                      <a:pt x="525022" y="565123"/>
                      <a:pt x="424396" y="451367"/>
                      <a:pt x="377791" y="377293"/>
                    </a:cubicBezTo>
                    <a:cubicBezTo>
                      <a:pt x="349191" y="332320"/>
                      <a:pt x="332774" y="291580"/>
                      <a:pt x="316886" y="251897"/>
                    </a:cubicBezTo>
                    <a:cubicBezTo>
                      <a:pt x="306294" y="225971"/>
                      <a:pt x="296230" y="201633"/>
                      <a:pt x="283520" y="178352"/>
                    </a:cubicBezTo>
                    <a:cubicBezTo>
                      <a:pt x="278753" y="169887"/>
                      <a:pt x="273987" y="160363"/>
                      <a:pt x="268691" y="149781"/>
                    </a:cubicBezTo>
                    <a:cubicBezTo>
                      <a:pt x="242740" y="100575"/>
                      <a:pt x="199311" y="16978"/>
                      <a:pt x="180775" y="12216"/>
                    </a:cubicBezTo>
                    <a:cubicBezTo>
                      <a:pt x="179716" y="11687"/>
                      <a:pt x="178657" y="12216"/>
                      <a:pt x="178127" y="12745"/>
                    </a:cubicBezTo>
                    <a:cubicBezTo>
                      <a:pt x="165417" y="21740"/>
                      <a:pt x="181305" y="79940"/>
                      <a:pt x="195604" y="119623"/>
                    </a:cubicBezTo>
                    <a:cubicBezTo>
                      <a:pt x="196663" y="121739"/>
                      <a:pt x="195076" y="124384"/>
                      <a:pt x="192956" y="124914"/>
                    </a:cubicBezTo>
                    <a:cubicBezTo>
                      <a:pt x="190838" y="125443"/>
                      <a:pt x="188190" y="124384"/>
                      <a:pt x="187660" y="122268"/>
                    </a:cubicBezTo>
                    <a:cubicBezTo>
                      <a:pt x="181835" y="105337"/>
                      <a:pt x="151118" y="21210"/>
                      <a:pt x="173361" y="5867"/>
                    </a:cubicBezTo>
                    <a:cubicBezTo>
                      <a:pt x="176009" y="4279"/>
                      <a:pt x="179187" y="3221"/>
                      <a:pt x="182364" y="4279"/>
                    </a:cubicBezTo>
                    <a:cubicBezTo>
                      <a:pt x="203020" y="9041"/>
                      <a:pt x="236914" y="71475"/>
                      <a:pt x="275576" y="146078"/>
                    </a:cubicBezTo>
                    <a:cubicBezTo>
                      <a:pt x="280872" y="156660"/>
                      <a:pt x="286168" y="166183"/>
                      <a:pt x="290405" y="174120"/>
                    </a:cubicBezTo>
                    <a:cubicBezTo>
                      <a:pt x="303115" y="197929"/>
                      <a:pt x="313178" y="222797"/>
                      <a:pt x="323770" y="248722"/>
                    </a:cubicBezTo>
                    <a:cubicBezTo>
                      <a:pt x="339658" y="287876"/>
                      <a:pt x="356077" y="328087"/>
                      <a:pt x="384146" y="372531"/>
                    </a:cubicBezTo>
                    <a:cubicBezTo>
                      <a:pt x="430222" y="446076"/>
                      <a:pt x="530318" y="558774"/>
                      <a:pt x="531907" y="560361"/>
                    </a:cubicBezTo>
                    <a:cubicBezTo>
                      <a:pt x="533496" y="561948"/>
                      <a:pt x="532966" y="564594"/>
                      <a:pt x="531378" y="566181"/>
                    </a:cubicBezTo>
                    <a:cubicBezTo>
                      <a:pt x="530848" y="567239"/>
                      <a:pt x="530318" y="567239"/>
                      <a:pt x="529259" y="567239"/>
                    </a:cubicBezTo>
                    <a:lnTo>
                      <a:pt x="529259" y="567239"/>
                    </a:lnTo>
                    <a:close/>
                  </a:path>
                </a:pathLst>
              </a:custGeom>
              <a:solidFill>
                <a:srgbClr val="000000"/>
              </a:solidFill>
              <a:ln w="5291" cap="flat">
                <a:noFill/>
                <a:prstDash val="solid"/>
                <a:miter/>
              </a:ln>
            </p:spPr>
            <p:txBody>
              <a:bodyPr rtlCol="0" anchor="ctr"/>
              <a:lstStyle/>
              <a:p>
                <a:endParaRPr lang="fr-FR"/>
              </a:p>
            </p:txBody>
          </p:sp>
          <p:sp>
            <p:nvSpPr>
              <p:cNvPr id="2658" name="Forme libre 2657">
                <a:extLst>
                  <a:ext uri="{FF2B5EF4-FFF2-40B4-BE49-F238E27FC236}">
                    <a16:creationId xmlns:a16="http://schemas.microsoft.com/office/drawing/2014/main" id="{C64BB98F-E899-F61E-9D66-79B2DE731DD6}"/>
                  </a:ext>
                </a:extLst>
              </p:cNvPr>
              <p:cNvSpPr/>
              <p:nvPr/>
            </p:nvSpPr>
            <p:spPr>
              <a:xfrm>
                <a:off x="12323967" y="9559986"/>
                <a:ext cx="540204" cy="635548"/>
              </a:xfrm>
              <a:custGeom>
                <a:avLst/>
                <a:gdLst>
                  <a:gd name="connsiteX0" fmla="*/ 539131 w 540204"/>
                  <a:gd name="connsiteY0" fmla="*/ 639453 h 635548"/>
                  <a:gd name="connsiteX1" fmla="*/ 535954 w 540204"/>
                  <a:gd name="connsiteY1" fmla="*/ 638395 h 635548"/>
                  <a:gd name="connsiteX2" fmla="*/ 302926 w 540204"/>
                  <a:gd name="connsiteY2" fmla="*/ 370143 h 635548"/>
                  <a:gd name="connsiteX3" fmla="*/ 230369 w 540204"/>
                  <a:gd name="connsiteY3" fmla="*/ 336280 h 635548"/>
                  <a:gd name="connsiteX4" fmla="*/ 227191 w 540204"/>
                  <a:gd name="connsiteY4" fmla="*/ 330989 h 635548"/>
                  <a:gd name="connsiteX5" fmla="*/ 231957 w 540204"/>
                  <a:gd name="connsiteY5" fmla="*/ 327815 h 635548"/>
                  <a:gd name="connsiteX6" fmla="*/ 309281 w 540204"/>
                  <a:gd name="connsiteY6" fmla="*/ 364323 h 635548"/>
                  <a:gd name="connsiteX7" fmla="*/ 543368 w 540204"/>
                  <a:gd name="connsiteY7" fmla="*/ 632575 h 635548"/>
                  <a:gd name="connsiteX8" fmla="*/ 542839 w 540204"/>
                  <a:gd name="connsiteY8" fmla="*/ 638395 h 635548"/>
                  <a:gd name="connsiteX9" fmla="*/ 539131 w 540204"/>
                  <a:gd name="connsiteY9" fmla="*/ 639453 h 635548"/>
                  <a:gd name="connsiteX10" fmla="*/ 539131 w 540204"/>
                  <a:gd name="connsiteY10" fmla="*/ 639453 h 635548"/>
                  <a:gd name="connsiteX11" fmla="*/ 256850 w 540204"/>
                  <a:gd name="connsiteY11" fmla="*/ 58504 h 635548"/>
                  <a:gd name="connsiteX12" fmla="*/ 232487 w 540204"/>
                  <a:gd name="connsiteY12" fmla="*/ 57446 h 635548"/>
                  <a:gd name="connsiteX13" fmla="*/ 66719 w 540204"/>
                  <a:gd name="connsiteY13" fmla="*/ 46335 h 635548"/>
                  <a:gd name="connsiteX14" fmla="*/ 7933 w 540204"/>
                  <a:gd name="connsiteY14" fmla="*/ 42631 h 635548"/>
                  <a:gd name="connsiteX15" fmla="*/ 4225 w 540204"/>
                  <a:gd name="connsiteY15" fmla="*/ 37869 h 635548"/>
                  <a:gd name="connsiteX16" fmla="*/ 8992 w 540204"/>
                  <a:gd name="connsiteY16" fmla="*/ 34166 h 635548"/>
                  <a:gd name="connsiteX17" fmla="*/ 67778 w 540204"/>
                  <a:gd name="connsiteY17" fmla="*/ 37869 h 635548"/>
                  <a:gd name="connsiteX18" fmla="*/ 233546 w 540204"/>
                  <a:gd name="connsiteY18" fmla="*/ 48980 h 635548"/>
                  <a:gd name="connsiteX19" fmla="*/ 303455 w 540204"/>
                  <a:gd name="connsiteY19" fmla="*/ 34166 h 635548"/>
                  <a:gd name="connsiteX20" fmla="*/ 305044 w 540204"/>
                  <a:gd name="connsiteY20" fmla="*/ 8769 h 635548"/>
                  <a:gd name="connsiteX21" fmla="*/ 308222 w 540204"/>
                  <a:gd name="connsiteY21" fmla="*/ 4007 h 635548"/>
                  <a:gd name="connsiteX22" fmla="*/ 312988 w 540204"/>
                  <a:gd name="connsiteY22" fmla="*/ 7181 h 635548"/>
                  <a:gd name="connsiteX23" fmla="*/ 310340 w 540204"/>
                  <a:gd name="connsiteY23" fmla="*/ 38927 h 635548"/>
                  <a:gd name="connsiteX24" fmla="*/ 256850 w 540204"/>
                  <a:gd name="connsiteY24" fmla="*/ 58504 h 635548"/>
                  <a:gd name="connsiteX25" fmla="*/ 256850 w 540204"/>
                  <a:gd name="connsiteY25" fmla="*/ 58504 h 635548"/>
                  <a:gd name="connsiteX26" fmla="*/ 100085 w 540204"/>
                  <a:gd name="connsiteY26" fmla="*/ 136810 h 635548"/>
                  <a:gd name="connsiteX27" fmla="*/ 96378 w 540204"/>
                  <a:gd name="connsiteY27" fmla="*/ 134694 h 635548"/>
                  <a:gd name="connsiteX28" fmla="*/ 97437 w 540204"/>
                  <a:gd name="connsiteY28" fmla="*/ 128874 h 635548"/>
                  <a:gd name="connsiteX29" fmla="*/ 112266 w 540204"/>
                  <a:gd name="connsiteY29" fmla="*/ 114059 h 635548"/>
                  <a:gd name="connsiteX30" fmla="*/ 49772 w 540204"/>
                  <a:gd name="connsiteY30" fmla="*/ 98186 h 635548"/>
                  <a:gd name="connsiteX31" fmla="*/ 46065 w 540204"/>
                  <a:gd name="connsiteY31" fmla="*/ 93424 h 635548"/>
                  <a:gd name="connsiteX32" fmla="*/ 50831 w 540204"/>
                  <a:gd name="connsiteY32" fmla="*/ 89721 h 635548"/>
                  <a:gd name="connsiteX33" fmla="*/ 120739 w 540204"/>
                  <a:gd name="connsiteY33" fmla="*/ 113001 h 635548"/>
                  <a:gd name="connsiteX34" fmla="*/ 102203 w 540204"/>
                  <a:gd name="connsiteY34" fmla="*/ 136281 h 635548"/>
                  <a:gd name="connsiteX35" fmla="*/ 100085 w 540204"/>
                  <a:gd name="connsiteY35" fmla="*/ 136810 h 635548"/>
                  <a:gd name="connsiteX36" fmla="*/ 100085 w 540204"/>
                  <a:gd name="connsiteY36" fmla="*/ 136810 h 635548"/>
                  <a:gd name="connsiteX37" fmla="*/ 347943 w 540204"/>
                  <a:gd name="connsiteY37" fmla="*/ 283900 h 635548"/>
                  <a:gd name="connsiteX38" fmla="*/ 344764 w 540204"/>
                  <a:gd name="connsiteY38" fmla="*/ 282842 h 635548"/>
                  <a:gd name="connsiteX39" fmla="*/ 303455 w 540204"/>
                  <a:gd name="connsiteY39" fmla="*/ 175964 h 635548"/>
                  <a:gd name="connsiteX40" fmla="*/ 325699 w 540204"/>
                  <a:gd name="connsiteY40" fmla="*/ 112472 h 635548"/>
                  <a:gd name="connsiteX41" fmla="*/ 331524 w 540204"/>
                  <a:gd name="connsiteY41" fmla="*/ 111414 h 635548"/>
                  <a:gd name="connsiteX42" fmla="*/ 332583 w 540204"/>
                  <a:gd name="connsiteY42" fmla="*/ 117234 h 635548"/>
                  <a:gd name="connsiteX43" fmla="*/ 311399 w 540204"/>
                  <a:gd name="connsiteY43" fmla="*/ 176493 h 635548"/>
                  <a:gd name="connsiteX44" fmla="*/ 350061 w 540204"/>
                  <a:gd name="connsiteY44" fmla="*/ 277021 h 635548"/>
                  <a:gd name="connsiteX45" fmla="*/ 350061 w 540204"/>
                  <a:gd name="connsiteY45" fmla="*/ 282842 h 635548"/>
                  <a:gd name="connsiteX46" fmla="*/ 347943 w 540204"/>
                  <a:gd name="connsiteY46" fmla="*/ 283900 h 635548"/>
                  <a:gd name="connsiteX47" fmla="*/ 347943 w 540204"/>
                  <a:gd name="connsiteY47" fmla="*/ 283900 h 635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40204" h="635548">
                    <a:moveTo>
                      <a:pt x="539131" y="639453"/>
                    </a:moveTo>
                    <a:cubicBezTo>
                      <a:pt x="538072" y="639453"/>
                      <a:pt x="536483" y="638924"/>
                      <a:pt x="535954" y="638395"/>
                    </a:cubicBezTo>
                    <a:cubicBezTo>
                      <a:pt x="533835" y="635750"/>
                      <a:pt x="327817" y="395010"/>
                      <a:pt x="302926" y="370143"/>
                    </a:cubicBezTo>
                    <a:cubicBezTo>
                      <a:pt x="279093" y="346333"/>
                      <a:pt x="230898" y="336280"/>
                      <a:pt x="230369" y="336280"/>
                    </a:cubicBezTo>
                    <a:cubicBezTo>
                      <a:pt x="228250" y="335751"/>
                      <a:pt x="226661" y="333635"/>
                      <a:pt x="227191" y="330989"/>
                    </a:cubicBezTo>
                    <a:cubicBezTo>
                      <a:pt x="227721" y="328873"/>
                      <a:pt x="229839" y="327286"/>
                      <a:pt x="231957" y="327815"/>
                    </a:cubicBezTo>
                    <a:cubicBezTo>
                      <a:pt x="234076" y="328344"/>
                      <a:pt x="283330" y="338397"/>
                      <a:pt x="309281" y="364323"/>
                    </a:cubicBezTo>
                    <a:cubicBezTo>
                      <a:pt x="334172" y="389190"/>
                      <a:pt x="534365" y="623052"/>
                      <a:pt x="543368" y="632575"/>
                    </a:cubicBezTo>
                    <a:cubicBezTo>
                      <a:pt x="544957" y="634162"/>
                      <a:pt x="544427" y="637337"/>
                      <a:pt x="542839" y="638395"/>
                    </a:cubicBezTo>
                    <a:cubicBezTo>
                      <a:pt x="541250" y="638924"/>
                      <a:pt x="540191" y="639453"/>
                      <a:pt x="539131" y="639453"/>
                    </a:cubicBezTo>
                    <a:lnTo>
                      <a:pt x="539131" y="639453"/>
                    </a:lnTo>
                    <a:close/>
                    <a:moveTo>
                      <a:pt x="256850" y="58504"/>
                    </a:moveTo>
                    <a:cubicBezTo>
                      <a:pt x="247845" y="58504"/>
                      <a:pt x="239373" y="57446"/>
                      <a:pt x="232487" y="57446"/>
                    </a:cubicBezTo>
                    <a:cubicBezTo>
                      <a:pt x="185353" y="54271"/>
                      <a:pt x="130272" y="50568"/>
                      <a:pt x="66719" y="46335"/>
                    </a:cubicBezTo>
                    <a:lnTo>
                      <a:pt x="7933" y="42631"/>
                    </a:lnTo>
                    <a:cubicBezTo>
                      <a:pt x="5285" y="42631"/>
                      <a:pt x="3696" y="40515"/>
                      <a:pt x="4225" y="37869"/>
                    </a:cubicBezTo>
                    <a:cubicBezTo>
                      <a:pt x="4225" y="35224"/>
                      <a:pt x="6344" y="33636"/>
                      <a:pt x="8992" y="34166"/>
                    </a:cubicBezTo>
                    <a:lnTo>
                      <a:pt x="67778" y="37869"/>
                    </a:lnTo>
                    <a:cubicBezTo>
                      <a:pt x="131861" y="42102"/>
                      <a:pt x="187470" y="45806"/>
                      <a:pt x="233546" y="48980"/>
                    </a:cubicBezTo>
                    <a:cubicBezTo>
                      <a:pt x="252613" y="50039"/>
                      <a:pt x="292334" y="53742"/>
                      <a:pt x="303455" y="34166"/>
                    </a:cubicBezTo>
                    <a:cubicBezTo>
                      <a:pt x="307163" y="27816"/>
                      <a:pt x="307692" y="19351"/>
                      <a:pt x="305044" y="8769"/>
                    </a:cubicBezTo>
                    <a:cubicBezTo>
                      <a:pt x="304515" y="6653"/>
                      <a:pt x="306103" y="4007"/>
                      <a:pt x="308222" y="4007"/>
                    </a:cubicBezTo>
                    <a:cubicBezTo>
                      <a:pt x="310340" y="3478"/>
                      <a:pt x="312988" y="5065"/>
                      <a:pt x="312988" y="7181"/>
                    </a:cubicBezTo>
                    <a:cubicBezTo>
                      <a:pt x="316166" y="20409"/>
                      <a:pt x="315636" y="30462"/>
                      <a:pt x="310340" y="38927"/>
                    </a:cubicBezTo>
                    <a:cubicBezTo>
                      <a:pt x="300807" y="54800"/>
                      <a:pt x="277504" y="58504"/>
                      <a:pt x="256850" y="58504"/>
                    </a:cubicBezTo>
                    <a:lnTo>
                      <a:pt x="256850" y="58504"/>
                    </a:lnTo>
                    <a:close/>
                    <a:moveTo>
                      <a:pt x="100085" y="136810"/>
                    </a:moveTo>
                    <a:cubicBezTo>
                      <a:pt x="99026" y="136810"/>
                      <a:pt x="96907" y="135752"/>
                      <a:pt x="96378" y="134694"/>
                    </a:cubicBezTo>
                    <a:cubicBezTo>
                      <a:pt x="95319" y="132578"/>
                      <a:pt x="95848" y="129932"/>
                      <a:pt x="97437" y="128874"/>
                    </a:cubicBezTo>
                    <a:cubicBezTo>
                      <a:pt x="111736" y="119879"/>
                      <a:pt x="112266" y="115647"/>
                      <a:pt x="112266" y="114059"/>
                    </a:cubicBezTo>
                    <a:cubicBezTo>
                      <a:pt x="111736" y="111414"/>
                      <a:pt x="106440" y="102948"/>
                      <a:pt x="49772" y="98186"/>
                    </a:cubicBezTo>
                    <a:cubicBezTo>
                      <a:pt x="47124" y="98186"/>
                      <a:pt x="45535" y="96070"/>
                      <a:pt x="46065" y="93424"/>
                    </a:cubicBezTo>
                    <a:cubicBezTo>
                      <a:pt x="46065" y="90779"/>
                      <a:pt x="48183" y="89721"/>
                      <a:pt x="50831" y="89721"/>
                    </a:cubicBezTo>
                    <a:cubicBezTo>
                      <a:pt x="110147" y="94483"/>
                      <a:pt x="119680" y="104536"/>
                      <a:pt x="120739" y="113001"/>
                    </a:cubicBezTo>
                    <a:cubicBezTo>
                      <a:pt x="121799" y="119879"/>
                      <a:pt x="115973" y="127816"/>
                      <a:pt x="102203" y="136281"/>
                    </a:cubicBezTo>
                    <a:cubicBezTo>
                      <a:pt x="101674" y="136810"/>
                      <a:pt x="100615" y="136810"/>
                      <a:pt x="100085" y="136810"/>
                    </a:cubicBezTo>
                    <a:lnTo>
                      <a:pt x="100085" y="136810"/>
                    </a:lnTo>
                    <a:close/>
                    <a:moveTo>
                      <a:pt x="347943" y="283900"/>
                    </a:moveTo>
                    <a:cubicBezTo>
                      <a:pt x="346884" y="283900"/>
                      <a:pt x="345823" y="283371"/>
                      <a:pt x="344764" y="282842"/>
                    </a:cubicBezTo>
                    <a:cubicBezTo>
                      <a:pt x="334172" y="271730"/>
                      <a:pt x="299748" y="232048"/>
                      <a:pt x="303455" y="175964"/>
                    </a:cubicBezTo>
                    <a:cubicBezTo>
                      <a:pt x="305044" y="153742"/>
                      <a:pt x="312459" y="132049"/>
                      <a:pt x="325699" y="112472"/>
                    </a:cubicBezTo>
                    <a:cubicBezTo>
                      <a:pt x="326758" y="110356"/>
                      <a:pt x="329406" y="109827"/>
                      <a:pt x="331524" y="111414"/>
                    </a:cubicBezTo>
                    <a:cubicBezTo>
                      <a:pt x="333643" y="113001"/>
                      <a:pt x="334172" y="115118"/>
                      <a:pt x="332583" y="117234"/>
                    </a:cubicBezTo>
                    <a:cubicBezTo>
                      <a:pt x="320403" y="135223"/>
                      <a:pt x="313518" y="155858"/>
                      <a:pt x="311399" y="176493"/>
                    </a:cubicBezTo>
                    <a:cubicBezTo>
                      <a:pt x="307692" y="228874"/>
                      <a:pt x="339998" y="266439"/>
                      <a:pt x="350061" y="277021"/>
                    </a:cubicBezTo>
                    <a:cubicBezTo>
                      <a:pt x="351650" y="278609"/>
                      <a:pt x="351650" y="281254"/>
                      <a:pt x="350061" y="282842"/>
                    </a:cubicBezTo>
                    <a:cubicBezTo>
                      <a:pt x="350061" y="283371"/>
                      <a:pt x="349532" y="283900"/>
                      <a:pt x="347943" y="283900"/>
                    </a:cubicBezTo>
                    <a:lnTo>
                      <a:pt x="347943" y="283900"/>
                    </a:lnTo>
                    <a:close/>
                  </a:path>
                </a:pathLst>
              </a:custGeom>
              <a:solidFill>
                <a:srgbClr val="000000"/>
              </a:solidFill>
              <a:ln w="5291" cap="flat">
                <a:noFill/>
                <a:prstDash val="solid"/>
                <a:miter/>
              </a:ln>
            </p:spPr>
            <p:txBody>
              <a:bodyPr rtlCol="0" anchor="ctr"/>
              <a:lstStyle/>
              <a:p>
                <a:endParaRPr lang="fr-FR"/>
              </a:p>
            </p:txBody>
          </p:sp>
        </p:grpSp>
      </p:grpSp>
      <p:grpSp>
        <p:nvGrpSpPr>
          <p:cNvPr id="2659" name="Graphique 2">
            <a:extLst>
              <a:ext uri="{FF2B5EF4-FFF2-40B4-BE49-F238E27FC236}">
                <a16:creationId xmlns:a16="http://schemas.microsoft.com/office/drawing/2014/main" id="{14580FC5-4321-66FF-C55F-6FD476A7B17B}"/>
              </a:ext>
            </a:extLst>
          </p:cNvPr>
          <p:cNvGrpSpPr/>
          <p:nvPr/>
        </p:nvGrpSpPr>
        <p:grpSpPr>
          <a:xfrm>
            <a:off x="12386813" y="7668098"/>
            <a:ext cx="1150272" cy="780259"/>
            <a:chOff x="12386813" y="7668098"/>
            <a:chExt cx="1150272" cy="780259"/>
          </a:xfrm>
        </p:grpSpPr>
        <p:sp>
          <p:nvSpPr>
            <p:cNvPr id="2660" name="Forme libre 2659">
              <a:extLst>
                <a:ext uri="{FF2B5EF4-FFF2-40B4-BE49-F238E27FC236}">
                  <a16:creationId xmlns:a16="http://schemas.microsoft.com/office/drawing/2014/main" id="{9D172263-8726-7605-0638-26221E553DC8}"/>
                </a:ext>
              </a:extLst>
            </p:cNvPr>
            <p:cNvSpPr/>
            <p:nvPr/>
          </p:nvSpPr>
          <p:spPr>
            <a:xfrm>
              <a:off x="12472677" y="7942655"/>
              <a:ext cx="1062484" cy="455436"/>
            </a:xfrm>
            <a:custGeom>
              <a:avLst/>
              <a:gdLst>
                <a:gd name="connsiteX0" fmla="*/ 1059318 w 1062484"/>
                <a:gd name="connsiteY0" fmla="*/ 135840 h 455436"/>
                <a:gd name="connsiteX1" fmla="*/ 1007722 w 1062484"/>
                <a:gd name="connsiteY1" fmla="*/ 154308 h 455436"/>
                <a:gd name="connsiteX2" fmla="*/ 1049418 w 1062484"/>
                <a:gd name="connsiteY2" fmla="*/ 153737 h 455436"/>
                <a:gd name="connsiteX3" fmla="*/ 1041421 w 1062484"/>
                <a:gd name="connsiteY3" fmla="*/ 167446 h 455436"/>
                <a:gd name="connsiteX4" fmla="*/ 942038 w 1062484"/>
                <a:gd name="connsiteY4" fmla="*/ 192769 h 455436"/>
                <a:gd name="connsiteX5" fmla="*/ 942038 w 1062484"/>
                <a:gd name="connsiteY5" fmla="*/ 192769 h 455436"/>
                <a:gd name="connsiteX6" fmla="*/ 934994 w 1062484"/>
                <a:gd name="connsiteY6" fmla="*/ 197910 h 455436"/>
                <a:gd name="connsiteX7" fmla="*/ 531560 w 1062484"/>
                <a:gd name="connsiteY7" fmla="*/ 264741 h 455436"/>
                <a:gd name="connsiteX8" fmla="*/ 514996 w 1062484"/>
                <a:gd name="connsiteY8" fmla="*/ 457997 h 455436"/>
                <a:gd name="connsiteX9" fmla="*/ 91571 w 1062484"/>
                <a:gd name="connsiteY9" fmla="*/ 457997 h 455436"/>
                <a:gd name="connsiteX10" fmla="*/ 5705 w 1062484"/>
                <a:gd name="connsiteY10" fmla="*/ 147644 h 455436"/>
                <a:gd name="connsiteX11" fmla="*/ 1516 w 1062484"/>
                <a:gd name="connsiteY11" fmla="*/ 123083 h 455436"/>
                <a:gd name="connsiteX12" fmla="*/ 72912 w 1062484"/>
                <a:gd name="connsiteY12" fmla="*/ 66915 h 455436"/>
                <a:gd name="connsiteX13" fmla="*/ 102233 w 1062484"/>
                <a:gd name="connsiteY13" fmla="*/ 50540 h 455436"/>
                <a:gd name="connsiteX14" fmla="*/ 296239 w 1062484"/>
                <a:gd name="connsiteY14" fmla="*/ 2560 h 455436"/>
                <a:gd name="connsiteX15" fmla="*/ 296619 w 1062484"/>
                <a:gd name="connsiteY15" fmla="*/ 2560 h 455436"/>
                <a:gd name="connsiteX16" fmla="*/ 336411 w 1062484"/>
                <a:gd name="connsiteY16" fmla="*/ 4273 h 455436"/>
                <a:gd name="connsiteX17" fmla="*/ 602575 w 1062484"/>
                <a:gd name="connsiteY17" fmla="*/ 87097 h 455436"/>
                <a:gd name="connsiteX18" fmla="*/ 630372 w 1062484"/>
                <a:gd name="connsiteY18" fmla="*/ 100235 h 455436"/>
                <a:gd name="connsiteX19" fmla="*/ 692628 w 1062484"/>
                <a:gd name="connsiteY19" fmla="*/ 129937 h 455436"/>
                <a:gd name="connsiteX20" fmla="*/ 850080 w 1062484"/>
                <a:gd name="connsiteY20" fmla="*/ 172968 h 455436"/>
                <a:gd name="connsiteX21" fmla="*/ 901104 w 1062484"/>
                <a:gd name="connsiteY21" fmla="*/ 149929 h 455436"/>
                <a:gd name="connsiteX22" fmla="*/ 909101 w 1062484"/>
                <a:gd name="connsiteY22" fmla="*/ 141932 h 455436"/>
                <a:gd name="connsiteX23" fmla="*/ 900152 w 1062484"/>
                <a:gd name="connsiteY23" fmla="*/ 107660 h 455436"/>
                <a:gd name="connsiteX24" fmla="*/ 909672 w 1062484"/>
                <a:gd name="connsiteY24" fmla="*/ 97950 h 455436"/>
                <a:gd name="connsiteX25" fmla="*/ 937850 w 1062484"/>
                <a:gd name="connsiteY25" fmla="*/ 123844 h 455436"/>
                <a:gd name="connsiteX26" fmla="*/ 997822 w 1062484"/>
                <a:gd name="connsiteY26" fmla="*/ 89572 h 455436"/>
                <a:gd name="connsiteX27" fmla="*/ 1013434 w 1062484"/>
                <a:gd name="connsiteY27" fmla="*/ 96236 h 455436"/>
                <a:gd name="connsiteX28" fmla="*/ 975547 w 1062484"/>
                <a:gd name="connsiteY28" fmla="*/ 124606 h 455436"/>
                <a:gd name="connsiteX29" fmla="*/ 1030569 w 1062484"/>
                <a:gd name="connsiteY29" fmla="*/ 104043 h 455436"/>
                <a:gd name="connsiteX30" fmla="*/ 1042183 w 1062484"/>
                <a:gd name="connsiteY30" fmla="*/ 112992 h 455436"/>
                <a:gd name="connsiteX31" fmla="*/ 997061 w 1062484"/>
                <a:gd name="connsiteY31" fmla="*/ 136220 h 455436"/>
                <a:gd name="connsiteX32" fmla="*/ 1049418 w 1062484"/>
                <a:gd name="connsiteY32" fmla="*/ 125177 h 455436"/>
                <a:gd name="connsiteX33" fmla="*/ 1059318 w 1062484"/>
                <a:gd name="connsiteY33" fmla="*/ 135840 h 455436"/>
                <a:gd name="connsiteX34" fmla="*/ 1059318 w 1062484"/>
                <a:gd name="connsiteY34" fmla="*/ 135840 h 455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2484" h="455436">
                  <a:moveTo>
                    <a:pt x="1059318" y="135840"/>
                  </a:moveTo>
                  <a:cubicBezTo>
                    <a:pt x="1050370" y="139076"/>
                    <a:pt x="1007722" y="148406"/>
                    <a:pt x="1007722" y="154308"/>
                  </a:cubicBezTo>
                  <a:cubicBezTo>
                    <a:pt x="1007722" y="160020"/>
                    <a:pt x="1037804" y="153737"/>
                    <a:pt x="1049418" y="153737"/>
                  </a:cubicBezTo>
                  <a:cubicBezTo>
                    <a:pt x="1058938" y="153737"/>
                    <a:pt x="1063126" y="164209"/>
                    <a:pt x="1041421" y="167446"/>
                  </a:cubicBezTo>
                  <a:cubicBezTo>
                    <a:pt x="1021621" y="170302"/>
                    <a:pt x="971359" y="174110"/>
                    <a:pt x="942038" y="192769"/>
                  </a:cubicBezTo>
                  <a:lnTo>
                    <a:pt x="942038" y="192769"/>
                  </a:lnTo>
                  <a:cubicBezTo>
                    <a:pt x="939563" y="194293"/>
                    <a:pt x="937089" y="196197"/>
                    <a:pt x="934994" y="197910"/>
                  </a:cubicBezTo>
                  <a:cubicBezTo>
                    <a:pt x="845130" y="274070"/>
                    <a:pt x="716427" y="321289"/>
                    <a:pt x="531560" y="264741"/>
                  </a:cubicBezTo>
                  <a:cubicBezTo>
                    <a:pt x="542412" y="319766"/>
                    <a:pt x="539556" y="395545"/>
                    <a:pt x="514996" y="457997"/>
                  </a:cubicBezTo>
                  <a:lnTo>
                    <a:pt x="91571" y="457997"/>
                  </a:lnTo>
                  <a:cubicBezTo>
                    <a:pt x="91571" y="457997"/>
                    <a:pt x="25696" y="251032"/>
                    <a:pt x="5705" y="147644"/>
                  </a:cubicBezTo>
                  <a:cubicBezTo>
                    <a:pt x="3992" y="138505"/>
                    <a:pt x="2468" y="130318"/>
                    <a:pt x="1516" y="123083"/>
                  </a:cubicBezTo>
                  <a:cubicBezTo>
                    <a:pt x="15795" y="107660"/>
                    <a:pt x="40356" y="86907"/>
                    <a:pt x="72912" y="66915"/>
                  </a:cubicBezTo>
                  <a:cubicBezTo>
                    <a:pt x="82051" y="61393"/>
                    <a:pt x="91951" y="55872"/>
                    <a:pt x="102233" y="50540"/>
                  </a:cubicBezTo>
                  <a:cubicBezTo>
                    <a:pt x="153827" y="24075"/>
                    <a:pt x="220274" y="2750"/>
                    <a:pt x="296239" y="2560"/>
                  </a:cubicBezTo>
                  <a:lnTo>
                    <a:pt x="296619" y="2560"/>
                  </a:lnTo>
                  <a:cubicBezTo>
                    <a:pt x="309946" y="2560"/>
                    <a:pt x="323274" y="3131"/>
                    <a:pt x="336411" y="4273"/>
                  </a:cubicBezTo>
                  <a:cubicBezTo>
                    <a:pt x="433510" y="12651"/>
                    <a:pt x="523182" y="49588"/>
                    <a:pt x="602575" y="87097"/>
                  </a:cubicBezTo>
                  <a:cubicBezTo>
                    <a:pt x="611904" y="91476"/>
                    <a:pt x="621232" y="95856"/>
                    <a:pt x="630372" y="100235"/>
                  </a:cubicBezTo>
                  <a:cubicBezTo>
                    <a:pt x="651885" y="110516"/>
                    <a:pt x="672638" y="120798"/>
                    <a:pt x="692628" y="129937"/>
                  </a:cubicBezTo>
                  <a:cubicBezTo>
                    <a:pt x="753934" y="158497"/>
                    <a:pt x="807052" y="179061"/>
                    <a:pt x="850080" y="172968"/>
                  </a:cubicBezTo>
                  <a:cubicBezTo>
                    <a:pt x="870071" y="170112"/>
                    <a:pt x="889872" y="159068"/>
                    <a:pt x="901104" y="149929"/>
                  </a:cubicBezTo>
                  <a:cubicBezTo>
                    <a:pt x="904722" y="146883"/>
                    <a:pt x="907578" y="144027"/>
                    <a:pt x="909101" y="141932"/>
                  </a:cubicBezTo>
                  <a:cubicBezTo>
                    <a:pt x="915383" y="132984"/>
                    <a:pt x="909672" y="118704"/>
                    <a:pt x="900152" y="107660"/>
                  </a:cubicBezTo>
                  <a:cubicBezTo>
                    <a:pt x="890633" y="96617"/>
                    <a:pt x="899772" y="92048"/>
                    <a:pt x="909672" y="97950"/>
                  </a:cubicBezTo>
                  <a:cubicBezTo>
                    <a:pt x="921286" y="104804"/>
                    <a:pt x="929473" y="124225"/>
                    <a:pt x="937850" y="123844"/>
                  </a:cubicBezTo>
                  <a:cubicBezTo>
                    <a:pt x="946227" y="123273"/>
                    <a:pt x="979354" y="98140"/>
                    <a:pt x="997822" y="89572"/>
                  </a:cubicBezTo>
                  <a:cubicBezTo>
                    <a:pt x="1016861" y="80624"/>
                    <a:pt x="1023525" y="92048"/>
                    <a:pt x="1013434" y="96236"/>
                  </a:cubicBezTo>
                  <a:cubicBezTo>
                    <a:pt x="1003344" y="100425"/>
                    <a:pt x="968692" y="121369"/>
                    <a:pt x="975547" y="124606"/>
                  </a:cubicBezTo>
                  <a:cubicBezTo>
                    <a:pt x="980497" y="126891"/>
                    <a:pt x="1008674" y="109945"/>
                    <a:pt x="1030569" y="104043"/>
                  </a:cubicBezTo>
                  <a:cubicBezTo>
                    <a:pt x="1047514" y="99473"/>
                    <a:pt x="1053226" y="108612"/>
                    <a:pt x="1042183" y="112992"/>
                  </a:cubicBezTo>
                  <a:cubicBezTo>
                    <a:pt x="1033615" y="116419"/>
                    <a:pt x="992491" y="129937"/>
                    <a:pt x="997061" y="136220"/>
                  </a:cubicBezTo>
                  <a:cubicBezTo>
                    <a:pt x="999917" y="140219"/>
                    <a:pt x="1032283" y="127843"/>
                    <a:pt x="1049418" y="125177"/>
                  </a:cubicBezTo>
                  <a:cubicBezTo>
                    <a:pt x="1064078" y="123083"/>
                    <a:pt x="1068266" y="132793"/>
                    <a:pt x="1059318" y="135840"/>
                  </a:cubicBezTo>
                  <a:lnTo>
                    <a:pt x="1059318" y="135840"/>
                  </a:lnTo>
                  <a:close/>
                </a:path>
              </a:pathLst>
            </a:custGeom>
            <a:solidFill>
              <a:srgbClr val="E4003C"/>
            </a:solidFill>
            <a:ln w="1903" cap="flat">
              <a:noFill/>
              <a:prstDash val="solid"/>
              <a:miter/>
            </a:ln>
          </p:spPr>
          <p:txBody>
            <a:bodyPr rtlCol="0" anchor="ctr"/>
            <a:lstStyle/>
            <a:p>
              <a:endParaRPr lang="fr-FR"/>
            </a:p>
          </p:txBody>
        </p:sp>
        <p:sp>
          <p:nvSpPr>
            <p:cNvPr id="2661" name="Forme libre 2660">
              <a:extLst>
                <a:ext uri="{FF2B5EF4-FFF2-40B4-BE49-F238E27FC236}">
                  <a16:creationId xmlns:a16="http://schemas.microsoft.com/office/drawing/2014/main" id="{0FEAB466-60F1-0B8D-39EC-DB4AC3E97E34}"/>
                </a:ext>
              </a:extLst>
            </p:cNvPr>
            <p:cNvSpPr/>
            <p:nvPr/>
          </p:nvSpPr>
          <p:spPr>
            <a:xfrm>
              <a:off x="12470584" y="7940560"/>
              <a:ext cx="1066501" cy="459625"/>
            </a:xfrm>
            <a:custGeom>
              <a:avLst/>
              <a:gdLst>
                <a:gd name="connsiteX0" fmla="*/ 516899 w 1066501"/>
                <a:gd name="connsiteY0" fmla="*/ 462185 h 459625"/>
                <a:gd name="connsiteX1" fmla="*/ 93474 w 1066501"/>
                <a:gd name="connsiteY1" fmla="*/ 462185 h 459625"/>
                <a:gd name="connsiteX2" fmla="*/ 91570 w 1066501"/>
                <a:gd name="connsiteY2" fmla="*/ 460852 h 459625"/>
                <a:gd name="connsiteX3" fmla="*/ 1516 w 1066501"/>
                <a:gd name="connsiteY3" fmla="*/ 125558 h 459625"/>
                <a:gd name="connsiteX4" fmla="*/ 2087 w 1066501"/>
                <a:gd name="connsiteY4" fmla="*/ 123844 h 459625"/>
                <a:gd name="connsiteX5" fmla="*/ 73864 w 1066501"/>
                <a:gd name="connsiteY5" fmla="*/ 67296 h 459625"/>
                <a:gd name="connsiteX6" fmla="*/ 103374 w 1066501"/>
                <a:gd name="connsiteY6" fmla="*/ 50731 h 459625"/>
                <a:gd name="connsiteX7" fmla="*/ 298333 w 1066501"/>
                <a:gd name="connsiteY7" fmla="*/ 2560 h 459625"/>
                <a:gd name="connsiteX8" fmla="*/ 298713 w 1066501"/>
                <a:gd name="connsiteY8" fmla="*/ 2560 h 459625"/>
                <a:gd name="connsiteX9" fmla="*/ 338694 w 1066501"/>
                <a:gd name="connsiteY9" fmla="*/ 4273 h 459625"/>
                <a:gd name="connsiteX10" fmla="*/ 633417 w 1066501"/>
                <a:gd name="connsiteY10" fmla="*/ 100425 h 459625"/>
                <a:gd name="connsiteX11" fmla="*/ 650171 w 1066501"/>
                <a:gd name="connsiteY11" fmla="*/ 108612 h 459625"/>
                <a:gd name="connsiteX12" fmla="*/ 695484 w 1066501"/>
                <a:gd name="connsiteY12" fmla="*/ 130318 h 459625"/>
                <a:gd name="connsiteX13" fmla="*/ 851793 w 1066501"/>
                <a:gd name="connsiteY13" fmla="*/ 173158 h 459625"/>
                <a:gd name="connsiteX14" fmla="*/ 901866 w 1066501"/>
                <a:gd name="connsiteY14" fmla="*/ 150500 h 459625"/>
                <a:gd name="connsiteX15" fmla="*/ 909481 w 1066501"/>
                <a:gd name="connsiteY15" fmla="*/ 142884 h 459625"/>
                <a:gd name="connsiteX16" fmla="*/ 900723 w 1066501"/>
                <a:gd name="connsiteY16" fmla="*/ 111088 h 459625"/>
                <a:gd name="connsiteX17" fmla="*/ 897677 w 1066501"/>
                <a:gd name="connsiteY17" fmla="*/ 97950 h 459625"/>
                <a:gd name="connsiteX18" fmla="*/ 912908 w 1066501"/>
                <a:gd name="connsiteY18" fmla="*/ 98331 h 459625"/>
                <a:gd name="connsiteX19" fmla="*/ 927568 w 1066501"/>
                <a:gd name="connsiteY19" fmla="*/ 112992 h 459625"/>
                <a:gd name="connsiteX20" fmla="*/ 939943 w 1066501"/>
                <a:gd name="connsiteY20" fmla="*/ 124035 h 459625"/>
                <a:gd name="connsiteX21" fmla="*/ 968692 w 1066501"/>
                <a:gd name="connsiteY21" fmla="*/ 108041 h 459625"/>
                <a:gd name="connsiteX22" fmla="*/ 999155 w 1066501"/>
                <a:gd name="connsiteY22" fmla="*/ 89953 h 459625"/>
                <a:gd name="connsiteX23" fmla="*/ 1019716 w 1066501"/>
                <a:gd name="connsiteY23" fmla="*/ 88430 h 459625"/>
                <a:gd name="connsiteX24" fmla="*/ 1022382 w 1066501"/>
                <a:gd name="connsiteY24" fmla="*/ 93952 h 459625"/>
                <a:gd name="connsiteX25" fmla="*/ 1016479 w 1066501"/>
                <a:gd name="connsiteY25" fmla="*/ 100425 h 459625"/>
                <a:gd name="connsiteX26" fmla="*/ 978973 w 1066501"/>
                <a:gd name="connsiteY26" fmla="*/ 125177 h 459625"/>
                <a:gd name="connsiteX27" fmla="*/ 998964 w 1066501"/>
                <a:gd name="connsiteY27" fmla="*/ 117561 h 459625"/>
                <a:gd name="connsiteX28" fmla="*/ 1032282 w 1066501"/>
                <a:gd name="connsiteY28" fmla="*/ 104614 h 459625"/>
                <a:gd name="connsiteX29" fmla="*/ 1051892 w 1066501"/>
                <a:gd name="connsiteY29" fmla="*/ 108422 h 459625"/>
                <a:gd name="connsiteX30" fmla="*/ 1045228 w 1066501"/>
                <a:gd name="connsiteY30" fmla="*/ 117371 h 459625"/>
                <a:gd name="connsiteX31" fmla="*/ 1038374 w 1066501"/>
                <a:gd name="connsiteY31" fmla="*/ 119846 h 459625"/>
                <a:gd name="connsiteX32" fmla="*/ 1014575 w 1066501"/>
                <a:gd name="connsiteY32" fmla="*/ 129176 h 459625"/>
                <a:gd name="connsiteX33" fmla="*/ 1001059 w 1066501"/>
                <a:gd name="connsiteY33" fmla="*/ 137363 h 459625"/>
                <a:gd name="connsiteX34" fmla="*/ 1025809 w 1066501"/>
                <a:gd name="connsiteY34" fmla="*/ 131841 h 459625"/>
                <a:gd name="connsiteX35" fmla="*/ 1051321 w 1066501"/>
                <a:gd name="connsiteY35" fmla="*/ 125558 h 459625"/>
                <a:gd name="connsiteX36" fmla="*/ 1067884 w 1066501"/>
                <a:gd name="connsiteY36" fmla="*/ 131651 h 459625"/>
                <a:gd name="connsiteX37" fmla="*/ 1061983 w 1066501"/>
                <a:gd name="connsiteY37" fmla="*/ 139838 h 459625"/>
                <a:gd name="connsiteX38" fmla="*/ 1049036 w 1066501"/>
                <a:gd name="connsiteY38" fmla="*/ 143456 h 459625"/>
                <a:gd name="connsiteX39" fmla="*/ 1011910 w 1066501"/>
                <a:gd name="connsiteY39" fmla="*/ 156212 h 459625"/>
                <a:gd name="connsiteX40" fmla="*/ 1035518 w 1066501"/>
                <a:gd name="connsiteY40" fmla="*/ 155260 h 459625"/>
                <a:gd name="connsiteX41" fmla="*/ 1051321 w 1066501"/>
                <a:gd name="connsiteY41" fmla="*/ 153928 h 459625"/>
                <a:gd name="connsiteX42" fmla="*/ 1061031 w 1066501"/>
                <a:gd name="connsiteY42" fmla="*/ 160592 h 459625"/>
                <a:gd name="connsiteX43" fmla="*/ 1043705 w 1066501"/>
                <a:gd name="connsiteY43" fmla="*/ 171635 h 459625"/>
                <a:gd name="connsiteX44" fmla="*/ 1033425 w 1066501"/>
                <a:gd name="connsiteY44" fmla="*/ 172968 h 459625"/>
                <a:gd name="connsiteX45" fmla="*/ 945083 w 1066501"/>
                <a:gd name="connsiteY45" fmla="*/ 196768 h 459625"/>
                <a:gd name="connsiteX46" fmla="*/ 944894 w 1066501"/>
                <a:gd name="connsiteY46" fmla="*/ 196768 h 459625"/>
                <a:gd name="connsiteX47" fmla="*/ 938230 w 1066501"/>
                <a:gd name="connsiteY47" fmla="*/ 201718 h 459625"/>
                <a:gd name="connsiteX48" fmla="*/ 771259 w 1066501"/>
                <a:gd name="connsiteY48" fmla="*/ 285304 h 459625"/>
                <a:gd name="connsiteX49" fmla="*/ 536128 w 1066501"/>
                <a:gd name="connsiteY49" fmla="*/ 269881 h 459625"/>
                <a:gd name="connsiteX50" fmla="*/ 540507 w 1066501"/>
                <a:gd name="connsiteY50" fmla="*/ 360892 h 459625"/>
                <a:gd name="connsiteX51" fmla="*/ 518803 w 1066501"/>
                <a:gd name="connsiteY51" fmla="*/ 461043 h 459625"/>
                <a:gd name="connsiteX52" fmla="*/ 516899 w 1066501"/>
                <a:gd name="connsiteY52" fmla="*/ 462185 h 459625"/>
                <a:gd name="connsiteX53" fmla="*/ 516899 w 1066501"/>
                <a:gd name="connsiteY53" fmla="*/ 462185 h 459625"/>
                <a:gd name="connsiteX54" fmla="*/ 94997 w 1066501"/>
                <a:gd name="connsiteY54" fmla="*/ 458187 h 459625"/>
                <a:gd name="connsiteX55" fmla="*/ 515567 w 1066501"/>
                <a:gd name="connsiteY55" fmla="*/ 458187 h 459625"/>
                <a:gd name="connsiteX56" fmla="*/ 531559 w 1066501"/>
                <a:gd name="connsiteY56" fmla="*/ 267216 h 459625"/>
                <a:gd name="connsiteX57" fmla="*/ 533082 w 1066501"/>
                <a:gd name="connsiteY57" fmla="*/ 264931 h 459625"/>
                <a:gd name="connsiteX58" fmla="*/ 534034 w 1066501"/>
                <a:gd name="connsiteY58" fmla="*/ 264931 h 459625"/>
                <a:gd name="connsiteX59" fmla="*/ 935564 w 1066501"/>
                <a:gd name="connsiteY59" fmla="*/ 198481 h 459625"/>
                <a:gd name="connsiteX60" fmla="*/ 942799 w 1066501"/>
                <a:gd name="connsiteY60" fmla="*/ 193150 h 459625"/>
                <a:gd name="connsiteX61" fmla="*/ 942990 w 1066501"/>
                <a:gd name="connsiteY61" fmla="*/ 193150 h 459625"/>
                <a:gd name="connsiteX62" fmla="*/ 1032853 w 1066501"/>
                <a:gd name="connsiteY62" fmla="*/ 168969 h 459625"/>
                <a:gd name="connsiteX63" fmla="*/ 1042944 w 1066501"/>
                <a:gd name="connsiteY63" fmla="*/ 167636 h 459625"/>
                <a:gd name="connsiteX64" fmla="*/ 1056842 w 1066501"/>
                <a:gd name="connsiteY64" fmla="*/ 160972 h 459625"/>
                <a:gd name="connsiteX65" fmla="*/ 1051131 w 1066501"/>
                <a:gd name="connsiteY65" fmla="*/ 157926 h 459625"/>
                <a:gd name="connsiteX66" fmla="*/ 1035899 w 1066501"/>
                <a:gd name="connsiteY66" fmla="*/ 159259 h 459625"/>
                <a:gd name="connsiteX67" fmla="*/ 1008864 w 1066501"/>
                <a:gd name="connsiteY67" fmla="*/ 159068 h 459625"/>
                <a:gd name="connsiteX68" fmla="*/ 1007722 w 1066501"/>
                <a:gd name="connsiteY68" fmla="*/ 156403 h 459625"/>
                <a:gd name="connsiteX69" fmla="*/ 1048084 w 1066501"/>
                <a:gd name="connsiteY69" fmla="*/ 139648 h 459625"/>
                <a:gd name="connsiteX70" fmla="*/ 1060650 w 1066501"/>
                <a:gd name="connsiteY70" fmla="*/ 136030 h 459625"/>
                <a:gd name="connsiteX71" fmla="*/ 1063887 w 1066501"/>
                <a:gd name="connsiteY71" fmla="*/ 132603 h 459625"/>
                <a:gd name="connsiteX72" fmla="*/ 1051701 w 1066501"/>
                <a:gd name="connsiteY72" fmla="*/ 129366 h 459625"/>
                <a:gd name="connsiteX73" fmla="*/ 1026761 w 1066501"/>
                <a:gd name="connsiteY73" fmla="*/ 135459 h 459625"/>
                <a:gd name="connsiteX74" fmla="*/ 997440 w 1066501"/>
                <a:gd name="connsiteY74" fmla="*/ 139457 h 459625"/>
                <a:gd name="connsiteX75" fmla="*/ 996870 w 1066501"/>
                <a:gd name="connsiteY75" fmla="*/ 136030 h 459625"/>
                <a:gd name="connsiteX76" fmla="*/ 1036661 w 1066501"/>
                <a:gd name="connsiteY76" fmla="*/ 115657 h 459625"/>
                <a:gd name="connsiteX77" fmla="*/ 1043324 w 1066501"/>
                <a:gd name="connsiteY77" fmla="*/ 113182 h 459625"/>
                <a:gd name="connsiteX78" fmla="*/ 1047704 w 1066501"/>
                <a:gd name="connsiteY78" fmla="*/ 109184 h 459625"/>
                <a:gd name="connsiteX79" fmla="*/ 1033044 w 1066501"/>
                <a:gd name="connsiteY79" fmla="*/ 108041 h 459625"/>
                <a:gd name="connsiteX80" fmla="*/ 1000487 w 1066501"/>
                <a:gd name="connsiteY80" fmla="*/ 120798 h 459625"/>
                <a:gd name="connsiteX81" fmla="*/ 976688 w 1066501"/>
                <a:gd name="connsiteY81" fmla="*/ 128414 h 459625"/>
                <a:gd name="connsiteX82" fmla="*/ 974594 w 1066501"/>
                <a:gd name="connsiteY82" fmla="*/ 125177 h 459625"/>
                <a:gd name="connsiteX83" fmla="*/ 1014575 w 1066501"/>
                <a:gd name="connsiteY83" fmla="*/ 96236 h 459625"/>
                <a:gd name="connsiteX84" fmla="*/ 1018003 w 1066501"/>
                <a:gd name="connsiteY84" fmla="*/ 93000 h 459625"/>
                <a:gd name="connsiteX85" fmla="*/ 1017051 w 1066501"/>
                <a:gd name="connsiteY85" fmla="*/ 91286 h 459625"/>
                <a:gd name="connsiteX86" fmla="*/ 1000487 w 1066501"/>
                <a:gd name="connsiteY86" fmla="*/ 93190 h 459625"/>
                <a:gd name="connsiteX87" fmla="*/ 970596 w 1066501"/>
                <a:gd name="connsiteY87" fmla="*/ 110897 h 459625"/>
                <a:gd name="connsiteX88" fmla="*/ 939943 w 1066501"/>
                <a:gd name="connsiteY88" fmla="*/ 127652 h 459625"/>
                <a:gd name="connsiteX89" fmla="*/ 924141 w 1066501"/>
                <a:gd name="connsiteY89" fmla="*/ 115086 h 459625"/>
                <a:gd name="connsiteX90" fmla="*/ 910624 w 1066501"/>
                <a:gd name="connsiteY90" fmla="*/ 101377 h 459625"/>
                <a:gd name="connsiteX91" fmla="*/ 900533 w 1066501"/>
                <a:gd name="connsiteY91" fmla="*/ 100044 h 459625"/>
                <a:gd name="connsiteX92" fmla="*/ 903579 w 1066501"/>
                <a:gd name="connsiteY92" fmla="*/ 108041 h 459625"/>
                <a:gd name="connsiteX93" fmla="*/ 912717 w 1066501"/>
                <a:gd name="connsiteY93" fmla="*/ 144788 h 459625"/>
                <a:gd name="connsiteX94" fmla="*/ 904340 w 1066501"/>
                <a:gd name="connsiteY94" fmla="*/ 153166 h 459625"/>
                <a:gd name="connsiteX95" fmla="*/ 852365 w 1066501"/>
                <a:gd name="connsiteY95" fmla="*/ 176585 h 459625"/>
                <a:gd name="connsiteX96" fmla="*/ 693770 w 1066501"/>
                <a:gd name="connsiteY96" fmla="*/ 133364 h 459625"/>
                <a:gd name="connsiteX97" fmla="*/ 648458 w 1066501"/>
                <a:gd name="connsiteY97" fmla="*/ 111659 h 459625"/>
                <a:gd name="connsiteX98" fmla="*/ 631704 w 1066501"/>
                <a:gd name="connsiteY98" fmla="*/ 103472 h 459625"/>
                <a:gd name="connsiteX99" fmla="*/ 338314 w 1066501"/>
                <a:gd name="connsiteY99" fmla="*/ 7700 h 459625"/>
                <a:gd name="connsiteX100" fmla="*/ 298713 w 1066501"/>
                <a:gd name="connsiteY100" fmla="*/ 5987 h 459625"/>
                <a:gd name="connsiteX101" fmla="*/ 298333 w 1066501"/>
                <a:gd name="connsiteY101" fmla="*/ 5987 h 459625"/>
                <a:gd name="connsiteX102" fmla="*/ 105278 w 1066501"/>
                <a:gd name="connsiteY102" fmla="*/ 53587 h 459625"/>
                <a:gd name="connsiteX103" fmla="*/ 76148 w 1066501"/>
                <a:gd name="connsiteY103" fmla="*/ 69961 h 459625"/>
                <a:gd name="connsiteX104" fmla="*/ 5704 w 1066501"/>
                <a:gd name="connsiteY104" fmla="*/ 124987 h 459625"/>
                <a:gd name="connsiteX105" fmla="*/ 94997 w 1066501"/>
                <a:gd name="connsiteY105" fmla="*/ 458187 h 459625"/>
                <a:gd name="connsiteX106" fmla="*/ 94997 w 1066501"/>
                <a:gd name="connsiteY106" fmla="*/ 458187 h 45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066501" h="459625">
                  <a:moveTo>
                    <a:pt x="516899" y="462185"/>
                  </a:moveTo>
                  <a:lnTo>
                    <a:pt x="93474" y="462185"/>
                  </a:lnTo>
                  <a:cubicBezTo>
                    <a:pt x="92522" y="462185"/>
                    <a:pt x="91760" y="461614"/>
                    <a:pt x="91570" y="460852"/>
                  </a:cubicBezTo>
                  <a:cubicBezTo>
                    <a:pt x="90809" y="458377"/>
                    <a:pt x="13510" y="214856"/>
                    <a:pt x="1516" y="125558"/>
                  </a:cubicBezTo>
                  <a:cubicBezTo>
                    <a:pt x="1516" y="124987"/>
                    <a:pt x="1706" y="124416"/>
                    <a:pt x="2087" y="123844"/>
                  </a:cubicBezTo>
                  <a:cubicBezTo>
                    <a:pt x="19032" y="105376"/>
                    <a:pt x="45306" y="84812"/>
                    <a:pt x="73864" y="67296"/>
                  </a:cubicBezTo>
                  <a:cubicBezTo>
                    <a:pt x="83573" y="61393"/>
                    <a:pt x="93283" y="55872"/>
                    <a:pt x="103374" y="50731"/>
                  </a:cubicBezTo>
                  <a:cubicBezTo>
                    <a:pt x="146212" y="28835"/>
                    <a:pt x="214942" y="2750"/>
                    <a:pt x="298333" y="2560"/>
                  </a:cubicBezTo>
                  <a:lnTo>
                    <a:pt x="298713" y="2560"/>
                  </a:lnTo>
                  <a:cubicBezTo>
                    <a:pt x="311850" y="2560"/>
                    <a:pt x="325367" y="3131"/>
                    <a:pt x="338694" y="4273"/>
                  </a:cubicBezTo>
                  <a:cubicBezTo>
                    <a:pt x="444932" y="13412"/>
                    <a:pt x="542601" y="56824"/>
                    <a:pt x="633417" y="100425"/>
                  </a:cubicBezTo>
                  <a:cubicBezTo>
                    <a:pt x="639129" y="103091"/>
                    <a:pt x="644650" y="105947"/>
                    <a:pt x="650171" y="108612"/>
                  </a:cubicBezTo>
                  <a:cubicBezTo>
                    <a:pt x="665974" y="116228"/>
                    <a:pt x="680824" y="123464"/>
                    <a:pt x="695484" y="130318"/>
                  </a:cubicBezTo>
                  <a:cubicBezTo>
                    <a:pt x="759645" y="160211"/>
                    <a:pt x="810670" y="178870"/>
                    <a:pt x="851793" y="173158"/>
                  </a:cubicBezTo>
                  <a:cubicBezTo>
                    <a:pt x="871594" y="170302"/>
                    <a:pt x="891204" y="159259"/>
                    <a:pt x="901866" y="150500"/>
                  </a:cubicBezTo>
                  <a:cubicBezTo>
                    <a:pt x="905292" y="147644"/>
                    <a:pt x="908148" y="144979"/>
                    <a:pt x="909481" y="142884"/>
                  </a:cubicBezTo>
                  <a:cubicBezTo>
                    <a:pt x="915193" y="134697"/>
                    <a:pt x="909100" y="120988"/>
                    <a:pt x="900723" y="111088"/>
                  </a:cubicBezTo>
                  <a:cubicBezTo>
                    <a:pt x="894250" y="103472"/>
                    <a:pt x="896345" y="99283"/>
                    <a:pt x="897677" y="97950"/>
                  </a:cubicBezTo>
                  <a:cubicBezTo>
                    <a:pt x="900533" y="94523"/>
                    <a:pt x="906816" y="94713"/>
                    <a:pt x="912908" y="98331"/>
                  </a:cubicBezTo>
                  <a:cubicBezTo>
                    <a:pt x="918429" y="101568"/>
                    <a:pt x="923189" y="107660"/>
                    <a:pt x="927568" y="112992"/>
                  </a:cubicBezTo>
                  <a:cubicBezTo>
                    <a:pt x="932137" y="118704"/>
                    <a:pt x="936516" y="124225"/>
                    <a:pt x="939943" y="124035"/>
                  </a:cubicBezTo>
                  <a:cubicBezTo>
                    <a:pt x="944131" y="123844"/>
                    <a:pt x="956507" y="115657"/>
                    <a:pt x="968692" y="108041"/>
                  </a:cubicBezTo>
                  <a:cubicBezTo>
                    <a:pt x="979544" y="100996"/>
                    <a:pt x="990777" y="93952"/>
                    <a:pt x="999155" y="89953"/>
                  </a:cubicBezTo>
                  <a:cubicBezTo>
                    <a:pt x="1007722" y="85955"/>
                    <a:pt x="1015527" y="85384"/>
                    <a:pt x="1019716" y="88430"/>
                  </a:cubicBezTo>
                  <a:cubicBezTo>
                    <a:pt x="1021620" y="89763"/>
                    <a:pt x="1022572" y="91857"/>
                    <a:pt x="1022382" y="93952"/>
                  </a:cubicBezTo>
                  <a:cubicBezTo>
                    <a:pt x="1022001" y="96617"/>
                    <a:pt x="1019907" y="98902"/>
                    <a:pt x="1016479" y="100425"/>
                  </a:cubicBezTo>
                  <a:cubicBezTo>
                    <a:pt x="1006198" y="104804"/>
                    <a:pt x="981448" y="120417"/>
                    <a:pt x="978973" y="125177"/>
                  </a:cubicBezTo>
                  <a:cubicBezTo>
                    <a:pt x="981829" y="125177"/>
                    <a:pt x="991349" y="120988"/>
                    <a:pt x="998964" y="117561"/>
                  </a:cubicBezTo>
                  <a:cubicBezTo>
                    <a:pt x="1009435" y="112801"/>
                    <a:pt x="1021430" y="107470"/>
                    <a:pt x="1032282" y="104614"/>
                  </a:cubicBezTo>
                  <a:cubicBezTo>
                    <a:pt x="1043896" y="101568"/>
                    <a:pt x="1050560" y="104424"/>
                    <a:pt x="1051892" y="108422"/>
                  </a:cubicBezTo>
                  <a:cubicBezTo>
                    <a:pt x="1052844" y="111088"/>
                    <a:pt x="1051512" y="114896"/>
                    <a:pt x="1045228" y="117371"/>
                  </a:cubicBezTo>
                  <a:cubicBezTo>
                    <a:pt x="1043705" y="117942"/>
                    <a:pt x="1041420" y="118894"/>
                    <a:pt x="1038374" y="119846"/>
                  </a:cubicBezTo>
                  <a:cubicBezTo>
                    <a:pt x="1031710" y="122321"/>
                    <a:pt x="1022382" y="125748"/>
                    <a:pt x="1014575" y="129176"/>
                  </a:cubicBezTo>
                  <a:cubicBezTo>
                    <a:pt x="1003724" y="134126"/>
                    <a:pt x="1001629" y="136601"/>
                    <a:pt x="1001059" y="137363"/>
                  </a:cubicBezTo>
                  <a:cubicBezTo>
                    <a:pt x="1004104" y="137934"/>
                    <a:pt x="1017051" y="134316"/>
                    <a:pt x="1025809" y="131841"/>
                  </a:cubicBezTo>
                  <a:cubicBezTo>
                    <a:pt x="1034947" y="129366"/>
                    <a:pt x="1044276" y="126700"/>
                    <a:pt x="1051321" y="125558"/>
                  </a:cubicBezTo>
                  <a:cubicBezTo>
                    <a:pt x="1061221" y="124035"/>
                    <a:pt x="1066932" y="127652"/>
                    <a:pt x="1067884" y="131651"/>
                  </a:cubicBezTo>
                  <a:cubicBezTo>
                    <a:pt x="1068456" y="134316"/>
                    <a:pt x="1067314" y="137934"/>
                    <a:pt x="1061983" y="139838"/>
                  </a:cubicBezTo>
                  <a:cubicBezTo>
                    <a:pt x="1059507" y="140790"/>
                    <a:pt x="1054938" y="141932"/>
                    <a:pt x="1049036" y="143456"/>
                  </a:cubicBezTo>
                  <a:cubicBezTo>
                    <a:pt x="1038755" y="146312"/>
                    <a:pt x="1014957" y="152595"/>
                    <a:pt x="1011910" y="156212"/>
                  </a:cubicBezTo>
                  <a:cubicBezTo>
                    <a:pt x="1014766" y="157545"/>
                    <a:pt x="1028093" y="156022"/>
                    <a:pt x="1035518" y="155260"/>
                  </a:cubicBezTo>
                  <a:cubicBezTo>
                    <a:pt x="1041611" y="154499"/>
                    <a:pt x="1047323" y="153928"/>
                    <a:pt x="1051321" y="153928"/>
                  </a:cubicBezTo>
                  <a:cubicBezTo>
                    <a:pt x="1056652" y="153928"/>
                    <a:pt x="1060841" y="156784"/>
                    <a:pt x="1061031" y="160592"/>
                  </a:cubicBezTo>
                  <a:cubicBezTo>
                    <a:pt x="1061221" y="163067"/>
                    <a:pt x="1059889" y="169160"/>
                    <a:pt x="1043705" y="171635"/>
                  </a:cubicBezTo>
                  <a:cubicBezTo>
                    <a:pt x="1040850" y="172016"/>
                    <a:pt x="1037422" y="172396"/>
                    <a:pt x="1033425" y="172968"/>
                  </a:cubicBezTo>
                  <a:cubicBezTo>
                    <a:pt x="1009626" y="176014"/>
                    <a:pt x="969834" y="180964"/>
                    <a:pt x="945083" y="196768"/>
                  </a:cubicBezTo>
                  <a:cubicBezTo>
                    <a:pt x="945083" y="196768"/>
                    <a:pt x="945083" y="196768"/>
                    <a:pt x="944894" y="196768"/>
                  </a:cubicBezTo>
                  <a:cubicBezTo>
                    <a:pt x="942418" y="198291"/>
                    <a:pt x="940134" y="200004"/>
                    <a:pt x="938230" y="201718"/>
                  </a:cubicBezTo>
                  <a:cubicBezTo>
                    <a:pt x="887967" y="244177"/>
                    <a:pt x="831802" y="272356"/>
                    <a:pt x="771259" y="285304"/>
                  </a:cubicBezTo>
                  <a:cubicBezTo>
                    <a:pt x="700053" y="300536"/>
                    <a:pt x="621042" y="295395"/>
                    <a:pt x="536128" y="269881"/>
                  </a:cubicBezTo>
                  <a:cubicBezTo>
                    <a:pt x="541269" y="297870"/>
                    <a:pt x="542792" y="329286"/>
                    <a:pt x="540507" y="360892"/>
                  </a:cubicBezTo>
                  <a:cubicBezTo>
                    <a:pt x="537842" y="396878"/>
                    <a:pt x="530417" y="431531"/>
                    <a:pt x="518803" y="461043"/>
                  </a:cubicBezTo>
                  <a:cubicBezTo>
                    <a:pt x="518612" y="461804"/>
                    <a:pt x="517851" y="462185"/>
                    <a:pt x="516899" y="462185"/>
                  </a:cubicBezTo>
                  <a:lnTo>
                    <a:pt x="516899" y="462185"/>
                  </a:lnTo>
                  <a:close/>
                  <a:moveTo>
                    <a:pt x="94997" y="458187"/>
                  </a:moveTo>
                  <a:lnTo>
                    <a:pt x="515567" y="458187"/>
                  </a:lnTo>
                  <a:cubicBezTo>
                    <a:pt x="537080" y="402400"/>
                    <a:pt x="543363" y="327572"/>
                    <a:pt x="531559" y="267216"/>
                  </a:cubicBezTo>
                  <a:cubicBezTo>
                    <a:pt x="531369" y="266073"/>
                    <a:pt x="532130" y="265121"/>
                    <a:pt x="533082" y="264931"/>
                  </a:cubicBezTo>
                  <a:cubicBezTo>
                    <a:pt x="533463" y="264931"/>
                    <a:pt x="533654" y="264931"/>
                    <a:pt x="534034" y="264931"/>
                  </a:cubicBezTo>
                  <a:cubicBezTo>
                    <a:pt x="691486" y="313102"/>
                    <a:pt x="826662" y="290635"/>
                    <a:pt x="935564" y="198481"/>
                  </a:cubicBezTo>
                  <a:cubicBezTo>
                    <a:pt x="937658" y="196577"/>
                    <a:pt x="940134" y="194864"/>
                    <a:pt x="942799" y="193150"/>
                  </a:cubicBezTo>
                  <a:cubicBezTo>
                    <a:pt x="942799" y="193150"/>
                    <a:pt x="942799" y="193150"/>
                    <a:pt x="942990" y="193150"/>
                  </a:cubicBezTo>
                  <a:cubicBezTo>
                    <a:pt x="968502" y="176966"/>
                    <a:pt x="1008864" y="171825"/>
                    <a:pt x="1032853" y="168969"/>
                  </a:cubicBezTo>
                  <a:cubicBezTo>
                    <a:pt x="1036851" y="168398"/>
                    <a:pt x="1040278" y="168017"/>
                    <a:pt x="1042944" y="167636"/>
                  </a:cubicBezTo>
                  <a:cubicBezTo>
                    <a:pt x="1053416" y="166113"/>
                    <a:pt x="1057033" y="162876"/>
                    <a:pt x="1056842" y="160972"/>
                  </a:cubicBezTo>
                  <a:cubicBezTo>
                    <a:pt x="1056652" y="159449"/>
                    <a:pt x="1054367" y="157926"/>
                    <a:pt x="1051131" y="157926"/>
                  </a:cubicBezTo>
                  <a:cubicBezTo>
                    <a:pt x="1047513" y="157926"/>
                    <a:pt x="1041802" y="158497"/>
                    <a:pt x="1035899" y="159259"/>
                  </a:cubicBezTo>
                  <a:cubicBezTo>
                    <a:pt x="1021049" y="160972"/>
                    <a:pt x="1011910" y="161924"/>
                    <a:pt x="1008864" y="159068"/>
                  </a:cubicBezTo>
                  <a:cubicBezTo>
                    <a:pt x="1008102" y="158307"/>
                    <a:pt x="1007722" y="157355"/>
                    <a:pt x="1007722" y="156403"/>
                  </a:cubicBezTo>
                  <a:cubicBezTo>
                    <a:pt x="1007722" y="151452"/>
                    <a:pt x="1019716" y="147454"/>
                    <a:pt x="1048084" y="139648"/>
                  </a:cubicBezTo>
                  <a:cubicBezTo>
                    <a:pt x="1053605" y="138124"/>
                    <a:pt x="1058365" y="136792"/>
                    <a:pt x="1060650" y="136030"/>
                  </a:cubicBezTo>
                  <a:cubicBezTo>
                    <a:pt x="1062935" y="135268"/>
                    <a:pt x="1064267" y="133936"/>
                    <a:pt x="1063887" y="132603"/>
                  </a:cubicBezTo>
                  <a:cubicBezTo>
                    <a:pt x="1063315" y="130508"/>
                    <a:pt x="1059317" y="128224"/>
                    <a:pt x="1051701" y="129366"/>
                  </a:cubicBezTo>
                  <a:cubicBezTo>
                    <a:pt x="1044848" y="130318"/>
                    <a:pt x="1035709" y="132984"/>
                    <a:pt x="1026761" y="135459"/>
                  </a:cubicBezTo>
                  <a:cubicBezTo>
                    <a:pt x="1007341" y="140980"/>
                    <a:pt x="999725" y="142694"/>
                    <a:pt x="997440" y="139457"/>
                  </a:cubicBezTo>
                  <a:cubicBezTo>
                    <a:pt x="996679" y="138505"/>
                    <a:pt x="996488" y="137172"/>
                    <a:pt x="996870" y="136030"/>
                  </a:cubicBezTo>
                  <a:cubicBezTo>
                    <a:pt x="998583" y="130699"/>
                    <a:pt x="1012672" y="124416"/>
                    <a:pt x="1036661" y="115657"/>
                  </a:cubicBezTo>
                  <a:cubicBezTo>
                    <a:pt x="1039517" y="114515"/>
                    <a:pt x="1041992" y="113753"/>
                    <a:pt x="1043324" y="113182"/>
                  </a:cubicBezTo>
                  <a:cubicBezTo>
                    <a:pt x="1046561" y="111849"/>
                    <a:pt x="1048084" y="110136"/>
                    <a:pt x="1047704" y="109184"/>
                  </a:cubicBezTo>
                  <a:cubicBezTo>
                    <a:pt x="1047132" y="107660"/>
                    <a:pt x="1042372" y="105566"/>
                    <a:pt x="1033044" y="108041"/>
                  </a:cubicBezTo>
                  <a:cubicBezTo>
                    <a:pt x="1022572" y="110897"/>
                    <a:pt x="1010768" y="116228"/>
                    <a:pt x="1000487" y="120798"/>
                  </a:cubicBezTo>
                  <a:cubicBezTo>
                    <a:pt x="986779" y="127081"/>
                    <a:pt x="979925" y="129937"/>
                    <a:pt x="976688" y="128414"/>
                  </a:cubicBezTo>
                  <a:cubicBezTo>
                    <a:pt x="975356" y="127843"/>
                    <a:pt x="974594" y="126700"/>
                    <a:pt x="974594" y="125177"/>
                  </a:cubicBezTo>
                  <a:cubicBezTo>
                    <a:pt x="974784" y="117371"/>
                    <a:pt x="1008484" y="98902"/>
                    <a:pt x="1014575" y="96236"/>
                  </a:cubicBezTo>
                  <a:cubicBezTo>
                    <a:pt x="1016860" y="95284"/>
                    <a:pt x="1017812" y="93952"/>
                    <a:pt x="1018003" y="93000"/>
                  </a:cubicBezTo>
                  <a:cubicBezTo>
                    <a:pt x="1018003" y="92238"/>
                    <a:pt x="1017622" y="91667"/>
                    <a:pt x="1017051" y="91286"/>
                  </a:cubicBezTo>
                  <a:cubicBezTo>
                    <a:pt x="1014766" y="89763"/>
                    <a:pt x="1009245" y="89192"/>
                    <a:pt x="1000487" y="93190"/>
                  </a:cubicBezTo>
                  <a:cubicBezTo>
                    <a:pt x="992300" y="96998"/>
                    <a:pt x="981257" y="104043"/>
                    <a:pt x="970596" y="110897"/>
                  </a:cubicBezTo>
                  <a:cubicBezTo>
                    <a:pt x="956888" y="119656"/>
                    <a:pt x="945083" y="127272"/>
                    <a:pt x="939943" y="127652"/>
                  </a:cubicBezTo>
                  <a:cubicBezTo>
                    <a:pt x="934232" y="128033"/>
                    <a:pt x="929472" y="122131"/>
                    <a:pt x="924141" y="115086"/>
                  </a:cubicBezTo>
                  <a:cubicBezTo>
                    <a:pt x="919953" y="109755"/>
                    <a:pt x="915573" y="104424"/>
                    <a:pt x="910624" y="101377"/>
                  </a:cubicBezTo>
                  <a:cubicBezTo>
                    <a:pt x="906054" y="98712"/>
                    <a:pt x="901866" y="98521"/>
                    <a:pt x="900533" y="100044"/>
                  </a:cubicBezTo>
                  <a:cubicBezTo>
                    <a:pt x="899581" y="100996"/>
                    <a:pt x="899962" y="103852"/>
                    <a:pt x="903579" y="108041"/>
                  </a:cubicBezTo>
                  <a:cubicBezTo>
                    <a:pt x="912528" y="118323"/>
                    <a:pt x="920143" y="134126"/>
                    <a:pt x="912717" y="144788"/>
                  </a:cubicBezTo>
                  <a:cubicBezTo>
                    <a:pt x="911004" y="147264"/>
                    <a:pt x="908148" y="150120"/>
                    <a:pt x="904340" y="153166"/>
                  </a:cubicBezTo>
                  <a:cubicBezTo>
                    <a:pt x="893298" y="162115"/>
                    <a:pt x="873117" y="173729"/>
                    <a:pt x="852365" y="176585"/>
                  </a:cubicBezTo>
                  <a:cubicBezTo>
                    <a:pt x="810288" y="182488"/>
                    <a:pt x="758502" y="163638"/>
                    <a:pt x="693770" y="133364"/>
                  </a:cubicBezTo>
                  <a:cubicBezTo>
                    <a:pt x="679111" y="126510"/>
                    <a:pt x="664260" y="119275"/>
                    <a:pt x="648458" y="111659"/>
                  </a:cubicBezTo>
                  <a:cubicBezTo>
                    <a:pt x="642937" y="108993"/>
                    <a:pt x="637225" y="106328"/>
                    <a:pt x="631704" y="103472"/>
                  </a:cubicBezTo>
                  <a:cubicBezTo>
                    <a:pt x="541079" y="59870"/>
                    <a:pt x="443790" y="16649"/>
                    <a:pt x="338314" y="7700"/>
                  </a:cubicBezTo>
                  <a:cubicBezTo>
                    <a:pt x="325178" y="6558"/>
                    <a:pt x="312040" y="5987"/>
                    <a:pt x="298713" y="5987"/>
                  </a:cubicBezTo>
                  <a:lnTo>
                    <a:pt x="298333" y="5987"/>
                  </a:lnTo>
                  <a:cubicBezTo>
                    <a:pt x="215704" y="5987"/>
                    <a:pt x="147735" y="31881"/>
                    <a:pt x="105278" y="53587"/>
                  </a:cubicBezTo>
                  <a:cubicBezTo>
                    <a:pt x="95378" y="58728"/>
                    <a:pt x="85668" y="64059"/>
                    <a:pt x="76148" y="69961"/>
                  </a:cubicBezTo>
                  <a:cubicBezTo>
                    <a:pt x="48162" y="87097"/>
                    <a:pt x="22649" y="107089"/>
                    <a:pt x="5704" y="124987"/>
                  </a:cubicBezTo>
                  <a:cubicBezTo>
                    <a:pt x="17699" y="212000"/>
                    <a:pt x="88714" y="438195"/>
                    <a:pt x="94997" y="458187"/>
                  </a:cubicBezTo>
                  <a:lnTo>
                    <a:pt x="94997" y="458187"/>
                  </a:lnTo>
                  <a:close/>
                </a:path>
              </a:pathLst>
            </a:custGeom>
            <a:solidFill>
              <a:srgbClr val="000000"/>
            </a:solidFill>
            <a:ln w="1903" cap="flat">
              <a:noFill/>
              <a:prstDash val="solid"/>
              <a:miter/>
            </a:ln>
          </p:spPr>
          <p:txBody>
            <a:bodyPr rtlCol="0" anchor="ctr"/>
            <a:lstStyle/>
            <a:p>
              <a:endParaRPr lang="fr-FR"/>
            </a:p>
          </p:txBody>
        </p:sp>
        <p:sp>
          <p:nvSpPr>
            <p:cNvPr id="2662" name="Forme libre 2661">
              <a:extLst>
                <a:ext uri="{FF2B5EF4-FFF2-40B4-BE49-F238E27FC236}">
                  <a16:creationId xmlns:a16="http://schemas.microsoft.com/office/drawing/2014/main" id="{EF172809-9087-FB8C-53F1-489B1616C435}"/>
                </a:ext>
              </a:extLst>
            </p:cNvPr>
            <p:cNvSpPr/>
            <p:nvPr/>
          </p:nvSpPr>
          <p:spPr>
            <a:xfrm>
              <a:off x="12705867" y="8241303"/>
              <a:ext cx="272972" cy="158501"/>
            </a:xfrm>
            <a:custGeom>
              <a:avLst/>
              <a:gdLst>
                <a:gd name="connsiteX0" fmla="*/ 179567 w 272972"/>
                <a:gd name="connsiteY0" fmla="*/ 161061 h 158501"/>
                <a:gd name="connsiteX1" fmla="*/ 179378 w 272972"/>
                <a:gd name="connsiteY1" fmla="*/ 161061 h 158501"/>
                <a:gd name="connsiteX2" fmla="*/ 177283 w 272972"/>
                <a:gd name="connsiteY2" fmla="*/ 158967 h 158501"/>
                <a:gd name="connsiteX3" fmla="*/ 179378 w 272972"/>
                <a:gd name="connsiteY3" fmla="*/ 156873 h 158501"/>
                <a:gd name="connsiteX4" fmla="*/ 179378 w 272972"/>
                <a:gd name="connsiteY4" fmla="*/ 156873 h 158501"/>
                <a:gd name="connsiteX5" fmla="*/ 257246 w 272972"/>
                <a:gd name="connsiteY5" fmla="*/ 125837 h 158501"/>
                <a:gd name="connsiteX6" fmla="*/ 269622 w 272972"/>
                <a:gd name="connsiteY6" fmla="*/ 46250 h 158501"/>
                <a:gd name="connsiteX7" fmla="*/ 222786 w 272972"/>
                <a:gd name="connsiteY7" fmla="*/ 7980 h 158501"/>
                <a:gd name="connsiteX8" fmla="*/ 131209 w 272972"/>
                <a:gd name="connsiteY8" fmla="*/ 50629 h 158501"/>
                <a:gd name="connsiteX9" fmla="*/ 37157 w 272972"/>
                <a:gd name="connsiteY9" fmla="*/ 60721 h 158501"/>
                <a:gd name="connsiteX10" fmla="*/ 4409 w 272972"/>
                <a:gd name="connsiteY10" fmla="*/ 119173 h 158501"/>
                <a:gd name="connsiteX11" fmla="*/ 1744 w 272972"/>
                <a:gd name="connsiteY11" fmla="*/ 118221 h 158501"/>
                <a:gd name="connsiteX12" fmla="*/ 2696 w 272972"/>
                <a:gd name="connsiteY12" fmla="*/ 115556 h 158501"/>
                <a:gd name="connsiteX13" fmla="*/ 32968 w 272972"/>
                <a:gd name="connsiteY13" fmla="*/ 58626 h 158501"/>
                <a:gd name="connsiteX14" fmla="*/ 33539 w 272972"/>
                <a:gd name="connsiteY14" fmla="*/ 56913 h 158501"/>
                <a:gd name="connsiteX15" fmla="*/ 35253 w 272972"/>
                <a:gd name="connsiteY15" fmla="*/ 56341 h 158501"/>
                <a:gd name="connsiteX16" fmla="*/ 222215 w 272972"/>
                <a:gd name="connsiteY16" fmla="*/ 3029 h 158501"/>
                <a:gd name="connsiteX17" fmla="*/ 225071 w 272972"/>
                <a:gd name="connsiteY17" fmla="*/ 3410 h 158501"/>
                <a:gd name="connsiteX18" fmla="*/ 225261 w 272972"/>
                <a:gd name="connsiteY18" fmla="*/ 3601 h 158501"/>
                <a:gd name="connsiteX19" fmla="*/ 271906 w 272972"/>
                <a:gd name="connsiteY19" fmla="*/ 42252 h 158501"/>
                <a:gd name="connsiteX20" fmla="*/ 273620 w 272972"/>
                <a:gd name="connsiteY20" fmla="*/ 43965 h 158501"/>
                <a:gd name="connsiteX21" fmla="*/ 261054 w 272972"/>
                <a:gd name="connsiteY21" fmla="*/ 127361 h 158501"/>
                <a:gd name="connsiteX22" fmla="*/ 260673 w 272972"/>
                <a:gd name="connsiteY22" fmla="*/ 127741 h 158501"/>
                <a:gd name="connsiteX23" fmla="*/ 179567 w 272972"/>
                <a:gd name="connsiteY23" fmla="*/ 161061 h 158501"/>
                <a:gd name="connsiteX24" fmla="*/ 179567 w 272972"/>
                <a:gd name="connsiteY24" fmla="*/ 161061 h 158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2972" h="158501">
                  <a:moveTo>
                    <a:pt x="179567" y="161061"/>
                  </a:moveTo>
                  <a:lnTo>
                    <a:pt x="179378" y="161061"/>
                  </a:lnTo>
                  <a:cubicBezTo>
                    <a:pt x="178235" y="161061"/>
                    <a:pt x="177283" y="160109"/>
                    <a:pt x="177283" y="158967"/>
                  </a:cubicBezTo>
                  <a:cubicBezTo>
                    <a:pt x="177283" y="157825"/>
                    <a:pt x="178235" y="156873"/>
                    <a:pt x="179378" y="156873"/>
                  </a:cubicBezTo>
                  <a:lnTo>
                    <a:pt x="179378" y="156873"/>
                  </a:lnTo>
                  <a:cubicBezTo>
                    <a:pt x="180900" y="156873"/>
                    <a:pt x="231924" y="156492"/>
                    <a:pt x="257246" y="125837"/>
                  </a:cubicBezTo>
                  <a:cubicBezTo>
                    <a:pt x="267337" y="102418"/>
                    <a:pt x="272287" y="70812"/>
                    <a:pt x="269622" y="46250"/>
                  </a:cubicBezTo>
                  <a:cubicBezTo>
                    <a:pt x="250011" y="42061"/>
                    <a:pt x="236304" y="30828"/>
                    <a:pt x="222786" y="7980"/>
                  </a:cubicBezTo>
                  <a:cubicBezTo>
                    <a:pt x="198035" y="26449"/>
                    <a:pt x="166431" y="41109"/>
                    <a:pt x="131209" y="50629"/>
                  </a:cubicBezTo>
                  <a:cubicBezTo>
                    <a:pt x="98652" y="59388"/>
                    <a:pt x="65524" y="63005"/>
                    <a:pt x="37157" y="60721"/>
                  </a:cubicBezTo>
                  <a:cubicBezTo>
                    <a:pt x="38109" y="81093"/>
                    <a:pt x="25733" y="108701"/>
                    <a:pt x="4409" y="119173"/>
                  </a:cubicBezTo>
                  <a:cubicBezTo>
                    <a:pt x="3457" y="119745"/>
                    <a:pt x="2125" y="119173"/>
                    <a:pt x="1744" y="118221"/>
                  </a:cubicBezTo>
                  <a:cubicBezTo>
                    <a:pt x="1173" y="117269"/>
                    <a:pt x="1744" y="115937"/>
                    <a:pt x="2696" y="115556"/>
                  </a:cubicBezTo>
                  <a:cubicBezTo>
                    <a:pt x="23259" y="105274"/>
                    <a:pt x="35062" y="77857"/>
                    <a:pt x="32968" y="58626"/>
                  </a:cubicBezTo>
                  <a:cubicBezTo>
                    <a:pt x="32968" y="58055"/>
                    <a:pt x="33158" y="57484"/>
                    <a:pt x="33539" y="56913"/>
                  </a:cubicBezTo>
                  <a:cubicBezTo>
                    <a:pt x="33920" y="56532"/>
                    <a:pt x="34491" y="56341"/>
                    <a:pt x="35253" y="56341"/>
                  </a:cubicBezTo>
                  <a:cubicBezTo>
                    <a:pt x="85515" y="60911"/>
                    <a:pt x="165479" y="46250"/>
                    <a:pt x="222215" y="3029"/>
                  </a:cubicBezTo>
                  <a:cubicBezTo>
                    <a:pt x="223167" y="2268"/>
                    <a:pt x="224309" y="2458"/>
                    <a:pt x="225071" y="3410"/>
                  </a:cubicBezTo>
                  <a:cubicBezTo>
                    <a:pt x="225071" y="3410"/>
                    <a:pt x="225261" y="3601"/>
                    <a:pt x="225261" y="3601"/>
                  </a:cubicBezTo>
                  <a:cubicBezTo>
                    <a:pt x="238778" y="27401"/>
                    <a:pt x="252296" y="38634"/>
                    <a:pt x="271906" y="42252"/>
                  </a:cubicBezTo>
                  <a:cubicBezTo>
                    <a:pt x="272858" y="42442"/>
                    <a:pt x="273430" y="43204"/>
                    <a:pt x="273620" y="43965"/>
                  </a:cubicBezTo>
                  <a:cubicBezTo>
                    <a:pt x="276666" y="69289"/>
                    <a:pt x="271526" y="102799"/>
                    <a:pt x="261054" y="127361"/>
                  </a:cubicBezTo>
                  <a:cubicBezTo>
                    <a:pt x="261054" y="127551"/>
                    <a:pt x="260864" y="127741"/>
                    <a:pt x="260673" y="127741"/>
                  </a:cubicBezTo>
                  <a:cubicBezTo>
                    <a:pt x="234590" y="160490"/>
                    <a:pt x="183947" y="161061"/>
                    <a:pt x="179567" y="161061"/>
                  </a:cubicBezTo>
                  <a:lnTo>
                    <a:pt x="179567" y="161061"/>
                  </a:lnTo>
                  <a:close/>
                </a:path>
              </a:pathLst>
            </a:custGeom>
            <a:solidFill>
              <a:srgbClr val="000000"/>
            </a:solidFill>
            <a:ln w="1903" cap="flat">
              <a:noFill/>
              <a:prstDash val="solid"/>
              <a:miter/>
            </a:ln>
          </p:spPr>
          <p:txBody>
            <a:bodyPr rtlCol="0" anchor="ctr"/>
            <a:lstStyle/>
            <a:p>
              <a:endParaRPr lang="fr-FR"/>
            </a:p>
          </p:txBody>
        </p:sp>
        <p:sp>
          <p:nvSpPr>
            <p:cNvPr id="2663" name="Forme libre 2662">
              <a:extLst>
                <a:ext uri="{FF2B5EF4-FFF2-40B4-BE49-F238E27FC236}">
                  <a16:creationId xmlns:a16="http://schemas.microsoft.com/office/drawing/2014/main" id="{4F79A5A3-EC96-2DCF-4188-3261C46B5D81}"/>
                </a:ext>
              </a:extLst>
            </p:cNvPr>
            <p:cNvSpPr/>
            <p:nvPr/>
          </p:nvSpPr>
          <p:spPr>
            <a:xfrm>
              <a:off x="12544215" y="8181410"/>
              <a:ext cx="215183" cy="216029"/>
            </a:xfrm>
            <a:custGeom>
              <a:avLst/>
              <a:gdLst>
                <a:gd name="connsiteX0" fmla="*/ 92952 w 215183"/>
                <a:gd name="connsiteY0" fmla="*/ 27508 h 216029"/>
                <a:gd name="connsiteX1" fmla="*/ 100377 w 215183"/>
                <a:gd name="connsiteY1" fmla="*/ 58734 h 216029"/>
                <a:gd name="connsiteX2" fmla="*/ 112752 w 215183"/>
                <a:gd name="connsiteY2" fmla="*/ 73776 h 216029"/>
                <a:gd name="connsiteX3" fmla="*/ 116560 w 215183"/>
                <a:gd name="connsiteY3" fmla="*/ 112046 h 216029"/>
                <a:gd name="connsiteX4" fmla="*/ 134838 w 215183"/>
                <a:gd name="connsiteY4" fmla="*/ 117568 h 216029"/>
                <a:gd name="connsiteX5" fmla="*/ 154638 w 215183"/>
                <a:gd name="connsiteY5" fmla="*/ 116996 h 216029"/>
                <a:gd name="connsiteX6" fmla="*/ 180722 w 215183"/>
                <a:gd name="connsiteY6" fmla="*/ 139654 h 216029"/>
                <a:gd name="connsiteX7" fmla="*/ 212897 w 215183"/>
                <a:gd name="connsiteY7" fmla="*/ 186683 h 216029"/>
                <a:gd name="connsiteX8" fmla="*/ 216325 w 215183"/>
                <a:gd name="connsiteY8" fmla="*/ 198297 h 216029"/>
                <a:gd name="connsiteX9" fmla="*/ 208519 w 215183"/>
                <a:gd name="connsiteY9" fmla="*/ 204390 h 216029"/>
                <a:gd name="connsiteX10" fmla="*/ 117323 w 215183"/>
                <a:gd name="connsiteY10" fmla="*/ 217147 h 216029"/>
                <a:gd name="connsiteX11" fmla="*/ 35265 w 215183"/>
                <a:gd name="connsiteY11" fmla="*/ 176782 h 216029"/>
                <a:gd name="connsiteX12" fmla="*/ 1565 w 215183"/>
                <a:gd name="connsiteY12" fmla="*/ 92625 h 216029"/>
                <a:gd name="connsiteX13" fmla="*/ 43832 w 215183"/>
                <a:gd name="connsiteY13" fmla="*/ 13419 h 216029"/>
                <a:gd name="connsiteX14" fmla="*/ 70677 w 215183"/>
                <a:gd name="connsiteY14" fmla="*/ 2947 h 216029"/>
                <a:gd name="connsiteX15" fmla="*/ 82101 w 215183"/>
                <a:gd name="connsiteY15" fmla="*/ 12467 h 216029"/>
                <a:gd name="connsiteX16" fmla="*/ 110659 w 215183"/>
                <a:gd name="connsiteY16" fmla="*/ 3518 h 216029"/>
                <a:gd name="connsiteX17" fmla="*/ 92952 w 215183"/>
                <a:gd name="connsiteY17" fmla="*/ 27508 h 216029"/>
                <a:gd name="connsiteX18" fmla="*/ 92952 w 215183"/>
                <a:gd name="connsiteY18" fmla="*/ 27508 h 216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5183" h="216029">
                  <a:moveTo>
                    <a:pt x="92952" y="27508"/>
                  </a:moveTo>
                  <a:cubicBezTo>
                    <a:pt x="90287" y="38361"/>
                    <a:pt x="93143" y="50166"/>
                    <a:pt x="100377" y="58734"/>
                  </a:cubicBezTo>
                  <a:cubicBezTo>
                    <a:pt x="104566" y="63684"/>
                    <a:pt x="110278" y="67683"/>
                    <a:pt x="112752" y="73776"/>
                  </a:cubicBezTo>
                  <a:cubicBezTo>
                    <a:pt x="117703" y="85961"/>
                    <a:pt x="107993" y="101955"/>
                    <a:pt x="116560" y="112046"/>
                  </a:cubicBezTo>
                  <a:cubicBezTo>
                    <a:pt x="120940" y="116996"/>
                    <a:pt x="128174" y="118139"/>
                    <a:pt x="134838" y="117568"/>
                  </a:cubicBezTo>
                  <a:cubicBezTo>
                    <a:pt x="141501" y="117187"/>
                    <a:pt x="148165" y="115664"/>
                    <a:pt x="154638" y="116996"/>
                  </a:cubicBezTo>
                  <a:cubicBezTo>
                    <a:pt x="166252" y="119281"/>
                    <a:pt x="174058" y="129944"/>
                    <a:pt x="180722" y="139654"/>
                  </a:cubicBezTo>
                  <a:lnTo>
                    <a:pt x="212897" y="186683"/>
                  </a:lnTo>
                  <a:cubicBezTo>
                    <a:pt x="215182" y="190110"/>
                    <a:pt x="217657" y="194299"/>
                    <a:pt x="216325" y="198297"/>
                  </a:cubicBezTo>
                  <a:cubicBezTo>
                    <a:pt x="215182" y="201534"/>
                    <a:pt x="211755" y="203248"/>
                    <a:pt x="208519" y="204390"/>
                  </a:cubicBezTo>
                  <a:cubicBezTo>
                    <a:pt x="179770" y="216195"/>
                    <a:pt x="147974" y="221336"/>
                    <a:pt x="117323" y="217147"/>
                  </a:cubicBezTo>
                  <a:cubicBezTo>
                    <a:pt x="86670" y="212958"/>
                    <a:pt x="56778" y="199059"/>
                    <a:pt x="35265" y="176782"/>
                  </a:cubicBezTo>
                  <a:cubicBezTo>
                    <a:pt x="13561" y="154505"/>
                    <a:pt x="614" y="123660"/>
                    <a:pt x="1565" y="92625"/>
                  </a:cubicBezTo>
                  <a:cubicBezTo>
                    <a:pt x="2517" y="61590"/>
                    <a:pt x="18130" y="30936"/>
                    <a:pt x="43832" y="13419"/>
                  </a:cubicBezTo>
                  <a:cubicBezTo>
                    <a:pt x="51828" y="7897"/>
                    <a:pt x="60967" y="3708"/>
                    <a:pt x="70677" y="2947"/>
                  </a:cubicBezTo>
                  <a:cubicBezTo>
                    <a:pt x="80958" y="2185"/>
                    <a:pt x="74675" y="5803"/>
                    <a:pt x="82101" y="12467"/>
                  </a:cubicBezTo>
                  <a:cubicBezTo>
                    <a:pt x="84956" y="7326"/>
                    <a:pt x="114656" y="-100"/>
                    <a:pt x="110659" y="3518"/>
                  </a:cubicBezTo>
                  <a:cubicBezTo>
                    <a:pt x="104185" y="9040"/>
                    <a:pt x="94476" y="21796"/>
                    <a:pt x="92952" y="27508"/>
                  </a:cubicBezTo>
                  <a:lnTo>
                    <a:pt x="92952" y="27508"/>
                  </a:lnTo>
                  <a:close/>
                </a:path>
              </a:pathLst>
            </a:custGeom>
            <a:solidFill>
              <a:srgbClr val="000000"/>
            </a:solidFill>
            <a:ln w="1903" cap="flat">
              <a:noFill/>
              <a:prstDash val="solid"/>
              <a:miter/>
            </a:ln>
          </p:spPr>
          <p:txBody>
            <a:bodyPr rtlCol="0" anchor="ctr"/>
            <a:lstStyle/>
            <a:p>
              <a:endParaRPr lang="fr-FR"/>
            </a:p>
          </p:txBody>
        </p:sp>
        <p:sp>
          <p:nvSpPr>
            <p:cNvPr id="2664" name="Forme libre 2663">
              <a:extLst>
                <a:ext uri="{FF2B5EF4-FFF2-40B4-BE49-F238E27FC236}">
                  <a16:creationId xmlns:a16="http://schemas.microsoft.com/office/drawing/2014/main" id="{800D6E4F-CBC4-CB7C-1A57-7A34934AB3BA}"/>
                </a:ext>
              </a:extLst>
            </p:cNvPr>
            <p:cNvSpPr/>
            <p:nvPr/>
          </p:nvSpPr>
          <p:spPr>
            <a:xfrm>
              <a:off x="12542118" y="8179109"/>
              <a:ext cx="219329" cy="220314"/>
            </a:xfrm>
            <a:custGeom>
              <a:avLst/>
              <a:gdLst>
                <a:gd name="connsiteX0" fmla="*/ 141123 w 219329"/>
                <a:gd name="connsiteY0" fmla="*/ 222875 h 220314"/>
                <a:gd name="connsiteX1" fmla="*/ 119038 w 219329"/>
                <a:gd name="connsiteY1" fmla="*/ 221351 h 220314"/>
                <a:gd name="connsiteX2" fmla="*/ 35838 w 219329"/>
                <a:gd name="connsiteY2" fmla="*/ 180415 h 220314"/>
                <a:gd name="connsiteX3" fmla="*/ 1568 w 219329"/>
                <a:gd name="connsiteY3" fmla="*/ 94735 h 220314"/>
                <a:gd name="connsiteX4" fmla="*/ 44596 w 219329"/>
                <a:gd name="connsiteY4" fmla="*/ 13815 h 220314"/>
                <a:gd name="connsiteX5" fmla="*/ 72583 w 219329"/>
                <a:gd name="connsiteY5" fmla="*/ 2963 h 220314"/>
                <a:gd name="connsiteX6" fmla="*/ 81721 w 219329"/>
                <a:gd name="connsiteY6" fmla="*/ 7151 h 220314"/>
                <a:gd name="connsiteX7" fmla="*/ 84197 w 219329"/>
                <a:gd name="connsiteY7" fmla="*/ 11531 h 220314"/>
                <a:gd name="connsiteX8" fmla="*/ 112565 w 219329"/>
                <a:gd name="connsiteY8" fmla="*/ 2582 h 220314"/>
                <a:gd name="connsiteX9" fmla="*/ 115040 w 219329"/>
                <a:gd name="connsiteY9" fmla="*/ 4295 h 220314"/>
                <a:gd name="connsiteX10" fmla="*/ 114088 w 219329"/>
                <a:gd name="connsiteY10" fmla="*/ 7151 h 220314"/>
                <a:gd name="connsiteX11" fmla="*/ 97143 w 219329"/>
                <a:gd name="connsiteY11" fmla="*/ 30380 h 220314"/>
                <a:gd name="connsiteX12" fmla="*/ 104188 w 219329"/>
                <a:gd name="connsiteY12" fmla="*/ 59892 h 220314"/>
                <a:gd name="connsiteX13" fmla="*/ 108376 w 219329"/>
                <a:gd name="connsiteY13" fmla="*/ 64271 h 220314"/>
                <a:gd name="connsiteX14" fmla="*/ 116943 w 219329"/>
                <a:gd name="connsiteY14" fmla="*/ 75315 h 220314"/>
                <a:gd name="connsiteX15" fmla="*/ 117895 w 219329"/>
                <a:gd name="connsiteY15" fmla="*/ 94164 h 220314"/>
                <a:gd name="connsiteX16" fmla="*/ 120371 w 219329"/>
                <a:gd name="connsiteY16" fmla="*/ 113014 h 220314"/>
                <a:gd name="connsiteX17" fmla="*/ 136934 w 219329"/>
                <a:gd name="connsiteY17" fmla="*/ 117964 h 220314"/>
                <a:gd name="connsiteX18" fmla="*/ 142266 w 219329"/>
                <a:gd name="connsiteY18" fmla="*/ 117393 h 220314"/>
                <a:gd name="connsiteX19" fmla="*/ 157116 w 219329"/>
                <a:gd name="connsiteY19" fmla="*/ 117393 h 220314"/>
                <a:gd name="connsiteX20" fmla="*/ 184532 w 219329"/>
                <a:gd name="connsiteY20" fmla="*/ 140812 h 220314"/>
                <a:gd name="connsiteX21" fmla="*/ 216707 w 219329"/>
                <a:gd name="connsiteY21" fmla="*/ 187841 h 220314"/>
                <a:gd name="connsiteX22" fmla="*/ 220325 w 219329"/>
                <a:gd name="connsiteY22" fmla="*/ 201169 h 220314"/>
                <a:gd name="connsiteX23" fmla="*/ 211377 w 219329"/>
                <a:gd name="connsiteY23" fmla="*/ 208404 h 220314"/>
                <a:gd name="connsiteX24" fmla="*/ 141123 w 219329"/>
                <a:gd name="connsiteY24" fmla="*/ 222875 h 220314"/>
                <a:gd name="connsiteX25" fmla="*/ 141123 w 219329"/>
                <a:gd name="connsiteY25" fmla="*/ 222875 h 22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9329" h="220314">
                  <a:moveTo>
                    <a:pt x="141123" y="222875"/>
                  </a:moveTo>
                  <a:cubicBezTo>
                    <a:pt x="133698" y="222875"/>
                    <a:pt x="126272" y="222303"/>
                    <a:pt x="119038" y="221351"/>
                  </a:cubicBezTo>
                  <a:cubicBezTo>
                    <a:pt x="86672" y="216972"/>
                    <a:pt x="57161" y="202311"/>
                    <a:pt x="35838" y="180415"/>
                  </a:cubicBezTo>
                  <a:cubicBezTo>
                    <a:pt x="12991" y="156996"/>
                    <a:pt x="616" y="125771"/>
                    <a:pt x="1568" y="94735"/>
                  </a:cubicBezTo>
                  <a:cubicBezTo>
                    <a:pt x="2519" y="62367"/>
                    <a:pt x="19084" y="31332"/>
                    <a:pt x="44596" y="13815"/>
                  </a:cubicBezTo>
                  <a:cubicBezTo>
                    <a:pt x="54115" y="7342"/>
                    <a:pt x="63444" y="3724"/>
                    <a:pt x="72583" y="2963"/>
                  </a:cubicBezTo>
                  <a:cubicBezTo>
                    <a:pt x="79056" y="2391"/>
                    <a:pt x="80579" y="3724"/>
                    <a:pt x="81721" y="7151"/>
                  </a:cubicBezTo>
                  <a:cubicBezTo>
                    <a:pt x="82103" y="8294"/>
                    <a:pt x="82483" y="9817"/>
                    <a:pt x="84197" y="11531"/>
                  </a:cubicBezTo>
                  <a:cubicBezTo>
                    <a:pt x="90289" y="6771"/>
                    <a:pt x="108376" y="2201"/>
                    <a:pt x="112565" y="2582"/>
                  </a:cubicBezTo>
                  <a:cubicBezTo>
                    <a:pt x="114278" y="2772"/>
                    <a:pt x="114849" y="3724"/>
                    <a:pt x="115040" y="4295"/>
                  </a:cubicBezTo>
                  <a:cubicBezTo>
                    <a:pt x="115230" y="4867"/>
                    <a:pt x="115421" y="6009"/>
                    <a:pt x="114088" y="7151"/>
                  </a:cubicBezTo>
                  <a:cubicBezTo>
                    <a:pt x="107996" y="12673"/>
                    <a:pt x="98476" y="25239"/>
                    <a:pt x="97143" y="30380"/>
                  </a:cubicBezTo>
                  <a:cubicBezTo>
                    <a:pt x="94668" y="40471"/>
                    <a:pt x="97334" y="51895"/>
                    <a:pt x="104188" y="59892"/>
                  </a:cubicBezTo>
                  <a:cubicBezTo>
                    <a:pt x="105520" y="61415"/>
                    <a:pt x="107044" y="62939"/>
                    <a:pt x="108376" y="64271"/>
                  </a:cubicBezTo>
                  <a:cubicBezTo>
                    <a:pt x="111613" y="67508"/>
                    <a:pt x="115040" y="70935"/>
                    <a:pt x="116943" y="75315"/>
                  </a:cubicBezTo>
                  <a:cubicBezTo>
                    <a:pt x="119419" y="81217"/>
                    <a:pt x="118657" y="87691"/>
                    <a:pt x="117895" y="94164"/>
                  </a:cubicBezTo>
                  <a:cubicBezTo>
                    <a:pt x="117134" y="101399"/>
                    <a:pt x="116373" y="108254"/>
                    <a:pt x="120371" y="113014"/>
                  </a:cubicBezTo>
                  <a:cubicBezTo>
                    <a:pt x="124368" y="117774"/>
                    <a:pt x="131604" y="118345"/>
                    <a:pt x="136934" y="117964"/>
                  </a:cubicBezTo>
                  <a:cubicBezTo>
                    <a:pt x="138648" y="117774"/>
                    <a:pt x="140551" y="117583"/>
                    <a:pt x="142266" y="117393"/>
                  </a:cubicBezTo>
                  <a:cubicBezTo>
                    <a:pt x="147215" y="116822"/>
                    <a:pt x="152165" y="116251"/>
                    <a:pt x="157116" y="117393"/>
                  </a:cubicBezTo>
                  <a:cubicBezTo>
                    <a:pt x="169110" y="119868"/>
                    <a:pt x="177297" y="130340"/>
                    <a:pt x="184532" y="140812"/>
                  </a:cubicBezTo>
                  <a:lnTo>
                    <a:pt x="216707" y="187841"/>
                  </a:lnTo>
                  <a:cubicBezTo>
                    <a:pt x="218421" y="190507"/>
                    <a:pt x="222229" y="196028"/>
                    <a:pt x="220325" y="201169"/>
                  </a:cubicBezTo>
                  <a:cubicBezTo>
                    <a:pt x="218802" y="204977"/>
                    <a:pt x="215184" y="206881"/>
                    <a:pt x="211377" y="208404"/>
                  </a:cubicBezTo>
                  <a:cubicBezTo>
                    <a:pt x="188339" y="217924"/>
                    <a:pt x="164541" y="222875"/>
                    <a:pt x="141123" y="222875"/>
                  </a:cubicBezTo>
                  <a:lnTo>
                    <a:pt x="141123" y="222875"/>
                  </a:lnTo>
                  <a:close/>
                </a:path>
              </a:pathLst>
            </a:custGeom>
            <a:solidFill>
              <a:srgbClr val="000000"/>
            </a:solidFill>
            <a:ln w="1903" cap="flat">
              <a:noFill/>
              <a:prstDash val="solid"/>
              <a:miter/>
            </a:ln>
          </p:spPr>
          <p:txBody>
            <a:bodyPr rtlCol="0" anchor="ctr"/>
            <a:lstStyle/>
            <a:p>
              <a:endParaRPr lang="fr-FR"/>
            </a:p>
          </p:txBody>
        </p:sp>
        <p:sp>
          <p:nvSpPr>
            <p:cNvPr id="2665" name="Forme libre 2664">
              <a:extLst>
                <a:ext uri="{FF2B5EF4-FFF2-40B4-BE49-F238E27FC236}">
                  <a16:creationId xmlns:a16="http://schemas.microsoft.com/office/drawing/2014/main" id="{8943BB79-F0E0-E837-4FFE-024CB16B4694}"/>
                </a:ext>
              </a:extLst>
            </p:cNvPr>
            <p:cNvSpPr/>
            <p:nvPr/>
          </p:nvSpPr>
          <p:spPr>
            <a:xfrm>
              <a:off x="12388906" y="8063178"/>
              <a:ext cx="550933" cy="383030"/>
            </a:xfrm>
            <a:custGeom>
              <a:avLst/>
              <a:gdLst>
                <a:gd name="connsiteX0" fmla="*/ 545458 w 550933"/>
                <a:gd name="connsiteY0" fmla="*/ 351563 h 383030"/>
                <a:gd name="connsiteX1" fmla="*/ 537272 w 550933"/>
                <a:gd name="connsiteY1" fmla="*/ 364320 h 383030"/>
                <a:gd name="connsiteX2" fmla="*/ 524134 w 550933"/>
                <a:gd name="connsiteY2" fmla="*/ 375172 h 383030"/>
                <a:gd name="connsiteX3" fmla="*/ 509475 w 550933"/>
                <a:gd name="connsiteY3" fmla="*/ 382598 h 383030"/>
                <a:gd name="connsiteX4" fmla="*/ 432558 w 550933"/>
                <a:gd name="connsiteY4" fmla="*/ 347755 h 383030"/>
                <a:gd name="connsiteX5" fmla="*/ 421134 w 550933"/>
                <a:gd name="connsiteY5" fmla="*/ 347374 h 383030"/>
                <a:gd name="connsiteX6" fmla="*/ 179530 w 550933"/>
                <a:gd name="connsiteY6" fmla="*/ 368318 h 383030"/>
                <a:gd name="connsiteX7" fmla="*/ 174581 w 550933"/>
                <a:gd name="connsiteY7" fmla="*/ 368318 h 383030"/>
                <a:gd name="connsiteX8" fmla="*/ 1516 w 550933"/>
                <a:gd name="connsiteY8" fmla="*/ 203241 h 383030"/>
                <a:gd name="connsiteX9" fmla="*/ 85288 w 550933"/>
                <a:gd name="connsiteY9" fmla="*/ 2560 h 383030"/>
                <a:gd name="connsiteX10" fmla="*/ 102233 w 550933"/>
                <a:gd name="connsiteY10" fmla="*/ 13412 h 383030"/>
                <a:gd name="connsiteX11" fmla="*/ 268061 w 550933"/>
                <a:gd name="connsiteY11" fmla="*/ 119465 h 383030"/>
                <a:gd name="connsiteX12" fmla="*/ 223701 w 550933"/>
                <a:gd name="connsiteY12" fmla="*/ 224947 h 383030"/>
                <a:gd name="connsiteX13" fmla="*/ 424371 w 550933"/>
                <a:gd name="connsiteY13" fmla="*/ 288731 h 383030"/>
                <a:gd name="connsiteX14" fmla="*/ 434842 w 550933"/>
                <a:gd name="connsiteY14" fmla="*/ 289112 h 383030"/>
                <a:gd name="connsiteX15" fmla="*/ 549457 w 550933"/>
                <a:gd name="connsiteY15" fmla="*/ 337664 h 383030"/>
                <a:gd name="connsiteX16" fmla="*/ 545458 w 550933"/>
                <a:gd name="connsiteY16" fmla="*/ 351563 h 383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0933" h="383030">
                  <a:moveTo>
                    <a:pt x="545458" y="351563"/>
                  </a:moveTo>
                  <a:cubicBezTo>
                    <a:pt x="552122" y="360702"/>
                    <a:pt x="547553" y="368699"/>
                    <a:pt x="537272" y="364320"/>
                  </a:cubicBezTo>
                  <a:cubicBezTo>
                    <a:pt x="542983" y="375934"/>
                    <a:pt x="533464" y="382788"/>
                    <a:pt x="524134" y="375172"/>
                  </a:cubicBezTo>
                  <a:cubicBezTo>
                    <a:pt x="528323" y="382598"/>
                    <a:pt x="520137" y="389833"/>
                    <a:pt x="509475" y="382598"/>
                  </a:cubicBezTo>
                  <a:cubicBezTo>
                    <a:pt x="498242" y="374982"/>
                    <a:pt x="468160" y="351753"/>
                    <a:pt x="432558" y="347755"/>
                  </a:cubicBezTo>
                  <a:cubicBezTo>
                    <a:pt x="429321" y="347374"/>
                    <a:pt x="425513" y="347184"/>
                    <a:pt x="421134" y="347374"/>
                  </a:cubicBezTo>
                  <a:cubicBezTo>
                    <a:pt x="378297" y="348136"/>
                    <a:pt x="285768" y="368318"/>
                    <a:pt x="179530" y="368318"/>
                  </a:cubicBezTo>
                  <a:cubicBezTo>
                    <a:pt x="177817" y="368318"/>
                    <a:pt x="176294" y="368318"/>
                    <a:pt x="174581" y="368318"/>
                  </a:cubicBezTo>
                  <a:cubicBezTo>
                    <a:pt x="60728" y="366033"/>
                    <a:pt x="1516" y="287398"/>
                    <a:pt x="1516" y="203241"/>
                  </a:cubicBezTo>
                  <a:cubicBezTo>
                    <a:pt x="1516" y="140600"/>
                    <a:pt x="38071" y="46542"/>
                    <a:pt x="85288" y="2560"/>
                  </a:cubicBezTo>
                  <a:lnTo>
                    <a:pt x="102233" y="13412"/>
                  </a:lnTo>
                  <a:lnTo>
                    <a:pt x="268061" y="119465"/>
                  </a:lnTo>
                  <a:cubicBezTo>
                    <a:pt x="268061" y="119465"/>
                    <a:pt x="203139" y="169540"/>
                    <a:pt x="223701" y="224947"/>
                  </a:cubicBezTo>
                  <a:cubicBezTo>
                    <a:pt x="242930" y="276545"/>
                    <a:pt x="370300" y="286827"/>
                    <a:pt x="424371" y="288731"/>
                  </a:cubicBezTo>
                  <a:cubicBezTo>
                    <a:pt x="428178" y="288921"/>
                    <a:pt x="431796" y="288921"/>
                    <a:pt x="434842" y="289112"/>
                  </a:cubicBezTo>
                  <a:cubicBezTo>
                    <a:pt x="501098" y="290635"/>
                    <a:pt x="543745" y="328334"/>
                    <a:pt x="549457" y="337664"/>
                  </a:cubicBezTo>
                  <a:cubicBezTo>
                    <a:pt x="555359" y="346803"/>
                    <a:pt x="551741" y="352324"/>
                    <a:pt x="545458" y="351563"/>
                  </a:cubicBezTo>
                  <a:close/>
                </a:path>
              </a:pathLst>
            </a:custGeom>
            <a:solidFill>
              <a:srgbClr val="E4003C"/>
            </a:solidFill>
            <a:ln w="1903" cap="flat">
              <a:noFill/>
              <a:prstDash val="solid"/>
              <a:miter/>
            </a:ln>
          </p:spPr>
          <p:txBody>
            <a:bodyPr rtlCol="0" anchor="ctr"/>
            <a:lstStyle/>
            <a:p>
              <a:endParaRPr lang="fr-FR"/>
            </a:p>
          </p:txBody>
        </p:sp>
        <p:sp>
          <p:nvSpPr>
            <p:cNvPr id="2666" name="Forme libre 2665">
              <a:extLst>
                <a:ext uri="{FF2B5EF4-FFF2-40B4-BE49-F238E27FC236}">
                  <a16:creationId xmlns:a16="http://schemas.microsoft.com/office/drawing/2014/main" id="{8A48E890-11F1-B149-B355-4E0A89CC3699}"/>
                </a:ext>
              </a:extLst>
            </p:cNvPr>
            <p:cNvSpPr/>
            <p:nvPr/>
          </p:nvSpPr>
          <p:spPr>
            <a:xfrm>
              <a:off x="12850790" y="8343912"/>
              <a:ext cx="54649" cy="21430"/>
            </a:xfrm>
            <a:custGeom>
              <a:avLst/>
              <a:gdLst>
                <a:gd name="connsiteX0" fmla="*/ 1516 w 54649"/>
                <a:gd name="connsiteY0" fmla="*/ 11424 h 21430"/>
                <a:gd name="connsiteX1" fmla="*/ 43783 w 54649"/>
                <a:gd name="connsiteY1" fmla="*/ 4760 h 21430"/>
                <a:gd name="connsiteX2" fmla="*/ 54635 w 54649"/>
                <a:gd name="connsiteY2" fmla="*/ 9901 h 21430"/>
                <a:gd name="connsiteX3" fmla="*/ 31027 w 54649"/>
                <a:gd name="connsiteY3" fmla="*/ 23990 h 21430"/>
                <a:gd name="connsiteX4" fmla="*/ 1516 w 54649"/>
                <a:gd name="connsiteY4" fmla="*/ 11424 h 21430"/>
                <a:gd name="connsiteX5" fmla="*/ 1516 w 54649"/>
                <a:gd name="connsiteY5" fmla="*/ 11424 h 21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49" h="21430">
                  <a:moveTo>
                    <a:pt x="1516" y="11424"/>
                  </a:moveTo>
                  <a:cubicBezTo>
                    <a:pt x="14653" y="14089"/>
                    <a:pt x="36548" y="7806"/>
                    <a:pt x="43783" y="4760"/>
                  </a:cubicBezTo>
                  <a:cubicBezTo>
                    <a:pt x="55777" y="-381"/>
                    <a:pt x="58253" y="4379"/>
                    <a:pt x="54635" y="9901"/>
                  </a:cubicBezTo>
                  <a:cubicBezTo>
                    <a:pt x="46448" y="22467"/>
                    <a:pt x="31027" y="23990"/>
                    <a:pt x="31027" y="23990"/>
                  </a:cubicBezTo>
                  <a:lnTo>
                    <a:pt x="1516" y="11424"/>
                  </a:lnTo>
                  <a:lnTo>
                    <a:pt x="1516" y="11424"/>
                  </a:lnTo>
                  <a:close/>
                </a:path>
              </a:pathLst>
            </a:custGeom>
            <a:solidFill>
              <a:srgbClr val="FFFFFF"/>
            </a:solidFill>
            <a:ln w="1903" cap="flat">
              <a:noFill/>
              <a:prstDash val="solid"/>
              <a:miter/>
            </a:ln>
          </p:spPr>
          <p:txBody>
            <a:bodyPr rtlCol="0" anchor="ctr"/>
            <a:lstStyle/>
            <a:p>
              <a:endParaRPr lang="fr-FR"/>
            </a:p>
          </p:txBody>
        </p:sp>
        <p:sp>
          <p:nvSpPr>
            <p:cNvPr id="2667" name="Forme libre 2666">
              <a:extLst>
                <a:ext uri="{FF2B5EF4-FFF2-40B4-BE49-F238E27FC236}">
                  <a16:creationId xmlns:a16="http://schemas.microsoft.com/office/drawing/2014/main" id="{75B118B1-C4BD-E745-1B60-71D3E59C076F}"/>
                </a:ext>
              </a:extLst>
            </p:cNvPr>
            <p:cNvSpPr/>
            <p:nvPr/>
          </p:nvSpPr>
          <p:spPr>
            <a:xfrm>
              <a:off x="12848767" y="8341799"/>
              <a:ext cx="58756" cy="25447"/>
            </a:xfrm>
            <a:custGeom>
              <a:avLst/>
              <a:gdLst>
                <a:gd name="connsiteX0" fmla="*/ 33240 w 58756"/>
                <a:gd name="connsiteY0" fmla="*/ 28007 h 25447"/>
                <a:gd name="connsiteX1" fmla="*/ 32479 w 58756"/>
                <a:gd name="connsiteY1" fmla="*/ 27816 h 25447"/>
                <a:gd name="connsiteX2" fmla="*/ 2778 w 58756"/>
                <a:gd name="connsiteY2" fmla="*/ 15250 h 25447"/>
                <a:gd name="connsiteX3" fmla="*/ 1635 w 58756"/>
                <a:gd name="connsiteY3" fmla="*/ 12775 h 25447"/>
                <a:gd name="connsiteX4" fmla="*/ 3920 w 58756"/>
                <a:gd name="connsiteY4" fmla="*/ 11442 h 25447"/>
                <a:gd name="connsiteX5" fmla="*/ 45045 w 58756"/>
                <a:gd name="connsiteY5" fmla="*/ 4968 h 25447"/>
                <a:gd name="connsiteX6" fmla="*/ 59133 w 58756"/>
                <a:gd name="connsiteY6" fmla="*/ 4588 h 25447"/>
                <a:gd name="connsiteX7" fmla="*/ 58372 w 58756"/>
                <a:gd name="connsiteY7" fmla="*/ 13156 h 25447"/>
                <a:gd name="connsiteX8" fmla="*/ 33240 w 58756"/>
                <a:gd name="connsiteY8" fmla="*/ 28007 h 25447"/>
                <a:gd name="connsiteX9" fmla="*/ 33240 w 58756"/>
                <a:gd name="connsiteY9" fmla="*/ 28007 h 25447"/>
                <a:gd name="connsiteX10" fmla="*/ 33240 w 58756"/>
                <a:gd name="connsiteY10" fmla="*/ 28007 h 25447"/>
                <a:gd name="connsiteX11" fmla="*/ 14772 w 58756"/>
                <a:gd name="connsiteY11" fmla="*/ 16012 h 25447"/>
                <a:gd name="connsiteX12" fmla="*/ 33621 w 58756"/>
                <a:gd name="connsiteY12" fmla="*/ 24008 h 25447"/>
                <a:gd name="connsiteX13" fmla="*/ 55135 w 58756"/>
                <a:gd name="connsiteY13" fmla="*/ 10871 h 25447"/>
                <a:gd name="connsiteX14" fmla="*/ 56087 w 58756"/>
                <a:gd name="connsiteY14" fmla="*/ 7063 h 25447"/>
                <a:gd name="connsiteX15" fmla="*/ 46758 w 58756"/>
                <a:gd name="connsiteY15" fmla="*/ 8586 h 25447"/>
                <a:gd name="connsiteX16" fmla="*/ 14772 w 58756"/>
                <a:gd name="connsiteY16" fmla="*/ 16012 h 25447"/>
                <a:gd name="connsiteX17" fmla="*/ 14772 w 58756"/>
                <a:gd name="connsiteY17" fmla="*/ 16012 h 2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756" h="25447">
                  <a:moveTo>
                    <a:pt x="33240" y="28007"/>
                  </a:moveTo>
                  <a:cubicBezTo>
                    <a:pt x="33050" y="28007"/>
                    <a:pt x="32669" y="28007"/>
                    <a:pt x="32479" y="27816"/>
                  </a:cubicBezTo>
                  <a:lnTo>
                    <a:pt x="2778" y="15250"/>
                  </a:lnTo>
                  <a:cubicBezTo>
                    <a:pt x="1826" y="14869"/>
                    <a:pt x="1255" y="13727"/>
                    <a:pt x="1635" y="12775"/>
                  </a:cubicBezTo>
                  <a:cubicBezTo>
                    <a:pt x="2016" y="11823"/>
                    <a:pt x="2968" y="11252"/>
                    <a:pt x="3920" y="11442"/>
                  </a:cubicBezTo>
                  <a:cubicBezTo>
                    <a:pt x="16486" y="13917"/>
                    <a:pt x="38190" y="7824"/>
                    <a:pt x="45045" y="4968"/>
                  </a:cubicBezTo>
                  <a:cubicBezTo>
                    <a:pt x="52088" y="1922"/>
                    <a:pt x="56848" y="1732"/>
                    <a:pt x="59133" y="4588"/>
                  </a:cubicBezTo>
                  <a:cubicBezTo>
                    <a:pt x="60847" y="6682"/>
                    <a:pt x="60656" y="9728"/>
                    <a:pt x="58372" y="13156"/>
                  </a:cubicBezTo>
                  <a:cubicBezTo>
                    <a:pt x="49994" y="26293"/>
                    <a:pt x="34001" y="28007"/>
                    <a:pt x="33240" y="28007"/>
                  </a:cubicBezTo>
                  <a:cubicBezTo>
                    <a:pt x="33431" y="28007"/>
                    <a:pt x="33240" y="28007"/>
                    <a:pt x="33240" y="28007"/>
                  </a:cubicBezTo>
                  <a:lnTo>
                    <a:pt x="33240" y="28007"/>
                  </a:lnTo>
                  <a:close/>
                  <a:moveTo>
                    <a:pt x="14772" y="16012"/>
                  </a:moveTo>
                  <a:lnTo>
                    <a:pt x="33621" y="24008"/>
                  </a:lnTo>
                  <a:cubicBezTo>
                    <a:pt x="36096" y="23628"/>
                    <a:pt x="48471" y="21343"/>
                    <a:pt x="55135" y="10871"/>
                  </a:cubicBezTo>
                  <a:cubicBezTo>
                    <a:pt x="56277" y="8967"/>
                    <a:pt x="56468" y="7634"/>
                    <a:pt x="56087" y="7063"/>
                  </a:cubicBezTo>
                  <a:cubicBezTo>
                    <a:pt x="55516" y="6492"/>
                    <a:pt x="52850" y="5920"/>
                    <a:pt x="46758" y="8586"/>
                  </a:cubicBezTo>
                  <a:cubicBezTo>
                    <a:pt x="41998" y="10680"/>
                    <a:pt x="27528" y="15250"/>
                    <a:pt x="14772" y="16012"/>
                  </a:cubicBezTo>
                  <a:lnTo>
                    <a:pt x="14772" y="16012"/>
                  </a:lnTo>
                  <a:close/>
                </a:path>
              </a:pathLst>
            </a:custGeom>
            <a:solidFill>
              <a:srgbClr val="000000"/>
            </a:solidFill>
            <a:ln w="1903" cap="flat">
              <a:noFill/>
              <a:prstDash val="solid"/>
              <a:miter/>
            </a:ln>
          </p:spPr>
          <p:txBody>
            <a:bodyPr rtlCol="0" anchor="ctr"/>
            <a:lstStyle/>
            <a:p>
              <a:endParaRPr lang="fr-FR"/>
            </a:p>
          </p:txBody>
        </p:sp>
        <p:sp>
          <p:nvSpPr>
            <p:cNvPr id="2668" name="Forme libre 2667">
              <a:extLst>
                <a:ext uri="{FF2B5EF4-FFF2-40B4-BE49-F238E27FC236}">
                  <a16:creationId xmlns:a16="http://schemas.microsoft.com/office/drawing/2014/main" id="{BB66D51B-F30F-6BCF-4C65-A47B921E1D29}"/>
                </a:ext>
              </a:extLst>
            </p:cNvPr>
            <p:cNvSpPr/>
            <p:nvPr/>
          </p:nvSpPr>
          <p:spPr>
            <a:xfrm>
              <a:off x="12386813" y="8061274"/>
              <a:ext cx="555516" cy="387083"/>
            </a:xfrm>
            <a:custGeom>
              <a:avLst/>
              <a:gdLst>
                <a:gd name="connsiteX0" fmla="*/ 519945 w 555516"/>
                <a:gd name="connsiteY0" fmla="*/ 389643 h 387083"/>
                <a:gd name="connsiteX1" fmla="*/ 510426 w 555516"/>
                <a:gd name="connsiteY1" fmla="*/ 386406 h 387083"/>
                <a:gd name="connsiteX2" fmla="*/ 506618 w 555516"/>
                <a:gd name="connsiteY2" fmla="*/ 383740 h 387083"/>
                <a:gd name="connsiteX3" fmla="*/ 434461 w 555516"/>
                <a:gd name="connsiteY3" fmla="*/ 351944 h 387083"/>
                <a:gd name="connsiteX4" fmla="*/ 423228 w 555516"/>
                <a:gd name="connsiteY4" fmla="*/ 351563 h 387083"/>
                <a:gd name="connsiteX5" fmla="*/ 357163 w 555516"/>
                <a:gd name="connsiteY5" fmla="*/ 358417 h 387083"/>
                <a:gd name="connsiteX6" fmla="*/ 181624 w 555516"/>
                <a:gd name="connsiteY6" fmla="*/ 372507 h 387083"/>
                <a:gd name="connsiteX7" fmla="*/ 47210 w 555516"/>
                <a:gd name="connsiteY7" fmla="*/ 321289 h 387083"/>
                <a:gd name="connsiteX8" fmla="*/ 1516 w 555516"/>
                <a:gd name="connsiteY8" fmla="*/ 205336 h 387083"/>
                <a:gd name="connsiteX9" fmla="*/ 25886 w 555516"/>
                <a:gd name="connsiteY9" fmla="*/ 97188 h 387083"/>
                <a:gd name="connsiteX10" fmla="*/ 85858 w 555516"/>
                <a:gd name="connsiteY10" fmla="*/ 3131 h 387083"/>
                <a:gd name="connsiteX11" fmla="*/ 88714 w 555516"/>
                <a:gd name="connsiteY11" fmla="*/ 3131 h 387083"/>
                <a:gd name="connsiteX12" fmla="*/ 88714 w 555516"/>
                <a:gd name="connsiteY12" fmla="*/ 5987 h 387083"/>
                <a:gd name="connsiteX13" fmla="*/ 88714 w 555516"/>
                <a:gd name="connsiteY13" fmla="*/ 5987 h 387083"/>
                <a:gd name="connsiteX14" fmla="*/ 5704 w 555516"/>
                <a:gd name="connsiteY14" fmla="*/ 205145 h 387083"/>
                <a:gd name="connsiteX15" fmla="*/ 181624 w 555516"/>
                <a:gd name="connsiteY15" fmla="*/ 368128 h 387083"/>
                <a:gd name="connsiteX16" fmla="*/ 356592 w 555516"/>
                <a:gd name="connsiteY16" fmla="*/ 354038 h 387083"/>
                <a:gd name="connsiteX17" fmla="*/ 423228 w 555516"/>
                <a:gd name="connsiteY17" fmla="*/ 347184 h 387083"/>
                <a:gd name="connsiteX18" fmla="*/ 435032 w 555516"/>
                <a:gd name="connsiteY18" fmla="*/ 347564 h 387083"/>
                <a:gd name="connsiteX19" fmla="*/ 509093 w 555516"/>
                <a:gd name="connsiteY19" fmla="*/ 380123 h 387083"/>
                <a:gd name="connsiteX20" fmla="*/ 512900 w 555516"/>
                <a:gd name="connsiteY20" fmla="*/ 382788 h 387083"/>
                <a:gd name="connsiteX21" fmla="*/ 524134 w 555516"/>
                <a:gd name="connsiteY21" fmla="*/ 383931 h 387083"/>
                <a:gd name="connsiteX22" fmla="*/ 524514 w 555516"/>
                <a:gd name="connsiteY22" fmla="*/ 377838 h 387083"/>
                <a:gd name="connsiteX23" fmla="*/ 525276 w 555516"/>
                <a:gd name="connsiteY23" fmla="*/ 375172 h 387083"/>
                <a:gd name="connsiteX24" fmla="*/ 527561 w 555516"/>
                <a:gd name="connsiteY24" fmla="*/ 375363 h 387083"/>
                <a:gd name="connsiteX25" fmla="*/ 537271 w 555516"/>
                <a:gd name="connsiteY25" fmla="*/ 377076 h 387083"/>
                <a:gd name="connsiteX26" fmla="*/ 537651 w 555516"/>
                <a:gd name="connsiteY26" fmla="*/ 366985 h 387083"/>
                <a:gd name="connsiteX27" fmla="*/ 538603 w 555516"/>
                <a:gd name="connsiteY27" fmla="*/ 364320 h 387083"/>
                <a:gd name="connsiteX28" fmla="*/ 540317 w 555516"/>
                <a:gd name="connsiteY28" fmla="*/ 364320 h 387083"/>
                <a:gd name="connsiteX29" fmla="*/ 548122 w 555516"/>
                <a:gd name="connsiteY29" fmla="*/ 364129 h 387083"/>
                <a:gd name="connsiteX30" fmla="*/ 546219 w 555516"/>
                <a:gd name="connsiteY30" fmla="*/ 354609 h 387083"/>
                <a:gd name="connsiteX31" fmla="*/ 546029 w 555516"/>
                <a:gd name="connsiteY31" fmla="*/ 352515 h 387083"/>
                <a:gd name="connsiteX32" fmla="*/ 547933 w 555516"/>
                <a:gd name="connsiteY32" fmla="*/ 351563 h 387083"/>
                <a:gd name="connsiteX33" fmla="*/ 552311 w 555516"/>
                <a:gd name="connsiteY33" fmla="*/ 350040 h 387083"/>
                <a:gd name="connsiteX34" fmla="*/ 550217 w 555516"/>
                <a:gd name="connsiteY34" fmla="*/ 340710 h 387083"/>
                <a:gd name="connsiteX35" fmla="*/ 516328 w 555516"/>
                <a:gd name="connsiteY35" fmla="*/ 314244 h 387083"/>
                <a:gd name="connsiteX36" fmla="*/ 437317 w 555516"/>
                <a:gd name="connsiteY36" fmla="*/ 293110 h 387083"/>
                <a:gd name="connsiteX37" fmla="*/ 426845 w 555516"/>
                <a:gd name="connsiteY37" fmla="*/ 292729 h 387083"/>
                <a:gd name="connsiteX38" fmla="*/ 224461 w 555516"/>
                <a:gd name="connsiteY38" fmla="*/ 227612 h 387083"/>
                <a:gd name="connsiteX39" fmla="*/ 239121 w 555516"/>
                <a:gd name="connsiteY39" fmla="*/ 152214 h 387083"/>
                <a:gd name="connsiteX40" fmla="*/ 269393 w 555516"/>
                <a:gd name="connsiteY40" fmla="*/ 119846 h 387083"/>
                <a:gd name="connsiteX41" fmla="*/ 272249 w 555516"/>
                <a:gd name="connsiteY41" fmla="*/ 120227 h 387083"/>
                <a:gd name="connsiteX42" fmla="*/ 271869 w 555516"/>
                <a:gd name="connsiteY42" fmla="*/ 123083 h 387083"/>
                <a:gd name="connsiteX43" fmla="*/ 242358 w 555516"/>
                <a:gd name="connsiteY43" fmla="*/ 154689 h 387083"/>
                <a:gd name="connsiteX44" fmla="*/ 228269 w 555516"/>
                <a:gd name="connsiteY44" fmla="*/ 226280 h 387083"/>
                <a:gd name="connsiteX45" fmla="*/ 314135 w 555516"/>
                <a:gd name="connsiteY45" fmla="*/ 275593 h 387083"/>
                <a:gd name="connsiteX46" fmla="*/ 427036 w 555516"/>
                <a:gd name="connsiteY46" fmla="*/ 288731 h 387083"/>
                <a:gd name="connsiteX47" fmla="*/ 437507 w 555516"/>
                <a:gd name="connsiteY47" fmla="*/ 289112 h 387083"/>
                <a:gd name="connsiteX48" fmla="*/ 553834 w 555516"/>
                <a:gd name="connsiteY48" fmla="*/ 338616 h 387083"/>
                <a:gd name="connsiteX49" fmla="*/ 555929 w 555516"/>
                <a:gd name="connsiteY49" fmla="*/ 352324 h 387083"/>
                <a:gd name="connsiteX50" fmla="*/ 551359 w 555516"/>
                <a:gd name="connsiteY50" fmla="*/ 355561 h 387083"/>
                <a:gd name="connsiteX51" fmla="*/ 551359 w 555516"/>
                <a:gd name="connsiteY51" fmla="*/ 366985 h 387083"/>
                <a:gd name="connsiteX52" fmla="*/ 542983 w 555516"/>
                <a:gd name="connsiteY52" fmla="*/ 369651 h 387083"/>
                <a:gd name="connsiteX53" fmla="*/ 540127 w 555516"/>
                <a:gd name="connsiteY53" fmla="*/ 380694 h 387083"/>
                <a:gd name="connsiteX54" fmla="*/ 529846 w 555516"/>
                <a:gd name="connsiteY54" fmla="*/ 381646 h 387083"/>
                <a:gd name="connsiteX55" fmla="*/ 527180 w 555516"/>
                <a:gd name="connsiteY55" fmla="*/ 387358 h 387083"/>
                <a:gd name="connsiteX56" fmla="*/ 519945 w 555516"/>
                <a:gd name="connsiteY56" fmla="*/ 389643 h 387083"/>
                <a:gd name="connsiteX57" fmla="*/ 519945 w 555516"/>
                <a:gd name="connsiteY57" fmla="*/ 389643 h 387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55516" h="387083">
                  <a:moveTo>
                    <a:pt x="519945" y="389643"/>
                  </a:moveTo>
                  <a:cubicBezTo>
                    <a:pt x="517280" y="389643"/>
                    <a:pt x="514043" y="388691"/>
                    <a:pt x="510426" y="386406"/>
                  </a:cubicBezTo>
                  <a:cubicBezTo>
                    <a:pt x="509283" y="385644"/>
                    <a:pt x="508141" y="384692"/>
                    <a:pt x="506618" y="383740"/>
                  </a:cubicBezTo>
                  <a:cubicBezTo>
                    <a:pt x="493481" y="374601"/>
                    <a:pt x="466066" y="355371"/>
                    <a:pt x="434461" y="351944"/>
                  </a:cubicBezTo>
                  <a:cubicBezTo>
                    <a:pt x="431414" y="351563"/>
                    <a:pt x="427607" y="351563"/>
                    <a:pt x="423228" y="351563"/>
                  </a:cubicBezTo>
                  <a:cubicBezTo>
                    <a:pt x="407425" y="351753"/>
                    <a:pt x="385150" y="354800"/>
                    <a:pt x="357163" y="358417"/>
                  </a:cubicBezTo>
                  <a:cubicBezTo>
                    <a:pt x="311279" y="364320"/>
                    <a:pt x="248641" y="372507"/>
                    <a:pt x="181624" y="372507"/>
                  </a:cubicBezTo>
                  <a:cubicBezTo>
                    <a:pt x="126411" y="372507"/>
                    <a:pt x="79956" y="354800"/>
                    <a:pt x="47210" y="321289"/>
                  </a:cubicBezTo>
                  <a:cubicBezTo>
                    <a:pt x="17699" y="291016"/>
                    <a:pt x="1516" y="249889"/>
                    <a:pt x="1516" y="205336"/>
                  </a:cubicBezTo>
                  <a:cubicBezTo>
                    <a:pt x="1516" y="174491"/>
                    <a:pt x="10464" y="135078"/>
                    <a:pt x="25886" y="97188"/>
                  </a:cubicBezTo>
                  <a:cubicBezTo>
                    <a:pt x="42069" y="57585"/>
                    <a:pt x="63393" y="24075"/>
                    <a:pt x="85858" y="3131"/>
                  </a:cubicBezTo>
                  <a:cubicBezTo>
                    <a:pt x="86620" y="2369"/>
                    <a:pt x="87953" y="2369"/>
                    <a:pt x="88714" y="3131"/>
                  </a:cubicBezTo>
                  <a:cubicBezTo>
                    <a:pt x="89476" y="3892"/>
                    <a:pt x="89476" y="5225"/>
                    <a:pt x="88714" y="5987"/>
                  </a:cubicBezTo>
                  <a:cubicBezTo>
                    <a:pt x="88714" y="5987"/>
                    <a:pt x="88714" y="5987"/>
                    <a:pt x="88714" y="5987"/>
                  </a:cubicBezTo>
                  <a:cubicBezTo>
                    <a:pt x="44544" y="47304"/>
                    <a:pt x="5704" y="140409"/>
                    <a:pt x="5704" y="205145"/>
                  </a:cubicBezTo>
                  <a:cubicBezTo>
                    <a:pt x="5704" y="283780"/>
                    <a:pt x="60727" y="368128"/>
                    <a:pt x="181624" y="368128"/>
                  </a:cubicBezTo>
                  <a:cubicBezTo>
                    <a:pt x="248260" y="368128"/>
                    <a:pt x="308423" y="360321"/>
                    <a:pt x="356592" y="354038"/>
                  </a:cubicBezTo>
                  <a:cubicBezTo>
                    <a:pt x="384769" y="350420"/>
                    <a:pt x="407235" y="347374"/>
                    <a:pt x="423228" y="347184"/>
                  </a:cubicBezTo>
                  <a:cubicBezTo>
                    <a:pt x="427797" y="347184"/>
                    <a:pt x="431605" y="347184"/>
                    <a:pt x="435032" y="347564"/>
                  </a:cubicBezTo>
                  <a:cubicBezTo>
                    <a:pt x="467779" y="351182"/>
                    <a:pt x="495576" y="370793"/>
                    <a:pt x="509093" y="380123"/>
                  </a:cubicBezTo>
                  <a:cubicBezTo>
                    <a:pt x="510426" y="381075"/>
                    <a:pt x="511759" y="382027"/>
                    <a:pt x="512900" y="382788"/>
                  </a:cubicBezTo>
                  <a:cubicBezTo>
                    <a:pt x="518232" y="386406"/>
                    <a:pt x="522230" y="385644"/>
                    <a:pt x="524134" y="383931"/>
                  </a:cubicBezTo>
                  <a:cubicBezTo>
                    <a:pt x="525657" y="382408"/>
                    <a:pt x="525848" y="380123"/>
                    <a:pt x="524514" y="377838"/>
                  </a:cubicBezTo>
                  <a:cubicBezTo>
                    <a:pt x="523944" y="376886"/>
                    <a:pt x="524324" y="375553"/>
                    <a:pt x="525276" y="375172"/>
                  </a:cubicBezTo>
                  <a:cubicBezTo>
                    <a:pt x="526038" y="374792"/>
                    <a:pt x="526990" y="374792"/>
                    <a:pt x="527561" y="375363"/>
                  </a:cubicBezTo>
                  <a:cubicBezTo>
                    <a:pt x="530987" y="378219"/>
                    <a:pt x="534795" y="378980"/>
                    <a:pt x="537271" y="377076"/>
                  </a:cubicBezTo>
                  <a:cubicBezTo>
                    <a:pt x="539555" y="375172"/>
                    <a:pt x="539746" y="371174"/>
                    <a:pt x="537651" y="366985"/>
                  </a:cubicBezTo>
                  <a:cubicBezTo>
                    <a:pt x="537080" y="366033"/>
                    <a:pt x="537461" y="364700"/>
                    <a:pt x="538603" y="364320"/>
                  </a:cubicBezTo>
                  <a:cubicBezTo>
                    <a:pt x="539175" y="364129"/>
                    <a:pt x="539746" y="363939"/>
                    <a:pt x="540317" y="364320"/>
                  </a:cubicBezTo>
                  <a:cubicBezTo>
                    <a:pt x="543934" y="365843"/>
                    <a:pt x="546790" y="365843"/>
                    <a:pt x="548122" y="364129"/>
                  </a:cubicBezTo>
                  <a:cubicBezTo>
                    <a:pt x="549456" y="362606"/>
                    <a:pt x="549265" y="358988"/>
                    <a:pt x="546219" y="354609"/>
                  </a:cubicBezTo>
                  <a:cubicBezTo>
                    <a:pt x="545838" y="354038"/>
                    <a:pt x="545648" y="353086"/>
                    <a:pt x="546029" y="352515"/>
                  </a:cubicBezTo>
                  <a:cubicBezTo>
                    <a:pt x="546409" y="351753"/>
                    <a:pt x="547171" y="351372"/>
                    <a:pt x="547933" y="351563"/>
                  </a:cubicBezTo>
                  <a:cubicBezTo>
                    <a:pt x="549074" y="351753"/>
                    <a:pt x="551359" y="351563"/>
                    <a:pt x="552311" y="350040"/>
                  </a:cubicBezTo>
                  <a:cubicBezTo>
                    <a:pt x="553454" y="348136"/>
                    <a:pt x="552693" y="344708"/>
                    <a:pt x="550217" y="340710"/>
                  </a:cubicBezTo>
                  <a:cubicBezTo>
                    <a:pt x="547742" y="336712"/>
                    <a:pt x="536319" y="325288"/>
                    <a:pt x="516328" y="314244"/>
                  </a:cubicBezTo>
                  <a:cubicBezTo>
                    <a:pt x="499573" y="305105"/>
                    <a:pt x="472348" y="293872"/>
                    <a:pt x="437317" y="293110"/>
                  </a:cubicBezTo>
                  <a:cubicBezTo>
                    <a:pt x="434841" y="293110"/>
                    <a:pt x="431033" y="292920"/>
                    <a:pt x="426845" y="292729"/>
                  </a:cubicBezTo>
                  <a:cubicBezTo>
                    <a:pt x="372584" y="290825"/>
                    <a:pt x="244072" y="280544"/>
                    <a:pt x="224461" y="227612"/>
                  </a:cubicBezTo>
                  <a:cubicBezTo>
                    <a:pt x="215894" y="204384"/>
                    <a:pt x="220844" y="178299"/>
                    <a:pt x="239121" y="152214"/>
                  </a:cubicBezTo>
                  <a:cubicBezTo>
                    <a:pt x="252830" y="132793"/>
                    <a:pt x="268632" y="120417"/>
                    <a:pt x="269393" y="119846"/>
                  </a:cubicBezTo>
                  <a:cubicBezTo>
                    <a:pt x="270345" y="119084"/>
                    <a:pt x="271488" y="119275"/>
                    <a:pt x="272249" y="120227"/>
                  </a:cubicBezTo>
                  <a:cubicBezTo>
                    <a:pt x="273010" y="121179"/>
                    <a:pt x="272821" y="122321"/>
                    <a:pt x="271869" y="123083"/>
                  </a:cubicBezTo>
                  <a:cubicBezTo>
                    <a:pt x="271678" y="123273"/>
                    <a:pt x="255686" y="135649"/>
                    <a:pt x="242358" y="154689"/>
                  </a:cubicBezTo>
                  <a:cubicBezTo>
                    <a:pt x="224652" y="179822"/>
                    <a:pt x="219892" y="204003"/>
                    <a:pt x="228269" y="226280"/>
                  </a:cubicBezTo>
                  <a:cubicBezTo>
                    <a:pt x="236266" y="247985"/>
                    <a:pt x="265205" y="264550"/>
                    <a:pt x="314135" y="275593"/>
                  </a:cubicBezTo>
                  <a:cubicBezTo>
                    <a:pt x="356020" y="285113"/>
                    <a:pt x="402856" y="287969"/>
                    <a:pt x="427036" y="288731"/>
                  </a:cubicBezTo>
                  <a:cubicBezTo>
                    <a:pt x="431224" y="288921"/>
                    <a:pt x="435032" y="288921"/>
                    <a:pt x="437507" y="289112"/>
                  </a:cubicBezTo>
                  <a:cubicBezTo>
                    <a:pt x="503191" y="290635"/>
                    <a:pt x="547171" y="328144"/>
                    <a:pt x="553834" y="338616"/>
                  </a:cubicBezTo>
                  <a:cubicBezTo>
                    <a:pt x="558404" y="346041"/>
                    <a:pt x="557071" y="350230"/>
                    <a:pt x="555929" y="352324"/>
                  </a:cubicBezTo>
                  <a:cubicBezTo>
                    <a:pt x="554977" y="354038"/>
                    <a:pt x="553263" y="354990"/>
                    <a:pt x="551359" y="355561"/>
                  </a:cubicBezTo>
                  <a:cubicBezTo>
                    <a:pt x="553645" y="359940"/>
                    <a:pt x="553645" y="364129"/>
                    <a:pt x="551359" y="366985"/>
                  </a:cubicBezTo>
                  <a:cubicBezTo>
                    <a:pt x="549456" y="369270"/>
                    <a:pt x="546600" y="370222"/>
                    <a:pt x="542983" y="369651"/>
                  </a:cubicBezTo>
                  <a:cubicBezTo>
                    <a:pt x="544125" y="374220"/>
                    <a:pt x="543173" y="378409"/>
                    <a:pt x="540127" y="380694"/>
                  </a:cubicBezTo>
                  <a:cubicBezTo>
                    <a:pt x="537271" y="382979"/>
                    <a:pt x="533654" y="383169"/>
                    <a:pt x="529846" y="381646"/>
                  </a:cubicBezTo>
                  <a:cubicBezTo>
                    <a:pt x="529846" y="383740"/>
                    <a:pt x="528894" y="385835"/>
                    <a:pt x="527180" y="387358"/>
                  </a:cubicBezTo>
                  <a:cubicBezTo>
                    <a:pt x="525276" y="388500"/>
                    <a:pt x="522801" y="389643"/>
                    <a:pt x="519945" y="389643"/>
                  </a:cubicBezTo>
                  <a:lnTo>
                    <a:pt x="519945" y="389643"/>
                  </a:lnTo>
                  <a:close/>
                </a:path>
              </a:pathLst>
            </a:custGeom>
            <a:solidFill>
              <a:srgbClr val="000000"/>
            </a:solidFill>
            <a:ln w="1903" cap="flat">
              <a:noFill/>
              <a:prstDash val="solid"/>
              <a:miter/>
            </a:ln>
          </p:spPr>
          <p:txBody>
            <a:bodyPr rtlCol="0" anchor="ctr"/>
            <a:lstStyle/>
            <a:p>
              <a:endParaRPr lang="fr-FR"/>
            </a:p>
          </p:txBody>
        </p:sp>
        <p:sp>
          <p:nvSpPr>
            <p:cNvPr id="2669" name="Forme libre 2668">
              <a:extLst>
                <a:ext uri="{FF2B5EF4-FFF2-40B4-BE49-F238E27FC236}">
                  <a16:creationId xmlns:a16="http://schemas.microsoft.com/office/drawing/2014/main" id="{29B6B63E-E95D-0D71-AACE-6A8AF9385586}"/>
                </a:ext>
              </a:extLst>
            </p:cNvPr>
            <p:cNvSpPr/>
            <p:nvPr/>
          </p:nvSpPr>
          <p:spPr>
            <a:xfrm>
              <a:off x="12804185" y="8349349"/>
              <a:ext cx="135706" cy="96859"/>
            </a:xfrm>
            <a:custGeom>
              <a:avLst/>
              <a:gdLst>
                <a:gd name="connsiteX0" fmla="*/ 130179 w 135706"/>
                <a:gd name="connsiteY0" fmla="*/ 65392 h 96859"/>
                <a:gd name="connsiteX1" fmla="*/ 121993 w 135706"/>
                <a:gd name="connsiteY1" fmla="*/ 78148 h 96859"/>
                <a:gd name="connsiteX2" fmla="*/ 108855 w 135706"/>
                <a:gd name="connsiteY2" fmla="*/ 89001 h 96859"/>
                <a:gd name="connsiteX3" fmla="*/ 94196 w 135706"/>
                <a:gd name="connsiteY3" fmla="*/ 96427 h 96859"/>
                <a:gd name="connsiteX4" fmla="*/ 17279 w 135706"/>
                <a:gd name="connsiteY4" fmla="*/ 61584 h 96859"/>
                <a:gd name="connsiteX5" fmla="*/ 5856 w 135706"/>
                <a:gd name="connsiteY5" fmla="*/ 61203 h 96859"/>
                <a:gd name="connsiteX6" fmla="*/ 5856 w 135706"/>
                <a:gd name="connsiteY6" fmla="*/ 61203 h 96859"/>
                <a:gd name="connsiteX7" fmla="*/ 9282 w 135706"/>
                <a:gd name="connsiteY7" fmla="*/ 2560 h 96859"/>
                <a:gd name="connsiteX8" fmla="*/ 19754 w 135706"/>
                <a:gd name="connsiteY8" fmla="*/ 2940 h 96859"/>
                <a:gd name="connsiteX9" fmla="*/ 134368 w 135706"/>
                <a:gd name="connsiteY9" fmla="*/ 51492 h 96859"/>
                <a:gd name="connsiteX10" fmla="*/ 130179 w 135706"/>
                <a:gd name="connsiteY10" fmla="*/ 65392 h 9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706" h="96859">
                  <a:moveTo>
                    <a:pt x="130179" y="65392"/>
                  </a:moveTo>
                  <a:cubicBezTo>
                    <a:pt x="136843" y="74531"/>
                    <a:pt x="132274" y="82528"/>
                    <a:pt x="121993" y="78148"/>
                  </a:cubicBezTo>
                  <a:cubicBezTo>
                    <a:pt x="127705" y="89763"/>
                    <a:pt x="118185" y="96617"/>
                    <a:pt x="108855" y="89001"/>
                  </a:cubicBezTo>
                  <a:cubicBezTo>
                    <a:pt x="113044" y="96427"/>
                    <a:pt x="104858" y="103662"/>
                    <a:pt x="94196" y="96427"/>
                  </a:cubicBezTo>
                  <a:cubicBezTo>
                    <a:pt x="82963" y="88811"/>
                    <a:pt x="52881" y="65582"/>
                    <a:pt x="17279" y="61584"/>
                  </a:cubicBezTo>
                  <a:cubicBezTo>
                    <a:pt x="14042" y="61203"/>
                    <a:pt x="10234" y="61012"/>
                    <a:pt x="5856" y="61203"/>
                  </a:cubicBezTo>
                  <a:lnTo>
                    <a:pt x="5856" y="61203"/>
                  </a:lnTo>
                  <a:cubicBezTo>
                    <a:pt x="-2141" y="40068"/>
                    <a:pt x="2048" y="17792"/>
                    <a:pt x="9282" y="2560"/>
                  </a:cubicBezTo>
                  <a:cubicBezTo>
                    <a:pt x="13090" y="2750"/>
                    <a:pt x="16707" y="2750"/>
                    <a:pt x="19754" y="2940"/>
                  </a:cubicBezTo>
                  <a:cubicBezTo>
                    <a:pt x="86009" y="4464"/>
                    <a:pt x="128656" y="42163"/>
                    <a:pt x="134368" y="51492"/>
                  </a:cubicBezTo>
                  <a:cubicBezTo>
                    <a:pt x="140080" y="60632"/>
                    <a:pt x="136462" y="66153"/>
                    <a:pt x="130179" y="65392"/>
                  </a:cubicBezTo>
                  <a:close/>
                </a:path>
              </a:pathLst>
            </a:custGeom>
            <a:solidFill>
              <a:srgbClr val="FFFFFF"/>
            </a:solidFill>
            <a:ln w="1903" cap="flat">
              <a:noFill/>
              <a:prstDash val="solid"/>
              <a:miter/>
            </a:ln>
          </p:spPr>
          <p:txBody>
            <a:bodyPr rtlCol="0" anchor="ctr"/>
            <a:lstStyle/>
            <a:p>
              <a:endParaRPr lang="fr-FR"/>
            </a:p>
          </p:txBody>
        </p:sp>
        <p:sp>
          <p:nvSpPr>
            <p:cNvPr id="2670" name="Forme libre 2669">
              <a:extLst>
                <a:ext uri="{FF2B5EF4-FFF2-40B4-BE49-F238E27FC236}">
                  <a16:creationId xmlns:a16="http://schemas.microsoft.com/office/drawing/2014/main" id="{ACFCCD6C-89D5-2491-DC06-451895EB5ECE}"/>
                </a:ext>
              </a:extLst>
            </p:cNvPr>
            <p:cNvSpPr/>
            <p:nvPr/>
          </p:nvSpPr>
          <p:spPr>
            <a:xfrm>
              <a:off x="12802083" y="8347636"/>
              <a:ext cx="139675" cy="100721"/>
            </a:xfrm>
            <a:custGeom>
              <a:avLst/>
              <a:gdLst>
                <a:gd name="connsiteX0" fmla="*/ 104675 w 139675"/>
                <a:gd name="connsiteY0" fmla="*/ 103281 h 100721"/>
                <a:gd name="connsiteX1" fmla="*/ 95155 w 139675"/>
                <a:gd name="connsiteY1" fmla="*/ 100044 h 100721"/>
                <a:gd name="connsiteX2" fmla="*/ 91347 w 139675"/>
                <a:gd name="connsiteY2" fmla="*/ 97379 h 100721"/>
                <a:gd name="connsiteX3" fmla="*/ 19190 w 139675"/>
                <a:gd name="connsiteY3" fmla="*/ 65582 h 100721"/>
                <a:gd name="connsiteX4" fmla="*/ 7957 w 139675"/>
                <a:gd name="connsiteY4" fmla="*/ 65201 h 100721"/>
                <a:gd name="connsiteX5" fmla="*/ 6434 w 139675"/>
                <a:gd name="connsiteY5" fmla="*/ 64630 h 100721"/>
                <a:gd name="connsiteX6" fmla="*/ 5863 w 139675"/>
                <a:gd name="connsiteY6" fmla="*/ 63868 h 100721"/>
                <a:gd name="connsiteX7" fmla="*/ 9290 w 139675"/>
                <a:gd name="connsiteY7" fmla="*/ 3702 h 100721"/>
                <a:gd name="connsiteX8" fmla="*/ 11193 w 139675"/>
                <a:gd name="connsiteY8" fmla="*/ 2560 h 100721"/>
                <a:gd name="connsiteX9" fmla="*/ 21665 w 139675"/>
                <a:gd name="connsiteY9" fmla="*/ 2940 h 100721"/>
                <a:gd name="connsiteX10" fmla="*/ 137993 w 139675"/>
                <a:gd name="connsiteY10" fmla="*/ 52444 h 100721"/>
                <a:gd name="connsiteX11" fmla="*/ 140087 w 139675"/>
                <a:gd name="connsiteY11" fmla="*/ 66153 h 100721"/>
                <a:gd name="connsiteX12" fmla="*/ 135518 w 139675"/>
                <a:gd name="connsiteY12" fmla="*/ 69390 h 100721"/>
                <a:gd name="connsiteX13" fmla="*/ 135518 w 139675"/>
                <a:gd name="connsiteY13" fmla="*/ 80814 h 100721"/>
                <a:gd name="connsiteX14" fmla="*/ 127140 w 139675"/>
                <a:gd name="connsiteY14" fmla="*/ 83480 h 100721"/>
                <a:gd name="connsiteX15" fmla="*/ 124284 w 139675"/>
                <a:gd name="connsiteY15" fmla="*/ 94523 h 100721"/>
                <a:gd name="connsiteX16" fmla="*/ 114003 w 139675"/>
                <a:gd name="connsiteY16" fmla="*/ 95475 h 100721"/>
                <a:gd name="connsiteX17" fmla="*/ 111338 w 139675"/>
                <a:gd name="connsiteY17" fmla="*/ 101187 h 100721"/>
                <a:gd name="connsiteX18" fmla="*/ 104675 w 139675"/>
                <a:gd name="connsiteY18" fmla="*/ 103281 h 100721"/>
                <a:gd name="connsiteX19" fmla="*/ 104675 w 139675"/>
                <a:gd name="connsiteY19" fmla="*/ 103281 h 100721"/>
                <a:gd name="connsiteX20" fmla="*/ 10432 w 139675"/>
                <a:gd name="connsiteY20" fmla="*/ 61012 h 100721"/>
                <a:gd name="connsiteX21" fmla="*/ 19570 w 139675"/>
                <a:gd name="connsiteY21" fmla="*/ 61393 h 100721"/>
                <a:gd name="connsiteX22" fmla="*/ 93632 w 139675"/>
                <a:gd name="connsiteY22" fmla="*/ 93952 h 100721"/>
                <a:gd name="connsiteX23" fmla="*/ 97440 w 139675"/>
                <a:gd name="connsiteY23" fmla="*/ 96617 h 100721"/>
                <a:gd name="connsiteX24" fmla="*/ 108673 w 139675"/>
                <a:gd name="connsiteY24" fmla="*/ 97760 h 100721"/>
                <a:gd name="connsiteX25" fmla="*/ 109053 w 139675"/>
                <a:gd name="connsiteY25" fmla="*/ 91667 h 100721"/>
                <a:gd name="connsiteX26" fmla="*/ 109815 w 139675"/>
                <a:gd name="connsiteY26" fmla="*/ 89001 h 100721"/>
                <a:gd name="connsiteX27" fmla="*/ 112100 w 139675"/>
                <a:gd name="connsiteY27" fmla="*/ 89192 h 100721"/>
                <a:gd name="connsiteX28" fmla="*/ 121810 w 139675"/>
                <a:gd name="connsiteY28" fmla="*/ 90905 h 100721"/>
                <a:gd name="connsiteX29" fmla="*/ 122191 w 139675"/>
                <a:gd name="connsiteY29" fmla="*/ 80814 h 100721"/>
                <a:gd name="connsiteX30" fmla="*/ 123143 w 139675"/>
                <a:gd name="connsiteY30" fmla="*/ 78148 h 100721"/>
                <a:gd name="connsiteX31" fmla="*/ 124856 w 139675"/>
                <a:gd name="connsiteY31" fmla="*/ 78148 h 100721"/>
                <a:gd name="connsiteX32" fmla="*/ 132662 w 139675"/>
                <a:gd name="connsiteY32" fmla="*/ 77958 h 100721"/>
                <a:gd name="connsiteX33" fmla="*/ 130758 w 139675"/>
                <a:gd name="connsiteY33" fmla="*/ 68438 h 100721"/>
                <a:gd name="connsiteX34" fmla="*/ 130568 w 139675"/>
                <a:gd name="connsiteY34" fmla="*/ 66344 h 100721"/>
                <a:gd name="connsiteX35" fmla="*/ 132472 w 139675"/>
                <a:gd name="connsiteY35" fmla="*/ 65392 h 100721"/>
                <a:gd name="connsiteX36" fmla="*/ 136850 w 139675"/>
                <a:gd name="connsiteY36" fmla="*/ 63868 h 100721"/>
                <a:gd name="connsiteX37" fmla="*/ 134756 w 139675"/>
                <a:gd name="connsiteY37" fmla="*/ 54539 h 100721"/>
                <a:gd name="connsiteX38" fmla="*/ 100867 w 139675"/>
                <a:gd name="connsiteY38" fmla="*/ 28073 h 100721"/>
                <a:gd name="connsiteX39" fmla="*/ 21855 w 139675"/>
                <a:gd name="connsiteY39" fmla="*/ 6939 h 100721"/>
                <a:gd name="connsiteX40" fmla="*/ 12717 w 139675"/>
                <a:gd name="connsiteY40" fmla="*/ 6748 h 100721"/>
                <a:gd name="connsiteX41" fmla="*/ 9480 w 139675"/>
                <a:gd name="connsiteY41" fmla="*/ 61393 h 100721"/>
                <a:gd name="connsiteX42" fmla="*/ 10432 w 139675"/>
                <a:gd name="connsiteY42" fmla="*/ 61012 h 100721"/>
                <a:gd name="connsiteX43" fmla="*/ 10432 w 139675"/>
                <a:gd name="connsiteY43" fmla="*/ 61012 h 10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9675" h="100721">
                  <a:moveTo>
                    <a:pt x="104675" y="103281"/>
                  </a:moveTo>
                  <a:cubicBezTo>
                    <a:pt x="102009" y="103281"/>
                    <a:pt x="98772" y="102329"/>
                    <a:pt x="95155" y="100044"/>
                  </a:cubicBezTo>
                  <a:cubicBezTo>
                    <a:pt x="93822" y="99092"/>
                    <a:pt x="92680" y="98331"/>
                    <a:pt x="91347" y="97379"/>
                  </a:cubicBezTo>
                  <a:cubicBezTo>
                    <a:pt x="78211" y="88240"/>
                    <a:pt x="50795" y="69009"/>
                    <a:pt x="19190" y="65582"/>
                  </a:cubicBezTo>
                  <a:cubicBezTo>
                    <a:pt x="16144" y="65201"/>
                    <a:pt x="12336" y="65201"/>
                    <a:pt x="7957" y="65201"/>
                  </a:cubicBezTo>
                  <a:cubicBezTo>
                    <a:pt x="7386" y="65201"/>
                    <a:pt x="6815" y="65011"/>
                    <a:pt x="6434" y="64630"/>
                  </a:cubicBezTo>
                  <a:cubicBezTo>
                    <a:pt x="6243" y="64440"/>
                    <a:pt x="6053" y="64059"/>
                    <a:pt x="5863" y="63868"/>
                  </a:cubicBezTo>
                  <a:cubicBezTo>
                    <a:pt x="-991" y="45400"/>
                    <a:pt x="342" y="22932"/>
                    <a:pt x="9290" y="3702"/>
                  </a:cubicBezTo>
                  <a:cubicBezTo>
                    <a:pt x="9671" y="2940"/>
                    <a:pt x="10432" y="2560"/>
                    <a:pt x="11193" y="2560"/>
                  </a:cubicBezTo>
                  <a:cubicBezTo>
                    <a:pt x="15382" y="2750"/>
                    <a:pt x="19190" y="2750"/>
                    <a:pt x="21665" y="2940"/>
                  </a:cubicBezTo>
                  <a:cubicBezTo>
                    <a:pt x="87349" y="4464"/>
                    <a:pt x="131329" y="41972"/>
                    <a:pt x="137993" y="52444"/>
                  </a:cubicBezTo>
                  <a:cubicBezTo>
                    <a:pt x="142562" y="59870"/>
                    <a:pt x="141230" y="64059"/>
                    <a:pt x="140087" y="66153"/>
                  </a:cubicBezTo>
                  <a:cubicBezTo>
                    <a:pt x="139135" y="67867"/>
                    <a:pt x="137422" y="68819"/>
                    <a:pt x="135518" y="69390"/>
                  </a:cubicBezTo>
                  <a:cubicBezTo>
                    <a:pt x="137802" y="73769"/>
                    <a:pt x="137802" y="77958"/>
                    <a:pt x="135518" y="80814"/>
                  </a:cubicBezTo>
                  <a:cubicBezTo>
                    <a:pt x="133614" y="83099"/>
                    <a:pt x="130758" y="84051"/>
                    <a:pt x="127140" y="83480"/>
                  </a:cubicBezTo>
                  <a:cubicBezTo>
                    <a:pt x="128283" y="88049"/>
                    <a:pt x="127331" y="92238"/>
                    <a:pt x="124284" y="94523"/>
                  </a:cubicBezTo>
                  <a:cubicBezTo>
                    <a:pt x="121428" y="96808"/>
                    <a:pt x="117811" y="96998"/>
                    <a:pt x="114003" y="95475"/>
                  </a:cubicBezTo>
                  <a:cubicBezTo>
                    <a:pt x="114003" y="97569"/>
                    <a:pt x="113052" y="99664"/>
                    <a:pt x="111338" y="101187"/>
                  </a:cubicBezTo>
                  <a:cubicBezTo>
                    <a:pt x="110005" y="102139"/>
                    <a:pt x="107530" y="103281"/>
                    <a:pt x="104675" y="103281"/>
                  </a:cubicBezTo>
                  <a:lnTo>
                    <a:pt x="104675" y="103281"/>
                  </a:lnTo>
                  <a:close/>
                  <a:moveTo>
                    <a:pt x="10432" y="61012"/>
                  </a:moveTo>
                  <a:cubicBezTo>
                    <a:pt x="13859" y="61012"/>
                    <a:pt x="16905" y="61203"/>
                    <a:pt x="19570" y="61393"/>
                  </a:cubicBezTo>
                  <a:cubicBezTo>
                    <a:pt x="52318" y="65011"/>
                    <a:pt x="80115" y="84622"/>
                    <a:pt x="93632" y="93952"/>
                  </a:cubicBezTo>
                  <a:cubicBezTo>
                    <a:pt x="94965" y="94904"/>
                    <a:pt x="96298" y="95856"/>
                    <a:pt x="97440" y="96617"/>
                  </a:cubicBezTo>
                  <a:cubicBezTo>
                    <a:pt x="102771" y="100235"/>
                    <a:pt x="106769" y="99473"/>
                    <a:pt x="108673" y="97760"/>
                  </a:cubicBezTo>
                  <a:cubicBezTo>
                    <a:pt x="110196" y="96236"/>
                    <a:pt x="110386" y="93952"/>
                    <a:pt x="109053" y="91667"/>
                  </a:cubicBezTo>
                  <a:cubicBezTo>
                    <a:pt x="108482" y="90715"/>
                    <a:pt x="108864" y="89382"/>
                    <a:pt x="109815" y="89001"/>
                  </a:cubicBezTo>
                  <a:cubicBezTo>
                    <a:pt x="110577" y="88620"/>
                    <a:pt x="111529" y="88620"/>
                    <a:pt x="112100" y="89192"/>
                  </a:cubicBezTo>
                  <a:cubicBezTo>
                    <a:pt x="115527" y="92048"/>
                    <a:pt x="119335" y="92809"/>
                    <a:pt x="121810" y="90905"/>
                  </a:cubicBezTo>
                  <a:cubicBezTo>
                    <a:pt x="124095" y="89001"/>
                    <a:pt x="124284" y="85003"/>
                    <a:pt x="122191" y="80814"/>
                  </a:cubicBezTo>
                  <a:cubicBezTo>
                    <a:pt x="121619" y="79862"/>
                    <a:pt x="122000" y="78529"/>
                    <a:pt x="123143" y="78148"/>
                  </a:cubicBezTo>
                  <a:cubicBezTo>
                    <a:pt x="123713" y="77958"/>
                    <a:pt x="124284" y="77768"/>
                    <a:pt x="124856" y="78148"/>
                  </a:cubicBezTo>
                  <a:cubicBezTo>
                    <a:pt x="128473" y="79672"/>
                    <a:pt x="131329" y="79672"/>
                    <a:pt x="132662" y="77958"/>
                  </a:cubicBezTo>
                  <a:cubicBezTo>
                    <a:pt x="133994" y="76435"/>
                    <a:pt x="133804" y="72817"/>
                    <a:pt x="130758" y="68438"/>
                  </a:cubicBezTo>
                  <a:cubicBezTo>
                    <a:pt x="130377" y="67867"/>
                    <a:pt x="130187" y="66915"/>
                    <a:pt x="130568" y="66344"/>
                  </a:cubicBezTo>
                  <a:cubicBezTo>
                    <a:pt x="130948" y="65582"/>
                    <a:pt x="131710" y="65201"/>
                    <a:pt x="132472" y="65392"/>
                  </a:cubicBezTo>
                  <a:cubicBezTo>
                    <a:pt x="133614" y="65582"/>
                    <a:pt x="135898" y="65392"/>
                    <a:pt x="136850" y="63868"/>
                  </a:cubicBezTo>
                  <a:cubicBezTo>
                    <a:pt x="137993" y="61964"/>
                    <a:pt x="137231" y="58537"/>
                    <a:pt x="134756" y="54539"/>
                  </a:cubicBezTo>
                  <a:cubicBezTo>
                    <a:pt x="132281" y="50540"/>
                    <a:pt x="120858" y="39116"/>
                    <a:pt x="100867" y="28073"/>
                  </a:cubicBezTo>
                  <a:cubicBezTo>
                    <a:pt x="84113" y="18934"/>
                    <a:pt x="56887" y="7700"/>
                    <a:pt x="21855" y="6939"/>
                  </a:cubicBezTo>
                  <a:cubicBezTo>
                    <a:pt x="19570" y="6939"/>
                    <a:pt x="16334" y="6748"/>
                    <a:pt x="12717" y="6748"/>
                  </a:cubicBezTo>
                  <a:cubicBezTo>
                    <a:pt x="4911" y="24265"/>
                    <a:pt x="3578" y="44448"/>
                    <a:pt x="9480" y="61393"/>
                  </a:cubicBezTo>
                  <a:cubicBezTo>
                    <a:pt x="9861" y="61012"/>
                    <a:pt x="10051" y="61012"/>
                    <a:pt x="10432" y="61012"/>
                  </a:cubicBezTo>
                  <a:lnTo>
                    <a:pt x="10432" y="61012"/>
                  </a:lnTo>
                  <a:close/>
                </a:path>
              </a:pathLst>
            </a:custGeom>
            <a:solidFill>
              <a:srgbClr val="000000"/>
            </a:solidFill>
            <a:ln w="1903" cap="flat">
              <a:noFill/>
              <a:prstDash val="solid"/>
              <a:miter/>
            </a:ln>
          </p:spPr>
          <p:txBody>
            <a:bodyPr rtlCol="0" anchor="ctr"/>
            <a:lstStyle/>
            <a:p>
              <a:endParaRPr lang="fr-FR"/>
            </a:p>
          </p:txBody>
        </p:sp>
        <p:sp>
          <p:nvSpPr>
            <p:cNvPr id="2671" name="Forme libre 2670">
              <a:extLst>
                <a:ext uri="{FF2B5EF4-FFF2-40B4-BE49-F238E27FC236}">
                  <a16:creationId xmlns:a16="http://schemas.microsoft.com/office/drawing/2014/main" id="{20BBFF82-9E8E-9D7E-84CA-D48336C093D8}"/>
                </a:ext>
              </a:extLst>
            </p:cNvPr>
            <p:cNvSpPr/>
            <p:nvPr/>
          </p:nvSpPr>
          <p:spPr>
            <a:xfrm>
              <a:off x="12865563" y="8061005"/>
              <a:ext cx="139281" cy="376879"/>
            </a:xfrm>
            <a:custGeom>
              <a:avLst/>
              <a:gdLst>
                <a:gd name="connsiteX0" fmla="*/ 47478 w 139281"/>
                <a:gd name="connsiteY0" fmla="*/ 379439 h 376879"/>
                <a:gd name="connsiteX1" fmla="*/ 46146 w 139281"/>
                <a:gd name="connsiteY1" fmla="*/ 378868 h 376879"/>
                <a:gd name="connsiteX2" fmla="*/ 2547 w 139281"/>
                <a:gd name="connsiteY2" fmla="*/ 349166 h 376879"/>
                <a:gd name="connsiteX3" fmla="*/ 1784 w 139281"/>
                <a:gd name="connsiteY3" fmla="*/ 346310 h 376879"/>
                <a:gd name="connsiteX4" fmla="*/ 4640 w 139281"/>
                <a:gd name="connsiteY4" fmla="*/ 345548 h 376879"/>
                <a:gd name="connsiteX5" fmla="*/ 48811 w 139281"/>
                <a:gd name="connsiteY5" fmla="*/ 375631 h 376879"/>
                <a:gd name="connsiteX6" fmla="*/ 49001 w 139281"/>
                <a:gd name="connsiteY6" fmla="*/ 378487 h 376879"/>
                <a:gd name="connsiteX7" fmla="*/ 47478 w 139281"/>
                <a:gd name="connsiteY7" fmla="*/ 379439 h 376879"/>
                <a:gd name="connsiteX8" fmla="*/ 47478 w 139281"/>
                <a:gd name="connsiteY8" fmla="*/ 379439 h 376879"/>
                <a:gd name="connsiteX9" fmla="*/ 60615 w 139281"/>
                <a:gd name="connsiteY9" fmla="*/ 368586 h 376879"/>
                <a:gd name="connsiteX10" fmla="*/ 59282 w 139281"/>
                <a:gd name="connsiteY10" fmla="*/ 368015 h 376879"/>
                <a:gd name="connsiteX11" fmla="*/ 12066 w 139281"/>
                <a:gd name="connsiteY11" fmla="*/ 336599 h 376879"/>
                <a:gd name="connsiteX12" fmla="*/ 11114 w 139281"/>
                <a:gd name="connsiteY12" fmla="*/ 333934 h 376879"/>
                <a:gd name="connsiteX13" fmla="*/ 13779 w 139281"/>
                <a:gd name="connsiteY13" fmla="*/ 332982 h 376879"/>
                <a:gd name="connsiteX14" fmla="*/ 61947 w 139281"/>
                <a:gd name="connsiteY14" fmla="*/ 364969 h 376879"/>
                <a:gd name="connsiteX15" fmla="*/ 62138 w 139281"/>
                <a:gd name="connsiteY15" fmla="*/ 367825 h 376879"/>
                <a:gd name="connsiteX16" fmla="*/ 60615 w 139281"/>
                <a:gd name="connsiteY16" fmla="*/ 368586 h 376879"/>
                <a:gd name="connsiteX17" fmla="*/ 60615 w 139281"/>
                <a:gd name="connsiteY17" fmla="*/ 368586 h 376879"/>
                <a:gd name="connsiteX18" fmla="*/ 68802 w 139281"/>
                <a:gd name="connsiteY18" fmla="*/ 355830 h 376879"/>
                <a:gd name="connsiteX19" fmla="*/ 67279 w 139281"/>
                <a:gd name="connsiteY19" fmla="*/ 355258 h 376879"/>
                <a:gd name="connsiteX20" fmla="*/ 23870 w 139281"/>
                <a:gd name="connsiteY20" fmla="*/ 324223 h 376879"/>
                <a:gd name="connsiteX21" fmla="*/ 23108 w 139281"/>
                <a:gd name="connsiteY21" fmla="*/ 321558 h 376879"/>
                <a:gd name="connsiteX22" fmla="*/ 25774 w 139281"/>
                <a:gd name="connsiteY22" fmla="*/ 320796 h 376879"/>
                <a:gd name="connsiteX23" fmla="*/ 70324 w 139281"/>
                <a:gd name="connsiteY23" fmla="*/ 352593 h 376879"/>
                <a:gd name="connsiteX24" fmla="*/ 70324 w 139281"/>
                <a:gd name="connsiteY24" fmla="*/ 355449 h 376879"/>
                <a:gd name="connsiteX25" fmla="*/ 68802 w 139281"/>
                <a:gd name="connsiteY25" fmla="*/ 355830 h 376879"/>
                <a:gd name="connsiteX26" fmla="*/ 68802 w 139281"/>
                <a:gd name="connsiteY26" fmla="*/ 355830 h 376879"/>
                <a:gd name="connsiteX27" fmla="*/ 138675 w 139281"/>
                <a:gd name="connsiteY27" fmla="*/ 148484 h 376879"/>
                <a:gd name="connsiteX28" fmla="*/ 136771 w 139281"/>
                <a:gd name="connsiteY28" fmla="*/ 146770 h 376879"/>
                <a:gd name="connsiteX29" fmla="*/ 80796 w 139281"/>
                <a:gd name="connsiteY29" fmla="*/ 5684 h 376879"/>
                <a:gd name="connsiteX30" fmla="*/ 81558 w 139281"/>
                <a:gd name="connsiteY30" fmla="*/ 2828 h 376879"/>
                <a:gd name="connsiteX31" fmla="*/ 84414 w 139281"/>
                <a:gd name="connsiteY31" fmla="*/ 3590 h 376879"/>
                <a:gd name="connsiteX32" fmla="*/ 140768 w 139281"/>
                <a:gd name="connsiteY32" fmla="*/ 145818 h 376879"/>
                <a:gd name="connsiteX33" fmla="*/ 139055 w 139281"/>
                <a:gd name="connsiteY33" fmla="*/ 148103 h 376879"/>
                <a:gd name="connsiteX34" fmla="*/ 138675 w 139281"/>
                <a:gd name="connsiteY34" fmla="*/ 148484 h 376879"/>
                <a:gd name="connsiteX35" fmla="*/ 138675 w 139281"/>
                <a:gd name="connsiteY35" fmla="*/ 148484 h 37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9281" h="376879">
                  <a:moveTo>
                    <a:pt x="47478" y="379439"/>
                  </a:moveTo>
                  <a:cubicBezTo>
                    <a:pt x="47097" y="379439"/>
                    <a:pt x="46526" y="379249"/>
                    <a:pt x="46146" y="378868"/>
                  </a:cubicBezTo>
                  <a:cubicBezTo>
                    <a:pt x="33199" y="367825"/>
                    <a:pt x="18730" y="358876"/>
                    <a:pt x="2547" y="349166"/>
                  </a:cubicBezTo>
                  <a:cubicBezTo>
                    <a:pt x="1595" y="348594"/>
                    <a:pt x="1214" y="347262"/>
                    <a:pt x="1784" y="346310"/>
                  </a:cubicBezTo>
                  <a:cubicBezTo>
                    <a:pt x="2356" y="345358"/>
                    <a:pt x="3688" y="344977"/>
                    <a:pt x="4640" y="345548"/>
                  </a:cubicBezTo>
                  <a:cubicBezTo>
                    <a:pt x="21014" y="355449"/>
                    <a:pt x="35674" y="364398"/>
                    <a:pt x="48811" y="375631"/>
                  </a:cubicBezTo>
                  <a:cubicBezTo>
                    <a:pt x="49572" y="376393"/>
                    <a:pt x="49763" y="377535"/>
                    <a:pt x="49001" y="378487"/>
                  </a:cubicBezTo>
                  <a:cubicBezTo>
                    <a:pt x="48620" y="379058"/>
                    <a:pt x="48049" y="379439"/>
                    <a:pt x="47478" y="379439"/>
                  </a:cubicBezTo>
                  <a:lnTo>
                    <a:pt x="47478" y="379439"/>
                  </a:lnTo>
                  <a:close/>
                  <a:moveTo>
                    <a:pt x="60615" y="368586"/>
                  </a:moveTo>
                  <a:cubicBezTo>
                    <a:pt x="60044" y="368586"/>
                    <a:pt x="59663" y="368396"/>
                    <a:pt x="59282" y="368015"/>
                  </a:cubicBezTo>
                  <a:cubicBezTo>
                    <a:pt x="52809" y="362303"/>
                    <a:pt x="27677" y="344215"/>
                    <a:pt x="12066" y="336599"/>
                  </a:cubicBezTo>
                  <a:cubicBezTo>
                    <a:pt x="11114" y="336028"/>
                    <a:pt x="10542" y="334886"/>
                    <a:pt x="11114" y="333934"/>
                  </a:cubicBezTo>
                  <a:cubicBezTo>
                    <a:pt x="11685" y="332982"/>
                    <a:pt x="12827" y="332601"/>
                    <a:pt x="13779" y="332982"/>
                  </a:cubicBezTo>
                  <a:cubicBezTo>
                    <a:pt x="29772" y="340598"/>
                    <a:pt x="55284" y="359066"/>
                    <a:pt x="61947" y="364969"/>
                  </a:cubicBezTo>
                  <a:cubicBezTo>
                    <a:pt x="62709" y="365730"/>
                    <a:pt x="62899" y="367063"/>
                    <a:pt x="62138" y="367825"/>
                  </a:cubicBezTo>
                  <a:cubicBezTo>
                    <a:pt x="61567" y="368206"/>
                    <a:pt x="61186" y="368586"/>
                    <a:pt x="60615" y="368586"/>
                  </a:cubicBezTo>
                  <a:lnTo>
                    <a:pt x="60615" y="368586"/>
                  </a:lnTo>
                  <a:close/>
                  <a:moveTo>
                    <a:pt x="68802" y="355830"/>
                  </a:moveTo>
                  <a:cubicBezTo>
                    <a:pt x="68231" y="355830"/>
                    <a:pt x="67659" y="355639"/>
                    <a:pt x="67279" y="355258"/>
                  </a:cubicBezTo>
                  <a:cubicBezTo>
                    <a:pt x="59282" y="347071"/>
                    <a:pt x="40243" y="332791"/>
                    <a:pt x="23870" y="324223"/>
                  </a:cubicBezTo>
                  <a:cubicBezTo>
                    <a:pt x="22918" y="323652"/>
                    <a:pt x="22537" y="322510"/>
                    <a:pt x="23108" y="321558"/>
                  </a:cubicBezTo>
                  <a:cubicBezTo>
                    <a:pt x="23679" y="320606"/>
                    <a:pt x="24822" y="320225"/>
                    <a:pt x="25774" y="320796"/>
                  </a:cubicBezTo>
                  <a:cubicBezTo>
                    <a:pt x="42718" y="329554"/>
                    <a:pt x="62138" y="344025"/>
                    <a:pt x="70324" y="352593"/>
                  </a:cubicBezTo>
                  <a:cubicBezTo>
                    <a:pt x="71087" y="353354"/>
                    <a:pt x="71087" y="354687"/>
                    <a:pt x="70324" y="355449"/>
                  </a:cubicBezTo>
                  <a:cubicBezTo>
                    <a:pt x="69754" y="355639"/>
                    <a:pt x="69372" y="355830"/>
                    <a:pt x="68802" y="355830"/>
                  </a:cubicBezTo>
                  <a:lnTo>
                    <a:pt x="68802" y="355830"/>
                  </a:lnTo>
                  <a:close/>
                  <a:moveTo>
                    <a:pt x="138675" y="148484"/>
                  </a:moveTo>
                  <a:cubicBezTo>
                    <a:pt x="137723" y="148484"/>
                    <a:pt x="136771" y="147722"/>
                    <a:pt x="136771" y="146770"/>
                  </a:cubicBezTo>
                  <a:cubicBezTo>
                    <a:pt x="126109" y="88698"/>
                    <a:pt x="102501" y="43002"/>
                    <a:pt x="80796" y="5684"/>
                  </a:cubicBezTo>
                  <a:cubicBezTo>
                    <a:pt x="80225" y="4732"/>
                    <a:pt x="80606" y="3399"/>
                    <a:pt x="81558" y="2828"/>
                  </a:cubicBezTo>
                  <a:cubicBezTo>
                    <a:pt x="82510" y="2257"/>
                    <a:pt x="83842" y="2638"/>
                    <a:pt x="84414" y="3590"/>
                  </a:cubicBezTo>
                  <a:cubicBezTo>
                    <a:pt x="106309" y="41098"/>
                    <a:pt x="129917" y="87175"/>
                    <a:pt x="140768" y="145818"/>
                  </a:cubicBezTo>
                  <a:cubicBezTo>
                    <a:pt x="140959" y="146961"/>
                    <a:pt x="140197" y="147913"/>
                    <a:pt x="139055" y="148103"/>
                  </a:cubicBezTo>
                  <a:cubicBezTo>
                    <a:pt x="138864" y="148484"/>
                    <a:pt x="138675" y="148484"/>
                    <a:pt x="138675" y="148484"/>
                  </a:cubicBezTo>
                  <a:lnTo>
                    <a:pt x="138675" y="148484"/>
                  </a:lnTo>
                  <a:close/>
                </a:path>
              </a:pathLst>
            </a:custGeom>
            <a:solidFill>
              <a:srgbClr val="000000"/>
            </a:solidFill>
            <a:ln w="1903" cap="flat">
              <a:noFill/>
              <a:prstDash val="solid"/>
              <a:miter/>
            </a:ln>
          </p:spPr>
          <p:txBody>
            <a:bodyPr rtlCol="0" anchor="ctr"/>
            <a:lstStyle/>
            <a:p>
              <a:endParaRPr lang="fr-FR"/>
            </a:p>
          </p:txBody>
        </p:sp>
        <p:sp>
          <p:nvSpPr>
            <p:cNvPr id="2672" name="Forme libre 2671">
              <a:extLst>
                <a:ext uri="{FF2B5EF4-FFF2-40B4-BE49-F238E27FC236}">
                  <a16:creationId xmlns:a16="http://schemas.microsoft.com/office/drawing/2014/main" id="{CA3E0FB5-E6CE-1F27-5490-A52F2E29AC87}"/>
                </a:ext>
              </a:extLst>
            </p:cNvPr>
            <p:cNvSpPr/>
            <p:nvPr/>
          </p:nvSpPr>
          <p:spPr>
            <a:xfrm>
              <a:off x="13367300" y="8026521"/>
              <a:ext cx="167861" cy="106342"/>
            </a:xfrm>
            <a:custGeom>
              <a:avLst/>
              <a:gdLst>
                <a:gd name="connsiteX0" fmla="*/ 164695 w 167861"/>
                <a:gd name="connsiteY0" fmla="*/ 51973 h 106342"/>
                <a:gd name="connsiteX1" fmla="*/ 113099 w 167861"/>
                <a:gd name="connsiteY1" fmla="*/ 70442 h 106342"/>
                <a:gd name="connsiteX2" fmla="*/ 154795 w 167861"/>
                <a:gd name="connsiteY2" fmla="*/ 69870 h 106342"/>
                <a:gd name="connsiteX3" fmla="*/ 146798 w 167861"/>
                <a:gd name="connsiteY3" fmla="*/ 83579 h 106342"/>
                <a:gd name="connsiteX4" fmla="*/ 47415 w 167861"/>
                <a:gd name="connsiteY4" fmla="*/ 108902 h 106342"/>
                <a:gd name="connsiteX5" fmla="*/ 47415 w 167861"/>
                <a:gd name="connsiteY5" fmla="*/ 108902 h 106342"/>
                <a:gd name="connsiteX6" fmla="*/ 6481 w 167861"/>
                <a:gd name="connsiteY6" fmla="*/ 66253 h 106342"/>
                <a:gd name="connsiteX7" fmla="*/ 14478 w 167861"/>
                <a:gd name="connsiteY7" fmla="*/ 58256 h 106342"/>
                <a:gd name="connsiteX8" fmla="*/ 5529 w 167861"/>
                <a:gd name="connsiteY8" fmla="*/ 23984 h 106342"/>
                <a:gd name="connsiteX9" fmla="*/ 15049 w 167861"/>
                <a:gd name="connsiteY9" fmla="*/ 14274 h 106342"/>
                <a:gd name="connsiteX10" fmla="*/ 43227 w 167861"/>
                <a:gd name="connsiteY10" fmla="*/ 40168 h 106342"/>
                <a:gd name="connsiteX11" fmla="*/ 103199 w 167861"/>
                <a:gd name="connsiteY11" fmla="*/ 5896 h 106342"/>
                <a:gd name="connsiteX12" fmla="*/ 118811 w 167861"/>
                <a:gd name="connsiteY12" fmla="*/ 12560 h 106342"/>
                <a:gd name="connsiteX13" fmla="*/ 80924 w 167861"/>
                <a:gd name="connsiteY13" fmla="*/ 40930 h 106342"/>
                <a:gd name="connsiteX14" fmla="*/ 135946 w 167861"/>
                <a:gd name="connsiteY14" fmla="*/ 20366 h 106342"/>
                <a:gd name="connsiteX15" fmla="*/ 147560 w 167861"/>
                <a:gd name="connsiteY15" fmla="*/ 29315 h 106342"/>
                <a:gd name="connsiteX16" fmla="*/ 102438 w 167861"/>
                <a:gd name="connsiteY16" fmla="*/ 52544 h 106342"/>
                <a:gd name="connsiteX17" fmla="*/ 154795 w 167861"/>
                <a:gd name="connsiteY17" fmla="*/ 41501 h 106342"/>
                <a:gd name="connsiteX18" fmla="*/ 164695 w 167861"/>
                <a:gd name="connsiteY18" fmla="*/ 51973 h 106342"/>
                <a:gd name="connsiteX19" fmla="*/ 164695 w 167861"/>
                <a:gd name="connsiteY19" fmla="*/ 51973 h 10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7861" h="106342">
                  <a:moveTo>
                    <a:pt x="164695" y="51973"/>
                  </a:moveTo>
                  <a:cubicBezTo>
                    <a:pt x="155747" y="55210"/>
                    <a:pt x="113099" y="64539"/>
                    <a:pt x="113099" y="70442"/>
                  </a:cubicBezTo>
                  <a:cubicBezTo>
                    <a:pt x="113099" y="76154"/>
                    <a:pt x="143181" y="69870"/>
                    <a:pt x="154795" y="69870"/>
                  </a:cubicBezTo>
                  <a:cubicBezTo>
                    <a:pt x="164314" y="69870"/>
                    <a:pt x="168502" y="80342"/>
                    <a:pt x="146798" y="83579"/>
                  </a:cubicBezTo>
                  <a:cubicBezTo>
                    <a:pt x="126998" y="86435"/>
                    <a:pt x="76736" y="90243"/>
                    <a:pt x="47415" y="108902"/>
                  </a:cubicBezTo>
                  <a:lnTo>
                    <a:pt x="47415" y="108902"/>
                  </a:lnTo>
                  <a:cubicBezTo>
                    <a:pt x="30280" y="102048"/>
                    <a:pt x="10099" y="83579"/>
                    <a:pt x="6481" y="66253"/>
                  </a:cubicBezTo>
                  <a:cubicBezTo>
                    <a:pt x="10099" y="63206"/>
                    <a:pt x="12955" y="60350"/>
                    <a:pt x="14478" y="58256"/>
                  </a:cubicBezTo>
                  <a:cubicBezTo>
                    <a:pt x="20760" y="49307"/>
                    <a:pt x="15049" y="35027"/>
                    <a:pt x="5529" y="23984"/>
                  </a:cubicBezTo>
                  <a:cubicBezTo>
                    <a:pt x="-3990" y="12941"/>
                    <a:pt x="5149" y="8371"/>
                    <a:pt x="15049" y="14274"/>
                  </a:cubicBezTo>
                  <a:cubicBezTo>
                    <a:pt x="26663" y="21128"/>
                    <a:pt x="34850" y="40549"/>
                    <a:pt x="43227" y="40168"/>
                  </a:cubicBezTo>
                  <a:cubicBezTo>
                    <a:pt x="51604" y="39597"/>
                    <a:pt x="84731" y="14464"/>
                    <a:pt x="103199" y="5896"/>
                  </a:cubicBezTo>
                  <a:cubicBezTo>
                    <a:pt x="122238" y="-3053"/>
                    <a:pt x="128902" y="8371"/>
                    <a:pt x="118811" y="12560"/>
                  </a:cubicBezTo>
                  <a:cubicBezTo>
                    <a:pt x="108721" y="16749"/>
                    <a:pt x="74069" y="37693"/>
                    <a:pt x="80924" y="40930"/>
                  </a:cubicBezTo>
                  <a:cubicBezTo>
                    <a:pt x="85874" y="43214"/>
                    <a:pt x="114051" y="26269"/>
                    <a:pt x="135946" y="20366"/>
                  </a:cubicBezTo>
                  <a:cubicBezTo>
                    <a:pt x="152891" y="15797"/>
                    <a:pt x="158603" y="24936"/>
                    <a:pt x="147560" y="29315"/>
                  </a:cubicBezTo>
                  <a:cubicBezTo>
                    <a:pt x="138992" y="32742"/>
                    <a:pt x="97868" y="46261"/>
                    <a:pt x="102438" y="52544"/>
                  </a:cubicBezTo>
                  <a:cubicBezTo>
                    <a:pt x="105294" y="56542"/>
                    <a:pt x="137660" y="44166"/>
                    <a:pt x="154795" y="41501"/>
                  </a:cubicBezTo>
                  <a:cubicBezTo>
                    <a:pt x="169454" y="39216"/>
                    <a:pt x="173643" y="48926"/>
                    <a:pt x="164695" y="51973"/>
                  </a:cubicBezTo>
                  <a:lnTo>
                    <a:pt x="164695" y="51973"/>
                  </a:lnTo>
                  <a:close/>
                </a:path>
              </a:pathLst>
            </a:custGeom>
            <a:solidFill>
              <a:srgbClr val="FFFFFF"/>
            </a:solidFill>
            <a:ln w="1903" cap="flat">
              <a:noFill/>
              <a:prstDash val="solid"/>
              <a:miter/>
            </a:ln>
          </p:spPr>
          <p:txBody>
            <a:bodyPr rtlCol="0" anchor="ctr"/>
            <a:lstStyle/>
            <a:p>
              <a:endParaRPr lang="fr-FR"/>
            </a:p>
          </p:txBody>
        </p:sp>
        <p:sp>
          <p:nvSpPr>
            <p:cNvPr id="2673" name="Forme libre 2672">
              <a:extLst>
                <a:ext uri="{FF2B5EF4-FFF2-40B4-BE49-F238E27FC236}">
                  <a16:creationId xmlns:a16="http://schemas.microsoft.com/office/drawing/2014/main" id="{A7D2EBB0-AE13-88EE-9B15-A6E7B0EFFC6C}"/>
                </a:ext>
              </a:extLst>
            </p:cNvPr>
            <p:cNvSpPr/>
            <p:nvPr/>
          </p:nvSpPr>
          <p:spPr>
            <a:xfrm>
              <a:off x="12776449" y="8024683"/>
              <a:ext cx="760636" cy="387308"/>
            </a:xfrm>
            <a:custGeom>
              <a:avLst/>
              <a:gdLst>
                <a:gd name="connsiteX0" fmla="*/ 638267 w 760636"/>
                <a:gd name="connsiteY0" fmla="*/ 112836 h 387308"/>
                <a:gd name="connsiteX1" fmla="*/ 637505 w 760636"/>
                <a:gd name="connsiteY1" fmla="*/ 112645 h 387308"/>
                <a:gd name="connsiteX2" fmla="*/ 595240 w 760636"/>
                <a:gd name="connsiteY2" fmla="*/ 68472 h 387308"/>
                <a:gd name="connsiteX3" fmla="*/ 596001 w 760636"/>
                <a:gd name="connsiteY3" fmla="*/ 66568 h 387308"/>
                <a:gd name="connsiteX4" fmla="*/ 603616 w 760636"/>
                <a:gd name="connsiteY4" fmla="*/ 58952 h 387308"/>
                <a:gd name="connsiteX5" fmla="*/ 594858 w 760636"/>
                <a:gd name="connsiteY5" fmla="*/ 27156 h 387308"/>
                <a:gd name="connsiteX6" fmla="*/ 591812 w 760636"/>
                <a:gd name="connsiteY6" fmla="*/ 14018 h 387308"/>
                <a:gd name="connsiteX7" fmla="*/ 607043 w 760636"/>
                <a:gd name="connsiteY7" fmla="*/ 14399 h 387308"/>
                <a:gd name="connsiteX8" fmla="*/ 621703 w 760636"/>
                <a:gd name="connsiteY8" fmla="*/ 29060 h 387308"/>
                <a:gd name="connsiteX9" fmla="*/ 634079 w 760636"/>
                <a:gd name="connsiteY9" fmla="*/ 40103 h 387308"/>
                <a:gd name="connsiteX10" fmla="*/ 662828 w 760636"/>
                <a:gd name="connsiteY10" fmla="*/ 24109 h 387308"/>
                <a:gd name="connsiteX11" fmla="*/ 693290 w 760636"/>
                <a:gd name="connsiteY11" fmla="*/ 6021 h 387308"/>
                <a:gd name="connsiteX12" fmla="*/ 713852 w 760636"/>
                <a:gd name="connsiteY12" fmla="*/ 4498 h 387308"/>
                <a:gd name="connsiteX13" fmla="*/ 716517 w 760636"/>
                <a:gd name="connsiteY13" fmla="*/ 10020 h 387308"/>
                <a:gd name="connsiteX14" fmla="*/ 710615 w 760636"/>
                <a:gd name="connsiteY14" fmla="*/ 16493 h 387308"/>
                <a:gd name="connsiteX15" fmla="*/ 673108 w 760636"/>
                <a:gd name="connsiteY15" fmla="*/ 41245 h 387308"/>
                <a:gd name="connsiteX16" fmla="*/ 693099 w 760636"/>
                <a:gd name="connsiteY16" fmla="*/ 33629 h 387308"/>
                <a:gd name="connsiteX17" fmla="*/ 726417 w 760636"/>
                <a:gd name="connsiteY17" fmla="*/ 20682 h 387308"/>
                <a:gd name="connsiteX18" fmla="*/ 746027 w 760636"/>
                <a:gd name="connsiteY18" fmla="*/ 24490 h 387308"/>
                <a:gd name="connsiteX19" fmla="*/ 739363 w 760636"/>
                <a:gd name="connsiteY19" fmla="*/ 33439 h 387308"/>
                <a:gd name="connsiteX20" fmla="*/ 732509 w 760636"/>
                <a:gd name="connsiteY20" fmla="*/ 35914 h 387308"/>
                <a:gd name="connsiteX21" fmla="*/ 708711 w 760636"/>
                <a:gd name="connsiteY21" fmla="*/ 45244 h 387308"/>
                <a:gd name="connsiteX22" fmla="*/ 695194 w 760636"/>
                <a:gd name="connsiteY22" fmla="*/ 53431 h 387308"/>
                <a:gd name="connsiteX23" fmla="*/ 719944 w 760636"/>
                <a:gd name="connsiteY23" fmla="*/ 47909 h 387308"/>
                <a:gd name="connsiteX24" fmla="*/ 745456 w 760636"/>
                <a:gd name="connsiteY24" fmla="*/ 41626 h 387308"/>
                <a:gd name="connsiteX25" fmla="*/ 762020 w 760636"/>
                <a:gd name="connsiteY25" fmla="*/ 47719 h 387308"/>
                <a:gd name="connsiteX26" fmla="*/ 756118 w 760636"/>
                <a:gd name="connsiteY26" fmla="*/ 55906 h 387308"/>
                <a:gd name="connsiteX27" fmla="*/ 743171 w 760636"/>
                <a:gd name="connsiteY27" fmla="*/ 59524 h 387308"/>
                <a:gd name="connsiteX28" fmla="*/ 706045 w 760636"/>
                <a:gd name="connsiteY28" fmla="*/ 72280 h 387308"/>
                <a:gd name="connsiteX29" fmla="*/ 729653 w 760636"/>
                <a:gd name="connsiteY29" fmla="*/ 71328 h 387308"/>
                <a:gd name="connsiteX30" fmla="*/ 745456 w 760636"/>
                <a:gd name="connsiteY30" fmla="*/ 69996 h 387308"/>
                <a:gd name="connsiteX31" fmla="*/ 755166 w 760636"/>
                <a:gd name="connsiteY31" fmla="*/ 76660 h 387308"/>
                <a:gd name="connsiteX32" fmla="*/ 737841 w 760636"/>
                <a:gd name="connsiteY32" fmla="*/ 87703 h 387308"/>
                <a:gd name="connsiteX33" fmla="*/ 727560 w 760636"/>
                <a:gd name="connsiteY33" fmla="*/ 89036 h 387308"/>
                <a:gd name="connsiteX34" fmla="*/ 639219 w 760636"/>
                <a:gd name="connsiteY34" fmla="*/ 112836 h 387308"/>
                <a:gd name="connsiteX35" fmla="*/ 638267 w 760636"/>
                <a:gd name="connsiteY35" fmla="*/ 112836 h 387308"/>
                <a:gd name="connsiteX36" fmla="*/ 638267 w 760636"/>
                <a:gd name="connsiteY36" fmla="*/ 112836 h 387308"/>
                <a:gd name="connsiteX37" fmla="*/ 599618 w 760636"/>
                <a:gd name="connsiteY37" fmla="*/ 68853 h 387308"/>
                <a:gd name="connsiteX38" fmla="*/ 638077 w 760636"/>
                <a:gd name="connsiteY38" fmla="*/ 108457 h 387308"/>
                <a:gd name="connsiteX39" fmla="*/ 727179 w 760636"/>
                <a:gd name="connsiteY39" fmla="*/ 84656 h 387308"/>
                <a:gd name="connsiteX40" fmla="*/ 737269 w 760636"/>
                <a:gd name="connsiteY40" fmla="*/ 83324 h 387308"/>
                <a:gd name="connsiteX41" fmla="*/ 751168 w 760636"/>
                <a:gd name="connsiteY41" fmla="*/ 76660 h 387308"/>
                <a:gd name="connsiteX42" fmla="*/ 745456 w 760636"/>
                <a:gd name="connsiteY42" fmla="*/ 73613 h 387308"/>
                <a:gd name="connsiteX43" fmla="*/ 730225 w 760636"/>
                <a:gd name="connsiteY43" fmla="*/ 74946 h 387308"/>
                <a:gd name="connsiteX44" fmla="*/ 703190 w 760636"/>
                <a:gd name="connsiteY44" fmla="*/ 74756 h 387308"/>
                <a:gd name="connsiteX45" fmla="*/ 702047 w 760636"/>
                <a:gd name="connsiteY45" fmla="*/ 72090 h 387308"/>
                <a:gd name="connsiteX46" fmla="*/ 742410 w 760636"/>
                <a:gd name="connsiteY46" fmla="*/ 55335 h 387308"/>
                <a:gd name="connsiteX47" fmla="*/ 754976 w 760636"/>
                <a:gd name="connsiteY47" fmla="*/ 51717 h 387308"/>
                <a:gd name="connsiteX48" fmla="*/ 758212 w 760636"/>
                <a:gd name="connsiteY48" fmla="*/ 48290 h 387308"/>
                <a:gd name="connsiteX49" fmla="*/ 746027 w 760636"/>
                <a:gd name="connsiteY49" fmla="*/ 45053 h 387308"/>
                <a:gd name="connsiteX50" fmla="*/ 721086 w 760636"/>
                <a:gd name="connsiteY50" fmla="*/ 51146 h 387308"/>
                <a:gd name="connsiteX51" fmla="*/ 691766 w 760636"/>
                <a:gd name="connsiteY51" fmla="*/ 55144 h 387308"/>
                <a:gd name="connsiteX52" fmla="*/ 691195 w 760636"/>
                <a:gd name="connsiteY52" fmla="*/ 51717 h 387308"/>
                <a:gd name="connsiteX53" fmla="*/ 730987 w 760636"/>
                <a:gd name="connsiteY53" fmla="*/ 31344 h 387308"/>
                <a:gd name="connsiteX54" fmla="*/ 737650 w 760636"/>
                <a:gd name="connsiteY54" fmla="*/ 28869 h 387308"/>
                <a:gd name="connsiteX55" fmla="*/ 742029 w 760636"/>
                <a:gd name="connsiteY55" fmla="*/ 24871 h 387308"/>
                <a:gd name="connsiteX56" fmla="*/ 727369 w 760636"/>
                <a:gd name="connsiteY56" fmla="*/ 23728 h 387308"/>
                <a:gd name="connsiteX57" fmla="*/ 694813 w 760636"/>
                <a:gd name="connsiteY57" fmla="*/ 36485 h 387308"/>
                <a:gd name="connsiteX58" fmla="*/ 671014 w 760636"/>
                <a:gd name="connsiteY58" fmla="*/ 44101 h 387308"/>
                <a:gd name="connsiteX59" fmla="*/ 668920 w 760636"/>
                <a:gd name="connsiteY59" fmla="*/ 40864 h 387308"/>
                <a:gd name="connsiteX60" fmla="*/ 708901 w 760636"/>
                <a:gd name="connsiteY60" fmla="*/ 11924 h 387308"/>
                <a:gd name="connsiteX61" fmla="*/ 712329 w 760636"/>
                <a:gd name="connsiteY61" fmla="*/ 8687 h 387308"/>
                <a:gd name="connsiteX62" fmla="*/ 711377 w 760636"/>
                <a:gd name="connsiteY62" fmla="*/ 6973 h 387308"/>
                <a:gd name="connsiteX63" fmla="*/ 694813 w 760636"/>
                <a:gd name="connsiteY63" fmla="*/ 8877 h 387308"/>
                <a:gd name="connsiteX64" fmla="*/ 664921 w 760636"/>
                <a:gd name="connsiteY64" fmla="*/ 26584 h 387308"/>
                <a:gd name="connsiteX65" fmla="*/ 634269 w 760636"/>
                <a:gd name="connsiteY65" fmla="*/ 43340 h 387308"/>
                <a:gd name="connsiteX66" fmla="*/ 618466 w 760636"/>
                <a:gd name="connsiteY66" fmla="*/ 30773 h 387308"/>
                <a:gd name="connsiteX67" fmla="*/ 604949 w 760636"/>
                <a:gd name="connsiteY67" fmla="*/ 17064 h 387308"/>
                <a:gd name="connsiteX68" fmla="*/ 594858 w 760636"/>
                <a:gd name="connsiteY68" fmla="*/ 15732 h 387308"/>
                <a:gd name="connsiteX69" fmla="*/ 597905 w 760636"/>
                <a:gd name="connsiteY69" fmla="*/ 23728 h 387308"/>
                <a:gd name="connsiteX70" fmla="*/ 607043 w 760636"/>
                <a:gd name="connsiteY70" fmla="*/ 60476 h 387308"/>
                <a:gd name="connsiteX71" fmla="*/ 599618 w 760636"/>
                <a:gd name="connsiteY71" fmla="*/ 68853 h 387308"/>
                <a:gd name="connsiteX72" fmla="*/ 599618 w 760636"/>
                <a:gd name="connsiteY72" fmla="*/ 68853 h 387308"/>
                <a:gd name="connsiteX73" fmla="*/ 612945 w 760636"/>
                <a:gd name="connsiteY73" fmla="*/ 132637 h 387308"/>
                <a:gd name="connsiteX74" fmla="*/ 612184 w 760636"/>
                <a:gd name="connsiteY74" fmla="*/ 132447 h 387308"/>
                <a:gd name="connsiteX75" fmla="*/ 572202 w 760636"/>
                <a:gd name="connsiteY75" fmla="*/ 82752 h 387308"/>
                <a:gd name="connsiteX76" fmla="*/ 573916 w 760636"/>
                <a:gd name="connsiteY76" fmla="*/ 80468 h 387308"/>
                <a:gd name="connsiteX77" fmla="*/ 576201 w 760636"/>
                <a:gd name="connsiteY77" fmla="*/ 82181 h 387308"/>
                <a:gd name="connsiteX78" fmla="*/ 613707 w 760636"/>
                <a:gd name="connsiteY78" fmla="*/ 128639 h 387308"/>
                <a:gd name="connsiteX79" fmla="*/ 614849 w 760636"/>
                <a:gd name="connsiteY79" fmla="*/ 131305 h 387308"/>
                <a:gd name="connsiteX80" fmla="*/ 612945 w 760636"/>
                <a:gd name="connsiteY80" fmla="*/ 132637 h 387308"/>
                <a:gd name="connsiteX81" fmla="*/ 612945 w 760636"/>
                <a:gd name="connsiteY81" fmla="*/ 132637 h 387308"/>
                <a:gd name="connsiteX82" fmla="*/ 7889 w 760636"/>
                <a:gd name="connsiteY82" fmla="*/ 389868 h 387308"/>
                <a:gd name="connsiteX83" fmla="*/ 5986 w 760636"/>
                <a:gd name="connsiteY83" fmla="*/ 388535 h 387308"/>
                <a:gd name="connsiteX84" fmla="*/ 11316 w 760636"/>
                <a:gd name="connsiteY84" fmla="*/ 325132 h 387308"/>
                <a:gd name="connsiteX85" fmla="*/ 14172 w 760636"/>
                <a:gd name="connsiteY85" fmla="*/ 324561 h 387308"/>
                <a:gd name="connsiteX86" fmla="*/ 14743 w 760636"/>
                <a:gd name="connsiteY86" fmla="*/ 327417 h 387308"/>
                <a:gd name="connsiteX87" fmla="*/ 14743 w 760636"/>
                <a:gd name="connsiteY87" fmla="*/ 327417 h 387308"/>
                <a:gd name="connsiteX88" fmla="*/ 9983 w 760636"/>
                <a:gd name="connsiteY88" fmla="*/ 387393 h 387308"/>
                <a:gd name="connsiteX89" fmla="*/ 8651 w 760636"/>
                <a:gd name="connsiteY89" fmla="*/ 389868 h 387308"/>
                <a:gd name="connsiteX90" fmla="*/ 7889 w 760636"/>
                <a:gd name="connsiteY90" fmla="*/ 389868 h 387308"/>
                <a:gd name="connsiteX91" fmla="*/ 7889 w 760636"/>
                <a:gd name="connsiteY91" fmla="*/ 389868 h 38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60636" h="387308">
                  <a:moveTo>
                    <a:pt x="638267" y="112836"/>
                  </a:moveTo>
                  <a:cubicBezTo>
                    <a:pt x="638077" y="112836"/>
                    <a:pt x="637696" y="112836"/>
                    <a:pt x="637505" y="112645"/>
                  </a:cubicBezTo>
                  <a:cubicBezTo>
                    <a:pt x="620180" y="105791"/>
                    <a:pt x="599047" y="86941"/>
                    <a:pt x="595240" y="68472"/>
                  </a:cubicBezTo>
                  <a:cubicBezTo>
                    <a:pt x="595049" y="67711"/>
                    <a:pt x="595429" y="66949"/>
                    <a:pt x="596001" y="66568"/>
                  </a:cubicBezTo>
                  <a:cubicBezTo>
                    <a:pt x="599428" y="63712"/>
                    <a:pt x="602283" y="61047"/>
                    <a:pt x="603616" y="58952"/>
                  </a:cubicBezTo>
                  <a:cubicBezTo>
                    <a:pt x="609328" y="50765"/>
                    <a:pt x="603235" y="37056"/>
                    <a:pt x="594858" y="27156"/>
                  </a:cubicBezTo>
                  <a:cubicBezTo>
                    <a:pt x="588385" y="19540"/>
                    <a:pt x="590480" y="15351"/>
                    <a:pt x="591812" y="14018"/>
                  </a:cubicBezTo>
                  <a:cubicBezTo>
                    <a:pt x="594668" y="10591"/>
                    <a:pt x="600951" y="10781"/>
                    <a:pt x="607043" y="14399"/>
                  </a:cubicBezTo>
                  <a:cubicBezTo>
                    <a:pt x="612564" y="17636"/>
                    <a:pt x="617324" y="23728"/>
                    <a:pt x="621703" y="29060"/>
                  </a:cubicBezTo>
                  <a:cubicBezTo>
                    <a:pt x="626273" y="34772"/>
                    <a:pt x="630651" y="40293"/>
                    <a:pt x="634079" y="40103"/>
                  </a:cubicBezTo>
                  <a:cubicBezTo>
                    <a:pt x="638267" y="39912"/>
                    <a:pt x="650642" y="31725"/>
                    <a:pt x="662828" y="24109"/>
                  </a:cubicBezTo>
                  <a:cubicBezTo>
                    <a:pt x="673679" y="17064"/>
                    <a:pt x="684912" y="10020"/>
                    <a:pt x="693290" y="6021"/>
                  </a:cubicBezTo>
                  <a:cubicBezTo>
                    <a:pt x="701857" y="2023"/>
                    <a:pt x="709663" y="1452"/>
                    <a:pt x="713852" y="4498"/>
                  </a:cubicBezTo>
                  <a:cubicBezTo>
                    <a:pt x="715755" y="5831"/>
                    <a:pt x="716707" y="7925"/>
                    <a:pt x="716517" y="10020"/>
                  </a:cubicBezTo>
                  <a:cubicBezTo>
                    <a:pt x="716137" y="12685"/>
                    <a:pt x="714042" y="14970"/>
                    <a:pt x="710615" y="16493"/>
                  </a:cubicBezTo>
                  <a:cubicBezTo>
                    <a:pt x="700334" y="20872"/>
                    <a:pt x="675583" y="36485"/>
                    <a:pt x="673108" y="41245"/>
                  </a:cubicBezTo>
                  <a:cubicBezTo>
                    <a:pt x="675964" y="41245"/>
                    <a:pt x="685484" y="37056"/>
                    <a:pt x="693099" y="33629"/>
                  </a:cubicBezTo>
                  <a:cubicBezTo>
                    <a:pt x="703571" y="28869"/>
                    <a:pt x="715565" y="23538"/>
                    <a:pt x="726417" y="20682"/>
                  </a:cubicBezTo>
                  <a:cubicBezTo>
                    <a:pt x="738031" y="17636"/>
                    <a:pt x="744695" y="20492"/>
                    <a:pt x="746027" y="24490"/>
                  </a:cubicBezTo>
                  <a:cubicBezTo>
                    <a:pt x="746979" y="27156"/>
                    <a:pt x="745647" y="30964"/>
                    <a:pt x="739363" y="33439"/>
                  </a:cubicBezTo>
                  <a:cubicBezTo>
                    <a:pt x="737841" y="34010"/>
                    <a:pt x="735556" y="34962"/>
                    <a:pt x="732509" y="35914"/>
                  </a:cubicBezTo>
                  <a:cubicBezTo>
                    <a:pt x="725846" y="38389"/>
                    <a:pt x="716517" y="41816"/>
                    <a:pt x="708711" y="45244"/>
                  </a:cubicBezTo>
                  <a:cubicBezTo>
                    <a:pt x="697859" y="50194"/>
                    <a:pt x="695765" y="52669"/>
                    <a:pt x="695194" y="53431"/>
                  </a:cubicBezTo>
                  <a:cubicBezTo>
                    <a:pt x="698239" y="54192"/>
                    <a:pt x="710805" y="50575"/>
                    <a:pt x="719944" y="47909"/>
                  </a:cubicBezTo>
                  <a:cubicBezTo>
                    <a:pt x="729083" y="45434"/>
                    <a:pt x="738412" y="42768"/>
                    <a:pt x="745456" y="41626"/>
                  </a:cubicBezTo>
                  <a:cubicBezTo>
                    <a:pt x="755356" y="40103"/>
                    <a:pt x="761068" y="43720"/>
                    <a:pt x="762020" y="47719"/>
                  </a:cubicBezTo>
                  <a:cubicBezTo>
                    <a:pt x="762591" y="50384"/>
                    <a:pt x="761449" y="54002"/>
                    <a:pt x="756118" y="55906"/>
                  </a:cubicBezTo>
                  <a:cubicBezTo>
                    <a:pt x="753643" y="56858"/>
                    <a:pt x="749074" y="58000"/>
                    <a:pt x="743171" y="59524"/>
                  </a:cubicBezTo>
                  <a:cubicBezTo>
                    <a:pt x="732890" y="62380"/>
                    <a:pt x="709092" y="68663"/>
                    <a:pt x="706045" y="72280"/>
                  </a:cubicBezTo>
                  <a:cubicBezTo>
                    <a:pt x="708901" y="73613"/>
                    <a:pt x="721848" y="72090"/>
                    <a:pt x="729653" y="71328"/>
                  </a:cubicBezTo>
                  <a:cubicBezTo>
                    <a:pt x="735746" y="70567"/>
                    <a:pt x="741458" y="69996"/>
                    <a:pt x="745456" y="69996"/>
                  </a:cubicBezTo>
                  <a:cubicBezTo>
                    <a:pt x="750787" y="69996"/>
                    <a:pt x="754976" y="72852"/>
                    <a:pt x="755166" y="76660"/>
                  </a:cubicBezTo>
                  <a:cubicBezTo>
                    <a:pt x="755356" y="79135"/>
                    <a:pt x="754024" y="85228"/>
                    <a:pt x="737841" y="87703"/>
                  </a:cubicBezTo>
                  <a:cubicBezTo>
                    <a:pt x="734985" y="88084"/>
                    <a:pt x="731557" y="88464"/>
                    <a:pt x="727560" y="89036"/>
                  </a:cubicBezTo>
                  <a:cubicBezTo>
                    <a:pt x="703761" y="92082"/>
                    <a:pt x="663969" y="97033"/>
                    <a:pt x="639219" y="112836"/>
                  </a:cubicBezTo>
                  <a:cubicBezTo>
                    <a:pt x="639029" y="112645"/>
                    <a:pt x="638648" y="112836"/>
                    <a:pt x="638267" y="112836"/>
                  </a:cubicBezTo>
                  <a:lnTo>
                    <a:pt x="638267" y="112836"/>
                  </a:lnTo>
                  <a:close/>
                  <a:moveTo>
                    <a:pt x="599618" y="68853"/>
                  </a:moveTo>
                  <a:cubicBezTo>
                    <a:pt x="603616" y="84847"/>
                    <a:pt x="622274" y="101793"/>
                    <a:pt x="638077" y="108457"/>
                  </a:cubicBezTo>
                  <a:cubicBezTo>
                    <a:pt x="663589" y="92653"/>
                    <a:pt x="703380" y="87703"/>
                    <a:pt x="727179" y="84656"/>
                  </a:cubicBezTo>
                  <a:cubicBezTo>
                    <a:pt x="731177" y="84085"/>
                    <a:pt x="734604" y="83704"/>
                    <a:pt x="737269" y="83324"/>
                  </a:cubicBezTo>
                  <a:cubicBezTo>
                    <a:pt x="747740" y="81800"/>
                    <a:pt x="751359" y="78564"/>
                    <a:pt x="751168" y="76660"/>
                  </a:cubicBezTo>
                  <a:cubicBezTo>
                    <a:pt x="750977" y="75136"/>
                    <a:pt x="748692" y="73613"/>
                    <a:pt x="745456" y="73613"/>
                  </a:cubicBezTo>
                  <a:cubicBezTo>
                    <a:pt x="741839" y="73613"/>
                    <a:pt x="736127" y="74184"/>
                    <a:pt x="730225" y="74946"/>
                  </a:cubicBezTo>
                  <a:cubicBezTo>
                    <a:pt x="715374" y="76660"/>
                    <a:pt x="706236" y="77612"/>
                    <a:pt x="703190" y="74756"/>
                  </a:cubicBezTo>
                  <a:cubicBezTo>
                    <a:pt x="702428" y="73994"/>
                    <a:pt x="702047" y="73042"/>
                    <a:pt x="702047" y="72090"/>
                  </a:cubicBezTo>
                  <a:cubicBezTo>
                    <a:pt x="702047" y="67140"/>
                    <a:pt x="714042" y="63141"/>
                    <a:pt x="742410" y="55335"/>
                  </a:cubicBezTo>
                  <a:cubicBezTo>
                    <a:pt x="747931" y="53812"/>
                    <a:pt x="752691" y="52479"/>
                    <a:pt x="754976" y="51717"/>
                  </a:cubicBezTo>
                  <a:cubicBezTo>
                    <a:pt x="757260" y="50956"/>
                    <a:pt x="758593" y="49623"/>
                    <a:pt x="758212" y="48290"/>
                  </a:cubicBezTo>
                  <a:cubicBezTo>
                    <a:pt x="757641" y="46196"/>
                    <a:pt x="753643" y="43911"/>
                    <a:pt x="746027" y="45053"/>
                  </a:cubicBezTo>
                  <a:cubicBezTo>
                    <a:pt x="739173" y="46005"/>
                    <a:pt x="730035" y="48671"/>
                    <a:pt x="721086" y="51146"/>
                  </a:cubicBezTo>
                  <a:cubicBezTo>
                    <a:pt x="701667" y="56668"/>
                    <a:pt x="694051" y="58381"/>
                    <a:pt x="691766" y="55144"/>
                  </a:cubicBezTo>
                  <a:cubicBezTo>
                    <a:pt x="691005" y="54192"/>
                    <a:pt x="690814" y="52860"/>
                    <a:pt x="691195" y="51717"/>
                  </a:cubicBezTo>
                  <a:cubicBezTo>
                    <a:pt x="692909" y="46386"/>
                    <a:pt x="706997" y="40103"/>
                    <a:pt x="730987" y="31344"/>
                  </a:cubicBezTo>
                  <a:cubicBezTo>
                    <a:pt x="733842" y="30202"/>
                    <a:pt x="736317" y="29440"/>
                    <a:pt x="737650" y="28869"/>
                  </a:cubicBezTo>
                  <a:cubicBezTo>
                    <a:pt x="740887" y="27536"/>
                    <a:pt x="742410" y="25823"/>
                    <a:pt x="742029" y="24871"/>
                  </a:cubicBezTo>
                  <a:cubicBezTo>
                    <a:pt x="741458" y="23348"/>
                    <a:pt x="736698" y="21253"/>
                    <a:pt x="727369" y="23728"/>
                  </a:cubicBezTo>
                  <a:cubicBezTo>
                    <a:pt x="716898" y="26584"/>
                    <a:pt x="705093" y="31916"/>
                    <a:pt x="694813" y="36485"/>
                  </a:cubicBezTo>
                  <a:cubicBezTo>
                    <a:pt x="681104" y="42768"/>
                    <a:pt x="674251" y="45624"/>
                    <a:pt x="671014" y="44101"/>
                  </a:cubicBezTo>
                  <a:cubicBezTo>
                    <a:pt x="669681" y="43530"/>
                    <a:pt x="668920" y="42388"/>
                    <a:pt x="668920" y="40864"/>
                  </a:cubicBezTo>
                  <a:cubicBezTo>
                    <a:pt x="669110" y="33058"/>
                    <a:pt x="702809" y="14589"/>
                    <a:pt x="708901" y="11924"/>
                  </a:cubicBezTo>
                  <a:cubicBezTo>
                    <a:pt x="711186" y="10972"/>
                    <a:pt x="712138" y="9639"/>
                    <a:pt x="712329" y="8687"/>
                  </a:cubicBezTo>
                  <a:cubicBezTo>
                    <a:pt x="712329" y="7925"/>
                    <a:pt x="711948" y="7354"/>
                    <a:pt x="711377" y="6973"/>
                  </a:cubicBezTo>
                  <a:cubicBezTo>
                    <a:pt x="709092" y="5450"/>
                    <a:pt x="703571" y="4879"/>
                    <a:pt x="694813" y="8877"/>
                  </a:cubicBezTo>
                  <a:cubicBezTo>
                    <a:pt x="686626" y="12685"/>
                    <a:pt x="675583" y="19730"/>
                    <a:pt x="664921" y="26584"/>
                  </a:cubicBezTo>
                  <a:cubicBezTo>
                    <a:pt x="651214" y="35343"/>
                    <a:pt x="639409" y="42959"/>
                    <a:pt x="634269" y="43340"/>
                  </a:cubicBezTo>
                  <a:cubicBezTo>
                    <a:pt x="628558" y="43720"/>
                    <a:pt x="623798" y="37818"/>
                    <a:pt x="618466" y="30773"/>
                  </a:cubicBezTo>
                  <a:cubicBezTo>
                    <a:pt x="614278" y="25442"/>
                    <a:pt x="609899" y="20111"/>
                    <a:pt x="604949" y="17064"/>
                  </a:cubicBezTo>
                  <a:cubicBezTo>
                    <a:pt x="600380" y="14399"/>
                    <a:pt x="596192" y="14208"/>
                    <a:pt x="594858" y="15732"/>
                  </a:cubicBezTo>
                  <a:cubicBezTo>
                    <a:pt x="593906" y="16684"/>
                    <a:pt x="594288" y="19540"/>
                    <a:pt x="597905" y="23728"/>
                  </a:cubicBezTo>
                  <a:cubicBezTo>
                    <a:pt x="606853" y="34010"/>
                    <a:pt x="614468" y="49813"/>
                    <a:pt x="607043" y="60476"/>
                  </a:cubicBezTo>
                  <a:cubicBezTo>
                    <a:pt x="605520" y="63522"/>
                    <a:pt x="602855" y="66188"/>
                    <a:pt x="599618" y="68853"/>
                  </a:cubicBezTo>
                  <a:lnTo>
                    <a:pt x="599618" y="68853"/>
                  </a:lnTo>
                  <a:close/>
                  <a:moveTo>
                    <a:pt x="612945" y="132637"/>
                  </a:moveTo>
                  <a:cubicBezTo>
                    <a:pt x="612755" y="132637"/>
                    <a:pt x="612564" y="132637"/>
                    <a:pt x="612184" y="132447"/>
                  </a:cubicBezTo>
                  <a:cubicBezTo>
                    <a:pt x="590669" y="124641"/>
                    <a:pt x="574297" y="98175"/>
                    <a:pt x="572202" y="82752"/>
                  </a:cubicBezTo>
                  <a:cubicBezTo>
                    <a:pt x="572012" y="81610"/>
                    <a:pt x="572773" y="80658"/>
                    <a:pt x="573916" y="80468"/>
                  </a:cubicBezTo>
                  <a:cubicBezTo>
                    <a:pt x="575058" y="80277"/>
                    <a:pt x="576010" y="81039"/>
                    <a:pt x="576201" y="82181"/>
                  </a:cubicBezTo>
                  <a:cubicBezTo>
                    <a:pt x="578294" y="96271"/>
                    <a:pt x="593906" y="121594"/>
                    <a:pt x="613707" y="128639"/>
                  </a:cubicBezTo>
                  <a:cubicBezTo>
                    <a:pt x="614849" y="129020"/>
                    <a:pt x="615230" y="130162"/>
                    <a:pt x="614849" y="131305"/>
                  </a:cubicBezTo>
                  <a:cubicBezTo>
                    <a:pt x="614468" y="132257"/>
                    <a:pt x="613707" y="132637"/>
                    <a:pt x="612945" y="132637"/>
                  </a:cubicBezTo>
                  <a:lnTo>
                    <a:pt x="612945" y="132637"/>
                  </a:lnTo>
                  <a:close/>
                  <a:moveTo>
                    <a:pt x="7889" y="389868"/>
                  </a:moveTo>
                  <a:cubicBezTo>
                    <a:pt x="6938" y="389868"/>
                    <a:pt x="6175" y="389297"/>
                    <a:pt x="5986" y="388535"/>
                  </a:cubicBezTo>
                  <a:cubicBezTo>
                    <a:pt x="-2963" y="360737"/>
                    <a:pt x="2939" y="337508"/>
                    <a:pt x="11316" y="325132"/>
                  </a:cubicBezTo>
                  <a:cubicBezTo>
                    <a:pt x="11887" y="324180"/>
                    <a:pt x="13220" y="323989"/>
                    <a:pt x="14172" y="324561"/>
                  </a:cubicBezTo>
                  <a:cubicBezTo>
                    <a:pt x="15124" y="325132"/>
                    <a:pt x="15314" y="326465"/>
                    <a:pt x="14743" y="327417"/>
                  </a:cubicBezTo>
                  <a:cubicBezTo>
                    <a:pt x="14743" y="327417"/>
                    <a:pt x="14743" y="327417"/>
                    <a:pt x="14743" y="327417"/>
                  </a:cubicBezTo>
                  <a:cubicBezTo>
                    <a:pt x="7318" y="338650"/>
                    <a:pt x="1606" y="360927"/>
                    <a:pt x="9983" y="387393"/>
                  </a:cubicBezTo>
                  <a:cubicBezTo>
                    <a:pt x="10364" y="388535"/>
                    <a:pt x="9793" y="389677"/>
                    <a:pt x="8651" y="389868"/>
                  </a:cubicBezTo>
                  <a:cubicBezTo>
                    <a:pt x="8270" y="389868"/>
                    <a:pt x="8079" y="389868"/>
                    <a:pt x="7889" y="389868"/>
                  </a:cubicBezTo>
                  <a:lnTo>
                    <a:pt x="7889" y="389868"/>
                  </a:lnTo>
                  <a:close/>
                </a:path>
              </a:pathLst>
            </a:custGeom>
            <a:solidFill>
              <a:srgbClr val="000000"/>
            </a:solidFill>
            <a:ln w="1903" cap="flat">
              <a:noFill/>
              <a:prstDash val="solid"/>
              <a:miter/>
            </a:ln>
          </p:spPr>
          <p:txBody>
            <a:bodyPr rtlCol="0" anchor="ctr"/>
            <a:lstStyle/>
            <a:p>
              <a:endParaRPr lang="fr-FR"/>
            </a:p>
          </p:txBody>
        </p:sp>
        <p:sp>
          <p:nvSpPr>
            <p:cNvPr id="2674" name="Forme libre 2673">
              <a:extLst>
                <a:ext uri="{FF2B5EF4-FFF2-40B4-BE49-F238E27FC236}">
                  <a16:creationId xmlns:a16="http://schemas.microsoft.com/office/drawing/2014/main" id="{5F16FA4A-6AC4-651A-FD53-523174CAB332}"/>
                </a:ext>
              </a:extLst>
            </p:cNvPr>
            <p:cNvSpPr/>
            <p:nvPr/>
          </p:nvSpPr>
          <p:spPr>
            <a:xfrm>
              <a:off x="12567013" y="7942845"/>
              <a:ext cx="243298" cy="106884"/>
            </a:xfrm>
            <a:custGeom>
              <a:avLst/>
              <a:gdLst>
                <a:gd name="connsiteX0" fmla="*/ 131269 w 243298"/>
                <a:gd name="connsiteY0" fmla="*/ 106137 h 106884"/>
                <a:gd name="connsiteX1" fmla="*/ 1805 w 243298"/>
                <a:gd name="connsiteY1" fmla="*/ 72246 h 106884"/>
                <a:gd name="connsiteX2" fmla="*/ 8087 w 243298"/>
                <a:gd name="connsiteY2" fmla="*/ 50540 h 106884"/>
                <a:gd name="connsiteX3" fmla="*/ 202094 w 243298"/>
                <a:gd name="connsiteY3" fmla="*/ 2560 h 106884"/>
                <a:gd name="connsiteX4" fmla="*/ 244551 w 243298"/>
                <a:gd name="connsiteY4" fmla="*/ 34547 h 106884"/>
                <a:gd name="connsiteX5" fmla="*/ 131269 w 243298"/>
                <a:gd name="connsiteY5" fmla="*/ 106137 h 10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98" h="106884">
                  <a:moveTo>
                    <a:pt x="131269" y="106137"/>
                  </a:moveTo>
                  <a:cubicBezTo>
                    <a:pt x="64252" y="116609"/>
                    <a:pt x="6183" y="101377"/>
                    <a:pt x="1805" y="72246"/>
                  </a:cubicBezTo>
                  <a:cubicBezTo>
                    <a:pt x="662" y="65011"/>
                    <a:pt x="2947" y="57585"/>
                    <a:pt x="8087" y="50540"/>
                  </a:cubicBezTo>
                  <a:cubicBezTo>
                    <a:pt x="59683" y="24075"/>
                    <a:pt x="126128" y="2750"/>
                    <a:pt x="202094" y="2560"/>
                  </a:cubicBezTo>
                  <a:cubicBezTo>
                    <a:pt x="226083" y="8652"/>
                    <a:pt x="242266" y="19886"/>
                    <a:pt x="244551" y="34547"/>
                  </a:cubicBezTo>
                  <a:cubicBezTo>
                    <a:pt x="248929" y="63678"/>
                    <a:pt x="198287" y="95665"/>
                    <a:pt x="131269" y="106137"/>
                  </a:cubicBezTo>
                  <a:close/>
                </a:path>
              </a:pathLst>
            </a:custGeom>
            <a:solidFill>
              <a:srgbClr val="FFFFFF"/>
            </a:solidFill>
            <a:ln w="1903" cap="flat">
              <a:noFill/>
              <a:prstDash val="solid"/>
              <a:miter/>
            </a:ln>
          </p:spPr>
          <p:txBody>
            <a:bodyPr rtlCol="0" anchor="ctr"/>
            <a:lstStyle/>
            <a:p>
              <a:endParaRPr lang="fr-FR"/>
            </a:p>
          </p:txBody>
        </p:sp>
        <p:sp>
          <p:nvSpPr>
            <p:cNvPr id="2675" name="Forme libre 2674">
              <a:extLst>
                <a:ext uri="{FF2B5EF4-FFF2-40B4-BE49-F238E27FC236}">
                  <a16:creationId xmlns:a16="http://schemas.microsoft.com/office/drawing/2014/main" id="{B13EDA17-CC91-911E-86DD-681F04840FAF}"/>
                </a:ext>
              </a:extLst>
            </p:cNvPr>
            <p:cNvSpPr/>
            <p:nvPr/>
          </p:nvSpPr>
          <p:spPr>
            <a:xfrm>
              <a:off x="12565096" y="7940941"/>
              <a:ext cx="247344" cy="110812"/>
            </a:xfrm>
            <a:custGeom>
              <a:avLst/>
              <a:gdLst>
                <a:gd name="connsiteX0" fmla="*/ 91871 w 247344"/>
                <a:gd name="connsiteY0" fmla="*/ 113372 h 110812"/>
                <a:gd name="connsiteX1" fmla="*/ 44655 w 247344"/>
                <a:gd name="connsiteY1" fmla="*/ 107851 h 110812"/>
                <a:gd name="connsiteX2" fmla="*/ 1818 w 247344"/>
                <a:gd name="connsiteY2" fmla="*/ 74531 h 110812"/>
                <a:gd name="connsiteX3" fmla="*/ 8291 w 247344"/>
                <a:gd name="connsiteY3" fmla="*/ 51302 h 110812"/>
                <a:gd name="connsiteX4" fmla="*/ 9052 w 247344"/>
                <a:gd name="connsiteY4" fmla="*/ 50731 h 110812"/>
                <a:gd name="connsiteX5" fmla="*/ 204011 w 247344"/>
                <a:gd name="connsiteY5" fmla="*/ 2560 h 110812"/>
                <a:gd name="connsiteX6" fmla="*/ 204011 w 247344"/>
                <a:gd name="connsiteY6" fmla="*/ 2560 h 110812"/>
                <a:gd name="connsiteX7" fmla="*/ 204582 w 247344"/>
                <a:gd name="connsiteY7" fmla="*/ 2560 h 110812"/>
                <a:gd name="connsiteX8" fmla="*/ 248562 w 247344"/>
                <a:gd name="connsiteY8" fmla="*/ 36260 h 110812"/>
                <a:gd name="connsiteX9" fmla="*/ 217909 w 247344"/>
                <a:gd name="connsiteY9" fmla="*/ 81004 h 110812"/>
                <a:gd name="connsiteX10" fmla="*/ 133757 w 247344"/>
                <a:gd name="connsiteY10" fmla="*/ 109945 h 110812"/>
                <a:gd name="connsiteX11" fmla="*/ 91871 w 247344"/>
                <a:gd name="connsiteY11" fmla="*/ 113372 h 110812"/>
                <a:gd name="connsiteX12" fmla="*/ 91871 w 247344"/>
                <a:gd name="connsiteY12" fmla="*/ 113372 h 110812"/>
                <a:gd name="connsiteX13" fmla="*/ 11337 w 247344"/>
                <a:gd name="connsiteY13" fmla="*/ 53968 h 110812"/>
                <a:gd name="connsiteX14" fmla="*/ 5816 w 247344"/>
                <a:gd name="connsiteY14" fmla="*/ 73960 h 110812"/>
                <a:gd name="connsiteX15" fmla="*/ 45607 w 247344"/>
                <a:gd name="connsiteY15" fmla="*/ 104043 h 110812"/>
                <a:gd name="connsiteX16" fmla="*/ 132996 w 247344"/>
                <a:gd name="connsiteY16" fmla="*/ 106137 h 110812"/>
                <a:gd name="connsiteX17" fmla="*/ 215624 w 247344"/>
                <a:gd name="connsiteY17" fmla="*/ 77768 h 110812"/>
                <a:gd name="connsiteX18" fmla="*/ 244564 w 247344"/>
                <a:gd name="connsiteY18" fmla="*/ 37022 h 110812"/>
                <a:gd name="connsiteX19" fmla="*/ 203821 w 247344"/>
                <a:gd name="connsiteY19" fmla="*/ 6748 h 110812"/>
                <a:gd name="connsiteX20" fmla="*/ 11337 w 247344"/>
                <a:gd name="connsiteY20" fmla="*/ 53968 h 110812"/>
                <a:gd name="connsiteX21" fmla="*/ 11337 w 247344"/>
                <a:gd name="connsiteY21" fmla="*/ 53968 h 110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344" h="110812">
                  <a:moveTo>
                    <a:pt x="91871" y="113372"/>
                  </a:moveTo>
                  <a:cubicBezTo>
                    <a:pt x="74547" y="113372"/>
                    <a:pt x="58553" y="111468"/>
                    <a:pt x="44655" y="107851"/>
                  </a:cubicBezTo>
                  <a:cubicBezTo>
                    <a:pt x="19334" y="101187"/>
                    <a:pt x="4103" y="89382"/>
                    <a:pt x="1818" y="74531"/>
                  </a:cubicBezTo>
                  <a:cubicBezTo>
                    <a:pt x="675" y="66915"/>
                    <a:pt x="2770" y="59108"/>
                    <a:pt x="8291" y="51302"/>
                  </a:cubicBezTo>
                  <a:cubicBezTo>
                    <a:pt x="8481" y="51112"/>
                    <a:pt x="8672" y="50731"/>
                    <a:pt x="9052" y="50731"/>
                  </a:cubicBezTo>
                  <a:cubicBezTo>
                    <a:pt x="51890" y="28835"/>
                    <a:pt x="120620" y="2750"/>
                    <a:pt x="204011" y="2560"/>
                  </a:cubicBezTo>
                  <a:lnTo>
                    <a:pt x="204011" y="2560"/>
                  </a:lnTo>
                  <a:cubicBezTo>
                    <a:pt x="204201" y="2560"/>
                    <a:pt x="204391" y="2560"/>
                    <a:pt x="204582" y="2560"/>
                  </a:cubicBezTo>
                  <a:cubicBezTo>
                    <a:pt x="230666" y="9033"/>
                    <a:pt x="246277" y="21028"/>
                    <a:pt x="248562" y="36260"/>
                  </a:cubicBezTo>
                  <a:cubicBezTo>
                    <a:pt x="250846" y="51112"/>
                    <a:pt x="239995" y="67105"/>
                    <a:pt x="217909" y="81004"/>
                  </a:cubicBezTo>
                  <a:cubicBezTo>
                    <a:pt x="196396" y="94713"/>
                    <a:pt x="166314" y="104995"/>
                    <a:pt x="133757" y="109945"/>
                  </a:cubicBezTo>
                  <a:cubicBezTo>
                    <a:pt x="119288" y="112230"/>
                    <a:pt x="105199" y="113372"/>
                    <a:pt x="91871" y="113372"/>
                  </a:cubicBezTo>
                  <a:lnTo>
                    <a:pt x="91871" y="113372"/>
                  </a:lnTo>
                  <a:close/>
                  <a:moveTo>
                    <a:pt x="11337" y="53968"/>
                  </a:moveTo>
                  <a:cubicBezTo>
                    <a:pt x="6578" y="60822"/>
                    <a:pt x="4674" y="67486"/>
                    <a:pt x="5816" y="73960"/>
                  </a:cubicBezTo>
                  <a:cubicBezTo>
                    <a:pt x="7911" y="87097"/>
                    <a:pt x="21999" y="97950"/>
                    <a:pt x="45607" y="104043"/>
                  </a:cubicBezTo>
                  <a:cubicBezTo>
                    <a:pt x="69787" y="110326"/>
                    <a:pt x="100820" y="111088"/>
                    <a:pt x="132996" y="106137"/>
                  </a:cubicBezTo>
                  <a:cubicBezTo>
                    <a:pt x="165171" y="101187"/>
                    <a:pt x="194492" y="91096"/>
                    <a:pt x="215624" y="77768"/>
                  </a:cubicBezTo>
                  <a:cubicBezTo>
                    <a:pt x="236187" y="64630"/>
                    <a:pt x="246468" y="50160"/>
                    <a:pt x="244564" y="37022"/>
                  </a:cubicBezTo>
                  <a:cubicBezTo>
                    <a:pt x="242469" y="23884"/>
                    <a:pt x="227619" y="12841"/>
                    <a:pt x="203821" y="6748"/>
                  </a:cubicBezTo>
                  <a:cubicBezTo>
                    <a:pt x="121382" y="6558"/>
                    <a:pt x="53794" y="32262"/>
                    <a:pt x="11337" y="53968"/>
                  </a:cubicBezTo>
                  <a:lnTo>
                    <a:pt x="11337" y="53968"/>
                  </a:lnTo>
                  <a:close/>
                </a:path>
              </a:pathLst>
            </a:custGeom>
            <a:solidFill>
              <a:srgbClr val="000000"/>
            </a:solidFill>
            <a:ln w="1903" cap="flat">
              <a:noFill/>
              <a:prstDash val="solid"/>
              <a:miter/>
            </a:ln>
          </p:spPr>
          <p:txBody>
            <a:bodyPr rtlCol="0" anchor="ctr"/>
            <a:lstStyle/>
            <a:p>
              <a:endParaRPr lang="fr-FR"/>
            </a:p>
          </p:txBody>
        </p:sp>
        <p:sp>
          <p:nvSpPr>
            <p:cNvPr id="2676" name="Forme libre 2675">
              <a:extLst>
                <a:ext uri="{FF2B5EF4-FFF2-40B4-BE49-F238E27FC236}">
                  <a16:creationId xmlns:a16="http://schemas.microsoft.com/office/drawing/2014/main" id="{2CCB18EF-D824-7399-861E-2123ABB907D1}"/>
                </a:ext>
              </a:extLst>
            </p:cNvPr>
            <p:cNvSpPr/>
            <p:nvPr/>
          </p:nvSpPr>
          <p:spPr>
            <a:xfrm>
              <a:off x="12540279" y="7940560"/>
              <a:ext cx="298715" cy="132328"/>
            </a:xfrm>
            <a:custGeom>
              <a:avLst/>
              <a:gdLst>
                <a:gd name="connsiteX0" fmla="*/ 113262 w 298715"/>
                <a:gd name="connsiteY0" fmla="*/ 134888 h 132328"/>
                <a:gd name="connsiteX1" fmla="*/ 53670 w 298715"/>
                <a:gd name="connsiteY1" fmla="*/ 127462 h 132328"/>
                <a:gd name="connsiteX2" fmla="*/ 1884 w 298715"/>
                <a:gd name="connsiteY2" fmla="*/ 85003 h 132328"/>
                <a:gd name="connsiteX3" fmla="*/ 3407 w 298715"/>
                <a:gd name="connsiteY3" fmla="*/ 68438 h 132328"/>
                <a:gd name="connsiteX4" fmla="*/ 4359 w 298715"/>
                <a:gd name="connsiteY4" fmla="*/ 67296 h 132328"/>
                <a:gd name="connsiteX5" fmla="*/ 33869 w 298715"/>
                <a:gd name="connsiteY5" fmla="*/ 50731 h 132328"/>
                <a:gd name="connsiteX6" fmla="*/ 228828 w 298715"/>
                <a:gd name="connsiteY6" fmla="*/ 2560 h 132328"/>
                <a:gd name="connsiteX7" fmla="*/ 229208 w 298715"/>
                <a:gd name="connsiteY7" fmla="*/ 2560 h 132328"/>
                <a:gd name="connsiteX8" fmla="*/ 269190 w 298715"/>
                <a:gd name="connsiteY8" fmla="*/ 4273 h 132328"/>
                <a:gd name="connsiteX9" fmla="*/ 269951 w 298715"/>
                <a:gd name="connsiteY9" fmla="*/ 4464 h 132328"/>
                <a:gd name="connsiteX10" fmla="*/ 299843 w 298715"/>
                <a:gd name="connsiteY10" fmla="*/ 38545 h 132328"/>
                <a:gd name="connsiteX11" fmla="*/ 263288 w 298715"/>
                <a:gd name="connsiteY11" fmla="*/ 94713 h 132328"/>
                <a:gd name="connsiteX12" fmla="*/ 161620 w 298715"/>
                <a:gd name="connsiteY12" fmla="*/ 130699 h 132328"/>
                <a:gd name="connsiteX13" fmla="*/ 113262 w 298715"/>
                <a:gd name="connsiteY13" fmla="*/ 134888 h 132328"/>
                <a:gd name="connsiteX14" fmla="*/ 113262 w 298715"/>
                <a:gd name="connsiteY14" fmla="*/ 134888 h 132328"/>
                <a:gd name="connsiteX15" fmla="*/ 7025 w 298715"/>
                <a:gd name="connsiteY15" fmla="*/ 70532 h 132328"/>
                <a:gd name="connsiteX16" fmla="*/ 5882 w 298715"/>
                <a:gd name="connsiteY16" fmla="*/ 84432 h 132328"/>
                <a:gd name="connsiteX17" fmla="*/ 160859 w 298715"/>
                <a:gd name="connsiteY17" fmla="*/ 127081 h 132328"/>
                <a:gd name="connsiteX18" fmla="*/ 260813 w 298715"/>
                <a:gd name="connsiteY18" fmla="*/ 91667 h 132328"/>
                <a:gd name="connsiteX19" fmla="*/ 295654 w 298715"/>
                <a:gd name="connsiteY19" fmla="*/ 39497 h 132328"/>
                <a:gd name="connsiteX20" fmla="*/ 268238 w 298715"/>
                <a:gd name="connsiteY20" fmla="*/ 8652 h 132328"/>
                <a:gd name="connsiteX21" fmla="*/ 229018 w 298715"/>
                <a:gd name="connsiteY21" fmla="*/ 6939 h 132328"/>
                <a:gd name="connsiteX22" fmla="*/ 228638 w 298715"/>
                <a:gd name="connsiteY22" fmla="*/ 6939 h 132328"/>
                <a:gd name="connsiteX23" fmla="*/ 35583 w 298715"/>
                <a:gd name="connsiteY23" fmla="*/ 54539 h 132328"/>
                <a:gd name="connsiteX24" fmla="*/ 7025 w 298715"/>
                <a:gd name="connsiteY24" fmla="*/ 70532 h 132328"/>
                <a:gd name="connsiteX25" fmla="*/ 7025 w 298715"/>
                <a:gd name="connsiteY25" fmla="*/ 70532 h 132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8715" h="132328">
                  <a:moveTo>
                    <a:pt x="113262" y="134888"/>
                  </a:moveTo>
                  <a:cubicBezTo>
                    <a:pt x="91558" y="134888"/>
                    <a:pt x="71186" y="132412"/>
                    <a:pt x="53670" y="127462"/>
                  </a:cubicBezTo>
                  <a:cubicBezTo>
                    <a:pt x="23208" y="118894"/>
                    <a:pt x="4740" y="103852"/>
                    <a:pt x="1884" y="85003"/>
                  </a:cubicBezTo>
                  <a:cubicBezTo>
                    <a:pt x="1123" y="79672"/>
                    <a:pt x="1503" y="74150"/>
                    <a:pt x="3407" y="68438"/>
                  </a:cubicBezTo>
                  <a:cubicBezTo>
                    <a:pt x="3597" y="68057"/>
                    <a:pt x="3788" y="67676"/>
                    <a:pt x="4359" y="67296"/>
                  </a:cubicBezTo>
                  <a:cubicBezTo>
                    <a:pt x="14069" y="61393"/>
                    <a:pt x="23779" y="55872"/>
                    <a:pt x="33869" y="50731"/>
                  </a:cubicBezTo>
                  <a:cubicBezTo>
                    <a:pt x="76707" y="28835"/>
                    <a:pt x="145437" y="2750"/>
                    <a:pt x="228828" y="2560"/>
                  </a:cubicBezTo>
                  <a:lnTo>
                    <a:pt x="229208" y="2560"/>
                  </a:lnTo>
                  <a:cubicBezTo>
                    <a:pt x="242345" y="2560"/>
                    <a:pt x="255863" y="3131"/>
                    <a:pt x="269190" y="4273"/>
                  </a:cubicBezTo>
                  <a:cubicBezTo>
                    <a:pt x="269381" y="4273"/>
                    <a:pt x="269762" y="4273"/>
                    <a:pt x="269951" y="4464"/>
                  </a:cubicBezTo>
                  <a:cubicBezTo>
                    <a:pt x="287468" y="13222"/>
                    <a:pt x="297748" y="25027"/>
                    <a:pt x="299843" y="38545"/>
                  </a:cubicBezTo>
                  <a:cubicBezTo>
                    <a:pt x="302699" y="57204"/>
                    <a:pt x="289753" y="77196"/>
                    <a:pt x="263288" y="94713"/>
                  </a:cubicBezTo>
                  <a:cubicBezTo>
                    <a:pt x="237205" y="111849"/>
                    <a:pt x="201222" y="124606"/>
                    <a:pt x="161620" y="130699"/>
                  </a:cubicBezTo>
                  <a:cubicBezTo>
                    <a:pt x="145057" y="133555"/>
                    <a:pt x="128874" y="134888"/>
                    <a:pt x="113262" y="134888"/>
                  </a:cubicBezTo>
                  <a:lnTo>
                    <a:pt x="113262" y="134888"/>
                  </a:lnTo>
                  <a:close/>
                  <a:moveTo>
                    <a:pt x="7025" y="70532"/>
                  </a:moveTo>
                  <a:cubicBezTo>
                    <a:pt x="5692" y="75292"/>
                    <a:pt x="5311" y="79862"/>
                    <a:pt x="5882" y="84432"/>
                  </a:cubicBezTo>
                  <a:cubicBezTo>
                    <a:pt x="11404" y="120227"/>
                    <a:pt x="80896" y="139457"/>
                    <a:pt x="160859" y="127081"/>
                  </a:cubicBezTo>
                  <a:cubicBezTo>
                    <a:pt x="199889" y="120988"/>
                    <a:pt x="235301" y="108422"/>
                    <a:pt x="260813" y="91667"/>
                  </a:cubicBezTo>
                  <a:cubicBezTo>
                    <a:pt x="285945" y="75102"/>
                    <a:pt x="298130" y="56633"/>
                    <a:pt x="295654" y="39497"/>
                  </a:cubicBezTo>
                  <a:cubicBezTo>
                    <a:pt x="293750" y="27312"/>
                    <a:pt x="284231" y="16649"/>
                    <a:pt x="268238" y="8652"/>
                  </a:cubicBezTo>
                  <a:cubicBezTo>
                    <a:pt x="255292" y="7510"/>
                    <a:pt x="242155" y="6939"/>
                    <a:pt x="229018" y="6939"/>
                  </a:cubicBezTo>
                  <a:lnTo>
                    <a:pt x="228638" y="6939"/>
                  </a:lnTo>
                  <a:cubicBezTo>
                    <a:pt x="146009" y="6939"/>
                    <a:pt x="78040" y="32833"/>
                    <a:pt x="35583" y="54539"/>
                  </a:cubicBezTo>
                  <a:cubicBezTo>
                    <a:pt x="25873" y="59489"/>
                    <a:pt x="16354" y="64820"/>
                    <a:pt x="7025" y="70532"/>
                  </a:cubicBezTo>
                  <a:lnTo>
                    <a:pt x="7025" y="70532"/>
                  </a:lnTo>
                  <a:close/>
                </a:path>
              </a:pathLst>
            </a:custGeom>
            <a:solidFill>
              <a:srgbClr val="000000"/>
            </a:solidFill>
            <a:ln w="1903" cap="flat">
              <a:noFill/>
              <a:prstDash val="solid"/>
              <a:miter/>
            </a:ln>
          </p:spPr>
          <p:txBody>
            <a:bodyPr rtlCol="0" anchor="ctr"/>
            <a:lstStyle/>
            <a:p>
              <a:endParaRPr lang="fr-FR"/>
            </a:p>
          </p:txBody>
        </p:sp>
        <p:sp>
          <p:nvSpPr>
            <p:cNvPr id="2677" name="Forme libre 2676">
              <a:extLst>
                <a:ext uri="{FF2B5EF4-FFF2-40B4-BE49-F238E27FC236}">
                  <a16:creationId xmlns:a16="http://schemas.microsoft.com/office/drawing/2014/main" id="{66101287-94D8-430D-CA4F-A6A59A71AEB9}"/>
                </a:ext>
              </a:extLst>
            </p:cNvPr>
            <p:cNvSpPr/>
            <p:nvPr/>
          </p:nvSpPr>
          <p:spPr>
            <a:xfrm>
              <a:off x="12541481" y="7761073"/>
              <a:ext cx="182129" cy="229181"/>
            </a:xfrm>
            <a:custGeom>
              <a:avLst/>
              <a:gdLst>
                <a:gd name="connsiteX0" fmla="*/ 183646 w 182129"/>
                <a:gd name="connsiteY0" fmla="*/ 208322 h 229181"/>
                <a:gd name="connsiteX1" fmla="*/ 134144 w 182129"/>
                <a:gd name="connsiteY1" fmla="*/ 137112 h 229181"/>
                <a:gd name="connsiteX2" fmla="*/ 160418 w 182129"/>
                <a:gd name="connsiteY2" fmla="*/ 115026 h 229181"/>
                <a:gd name="connsiteX3" fmla="*/ 152231 w 182129"/>
                <a:gd name="connsiteY3" fmla="*/ 102460 h 229181"/>
                <a:gd name="connsiteX4" fmla="*/ 127290 w 182129"/>
                <a:gd name="connsiteY4" fmla="*/ 88560 h 229181"/>
                <a:gd name="connsiteX5" fmla="*/ 152041 w 182129"/>
                <a:gd name="connsiteY5" fmla="*/ 85324 h 229181"/>
                <a:gd name="connsiteX6" fmla="*/ 167843 w 182129"/>
                <a:gd name="connsiteY6" fmla="*/ 75232 h 229181"/>
                <a:gd name="connsiteX7" fmla="*/ 168224 w 182129"/>
                <a:gd name="connsiteY7" fmla="*/ 64760 h 229181"/>
                <a:gd name="connsiteX8" fmla="*/ 177743 w 182129"/>
                <a:gd name="connsiteY8" fmla="*/ 52765 h 229181"/>
                <a:gd name="connsiteX9" fmla="*/ 164035 w 182129"/>
                <a:gd name="connsiteY9" fmla="*/ 49148 h 229181"/>
                <a:gd name="connsiteX10" fmla="*/ 121960 w 182129"/>
                <a:gd name="connsiteY10" fmla="*/ 8212 h 229181"/>
                <a:gd name="connsiteX11" fmla="*/ 10772 w 182129"/>
                <a:gd name="connsiteY11" fmla="*/ 49909 h 229181"/>
                <a:gd name="connsiteX12" fmla="*/ 49231 w 182129"/>
                <a:gd name="connsiteY12" fmla="*/ 135780 h 229181"/>
                <a:gd name="connsiteX13" fmla="*/ 86166 w 182129"/>
                <a:gd name="connsiteY13" fmla="*/ 231741 h 22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129" h="229181">
                  <a:moveTo>
                    <a:pt x="183646" y="208322"/>
                  </a:moveTo>
                  <a:cubicBezTo>
                    <a:pt x="183646" y="208322"/>
                    <a:pt x="150518" y="160912"/>
                    <a:pt x="134144" y="137112"/>
                  </a:cubicBezTo>
                  <a:cubicBezTo>
                    <a:pt x="145948" y="132543"/>
                    <a:pt x="156991" y="123213"/>
                    <a:pt x="160418" y="115026"/>
                  </a:cubicBezTo>
                  <a:cubicBezTo>
                    <a:pt x="163655" y="107410"/>
                    <a:pt x="164607" y="99604"/>
                    <a:pt x="152231" y="102460"/>
                  </a:cubicBezTo>
                  <a:cubicBezTo>
                    <a:pt x="135858" y="106268"/>
                    <a:pt x="125577" y="97128"/>
                    <a:pt x="127290" y="88560"/>
                  </a:cubicBezTo>
                  <a:cubicBezTo>
                    <a:pt x="128813" y="80183"/>
                    <a:pt x="141569" y="81325"/>
                    <a:pt x="152041" y="85324"/>
                  </a:cubicBezTo>
                  <a:cubicBezTo>
                    <a:pt x="159086" y="87989"/>
                    <a:pt x="165749" y="88751"/>
                    <a:pt x="167843" y="75232"/>
                  </a:cubicBezTo>
                  <a:cubicBezTo>
                    <a:pt x="168414" y="71805"/>
                    <a:pt x="168414" y="68378"/>
                    <a:pt x="168224" y="64760"/>
                  </a:cubicBezTo>
                  <a:cubicBezTo>
                    <a:pt x="174888" y="62666"/>
                    <a:pt x="179838" y="57716"/>
                    <a:pt x="177743" y="52765"/>
                  </a:cubicBezTo>
                  <a:cubicBezTo>
                    <a:pt x="176221" y="48957"/>
                    <a:pt x="169747" y="48386"/>
                    <a:pt x="164035" y="49148"/>
                  </a:cubicBezTo>
                  <a:cubicBezTo>
                    <a:pt x="156039" y="30679"/>
                    <a:pt x="138332" y="14685"/>
                    <a:pt x="121960" y="8212"/>
                  </a:cubicBezTo>
                  <a:cubicBezTo>
                    <a:pt x="100445" y="-547"/>
                    <a:pt x="39711" y="-6640"/>
                    <a:pt x="10772" y="49909"/>
                  </a:cubicBezTo>
                  <a:cubicBezTo>
                    <a:pt x="-18167" y="106268"/>
                    <a:pt x="28097" y="125879"/>
                    <a:pt x="49231" y="135780"/>
                  </a:cubicBezTo>
                  <a:lnTo>
                    <a:pt x="86166" y="231741"/>
                  </a:lnTo>
                </a:path>
              </a:pathLst>
            </a:custGeom>
            <a:solidFill>
              <a:srgbClr val="FFFFFF"/>
            </a:solidFill>
            <a:ln w="1903" cap="flat">
              <a:noFill/>
              <a:prstDash val="solid"/>
              <a:miter/>
            </a:ln>
          </p:spPr>
          <p:txBody>
            <a:bodyPr rtlCol="0" anchor="ctr"/>
            <a:lstStyle/>
            <a:p>
              <a:endParaRPr lang="fr-FR"/>
            </a:p>
          </p:txBody>
        </p:sp>
        <p:sp>
          <p:nvSpPr>
            <p:cNvPr id="2678" name="Forme libre 2677">
              <a:extLst>
                <a:ext uri="{FF2B5EF4-FFF2-40B4-BE49-F238E27FC236}">
                  <a16:creationId xmlns:a16="http://schemas.microsoft.com/office/drawing/2014/main" id="{034D95F2-7B2C-D998-7610-193A4CD596C7}"/>
                </a:ext>
              </a:extLst>
            </p:cNvPr>
            <p:cNvSpPr/>
            <p:nvPr/>
          </p:nvSpPr>
          <p:spPr>
            <a:xfrm>
              <a:off x="12539617" y="7759325"/>
              <a:ext cx="186027" cy="233214"/>
            </a:xfrm>
            <a:custGeom>
              <a:avLst/>
              <a:gdLst>
                <a:gd name="connsiteX0" fmla="*/ 88030 w 186027"/>
                <a:gd name="connsiteY0" fmla="*/ 235774 h 233214"/>
                <a:gd name="connsiteX1" fmla="*/ 86126 w 186027"/>
                <a:gd name="connsiteY1" fmla="*/ 234441 h 233214"/>
                <a:gd name="connsiteX2" fmla="*/ 49572 w 186027"/>
                <a:gd name="connsiteY2" fmla="*/ 139241 h 233214"/>
                <a:gd name="connsiteX3" fmla="*/ 48239 w 186027"/>
                <a:gd name="connsiteY3" fmla="*/ 138670 h 233214"/>
                <a:gd name="connsiteX4" fmla="*/ 3879 w 186027"/>
                <a:gd name="connsiteY4" fmla="*/ 99448 h 233214"/>
                <a:gd name="connsiteX5" fmla="*/ 10923 w 186027"/>
                <a:gd name="connsiteY5" fmla="*/ 50896 h 233214"/>
                <a:gd name="connsiteX6" fmla="*/ 70705 w 186027"/>
                <a:gd name="connsiteY6" fmla="*/ 4629 h 233214"/>
                <a:gd name="connsiteX7" fmla="*/ 124585 w 186027"/>
                <a:gd name="connsiteY7" fmla="*/ 8246 h 233214"/>
                <a:gd name="connsiteX8" fmla="*/ 167042 w 186027"/>
                <a:gd name="connsiteY8" fmla="*/ 48992 h 233214"/>
                <a:gd name="connsiteX9" fmla="*/ 181321 w 186027"/>
                <a:gd name="connsiteY9" fmla="*/ 53942 h 233214"/>
                <a:gd name="connsiteX10" fmla="*/ 181130 w 186027"/>
                <a:gd name="connsiteY10" fmla="*/ 60606 h 233214"/>
                <a:gd name="connsiteX11" fmla="*/ 171992 w 186027"/>
                <a:gd name="connsiteY11" fmla="*/ 68032 h 233214"/>
                <a:gd name="connsiteX12" fmla="*/ 171611 w 186027"/>
                <a:gd name="connsiteY12" fmla="*/ 77361 h 233214"/>
                <a:gd name="connsiteX13" fmla="*/ 165328 w 186027"/>
                <a:gd name="connsiteY13" fmla="*/ 89547 h 233214"/>
                <a:gd name="connsiteX14" fmla="*/ 153144 w 186027"/>
                <a:gd name="connsiteY14" fmla="*/ 88976 h 233214"/>
                <a:gd name="connsiteX15" fmla="*/ 133533 w 186027"/>
                <a:gd name="connsiteY15" fmla="*/ 87072 h 233214"/>
                <a:gd name="connsiteX16" fmla="*/ 131058 w 186027"/>
                <a:gd name="connsiteY16" fmla="*/ 90499 h 233214"/>
                <a:gd name="connsiteX17" fmla="*/ 134105 w 186027"/>
                <a:gd name="connsiteY17" fmla="*/ 98496 h 233214"/>
                <a:gd name="connsiteX18" fmla="*/ 153714 w 186027"/>
                <a:gd name="connsiteY18" fmla="*/ 102113 h 233214"/>
                <a:gd name="connsiteX19" fmla="*/ 164947 w 186027"/>
                <a:gd name="connsiteY19" fmla="*/ 103827 h 233214"/>
                <a:gd name="connsiteX20" fmla="*/ 164186 w 186027"/>
                <a:gd name="connsiteY20" fmla="*/ 117345 h 233214"/>
                <a:gd name="connsiteX21" fmla="*/ 139055 w 186027"/>
                <a:gd name="connsiteY21" fmla="*/ 139622 h 233214"/>
                <a:gd name="connsiteX22" fmla="*/ 187223 w 186027"/>
                <a:gd name="connsiteY22" fmla="*/ 208737 h 233214"/>
                <a:gd name="connsiteX23" fmla="*/ 186652 w 186027"/>
                <a:gd name="connsiteY23" fmla="*/ 211593 h 233214"/>
                <a:gd name="connsiteX24" fmla="*/ 183796 w 186027"/>
                <a:gd name="connsiteY24" fmla="*/ 211022 h 233214"/>
                <a:gd name="connsiteX25" fmla="*/ 134295 w 186027"/>
                <a:gd name="connsiteY25" fmla="*/ 139813 h 233214"/>
                <a:gd name="connsiteX26" fmla="*/ 134866 w 186027"/>
                <a:gd name="connsiteY26" fmla="*/ 136957 h 233214"/>
                <a:gd name="connsiteX27" fmla="*/ 135247 w 186027"/>
                <a:gd name="connsiteY27" fmla="*/ 136766 h 233214"/>
                <a:gd name="connsiteX28" fmla="*/ 160378 w 186027"/>
                <a:gd name="connsiteY28" fmla="*/ 115822 h 233214"/>
                <a:gd name="connsiteX29" fmla="*/ 161711 w 186027"/>
                <a:gd name="connsiteY29" fmla="*/ 106302 h 233214"/>
                <a:gd name="connsiteX30" fmla="*/ 154476 w 186027"/>
                <a:gd name="connsiteY30" fmla="*/ 105921 h 233214"/>
                <a:gd name="connsiteX31" fmla="*/ 131058 w 186027"/>
                <a:gd name="connsiteY31" fmla="*/ 101352 h 233214"/>
                <a:gd name="connsiteX32" fmla="*/ 126869 w 186027"/>
                <a:gd name="connsiteY32" fmla="*/ 89737 h 233214"/>
                <a:gd name="connsiteX33" fmla="*/ 131439 w 186027"/>
                <a:gd name="connsiteY33" fmla="*/ 83454 h 233214"/>
                <a:gd name="connsiteX34" fmla="*/ 154476 w 186027"/>
                <a:gd name="connsiteY34" fmla="*/ 84977 h 233214"/>
                <a:gd name="connsiteX35" fmla="*/ 163234 w 186027"/>
                <a:gd name="connsiteY35" fmla="*/ 85739 h 233214"/>
                <a:gd name="connsiteX36" fmla="*/ 167613 w 186027"/>
                <a:gd name="connsiteY36" fmla="*/ 76409 h 233214"/>
                <a:gd name="connsiteX37" fmla="*/ 167803 w 186027"/>
                <a:gd name="connsiteY37" fmla="*/ 66509 h 233214"/>
                <a:gd name="connsiteX38" fmla="*/ 169136 w 186027"/>
                <a:gd name="connsiteY38" fmla="*/ 64414 h 233214"/>
                <a:gd name="connsiteX39" fmla="*/ 177322 w 186027"/>
                <a:gd name="connsiteY39" fmla="*/ 58512 h 233214"/>
                <a:gd name="connsiteX40" fmla="*/ 177513 w 186027"/>
                <a:gd name="connsiteY40" fmla="*/ 55085 h 233214"/>
                <a:gd name="connsiteX41" fmla="*/ 165899 w 186027"/>
                <a:gd name="connsiteY41" fmla="*/ 52800 h 233214"/>
                <a:gd name="connsiteX42" fmla="*/ 163806 w 186027"/>
                <a:gd name="connsiteY42" fmla="*/ 51657 h 233214"/>
                <a:gd name="connsiteX43" fmla="*/ 122872 w 186027"/>
                <a:gd name="connsiteY43" fmla="*/ 11673 h 233214"/>
                <a:gd name="connsiteX44" fmla="*/ 71276 w 186027"/>
                <a:gd name="connsiteY44" fmla="*/ 8246 h 233214"/>
                <a:gd name="connsiteX45" fmla="*/ 14350 w 186027"/>
                <a:gd name="connsiteY45" fmla="*/ 52419 h 233214"/>
                <a:gd name="connsiteX46" fmla="*/ 7496 w 186027"/>
                <a:gd name="connsiteY46" fmla="*/ 97734 h 233214"/>
                <a:gd name="connsiteX47" fmla="*/ 49762 w 186027"/>
                <a:gd name="connsiteY47" fmla="*/ 134481 h 233214"/>
                <a:gd name="connsiteX48" fmla="*/ 51856 w 186027"/>
                <a:gd name="connsiteY48" fmla="*/ 135433 h 233214"/>
                <a:gd name="connsiteX49" fmla="*/ 52808 w 186027"/>
                <a:gd name="connsiteY49" fmla="*/ 136576 h 233214"/>
                <a:gd name="connsiteX50" fmla="*/ 89743 w 186027"/>
                <a:gd name="connsiteY50" fmla="*/ 232537 h 233214"/>
                <a:gd name="connsiteX51" fmla="*/ 88602 w 186027"/>
                <a:gd name="connsiteY51" fmla="*/ 235203 h 233214"/>
                <a:gd name="connsiteX52" fmla="*/ 88030 w 186027"/>
                <a:gd name="connsiteY52" fmla="*/ 235774 h 233214"/>
                <a:gd name="connsiteX53" fmla="*/ 88030 w 186027"/>
                <a:gd name="connsiteY53" fmla="*/ 235774 h 23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6027" h="233214">
                  <a:moveTo>
                    <a:pt x="88030" y="235774"/>
                  </a:moveTo>
                  <a:cubicBezTo>
                    <a:pt x="87269" y="235774"/>
                    <a:pt x="86507" y="235203"/>
                    <a:pt x="86126" y="234441"/>
                  </a:cubicBezTo>
                  <a:lnTo>
                    <a:pt x="49572" y="139241"/>
                  </a:lnTo>
                  <a:lnTo>
                    <a:pt x="48239" y="138670"/>
                  </a:lnTo>
                  <a:cubicBezTo>
                    <a:pt x="34341" y="132197"/>
                    <a:pt x="11113" y="121153"/>
                    <a:pt x="3879" y="99448"/>
                  </a:cubicBezTo>
                  <a:cubicBezTo>
                    <a:pt x="-881" y="85549"/>
                    <a:pt x="1594" y="69365"/>
                    <a:pt x="10923" y="50896"/>
                  </a:cubicBezTo>
                  <a:cubicBezTo>
                    <a:pt x="27106" y="19480"/>
                    <a:pt x="52428" y="8437"/>
                    <a:pt x="70705" y="4629"/>
                  </a:cubicBezTo>
                  <a:cubicBezTo>
                    <a:pt x="92599" y="59"/>
                    <a:pt x="113352" y="3867"/>
                    <a:pt x="124585" y="8246"/>
                  </a:cubicBezTo>
                  <a:cubicBezTo>
                    <a:pt x="142291" y="15291"/>
                    <a:pt x="159046" y="31475"/>
                    <a:pt x="167042" y="48992"/>
                  </a:cubicBezTo>
                  <a:cubicBezTo>
                    <a:pt x="173134" y="48421"/>
                    <a:pt x="179607" y="49373"/>
                    <a:pt x="181321" y="53942"/>
                  </a:cubicBezTo>
                  <a:cubicBezTo>
                    <a:pt x="182273" y="56037"/>
                    <a:pt x="182082" y="58512"/>
                    <a:pt x="181130" y="60606"/>
                  </a:cubicBezTo>
                  <a:cubicBezTo>
                    <a:pt x="179607" y="63653"/>
                    <a:pt x="176370" y="66318"/>
                    <a:pt x="171992" y="68032"/>
                  </a:cubicBezTo>
                  <a:cubicBezTo>
                    <a:pt x="172182" y="71078"/>
                    <a:pt x="171992" y="74315"/>
                    <a:pt x="171611" y="77361"/>
                  </a:cubicBezTo>
                  <a:cubicBezTo>
                    <a:pt x="170659" y="83645"/>
                    <a:pt x="168565" y="87643"/>
                    <a:pt x="165328" y="89547"/>
                  </a:cubicBezTo>
                  <a:cubicBezTo>
                    <a:pt x="161520" y="91832"/>
                    <a:pt x="156951" y="90499"/>
                    <a:pt x="153144" y="88976"/>
                  </a:cubicBezTo>
                  <a:cubicBezTo>
                    <a:pt x="144956" y="85739"/>
                    <a:pt x="137341" y="85168"/>
                    <a:pt x="133533" y="87072"/>
                  </a:cubicBezTo>
                  <a:cubicBezTo>
                    <a:pt x="132201" y="87833"/>
                    <a:pt x="131439" y="88976"/>
                    <a:pt x="131058" y="90499"/>
                  </a:cubicBezTo>
                  <a:cubicBezTo>
                    <a:pt x="130487" y="93165"/>
                    <a:pt x="131629" y="96211"/>
                    <a:pt x="134105" y="98496"/>
                  </a:cubicBezTo>
                  <a:cubicBezTo>
                    <a:pt x="138293" y="102685"/>
                    <a:pt x="145719" y="103827"/>
                    <a:pt x="153714" y="102113"/>
                  </a:cubicBezTo>
                  <a:cubicBezTo>
                    <a:pt x="159235" y="100781"/>
                    <a:pt x="162854" y="101352"/>
                    <a:pt x="164947" y="103827"/>
                  </a:cubicBezTo>
                  <a:cubicBezTo>
                    <a:pt x="167994" y="107254"/>
                    <a:pt x="165899" y="113347"/>
                    <a:pt x="164186" y="117345"/>
                  </a:cubicBezTo>
                  <a:cubicBezTo>
                    <a:pt x="160759" y="125533"/>
                    <a:pt x="150668" y="134481"/>
                    <a:pt x="139055" y="139622"/>
                  </a:cubicBezTo>
                  <a:cubicBezTo>
                    <a:pt x="155618" y="163613"/>
                    <a:pt x="186842" y="208166"/>
                    <a:pt x="187223" y="208737"/>
                  </a:cubicBezTo>
                  <a:cubicBezTo>
                    <a:pt x="187794" y="209689"/>
                    <a:pt x="187604" y="210832"/>
                    <a:pt x="186652" y="211593"/>
                  </a:cubicBezTo>
                  <a:cubicBezTo>
                    <a:pt x="185700" y="212165"/>
                    <a:pt x="184558" y="211974"/>
                    <a:pt x="183796" y="211022"/>
                  </a:cubicBezTo>
                  <a:cubicBezTo>
                    <a:pt x="183415" y="210641"/>
                    <a:pt x="150478" y="163232"/>
                    <a:pt x="134295" y="139813"/>
                  </a:cubicBezTo>
                  <a:cubicBezTo>
                    <a:pt x="133724" y="138861"/>
                    <a:pt x="133914" y="137718"/>
                    <a:pt x="134866" y="136957"/>
                  </a:cubicBezTo>
                  <a:cubicBezTo>
                    <a:pt x="135057" y="136957"/>
                    <a:pt x="135057" y="136766"/>
                    <a:pt x="135247" y="136766"/>
                  </a:cubicBezTo>
                  <a:cubicBezTo>
                    <a:pt x="146671" y="132387"/>
                    <a:pt x="157332" y="123438"/>
                    <a:pt x="160378" y="115822"/>
                  </a:cubicBezTo>
                  <a:cubicBezTo>
                    <a:pt x="163043" y="109349"/>
                    <a:pt x="162282" y="107064"/>
                    <a:pt x="161711" y="106302"/>
                  </a:cubicBezTo>
                  <a:cubicBezTo>
                    <a:pt x="160759" y="105160"/>
                    <a:pt x="158284" y="105160"/>
                    <a:pt x="154476" y="105921"/>
                  </a:cubicBezTo>
                  <a:cubicBezTo>
                    <a:pt x="145147" y="108016"/>
                    <a:pt x="136389" y="106493"/>
                    <a:pt x="131058" y="101352"/>
                  </a:cubicBezTo>
                  <a:cubicBezTo>
                    <a:pt x="127632" y="98115"/>
                    <a:pt x="126108" y="93926"/>
                    <a:pt x="126869" y="89737"/>
                  </a:cubicBezTo>
                  <a:cubicBezTo>
                    <a:pt x="127441" y="87072"/>
                    <a:pt x="128964" y="84787"/>
                    <a:pt x="131439" y="83454"/>
                  </a:cubicBezTo>
                  <a:cubicBezTo>
                    <a:pt x="138674" y="79456"/>
                    <a:pt x="150859" y="83645"/>
                    <a:pt x="154476" y="84977"/>
                  </a:cubicBezTo>
                  <a:cubicBezTo>
                    <a:pt x="158665" y="86691"/>
                    <a:pt x="161330" y="86881"/>
                    <a:pt x="163234" y="85739"/>
                  </a:cubicBezTo>
                  <a:cubicBezTo>
                    <a:pt x="165328" y="84597"/>
                    <a:pt x="166851" y="81360"/>
                    <a:pt x="167613" y="76409"/>
                  </a:cubicBezTo>
                  <a:cubicBezTo>
                    <a:pt x="168184" y="73173"/>
                    <a:pt x="168184" y="69936"/>
                    <a:pt x="167803" y="66509"/>
                  </a:cubicBezTo>
                  <a:cubicBezTo>
                    <a:pt x="167803" y="65557"/>
                    <a:pt x="168375" y="64605"/>
                    <a:pt x="169136" y="64414"/>
                  </a:cubicBezTo>
                  <a:cubicBezTo>
                    <a:pt x="173134" y="63081"/>
                    <a:pt x="176181" y="60987"/>
                    <a:pt x="177322" y="58512"/>
                  </a:cubicBezTo>
                  <a:cubicBezTo>
                    <a:pt x="177894" y="57369"/>
                    <a:pt x="177894" y="56227"/>
                    <a:pt x="177513" y="55085"/>
                  </a:cubicBezTo>
                  <a:cubicBezTo>
                    <a:pt x="176561" y="52800"/>
                    <a:pt x="171801" y="51848"/>
                    <a:pt x="165899" y="52800"/>
                  </a:cubicBezTo>
                  <a:cubicBezTo>
                    <a:pt x="164947" y="52990"/>
                    <a:pt x="164186" y="52419"/>
                    <a:pt x="163806" y="51657"/>
                  </a:cubicBezTo>
                  <a:cubicBezTo>
                    <a:pt x="156570" y="34712"/>
                    <a:pt x="140007" y="18718"/>
                    <a:pt x="122872" y="11673"/>
                  </a:cubicBezTo>
                  <a:cubicBezTo>
                    <a:pt x="112210" y="7294"/>
                    <a:pt x="92219" y="3867"/>
                    <a:pt x="71276" y="8246"/>
                  </a:cubicBezTo>
                  <a:cubicBezTo>
                    <a:pt x="53760" y="11864"/>
                    <a:pt x="29581" y="22526"/>
                    <a:pt x="14350" y="52419"/>
                  </a:cubicBezTo>
                  <a:cubicBezTo>
                    <a:pt x="5402" y="69745"/>
                    <a:pt x="3116" y="84977"/>
                    <a:pt x="7496" y="97734"/>
                  </a:cubicBezTo>
                  <a:cubicBezTo>
                    <a:pt x="14350" y="117726"/>
                    <a:pt x="35673" y="127817"/>
                    <a:pt x="49762" y="134481"/>
                  </a:cubicBezTo>
                  <a:lnTo>
                    <a:pt x="51856" y="135433"/>
                  </a:lnTo>
                  <a:cubicBezTo>
                    <a:pt x="52237" y="135624"/>
                    <a:pt x="52618" y="136005"/>
                    <a:pt x="52808" y="136576"/>
                  </a:cubicBezTo>
                  <a:lnTo>
                    <a:pt x="89743" y="232537"/>
                  </a:lnTo>
                  <a:cubicBezTo>
                    <a:pt x="90125" y="233489"/>
                    <a:pt x="89554" y="234822"/>
                    <a:pt x="88602" y="235203"/>
                  </a:cubicBezTo>
                  <a:cubicBezTo>
                    <a:pt x="88411" y="235774"/>
                    <a:pt x="88221" y="235774"/>
                    <a:pt x="88030" y="235774"/>
                  </a:cubicBezTo>
                  <a:lnTo>
                    <a:pt x="88030" y="235774"/>
                  </a:lnTo>
                  <a:close/>
                </a:path>
              </a:pathLst>
            </a:custGeom>
            <a:solidFill>
              <a:srgbClr val="000000"/>
            </a:solidFill>
            <a:ln w="1903" cap="flat">
              <a:noFill/>
              <a:prstDash val="solid"/>
              <a:miter/>
            </a:ln>
          </p:spPr>
          <p:txBody>
            <a:bodyPr rtlCol="0" anchor="ctr"/>
            <a:lstStyle/>
            <a:p>
              <a:endParaRPr lang="fr-FR"/>
            </a:p>
          </p:txBody>
        </p:sp>
        <p:sp>
          <p:nvSpPr>
            <p:cNvPr id="2679" name="Forme libre 2678">
              <a:extLst>
                <a:ext uri="{FF2B5EF4-FFF2-40B4-BE49-F238E27FC236}">
                  <a16:creationId xmlns:a16="http://schemas.microsoft.com/office/drawing/2014/main" id="{54F9A9E6-3A7D-64FF-B7A9-D55001FE3BBF}"/>
                </a:ext>
              </a:extLst>
            </p:cNvPr>
            <p:cNvSpPr/>
            <p:nvPr/>
          </p:nvSpPr>
          <p:spPr>
            <a:xfrm rot="-773912">
              <a:off x="12646580" y="7805180"/>
              <a:ext cx="37698" cy="19040"/>
            </a:xfrm>
            <a:custGeom>
              <a:avLst/>
              <a:gdLst>
                <a:gd name="connsiteX0" fmla="*/ 39214 w 37698"/>
                <a:gd name="connsiteY0" fmla="*/ 12080 h 19040"/>
                <a:gd name="connsiteX1" fmla="*/ 20365 w 37698"/>
                <a:gd name="connsiteY1" fmla="*/ 21600 h 19040"/>
                <a:gd name="connsiteX2" fmla="*/ 1517 w 37698"/>
                <a:gd name="connsiteY2" fmla="*/ 12080 h 19040"/>
                <a:gd name="connsiteX3" fmla="*/ 20365 w 37698"/>
                <a:gd name="connsiteY3" fmla="*/ 2560 h 19040"/>
                <a:gd name="connsiteX4" fmla="*/ 39214 w 37698"/>
                <a:gd name="connsiteY4" fmla="*/ 12080 h 19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8" h="19040">
                  <a:moveTo>
                    <a:pt x="39214" y="12080"/>
                  </a:moveTo>
                  <a:cubicBezTo>
                    <a:pt x="39214" y="17338"/>
                    <a:pt x="30775" y="21600"/>
                    <a:pt x="20365" y="21600"/>
                  </a:cubicBezTo>
                  <a:cubicBezTo>
                    <a:pt x="9955" y="21600"/>
                    <a:pt x="1517" y="17338"/>
                    <a:pt x="1517" y="12080"/>
                  </a:cubicBezTo>
                  <a:cubicBezTo>
                    <a:pt x="1517" y="6822"/>
                    <a:pt x="9956" y="2560"/>
                    <a:pt x="20365" y="2560"/>
                  </a:cubicBezTo>
                  <a:cubicBezTo>
                    <a:pt x="30776" y="2560"/>
                    <a:pt x="39214" y="6822"/>
                    <a:pt x="39214" y="12080"/>
                  </a:cubicBezTo>
                  <a:close/>
                </a:path>
              </a:pathLst>
            </a:custGeom>
            <a:solidFill>
              <a:srgbClr val="FFFFFF"/>
            </a:solidFill>
            <a:ln w="1903" cap="flat">
              <a:noFill/>
              <a:prstDash val="solid"/>
              <a:miter/>
            </a:ln>
          </p:spPr>
          <p:txBody>
            <a:bodyPr rtlCol="0" anchor="ctr"/>
            <a:lstStyle/>
            <a:p>
              <a:endParaRPr lang="fr-FR"/>
            </a:p>
          </p:txBody>
        </p:sp>
        <p:grpSp>
          <p:nvGrpSpPr>
            <p:cNvPr id="2680" name="Graphique 2">
              <a:extLst>
                <a:ext uri="{FF2B5EF4-FFF2-40B4-BE49-F238E27FC236}">
                  <a16:creationId xmlns:a16="http://schemas.microsoft.com/office/drawing/2014/main" id="{F723053C-BAB8-EC11-0E1B-0641B9268587}"/>
                </a:ext>
              </a:extLst>
            </p:cNvPr>
            <p:cNvGrpSpPr/>
            <p:nvPr/>
          </p:nvGrpSpPr>
          <p:grpSpPr>
            <a:xfrm>
              <a:off x="12507615" y="7668098"/>
              <a:ext cx="580590" cy="558252"/>
              <a:chOff x="12507615" y="7668098"/>
              <a:chExt cx="580590" cy="558252"/>
            </a:xfrm>
            <a:solidFill>
              <a:srgbClr val="000000"/>
            </a:solidFill>
          </p:grpSpPr>
          <p:sp>
            <p:nvSpPr>
              <p:cNvPr id="2681" name="Forme libre 2680">
                <a:extLst>
                  <a:ext uri="{FF2B5EF4-FFF2-40B4-BE49-F238E27FC236}">
                    <a16:creationId xmlns:a16="http://schemas.microsoft.com/office/drawing/2014/main" id="{939C596E-1AA2-0A2B-69B0-7AEBAE7B5E5D}"/>
                  </a:ext>
                </a:extLst>
              </p:cNvPr>
              <p:cNvSpPr/>
              <p:nvPr/>
            </p:nvSpPr>
            <p:spPr>
              <a:xfrm>
                <a:off x="12644599" y="7801934"/>
                <a:ext cx="40933" cy="24576"/>
              </a:xfrm>
              <a:custGeom>
                <a:avLst/>
                <a:gdLst>
                  <a:gd name="connsiteX0" fmla="*/ 16557 w 40933"/>
                  <a:gd name="connsiteY0" fmla="*/ 27136 h 24576"/>
                  <a:gd name="connsiteX1" fmla="*/ 1707 w 40933"/>
                  <a:gd name="connsiteY1" fmla="*/ 19520 h 24576"/>
                  <a:gd name="connsiteX2" fmla="*/ 6276 w 40933"/>
                  <a:gd name="connsiteY2" fmla="*/ 9620 h 24576"/>
                  <a:gd name="connsiteX3" fmla="*/ 19413 w 40933"/>
                  <a:gd name="connsiteY3" fmla="*/ 3527 h 24576"/>
                  <a:gd name="connsiteX4" fmla="*/ 42260 w 40933"/>
                  <a:gd name="connsiteY4" fmla="*/ 10191 h 24576"/>
                  <a:gd name="connsiteX5" fmla="*/ 37690 w 40933"/>
                  <a:gd name="connsiteY5" fmla="*/ 20092 h 24576"/>
                  <a:gd name="connsiteX6" fmla="*/ 24554 w 40933"/>
                  <a:gd name="connsiteY6" fmla="*/ 26184 h 24576"/>
                  <a:gd name="connsiteX7" fmla="*/ 16557 w 40933"/>
                  <a:gd name="connsiteY7" fmla="*/ 27136 h 24576"/>
                  <a:gd name="connsiteX8" fmla="*/ 16557 w 40933"/>
                  <a:gd name="connsiteY8" fmla="*/ 27136 h 24576"/>
                  <a:gd name="connsiteX9" fmla="*/ 27599 w 40933"/>
                  <a:gd name="connsiteY9" fmla="*/ 6764 h 24576"/>
                  <a:gd name="connsiteX10" fmla="*/ 20365 w 40933"/>
                  <a:gd name="connsiteY10" fmla="*/ 7525 h 24576"/>
                  <a:gd name="connsiteX11" fmla="*/ 8941 w 40933"/>
                  <a:gd name="connsiteY11" fmla="*/ 12856 h 24576"/>
                  <a:gd name="connsiteX12" fmla="*/ 5704 w 40933"/>
                  <a:gd name="connsiteY12" fmla="*/ 18759 h 24576"/>
                  <a:gd name="connsiteX13" fmla="*/ 23791 w 40933"/>
                  <a:gd name="connsiteY13" fmla="*/ 22376 h 24576"/>
                  <a:gd name="connsiteX14" fmla="*/ 35215 w 40933"/>
                  <a:gd name="connsiteY14" fmla="*/ 17045 h 24576"/>
                  <a:gd name="connsiteX15" fmla="*/ 38452 w 40933"/>
                  <a:gd name="connsiteY15" fmla="*/ 11143 h 24576"/>
                  <a:gd name="connsiteX16" fmla="*/ 27599 w 40933"/>
                  <a:gd name="connsiteY16" fmla="*/ 6764 h 24576"/>
                  <a:gd name="connsiteX17" fmla="*/ 27599 w 40933"/>
                  <a:gd name="connsiteY17" fmla="*/ 6764 h 2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933" h="24576">
                    <a:moveTo>
                      <a:pt x="16557" y="27136"/>
                    </a:moveTo>
                    <a:cubicBezTo>
                      <a:pt x="8751" y="27136"/>
                      <a:pt x="2849" y="24280"/>
                      <a:pt x="1707" y="19520"/>
                    </a:cubicBezTo>
                    <a:cubicBezTo>
                      <a:pt x="945" y="16284"/>
                      <a:pt x="2468" y="12666"/>
                      <a:pt x="6276" y="9620"/>
                    </a:cubicBezTo>
                    <a:cubicBezTo>
                      <a:pt x="9512" y="6954"/>
                      <a:pt x="14272" y="4669"/>
                      <a:pt x="19413" y="3527"/>
                    </a:cubicBezTo>
                    <a:cubicBezTo>
                      <a:pt x="30836" y="861"/>
                      <a:pt x="40737" y="3908"/>
                      <a:pt x="42260" y="10191"/>
                    </a:cubicBezTo>
                    <a:cubicBezTo>
                      <a:pt x="43021" y="13428"/>
                      <a:pt x="41498" y="17045"/>
                      <a:pt x="37690" y="20092"/>
                    </a:cubicBezTo>
                    <a:cubicBezTo>
                      <a:pt x="34453" y="22757"/>
                      <a:pt x="29694" y="25042"/>
                      <a:pt x="24554" y="26184"/>
                    </a:cubicBezTo>
                    <a:cubicBezTo>
                      <a:pt x="21888" y="26946"/>
                      <a:pt x="19032" y="27136"/>
                      <a:pt x="16557" y="27136"/>
                    </a:cubicBezTo>
                    <a:lnTo>
                      <a:pt x="16557" y="27136"/>
                    </a:lnTo>
                    <a:close/>
                    <a:moveTo>
                      <a:pt x="27599" y="6764"/>
                    </a:moveTo>
                    <a:cubicBezTo>
                      <a:pt x="25315" y="6764"/>
                      <a:pt x="23030" y="6954"/>
                      <a:pt x="20365" y="7525"/>
                    </a:cubicBezTo>
                    <a:cubicBezTo>
                      <a:pt x="15796" y="8668"/>
                      <a:pt x="11797" y="10381"/>
                      <a:pt x="8941" y="12856"/>
                    </a:cubicBezTo>
                    <a:cubicBezTo>
                      <a:pt x="6467" y="14951"/>
                      <a:pt x="5324" y="17045"/>
                      <a:pt x="5704" y="18759"/>
                    </a:cubicBezTo>
                    <a:cubicBezTo>
                      <a:pt x="6467" y="22186"/>
                      <a:pt x="14082" y="24661"/>
                      <a:pt x="23791" y="22376"/>
                    </a:cubicBezTo>
                    <a:cubicBezTo>
                      <a:pt x="28362" y="21234"/>
                      <a:pt x="32359" y="19520"/>
                      <a:pt x="35215" y="17045"/>
                    </a:cubicBezTo>
                    <a:cubicBezTo>
                      <a:pt x="37690" y="14951"/>
                      <a:pt x="38833" y="12856"/>
                      <a:pt x="38452" y="11143"/>
                    </a:cubicBezTo>
                    <a:cubicBezTo>
                      <a:pt x="37881" y="8668"/>
                      <a:pt x="33501" y="6764"/>
                      <a:pt x="27599" y="6764"/>
                    </a:cubicBezTo>
                    <a:lnTo>
                      <a:pt x="27599" y="6764"/>
                    </a:lnTo>
                    <a:close/>
                  </a:path>
                </a:pathLst>
              </a:custGeom>
              <a:solidFill>
                <a:srgbClr val="000000"/>
              </a:solidFill>
              <a:ln w="1903" cap="flat">
                <a:noFill/>
                <a:prstDash val="solid"/>
                <a:miter/>
              </a:ln>
            </p:spPr>
            <p:txBody>
              <a:bodyPr rtlCol="0" anchor="ctr"/>
              <a:lstStyle/>
              <a:p>
                <a:endParaRPr lang="fr-FR"/>
              </a:p>
            </p:txBody>
          </p:sp>
          <p:sp>
            <p:nvSpPr>
              <p:cNvPr id="2682" name="Forme libre 2681">
                <a:extLst>
                  <a:ext uri="{FF2B5EF4-FFF2-40B4-BE49-F238E27FC236}">
                    <a16:creationId xmlns:a16="http://schemas.microsoft.com/office/drawing/2014/main" id="{0038DF4A-3308-9FB4-86B1-8799835904FC}"/>
                  </a:ext>
                </a:extLst>
              </p:cNvPr>
              <p:cNvSpPr/>
              <p:nvPr/>
            </p:nvSpPr>
            <p:spPr>
              <a:xfrm>
                <a:off x="12671063" y="7805376"/>
                <a:ext cx="10281" cy="10281"/>
              </a:xfrm>
              <a:custGeom>
                <a:avLst/>
                <a:gdLst>
                  <a:gd name="connsiteX0" fmla="*/ 11797 w 10281"/>
                  <a:gd name="connsiteY0" fmla="*/ 7700 h 10281"/>
                  <a:gd name="connsiteX1" fmla="*/ 6656 w 10281"/>
                  <a:gd name="connsiteY1" fmla="*/ 12841 h 10281"/>
                  <a:gd name="connsiteX2" fmla="*/ 1515 w 10281"/>
                  <a:gd name="connsiteY2" fmla="*/ 7700 h 10281"/>
                  <a:gd name="connsiteX3" fmla="*/ 6656 w 10281"/>
                  <a:gd name="connsiteY3" fmla="*/ 2560 h 10281"/>
                  <a:gd name="connsiteX4" fmla="*/ 11797 w 10281"/>
                  <a:gd name="connsiteY4" fmla="*/ 7700 h 10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1" h="10281">
                    <a:moveTo>
                      <a:pt x="11797" y="7700"/>
                    </a:moveTo>
                    <a:cubicBezTo>
                      <a:pt x="11797" y="10540"/>
                      <a:pt x="9495" y="12841"/>
                      <a:pt x="6656" y="12841"/>
                    </a:cubicBezTo>
                    <a:cubicBezTo>
                      <a:pt x="3817" y="12841"/>
                      <a:pt x="1515" y="10540"/>
                      <a:pt x="1515" y="7700"/>
                    </a:cubicBezTo>
                    <a:cubicBezTo>
                      <a:pt x="1515" y="4861"/>
                      <a:pt x="3817" y="2560"/>
                      <a:pt x="6656" y="2560"/>
                    </a:cubicBezTo>
                    <a:cubicBezTo>
                      <a:pt x="9495" y="2560"/>
                      <a:pt x="11797" y="4861"/>
                      <a:pt x="11797" y="7700"/>
                    </a:cubicBezTo>
                    <a:close/>
                  </a:path>
                </a:pathLst>
              </a:custGeom>
              <a:solidFill>
                <a:srgbClr val="000000"/>
              </a:solidFill>
              <a:ln w="1903" cap="flat">
                <a:noFill/>
                <a:prstDash val="solid"/>
                <a:miter/>
              </a:ln>
            </p:spPr>
            <p:txBody>
              <a:bodyPr rtlCol="0" anchor="ctr"/>
              <a:lstStyle/>
              <a:p>
                <a:endParaRPr lang="fr-FR"/>
              </a:p>
            </p:txBody>
          </p:sp>
          <p:sp>
            <p:nvSpPr>
              <p:cNvPr id="2683" name="Forme libre 2682">
                <a:extLst>
                  <a:ext uri="{FF2B5EF4-FFF2-40B4-BE49-F238E27FC236}">
                    <a16:creationId xmlns:a16="http://schemas.microsoft.com/office/drawing/2014/main" id="{DE81CD91-FF7F-4CEA-5D98-F374FC63F23A}"/>
                  </a:ext>
                </a:extLst>
              </p:cNvPr>
              <p:cNvSpPr/>
              <p:nvPr/>
            </p:nvSpPr>
            <p:spPr>
              <a:xfrm>
                <a:off x="12629844" y="7785745"/>
                <a:ext cx="68064" cy="147436"/>
              </a:xfrm>
              <a:custGeom>
                <a:avLst/>
                <a:gdLst>
                  <a:gd name="connsiteX0" fmla="*/ 47876 w 68064"/>
                  <a:gd name="connsiteY0" fmla="*/ 34566 h 147436"/>
                  <a:gd name="connsiteX1" fmla="*/ 40641 w 68064"/>
                  <a:gd name="connsiteY1" fmla="*/ 27331 h 147436"/>
                  <a:gd name="connsiteX2" fmla="*/ 47876 w 68064"/>
                  <a:gd name="connsiteY2" fmla="*/ 20096 h 147436"/>
                  <a:gd name="connsiteX3" fmla="*/ 55111 w 68064"/>
                  <a:gd name="connsiteY3" fmla="*/ 27331 h 147436"/>
                  <a:gd name="connsiteX4" fmla="*/ 47876 w 68064"/>
                  <a:gd name="connsiteY4" fmla="*/ 34566 h 147436"/>
                  <a:gd name="connsiteX5" fmla="*/ 47876 w 68064"/>
                  <a:gd name="connsiteY5" fmla="*/ 24285 h 147436"/>
                  <a:gd name="connsiteX6" fmla="*/ 44830 w 68064"/>
                  <a:gd name="connsiteY6" fmla="*/ 27331 h 147436"/>
                  <a:gd name="connsiteX7" fmla="*/ 47876 w 68064"/>
                  <a:gd name="connsiteY7" fmla="*/ 30378 h 147436"/>
                  <a:gd name="connsiteX8" fmla="*/ 50922 w 68064"/>
                  <a:gd name="connsiteY8" fmla="*/ 27331 h 147436"/>
                  <a:gd name="connsiteX9" fmla="*/ 47876 w 68064"/>
                  <a:gd name="connsiteY9" fmla="*/ 24285 h 147436"/>
                  <a:gd name="connsiteX10" fmla="*/ 8275 w 68064"/>
                  <a:gd name="connsiteY10" fmla="*/ 18382 h 147436"/>
                  <a:gd name="connsiteX11" fmla="*/ 6180 w 68064"/>
                  <a:gd name="connsiteY11" fmla="*/ 16288 h 147436"/>
                  <a:gd name="connsiteX12" fmla="*/ 6752 w 68064"/>
                  <a:gd name="connsiteY12" fmla="*/ 14765 h 147436"/>
                  <a:gd name="connsiteX13" fmla="*/ 42354 w 68064"/>
                  <a:gd name="connsiteY13" fmla="*/ 2770 h 147436"/>
                  <a:gd name="connsiteX14" fmla="*/ 44258 w 68064"/>
                  <a:gd name="connsiteY14" fmla="*/ 5054 h 147436"/>
                  <a:gd name="connsiteX15" fmla="*/ 44258 w 68064"/>
                  <a:gd name="connsiteY15" fmla="*/ 5054 h 147436"/>
                  <a:gd name="connsiteX16" fmla="*/ 41974 w 68064"/>
                  <a:gd name="connsiteY16" fmla="*/ 6958 h 147436"/>
                  <a:gd name="connsiteX17" fmla="*/ 41974 w 68064"/>
                  <a:gd name="connsiteY17" fmla="*/ 6958 h 147436"/>
                  <a:gd name="connsiteX18" fmla="*/ 9608 w 68064"/>
                  <a:gd name="connsiteY18" fmla="*/ 17811 h 147436"/>
                  <a:gd name="connsiteX19" fmla="*/ 8275 w 68064"/>
                  <a:gd name="connsiteY19" fmla="*/ 18382 h 147436"/>
                  <a:gd name="connsiteX20" fmla="*/ 8275 w 68064"/>
                  <a:gd name="connsiteY20" fmla="*/ 18382 h 147436"/>
                  <a:gd name="connsiteX21" fmla="*/ 45591 w 68064"/>
                  <a:gd name="connsiteY21" fmla="*/ 112440 h 147436"/>
                  <a:gd name="connsiteX22" fmla="*/ 9036 w 68064"/>
                  <a:gd name="connsiteY22" fmla="*/ 119485 h 147436"/>
                  <a:gd name="connsiteX23" fmla="*/ 9988 w 68064"/>
                  <a:gd name="connsiteY23" fmla="*/ 130718 h 147436"/>
                  <a:gd name="connsiteX24" fmla="*/ 33787 w 68064"/>
                  <a:gd name="connsiteY24" fmla="*/ 138906 h 147436"/>
                  <a:gd name="connsiteX25" fmla="*/ 69580 w 68064"/>
                  <a:gd name="connsiteY25" fmla="*/ 146902 h 147436"/>
                  <a:gd name="connsiteX26" fmla="*/ 45591 w 68064"/>
                  <a:gd name="connsiteY26" fmla="*/ 112440 h 147436"/>
                  <a:gd name="connsiteX27" fmla="*/ 45591 w 68064"/>
                  <a:gd name="connsiteY27" fmla="*/ 112440 h 14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064" h="147436">
                    <a:moveTo>
                      <a:pt x="47876" y="34566"/>
                    </a:moveTo>
                    <a:cubicBezTo>
                      <a:pt x="43878" y="34566"/>
                      <a:pt x="40641" y="31330"/>
                      <a:pt x="40641" y="27331"/>
                    </a:cubicBezTo>
                    <a:cubicBezTo>
                      <a:pt x="40641" y="23333"/>
                      <a:pt x="43878" y="20096"/>
                      <a:pt x="47876" y="20096"/>
                    </a:cubicBezTo>
                    <a:cubicBezTo>
                      <a:pt x="51874" y="20096"/>
                      <a:pt x="55111" y="23333"/>
                      <a:pt x="55111" y="27331"/>
                    </a:cubicBezTo>
                    <a:cubicBezTo>
                      <a:pt x="54920" y="31330"/>
                      <a:pt x="51684" y="34566"/>
                      <a:pt x="47876" y="34566"/>
                    </a:cubicBezTo>
                    <a:close/>
                    <a:moveTo>
                      <a:pt x="47876" y="24285"/>
                    </a:moveTo>
                    <a:cubicBezTo>
                      <a:pt x="46162" y="24285"/>
                      <a:pt x="44830" y="25618"/>
                      <a:pt x="44830" y="27331"/>
                    </a:cubicBezTo>
                    <a:cubicBezTo>
                      <a:pt x="44830" y="29045"/>
                      <a:pt x="46162" y="30378"/>
                      <a:pt x="47876" y="30378"/>
                    </a:cubicBezTo>
                    <a:cubicBezTo>
                      <a:pt x="49590" y="30378"/>
                      <a:pt x="50922" y="29045"/>
                      <a:pt x="50922" y="27331"/>
                    </a:cubicBezTo>
                    <a:cubicBezTo>
                      <a:pt x="50922" y="25618"/>
                      <a:pt x="49590" y="24285"/>
                      <a:pt x="47876" y="24285"/>
                    </a:cubicBezTo>
                    <a:close/>
                    <a:moveTo>
                      <a:pt x="8275" y="18382"/>
                    </a:moveTo>
                    <a:cubicBezTo>
                      <a:pt x="7132" y="18382"/>
                      <a:pt x="6180" y="17430"/>
                      <a:pt x="6180" y="16288"/>
                    </a:cubicBezTo>
                    <a:cubicBezTo>
                      <a:pt x="6180" y="15717"/>
                      <a:pt x="6371" y="15146"/>
                      <a:pt x="6752" y="14765"/>
                    </a:cubicBezTo>
                    <a:cubicBezTo>
                      <a:pt x="13606" y="8291"/>
                      <a:pt x="27123" y="1246"/>
                      <a:pt x="42354" y="2770"/>
                    </a:cubicBezTo>
                    <a:cubicBezTo>
                      <a:pt x="43497" y="2960"/>
                      <a:pt x="44258" y="3912"/>
                      <a:pt x="44258" y="5054"/>
                    </a:cubicBezTo>
                    <a:cubicBezTo>
                      <a:pt x="44258" y="5054"/>
                      <a:pt x="44258" y="5054"/>
                      <a:pt x="44258" y="5054"/>
                    </a:cubicBezTo>
                    <a:cubicBezTo>
                      <a:pt x="44069" y="6197"/>
                      <a:pt x="43117" y="6958"/>
                      <a:pt x="41974" y="6958"/>
                    </a:cubicBezTo>
                    <a:cubicBezTo>
                      <a:pt x="41974" y="6958"/>
                      <a:pt x="41974" y="6958"/>
                      <a:pt x="41974" y="6958"/>
                    </a:cubicBezTo>
                    <a:cubicBezTo>
                      <a:pt x="28075" y="5626"/>
                      <a:pt x="15890" y="11909"/>
                      <a:pt x="9608" y="17811"/>
                    </a:cubicBezTo>
                    <a:cubicBezTo>
                      <a:pt x="9227" y="18192"/>
                      <a:pt x="8847" y="18382"/>
                      <a:pt x="8275" y="18382"/>
                    </a:cubicBezTo>
                    <a:lnTo>
                      <a:pt x="8275" y="18382"/>
                    </a:lnTo>
                    <a:close/>
                    <a:moveTo>
                      <a:pt x="45591" y="112440"/>
                    </a:moveTo>
                    <a:cubicBezTo>
                      <a:pt x="31693" y="118152"/>
                      <a:pt x="18937" y="119675"/>
                      <a:pt x="9036" y="119485"/>
                    </a:cubicBezTo>
                    <a:cubicBezTo>
                      <a:pt x="-673" y="119294"/>
                      <a:pt x="-1625" y="128434"/>
                      <a:pt x="9988" y="130718"/>
                    </a:cubicBezTo>
                    <a:cubicBezTo>
                      <a:pt x="21602" y="133003"/>
                      <a:pt x="29789" y="132432"/>
                      <a:pt x="33787" y="138906"/>
                    </a:cubicBezTo>
                    <a:cubicBezTo>
                      <a:pt x="39880" y="148806"/>
                      <a:pt x="53968" y="153566"/>
                      <a:pt x="69580" y="146902"/>
                    </a:cubicBezTo>
                    <a:cubicBezTo>
                      <a:pt x="60632" y="134146"/>
                      <a:pt x="45591" y="112440"/>
                      <a:pt x="45591" y="112440"/>
                    </a:cubicBezTo>
                    <a:lnTo>
                      <a:pt x="45591" y="112440"/>
                    </a:lnTo>
                    <a:close/>
                  </a:path>
                </a:pathLst>
              </a:custGeom>
              <a:solidFill>
                <a:srgbClr val="000000"/>
              </a:solidFill>
              <a:ln w="1903" cap="flat">
                <a:noFill/>
                <a:prstDash val="solid"/>
                <a:miter/>
              </a:ln>
            </p:spPr>
            <p:txBody>
              <a:bodyPr rtlCol="0" anchor="ctr"/>
              <a:lstStyle/>
              <a:p>
                <a:endParaRPr lang="fr-FR"/>
              </a:p>
            </p:txBody>
          </p:sp>
          <p:sp>
            <p:nvSpPr>
              <p:cNvPr id="2684" name="Forme libre 2683">
                <a:extLst>
                  <a:ext uri="{FF2B5EF4-FFF2-40B4-BE49-F238E27FC236}">
                    <a16:creationId xmlns:a16="http://schemas.microsoft.com/office/drawing/2014/main" id="{EA27A863-C374-19A5-62E8-A9E722AEF4F9}"/>
                  </a:ext>
                </a:extLst>
              </p:cNvPr>
              <p:cNvSpPr/>
              <p:nvPr/>
            </p:nvSpPr>
            <p:spPr>
              <a:xfrm>
                <a:off x="12509718" y="7670002"/>
                <a:ext cx="190034" cy="265036"/>
              </a:xfrm>
              <a:custGeom>
                <a:avLst/>
                <a:gdLst>
                  <a:gd name="connsiteX0" fmla="*/ 175236 w 190034"/>
                  <a:gd name="connsiteY0" fmla="*/ 267596 h 265036"/>
                  <a:gd name="connsiteX1" fmla="*/ 152199 w 190034"/>
                  <a:gd name="connsiteY1" fmla="*/ 255601 h 265036"/>
                  <a:gd name="connsiteX2" fmla="*/ 137729 w 190034"/>
                  <a:gd name="connsiteY2" fmla="*/ 249699 h 265036"/>
                  <a:gd name="connsiteX3" fmla="*/ 129734 w 190034"/>
                  <a:gd name="connsiteY3" fmla="*/ 248366 h 265036"/>
                  <a:gd name="connsiteX4" fmla="*/ 119643 w 190034"/>
                  <a:gd name="connsiteY4" fmla="*/ 239227 h 265036"/>
                  <a:gd name="connsiteX5" fmla="*/ 129162 w 190034"/>
                  <a:gd name="connsiteY5" fmla="*/ 233134 h 265036"/>
                  <a:gd name="connsiteX6" fmla="*/ 164956 w 190034"/>
                  <a:gd name="connsiteY6" fmla="*/ 226280 h 265036"/>
                  <a:gd name="connsiteX7" fmla="*/ 167430 w 190034"/>
                  <a:gd name="connsiteY7" fmla="*/ 227041 h 265036"/>
                  <a:gd name="connsiteX8" fmla="*/ 191229 w 190034"/>
                  <a:gd name="connsiteY8" fmla="*/ 261313 h 265036"/>
                  <a:gd name="connsiteX9" fmla="*/ 190658 w 190034"/>
                  <a:gd name="connsiteY9" fmla="*/ 264169 h 265036"/>
                  <a:gd name="connsiteX10" fmla="*/ 190277 w 190034"/>
                  <a:gd name="connsiteY10" fmla="*/ 264360 h 265036"/>
                  <a:gd name="connsiteX11" fmla="*/ 175236 w 190034"/>
                  <a:gd name="connsiteY11" fmla="*/ 267596 h 265036"/>
                  <a:gd name="connsiteX12" fmla="*/ 175236 w 190034"/>
                  <a:gd name="connsiteY12" fmla="*/ 267596 h 265036"/>
                  <a:gd name="connsiteX13" fmla="*/ 128972 w 190034"/>
                  <a:gd name="connsiteY13" fmla="*/ 237323 h 265036"/>
                  <a:gd name="connsiteX14" fmla="*/ 123831 w 190034"/>
                  <a:gd name="connsiteY14" fmla="*/ 239798 h 265036"/>
                  <a:gd name="connsiteX15" fmla="*/ 130686 w 190034"/>
                  <a:gd name="connsiteY15" fmla="*/ 244558 h 265036"/>
                  <a:gd name="connsiteX16" fmla="*/ 138492 w 190034"/>
                  <a:gd name="connsiteY16" fmla="*/ 245891 h 265036"/>
                  <a:gd name="connsiteX17" fmla="*/ 155816 w 190034"/>
                  <a:gd name="connsiteY17" fmla="*/ 253507 h 265036"/>
                  <a:gd name="connsiteX18" fmla="*/ 186660 w 190034"/>
                  <a:gd name="connsiteY18" fmla="*/ 261504 h 265036"/>
                  <a:gd name="connsiteX19" fmla="*/ 165146 w 190034"/>
                  <a:gd name="connsiteY19" fmla="*/ 230659 h 265036"/>
                  <a:gd name="connsiteX20" fmla="*/ 129162 w 190034"/>
                  <a:gd name="connsiteY20" fmla="*/ 237323 h 265036"/>
                  <a:gd name="connsiteX21" fmla="*/ 128972 w 190034"/>
                  <a:gd name="connsiteY21" fmla="*/ 237323 h 265036"/>
                  <a:gd name="connsiteX22" fmla="*/ 128972 w 190034"/>
                  <a:gd name="connsiteY22" fmla="*/ 237323 h 265036"/>
                  <a:gd name="connsiteX23" fmla="*/ 1982 w 190034"/>
                  <a:gd name="connsiteY23" fmla="*/ 152404 h 265036"/>
                  <a:gd name="connsiteX24" fmla="*/ 73188 w 190034"/>
                  <a:gd name="connsiteY24" fmla="*/ 63488 h 265036"/>
                  <a:gd name="connsiteX25" fmla="*/ 138872 w 190034"/>
                  <a:gd name="connsiteY25" fmla="*/ 2560 h 265036"/>
                  <a:gd name="connsiteX26" fmla="*/ 182661 w 190034"/>
                  <a:gd name="connsiteY26" fmla="*/ 66915 h 265036"/>
                  <a:gd name="connsiteX27" fmla="*/ 147440 w 190034"/>
                  <a:gd name="connsiteY27" fmla="*/ 111849 h 265036"/>
                  <a:gd name="connsiteX28" fmla="*/ 105935 w 190034"/>
                  <a:gd name="connsiteY28" fmla="*/ 124225 h 265036"/>
                  <a:gd name="connsiteX29" fmla="*/ 85183 w 190034"/>
                  <a:gd name="connsiteY29" fmla="*/ 187438 h 265036"/>
                  <a:gd name="connsiteX30" fmla="*/ 57005 w 190034"/>
                  <a:gd name="connsiteY30" fmla="*/ 168969 h 265036"/>
                  <a:gd name="connsiteX31" fmla="*/ 54910 w 190034"/>
                  <a:gd name="connsiteY31" fmla="*/ 201147 h 265036"/>
                  <a:gd name="connsiteX32" fmla="*/ 92988 w 190034"/>
                  <a:gd name="connsiteY32" fmla="*/ 233896 h 265036"/>
                  <a:gd name="connsiteX33" fmla="*/ 79281 w 190034"/>
                  <a:gd name="connsiteY33" fmla="*/ 256172 h 265036"/>
                  <a:gd name="connsiteX34" fmla="*/ 57005 w 190034"/>
                  <a:gd name="connsiteY34" fmla="*/ 220758 h 265036"/>
                  <a:gd name="connsiteX35" fmla="*/ 1982 w 190034"/>
                  <a:gd name="connsiteY35" fmla="*/ 152404 h 265036"/>
                  <a:gd name="connsiteX36" fmla="*/ 1982 w 190034"/>
                  <a:gd name="connsiteY36" fmla="*/ 152404 h 265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0034" h="265036">
                    <a:moveTo>
                      <a:pt x="175236" y="267596"/>
                    </a:moveTo>
                    <a:cubicBezTo>
                      <a:pt x="165526" y="267596"/>
                      <a:pt x="156959" y="263408"/>
                      <a:pt x="152199" y="255601"/>
                    </a:cubicBezTo>
                    <a:cubicBezTo>
                      <a:pt x="149725" y="251603"/>
                      <a:pt x="144965" y="250841"/>
                      <a:pt x="137729" y="249699"/>
                    </a:cubicBezTo>
                    <a:cubicBezTo>
                      <a:pt x="135445" y="249318"/>
                      <a:pt x="132590" y="248937"/>
                      <a:pt x="129734" y="248366"/>
                    </a:cubicBezTo>
                    <a:cubicBezTo>
                      <a:pt x="122309" y="246843"/>
                      <a:pt x="119262" y="242654"/>
                      <a:pt x="119643" y="239227"/>
                    </a:cubicBezTo>
                    <a:cubicBezTo>
                      <a:pt x="120024" y="236180"/>
                      <a:pt x="123070" y="232944"/>
                      <a:pt x="129162" y="233134"/>
                    </a:cubicBezTo>
                    <a:cubicBezTo>
                      <a:pt x="137349" y="233324"/>
                      <a:pt x="150295" y="232182"/>
                      <a:pt x="164956" y="226280"/>
                    </a:cubicBezTo>
                    <a:cubicBezTo>
                      <a:pt x="165908" y="225899"/>
                      <a:pt x="166860" y="226280"/>
                      <a:pt x="167430" y="227041"/>
                    </a:cubicBezTo>
                    <a:cubicBezTo>
                      <a:pt x="167430" y="227041"/>
                      <a:pt x="182471" y="248556"/>
                      <a:pt x="191229" y="261313"/>
                    </a:cubicBezTo>
                    <a:cubicBezTo>
                      <a:pt x="191801" y="262265"/>
                      <a:pt x="191610" y="263408"/>
                      <a:pt x="190658" y="264169"/>
                    </a:cubicBezTo>
                    <a:cubicBezTo>
                      <a:pt x="190468" y="264169"/>
                      <a:pt x="190468" y="264360"/>
                      <a:pt x="190277" y="264360"/>
                    </a:cubicBezTo>
                    <a:cubicBezTo>
                      <a:pt x="185327" y="266644"/>
                      <a:pt x="180187" y="267596"/>
                      <a:pt x="175236" y="267596"/>
                    </a:cubicBezTo>
                    <a:lnTo>
                      <a:pt x="175236" y="267596"/>
                    </a:lnTo>
                    <a:close/>
                    <a:moveTo>
                      <a:pt x="128972" y="237323"/>
                    </a:moveTo>
                    <a:cubicBezTo>
                      <a:pt x="125735" y="237323"/>
                      <a:pt x="124022" y="238465"/>
                      <a:pt x="123831" y="239798"/>
                    </a:cubicBezTo>
                    <a:cubicBezTo>
                      <a:pt x="123641" y="241131"/>
                      <a:pt x="125354" y="243416"/>
                      <a:pt x="130686" y="244558"/>
                    </a:cubicBezTo>
                    <a:cubicBezTo>
                      <a:pt x="133541" y="245129"/>
                      <a:pt x="136016" y="245510"/>
                      <a:pt x="138492" y="245891"/>
                    </a:cubicBezTo>
                    <a:cubicBezTo>
                      <a:pt x="146297" y="247033"/>
                      <a:pt x="152390" y="247985"/>
                      <a:pt x="155816" y="253507"/>
                    </a:cubicBezTo>
                    <a:cubicBezTo>
                      <a:pt x="160576" y="261313"/>
                      <a:pt x="172190" y="266835"/>
                      <a:pt x="186660" y="261504"/>
                    </a:cubicBezTo>
                    <a:cubicBezTo>
                      <a:pt x="179044" y="250651"/>
                      <a:pt x="168382" y="235228"/>
                      <a:pt x="165146" y="230659"/>
                    </a:cubicBezTo>
                    <a:cubicBezTo>
                      <a:pt x="150486" y="236371"/>
                      <a:pt x="137540" y="237323"/>
                      <a:pt x="129162" y="237323"/>
                    </a:cubicBezTo>
                    <a:cubicBezTo>
                      <a:pt x="128972" y="237323"/>
                      <a:pt x="128972" y="237323"/>
                      <a:pt x="128972" y="237323"/>
                    </a:cubicBezTo>
                    <a:lnTo>
                      <a:pt x="128972" y="237323"/>
                    </a:lnTo>
                    <a:close/>
                    <a:moveTo>
                      <a:pt x="1982" y="152404"/>
                    </a:moveTo>
                    <a:cubicBezTo>
                      <a:pt x="-3158" y="115657"/>
                      <a:pt x="35110" y="78720"/>
                      <a:pt x="73188" y="63488"/>
                    </a:cubicBezTo>
                    <a:cubicBezTo>
                      <a:pt x="108791" y="49208"/>
                      <a:pt x="100794" y="2560"/>
                      <a:pt x="138872" y="2560"/>
                    </a:cubicBezTo>
                    <a:cubicBezTo>
                      <a:pt x="176950" y="2560"/>
                      <a:pt x="183995" y="49588"/>
                      <a:pt x="182661" y="66915"/>
                    </a:cubicBezTo>
                    <a:cubicBezTo>
                      <a:pt x="181519" y="84241"/>
                      <a:pt x="177331" y="109374"/>
                      <a:pt x="147440" y="111849"/>
                    </a:cubicBezTo>
                    <a:cubicBezTo>
                      <a:pt x="129734" y="113182"/>
                      <a:pt x="113169" y="112040"/>
                      <a:pt x="105935" y="124225"/>
                    </a:cubicBezTo>
                    <a:cubicBezTo>
                      <a:pt x="95844" y="141171"/>
                      <a:pt x="106126" y="186296"/>
                      <a:pt x="85183" y="187438"/>
                    </a:cubicBezTo>
                    <a:cubicBezTo>
                      <a:pt x="66524" y="188390"/>
                      <a:pt x="68619" y="165923"/>
                      <a:pt x="57005" y="168969"/>
                    </a:cubicBezTo>
                    <a:cubicBezTo>
                      <a:pt x="41012" y="173158"/>
                      <a:pt x="43678" y="193531"/>
                      <a:pt x="54910" y="201147"/>
                    </a:cubicBezTo>
                    <a:cubicBezTo>
                      <a:pt x="68809" y="210667"/>
                      <a:pt x="88228" y="220568"/>
                      <a:pt x="92988" y="233896"/>
                    </a:cubicBezTo>
                    <a:cubicBezTo>
                      <a:pt x="97748" y="247224"/>
                      <a:pt x="91846" y="257696"/>
                      <a:pt x="79281" y="256172"/>
                    </a:cubicBezTo>
                    <a:cubicBezTo>
                      <a:pt x="61764" y="254078"/>
                      <a:pt x="68809" y="229516"/>
                      <a:pt x="57005" y="220758"/>
                    </a:cubicBezTo>
                    <a:cubicBezTo>
                      <a:pt x="45011" y="212571"/>
                      <a:pt x="6552" y="186105"/>
                      <a:pt x="1982" y="152404"/>
                    </a:cubicBezTo>
                    <a:lnTo>
                      <a:pt x="1982" y="152404"/>
                    </a:lnTo>
                    <a:close/>
                  </a:path>
                </a:pathLst>
              </a:custGeom>
              <a:solidFill>
                <a:srgbClr val="000000"/>
              </a:solidFill>
              <a:ln w="1903" cap="flat">
                <a:noFill/>
                <a:prstDash val="solid"/>
                <a:miter/>
              </a:ln>
            </p:spPr>
            <p:txBody>
              <a:bodyPr rtlCol="0" anchor="ctr"/>
              <a:lstStyle/>
              <a:p>
                <a:endParaRPr lang="fr-FR"/>
              </a:p>
            </p:txBody>
          </p:sp>
          <p:sp>
            <p:nvSpPr>
              <p:cNvPr id="2685" name="Forme libre 2684">
                <a:extLst>
                  <a:ext uri="{FF2B5EF4-FFF2-40B4-BE49-F238E27FC236}">
                    <a16:creationId xmlns:a16="http://schemas.microsoft.com/office/drawing/2014/main" id="{A14ADA9F-8E43-C3E1-A85D-D8C2D8873A36}"/>
                  </a:ext>
                </a:extLst>
              </p:cNvPr>
              <p:cNvSpPr/>
              <p:nvPr/>
            </p:nvSpPr>
            <p:spPr>
              <a:xfrm>
                <a:off x="12507615" y="7668098"/>
                <a:ext cx="185290" cy="258182"/>
              </a:xfrm>
              <a:custGeom>
                <a:avLst/>
                <a:gdLst>
                  <a:gd name="connsiteX0" fmla="*/ 83668 w 185290"/>
                  <a:gd name="connsiteY0" fmla="*/ 260742 h 258182"/>
                  <a:gd name="connsiteX1" fmla="*/ 81003 w 185290"/>
                  <a:gd name="connsiteY1" fmla="*/ 260552 h 258182"/>
                  <a:gd name="connsiteX2" fmla="*/ 65201 w 185290"/>
                  <a:gd name="connsiteY2" fmla="*/ 240560 h 258182"/>
                  <a:gd name="connsiteX3" fmla="*/ 57776 w 185290"/>
                  <a:gd name="connsiteY3" fmla="*/ 224756 h 258182"/>
                  <a:gd name="connsiteX4" fmla="*/ 55872 w 185290"/>
                  <a:gd name="connsiteY4" fmla="*/ 223424 h 258182"/>
                  <a:gd name="connsiteX5" fmla="*/ 1992 w 185290"/>
                  <a:gd name="connsiteY5" fmla="*/ 154689 h 258182"/>
                  <a:gd name="connsiteX6" fmla="*/ 21792 w 185290"/>
                  <a:gd name="connsiteY6" fmla="*/ 100616 h 258182"/>
                  <a:gd name="connsiteX7" fmla="*/ 74339 w 185290"/>
                  <a:gd name="connsiteY7" fmla="*/ 63678 h 258182"/>
                  <a:gd name="connsiteX8" fmla="*/ 103659 w 185290"/>
                  <a:gd name="connsiteY8" fmla="*/ 31881 h 258182"/>
                  <a:gd name="connsiteX9" fmla="*/ 140785 w 185290"/>
                  <a:gd name="connsiteY9" fmla="*/ 2560 h 258182"/>
                  <a:gd name="connsiteX10" fmla="*/ 169725 w 185290"/>
                  <a:gd name="connsiteY10" fmla="*/ 14936 h 258182"/>
                  <a:gd name="connsiteX11" fmla="*/ 186669 w 185290"/>
                  <a:gd name="connsiteY11" fmla="*/ 69200 h 258182"/>
                  <a:gd name="connsiteX12" fmla="*/ 149543 w 185290"/>
                  <a:gd name="connsiteY12" fmla="*/ 116038 h 258182"/>
                  <a:gd name="connsiteX13" fmla="*/ 141547 w 185290"/>
                  <a:gd name="connsiteY13" fmla="*/ 116609 h 258182"/>
                  <a:gd name="connsiteX14" fmla="*/ 109561 w 185290"/>
                  <a:gd name="connsiteY14" fmla="*/ 127462 h 258182"/>
                  <a:gd name="connsiteX15" fmla="*/ 104231 w 185290"/>
                  <a:gd name="connsiteY15" fmla="*/ 155451 h 258182"/>
                  <a:gd name="connsiteX16" fmla="*/ 87096 w 185290"/>
                  <a:gd name="connsiteY16" fmla="*/ 191817 h 258182"/>
                  <a:gd name="connsiteX17" fmla="*/ 67676 w 185290"/>
                  <a:gd name="connsiteY17" fmla="*/ 179632 h 258182"/>
                  <a:gd name="connsiteX18" fmla="*/ 59108 w 185290"/>
                  <a:gd name="connsiteY18" fmla="*/ 173348 h 258182"/>
                  <a:gd name="connsiteX19" fmla="*/ 49589 w 185290"/>
                  <a:gd name="connsiteY19" fmla="*/ 183249 h 258182"/>
                  <a:gd name="connsiteX20" fmla="*/ 57776 w 185290"/>
                  <a:gd name="connsiteY20" fmla="*/ 201908 h 258182"/>
                  <a:gd name="connsiteX21" fmla="*/ 66344 w 185290"/>
                  <a:gd name="connsiteY21" fmla="*/ 207620 h 258182"/>
                  <a:gd name="connsiteX22" fmla="*/ 96425 w 185290"/>
                  <a:gd name="connsiteY22" fmla="*/ 235800 h 258182"/>
                  <a:gd name="connsiteX23" fmla="*/ 94902 w 185290"/>
                  <a:gd name="connsiteY23" fmla="*/ 255792 h 258182"/>
                  <a:gd name="connsiteX24" fmla="*/ 83668 w 185290"/>
                  <a:gd name="connsiteY24" fmla="*/ 260742 h 258182"/>
                  <a:gd name="connsiteX25" fmla="*/ 83668 w 185290"/>
                  <a:gd name="connsiteY25" fmla="*/ 260742 h 258182"/>
                  <a:gd name="connsiteX26" fmla="*/ 5990 w 185290"/>
                  <a:gd name="connsiteY26" fmla="*/ 154118 h 258182"/>
                  <a:gd name="connsiteX27" fmla="*/ 58347 w 185290"/>
                  <a:gd name="connsiteY27" fmla="*/ 220187 h 258182"/>
                  <a:gd name="connsiteX28" fmla="*/ 60251 w 185290"/>
                  <a:gd name="connsiteY28" fmla="*/ 221520 h 258182"/>
                  <a:gd name="connsiteX29" fmla="*/ 69200 w 185290"/>
                  <a:gd name="connsiteY29" fmla="*/ 239608 h 258182"/>
                  <a:gd name="connsiteX30" fmla="*/ 81575 w 185290"/>
                  <a:gd name="connsiteY30" fmla="*/ 256363 h 258182"/>
                  <a:gd name="connsiteX31" fmla="*/ 92046 w 185290"/>
                  <a:gd name="connsiteY31" fmla="*/ 252936 h 258182"/>
                  <a:gd name="connsiteX32" fmla="*/ 92998 w 185290"/>
                  <a:gd name="connsiteY32" fmla="*/ 236752 h 258182"/>
                  <a:gd name="connsiteX33" fmla="*/ 64440 w 185290"/>
                  <a:gd name="connsiteY33" fmla="*/ 210667 h 258182"/>
                  <a:gd name="connsiteX34" fmla="*/ 55682 w 185290"/>
                  <a:gd name="connsiteY34" fmla="*/ 204955 h 258182"/>
                  <a:gd name="connsiteX35" fmla="*/ 45972 w 185290"/>
                  <a:gd name="connsiteY35" fmla="*/ 182107 h 258182"/>
                  <a:gd name="connsiteX36" fmla="*/ 58347 w 185290"/>
                  <a:gd name="connsiteY36" fmla="*/ 168969 h 258182"/>
                  <a:gd name="connsiteX37" fmla="*/ 71293 w 185290"/>
                  <a:gd name="connsiteY37" fmla="*/ 176966 h 258182"/>
                  <a:gd name="connsiteX38" fmla="*/ 86905 w 185290"/>
                  <a:gd name="connsiteY38" fmla="*/ 187248 h 258182"/>
                  <a:gd name="connsiteX39" fmla="*/ 100233 w 185290"/>
                  <a:gd name="connsiteY39" fmla="*/ 154689 h 258182"/>
                  <a:gd name="connsiteX40" fmla="*/ 106135 w 185290"/>
                  <a:gd name="connsiteY40" fmla="*/ 124987 h 258182"/>
                  <a:gd name="connsiteX41" fmla="*/ 141357 w 185290"/>
                  <a:gd name="connsiteY41" fmla="*/ 112040 h 258182"/>
                  <a:gd name="connsiteX42" fmla="*/ 149353 w 185290"/>
                  <a:gd name="connsiteY42" fmla="*/ 111468 h 258182"/>
                  <a:gd name="connsiteX43" fmla="*/ 182671 w 185290"/>
                  <a:gd name="connsiteY43" fmla="*/ 68438 h 258182"/>
                  <a:gd name="connsiteX44" fmla="*/ 166869 w 185290"/>
                  <a:gd name="connsiteY44" fmla="*/ 17220 h 258182"/>
                  <a:gd name="connsiteX45" fmla="*/ 140785 w 185290"/>
                  <a:gd name="connsiteY45" fmla="*/ 6177 h 258182"/>
                  <a:gd name="connsiteX46" fmla="*/ 107277 w 185290"/>
                  <a:gd name="connsiteY46" fmla="*/ 33214 h 258182"/>
                  <a:gd name="connsiteX47" fmla="*/ 75863 w 185290"/>
                  <a:gd name="connsiteY47" fmla="*/ 66915 h 258182"/>
                  <a:gd name="connsiteX48" fmla="*/ 5990 w 185290"/>
                  <a:gd name="connsiteY48" fmla="*/ 154118 h 258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85290" h="258182">
                    <a:moveTo>
                      <a:pt x="83668" y="260742"/>
                    </a:moveTo>
                    <a:cubicBezTo>
                      <a:pt x="82907" y="260742"/>
                      <a:pt x="81955" y="260742"/>
                      <a:pt x="81003" y="260552"/>
                    </a:cubicBezTo>
                    <a:cubicBezTo>
                      <a:pt x="69580" y="259219"/>
                      <a:pt x="67296" y="249318"/>
                      <a:pt x="65201" y="240560"/>
                    </a:cubicBezTo>
                    <a:cubicBezTo>
                      <a:pt x="63678" y="234086"/>
                      <a:pt x="62155" y="227993"/>
                      <a:pt x="57776" y="224756"/>
                    </a:cubicBezTo>
                    <a:lnTo>
                      <a:pt x="55872" y="223424"/>
                    </a:lnTo>
                    <a:cubicBezTo>
                      <a:pt x="42355" y="213523"/>
                      <a:pt x="6561" y="187628"/>
                      <a:pt x="1992" y="154689"/>
                    </a:cubicBezTo>
                    <a:cubicBezTo>
                      <a:pt x="-1055" y="132412"/>
                      <a:pt x="11131" y="112992"/>
                      <a:pt x="21792" y="100616"/>
                    </a:cubicBezTo>
                    <a:cubicBezTo>
                      <a:pt x="35310" y="85193"/>
                      <a:pt x="54349" y="71675"/>
                      <a:pt x="74339" y="63678"/>
                    </a:cubicBezTo>
                    <a:cubicBezTo>
                      <a:pt x="90142" y="57395"/>
                      <a:pt x="96996" y="44448"/>
                      <a:pt x="103659" y="31881"/>
                    </a:cubicBezTo>
                    <a:cubicBezTo>
                      <a:pt x="111656" y="16840"/>
                      <a:pt x="119081" y="2560"/>
                      <a:pt x="140785" y="2560"/>
                    </a:cubicBezTo>
                    <a:cubicBezTo>
                      <a:pt x="152399" y="2560"/>
                      <a:pt x="162109" y="6748"/>
                      <a:pt x="169725" y="14936"/>
                    </a:cubicBezTo>
                    <a:cubicBezTo>
                      <a:pt x="183813" y="29977"/>
                      <a:pt x="187621" y="55681"/>
                      <a:pt x="186669" y="69200"/>
                    </a:cubicBezTo>
                    <a:cubicBezTo>
                      <a:pt x="185908" y="81195"/>
                      <a:pt x="183623" y="113182"/>
                      <a:pt x="149543" y="116038"/>
                    </a:cubicBezTo>
                    <a:cubicBezTo>
                      <a:pt x="146878" y="116228"/>
                      <a:pt x="144213" y="116419"/>
                      <a:pt x="141547" y="116609"/>
                    </a:cubicBezTo>
                    <a:cubicBezTo>
                      <a:pt x="127458" y="117371"/>
                      <a:pt x="115273" y="118132"/>
                      <a:pt x="109561" y="127462"/>
                    </a:cubicBezTo>
                    <a:cubicBezTo>
                      <a:pt x="105754" y="133745"/>
                      <a:pt x="104992" y="144788"/>
                      <a:pt x="104231" y="155451"/>
                    </a:cubicBezTo>
                    <a:cubicBezTo>
                      <a:pt x="102898" y="172968"/>
                      <a:pt x="101566" y="191056"/>
                      <a:pt x="87096" y="191817"/>
                    </a:cubicBezTo>
                    <a:cubicBezTo>
                      <a:pt x="75863" y="192388"/>
                      <a:pt x="71103" y="184963"/>
                      <a:pt x="67676" y="179632"/>
                    </a:cubicBezTo>
                    <a:cubicBezTo>
                      <a:pt x="64629" y="174872"/>
                      <a:pt x="62916" y="172396"/>
                      <a:pt x="59108" y="173348"/>
                    </a:cubicBezTo>
                    <a:cubicBezTo>
                      <a:pt x="52445" y="175062"/>
                      <a:pt x="50161" y="179632"/>
                      <a:pt x="49589" y="183249"/>
                    </a:cubicBezTo>
                    <a:cubicBezTo>
                      <a:pt x="48446" y="189913"/>
                      <a:pt x="51874" y="198100"/>
                      <a:pt x="57776" y="201908"/>
                    </a:cubicBezTo>
                    <a:cubicBezTo>
                      <a:pt x="60441" y="203812"/>
                      <a:pt x="63297" y="205526"/>
                      <a:pt x="66344" y="207620"/>
                    </a:cubicBezTo>
                    <a:cubicBezTo>
                      <a:pt x="79099" y="215808"/>
                      <a:pt x="92426" y="224376"/>
                      <a:pt x="96425" y="235800"/>
                    </a:cubicBezTo>
                    <a:cubicBezTo>
                      <a:pt x="99281" y="243796"/>
                      <a:pt x="98710" y="251032"/>
                      <a:pt x="94902" y="255792"/>
                    </a:cubicBezTo>
                    <a:cubicBezTo>
                      <a:pt x="92617" y="258838"/>
                      <a:pt x="88428" y="260742"/>
                      <a:pt x="83668" y="260742"/>
                    </a:cubicBezTo>
                    <a:lnTo>
                      <a:pt x="83668" y="260742"/>
                    </a:lnTo>
                    <a:close/>
                    <a:moveTo>
                      <a:pt x="5990" y="154118"/>
                    </a:moveTo>
                    <a:cubicBezTo>
                      <a:pt x="10369" y="185344"/>
                      <a:pt x="45210" y="210667"/>
                      <a:pt x="58347" y="220187"/>
                    </a:cubicBezTo>
                    <a:lnTo>
                      <a:pt x="60251" y="221520"/>
                    </a:lnTo>
                    <a:cubicBezTo>
                      <a:pt x="65963" y="225708"/>
                      <a:pt x="67676" y="232753"/>
                      <a:pt x="69200" y="239608"/>
                    </a:cubicBezTo>
                    <a:cubicBezTo>
                      <a:pt x="71293" y="247985"/>
                      <a:pt x="73007" y="255411"/>
                      <a:pt x="81575" y="256363"/>
                    </a:cubicBezTo>
                    <a:cubicBezTo>
                      <a:pt x="86144" y="256934"/>
                      <a:pt x="89761" y="255792"/>
                      <a:pt x="92046" y="252936"/>
                    </a:cubicBezTo>
                    <a:cubicBezTo>
                      <a:pt x="94902" y="249318"/>
                      <a:pt x="95282" y="243416"/>
                      <a:pt x="92998" y="236752"/>
                    </a:cubicBezTo>
                    <a:cubicBezTo>
                      <a:pt x="89380" y="226660"/>
                      <a:pt x="76243" y="218092"/>
                      <a:pt x="64440" y="210667"/>
                    </a:cubicBezTo>
                    <a:cubicBezTo>
                      <a:pt x="61393" y="208763"/>
                      <a:pt x="58538" y="206859"/>
                      <a:pt x="55682" y="204955"/>
                    </a:cubicBezTo>
                    <a:cubicBezTo>
                      <a:pt x="48637" y="200004"/>
                      <a:pt x="44449" y="190484"/>
                      <a:pt x="45972" y="182107"/>
                    </a:cubicBezTo>
                    <a:cubicBezTo>
                      <a:pt x="47114" y="175443"/>
                      <a:pt x="51493" y="170873"/>
                      <a:pt x="58347" y="168969"/>
                    </a:cubicBezTo>
                    <a:cubicBezTo>
                      <a:pt x="65201" y="167256"/>
                      <a:pt x="68437" y="172396"/>
                      <a:pt x="71293" y="176966"/>
                    </a:cubicBezTo>
                    <a:cubicBezTo>
                      <a:pt x="74721" y="182297"/>
                      <a:pt x="78147" y="187819"/>
                      <a:pt x="86905" y="187248"/>
                    </a:cubicBezTo>
                    <a:cubicBezTo>
                      <a:pt x="97758" y="186676"/>
                      <a:pt x="98899" y="171064"/>
                      <a:pt x="100233" y="154689"/>
                    </a:cubicBezTo>
                    <a:cubicBezTo>
                      <a:pt x="100994" y="143646"/>
                      <a:pt x="101946" y="132032"/>
                      <a:pt x="106135" y="124987"/>
                    </a:cubicBezTo>
                    <a:cubicBezTo>
                      <a:pt x="112798" y="113753"/>
                      <a:pt x="126696" y="112992"/>
                      <a:pt x="141357" y="112040"/>
                    </a:cubicBezTo>
                    <a:cubicBezTo>
                      <a:pt x="144022" y="111849"/>
                      <a:pt x="146687" y="111659"/>
                      <a:pt x="149353" y="111468"/>
                    </a:cubicBezTo>
                    <a:cubicBezTo>
                      <a:pt x="176388" y="109374"/>
                      <a:pt x="181338" y="87288"/>
                      <a:pt x="182671" y="68438"/>
                    </a:cubicBezTo>
                    <a:cubicBezTo>
                      <a:pt x="183623" y="55681"/>
                      <a:pt x="180005" y="31310"/>
                      <a:pt x="166869" y="17220"/>
                    </a:cubicBezTo>
                    <a:cubicBezTo>
                      <a:pt x="160015" y="9795"/>
                      <a:pt x="151256" y="6177"/>
                      <a:pt x="140785" y="6177"/>
                    </a:cubicBezTo>
                    <a:cubicBezTo>
                      <a:pt x="121557" y="6177"/>
                      <a:pt x="114893" y="18744"/>
                      <a:pt x="107277" y="33214"/>
                    </a:cubicBezTo>
                    <a:cubicBezTo>
                      <a:pt x="100614" y="45780"/>
                      <a:pt x="92998" y="60060"/>
                      <a:pt x="75863" y="66915"/>
                    </a:cubicBezTo>
                    <a:cubicBezTo>
                      <a:pt x="37785" y="82528"/>
                      <a:pt x="1040" y="119275"/>
                      <a:pt x="5990" y="154118"/>
                    </a:cubicBezTo>
                    <a:close/>
                  </a:path>
                </a:pathLst>
              </a:custGeom>
              <a:solidFill>
                <a:srgbClr val="000000"/>
              </a:solidFill>
              <a:ln w="1903" cap="flat">
                <a:noFill/>
                <a:prstDash val="solid"/>
                <a:miter/>
              </a:ln>
            </p:spPr>
            <p:txBody>
              <a:bodyPr rtlCol="0" anchor="ctr"/>
              <a:lstStyle/>
              <a:p>
                <a:endParaRPr lang="fr-FR"/>
              </a:p>
            </p:txBody>
          </p:sp>
          <p:sp>
            <p:nvSpPr>
              <p:cNvPr id="2686" name="Forme libre 2685">
                <a:extLst>
                  <a:ext uri="{FF2B5EF4-FFF2-40B4-BE49-F238E27FC236}">
                    <a16:creationId xmlns:a16="http://schemas.microsoft.com/office/drawing/2014/main" id="{7B030094-BB6A-8082-32CF-21D0FCCA1D69}"/>
                  </a:ext>
                </a:extLst>
              </p:cNvPr>
              <p:cNvSpPr/>
              <p:nvPr/>
            </p:nvSpPr>
            <p:spPr>
              <a:xfrm>
                <a:off x="12560832" y="7846414"/>
                <a:ext cx="6177" cy="14559"/>
              </a:xfrm>
              <a:custGeom>
                <a:avLst/>
                <a:gdLst>
                  <a:gd name="connsiteX0" fmla="*/ 4559 w 6177"/>
                  <a:gd name="connsiteY0" fmla="*/ 17119 h 14559"/>
                  <a:gd name="connsiteX1" fmla="*/ 2845 w 6177"/>
                  <a:gd name="connsiteY1" fmla="*/ 15977 h 14559"/>
                  <a:gd name="connsiteX2" fmla="*/ 3988 w 6177"/>
                  <a:gd name="connsiteY2" fmla="*/ 3410 h 14559"/>
                  <a:gd name="connsiteX3" fmla="*/ 6843 w 6177"/>
                  <a:gd name="connsiteY3" fmla="*/ 3030 h 14559"/>
                  <a:gd name="connsiteX4" fmla="*/ 7225 w 6177"/>
                  <a:gd name="connsiteY4" fmla="*/ 5886 h 14559"/>
                  <a:gd name="connsiteX5" fmla="*/ 6463 w 6177"/>
                  <a:gd name="connsiteY5" fmla="*/ 14263 h 14559"/>
                  <a:gd name="connsiteX6" fmla="*/ 5701 w 6177"/>
                  <a:gd name="connsiteY6" fmla="*/ 16929 h 14559"/>
                  <a:gd name="connsiteX7" fmla="*/ 4559 w 6177"/>
                  <a:gd name="connsiteY7" fmla="*/ 17119 h 14559"/>
                  <a:gd name="connsiteX8" fmla="*/ 4559 w 6177"/>
                  <a:gd name="connsiteY8" fmla="*/ 17119 h 14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77" h="14559">
                    <a:moveTo>
                      <a:pt x="4559" y="17119"/>
                    </a:moveTo>
                    <a:cubicBezTo>
                      <a:pt x="3797" y="17119"/>
                      <a:pt x="3036" y="16738"/>
                      <a:pt x="2845" y="15977"/>
                    </a:cubicBezTo>
                    <a:cubicBezTo>
                      <a:pt x="752" y="11978"/>
                      <a:pt x="1132" y="6838"/>
                      <a:pt x="3988" y="3410"/>
                    </a:cubicBezTo>
                    <a:cubicBezTo>
                      <a:pt x="4749" y="2458"/>
                      <a:pt x="5891" y="2268"/>
                      <a:pt x="6843" y="3030"/>
                    </a:cubicBezTo>
                    <a:cubicBezTo>
                      <a:pt x="7795" y="3791"/>
                      <a:pt x="7986" y="4934"/>
                      <a:pt x="7225" y="5886"/>
                    </a:cubicBezTo>
                    <a:cubicBezTo>
                      <a:pt x="5511" y="8170"/>
                      <a:pt x="5130" y="11598"/>
                      <a:pt x="6463" y="14263"/>
                    </a:cubicBezTo>
                    <a:cubicBezTo>
                      <a:pt x="7034" y="15215"/>
                      <a:pt x="6653" y="16548"/>
                      <a:pt x="5701" y="16929"/>
                    </a:cubicBezTo>
                    <a:cubicBezTo>
                      <a:pt x="5130" y="16929"/>
                      <a:pt x="4749" y="17119"/>
                      <a:pt x="4559" y="17119"/>
                    </a:cubicBezTo>
                    <a:lnTo>
                      <a:pt x="4559" y="17119"/>
                    </a:lnTo>
                    <a:close/>
                  </a:path>
                </a:pathLst>
              </a:custGeom>
              <a:solidFill>
                <a:srgbClr val="000000"/>
              </a:solidFill>
              <a:ln w="1903" cap="flat">
                <a:noFill/>
                <a:prstDash val="solid"/>
                <a:miter/>
              </a:ln>
            </p:spPr>
            <p:txBody>
              <a:bodyPr rtlCol="0" anchor="ctr"/>
              <a:lstStyle/>
              <a:p>
                <a:endParaRPr lang="fr-FR"/>
              </a:p>
            </p:txBody>
          </p:sp>
          <p:sp>
            <p:nvSpPr>
              <p:cNvPr id="2687" name="Forme libre 2686">
                <a:extLst>
                  <a:ext uri="{FF2B5EF4-FFF2-40B4-BE49-F238E27FC236}">
                    <a16:creationId xmlns:a16="http://schemas.microsoft.com/office/drawing/2014/main" id="{CE0B0BFD-7B75-0DD1-8F84-2935B60E4275}"/>
                  </a:ext>
                </a:extLst>
              </p:cNvPr>
              <p:cNvSpPr/>
              <p:nvPr/>
            </p:nvSpPr>
            <p:spPr>
              <a:xfrm>
                <a:off x="12944709" y="8055519"/>
                <a:ext cx="141592" cy="168547"/>
              </a:xfrm>
              <a:custGeom>
                <a:avLst/>
                <a:gdLst>
                  <a:gd name="connsiteX0" fmla="*/ 20118 w 141592"/>
                  <a:gd name="connsiteY0" fmla="*/ 16692 h 168547"/>
                  <a:gd name="connsiteX1" fmla="*/ 60861 w 141592"/>
                  <a:gd name="connsiteY1" fmla="*/ 50774 h 168547"/>
                  <a:gd name="connsiteX2" fmla="*/ 82565 w 141592"/>
                  <a:gd name="connsiteY2" fmla="*/ 109798 h 168547"/>
                  <a:gd name="connsiteX3" fmla="*/ 143109 w 141592"/>
                  <a:gd name="connsiteY3" fmla="*/ 171107 h 168547"/>
                  <a:gd name="connsiteX4" fmla="*/ 59529 w 141592"/>
                  <a:gd name="connsiteY4" fmla="*/ 151877 h 168547"/>
                  <a:gd name="connsiteX5" fmla="*/ 3364 w 141592"/>
                  <a:gd name="connsiteY5" fmla="*/ 10219 h 168547"/>
                  <a:gd name="connsiteX6" fmla="*/ 20118 w 141592"/>
                  <a:gd name="connsiteY6" fmla="*/ 16692 h 168547"/>
                  <a:gd name="connsiteX7" fmla="*/ 20118 w 141592"/>
                  <a:gd name="connsiteY7" fmla="*/ 16692 h 16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592" h="168547">
                    <a:moveTo>
                      <a:pt x="20118" y="16692"/>
                    </a:moveTo>
                    <a:cubicBezTo>
                      <a:pt x="27733" y="30592"/>
                      <a:pt x="49628" y="31924"/>
                      <a:pt x="60861" y="50774"/>
                    </a:cubicBezTo>
                    <a:cubicBezTo>
                      <a:pt x="71904" y="69814"/>
                      <a:pt x="69809" y="95137"/>
                      <a:pt x="82565" y="109798"/>
                    </a:cubicBezTo>
                    <a:cubicBezTo>
                      <a:pt x="95131" y="124649"/>
                      <a:pt x="143109" y="127696"/>
                      <a:pt x="143109" y="171107"/>
                    </a:cubicBezTo>
                    <a:cubicBezTo>
                      <a:pt x="123118" y="167680"/>
                      <a:pt x="81423" y="158731"/>
                      <a:pt x="59529" y="151877"/>
                    </a:cubicBezTo>
                    <a:cubicBezTo>
                      <a:pt x="55340" y="121222"/>
                      <a:pt x="39157" y="67720"/>
                      <a:pt x="3364" y="10219"/>
                    </a:cubicBezTo>
                    <a:cubicBezTo>
                      <a:pt x="-3490" y="-634"/>
                      <a:pt x="10217" y="-1205"/>
                      <a:pt x="20118" y="16692"/>
                    </a:cubicBezTo>
                    <a:lnTo>
                      <a:pt x="20118" y="16692"/>
                    </a:lnTo>
                    <a:close/>
                  </a:path>
                </a:pathLst>
              </a:custGeom>
              <a:solidFill>
                <a:srgbClr val="000000"/>
              </a:solidFill>
              <a:ln w="1903" cap="flat">
                <a:noFill/>
                <a:prstDash val="solid"/>
                <a:miter/>
              </a:ln>
            </p:spPr>
            <p:txBody>
              <a:bodyPr rtlCol="0" anchor="ctr"/>
              <a:lstStyle/>
              <a:p>
                <a:endParaRPr lang="fr-FR"/>
              </a:p>
            </p:txBody>
          </p:sp>
          <p:sp>
            <p:nvSpPr>
              <p:cNvPr id="2688" name="Forme libre 2687">
                <a:extLst>
                  <a:ext uri="{FF2B5EF4-FFF2-40B4-BE49-F238E27FC236}">
                    <a16:creationId xmlns:a16="http://schemas.microsoft.com/office/drawing/2014/main" id="{83444E5F-3F20-DEED-B4E1-A4C6681F7A04}"/>
                  </a:ext>
                </a:extLst>
              </p:cNvPr>
              <p:cNvSpPr/>
              <p:nvPr/>
            </p:nvSpPr>
            <p:spPr>
              <a:xfrm>
                <a:off x="12942619" y="8053467"/>
                <a:ext cx="145586" cy="172883"/>
              </a:xfrm>
              <a:custGeom>
                <a:avLst/>
                <a:gdLst>
                  <a:gd name="connsiteX0" fmla="*/ 145008 w 145586"/>
                  <a:gd name="connsiteY0" fmla="*/ 175443 h 172883"/>
                  <a:gd name="connsiteX1" fmla="*/ 144627 w 145586"/>
                  <a:gd name="connsiteY1" fmla="*/ 175443 h 172883"/>
                  <a:gd name="connsiteX2" fmla="*/ 60856 w 145586"/>
                  <a:gd name="connsiteY2" fmla="*/ 156022 h 172883"/>
                  <a:gd name="connsiteX3" fmla="*/ 59523 w 145586"/>
                  <a:gd name="connsiteY3" fmla="*/ 154308 h 172883"/>
                  <a:gd name="connsiteX4" fmla="*/ 3739 w 145586"/>
                  <a:gd name="connsiteY4" fmla="*/ 13412 h 172883"/>
                  <a:gd name="connsiteX5" fmla="*/ 2216 w 145586"/>
                  <a:gd name="connsiteY5" fmla="*/ 4844 h 172883"/>
                  <a:gd name="connsiteX6" fmla="*/ 6405 w 145586"/>
                  <a:gd name="connsiteY6" fmla="*/ 2560 h 172883"/>
                  <a:gd name="connsiteX7" fmla="*/ 6405 w 145586"/>
                  <a:gd name="connsiteY7" fmla="*/ 2560 h 172883"/>
                  <a:gd name="connsiteX8" fmla="*/ 23920 w 145586"/>
                  <a:gd name="connsiteY8" fmla="*/ 17792 h 172883"/>
                  <a:gd name="connsiteX9" fmla="*/ 40485 w 145586"/>
                  <a:gd name="connsiteY9" fmla="*/ 31310 h 172883"/>
                  <a:gd name="connsiteX10" fmla="*/ 64474 w 145586"/>
                  <a:gd name="connsiteY10" fmla="*/ 52064 h 172883"/>
                  <a:gd name="connsiteX11" fmla="*/ 74373 w 145586"/>
                  <a:gd name="connsiteY11" fmla="*/ 81195 h 172883"/>
                  <a:gd name="connsiteX12" fmla="*/ 85987 w 145586"/>
                  <a:gd name="connsiteY12" fmla="*/ 110707 h 172883"/>
                  <a:gd name="connsiteX13" fmla="*/ 104836 w 145586"/>
                  <a:gd name="connsiteY13" fmla="*/ 122131 h 172883"/>
                  <a:gd name="connsiteX14" fmla="*/ 147102 w 145586"/>
                  <a:gd name="connsiteY14" fmla="*/ 173348 h 172883"/>
                  <a:gd name="connsiteX15" fmla="*/ 145008 w 145586"/>
                  <a:gd name="connsiteY15" fmla="*/ 175443 h 172883"/>
                  <a:gd name="connsiteX16" fmla="*/ 145008 w 145586"/>
                  <a:gd name="connsiteY16" fmla="*/ 175443 h 172883"/>
                  <a:gd name="connsiteX17" fmla="*/ 63331 w 145586"/>
                  <a:gd name="connsiteY17" fmla="*/ 152404 h 172883"/>
                  <a:gd name="connsiteX18" fmla="*/ 142913 w 145586"/>
                  <a:gd name="connsiteY18" fmla="*/ 170873 h 172883"/>
                  <a:gd name="connsiteX19" fmla="*/ 102932 w 145586"/>
                  <a:gd name="connsiteY19" fmla="*/ 125748 h 172883"/>
                  <a:gd name="connsiteX20" fmla="*/ 82750 w 145586"/>
                  <a:gd name="connsiteY20" fmla="*/ 113372 h 172883"/>
                  <a:gd name="connsiteX21" fmla="*/ 70375 w 145586"/>
                  <a:gd name="connsiteY21" fmla="*/ 82147 h 172883"/>
                  <a:gd name="connsiteX22" fmla="*/ 60856 w 145586"/>
                  <a:gd name="connsiteY22" fmla="*/ 54158 h 172883"/>
                  <a:gd name="connsiteX23" fmla="*/ 38390 w 145586"/>
                  <a:gd name="connsiteY23" fmla="*/ 34928 h 172883"/>
                  <a:gd name="connsiteX24" fmla="*/ 20303 w 145586"/>
                  <a:gd name="connsiteY24" fmla="*/ 19886 h 172883"/>
                  <a:gd name="connsiteX25" fmla="*/ 6214 w 145586"/>
                  <a:gd name="connsiteY25" fmla="*/ 6748 h 172883"/>
                  <a:gd name="connsiteX26" fmla="*/ 6214 w 145586"/>
                  <a:gd name="connsiteY26" fmla="*/ 6748 h 172883"/>
                  <a:gd name="connsiteX27" fmla="*/ 5453 w 145586"/>
                  <a:gd name="connsiteY27" fmla="*/ 6939 h 172883"/>
                  <a:gd name="connsiteX28" fmla="*/ 6976 w 145586"/>
                  <a:gd name="connsiteY28" fmla="*/ 11508 h 172883"/>
                  <a:gd name="connsiteX29" fmla="*/ 63331 w 145586"/>
                  <a:gd name="connsiteY29" fmla="*/ 152404 h 172883"/>
                  <a:gd name="connsiteX30" fmla="*/ 63331 w 145586"/>
                  <a:gd name="connsiteY30" fmla="*/ 152404 h 17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5586" h="172883">
                    <a:moveTo>
                      <a:pt x="145008" y="175443"/>
                    </a:moveTo>
                    <a:cubicBezTo>
                      <a:pt x="144817" y="175443"/>
                      <a:pt x="144817" y="175443"/>
                      <a:pt x="144627" y="175443"/>
                    </a:cubicBezTo>
                    <a:cubicBezTo>
                      <a:pt x="124256" y="172016"/>
                      <a:pt x="82561" y="162876"/>
                      <a:pt x="60856" y="156022"/>
                    </a:cubicBezTo>
                    <a:cubicBezTo>
                      <a:pt x="60094" y="155832"/>
                      <a:pt x="59523" y="155070"/>
                      <a:pt x="59523" y="154308"/>
                    </a:cubicBezTo>
                    <a:cubicBezTo>
                      <a:pt x="55144" y="122512"/>
                      <a:pt x="38199" y="68628"/>
                      <a:pt x="3739" y="13412"/>
                    </a:cubicBezTo>
                    <a:cubicBezTo>
                      <a:pt x="883" y="9033"/>
                      <a:pt x="1264" y="6368"/>
                      <a:pt x="2216" y="4844"/>
                    </a:cubicBezTo>
                    <a:cubicBezTo>
                      <a:pt x="2978" y="3321"/>
                      <a:pt x="4501" y="2560"/>
                      <a:pt x="6405" y="2560"/>
                    </a:cubicBezTo>
                    <a:lnTo>
                      <a:pt x="6405" y="2560"/>
                    </a:lnTo>
                    <a:cubicBezTo>
                      <a:pt x="10974" y="2560"/>
                      <a:pt x="18209" y="7320"/>
                      <a:pt x="23920" y="17792"/>
                    </a:cubicBezTo>
                    <a:cubicBezTo>
                      <a:pt x="27157" y="23694"/>
                      <a:pt x="33440" y="27121"/>
                      <a:pt x="40485" y="31310"/>
                    </a:cubicBezTo>
                    <a:cubicBezTo>
                      <a:pt x="48861" y="36070"/>
                      <a:pt x="58381" y="41401"/>
                      <a:pt x="64474" y="52064"/>
                    </a:cubicBezTo>
                    <a:cubicBezTo>
                      <a:pt x="69804" y="61012"/>
                      <a:pt x="72089" y="71294"/>
                      <a:pt x="74373" y="81195"/>
                    </a:cubicBezTo>
                    <a:cubicBezTo>
                      <a:pt x="77039" y="92428"/>
                      <a:pt x="79324" y="103281"/>
                      <a:pt x="85987" y="110707"/>
                    </a:cubicBezTo>
                    <a:cubicBezTo>
                      <a:pt x="89605" y="114896"/>
                      <a:pt x="96649" y="118323"/>
                      <a:pt x="104836" y="122131"/>
                    </a:cubicBezTo>
                    <a:cubicBezTo>
                      <a:pt x="123684" y="131080"/>
                      <a:pt x="147102" y="142123"/>
                      <a:pt x="147102" y="173348"/>
                    </a:cubicBezTo>
                    <a:cubicBezTo>
                      <a:pt x="147102" y="174491"/>
                      <a:pt x="146150" y="175443"/>
                      <a:pt x="145008" y="175443"/>
                    </a:cubicBezTo>
                    <a:lnTo>
                      <a:pt x="145008" y="175443"/>
                    </a:lnTo>
                    <a:close/>
                    <a:moveTo>
                      <a:pt x="63331" y="152404"/>
                    </a:moveTo>
                    <a:cubicBezTo>
                      <a:pt x="84274" y="158878"/>
                      <a:pt x="122352" y="167256"/>
                      <a:pt x="142913" y="170873"/>
                    </a:cubicBezTo>
                    <a:cubicBezTo>
                      <a:pt x="141771" y="143836"/>
                      <a:pt x="120257" y="133745"/>
                      <a:pt x="102932" y="125748"/>
                    </a:cubicBezTo>
                    <a:cubicBezTo>
                      <a:pt x="94364" y="121750"/>
                      <a:pt x="86939" y="118323"/>
                      <a:pt x="82750" y="113372"/>
                    </a:cubicBezTo>
                    <a:cubicBezTo>
                      <a:pt x="75516" y="104995"/>
                      <a:pt x="73041" y="93952"/>
                      <a:pt x="70375" y="82147"/>
                    </a:cubicBezTo>
                    <a:cubicBezTo>
                      <a:pt x="68091" y="72627"/>
                      <a:pt x="65806" y="62536"/>
                      <a:pt x="60856" y="54158"/>
                    </a:cubicBezTo>
                    <a:cubicBezTo>
                      <a:pt x="55144" y="44448"/>
                      <a:pt x="46576" y="39688"/>
                      <a:pt x="38390" y="34928"/>
                    </a:cubicBezTo>
                    <a:cubicBezTo>
                      <a:pt x="30965" y="30739"/>
                      <a:pt x="24111" y="26931"/>
                      <a:pt x="20303" y="19886"/>
                    </a:cubicBezTo>
                    <a:cubicBezTo>
                      <a:pt x="14973" y="10366"/>
                      <a:pt x="8880" y="6748"/>
                      <a:pt x="6214" y="6748"/>
                    </a:cubicBezTo>
                    <a:lnTo>
                      <a:pt x="6214" y="6748"/>
                    </a:lnTo>
                    <a:cubicBezTo>
                      <a:pt x="5833" y="6748"/>
                      <a:pt x="5643" y="6748"/>
                      <a:pt x="5453" y="6939"/>
                    </a:cubicBezTo>
                    <a:cubicBezTo>
                      <a:pt x="5263" y="7320"/>
                      <a:pt x="5263" y="8652"/>
                      <a:pt x="6976" y="11508"/>
                    </a:cubicBezTo>
                    <a:cubicBezTo>
                      <a:pt x="41436" y="66344"/>
                      <a:pt x="58571" y="120036"/>
                      <a:pt x="63331" y="152404"/>
                    </a:cubicBezTo>
                    <a:lnTo>
                      <a:pt x="63331" y="152404"/>
                    </a:lnTo>
                    <a:close/>
                  </a:path>
                </a:pathLst>
              </a:custGeom>
              <a:solidFill>
                <a:srgbClr val="000000"/>
              </a:solidFill>
              <a:ln w="1903" cap="flat">
                <a:noFill/>
                <a:prstDash val="solid"/>
                <a:miter/>
              </a:ln>
            </p:spPr>
            <p:txBody>
              <a:bodyPr rtlCol="0" anchor="ctr"/>
              <a:lstStyle/>
              <a:p>
                <a:endParaRPr lang="fr-FR"/>
              </a:p>
            </p:txBody>
          </p:sp>
        </p:grpSp>
        <p:sp>
          <p:nvSpPr>
            <p:cNvPr id="2689" name="Forme libre 2688">
              <a:extLst>
                <a:ext uri="{FF2B5EF4-FFF2-40B4-BE49-F238E27FC236}">
                  <a16:creationId xmlns:a16="http://schemas.microsoft.com/office/drawing/2014/main" id="{CE6A56ED-C728-E31A-F6F3-6F41E582BADC}"/>
                </a:ext>
              </a:extLst>
            </p:cNvPr>
            <p:cNvSpPr/>
            <p:nvPr/>
          </p:nvSpPr>
          <p:spPr>
            <a:xfrm>
              <a:off x="13416056" y="8072317"/>
              <a:ext cx="10168" cy="25704"/>
            </a:xfrm>
            <a:custGeom>
              <a:avLst/>
              <a:gdLst>
                <a:gd name="connsiteX0" fmla="*/ 8370 w 10168"/>
                <a:gd name="connsiteY0" fmla="*/ 28264 h 25704"/>
                <a:gd name="connsiteX1" fmla="*/ 6275 w 10168"/>
                <a:gd name="connsiteY1" fmla="*/ 26169 h 25704"/>
                <a:gd name="connsiteX2" fmla="*/ 6466 w 10168"/>
                <a:gd name="connsiteY2" fmla="*/ 25408 h 25704"/>
                <a:gd name="connsiteX3" fmla="*/ 2087 w 10168"/>
                <a:gd name="connsiteY3" fmla="*/ 5987 h 25704"/>
                <a:gd name="connsiteX4" fmla="*/ 2087 w 10168"/>
                <a:gd name="connsiteY4" fmla="*/ 3131 h 25704"/>
                <a:gd name="connsiteX5" fmla="*/ 4943 w 10168"/>
                <a:gd name="connsiteY5" fmla="*/ 3131 h 25704"/>
                <a:gd name="connsiteX6" fmla="*/ 10464 w 10168"/>
                <a:gd name="connsiteY6" fmla="*/ 26931 h 25704"/>
                <a:gd name="connsiteX7" fmla="*/ 8370 w 10168"/>
                <a:gd name="connsiteY7" fmla="*/ 28264 h 25704"/>
                <a:gd name="connsiteX8" fmla="*/ 8370 w 10168"/>
                <a:gd name="connsiteY8" fmla="*/ 28264 h 25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68" h="25704">
                  <a:moveTo>
                    <a:pt x="8370" y="28264"/>
                  </a:moveTo>
                  <a:cubicBezTo>
                    <a:pt x="7227" y="28264"/>
                    <a:pt x="6275" y="27312"/>
                    <a:pt x="6275" y="26169"/>
                  </a:cubicBezTo>
                  <a:cubicBezTo>
                    <a:pt x="6275" y="25979"/>
                    <a:pt x="6275" y="25788"/>
                    <a:pt x="6466" y="25408"/>
                  </a:cubicBezTo>
                  <a:cubicBezTo>
                    <a:pt x="8941" y="18744"/>
                    <a:pt x="7037" y="10747"/>
                    <a:pt x="2087" y="5987"/>
                  </a:cubicBezTo>
                  <a:cubicBezTo>
                    <a:pt x="1326" y="5225"/>
                    <a:pt x="1326" y="3892"/>
                    <a:pt x="2087" y="3131"/>
                  </a:cubicBezTo>
                  <a:cubicBezTo>
                    <a:pt x="2849" y="2369"/>
                    <a:pt x="4182" y="2369"/>
                    <a:pt x="4943" y="3131"/>
                  </a:cubicBezTo>
                  <a:cubicBezTo>
                    <a:pt x="11035" y="9033"/>
                    <a:pt x="13320" y="18934"/>
                    <a:pt x="10464" y="26931"/>
                  </a:cubicBezTo>
                  <a:cubicBezTo>
                    <a:pt x="10083" y="27692"/>
                    <a:pt x="9322" y="28264"/>
                    <a:pt x="8370" y="28264"/>
                  </a:cubicBezTo>
                  <a:lnTo>
                    <a:pt x="8370" y="28264"/>
                  </a:lnTo>
                  <a:close/>
                </a:path>
              </a:pathLst>
            </a:custGeom>
            <a:solidFill>
              <a:srgbClr val="000000"/>
            </a:solidFill>
            <a:ln w="1903" cap="flat">
              <a:noFill/>
              <a:prstDash val="solid"/>
              <a:miter/>
            </a:ln>
          </p:spPr>
          <p:txBody>
            <a:bodyPr rtlCol="0" anchor="ctr"/>
            <a:lstStyle/>
            <a:p>
              <a:endParaRPr lang="fr-FR"/>
            </a:p>
          </p:txBody>
        </p:sp>
        <p:sp>
          <p:nvSpPr>
            <p:cNvPr id="2690" name="Forme libre 2689">
              <a:extLst>
                <a:ext uri="{FF2B5EF4-FFF2-40B4-BE49-F238E27FC236}">
                  <a16:creationId xmlns:a16="http://schemas.microsoft.com/office/drawing/2014/main" id="{56A5133B-1EA2-4EEE-927F-22B560DAA0D8}"/>
                </a:ext>
              </a:extLst>
            </p:cNvPr>
            <p:cNvSpPr/>
            <p:nvPr/>
          </p:nvSpPr>
          <p:spPr>
            <a:xfrm>
              <a:off x="13423290" y="8085835"/>
              <a:ext cx="17048" cy="9139"/>
            </a:xfrm>
            <a:custGeom>
              <a:avLst/>
              <a:gdLst>
                <a:gd name="connsiteX0" fmla="*/ 16557 w 17048"/>
                <a:gd name="connsiteY0" fmla="*/ 11699 h 9139"/>
                <a:gd name="connsiteX1" fmla="*/ 15224 w 17048"/>
                <a:gd name="connsiteY1" fmla="*/ 11128 h 9139"/>
                <a:gd name="connsiteX2" fmla="*/ 3611 w 17048"/>
                <a:gd name="connsiteY2" fmla="*/ 6748 h 9139"/>
                <a:gd name="connsiteX3" fmla="*/ 1516 w 17048"/>
                <a:gd name="connsiteY3" fmla="*/ 4654 h 9139"/>
                <a:gd name="connsiteX4" fmla="*/ 1516 w 17048"/>
                <a:gd name="connsiteY4" fmla="*/ 4654 h 9139"/>
                <a:gd name="connsiteX5" fmla="*/ 3611 w 17048"/>
                <a:gd name="connsiteY5" fmla="*/ 2560 h 9139"/>
                <a:gd name="connsiteX6" fmla="*/ 3611 w 17048"/>
                <a:gd name="connsiteY6" fmla="*/ 2560 h 9139"/>
                <a:gd name="connsiteX7" fmla="*/ 17890 w 17048"/>
                <a:gd name="connsiteY7" fmla="*/ 7891 h 9139"/>
                <a:gd name="connsiteX8" fmla="*/ 18079 w 17048"/>
                <a:gd name="connsiteY8" fmla="*/ 10747 h 9139"/>
                <a:gd name="connsiteX9" fmla="*/ 16557 w 17048"/>
                <a:gd name="connsiteY9" fmla="*/ 11699 h 9139"/>
                <a:gd name="connsiteX10" fmla="*/ 16557 w 17048"/>
                <a:gd name="connsiteY10" fmla="*/ 11699 h 9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48" h="9139">
                  <a:moveTo>
                    <a:pt x="16557" y="11699"/>
                  </a:moveTo>
                  <a:cubicBezTo>
                    <a:pt x="16176" y="11699"/>
                    <a:pt x="15605" y="11508"/>
                    <a:pt x="15224" y="11128"/>
                  </a:cubicBezTo>
                  <a:cubicBezTo>
                    <a:pt x="11988" y="8272"/>
                    <a:pt x="7799" y="6748"/>
                    <a:pt x="3611" y="6748"/>
                  </a:cubicBezTo>
                  <a:cubicBezTo>
                    <a:pt x="2468" y="6748"/>
                    <a:pt x="1516" y="5796"/>
                    <a:pt x="1516" y="4654"/>
                  </a:cubicBezTo>
                  <a:lnTo>
                    <a:pt x="1516" y="4654"/>
                  </a:lnTo>
                  <a:cubicBezTo>
                    <a:pt x="1516" y="3512"/>
                    <a:pt x="2468" y="2560"/>
                    <a:pt x="3611" y="2560"/>
                  </a:cubicBezTo>
                  <a:cubicBezTo>
                    <a:pt x="3611" y="2560"/>
                    <a:pt x="3611" y="2560"/>
                    <a:pt x="3611" y="2560"/>
                  </a:cubicBezTo>
                  <a:cubicBezTo>
                    <a:pt x="8751" y="2560"/>
                    <a:pt x="14082" y="4654"/>
                    <a:pt x="17890" y="7891"/>
                  </a:cubicBezTo>
                  <a:cubicBezTo>
                    <a:pt x="18651" y="8652"/>
                    <a:pt x="18842" y="9985"/>
                    <a:pt x="18079" y="10747"/>
                  </a:cubicBezTo>
                  <a:cubicBezTo>
                    <a:pt x="17699" y="11508"/>
                    <a:pt x="17128" y="11699"/>
                    <a:pt x="16557" y="11699"/>
                  </a:cubicBezTo>
                  <a:lnTo>
                    <a:pt x="16557" y="11699"/>
                  </a:lnTo>
                  <a:close/>
                </a:path>
              </a:pathLst>
            </a:custGeom>
            <a:solidFill>
              <a:srgbClr val="000000"/>
            </a:solidFill>
            <a:ln w="1903" cap="flat">
              <a:noFill/>
              <a:prstDash val="solid"/>
              <a:miter/>
            </a:ln>
          </p:spPr>
          <p:txBody>
            <a:bodyPr rtlCol="0" anchor="ctr"/>
            <a:lstStyle/>
            <a:p>
              <a:endParaRPr lang="fr-FR"/>
            </a:p>
          </p:txBody>
        </p:sp>
      </p:grpSp>
      <p:grpSp>
        <p:nvGrpSpPr>
          <p:cNvPr id="2691" name="Graphique 2">
            <a:extLst>
              <a:ext uri="{FF2B5EF4-FFF2-40B4-BE49-F238E27FC236}">
                <a16:creationId xmlns:a16="http://schemas.microsoft.com/office/drawing/2014/main" id="{481D07ED-44DC-8F80-33E1-C7A03FE86F9E}"/>
              </a:ext>
            </a:extLst>
          </p:cNvPr>
          <p:cNvGrpSpPr/>
          <p:nvPr/>
        </p:nvGrpSpPr>
        <p:grpSpPr>
          <a:xfrm>
            <a:off x="2410588" y="7786146"/>
            <a:ext cx="617982" cy="872118"/>
            <a:chOff x="2410588" y="7786146"/>
            <a:chExt cx="617982" cy="872118"/>
          </a:xfrm>
        </p:grpSpPr>
        <p:sp>
          <p:nvSpPr>
            <p:cNvPr id="2692" name="Forme libre 2691">
              <a:extLst>
                <a:ext uri="{FF2B5EF4-FFF2-40B4-BE49-F238E27FC236}">
                  <a16:creationId xmlns:a16="http://schemas.microsoft.com/office/drawing/2014/main" id="{0C9205A5-8FF0-F855-17EA-E34F5E2148AF}"/>
                </a:ext>
              </a:extLst>
            </p:cNvPr>
            <p:cNvSpPr/>
            <p:nvPr/>
          </p:nvSpPr>
          <p:spPr>
            <a:xfrm>
              <a:off x="2668866" y="7787944"/>
              <a:ext cx="116942" cy="101671"/>
            </a:xfrm>
            <a:custGeom>
              <a:avLst/>
              <a:gdLst>
                <a:gd name="connsiteX0" fmla="*/ 97397 w 116942"/>
                <a:gd name="connsiteY0" fmla="*/ 104560 h 101671"/>
                <a:gd name="connsiteX1" fmla="*/ 119044 w 116942"/>
                <a:gd name="connsiteY1" fmla="*/ 75016 h 101671"/>
                <a:gd name="connsiteX2" fmla="*/ 108857 w 116942"/>
                <a:gd name="connsiteY2" fmla="*/ 44963 h 101671"/>
                <a:gd name="connsiteX3" fmla="*/ 89502 w 116942"/>
                <a:gd name="connsiteY3" fmla="*/ 14655 h 101671"/>
                <a:gd name="connsiteX4" fmla="*/ 46718 w 116942"/>
                <a:gd name="connsiteY4" fmla="*/ 11089 h 101671"/>
                <a:gd name="connsiteX5" fmla="*/ 3679 w 116942"/>
                <a:gd name="connsiteY5" fmla="*/ 15419 h 101671"/>
                <a:gd name="connsiteX6" fmla="*/ 25326 w 116942"/>
                <a:gd name="connsiteY6" fmla="*/ 54896 h 101671"/>
                <a:gd name="connsiteX7" fmla="*/ 70912 w 116942"/>
                <a:gd name="connsiteY7" fmla="*/ 96155 h 101671"/>
                <a:gd name="connsiteX8" fmla="*/ 97397 w 116942"/>
                <a:gd name="connsiteY8" fmla="*/ 104560 h 1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42" h="101671">
                  <a:moveTo>
                    <a:pt x="97397" y="104560"/>
                  </a:moveTo>
                  <a:cubicBezTo>
                    <a:pt x="97397" y="104560"/>
                    <a:pt x="117261" y="92080"/>
                    <a:pt x="119044" y="75016"/>
                  </a:cubicBezTo>
                  <a:cubicBezTo>
                    <a:pt x="121081" y="57952"/>
                    <a:pt x="107584" y="58207"/>
                    <a:pt x="108857" y="44963"/>
                  </a:cubicBezTo>
                  <a:cubicBezTo>
                    <a:pt x="110131" y="32483"/>
                    <a:pt x="104528" y="19749"/>
                    <a:pt x="89502" y="14655"/>
                  </a:cubicBezTo>
                  <a:cubicBezTo>
                    <a:pt x="67856" y="7269"/>
                    <a:pt x="60725" y="15928"/>
                    <a:pt x="46718" y="11089"/>
                  </a:cubicBezTo>
                  <a:cubicBezTo>
                    <a:pt x="32711" y="6250"/>
                    <a:pt x="10810" y="-6739"/>
                    <a:pt x="3679" y="15419"/>
                  </a:cubicBezTo>
                  <a:cubicBezTo>
                    <a:pt x="-905" y="29936"/>
                    <a:pt x="5971" y="48274"/>
                    <a:pt x="25326" y="54896"/>
                  </a:cubicBezTo>
                  <a:cubicBezTo>
                    <a:pt x="40861" y="60244"/>
                    <a:pt x="60980" y="92335"/>
                    <a:pt x="70912" y="96155"/>
                  </a:cubicBezTo>
                  <a:cubicBezTo>
                    <a:pt x="79825" y="99721"/>
                    <a:pt x="88484" y="102268"/>
                    <a:pt x="97397" y="104560"/>
                  </a:cubicBezTo>
                  <a:close/>
                </a:path>
              </a:pathLst>
            </a:custGeom>
            <a:solidFill>
              <a:srgbClr val="000000"/>
            </a:solidFill>
            <a:ln w="2546" cap="flat">
              <a:noFill/>
              <a:prstDash val="solid"/>
              <a:miter/>
            </a:ln>
          </p:spPr>
          <p:txBody>
            <a:bodyPr rtlCol="0" anchor="ctr"/>
            <a:lstStyle/>
            <a:p>
              <a:endParaRPr lang="fr-FR"/>
            </a:p>
          </p:txBody>
        </p:sp>
        <p:sp>
          <p:nvSpPr>
            <p:cNvPr id="2693" name="Forme libre 2692">
              <a:extLst>
                <a:ext uri="{FF2B5EF4-FFF2-40B4-BE49-F238E27FC236}">
                  <a16:creationId xmlns:a16="http://schemas.microsoft.com/office/drawing/2014/main" id="{90751C11-0989-2351-C20F-FD1DE56B9BF3}"/>
                </a:ext>
              </a:extLst>
            </p:cNvPr>
            <p:cNvSpPr/>
            <p:nvPr/>
          </p:nvSpPr>
          <p:spPr>
            <a:xfrm>
              <a:off x="2667552" y="7786146"/>
              <a:ext cx="120006" cy="104996"/>
            </a:xfrm>
            <a:custGeom>
              <a:avLst/>
              <a:gdLst>
                <a:gd name="connsiteX0" fmla="*/ 98712 w 120006"/>
                <a:gd name="connsiteY0" fmla="*/ 107886 h 104996"/>
                <a:gd name="connsiteX1" fmla="*/ 98457 w 120006"/>
                <a:gd name="connsiteY1" fmla="*/ 107886 h 104996"/>
                <a:gd name="connsiteX2" fmla="*/ 71971 w 120006"/>
                <a:gd name="connsiteY2" fmla="*/ 99736 h 104996"/>
                <a:gd name="connsiteX3" fmla="*/ 53635 w 120006"/>
                <a:gd name="connsiteY3" fmla="*/ 82672 h 104996"/>
                <a:gd name="connsiteX4" fmla="*/ 26386 w 120006"/>
                <a:gd name="connsiteY4" fmla="*/ 58476 h 104996"/>
                <a:gd name="connsiteX5" fmla="*/ 3720 w 120006"/>
                <a:gd name="connsiteY5" fmla="*/ 16707 h 104996"/>
                <a:gd name="connsiteX6" fmla="*/ 13143 w 120006"/>
                <a:gd name="connsiteY6" fmla="*/ 4482 h 104996"/>
                <a:gd name="connsiteX7" fmla="*/ 42685 w 120006"/>
                <a:gd name="connsiteY7" fmla="*/ 8812 h 104996"/>
                <a:gd name="connsiteX8" fmla="*/ 48796 w 120006"/>
                <a:gd name="connsiteY8" fmla="*/ 11104 h 104996"/>
                <a:gd name="connsiteX9" fmla="*/ 64586 w 120006"/>
                <a:gd name="connsiteY9" fmla="*/ 12123 h 104996"/>
                <a:gd name="connsiteX10" fmla="*/ 91326 w 120006"/>
                <a:gd name="connsiteY10" fmla="*/ 14670 h 104996"/>
                <a:gd name="connsiteX11" fmla="*/ 111954 w 120006"/>
                <a:gd name="connsiteY11" fmla="*/ 46506 h 104996"/>
                <a:gd name="connsiteX12" fmla="*/ 116284 w 120006"/>
                <a:gd name="connsiteY12" fmla="*/ 58222 h 104996"/>
                <a:gd name="connsiteX13" fmla="*/ 122141 w 120006"/>
                <a:gd name="connsiteY13" fmla="*/ 76559 h 104996"/>
                <a:gd name="connsiteX14" fmla="*/ 99475 w 120006"/>
                <a:gd name="connsiteY14" fmla="*/ 107376 h 104996"/>
                <a:gd name="connsiteX15" fmla="*/ 98712 w 120006"/>
                <a:gd name="connsiteY15" fmla="*/ 107886 h 104996"/>
                <a:gd name="connsiteX16" fmla="*/ 98712 w 120006"/>
                <a:gd name="connsiteY16" fmla="*/ 107886 h 104996"/>
                <a:gd name="connsiteX17" fmla="*/ 20783 w 120006"/>
                <a:gd name="connsiteY17" fmla="*/ 6265 h 104996"/>
                <a:gd name="connsiteX18" fmla="*/ 14416 w 120006"/>
                <a:gd name="connsiteY18" fmla="*/ 7538 h 104996"/>
                <a:gd name="connsiteX19" fmla="*/ 6776 w 120006"/>
                <a:gd name="connsiteY19" fmla="*/ 17726 h 104996"/>
                <a:gd name="connsiteX20" fmla="*/ 27404 w 120006"/>
                <a:gd name="connsiteY20" fmla="*/ 55165 h 104996"/>
                <a:gd name="connsiteX21" fmla="*/ 55927 w 120006"/>
                <a:gd name="connsiteY21" fmla="*/ 80379 h 104996"/>
                <a:gd name="connsiteX22" fmla="*/ 72990 w 120006"/>
                <a:gd name="connsiteY22" fmla="*/ 96679 h 104996"/>
                <a:gd name="connsiteX23" fmla="*/ 98202 w 120006"/>
                <a:gd name="connsiteY23" fmla="*/ 104575 h 104996"/>
                <a:gd name="connsiteX24" fmla="*/ 118576 w 120006"/>
                <a:gd name="connsiteY24" fmla="*/ 76559 h 104996"/>
                <a:gd name="connsiteX25" fmla="*/ 113737 w 120006"/>
                <a:gd name="connsiteY25" fmla="*/ 60514 h 104996"/>
                <a:gd name="connsiteX26" fmla="*/ 108643 w 120006"/>
                <a:gd name="connsiteY26" fmla="*/ 46251 h 104996"/>
                <a:gd name="connsiteX27" fmla="*/ 90562 w 120006"/>
                <a:gd name="connsiteY27" fmla="*/ 17726 h 104996"/>
                <a:gd name="connsiteX28" fmla="*/ 65095 w 120006"/>
                <a:gd name="connsiteY28" fmla="*/ 15434 h 104996"/>
                <a:gd name="connsiteX29" fmla="*/ 47778 w 120006"/>
                <a:gd name="connsiteY29" fmla="*/ 14160 h 104996"/>
                <a:gd name="connsiteX30" fmla="*/ 41411 w 120006"/>
                <a:gd name="connsiteY30" fmla="*/ 11613 h 104996"/>
                <a:gd name="connsiteX31" fmla="*/ 20783 w 120006"/>
                <a:gd name="connsiteY31" fmla="*/ 6265 h 10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006" h="104996">
                  <a:moveTo>
                    <a:pt x="98712" y="107886"/>
                  </a:moveTo>
                  <a:cubicBezTo>
                    <a:pt x="98712" y="107886"/>
                    <a:pt x="98457" y="107886"/>
                    <a:pt x="98457" y="107886"/>
                  </a:cubicBezTo>
                  <a:cubicBezTo>
                    <a:pt x="89543" y="105594"/>
                    <a:pt x="80630" y="102792"/>
                    <a:pt x="71971" y="99736"/>
                  </a:cubicBezTo>
                  <a:cubicBezTo>
                    <a:pt x="67387" y="97953"/>
                    <a:pt x="61021" y="90822"/>
                    <a:pt x="53635" y="82672"/>
                  </a:cubicBezTo>
                  <a:cubicBezTo>
                    <a:pt x="44722" y="72739"/>
                    <a:pt x="34790" y="61278"/>
                    <a:pt x="26386" y="58476"/>
                  </a:cubicBezTo>
                  <a:cubicBezTo>
                    <a:pt x="5503" y="51090"/>
                    <a:pt x="-864" y="31479"/>
                    <a:pt x="3720" y="16707"/>
                  </a:cubicBezTo>
                  <a:cubicBezTo>
                    <a:pt x="5503" y="10595"/>
                    <a:pt x="8559" y="6520"/>
                    <a:pt x="13143" y="4482"/>
                  </a:cubicBezTo>
                  <a:cubicBezTo>
                    <a:pt x="21801" y="407"/>
                    <a:pt x="32752" y="4992"/>
                    <a:pt x="42685" y="8812"/>
                  </a:cubicBezTo>
                  <a:cubicBezTo>
                    <a:pt x="44976" y="9576"/>
                    <a:pt x="47014" y="10340"/>
                    <a:pt x="48796" y="11104"/>
                  </a:cubicBezTo>
                  <a:cubicBezTo>
                    <a:pt x="54654" y="13142"/>
                    <a:pt x="59238" y="12632"/>
                    <a:pt x="64586" y="12123"/>
                  </a:cubicBezTo>
                  <a:cubicBezTo>
                    <a:pt x="73499" y="10849"/>
                    <a:pt x="82922" y="11613"/>
                    <a:pt x="91326" y="14670"/>
                  </a:cubicBezTo>
                  <a:cubicBezTo>
                    <a:pt x="108134" y="20273"/>
                    <a:pt x="112973" y="34790"/>
                    <a:pt x="111954" y="46506"/>
                  </a:cubicBezTo>
                  <a:cubicBezTo>
                    <a:pt x="111445" y="52109"/>
                    <a:pt x="113737" y="54910"/>
                    <a:pt x="116284" y="58222"/>
                  </a:cubicBezTo>
                  <a:cubicBezTo>
                    <a:pt x="119594" y="62296"/>
                    <a:pt x="123160" y="66881"/>
                    <a:pt x="122141" y="76559"/>
                  </a:cubicBezTo>
                  <a:cubicBezTo>
                    <a:pt x="120104" y="94133"/>
                    <a:pt x="100494" y="106867"/>
                    <a:pt x="99475" y="107376"/>
                  </a:cubicBezTo>
                  <a:cubicBezTo>
                    <a:pt x="99221" y="107886"/>
                    <a:pt x="98966" y="107886"/>
                    <a:pt x="98712" y="107886"/>
                  </a:cubicBezTo>
                  <a:lnTo>
                    <a:pt x="98712" y="107886"/>
                  </a:lnTo>
                  <a:close/>
                  <a:moveTo>
                    <a:pt x="20783" y="6265"/>
                  </a:moveTo>
                  <a:cubicBezTo>
                    <a:pt x="18746" y="6265"/>
                    <a:pt x="16454" y="6774"/>
                    <a:pt x="14416" y="7538"/>
                  </a:cubicBezTo>
                  <a:cubicBezTo>
                    <a:pt x="10851" y="9067"/>
                    <a:pt x="8304" y="12378"/>
                    <a:pt x="6776" y="17726"/>
                  </a:cubicBezTo>
                  <a:cubicBezTo>
                    <a:pt x="2701" y="30970"/>
                    <a:pt x="8559" y="48543"/>
                    <a:pt x="27404" y="55165"/>
                  </a:cubicBezTo>
                  <a:cubicBezTo>
                    <a:pt x="36572" y="58476"/>
                    <a:pt x="46759" y="69937"/>
                    <a:pt x="55927" y="80379"/>
                  </a:cubicBezTo>
                  <a:cubicBezTo>
                    <a:pt x="62548" y="88020"/>
                    <a:pt x="68915" y="95151"/>
                    <a:pt x="72990" y="96679"/>
                  </a:cubicBezTo>
                  <a:cubicBezTo>
                    <a:pt x="81139" y="99736"/>
                    <a:pt x="89798" y="102537"/>
                    <a:pt x="98202" y="104575"/>
                  </a:cubicBezTo>
                  <a:cubicBezTo>
                    <a:pt x="101513" y="102283"/>
                    <a:pt x="117048" y="91076"/>
                    <a:pt x="118576" y="76559"/>
                  </a:cubicBezTo>
                  <a:cubicBezTo>
                    <a:pt x="119594" y="68154"/>
                    <a:pt x="116538" y="64589"/>
                    <a:pt x="113737" y="60514"/>
                  </a:cubicBezTo>
                  <a:cubicBezTo>
                    <a:pt x="110936" y="56948"/>
                    <a:pt x="107880" y="53382"/>
                    <a:pt x="108643" y="46251"/>
                  </a:cubicBezTo>
                  <a:cubicBezTo>
                    <a:pt x="109662" y="35809"/>
                    <a:pt x="105333" y="22820"/>
                    <a:pt x="90562" y="17726"/>
                  </a:cubicBezTo>
                  <a:cubicBezTo>
                    <a:pt x="82413" y="14924"/>
                    <a:pt x="73754" y="14160"/>
                    <a:pt x="65095" y="15434"/>
                  </a:cubicBezTo>
                  <a:cubicBezTo>
                    <a:pt x="59493" y="15943"/>
                    <a:pt x="54399" y="16453"/>
                    <a:pt x="47778" y="14160"/>
                  </a:cubicBezTo>
                  <a:cubicBezTo>
                    <a:pt x="45740" y="13396"/>
                    <a:pt x="43703" y="12632"/>
                    <a:pt x="41411" y="11613"/>
                  </a:cubicBezTo>
                  <a:cubicBezTo>
                    <a:pt x="34535" y="9321"/>
                    <a:pt x="27149" y="6265"/>
                    <a:pt x="20783" y="6265"/>
                  </a:cubicBezTo>
                  <a:close/>
                </a:path>
              </a:pathLst>
            </a:custGeom>
            <a:solidFill>
              <a:srgbClr val="000000"/>
            </a:solidFill>
            <a:ln w="2546" cap="flat">
              <a:noFill/>
              <a:prstDash val="solid"/>
              <a:miter/>
            </a:ln>
          </p:spPr>
          <p:txBody>
            <a:bodyPr rtlCol="0" anchor="ctr"/>
            <a:lstStyle/>
            <a:p>
              <a:endParaRPr lang="fr-FR"/>
            </a:p>
          </p:txBody>
        </p:sp>
        <p:sp>
          <p:nvSpPr>
            <p:cNvPr id="2694" name="Forme libre 2693">
              <a:extLst>
                <a:ext uri="{FF2B5EF4-FFF2-40B4-BE49-F238E27FC236}">
                  <a16:creationId xmlns:a16="http://schemas.microsoft.com/office/drawing/2014/main" id="{0500E636-57CD-D1E2-1233-E277EFB87D04}"/>
                </a:ext>
              </a:extLst>
            </p:cNvPr>
            <p:cNvSpPr/>
            <p:nvPr/>
          </p:nvSpPr>
          <p:spPr>
            <a:xfrm>
              <a:off x="2691807" y="7839441"/>
              <a:ext cx="113401" cy="136781"/>
            </a:xfrm>
            <a:custGeom>
              <a:avLst/>
              <a:gdLst>
                <a:gd name="connsiteX0" fmla="*/ 115716 w 113401"/>
                <a:gd name="connsiteY0" fmla="*/ 128205 h 136781"/>
                <a:gd name="connsiteX1" fmla="*/ 85410 w 113401"/>
                <a:gd name="connsiteY1" fmla="*/ 108084 h 136781"/>
                <a:gd name="connsiteX2" fmla="*/ 72422 w 113401"/>
                <a:gd name="connsiteY2" fmla="*/ 33970 h 136781"/>
                <a:gd name="connsiteX3" fmla="*/ 67583 w 113401"/>
                <a:gd name="connsiteY3" fmla="*/ 12322 h 136781"/>
                <a:gd name="connsiteX4" fmla="*/ 63509 w 113401"/>
                <a:gd name="connsiteY4" fmla="*/ 23782 h 136781"/>
                <a:gd name="connsiteX5" fmla="*/ 53067 w 113401"/>
                <a:gd name="connsiteY5" fmla="*/ 17925 h 136781"/>
                <a:gd name="connsiteX6" fmla="*/ 3916 w 113401"/>
                <a:gd name="connsiteY6" fmla="*/ 2898 h 136781"/>
                <a:gd name="connsiteX7" fmla="*/ 6717 w 113401"/>
                <a:gd name="connsiteY7" fmla="*/ 65297 h 136781"/>
                <a:gd name="connsiteX8" fmla="*/ 44918 w 113401"/>
                <a:gd name="connsiteY8" fmla="*/ 76503 h 136781"/>
                <a:gd name="connsiteX9" fmla="*/ 44663 w 113401"/>
                <a:gd name="connsiteY9" fmla="*/ 114452 h 136781"/>
                <a:gd name="connsiteX10" fmla="*/ 24799 w 113401"/>
                <a:gd name="connsiteY10" fmla="*/ 136864 h 136781"/>
                <a:gd name="connsiteX11" fmla="*/ 115716 w 113401"/>
                <a:gd name="connsiteY11" fmla="*/ 128205 h 13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401" h="136781">
                  <a:moveTo>
                    <a:pt x="115716" y="128205"/>
                  </a:moveTo>
                  <a:cubicBezTo>
                    <a:pt x="107057" y="118017"/>
                    <a:pt x="99672" y="113433"/>
                    <a:pt x="85410" y="108084"/>
                  </a:cubicBezTo>
                  <a:lnTo>
                    <a:pt x="72422" y="33970"/>
                  </a:lnTo>
                  <a:cubicBezTo>
                    <a:pt x="87448" y="34989"/>
                    <a:pt x="87957" y="7228"/>
                    <a:pt x="67583" y="12322"/>
                  </a:cubicBezTo>
                  <a:cubicBezTo>
                    <a:pt x="62999" y="13340"/>
                    <a:pt x="63509" y="23782"/>
                    <a:pt x="63509" y="23782"/>
                  </a:cubicBezTo>
                  <a:cubicBezTo>
                    <a:pt x="63254" y="33715"/>
                    <a:pt x="55614" y="32187"/>
                    <a:pt x="53067" y="17925"/>
                  </a:cubicBezTo>
                  <a:cubicBezTo>
                    <a:pt x="49247" y="-4743"/>
                    <a:pt x="17414" y="11303"/>
                    <a:pt x="3916" y="2898"/>
                  </a:cubicBezTo>
                  <a:cubicBezTo>
                    <a:pt x="860" y="33206"/>
                    <a:pt x="2388" y="53581"/>
                    <a:pt x="6717" y="65297"/>
                  </a:cubicBezTo>
                  <a:cubicBezTo>
                    <a:pt x="13084" y="81597"/>
                    <a:pt x="31420" y="84653"/>
                    <a:pt x="44918" y="76503"/>
                  </a:cubicBezTo>
                  <a:cubicBezTo>
                    <a:pt x="44663" y="85672"/>
                    <a:pt x="44663" y="104264"/>
                    <a:pt x="44663" y="114452"/>
                  </a:cubicBezTo>
                  <a:cubicBezTo>
                    <a:pt x="36768" y="122347"/>
                    <a:pt x="24799" y="136864"/>
                    <a:pt x="24799" y="136864"/>
                  </a:cubicBezTo>
                  <a:cubicBezTo>
                    <a:pt x="51284" y="143231"/>
                    <a:pt x="82354" y="138138"/>
                    <a:pt x="115716" y="128205"/>
                  </a:cubicBezTo>
                  <a:close/>
                </a:path>
              </a:pathLst>
            </a:custGeom>
            <a:solidFill>
              <a:srgbClr val="FFFFFF"/>
            </a:solidFill>
            <a:ln w="2546" cap="flat">
              <a:noFill/>
              <a:prstDash val="solid"/>
              <a:miter/>
            </a:ln>
          </p:spPr>
          <p:txBody>
            <a:bodyPr rtlCol="0" anchor="ctr"/>
            <a:lstStyle/>
            <a:p>
              <a:endParaRPr lang="fr-FR"/>
            </a:p>
          </p:txBody>
        </p:sp>
        <p:sp>
          <p:nvSpPr>
            <p:cNvPr id="2695" name="Forme libre 2694">
              <a:extLst>
                <a:ext uri="{FF2B5EF4-FFF2-40B4-BE49-F238E27FC236}">
                  <a16:creationId xmlns:a16="http://schemas.microsoft.com/office/drawing/2014/main" id="{E52671E7-81C8-8E11-51E4-129FD1BC2EFD}"/>
                </a:ext>
              </a:extLst>
            </p:cNvPr>
            <p:cNvSpPr/>
            <p:nvPr/>
          </p:nvSpPr>
          <p:spPr>
            <a:xfrm>
              <a:off x="2691891" y="7838677"/>
              <a:ext cx="39462" cy="79374"/>
            </a:xfrm>
            <a:custGeom>
              <a:avLst/>
              <a:gdLst>
                <a:gd name="connsiteX0" fmla="*/ 9939 w 39462"/>
                <a:gd name="connsiteY0" fmla="*/ 5696 h 79374"/>
                <a:gd name="connsiteX1" fmla="*/ 13759 w 39462"/>
                <a:gd name="connsiteY1" fmla="*/ 67076 h 79374"/>
                <a:gd name="connsiteX2" fmla="*/ 41008 w 39462"/>
                <a:gd name="connsiteY2" fmla="*/ 78791 h 79374"/>
                <a:gd name="connsiteX3" fmla="*/ 8411 w 39462"/>
                <a:gd name="connsiteY3" fmla="*/ 69623 h 79374"/>
                <a:gd name="connsiteX4" fmla="*/ 4336 w 39462"/>
                <a:gd name="connsiteY4" fmla="*/ 2894 h 79374"/>
                <a:gd name="connsiteX5" fmla="*/ 9939 w 39462"/>
                <a:gd name="connsiteY5" fmla="*/ 5696 h 79374"/>
                <a:gd name="connsiteX6" fmla="*/ 33878 w 39462"/>
                <a:gd name="connsiteY6" fmla="*/ 30910 h 79374"/>
                <a:gd name="connsiteX7" fmla="*/ 41772 w 39462"/>
                <a:gd name="connsiteY7" fmla="*/ 26580 h 79374"/>
                <a:gd name="connsiteX8" fmla="*/ 33878 w 39462"/>
                <a:gd name="connsiteY8" fmla="*/ 22251 h 79374"/>
                <a:gd name="connsiteX9" fmla="*/ 25983 w 39462"/>
                <a:gd name="connsiteY9" fmla="*/ 26580 h 79374"/>
                <a:gd name="connsiteX10" fmla="*/ 33878 w 39462"/>
                <a:gd name="connsiteY10" fmla="*/ 30910 h 79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62" h="79374">
                  <a:moveTo>
                    <a:pt x="9939" y="5696"/>
                  </a:moveTo>
                  <a:cubicBezTo>
                    <a:pt x="9939" y="5696"/>
                    <a:pt x="3318" y="47974"/>
                    <a:pt x="13759" y="67076"/>
                  </a:cubicBezTo>
                  <a:cubicBezTo>
                    <a:pt x="22927" y="83885"/>
                    <a:pt x="41008" y="78791"/>
                    <a:pt x="41008" y="78791"/>
                  </a:cubicBezTo>
                  <a:cubicBezTo>
                    <a:pt x="41008" y="78791"/>
                    <a:pt x="23691" y="91016"/>
                    <a:pt x="8411" y="69623"/>
                  </a:cubicBezTo>
                  <a:cubicBezTo>
                    <a:pt x="-2285" y="51030"/>
                    <a:pt x="4336" y="2894"/>
                    <a:pt x="4336" y="2894"/>
                  </a:cubicBezTo>
                  <a:lnTo>
                    <a:pt x="9939" y="5696"/>
                  </a:lnTo>
                  <a:close/>
                  <a:moveTo>
                    <a:pt x="33878" y="30910"/>
                  </a:moveTo>
                  <a:cubicBezTo>
                    <a:pt x="38207" y="30910"/>
                    <a:pt x="41772" y="28872"/>
                    <a:pt x="41772" y="26580"/>
                  </a:cubicBezTo>
                  <a:cubicBezTo>
                    <a:pt x="41772" y="24288"/>
                    <a:pt x="38207" y="22251"/>
                    <a:pt x="33878" y="22251"/>
                  </a:cubicBezTo>
                  <a:cubicBezTo>
                    <a:pt x="29548" y="22251"/>
                    <a:pt x="25983" y="24288"/>
                    <a:pt x="25983" y="26580"/>
                  </a:cubicBezTo>
                  <a:cubicBezTo>
                    <a:pt x="25983" y="28872"/>
                    <a:pt x="29294" y="30910"/>
                    <a:pt x="33878" y="30910"/>
                  </a:cubicBezTo>
                  <a:close/>
                </a:path>
              </a:pathLst>
            </a:custGeom>
            <a:solidFill>
              <a:srgbClr val="FFFFFF"/>
            </a:solidFill>
            <a:ln w="2546" cap="flat">
              <a:noFill/>
              <a:prstDash val="solid"/>
              <a:miter/>
            </a:ln>
          </p:spPr>
          <p:txBody>
            <a:bodyPr rtlCol="0" anchor="ctr"/>
            <a:lstStyle/>
            <a:p>
              <a:endParaRPr lang="fr-FR"/>
            </a:p>
          </p:txBody>
        </p:sp>
        <p:sp>
          <p:nvSpPr>
            <p:cNvPr id="2696" name="Forme libre 2695">
              <a:extLst>
                <a:ext uri="{FF2B5EF4-FFF2-40B4-BE49-F238E27FC236}">
                  <a16:creationId xmlns:a16="http://schemas.microsoft.com/office/drawing/2014/main" id="{3DA31BE8-7464-96BB-F4C8-C84E35EBC2C8}"/>
                </a:ext>
              </a:extLst>
            </p:cNvPr>
            <p:cNvSpPr/>
            <p:nvPr/>
          </p:nvSpPr>
          <p:spPr>
            <a:xfrm>
              <a:off x="2714036" y="7856506"/>
              <a:ext cx="18845" cy="11715"/>
            </a:xfrm>
            <a:custGeom>
              <a:avLst/>
              <a:gdLst>
                <a:gd name="connsiteX0" fmla="*/ 11734 w 18845"/>
                <a:gd name="connsiteY0" fmla="*/ 14608 h 11715"/>
                <a:gd name="connsiteX1" fmla="*/ 2311 w 18845"/>
                <a:gd name="connsiteY1" fmla="*/ 8750 h 11715"/>
                <a:gd name="connsiteX2" fmla="*/ 11734 w 18845"/>
                <a:gd name="connsiteY2" fmla="*/ 2892 h 11715"/>
                <a:gd name="connsiteX3" fmla="*/ 21157 w 18845"/>
                <a:gd name="connsiteY3" fmla="*/ 8750 h 11715"/>
                <a:gd name="connsiteX4" fmla="*/ 11734 w 18845"/>
                <a:gd name="connsiteY4" fmla="*/ 14608 h 11715"/>
                <a:gd name="connsiteX5" fmla="*/ 11734 w 18845"/>
                <a:gd name="connsiteY5" fmla="*/ 5948 h 11715"/>
                <a:gd name="connsiteX6" fmla="*/ 5622 w 18845"/>
                <a:gd name="connsiteY6" fmla="*/ 8495 h 11715"/>
                <a:gd name="connsiteX7" fmla="*/ 11734 w 18845"/>
                <a:gd name="connsiteY7" fmla="*/ 11042 h 11715"/>
                <a:gd name="connsiteX8" fmla="*/ 17846 w 18845"/>
                <a:gd name="connsiteY8" fmla="*/ 8495 h 11715"/>
                <a:gd name="connsiteX9" fmla="*/ 11734 w 18845"/>
                <a:gd name="connsiteY9" fmla="*/ 5948 h 1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45" h="11715">
                  <a:moveTo>
                    <a:pt x="11734" y="14608"/>
                  </a:moveTo>
                  <a:cubicBezTo>
                    <a:pt x="6386" y="14608"/>
                    <a:pt x="2311" y="12061"/>
                    <a:pt x="2311" y="8750"/>
                  </a:cubicBezTo>
                  <a:cubicBezTo>
                    <a:pt x="2311" y="5439"/>
                    <a:pt x="6386" y="2892"/>
                    <a:pt x="11734" y="2892"/>
                  </a:cubicBezTo>
                  <a:cubicBezTo>
                    <a:pt x="17082" y="2892"/>
                    <a:pt x="21157" y="5439"/>
                    <a:pt x="21157" y="8750"/>
                  </a:cubicBezTo>
                  <a:cubicBezTo>
                    <a:pt x="21157" y="12061"/>
                    <a:pt x="17082" y="14608"/>
                    <a:pt x="11734" y="14608"/>
                  </a:cubicBezTo>
                  <a:close/>
                  <a:moveTo>
                    <a:pt x="11734" y="5948"/>
                  </a:moveTo>
                  <a:cubicBezTo>
                    <a:pt x="7914" y="5948"/>
                    <a:pt x="5622" y="7476"/>
                    <a:pt x="5622" y="8495"/>
                  </a:cubicBezTo>
                  <a:cubicBezTo>
                    <a:pt x="5622" y="9514"/>
                    <a:pt x="8169" y="11042"/>
                    <a:pt x="11734" y="11042"/>
                  </a:cubicBezTo>
                  <a:cubicBezTo>
                    <a:pt x="15554" y="11042"/>
                    <a:pt x="17846" y="9514"/>
                    <a:pt x="17846" y="8495"/>
                  </a:cubicBezTo>
                  <a:cubicBezTo>
                    <a:pt x="17846" y="7476"/>
                    <a:pt x="15300" y="5948"/>
                    <a:pt x="11734" y="5948"/>
                  </a:cubicBezTo>
                  <a:close/>
                </a:path>
              </a:pathLst>
            </a:custGeom>
            <a:solidFill>
              <a:srgbClr val="000000"/>
            </a:solidFill>
            <a:ln w="2546" cap="flat">
              <a:noFill/>
              <a:prstDash val="solid"/>
              <a:miter/>
            </a:ln>
          </p:spPr>
          <p:txBody>
            <a:bodyPr rtlCol="0" anchor="ctr"/>
            <a:lstStyle/>
            <a:p>
              <a:endParaRPr lang="fr-FR"/>
            </a:p>
          </p:txBody>
        </p:sp>
        <p:sp>
          <p:nvSpPr>
            <p:cNvPr id="2697" name="Forme libre 2696">
              <a:extLst>
                <a:ext uri="{FF2B5EF4-FFF2-40B4-BE49-F238E27FC236}">
                  <a16:creationId xmlns:a16="http://schemas.microsoft.com/office/drawing/2014/main" id="{B0F7B11D-FB60-682E-88DD-C3E92C7A418F}"/>
                </a:ext>
              </a:extLst>
            </p:cNvPr>
            <p:cNvSpPr/>
            <p:nvPr/>
          </p:nvSpPr>
          <p:spPr>
            <a:xfrm>
              <a:off x="2716328" y="7860326"/>
              <a:ext cx="5602" cy="5603"/>
            </a:xfrm>
            <a:custGeom>
              <a:avLst/>
              <a:gdLst>
                <a:gd name="connsiteX0" fmla="*/ 5112 w 5602"/>
                <a:gd name="connsiteY0" fmla="*/ 8495 h 5603"/>
                <a:gd name="connsiteX1" fmla="*/ 7914 w 5602"/>
                <a:gd name="connsiteY1" fmla="*/ 5694 h 5603"/>
                <a:gd name="connsiteX2" fmla="*/ 5112 w 5602"/>
                <a:gd name="connsiteY2" fmla="*/ 2892 h 5603"/>
                <a:gd name="connsiteX3" fmla="*/ 5112 w 5602"/>
                <a:gd name="connsiteY3" fmla="*/ 2892 h 5603"/>
                <a:gd name="connsiteX4" fmla="*/ 2311 w 5602"/>
                <a:gd name="connsiteY4" fmla="*/ 5694 h 5603"/>
                <a:gd name="connsiteX5" fmla="*/ 5112 w 5602"/>
                <a:gd name="connsiteY5" fmla="*/ 8495 h 5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 h="5603">
                  <a:moveTo>
                    <a:pt x="5112" y="8495"/>
                  </a:moveTo>
                  <a:cubicBezTo>
                    <a:pt x="6640" y="8495"/>
                    <a:pt x="7914" y="7222"/>
                    <a:pt x="7914" y="5694"/>
                  </a:cubicBezTo>
                  <a:cubicBezTo>
                    <a:pt x="7914" y="4166"/>
                    <a:pt x="6640" y="2892"/>
                    <a:pt x="5112" y="2892"/>
                  </a:cubicBezTo>
                  <a:cubicBezTo>
                    <a:pt x="5112" y="2892"/>
                    <a:pt x="5112" y="2892"/>
                    <a:pt x="5112" y="2892"/>
                  </a:cubicBezTo>
                  <a:cubicBezTo>
                    <a:pt x="3584" y="2892"/>
                    <a:pt x="2311" y="4166"/>
                    <a:pt x="2311" y="5694"/>
                  </a:cubicBezTo>
                  <a:cubicBezTo>
                    <a:pt x="2311" y="7222"/>
                    <a:pt x="3584" y="8495"/>
                    <a:pt x="5112" y="8495"/>
                  </a:cubicBezTo>
                  <a:close/>
                </a:path>
              </a:pathLst>
            </a:custGeom>
            <a:solidFill>
              <a:srgbClr val="000000"/>
            </a:solidFill>
            <a:ln w="2546" cap="flat">
              <a:noFill/>
              <a:prstDash val="solid"/>
              <a:miter/>
            </a:ln>
          </p:spPr>
          <p:txBody>
            <a:bodyPr rtlCol="0" anchor="ctr"/>
            <a:lstStyle/>
            <a:p>
              <a:endParaRPr lang="fr-FR"/>
            </a:p>
          </p:txBody>
        </p:sp>
        <p:sp>
          <p:nvSpPr>
            <p:cNvPr id="2698" name="Forme libre 2697">
              <a:extLst>
                <a:ext uri="{FF2B5EF4-FFF2-40B4-BE49-F238E27FC236}">
                  <a16:creationId xmlns:a16="http://schemas.microsoft.com/office/drawing/2014/main" id="{86E36E37-B558-5FA6-4AFB-62AC235BDBCE}"/>
                </a:ext>
              </a:extLst>
            </p:cNvPr>
            <p:cNvSpPr/>
            <p:nvPr/>
          </p:nvSpPr>
          <p:spPr>
            <a:xfrm>
              <a:off x="2691880" y="7858034"/>
              <a:ext cx="14770" cy="8659"/>
            </a:xfrm>
            <a:custGeom>
              <a:avLst/>
              <a:gdLst>
                <a:gd name="connsiteX0" fmla="*/ 9694 w 14770"/>
                <a:gd name="connsiteY0" fmla="*/ 11551 h 8659"/>
                <a:gd name="connsiteX1" fmla="*/ 17079 w 14770"/>
                <a:gd name="connsiteY1" fmla="*/ 7222 h 8659"/>
                <a:gd name="connsiteX2" fmla="*/ 9694 w 14770"/>
                <a:gd name="connsiteY2" fmla="*/ 2892 h 8659"/>
                <a:gd name="connsiteX3" fmla="*/ 2308 w 14770"/>
                <a:gd name="connsiteY3" fmla="*/ 7222 h 8659"/>
                <a:gd name="connsiteX4" fmla="*/ 9694 w 14770"/>
                <a:gd name="connsiteY4" fmla="*/ 11551 h 8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0" h="8659">
                  <a:moveTo>
                    <a:pt x="9694" y="11551"/>
                  </a:moveTo>
                  <a:cubicBezTo>
                    <a:pt x="13768" y="11551"/>
                    <a:pt x="17079" y="9514"/>
                    <a:pt x="17079" y="7222"/>
                  </a:cubicBezTo>
                  <a:cubicBezTo>
                    <a:pt x="17079" y="4929"/>
                    <a:pt x="13768" y="2892"/>
                    <a:pt x="9694" y="2892"/>
                  </a:cubicBezTo>
                  <a:cubicBezTo>
                    <a:pt x="5619" y="2892"/>
                    <a:pt x="2308" y="4929"/>
                    <a:pt x="2308" y="7222"/>
                  </a:cubicBezTo>
                  <a:cubicBezTo>
                    <a:pt x="2308" y="9514"/>
                    <a:pt x="5619" y="11551"/>
                    <a:pt x="9694" y="11551"/>
                  </a:cubicBezTo>
                  <a:close/>
                </a:path>
              </a:pathLst>
            </a:custGeom>
            <a:solidFill>
              <a:srgbClr val="FFFFFF"/>
            </a:solidFill>
            <a:ln w="2546" cap="flat">
              <a:noFill/>
              <a:prstDash val="solid"/>
              <a:miter/>
            </a:ln>
          </p:spPr>
          <p:txBody>
            <a:bodyPr rtlCol="0" anchor="ctr"/>
            <a:lstStyle/>
            <a:p>
              <a:endParaRPr lang="fr-FR"/>
            </a:p>
          </p:txBody>
        </p:sp>
        <p:sp>
          <p:nvSpPr>
            <p:cNvPr id="2699" name="Forme libre 2698">
              <a:extLst>
                <a:ext uri="{FF2B5EF4-FFF2-40B4-BE49-F238E27FC236}">
                  <a16:creationId xmlns:a16="http://schemas.microsoft.com/office/drawing/2014/main" id="{F9BA0A98-AA47-62C7-C302-CD8B3364E61C}"/>
                </a:ext>
              </a:extLst>
            </p:cNvPr>
            <p:cNvSpPr/>
            <p:nvPr/>
          </p:nvSpPr>
          <p:spPr>
            <a:xfrm>
              <a:off x="2690097" y="7856506"/>
              <a:ext cx="18336" cy="11715"/>
            </a:xfrm>
            <a:custGeom>
              <a:avLst/>
              <a:gdLst>
                <a:gd name="connsiteX0" fmla="*/ 11476 w 18336"/>
                <a:gd name="connsiteY0" fmla="*/ 14608 h 11715"/>
                <a:gd name="connsiteX1" fmla="*/ 2308 w 18336"/>
                <a:gd name="connsiteY1" fmla="*/ 8750 h 11715"/>
                <a:gd name="connsiteX2" fmla="*/ 11476 w 18336"/>
                <a:gd name="connsiteY2" fmla="*/ 2892 h 11715"/>
                <a:gd name="connsiteX3" fmla="*/ 20644 w 18336"/>
                <a:gd name="connsiteY3" fmla="*/ 8750 h 11715"/>
                <a:gd name="connsiteX4" fmla="*/ 11476 w 18336"/>
                <a:gd name="connsiteY4" fmla="*/ 14608 h 11715"/>
                <a:gd name="connsiteX5" fmla="*/ 11476 w 18336"/>
                <a:gd name="connsiteY5" fmla="*/ 5948 h 11715"/>
                <a:gd name="connsiteX6" fmla="*/ 5619 w 18336"/>
                <a:gd name="connsiteY6" fmla="*/ 8495 h 11715"/>
                <a:gd name="connsiteX7" fmla="*/ 11476 w 18336"/>
                <a:gd name="connsiteY7" fmla="*/ 11042 h 11715"/>
                <a:gd name="connsiteX8" fmla="*/ 17333 w 18336"/>
                <a:gd name="connsiteY8" fmla="*/ 8495 h 11715"/>
                <a:gd name="connsiteX9" fmla="*/ 11476 w 18336"/>
                <a:gd name="connsiteY9" fmla="*/ 5948 h 1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6" h="11715">
                  <a:moveTo>
                    <a:pt x="11476" y="14608"/>
                  </a:moveTo>
                  <a:cubicBezTo>
                    <a:pt x="6383" y="14608"/>
                    <a:pt x="2308" y="12061"/>
                    <a:pt x="2308" y="8750"/>
                  </a:cubicBezTo>
                  <a:cubicBezTo>
                    <a:pt x="2308" y="5439"/>
                    <a:pt x="6383" y="2892"/>
                    <a:pt x="11476" y="2892"/>
                  </a:cubicBezTo>
                  <a:cubicBezTo>
                    <a:pt x="16570" y="2892"/>
                    <a:pt x="20644" y="5439"/>
                    <a:pt x="20644" y="8750"/>
                  </a:cubicBezTo>
                  <a:cubicBezTo>
                    <a:pt x="20644" y="12061"/>
                    <a:pt x="16570" y="14608"/>
                    <a:pt x="11476" y="14608"/>
                  </a:cubicBezTo>
                  <a:close/>
                  <a:moveTo>
                    <a:pt x="11476" y="5948"/>
                  </a:moveTo>
                  <a:cubicBezTo>
                    <a:pt x="7911" y="5948"/>
                    <a:pt x="5619" y="7476"/>
                    <a:pt x="5619" y="8495"/>
                  </a:cubicBezTo>
                  <a:cubicBezTo>
                    <a:pt x="5619" y="9514"/>
                    <a:pt x="7911" y="11042"/>
                    <a:pt x="11476" y="11042"/>
                  </a:cubicBezTo>
                  <a:cubicBezTo>
                    <a:pt x="15042" y="11042"/>
                    <a:pt x="17333" y="9514"/>
                    <a:pt x="17333" y="8495"/>
                  </a:cubicBezTo>
                  <a:cubicBezTo>
                    <a:pt x="17333" y="7476"/>
                    <a:pt x="15042" y="5948"/>
                    <a:pt x="11476" y="5948"/>
                  </a:cubicBezTo>
                  <a:close/>
                </a:path>
              </a:pathLst>
            </a:custGeom>
            <a:solidFill>
              <a:srgbClr val="000000"/>
            </a:solidFill>
            <a:ln w="2546" cap="flat">
              <a:noFill/>
              <a:prstDash val="solid"/>
              <a:miter/>
            </a:ln>
          </p:spPr>
          <p:txBody>
            <a:bodyPr rtlCol="0" anchor="ctr"/>
            <a:lstStyle/>
            <a:p>
              <a:endParaRPr lang="fr-FR"/>
            </a:p>
          </p:txBody>
        </p:sp>
        <p:sp>
          <p:nvSpPr>
            <p:cNvPr id="2700" name="Forme libre 2699">
              <a:extLst>
                <a:ext uri="{FF2B5EF4-FFF2-40B4-BE49-F238E27FC236}">
                  <a16:creationId xmlns:a16="http://schemas.microsoft.com/office/drawing/2014/main" id="{F289F7FE-426A-CE66-8B5B-FF9D9B03DEFF}"/>
                </a:ext>
              </a:extLst>
            </p:cNvPr>
            <p:cNvSpPr/>
            <p:nvPr/>
          </p:nvSpPr>
          <p:spPr>
            <a:xfrm>
              <a:off x="2692899" y="7860326"/>
              <a:ext cx="54244" cy="62398"/>
            </a:xfrm>
            <a:custGeom>
              <a:avLst/>
              <a:gdLst>
                <a:gd name="connsiteX0" fmla="*/ 5112 w 54244"/>
                <a:gd name="connsiteY0" fmla="*/ 8499 h 62398"/>
                <a:gd name="connsiteX1" fmla="*/ 7914 w 54244"/>
                <a:gd name="connsiteY1" fmla="*/ 5698 h 62398"/>
                <a:gd name="connsiteX2" fmla="*/ 5112 w 54244"/>
                <a:gd name="connsiteY2" fmla="*/ 2896 h 62398"/>
                <a:gd name="connsiteX3" fmla="*/ 5112 w 54244"/>
                <a:gd name="connsiteY3" fmla="*/ 2896 h 62398"/>
                <a:gd name="connsiteX4" fmla="*/ 2311 w 54244"/>
                <a:gd name="connsiteY4" fmla="*/ 5698 h 62398"/>
                <a:gd name="connsiteX5" fmla="*/ 5112 w 54244"/>
                <a:gd name="connsiteY5" fmla="*/ 8499 h 62398"/>
                <a:gd name="connsiteX6" fmla="*/ 19628 w 54244"/>
                <a:gd name="connsiteY6" fmla="*/ 29129 h 62398"/>
                <a:gd name="connsiteX7" fmla="*/ 19628 w 54244"/>
                <a:gd name="connsiteY7" fmla="*/ 29129 h 62398"/>
                <a:gd name="connsiteX8" fmla="*/ 13007 w 54244"/>
                <a:gd name="connsiteY8" fmla="*/ 25818 h 62398"/>
                <a:gd name="connsiteX9" fmla="*/ 13262 w 54244"/>
                <a:gd name="connsiteY9" fmla="*/ 22252 h 62398"/>
                <a:gd name="connsiteX10" fmla="*/ 17082 w 54244"/>
                <a:gd name="connsiteY10" fmla="*/ 13338 h 62398"/>
                <a:gd name="connsiteX11" fmla="*/ 19119 w 54244"/>
                <a:gd name="connsiteY11" fmla="*/ 12319 h 62398"/>
                <a:gd name="connsiteX12" fmla="*/ 20138 w 54244"/>
                <a:gd name="connsiteY12" fmla="*/ 14357 h 62398"/>
                <a:gd name="connsiteX13" fmla="*/ 20138 w 54244"/>
                <a:gd name="connsiteY13" fmla="*/ 14357 h 62398"/>
                <a:gd name="connsiteX14" fmla="*/ 16063 w 54244"/>
                <a:gd name="connsiteY14" fmla="*/ 23780 h 62398"/>
                <a:gd name="connsiteX15" fmla="*/ 15808 w 54244"/>
                <a:gd name="connsiteY15" fmla="*/ 24290 h 62398"/>
                <a:gd name="connsiteX16" fmla="*/ 19628 w 54244"/>
                <a:gd name="connsiteY16" fmla="*/ 25818 h 62398"/>
                <a:gd name="connsiteX17" fmla="*/ 21157 w 54244"/>
                <a:gd name="connsiteY17" fmla="*/ 27601 h 62398"/>
                <a:gd name="connsiteX18" fmla="*/ 19628 w 54244"/>
                <a:gd name="connsiteY18" fmla="*/ 29129 h 62398"/>
                <a:gd name="connsiteX19" fmla="*/ 19628 w 54244"/>
                <a:gd name="connsiteY19" fmla="*/ 29129 h 62398"/>
                <a:gd name="connsiteX20" fmla="*/ 22684 w 54244"/>
                <a:gd name="connsiteY20" fmla="*/ 42882 h 62398"/>
                <a:gd name="connsiteX21" fmla="*/ 15554 w 54244"/>
                <a:gd name="connsiteY21" fmla="*/ 40590 h 62398"/>
                <a:gd name="connsiteX22" fmla="*/ 15299 w 54244"/>
                <a:gd name="connsiteY22" fmla="*/ 38298 h 62398"/>
                <a:gd name="connsiteX23" fmla="*/ 16318 w 54244"/>
                <a:gd name="connsiteY23" fmla="*/ 37534 h 62398"/>
                <a:gd name="connsiteX24" fmla="*/ 17591 w 54244"/>
                <a:gd name="connsiteY24" fmla="*/ 37788 h 62398"/>
                <a:gd name="connsiteX25" fmla="*/ 28797 w 54244"/>
                <a:gd name="connsiteY25" fmla="*/ 37534 h 62398"/>
                <a:gd name="connsiteX26" fmla="*/ 31088 w 54244"/>
                <a:gd name="connsiteY26" fmla="*/ 37788 h 62398"/>
                <a:gd name="connsiteX27" fmla="*/ 31088 w 54244"/>
                <a:gd name="connsiteY27" fmla="*/ 37788 h 62398"/>
                <a:gd name="connsiteX28" fmla="*/ 31088 w 54244"/>
                <a:gd name="connsiteY28" fmla="*/ 39571 h 62398"/>
                <a:gd name="connsiteX29" fmla="*/ 30579 w 54244"/>
                <a:gd name="connsiteY29" fmla="*/ 40080 h 62398"/>
                <a:gd name="connsiteX30" fmla="*/ 22684 w 54244"/>
                <a:gd name="connsiteY30" fmla="*/ 42882 h 62398"/>
                <a:gd name="connsiteX31" fmla="*/ 22684 w 54244"/>
                <a:gd name="connsiteY31" fmla="*/ 42882 h 62398"/>
                <a:gd name="connsiteX32" fmla="*/ 43567 w 54244"/>
                <a:gd name="connsiteY32" fmla="*/ 56126 h 62398"/>
                <a:gd name="connsiteX33" fmla="*/ 56555 w 54244"/>
                <a:gd name="connsiteY33" fmla="*/ 45429 h 62398"/>
                <a:gd name="connsiteX34" fmla="*/ 43567 w 54244"/>
                <a:gd name="connsiteY34" fmla="*/ 65295 h 62398"/>
                <a:gd name="connsiteX35" fmla="*/ 43567 w 54244"/>
                <a:gd name="connsiteY35" fmla="*/ 56126 h 6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4244" h="62398">
                  <a:moveTo>
                    <a:pt x="5112" y="8499"/>
                  </a:moveTo>
                  <a:cubicBezTo>
                    <a:pt x="6640" y="8499"/>
                    <a:pt x="7914" y="7226"/>
                    <a:pt x="7914" y="5698"/>
                  </a:cubicBezTo>
                  <a:cubicBezTo>
                    <a:pt x="7914" y="4169"/>
                    <a:pt x="6640" y="2896"/>
                    <a:pt x="5112" y="2896"/>
                  </a:cubicBezTo>
                  <a:cubicBezTo>
                    <a:pt x="5112" y="2896"/>
                    <a:pt x="5112" y="2896"/>
                    <a:pt x="5112" y="2896"/>
                  </a:cubicBezTo>
                  <a:cubicBezTo>
                    <a:pt x="3584" y="2896"/>
                    <a:pt x="2311" y="4169"/>
                    <a:pt x="2311" y="5698"/>
                  </a:cubicBezTo>
                  <a:cubicBezTo>
                    <a:pt x="2311" y="7226"/>
                    <a:pt x="3584" y="8499"/>
                    <a:pt x="5112" y="8499"/>
                  </a:cubicBezTo>
                  <a:close/>
                  <a:moveTo>
                    <a:pt x="19628" y="29129"/>
                  </a:moveTo>
                  <a:lnTo>
                    <a:pt x="19628" y="29129"/>
                  </a:lnTo>
                  <a:cubicBezTo>
                    <a:pt x="18610" y="29129"/>
                    <a:pt x="14280" y="28365"/>
                    <a:pt x="13007" y="25818"/>
                  </a:cubicBezTo>
                  <a:cubicBezTo>
                    <a:pt x="12498" y="24544"/>
                    <a:pt x="12498" y="23271"/>
                    <a:pt x="13262" y="22252"/>
                  </a:cubicBezTo>
                  <a:cubicBezTo>
                    <a:pt x="14790" y="19451"/>
                    <a:pt x="16063" y="16394"/>
                    <a:pt x="17082" y="13338"/>
                  </a:cubicBezTo>
                  <a:cubicBezTo>
                    <a:pt x="17336" y="12574"/>
                    <a:pt x="18355" y="12065"/>
                    <a:pt x="19119" y="12319"/>
                  </a:cubicBezTo>
                  <a:cubicBezTo>
                    <a:pt x="19883" y="12574"/>
                    <a:pt x="20392" y="13593"/>
                    <a:pt x="20138" y="14357"/>
                  </a:cubicBezTo>
                  <a:cubicBezTo>
                    <a:pt x="20138" y="14357"/>
                    <a:pt x="20138" y="14357"/>
                    <a:pt x="20138" y="14357"/>
                  </a:cubicBezTo>
                  <a:cubicBezTo>
                    <a:pt x="19119" y="17668"/>
                    <a:pt x="17846" y="20724"/>
                    <a:pt x="16063" y="23780"/>
                  </a:cubicBezTo>
                  <a:cubicBezTo>
                    <a:pt x="16063" y="24035"/>
                    <a:pt x="15808" y="24290"/>
                    <a:pt x="15808" y="24290"/>
                  </a:cubicBezTo>
                  <a:cubicBezTo>
                    <a:pt x="16827" y="25308"/>
                    <a:pt x="18355" y="25818"/>
                    <a:pt x="19628" y="25818"/>
                  </a:cubicBezTo>
                  <a:cubicBezTo>
                    <a:pt x="20647" y="25818"/>
                    <a:pt x="21157" y="26582"/>
                    <a:pt x="21157" y="27601"/>
                  </a:cubicBezTo>
                  <a:cubicBezTo>
                    <a:pt x="21157" y="28619"/>
                    <a:pt x="20647" y="29129"/>
                    <a:pt x="19628" y="29129"/>
                  </a:cubicBezTo>
                  <a:lnTo>
                    <a:pt x="19628" y="29129"/>
                  </a:lnTo>
                  <a:close/>
                  <a:moveTo>
                    <a:pt x="22684" y="42882"/>
                  </a:moveTo>
                  <a:cubicBezTo>
                    <a:pt x="20138" y="42882"/>
                    <a:pt x="17591" y="42118"/>
                    <a:pt x="15554" y="40590"/>
                  </a:cubicBezTo>
                  <a:cubicBezTo>
                    <a:pt x="14790" y="40080"/>
                    <a:pt x="14535" y="39062"/>
                    <a:pt x="15299" y="38298"/>
                  </a:cubicBezTo>
                  <a:cubicBezTo>
                    <a:pt x="15554" y="38043"/>
                    <a:pt x="16063" y="37788"/>
                    <a:pt x="16318" y="37534"/>
                  </a:cubicBezTo>
                  <a:cubicBezTo>
                    <a:pt x="16827" y="37534"/>
                    <a:pt x="17082" y="37534"/>
                    <a:pt x="17591" y="37788"/>
                  </a:cubicBezTo>
                  <a:cubicBezTo>
                    <a:pt x="22939" y="41609"/>
                    <a:pt x="28542" y="37788"/>
                    <a:pt x="28797" y="37534"/>
                  </a:cubicBezTo>
                  <a:cubicBezTo>
                    <a:pt x="29560" y="37024"/>
                    <a:pt x="30579" y="37024"/>
                    <a:pt x="31088" y="37788"/>
                  </a:cubicBezTo>
                  <a:cubicBezTo>
                    <a:pt x="31088" y="37788"/>
                    <a:pt x="31088" y="37788"/>
                    <a:pt x="31088" y="37788"/>
                  </a:cubicBezTo>
                  <a:cubicBezTo>
                    <a:pt x="31598" y="38298"/>
                    <a:pt x="31598" y="39062"/>
                    <a:pt x="31088" y="39571"/>
                  </a:cubicBezTo>
                  <a:cubicBezTo>
                    <a:pt x="31088" y="39826"/>
                    <a:pt x="30834" y="39826"/>
                    <a:pt x="30579" y="40080"/>
                  </a:cubicBezTo>
                  <a:cubicBezTo>
                    <a:pt x="28542" y="41863"/>
                    <a:pt x="25740" y="42882"/>
                    <a:pt x="22684" y="42882"/>
                  </a:cubicBezTo>
                  <a:lnTo>
                    <a:pt x="22684" y="42882"/>
                  </a:lnTo>
                  <a:close/>
                  <a:moveTo>
                    <a:pt x="43567" y="56126"/>
                  </a:moveTo>
                  <a:cubicBezTo>
                    <a:pt x="48661" y="53324"/>
                    <a:pt x="52990" y="49759"/>
                    <a:pt x="56555" y="45429"/>
                  </a:cubicBezTo>
                  <a:cubicBezTo>
                    <a:pt x="54009" y="53834"/>
                    <a:pt x="48661" y="63257"/>
                    <a:pt x="43567" y="65295"/>
                  </a:cubicBezTo>
                  <a:cubicBezTo>
                    <a:pt x="44077" y="61984"/>
                    <a:pt x="43822" y="58927"/>
                    <a:pt x="43567" y="56126"/>
                  </a:cubicBezTo>
                  <a:close/>
                </a:path>
              </a:pathLst>
            </a:custGeom>
            <a:solidFill>
              <a:srgbClr val="000000"/>
            </a:solidFill>
            <a:ln w="2546" cap="flat">
              <a:noFill/>
              <a:prstDash val="solid"/>
              <a:miter/>
            </a:ln>
          </p:spPr>
          <p:txBody>
            <a:bodyPr rtlCol="0" anchor="ctr"/>
            <a:lstStyle/>
            <a:p>
              <a:endParaRPr lang="fr-FR"/>
            </a:p>
          </p:txBody>
        </p:sp>
        <p:sp>
          <p:nvSpPr>
            <p:cNvPr id="2701" name="Forme libre 2700">
              <a:extLst>
                <a:ext uri="{FF2B5EF4-FFF2-40B4-BE49-F238E27FC236}">
                  <a16:creationId xmlns:a16="http://schemas.microsoft.com/office/drawing/2014/main" id="{9EDEBDD3-CDD4-CB99-F695-3C82A4BC86ED}"/>
                </a:ext>
              </a:extLst>
            </p:cNvPr>
            <p:cNvSpPr/>
            <p:nvPr/>
          </p:nvSpPr>
          <p:spPr>
            <a:xfrm>
              <a:off x="2732372" y="7900976"/>
              <a:ext cx="16398" cy="23276"/>
            </a:xfrm>
            <a:custGeom>
              <a:avLst/>
              <a:gdLst>
                <a:gd name="connsiteX0" fmla="*/ 4351 w 16398"/>
                <a:gd name="connsiteY0" fmla="*/ 26176 h 23276"/>
                <a:gd name="connsiteX1" fmla="*/ 3332 w 16398"/>
                <a:gd name="connsiteY1" fmla="*/ 25921 h 23276"/>
                <a:gd name="connsiteX2" fmla="*/ 2568 w 16398"/>
                <a:gd name="connsiteY2" fmla="*/ 24393 h 23276"/>
                <a:gd name="connsiteX3" fmla="*/ 2314 w 16398"/>
                <a:gd name="connsiteY3" fmla="*/ 15479 h 23276"/>
                <a:gd name="connsiteX4" fmla="*/ 3332 w 16398"/>
                <a:gd name="connsiteY4" fmla="*/ 13950 h 23276"/>
                <a:gd name="connsiteX5" fmla="*/ 15811 w 16398"/>
                <a:gd name="connsiteY5" fmla="*/ 3508 h 23276"/>
                <a:gd name="connsiteX6" fmla="*/ 18103 w 16398"/>
                <a:gd name="connsiteY6" fmla="*/ 3254 h 23276"/>
                <a:gd name="connsiteX7" fmla="*/ 18613 w 16398"/>
                <a:gd name="connsiteY7" fmla="*/ 5036 h 23276"/>
                <a:gd name="connsiteX8" fmla="*/ 4860 w 16398"/>
                <a:gd name="connsiteY8" fmla="*/ 25921 h 23276"/>
                <a:gd name="connsiteX9" fmla="*/ 4351 w 16398"/>
                <a:gd name="connsiteY9" fmla="*/ 26176 h 23276"/>
                <a:gd name="connsiteX10" fmla="*/ 4351 w 16398"/>
                <a:gd name="connsiteY10" fmla="*/ 26176 h 23276"/>
                <a:gd name="connsiteX11" fmla="*/ 5879 w 16398"/>
                <a:gd name="connsiteY11" fmla="*/ 16243 h 23276"/>
                <a:gd name="connsiteX12" fmla="*/ 6134 w 16398"/>
                <a:gd name="connsiteY12" fmla="*/ 21082 h 23276"/>
                <a:gd name="connsiteX13" fmla="*/ 13010 w 16398"/>
                <a:gd name="connsiteY13" fmla="*/ 11149 h 23276"/>
                <a:gd name="connsiteX14" fmla="*/ 5879 w 16398"/>
                <a:gd name="connsiteY14" fmla="*/ 16243 h 23276"/>
                <a:gd name="connsiteX15" fmla="*/ 5879 w 16398"/>
                <a:gd name="connsiteY15" fmla="*/ 16243 h 2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398" h="23276">
                  <a:moveTo>
                    <a:pt x="4351" y="26176"/>
                  </a:moveTo>
                  <a:cubicBezTo>
                    <a:pt x="4096" y="26176"/>
                    <a:pt x="3587" y="26176"/>
                    <a:pt x="3332" y="25921"/>
                  </a:cubicBezTo>
                  <a:cubicBezTo>
                    <a:pt x="2823" y="25666"/>
                    <a:pt x="2568" y="25157"/>
                    <a:pt x="2568" y="24393"/>
                  </a:cubicBezTo>
                  <a:cubicBezTo>
                    <a:pt x="2823" y="20572"/>
                    <a:pt x="2314" y="15479"/>
                    <a:pt x="2314" y="15479"/>
                  </a:cubicBezTo>
                  <a:cubicBezTo>
                    <a:pt x="2314" y="14715"/>
                    <a:pt x="2568" y="14205"/>
                    <a:pt x="3332" y="13950"/>
                  </a:cubicBezTo>
                  <a:cubicBezTo>
                    <a:pt x="8171" y="11404"/>
                    <a:pt x="12246" y="7838"/>
                    <a:pt x="15811" y="3508"/>
                  </a:cubicBezTo>
                  <a:cubicBezTo>
                    <a:pt x="16320" y="2744"/>
                    <a:pt x="17339" y="2744"/>
                    <a:pt x="18103" y="3254"/>
                  </a:cubicBezTo>
                  <a:cubicBezTo>
                    <a:pt x="18613" y="3763"/>
                    <a:pt x="18867" y="4272"/>
                    <a:pt x="18613" y="5036"/>
                  </a:cubicBezTo>
                  <a:cubicBezTo>
                    <a:pt x="16066" y="13696"/>
                    <a:pt x="10463" y="23374"/>
                    <a:pt x="4860" y="25921"/>
                  </a:cubicBezTo>
                  <a:cubicBezTo>
                    <a:pt x="4860" y="25921"/>
                    <a:pt x="4606" y="26176"/>
                    <a:pt x="4351" y="26176"/>
                  </a:cubicBezTo>
                  <a:lnTo>
                    <a:pt x="4351" y="26176"/>
                  </a:lnTo>
                  <a:close/>
                  <a:moveTo>
                    <a:pt x="5879" y="16243"/>
                  </a:moveTo>
                  <a:cubicBezTo>
                    <a:pt x="5879" y="17262"/>
                    <a:pt x="6134" y="19299"/>
                    <a:pt x="6134" y="21082"/>
                  </a:cubicBezTo>
                  <a:cubicBezTo>
                    <a:pt x="8935" y="18280"/>
                    <a:pt x="11227" y="14969"/>
                    <a:pt x="13010" y="11149"/>
                  </a:cubicBezTo>
                  <a:cubicBezTo>
                    <a:pt x="10718" y="13186"/>
                    <a:pt x="8426" y="14969"/>
                    <a:pt x="5879" y="16243"/>
                  </a:cubicBezTo>
                  <a:lnTo>
                    <a:pt x="5879" y="16243"/>
                  </a:lnTo>
                  <a:close/>
                </a:path>
              </a:pathLst>
            </a:custGeom>
            <a:solidFill>
              <a:srgbClr val="000000"/>
            </a:solidFill>
            <a:ln w="2546" cap="flat">
              <a:noFill/>
              <a:prstDash val="solid"/>
              <a:miter/>
            </a:ln>
          </p:spPr>
          <p:txBody>
            <a:bodyPr rtlCol="0" anchor="ctr"/>
            <a:lstStyle/>
            <a:p>
              <a:endParaRPr lang="fr-FR"/>
            </a:p>
          </p:txBody>
        </p:sp>
        <p:sp>
          <p:nvSpPr>
            <p:cNvPr id="2702" name="Forme libre 2701">
              <a:extLst>
                <a:ext uri="{FF2B5EF4-FFF2-40B4-BE49-F238E27FC236}">
                  <a16:creationId xmlns:a16="http://schemas.microsoft.com/office/drawing/2014/main" id="{D65F07DA-DB57-8AA1-8DC0-AB222D05B016}"/>
                </a:ext>
              </a:extLst>
            </p:cNvPr>
            <p:cNvSpPr/>
            <p:nvPr/>
          </p:nvSpPr>
          <p:spPr>
            <a:xfrm>
              <a:off x="2690339" y="7838232"/>
              <a:ext cx="116501" cy="139760"/>
            </a:xfrm>
            <a:custGeom>
              <a:avLst/>
              <a:gdLst>
                <a:gd name="connsiteX0" fmla="*/ 51224 w 116501"/>
                <a:gd name="connsiteY0" fmla="*/ 142658 h 139760"/>
                <a:gd name="connsiteX1" fmla="*/ 26266 w 116501"/>
                <a:gd name="connsiteY1" fmla="*/ 139857 h 139760"/>
                <a:gd name="connsiteX2" fmla="*/ 24993 w 116501"/>
                <a:gd name="connsiteY2" fmla="*/ 138838 h 139760"/>
                <a:gd name="connsiteX3" fmla="*/ 24993 w 116501"/>
                <a:gd name="connsiteY3" fmla="*/ 138074 h 139760"/>
                <a:gd name="connsiteX4" fmla="*/ 25248 w 116501"/>
                <a:gd name="connsiteY4" fmla="*/ 137310 h 139760"/>
                <a:gd name="connsiteX5" fmla="*/ 44857 w 116501"/>
                <a:gd name="connsiteY5" fmla="*/ 115407 h 139760"/>
                <a:gd name="connsiteX6" fmla="*/ 44857 w 116501"/>
                <a:gd name="connsiteY6" fmla="*/ 80769 h 139760"/>
                <a:gd name="connsiteX7" fmla="*/ 22191 w 116501"/>
                <a:gd name="connsiteY7" fmla="*/ 82552 h 139760"/>
                <a:gd name="connsiteX8" fmla="*/ 6911 w 116501"/>
                <a:gd name="connsiteY8" fmla="*/ 67525 h 139760"/>
                <a:gd name="connsiteX9" fmla="*/ 3855 w 116501"/>
                <a:gd name="connsiteY9" fmla="*/ 4363 h 139760"/>
                <a:gd name="connsiteX10" fmla="*/ 4874 w 116501"/>
                <a:gd name="connsiteY10" fmla="*/ 3089 h 139760"/>
                <a:gd name="connsiteX11" fmla="*/ 6402 w 116501"/>
                <a:gd name="connsiteY11" fmla="*/ 3089 h 139760"/>
                <a:gd name="connsiteX12" fmla="*/ 26521 w 116501"/>
                <a:gd name="connsiteY12" fmla="*/ 5381 h 139760"/>
                <a:gd name="connsiteX13" fmla="*/ 56317 w 116501"/>
                <a:gd name="connsiteY13" fmla="*/ 19389 h 139760"/>
                <a:gd name="connsiteX14" fmla="*/ 61665 w 116501"/>
                <a:gd name="connsiteY14" fmla="*/ 30341 h 139760"/>
                <a:gd name="connsiteX15" fmla="*/ 63193 w 116501"/>
                <a:gd name="connsiteY15" fmla="*/ 25502 h 139760"/>
                <a:gd name="connsiteX16" fmla="*/ 68541 w 116501"/>
                <a:gd name="connsiteY16" fmla="*/ 12258 h 139760"/>
                <a:gd name="connsiteX17" fmla="*/ 83821 w 116501"/>
                <a:gd name="connsiteY17" fmla="*/ 16333 h 139760"/>
                <a:gd name="connsiteX18" fmla="*/ 84840 w 116501"/>
                <a:gd name="connsiteY18" fmla="*/ 31105 h 139760"/>
                <a:gd name="connsiteX19" fmla="*/ 75927 w 116501"/>
                <a:gd name="connsiteY19" fmla="*/ 37217 h 139760"/>
                <a:gd name="connsiteX20" fmla="*/ 88405 w 116501"/>
                <a:gd name="connsiteY20" fmla="*/ 108275 h 139760"/>
                <a:gd name="connsiteX21" fmla="*/ 118456 w 116501"/>
                <a:gd name="connsiteY21" fmla="*/ 128396 h 139760"/>
                <a:gd name="connsiteX22" fmla="*/ 118711 w 116501"/>
                <a:gd name="connsiteY22" fmla="*/ 129924 h 139760"/>
                <a:gd name="connsiteX23" fmla="*/ 117692 w 116501"/>
                <a:gd name="connsiteY23" fmla="*/ 130943 h 139760"/>
                <a:gd name="connsiteX24" fmla="*/ 51224 w 116501"/>
                <a:gd name="connsiteY24" fmla="*/ 142658 h 139760"/>
                <a:gd name="connsiteX25" fmla="*/ 51224 w 116501"/>
                <a:gd name="connsiteY25" fmla="*/ 142658 h 139760"/>
                <a:gd name="connsiteX26" fmla="*/ 29577 w 116501"/>
                <a:gd name="connsiteY26" fmla="*/ 137310 h 139760"/>
                <a:gd name="connsiteX27" fmla="*/ 114382 w 116501"/>
                <a:gd name="connsiteY27" fmla="*/ 128651 h 139760"/>
                <a:gd name="connsiteX28" fmla="*/ 86368 w 116501"/>
                <a:gd name="connsiteY28" fmla="*/ 111077 h 139760"/>
                <a:gd name="connsiteX29" fmla="*/ 85349 w 116501"/>
                <a:gd name="connsiteY29" fmla="*/ 109803 h 139760"/>
                <a:gd name="connsiteX30" fmla="*/ 72361 w 116501"/>
                <a:gd name="connsiteY30" fmla="*/ 35689 h 139760"/>
                <a:gd name="connsiteX31" fmla="*/ 72871 w 116501"/>
                <a:gd name="connsiteY31" fmla="*/ 34416 h 139760"/>
                <a:gd name="connsiteX32" fmla="*/ 74144 w 116501"/>
                <a:gd name="connsiteY32" fmla="*/ 33906 h 139760"/>
                <a:gd name="connsiteX33" fmla="*/ 82039 w 116501"/>
                <a:gd name="connsiteY33" fmla="*/ 29577 h 139760"/>
                <a:gd name="connsiteX34" fmla="*/ 81275 w 116501"/>
                <a:gd name="connsiteY34" fmla="*/ 18370 h 139760"/>
                <a:gd name="connsiteX35" fmla="*/ 69305 w 116501"/>
                <a:gd name="connsiteY35" fmla="*/ 15569 h 139760"/>
                <a:gd name="connsiteX36" fmla="*/ 66504 w 116501"/>
                <a:gd name="connsiteY36" fmla="*/ 25502 h 139760"/>
                <a:gd name="connsiteX37" fmla="*/ 61665 w 116501"/>
                <a:gd name="connsiteY37" fmla="*/ 33652 h 139760"/>
                <a:gd name="connsiteX38" fmla="*/ 52752 w 116501"/>
                <a:gd name="connsiteY38" fmla="*/ 19898 h 139760"/>
                <a:gd name="connsiteX39" fmla="*/ 26521 w 116501"/>
                <a:gd name="connsiteY39" fmla="*/ 8692 h 139760"/>
                <a:gd name="connsiteX40" fmla="*/ 6911 w 116501"/>
                <a:gd name="connsiteY40" fmla="*/ 7164 h 139760"/>
                <a:gd name="connsiteX41" fmla="*/ 9968 w 116501"/>
                <a:gd name="connsiteY41" fmla="*/ 66506 h 139760"/>
                <a:gd name="connsiteX42" fmla="*/ 23210 w 116501"/>
                <a:gd name="connsiteY42" fmla="*/ 79750 h 139760"/>
                <a:gd name="connsiteX43" fmla="*/ 45621 w 116501"/>
                <a:gd name="connsiteY43" fmla="*/ 76694 h 139760"/>
                <a:gd name="connsiteX44" fmla="*/ 47913 w 116501"/>
                <a:gd name="connsiteY44" fmla="*/ 77203 h 139760"/>
                <a:gd name="connsiteX45" fmla="*/ 48168 w 116501"/>
                <a:gd name="connsiteY45" fmla="*/ 77967 h 139760"/>
                <a:gd name="connsiteX46" fmla="*/ 47913 w 116501"/>
                <a:gd name="connsiteY46" fmla="*/ 115916 h 139760"/>
                <a:gd name="connsiteX47" fmla="*/ 47404 w 116501"/>
                <a:gd name="connsiteY47" fmla="*/ 117190 h 139760"/>
                <a:gd name="connsiteX48" fmla="*/ 29577 w 116501"/>
                <a:gd name="connsiteY48" fmla="*/ 137310 h 139760"/>
                <a:gd name="connsiteX49" fmla="*/ 29577 w 116501"/>
                <a:gd name="connsiteY49" fmla="*/ 137310 h 13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6501" h="139760">
                  <a:moveTo>
                    <a:pt x="51224" y="142658"/>
                  </a:moveTo>
                  <a:cubicBezTo>
                    <a:pt x="42820" y="142658"/>
                    <a:pt x="34416" y="141894"/>
                    <a:pt x="26266" y="139857"/>
                  </a:cubicBezTo>
                  <a:cubicBezTo>
                    <a:pt x="25757" y="139857"/>
                    <a:pt x="25248" y="139347"/>
                    <a:pt x="24993" y="138838"/>
                  </a:cubicBezTo>
                  <a:cubicBezTo>
                    <a:pt x="24993" y="138583"/>
                    <a:pt x="24738" y="138329"/>
                    <a:pt x="24993" y="138074"/>
                  </a:cubicBezTo>
                  <a:cubicBezTo>
                    <a:pt x="24993" y="137819"/>
                    <a:pt x="25248" y="137565"/>
                    <a:pt x="25248" y="137310"/>
                  </a:cubicBezTo>
                  <a:cubicBezTo>
                    <a:pt x="25502" y="137055"/>
                    <a:pt x="36962" y="123302"/>
                    <a:pt x="44857" y="115407"/>
                  </a:cubicBezTo>
                  <a:cubicBezTo>
                    <a:pt x="44857" y="105983"/>
                    <a:pt x="44857" y="90447"/>
                    <a:pt x="44857" y="80769"/>
                  </a:cubicBezTo>
                  <a:cubicBezTo>
                    <a:pt x="37727" y="84335"/>
                    <a:pt x="29577" y="84844"/>
                    <a:pt x="22191" y="82552"/>
                  </a:cubicBezTo>
                  <a:cubicBezTo>
                    <a:pt x="15061" y="80260"/>
                    <a:pt x="9458" y="74657"/>
                    <a:pt x="6911" y="67525"/>
                  </a:cubicBezTo>
                  <a:cubicBezTo>
                    <a:pt x="2073" y="55045"/>
                    <a:pt x="1054" y="33652"/>
                    <a:pt x="3855" y="4363"/>
                  </a:cubicBezTo>
                  <a:cubicBezTo>
                    <a:pt x="3855" y="3853"/>
                    <a:pt x="4365" y="3344"/>
                    <a:pt x="4874" y="3089"/>
                  </a:cubicBezTo>
                  <a:cubicBezTo>
                    <a:pt x="5383" y="2834"/>
                    <a:pt x="6148" y="2834"/>
                    <a:pt x="6402" y="3089"/>
                  </a:cubicBezTo>
                  <a:cubicBezTo>
                    <a:pt x="10986" y="6145"/>
                    <a:pt x="18881" y="5636"/>
                    <a:pt x="26521" y="5381"/>
                  </a:cubicBezTo>
                  <a:cubicBezTo>
                    <a:pt x="39254" y="4872"/>
                    <a:pt x="53770" y="4108"/>
                    <a:pt x="56317" y="19389"/>
                  </a:cubicBezTo>
                  <a:cubicBezTo>
                    <a:pt x="57590" y="27285"/>
                    <a:pt x="60392" y="30595"/>
                    <a:pt x="61665" y="30341"/>
                  </a:cubicBezTo>
                  <a:cubicBezTo>
                    <a:pt x="62429" y="30341"/>
                    <a:pt x="63193" y="28813"/>
                    <a:pt x="63193" y="25502"/>
                  </a:cubicBezTo>
                  <a:cubicBezTo>
                    <a:pt x="63193" y="24483"/>
                    <a:pt x="62938" y="13531"/>
                    <a:pt x="68541" y="12258"/>
                  </a:cubicBezTo>
                  <a:cubicBezTo>
                    <a:pt x="77455" y="10220"/>
                    <a:pt x="82039" y="13786"/>
                    <a:pt x="83821" y="16333"/>
                  </a:cubicBezTo>
                  <a:cubicBezTo>
                    <a:pt x="86877" y="20663"/>
                    <a:pt x="87387" y="26520"/>
                    <a:pt x="84840" y="31105"/>
                  </a:cubicBezTo>
                  <a:cubicBezTo>
                    <a:pt x="83057" y="34670"/>
                    <a:pt x="79747" y="36963"/>
                    <a:pt x="75927" y="37217"/>
                  </a:cubicBezTo>
                  <a:lnTo>
                    <a:pt x="88405" y="108275"/>
                  </a:lnTo>
                  <a:cubicBezTo>
                    <a:pt x="102412" y="113369"/>
                    <a:pt x="109798" y="118463"/>
                    <a:pt x="118456" y="128396"/>
                  </a:cubicBezTo>
                  <a:cubicBezTo>
                    <a:pt x="118711" y="128905"/>
                    <a:pt x="118966" y="129415"/>
                    <a:pt x="118711" y="129924"/>
                  </a:cubicBezTo>
                  <a:cubicBezTo>
                    <a:pt x="118456" y="130433"/>
                    <a:pt x="118202" y="130943"/>
                    <a:pt x="117692" y="130943"/>
                  </a:cubicBezTo>
                  <a:cubicBezTo>
                    <a:pt x="91462" y="138838"/>
                    <a:pt x="69560" y="142658"/>
                    <a:pt x="51224" y="142658"/>
                  </a:cubicBezTo>
                  <a:lnTo>
                    <a:pt x="51224" y="142658"/>
                  </a:lnTo>
                  <a:close/>
                  <a:moveTo>
                    <a:pt x="29577" y="137310"/>
                  </a:moveTo>
                  <a:cubicBezTo>
                    <a:pt x="51478" y="141640"/>
                    <a:pt x="78474" y="138838"/>
                    <a:pt x="114382" y="128651"/>
                  </a:cubicBezTo>
                  <a:cubicBezTo>
                    <a:pt x="106742" y="119991"/>
                    <a:pt x="99611" y="115916"/>
                    <a:pt x="86368" y="111077"/>
                  </a:cubicBezTo>
                  <a:cubicBezTo>
                    <a:pt x="85859" y="110822"/>
                    <a:pt x="85349" y="110313"/>
                    <a:pt x="85349" y="109803"/>
                  </a:cubicBezTo>
                  <a:lnTo>
                    <a:pt x="72361" y="35689"/>
                  </a:lnTo>
                  <a:cubicBezTo>
                    <a:pt x="72361" y="35180"/>
                    <a:pt x="72361" y="34670"/>
                    <a:pt x="72871" y="34416"/>
                  </a:cubicBezTo>
                  <a:cubicBezTo>
                    <a:pt x="73125" y="34161"/>
                    <a:pt x="73635" y="33906"/>
                    <a:pt x="74144" y="33906"/>
                  </a:cubicBezTo>
                  <a:cubicBezTo>
                    <a:pt x="77455" y="34161"/>
                    <a:pt x="80511" y="32378"/>
                    <a:pt x="82039" y="29577"/>
                  </a:cubicBezTo>
                  <a:cubicBezTo>
                    <a:pt x="83821" y="26011"/>
                    <a:pt x="83567" y="21681"/>
                    <a:pt x="81275" y="18370"/>
                  </a:cubicBezTo>
                  <a:cubicBezTo>
                    <a:pt x="78983" y="15314"/>
                    <a:pt x="74653" y="14295"/>
                    <a:pt x="69305" y="15569"/>
                  </a:cubicBezTo>
                  <a:cubicBezTo>
                    <a:pt x="67013" y="16078"/>
                    <a:pt x="66249" y="21681"/>
                    <a:pt x="66504" y="25502"/>
                  </a:cubicBezTo>
                  <a:cubicBezTo>
                    <a:pt x="66249" y="32633"/>
                    <a:pt x="62938" y="33652"/>
                    <a:pt x="61665" y="33652"/>
                  </a:cubicBezTo>
                  <a:cubicBezTo>
                    <a:pt x="57590" y="33906"/>
                    <a:pt x="54280" y="28558"/>
                    <a:pt x="52752" y="19898"/>
                  </a:cubicBezTo>
                  <a:cubicBezTo>
                    <a:pt x="50715" y="7419"/>
                    <a:pt x="39000" y="7928"/>
                    <a:pt x="26521" y="8692"/>
                  </a:cubicBezTo>
                  <a:cubicBezTo>
                    <a:pt x="19390" y="8947"/>
                    <a:pt x="12260" y="9456"/>
                    <a:pt x="6911" y="7164"/>
                  </a:cubicBezTo>
                  <a:cubicBezTo>
                    <a:pt x="4365" y="34670"/>
                    <a:pt x="5383" y="54791"/>
                    <a:pt x="9968" y="66506"/>
                  </a:cubicBezTo>
                  <a:cubicBezTo>
                    <a:pt x="12260" y="72619"/>
                    <a:pt x="17098" y="77458"/>
                    <a:pt x="23210" y="79750"/>
                  </a:cubicBezTo>
                  <a:cubicBezTo>
                    <a:pt x="30850" y="82043"/>
                    <a:pt x="39000" y="81024"/>
                    <a:pt x="45621" y="76694"/>
                  </a:cubicBezTo>
                  <a:cubicBezTo>
                    <a:pt x="46385" y="76185"/>
                    <a:pt x="47404" y="76439"/>
                    <a:pt x="47913" y="77203"/>
                  </a:cubicBezTo>
                  <a:cubicBezTo>
                    <a:pt x="48168" y="77458"/>
                    <a:pt x="48168" y="77713"/>
                    <a:pt x="48168" y="77967"/>
                  </a:cubicBezTo>
                  <a:cubicBezTo>
                    <a:pt x="47913" y="87136"/>
                    <a:pt x="47913" y="105729"/>
                    <a:pt x="47913" y="115916"/>
                  </a:cubicBezTo>
                  <a:cubicBezTo>
                    <a:pt x="47913" y="116425"/>
                    <a:pt x="47658" y="116680"/>
                    <a:pt x="47404" y="117190"/>
                  </a:cubicBezTo>
                  <a:cubicBezTo>
                    <a:pt x="41801" y="123047"/>
                    <a:pt x="33142" y="132980"/>
                    <a:pt x="29577" y="137310"/>
                  </a:cubicBezTo>
                  <a:lnTo>
                    <a:pt x="29577" y="137310"/>
                  </a:lnTo>
                  <a:close/>
                </a:path>
              </a:pathLst>
            </a:custGeom>
            <a:solidFill>
              <a:srgbClr val="000000"/>
            </a:solidFill>
            <a:ln w="2546" cap="flat">
              <a:noFill/>
              <a:prstDash val="solid"/>
              <a:miter/>
            </a:ln>
          </p:spPr>
          <p:txBody>
            <a:bodyPr rtlCol="0" anchor="ctr"/>
            <a:lstStyle/>
            <a:p>
              <a:endParaRPr lang="fr-FR"/>
            </a:p>
          </p:txBody>
        </p:sp>
        <p:sp>
          <p:nvSpPr>
            <p:cNvPr id="2703" name="Forme libre 2702">
              <a:extLst>
                <a:ext uri="{FF2B5EF4-FFF2-40B4-BE49-F238E27FC236}">
                  <a16:creationId xmlns:a16="http://schemas.microsoft.com/office/drawing/2014/main" id="{7EBA8037-9C4F-2F45-165A-D050CD5E40CB}"/>
                </a:ext>
              </a:extLst>
            </p:cNvPr>
            <p:cNvSpPr/>
            <p:nvPr/>
          </p:nvSpPr>
          <p:spPr>
            <a:xfrm>
              <a:off x="2810301" y="8399501"/>
              <a:ext cx="25212" cy="163255"/>
            </a:xfrm>
            <a:custGeom>
              <a:avLst/>
              <a:gdLst>
                <a:gd name="connsiteX0" fmla="*/ 27537 w 25212"/>
                <a:gd name="connsiteY0" fmla="*/ 2974 h 163255"/>
                <a:gd name="connsiteX1" fmla="*/ 2325 w 25212"/>
                <a:gd name="connsiteY1" fmla="*/ 2974 h 163255"/>
                <a:gd name="connsiteX2" fmla="*/ 2325 w 25212"/>
                <a:gd name="connsiteY2" fmla="*/ 166229 h 163255"/>
                <a:gd name="connsiteX3" fmla="*/ 27537 w 25212"/>
                <a:gd name="connsiteY3" fmla="*/ 166229 h 163255"/>
                <a:gd name="connsiteX4" fmla="*/ 27537 w 25212"/>
                <a:gd name="connsiteY4" fmla="*/ 2974 h 163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212" h="163255">
                  <a:moveTo>
                    <a:pt x="27537" y="2974"/>
                  </a:moveTo>
                  <a:lnTo>
                    <a:pt x="2325" y="2974"/>
                  </a:lnTo>
                  <a:lnTo>
                    <a:pt x="2325" y="166229"/>
                  </a:lnTo>
                  <a:lnTo>
                    <a:pt x="27537" y="166229"/>
                  </a:lnTo>
                  <a:lnTo>
                    <a:pt x="27537" y="2974"/>
                  </a:lnTo>
                  <a:close/>
                </a:path>
              </a:pathLst>
            </a:custGeom>
            <a:solidFill>
              <a:srgbClr val="FFD26C"/>
            </a:solidFill>
            <a:ln w="2546" cap="flat">
              <a:noFill/>
              <a:prstDash val="solid"/>
              <a:miter/>
            </a:ln>
          </p:spPr>
          <p:txBody>
            <a:bodyPr rtlCol="0" anchor="ctr"/>
            <a:lstStyle/>
            <a:p>
              <a:endParaRPr lang="fr-FR"/>
            </a:p>
          </p:txBody>
        </p:sp>
        <p:sp>
          <p:nvSpPr>
            <p:cNvPr id="2704" name="Forme libre 2703">
              <a:extLst>
                <a:ext uri="{FF2B5EF4-FFF2-40B4-BE49-F238E27FC236}">
                  <a16:creationId xmlns:a16="http://schemas.microsoft.com/office/drawing/2014/main" id="{D078DE8B-AF79-199A-1374-CB14CFBE6A9F}"/>
                </a:ext>
              </a:extLst>
            </p:cNvPr>
            <p:cNvSpPr/>
            <p:nvPr/>
          </p:nvSpPr>
          <p:spPr>
            <a:xfrm>
              <a:off x="2809028" y="8397973"/>
              <a:ext cx="28268" cy="166566"/>
            </a:xfrm>
            <a:custGeom>
              <a:avLst/>
              <a:gdLst>
                <a:gd name="connsiteX0" fmla="*/ 28810 w 28268"/>
                <a:gd name="connsiteY0" fmla="*/ 169285 h 166566"/>
                <a:gd name="connsiteX1" fmla="*/ 3853 w 28268"/>
                <a:gd name="connsiteY1" fmla="*/ 169285 h 166566"/>
                <a:gd name="connsiteX2" fmla="*/ 2325 w 28268"/>
                <a:gd name="connsiteY2" fmla="*/ 167757 h 166566"/>
                <a:gd name="connsiteX3" fmla="*/ 2325 w 28268"/>
                <a:gd name="connsiteY3" fmla="*/ 4502 h 166566"/>
                <a:gd name="connsiteX4" fmla="*/ 3853 w 28268"/>
                <a:gd name="connsiteY4" fmla="*/ 2974 h 166566"/>
                <a:gd name="connsiteX5" fmla="*/ 3853 w 28268"/>
                <a:gd name="connsiteY5" fmla="*/ 2974 h 166566"/>
                <a:gd name="connsiteX6" fmla="*/ 29065 w 28268"/>
                <a:gd name="connsiteY6" fmla="*/ 2974 h 166566"/>
                <a:gd name="connsiteX7" fmla="*/ 30593 w 28268"/>
                <a:gd name="connsiteY7" fmla="*/ 4502 h 166566"/>
                <a:gd name="connsiteX8" fmla="*/ 30593 w 28268"/>
                <a:gd name="connsiteY8" fmla="*/ 4502 h 166566"/>
                <a:gd name="connsiteX9" fmla="*/ 30593 w 28268"/>
                <a:gd name="connsiteY9" fmla="*/ 167757 h 166566"/>
                <a:gd name="connsiteX10" fmla="*/ 30338 w 28268"/>
                <a:gd name="connsiteY10" fmla="*/ 168521 h 166566"/>
                <a:gd name="connsiteX11" fmla="*/ 29319 w 28268"/>
                <a:gd name="connsiteY11" fmla="*/ 169540 h 166566"/>
                <a:gd name="connsiteX12" fmla="*/ 28810 w 28268"/>
                <a:gd name="connsiteY12" fmla="*/ 169285 h 166566"/>
                <a:gd name="connsiteX13" fmla="*/ 28810 w 28268"/>
                <a:gd name="connsiteY13" fmla="*/ 169285 h 166566"/>
                <a:gd name="connsiteX14" fmla="*/ 5381 w 28268"/>
                <a:gd name="connsiteY14" fmla="*/ 165975 h 166566"/>
                <a:gd name="connsiteX15" fmla="*/ 27282 w 28268"/>
                <a:gd name="connsiteY15" fmla="*/ 165975 h 166566"/>
                <a:gd name="connsiteX16" fmla="*/ 27282 w 28268"/>
                <a:gd name="connsiteY16" fmla="*/ 6030 h 166566"/>
                <a:gd name="connsiteX17" fmla="*/ 5635 w 28268"/>
                <a:gd name="connsiteY17" fmla="*/ 6030 h 166566"/>
                <a:gd name="connsiteX18" fmla="*/ 5381 w 28268"/>
                <a:gd name="connsiteY18" fmla="*/ 165975 h 16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268" h="166566">
                  <a:moveTo>
                    <a:pt x="28810" y="169285"/>
                  </a:moveTo>
                  <a:lnTo>
                    <a:pt x="3853" y="169285"/>
                  </a:lnTo>
                  <a:cubicBezTo>
                    <a:pt x="2834" y="169285"/>
                    <a:pt x="2325" y="168521"/>
                    <a:pt x="2325" y="167757"/>
                  </a:cubicBezTo>
                  <a:lnTo>
                    <a:pt x="2325" y="4502"/>
                  </a:lnTo>
                  <a:cubicBezTo>
                    <a:pt x="2325" y="3483"/>
                    <a:pt x="3089" y="2974"/>
                    <a:pt x="3853" y="2974"/>
                  </a:cubicBezTo>
                  <a:cubicBezTo>
                    <a:pt x="3853" y="2974"/>
                    <a:pt x="3853" y="2974"/>
                    <a:pt x="3853" y="2974"/>
                  </a:cubicBezTo>
                  <a:lnTo>
                    <a:pt x="29065" y="2974"/>
                  </a:lnTo>
                  <a:cubicBezTo>
                    <a:pt x="30084" y="2974"/>
                    <a:pt x="30593" y="3738"/>
                    <a:pt x="30593" y="4502"/>
                  </a:cubicBezTo>
                  <a:cubicBezTo>
                    <a:pt x="30593" y="4502"/>
                    <a:pt x="30593" y="4502"/>
                    <a:pt x="30593" y="4502"/>
                  </a:cubicBezTo>
                  <a:lnTo>
                    <a:pt x="30593" y="167757"/>
                  </a:lnTo>
                  <a:cubicBezTo>
                    <a:pt x="30593" y="168012"/>
                    <a:pt x="30593" y="168267"/>
                    <a:pt x="30338" y="168521"/>
                  </a:cubicBezTo>
                  <a:cubicBezTo>
                    <a:pt x="30084" y="169031"/>
                    <a:pt x="29829" y="169285"/>
                    <a:pt x="29319" y="169540"/>
                  </a:cubicBezTo>
                  <a:cubicBezTo>
                    <a:pt x="29319" y="169285"/>
                    <a:pt x="29065" y="169285"/>
                    <a:pt x="28810" y="169285"/>
                  </a:cubicBezTo>
                  <a:lnTo>
                    <a:pt x="28810" y="169285"/>
                  </a:lnTo>
                  <a:close/>
                  <a:moveTo>
                    <a:pt x="5381" y="165975"/>
                  </a:moveTo>
                  <a:lnTo>
                    <a:pt x="27282" y="165975"/>
                  </a:lnTo>
                  <a:lnTo>
                    <a:pt x="27282" y="6030"/>
                  </a:lnTo>
                  <a:lnTo>
                    <a:pt x="5635" y="6030"/>
                  </a:lnTo>
                  <a:lnTo>
                    <a:pt x="5381" y="165975"/>
                  </a:lnTo>
                  <a:close/>
                </a:path>
              </a:pathLst>
            </a:custGeom>
            <a:solidFill>
              <a:srgbClr val="000000"/>
            </a:solidFill>
            <a:ln w="2546" cap="flat">
              <a:noFill/>
              <a:prstDash val="solid"/>
              <a:miter/>
            </a:ln>
          </p:spPr>
          <p:txBody>
            <a:bodyPr rtlCol="0" anchor="ctr"/>
            <a:lstStyle/>
            <a:p>
              <a:endParaRPr lang="fr-FR"/>
            </a:p>
          </p:txBody>
        </p:sp>
        <p:sp>
          <p:nvSpPr>
            <p:cNvPr id="2705" name="Forme libre 2704">
              <a:extLst>
                <a:ext uri="{FF2B5EF4-FFF2-40B4-BE49-F238E27FC236}">
                  <a16:creationId xmlns:a16="http://schemas.microsoft.com/office/drawing/2014/main" id="{7EB08160-5FF2-D716-E7BA-A8E9024EB25F}"/>
                </a:ext>
              </a:extLst>
            </p:cNvPr>
            <p:cNvSpPr/>
            <p:nvPr/>
          </p:nvSpPr>
          <p:spPr>
            <a:xfrm>
              <a:off x="2647711" y="8554352"/>
              <a:ext cx="350381" cy="86910"/>
            </a:xfrm>
            <a:custGeom>
              <a:avLst/>
              <a:gdLst>
                <a:gd name="connsiteX0" fmla="*/ 192164 w 350381"/>
                <a:gd name="connsiteY0" fmla="*/ 2989 h 86910"/>
                <a:gd name="connsiteX1" fmla="*/ 162877 w 350381"/>
                <a:gd name="connsiteY1" fmla="*/ 2989 h 86910"/>
                <a:gd name="connsiteX2" fmla="*/ 6511 w 350381"/>
                <a:gd name="connsiteY2" fmla="*/ 61568 h 86910"/>
                <a:gd name="connsiteX3" fmla="*/ 176120 w 350381"/>
                <a:gd name="connsiteY3" fmla="*/ 89838 h 86910"/>
                <a:gd name="connsiteX4" fmla="*/ 347003 w 350381"/>
                <a:gd name="connsiteY4" fmla="*/ 61568 h 86910"/>
                <a:gd name="connsiteX5" fmla="*/ 192164 w 350381"/>
                <a:gd name="connsiteY5" fmla="*/ 2989 h 8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0381" h="86910">
                  <a:moveTo>
                    <a:pt x="192164" y="2989"/>
                  </a:moveTo>
                  <a:lnTo>
                    <a:pt x="162877" y="2989"/>
                  </a:lnTo>
                  <a:lnTo>
                    <a:pt x="6511" y="61568"/>
                  </a:lnTo>
                  <a:cubicBezTo>
                    <a:pt x="-19211" y="68190"/>
                    <a:pt x="78072" y="88819"/>
                    <a:pt x="176120" y="89838"/>
                  </a:cubicBezTo>
                  <a:cubicBezTo>
                    <a:pt x="276714" y="91112"/>
                    <a:pt x="378072" y="72265"/>
                    <a:pt x="347003" y="61568"/>
                  </a:cubicBezTo>
                  <a:lnTo>
                    <a:pt x="192164" y="2989"/>
                  </a:lnTo>
                  <a:close/>
                </a:path>
              </a:pathLst>
            </a:custGeom>
            <a:solidFill>
              <a:srgbClr val="FFD26C"/>
            </a:solidFill>
            <a:ln w="2546" cap="flat">
              <a:noFill/>
              <a:prstDash val="solid"/>
              <a:miter/>
            </a:ln>
          </p:spPr>
          <p:txBody>
            <a:bodyPr rtlCol="0" anchor="ctr"/>
            <a:lstStyle/>
            <a:p>
              <a:endParaRPr lang="fr-FR"/>
            </a:p>
          </p:txBody>
        </p:sp>
        <p:sp>
          <p:nvSpPr>
            <p:cNvPr id="2706" name="Forme libre 2705">
              <a:extLst>
                <a:ext uri="{FF2B5EF4-FFF2-40B4-BE49-F238E27FC236}">
                  <a16:creationId xmlns:a16="http://schemas.microsoft.com/office/drawing/2014/main" id="{9FA3107D-77E2-B701-D208-299E42C93020}"/>
                </a:ext>
              </a:extLst>
            </p:cNvPr>
            <p:cNvSpPr/>
            <p:nvPr/>
          </p:nvSpPr>
          <p:spPr>
            <a:xfrm>
              <a:off x="2645774" y="8409434"/>
              <a:ext cx="353778" cy="233803"/>
            </a:xfrm>
            <a:custGeom>
              <a:avLst/>
              <a:gdLst>
                <a:gd name="connsiteX0" fmla="*/ 186716 w 353778"/>
                <a:gd name="connsiteY0" fmla="*/ 236784 h 233803"/>
                <a:gd name="connsiteX1" fmla="*/ 177803 w 353778"/>
                <a:gd name="connsiteY1" fmla="*/ 236784 h 233803"/>
                <a:gd name="connsiteX2" fmla="*/ 58618 w 353778"/>
                <a:gd name="connsiteY2" fmla="*/ 226851 h 233803"/>
                <a:gd name="connsiteX3" fmla="*/ 2336 w 353778"/>
                <a:gd name="connsiteY3" fmla="*/ 209787 h 233803"/>
                <a:gd name="connsiteX4" fmla="*/ 7684 w 353778"/>
                <a:gd name="connsiteY4" fmla="*/ 205202 h 233803"/>
                <a:gd name="connsiteX5" fmla="*/ 164051 w 353778"/>
                <a:gd name="connsiteY5" fmla="*/ 146624 h 233803"/>
                <a:gd name="connsiteX6" fmla="*/ 164560 w 353778"/>
                <a:gd name="connsiteY6" fmla="*/ 146624 h 233803"/>
                <a:gd name="connsiteX7" fmla="*/ 193847 w 353778"/>
                <a:gd name="connsiteY7" fmla="*/ 146624 h 233803"/>
                <a:gd name="connsiteX8" fmla="*/ 194356 w 353778"/>
                <a:gd name="connsiteY8" fmla="*/ 146624 h 233803"/>
                <a:gd name="connsiteX9" fmla="*/ 349195 w 353778"/>
                <a:gd name="connsiteY9" fmla="*/ 205202 h 233803"/>
                <a:gd name="connsiteX10" fmla="*/ 356071 w 353778"/>
                <a:gd name="connsiteY10" fmla="*/ 211824 h 233803"/>
                <a:gd name="connsiteX11" fmla="*/ 298261 w 353778"/>
                <a:gd name="connsiteY11" fmla="*/ 229398 h 233803"/>
                <a:gd name="connsiteX12" fmla="*/ 186716 w 353778"/>
                <a:gd name="connsiteY12" fmla="*/ 236784 h 233803"/>
                <a:gd name="connsiteX13" fmla="*/ 186716 w 353778"/>
                <a:gd name="connsiteY13" fmla="*/ 236784 h 233803"/>
                <a:gd name="connsiteX14" fmla="*/ 6156 w 353778"/>
                <a:gd name="connsiteY14" fmla="*/ 209532 h 233803"/>
                <a:gd name="connsiteX15" fmla="*/ 178057 w 353778"/>
                <a:gd name="connsiteY15" fmla="*/ 233473 h 233803"/>
                <a:gd name="connsiteX16" fmla="*/ 353015 w 353778"/>
                <a:gd name="connsiteY16" fmla="*/ 211315 h 233803"/>
                <a:gd name="connsiteX17" fmla="*/ 348431 w 353778"/>
                <a:gd name="connsiteY17" fmla="*/ 208513 h 233803"/>
                <a:gd name="connsiteX18" fmla="*/ 193847 w 353778"/>
                <a:gd name="connsiteY18" fmla="*/ 149935 h 233803"/>
                <a:gd name="connsiteX19" fmla="*/ 165324 w 353778"/>
                <a:gd name="connsiteY19" fmla="*/ 149935 h 233803"/>
                <a:gd name="connsiteX20" fmla="*/ 9212 w 353778"/>
                <a:gd name="connsiteY20" fmla="*/ 208513 h 233803"/>
                <a:gd name="connsiteX21" fmla="*/ 8957 w 353778"/>
                <a:gd name="connsiteY21" fmla="*/ 208513 h 233803"/>
                <a:gd name="connsiteX22" fmla="*/ 6156 w 353778"/>
                <a:gd name="connsiteY22" fmla="*/ 209532 h 233803"/>
                <a:gd name="connsiteX23" fmla="*/ 166343 w 353778"/>
                <a:gd name="connsiteY23" fmla="*/ 3999 h 233803"/>
                <a:gd name="connsiteX24" fmla="*/ 191300 w 353778"/>
                <a:gd name="connsiteY24" fmla="*/ 33542 h 233803"/>
                <a:gd name="connsiteX25" fmla="*/ 192828 w 353778"/>
                <a:gd name="connsiteY25" fmla="*/ 2980 h 233803"/>
                <a:gd name="connsiteX26" fmla="*/ 166343 w 353778"/>
                <a:gd name="connsiteY26" fmla="*/ 3999 h 233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3778" h="233803">
                  <a:moveTo>
                    <a:pt x="186716" y="236784"/>
                  </a:moveTo>
                  <a:lnTo>
                    <a:pt x="177803" y="236784"/>
                  </a:lnTo>
                  <a:cubicBezTo>
                    <a:pt x="137820" y="236274"/>
                    <a:pt x="98091" y="232964"/>
                    <a:pt x="58618" y="226851"/>
                  </a:cubicBezTo>
                  <a:cubicBezTo>
                    <a:pt x="37990" y="223540"/>
                    <a:pt x="3355" y="216918"/>
                    <a:pt x="2336" y="209787"/>
                  </a:cubicBezTo>
                  <a:cubicBezTo>
                    <a:pt x="2081" y="206731"/>
                    <a:pt x="6156" y="205712"/>
                    <a:pt x="7684" y="205202"/>
                  </a:cubicBezTo>
                  <a:lnTo>
                    <a:pt x="164051" y="146624"/>
                  </a:lnTo>
                  <a:cubicBezTo>
                    <a:pt x="164305" y="146624"/>
                    <a:pt x="164305" y="146624"/>
                    <a:pt x="164560" y="146624"/>
                  </a:cubicBezTo>
                  <a:lnTo>
                    <a:pt x="193847" y="146624"/>
                  </a:lnTo>
                  <a:cubicBezTo>
                    <a:pt x="194101" y="146624"/>
                    <a:pt x="194356" y="146624"/>
                    <a:pt x="194356" y="146624"/>
                  </a:cubicBezTo>
                  <a:lnTo>
                    <a:pt x="349195" y="205202"/>
                  </a:lnTo>
                  <a:cubicBezTo>
                    <a:pt x="350978" y="205712"/>
                    <a:pt x="356580" y="207749"/>
                    <a:pt x="356071" y="211824"/>
                  </a:cubicBezTo>
                  <a:cubicBezTo>
                    <a:pt x="354543" y="220229"/>
                    <a:pt x="319399" y="226342"/>
                    <a:pt x="298261" y="229398"/>
                  </a:cubicBezTo>
                  <a:cubicBezTo>
                    <a:pt x="261334" y="234237"/>
                    <a:pt x="224152" y="236784"/>
                    <a:pt x="186716" y="236784"/>
                  </a:cubicBezTo>
                  <a:lnTo>
                    <a:pt x="186716" y="236784"/>
                  </a:lnTo>
                  <a:close/>
                  <a:moveTo>
                    <a:pt x="6156" y="209532"/>
                  </a:moveTo>
                  <a:cubicBezTo>
                    <a:pt x="9976" y="215899"/>
                    <a:pt x="88159" y="232454"/>
                    <a:pt x="178057" y="233473"/>
                  </a:cubicBezTo>
                  <a:cubicBezTo>
                    <a:pt x="271266" y="234492"/>
                    <a:pt x="351487" y="219465"/>
                    <a:pt x="353015" y="211315"/>
                  </a:cubicBezTo>
                  <a:cubicBezTo>
                    <a:pt x="353015" y="211060"/>
                    <a:pt x="352251" y="209787"/>
                    <a:pt x="348431" y="208513"/>
                  </a:cubicBezTo>
                  <a:lnTo>
                    <a:pt x="193847" y="149935"/>
                  </a:lnTo>
                  <a:lnTo>
                    <a:pt x="165324" y="149935"/>
                  </a:lnTo>
                  <a:lnTo>
                    <a:pt x="9212" y="208513"/>
                  </a:lnTo>
                  <a:lnTo>
                    <a:pt x="8957" y="208513"/>
                  </a:lnTo>
                  <a:cubicBezTo>
                    <a:pt x="7939" y="208513"/>
                    <a:pt x="6920" y="208768"/>
                    <a:pt x="6156" y="209532"/>
                  </a:cubicBezTo>
                  <a:close/>
                  <a:moveTo>
                    <a:pt x="166343" y="3999"/>
                  </a:moveTo>
                  <a:cubicBezTo>
                    <a:pt x="166343" y="3999"/>
                    <a:pt x="183660" y="6800"/>
                    <a:pt x="191300" y="33542"/>
                  </a:cubicBezTo>
                  <a:cubicBezTo>
                    <a:pt x="191810" y="20299"/>
                    <a:pt x="192828" y="2980"/>
                    <a:pt x="192828" y="2980"/>
                  </a:cubicBezTo>
                  <a:lnTo>
                    <a:pt x="166343" y="3999"/>
                  </a:lnTo>
                  <a:close/>
                </a:path>
              </a:pathLst>
            </a:custGeom>
            <a:solidFill>
              <a:srgbClr val="000000"/>
            </a:solidFill>
            <a:ln w="2546" cap="flat">
              <a:noFill/>
              <a:prstDash val="solid"/>
              <a:miter/>
            </a:ln>
          </p:spPr>
          <p:txBody>
            <a:bodyPr rtlCol="0" anchor="ctr"/>
            <a:lstStyle/>
            <a:p>
              <a:endParaRPr lang="fr-FR"/>
            </a:p>
          </p:txBody>
        </p:sp>
        <p:sp>
          <p:nvSpPr>
            <p:cNvPr id="2707" name="Forme libre 2706">
              <a:extLst>
                <a:ext uri="{FF2B5EF4-FFF2-40B4-BE49-F238E27FC236}">
                  <a16:creationId xmlns:a16="http://schemas.microsoft.com/office/drawing/2014/main" id="{8BA8FFF1-E74D-125C-D56A-EA95D48BED24}"/>
                </a:ext>
              </a:extLst>
            </p:cNvPr>
            <p:cNvSpPr/>
            <p:nvPr/>
          </p:nvSpPr>
          <p:spPr>
            <a:xfrm>
              <a:off x="2826090" y="8554352"/>
              <a:ext cx="158913" cy="83537"/>
            </a:xfrm>
            <a:custGeom>
              <a:avLst/>
              <a:gdLst>
                <a:gd name="connsiteX0" fmla="*/ 9976 w 158913"/>
                <a:gd name="connsiteY0" fmla="*/ 4008 h 83537"/>
                <a:gd name="connsiteX1" fmla="*/ 124322 w 158913"/>
                <a:gd name="connsiteY1" fmla="*/ 81433 h 83537"/>
                <a:gd name="connsiteX2" fmla="*/ 161249 w 158913"/>
                <a:gd name="connsiteY2" fmla="*/ 73028 h 83537"/>
                <a:gd name="connsiteX3" fmla="*/ 15324 w 158913"/>
                <a:gd name="connsiteY3" fmla="*/ 2989 h 83537"/>
                <a:gd name="connsiteX4" fmla="*/ 9976 w 158913"/>
                <a:gd name="connsiteY4" fmla="*/ 4008 h 83537"/>
                <a:gd name="connsiteX5" fmla="*/ 7174 w 158913"/>
                <a:gd name="connsiteY5" fmla="*/ 3753 h 83537"/>
                <a:gd name="connsiteX6" fmla="*/ 105731 w 158913"/>
                <a:gd name="connsiteY6" fmla="*/ 83216 h 83537"/>
                <a:gd name="connsiteX7" fmla="*/ 77972 w 158913"/>
                <a:gd name="connsiteY7" fmla="*/ 86527 h 83537"/>
                <a:gd name="connsiteX8" fmla="*/ 2336 w 158913"/>
                <a:gd name="connsiteY8" fmla="*/ 3753 h 83537"/>
                <a:gd name="connsiteX9" fmla="*/ 7174 w 158913"/>
                <a:gd name="connsiteY9" fmla="*/ 3753 h 8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13" h="83537">
                  <a:moveTo>
                    <a:pt x="9976" y="4008"/>
                  </a:moveTo>
                  <a:lnTo>
                    <a:pt x="124322" y="81433"/>
                  </a:lnTo>
                  <a:lnTo>
                    <a:pt x="161249" y="73028"/>
                  </a:lnTo>
                  <a:lnTo>
                    <a:pt x="15324" y="2989"/>
                  </a:lnTo>
                  <a:lnTo>
                    <a:pt x="9976" y="4008"/>
                  </a:lnTo>
                  <a:close/>
                  <a:moveTo>
                    <a:pt x="7174" y="3753"/>
                  </a:moveTo>
                  <a:lnTo>
                    <a:pt x="105731" y="83216"/>
                  </a:lnTo>
                  <a:lnTo>
                    <a:pt x="77972" y="86527"/>
                  </a:lnTo>
                  <a:lnTo>
                    <a:pt x="2336" y="3753"/>
                  </a:lnTo>
                  <a:lnTo>
                    <a:pt x="7174" y="3753"/>
                  </a:lnTo>
                  <a:close/>
                </a:path>
              </a:pathLst>
            </a:custGeom>
            <a:solidFill>
              <a:srgbClr val="000000"/>
            </a:solidFill>
            <a:ln w="2546" cap="flat">
              <a:noFill/>
              <a:prstDash val="solid"/>
              <a:miter/>
            </a:ln>
          </p:spPr>
          <p:txBody>
            <a:bodyPr rtlCol="0" anchor="ctr"/>
            <a:lstStyle/>
            <a:p>
              <a:endParaRPr lang="fr-FR"/>
            </a:p>
          </p:txBody>
        </p:sp>
        <p:sp>
          <p:nvSpPr>
            <p:cNvPr id="2708" name="Forme libre 2707">
              <a:extLst>
                <a:ext uri="{FF2B5EF4-FFF2-40B4-BE49-F238E27FC236}">
                  <a16:creationId xmlns:a16="http://schemas.microsoft.com/office/drawing/2014/main" id="{2FF5AFEB-855C-BA92-A948-291E486B2172}"/>
                </a:ext>
              </a:extLst>
            </p:cNvPr>
            <p:cNvSpPr/>
            <p:nvPr/>
          </p:nvSpPr>
          <p:spPr>
            <a:xfrm>
              <a:off x="2576812" y="8084370"/>
              <a:ext cx="450130" cy="324283"/>
            </a:xfrm>
            <a:custGeom>
              <a:avLst/>
              <a:gdLst>
                <a:gd name="connsiteX0" fmla="*/ 37933 w 450130"/>
                <a:gd name="connsiteY0" fmla="*/ 255931 h 324283"/>
                <a:gd name="connsiteX1" fmla="*/ 326473 w 450130"/>
                <a:gd name="connsiteY1" fmla="*/ 322404 h 324283"/>
                <a:gd name="connsiteX2" fmla="*/ 376642 w 450130"/>
                <a:gd name="connsiteY2" fmla="*/ 20599 h 324283"/>
                <a:gd name="connsiteX3" fmla="*/ 37933 w 450130"/>
                <a:gd name="connsiteY3" fmla="*/ 255931 h 324283"/>
                <a:gd name="connsiteX4" fmla="*/ 37933 w 450130"/>
                <a:gd name="connsiteY4" fmla="*/ 255931 h 324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130" h="324283">
                  <a:moveTo>
                    <a:pt x="37933" y="255931"/>
                  </a:moveTo>
                  <a:cubicBezTo>
                    <a:pt x="37933" y="255931"/>
                    <a:pt x="143366" y="349147"/>
                    <a:pt x="326473" y="322404"/>
                  </a:cubicBezTo>
                  <a:cubicBezTo>
                    <a:pt x="486150" y="299228"/>
                    <a:pt x="483858" y="81978"/>
                    <a:pt x="376642" y="20599"/>
                  </a:cubicBezTo>
                  <a:cubicBezTo>
                    <a:pt x="239885" y="-57591"/>
                    <a:pt x="-109520" y="142594"/>
                    <a:pt x="37933" y="255931"/>
                  </a:cubicBezTo>
                  <a:lnTo>
                    <a:pt x="37933" y="255931"/>
                  </a:lnTo>
                  <a:close/>
                </a:path>
              </a:pathLst>
            </a:custGeom>
            <a:solidFill>
              <a:srgbClr val="FFD26C"/>
            </a:solidFill>
            <a:ln w="2546" cap="flat">
              <a:noFill/>
              <a:prstDash val="solid"/>
              <a:miter/>
            </a:ln>
          </p:spPr>
          <p:txBody>
            <a:bodyPr rtlCol="0" anchor="ctr"/>
            <a:lstStyle/>
            <a:p>
              <a:endParaRPr lang="fr-FR"/>
            </a:p>
          </p:txBody>
        </p:sp>
        <p:sp>
          <p:nvSpPr>
            <p:cNvPr id="2709" name="Forme libre 2708">
              <a:extLst>
                <a:ext uri="{FF2B5EF4-FFF2-40B4-BE49-F238E27FC236}">
                  <a16:creationId xmlns:a16="http://schemas.microsoft.com/office/drawing/2014/main" id="{0D7412BE-8F6C-FD80-D252-6A6D0AFB1D04}"/>
                </a:ext>
              </a:extLst>
            </p:cNvPr>
            <p:cNvSpPr/>
            <p:nvPr/>
          </p:nvSpPr>
          <p:spPr>
            <a:xfrm>
              <a:off x="2861744" y="8222748"/>
              <a:ext cx="164948" cy="184903"/>
            </a:xfrm>
            <a:custGeom>
              <a:avLst/>
              <a:gdLst>
                <a:gd name="connsiteX0" fmla="*/ 165584 w 164948"/>
                <a:gd name="connsiteY0" fmla="*/ 2952 h 184903"/>
                <a:gd name="connsiteX1" fmla="*/ 136806 w 164948"/>
                <a:gd name="connsiteY1" fmla="*/ 129277 h 184903"/>
                <a:gd name="connsiteX2" fmla="*/ 2341 w 164948"/>
                <a:gd name="connsiteY2" fmla="*/ 187856 h 184903"/>
                <a:gd name="connsiteX3" fmla="*/ 69064 w 164948"/>
                <a:gd name="connsiteY3" fmla="*/ 146342 h 184903"/>
                <a:gd name="connsiteX4" fmla="*/ 97841 w 164948"/>
                <a:gd name="connsiteY4" fmla="*/ 135899 h 184903"/>
                <a:gd name="connsiteX5" fmla="*/ 119743 w 164948"/>
                <a:gd name="connsiteY5" fmla="*/ 93112 h 184903"/>
                <a:gd name="connsiteX6" fmla="*/ 147502 w 164948"/>
                <a:gd name="connsiteY6" fmla="*/ 62040 h 184903"/>
                <a:gd name="connsiteX7" fmla="*/ 165584 w 164948"/>
                <a:gd name="connsiteY7" fmla="*/ 2952 h 184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948" h="184903">
                  <a:moveTo>
                    <a:pt x="165584" y="2952"/>
                  </a:moveTo>
                  <a:cubicBezTo>
                    <a:pt x="165584" y="2952"/>
                    <a:pt x="177807" y="74519"/>
                    <a:pt x="136806" y="129277"/>
                  </a:cubicBezTo>
                  <a:cubicBezTo>
                    <a:pt x="95804" y="184036"/>
                    <a:pt x="27044" y="186073"/>
                    <a:pt x="2341" y="187856"/>
                  </a:cubicBezTo>
                  <a:cubicBezTo>
                    <a:pt x="47672" y="181234"/>
                    <a:pt x="59386" y="159331"/>
                    <a:pt x="69064" y="146342"/>
                  </a:cubicBezTo>
                  <a:cubicBezTo>
                    <a:pt x="78741" y="133352"/>
                    <a:pt x="88673" y="132334"/>
                    <a:pt x="97841" y="135899"/>
                  </a:cubicBezTo>
                  <a:cubicBezTo>
                    <a:pt x="107010" y="139465"/>
                    <a:pt x="111594" y="125202"/>
                    <a:pt x="119743" y="93112"/>
                  </a:cubicBezTo>
                  <a:cubicBezTo>
                    <a:pt x="127892" y="61021"/>
                    <a:pt x="138588" y="62294"/>
                    <a:pt x="147502" y="62040"/>
                  </a:cubicBezTo>
                  <a:cubicBezTo>
                    <a:pt x="156415" y="61785"/>
                    <a:pt x="167875" y="52362"/>
                    <a:pt x="165584" y="2952"/>
                  </a:cubicBezTo>
                  <a:close/>
                </a:path>
              </a:pathLst>
            </a:custGeom>
            <a:solidFill>
              <a:srgbClr val="000000"/>
            </a:solidFill>
            <a:ln w="2546" cap="flat">
              <a:noFill/>
              <a:prstDash val="solid"/>
              <a:miter/>
            </a:ln>
          </p:spPr>
          <p:txBody>
            <a:bodyPr rtlCol="0" anchor="ctr"/>
            <a:lstStyle/>
            <a:p>
              <a:endParaRPr lang="fr-FR"/>
            </a:p>
          </p:txBody>
        </p:sp>
        <p:sp>
          <p:nvSpPr>
            <p:cNvPr id="2710" name="Forme libre 2709">
              <a:extLst>
                <a:ext uri="{FF2B5EF4-FFF2-40B4-BE49-F238E27FC236}">
                  <a16:creationId xmlns:a16="http://schemas.microsoft.com/office/drawing/2014/main" id="{4D08327D-86F0-4D1C-6FF8-6C8C4BBE4E70}"/>
                </a:ext>
              </a:extLst>
            </p:cNvPr>
            <p:cNvSpPr/>
            <p:nvPr/>
          </p:nvSpPr>
          <p:spPr>
            <a:xfrm>
              <a:off x="2575285" y="8082778"/>
              <a:ext cx="453286" cy="327675"/>
            </a:xfrm>
            <a:custGeom>
              <a:avLst/>
              <a:gdLst>
                <a:gd name="connsiteX0" fmla="*/ 263314 w 453286"/>
                <a:gd name="connsiteY0" fmla="*/ 330618 h 327675"/>
                <a:gd name="connsiteX1" fmla="*/ 114333 w 453286"/>
                <a:gd name="connsiteY1" fmla="*/ 302602 h 327675"/>
                <a:gd name="connsiteX2" fmla="*/ 38442 w 453286"/>
                <a:gd name="connsiteY2" fmla="*/ 259051 h 327675"/>
                <a:gd name="connsiteX3" fmla="*/ 21124 w 453286"/>
                <a:gd name="connsiteY3" fmla="*/ 140111 h 327675"/>
                <a:gd name="connsiteX4" fmla="*/ 187169 w 453286"/>
                <a:gd name="connsiteY4" fmla="*/ 24992 h 327675"/>
                <a:gd name="connsiteX5" fmla="*/ 378934 w 453286"/>
                <a:gd name="connsiteY5" fmla="*/ 20917 h 327675"/>
                <a:gd name="connsiteX6" fmla="*/ 442856 w 453286"/>
                <a:gd name="connsiteY6" fmla="*/ 99616 h 327675"/>
                <a:gd name="connsiteX7" fmla="*/ 452279 w 453286"/>
                <a:gd name="connsiteY7" fmla="*/ 205311 h 327675"/>
                <a:gd name="connsiteX8" fmla="*/ 413569 w 453286"/>
                <a:gd name="connsiteY8" fmla="*/ 283501 h 327675"/>
                <a:gd name="connsiteX9" fmla="*/ 328255 w 453286"/>
                <a:gd name="connsiteY9" fmla="*/ 325779 h 327675"/>
                <a:gd name="connsiteX10" fmla="*/ 263314 w 453286"/>
                <a:gd name="connsiteY10" fmla="*/ 330618 h 327675"/>
                <a:gd name="connsiteX11" fmla="*/ 263314 w 453286"/>
                <a:gd name="connsiteY11" fmla="*/ 330618 h 327675"/>
                <a:gd name="connsiteX12" fmla="*/ 300496 w 453286"/>
                <a:gd name="connsiteY12" fmla="*/ 6145 h 327675"/>
                <a:gd name="connsiteX13" fmla="*/ 188187 w 453286"/>
                <a:gd name="connsiteY13" fmla="*/ 28048 h 327675"/>
                <a:gd name="connsiteX14" fmla="*/ 23926 w 453286"/>
                <a:gd name="connsiteY14" fmla="*/ 141894 h 327675"/>
                <a:gd name="connsiteX15" fmla="*/ 40479 w 453286"/>
                <a:gd name="connsiteY15" fmla="*/ 256504 h 327675"/>
                <a:gd name="connsiteX16" fmla="*/ 40479 w 453286"/>
                <a:gd name="connsiteY16" fmla="*/ 256504 h 327675"/>
                <a:gd name="connsiteX17" fmla="*/ 115606 w 453286"/>
                <a:gd name="connsiteY17" fmla="*/ 299546 h 327675"/>
                <a:gd name="connsiteX18" fmla="*/ 327491 w 453286"/>
                <a:gd name="connsiteY18" fmla="*/ 322723 h 327675"/>
                <a:gd name="connsiteX19" fmla="*/ 448713 w 453286"/>
                <a:gd name="connsiteY19" fmla="*/ 205057 h 327675"/>
                <a:gd name="connsiteX20" fmla="*/ 376897 w 453286"/>
                <a:gd name="connsiteY20" fmla="*/ 23973 h 327675"/>
                <a:gd name="connsiteX21" fmla="*/ 300496 w 453286"/>
                <a:gd name="connsiteY21" fmla="*/ 6145 h 327675"/>
                <a:gd name="connsiteX22" fmla="*/ 300496 w 453286"/>
                <a:gd name="connsiteY22" fmla="*/ 6145 h 32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53286" h="327675">
                  <a:moveTo>
                    <a:pt x="263314" y="330618"/>
                  </a:moveTo>
                  <a:cubicBezTo>
                    <a:pt x="199392" y="330618"/>
                    <a:pt x="148459" y="316356"/>
                    <a:pt x="114333" y="302602"/>
                  </a:cubicBezTo>
                  <a:cubicBezTo>
                    <a:pt x="66456" y="283246"/>
                    <a:pt x="39461" y="260324"/>
                    <a:pt x="38442" y="259051"/>
                  </a:cubicBezTo>
                  <a:cubicBezTo>
                    <a:pt x="-2815" y="227215"/>
                    <a:pt x="-8926" y="184936"/>
                    <a:pt x="21124" y="140111"/>
                  </a:cubicBezTo>
                  <a:cubicBezTo>
                    <a:pt x="51175" y="95031"/>
                    <a:pt x="114588" y="51225"/>
                    <a:pt x="187169" y="24992"/>
                  </a:cubicBezTo>
                  <a:cubicBezTo>
                    <a:pt x="264843" y="-3024"/>
                    <a:pt x="334622" y="-4297"/>
                    <a:pt x="378934" y="20917"/>
                  </a:cubicBezTo>
                  <a:cubicBezTo>
                    <a:pt x="406948" y="36962"/>
                    <a:pt x="429613" y="64978"/>
                    <a:pt x="442856" y="99616"/>
                  </a:cubicBezTo>
                  <a:cubicBezTo>
                    <a:pt x="455589" y="133235"/>
                    <a:pt x="458900" y="169910"/>
                    <a:pt x="452279" y="205311"/>
                  </a:cubicBezTo>
                  <a:cubicBezTo>
                    <a:pt x="446421" y="235874"/>
                    <a:pt x="433179" y="262871"/>
                    <a:pt x="413569" y="283501"/>
                  </a:cubicBezTo>
                  <a:cubicBezTo>
                    <a:pt x="391667" y="306423"/>
                    <a:pt x="362890" y="320685"/>
                    <a:pt x="328255" y="325779"/>
                  </a:cubicBezTo>
                  <a:cubicBezTo>
                    <a:pt x="306608" y="328835"/>
                    <a:pt x="284961" y="330618"/>
                    <a:pt x="263314" y="330618"/>
                  </a:cubicBezTo>
                  <a:lnTo>
                    <a:pt x="263314" y="330618"/>
                  </a:lnTo>
                  <a:close/>
                  <a:moveTo>
                    <a:pt x="300496" y="6145"/>
                  </a:moveTo>
                  <a:cubicBezTo>
                    <a:pt x="266880" y="6145"/>
                    <a:pt x="228679" y="13531"/>
                    <a:pt x="188187" y="28048"/>
                  </a:cubicBezTo>
                  <a:cubicBezTo>
                    <a:pt x="116371" y="53772"/>
                    <a:pt x="53467" y="97578"/>
                    <a:pt x="23926" y="141894"/>
                  </a:cubicBezTo>
                  <a:cubicBezTo>
                    <a:pt x="3552" y="172457"/>
                    <a:pt x="-10200" y="217282"/>
                    <a:pt x="40479" y="256504"/>
                  </a:cubicBezTo>
                  <a:lnTo>
                    <a:pt x="40479" y="256504"/>
                  </a:lnTo>
                  <a:cubicBezTo>
                    <a:pt x="40734" y="256758"/>
                    <a:pt x="67219" y="279935"/>
                    <a:pt x="115606" y="299546"/>
                  </a:cubicBezTo>
                  <a:cubicBezTo>
                    <a:pt x="160173" y="317629"/>
                    <a:pt x="233264" y="336221"/>
                    <a:pt x="327491" y="322723"/>
                  </a:cubicBezTo>
                  <a:cubicBezTo>
                    <a:pt x="392177" y="313299"/>
                    <a:pt x="436489" y="270512"/>
                    <a:pt x="448713" y="205057"/>
                  </a:cubicBezTo>
                  <a:cubicBezTo>
                    <a:pt x="462720" y="131961"/>
                    <a:pt x="432414" y="55809"/>
                    <a:pt x="376897" y="23973"/>
                  </a:cubicBezTo>
                  <a:cubicBezTo>
                    <a:pt x="356778" y="12003"/>
                    <a:pt x="330547" y="6145"/>
                    <a:pt x="300496" y="6145"/>
                  </a:cubicBezTo>
                  <a:lnTo>
                    <a:pt x="300496" y="6145"/>
                  </a:lnTo>
                  <a:close/>
                </a:path>
              </a:pathLst>
            </a:custGeom>
            <a:solidFill>
              <a:srgbClr val="000000"/>
            </a:solidFill>
            <a:ln w="2546" cap="flat">
              <a:noFill/>
              <a:prstDash val="solid"/>
              <a:miter/>
            </a:ln>
          </p:spPr>
          <p:txBody>
            <a:bodyPr rtlCol="0" anchor="ctr"/>
            <a:lstStyle/>
            <a:p>
              <a:endParaRPr lang="fr-FR"/>
            </a:p>
          </p:txBody>
        </p:sp>
        <p:sp>
          <p:nvSpPr>
            <p:cNvPr id="2711" name="Forme libre 2710">
              <a:extLst>
                <a:ext uri="{FF2B5EF4-FFF2-40B4-BE49-F238E27FC236}">
                  <a16:creationId xmlns:a16="http://schemas.microsoft.com/office/drawing/2014/main" id="{DBF520B9-3A1E-BD5C-9C38-E3F05A2E9EFA}"/>
                </a:ext>
              </a:extLst>
            </p:cNvPr>
            <p:cNvSpPr/>
            <p:nvPr/>
          </p:nvSpPr>
          <p:spPr>
            <a:xfrm>
              <a:off x="2657611" y="8356140"/>
              <a:ext cx="206934" cy="53371"/>
            </a:xfrm>
            <a:custGeom>
              <a:avLst/>
              <a:gdLst>
                <a:gd name="connsiteX0" fmla="*/ 209251 w 206934"/>
                <a:gd name="connsiteY0" fmla="*/ 54217 h 53371"/>
                <a:gd name="connsiteX1" fmla="*/ 90321 w 206934"/>
                <a:gd name="connsiteY1" fmla="*/ 22127 h 53371"/>
                <a:gd name="connsiteX2" fmla="*/ 10100 w 206934"/>
                <a:gd name="connsiteY2" fmla="*/ 17033 h 53371"/>
                <a:gd name="connsiteX3" fmla="*/ 209251 w 206934"/>
                <a:gd name="connsiteY3" fmla="*/ 54217 h 53371"/>
              </a:gdLst>
              <a:ahLst/>
              <a:cxnLst>
                <a:cxn ang="0">
                  <a:pos x="connsiteX0" y="connsiteY0"/>
                </a:cxn>
                <a:cxn ang="0">
                  <a:pos x="connsiteX1" y="connsiteY1"/>
                </a:cxn>
                <a:cxn ang="0">
                  <a:pos x="connsiteX2" y="connsiteY2"/>
                </a:cxn>
                <a:cxn ang="0">
                  <a:pos x="connsiteX3" y="connsiteY3"/>
                </a:cxn>
              </a:cxnLst>
              <a:rect l="l" t="t" r="r" b="b"/>
              <a:pathLst>
                <a:path w="206934" h="53371">
                  <a:moveTo>
                    <a:pt x="209251" y="54217"/>
                  </a:moveTo>
                  <a:cubicBezTo>
                    <a:pt x="209251" y="54217"/>
                    <a:pt x="150932" y="56255"/>
                    <a:pt x="90321" y="22127"/>
                  </a:cubicBezTo>
                  <a:cubicBezTo>
                    <a:pt x="41170" y="-5380"/>
                    <a:pt x="-19441" y="224"/>
                    <a:pt x="10100" y="17033"/>
                  </a:cubicBezTo>
                  <a:cubicBezTo>
                    <a:pt x="52885" y="41228"/>
                    <a:pt x="143037" y="63386"/>
                    <a:pt x="209251" y="54217"/>
                  </a:cubicBezTo>
                  <a:close/>
                </a:path>
              </a:pathLst>
            </a:custGeom>
            <a:solidFill>
              <a:srgbClr val="000000"/>
            </a:solidFill>
            <a:ln w="2546" cap="flat">
              <a:noFill/>
              <a:prstDash val="solid"/>
              <a:miter/>
            </a:ln>
          </p:spPr>
          <p:txBody>
            <a:bodyPr rtlCol="0" anchor="ctr"/>
            <a:lstStyle/>
            <a:p>
              <a:endParaRPr lang="fr-FR"/>
            </a:p>
          </p:txBody>
        </p:sp>
        <p:sp>
          <p:nvSpPr>
            <p:cNvPr id="2712" name="Forme libre 2711">
              <a:extLst>
                <a:ext uri="{FF2B5EF4-FFF2-40B4-BE49-F238E27FC236}">
                  <a16:creationId xmlns:a16="http://schemas.microsoft.com/office/drawing/2014/main" id="{F471790F-C7DF-C831-7C85-6738B7B6B64A}"/>
                </a:ext>
              </a:extLst>
            </p:cNvPr>
            <p:cNvSpPr/>
            <p:nvPr/>
          </p:nvSpPr>
          <p:spPr>
            <a:xfrm>
              <a:off x="2485344" y="8488133"/>
              <a:ext cx="51442" cy="103148"/>
            </a:xfrm>
            <a:custGeom>
              <a:avLst/>
              <a:gdLst>
                <a:gd name="connsiteX0" fmla="*/ 12725 w 51442"/>
                <a:gd name="connsiteY0" fmla="*/ 2982 h 103148"/>
                <a:gd name="connsiteX1" fmla="*/ 2283 w 51442"/>
                <a:gd name="connsiteY1" fmla="*/ 102310 h 103148"/>
                <a:gd name="connsiteX2" fmla="*/ 31825 w 51442"/>
                <a:gd name="connsiteY2" fmla="*/ 106130 h 103148"/>
                <a:gd name="connsiteX3" fmla="*/ 53726 w 51442"/>
                <a:gd name="connsiteY3" fmla="*/ 16735 h 103148"/>
                <a:gd name="connsiteX4" fmla="*/ 12725 w 51442"/>
                <a:gd name="connsiteY4" fmla="*/ 2982 h 1031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42" h="103148">
                  <a:moveTo>
                    <a:pt x="12725" y="2982"/>
                  </a:moveTo>
                  <a:lnTo>
                    <a:pt x="2283" y="102310"/>
                  </a:lnTo>
                  <a:lnTo>
                    <a:pt x="31825" y="106130"/>
                  </a:lnTo>
                  <a:lnTo>
                    <a:pt x="53726" y="16735"/>
                  </a:lnTo>
                  <a:lnTo>
                    <a:pt x="12725" y="2982"/>
                  </a:lnTo>
                  <a:close/>
                </a:path>
              </a:pathLst>
            </a:custGeom>
            <a:solidFill>
              <a:srgbClr val="FFFFFF"/>
            </a:solidFill>
            <a:ln w="2546" cap="flat">
              <a:noFill/>
              <a:prstDash val="solid"/>
              <a:miter/>
            </a:ln>
          </p:spPr>
          <p:txBody>
            <a:bodyPr rtlCol="0" anchor="ctr"/>
            <a:lstStyle/>
            <a:p>
              <a:endParaRPr lang="fr-FR"/>
            </a:p>
          </p:txBody>
        </p:sp>
        <p:sp>
          <p:nvSpPr>
            <p:cNvPr id="2713" name="Forme libre 2712">
              <a:extLst>
                <a:ext uri="{FF2B5EF4-FFF2-40B4-BE49-F238E27FC236}">
                  <a16:creationId xmlns:a16="http://schemas.microsoft.com/office/drawing/2014/main" id="{1F4C7CCD-D6A4-D873-EABF-E8B24F9A3374}"/>
                </a:ext>
              </a:extLst>
            </p:cNvPr>
            <p:cNvSpPr/>
            <p:nvPr/>
          </p:nvSpPr>
          <p:spPr>
            <a:xfrm>
              <a:off x="2483816" y="8486350"/>
              <a:ext cx="54819" cy="106459"/>
            </a:xfrm>
            <a:custGeom>
              <a:avLst/>
              <a:gdLst>
                <a:gd name="connsiteX0" fmla="*/ 33607 w 54819"/>
                <a:gd name="connsiteY0" fmla="*/ 109442 h 106459"/>
                <a:gd name="connsiteX1" fmla="*/ 33607 w 54819"/>
                <a:gd name="connsiteY1" fmla="*/ 109442 h 106459"/>
                <a:gd name="connsiteX2" fmla="*/ 3811 w 54819"/>
                <a:gd name="connsiteY2" fmla="*/ 105621 h 106459"/>
                <a:gd name="connsiteX3" fmla="*/ 2283 w 54819"/>
                <a:gd name="connsiteY3" fmla="*/ 103838 h 106459"/>
                <a:gd name="connsiteX4" fmla="*/ 12725 w 54819"/>
                <a:gd name="connsiteY4" fmla="*/ 4510 h 106459"/>
                <a:gd name="connsiteX5" fmla="*/ 14253 w 54819"/>
                <a:gd name="connsiteY5" fmla="*/ 2982 h 106459"/>
                <a:gd name="connsiteX6" fmla="*/ 15017 w 54819"/>
                <a:gd name="connsiteY6" fmla="*/ 2982 h 106459"/>
                <a:gd name="connsiteX7" fmla="*/ 56018 w 54819"/>
                <a:gd name="connsiteY7" fmla="*/ 16735 h 106459"/>
                <a:gd name="connsiteX8" fmla="*/ 57037 w 54819"/>
                <a:gd name="connsiteY8" fmla="*/ 18772 h 106459"/>
                <a:gd name="connsiteX9" fmla="*/ 35135 w 54819"/>
                <a:gd name="connsiteY9" fmla="*/ 108168 h 106459"/>
                <a:gd name="connsiteX10" fmla="*/ 33607 w 54819"/>
                <a:gd name="connsiteY10" fmla="*/ 109442 h 106459"/>
                <a:gd name="connsiteX11" fmla="*/ 5594 w 54819"/>
                <a:gd name="connsiteY11" fmla="*/ 102565 h 106459"/>
                <a:gd name="connsiteX12" fmla="*/ 32079 w 54819"/>
                <a:gd name="connsiteY12" fmla="*/ 105876 h 106459"/>
                <a:gd name="connsiteX13" fmla="*/ 53217 w 54819"/>
                <a:gd name="connsiteY13" fmla="*/ 19536 h 106459"/>
                <a:gd name="connsiteX14" fmla="*/ 15526 w 54819"/>
                <a:gd name="connsiteY14" fmla="*/ 6802 h 106459"/>
                <a:gd name="connsiteX15" fmla="*/ 5594 w 54819"/>
                <a:gd name="connsiteY15" fmla="*/ 102565 h 10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819" h="106459">
                  <a:moveTo>
                    <a:pt x="33607" y="109442"/>
                  </a:moveTo>
                  <a:lnTo>
                    <a:pt x="33607" y="109442"/>
                  </a:lnTo>
                  <a:lnTo>
                    <a:pt x="3811" y="105621"/>
                  </a:lnTo>
                  <a:cubicBezTo>
                    <a:pt x="3047" y="105621"/>
                    <a:pt x="2283" y="104602"/>
                    <a:pt x="2283" y="103838"/>
                  </a:cubicBezTo>
                  <a:lnTo>
                    <a:pt x="12725" y="4510"/>
                  </a:lnTo>
                  <a:cubicBezTo>
                    <a:pt x="12725" y="3746"/>
                    <a:pt x="13489" y="3236"/>
                    <a:pt x="14253" y="2982"/>
                  </a:cubicBezTo>
                  <a:cubicBezTo>
                    <a:pt x="14507" y="2982"/>
                    <a:pt x="14762" y="2982"/>
                    <a:pt x="15017" y="2982"/>
                  </a:cubicBezTo>
                  <a:lnTo>
                    <a:pt x="56018" y="16735"/>
                  </a:lnTo>
                  <a:cubicBezTo>
                    <a:pt x="56782" y="16989"/>
                    <a:pt x="57292" y="17754"/>
                    <a:pt x="57037" y="18772"/>
                  </a:cubicBezTo>
                  <a:lnTo>
                    <a:pt x="35135" y="108168"/>
                  </a:lnTo>
                  <a:cubicBezTo>
                    <a:pt x="34881" y="108932"/>
                    <a:pt x="34117" y="109442"/>
                    <a:pt x="33607" y="109442"/>
                  </a:cubicBezTo>
                  <a:close/>
                  <a:moveTo>
                    <a:pt x="5594" y="102565"/>
                  </a:moveTo>
                  <a:lnTo>
                    <a:pt x="32079" y="105876"/>
                  </a:lnTo>
                  <a:lnTo>
                    <a:pt x="53217" y="19536"/>
                  </a:lnTo>
                  <a:lnTo>
                    <a:pt x="15526" y="6802"/>
                  </a:lnTo>
                  <a:lnTo>
                    <a:pt x="5594" y="102565"/>
                  </a:lnTo>
                  <a:close/>
                </a:path>
              </a:pathLst>
            </a:custGeom>
            <a:solidFill>
              <a:srgbClr val="000000"/>
            </a:solidFill>
            <a:ln w="2546" cap="flat">
              <a:noFill/>
              <a:prstDash val="solid"/>
              <a:miter/>
            </a:ln>
          </p:spPr>
          <p:txBody>
            <a:bodyPr rtlCol="0" anchor="ctr"/>
            <a:lstStyle/>
            <a:p>
              <a:endParaRPr lang="fr-FR"/>
            </a:p>
          </p:txBody>
        </p:sp>
        <p:sp>
          <p:nvSpPr>
            <p:cNvPr id="2714" name="Forme libre 2713">
              <a:extLst>
                <a:ext uri="{FF2B5EF4-FFF2-40B4-BE49-F238E27FC236}">
                  <a16:creationId xmlns:a16="http://schemas.microsoft.com/office/drawing/2014/main" id="{240A5837-0AD9-215C-B087-11CA557F6810}"/>
                </a:ext>
              </a:extLst>
            </p:cNvPr>
            <p:cNvSpPr/>
            <p:nvPr/>
          </p:nvSpPr>
          <p:spPr>
            <a:xfrm>
              <a:off x="2812212" y="8253024"/>
              <a:ext cx="75113" cy="79319"/>
            </a:xfrm>
            <a:custGeom>
              <a:avLst/>
              <a:gdLst>
                <a:gd name="connsiteX0" fmla="*/ 61283 w 75113"/>
                <a:gd name="connsiteY0" fmla="*/ 11131 h 79319"/>
                <a:gd name="connsiteX1" fmla="*/ 40400 w 75113"/>
                <a:gd name="connsiteY1" fmla="*/ 48825 h 79319"/>
                <a:gd name="connsiteX2" fmla="*/ 46767 w 75113"/>
                <a:gd name="connsiteY2" fmla="*/ 58757 h 79319"/>
                <a:gd name="connsiteX3" fmla="*/ 76309 w 75113"/>
                <a:gd name="connsiteY3" fmla="*/ 18262 h 79319"/>
                <a:gd name="connsiteX4" fmla="*/ 61283 w 75113"/>
                <a:gd name="connsiteY4" fmla="*/ 11131 h 79319"/>
                <a:gd name="connsiteX5" fmla="*/ 61283 w 75113"/>
                <a:gd name="connsiteY5" fmla="*/ 11131 h 79319"/>
                <a:gd name="connsiteX6" fmla="*/ 20027 w 75113"/>
                <a:gd name="connsiteY6" fmla="*/ 67417 h 79319"/>
                <a:gd name="connsiteX7" fmla="*/ 25630 w 75113"/>
                <a:gd name="connsiteY7" fmla="*/ 73784 h 79319"/>
                <a:gd name="connsiteX8" fmla="*/ 8058 w 75113"/>
                <a:gd name="connsiteY8" fmla="*/ 81934 h 79319"/>
                <a:gd name="connsiteX9" fmla="*/ 5002 w 75113"/>
                <a:gd name="connsiteY9" fmla="*/ 77095 h 79319"/>
                <a:gd name="connsiteX10" fmla="*/ 20027 w 75113"/>
                <a:gd name="connsiteY10" fmla="*/ 67417 h 79319"/>
                <a:gd name="connsiteX11" fmla="*/ 20027 w 75113"/>
                <a:gd name="connsiteY11" fmla="*/ 67417 h 7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13" h="79319">
                  <a:moveTo>
                    <a:pt x="61283" y="11131"/>
                  </a:moveTo>
                  <a:cubicBezTo>
                    <a:pt x="61283" y="11131"/>
                    <a:pt x="54407" y="34307"/>
                    <a:pt x="40400" y="48825"/>
                  </a:cubicBezTo>
                  <a:cubicBezTo>
                    <a:pt x="26394" y="63342"/>
                    <a:pt x="34543" y="65634"/>
                    <a:pt x="46767" y="58757"/>
                  </a:cubicBezTo>
                  <a:cubicBezTo>
                    <a:pt x="58991" y="51881"/>
                    <a:pt x="70961" y="36854"/>
                    <a:pt x="76309" y="18262"/>
                  </a:cubicBezTo>
                  <a:cubicBezTo>
                    <a:pt x="81657" y="-330"/>
                    <a:pt x="66631" y="-1094"/>
                    <a:pt x="61283" y="11131"/>
                  </a:cubicBezTo>
                  <a:lnTo>
                    <a:pt x="61283" y="11131"/>
                  </a:lnTo>
                  <a:close/>
                  <a:moveTo>
                    <a:pt x="20027" y="67417"/>
                  </a:moveTo>
                  <a:cubicBezTo>
                    <a:pt x="23083" y="65379"/>
                    <a:pt x="30978" y="68181"/>
                    <a:pt x="25630" y="73784"/>
                  </a:cubicBezTo>
                  <a:cubicBezTo>
                    <a:pt x="20027" y="79387"/>
                    <a:pt x="14933" y="80406"/>
                    <a:pt x="8058" y="81934"/>
                  </a:cubicBezTo>
                  <a:cubicBezTo>
                    <a:pt x="1182" y="83462"/>
                    <a:pt x="927" y="79387"/>
                    <a:pt x="5002" y="77095"/>
                  </a:cubicBezTo>
                  <a:cubicBezTo>
                    <a:pt x="9076" y="74803"/>
                    <a:pt x="16207" y="69964"/>
                    <a:pt x="20027" y="67417"/>
                  </a:cubicBezTo>
                  <a:lnTo>
                    <a:pt x="20027" y="67417"/>
                  </a:lnTo>
                  <a:close/>
                </a:path>
              </a:pathLst>
            </a:custGeom>
            <a:solidFill>
              <a:srgbClr val="FFFFFF"/>
            </a:solidFill>
            <a:ln w="2546" cap="flat">
              <a:noFill/>
              <a:prstDash val="solid"/>
              <a:miter/>
            </a:ln>
          </p:spPr>
          <p:txBody>
            <a:bodyPr rtlCol="0" anchor="ctr"/>
            <a:lstStyle/>
            <a:p>
              <a:endParaRPr lang="fr-FR"/>
            </a:p>
          </p:txBody>
        </p:sp>
        <p:sp>
          <p:nvSpPr>
            <p:cNvPr id="2715" name="Forme libre 2714">
              <a:extLst>
                <a:ext uri="{FF2B5EF4-FFF2-40B4-BE49-F238E27FC236}">
                  <a16:creationId xmlns:a16="http://schemas.microsoft.com/office/drawing/2014/main" id="{D15178D2-71FE-9074-0390-4997142D1E3F}"/>
                </a:ext>
              </a:extLst>
            </p:cNvPr>
            <p:cNvSpPr/>
            <p:nvPr/>
          </p:nvSpPr>
          <p:spPr>
            <a:xfrm>
              <a:off x="2510125" y="8023581"/>
              <a:ext cx="277532" cy="226276"/>
            </a:xfrm>
            <a:custGeom>
              <a:avLst/>
              <a:gdLst>
                <a:gd name="connsiteX0" fmla="*/ 278793 w 277532"/>
                <a:gd name="connsiteY0" fmla="*/ 2928 h 226276"/>
                <a:gd name="connsiteX1" fmla="*/ 250016 w 277532"/>
                <a:gd name="connsiteY1" fmla="*/ 152176 h 226276"/>
                <a:gd name="connsiteX2" fmla="*/ 76587 w 277532"/>
                <a:gd name="connsiteY2" fmla="*/ 205151 h 226276"/>
                <a:gd name="connsiteX3" fmla="*/ 10882 w 277532"/>
                <a:gd name="connsiteY3" fmla="*/ 226545 h 226276"/>
                <a:gd name="connsiteX4" fmla="*/ 4515 w 277532"/>
                <a:gd name="connsiteY4" fmla="*/ 218904 h 226276"/>
                <a:gd name="connsiteX5" fmla="*/ 69965 w 277532"/>
                <a:gd name="connsiteY5" fmla="*/ 184266 h 226276"/>
                <a:gd name="connsiteX6" fmla="*/ 172342 w 277532"/>
                <a:gd name="connsiteY6" fmla="*/ 141988 h 226276"/>
                <a:gd name="connsiteX7" fmla="*/ 190933 w 277532"/>
                <a:gd name="connsiteY7" fmla="*/ 10569 h 22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532" h="226276">
                  <a:moveTo>
                    <a:pt x="278793" y="2928"/>
                  </a:moveTo>
                  <a:cubicBezTo>
                    <a:pt x="284396" y="66855"/>
                    <a:pt x="266315" y="120594"/>
                    <a:pt x="250016" y="152176"/>
                  </a:cubicBezTo>
                  <a:cubicBezTo>
                    <a:pt x="224040" y="202349"/>
                    <a:pt x="98234" y="205915"/>
                    <a:pt x="76587" y="205151"/>
                  </a:cubicBezTo>
                  <a:cubicBezTo>
                    <a:pt x="54940" y="204387"/>
                    <a:pt x="16740" y="221196"/>
                    <a:pt x="10882" y="226545"/>
                  </a:cubicBezTo>
                  <a:cubicBezTo>
                    <a:pt x="5024" y="231893"/>
                    <a:pt x="-1087" y="229092"/>
                    <a:pt x="4515" y="218904"/>
                  </a:cubicBezTo>
                  <a:cubicBezTo>
                    <a:pt x="16740" y="196492"/>
                    <a:pt x="47554" y="187323"/>
                    <a:pt x="69965" y="184266"/>
                  </a:cubicBezTo>
                  <a:cubicBezTo>
                    <a:pt x="95432" y="180701"/>
                    <a:pt x="165721" y="167966"/>
                    <a:pt x="172342" y="141988"/>
                  </a:cubicBezTo>
                  <a:cubicBezTo>
                    <a:pt x="178709" y="115755"/>
                    <a:pt x="187877" y="82391"/>
                    <a:pt x="190933" y="10569"/>
                  </a:cubicBezTo>
                </a:path>
              </a:pathLst>
            </a:custGeom>
            <a:solidFill>
              <a:srgbClr val="FFFFFF"/>
            </a:solidFill>
            <a:ln w="2546" cap="flat">
              <a:noFill/>
              <a:prstDash val="solid"/>
              <a:miter/>
            </a:ln>
          </p:spPr>
          <p:txBody>
            <a:bodyPr rtlCol="0" anchor="ctr"/>
            <a:lstStyle/>
            <a:p>
              <a:endParaRPr lang="fr-FR"/>
            </a:p>
          </p:txBody>
        </p:sp>
        <p:sp>
          <p:nvSpPr>
            <p:cNvPr id="2716" name="Forme libre 2715">
              <a:extLst>
                <a:ext uri="{FF2B5EF4-FFF2-40B4-BE49-F238E27FC236}">
                  <a16:creationId xmlns:a16="http://schemas.microsoft.com/office/drawing/2014/main" id="{B285626F-7820-E050-8DD8-44760611B2EB}"/>
                </a:ext>
              </a:extLst>
            </p:cNvPr>
            <p:cNvSpPr/>
            <p:nvPr/>
          </p:nvSpPr>
          <p:spPr>
            <a:xfrm>
              <a:off x="2508390" y="8021544"/>
              <a:ext cx="280998" cy="230238"/>
            </a:xfrm>
            <a:custGeom>
              <a:avLst/>
              <a:gdLst>
                <a:gd name="connsiteX0" fmla="*/ 7014 w 280998"/>
                <a:gd name="connsiteY0" fmla="*/ 233167 h 230238"/>
                <a:gd name="connsiteX1" fmla="*/ 4212 w 280998"/>
                <a:gd name="connsiteY1" fmla="*/ 232148 h 230238"/>
                <a:gd name="connsiteX2" fmla="*/ 4722 w 280998"/>
                <a:gd name="connsiteY2" fmla="*/ 220178 h 230238"/>
                <a:gd name="connsiteX3" fmla="*/ 71445 w 280998"/>
                <a:gd name="connsiteY3" fmla="*/ 184776 h 230238"/>
                <a:gd name="connsiteX4" fmla="*/ 172294 w 280998"/>
                <a:gd name="connsiteY4" fmla="*/ 143516 h 230238"/>
                <a:gd name="connsiteX5" fmla="*/ 173058 w 280998"/>
                <a:gd name="connsiteY5" fmla="*/ 140205 h 230238"/>
                <a:gd name="connsiteX6" fmla="*/ 190884 w 280998"/>
                <a:gd name="connsiteY6" fmla="*/ 12352 h 230238"/>
                <a:gd name="connsiteX7" fmla="*/ 192667 w 280998"/>
                <a:gd name="connsiteY7" fmla="*/ 10824 h 230238"/>
                <a:gd name="connsiteX8" fmla="*/ 192667 w 280998"/>
                <a:gd name="connsiteY8" fmla="*/ 10824 h 230238"/>
                <a:gd name="connsiteX9" fmla="*/ 194195 w 280998"/>
                <a:gd name="connsiteY9" fmla="*/ 12607 h 230238"/>
                <a:gd name="connsiteX10" fmla="*/ 176369 w 280998"/>
                <a:gd name="connsiteY10" fmla="*/ 140969 h 230238"/>
                <a:gd name="connsiteX11" fmla="*/ 175604 w 280998"/>
                <a:gd name="connsiteY11" fmla="*/ 144280 h 230238"/>
                <a:gd name="connsiteX12" fmla="*/ 71954 w 280998"/>
                <a:gd name="connsiteY12" fmla="*/ 187832 h 230238"/>
                <a:gd name="connsiteX13" fmla="*/ 7778 w 280998"/>
                <a:gd name="connsiteY13" fmla="*/ 221706 h 230238"/>
                <a:gd name="connsiteX14" fmla="*/ 6250 w 280998"/>
                <a:gd name="connsiteY14" fmla="*/ 229346 h 230238"/>
                <a:gd name="connsiteX15" fmla="*/ 11598 w 280998"/>
                <a:gd name="connsiteY15" fmla="*/ 227309 h 230238"/>
                <a:gd name="connsiteX16" fmla="*/ 78576 w 280998"/>
                <a:gd name="connsiteY16" fmla="*/ 205406 h 230238"/>
                <a:gd name="connsiteX17" fmla="*/ 250477 w 280998"/>
                <a:gd name="connsiteY17" fmla="*/ 153194 h 230238"/>
                <a:gd name="connsiteX18" fmla="*/ 279000 w 280998"/>
                <a:gd name="connsiteY18" fmla="*/ 4711 h 230238"/>
                <a:gd name="connsiteX19" fmla="*/ 280528 w 280998"/>
                <a:gd name="connsiteY19" fmla="*/ 2928 h 230238"/>
                <a:gd name="connsiteX20" fmla="*/ 282311 w 280998"/>
                <a:gd name="connsiteY20" fmla="*/ 4457 h 230238"/>
                <a:gd name="connsiteX21" fmla="*/ 253533 w 280998"/>
                <a:gd name="connsiteY21" fmla="*/ 154723 h 230238"/>
                <a:gd name="connsiteX22" fmla="*/ 164144 w 280998"/>
                <a:gd name="connsiteY22" fmla="*/ 201331 h 230238"/>
                <a:gd name="connsiteX23" fmla="*/ 78576 w 280998"/>
                <a:gd name="connsiteY23" fmla="*/ 208717 h 230238"/>
                <a:gd name="connsiteX24" fmla="*/ 14144 w 280998"/>
                <a:gd name="connsiteY24" fmla="*/ 229856 h 230238"/>
                <a:gd name="connsiteX25" fmla="*/ 7014 w 280998"/>
                <a:gd name="connsiteY25" fmla="*/ 233167 h 230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0998" h="230238">
                  <a:moveTo>
                    <a:pt x="7014" y="233167"/>
                  </a:moveTo>
                  <a:cubicBezTo>
                    <a:pt x="5995" y="233167"/>
                    <a:pt x="4976" y="232912"/>
                    <a:pt x="4212" y="232148"/>
                  </a:cubicBezTo>
                  <a:cubicBezTo>
                    <a:pt x="2939" y="231129"/>
                    <a:pt x="392" y="228073"/>
                    <a:pt x="4722" y="220178"/>
                  </a:cubicBezTo>
                  <a:cubicBezTo>
                    <a:pt x="18983" y="194454"/>
                    <a:pt x="56165" y="186813"/>
                    <a:pt x="71445" y="184776"/>
                  </a:cubicBezTo>
                  <a:cubicBezTo>
                    <a:pt x="87234" y="182738"/>
                    <a:pt x="165672" y="170513"/>
                    <a:pt x="172294" y="143516"/>
                  </a:cubicBezTo>
                  <a:lnTo>
                    <a:pt x="173058" y="140205"/>
                  </a:lnTo>
                  <a:cubicBezTo>
                    <a:pt x="179424" y="115246"/>
                    <a:pt x="187829" y="80863"/>
                    <a:pt x="190884" y="12352"/>
                  </a:cubicBezTo>
                  <a:cubicBezTo>
                    <a:pt x="190884" y="11333"/>
                    <a:pt x="191649" y="10824"/>
                    <a:pt x="192667" y="10824"/>
                  </a:cubicBezTo>
                  <a:cubicBezTo>
                    <a:pt x="192667" y="10824"/>
                    <a:pt x="192667" y="10824"/>
                    <a:pt x="192667" y="10824"/>
                  </a:cubicBezTo>
                  <a:cubicBezTo>
                    <a:pt x="193686" y="10824"/>
                    <a:pt x="194195" y="11588"/>
                    <a:pt x="194195" y="12607"/>
                  </a:cubicBezTo>
                  <a:cubicBezTo>
                    <a:pt x="191139" y="81372"/>
                    <a:pt x="182735" y="116010"/>
                    <a:pt x="176369" y="140969"/>
                  </a:cubicBezTo>
                  <a:lnTo>
                    <a:pt x="175604" y="144280"/>
                  </a:lnTo>
                  <a:cubicBezTo>
                    <a:pt x="168474" y="172296"/>
                    <a:pt x="94365" y="184776"/>
                    <a:pt x="71954" y="187832"/>
                  </a:cubicBezTo>
                  <a:cubicBezTo>
                    <a:pt x="57183" y="189870"/>
                    <a:pt x="21021" y="197256"/>
                    <a:pt x="7778" y="221706"/>
                  </a:cubicBezTo>
                  <a:cubicBezTo>
                    <a:pt x="5231" y="226290"/>
                    <a:pt x="5486" y="228837"/>
                    <a:pt x="6250" y="229346"/>
                  </a:cubicBezTo>
                  <a:cubicBezTo>
                    <a:pt x="7014" y="229856"/>
                    <a:pt x="9051" y="229601"/>
                    <a:pt x="11598" y="227309"/>
                  </a:cubicBezTo>
                  <a:cubicBezTo>
                    <a:pt x="17455" y="221706"/>
                    <a:pt x="55910" y="204642"/>
                    <a:pt x="78576" y="205406"/>
                  </a:cubicBezTo>
                  <a:cubicBezTo>
                    <a:pt x="108626" y="206424"/>
                    <a:pt x="226284" y="200567"/>
                    <a:pt x="250477" y="153194"/>
                  </a:cubicBezTo>
                  <a:cubicBezTo>
                    <a:pt x="273397" y="107351"/>
                    <a:pt x="283329" y="55904"/>
                    <a:pt x="279000" y="4711"/>
                  </a:cubicBezTo>
                  <a:cubicBezTo>
                    <a:pt x="279000" y="3692"/>
                    <a:pt x="279764" y="2928"/>
                    <a:pt x="280528" y="2928"/>
                  </a:cubicBezTo>
                  <a:cubicBezTo>
                    <a:pt x="281292" y="2928"/>
                    <a:pt x="282056" y="3438"/>
                    <a:pt x="282311" y="4457"/>
                  </a:cubicBezTo>
                  <a:cubicBezTo>
                    <a:pt x="286640" y="56158"/>
                    <a:pt x="276708" y="108115"/>
                    <a:pt x="253533" y="154723"/>
                  </a:cubicBezTo>
                  <a:cubicBezTo>
                    <a:pt x="242327" y="176371"/>
                    <a:pt x="212277" y="192162"/>
                    <a:pt x="164144" y="201331"/>
                  </a:cubicBezTo>
                  <a:cubicBezTo>
                    <a:pt x="135876" y="206424"/>
                    <a:pt x="107353" y="208971"/>
                    <a:pt x="78576" y="208717"/>
                  </a:cubicBezTo>
                  <a:cubicBezTo>
                    <a:pt x="57183" y="207953"/>
                    <a:pt x="19492" y="224762"/>
                    <a:pt x="14144" y="229856"/>
                  </a:cubicBezTo>
                  <a:cubicBezTo>
                    <a:pt x="12107" y="231893"/>
                    <a:pt x="9815" y="233167"/>
                    <a:pt x="7014" y="233167"/>
                  </a:cubicBezTo>
                  <a:close/>
                </a:path>
              </a:pathLst>
            </a:custGeom>
            <a:solidFill>
              <a:srgbClr val="000000"/>
            </a:solidFill>
            <a:ln w="2546" cap="flat">
              <a:noFill/>
              <a:prstDash val="solid"/>
              <a:miter/>
            </a:ln>
          </p:spPr>
          <p:txBody>
            <a:bodyPr rtlCol="0" anchor="ctr"/>
            <a:lstStyle/>
            <a:p>
              <a:endParaRPr lang="fr-FR"/>
            </a:p>
          </p:txBody>
        </p:sp>
        <p:sp>
          <p:nvSpPr>
            <p:cNvPr id="2717" name="Forme libre 2716">
              <a:extLst>
                <a:ext uri="{FF2B5EF4-FFF2-40B4-BE49-F238E27FC236}">
                  <a16:creationId xmlns:a16="http://schemas.microsoft.com/office/drawing/2014/main" id="{281A2B2D-DBEE-36EE-9CA9-40612A3B34AE}"/>
                </a:ext>
              </a:extLst>
            </p:cNvPr>
            <p:cNvSpPr/>
            <p:nvPr/>
          </p:nvSpPr>
          <p:spPr>
            <a:xfrm>
              <a:off x="2681184" y="8008809"/>
              <a:ext cx="43548" cy="83537"/>
            </a:xfrm>
            <a:custGeom>
              <a:avLst/>
              <a:gdLst>
                <a:gd name="connsiteX0" fmla="*/ 45857 w 43548"/>
                <a:gd name="connsiteY0" fmla="*/ 86455 h 83537"/>
                <a:gd name="connsiteX1" fmla="*/ 2309 w 43548"/>
                <a:gd name="connsiteY1" fmla="*/ 82889 h 83537"/>
                <a:gd name="connsiteX2" fmla="*/ 20899 w 43548"/>
                <a:gd name="connsiteY2" fmla="*/ 2917 h 83537"/>
              </a:gdLst>
              <a:ahLst/>
              <a:cxnLst>
                <a:cxn ang="0">
                  <a:pos x="connsiteX0" y="connsiteY0"/>
                </a:cxn>
                <a:cxn ang="0">
                  <a:pos x="connsiteX1" y="connsiteY1"/>
                </a:cxn>
                <a:cxn ang="0">
                  <a:pos x="connsiteX2" y="connsiteY2"/>
                </a:cxn>
              </a:cxnLst>
              <a:rect l="l" t="t" r="r" b="b"/>
              <a:pathLst>
                <a:path w="43548" h="83537">
                  <a:moveTo>
                    <a:pt x="45857" y="86455"/>
                  </a:moveTo>
                  <a:cubicBezTo>
                    <a:pt x="45857" y="86455"/>
                    <a:pt x="13769" y="85945"/>
                    <a:pt x="2309" y="82889"/>
                  </a:cubicBezTo>
                  <a:cubicBezTo>
                    <a:pt x="8930" y="60477"/>
                    <a:pt x="20899" y="2917"/>
                    <a:pt x="20899" y="2917"/>
                  </a:cubicBezTo>
                </a:path>
              </a:pathLst>
            </a:custGeom>
            <a:solidFill>
              <a:srgbClr val="E4003C"/>
            </a:solidFill>
            <a:ln w="2546" cap="flat">
              <a:noFill/>
              <a:prstDash val="solid"/>
              <a:miter/>
            </a:ln>
          </p:spPr>
          <p:txBody>
            <a:bodyPr rtlCol="0" anchor="ctr"/>
            <a:lstStyle/>
            <a:p>
              <a:endParaRPr lang="fr-FR"/>
            </a:p>
          </p:txBody>
        </p:sp>
        <p:sp>
          <p:nvSpPr>
            <p:cNvPr id="2718" name="Forme libre 2717">
              <a:extLst>
                <a:ext uri="{FF2B5EF4-FFF2-40B4-BE49-F238E27FC236}">
                  <a16:creationId xmlns:a16="http://schemas.microsoft.com/office/drawing/2014/main" id="{063A9529-07E8-C77E-6239-C0A37BCB1206}"/>
                </a:ext>
              </a:extLst>
            </p:cNvPr>
            <p:cNvSpPr/>
            <p:nvPr/>
          </p:nvSpPr>
          <p:spPr>
            <a:xfrm>
              <a:off x="2471337" y="8007216"/>
              <a:ext cx="333616" cy="507913"/>
            </a:xfrm>
            <a:custGeom>
              <a:avLst/>
              <a:gdLst>
                <a:gd name="connsiteX0" fmla="*/ 255696 w 333616"/>
                <a:gd name="connsiteY0" fmla="*/ 89604 h 507913"/>
                <a:gd name="connsiteX1" fmla="*/ 211638 w 333616"/>
                <a:gd name="connsiteY1" fmla="*/ 86038 h 507913"/>
                <a:gd name="connsiteX2" fmla="*/ 210619 w 333616"/>
                <a:gd name="connsiteY2" fmla="*/ 85274 h 507913"/>
                <a:gd name="connsiteX3" fmla="*/ 210364 w 333616"/>
                <a:gd name="connsiteY3" fmla="*/ 84001 h 507913"/>
                <a:gd name="connsiteX4" fmla="*/ 228955 w 333616"/>
                <a:gd name="connsiteY4" fmla="*/ 4283 h 507913"/>
                <a:gd name="connsiteX5" fmla="*/ 230992 w 333616"/>
                <a:gd name="connsiteY5" fmla="*/ 3010 h 507913"/>
                <a:gd name="connsiteX6" fmla="*/ 232266 w 333616"/>
                <a:gd name="connsiteY6" fmla="*/ 5047 h 507913"/>
                <a:gd name="connsiteX7" fmla="*/ 232266 w 333616"/>
                <a:gd name="connsiteY7" fmla="*/ 5047 h 507913"/>
                <a:gd name="connsiteX8" fmla="*/ 214184 w 333616"/>
                <a:gd name="connsiteY8" fmla="*/ 83491 h 507913"/>
                <a:gd name="connsiteX9" fmla="*/ 255696 w 333616"/>
                <a:gd name="connsiteY9" fmla="*/ 86547 h 507913"/>
                <a:gd name="connsiteX10" fmla="*/ 257223 w 333616"/>
                <a:gd name="connsiteY10" fmla="*/ 88076 h 507913"/>
                <a:gd name="connsiteX11" fmla="*/ 257223 w 333616"/>
                <a:gd name="connsiteY11" fmla="*/ 88076 h 507913"/>
                <a:gd name="connsiteX12" fmla="*/ 255696 w 333616"/>
                <a:gd name="connsiteY12" fmla="*/ 89604 h 507913"/>
                <a:gd name="connsiteX13" fmla="*/ 255696 w 333616"/>
                <a:gd name="connsiteY13" fmla="*/ 89604 h 507913"/>
                <a:gd name="connsiteX14" fmla="*/ 335916 w 333616"/>
                <a:gd name="connsiteY14" fmla="*/ 223825 h 507913"/>
                <a:gd name="connsiteX15" fmla="*/ 75645 w 333616"/>
                <a:gd name="connsiteY15" fmla="*/ 226371 h 507913"/>
                <a:gd name="connsiteX16" fmla="*/ 35152 w 333616"/>
                <a:gd name="connsiteY16" fmla="*/ 268650 h 507913"/>
                <a:gd name="connsiteX17" fmla="*/ 2300 w 333616"/>
                <a:gd name="connsiteY17" fmla="*/ 498633 h 507913"/>
                <a:gd name="connsiteX18" fmla="*/ 65967 w 333616"/>
                <a:gd name="connsiteY18" fmla="*/ 510859 h 507913"/>
                <a:gd name="connsiteX19" fmla="*/ 110025 w 333616"/>
                <a:gd name="connsiteY19" fmla="*/ 312966 h 507913"/>
                <a:gd name="connsiteX20" fmla="*/ 316307 w 333616"/>
                <a:gd name="connsiteY20" fmla="*/ 315767 h 507913"/>
                <a:gd name="connsiteX21" fmla="*/ 335916 w 333616"/>
                <a:gd name="connsiteY21" fmla="*/ 223825 h 50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616" h="507913">
                  <a:moveTo>
                    <a:pt x="255696" y="89604"/>
                  </a:moveTo>
                  <a:cubicBezTo>
                    <a:pt x="254422" y="89604"/>
                    <a:pt x="223352" y="89094"/>
                    <a:pt x="211638" y="86038"/>
                  </a:cubicBezTo>
                  <a:cubicBezTo>
                    <a:pt x="211129" y="86038"/>
                    <a:pt x="210874" y="85529"/>
                    <a:pt x="210619" y="85274"/>
                  </a:cubicBezTo>
                  <a:cubicBezTo>
                    <a:pt x="210364" y="84765"/>
                    <a:pt x="210364" y="84510"/>
                    <a:pt x="210364" y="84001"/>
                  </a:cubicBezTo>
                  <a:cubicBezTo>
                    <a:pt x="216731" y="62097"/>
                    <a:pt x="228955" y="4793"/>
                    <a:pt x="228955" y="4283"/>
                  </a:cubicBezTo>
                  <a:cubicBezTo>
                    <a:pt x="229210" y="3264"/>
                    <a:pt x="229974" y="2755"/>
                    <a:pt x="230992" y="3010"/>
                  </a:cubicBezTo>
                  <a:cubicBezTo>
                    <a:pt x="232011" y="3264"/>
                    <a:pt x="232521" y="4028"/>
                    <a:pt x="232266" y="5047"/>
                  </a:cubicBezTo>
                  <a:cubicBezTo>
                    <a:pt x="232266" y="5047"/>
                    <a:pt x="232266" y="5047"/>
                    <a:pt x="232266" y="5047"/>
                  </a:cubicBezTo>
                  <a:cubicBezTo>
                    <a:pt x="232266" y="5557"/>
                    <a:pt x="220806" y="60060"/>
                    <a:pt x="214184" y="83491"/>
                  </a:cubicBezTo>
                  <a:cubicBezTo>
                    <a:pt x="226663" y="86038"/>
                    <a:pt x="255441" y="86547"/>
                    <a:pt x="255696" y="86547"/>
                  </a:cubicBezTo>
                  <a:cubicBezTo>
                    <a:pt x="256714" y="86547"/>
                    <a:pt x="257223" y="87311"/>
                    <a:pt x="257223" y="88076"/>
                  </a:cubicBezTo>
                  <a:cubicBezTo>
                    <a:pt x="257223" y="88076"/>
                    <a:pt x="257223" y="88076"/>
                    <a:pt x="257223" y="88076"/>
                  </a:cubicBezTo>
                  <a:cubicBezTo>
                    <a:pt x="257478" y="88840"/>
                    <a:pt x="256714" y="89604"/>
                    <a:pt x="255696" y="89604"/>
                  </a:cubicBezTo>
                  <a:lnTo>
                    <a:pt x="255696" y="89604"/>
                  </a:lnTo>
                  <a:close/>
                  <a:moveTo>
                    <a:pt x="335916" y="223825"/>
                  </a:moveTo>
                  <a:cubicBezTo>
                    <a:pt x="335916" y="223825"/>
                    <a:pt x="126069" y="207779"/>
                    <a:pt x="75645" y="226371"/>
                  </a:cubicBezTo>
                  <a:cubicBezTo>
                    <a:pt x="39736" y="239615"/>
                    <a:pt x="35152" y="268650"/>
                    <a:pt x="35152" y="268650"/>
                  </a:cubicBezTo>
                  <a:lnTo>
                    <a:pt x="2300" y="498633"/>
                  </a:lnTo>
                  <a:lnTo>
                    <a:pt x="65967" y="510859"/>
                  </a:lnTo>
                  <a:lnTo>
                    <a:pt x="110025" y="312966"/>
                  </a:lnTo>
                  <a:lnTo>
                    <a:pt x="316307" y="315767"/>
                  </a:lnTo>
                  <a:lnTo>
                    <a:pt x="335916" y="223825"/>
                  </a:lnTo>
                  <a:close/>
                </a:path>
              </a:pathLst>
            </a:custGeom>
            <a:solidFill>
              <a:srgbClr val="000000"/>
            </a:solidFill>
            <a:ln w="2546" cap="flat">
              <a:noFill/>
              <a:prstDash val="solid"/>
              <a:miter/>
            </a:ln>
          </p:spPr>
          <p:txBody>
            <a:bodyPr rtlCol="0" anchor="ctr"/>
            <a:lstStyle/>
            <a:p>
              <a:endParaRPr lang="fr-FR"/>
            </a:p>
          </p:txBody>
        </p:sp>
        <p:sp>
          <p:nvSpPr>
            <p:cNvPr id="2719" name="Forme libre 2718">
              <a:extLst>
                <a:ext uri="{FF2B5EF4-FFF2-40B4-BE49-F238E27FC236}">
                  <a16:creationId xmlns:a16="http://schemas.microsoft.com/office/drawing/2014/main" id="{C2C26F0D-4CA4-C23A-9F38-9FE8257C9BFF}"/>
                </a:ext>
              </a:extLst>
            </p:cNvPr>
            <p:cNvSpPr/>
            <p:nvPr/>
          </p:nvSpPr>
          <p:spPr>
            <a:xfrm>
              <a:off x="2600454" y="8497302"/>
              <a:ext cx="60101" cy="114609"/>
            </a:xfrm>
            <a:custGeom>
              <a:avLst/>
              <a:gdLst>
                <a:gd name="connsiteX0" fmla="*/ 48649 w 60101"/>
                <a:gd name="connsiteY0" fmla="*/ 2984 h 114609"/>
                <a:gd name="connsiteX1" fmla="*/ 62401 w 60101"/>
                <a:gd name="connsiteY1" fmla="*/ 109189 h 114609"/>
                <a:gd name="connsiteX2" fmla="*/ 33369 w 60101"/>
                <a:gd name="connsiteY2" fmla="*/ 117593 h 114609"/>
                <a:gd name="connsiteX3" fmla="*/ 2299 w 60101"/>
                <a:gd name="connsiteY3" fmla="*/ 4512 h 114609"/>
                <a:gd name="connsiteX4" fmla="*/ 48649 w 60101"/>
                <a:gd name="connsiteY4" fmla="*/ 2984 h 1146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01" h="114609">
                  <a:moveTo>
                    <a:pt x="48649" y="2984"/>
                  </a:moveTo>
                  <a:lnTo>
                    <a:pt x="62401" y="109189"/>
                  </a:lnTo>
                  <a:lnTo>
                    <a:pt x="33369" y="117593"/>
                  </a:lnTo>
                  <a:lnTo>
                    <a:pt x="2299" y="4512"/>
                  </a:lnTo>
                  <a:lnTo>
                    <a:pt x="48649" y="2984"/>
                  </a:lnTo>
                  <a:close/>
                </a:path>
              </a:pathLst>
            </a:custGeom>
            <a:solidFill>
              <a:srgbClr val="FFFFFF"/>
            </a:solidFill>
            <a:ln w="2546" cap="flat">
              <a:noFill/>
              <a:prstDash val="solid"/>
              <a:miter/>
            </a:ln>
          </p:spPr>
          <p:txBody>
            <a:bodyPr rtlCol="0" anchor="ctr"/>
            <a:lstStyle/>
            <a:p>
              <a:endParaRPr lang="fr-FR"/>
            </a:p>
          </p:txBody>
        </p:sp>
        <p:sp>
          <p:nvSpPr>
            <p:cNvPr id="2720" name="Forme libre 2719">
              <a:extLst>
                <a:ext uri="{FF2B5EF4-FFF2-40B4-BE49-F238E27FC236}">
                  <a16:creationId xmlns:a16="http://schemas.microsoft.com/office/drawing/2014/main" id="{A054B975-D471-F497-1C45-BBF49436E335}"/>
                </a:ext>
              </a:extLst>
            </p:cNvPr>
            <p:cNvSpPr/>
            <p:nvPr/>
          </p:nvSpPr>
          <p:spPr>
            <a:xfrm>
              <a:off x="2598858" y="8495774"/>
              <a:ext cx="63225" cy="117920"/>
            </a:xfrm>
            <a:custGeom>
              <a:avLst/>
              <a:gdLst>
                <a:gd name="connsiteX0" fmla="*/ 34965 w 63225"/>
                <a:gd name="connsiteY0" fmla="*/ 120904 h 117920"/>
                <a:gd name="connsiteX1" fmla="*/ 34200 w 63225"/>
                <a:gd name="connsiteY1" fmla="*/ 120650 h 117920"/>
                <a:gd name="connsiteX2" fmla="*/ 33436 w 63225"/>
                <a:gd name="connsiteY2" fmla="*/ 119631 h 117920"/>
                <a:gd name="connsiteX3" fmla="*/ 2367 w 63225"/>
                <a:gd name="connsiteY3" fmla="*/ 6549 h 117920"/>
                <a:gd name="connsiteX4" fmla="*/ 3131 w 63225"/>
                <a:gd name="connsiteY4" fmla="*/ 4766 h 117920"/>
                <a:gd name="connsiteX5" fmla="*/ 3895 w 63225"/>
                <a:gd name="connsiteY5" fmla="*/ 4512 h 117920"/>
                <a:gd name="connsiteX6" fmla="*/ 50245 w 63225"/>
                <a:gd name="connsiteY6" fmla="*/ 2984 h 117920"/>
                <a:gd name="connsiteX7" fmla="*/ 51773 w 63225"/>
                <a:gd name="connsiteY7" fmla="*/ 4512 h 117920"/>
                <a:gd name="connsiteX8" fmla="*/ 65525 w 63225"/>
                <a:gd name="connsiteY8" fmla="*/ 110717 h 117920"/>
                <a:gd name="connsiteX9" fmla="*/ 64251 w 63225"/>
                <a:gd name="connsiteY9" fmla="*/ 112500 h 117920"/>
                <a:gd name="connsiteX10" fmla="*/ 35219 w 63225"/>
                <a:gd name="connsiteY10" fmla="*/ 120904 h 117920"/>
                <a:gd name="connsiteX11" fmla="*/ 34965 w 63225"/>
                <a:gd name="connsiteY11" fmla="*/ 120904 h 117920"/>
                <a:gd name="connsiteX12" fmla="*/ 34965 w 63225"/>
                <a:gd name="connsiteY12" fmla="*/ 120904 h 117920"/>
                <a:gd name="connsiteX13" fmla="*/ 5932 w 63225"/>
                <a:gd name="connsiteY13" fmla="*/ 7823 h 117920"/>
                <a:gd name="connsiteX14" fmla="*/ 35983 w 63225"/>
                <a:gd name="connsiteY14" fmla="*/ 117084 h 117920"/>
                <a:gd name="connsiteX15" fmla="*/ 62214 w 63225"/>
                <a:gd name="connsiteY15" fmla="*/ 109443 h 117920"/>
                <a:gd name="connsiteX16" fmla="*/ 48971 w 63225"/>
                <a:gd name="connsiteY16" fmla="*/ 6040 h 117920"/>
                <a:gd name="connsiteX17" fmla="*/ 5932 w 63225"/>
                <a:gd name="connsiteY17" fmla="*/ 7823 h 11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225" h="117920">
                  <a:moveTo>
                    <a:pt x="34965" y="120904"/>
                  </a:moveTo>
                  <a:cubicBezTo>
                    <a:pt x="34710" y="120904"/>
                    <a:pt x="34455" y="120904"/>
                    <a:pt x="34200" y="120650"/>
                  </a:cubicBezTo>
                  <a:cubicBezTo>
                    <a:pt x="33691" y="120395"/>
                    <a:pt x="33436" y="120140"/>
                    <a:pt x="33436" y="119631"/>
                  </a:cubicBezTo>
                  <a:lnTo>
                    <a:pt x="2367" y="6549"/>
                  </a:lnTo>
                  <a:cubicBezTo>
                    <a:pt x="2112" y="5785"/>
                    <a:pt x="2621" y="5021"/>
                    <a:pt x="3131" y="4766"/>
                  </a:cubicBezTo>
                  <a:cubicBezTo>
                    <a:pt x="3386" y="4766"/>
                    <a:pt x="3640" y="4512"/>
                    <a:pt x="3895" y="4512"/>
                  </a:cubicBezTo>
                  <a:lnTo>
                    <a:pt x="50245" y="2984"/>
                  </a:lnTo>
                  <a:cubicBezTo>
                    <a:pt x="51009" y="2984"/>
                    <a:pt x="51773" y="3493"/>
                    <a:pt x="51773" y="4512"/>
                  </a:cubicBezTo>
                  <a:lnTo>
                    <a:pt x="65525" y="110717"/>
                  </a:lnTo>
                  <a:cubicBezTo>
                    <a:pt x="65525" y="111481"/>
                    <a:pt x="65015" y="112245"/>
                    <a:pt x="64251" y="112500"/>
                  </a:cubicBezTo>
                  <a:lnTo>
                    <a:pt x="35219" y="120904"/>
                  </a:lnTo>
                  <a:cubicBezTo>
                    <a:pt x="35219" y="120904"/>
                    <a:pt x="34965" y="120904"/>
                    <a:pt x="34965" y="120904"/>
                  </a:cubicBezTo>
                  <a:lnTo>
                    <a:pt x="34965" y="120904"/>
                  </a:lnTo>
                  <a:close/>
                  <a:moveTo>
                    <a:pt x="5932" y="7823"/>
                  </a:moveTo>
                  <a:lnTo>
                    <a:pt x="35983" y="117084"/>
                  </a:lnTo>
                  <a:lnTo>
                    <a:pt x="62214" y="109443"/>
                  </a:lnTo>
                  <a:lnTo>
                    <a:pt x="48971" y="6040"/>
                  </a:lnTo>
                  <a:lnTo>
                    <a:pt x="5932" y="7823"/>
                  </a:lnTo>
                  <a:close/>
                </a:path>
              </a:pathLst>
            </a:custGeom>
            <a:solidFill>
              <a:srgbClr val="000000"/>
            </a:solidFill>
            <a:ln w="2546" cap="flat">
              <a:noFill/>
              <a:prstDash val="solid"/>
              <a:miter/>
            </a:ln>
          </p:spPr>
          <p:txBody>
            <a:bodyPr rtlCol="0" anchor="ctr"/>
            <a:lstStyle/>
            <a:p>
              <a:endParaRPr lang="fr-FR"/>
            </a:p>
          </p:txBody>
        </p:sp>
        <p:sp>
          <p:nvSpPr>
            <p:cNvPr id="2721" name="Forme libre 2720">
              <a:extLst>
                <a:ext uri="{FF2B5EF4-FFF2-40B4-BE49-F238E27FC236}">
                  <a16:creationId xmlns:a16="http://schemas.microsoft.com/office/drawing/2014/main" id="{6A8E117F-81B1-2F93-0E8D-C62BB774E555}"/>
                </a:ext>
              </a:extLst>
            </p:cNvPr>
            <p:cNvSpPr/>
            <p:nvPr/>
          </p:nvSpPr>
          <p:spPr>
            <a:xfrm>
              <a:off x="2470014" y="8220178"/>
              <a:ext cx="336721" cy="296734"/>
            </a:xfrm>
            <a:custGeom>
              <a:avLst/>
              <a:gdLst>
                <a:gd name="connsiteX0" fmla="*/ 67545 w 336721"/>
                <a:gd name="connsiteY0" fmla="*/ 299693 h 296734"/>
                <a:gd name="connsiteX1" fmla="*/ 67291 w 336721"/>
                <a:gd name="connsiteY1" fmla="*/ 299693 h 296734"/>
                <a:gd name="connsiteX2" fmla="*/ 3623 w 336721"/>
                <a:gd name="connsiteY2" fmla="*/ 287468 h 296734"/>
                <a:gd name="connsiteX3" fmla="*/ 2350 w 336721"/>
                <a:gd name="connsiteY3" fmla="*/ 285686 h 296734"/>
                <a:gd name="connsiteX4" fmla="*/ 35202 w 336721"/>
                <a:gd name="connsiteY4" fmla="*/ 55702 h 296734"/>
                <a:gd name="connsiteX5" fmla="*/ 76713 w 336721"/>
                <a:gd name="connsiteY5" fmla="*/ 12150 h 296734"/>
                <a:gd name="connsiteX6" fmla="*/ 337494 w 336721"/>
                <a:gd name="connsiteY6" fmla="*/ 9349 h 296734"/>
                <a:gd name="connsiteX7" fmla="*/ 339022 w 336721"/>
                <a:gd name="connsiteY7" fmla="*/ 11131 h 296734"/>
                <a:gd name="connsiteX8" fmla="*/ 339022 w 336721"/>
                <a:gd name="connsiteY8" fmla="*/ 11386 h 296734"/>
                <a:gd name="connsiteX9" fmla="*/ 319413 w 336721"/>
                <a:gd name="connsiteY9" fmla="*/ 103583 h 296734"/>
                <a:gd name="connsiteX10" fmla="*/ 317885 w 336721"/>
                <a:gd name="connsiteY10" fmla="*/ 104857 h 296734"/>
                <a:gd name="connsiteX11" fmla="*/ 112876 w 336721"/>
                <a:gd name="connsiteY11" fmla="*/ 102055 h 296734"/>
                <a:gd name="connsiteX12" fmla="*/ 69328 w 336721"/>
                <a:gd name="connsiteY12" fmla="*/ 298675 h 296734"/>
                <a:gd name="connsiteX13" fmla="*/ 67545 w 336721"/>
                <a:gd name="connsiteY13" fmla="*/ 299693 h 296734"/>
                <a:gd name="connsiteX14" fmla="*/ 67545 w 336721"/>
                <a:gd name="connsiteY14" fmla="*/ 299693 h 296734"/>
                <a:gd name="connsiteX15" fmla="*/ 5661 w 336721"/>
                <a:gd name="connsiteY15" fmla="*/ 284412 h 296734"/>
                <a:gd name="connsiteX16" fmla="*/ 66017 w 336721"/>
                <a:gd name="connsiteY16" fmla="*/ 296128 h 296734"/>
                <a:gd name="connsiteX17" fmla="*/ 109566 w 336721"/>
                <a:gd name="connsiteY17" fmla="*/ 99763 h 296734"/>
                <a:gd name="connsiteX18" fmla="*/ 110075 w 336721"/>
                <a:gd name="connsiteY18" fmla="*/ 98744 h 296734"/>
                <a:gd name="connsiteX19" fmla="*/ 111094 w 336721"/>
                <a:gd name="connsiteY19" fmla="*/ 98489 h 296734"/>
                <a:gd name="connsiteX20" fmla="*/ 316102 w 336721"/>
                <a:gd name="connsiteY20" fmla="*/ 101291 h 296734"/>
                <a:gd name="connsiteX21" fmla="*/ 334947 w 336721"/>
                <a:gd name="connsiteY21" fmla="*/ 12150 h 296734"/>
                <a:gd name="connsiteX22" fmla="*/ 77477 w 336721"/>
                <a:gd name="connsiteY22" fmla="*/ 14697 h 296734"/>
                <a:gd name="connsiteX23" fmla="*/ 38004 w 336721"/>
                <a:gd name="connsiteY23" fmla="*/ 55702 h 296734"/>
                <a:gd name="connsiteX24" fmla="*/ 5661 w 336721"/>
                <a:gd name="connsiteY24" fmla="*/ 284412 h 296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6721" h="296734">
                  <a:moveTo>
                    <a:pt x="67545" y="299693"/>
                  </a:moveTo>
                  <a:lnTo>
                    <a:pt x="67291" y="299693"/>
                  </a:lnTo>
                  <a:lnTo>
                    <a:pt x="3623" y="287468"/>
                  </a:lnTo>
                  <a:cubicBezTo>
                    <a:pt x="2859" y="287214"/>
                    <a:pt x="2096" y="286450"/>
                    <a:pt x="2350" y="285686"/>
                  </a:cubicBezTo>
                  <a:lnTo>
                    <a:pt x="35202" y="55702"/>
                  </a:lnTo>
                  <a:cubicBezTo>
                    <a:pt x="35457" y="54428"/>
                    <a:pt x="40550" y="25649"/>
                    <a:pt x="76713" y="12150"/>
                  </a:cubicBezTo>
                  <a:cubicBezTo>
                    <a:pt x="126883" y="-6442"/>
                    <a:pt x="329090" y="8839"/>
                    <a:pt x="337494" y="9349"/>
                  </a:cubicBezTo>
                  <a:cubicBezTo>
                    <a:pt x="338513" y="9349"/>
                    <a:pt x="339022" y="10113"/>
                    <a:pt x="339022" y="11131"/>
                  </a:cubicBezTo>
                  <a:cubicBezTo>
                    <a:pt x="339022" y="11131"/>
                    <a:pt x="339022" y="11386"/>
                    <a:pt x="339022" y="11386"/>
                  </a:cubicBezTo>
                  <a:lnTo>
                    <a:pt x="319413" y="103583"/>
                  </a:lnTo>
                  <a:cubicBezTo>
                    <a:pt x="319158" y="104347"/>
                    <a:pt x="318649" y="104857"/>
                    <a:pt x="317885" y="104857"/>
                  </a:cubicBezTo>
                  <a:lnTo>
                    <a:pt x="112876" y="102055"/>
                  </a:lnTo>
                  <a:lnTo>
                    <a:pt x="69328" y="298675"/>
                  </a:lnTo>
                  <a:cubicBezTo>
                    <a:pt x="68819" y="299184"/>
                    <a:pt x="68309" y="299693"/>
                    <a:pt x="67545" y="299693"/>
                  </a:cubicBezTo>
                  <a:lnTo>
                    <a:pt x="67545" y="299693"/>
                  </a:lnTo>
                  <a:close/>
                  <a:moveTo>
                    <a:pt x="5661" y="284412"/>
                  </a:moveTo>
                  <a:lnTo>
                    <a:pt x="66017" y="296128"/>
                  </a:lnTo>
                  <a:lnTo>
                    <a:pt x="109566" y="99763"/>
                  </a:lnTo>
                  <a:cubicBezTo>
                    <a:pt x="109566" y="99508"/>
                    <a:pt x="109820" y="98999"/>
                    <a:pt x="110075" y="98744"/>
                  </a:cubicBezTo>
                  <a:cubicBezTo>
                    <a:pt x="110330" y="98489"/>
                    <a:pt x="110839" y="98489"/>
                    <a:pt x="111094" y="98489"/>
                  </a:cubicBezTo>
                  <a:lnTo>
                    <a:pt x="316102" y="101291"/>
                  </a:lnTo>
                  <a:lnTo>
                    <a:pt x="334947" y="12150"/>
                  </a:lnTo>
                  <a:cubicBezTo>
                    <a:pt x="313810" y="10622"/>
                    <a:pt x="124082" y="-2622"/>
                    <a:pt x="77477" y="14697"/>
                  </a:cubicBezTo>
                  <a:cubicBezTo>
                    <a:pt x="43097" y="27431"/>
                    <a:pt x="38004" y="55447"/>
                    <a:pt x="38004" y="55702"/>
                  </a:cubicBezTo>
                  <a:lnTo>
                    <a:pt x="5661" y="284412"/>
                  </a:lnTo>
                  <a:close/>
                </a:path>
              </a:pathLst>
            </a:custGeom>
            <a:solidFill>
              <a:srgbClr val="000000"/>
            </a:solidFill>
            <a:ln w="2546" cap="flat">
              <a:noFill/>
              <a:prstDash val="solid"/>
              <a:miter/>
            </a:ln>
          </p:spPr>
          <p:txBody>
            <a:bodyPr rtlCol="0" anchor="ctr"/>
            <a:lstStyle/>
            <a:p>
              <a:endParaRPr lang="fr-FR"/>
            </a:p>
          </p:txBody>
        </p:sp>
        <p:sp>
          <p:nvSpPr>
            <p:cNvPr id="2722" name="Forme libre 2721">
              <a:extLst>
                <a:ext uri="{FF2B5EF4-FFF2-40B4-BE49-F238E27FC236}">
                  <a16:creationId xmlns:a16="http://schemas.microsoft.com/office/drawing/2014/main" id="{64398A7B-89AF-5F7F-4C7A-B53DA126CE69}"/>
                </a:ext>
              </a:extLst>
            </p:cNvPr>
            <p:cNvSpPr/>
            <p:nvPr/>
          </p:nvSpPr>
          <p:spPr>
            <a:xfrm>
              <a:off x="2537857" y="8237403"/>
              <a:ext cx="332627" cy="282310"/>
            </a:xfrm>
            <a:custGeom>
              <a:avLst/>
              <a:gdLst>
                <a:gd name="connsiteX0" fmla="*/ 287487 w 332627"/>
                <a:gd name="connsiteY0" fmla="*/ 99603 h 282310"/>
                <a:gd name="connsiteX1" fmla="*/ 99286 w 332627"/>
                <a:gd name="connsiteY1" fmla="*/ 111064 h 282310"/>
                <a:gd name="connsiteX2" fmla="*/ 116604 w 332627"/>
                <a:gd name="connsiteY2" fmla="*/ 285271 h 282310"/>
                <a:gd name="connsiteX3" fmla="*/ 46315 w 332627"/>
                <a:gd name="connsiteY3" fmla="*/ 279923 h 282310"/>
                <a:gd name="connsiteX4" fmla="*/ 7860 w 332627"/>
                <a:gd name="connsiteY4" fmla="*/ 100367 h 282310"/>
                <a:gd name="connsiteX5" fmla="*/ 54210 w 332627"/>
                <a:gd name="connsiteY5" fmla="*/ 6642 h 282310"/>
                <a:gd name="connsiteX6" fmla="*/ 334600 w 332627"/>
                <a:gd name="connsiteY6" fmla="*/ 5623 h 282310"/>
                <a:gd name="connsiteX7" fmla="*/ 287487 w 332627"/>
                <a:gd name="connsiteY7" fmla="*/ 99603 h 28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627" h="282310">
                  <a:moveTo>
                    <a:pt x="287487" y="99603"/>
                  </a:moveTo>
                  <a:cubicBezTo>
                    <a:pt x="287487" y="99603"/>
                    <a:pt x="150220" y="85850"/>
                    <a:pt x="99286" y="111064"/>
                  </a:cubicBezTo>
                  <a:cubicBezTo>
                    <a:pt x="112274" y="244012"/>
                    <a:pt x="116604" y="285271"/>
                    <a:pt x="116604" y="285271"/>
                  </a:cubicBezTo>
                  <a:lnTo>
                    <a:pt x="46315" y="279923"/>
                  </a:lnTo>
                  <a:cubicBezTo>
                    <a:pt x="46315" y="279923"/>
                    <a:pt x="18811" y="159200"/>
                    <a:pt x="7860" y="100367"/>
                  </a:cubicBezTo>
                  <a:cubicBezTo>
                    <a:pt x="-3090" y="41534"/>
                    <a:pt x="-2581" y="14537"/>
                    <a:pt x="54210" y="6642"/>
                  </a:cubicBezTo>
                  <a:cubicBezTo>
                    <a:pt x="111001" y="-999"/>
                    <a:pt x="334600" y="5623"/>
                    <a:pt x="334600" y="5623"/>
                  </a:cubicBezTo>
                  <a:cubicBezTo>
                    <a:pt x="334600" y="5623"/>
                    <a:pt x="341986" y="102914"/>
                    <a:pt x="287487" y="99603"/>
                  </a:cubicBezTo>
                  <a:close/>
                </a:path>
              </a:pathLst>
            </a:custGeom>
            <a:solidFill>
              <a:srgbClr val="000000"/>
            </a:solidFill>
            <a:ln w="2546" cap="flat">
              <a:noFill/>
              <a:prstDash val="solid"/>
              <a:miter/>
            </a:ln>
          </p:spPr>
          <p:txBody>
            <a:bodyPr rtlCol="0" anchor="ctr"/>
            <a:lstStyle/>
            <a:p>
              <a:endParaRPr lang="fr-FR"/>
            </a:p>
          </p:txBody>
        </p:sp>
        <p:sp>
          <p:nvSpPr>
            <p:cNvPr id="2723" name="Forme libre 2722">
              <a:extLst>
                <a:ext uri="{FF2B5EF4-FFF2-40B4-BE49-F238E27FC236}">
                  <a16:creationId xmlns:a16="http://schemas.microsoft.com/office/drawing/2014/main" id="{C266DA33-1D4F-E046-75F1-0F5B66D1523A}"/>
                </a:ext>
              </a:extLst>
            </p:cNvPr>
            <p:cNvSpPr/>
            <p:nvPr/>
          </p:nvSpPr>
          <p:spPr>
            <a:xfrm>
              <a:off x="2535988" y="8236142"/>
              <a:ext cx="335848" cy="285354"/>
            </a:xfrm>
            <a:custGeom>
              <a:avLst/>
              <a:gdLst>
                <a:gd name="connsiteX0" fmla="*/ 118473 w 335848"/>
                <a:gd name="connsiteY0" fmla="*/ 288315 h 285354"/>
                <a:gd name="connsiteX1" fmla="*/ 118473 w 335848"/>
                <a:gd name="connsiteY1" fmla="*/ 288315 h 285354"/>
                <a:gd name="connsiteX2" fmla="*/ 47929 w 335848"/>
                <a:gd name="connsiteY2" fmla="*/ 282967 h 285354"/>
                <a:gd name="connsiteX3" fmla="*/ 46401 w 335848"/>
                <a:gd name="connsiteY3" fmla="*/ 281693 h 285354"/>
                <a:gd name="connsiteX4" fmla="*/ 7946 w 335848"/>
                <a:gd name="connsiteY4" fmla="*/ 102138 h 285354"/>
                <a:gd name="connsiteX5" fmla="*/ 10239 w 335848"/>
                <a:gd name="connsiteY5" fmla="*/ 27005 h 285354"/>
                <a:gd name="connsiteX6" fmla="*/ 55569 w 335848"/>
                <a:gd name="connsiteY6" fmla="*/ 6630 h 285354"/>
                <a:gd name="connsiteX7" fmla="*/ 336215 w 335848"/>
                <a:gd name="connsiteY7" fmla="*/ 5866 h 285354"/>
                <a:gd name="connsiteX8" fmla="*/ 337743 w 335848"/>
                <a:gd name="connsiteY8" fmla="*/ 7394 h 285354"/>
                <a:gd name="connsiteX9" fmla="*/ 318133 w 335848"/>
                <a:gd name="connsiteY9" fmla="*/ 92205 h 285354"/>
                <a:gd name="connsiteX10" fmla="*/ 289355 w 335848"/>
                <a:gd name="connsiteY10" fmla="*/ 102902 h 285354"/>
                <a:gd name="connsiteX11" fmla="*/ 289355 w 335848"/>
                <a:gd name="connsiteY11" fmla="*/ 102902 h 285354"/>
                <a:gd name="connsiteX12" fmla="*/ 103193 w 335848"/>
                <a:gd name="connsiteY12" fmla="*/ 113854 h 285354"/>
                <a:gd name="connsiteX13" fmla="*/ 120255 w 335848"/>
                <a:gd name="connsiteY13" fmla="*/ 286787 h 285354"/>
                <a:gd name="connsiteX14" fmla="*/ 119746 w 335848"/>
                <a:gd name="connsiteY14" fmla="*/ 288060 h 285354"/>
                <a:gd name="connsiteX15" fmla="*/ 118473 w 335848"/>
                <a:gd name="connsiteY15" fmla="*/ 288315 h 285354"/>
                <a:gd name="connsiteX16" fmla="*/ 118473 w 335848"/>
                <a:gd name="connsiteY16" fmla="*/ 288315 h 285354"/>
                <a:gd name="connsiteX17" fmla="*/ 49458 w 335848"/>
                <a:gd name="connsiteY17" fmla="*/ 279910 h 285354"/>
                <a:gd name="connsiteX18" fmla="*/ 116690 w 335848"/>
                <a:gd name="connsiteY18" fmla="*/ 285004 h 285354"/>
                <a:gd name="connsiteX19" fmla="*/ 99627 w 335848"/>
                <a:gd name="connsiteY19" fmla="*/ 112835 h 285354"/>
                <a:gd name="connsiteX20" fmla="*/ 100646 w 335848"/>
                <a:gd name="connsiteY20" fmla="*/ 111307 h 285354"/>
                <a:gd name="connsiteX21" fmla="*/ 289610 w 335848"/>
                <a:gd name="connsiteY21" fmla="*/ 99591 h 285354"/>
                <a:gd name="connsiteX22" fmla="*/ 315841 w 335848"/>
                <a:gd name="connsiteY22" fmla="*/ 89913 h 285354"/>
                <a:gd name="connsiteX23" fmla="*/ 334687 w 335848"/>
                <a:gd name="connsiteY23" fmla="*/ 9177 h 285354"/>
                <a:gd name="connsiteX24" fmla="*/ 56079 w 335848"/>
                <a:gd name="connsiteY24" fmla="*/ 10195 h 285354"/>
                <a:gd name="connsiteX25" fmla="*/ 13040 w 335848"/>
                <a:gd name="connsiteY25" fmla="*/ 29297 h 285354"/>
                <a:gd name="connsiteX26" fmla="*/ 11257 w 335848"/>
                <a:gd name="connsiteY26" fmla="*/ 101883 h 285354"/>
                <a:gd name="connsiteX27" fmla="*/ 49458 w 335848"/>
                <a:gd name="connsiteY27" fmla="*/ 279910 h 285354"/>
                <a:gd name="connsiteX28" fmla="*/ 49458 w 335848"/>
                <a:gd name="connsiteY28" fmla="*/ 279910 h 28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5848" h="285354">
                  <a:moveTo>
                    <a:pt x="118473" y="288315"/>
                  </a:moveTo>
                  <a:lnTo>
                    <a:pt x="118473" y="288315"/>
                  </a:lnTo>
                  <a:lnTo>
                    <a:pt x="47929" y="282967"/>
                  </a:lnTo>
                  <a:cubicBezTo>
                    <a:pt x="47166" y="282967"/>
                    <a:pt x="46656" y="282457"/>
                    <a:pt x="46401" y="281693"/>
                  </a:cubicBezTo>
                  <a:cubicBezTo>
                    <a:pt x="46147" y="280420"/>
                    <a:pt x="18642" y="160207"/>
                    <a:pt x="7946" y="102138"/>
                  </a:cubicBezTo>
                  <a:cubicBezTo>
                    <a:pt x="816" y="64189"/>
                    <a:pt x="-712" y="42031"/>
                    <a:pt x="10239" y="27005"/>
                  </a:cubicBezTo>
                  <a:cubicBezTo>
                    <a:pt x="18133" y="16308"/>
                    <a:pt x="32395" y="9686"/>
                    <a:pt x="55569" y="6630"/>
                  </a:cubicBezTo>
                  <a:cubicBezTo>
                    <a:pt x="111851" y="-1011"/>
                    <a:pt x="334177" y="5611"/>
                    <a:pt x="336215" y="5866"/>
                  </a:cubicBezTo>
                  <a:cubicBezTo>
                    <a:pt x="336978" y="5866"/>
                    <a:pt x="337743" y="6630"/>
                    <a:pt x="337743" y="7394"/>
                  </a:cubicBezTo>
                  <a:cubicBezTo>
                    <a:pt x="337997" y="9941"/>
                    <a:pt x="342072" y="67500"/>
                    <a:pt x="318133" y="92205"/>
                  </a:cubicBezTo>
                  <a:cubicBezTo>
                    <a:pt x="310748" y="99846"/>
                    <a:pt x="300051" y="103921"/>
                    <a:pt x="289355" y="102902"/>
                  </a:cubicBezTo>
                  <a:lnTo>
                    <a:pt x="289355" y="102902"/>
                  </a:lnTo>
                  <a:cubicBezTo>
                    <a:pt x="288082" y="102647"/>
                    <a:pt x="153617" y="89658"/>
                    <a:pt x="103193" y="113854"/>
                  </a:cubicBezTo>
                  <a:cubicBezTo>
                    <a:pt x="115926" y="244254"/>
                    <a:pt x="120255" y="286532"/>
                    <a:pt x="120255" y="286787"/>
                  </a:cubicBezTo>
                  <a:cubicBezTo>
                    <a:pt x="120255" y="287296"/>
                    <a:pt x="120255" y="287806"/>
                    <a:pt x="119746" y="288060"/>
                  </a:cubicBezTo>
                  <a:cubicBezTo>
                    <a:pt x="119237" y="288315"/>
                    <a:pt x="118982" y="288315"/>
                    <a:pt x="118473" y="288315"/>
                  </a:cubicBezTo>
                  <a:lnTo>
                    <a:pt x="118473" y="288315"/>
                  </a:lnTo>
                  <a:close/>
                  <a:moveTo>
                    <a:pt x="49458" y="279910"/>
                  </a:moveTo>
                  <a:lnTo>
                    <a:pt x="116690" y="285004"/>
                  </a:lnTo>
                  <a:cubicBezTo>
                    <a:pt x="115671" y="275326"/>
                    <a:pt x="111087" y="228718"/>
                    <a:pt x="99627" y="112835"/>
                  </a:cubicBezTo>
                  <a:cubicBezTo>
                    <a:pt x="99627" y="112071"/>
                    <a:pt x="99882" y="111561"/>
                    <a:pt x="100646" y="111307"/>
                  </a:cubicBezTo>
                  <a:cubicBezTo>
                    <a:pt x="151325" y="86093"/>
                    <a:pt x="283753" y="98827"/>
                    <a:pt x="289610" y="99591"/>
                  </a:cubicBezTo>
                  <a:cubicBezTo>
                    <a:pt x="299288" y="100610"/>
                    <a:pt x="308965" y="96789"/>
                    <a:pt x="315841" y="89913"/>
                  </a:cubicBezTo>
                  <a:cubicBezTo>
                    <a:pt x="336978" y="68519"/>
                    <a:pt x="335196" y="18345"/>
                    <a:pt x="334687" y="9177"/>
                  </a:cubicBezTo>
                  <a:cubicBezTo>
                    <a:pt x="315077" y="8667"/>
                    <a:pt x="109305" y="2809"/>
                    <a:pt x="56079" y="10195"/>
                  </a:cubicBezTo>
                  <a:cubicBezTo>
                    <a:pt x="33923" y="13252"/>
                    <a:pt x="20171" y="19109"/>
                    <a:pt x="13040" y="29297"/>
                  </a:cubicBezTo>
                  <a:cubicBezTo>
                    <a:pt x="2853" y="43305"/>
                    <a:pt x="4636" y="65717"/>
                    <a:pt x="11257" y="101883"/>
                  </a:cubicBezTo>
                  <a:cubicBezTo>
                    <a:pt x="21444" y="156386"/>
                    <a:pt x="46401" y="267176"/>
                    <a:pt x="49458" y="279910"/>
                  </a:cubicBezTo>
                  <a:lnTo>
                    <a:pt x="49458" y="279910"/>
                  </a:lnTo>
                  <a:close/>
                </a:path>
              </a:pathLst>
            </a:custGeom>
            <a:solidFill>
              <a:srgbClr val="000000"/>
            </a:solidFill>
            <a:ln w="2546" cap="flat">
              <a:noFill/>
              <a:prstDash val="solid"/>
              <a:miter/>
            </a:ln>
          </p:spPr>
          <p:txBody>
            <a:bodyPr rtlCol="0" anchor="ctr"/>
            <a:lstStyle/>
            <a:p>
              <a:endParaRPr lang="fr-FR"/>
            </a:p>
          </p:txBody>
        </p:sp>
        <p:sp>
          <p:nvSpPr>
            <p:cNvPr id="2724" name="Forme libre 2723">
              <a:extLst>
                <a:ext uri="{FF2B5EF4-FFF2-40B4-BE49-F238E27FC236}">
                  <a16:creationId xmlns:a16="http://schemas.microsoft.com/office/drawing/2014/main" id="{CC5F25FB-E8E1-5F70-2D59-1BB41C021C18}"/>
                </a:ext>
              </a:extLst>
            </p:cNvPr>
            <p:cNvSpPr/>
            <p:nvPr/>
          </p:nvSpPr>
          <p:spPr>
            <a:xfrm>
              <a:off x="2698885" y="7950486"/>
              <a:ext cx="162944" cy="338990"/>
            </a:xfrm>
            <a:custGeom>
              <a:avLst/>
              <a:gdLst>
                <a:gd name="connsiteX0" fmla="*/ 2445 w 162944"/>
                <a:gd name="connsiteY0" fmla="*/ 70419 h 338990"/>
                <a:gd name="connsiteX1" fmla="*/ 21035 w 162944"/>
                <a:gd name="connsiteY1" fmla="*/ 22028 h 338990"/>
                <a:gd name="connsiteX2" fmla="*/ 22309 w 162944"/>
                <a:gd name="connsiteY2" fmla="*/ 23556 h 338990"/>
                <a:gd name="connsiteX3" fmla="*/ 77062 w 162944"/>
                <a:gd name="connsiteY3" fmla="*/ 18971 h 338990"/>
                <a:gd name="connsiteX4" fmla="*/ 91069 w 162944"/>
                <a:gd name="connsiteY4" fmla="*/ 2926 h 338990"/>
                <a:gd name="connsiteX5" fmla="*/ 138692 w 162944"/>
                <a:gd name="connsiteY5" fmla="*/ 56920 h 338990"/>
                <a:gd name="connsiteX6" fmla="*/ 162122 w 162944"/>
                <a:gd name="connsiteY6" fmla="*/ 341916 h 338990"/>
                <a:gd name="connsiteX7" fmla="*/ 17725 w 162944"/>
                <a:gd name="connsiteY7" fmla="*/ 274424 h 338990"/>
                <a:gd name="connsiteX8" fmla="*/ 10339 w 162944"/>
                <a:gd name="connsiteY8" fmla="*/ 174841 h 338990"/>
                <a:gd name="connsiteX9" fmla="*/ 2445 w 162944"/>
                <a:gd name="connsiteY9" fmla="*/ 70419 h 338990"/>
                <a:gd name="connsiteX10" fmla="*/ 2445 w 162944"/>
                <a:gd name="connsiteY10" fmla="*/ 70419 h 33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944" h="338990">
                  <a:moveTo>
                    <a:pt x="2445" y="70419"/>
                  </a:moveTo>
                  <a:cubicBezTo>
                    <a:pt x="3463" y="52845"/>
                    <a:pt x="9830" y="35781"/>
                    <a:pt x="21035" y="22028"/>
                  </a:cubicBezTo>
                  <a:cubicBezTo>
                    <a:pt x="21290" y="22537"/>
                    <a:pt x="21799" y="23046"/>
                    <a:pt x="22309" y="23556"/>
                  </a:cubicBezTo>
                  <a:cubicBezTo>
                    <a:pt x="28930" y="28395"/>
                    <a:pt x="59745" y="27376"/>
                    <a:pt x="77062" y="18971"/>
                  </a:cubicBezTo>
                  <a:cubicBezTo>
                    <a:pt x="87249" y="14132"/>
                    <a:pt x="89541" y="8529"/>
                    <a:pt x="91069" y="2926"/>
                  </a:cubicBezTo>
                  <a:cubicBezTo>
                    <a:pt x="108387" y="11840"/>
                    <a:pt x="130543" y="35017"/>
                    <a:pt x="138692" y="56920"/>
                  </a:cubicBezTo>
                  <a:cubicBezTo>
                    <a:pt x="177911" y="162870"/>
                    <a:pt x="162122" y="341916"/>
                    <a:pt x="162122" y="341916"/>
                  </a:cubicBezTo>
                  <a:cubicBezTo>
                    <a:pt x="138183" y="298365"/>
                    <a:pt x="48030" y="277226"/>
                    <a:pt x="17725" y="274424"/>
                  </a:cubicBezTo>
                  <a:cubicBezTo>
                    <a:pt x="9575" y="241824"/>
                    <a:pt x="7028" y="208205"/>
                    <a:pt x="10339" y="174841"/>
                  </a:cubicBezTo>
                  <a:cubicBezTo>
                    <a:pt x="13905" y="140967"/>
                    <a:pt x="916" y="103783"/>
                    <a:pt x="2445" y="70419"/>
                  </a:cubicBezTo>
                  <a:lnTo>
                    <a:pt x="2445" y="70419"/>
                  </a:lnTo>
                  <a:close/>
                </a:path>
              </a:pathLst>
            </a:custGeom>
            <a:solidFill>
              <a:srgbClr val="E4003C"/>
            </a:solidFill>
            <a:ln w="2546" cap="flat">
              <a:noFill/>
              <a:prstDash val="solid"/>
              <a:miter/>
            </a:ln>
          </p:spPr>
          <p:txBody>
            <a:bodyPr rtlCol="0" anchor="ctr"/>
            <a:lstStyle/>
            <a:p>
              <a:endParaRPr lang="fr-FR"/>
            </a:p>
          </p:txBody>
        </p:sp>
        <p:sp>
          <p:nvSpPr>
            <p:cNvPr id="2725" name="Forme libre 2724">
              <a:extLst>
                <a:ext uri="{FF2B5EF4-FFF2-40B4-BE49-F238E27FC236}">
                  <a16:creationId xmlns:a16="http://schemas.microsoft.com/office/drawing/2014/main" id="{2A1EBE8B-3263-2FBB-5759-0DA517A4772D}"/>
                </a:ext>
              </a:extLst>
            </p:cNvPr>
            <p:cNvSpPr/>
            <p:nvPr/>
          </p:nvSpPr>
          <p:spPr>
            <a:xfrm>
              <a:off x="2694936" y="7949021"/>
              <a:ext cx="168442" cy="342492"/>
            </a:xfrm>
            <a:custGeom>
              <a:avLst/>
              <a:gdLst>
                <a:gd name="connsiteX0" fmla="*/ 166071 w 168442"/>
                <a:gd name="connsiteY0" fmla="*/ 344909 h 342492"/>
                <a:gd name="connsiteX1" fmla="*/ 164543 w 168442"/>
                <a:gd name="connsiteY1" fmla="*/ 344145 h 342492"/>
                <a:gd name="connsiteX2" fmla="*/ 21419 w 168442"/>
                <a:gd name="connsiteY2" fmla="*/ 277417 h 342492"/>
                <a:gd name="connsiteX3" fmla="*/ 19891 w 168442"/>
                <a:gd name="connsiteY3" fmla="*/ 276143 h 342492"/>
                <a:gd name="connsiteX4" fmla="*/ 12506 w 168442"/>
                <a:gd name="connsiteY4" fmla="*/ 176051 h 342492"/>
                <a:gd name="connsiteX5" fmla="*/ 13270 w 168442"/>
                <a:gd name="connsiteY5" fmla="*/ 135810 h 342492"/>
                <a:gd name="connsiteX6" fmla="*/ 13015 w 168442"/>
                <a:gd name="connsiteY6" fmla="*/ 124094 h 342492"/>
                <a:gd name="connsiteX7" fmla="*/ 13524 w 168442"/>
                <a:gd name="connsiteY7" fmla="*/ 89457 h 342492"/>
                <a:gd name="connsiteX8" fmla="*/ 15307 w 168442"/>
                <a:gd name="connsiteY8" fmla="*/ 87928 h 342492"/>
                <a:gd name="connsiteX9" fmla="*/ 16580 w 168442"/>
                <a:gd name="connsiteY9" fmla="*/ 88438 h 342492"/>
                <a:gd name="connsiteX10" fmla="*/ 17090 w 168442"/>
                <a:gd name="connsiteY10" fmla="*/ 89711 h 342492"/>
                <a:gd name="connsiteX11" fmla="*/ 16580 w 168442"/>
                <a:gd name="connsiteY11" fmla="*/ 124349 h 342492"/>
                <a:gd name="connsiteX12" fmla="*/ 16835 w 168442"/>
                <a:gd name="connsiteY12" fmla="*/ 136065 h 342492"/>
                <a:gd name="connsiteX13" fmla="*/ 16071 w 168442"/>
                <a:gd name="connsiteY13" fmla="*/ 176815 h 342492"/>
                <a:gd name="connsiteX14" fmla="*/ 22947 w 168442"/>
                <a:gd name="connsiteY14" fmla="*/ 274615 h 342492"/>
                <a:gd name="connsiteX15" fmla="*/ 164798 w 168442"/>
                <a:gd name="connsiteY15" fmla="*/ 338542 h 342492"/>
                <a:gd name="connsiteX16" fmla="*/ 141113 w 168442"/>
                <a:gd name="connsiteY16" fmla="*/ 59149 h 342492"/>
                <a:gd name="connsiteX17" fmla="*/ 96037 w 168442"/>
                <a:gd name="connsiteY17" fmla="*/ 6938 h 342492"/>
                <a:gd name="connsiteX18" fmla="*/ 81266 w 168442"/>
                <a:gd name="connsiteY18" fmla="*/ 21709 h 342492"/>
                <a:gd name="connsiteX19" fmla="*/ 25494 w 168442"/>
                <a:gd name="connsiteY19" fmla="*/ 26549 h 342492"/>
                <a:gd name="connsiteX20" fmla="*/ 24984 w 168442"/>
                <a:gd name="connsiteY20" fmla="*/ 26294 h 342492"/>
                <a:gd name="connsiteX21" fmla="*/ 9704 w 168442"/>
                <a:gd name="connsiteY21" fmla="*/ 58639 h 342492"/>
                <a:gd name="connsiteX22" fmla="*/ 8431 w 168442"/>
                <a:gd name="connsiteY22" fmla="*/ 64497 h 342492"/>
                <a:gd name="connsiteX23" fmla="*/ 5630 w 168442"/>
                <a:gd name="connsiteY23" fmla="*/ 77231 h 342492"/>
                <a:gd name="connsiteX24" fmla="*/ 4865 w 168442"/>
                <a:gd name="connsiteY24" fmla="*/ 78250 h 342492"/>
                <a:gd name="connsiteX25" fmla="*/ 3592 w 168442"/>
                <a:gd name="connsiteY25" fmla="*/ 78505 h 342492"/>
                <a:gd name="connsiteX26" fmla="*/ 3083 w 168442"/>
                <a:gd name="connsiteY26" fmla="*/ 78250 h 342492"/>
                <a:gd name="connsiteX27" fmla="*/ 2319 w 168442"/>
                <a:gd name="connsiteY27" fmla="*/ 77231 h 342492"/>
                <a:gd name="connsiteX28" fmla="*/ 2319 w 168442"/>
                <a:gd name="connsiteY28" fmla="*/ 76467 h 342492"/>
                <a:gd name="connsiteX29" fmla="*/ 5120 w 168442"/>
                <a:gd name="connsiteY29" fmla="*/ 63733 h 342492"/>
                <a:gd name="connsiteX30" fmla="*/ 6394 w 168442"/>
                <a:gd name="connsiteY30" fmla="*/ 57875 h 342492"/>
                <a:gd name="connsiteX31" fmla="*/ 23456 w 168442"/>
                <a:gd name="connsiteY31" fmla="*/ 22728 h 342492"/>
                <a:gd name="connsiteX32" fmla="*/ 25749 w 168442"/>
                <a:gd name="connsiteY32" fmla="*/ 22473 h 342492"/>
                <a:gd name="connsiteX33" fmla="*/ 26258 w 168442"/>
                <a:gd name="connsiteY33" fmla="*/ 22983 h 342492"/>
                <a:gd name="connsiteX34" fmla="*/ 26767 w 168442"/>
                <a:gd name="connsiteY34" fmla="*/ 23747 h 342492"/>
                <a:gd name="connsiteX35" fmla="*/ 79484 w 168442"/>
                <a:gd name="connsiteY35" fmla="*/ 18908 h 342492"/>
                <a:gd name="connsiteX36" fmla="*/ 93236 w 168442"/>
                <a:gd name="connsiteY36" fmla="*/ 4136 h 342492"/>
                <a:gd name="connsiteX37" fmla="*/ 94254 w 168442"/>
                <a:gd name="connsiteY37" fmla="*/ 3117 h 342492"/>
                <a:gd name="connsiteX38" fmla="*/ 95782 w 168442"/>
                <a:gd name="connsiteY38" fmla="*/ 3117 h 342492"/>
                <a:gd name="connsiteX39" fmla="*/ 144169 w 168442"/>
                <a:gd name="connsiteY39" fmla="*/ 58130 h 342492"/>
                <a:gd name="connsiteX40" fmla="*/ 167599 w 168442"/>
                <a:gd name="connsiteY40" fmla="*/ 343890 h 342492"/>
                <a:gd name="connsiteX41" fmla="*/ 166326 w 168442"/>
                <a:gd name="connsiteY41" fmla="*/ 345418 h 342492"/>
                <a:gd name="connsiteX42" fmla="*/ 166071 w 168442"/>
                <a:gd name="connsiteY42" fmla="*/ 344909 h 342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68442" h="342492">
                  <a:moveTo>
                    <a:pt x="166071" y="344909"/>
                  </a:moveTo>
                  <a:cubicBezTo>
                    <a:pt x="165562" y="344909"/>
                    <a:pt x="164798" y="344654"/>
                    <a:pt x="164543" y="344145"/>
                  </a:cubicBezTo>
                  <a:cubicBezTo>
                    <a:pt x="141113" y="301357"/>
                    <a:pt x="51470" y="280218"/>
                    <a:pt x="21419" y="277417"/>
                  </a:cubicBezTo>
                  <a:cubicBezTo>
                    <a:pt x="20655" y="277417"/>
                    <a:pt x="20146" y="276907"/>
                    <a:pt x="19891" y="276143"/>
                  </a:cubicBezTo>
                  <a:cubicBezTo>
                    <a:pt x="11742" y="243543"/>
                    <a:pt x="9195" y="209669"/>
                    <a:pt x="12506" y="176051"/>
                  </a:cubicBezTo>
                  <a:cubicBezTo>
                    <a:pt x="13779" y="163316"/>
                    <a:pt x="13524" y="149818"/>
                    <a:pt x="13270" y="135810"/>
                  </a:cubicBezTo>
                  <a:cubicBezTo>
                    <a:pt x="13270" y="131990"/>
                    <a:pt x="13015" y="127915"/>
                    <a:pt x="13015" y="124094"/>
                  </a:cubicBezTo>
                  <a:cubicBezTo>
                    <a:pt x="13015" y="118491"/>
                    <a:pt x="13015" y="107030"/>
                    <a:pt x="13524" y="89457"/>
                  </a:cubicBezTo>
                  <a:cubicBezTo>
                    <a:pt x="13524" y="88438"/>
                    <a:pt x="14288" y="87928"/>
                    <a:pt x="15307" y="87928"/>
                  </a:cubicBezTo>
                  <a:cubicBezTo>
                    <a:pt x="15816" y="87928"/>
                    <a:pt x="16071" y="88183"/>
                    <a:pt x="16580" y="88438"/>
                  </a:cubicBezTo>
                  <a:cubicBezTo>
                    <a:pt x="16835" y="88692"/>
                    <a:pt x="17090" y="89202"/>
                    <a:pt x="17090" y="89711"/>
                  </a:cubicBezTo>
                  <a:cubicBezTo>
                    <a:pt x="16580" y="107285"/>
                    <a:pt x="16326" y="118746"/>
                    <a:pt x="16580" y="124349"/>
                  </a:cubicBezTo>
                  <a:cubicBezTo>
                    <a:pt x="16580" y="128169"/>
                    <a:pt x="16835" y="132244"/>
                    <a:pt x="16835" y="136065"/>
                  </a:cubicBezTo>
                  <a:cubicBezTo>
                    <a:pt x="17090" y="150327"/>
                    <a:pt x="17599" y="163826"/>
                    <a:pt x="16071" y="176815"/>
                  </a:cubicBezTo>
                  <a:cubicBezTo>
                    <a:pt x="12760" y="209669"/>
                    <a:pt x="15307" y="242524"/>
                    <a:pt x="22947" y="274615"/>
                  </a:cubicBezTo>
                  <a:cubicBezTo>
                    <a:pt x="46631" y="277162"/>
                    <a:pt x="136020" y="295245"/>
                    <a:pt x="164798" y="338542"/>
                  </a:cubicBezTo>
                  <a:cubicBezTo>
                    <a:pt x="166835" y="308489"/>
                    <a:pt x="176003" y="153893"/>
                    <a:pt x="141113" y="59149"/>
                  </a:cubicBezTo>
                  <a:cubicBezTo>
                    <a:pt x="133219" y="37500"/>
                    <a:pt x="112336" y="16106"/>
                    <a:pt x="96037" y="6938"/>
                  </a:cubicBezTo>
                  <a:cubicBezTo>
                    <a:pt x="93745" y="13305"/>
                    <a:pt x="88906" y="18144"/>
                    <a:pt x="81266" y="21709"/>
                  </a:cubicBezTo>
                  <a:cubicBezTo>
                    <a:pt x="63949" y="30114"/>
                    <a:pt x="37463" y="32406"/>
                    <a:pt x="25494" y="26549"/>
                  </a:cubicBezTo>
                  <a:lnTo>
                    <a:pt x="24984" y="26294"/>
                  </a:lnTo>
                  <a:cubicBezTo>
                    <a:pt x="17599" y="35717"/>
                    <a:pt x="12251" y="46669"/>
                    <a:pt x="9704" y="58639"/>
                  </a:cubicBezTo>
                  <a:cubicBezTo>
                    <a:pt x="9195" y="60677"/>
                    <a:pt x="8940" y="62460"/>
                    <a:pt x="8431" y="64497"/>
                  </a:cubicBezTo>
                  <a:cubicBezTo>
                    <a:pt x="7667" y="67553"/>
                    <a:pt x="6903" y="71374"/>
                    <a:pt x="5630" y="77231"/>
                  </a:cubicBezTo>
                  <a:cubicBezTo>
                    <a:pt x="5630" y="77741"/>
                    <a:pt x="5375" y="77996"/>
                    <a:pt x="4865" y="78250"/>
                  </a:cubicBezTo>
                  <a:cubicBezTo>
                    <a:pt x="4611" y="78505"/>
                    <a:pt x="4102" y="78505"/>
                    <a:pt x="3592" y="78505"/>
                  </a:cubicBezTo>
                  <a:cubicBezTo>
                    <a:pt x="3338" y="78505"/>
                    <a:pt x="3083" y="78250"/>
                    <a:pt x="3083" y="78250"/>
                  </a:cubicBezTo>
                  <a:cubicBezTo>
                    <a:pt x="2828" y="77996"/>
                    <a:pt x="2574" y="77741"/>
                    <a:pt x="2319" y="77231"/>
                  </a:cubicBezTo>
                  <a:cubicBezTo>
                    <a:pt x="2319" y="76977"/>
                    <a:pt x="2319" y="76722"/>
                    <a:pt x="2319" y="76467"/>
                  </a:cubicBezTo>
                  <a:cubicBezTo>
                    <a:pt x="3592" y="70610"/>
                    <a:pt x="4356" y="67044"/>
                    <a:pt x="5120" y="63733"/>
                  </a:cubicBezTo>
                  <a:cubicBezTo>
                    <a:pt x="5630" y="61696"/>
                    <a:pt x="5884" y="59913"/>
                    <a:pt x="6394" y="57875"/>
                  </a:cubicBezTo>
                  <a:cubicBezTo>
                    <a:pt x="9195" y="44886"/>
                    <a:pt x="15052" y="32916"/>
                    <a:pt x="23456" y="22728"/>
                  </a:cubicBezTo>
                  <a:cubicBezTo>
                    <a:pt x="23966" y="21964"/>
                    <a:pt x="24984" y="21964"/>
                    <a:pt x="25749" y="22473"/>
                  </a:cubicBezTo>
                  <a:cubicBezTo>
                    <a:pt x="26003" y="22728"/>
                    <a:pt x="26258" y="22728"/>
                    <a:pt x="26258" y="22983"/>
                  </a:cubicBezTo>
                  <a:cubicBezTo>
                    <a:pt x="26258" y="23237"/>
                    <a:pt x="26512" y="23492"/>
                    <a:pt x="26767" y="23747"/>
                  </a:cubicBezTo>
                  <a:cubicBezTo>
                    <a:pt x="37718" y="29350"/>
                    <a:pt x="62930" y="27058"/>
                    <a:pt x="79484" y="18908"/>
                  </a:cubicBezTo>
                  <a:cubicBezTo>
                    <a:pt x="89416" y="14069"/>
                    <a:pt x="92217" y="8211"/>
                    <a:pt x="93236" y="4136"/>
                  </a:cubicBezTo>
                  <a:cubicBezTo>
                    <a:pt x="93490" y="3627"/>
                    <a:pt x="93745" y="3372"/>
                    <a:pt x="94254" y="3117"/>
                  </a:cubicBezTo>
                  <a:cubicBezTo>
                    <a:pt x="94764" y="2862"/>
                    <a:pt x="95273" y="2862"/>
                    <a:pt x="95782" y="3117"/>
                  </a:cubicBezTo>
                  <a:cubicBezTo>
                    <a:pt x="112845" y="12031"/>
                    <a:pt x="135511" y="34953"/>
                    <a:pt x="144169" y="58130"/>
                  </a:cubicBezTo>
                  <a:cubicBezTo>
                    <a:pt x="183134" y="163316"/>
                    <a:pt x="167853" y="342108"/>
                    <a:pt x="167599" y="343890"/>
                  </a:cubicBezTo>
                  <a:cubicBezTo>
                    <a:pt x="167599" y="344654"/>
                    <a:pt x="167090" y="345164"/>
                    <a:pt x="166326" y="345418"/>
                  </a:cubicBezTo>
                  <a:lnTo>
                    <a:pt x="166071" y="344909"/>
                  </a:lnTo>
                  <a:close/>
                </a:path>
              </a:pathLst>
            </a:custGeom>
            <a:solidFill>
              <a:srgbClr val="000000"/>
            </a:solidFill>
            <a:ln w="2546" cap="flat">
              <a:noFill/>
              <a:prstDash val="solid"/>
              <a:miter/>
            </a:ln>
          </p:spPr>
          <p:txBody>
            <a:bodyPr rtlCol="0" anchor="ctr"/>
            <a:lstStyle/>
            <a:p>
              <a:endParaRPr lang="fr-FR"/>
            </a:p>
          </p:txBody>
        </p:sp>
        <p:sp>
          <p:nvSpPr>
            <p:cNvPr id="2726" name="Forme libre 2725">
              <a:extLst>
                <a:ext uri="{FF2B5EF4-FFF2-40B4-BE49-F238E27FC236}">
                  <a16:creationId xmlns:a16="http://schemas.microsoft.com/office/drawing/2014/main" id="{4091629C-9B18-0F87-9BF0-D84D5AD9F8A2}"/>
                </a:ext>
              </a:extLst>
            </p:cNvPr>
            <p:cNvSpPr/>
            <p:nvPr/>
          </p:nvSpPr>
          <p:spPr>
            <a:xfrm>
              <a:off x="2691116" y="8170791"/>
              <a:ext cx="284469" cy="176263"/>
            </a:xfrm>
            <a:custGeom>
              <a:avLst/>
              <a:gdLst>
                <a:gd name="connsiteX0" fmla="*/ 2326 w 284469"/>
                <a:gd name="connsiteY0" fmla="*/ 163143 h 176263"/>
                <a:gd name="connsiteX1" fmla="*/ 153599 w 284469"/>
                <a:gd name="connsiteY1" fmla="*/ 92085 h 176263"/>
                <a:gd name="connsiteX2" fmla="*/ 274312 w 284469"/>
                <a:gd name="connsiteY2" fmla="*/ 2944 h 176263"/>
                <a:gd name="connsiteX3" fmla="*/ 233311 w 284469"/>
                <a:gd name="connsiteY3" fmla="*/ 148881 h 176263"/>
                <a:gd name="connsiteX4" fmla="*/ 2326 w 284469"/>
                <a:gd name="connsiteY4" fmla="*/ 163143 h 176263"/>
                <a:gd name="connsiteX5" fmla="*/ 2326 w 284469"/>
                <a:gd name="connsiteY5" fmla="*/ 163143 h 17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469" h="176263">
                  <a:moveTo>
                    <a:pt x="2326" y="163143"/>
                  </a:moveTo>
                  <a:cubicBezTo>
                    <a:pt x="33141" y="167473"/>
                    <a:pt x="127114" y="165690"/>
                    <a:pt x="153599" y="92085"/>
                  </a:cubicBezTo>
                  <a:cubicBezTo>
                    <a:pt x="180085" y="18480"/>
                    <a:pt x="247827" y="27649"/>
                    <a:pt x="274312" y="2944"/>
                  </a:cubicBezTo>
                  <a:cubicBezTo>
                    <a:pt x="274312" y="2944"/>
                    <a:pt x="321171" y="90303"/>
                    <a:pt x="233311" y="148881"/>
                  </a:cubicBezTo>
                  <a:cubicBezTo>
                    <a:pt x="145705" y="207459"/>
                    <a:pt x="2326" y="163143"/>
                    <a:pt x="2326" y="163143"/>
                  </a:cubicBezTo>
                  <a:lnTo>
                    <a:pt x="2326" y="163143"/>
                  </a:lnTo>
                  <a:close/>
                </a:path>
              </a:pathLst>
            </a:custGeom>
            <a:solidFill>
              <a:srgbClr val="FFD26C"/>
            </a:solidFill>
            <a:ln w="2546" cap="flat">
              <a:noFill/>
              <a:prstDash val="solid"/>
              <a:miter/>
            </a:ln>
          </p:spPr>
          <p:txBody>
            <a:bodyPr rtlCol="0" anchor="ctr"/>
            <a:lstStyle/>
            <a:p>
              <a:endParaRPr lang="fr-FR"/>
            </a:p>
          </p:txBody>
        </p:sp>
        <p:sp>
          <p:nvSpPr>
            <p:cNvPr id="2727" name="Forme libre 2726">
              <a:extLst>
                <a:ext uri="{FF2B5EF4-FFF2-40B4-BE49-F238E27FC236}">
                  <a16:creationId xmlns:a16="http://schemas.microsoft.com/office/drawing/2014/main" id="{B9D9701E-ED62-753F-ED2B-6DD2B838567F}"/>
                </a:ext>
              </a:extLst>
            </p:cNvPr>
            <p:cNvSpPr/>
            <p:nvPr/>
          </p:nvSpPr>
          <p:spPr>
            <a:xfrm>
              <a:off x="2649605" y="8122809"/>
              <a:ext cx="319609" cy="210982"/>
            </a:xfrm>
            <a:custGeom>
              <a:avLst/>
              <a:gdLst>
                <a:gd name="connsiteX0" fmla="*/ 66245 w 319609"/>
                <a:gd name="connsiteY0" fmla="*/ 213923 h 210982"/>
                <a:gd name="connsiteX1" fmla="*/ 44089 w 319609"/>
                <a:gd name="connsiteY1" fmla="*/ 212649 h 210982"/>
                <a:gd name="connsiteX2" fmla="*/ 3342 w 319609"/>
                <a:gd name="connsiteY2" fmla="*/ 201188 h 210982"/>
                <a:gd name="connsiteX3" fmla="*/ 2323 w 319609"/>
                <a:gd name="connsiteY3" fmla="*/ 199660 h 210982"/>
                <a:gd name="connsiteX4" fmla="*/ 4105 w 319609"/>
                <a:gd name="connsiteY4" fmla="*/ 198132 h 210982"/>
                <a:gd name="connsiteX5" fmla="*/ 4615 w 319609"/>
                <a:gd name="connsiteY5" fmla="*/ 198387 h 210982"/>
                <a:gd name="connsiteX6" fmla="*/ 44343 w 319609"/>
                <a:gd name="connsiteY6" fmla="*/ 209593 h 210982"/>
                <a:gd name="connsiteX7" fmla="*/ 193579 w 319609"/>
                <a:gd name="connsiteY7" fmla="*/ 139554 h 210982"/>
                <a:gd name="connsiteX8" fmla="*/ 273290 w 319609"/>
                <a:gd name="connsiteY8" fmla="*/ 69769 h 210982"/>
                <a:gd name="connsiteX9" fmla="*/ 307925 w 319609"/>
                <a:gd name="connsiteY9" fmla="*/ 53469 h 210982"/>
                <a:gd name="connsiteX10" fmla="*/ 318876 w 319609"/>
                <a:gd name="connsiteY10" fmla="*/ 31566 h 210982"/>
                <a:gd name="connsiteX11" fmla="*/ 306142 w 319609"/>
                <a:gd name="connsiteY11" fmla="*/ 5842 h 210982"/>
                <a:gd name="connsiteX12" fmla="*/ 305888 w 319609"/>
                <a:gd name="connsiteY12" fmla="*/ 3550 h 210982"/>
                <a:gd name="connsiteX13" fmla="*/ 308180 w 319609"/>
                <a:gd name="connsiteY13" fmla="*/ 3295 h 210982"/>
                <a:gd name="connsiteX14" fmla="*/ 308180 w 319609"/>
                <a:gd name="connsiteY14" fmla="*/ 3295 h 210982"/>
                <a:gd name="connsiteX15" fmla="*/ 321932 w 319609"/>
                <a:gd name="connsiteY15" fmla="*/ 31311 h 210982"/>
                <a:gd name="connsiteX16" fmla="*/ 309962 w 319609"/>
                <a:gd name="connsiteY16" fmla="*/ 55761 h 210982"/>
                <a:gd name="connsiteX17" fmla="*/ 274054 w 319609"/>
                <a:gd name="connsiteY17" fmla="*/ 72825 h 210982"/>
                <a:gd name="connsiteX18" fmla="*/ 196380 w 319609"/>
                <a:gd name="connsiteY18" fmla="*/ 140573 h 210982"/>
                <a:gd name="connsiteX19" fmla="*/ 121508 w 319609"/>
                <a:gd name="connsiteY19" fmla="*/ 206282 h 210982"/>
                <a:gd name="connsiteX20" fmla="*/ 66245 w 319609"/>
                <a:gd name="connsiteY20" fmla="*/ 213923 h 210982"/>
                <a:gd name="connsiteX21" fmla="*/ 66245 w 319609"/>
                <a:gd name="connsiteY21" fmla="*/ 213923 h 210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9609" h="210982">
                  <a:moveTo>
                    <a:pt x="66245" y="213923"/>
                  </a:moveTo>
                  <a:cubicBezTo>
                    <a:pt x="58859" y="213923"/>
                    <a:pt x="51474" y="213413"/>
                    <a:pt x="44089" y="212649"/>
                  </a:cubicBezTo>
                  <a:cubicBezTo>
                    <a:pt x="30082" y="210612"/>
                    <a:pt x="16330" y="206792"/>
                    <a:pt x="3342" y="201188"/>
                  </a:cubicBezTo>
                  <a:cubicBezTo>
                    <a:pt x="2832" y="200934"/>
                    <a:pt x="2323" y="200424"/>
                    <a:pt x="2323" y="199660"/>
                  </a:cubicBezTo>
                  <a:cubicBezTo>
                    <a:pt x="2323" y="198642"/>
                    <a:pt x="3087" y="198132"/>
                    <a:pt x="4105" y="198132"/>
                  </a:cubicBezTo>
                  <a:cubicBezTo>
                    <a:pt x="4360" y="198132"/>
                    <a:pt x="4615" y="198132"/>
                    <a:pt x="4615" y="198387"/>
                  </a:cubicBezTo>
                  <a:cubicBezTo>
                    <a:pt x="17348" y="203735"/>
                    <a:pt x="30846" y="207556"/>
                    <a:pt x="44343" y="209593"/>
                  </a:cubicBezTo>
                  <a:cubicBezTo>
                    <a:pt x="77195" y="214177"/>
                    <a:pt x="167857" y="210612"/>
                    <a:pt x="193579" y="139554"/>
                  </a:cubicBezTo>
                  <a:cubicBezTo>
                    <a:pt x="211660" y="89635"/>
                    <a:pt x="245786" y="78429"/>
                    <a:pt x="273290" y="69769"/>
                  </a:cubicBezTo>
                  <a:cubicBezTo>
                    <a:pt x="287297" y="65185"/>
                    <a:pt x="299267" y="61364"/>
                    <a:pt x="307925" y="53469"/>
                  </a:cubicBezTo>
                  <a:cubicBezTo>
                    <a:pt x="315056" y="46847"/>
                    <a:pt x="318876" y="39461"/>
                    <a:pt x="318876" y="31566"/>
                  </a:cubicBezTo>
                  <a:cubicBezTo>
                    <a:pt x="318876" y="17303"/>
                    <a:pt x="306397" y="6097"/>
                    <a:pt x="306142" y="5842"/>
                  </a:cubicBezTo>
                  <a:cubicBezTo>
                    <a:pt x="305379" y="5333"/>
                    <a:pt x="305379" y="4314"/>
                    <a:pt x="305888" y="3550"/>
                  </a:cubicBezTo>
                  <a:cubicBezTo>
                    <a:pt x="306397" y="2786"/>
                    <a:pt x="307416" y="2786"/>
                    <a:pt x="308180" y="3295"/>
                  </a:cubicBezTo>
                  <a:cubicBezTo>
                    <a:pt x="308180" y="3295"/>
                    <a:pt x="308180" y="3295"/>
                    <a:pt x="308180" y="3295"/>
                  </a:cubicBezTo>
                  <a:cubicBezTo>
                    <a:pt x="308689" y="3805"/>
                    <a:pt x="321677" y="15775"/>
                    <a:pt x="321932" y="31311"/>
                  </a:cubicBezTo>
                  <a:cubicBezTo>
                    <a:pt x="321932" y="40225"/>
                    <a:pt x="318112" y="48375"/>
                    <a:pt x="309962" y="55761"/>
                  </a:cubicBezTo>
                  <a:cubicBezTo>
                    <a:pt x="300794" y="64166"/>
                    <a:pt x="287806" y="68241"/>
                    <a:pt x="274054" y="72825"/>
                  </a:cubicBezTo>
                  <a:cubicBezTo>
                    <a:pt x="245786" y="81994"/>
                    <a:pt x="213952" y="92182"/>
                    <a:pt x="196380" y="140573"/>
                  </a:cubicBezTo>
                  <a:cubicBezTo>
                    <a:pt x="184920" y="172409"/>
                    <a:pt x="158944" y="195076"/>
                    <a:pt x="121508" y="206282"/>
                  </a:cubicBezTo>
                  <a:cubicBezTo>
                    <a:pt x="103681" y="211376"/>
                    <a:pt x="85090" y="213923"/>
                    <a:pt x="66245" y="213923"/>
                  </a:cubicBezTo>
                  <a:lnTo>
                    <a:pt x="66245" y="213923"/>
                  </a:lnTo>
                  <a:close/>
                </a:path>
              </a:pathLst>
            </a:custGeom>
            <a:solidFill>
              <a:srgbClr val="000000"/>
            </a:solidFill>
            <a:ln w="2546" cap="flat">
              <a:noFill/>
              <a:prstDash val="solid"/>
              <a:miter/>
            </a:ln>
          </p:spPr>
          <p:txBody>
            <a:bodyPr rtlCol="0" anchor="ctr"/>
            <a:lstStyle/>
            <a:p>
              <a:endParaRPr lang="fr-FR"/>
            </a:p>
          </p:txBody>
        </p:sp>
        <p:sp>
          <p:nvSpPr>
            <p:cNvPr id="2728" name="Forme libre 2727">
              <a:extLst>
                <a:ext uri="{FF2B5EF4-FFF2-40B4-BE49-F238E27FC236}">
                  <a16:creationId xmlns:a16="http://schemas.microsoft.com/office/drawing/2014/main" id="{09E1E27D-E343-E394-E77C-14CAF877BA41}"/>
                </a:ext>
              </a:extLst>
            </p:cNvPr>
            <p:cNvSpPr/>
            <p:nvPr/>
          </p:nvSpPr>
          <p:spPr>
            <a:xfrm>
              <a:off x="2547075" y="8045739"/>
              <a:ext cx="295313" cy="210675"/>
            </a:xfrm>
            <a:custGeom>
              <a:avLst/>
              <a:gdLst>
                <a:gd name="connsiteX0" fmla="*/ 296348 w 295313"/>
                <a:gd name="connsiteY0" fmla="*/ 2930 h 210675"/>
                <a:gd name="connsiteX1" fmla="*/ 271900 w 295313"/>
                <a:gd name="connsiteY1" fmla="*/ 148867 h 210675"/>
                <a:gd name="connsiteX2" fmla="*/ 78352 w 295313"/>
                <a:gd name="connsiteY2" fmla="*/ 204643 h 210675"/>
                <a:gd name="connsiteX3" fmla="*/ 32511 w 295313"/>
                <a:gd name="connsiteY3" fmla="*/ 213048 h 210675"/>
                <a:gd name="connsiteX4" fmla="*/ 24871 w 295313"/>
                <a:gd name="connsiteY4" fmla="*/ 207190 h 210675"/>
                <a:gd name="connsiteX5" fmla="*/ 13411 w 295313"/>
                <a:gd name="connsiteY5" fmla="*/ 203625 h 210675"/>
                <a:gd name="connsiteX6" fmla="*/ 2715 w 295313"/>
                <a:gd name="connsiteY6" fmla="*/ 203625 h 210675"/>
                <a:gd name="connsiteX7" fmla="*/ 14175 w 295313"/>
                <a:gd name="connsiteY7" fmla="*/ 193183 h 210675"/>
                <a:gd name="connsiteX8" fmla="*/ 66637 w 295313"/>
                <a:gd name="connsiteY8" fmla="*/ 181467 h 210675"/>
                <a:gd name="connsiteX9" fmla="*/ 204158 w 295313"/>
                <a:gd name="connsiteY9" fmla="*/ 131548 h 210675"/>
                <a:gd name="connsiteX10" fmla="*/ 207978 w 295313"/>
                <a:gd name="connsiteY10" fmla="*/ 6241 h 21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5313" h="210675">
                  <a:moveTo>
                    <a:pt x="296348" y="2930"/>
                  </a:moveTo>
                  <a:cubicBezTo>
                    <a:pt x="301951" y="66857"/>
                    <a:pt x="288199" y="117031"/>
                    <a:pt x="271900" y="148867"/>
                  </a:cubicBezTo>
                  <a:cubicBezTo>
                    <a:pt x="245924" y="199040"/>
                    <a:pt x="99998" y="205408"/>
                    <a:pt x="78352" y="204643"/>
                  </a:cubicBezTo>
                  <a:cubicBezTo>
                    <a:pt x="56705" y="203879"/>
                    <a:pt x="40151" y="211011"/>
                    <a:pt x="32511" y="213048"/>
                  </a:cubicBezTo>
                  <a:cubicBezTo>
                    <a:pt x="22325" y="215850"/>
                    <a:pt x="24871" y="207190"/>
                    <a:pt x="24871" y="207190"/>
                  </a:cubicBezTo>
                  <a:cubicBezTo>
                    <a:pt x="20797" y="209228"/>
                    <a:pt x="11119" y="209483"/>
                    <a:pt x="13411" y="203625"/>
                  </a:cubicBezTo>
                  <a:cubicBezTo>
                    <a:pt x="9591" y="205408"/>
                    <a:pt x="5007" y="206426"/>
                    <a:pt x="2715" y="203625"/>
                  </a:cubicBezTo>
                  <a:cubicBezTo>
                    <a:pt x="1187" y="201842"/>
                    <a:pt x="3734" y="198276"/>
                    <a:pt x="14175" y="193183"/>
                  </a:cubicBezTo>
                  <a:cubicBezTo>
                    <a:pt x="28437" y="186306"/>
                    <a:pt x="46009" y="182486"/>
                    <a:pt x="66637" y="181467"/>
                  </a:cubicBezTo>
                  <a:cubicBezTo>
                    <a:pt x="92358" y="180448"/>
                    <a:pt x="197791" y="157781"/>
                    <a:pt x="204158" y="131548"/>
                  </a:cubicBezTo>
                  <a:cubicBezTo>
                    <a:pt x="210525" y="105315"/>
                    <a:pt x="211798" y="76281"/>
                    <a:pt x="207978" y="6241"/>
                  </a:cubicBezTo>
                </a:path>
              </a:pathLst>
            </a:custGeom>
            <a:solidFill>
              <a:srgbClr val="FFFFFF"/>
            </a:solidFill>
            <a:ln w="2546" cap="flat">
              <a:noFill/>
              <a:prstDash val="solid"/>
              <a:miter/>
            </a:ln>
          </p:spPr>
          <p:txBody>
            <a:bodyPr rtlCol="0" anchor="ctr"/>
            <a:lstStyle/>
            <a:p>
              <a:endParaRPr lang="fr-FR"/>
            </a:p>
          </p:txBody>
        </p:sp>
        <p:sp>
          <p:nvSpPr>
            <p:cNvPr id="2729" name="Forme libre 2728">
              <a:extLst>
                <a:ext uri="{FF2B5EF4-FFF2-40B4-BE49-F238E27FC236}">
                  <a16:creationId xmlns:a16="http://schemas.microsoft.com/office/drawing/2014/main" id="{17093738-2C52-61EE-C2C8-FF3EBA0808E2}"/>
                </a:ext>
              </a:extLst>
            </p:cNvPr>
            <p:cNvSpPr/>
            <p:nvPr/>
          </p:nvSpPr>
          <p:spPr>
            <a:xfrm>
              <a:off x="2592814" y="8191421"/>
              <a:ext cx="138794" cy="38933"/>
            </a:xfrm>
            <a:custGeom>
              <a:avLst/>
              <a:gdLst>
                <a:gd name="connsiteX0" fmla="*/ 2303 w 138794"/>
                <a:gd name="connsiteY0" fmla="*/ 37830 h 38933"/>
                <a:gd name="connsiteX1" fmla="*/ 37448 w 138794"/>
                <a:gd name="connsiteY1" fmla="*/ 41651 h 38933"/>
                <a:gd name="connsiteX2" fmla="*/ 141098 w 138794"/>
                <a:gd name="connsiteY2" fmla="*/ 2938 h 38933"/>
                <a:gd name="connsiteX3" fmla="*/ 40504 w 138794"/>
                <a:gd name="connsiteY3" fmla="*/ 33501 h 38933"/>
                <a:gd name="connsiteX4" fmla="*/ 2303 w 138794"/>
                <a:gd name="connsiteY4" fmla="*/ 37830 h 38933"/>
                <a:gd name="connsiteX5" fmla="*/ 2303 w 138794"/>
                <a:gd name="connsiteY5" fmla="*/ 37830 h 3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94" h="38933">
                  <a:moveTo>
                    <a:pt x="2303" y="37830"/>
                  </a:moveTo>
                  <a:cubicBezTo>
                    <a:pt x="2303" y="37830"/>
                    <a:pt x="26242" y="39104"/>
                    <a:pt x="37448" y="41651"/>
                  </a:cubicBezTo>
                  <a:cubicBezTo>
                    <a:pt x="49672" y="44198"/>
                    <a:pt x="120979" y="24332"/>
                    <a:pt x="141098" y="2938"/>
                  </a:cubicBezTo>
                  <a:cubicBezTo>
                    <a:pt x="127601" y="9305"/>
                    <a:pt x="62405" y="31718"/>
                    <a:pt x="40504" y="33501"/>
                  </a:cubicBezTo>
                  <a:cubicBezTo>
                    <a:pt x="18857" y="35284"/>
                    <a:pt x="2303" y="37830"/>
                    <a:pt x="2303" y="37830"/>
                  </a:cubicBezTo>
                  <a:lnTo>
                    <a:pt x="2303" y="37830"/>
                  </a:lnTo>
                  <a:close/>
                </a:path>
              </a:pathLst>
            </a:custGeom>
            <a:solidFill>
              <a:srgbClr val="FFFFFF"/>
            </a:solidFill>
            <a:ln w="2546" cap="flat">
              <a:noFill/>
              <a:prstDash val="solid"/>
              <a:miter/>
            </a:ln>
          </p:spPr>
          <p:txBody>
            <a:bodyPr rtlCol="0" anchor="ctr"/>
            <a:lstStyle/>
            <a:p>
              <a:endParaRPr lang="fr-FR"/>
            </a:p>
          </p:txBody>
        </p:sp>
        <p:sp>
          <p:nvSpPr>
            <p:cNvPr id="2730" name="Forme libre 2729">
              <a:extLst>
                <a:ext uri="{FF2B5EF4-FFF2-40B4-BE49-F238E27FC236}">
                  <a16:creationId xmlns:a16="http://schemas.microsoft.com/office/drawing/2014/main" id="{B70EF531-1429-84F6-BAF5-A9E40DBB7E2D}"/>
                </a:ext>
              </a:extLst>
            </p:cNvPr>
            <p:cNvSpPr/>
            <p:nvPr/>
          </p:nvSpPr>
          <p:spPr>
            <a:xfrm>
              <a:off x="2545095" y="8044975"/>
              <a:ext cx="298814" cy="213174"/>
            </a:xfrm>
            <a:custGeom>
              <a:avLst/>
              <a:gdLst>
                <a:gd name="connsiteX0" fmla="*/ 30671 w 298814"/>
                <a:gd name="connsiteY0" fmla="*/ 215850 h 213174"/>
                <a:gd name="connsiteX1" fmla="*/ 26342 w 298814"/>
                <a:gd name="connsiteY1" fmla="*/ 214322 h 213174"/>
                <a:gd name="connsiteX2" fmla="*/ 24559 w 298814"/>
                <a:gd name="connsiteY2" fmla="*/ 210247 h 213174"/>
                <a:gd name="connsiteX3" fmla="*/ 14372 w 298814"/>
                <a:gd name="connsiteY3" fmla="*/ 208973 h 213174"/>
                <a:gd name="connsiteX4" fmla="*/ 13099 w 298814"/>
                <a:gd name="connsiteY4" fmla="*/ 206681 h 213174"/>
                <a:gd name="connsiteX5" fmla="*/ 3167 w 298814"/>
                <a:gd name="connsiteY5" fmla="*/ 205153 h 213174"/>
                <a:gd name="connsiteX6" fmla="*/ 2403 w 298814"/>
                <a:gd name="connsiteY6" fmla="*/ 202097 h 213174"/>
                <a:gd name="connsiteX7" fmla="*/ 15137 w 298814"/>
                <a:gd name="connsiteY7" fmla="*/ 192164 h 213174"/>
                <a:gd name="connsiteX8" fmla="*/ 68362 w 298814"/>
                <a:gd name="connsiteY8" fmla="*/ 180448 h 213174"/>
                <a:gd name="connsiteX9" fmla="*/ 204355 w 298814"/>
                <a:gd name="connsiteY9" fmla="*/ 131803 h 213174"/>
                <a:gd name="connsiteX10" fmla="*/ 208175 w 298814"/>
                <a:gd name="connsiteY10" fmla="*/ 7005 h 213174"/>
                <a:gd name="connsiteX11" fmla="*/ 209704 w 298814"/>
                <a:gd name="connsiteY11" fmla="*/ 5223 h 213174"/>
                <a:gd name="connsiteX12" fmla="*/ 210213 w 298814"/>
                <a:gd name="connsiteY12" fmla="*/ 5223 h 213174"/>
                <a:gd name="connsiteX13" fmla="*/ 211231 w 298814"/>
                <a:gd name="connsiteY13" fmla="*/ 6751 h 213174"/>
                <a:gd name="connsiteX14" fmla="*/ 207411 w 298814"/>
                <a:gd name="connsiteY14" fmla="*/ 132567 h 213174"/>
                <a:gd name="connsiteX15" fmla="*/ 68362 w 298814"/>
                <a:gd name="connsiteY15" fmla="*/ 183759 h 213174"/>
                <a:gd name="connsiteX16" fmla="*/ 16410 w 298814"/>
                <a:gd name="connsiteY16" fmla="*/ 195220 h 213174"/>
                <a:gd name="connsiteX17" fmla="*/ 5459 w 298814"/>
                <a:gd name="connsiteY17" fmla="*/ 203115 h 213174"/>
                <a:gd name="connsiteX18" fmla="*/ 5459 w 298814"/>
                <a:gd name="connsiteY18" fmla="*/ 203370 h 213174"/>
                <a:gd name="connsiteX19" fmla="*/ 14118 w 298814"/>
                <a:gd name="connsiteY19" fmla="*/ 203115 h 213174"/>
                <a:gd name="connsiteX20" fmla="*/ 15900 w 298814"/>
                <a:gd name="connsiteY20" fmla="*/ 203370 h 213174"/>
                <a:gd name="connsiteX21" fmla="*/ 16410 w 298814"/>
                <a:gd name="connsiteY21" fmla="*/ 205153 h 213174"/>
                <a:gd name="connsiteX22" fmla="*/ 16410 w 298814"/>
                <a:gd name="connsiteY22" fmla="*/ 206936 h 213174"/>
                <a:gd name="connsiteX23" fmla="*/ 25578 w 298814"/>
                <a:gd name="connsiteY23" fmla="*/ 206681 h 213174"/>
                <a:gd name="connsiteX24" fmla="*/ 27360 w 298814"/>
                <a:gd name="connsiteY24" fmla="*/ 206936 h 213174"/>
                <a:gd name="connsiteX25" fmla="*/ 27870 w 298814"/>
                <a:gd name="connsiteY25" fmla="*/ 208719 h 213174"/>
                <a:gd name="connsiteX26" fmla="*/ 28379 w 298814"/>
                <a:gd name="connsiteY26" fmla="*/ 212539 h 213174"/>
                <a:gd name="connsiteX27" fmla="*/ 33727 w 298814"/>
                <a:gd name="connsiteY27" fmla="*/ 212794 h 213174"/>
                <a:gd name="connsiteX28" fmla="*/ 39075 w 298814"/>
                <a:gd name="connsiteY28" fmla="*/ 211265 h 213174"/>
                <a:gd name="connsiteX29" fmla="*/ 80332 w 298814"/>
                <a:gd name="connsiteY29" fmla="*/ 204389 h 213174"/>
                <a:gd name="connsiteX30" fmla="*/ 272352 w 298814"/>
                <a:gd name="connsiteY30" fmla="*/ 149631 h 213174"/>
                <a:gd name="connsiteX31" fmla="*/ 296545 w 298814"/>
                <a:gd name="connsiteY31" fmla="*/ 4713 h 213174"/>
                <a:gd name="connsiteX32" fmla="*/ 297564 w 298814"/>
                <a:gd name="connsiteY32" fmla="*/ 3185 h 213174"/>
                <a:gd name="connsiteX33" fmla="*/ 298073 w 298814"/>
                <a:gd name="connsiteY33" fmla="*/ 2930 h 213174"/>
                <a:gd name="connsiteX34" fmla="*/ 299856 w 298814"/>
                <a:gd name="connsiteY34" fmla="*/ 4458 h 213174"/>
                <a:gd name="connsiteX35" fmla="*/ 299856 w 298814"/>
                <a:gd name="connsiteY35" fmla="*/ 4458 h 213174"/>
                <a:gd name="connsiteX36" fmla="*/ 275153 w 298814"/>
                <a:gd name="connsiteY36" fmla="*/ 151159 h 213174"/>
                <a:gd name="connsiteX37" fmla="*/ 80077 w 298814"/>
                <a:gd name="connsiteY37" fmla="*/ 207700 h 213174"/>
                <a:gd name="connsiteX38" fmla="*/ 40094 w 298814"/>
                <a:gd name="connsiteY38" fmla="*/ 214576 h 213174"/>
                <a:gd name="connsiteX39" fmla="*/ 34746 w 298814"/>
                <a:gd name="connsiteY39" fmla="*/ 216105 h 213174"/>
                <a:gd name="connsiteX40" fmla="*/ 30671 w 298814"/>
                <a:gd name="connsiteY40" fmla="*/ 215850 h 213174"/>
                <a:gd name="connsiteX41" fmla="*/ 30671 w 298814"/>
                <a:gd name="connsiteY41" fmla="*/ 215850 h 213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8814" h="213174">
                  <a:moveTo>
                    <a:pt x="30671" y="215850"/>
                  </a:moveTo>
                  <a:cubicBezTo>
                    <a:pt x="29143" y="216105"/>
                    <a:pt x="27615" y="215341"/>
                    <a:pt x="26342" y="214322"/>
                  </a:cubicBezTo>
                  <a:cubicBezTo>
                    <a:pt x="25069" y="213303"/>
                    <a:pt x="24559" y="211775"/>
                    <a:pt x="24559" y="210247"/>
                  </a:cubicBezTo>
                  <a:cubicBezTo>
                    <a:pt x="20994" y="211265"/>
                    <a:pt x="16664" y="211011"/>
                    <a:pt x="14372" y="208973"/>
                  </a:cubicBezTo>
                  <a:cubicBezTo>
                    <a:pt x="13609" y="208464"/>
                    <a:pt x="13354" y="207700"/>
                    <a:pt x="13099" y="206681"/>
                  </a:cubicBezTo>
                  <a:cubicBezTo>
                    <a:pt x="8770" y="208209"/>
                    <a:pt x="5204" y="207700"/>
                    <a:pt x="3167" y="205153"/>
                  </a:cubicBezTo>
                  <a:cubicBezTo>
                    <a:pt x="2403" y="204389"/>
                    <a:pt x="2148" y="203115"/>
                    <a:pt x="2403" y="202097"/>
                  </a:cubicBezTo>
                  <a:cubicBezTo>
                    <a:pt x="3167" y="199040"/>
                    <a:pt x="7242" y="195984"/>
                    <a:pt x="15137" y="192164"/>
                  </a:cubicBezTo>
                  <a:cubicBezTo>
                    <a:pt x="29398" y="185287"/>
                    <a:pt x="47479" y="181212"/>
                    <a:pt x="68362" y="180448"/>
                  </a:cubicBezTo>
                  <a:cubicBezTo>
                    <a:pt x="94593" y="179429"/>
                    <a:pt x="198243" y="156762"/>
                    <a:pt x="204355" y="131803"/>
                  </a:cubicBezTo>
                  <a:cubicBezTo>
                    <a:pt x="210977" y="105315"/>
                    <a:pt x="211995" y="76026"/>
                    <a:pt x="208175" y="7005"/>
                  </a:cubicBezTo>
                  <a:cubicBezTo>
                    <a:pt x="208175" y="5987"/>
                    <a:pt x="208939" y="5223"/>
                    <a:pt x="209704" y="5223"/>
                  </a:cubicBezTo>
                  <a:cubicBezTo>
                    <a:pt x="209958" y="5223"/>
                    <a:pt x="210213" y="5223"/>
                    <a:pt x="210213" y="5223"/>
                  </a:cubicBezTo>
                  <a:cubicBezTo>
                    <a:pt x="210722" y="5477"/>
                    <a:pt x="211231" y="5987"/>
                    <a:pt x="211231" y="6751"/>
                  </a:cubicBezTo>
                  <a:cubicBezTo>
                    <a:pt x="215051" y="76281"/>
                    <a:pt x="214033" y="105570"/>
                    <a:pt x="207411" y="132567"/>
                  </a:cubicBezTo>
                  <a:cubicBezTo>
                    <a:pt x="200535" y="160073"/>
                    <a:pt x="93065" y="182740"/>
                    <a:pt x="68362" y="183759"/>
                  </a:cubicBezTo>
                  <a:cubicBezTo>
                    <a:pt x="47989" y="184523"/>
                    <a:pt x="30417" y="188598"/>
                    <a:pt x="16410" y="195220"/>
                  </a:cubicBezTo>
                  <a:cubicBezTo>
                    <a:pt x="6732" y="199804"/>
                    <a:pt x="5714" y="202606"/>
                    <a:pt x="5459" y="203115"/>
                  </a:cubicBezTo>
                  <a:lnTo>
                    <a:pt x="5459" y="203370"/>
                  </a:lnTo>
                  <a:cubicBezTo>
                    <a:pt x="6987" y="205408"/>
                    <a:pt x="11062" y="204389"/>
                    <a:pt x="14118" y="203115"/>
                  </a:cubicBezTo>
                  <a:cubicBezTo>
                    <a:pt x="14627" y="202861"/>
                    <a:pt x="15391" y="202861"/>
                    <a:pt x="15900" y="203370"/>
                  </a:cubicBezTo>
                  <a:cubicBezTo>
                    <a:pt x="16410" y="203880"/>
                    <a:pt x="16664" y="204644"/>
                    <a:pt x="16410" y="205153"/>
                  </a:cubicBezTo>
                  <a:cubicBezTo>
                    <a:pt x="15900" y="206426"/>
                    <a:pt x="16155" y="206681"/>
                    <a:pt x="16410" y="206936"/>
                  </a:cubicBezTo>
                  <a:cubicBezTo>
                    <a:pt x="17683" y="208209"/>
                    <a:pt x="22522" y="207954"/>
                    <a:pt x="25578" y="206681"/>
                  </a:cubicBezTo>
                  <a:cubicBezTo>
                    <a:pt x="26087" y="206426"/>
                    <a:pt x="26851" y="206426"/>
                    <a:pt x="27360" y="206936"/>
                  </a:cubicBezTo>
                  <a:cubicBezTo>
                    <a:pt x="27870" y="207445"/>
                    <a:pt x="28125" y="207954"/>
                    <a:pt x="27870" y="208719"/>
                  </a:cubicBezTo>
                  <a:cubicBezTo>
                    <a:pt x="27615" y="209483"/>
                    <a:pt x="27360" y="211520"/>
                    <a:pt x="28379" y="212539"/>
                  </a:cubicBezTo>
                  <a:cubicBezTo>
                    <a:pt x="29398" y="213558"/>
                    <a:pt x="30926" y="213303"/>
                    <a:pt x="33727" y="212794"/>
                  </a:cubicBezTo>
                  <a:cubicBezTo>
                    <a:pt x="35255" y="212284"/>
                    <a:pt x="37038" y="211775"/>
                    <a:pt x="39075" y="211265"/>
                  </a:cubicBezTo>
                  <a:cubicBezTo>
                    <a:pt x="47734" y="208464"/>
                    <a:pt x="62250" y="203625"/>
                    <a:pt x="80332" y="204389"/>
                  </a:cubicBezTo>
                  <a:cubicBezTo>
                    <a:pt x="101469" y="205153"/>
                    <a:pt x="247140" y="198531"/>
                    <a:pt x="272352" y="149631"/>
                  </a:cubicBezTo>
                  <a:cubicBezTo>
                    <a:pt x="284067" y="126709"/>
                    <a:pt x="302912" y="77554"/>
                    <a:pt x="296545" y="4713"/>
                  </a:cubicBezTo>
                  <a:cubicBezTo>
                    <a:pt x="296545" y="3949"/>
                    <a:pt x="296800" y="3440"/>
                    <a:pt x="297564" y="3185"/>
                  </a:cubicBezTo>
                  <a:cubicBezTo>
                    <a:pt x="297819" y="3185"/>
                    <a:pt x="298073" y="2930"/>
                    <a:pt x="298073" y="2930"/>
                  </a:cubicBezTo>
                  <a:cubicBezTo>
                    <a:pt x="299092" y="2930"/>
                    <a:pt x="299856" y="3440"/>
                    <a:pt x="299856" y="4458"/>
                  </a:cubicBezTo>
                  <a:cubicBezTo>
                    <a:pt x="299856" y="4458"/>
                    <a:pt x="299856" y="4458"/>
                    <a:pt x="299856" y="4458"/>
                  </a:cubicBezTo>
                  <a:cubicBezTo>
                    <a:pt x="306223" y="78318"/>
                    <a:pt x="287123" y="127982"/>
                    <a:pt x="275153" y="151159"/>
                  </a:cubicBezTo>
                  <a:cubicBezTo>
                    <a:pt x="248922" y="201842"/>
                    <a:pt x="105289" y="208719"/>
                    <a:pt x="80077" y="207700"/>
                  </a:cubicBezTo>
                  <a:cubicBezTo>
                    <a:pt x="62759" y="207190"/>
                    <a:pt x="49007" y="211520"/>
                    <a:pt x="40094" y="214576"/>
                  </a:cubicBezTo>
                  <a:cubicBezTo>
                    <a:pt x="38057" y="215341"/>
                    <a:pt x="36274" y="215850"/>
                    <a:pt x="34746" y="216105"/>
                  </a:cubicBezTo>
                  <a:cubicBezTo>
                    <a:pt x="33473" y="215595"/>
                    <a:pt x="32199" y="215850"/>
                    <a:pt x="30671" y="215850"/>
                  </a:cubicBezTo>
                  <a:lnTo>
                    <a:pt x="30671" y="215850"/>
                  </a:lnTo>
                  <a:close/>
                </a:path>
              </a:pathLst>
            </a:custGeom>
            <a:solidFill>
              <a:srgbClr val="000000"/>
            </a:solidFill>
            <a:ln w="2546" cap="flat">
              <a:noFill/>
              <a:prstDash val="solid"/>
              <a:miter/>
            </a:ln>
          </p:spPr>
          <p:txBody>
            <a:bodyPr rtlCol="0" anchor="ctr"/>
            <a:lstStyle/>
            <a:p>
              <a:endParaRPr lang="fr-FR"/>
            </a:p>
          </p:txBody>
        </p:sp>
        <p:sp>
          <p:nvSpPr>
            <p:cNvPr id="2731" name="Forme libre 2730">
              <a:extLst>
                <a:ext uri="{FF2B5EF4-FFF2-40B4-BE49-F238E27FC236}">
                  <a16:creationId xmlns:a16="http://schemas.microsoft.com/office/drawing/2014/main" id="{B5564FAD-F593-FF76-55A3-0E7629E14A90}"/>
                </a:ext>
              </a:extLst>
            </p:cNvPr>
            <p:cNvSpPr/>
            <p:nvPr/>
          </p:nvSpPr>
          <p:spPr>
            <a:xfrm>
              <a:off x="2744342" y="8030458"/>
              <a:ext cx="111290" cy="71649"/>
            </a:xfrm>
            <a:custGeom>
              <a:avLst/>
              <a:gdLst>
                <a:gd name="connsiteX0" fmla="*/ 101642 w 111290"/>
                <a:gd name="connsiteY0" fmla="*/ 2919 h 71649"/>
                <a:gd name="connsiteX1" fmla="*/ 113612 w 111290"/>
                <a:gd name="connsiteY1" fmla="*/ 64554 h 71649"/>
                <a:gd name="connsiteX2" fmla="*/ 2322 w 111290"/>
                <a:gd name="connsiteY2" fmla="*/ 69138 h 71649"/>
                <a:gd name="connsiteX3" fmla="*/ 2576 w 111290"/>
                <a:gd name="connsiteY3" fmla="*/ 7503 h 71649"/>
              </a:gdLst>
              <a:ahLst/>
              <a:cxnLst>
                <a:cxn ang="0">
                  <a:pos x="connsiteX0" y="connsiteY0"/>
                </a:cxn>
                <a:cxn ang="0">
                  <a:pos x="connsiteX1" y="connsiteY1"/>
                </a:cxn>
                <a:cxn ang="0">
                  <a:pos x="connsiteX2" y="connsiteY2"/>
                </a:cxn>
                <a:cxn ang="0">
                  <a:pos x="connsiteX3" y="connsiteY3"/>
                </a:cxn>
              </a:cxnLst>
              <a:rect l="l" t="t" r="r" b="b"/>
              <a:pathLst>
                <a:path w="111290" h="71649">
                  <a:moveTo>
                    <a:pt x="101642" y="2919"/>
                  </a:moveTo>
                  <a:cubicBezTo>
                    <a:pt x="101642" y="2919"/>
                    <a:pt x="106990" y="23803"/>
                    <a:pt x="113612" y="64554"/>
                  </a:cubicBezTo>
                  <a:cubicBezTo>
                    <a:pt x="87890" y="74487"/>
                    <a:pt x="32373" y="78816"/>
                    <a:pt x="2322" y="69138"/>
                  </a:cubicBezTo>
                  <a:cubicBezTo>
                    <a:pt x="3086" y="51055"/>
                    <a:pt x="2576" y="7503"/>
                    <a:pt x="2576" y="7503"/>
                  </a:cubicBezTo>
                </a:path>
              </a:pathLst>
            </a:custGeom>
            <a:solidFill>
              <a:srgbClr val="E4003C"/>
            </a:solidFill>
            <a:ln w="2546" cap="flat">
              <a:noFill/>
              <a:prstDash val="solid"/>
              <a:miter/>
            </a:ln>
          </p:spPr>
          <p:txBody>
            <a:bodyPr rtlCol="0" anchor="ctr"/>
            <a:lstStyle/>
            <a:p>
              <a:endParaRPr lang="fr-FR"/>
            </a:p>
          </p:txBody>
        </p:sp>
        <p:sp>
          <p:nvSpPr>
            <p:cNvPr id="2732" name="Forme libre 2731">
              <a:extLst>
                <a:ext uri="{FF2B5EF4-FFF2-40B4-BE49-F238E27FC236}">
                  <a16:creationId xmlns:a16="http://schemas.microsoft.com/office/drawing/2014/main" id="{016A1F83-E055-9664-5A90-F275A1291129}"/>
                </a:ext>
              </a:extLst>
            </p:cNvPr>
            <p:cNvSpPr/>
            <p:nvPr/>
          </p:nvSpPr>
          <p:spPr>
            <a:xfrm>
              <a:off x="2534052" y="8028863"/>
              <a:ext cx="323108" cy="204581"/>
            </a:xfrm>
            <a:custGeom>
              <a:avLst/>
              <a:gdLst>
                <a:gd name="connsiteX0" fmla="*/ 256401 w 323108"/>
                <a:gd name="connsiteY0" fmla="*/ 77872 h 204581"/>
                <a:gd name="connsiteX1" fmla="*/ 212088 w 323108"/>
                <a:gd name="connsiteY1" fmla="*/ 72269 h 204581"/>
                <a:gd name="connsiteX2" fmla="*/ 211069 w 323108"/>
                <a:gd name="connsiteY2" fmla="*/ 70741 h 204581"/>
                <a:gd name="connsiteX3" fmla="*/ 211324 w 323108"/>
                <a:gd name="connsiteY3" fmla="*/ 9106 h 204581"/>
                <a:gd name="connsiteX4" fmla="*/ 212852 w 323108"/>
                <a:gd name="connsiteY4" fmla="*/ 7578 h 204581"/>
                <a:gd name="connsiteX5" fmla="*/ 214380 w 323108"/>
                <a:gd name="connsiteY5" fmla="*/ 9106 h 204581"/>
                <a:gd name="connsiteX6" fmla="*/ 214125 w 323108"/>
                <a:gd name="connsiteY6" fmla="*/ 69467 h 204581"/>
                <a:gd name="connsiteX7" fmla="*/ 321850 w 323108"/>
                <a:gd name="connsiteY7" fmla="*/ 64883 h 204581"/>
                <a:gd name="connsiteX8" fmla="*/ 310136 w 323108"/>
                <a:gd name="connsiteY8" fmla="*/ 4777 h 204581"/>
                <a:gd name="connsiteX9" fmla="*/ 311409 w 323108"/>
                <a:gd name="connsiteY9" fmla="*/ 2994 h 204581"/>
                <a:gd name="connsiteX10" fmla="*/ 313446 w 323108"/>
                <a:gd name="connsiteY10" fmla="*/ 4013 h 204581"/>
                <a:gd name="connsiteX11" fmla="*/ 325416 w 323108"/>
                <a:gd name="connsiteY11" fmla="*/ 65902 h 204581"/>
                <a:gd name="connsiteX12" fmla="*/ 324397 w 323108"/>
                <a:gd name="connsiteY12" fmla="*/ 67685 h 204581"/>
                <a:gd name="connsiteX13" fmla="*/ 256401 w 323108"/>
                <a:gd name="connsiteY13" fmla="*/ 77872 h 204581"/>
                <a:gd name="connsiteX14" fmla="*/ 256401 w 323108"/>
                <a:gd name="connsiteY14" fmla="*/ 77872 h 204581"/>
                <a:gd name="connsiteX15" fmla="*/ 9117 w 323108"/>
                <a:gd name="connsiteY15" fmla="*/ 207509 h 204581"/>
                <a:gd name="connsiteX16" fmla="*/ 2750 w 323108"/>
                <a:gd name="connsiteY16" fmla="*/ 203688 h 204581"/>
                <a:gd name="connsiteX17" fmla="*/ 4788 w 323108"/>
                <a:gd name="connsiteY17" fmla="*/ 196812 h 204581"/>
                <a:gd name="connsiteX18" fmla="*/ 21596 w 323108"/>
                <a:gd name="connsiteY18" fmla="*/ 189935 h 204581"/>
                <a:gd name="connsiteX19" fmla="*/ 23633 w 323108"/>
                <a:gd name="connsiteY19" fmla="*/ 190954 h 204581"/>
                <a:gd name="connsiteX20" fmla="*/ 22615 w 323108"/>
                <a:gd name="connsiteY20" fmla="*/ 192991 h 204581"/>
                <a:gd name="connsiteX21" fmla="*/ 22615 w 323108"/>
                <a:gd name="connsiteY21" fmla="*/ 192991 h 204581"/>
                <a:gd name="connsiteX22" fmla="*/ 6825 w 323108"/>
                <a:gd name="connsiteY22" fmla="*/ 199359 h 204581"/>
                <a:gd name="connsiteX23" fmla="*/ 5807 w 323108"/>
                <a:gd name="connsiteY23" fmla="*/ 202160 h 204581"/>
                <a:gd name="connsiteX24" fmla="*/ 10390 w 323108"/>
                <a:gd name="connsiteY24" fmla="*/ 203688 h 204581"/>
                <a:gd name="connsiteX25" fmla="*/ 31273 w 323108"/>
                <a:gd name="connsiteY25" fmla="*/ 200887 h 204581"/>
                <a:gd name="connsiteX26" fmla="*/ 32547 w 323108"/>
                <a:gd name="connsiteY26" fmla="*/ 201141 h 204581"/>
                <a:gd name="connsiteX27" fmla="*/ 33056 w 323108"/>
                <a:gd name="connsiteY27" fmla="*/ 202924 h 204581"/>
                <a:gd name="connsiteX28" fmla="*/ 31528 w 323108"/>
                <a:gd name="connsiteY28" fmla="*/ 204198 h 204581"/>
                <a:gd name="connsiteX29" fmla="*/ 10900 w 323108"/>
                <a:gd name="connsiteY29" fmla="*/ 206999 h 204581"/>
                <a:gd name="connsiteX30" fmla="*/ 9117 w 323108"/>
                <a:gd name="connsiteY30" fmla="*/ 207509 h 204581"/>
                <a:gd name="connsiteX31" fmla="*/ 9117 w 323108"/>
                <a:gd name="connsiteY31" fmla="*/ 207509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3108" h="204581">
                  <a:moveTo>
                    <a:pt x="256401" y="77872"/>
                  </a:moveTo>
                  <a:cubicBezTo>
                    <a:pt x="239847" y="77872"/>
                    <a:pt x="224058" y="76344"/>
                    <a:pt x="212088" y="72269"/>
                  </a:cubicBezTo>
                  <a:cubicBezTo>
                    <a:pt x="211324" y="72014"/>
                    <a:pt x="210815" y="71250"/>
                    <a:pt x="211069" y="70741"/>
                  </a:cubicBezTo>
                  <a:cubicBezTo>
                    <a:pt x="211834" y="52913"/>
                    <a:pt x="211579" y="9616"/>
                    <a:pt x="211324" y="9106"/>
                  </a:cubicBezTo>
                  <a:cubicBezTo>
                    <a:pt x="211324" y="8088"/>
                    <a:pt x="212088" y="7578"/>
                    <a:pt x="212852" y="7578"/>
                  </a:cubicBezTo>
                  <a:cubicBezTo>
                    <a:pt x="213871" y="7578"/>
                    <a:pt x="214380" y="8342"/>
                    <a:pt x="214380" y="9106"/>
                  </a:cubicBezTo>
                  <a:cubicBezTo>
                    <a:pt x="214380" y="9616"/>
                    <a:pt x="214635" y="50875"/>
                    <a:pt x="214125" y="69467"/>
                  </a:cubicBezTo>
                  <a:cubicBezTo>
                    <a:pt x="243667" y="78382"/>
                    <a:pt x="296129" y="74307"/>
                    <a:pt x="321850" y="64883"/>
                  </a:cubicBezTo>
                  <a:cubicBezTo>
                    <a:pt x="315484" y="25406"/>
                    <a:pt x="310390" y="5031"/>
                    <a:pt x="310136" y="4777"/>
                  </a:cubicBezTo>
                  <a:cubicBezTo>
                    <a:pt x="309881" y="4013"/>
                    <a:pt x="310390" y="2994"/>
                    <a:pt x="311409" y="2994"/>
                  </a:cubicBezTo>
                  <a:cubicBezTo>
                    <a:pt x="312173" y="2739"/>
                    <a:pt x="313192" y="3248"/>
                    <a:pt x="313446" y="4013"/>
                  </a:cubicBezTo>
                  <a:cubicBezTo>
                    <a:pt x="313446" y="4267"/>
                    <a:pt x="319049" y="25406"/>
                    <a:pt x="325416" y="65902"/>
                  </a:cubicBezTo>
                  <a:cubicBezTo>
                    <a:pt x="325416" y="66666"/>
                    <a:pt x="325161" y="67430"/>
                    <a:pt x="324397" y="67685"/>
                  </a:cubicBezTo>
                  <a:cubicBezTo>
                    <a:pt x="308608" y="74052"/>
                    <a:pt x="281868" y="77872"/>
                    <a:pt x="256401" y="77872"/>
                  </a:cubicBezTo>
                  <a:lnTo>
                    <a:pt x="256401" y="77872"/>
                  </a:lnTo>
                  <a:close/>
                  <a:moveTo>
                    <a:pt x="9117" y="207509"/>
                  </a:moveTo>
                  <a:cubicBezTo>
                    <a:pt x="6570" y="207509"/>
                    <a:pt x="4024" y="206235"/>
                    <a:pt x="2750" y="203688"/>
                  </a:cubicBezTo>
                  <a:cubicBezTo>
                    <a:pt x="1732" y="201141"/>
                    <a:pt x="2496" y="198340"/>
                    <a:pt x="4788" y="196812"/>
                  </a:cubicBezTo>
                  <a:cubicBezTo>
                    <a:pt x="9117" y="193501"/>
                    <a:pt x="21087" y="189935"/>
                    <a:pt x="21596" y="189935"/>
                  </a:cubicBezTo>
                  <a:cubicBezTo>
                    <a:pt x="22360" y="189680"/>
                    <a:pt x="23379" y="190190"/>
                    <a:pt x="23633" y="190954"/>
                  </a:cubicBezTo>
                  <a:cubicBezTo>
                    <a:pt x="23888" y="191718"/>
                    <a:pt x="23379" y="192737"/>
                    <a:pt x="22615" y="192991"/>
                  </a:cubicBezTo>
                  <a:lnTo>
                    <a:pt x="22615" y="192991"/>
                  </a:lnTo>
                  <a:cubicBezTo>
                    <a:pt x="22360" y="192991"/>
                    <a:pt x="10645" y="196557"/>
                    <a:pt x="6825" y="199359"/>
                  </a:cubicBezTo>
                  <a:cubicBezTo>
                    <a:pt x="5807" y="199868"/>
                    <a:pt x="5297" y="201141"/>
                    <a:pt x="5807" y="202160"/>
                  </a:cubicBezTo>
                  <a:cubicBezTo>
                    <a:pt x="6825" y="203688"/>
                    <a:pt x="8862" y="204452"/>
                    <a:pt x="10390" y="203688"/>
                  </a:cubicBezTo>
                  <a:cubicBezTo>
                    <a:pt x="16248" y="202415"/>
                    <a:pt x="30764" y="200887"/>
                    <a:pt x="31273" y="200887"/>
                  </a:cubicBezTo>
                  <a:cubicBezTo>
                    <a:pt x="31783" y="200887"/>
                    <a:pt x="32037" y="200887"/>
                    <a:pt x="32547" y="201141"/>
                  </a:cubicBezTo>
                  <a:cubicBezTo>
                    <a:pt x="33056" y="201651"/>
                    <a:pt x="33311" y="202160"/>
                    <a:pt x="33056" y="202924"/>
                  </a:cubicBezTo>
                  <a:cubicBezTo>
                    <a:pt x="32801" y="203688"/>
                    <a:pt x="32292" y="203943"/>
                    <a:pt x="31528" y="204198"/>
                  </a:cubicBezTo>
                  <a:cubicBezTo>
                    <a:pt x="31273" y="204198"/>
                    <a:pt x="16757" y="205726"/>
                    <a:pt x="10900" y="206999"/>
                  </a:cubicBezTo>
                  <a:cubicBezTo>
                    <a:pt x="10390" y="207254"/>
                    <a:pt x="9627" y="207509"/>
                    <a:pt x="9117" y="207509"/>
                  </a:cubicBezTo>
                  <a:lnTo>
                    <a:pt x="9117" y="207509"/>
                  </a:lnTo>
                  <a:close/>
                </a:path>
              </a:pathLst>
            </a:custGeom>
            <a:solidFill>
              <a:srgbClr val="000000"/>
            </a:solidFill>
            <a:ln w="2546" cap="flat">
              <a:noFill/>
              <a:prstDash val="solid"/>
              <a:miter/>
            </a:ln>
          </p:spPr>
          <p:txBody>
            <a:bodyPr rtlCol="0" anchor="ctr"/>
            <a:lstStyle/>
            <a:p>
              <a:endParaRPr lang="fr-FR"/>
            </a:p>
          </p:txBody>
        </p:sp>
        <p:sp>
          <p:nvSpPr>
            <p:cNvPr id="2733" name="Forme libre 2732">
              <a:extLst>
                <a:ext uri="{FF2B5EF4-FFF2-40B4-BE49-F238E27FC236}">
                  <a16:creationId xmlns:a16="http://schemas.microsoft.com/office/drawing/2014/main" id="{AC0D2817-ECD8-577D-5633-E5104E125CB7}"/>
                </a:ext>
              </a:extLst>
            </p:cNvPr>
            <p:cNvSpPr/>
            <p:nvPr/>
          </p:nvSpPr>
          <p:spPr>
            <a:xfrm>
              <a:off x="2570148" y="8241085"/>
              <a:ext cx="20118" cy="8150"/>
            </a:xfrm>
            <a:custGeom>
              <a:avLst/>
              <a:gdLst>
                <a:gd name="connsiteX0" fmla="*/ 22411 w 20118"/>
                <a:gd name="connsiteY0" fmla="*/ 2943 h 8150"/>
                <a:gd name="connsiteX1" fmla="*/ 2292 w 20118"/>
                <a:gd name="connsiteY1" fmla="*/ 11093 h 8150"/>
                <a:gd name="connsiteX2" fmla="*/ 22411 w 20118"/>
                <a:gd name="connsiteY2" fmla="*/ 2943 h 8150"/>
              </a:gdLst>
              <a:ahLst/>
              <a:cxnLst>
                <a:cxn ang="0">
                  <a:pos x="connsiteX0" y="connsiteY0"/>
                </a:cxn>
                <a:cxn ang="0">
                  <a:pos x="connsiteX1" y="connsiteY1"/>
                </a:cxn>
                <a:cxn ang="0">
                  <a:pos x="connsiteX2" y="connsiteY2"/>
                </a:cxn>
              </a:cxnLst>
              <a:rect l="l" t="t" r="r" b="b"/>
              <a:pathLst>
                <a:path w="20118" h="8150">
                  <a:moveTo>
                    <a:pt x="22411" y="2943"/>
                  </a:moveTo>
                  <a:cubicBezTo>
                    <a:pt x="15026" y="4216"/>
                    <a:pt x="8150" y="7018"/>
                    <a:pt x="2292" y="11093"/>
                  </a:cubicBezTo>
                  <a:lnTo>
                    <a:pt x="22411" y="2943"/>
                  </a:lnTo>
                  <a:close/>
                </a:path>
              </a:pathLst>
            </a:custGeom>
            <a:solidFill>
              <a:srgbClr val="FFD26C"/>
            </a:solidFill>
            <a:ln w="2546" cap="flat">
              <a:noFill/>
              <a:prstDash val="solid"/>
              <a:miter/>
            </a:ln>
          </p:spPr>
          <p:txBody>
            <a:bodyPr rtlCol="0" anchor="ctr"/>
            <a:lstStyle/>
            <a:p>
              <a:endParaRPr lang="fr-FR"/>
            </a:p>
          </p:txBody>
        </p:sp>
        <p:sp>
          <p:nvSpPr>
            <p:cNvPr id="2734" name="Forme libre 2733">
              <a:extLst>
                <a:ext uri="{FF2B5EF4-FFF2-40B4-BE49-F238E27FC236}">
                  <a16:creationId xmlns:a16="http://schemas.microsoft.com/office/drawing/2014/main" id="{26D2C98F-079E-E25F-DD2F-1B10B6458443}"/>
                </a:ext>
              </a:extLst>
            </p:cNvPr>
            <p:cNvSpPr/>
            <p:nvPr/>
          </p:nvSpPr>
          <p:spPr>
            <a:xfrm>
              <a:off x="2568266" y="8239302"/>
              <a:ext cx="23274" cy="11715"/>
            </a:xfrm>
            <a:custGeom>
              <a:avLst/>
              <a:gdLst>
                <a:gd name="connsiteX0" fmla="*/ 3920 w 23274"/>
                <a:gd name="connsiteY0" fmla="*/ 14658 h 11715"/>
                <a:gd name="connsiteX1" fmla="*/ 2392 w 23274"/>
                <a:gd name="connsiteY1" fmla="*/ 13385 h 11715"/>
                <a:gd name="connsiteX2" fmla="*/ 2902 w 23274"/>
                <a:gd name="connsiteY2" fmla="*/ 11602 h 11715"/>
                <a:gd name="connsiteX3" fmla="*/ 23785 w 23274"/>
                <a:gd name="connsiteY3" fmla="*/ 2943 h 11715"/>
                <a:gd name="connsiteX4" fmla="*/ 25567 w 23274"/>
                <a:gd name="connsiteY4" fmla="*/ 4471 h 11715"/>
                <a:gd name="connsiteX5" fmla="*/ 24039 w 23274"/>
                <a:gd name="connsiteY5" fmla="*/ 6254 h 11715"/>
                <a:gd name="connsiteX6" fmla="*/ 4684 w 23274"/>
                <a:gd name="connsiteY6" fmla="*/ 14149 h 11715"/>
                <a:gd name="connsiteX7" fmla="*/ 3920 w 23274"/>
                <a:gd name="connsiteY7" fmla="*/ 14658 h 1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74" h="11715">
                  <a:moveTo>
                    <a:pt x="3920" y="14658"/>
                  </a:moveTo>
                  <a:cubicBezTo>
                    <a:pt x="3156" y="14658"/>
                    <a:pt x="2647" y="14149"/>
                    <a:pt x="2392" y="13385"/>
                  </a:cubicBezTo>
                  <a:cubicBezTo>
                    <a:pt x="2138" y="12621"/>
                    <a:pt x="2392" y="11857"/>
                    <a:pt x="2902" y="11602"/>
                  </a:cubicBezTo>
                  <a:cubicBezTo>
                    <a:pt x="9268" y="7272"/>
                    <a:pt x="16399" y="4216"/>
                    <a:pt x="23785" y="2943"/>
                  </a:cubicBezTo>
                  <a:cubicBezTo>
                    <a:pt x="24803" y="2943"/>
                    <a:pt x="25567" y="3452"/>
                    <a:pt x="25567" y="4471"/>
                  </a:cubicBezTo>
                  <a:cubicBezTo>
                    <a:pt x="25567" y="5490"/>
                    <a:pt x="25058" y="6254"/>
                    <a:pt x="24039" y="6254"/>
                  </a:cubicBezTo>
                  <a:cubicBezTo>
                    <a:pt x="17163" y="7527"/>
                    <a:pt x="10287" y="10329"/>
                    <a:pt x="4684" y="14149"/>
                  </a:cubicBezTo>
                  <a:cubicBezTo>
                    <a:pt x="4684" y="14658"/>
                    <a:pt x="4430" y="14658"/>
                    <a:pt x="3920" y="14658"/>
                  </a:cubicBezTo>
                  <a:close/>
                </a:path>
              </a:pathLst>
            </a:custGeom>
            <a:solidFill>
              <a:srgbClr val="000000"/>
            </a:solidFill>
            <a:ln w="2546" cap="flat">
              <a:noFill/>
              <a:prstDash val="solid"/>
              <a:miter/>
            </a:ln>
          </p:spPr>
          <p:txBody>
            <a:bodyPr rtlCol="0" anchor="ctr"/>
            <a:lstStyle/>
            <a:p>
              <a:endParaRPr lang="fr-FR"/>
            </a:p>
          </p:txBody>
        </p:sp>
        <p:sp>
          <p:nvSpPr>
            <p:cNvPr id="2735" name="Forme libre 2734">
              <a:extLst>
                <a:ext uri="{FF2B5EF4-FFF2-40B4-BE49-F238E27FC236}">
                  <a16:creationId xmlns:a16="http://schemas.microsoft.com/office/drawing/2014/main" id="{8D099919-3EE8-7B50-2A40-7A89524F03BF}"/>
                </a:ext>
              </a:extLst>
            </p:cNvPr>
            <p:cNvSpPr/>
            <p:nvPr/>
          </p:nvSpPr>
          <p:spPr>
            <a:xfrm>
              <a:off x="2558179" y="8235482"/>
              <a:ext cx="24193" cy="10442"/>
            </a:xfrm>
            <a:custGeom>
              <a:avLst/>
              <a:gdLst>
                <a:gd name="connsiteX0" fmla="*/ 26485 w 24193"/>
                <a:gd name="connsiteY0" fmla="*/ 2942 h 10442"/>
                <a:gd name="connsiteX1" fmla="*/ 2291 w 24193"/>
                <a:gd name="connsiteY1" fmla="*/ 13384 h 10442"/>
                <a:gd name="connsiteX2" fmla="*/ 26485 w 24193"/>
                <a:gd name="connsiteY2" fmla="*/ 2942 h 10442"/>
              </a:gdLst>
              <a:ahLst/>
              <a:cxnLst>
                <a:cxn ang="0">
                  <a:pos x="connsiteX0" y="connsiteY0"/>
                </a:cxn>
                <a:cxn ang="0">
                  <a:pos x="connsiteX1" y="connsiteY1"/>
                </a:cxn>
                <a:cxn ang="0">
                  <a:pos x="connsiteX2" y="connsiteY2"/>
                </a:cxn>
              </a:cxnLst>
              <a:rect l="l" t="t" r="r" b="b"/>
              <a:pathLst>
                <a:path w="24193" h="10442">
                  <a:moveTo>
                    <a:pt x="26485" y="2942"/>
                  </a:moveTo>
                  <a:cubicBezTo>
                    <a:pt x="26485" y="2942"/>
                    <a:pt x="12733" y="6253"/>
                    <a:pt x="2291" y="13384"/>
                  </a:cubicBezTo>
                  <a:lnTo>
                    <a:pt x="26485" y="2942"/>
                  </a:lnTo>
                  <a:close/>
                </a:path>
              </a:pathLst>
            </a:custGeom>
            <a:solidFill>
              <a:srgbClr val="FFD26C"/>
            </a:solidFill>
            <a:ln w="2546" cap="flat">
              <a:noFill/>
              <a:prstDash val="solid"/>
              <a:miter/>
            </a:ln>
          </p:spPr>
          <p:txBody>
            <a:bodyPr rtlCol="0" anchor="ctr"/>
            <a:lstStyle/>
            <a:p>
              <a:endParaRPr lang="fr-FR"/>
            </a:p>
          </p:txBody>
        </p:sp>
        <p:sp>
          <p:nvSpPr>
            <p:cNvPr id="2736" name="Forme libre 2735">
              <a:extLst>
                <a:ext uri="{FF2B5EF4-FFF2-40B4-BE49-F238E27FC236}">
                  <a16:creationId xmlns:a16="http://schemas.microsoft.com/office/drawing/2014/main" id="{91D603C6-818E-5D4B-1CC7-9EC4EC06C163}"/>
                </a:ext>
              </a:extLst>
            </p:cNvPr>
            <p:cNvSpPr/>
            <p:nvPr/>
          </p:nvSpPr>
          <p:spPr>
            <a:xfrm>
              <a:off x="2556651" y="8233905"/>
              <a:ext cx="26994" cy="13802"/>
            </a:xfrm>
            <a:custGeom>
              <a:avLst/>
              <a:gdLst>
                <a:gd name="connsiteX0" fmla="*/ 3819 w 26994"/>
                <a:gd name="connsiteY0" fmla="*/ 16745 h 13802"/>
                <a:gd name="connsiteX1" fmla="*/ 2291 w 26994"/>
                <a:gd name="connsiteY1" fmla="*/ 14962 h 13802"/>
                <a:gd name="connsiteX2" fmla="*/ 2291 w 26994"/>
                <a:gd name="connsiteY2" fmla="*/ 14452 h 13802"/>
                <a:gd name="connsiteX3" fmla="*/ 2800 w 26994"/>
                <a:gd name="connsiteY3" fmla="*/ 13688 h 13802"/>
                <a:gd name="connsiteX4" fmla="*/ 27503 w 26994"/>
                <a:gd name="connsiteY4" fmla="*/ 2991 h 13802"/>
                <a:gd name="connsiteX5" fmla="*/ 29286 w 26994"/>
                <a:gd name="connsiteY5" fmla="*/ 4519 h 13802"/>
                <a:gd name="connsiteX6" fmla="*/ 28267 w 26994"/>
                <a:gd name="connsiteY6" fmla="*/ 6302 h 13802"/>
                <a:gd name="connsiteX7" fmla="*/ 4583 w 26994"/>
                <a:gd name="connsiteY7" fmla="*/ 16490 h 13802"/>
                <a:gd name="connsiteX8" fmla="*/ 3819 w 26994"/>
                <a:gd name="connsiteY8" fmla="*/ 16745 h 13802"/>
                <a:gd name="connsiteX9" fmla="*/ 3819 w 26994"/>
                <a:gd name="connsiteY9" fmla="*/ 16745 h 1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94" h="13802">
                  <a:moveTo>
                    <a:pt x="3819" y="16745"/>
                  </a:moveTo>
                  <a:cubicBezTo>
                    <a:pt x="2800" y="16745"/>
                    <a:pt x="2291" y="15980"/>
                    <a:pt x="2291" y="14962"/>
                  </a:cubicBezTo>
                  <a:cubicBezTo>
                    <a:pt x="2291" y="14707"/>
                    <a:pt x="2291" y="14707"/>
                    <a:pt x="2291" y="14452"/>
                  </a:cubicBezTo>
                  <a:cubicBezTo>
                    <a:pt x="2291" y="14198"/>
                    <a:pt x="2546" y="13943"/>
                    <a:pt x="2800" y="13688"/>
                  </a:cubicBezTo>
                  <a:cubicBezTo>
                    <a:pt x="13242" y="6557"/>
                    <a:pt x="26994" y="3246"/>
                    <a:pt x="27503" y="2991"/>
                  </a:cubicBezTo>
                  <a:cubicBezTo>
                    <a:pt x="28522" y="2737"/>
                    <a:pt x="29286" y="3501"/>
                    <a:pt x="29286" y="4519"/>
                  </a:cubicBezTo>
                  <a:cubicBezTo>
                    <a:pt x="29286" y="5284"/>
                    <a:pt x="29031" y="6048"/>
                    <a:pt x="28267" y="6302"/>
                  </a:cubicBezTo>
                  <a:cubicBezTo>
                    <a:pt x="28013" y="6302"/>
                    <a:pt x="14515" y="9613"/>
                    <a:pt x="4583" y="16490"/>
                  </a:cubicBezTo>
                  <a:cubicBezTo>
                    <a:pt x="4328" y="16490"/>
                    <a:pt x="4074" y="16745"/>
                    <a:pt x="3819" y="16745"/>
                  </a:cubicBezTo>
                  <a:lnTo>
                    <a:pt x="3819" y="16745"/>
                  </a:lnTo>
                  <a:close/>
                </a:path>
              </a:pathLst>
            </a:custGeom>
            <a:solidFill>
              <a:srgbClr val="000000"/>
            </a:solidFill>
            <a:ln w="2546" cap="flat">
              <a:noFill/>
              <a:prstDash val="solid"/>
              <a:miter/>
            </a:ln>
          </p:spPr>
          <p:txBody>
            <a:bodyPr rtlCol="0" anchor="ctr"/>
            <a:lstStyle/>
            <a:p>
              <a:endParaRPr lang="fr-FR"/>
            </a:p>
          </p:txBody>
        </p:sp>
        <p:sp>
          <p:nvSpPr>
            <p:cNvPr id="2737" name="Forme libre 2736">
              <a:extLst>
                <a:ext uri="{FF2B5EF4-FFF2-40B4-BE49-F238E27FC236}">
                  <a16:creationId xmlns:a16="http://schemas.microsoft.com/office/drawing/2014/main" id="{E94C4E9F-7CAE-2050-9465-A8C981F4544C}"/>
                </a:ext>
              </a:extLst>
            </p:cNvPr>
            <p:cNvSpPr/>
            <p:nvPr/>
          </p:nvSpPr>
          <p:spPr>
            <a:xfrm>
              <a:off x="2505978" y="8528374"/>
              <a:ext cx="155596" cy="82984"/>
            </a:xfrm>
            <a:custGeom>
              <a:avLst/>
              <a:gdLst>
                <a:gd name="connsiteX0" fmla="*/ 25716 w 155596"/>
                <a:gd name="connsiteY0" fmla="*/ 2986 h 82984"/>
                <a:gd name="connsiteX1" fmla="*/ 10691 w 155596"/>
                <a:gd name="connsiteY1" fmla="*/ 26926 h 82984"/>
                <a:gd name="connsiteX2" fmla="*/ 6107 w 155596"/>
                <a:gd name="connsiteY2" fmla="*/ 53414 h 82984"/>
                <a:gd name="connsiteX3" fmla="*/ 17567 w 155596"/>
                <a:gd name="connsiteY3" fmla="*/ 42717 h 82984"/>
                <a:gd name="connsiteX4" fmla="*/ 25716 w 155596"/>
                <a:gd name="connsiteY4" fmla="*/ 2986 h 82984"/>
                <a:gd name="connsiteX5" fmla="*/ 146684 w 155596"/>
                <a:gd name="connsiteY5" fmla="*/ 5533 h 82984"/>
                <a:gd name="connsiteX6" fmla="*/ 141336 w 155596"/>
                <a:gd name="connsiteY6" fmla="*/ 42208 h 82984"/>
                <a:gd name="connsiteX7" fmla="*/ 139808 w 155596"/>
                <a:gd name="connsiteY7" fmla="*/ 78883 h 82984"/>
                <a:gd name="connsiteX8" fmla="*/ 157889 w 155596"/>
                <a:gd name="connsiteY8" fmla="*/ 82448 h 82984"/>
                <a:gd name="connsiteX9" fmla="*/ 146684 w 155596"/>
                <a:gd name="connsiteY9" fmla="*/ 5533 h 82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596" h="82984">
                  <a:moveTo>
                    <a:pt x="25716" y="2986"/>
                  </a:moveTo>
                  <a:cubicBezTo>
                    <a:pt x="25716" y="2986"/>
                    <a:pt x="18331" y="23106"/>
                    <a:pt x="10691" y="26926"/>
                  </a:cubicBezTo>
                  <a:cubicBezTo>
                    <a:pt x="3051" y="30747"/>
                    <a:pt x="-1279" y="44755"/>
                    <a:pt x="6107" y="53414"/>
                  </a:cubicBezTo>
                  <a:cubicBezTo>
                    <a:pt x="13492" y="62328"/>
                    <a:pt x="17567" y="42717"/>
                    <a:pt x="17567" y="42717"/>
                  </a:cubicBezTo>
                  <a:lnTo>
                    <a:pt x="25716" y="2986"/>
                  </a:lnTo>
                  <a:close/>
                  <a:moveTo>
                    <a:pt x="146684" y="5533"/>
                  </a:moveTo>
                  <a:cubicBezTo>
                    <a:pt x="146684" y="5533"/>
                    <a:pt x="139299" y="33548"/>
                    <a:pt x="141336" y="42208"/>
                  </a:cubicBezTo>
                  <a:cubicBezTo>
                    <a:pt x="143373" y="50612"/>
                    <a:pt x="147957" y="65384"/>
                    <a:pt x="139808" y="78883"/>
                  </a:cubicBezTo>
                  <a:cubicBezTo>
                    <a:pt x="131659" y="92381"/>
                    <a:pt x="157889" y="82448"/>
                    <a:pt x="157889" y="82448"/>
                  </a:cubicBezTo>
                  <a:lnTo>
                    <a:pt x="146684" y="5533"/>
                  </a:lnTo>
                  <a:close/>
                </a:path>
              </a:pathLst>
            </a:custGeom>
            <a:solidFill>
              <a:srgbClr val="000000"/>
            </a:solidFill>
            <a:ln w="2546" cap="flat">
              <a:noFill/>
              <a:prstDash val="solid"/>
              <a:miter/>
            </a:ln>
          </p:spPr>
          <p:txBody>
            <a:bodyPr rtlCol="0" anchor="ctr"/>
            <a:lstStyle/>
            <a:p>
              <a:endParaRPr lang="fr-FR"/>
            </a:p>
          </p:txBody>
        </p:sp>
        <p:sp>
          <p:nvSpPr>
            <p:cNvPr id="2738" name="Forme libre 2737">
              <a:extLst>
                <a:ext uri="{FF2B5EF4-FFF2-40B4-BE49-F238E27FC236}">
                  <a16:creationId xmlns:a16="http://schemas.microsoft.com/office/drawing/2014/main" id="{8B2A1C89-DBE4-CB75-EA87-1F4CA5EFB7C0}"/>
                </a:ext>
              </a:extLst>
            </p:cNvPr>
            <p:cNvSpPr/>
            <p:nvPr/>
          </p:nvSpPr>
          <p:spPr>
            <a:xfrm>
              <a:off x="2547607" y="8579821"/>
              <a:ext cx="137331" cy="76964"/>
            </a:xfrm>
            <a:custGeom>
              <a:avLst/>
              <a:gdLst>
                <a:gd name="connsiteX0" fmla="*/ 124415 w 137331"/>
                <a:gd name="connsiteY0" fmla="*/ 17000 h 76964"/>
                <a:gd name="connsiteX1" fmla="*/ 110917 w 137331"/>
                <a:gd name="connsiteY1" fmla="*/ 17255 h 76964"/>
                <a:gd name="connsiteX2" fmla="*/ 83922 w 137331"/>
                <a:gd name="connsiteY2" fmla="*/ 22858 h 76964"/>
                <a:gd name="connsiteX3" fmla="*/ 71953 w 137331"/>
                <a:gd name="connsiteY3" fmla="*/ 2992 h 76964"/>
                <a:gd name="connsiteX4" fmla="*/ 19236 w 137331"/>
                <a:gd name="connsiteY4" fmla="*/ 53166 h 76964"/>
                <a:gd name="connsiteX5" fmla="*/ 21019 w 137331"/>
                <a:gd name="connsiteY5" fmla="*/ 78125 h 76964"/>
                <a:gd name="connsiteX6" fmla="*/ 133328 w 137331"/>
                <a:gd name="connsiteY6" fmla="*/ 71503 h 76964"/>
                <a:gd name="connsiteX7" fmla="*/ 131291 w 137331"/>
                <a:gd name="connsiteY7" fmla="*/ 53166 h 76964"/>
                <a:gd name="connsiteX8" fmla="*/ 124415 w 137331"/>
                <a:gd name="connsiteY8" fmla="*/ 17000 h 76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331" h="76964">
                  <a:moveTo>
                    <a:pt x="124415" y="17000"/>
                  </a:moveTo>
                  <a:cubicBezTo>
                    <a:pt x="123141" y="5284"/>
                    <a:pt x="115501" y="-1338"/>
                    <a:pt x="110917" y="17255"/>
                  </a:cubicBezTo>
                  <a:cubicBezTo>
                    <a:pt x="106842" y="34064"/>
                    <a:pt x="87233" y="26169"/>
                    <a:pt x="83922" y="22858"/>
                  </a:cubicBezTo>
                  <a:cubicBezTo>
                    <a:pt x="91053" y="14198"/>
                    <a:pt x="71953" y="2992"/>
                    <a:pt x="71953" y="2992"/>
                  </a:cubicBezTo>
                  <a:cubicBezTo>
                    <a:pt x="71953" y="2992"/>
                    <a:pt x="50561" y="45016"/>
                    <a:pt x="19236" y="53166"/>
                  </a:cubicBezTo>
                  <a:cubicBezTo>
                    <a:pt x="-12088" y="61316"/>
                    <a:pt x="7012" y="76597"/>
                    <a:pt x="21019" y="78125"/>
                  </a:cubicBezTo>
                  <a:cubicBezTo>
                    <a:pt x="70679" y="83219"/>
                    <a:pt x="113973" y="76597"/>
                    <a:pt x="133328" y="71503"/>
                  </a:cubicBezTo>
                  <a:cubicBezTo>
                    <a:pt x="148608" y="67428"/>
                    <a:pt x="131291" y="53166"/>
                    <a:pt x="131291" y="53166"/>
                  </a:cubicBezTo>
                  <a:lnTo>
                    <a:pt x="124415" y="17000"/>
                  </a:lnTo>
                  <a:close/>
                </a:path>
              </a:pathLst>
            </a:custGeom>
            <a:solidFill>
              <a:srgbClr val="FFD26C"/>
            </a:solidFill>
            <a:ln w="2546" cap="flat">
              <a:noFill/>
              <a:prstDash val="solid"/>
              <a:miter/>
            </a:ln>
          </p:spPr>
          <p:txBody>
            <a:bodyPr rtlCol="0" anchor="ctr"/>
            <a:lstStyle/>
            <a:p>
              <a:endParaRPr lang="fr-FR"/>
            </a:p>
          </p:txBody>
        </p:sp>
        <p:sp>
          <p:nvSpPr>
            <p:cNvPr id="2739" name="Forme libre 2738">
              <a:extLst>
                <a:ext uri="{FF2B5EF4-FFF2-40B4-BE49-F238E27FC236}">
                  <a16:creationId xmlns:a16="http://schemas.microsoft.com/office/drawing/2014/main" id="{315397F9-8979-B99C-4749-9759CDFC7CD0}"/>
                </a:ext>
              </a:extLst>
            </p:cNvPr>
            <p:cNvSpPr/>
            <p:nvPr/>
          </p:nvSpPr>
          <p:spPr>
            <a:xfrm>
              <a:off x="2546194" y="8578293"/>
              <a:ext cx="140479" cy="79972"/>
            </a:xfrm>
            <a:custGeom>
              <a:avLst/>
              <a:gdLst>
                <a:gd name="connsiteX0" fmla="*/ 59358 w 140479"/>
                <a:gd name="connsiteY0" fmla="*/ 82964 h 79972"/>
                <a:gd name="connsiteX1" fmla="*/ 22431 w 140479"/>
                <a:gd name="connsiteY1" fmla="*/ 81181 h 79972"/>
                <a:gd name="connsiteX2" fmla="*/ 2313 w 140479"/>
                <a:gd name="connsiteY2" fmla="*/ 66919 h 79972"/>
                <a:gd name="connsiteX3" fmla="*/ 20394 w 140479"/>
                <a:gd name="connsiteY3" fmla="*/ 52911 h 79972"/>
                <a:gd name="connsiteX4" fmla="*/ 72092 w 140479"/>
                <a:gd name="connsiteY4" fmla="*/ 3756 h 79972"/>
                <a:gd name="connsiteX5" fmla="*/ 73110 w 140479"/>
                <a:gd name="connsiteY5" fmla="*/ 2992 h 79972"/>
                <a:gd name="connsiteX6" fmla="*/ 74384 w 140479"/>
                <a:gd name="connsiteY6" fmla="*/ 3247 h 79972"/>
                <a:gd name="connsiteX7" fmla="*/ 88390 w 140479"/>
                <a:gd name="connsiteY7" fmla="*/ 18783 h 79972"/>
                <a:gd name="connsiteX8" fmla="*/ 87627 w 140479"/>
                <a:gd name="connsiteY8" fmla="*/ 24131 h 79972"/>
                <a:gd name="connsiteX9" fmla="*/ 103416 w 140479"/>
                <a:gd name="connsiteY9" fmla="*/ 27187 h 79972"/>
                <a:gd name="connsiteX10" fmla="*/ 110801 w 140479"/>
                <a:gd name="connsiteY10" fmla="*/ 18528 h 79972"/>
                <a:gd name="connsiteX11" fmla="*/ 119715 w 140479"/>
                <a:gd name="connsiteY11" fmla="*/ 5539 h 79972"/>
                <a:gd name="connsiteX12" fmla="*/ 127355 w 140479"/>
                <a:gd name="connsiteY12" fmla="*/ 18273 h 79972"/>
                <a:gd name="connsiteX13" fmla="*/ 134231 w 140479"/>
                <a:gd name="connsiteY13" fmla="*/ 53675 h 79972"/>
                <a:gd name="connsiteX14" fmla="*/ 142635 w 140479"/>
                <a:gd name="connsiteY14" fmla="*/ 68447 h 79972"/>
                <a:gd name="connsiteX15" fmla="*/ 135250 w 140479"/>
                <a:gd name="connsiteY15" fmla="*/ 74559 h 79972"/>
                <a:gd name="connsiteX16" fmla="*/ 59358 w 140479"/>
                <a:gd name="connsiteY16" fmla="*/ 82964 h 79972"/>
                <a:gd name="connsiteX17" fmla="*/ 59358 w 140479"/>
                <a:gd name="connsiteY17" fmla="*/ 82964 h 79972"/>
                <a:gd name="connsiteX18" fmla="*/ 74129 w 140479"/>
                <a:gd name="connsiteY18" fmla="*/ 6812 h 79972"/>
                <a:gd name="connsiteX19" fmla="*/ 21158 w 140479"/>
                <a:gd name="connsiteY19" fmla="*/ 56222 h 79972"/>
                <a:gd name="connsiteX20" fmla="*/ 5623 w 140479"/>
                <a:gd name="connsiteY20" fmla="*/ 66664 h 79972"/>
                <a:gd name="connsiteX21" fmla="*/ 22686 w 140479"/>
                <a:gd name="connsiteY21" fmla="*/ 77870 h 79972"/>
                <a:gd name="connsiteX22" fmla="*/ 134485 w 140479"/>
                <a:gd name="connsiteY22" fmla="*/ 71249 h 79972"/>
                <a:gd name="connsiteX23" fmla="*/ 139324 w 140479"/>
                <a:gd name="connsiteY23" fmla="*/ 67683 h 79972"/>
                <a:gd name="connsiteX24" fmla="*/ 131684 w 140479"/>
                <a:gd name="connsiteY24" fmla="*/ 55713 h 79972"/>
                <a:gd name="connsiteX25" fmla="*/ 131175 w 140479"/>
                <a:gd name="connsiteY25" fmla="*/ 54694 h 79972"/>
                <a:gd name="connsiteX26" fmla="*/ 124299 w 140479"/>
                <a:gd name="connsiteY26" fmla="*/ 18528 h 79972"/>
                <a:gd name="connsiteX27" fmla="*/ 124299 w 140479"/>
                <a:gd name="connsiteY27" fmla="*/ 18273 h 79972"/>
                <a:gd name="connsiteX28" fmla="*/ 119715 w 140479"/>
                <a:gd name="connsiteY28" fmla="*/ 8340 h 79972"/>
                <a:gd name="connsiteX29" fmla="*/ 114112 w 140479"/>
                <a:gd name="connsiteY29" fmla="*/ 18783 h 79972"/>
                <a:gd name="connsiteX30" fmla="*/ 104435 w 140479"/>
                <a:gd name="connsiteY30" fmla="*/ 29734 h 79972"/>
                <a:gd name="connsiteX31" fmla="*/ 84316 w 140479"/>
                <a:gd name="connsiteY31" fmla="*/ 25150 h 79972"/>
                <a:gd name="connsiteX32" fmla="*/ 84316 w 140479"/>
                <a:gd name="connsiteY32" fmla="*/ 22858 h 79972"/>
                <a:gd name="connsiteX33" fmla="*/ 85335 w 140479"/>
                <a:gd name="connsiteY33" fmla="*/ 18783 h 79972"/>
                <a:gd name="connsiteX34" fmla="*/ 74129 w 140479"/>
                <a:gd name="connsiteY34" fmla="*/ 6812 h 79972"/>
                <a:gd name="connsiteX35" fmla="*/ 74129 w 140479"/>
                <a:gd name="connsiteY35" fmla="*/ 6812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0479" h="79972">
                  <a:moveTo>
                    <a:pt x="59358" y="82964"/>
                  </a:moveTo>
                  <a:cubicBezTo>
                    <a:pt x="47134" y="82964"/>
                    <a:pt x="34655" y="82455"/>
                    <a:pt x="22431" y="81181"/>
                  </a:cubicBezTo>
                  <a:cubicBezTo>
                    <a:pt x="13263" y="80163"/>
                    <a:pt x="2822" y="74050"/>
                    <a:pt x="2313" y="66919"/>
                  </a:cubicBezTo>
                  <a:cubicBezTo>
                    <a:pt x="2058" y="62844"/>
                    <a:pt x="4859" y="56986"/>
                    <a:pt x="20394" y="52911"/>
                  </a:cubicBezTo>
                  <a:cubicBezTo>
                    <a:pt x="50445" y="45016"/>
                    <a:pt x="71837" y="4011"/>
                    <a:pt x="72092" y="3756"/>
                  </a:cubicBezTo>
                  <a:cubicBezTo>
                    <a:pt x="72346" y="3247"/>
                    <a:pt x="72601" y="2992"/>
                    <a:pt x="73110" y="2992"/>
                  </a:cubicBezTo>
                  <a:cubicBezTo>
                    <a:pt x="73620" y="2992"/>
                    <a:pt x="74129" y="2992"/>
                    <a:pt x="74384" y="3247"/>
                  </a:cubicBezTo>
                  <a:cubicBezTo>
                    <a:pt x="74893" y="3501"/>
                    <a:pt x="87117" y="10887"/>
                    <a:pt x="88390" y="18783"/>
                  </a:cubicBezTo>
                  <a:cubicBezTo>
                    <a:pt x="88645" y="20565"/>
                    <a:pt x="88390" y="22603"/>
                    <a:pt x="87627" y="24131"/>
                  </a:cubicBezTo>
                  <a:cubicBezTo>
                    <a:pt x="90428" y="25914"/>
                    <a:pt x="97558" y="28716"/>
                    <a:pt x="103416" y="27187"/>
                  </a:cubicBezTo>
                  <a:cubicBezTo>
                    <a:pt x="107236" y="26169"/>
                    <a:pt x="109783" y="23112"/>
                    <a:pt x="110801" y="18528"/>
                  </a:cubicBezTo>
                  <a:cubicBezTo>
                    <a:pt x="113348" y="7576"/>
                    <a:pt x="117168" y="5539"/>
                    <a:pt x="119715" y="5539"/>
                  </a:cubicBezTo>
                  <a:cubicBezTo>
                    <a:pt x="124044" y="5794"/>
                    <a:pt x="126845" y="12161"/>
                    <a:pt x="127355" y="18273"/>
                  </a:cubicBezTo>
                  <a:lnTo>
                    <a:pt x="134231" y="53675"/>
                  </a:lnTo>
                  <a:cubicBezTo>
                    <a:pt x="136268" y="55458"/>
                    <a:pt x="143908" y="62589"/>
                    <a:pt x="142635" y="68447"/>
                  </a:cubicBezTo>
                  <a:cubicBezTo>
                    <a:pt x="142125" y="71249"/>
                    <a:pt x="139579" y="73286"/>
                    <a:pt x="135250" y="74559"/>
                  </a:cubicBezTo>
                  <a:cubicBezTo>
                    <a:pt x="118951" y="78889"/>
                    <a:pt x="91192" y="82964"/>
                    <a:pt x="59358" y="82964"/>
                  </a:cubicBezTo>
                  <a:lnTo>
                    <a:pt x="59358" y="82964"/>
                  </a:lnTo>
                  <a:close/>
                  <a:moveTo>
                    <a:pt x="74129" y="6812"/>
                  </a:moveTo>
                  <a:cubicBezTo>
                    <a:pt x="69800" y="14708"/>
                    <a:pt x="49681" y="48836"/>
                    <a:pt x="21158" y="56222"/>
                  </a:cubicBezTo>
                  <a:cubicBezTo>
                    <a:pt x="10716" y="59024"/>
                    <a:pt x="5114" y="62589"/>
                    <a:pt x="5623" y="66664"/>
                  </a:cubicBezTo>
                  <a:cubicBezTo>
                    <a:pt x="6133" y="72013"/>
                    <a:pt x="15301" y="77106"/>
                    <a:pt x="22686" y="77870"/>
                  </a:cubicBezTo>
                  <a:cubicBezTo>
                    <a:pt x="69290" y="82709"/>
                    <a:pt x="112075" y="77361"/>
                    <a:pt x="134485" y="71249"/>
                  </a:cubicBezTo>
                  <a:cubicBezTo>
                    <a:pt x="137542" y="70484"/>
                    <a:pt x="139070" y="69211"/>
                    <a:pt x="139324" y="67683"/>
                  </a:cubicBezTo>
                  <a:cubicBezTo>
                    <a:pt x="140088" y="63862"/>
                    <a:pt x="133976" y="57750"/>
                    <a:pt x="131684" y="55713"/>
                  </a:cubicBezTo>
                  <a:cubicBezTo>
                    <a:pt x="131430" y="55458"/>
                    <a:pt x="131175" y="55203"/>
                    <a:pt x="131175" y="54694"/>
                  </a:cubicBezTo>
                  <a:lnTo>
                    <a:pt x="124299" y="18528"/>
                  </a:lnTo>
                  <a:lnTo>
                    <a:pt x="124299" y="18273"/>
                  </a:lnTo>
                  <a:cubicBezTo>
                    <a:pt x="123535" y="11906"/>
                    <a:pt x="121243" y="8595"/>
                    <a:pt x="119715" y="8340"/>
                  </a:cubicBezTo>
                  <a:cubicBezTo>
                    <a:pt x="118441" y="8340"/>
                    <a:pt x="116149" y="10633"/>
                    <a:pt x="114112" y="18783"/>
                  </a:cubicBezTo>
                  <a:cubicBezTo>
                    <a:pt x="112329" y="26169"/>
                    <a:pt x="107745" y="28716"/>
                    <a:pt x="104435" y="29734"/>
                  </a:cubicBezTo>
                  <a:cubicBezTo>
                    <a:pt x="96540" y="32026"/>
                    <a:pt x="86862" y="27442"/>
                    <a:pt x="84316" y="25150"/>
                  </a:cubicBezTo>
                  <a:cubicBezTo>
                    <a:pt x="83807" y="24641"/>
                    <a:pt x="83552" y="23622"/>
                    <a:pt x="84316" y="22858"/>
                  </a:cubicBezTo>
                  <a:cubicBezTo>
                    <a:pt x="85335" y="21839"/>
                    <a:pt x="85589" y="20311"/>
                    <a:pt x="85335" y="18783"/>
                  </a:cubicBezTo>
                  <a:cubicBezTo>
                    <a:pt x="84570" y="14708"/>
                    <a:pt x="77949" y="9359"/>
                    <a:pt x="74129" y="6812"/>
                  </a:cubicBezTo>
                  <a:lnTo>
                    <a:pt x="74129" y="6812"/>
                  </a:lnTo>
                  <a:close/>
                </a:path>
              </a:pathLst>
            </a:custGeom>
            <a:solidFill>
              <a:srgbClr val="000000"/>
            </a:solidFill>
            <a:ln w="2546" cap="flat">
              <a:noFill/>
              <a:prstDash val="solid"/>
              <a:miter/>
            </a:ln>
          </p:spPr>
          <p:txBody>
            <a:bodyPr rtlCol="0" anchor="ctr"/>
            <a:lstStyle/>
            <a:p>
              <a:endParaRPr lang="fr-FR"/>
            </a:p>
          </p:txBody>
        </p:sp>
        <p:sp>
          <p:nvSpPr>
            <p:cNvPr id="2740" name="Forme libre 2739">
              <a:extLst>
                <a:ext uri="{FF2B5EF4-FFF2-40B4-BE49-F238E27FC236}">
                  <a16:creationId xmlns:a16="http://schemas.microsoft.com/office/drawing/2014/main" id="{996A6B8D-349E-603C-CFD5-B531BCF31C6B}"/>
                </a:ext>
              </a:extLst>
            </p:cNvPr>
            <p:cNvSpPr/>
            <p:nvPr/>
          </p:nvSpPr>
          <p:spPr>
            <a:xfrm>
              <a:off x="2412215" y="8555617"/>
              <a:ext cx="130723" cy="76143"/>
            </a:xfrm>
            <a:custGeom>
              <a:avLst/>
              <a:gdLst>
                <a:gd name="connsiteX0" fmla="*/ 122776 w 130723"/>
                <a:gd name="connsiteY0" fmla="*/ 14967 h 76143"/>
                <a:gd name="connsiteX1" fmla="*/ 109278 w 130723"/>
                <a:gd name="connsiteY1" fmla="*/ 15222 h 76143"/>
                <a:gd name="connsiteX2" fmla="*/ 83048 w 130723"/>
                <a:gd name="connsiteY2" fmla="*/ 21080 h 76143"/>
                <a:gd name="connsiteX3" fmla="*/ 76681 w 130723"/>
                <a:gd name="connsiteY3" fmla="*/ 3761 h 76143"/>
                <a:gd name="connsiteX4" fmla="*/ 71333 w 130723"/>
                <a:gd name="connsiteY4" fmla="*/ 4525 h 76143"/>
                <a:gd name="connsiteX5" fmla="*/ 63183 w 130723"/>
                <a:gd name="connsiteY5" fmla="*/ 17769 h 76143"/>
                <a:gd name="connsiteX6" fmla="*/ 17343 w 130723"/>
                <a:gd name="connsiteY6" fmla="*/ 52406 h 76143"/>
                <a:gd name="connsiteX7" fmla="*/ 22436 w 130723"/>
                <a:gd name="connsiteY7" fmla="*/ 78894 h 76143"/>
                <a:gd name="connsiteX8" fmla="*/ 126341 w 130723"/>
                <a:gd name="connsiteY8" fmla="*/ 68961 h 76143"/>
                <a:gd name="connsiteX9" fmla="*/ 125832 w 130723"/>
                <a:gd name="connsiteY9" fmla="*/ 46549 h 76143"/>
                <a:gd name="connsiteX10" fmla="*/ 122776 w 130723"/>
                <a:gd name="connsiteY10" fmla="*/ 14967 h 76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23" h="76143">
                  <a:moveTo>
                    <a:pt x="122776" y="14967"/>
                  </a:moveTo>
                  <a:cubicBezTo>
                    <a:pt x="121502" y="3252"/>
                    <a:pt x="113862" y="-3370"/>
                    <a:pt x="109278" y="15222"/>
                  </a:cubicBezTo>
                  <a:cubicBezTo>
                    <a:pt x="105204" y="32031"/>
                    <a:pt x="86358" y="24136"/>
                    <a:pt x="83048" y="21080"/>
                  </a:cubicBezTo>
                  <a:cubicBezTo>
                    <a:pt x="87886" y="9364"/>
                    <a:pt x="82029" y="6563"/>
                    <a:pt x="76681" y="3761"/>
                  </a:cubicBezTo>
                  <a:cubicBezTo>
                    <a:pt x="74643" y="2742"/>
                    <a:pt x="72351" y="2487"/>
                    <a:pt x="71333" y="4525"/>
                  </a:cubicBezTo>
                  <a:cubicBezTo>
                    <a:pt x="69041" y="9109"/>
                    <a:pt x="66239" y="13439"/>
                    <a:pt x="63183" y="17769"/>
                  </a:cubicBezTo>
                  <a:cubicBezTo>
                    <a:pt x="55034" y="28466"/>
                    <a:pt x="41027" y="41964"/>
                    <a:pt x="17343" y="52406"/>
                  </a:cubicBezTo>
                  <a:cubicBezTo>
                    <a:pt x="-12199" y="65396"/>
                    <a:pt x="8429" y="78639"/>
                    <a:pt x="22436" y="78894"/>
                  </a:cubicBezTo>
                  <a:cubicBezTo>
                    <a:pt x="78209" y="80422"/>
                    <a:pt x="106732" y="74310"/>
                    <a:pt x="126341" y="68961"/>
                  </a:cubicBezTo>
                  <a:cubicBezTo>
                    <a:pt x="141621" y="64886"/>
                    <a:pt x="125832" y="46549"/>
                    <a:pt x="125832" y="46549"/>
                  </a:cubicBezTo>
                  <a:lnTo>
                    <a:pt x="122776" y="14967"/>
                  </a:lnTo>
                  <a:close/>
                </a:path>
              </a:pathLst>
            </a:custGeom>
            <a:solidFill>
              <a:srgbClr val="FFD26C"/>
            </a:solidFill>
            <a:ln w="2546" cap="flat">
              <a:noFill/>
              <a:prstDash val="solid"/>
              <a:miter/>
            </a:ln>
          </p:spPr>
          <p:txBody>
            <a:bodyPr rtlCol="0" anchor="ctr"/>
            <a:lstStyle/>
            <a:p>
              <a:endParaRPr lang="fr-FR"/>
            </a:p>
          </p:txBody>
        </p:sp>
        <p:sp>
          <p:nvSpPr>
            <p:cNvPr id="2741" name="Forme libre 2740">
              <a:extLst>
                <a:ext uri="{FF2B5EF4-FFF2-40B4-BE49-F238E27FC236}">
                  <a16:creationId xmlns:a16="http://schemas.microsoft.com/office/drawing/2014/main" id="{818EF078-EBCD-2938-0250-53EB12E9AEAC}"/>
                </a:ext>
              </a:extLst>
            </p:cNvPr>
            <p:cNvSpPr/>
            <p:nvPr/>
          </p:nvSpPr>
          <p:spPr>
            <a:xfrm>
              <a:off x="2410588" y="7957805"/>
              <a:ext cx="430527" cy="675500"/>
            </a:xfrm>
            <a:custGeom>
              <a:avLst/>
              <a:gdLst>
                <a:gd name="connsiteX0" fmla="*/ 40382 w 430527"/>
                <a:gd name="connsiteY0" fmla="*/ 678449 h 675500"/>
                <a:gd name="connsiteX1" fmla="*/ 24083 w 430527"/>
                <a:gd name="connsiteY1" fmla="*/ 678195 h 675500"/>
                <a:gd name="connsiteX2" fmla="*/ 2436 w 430527"/>
                <a:gd name="connsiteY2" fmla="*/ 665460 h 675500"/>
                <a:gd name="connsiteX3" fmla="*/ 18480 w 430527"/>
                <a:gd name="connsiteY3" fmla="*/ 648396 h 675500"/>
                <a:gd name="connsiteX4" fmla="*/ 63556 w 430527"/>
                <a:gd name="connsiteY4" fmla="*/ 614268 h 675500"/>
                <a:gd name="connsiteX5" fmla="*/ 71451 w 430527"/>
                <a:gd name="connsiteY5" fmla="*/ 601533 h 675500"/>
                <a:gd name="connsiteX6" fmla="*/ 73998 w 430527"/>
                <a:gd name="connsiteY6" fmla="*/ 599241 h 675500"/>
                <a:gd name="connsiteX7" fmla="*/ 79091 w 430527"/>
                <a:gd name="connsiteY7" fmla="*/ 600005 h 675500"/>
                <a:gd name="connsiteX8" fmla="*/ 86731 w 430527"/>
                <a:gd name="connsiteY8" fmla="*/ 618343 h 675500"/>
                <a:gd name="connsiteX9" fmla="*/ 102011 w 430527"/>
                <a:gd name="connsiteY9" fmla="*/ 621399 h 675500"/>
                <a:gd name="connsiteX10" fmla="*/ 109397 w 430527"/>
                <a:gd name="connsiteY10" fmla="*/ 612740 h 675500"/>
                <a:gd name="connsiteX11" fmla="*/ 118310 w 430527"/>
                <a:gd name="connsiteY11" fmla="*/ 599751 h 675500"/>
                <a:gd name="connsiteX12" fmla="*/ 125950 w 430527"/>
                <a:gd name="connsiteY12" fmla="*/ 612485 h 675500"/>
                <a:gd name="connsiteX13" fmla="*/ 128751 w 430527"/>
                <a:gd name="connsiteY13" fmla="*/ 643302 h 675500"/>
                <a:gd name="connsiteX14" fmla="*/ 135628 w 430527"/>
                <a:gd name="connsiteY14" fmla="*/ 661895 h 675500"/>
                <a:gd name="connsiteX15" fmla="*/ 128242 w 430527"/>
                <a:gd name="connsiteY15" fmla="*/ 668007 h 675500"/>
                <a:gd name="connsiteX16" fmla="*/ 40382 w 430527"/>
                <a:gd name="connsiteY16" fmla="*/ 678449 h 675500"/>
                <a:gd name="connsiteX17" fmla="*/ 40382 w 430527"/>
                <a:gd name="connsiteY17" fmla="*/ 678449 h 675500"/>
                <a:gd name="connsiteX18" fmla="*/ 75526 w 430527"/>
                <a:gd name="connsiteY18" fmla="*/ 602552 h 675500"/>
                <a:gd name="connsiteX19" fmla="*/ 75016 w 430527"/>
                <a:gd name="connsiteY19" fmla="*/ 602552 h 675500"/>
                <a:gd name="connsiteX20" fmla="*/ 74507 w 430527"/>
                <a:gd name="connsiteY20" fmla="*/ 603062 h 675500"/>
                <a:gd name="connsiteX21" fmla="*/ 66358 w 430527"/>
                <a:gd name="connsiteY21" fmla="*/ 616560 h 675500"/>
                <a:gd name="connsiteX22" fmla="*/ 19753 w 430527"/>
                <a:gd name="connsiteY22" fmla="*/ 651707 h 675500"/>
                <a:gd name="connsiteX23" fmla="*/ 5747 w 430527"/>
                <a:gd name="connsiteY23" fmla="*/ 665206 h 675500"/>
                <a:gd name="connsiteX24" fmla="*/ 24337 w 430527"/>
                <a:gd name="connsiteY24" fmla="*/ 675138 h 675500"/>
                <a:gd name="connsiteX25" fmla="*/ 127733 w 430527"/>
                <a:gd name="connsiteY25" fmla="*/ 665206 h 675500"/>
                <a:gd name="connsiteX26" fmla="*/ 132826 w 430527"/>
                <a:gd name="connsiteY26" fmla="*/ 661131 h 675500"/>
                <a:gd name="connsiteX27" fmla="*/ 126205 w 430527"/>
                <a:gd name="connsiteY27" fmla="*/ 645340 h 675500"/>
                <a:gd name="connsiteX28" fmla="*/ 125696 w 430527"/>
                <a:gd name="connsiteY28" fmla="*/ 644321 h 675500"/>
                <a:gd name="connsiteX29" fmla="*/ 122640 w 430527"/>
                <a:gd name="connsiteY29" fmla="*/ 612994 h 675500"/>
                <a:gd name="connsiteX30" fmla="*/ 118055 w 430527"/>
                <a:gd name="connsiteY30" fmla="*/ 603062 h 675500"/>
                <a:gd name="connsiteX31" fmla="*/ 112453 w 430527"/>
                <a:gd name="connsiteY31" fmla="*/ 613504 h 675500"/>
                <a:gd name="connsiteX32" fmla="*/ 102775 w 430527"/>
                <a:gd name="connsiteY32" fmla="*/ 624710 h 675500"/>
                <a:gd name="connsiteX33" fmla="*/ 83421 w 430527"/>
                <a:gd name="connsiteY33" fmla="*/ 620126 h 675500"/>
                <a:gd name="connsiteX34" fmla="*/ 83166 w 430527"/>
                <a:gd name="connsiteY34" fmla="*/ 618598 h 675500"/>
                <a:gd name="connsiteX35" fmla="*/ 77563 w 430527"/>
                <a:gd name="connsiteY35" fmla="*/ 603316 h 675500"/>
                <a:gd name="connsiteX36" fmla="*/ 75526 w 430527"/>
                <a:gd name="connsiteY36" fmla="*/ 602552 h 675500"/>
                <a:gd name="connsiteX37" fmla="*/ 75526 w 430527"/>
                <a:gd name="connsiteY37" fmla="*/ 602552 h 675500"/>
                <a:gd name="connsiteX38" fmla="*/ 365339 w 430527"/>
                <a:gd name="connsiteY38" fmla="*/ 146915 h 675500"/>
                <a:gd name="connsiteX39" fmla="*/ 432826 w 430527"/>
                <a:gd name="connsiteY39" fmla="*/ 142076 h 675500"/>
                <a:gd name="connsiteX40" fmla="*/ 417546 w 430527"/>
                <a:gd name="connsiteY40" fmla="*/ 215680 h 675500"/>
                <a:gd name="connsiteX41" fmla="*/ 413980 w 430527"/>
                <a:gd name="connsiteY41" fmla="*/ 183590 h 675500"/>
                <a:gd name="connsiteX42" fmla="*/ 418565 w 430527"/>
                <a:gd name="connsiteY42" fmla="*/ 161687 h 675500"/>
                <a:gd name="connsiteX43" fmla="*/ 365339 w 430527"/>
                <a:gd name="connsiteY43" fmla="*/ 146915 h 675500"/>
                <a:gd name="connsiteX44" fmla="*/ 365339 w 430527"/>
                <a:gd name="connsiteY44" fmla="*/ 146915 h 675500"/>
                <a:gd name="connsiteX45" fmla="*/ 296324 w 430527"/>
                <a:gd name="connsiteY45" fmla="*/ 192758 h 675500"/>
                <a:gd name="connsiteX46" fmla="*/ 282571 w 430527"/>
                <a:gd name="connsiteY46" fmla="*/ 237838 h 675500"/>
                <a:gd name="connsiteX47" fmla="*/ 266018 w 430527"/>
                <a:gd name="connsiteY47" fmla="*/ 257449 h 675500"/>
                <a:gd name="connsiteX48" fmla="*/ 301417 w 430527"/>
                <a:gd name="connsiteY48" fmla="*/ 245479 h 675500"/>
                <a:gd name="connsiteX49" fmla="*/ 296324 w 430527"/>
                <a:gd name="connsiteY49" fmla="*/ 192758 h 675500"/>
                <a:gd name="connsiteX50" fmla="*/ 330449 w 430527"/>
                <a:gd name="connsiteY50" fmla="*/ 35106 h 675500"/>
                <a:gd name="connsiteX51" fmla="*/ 300653 w 430527"/>
                <a:gd name="connsiteY51" fmla="*/ 28484 h 675500"/>
                <a:gd name="connsiteX52" fmla="*/ 299889 w 430527"/>
                <a:gd name="connsiteY52" fmla="*/ 26192 h 675500"/>
                <a:gd name="connsiteX53" fmla="*/ 299889 w 430527"/>
                <a:gd name="connsiteY53" fmla="*/ 26192 h 675500"/>
                <a:gd name="connsiteX54" fmla="*/ 300908 w 430527"/>
                <a:gd name="connsiteY54" fmla="*/ 25428 h 675500"/>
                <a:gd name="connsiteX55" fmla="*/ 302181 w 430527"/>
                <a:gd name="connsiteY55" fmla="*/ 25683 h 675500"/>
                <a:gd name="connsiteX56" fmla="*/ 353369 w 430527"/>
                <a:gd name="connsiteY56" fmla="*/ 28994 h 675500"/>
                <a:gd name="connsiteX57" fmla="*/ 391060 w 430527"/>
                <a:gd name="connsiteY57" fmla="*/ 4034 h 675500"/>
                <a:gd name="connsiteX58" fmla="*/ 393352 w 430527"/>
                <a:gd name="connsiteY58" fmla="*/ 3016 h 675500"/>
                <a:gd name="connsiteX59" fmla="*/ 393862 w 430527"/>
                <a:gd name="connsiteY59" fmla="*/ 3270 h 675500"/>
                <a:gd name="connsiteX60" fmla="*/ 394371 w 430527"/>
                <a:gd name="connsiteY60" fmla="*/ 5053 h 675500"/>
                <a:gd name="connsiteX61" fmla="*/ 354388 w 430527"/>
                <a:gd name="connsiteY61" fmla="*/ 31795 h 675500"/>
                <a:gd name="connsiteX62" fmla="*/ 330449 w 430527"/>
                <a:gd name="connsiteY62" fmla="*/ 35106 h 675500"/>
                <a:gd name="connsiteX63" fmla="*/ 330449 w 430527"/>
                <a:gd name="connsiteY63" fmla="*/ 35106 h 67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30527" h="675500">
                  <a:moveTo>
                    <a:pt x="40382" y="678449"/>
                  </a:moveTo>
                  <a:cubicBezTo>
                    <a:pt x="35288" y="678449"/>
                    <a:pt x="29686" y="678449"/>
                    <a:pt x="24083" y="678195"/>
                  </a:cubicBezTo>
                  <a:cubicBezTo>
                    <a:pt x="14660" y="677940"/>
                    <a:pt x="3964" y="672846"/>
                    <a:pt x="2436" y="665460"/>
                  </a:cubicBezTo>
                  <a:cubicBezTo>
                    <a:pt x="1672" y="661131"/>
                    <a:pt x="3709" y="654763"/>
                    <a:pt x="18480" y="648396"/>
                  </a:cubicBezTo>
                  <a:cubicBezTo>
                    <a:pt x="42419" y="637954"/>
                    <a:pt x="56171" y="623946"/>
                    <a:pt x="63556" y="614268"/>
                  </a:cubicBezTo>
                  <a:cubicBezTo>
                    <a:pt x="66613" y="610193"/>
                    <a:pt x="69414" y="605863"/>
                    <a:pt x="71451" y="601533"/>
                  </a:cubicBezTo>
                  <a:cubicBezTo>
                    <a:pt x="71961" y="600515"/>
                    <a:pt x="72724" y="599751"/>
                    <a:pt x="73998" y="599241"/>
                  </a:cubicBezTo>
                  <a:cubicBezTo>
                    <a:pt x="75781" y="598732"/>
                    <a:pt x="77563" y="598987"/>
                    <a:pt x="79091" y="600005"/>
                  </a:cubicBezTo>
                  <a:cubicBezTo>
                    <a:pt x="84184" y="602552"/>
                    <a:pt x="91061" y="606118"/>
                    <a:pt x="86731" y="618343"/>
                  </a:cubicBezTo>
                  <a:cubicBezTo>
                    <a:pt x="89533" y="620126"/>
                    <a:pt x="96409" y="622927"/>
                    <a:pt x="102011" y="621399"/>
                  </a:cubicBezTo>
                  <a:cubicBezTo>
                    <a:pt x="105831" y="620380"/>
                    <a:pt x="108378" y="617324"/>
                    <a:pt x="109397" y="612740"/>
                  </a:cubicBezTo>
                  <a:cubicBezTo>
                    <a:pt x="111943" y="601788"/>
                    <a:pt x="115763" y="599496"/>
                    <a:pt x="118310" y="599751"/>
                  </a:cubicBezTo>
                  <a:cubicBezTo>
                    <a:pt x="122640" y="600005"/>
                    <a:pt x="125441" y="606373"/>
                    <a:pt x="125950" y="612485"/>
                  </a:cubicBezTo>
                  <a:lnTo>
                    <a:pt x="128751" y="643302"/>
                  </a:lnTo>
                  <a:cubicBezTo>
                    <a:pt x="130280" y="645340"/>
                    <a:pt x="137665" y="654763"/>
                    <a:pt x="135628" y="661895"/>
                  </a:cubicBezTo>
                  <a:cubicBezTo>
                    <a:pt x="134609" y="664951"/>
                    <a:pt x="132062" y="666988"/>
                    <a:pt x="128242" y="668007"/>
                  </a:cubicBezTo>
                  <a:cubicBezTo>
                    <a:pt x="109397" y="673356"/>
                    <a:pt x="84184" y="678449"/>
                    <a:pt x="40382" y="678449"/>
                  </a:cubicBezTo>
                  <a:lnTo>
                    <a:pt x="40382" y="678449"/>
                  </a:lnTo>
                  <a:close/>
                  <a:moveTo>
                    <a:pt x="75526" y="602552"/>
                  </a:moveTo>
                  <a:cubicBezTo>
                    <a:pt x="75271" y="602552"/>
                    <a:pt x="75271" y="602552"/>
                    <a:pt x="75016" y="602552"/>
                  </a:cubicBezTo>
                  <a:cubicBezTo>
                    <a:pt x="74762" y="602552"/>
                    <a:pt x="74762" y="602807"/>
                    <a:pt x="74507" y="603062"/>
                  </a:cubicBezTo>
                  <a:cubicBezTo>
                    <a:pt x="72215" y="607901"/>
                    <a:pt x="69414" y="612230"/>
                    <a:pt x="66358" y="616560"/>
                  </a:cubicBezTo>
                  <a:cubicBezTo>
                    <a:pt x="58718" y="626493"/>
                    <a:pt x="44456" y="640756"/>
                    <a:pt x="19753" y="651707"/>
                  </a:cubicBezTo>
                  <a:cubicBezTo>
                    <a:pt x="9821" y="656037"/>
                    <a:pt x="4983" y="660876"/>
                    <a:pt x="5747" y="665206"/>
                  </a:cubicBezTo>
                  <a:cubicBezTo>
                    <a:pt x="6765" y="670554"/>
                    <a:pt x="16443" y="674884"/>
                    <a:pt x="24337" y="675138"/>
                  </a:cubicBezTo>
                  <a:cubicBezTo>
                    <a:pt x="77818" y="676667"/>
                    <a:pt x="106595" y="671064"/>
                    <a:pt x="127733" y="665206"/>
                  </a:cubicBezTo>
                  <a:cubicBezTo>
                    <a:pt x="130534" y="664442"/>
                    <a:pt x="132317" y="663168"/>
                    <a:pt x="132826" y="661131"/>
                  </a:cubicBezTo>
                  <a:cubicBezTo>
                    <a:pt x="134354" y="656291"/>
                    <a:pt x="128751" y="648142"/>
                    <a:pt x="126205" y="645340"/>
                  </a:cubicBezTo>
                  <a:cubicBezTo>
                    <a:pt x="125950" y="645085"/>
                    <a:pt x="125950" y="644830"/>
                    <a:pt x="125696" y="644321"/>
                  </a:cubicBezTo>
                  <a:lnTo>
                    <a:pt x="122640" y="612994"/>
                  </a:lnTo>
                  <a:cubicBezTo>
                    <a:pt x="121876" y="606627"/>
                    <a:pt x="119583" y="603316"/>
                    <a:pt x="118055" y="603062"/>
                  </a:cubicBezTo>
                  <a:cubicBezTo>
                    <a:pt x="116782" y="603062"/>
                    <a:pt x="114490" y="605354"/>
                    <a:pt x="112453" y="613504"/>
                  </a:cubicBezTo>
                  <a:cubicBezTo>
                    <a:pt x="110670" y="620890"/>
                    <a:pt x="106086" y="623691"/>
                    <a:pt x="102775" y="624710"/>
                  </a:cubicBezTo>
                  <a:cubicBezTo>
                    <a:pt x="95390" y="626748"/>
                    <a:pt x="86222" y="622927"/>
                    <a:pt x="83421" y="620126"/>
                  </a:cubicBezTo>
                  <a:cubicBezTo>
                    <a:pt x="83166" y="619616"/>
                    <a:pt x="82911" y="619107"/>
                    <a:pt x="83166" y="618598"/>
                  </a:cubicBezTo>
                  <a:cubicBezTo>
                    <a:pt x="87241" y="608410"/>
                    <a:pt x="82911" y="606118"/>
                    <a:pt x="77563" y="603316"/>
                  </a:cubicBezTo>
                  <a:cubicBezTo>
                    <a:pt x="77054" y="602552"/>
                    <a:pt x="76290" y="602552"/>
                    <a:pt x="75526" y="602552"/>
                  </a:cubicBezTo>
                  <a:lnTo>
                    <a:pt x="75526" y="602552"/>
                  </a:lnTo>
                  <a:close/>
                  <a:moveTo>
                    <a:pt x="365339" y="146915"/>
                  </a:moveTo>
                  <a:cubicBezTo>
                    <a:pt x="365339" y="146915"/>
                    <a:pt x="417037" y="147679"/>
                    <a:pt x="432826" y="142076"/>
                  </a:cubicBezTo>
                  <a:cubicBezTo>
                    <a:pt x="432062" y="163724"/>
                    <a:pt x="421366" y="208804"/>
                    <a:pt x="417546" y="215680"/>
                  </a:cubicBezTo>
                  <a:cubicBezTo>
                    <a:pt x="417546" y="215680"/>
                    <a:pt x="405577" y="196834"/>
                    <a:pt x="413980" y="183590"/>
                  </a:cubicBezTo>
                  <a:cubicBezTo>
                    <a:pt x="422385" y="170346"/>
                    <a:pt x="423913" y="167290"/>
                    <a:pt x="418565" y="161687"/>
                  </a:cubicBezTo>
                  <a:cubicBezTo>
                    <a:pt x="413217" y="156083"/>
                    <a:pt x="365339" y="146915"/>
                    <a:pt x="365339" y="146915"/>
                  </a:cubicBezTo>
                  <a:lnTo>
                    <a:pt x="365339" y="146915"/>
                  </a:lnTo>
                  <a:close/>
                  <a:moveTo>
                    <a:pt x="296324" y="192758"/>
                  </a:moveTo>
                  <a:cubicBezTo>
                    <a:pt x="296324" y="192758"/>
                    <a:pt x="294032" y="231726"/>
                    <a:pt x="282571" y="237838"/>
                  </a:cubicBezTo>
                  <a:cubicBezTo>
                    <a:pt x="271111" y="243951"/>
                    <a:pt x="266018" y="257449"/>
                    <a:pt x="266018" y="257449"/>
                  </a:cubicBezTo>
                  <a:lnTo>
                    <a:pt x="301417" y="245479"/>
                  </a:lnTo>
                  <a:lnTo>
                    <a:pt x="296324" y="192758"/>
                  </a:lnTo>
                  <a:close/>
                  <a:moveTo>
                    <a:pt x="330449" y="35106"/>
                  </a:moveTo>
                  <a:cubicBezTo>
                    <a:pt x="311604" y="35106"/>
                    <a:pt x="301162" y="28739"/>
                    <a:pt x="300653" y="28484"/>
                  </a:cubicBezTo>
                  <a:cubicBezTo>
                    <a:pt x="299889" y="27975"/>
                    <a:pt x="299634" y="26956"/>
                    <a:pt x="299889" y="26192"/>
                  </a:cubicBezTo>
                  <a:cubicBezTo>
                    <a:pt x="299889" y="26192"/>
                    <a:pt x="299889" y="26192"/>
                    <a:pt x="299889" y="26192"/>
                  </a:cubicBezTo>
                  <a:cubicBezTo>
                    <a:pt x="300144" y="25683"/>
                    <a:pt x="300398" y="25428"/>
                    <a:pt x="300908" y="25428"/>
                  </a:cubicBezTo>
                  <a:cubicBezTo>
                    <a:pt x="301417" y="25428"/>
                    <a:pt x="301926" y="25428"/>
                    <a:pt x="302181" y="25683"/>
                  </a:cubicBezTo>
                  <a:cubicBezTo>
                    <a:pt x="302436" y="25683"/>
                    <a:pt x="320772" y="36889"/>
                    <a:pt x="353369" y="28994"/>
                  </a:cubicBezTo>
                  <a:cubicBezTo>
                    <a:pt x="380364" y="22372"/>
                    <a:pt x="387495" y="13203"/>
                    <a:pt x="391060" y="4034"/>
                  </a:cubicBezTo>
                  <a:cubicBezTo>
                    <a:pt x="391315" y="3270"/>
                    <a:pt x="392334" y="2761"/>
                    <a:pt x="393352" y="3016"/>
                  </a:cubicBezTo>
                  <a:cubicBezTo>
                    <a:pt x="393607" y="3016"/>
                    <a:pt x="393607" y="3270"/>
                    <a:pt x="393862" y="3270"/>
                  </a:cubicBezTo>
                  <a:cubicBezTo>
                    <a:pt x="394371" y="3780"/>
                    <a:pt x="394371" y="4544"/>
                    <a:pt x="394371" y="5053"/>
                  </a:cubicBezTo>
                  <a:cubicBezTo>
                    <a:pt x="389023" y="18297"/>
                    <a:pt x="377053" y="26192"/>
                    <a:pt x="354388" y="31795"/>
                  </a:cubicBezTo>
                  <a:cubicBezTo>
                    <a:pt x="346493" y="34088"/>
                    <a:pt x="338344" y="34852"/>
                    <a:pt x="330449" y="35106"/>
                  </a:cubicBezTo>
                  <a:lnTo>
                    <a:pt x="330449" y="35106"/>
                  </a:lnTo>
                  <a:close/>
                </a:path>
              </a:pathLst>
            </a:custGeom>
            <a:solidFill>
              <a:srgbClr val="000000"/>
            </a:solidFill>
            <a:ln w="2546" cap="flat">
              <a:noFill/>
              <a:prstDash val="solid"/>
              <a:miter/>
            </a:ln>
          </p:spPr>
          <p:txBody>
            <a:bodyPr rtlCol="0" anchor="ctr"/>
            <a:lstStyle/>
            <a:p>
              <a:endParaRPr lang="fr-FR"/>
            </a:p>
          </p:txBody>
        </p:sp>
        <p:sp>
          <p:nvSpPr>
            <p:cNvPr id="2742" name="Forme libre 2741">
              <a:extLst>
                <a:ext uri="{FF2B5EF4-FFF2-40B4-BE49-F238E27FC236}">
                  <a16:creationId xmlns:a16="http://schemas.microsoft.com/office/drawing/2014/main" id="{90A4435A-EEB3-C83A-C5A9-7EDBD365B36B}"/>
                </a:ext>
              </a:extLst>
            </p:cNvPr>
            <p:cNvSpPr/>
            <p:nvPr/>
          </p:nvSpPr>
          <p:spPr>
            <a:xfrm>
              <a:off x="2420084" y="8572130"/>
              <a:ext cx="257889" cy="83587"/>
            </a:xfrm>
            <a:custGeom>
              <a:avLst/>
              <a:gdLst>
                <a:gd name="connsiteX0" fmla="*/ 173745 w 257889"/>
                <a:gd name="connsiteY0" fmla="*/ 63148 h 83587"/>
                <a:gd name="connsiteX1" fmla="*/ 158210 w 257889"/>
                <a:gd name="connsiteY1" fmla="*/ 57799 h 83587"/>
                <a:gd name="connsiteX2" fmla="*/ 157956 w 257889"/>
                <a:gd name="connsiteY2" fmla="*/ 55507 h 83587"/>
                <a:gd name="connsiteX3" fmla="*/ 160248 w 257889"/>
                <a:gd name="connsiteY3" fmla="*/ 55253 h 83587"/>
                <a:gd name="connsiteX4" fmla="*/ 180876 w 257889"/>
                <a:gd name="connsiteY4" fmla="*/ 58054 h 83587"/>
                <a:gd name="connsiteX5" fmla="*/ 210418 w 257889"/>
                <a:gd name="connsiteY5" fmla="*/ 29529 h 83587"/>
                <a:gd name="connsiteX6" fmla="*/ 212710 w 257889"/>
                <a:gd name="connsiteY6" fmla="*/ 29274 h 83587"/>
                <a:gd name="connsiteX7" fmla="*/ 212964 w 257889"/>
                <a:gd name="connsiteY7" fmla="*/ 31567 h 83587"/>
                <a:gd name="connsiteX8" fmla="*/ 212964 w 257889"/>
                <a:gd name="connsiteY8" fmla="*/ 31567 h 83587"/>
                <a:gd name="connsiteX9" fmla="*/ 182659 w 257889"/>
                <a:gd name="connsiteY9" fmla="*/ 60856 h 83587"/>
                <a:gd name="connsiteX10" fmla="*/ 173745 w 257889"/>
                <a:gd name="connsiteY10" fmla="*/ 63148 h 83587"/>
                <a:gd name="connsiteX11" fmla="*/ 173745 w 257889"/>
                <a:gd name="connsiteY11" fmla="*/ 63148 h 83587"/>
                <a:gd name="connsiteX12" fmla="*/ 153881 w 257889"/>
                <a:gd name="connsiteY12" fmla="*/ 86579 h 83587"/>
                <a:gd name="connsiteX13" fmla="*/ 143185 w 257889"/>
                <a:gd name="connsiteY13" fmla="*/ 86070 h 83587"/>
                <a:gd name="connsiteX14" fmla="*/ 142166 w 257889"/>
                <a:gd name="connsiteY14" fmla="*/ 85306 h 83587"/>
                <a:gd name="connsiteX15" fmla="*/ 142421 w 257889"/>
                <a:gd name="connsiteY15" fmla="*/ 83014 h 83587"/>
                <a:gd name="connsiteX16" fmla="*/ 143695 w 257889"/>
                <a:gd name="connsiteY16" fmla="*/ 82759 h 83587"/>
                <a:gd name="connsiteX17" fmla="*/ 257277 w 257889"/>
                <a:gd name="connsiteY17" fmla="*/ 59837 h 83587"/>
                <a:gd name="connsiteX18" fmla="*/ 259569 w 257889"/>
                <a:gd name="connsiteY18" fmla="*/ 59582 h 83587"/>
                <a:gd name="connsiteX19" fmla="*/ 259823 w 257889"/>
                <a:gd name="connsiteY19" fmla="*/ 61875 h 83587"/>
                <a:gd name="connsiteX20" fmla="*/ 153881 w 257889"/>
                <a:gd name="connsiteY20" fmla="*/ 86579 h 83587"/>
                <a:gd name="connsiteX21" fmla="*/ 10757 w 257889"/>
                <a:gd name="connsiteY21" fmla="*/ 61875 h 83587"/>
                <a:gd name="connsiteX22" fmla="*/ 3627 w 257889"/>
                <a:gd name="connsiteY22" fmla="*/ 61365 h 83587"/>
                <a:gd name="connsiteX23" fmla="*/ 2353 w 257889"/>
                <a:gd name="connsiteY23" fmla="*/ 59328 h 83587"/>
                <a:gd name="connsiteX24" fmla="*/ 3117 w 257889"/>
                <a:gd name="connsiteY24" fmla="*/ 58309 h 83587"/>
                <a:gd name="connsiteX25" fmla="*/ 4391 w 257889"/>
                <a:gd name="connsiteY25" fmla="*/ 58054 h 83587"/>
                <a:gd name="connsiteX26" fmla="*/ 116699 w 257889"/>
                <a:gd name="connsiteY26" fmla="*/ 30293 h 83587"/>
                <a:gd name="connsiteX27" fmla="*/ 117718 w 257889"/>
                <a:gd name="connsiteY27" fmla="*/ 29784 h 83587"/>
                <a:gd name="connsiteX28" fmla="*/ 119501 w 257889"/>
                <a:gd name="connsiteY28" fmla="*/ 31312 h 83587"/>
                <a:gd name="connsiteX29" fmla="*/ 118991 w 257889"/>
                <a:gd name="connsiteY29" fmla="*/ 32585 h 83587"/>
                <a:gd name="connsiteX30" fmla="*/ 10757 w 257889"/>
                <a:gd name="connsiteY30" fmla="*/ 61875 h 83587"/>
                <a:gd name="connsiteX31" fmla="*/ 10757 w 257889"/>
                <a:gd name="connsiteY31" fmla="*/ 61875 h 83587"/>
                <a:gd name="connsiteX32" fmla="*/ 34696 w 257889"/>
                <a:gd name="connsiteY32" fmla="*/ 38443 h 83587"/>
                <a:gd name="connsiteX33" fmla="*/ 20180 w 257889"/>
                <a:gd name="connsiteY33" fmla="*/ 31821 h 83587"/>
                <a:gd name="connsiteX34" fmla="*/ 20180 w 257889"/>
                <a:gd name="connsiteY34" fmla="*/ 29529 h 83587"/>
                <a:gd name="connsiteX35" fmla="*/ 22472 w 257889"/>
                <a:gd name="connsiteY35" fmla="*/ 29529 h 83587"/>
                <a:gd name="connsiteX36" fmla="*/ 22472 w 257889"/>
                <a:gd name="connsiteY36" fmla="*/ 29529 h 83587"/>
                <a:gd name="connsiteX37" fmla="*/ 41063 w 257889"/>
                <a:gd name="connsiteY37" fmla="*/ 32840 h 83587"/>
                <a:gd name="connsiteX38" fmla="*/ 73661 w 257889"/>
                <a:gd name="connsiteY38" fmla="*/ 3805 h 83587"/>
                <a:gd name="connsiteX39" fmla="*/ 74679 w 257889"/>
                <a:gd name="connsiteY39" fmla="*/ 3041 h 83587"/>
                <a:gd name="connsiteX40" fmla="*/ 76716 w 257889"/>
                <a:gd name="connsiteY40" fmla="*/ 4315 h 83587"/>
                <a:gd name="connsiteX41" fmla="*/ 76716 w 257889"/>
                <a:gd name="connsiteY41" fmla="*/ 4315 h 83587"/>
                <a:gd name="connsiteX42" fmla="*/ 76462 w 257889"/>
                <a:gd name="connsiteY42" fmla="*/ 5588 h 83587"/>
                <a:gd name="connsiteX43" fmla="*/ 43355 w 257889"/>
                <a:gd name="connsiteY43" fmla="*/ 35387 h 83587"/>
                <a:gd name="connsiteX44" fmla="*/ 34696 w 257889"/>
                <a:gd name="connsiteY44" fmla="*/ 38443 h 83587"/>
                <a:gd name="connsiteX45" fmla="*/ 34696 w 257889"/>
                <a:gd name="connsiteY45" fmla="*/ 38443 h 83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57889" h="83587">
                  <a:moveTo>
                    <a:pt x="173745" y="63148"/>
                  </a:moveTo>
                  <a:cubicBezTo>
                    <a:pt x="168143" y="62893"/>
                    <a:pt x="162795" y="61110"/>
                    <a:pt x="158210" y="57799"/>
                  </a:cubicBezTo>
                  <a:cubicBezTo>
                    <a:pt x="157446" y="57290"/>
                    <a:pt x="157192" y="56271"/>
                    <a:pt x="157956" y="55507"/>
                  </a:cubicBezTo>
                  <a:cubicBezTo>
                    <a:pt x="158720" y="54743"/>
                    <a:pt x="159484" y="54489"/>
                    <a:pt x="160248" y="55253"/>
                  </a:cubicBezTo>
                  <a:cubicBezTo>
                    <a:pt x="160248" y="55253"/>
                    <a:pt x="171708" y="63403"/>
                    <a:pt x="180876" y="58054"/>
                  </a:cubicBezTo>
                  <a:cubicBezTo>
                    <a:pt x="192845" y="51178"/>
                    <a:pt x="210163" y="29784"/>
                    <a:pt x="210418" y="29529"/>
                  </a:cubicBezTo>
                  <a:cubicBezTo>
                    <a:pt x="210927" y="28765"/>
                    <a:pt x="211946" y="28765"/>
                    <a:pt x="212710" y="29274"/>
                  </a:cubicBezTo>
                  <a:cubicBezTo>
                    <a:pt x="213473" y="29784"/>
                    <a:pt x="213473" y="30803"/>
                    <a:pt x="212964" y="31567"/>
                  </a:cubicBezTo>
                  <a:lnTo>
                    <a:pt x="212964" y="31567"/>
                  </a:lnTo>
                  <a:cubicBezTo>
                    <a:pt x="212200" y="32585"/>
                    <a:pt x="195137" y="53470"/>
                    <a:pt x="182659" y="60856"/>
                  </a:cubicBezTo>
                  <a:cubicBezTo>
                    <a:pt x="179857" y="62384"/>
                    <a:pt x="176801" y="63148"/>
                    <a:pt x="173745" y="63148"/>
                  </a:cubicBezTo>
                  <a:lnTo>
                    <a:pt x="173745" y="63148"/>
                  </a:lnTo>
                  <a:close/>
                  <a:moveTo>
                    <a:pt x="153881" y="86579"/>
                  </a:moveTo>
                  <a:cubicBezTo>
                    <a:pt x="150316" y="86579"/>
                    <a:pt x="146750" y="86325"/>
                    <a:pt x="143185" y="86070"/>
                  </a:cubicBezTo>
                  <a:cubicBezTo>
                    <a:pt x="142676" y="86070"/>
                    <a:pt x="142421" y="85815"/>
                    <a:pt x="142166" y="85306"/>
                  </a:cubicBezTo>
                  <a:cubicBezTo>
                    <a:pt x="141657" y="84542"/>
                    <a:pt x="141912" y="83523"/>
                    <a:pt x="142421" y="83014"/>
                  </a:cubicBezTo>
                  <a:cubicBezTo>
                    <a:pt x="142676" y="82759"/>
                    <a:pt x="143185" y="82759"/>
                    <a:pt x="143695" y="82759"/>
                  </a:cubicBezTo>
                  <a:cubicBezTo>
                    <a:pt x="161012" y="85561"/>
                    <a:pt x="241997" y="77665"/>
                    <a:pt x="257277" y="59837"/>
                  </a:cubicBezTo>
                  <a:cubicBezTo>
                    <a:pt x="257786" y="59073"/>
                    <a:pt x="258805" y="59073"/>
                    <a:pt x="259569" y="59582"/>
                  </a:cubicBezTo>
                  <a:cubicBezTo>
                    <a:pt x="260333" y="60092"/>
                    <a:pt x="260333" y="61110"/>
                    <a:pt x="259823" y="61875"/>
                  </a:cubicBezTo>
                  <a:cubicBezTo>
                    <a:pt x="245817" y="78174"/>
                    <a:pt x="182404" y="86579"/>
                    <a:pt x="153881" y="86579"/>
                  </a:cubicBezTo>
                  <a:close/>
                  <a:moveTo>
                    <a:pt x="10757" y="61875"/>
                  </a:moveTo>
                  <a:cubicBezTo>
                    <a:pt x="8211" y="61875"/>
                    <a:pt x="5918" y="61875"/>
                    <a:pt x="3627" y="61365"/>
                  </a:cubicBezTo>
                  <a:cubicBezTo>
                    <a:pt x="2608" y="61110"/>
                    <a:pt x="2098" y="60346"/>
                    <a:pt x="2353" y="59328"/>
                  </a:cubicBezTo>
                  <a:cubicBezTo>
                    <a:pt x="2353" y="58818"/>
                    <a:pt x="2608" y="58563"/>
                    <a:pt x="3117" y="58309"/>
                  </a:cubicBezTo>
                  <a:cubicBezTo>
                    <a:pt x="3372" y="58054"/>
                    <a:pt x="3881" y="58054"/>
                    <a:pt x="4391" y="58054"/>
                  </a:cubicBezTo>
                  <a:cubicBezTo>
                    <a:pt x="22217" y="60856"/>
                    <a:pt x="101419" y="48121"/>
                    <a:pt x="116699" y="30293"/>
                  </a:cubicBezTo>
                  <a:cubicBezTo>
                    <a:pt x="116954" y="30038"/>
                    <a:pt x="117463" y="29784"/>
                    <a:pt x="117718" y="29784"/>
                  </a:cubicBezTo>
                  <a:cubicBezTo>
                    <a:pt x="118737" y="29784"/>
                    <a:pt x="119501" y="30293"/>
                    <a:pt x="119501" y="31312"/>
                  </a:cubicBezTo>
                  <a:cubicBezTo>
                    <a:pt x="119501" y="31821"/>
                    <a:pt x="119501" y="32076"/>
                    <a:pt x="118991" y="32585"/>
                  </a:cubicBezTo>
                  <a:cubicBezTo>
                    <a:pt x="103966" y="49649"/>
                    <a:pt x="37497" y="61875"/>
                    <a:pt x="10757" y="61875"/>
                  </a:cubicBezTo>
                  <a:lnTo>
                    <a:pt x="10757" y="61875"/>
                  </a:lnTo>
                  <a:close/>
                  <a:moveTo>
                    <a:pt x="34696" y="38443"/>
                  </a:moveTo>
                  <a:cubicBezTo>
                    <a:pt x="28584" y="38443"/>
                    <a:pt x="23236" y="34623"/>
                    <a:pt x="20180" y="31821"/>
                  </a:cubicBezTo>
                  <a:cubicBezTo>
                    <a:pt x="19671" y="31057"/>
                    <a:pt x="19671" y="30038"/>
                    <a:pt x="20180" y="29529"/>
                  </a:cubicBezTo>
                  <a:cubicBezTo>
                    <a:pt x="20944" y="28765"/>
                    <a:pt x="21963" y="29020"/>
                    <a:pt x="22472" y="29529"/>
                  </a:cubicBezTo>
                  <a:cubicBezTo>
                    <a:pt x="22472" y="29529"/>
                    <a:pt x="22472" y="29529"/>
                    <a:pt x="22472" y="29529"/>
                  </a:cubicBezTo>
                  <a:cubicBezTo>
                    <a:pt x="22981" y="30038"/>
                    <a:pt x="32659" y="39717"/>
                    <a:pt x="41063" y="32840"/>
                  </a:cubicBezTo>
                  <a:cubicBezTo>
                    <a:pt x="51250" y="24690"/>
                    <a:pt x="71114" y="7371"/>
                    <a:pt x="73661" y="3805"/>
                  </a:cubicBezTo>
                  <a:cubicBezTo>
                    <a:pt x="73915" y="3551"/>
                    <a:pt x="74170" y="3296"/>
                    <a:pt x="74679" y="3041"/>
                  </a:cubicBezTo>
                  <a:cubicBezTo>
                    <a:pt x="75698" y="2787"/>
                    <a:pt x="76462" y="3551"/>
                    <a:pt x="76716" y="4315"/>
                  </a:cubicBezTo>
                  <a:cubicBezTo>
                    <a:pt x="76716" y="4315"/>
                    <a:pt x="76716" y="4315"/>
                    <a:pt x="76716" y="4315"/>
                  </a:cubicBezTo>
                  <a:cubicBezTo>
                    <a:pt x="76716" y="4824"/>
                    <a:pt x="76716" y="5079"/>
                    <a:pt x="76462" y="5588"/>
                  </a:cubicBezTo>
                  <a:cubicBezTo>
                    <a:pt x="73661" y="9663"/>
                    <a:pt x="52778" y="27746"/>
                    <a:pt x="43355" y="35387"/>
                  </a:cubicBezTo>
                  <a:cubicBezTo>
                    <a:pt x="41063" y="37170"/>
                    <a:pt x="38007" y="38443"/>
                    <a:pt x="34696" y="38443"/>
                  </a:cubicBezTo>
                  <a:lnTo>
                    <a:pt x="34696" y="38443"/>
                  </a:lnTo>
                  <a:close/>
                </a:path>
              </a:pathLst>
            </a:custGeom>
            <a:solidFill>
              <a:srgbClr val="000000"/>
            </a:solidFill>
            <a:ln w="2546" cap="flat">
              <a:noFill/>
              <a:prstDash val="solid"/>
              <a:miter/>
            </a:ln>
          </p:spPr>
          <p:txBody>
            <a:bodyPr rtlCol="0" anchor="ctr"/>
            <a:lstStyle/>
            <a:p>
              <a:endParaRPr lang="fr-FR"/>
            </a:p>
          </p:txBody>
        </p:sp>
        <p:grpSp>
          <p:nvGrpSpPr>
            <p:cNvPr id="2743" name="Graphique 2">
              <a:extLst>
                <a:ext uri="{FF2B5EF4-FFF2-40B4-BE49-F238E27FC236}">
                  <a16:creationId xmlns:a16="http://schemas.microsoft.com/office/drawing/2014/main" id="{B423681A-15C1-E833-4ED3-5F25865B7445}"/>
                </a:ext>
              </a:extLst>
            </p:cNvPr>
            <p:cNvGrpSpPr/>
            <p:nvPr/>
          </p:nvGrpSpPr>
          <p:grpSpPr>
            <a:xfrm>
              <a:off x="2444597" y="8187395"/>
              <a:ext cx="368746" cy="436996"/>
              <a:chOff x="2444597" y="8187395"/>
              <a:chExt cx="368746" cy="436996"/>
            </a:xfrm>
            <a:solidFill>
              <a:srgbClr val="000000"/>
            </a:solidFill>
          </p:grpSpPr>
          <p:sp>
            <p:nvSpPr>
              <p:cNvPr id="2744" name="Forme libre 2743">
                <a:extLst>
                  <a:ext uri="{FF2B5EF4-FFF2-40B4-BE49-F238E27FC236}">
                    <a16:creationId xmlns:a16="http://schemas.microsoft.com/office/drawing/2014/main" id="{7A40ADF5-1356-85B7-81D4-9048769FBFF5}"/>
                  </a:ext>
                </a:extLst>
              </p:cNvPr>
              <p:cNvSpPr/>
              <p:nvPr/>
            </p:nvSpPr>
            <p:spPr>
              <a:xfrm>
                <a:off x="2444597" y="8187395"/>
                <a:ext cx="368746" cy="436996"/>
              </a:xfrm>
              <a:custGeom>
                <a:avLst/>
                <a:gdLst>
                  <a:gd name="connsiteX0" fmla="*/ 12486 w 368746"/>
                  <a:gd name="connsiteY0" fmla="*/ 414237 h 436996"/>
                  <a:gd name="connsiteX1" fmla="*/ 11212 w 368746"/>
                  <a:gd name="connsiteY1" fmla="*/ 413473 h 436996"/>
                  <a:gd name="connsiteX2" fmla="*/ 3827 w 368746"/>
                  <a:gd name="connsiteY2" fmla="*/ 408888 h 436996"/>
                  <a:gd name="connsiteX3" fmla="*/ 2299 w 368746"/>
                  <a:gd name="connsiteY3" fmla="*/ 407360 h 436996"/>
                  <a:gd name="connsiteX4" fmla="*/ 3827 w 368746"/>
                  <a:gd name="connsiteY4" fmla="*/ 405832 h 436996"/>
                  <a:gd name="connsiteX5" fmla="*/ 14014 w 368746"/>
                  <a:gd name="connsiteY5" fmla="*/ 411690 h 436996"/>
                  <a:gd name="connsiteX6" fmla="*/ 13759 w 368746"/>
                  <a:gd name="connsiteY6" fmla="*/ 413982 h 436996"/>
                  <a:gd name="connsiteX7" fmla="*/ 13759 w 368746"/>
                  <a:gd name="connsiteY7" fmla="*/ 413982 h 436996"/>
                  <a:gd name="connsiteX8" fmla="*/ 12486 w 368746"/>
                  <a:gd name="connsiteY8" fmla="*/ 414237 h 436996"/>
                  <a:gd name="connsiteX9" fmla="*/ 149497 w 368746"/>
                  <a:gd name="connsiteY9" fmla="*/ 439961 h 436996"/>
                  <a:gd name="connsiteX10" fmla="*/ 148224 w 368746"/>
                  <a:gd name="connsiteY10" fmla="*/ 439451 h 436996"/>
                  <a:gd name="connsiteX11" fmla="*/ 140329 w 368746"/>
                  <a:gd name="connsiteY11" fmla="*/ 435631 h 436996"/>
                  <a:gd name="connsiteX12" fmla="*/ 138547 w 368746"/>
                  <a:gd name="connsiteY12" fmla="*/ 434103 h 436996"/>
                  <a:gd name="connsiteX13" fmla="*/ 140075 w 368746"/>
                  <a:gd name="connsiteY13" fmla="*/ 432320 h 436996"/>
                  <a:gd name="connsiteX14" fmla="*/ 150771 w 368746"/>
                  <a:gd name="connsiteY14" fmla="*/ 437159 h 436996"/>
                  <a:gd name="connsiteX15" fmla="*/ 151026 w 368746"/>
                  <a:gd name="connsiteY15" fmla="*/ 438942 h 436996"/>
                  <a:gd name="connsiteX16" fmla="*/ 149497 w 368746"/>
                  <a:gd name="connsiteY16" fmla="*/ 439961 h 436996"/>
                  <a:gd name="connsiteX17" fmla="*/ 149497 w 368746"/>
                  <a:gd name="connsiteY17" fmla="*/ 439961 h 436996"/>
                  <a:gd name="connsiteX18" fmla="*/ 157901 w 368746"/>
                  <a:gd name="connsiteY18" fmla="*/ 431810 h 436996"/>
                  <a:gd name="connsiteX19" fmla="*/ 156628 w 368746"/>
                  <a:gd name="connsiteY19" fmla="*/ 431301 h 436996"/>
                  <a:gd name="connsiteX20" fmla="*/ 148733 w 368746"/>
                  <a:gd name="connsiteY20" fmla="*/ 427481 h 436996"/>
                  <a:gd name="connsiteX21" fmla="*/ 146951 w 368746"/>
                  <a:gd name="connsiteY21" fmla="*/ 425953 h 436996"/>
                  <a:gd name="connsiteX22" fmla="*/ 148479 w 368746"/>
                  <a:gd name="connsiteY22" fmla="*/ 424170 h 436996"/>
                  <a:gd name="connsiteX23" fmla="*/ 159175 w 368746"/>
                  <a:gd name="connsiteY23" fmla="*/ 429009 h 436996"/>
                  <a:gd name="connsiteX24" fmla="*/ 159684 w 368746"/>
                  <a:gd name="connsiteY24" fmla="*/ 430282 h 436996"/>
                  <a:gd name="connsiteX25" fmla="*/ 159175 w 368746"/>
                  <a:gd name="connsiteY25" fmla="*/ 431301 h 436996"/>
                  <a:gd name="connsiteX26" fmla="*/ 157901 w 368746"/>
                  <a:gd name="connsiteY26" fmla="*/ 431810 h 436996"/>
                  <a:gd name="connsiteX27" fmla="*/ 157901 w 368746"/>
                  <a:gd name="connsiteY27" fmla="*/ 431810 h 436996"/>
                  <a:gd name="connsiteX28" fmla="*/ 166051 w 368746"/>
                  <a:gd name="connsiteY28" fmla="*/ 423661 h 436996"/>
                  <a:gd name="connsiteX29" fmla="*/ 164777 w 368746"/>
                  <a:gd name="connsiteY29" fmla="*/ 423151 h 436996"/>
                  <a:gd name="connsiteX30" fmla="*/ 161212 w 368746"/>
                  <a:gd name="connsiteY30" fmla="*/ 420349 h 436996"/>
                  <a:gd name="connsiteX31" fmla="*/ 156883 w 368746"/>
                  <a:gd name="connsiteY31" fmla="*/ 419331 h 436996"/>
                  <a:gd name="connsiteX32" fmla="*/ 155609 w 368746"/>
                  <a:gd name="connsiteY32" fmla="*/ 418821 h 436996"/>
                  <a:gd name="connsiteX33" fmla="*/ 155100 w 368746"/>
                  <a:gd name="connsiteY33" fmla="*/ 417803 h 436996"/>
                  <a:gd name="connsiteX34" fmla="*/ 156628 w 368746"/>
                  <a:gd name="connsiteY34" fmla="*/ 416020 h 436996"/>
                  <a:gd name="connsiteX35" fmla="*/ 167324 w 368746"/>
                  <a:gd name="connsiteY35" fmla="*/ 420859 h 436996"/>
                  <a:gd name="connsiteX36" fmla="*/ 167324 w 368746"/>
                  <a:gd name="connsiteY36" fmla="*/ 423151 h 436996"/>
                  <a:gd name="connsiteX37" fmla="*/ 166051 w 368746"/>
                  <a:gd name="connsiteY37" fmla="*/ 423661 h 436996"/>
                  <a:gd name="connsiteX38" fmla="*/ 166051 w 368746"/>
                  <a:gd name="connsiteY38" fmla="*/ 423661 h 436996"/>
                  <a:gd name="connsiteX39" fmla="*/ 173946 w 368746"/>
                  <a:gd name="connsiteY39" fmla="*/ 413473 h 436996"/>
                  <a:gd name="connsiteX40" fmla="*/ 172672 w 368746"/>
                  <a:gd name="connsiteY40" fmla="*/ 412964 h 436996"/>
                  <a:gd name="connsiteX41" fmla="*/ 164777 w 368746"/>
                  <a:gd name="connsiteY41" fmla="*/ 409398 h 436996"/>
                  <a:gd name="connsiteX42" fmla="*/ 163504 w 368746"/>
                  <a:gd name="connsiteY42" fmla="*/ 408888 h 436996"/>
                  <a:gd name="connsiteX43" fmla="*/ 163249 w 368746"/>
                  <a:gd name="connsiteY43" fmla="*/ 406596 h 436996"/>
                  <a:gd name="connsiteX44" fmla="*/ 163249 w 368746"/>
                  <a:gd name="connsiteY44" fmla="*/ 406596 h 436996"/>
                  <a:gd name="connsiteX45" fmla="*/ 164268 w 368746"/>
                  <a:gd name="connsiteY45" fmla="*/ 406087 h 436996"/>
                  <a:gd name="connsiteX46" fmla="*/ 174964 w 368746"/>
                  <a:gd name="connsiteY46" fmla="*/ 410926 h 436996"/>
                  <a:gd name="connsiteX47" fmla="*/ 175219 w 368746"/>
                  <a:gd name="connsiteY47" fmla="*/ 412709 h 436996"/>
                  <a:gd name="connsiteX48" fmla="*/ 173946 w 368746"/>
                  <a:gd name="connsiteY48" fmla="*/ 413473 h 436996"/>
                  <a:gd name="connsiteX49" fmla="*/ 173946 w 368746"/>
                  <a:gd name="connsiteY49" fmla="*/ 413473 h 436996"/>
                  <a:gd name="connsiteX50" fmla="*/ 21144 w 368746"/>
                  <a:gd name="connsiteY50" fmla="*/ 406596 h 436996"/>
                  <a:gd name="connsiteX51" fmla="*/ 19871 w 368746"/>
                  <a:gd name="connsiteY51" fmla="*/ 405832 h 436996"/>
                  <a:gd name="connsiteX52" fmla="*/ 12486 w 368746"/>
                  <a:gd name="connsiteY52" fmla="*/ 401248 h 436996"/>
                  <a:gd name="connsiteX53" fmla="*/ 10958 w 368746"/>
                  <a:gd name="connsiteY53" fmla="*/ 399720 h 436996"/>
                  <a:gd name="connsiteX54" fmla="*/ 12486 w 368746"/>
                  <a:gd name="connsiteY54" fmla="*/ 398192 h 436996"/>
                  <a:gd name="connsiteX55" fmla="*/ 22672 w 368746"/>
                  <a:gd name="connsiteY55" fmla="*/ 404050 h 436996"/>
                  <a:gd name="connsiteX56" fmla="*/ 22418 w 368746"/>
                  <a:gd name="connsiteY56" fmla="*/ 406342 h 436996"/>
                  <a:gd name="connsiteX57" fmla="*/ 21144 w 368746"/>
                  <a:gd name="connsiteY57" fmla="*/ 406596 h 436996"/>
                  <a:gd name="connsiteX58" fmla="*/ 21144 w 368746"/>
                  <a:gd name="connsiteY58" fmla="*/ 406596 h 436996"/>
                  <a:gd name="connsiteX59" fmla="*/ 30822 w 368746"/>
                  <a:gd name="connsiteY59" fmla="*/ 397428 h 436996"/>
                  <a:gd name="connsiteX60" fmla="*/ 29548 w 368746"/>
                  <a:gd name="connsiteY60" fmla="*/ 396663 h 436996"/>
                  <a:gd name="connsiteX61" fmla="*/ 22163 w 368746"/>
                  <a:gd name="connsiteY61" fmla="*/ 392079 h 436996"/>
                  <a:gd name="connsiteX62" fmla="*/ 20635 w 368746"/>
                  <a:gd name="connsiteY62" fmla="*/ 390551 h 436996"/>
                  <a:gd name="connsiteX63" fmla="*/ 20635 w 368746"/>
                  <a:gd name="connsiteY63" fmla="*/ 390551 h 436996"/>
                  <a:gd name="connsiteX64" fmla="*/ 22163 w 368746"/>
                  <a:gd name="connsiteY64" fmla="*/ 389023 h 436996"/>
                  <a:gd name="connsiteX65" fmla="*/ 32350 w 368746"/>
                  <a:gd name="connsiteY65" fmla="*/ 394881 h 436996"/>
                  <a:gd name="connsiteX66" fmla="*/ 32095 w 368746"/>
                  <a:gd name="connsiteY66" fmla="*/ 397173 h 436996"/>
                  <a:gd name="connsiteX67" fmla="*/ 30822 w 368746"/>
                  <a:gd name="connsiteY67" fmla="*/ 397428 h 436996"/>
                  <a:gd name="connsiteX68" fmla="*/ 30822 w 368746"/>
                  <a:gd name="connsiteY68" fmla="*/ 397428 h 436996"/>
                  <a:gd name="connsiteX69" fmla="*/ 12995 w 368746"/>
                  <a:gd name="connsiteY69" fmla="*/ 389023 h 436996"/>
                  <a:gd name="connsiteX70" fmla="*/ 6883 w 368746"/>
                  <a:gd name="connsiteY70" fmla="*/ 387495 h 436996"/>
                  <a:gd name="connsiteX71" fmla="*/ 4336 w 368746"/>
                  <a:gd name="connsiteY71" fmla="*/ 381637 h 436996"/>
                  <a:gd name="connsiteX72" fmla="*/ 7138 w 368746"/>
                  <a:gd name="connsiteY72" fmla="*/ 375270 h 436996"/>
                  <a:gd name="connsiteX73" fmla="*/ 32095 w 368746"/>
                  <a:gd name="connsiteY73" fmla="*/ 377307 h 436996"/>
                  <a:gd name="connsiteX74" fmla="*/ 41518 w 368746"/>
                  <a:gd name="connsiteY74" fmla="*/ 382910 h 436996"/>
                  <a:gd name="connsiteX75" fmla="*/ 41518 w 368746"/>
                  <a:gd name="connsiteY75" fmla="*/ 385203 h 436996"/>
                  <a:gd name="connsiteX76" fmla="*/ 39990 w 368746"/>
                  <a:gd name="connsiteY76" fmla="*/ 385712 h 436996"/>
                  <a:gd name="connsiteX77" fmla="*/ 24965 w 368746"/>
                  <a:gd name="connsiteY77" fmla="*/ 387240 h 436996"/>
                  <a:gd name="connsiteX78" fmla="*/ 12995 w 368746"/>
                  <a:gd name="connsiteY78" fmla="*/ 389023 h 436996"/>
                  <a:gd name="connsiteX79" fmla="*/ 14014 w 368746"/>
                  <a:gd name="connsiteY79" fmla="*/ 377052 h 436996"/>
                  <a:gd name="connsiteX80" fmla="*/ 8666 w 368746"/>
                  <a:gd name="connsiteY80" fmla="*/ 378326 h 436996"/>
                  <a:gd name="connsiteX81" fmla="*/ 7392 w 368746"/>
                  <a:gd name="connsiteY81" fmla="*/ 381637 h 436996"/>
                  <a:gd name="connsiteX82" fmla="*/ 8666 w 368746"/>
                  <a:gd name="connsiteY82" fmla="*/ 384948 h 436996"/>
                  <a:gd name="connsiteX83" fmla="*/ 23946 w 368746"/>
                  <a:gd name="connsiteY83" fmla="*/ 384184 h 436996"/>
                  <a:gd name="connsiteX84" fmla="*/ 34642 w 368746"/>
                  <a:gd name="connsiteY84" fmla="*/ 382401 h 436996"/>
                  <a:gd name="connsiteX85" fmla="*/ 30567 w 368746"/>
                  <a:gd name="connsiteY85" fmla="*/ 380618 h 436996"/>
                  <a:gd name="connsiteX86" fmla="*/ 14014 w 368746"/>
                  <a:gd name="connsiteY86" fmla="*/ 377052 h 436996"/>
                  <a:gd name="connsiteX87" fmla="*/ 14014 w 368746"/>
                  <a:gd name="connsiteY87" fmla="*/ 377052 h 436996"/>
                  <a:gd name="connsiteX88" fmla="*/ 324455 w 368746"/>
                  <a:gd name="connsiteY88" fmla="*/ 41882 h 436996"/>
                  <a:gd name="connsiteX89" fmla="*/ 347630 w 368746"/>
                  <a:gd name="connsiteY89" fmla="*/ 16923 h 436996"/>
                  <a:gd name="connsiteX90" fmla="*/ 370804 w 368746"/>
                  <a:gd name="connsiteY90" fmla="*/ 11065 h 436996"/>
                  <a:gd name="connsiteX91" fmla="*/ 324455 w 368746"/>
                  <a:gd name="connsiteY91" fmla="*/ 41882 h 43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68746" h="436996">
                    <a:moveTo>
                      <a:pt x="12486" y="414237"/>
                    </a:moveTo>
                    <a:cubicBezTo>
                      <a:pt x="11976" y="414237"/>
                      <a:pt x="11467" y="413982"/>
                      <a:pt x="11212" y="413473"/>
                    </a:cubicBezTo>
                    <a:cubicBezTo>
                      <a:pt x="9429" y="410926"/>
                      <a:pt x="6883" y="409398"/>
                      <a:pt x="3827" y="408888"/>
                    </a:cubicBezTo>
                    <a:cubicBezTo>
                      <a:pt x="2808" y="408888"/>
                      <a:pt x="2299" y="408124"/>
                      <a:pt x="2299" y="407360"/>
                    </a:cubicBezTo>
                    <a:cubicBezTo>
                      <a:pt x="2299" y="406342"/>
                      <a:pt x="3063" y="405832"/>
                      <a:pt x="3827" y="405832"/>
                    </a:cubicBezTo>
                    <a:cubicBezTo>
                      <a:pt x="7902" y="406087"/>
                      <a:pt x="11467" y="408379"/>
                      <a:pt x="14014" y="411690"/>
                    </a:cubicBezTo>
                    <a:cubicBezTo>
                      <a:pt x="14523" y="412454"/>
                      <a:pt x="14523" y="413473"/>
                      <a:pt x="13759" y="413982"/>
                    </a:cubicBezTo>
                    <a:cubicBezTo>
                      <a:pt x="13759" y="413982"/>
                      <a:pt x="13759" y="413982"/>
                      <a:pt x="13759" y="413982"/>
                    </a:cubicBezTo>
                    <a:cubicBezTo>
                      <a:pt x="13249" y="414237"/>
                      <a:pt x="12995" y="414237"/>
                      <a:pt x="12486" y="414237"/>
                    </a:cubicBezTo>
                    <a:close/>
                    <a:moveTo>
                      <a:pt x="149497" y="439961"/>
                    </a:moveTo>
                    <a:cubicBezTo>
                      <a:pt x="148988" y="439961"/>
                      <a:pt x="148479" y="439706"/>
                      <a:pt x="148224" y="439451"/>
                    </a:cubicBezTo>
                    <a:cubicBezTo>
                      <a:pt x="146187" y="437159"/>
                      <a:pt x="143385" y="435886"/>
                      <a:pt x="140329" y="435631"/>
                    </a:cubicBezTo>
                    <a:cubicBezTo>
                      <a:pt x="139311" y="435631"/>
                      <a:pt x="138547" y="435122"/>
                      <a:pt x="138547" y="434103"/>
                    </a:cubicBezTo>
                    <a:cubicBezTo>
                      <a:pt x="138547" y="433084"/>
                      <a:pt x="139056" y="432320"/>
                      <a:pt x="140075" y="432320"/>
                    </a:cubicBezTo>
                    <a:cubicBezTo>
                      <a:pt x="144149" y="432320"/>
                      <a:pt x="147969" y="433848"/>
                      <a:pt x="150771" y="437159"/>
                    </a:cubicBezTo>
                    <a:cubicBezTo>
                      <a:pt x="151280" y="437668"/>
                      <a:pt x="151280" y="438432"/>
                      <a:pt x="151026" y="438942"/>
                    </a:cubicBezTo>
                    <a:cubicBezTo>
                      <a:pt x="150771" y="439706"/>
                      <a:pt x="150261" y="439961"/>
                      <a:pt x="149497" y="439961"/>
                    </a:cubicBezTo>
                    <a:lnTo>
                      <a:pt x="149497" y="439961"/>
                    </a:lnTo>
                    <a:close/>
                    <a:moveTo>
                      <a:pt x="157901" y="431810"/>
                    </a:moveTo>
                    <a:cubicBezTo>
                      <a:pt x="157392" y="431810"/>
                      <a:pt x="157137" y="431556"/>
                      <a:pt x="156628" y="431301"/>
                    </a:cubicBezTo>
                    <a:cubicBezTo>
                      <a:pt x="154591" y="429009"/>
                      <a:pt x="151789" y="427736"/>
                      <a:pt x="148733" y="427481"/>
                    </a:cubicBezTo>
                    <a:cubicBezTo>
                      <a:pt x="147715" y="427481"/>
                      <a:pt x="146951" y="426971"/>
                      <a:pt x="146951" y="425953"/>
                    </a:cubicBezTo>
                    <a:cubicBezTo>
                      <a:pt x="146951" y="424934"/>
                      <a:pt x="147460" y="424170"/>
                      <a:pt x="148479" y="424170"/>
                    </a:cubicBezTo>
                    <a:cubicBezTo>
                      <a:pt x="152553" y="424170"/>
                      <a:pt x="156374" y="425953"/>
                      <a:pt x="159175" y="429009"/>
                    </a:cubicBezTo>
                    <a:cubicBezTo>
                      <a:pt x="159429" y="429264"/>
                      <a:pt x="159684" y="429773"/>
                      <a:pt x="159684" y="430282"/>
                    </a:cubicBezTo>
                    <a:cubicBezTo>
                      <a:pt x="159684" y="430792"/>
                      <a:pt x="159429" y="431046"/>
                      <a:pt x="159175" y="431301"/>
                    </a:cubicBezTo>
                    <a:cubicBezTo>
                      <a:pt x="158666" y="431810"/>
                      <a:pt x="158156" y="431810"/>
                      <a:pt x="157901" y="431810"/>
                    </a:cubicBezTo>
                    <a:lnTo>
                      <a:pt x="157901" y="431810"/>
                    </a:lnTo>
                    <a:close/>
                    <a:moveTo>
                      <a:pt x="166051" y="423661"/>
                    </a:moveTo>
                    <a:cubicBezTo>
                      <a:pt x="165542" y="423661"/>
                      <a:pt x="165032" y="423406"/>
                      <a:pt x="164777" y="423151"/>
                    </a:cubicBezTo>
                    <a:cubicBezTo>
                      <a:pt x="163759" y="421878"/>
                      <a:pt x="162486" y="421114"/>
                      <a:pt x="161212" y="420349"/>
                    </a:cubicBezTo>
                    <a:cubicBezTo>
                      <a:pt x="159939" y="419840"/>
                      <a:pt x="158411" y="419331"/>
                      <a:pt x="156883" y="419331"/>
                    </a:cubicBezTo>
                    <a:cubicBezTo>
                      <a:pt x="156374" y="419331"/>
                      <a:pt x="156119" y="419331"/>
                      <a:pt x="155609" y="418821"/>
                    </a:cubicBezTo>
                    <a:cubicBezTo>
                      <a:pt x="155355" y="418567"/>
                      <a:pt x="155100" y="418057"/>
                      <a:pt x="155100" y="417803"/>
                    </a:cubicBezTo>
                    <a:cubicBezTo>
                      <a:pt x="155100" y="416784"/>
                      <a:pt x="155609" y="416020"/>
                      <a:pt x="156628" y="416020"/>
                    </a:cubicBezTo>
                    <a:cubicBezTo>
                      <a:pt x="160703" y="416020"/>
                      <a:pt x="164523" y="417803"/>
                      <a:pt x="167324" y="420859"/>
                    </a:cubicBezTo>
                    <a:cubicBezTo>
                      <a:pt x="167834" y="421623"/>
                      <a:pt x="167834" y="422642"/>
                      <a:pt x="167324" y="423151"/>
                    </a:cubicBezTo>
                    <a:cubicBezTo>
                      <a:pt x="166815" y="423661"/>
                      <a:pt x="166306" y="423661"/>
                      <a:pt x="166051" y="423661"/>
                    </a:cubicBezTo>
                    <a:lnTo>
                      <a:pt x="166051" y="423661"/>
                    </a:lnTo>
                    <a:close/>
                    <a:moveTo>
                      <a:pt x="173946" y="413473"/>
                    </a:moveTo>
                    <a:cubicBezTo>
                      <a:pt x="173436" y="413473"/>
                      <a:pt x="172927" y="413218"/>
                      <a:pt x="172672" y="412964"/>
                    </a:cubicBezTo>
                    <a:cubicBezTo>
                      <a:pt x="170635" y="410671"/>
                      <a:pt x="167834" y="409398"/>
                      <a:pt x="164777" y="409398"/>
                    </a:cubicBezTo>
                    <a:cubicBezTo>
                      <a:pt x="164268" y="409398"/>
                      <a:pt x="164014" y="409398"/>
                      <a:pt x="163504" y="408888"/>
                    </a:cubicBezTo>
                    <a:cubicBezTo>
                      <a:pt x="162740" y="408379"/>
                      <a:pt x="162740" y="407360"/>
                      <a:pt x="163249" y="406596"/>
                    </a:cubicBezTo>
                    <a:cubicBezTo>
                      <a:pt x="163249" y="406596"/>
                      <a:pt x="163249" y="406596"/>
                      <a:pt x="163249" y="406596"/>
                    </a:cubicBezTo>
                    <a:cubicBezTo>
                      <a:pt x="163504" y="406342"/>
                      <a:pt x="164014" y="406087"/>
                      <a:pt x="164268" y="406087"/>
                    </a:cubicBezTo>
                    <a:cubicBezTo>
                      <a:pt x="168343" y="406087"/>
                      <a:pt x="172163" y="407615"/>
                      <a:pt x="174964" y="410926"/>
                    </a:cubicBezTo>
                    <a:cubicBezTo>
                      <a:pt x="175474" y="411435"/>
                      <a:pt x="175474" y="412200"/>
                      <a:pt x="175219" y="412709"/>
                    </a:cubicBezTo>
                    <a:cubicBezTo>
                      <a:pt x="175219" y="413218"/>
                      <a:pt x="174710" y="413473"/>
                      <a:pt x="173946" y="413473"/>
                    </a:cubicBezTo>
                    <a:lnTo>
                      <a:pt x="173946" y="413473"/>
                    </a:lnTo>
                    <a:close/>
                    <a:moveTo>
                      <a:pt x="21144" y="406596"/>
                    </a:moveTo>
                    <a:cubicBezTo>
                      <a:pt x="20635" y="406596"/>
                      <a:pt x="20126" y="406342"/>
                      <a:pt x="19871" y="405832"/>
                    </a:cubicBezTo>
                    <a:cubicBezTo>
                      <a:pt x="18088" y="403285"/>
                      <a:pt x="15542" y="401757"/>
                      <a:pt x="12486" y="401248"/>
                    </a:cubicBezTo>
                    <a:cubicBezTo>
                      <a:pt x="11467" y="401248"/>
                      <a:pt x="10958" y="400484"/>
                      <a:pt x="10958" y="399720"/>
                    </a:cubicBezTo>
                    <a:cubicBezTo>
                      <a:pt x="10958" y="398701"/>
                      <a:pt x="11722" y="398192"/>
                      <a:pt x="12486" y="398192"/>
                    </a:cubicBezTo>
                    <a:cubicBezTo>
                      <a:pt x="16560" y="398446"/>
                      <a:pt x="20126" y="400739"/>
                      <a:pt x="22672" y="404050"/>
                    </a:cubicBezTo>
                    <a:cubicBezTo>
                      <a:pt x="23182" y="404814"/>
                      <a:pt x="22927" y="405832"/>
                      <a:pt x="22418" y="406342"/>
                    </a:cubicBezTo>
                    <a:cubicBezTo>
                      <a:pt x="21908" y="406342"/>
                      <a:pt x="21654" y="406596"/>
                      <a:pt x="21144" y="406596"/>
                    </a:cubicBezTo>
                    <a:lnTo>
                      <a:pt x="21144" y="406596"/>
                    </a:lnTo>
                    <a:close/>
                    <a:moveTo>
                      <a:pt x="30822" y="397428"/>
                    </a:moveTo>
                    <a:cubicBezTo>
                      <a:pt x="30312" y="397428"/>
                      <a:pt x="29803" y="397173"/>
                      <a:pt x="29548" y="396663"/>
                    </a:cubicBezTo>
                    <a:cubicBezTo>
                      <a:pt x="27766" y="394117"/>
                      <a:pt x="25219" y="392589"/>
                      <a:pt x="22163" y="392079"/>
                    </a:cubicBezTo>
                    <a:cubicBezTo>
                      <a:pt x="21144" y="392079"/>
                      <a:pt x="20635" y="391315"/>
                      <a:pt x="20635" y="390551"/>
                    </a:cubicBezTo>
                    <a:cubicBezTo>
                      <a:pt x="20635" y="390551"/>
                      <a:pt x="20635" y="390551"/>
                      <a:pt x="20635" y="390551"/>
                    </a:cubicBezTo>
                    <a:cubicBezTo>
                      <a:pt x="20635" y="389532"/>
                      <a:pt x="21399" y="389023"/>
                      <a:pt x="22163" y="389023"/>
                    </a:cubicBezTo>
                    <a:cubicBezTo>
                      <a:pt x="26238" y="389278"/>
                      <a:pt x="29803" y="391570"/>
                      <a:pt x="32350" y="394881"/>
                    </a:cubicBezTo>
                    <a:cubicBezTo>
                      <a:pt x="32859" y="395645"/>
                      <a:pt x="32605" y="396663"/>
                      <a:pt x="32095" y="397173"/>
                    </a:cubicBezTo>
                    <a:cubicBezTo>
                      <a:pt x="31331" y="397428"/>
                      <a:pt x="31076" y="397428"/>
                      <a:pt x="30822" y="397428"/>
                    </a:cubicBezTo>
                    <a:lnTo>
                      <a:pt x="30822" y="397428"/>
                    </a:lnTo>
                    <a:close/>
                    <a:moveTo>
                      <a:pt x="12995" y="389023"/>
                    </a:moveTo>
                    <a:cubicBezTo>
                      <a:pt x="10703" y="389278"/>
                      <a:pt x="8666" y="388513"/>
                      <a:pt x="6883" y="387495"/>
                    </a:cubicBezTo>
                    <a:cubicBezTo>
                      <a:pt x="5100" y="385967"/>
                      <a:pt x="4336" y="383929"/>
                      <a:pt x="4336" y="381637"/>
                    </a:cubicBezTo>
                    <a:cubicBezTo>
                      <a:pt x="4081" y="379090"/>
                      <a:pt x="5100" y="376798"/>
                      <a:pt x="7138" y="375270"/>
                    </a:cubicBezTo>
                    <a:cubicBezTo>
                      <a:pt x="13759" y="370431"/>
                      <a:pt x="30312" y="376543"/>
                      <a:pt x="32095" y="377307"/>
                    </a:cubicBezTo>
                    <a:cubicBezTo>
                      <a:pt x="35660" y="378581"/>
                      <a:pt x="38716" y="380364"/>
                      <a:pt x="41518" y="382910"/>
                    </a:cubicBezTo>
                    <a:cubicBezTo>
                      <a:pt x="42027" y="383674"/>
                      <a:pt x="42027" y="384693"/>
                      <a:pt x="41518" y="385203"/>
                    </a:cubicBezTo>
                    <a:cubicBezTo>
                      <a:pt x="41008" y="385457"/>
                      <a:pt x="40499" y="385712"/>
                      <a:pt x="39990" y="385712"/>
                    </a:cubicBezTo>
                    <a:cubicBezTo>
                      <a:pt x="36170" y="384948"/>
                      <a:pt x="30312" y="386221"/>
                      <a:pt x="24965" y="387240"/>
                    </a:cubicBezTo>
                    <a:cubicBezTo>
                      <a:pt x="20890" y="388513"/>
                      <a:pt x="16815" y="389023"/>
                      <a:pt x="12995" y="389023"/>
                    </a:cubicBezTo>
                    <a:close/>
                    <a:moveTo>
                      <a:pt x="14014" y="377052"/>
                    </a:moveTo>
                    <a:cubicBezTo>
                      <a:pt x="12231" y="377052"/>
                      <a:pt x="10448" y="377307"/>
                      <a:pt x="8666" y="378326"/>
                    </a:cubicBezTo>
                    <a:cubicBezTo>
                      <a:pt x="7647" y="379090"/>
                      <a:pt x="7138" y="380364"/>
                      <a:pt x="7392" y="381637"/>
                    </a:cubicBezTo>
                    <a:cubicBezTo>
                      <a:pt x="7392" y="382910"/>
                      <a:pt x="7902" y="384184"/>
                      <a:pt x="8666" y="384948"/>
                    </a:cubicBezTo>
                    <a:cubicBezTo>
                      <a:pt x="11212" y="386985"/>
                      <a:pt x="17579" y="385457"/>
                      <a:pt x="23946" y="384184"/>
                    </a:cubicBezTo>
                    <a:cubicBezTo>
                      <a:pt x="27511" y="383420"/>
                      <a:pt x="31076" y="382656"/>
                      <a:pt x="34642" y="382401"/>
                    </a:cubicBezTo>
                    <a:cubicBezTo>
                      <a:pt x="33368" y="381637"/>
                      <a:pt x="32095" y="381128"/>
                      <a:pt x="30567" y="380618"/>
                    </a:cubicBezTo>
                    <a:cubicBezTo>
                      <a:pt x="25219" y="378581"/>
                      <a:pt x="19616" y="377307"/>
                      <a:pt x="14014" y="377052"/>
                    </a:cubicBezTo>
                    <a:lnTo>
                      <a:pt x="14014" y="377052"/>
                    </a:lnTo>
                    <a:close/>
                    <a:moveTo>
                      <a:pt x="324455" y="41882"/>
                    </a:moveTo>
                    <a:cubicBezTo>
                      <a:pt x="324455" y="41882"/>
                      <a:pt x="343046" y="27111"/>
                      <a:pt x="347630" y="16923"/>
                    </a:cubicBezTo>
                    <a:cubicBezTo>
                      <a:pt x="355015" y="-141"/>
                      <a:pt x="373351" y="-905"/>
                      <a:pt x="370804" y="11065"/>
                    </a:cubicBezTo>
                    <a:cubicBezTo>
                      <a:pt x="368003" y="23035"/>
                      <a:pt x="334387" y="40354"/>
                      <a:pt x="324455" y="41882"/>
                    </a:cubicBezTo>
                    <a:close/>
                  </a:path>
                </a:pathLst>
              </a:custGeom>
              <a:solidFill>
                <a:srgbClr val="000000"/>
              </a:solidFill>
              <a:ln w="2546" cap="flat">
                <a:noFill/>
                <a:prstDash val="solid"/>
                <a:miter/>
              </a:ln>
            </p:spPr>
            <p:txBody>
              <a:bodyPr rtlCol="0" anchor="ctr"/>
              <a:lstStyle/>
              <a:p>
                <a:endParaRPr lang="fr-FR"/>
              </a:p>
            </p:txBody>
          </p:sp>
          <p:sp>
            <p:nvSpPr>
              <p:cNvPr id="2745" name="Forme libre 2744">
                <a:extLst>
                  <a:ext uri="{FF2B5EF4-FFF2-40B4-BE49-F238E27FC236}">
                    <a16:creationId xmlns:a16="http://schemas.microsoft.com/office/drawing/2014/main" id="{5CA58468-F158-8B09-40AA-29084874A85A}"/>
                  </a:ext>
                </a:extLst>
              </p:cNvPr>
              <p:cNvSpPr/>
              <p:nvPr/>
            </p:nvSpPr>
            <p:spPr>
              <a:xfrm>
                <a:off x="2454227" y="8550510"/>
                <a:ext cx="157090" cy="61401"/>
              </a:xfrm>
              <a:custGeom>
                <a:avLst/>
                <a:gdLst>
                  <a:gd name="connsiteX0" fmla="*/ 30347 w 157090"/>
                  <a:gd name="connsiteY0" fmla="*/ 22874 h 61401"/>
                  <a:gd name="connsiteX1" fmla="*/ 29074 w 157090"/>
                  <a:gd name="connsiteY1" fmla="*/ 22110 h 61401"/>
                  <a:gd name="connsiteX2" fmla="*/ 10738 w 157090"/>
                  <a:gd name="connsiteY2" fmla="*/ 14215 h 61401"/>
                  <a:gd name="connsiteX3" fmla="*/ 2333 w 157090"/>
                  <a:gd name="connsiteY3" fmla="*/ 8102 h 61401"/>
                  <a:gd name="connsiteX4" fmla="*/ 13793 w 157090"/>
                  <a:gd name="connsiteY4" fmla="*/ 3009 h 61401"/>
                  <a:gd name="connsiteX5" fmla="*/ 14048 w 157090"/>
                  <a:gd name="connsiteY5" fmla="*/ 3009 h 61401"/>
                  <a:gd name="connsiteX6" fmla="*/ 32130 w 157090"/>
                  <a:gd name="connsiteY6" fmla="*/ 20837 h 61401"/>
                  <a:gd name="connsiteX7" fmla="*/ 31366 w 157090"/>
                  <a:gd name="connsiteY7" fmla="*/ 22874 h 61401"/>
                  <a:gd name="connsiteX8" fmla="*/ 30347 w 157090"/>
                  <a:gd name="connsiteY8" fmla="*/ 22874 h 61401"/>
                  <a:gd name="connsiteX9" fmla="*/ 12775 w 157090"/>
                  <a:gd name="connsiteY9" fmla="*/ 6065 h 61401"/>
                  <a:gd name="connsiteX10" fmla="*/ 5390 w 157090"/>
                  <a:gd name="connsiteY10" fmla="*/ 8357 h 61401"/>
                  <a:gd name="connsiteX11" fmla="*/ 10992 w 157090"/>
                  <a:gd name="connsiteY11" fmla="*/ 10904 h 61401"/>
                  <a:gd name="connsiteX12" fmla="*/ 26272 w 157090"/>
                  <a:gd name="connsiteY12" fmla="*/ 15743 h 61401"/>
                  <a:gd name="connsiteX13" fmla="*/ 13030 w 157090"/>
                  <a:gd name="connsiteY13" fmla="*/ 6065 h 61401"/>
                  <a:gd name="connsiteX14" fmla="*/ 12775 w 157090"/>
                  <a:gd name="connsiteY14" fmla="*/ 6065 h 61401"/>
                  <a:gd name="connsiteX15" fmla="*/ 135780 w 157090"/>
                  <a:gd name="connsiteY15" fmla="*/ 64389 h 61401"/>
                  <a:gd name="connsiteX16" fmla="*/ 133488 w 157090"/>
                  <a:gd name="connsiteY16" fmla="*/ 64134 h 61401"/>
                  <a:gd name="connsiteX17" fmla="*/ 129668 w 157090"/>
                  <a:gd name="connsiteY17" fmla="*/ 56238 h 61401"/>
                  <a:gd name="connsiteX18" fmla="*/ 154116 w 157090"/>
                  <a:gd name="connsiteY18" fmla="*/ 42485 h 61401"/>
                  <a:gd name="connsiteX19" fmla="*/ 154625 w 157090"/>
                  <a:gd name="connsiteY19" fmla="*/ 41721 h 61401"/>
                  <a:gd name="connsiteX20" fmla="*/ 158955 w 157090"/>
                  <a:gd name="connsiteY20" fmla="*/ 43759 h 61401"/>
                  <a:gd name="connsiteX21" fmla="*/ 159210 w 157090"/>
                  <a:gd name="connsiteY21" fmla="*/ 45796 h 61401"/>
                  <a:gd name="connsiteX22" fmla="*/ 135780 w 157090"/>
                  <a:gd name="connsiteY22" fmla="*/ 64389 h 61401"/>
                  <a:gd name="connsiteX23" fmla="*/ 155390 w 157090"/>
                  <a:gd name="connsiteY23" fmla="*/ 45796 h 61401"/>
                  <a:gd name="connsiteX24" fmla="*/ 132979 w 157090"/>
                  <a:gd name="connsiteY24" fmla="*/ 56748 h 61401"/>
                  <a:gd name="connsiteX25" fmla="*/ 134506 w 157090"/>
                  <a:gd name="connsiteY25" fmla="*/ 61077 h 61401"/>
                  <a:gd name="connsiteX26" fmla="*/ 155390 w 157090"/>
                  <a:gd name="connsiteY26" fmla="*/ 45796 h 61401"/>
                  <a:gd name="connsiteX27" fmla="*/ 155390 w 157090"/>
                  <a:gd name="connsiteY27" fmla="*/ 45796 h 6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7090" h="61401">
                    <a:moveTo>
                      <a:pt x="30347" y="22874"/>
                    </a:moveTo>
                    <a:cubicBezTo>
                      <a:pt x="29838" y="22874"/>
                      <a:pt x="29328" y="22620"/>
                      <a:pt x="29074" y="22110"/>
                    </a:cubicBezTo>
                    <a:cubicBezTo>
                      <a:pt x="25763" y="17780"/>
                      <a:pt x="19396" y="15743"/>
                      <a:pt x="10738" y="14215"/>
                    </a:cubicBezTo>
                    <a:cubicBezTo>
                      <a:pt x="2588" y="12687"/>
                      <a:pt x="2079" y="9376"/>
                      <a:pt x="2333" y="8102"/>
                    </a:cubicBezTo>
                    <a:cubicBezTo>
                      <a:pt x="2588" y="4791"/>
                      <a:pt x="7172" y="2754"/>
                      <a:pt x="13793" y="3009"/>
                    </a:cubicBezTo>
                    <a:lnTo>
                      <a:pt x="14048" y="3009"/>
                    </a:lnTo>
                    <a:cubicBezTo>
                      <a:pt x="22707" y="4537"/>
                      <a:pt x="28310" y="7848"/>
                      <a:pt x="32130" y="20837"/>
                    </a:cubicBezTo>
                    <a:cubicBezTo>
                      <a:pt x="32384" y="21601"/>
                      <a:pt x="32130" y="22365"/>
                      <a:pt x="31366" y="22874"/>
                    </a:cubicBezTo>
                    <a:cubicBezTo>
                      <a:pt x="30856" y="22620"/>
                      <a:pt x="30602" y="22620"/>
                      <a:pt x="30347" y="22874"/>
                    </a:cubicBezTo>
                    <a:close/>
                    <a:moveTo>
                      <a:pt x="12775" y="6065"/>
                    </a:moveTo>
                    <a:cubicBezTo>
                      <a:pt x="7936" y="6065"/>
                      <a:pt x="5644" y="7593"/>
                      <a:pt x="5390" y="8357"/>
                    </a:cubicBezTo>
                    <a:cubicBezTo>
                      <a:pt x="5390" y="8612"/>
                      <a:pt x="6153" y="9885"/>
                      <a:pt x="10992" y="10904"/>
                    </a:cubicBezTo>
                    <a:cubicBezTo>
                      <a:pt x="17104" y="11923"/>
                      <a:pt x="22452" y="13451"/>
                      <a:pt x="26272" y="15743"/>
                    </a:cubicBezTo>
                    <a:cubicBezTo>
                      <a:pt x="23216" y="9121"/>
                      <a:pt x="19142" y="7338"/>
                      <a:pt x="13030" y="6065"/>
                    </a:cubicBezTo>
                    <a:lnTo>
                      <a:pt x="12775" y="6065"/>
                    </a:lnTo>
                    <a:close/>
                    <a:moveTo>
                      <a:pt x="135780" y="64389"/>
                    </a:moveTo>
                    <a:cubicBezTo>
                      <a:pt x="135016" y="64389"/>
                      <a:pt x="134252" y="64389"/>
                      <a:pt x="133488" y="64134"/>
                    </a:cubicBezTo>
                    <a:cubicBezTo>
                      <a:pt x="131960" y="63624"/>
                      <a:pt x="128904" y="61842"/>
                      <a:pt x="129668" y="56238"/>
                    </a:cubicBezTo>
                    <a:cubicBezTo>
                      <a:pt x="130686" y="46560"/>
                      <a:pt x="148259" y="43249"/>
                      <a:pt x="154116" y="42485"/>
                    </a:cubicBezTo>
                    <a:cubicBezTo>
                      <a:pt x="154116" y="42231"/>
                      <a:pt x="154371" y="41976"/>
                      <a:pt x="154625" y="41721"/>
                    </a:cubicBezTo>
                    <a:cubicBezTo>
                      <a:pt x="156153" y="40702"/>
                      <a:pt x="157427" y="42231"/>
                      <a:pt x="158955" y="43759"/>
                    </a:cubicBezTo>
                    <a:cubicBezTo>
                      <a:pt x="159464" y="44268"/>
                      <a:pt x="159464" y="45032"/>
                      <a:pt x="159210" y="45796"/>
                    </a:cubicBezTo>
                    <a:cubicBezTo>
                      <a:pt x="152843" y="57257"/>
                      <a:pt x="142401" y="64389"/>
                      <a:pt x="135780" y="64389"/>
                    </a:cubicBezTo>
                    <a:close/>
                    <a:moveTo>
                      <a:pt x="155390" y="45796"/>
                    </a:moveTo>
                    <a:cubicBezTo>
                      <a:pt x="148768" y="46560"/>
                      <a:pt x="133743" y="49871"/>
                      <a:pt x="132979" y="56748"/>
                    </a:cubicBezTo>
                    <a:cubicBezTo>
                      <a:pt x="132724" y="59295"/>
                      <a:pt x="133233" y="60568"/>
                      <a:pt x="134506" y="61077"/>
                    </a:cubicBezTo>
                    <a:cubicBezTo>
                      <a:pt x="138581" y="62351"/>
                      <a:pt x="148768" y="56493"/>
                      <a:pt x="155390" y="45796"/>
                    </a:cubicBezTo>
                    <a:lnTo>
                      <a:pt x="155390" y="45796"/>
                    </a:lnTo>
                    <a:close/>
                  </a:path>
                </a:pathLst>
              </a:custGeom>
              <a:solidFill>
                <a:srgbClr val="000000"/>
              </a:solidFill>
              <a:ln w="2546" cap="flat">
                <a:noFill/>
                <a:prstDash val="solid"/>
                <a:miter/>
              </a:ln>
            </p:spPr>
            <p:txBody>
              <a:bodyPr rtlCol="0" anchor="ctr"/>
              <a:lstStyle/>
              <a:p>
                <a:endParaRPr lang="fr-FR"/>
              </a:p>
            </p:txBody>
          </p:sp>
          <p:sp>
            <p:nvSpPr>
              <p:cNvPr id="2746" name="Forme libre 2745">
                <a:extLst>
                  <a:ext uri="{FF2B5EF4-FFF2-40B4-BE49-F238E27FC236}">
                    <a16:creationId xmlns:a16="http://schemas.microsoft.com/office/drawing/2014/main" id="{AEC4BD0B-BF11-D8E5-F915-D0F8BED4C940}"/>
                  </a:ext>
                </a:extLst>
              </p:cNvPr>
              <p:cNvSpPr/>
              <p:nvPr/>
            </p:nvSpPr>
            <p:spPr>
              <a:xfrm>
                <a:off x="2582850" y="8582586"/>
                <a:ext cx="31201" cy="14299"/>
              </a:xfrm>
              <a:custGeom>
                <a:avLst/>
                <a:gdLst>
                  <a:gd name="connsiteX0" fmla="*/ 8693 w 31201"/>
                  <a:gd name="connsiteY0" fmla="*/ 17288 h 14299"/>
                  <a:gd name="connsiteX1" fmla="*/ 3855 w 31201"/>
                  <a:gd name="connsiteY1" fmla="*/ 15250 h 14299"/>
                  <a:gd name="connsiteX2" fmla="*/ 3091 w 31201"/>
                  <a:gd name="connsiteY2" fmla="*/ 7864 h 14299"/>
                  <a:gd name="connsiteX3" fmla="*/ 11750 w 31201"/>
                  <a:gd name="connsiteY3" fmla="*/ 3025 h 14299"/>
                  <a:gd name="connsiteX4" fmla="*/ 12004 w 31201"/>
                  <a:gd name="connsiteY4" fmla="*/ 3025 h 14299"/>
                  <a:gd name="connsiteX5" fmla="*/ 33142 w 31201"/>
                  <a:gd name="connsiteY5" fmla="*/ 13213 h 14299"/>
                  <a:gd name="connsiteX6" fmla="*/ 32887 w 31201"/>
                  <a:gd name="connsiteY6" fmla="*/ 15505 h 14299"/>
                  <a:gd name="connsiteX7" fmla="*/ 30850 w 31201"/>
                  <a:gd name="connsiteY7" fmla="*/ 15505 h 14299"/>
                  <a:gd name="connsiteX8" fmla="*/ 12768 w 31201"/>
                  <a:gd name="connsiteY8" fmla="*/ 16778 h 14299"/>
                  <a:gd name="connsiteX9" fmla="*/ 8693 w 31201"/>
                  <a:gd name="connsiteY9" fmla="*/ 17288 h 14299"/>
                  <a:gd name="connsiteX10" fmla="*/ 11750 w 31201"/>
                  <a:gd name="connsiteY10" fmla="*/ 6336 h 14299"/>
                  <a:gd name="connsiteX11" fmla="*/ 6147 w 31201"/>
                  <a:gd name="connsiteY11" fmla="*/ 9392 h 14299"/>
                  <a:gd name="connsiteX12" fmla="*/ 6402 w 31201"/>
                  <a:gd name="connsiteY12" fmla="*/ 13213 h 14299"/>
                  <a:gd name="connsiteX13" fmla="*/ 11750 w 31201"/>
                  <a:gd name="connsiteY13" fmla="*/ 13722 h 14299"/>
                  <a:gd name="connsiteX14" fmla="*/ 25756 w 31201"/>
                  <a:gd name="connsiteY14" fmla="*/ 10920 h 14299"/>
                  <a:gd name="connsiteX15" fmla="*/ 12259 w 31201"/>
                  <a:gd name="connsiteY15" fmla="*/ 6591 h 14299"/>
                  <a:gd name="connsiteX16" fmla="*/ 11750 w 31201"/>
                  <a:gd name="connsiteY16" fmla="*/ 6591 h 1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201" h="14299">
                    <a:moveTo>
                      <a:pt x="8693" y="17288"/>
                    </a:moveTo>
                    <a:cubicBezTo>
                      <a:pt x="6911" y="17288"/>
                      <a:pt x="5128" y="16524"/>
                      <a:pt x="3855" y="15250"/>
                    </a:cubicBezTo>
                    <a:cubicBezTo>
                      <a:pt x="2072" y="13213"/>
                      <a:pt x="1817" y="10156"/>
                      <a:pt x="3091" y="7864"/>
                    </a:cubicBezTo>
                    <a:cubicBezTo>
                      <a:pt x="4873" y="4553"/>
                      <a:pt x="8184" y="2770"/>
                      <a:pt x="11750" y="3025"/>
                    </a:cubicBezTo>
                    <a:lnTo>
                      <a:pt x="12004" y="3025"/>
                    </a:lnTo>
                    <a:cubicBezTo>
                      <a:pt x="18880" y="2516"/>
                      <a:pt x="28812" y="7355"/>
                      <a:pt x="33142" y="13213"/>
                    </a:cubicBezTo>
                    <a:cubicBezTo>
                      <a:pt x="33651" y="13977"/>
                      <a:pt x="33651" y="14995"/>
                      <a:pt x="32887" y="15505"/>
                    </a:cubicBezTo>
                    <a:cubicBezTo>
                      <a:pt x="32378" y="16014"/>
                      <a:pt x="31614" y="16014"/>
                      <a:pt x="30850" y="15505"/>
                    </a:cubicBezTo>
                    <a:cubicBezTo>
                      <a:pt x="27793" y="13213"/>
                      <a:pt x="22191" y="13467"/>
                      <a:pt x="12768" y="16778"/>
                    </a:cubicBezTo>
                    <a:cubicBezTo>
                      <a:pt x="11240" y="17288"/>
                      <a:pt x="9967" y="17288"/>
                      <a:pt x="8693" y="17288"/>
                    </a:cubicBezTo>
                    <a:close/>
                    <a:moveTo>
                      <a:pt x="11750" y="6336"/>
                    </a:moveTo>
                    <a:cubicBezTo>
                      <a:pt x="9457" y="6081"/>
                      <a:pt x="7165" y="7355"/>
                      <a:pt x="6147" y="9392"/>
                    </a:cubicBezTo>
                    <a:cubicBezTo>
                      <a:pt x="5383" y="10666"/>
                      <a:pt x="5637" y="11939"/>
                      <a:pt x="6402" y="13213"/>
                    </a:cubicBezTo>
                    <a:cubicBezTo>
                      <a:pt x="7420" y="14231"/>
                      <a:pt x="9203" y="14486"/>
                      <a:pt x="11750" y="13722"/>
                    </a:cubicBezTo>
                    <a:cubicBezTo>
                      <a:pt x="16333" y="11939"/>
                      <a:pt x="20918" y="10920"/>
                      <a:pt x="25756" y="10920"/>
                    </a:cubicBezTo>
                    <a:cubicBezTo>
                      <a:pt x="21682" y="8119"/>
                      <a:pt x="16333" y="6336"/>
                      <a:pt x="12259" y="6591"/>
                    </a:cubicBezTo>
                    <a:lnTo>
                      <a:pt x="11750" y="6591"/>
                    </a:lnTo>
                    <a:close/>
                  </a:path>
                </a:pathLst>
              </a:custGeom>
              <a:solidFill>
                <a:srgbClr val="000000"/>
              </a:solidFill>
              <a:ln w="2546" cap="flat">
                <a:noFill/>
                <a:prstDash val="solid"/>
                <a:miter/>
              </a:ln>
            </p:spPr>
            <p:txBody>
              <a:bodyPr rtlCol="0" anchor="ctr"/>
              <a:lstStyle/>
              <a:p>
                <a:endParaRPr lang="fr-FR"/>
              </a:p>
            </p:txBody>
          </p:sp>
        </p:grpSp>
      </p:grpSp>
      <p:grpSp>
        <p:nvGrpSpPr>
          <p:cNvPr id="2747" name="Graphique 2">
            <a:extLst>
              <a:ext uri="{FF2B5EF4-FFF2-40B4-BE49-F238E27FC236}">
                <a16:creationId xmlns:a16="http://schemas.microsoft.com/office/drawing/2014/main" id="{9ECC43CF-5380-CCD6-8352-691E40F0C540}"/>
              </a:ext>
            </a:extLst>
          </p:cNvPr>
          <p:cNvGrpSpPr/>
          <p:nvPr/>
        </p:nvGrpSpPr>
        <p:grpSpPr>
          <a:xfrm>
            <a:off x="3334470" y="7563358"/>
            <a:ext cx="568564" cy="1074661"/>
            <a:chOff x="3334470" y="7563358"/>
            <a:chExt cx="568564" cy="1074661"/>
          </a:xfrm>
        </p:grpSpPr>
        <p:sp>
          <p:nvSpPr>
            <p:cNvPr id="2748" name="Forme libre 2747">
              <a:extLst>
                <a:ext uri="{FF2B5EF4-FFF2-40B4-BE49-F238E27FC236}">
                  <a16:creationId xmlns:a16="http://schemas.microsoft.com/office/drawing/2014/main" id="{040F5671-D017-B5FF-316B-1A63DEADD916}"/>
                </a:ext>
              </a:extLst>
            </p:cNvPr>
            <p:cNvSpPr/>
            <p:nvPr/>
          </p:nvSpPr>
          <p:spPr>
            <a:xfrm>
              <a:off x="3404419" y="8515734"/>
              <a:ext cx="76577" cy="101332"/>
            </a:xfrm>
            <a:custGeom>
              <a:avLst/>
              <a:gdLst>
                <a:gd name="connsiteX0" fmla="*/ 40448 w 76577"/>
                <a:gd name="connsiteY0" fmla="*/ 3615 h 101332"/>
                <a:gd name="connsiteX1" fmla="*/ 9969 w 76577"/>
                <a:gd name="connsiteY1" fmla="*/ 82852 h 101332"/>
                <a:gd name="connsiteX2" fmla="*/ 826 w 76577"/>
                <a:gd name="connsiteY2" fmla="*/ 103805 h 101332"/>
                <a:gd name="connsiteX3" fmla="*/ 27495 w 76577"/>
                <a:gd name="connsiteY3" fmla="*/ 104947 h 101332"/>
                <a:gd name="connsiteX4" fmla="*/ 36638 w 76577"/>
                <a:gd name="connsiteY4" fmla="*/ 96947 h 101332"/>
                <a:gd name="connsiteX5" fmla="*/ 77404 w 76577"/>
                <a:gd name="connsiteY5" fmla="*/ 9710 h 101332"/>
                <a:gd name="connsiteX6" fmla="*/ 40448 w 76577"/>
                <a:gd name="connsiteY6" fmla="*/ 3615 h 10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577" h="101332">
                  <a:moveTo>
                    <a:pt x="40448" y="3615"/>
                  </a:moveTo>
                  <a:lnTo>
                    <a:pt x="9969" y="82852"/>
                  </a:lnTo>
                  <a:lnTo>
                    <a:pt x="826" y="103805"/>
                  </a:lnTo>
                  <a:lnTo>
                    <a:pt x="27495" y="104947"/>
                  </a:lnTo>
                  <a:lnTo>
                    <a:pt x="36638" y="96947"/>
                  </a:lnTo>
                  <a:lnTo>
                    <a:pt x="77404" y="9710"/>
                  </a:lnTo>
                  <a:lnTo>
                    <a:pt x="40448" y="3615"/>
                  </a:lnTo>
                  <a:close/>
                </a:path>
              </a:pathLst>
            </a:custGeom>
            <a:solidFill>
              <a:srgbClr val="FFFFFF"/>
            </a:solidFill>
            <a:ln w="3808" cap="flat">
              <a:noFill/>
              <a:prstDash val="solid"/>
              <a:miter/>
            </a:ln>
          </p:spPr>
          <p:txBody>
            <a:bodyPr rtlCol="0" anchor="ctr"/>
            <a:lstStyle/>
            <a:p>
              <a:endParaRPr lang="fr-FR"/>
            </a:p>
          </p:txBody>
        </p:sp>
        <p:sp>
          <p:nvSpPr>
            <p:cNvPr id="2749" name="Forme libre 2748">
              <a:extLst>
                <a:ext uri="{FF2B5EF4-FFF2-40B4-BE49-F238E27FC236}">
                  <a16:creationId xmlns:a16="http://schemas.microsoft.com/office/drawing/2014/main" id="{6D616B29-5E8F-BEEF-DF7F-A973C4C3886C}"/>
                </a:ext>
              </a:extLst>
            </p:cNvPr>
            <p:cNvSpPr/>
            <p:nvPr/>
          </p:nvSpPr>
          <p:spPr>
            <a:xfrm>
              <a:off x="3402228" y="8513067"/>
              <a:ext cx="81340" cy="106285"/>
            </a:xfrm>
            <a:custGeom>
              <a:avLst/>
              <a:gdLst>
                <a:gd name="connsiteX0" fmla="*/ 29686 w 81340"/>
                <a:gd name="connsiteY0" fmla="*/ 109900 h 106285"/>
                <a:gd name="connsiteX1" fmla="*/ 3017 w 81340"/>
                <a:gd name="connsiteY1" fmla="*/ 108757 h 106285"/>
                <a:gd name="connsiteX2" fmla="*/ 1112 w 81340"/>
                <a:gd name="connsiteY2" fmla="*/ 107614 h 106285"/>
                <a:gd name="connsiteX3" fmla="*/ 1112 w 81340"/>
                <a:gd name="connsiteY3" fmla="*/ 105328 h 106285"/>
                <a:gd name="connsiteX4" fmla="*/ 10255 w 81340"/>
                <a:gd name="connsiteY4" fmla="*/ 84376 h 106285"/>
                <a:gd name="connsiteX5" fmla="*/ 40353 w 81340"/>
                <a:gd name="connsiteY5" fmla="*/ 5138 h 106285"/>
                <a:gd name="connsiteX6" fmla="*/ 43020 w 81340"/>
                <a:gd name="connsiteY6" fmla="*/ 3615 h 106285"/>
                <a:gd name="connsiteX7" fmla="*/ 80357 w 81340"/>
                <a:gd name="connsiteY7" fmla="*/ 9329 h 106285"/>
                <a:gd name="connsiteX8" fmla="*/ 81880 w 81340"/>
                <a:gd name="connsiteY8" fmla="*/ 10472 h 106285"/>
                <a:gd name="connsiteX9" fmla="*/ 81880 w 81340"/>
                <a:gd name="connsiteY9" fmla="*/ 12376 h 106285"/>
                <a:gd name="connsiteX10" fmla="*/ 41115 w 81340"/>
                <a:gd name="connsiteY10" fmla="*/ 99995 h 106285"/>
                <a:gd name="connsiteX11" fmla="*/ 40734 w 81340"/>
                <a:gd name="connsiteY11" fmla="*/ 100757 h 106285"/>
                <a:gd name="connsiteX12" fmla="*/ 31591 w 81340"/>
                <a:gd name="connsiteY12" fmla="*/ 108757 h 106285"/>
                <a:gd name="connsiteX13" fmla="*/ 29686 w 81340"/>
                <a:gd name="connsiteY13" fmla="*/ 109900 h 106285"/>
                <a:gd name="connsiteX14" fmla="*/ 6445 w 81340"/>
                <a:gd name="connsiteY14" fmla="*/ 104185 h 106285"/>
                <a:gd name="connsiteX15" fmla="*/ 28924 w 81340"/>
                <a:gd name="connsiteY15" fmla="*/ 105328 h 106285"/>
                <a:gd name="connsiteX16" fmla="*/ 37305 w 81340"/>
                <a:gd name="connsiteY16" fmla="*/ 98090 h 106285"/>
                <a:gd name="connsiteX17" fmla="*/ 76547 w 81340"/>
                <a:gd name="connsiteY17" fmla="*/ 13900 h 106285"/>
                <a:gd name="connsiteX18" fmla="*/ 44163 w 81340"/>
                <a:gd name="connsiteY18" fmla="*/ 8948 h 106285"/>
                <a:gd name="connsiteX19" fmla="*/ 14446 w 81340"/>
                <a:gd name="connsiteY19" fmla="*/ 86662 h 106285"/>
                <a:gd name="connsiteX20" fmla="*/ 6445 w 81340"/>
                <a:gd name="connsiteY20" fmla="*/ 104185 h 10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340" h="106285">
                  <a:moveTo>
                    <a:pt x="29686" y="109900"/>
                  </a:moveTo>
                  <a:lnTo>
                    <a:pt x="3017" y="108757"/>
                  </a:lnTo>
                  <a:cubicBezTo>
                    <a:pt x="2255" y="108757"/>
                    <a:pt x="1493" y="108376"/>
                    <a:pt x="1112" y="107614"/>
                  </a:cubicBezTo>
                  <a:cubicBezTo>
                    <a:pt x="731" y="106852"/>
                    <a:pt x="731" y="106090"/>
                    <a:pt x="1112" y="105328"/>
                  </a:cubicBezTo>
                  <a:lnTo>
                    <a:pt x="10255" y="84376"/>
                  </a:lnTo>
                  <a:lnTo>
                    <a:pt x="40353" y="5138"/>
                  </a:lnTo>
                  <a:cubicBezTo>
                    <a:pt x="40734" y="3995"/>
                    <a:pt x="41877" y="3615"/>
                    <a:pt x="43020" y="3615"/>
                  </a:cubicBezTo>
                  <a:lnTo>
                    <a:pt x="80357" y="9329"/>
                  </a:lnTo>
                  <a:cubicBezTo>
                    <a:pt x="81119" y="9329"/>
                    <a:pt x="81499" y="9710"/>
                    <a:pt x="81880" y="10472"/>
                  </a:cubicBezTo>
                  <a:cubicBezTo>
                    <a:pt x="82261" y="11234"/>
                    <a:pt x="82261" y="11995"/>
                    <a:pt x="81880" y="12376"/>
                  </a:cubicBezTo>
                  <a:lnTo>
                    <a:pt x="41115" y="99995"/>
                  </a:lnTo>
                  <a:cubicBezTo>
                    <a:pt x="41115" y="100376"/>
                    <a:pt x="40734" y="100376"/>
                    <a:pt x="40734" y="100757"/>
                  </a:cubicBezTo>
                  <a:lnTo>
                    <a:pt x="31591" y="108757"/>
                  </a:lnTo>
                  <a:cubicBezTo>
                    <a:pt x="30829" y="109900"/>
                    <a:pt x="30447" y="109900"/>
                    <a:pt x="29686" y="109900"/>
                  </a:cubicBezTo>
                  <a:close/>
                  <a:moveTo>
                    <a:pt x="6445" y="104185"/>
                  </a:moveTo>
                  <a:lnTo>
                    <a:pt x="28924" y="105328"/>
                  </a:lnTo>
                  <a:lnTo>
                    <a:pt x="37305" y="98090"/>
                  </a:lnTo>
                  <a:lnTo>
                    <a:pt x="76547" y="13900"/>
                  </a:lnTo>
                  <a:lnTo>
                    <a:pt x="44163" y="8948"/>
                  </a:lnTo>
                  <a:lnTo>
                    <a:pt x="14446" y="86662"/>
                  </a:lnTo>
                  <a:lnTo>
                    <a:pt x="6445" y="104185"/>
                  </a:lnTo>
                  <a:close/>
                </a:path>
              </a:pathLst>
            </a:custGeom>
            <a:solidFill>
              <a:srgbClr val="000000"/>
            </a:solidFill>
            <a:ln w="3808" cap="flat">
              <a:noFill/>
              <a:prstDash val="solid"/>
              <a:miter/>
            </a:ln>
          </p:spPr>
          <p:txBody>
            <a:bodyPr rtlCol="0" anchor="ctr"/>
            <a:lstStyle/>
            <a:p>
              <a:endParaRPr lang="fr-FR"/>
            </a:p>
          </p:txBody>
        </p:sp>
        <p:sp>
          <p:nvSpPr>
            <p:cNvPr id="2750" name="Forme libre 2749">
              <a:extLst>
                <a:ext uri="{FF2B5EF4-FFF2-40B4-BE49-F238E27FC236}">
                  <a16:creationId xmlns:a16="http://schemas.microsoft.com/office/drawing/2014/main" id="{67FB252E-6AF4-6445-3C1F-6417203E48CB}"/>
                </a:ext>
              </a:extLst>
            </p:cNvPr>
            <p:cNvSpPr/>
            <p:nvPr/>
          </p:nvSpPr>
          <p:spPr>
            <a:xfrm>
              <a:off x="3645582" y="8505448"/>
              <a:ext cx="44194" cy="95618"/>
            </a:xfrm>
            <a:custGeom>
              <a:avLst/>
              <a:gdLst>
                <a:gd name="connsiteX0" fmla="*/ 3171 w 44194"/>
                <a:gd name="connsiteY0" fmla="*/ 3611 h 95618"/>
                <a:gd name="connsiteX1" fmla="*/ 885 w 44194"/>
                <a:gd name="connsiteY1" fmla="*/ 99230 h 95618"/>
                <a:gd name="connsiteX2" fmla="*/ 32126 w 44194"/>
                <a:gd name="connsiteY2" fmla="*/ 95801 h 95618"/>
                <a:gd name="connsiteX3" fmla="*/ 45079 w 44194"/>
                <a:gd name="connsiteY3" fmla="*/ 6278 h 95618"/>
                <a:gd name="connsiteX4" fmla="*/ 3171 w 44194"/>
                <a:gd name="connsiteY4" fmla="*/ 3611 h 95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194" h="95618">
                  <a:moveTo>
                    <a:pt x="3171" y="3611"/>
                  </a:moveTo>
                  <a:lnTo>
                    <a:pt x="885" y="99230"/>
                  </a:lnTo>
                  <a:lnTo>
                    <a:pt x="32126" y="95801"/>
                  </a:lnTo>
                  <a:lnTo>
                    <a:pt x="45079" y="6278"/>
                  </a:lnTo>
                  <a:lnTo>
                    <a:pt x="3171" y="3611"/>
                  </a:lnTo>
                  <a:close/>
                </a:path>
              </a:pathLst>
            </a:custGeom>
            <a:solidFill>
              <a:srgbClr val="FFFFFF"/>
            </a:solidFill>
            <a:ln w="3808" cap="flat">
              <a:noFill/>
              <a:prstDash val="solid"/>
              <a:miter/>
            </a:ln>
          </p:spPr>
          <p:txBody>
            <a:bodyPr rtlCol="0" anchor="ctr"/>
            <a:lstStyle/>
            <a:p>
              <a:endParaRPr lang="fr-FR"/>
            </a:p>
          </p:txBody>
        </p:sp>
        <p:sp>
          <p:nvSpPr>
            <p:cNvPr id="2751" name="Forme libre 2750">
              <a:extLst>
                <a:ext uri="{FF2B5EF4-FFF2-40B4-BE49-F238E27FC236}">
                  <a16:creationId xmlns:a16="http://schemas.microsoft.com/office/drawing/2014/main" id="{743B60CB-676D-009E-59B4-71C428BAB00C}"/>
                </a:ext>
              </a:extLst>
            </p:cNvPr>
            <p:cNvSpPr/>
            <p:nvPr/>
          </p:nvSpPr>
          <p:spPr>
            <a:xfrm>
              <a:off x="3643296" y="8502782"/>
              <a:ext cx="48542" cy="100189"/>
            </a:xfrm>
            <a:custGeom>
              <a:avLst/>
              <a:gdLst>
                <a:gd name="connsiteX0" fmla="*/ 3171 w 48542"/>
                <a:gd name="connsiteY0" fmla="*/ 103801 h 100189"/>
                <a:gd name="connsiteX1" fmla="*/ 885 w 48542"/>
                <a:gd name="connsiteY1" fmla="*/ 101515 h 100189"/>
                <a:gd name="connsiteX2" fmla="*/ 3171 w 48542"/>
                <a:gd name="connsiteY2" fmla="*/ 5897 h 100189"/>
                <a:gd name="connsiteX3" fmla="*/ 3933 w 48542"/>
                <a:gd name="connsiteY3" fmla="*/ 4373 h 100189"/>
                <a:gd name="connsiteX4" fmla="*/ 5457 w 48542"/>
                <a:gd name="connsiteY4" fmla="*/ 3611 h 100189"/>
                <a:gd name="connsiteX5" fmla="*/ 47365 w 48542"/>
                <a:gd name="connsiteY5" fmla="*/ 5897 h 100189"/>
                <a:gd name="connsiteX6" fmla="*/ 48889 w 48542"/>
                <a:gd name="connsiteY6" fmla="*/ 6659 h 100189"/>
                <a:gd name="connsiteX7" fmla="*/ 49270 w 48542"/>
                <a:gd name="connsiteY7" fmla="*/ 8563 h 100189"/>
                <a:gd name="connsiteX8" fmla="*/ 36317 w 48542"/>
                <a:gd name="connsiteY8" fmla="*/ 98087 h 100189"/>
                <a:gd name="connsiteX9" fmla="*/ 34412 w 48542"/>
                <a:gd name="connsiteY9" fmla="*/ 99992 h 100189"/>
                <a:gd name="connsiteX10" fmla="*/ 3171 w 48542"/>
                <a:gd name="connsiteY10" fmla="*/ 103801 h 100189"/>
                <a:gd name="connsiteX11" fmla="*/ 3171 w 48542"/>
                <a:gd name="connsiteY11" fmla="*/ 103801 h 100189"/>
                <a:gd name="connsiteX12" fmla="*/ 7743 w 48542"/>
                <a:gd name="connsiteY12" fmla="*/ 8563 h 100189"/>
                <a:gd name="connsiteX13" fmla="*/ 5457 w 48542"/>
                <a:gd name="connsiteY13" fmla="*/ 99230 h 100189"/>
                <a:gd name="connsiteX14" fmla="*/ 32507 w 48542"/>
                <a:gd name="connsiteY14" fmla="*/ 96182 h 100189"/>
                <a:gd name="connsiteX15" fmla="*/ 44698 w 48542"/>
                <a:gd name="connsiteY15" fmla="*/ 10849 h 100189"/>
                <a:gd name="connsiteX16" fmla="*/ 7743 w 48542"/>
                <a:gd name="connsiteY16" fmla="*/ 8563 h 10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42" h="100189">
                  <a:moveTo>
                    <a:pt x="3171" y="103801"/>
                  </a:moveTo>
                  <a:cubicBezTo>
                    <a:pt x="2028" y="103801"/>
                    <a:pt x="885" y="102658"/>
                    <a:pt x="885" y="101515"/>
                  </a:cubicBezTo>
                  <a:lnTo>
                    <a:pt x="3171" y="5897"/>
                  </a:lnTo>
                  <a:cubicBezTo>
                    <a:pt x="3171" y="5135"/>
                    <a:pt x="3552" y="4754"/>
                    <a:pt x="3933" y="4373"/>
                  </a:cubicBezTo>
                  <a:cubicBezTo>
                    <a:pt x="4314" y="3992"/>
                    <a:pt x="5076" y="3611"/>
                    <a:pt x="5457" y="3611"/>
                  </a:cubicBezTo>
                  <a:lnTo>
                    <a:pt x="47365" y="5897"/>
                  </a:lnTo>
                  <a:cubicBezTo>
                    <a:pt x="48127" y="5897"/>
                    <a:pt x="48508" y="6278"/>
                    <a:pt x="48889" y="6659"/>
                  </a:cubicBezTo>
                  <a:cubicBezTo>
                    <a:pt x="49270" y="7040"/>
                    <a:pt x="49651" y="7802"/>
                    <a:pt x="49270" y="8563"/>
                  </a:cubicBezTo>
                  <a:lnTo>
                    <a:pt x="36317" y="98087"/>
                  </a:lnTo>
                  <a:cubicBezTo>
                    <a:pt x="36317" y="99230"/>
                    <a:pt x="35174" y="99992"/>
                    <a:pt x="34412" y="99992"/>
                  </a:cubicBezTo>
                  <a:lnTo>
                    <a:pt x="3171" y="103801"/>
                  </a:lnTo>
                  <a:lnTo>
                    <a:pt x="3171" y="103801"/>
                  </a:lnTo>
                  <a:close/>
                  <a:moveTo>
                    <a:pt x="7743" y="8563"/>
                  </a:moveTo>
                  <a:lnTo>
                    <a:pt x="5457" y="99230"/>
                  </a:lnTo>
                  <a:lnTo>
                    <a:pt x="32507" y="96182"/>
                  </a:lnTo>
                  <a:lnTo>
                    <a:pt x="44698" y="10849"/>
                  </a:lnTo>
                  <a:lnTo>
                    <a:pt x="7743" y="8563"/>
                  </a:lnTo>
                  <a:close/>
                </a:path>
              </a:pathLst>
            </a:custGeom>
            <a:solidFill>
              <a:srgbClr val="000000"/>
            </a:solidFill>
            <a:ln w="3808" cap="flat">
              <a:noFill/>
              <a:prstDash val="solid"/>
              <a:miter/>
            </a:ln>
          </p:spPr>
          <p:txBody>
            <a:bodyPr rtlCol="0" anchor="ctr"/>
            <a:lstStyle/>
            <a:p>
              <a:endParaRPr lang="fr-FR"/>
            </a:p>
          </p:txBody>
        </p:sp>
        <p:sp>
          <p:nvSpPr>
            <p:cNvPr id="2752" name="Forme libre 2751">
              <a:extLst>
                <a:ext uri="{FF2B5EF4-FFF2-40B4-BE49-F238E27FC236}">
                  <a16:creationId xmlns:a16="http://schemas.microsoft.com/office/drawing/2014/main" id="{A5C73AF5-6266-76C5-101F-87C7E693A591}"/>
                </a:ext>
              </a:extLst>
            </p:cNvPr>
            <p:cNvSpPr/>
            <p:nvPr/>
          </p:nvSpPr>
          <p:spPr>
            <a:xfrm>
              <a:off x="3415848" y="8024063"/>
              <a:ext cx="339113" cy="541856"/>
            </a:xfrm>
            <a:custGeom>
              <a:avLst/>
              <a:gdLst>
                <a:gd name="connsiteX0" fmla="*/ 157829 w 339113"/>
                <a:gd name="connsiteY0" fmla="*/ 20169 h 541856"/>
                <a:gd name="connsiteX1" fmla="*/ 863 w 339113"/>
                <a:gd name="connsiteY1" fmla="*/ 527595 h 541856"/>
                <a:gd name="connsiteX2" fmla="*/ 58011 w 339113"/>
                <a:gd name="connsiteY2" fmla="*/ 542833 h 541856"/>
                <a:gd name="connsiteX3" fmla="*/ 236693 w 339113"/>
                <a:gd name="connsiteY3" fmla="*/ 102835 h 541856"/>
                <a:gd name="connsiteX4" fmla="*/ 232502 w 339113"/>
                <a:gd name="connsiteY4" fmla="*/ 536357 h 541856"/>
                <a:gd name="connsiteX5" fmla="*/ 286221 w 339113"/>
                <a:gd name="connsiteY5" fmla="*/ 535214 h 541856"/>
                <a:gd name="connsiteX6" fmla="*/ 339940 w 339113"/>
                <a:gd name="connsiteY6" fmla="*/ 33883 h 541856"/>
                <a:gd name="connsiteX7" fmla="*/ 157829 w 339113"/>
                <a:gd name="connsiteY7" fmla="*/ 20169 h 541856"/>
                <a:gd name="connsiteX8" fmla="*/ 157829 w 339113"/>
                <a:gd name="connsiteY8" fmla="*/ 20169 h 54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113" h="541856">
                  <a:moveTo>
                    <a:pt x="157829" y="20169"/>
                  </a:moveTo>
                  <a:cubicBezTo>
                    <a:pt x="157829" y="20169"/>
                    <a:pt x="21056" y="495595"/>
                    <a:pt x="863" y="527595"/>
                  </a:cubicBezTo>
                  <a:cubicBezTo>
                    <a:pt x="29437" y="554643"/>
                    <a:pt x="58011" y="542833"/>
                    <a:pt x="58011" y="542833"/>
                  </a:cubicBezTo>
                  <a:cubicBezTo>
                    <a:pt x="58011" y="542833"/>
                    <a:pt x="228311" y="118074"/>
                    <a:pt x="236693" y="102835"/>
                  </a:cubicBezTo>
                  <a:cubicBezTo>
                    <a:pt x="233264" y="180168"/>
                    <a:pt x="232502" y="477310"/>
                    <a:pt x="232502" y="536357"/>
                  </a:cubicBezTo>
                  <a:cubicBezTo>
                    <a:pt x="247741" y="544738"/>
                    <a:pt x="286221" y="535214"/>
                    <a:pt x="286221" y="535214"/>
                  </a:cubicBezTo>
                  <a:cubicBezTo>
                    <a:pt x="286221" y="535214"/>
                    <a:pt x="336892" y="92931"/>
                    <a:pt x="339940" y="33883"/>
                  </a:cubicBezTo>
                  <a:cubicBezTo>
                    <a:pt x="342987" y="-25164"/>
                    <a:pt x="157829" y="20169"/>
                    <a:pt x="157829" y="20169"/>
                  </a:cubicBezTo>
                  <a:lnTo>
                    <a:pt x="157829" y="20169"/>
                  </a:lnTo>
                  <a:close/>
                </a:path>
              </a:pathLst>
            </a:custGeom>
            <a:solidFill>
              <a:srgbClr val="FFFFFF"/>
            </a:solidFill>
            <a:ln w="3808" cap="flat">
              <a:noFill/>
              <a:prstDash val="solid"/>
              <a:miter/>
            </a:ln>
          </p:spPr>
          <p:txBody>
            <a:bodyPr rtlCol="0" anchor="ctr"/>
            <a:lstStyle/>
            <a:p>
              <a:endParaRPr lang="fr-FR"/>
            </a:p>
          </p:txBody>
        </p:sp>
        <p:sp>
          <p:nvSpPr>
            <p:cNvPr id="2753" name="Forme libre 2752">
              <a:extLst>
                <a:ext uri="{FF2B5EF4-FFF2-40B4-BE49-F238E27FC236}">
                  <a16:creationId xmlns:a16="http://schemas.microsoft.com/office/drawing/2014/main" id="{11F05495-3FED-6E04-9C66-5E936CBC9E5F}"/>
                </a:ext>
              </a:extLst>
            </p:cNvPr>
            <p:cNvSpPr/>
            <p:nvPr/>
          </p:nvSpPr>
          <p:spPr>
            <a:xfrm>
              <a:off x="3336371" y="8584305"/>
              <a:ext cx="108812" cy="51428"/>
            </a:xfrm>
            <a:custGeom>
              <a:avLst/>
              <a:gdLst>
                <a:gd name="connsiteX0" fmla="*/ 109625 w 108812"/>
                <a:gd name="connsiteY0" fmla="*/ 52769 h 51428"/>
                <a:gd name="connsiteX1" fmla="*/ 109625 w 108812"/>
                <a:gd name="connsiteY1" fmla="*/ 16578 h 51428"/>
                <a:gd name="connsiteX2" fmla="*/ 81432 w 108812"/>
                <a:gd name="connsiteY2" fmla="*/ 3626 h 51428"/>
                <a:gd name="connsiteX3" fmla="*/ 20475 w 108812"/>
                <a:gd name="connsiteY3" fmla="*/ 31054 h 51428"/>
                <a:gd name="connsiteX4" fmla="*/ 1045 w 108812"/>
                <a:gd name="connsiteY4" fmla="*/ 55054 h 51428"/>
                <a:gd name="connsiteX5" fmla="*/ 109625 w 108812"/>
                <a:gd name="connsiteY5" fmla="*/ 52769 h 5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812" h="51428">
                  <a:moveTo>
                    <a:pt x="109625" y="52769"/>
                  </a:moveTo>
                  <a:lnTo>
                    <a:pt x="109625" y="16578"/>
                  </a:lnTo>
                  <a:lnTo>
                    <a:pt x="81432" y="3626"/>
                  </a:lnTo>
                  <a:cubicBezTo>
                    <a:pt x="81432" y="3626"/>
                    <a:pt x="59335" y="24197"/>
                    <a:pt x="20475" y="31054"/>
                  </a:cubicBezTo>
                  <a:cubicBezTo>
                    <a:pt x="-2765" y="35245"/>
                    <a:pt x="1045" y="55054"/>
                    <a:pt x="1045" y="55054"/>
                  </a:cubicBezTo>
                  <a:lnTo>
                    <a:pt x="109625" y="52769"/>
                  </a:lnTo>
                  <a:close/>
                </a:path>
              </a:pathLst>
            </a:custGeom>
            <a:solidFill>
              <a:srgbClr val="000000"/>
            </a:solidFill>
            <a:ln w="3808" cap="flat">
              <a:noFill/>
              <a:prstDash val="solid"/>
              <a:miter/>
            </a:ln>
          </p:spPr>
          <p:txBody>
            <a:bodyPr rtlCol="0" anchor="ctr"/>
            <a:lstStyle/>
            <a:p>
              <a:endParaRPr lang="fr-FR"/>
            </a:p>
          </p:txBody>
        </p:sp>
        <p:sp>
          <p:nvSpPr>
            <p:cNvPr id="2754" name="Forme libre 2753">
              <a:extLst>
                <a:ext uri="{FF2B5EF4-FFF2-40B4-BE49-F238E27FC236}">
                  <a16:creationId xmlns:a16="http://schemas.microsoft.com/office/drawing/2014/main" id="{1F67671D-F3E5-046E-0693-DDDC698EF18C}"/>
                </a:ext>
              </a:extLst>
            </p:cNvPr>
            <p:cNvSpPr/>
            <p:nvPr/>
          </p:nvSpPr>
          <p:spPr>
            <a:xfrm>
              <a:off x="3334470" y="8575625"/>
              <a:ext cx="386927" cy="62394"/>
            </a:xfrm>
            <a:custGeom>
              <a:avLst/>
              <a:gdLst>
                <a:gd name="connsiteX0" fmla="*/ 3363 w 386927"/>
                <a:gd name="connsiteY0" fmla="*/ 66019 h 62394"/>
                <a:gd name="connsiteX1" fmla="*/ 1077 w 386927"/>
                <a:gd name="connsiteY1" fmla="*/ 64115 h 62394"/>
                <a:gd name="connsiteX2" fmla="*/ 4506 w 386927"/>
                <a:gd name="connsiteY2" fmla="*/ 47734 h 62394"/>
                <a:gd name="connsiteX3" fmla="*/ 22031 w 386927"/>
                <a:gd name="connsiteY3" fmla="*/ 37448 h 62394"/>
                <a:gd name="connsiteX4" fmla="*/ 81846 w 386927"/>
                <a:gd name="connsiteY4" fmla="*/ 10401 h 62394"/>
                <a:gd name="connsiteX5" fmla="*/ 84513 w 386927"/>
                <a:gd name="connsiteY5" fmla="*/ 10020 h 62394"/>
                <a:gd name="connsiteX6" fmla="*/ 112705 w 386927"/>
                <a:gd name="connsiteY6" fmla="*/ 22972 h 62394"/>
                <a:gd name="connsiteX7" fmla="*/ 113848 w 386927"/>
                <a:gd name="connsiteY7" fmla="*/ 24877 h 62394"/>
                <a:gd name="connsiteX8" fmla="*/ 113848 w 386927"/>
                <a:gd name="connsiteY8" fmla="*/ 61067 h 62394"/>
                <a:gd name="connsiteX9" fmla="*/ 111562 w 386927"/>
                <a:gd name="connsiteY9" fmla="*/ 63353 h 62394"/>
                <a:gd name="connsiteX10" fmla="*/ 3363 w 386927"/>
                <a:gd name="connsiteY10" fmla="*/ 66019 h 62394"/>
                <a:gd name="connsiteX11" fmla="*/ 3363 w 386927"/>
                <a:gd name="connsiteY11" fmla="*/ 66019 h 62394"/>
                <a:gd name="connsiteX12" fmla="*/ 83750 w 386927"/>
                <a:gd name="connsiteY12" fmla="*/ 14972 h 62394"/>
                <a:gd name="connsiteX13" fmla="*/ 22793 w 386927"/>
                <a:gd name="connsiteY13" fmla="*/ 42019 h 62394"/>
                <a:gd name="connsiteX14" fmla="*/ 8316 w 386927"/>
                <a:gd name="connsiteY14" fmla="*/ 50400 h 62394"/>
                <a:gd name="connsiteX15" fmla="*/ 5268 w 386927"/>
                <a:gd name="connsiteY15" fmla="*/ 61448 h 62394"/>
                <a:gd name="connsiteX16" fmla="*/ 109277 w 386927"/>
                <a:gd name="connsiteY16" fmla="*/ 59162 h 62394"/>
                <a:gd name="connsiteX17" fmla="*/ 109277 w 386927"/>
                <a:gd name="connsiteY17" fmla="*/ 26781 h 62394"/>
                <a:gd name="connsiteX18" fmla="*/ 83750 w 386927"/>
                <a:gd name="connsiteY18" fmla="*/ 14972 h 62394"/>
                <a:gd name="connsiteX19" fmla="*/ 309674 w 386927"/>
                <a:gd name="connsiteY19" fmla="*/ 18400 h 62394"/>
                <a:gd name="connsiteX20" fmla="*/ 305103 w 386927"/>
                <a:gd name="connsiteY20" fmla="*/ 54591 h 62394"/>
                <a:gd name="connsiteX21" fmla="*/ 387776 w 386927"/>
                <a:gd name="connsiteY21" fmla="*/ 54591 h 62394"/>
                <a:gd name="connsiteX22" fmla="*/ 380918 w 386927"/>
                <a:gd name="connsiteY22" fmla="*/ 34781 h 62394"/>
                <a:gd name="connsiteX23" fmla="*/ 347011 w 386927"/>
                <a:gd name="connsiteY23" fmla="*/ 6972 h 62394"/>
                <a:gd name="connsiteX24" fmla="*/ 309674 w 386927"/>
                <a:gd name="connsiteY24" fmla="*/ 18400 h 62394"/>
                <a:gd name="connsiteX25" fmla="*/ 309674 w 386927"/>
                <a:gd name="connsiteY25" fmla="*/ 18400 h 6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6927" h="62394">
                  <a:moveTo>
                    <a:pt x="3363" y="66019"/>
                  </a:moveTo>
                  <a:cubicBezTo>
                    <a:pt x="2220" y="66019"/>
                    <a:pt x="1458" y="65257"/>
                    <a:pt x="1077" y="64115"/>
                  </a:cubicBezTo>
                  <a:cubicBezTo>
                    <a:pt x="315" y="58400"/>
                    <a:pt x="1458" y="52305"/>
                    <a:pt x="4506" y="47734"/>
                  </a:cubicBezTo>
                  <a:cubicBezTo>
                    <a:pt x="7935" y="42400"/>
                    <a:pt x="14030" y="38972"/>
                    <a:pt x="22031" y="37448"/>
                  </a:cubicBezTo>
                  <a:cubicBezTo>
                    <a:pt x="59749" y="30591"/>
                    <a:pt x="81465" y="10781"/>
                    <a:pt x="81846" y="10401"/>
                  </a:cubicBezTo>
                  <a:cubicBezTo>
                    <a:pt x="82608" y="9639"/>
                    <a:pt x="83370" y="9639"/>
                    <a:pt x="84513" y="10020"/>
                  </a:cubicBezTo>
                  <a:lnTo>
                    <a:pt x="112705" y="22972"/>
                  </a:lnTo>
                  <a:cubicBezTo>
                    <a:pt x="113467" y="23353"/>
                    <a:pt x="113848" y="24115"/>
                    <a:pt x="113848" y="24877"/>
                  </a:cubicBezTo>
                  <a:lnTo>
                    <a:pt x="113848" y="61067"/>
                  </a:lnTo>
                  <a:cubicBezTo>
                    <a:pt x="113848" y="62210"/>
                    <a:pt x="112705" y="63353"/>
                    <a:pt x="111562" y="63353"/>
                  </a:cubicBezTo>
                  <a:lnTo>
                    <a:pt x="3363" y="66019"/>
                  </a:lnTo>
                  <a:lnTo>
                    <a:pt x="3363" y="66019"/>
                  </a:lnTo>
                  <a:close/>
                  <a:moveTo>
                    <a:pt x="83750" y="14972"/>
                  </a:moveTo>
                  <a:cubicBezTo>
                    <a:pt x="78798" y="19162"/>
                    <a:pt x="57463" y="35924"/>
                    <a:pt x="22793" y="42019"/>
                  </a:cubicBezTo>
                  <a:cubicBezTo>
                    <a:pt x="15935" y="43162"/>
                    <a:pt x="10983" y="46210"/>
                    <a:pt x="8316" y="50400"/>
                  </a:cubicBezTo>
                  <a:cubicBezTo>
                    <a:pt x="6030" y="53829"/>
                    <a:pt x="5268" y="57638"/>
                    <a:pt x="5268" y="61448"/>
                  </a:cubicBezTo>
                  <a:lnTo>
                    <a:pt x="109277" y="59162"/>
                  </a:lnTo>
                  <a:lnTo>
                    <a:pt x="109277" y="26781"/>
                  </a:lnTo>
                  <a:lnTo>
                    <a:pt x="83750" y="14972"/>
                  </a:lnTo>
                  <a:close/>
                  <a:moveTo>
                    <a:pt x="309674" y="18400"/>
                  </a:moveTo>
                  <a:lnTo>
                    <a:pt x="305103" y="54591"/>
                  </a:lnTo>
                  <a:lnTo>
                    <a:pt x="387776" y="54591"/>
                  </a:lnTo>
                  <a:cubicBezTo>
                    <a:pt x="387776" y="54591"/>
                    <a:pt x="386633" y="39353"/>
                    <a:pt x="380918" y="34781"/>
                  </a:cubicBezTo>
                  <a:cubicBezTo>
                    <a:pt x="375204" y="30210"/>
                    <a:pt x="349678" y="18781"/>
                    <a:pt x="347011" y="6972"/>
                  </a:cubicBezTo>
                  <a:cubicBezTo>
                    <a:pt x="344344" y="-4837"/>
                    <a:pt x="309674" y="18400"/>
                    <a:pt x="309674" y="18400"/>
                  </a:cubicBezTo>
                  <a:lnTo>
                    <a:pt x="309674" y="18400"/>
                  </a:lnTo>
                  <a:close/>
                </a:path>
              </a:pathLst>
            </a:custGeom>
            <a:solidFill>
              <a:srgbClr val="000000"/>
            </a:solidFill>
            <a:ln w="3808" cap="flat">
              <a:noFill/>
              <a:prstDash val="solid"/>
              <a:miter/>
            </a:ln>
          </p:spPr>
          <p:txBody>
            <a:bodyPr rtlCol="0" anchor="ctr"/>
            <a:lstStyle/>
            <a:p>
              <a:endParaRPr lang="fr-FR"/>
            </a:p>
          </p:txBody>
        </p:sp>
        <p:sp>
          <p:nvSpPr>
            <p:cNvPr id="2755" name="Forme libre 2754">
              <a:extLst>
                <a:ext uri="{FF2B5EF4-FFF2-40B4-BE49-F238E27FC236}">
                  <a16:creationId xmlns:a16="http://schemas.microsoft.com/office/drawing/2014/main" id="{721E06FD-F217-EA54-E572-3A1602783B7C}"/>
                </a:ext>
              </a:extLst>
            </p:cNvPr>
            <p:cNvSpPr/>
            <p:nvPr/>
          </p:nvSpPr>
          <p:spPr>
            <a:xfrm>
              <a:off x="3636661" y="8572663"/>
              <a:ext cx="87784" cy="55832"/>
            </a:xfrm>
            <a:custGeom>
              <a:avLst/>
              <a:gdLst>
                <a:gd name="connsiteX0" fmla="*/ 85625 w 87784"/>
                <a:gd name="connsiteY0" fmla="*/ 59456 h 55832"/>
                <a:gd name="connsiteX1" fmla="*/ 2951 w 87784"/>
                <a:gd name="connsiteY1" fmla="*/ 59456 h 55832"/>
                <a:gd name="connsiteX2" fmla="*/ 1427 w 87784"/>
                <a:gd name="connsiteY2" fmla="*/ 58694 h 55832"/>
                <a:gd name="connsiteX3" fmla="*/ 1046 w 87784"/>
                <a:gd name="connsiteY3" fmla="*/ 56790 h 55832"/>
                <a:gd name="connsiteX4" fmla="*/ 5618 w 87784"/>
                <a:gd name="connsiteY4" fmla="*/ 20599 h 55832"/>
                <a:gd name="connsiteX5" fmla="*/ 6761 w 87784"/>
                <a:gd name="connsiteY5" fmla="*/ 19075 h 55832"/>
                <a:gd name="connsiteX6" fmla="*/ 43716 w 87784"/>
                <a:gd name="connsiteY6" fmla="*/ 4218 h 55832"/>
                <a:gd name="connsiteX7" fmla="*/ 47526 w 87784"/>
                <a:gd name="connsiteY7" fmla="*/ 8790 h 55832"/>
                <a:gd name="connsiteX8" fmla="*/ 72671 w 87784"/>
                <a:gd name="connsiteY8" fmla="*/ 30504 h 55832"/>
                <a:gd name="connsiteX9" fmla="*/ 80672 w 87784"/>
                <a:gd name="connsiteY9" fmla="*/ 35456 h 55832"/>
                <a:gd name="connsiteX10" fmla="*/ 88673 w 87784"/>
                <a:gd name="connsiteY10" fmla="*/ 56790 h 55832"/>
                <a:gd name="connsiteX11" fmla="*/ 85625 w 87784"/>
                <a:gd name="connsiteY11" fmla="*/ 59456 h 55832"/>
                <a:gd name="connsiteX12" fmla="*/ 85625 w 87784"/>
                <a:gd name="connsiteY12" fmla="*/ 59456 h 55832"/>
                <a:gd name="connsiteX13" fmla="*/ 85625 w 87784"/>
                <a:gd name="connsiteY13" fmla="*/ 59456 h 55832"/>
                <a:gd name="connsiteX14" fmla="*/ 5237 w 87784"/>
                <a:gd name="connsiteY14" fmla="*/ 54885 h 55832"/>
                <a:gd name="connsiteX15" fmla="*/ 82958 w 87784"/>
                <a:gd name="connsiteY15" fmla="*/ 54885 h 55832"/>
                <a:gd name="connsiteX16" fmla="*/ 77243 w 87784"/>
                <a:gd name="connsiteY16" fmla="*/ 39266 h 55832"/>
                <a:gd name="connsiteX17" fmla="*/ 70004 w 87784"/>
                <a:gd name="connsiteY17" fmla="*/ 34694 h 55832"/>
                <a:gd name="connsiteX18" fmla="*/ 42573 w 87784"/>
                <a:gd name="connsiteY18" fmla="*/ 9933 h 55832"/>
                <a:gd name="connsiteX19" fmla="*/ 41431 w 87784"/>
                <a:gd name="connsiteY19" fmla="*/ 8409 h 55832"/>
                <a:gd name="connsiteX20" fmla="*/ 9809 w 87784"/>
                <a:gd name="connsiteY20" fmla="*/ 22504 h 55832"/>
                <a:gd name="connsiteX21" fmla="*/ 5237 w 87784"/>
                <a:gd name="connsiteY21" fmla="*/ 54885 h 55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7784" h="55832">
                  <a:moveTo>
                    <a:pt x="85625" y="59456"/>
                  </a:moveTo>
                  <a:lnTo>
                    <a:pt x="2951" y="59456"/>
                  </a:lnTo>
                  <a:cubicBezTo>
                    <a:pt x="2189" y="59456"/>
                    <a:pt x="1808" y="59075"/>
                    <a:pt x="1427" y="58694"/>
                  </a:cubicBezTo>
                  <a:cubicBezTo>
                    <a:pt x="1046" y="58313"/>
                    <a:pt x="665" y="57551"/>
                    <a:pt x="1046" y="56790"/>
                  </a:cubicBezTo>
                  <a:lnTo>
                    <a:pt x="5618" y="20599"/>
                  </a:lnTo>
                  <a:cubicBezTo>
                    <a:pt x="5618" y="19837"/>
                    <a:pt x="5999" y="19456"/>
                    <a:pt x="6761" y="19075"/>
                  </a:cubicBezTo>
                  <a:cubicBezTo>
                    <a:pt x="11333" y="16028"/>
                    <a:pt x="34573" y="409"/>
                    <a:pt x="43716" y="4218"/>
                  </a:cubicBezTo>
                  <a:cubicBezTo>
                    <a:pt x="45621" y="4980"/>
                    <a:pt x="47145" y="6885"/>
                    <a:pt x="47526" y="8790"/>
                  </a:cubicBezTo>
                  <a:cubicBezTo>
                    <a:pt x="49431" y="16790"/>
                    <a:pt x="63909" y="25552"/>
                    <a:pt x="72671" y="30504"/>
                  </a:cubicBezTo>
                  <a:cubicBezTo>
                    <a:pt x="75338" y="32028"/>
                    <a:pt x="78005" y="33552"/>
                    <a:pt x="80672" y="35456"/>
                  </a:cubicBezTo>
                  <a:cubicBezTo>
                    <a:pt x="87149" y="40409"/>
                    <a:pt x="88292" y="55266"/>
                    <a:pt x="88673" y="56790"/>
                  </a:cubicBezTo>
                  <a:cubicBezTo>
                    <a:pt x="87911" y="58313"/>
                    <a:pt x="86768" y="59456"/>
                    <a:pt x="85625" y="59456"/>
                  </a:cubicBezTo>
                  <a:cubicBezTo>
                    <a:pt x="85625" y="59456"/>
                    <a:pt x="85625" y="59456"/>
                    <a:pt x="85625" y="59456"/>
                  </a:cubicBezTo>
                  <a:lnTo>
                    <a:pt x="85625" y="59456"/>
                  </a:lnTo>
                  <a:close/>
                  <a:moveTo>
                    <a:pt x="5237" y="54885"/>
                  </a:moveTo>
                  <a:lnTo>
                    <a:pt x="82958" y="54885"/>
                  </a:lnTo>
                  <a:cubicBezTo>
                    <a:pt x="82196" y="49932"/>
                    <a:pt x="80672" y="41932"/>
                    <a:pt x="77243" y="39266"/>
                  </a:cubicBezTo>
                  <a:cubicBezTo>
                    <a:pt x="75719" y="38123"/>
                    <a:pt x="73052" y="36599"/>
                    <a:pt x="70004" y="34694"/>
                  </a:cubicBezTo>
                  <a:cubicBezTo>
                    <a:pt x="59337" y="28599"/>
                    <a:pt x="44859" y="19837"/>
                    <a:pt x="42573" y="9933"/>
                  </a:cubicBezTo>
                  <a:cubicBezTo>
                    <a:pt x="42573" y="9171"/>
                    <a:pt x="42193" y="8790"/>
                    <a:pt x="41431" y="8409"/>
                  </a:cubicBezTo>
                  <a:cubicBezTo>
                    <a:pt x="36478" y="6504"/>
                    <a:pt x="20095" y="15266"/>
                    <a:pt x="9809" y="22504"/>
                  </a:cubicBezTo>
                  <a:lnTo>
                    <a:pt x="5237" y="54885"/>
                  </a:lnTo>
                  <a:close/>
                </a:path>
              </a:pathLst>
            </a:custGeom>
            <a:solidFill>
              <a:srgbClr val="000000"/>
            </a:solidFill>
            <a:ln w="3808" cap="flat">
              <a:noFill/>
              <a:prstDash val="solid"/>
              <a:miter/>
            </a:ln>
          </p:spPr>
          <p:txBody>
            <a:bodyPr rtlCol="0" anchor="ctr"/>
            <a:lstStyle/>
            <a:p>
              <a:endParaRPr lang="fr-FR"/>
            </a:p>
          </p:txBody>
        </p:sp>
        <p:sp>
          <p:nvSpPr>
            <p:cNvPr id="2756" name="Forme libre 2755">
              <a:extLst>
                <a:ext uri="{FF2B5EF4-FFF2-40B4-BE49-F238E27FC236}">
                  <a16:creationId xmlns:a16="http://schemas.microsoft.com/office/drawing/2014/main" id="{A842203A-4995-18F9-4AB8-F020E1C4B958}"/>
                </a:ext>
              </a:extLst>
            </p:cNvPr>
            <p:cNvSpPr/>
            <p:nvPr/>
          </p:nvSpPr>
          <p:spPr>
            <a:xfrm>
              <a:off x="3558336" y="8087546"/>
              <a:ext cx="192993" cy="471997"/>
            </a:xfrm>
            <a:custGeom>
              <a:avLst/>
              <a:gdLst>
                <a:gd name="connsiteX0" fmla="*/ 15740 w 192993"/>
                <a:gd name="connsiteY0" fmla="*/ 224502 h 471997"/>
                <a:gd name="connsiteX1" fmla="*/ 20693 w 192993"/>
                <a:gd name="connsiteY1" fmla="*/ 195169 h 471997"/>
                <a:gd name="connsiteX2" fmla="*/ 37456 w 192993"/>
                <a:gd name="connsiteY2" fmla="*/ 155169 h 471997"/>
                <a:gd name="connsiteX3" fmla="*/ 39361 w 192993"/>
                <a:gd name="connsiteY3" fmla="*/ 144503 h 471997"/>
                <a:gd name="connsiteX4" fmla="*/ 38599 w 192993"/>
                <a:gd name="connsiteY4" fmla="*/ 106027 h 471997"/>
                <a:gd name="connsiteX5" fmla="*/ 56886 w 192993"/>
                <a:gd name="connsiteY5" fmla="*/ 64884 h 471997"/>
                <a:gd name="connsiteX6" fmla="*/ 94985 w 192993"/>
                <a:gd name="connsiteY6" fmla="*/ 38598 h 471997"/>
                <a:gd name="connsiteX7" fmla="*/ 15740 w 192993"/>
                <a:gd name="connsiteY7" fmla="*/ 224502 h 471997"/>
                <a:gd name="connsiteX8" fmla="*/ 882 w 192993"/>
                <a:gd name="connsiteY8" fmla="*/ 3551 h 471997"/>
                <a:gd name="connsiteX9" fmla="*/ 138417 w 192993"/>
                <a:gd name="connsiteY9" fmla="*/ 40884 h 471997"/>
                <a:gd name="connsiteX10" fmla="*/ 190993 w 192993"/>
                <a:gd name="connsiteY10" fmla="*/ 45074 h 471997"/>
                <a:gd name="connsiteX11" fmla="*/ 193279 w 192993"/>
                <a:gd name="connsiteY11" fmla="*/ 23360 h 471997"/>
                <a:gd name="connsiteX12" fmla="*/ 882 w 192993"/>
                <a:gd name="connsiteY12" fmla="*/ 3551 h 471997"/>
                <a:gd name="connsiteX13" fmla="*/ 150990 w 192993"/>
                <a:gd name="connsiteY13" fmla="*/ 394406 h 471997"/>
                <a:gd name="connsiteX14" fmla="*/ 131940 w 192993"/>
                <a:gd name="connsiteY14" fmla="*/ 444691 h 471997"/>
                <a:gd name="connsiteX15" fmla="*/ 130035 w 192993"/>
                <a:gd name="connsiteY15" fmla="*/ 459929 h 471997"/>
                <a:gd name="connsiteX16" fmla="*/ 114415 w 192993"/>
                <a:gd name="connsiteY16" fmla="*/ 475548 h 471997"/>
                <a:gd name="connsiteX17" fmla="*/ 144132 w 192993"/>
                <a:gd name="connsiteY17" fmla="*/ 471358 h 471997"/>
                <a:gd name="connsiteX18" fmla="*/ 150990 w 192993"/>
                <a:gd name="connsiteY18" fmla="*/ 394406 h 47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2993" h="471997">
                  <a:moveTo>
                    <a:pt x="15740" y="224502"/>
                  </a:moveTo>
                  <a:cubicBezTo>
                    <a:pt x="15740" y="211550"/>
                    <a:pt x="18407" y="201645"/>
                    <a:pt x="20693" y="195169"/>
                  </a:cubicBezTo>
                  <a:cubicBezTo>
                    <a:pt x="24884" y="183740"/>
                    <a:pt x="31360" y="174217"/>
                    <a:pt x="37456" y="155169"/>
                  </a:cubicBezTo>
                  <a:cubicBezTo>
                    <a:pt x="38980" y="149836"/>
                    <a:pt x="39742" y="147550"/>
                    <a:pt x="39361" y="144503"/>
                  </a:cubicBezTo>
                  <a:cubicBezTo>
                    <a:pt x="37456" y="129265"/>
                    <a:pt x="15740" y="124312"/>
                    <a:pt x="38599" y="106027"/>
                  </a:cubicBezTo>
                  <a:cubicBezTo>
                    <a:pt x="65649" y="84312"/>
                    <a:pt x="65649" y="77074"/>
                    <a:pt x="56886" y="64884"/>
                  </a:cubicBezTo>
                  <a:cubicBezTo>
                    <a:pt x="48124" y="52693"/>
                    <a:pt x="94985" y="38598"/>
                    <a:pt x="94985" y="38598"/>
                  </a:cubicBezTo>
                  <a:cubicBezTo>
                    <a:pt x="68316" y="100693"/>
                    <a:pt x="42028" y="162788"/>
                    <a:pt x="15740" y="224502"/>
                  </a:cubicBezTo>
                  <a:close/>
                  <a:moveTo>
                    <a:pt x="882" y="3551"/>
                  </a:moveTo>
                  <a:cubicBezTo>
                    <a:pt x="882" y="3551"/>
                    <a:pt x="112129" y="37836"/>
                    <a:pt x="138417" y="40884"/>
                  </a:cubicBezTo>
                  <a:cubicBezTo>
                    <a:pt x="164705" y="43932"/>
                    <a:pt x="190993" y="45074"/>
                    <a:pt x="190993" y="45074"/>
                  </a:cubicBezTo>
                  <a:lnTo>
                    <a:pt x="193279" y="23360"/>
                  </a:lnTo>
                  <a:cubicBezTo>
                    <a:pt x="202803" y="22979"/>
                    <a:pt x="96509" y="28694"/>
                    <a:pt x="882" y="3551"/>
                  </a:cubicBezTo>
                  <a:close/>
                  <a:moveTo>
                    <a:pt x="150990" y="394406"/>
                  </a:moveTo>
                  <a:cubicBezTo>
                    <a:pt x="150990" y="394406"/>
                    <a:pt x="139941" y="437453"/>
                    <a:pt x="131940" y="444691"/>
                  </a:cubicBezTo>
                  <a:cubicBezTo>
                    <a:pt x="123940" y="451930"/>
                    <a:pt x="133845" y="453834"/>
                    <a:pt x="130035" y="459929"/>
                  </a:cubicBezTo>
                  <a:cubicBezTo>
                    <a:pt x="126606" y="465644"/>
                    <a:pt x="114415" y="475548"/>
                    <a:pt x="114415" y="475548"/>
                  </a:cubicBezTo>
                  <a:lnTo>
                    <a:pt x="144132" y="471358"/>
                  </a:lnTo>
                  <a:lnTo>
                    <a:pt x="150990" y="394406"/>
                  </a:lnTo>
                  <a:close/>
                </a:path>
              </a:pathLst>
            </a:custGeom>
            <a:solidFill>
              <a:srgbClr val="000000"/>
            </a:solidFill>
            <a:ln w="3808" cap="flat">
              <a:noFill/>
              <a:prstDash val="solid"/>
              <a:miter/>
            </a:ln>
          </p:spPr>
          <p:txBody>
            <a:bodyPr rtlCol="0" anchor="ctr"/>
            <a:lstStyle/>
            <a:p>
              <a:endParaRPr lang="fr-FR"/>
            </a:p>
          </p:txBody>
        </p:sp>
        <p:sp>
          <p:nvSpPr>
            <p:cNvPr id="2757" name="Forme libre 2756">
              <a:extLst>
                <a:ext uri="{FF2B5EF4-FFF2-40B4-BE49-F238E27FC236}">
                  <a16:creationId xmlns:a16="http://schemas.microsoft.com/office/drawing/2014/main" id="{061DF389-F73F-C100-76F2-ED1D5CD9E291}"/>
                </a:ext>
              </a:extLst>
            </p:cNvPr>
            <p:cNvSpPr/>
            <p:nvPr/>
          </p:nvSpPr>
          <p:spPr>
            <a:xfrm>
              <a:off x="3413693" y="8021586"/>
              <a:ext cx="344384" cy="546338"/>
            </a:xfrm>
            <a:custGeom>
              <a:avLst/>
              <a:gdLst>
                <a:gd name="connsiteX0" fmla="*/ 44546 w 344384"/>
                <a:gd name="connsiteY0" fmla="*/ 549881 h 546338"/>
                <a:gd name="connsiteX1" fmla="*/ 1495 w 344384"/>
                <a:gd name="connsiteY1" fmla="*/ 531596 h 546338"/>
                <a:gd name="connsiteX2" fmla="*/ 1114 w 344384"/>
                <a:gd name="connsiteY2" fmla="*/ 528548 h 546338"/>
                <a:gd name="connsiteX3" fmla="*/ 157698 w 344384"/>
                <a:gd name="connsiteY3" fmla="*/ 21884 h 546338"/>
                <a:gd name="connsiteX4" fmla="*/ 158460 w 344384"/>
                <a:gd name="connsiteY4" fmla="*/ 20741 h 546338"/>
                <a:gd name="connsiteX5" fmla="*/ 159603 w 344384"/>
                <a:gd name="connsiteY5" fmla="*/ 20360 h 546338"/>
                <a:gd name="connsiteX6" fmla="*/ 336380 w 344384"/>
                <a:gd name="connsiteY6" fmla="*/ 15789 h 546338"/>
                <a:gd name="connsiteX7" fmla="*/ 345143 w 344384"/>
                <a:gd name="connsiteY7" fmla="*/ 35979 h 546338"/>
                <a:gd name="connsiteX8" fmla="*/ 291043 w 344384"/>
                <a:gd name="connsiteY8" fmla="*/ 537691 h 546338"/>
                <a:gd name="connsiteX9" fmla="*/ 289138 w 344384"/>
                <a:gd name="connsiteY9" fmla="*/ 539596 h 546338"/>
                <a:gd name="connsiteX10" fmla="*/ 233514 w 344384"/>
                <a:gd name="connsiteY10" fmla="*/ 540739 h 546338"/>
                <a:gd name="connsiteX11" fmla="*/ 232371 w 344384"/>
                <a:gd name="connsiteY11" fmla="*/ 538834 h 546338"/>
                <a:gd name="connsiteX12" fmla="*/ 236181 w 344384"/>
                <a:gd name="connsiteY12" fmla="*/ 116741 h 546338"/>
                <a:gd name="connsiteX13" fmla="*/ 62452 w 344384"/>
                <a:gd name="connsiteY13" fmla="*/ 546072 h 546338"/>
                <a:gd name="connsiteX14" fmla="*/ 61309 w 344384"/>
                <a:gd name="connsiteY14" fmla="*/ 547215 h 546338"/>
                <a:gd name="connsiteX15" fmla="*/ 44546 w 344384"/>
                <a:gd name="connsiteY15" fmla="*/ 549881 h 546338"/>
                <a:gd name="connsiteX16" fmla="*/ 44546 w 344384"/>
                <a:gd name="connsiteY16" fmla="*/ 549881 h 546338"/>
                <a:gd name="connsiteX17" fmla="*/ 6067 w 344384"/>
                <a:gd name="connsiteY17" fmla="*/ 529310 h 546338"/>
                <a:gd name="connsiteX18" fmla="*/ 58642 w 344384"/>
                <a:gd name="connsiteY18" fmla="*/ 543024 h 546338"/>
                <a:gd name="connsiteX19" fmla="*/ 237324 w 344384"/>
                <a:gd name="connsiteY19" fmla="*/ 103788 h 546338"/>
                <a:gd name="connsiteX20" fmla="*/ 240372 w 344384"/>
                <a:gd name="connsiteY20" fmla="*/ 103026 h 546338"/>
                <a:gd name="connsiteX21" fmla="*/ 241134 w 344384"/>
                <a:gd name="connsiteY21" fmla="*/ 103788 h 546338"/>
                <a:gd name="connsiteX22" fmla="*/ 241515 w 344384"/>
                <a:gd name="connsiteY22" fmla="*/ 105312 h 546338"/>
                <a:gd name="connsiteX23" fmla="*/ 237324 w 344384"/>
                <a:gd name="connsiteY23" fmla="*/ 537310 h 546338"/>
                <a:gd name="connsiteX24" fmla="*/ 286852 w 344384"/>
                <a:gd name="connsiteY24" fmla="*/ 535786 h 546338"/>
                <a:gd name="connsiteX25" fmla="*/ 340571 w 344384"/>
                <a:gd name="connsiteY25" fmla="*/ 36360 h 546338"/>
                <a:gd name="connsiteX26" fmla="*/ 333713 w 344384"/>
                <a:gd name="connsiteY26" fmla="*/ 19979 h 546338"/>
                <a:gd name="connsiteX27" fmla="*/ 162270 w 344384"/>
                <a:gd name="connsiteY27" fmla="*/ 24932 h 546338"/>
                <a:gd name="connsiteX28" fmla="*/ 6067 w 344384"/>
                <a:gd name="connsiteY28" fmla="*/ 529310 h 546338"/>
                <a:gd name="connsiteX29" fmla="*/ 6067 w 344384"/>
                <a:gd name="connsiteY29" fmla="*/ 529310 h 5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44384" h="546338">
                  <a:moveTo>
                    <a:pt x="44546" y="549881"/>
                  </a:moveTo>
                  <a:cubicBezTo>
                    <a:pt x="33116" y="549881"/>
                    <a:pt x="17496" y="546453"/>
                    <a:pt x="1495" y="531596"/>
                  </a:cubicBezTo>
                  <a:cubicBezTo>
                    <a:pt x="733" y="530834"/>
                    <a:pt x="733" y="529691"/>
                    <a:pt x="1114" y="528548"/>
                  </a:cubicBezTo>
                  <a:cubicBezTo>
                    <a:pt x="20925" y="497310"/>
                    <a:pt x="156556" y="26836"/>
                    <a:pt x="157698" y="21884"/>
                  </a:cubicBezTo>
                  <a:cubicBezTo>
                    <a:pt x="157698" y="21503"/>
                    <a:pt x="158079" y="21122"/>
                    <a:pt x="158460" y="20741"/>
                  </a:cubicBezTo>
                  <a:cubicBezTo>
                    <a:pt x="158841" y="20360"/>
                    <a:pt x="159222" y="20360"/>
                    <a:pt x="159603" y="20360"/>
                  </a:cubicBezTo>
                  <a:cubicBezTo>
                    <a:pt x="165318" y="18836"/>
                    <a:pt x="300948" y="-13544"/>
                    <a:pt x="336380" y="15789"/>
                  </a:cubicBezTo>
                  <a:cubicBezTo>
                    <a:pt x="342476" y="20741"/>
                    <a:pt x="345905" y="28360"/>
                    <a:pt x="345143" y="35979"/>
                  </a:cubicBezTo>
                  <a:cubicBezTo>
                    <a:pt x="341714" y="94265"/>
                    <a:pt x="291805" y="533120"/>
                    <a:pt x="291043" y="537691"/>
                  </a:cubicBezTo>
                  <a:cubicBezTo>
                    <a:pt x="291043" y="538453"/>
                    <a:pt x="290281" y="539596"/>
                    <a:pt x="289138" y="539596"/>
                  </a:cubicBezTo>
                  <a:cubicBezTo>
                    <a:pt x="287614" y="539977"/>
                    <a:pt x="249516" y="549500"/>
                    <a:pt x="233514" y="540739"/>
                  </a:cubicBezTo>
                  <a:cubicBezTo>
                    <a:pt x="232752" y="540358"/>
                    <a:pt x="232371" y="539596"/>
                    <a:pt x="232371" y="538834"/>
                  </a:cubicBezTo>
                  <a:cubicBezTo>
                    <a:pt x="232371" y="488929"/>
                    <a:pt x="233133" y="210455"/>
                    <a:pt x="236181" y="116741"/>
                  </a:cubicBezTo>
                  <a:cubicBezTo>
                    <a:pt x="207226" y="184169"/>
                    <a:pt x="63976" y="541881"/>
                    <a:pt x="62452" y="546072"/>
                  </a:cubicBezTo>
                  <a:cubicBezTo>
                    <a:pt x="62071" y="546834"/>
                    <a:pt x="61690" y="547215"/>
                    <a:pt x="61309" y="547215"/>
                  </a:cubicBezTo>
                  <a:cubicBezTo>
                    <a:pt x="55976" y="549119"/>
                    <a:pt x="50261" y="549881"/>
                    <a:pt x="44546" y="549881"/>
                  </a:cubicBezTo>
                  <a:lnTo>
                    <a:pt x="44546" y="549881"/>
                  </a:lnTo>
                  <a:close/>
                  <a:moveTo>
                    <a:pt x="6067" y="529310"/>
                  </a:moveTo>
                  <a:cubicBezTo>
                    <a:pt x="30450" y="551024"/>
                    <a:pt x="53690" y="544929"/>
                    <a:pt x="58642" y="543024"/>
                  </a:cubicBezTo>
                  <a:cubicBezTo>
                    <a:pt x="69691" y="515596"/>
                    <a:pt x="228943" y="118645"/>
                    <a:pt x="237324" y="103788"/>
                  </a:cubicBezTo>
                  <a:cubicBezTo>
                    <a:pt x="238086" y="102646"/>
                    <a:pt x="239229" y="102265"/>
                    <a:pt x="240372" y="103026"/>
                  </a:cubicBezTo>
                  <a:cubicBezTo>
                    <a:pt x="240753" y="103026"/>
                    <a:pt x="240753" y="103407"/>
                    <a:pt x="241134" y="103788"/>
                  </a:cubicBezTo>
                  <a:cubicBezTo>
                    <a:pt x="241515" y="104169"/>
                    <a:pt x="241515" y="104550"/>
                    <a:pt x="241515" y="105312"/>
                  </a:cubicBezTo>
                  <a:cubicBezTo>
                    <a:pt x="238086" y="183788"/>
                    <a:pt x="237324" y="481310"/>
                    <a:pt x="237324" y="537310"/>
                  </a:cubicBezTo>
                  <a:cubicBezTo>
                    <a:pt x="250659" y="543405"/>
                    <a:pt x="279613" y="537310"/>
                    <a:pt x="286852" y="535786"/>
                  </a:cubicBezTo>
                  <a:cubicBezTo>
                    <a:pt x="290281" y="506453"/>
                    <a:pt x="337142" y="92741"/>
                    <a:pt x="340571" y="36360"/>
                  </a:cubicBezTo>
                  <a:cubicBezTo>
                    <a:pt x="341333" y="29884"/>
                    <a:pt x="338666" y="23789"/>
                    <a:pt x="333713" y="19979"/>
                  </a:cubicBezTo>
                  <a:cubicBezTo>
                    <a:pt x="301710" y="-6687"/>
                    <a:pt x="176367" y="21884"/>
                    <a:pt x="162270" y="24932"/>
                  </a:cubicBezTo>
                  <a:cubicBezTo>
                    <a:pt x="152746" y="56551"/>
                    <a:pt x="28926" y="486644"/>
                    <a:pt x="6067" y="529310"/>
                  </a:cubicBezTo>
                  <a:lnTo>
                    <a:pt x="6067" y="529310"/>
                  </a:lnTo>
                  <a:close/>
                </a:path>
              </a:pathLst>
            </a:custGeom>
            <a:solidFill>
              <a:srgbClr val="000000"/>
            </a:solidFill>
            <a:ln w="3808" cap="flat">
              <a:noFill/>
              <a:prstDash val="solid"/>
              <a:miter/>
            </a:ln>
          </p:spPr>
          <p:txBody>
            <a:bodyPr rtlCol="0" anchor="ctr"/>
            <a:lstStyle/>
            <a:p>
              <a:endParaRPr lang="fr-FR"/>
            </a:p>
          </p:txBody>
        </p:sp>
        <p:sp>
          <p:nvSpPr>
            <p:cNvPr id="2758" name="Forme libre 2757">
              <a:extLst>
                <a:ext uri="{FF2B5EF4-FFF2-40B4-BE49-F238E27FC236}">
                  <a16:creationId xmlns:a16="http://schemas.microsoft.com/office/drawing/2014/main" id="{1054A3A6-C179-EF7A-BC39-322F874869F9}"/>
                </a:ext>
              </a:extLst>
            </p:cNvPr>
            <p:cNvSpPr/>
            <p:nvPr/>
          </p:nvSpPr>
          <p:spPr>
            <a:xfrm>
              <a:off x="3590720" y="7690566"/>
              <a:ext cx="185747" cy="121939"/>
            </a:xfrm>
            <a:custGeom>
              <a:avLst/>
              <a:gdLst>
                <a:gd name="connsiteX0" fmla="*/ 151378 w 185747"/>
                <a:gd name="connsiteY0" fmla="*/ 75049 h 121939"/>
                <a:gd name="connsiteX1" fmla="*/ 106803 w 185747"/>
                <a:gd name="connsiteY1" fmla="*/ 64001 h 121939"/>
                <a:gd name="connsiteX2" fmla="*/ 104517 w 185747"/>
                <a:gd name="connsiteY2" fmla="*/ 6478 h 121939"/>
                <a:gd name="connsiteX3" fmla="*/ 62990 w 185747"/>
                <a:gd name="connsiteY3" fmla="*/ 3430 h 121939"/>
                <a:gd name="connsiteX4" fmla="*/ 45845 w 185747"/>
                <a:gd name="connsiteY4" fmla="*/ 60954 h 121939"/>
                <a:gd name="connsiteX5" fmla="*/ 889 w 185747"/>
                <a:gd name="connsiteY5" fmla="*/ 78477 h 121939"/>
                <a:gd name="connsiteX6" fmla="*/ 91563 w 185747"/>
                <a:gd name="connsiteY6" fmla="*/ 125334 h 121939"/>
                <a:gd name="connsiteX7" fmla="*/ 151378 w 185747"/>
                <a:gd name="connsiteY7" fmla="*/ 75049 h 121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747" h="121939">
                  <a:moveTo>
                    <a:pt x="151378" y="75049"/>
                  </a:moveTo>
                  <a:cubicBezTo>
                    <a:pt x="136901" y="70097"/>
                    <a:pt x="122042" y="66668"/>
                    <a:pt x="106803" y="64001"/>
                  </a:cubicBezTo>
                  <a:cubicBezTo>
                    <a:pt x="104517" y="35430"/>
                    <a:pt x="104517" y="6478"/>
                    <a:pt x="104517" y="6478"/>
                  </a:cubicBezTo>
                  <a:cubicBezTo>
                    <a:pt x="104517" y="6478"/>
                    <a:pt x="71371" y="3049"/>
                    <a:pt x="62990" y="3430"/>
                  </a:cubicBezTo>
                  <a:cubicBezTo>
                    <a:pt x="58037" y="17906"/>
                    <a:pt x="51179" y="45335"/>
                    <a:pt x="45845" y="60954"/>
                  </a:cubicBezTo>
                  <a:cubicBezTo>
                    <a:pt x="11176" y="64763"/>
                    <a:pt x="889" y="78477"/>
                    <a:pt x="889" y="78477"/>
                  </a:cubicBezTo>
                  <a:lnTo>
                    <a:pt x="91563" y="125334"/>
                  </a:lnTo>
                  <a:cubicBezTo>
                    <a:pt x="91945" y="125715"/>
                    <a:pt x="256911" y="108192"/>
                    <a:pt x="151378" y="75049"/>
                  </a:cubicBezTo>
                  <a:close/>
                </a:path>
              </a:pathLst>
            </a:custGeom>
            <a:solidFill>
              <a:srgbClr val="FFFFFF"/>
            </a:solidFill>
            <a:ln w="3808" cap="flat">
              <a:noFill/>
              <a:prstDash val="solid"/>
              <a:miter/>
            </a:ln>
          </p:spPr>
          <p:txBody>
            <a:bodyPr rtlCol="0" anchor="ctr"/>
            <a:lstStyle/>
            <a:p>
              <a:endParaRPr lang="fr-FR"/>
            </a:p>
          </p:txBody>
        </p:sp>
        <p:sp>
          <p:nvSpPr>
            <p:cNvPr id="2759" name="Forme libre 2758">
              <a:extLst>
                <a:ext uri="{FF2B5EF4-FFF2-40B4-BE49-F238E27FC236}">
                  <a16:creationId xmlns:a16="http://schemas.microsoft.com/office/drawing/2014/main" id="{4E30005D-047A-905A-262A-8E6CEECFE70C}"/>
                </a:ext>
              </a:extLst>
            </p:cNvPr>
            <p:cNvSpPr/>
            <p:nvPr/>
          </p:nvSpPr>
          <p:spPr>
            <a:xfrm>
              <a:off x="3588815" y="7565643"/>
              <a:ext cx="190145" cy="249522"/>
            </a:xfrm>
            <a:custGeom>
              <a:avLst/>
              <a:gdLst>
                <a:gd name="connsiteX0" fmla="*/ 93850 w 190145"/>
                <a:gd name="connsiteY0" fmla="*/ 252907 h 249522"/>
                <a:gd name="connsiteX1" fmla="*/ 92707 w 190145"/>
                <a:gd name="connsiteY1" fmla="*/ 252526 h 249522"/>
                <a:gd name="connsiteX2" fmla="*/ 2032 w 190145"/>
                <a:gd name="connsiteY2" fmla="*/ 206050 h 249522"/>
                <a:gd name="connsiteX3" fmla="*/ 889 w 190145"/>
                <a:gd name="connsiteY3" fmla="*/ 204526 h 249522"/>
                <a:gd name="connsiteX4" fmla="*/ 1270 w 190145"/>
                <a:gd name="connsiteY4" fmla="*/ 202622 h 249522"/>
                <a:gd name="connsiteX5" fmla="*/ 46226 w 190145"/>
                <a:gd name="connsiteY5" fmla="*/ 184336 h 249522"/>
                <a:gd name="connsiteX6" fmla="*/ 54608 w 190145"/>
                <a:gd name="connsiteY6" fmla="*/ 156146 h 249522"/>
                <a:gd name="connsiteX7" fmla="*/ 62990 w 190145"/>
                <a:gd name="connsiteY7" fmla="*/ 127955 h 249522"/>
                <a:gd name="connsiteX8" fmla="*/ 64895 w 190145"/>
                <a:gd name="connsiteY8" fmla="*/ 126432 h 249522"/>
                <a:gd name="connsiteX9" fmla="*/ 106803 w 190145"/>
                <a:gd name="connsiteY9" fmla="*/ 129479 h 249522"/>
                <a:gd name="connsiteX10" fmla="*/ 108708 w 190145"/>
                <a:gd name="connsiteY10" fmla="*/ 131765 h 249522"/>
                <a:gd name="connsiteX11" fmla="*/ 110994 w 190145"/>
                <a:gd name="connsiteY11" fmla="*/ 187003 h 249522"/>
                <a:gd name="connsiteX12" fmla="*/ 154045 w 190145"/>
                <a:gd name="connsiteY12" fmla="*/ 197669 h 249522"/>
                <a:gd name="connsiteX13" fmla="*/ 191001 w 190145"/>
                <a:gd name="connsiteY13" fmla="*/ 222050 h 249522"/>
                <a:gd name="connsiteX14" fmla="*/ 93850 w 190145"/>
                <a:gd name="connsiteY14" fmla="*/ 252907 h 249522"/>
                <a:gd name="connsiteX15" fmla="*/ 93850 w 190145"/>
                <a:gd name="connsiteY15" fmla="*/ 252907 h 249522"/>
                <a:gd name="connsiteX16" fmla="*/ 6985 w 190145"/>
                <a:gd name="connsiteY16" fmla="*/ 203384 h 249522"/>
                <a:gd name="connsiteX17" fmla="*/ 94612 w 190145"/>
                <a:gd name="connsiteY17" fmla="*/ 248336 h 249522"/>
                <a:gd name="connsiteX18" fmla="*/ 186810 w 190145"/>
                <a:gd name="connsiteY18" fmla="*/ 221669 h 249522"/>
                <a:gd name="connsiteX19" fmla="*/ 152902 w 190145"/>
                <a:gd name="connsiteY19" fmla="*/ 202241 h 249522"/>
                <a:gd name="connsiteX20" fmla="*/ 108708 w 190145"/>
                <a:gd name="connsiteY20" fmla="*/ 191574 h 249522"/>
                <a:gd name="connsiteX21" fmla="*/ 106803 w 190145"/>
                <a:gd name="connsiteY21" fmla="*/ 189669 h 249522"/>
                <a:gd name="connsiteX22" fmla="*/ 104517 w 190145"/>
                <a:gd name="connsiteY22" fmla="*/ 134051 h 249522"/>
                <a:gd name="connsiteX23" fmla="*/ 67181 w 190145"/>
                <a:gd name="connsiteY23" fmla="*/ 131384 h 249522"/>
                <a:gd name="connsiteX24" fmla="*/ 59561 w 190145"/>
                <a:gd name="connsiteY24" fmla="*/ 157670 h 249522"/>
                <a:gd name="connsiteX25" fmla="*/ 50798 w 190145"/>
                <a:gd name="connsiteY25" fmla="*/ 187384 h 249522"/>
                <a:gd name="connsiteX26" fmla="*/ 48893 w 190145"/>
                <a:gd name="connsiteY26" fmla="*/ 188908 h 249522"/>
                <a:gd name="connsiteX27" fmla="*/ 6985 w 190145"/>
                <a:gd name="connsiteY27" fmla="*/ 203384 h 249522"/>
                <a:gd name="connsiteX28" fmla="*/ 6985 w 190145"/>
                <a:gd name="connsiteY28" fmla="*/ 203384 h 249522"/>
                <a:gd name="connsiteX29" fmla="*/ 48512 w 190145"/>
                <a:gd name="connsiteY29" fmla="*/ 103956 h 249522"/>
                <a:gd name="connsiteX30" fmla="*/ 48893 w 190145"/>
                <a:gd name="connsiteY30" fmla="*/ 13670 h 249522"/>
                <a:gd name="connsiteX31" fmla="*/ 51179 w 190145"/>
                <a:gd name="connsiteY31" fmla="*/ 6432 h 249522"/>
                <a:gd name="connsiteX32" fmla="*/ 58037 w 190145"/>
                <a:gd name="connsiteY32" fmla="*/ 3385 h 249522"/>
                <a:gd name="connsiteX33" fmla="*/ 146425 w 190145"/>
                <a:gd name="connsiteY33" fmla="*/ 11766 h 249522"/>
                <a:gd name="connsiteX34" fmla="*/ 154426 w 190145"/>
                <a:gd name="connsiteY34" fmla="*/ 20146 h 249522"/>
                <a:gd name="connsiteX35" fmla="*/ 154045 w 190145"/>
                <a:gd name="connsiteY35" fmla="*/ 24337 h 249522"/>
                <a:gd name="connsiteX36" fmla="*/ 130424 w 190145"/>
                <a:gd name="connsiteY36" fmla="*/ 112336 h 249522"/>
                <a:gd name="connsiteX37" fmla="*/ 48512 w 190145"/>
                <a:gd name="connsiteY37" fmla="*/ 103956 h 249522"/>
                <a:gd name="connsiteX38" fmla="*/ 48512 w 190145"/>
                <a:gd name="connsiteY38" fmla="*/ 103956 h 24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0145" h="249522">
                  <a:moveTo>
                    <a:pt x="93850" y="252907"/>
                  </a:moveTo>
                  <a:cubicBezTo>
                    <a:pt x="93468" y="252907"/>
                    <a:pt x="93088" y="252907"/>
                    <a:pt x="92707" y="252526"/>
                  </a:cubicBezTo>
                  <a:lnTo>
                    <a:pt x="2032" y="206050"/>
                  </a:lnTo>
                  <a:cubicBezTo>
                    <a:pt x="1270" y="205669"/>
                    <a:pt x="889" y="205288"/>
                    <a:pt x="889" y="204526"/>
                  </a:cubicBezTo>
                  <a:cubicBezTo>
                    <a:pt x="889" y="203765"/>
                    <a:pt x="889" y="203003"/>
                    <a:pt x="1270" y="202622"/>
                  </a:cubicBezTo>
                  <a:cubicBezTo>
                    <a:pt x="1651" y="202241"/>
                    <a:pt x="12319" y="188527"/>
                    <a:pt x="46226" y="184336"/>
                  </a:cubicBezTo>
                  <a:cubicBezTo>
                    <a:pt x="48893" y="176336"/>
                    <a:pt x="51560" y="166050"/>
                    <a:pt x="54608" y="156146"/>
                  </a:cubicBezTo>
                  <a:cubicBezTo>
                    <a:pt x="57656" y="145479"/>
                    <a:pt x="60323" y="135194"/>
                    <a:pt x="62990" y="127955"/>
                  </a:cubicBezTo>
                  <a:cubicBezTo>
                    <a:pt x="63371" y="127194"/>
                    <a:pt x="64133" y="126432"/>
                    <a:pt x="64895" y="126432"/>
                  </a:cubicBezTo>
                  <a:cubicBezTo>
                    <a:pt x="73276" y="126051"/>
                    <a:pt x="105279" y="129098"/>
                    <a:pt x="106803" y="129479"/>
                  </a:cubicBezTo>
                  <a:cubicBezTo>
                    <a:pt x="107946" y="129479"/>
                    <a:pt x="108708" y="130622"/>
                    <a:pt x="108708" y="131765"/>
                  </a:cubicBezTo>
                  <a:cubicBezTo>
                    <a:pt x="108708" y="132146"/>
                    <a:pt x="108708" y="159574"/>
                    <a:pt x="110994" y="187003"/>
                  </a:cubicBezTo>
                  <a:cubicBezTo>
                    <a:pt x="125471" y="189288"/>
                    <a:pt x="139949" y="193098"/>
                    <a:pt x="154045" y="197669"/>
                  </a:cubicBezTo>
                  <a:cubicBezTo>
                    <a:pt x="179952" y="205669"/>
                    <a:pt x="191763" y="213669"/>
                    <a:pt x="191001" y="222050"/>
                  </a:cubicBezTo>
                  <a:cubicBezTo>
                    <a:pt x="188715" y="241860"/>
                    <a:pt x="109851" y="251383"/>
                    <a:pt x="93850" y="252907"/>
                  </a:cubicBezTo>
                  <a:lnTo>
                    <a:pt x="93850" y="252907"/>
                  </a:lnTo>
                  <a:close/>
                  <a:moveTo>
                    <a:pt x="6985" y="203384"/>
                  </a:moveTo>
                  <a:lnTo>
                    <a:pt x="94612" y="248336"/>
                  </a:lnTo>
                  <a:cubicBezTo>
                    <a:pt x="129662" y="244526"/>
                    <a:pt x="185286" y="234241"/>
                    <a:pt x="186810" y="221669"/>
                  </a:cubicBezTo>
                  <a:cubicBezTo>
                    <a:pt x="187191" y="219003"/>
                    <a:pt x="184143" y="211765"/>
                    <a:pt x="152902" y="202241"/>
                  </a:cubicBezTo>
                  <a:cubicBezTo>
                    <a:pt x="138425" y="197288"/>
                    <a:pt x="123566" y="193860"/>
                    <a:pt x="108708" y="191574"/>
                  </a:cubicBezTo>
                  <a:cubicBezTo>
                    <a:pt x="107565" y="191574"/>
                    <a:pt x="106803" y="190431"/>
                    <a:pt x="106803" y="189669"/>
                  </a:cubicBezTo>
                  <a:cubicBezTo>
                    <a:pt x="104898" y="165670"/>
                    <a:pt x="104517" y="141289"/>
                    <a:pt x="104517" y="134051"/>
                  </a:cubicBezTo>
                  <a:cubicBezTo>
                    <a:pt x="97659" y="133289"/>
                    <a:pt x="75562" y="131003"/>
                    <a:pt x="67181" y="131384"/>
                  </a:cubicBezTo>
                  <a:cubicBezTo>
                    <a:pt x="64895" y="138241"/>
                    <a:pt x="62228" y="147765"/>
                    <a:pt x="59561" y="157670"/>
                  </a:cubicBezTo>
                  <a:cubicBezTo>
                    <a:pt x="56513" y="168336"/>
                    <a:pt x="53465" y="179384"/>
                    <a:pt x="50798" y="187384"/>
                  </a:cubicBezTo>
                  <a:cubicBezTo>
                    <a:pt x="50417" y="188146"/>
                    <a:pt x="49655" y="188908"/>
                    <a:pt x="48893" y="188908"/>
                  </a:cubicBezTo>
                  <a:cubicBezTo>
                    <a:pt x="22986" y="191574"/>
                    <a:pt x="11176" y="199574"/>
                    <a:pt x="6985" y="203384"/>
                  </a:cubicBezTo>
                  <a:lnTo>
                    <a:pt x="6985" y="203384"/>
                  </a:lnTo>
                  <a:close/>
                  <a:moveTo>
                    <a:pt x="48512" y="103956"/>
                  </a:moveTo>
                  <a:cubicBezTo>
                    <a:pt x="48512" y="103956"/>
                    <a:pt x="53846" y="57099"/>
                    <a:pt x="48893" y="13670"/>
                  </a:cubicBezTo>
                  <a:cubicBezTo>
                    <a:pt x="48512" y="11004"/>
                    <a:pt x="49274" y="8337"/>
                    <a:pt x="51179" y="6432"/>
                  </a:cubicBezTo>
                  <a:cubicBezTo>
                    <a:pt x="53084" y="4527"/>
                    <a:pt x="55370" y="3385"/>
                    <a:pt x="58037" y="3385"/>
                  </a:cubicBezTo>
                  <a:cubicBezTo>
                    <a:pt x="85468" y="3385"/>
                    <a:pt x="126614" y="8718"/>
                    <a:pt x="146425" y="11766"/>
                  </a:cubicBezTo>
                  <a:cubicBezTo>
                    <a:pt x="150616" y="12527"/>
                    <a:pt x="154045" y="15956"/>
                    <a:pt x="154426" y="20146"/>
                  </a:cubicBezTo>
                  <a:cubicBezTo>
                    <a:pt x="154426" y="21670"/>
                    <a:pt x="154426" y="22813"/>
                    <a:pt x="154045" y="24337"/>
                  </a:cubicBezTo>
                  <a:cubicBezTo>
                    <a:pt x="147187" y="45289"/>
                    <a:pt x="131948" y="91384"/>
                    <a:pt x="130424" y="112336"/>
                  </a:cubicBezTo>
                  <a:cubicBezTo>
                    <a:pt x="120137" y="110051"/>
                    <a:pt x="48512" y="103956"/>
                    <a:pt x="48512" y="103956"/>
                  </a:cubicBezTo>
                  <a:lnTo>
                    <a:pt x="48512" y="103956"/>
                  </a:lnTo>
                  <a:close/>
                </a:path>
              </a:pathLst>
            </a:custGeom>
            <a:solidFill>
              <a:srgbClr val="000000"/>
            </a:solidFill>
            <a:ln w="3808" cap="flat">
              <a:noFill/>
              <a:prstDash val="solid"/>
              <a:miter/>
            </a:ln>
          </p:spPr>
          <p:txBody>
            <a:bodyPr rtlCol="0" anchor="ctr"/>
            <a:lstStyle/>
            <a:p>
              <a:endParaRPr lang="fr-FR"/>
            </a:p>
          </p:txBody>
        </p:sp>
        <p:sp>
          <p:nvSpPr>
            <p:cNvPr id="2760" name="Forme libre 2759">
              <a:extLst>
                <a:ext uri="{FF2B5EF4-FFF2-40B4-BE49-F238E27FC236}">
                  <a16:creationId xmlns:a16="http://schemas.microsoft.com/office/drawing/2014/main" id="{9EA60311-8A27-3107-F27E-00DA1AB63BD7}"/>
                </a:ext>
              </a:extLst>
            </p:cNvPr>
            <p:cNvSpPr/>
            <p:nvPr/>
          </p:nvSpPr>
          <p:spPr>
            <a:xfrm>
              <a:off x="3634375" y="7563358"/>
              <a:ext cx="110905" cy="112761"/>
            </a:xfrm>
            <a:custGeom>
              <a:avLst/>
              <a:gdLst>
                <a:gd name="connsiteX0" fmla="*/ 85246 w 110905"/>
                <a:gd name="connsiteY0" fmla="*/ 116127 h 112761"/>
                <a:gd name="connsiteX1" fmla="*/ 85246 w 110905"/>
                <a:gd name="connsiteY1" fmla="*/ 116127 h 112761"/>
                <a:gd name="connsiteX2" fmla="*/ 2954 w 110905"/>
                <a:gd name="connsiteY2" fmla="*/ 108508 h 112761"/>
                <a:gd name="connsiteX3" fmla="*/ 1430 w 110905"/>
                <a:gd name="connsiteY3" fmla="*/ 107747 h 112761"/>
                <a:gd name="connsiteX4" fmla="*/ 1049 w 110905"/>
                <a:gd name="connsiteY4" fmla="*/ 106223 h 112761"/>
                <a:gd name="connsiteX5" fmla="*/ 1430 w 110905"/>
                <a:gd name="connsiteY5" fmla="*/ 16318 h 112761"/>
                <a:gd name="connsiteX6" fmla="*/ 4478 w 110905"/>
                <a:gd name="connsiteY6" fmla="*/ 7176 h 112761"/>
                <a:gd name="connsiteX7" fmla="*/ 13240 w 110905"/>
                <a:gd name="connsiteY7" fmla="*/ 3366 h 112761"/>
                <a:gd name="connsiteX8" fmla="*/ 13621 w 110905"/>
                <a:gd name="connsiteY8" fmla="*/ 3366 h 112761"/>
                <a:gd name="connsiteX9" fmla="*/ 101629 w 110905"/>
                <a:gd name="connsiteY9" fmla="*/ 11747 h 112761"/>
                <a:gd name="connsiteX10" fmla="*/ 110010 w 110905"/>
                <a:gd name="connsiteY10" fmla="*/ 17080 h 112761"/>
                <a:gd name="connsiteX11" fmla="*/ 111153 w 110905"/>
                <a:gd name="connsiteY11" fmla="*/ 26985 h 112761"/>
                <a:gd name="connsiteX12" fmla="*/ 87913 w 110905"/>
                <a:gd name="connsiteY12" fmla="*/ 114223 h 112761"/>
                <a:gd name="connsiteX13" fmla="*/ 85246 w 110905"/>
                <a:gd name="connsiteY13" fmla="*/ 116127 h 112761"/>
                <a:gd name="connsiteX14" fmla="*/ 5620 w 110905"/>
                <a:gd name="connsiteY14" fmla="*/ 104318 h 112761"/>
                <a:gd name="connsiteX15" fmla="*/ 83341 w 110905"/>
                <a:gd name="connsiteY15" fmla="*/ 111556 h 112761"/>
                <a:gd name="connsiteX16" fmla="*/ 106581 w 110905"/>
                <a:gd name="connsiteY16" fmla="*/ 25461 h 112761"/>
                <a:gd name="connsiteX17" fmla="*/ 105819 w 110905"/>
                <a:gd name="connsiteY17" fmla="*/ 19366 h 112761"/>
                <a:gd name="connsiteX18" fmla="*/ 100867 w 110905"/>
                <a:gd name="connsiteY18" fmla="*/ 15937 h 112761"/>
                <a:gd name="connsiteX19" fmla="*/ 13621 w 110905"/>
                <a:gd name="connsiteY19" fmla="*/ 7557 h 112761"/>
                <a:gd name="connsiteX20" fmla="*/ 13240 w 110905"/>
                <a:gd name="connsiteY20" fmla="*/ 7557 h 112761"/>
                <a:gd name="connsiteX21" fmla="*/ 7906 w 110905"/>
                <a:gd name="connsiteY21" fmla="*/ 9842 h 112761"/>
                <a:gd name="connsiteX22" fmla="*/ 6382 w 110905"/>
                <a:gd name="connsiteY22" fmla="*/ 12509 h 112761"/>
                <a:gd name="connsiteX23" fmla="*/ 6001 w 110905"/>
                <a:gd name="connsiteY23" fmla="*/ 15557 h 112761"/>
                <a:gd name="connsiteX24" fmla="*/ 5620 w 110905"/>
                <a:gd name="connsiteY24" fmla="*/ 104318 h 112761"/>
                <a:gd name="connsiteX25" fmla="*/ 5620 w 110905"/>
                <a:gd name="connsiteY25" fmla="*/ 104318 h 11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0905" h="112761">
                  <a:moveTo>
                    <a:pt x="85246" y="116127"/>
                  </a:moveTo>
                  <a:lnTo>
                    <a:pt x="85246" y="116127"/>
                  </a:lnTo>
                  <a:cubicBezTo>
                    <a:pt x="74198" y="114604"/>
                    <a:pt x="3716" y="108508"/>
                    <a:pt x="2954" y="108508"/>
                  </a:cubicBezTo>
                  <a:cubicBezTo>
                    <a:pt x="2191" y="108508"/>
                    <a:pt x="1811" y="108127"/>
                    <a:pt x="1430" y="107747"/>
                  </a:cubicBezTo>
                  <a:cubicBezTo>
                    <a:pt x="1049" y="107366"/>
                    <a:pt x="668" y="106604"/>
                    <a:pt x="1049" y="106223"/>
                  </a:cubicBezTo>
                  <a:cubicBezTo>
                    <a:pt x="1049" y="105842"/>
                    <a:pt x="6382" y="59366"/>
                    <a:pt x="1430" y="16318"/>
                  </a:cubicBezTo>
                  <a:cubicBezTo>
                    <a:pt x="1049" y="12890"/>
                    <a:pt x="2191" y="9842"/>
                    <a:pt x="4478" y="7176"/>
                  </a:cubicBezTo>
                  <a:cubicBezTo>
                    <a:pt x="6763" y="4509"/>
                    <a:pt x="9811" y="3366"/>
                    <a:pt x="13240" y="3366"/>
                  </a:cubicBezTo>
                  <a:lnTo>
                    <a:pt x="13621" y="3366"/>
                  </a:lnTo>
                  <a:cubicBezTo>
                    <a:pt x="40671" y="3366"/>
                    <a:pt x="80293" y="8699"/>
                    <a:pt x="101629" y="11747"/>
                  </a:cubicBezTo>
                  <a:cubicBezTo>
                    <a:pt x="105057" y="12128"/>
                    <a:pt x="108105" y="14414"/>
                    <a:pt x="110010" y="17080"/>
                  </a:cubicBezTo>
                  <a:cubicBezTo>
                    <a:pt x="111915" y="20128"/>
                    <a:pt x="112296" y="23556"/>
                    <a:pt x="111153" y="26985"/>
                  </a:cubicBezTo>
                  <a:cubicBezTo>
                    <a:pt x="104676" y="46413"/>
                    <a:pt x="89437" y="93270"/>
                    <a:pt x="87913" y="114223"/>
                  </a:cubicBezTo>
                  <a:cubicBezTo>
                    <a:pt x="87532" y="115366"/>
                    <a:pt x="86389" y="116127"/>
                    <a:pt x="85246" y="116127"/>
                  </a:cubicBezTo>
                  <a:close/>
                  <a:moveTo>
                    <a:pt x="5620" y="104318"/>
                  </a:moveTo>
                  <a:cubicBezTo>
                    <a:pt x="17431" y="105461"/>
                    <a:pt x="68864" y="110032"/>
                    <a:pt x="83341" y="111556"/>
                  </a:cubicBezTo>
                  <a:cubicBezTo>
                    <a:pt x="85627" y="90223"/>
                    <a:pt x="98962" y="48699"/>
                    <a:pt x="106581" y="25461"/>
                  </a:cubicBezTo>
                  <a:cubicBezTo>
                    <a:pt x="107343" y="23556"/>
                    <a:pt x="106962" y="21271"/>
                    <a:pt x="105819" y="19366"/>
                  </a:cubicBezTo>
                  <a:cubicBezTo>
                    <a:pt x="104676" y="17461"/>
                    <a:pt x="102771" y="16318"/>
                    <a:pt x="100867" y="15937"/>
                  </a:cubicBezTo>
                  <a:cubicBezTo>
                    <a:pt x="79912" y="12890"/>
                    <a:pt x="40290" y="7557"/>
                    <a:pt x="13621" y="7557"/>
                  </a:cubicBezTo>
                  <a:lnTo>
                    <a:pt x="13240" y="7557"/>
                  </a:lnTo>
                  <a:cubicBezTo>
                    <a:pt x="11335" y="7557"/>
                    <a:pt x="9430" y="8318"/>
                    <a:pt x="7906" y="9842"/>
                  </a:cubicBezTo>
                  <a:cubicBezTo>
                    <a:pt x="7144" y="10604"/>
                    <a:pt x="6763" y="11366"/>
                    <a:pt x="6382" y="12509"/>
                  </a:cubicBezTo>
                  <a:cubicBezTo>
                    <a:pt x="6001" y="13652"/>
                    <a:pt x="6001" y="14414"/>
                    <a:pt x="6001" y="15557"/>
                  </a:cubicBezTo>
                  <a:cubicBezTo>
                    <a:pt x="10192" y="53652"/>
                    <a:pt x="6382" y="94032"/>
                    <a:pt x="5620" y="104318"/>
                  </a:cubicBezTo>
                  <a:lnTo>
                    <a:pt x="5620" y="104318"/>
                  </a:lnTo>
                  <a:close/>
                </a:path>
              </a:pathLst>
            </a:custGeom>
            <a:solidFill>
              <a:srgbClr val="000000"/>
            </a:solidFill>
            <a:ln w="3808" cap="flat">
              <a:noFill/>
              <a:prstDash val="solid"/>
              <a:miter/>
            </a:ln>
          </p:spPr>
          <p:txBody>
            <a:bodyPr rtlCol="0" anchor="ctr"/>
            <a:lstStyle/>
            <a:p>
              <a:endParaRPr lang="fr-FR"/>
            </a:p>
          </p:txBody>
        </p:sp>
        <p:sp>
          <p:nvSpPr>
            <p:cNvPr id="2761" name="Forme libre 2760">
              <a:extLst>
                <a:ext uri="{FF2B5EF4-FFF2-40B4-BE49-F238E27FC236}">
                  <a16:creationId xmlns:a16="http://schemas.microsoft.com/office/drawing/2014/main" id="{D54A5454-38A4-5CBB-2FEC-0B0787D28461}"/>
                </a:ext>
              </a:extLst>
            </p:cNvPr>
            <p:cNvSpPr/>
            <p:nvPr/>
          </p:nvSpPr>
          <p:spPr>
            <a:xfrm>
              <a:off x="3500427" y="7749262"/>
              <a:ext cx="334885" cy="361062"/>
            </a:xfrm>
            <a:custGeom>
              <a:avLst/>
              <a:gdLst>
                <a:gd name="connsiteX0" fmla="*/ 335770 w 334885"/>
                <a:gd name="connsiteY0" fmla="*/ 53733 h 361062"/>
                <a:gd name="connsiteX1" fmla="*/ 208141 w 334885"/>
                <a:gd name="connsiteY1" fmla="*/ 6495 h 361062"/>
                <a:gd name="connsiteX2" fmla="*/ 167375 w 334885"/>
                <a:gd name="connsiteY2" fmla="*/ 20590 h 361062"/>
                <a:gd name="connsiteX3" fmla="*/ 127753 w 334885"/>
                <a:gd name="connsiteY3" fmla="*/ 3447 h 361062"/>
                <a:gd name="connsiteX4" fmla="*/ 885 w 334885"/>
                <a:gd name="connsiteY4" fmla="*/ 35447 h 361062"/>
                <a:gd name="connsiteX5" fmla="*/ 45841 w 334885"/>
                <a:gd name="connsiteY5" fmla="*/ 131066 h 361062"/>
                <a:gd name="connsiteX6" fmla="*/ 80892 w 334885"/>
                <a:gd name="connsiteY6" fmla="*/ 121923 h 361062"/>
                <a:gd name="connsiteX7" fmla="*/ 50032 w 334885"/>
                <a:gd name="connsiteY7" fmla="*/ 337922 h 361062"/>
                <a:gd name="connsiteX8" fmla="*/ 261479 w 334885"/>
                <a:gd name="connsiteY8" fmla="*/ 360779 h 361062"/>
                <a:gd name="connsiteX9" fmla="*/ 258431 w 334885"/>
                <a:gd name="connsiteY9" fmla="*/ 130304 h 361062"/>
                <a:gd name="connsiteX10" fmla="*/ 279385 w 334885"/>
                <a:gd name="connsiteY10" fmla="*/ 136780 h 361062"/>
                <a:gd name="connsiteX11" fmla="*/ 335770 w 334885"/>
                <a:gd name="connsiteY11" fmla="*/ 53733 h 361062"/>
                <a:gd name="connsiteX12" fmla="*/ 335770 w 334885"/>
                <a:gd name="connsiteY12" fmla="*/ 53733 h 36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85" h="361062">
                  <a:moveTo>
                    <a:pt x="335770" y="53733"/>
                  </a:moveTo>
                  <a:cubicBezTo>
                    <a:pt x="303006" y="30495"/>
                    <a:pt x="242810" y="10305"/>
                    <a:pt x="208141" y="6495"/>
                  </a:cubicBezTo>
                  <a:cubicBezTo>
                    <a:pt x="208141" y="6495"/>
                    <a:pt x="198997" y="20590"/>
                    <a:pt x="167375" y="20590"/>
                  </a:cubicBezTo>
                  <a:cubicBezTo>
                    <a:pt x="146040" y="19828"/>
                    <a:pt x="135754" y="13352"/>
                    <a:pt x="127753" y="3447"/>
                  </a:cubicBezTo>
                  <a:cubicBezTo>
                    <a:pt x="82035" y="9924"/>
                    <a:pt x="39365" y="19828"/>
                    <a:pt x="885" y="35447"/>
                  </a:cubicBezTo>
                  <a:cubicBezTo>
                    <a:pt x="2028" y="39638"/>
                    <a:pt x="18410" y="102876"/>
                    <a:pt x="45841" y="131066"/>
                  </a:cubicBezTo>
                  <a:cubicBezTo>
                    <a:pt x="56890" y="126494"/>
                    <a:pt x="68700" y="123447"/>
                    <a:pt x="80892" y="121923"/>
                  </a:cubicBezTo>
                  <a:cubicBezTo>
                    <a:pt x="74034" y="196589"/>
                    <a:pt x="62605" y="292208"/>
                    <a:pt x="50032" y="337922"/>
                  </a:cubicBezTo>
                  <a:cubicBezTo>
                    <a:pt x="50032" y="337922"/>
                    <a:pt x="203950" y="376398"/>
                    <a:pt x="261479" y="360779"/>
                  </a:cubicBezTo>
                  <a:cubicBezTo>
                    <a:pt x="260336" y="280779"/>
                    <a:pt x="262241" y="196208"/>
                    <a:pt x="258431" y="130304"/>
                  </a:cubicBezTo>
                  <a:lnTo>
                    <a:pt x="279385" y="136780"/>
                  </a:lnTo>
                  <a:cubicBezTo>
                    <a:pt x="279385" y="136399"/>
                    <a:pt x="335390" y="72780"/>
                    <a:pt x="335770" y="53733"/>
                  </a:cubicBezTo>
                  <a:lnTo>
                    <a:pt x="335770" y="53733"/>
                  </a:lnTo>
                  <a:close/>
                </a:path>
              </a:pathLst>
            </a:custGeom>
            <a:solidFill>
              <a:srgbClr val="FFD26C"/>
            </a:solidFill>
            <a:ln w="3808" cap="flat">
              <a:noFill/>
              <a:prstDash val="solid"/>
              <a:miter/>
            </a:ln>
          </p:spPr>
          <p:txBody>
            <a:bodyPr rtlCol="0" anchor="ctr"/>
            <a:lstStyle/>
            <a:p>
              <a:endParaRPr lang="fr-FR"/>
            </a:p>
          </p:txBody>
        </p:sp>
        <p:sp>
          <p:nvSpPr>
            <p:cNvPr id="2762" name="Forme libre 2761">
              <a:extLst>
                <a:ext uri="{FF2B5EF4-FFF2-40B4-BE49-F238E27FC236}">
                  <a16:creationId xmlns:a16="http://schemas.microsoft.com/office/drawing/2014/main" id="{AC4A8ED3-51BF-DB40-19B0-2FE87088EBAD}"/>
                </a:ext>
              </a:extLst>
            </p:cNvPr>
            <p:cNvSpPr/>
            <p:nvPr/>
          </p:nvSpPr>
          <p:spPr>
            <a:xfrm>
              <a:off x="3498423" y="7746595"/>
              <a:ext cx="339937" cy="365782"/>
            </a:xfrm>
            <a:custGeom>
              <a:avLst/>
              <a:gdLst>
                <a:gd name="connsiteX0" fmla="*/ 226527 w 339937"/>
                <a:gd name="connsiteY0" fmla="*/ 369160 h 365782"/>
                <a:gd name="connsiteX1" fmla="*/ 51274 w 339937"/>
                <a:gd name="connsiteY1" fmla="*/ 342493 h 365782"/>
                <a:gd name="connsiteX2" fmla="*/ 49750 w 339937"/>
                <a:gd name="connsiteY2" fmla="*/ 339827 h 365782"/>
                <a:gd name="connsiteX3" fmla="*/ 49750 w 339937"/>
                <a:gd name="connsiteY3" fmla="*/ 339827 h 365782"/>
                <a:gd name="connsiteX4" fmla="*/ 80229 w 339937"/>
                <a:gd name="connsiteY4" fmla="*/ 126875 h 365782"/>
                <a:gd name="connsiteX5" fmla="*/ 48607 w 339937"/>
                <a:gd name="connsiteY5" fmla="*/ 135637 h 365782"/>
                <a:gd name="connsiteX6" fmla="*/ 46321 w 339937"/>
                <a:gd name="connsiteY6" fmla="*/ 135256 h 365782"/>
                <a:gd name="connsiteX7" fmla="*/ 1365 w 339937"/>
                <a:gd name="connsiteY7" fmla="*/ 39638 h 365782"/>
                <a:gd name="connsiteX8" fmla="*/ 984 w 339937"/>
                <a:gd name="connsiteY8" fmla="*/ 38495 h 365782"/>
                <a:gd name="connsiteX9" fmla="*/ 2508 w 339937"/>
                <a:gd name="connsiteY9" fmla="*/ 35828 h 365782"/>
                <a:gd name="connsiteX10" fmla="*/ 129757 w 339937"/>
                <a:gd name="connsiteY10" fmla="*/ 3447 h 365782"/>
                <a:gd name="connsiteX11" fmla="*/ 132043 w 339937"/>
                <a:gd name="connsiteY11" fmla="*/ 4209 h 365782"/>
                <a:gd name="connsiteX12" fmla="*/ 169761 w 339937"/>
                <a:gd name="connsiteY12" fmla="*/ 20590 h 365782"/>
                <a:gd name="connsiteX13" fmla="*/ 208621 w 339937"/>
                <a:gd name="connsiteY13" fmla="*/ 7257 h 365782"/>
                <a:gd name="connsiteX14" fmla="*/ 210907 w 339937"/>
                <a:gd name="connsiteY14" fmla="*/ 6114 h 365782"/>
                <a:gd name="connsiteX15" fmla="*/ 339680 w 339937"/>
                <a:gd name="connsiteY15" fmla="*/ 53733 h 365782"/>
                <a:gd name="connsiteX16" fmla="*/ 340822 w 339937"/>
                <a:gd name="connsiteY16" fmla="*/ 55638 h 365782"/>
                <a:gd name="connsiteX17" fmla="*/ 283675 w 339937"/>
                <a:gd name="connsiteY17" fmla="*/ 139828 h 365782"/>
                <a:gd name="connsiteX18" fmla="*/ 281389 w 339937"/>
                <a:gd name="connsiteY18" fmla="*/ 140590 h 365782"/>
                <a:gd name="connsiteX19" fmla="*/ 263483 w 339937"/>
                <a:gd name="connsiteY19" fmla="*/ 135256 h 365782"/>
                <a:gd name="connsiteX20" fmla="*/ 265768 w 339937"/>
                <a:gd name="connsiteY20" fmla="*/ 277351 h 365782"/>
                <a:gd name="connsiteX21" fmla="*/ 266150 w 339937"/>
                <a:gd name="connsiteY21" fmla="*/ 362684 h 365782"/>
                <a:gd name="connsiteX22" fmla="*/ 264626 w 339937"/>
                <a:gd name="connsiteY22" fmla="*/ 364969 h 365782"/>
                <a:gd name="connsiteX23" fmla="*/ 226527 w 339937"/>
                <a:gd name="connsiteY23" fmla="*/ 369160 h 365782"/>
                <a:gd name="connsiteX24" fmla="*/ 54703 w 339937"/>
                <a:gd name="connsiteY24" fmla="*/ 339065 h 365782"/>
                <a:gd name="connsiteX25" fmla="*/ 260816 w 339937"/>
                <a:gd name="connsiteY25" fmla="*/ 361541 h 365782"/>
                <a:gd name="connsiteX26" fmla="*/ 260435 w 339937"/>
                <a:gd name="connsiteY26" fmla="*/ 278113 h 365782"/>
                <a:gd name="connsiteX27" fmla="*/ 258149 w 339937"/>
                <a:gd name="connsiteY27" fmla="*/ 132971 h 365782"/>
                <a:gd name="connsiteX28" fmla="*/ 258530 w 339937"/>
                <a:gd name="connsiteY28" fmla="*/ 131828 h 365782"/>
                <a:gd name="connsiteX29" fmla="*/ 260054 w 339937"/>
                <a:gd name="connsiteY29" fmla="*/ 130685 h 365782"/>
                <a:gd name="connsiteX30" fmla="*/ 261197 w 339937"/>
                <a:gd name="connsiteY30" fmla="*/ 130685 h 365782"/>
                <a:gd name="connsiteX31" fmla="*/ 280627 w 339937"/>
                <a:gd name="connsiteY31" fmla="*/ 136780 h 365782"/>
                <a:gd name="connsiteX32" fmla="*/ 335489 w 339937"/>
                <a:gd name="connsiteY32" fmla="*/ 57923 h 365782"/>
                <a:gd name="connsiteX33" fmla="*/ 211288 w 339937"/>
                <a:gd name="connsiteY33" fmla="*/ 11828 h 365782"/>
                <a:gd name="connsiteX34" fmla="*/ 169379 w 339937"/>
                <a:gd name="connsiteY34" fmla="*/ 25923 h 365782"/>
                <a:gd name="connsiteX35" fmla="*/ 128995 w 339937"/>
                <a:gd name="connsiteY35" fmla="*/ 8781 h 365782"/>
                <a:gd name="connsiteX36" fmla="*/ 5937 w 339937"/>
                <a:gd name="connsiteY36" fmla="*/ 39638 h 365782"/>
                <a:gd name="connsiteX37" fmla="*/ 48607 w 339937"/>
                <a:gd name="connsiteY37" fmla="*/ 131066 h 365782"/>
                <a:gd name="connsiteX38" fmla="*/ 82515 w 339937"/>
                <a:gd name="connsiteY38" fmla="*/ 122304 h 365782"/>
                <a:gd name="connsiteX39" fmla="*/ 84801 w 339937"/>
                <a:gd name="connsiteY39" fmla="*/ 123828 h 365782"/>
                <a:gd name="connsiteX40" fmla="*/ 84801 w 339937"/>
                <a:gd name="connsiteY40" fmla="*/ 124971 h 365782"/>
                <a:gd name="connsiteX41" fmla="*/ 54703 w 339937"/>
                <a:gd name="connsiteY41" fmla="*/ 339065 h 365782"/>
                <a:gd name="connsiteX42" fmla="*/ 54703 w 339937"/>
                <a:gd name="connsiteY42" fmla="*/ 339065 h 36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9937" h="365782">
                  <a:moveTo>
                    <a:pt x="226527" y="369160"/>
                  </a:moveTo>
                  <a:cubicBezTo>
                    <a:pt x="158712" y="369160"/>
                    <a:pt x="56608" y="344017"/>
                    <a:pt x="51274" y="342493"/>
                  </a:cubicBezTo>
                  <a:cubicBezTo>
                    <a:pt x="50131" y="342112"/>
                    <a:pt x="49369" y="340970"/>
                    <a:pt x="49750" y="339827"/>
                  </a:cubicBezTo>
                  <a:cubicBezTo>
                    <a:pt x="49750" y="339827"/>
                    <a:pt x="49750" y="339827"/>
                    <a:pt x="49750" y="339827"/>
                  </a:cubicBezTo>
                  <a:cubicBezTo>
                    <a:pt x="64609" y="284970"/>
                    <a:pt x="76419" y="166494"/>
                    <a:pt x="80229" y="126875"/>
                  </a:cubicBezTo>
                  <a:cubicBezTo>
                    <a:pt x="69561" y="128780"/>
                    <a:pt x="58894" y="131447"/>
                    <a:pt x="48607" y="135637"/>
                  </a:cubicBezTo>
                  <a:cubicBezTo>
                    <a:pt x="47846" y="136018"/>
                    <a:pt x="46702" y="135637"/>
                    <a:pt x="46321" y="135256"/>
                  </a:cubicBezTo>
                  <a:cubicBezTo>
                    <a:pt x="22320" y="110875"/>
                    <a:pt x="6699" y="60209"/>
                    <a:pt x="1365" y="39638"/>
                  </a:cubicBezTo>
                  <a:lnTo>
                    <a:pt x="984" y="38495"/>
                  </a:lnTo>
                  <a:cubicBezTo>
                    <a:pt x="603" y="37352"/>
                    <a:pt x="1365" y="36209"/>
                    <a:pt x="2508" y="35828"/>
                  </a:cubicBezTo>
                  <a:cubicBezTo>
                    <a:pt x="39083" y="20971"/>
                    <a:pt x="80991" y="10305"/>
                    <a:pt x="129757" y="3447"/>
                  </a:cubicBezTo>
                  <a:cubicBezTo>
                    <a:pt x="130519" y="3447"/>
                    <a:pt x="131281" y="3828"/>
                    <a:pt x="132043" y="4209"/>
                  </a:cubicBezTo>
                  <a:cubicBezTo>
                    <a:pt x="138520" y="12209"/>
                    <a:pt x="147282" y="19828"/>
                    <a:pt x="169761" y="20590"/>
                  </a:cubicBezTo>
                  <a:cubicBezTo>
                    <a:pt x="199477" y="20209"/>
                    <a:pt x="208621" y="7638"/>
                    <a:pt x="208621" y="7257"/>
                  </a:cubicBezTo>
                  <a:cubicBezTo>
                    <a:pt x="209002" y="6495"/>
                    <a:pt x="209764" y="6114"/>
                    <a:pt x="210907" y="6114"/>
                  </a:cubicBezTo>
                  <a:cubicBezTo>
                    <a:pt x="246338" y="9924"/>
                    <a:pt x="306534" y="30114"/>
                    <a:pt x="339680" y="53733"/>
                  </a:cubicBezTo>
                  <a:cubicBezTo>
                    <a:pt x="340442" y="54114"/>
                    <a:pt x="340822" y="54876"/>
                    <a:pt x="340822" y="55638"/>
                  </a:cubicBezTo>
                  <a:cubicBezTo>
                    <a:pt x="340060" y="75447"/>
                    <a:pt x="285961" y="137161"/>
                    <a:pt x="283675" y="139828"/>
                  </a:cubicBezTo>
                  <a:cubicBezTo>
                    <a:pt x="282913" y="140590"/>
                    <a:pt x="282151" y="140590"/>
                    <a:pt x="281389" y="140590"/>
                  </a:cubicBezTo>
                  <a:lnTo>
                    <a:pt x="263483" y="135256"/>
                  </a:lnTo>
                  <a:cubicBezTo>
                    <a:pt x="265768" y="177161"/>
                    <a:pt x="265768" y="225922"/>
                    <a:pt x="265768" y="277351"/>
                  </a:cubicBezTo>
                  <a:cubicBezTo>
                    <a:pt x="265768" y="305541"/>
                    <a:pt x="265768" y="334493"/>
                    <a:pt x="266150" y="362684"/>
                  </a:cubicBezTo>
                  <a:cubicBezTo>
                    <a:pt x="266150" y="363827"/>
                    <a:pt x="265388" y="364588"/>
                    <a:pt x="264626" y="364969"/>
                  </a:cubicBezTo>
                  <a:cubicBezTo>
                    <a:pt x="251672" y="368398"/>
                    <a:pt x="239100" y="369541"/>
                    <a:pt x="226527" y="369160"/>
                  </a:cubicBezTo>
                  <a:close/>
                  <a:moveTo>
                    <a:pt x="54703" y="339065"/>
                  </a:moveTo>
                  <a:cubicBezTo>
                    <a:pt x="73752" y="343636"/>
                    <a:pt x="207097" y="374874"/>
                    <a:pt x="260816" y="361541"/>
                  </a:cubicBezTo>
                  <a:cubicBezTo>
                    <a:pt x="260435" y="333731"/>
                    <a:pt x="260435" y="305541"/>
                    <a:pt x="260435" y="278113"/>
                  </a:cubicBezTo>
                  <a:cubicBezTo>
                    <a:pt x="260435" y="225542"/>
                    <a:pt x="260435" y="175637"/>
                    <a:pt x="258149" y="132971"/>
                  </a:cubicBezTo>
                  <a:cubicBezTo>
                    <a:pt x="258149" y="132590"/>
                    <a:pt x="258149" y="132209"/>
                    <a:pt x="258530" y="131828"/>
                  </a:cubicBezTo>
                  <a:cubicBezTo>
                    <a:pt x="258911" y="131066"/>
                    <a:pt x="259292" y="130685"/>
                    <a:pt x="260054" y="130685"/>
                  </a:cubicBezTo>
                  <a:cubicBezTo>
                    <a:pt x="260435" y="130685"/>
                    <a:pt x="260816" y="130685"/>
                    <a:pt x="261197" y="130685"/>
                  </a:cubicBezTo>
                  <a:lnTo>
                    <a:pt x="280627" y="136780"/>
                  </a:lnTo>
                  <a:cubicBezTo>
                    <a:pt x="296247" y="118875"/>
                    <a:pt x="333203" y="73923"/>
                    <a:pt x="335489" y="57923"/>
                  </a:cubicBezTo>
                  <a:cubicBezTo>
                    <a:pt x="303486" y="35447"/>
                    <a:pt x="245195" y="16019"/>
                    <a:pt x="211288" y="11828"/>
                  </a:cubicBezTo>
                  <a:cubicBezTo>
                    <a:pt x="208240" y="15257"/>
                    <a:pt x="196810" y="25923"/>
                    <a:pt x="169379" y="25923"/>
                  </a:cubicBezTo>
                  <a:cubicBezTo>
                    <a:pt x="150330" y="25543"/>
                    <a:pt x="138139" y="20209"/>
                    <a:pt x="128995" y="8781"/>
                  </a:cubicBezTo>
                  <a:cubicBezTo>
                    <a:pt x="81753" y="15257"/>
                    <a:pt x="41369" y="25543"/>
                    <a:pt x="5937" y="39638"/>
                  </a:cubicBezTo>
                  <a:cubicBezTo>
                    <a:pt x="11652" y="60209"/>
                    <a:pt x="26510" y="107447"/>
                    <a:pt x="48607" y="131066"/>
                  </a:cubicBezTo>
                  <a:cubicBezTo>
                    <a:pt x="59656" y="126875"/>
                    <a:pt x="71085" y="123828"/>
                    <a:pt x="82515" y="122304"/>
                  </a:cubicBezTo>
                  <a:cubicBezTo>
                    <a:pt x="83658" y="122304"/>
                    <a:pt x="84420" y="122685"/>
                    <a:pt x="84801" y="123828"/>
                  </a:cubicBezTo>
                  <a:cubicBezTo>
                    <a:pt x="84801" y="124209"/>
                    <a:pt x="84801" y="124590"/>
                    <a:pt x="84801" y="124971"/>
                  </a:cubicBezTo>
                  <a:cubicBezTo>
                    <a:pt x="81753" y="160780"/>
                    <a:pt x="69561" y="281541"/>
                    <a:pt x="54703" y="339065"/>
                  </a:cubicBezTo>
                  <a:lnTo>
                    <a:pt x="54703" y="339065"/>
                  </a:lnTo>
                  <a:close/>
                </a:path>
              </a:pathLst>
            </a:custGeom>
            <a:solidFill>
              <a:srgbClr val="000000"/>
            </a:solidFill>
            <a:ln w="3808" cap="flat">
              <a:noFill/>
              <a:prstDash val="solid"/>
              <a:miter/>
            </a:ln>
          </p:spPr>
          <p:txBody>
            <a:bodyPr rtlCol="0" anchor="ctr"/>
            <a:lstStyle/>
            <a:p>
              <a:endParaRPr lang="fr-FR"/>
            </a:p>
          </p:txBody>
        </p:sp>
        <p:sp>
          <p:nvSpPr>
            <p:cNvPr id="2763" name="Forme libre 2762">
              <a:extLst>
                <a:ext uri="{FF2B5EF4-FFF2-40B4-BE49-F238E27FC236}">
                  <a16:creationId xmlns:a16="http://schemas.microsoft.com/office/drawing/2014/main" id="{ABD362CD-C28B-B466-180D-A264A6961737}"/>
                </a:ext>
              </a:extLst>
            </p:cNvPr>
            <p:cNvSpPr/>
            <p:nvPr/>
          </p:nvSpPr>
          <p:spPr>
            <a:xfrm>
              <a:off x="3578148" y="7815928"/>
              <a:ext cx="200397" cy="66285"/>
            </a:xfrm>
            <a:custGeom>
              <a:avLst/>
              <a:gdLst>
                <a:gd name="connsiteX0" fmla="*/ 3174 w 200397"/>
                <a:gd name="connsiteY0" fmla="*/ 57521 h 66285"/>
                <a:gd name="connsiteX1" fmla="*/ 3174 w 200397"/>
                <a:gd name="connsiteY1" fmla="*/ 57521 h 66285"/>
                <a:gd name="connsiteX2" fmla="*/ 888 w 200397"/>
                <a:gd name="connsiteY2" fmla="*/ 54855 h 66285"/>
                <a:gd name="connsiteX3" fmla="*/ 3174 w 200397"/>
                <a:gd name="connsiteY3" fmla="*/ 5712 h 66285"/>
                <a:gd name="connsiteX4" fmla="*/ 5460 w 200397"/>
                <a:gd name="connsiteY4" fmla="*/ 3426 h 66285"/>
                <a:gd name="connsiteX5" fmla="*/ 6983 w 200397"/>
                <a:gd name="connsiteY5" fmla="*/ 4188 h 66285"/>
                <a:gd name="connsiteX6" fmla="*/ 7745 w 200397"/>
                <a:gd name="connsiteY6" fmla="*/ 5712 h 66285"/>
                <a:gd name="connsiteX7" fmla="*/ 5460 w 200397"/>
                <a:gd name="connsiteY7" fmla="*/ 55617 h 66285"/>
                <a:gd name="connsiteX8" fmla="*/ 3174 w 200397"/>
                <a:gd name="connsiteY8" fmla="*/ 57521 h 66285"/>
                <a:gd name="connsiteX9" fmla="*/ 180713 w 200397"/>
                <a:gd name="connsiteY9" fmla="*/ 63236 h 66285"/>
                <a:gd name="connsiteX10" fmla="*/ 178426 w 200397"/>
                <a:gd name="connsiteY10" fmla="*/ 36950 h 66285"/>
                <a:gd name="connsiteX11" fmla="*/ 191380 w 200397"/>
                <a:gd name="connsiteY11" fmla="*/ 51045 h 66285"/>
                <a:gd name="connsiteX12" fmla="*/ 201286 w 200397"/>
                <a:gd name="connsiteY12" fmla="*/ 69712 h 66285"/>
                <a:gd name="connsiteX13" fmla="*/ 180713 w 200397"/>
                <a:gd name="connsiteY13" fmla="*/ 63236 h 6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397" h="66285">
                  <a:moveTo>
                    <a:pt x="3174" y="57521"/>
                  </a:moveTo>
                  <a:lnTo>
                    <a:pt x="3174" y="57521"/>
                  </a:lnTo>
                  <a:cubicBezTo>
                    <a:pt x="1650" y="57521"/>
                    <a:pt x="888" y="56378"/>
                    <a:pt x="888" y="54855"/>
                  </a:cubicBezTo>
                  <a:cubicBezTo>
                    <a:pt x="2793" y="38474"/>
                    <a:pt x="3555" y="22093"/>
                    <a:pt x="3174" y="5712"/>
                  </a:cubicBezTo>
                  <a:cubicBezTo>
                    <a:pt x="3174" y="4569"/>
                    <a:pt x="4317" y="3426"/>
                    <a:pt x="5460" y="3426"/>
                  </a:cubicBezTo>
                  <a:cubicBezTo>
                    <a:pt x="6222" y="3426"/>
                    <a:pt x="6603" y="3807"/>
                    <a:pt x="6983" y="4188"/>
                  </a:cubicBezTo>
                  <a:cubicBezTo>
                    <a:pt x="7365" y="4569"/>
                    <a:pt x="7745" y="5331"/>
                    <a:pt x="7745" y="5712"/>
                  </a:cubicBezTo>
                  <a:cubicBezTo>
                    <a:pt x="8127" y="22474"/>
                    <a:pt x="7365" y="38855"/>
                    <a:pt x="5460" y="55617"/>
                  </a:cubicBezTo>
                  <a:cubicBezTo>
                    <a:pt x="5079" y="56759"/>
                    <a:pt x="4317" y="57521"/>
                    <a:pt x="3174" y="57521"/>
                  </a:cubicBezTo>
                  <a:close/>
                  <a:moveTo>
                    <a:pt x="180713" y="63236"/>
                  </a:moveTo>
                  <a:lnTo>
                    <a:pt x="178426" y="36950"/>
                  </a:lnTo>
                  <a:cubicBezTo>
                    <a:pt x="178426" y="36950"/>
                    <a:pt x="183379" y="49902"/>
                    <a:pt x="191380" y="51045"/>
                  </a:cubicBezTo>
                  <a:cubicBezTo>
                    <a:pt x="199381" y="52188"/>
                    <a:pt x="201286" y="69712"/>
                    <a:pt x="201286" y="69712"/>
                  </a:cubicBezTo>
                  <a:lnTo>
                    <a:pt x="180713" y="63236"/>
                  </a:lnTo>
                  <a:close/>
                </a:path>
              </a:pathLst>
            </a:custGeom>
            <a:solidFill>
              <a:srgbClr val="000000"/>
            </a:solidFill>
            <a:ln w="3808" cap="flat">
              <a:noFill/>
              <a:prstDash val="solid"/>
              <a:miter/>
            </a:ln>
          </p:spPr>
          <p:txBody>
            <a:bodyPr rtlCol="0" anchor="ctr"/>
            <a:lstStyle/>
            <a:p>
              <a:endParaRPr lang="fr-FR"/>
            </a:p>
          </p:txBody>
        </p:sp>
        <p:sp>
          <p:nvSpPr>
            <p:cNvPr id="2764" name="Forme libre 2763">
              <a:extLst>
                <a:ext uri="{FF2B5EF4-FFF2-40B4-BE49-F238E27FC236}">
                  <a16:creationId xmlns:a16="http://schemas.microsoft.com/office/drawing/2014/main" id="{0336DD02-163D-6D10-5614-602F4273F938}"/>
                </a:ext>
              </a:extLst>
            </p:cNvPr>
            <p:cNvSpPr/>
            <p:nvPr/>
          </p:nvSpPr>
          <p:spPr>
            <a:xfrm>
              <a:off x="3753400" y="7847397"/>
              <a:ext cx="28192" cy="37101"/>
            </a:xfrm>
            <a:custGeom>
              <a:avLst/>
              <a:gdLst>
                <a:gd name="connsiteX0" fmla="*/ 26437 w 28192"/>
                <a:gd name="connsiteY0" fmla="*/ 40532 h 37101"/>
                <a:gd name="connsiteX1" fmla="*/ 25675 w 28192"/>
                <a:gd name="connsiteY1" fmla="*/ 40532 h 37101"/>
                <a:gd name="connsiteX2" fmla="*/ 4721 w 28192"/>
                <a:gd name="connsiteY2" fmla="*/ 34056 h 37101"/>
                <a:gd name="connsiteX3" fmla="*/ 3197 w 28192"/>
                <a:gd name="connsiteY3" fmla="*/ 32151 h 37101"/>
                <a:gd name="connsiteX4" fmla="*/ 911 w 28192"/>
                <a:gd name="connsiteY4" fmla="*/ 5866 h 37101"/>
                <a:gd name="connsiteX5" fmla="*/ 1292 w 28192"/>
                <a:gd name="connsiteY5" fmla="*/ 4342 h 37101"/>
                <a:gd name="connsiteX6" fmla="*/ 4340 w 28192"/>
                <a:gd name="connsiteY6" fmla="*/ 3580 h 37101"/>
                <a:gd name="connsiteX7" fmla="*/ 5483 w 28192"/>
                <a:gd name="connsiteY7" fmla="*/ 4723 h 37101"/>
                <a:gd name="connsiteX8" fmla="*/ 16913 w 28192"/>
                <a:gd name="connsiteY8" fmla="*/ 17294 h 37101"/>
                <a:gd name="connsiteX9" fmla="*/ 29104 w 28192"/>
                <a:gd name="connsiteY9" fmla="*/ 37866 h 37101"/>
                <a:gd name="connsiteX10" fmla="*/ 29104 w 28192"/>
                <a:gd name="connsiteY10" fmla="*/ 39009 h 37101"/>
                <a:gd name="connsiteX11" fmla="*/ 28342 w 28192"/>
                <a:gd name="connsiteY11" fmla="*/ 39770 h 37101"/>
                <a:gd name="connsiteX12" fmla="*/ 26437 w 28192"/>
                <a:gd name="connsiteY12" fmla="*/ 40532 h 37101"/>
                <a:gd name="connsiteX13" fmla="*/ 26437 w 28192"/>
                <a:gd name="connsiteY13" fmla="*/ 40532 h 37101"/>
                <a:gd name="connsiteX14" fmla="*/ 7769 w 28192"/>
                <a:gd name="connsiteY14" fmla="*/ 30247 h 37101"/>
                <a:gd name="connsiteX15" fmla="*/ 23770 w 28192"/>
                <a:gd name="connsiteY15" fmla="*/ 35199 h 37101"/>
                <a:gd name="connsiteX16" fmla="*/ 16151 w 28192"/>
                <a:gd name="connsiteY16" fmla="*/ 22247 h 37101"/>
                <a:gd name="connsiteX17" fmla="*/ 6626 w 28192"/>
                <a:gd name="connsiteY17" fmla="*/ 15771 h 37101"/>
                <a:gd name="connsiteX18" fmla="*/ 7769 w 28192"/>
                <a:gd name="connsiteY18" fmla="*/ 30247 h 3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92" h="37101">
                  <a:moveTo>
                    <a:pt x="26437" y="40532"/>
                  </a:moveTo>
                  <a:cubicBezTo>
                    <a:pt x="26056" y="40532"/>
                    <a:pt x="26056" y="40532"/>
                    <a:pt x="25675" y="40532"/>
                  </a:cubicBezTo>
                  <a:lnTo>
                    <a:pt x="4721" y="34056"/>
                  </a:lnTo>
                  <a:cubicBezTo>
                    <a:pt x="3959" y="33675"/>
                    <a:pt x="3197" y="32913"/>
                    <a:pt x="3197" y="32151"/>
                  </a:cubicBezTo>
                  <a:lnTo>
                    <a:pt x="911" y="5866"/>
                  </a:lnTo>
                  <a:cubicBezTo>
                    <a:pt x="911" y="5485"/>
                    <a:pt x="911" y="4723"/>
                    <a:pt x="1292" y="4342"/>
                  </a:cubicBezTo>
                  <a:cubicBezTo>
                    <a:pt x="2054" y="3580"/>
                    <a:pt x="3197" y="3199"/>
                    <a:pt x="4340" y="3580"/>
                  </a:cubicBezTo>
                  <a:cubicBezTo>
                    <a:pt x="4721" y="3961"/>
                    <a:pt x="5102" y="4342"/>
                    <a:pt x="5483" y="4723"/>
                  </a:cubicBezTo>
                  <a:cubicBezTo>
                    <a:pt x="6626" y="7771"/>
                    <a:pt x="11198" y="16532"/>
                    <a:pt x="16913" y="17294"/>
                  </a:cubicBezTo>
                  <a:cubicBezTo>
                    <a:pt x="26437" y="18818"/>
                    <a:pt x="28723" y="35961"/>
                    <a:pt x="29104" y="37866"/>
                  </a:cubicBezTo>
                  <a:cubicBezTo>
                    <a:pt x="29104" y="38247"/>
                    <a:pt x="29104" y="38628"/>
                    <a:pt x="29104" y="39009"/>
                  </a:cubicBezTo>
                  <a:cubicBezTo>
                    <a:pt x="29104" y="39390"/>
                    <a:pt x="28723" y="39770"/>
                    <a:pt x="28342" y="39770"/>
                  </a:cubicBezTo>
                  <a:cubicBezTo>
                    <a:pt x="27580" y="40532"/>
                    <a:pt x="26818" y="40532"/>
                    <a:pt x="26437" y="40532"/>
                  </a:cubicBezTo>
                  <a:lnTo>
                    <a:pt x="26437" y="40532"/>
                  </a:lnTo>
                  <a:close/>
                  <a:moveTo>
                    <a:pt x="7769" y="30247"/>
                  </a:moveTo>
                  <a:lnTo>
                    <a:pt x="23770" y="35199"/>
                  </a:lnTo>
                  <a:cubicBezTo>
                    <a:pt x="22627" y="30247"/>
                    <a:pt x="20341" y="22628"/>
                    <a:pt x="16151" y="22247"/>
                  </a:cubicBezTo>
                  <a:cubicBezTo>
                    <a:pt x="12341" y="21485"/>
                    <a:pt x="8912" y="19199"/>
                    <a:pt x="6626" y="15771"/>
                  </a:cubicBezTo>
                  <a:lnTo>
                    <a:pt x="7769" y="30247"/>
                  </a:lnTo>
                  <a:close/>
                </a:path>
              </a:pathLst>
            </a:custGeom>
            <a:solidFill>
              <a:srgbClr val="000000"/>
            </a:solidFill>
            <a:ln w="3808" cap="flat">
              <a:noFill/>
              <a:prstDash val="solid"/>
              <a:miter/>
            </a:ln>
          </p:spPr>
          <p:txBody>
            <a:bodyPr rtlCol="0" anchor="ctr"/>
            <a:lstStyle/>
            <a:p>
              <a:endParaRPr lang="fr-FR"/>
            </a:p>
          </p:txBody>
        </p:sp>
        <p:sp>
          <p:nvSpPr>
            <p:cNvPr id="2765" name="Forme libre 2764">
              <a:extLst>
                <a:ext uri="{FF2B5EF4-FFF2-40B4-BE49-F238E27FC236}">
                  <a16:creationId xmlns:a16="http://schemas.microsoft.com/office/drawing/2014/main" id="{35CB4E87-2D4C-5CE7-681A-D818807268E8}"/>
                </a:ext>
              </a:extLst>
            </p:cNvPr>
            <p:cNvSpPr/>
            <p:nvPr/>
          </p:nvSpPr>
          <p:spPr>
            <a:xfrm>
              <a:off x="3631105" y="7630763"/>
              <a:ext cx="93354" cy="89359"/>
            </a:xfrm>
            <a:custGeom>
              <a:avLst/>
              <a:gdLst>
                <a:gd name="connsiteX0" fmla="*/ 87371 w 93354"/>
                <a:gd name="connsiteY0" fmla="*/ 35023 h 89359"/>
                <a:gd name="connsiteX1" fmla="*/ 86228 w 93354"/>
                <a:gd name="connsiteY1" fmla="*/ 35023 h 89359"/>
                <a:gd name="connsiteX2" fmla="*/ 85847 w 93354"/>
                <a:gd name="connsiteY2" fmla="*/ 12547 h 89359"/>
                <a:gd name="connsiteX3" fmla="*/ 50035 w 93354"/>
                <a:gd name="connsiteY3" fmla="*/ 7975 h 89359"/>
                <a:gd name="connsiteX4" fmla="*/ 17651 w 93354"/>
                <a:gd name="connsiteY4" fmla="*/ 8356 h 89359"/>
                <a:gd name="connsiteX5" fmla="*/ 13841 w 93354"/>
                <a:gd name="connsiteY5" fmla="*/ 27404 h 89359"/>
                <a:gd name="connsiteX6" fmla="*/ 10412 w 93354"/>
                <a:gd name="connsiteY6" fmla="*/ 26642 h 89359"/>
                <a:gd name="connsiteX7" fmla="*/ 888 w 93354"/>
                <a:gd name="connsiteY7" fmla="*/ 38832 h 89359"/>
                <a:gd name="connsiteX8" fmla="*/ 10412 w 93354"/>
                <a:gd name="connsiteY8" fmla="*/ 51023 h 89359"/>
                <a:gd name="connsiteX9" fmla="*/ 12698 w 93354"/>
                <a:gd name="connsiteY9" fmla="*/ 50642 h 89359"/>
                <a:gd name="connsiteX10" fmla="*/ 43558 w 93354"/>
                <a:gd name="connsiteY10" fmla="*/ 92546 h 89359"/>
                <a:gd name="connsiteX11" fmla="*/ 82799 w 93354"/>
                <a:gd name="connsiteY11" fmla="*/ 59404 h 89359"/>
                <a:gd name="connsiteX12" fmla="*/ 93848 w 93354"/>
                <a:gd name="connsiteY12" fmla="*/ 49880 h 89359"/>
                <a:gd name="connsiteX13" fmla="*/ 87371 w 93354"/>
                <a:gd name="connsiteY13" fmla="*/ 35023 h 89359"/>
                <a:gd name="connsiteX14" fmla="*/ 87371 w 93354"/>
                <a:gd name="connsiteY14" fmla="*/ 35023 h 8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3354" h="89359">
                  <a:moveTo>
                    <a:pt x="87371" y="35023"/>
                  </a:moveTo>
                  <a:cubicBezTo>
                    <a:pt x="86990" y="35023"/>
                    <a:pt x="86609" y="35023"/>
                    <a:pt x="86228" y="35023"/>
                  </a:cubicBezTo>
                  <a:cubicBezTo>
                    <a:pt x="86609" y="27404"/>
                    <a:pt x="86228" y="19785"/>
                    <a:pt x="85847" y="12547"/>
                  </a:cubicBezTo>
                  <a:cubicBezTo>
                    <a:pt x="85466" y="3785"/>
                    <a:pt x="71751" y="9880"/>
                    <a:pt x="50035" y="7975"/>
                  </a:cubicBezTo>
                  <a:cubicBezTo>
                    <a:pt x="27175" y="6071"/>
                    <a:pt x="19556" y="-1548"/>
                    <a:pt x="17651" y="8356"/>
                  </a:cubicBezTo>
                  <a:cubicBezTo>
                    <a:pt x="15746" y="14451"/>
                    <a:pt x="14603" y="20928"/>
                    <a:pt x="13841" y="27404"/>
                  </a:cubicBezTo>
                  <a:cubicBezTo>
                    <a:pt x="12698" y="27023"/>
                    <a:pt x="11555" y="26642"/>
                    <a:pt x="10412" y="26642"/>
                  </a:cubicBezTo>
                  <a:cubicBezTo>
                    <a:pt x="5078" y="26642"/>
                    <a:pt x="888" y="31975"/>
                    <a:pt x="888" y="38832"/>
                  </a:cubicBezTo>
                  <a:cubicBezTo>
                    <a:pt x="888" y="45689"/>
                    <a:pt x="5078" y="51023"/>
                    <a:pt x="10412" y="51023"/>
                  </a:cubicBezTo>
                  <a:cubicBezTo>
                    <a:pt x="11174" y="51023"/>
                    <a:pt x="11936" y="51023"/>
                    <a:pt x="12698" y="50642"/>
                  </a:cubicBezTo>
                  <a:cubicBezTo>
                    <a:pt x="13841" y="68546"/>
                    <a:pt x="20699" y="90261"/>
                    <a:pt x="43558" y="92546"/>
                  </a:cubicBezTo>
                  <a:cubicBezTo>
                    <a:pt x="66417" y="94832"/>
                    <a:pt x="77846" y="76546"/>
                    <a:pt x="82799" y="59404"/>
                  </a:cubicBezTo>
                  <a:cubicBezTo>
                    <a:pt x="87752" y="59785"/>
                    <a:pt x="92324" y="55975"/>
                    <a:pt x="93848" y="49880"/>
                  </a:cubicBezTo>
                  <a:cubicBezTo>
                    <a:pt x="95372" y="42261"/>
                    <a:pt x="92324" y="36166"/>
                    <a:pt x="87371" y="35023"/>
                  </a:cubicBezTo>
                  <a:lnTo>
                    <a:pt x="87371" y="35023"/>
                  </a:lnTo>
                  <a:close/>
                </a:path>
              </a:pathLst>
            </a:custGeom>
            <a:solidFill>
              <a:srgbClr val="FFFFFF"/>
            </a:solidFill>
            <a:ln w="3808" cap="flat">
              <a:noFill/>
              <a:prstDash val="solid"/>
              <a:miter/>
            </a:ln>
          </p:spPr>
          <p:txBody>
            <a:bodyPr rtlCol="0" anchor="ctr"/>
            <a:lstStyle/>
            <a:p>
              <a:endParaRPr lang="fr-FR"/>
            </a:p>
          </p:txBody>
        </p:sp>
        <p:sp>
          <p:nvSpPr>
            <p:cNvPr id="2766" name="Forme libre 2765">
              <a:extLst>
                <a:ext uri="{FF2B5EF4-FFF2-40B4-BE49-F238E27FC236}">
                  <a16:creationId xmlns:a16="http://schemas.microsoft.com/office/drawing/2014/main" id="{7E0764DE-D8D4-00DF-C21A-0961323309E9}"/>
                </a:ext>
              </a:extLst>
            </p:cNvPr>
            <p:cNvSpPr/>
            <p:nvPr/>
          </p:nvSpPr>
          <p:spPr>
            <a:xfrm>
              <a:off x="3628818" y="7627370"/>
              <a:ext cx="98196" cy="94081"/>
            </a:xfrm>
            <a:custGeom>
              <a:avLst/>
              <a:gdLst>
                <a:gd name="connsiteX0" fmla="*/ 50035 w 98196"/>
                <a:gd name="connsiteY0" fmla="*/ 97462 h 94081"/>
                <a:gd name="connsiteX1" fmla="*/ 45844 w 98196"/>
                <a:gd name="connsiteY1" fmla="*/ 97081 h 94081"/>
                <a:gd name="connsiteX2" fmla="*/ 13079 w 98196"/>
                <a:gd name="connsiteY2" fmla="*/ 55558 h 94081"/>
                <a:gd name="connsiteX3" fmla="*/ 888 w 98196"/>
                <a:gd name="connsiteY3" fmla="*/ 41082 h 94081"/>
                <a:gd name="connsiteX4" fmla="*/ 12698 w 98196"/>
                <a:gd name="connsiteY4" fmla="*/ 26605 h 94081"/>
                <a:gd name="connsiteX5" fmla="*/ 14222 w 98196"/>
                <a:gd name="connsiteY5" fmla="*/ 26605 h 94081"/>
                <a:gd name="connsiteX6" fmla="*/ 18032 w 98196"/>
                <a:gd name="connsiteY6" fmla="*/ 9844 h 94081"/>
                <a:gd name="connsiteX7" fmla="*/ 21461 w 98196"/>
                <a:gd name="connsiteY7" fmla="*/ 4510 h 94081"/>
                <a:gd name="connsiteX8" fmla="*/ 34414 w 98196"/>
                <a:gd name="connsiteY8" fmla="*/ 4891 h 94081"/>
                <a:gd name="connsiteX9" fmla="*/ 53083 w 98196"/>
                <a:gd name="connsiteY9" fmla="*/ 7939 h 94081"/>
                <a:gd name="connsiteX10" fmla="*/ 73656 w 98196"/>
                <a:gd name="connsiteY10" fmla="*/ 7939 h 94081"/>
                <a:gd name="connsiteX11" fmla="*/ 90800 w 98196"/>
                <a:gd name="connsiteY11" fmla="*/ 14796 h 94081"/>
                <a:gd name="connsiteX12" fmla="*/ 90800 w 98196"/>
                <a:gd name="connsiteY12" fmla="*/ 15939 h 94081"/>
                <a:gd name="connsiteX13" fmla="*/ 91181 w 98196"/>
                <a:gd name="connsiteY13" fmla="*/ 35367 h 94081"/>
                <a:gd name="connsiteX14" fmla="*/ 97658 w 98196"/>
                <a:gd name="connsiteY14" fmla="*/ 41463 h 94081"/>
                <a:gd name="connsiteX15" fmla="*/ 98420 w 98196"/>
                <a:gd name="connsiteY15" fmla="*/ 51748 h 94081"/>
                <a:gd name="connsiteX16" fmla="*/ 86990 w 98196"/>
                <a:gd name="connsiteY16" fmla="*/ 63177 h 94081"/>
                <a:gd name="connsiteX17" fmla="*/ 50035 w 98196"/>
                <a:gd name="connsiteY17" fmla="*/ 97462 h 94081"/>
                <a:gd name="connsiteX18" fmla="*/ 50035 w 98196"/>
                <a:gd name="connsiteY18" fmla="*/ 97462 h 94081"/>
                <a:gd name="connsiteX19" fmla="*/ 14984 w 98196"/>
                <a:gd name="connsiteY19" fmla="*/ 50986 h 94081"/>
                <a:gd name="connsiteX20" fmla="*/ 16127 w 98196"/>
                <a:gd name="connsiteY20" fmla="*/ 51367 h 94081"/>
                <a:gd name="connsiteX21" fmla="*/ 17270 w 98196"/>
                <a:gd name="connsiteY21" fmla="*/ 52891 h 94081"/>
                <a:gd name="connsiteX22" fmla="*/ 46225 w 98196"/>
                <a:gd name="connsiteY22" fmla="*/ 92510 h 94081"/>
                <a:gd name="connsiteX23" fmla="*/ 82799 w 98196"/>
                <a:gd name="connsiteY23" fmla="*/ 60891 h 94081"/>
                <a:gd name="connsiteX24" fmla="*/ 85085 w 98196"/>
                <a:gd name="connsiteY24" fmla="*/ 59367 h 94081"/>
                <a:gd name="connsiteX25" fmla="*/ 93848 w 98196"/>
                <a:gd name="connsiteY25" fmla="*/ 51367 h 94081"/>
                <a:gd name="connsiteX26" fmla="*/ 93467 w 98196"/>
                <a:gd name="connsiteY26" fmla="*/ 44129 h 94081"/>
                <a:gd name="connsiteX27" fmla="*/ 89276 w 98196"/>
                <a:gd name="connsiteY27" fmla="*/ 40320 h 94081"/>
                <a:gd name="connsiteX28" fmla="*/ 88514 w 98196"/>
                <a:gd name="connsiteY28" fmla="*/ 40320 h 94081"/>
                <a:gd name="connsiteX29" fmla="*/ 86609 w 98196"/>
                <a:gd name="connsiteY29" fmla="*/ 38034 h 94081"/>
                <a:gd name="connsiteX30" fmla="*/ 86228 w 98196"/>
                <a:gd name="connsiteY30" fmla="*/ 17082 h 94081"/>
                <a:gd name="connsiteX31" fmla="*/ 86228 w 98196"/>
                <a:gd name="connsiteY31" fmla="*/ 15558 h 94081"/>
                <a:gd name="connsiteX32" fmla="*/ 73656 w 98196"/>
                <a:gd name="connsiteY32" fmla="*/ 12891 h 94081"/>
                <a:gd name="connsiteX33" fmla="*/ 52702 w 98196"/>
                <a:gd name="connsiteY33" fmla="*/ 12891 h 94081"/>
                <a:gd name="connsiteX34" fmla="*/ 33271 w 98196"/>
                <a:gd name="connsiteY34" fmla="*/ 9463 h 94081"/>
                <a:gd name="connsiteX35" fmla="*/ 23747 w 98196"/>
                <a:gd name="connsiteY35" fmla="*/ 8320 h 94081"/>
                <a:gd name="connsiteX36" fmla="*/ 22604 w 98196"/>
                <a:gd name="connsiteY36" fmla="*/ 10987 h 94081"/>
                <a:gd name="connsiteX37" fmla="*/ 18794 w 98196"/>
                <a:gd name="connsiteY37" fmla="*/ 30034 h 94081"/>
                <a:gd name="connsiteX38" fmla="*/ 17651 w 98196"/>
                <a:gd name="connsiteY38" fmla="*/ 31558 h 94081"/>
                <a:gd name="connsiteX39" fmla="*/ 15746 w 98196"/>
                <a:gd name="connsiteY39" fmla="*/ 31558 h 94081"/>
                <a:gd name="connsiteX40" fmla="*/ 13460 w 98196"/>
                <a:gd name="connsiteY40" fmla="*/ 31177 h 94081"/>
                <a:gd name="connsiteX41" fmla="*/ 6222 w 98196"/>
                <a:gd name="connsiteY41" fmla="*/ 41082 h 94081"/>
                <a:gd name="connsiteX42" fmla="*/ 13460 w 98196"/>
                <a:gd name="connsiteY42" fmla="*/ 50986 h 94081"/>
                <a:gd name="connsiteX43" fmla="*/ 14984 w 98196"/>
                <a:gd name="connsiteY43" fmla="*/ 50605 h 94081"/>
                <a:gd name="connsiteX44" fmla="*/ 14984 w 98196"/>
                <a:gd name="connsiteY44" fmla="*/ 50986 h 94081"/>
                <a:gd name="connsiteX45" fmla="*/ 14984 w 98196"/>
                <a:gd name="connsiteY45" fmla="*/ 50986 h 9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98196" h="94081">
                  <a:moveTo>
                    <a:pt x="50035" y="97462"/>
                  </a:moveTo>
                  <a:cubicBezTo>
                    <a:pt x="48511" y="97462"/>
                    <a:pt x="46987" y="97462"/>
                    <a:pt x="45844" y="97081"/>
                  </a:cubicBezTo>
                  <a:cubicBezTo>
                    <a:pt x="27176" y="95177"/>
                    <a:pt x="15365" y="80320"/>
                    <a:pt x="13079" y="55558"/>
                  </a:cubicBezTo>
                  <a:cubicBezTo>
                    <a:pt x="6602" y="55558"/>
                    <a:pt x="888" y="49082"/>
                    <a:pt x="888" y="41082"/>
                  </a:cubicBezTo>
                  <a:cubicBezTo>
                    <a:pt x="888" y="33082"/>
                    <a:pt x="6222" y="26605"/>
                    <a:pt x="12698" y="26605"/>
                  </a:cubicBezTo>
                  <a:cubicBezTo>
                    <a:pt x="13079" y="26605"/>
                    <a:pt x="13460" y="26605"/>
                    <a:pt x="14222" y="26605"/>
                  </a:cubicBezTo>
                  <a:cubicBezTo>
                    <a:pt x="14984" y="20891"/>
                    <a:pt x="16127" y="15177"/>
                    <a:pt x="18032" y="9844"/>
                  </a:cubicBezTo>
                  <a:cubicBezTo>
                    <a:pt x="18413" y="7558"/>
                    <a:pt x="19556" y="5653"/>
                    <a:pt x="21461" y="4510"/>
                  </a:cubicBezTo>
                  <a:cubicBezTo>
                    <a:pt x="24509" y="2606"/>
                    <a:pt x="28319" y="3368"/>
                    <a:pt x="34414" y="4891"/>
                  </a:cubicBezTo>
                  <a:cubicBezTo>
                    <a:pt x="40510" y="6415"/>
                    <a:pt x="46987" y="7558"/>
                    <a:pt x="53083" y="7939"/>
                  </a:cubicBezTo>
                  <a:cubicBezTo>
                    <a:pt x="59940" y="8320"/>
                    <a:pt x="66798" y="8320"/>
                    <a:pt x="73656" y="7939"/>
                  </a:cubicBezTo>
                  <a:cubicBezTo>
                    <a:pt x="83180" y="7558"/>
                    <a:pt x="90419" y="6796"/>
                    <a:pt x="90800" y="14796"/>
                  </a:cubicBezTo>
                  <a:lnTo>
                    <a:pt x="90800" y="15939"/>
                  </a:lnTo>
                  <a:cubicBezTo>
                    <a:pt x="91181" y="22415"/>
                    <a:pt x="91562" y="28891"/>
                    <a:pt x="91181" y="35367"/>
                  </a:cubicBezTo>
                  <a:cubicBezTo>
                    <a:pt x="94229" y="36510"/>
                    <a:pt x="96515" y="38796"/>
                    <a:pt x="97658" y="41463"/>
                  </a:cubicBezTo>
                  <a:cubicBezTo>
                    <a:pt x="99182" y="44891"/>
                    <a:pt x="99563" y="48320"/>
                    <a:pt x="98420" y="51748"/>
                  </a:cubicBezTo>
                  <a:cubicBezTo>
                    <a:pt x="97277" y="57462"/>
                    <a:pt x="92705" y="62034"/>
                    <a:pt x="86990" y="63177"/>
                  </a:cubicBezTo>
                  <a:cubicBezTo>
                    <a:pt x="82418" y="77653"/>
                    <a:pt x="72513" y="97462"/>
                    <a:pt x="50035" y="97462"/>
                  </a:cubicBezTo>
                  <a:lnTo>
                    <a:pt x="50035" y="97462"/>
                  </a:lnTo>
                  <a:close/>
                  <a:moveTo>
                    <a:pt x="14984" y="50986"/>
                  </a:moveTo>
                  <a:cubicBezTo>
                    <a:pt x="15365" y="50986"/>
                    <a:pt x="15746" y="50986"/>
                    <a:pt x="16127" y="51367"/>
                  </a:cubicBezTo>
                  <a:cubicBezTo>
                    <a:pt x="16889" y="51748"/>
                    <a:pt x="16889" y="52510"/>
                    <a:pt x="17270" y="52891"/>
                  </a:cubicBezTo>
                  <a:cubicBezTo>
                    <a:pt x="18413" y="69653"/>
                    <a:pt x="24509" y="90224"/>
                    <a:pt x="46225" y="92510"/>
                  </a:cubicBezTo>
                  <a:cubicBezTo>
                    <a:pt x="69465" y="94796"/>
                    <a:pt x="79371" y="73843"/>
                    <a:pt x="82799" y="60891"/>
                  </a:cubicBezTo>
                  <a:cubicBezTo>
                    <a:pt x="83180" y="59748"/>
                    <a:pt x="83942" y="58986"/>
                    <a:pt x="85085" y="59367"/>
                  </a:cubicBezTo>
                  <a:cubicBezTo>
                    <a:pt x="88895" y="59748"/>
                    <a:pt x="92705" y="56320"/>
                    <a:pt x="93848" y="51367"/>
                  </a:cubicBezTo>
                  <a:cubicBezTo>
                    <a:pt x="94610" y="49082"/>
                    <a:pt x="94229" y="46415"/>
                    <a:pt x="93467" y="44129"/>
                  </a:cubicBezTo>
                  <a:cubicBezTo>
                    <a:pt x="92705" y="42224"/>
                    <a:pt x="91181" y="40701"/>
                    <a:pt x="89276" y="40320"/>
                  </a:cubicBezTo>
                  <a:cubicBezTo>
                    <a:pt x="88895" y="40320"/>
                    <a:pt x="88895" y="40320"/>
                    <a:pt x="88514" y="40320"/>
                  </a:cubicBezTo>
                  <a:cubicBezTo>
                    <a:pt x="87371" y="40320"/>
                    <a:pt x="86609" y="39177"/>
                    <a:pt x="86609" y="38034"/>
                  </a:cubicBezTo>
                  <a:cubicBezTo>
                    <a:pt x="86990" y="31177"/>
                    <a:pt x="86609" y="23939"/>
                    <a:pt x="86228" y="17082"/>
                  </a:cubicBezTo>
                  <a:lnTo>
                    <a:pt x="86228" y="15558"/>
                  </a:lnTo>
                  <a:cubicBezTo>
                    <a:pt x="86228" y="12891"/>
                    <a:pt x="84323" y="12510"/>
                    <a:pt x="73656" y="12891"/>
                  </a:cubicBezTo>
                  <a:cubicBezTo>
                    <a:pt x="66798" y="13272"/>
                    <a:pt x="59559" y="13272"/>
                    <a:pt x="52702" y="12891"/>
                  </a:cubicBezTo>
                  <a:cubicBezTo>
                    <a:pt x="46225" y="12129"/>
                    <a:pt x="39748" y="10987"/>
                    <a:pt x="33271" y="9463"/>
                  </a:cubicBezTo>
                  <a:cubicBezTo>
                    <a:pt x="28700" y="8320"/>
                    <a:pt x="25271" y="7558"/>
                    <a:pt x="23747" y="8320"/>
                  </a:cubicBezTo>
                  <a:cubicBezTo>
                    <a:pt x="22985" y="9082"/>
                    <a:pt x="22604" y="10225"/>
                    <a:pt x="22604" y="10987"/>
                  </a:cubicBezTo>
                  <a:cubicBezTo>
                    <a:pt x="20699" y="17082"/>
                    <a:pt x="19556" y="23558"/>
                    <a:pt x="18794" y="30034"/>
                  </a:cubicBezTo>
                  <a:cubicBezTo>
                    <a:pt x="18794" y="30796"/>
                    <a:pt x="18413" y="31558"/>
                    <a:pt x="17651" y="31558"/>
                  </a:cubicBezTo>
                  <a:cubicBezTo>
                    <a:pt x="16889" y="31939"/>
                    <a:pt x="16127" y="31939"/>
                    <a:pt x="15746" y="31558"/>
                  </a:cubicBezTo>
                  <a:cubicBezTo>
                    <a:pt x="14984" y="31177"/>
                    <a:pt x="14222" y="31177"/>
                    <a:pt x="13460" y="31177"/>
                  </a:cubicBezTo>
                  <a:cubicBezTo>
                    <a:pt x="9269" y="31177"/>
                    <a:pt x="6222" y="35367"/>
                    <a:pt x="6222" y="41082"/>
                  </a:cubicBezTo>
                  <a:cubicBezTo>
                    <a:pt x="6222" y="46415"/>
                    <a:pt x="9650" y="50986"/>
                    <a:pt x="13460" y="50986"/>
                  </a:cubicBezTo>
                  <a:cubicBezTo>
                    <a:pt x="13841" y="50986"/>
                    <a:pt x="14603" y="50986"/>
                    <a:pt x="14984" y="50605"/>
                  </a:cubicBezTo>
                  <a:cubicBezTo>
                    <a:pt x="14603" y="50986"/>
                    <a:pt x="14603" y="50986"/>
                    <a:pt x="14984" y="50986"/>
                  </a:cubicBezTo>
                  <a:lnTo>
                    <a:pt x="14984" y="50986"/>
                  </a:lnTo>
                  <a:close/>
                </a:path>
              </a:pathLst>
            </a:custGeom>
            <a:solidFill>
              <a:srgbClr val="000000"/>
            </a:solidFill>
            <a:ln w="3808" cap="flat">
              <a:noFill/>
              <a:prstDash val="solid"/>
              <a:miter/>
            </a:ln>
          </p:spPr>
          <p:txBody>
            <a:bodyPr rtlCol="0" anchor="ctr"/>
            <a:lstStyle/>
            <a:p>
              <a:endParaRPr lang="fr-FR"/>
            </a:p>
          </p:txBody>
        </p:sp>
        <p:sp>
          <p:nvSpPr>
            <p:cNvPr id="2767" name="Forme libre 2766">
              <a:extLst>
                <a:ext uri="{FF2B5EF4-FFF2-40B4-BE49-F238E27FC236}">
                  <a16:creationId xmlns:a16="http://schemas.microsoft.com/office/drawing/2014/main" id="{2C10A949-5E80-8583-9E75-C51500677E8F}"/>
                </a:ext>
              </a:extLst>
            </p:cNvPr>
            <p:cNvSpPr/>
            <p:nvPr/>
          </p:nvSpPr>
          <p:spPr>
            <a:xfrm>
              <a:off x="3663081" y="7687167"/>
              <a:ext cx="27456" cy="14547"/>
            </a:xfrm>
            <a:custGeom>
              <a:avLst/>
              <a:gdLst>
                <a:gd name="connsiteX0" fmla="*/ 913 w 27456"/>
                <a:gd name="connsiteY0" fmla="*/ 3386 h 14547"/>
                <a:gd name="connsiteX1" fmla="*/ 28344 w 27456"/>
                <a:gd name="connsiteY1" fmla="*/ 6052 h 14547"/>
                <a:gd name="connsiteX2" fmla="*/ 12724 w 27456"/>
                <a:gd name="connsiteY2" fmla="*/ 17862 h 14547"/>
                <a:gd name="connsiteX3" fmla="*/ 913 w 27456"/>
                <a:gd name="connsiteY3" fmla="*/ 3386 h 14547"/>
              </a:gdLst>
              <a:ahLst/>
              <a:cxnLst>
                <a:cxn ang="0">
                  <a:pos x="connsiteX0" y="connsiteY0"/>
                </a:cxn>
                <a:cxn ang="0">
                  <a:pos x="connsiteX1" y="connsiteY1"/>
                </a:cxn>
                <a:cxn ang="0">
                  <a:pos x="connsiteX2" y="connsiteY2"/>
                </a:cxn>
                <a:cxn ang="0">
                  <a:pos x="connsiteX3" y="connsiteY3"/>
                </a:cxn>
              </a:cxnLst>
              <a:rect l="l" t="t" r="r" b="b"/>
              <a:pathLst>
                <a:path w="27456" h="14547">
                  <a:moveTo>
                    <a:pt x="913" y="3386"/>
                  </a:moveTo>
                  <a:cubicBezTo>
                    <a:pt x="9676" y="6433"/>
                    <a:pt x="19200" y="7195"/>
                    <a:pt x="28344" y="6052"/>
                  </a:cubicBezTo>
                  <a:cubicBezTo>
                    <a:pt x="28344" y="6052"/>
                    <a:pt x="26058" y="19005"/>
                    <a:pt x="12724" y="17862"/>
                  </a:cubicBezTo>
                  <a:cubicBezTo>
                    <a:pt x="-230" y="17100"/>
                    <a:pt x="913" y="3386"/>
                    <a:pt x="913" y="3386"/>
                  </a:cubicBezTo>
                  <a:close/>
                </a:path>
              </a:pathLst>
            </a:custGeom>
            <a:solidFill>
              <a:srgbClr val="FFFFFF"/>
            </a:solidFill>
            <a:ln w="3808" cap="flat">
              <a:noFill/>
              <a:prstDash val="solid"/>
              <a:miter/>
            </a:ln>
          </p:spPr>
          <p:txBody>
            <a:bodyPr rtlCol="0" anchor="ctr"/>
            <a:lstStyle/>
            <a:p>
              <a:endParaRPr lang="fr-FR"/>
            </a:p>
          </p:txBody>
        </p:sp>
        <p:grpSp>
          <p:nvGrpSpPr>
            <p:cNvPr id="2768" name="Graphique 2">
              <a:extLst>
                <a:ext uri="{FF2B5EF4-FFF2-40B4-BE49-F238E27FC236}">
                  <a16:creationId xmlns:a16="http://schemas.microsoft.com/office/drawing/2014/main" id="{46D2D16C-4B58-AB0D-597D-447D53650BCC}"/>
                </a:ext>
              </a:extLst>
            </p:cNvPr>
            <p:cNvGrpSpPr/>
            <p:nvPr/>
          </p:nvGrpSpPr>
          <p:grpSpPr>
            <a:xfrm>
              <a:off x="3495729" y="7653738"/>
              <a:ext cx="342909" cy="231903"/>
              <a:chOff x="3495729" y="7653738"/>
              <a:chExt cx="342909" cy="231903"/>
            </a:xfrm>
            <a:solidFill>
              <a:srgbClr val="000000"/>
            </a:solidFill>
          </p:grpSpPr>
          <p:sp>
            <p:nvSpPr>
              <p:cNvPr id="2769" name="Forme libre 2768">
                <a:extLst>
                  <a:ext uri="{FF2B5EF4-FFF2-40B4-BE49-F238E27FC236}">
                    <a16:creationId xmlns:a16="http://schemas.microsoft.com/office/drawing/2014/main" id="{B146F983-2102-BD2C-4DF0-EF7F029B16AF}"/>
                  </a:ext>
                </a:extLst>
              </p:cNvPr>
              <p:cNvSpPr/>
              <p:nvPr/>
            </p:nvSpPr>
            <p:spPr>
              <a:xfrm>
                <a:off x="3498088" y="7653738"/>
                <a:ext cx="220412" cy="223321"/>
              </a:xfrm>
              <a:custGeom>
                <a:avLst/>
                <a:gdLst>
                  <a:gd name="connsiteX0" fmla="*/ 179223 w 220412"/>
                  <a:gd name="connsiteY0" fmla="*/ 53595 h 223321"/>
                  <a:gd name="connsiteX1" fmla="*/ 177699 w 220412"/>
                  <a:gd name="connsiteY1" fmla="*/ 53595 h 223321"/>
                  <a:gd name="connsiteX2" fmla="*/ 167413 w 220412"/>
                  <a:gd name="connsiteY2" fmla="*/ 48642 h 223321"/>
                  <a:gd name="connsiteX3" fmla="*/ 163984 w 220412"/>
                  <a:gd name="connsiteY3" fmla="*/ 36452 h 223321"/>
                  <a:gd name="connsiteX4" fmla="*/ 165127 w 220412"/>
                  <a:gd name="connsiteY4" fmla="*/ 34928 h 223321"/>
                  <a:gd name="connsiteX5" fmla="*/ 167031 w 220412"/>
                  <a:gd name="connsiteY5" fmla="*/ 34547 h 223321"/>
                  <a:gd name="connsiteX6" fmla="*/ 193319 w 220412"/>
                  <a:gd name="connsiteY6" fmla="*/ 37214 h 223321"/>
                  <a:gd name="connsiteX7" fmla="*/ 195986 w 220412"/>
                  <a:gd name="connsiteY7" fmla="*/ 38737 h 223321"/>
                  <a:gd name="connsiteX8" fmla="*/ 195986 w 220412"/>
                  <a:gd name="connsiteY8" fmla="*/ 39880 h 223321"/>
                  <a:gd name="connsiteX9" fmla="*/ 179223 w 220412"/>
                  <a:gd name="connsiteY9" fmla="*/ 53595 h 223321"/>
                  <a:gd name="connsiteX10" fmla="*/ 179223 w 220412"/>
                  <a:gd name="connsiteY10" fmla="*/ 53595 h 223321"/>
                  <a:gd name="connsiteX11" fmla="*/ 168175 w 220412"/>
                  <a:gd name="connsiteY11" fmla="*/ 39880 h 223321"/>
                  <a:gd name="connsiteX12" fmla="*/ 170460 w 220412"/>
                  <a:gd name="connsiteY12" fmla="*/ 45976 h 223321"/>
                  <a:gd name="connsiteX13" fmla="*/ 177699 w 220412"/>
                  <a:gd name="connsiteY13" fmla="*/ 49023 h 223321"/>
                  <a:gd name="connsiteX14" fmla="*/ 189891 w 220412"/>
                  <a:gd name="connsiteY14" fmla="*/ 42166 h 223321"/>
                  <a:gd name="connsiteX15" fmla="*/ 168175 w 220412"/>
                  <a:gd name="connsiteY15" fmla="*/ 39880 h 223321"/>
                  <a:gd name="connsiteX16" fmla="*/ 168175 w 220412"/>
                  <a:gd name="connsiteY16" fmla="*/ 39880 h 223321"/>
                  <a:gd name="connsiteX17" fmla="*/ 171603 w 220412"/>
                  <a:gd name="connsiteY17" fmla="*/ 9785 h 223321"/>
                  <a:gd name="connsiteX18" fmla="*/ 160555 w 220412"/>
                  <a:gd name="connsiteY18" fmla="*/ 7881 h 223321"/>
                  <a:gd name="connsiteX19" fmla="*/ 159031 w 220412"/>
                  <a:gd name="connsiteY19" fmla="*/ 5214 h 223321"/>
                  <a:gd name="connsiteX20" fmla="*/ 160174 w 220412"/>
                  <a:gd name="connsiteY20" fmla="*/ 3690 h 223321"/>
                  <a:gd name="connsiteX21" fmla="*/ 162079 w 220412"/>
                  <a:gd name="connsiteY21" fmla="*/ 3690 h 223321"/>
                  <a:gd name="connsiteX22" fmla="*/ 173127 w 220412"/>
                  <a:gd name="connsiteY22" fmla="*/ 5214 h 223321"/>
                  <a:gd name="connsiteX23" fmla="*/ 175794 w 220412"/>
                  <a:gd name="connsiteY23" fmla="*/ 7119 h 223321"/>
                  <a:gd name="connsiteX24" fmla="*/ 173889 w 220412"/>
                  <a:gd name="connsiteY24" fmla="*/ 9785 h 223321"/>
                  <a:gd name="connsiteX25" fmla="*/ 173889 w 220412"/>
                  <a:gd name="connsiteY25" fmla="*/ 9785 h 223321"/>
                  <a:gd name="connsiteX26" fmla="*/ 171603 w 220412"/>
                  <a:gd name="connsiteY26" fmla="*/ 9785 h 223321"/>
                  <a:gd name="connsiteX27" fmla="*/ 171603 w 220412"/>
                  <a:gd name="connsiteY27" fmla="*/ 9785 h 223321"/>
                  <a:gd name="connsiteX28" fmla="*/ 202844 w 220412"/>
                  <a:gd name="connsiteY28" fmla="*/ 13976 h 223321"/>
                  <a:gd name="connsiteX29" fmla="*/ 191795 w 220412"/>
                  <a:gd name="connsiteY29" fmla="*/ 12071 h 223321"/>
                  <a:gd name="connsiteX30" fmla="*/ 190272 w 220412"/>
                  <a:gd name="connsiteY30" fmla="*/ 9404 h 223321"/>
                  <a:gd name="connsiteX31" fmla="*/ 192939 w 220412"/>
                  <a:gd name="connsiteY31" fmla="*/ 7881 h 223321"/>
                  <a:gd name="connsiteX32" fmla="*/ 203987 w 220412"/>
                  <a:gd name="connsiteY32" fmla="*/ 9404 h 223321"/>
                  <a:gd name="connsiteX33" fmla="*/ 206654 w 220412"/>
                  <a:gd name="connsiteY33" fmla="*/ 11309 h 223321"/>
                  <a:gd name="connsiteX34" fmla="*/ 206273 w 220412"/>
                  <a:gd name="connsiteY34" fmla="*/ 12833 h 223321"/>
                  <a:gd name="connsiteX35" fmla="*/ 204749 w 220412"/>
                  <a:gd name="connsiteY35" fmla="*/ 13595 h 223321"/>
                  <a:gd name="connsiteX36" fmla="*/ 202844 w 220412"/>
                  <a:gd name="connsiteY36" fmla="*/ 13976 h 223321"/>
                  <a:gd name="connsiteX37" fmla="*/ 202844 w 220412"/>
                  <a:gd name="connsiteY37" fmla="*/ 13976 h 223321"/>
                  <a:gd name="connsiteX38" fmla="*/ 178461 w 220412"/>
                  <a:gd name="connsiteY38" fmla="*/ 29976 h 223321"/>
                  <a:gd name="connsiteX39" fmla="*/ 178461 w 220412"/>
                  <a:gd name="connsiteY39" fmla="*/ 29976 h 223321"/>
                  <a:gd name="connsiteX40" fmla="*/ 175794 w 220412"/>
                  <a:gd name="connsiteY40" fmla="*/ 27690 h 223321"/>
                  <a:gd name="connsiteX41" fmla="*/ 178080 w 220412"/>
                  <a:gd name="connsiteY41" fmla="*/ 25404 h 223321"/>
                  <a:gd name="connsiteX42" fmla="*/ 178461 w 220412"/>
                  <a:gd name="connsiteY42" fmla="*/ 25404 h 223321"/>
                  <a:gd name="connsiteX43" fmla="*/ 183414 w 220412"/>
                  <a:gd name="connsiteY43" fmla="*/ 24261 h 223321"/>
                  <a:gd name="connsiteX44" fmla="*/ 183414 w 220412"/>
                  <a:gd name="connsiteY44" fmla="*/ 23499 h 223321"/>
                  <a:gd name="connsiteX45" fmla="*/ 183414 w 220412"/>
                  <a:gd name="connsiteY45" fmla="*/ 23119 h 223321"/>
                  <a:gd name="connsiteX46" fmla="*/ 181890 w 220412"/>
                  <a:gd name="connsiteY46" fmla="*/ 13976 h 223321"/>
                  <a:gd name="connsiteX47" fmla="*/ 183795 w 220412"/>
                  <a:gd name="connsiteY47" fmla="*/ 11309 h 223321"/>
                  <a:gd name="connsiteX48" fmla="*/ 186462 w 220412"/>
                  <a:gd name="connsiteY48" fmla="*/ 13214 h 223321"/>
                  <a:gd name="connsiteX49" fmla="*/ 187986 w 220412"/>
                  <a:gd name="connsiteY49" fmla="*/ 22357 h 223321"/>
                  <a:gd name="connsiteX50" fmla="*/ 187224 w 220412"/>
                  <a:gd name="connsiteY50" fmla="*/ 26928 h 223321"/>
                  <a:gd name="connsiteX51" fmla="*/ 178461 w 220412"/>
                  <a:gd name="connsiteY51" fmla="*/ 29976 h 223321"/>
                  <a:gd name="connsiteX52" fmla="*/ 178461 w 220412"/>
                  <a:gd name="connsiteY52" fmla="*/ 29976 h 223321"/>
                  <a:gd name="connsiteX53" fmla="*/ 145696 w 220412"/>
                  <a:gd name="connsiteY53" fmla="*/ 19690 h 223321"/>
                  <a:gd name="connsiteX54" fmla="*/ 143411 w 220412"/>
                  <a:gd name="connsiteY54" fmla="*/ 17404 h 223321"/>
                  <a:gd name="connsiteX55" fmla="*/ 141506 w 220412"/>
                  <a:gd name="connsiteY55" fmla="*/ 12833 h 223321"/>
                  <a:gd name="connsiteX56" fmla="*/ 140363 w 220412"/>
                  <a:gd name="connsiteY56" fmla="*/ 9785 h 223321"/>
                  <a:gd name="connsiteX57" fmla="*/ 143411 w 220412"/>
                  <a:gd name="connsiteY57" fmla="*/ 8642 h 223321"/>
                  <a:gd name="connsiteX58" fmla="*/ 143411 w 220412"/>
                  <a:gd name="connsiteY58" fmla="*/ 8642 h 223321"/>
                  <a:gd name="connsiteX59" fmla="*/ 147601 w 220412"/>
                  <a:gd name="connsiteY59" fmla="*/ 17023 h 223321"/>
                  <a:gd name="connsiteX60" fmla="*/ 145696 w 220412"/>
                  <a:gd name="connsiteY60" fmla="*/ 19690 h 223321"/>
                  <a:gd name="connsiteX61" fmla="*/ 145696 w 220412"/>
                  <a:gd name="connsiteY61" fmla="*/ 19690 h 223321"/>
                  <a:gd name="connsiteX62" fmla="*/ 145696 w 220412"/>
                  <a:gd name="connsiteY62" fmla="*/ 19690 h 223321"/>
                  <a:gd name="connsiteX63" fmla="*/ 216559 w 220412"/>
                  <a:gd name="connsiteY63" fmla="*/ 27309 h 223321"/>
                  <a:gd name="connsiteX64" fmla="*/ 216559 w 220412"/>
                  <a:gd name="connsiteY64" fmla="*/ 27309 h 223321"/>
                  <a:gd name="connsiteX65" fmla="*/ 214655 w 220412"/>
                  <a:gd name="connsiteY65" fmla="*/ 26547 h 223321"/>
                  <a:gd name="connsiteX66" fmla="*/ 214274 w 220412"/>
                  <a:gd name="connsiteY66" fmla="*/ 25023 h 223321"/>
                  <a:gd name="connsiteX67" fmla="*/ 217703 w 220412"/>
                  <a:gd name="connsiteY67" fmla="*/ 17404 h 223321"/>
                  <a:gd name="connsiteX68" fmla="*/ 220750 w 220412"/>
                  <a:gd name="connsiteY68" fmla="*/ 17785 h 223321"/>
                  <a:gd name="connsiteX69" fmla="*/ 220369 w 220412"/>
                  <a:gd name="connsiteY69" fmla="*/ 20833 h 223321"/>
                  <a:gd name="connsiteX70" fmla="*/ 220369 w 220412"/>
                  <a:gd name="connsiteY70" fmla="*/ 20833 h 223321"/>
                  <a:gd name="connsiteX71" fmla="*/ 218845 w 220412"/>
                  <a:gd name="connsiteY71" fmla="*/ 25023 h 223321"/>
                  <a:gd name="connsiteX72" fmla="*/ 216559 w 220412"/>
                  <a:gd name="connsiteY72" fmla="*/ 27309 h 223321"/>
                  <a:gd name="connsiteX73" fmla="*/ 216559 w 220412"/>
                  <a:gd name="connsiteY73" fmla="*/ 27309 h 223321"/>
                  <a:gd name="connsiteX74" fmla="*/ 84358 w 220412"/>
                  <a:gd name="connsiteY74" fmla="*/ 196832 h 223321"/>
                  <a:gd name="connsiteX75" fmla="*/ 51593 w 220412"/>
                  <a:gd name="connsiteY75" fmla="*/ 225784 h 223321"/>
                  <a:gd name="connsiteX76" fmla="*/ 80548 w 220412"/>
                  <a:gd name="connsiteY76" fmla="*/ 217784 h 223321"/>
                  <a:gd name="connsiteX77" fmla="*/ 84358 w 220412"/>
                  <a:gd name="connsiteY77" fmla="*/ 196832 h 223321"/>
                  <a:gd name="connsiteX78" fmla="*/ 171984 w 220412"/>
                  <a:gd name="connsiteY78" fmla="*/ 137785 h 223321"/>
                  <a:gd name="connsiteX79" fmla="*/ 150649 w 220412"/>
                  <a:gd name="connsiteY79" fmla="*/ 134737 h 223321"/>
                  <a:gd name="connsiteX80" fmla="*/ 109503 w 220412"/>
                  <a:gd name="connsiteY80" fmla="*/ 103118 h 223321"/>
                  <a:gd name="connsiteX81" fmla="*/ 110265 w 220412"/>
                  <a:gd name="connsiteY81" fmla="*/ 100832 h 223321"/>
                  <a:gd name="connsiteX82" fmla="*/ 113313 w 220412"/>
                  <a:gd name="connsiteY82" fmla="*/ 100832 h 223321"/>
                  <a:gd name="connsiteX83" fmla="*/ 113694 w 220412"/>
                  <a:gd name="connsiteY83" fmla="*/ 101594 h 223321"/>
                  <a:gd name="connsiteX84" fmla="*/ 151792 w 220412"/>
                  <a:gd name="connsiteY84" fmla="*/ 130547 h 223321"/>
                  <a:gd name="connsiteX85" fmla="*/ 217703 w 220412"/>
                  <a:gd name="connsiteY85" fmla="*/ 116451 h 223321"/>
                  <a:gd name="connsiteX86" fmla="*/ 220750 w 220412"/>
                  <a:gd name="connsiteY86" fmla="*/ 116832 h 223321"/>
                  <a:gd name="connsiteX87" fmla="*/ 220369 w 220412"/>
                  <a:gd name="connsiteY87" fmla="*/ 119880 h 223321"/>
                  <a:gd name="connsiteX88" fmla="*/ 171984 w 220412"/>
                  <a:gd name="connsiteY88" fmla="*/ 137785 h 223321"/>
                  <a:gd name="connsiteX89" fmla="*/ 171984 w 220412"/>
                  <a:gd name="connsiteY89" fmla="*/ 137785 h 223321"/>
                  <a:gd name="connsiteX90" fmla="*/ 47402 w 220412"/>
                  <a:gd name="connsiteY90" fmla="*/ 226546 h 223321"/>
                  <a:gd name="connsiteX91" fmla="*/ 32163 w 220412"/>
                  <a:gd name="connsiteY91" fmla="*/ 175880 h 223321"/>
                  <a:gd name="connsiteX92" fmla="*/ 2065 w 220412"/>
                  <a:gd name="connsiteY92" fmla="*/ 132070 h 223321"/>
                  <a:gd name="connsiteX93" fmla="*/ 17305 w 220412"/>
                  <a:gd name="connsiteY93" fmla="*/ 182737 h 223321"/>
                  <a:gd name="connsiteX94" fmla="*/ 47402 w 220412"/>
                  <a:gd name="connsiteY94" fmla="*/ 226546 h 22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220412" h="223321">
                    <a:moveTo>
                      <a:pt x="179223" y="53595"/>
                    </a:moveTo>
                    <a:lnTo>
                      <a:pt x="177699" y="53595"/>
                    </a:lnTo>
                    <a:cubicBezTo>
                      <a:pt x="173889" y="53595"/>
                      <a:pt x="170080" y="51690"/>
                      <a:pt x="167413" y="48642"/>
                    </a:cubicBezTo>
                    <a:cubicBezTo>
                      <a:pt x="164746" y="45214"/>
                      <a:pt x="163603" y="40642"/>
                      <a:pt x="163984" y="36452"/>
                    </a:cubicBezTo>
                    <a:cubicBezTo>
                      <a:pt x="163984" y="35690"/>
                      <a:pt x="164365" y="35309"/>
                      <a:pt x="165127" y="34928"/>
                    </a:cubicBezTo>
                    <a:cubicBezTo>
                      <a:pt x="165889" y="34547"/>
                      <a:pt x="166270" y="34547"/>
                      <a:pt x="167031" y="34547"/>
                    </a:cubicBezTo>
                    <a:cubicBezTo>
                      <a:pt x="175413" y="37214"/>
                      <a:pt x="184557" y="37976"/>
                      <a:pt x="193319" y="37214"/>
                    </a:cubicBezTo>
                    <a:cubicBezTo>
                      <a:pt x="194462" y="37214"/>
                      <a:pt x="195605" y="37595"/>
                      <a:pt x="195986" y="38737"/>
                    </a:cubicBezTo>
                    <a:cubicBezTo>
                      <a:pt x="195986" y="39118"/>
                      <a:pt x="195986" y="39499"/>
                      <a:pt x="195986" y="39880"/>
                    </a:cubicBezTo>
                    <a:cubicBezTo>
                      <a:pt x="194082" y="47880"/>
                      <a:pt x="187224" y="53976"/>
                      <a:pt x="179223" y="53595"/>
                    </a:cubicBezTo>
                    <a:lnTo>
                      <a:pt x="179223" y="53595"/>
                    </a:lnTo>
                    <a:close/>
                    <a:moveTo>
                      <a:pt x="168175" y="39880"/>
                    </a:moveTo>
                    <a:cubicBezTo>
                      <a:pt x="168556" y="42166"/>
                      <a:pt x="169318" y="44071"/>
                      <a:pt x="170460" y="45976"/>
                    </a:cubicBezTo>
                    <a:cubicBezTo>
                      <a:pt x="172365" y="47880"/>
                      <a:pt x="175032" y="49023"/>
                      <a:pt x="177699" y="49023"/>
                    </a:cubicBezTo>
                    <a:cubicBezTo>
                      <a:pt x="182652" y="49785"/>
                      <a:pt x="187605" y="46737"/>
                      <a:pt x="189891" y="42166"/>
                    </a:cubicBezTo>
                    <a:cubicBezTo>
                      <a:pt x="182652" y="42547"/>
                      <a:pt x="175413" y="41785"/>
                      <a:pt x="168175" y="39880"/>
                    </a:cubicBezTo>
                    <a:lnTo>
                      <a:pt x="168175" y="39880"/>
                    </a:lnTo>
                    <a:close/>
                    <a:moveTo>
                      <a:pt x="171603" y="9785"/>
                    </a:moveTo>
                    <a:cubicBezTo>
                      <a:pt x="167793" y="9785"/>
                      <a:pt x="164365" y="9023"/>
                      <a:pt x="160555" y="7881"/>
                    </a:cubicBezTo>
                    <a:cubicBezTo>
                      <a:pt x="159412" y="7500"/>
                      <a:pt x="158650" y="6357"/>
                      <a:pt x="159031" y="5214"/>
                    </a:cubicBezTo>
                    <a:cubicBezTo>
                      <a:pt x="159031" y="4452"/>
                      <a:pt x="159412" y="4071"/>
                      <a:pt x="160174" y="3690"/>
                    </a:cubicBezTo>
                    <a:cubicBezTo>
                      <a:pt x="160555" y="3309"/>
                      <a:pt x="161317" y="3309"/>
                      <a:pt x="162079" y="3690"/>
                    </a:cubicBezTo>
                    <a:cubicBezTo>
                      <a:pt x="165508" y="4833"/>
                      <a:pt x="169318" y="5214"/>
                      <a:pt x="173127" y="5214"/>
                    </a:cubicBezTo>
                    <a:cubicBezTo>
                      <a:pt x="174270" y="4833"/>
                      <a:pt x="175413" y="5976"/>
                      <a:pt x="175794" y="7119"/>
                    </a:cubicBezTo>
                    <a:cubicBezTo>
                      <a:pt x="176175" y="8261"/>
                      <a:pt x="175032" y="9404"/>
                      <a:pt x="173889" y="9785"/>
                    </a:cubicBezTo>
                    <a:cubicBezTo>
                      <a:pt x="173889" y="9785"/>
                      <a:pt x="173889" y="9785"/>
                      <a:pt x="173889" y="9785"/>
                    </a:cubicBezTo>
                    <a:cubicBezTo>
                      <a:pt x="173127" y="9785"/>
                      <a:pt x="172365" y="9785"/>
                      <a:pt x="171603" y="9785"/>
                    </a:cubicBezTo>
                    <a:lnTo>
                      <a:pt x="171603" y="9785"/>
                    </a:lnTo>
                    <a:close/>
                    <a:moveTo>
                      <a:pt x="202844" y="13976"/>
                    </a:moveTo>
                    <a:cubicBezTo>
                      <a:pt x="199034" y="13976"/>
                      <a:pt x="195605" y="13214"/>
                      <a:pt x="191795" y="12071"/>
                    </a:cubicBezTo>
                    <a:cubicBezTo>
                      <a:pt x="190653" y="11690"/>
                      <a:pt x="189891" y="10547"/>
                      <a:pt x="190272" y="9404"/>
                    </a:cubicBezTo>
                    <a:cubicBezTo>
                      <a:pt x="190653" y="8261"/>
                      <a:pt x="191795" y="7500"/>
                      <a:pt x="192939" y="7881"/>
                    </a:cubicBezTo>
                    <a:cubicBezTo>
                      <a:pt x="196367" y="9023"/>
                      <a:pt x="200177" y="9404"/>
                      <a:pt x="203987" y="9404"/>
                    </a:cubicBezTo>
                    <a:cubicBezTo>
                      <a:pt x="205130" y="9404"/>
                      <a:pt x="206273" y="10166"/>
                      <a:pt x="206654" y="11309"/>
                    </a:cubicBezTo>
                    <a:cubicBezTo>
                      <a:pt x="206654" y="12071"/>
                      <a:pt x="206654" y="12452"/>
                      <a:pt x="206273" y="12833"/>
                    </a:cubicBezTo>
                    <a:cubicBezTo>
                      <a:pt x="205892" y="13214"/>
                      <a:pt x="205511" y="13595"/>
                      <a:pt x="204749" y="13595"/>
                    </a:cubicBezTo>
                    <a:cubicBezTo>
                      <a:pt x="204368" y="13976"/>
                      <a:pt x="203606" y="13976"/>
                      <a:pt x="202844" y="13976"/>
                    </a:cubicBezTo>
                    <a:lnTo>
                      <a:pt x="202844" y="13976"/>
                    </a:lnTo>
                    <a:close/>
                    <a:moveTo>
                      <a:pt x="178461" y="29976"/>
                    </a:moveTo>
                    <a:lnTo>
                      <a:pt x="178461" y="29976"/>
                    </a:lnTo>
                    <a:cubicBezTo>
                      <a:pt x="176937" y="29976"/>
                      <a:pt x="175794" y="28833"/>
                      <a:pt x="175794" y="27690"/>
                    </a:cubicBezTo>
                    <a:cubicBezTo>
                      <a:pt x="175794" y="26547"/>
                      <a:pt x="176937" y="25404"/>
                      <a:pt x="178080" y="25404"/>
                    </a:cubicBezTo>
                    <a:lnTo>
                      <a:pt x="178461" y="25404"/>
                    </a:lnTo>
                    <a:cubicBezTo>
                      <a:pt x="180366" y="25404"/>
                      <a:pt x="181890" y="25023"/>
                      <a:pt x="183414" y="24261"/>
                    </a:cubicBezTo>
                    <a:cubicBezTo>
                      <a:pt x="183414" y="24261"/>
                      <a:pt x="183414" y="23880"/>
                      <a:pt x="183414" y="23499"/>
                    </a:cubicBezTo>
                    <a:lnTo>
                      <a:pt x="183414" y="23119"/>
                    </a:lnTo>
                    <a:cubicBezTo>
                      <a:pt x="183033" y="19309"/>
                      <a:pt x="181890" y="13976"/>
                      <a:pt x="181890" y="13976"/>
                    </a:cubicBezTo>
                    <a:cubicBezTo>
                      <a:pt x="181509" y="12833"/>
                      <a:pt x="182652" y="11690"/>
                      <a:pt x="183795" y="11309"/>
                    </a:cubicBezTo>
                    <a:cubicBezTo>
                      <a:pt x="184938" y="10928"/>
                      <a:pt x="186081" y="12071"/>
                      <a:pt x="186462" y="13214"/>
                    </a:cubicBezTo>
                    <a:cubicBezTo>
                      <a:pt x="186462" y="13214"/>
                      <a:pt x="187605" y="18547"/>
                      <a:pt x="187986" y="22357"/>
                    </a:cubicBezTo>
                    <a:cubicBezTo>
                      <a:pt x="188367" y="23880"/>
                      <a:pt x="187986" y="25785"/>
                      <a:pt x="187224" y="26928"/>
                    </a:cubicBezTo>
                    <a:cubicBezTo>
                      <a:pt x="184938" y="29595"/>
                      <a:pt x="179985" y="29976"/>
                      <a:pt x="178461" y="29976"/>
                    </a:cubicBezTo>
                    <a:lnTo>
                      <a:pt x="178461" y="29976"/>
                    </a:lnTo>
                    <a:close/>
                    <a:moveTo>
                      <a:pt x="145696" y="19690"/>
                    </a:moveTo>
                    <a:cubicBezTo>
                      <a:pt x="144554" y="19690"/>
                      <a:pt x="143411" y="18547"/>
                      <a:pt x="143411" y="17404"/>
                    </a:cubicBezTo>
                    <a:cubicBezTo>
                      <a:pt x="143411" y="15880"/>
                      <a:pt x="142649" y="13214"/>
                      <a:pt x="141506" y="12833"/>
                    </a:cubicBezTo>
                    <a:cubicBezTo>
                      <a:pt x="140363" y="12452"/>
                      <a:pt x="139982" y="10928"/>
                      <a:pt x="140363" y="9785"/>
                    </a:cubicBezTo>
                    <a:cubicBezTo>
                      <a:pt x="140744" y="8642"/>
                      <a:pt x="142267" y="8261"/>
                      <a:pt x="143411" y="8642"/>
                    </a:cubicBezTo>
                    <a:cubicBezTo>
                      <a:pt x="143411" y="8642"/>
                      <a:pt x="143411" y="8642"/>
                      <a:pt x="143411" y="8642"/>
                    </a:cubicBezTo>
                    <a:cubicBezTo>
                      <a:pt x="147220" y="10547"/>
                      <a:pt x="147601" y="16261"/>
                      <a:pt x="147601" y="17023"/>
                    </a:cubicBezTo>
                    <a:cubicBezTo>
                      <a:pt x="147982" y="18166"/>
                      <a:pt x="146839" y="19309"/>
                      <a:pt x="145696" y="19690"/>
                    </a:cubicBezTo>
                    <a:cubicBezTo>
                      <a:pt x="145696" y="19309"/>
                      <a:pt x="145696" y="19309"/>
                      <a:pt x="145696" y="19690"/>
                    </a:cubicBezTo>
                    <a:lnTo>
                      <a:pt x="145696" y="19690"/>
                    </a:lnTo>
                    <a:close/>
                    <a:moveTo>
                      <a:pt x="216559" y="27309"/>
                    </a:moveTo>
                    <a:lnTo>
                      <a:pt x="216559" y="27309"/>
                    </a:lnTo>
                    <a:cubicBezTo>
                      <a:pt x="215798" y="27309"/>
                      <a:pt x="215036" y="26928"/>
                      <a:pt x="214655" y="26547"/>
                    </a:cubicBezTo>
                    <a:cubicBezTo>
                      <a:pt x="214274" y="26166"/>
                      <a:pt x="213893" y="25404"/>
                      <a:pt x="214274" y="25023"/>
                    </a:cubicBezTo>
                    <a:cubicBezTo>
                      <a:pt x="214274" y="24261"/>
                      <a:pt x="214655" y="19690"/>
                      <a:pt x="217703" y="17404"/>
                    </a:cubicBezTo>
                    <a:cubicBezTo>
                      <a:pt x="218845" y="16642"/>
                      <a:pt x="219988" y="17023"/>
                      <a:pt x="220750" y="17785"/>
                    </a:cubicBezTo>
                    <a:cubicBezTo>
                      <a:pt x="221512" y="18928"/>
                      <a:pt x="221131" y="20071"/>
                      <a:pt x="220369" y="20833"/>
                    </a:cubicBezTo>
                    <a:cubicBezTo>
                      <a:pt x="220369" y="20833"/>
                      <a:pt x="220369" y="20833"/>
                      <a:pt x="220369" y="20833"/>
                    </a:cubicBezTo>
                    <a:cubicBezTo>
                      <a:pt x="219608" y="21976"/>
                      <a:pt x="218845" y="23499"/>
                      <a:pt x="218845" y="25023"/>
                    </a:cubicBezTo>
                    <a:cubicBezTo>
                      <a:pt x="218464" y="26166"/>
                      <a:pt x="217703" y="27309"/>
                      <a:pt x="216559" y="27309"/>
                    </a:cubicBezTo>
                    <a:lnTo>
                      <a:pt x="216559" y="27309"/>
                    </a:lnTo>
                    <a:close/>
                    <a:moveTo>
                      <a:pt x="84358" y="196832"/>
                    </a:moveTo>
                    <a:cubicBezTo>
                      <a:pt x="84358" y="196832"/>
                      <a:pt x="51974" y="209784"/>
                      <a:pt x="51593" y="225784"/>
                    </a:cubicBezTo>
                    <a:cubicBezTo>
                      <a:pt x="61118" y="222356"/>
                      <a:pt x="70642" y="219689"/>
                      <a:pt x="80548" y="217784"/>
                    </a:cubicBezTo>
                    <a:lnTo>
                      <a:pt x="84358" y="196832"/>
                    </a:lnTo>
                    <a:close/>
                    <a:moveTo>
                      <a:pt x="171984" y="137785"/>
                    </a:moveTo>
                    <a:cubicBezTo>
                      <a:pt x="164746" y="137785"/>
                      <a:pt x="157507" y="136642"/>
                      <a:pt x="150649" y="134737"/>
                    </a:cubicBezTo>
                    <a:cubicBezTo>
                      <a:pt x="128933" y="128261"/>
                      <a:pt x="112932" y="113785"/>
                      <a:pt x="109503" y="103118"/>
                    </a:cubicBezTo>
                    <a:cubicBezTo>
                      <a:pt x="109122" y="102356"/>
                      <a:pt x="109503" y="101213"/>
                      <a:pt x="110265" y="100832"/>
                    </a:cubicBezTo>
                    <a:cubicBezTo>
                      <a:pt x="111027" y="100071"/>
                      <a:pt x="112551" y="100071"/>
                      <a:pt x="113313" y="100832"/>
                    </a:cubicBezTo>
                    <a:cubicBezTo>
                      <a:pt x="113694" y="101213"/>
                      <a:pt x="113694" y="101213"/>
                      <a:pt x="113694" y="101594"/>
                    </a:cubicBezTo>
                    <a:cubicBezTo>
                      <a:pt x="117123" y="111118"/>
                      <a:pt x="132362" y="124832"/>
                      <a:pt x="151792" y="130547"/>
                    </a:cubicBezTo>
                    <a:cubicBezTo>
                      <a:pt x="167793" y="135118"/>
                      <a:pt x="192177" y="136642"/>
                      <a:pt x="217703" y="116451"/>
                    </a:cubicBezTo>
                    <a:cubicBezTo>
                      <a:pt x="218845" y="115689"/>
                      <a:pt x="219988" y="115689"/>
                      <a:pt x="220750" y="116832"/>
                    </a:cubicBezTo>
                    <a:cubicBezTo>
                      <a:pt x="221512" y="117975"/>
                      <a:pt x="221512" y="119118"/>
                      <a:pt x="220369" y="119880"/>
                    </a:cubicBezTo>
                    <a:cubicBezTo>
                      <a:pt x="203225" y="133213"/>
                      <a:pt x="186462" y="137785"/>
                      <a:pt x="171984" y="137785"/>
                    </a:cubicBezTo>
                    <a:lnTo>
                      <a:pt x="171984" y="137785"/>
                    </a:lnTo>
                    <a:close/>
                    <a:moveTo>
                      <a:pt x="47402" y="226546"/>
                    </a:moveTo>
                    <a:cubicBezTo>
                      <a:pt x="51593" y="224641"/>
                      <a:pt x="44355" y="201784"/>
                      <a:pt x="32163" y="175880"/>
                    </a:cubicBezTo>
                    <a:cubicBezTo>
                      <a:pt x="19591" y="149594"/>
                      <a:pt x="6256" y="130166"/>
                      <a:pt x="2065" y="132070"/>
                    </a:cubicBezTo>
                    <a:cubicBezTo>
                      <a:pt x="-2125" y="133975"/>
                      <a:pt x="5113" y="156832"/>
                      <a:pt x="17305" y="182737"/>
                    </a:cubicBezTo>
                    <a:cubicBezTo>
                      <a:pt x="29877" y="209022"/>
                      <a:pt x="43593" y="228832"/>
                      <a:pt x="47402" y="226546"/>
                    </a:cubicBezTo>
                    <a:close/>
                  </a:path>
                </a:pathLst>
              </a:custGeom>
              <a:solidFill>
                <a:srgbClr val="000000"/>
              </a:solidFill>
              <a:ln w="3808" cap="flat">
                <a:noFill/>
                <a:prstDash val="solid"/>
                <a:miter/>
              </a:ln>
            </p:spPr>
            <p:txBody>
              <a:bodyPr rtlCol="0" anchor="ctr"/>
              <a:lstStyle/>
              <a:p>
                <a:endParaRPr lang="fr-FR"/>
              </a:p>
            </p:txBody>
          </p:sp>
          <p:sp>
            <p:nvSpPr>
              <p:cNvPr id="2770" name="Forme libre 2769">
                <a:extLst>
                  <a:ext uri="{FF2B5EF4-FFF2-40B4-BE49-F238E27FC236}">
                    <a16:creationId xmlns:a16="http://schemas.microsoft.com/office/drawing/2014/main" id="{39574682-C226-C1C1-5672-B8E61640B4F9}"/>
                  </a:ext>
                </a:extLst>
              </p:cNvPr>
              <p:cNvSpPr/>
              <p:nvPr/>
            </p:nvSpPr>
            <p:spPr>
              <a:xfrm>
                <a:off x="3495729" y="7780083"/>
                <a:ext cx="341042" cy="103485"/>
              </a:xfrm>
              <a:custGeom>
                <a:avLst/>
                <a:gdLst>
                  <a:gd name="connsiteX0" fmla="*/ 49015 w 341042"/>
                  <a:gd name="connsiteY0" fmla="*/ 102885 h 103485"/>
                  <a:gd name="connsiteX1" fmla="*/ 36061 w 341042"/>
                  <a:gd name="connsiteY1" fmla="*/ 90314 h 103485"/>
                  <a:gd name="connsiteX2" fmla="*/ 17774 w 341042"/>
                  <a:gd name="connsiteY2" fmla="*/ 57552 h 103485"/>
                  <a:gd name="connsiteX3" fmla="*/ 3677 w 341042"/>
                  <a:gd name="connsiteY3" fmla="*/ 22885 h 103485"/>
                  <a:gd name="connsiteX4" fmla="*/ 3296 w 341042"/>
                  <a:gd name="connsiteY4" fmla="*/ 3838 h 103485"/>
                  <a:gd name="connsiteX5" fmla="*/ 17774 w 341042"/>
                  <a:gd name="connsiteY5" fmla="*/ 16028 h 103485"/>
                  <a:gd name="connsiteX6" fmla="*/ 36061 w 341042"/>
                  <a:gd name="connsiteY6" fmla="*/ 48790 h 103485"/>
                  <a:gd name="connsiteX7" fmla="*/ 50539 w 341042"/>
                  <a:gd name="connsiteY7" fmla="*/ 102504 h 103485"/>
                  <a:gd name="connsiteX8" fmla="*/ 49015 w 341042"/>
                  <a:gd name="connsiteY8" fmla="*/ 102885 h 103485"/>
                  <a:gd name="connsiteX9" fmla="*/ 49015 w 341042"/>
                  <a:gd name="connsiteY9" fmla="*/ 102885 h 103485"/>
                  <a:gd name="connsiteX10" fmla="*/ 5582 w 341042"/>
                  <a:gd name="connsiteY10" fmla="*/ 8028 h 103485"/>
                  <a:gd name="connsiteX11" fmla="*/ 21965 w 341042"/>
                  <a:gd name="connsiteY11" fmla="*/ 55647 h 103485"/>
                  <a:gd name="connsiteX12" fmla="*/ 48634 w 341042"/>
                  <a:gd name="connsiteY12" fmla="*/ 97933 h 103485"/>
                  <a:gd name="connsiteX13" fmla="*/ 32251 w 341042"/>
                  <a:gd name="connsiteY13" fmla="*/ 50314 h 103485"/>
                  <a:gd name="connsiteX14" fmla="*/ 5582 w 341042"/>
                  <a:gd name="connsiteY14" fmla="*/ 8028 h 103485"/>
                  <a:gd name="connsiteX15" fmla="*/ 5582 w 341042"/>
                  <a:gd name="connsiteY15" fmla="*/ 8028 h 103485"/>
                  <a:gd name="connsiteX16" fmla="*/ 319514 w 341042"/>
                  <a:gd name="connsiteY16" fmla="*/ 69742 h 103485"/>
                  <a:gd name="connsiteX17" fmla="*/ 341230 w 341042"/>
                  <a:gd name="connsiteY17" fmla="*/ 24028 h 103485"/>
                  <a:gd name="connsiteX18" fmla="*/ 306941 w 341042"/>
                  <a:gd name="connsiteY18" fmla="*/ 60980 h 103485"/>
                  <a:gd name="connsiteX19" fmla="*/ 285225 w 341042"/>
                  <a:gd name="connsiteY19" fmla="*/ 106695 h 103485"/>
                  <a:gd name="connsiteX20" fmla="*/ 319514 w 341042"/>
                  <a:gd name="connsiteY20" fmla="*/ 69742 h 103485"/>
                  <a:gd name="connsiteX21" fmla="*/ 319514 w 341042"/>
                  <a:gd name="connsiteY21" fmla="*/ 69742 h 10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042" h="103485">
                    <a:moveTo>
                      <a:pt x="49015" y="102885"/>
                    </a:moveTo>
                    <a:cubicBezTo>
                      <a:pt x="46729" y="102885"/>
                      <a:pt x="42919" y="100599"/>
                      <a:pt x="36061" y="90314"/>
                    </a:cubicBezTo>
                    <a:cubicBezTo>
                      <a:pt x="29203" y="80028"/>
                      <a:pt x="23108" y="68980"/>
                      <a:pt x="17774" y="57552"/>
                    </a:cubicBezTo>
                    <a:cubicBezTo>
                      <a:pt x="12059" y="46123"/>
                      <a:pt x="7487" y="34695"/>
                      <a:pt x="3677" y="22885"/>
                    </a:cubicBezTo>
                    <a:cubicBezTo>
                      <a:pt x="-894" y="8028"/>
                      <a:pt x="1011" y="4981"/>
                      <a:pt x="3296" y="3838"/>
                    </a:cubicBezTo>
                    <a:cubicBezTo>
                      <a:pt x="5582" y="2695"/>
                      <a:pt x="9392" y="3076"/>
                      <a:pt x="17774" y="16028"/>
                    </a:cubicBezTo>
                    <a:cubicBezTo>
                      <a:pt x="24632" y="26314"/>
                      <a:pt x="30727" y="37362"/>
                      <a:pt x="36061" y="48790"/>
                    </a:cubicBezTo>
                    <a:cubicBezTo>
                      <a:pt x="39871" y="57171"/>
                      <a:pt x="59301" y="98314"/>
                      <a:pt x="50539" y="102504"/>
                    </a:cubicBezTo>
                    <a:cubicBezTo>
                      <a:pt x="50158" y="102885"/>
                      <a:pt x="49777" y="102885"/>
                      <a:pt x="49015" y="102885"/>
                    </a:cubicBezTo>
                    <a:lnTo>
                      <a:pt x="49015" y="102885"/>
                    </a:lnTo>
                    <a:close/>
                    <a:moveTo>
                      <a:pt x="5582" y="8028"/>
                    </a:moveTo>
                    <a:cubicBezTo>
                      <a:pt x="4821" y="12219"/>
                      <a:pt x="9773" y="30123"/>
                      <a:pt x="21965" y="55647"/>
                    </a:cubicBezTo>
                    <a:cubicBezTo>
                      <a:pt x="34156" y="81171"/>
                      <a:pt x="44824" y="96028"/>
                      <a:pt x="48634" y="97933"/>
                    </a:cubicBezTo>
                    <a:cubicBezTo>
                      <a:pt x="49396" y="93742"/>
                      <a:pt x="44443" y="75457"/>
                      <a:pt x="32251" y="50314"/>
                    </a:cubicBezTo>
                    <a:cubicBezTo>
                      <a:pt x="20441" y="25552"/>
                      <a:pt x="9392" y="10314"/>
                      <a:pt x="5582" y="8028"/>
                    </a:cubicBezTo>
                    <a:lnTo>
                      <a:pt x="5582" y="8028"/>
                    </a:lnTo>
                    <a:close/>
                    <a:moveTo>
                      <a:pt x="319514" y="69742"/>
                    </a:moveTo>
                    <a:cubicBezTo>
                      <a:pt x="335134" y="46885"/>
                      <a:pt x="344658" y="26695"/>
                      <a:pt x="341230" y="24028"/>
                    </a:cubicBezTo>
                    <a:cubicBezTo>
                      <a:pt x="337801" y="21743"/>
                      <a:pt x="322181" y="38123"/>
                      <a:pt x="306941" y="60980"/>
                    </a:cubicBezTo>
                    <a:cubicBezTo>
                      <a:pt x="291321" y="83838"/>
                      <a:pt x="281796" y="104028"/>
                      <a:pt x="285225" y="106695"/>
                    </a:cubicBezTo>
                    <a:cubicBezTo>
                      <a:pt x="288654" y="108980"/>
                      <a:pt x="303893" y="92599"/>
                      <a:pt x="319514" y="69742"/>
                    </a:cubicBezTo>
                    <a:lnTo>
                      <a:pt x="319514" y="69742"/>
                    </a:lnTo>
                    <a:close/>
                  </a:path>
                </a:pathLst>
              </a:custGeom>
              <a:solidFill>
                <a:srgbClr val="000000"/>
              </a:solidFill>
              <a:ln w="3808" cap="flat">
                <a:noFill/>
                <a:prstDash val="solid"/>
                <a:miter/>
              </a:ln>
            </p:spPr>
            <p:txBody>
              <a:bodyPr rtlCol="0" anchor="ctr"/>
              <a:lstStyle/>
              <a:p>
                <a:endParaRPr lang="fr-FR"/>
              </a:p>
            </p:txBody>
          </p:sp>
          <p:sp>
            <p:nvSpPr>
              <p:cNvPr id="2771" name="Forme libre 2770">
                <a:extLst>
                  <a:ext uri="{FF2B5EF4-FFF2-40B4-BE49-F238E27FC236}">
                    <a16:creationId xmlns:a16="http://schemas.microsoft.com/office/drawing/2014/main" id="{A0216DE2-6297-5CF2-7AF8-4DFBE537A36B}"/>
                  </a:ext>
                </a:extLst>
              </p:cNvPr>
              <p:cNvSpPr/>
              <p:nvPr/>
            </p:nvSpPr>
            <p:spPr>
              <a:xfrm>
                <a:off x="3776927" y="7798246"/>
                <a:ext cx="61711" cy="87395"/>
              </a:xfrm>
              <a:custGeom>
                <a:avLst/>
                <a:gdLst>
                  <a:gd name="connsiteX0" fmla="*/ 4445 w 61711"/>
                  <a:gd name="connsiteY0" fmla="*/ 90820 h 87395"/>
                  <a:gd name="connsiteX1" fmla="*/ 2540 w 61711"/>
                  <a:gd name="connsiteY1" fmla="*/ 90439 h 87395"/>
                  <a:gd name="connsiteX2" fmla="*/ 23495 w 61711"/>
                  <a:gd name="connsiteY2" fmla="*/ 41678 h 87395"/>
                  <a:gd name="connsiteX3" fmla="*/ 60831 w 61711"/>
                  <a:gd name="connsiteY3" fmla="*/ 3964 h 87395"/>
                  <a:gd name="connsiteX4" fmla="*/ 57783 w 61711"/>
                  <a:gd name="connsiteY4" fmla="*/ 21868 h 87395"/>
                  <a:gd name="connsiteX5" fmla="*/ 39877 w 61711"/>
                  <a:gd name="connsiteY5" fmla="*/ 52725 h 87395"/>
                  <a:gd name="connsiteX6" fmla="*/ 4445 w 61711"/>
                  <a:gd name="connsiteY6" fmla="*/ 90820 h 87395"/>
                  <a:gd name="connsiteX7" fmla="*/ 4445 w 61711"/>
                  <a:gd name="connsiteY7" fmla="*/ 90820 h 87395"/>
                  <a:gd name="connsiteX8" fmla="*/ 58164 w 61711"/>
                  <a:gd name="connsiteY8" fmla="*/ 8154 h 87395"/>
                  <a:gd name="connsiteX9" fmla="*/ 27304 w 61711"/>
                  <a:gd name="connsiteY9" fmla="*/ 44344 h 87395"/>
                  <a:gd name="connsiteX10" fmla="*/ 5588 w 61711"/>
                  <a:gd name="connsiteY10" fmla="*/ 86249 h 87395"/>
                  <a:gd name="connsiteX11" fmla="*/ 36448 w 61711"/>
                  <a:gd name="connsiteY11" fmla="*/ 50059 h 87395"/>
                  <a:gd name="connsiteX12" fmla="*/ 58164 w 61711"/>
                  <a:gd name="connsiteY12" fmla="*/ 8154 h 87395"/>
                  <a:gd name="connsiteX13" fmla="*/ 58164 w 61711"/>
                  <a:gd name="connsiteY13" fmla="*/ 8154 h 8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711" h="87395">
                    <a:moveTo>
                      <a:pt x="4445" y="90820"/>
                    </a:moveTo>
                    <a:cubicBezTo>
                      <a:pt x="3684" y="90820"/>
                      <a:pt x="3302" y="90820"/>
                      <a:pt x="2540" y="90439"/>
                    </a:cubicBezTo>
                    <a:cubicBezTo>
                      <a:pt x="-5460" y="85106"/>
                      <a:pt x="18542" y="48916"/>
                      <a:pt x="23495" y="41678"/>
                    </a:cubicBezTo>
                    <a:cubicBezTo>
                      <a:pt x="28448" y="34440"/>
                      <a:pt x="53212" y="-1370"/>
                      <a:pt x="60831" y="3964"/>
                    </a:cubicBezTo>
                    <a:cubicBezTo>
                      <a:pt x="63117" y="5487"/>
                      <a:pt x="64260" y="8535"/>
                      <a:pt x="57783" y="21868"/>
                    </a:cubicBezTo>
                    <a:cubicBezTo>
                      <a:pt x="52450" y="32535"/>
                      <a:pt x="46354" y="42821"/>
                      <a:pt x="39877" y="52725"/>
                    </a:cubicBezTo>
                    <a:cubicBezTo>
                      <a:pt x="35686" y="59582"/>
                      <a:pt x="13589" y="90820"/>
                      <a:pt x="4445" y="90820"/>
                    </a:cubicBezTo>
                    <a:lnTo>
                      <a:pt x="4445" y="90820"/>
                    </a:lnTo>
                    <a:close/>
                    <a:moveTo>
                      <a:pt x="58164" y="8154"/>
                    </a:moveTo>
                    <a:cubicBezTo>
                      <a:pt x="54354" y="9678"/>
                      <a:pt x="41782" y="22630"/>
                      <a:pt x="27304" y="44344"/>
                    </a:cubicBezTo>
                    <a:cubicBezTo>
                      <a:pt x="12827" y="66059"/>
                      <a:pt x="5588" y="82059"/>
                      <a:pt x="5588" y="86249"/>
                    </a:cubicBezTo>
                    <a:cubicBezTo>
                      <a:pt x="9398" y="84725"/>
                      <a:pt x="21971" y="71773"/>
                      <a:pt x="36448" y="50059"/>
                    </a:cubicBezTo>
                    <a:cubicBezTo>
                      <a:pt x="50925" y="28725"/>
                      <a:pt x="58164" y="12345"/>
                      <a:pt x="58164" y="8154"/>
                    </a:cubicBezTo>
                    <a:lnTo>
                      <a:pt x="58164" y="8154"/>
                    </a:lnTo>
                    <a:close/>
                  </a:path>
                </a:pathLst>
              </a:custGeom>
              <a:solidFill>
                <a:srgbClr val="000000"/>
              </a:solidFill>
              <a:ln w="3808" cap="flat">
                <a:noFill/>
                <a:prstDash val="solid"/>
                <a:miter/>
              </a:ln>
            </p:spPr>
            <p:txBody>
              <a:bodyPr rtlCol="0" anchor="ctr"/>
              <a:lstStyle/>
              <a:p>
                <a:endParaRPr lang="fr-FR"/>
              </a:p>
            </p:txBody>
          </p:sp>
        </p:grpSp>
        <p:sp>
          <p:nvSpPr>
            <p:cNvPr id="2772" name="Forme libre 2771">
              <a:extLst>
                <a:ext uri="{FF2B5EF4-FFF2-40B4-BE49-F238E27FC236}">
                  <a16:creationId xmlns:a16="http://schemas.microsoft.com/office/drawing/2014/main" id="{EF753DBE-FEA5-8F26-CD22-6E763E24856B}"/>
                </a:ext>
              </a:extLst>
            </p:cNvPr>
            <p:cNvSpPr/>
            <p:nvPr/>
          </p:nvSpPr>
          <p:spPr>
            <a:xfrm>
              <a:off x="3434344" y="7802214"/>
              <a:ext cx="212761" cy="221793"/>
            </a:xfrm>
            <a:custGeom>
              <a:avLst/>
              <a:gdLst>
                <a:gd name="connsiteX0" fmla="*/ 165228 w 212761"/>
                <a:gd name="connsiteY0" fmla="*/ 188966 h 221793"/>
                <a:gd name="connsiteX1" fmla="*/ 185801 w 212761"/>
                <a:gd name="connsiteY1" fmla="*/ 188585 h 221793"/>
                <a:gd name="connsiteX2" fmla="*/ 188468 w 212761"/>
                <a:gd name="connsiteY2" fmla="*/ 176776 h 221793"/>
                <a:gd name="connsiteX3" fmla="*/ 140464 w 212761"/>
                <a:gd name="connsiteY3" fmla="*/ 156966 h 221793"/>
                <a:gd name="connsiteX4" fmla="*/ 74554 w 212761"/>
                <a:gd name="connsiteY4" fmla="*/ 84586 h 221793"/>
                <a:gd name="connsiteX5" fmla="*/ 102747 w 212761"/>
                <a:gd name="connsiteY5" fmla="*/ 66300 h 221793"/>
                <a:gd name="connsiteX6" fmla="*/ 73411 w 212761"/>
                <a:gd name="connsiteY6" fmla="*/ 3443 h 221793"/>
                <a:gd name="connsiteX7" fmla="*/ 1405 w 212761"/>
                <a:gd name="connsiteY7" fmla="*/ 77348 h 221793"/>
                <a:gd name="connsiteX8" fmla="*/ 108462 w 212761"/>
                <a:gd name="connsiteY8" fmla="*/ 173347 h 221793"/>
                <a:gd name="connsiteX9" fmla="*/ 165609 w 212761"/>
                <a:gd name="connsiteY9" fmla="*/ 218680 h 221793"/>
                <a:gd name="connsiteX10" fmla="*/ 213613 w 212761"/>
                <a:gd name="connsiteY10" fmla="*/ 219061 h 221793"/>
                <a:gd name="connsiteX11" fmla="*/ 165228 w 212761"/>
                <a:gd name="connsiteY11" fmla="*/ 188966 h 221793"/>
                <a:gd name="connsiteX12" fmla="*/ 165228 w 212761"/>
                <a:gd name="connsiteY12" fmla="*/ 188966 h 22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761" h="221793">
                  <a:moveTo>
                    <a:pt x="165228" y="188966"/>
                  </a:moveTo>
                  <a:cubicBezTo>
                    <a:pt x="165228" y="186680"/>
                    <a:pt x="183516" y="188204"/>
                    <a:pt x="185801" y="188585"/>
                  </a:cubicBezTo>
                  <a:cubicBezTo>
                    <a:pt x="194945" y="188966"/>
                    <a:pt x="197231" y="182109"/>
                    <a:pt x="188468" y="176776"/>
                  </a:cubicBezTo>
                  <a:cubicBezTo>
                    <a:pt x="184658" y="174490"/>
                    <a:pt x="150751" y="163061"/>
                    <a:pt x="140464" y="156966"/>
                  </a:cubicBezTo>
                  <a:cubicBezTo>
                    <a:pt x="60839" y="120776"/>
                    <a:pt x="61601" y="98300"/>
                    <a:pt x="74554" y="84586"/>
                  </a:cubicBezTo>
                  <a:cubicBezTo>
                    <a:pt x="82555" y="76967"/>
                    <a:pt x="92079" y="70871"/>
                    <a:pt x="102747" y="66300"/>
                  </a:cubicBezTo>
                  <a:cubicBezTo>
                    <a:pt x="98175" y="42300"/>
                    <a:pt x="86745" y="17157"/>
                    <a:pt x="73411" y="3443"/>
                  </a:cubicBezTo>
                  <a:cubicBezTo>
                    <a:pt x="37599" y="24395"/>
                    <a:pt x="5977" y="50300"/>
                    <a:pt x="1405" y="77348"/>
                  </a:cubicBezTo>
                  <a:cubicBezTo>
                    <a:pt x="-8120" y="135633"/>
                    <a:pt x="108462" y="173347"/>
                    <a:pt x="108462" y="173347"/>
                  </a:cubicBezTo>
                  <a:cubicBezTo>
                    <a:pt x="133988" y="182490"/>
                    <a:pt x="156847" y="213347"/>
                    <a:pt x="165609" y="218680"/>
                  </a:cubicBezTo>
                  <a:cubicBezTo>
                    <a:pt x="184278" y="230490"/>
                    <a:pt x="202946" y="223632"/>
                    <a:pt x="213613" y="219061"/>
                  </a:cubicBezTo>
                  <a:cubicBezTo>
                    <a:pt x="177420" y="212204"/>
                    <a:pt x="165990" y="199252"/>
                    <a:pt x="165228" y="188966"/>
                  </a:cubicBezTo>
                  <a:lnTo>
                    <a:pt x="165228" y="188966"/>
                  </a:lnTo>
                  <a:close/>
                </a:path>
              </a:pathLst>
            </a:custGeom>
            <a:solidFill>
              <a:srgbClr val="FFFFFF"/>
            </a:solidFill>
            <a:ln w="3808" cap="flat">
              <a:noFill/>
              <a:prstDash val="solid"/>
              <a:miter/>
            </a:ln>
          </p:spPr>
          <p:txBody>
            <a:bodyPr rtlCol="0" anchor="ctr"/>
            <a:lstStyle/>
            <a:p>
              <a:endParaRPr lang="fr-FR"/>
            </a:p>
          </p:txBody>
        </p:sp>
        <p:sp>
          <p:nvSpPr>
            <p:cNvPr id="2773" name="Forme libre 2772">
              <a:extLst>
                <a:ext uri="{FF2B5EF4-FFF2-40B4-BE49-F238E27FC236}">
                  <a16:creationId xmlns:a16="http://schemas.microsoft.com/office/drawing/2014/main" id="{3773C87F-9FCF-52A1-ADEA-C9804813F73D}"/>
                </a:ext>
              </a:extLst>
            </p:cNvPr>
            <p:cNvSpPr/>
            <p:nvPr/>
          </p:nvSpPr>
          <p:spPr>
            <a:xfrm>
              <a:off x="3432030" y="7800440"/>
              <a:ext cx="216980" cy="225772"/>
            </a:xfrm>
            <a:custGeom>
              <a:avLst/>
              <a:gdLst>
                <a:gd name="connsiteX0" fmla="*/ 190402 w 216980"/>
                <a:gd name="connsiteY0" fmla="*/ 229216 h 225772"/>
                <a:gd name="connsiteX1" fmla="*/ 166400 w 216980"/>
                <a:gd name="connsiteY1" fmla="*/ 222359 h 225772"/>
                <a:gd name="connsiteX2" fmla="*/ 154208 w 216980"/>
                <a:gd name="connsiteY2" fmla="*/ 210930 h 225772"/>
                <a:gd name="connsiteX3" fmla="*/ 110014 w 216980"/>
                <a:gd name="connsiteY3" fmla="*/ 177026 h 225772"/>
                <a:gd name="connsiteX4" fmla="*/ 1433 w 216980"/>
                <a:gd name="connsiteY4" fmla="*/ 79122 h 225772"/>
                <a:gd name="connsiteX5" fmla="*/ 74582 w 216980"/>
                <a:gd name="connsiteY5" fmla="*/ 3693 h 225772"/>
                <a:gd name="connsiteX6" fmla="*/ 77249 w 216980"/>
                <a:gd name="connsiteY6" fmla="*/ 4074 h 225772"/>
                <a:gd name="connsiteX7" fmla="*/ 106966 w 216980"/>
                <a:gd name="connsiteY7" fmla="*/ 68074 h 225772"/>
                <a:gd name="connsiteX8" fmla="*/ 105823 w 216980"/>
                <a:gd name="connsiteY8" fmla="*/ 70741 h 225772"/>
                <a:gd name="connsiteX9" fmla="*/ 78392 w 216980"/>
                <a:gd name="connsiteY9" fmla="*/ 88645 h 225772"/>
                <a:gd name="connsiteX10" fmla="*/ 72677 w 216980"/>
                <a:gd name="connsiteY10" fmla="*/ 104645 h 225772"/>
                <a:gd name="connsiteX11" fmla="*/ 143540 w 216980"/>
                <a:gd name="connsiteY11" fmla="*/ 157597 h 225772"/>
                <a:gd name="connsiteX12" fmla="*/ 176305 w 216980"/>
                <a:gd name="connsiteY12" fmla="*/ 170931 h 225772"/>
                <a:gd name="connsiteX13" fmla="*/ 191926 w 216980"/>
                <a:gd name="connsiteY13" fmla="*/ 177026 h 225772"/>
                <a:gd name="connsiteX14" fmla="*/ 198021 w 216980"/>
                <a:gd name="connsiteY14" fmla="*/ 187692 h 225772"/>
                <a:gd name="connsiteX15" fmla="*/ 187735 w 216980"/>
                <a:gd name="connsiteY15" fmla="*/ 193026 h 225772"/>
                <a:gd name="connsiteX16" fmla="*/ 186211 w 216980"/>
                <a:gd name="connsiteY16" fmla="*/ 193026 h 225772"/>
                <a:gd name="connsiteX17" fmla="*/ 169829 w 216980"/>
                <a:gd name="connsiteY17" fmla="*/ 192645 h 225772"/>
                <a:gd name="connsiteX18" fmla="*/ 215928 w 216980"/>
                <a:gd name="connsiteY18" fmla="*/ 218930 h 225772"/>
                <a:gd name="connsiteX19" fmla="*/ 217832 w 216980"/>
                <a:gd name="connsiteY19" fmla="*/ 220835 h 225772"/>
                <a:gd name="connsiteX20" fmla="*/ 216309 w 216980"/>
                <a:gd name="connsiteY20" fmla="*/ 223121 h 225772"/>
                <a:gd name="connsiteX21" fmla="*/ 190402 w 216980"/>
                <a:gd name="connsiteY21" fmla="*/ 229216 h 225772"/>
                <a:gd name="connsiteX22" fmla="*/ 190402 w 216980"/>
                <a:gd name="connsiteY22" fmla="*/ 229216 h 225772"/>
                <a:gd name="connsiteX23" fmla="*/ 111157 w 216980"/>
                <a:gd name="connsiteY23" fmla="*/ 172835 h 225772"/>
                <a:gd name="connsiteX24" fmla="*/ 111157 w 216980"/>
                <a:gd name="connsiteY24" fmla="*/ 172835 h 225772"/>
                <a:gd name="connsiteX25" fmla="*/ 157256 w 216980"/>
                <a:gd name="connsiteY25" fmla="*/ 207883 h 225772"/>
                <a:gd name="connsiteX26" fmla="*/ 168686 w 216980"/>
                <a:gd name="connsiteY26" fmla="*/ 218549 h 225772"/>
                <a:gd name="connsiteX27" fmla="*/ 207546 w 216980"/>
                <a:gd name="connsiteY27" fmla="*/ 221597 h 225772"/>
                <a:gd name="connsiteX28" fmla="*/ 165257 w 216980"/>
                <a:gd name="connsiteY28" fmla="*/ 191121 h 225772"/>
                <a:gd name="connsiteX29" fmla="*/ 166019 w 216980"/>
                <a:gd name="connsiteY29" fmla="*/ 188835 h 225772"/>
                <a:gd name="connsiteX30" fmla="*/ 186592 w 216980"/>
                <a:gd name="connsiteY30" fmla="*/ 187692 h 225772"/>
                <a:gd name="connsiteX31" fmla="*/ 188116 w 216980"/>
                <a:gd name="connsiteY31" fmla="*/ 187692 h 225772"/>
                <a:gd name="connsiteX32" fmla="*/ 193830 w 216980"/>
                <a:gd name="connsiteY32" fmla="*/ 185788 h 225772"/>
                <a:gd name="connsiteX33" fmla="*/ 189640 w 216980"/>
                <a:gd name="connsiteY33" fmla="*/ 180454 h 225772"/>
                <a:gd name="connsiteX34" fmla="*/ 174781 w 216980"/>
                <a:gd name="connsiteY34" fmla="*/ 174740 h 225772"/>
                <a:gd name="connsiteX35" fmla="*/ 141636 w 216980"/>
                <a:gd name="connsiteY35" fmla="*/ 161026 h 225772"/>
                <a:gd name="connsiteX36" fmla="*/ 68487 w 216980"/>
                <a:gd name="connsiteY36" fmla="*/ 105026 h 225772"/>
                <a:gd name="connsiteX37" fmla="*/ 75344 w 216980"/>
                <a:gd name="connsiteY37" fmla="*/ 85217 h 225772"/>
                <a:gd name="connsiteX38" fmla="*/ 102394 w 216980"/>
                <a:gd name="connsiteY38" fmla="*/ 67312 h 225772"/>
                <a:gd name="connsiteX39" fmla="*/ 75344 w 216980"/>
                <a:gd name="connsiteY39" fmla="*/ 8646 h 225772"/>
                <a:gd name="connsiteX40" fmla="*/ 6005 w 216980"/>
                <a:gd name="connsiteY40" fmla="*/ 79883 h 225772"/>
                <a:gd name="connsiteX41" fmla="*/ 111157 w 216980"/>
                <a:gd name="connsiteY41" fmla="*/ 172835 h 225772"/>
                <a:gd name="connsiteX42" fmla="*/ 111157 w 216980"/>
                <a:gd name="connsiteY42" fmla="*/ 172835 h 22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16980" h="225772">
                  <a:moveTo>
                    <a:pt x="190402" y="229216"/>
                  </a:moveTo>
                  <a:cubicBezTo>
                    <a:pt x="182020" y="229216"/>
                    <a:pt x="173638" y="226930"/>
                    <a:pt x="166400" y="222359"/>
                  </a:cubicBezTo>
                  <a:cubicBezTo>
                    <a:pt x="161828" y="218930"/>
                    <a:pt x="158018" y="215121"/>
                    <a:pt x="154208" y="210930"/>
                  </a:cubicBezTo>
                  <a:cubicBezTo>
                    <a:pt x="143160" y="199883"/>
                    <a:pt x="126777" y="183502"/>
                    <a:pt x="110014" y="177026"/>
                  </a:cubicBezTo>
                  <a:cubicBezTo>
                    <a:pt x="102394" y="174740"/>
                    <a:pt x="-8091" y="137026"/>
                    <a:pt x="1433" y="79122"/>
                  </a:cubicBezTo>
                  <a:cubicBezTo>
                    <a:pt x="5243" y="55122"/>
                    <a:pt x="30007" y="29598"/>
                    <a:pt x="74582" y="3693"/>
                  </a:cubicBezTo>
                  <a:cubicBezTo>
                    <a:pt x="75344" y="3312"/>
                    <a:pt x="76487" y="3312"/>
                    <a:pt x="77249" y="4074"/>
                  </a:cubicBezTo>
                  <a:cubicBezTo>
                    <a:pt x="90584" y="17789"/>
                    <a:pt x="102013" y="42931"/>
                    <a:pt x="106966" y="68074"/>
                  </a:cubicBezTo>
                  <a:cubicBezTo>
                    <a:pt x="107347" y="69217"/>
                    <a:pt x="106585" y="69979"/>
                    <a:pt x="105823" y="70741"/>
                  </a:cubicBezTo>
                  <a:cubicBezTo>
                    <a:pt x="95537" y="74931"/>
                    <a:pt x="86393" y="81026"/>
                    <a:pt x="78392" y="88645"/>
                  </a:cubicBezTo>
                  <a:cubicBezTo>
                    <a:pt x="73439" y="93598"/>
                    <a:pt x="71535" y="98931"/>
                    <a:pt x="72677" y="104645"/>
                  </a:cubicBezTo>
                  <a:cubicBezTo>
                    <a:pt x="75725" y="119502"/>
                    <a:pt x="99346" y="137407"/>
                    <a:pt x="143540" y="157597"/>
                  </a:cubicBezTo>
                  <a:cubicBezTo>
                    <a:pt x="149636" y="161407"/>
                    <a:pt x="165257" y="166740"/>
                    <a:pt x="176305" y="170931"/>
                  </a:cubicBezTo>
                  <a:cubicBezTo>
                    <a:pt x="181639" y="172835"/>
                    <a:pt x="186973" y="174740"/>
                    <a:pt x="191926" y="177026"/>
                  </a:cubicBezTo>
                  <a:cubicBezTo>
                    <a:pt x="196878" y="180073"/>
                    <a:pt x="199164" y="183883"/>
                    <a:pt x="198021" y="187692"/>
                  </a:cubicBezTo>
                  <a:cubicBezTo>
                    <a:pt x="196878" y="191502"/>
                    <a:pt x="193068" y="193407"/>
                    <a:pt x="187735" y="193026"/>
                  </a:cubicBezTo>
                  <a:lnTo>
                    <a:pt x="186211" y="193026"/>
                  </a:lnTo>
                  <a:cubicBezTo>
                    <a:pt x="180877" y="192645"/>
                    <a:pt x="175543" y="192264"/>
                    <a:pt x="169829" y="192645"/>
                  </a:cubicBezTo>
                  <a:cubicBezTo>
                    <a:pt x="170971" y="198359"/>
                    <a:pt x="178210" y="212073"/>
                    <a:pt x="215928" y="218930"/>
                  </a:cubicBezTo>
                  <a:cubicBezTo>
                    <a:pt x="217071" y="218930"/>
                    <a:pt x="217832" y="220073"/>
                    <a:pt x="217832" y="220835"/>
                  </a:cubicBezTo>
                  <a:cubicBezTo>
                    <a:pt x="217832" y="221978"/>
                    <a:pt x="217452" y="222740"/>
                    <a:pt x="216309" y="223121"/>
                  </a:cubicBezTo>
                  <a:cubicBezTo>
                    <a:pt x="208308" y="226930"/>
                    <a:pt x="199164" y="228835"/>
                    <a:pt x="190402" y="229216"/>
                  </a:cubicBezTo>
                  <a:lnTo>
                    <a:pt x="190402" y="229216"/>
                  </a:lnTo>
                  <a:close/>
                  <a:moveTo>
                    <a:pt x="111157" y="172835"/>
                  </a:moveTo>
                  <a:lnTo>
                    <a:pt x="111157" y="172835"/>
                  </a:lnTo>
                  <a:cubicBezTo>
                    <a:pt x="129444" y="179312"/>
                    <a:pt x="146207" y="196454"/>
                    <a:pt x="157256" y="207883"/>
                  </a:cubicBezTo>
                  <a:cubicBezTo>
                    <a:pt x="160685" y="211692"/>
                    <a:pt x="164495" y="215121"/>
                    <a:pt x="168686" y="218549"/>
                  </a:cubicBezTo>
                  <a:cubicBezTo>
                    <a:pt x="182782" y="227311"/>
                    <a:pt x="196117" y="225407"/>
                    <a:pt x="207546" y="221597"/>
                  </a:cubicBezTo>
                  <a:cubicBezTo>
                    <a:pt x="170971" y="213216"/>
                    <a:pt x="165638" y="197597"/>
                    <a:pt x="165257" y="191121"/>
                  </a:cubicBezTo>
                  <a:cubicBezTo>
                    <a:pt x="165257" y="190359"/>
                    <a:pt x="165638" y="189597"/>
                    <a:pt x="166019" y="188835"/>
                  </a:cubicBezTo>
                  <a:cubicBezTo>
                    <a:pt x="167543" y="187312"/>
                    <a:pt x="170971" y="186931"/>
                    <a:pt x="186592" y="187692"/>
                  </a:cubicBezTo>
                  <a:lnTo>
                    <a:pt x="188116" y="187692"/>
                  </a:lnTo>
                  <a:cubicBezTo>
                    <a:pt x="191545" y="187692"/>
                    <a:pt x="193450" y="186550"/>
                    <a:pt x="193830" y="185788"/>
                  </a:cubicBezTo>
                  <a:cubicBezTo>
                    <a:pt x="194212" y="184645"/>
                    <a:pt x="193068" y="182359"/>
                    <a:pt x="189640" y="180454"/>
                  </a:cubicBezTo>
                  <a:cubicBezTo>
                    <a:pt x="188116" y="179693"/>
                    <a:pt x="181639" y="177026"/>
                    <a:pt x="174781" y="174740"/>
                  </a:cubicBezTo>
                  <a:cubicBezTo>
                    <a:pt x="162971" y="170169"/>
                    <a:pt x="148112" y="164835"/>
                    <a:pt x="141636" y="161026"/>
                  </a:cubicBezTo>
                  <a:cubicBezTo>
                    <a:pt x="95917" y="140455"/>
                    <a:pt x="71915" y="122169"/>
                    <a:pt x="68487" y="105026"/>
                  </a:cubicBezTo>
                  <a:cubicBezTo>
                    <a:pt x="66963" y="98169"/>
                    <a:pt x="69249" y="91312"/>
                    <a:pt x="75344" y="85217"/>
                  </a:cubicBezTo>
                  <a:cubicBezTo>
                    <a:pt x="83345" y="77598"/>
                    <a:pt x="92489" y="71503"/>
                    <a:pt x="102394" y="67312"/>
                  </a:cubicBezTo>
                  <a:cubicBezTo>
                    <a:pt x="97822" y="44455"/>
                    <a:pt x="87155" y="21598"/>
                    <a:pt x="75344" y="8646"/>
                  </a:cubicBezTo>
                  <a:cubicBezTo>
                    <a:pt x="33055" y="33788"/>
                    <a:pt x="9815" y="57788"/>
                    <a:pt x="6005" y="79883"/>
                  </a:cubicBezTo>
                  <a:cubicBezTo>
                    <a:pt x="-3139" y="135121"/>
                    <a:pt x="108490" y="172073"/>
                    <a:pt x="111157" y="172835"/>
                  </a:cubicBezTo>
                  <a:lnTo>
                    <a:pt x="111157" y="172835"/>
                  </a:lnTo>
                  <a:close/>
                </a:path>
              </a:pathLst>
            </a:custGeom>
            <a:solidFill>
              <a:srgbClr val="000000"/>
            </a:solidFill>
            <a:ln w="3808" cap="flat">
              <a:noFill/>
              <a:prstDash val="solid"/>
              <a:miter/>
            </a:ln>
          </p:spPr>
          <p:txBody>
            <a:bodyPr rtlCol="0" anchor="ctr"/>
            <a:lstStyle/>
            <a:p>
              <a:endParaRPr lang="fr-FR"/>
            </a:p>
          </p:txBody>
        </p:sp>
        <p:sp>
          <p:nvSpPr>
            <p:cNvPr id="2774" name="Forme libre 2773">
              <a:extLst>
                <a:ext uri="{FF2B5EF4-FFF2-40B4-BE49-F238E27FC236}">
                  <a16:creationId xmlns:a16="http://schemas.microsoft.com/office/drawing/2014/main" id="{639122F3-95F9-916A-761A-53E700E44406}"/>
                </a:ext>
              </a:extLst>
            </p:cNvPr>
            <p:cNvSpPr/>
            <p:nvPr/>
          </p:nvSpPr>
          <p:spPr>
            <a:xfrm>
              <a:off x="3733589" y="7805642"/>
              <a:ext cx="167042" cy="215917"/>
            </a:xfrm>
            <a:custGeom>
              <a:avLst/>
              <a:gdLst>
                <a:gd name="connsiteX0" fmla="*/ 166272 w 167042"/>
                <a:gd name="connsiteY0" fmla="*/ 80014 h 215917"/>
                <a:gd name="connsiteX1" fmla="*/ 101504 w 167042"/>
                <a:gd name="connsiteY1" fmla="*/ 3443 h 215917"/>
                <a:gd name="connsiteX2" fmla="*/ 59977 w 167042"/>
                <a:gd name="connsiteY2" fmla="*/ 64014 h 215917"/>
                <a:gd name="connsiteX3" fmla="*/ 68739 w 167042"/>
                <a:gd name="connsiteY3" fmla="*/ 157728 h 215917"/>
                <a:gd name="connsiteX4" fmla="*/ 39023 w 167042"/>
                <a:gd name="connsiteY4" fmla="*/ 169919 h 215917"/>
                <a:gd name="connsiteX5" fmla="*/ 21497 w 167042"/>
                <a:gd name="connsiteY5" fmla="*/ 187823 h 215917"/>
                <a:gd name="connsiteX6" fmla="*/ 30641 w 167042"/>
                <a:gd name="connsiteY6" fmla="*/ 193538 h 215917"/>
                <a:gd name="connsiteX7" fmla="*/ 47023 w 167042"/>
                <a:gd name="connsiteY7" fmla="*/ 185538 h 215917"/>
                <a:gd name="connsiteX8" fmla="*/ 924 w 167042"/>
                <a:gd name="connsiteY8" fmla="*/ 216395 h 215917"/>
                <a:gd name="connsiteX9" fmla="*/ 86646 w 167042"/>
                <a:gd name="connsiteY9" fmla="*/ 177919 h 215917"/>
                <a:gd name="connsiteX10" fmla="*/ 166272 w 167042"/>
                <a:gd name="connsiteY10" fmla="*/ 80014 h 215917"/>
                <a:gd name="connsiteX11" fmla="*/ 166272 w 167042"/>
                <a:gd name="connsiteY11" fmla="*/ 80014 h 21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042" h="215917">
                  <a:moveTo>
                    <a:pt x="166272" y="80014"/>
                  </a:moveTo>
                  <a:cubicBezTo>
                    <a:pt x="158652" y="46872"/>
                    <a:pt x="131602" y="22110"/>
                    <a:pt x="101504" y="3443"/>
                  </a:cubicBezTo>
                  <a:cubicBezTo>
                    <a:pt x="92360" y="11062"/>
                    <a:pt x="71025" y="38491"/>
                    <a:pt x="59977" y="64014"/>
                  </a:cubicBezTo>
                  <a:cubicBezTo>
                    <a:pt x="147603" y="92967"/>
                    <a:pt x="128554" y="134871"/>
                    <a:pt x="68739" y="157728"/>
                  </a:cubicBezTo>
                  <a:cubicBezTo>
                    <a:pt x="58834" y="162300"/>
                    <a:pt x="46261" y="164204"/>
                    <a:pt x="39023" y="169919"/>
                  </a:cubicBezTo>
                  <a:cubicBezTo>
                    <a:pt x="32165" y="174871"/>
                    <a:pt x="26069" y="180585"/>
                    <a:pt x="21497" y="187823"/>
                  </a:cubicBezTo>
                  <a:cubicBezTo>
                    <a:pt x="18069" y="192395"/>
                    <a:pt x="24926" y="198109"/>
                    <a:pt x="30641" y="193538"/>
                  </a:cubicBezTo>
                  <a:cubicBezTo>
                    <a:pt x="34451" y="190490"/>
                    <a:pt x="41309" y="188585"/>
                    <a:pt x="47023" y="185538"/>
                  </a:cubicBezTo>
                  <a:cubicBezTo>
                    <a:pt x="44357" y="200014"/>
                    <a:pt x="32165" y="211061"/>
                    <a:pt x="924" y="216395"/>
                  </a:cubicBezTo>
                  <a:cubicBezTo>
                    <a:pt x="54262" y="230871"/>
                    <a:pt x="68739" y="188204"/>
                    <a:pt x="86646" y="177919"/>
                  </a:cubicBezTo>
                  <a:cubicBezTo>
                    <a:pt x="110648" y="166871"/>
                    <a:pt x="179606" y="138681"/>
                    <a:pt x="166272" y="80014"/>
                  </a:cubicBezTo>
                  <a:lnTo>
                    <a:pt x="166272" y="80014"/>
                  </a:lnTo>
                  <a:close/>
                </a:path>
              </a:pathLst>
            </a:custGeom>
            <a:solidFill>
              <a:srgbClr val="FFFFFF"/>
            </a:solidFill>
            <a:ln w="3808" cap="flat">
              <a:noFill/>
              <a:prstDash val="solid"/>
              <a:miter/>
            </a:ln>
          </p:spPr>
          <p:txBody>
            <a:bodyPr rtlCol="0" anchor="ctr"/>
            <a:lstStyle/>
            <a:p>
              <a:endParaRPr lang="fr-FR"/>
            </a:p>
          </p:txBody>
        </p:sp>
        <p:sp>
          <p:nvSpPr>
            <p:cNvPr id="2775" name="Forme libre 2774">
              <a:extLst>
                <a:ext uri="{FF2B5EF4-FFF2-40B4-BE49-F238E27FC236}">
                  <a16:creationId xmlns:a16="http://schemas.microsoft.com/office/drawing/2014/main" id="{7D7917A0-406B-D7F1-E0A0-FFA951FDD864}"/>
                </a:ext>
              </a:extLst>
            </p:cNvPr>
            <p:cNvSpPr/>
            <p:nvPr/>
          </p:nvSpPr>
          <p:spPr>
            <a:xfrm>
              <a:off x="3488031" y="7803868"/>
              <a:ext cx="415003" cy="220058"/>
            </a:xfrm>
            <a:custGeom>
              <a:avLst/>
              <a:gdLst>
                <a:gd name="connsiteX0" fmla="*/ 266261 w 415003"/>
                <a:gd name="connsiteY0" fmla="*/ 223502 h 220058"/>
                <a:gd name="connsiteX1" fmla="*/ 245307 w 415003"/>
                <a:gd name="connsiteY1" fmla="*/ 220454 h 220058"/>
                <a:gd name="connsiteX2" fmla="*/ 243783 w 415003"/>
                <a:gd name="connsiteY2" fmla="*/ 218169 h 220058"/>
                <a:gd name="connsiteX3" fmla="*/ 245688 w 415003"/>
                <a:gd name="connsiteY3" fmla="*/ 215883 h 220058"/>
                <a:gd name="connsiteX4" fmla="*/ 288740 w 415003"/>
                <a:gd name="connsiteY4" fmla="*/ 191502 h 220058"/>
                <a:gd name="connsiteX5" fmla="*/ 286073 w 415003"/>
                <a:gd name="connsiteY5" fmla="*/ 192645 h 220058"/>
                <a:gd name="connsiteX6" fmla="*/ 277310 w 415003"/>
                <a:gd name="connsiteY6" fmla="*/ 197216 h 220058"/>
                <a:gd name="connsiteX7" fmla="*/ 265880 w 415003"/>
                <a:gd name="connsiteY7" fmla="*/ 197216 h 220058"/>
                <a:gd name="connsiteX8" fmla="*/ 265118 w 415003"/>
                <a:gd name="connsiteY8" fmla="*/ 188455 h 220058"/>
                <a:gd name="connsiteX9" fmla="*/ 283025 w 415003"/>
                <a:gd name="connsiteY9" fmla="*/ 170169 h 220058"/>
                <a:gd name="connsiteX10" fmla="*/ 300931 w 415003"/>
                <a:gd name="connsiteY10" fmla="*/ 162169 h 220058"/>
                <a:gd name="connsiteX11" fmla="*/ 313122 w 415003"/>
                <a:gd name="connsiteY11" fmla="*/ 157598 h 220058"/>
                <a:gd name="connsiteX12" fmla="*/ 363031 w 415003"/>
                <a:gd name="connsiteY12" fmla="*/ 113026 h 220058"/>
                <a:gd name="connsiteX13" fmla="*/ 304741 w 415003"/>
                <a:gd name="connsiteY13" fmla="*/ 68455 h 220058"/>
                <a:gd name="connsiteX14" fmla="*/ 303217 w 415003"/>
                <a:gd name="connsiteY14" fmla="*/ 67312 h 220058"/>
                <a:gd name="connsiteX15" fmla="*/ 303217 w 415003"/>
                <a:gd name="connsiteY15" fmla="*/ 65408 h 220058"/>
                <a:gd name="connsiteX16" fmla="*/ 345506 w 415003"/>
                <a:gd name="connsiteY16" fmla="*/ 4074 h 220058"/>
                <a:gd name="connsiteX17" fmla="*/ 348173 w 415003"/>
                <a:gd name="connsiteY17" fmla="*/ 3694 h 220058"/>
                <a:gd name="connsiteX18" fmla="*/ 414083 w 415003"/>
                <a:gd name="connsiteY18" fmla="*/ 81788 h 220058"/>
                <a:gd name="connsiteX19" fmla="*/ 334458 w 415003"/>
                <a:gd name="connsiteY19" fmla="*/ 181216 h 220058"/>
                <a:gd name="connsiteX20" fmla="*/ 332553 w 415003"/>
                <a:gd name="connsiteY20" fmla="*/ 181978 h 220058"/>
                <a:gd name="connsiteX21" fmla="*/ 318837 w 415003"/>
                <a:gd name="connsiteY21" fmla="*/ 194931 h 220058"/>
                <a:gd name="connsiteX22" fmla="*/ 266261 w 415003"/>
                <a:gd name="connsiteY22" fmla="*/ 223502 h 220058"/>
                <a:gd name="connsiteX23" fmla="*/ 266261 w 415003"/>
                <a:gd name="connsiteY23" fmla="*/ 223502 h 220058"/>
                <a:gd name="connsiteX24" fmla="*/ 257118 w 415003"/>
                <a:gd name="connsiteY24" fmla="*/ 218169 h 220058"/>
                <a:gd name="connsiteX25" fmla="*/ 315408 w 415003"/>
                <a:gd name="connsiteY25" fmla="*/ 191502 h 220058"/>
                <a:gd name="connsiteX26" fmla="*/ 330267 w 415003"/>
                <a:gd name="connsiteY26" fmla="*/ 177788 h 220058"/>
                <a:gd name="connsiteX27" fmla="*/ 332553 w 415003"/>
                <a:gd name="connsiteY27" fmla="*/ 176645 h 220058"/>
                <a:gd name="connsiteX28" fmla="*/ 409511 w 415003"/>
                <a:gd name="connsiteY28" fmla="*/ 82169 h 220058"/>
                <a:gd name="connsiteX29" fmla="*/ 347030 w 415003"/>
                <a:gd name="connsiteY29" fmla="*/ 7884 h 220058"/>
                <a:gd name="connsiteX30" fmla="*/ 308170 w 415003"/>
                <a:gd name="connsiteY30" fmla="*/ 64265 h 220058"/>
                <a:gd name="connsiteX31" fmla="*/ 367222 w 415003"/>
                <a:gd name="connsiteY31" fmla="*/ 112264 h 220058"/>
                <a:gd name="connsiteX32" fmla="*/ 314646 w 415003"/>
                <a:gd name="connsiteY32" fmla="*/ 161407 h 220058"/>
                <a:gd name="connsiteX33" fmla="*/ 302074 w 415003"/>
                <a:gd name="connsiteY33" fmla="*/ 165978 h 220058"/>
                <a:gd name="connsiteX34" fmla="*/ 285691 w 415003"/>
                <a:gd name="connsiteY34" fmla="*/ 173217 h 220058"/>
                <a:gd name="connsiteX35" fmla="*/ 268547 w 415003"/>
                <a:gd name="connsiteY35" fmla="*/ 190359 h 220058"/>
                <a:gd name="connsiteX36" fmla="*/ 268928 w 415003"/>
                <a:gd name="connsiteY36" fmla="*/ 193407 h 220058"/>
                <a:gd name="connsiteX37" fmla="*/ 274262 w 415003"/>
                <a:gd name="connsiteY37" fmla="*/ 193026 h 220058"/>
                <a:gd name="connsiteX38" fmla="*/ 284168 w 415003"/>
                <a:gd name="connsiteY38" fmla="*/ 188074 h 220058"/>
                <a:gd name="connsiteX39" fmla="*/ 291025 w 415003"/>
                <a:gd name="connsiteY39" fmla="*/ 185026 h 220058"/>
                <a:gd name="connsiteX40" fmla="*/ 293311 w 415003"/>
                <a:gd name="connsiteY40" fmla="*/ 185026 h 220058"/>
                <a:gd name="connsiteX41" fmla="*/ 294073 w 415003"/>
                <a:gd name="connsiteY41" fmla="*/ 187312 h 220058"/>
                <a:gd name="connsiteX42" fmla="*/ 257118 w 415003"/>
                <a:gd name="connsiteY42" fmla="*/ 218169 h 220058"/>
                <a:gd name="connsiteX43" fmla="*/ 257118 w 415003"/>
                <a:gd name="connsiteY43" fmla="*/ 218169 h 220058"/>
                <a:gd name="connsiteX44" fmla="*/ 41861 w 415003"/>
                <a:gd name="connsiteY44" fmla="*/ 41408 h 220058"/>
                <a:gd name="connsiteX45" fmla="*/ 1096 w 415003"/>
                <a:gd name="connsiteY45" fmla="*/ 89407 h 220058"/>
                <a:gd name="connsiteX46" fmla="*/ 11002 w 415003"/>
                <a:gd name="connsiteY46" fmla="*/ 106550 h 220058"/>
                <a:gd name="connsiteX47" fmla="*/ 46433 w 415003"/>
                <a:gd name="connsiteY47" fmla="*/ 134741 h 220058"/>
                <a:gd name="connsiteX48" fmla="*/ 23574 w 415003"/>
                <a:gd name="connsiteY48" fmla="*/ 79503 h 220058"/>
                <a:gd name="connsiteX49" fmla="*/ 48338 w 415003"/>
                <a:gd name="connsiteY49" fmla="*/ 65027 h 220058"/>
                <a:gd name="connsiteX50" fmla="*/ 41861 w 415003"/>
                <a:gd name="connsiteY50" fmla="*/ 41408 h 22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5003" h="220058">
                  <a:moveTo>
                    <a:pt x="266261" y="223502"/>
                  </a:moveTo>
                  <a:cubicBezTo>
                    <a:pt x="259023" y="223502"/>
                    <a:pt x="252165" y="222359"/>
                    <a:pt x="245307" y="220454"/>
                  </a:cubicBezTo>
                  <a:cubicBezTo>
                    <a:pt x="244164" y="220073"/>
                    <a:pt x="243783" y="219312"/>
                    <a:pt x="243783" y="218169"/>
                  </a:cubicBezTo>
                  <a:cubicBezTo>
                    <a:pt x="243783" y="217026"/>
                    <a:pt x="244545" y="216264"/>
                    <a:pt x="245688" y="215883"/>
                  </a:cubicBezTo>
                  <a:cubicBezTo>
                    <a:pt x="270452" y="211692"/>
                    <a:pt x="284168" y="204073"/>
                    <a:pt x="288740" y="191502"/>
                  </a:cubicBezTo>
                  <a:lnTo>
                    <a:pt x="286073" y="192645"/>
                  </a:lnTo>
                  <a:cubicBezTo>
                    <a:pt x="283025" y="193788"/>
                    <a:pt x="279977" y="195312"/>
                    <a:pt x="277310" y="197216"/>
                  </a:cubicBezTo>
                  <a:cubicBezTo>
                    <a:pt x="274262" y="200264"/>
                    <a:pt x="269309" y="200264"/>
                    <a:pt x="265880" y="197216"/>
                  </a:cubicBezTo>
                  <a:cubicBezTo>
                    <a:pt x="263214" y="194931"/>
                    <a:pt x="262832" y="191121"/>
                    <a:pt x="265118" y="188455"/>
                  </a:cubicBezTo>
                  <a:cubicBezTo>
                    <a:pt x="270071" y="181216"/>
                    <a:pt x="276167" y="175121"/>
                    <a:pt x="283025" y="170169"/>
                  </a:cubicBezTo>
                  <a:cubicBezTo>
                    <a:pt x="287596" y="166740"/>
                    <a:pt x="294073" y="164455"/>
                    <a:pt x="300931" y="162169"/>
                  </a:cubicBezTo>
                  <a:cubicBezTo>
                    <a:pt x="305122" y="161026"/>
                    <a:pt x="309313" y="159502"/>
                    <a:pt x="313122" y="157598"/>
                  </a:cubicBezTo>
                  <a:cubicBezTo>
                    <a:pt x="344744" y="145407"/>
                    <a:pt x="363412" y="128645"/>
                    <a:pt x="363031" y="113026"/>
                  </a:cubicBezTo>
                  <a:cubicBezTo>
                    <a:pt x="362650" y="96645"/>
                    <a:pt x="342077" y="80646"/>
                    <a:pt x="304741" y="68455"/>
                  </a:cubicBezTo>
                  <a:cubicBezTo>
                    <a:pt x="303979" y="68074"/>
                    <a:pt x="303598" y="67693"/>
                    <a:pt x="303217" y="67312"/>
                  </a:cubicBezTo>
                  <a:cubicBezTo>
                    <a:pt x="302836" y="66550"/>
                    <a:pt x="302836" y="66169"/>
                    <a:pt x="303217" y="65408"/>
                  </a:cubicBezTo>
                  <a:cubicBezTo>
                    <a:pt x="313884" y="40646"/>
                    <a:pt x="335219" y="12455"/>
                    <a:pt x="345506" y="4074"/>
                  </a:cubicBezTo>
                  <a:cubicBezTo>
                    <a:pt x="346268" y="3313"/>
                    <a:pt x="347411" y="3313"/>
                    <a:pt x="348173" y="3694"/>
                  </a:cubicBezTo>
                  <a:cubicBezTo>
                    <a:pt x="385129" y="26551"/>
                    <a:pt x="407606" y="52836"/>
                    <a:pt x="414083" y="81788"/>
                  </a:cubicBezTo>
                  <a:cubicBezTo>
                    <a:pt x="427799" y="140455"/>
                    <a:pt x="359983" y="170169"/>
                    <a:pt x="334458" y="181216"/>
                  </a:cubicBezTo>
                  <a:lnTo>
                    <a:pt x="332553" y="181978"/>
                  </a:lnTo>
                  <a:cubicBezTo>
                    <a:pt x="328362" y="184264"/>
                    <a:pt x="323790" y="189216"/>
                    <a:pt x="318837" y="194931"/>
                  </a:cubicBezTo>
                  <a:cubicBezTo>
                    <a:pt x="307408" y="207121"/>
                    <a:pt x="292549" y="223502"/>
                    <a:pt x="266261" y="223502"/>
                  </a:cubicBezTo>
                  <a:lnTo>
                    <a:pt x="266261" y="223502"/>
                  </a:lnTo>
                  <a:close/>
                  <a:moveTo>
                    <a:pt x="257118" y="218169"/>
                  </a:moveTo>
                  <a:cubicBezTo>
                    <a:pt x="287596" y="222359"/>
                    <a:pt x="302836" y="205597"/>
                    <a:pt x="315408" y="191502"/>
                  </a:cubicBezTo>
                  <a:cubicBezTo>
                    <a:pt x="320742" y="185788"/>
                    <a:pt x="325314" y="180455"/>
                    <a:pt x="330267" y="177788"/>
                  </a:cubicBezTo>
                  <a:lnTo>
                    <a:pt x="332553" y="176645"/>
                  </a:lnTo>
                  <a:cubicBezTo>
                    <a:pt x="359603" y="164836"/>
                    <a:pt x="422465" y="137407"/>
                    <a:pt x="409511" y="82169"/>
                  </a:cubicBezTo>
                  <a:cubicBezTo>
                    <a:pt x="403035" y="54741"/>
                    <a:pt x="382081" y="29598"/>
                    <a:pt x="347030" y="7884"/>
                  </a:cubicBezTo>
                  <a:cubicBezTo>
                    <a:pt x="338268" y="15884"/>
                    <a:pt x="319218" y="40265"/>
                    <a:pt x="308170" y="64265"/>
                  </a:cubicBezTo>
                  <a:cubicBezTo>
                    <a:pt x="356174" y="80646"/>
                    <a:pt x="366841" y="99312"/>
                    <a:pt x="367222" y="112264"/>
                  </a:cubicBezTo>
                  <a:cubicBezTo>
                    <a:pt x="367603" y="130550"/>
                    <a:pt x="348554" y="148455"/>
                    <a:pt x="314646" y="161407"/>
                  </a:cubicBezTo>
                  <a:cubicBezTo>
                    <a:pt x="310455" y="163312"/>
                    <a:pt x="306265" y="164836"/>
                    <a:pt x="302074" y="165978"/>
                  </a:cubicBezTo>
                  <a:cubicBezTo>
                    <a:pt x="295597" y="167883"/>
                    <a:pt x="289882" y="170169"/>
                    <a:pt x="285691" y="173217"/>
                  </a:cubicBezTo>
                  <a:cubicBezTo>
                    <a:pt x="278834" y="177788"/>
                    <a:pt x="273119" y="183883"/>
                    <a:pt x="268547" y="190359"/>
                  </a:cubicBezTo>
                  <a:cubicBezTo>
                    <a:pt x="267785" y="191121"/>
                    <a:pt x="268166" y="192645"/>
                    <a:pt x="268928" y="193407"/>
                  </a:cubicBezTo>
                  <a:cubicBezTo>
                    <a:pt x="270452" y="194550"/>
                    <a:pt x="272738" y="194550"/>
                    <a:pt x="274262" y="193026"/>
                  </a:cubicBezTo>
                  <a:cubicBezTo>
                    <a:pt x="277310" y="190740"/>
                    <a:pt x="280739" y="189216"/>
                    <a:pt x="284168" y="188074"/>
                  </a:cubicBezTo>
                  <a:cubicBezTo>
                    <a:pt x="286453" y="187312"/>
                    <a:pt x="288740" y="186169"/>
                    <a:pt x="291025" y="185026"/>
                  </a:cubicBezTo>
                  <a:cubicBezTo>
                    <a:pt x="291787" y="184645"/>
                    <a:pt x="292549" y="184645"/>
                    <a:pt x="293311" y="185026"/>
                  </a:cubicBezTo>
                  <a:cubicBezTo>
                    <a:pt x="294073" y="185407"/>
                    <a:pt x="294454" y="186550"/>
                    <a:pt x="294073" y="187312"/>
                  </a:cubicBezTo>
                  <a:cubicBezTo>
                    <a:pt x="291406" y="202931"/>
                    <a:pt x="279596" y="212454"/>
                    <a:pt x="257118" y="218169"/>
                  </a:cubicBezTo>
                  <a:lnTo>
                    <a:pt x="257118" y="218169"/>
                  </a:lnTo>
                  <a:close/>
                  <a:moveTo>
                    <a:pt x="41861" y="41408"/>
                  </a:moveTo>
                  <a:cubicBezTo>
                    <a:pt x="15955" y="55122"/>
                    <a:pt x="-1190" y="73407"/>
                    <a:pt x="1096" y="89407"/>
                  </a:cubicBezTo>
                  <a:cubicBezTo>
                    <a:pt x="2239" y="95503"/>
                    <a:pt x="5668" y="99693"/>
                    <a:pt x="11002" y="106550"/>
                  </a:cubicBezTo>
                  <a:cubicBezTo>
                    <a:pt x="23193" y="121788"/>
                    <a:pt x="37290" y="130169"/>
                    <a:pt x="46433" y="134741"/>
                  </a:cubicBezTo>
                  <a:cubicBezTo>
                    <a:pt x="46433" y="134741"/>
                    <a:pt x="-9952" y="99312"/>
                    <a:pt x="23574" y="79503"/>
                  </a:cubicBezTo>
                  <a:lnTo>
                    <a:pt x="48338" y="65027"/>
                  </a:lnTo>
                  <a:lnTo>
                    <a:pt x="41861" y="41408"/>
                  </a:lnTo>
                  <a:close/>
                </a:path>
              </a:pathLst>
            </a:custGeom>
            <a:solidFill>
              <a:srgbClr val="000000"/>
            </a:solidFill>
            <a:ln w="3808" cap="flat">
              <a:noFill/>
              <a:prstDash val="solid"/>
              <a:miter/>
            </a:ln>
          </p:spPr>
          <p:txBody>
            <a:bodyPr rtlCol="0" anchor="ctr"/>
            <a:lstStyle/>
            <a:p>
              <a:endParaRPr lang="fr-FR"/>
            </a:p>
          </p:txBody>
        </p:sp>
        <p:sp>
          <p:nvSpPr>
            <p:cNvPr id="2776" name="Forme libre 2775">
              <a:extLst>
                <a:ext uri="{FF2B5EF4-FFF2-40B4-BE49-F238E27FC236}">
                  <a16:creationId xmlns:a16="http://schemas.microsoft.com/office/drawing/2014/main" id="{9EC8220A-99EF-A762-CF0F-196B96F69E47}"/>
                </a:ext>
              </a:extLst>
            </p:cNvPr>
            <p:cNvSpPr/>
            <p:nvPr/>
          </p:nvSpPr>
          <p:spPr>
            <a:xfrm>
              <a:off x="3589958" y="7984180"/>
              <a:ext cx="16838" cy="10794"/>
            </a:xfrm>
            <a:custGeom>
              <a:avLst/>
              <a:gdLst>
                <a:gd name="connsiteX0" fmla="*/ 3153 w 16838"/>
                <a:gd name="connsiteY0" fmla="*/ 14258 h 10794"/>
                <a:gd name="connsiteX1" fmla="*/ 867 w 16838"/>
                <a:gd name="connsiteY1" fmla="*/ 12734 h 10794"/>
                <a:gd name="connsiteX2" fmla="*/ 867 w 16838"/>
                <a:gd name="connsiteY2" fmla="*/ 10829 h 10794"/>
                <a:gd name="connsiteX3" fmla="*/ 15725 w 16838"/>
                <a:gd name="connsiteY3" fmla="*/ 3591 h 10794"/>
                <a:gd name="connsiteX4" fmla="*/ 17630 w 16838"/>
                <a:gd name="connsiteY4" fmla="*/ 6258 h 10794"/>
                <a:gd name="connsiteX5" fmla="*/ 14963 w 16838"/>
                <a:gd name="connsiteY5" fmla="*/ 8163 h 10794"/>
                <a:gd name="connsiteX6" fmla="*/ 9249 w 16838"/>
                <a:gd name="connsiteY6" fmla="*/ 8925 h 10794"/>
                <a:gd name="connsiteX7" fmla="*/ 5058 w 16838"/>
                <a:gd name="connsiteY7" fmla="*/ 12734 h 10794"/>
                <a:gd name="connsiteX8" fmla="*/ 3153 w 16838"/>
                <a:gd name="connsiteY8" fmla="*/ 14258 h 10794"/>
                <a:gd name="connsiteX9" fmla="*/ 3153 w 16838"/>
                <a:gd name="connsiteY9" fmla="*/ 14258 h 10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838" h="10794">
                  <a:moveTo>
                    <a:pt x="3153" y="14258"/>
                  </a:moveTo>
                  <a:cubicBezTo>
                    <a:pt x="2010" y="14258"/>
                    <a:pt x="1248" y="13496"/>
                    <a:pt x="867" y="12734"/>
                  </a:cubicBezTo>
                  <a:cubicBezTo>
                    <a:pt x="867" y="11972"/>
                    <a:pt x="867" y="11591"/>
                    <a:pt x="867" y="10829"/>
                  </a:cubicBezTo>
                  <a:cubicBezTo>
                    <a:pt x="3915" y="5496"/>
                    <a:pt x="9630" y="2829"/>
                    <a:pt x="15725" y="3591"/>
                  </a:cubicBezTo>
                  <a:cubicBezTo>
                    <a:pt x="16868" y="3591"/>
                    <a:pt x="18011" y="4734"/>
                    <a:pt x="17630" y="6258"/>
                  </a:cubicBezTo>
                  <a:cubicBezTo>
                    <a:pt x="17630" y="7401"/>
                    <a:pt x="16487" y="8544"/>
                    <a:pt x="14963" y="8163"/>
                  </a:cubicBezTo>
                  <a:cubicBezTo>
                    <a:pt x="13058" y="7782"/>
                    <a:pt x="11153" y="8163"/>
                    <a:pt x="9249" y="8925"/>
                  </a:cubicBezTo>
                  <a:cubicBezTo>
                    <a:pt x="7344" y="9686"/>
                    <a:pt x="5820" y="11210"/>
                    <a:pt x="5058" y="12734"/>
                  </a:cubicBezTo>
                  <a:cubicBezTo>
                    <a:pt x="4677" y="13496"/>
                    <a:pt x="3915" y="14258"/>
                    <a:pt x="3153" y="14258"/>
                  </a:cubicBezTo>
                  <a:lnTo>
                    <a:pt x="3153" y="14258"/>
                  </a:lnTo>
                  <a:close/>
                </a:path>
              </a:pathLst>
            </a:custGeom>
            <a:solidFill>
              <a:srgbClr val="000000"/>
            </a:solidFill>
            <a:ln w="3808" cap="flat">
              <a:noFill/>
              <a:prstDash val="solid"/>
              <a:miter/>
            </a:ln>
          </p:spPr>
          <p:txBody>
            <a:bodyPr rtlCol="0" anchor="ctr"/>
            <a:lstStyle/>
            <a:p>
              <a:endParaRPr lang="fr-FR"/>
            </a:p>
          </p:txBody>
        </p:sp>
      </p:grpSp>
      <p:grpSp>
        <p:nvGrpSpPr>
          <p:cNvPr id="2777" name="Graphique 2">
            <a:extLst>
              <a:ext uri="{FF2B5EF4-FFF2-40B4-BE49-F238E27FC236}">
                <a16:creationId xmlns:a16="http://schemas.microsoft.com/office/drawing/2014/main" id="{6FFD67E6-23FF-C8E7-9418-E70A7F91FD2E}"/>
              </a:ext>
            </a:extLst>
          </p:cNvPr>
          <p:cNvGrpSpPr/>
          <p:nvPr/>
        </p:nvGrpSpPr>
        <p:grpSpPr>
          <a:xfrm>
            <a:off x="4209082" y="7570890"/>
            <a:ext cx="586555" cy="1116832"/>
            <a:chOff x="4209082" y="7570890"/>
            <a:chExt cx="586555" cy="1116832"/>
          </a:xfrm>
        </p:grpSpPr>
        <p:sp>
          <p:nvSpPr>
            <p:cNvPr id="2778" name="Forme libre 2777">
              <a:extLst>
                <a:ext uri="{FF2B5EF4-FFF2-40B4-BE49-F238E27FC236}">
                  <a16:creationId xmlns:a16="http://schemas.microsoft.com/office/drawing/2014/main" id="{71A8C1D4-384A-8FF8-935C-8D7FD4FACB0E}"/>
                </a:ext>
              </a:extLst>
            </p:cNvPr>
            <p:cNvSpPr/>
            <p:nvPr/>
          </p:nvSpPr>
          <p:spPr>
            <a:xfrm rot="-1157558">
              <a:off x="4492451" y="7663483"/>
              <a:ext cx="26545" cy="28153"/>
            </a:xfrm>
            <a:custGeom>
              <a:avLst/>
              <a:gdLst>
                <a:gd name="connsiteX0" fmla="*/ 26058 w 26545"/>
                <a:gd name="connsiteY0" fmla="*/ 17676 h 28153"/>
                <a:gd name="connsiteX1" fmla="*/ 12785 w 26545"/>
                <a:gd name="connsiteY1" fmla="*/ 31753 h 28153"/>
                <a:gd name="connsiteX2" fmla="*/ -487 w 26545"/>
                <a:gd name="connsiteY2" fmla="*/ 17676 h 28153"/>
                <a:gd name="connsiteX3" fmla="*/ 12785 w 26545"/>
                <a:gd name="connsiteY3" fmla="*/ 3599 h 28153"/>
                <a:gd name="connsiteX4" fmla="*/ 26058 w 26545"/>
                <a:gd name="connsiteY4" fmla="*/ 17676 h 28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5" h="28153">
                  <a:moveTo>
                    <a:pt x="26058" y="17676"/>
                  </a:moveTo>
                  <a:cubicBezTo>
                    <a:pt x="26058" y="25451"/>
                    <a:pt x="20116" y="31753"/>
                    <a:pt x="12785" y="31753"/>
                  </a:cubicBezTo>
                  <a:cubicBezTo>
                    <a:pt x="5455" y="31753"/>
                    <a:pt x="-487" y="25451"/>
                    <a:pt x="-487" y="17676"/>
                  </a:cubicBezTo>
                  <a:cubicBezTo>
                    <a:pt x="-487" y="9902"/>
                    <a:pt x="5455" y="3599"/>
                    <a:pt x="12785" y="3599"/>
                  </a:cubicBezTo>
                  <a:cubicBezTo>
                    <a:pt x="20116" y="3599"/>
                    <a:pt x="26058" y="9902"/>
                    <a:pt x="26058" y="17676"/>
                  </a:cubicBezTo>
                  <a:close/>
                </a:path>
              </a:pathLst>
            </a:custGeom>
            <a:solidFill>
              <a:srgbClr val="000000"/>
            </a:solidFill>
            <a:ln w="998" cap="flat">
              <a:noFill/>
              <a:prstDash val="solid"/>
              <a:miter/>
            </a:ln>
          </p:spPr>
          <p:txBody>
            <a:bodyPr rtlCol="0" anchor="ctr"/>
            <a:lstStyle/>
            <a:p>
              <a:endParaRPr lang="fr-FR"/>
            </a:p>
          </p:txBody>
        </p:sp>
        <p:sp>
          <p:nvSpPr>
            <p:cNvPr id="2779" name="Forme libre 2778">
              <a:extLst>
                <a:ext uri="{FF2B5EF4-FFF2-40B4-BE49-F238E27FC236}">
                  <a16:creationId xmlns:a16="http://schemas.microsoft.com/office/drawing/2014/main" id="{1B91BCA5-8CB4-2B44-F02D-758B0648BF3D}"/>
                </a:ext>
              </a:extLst>
            </p:cNvPr>
            <p:cNvSpPr/>
            <p:nvPr/>
          </p:nvSpPr>
          <p:spPr>
            <a:xfrm>
              <a:off x="4491288" y="7662618"/>
              <a:ext cx="28830" cy="29962"/>
            </a:xfrm>
            <a:custGeom>
              <a:avLst/>
              <a:gdLst>
                <a:gd name="connsiteX0" fmla="*/ 14377 w 28830"/>
                <a:gd name="connsiteY0" fmla="*/ 33562 h 29962"/>
                <a:gd name="connsiteX1" fmla="*/ 407 w 28830"/>
                <a:gd name="connsiteY1" fmla="*/ 23378 h 29962"/>
                <a:gd name="connsiteX2" fmla="*/ 806 w 28830"/>
                <a:gd name="connsiteY2" fmla="*/ 11996 h 29962"/>
                <a:gd name="connsiteX3" fmla="*/ 18967 w 28830"/>
                <a:gd name="connsiteY3" fmla="*/ 4707 h 29962"/>
                <a:gd name="connsiteX4" fmla="*/ 19965 w 28830"/>
                <a:gd name="connsiteY4" fmla="*/ 5206 h 29962"/>
                <a:gd name="connsiteX5" fmla="*/ 27449 w 28830"/>
                <a:gd name="connsiteY5" fmla="*/ 13893 h 29962"/>
                <a:gd name="connsiteX6" fmla="*/ 27050 w 28830"/>
                <a:gd name="connsiteY6" fmla="*/ 25275 h 29962"/>
                <a:gd name="connsiteX7" fmla="*/ 18967 w 28830"/>
                <a:gd name="connsiteY7" fmla="*/ 32863 h 29962"/>
                <a:gd name="connsiteX8" fmla="*/ 14377 w 28830"/>
                <a:gd name="connsiteY8" fmla="*/ 33562 h 29962"/>
                <a:gd name="connsiteX9" fmla="*/ 14377 w 28830"/>
                <a:gd name="connsiteY9" fmla="*/ 33562 h 29962"/>
                <a:gd name="connsiteX10" fmla="*/ 13479 w 28830"/>
                <a:gd name="connsiteY10" fmla="*/ 5606 h 29962"/>
                <a:gd name="connsiteX11" fmla="*/ 9587 w 28830"/>
                <a:gd name="connsiteY11" fmla="*/ 6305 h 29962"/>
                <a:gd name="connsiteX12" fmla="*/ 2702 w 28830"/>
                <a:gd name="connsiteY12" fmla="*/ 12794 h 29962"/>
                <a:gd name="connsiteX13" fmla="*/ 2402 w 28830"/>
                <a:gd name="connsiteY13" fmla="*/ 22679 h 29962"/>
                <a:gd name="connsiteX14" fmla="*/ 18368 w 28830"/>
                <a:gd name="connsiteY14" fmla="*/ 30866 h 29962"/>
                <a:gd name="connsiteX15" fmla="*/ 25254 w 28830"/>
                <a:gd name="connsiteY15" fmla="*/ 24376 h 29962"/>
                <a:gd name="connsiteX16" fmla="*/ 25553 w 28830"/>
                <a:gd name="connsiteY16" fmla="*/ 14492 h 29962"/>
                <a:gd name="connsiteX17" fmla="*/ 19067 w 28830"/>
                <a:gd name="connsiteY17" fmla="*/ 7004 h 29962"/>
                <a:gd name="connsiteX18" fmla="*/ 13479 w 28830"/>
                <a:gd name="connsiteY18" fmla="*/ 5606 h 29962"/>
                <a:gd name="connsiteX19" fmla="*/ 13479 w 28830"/>
                <a:gd name="connsiteY19" fmla="*/ 5606 h 2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830" h="29962">
                  <a:moveTo>
                    <a:pt x="14377" y="33562"/>
                  </a:moveTo>
                  <a:cubicBezTo>
                    <a:pt x="7991" y="33462"/>
                    <a:pt x="2402" y="29369"/>
                    <a:pt x="407" y="23378"/>
                  </a:cubicBezTo>
                  <a:cubicBezTo>
                    <a:pt x="-891" y="19684"/>
                    <a:pt x="-791" y="15590"/>
                    <a:pt x="806" y="11996"/>
                  </a:cubicBezTo>
                  <a:cubicBezTo>
                    <a:pt x="3799" y="5007"/>
                    <a:pt x="11982" y="1712"/>
                    <a:pt x="18967" y="4707"/>
                  </a:cubicBezTo>
                  <a:cubicBezTo>
                    <a:pt x="19266" y="4807"/>
                    <a:pt x="19666" y="5007"/>
                    <a:pt x="19965" y="5206"/>
                  </a:cubicBezTo>
                  <a:cubicBezTo>
                    <a:pt x="23458" y="7004"/>
                    <a:pt x="26152" y="10099"/>
                    <a:pt x="27449" y="13893"/>
                  </a:cubicBezTo>
                  <a:cubicBezTo>
                    <a:pt x="28746" y="17587"/>
                    <a:pt x="28647" y="21681"/>
                    <a:pt x="27050" y="25275"/>
                  </a:cubicBezTo>
                  <a:cubicBezTo>
                    <a:pt x="25553" y="28769"/>
                    <a:pt x="22560" y="31565"/>
                    <a:pt x="18967" y="32863"/>
                  </a:cubicBezTo>
                  <a:cubicBezTo>
                    <a:pt x="17470" y="33262"/>
                    <a:pt x="15974" y="33562"/>
                    <a:pt x="14377" y="33562"/>
                  </a:cubicBezTo>
                  <a:lnTo>
                    <a:pt x="14377" y="33562"/>
                  </a:lnTo>
                  <a:close/>
                  <a:moveTo>
                    <a:pt x="13479" y="5606"/>
                  </a:moveTo>
                  <a:cubicBezTo>
                    <a:pt x="12182" y="5606"/>
                    <a:pt x="10884" y="5805"/>
                    <a:pt x="9587" y="6305"/>
                  </a:cubicBezTo>
                  <a:cubicBezTo>
                    <a:pt x="6494" y="7403"/>
                    <a:pt x="3999" y="9799"/>
                    <a:pt x="2702" y="12794"/>
                  </a:cubicBezTo>
                  <a:cubicBezTo>
                    <a:pt x="1305" y="15890"/>
                    <a:pt x="1205" y="19484"/>
                    <a:pt x="2402" y="22679"/>
                  </a:cubicBezTo>
                  <a:cubicBezTo>
                    <a:pt x="4797" y="29468"/>
                    <a:pt x="11982" y="33163"/>
                    <a:pt x="18368" y="30866"/>
                  </a:cubicBezTo>
                  <a:cubicBezTo>
                    <a:pt x="21462" y="29768"/>
                    <a:pt x="23957" y="27372"/>
                    <a:pt x="25254" y="24376"/>
                  </a:cubicBezTo>
                  <a:cubicBezTo>
                    <a:pt x="26651" y="21281"/>
                    <a:pt x="26751" y="17687"/>
                    <a:pt x="25553" y="14492"/>
                  </a:cubicBezTo>
                  <a:cubicBezTo>
                    <a:pt x="24456" y="11297"/>
                    <a:pt x="22061" y="8601"/>
                    <a:pt x="19067" y="7004"/>
                  </a:cubicBezTo>
                  <a:cubicBezTo>
                    <a:pt x="17271" y="6005"/>
                    <a:pt x="15375" y="5606"/>
                    <a:pt x="13479" y="5606"/>
                  </a:cubicBezTo>
                  <a:lnTo>
                    <a:pt x="13479" y="5606"/>
                  </a:lnTo>
                  <a:close/>
                </a:path>
              </a:pathLst>
            </a:custGeom>
            <a:solidFill>
              <a:srgbClr val="000000"/>
            </a:solidFill>
            <a:ln w="998" cap="flat">
              <a:noFill/>
              <a:prstDash val="solid"/>
              <a:miter/>
            </a:ln>
          </p:spPr>
          <p:txBody>
            <a:bodyPr rtlCol="0" anchor="ctr"/>
            <a:lstStyle/>
            <a:p>
              <a:endParaRPr lang="fr-FR"/>
            </a:p>
          </p:txBody>
        </p:sp>
        <p:sp>
          <p:nvSpPr>
            <p:cNvPr id="2780" name="Forme libre 2779">
              <a:extLst>
                <a:ext uri="{FF2B5EF4-FFF2-40B4-BE49-F238E27FC236}">
                  <a16:creationId xmlns:a16="http://schemas.microsoft.com/office/drawing/2014/main" id="{C3D0759A-9B73-A59A-8161-9C540C449067}"/>
                </a:ext>
              </a:extLst>
            </p:cNvPr>
            <p:cNvSpPr/>
            <p:nvPr/>
          </p:nvSpPr>
          <p:spPr>
            <a:xfrm>
              <a:off x="4455360" y="7649248"/>
              <a:ext cx="76437" cy="133591"/>
            </a:xfrm>
            <a:custGeom>
              <a:avLst/>
              <a:gdLst>
                <a:gd name="connsiteX0" fmla="*/ 67275 w 76437"/>
                <a:gd name="connsiteY0" fmla="*/ 119700 h 133591"/>
                <a:gd name="connsiteX1" fmla="*/ 59092 w 76437"/>
                <a:gd name="connsiteY1" fmla="*/ 31637 h 133591"/>
                <a:gd name="connsiteX2" fmla="*/ 58194 w 76437"/>
                <a:gd name="connsiteY2" fmla="*/ 31737 h 133591"/>
                <a:gd name="connsiteX3" fmla="*/ 58294 w 76437"/>
                <a:gd name="connsiteY3" fmla="*/ 31637 h 133591"/>
                <a:gd name="connsiteX4" fmla="*/ 57196 w 76437"/>
                <a:gd name="connsiteY4" fmla="*/ 13266 h 133591"/>
                <a:gd name="connsiteX5" fmla="*/ 57196 w 76437"/>
                <a:gd name="connsiteY5" fmla="*/ 3581 h 133591"/>
                <a:gd name="connsiteX6" fmla="*/ 45421 w 76437"/>
                <a:gd name="connsiteY6" fmla="*/ 5179 h 133591"/>
                <a:gd name="connsiteX7" fmla="*/ 9597 w 76437"/>
                <a:gd name="connsiteY7" fmla="*/ 39625 h 133591"/>
                <a:gd name="connsiteX8" fmla="*/ 10096 w 76437"/>
                <a:gd name="connsiteY8" fmla="*/ 52604 h 133591"/>
                <a:gd name="connsiteX9" fmla="*/ 9098 w 76437"/>
                <a:gd name="connsiteY9" fmla="*/ 89946 h 133591"/>
                <a:gd name="connsiteX10" fmla="*/ 8699 w 76437"/>
                <a:gd name="connsiteY10" fmla="*/ 93740 h 133591"/>
                <a:gd name="connsiteX11" fmla="*/ -481 w 76437"/>
                <a:gd name="connsiteY11" fmla="*/ 134576 h 133591"/>
                <a:gd name="connsiteX12" fmla="*/ 75956 w 76437"/>
                <a:gd name="connsiteY12" fmla="*/ 137172 h 133591"/>
                <a:gd name="connsiteX13" fmla="*/ 67275 w 76437"/>
                <a:gd name="connsiteY13" fmla="*/ 119700 h 13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437" h="133591">
                  <a:moveTo>
                    <a:pt x="67275" y="119700"/>
                  </a:moveTo>
                  <a:cubicBezTo>
                    <a:pt x="56897" y="98932"/>
                    <a:pt x="52107" y="70277"/>
                    <a:pt x="59092" y="31637"/>
                  </a:cubicBezTo>
                  <a:lnTo>
                    <a:pt x="58194" y="31737"/>
                  </a:lnTo>
                  <a:lnTo>
                    <a:pt x="58294" y="31637"/>
                  </a:lnTo>
                  <a:cubicBezTo>
                    <a:pt x="81345" y="25846"/>
                    <a:pt x="71167" y="-313"/>
                    <a:pt x="57196" y="13266"/>
                  </a:cubicBezTo>
                  <a:lnTo>
                    <a:pt x="57196" y="3581"/>
                  </a:lnTo>
                  <a:lnTo>
                    <a:pt x="45421" y="5179"/>
                  </a:lnTo>
                  <a:lnTo>
                    <a:pt x="9597" y="39625"/>
                  </a:lnTo>
                  <a:cubicBezTo>
                    <a:pt x="9797" y="44018"/>
                    <a:pt x="9996" y="48311"/>
                    <a:pt x="10096" y="52604"/>
                  </a:cubicBezTo>
                  <a:cubicBezTo>
                    <a:pt x="10595" y="65085"/>
                    <a:pt x="10196" y="77565"/>
                    <a:pt x="9098" y="89946"/>
                  </a:cubicBezTo>
                  <a:cubicBezTo>
                    <a:pt x="8999" y="91244"/>
                    <a:pt x="8799" y="92442"/>
                    <a:pt x="8699" y="93740"/>
                  </a:cubicBezTo>
                  <a:cubicBezTo>
                    <a:pt x="7003" y="107618"/>
                    <a:pt x="4009" y="121297"/>
                    <a:pt x="-481" y="134576"/>
                  </a:cubicBezTo>
                  <a:lnTo>
                    <a:pt x="75956" y="137172"/>
                  </a:lnTo>
                  <a:lnTo>
                    <a:pt x="67275" y="119700"/>
                  </a:lnTo>
                  <a:close/>
                </a:path>
              </a:pathLst>
            </a:custGeom>
            <a:solidFill>
              <a:srgbClr val="FFFFFF"/>
            </a:solidFill>
            <a:ln w="998" cap="flat">
              <a:noFill/>
              <a:prstDash val="solid"/>
              <a:miter/>
            </a:ln>
          </p:spPr>
          <p:txBody>
            <a:bodyPr rtlCol="0" anchor="ctr"/>
            <a:lstStyle/>
            <a:p>
              <a:endParaRPr lang="fr-FR"/>
            </a:p>
          </p:txBody>
        </p:sp>
        <p:sp>
          <p:nvSpPr>
            <p:cNvPr id="2781" name="Forme libre 2780">
              <a:extLst>
                <a:ext uri="{FF2B5EF4-FFF2-40B4-BE49-F238E27FC236}">
                  <a16:creationId xmlns:a16="http://schemas.microsoft.com/office/drawing/2014/main" id="{B71522ED-D8A0-0206-C2EB-3C782AFF73FB}"/>
                </a:ext>
              </a:extLst>
            </p:cNvPr>
            <p:cNvSpPr/>
            <p:nvPr/>
          </p:nvSpPr>
          <p:spPr>
            <a:xfrm>
              <a:off x="4454362" y="7648234"/>
              <a:ext cx="78652" cy="135703"/>
            </a:xfrm>
            <a:custGeom>
              <a:avLst/>
              <a:gdLst>
                <a:gd name="connsiteX0" fmla="*/ 76954 w 78652"/>
                <a:gd name="connsiteY0" fmla="*/ 139284 h 135703"/>
                <a:gd name="connsiteX1" fmla="*/ 76954 w 78652"/>
                <a:gd name="connsiteY1" fmla="*/ 139284 h 135703"/>
                <a:gd name="connsiteX2" fmla="*/ 516 w 78652"/>
                <a:gd name="connsiteY2" fmla="*/ 136688 h 135703"/>
                <a:gd name="connsiteX3" fmla="*/ -481 w 78652"/>
                <a:gd name="connsiteY3" fmla="*/ 135590 h 135703"/>
                <a:gd name="connsiteX4" fmla="*/ -382 w 78652"/>
                <a:gd name="connsiteY4" fmla="*/ 135290 h 135703"/>
                <a:gd name="connsiteX5" fmla="*/ 8799 w 78652"/>
                <a:gd name="connsiteY5" fmla="*/ 94654 h 135703"/>
                <a:gd name="connsiteX6" fmla="*/ 9198 w 78652"/>
                <a:gd name="connsiteY6" fmla="*/ 90860 h 135703"/>
                <a:gd name="connsiteX7" fmla="*/ 10196 w 78652"/>
                <a:gd name="connsiteY7" fmla="*/ 53618 h 135703"/>
                <a:gd name="connsiteX8" fmla="*/ 9697 w 78652"/>
                <a:gd name="connsiteY8" fmla="*/ 40738 h 135703"/>
                <a:gd name="connsiteX9" fmla="*/ 9996 w 78652"/>
                <a:gd name="connsiteY9" fmla="*/ 39940 h 135703"/>
                <a:gd name="connsiteX10" fmla="*/ 45820 w 78652"/>
                <a:gd name="connsiteY10" fmla="*/ 5493 h 135703"/>
                <a:gd name="connsiteX11" fmla="*/ 46419 w 78652"/>
                <a:gd name="connsiteY11" fmla="*/ 5194 h 135703"/>
                <a:gd name="connsiteX12" fmla="*/ 58194 w 78652"/>
                <a:gd name="connsiteY12" fmla="*/ 3596 h 135703"/>
                <a:gd name="connsiteX13" fmla="*/ 59292 w 78652"/>
                <a:gd name="connsiteY13" fmla="*/ 4495 h 135703"/>
                <a:gd name="connsiteX14" fmla="*/ 59292 w 78652"/>
                <a:gd name="connsiteY14" fmla="*/ 4595 h 135703"/>
                <a:gd name="connsiteX15" fmla="*/ 59292 w 78652"/>
                <a:gd name="connsiteY15" fmla="*/ 11983 h 135703"/>
                <a:gd name="connsiteX16" fmla="*/ 69271 w 78652"/>
                <a:gd name="connsiteY16" fmla="*/ 9986 h 135703"/>
                <a:gd name="connsiteX17" fmla="*/ 73961 w 78652"/>
                <a:gd name="connsiteY17" fmla="*/ 19771 h 135703"/>
                <a:gd name="connsiteX18" fmla="*/ 61088 w 78652"/>
                <a:gd name="connsiteY18" fmla="*/ 33050 h 135703"/>
                <a:gd name="connsiteX19" fmla="*/ 69271 w 78652"/>
                <a:gd name="connsiteY19" fmla="*/ 120014 h 135703"/>
                <a:gd name="connsiteX20" fmla="*/ 78052 w 78652"/>
                <a:gd name="connsiteY20" fmla="*/ 137587 h 135703"/>
                <a:gd name="connsiteX21" fmla="*/ 77553 w 78652"/>
                <a:gd name="connsiteY21" fmla="*/ 138985 h 135703"/>
                <a:gd name="connsiteX22" fmla="*/ 76954 w 78652"/>
                <a:gd name="connsiteY22" fmla="*/ 139284 h 135703"/>
                <a:gd name="connsiteX23" fmla="*/ 76954 w 78652"/>
                <a:gd name="connsiteY23" fmla="*/ 139284 h 135703"/>
                <a:gd name="connsiteX24" fmla="*/ 1913 w 78652"/>
                <a:gd name="connsiteY24" fmla="*/ 134592 h 135703"/>
                <a:gd name="connsiteX25" fmla="*/ 75258 w 78652"/>
                <a:gd name="connsiteY25" fmla="*/ 137088 h 135703"/>
                <a:gd name="connsiteX26" fmla="*/ 67275 w 78652"/>
                <a:gd name="connsiteY26" fmla="*/ 121113 h 135703"/>
                <a:gd name="connsiteX27" fmla="*/ 58793 w 78652"/>
                <a:gd name="connsiteY27" fmla="*/ 33749 h 135703"/>
                <a:gd name="connsiteX28" fmla="*/ 58194 w 78652"/>
                <a:gd name="connsiteY28" fmla="*/ 32451 h 135703"/>
                <a:gd name="connsiteX29" fmla="*/ 58493 w 78652"/>
                <a:gd name="connsiteY29" fmla="*/ 32052 h 135703"/>
                <a:gd name="connsiteX30" fmla="*/ 58593 w 78652"/>
                <a:gd name="connsiteY30" fmla="*/ 31952 h 135703"/>
                <a:gd name="connsiteX31" fmla="*/ 58992 w 78652"/>
                <a:gd name="connsiteY31" fmla="*/ 31752 h 135703"/>
                <a:gd name="connsiteX32" fmla="*/ 71865 w 78652"/>
                <a:gd name="connsiteY32" fmla="*/ 19771 h 135703"/>
                <a:gd name="connsiteX33" fmla="*/ 68273 w 78652"/>
                <a:gd name="connsiteY33" fmla="*/ 11983 h 135703"/>
                <a:gd name="connsiteX34" fmla="*/ 58893 w 78652"/>
                <a:gd name="connsiteY34" fmla="*/ 15078 h 135703"/>
                <a:gd name="connsiteX35" fmla="*/ 57495 w 78652"/>
                <a:gd name="connsiteY35" fmla="*/ 15078 h 135703"/>
                <a:gd name="connsiteX36" fmla="*/ 57196 w 78652"/>
                <a:gd name="connsiteY36" fmla="*/ 14380 h 135703"/>
                <a:gd name="connsiteX37" fmla="*/ 57196 w 78652"/>
                <a:gd name="connsiteY37" fmla="*/ 5893 h 135703"/>
                <a:gd name="connsiteX38" fmla="*/ 46918 w 78652"/>
                <a:gd name="connsiteY38" fmla="*/ 7291 h 135703"/>
                <a:gd name="connsiteX39" fmla="*/ 11693 w 78652"/>
                <a:gd name="connsiteY39" fmla="*/ 41138 h 135703"/>
                <a:gd name="connsiteX40" fmla="*/ 12192 w 78652"/>
                <a:gd name="connsiteY40" fmla="*/ 53618 h 135703"/>
                <a:gd name="connsiteX41" fmla="*/ 11194 w 78652"/>
                <a:gd name="connsiteY41" fmla="*/ 91060 h 135703"/>
                <a:gd name="connsiteX42" fmla="*/ 10794 w 78652"/>
                <a:gd name="connsiteY42" fmla="*/ 94854 h 135703"/>
                <a:gd name="connsiteX43" fmla="*/ 1913 w 78652"/>
                <a:gd name="connsiteY43" fmla="*/ 134592 h 135703"/>
                <a:gd name="connsiteX44" fmla="*/ 1913 w 78652"/>
                <a:gd name="connsiteY44" fmla="*/ 134592 h 135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78652" h="135703">
                  <a:moveTo>
                    <a:pt x="76954" y="139284"/>
                  </a:moveTo>
                  <a:lnTo>
                    <a:pt x="76954" y="139284"/>
                  </a:lnTo>
                  <a:lnTo>
                    <a:pt x="516" y="136688"/>
                  </a:lnTo>
                  <a:cubicBezTo>
                    <a:pt x="-82" y="136688"/>
                    <a:pt x="-481" y="136189"/>
                    <a:pt x="-481" y="135590"/>
                  </a:cubicBezTo>
                  <a:cubicBezTo>
                    <a:pt x="-481" y="135490"/>
                    <a:pt x="-481" y="135390"/>
                    <a:pt x="-382" y="135290"/>
                  </a:cubicBezTo>
                  <a:cubicBezTo>
                    <a:pt x="4009" y="122111"/>
                    <a:pt x="7102" y="108532"/>
                    <a:pt x="8799" y="94654"/>
                  </a:cubicBezTo>
                  <a:cubicBezTo>
                    <a:pt x="8899" y="93356"/>
                    <a:pt x="9098" y="92158"/>
                    <a:pt x="9198" y="90860"/>
                  </a:cubicBezTo>
                  <a:cubicBezTo>
                    <a:pt x="10296" y="79777"/>
                    <a:pt x="10595" y="68295"/>
                    <a:pt x="10196" y="53618"/>
                  </a:cubicBezTo>
                  <a:cubicBezTo>
                    <a:pt x="10096" y="49325"/>
                    <a:pt x="9896" y="45032"/>
                    <a:pt x="9697" y="40738"/>
                  </a:cubicBezTo>
                  <a:cubicBezTo>
                    <a:pt x="9697" y="40439"/>
                    <a:pt x="9797" y="40139"/>
                    <a:pt x="9996" y="39940"/>
                  </a:cubicBezTo>
                  <a:lnTo>
                    <a:pt x="45820" y="5493"/>
                  </a:lnTo>
                  <a:cubicBezTo>
                    <a:pt x="46020" y="5294"/>
                    <a:pt x="46219" y="5294"/>
                    <a:pt x="46419" y="5194"/>
                  </a:cubicBezTo>
                  <a:lnTo>
                    <a:pt x="58194" y="3596"/>
                  </a:lnTo>
                  <a:cubicBezTo>
                    <a:pt x="58793" y="3497"/>
                    <a:pt x="59292" y="3896"/>
                    <a:pt x="59292" y="4495"/>
                  </a:cubicBezTo>
                  <a:cubicBezTo>
                    <a:pt x="59292" y="4495"/>
                    <a:pt x="59292" y="4595"/>
                    <a:pt x="59292" y="4595"/>
                  </a:cubicBezTo>
                  <a:lnTo>
                    <a:pt x="59292" y="11983"/>
                  </a:lnTo>
                  <a:cubicBezTo>
                    <a:pt x="62684" y="9288"/>
                    <a:pt x="66277" y="8589"/>
                    <a:pt x="69271" y="9986"/>
                  </a:cubicBezTo>
                  <a:cubicBezTo>
                    <a:pt x="72564" y="11584"/>
                    <a:pt x="74460" y="15478"/>
                    <a:pt x="73961" y="19771"/>
                  </a:cubicBezTo>
                  <a:cubicBezTo>
                    <a:pt x="73362" y="25862"/>
                    <a:pt x="68572" y="30754"/>
                    <a:pt x="61088" y="33050"/>
                  </a:cubicBezTo>
                  <a:cubicBezTo>
                    <a:pt x="54901" y="67496"/>
                    <a:pt x="57695" y="96751"/>
                    <a:pt x="69271" y="120014"/>
                  </a:cubicBezTo>
                  <a:lnTo>
                    <a:pt x="78052" y="137587"/>
                  </a:lnTo>
                  <a:cubicBezTo>
                    <a:pt x="78351" y="138086"/>
                    <a:pt x="78052" y="138685"/>
                    <a:pt x="77553" y="138985"/>
                  </a:cubicBezTo>
                  <a:cubicBezTo>
                    <a:pt x="77354" y="139184"/>
                    <a:pt x="77154" y="139284"/>
                    <a:pt x="76954" y="139284"/>
                  </a:cubicBezTo>
                  <a:lnTo>
                    <a:pt x="76954" y="139284"/>
                  </a:lnTo>
                  <a:close/>
                  <a:moveTo>
                    <a:pt x="1913" y="134592"/>
                  </a:moveTo>
                  <a:lnTo>
                    <a:pt x="75258" y="137088"/>
                  </a:lnTo>
                  <a:lnTo>
                    <a:pt x="67275" y="121113"/>
                  </a:lnTo>
                  <a:cubicBezTo>
                    <a:pt x="55600" y="97649"/>
                    <a:pt x="52706" y="68295"/>
                    <a:pt x="58793" y="33749"/>
                  </a:cubicBezTo>
                  <a:cubicBezTo>
                    <a:pt x="58294" y="33550"/>
                    <a:pt x="57994" y="32951"/>
                    <a:pt x="58194" y="32451"/>
                  </a:cubicBezTo>
                  <a:cubicBezTo>
                    <a:pt x="58294" y="32252"/>
                    <a:pt x="58394" y="32152"/>
                    <a:pt x="58493" y="32052"/>
                  </a:cubicBezTo>
                  <a:lnTo>
                    <a:pt x="58593" y="31952"/>
                  </a:lnTo>
                  <a:cubicBezTo>
                    <a:pt x="58693" y="31852"/>
                    <a:pt x="58893" y="31752"/>
                    <a:pt x="58992" y="31752"/>
                  </a:cubicBezTo>
                  <a:cubicBezTo>
                    <a:pt x="66476" y="29855"/>
                    <a:pt x="71266" y="25362"/>
                    <a:pt x="71865" y="19771"/>
                  </a:cubicBezTo>
                  <a:cubicBezTo>
                    <a:pt x="72264" y="16376"/>
                    <a:pt x="70767" y="13181"/>
                    <a:pt x="68273" y="11983"/>
                  </a:cubicBezTo>
                  <a:cubicBezTo>
                    <a:pt x="65678" y="10685"/>
                    <a:pt x="62185" y="11883"/>
                    <a:pt x="58893" y="15078"/>
                  </a:cubicBezTo>
                  <a:cubicBezTo>
                    <a:pt x="58493" y="15478"/>
                    <a:pt x="57895" y="15478"/>
                    <a:pt x="57495" y="15078"/>
                  </a:cubicBezTo>
                  <a:cubicBezTo>
                    <a:pt x="57296" y="14879"/>
                    <a:pt x="57196" y="14679"/>
                    <a:pt x="57196" y="14380"/>
                  </a:cubicBezTo>
                  <a:lnTo>
                    <a:pt x="57196" y="5893"/>
                  </a:lnTo>
                  <a:lnTo>
                    <a:pt x="46918" y="7291"/>
                  </a:lnTo>
                  <a:lnTo>
                    <a:pt x="11693" y="41138"/>
                  </a:lnTo>
                  <a:cubicBezTo>
                    <a:pt x="11892" y="45830"/>
                    <a:pt x="12092" y="49924"/>
                    <a:pt x="12192" y="53618"/>
                  </a:cubicBezTo>
                  <a:cubicBezTo>
                    <a:pt x="12591" y="68395"/>
                    <a:pt x="12291" y="79977"/>
                    <a:pt x="11194" y="91060"/>
                  </a:cubicBezTo>
                  <a:cubicBezTo>
                    <a:pt x="11094" y="92358"/>
                    <a:pt x="10894" y="93556"/>
                    <a:pt x="10794" y="94854"/>
                  </a:cubicBezTo>
                  <a:cubicBezTo>
                    <a:pt x="9198" y="108432"/>
                    <a:pt x="6204" y="121712"/>
                    <a:pt x="1913" y="134592"/>
                  </a:cubicBezTo>
                  <a:lnTo>
                    <a:pt x="1913" y="134592"/>
                  </a:lnTo>
                  <a:close/>
                </a:path>
              </a:pathLst>
            </a:custGeom>
            <a:solidFill>
              <a:srgbClr val="000000"/>
            </a:solidFill>
            <a:ln w="998" cap="flat">
              <a:noFill/>
              <a:prstDash val="solid"/>
              <a:miter/>
            </a:ln>
          </p:spPr>
          <p:txBody>
            <a:bodyPr rtlCol="0" anchor="ctr"/>
            <a:lstStyle/>
            <a:p>
              <a:endParaRPr lang="fr-FR"/>
            </a:p>
          </p:txBody>
        </p:sp>
        <p:grpSp>
          <p:nvGrpSpPr>
            <p:cNvPr id="2782" name="Graphique 2">
              <a:extLst>
                <a:ext uri="{FF2B5EF4-FFF2-40B4-BE49-F238E27FC236}">
                  <a16:creationId xmlns:a16="http://schemas.microsoft.com/office/drawing/2014/main" id="{E887E2B3-7E84-ED0D-4C13-31794BD73A4D}"/>
                </a:ext>
              </a:extLst>
            </p:cNvPr>
            <p:cNvGrpSpPr/>
            <p:nvPr/>
          </p:nvGrpSpPr>
          <p:grpSpPr>
            <a:xfrm>
              <a:off x="4286898" y="7570890"/>
              <a:ext cx="220400" cy="1066311"/>
              <a:chOff x="4286898" y="7570890"/>
              <a:chExt cx="220400" cy="1066311"/>
            </a:xfrm>
          </p:grpSpPr>
          <p:sp>
            <p:nvSpPr>
              <p:cNvPr id="2783" name="Forme libre 2782">
                <a:extLst>
                  <a:ext uri="{FF2B5EF4-FFF2-40B4-BE49-F238E27FC236}">
                    <a16:creationId xmlns:a16="http://schemas.microsoft.com/office/drawing/2014/main" id="{39010054-EBA9-39F1-EDB4-32A03AE62D73}"/>
                  </a:ext>
                </a:extLst>
              </p:cNvPr>
              <p:cNvSpPr/>
              <p:nvPr/>
            </p:nvSpPr>
            <p:spPr>
              <a:xfrm>
                <a:off x="4434305" y="8552335"/>
                <a:ext cx="56979" cy="83868"/>
              </a:xfrm>
              <a:custGeom>
                <a:avLst/>
                <a:gdLst>
                  <a:gd name="connsiteX0" fmla="*/ 37353 w 56979"/>
                  <a:gd name="connsiteY0" fmla="*/ 87031 h 83868"/>
                  <a:gd name="connsiteX1" fmla="*/ 56513 w 56979"/>
                  <a:gd name="connsiteY1" fmla="*/ 3262 h 83868"/>
                  <a:gd name="connsiteX2" fmla="*/ 14003 w 56979"/>
                  <a:gd name="connsiteY2" fmla="*/ 3163 h 83868"/>
                  <a:gd name="connsiteX3" fmla="*/ -467 w 56979"/>
                  <a:gd name="connsiteY3" fmla="*/ 85833 h 83868"/>
                  <a:gd name="connsiteX4" fmla="*/ 37353 w 56979"/>
                  <a:gd name="connsiteY4" fmla="*/ 87031 h 83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79" h="83868">
                    <a:moveTo>
                      <a:pt x="37353" y="87031"/>
                    </a:moveTo>
                    <a:cubicBezTo>
                      <a:pt x="43740" y="60773"/>
                      <a:pt x="50226" y="32517"/>
                      <a:pt x="56513" y="3262"/>
                    </a:cubicBezTo>
                    <a:lnTo>
                      <a:pt x="14003" y="3163"/>
                    </a:lnTo>
                    <a:cubicBezTo>
                      <a:pt x="9412" y="31219"/>
                      <a:pt x="4523" y="58975"/>
                      <a:pt x="-467" y="85833"/>
                    </a:cubicBezTo>
                    <a:lnTo>
                      <a:pt x="37353" y="87031"/>
                    </a:lnTo>
                    <a:close/>
                  </a:path>
                </a:pathLst>
              </a:custGeom>
              <a:solidFill>
                <a:srgbClr val="FFFFFF"/>
              </a:solidFill>
              <a:ln w="998" cap="flat">
                <a:noFill/>
                <a:prstDash val="solid"/>
                <a:miter/>
              </a:ln>
            </p:spPr>
            <p:txBody>
              <a:bodyPr rtlCol="0" anchor="ctr"/>
              <a:lstStyle/>
              <a:p>
                <a:endParaRPr lang="fr-FR"/>
              </a:p>
            </p:txBody>
          </p:sp>
          <p:sp>
            <p:nvSpPr>
              <p:cNvPr id="2784" name="Forme libre 2783">
                <a:extLst>
                  <a:ext uri="{FF2B5EF4-FFF2-40B4-BE49-F238E27FC236}">
                    <a16:creationId xmlns:a16="http://schemas.microsoft.com/office/drawing/2014/main" id="{E45484A2-8B29-909F-916D-10337BA4B4E3}"/>
                  </a:ext>
                </a:extLst>
              </p:cNvPr>
              <p:cNvSpPr/>
              <p:nvPr/>
            </p:nvSpPr>
            <p:spPr>
              <a:xfrm rot="-2602884">
                <a:off x="4453615" y="7576008"/>
                <a:ext cx="38529" cy="59487"/>
              </a:xfrm>
              <a:custGeom>
                <a:avLst/>
                <a:gdLst>
                  <a:gd name="connsiteX0" fmla="*/ 38058 w 38529"/>
                  <a:gd name="connsiteY0" fmla="*/ 33377 h 59487"/>
                  <a:gd name="connsiteX1" fmla="*/ 18793 w 38529"/>
                  <a:gd name="connsiteY1" fmla="*/ 63121 h 59487"/>
                  <a:gd name="connsiteX2" fmla="*/ -472 w 38529"/>
                  <a:gd name="connsiteY2" fmla="*/ 33377 h 59487"/>
                  <a:gd name="connsiteX3" fmla="*/ 18793 w 38529"/>
                  <a:gd name="connsiteY3" fmla="*/ 3634 h 59487"/>
                  <a:gd name="connsiteX4" fmla="*/ 38058 w 38529"/>
                  <a:gd name="connsiteY4" fmla="*/ 33377 h 59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29" h="59487">
                    <a:moveTo>
                      <a:pt x="38058" y="33377"/>
                    </a:moveTo>
                    <a:cubicBezTo>
                      <a:pt x="38058" y="49804"/>
                      <a:pt x="29433" y="63121"/>
                      <a:pt x="18793" y="63121"/>
                    </a:cubicBezTo>
                    <a:cubicBezTo>
                      <a:pt x="8153" y="63121"/>
                      <a:pt x="-472" y="49804"/>
                      <a:pt x="-472" y="33377"/>
                    </a:cubicBezTo>
                    <a:cubicBezTo>
                      <a:pt x="-472" y="16950"/>
                      <a:pt x="8153" y="3634"/>
                      <a:pt x="18793" y="3634"/>
                    </a:cubicBezTo>
                    <a:cubicBezTo>
                      <a:pt x="29433" y="3634"/>
                      <a:pt x="38058" y="16950"/>
                      <a:pt x="38058" y="33377"/>
                    </a:cubicBezTo>
                    <a:close/>
                  </a:path>
                </a:pathLst>
              </a:custGeom>
              <a:solidFill>
                <a:srgbClr val="000000"/>
              </a:solidFill>
              <a:ln w="998" cap="flat">
                <a:noFill/>
                <a:prstDash val="solid"/>
                <a:miter/>
              </a:ln>
            </p:spPr>
            <p:txBody>
              <a:bodyPr rtlCol="0" anchor="ctr"/>
              <a:lstStyle/>
              <a:p>
                <a:endParaRPr lang="fr-FR"/>
              </a:p>
            </p:txBody>
          </p:sp>
          <p:sp>
            <p:nvSpPr>
              <p:cNvPr id="2785" name="Forme libre 2784">
                <a:extLst>
                  <a:ext uri="{FF2B5EF4-FFF2-40B4-BE49-F238E27FC236}">
                    <a16:creationId xmlns:a16="http://schemas.microsoft.com/office/drawing/2014/main" id="{94D395FB-F1ED-37EA-BB19-E436CF31F0AD}"/>
                  </a:ext>
                </a:extLst>
              </p:cNvPr>
              <p:cNvSpPr/>
              <p:nvPr/>
            </p:nvSpPr>
            <p:spPr>
              <a:xfrm>
                <a:off x="4287915" y="7579320"/>
                <a:ext cx="210709" cy="1024833"/>
              </a:xfrm>
              <a:custGeom>
                <a:avLst/>
                <a:gdLst>
                  <a:gd name="connsiteX0" fmla="*/ 194752 w 210709"/>
                  <a:gd name="connsiteY0" fmla="*/ 56057 h 1024833"/>
                  <a:gd name="connsiteX1" fmla="*/ 169805 w 210709"/>
                  <a:gd name="connsiteY1" fmla="*/ 43676 h 1024833"/>
                  <a:gd name="connsiteX2" fmla="*/ 159228 w 210709"/>
                  <a:gd name="connsiteY2" fmla="*/ 24007 h 1024833"/>
                  <a:gd name="connsiteX3" fmla="*/ 163419 w 210709"/>
                  <a:gd name="connsiteY3" fmla="*/ 7433 h 1024833"/>
                  <a:gd name="connsiteX4" fmla="*/ 180183 w 210709"/>
                  <a:gd name="connsiteY4" fmla="*/ 4138 h 1024833"/>
                  <a:gd name="connsiteX5" fmla="*/ 199243 w 210709"/>
                  <a:gd name="connsiteY5" fmla="*/ 15819 h 1024833"/>
                  <a:gd name="connsiteX6" fmla="*/ 209821 w 210709"/>
                  <a:gd name="connsiteY6" fmla="*/ 35489 h 1024833"/>
                  <a:gd name="connsiteX7" fmla="*/ 205629 w 210709"/>
                  <a:gd name="connsiteY7" fmla="*/ 52063 h 1024833"/>
                  <a:gd name="connsiteX8" fmla="*/ 194752 w 210709"/>
                  <a:gd name="connsiteY8" fmla="*/ 56057 h 1024833"/>
                  <a:gd name="connsiteX9" fmla="*/ 174396 w 210709"/>
                  <a:gd name="connsiteY9" fmla="*/ 5436 h 1024833"/>
                  <a:gd name="connsiteX10" fmla="*/ 164816 w 210709"/>
                  <a:gd name="connsiteY10" fmla="*/ 8930 h 1024833"/>
                  <a:gd name="connsiteX11" fmla="*/ 161224 w 210709"/>
                  <a:gd name="connsiteY11" fmla="*/ 23707 h 1024833"/>
                  <a:gd name="connsiteX12" fmla="*/ 171302 w 210709"/>
                  <a:gd name="connsiteY12" fmla="*/ 42378 h 1024833"/>
                  <a:gd name="connsiteX13" fmla="*/ 204332 w 210709"/>
                  <a:gd name="connsiteY13" fmla="*/ 50765 h 1024833"/>
                  <a:gd name="connsiteX14" fmla="*/ 207925 w 210709"/>
                  <a:gd name="connsiteY14" fmla="*/ 35988 h 1024833"/>
                  <a:gd name="connsiteX15" fmla="*/ 197846 w 210709"/>
                  <a:gd name="connsiteY15" fmla="*/ 17317 h 1024833"/>
                  <a:gd name="connsiteX16" fmla="*/ 179784 w 210709"/>
                  <a:gd name="connsiteY16" fmla="*/ 6234 h 1024833"/>
                  <a:gd name="connsiteX17" fmla="*/ 174396 w 210709"/>
                  <a:gd name="connsiteY17" fmla="*/ 5436 h 1024833"/>
                  <a:gd name="connsiteX18" fmla="*/ 174396 w 210709"/>
                  <a:gd name="connsiteY18" fmla="*/ 5436 h 1024833"/>
                  <a:gd name="connsiteX19" fmla="*/ 56945 w 210709"/>
                  <a:gd name="connsiteY19" fmla="*/ 965634 h 1024833"/>
                  <a:gd name="connsiteX20" fmla="*/ 54450 w 210709"/>
                  <a:gd name="connsiteY20" fmla="*/ 973022 h 1024833"/>
                  <a:gd name="connsiteX21" fmla="*/ 43872 w 210709"/>
                  <a:gd name="connsiteY21" fmla="*/ 1004573 h 1024833"/>
                  <a:gd name="connsiteX22" fmla="*/ 35790 w 210709"/>
                  <a:gd name="connsiteY22" fmla="*/ 1028236 h 1024833"/>
                  <a:gd name="connsiteX23" fmla="*/ -433 w 210709"/>
                  <a:gd name="connsiteY23" fmla="*/ 1017453 h 1024833"/>
                  <a:gd name="connsiteX24" fmla="*/ 14834 w 210709"/>
                  <a:gd name="connsiteY24" fmla="*/ 961440 h 1024833"/>
                  <a:gd name="connsiteX25" fmla="*/ 56945 w 210709"/>
                  <a:gd name="connsiteY25" fmla="*/ 965634 h 102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0709" h="1024833">
                    <a:moveTo>
                      <a:pt x="194752" y="56057"/>
                    </a:moveTo>
                    <a:cubicBezTo>
                      <a:pt x="186869" y="56057"/>
                      <a:pt x="177389" y="51663"/>
                      <a:pt x="169805" y="43676"/>
                    </a:cubicBezTo>
                    <a:cubicBezTo>
                      <a:pt x="164217" y="37785"/>
                      <a:pt x="160425" y="30796"/>
                      <a:pt x="159228" y="24007"/>
                    </a:cubicBezTo>
                    <a:cubicBezTo>
                      <a:pt x="157931" y="17117"/>
                      <a:pt x="159427" y="11127"/>
                      <a:pt x="163419" y="7433"/>
                    </a:cubicBezTo>
                    <a:cubicBezTo>
                      <a:pt x="167410" y="3738"/>
                      <a:pt x="173398" y="2440"/>
                      <a:pt x="180183" y="4138"/>
                    </a:cubicBezTo>
                    <a:cubicBezTo>
                      <a:pt x="186869" y="5735"/>
                      <a:pt x="193655" y="9929"/>
                      <a:pt x="199243" y="15819"/>
                    </a:cubicBezTo>
                    <a:cubicBezTo>
                      <a:pt x="204831" y="21710"/>
                      <a:pt x="208623" y="28699"/>
                      <a:pt x="209821" y="35489"/>
                    </a:cubicBezTo>
                    <a:cubicBezTo>
                      <a:pt x="211118" y="42378"/>
                      <a:pt x="209621" y="48369"/>
                      <a:pt x="205629" y="52063"/>
                    </a:cubicBezTo>
                    <a:cubicBezTo>
                      <a:pt x="202935" y="54858"/>
                      <a:pt x="199043" y="56057"/>
                      <a:pt x="194752" y="56057"/>
                    </a:cubicBezTo>
                    <a:close/>
                    <a:moveTo>
                      <a:pt x="174396" y="5436"/>
                    </a:moveTo>
                    <a:cubicBezTo>
                      <a:pt x="170504" y="5436"/>
                      <a:pt x="167211" y="6634"/>
                      <a:pt x="164816" y="8930"/>
                    </a:cubicBezTo>
                    <a:cubicBezTo>
                      <a:pt x="161323" y="12225"/>
                      <a:pt x="160026" y="17417"/>
                      <a:pt x="161224" y="23707"/>
                    </a:cubicBezTo>
                    <a:cubicBezTo>
                      <a:pt x="162421" y="30097"/>
                      <a:pt x="166014" y="36687"/>
                      <a:pt x="171302" y="42378"/>
                    </a:cubicBezTo>
                    <a:cubicBezTo>
                      <a:pt x="182179" y="53860"/>
                      <a:pt x="196948" y="57654"/>
                      <a:pt x="204332" y="50765"/>
                    </a:cubicBezTo>
                    <a:cubicBezTo>
                      <a:pt x="207825" y="47470"/>
                      <a:pt x="209122" y="42278"/>
                      <a:pt x="207925" y="35988"/>
                    </a:cubicBezTo>
                    <a:cubicBezTo>
                      <a:pt x="206727" y="29598"/>
                      <a:pt x="203135" y="23008"/>
                      <a:pt x="197846" y="17317"/>
                    </a:cubicBezTo>
                    <a:cubicBezTo>
                      <a:pt x="192557" y="11726"/>
                      <a:pt x="186071" y="7732"/>
                      <a:pt x="179784" y="6234"/>
                    </a:cubicBezTo>
                    <a:cubicBezTo>
                      <a:pt x="178088" y="5635"/>
                      <a:pt x="176292" y="5436"/>
                      <a:pt x="174396" y="5436"/>
                    </a:cubicBezTo>
                    <a:lnTo>
                      <a:pt x="174396" y="5436"/>
                    </a:lnTo>
                    <a:close/>
                    <a:moveTo>
                      <a:pt x="56945" y="965634"/>
                    </a:moveTo>
                    <a:cubicBezTo>
                      <a:pt x="56146" y="968130"/>
                      <a:pt x="55248" y="970626"/>
                      <a:pt x="54450" y="973022"/>
                    </a:cubicBezTo>
                    <a:cubicBezTo>
                      <a:pt x="50958" y="983606"/>
                      <a:pt x="47365" y="994089"/>
                      <a:pt x="43872" y="1004573"/>
                    </a:cubicBezTo>
                    <a:cubicBezTo>
                      <a:pt x="41178" y="1012460"/>
                      <a:pt x="38484" y="1020348"/>
                      <a:pt x="35790" y="1028236"/>
                    </a:cubicBezTo>
                    <a:lnTo>
                      <a:pt x="-433" y="1017453"/>
                    </a:lnTo>
                    <a:cubicBezTo>
                      <a:pt x="4755" y="999481"/>
                      <a:pt x="9845" y="980710"/>
                      <a:pt x="14834" y="961440"/>
                    </a:cubicBezTo>
                    <a:lnTo>
                      <a:pt x="56945" y="965634"/>
                    </a:lnTo>
                    <a:close/>
                  </a:path>
                </a:pathLst>
              </a:custGeom>
              <a:solidFill>
                <a:srgbClr val="FFFFFF"/>
              </a:solidFill>
              <a:ln w="998" cap="flat">
                <a:noFill/>
                <a:prstDash val="solid"/>
                <a:miter/>
              </a:ln>
            </p:spPr>
            <p:txBody>
              <a:bodyPr rtlCol="0" anchor="ctr"/>
              <a:lstStyle/>
              <a:p>
                <a:endParaRPr lang="fr-FR"/>
              </a:p>
            </p:txBody>
          </p:sp>
          <p:sp>
            <p:nvSpPr>
              <p:cNvPr id="2786" name="Forme libre 2785">
                <a:extLst>
                  <a:ext uri="{FF2B5EF4-FFF2-40B4-BE49-F238E27FC236}">
                    <a16:creationId xmlns:a16="http://schemas.microsoft.com/office/drawing/2014/main" id="{F45B920A-5183-359F-DE12-4E69231E6D8D}"/>
                  </a:ext>
                </a:extLst>
              </p:cNvPr>
              <p:cNvSpPr/>
              <p:nvPr/>
            </p:nvSpPr>
            <p:spPr>
              <a:xfrm>
                <a:off x="4286898" y="8536260"/>
                <a:ext cx="59408" cy="68892"/>
              </a:xfrm>
              <a:custGeom>
                <a:avLst/>
                <a:gdLst>
                  <a:gd name="connsiteX0" fmla="*/ 36843 w 59408"/>
                  <a:gd name="connsiteY0" fmla="*/ 72066 h 68892"/>
                  <a:gd name="connsiteX1" fmla="*/ 36544 w 59408"/>
                  <a:gd name="connsiteY1" fmla="*/ 72066 h 68892"/>
                  <a:gd name="connsiteX2" fmla="*/ 321 w 59408"/>
                  <a:gd name="connsiteY2" fmla="*/ 61283 h 68892"/>
                  <a:gd name="connsiteX3" fmla="*/ -378 w 59408"/>
                  <a:gd name="connsiteY3" fmla="*/ 59985 h 68892"/>
                  <a:gd name="connsiteX4" fmla="*/ 14890 w 59408"/>
                  <a:gd name="connsiteY4" fmla="*/ 3973 h 68892"/>
                  <a:gd name="connsiteX5" fmla="*/ 15987 w 59408"/>
                  <a:gd name="connsiteY5" fmla="*/ 3174 h 68892"/>
                  <a:gd name="connsiteX6" fmla="*/ 58098 w 59408"/>
                  <a:gd name="connsiteY6" fmla="*/ 7367 h 68892"/>
                  <a:gd name="connsiteX7" fmla="*/ 58996 w 59408"/>
                  <a:gd name="connsiteY7" fmla="*/ 8466 h 68892"/>
                  <a:gd name="connsiteX8" fmla="*/ 58996 w 59408"/>
                  <a:gd name="connsiteY8" fmla="*/ 8665 h 68892"/>
                  <a:gd name="connsiteX9" fmla="*/ 57500 w 59408"/>
                  <a:gd name="connsiteY9" fmla="*/ 13258 h 68892"/>
                  <a:gd name="connsiteX10" fmla="*/ 56502 w 59408"/>
                  <a:gd name="connsiteY10" fmla="*/ 16154 h 68892"/>
                  <a:gd name="connsiteX11" fmla="*/ 45924 w 59408"/>
                  <a:gd name="connsiteY11" fmla="*/ 47704 h 68892"/>
                  <a:gd name="connsiteX12" fmla="*/ 37841 w 59408"/>
                  <a:gd name="connsiteY12" fmla="*/ 71367 h 68892"/>
                  <a:gd name="connsiteX13" fmla="*/ 36843 w 59408"/>
                  <a:gd name="connsiteY13" fmla="*/ 72066 h 68892"/>
                  <a:gd name="connsiteX14" fmla="*/ 1917 w 59408"/>
                  <a:gd name="connsiteY14" fmla="*/ 59586 h 68892"/>
                  <a:gd name="connsiteX15" fmla="*/ 36245 w 59408"/>
                  <a:gd name="connsiteY15" fmla="*/ 69770 h 68892"/>
                  <a:gd name="connsiteX16" fmla="*/ 44028 w 59408"/>
                  <a:gd name="connsiteY16" fmla="*/ 47105 h 68892"/>
                  <a:gd name="connsiteX17" fmla="*/ 54605 w 59408"/>
                  <a:gd name="connsiteY17" fmla="*/ 15555 h 68892"/>
                  <a:gd name="connsiteX18" fmla="*/ 55603 w 59408"/>
                  <a:gd name="connsiteY18" fmla="*/ 12659 h 68892"/>
                  <a:gd name="connsiteX19" fmla="*/ 56701 w 59408"/>
                  <a:gd name="connsiteY19" fmla="*/ 9264 h 68892"/>
                  <a:gd name="connsiteX20" fmla="*/ 16686 w 59408"/>
                  <a:gd name="connsiteY20" fmla="*/ 5271 h 68892"/>
                  <a:gd name="connsiteX21" fmla="*/ 1917 w 59408"/>
                  <a:gd name="connsiteY21" fmla="*/ 59586 h 68892"/>
                  <a:gd name="connsiteX22" fmla="*/ 1917 w 59408"/>
                  <a:gd name="connsiteY22" fmla="*/ 59586 h 68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408" h="68892">
                    <a:moveTo>
                      <a:pt x="36843" y="72066"/>
                    </a:moveTo>
                    <a:cubicBezTo>
                      <a:pt x="36743" y="72066"/>
                      <a:pt x="36644" y="72066"/>
                      <a:pt x="36544" y="72066"/>
                    </a:cubicBezTo>
                    <a:lnTo>
                      <a:pt x="321" y="61283"/>
                    </a:lnTo>
                    <a:cubicBezTo>
                      <a:pt x="-178" y="61083"/>
                      <a:pt x="-478" y="60584"/>
                      <a:pt x="-378" y="59985"/>
                    </a:cubicBezTo>
                    <a:cubicBezTo>
                      <a:pt x="5011" y="41414"/>
                      <a:pt x="10100" y="22743"/>
                      <a:pt x="14890" y="3973"/>
                    </a:cubicBezTo>
                    <a:cubicBezTo>
                      <a:pt x="14990" y="3473"/>
                      <a:pt x="15489" y="3174"/>
                      <a:pt x="15987" y="3174"/>
                    </a:cubicBezTo>
                    <a:lnTo>
                      <a:pt x="58098" y="7367"/>
                    </a:lnTo>
                    <a:cubicBezTo>
                      <a:pt x="58697" y="7467"/>
                      <a:pt x="59096" y="7966"/>
                      <a:pt x="58996" y="8466"/>
                    </a:cubicBezTo>
                    <a:cubicBezTo>
                      <a:pt x="58996" y="8565"/>
                      <a:pt x="58996" y="8565"/>
                      <a:pt x="58996" y="8665"/>
                    </a:cubicBezTo>
                    <a:cubicBezTo>
                      <a:pt x="58497" y="10163"/>
                      <a:pt x="57998" y="11760"/>
                      <a:pt x="57500" y="13258"/>
                    </a:cubicBezTo>
                    <a:lnTo>
                      <a:pt x="56502" y="16154"/>
                    </a:lnTo>
                    <a:cubicBezTo>
                      <a:pt x="53009" y="26737"/>
                      <a:pt x="49417" y="37221"/>
                      <a:pt x="45924" y="47704"/>
                    </a:cubicBezTo>
                    <a:cubicBezTo>
                      <a:pt x="43230" y="55592"/>
                      <a:pt x="40535" y="63480"/>
                      <a:pt x="37841" y="71367"/>
                    </a:cubicBezTo>
                    <a:cubicBezTo>
                      <a:pt x="37641" y="71767"/>
                      <a:pt x="37342" y="72066"/>
                      <a:pt x="36843" y="72066"/>
                    </a:cubicBezTo>
                    <a:close/>
                    <a:moveTo>
                      <a:pt x="1917" y="59586"/>
                    </a:moveTo>
                    <a:lnTo>
                      <a:pt x="36245" y="69770"/>
                    </a:lnTo>
                    <a:cubicBezTo>
                      <a:pt x="38839" y="62182"/>
                      <a:pt x="41433" y="54693"/>
                      <a:pt x="44028" y="47105"/>
                    </a:cubicBezTo>
                    <a:cubicBezTo>
                      <a:pt x="47620" y="36622"/>
                      <a:pt x="51113" y="26038"/>
                      <a:pt x="54605" y="15555"/>
                    </a:cubicBezTo>
                    <a:lnTo>
                      <a:pt x="55603" y="12659"/>
                    </a:lnTo>
                    <a:lnTo>
                      <a:pt x="56701" y="9264"/>
                    </a:lnTo>
                    <a:lnTo>
                      <a:pt x="16686" y="5271"/>
                    </a:lnTo>
                    <a:cubicBezTo>
                      <a:pt x="11996" y="23542"/>
                      <a:pt x="7106" y="41614"/>
                      <a:pt x="1917" y="59586"/>
                    </a:cubicBezTo>
                    <a:lnTo>
                      <a:pt x="1917" y="59586"/>
                    </a:lnTo>
                    <a:close/>
                  </a:path>
                </a:pathLst>
              </a:custGeom>
              <a:solidFill>
                <a:srgbClr val="000000"/>
              </a:solidFill>
              <a:ln w="998" cap="flat">
                <a:noFill/>
                <a:prstDash val="solid"/>
                <a:miter/>
              </a:ln>
            </p:spPr>
            <p:txBody>
              <a:bodyPr rtlCol="0" anchor="ctr"/>
              <a:lstStyle/>
              <a:p>
                <a:endParaRPr lang="fr-FR"/>
              </a:p>
            </p:txBody>
          </p:sp>
          <p:sp>
            <p:nvSpPr>
              <p:cNvPr id="2787" name="Forme libre 2786">
                <a:extLst>
                  <a:ext uri="{FF2B5EF4-FFF2-40B4-BE49-F238E27FC236}">
                    <a16:creationId xmlns:a16="http://schemas.microsoft.com/office/drawing/2014/main" id="{DE698FEF-CC0D-7E94-5B13-F866EAAEEAD9}"/>
                  </a:ext>
                </a:extLst>
              </p:cNvPr>
              <p:cNvSpPr/>
              <p:nvPr/>
            </p:nvSpPr>
            <p:spPr>
              <a:xfrm>
                <a:off x="4310667" y="8549040"/>
                <a:ext cx="32231" cy="31550"/>
              </a:xfrm>
              <a:custGeom>
                <a:avLst/>
                <a:gdLst>
                  <a:gd name="connsiteX0" fmla="*/ 21152 w 32231"/>
                  <a:gd name="connsiteY0" fmla="*/ 34727 h 31550"/>
                  <a:gd name="connsiteX1" fmla="*/ -402 w 32231"/>
                  <a:gd name="connsiteY1" fmla="*/ 14060 h 31550"/>
                  <a:gd name="connsiteX2" fmla="*/ 696 w 32231"/>
                  <a:gd name="connsiteY2" fmla="*/ 5273 h 31550"/>
                  <a:gd name="connsiteX3" fmla="*/ 31830 w 32231"/>
                  <a:gd name="connsiteY3" fmla="*/ 3177 h 31550"/>
                  <a:gd name="connsiteX4" fmla="*/ 21152 w 32231"/>
                  <a:gd name="connsiteY4" fmla="*/ 34727 h 31550"/>
                  <a:gd name="connsiteX5" fmla="*/ 21152 w 32231"/>
                  <a:gd name="connsiteY5" fmla="*/ 34727 h 3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31" h="31550">
                    <a:moveTo>
                      <a:pt x="21152" y="34727"/>
                    </a:moveTo>
                    <a:cubicBezTo>
                      <a:pt x="22949" y="29336"/>
                      <a:pt x="12670" y="16855"/>
                      <a:pt x="-402" y="14060"/>
                    </a:cubicBezTo>
                    <a:lnTo>
                      <a:pt x="696" y="5273"/>
                    </a:lnTo>
                    <a:lnTo>
                      <a:pt x="31830" y="3177"/>
                    </a:lnTo>
                    <a:cubicBezTo>
                      <a:pt x="28237" y="13660"/>
                      <a:pt x="24745" y="24144"/>
                      <a:pt x="21152" y="34727"/>
                    </a:cubicBezTo>
                    <a:lnTo>
                      <a:pt x="21152" y="34727"/>
                    </a:lnTo>
                    <a:close/>
                  </a:path>
                </a:pathLst>
              </a:custGeom>
              <a:solidFill>
                <a:srgbClr val="000000"/>
              </a:solidFill>
              <a:ln w="998" cap="flat">
                <a:noFill/>
                <a:prstDash val="solid"/>
                <a:miter/>
              </a:ln>
            </p:spPr>
            <p:txBody>
              <a:bodyPr rtlCol="0" anchor="ctr"/>
              <a:lstStyle/>
              <a:p>
                <a:endParaRPr lang="fr-FR"/>
              </a:p>
            </p:txBody>
          </p:sp>
          <p:sp>
            <p:nvSpPr>
              <p:cNvPr id="2788" name="Forme libre 2787">
                <a:extLst>
                  <a:ext uri="{FF2B5EF4-FFF2-40B4-BE49-F238E27FC236}">
                    <a16:creationId xmlns:a16="http://schemas.microsoft.com/office/drawing/2014/main" id="{F9DAA93D-8A36-4CED-4679-DE9DA282EF6E}"/>
                  </a:ext>
                </a:extLst>
              </p:cNvPr>
              <p:cNvSpPr/>
              <p:nvPr/>
            </p:nvSpPr>
            <p:spPr>
              <a:xfrm>
                <a:off x="4309654" y="8547842"/>
                <a:ext cx="34281" cy="33747"/>
              </a:xfrm>
              <a:custGeom>
                <a:avLst/>
                <a:gdLst>
                  <a:gd name="connsiteX0" fmla="*/ 22166 w 34281"/>
                  <a:gd name="connsiteY0" fmla="*/ 36924 h 33747"/>
                  <a:gd name="connsiteX1" fmla="*/ 21866 w 34281"/>
                  <a:gd name="connsiteY1" fmla="*/ 36824 h 33747"/>
                  <a:gd name="connsiteX2" fmla="*/ 21268 w 34281"/>
                  <a:gd name="connsiteY2" fmla="*/ 35526 h 33747"/>
                  <a:gd name="connsiteX3" fmla="*/ 21268 w 34281"/>
                  <a:gd name="connsiteY3" fmla="*/ 35526 h 33747"/>
                  <a:gd name="connsiteX4" fmla="*/ 19970 w 34281"/>
                  <a:gd name="connsiteY4" fmla="*/ 30035 h 33747"/>
                  <a:gd name="connsiteX5" fmla="*/ 412 w 34281"/>
                  <a:gd name="connsiteY5" fmla="*/ 16057 h 33747"/>
                  <a:gd name="connsiteX6" fmla="*/ -386 w 34281"/>
                  <a:gd name="connsiteY6" fmla="*/ 14958 h 33747"/>
                  <a:gd name="connsiteX7" fmla="*/ 711 w 34281"/>
                  <a:gd name="connsiteY7" fmla="*/ 6172 h 33747"/>
                  <a:gd name="connsiteX8" fmla="*/ 1609 w 34281"/>
                  <a:gd name="connsiteY8" fmla="*/ 5273 h 33747"/>
                  <a:gd name="connsiteX9" fmla="*/ 32743 w 34281"/>
                  <a:gd name="connsiteY9" fmla="*/ 3177 h 33747"/>
                  <a:gd name="connsiteX10" fmla="*/ 33641 w 34281"/>
                  <a:gd name="connsiteY10" fmla="*/ 3576 h 33747"/>
                  <a:gd name="connsiteX11" fmla="*/ 33841 w 34281"/>
                  <a:gd name="connsiteY11" fmla="*/ 4475 h 33747"/>
                  <a:gd name="connsiteX12" fmla="*/ 23263 w 34281"/>
                  <a:gd name="connsiteY12" fmla="*/ 36025 h 33747"/>
                  <a:gd name="connsiteX13" fmla="*/ 23263 w 34281"/>
                  <a:gd name="connsiteY13" fmla="*/ 36025 h 33747"/>
                  <a:gd name="connsiteX14" fmla="*/ 22166 w 34281"/>
                  <a:gd name="connsiteY14" fmla="*/ 36924 h 33747"/>
                  <a:gd name="connsiteX15" fmla="*/ 22166 w 34281"/>
                  <a:gd name="connsiteY15" fmla="*/ 36924 h 33747"/>
                  <a:gd name="connsiteX16" fmla="*/ 1709 w 34281"/>
                  <a:gd name="connsiteY16" fmla="*/ 14359 h 33747"/>
                  <a:gd name="connsiteX17" fmla="*/ 21667 w 34281"/>
                  <a:gd name="connsiteY17" fmla="*/ 29036 h 33747"/>
                  <a:gd name="connsiteX18" fmla="*/ 22665 w 34281"/>
                  <a:gd name="connsiteY18" fmla="*/ 31133 h 33747"/>
                  <a:gd name="connsiteX19" fmla="*/ 31346 w 34281"/>
                  <a:gd name="connsiteY19" fmla="*/ 5373 h 33747"/>
                  <a:gd name="connsiteX20" fmla="*/ 2607 w 34281"/>
                  <a:gd name="connsiteY20" fmla="*/ 7270 h 33747"/>
                  <a:gd name="connsiteX21" fmla="*/ 1709 w 34281"/>
                  <a:gd name="connsiteY21" fmla="*/ 14359 h 3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81" h="33747">
                    <a:moveTo>
                      <a:pt x="22166" y="36924"/>
                    </a:moveTo>
                    <a:cubicBezTo>
                      <a:pt x="22066" y="36924"/>
                      <a:pt x="21966" y="36924"/>
                      <a:pt x="21866" y="36824"/>
                    </a:cubicBezTo>
                    <a:cubicBezTo>
                      <a:pt x="21367" y="36624"/>
                      <a:pt x="21068" y="36025"/>
                      <a:pt x="21268" y="35526"/>
                    </a:cubicBezTo>
                    <a:lnTo>
                      <a:pt x="21268" y="35526"/>
                    </a:lnTo>
                    <a:cubicBezTo>
                      <a:pt x="21667" y="34228"/>
                      <a:pt x="21268" y="32231"/>
                      <a:pt x="19970" y="30035"/>
                    </a:cubicBezTo>
                    <a:cubicBezTo>
                      <a:pt x="16977" y="24743"/>
                      <a:pt x="9593" y="18153"/>
                      <a:pt x="412" y="16057"/>
                    </a:cubicBezTo>
                    <a:cubicBezTo>
                      <a:pt x="-87" y="15957"/>
                      <a:pt x="-486" y="15457"/>
                      <a:pt x="-386" y="14958"/>
                    </a:cubicBezTo>
                    <a:lnTo>
                      <a:pt x="711" y="6172"/>
                    </a:lnTo>
                    <a:cubicBezTo>
                      <a:pt x="811" y="5673"/>
                      <a:pt x="1210" y="5273"/>
                      <a:pt x="1609" y="5273"/>
                    </a:cubicBezTo>
                    <a:lnTo>
                      <a:pt x="32743" y="3177"/>
                    </a:lnTo>
                    <a:cubicBezTo>
                      <a:pt x="33043" y="3177"/>
                      <a:pt x="33442" y="3277"/>
                      <a:pt x="33641" y="3576"/>
                    </a:cubicBezTo>
                    <a:cubicBezTo>
                      <a:pt x="33841" y="3876"/>
                      <a:pt x="33941" y="4175"/>
                      <a:pt x="33841" y="4475"/>
                    </a:cubicBezTo>
                    <a:cubicBezTo>
                      <a:pt x="30149" y="15657"/>
                      <a:pt x="26656" y="25941"/>
                      <a:pt x="23263" y="36025"/>
                    </a:cubicBezTo>
                    <a:lnTo>
                      <a:pt x="23263" y="36025"/>
                    </a:lnTo>
                    <a:cubicBezTo>
                      <a:pt x="22964" y="36624"/>
                      <a:pt x="22565" y="36924"/>
                      <a:pt x="22166" y="36924"/>
                    </a:cubicBezTo>
                    <a:lnTo>
                      <a:pt x="22166" y="36924"/>
                    </a:lnTo>
                    <a:close/>
                    <a:moveTo>
                      <a:pt x="1709" y="14359"/>
                    </a:moveTo>
                    <a:cubicBezTo>
                      <a:pt x="11089" y="16755"/>
                      <a:pt x="18573" y="23545"/>
                      <a:pt x="21667" y="29036"/>
                    </a:cubicBezTo>
                    <a:cubicBezTo>
                      <a:pt x="22066" y="29735"/>
                      <a:pt x="22365" y="30434"/>
                      <a:pt x="22665" y="31133"/>
                    </a:cubicBezTo>
                    <a:cubicBezTo>
                      <a:pt x="25559" y="22546"/>
                      <a:pt x="28452" y="13960"/>
                      <a:pt x="31346" y="5373"/>
                    </a:cubicBezTo>
                    <a:lnTo>
                      <a:pt x="2607" y="7270"/>
                    </a:lnTo>
                    <a:lnTo>
                      <a:pt x="1709" y="14359"/>
                    </a:lnTo>
                    <a:close/>
                  </a:path>
                </a:pathLst>
              </a:custGeom>
              <a:solidFill>
                <a:srgbClr val="000000"/>
              </a:solidFill>
              <a:ln w="998" cap="flat">
                <a:noFill/>
                <a:prstDash val="solid"/>
                <a:miter/>
              </a:ln>
            </p:spPr>
            <p:txBody>
              <a:bodyPr rtlCol="0" anchor="ctr"/>
              <a:lstStyle/>
              <a:p>
                <a:endParaRPr lang="fr-FR"/>
              </a:p>
            </p:txBody>
          </p:sp>
          <p:sp>
            <p:nvSpPr>
              <p:cNvPr id="2789" name="Forme libre 2788">
                <a:extLst>
                  <a:ext uri="{FF2B5EF4-FFF2-40B4-BE49-F238E27FC236}">
                    <a16:creationId xmlns:a16="http://schemas.microsoft.com/office/drawing/2014/main" id="{E1C89106-17B1-B334-AEA2-F40C198462AA}"/>
                  </a:ext>
                </a:extLst>
              </p:cNvPr>
              <p:cNvSpPr/>
              <p:nvPr/>
            </p:nvSpPr>
            <p:spPr>
              <a:xfrm>
                <a:off x="4433307" y="8551037"/>
                <a:ext cx="58975" cy="86165"/>
              </a:xfrm>
              <a:custGeom>
                <a:avLst/>
                <a:gdLst>
                  <a:gd name="connsiteX0" fmla="*/ 38351 w 58975"/>
                  <a:gd name="connsiteY0" fmla="*/ 89328 h 86165"/>
                  <a:gd name="connsiteX1" fmla="*/ 38351 w 58975"/>
                  <a:gd name="connsiteY1" fmla="*/ 89328 h 86165"/>
                  <a:gd name="connsiteX2" fmla="*/ 531 w 58975"/>
                  <a:gd name="connsiteY2" fmla="*/ 88030 h 86165"/>
                  <a:gd name="connsiteX3" fmla="*/ -467 w 58975"/>
                  <a:gd name="connsiteY3" fmla="*/ 86932 h 86165"/>
                  <a:gd name="connsiteX4" fmla="*/ -467 w 58975"/>
                  <a:gd name="connsiteY4" fmla="*/ 86732 h 86165"/>
                  <a:gd name="connsiteX5" fmla="*/ 14003 w 58975"/>
                  <a:gd name="connsiteY5" fmla="*/ 4061 h 86165"/>
                  <a:gd name="connsiteX6" fmla="*/ 15001 w 58975"/>
                  <a:gd name="connsiteY6" fmla="*/ 3163 h 86165"/>
                  <a:gd name="connsiteX7" fmla="*/ 57510 w 58975"/>
                  <a:gd name="connsiteY7" fmla="*/ 3263 h 86165"/>
                  <a:gd name="connsiteX8" fmla="*/ 58508 w 58975"/>
                  <a:gd name="connsiteY8" fmla="*/ 4261 h 86165"/>
                  <a:gd name="connsiteX9" fmla="*/ 58508 w 58975"/>
                  <a:gd name="connsiteY9" fmla="*/ 4461 h 86165"/>
                  <a:gd name="connsiteX10" fmla="*/ 39349 w 58975"/>
                  <a:gd name="connsiteY10" fmla="*/ 88230 h 86165"/>
                  <a:gd name="connsiteX11" fmla="*/ 38351 w 58975"/>
                  <a:gd name="connsiteY11" fmla="*/ 89328 h 86165"/>
                  <a:gd name="connsiteX12" fmla="*/ 38351 w 58975"/>
                  <a:gd name="connsiteY12" fmla="*/ 89328 h 86165"/>
                  <a:gd name="connsiteX13" fmla="*/ 1829 w 58975"/>
                  <a:gd name="connsiteY13" fmla="*/ 86133 h 86165"/>
                  <a:gd name="connsiteX14" fmla="*/ 37652 w 58975"/>
                  <a:gd name="connsiteY14" fmla="*/ 87331 h 86165"/>
                  <a:gd name="connsiteX15" fmla="*/ 56313 w 58975"/>
                  <a:gd name="connsiteY15" fmla="*/ 5559 h 86165"/>
                  <a:gd name="connsiteX16" fmla="*/ 15899 w 58975"/>
                  <a:gd name="connsiteY16" fmla="*/ 5459 h 86165"/>
                  <a:gd name="connsiteX17" fmla="*/ 1829 w 58975"/>
                  <a:gd name="connsiteY17" fmla="*/ 86133 h 8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975" h="86165">
                    <a:moveTo>
                      <a:pt x="38351" y="89328"/>
                    </a:moveTo>
                    <a:lnTo>
                      <a:pt x="38351" y="89328"/>
                    </a:lnTo>
                    <a:lnTo>
                      <a:pt x="531" y="88030"/>
                    </a:lnTo>
                    <a:cubicBezTo>
                      <a:pt x="-68" y="88030"/>
                      <a:pt x="-467" y="87531"/>
                      <a:pt x="-467" y="86932"/>
                    </a:cubicBezTo>
                    <a:cubicBezTo>
                      <a:pt x="-467" y="86832"/>
                      <a:pt x="-467" y="86832"/>
                      <a:pt x="-467" y="86732"/>
                    </a:cubicBezTo>
                    <a:cubicBezTo>
                      <a:pt x="4623" y="59275"/>
                      <a:pt x="9412" y="31718"/>
                      <a:pt x="14003" y="4061"/>
                    </a:cubicBezTo>
                    <a:cubicBezTo>
                      <a:pt x="14103" y="3562"/>
                      <a:pt x="14502" y="3163"/>
                      <a:pt x="15001" y="3163"/>
                    </a:cubicBezTo>
                    <a:lnTo>
                      <a:pt x="57510" y="3263"/>
                    </a:lnTo>
                    <a:cubicBezTo>
                      <a:pt x="58109" y="3263"/>
                      <a:pt x="58508" y="3762"/>
                      <a:pt x="58508" y="4261"/>
                    </a:cubicBezTo>
                    <a:cubicBezTo>
                      <a:pt x="58508" y="4361"/>
                      <a:pt x="58508" y="4361"/>
                      <a:pt x="58508" y="4461"/>
                    </a:cubicBezTo>
                    <a:cubicBezTo>
                      <a:pt x="52022" y="34614"/>
                      <a:pt x="45636" y="62769"/>
                      <a:pt x="39349" y="88230"/>
                    </a:cubicBezTo>
                    <a:cubicBezTo>
                      <a:pt x="39249" y="89028"/>
                      <a:pt x="38850" y="89328"/>
                      <a:pt x="38351" y="89328"/>
                    </a:cubicBezTo>
                    <a:lnTo>
                      <a:pt x="38351" y="89328"/>
                    </a:lnTo>
                    <a:close/>
                    <a:moveTo>
                      <a:pt x="1829" y="86133"/>
                    </a:moveTo>
                    <a:lnTo>
                      <a:pt x="37652" y="87331"/>
                    </a:lnTo>
                    <a:cubicBezTo>
                      <a:pt x="43740" y="62370"/>
                      <a:pt x="50026" y="34913"/>
                      <a:pt x="56313" y="5559"/>
                    </a:cubicBezTo>
                    <a:lnTo>
                      <a:pt x="15899" y="5459"/>
                    </a:lnTo>
                    <a:cubicBezTo>
                      <a:pt x="11408" y="32417"/>
                      <a:pt x="6718" y="59275"/>
                      <a:pt x="1829" y="86133"/>
                    </a:cubicBezTo>
                    <a:close/>
                  </a:path>
                </a:pathLst>
              </a:custGeom>
              <a:solidFill>
                <a:srgbClr val="000000"/>
              </a:solidFill>
              <a:ln w="998" cap="flat">
                <a:noFill/>
                <a:prstDash val="solid"/>
                <a:miter/>
              </a:ln>
            </p:spPr>
            <p:txBody>
              <a:bodyPr rtlCol="0" anchor="ctr"/>
              <a:lstStyle/>
              <a:p>
                <a:endParaRPr lang="fr-FR"/>
              </a:p>
            </p:txBody>
          </p:sp>
        </p:grpSp>
        <p:sp>
          <p:nvSpPr>
            <p:cNvPr id="2790" name="Forme libre 2789">
              <a:extLst>
                <a:ext uri="{FF2B5EF4-FFF2-40B4-BE49-F238E27FC236}">
                  <a16:creationId xmlns:a16="http://schemas.microsoft.com/office/drawing/2014/main" id="{22D9D3E6-0D30-37BD-7F72-0D405C241871}"/>
                </a:ext>
              </a:extLst>
            </p:cNvPr>
            <p:cNvSpPr/>
            <p:nvPr/>
          </p:nvSpPr>
          <p:spPr>
            <a:xfrm>
              <a:off x="4298093" y="7996173"/>
              <a:ext cx="329552" cy="577628"/>
            </a:xfrm>
            <a:custGeom>
              <a:avLst/>
              <a:gdLst>
                <a:gd name="connsiteX0" fmla="*/ 293510 w 329552"/>
                <a:gd name="connsiteY0" fmla="*/ 329432 h 577628"/>
                <a:gd name="connsiteX1" fmla="*/ 225055 w 329552"/>
                <a:gd name="connsiteY1" fmla="*/ 572951 h 577628"/>
                <a:gd name="connsiteX2" fmla="*/ 210386 w 329552"/>
                <a:gd name="connsiteY2" fmla="*/ 574948 h 577628"/>
                <a:gd name="connsiteX3" fmla="*/ 146621 w 329552"/>
                <a:gd name="connsiteY3" fmla="*/ 580938 h 577628"/>
                <a:gd name="connsiteX4" fmla="*/ 189431 w 329552"/>
                <a:gd name="connsiteY4" fmla="*/ 236977 h 577628"/>
                <a:gd name="connsiteX5" fmla="*/ 176857 w 329552"/>
                <a:gd name="connsiteY5" fmla="*/ 285600 h 577628"/>
                <a:gd name="connsiteX6" fmla="*/ 119579 w 329552"/>
                <a:gd name="connsiteY6" fmla="*/ 468514 h 577628"/>
                <a:gd name="connsiteX7" fmla="*/ 111596 w 329552"/>
                <a:gd name="connsiteY7" fmla="*/ 489981 h 577628"/>
                <a:gd name="connsiteX8" fmla="*/ 111396 w 329552"/>
                <a:gd name="connsiteY8" fmla="*/ 490480 h 577628"/>
                <a:gd name="connsiteX9" fmla="*/ 73177 w 329552"/>
                <a:gd name="connsiteY9" fmla="*/ 578143 h 577628"/>
                <a:gd name="connsiteX10" fmla="*/ -467 w 329552"/>
                <a:gd name="connsiteY10" fmla="*/ 563965 h 577628"/>
                <a:gd name="connsiteX11" fmla="*/ 81559 w 329552"/>
                <a:gd name="connsiteY11" fmla="*/ 49170 h 577628"/>
                <a:gd name="connsiteX12" fmla="*/ 215875 w 329552"/>
                <a:gd name="connsiteY12" fmla="*/ 7835 h 577628"/>
                <a:gd name="connsiteX13" fmla="*/ 316860 w 329552"/>
                <a:gd name="connsiteY13" fmla="*/ 4939 h 577628"/>
                <a:gd name="connsiteX14" fmla="*/ 329034 w 329552"/>
                <a:gd name="connsiteY14" fmla="*/ 6437 h 577628"/>
                <a:gd name="connsiteX15" fmla="*/ 293510 w 329552"/>
                <a:gd name="connsiteY15" fmla="*/ 329432 h 577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9552" h="577628">
                  <a:moveTo>
                    <a:pt x="293510" y="329432"/>
                  </a:moveTo>
                  <a:cubicBezTo>
                    <a:pt x="275548" y="413001"/>
                    <a:pt x="251998" y="495173"/>
                    <a:pt x="225055" y="572951"/>
                  </a:cubicBezTo>
                  <a:cubicBezTo>
                    <a:pt x="220165" y="573650"/>
                    <a:pt x="215276" y="574349"/>
                    <a:pt x="210386" y="574948"/>
                  </a:cubicBezTo>
                  <a:cubicBezTo>
                    <a:pt x="185938" y="578043"/>
                    <a:pt x="162987" y="580140"/>
                    <a:pt x="146621" y="580938"/>
                  </a:cubicBezTo>
                  <a:cubicBezTo>
                    <a:pt x="166479" y="464021"/>
                    <a:pt x="183144" y="338518"/>
                    <a:pt x="189431" y="236977"/>
                  </a:cubicBezTo>
                  <a:cubicBezTo>
                    <a:pt x="185339" y="253251"/>
                    <a:pt x="181148" y="269426"/>
                    <a:pt x="176857" y="285600"/>
                  </a:cubicBezTo>
                  <a:cubicBezTo>
                    <a:pt x="159993" y="348302"/>
                    <a:pt x="140135" y="412202"/>
                    <a:pt x="119579" y="468514"/>
                  </a:cubicBezTo>
                  <a:cubicBezTo>
                    <a:pt x="116885" y="475803"/>
                    <a:pt x="114290" y="482892"/>
                    <a:pt x="111596" y="489981"/>
                  </a:cubicBezTo>
                  <a:cubicBezTo>
                    <a:pt x="111496" y="490180"/>
                    <a:pt x="111496" y="490380"/>
                    <a:pt x="111396" y="490480"/>
                  </a:cubicBezTo>
                  <a:cubicBezTo>
                    <a:pt x="98623" y="523728"/>
                    <a:pt x="85750" y="553681"/>
                    <a:pt x="73177" y="578143"/>
                  </a:cubicBezTo>
                  <a:cubicBezTo>
                    <a:pt x="48430" y="574848"/>
                    <a:pt x="23782" y="570055"/>
                    <a:pt x="-467" y="563965"/>
                  </a:cubicBezTo>
                  <a:cubicBezTo>
                    <a:pt x="40846" y="409507"/>
                    <a:pt x="72079" y="222000"/>
                    <a:pt x="81559" y="49170"/>
                  </a:cubicBezTo>
                  <a:cubicBezTo>
                    <a:pt x="105209" y="31997"/>
                    <a:pt x="155902" y="15723"/>
                    <a:pt x="215875" y="7835"/>
                  </a:cubicBezTo>
                  <a:cubicBezTo>
                    <a:pt x="253894" y="2843"/>
                    <a:pt x="289219" y="2144"/>
                    <a:pt x="316860" y="4939"/>
                  </a:cubicBezTo>
                  <a:cubicBezTo>
                    <a:pt x="321051" y="5339"/>
                    <a:pt x="325143" y="5838"/>
                    <a:pt x="329034" y="6437"/>
                  </a:cubicBezTo>
                  <a:cubicBezTo>
                    <a:pt x="330032" y="112272"/>
                    <a:pt x="316461" y="222000"/>
                    <a:pt x="293510" y="329432"/>
                  </a:cubicBezTo>
                  <a:close/>
                </a:path>
              </a:pathLst>
            </a:custGeom>
            <a:solidFill>
              <a:srgbClr val="FFD26C"/>
            </a:solidFill>
            <a:ln w="998" cap="flat">
              <a:noFill/>
              <a:prstDash val="solid"/>
              <a:miter/>
            </a:ln>
          </p:spPr>
          <p:txBody>
            <a:bodyPr rtlCol="0" anchor="ctr"/>
            <a:lstStyle/>
            <a:p>
              <a:endParaRPr lang="fr-FR"/>
            </a:p>
          </p:txBody>
        </p:sp>
        <p:sp>
          <p:nvSpPr>
            <p:cNvPr id="2791" name="Forme libre 2790">
              <a:extLst>
                <a:ext uri="{FF2B5EF4-FFF2-40B4-BE49-F238E27FC236}">
                  <a16:creationId xmlns:a16="http://schemas.microsoft.com/office/drawing/2014/main" id="{69F033AF-3A1C-0953-239D-2715B137A386}"/>
                </a:ext>
              </a:extLst>
            </p:cNvPr>
            <p:cNvSpPr/>
            <p:nvPr/>
          </p:nvSpPr>
          <p:spPr>
            <a:xfrm>
              <a:off x="4297143" y="7995084"/>
              <a:ext cx="331596" cy="579615"/>
            </a:xfrm>
            <a:custGeom>
              <a:avLst/>
              <a:gdLst>
                <a:gd name="connsiteX0" fmla="*/ 147572 w 331596"/>
                <a:gd name="connsiteY0" fmla="*/ 582926 h 579615"/>
                <a:gd name="connsiteX1" fmla="*/ 146574 w 331596"/>
                <a:gd name="connsiteY1" fmla="*/ 581927 h 579615"/>
                <a:gd name="connsiteX2" fmla="*/ 146574 w 331596"/>
                <a:gd name="connsiteY2" fmla="*/ 581728 h 579615"/>
                <a:gd name="connsiteX3" fmla="*/ 188685 w 331596"/>
                <a:gd name="connsiteY3" fmla="*/ 249048 h 579615"/>
                <a:gd name="connsiteX4" fmla="*/ 178806 w 331596"/>
                <a:gd name="connsiteY4" fmla="*/ 286789 h 579615"/>
                <a:gd name="connsiteX5" fmla="*/ 121527 w 331596"/>
                <a:gd name="connsiteY5" fmla="*/ 469803 h 579615"/>
                <a:gd name="connsiteX6" fmla="*/ 113544 w 331596"/>
                <a:gd name="connsiteY6" fmla="*/ 491269 h 579615"/>
                <a:gd name="connsiteX7" fmla="*/ 113444 w 331596"/>
                <a:gd name="connsiteY7" fmla="*/ 491569 h 579615"/>
                <a:gd name="connsiteX8" fmla="*/ 113345 w 331596"/>
                <a:gd name="connsiteY8" fmla="*/ 491768 h 579615"/>
                <a:gd name="connsiteX9" fmla="*/ 75026 w 331596"/>
                <a:gd name="connsiteY9" fmla="*/ 579631 h 579615"/>
                <a:gd name="connsiteX10" fmla="*/ 74028 w 331596"/>
                <a:gd name="connsiteY10" fmla="*/ 580130 h 579615"/>
                <a:gd name="connsiteX11" fmla="*/ 284 w 331596"/>
                <a:gd name="connsiteY11" fmla="*/ 565952 h 579615"/>
                <a:gd name="connsiteX12" fmla="*/ -414 w 331596"/>
                <a:gd name="connsiteY12" fmla="*/ 564754 h 579615"/>
                <a:gd name="connsiteX13" fmla="*/ -414 w 331596"/>
                <a:gd name="connsiteY13" fmla="*/ 564754 h 579615"/>
                <a:gd name="connsiteX14" fmla="*/ 81612 w 331596"/>
                <a:gd name="connsiteY14" fmla="*/ 50159 h 579615"/>
                <a:gd name="connsiteX15" fmla="*/ 82011 w 331596"/>
                <a:gd name="connsiteY15" fmla="*/ 49361 h 579615"/>
                <a:gd name="connsiteX16" fmla="*/ 216825 w 331596"/>
                <a:gd name="connsiteY16" fmla="*/ 7825 h 579615"/>
                <a:gd name="connsiteX17" fmla="*/ 318010 w 331596"/>
                <a:gd name="connsiteY17" fmla="*/ 4930 h 579615"/>
                <a:gd name="connsiteX18" fmla="*/ 330184 w 331596"/>
                <a:gd name="connsiteY18" fmla="*/ 6428 h 579615"/>
                <a:gd name="connsiteX19" fmla="*/ 331083 w 331596"/>
                <a:gd name="connsiteY19" fmla="*/ 7426 h 579615"/>
                <a:gd name="connsiteX20" fmla="*/ 295458 w 331596"/>
                <a:gd name="connsiteY20" fmla="*/ 330621 h 579615"/>
                <a:gd name="connsiteX21" fmla="*/ 226904 w 331596"/>
                <a:gd name="connsiteY21" fmla="*/ 574239 h 579615"/>
                <a:gd name="connsiteX22" fmla="*/ 226105 w 331596"/>
                <a:gd name="connsiteY22" fmla="*/ 574938 h 579615"/>
                <a:gd name="connsiteX23" fmla="*/ 211436 w 331596"/>
                <a:gd name="connsiteY23" fmla="*/ 576935 h 579615"/>
                <a:gd name="connsiteX24" fmla="*/ 147572 w 331596"/>
                <a:gd name="connsiteY24" fmla="*/ 582926 h 579615"/>
                <a:gd name="connsiteX25" fmla="*/ 147572 w 331596"/>
                <a:gd name="connsiteY25" fmla="*/ 582926 h 579615"/>
                <a:gd name="connsiteX26" fmla="*/ 147572 w 331596"/>
                <a:gd name="connsiteY26" fmla="*/ 582926 h 579615"/>
                <a:gd name="connsiteX27" fmla="*/ 190381 w 331596"/>
                <a:gd name="connsiteY27" fmla="*/ 236967 h 579615"/>
                <a:gd name="connsiteX28" fmla="*/ 191379 w 331596"/>
                <a:gd name="connsiteY28" fmla="*/ 237965 h 579615"/>
                <a:gd name="connsiteX29" fmla="*/ 191379 w 331596"/>
                <a:gd name="connsiteY29" fmla="*/ 238065 h 579615"/>
                <a:gd name="connsiteX30" fmla="*/ 148769 w 331596"/>
                <a:gd name="connsiteY30" fmla="*/ 580929 h 579615"/>
                <a:gd name="connsiteX31" fmla="*/ 211137 w 331596"/>
                <a:gd name="connsiteY31" fmla="*/ 575038 h 579615"/>
                <a:gd name="connsiteX32" fmla="*/ 225108 w 331596"/>
                <a:gd name="connsiteY32" fmla="*/ 573141 h 579615"/>
                <a:gd name="connsiteX33" fmla="*/ 293363 w 331596"/>
                <a:gd name="connsiteY33" fmla="*/ 330321 h 579615"/>
                <a:gd name="connsiteX34" fmla="*/ 328887 w 331596"/>
                <a:gd name="connsiteY34" fmla="*/ 8524 h 579615"/>
                <a:gd name="connsiteX35" fmla="*/ 317711 w 331596"/>
                <a:gd name="connsiteY35" fmla="*/ 7127 h 579615"/>
                <a:gd name="connsiteX36" fmla="*/ 216925 w 331596"/>
                <a:gd name="connsiteY36" fmla="*/ 10022 h 579615"/>
                <a:gd name="connsiteX37" fmla="*/ 83408 w 331596"/>
                <a:gd name="connsiteY37" fmla="*/ 50858 h 579615"/>
                <a:gd name="connsiteX38" fmla="*/ 1582 w 331596"/>
                <a:gd name="connsiteY38" fmla="*/ 564355 h 579615"/>
                <a:gd name="connsiteX39" fmla="*/ 73429 w 331596"/>
                <a:gd name="connsiteY39" fmla="*/ 578133 h 579615"/>
                <a:gd name="connsiteX40" fmla="*/ 111249 w 331596"/>
                <a:gd name="connsiteY40" fmla="*/ 491169 h 579615"/>
                <a:gd name="connsiteX41" fmla="*/ 111349 w 331596"/>
                <a:gd name="connsiteY41" fmla="*/ 490970 h 579615"/>
                <a:gd name="connsiteX42" fmla="*/ 111448 w 331596"/>
                <a:gd name="connsiteY42" fmla="*/ 490670 h 579615"/>
                <a:gd name="connsiteX43" fmla="*/ 119432 w 331596"/>
                <a:gd name="connsiteY43" fmla="*/ 469204 h 579615"/>
                <a:gd name="connsiteX44" fmla="*/ 176610 w 331596"/>
                <a:gd name="connsiteY44" fmla="*/ 286390 h 579615"/>
                <a:gd name="connsiteX45" fmla="*/ 189184 w 331596"/>
                <a:gd name="connsiteY45" fmla="*/ 237766 h 579615"/>
                <a:gd name="connsiteX46" fmla="*/ 190381 w 331596"/>
                <a:gd name="connsiteY46" fmla="*/ 236967 h 579615"/>
                <a:gd name="connsiteX47" fmla="*/ 190381 w 331596"/>
                <a:gd name="connsiteY47" fmla="*/ 236967 h 57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31596" h="579615">
                  <a:moveTo>
                    <a:pt x="147572" y="582926"/>
                  </a:moveTo>
                  <a:cubicBezTo>
                    <a:pt x="146973" y="582926"/>
                    <a:pt x="146574" y="582427"/>
                    <a:pt x="146574" y="581927"/>
                  </a:cubicBezTo>
                  <a:cubicBezTo>
                    <a:pt x="146574" y="581828"/>
                    <a:pt x="146574" y="581828"/>
                    <a:pt x="146574" y="581728"/>
                  </a:cubicBezTo>
                  <a:cubicBezTo>
                    <a:pt x="167529" y="458620"/>
                    <a:pt x="182298" y="341004"/>
                    <a:pt x="188685" y="249048"/>
                  </a:cubicBezTo>
                  <a:cubicBezTo>
                    <a:pt x="185491" y="261628"/>
                    <a:pt x="182199" y="274209"/>
                    <a:pt x="178806" y="286789"/>
                  </a:cubicBezTo>
                  <a:cubicBezTo>
                    <a:pt x="161143" y="352187"/>
                    <a:pt x="141385" y="415488"/>
                    <a:pt x="121527" y="469803"/>
                  </a:cubicBezTo>
                  <a:cubicBezTo>
                    <a:pt x="118933" y="476992"/>
                    <a:pt x="116238" y="484080"/>
                    <a:pt x="113544" y="491269"/>
                  </a:cubicBezTo>
                  <a:cubicBezTo>
                    <a:pt x="113544" y="491369"/>
                    <a:pt x="113444" y="491469"/>
                    <a:pt x="113444" y="491569"/>
                  </a:cubicBezTo>
                  <a:lnTo>
                    <a:pt x="113345" y="491768"/>
                  </a:lnTo>
                  <a:cubicBezTo>
                    <a:pt x="100073" y="526314"/>
                    <a:pt x="87200" y="555868"/>
                    <a:pt x="75026" y="579631"/>
                  </a:cubicBezTo>
                  <a:cubicBezTo>
                    <a:pt x="74826" y="580030"/>
                    <a:pt x="74427" y="580230"/>
                    <a:pt x="74028" y="580130"/>
                  </a:cubicBezTo>
                  <a:cubicBezTo>
                    <a:pt x="49181" y="576835"/>
                    <a:pt x="24533" y="572043"/>
                    <a:pt x="284" y="565952"/>
                  </a:cubicBezTo>
                  <a:cubicBezTo>
                    <a:pt x="-215" y="565853"/>
                    <a:pt x="-614" y="565254"/>
                    <a:pt x="-414" y="564754"/>
                  </a:cubicBezTo>
                  <a:cubicBezTo>
                    <a:pt x="-414" y="564754"/>
                    <a:pt x="-414" y="564754"/>
                    <a:pt x="-414" y="564754"/>
                  </a:cubicBezTo>
                  <a:cubicBezTo>
                    <a:pt x="42495" y="404106"/>
                    <a:pt x="72431" y="216499"/>
                    <a:pt x="81612" y="50159"/>
                  </a:cubicBezTo>
                  <a:cubicBezTo>
                    <a:pt x="81612" y="49860"/>
                    <a:pt x="81811" y="49560"/>
                    <a:pt x="82011" y="49361"/>
                  </a:cubicBezTo>
                  <a:cubicBezTo>
                    <a:pt x="106659" y="31389"/>
                    <a:pt x="158349" y="15513"/>
                    <a:pt x="216825" y="7825"/>
                  </a:cubicBezTo>
                  <a:cubicBezTo>
                    <a:pt x="253347" y="3033"/>
                    <a:pt x="289371" y="2035"/>
                    <a:pt x="318010" y="4930"/>
                  </a:cubicBezTo>
                  <a:cubicBezTo>
                    <a:pt x="322102" y="5329"/>
                    <a:pt x="326193" y="5829"/>
                    <a:pt x="330184" y="6428"/>
                  </a:cubicBezTo>
                  <a:cubicBezTo>
                    <a:pt x="330683" y="6528"/>
                    <a:pt x="331083" y="6927"/>
                    <a:pt x="331083" y="7426"/>
                  </a:cubicBezTo>
                  <a:cubicBezTo>
                    <a:pt x="331981" y="107170"/>
                    <a:pt x="320006" y="215900"/>
                    <a:pt x="295458" y="330621"/>
                  </a:cubicBezTo>
                  <a:cubicBezTo>
                    <a:pt x="278394" y="410396"/>
                    <a:pt x="255343" y="492368"/>
                    <a:pt x="226904" y="574239"/>
                  </a:cubicBezTo>
                  <a:cubicBezTo>
                    <a:pt x="226804" y="574639"/>
                    <a:pt x="226504" y="574839"/>
                    <a:pt x="226105" y="574938"/>
                  </a:cubicBezTo>
                  <a:cubicBezTo>
                    <a:pt x="221615" y="575537"/>
                    <a:pt x="216825" y="576236"/>
                    <a:pt x="211436" y="576935"/>
                  </a:cubicBezTo>
                  <a:cubicBezTo>
                    <a:pt x="187886" y="580030"/>
                    <a:pt x="164636" y="582227"/>
                    <a:pt x="147572" y="582926"/>
                  </a:cubicBezTo>
                  <a:cubicBezTo>
                    <a:pt x="147572" y="582926"/>
                    <a:pt x="147572" y="582926"/>
                    <a:pt x="147572" y="582926"/>
                  </a:cubicBezTo>
                  <a:lnTo>
                    <a:pt x="147572" y="582926"/>
                  </a:lnTo>
                  <a:close/>
                  <a:moveTo>
                    <a:pt x="190381" y="236967"/>
                  </a:moveTo>
                  <a:cubicBezTo>
                    <a:pt x="190980" y="236967"/>
                    <a:pt x="191379" y="237466"/>
                    <a:pt x="191379" y="237965"/>
                  </a:cubicBezTo>
                  <a:cubicBezTo>
                    <a:pt x="191379" y="237965"/>
                    <a:pt x="191379" y="237965"/>
                    <a:pt x="191379" y="238065"/>
                  </a:cubicBezTo>
                  <a:cubicBezTo>
                    <a:pt x="185591" y="331419"/>
                    <a:pt x="170423" y="453129"/>
                    <a:pt x="148769" y="580929"/>
                  </a:cubicBezTo>
                  <a:cubicBezTo>
                    <a:pt x="165634" y="580130"/>
                    <a:pt x="188285" y="577934"/>
                    <a:pt x="211137" y="575038"/>
                  </a:cubicBezTo>
                  <a:cubicBezTo>
                    <a:pt x="216326" y="574339"/>
                    <a:pt x="220916" y="573740"/>
                    <a:pt x="225108" y="573141"/>
                  </a:cubicBezTo>
                  <a:cubicBezTo>
                    <a:pt x="253347" y="491569"/>
                    <a:pt x="276299" y="409797"/>
                    <a:pt x="293363" y="330321"/>
                  </a:cubicBezTo>
                  <a:cubicBezTo>
                    <a:pt x="317811" y="216200"/>
                    <a:pt x="329785" y="107869"/>
                    <a:pt x="328887" y="8524"/>
                  </a:cubicBezTo>
                  <a:cubicBezTo>
                    <a:pt x="325195" y="7925"/>
                    <a:pt x="321403" y="7526"/>
                    <a:pt x="317711" y="7127"/>
                  </a:cubicBezTo>
                  <a:cubicBezTo>
                    <a:pt x="289172" y="4231"/>
                    <a:pt x="253347" y="5230"/>
                    <a:pt x="216925" y="10022"/>
                  </a:cubicBezTo>
                  <a:cubicBezTo>
                    <a:pt x="159047" y="17610"/>
                    <a:pt x="107956" y="33186"/>
                    <a:pt x="83408" y="50858"/>
                  </a:cubicBezTo>
                  <a:cubicBezTo>
                    <a:pt x="74227" y="216898"/>
                    <a:pt x="44391" y="403906"/>
                    <a:pt x="1582" y="564355"/>
                  </a:cubicBezTo>
                  <a:cubicBezTo>
                    <a:pt x="25231" y="570246"/>
                    <a:pt x="49181" y="574839"/>
                    <a:pt x="73429" y="578133"/>
                  </a:cubicBezTo>
                  <a:cubicBezTo>
                    <a:pt x="85503" y="554570"/>
                    <a:pt x="98177" y="525316"/>
                    <a:pt x="111249" y="491169"/>
                  </a:cubicBezTo>
                  <a:lnTo>
                    <a:pt x="111349" y="490970"/>
                  </a:lnTo>
                  <a:cubicBezTo>
                    <a:pt x="111349" y="490870"/>
                    <a:pt x="111448" y="490770"/>
                    <a:pt x="111448" y="490670"/>
                  </a:cubicBezTo>
                  <a:cubicBezTo>
                    <a:pt x="114143" y="483581"/>
                    <a:pt x="116837" y="476393"/>
                    <a:pt x="119432" y="469204"/>
                  </a:cubicBezTo>
                  <a:cubicBezTo>
                    <a:pt x="139190" y="414989"/>
                    <a:pt x="159047" y="351787"/>
                    <a:pt x="176610" y="286390"/>
                  </a:cubicBezTo>
                  <a:cubicBezTo>
                    <a:pt x="181001" y="270215"/>
                    <a:pt x="185192" y="254040"/>
                    <a:pt x="189184" y="237766"/>
                  </a:cubicBezTo>
                  <a:cubicBezTo>
                    <a:pt x="189483" y="237267"/>
                    <a:pt x="189882" y="236967"/>
                    <a:pt x="190381" y="236967"/>
                  </a:cubicBezTo>
                  <a:lnTo>
                    <a:pt x="190381" y="236967"/>
                  </a:lnTo>
                  <a:close/>
                </a:path>
              </a:pathLst>
            </a:custGeom>
            <a:solidFill>
              <a:srgbClr val="000000"/>
            </a:solidFill>
            <a:ln w="998" cap="flat">
              <a:noFill/>
              <a:prstDash val="solid"/>
              <a:miter/>
            </a:ln>
          </p:spPr>
          <p:txBody>
            <a:bodyPr rtlCol="0" anchor="ctr"/>
            <a:lstStyle/>
            <a:p>
              <a:endParaRPr lang="fr-FR"/>
            </a:p>
          </p:txBody>
        </p:sp>
        <p:sp>
          <p:nvSpPr>
            <p:cNvPr id="2792" name="Forme libre 2791">
              <a:extLst>
                <a:ext uri="{FF2B5EF4-FFF2-40B4-BE49-F238E27FC236}">
                  <a16:creationId xmlns:a16="http://schemas.microsoft.com/office/drawing/2014/main" id="{75B6545E-1DD4-3057-7A49-42F5CD5819AA}"/>
                </a:ext>
              </a:extLst>
            </p:cNvPr>
            <p:cNvSpPr/>
            <p:nvPr/>
          </p:nvSpPr>
          <p:spPr>
            <a:xfrm>
              <a:off x="4330425" y="8158342"/>
              <a:ext cx="87424" cy="383309"/>
            </a:xfrm>
            <a:custGeom>
              <a:avLst/>
              <a:gdLst>
                <a:gd name="connsiteX0" fmla="*/ 45079 w 87424"/>
                <a:gd name="connsiteY0" fmla="*/ 220748 h 383309"/>
                <a:gd name="connsiteX1" fmla="*/ 43383 w 87424"/>
                <a:gd name="connsiteY1" fmla="*/ 219051 h 383309"/>
                <a:gd name="connsiteX2" fmla="*/ 43383 w 87424"/>
                <a:gd name="connsiteY2" fmla="*/ 218652 h 383309"/>
                <a:gd name="connsiteX3" fmla="*/ 49969 w 87424"/>
                <a:gd name="connsiteY3" fmla="*/ 189397 h 383309"/>
                <a:gd name="connsiteX4" fmla="*/ 83598 w 87424"/>
                <a:gd name="connsiteY4" fmla="*/ 4786 h 383309"/>
                <a:gd name="connsiteX5" fmla="*/ 85494 w 87424"/>
                <a:gd name="connsiteY5" fmla="*/ 3289 h 383309"/>
                <a:gd name="connsiteX6" fmla="*/ 86990 w 87424"/>
                <a:gd name="connsiteY6" fmla="*/ 5186 h 383309"/>
                <a:gd name="connsiteX7" fmla="*/ 86990 w 87424"/>
                <a:gd name="connsiteY7" fmla="*/ 5285 h 383309"/>
                <a:gd name="connsiteX8" fmla="*/ 53262 w 87424"/>
                <a:gd name="connsiteY8" fmla="*/ 190196 h 383309"/>
                <a:gd name="connsiteX9" fmla="*/ 46676 w 87424"/>
                <a:gd name="connsiteY9" fmla="*/ 219450 h 383309"/>
                <a:gd name="connsiteX10" fmla="*/ 45079 w 87424"/>
                <a:gd name="connsiteY10" fmla="*/ 220748 h 383309"/>
                <a:gd name="connsiteX11" fmla="*/ 45079 w 87424"/>
                <a:gd name="connsiteY11" fmla="*/ 220748 h 383309"/>
                <a:gd name="connsiteX12" fmla="*/ 1272 w 87424"/>
                <a:gd name="connsiteY12" fmla="*/ 386589 h 383309"/>
                <a:gd name="connsiteX13" fmla="*/ -424 w 87424"/>
                <a:gd name="connsiteY13" fmla="*/ 384892 h 383309"/>
                <a:gd name="connsiteX14" fmla="*/ -324 w 87424"/>
                <a:gd name="connsiteY14" fmla="*/ 384392 h 383309"/>
                <a:gd name="connsiteX15" fmla="*/ 25421 w 87424"/>
                <a:gd name="connsiteY15" fmla="*/ 292436 h 383309"/>
                <a:gd name="connsiteX16" fmla="*/ 27516 w 87424"/>
                <a:gd name="connsiteY16" fmla="*/ 291238 h 383309"/>
                <a:gd name="connsiteX17" fmla="*/ 28714 w 87424"/>
                <a:gd name="connsiteY17" fmla="*/ 293235 h 383309"/>
                <a:gd name="connsiteX18" fmla="*/ 2869 w 87424"/>
                <a:gd name="connsiteY18" fmla="*/ 385291 h 383309"/>
                <a:gd name="connsiteX19" fmla="*/ 1272 w 87424"/>
                <a:gd name="connsiteY19" fmla="*/ 386589 h 38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7424" h="383309">
                  <a:moveTo>
                    <a:pt x="45079" y="220748"/>
                  </a:moveTo>
                  <a:cubicBezTo>
                    <a:pt x="44181" y="220748"/>
                    <a:pt x="43383" y="219950"/>
                    <a:pt x="43383" y="219051"/>
                  </a:cubicBezTo>
                  <a:cubicBezTo>
                    <a:pt x="43383" y="218951"/>
                    <a:pt x="43383" y="218751"/>
                    <a:pt x="43383" y="218652"/>
                  </a:cubicBezTo>
                  <a:cubicBezTo>
                    <a:pt x="45578" y="208967"/>
                    <a:pt x="47773" y="199182"/>
                    <a:pt x="49969" y="189397"/>
                  </a:cubicBezTo>
                  <a:cubicBezTo>
                    <a:pt x="63440" y="127694"/>
                    <a:pt x="74716" y="65591"/>
                    <a:pt x="83598" y="4786"/>
                  </a:cubicBezTo>
                  <a:cubicBezTo>
                    <a:pt x="83697" y="3888"/>
                    <a:pt x="84596" y="3189"/>
                    <a:pt x="85494" y="3289"/>
                  </a:cubicBezTo>
                  <a:cubicBezTo>
                    <a:pt x="86392" y="3388"/>
                    <a:pt x="87090" y="4287"/>
                    <a:pt x="86990" y="5186"/>
                  </a:cubicBezTo>
                  <a:cubicBezTo>
                    <a:pt x="86990" y="5186"/>
                    <a:pt x="86990" y="5186"/>
                    <a:pt x="86990" y="5285"/>
                  </a:cubicBezTo>
                  <a:cubicBezTo>
                    <a:pt x="78109" y="66190"/>
                    <a:pt x="66733" y="128393"/>
                    <a:pt x="53262" y="190196"/>
                  </a:cubicBezTo>
                  <a:cubicBezTo>
                    <a:pt x="51166" y="199981"/>
                    <a:pt x="48971" y="209766"/>
                    <a:pt x="46676" y="219450"/>
                  </a:cubicBezTo>
                  <a:cubicBezTo>
                    <a:pt x="46576" y="220149"/>
                    <a:pt x="45878" y="220748"/>
                    <a:pt x="45079" y="220748"/>
                  </a:cubicBezTo>
                  <a:lnTo>
                    <a:pt x="45079" y="220748"/>
                  </a:lnTo>
                  <a:close/>
                  <a:moveTo>
                    <a:pt x="1272" y="386589"/>
                  </a:moveTo>
                  <a:cubicBezTo>
                    <a:pt x="374" y="386589"/>
                    <a:pt x="-424" y="385790"/>
                    <a:pt x="-424" y="384892"/>
                  </a:cubicBezTo>
                  <a:cubicBezTo>
                    <a:pt x="-424" y="384692"/>
                    <a:pt x="-424" y="384592"/>
                    <a:pt x="-324" y="384392"/>
                  </a:cubicBezTo>
                  <a:cubicBezTo>
                    <a:pt x="8557" y="354938"/>
                    <a:pt x="17238" y="323987"/>
                    <a:pt x="25421" y="292436"/>
                  </a:cubicBezTo>
                  <a:cubicBezTo>
                    <a:pt x="25621" y="291538"/>
                    <a:pt x="26618" y="291038"/>
                    <a:pt x="27516" y="291238"/>
                  </a:cubicBezTo>
                  <a:cubicBezTo>
                    <a:pt x="28415" y="291438"/>
                    <a:pt x="28914" y="292336"/>
                    <a:pt x="28714" y="293235"/>
                  </a:cubicBezTo>
                  <a:cubicBezTo>
                    <a:pt x="20531" y="324786"/>
                    <a:pt x="11850" y="355837"/>
                    <a:pt x="2869" y="385291"/>
                  </a:cubicBezTo>
                  <a:cubicBezTo>
                    <a:pt x="2669" y="386090"/>
                    <a:pt x="1971" y="386589"/>
                    <a:pt x="1272" y="386589"/>
                  </a:cubicBezTo>
                  <a:close/>
                </a:path>
              </a:pathLst>
            </a:custGeom>
            <a:solidFill>
              <a:srgbClr val="000000"/>
            </a:solidFill>
            <a:ln w="998" cap="flat">
              <a:noFill/>
              <a:prstDash val="solid"/>
              <a:miter/>
            </a:ln>
          </p:spPr>
          <p:txBody>
            <a:bodyPr rtlCol="0" anchor="ctr"/>
            <a:lstStyle/>
            <a:p>
              <a:endParaRPr lang="fr-FR"/>
            </a:p>
          </p:txBody>
        </p:sp>
        <p:sp>
          <p:nvSpPr>
            <p:cNvPr id="2793" name="Forme libre 2792">
              <a:extLst>
                <a:ext uri="{FF2B5EF4-FFF2-40B4-BE49-F238E27FC236}">
                  <a16:creationId xmlns:a16="http://schemas.microsoft.com/office/drawing/2014/main" id="{C9EF5BB1-E4D5-1F95-1A03-A85E85C325BC}"/>
                </a:ext>
              </a:extLst>
            </p:cNvPr>
            <p:cNvSpPr/>
            <p:nvPr/>
          </p:nvSpPr>
          <p:spPr>
            <a:xfrm>
              <a:off x="4465039" y="7698271"/>
              <a:ext cx="31169" cy="37441"/>
            </a:xfrm>
            <a:custGeom>
              <a:avLst/>
              <a:gdLst>
                <a:gd name="connsiteX0" fmla="*/ 23773 w 31169"/>
                <a:gd name="connsiteY0" fmla="*/ 22751 h 37441"/>
                <a:gd name="connsiteX1" fmla="*/ -475 w 31169"/>
                <a:gd name="connsiteY1" fmla="*/ 41022 h 37441"/>
                <a:gd name="connsiteX2" fmla="*/ -475 w 31169"/>
                <a:gd name="connsiteY2" fmla="*/ 40922 h 37441"/>
                <a:gd name="connsiteX3" fmla="*/ 523 w 31169"/>
                <a:gd name="connsiteY3" fmla="*/ 3581 h 37441"/>
                <a:gd name="connsiteX4" fmla="*/ 30060 w 31169"/>
                <a:gd name="connsiteY4" fmla="*/ 7874 h 37441"/>
                <a:gd name="connsiteX5" fmla="*/ 23773 w 31169"/>
                <a:gd name="connsiteY5" fmla="*/ 22751 h 37441"/>
                <a:gd name="connsiteX6" fmla="*/ 23773 w 31169"/>
                <a:gd name="connsiteY6" fmla="*/ 22751 h 3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69" h="37441">
                  <a:moveTo>
                    <a:pt x="23773" y="22751"/>
                  </a:moveTo>
                  <a:cubicBezTo>
                    <a:pt x="12996" y="31437"/>
                    <a:pt x="6011" y="28442"/>
                    <a:pt x="-475" y="41022"/>
                  </a:cubicBezTo>
                  <a:cubicBezTo>
                    <a:pt x="-475" y="41022"/>
                    <a:pt x="-475" y="41022"/>
                    <a:pt x="-475" y="40922"/>
                  </a:cubicBezTo>
                  <a:cubicBezTo>
                    <a:pt x="622" y="28542"/>
                    <a:pt x="1022" y="16061"/>
                    <a:pt x="523" y="3581"/>
                  </a:cubicBezTo>
                  <a:lnTo>
                    <a:pt x="30060" y="7874"/>
                  </a:lnTo>
                  <a:cubicBezTo>
                    <a:pt x="31557" y="10470"/>
                    <a:pt x="30759" y="17060"/>
                    <a:pt x="23773" y="22751"/>
                  </a:cubicBezTo>
                  <a:lnTo>
                    <a:pt x="23773" y="22751"/>
                  </a:lnTo>
                  <a:close/>
                </a:path>
              </a:pathLst>
            </a:custGeom>
            <a:solidFill>
              <a:srgbClr val="000000"/>
            </a:solidFill>
            <a:ln w="998" cap="flat">
              <a:noFill/>
              <a:prstDash val="solid"/>
              <a:miter/>
            </a:ln>
          </p:spPr>
          <p:txBody>
            <a:bodyPr rtlCol="0" anchor="ctr"/>
            <a:lstStyle/>
            <a:p>
              <a:endParaRPr lang="fr-FR"/>
            </a:p>
          </p:txBody>
        </p:sp>
        <p:sp>
          <p:nvSpPr>
            <p:cNvPr id="2794" name="Forme libre 2793">
              <a:extLst>
                <a:ext uri="{FF2B5EF4-FFF2-40B4-BE49-F238E27FC236}">
                  <a16:creationId xmlns:a16="http://schemas.microsoft.com/office/drawing/2014/main" id="{4928F821-73E3-76C8-0099-8C558E73AE5B}"/>
                </a:ext>
              </a:extLst>
            </p:cNvPr>
            <p:cNvSpPr/>
            <p:nvPr/>
          </p:nvSpPr>
          <p:spPr>
            <a:xfrm>
              <a:off x="4427488" y="7617853"/>
              <a:ext cx="69793" cy="118857"/>
            </a:xfrm>
            <a:custGeom>
              <a:avLst/>
              <a:gdLst>
                <a:gd name="connsiteX0" fmla="*/ 37085 w 69793"/>
                <a:gd name="connsiteY0" fmla="*/ 122457 h 118857"/>
                <a:gd name="connsiteX1" fmla="*/ 37085 w 69793"/>
                <a:gd name="connsiteY1" fmla="*/ 122457 h 118857"/>
                <a:gd name="connsiteX2" fmla="*/ 36186 w 69793"/>
                <a:gd name="connsiteY2" fmla="*/ 121858 h 118857"/>
                <a:gd name="connsiteX3" fmla="*/ 36186 w 69793"/>
                <a:gd name="connsiteY3" fmla="*/ 121759 h 118857"/>
                <a:gd name="connsiteX4" fmla="*/ 36087 w 69793"/>
                <a:gd name="connsiteY4" fmla="*/ 121259 h 118857"/>
                <a:gd name="connsiteX5" fmla="*/ 37085 w 69793"/>
                <a:gd name="connsiteY5" fmla="*/ 84018 h 118857"/>
                <a:gd name="connsiteX6" fmla="*/ 38083 w 69793"/>
                <a:gd name="connsiteY6" fmla="*/ 83019 h 118857"/>
                <a:gd name="connsiteX7" fmla="*/ 38282 w 69793"/>
                <a:gd name="connsiteY7" fmla="*/ 83019 h 118857"/>
                <a:gd name="connsiteX8" fmla="*/ 67820 w 69793"/>
                <a:gd name="connsiteY8" fmla="*/ 87312 h 118857"/>
                <a:gd name="connsiteX9" fmla="*/ 68518 w 69793"/>
                <a:gd name="connsiteY9" fmla="*/ 87812 h 118857"/>
                <a:gd name="connsiteX10" fmla="*/ 62032 w 69793"/>
                <a:gd name="connsiteY10" fmla="*/ 103986 h 118857"/>
                <a:gd name="connsiteX11" fmla="*/ 50756 w 69793"/>
                <a:gd name="connsiteY11" fmla="*/ 110576 h 118857"/>
                <a:gd name="connsiteX12" fmla="*/ 38083 w 69793"/>
                <a:gd name="connsiteY12" fmla="*/ 121958 h 118857"/>
                <a:gd name="connsiteX13" fmla="*/ 37085 w 69793"/>
                <a:gd name="connsiteY13" fmla="*/ 122457 h 118857"/>
                <a:gd name="connsiteX14" fmla="*/ 37085 w 69793"/>
                <a:gd name="connsiteY14" fmla="*/ 122457 h 118857"/>
                <a:gd name="connsiteX15" fmla="*/ 39080 w 69793"/>
                <a:gd name="connsiteY15" fmla="*/ 85216 h 118857"/>
                <a:gd name="connsiteX16" fmla="*/ 38482 w 69793"/>
                <a:gd name="connsiteY16" fmla="*/ 117166 h 118857"/>
                <a:gd name="connsiteX17" fmla="*/ 49858 w 69793"/>
                <a:gd name="connsiteY17" fmla="*/ 108679 h 118857"/>
                <a:gd name="connsiteX18" fmla="*/ 60635 w 69793"/>
                <a:gd name="connsiteY18" fmla="*/ 102389 h 118857"/>
                <a:gd name="connsiteX19" fmla="*/ 66822 w 69793"/>
                <a:gd name="connsiteY19" fmla="*/ 89309 h 118857"/>
                <a:gd name="connsiteX20" fmla="*/ 39080 w 69793"/>
                <a:gd name="connsiteY20" fmla="*/ 85216 h 118857"/>
                <a:gd name="connsiteX21" fmla="*/ 26507 w 69793"/>
                <a:gd name="connsiteY21" fmla="*/ 8935 h 118857"/>
                <a:gd name="connsiteX22" fmla="*/ 4653 w 69793"/>
                <a:gd name="connsiteY22" fmla="*/ 27806 h 118857"/>
                <a:gd name="connsiteX23" fmla="*/ 26507 w 69793"/>
                <a:gd name="connsiteY23" fmla="*/ 8935 h 118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793" h="118857">
                  <a:moveTo>
                    <a:pt x="37085" y="122457"/>
                  </a:moveTo>
                  <a:lnTo>
                    <a:pt x="37085" y="122457"/>
                  </a:lnTo>
                  <a:cubicBezTo>
                    <a:pt x="36685" y="122457"/>
                    <a:pt x="36386" y="122258"/>
                    <a:pt x="36186" y="121858"/>
                  </a:cubicBezTo>
                  <a:cubicBezTo>
                    <a:pt x="36186" y="121858"/>
                    <a:pt x="36186" y="121759"/>
                    <a:pt x="36186" y="121759"/>
                  </a:cubicBezTo>
                  <a:cubicBezTo>
                    <a:pt x="36087" y="121559"/>
                    <a:pt x="36087" y="121459"/>
                    <a:pt x="36087" y="121259"/>
                  </a:cubicBezTo>
                  <a:cubicBezTo>
                    <a:pt x="37184" y="110177"/>
                    <a:pt x="37484" y="98695"/>
                    <a:pt x="37085" y="84018"/>
                  </a:cubicBezTo>
                  <a:cubicBezTo>
                    <a:pt x="37085" y="83419"/>
                    <a:pt x="37484" y="83019"/>
                    <a:pt x="38083" y="83019"/>
                  </a:cubicBezTo>
                  <a:cubicBezTo>
                    <a:pt x="38182" y="83019"/>
                    <a:pt x="38182" y="83019"/>
                    <a:pt x="38282" y="83019"/>
                  </a:cubicBezTo>
                  <a:lnTo>
                    <a:pt x="67820" y="87312"/>
                  </a:lnTo>
                  <a:cubicBezTo>
                    <a:pt x="68119" y="87312"/>
                    <a:pt x="68418" y="87512"/>
                    <a:pt x="68518" y="87812"/>
                  </a:cubicBezTo>
                  <a:cubicBezTo>
                    <a:pt x="70314" y="90807"/>
                    <a:pt x="69516" y="97896"/>
                    <a:pt x="62032" y="103986"/>
                  </a:cubicBezTo>
                  <a:cubicBezTo>
                    <a:pt x="58639" y="106682"/>
                    <a:pt x="54847" y="108879"/>
                    <a:pt x="50756" y="110576"/>
                  </a:cubicBezTo>
                  <a:cubicBezTo>
                    <a:pt x="45766" y="112773"/>
                    <a:pt x="41875" y="114570"/>
                    <a:pt x="38083" y="121958"/>
                  </a:cubicBezTo>
                  <a:cubicBezTo>
                    <a:pt x="37783" y="122258"/>
                    <a:pt x="37484" y="122457"/>
                    <a:pt x="37085" y="122457"/>
                  </a:cubicBezTo>
                  <a:lnTo>
                    <a:pt x="37085" y="122457"/>
                  </a:lnTo>
                  <a:close/>
                  <a:moveTo>
                    <a:pt x="39080" y="85216"/>
                  </a:moveTo>
                  <a:cubicBezTo>
                    <a:pt x="39479" y="95899"/>
                    <a:pt x="39180" y="106582"/>
                    <a:pt x="38482" y="117166"/>
                  </a:cubicBezTo>
                  <a:cubicBezTo>
                    <a:pt x="41974" y="112174"/>
                    <a:pt x="45666" y="110576"/>
                    <a:pt x="49858" y="108679"/>
                  </a:cubicBezTo>
                  <a:cubicBezTo>
                    <a:pt x="53749" y="107082"/>
                    <a:pt x="57342" y="104985"/>
                    <a:pt x="60635" y="102389"/>
                  </a:cubicBezTo>
                  <a:cubicBezTo>
                    <a:pt x="66921" y="97297"/>
                    <a:pt x="67720" y="91606"/>
                    <a:pt x="66822" y="89309"/>
                  </a:cubicBezTo>
                  <a:lnTo>
                    <a:pt x="39080" y="85216"/>
                  </a:lnTo>
                  <a:close/>
                  <a:moveTo>
                    <a:pt x="26507" y="8935"/>
                  </a:moveTo>
                  <a:cubicBezTo>
                    <a:pt x="7747" y="-6141"/>
                    <a:pt x="-9317" y="14127"/>
                    <a:pt x="4653" y="27806"/>
                  </a:cubicBezTo>
                  <a:cubicBezTo>
                    <a:pt x="24012" y="46976"/>
                    <a:pt x="45467" y="24311"/>
                    <a:pt x="26507" y="8935"/>
                  </a:cubicBezTo>
                  <a:close/>
                </a:path>
              </a:pathLst>
            </a:custGeom>
            <a:solidFill>
              <a:srgbClr val="000000"/>
            </a:solidFill>
            <a:ln w="998" cap="flat">
              <a:noFill/>
              <a:prstDash val="solid"/>
              <a:miter/>
            </a:ln>
          </p:spPr>
          <p:txBody>
            <a:bodyPr rtlCol="0" anchor="ctr"/>
            <a:lstStyle/>
            <a:p>
              <a:endParaRPr lang="fr-FR"/>
            </a:p>
          </p:txBody>
        </p:sp>
        <p:sp>
          <p:nvSpPr>
            <p:cNvPr id="2795" name="Forme libre 2794">
              <a:extLst>
                <a:ext uri="{FF2B5EF4-FFF2-40B4-BE49-F238E27FC236}">
                  <a16:creationId xmlns:a16="http://schemas.microsoft.com/office/drawing/2014/main" id="{F3AD6DB3-28C8-23D4-B237-915205AD8348}"/>
                </a:ext>
              </a:extLst>
            </p:cNvPr>
            <p:cNvSpPr/>
            <p:nvPr/>
          </p:nvSpPr>
          <p:spPr>
            <a:xfrm>
              <a:off x="4426369" y="7616960"/>
              <a:ext cx="36510" cy="33485"/>
            </a:xfrm>
            <a:custGeom>
              <a:avLst/>
              <a:gdLst>
                <a:gd name="connsiteX0" fmla="*/ 21149 w 36510"/>
                <a:gd name="connsiteY0" fmla="*/ 37106 h 33485"/>
                <a:gd name="connsiteX1" fmla="*/ 4983 w 36510"/>
                <a:gd name="connsiteY1" fmla="*/ 29518 h 33485"/>
                <a:gd name="connsiteX2" fmla="*/ 3087 w 36510"/>
                <a:gd name="connsiteY2" fmla="*/ 8451 h 33485"/>
                <a:gd name="connsiteX3" fmla="*/ 28234 w 36510"/>
                <a:gd name="connsiteY3" fmla="*/ 9150 h 33485"/>
                <a:gd name="connsiteX4" fmla="*/ 35818 w 36510"/>
                <a:gd name="connsiteY4" fmla="*/ 25724 h 33485"/>
                <a:gd name="connsiteX5" fmla="*/ 26039 w 36510"/>
                <a:gd name="connsiteY5" fmla="*/ 36407 h 33485"/>
                <a:gd name="connsiteX6" fmla="*/ 21149 w 36510"/>
                <a:gd name="connsiteY6" fmla="*/ 37106 h 33485"/>
                <a:gd name="connsiteX7" fmla="*/ 21149 w 36510"/>
                <a:gd name="connsiteY7" fmla="*/ 37106 h 33485"/>
                <a:gd name="connsiteX8" fmla="*/ 14264 w 36510"/>
                <a:gd name="connsiteY8" fmla="*/ 5556 h 33485"/>
                <a:gd name="connsiteX9" fmla="*/ 4584 w 36510"/>
                <a:gd name="connsiteY9" fmla="*/ 9749 h 33485"/>
                <a:gd name="connsiteX10" fmla="*/ 6380 w 36510"/>
                <a:gd name="connsiteY10" fmla="*/ 28020 h 33485"/>
                <a:gd name="connsiteX11" fmla="*/ 25340 w 36510"/>
                <a:gd name="connsiteY11" fmla="*/ 34410 h 33485"/>
                <a:gd name="connsiteX12" fmla="*/ 33722 w 36510"/>
                <a:gd name="connsiteY12" fmla="*/ 25325 h 33485"/>
                <a:gd name="connsiteX13" fmla="*/ 26937 w 36510"/>
                <a:gd name="connsiteY13" fmla="*/ 10747 h 33485"/>
                <a:gd name="connsiteX14" fmla="*/ 14264 w 36510"/>
                <a:gd name="connsiteY14" fmla="*/ 5556 h 33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10" h="33485">
                  <a:moveTo>
                    <a:pt x="21149" y="37106"/>
                  </a:moveTo>
                  <a:cubicBezTo>
                    <a:pt x="15761" y="37106"/>
                    <a:pt x="10073" y="34510"/>
                    <a:pt x="4983" y="29518"/>
                  </a:cubicBezTo>
                  <a:cubicBezTo>
                    <a:pt x="-2601" y="22130"/>
                    <a:pt x="-1303" y="13443"/>
                    <a:pt x="3087" y="8451"/>
                  </a:cubicBezTo>
                  <a:cubicBezTo>
                    <a:pt x="7977" y="2960"/>
                    <a:pt x="17856" y="863"/>
                    <a:pt x="28234" y="9150"/>
                  </a:cubicBezTo>
                  <a:cubicBezTo>
                    <a:pt x="34121" y="13843"/>
                    <a:pt x="36916" y="19933"/>
                    <a:pt x="35818" y="25724"/>
                  </a:cubicBezTo>
                  <a:cubicBezTo>
                    <a:pt x="34820" y="30816"/>
                    <a:pt x="31028" y="34910"/>
                    <a:pt x="26039" y="36407"/>
                  </a:cubicBezTo>
                  <a:cubicBezTo>
                    <a:pt x="24442" y="36807"/>
                    <a:pt x="22845" y="37106"/>
                    <a:pt x="21149" y="37106"/>
                  </a:cubicBezTo>
                  <a:lnTo>
                    <a:pt x="21149" y="37106"/>
                  </a:lnTo>
                  <a:close/>
                  <a:moveTo>
                    <a:pt x="14264" y="5556"/>
                  </a:moveTo>
                  <a:cubicBezTo>
                    <a:pt x="10572" y="5456"/>
                    <a:pt x="7079" y="7053"/>
                    <a:pt x="4584" y="9749"/>
                  </a:cubicBezTo>
                  <a:cubicBezTo>
                    <a:pt x="792" y="14042"/>
                    <a:pt x="-206" y="21531"/>
                    <a:pt x="6380" y="28020"/>
                  </a:cubicBezTo>
                  <a:cubicBezTo>
                    <a:pt x="12467" y="34011"/>
                    <a:pt x="19353" y="36307"/>
                    <a:pt x="25340" y="34410"/>
                  </a:cubicBezTo>
                  <a:cubicBezTo>
                    <a:pt x="29631" y="33112"/>
                    <a:pt x="32824" y="29618"/>
                    <a:pt x="33722" y="25325"/>
                  </a:cubicBezTo>
                  <a:cubicBezTo>
                    <a:pt x="34620" y="20332"/>
                    <a:pt x="32226" y="14941"/>
                    <a:pt x="26937" y="10747"/>
                  </a:cubicBezTo>
                  <a:cubicBezTo>
                    <a:pt x="22446" y="7053"/>
                    <a:pt x="18056" y="5556"/>
                    <a:pt x="14264" y="5556"/>
                  </a:cubicBezTo>
                  <a:close/>
                </a:path>
              </a:pathLst>
            </a:custGeom>
            <a:solidFill>
              <a:srgbClr val="000000"/>
            </a:solidFill>
            <a:ln w="998" cap="flat">
              <a:noFill/>
              <a:prstDash val="solid"/>
              <a:miter/>
            </a:ln>
          </p:spPr>
          <p:txBody>
            <a:bodyPr rtlCol="0" anchor="ctr"/>
            <a:lstStyle/>
            <a:p>
              <a:endParaRPr lang="fr-FR"/>
            </a:p>
          </p:txBody>
        </p:sp>
        <p:sp>
          <p:nvSpPr>
            <p:cNvPr id="2796" name="Forme libre 2795">
              <a:extLst>
                <a:ext uri="{FF2B5EF4-FFF2-40B4-BE49-F238E27FC236}">
                  <a16:creationId xmlns:a16="http://schemas.microsoft.com/office/drawing/2014/main" id="{5AF10A3D-163B-D76F-0BC6-130388F1C47D}"/>
                </a:ext>
              </a:extLst>
            </p:cNvPr>
            <p:cNvSpPr/>
            <p:nvPr/>
          </p:nvSpPr>
          <p:spPr>
            <a:xfrm>
              <a:off x="4435358" y="7612745"/>
              <a:ext cx="73288" cy="106495"/>
            </a:xfrm>
            <a:custGeom>
              <a:avLst/>
              <a:gdLst>
                <a:gd name="connsiteX0" fmla="*/ 33701 w 73288"/>
                <a:gd name="connsiteY0" fmla="*/ 110099 h 106495"/>
                <a:gd name="connsiteX1" fmla="*/ 472 w 73288"/>
                <a:gd name="connsiteY1" fmla="*/ 72957 h 106495"/>
                <a:gd name="connsiteX2" fmla="*/ 10450 w 73288"/>
                <a:gd name="connsiteY2" fmla="*/ 17344 h 106495"/>
                <a:gd name="connsiteX3" fmla="*/ 70822 w 73288"/>
                <a:gd name="connsiteY3" fmla="*/ 30823 h 106495"/>
                <a:gd name="connsiteX4" fmla="*/ 33701 w 73288"/>
                <a:gd name="connsiteY4" fmla="*/ 110099 h 106495"/>
                <a:gd name="connsiteX5" fmla="*/ 33701 w 73288"/>
                <a:gd name="connsiteY5" fmla="*/ 110099 h 106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288" h="106495">
                  <a:moveTo>
                    <a:pt x="33701" y="110099"/>
                  </a:moveTo>
                  <a:cubicBezTo>
                    <a:pt x="12546" y="110298"/>
                    <a:pt x="2467" y="91328"/>
                    <a:pt x="472" y="72957"/>
                  </a:cubicBezTo>
                  <a:cubicBezTo>
                    <a:pt x="-1724" y="53687"/>
                    <a:pt x="-726" y="33419"/>
                    <a:pt x="10450" y="17344"/>
                  </a:cubicBezTo>
                  <a:cubicBezTo>
                    <a:pt x="24620" y="-2925"/>
                    <a:pt x="62041" y="-2625"/>
                    <a:pt x="70822" y="30823"/>
                  </a:cubicBezTo>
                  <a:cubicBezTo>
                    <a:pt x="78207" y="59278"/>
                    <a:pt x="64935" y="109899"/>
                    <a:pt x="33701" y="110099"/>
                  </a:cubicBezTo>
                  <a:lnTo>
                    <a:pt x="33701" y="110099"/>
                  </a:lnTo>
                  <a:close/>
                </a:path>
              </a:pathLst>
            </a:custGeom>
            <a:solidFill>
              <a:srgbClr val="FFFFFF"/>
            </a:solidFill>
            <a:ln w="998" cap="flat">
              <a:noFill/>
              <a:prstDash val="solid"/>
              <a:miter/>
            </a:ln>
          </p:spPr>
          <p:txBody>
            <a:bodyPr rtlCol="0" anchor="ctr"/>
            <a:lstStyle/>
            <a:p>
              <a:endParaRPr lang="fr-FR"/>
            </a:p>
          </p:txBody>
        </p:sp>
        <p:sp>
          <p:nvSpPr>
            <p:cNvPr id="2797" name="Forme libre 2796">
              <a:extLst>
                <a:ext uri="{FF2B5EF4-FFF2-40B4-BE49-F238E27FC236}">
                  <a16:creationId xmlns:a16="http://schemas.microsoft.com/office/drawing/2014/main" id="{CF1E82C3-04A8-9A2C-956C-2BB71022CC26}"/>
                </a:ext>
              </a:extLst>
            </p:cNvPr>
            <p:cNvSpPr/>
            <p:nvPr/>
          </p:nvSpPr>
          <p:spPr>
            <a:xfrm>
              <a:off x="4422259" y="7586855"/>
              <a:ext cx="105364" cy="71726"/>
            </a:xfrm>
            <a:custGeom>
              <a:avLst/>
              <a:gdLst>
                <a:gd name="connsiteX0" fmla="*/ 104376 w 105364"/>
                <a:gd name="connsiteY0" fmla="*/ 55235 h 71726"/>
                <a:gd name="connsiteX1" fmla="*/ 97491 w 105364"/>
                <a:gd name="connsiteY1" fmla="*/ 71909 h 71726"/>
                <a:gd name="connsiteX2" fmla="*/ 91504 w 105364"/>
                <a:gd name="connsiteY2" fmla="*/ 74605 h 71726"/>
                <a:gd name="connsiteX3" fmla="*/ 82523 w 105364"/>
                <a:gd name="connsiteY3" fmla="*/ 69213 h 71726"/>
                <a:gd name="connsiteX4" fmla="*/ 82523 w 105364"/>
                <a:gd name="connsiteY4" fmla="*/ 67116 h 71726"/>
                <a:gd name="connsiteX5" fmla="*/ 70947 w 105364"/>
                <a:gd name="connsiteY5" fmla="*/ 58729 h 71726"/>
                <a:gd name="connsiteX6" fmla="*/ 2193 w 105364"/>
                <a:gd name="connsiteY6" fmla="*/ 31672 h 71726"/>
                <a:gd name="connsiteX7" fmla="*/ 31032 w 105364"/>
                <a:gd name="connsiteY7" fmla="*/ 10006 h 71726"/>
                <a:gd name="connsiteX8" fmla="*/ 78132 w 105364"/>
                <a:gd name="connsiteY8" fmla="*/ 8608 h 71726"/>
                <a:gd name="connsiteX9" fmla="*/ 104376 w 105364"/>
                <a:gd name="connsiteY9" fmla="*/ 55235 h 7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364" h="71726">
                  <a:moveTo>
                    <a:pt x="104376" y="55235"/>
                  </a:moveTo>
                  <a:cubicBezTo>
                    <a:pt x="103578" y="60926"/>
                    <a:pt x="101682" y="69612"/>
                    <a:pt x="97491" y="71909"/>
                  </a:cubicBezTo>
                  <a:cubicBezTo>
                    <a:pt x="95395" y="72009"/>
                    <a:pt x="93200" y="73307"/>
                    <a:pt x="91504" y="74605"/>
                  </a:cubicBezTo>
                  <a:cubicBezTo>
                    <a:pt x="86514" y="76801"/>
                    <a:pt x="82622" y="73906"/>
                    <a:pt x="82523" y="69213"/>
                  </a:cubicBezTo>
                  <a:cubicBezTo>
                    <a:pt x="82523" y="68514"/>
                    <a:pt x="82523" y="67815"/>
                    <a:pt x="82523" y="67116"/>
                  </a:cubicBezTo>
                  <a:cubicBezTo>
                    <a:pt x="82423" y="62124"/>
                    <a:pt x="81425" y="56633"/>
                    <a:pt x="70947" y="58729"/>
                  </a:cubicBezTo>
                  <a:cubicBezTo>
                    <a:pt x="38915" y="65119"/>
                    <a:pt x="11972" y="50942"/>
                    <a:pt x="2193" y="31672"/>
                  </a:cubicBezTo>
                  <a:cubicBezTo>
                    <a:pt x="-7287" y="13001"/>
                    <a:pt x="9976" y="-6868"/>
                    <a:pt x="31032" y="10006"/>
                  </a:cubicBezTo>
                  <a:cubicBezTo>
                    <a:pt x="47696" y="820"/>
                    <a:pt x="66257" y="2817"/>
                    <a:pt x="78132" y="8608"/>
                  </a:cubicBezTo>
                  <a:cubicBezTo>
                    <a:pt x="101283" y="19890"/>
                    <a:pt x="106771" y="38561"/>
                    <a:pt x="104376" y="55235"/>
                  </a:cubicBezTo>
                  <a:close/>
                </a:path>
              </a:pathLst>
            </a:custGeom>
            <a:solidFill>
              <a:srgbClr val="000000"/>
            </a:solidFill>
            <a:ln w="998" cap="flat">
              <a:noFill/>
              <a:prstDash val="solid"/>
              <a:miter/>
            </a:ln>
          </p:spPr>
          <p:txBody>
            <a:bodyPr rtlCol="0" anchor="ctr"/>
            <a:lstStyle/>
            <a:p>
              <a:endParaRPr lang="fr-FR"/>
            </a:p>
          </p:txBody>
        </p:sp>
        <p:sp>
          <p:nvSpPr>
            <p:cNvPr id="2798" name="Forme libre 2797">
              <a:extLst>
                <a:ext uri="{FF2B5EF4-FFF2-40B4-BE49-F238E27FC236}">
                  <a16:creationId xmlns:a16="http://schemas.microsoft.com/office/drawing/2014/main" id="{B02D9251-D57B-B5E2-6B89-8D96D951F21F}"/>
                </a:ext>
              </a:extLst>
            </p:cNvPr>
            <p:cNvSpPr/>
            <p:nvPr/>
          </p:nvSpPr>
          <p:spPr>
            <a:xfrm>
              <a:off x="4421377" y="7585970"/>
              <a:ext cx="107329" cy="73661"/>
            </a:xfrm>
            <a:custGeom>
              <a:avLst/>
              <a:gdLst>
                <a:gd name="connsiteX0" fmla="*/ 89192 w 107329"/>
                <a:gd name="connsiteY0" fmla="*/ 77287 h 73661"/>
                <a:gd name="connsiteX1" fmla="*/ 85600 w 107329"/>
                <a:gd name="connsiteY1" fmla="*/ 76288 h 73661"/>
                <a:gd name="connsiteX2" fmla="*/ 82507 w 107329"/>
                <a:gd name="connsiteY2" fmla="*/ 70198 h 73661"/>
                <a:gd name="connsiteX3" fmla="*/ 82507 w 107329"/>
                <a:gd name="connsiteY3" fmla="*/ 69998 h 73661"/>
                <a:gd name="connsiteX4" fmla="*/ 82507 w 107329"/>
                <a:gd name="connsiteY4" fmla="*/ 68101 h 73661"/>
                <a:gd name="connsiteX5" fmla="*/ 80411 w 107329"/>
                <a:gd name="connsiteY5" fmla="*/ 61511 h 73661"/>
                <a:gd name="connsiteX6" fmla="*/ 72129 w 107329"/>
                <a:gd name="connsiteY6" fmla="*/ 60713 h 73661"/>
                <a:gd name="connsiteX7" fmla="*/ 28820 w 107329"/>
                <a:gd name="connsiteY7" fmla="*/ 56719 h 73661"/>
                <a:gd name="connsiteX8" fmla="*/ 2277 w 107329"/>
                <a:gd name="connsiteY8" fmla="*/ 33156 h 73661"/>
                <a:gd name="connsiteX9" fmla="*/ 6069 w 107329"/>
                <a:gd name="connsiteY9" fmla="*/ 7296 h 73661"/>
                <a:gd name="connsiteX10" fmla="*/ 32113 w 107329"/>
                <a:gd name="connsiteY10" fmla="*/ 9792 h 73661"/>
                <a:gd name="connsiteX11" fmla="*/ 79613 w 107329"/>
                <a:gd name="connsiteY11" fmla="*/ 8694 h 73661"/>
                <a:gd name="connsiteX12" fmla="*/ 106356 w 107329"/>
                <a:gd name="connsiteY12" fmla="*/ 56320 h 73661"/>
                <a:gd name="connsiteX13" fmla="*/ 98972 w 107329"/>
                <a:gd name="connsiteY13" fmla="*/ 73792 h 73661"/>
                <a:gd name="connsiteX14" fmla="*/ 98573 w 107329"/>
                <a:gd name="connsiteY14" fmla="*/ 73892 h 73661"/>
                <a:gd name="connsiteX15" fmla="*/ 93184 w 107329"/>
                <a:gd name="connsiteY15" fmla="*/ 76388 h 73661"/>
                <a:gd name="connsiteX16" fmla="*/ 92984 w 107329"/>
                <a:gd name="connsiteY16" fmla="*/ 76588 h 73661"/>
                <a:gd name="connsiteX17" fmla="*/ 89192 w 107329"/>
                <a:gd name="connsiteY17" fmla="*/ 77287 h 73661"/>
                <a:gd name="connsiteX18" fmla="*/ 89192 w 107329"/>
                <a:gd name="connsiteY18" fmla="*/ 77287 h 73661"/>
                <a:gd name="connsiteX19" fmla="*/ 76020 w 107329"/>
                <a:gd name="connsiteY19" fmla="*/ 58217 h 73661"/>
                <a:gd name="connsiteX20" fmla="*/ 81609 w 107329"/>
                <a:gd name="connsiteY20" fmla="*/ 59814 h 73661"/>
                <a:gd name="connsiteX21" fmla="*/ 84502 w 107329"/>
                <a:gd name="connsiteY21" fmla="*/ 68001 h 73661"/>
                <a:gd name="connsiteX22" fmla="*/ 84502 w 107329"/>
                <a:gd name="connsiteY22" fmla="*/ 69898 h 73661"/>
                <a:gd name="connsiteX23" fmla="*/ 84502 w 107329"/>
                <a:gd name="connsiteY23" fmla="*/ 70098 h 73661"/>
                <a:gd name="connsiteX24" fmla="*/ 86698 w 107329"/>
                <a:gd name="connsiteY24" fmla="*/ 74491 h 73661"/>
                <a:gd name="connsiteX25" fmla="*/ 91987 w 107329"/>
                <a:gd name="connsiteY25" fmla="*/ 74591 h 73661"/>
                <a:gd name="connsiteX26" fmla="*/ 98173 w 107329"/>
                <a:gd name="connsiteY26" fmla="*/ 71695 h 73661"/>
                <a:gd name="connsiteX27" fmla="*/ 104360 w 107329"/>
                <a:gd name="connsiteY27" fmla="*/ 55820 h 73661"/>
                <a:gd name="connsiteX28" fmla="*/ 78715 w 107329"/>
                <a:gd name="connsiteY28" fmla="*/ 10292 h 73661"/>
                <a:gd name="connsiteX29" fmla="*/ 32513 w 107329"/>
                <a:gd name="connsiteY29" fmla="*/ 11689 h 73661"/>
                <a:gd name="connsiteX30" fmla="*/ 31415 w 107329"/>
                <a:gd name="connsiteY30" fmla="*/ 11590 h 73661"/>
                <a:gd name="connsiteX31" fmla="*/ 7366 w 107329"/>
                <a:gd name="connsiteY31" fmla="*/ 8594 h 73661"/>
                <a:gd name="connsiteX32" fmla="*/ 4073 w 107329"/>
                <a:gd name="connsiteY32" fmla="*/ 31958 h 73661"/>
                <a:gd name="connsiteX33" fmla="*/ 71729 w 107329"/>
                <a:gd name="connsiteY33" fmla="*/ 58516 h 73661"/>
                <a:gd name="connsiteX34" fmla="*/ 76020 w 107329"/>
                <a:gd name="connsiteY34" fmla="*/ 58217 h 73661"/>
                <a:gd name="connsiteX35" fmla="*/ 76020 w 107329"/>
                <a:gd name="connsiteY35" fmla="*/ 58217 h 73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7329" h="73661">
                  <a:moveTo>
                    <a:pt x="89192" y="77287"/>
                  </a:moveTo>
                  <a:cubicBezTo>
                    <a:pt x="87895" y="77287"/>
                    <a:pt x="86698" y="76987"/>
                    <a:pt x="85600" y="76288"/>
                  </a:cubicBezTo>
                  <a:cubicBezTo>
                    <a:pt x="83604" y="74891"/>
                    <a:pt x="82407" y="72594"/>
                    <a:pt x="82507" y="70198"/>
                  </a:cubicBezTo>
                  <a:lnTo>
                    <a:pt x="82507" y="69998"/>
                  </a:lnTo>
                  <a:cubicBezTo>
                    <a:pt x="82507" y="69399"/>
                    <a:pt x="82507" y="68700"/>
                    <a:pt x="82507" y="68101"/>
                  </a:cubicBezTo>
                  <a:cubicBezTo>
                    <a:pt x="82407" y="65505"/>
                    <a:pt x="82108" y="62909"/>
                    <a:pt x="80411" y="61511"/>
                  </a:cubicBezTo>
                  <a:cubicBezTo>
                    <a:pt x="78814" y="60213"/>
                    <a:pt x="76020" y="60014"/>
                    <a:pt x="72129" y="60713"/>
                  </a:cubicBezTo>
                  <a:cubicBezTo>
                    <a:pt x="56861" y="63708"/>
                    <a:pt x="41893" y="62410"/>
                    <a:pt x="28820" y="56719"/>
                  </a:cubicBezTo>
                  <a:cubicBezTo>
                    <a:pt x="16746" y="51527"/>
                    <a:pt x="7366" y="43140"/>
                    <a:pt x="2277" y="33156"/>
                  </a:cubicBezTo>
                  <a:cubicBezTo>
                    <a:pt x="-2513" y="23671"/>
                    <a:pt x="-916" y="12987"/>
                    <a:pt x="6069" y="7296"/>
                  </a:cubicBezTo>
                  <a:cubicBezTo>
                    <a:pt x="13054" y="1605"/>
                    <a:pt x="22733" y="2604"/>
                    <a:pt x="32113" y="9792"/>
                  </a:cubicBezTo>
                  <a:cubicBezTo>
                    <a:pt x="49477" y="507"/>
                    <a:pt x="67938" y="3103"/>
                    <a:pt x="79613" y="8694"/>
                  </a:cubicBezTo>
                  <a:cubicBezTo>
                    <a:pt x="106855" y="21873"/>
                    <a:pt x="108053" y="44139"/>
                    <a:pt x="106356" y="56320"/>
                  </a:cubicBezTo>
                  <a:cubicBezTo>
                    <a:pt x="105458" y="62909"/>
                    <a:pt x="103363" y="71296"/>
                    <a:pt x="98972" y="73792"/>
                  </a:cubicBezTo>
                  <a:cubicBezTo>
                    <a:pt x="98872" y="73892"/>
                    <a:pt x="98672" y="73892"/>
                    <a:pt x="98573" y="73892"/>
                  </a:cubicBezTo>
                  <a:cubicBezTo>
                    <a:pt x="96577" y="74192"/>
                    <a:pt x="94681" y="74990"/>
                    <a:pt x="93184" y="76388"/>
                  </a:cubicBezTo>
                  <a:cubicBezTo>
                    <a:pt x="93084" y="76488"/>
                    <a:pt x="92984" y="76488"/>
                    <a:pt x="92984" y="76588"/>
                  </a:cubicBezTo>
                  <a:cubicBezTo>
                    <a:pt x="91687" y="76987"/>
                    <a:pt x="90490" y="77287"/>
                    <a:pt x="89192" y="77287"/>
                  </a:cubicBezTo>
                  <a:lnTo>
                    <a:pt x="89192" y="77287"/>
                  </a:lnTo>
                  <a:close/>
                  <a:moveTo>
                    <a:pt x="76020" y="58217"/>
                  </a:moveTo>
                  <a:cubicBezTo>
                    <a:pt x="78415" y="58217"/>
                    <a:pt x="80211" y="58716"/>
                    <a:pt x="81609" y="59814"/>
                  </a:cubicBezTo>
                  <a:cubicBezTo>
                    <a:pt x="84003" y="61711"/>
                    <a:pt x="84403" y="64906"/>
                    <a:pt x="84502" y="68001"/>
                  </a:cubicBezTo>
                  <a:cubicBezTo>
                    <a:pt x="84502" y="68700"/>
                    <a:pt x="84502" y="69299"/>
                    <a:pt x="84502" y="69898"/>
                  </a:cubicBezTo>
                  <a:lnTo>
                    <a:pt x="84502" y="70098"/>
                  </a:lnTo>
                  <a:cubicBezTo>
                    <a:pt x="84403" y="71795"/>
                    <a:pt x="85201" y="73493"/>
                    <a:pt x="86698" y="74491"/>
                  </a:cubicBezTo>
                  <a:cubicBezTo>
                    <a:pt x="88095" y="75390"/>
                    <a:pt x="89991" y="75390"/>
                    <a:pt x="91987" y="74591"/>
                  </a:cubicBezTo>
                  <a:cubicBezTo>
                    <a:pt x="93483" y="73393"/>
                    <a:pt x="95679" y="71995"/>
                    <a:pt x="98173" y="71695"/>
                  </a:cubicBezTo>
                  <a:cubicBezTo>
                    <a:pt x="100967" y="69998"/>
                    <a:pt x="103163" y="64307"/>
                    <a:pt x="104360" y="55820"/>
                  </a:cubicBezTo>
                  <a:cubicBezTo>
                    <a:pt x="105957" y="44238"/>
                    <a:pt x="104859" y="22872"/>
                    <a:pt x="78715" y="10292"/>
                  </a:cubicBezTo>
                  <a:cubicBezTo>
                    <a:pt x="67439" y="4800"/>
                    <a:pt x="49377" y="2304"/>
                    <a:pt x="32513" y="11689"/>
                  </a:cubicBezTo>
                  <a:cubicBezTo>
                    <a:pt x="32113" y="11889"/>
                    <a:pt x="31714" y="11889"/>
                    <a:pt x="31415" y="11590"/>
                  </a:cubicBezTo>
                  <a:cubicBezTo>
                    <a:pt x="22634" y="4600"/>
                    <a:pt x="13653" y="3502"/>
                    <a:pt x="7366" y="8594"/>
                  </a:cubicBezTo>
                  <a:cubicBezTo>
                    <a:pt x="1079" y="13786"/>
                    <a:pt x="-318" y="23371"/>
                    <a:pt x="4073" y="31958"/>
                  </a:cubicBezTo>
                  <a:cubicBezTo>
                    <a:pt x="13254" y="50029"/>
                    <a:pt x="39398" y="64906"/>
                    <a:pt x="71729" y="58516"/>
                  </a:cubicBezTo>
                  <a:cubicBezTo>
                    <a:pt x="73127" y="58416"/>
                    <a:pt x="74524" y="58217"/>
                    <a:pt x="76020" y="58217"/>
                  </a:cubicBezTo>
                  <a:lnTo>
                    <a:pt x="76020" y="58217"/>
                  </a:lnTo>
                  <a:close/>
                </a:path>
              </a:pathLst>
            </a:custGeom>
            <a:solidFill>
              <a:srgbClr val="000000"/>
            </a:solidFill>
            <a:ln w="998" cap="flat">
              <a:noFill/>
              <a:prstDash val="solid"/>
              <a:miter/>
            </a:ln>
          </p:spPr>
          <p:txBody>
            <a:bodyPr rtlCol="0" anchor="ctr"/>
            <a:lstStyle/>
            <a:p>
              <a:endParaRPr lang="fr-FR"/>
            </a:p>
          </p:txBody>
        </p:sp>
        <p:sp>
          <p:nvSpPr>
            <p:cNvPr id="2799" name="Forme libre 2798">
              <a:extLst>
                <a:ext uri="{FF2B5EF4-FFF2-40B4-BE49-F238E27FC236}">
                  <a16:creationId xmlns:a16="http://schemas.microsoft.com/office/drawing/2014/main" id="{754F3C17-A0BA-F068-B083-6B4E0D27D4F2}"/>
                </a:ext>
              </a:extLst>
            </p:cNvPr>
            <p:cNvSpPr/>
            <p:nvPr/>
          </p:nvSpPr>
          <p:spPr>
            <a:xfrm>
              <a:off x="4434395" y="7611783"/>
              <a:ext cx="73172" cy="108554"/>
            </a:xfrm>
            <a:custGeom>
              <a:avLst/>
              <a:gdLst>
                <a:gd name="connsiteX0" fmla="*/ 34464 w 73172"/>
                <a:gd name="connsiteY0" fmla="*/ 112159 h 108554"/>
                <a:gd name="connsiteX1" fmla="*/ 436 w 73172"/>
                <a:gd name="connsiteY1" fmla="*/ 74119 h 108554"/>
                <a:gd name="connsiteX2" fmla="*/ 10515 w 73172"/>
                <a:gd name="connsiteY2" fmla="*/ 17807 h 108554"/>
                <a:gd name="connsiteX3" fmla="*/ 44942 w 73172"/>
                <a:gd name="connsiteY3" fmla="*/ 4128 h 108554"/>
                <a:gd name="connsiteX4" fmla="*/ 72683 w 73172"/>
                <a:gd name="connsiteY4" fmla="*/ 31585 h 108554"/>
                <a:gd name="connsiteX5" fmla="*/ 71885 w 73172"/>
                <a:gd name="connsiteY5" fmla="*/ 32783 h 108554"/>
                <a:gd name="connsiteX6" fmla="*/ 70687 w 73172"/>
                <a:gd name="connsiteY6" fmla="*/ 32084 h 108554"/>
                <a:gd name="connsiteX7" fmla="*/ 44543 w 73172"/>
                <a:gd name="connsiteY7" fmla="*/ 6125 h 108554"/>
                <a:gd name="connsiteX8" fmla="*/ 12112 w 73172"/>
                <a:gd name="connsiteY8" fmla="*/ 18905 h 108554"/>
                <a:gd name="connsiteX9" fmla="*/ 2332 w 73172"/>
                <a:gd name="connsiteY9" fmla="*/ 73819 h 108554"/>
                <a:gd name="connsiteX10" fmla="*/ 34564 w 73172"/>
                <a:gd name="connsiteY10" fmla="*/ 110062 h 108554"/>
                <a:gd name="connsiteX11" fmla="*/ 60010 w 73172"/>
                <a:gd name="connsiteY11" fmla="*/ 94587 h 108554"/>
                <a:gd name="connsiteX12" fmla="*/ 61407 w 73172"/>
                <a:gd name="connsiteY12" fmla="*/ 94287 h 108554"/>
                <a:gd name="connsiteX13" fmla="*/ 61706 w 73172"/>
                <a:gd name="connsiteY13" fmla="*/ 95685 h 108554"/>
                <a:gd name="connsiteX14" fmla="*/ 61706 w 73172"/>
                <a:gd name="connsiteY14" fmla="*/ 95685 h 108554"/>
                <a:gd name="connsiteX15" fmla="*/ 34564 w 73172"/>
                <a:gd name="connsiteY15" fmla="*/ 112059 h 108554"/>
                <a:gd name="connsiteX16" fmla="*/ 34464 w 73172"/>
                <a:gd name="connsiteY16" fmla="*/ 112059 h 108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172" h="108554">
                  <a:moveTo>
                    <a:pt x="34464" y="112159"/>
                  </a:moveTo>
                  <a:cubicBezTo>
                    <a:pt x="12611" y="112159"/>
                    <a:pt x="2532" y="92590"/>
                    <a:pt x="436" y="74119"/>
                  </a:cubicBezTo>
                  <a:cubicBezTo>
                    <a:pt x="-2258" y="49956"/>
                    <a:pt x="1035" y="31585"/>
                    <a:pt x="10515" y="17807"/>
                  </a:cubicBezTo>
                  <a:cubicBezTo>
                    <a:pt x="17899" y="7223"/>
                    <a:pt x="31670" y="1832"/>
                    <a:pt x="44942" y="4128"/>
                  </a:cubicBezTo>
                  <a:cubicBezTo>
                    <a:pt x="58613" y="6624"/>
                    <a:pt x="68791" y="16609"/>
                    <a:pt x="72683" y="31585"/>
                  </a:cubicBezTo>
                  <a:cubicBezTo>
                    <a:pt x="72783" y="32084"/>
                    <a:pt x="72484" y="32683"/>
                    <a:pt x="71885" y="32783"/>
                  </a:cubicBezTo>
                  <a:cubicBezTo>
                    <a:pt x="71386" y="32883"/>
                    <a:pt x="70887" y="32584"/>
                    <a:pt x="70687" y="32084"/>
                  </a:cubicBezTo>
                  <a:cubicBezTo>
                    <a:pt x="66995" y="17907"/>
                    <a:pt x="57416" y="8421"/>
                    <a:pt x="44543" y="6125"/>
                  </a:cubicBezTo>
                  <a:cubicBezTo>
                    <a:pt x="32069" y="3928"/>
                    <a:pt x="18997" y="9020"/>
                    <a:pt x="12112" y="18905"/>
                  </a:cubicBezTo>
                  <a:cubicBezTo>
                    <a:pt x="2831" y="32184"/>
                    <a:pt x="-362" y="50156"/>
                    <a:pt x="2332" y="73819"/>
                  </a:cubicBezTo>
                  <a:cubicBezTo>
                    <a:pt x="4328" y="91392"/>
                    <a:pt x="13808" y="110262"/>
                    <a:pt x="34564" y="110062"/>
                  </a:cubicBezTo>
                  <a:cubicBezTo>
                    <a:pt x="44343" y="109963"/>
                    <a:pt x="53125" y="104671"/>
                    <a:pt x="60010" y="94587"/>
                  </a:cubicBezTo>
                  <a:cubicBezTo>
                    <a:pt x="60309" y="94087"/>
                    <a:pt x="60908" y="93987"/>
                    <a:pt x="61407" y="94287"/>
                  </a:cubicBezTo>
                  <a:cubicBezTo>
                    <a:pt x="61906" y="94587"/>
                    <a:pt x="62006" y="95186"/>
                    <a:pt x="61706" y="95685"/>
                  </a:cubicBezTo>
                  <a:cubicBezTo>
                    <a:pt x="61706" y="95685"/>
                    <a:pt x="61706" y="95685"/>
                    <a:pt x="61706" y="95685"/>
                  </a:cubicBezTo>
                  <a:cubicBezTo>
                    <a:pt x="54522" y="106368"/>
                    <a:pt x="45142" y="112059"/>
                    <a:pt x="34564" y="112059"/>
                  </a:cubicBezTo>
                  <a:lnTo>
                    <a:pt x="34464" y="112059"/>
                  </a:lnTo>
                  <a:close/>
                </a:path>
              </a:pathLst>
            </a:custGeom>
            <a:solidFill>
              <a:srgbClr val="000000"/>
            </a:solidFill>
            <a:ln w="998" cap="flat">
              <a:noFill/>
              <a:prstDash val="solid"/>
              <a:miter/>
            </a:ln>
          </p:spPr>
          <p:txBody>
            <a:bodyPr rtlCol="0" anchor="ctr"/>
            <a:lstStyle/>
            <a:p>
              <a:endParaRPr lang="fr-FR"/>
            </a:p>
          </p:txBody>
        </p:sp>
        <p:sp>
          <p:nvSpPr>
            <p:cNvPr id="2800" name="Forme libre 2799">
              <a:extLst>
                <a:ext uri="{FF2B5EF4-FFF2-40B4-BE49-F238E27FC236}">
                  <a16:creationId xmlns:a16="http://schemas.microsoft.com/office/drawing/2014/main" id="{767502A9-A0E5-F331-9714-05473E253552}"/>
                </a:ext>
              </a:extLst>
            </p:cNvPr>
            <p:cNvSpPr/>
            <p:nvPr/>
          </p:nvSpPr>
          <p:spPr>
            <a:xfrm>
              <a:off x="4452060" y="7657560"/>
              <a:ext cx="10958" cy="24036"/>
            </a:xfrm>
            <a:custGeom>
              <a:avLst/>
              <a:gdLst>
                <a:gd name="connsiteX0" fmla="*/ 6129 w 10958"/>
                <a:gd name="connsiteY0" fmla="*/ 27640 h 24036"/>
                <a:gd name="connsiteX1" fmla="*/ 5630 w 10958"/>
                <a:gd name="connsiteY1" fmla="*/ 27440 h 24036"/>
                <a:gd name="connsiteX2" fmla="*/ -357 w 10958"/>
                <a:gd name="connsiteY2" fmla="*/ 20551 h 24036"/>
                <a:gd name="connsiteX3" fmla="*/ 5930 w 10958"/>
                <a:gd name="connsiteY3" fmla="*/ 7771 h 24036"/>
                <a:gd name="connsiteX4" fmla="*/ 8724 w 10958"/>
                <a:gd name="connsiteY4" fmla="*/ 3977 h 24036"/>
                <a:gd name="connsiteX5" fmla="*/ 10121 w 10958"/>
                <a:gd name="connsiteY5" fmla="*/ 3777 h 24036"/>
                <a:gd name="connsiteX6" fmla="*/ 10320 w 10958"/>
                <a:gd name="connsiteY6" fmla="*/ 5175 h 24036"/>
                <a:gd name="connsiteX7" fmla="*/ 7526 w 10958"/>
                <a:gd name="connsiteY7" fmla="*/ 8969 h 24036"/>
                <a:gd name="connsiteX8" fmla="*/ 1639 w 10958"/>
                <a:gd name="connsiteY8" fmla="*/ 20152 h 24036"/>
                <a:gd name="connsiteX9" fmla="*/ 6728 w 10958"/>
                <a:gd name="connsiteY9" fmla="*/ 25643 h 24036"/>
                <a:gd name="connsiteX10" fmla="*/ 7027 w 10958"/>
                <a:gd name="connsiteY10" fmla="*/ 27041 h 24036"/>
                <a:gd name="connsiteX11" fmla="*/ 6129 w 10958"/>
                <a:gd name="connsiteY11" fmla="*/ 27640 h 24036"/>
                <a:gd name="connsiteX12" fmla="*/ 6129 w 10958"/>
                <a:gd name="connsiteY12" fmla="*/ 27640 h 24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8" h="24036">
                  <a:moveTo>
                    <a:pt x="6129" y="27640"/>
                  </a:moveTo>
                  <a:cubicBezTo>
                    <a:pt x="5930" y="27640"/>
                    <a:pt x="5730" y="27540"/>
                    <a:pt x="5630" y="27440"/>
                  </a:cubicBezTo>
                  <a:cubicBezTo>
                    <a:pt x="1938" y="25044"/>
                    <a:pt x="42" y="22947"/>
                    <a:pt x="-357" y="20551"/>
                  </a:cubicBezTo>
                  <a:cubicBezTo>
                    <a:pt x="-1056" y="16857"/>
                    <a:pt x="1738" y="13263"/>
                    <a:pt x="5930" y="7771"/>
                  </a:cubicBezTo>
                  <a:cubicBezTo>
                    <a:pt x="6927" y="6573"/>
                    <a:pt x="7826" y="5275"/>
                    <a:pt x="8724" y="3977"/>
                  </a:cubicBezTo>
                  <a:cubicBezTo>
                    <a:pt x="9023" y="3578"/>
                    <a:pt x="9722" y="3478"/>
                    <a:pt x="10121" y="3777"/>
                  </a:cubicBezTo>
                  <a:cubicBezTo>
                    <a:pt x="10520" y="4077"/>
                    <a:pt x="10620" y="4776"/>
                    <a:pt x="10320" y="5175"/>
                  </a:cubicBezTo>
                  <a:cubicBezTo>
                    <a:pt x="9322" y="6573"/>
                    <a:pt x="8325" y="7771"/>
                    <a:pt x="7526" y="8969"/>
                  </a:cubicBezTo>
                  <a:cubicBezTo>
                    <a:pt x="3634" y="14061"/>
                    <a:pt x="1140" y="17356"/>
                    <a:pt x="1639" y="20152"/>
                  </a:cubicBezTo>
                  <a:cubicBezTo>
                    <a:pt x="1938" y="21949"/>
                    <a:pt x="3535" y="23646"/>
                    <a:pt x="6728" y="25643"/>
                  </a:cubicBezTo>
                  <a:cubicBezTo>
                    <a:pt x="7227" y="25943"/>
                    <a:pt x="7327" y="26542"/>
                    <a:pt x="7027" y="27041"/>
                  </a:cubicBezTo>
                  <a:cubicBezTo>
                    <a:pt x="6828" y="27440"/>
                    <a:pt x="6528" y="27640"/>
                    <a:pt x="6129" y="27640"/>
                  </a:cubicBezTo>
                  <a:lnTo>
                    <a:pt x="6129" y="27640"/>
                  </a:lnTo>
                  <a:close/>
                </a:path>
              </a:pathLst>
            </a:custGeom>
            <a:solidFill>
              <a:srgbClr val="000000"/>
            </a:solidFill>
            <a:ln w="998" cap="flat">
              <a:noFill/>
              <a:prstDash val="solid"/>
              <a:miter/>
            </a:ln>
          </p:spPr>
          <p:txBody>
            <a:bodyPr rtlCol="0" anchor="ctr"/>
            <a:lstStyle/>
            <a:p>
              <a:endParaRPr lang="fr-FR"/>
            </a:p>
          </p:txBody>
        </p:sp>
        <p:sp>
          <p:nvSpPr>
            <p:cNvPr id="2801" name="Forme libre 2800">
              <a:extLst>
                <a:ext uri="{FF2B5EF4-FFF2-40B4-BE49-F238E27FC236}">
                  <a16:creationId xmlns:a16="http://schemas.microsoft.com/office/drawing/2014/main" id="{509B95E3-9DA8-B7CA-70A9-967DFB7C7382}"/>
                </a:ext>
              </a:extLst>
            </p:cNvPr>
            <p:cNvSpPr/>
            <p:nvPr/>
          </p:nvSpPr>
          <p:spPr>
            <a:xfrm rot="-4919889">
              <a:off x="4442006" y="7644134"/>
              <a:ext cx="10784" cy="25145"/>
            </a:xfrm>
            <a:custGeom>
              <a:avLst/>
              <a:gdLst>
                <a:gd name="connsiteX0" fmla="*/ 10325 w 10784"/>
                <a:gd name="connsiteY0" fmla="*/ 16182 h 25145"/>
                <a:gd name="connsiteX1" fmla="*/ 4933 w 10784"/>
                <a:gd name="connsiteY1" fmla="*/ 28755 h 25145"/>
                <a:gd name="connsiteX2" fmla="*/ -459 w 10784"/>
                <a:gd name="connsiteY2" fmla="*/ 16182 h 25145"/>
                <a:gd name="connsiteX3" fmla="*/ 4933 w 10784"/>
                <a:gd name="connsiteY3" fmla="*/ 3609 h 25145"/>
                <a:gd name="connsiteX4" fmla="*/ 10325 w 10784"/>
                <a:gd name="connsiteY4" fmla="*/ 16182 h 2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4" h="25145">
                  <a:moveTo>
                    <a:pt x="10325" y="16182"/>
                  </a:moveTo>
                  <a:cubicBezTo>
                    <a:pt x="10325" y="23126"/>
                    <a:pt x="7911" y="28755"/>
                    <a:pt x="4933" y="28755"/>
                  </a:cubicBezTo>
                  <a:cubicBezTo>
                    <a:pt x="1955" y="28755"/>
                    <a:pt x="-459" y="23126"/>
                    <a:pt x="-459" y="16182"/>
                  </a:cubicBezTo>
                  <a:cubicBezTo>
                    <a:pt x="-459" y="9238"/>
                    <a:pt x="1955" y="3609"/>
                    <a:pt x="4933" y="3609"/>
                  </a:cubicBezTo>
                  <a:cubicBezTo>
                    <a:pt x="7911" y="3609"/>
                    <a:pt x="10325" y="9238"/>
                    <a:pt x="10325" y="16182"/>
                  </a:cubicBezTo>
                  <a:close/>
                </a:path>
              </a:pathLst>
            </a:custGeom>
            <a:solidFill>
              <a:srgbClr val="FFFFFF"/>
            </a:solidFill>
            <a:ln w="998" cap="flat">
              <a:noFill/>
              <a:prstDash val="solid"/>
              <a:miter/>
            </a:ln>
          </p:spPr>
          <p:txBody>
            <a:bodyPr rtlCol="0" anchor="ctr"/>
            <a:lstStyle/>
            <a:p>
              <a:endParaRPr lang="fr-FR"/>
            </a:p>
          </p:txBody>
        </p:sp>
        <p:sp>
          <p:nvSpPr>
            <p:cNvPr id="2802" name="Forme libre 2801">
              <a:extLst>
                <a:ext uri="{FF2B5EF4-FFF2-40B4-BE49-F238E27FC236}">
                  <a16:creationId xmlns:a16="http://schemas.microsoft.com/office/drawing/2014/main" id="{4DFBF22C-3C64-DDC3-B66F-5DB48F1F64F9}"/>
                </a:ext>
              </a:extLst>
            </p:cNvPr>
            <p:cNvSpPr/>
            <p:nvPr/>
          </p:nvSpPr>
          <p:spPr>
            <a:xfrm>
              <a:off x="4433873" y="7650073"/>
              <a:ext cx="27006" cy="13352"/>
            </a:xfrm>
            <a:custGeom>
              <a:avLst/>
              <a:gdLst>
                <a:gd name="connsiteX0" fmla="*/ 16337 w 27006"/>
                <a:gd name="connsiteY0" fmla="*/ 16962 h 13352"/>
                <a:gd name="connsiteX1" fmla="*/ 12146 w 27006"/>
                <a:gd name="connsiteY1" fmla="*/ 16662 h 13352"/>
                <a:gd name="connsiteX2" fmla="*/ -427 w 27006"/>
                <a:gd name="connsiteY2" fmla="*/ 8375 h 13352"/>
                <a:gd name="connsiteX3" fmla="*/ 13942 w 27006"/>
                <a:gd name="connsiteY3" fmla="*/ 3882 h 13352"/>
                <a:gd name="connsiteX4" fmla="*/ 26516 w 27006"/>
                <a:gd name="connsiteY4" fmla="*/ 12169 h 13352"/>
                <a:gd name="connsiteX5" fmla="*/ 16337 w 27006"/>
                <a:gd name="connsiteY5" fmla="*/ 16962 h 13352"/>
                <a:gd name="connsiteX6" fmla="*/ 9951 w 27006"/>
                <a:gd name="connsiteY6" fmla="*/ 5779 h 13352"/>
                <a:gd name="connsiteX7" fmla="*/ 1568 w 27006"/>
                <a:gd name="connsiteY7" fmla="*/ 8775 h 13352"/>
                <a:gd name="connsiteX8" fmla="*/ 12445 w 27006"/>
                <a:gd name="connsiteY8" fmla="*/ 14765 h 13352"/>
                <a:gd name="connsiteX9" fmla="*/ 24520 w 27006"/>
                <a:gd name="connsiteY9" fmla="*/ 12069 h 13352"/>
                <a:gd name="connsiteX10" fmla="*/ 13643 w 27006"/>
                <a:gd name="connsiteY10" fmla="*/ 6079 h 13352"/>
                <a:gd name="connsiteX11" fmla="*/ 9951 w 27006"/>
                <a:gd name="connsiteY11" fmla="*/ 5779 h 13352"/>
                <a:gd name="connsiteX12" fmla="*/ 9951 w 27006"/>
                <a:gd name="connsiteY12" fmla="*/ 5779 h 1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006" h="13352">
                  <a:moveTo>
                    <a:pt x="16337" y="16962"/>
                  </a:moveTo>
                  <a:cubicBezTo>
                    <a:pt x="14940" y="16962"/>
                    <a:pt x="13543" y="16862"/>
                    <a:pt x="12146" y="16662"/>
                  </a:cubicBezTo>
                  <a:cubicBezTo>
                    <a:pt x="4462" y="15564"/>
                    <a:pt x="-926" y="12069"/>
                    <a:pt x="-427" y="8375"/>
                  </a:cubicBezTo>
                  <a:cubicBezTo>
                    <a:pt x="72" y="4681"/>
                    <a:pt x="6258" y="2884"/>
                    <a:pt x="13942" y="3882"/>
                  </a:cubicBezTo>
                  <a:cubicBezTo>
                    <a:pt x="21626" y="4980"/>
                    <a:pt x="27014" y="8475"/>
                    <a:pt x="26516" y="12169"/>
                  </a:cubicBezTo>
                  <a:cubicBezTo>
                    <a:pt x="26116" y="15165"/>
                    <a:pt x="21925" y="16962"/>
                    <a:pt x="16337" y="16962"/>
                  </a:cubicBezTo>
                  <a:close/>
                  <a:moveTo>
                    <a:pt x="9951" y="5779"/>
                  </a:moveTo>
                  <a:cubicBezTo>
                    <a:pt x="5261" y="5779"/>
                    <a:pt x="1868" y="7177"/>
                    <a:pt x="1568" y="8775"/>
                  </a:cubicBezTo>
                  <a:cubicBezTo>
                    <a:pt x="1269" y="10771"/>
                    <a:pt x="5859" y="13767"/>
                    <a:pt x="12445" y="14765"/>
                  </a:cubicBezTo>
                  <a:cubicBezTo>
                    <a:pt x="19031" y="15764"/>
                    <a:pt x="24220" y="14066"/>
                    <a:pt x="24520" y="12069"/>
                  </a:cubicBezTo>
                  <a:cubicBezTo>
                    <a:pt x="24819" y="10073"/>
                    <a:pt x="20229" y="7077"/>
                    <a:pt x="13643" y="6079"/>
                  </a:cubicBezTo>
                  <a:cubicBezTo>
                    <a:pt x="12445" y="5879"/>
                    <a:pt x="11148" y="5779"/>
                    <a:pt x="9951" y="5779"/>
                  </a:cubicBezTo>
                  <a:lnTo>
                    <a:pt x="9951" y="5779"/>
                  </a:lnTo>
                  <a:close/>
                </a:path>
              </a:pathLst>
            </a:custGeom>
            <a:solidFill>
              <a:srgbClr val="000000"/>
            </a:solidFill>
            <a:ln w="998" cap="flat">
              <a:noFill/>
              <a:prstDash val="solid"/>
              <a:miter/>
            </a:ln>
          </p:spPr>
          <p:txBody>
            <a:bodyPr rtlCol="0" anchor="ctr"/>
            <a:lstStyle/>
            <a:p>
              <a:endParaRPr lang="fr-FR"/>
            </a:p>
          </p:txBody>
        </p:sp>
        <p:sp>
          <p:nvSpPr>
            <p:cNvPr id="2803" name="Forme libre 2802">
              <a:extLst>
                <a:ext uri="{FF2B5EF4-FFF2-40B4-BE49-F238E27FC236}">
                  <a16:creationId xmlns:a16="http://schemas.microsoft.com/office/drawing/2014/main" id="{9FED749D-55E0-B3FE-F260-558A78832F2E}"/>
                </a:ext>
              </a:extLst>
            </p:cNvPr>
            <p:cNvSpPr/>
            <p:nvPr/>
          </p:nvSpPr>
          <p:spPr>
            <a:xfrm>
              <a:off x="4447576" y="7652443"/>
              <a:ext cx="7583" cy="7588"/>
            </a:xfrm>
            <a:custGeom>
              <a:avLst/>
              <a:gdLst>
                <a:gd name="connsiteX0" fmla="*/ 7123 w 7583"/>
                <a:gd name="connsiteY0" fmla="*/ 7404 h 7588"/>
                <a:gd name="connsiteX1" fmla="*/ 3331 w 7583"/>
                <a:gd name="connsiteY1" fmla="*/ 11198 h 7588"/>
                <a:gd name="connsiteX2" fmla="*/ -461 w 7583"/>
                <a:gd name="connsiteY2" fmla="*/ 7404 h 7588"/>
                <a:gd name="connsiteX3" fmla="*/ 3331 w 7583"/>
                <a:gd name="connsiteY3" fmla="*/ 3610 h 7588"/>
                <a:gd name="connsiteX4" fmla="*/ 7123 w 7583"/>
                <a:gd name="connsiteY4" fmla="*/ 7404 h 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 h="7588">
                  <a:moveTo>
                    <a:pt x="7123" y="7404"/>
                  </a:moveTo>
                  <a:cubicBezTo>
                    <a:pt x="7123" y="9499"/>
                    <a:pt x="5425" y="11198"/>
                    <a:pt x="3331" y="11198"/>
                  </a:cubicBezTo>
                  <a:cubicBezTo>
                    <a:pt x="1236" y="11198"/>
                    <a:pt x="-461" y="9499"/>
                    <a:pt x="-461" y="7404"/>
                  </a:cubicBezTo>
                  <a:cubicBezTo>
                    <a:pt x="-461" y="5308"/>
                    <a:pt x="1236" y="3610"/>
                    <a:pt x="3331" y="3610"/>
                  </a:cubicBezTo>
                  <a:cubicBezTo>
                    <a:pt x="5425" y="3610"/>
                    <a:pt x="7123" y="5308"/>
                    <a:pt x="7123" y="7404"/>
                  </a:cubicBezTo>
                  <a:close/>
                </a:path>
              </a:pathLst>
            </a:custGeom>
            <a:solidFill>
              <a:srgbClr val="000000"/>
            </a:solidFill>
            <a:ln w="998" cap="flat">
              <a:noFill/>
              <a:prstDash val="solid"/>
              <a:miter/>
            </a:ln>
          </p:spPr>
          <p:txBody>
            <a:bodyPr rtlCol="0" anchor="ctr"/>
            <a:lstStyle/>
            <a:p>
              <a:endParaRPr lang="fr-FR"/>
            </a:p>
          </p:txBody>
        </p:sp>
        <p:sp>
          <p:nvSpPr>
            <p:cNvPr id="2804" name="Forme libre 2803">
              <a:extLst>
                <a:ext uri="{FF2B5EF4-FFF2-40B4-BE49-F238E27FC236}">
                  <a16:creationId xmlns:a16="http://schemas.microsoft.com/office/drawing/2014/main" id="{65ADA1B2-B3BA-17BB-14A8-3FE7B4E01690}"/>
                </a:ext>
              </a:extLst>
            </p:cNvPr>
            <p:cNvSpPr/>
            <p:nvPr/>
          </p:nvSpPr>
          <p:spPr>
            <a:xfrm>
              <a:off x="4446579" y="7651444"/>
              <a:ext cx="9579" cy="9585"/>
            </a:xfrm>
            <a:custGeom>
              <a:avLst/>
              <a:gdLst>
                <a:gd name="connsiteX0" fmla="*/ 4329 w 9579"/>
                <a:gd name="connsiteY0" fmla="*/ 13195 h 9585"/>
                <a:gd name="connsiteX1" fmla="*/ -461 w 9579"/>
                <a:gd name="connsiteY1" fmla="*/ 8402 h 9585"/>
                <a:gd name="connsiteX2" fmla="*/ 4329 w 9579"/>
                <a:gd name="connsiteY2" fmla="*/ 3610 h 9585"/>
                <a:gd name="connsiteX3" fmla="*/ 9118 w 9579"/>
                <a:gd name="connsiteY3" fmla="*/ 8402 h 9585"/>
                <a:gd name="connsiteX4" fmla="*/ 7222 w 9579"/>
                <a:gd name="connsiteY4" fmla="*/ 12296 h 9585"/>
                <a:gd name="connsiteX5" fmla="*/ 4329 w 9579"/>
                <a:gd name="connsiteY5" fmla="*/ 13195 h 9585"/>
                <a:gd name="connsiteX6" fmla="*/ 4329 w 9579"/>
                <a:gd name="connsiteY6" fmla="*/ 5607 h 9585"/>
                <a:gd name="connsiteX7" fmla="*/ 1535 w 9579"/>
                <a:gd name="connsiteY7" fmla="*/ 8402 h 9585"/>
                <a:gd name="connsiteX8" fmla="*/ 4329 w 9579"/>
                <a:gd name="connsiteY8" fmla="*/ 11198 h 9585"/>
                <a:gd name="connsiteX9" fmla="*/ 7123 w 9579"/>
                <a:gd name="connsiteY9" fmla="*/ 8402 h 9585"/>
                <a:gd name="connsiteX10" fmla="*/ 4728 w 9579"/>
                <a:gd name="connsiteY10" fmla="*/ 5607 h 9585"/>
                <a:gd name="connsiteX11" fmla="*/ 4329 w 9579"/>
                <a:gd name="connsiteY11" fmla="*/ 5607 h 9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79" h="9585">
                  <a:moveTo>
                    <a:pt x="4329" y="13195"/>
                  </a:moveTo>
                  <a:cubicBezTo>
                    <a:pt x="1634" y="13195"/>
                    <a:pt x="-461" y="10998"/>
                    <a:pt x="-461" y="8402"/>
                  </a:cubicBezTo>
                  <a:cubicBezTo>
                    <a:pt x="-461" y="5706"/>
                    <a:pt x="1734" y="3610"/>
                    <a:pt x="4329" y="3610"/>
                  </a:cubicBezTo>
                  <a:cubicBezTo>
                    <a:pt x="7023" y="3610"/>
                    <a:pt x="9118" y="5806"/>
                    <a:pt x="9118" y="8402"/>
                  </a:cubicBezTo>
                  <a:cubicBezTo>
                    <a:pt x="9118" y="9900"/>
                    <a:pt x="8420" y="11397"/>
                    <a:pt x="7222" y="12296"/>
                  </a:cubicBezTo>
                  <a:cubicBezTo>
                    <a:pt x="6324" y="12895"/>
                    <a:pt x="5327" y="13195"/>
                    <a:pt x="4329" y="13195"/>
                  </a:cubicBezTo>
                  <a:close/>
                  <a:moveTo>
                    <a:pt x="4329" y="5607"/>
                  </a:moveTo>
                  <a:cubicBezTo>
                    <a:pt x="2832" y="5607"/>
                    <a:pt x="1535" y="6905"/>
                    <a:pt x="1535" y="8402"/>
                  </a:cubicBezTo>
                  <a:cubicBezTo>
                    <a:pt x="1535" y="9900"/>
                    <a:pt x="2832" y="11198"/>
                    <a:pt x="4329" y="11198"/>
                  </a:cubicBezTo>
                  <a:cubicBezTo>
                    <a:pt x="5826" y="11198"/>
                    <a:pt x="7123" y="9900"/>
                    <a:pt x="7123" y="8402"/>
                  </a:cubicBezTo>
                  <a:cubicBezTo>
                    <a:pt x="7123" y="7004"/>
                    <a:pt x="6125" y="5806"/>
                    <a:pt x="4728" y="5607"/>
                  </a:cubicBezTo>
                  <a:cubicBezTo>
                    <a:pt x="4528" y="5607"/>
                    <a:pt x="4428" y="5607"/>
                    <a:pt x="4329" y="5607"/>
                  </a:cubicBezTo>
                  <a:close/>
                </a:path>
              </a:pathLst>
            </a:custGeom>
            <a:solidFill>
              <a:srgbClr val="000000"/>
            </a:solidFill>
            <a:ln w="998" cap="flat">
              <a:noFill/>
              <a:prstDash val="solid"/>
              <a:miter/>
            </a:ln>
          </p:spPr>
          <p:txBody>
            <a:bodyPr rtlCol="0" anchor="ctr"/>
            <a:lstStyle/>
            <a:p>
              <a:endParaRPr lang="fr-FR"/>
            </a:p>
          </p:txBody>
        </p:sp>
        <p:sp>
          <p:nvSpPr>
            <p:cNvPr id="2805" name="Forme libre 2804">
              <a:extLst>
                <a:ext uri="{FF2B5EF4-FFF2-40B4-BE49-F238E27FC236}">
                  <a16:creationId xmlns:a16="http://schemas.microsoft.com/office/drawing/2014/main" id="{79BCA4D2-B5EB-D094-FC69-E4CA954C23D1}"/>
                </a:ext>
              </a:extLst>
            </p:cNvPr>
            <p:cNvSpPr/>
            <p:nvPr/>
          </p:nvSpPr>
          <p:spPr>
            <a:xfrm rot="-4919889">
              <a:off x="4477918" y="7646497"/>
              <a:ext cx="10784" cy="25145"/>
            </a:xfrm>
            <a:custGeom>
              <a:avLst/>
              <a:gdLst>
                <a:gd name="connsiteX0" fmla="*/ 10308 w 10784"/>
                <a:gd name="connsiteY0" fmla="*/ 16181 h 25145"/>
                <a:gd name="connsiteX1" fmla="*/ 4916 w 10784"/>
                <a:gd name="connsiteY1" fmla="*/ 28754 h 25145"/>
                <a:gd name="connsiteX2" fmla="*/ -476 w 10784"/>
                <a:gd name="connsiteY2" fmla="*/ 16181 h 25145"/>
                <a:gd name="connsiteX3" fmla="*/ 4916 w 10784"/>
                <a:gd name="connsiteY3" fmla="*/ 3608 h 25145"/>
                <a:gd name="connsiteX4" fmla="*/ 10308 w 10784"/>
                <a:gd name="connsiteY4" fmla="*/ 16181 h 25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84" h="25145">
                  <a:moveTo>
                    <a:pt x="10308" y="16181"/>
                  </a:moveTo>
                  <a:cubicBezTo>
                    <a:pt x="10308" y="23125"/>
                    <a:pt x="7894" y="28754"/>
                    <a:pt x="4916" y="28754"/>
                  </a:cubicBezTo>
                  <a:cubicBezTo>
                    <a:pt x="1938" y="28754"/>
                    <a:pt x="-476" y="23125"/>
                    <a:pt x="-476" y="16181"/>
                  </a:cubicBezTo>
                  <a:cubicBezTo>
                    <a:pt x="-476" y="9237"/>
                    <a:pt x="1938" y="3608"/>
                    <a:pt x="4916" y="3608"/>
                  </a:cubicBezTo>
                  <a:cubicBezTo>
                    <a:pt x="7894" y="3608"/>
                    <a:pt x="10308" y="9237"/>
                    <a:pt x="10308" y="16181"/>
                  </a:cubicBezTo>
                  <a:close/>
                </a:path>
              </a:pathLst>
            </a:custGeom>
            <a:solidFill>
              <a:srgbClr val="FFFFFF"/>
            </a:solidFill>
            <a:ln w="998" cap="flat">
              <a:noFill/>
              <a:prstDash val="solid"/>
              <a:miter/>
            </a:ln>
          </p:spPr>
          <p:txBody>
            <a:bodyPr rtlCol="0" anchor="ctr"/>
            <a:lstStyle/>
            <a:p>
              <a:endParaRPr lang="fr-FR"/>
            </a:p>
          </p:txBody>
        </p:sp>
        <p:sp>
          <p:nvSpPr>
            <p:cNvPr id="2806" name="Forme libre 2805">
              <a:extLst>
                <a:ext uri="{FF2B5EF4-FFF2-40B4-BE49-F238E27FC236}">
                  <a16:creationId xmlns:a16="http://schemas.microsoft.com/office/drawing/2014/main" id="{11AD825A-B57D-B38C-7529-CDC63740A5ED}"/>
                </a:ext>
              </a:extLst>
            </p:cNvPr>
            <p:cNvSpPr/>
            <p:nvPr/>
          </p:nvSpPr>
          <p:spPr>
            <a:xfrm>
              <a:off x="4469797" y="7652478"/>
              <a:ext cx="27006" cy="13344"/>
            </a:xfrm>
            <a:custGeom>
              <a:avLst/>
              <a:gdLst>
                <a:gd name="connsiteX0" fmla="*/ 16320 w 27006"/>
                <a:gd name="connsiteY0" fmla="*/ 16953 h 13344"/>
                <a:gd name="connsiteX1" fmla="*/ 12129 w 27006"/>
                <a:gd name="connsiteY1" fmla="*/ 16653 h 13344"/>
                <a:gd name="connsiteX2" fmla="*/ -444 w 27006"/>
                <a:gd name="connsiteY2" fmla="*/ 8366 h 13344"/>
                <a:gd name="connsiteX3" fmla="*/ 13925 w 27006"/>
                <a:gd name="connsiteY3" fmla="*/ 3873 h 13344"/>
                <a:gd name="connsiteX4" fmla="*/ 26498 w 27006"/>
                <a:gd name="connsiteY4" fmla="*/ 12160 h 13344"/>
                <a:gd name="connsiteX5" fmla="*/ 16320 w 27006"/>
                <a:gd name="connsiteY5" fmla="*/ 16953 h 13344"/>
                <a:gd name="connsiteX6" fmla="*/ 9933 w 27006"/>
                <a:gd name="connsiteY6" fmla="*/ 5670 h 13344"/>
                <a:gd name="connsiteX7" fmla="*/ 1551 w 27006"/>
                <a:gd name="connsiteY7" fmla="*/ 8665 h 13344"/>
                <a:gd name="connsiteX8" fmla="*/ 12428 w 27006"/>
                <a:gd name="connsiteY8" fmla="*/ 14656 h 13344"/>
                <a:gd name="connsiteX9" fmla="*/ 24503 w 27006"/>
                <a:gd name="connsiteY9" fmla="*/ 11960 h 13344"/>
                <a:gd name="connsiteX10" fmla="*/ 13626 w 27006"/>
                <a:gd name="connsiteY10" fmla="*/ 5970 h 13344"/>
                <a:gd name="connsiteX11" fmla="*/ 9933 w 27006"/>
                <a:gd name="connsiteY11" fmla="*/ 5670 h 1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006" h="13344">
                  <a:moveTo>
                    <a:pt x="16320" y="16953"/>
                  </a:moveTo>
                  <a:cubicBezTo>
                    <a:pt x="14923" y="16953"/>
                    <a:pt x="13526" y="16853"/>
                    <a:pt x="12129" y="16653"/>
                  </a:cubicBezTo>
                  <a:cubicBezTo>
                    <a:pt x="4445" y="15555"/>
                    <a:pt x="-943" y="12060"/>
                    <a:pt x="-444" y="8366"/>
                  </a:cubicBezTo>
                  <a:cubicBezTo>
                    <a:pt x="54" y="4772"/>
                    <a:pt x="6241" y="2875"/>
                    <a:pt x="13925" y="3873"/>
                  </a:cubicBezTo>
                  <a:cubicBezTo>
                    <a:pt x="21609" y="4871"/>
                    <a:pt x="26997" y="8466"/>
                    <a:pt x="26498" y="12160"/>
                  </a:cubicBezTo>
                  <a:cubicBezTo>
                    <a:pt x="26099" y="15155"/>
                    <a:pt x="22008" y="16953"/>
                    <a:pt x="16320" y="16953"/>
                  </a:cubicBezTo>
                  <a:close/>
                  <a:moveTo>
                    <a:pt x="9933" y="5670"/>
                  </a:moveTo>
                  <a:cubicBezTo>
                    <a:pt x="5243" y="5670"/>
                    <a:pt x="1850" y="7068"/>
                    <a:pt x="1551" y="8665"/>
                  </a:cubicBezTo>
                  <a:cubicBezTo>
                    <a:pt x="1252" y="10662"/>
                    <a:pt x="5842" y="13658"/>
                    <a:pt x="12428" y="14656"/>
                  </a:cubicBezTo>
                  <a:cubicBezTo>
                    <a:pt x="19014" y="15555"/>
                    <a:pt x="24203" y="13957"/>
                    <a:pt x="24503" y="11960"/>
                  </a:cubicBezTo>
                  <a:cubicBezTo>
                    <a:pt x="24802" y="9963"/>
                    <a:pt x="20212" y="6968"/>
                    <a:pt x="13626" y="5970"/>
                  </a:cubicBezTo>
                  <a:cubicBezTo>
                    <a:pt x="12428" y="5770"/>
                    <a:pt x="11231" y="5670"/>
                    <a:pt x="9933" y="5670"/>
                  </a:cubicBezTo>
                  <a:close/>
                </a:path>
              </a:pathLst>
            </a:custGeom>
            <a:solidFill>
              <a:srgbClr val="000000"/>
            </a:solidFill>
            <a:ln w="998" cap="flat">
              <a:noFill/>
              <a:prstDash val="solid"/>
              <a:miter/>
            </a:ln>
          </p:spPr>
          <p:txBody>
            <a:bodyPr rtlCol="0" anchor="ctr"/>
            <a:lstStyle/>
            <a:p>
              <a:endParaRPr lang="fr-FR"/>
            </a:p>
          </p:txBody>
        </p:sp>
        <p:sp>
          <p:nvSpPr>
            <p:cNvPr id="2807" name="Forme libre 2806">
              <a:extLst>
                <a:ext uri="{FF2B5EF4-FFF2-40B4-BE49-F238E27FC236}">
                  <a16:creationId xmlns:a16="http://schemas.microsoft.com/office/drawing/2014/main" id="{FBD8F30C-41FF-4380-943C-13C5260E565F}"/>
                </a:ext>
              </a:extLst>
            </p:cNvPr>
            <p:cNvSpPr/>
            <p:nvPr/>
          </p:nvSpPr>
          <p:spPr>
            <a:xfrm>
              <a:off x="4483500" y="7654739"/>
              <a:ext cx="7583" cy="7588"/>
            </a:xfrm>
            <a:custGeom>
              <a:avLst/>
              <a:gdLst>
                <a:gd name="connsiteX0" fmla="*/ 7105 w 7583"/>
                <a:gd name="connsiteY0" fmla="*/ 7403 h 7588"/>
                <a:gd name="connsiteX1" fmla="*/ 3313 w 7583"/>
                <a:gd name="connsiteY1" fmla="*/ 11197 h 7588"/>
                <a:gd name="connsiteX2" fmla="*/ -479 w 7583"/>
                <a:gd name="connsiteY2" fmla="*/ 7403 h 7588"/>
                <a:gd name="connsiteX3" fmla="*/ 3313 w 7583"/>
                <a:gd name="connsiteY3" fmla="*/ 3609 h 7588"/>
                <a:gd name="connsiteX4" fmla="*/ 7105 w 7583"/>
                <a:gd name="connsiteY4" fmla="*/ 7403 h 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 h="7588">
                  <a:moveTo>
                    <a:pt x="7105" y="7403"/>
                  </a:moveTo>
                  <a:cubicBezTo>
                    <a:pt x="7105" y="9498"/>
                    <a:pt x="5408" y="11197"/>
                    <a:pt x="3313" y="11197"/>
                  </a:cubicBezTo>
                  <a:cubicBezTo>
                    <a:pt x="1219" y="11197"/>
                    <a:pt x="-479" y="9498"/>
                    <a:pt x="-479" y="7403"/>
                  </a:cubicBezTo>
                  <a:cubicBezTo>
                    <a:pt x="-479" y="5307"/>
                    <a:pt x="1219" y="3609"/>
                    <a:pt x="3313" y="3609"/>
                  </a:cubicBezTo>
                  <a:cubicBezTo>
                    <a:pt x="5408" y="3609"/>
                    <a:pt x="7105" y="5307"/>
                    <a:pt x="7105" y="7403"/>
                  </a:cubicBezTo>
                  <a:close/>
                </a:path>
              </a:pathLst>
            </a:custGeom>
            <a:solidFill>
              <a:srgbClr val="000000"/>
            </a:solidFill>
            <a:ln w="998" cap="flat">
              <a:noFill/>
              <a:prstDash val="solid"/>
              <a:miter/>
            </a:ln>
          </p:spPr>
          <p:txBody>
            <a:bodyPr rtlCol="0" anchor="ctr"/>
            <a:lstStyle/>
            <a:p>
              <a:endParaRPr lang="fr-FR"/>
            </a:p>
          </p:txBody>
        </p:sp>
        <p:sp>
          <p:nvSpPr>
            <p:cNvPr id="2808" name="Forme libre 2807">
              <a:extLst>
                <a:ext uri="{FF2B5EF4-FFF2-40B4-BE49-F238E27FC236}">
                  <a16:creationId xmlns:a16="http://schemas.microsoft.com/office/drawing/2014/main" id="{9F8B33F6-CDD7-4CBC-F867-3BBAEB3CA835}"/>
                </a:ext>
              </a:extLst>
            </p:cNvPr>
            <p:cNvSpPr/>
            <p:nvPr/>
          </p:nvSpPr>
          <p:spPr>
            <a:xfrm>
              <a:off x="4482449" y="7653887"/>
              <a:ext cx="9586" cy="9538"/>
            </a:xfrm>
            <a:custGeom>
              <a:avLst/>
              <a:gdLst>
                <a:gd name="connsiteX0" fmla="*/ 4365 w 9586"/>
                <a:gd name="connsiteY0" fmla="*/ 13147 h 9538"/>
                <a:gd name="connsiteX1" fmla="*/ 3666 w 9586"/>
                <a:gd name="connsiteY1" fmla="*/ 13147 h 9538"/>
                <a:gd name="connsiteX2" fmla="*/ -425 w 9586"/>
                <a:gd name="connsiteY2" fmla="*/ 7755 h 9538"/>
                <a:gd name="connsiteX3" fmla="*/ 4963 w 9586"/>
                <a:gd name="connsiteY3" fmla="*/ 3662 h 9538"/>
                <a:gd name="connsiteX4" fmla="*/ 9055 w 9586"/>
                <a:gd name="connsiteY4" fmla="*/ 9053 h 9538"/>
                <a:gd name="connsiteX5" fmla="*/ 4365 w 9586"/>
                <a:gd name="connsiteY5" fmla="*/ 13147 h 9538"/>
                <a:gd name="connsiteX6" fmla="*/ 4365 w 9586"/>
                <a:gd name="connsiteY6" fmla="*/ 5459 h 9538"/>
                <a:gd name="connsiteX7" fmla="*/ 1571 w 9586"/>
                <a:gd name="connsiteY7" fmla="*/ 8255 h 9538"/>
                <a:gd name="connsiteX8" fmla="*/ 4365 w 9586"/>
                <a:gd name="connsiteY8" fmla="*/ 11050 h 9538"/>
                <a:gd name="connsiteX9" fmla="*/ 7159 w 9586"/>
                <a:gd name="connsiteY9" fmla="*/ 8654 h 9538"/>
                <a:gd name="connsiteX10" fmla="*/ 4764 w 9586"/>
                <a:gd name="connsiteY10" fmla="*/ 5459 h 9538"/>
                <a:gd name="connsiteX11" fmla="*/ 4365 w 9586"/>
                <a:gd name="connsiteY11" fmla="*/ 5459 h 9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86" h="9538">
                  <a:moveTo>
                    <a:pt x="4365" y="13147"/>
                  </a:moveTo>
                  <a:cubicBezTo>
                    <a:pt x="4165" y="13147"/>
                    <a:pt x="3866" y="13147"/>
                    <a:pt x="3666" y="13147"/>
                  </a:cubicBezTo>
                  <a:cubicBezTo>
                    <a:pt x="1072" y="12747"/>
                    <a:pt x="-824" y="10351"/>
                    <a:pt x="-425" y="7755"/>
                  </a:cubicBezTo>
                  <a:cubicBezTo>
                    <a:pt x="-26" y="5159"/>
                    <a:pt x="2369" y="3262"/>
                    <a:pt x="4963" y="3662"/>
                  </a:cubicBezTo>
                  <a:cubicBezTo>
                    <a:pt x="7558" y="4061"/>
                    <a:pt x="9454" y="6457"/>
                    <a:pt x="9055" y="9053"/>
                  </a:cubicBezTo>
                  <a:cubicBezTo>
                    <a:pt x="8755" y="11350"/>
                    <a:pt x="6760" y="13147"/>
                    <a:pt x="4365" y="13147"/>
                  </a:cubicBezTo>
                  <a:close/>
                  <a:moveTo>
                    <a:pt x="4365" y="5459"/>
                  </a:moveTo>
                  <a:cubicBezTo>
                    <a:pt x="2868" y="5459"/>
                    <a:pt x="1571" y="6757"/>
                    <a:pt x="1571" y="8255"/>
                  </a:cubicBezTo>
                  <a:cubicBezTo>
                    <a:pt x="1571" y="9752"/>
                    <a:pt x="2868" y="11050"/>
                    <a:pt x="4365" y="11050"/>
                  </a:cubicBezTo>
                  <a:cubicBezTo>
                    <a:pt x="5762" y="11050"/>
                    <a:pt x="6959" y="10052"/>
                    <a:pt x="7159" y="8654"/>
                  </a:cubicBezTo>
                  <a:cubicBezTo>
                    <a:pt x="7358" y="7156"/>
                    <a:pt x="6261" y="5758"/>
                    <a:pt x="4764" y="5459"/>
                  </a:cubicBezTo>
                  <a:cubicBezTo>
                    <a:pt x="4564" y="5459"/>
                    <a:pt x="4464" y="5459"/>
                    <a:pt x="4365" y="5459"/>
                  </a:cubicBezTo>
                  <a:close/>
                </a:path>
              </a:pathLst>
            </a:custGeom>
            <a:solidFill>
              <a:srgbClr val="000000"/>
            </a:solidFill>
            <a:ln w="998" cap="flat">
              <a:noFill/>
              <a:prstDash val="solid"/>
              <a:miter/>
            </a:ln>
          </p:spPr>
          <p:txBody>
            <a:bodyPr rtlCol="0" anchor="ctr"/>
            <a:lstStyle/>
            <a:p>
              <a:endParaRPr lang="fr-FR"/>
            </a:p>
          </p:txBody>
        </p:sp>
        <p:sp>
          <p:nvSpPr>
            <p:cNvPr id="2809" name="Forme libre 2808">
              <a:extLst>
                <a:ext uri="{FF2B5EF4-FFF2-40B4-BE49-F238E27FC236}">
                  <a16:creationId xmlns:a16="http://schemas.microsoft.com/office/drawing/2014/main" id="{8B3D8F6C-16FD-128C-8BE1-03E6058B3E8A}"/>
                </a:ext>
              </a:extLst>
            </p:cNvPr>
            <p:cNvSpPr/>
            <p:nvPr/>
          </p:nvSpPr>
          <p:spPr>
            <a:xfrm>
              <a:off x="4610737" y="7660330"/>
              <a:ext cx="25539" cy="12380"/>
            </a:xfrm>
            <a:custGeom>
              <a:avLst/>
              <a:gdLst>
                <a:gd name="connsiteX0" fmla="*/ 24996 w 25539"/>
                <a:gd name="connsiteY0" fmla="*/ 3605 h 12380"/>
                <a:gd name="connsiteX1" fmla="*/ 17811 w 25539"/>
                <a:gd name="connsiteY1" fmla="*/ 9895 h 12380"/>
                <a:gd name="connsiteX2" fmla="*/ 11924 w 25539"/>
                <a:gd name="connsiteY2" fmla="*/ 15985 h 12380"/>
                <a:gd name="connsiteX3" fmla="*/ 1845 w 25539"/>
                <a:gd name="connsiteY3" fmla="*/ 9795 h 12380"/>
                <a:gd name="connsiteX4" fmla="*/ 24996 w 25539"/>
                <a:gd name="connsiteY4" fmla="*/ 3605 h 1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39" h="12380">
                  <a:moveTo>
                    <a:pt x="24996" y="3605"/>
                  </a:moveTo>
                  <a:cubicBezTo>
                    <a:pt x="22601" y="5602"/>
                    <a:pt x="20605" y="7199"/>
                    <a:pt x="17811" y="9895"/>
                  </a:cubicBezTo>
                  <a:cubicBezTo>
                    <a:pt x="15815" y="11892"/>
                    <a:pt x="13820" y="13889"/>
                    <a:pt x="11924" y="15985"/>
                  </a:cubicBezTo>
                  <a:cubicBezTo>
                    <a:pt x="-2546" y="15586"/>
                    <a:pt x="-2147" y="10394"/>
                    <a:pt x="1845" y="9795"/>
                  </a:cubicBezTo>
                  <a:cubicBezTo>
                    <a:pt x="9728" y="8697"/>
                    <a:pt x="17512" y="6600"/>
                    <a:pt x="24996" y="3605"/>
                  </a:cubicBezTo>
                  <a:close/>
                </a:path>
              </a:pathLst>
            </a:custGeom>
            <a:solidFill>
              <a:srgbClr val="FFFFFF"/>
            </a:solidFill>
            <a:ln w="998" cap="flat">
              <a:noFill/>
              <a:prstDash val="solid"/>
              <a:miter/>
            </a:ln>
          </p:spPr>
          <p:txBody>
            <a:bodyPr rtlCol="0" anchor="ctr"/>
            <a:lstStyle/>
            <a:p>
              <a:endParaRPr lang="fr-FR"/>
            </a:p>
          </p:txBody>
        </p:sp>
        <p:sp>
          <p:nvSpPr>
            <p:cNvPr id="2810" name="Forme libre 2809">
              <a:extLst>
                <a:ext uri="{FF2B5EF4-FFF2-40B4-BE49-F238E27FC236}">
                  <a16:creationId xmlns:a16="http://schemas.microsoft.com/office/drawing/2014/main" id="{7165C53C-F979-4F7B-10FE-3A2CD3D69AB5}"/>
                </a:ext>
              </a:extLst>
            </p:cNvPr>
            <p:cNvSpPr/>
            <p:nvPr/>
          </p:nvSpPr>
          <p:spPr>
            <a:xfrm>
              <a:off x="4609628" y="7659357"/>
              <a:ext cx="27627" cy="14452"/>
            </a:xfrm>
            <a:custGeom>
              <a:avLst/>
              <a:gdLst>
                <a:gd name="connsiteX0" fmla="*/ 12933 w 27627"/>
                <a:gd name="connsiteY0" fmla="*/ 18057 h 14452"/>
                <a:gd name="connsiteX1" fmla="*/ 12933 w 27627"/>
                <a:gd name="connsiteY1" fmla="*/ 18057 h 14452"/>
                <a:gd name="connsiteX2" fmla="*/ -538 w 27627"/>
                <a:gd name="connsiteY2" fmla="*/ 12965 h 14452"/>
                <a:gd name="connsiteX3" fmla="*/ 2755 w 27627"/>
                <a:gd name="connsiteY3" fmla="*/ 9870 h 14452"/>
                <a:gd name="connsiteX4" fmla="*/ 25706 w 27627"/>
                <a:gd name="connsiteY4" fmla="*/ 3680 h 14452"/>
                <a:gd name="connsiteX5" fmla="*/ 27003 w 27627"/>
                <a:gd name="connsiteY5" fmla="*/ 4279 h 14452"/>
                <a:gd name="connsiteX6" fmla="*/ 26704 w 27627"/>
                <a:gd name="connsiteY6" fmla="*/ 5477 h 14452"/>
                <a:gd name="connsiteX7" fmla="*/ 25906 w 27627"/>
                <a:gd name="connsiteY7" fmla="*/ 6076 h 14452"/>
                <a:gd name="connsiteX8" fmla="*/ 19519 w 27627"/>
                <a:gd name="connsiteY8" fmla="*/ 11667 h 14452"/>
                <a:gd name="connsiteX9" fmla="*/ 13632 w 27627"/>
                <a:gd name="connsiteY9" fmla="*/ 17758 h 14452"/>
                <a:gd name="connsiteX10" fmla="*/ 12933 w 27627"/>
                <a:gd name="connsiteY10" fmla="*/ 18057 h 14452"/>
                <a:gd name="connsiteX11" fmla="*/ 21016 w 27627"/>
                <a:gd name="connsiteY11" fmla="*/ 7474 h 14452"/>
                <a:gd name="connsiteX12" fmla="*/ 3054 w 27627"/>
                <a:gd name="connsiteY12" fmla="*/ 11767 h 14452"/>
                <a:gd name="connsiteX13" fmla="*/ 1557 w 27627"/>
                <a:gd name="connsiteY13" fmla="*/ 12765 h 14452"/>
                <a:gd name="connsiteX14" fmla="*/ 12534 w 27627"/>
                <a:gd name="connsiteY14" fmla="*/ 15960 h 14452"/>
                <a:gd name="connsiteX15" fmla="*/ 18222 w 27627"/>
                <a:gd name="connsiteY15" fmla="*/ 10169 h 14452"/>
                <a:gd name="connsiteX16" fmla="*/ 21016 w 27627"/>
                <a:gd name="connsiteY16" fmla="*/ 7474 h 14452"/>
                <a:gd name="connsiteX17" fmla="*/ 21016 w 27627"/>
                <a:gd name="connsiteY17" fmla="*/ 7474 h 1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627" h="14452">
                  <a:moveTo>
                    <a:pt x="12933" y="18057"/>
                  </a:moveTo>
                  <a:lnTo>
                    <a:pt x="12933" y="18057"/>
                  </a:lnTo>
                  <a:cubicBezTo>
                    <a:pt x="959" y="17658"/>
                    <a:pt x="-438" y="14363"/>
                    <a:pt x="-538" y="12965"/>
                  </a:cubicBezTo>
                  <a:cubicBezTo>
                    <a:pt x="-638" y="11467"/>
                    <a:pt x="759" y="10169"/>
                    <a:pt x="2755" y="9870"/>
                  </a:cubicBezTo>
                  <a:cubicBezTo>
                    <a:pt x="10638" y="8672"/>
                    <a:pt x="18322" y="6575"/>
                    <a:pt x="25706" y="3680"/>
                  </a:cubicBezTo>
                  <a:cubicBezTo>
                    <a:pt x="26205" y="3480"/>
                    <a:pt x="26804" y="3680"/>
                    <a:pt x="27003" y="4279"/>
                  </a:cubicBezTo>
                  <a:cubicBezTo>
                    <a:pt x="27203" y="4678"/>
                    <a:pt x="27003" y="5177"/>
                    <a:pt x="26704" y="5477"/>
                  </a:cubicBezTo>
                  <a:lnTo>
                    <a:pt x="25906" y="6076"/>
                  </a:lnTo>
                  <a:cubicBezTo>
                    <a:pt x="23810" y="7773"/>
                    <a:pt x="22014" y="9271"/>
                    <a:pt x="19519" y="11667"/>
                  </a:cubicBezTo>
                  <a:cubicBezTo>
                    <a:pt x="17424" y="13664"/>
                    <a:pt x="15428" y="15761"/>
                    <a:pt x="13632" y="17758"/>
                  </a:cubicBezTo>
                  <a:cubicBezTo>
                    <a:pt x="13532" y="17857"/>
                    <a:pt x="13233" y="18057"/>
                    <a:pt x="12933" y="18057"/>
                  </a:cubicBezTo>
                  <a:close/>
                  <a:moveTo>
                    <a:pt x="21016" y="7474"/>
                  </a:moveTo>
                  <a:cubicBezTo>
                    <a:pt x="15128" y="9471"/>
                    <a:pt x="9141" y="10868"/>
                    <a:pt x="3054" y="11767"/>
                  </a:cubicBezTo>
                  <a:cubicBezTo>
                    <a:pt x="2056" y="11867"/>
                    <a:pt x="1457" y="12366"/>
                    <a:pt x="1557" y="12765"/>
                  </a:cubicBezTo>
                  <a:cubicBezTo>
                    <a:pt x="1557" y="13464"/>
                    <a:pt x="3753" y="15561"/>
                    <a:pt x="12534" y="15960"/>
                  </a:cubicBezTo>
                  <a:cubicBezTo>
                    <a:pt x="14330" y="13964"/>
                    <a:pt x="16226" y="12066"/>
                    <a:pt x="18222" y="10169"/>
                  </a:cubicBezTo>
                  <a:cubicBezTo>
                    <a:pt x="19220" y="9171"/>
                    <a:pt x="20218" y="8272"/>
                    <a:pt x="21016" y="7474"/>
                  </a:cubicBezTo>
                  <a:lnTo>
                    <a:pt x="21016" y="7474"/>
                  </a:lnTo>
                  <a:close/>
                </a:path>
              </a:pathLst>
            </a:custGeom>
            <a:solidFill>
              <a:srgbClr val="000000"/>
            </a:solidFill>
            <a:ln w="998" cap="flat">
              <a:noFill/>
              <a:prstDash val="solid"/>
              <a:miter/>
            </a:ln>
          </p:spPr>
          <p:txBody>
            <a:bodyPr rtlCol="0" anchor="ctr"/>
            <a:lstStyle/>
            <a:p>
              <a:endParaRPr lang="fr-FR"/>
            </a:p>
          </p:txBody>
        </p:sp>
        <p:sp>
          <p:nvSpPr>
            <p:cNvPr id="2811" name="Forme libre 2810">
              <a:extLst>
                <a:ext uri="{FF2B5EF4-FFF2-40B4-BE49-F238E27FC236}">
                  <a16:creationId xmlns:a16="http://schemas.microsoft.com/office/drawing/2014/main" id="{C8273006-52DA-E57A-1042-2C6DCF15E964}"/>
                </a:ext>
              </a:extLst>
            </p:cNvPr>
            <p:cNvSpPr/>
            <p:nvPr/>
          </p:nvSpPr>
          <p:spPr>
            <a:xfrm>
              <a:off x="4469566" y="7594282"/>
              <a:ext cx="252927" cy="118323"/>
            </a:xfrm>
            <a:custGeom>
              <a:avLst/>
              <a:gdLst>
                <a:gd name="connsiteX0" fmla="*/ 246310 w 252927"/>
                <a:gd name="connsiteY0" fmla="*/ 101809 h 118323"/>
                <a:gd name="connsiteX1" fmla="*/ 117383 w 252927"/>
                <a:gd name="connsiteY1" fmla="*/ 69160 h 118323"/>
                <a:gd name="connsiteX2" fmla="*/ 64894 w 252927"/>
                <a:gd name="connsiteY2" fmla="*/ 3962 h 118323"/>
                <a:gd name="connsiteX3" fmla="*/ 23882 w 252927"/>
                <a:gd name="connsiteY3" fmla="*/ 14845 h 118323"/>
                <a:gd name="connsiteX4" fmla="*/ 23582 w 252927"/>
                <a:gd name="connsiteY4" fmla="*/ 15045 h 118323"/>
                <a:gd name="connsiteX5" fmla="*/ 23383 w 252927"/>
                <a:gd name="connsiteY5" fmla="*/ 15244 h 118323"/>
                <a:gd name="connsiteX6" fmla="*/ 1928 w 252927"/>
                <a:gd name="connsiteY6" fmla="*/ 45797 h 118323"/>
                <a:gd name="connsiteX7" fmla="*/ 1230 w 252927"/>
                <a:gd name="connsiteY7" fmla="*/ 48492 h 118323"/>
                <a:gd name="connsiteX8" fmla="*/ -68 w 252927"/>
                <a:gd name="connsiteY8" fmla="*/ 55282 h 118323"/>
                <a:gd name="connsiteX9" fmla="*/ -68 w 252927"/>
                <a:gd name="connsiteY9" fmla="*/ 55382 h 118323"/>
                <a:gd name="connsiteX10" fmla="*/ -467 w 252927"/>
                <a:gd name="connsiteY10" fmla="*/ 60074 h 118323"/>
                <a:gd name="connsiteX11" fmla="*/ -467 w 252927"/>
                <a:gd name="connsiteY11" fmla="*/ 60074 h 118323"/>
                <a:gd name="connsiteX12" fmla="*/ 55913 w 252927"/>
                <a:gd name="connsiteY12" fmla="*/ 121878 h 118323"/>
                <a:gd name="connsiteX13" fmla="*/ 113591 w 252927"/>
                <a:gd name="connsiteY13" fmla="*/ 84536 h 118323"/>
                <a:gd name="connsiteX14" fmla="*/ 244414 w 252927"/>
                <a:gd name="connsiteY14" fmla="*/ 117385 h 118323"/>
                <a:gd name="connsiteX15" fmla="*/ 252397 w 252927"/>
                <a:gd name="connsiteY15" fmla="*/ 109397 h 118323"/>
                <a:gd name="connsiteX16" fmla="*/ 246310 w 252927"/>
                <a:gd name="connsiteY16" fmla="*/ 101809 h 118323"/>
                <a:gd name="connsiteX17" fmla="*/ 246310 w 252927"/>
                <a:gd name="connsiteY17" fmla="*/ 101809 h 11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927" h="118323">
                  <a:moveTo>
                    <a:pt x="246310" y="101809"/>
                  </a:moveTo>
                  <a:lnTo>
                    <a:pt x="117383" y="69160"/>
                  </a:lnTo>
                  <a:cubicBezTo>
                    <a:pt x="120876" y="36611"/>
                    <a:pt x="97326" y="7457"/>
                    <a:pt x="64894" y="3962"/>
                  </a:cubicBezTo>
                  <a:cubicBezTo>
                    <a:pt x="50325" y="2365"/>
                    <a:pt x="35756" y="6258"/>
                    <a:pt x="23882" y="14845"/>
                  </a:cubicBezTo>
                  <a:cubicBezTo>
                    <a:pt x="23782" y="14945"/>
                    <a:pt x="23682" y="14945"/>
                    <a:pt x="23582" y="15045"/>
                  </a:cubicBezTo>
                  <a:cubicBezTo>
                    <a:pt x="23482" y="15045"/>
                    <a:pt x="23482" y="15145"/>
                    <a:pt x="23383" y="15244"/>
                  </a:cubicBezTo>
                  <a:cubicBezTo>
                    <a:pt x="13104" y="22833"/>
                    <a:pt x="5620" y="33616"/>
                    <a:pt x="1928" y="45797"/>
                  </a:cubicBezTo>
                  <a:cubicBezTo>
                    <a:pt x="1629" y="46695"/>
                    <a:pt x="1429" y="47594"/>
                    <a:pt x="1230" y="48492"/>
                  </a:cubicBezTo>
                  <a:cubicBezTo>
                    <a:pt x="631" y="50689"/>
                    <a:pt x="232" y="52985"/>
                    <a:pt x="-68" y="55282"/>
                  </a:cubicBezTo>
                  <a:cubicBezTo>
                    <a:pt x="-68" y="55282"/>
                    <a:pt x="-68" y="55382"/>
                    <a:pt x="-68" y="55382"/>
                  </a:cubicBezTo>
                  <a:cubicBezTo>
                    <a:pt x="-267" y="56979"/>
                    <a:pt x="-367" y="58477"/>
                    <a:pt x="-467" y="60074"/>
                  </a:cubicBezTo>
                  <a:lnTo>
                    <a:pt x="-467" y="60074"/>
                  </a:lnTo>
                  <a:cubicBezTo>
                    <a:pt x="-1964" y="92723"/>
                    <a:pt x="23283" y="120380"/>
                    <a:pt x="55913" y="121878"/>
                  </a:cubicBezTo>
                  <a:cubicBezTo>
                    <a:pt x="81160" y="122976"/>
                    <a:pt x="104311" y="107999"/>
                    <a:pt x="113591" y="84536"/>
                  </a:cubicBezTo>
                  <a:cubicBezTo>
                    <a:pt x="251998" y="119581"/>
                    <a:pt x="242917" y="117385"/>
                    <a:pt x="244414" y="117385"/>
                  </a:cubicBezTo>
                  <a:cubicBezTo>
                    <a:pt x="248804" y="117385"/>
                    <a:pt x="252397" y="113790"/>
                    <a:pt x="252397" y="109397"/>
                  </a:cubicBezTo>
                  <a:cubicBezTo>
                    <a:pt x="252297" y="105903"/>
                    <a:pt x="249802" y="102708"/>
                    <a:pt x="246310" y="101809"/>
                  </a:cubicBezTo>
                  <a:lnTo>
                    <a:pt x="246310" y="101809"/>
                  </a:lnTo>
                  <a:close/>
                </a:path>
              </a:pathLst>
            </a:custGeom>
            <a:solidFill>
              <a:srgbClr val="000000"/>
            </a:solidFill>
            <a:ln w="998" cap="flat">
              <a:noFill/>
              <a:prstDash val="solid"/>
              <a:miter/>
            </a:ln>
          </p:spPr>
          <p:txBody>
            <a:bodyPr rtlCol="0" anchor="ctr"/>
            <a:lstStyle/>
            <a:p>
              <a:endParaRPr lang="fr-FR"/>
            </a:p>
          </p:txBody>
        </p:sp>
        <p:sp>
          <p:nvSpPr>
            <p:cNvPr id="2812" name="Forme libre 2811">
              <a:extLst>
                <a:ext uri="{FF2B5EF4-FFF2-40B4-BE49-F238E27FC236}">
                  <a16:creationId xmlns:a16="http://schemas.microsoft.com/office/drawing/2014/main" id="{466452DB-7425-95FF-3768-82EB14E739F3}"/>
                </a:ext>
              </a:extLst>
            </p:cNvPr>
            <p:cNvSpPr/>
            <p:nvPr/>
          </p:nvSpPr>
          <p:spPr>
            <a:xfrm>
              <a:off x="4468432" y="7593421"/>
              <a:ext cx="255130" cy="120326"/>
            </a:xfrm>
            <a:custGeom>
              <a:avLst/>
              <a:gdLst>
                <a:gd name="connsiteX0" fmla="*/ 59543 w 255130"/>
                <a:gd name="connsiteY0" fmla="*/ 123937 h 120326"/>
                <a:gd name="connsiteX1" fmla="*/ -530 w 255130"/>
                <a:gd name="connsiteY1" fmla="*/ 63731 h 120326"/>
                <a:gd name="connsiteX2" fmla="*/ -430 w 255130"/>
                <a:gd name="connsiteY2" fmla="*/ 61036 h 120326"/>
                <a:gd name="connsiteX3" fmla="*/ -31 w 255130"/>
                <a:gd name="connsiteY3" fmla="*/ 56243 h 120326"/>
                <a:gd name="connsiteX4" fmla="*/ -31 w 255130"/>
                <a:gd name="connsiteY4" fmla="*/ 56043 h 120326"/>
                <a:gd name="connsiteX5" fmla="*/ 1266 w 255130"/>
                <a:gd name="connsiteY5" fmla="*/ 49154 h 120326"/>
                <a:gd name="connsiteX6" fmla="*/ 2065 w 255130"/>
                <a:gd name="connsiteY6" fmla="*/ 46458 h 120326"/>
                <a:gd name="connsiteX7" fmla="*/ 23918 w 255130"/>
                <a:gd name="connsiteY7" fmla="*/ 15407 h 120326"/>
                <a:gd name="connsiteX8" fmla="*/ 24118 w 255130"/>
                <a:gd name="connsiteY8" fmla="*/ 15307 h 120326"/>
                <a:gd name="connsiteX9" fmla="*/ 24517 w 255130"/>
                <a:gd name="connsiteY9" fmla="*/ 15008 h 120326"/>
                <a:gd name="connsiteX10" fmla="*/ 108539 w 255130"/>
                <a:gd name="connsiteY10" fmla="*/ 28586 h 120326"/>
                <a:gd name="connsiteX11" fmla="*/ 119915 w 255130"/>
                <a:gd name="connsiteY11" fmla="*/ 66627 h 120326"/>
                <a:gd name="connsiteX12" fmla="*/ 119915 w 255130"/>
                <a:gd name="connsiteY12" fmla="*/ 67026 h 120326"/>
                <a:gd name="connsiteX13" fmla="*/ 119915 w 255130"/>
                <a:gd name="connsiteY13" fmla="*/ 67226 h 120326"/>
                <a:gd name="connsiteX14" fmla="*/ 119715 w 255130"/>
                <a:gd name="connsiteY14" fmla="*/ 69522 h 120326"/>
                <a:gd name="connsiteX15" fmla="*/ 127399 w 255130"/>
                <a:gd name="connsiteY15" fmla="*/ 71419 h 120326"/>
                <a:gd name="connsiteX16" fmla="*/ 206231 w 255130"/>
                <a:gd name="connsiteY16" fmla="*/ 91388 h 120326"/>
                <a:gd name="connsiteX17" fmla="*/ 247843 w 255130"/>
                <a:gd name="connsiteY17" fmla="*/ 101872 h 120326"/>
                <a:gd name="connsiteX18" fmla="*/ 254330 w 255130"/>
                <a:gd name="connsiteY18" fmla="*/ 112755 h 120326"/>
                <a:gd name="connsiteX19" fmla="*/ 254330 w 255130"/>
                <a:gd name="connsiteY19" fmla="*/ 112755 h 120326"/>
                <a:gd name="connsiteX20" fmla="*/ 245648 w 255130"/>
                <a:gd name="connsiteY20" fmla="*/ 119544 h 120326"/>
                <a:gd name="connsiteX21" fmla="*/ 190166 w 255130"/>
                <a:gd name="connsiteY21" fmla="*/ 105766 h 120326"/>
                <a:gd name="connsiteX22" fmla="*/ 118019 w 255130"/>
                <a:gd name="connsiteY22" fmla="*/ 87494 h 120326"/>
                <a:gd name="connsiteX23" fmla="*/ 115424 w 255130"/>
                <a:gd name="connsiteY23" fmla="*/ 86795 h 120326"/>
                <a:gd name="connsiteX24" fmla="*/ 59543 w 255130"/>
                <a:gd name="connsiteY24" fmla="*/ 123937 h 120326"/>
                <a:gd name="connsiteX25" fmla="*/ 59543 w 255130"/>
                <a:gd name="connsiteY25" fmla="*/ 123937 h 120326"/>
                <a:gd name="connsiteX26" fmla="*/ 1965 w 255130"/>
                <a:gd name="connsiteY26" fmla="*/ 56443 h 120326"/>
                <a:gd name="connsiteX27" fmla="*/ 1965 w 255130"/>
                <a:gd name="connsiteY27" fmla="*/ 56443 h 120326"/>
                <a:gd name="connsiteX28" fmla="*/ 1566 w 255130"/>
                <a:gd name="connsiteY28" fmla="*/ 61036 h 120326"/>
                <a:gd name="connsiteX29" fmla="*/ 56948 w 255130"/>
                <a:gd name="connsiteY29" fmla="*/ 121840 h 120326"/>
                <a:gd name="connsiteX30" fmla="*/ 113728 w 255130"/>
                <a:gd name="connsiteY30" fmla="*/ 85098 h 120326"/>
                <a:gd name="connsiteX31" fmla="*/ 115025 w 255130"/>
                <a:gd name="connsiteY31" fmla="*/ 84499 h 120326"/>
                <a:gd name="connsiteX32" fmla="*/ 118418 w 255130"/>
                <a:gd name="connsiteY32" fmla="*/ 85397 h 120326"/>
                <a:gd name="connsiteX33" fmla="*/ 190565 w 255130"/>
                <a:gd name="connsiteY33" fmla="*/ 103669 h 120326"/>
                <a:gd name="connsiteX34" fmla="*/ 245249 w 255130"/>
                <a:gd name="connsiteY34" fmla="*/ 117347 h 120326"/>
                <a:gd name="connsiteX35" fmla="*/ 245548 w 255130"/>
                <a:gd name="connsiteY35" fmla="*/ 117347 h 120326"/>
                <a:gd name="connsiteX36" fmla="*/ 252234 w 255130"/>
                <a:gd name="connsiteY36" fmla="*/ 112056 h 120326"/>
                <a:gd name="connsiteX37" fmla="*/ 247245 w 255130"/>
                <a:gd name="connsiteY37" fmla="*/ 103569 h 120326"/>
                <a:gd name="connsiteX38" fmla="*/ 247245 w 255130"/>
                <a:gd name="connsiteY38" fmla="*/ 103569 h 120326"/>
                <a:gd name="connsiteX39" fmla="*/ 205633 w 255130"/>
                <a:gd name="connsiteY39" fmla="*/ 93085 h 120326"/>
                <a:gd name="connsiteX40" fmla="*/ 126800 w 255130"/>
                <a:gd name="connsiteY40" fmla="*/ 73117 h 120326"/>
                <a:gd name="connsiteX41" fmla="*/ 118218 w 255130"/>
                <a:gd name="connsiteY41" fmla="*/ 70920 h 120326"/>
                <a:gd name="connsiteX42" fmla="*/ 117420 w 255130"/>
                <a:gd name="connsiteY42" fmla="*/ 69822 h 120326"/>
                <a:gd name="connsiteX43" fmla="*/ 117420 w 255130"/>
                <a:gd name="connsiteY43" fmla="*/ 69722 h 120326"/>
                <a:gd name="connsiteX44" fmla="*/ 117420 w 255130"/>
                <a:gd name="connsiteY44" fmla="*/ 69622 h 120326"/>
                <a:gd name="connsiteX45" fmla="*/ 117620 w 255130"/>
                <a:gd name="connsiteY45" fmla="*/ 66826 h 120326"/>
                <a:gd name="connsiteX46" fmla="*/ 117620 w 255130"/>
                <a:gd name="connsiteY46" fmla="*/ 66627 h 120326"/>
                <a:gd name="connsiteX47" fmla="*/ 117620 w 255130"/>
                <a:gd name="connsiteY47" fmla="*/ 66327 h 120326"/>
                <a:gd name="connsiteX48" fmla="*/ 62237 w 255130"/>
                <a:gd name="connsiteY48" fmla="*/ 5522 h 120326"/>
                <a:gd name="connsiteX49" fmla="*/ 25415 w 255130"/>
                <a:gd name="connsiteY49" fmla="*/ 16505 h 120326"/>
                <a:gd name="connsiteX50" fmla="*/ 25315 w 255130"/>
                <a:gd name="connsiteY50" fmla="*/ 16605 h 120326"/>
                <a:gd name="connsiteX51" fmla="*/ 25116 w 255130"/>
                <a:gd name="connsiteY51" fmla="*/ 16705 h 120326"/>
                <a:gd name="connsiteX52" fmla="*/ 25016 w 255130"/>
                <a:gd name="connsiteY52" fmla="*/ 16805 h 120326"/>
                <a:gd name="connsiteX53" fmla="*/ 24816 w 255130"/>
                <a:gd name="connsiteY53" fmla="*/ 17004 h 120326"/>
                <a:gd name="connsiteX54" fmla="*/ 3761 w 255130"/>
                <a:gd name="connsiteY54" fmla="*/ 47057 h 120326"/>
                <a:gd name="connsiteX55" fmla="*/ 3063 w 255130"/>
                <a:gd name="connsiteY55" fmla="*/ 49653 h 120326"/>
                <a:gd name="connsiteX56" fmla="*/ 1965 w 255130"/>
                <a:gd name="connsiteY56" fmla="*/ 56443 h 120326"/>
                <a:gd name="connsiteX57" fmla="*/ 1965 w 255130"/>
                <a:gd name="connsiteY57" fmla="*/ 56443 h 120326"/>
                <a:gd name="connsiteX58" fmla="*/ 1965 w 255130"/>
                <a:gd name="connsiteY58" fmla="*/ 56343 h 120326"/>
                <a:gd name="connsiteX59" fmla="*/ 1965 w 255130"/>
                <a:gd name="connsiteY59" fmla="*/ 56343 h 120326"/>
                <a:gd name="connsiteX60" fmla="*/ 1965 w 255130"/>
                <a:gd name="connsiteY60" fmla="*/ 56343 h 120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255130" h="120326">
                  <a:moveTo>
                    <a:pt x="59543" y="123937"/>
                  </a:moveTo>
                  <a:cubicBezTo>
                    <a:pt x="26313" y="123937"/>
                    <a:pt x="-630" y="96979"/>
                    <a:pt x="-530" y="63731"/>
                  </a:cubicBezTo>
                  <a:cubicBezTo>
                    <a:pt x="-530" y="62833"/>
                    <a:pt x="-530" y="61934"/>
                    <a:pt x="-430" y="61036"/>
                  </a:cubicBezTo>
                  <a:cubicBezTo>
                    <a:pt x="-330" y="59438"/>
                    <a:pt x="-231" y="57841"/>
                    <a:pt x="-31" y="56243"/>
                  </a:cubicBezTo>
                  <a:cubicBezTo>
                    <a:pt x="-31" y="56143"/>
                    <a:pt x="-31" y="56143"/>
                    <a:pt x="-31" y="56043"/>
                  </a:cubicBezTo>
                  <a:cubicBezTo>
                    <a:pt x="268" y="53747"/>
                    <a:pt x="667" y="51451"/>
                    <a:pt x="1266" y="49154"/>
                  </a:cubicBezTo>
                  <a:cubicBezTo>
                    <a:pt x="1466" y="48256"/>
                    <a:pt x="1765" y="47357"/>
                    <a:pt x="2065" y="46458"/>
                  </a:cubicBezTo>
                  <a:cubicBezTo>
                    <a:pt x="5757" y="33978"/>
                    <a:pt x="13440" y="23095"/>
                    <a:pt x="23918" y="15407"/>
                  </a:cubicBezTo>
                  <a:cubicBezTo>
                    <a:pt x="24018" y="15307"/>
                    <a:pt x="24018" y="15307"/>
                    <a:pt x="24118" y="15307"/>
                  </a:cubicBezTo>
                  <a:cubicBezTo>
                    <a:pt x="24218" y="15207"/>
                    <a:pt x="24417" y="15107"/>
                    <a:pt x="24517" y="15008"/>
                  </a:cubicBezTo>
                  <a:cubicBezTo>
                    <a:pt x="51460" y="-4462"/>
                    <a:pt x="89080" y="1628"/>
                    <a:pt x="108539" y="28586"/>
                  </a:cubicBezTo>
                  <a:cubicBezTo>
                    <a:pt x="116522" y="39569"/>
                    <a:pt x="120513" y="53048"/>
                    <a:pt x="119915" y="66627"/>
                  </a:cubicBezTo>
                  <a:cubicBezTo>
                    <a:pt x="119915" y="66727"/>
                    <a:pt x="119915" y="66826"/>
                    <a:pt x="119915" y="67026"/>
                  </a:cubicBezTo>
                  <a:lnTo>
                    <a:pt x="119915" y="67226"/>
                  </a:lnTo>
                  <a:cubicBezTo>
                    <a:pt x="119915" y="68025"/>
                    <a:pt x="119815" y="68724"/>
                    <a:pt x="119715" y="69522"/>
                  </a:cubicBezTo>
                  <a:lnTo>
                    <a:pt x="127399" y="71419"/>
                  </a:lnTo>
                  <a:cubicBezTo>
                    <a:pt x="149851" y="77110"/>
                    <a:pt x="181085" y="84998"/>
                    <a:pt x="206231" y="91388"/>
                  </a:cubicBezTo>
                  <a:cubicBezTo>
                    <a:pt x="220102" y="94883"/>
                    <a:pt x="233973" y="98377"/>
                    <a:pt x="247843" y="101872"/>
                  </a:cubicBezTo>
                  <a:cubicBezTo>
                    <a:pt x="252633" y="103070"/>
                    <a:pt x="255527" y="107962"/>
                    <a:pt x="254330" y="112755"/>
                  </a:cubicBezTo>
                  <a:cubicBezTo>
                    <a:pt x="254330" y="112755"/>
                    <a:pt x="254330" y="112755"/>
                    <a:pt x="254330" y="112755"/>
                  </a:cubicBezTo>
                  <a:cubicBezTo>
                    <a:pt x="253332" y="116748"/>
                    <a:pt x="249739" y="119544"/>
                    <a:pt x="245648" y="119544"/>
                  </a:cubicBezTo>
                  <a:cubicBezTo>
                    <a:pt x="244850" y="119644"/>
                    <a:pt x="244850" y="119644"/>
                    <a:pt x="190166" y="105766"/>
                  </a:cubicBezTo>
                  <a:cubicBezTo>
                    <a:pt x="172503" y="101273"/>
                    <a:pt x="149053" y="95382"/>
                    <a:pt x="118019" y="87494"/>
                  </a:cubicBezTo>
                  <a:lnTo>
                    <a:pt x="115424" y="86795"/>
                  </a:lnTo>
                  <a:cubicBezTo>
                    <a:pt x="105944" y="109260"/>
                    <a:pt x="83991" y="123937"/>
                    <a:pt x="59543" y="123937"/>
                  </a:cubicBezTo>
                  <a:lnTo>
                    <a:pt x="59543" y="123937"/>
                  </a:lnTo>
                  <a:close/>
                  <a:moveTo>
                    <a:pt x="1965" y="56443"/>
                  </a:moveTo>
                  <a:cubicBezTo>
                    <a:pt x="1965" y="56443"/>
                    <a:pt x="1965" y="56443"/>
                    <a:pt x="1965" y="56443"/>
                  </a:cubicBezTo>
                  <a:cubicBezTo>
                    <a:pt x="1765" y="58040"/>
                    <a:pt x="1665" y="59538"/>
                    <a:pt x="1566" y="61036"/>
                  </a:cubicBezTo>
                  <a:cubicBezTo>
                    <a:pt x="69" y="93085"/>
                    <a:pt x="24916" y="120343"/>
                    <a:pt x="56948" y="121840"/>
                  </a:cubicBezTo>
                  <a:cubicBezTo>
                    <a:pt x="81795" y="122939"/>
                    <a:pt x="104547" y="108262"/>
                    <a:pt x="113728" y="85098"/>
                  </a:cubicBezTo>
                  <a:cubicBezTo>
                    <a:pt x="113927" y="84599"/>
                    <a:pt x="114526" y="84299"/>
                    <a:pt x="115025" y="84499"/>
                  </a:cubicBezTo>
                  <a:lnTo>
                    <a:pt x="118418" y="85397"/>
                  </a:lnTo>
                  <a:cubicBezTo>
                    <a:pt x="149452" y="93285"/>
                    <a:pt x="172902" y="99176"/>
                    <a:pt x="190565" y="103669"/>
                  </a:cubicBezTo>
                  <a:cubicBezTo>
                    <a:pt x="237366" y="115550"/>
                    <a:pt x="244550" y="117347"/>
                    <a:pt x="245249" y="117347"/>
                  </a:cubicBezTo>
                  <a:cubicBezTo>
                    <a:pt x="245349" y="117347"/>
                    <a:pt x="245448" y="117347"/>
                    <a:pt x="245548" y="117347"/>
                  </a:cubicBezTo>
                  <a:cubicBezTo>
                    <a:pt x="248741" y="117347"/>
                    <a:pt x="251536" y="115151"/>
                    <a:pt x="252234" y="112056"/>
                  </a:cubicBezTo>
                  <a:cubicBezTo>
                    <a:pt x="253132" y="108362"/>
                    <a:pt x="250937" y="104567"/>
                    <a:pt x="247245" y="103569"/>
                  </a:cubicBezTo>
                  <a:cubicBezTo>
                    <a:pt x="247245" y="103569"/>
                    <a:pt x="247245" y="103569"/>
                    <a:pt x="247245" y="103569"/>
                  </a:cubicBezTo>
                  <a:cubicBezTo>
                    <a:pt x="243552" y="102670"/>
                    <a:pt x="226788" y="98377"/>
                    <a:pt x="205633" y="93085"/>
                  </a:cubicBezTo>
                  <a:cubicBezTo>
                    <a:pt x="180486" y="86695"/>
                    <a:pt x="149252" y="78808"/>
                    <a:pt x="126800" y="73117"/>
                  </a:cubicBezTo>
                  <a:lnTo>
                    <a:pt x="118218" y="70920"/>
                  </a:lnTo>
                  <a:cubicBezTo>
                    <a:pt x="117719" y="70820"/>
                    <a:pt x="117420" y="70321"/>
                    <a:pt x="117420" y="69822"/>
                  </a:cubicBezTo>
                  <a:cubicBezTo>
                    <a:pt x="117420" y="69822"/>
                    <a:pt x="117420" y="69722"/>
                    <a:pt x="117420" y="69722"/>
                  </a:cubicBezTo>
                  <a:cubicBezTo>
                    <a:pt x="117420" y="69722"/>
                    <a:pt x="117420" y="69622"/>
                    <a:pt x="117420" y="69622"/>
                  </a:cubicBezTo>
                  <a:cubicBezTo>
                    <a:pt x="117520" y="68724"/>
                    <a:pt x="117620" y="67725"/>
                    <a:pt x="117620" y="66826"/>
                  </a:cubicBezTo>
                  <a:lnTo>
                    <a:pt x="117620" y="66627"/>
                  </a:lnTo>
                  <a:cubicBezTo>
                    <a:pt x="117620" y="66527"/>
                    <a:pt x="117620" y="66427"/>
                    <a:pt x="117620" y="66327"/>
                  </a:cubicBezTo>
                  <a:cubicBezTo>
                    <a:pt x="119116" y="34277"/>
                    <a:pt x="94269" y="7020"/>
                    <a:pt x="62237" y="5522"/>
                  </a:cubicBezTo>
                  <a:cubicBezTo>
                    <a:pt x="49065" y="4923"/>
                    <a:pt x="36092" y="8817"/>
                    <a:pt x="25415" y="16505"/>
                  </a:cubicBezTo>
                  <a:cubicBezTo>
                    <a:pt x="25415" y="16505"/>
                    <a:pt x="25315" y="16505"/>
                    <a:pt x="25315" y="16605"/>
                  </a:cubicBezTo>
                  <a:cubicBezTo>
                    <a:pt x="25216" y="16605"/>
                    <a:pt x="25216" y="16705"/>
                    <a:pt x="25116" y="16705"/>
                  </a:cubicBezTo>
                  <a:cubicBezTo>
                    <a:pt x="25116" y="16705"/>
                    <a:pt x="25016" y="16705"/>
                    <a:pt x="25016" y="16805"/>
                  </a:cubicBezTo>
                  <a:cubicBezTo>
                    <a:pt x="24916" y="16905"/>
                    <a:pt x="24916" y="16905"/>
                    <a:pt x="24816" y="17004"/>
                  </a:cubicBezTo>
                  <a:cubicBezTo>
                    <a:pt x="14738" y="24493"/>
                    <a:pt x="7353" y="34976"/>
                    <a:pt x="3761" y="47057"/>
                  </a:cubicBezTo>
                  <a:cubicBezTo>
                    <a:pt x="3462" y="47956"/>
                    <a:pt x="3262" y="48855"/>
                    <a:pt x="3063" y="49653"/>
                  </a:cubicBezTo>
                  <a:cubicBezTo>
                    <a:pt x="2663" y="51850"/>
                    <a:pt x="2264" y="54146"/>
                    <a:pt x="1965" y="56443"/>
                  </a:cubicBezTo>
                  <a:cubicBezTo>
                    <a:pt x="1965" y="56343"/>
                    <a:pt x="1965" y="56443"/>
                    <a:pt x="1965" y="56443"/>
                  </a:cubicBezTo>
                  <a:close/>
                  <a:moveTo>
                    <a:pt x="1965" y="56343"/>
                  </a:moveTo>
                  <a:lnTo>
                    <a:pt x="1965" y="56343"/>
                  </a:lnTo>
                  <a:lnTo>
                    <a:pt x="1965" y="56343"/>
                  </a:lnTo>
                  <a:close/>
                </a:path>
              </a:pathLst>
            </a:custGeom>
            <a:solidFill>
              <a:srgbClr val="000000"/>
            </a:solidFill>
            <a:ln w="998" cap="flat">
              <a:noFill/>
              <a:prstDash val="solid"/>
              <a:miter/>
            </a:ln>
          </p:spPr>
          <p:txBody>
            <a:bodyPr rtlCol="0" anchor="ctr"/>
            <a:lstStyle/>
            <a:p>
              <a:endParaRPr lang="fr-FR"/>
            </a:p>
          </p:txBody>
        </p:sp>
        <p:sp>
          <p:nvSpPr>
            <p:cNvPr id="2813" name="Forme libre 2812">
              <a:extLst>
                <a:ext uri="{FF2B5EF4-FFF2-40B4-BE49-F238E27FC236}">
                  <a16:creationId xmlns:a16="http://schemas.microsoft.com/office/drawing/2014/main" id="{0DF73CB1-A903-5D4F-1ADA-309B30C07EF8}"/>
                </a:ext>
              </a:extLst>
            </p:cNvPr>
            <p:cNvSpPr/>
            <p:nvPr/>
          </p:nvSpPr>
          <p:spPr>
            <a:xfrm>
              <a:off x="4583588" y="7659632"/>
              <a:ext cx="12373" cy="16574"/>
            </a:xfrm>
            <a:custGeom>
              <a:avLst/>
              <a:gdLst>
                <a:gd name="connsiteX0" fmla="*/ 11846 w 12373"/>
                <a:gd name="connsiteY0" fmla="*/ 6000 h 16574"/>
                <a:gd name="connsiteX1" fmla="*/ 2965 w 12373"/>
                <a:gd name="connsiteY1" fmla="*/ 20178 h 16574"/>
                <a:gd name="connsiteX2" fmla="*/ -527 w 12373"/>
                <a:gd name="connsiteY2" fmla="*/ 19280 h 16574"/>
                <a:gd name="connsiteX3" fmla="*/ 3265 w 12373"/>
                <a:gd name="connsiteY3" fmla="*/ 3604 h 16574"/>
                <a:gd name="connsiteX4" fmla="*/ 3265 w 12373"/>
                <a:gd name="connsiteY4" fmla="*/ 3804 h 16574"/>
                <a:gd name="connsiteX5" fmla="*/ 11846 w 12373"/>
                <a:gd name="connsiteY5" fmla="*/ 6000 h 1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73" h="16574">
                  <a:moveTo>
                    <a:pt x="11846" y="6000"/>
                  </a:moveTo>
                  <a:cubicBezTo>
                    <a:pt x="6657" y="8896"/>
                    <a:pt x="3265" y="14188"/>
                    <a:pt x="2965" y="20178"/>
                  </a:cubicBezTo>
                  <a:cubicBezTo>
                    <a:pt x="1868" y="19879"/>
                    <a:pt x="670" y="19579"/>
                    <a:pt x="-527" y="19280"/>
                  </a:cubicBezTo>
                  <a:cubicBezTo>
                    <a:pt x="1469" y="14287"/>
                    <a:pt x="2766" y="8996"/>
                    <a:pt x="3265" y="3604"/>
                  </a:cubicBezTo>
                  <a:cubicBezTo>
                    <a:pt x="3265" y="3704"/>
                    <a:pt x="3265" y="3704"/>
                    <a:pt x="3265" y="3804"/>
                  </a:cubicBezTo>
                  <a:lnTo>
                    <a:pt x="11846" y="6000"/>
                  </a:lnTo>
                  <a:close/>
                </a:path>
              </a:pathLst>
            </a:custGeom>
            <a:solidFill>
              <a:srgbClr val="000000"/>
            </a:solidFill>
            <a:ln w="998" cap="flat">
              <a:noFill/>
              <a:prstDash val="solid"/>
              <a:miter/>
            </a:ln>
          </p:spPr>
          <p:txBody>
            <a:bodyPr rtlCol="0" anchor="ctr"/>
            <a:lstStyle/>
            <a:p>
              <a:endParaRPr lang="fr-FR"/>
            </a:p>
          </p:txBody>
        </p:sp>
        <p:sp>
          <p:nvSpPr>
            <p:cNvPr id="2814" name="Forme libre 2813">
              <a:extLst>
                <a:ext uri="{FF2B5EF4-FFF2-40B4-BE49-F238E27FC236}">
                  <a16:creationId xmlns:a16="http://schemas.microsoft.com/office/drawing/2014/main" id="{40A0865C-41B6-3A66-11A4-152A97843403}"/>
                </a:ext>
              </a:extLst>
            </p:cNvPr>
            <p:cNvSpPr/>
            <p:nvPr/>
          </p:nvSpPr>
          <p:spPr>
            <a:xfrm>
              <a:off x="4582637" y="7658718"/>
              <a:ext cx="14374" cy="18486"/>
            </a:xfrm>
            <a:custGeom>
              <a:avLst/>
              <a:gdLst>
                <a:gd name="connsiteX0" fmla="*/ 3916 w 14374"/>
                <a:gd name="connsiteY0" fmla="*/ 22090 h 18486"/>
                <a:gd name="connsiteX1" fmla="*/ 3716 w 14374"/>
                <a:gd name="connsiteY1" fmla="*/ 22090 h 18486"/>
                <a:gd name="connsiteX2" fmla="*/ 224 w 14374"/>
                <a:gd name="connsiteY2" fmla="*/ 21192 h 18486"/>
                <a:gd name="connsiteX3" fmla="*/ -475 w 14374"/>
                <a:gd name="connsiteY3" fmla="*/ 19994 h 18486"/>
                <a:gd name="connsiteX4" fmla="*/ -475 w 14374"/>
                <a:gd name="connsiteY4" fmla="*/ 19894 h 18486"/>
                <a:gd name="connsiteX5" fmla="*/ 3317 w 14374"/>
                <a:gd name="connsiteY5" fmla="*/ 4518 h 18486"/>
                <a:gd name="connsiteX6" fmla="*/ 4415 w 14374"/>
                <a:gd name="connsiteY6" fmla="*/ 3619 h 18486"/>
                <a:gd name="connsiteX7" fmla="*/ 5113 w 14374"/>
                <a:gd name="connsiteY7" fmla="*/ 4019 h 18486"/>
                <a:gd name="connsiteX8" fmla="*/ 13097 w 14374"/>
                <a:gd name="connsiteY8" fmla="*/ 6016 h 18486"/>
                <a:gd name="connsiteX9" fmla="*/ 13795 w 14374"/>
                <a:gd name="connsiteY9" fmla="*/ 7214 h 18486"/>
                <a:gd name="connsiteX10" fmla="*/ 13296 w 14374"/>
                <a:gd name="connsiteY10" fmla="*/ 7813 h 18486"/>
                <a:gd name="connsiteX11" fmla="*/ 4914 w 14374"/>
                <a:gd name="connsiteY11" fmla="*/ 21092 h 18486"/>
                <a:gd name="connsiteX12" fmla="*/ 3916 w 14374"/>
                <a:gd name="connsiteY12" fmla="*/ 22090 h 18486"/>
                <a:gd name="connsiteX13" fmla="*/ 3916 w 14374"/>
                <a:gd name="connsiteY13" fmla="*/ 22090 h 18486"/>
                <a:gd name="connsiteX14" fmla="*/ 1820 w 14374"/>
                <a:gd name="connsiteY14" fmla="*/ 19495 h 18486"/>
                <a:gd name="connsiteX15" fmla="*/ 3018 w 14374"/>
                <a:gd name="connsiteY15" fmla="*/ 19794 h 18486"/>
                <a:gd name="connsiteX16" fmla="*/ 10302 w 14374"/>
                <a:gd name="connsiteY16" fmla="*/ 7314 h 18486"/>
                <a:gd name="connsiteX17" fmla="*/ 5213 w 14374"/>
                <a:gd name="connsiteY17" fmla="*/ 6016 h 18486"/>
                <a:gd name="connsiteX18" fmla="*/ 1820 w 14374"/>
                <a:gd name="connsiteY18" fmla="*/ 19495 h 1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374" h="18486">
                  <a:moveTo>
                    <a:pt x="3916" y="22090"/>
                  </a:moveTo>
                  <a:cubicBezTo>
                    <a:pt x="3816" y="22090"/>
                    <a:pt x="3716" y="22090"/>
                    <a:pt x="3716" y="22090"/>
                  </a:cubicBezTo>
                  <a:lnTo>
                    <a:pt x="224" y="21192"/>
                  </a:lnTo>
                  <a:cubicBezTo>
                    <a:pt x="-275" y="21092"/>
                    <a:pt x="-674" y="20493"/>
                    <a:pt x="-475" y="19994"/>
                  </a:cubicBezTo>
                  <a:cubicBezTo>
                    <a:pt x="-475" y="19994"/>
                    <a:pt x="-475" y="19894"/>
                    <a:pt x="-475" y="19894"/>
                  </a:cubicBezTo>
                  <a:cubicBezTo>
                    <a:pt x="1421" y="14902"/>
                    <a:pt x="2718" y="9810"/>
                    <a:pt x="3317" y="4518"/>
                  </a:cubicBezTo>
                  <a:cubicBezTo>
                    <a:pt x="3417" y="3919"/>
                    <a:pt x="3916" y="3520"/>
                    <a:pt x="4415" y="3619"/>
                  </a:cubicBezTo>
                  <a:cubicBezTo>
                    <a:pt x="4714" y="3619"/>
                    <a:pt x="4914" y="3819"/>
                    <a:pt x="5113" y="4019"/>
                  </a:cubicBezTo>
                  <a:lnTo>
                    <a:pt x="13097" y="6016"/>
                  </a:lnTo>
                  <a:cubicBezTo>
                    <a:pt x="13595" y="6115"/>
                    <a:pt x="13995" y="6715"/>
                    <a:pt x="13795" y="7214"/>
                  </a:cubicBezTo>
                  <a:cubicBezTo>
                    <a:pt x="13695" y="7513"/>
                    <a:pt x="13496" y="7713"/>
                    <a:pt x="13296" y="7813"/>
                  </a:cubicBezTo>
                  <a:cubicBezTo>
                    <a:pt x="8407" y="10509"/>
                    <a:pt x="5213" y="15501"/>
                    <a:pt x="4914" y="21092"/>
                  </a:cubicBezTo>
                  <a:cubicBezTo>
                    <a:pt x="5014" y="21691"/>
                    <a:pt x="4515" y="22090"/>
                    <a:pt x="3916" y="22090"/>
                  </a:cubicBezTo>
                  <a:lnTo>
                    <a:pt x="3916" y="22090"/>
                  </a:lnTo>
                  <a:close/>
                  <a:moveTo>
                    <a:pt x="1820" y="19495"/>
                  </a:moveTo>
                  <a:lnTo>
                    <a:pt x="3018" y="19794"/>
                  </a:lnTo>
                  <a:cubicBezTo>
                    <a:pt x="3617" y="14802"/>
                    <a:pt x="6211" y="10309"/>
                    <a:pt x="10302" y="7314"/>
                  </a:cubicBezTo>
                  <a:lnTo>
                    <a:pt x="5213" y="6016"/>
                  </a:lnTo>
                  <a:cubicBezTo>
                    <a:pt x="4615" y="10608"/>
                    <a:pt x="3417" y="15201"/>
                    <a:pt x="1820" y="19495"/>
                  </a:cubicBezTo>
                  <a:close/>
                </a:path>
              </a:pathLst>
            </a:custGeom>
            <a:solidFill>
              <a:srgbClr val="000000"/>
            </a:solidFill>
            <a:ln w="998" cap="flat">
              <a:noFill/>
              <a:prstDash val="solid"/>
              <a:miter/>
            </a:ln>
          </p:spPr>
          <p:txBody>
            <a:bodyPr rtlCol="0" anchor="ctr"/>
            <a:lstStyle/>
            <a:p>
              <a:endParaRPr lang="fr-FR"/>
            </a:p>
          </p:txBody>
        </p:sp>
        <p:sp>
          <p:nvSpPr>
            <p:cNvPr id="2815" name="Forme libre 2814">
              <a:extLst>
                <a:ext uri="{FF2B5EF4-FFF2-40B4-BE49-F238E27FC236}">
                  <a16:creationId xmlns:a16="http://schemas.microsoft.com/office/drawing/2014/main" id="{83C6BB92-2237-D065-8BF4-CFCB2E319B0E}"/>
                </a:ext>
              </a:extLst>
            </p:cNvPr>
            <p:cNvSpPr/>
            <p:nvPr/>
          </p:nvSpPr>
          <p:spPr>
            <a:xfrm>
              <a:off x="4477112" y="7602010"/>
              <a:ext cx="103182" cy="103152"/>
            </a:xfrm>
            <a:custGeom>
              <a:avLst/>
              <a:gdLst>
                <a:gd name="connsiteX0" fmla="*/ 101088 w 103182"/>
                <a:gd name="connsiteY0" fmla="*/ 67622 h 103152"/>
                <a:gd name="connsiteX1" fmla="*/ 50595 w 103182"/>
                <a:gd name="connsiteY1" fmla="*/ 106761 h 103152"/>
                <a:gd name="connsiteX2" fmla="*/ 50595 w 103182"/>
                <a:gd name="connsiteY2" fmla="*/ 106761 h 103152"/>
                <a:gd name="connsiteX3" fmla="*/ -497 w 103182"/>
                <a:gd name="connsiteY3" fmla="*/ 54643 h 103152"/>
                <a:gd name="connsiteX4" fmla="*/ 49397 w 103182"/>
                <a:gd name="connsiteY4" fmla="*/ 3623 h 103152"/>
                <a:gd name="connsiteX5" fmla="*/ 49996 w 103182"/>
                <a:gd name="connsiteY5" fmla="*/ 3623 h 103152"/>
                <a:gd name="connsiteX6" fmla="*/ 49996 w 103182"/>
                <a:gd name="connsiteY6" fmla="*/ 3623 h 103152"/>
                <a:gd name="connsiteX7" fmla="*/ 102684 w 103182"/>
                <a:gd name="connsiteY7" fmla="*/ 54144 h 103152"/>
                <a:gd name="connsiteX8" fmla="*/ 101088 w 103182"/>
                <a:gd name="connsiteY8" fmla="*/ 67622 h 10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182" h="103152">
                  <a:moveTo>
                    <a:pt x="101088" y="67622"/>
                  </a:moveTo>
                  <a:cubicBezTo>
                    <a:pt x="95300" y="90786"/>
                    <a:pt x="74444" y="106961"/>
                    <a:pt x="50595" y="106761"/>
                  </a:cubicBezTo>
                  <a:lnTo>
                    <a:pt x="50595" y="106761"/>
                  </a:lnTo>
                  <a:cubicBezTo>
                    <a:pt x="22155" y="106462"/>
                    <a:pt x="-696" y="83198"/>
                    <a:pt x="-497" y="54643"/>
                  </a:cubicBezTo>
                  <a:cubicBezTo>
                    <a:pt x="-197" y="26986"/>
                    <a:pt x="21756" y="4521"/>
                    <a:pt x="49397" y="3623"/>
                  </a:cubicBezTo>
                  <a:cubicBezTo>
                    <a:pt x="49597" y="3623"/>
                    <a:pt x="49797" y="3623"/>
                    <a:pt x="49996" y="3623"/>
                  </a:cubicBezTo>
                  <a:lnTo>
                    <a:pt x="49996" y="3623"/>
                  </a:lnTo>
                  <a:cubicBezTo>
                    <a:pt x="78536" y="3023"/>
                    <a:pt x="102086" y="25688"/>
                    <a:pt x="102684" y="54144"/>
                  </a:cubicBezTo>
                  <a:cubicBezTo>
                    <a:pt x="102684" y="58636"/>
                    <a:pt x="102186" y="63229"/>
                    <a:pt x="101088" y="67622"/>
                  </a:cubicBezTo>
                  <a:close/>
                </a:path>
              </a:pathLst>
            </a:custGeom>
            <a:solidFill>
              <a:srgbClr val="FFD26C"/>
            </a:solidFill>
            <a:ln w="998" cap="flat">
              <a:noFill/>
              <a:prstDash val="solid"/>
              <a:miter/>
            </a:ln>
          </p:spPr>
          <p:txBody>
            <a:bodyPr rtlCol="0" anchor="ctr"/>
            <a:lstStyle/>
            <a:p>
              <a:endParaRPr lang="fr-FR"/>
            </a:p>
          </p:txBody>
        </p:sp>
        <p:sp>
          <p:nvSpPr>
            <p:cNvPr id="2816" name="Forme libre 2815">
              <a:extLst>
                <a:ext uri="{FF2B5EF4-FFF2-40B4-BE49-F238E27FC236}">
                  <a16:creationId xmlns:a16="http://schemas.microsoft.com/office/drawing/2014/main" id="{EEC75E55-19B5-F260-DBFA-1D75001A2149}"/>
                </a:ext>
              </a:extLst>
            </p:cNvPr>
            <p:cNvSpPr/>
            <p:nvPr/>
          </p:nvSpPr>
          <p:spPr>
            <a:xfrm>
              <a:off x="4503059" y="7601910"/>
              <a:ext cx="77236" cy="103251"/>
            </a:xfrm>
            <a:custGeom>
              <a:avLst/>
              <a:gdLst>
                <a:gd name="connsiteX0" fmla="*/ 75135 w 77236"/>
                <a:gd name="connsiteY0" fmla="*/ 67722 h 103251"/>
                <a:gd name="connsiteX1" fmla="*/ 24643 w 77236"/>
                <a:gd name="connsiteY1" fmla="*/ 106861 h 103251"/>
                <a:gd name="connsiteX2" fmla="*/ 24643 w 77236"/>
                <a:gd name="connsiteY2" fmla="*/ 106861 h 103251"/>
                <a:gd name="connsiteX3" fmla="*/ -504 w 77236"/>
                <a:gd name="connsiteY3" fmla="*/ 100072 h 103251"/>
                <a:gd name="connsiteX4" fmla="*/ 9574 w 77236"/>
                <a:gd name="connsiteY4" fmla="*/ 101170 h 103251"/>
                <a:gd name="connsiteX5" fmla="*/ 9574 w 77236"/>
                <a:gd name="connsiteY5" fmla="*/ 101170 h 103251"/>
                <a:gd name="connsiteX6" fmla="*/ 59668 w 77236"/>
                <a:gd name="connsiteY6" fmla="*/ 51947 h 103251"/>
                <a:gd name="connsiteX7" fmla="*/ 23445 w 77236"/>
                <a:gd name="connsiteY7" fmla="*/ 3623 h 103251"/>
                <a:gd name="connsiteX8" fmla="*/ 24044 w 77236"/>
                <a:gd name="connsiteY8" fmla="*/ 3623 h 103251"/>
                <a:gd name="connsiteX9" fmla="*/ 24044 w 77236"/>
                <a:gd name="connsiteY9" fmla="*/ 3623 h 103251"/>
                <a:gd name="connsiteX10" fmla="*/ 76732 w 77236"/>
                <a:gd name="connsiteY10" fmla="*/ 54144 h 103251"/>
                <a:gd name="connsiteX11" fmla="*/ 75135 w 77236"/>
                <a:gd name="connsiteY11" fmla="*/ 67722 h 10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36" h="103251">
                  <a:moveTo>
                    <a:pt x="75135" y="67722"/>
                  </a:moveTo>
                  <a:cubicBezTo>
                    <a:pt x="69348" y="90886"/>
                    <a:pt x="48492" y="107061"/>
                    <a:pt x="24643" y="106861"/>
                  </a:cubicBezTo>
                  <a:lnTo>
                    <a:pt x="24643" y="106861"/>
                  </a:lnTo>
                  <a:cubicBezTo>
                    <a:pt x="15861" y="106761"/>
                    <a:pt x="7180" y="104465"/>
                    <a:pt x="-504" y="100072"/>
                  </a:cubicBezTo>
                  <a:cubicBezTo>
                    <a:pt x="2789" y="100771"/>
                    <a:pt x="6182" y="101170"/>
                    <a:pt x="9574" y="101170"/>
                  </a:cubicBezTo>
                  <a:lnTo>
                    <a:pt x="9574" y="101170"/>
                  </a:lnTo>
                  <a:cubicBezTo>
                    <a:pt x="37016" y="101470"/>
                    <a:pt x="59369" y="79404"/>
                    <a:pt x="59668" y="51947"/>
                  </a:cubicBezTo>
                  <a:cubicBezTo>
                    <a:pt x="59868" y="29482"/>
                    <a:pt x="44999" y="9713"/>
                    <a:pt x="23445" y="3623"/>
                  </a:cubicBezTo>
                  <a:cubicBezTo>
                    <a:pt x="23645" y="3623"/>
                    <a:pt x="23844" y="3623"/>
                    <a:pt x="24044" y="3623"/>
                  </a:cubicBezTo>
                  <a:lnTo>
                    <a:pt x="24044" y="3623"/>
                  </a:lnTo>
                  <a:cubicBezTo>
                    <a:pt x="52583" y="3024"/>
                    <a:pt x="76133" y="25688"/>
                    <a:pt x="76732" y="54144"/>
                  </a:cubicBezTo>
                  <a:cubicBezTo>
                    <a:pt x="76732" y="58736"/>
                    <a:pt x="76233" y="63329"/>
                    <a:pt x="75135" y="67722"/>
                  </a:cubicBezTo>
                  <a:close/>
                </a:path>
              </a:pathLst>
            </a:custGeom>
            <a:solidFill>
              <a:srgbClr val="FFFFFF"/>
            </a:solidFill>
            <a:ln w="998" cap="flat">
              <a:noFill/>
              <a:prstDash val="solid"/>
              <a:miter/>
            </a:ln>
          </p:spPr>
          <p:txBody>
            <a:bodyPr rtlCol="0" anchor="ctr"/>
            <a:lstStyle/>
            <a:p>
              <a:endParaRPr lang="fr-FR"/>
            </a:p>
          </p:txBody>
        </p:sp>
        <p:sp>
          <p:nvSpPr>
            <p:cNvPr id="2817" name="Forme libre 2816">
              <a:extLst>
                <a:ext uri="{FF2B5EF4-FFF2-40B4-BE49-F238E27FC236}">
                  <a16:creationId xmlns:a16="http://schemas.microsoft.com/office/drawing/2014/main" id="{09583D00-5C19-F1B8-471A-85A55CF365E7}"/>
                </a:ext>
              </a:extLst>
            </p:cNvPr>
            <p:cNvSpPr/>
            <p:nvPr/>
          </p:nvSpPr>
          <p:spPr>
            <a:xfrm>
              <a:off x="4487413" y="7633440"/>
              <a:ext cx="81973" cy="36908"/>
            </a:xfrm>
            <a:custGeom>
              <a:avLst/>
              <a:gdLst>
                <a:gd name="connsiteX0" fmla="*/ 81408 w 81973"/>
                <a:gd name="connsiteY0" fmla="*/ 27807 h 36908"/>
                <a:gd name="connsiteX1" fmla="*/ 38000 w 81973"/>
                <a:gd name="connsiteY1" fmla="*/ 39588 h 36908"/>
                <a:gd name="connsiteX2" fmla="*/ -419 w 81973"/>
                <a:gd name="connsiteY2" fmla="*/ 16325 h 36908"/>
                <a:gd name="connsiteX3" fmla="*/ 42889 w 81973"/>
                <a:gd name="connsiteY3" fmla="*/ 4543 h 36908"/>
                <a:gd name="connsiteX4" fmla="*/ 54864 w 81973"/>
                <a:gd name="connsiteY4" fmla="*/ 7039 h 36908"/>
                <a:gd name="connsiteX5" fmla="*/ 61550 w 81973"/>
                <a:gd name="connsiteY5" fmla="*/ 9236 h 36908"/>
                <a:gd name="connsiteX6" fmla="*/ 81408 w 81973"/>
                <a:gd name="connsiteY6" fmla="*/ 27807 h 3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973" h="36908">
                  <a:moveTo>
                    <a:pt x="81408" y="27807"/>
                  </a:moveTo>
                  <a:cubicBezTo>
                    <a:pt x="80010" y="37492"/>
                    <a:pt x="60652" y="42783"/>
                    <a:pt x="38000" y="39588"/>
                  </a:cubicBezTo>
                  <a:cubicBezTo>
                    <a:pt x="15447" y="36393"/>
                    <a:pt x="-1816" y="26010"/>
                    <a:pt x="-419" y="16325"/>
                  </a:cubicBezTo>
                  <a:cubicBezTo>
                    <a:pt x="978" y="6640"/>
                    <a:pt x="20337" y="1348"/>
                    <a:pt x="42889" y="4543"/>
                  </a:cubicBezTo>
                  <a:cubicBezTo>
                    <a:pt x="46981" y="5142"/>
                    <a:pt x="50972" y="5941"/>
                    <a:pt x="54864" y="7039"/>
                  </a:cubicBezTo>
                  <a:cubicBezTo>
                    <a:pt x="57159" y="7638"/>
                    <a:pt x="59454" y="8437"/>
                    <a:pt x="61550" y="9236"/>
                  </a:cubicBezTo>
                  <a:cubicBezTo>
                    <a:pt x="74223" y="13929"/>
                    <a:pt x="82306" y="21017"/>
                    <a:pt x="81408" y="27807"/>
                  </a:cubicBezTo>
                  <a:close/>
                </a:path>
              </a:pathLst>
            </a:custGeom>
            <a:solidFill>
              <a:srgbClr val="FFFFFF"/>
            </a:solidFill>
            <a:ln w="998" cap="flat">
              <a:noFill/>
              <a:prstDash val="solid"/>
              <a:miter/>
            </a:ln>
          </p:spPr>
          <p:txBody>
            <a:bodyPr rtlCol="0" anchor="ctr"/>
            <a:lstStyle/>
            <a:p>
              <a:endParaRPr lang="fr-FR"/>
            </a:p>
          </p:txBody>
        </p:sp>
        <p:sp>
          <p:nvSpPr>
            <p:cNvPr id="2818" name="Forme libre 2817">
              <a:extLst>
                <a:ext uri="{FF2B5EF4-FFF2-40B4-BE49-F238E27FC236}">
                  <a16:creationId xmlns:a16="http://schemas.microsoft.com/office/drawing/2014/main" id="{366135AB-F8FB-A5FF-CB1C-9F6E8911017D}"/>
                </a:ext>
              </a:extLst>
            </p:cNvPr>
            <p:cNvSpPr/>
            <p:nvPr/>
          </p:nvSpPr>
          <p:spPr>
            <a:xfrm>
              <a:off x="4486415" y="7632281"/>
              <a:ext cx="83886" cy="39032"/>
            </a:xfrm>
            <a:custGeom>
              <a:avLst/>
              <a:gdLst>
                <a:gd name="connsiteX0" fmla="*/ 52070 w 83886"/>
                <a:gd name="connsiteY0" fmla="*/ 42644 h 39032"/>
                <a:gd name="connsiteX1" fmla="*/ 38898 w 83886"/>
                <a:gd name="connsiteY1" fmla="*/ 41646 h 39032"/>
                <a:gd name="connsiteX2" fmla="*/ -419 w 83886"/>
                <a:gd name="connsiteY2" fmla="*/ 17184 h 39032"/>
                <a:gd name="connsiteX3" fmla="*/ 44087 w 83886"/>
                <a:gd name="connsiteY3" fmla="*/ 4604 h 39032"/>
                <a:gd name="connsiteX4" fmla="*/ 56161 w 83886"/>
                <a:gd name="connsiteY4" fmla="*/ 7100 h 39032"/>
                <a:gd name="connsiteX5" fmla="*/ 62847 w 83886"/>
                <a:gd name="connsiteY5" fmla="*/ 9297 h 39032"/>
                <a:gd name="connsiteX6" fmla="*/ 83304 w 83886"/>
                <a:gd name="connsiteY6" fmla="*/ 28966 h 39032"/>
                <a:gd name="connsiteX7" fmla="*/ 52070 w 83886"/>
                <a:gd name="connsiteY7" fmla="*/ 42644 h 39032"/>
                <a:gd name="connsiteX8" fmla="*/ 52070 w 83886"/>
                <a:gd name="connsiteY8" fmla="*/ 42644 h 39032"/>
                <a:gd name="connsiteX9" fmla="*/ 31214 w 83886"/>
                <a:gd name="connsiteY9" fmla="*/ 5802 h 39032"/>
                <a:gd name="connsiteX10" fmla="*/ 1577 w 83886"/>
                <a:gd name="connsiteY10" fmla="*/ 17584 h 39032"/>
                <a:gd name="connsiteX11" fmla="*/ 39197 w 83886"/>
                <a:gd name="connsiteY11" fmla="*/ 39749 h 39032"/>
                <a:gd name="connsiteX12" fmla="*/ 81408 w 83886"/>
                <a:gd name="connsiteY12" fmla="*/ 28866 h 39032"/>
                <a:gd name="connsiteX13" fmla="*/ 62248 w 83886"/>
                <a:gd name="connsiteY13" fmla="*/ 11293 h 39032"/>
                <a:gd name="connsiteX14" fmla="*/ 55662 w 83886"/>
                <a:gd name="connsiteY14" fmla="*/ 9197 h 39032"/>
                <a:gd name="connsiteX15" fmla="*/ 43787 w 83886"/>
                <a:gd name="connsiteY15" fmla="*/ 6701 h 39032"/>
                <a:gd name="connsiteX16" fmla="*/ 31214 w 83886"/>
                <a:gd name="connsiteY16" fmla="*/ 5802 h 39032"/>
                <a:gd name="connsiteX17" fmla="*/ 31214 w 83886"/>
                <a:gd name="connsiteY17" fmla="*/ 5802 h 39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886" h="39032">
                  <a:moveTo>
                    <a:pt x="52070" y="42644"/>
                  </a:moveTo>
                  <a:cubicBezTo>
                    <a:pt x="47679" y="42644"/>
                    <a:pt x="43289" y="42345"/>
                    <a:pt x="38898" y="41646"/>
                  </a:cubicBezTo>
                  <a:cubicBezTo>
                    <a:pt x="15447" y="38351"/>
                    <a:pt x="-1816" y="27568"/>
                    <a:pt x="-419" y="17184"/>
                  </a:cubicBezTo>
                  <a:cubicBezTo>
                    <a:pt x="978" y="6800"/>
                    <a:pt x="20636" y="1209"/>
                    <a:pt x="44087" y="4604"/>
                  </a:cubicBezTo>
                  <a:cubicBezTo>
                    <a:pt x="48178" y="5203"/>
                    <a:pt x="52269" y="6002"/>
                    <a:pt x="56161" y="7100"/>
                  </a:cubicBezTo>
                  <a:cubicBezTo>
                    <a:pt x="58456" y="7699"/>
                    <a:pt x="60652" y="8498"/>
                    <a:pt x="62847" y="9297"/>
                  </a:cubicBezTo>
                  <a:cubicBezTo>
                    <a:pt x="76418" y="14389"/>
                    <a:pt x="84301" y="21977"/>
                    <a:pt x="83304" y="28966"/>
                  </a:cubicBezTo>
                  <a:cubicBezTo>
                    <a:pt x="82206" y="37453"/>
                    <a:pt x="69333" y="42644"/>
                    <a:pt x="52070" y="42644"/>
                  </a:cubicBezTo>
                  <a:lnTo>
                    <a:pt x="52070" y="42644"/>
                  </a:lnTo>
                  <a:close/>
                  <a:moveTo>
                    <a:pt x="31214" y="5802"/>
                  </a:moveTo>
                  <a:cubicBezTo>
                    <a:pt x="15148" y="5802"/>
                    <a:pt x="2575" y="10395"/>
                    <a:pt x="1577" y="17584"/>
                  </a:cubicBezTo>
                  <a:cubicBezTo>
                    <a:pt x="280" y="26570"/>
                    <a:pt x="17543" y="36654"/>
                    <a:pt x="39197" y="39749"/>
                  </a:cubicBezTo>
                  <a:cubicBezTo>
                    <a:pt x="60851" y="42844"/>
                    <a:pt x="80110" y="37752"/>
                    <a:pt x="81408" y="28866"/>
                  </a:cubicBezTo>
                  <a:cubicBezTo>
                    <a:pt x="82206" y="22875"/>
                    <a:pt x="74722" y="15986"/>
                    <a:pt x="62248" y="11293"/>
                  </a:cubicBezTo>
                  <a:cubicBezTo>
                    <a:pt x="60053" y="10495"/>
                    <a:pt x="57857" y="9796"/>
                    <a:pt x="55662" y="9197"/>
                  </a:cubicBezTo>
                  <a:cubicBezTo>
                    <a:pt x="51771" y="8098"/>
                    <a:pt x="47779" y="7300"/>
                    <a:pt x="43787" y="6701"/>
                  </a:cubicBezTo>
                  <a:cubicBezTo>
                    <a:pt x="39596" y="6102"/>
                    <a:pt x="35405" y="5802"/>
                    <a:pt x="31214" y="5802"/>
                  </a:cubicBezTo>
                  <a:lnTo>
                    <a:pt x="31214" y="5802"/>
                  </a:lnTo>
                  <a:close/>
                </a:path>
              </a:pathLst>
            </a:custGeom>
            <a:solidFill>
              <a:srgbClr val="000000"/>
            </a:solidFill>
            <a:ln w="998" cap="flat">
              <a:noFill/>
              <a:prstDash val="solid"/>
              <a:miter/>
            </a:ln>
          </p:spPr>
          <p:txBody>
            <a:bodyPr rtlCol="0" anchor="ctr"/>
            <a:lstStyle/>
            <a:p>
              <a:endParaRPr lang="fr-FR"/>
            </a:p>
          </p:txBody>
        </p:sp>
        <p:sp>
          <p:nvSpPr>
            <p:cNvPr id="2819" name="Forme libre 2818">
              <a:extLst>
                <a:ext uri="{FF2B5EF4-FFF2-40B4-BE49-F238E27FC236}">
                  <a16:creationId xmlns:a16="http://schemas.microsoft.com/office/drawing/2014/main" id="{13FFB40B-88F4-25E7-8BC2-DF55F8CB1390}"/>
                </a:ext>
              </a:extLst>
            </p:cNvPr>
            <p:cNvSpPr/>
            <p:nvPr/>
          </p:nvSpPr>
          <p:spPr>
            <a:xfrm>
              <a:off x="4528460" y="7636845"/>
              <a:ext cx="27239" cy="27226"/>
            </a:xfrm>
            <a:custGeom>
              <a:avLst/>
              <a:gdLst>
                <a:gd name="connsiteX0" fmla="*/ 26583 w 27239"/>
                <a:gd name="connsiteY0" fmla="*/ 19110 h 27226"/>
                <a:gd name="connsiteX1" fmla="*/ 11215 w 27239"/>
                <a:gd name="connsiteY1" fmla="*/ 30692 h 27226"/>
                <a:gd name="connsiteX2" fmla="*/ -360 w 27239"/>
                <a:gd name="connsiteY2" fmla="*/ 15316 h 27226"/>
                <a:gd name="connsiteX3" fmla="*/ 13910 w 27239"/>
                <a:gd name="connsiteY3" fmla="*/ 3634 h 27226"/>
                <a:gd name="connsiteX4" fmla="*/ 20595 w 27239"/>
                <a:gd name="connsiteY4" fmla="*/ 5831 h 27226"/>
                <a:gd name="connsiteX5" fmla="*/ 26583 w 27239"/>
                <a:gd name="connsiteY5" fmla="*/ 19110 h 2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39" h="27226">
                  <a:moveTo>
                    <a:pt x="26583" y="19110"/>
                  </a:moveTo>
                  <a:cubicBezTo>
                    <a:pt x="25485" y="26598"/>
                    <a:pt x="18600" y="31790"/>
                    <a:pt x="11215" y="30692"/>
                  </a:cubicBezTo>
                  <a:cubicBezTo>
                    <a:pt x="3831" y="29594"/>
                    <a:pt x="-1458" y="22705"/>
                    <a:pt x="-360" y="15316"/>
                  </a:cubicBezTo>
                  <a:cubicBezTo>
                    <a:pt x="638" y="8327"/>
                    <a:pt x="6825" y="3235"/>
                    <a:pt x="13910" y="3634"/>
                  </a:cubicBezTo>
                  <a:cubicBezTo>
                    <a:pt x="16205" y="4233"/>
                    <a:pt x="18500" y="5032"/>
                    <a:pt x="20595" y="5831"/>
                  </a:cubicBezTo>
                  <a:cubicBezTo>
                    <a:pt x="24986" y="8627"/>
                    <a:pt x="27381" y="13818"/>
                    <a:pt x="26583" y="19110"/>
                  </a:cubicBezTo>
                  <a:close/>
                </a:path>
              </a:pathLst>
            </a:custGeom>
            <a:solidFill>
              <a:srgbClr val="000000"/>
            </a:solidFill>
            <a:ln w="998" cap="flat">
              <a:noFill/>
              <a:prstDash val="solid"/>
              <a:miter/>
            </a:ln>
          </p:spPr>
          <p:txBody>
            <a:bodyPr rtlCol="0" anchor="ctr"/>
            <a:lstStyle/>
            <a:p>
              <a:endParaRPr lang="fr-FR"/>
            </a:p>
          </p:txBody>
        </p:sp>
        <p:sp>
          <p:nvSpPr>
            <p:cNvPr id="2820" name="Forme libre 2819">
              <a:extLst>
                <a:ext uri="{FF2B5EF4-FFF2-40B4-BE49-F238E27FC236}">
                  <a16:creationId xmlns:a16="http://schemas.microsoft.com/office/drawing/2014/main" id="{19514F9B-032C-DBD1-FF46-B4474B378A2F}"/>
                </a:ext>
              </a:extLst>
            </p:cNvPr>
            <p:cNvSpPr/>
            <p:nvPr/>
          </p:nvSpPr>
          <p:spPr>
            <a:xfrm>
              <a:off x="4527469" y="7635848"/>
              <a:ext cx="29219" cy="29275"/>
            </a:xfrm>
            <a:custGeom>
              <a:avLst/>
              <a:gdLst>
                <a:gd name="connsiteX0" fmla="*/ 14202 w 29219"/>
                <a:gd name="connsiteY0" fmla="*/ 32887 h 29275"/>
                <a:gd name="connsiteX1" fmla="*/ 12107 w 29219"/>
                <a:gd name="connsiteY1" fmla="*/ 32788 h 29275"/>
                <a:gd name="connsiteX2" fmla="*/ -367 w 29219"/>
                <a:gd name="connsiteY2" fmla="*/ 16214 h 29275"/>
                <a:gd name="connsiteX3" fmla="*/ 14901 w 29219"/>
                <a:gd name="connsiteY3" fmla="*/ 3633 h 29275"/>
                <a:gd name="connsiteX4" fmla="*/ 15100 w 29219"/>
                <a:gd name="connsiteY4" fmla="*/ 3633 h 29275"/>
                <a:gd name="connsiteX5" fmla="*/ 21786 w 29219"/>
                <a:gd name="connsiteY5" fmla="*/ 5830 h 29275"/>
                <a:gd name="connsiteX6" fmla="*/ 21986 w 29219"/>
                <a:gd name="connsiteY6" fmla="*/ 5930 h 29275"/>
                <a:gd name="connsiteX7" fmla="*/ 28572 w 29219"/>
                <a:gd name="connsiteY7" fmla="*/ 20307 h 29275"/>
                <a:gd name="connsiteX8" fmla="*/ 14202 w 29219"/>
                <a:gd name="connsiteY8" fmla="*/ 32887 h 29275"/>
                <a:gd name="connsiteX9" fmla="*/ 14202 w 29219"/>
                <a:gd name="connsiteY9" fmla="*/ 32887 h 29275"/>
                <a:gd name="connsiteX10" fmla="*/ 14102 w 29219"/>
                <a:gd name="connsiteY10" fmla="*/ 5530 h 29275"/>
                <a:gd name="connsiteX11" fmla="*/ 1529 w 29219"/>
                <a:gd name="connsiteY11" fmla="*/ 18111 h 29275"/>
                <a:gd name="connsiteX12" fmla="*/ 12406 w 29219"/>
                <a:gd name="connsiteY12" fmla="*/ 30591 h 29275"/>
                <a:gd name="connsiteX13" fmla="*/ 26676 w 29219"/>
                <a:gd name="connsiteY13" fmla="*/ 19908 h 29275"/>
                <a:gd name="connsiteX14" fmla="*/ 26676 w 29219"/>
                <a:gd name="connsiteY14" fmla="*/ 19908 h 29275"/>
                <a:gd name="connsiteX15" fmla="*/ 21088 w 29219"/>
                <a:gd name="connsiteY15" fmla="*/ 7627 h 29275"/>
                <a:gd name="connsiteX16" fmla="*/ 14701 w 29219"/>
                <a:gd name="connsiteY16" fmla="*/ 5530 h 29275"/>
                <a:gd name="connsiteX17" fmla="*/ 14102 w 29219"/>
                <a:gd name="connsiteY17" fmla="*/ 5530 h 29275"/>
                <a:gd name="connsiteX18" fmla="*/ 14102 w 29219"/>
                <a:gd name="connsiteY18" fmla="*/ 5530 h 2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219" h="29275">
                  <a:moveTo>
                    <a:pt x="14202" y="32887"/>
                  </a:moveTo>
                  <a:cubicBezTo>
                    <a:pt x="13504" y="32887"/>
                    <a:pt x="12805" y="32887"/>
                    <a:pt x="12107" y="32788"/>
                  </a:cubicBezTo>
                  <a:cubicBezTo>
                    <a:pt x="4124" y="31689"/>
                    <a:pt x="-1465" y="24301"/>
                    <a:pt x="-367" y="16214"/>
                  </a:cubicBezTo>
                  <a:cubicBezTo>
                    <a:pt x="731" y="8625"/>
                    <a:pt x="7317" y="3234"/>
                    <a:pt x="14901" y="3633"/>
                  </a:cubicBezTo>
                  <a:cubicBezTo>
                    <a:pt x="15000" y="3633"/>
                    <a:pt x="15000" y="3633"/>
                    <a:pt x="15100" y="3633"/>
                  </a:cubicBezTo>
                  <a:cubicBezTo>
                    <a:pt x="17396" y="4232"/>
                    <a:pt x="19591" y="5031"/>
                    <a:pt x="21786" y="5830"/>
                  </a:cubicBezTo>
                  <a:cubicBezTo>
                    <a:pt x="21886" y="5830"/>
                    <a:pt x="21886" y="5930"/>
                    <a:pt x="21986" y="5930"/>
                  </a:cubicBezTo>
                  <a:cubicBezTo>
                    <a:pt x="26776" y="9025"/>
                    <a:pt x="29370" y="14616"/>
                    <a:pt x="28572" y="20307"/>
                  </a:cubicBezTo>
                  <a:cubicBezTo>
                    <a:pt x="27574" y="27496"/>
                    <a:pt x="21487" y="32788"/>
                    <a:pt x="14202" y="32887"/>
                  </a:cubicBezTo>
                  <a:lnTo>
                    <a:pt x="14202" y="32887"/>
                  </a:lnTo>
                  <a:close/>
                  <a:moveTo>
                    <a:pt x="14102" y="5530"/>
                  </a:moveTo>
                  <a:cubicBezTo>
                    <a:pt x="7117" y="5530"/>
                    <a:pt x="1529" y="11221"/>
                    <a:pt x="1529" y="18111"/>
                  </a:cubicBezTo>
                  <a:cubicBezTo>
                    <a:pt x="1529" y="24401"/>
                    <a:pt x="6119" y="29692"/>
                    <a:pt x="12406" y="30591"/>
                  </a:cubicBezTo>
                  <a:cubicBezTo>
                    <a:pt x="19291" y="31589"/>
                    <a:pt x="25678" y="26797"/>
                    <a:pt x="26676" y="19908"/>
                  </a:cubicBezTo>
                  <a:cubicBezTo>
                    <a:pt x="26676" y="19908"/>
                    <a:pt x="26676" y="19908"/>
                    <a:pt x="26676" y="19908"/>
                  </a:cubicBezTo>
                  <a:cubicBezTo>
                    <a:pt x="27374" y="15115"/>
                    <a:pt x="25179" y="10323"/>
                    <a:pt x="21088" y="7627"/>
                  </a:cubicBezTo>
                  <a:cubicBezTo>
                    <a:pt x="18992" y="6828"/>
                    <a:pt x="16897" y="6129"/>
                    <a:pt x="14701" y="5530"/>
                  </a:cubicBezTo>
                  <a:cubicBezTo>
                    <a:pt x="14502" y="5630"/>
                    <a:pt x="14302" y="5630"/>
                    <a:pt x="14102" y="5530"/>
                  </a:cubicBezTo>
                  <a:lnTo>
                    <a:pt x="14102" y="5530"/>
                  </a:lnTo>
                  <a:close/>
                </a:path>
              </a:pathLst>
            </a:custGeom>
            <a:solidFill>
              <a:srgbClr val="000000"/>
            </a:solidFill>
            <a:ln w="998" cap="flat">
              <a:noFill/>
              <a:prstDash val="solid"/>
              <a:miter/>
            </a:ln>
          </p:spPr>
          <p:txBody>
            <a:bodyPr rtlCol="0" anchor="ctr"/>
            <a:lstStyle/>
            <a:p>
              <a:endParaRPr lang="fr-FR"/>
            </a:p>
          </p:txBody>
        </p:sp>
        <p:sp>
          <p:nvSpPr>
            <p:cNvPr id="2821" name="Forme libre 2820">
              <a:extLst>
                <a:ext uri="{FF2B5EF4-FFF2-40B4-BE49-F238E27FC236}">
                  <a16:creationId xmlns:a16="http://schemas.microsoft.com/office/drawing/2014/main" id="{5AFBF397-0593-F92A-4923-1FA7D28E6909}"/>
                </a:ext>
              </a:extLst>
            </p:cNvPr>
            <p:cNvSpPr/>
            <p:nvPr/>
          </p:nvSpPr>
          <p:spPr>
            <a:xfrm>
              <a:off x="4476013" y="7601012"/>
              <a:ext cx="105092" cy="105146"/>
            </a:xfrm>
            <a:custGeom>
              <a:avLst/>
              <a:gdLst>
                <a:gd name="connsiteX0" fmla="*/ 52193 w 105092"/>
                <a:gd name="connsiteY0" fmla="*/ 108758 h 105146"/>
                <a:gd name="connsiteX1" fmla="*/ 51594 w 105092"/>
                <a:gd name="connsiteY1" fmla="*/ 108758 h 105146"/>
                <a:gd name="connsiteX2" fmla="*/ -495 w 105092"/>
                <a:gd name="connsiteY2" fmla="*/ 55641 h 105146"/>
                <a:gd name="connsiteX3" fmla="*/ 50297 w 105092"/>
                <a:gd name="connsiteY3" fmla="*/ 3622 h 105146"/>
                <a:gd name="connsiteX4" fmla="*/ 50896 w 105092"/>
                <a:gd name="connsiteY4" fmla="*/ 3622 h 105146"/>
                <a:gd name="connsiteX5" fmla="*/ 104582 w 105092"/>
                <a:gd name="connsiteY5" fmla="*/ 55142 h 105146"/>
                <a:gd name="connsiteX6" fmla="*/ 103085 w 105092"/>
                <a:gd name="connsiteY6" fmla="*/ 68920 h 105146"/>
                <a:gd name="connsiteX7" fmla="*/ 52193 w 105092"/>
                <a:gd name="connsiteY7" fmla="*/ 108758 h 105146"/>
                <a:gd name="connsiteX8" fmla="*/ 52193 w 105092"/>
                <a:gd name="connsiteY8" fmla="*/ 108758 h 105146"/>
                <a:gd name="connsiteX9" fmla="*/ 52093 w 105092"/>
                <a:gd name="connsiteY9" fmla="*/ 5619 h 105146"/>
                <a:gd name="connsiteX10" fmla="*/ 50995 w 105092"/>
                <a:gd name="connsiteY10" fmla="*/ 5619 h 105146"/>
                <a:gd name="connsiteX11" fmla="*/ 50397 w 105092"/>
                <a:gd name="connsiteY11" fmla="*/ 5619 h 105146"/>
                <a:gd name="connsiteX12" fmla="*/ 1900 w 105092"/>
                <a:gd name="connsiteY12" fmla="*/ 57438 h 105146"/>
                <a:gd name="connsiteX13" fmla="*/ 53690 w 105092"/>
                <a:gd name="connsiteY13" fmla="*/ 105962 h 105146"/>
                <a:gd name="connsiteX14" fmla="*/ 102187 w 105092"/>
                <a:gd name="connsiteY14" fmla="*/ 54143 h 105146"/>
                <a:gd name="connsiteX15" fmla="*/ 52093 w 105092"/>
                <a:gd name="connsiteY15" fmla="*/ 5619 h 10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092" h="105146">
                  <a:moveTo>
                    <a:pt x="52193" y="108758"/>
                  </a:moveTo>
                  <a:lnTo>
                    <a:pt x="51594" y="108758"/>
                  </a:lnTo>
                  <a:cubicBezTo>
                    <a:pt x="22556" y="108458"/>
                    <a:pt x="-795" y="84696"/>
                    <a:pt x="-495" y="55641"/>
                  </a:cubicBezTo>
                  <a:cubicBezTo>
                    <a:pt x="-196" y="27485"/>
                    <a:pt x="22157" y="4521"/>
                    <a:pt x="50297" y="3622"/>
                  </a:cubicBezTo>
                  <a:lnTo>
                    <a:pt x="50896" y="3622"/>
                  </a:lnTo>
                  <a:cubicBezTo>
                    <a:pt x="79934" y="3023"/>
                    <a:pt x="103983" y="26087"/>
                    <a:pt x="104582" y="55142"/>
                  </a:cubicBezTo>
                  <a:cubicBezTo>
                    <a:pt x="104682" y="59834"/>
                    <a:pt x="104183" y="64427"/>
                    <a:pt x="103085" y="68920"/>
                  </a:cubicBezTo>
                  <a:cubicBezTo>
                    <a:pt x="97397" y="92284"/>
                    <a:pt x="76342" y="108758"/>
                    <a:pt x="52193" y="108758"/>
                  </a:cubicBezTo>
                  <a:lnTo>
                    <a:pt x="52193" y="108758"/>
                  </a:lnTo>
                  <a:close/>
                  <a:moveTo>
                    <a:pt x="52093" y="5619"/>
                  </a:moveTo>
                  <a:cubicBezTo>
                    <a:pt x="51694" y="5619"/>
                    <a:pt x="51395" y="5619"/>
                    <a:pt x="50995" y="5619"/>
                  </a:cubicBezTo>
                  <a:lnTo>
                    <a:pt x="50397" y="5619"/>
                  </a:lnTo>
                  <a:cubicBezTo>
                    <a:pt x="22656" y="6518"/>
                    <a:pt x="1002" y="29781"/>
                    <a:pt x="1900" y="57438"/>
                  </a:cubicBezTo>
                  <a:cubicBezTo>
                    <a:pt x="2798" y="85095"/>
                    <a:pt x="26048" y="106861"/>
                    <a:pt x="53690" y="105962"/>
                  </a:cubicBezTo>
                  <a:cubicBezTo>
                    <a:pt x="81431" y="105064"/>
                    <a:pt x="103085" y="81800"/>
                    <a:pt x="102187" y="54143"/>
                  </a:cubicBezTo>
                  <a:cubicBezTo>
                    <a:pt x="101389" y="27086"/>
                    <a:pt x="79136" y="5519"/>
                    <a:pt x="52093" y="5619"/>
                  </a:cubicBezTo>
                  <a:close/>
                </a:path>
              </a:pathLst>
            </a:custGeom>
            <a:solidFill>
              <a:srgbClr val="000000"/>
            </a:solidFill>
            <a:ln w="998" cap="flat">
              <a:noFill/>
              <a:prstDash val="solid"/>
              <a:miter/>
            </a:ln>
          </p:spPr>
          <p:txBody>
            <a:bodyPr rtlCol="0" anchor="ctr"/>
            <a:lstStyle/>
            <a:p>
              <a:endParaRPr lang="fr-FR"/>
            </a:p>
          </p:txBody>
        </p:sp>
        <p:sp>
          <p:nvSpPr>
            <p:cNvPr id="2822" name="Forme libre 2821">
              <a:extLst>
                <a:ext uri="{FF2B5EF4-FFF2-40B4-BE49-F238E27FC236}">
                  <a16:creationId xmlns:a16="http://schemas.microsoft.com/office/drawing/2014/main" id="{80616CC8-D626-1E04-FFB9-9991C1B1B476}"/>
                </a:ext>
              </a:extLst>
            </p:cNvPr>
            <p:cNvSpPr/>
            <p:nvPr/>
          </p:nvSpPr>
          <p:spPr>
            <a:xfrm>
              <a:off x="4526509" y="7601012"/>
              <a:ext cx="54696" cy="105146"/>
            </a:xfrm>
            <a:custGeom>
              <a:avLst/>
              <a:gdLst>
                <a:gd name="connsiteX0" fmla="*/ 1685 w 54696"/>
                <a:gd name="connsiteY0" fmla="*/ 108758 h 105146"/>
                <a:gd name="connsiteX1" fmla="*/ 1087 w 54696"/>
                <a:gd name="connsiteY1" fmla="*/ 108758 h 105146"/>
                <a:gd name="connsiteX2" fmla="*/ 89 w 54696"/>
                <a:gd name="connsiteY2" fmla="*/ 107759 h 105146"/>
                <a:gd name="connsiteX3" fmla="*/ 1087 w 54696"/>
                <a:gd name="connsiteY3" fmla="*/ 106761 h 105146"/>
                <a:gd name="connsiteX4" fmla="*/ 50482 w 54696"/>
                <a:gd name="connsiteY4" fmla="*/ 55042 h 105146"/>
                <a:gd name="connsiteX5" fmla="*/ 488 w 54696"/>
                <a:gd name="connsiteY5" fmla="*/ 5619 h 105146"/>
                <a:gd name="connsiteX6" fmla="*/ -510 w 54696"/>
                <a:gd name="connsiteY6" fmla="*/ 4621 h 105146"/>
                <a:gd name="connsiteX7" fmla="*/ 488 w 54696"/>
                <a:gd name="connsiteY7" fmla="*/ 3622 h 105146"/>
                <a:gd name="connsiteX8" fmla="*/ 54174 w 54696"/>
                <a:gd name="connsiteY8" fmla="*/ 55142 h 105146"/>
                <a:gd name="connsiteX9" fmla="*/ 52677 w 54696"/>
                <a:gd name="connsiteY9" fmla="*/ 68920 h 105146"/>
                <a:gd name="connsiteX10" fmla="*/ 1685 w 54696"/>
                <a:gd name="connsiteY10" fmla="*/ 108758 h 105146"/>
                <a:gd name="connsiteX11" fmla="*/ 1685 w 54696"/>
                <a:gd name="connsiteY11" fmla="*/ 108758 h 105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96" h="105146">
                  <a:moveTo>
                    <a:pt x="1685" y="108758"/>
                  </a:moveTo>
                  <a:lnTo>
                    <a:pt x="1087" y="108758"/>
                  </a:lnTo>
                  <a:cubicBezTo>
                    <a:pt x="488" y="108758"/>
                    <a:pt x="89" y="108259"/>
                    <a:pt x="89" y="107759"/>
                  </a:cubicBezTo>
                  <a:cubicBezTo>
                    <a:pt x="89" y="107160"/>
                    <a:pt x="588" y="106761"/>
                    <a:pt x="1087" y="106761"/>
                  </a:cubicBezTo>
                  <a:cubicBezTo>
                    <a:pt x="29027" y="106162"/>
                    <a:pt x="51081" y="82998"/>
                    <a:pt x="50482" y="55042"/>
                  </a:cubicBezTo>
                  <a:cubicBezTo>
                    <a:pt x="49883" y="27785"/>
                    <a:pt x="27730" y="5819"/>
                    <a:pt x="488" y="5619"/>
                  </a:cubicBezTo>
                  <a:cubicBezTo>
                    <a:pt x="-111" y="5619"/>
                    <a:pt x="-510" y="5220"/>
                    <a:pt x="-510" y="4621"/>
                  </a:cubicBezTo>
                  <a:cubicBezTo>
                    <a:pt x="-510" y="4022"/>
                    <a:pt x="-111" y="3622"/>
                    <a:pt x="488" y="3622"/>
                  </a:cubicBezTo>
                  <a:cubicBezTo>
                    <a:pt x="29526" y="3023"/>
                    <a:pt x="53575" y="26087"/>
                    <a:pt x="54174" y="55142"/>
                  </a:cubicBezTo>
                  <a:cubicBezTo>
                    <a:pt x="54274" y="59735"/>
                    <a:pt x="53775" y="64427"/>
                    <a:pt x="52677" y="68920"/>
                  </a:cubicBezTo>
                  <a:cubicBezTo>
                    <a:pt x="46889" y="92284"/>
                    <a:pt x="25834" y="108758"/>
                    <a:pt x="1685" y="108758"/>
                  </a:cubicBezTo>
                  <a:lnTo>
                    <a:pt x="1685" y="108758"/>
                  </a:lnTo>
                  <a:close/>
                </a:path>
              </a:pathLst>
            </a:custGeom>
            <a:solidFill>
              <a:srgbClr val="000000"/>
            </a:solidFill>
            <a:ln w="998" cap="flat">
              <a:noFill/>
              <a:prstDash val="solid"/>
              <a:miter/>
            </a:ln>
          </p:spPr>
          <p:txBody>
            <a:bodyPr rtlCol="0" anchor="ctr"/>
            <a:lstStyle/>
            <a:p>
              <a:endParaRPr lang="fr-FR"/>
            </a:p>
          </p:txBody>
        </p:sp>
        <p:sp>
          <p:nvSpPr>
            <p:cNvPr id="2823" name="Forme libre 2822">
              <a:extLst>
                <a:ext uri="{FF2B5EF4-FFF2-40B4-BE49-F238E27FC236}">
                  <a16:creationId xmlns:a16="http://schemas.microsoft.com/office/drawing/2014/main" id="{EF95170E-CF8B-39C3-D7C8-DBEF4F8BEE3B}"/>
                </a:ext>
              </a:extLst>
            </p:cNvPr>
            <p:cNvSpPr/>
            <p:nvPr/>
          </p:nvSpPr>
          <p:spPr>
            <a:xfrm>
              <a:off x="4484831" y="7609706"/>
              <a:ext cx="47469" cy="74287"/>
            </a:xfrm>
            <a:custGeom>
              <a:avLst/>
              <a:gdLst>
                <a:gd name="connsiteX0" fmla="*/ 4268 w 47469"/>
                <a:gd name="connsiteY0" fmla="*/ 57034 h 74287"/>
                <a:gd name="connsiteX1" fmla="*/ -123 w 47469"/>
                <a:gd name="connsiteY1" fmla="*/ 53140 h 74287"/>
                <a:gd name="connsiteX2" fmla="*/ 37697 w 47469"/>
                <a:gd name="connsiteY2" fmla="*/ 4017 h 74287"/>
                <a:gd name="connsiteX3" fmla="*/ 42387 w 47469"/>
                <a:gd name="connsiteY3" fmla="*/ 3618 h 74287"/>
                <a:gd name="connsiteX4" fmla="*/ 46977 w 47469"/>
                <a:gd name="connsiteY4" fmla="*/ 8011 h 74287"/>
                <a:gd name="connsiteX5" fmla="*/ 42587 w 47469"/>
                <a:gd name="connsiteY5" fmla="*/ 12604 h 74287"/>
                <a:gd name="connsiteX6" fmla="*/ 42587 w 47469"/>
                <a:gd name="connsiteY6" fmla="*/ 12604 h 74287"/>
                <a:gd name="connsiteX7" fmla="*/ 8459 w 47469"/>
                <a:gd name="connsiteY7" fmla="*/ 48348 h 74287"/>
                <a:gd name="connsiteX8" fmla="*/ 8758 w 47469"/>
                <a:gd name="connsiteY8" fmla="*/ 52042 h 74287"/>
                <a:gd name="connsiteX9" fmla="*/ 4867 w 47469"/>
                <a:gd name="connsiteY9" fmla="*/ 57034 h 74287"/>
                <a:gd name="connsiteX10" fmla="*/ 4268 w 47469"/>
                <a:gd name="connsiteY10" fmla="*/ 57034 h 74287"/>
                <a:gd name="connsiteX11" fmla="*/ 4268 w 47469"/>
                <a:gd name="connsiteY11" fmla="*/ 57034 h 74287"/>
                <a:gd name="connsiteX12" fmla="*/ 13748 w 47469"/>
                <a:gd name="connsiteY12" fmla="*/ 77902 h 74287"/>
                <a:gd name="connsiteX13" fmla="*/ 10355 w 47469"/>
                <a:gd name="connsiteY13" fmla="*/ 76404 h 74287"/>
                <a:gd name="connsiteX14" fmla="*/ 3270 w 47469"/>
                <a:gd name="connsiteY14" fmla="*/ 65321 h 74287"/>
                <a:gd name="connsiteX15" fmla="*/ 5466 w 47469"/>
                <a:gd name="connsiteY15" fmla="*/ 59430 h 74287"/>
                <a:gd name="connsiteX16" fmla="*/ 11353 w 47469"/>
                <a:gd name="connsiteY16" fmla="*/ 61627 h 74287"/>
                <a:gd name="connsiteX17" fmla="*/ 11353 w 47469"/>
                <a:gd name="connsiteY17" fmla="*/ 61727 h 74287"/>
                <a:gd name="connsiteX18" fmla="*/ 16941 w 47469"/>
                <a:gd name="connsiteY18" fmla="*/ 70513 h 74287"/>
                <a:gd name="connsiteX19" fmla="*/ 16542 w 47469"/>
                <a:gd name="connsiteY19" fmla="*/ 76803 h 74287"/>
                <a:gd name="connsiteX20" fmla="*/ 13748 w 47469"/>
                <a:gd name="connsiteY20" fmla="*/ 77902 h 74287"/>
                <a:gd name="connsiteX21" fmla="*/ 13748 w 47469"/>
                <a:gd name="connsiteY21" fmla="*/ 77902 h 74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469" h="74287">
                  <a:moveTo>
                    <a:pt x="4268" y="57034"/>
                  </a:moveTo>
                  <a:cubicBezTo>
                    <a:pt x="2073" y="57034"/>
                    <a:pt x="177" y="55337"/>
                    <a:pt x="-123" y="53140"/>
                  </a:cubicBezTo>
                  <a:cubicBezTo>
                    <a:pt x="-3216" y="29078"/>
                    <a:pt x="13648" y="7112"/>
                    <a:pt x="37697" y="4017"/>
                  </a:cubicBezTo>
                  <a:cubicBezTo>
                    <a:pt x="39294" y="3817"/>
                    <a:pt x="40791" y="3718"/>
                    <a:pt x="42387" y="3618"/>
                  </a:cubicBezTo>
                  <a:cubicBezTo>
                    <a:pt x="44882" y="3518"/>
                    <a:pt x="46878" y="5515"/>
                    <a:pt x="46977" y="8011"/>
                  </a:cubicBezTo>
                  <a:cubicBezTo>
                    <a:pt x="47077" y="10507"/>
                    <a:pt x="45081" y="12504"/>
                    <a:pt x="42587" y="12604"/>
                  </a:cubicBezTo>
                  <a:lnTo>
                    <a:pt x="42587" y="12604"/>
                  </a:lnTo>
                  <a:cubicBezTo>
                    <a:pt x="23328" y="13003"/>
                    <a:pt x="8060" y="29078"/>
                    <a:pt x="8459" y="48348"/>
                  </a:cubicBezTo>
                  <a:cubicBezTo>
                    <a:pt x="8459" y="49546"/>
                    <a:pt x="8559" y="50844"/>
                    <a:pt x="8758" y="52042"/>
                  </a:cubicBezTo>
                  <a:cubicBezTo>
                    <a:pt x="9058" y="54438"/>
                    <a:pt x="7361" y="56735"/>
                    <a:pt x="4867" y="57034"/>
                  </a:cubicBezTo>
                  <a:cubicBezTo>
                    <a:pt x="4667" y="57034"/>
                    <a:pt x="4468" y="57034"/>
                    <a:pt x="4268" y="57034"/>
                  </a:cubicBezTo>
                  <a:lnTo>
                    <a:pt x="4268" y="57034"/>
                  </a:lnTo>
                  <a:close/>
                  <a:moveTo>
                    <a:pt x="13748" y="77902"/>
                  </a:moveTo>
                  <a:cubicBezTo>
                    <a:pt x="12451" y="77902"/>
                    <a:pt x="11253" y="77302"/>
                    <a:pt x="10355" y="76404"/>
                  </a:cubicBezTo>
                  <a:cubicBezTo>
                    <a:pt x="7461" y="73109"/>
                    <a:pt x="5066" y="69415"/>
                    <a:pt x="3270" y="65321"/>
                  </a:cubicBezTo>
                  <a:cubicBezTo>
                    <a:pt x="2272" y="63125"/>
                    <a:pt x="3270" y="60429"/>
                    <a:pt x="5466" y="59430"/>
                  </a:cubicBezTo>
                  <a:cubicBezTo>
                    <a:pt x="7661" y="58432"/>
                    <a:pt x="10355" y="59430"/>
                    <a:pt x="11353" y="61627"/>
                  </a:cubicBezTo>
                  <a:cubicBezTo>
                    <a:pt x="11353" y="61627"/>
                    <a:pt x="11353" y="61727"/>
                    <a:pt x="11353" y="61727"/>
                  </a:cubicBezTo>
                  <a:cubicBezTo>
                    <a:pt x="12750" y="64922"/>
                    <a:pt x="14646" y="67917"/>
                    <a:pt x="16941" y="70513"/>
                  </a:cubicBezTo>
                  <a:cubicBezTo>
                    <a:pt x="18538" y="72410"/>
                    <a:pt x="18338" y="75206"/>
                    <a:pt x="16542" y="76803"/>
                  </a:cubicBezTo>
                  <a:cubicBezTo>
                    <a:pt x="15843" y="77502"/>
                    <a:pt x="14746" y="77902"/>
                    <a:pt x="13748" y="77902"/>
                  </a:cubicBezTo>
                  <a:lnTo>
                    <a:pt x="13748" y="77902"/>
                  </a:lnTo>
                  <a:close/>
                </a:path>
              </a:pathLst>
            </a:custGeom>
            <a:solidFill>
              <a:srgbClr val="FFFFFF"/>
            </a:solidFill>
            <a:ln w="998" cap="flat">
              <a:noFill/>
              <a:prstDash val="solid"/>
              <a:miter/>
            </a:ln>
          </p:spPr>
          <p:txBody>
            <a:bodyPr rtlCol="0" anchor="ctr"/>
            <a:lstStyle/>
            <a:p>
              <a:endParaRPr lang="fr-FR"/>
            </a:p>
          </p:txBody>
        </p:sp>
        <p:sp>
          <p:nvSpPr>
            <p:cNvPr id="2824" name="Forme libre 2823">
              <a:extLst>
                <a:ext uri="{FF2B5EF4-FFF2-40B4-BE49-F238E27FC236}">
                  <a16:creationId xmlns:a16="http://schemas.microsoft.com/office/drawing/2014/main" id="{DBB51707-679B-01EA-7851-964C1308FB84}"/>
                </a:ext>
              </a:extLst>
            </p:cNvPr>
            <p:cNvSpPr/>
            <p:nvPr/>
          </p:nvSpPr>
          <p:spPr>
            <a:xfrm>
              <a:off x="4543473" y="7643856"/>
              <a:ext cx="7384" cy="7388"/>
            </a:xfrm>
            <a:custGeom>
              <a:avLst/>
              <a:gdLst>
                <a:gd name="connsiteX0" fmla="*/ 6877 w 7384"/>
                <a:gd name="connsiteY0" fmla="*/ 7308 h 7388"/>
                <a:gd name="connsiteX1" fmla="*/ 3185 w 7384"/>
                <a:gd name="connsiteY1" fmla="*/ 11002 h 7388"/>
                <a:gd name="connsiteX2" fmla="*/ -507 w 7384"/>
                <a:gd name="connsiteY2" fmla="*/ 7308 h 7388"/>
                <a:gd name="connsiteX3" fmla="*/ 3185 w 7384"/>
                <a:gd name="connsiteY3" fmla="*/ 3614 h 7388"/>
                <a:gd name="connsiteX4" fmla="*/ 6877 w 7384"/>
                <a:gd name="connsiteY4" fmla="*/ 7308 h 7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4" h="7388">
                  <a:moveTo>
                    <a:pt x="6877" y="7308"/>
                  </a:moveTo>
                  <a:cubicBezTo>
                    <a:pt x="6877" y="9348"/>
                    <a:pt x="5224" y="11002"/>
                    <a:pt x="3185" y="11002"/>
                  </a:cubicBezTo>
                  <a:cubicBezTo>
                    <a:pt x="1146" y="11002"/>
                    <a:pt x="-507" y="9348"/>
                    <a:pt x="-507" y="7308"/>
                  </a:cubicBezTo>
                  <a:cubicBezTo>
                    <a:pt x="-507" y="5268"/>
                    <a:pt x="1146" y="3614"/>
                    <a:pt x="3185" y="3614"/>
                  </a:cubicBezTo>
                  <a:cubicBezTo>
                    <a:pt x="5224" y="3614"/>
                    <a:pt x="6877" y="5268"/>
                    <a:pt x="6877" y="7308"/>
                  </a:cubicBezTo>
                  <a:close/>
                </a:path>
              </a:pathLst>
            </a:custGeom>
            <a:solidFill>
              <a:srgbClr val="FFFFFF"/>
            </a:solidFill>
            <a:ln w="998" cap="flat">
              <a:noFill/>
              <a:prstDash val="solid"/>
              <a:miter/>
            </a:ln>
          </p:spPr>
          <p:txBody>
            <a:bodyPr rtlCol="0" anchor="ctr"/>
            <a:lstStyle/>
            <a:p>
              <a:endParaRPr lang="fr-FR"/>
            </a:p>
          </p:txBody>
        </p:sp>
        <p:sp>
          <p:nvSpPr>
            <p:cNvPr id="2825" name="Forme libre 2824">
              <a:extLst>
                <a:ext uri="{FF2B5EF4-FFF2-40B4-BE49-F238E27FC236}">
                  <a16:creationId xmlns:a16="http://schemas.microsoft.com/office/drawing/2014/main" id="{ACAF2C04-B36C-9B0C-A3E5-CC9D48CB5BB4}"/>
                </a:ext>
              </a:extLst>
            </p:cNvPr>
            <p:cNvSpPr/>
            <p:nvPr/>
          </p:nvSpPr>
          <p:spPr>
            <a:xfrm>
              <a:off x="4209863" y="7656357"/>
              <a:ext cx="584943" cy="364109"/>
            </a:xfrm>
            <a:custGeom>
              <a:avLst/>
              <a:gdLst>
                <a:gd name="connsiteX0" fmla="*/ 455266 w 584943"/>
                <a:gd name="connsiteY0" fmla="*/ 3902 h 364109"/>
                <a:gd name="connsiteX1" fmla="*/ 425629 w 584943"/>
                <a:gd name="connsiteY1" fmla="*/ 7696 h 364109"/>
                <a:gd name="connsiteX2" fmla="*/ 414153 w 584943"/>
                <a:gd name="connsiteY2" fmla="*/ 19078 h 364109"/>
                <a:gd name="connsiteX3" fmla="*/ 412656 w 584943"/>
                <a:gd name="connsiteY3" fmla="*/ 39646 h 364109"/>
                <a:gd name="connsiteX4" fmla="*/ 415051 w 584943"/>
                <a:gd name="connsiteY4" fmla="*/ 40544 h 364109"/>
                <a:gd name="connsiteX5" fmla="*/ 415051 w 584943"/>
                <a:gd name="connsiteY5" fmla="*/ 40544 h 364109"/>
                <a:gd name="connsiteX6" fmla="*/ 423533 w 584943"/>
                <a:gd name="connsiteY6" fmla="*/ 43440 h 364109"/>
                <a:gd name="connsiteX7" fmla="*/ 423533 w 584943"/>
                <a:gd name="connsiteY7" fmla="*/ 43440 h 364109"/>
                <a:gd name="connsiteX8" fmla="*/ 433312 w 584943"/>
                <a:gd name="connsiteY8" fmla="*/ 46136 h 364109"/>
                <a:gd name="connsiteX9" fmla="*/ 450875 w 584943"/>
                <a:gd name="connsiteY9" fmla="*/ 42242 h 364109"/>
                <a:gd name="connsiteX10" fmla="*/ 447083 w 584943"/>
                <a:gd name="connsiteY10" fmla="*/ 41243 h 364109"/>
                <a:gd name="connsiteX11" fmla="*/ 447083 w 584943"/>
                <a:gd name="connsiteY11" fmla="*/ 41243 h 364109"/>
                <a:gd name="connsiteX12" fmla="*/ 468438 w 584943"/>
                <a:gd name="connsiteY12" fmla="*/ 29561 h 364109"/>
                <a:gd name="connsiteX13" fmla="*/ 494982 w 584943"/>
                <a:gd name="connsiteY13" fmla="*/ 143982 h 364109"/>
                <a:gd name="connsiteX14" fmla="*/ 310173 w 584943"/>
                <a:gd name="connsiteY14" fmla="*/ 102048 h 364109"/>
                <a:gd name="connsiteX15" fmla="*/ 253394 w 584943"/>
                <a:gd name="connsiteY15" fmla="*/ 101050 h 364109"/>
                <a:gd name="connsiteX16" fmla="*/ 48229 w 584943"/>
                <a:gd name="connsiteY16" fmla="*/ 183620 h 364109"/>
                <a:gd name="connsiteX17" fmla="*/ 147818 w 584943"/>
                <a:gd name="connsiteY17" fmla="*/ 327995 h 364109"/>
                <a:gd name="connsiteX18" fmla="*/ 165680 w 584943"/>
                <a:gd name="connsiteY18" fmla="*/ 331889 h 364109"/>
                <a:gd name="connsiteX19" fmla="*/ 170869 w 584943"/>
                <a:gd name="connsiteY19" fmla="*/ 367633 h 364109"/>
                <a:gd name="connsiteX20" fmla="*/ 416947 w 584943"/>
                <a:gd name="connsiteY20" fmla="*/ 328494 h 364109"/>
                <a:gd name="connsiteX21" fmla="*/ 418145 w 584943"/>
                <a:gd name="connsiteY21" fmla="*/ 255009 h 364109"/>
                <a:gd name="connsiteX22" fmla="*/ 554954 w 584943"/>
                <a:gd name="connsiteY22" fmla="*/ 192107 h 364109"/>
                <a:gd name="connsiteX23" fmla="*/ 455266 w 584943"/>
                <a:gd name="connsiteY23" fmla="*/ 3902 h 364109"/>
                <a:gd name="connsiteX24" fmla="*/ 106406 w 584943"/>
                <a:gd name="connsiteY24" fmla="*/ 271583 h 364109"/>
                <a:gd name="connsiteX25" fmla="*/ 137639 w 584943"/>
                <a:gd name="connsiteY25" fmla="*/ 249517 h 364109"/>
                <a:gd name="connsiteX26" fmla="*/ 154005 w 584943"/>
                <a:gd name="connsiteY26" fmla="*/ 245124 h 364109"/>
                <a:gd name="connsiteX27" fmla="*/ 161289 w 584943"/>
                <a:gd name="connsiteY27" fmla="*/ 301137 h 364109"/>
                <a:gd name="connsiteX28" fmla="*/ 106406 w 584943"/>
                <a:gd name="connsiteY28" fmla="*/ 271583 h 364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943" h="364109">
                  <a:moveTo>
                    <a:pt x="455266" y="3902"/>
                  </a:moveTo>
                  <a:cubicBezTo>
                    <a:pt x="445187" y="2803"/>
                    <a:pt x="435009" y="4101"/>
                    <a:pt x="425629" y="7696"/>
                  </a:cubicBezTo>
                  <a:cubicBezTo>
                    <a:pt x="421437" y="11090"/>
                    <a:pt x="417646" y="14884"/>
                    <a:pt x="414153" y="19078"/>
                  </a:cubicBezTo>
                  <a:cubicBezTo>
                    <a:pt x="407567" y="27065"/>
                    <a:pt x="403875" y="31558"/>
                    <a:pt x="412656" y="39646"/>
                  </a:cubicBezTo>
                  <a:cubicBezTo>
                    <a:pt x="413355" y="40245"/>
                    <a:pt x="414153" y="40544"/>
                    <a:pt x="415051" y="40544"/>
                  </a:cubicBezTo>
                  <a:lnTo>
                    <a:pt x="415051" y="40544"/>
                  </a:lnTo>
                  <a:cubicBezTo>
                    <a:pt x="417546" y="42641"/>
                    <a:pt x="420739" y="44937"/>
                    <a:pt x="423533" y="43440"/>
                  </a:cubicBezTo>
                  <a:lnTo>
                    <a:pt x="423533" y="43440"/>
                  </a:lnTo>
                  <a:cubicBezTo>
                    <a:pt x="426527" y="46235"/>
                    <a:pt x="430219" y="48632"/>
                    <a:pt x="433312" y="46136"/>
                  </a:cubicBezTo>
                  <a:cubicBezTo>
                    <a:pt x="440098" y="52426"/>
                    <a:pt x="444589" y="49131"/>
                    <a:pt x="450875" y="42242"/>
                  </a:cubicBezTo>
                  <a:lnTo>
                    <a:pt x="447083" y="41243"/>
                  </a:lnTo>
                  <a:lnTo>
                    <a:pt x="447083" y="41243"/>
                  </a:lnTo>
                  <a:cubicBezTo>
                    <a:pt x="453170" y="39746"/>
                    <a:pt x="464546" y="34254"/>
                    <a:pt x="468438" y="29561"/>
                  </a:cubicBezTo>
                  <a:cubicBezTo>
                    <a:pt x="530207" y="63908"/>
                    <a:pt x="554356" y="129705"/>
                    <a:pt x="494982" y="143982"/>
                  </a:cubicBezTo>
                  <a:cubicBezTo>
                    <a:pt x="419542" y="162254"/>
                    <a:pt x="393896" y="112432"/>
                    <a:pt x="310173" y="102048"/>
                  </a:cubicBezTo>
                  <a:cubicBezTo>
                    <a:pt x="297401" y="100451"/>
                    <a:pt x="257585" y="100650"/>
                    <a:pt x="253394" y="101050"/>
                  </a:cubicBezTo>
                  <a:cubicBezTo>
                    <a:pt x="193022" y="106241"/>
                    <a:pt x="125266" y="132301"/>
                    <a:pt x="48229" y="183620"/>
                  </a:cubicBezTo>
                  <a:cubicBezTo>
                    <a:pt x="-33996" y="238335"/>
                    <a:pt x="-19328" y="289255"/>
                    <a:pt x="147818" y="327995"/>
                  </a:cubicBezTo>
                  <a:cubicBezTo>
                    <a:pt x="151111" y="328793"/>
                    <a:pt x="158495" y="330491"/>
                    <a:pt x="165680" y="331889"/>
                  </a:cubicBezTo>
                  <a:cubicBezTo>
                    <a:pt x="167776" y="346566"/>
                    <a:pt x="169472" y="357848"/>
                    <a:pt x="170869" y="367633"/>
                  </a:cubicBezTo>
                  <a:lnTo>
                    <a:pt x="416947" y="328494"/>
                  </a:lnTo>
                  <a:cubicBezTo>
                    <a:pt x="417945" y="304332"/>
                    <a:pt x="418344" y="278572"/>
                    <a:pt x="418145" y="255009"/>
                  </a:cubicBezTo>
                  <a:cubicBezTo>
                    <a:pt x="474126" y="244625"/>
                    <a:pt x="518033" y="223358"/>
                    <a:pt x="554954" y="192107"/>
                  </a:cubicBezTo>
                  <a:cubicBezTo>
                    <a:pt x="643666" y="117124"/>
                    <a:pt x="509152" y="10292"/>
                    <a:pt x="455266" y="3902"/>
                  </a:cubicBezTo>
                  <a:close/>
                  <a:moveTo>
                    <a:pt x="106406" y="271583"/>
                  </a:moveTo>
                  <a:cubicBezTo>
                    <a:pt x="81758" y="248918"/>
                    <a:pt x="100818" y="259003"/>
                    <a:pt x="137639" y="249517"/>
                  </a:cubicBezTo>
                  <a:cubicBezTo>
                    <a:pt x="143627" y="248020"/>
                    <a:pt x="149015" y="246522"/>
                    <a:pt x="154005" y="245124"/>
                  </a:cubicBezTo>
                  <a:cubicBezTo>
                    <a:pt x="156300" y="263795"/>
                    <a:pt x="158795" y="282466"/>
                    <a:pt x="161289" y="301137"/>
                  </a:cubicBezTo>
                  <a:cubicBezTo>
                    <a:pt x="145024" y="299639"/>
                    <a:pt x="118979" y="283065"/>
                    <a:pt x="106406" y="271583"/>
                  </a:cubicBezTo>
                  <a:close/>
                </a:path>
              </a:pathLst>
            </a:custGeom>
            <a:solidFill>
              <a:srgbClr val="FFFFFF"/>
            </a:solidFill>
            <a:ln w="998" cap="flat">
              <a:noFill/>
              <a:prstDash val="solid"/>
              <a:miter/>
            </a:ln>
          </p:spPr>
          <p:txBody>
            <a:bodyPr rtlCol="0" anchor="ctr"/>
            <a:lstStyle/>
            <a:p>
              <a:endParaRPr lang="fr-FR"/>
            </a:p>
          </p:txBody>
        </p:sp>
        <p:sp>
          <p:nvSpPr>
            <p:cNvPr id="2826" name="Forme libre 2825">
              <a:extLst>
                <a:ext uri="{FF2B5EF4-FFF2-40B4-BE49-F238E27FC236}">
                  <a16:creationId xmlns:a16="http://schemas.microsoft.com/office/drawing/2014/main" id="{8F3C1F68-DDD8-4683-EEF4-3D4E42E7D044}"/>
                </a:ext>
              </a:extLst>
            </p:cNvPr>
            <p:cNvSpPr/>
            <p:nvPr/>
          </p:nvSpPr>
          <p:spPr>
            <a:xfrm>
              <a:off x="4630121" y="7677499"/>
              <a:ext cx="14251" cy="23468"/>
            </a:xfrm>
            <a:custGeom>
              <a:avLst/>
              <a:gdLst>
                <a:gd name="connsiteX0" fmla="*/ 10096 w 14251"/>
                <a:gd name="connsiteY0" fmla="*/ 27062 h 23468"/>
                <a:gd name="connsiteX1" fmla="*/ 4607 w 14251"/>
                <a:gd name="connsiteY1" fmla="*/ 24766 h 23468"/>
                <a:gd name="connsiteX2" fmla="*/ -482 w 14251"/>
                <a:gd name="connsiteY2" fmla="*/ 18276 h 23468"/>
                <a:gd name="connsiteX3" fmla="*/ 4707 w 14251"/>
                <a:gd name="connsiteY3" fmla="*/ 7493 h 23468"/>
                <a:gd name="connsiteX4" fmla="*/ 7202 w 14251"/>
                <a:gd name="connsiteY4" fmla="*/ 3998 h 23468"/>
                <a:gd name="connsiteX5" fmla="*/ 8599 w 14251"/>
                <a:gd name="connsiteY5" fmla="*/ 3798 h 23468"/>
                <a:gd name="connsiteX6" fmla="*/ 8799 w 14251"/>
                <a:gd name="connsiteY6" fmla="*/ 5196 h 23468"/>
                <a:gd name="connsiteX7" fmla="*/ 6204 w 14251"/>
                <a:gd name="connsiteY7" fmla="*/ 8691 h 23468"/>
                <a:gd name="connsiteX8" fmla="*/ 1314 w 14251"/>
                <a:gd name="connsiteY8" fmla="*/ 17976 h 23468"/>
                <a:gd name="connsiteX9" fmla="*/ 5605 w 14251"/>
                <a:gd name="connsiteY9" fmla="*/ 23168 h 23468"/>
                <a:gd name="connsiteX10" fmla="*/ 12091 w 14251"/>
                <a:gd name="connsiteY10" fmla="*/ 24167 h 23468"/>
                <a:gd name="connsiteX11" fmla="*/ 13489 w 14251"/>
                <a:gd name="connsiteY11" fmla="*/ 24266 h 23468"/>
                <a:gd name="connsiteX12" fmla="*/ 13389 w 14251"/>
                <a:gd name="connsiteY12" fmla="*/ 25664 h 23468"/>
                <a:gd name="connsiteX13" fmla="*/ 13389 w 14251"/>
                <a:gd name="connsiteY13" fmla="*/ 25664 h 23468"/>
                <a:gd name="connsiteX14" fmla="*/ 10096 w 14251"/>
                <a:gd name="connsiteY14" fmla="*/ 27062 h 2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51" h="23468">
                  <a:moveTo>
                    <a:pt x="10096" y="27062"/>
                  </a:moveTo>
                  <a:cubicBezTo>
                    <a:pt x="8499" y="27062"/>
                    <a:pt x="6703" y="26263"/>
                    <a:pt x="4607" y="24766"/>
                  </a:cubicBezTo>
                  <a:cubicBezTo>
                    <a:pt x="1414" y="22369"/>
                    <a:pt x="-83" y="20372"/>
                    <a:pt x="-482" y="18276"/>
                  </a:cubicBezTo>
                  <a:cubicBezTo>
                    <a:pt x="-981" y="15181"/>
                    <a:pt x="1314" y="12085"/>
                    <a:pt x="4707" y="7493"/>
                  </a:cubicBezTo>
                  <a:cubicBezTo>
                    <a:pt x="5505" y="6394"/>
                    <a:pt x="6304" y="5296"/>
                    <a:pt x="7202" y="3998"/>
                  </a:cubicBezTo>
                  <a:cubicBezTo>
                    <a:pt x="7501" y="3499"/>
                    <a:pt x="8200" y="3499"/>
                    <a:pt x="8599" y="3798"/>
                  </a:cubicBezTo>
                  <a:cubicBezTo>
                    <a:pt x="8998" y="4098"/>
                    <a:pt x="9098" y="4697"/>
                    <a:pt x="8799" y="5196"/>
                  </a:cubicBezTo>
                  <a:cubicBezTo>
                    <a:pt x="7900" y="6494"/>
                    <a:pt x="7002" y="7592"/>
                    <a:pt x="6204" y="8691"/>
                  </a:cubicBezTo>
                  <a:cubicBezTo>
                    <a:pt x="3110" y="12884"/>
                    <a:pt x="1015" y="15680"/>
                    <a:pt x="1314" y="17976"/>
                  </a:cubicBezTo>
                  <a:cubicBezTo>
                    <a:pt x="1514" y="19574"/>
                    <a:pt x="2811" y="21071"/>
                    <a:pt x="5605" y="23168"/>
                  </a:cubicBezTo>
                  <a:cubicBezTo>
                    <a:pt x="9198" y="25764"/>
                    <a:pt x="10894" y="25165"/>
                    <a:pt x="12091" y="24167"/>
                  </a:cubicBezTo>
                  <a:cubicBezTo>
                    <a:pt x="12491" y="23767"/>
                    <a:pt x="13189" y="23867"/>
                    <a:pt x="13489" y="24266"/>
                  </a:cubicBezTo>
                  <a:cubicBezTo>
                    <a:pt x="13788" y="24666"/>
                    <a:pt x="13788" y="25365"/>
                    <a:pt x="13389" y="25664"/>
                  </a:cubicBezTo>
                  <a:lnTo>
                    <a:pt x="13389" y="25664"/>
                  </a:lnTo>
                  <a:cubicBezTo>
                    <a:pt x="12690" y="26563"/>
                    <a:pt x="11393" y="27062"/>
                    <a:pt x="10096" y="27062"/>
                  </a:cubicBezTo>
                  <a:close/>
                </a:path>
              </a:pathLst>
            </a:custGeom>
            <a:solidFill>
              <a:srgbClr val="000000"/>
            </a:solidFill>
            <a:ln w="998" cap="flat">
              <a:noFill/>
              <a:prstDash val="solid"/>
              <a:miter/>
            </a:ln>
          </p:spPr>
          <p:txBody>
            <a:bodyPr rtlCol="0" anchor="ctr"/>
            <a:lstStyle/>
            <a:p>
              <a:endParaRPr lang="fr-FR"/>
            </a:p>
          </p:txBody>
        </p:sp>
        <p:sp>
          <p:nvSpPr>
            <p:cNvPr id="2827" name="Forme libre 2826">
              <a:extLst>
                <a:ext uri="{FF2B5EF4-FFF2-40B4-BE49-F238E27FC236}">
                  <a16:creationId xmlns:a16="http://schemas.microsoft.com/office/drawing/2014/main" id="{16854435-0B56-580C-2A5C-A6190B439026}"/>
                </a:ext>
              </a:extLst>
            </p:cNvPr>
            <p:cNvSpPr/>
            <p:nvPr/>
          </p:nvSpPr>
          <p:spPr>
            <a:xfrm>
              <a:off x="4621240" y="7674204"/>
              <a:ext cx="40934" cy="29059"/>
            </a:xfrm>
            <a:custGeom>
              <a:avLst/>
              <a:gdLst>
                <a:gd name="connsiteX0" fmla="*/ 10094 w 40934"/>
                <a:gd name="connsiteY0" fmla="*/ 27062 h 29059"/>
                <a:gd name="connsiteX1" fmla="*/ 4605 w 40934"/>
                <a:gd name="connsiteY1" fmla="*/ 24766 h 29059"/>
                <a:gd name="connsiteX2" fmla="*/ -484 w 40934"/>
                <a:gd name="connsiteY2" fmla="*/ 18276 h 29059"/>
                <a:gd name="connsiteX3" fmla="*/ 4705 w 40934"/>
                <a:gd name="connsiteY3" fmla="*/ 7493 h 29059"/>
                <a:gd name="connsiteX4" fmla="*/ 7200 w 40934"/>
                <a:gd name="connsiteY4" fmla="*/ 3998 h 29059"/>
                <a:gd name="connsiteX5" fmla="*/ 8597 w 40934"/>
                <a:gd name="connsiteY5" fmla="*/ 3799 h 29059"/>
                <a:gd name="connsiteX6" fmla="*/ 8796 w 40934"/>
                <a:gd name="connsiteY6" fmla="*/ 5196 h 29059"/>
                <a:gd name="connsiteX7" fmla="*/ 6202 w 40934"/>
                <a:gd name="connsiteY7" fmla="*/ 8691 h 29059"/>
                <a:gd name="connsiteX8" fmla="*/ 1312 w 40934"/>
                <a:gd name="connsiteY8" fmla="*/ 17976 h 29059"/>
                <a:gd name="connsiteX9" fmla="*/ 5603 w 40934"/>
                <a:gd name="connsiteY9" fmla="*/ 23168 h 29059"/>
                <a:gd name="connsiteX10" fmla="*/ 11391 w 40934"/>
                <a:gd name="connsiteY10" fmla="*/ 24666 h 29059"/>
                <a:gd name="connsiteX11" fmla="*/ 12788 w 40934"/>
                <a:gd name="connsiteY11" fmla="*/ 25065 h 29059"/>
                <a:gd name="connsiteX12" fmla="*/ 12389 w 40934"/>
                <a:gd name="connsiteY12" fmla="*/ 26463 h 29059"/>
                <a:gd name="connsiteX13" fmla="*/ 10094 w 40934"/>
                <a:gd name="connsiteY13" fmla="*/ 27062 h 29059"/>
                <a:gd name="connsiteX14" fmla="*/ 10094 w 40934"/>
                <a:gd name="connsiteY14" fmla="*/ 27062 h 29059"/>
                <a:gd name="connsiteX15" fmla="*/ 28555 w 40934"/>
                <a:gd name="connsiteY15" fmla="*/ 32653 h 29059"/>
                <a:gd name="connsiteX16" fmla="*/ 24164 w 40934"/>
                <a:gd name="connsiteY16" fmla="*/ 31256 h 29059"/>
                <a:gd name="connsiteX17" fmla="*/ 18476 w 40934"/>
                <a:gd name="connsiteY17" fmla="*/ 24466 h 29059"/>
                <a:gd name="connsiteX18" fmla="*/ 25062 w 40934"/>
                <a:gd name="connsiteY18" fmla="*/ 12585 h 29059"/>
                <a:gd name="connsiteX19" fmla="*/ 26459 w 40934"/>
                <a:gd name="connsiteY19" fmla="*/ 12485 h 29059"/>
                <a:gd name="connsiteX20" fmla="*/ 26559 w 40934"/>
                <a:gd name="connsiteY20" fmla="*/ 13883 h 29059"/>
                <a:gd name="connsiteX21" fmla="*/ 26559 w 40934"/>
                <a:gd name="connsiteY21" fmla="*/ 13883 h 29059"/>
                <a:gd name="connsiteX22" fmla="*/ 20472 w 40934"/>
                <a:gd name="connsiteY22" fmla="*/ 24167 h 29059"/>
                <a:gd name="connsiteX23" fmla="*/ 25262 w 40934"/>
                <a:gd name="connsiteY23" fmla="*/ 29558 h 29059"/>
                <a:gd name="connsiteX24" fmla="*/ 37536 w 40934"/>
                <a:gd name="connsiteY24" fmla="*/ 24965 h 29059"/>
                <a:gd name="connsiteX25" fmla="*/ 30550 w 40934"/>
                <a:gd name="connsiteY25" fmla="*/ 23168 h 29059"/>
                <a:gd name="connsiteX26" fmla="*/ 29752 w 40934"/>
                <a:gd name="connsiteY26" fmla="*/ 23967 h 29059"/>
                <a:gd name="connsiteX27" fmla="*/ 28355 w 40934"/>
                <a:gd name="connsiteY27" fmla="*/ 24067 h 29059"/>
                <a:gd name="connsiteX28" fmla="*/ 28255 w 40934"/>
                <a:gd name="connsiteY28" fmla="*/ 22669 h 29059"/>
                <a:gd name="connsiteX29" fmla="*/ 28255 w 40934"/>
                <a:gd name="connsiteY29" fmla="*/ 22669 h 29059"/>
                <a:gd name="connsiteX30" fmla="*/ 29652 w 40934"/>
                <a:gd name="connsiteY30" fmla="*/ 21371 h 29059"/>
                <a:gd name="connsiteX31" fmla="*/ 30550 w 40934"/>
                <a:gd name="connsiteY31" fmla="*/ 21171 h 29059"/>
                <a:gd name="connsiteX32" fmla="*/ 39631 w 40934"/>
                <a:gd name="connsiteY32" fmla="*/ 23468 h 29059"/>
                <a:gd name="connsiteX33" fmla="*/ 40330 w 40934"/>
                <a:gd name="connsiteY33" fmla="*/ 24666 h 29059"/>
                <a:gd name="connsiteX34" fmla="*/ 40130 w 40934"/>
                <a:gd name="connsiteY34" fmla="*/ 25065 h 29059"/>
                <a:gd name="connsiteX35" fmla="*/ 28555 w 40934"/>
                <a:gd name="connsiteY35" fmla="*/ 32653 h 29059"/>
                <a:gd name="connsiteX36" fmla="*/ 28555 w 40934"/>
                <a:gd name="connsiteY36" fmla="*/ 32653 h 2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0934" h="29059">
                  <a:moveTo>
                    <a:pt x="10094" y="27062"/>
                  </a:moveTo>
                  <a:cubicBezTo>
                    <a:pt x="8497" y="27062"/>
                    <a:pt x="6701" y="26263"/>
                    <a:pt x="4605" y="24766"/>
                  </a:cubicBezTo>
                  <a:cubicBezTo>
                    <a:pt x="1412" y="22370"/>
                    <a:pt x="-85" y="20373"/>
                    <a:pt x="-484" y="18276"/>
                  </a:cubicBezTo>
                  <a:cubicBezTo>
                    <a:pt x="-983" y="15181"/>
                    <a:pt x="1312" y="12086"/>
                    <a:pt x="4705" y="7493"/>
                  </a:cubicBezTo>
                  <a:cubicBezTo>
                    <a:pt x="5503" y="6395"/>
                    <a:pt x="6302" y="5296"/>
                    <a:pt x="7200" y="3998"/>
                  </a:cubicBezTo>
                  <a:cubicBezTo>
                    <a:pt x="7499" y="3499"/>
                    <a:pt x="8198" y="3499"/>
                    <a:pt x="8597" y="3799"/>
                  </a:cubicBezTo>
                  <a:cubicBezTo>
                    <a:pt x="8996" y="4098"/>
                    <a:pt x="9096" y="4697"/>
                    <a:pt x="8796" y="5196"/>
                  </a:cubicBezTo>
                  <a:cubicBezTo>
                    <a:pt x="7898" y="6494"/>
                    <a:pt x="7000" y="7593"/>
                    <a:pt x="6202" y="8691"/>
                  </a:cubicBezTo>
                  <a:cubicBezTo>
                    <a:pt x="3109" y="12884"/>
                    <a:pt x="1013" y="15680"/>
                    <a:pt x="1312" y="17976"/>
                  </a:cubicBezTo>
                  <a:cubicBezTo>
                    <a:pt x="1512" y="19574"/>
                    <a:pt x="2809" y="21072"/>
                    <a:pt x="5603" y="23168"/>
                  </a:cubicBezTo>
                  <a:cubicBezTo>
                    <a:pt x="8796" y="25565"/>
                    <a:pt x="10393" y="25165"/>
                    <a:pt x="11391" y="24666"/>
                  </a:cubicBezTo>
                  <a:cubicBezTo>
                    <a:pt x="11890" y="24366"/>
                    <a:pt x="12489" y="24566"/>
                    <a:pt x="12788" y="25065"/>
                  </a:cubicBezTo>
                  <a:cubicBezTo>
                    <a:pt x="13087" y="25565"/>
                    <a:pt x="12888" y="26164"/>
                    <a:pt x="12389" y="26463"/>
                  </a:cubicBezTo>
                  <a:cubicBezTo>
                    <a:pt x="11790" y="26863"/>
                    <a:pt x="10892" y="27062"/>
                    <a:pt x="10094" y="27062"/>
                  </a:cubicBezTo>
                  <a:lnTo>
                    <a:pt x="10094" y="27062"/>
                  </a:lnTo>
                  <a:close/>
                  <a:moveTo>
                    <a:pt x="28555" y="32653"/>
                  </a:moveTo>
                  <a:cubicBezTo>
                    <a:pt x="26958" y="32653"/>
                    <a:pt x="25461" y="32154"/>
                    <a:pt x="24164" y="31256"/>
                  </a:cubicBezTo>
                  <a:cubicBezTo>
                    <a:pt x="20572" y="28959"/>
                    <a:pt x="18775" y="26763"/>
                    <a:pt x="18476" y="24466"/>
                  </a:cubicBezTo>
                  <a:cubicBezTo>
                    <a:pt x="17977" y="20772"/>
                    <a:pt x="20871" y="17377"/>
                    <a:pt x="25062" y="12585"/>
                  </a:cubicBezTo>
                  <a:cubicBezTo>
                    <a:pt x="25461" y="12185"/>
                    <a:pt x="26060" y="12086"/>
                    <a:pt x="26459" y="12485"/>
                  </a:cubicBezTo>
                  <a:cubicBezTo>
                    <a:pt x="26858" y="12884"/>
                    <a:pt x="26958" y="13483"/>
                    <a:pt x="26559" y="13883"/>
                  </a:cubicBezTo>
                  <a:cubicBezTo>
                    <a:pt x="26559" y="13883"/>
                    <a:pt x="26559" y="13883"/>
                    <a:pt x="26559" y="13883"/>
                  </a:cubicBezTo>
                  <a:cubicBezTo>
                    <a:pt x="22966" y="18076"/>
                    <a:pt x="20073" y="21371"/>
                    <a:pt x="20472" y="24167"/>
                  </a:cubicBezTo>
                  <a:cubicBezTo>
                    <a:pt x="20771" y="25864"/>
                    <a:pt x="22268" y="27661"/>
                    <a:pt x="25262" y="29558"/>
                  </a:cubicBezTo>
                  <a:cubicBezTo>
                    <a:pt x="29552" y="32354"/>
                    <a:pt x="33544" y="29159"/>
                    <a:pt x="37536" y="24965"/>
                  </a:cubicBezTo>
                  <a:lnTo>
                    <a:pt x="30550" y="23168"/>
                  </a:lnTo>
                  <a:cubicBezTo>
                    <a:pt x="30251" y="23368"/>
                    <a:pt x="29952" y="23668"/>
                    <a:pt x="29752" y="23967"/>
                  </a:cubicBezTo>
                  <a:cubicBezTo>
                    <a:pt x="29353" y="24366"/>
                    <a:pt x="28754" y="24366"/>
                    <a:pt x="28355" y="24067"/>
                  </a:cubicBezTo>
                  <a:cubicBezTo>
                    <a:pt x="27956" y="23668"/>
                    <a:pt x="27956" y="23068"/>
                    <a:pt x="28255" y="22669"/>
                  </a:cubicBezTo>
                  <a:cubicBezTo>
                    <a:pt x="28255" y="22669"/>
                    <a:pt x="28255" y="22669"/>
                    <a:pt x="28255" y="22669"/>
                  </a:cubicBezTo>
                  <a:cubicBezTo>
                    <a:pt x="28654" y="22170"/>
                    <a:pt x="29153" y="21770"/>
                    <a:pt x="29652" y="21371"/>
                  </a:cubicBezTo>
                  <a:cubicBezTo>
                    <a:pt x="29852" y="21171"/>
                    <a:pt x="30251" y="21072"/>
                    <a:pt x="30550" y="21171"/>
                  </a:cubicBezTo>
                  <a:lnTo>
                    <a:pt x="39631" y="23468"/>
                  </a:lnTo>
                  <a:cubicBezTo>
                    <a:pt x="40130" y="23568"/>
                    <a:pt x="40529" y="24167"/>
                    <a:pt x="40330" y="24666"/>
                  </a:cubicBezTo>
                  <a:cubicBezTo>
                    <a:pt x="40330" y="24866"/>
                    <a:pt x="40230" y="24965"/>
                    <a:pt x="40130" y="25065"/>
                  </a:cubicBezTo>
                  <a:cubicBezTo>
                    <a:pt x="37236" y="28160"/>
                    <a:pt x="33145" y="32653"/>
                    <a:pt x="28555" y="32653"/>
                  </a:cubicBezTo>
                  <a:lnTo>
                    <a:pt x="28555" y="32653"/>
                  </a:lnTo>
                  <a:close/>
                </a:path>
              </a:pathLst>
            </a:custGeom>
            <a:solidFill>
              <a:srgbClr val="000000"/>
            </a:solidFill>
            <a:ln w="998" cap="flat">
              <a:noFill/>
              <a:prstDash val="solid"/>
              <a:miter/>
            </a:ln>
          </p:spPr>
          <p:txBody>
            <a:bodyPr rtlCol="0" anchor="ctr"/>
            <a:lstStyle/>
            <a:p>
              <a:endParaRPr lang="fr-FR"/>
            </a:p>
          </p:txBody>
        </p:sp>
        <p:sp>
          <p:nvSpPr>
            <p:cNvPr id="2828" name="Forme libre 2827">
              <a:extLst>
                <a:ext uri="{FF2B5EF4-FFF2-40B4-BE49-F238E27FC236}">
                  <a16:creationId xmlns:a16="http://schemas.microsoft.com/office/drawing/2014/main" id="{5B8FAFB7-19AE-3382-0102-71CC5AB16C60}"/>
                </a:ext>
              </a:extLst>
            </p:cNvPr>
            <p:cNvSpPr/>
            <p:nvPr/>
          </p:nvSpPr>
          <p:spPr>
            <a:xfrm>
              <a:off x="4436400" y="7640079"/>
              <a:ext cx="256624" cy="54997"/>
            </a:xfrm>
            <a:custGeom>
              <a:avLst/>
              <a:gdLst>
                <a:gd name="connsiteX0" fmla="*/ 187486 w 256624"/>
                <a:gd name="connsiteY0" fmla="*/ 57204 h 54997"/>
                <a:gd name="connsiteX1" fmla="*/ 184492 w 256624"/>
                <a:gd name="connsiteY1" fmla="*/ 55906 h 54997"/>
                <a:gd name="connsiteX2" fmla="*/ 186787 w 256624"/>
                <a:gd name="connsiteY2" fmla="*/ 34739 h 54997"/>
                <a:gd name="connsiteX3" fmla="*/ 198363 w 256624"/>
                <a:gd name="connsiteY3" fmla="*/ 23257 h 54997"/>
                <a:gd name="connsiteX4" fmla="*/ 198662 w 256624"/>
                <a:gd name="connsiteY4" fmla="*/ 23057 h 54997"/>
                <a:gd name="connsiteX5" fmla="*/ 228798 w 256624"/>
                <a:gd name="connsiteY5" fmla="*/ 19163 h 54997"/>
                <a:gd name="connsiteX6" fmla="*/ 249255 w 256624"/>
                <a:gd name="connsiteY6" fmla="*/ 24755 h 54997"/>
                <a:gd name="connsiteX7" fmla="*/ 249854 w 256624"/>
                <a:gd name="connsiteY7" fmla="*/ 26053 h 54997"/>
                <a:gd name="connsiteX8" fmla="*/ 248556 w 256624"/>
                <a:gd name="connsiteY8" fmla="*/ 26652 h 54997"/>
                <a:gd name="connsiteX9" fmla="*/ 228599 w 256624"/>
                <a:gd name="connsiteY9" fmla="*/ 21160 h 54997"/>
                <a:gd name="connsiteX10" fmla="*/ 199560 w 256624"/>
                <a:gd name="connsiteY10" fmla="*/ 24854 h 54997"/>
                <a:gd name="connsiteX11" fmla="*/ 188384 w 256624"/>
                <a:gd name="connsiteY11" fmla="*/ 35937 h 54997"/>
                <a:gd name="connsiteX12" fmla="*/ 185989 w 256624"/>
                <a:gd name="connsiteY12" fmla="*/ 54308 h 54997"/>
                <a:gd name="connsiteX13" fmla="*/ 187586 w 256624"/>
                <a:gd name="connsiteY13" fmla="*/ 55007 h 54997"/>
                <a:gd name="connsiteX14" fmla="*/ 188584 w 256624"/>
                <a:gd name="connsiteY14" fmla="*/ 56006 h 54997"/>
                <a:gd name="connsiteX15" fmla="*/ 187486 w 256624"/>
                <a:gd name="connsiteY15" fmla="*/ 57204 h 54997"/>
                <a:gd name="connsiteX16" fmla="*/ 187486 w 256624"/>
                <a:gd name="connsiteY16" fmla="*/ 57204 h 54997"/>
                <a:gd name="connsiteX17" fmla="*/ 220416 w 256624"/>
                <a:gd name="connsiteY17" fmla="*/ 58502 h 54997"/>
                <a:gd name="connsiteX18" fmla="*/ 219418 w 256624"/>
                <a:gd name="connsiteY18" fmla="*/ 57503 h 54997"/>
                <a:gd name="connsiteX19" fmla="*/ 220217 w 256624"/>
                <a:gd name="connsiteY19" fmla="*/ 56505 h 54997"/>
                <a:gd name="connsiteX20" fmla="*/ 241072 w 256624"/>
                <a:gd name="connsiteY20" fmla="*/ 45223 h 54997"/>
                <a:gd name="connsiteX21" fmla="*/ 242369 w 256624"/>
                <a:gd name="connsiteY21" fmla="*/ 45023 h 54997"/>
                <a:gd name="connsiteX22" fmla="*/ 255641 w 256624"/>
                <a:gd name="connsiteY22" fmla="*/ 53310 h 54997"/>
                <a:gd name="connsiteX23" fmla="*/ 255941 w 256624"/>
                <a:gd name="connsiteY23" fmla="*/ 54708 h 54997"/>
                <a:gd name="connsiteX24" fmla="*/ 254544 w 256624"/>
                <a:gd name="connsiteY24" fmla="*/ 55007 h 54997"/>
                <a:gd name="connsiteX25" fmla="*/ 254544 w 256624"/>
                <a:gd name="connsiteY25" fmla="*/ 55007 h 54997"/>
                <a:gd name="connsiteX26" fmla="*/ 242070 w 256624"/>
                <a:gd name="connsiteY26" fmla="*/ 47219 h 54997"/>
                <a:gd name="connsiteX27" fmla="*/ 220715 w 256624"/>
                <a:gd name="connsiteY27" fmla="*/ 58602 h 54997"/>
                <a:gd name="connsiteX28" fmla="*/ 220416 w 256624"/>
                <a:gd name="connsiteY28" fmla="*/ 58502 h 54997"/>
                <a:gd name="connsiteX29" fmla="*/ 483 w 256624"/>
                <a:gd name="connsiteY29" fmla="*/ 7581 h 54997"/>
                <a:gd name="connsiteX30" fmla="*/ -515 w 256624"/>
                <a:gd name="connsiteY30" fmla="*/ 6583 h 54997"/>
                <a:gd name="connsiteX31" fmla="*/ -16 w 256624"/>
                <a:gd name="connsiteY31" fmla="*/ 5684 h 54997"/>
                <a:gd name="connsiteX32" fmla="*/ 11858 w 256624"/>
                <a:gd name="connsiteY32" fmla="*/ 3688 h 54997"/>
                <a:gd name="connsiteX33" fmla="*/ 12756 w 256624"/>
                <a:gd name="connsiteY33" fmla="*/ 4786 h 54997"/>
                <a:gd name="connsiteX34" fmla="*/ 11659 w 256624"/>
                <a:gd name="connsiteY34" fmla="*/ 5684 h 54997"/>
                <a:gd name="connsiteX35" fmla="*/ 882 w 256624"/>
                <a:gd name="connsiteY35" fmla="*/ 7482 h 54997"/>
                <a:gd name="connsiteX36" fmla="*/ 483 w 256624"/>
                <a:gd name="connsiteY36" fmla="*/ 7581 h 54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6624" h="54997">
                  <a:moveTo>
                    <a:pt x="187486" y="57204"/>
                  </a:moveTo>
                  <a:cubicBezTo>
                    <a:pt x="186388" y="57204"/>
                    <a:pt x="185291" y="56705"/>
                    <a:pt x="184492" y="55906"/>
                  </a:cubicBezTo>
                  <a:cubicBezTo>
                    <a:pt x="176110" y="47619"/>
                    <a:pt x="180401" y="42527"/>
                    <a:pt x="186787" y="34739"/>
                  </a:cubicBezTo>
                  <a:cubicBezTo>
                    <a:pt x="190280" y="30545"/>
                    <a:pt x="194172" y="26751"/>
                    <a:pt x="198363" y="23257"/>
                  </a:cubicBezTo>
                  <a:cubicBezTo>
                    <a:pt x="198463" y="23157"/>
                    <a:pt x="198562" y="23157"/>
                    <a:pt x="198662" y="23057"/>
                  </a:cubicBezTo>
                  <a:cubicBezTo>
                    <a:pt x="208242" y="19363"/>
                    <a:pt x="218620" y="18065"/>
                    <a:pt x="228798" y="19163"/>
                  </a:cubicBezTo>
                  <a:cubicBezTo>
                    <a:pt x="234785" y="19862"/>
                    <a:pt x="241671" y="21759"/>
                    <a:pt x="249255" y="24755"/>
                  </a:cubicBezTo>
                  <a:cubicBezTo>
                    <a:pt x="249754" y="24954"/>
                    <a:pt x="250053" y="25553"/>
                    <a:pt x="249854" y="26053"/>
                  </a:cubicBezTo>
                  <a:cubicBezTo>
                    <a:pt x="249654" y="26552"/>
                    <a:pt x="249055" y="26851"/>
                    <a:pt x="248556" y="26652"/>
                  </a:cubicBezTo>
                  <a:cubicBezTo>
                    <a:pt x="241072" y="23656"/>
                    <a:pt x="234386" y="21859"/>
                    <a:pt x="228599" y="21160"/>
                  </a:cubicBezTo>
                  <a:cubicBezTo>
                    <a:pt x="218720" y="20062"/>
                    <a:pt x="208840" y="21360"/>
                    <a:pt x="199560" y="24854"/>
                  </a:cubicBezTo>
                  <a:cubicBezTo>
                    <a:pt x="195469" y="28149"/>
                    <a:pt x="191777" y="31943"/>
                    <a:pt x="188384" y="35937"/>
                  </a:cubicBezTo>
                  <a:cubicBezTo>
                    <a:pt x="182097" y="43525"/>
                    <a:pt x="178904" y="47319"/>
                    <a:pt x="185989" y="54308"/>
                  </a:cubicBezTo>
                  <a:cubicBezTo>
                    <a:pt x="186388" y="54708"/>
                    <a:pt x="186987" y="55007"/>
                    <a:pt x="187586" y="55007"/>
                  </a:cubicBezTo>
                  <a:cubicBezTo>
                    <a:pt x="188184" y="55007"/>
                    <a:pt x="188584" y="55506"/>
                    <a:pt x="188584" y="56006"/>
                  </a:cubicBezTo>
                  <a:cubicBezTo>
                    <a:pt x="188584" y="56705"/>
                    <a:pt x="188085" y="57204"/>
                    <a:pt x="187486" y="57204"/>
                  </a:cubicBezTo>
                  <a:lnTo>
                    <a:pt x="187486" y="57204"/>
                  </a:lnTo>
                  <a:close/>
                  <a:moveTo>
                    <a:pt x="220416" y="58502"/>
                  </a:moveTo>
                  <a:cubicBezTo>
                    <a:pt x="219817" y="58502"/>
                    <a:pt x="219418" y="58003"/>
                    <a:pt x="219418" y="57503"/>
                  </a:cubicBezTo>
                  <a:cubicBezTo>
                    <a:pt x="219418" y="57004"/>
                    <a:pt x="219718" y="56605"/>
                    <a:pt x="220217" y="56505"/>
                  </a:cubicBezTo>
                  <a:cubicBezTo>
                    <a:pt x="225904" y="55107"/>
                    <a:pt x="237181" y="49815"/>
                    <a:pt x="241072" y="45223"/>
                  </a:cubicBezTo>
                  <a:cubicBezTo>
                    <a:pt x="241372" y="44823"/>
                    <a:pt x="241871" y="44723"/>
                    <a:pt x="242369" y="45023"/>
                  </a:cubicBezTo>
                  <a:cubicBezTo>
                    <a:pt x="246960" y="47519"/>
                    <a:pt x="251350" y="50315"/>
                    <a:pt x="255641" y="53310"/>
                  </a:cubicBezTo>
                  <a:cubicBezTo>
                    <a:pt x="256140" y="53609"/>
                    <a:pt x="256240" y="54308"/>
                    <a:pt x="255941" y="54708"/>
                  </a:cubicBezTo>
                  <a:cubicBezTo>
                    <a:pt x="255641" y="55107"/>
                    <a:pt x="254943" y="55307"/>
                    <a:pt x="254544" y="55007"/>
                  </a:cubicBezTo>
                  <a:lnTo>
                    <a:pt x="254544" y="55007"/>
                  </a:lnTo>
                  <a:cubicBezTo>
                    <a:pt x="250552" y="52212"/>
                    <a:pt x="246361" y="49616"/>
                    <a:pt x="242070" y="47219"/>
                  </a:cubicBezTo>
                  <a:cubicBezTo>
                    <a:pt x="237380" y="52112"/>
                    <a:pt x="226403" y="57204"/>
                    <a:pt x="220715" y="58602"/>
                  </a:cubicBezTo>
                  <a:cubicBezTo>
                    <a:pt x="220616" y="58502"/>
                    <a:pt x="220516" y="58502"/>
                    <a:pt x="220416" y="58502"/>
                  </a:cubicBezTo>
                  <a:close/>
                  <a:moveTo>
                    <a:pt x="483" y="7581"/>
                  </a:moveTo>
                  <a:cubicBezTo>
                    <a:pt x="-116" y="7581"/>
                    <a:pt x="-515" y="7082"/>
                    <a:pt x="-515" y="6583"/>
                  </a:cubicBezTo>
                  <a:cubicBezTo>
                    <a:pt x="-515" y="6184"/>
                    <a:pt x="-316" y="5884"/>
                    <a:pt x="-16" y="5684"/>
                  </a:cubicBezTo>
                  <a:cubicBezTo>
                    <a:pt x="2478" y="4386"/>
                    <a:pt x="8765" y="3288"/>
                    <a:pt x="11858" y="3688"/>
                  </a:cubicBezTo>
                  <a:cubicBezTo>
                    <a:pt x="12457" y="3787"/>
                    <a:pt x="12856" y="4287"/>
                    <a:pt x="12756" y="4786"/>
                  </a:cubicBezTo>
                  <a:cubicBezTo>
                    <a:pt x="12657" y="5385"/>
                    <a:pt x="12158" y="5784"/>
                    <a:pt x="11659" y="5684"/>
                  </a:cubicBezTo>
                  <a:cubicBezTo>
                    <a:pt x="8665" y="5385"/>
                    <a:pt x="2877" y="6383"/>
                    <a:pt x="882" y="7482"/>
                  </a:cubicBezTo>
                  <a:cubicBezTo>
                    <a:pt x="782" y="7581"/>
                    <a:pt x="682" y="7581"/>
                    <a:pt x="483" y="7581"/>
                  </a:cubicBezTo>
                  <a:close/>
                </a:path>
              </a:pathLst>
            </a:custGeom>
            <a:solidFill>
              <a:srgbClr val="000000"/>
            </a:solidFill>
            <a:ln w="998" cap="flat">
              <a:noFill/>
              <a:prstDash val="solid"/>
              <a:miter/>
            </a:ln>
          </p:spPr>
          <p:txBody>
            <a:bodyPr rtlCol="0" anchor="ctr"/>
            <a:lstStyle/>
            <a:p>
              <a:endParaRPr lang="fr-FR"/>
            </a:p>
          </p:txBody>
        </p:sp>
        <p:sp>
          <p:nvSpPr>
            <p:cNvPr id="2829" name="Forme libre 2828">
              <a:extLst>
                <a:ext uri="{FF2B5EF4-FFF2-40B4-BE49-F238E27FC236}">
                  <a16:creationId xmlns:a16="http://schemas.microsoft.com/office/drawing/2014/main" id="{9D31E6D8-5AC4-DCD8-CA4E-F9BCF73393E0}"/>
                </a:ext>
              </a:extLst>
            </p:cNvPr>
            <p:cNvSpPr/>
            <p:nvPr/>
          </p:nvSpPr>
          <p:spPr>
            <a:xfrm>
              <a:off x="4209881" y="7660930"/>
              <a:ext cx="584488" cy="359537"/>
            </a:xfrm>
            <a:custGeom>
              <a:avLst/>
              <a:gdLst>
                <a:gd name="connsiteX0" fmla="*/ 557431 w 584488"/>
                <a:gd name="connsiteY0" fmla="*/ 185437 h 359537"/>
                <a:gd name="connsiteX1" fmla="*/ 418127 w 584488"/>
                <a:gd name="connsiteY1" fmla="*/ 250436 h 359537"/>
                <a:gd name="connsiteX2" fmla="*/ 416929 w 584488"/>
                <a:gd name="connsiteY2" fmla="*/ 323921 h 359537"/>
                <a:gd name="connsiteX3" fmla="*/ 170851 w 584488"/>
                <a:gd name="connsiteY3" fmla="*/ 363059 h 359537"/>
                <a:gd name="connsiteX4" fmla="*/ 166660 w 584488"/>
                <a:gd name="connsiteY4" fmla="*/ 334504 h 359537"/>
                <a:gd name="connsiteX5" fmla="*/ 166660 w 584488"/>
                <a:gd name="connsiteY5" fmla="*/ 334504 h 359537"/>
                <a:gd name="connsiteX6" fmla="*/ 153987 w 584488"/>
                <a:gd name="connsiteY6" fmla="*/ 240551 h 359537"/>
                <a:gd name="connsiteX7" fmla="*/ 137622 w 584488"/>
                <a:gd name="connsiteY7" fmla="*/ 244944 h 359537"/>
                <a:gd name="connsiteX8" fmla="*/ 106388 w 584488"/>
                <a:gd name="connsiteY8" fmla="*/ 267010 h 359537"/>
                <a:gd name="connsiteX9" fmla="*/ 140915 w 584488"/>
                <a:gd name="connsiteY9" fmla="*/ 289974 h 359537"/>
                <a:gd name="connsiteX10" fmla="*/ 130536 w 584488"/>
                <a:gd name="connsiteY10" fmla="*/ 304551 h 359537"/>
                <a:gd name="connsiteX11" fmla="*/ 125946 w 584488"/>
                <a:gd name="connsiteY11" fmla="*/ 322922 h 359537"/>
                <a:gd name="connsiteX12" fmla="*/ 126146 w 584488"/>
                <a:gd name="connsiteY12" fmla="*/ 323022 h 359537"/>
                <a:gd name="connsiteX13" fmla="*/ 72659 w 584488"/>
                <a:gd name="connsiteY13" fmla="*/ 306148 h 359537"/>
                <a:gd name="connsiteX14" fmla="*/ -485 w 584488"/>
                <a:gd name="connsiteY14" fmla="*/ 242548 h 359537"/>
                <a:gd name="connsiteX15" fmla="*/ -485 w 584488"/>
                <a:gd name="connsiteY15" fmla="*/ 240451 h 359537"/>
                <a:gd name="connsiteX16" fmla="*/ 42523 w 584488"/>
                <a:gd name="connsiteY16" fmla="*/ 182941 h 359537"/>
                <a:gd name="connsiteX17" fmla="*/ 253276 w 584488"/>
                <a:gd name="connsiteY17" fmla="*/ 96576 h 359537"/>
                <a:gd name="connsiteX18" fmla="*/ 310056 w 584488"/>
                <a:gd name="connsiteY18" fmla="*/ 97575 h 359537"/>
                <a:gd name="connsiteX19" fmla="*/ 458940 w 584488"/>
                <a:gd name="connsiteY19" fmla="*/ 140907 h 359537"/>
                <a:gd name="connsiteX20" fmla="*/ 509832 w 584488"/>
                <a:gd name="connsiteY20" fmla="*/ 128826 h 359537"/>
                <a:gd name="connsiteX21" fmla="*/ 511229 w 584488"/>
                <a:gd name="connsiteY21" fmla="*/ 127827 h 359537"/>
                <a:gd name="connsiteX22" fmla="*/ 511229 w 584488"/>
                <a:gd name="connsiteY22" fmla="*/ 127827 h 359537"/>
                <a:gd name="connsiteX23" fmla="*/ 515919 w 584488"/>
                <a:gd name="connsiteY23" fmla="*/ 123434 h 359537"/>
                <a:gd name="connsiteX24" fmla="*/ 525199 w 584488"/>
                <a:gd name="connsiteY24" fmla="*/ 99771 h 359537"/>
                <a:gd name="connsiteX25" fmla="*/ 521707 w 584488"/>
                <a:gd name="connsiteY25" fmla="*/ 81799 h 359537"/>
                <a:gd name="connsiteX26" fmla="*/ 470017 w 584488"/>
                <a:gd name="connsiteY26" fmla="*/ 32976 h 359537"/>
                <a:gd name="connsiteX27" fmla="*/ 470017 w 584488"/>
                <a:gd name="connsiteY27" fmla="*/ 32976 h 359537"/>
                <a:gd name="connsiteX28" fmla="*/ 481293 w 584488"/>
                <a:gd name="connsiteY28" fmla="*/ 3522 h 359537"/>
                <a:gd name="connsiteX29" fmla="*/ 557431 w 584488"/>
                <a:gd name="connsiteY29" fmla="*/ 185437 h 35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84488" h="359537">
                  <a:moveTo>
                    <a:pt x="557431" y="185437"/>
                  </a:moveTo>
                  <a:cubicBezTo>
                    <a:pt x="519112" y="219883"/>
                    <a:pt x="469717" y="240950"/>
                    <a:pt x="418127" y="250436"/>
                  </a:cubicBezTo>
                  <a:cubicBezTo>
                    <a:pt x="418226" y="273999"/>
                    <a:pt x="417927" y="299758"/>
                    <a:pt x="416929" y="323921"/>
                  </a:cubicBezTo>
                  <a:lnTo>
                    <a:pt x="170851" y="363059"/>
                  </a:lnTo>
                  <a:cubicBezTo>
                    <a:pt x="169454" y="353574"/>
                    <a:pt x="168057" y="343989"/>
                    <a:pt x="166660" y="334504"/>
                  </a:cubicBezTo>
                  <a:lnTo>
                    <a:pt x="166660" y="334504"/>
                  </a:lnTo>
                  <a:cubicBezTo>
                    <a:pt x="162170" y="303952"/>
                    <a:pt x="157779" y="271403"/>
                    <a:pt x="153987" y="240551"/>
                  </a:cubicBezTo>
                  <a:cubicBezTo>
                    <a:pt x="148997" y="241949"/>
                    <a:pt x="143609" y="243347"/>
                    <a:pt x="137622" y="244944"/>
                  </a:cubicBezTo>
                  <a:cubicBezTo>
                    <a:pt x="100800" y="254429"/>
                    <a:pt x="81740" y="244445"/>
                    <a:pt x="106388" y="267010"/>
                  </a:cubicBezTo>
                  <a:cubicBezTo>
                    <a:pt x="114371" y="274398"/>
                    <a:pt x="127942" y="283783"/>
                    <a:pt x="140915" y="289974"/>
                  </a:cubicBezTo>
                  <a:cubicBezTo>
                    <a:pt x="138819" y="288975"/>
                    <a:pt x="134229" y="296464"/>
                    <a:pt x="130536" y="304551"/>
                  </a:cubicBezTo>
                  <a:cubicBezTo>
                    <a:pt x="126844" y="312738"/>
                    <a:pt x="124150" y="321424"/>
                    <a:pt x="125946" y="322922"/>
                  </a:cubicBezTo>
                  <a:cubicBezTo>
                    <a:pt x="125946" y="322922"/>
                    <a:pt x="126046" y="323022"/>
                    <a:pt x="126146" y="323022"/>
                  </a:cubicBezTo>
                  <a:cubicBezTo>
                    <a:pt x="105689" y="317630"/>
                    <a:pt x="87927" y="312039"/>
                    <a:pt x="72659" y="306148"/>
                  </a:cubicBezTo>
                  <a:cubicBezTo>
                    <a:pt x="23164" y="287078"/>
                    <a:pt x="313" y="265312"/>
                    <a:pt x="-485" y="242548"/>
                  </a:cubicBezTo>
                  <a:cubicBezTo>
                    <a:pt x="-485" y="241849"/>
                    <a:pt x="-485" y="241150"/>
                    <a:pt x="-485" y="240451"/>
                  </a:cubicBezTo>
                  <a:cubicBezTo>
                    <a:pt x="413" y="238255"/>
                    <a:pt x="-5375" y="216688"/>
                    <a:pt x="42523" y="182941"/>
                  </a:cubicBezTo>
                  <a:cubicBezTo>
                    <a:pt x="102197" y="141007"/>
                    <a:pt x="180331" y="102767"/>
                    <a:pt x="253276" y="96576"/>
                  </a:cubicBezTo>
                  <a:cubicBezTo>
                    <a:pt x="257368" y="96277"/>
                    <a:pt x="297183" y="95977"/>
                    <a:pt x="310056" y="97575"/>
                  </a:cubicBezTo>
                  <a:cubicBezTo>
                    <a:pt x="372823" y="105362"/>
                    <a:pt x="408946" y="140208"/>
                    <a:pt x="458940" y="140907"/>
                  </a:cubicBezTo>
                  <a:cubicBezTo>
                    <a:pt x="475705" y="141107"/>
                    <a:pt x="495662" y="139210"/>
                    <a:pt x="509832" y="128826"/>
                  </a:cubicBezTo>
                  <a:cubicBezTo>
                    <a:pt x="510331" y="128526"/>
                    <a:pt x="510730" y="128127"/>
                    <a:pt x="511229" y="127827"/>
                  </a:cubicBezTo>
                  <a:cubicBezTo>
                    <a:pt x="511229" y="127827"/>
                    <a:pt x="511229" y="127827"/>
                    <a:pt x="511229" y="127827"/>
                  </a:cubicBezTo>
                  <a:cubicBezTo>
                    <a:pt x="512926" y="126529"/>
                    <a:pt x="514422" y="125032"/>
                    <a:pt x="515919" y="123434"/>
                  </a:cubicBezTo>
                  <a:cubicBezTo>
                    <a:pt x="521807" y="117044"/>
                    <a:pt x="525199" y="108557"/>
                    <a:pt x="525199" y="99771"/>
                  </a:cubicBezTo>
                  <a:cubicBezTo>
                    <a:pt x="525100" y="93581"/>
                    <a:pt x="523902" y="87490"/>
                    <a:pt x="521707" y="81799"/>
                  </a:cubicBezTo>
                  <a:cubicBezTo>
                    <a:pt x="512626" y="58336"/>
                    <a:pt x="487779" y="40164"/>
                    <a:pt x="470017" y="32976"/>
                  </a:cubicBezTo>
                  <a:lnTo>
                    <a:pt x="470017" y="32976"/>
                  </a:lnTo>
                  <a:cubicBezTo>
                    <a:pt x="477800" y="35472"/>
                    <a:pt x="488078" y="8714"/>
                    <a:pt x="481293" y="3522"/>
                  </a:cubicBezTo>
                  <a:cubicBezTo>
                    <a:pt x="550745" y="35771"/>
                    <a:pt x="624888" y="125032"/>
                    <a:pt x="557431" y="185437"/>
                  </a:cubicBezTo>
                  <a:close/>
                </a:path>
              </a:pathLst>
            </a:custGeom>
            <a:solidFill>
              <a:srgbClr val="FFFFFF"/>
            </a:solidFill>
            <a:ln w="998" cap="flat">
              <a:noFill/>
              <a:prstDash val="solid"/>
              <a:miter/>
            </a:ln>
          </p:spPr>
          <p:txBody>
            <a:bodyPr rtlCol="0" anchor="ctr"/>
            <a:lstStyle/>
            <a:p>
              <a:endParaRPr lang="fr-FR"/>
            </a:p>
          </p:txBody>
        </p:sp>
        <p:sp>
          <p:nvSpPr>
            <p:cNvPr id="2830" name="Forme libre 2829">
              <a:extLst>
                <a:ext uri="{FF2B5EF4-FFF2-40B4-BE49-F238E27FC236}">
                  <a16:creationId xmlns:a16="http://schemas.microsoft.com/office/drawing/2014/main" id="{F28F84F2-19FC-508B-5641-61DAA0D20333}"/>
                </a:ext>
              </a:extLst>
            </p:cNvPr>
            <p:cNvSpPr/>
            <p:nvPr/>
          </p:nvSpPr>
          <p:spPr>
            <a:xfrm>
              <a:off x="4448375" y="7739507"/>
              <a:ext cx="83522" cy="38939"/>
            </a:xfrm>
            <a:custGeom>
              <a:avLst/>
              <a:gdLst>
                <a:gd name="connsiteX0" fmla="*/ 50213 w 83522"/>
                <a:gd name="connsiteY0" fmla="*/ 17838 h 38939"/>
                <a:gd name="connsiteX1" fmla="*/ 47319 w 83522"/>
                <a:gd name="connsiteY1" fmla="*/ 42500 h 38939"/>
                <a:gd name="connsiteX2" fmla="*/ -480 w 83522"/>
                <a:gd name="connsiteY2" fmla="*/ 19735 h 38939"/>
                <a:gd name="connsiteX3" fmla="*/ 15686 w 83522"/>
                <a:gd name="connsiteY3" fmla="*/ 3561 h 38939"/>
                <a:gd name="connsiteX4" fmla="*/ 50213 w 83522"/>
                <a:gd name="connsiteY4" fmla="*/ 17838 h 38939"/>
                <a:gd name="connsiteX5" fmla="*/ 65480 w 83522"/>
                <a:gd name="connsiteY5" fmla="*/ 3561 h 38939"/>
                <a:gd name="connsiteX6" fmla="*/ 83043 w 83522"/>
                <a:gd name="connsiteY6" fmla="*/ 20734 h 38939"/>
                <a:gd name="connsiteX7" fmla="*/ 65480 w 83522"/>
                <a:gd name="connsiteY7" fmla="*/ 37707 h 38939"/>
                <a:gd name="connsiteX8" fmla="*/ 50213 w 83522"/>
                <a:gd name="connsiteY8" fmla="*/ 17838 h 38939"/>
                <a:gd name="connsiteX9" fmla="*/ 50213 w 83522"/>
                <a:gd name="connsiteY9" fmla="*/ 17838 h 38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522" h="38939">
                  <a:moveTo>
                    <a:pt x="50213" y="17838"/>
                  </a:moveTo>
                  <a:cubicBezTo>
                    <a:pt x="48117" y="26724"/>
                    <a:pt x="47119" y="34812"/>
                    <a:pt x="47319" y="42500"/>
                  </a:cubicBezTo>
                  <a:cubicBezTo>
                    <a:pt x="27261" y="39904"/>
                    <a:pt x="9599" y="31517"/>
                    <a:pt x="-480" y="19735"/>
                  </a:cubicBezTo>
                  <a:cubicBezTo>
                    <a:pt x="4110" y="14244"/>
                    <a:pt x="10597" y="7455"/>
                    <a:pt x="15686" y="3561"/>
                  </a:cubicBezTo>
                  <a:cubicBezTo>
                    <a:pt x="20975" y="11848"/>
                    <a:pt x="39835" y="18437"/>
                    <a:pt x="50213" y="17838"/>
                  </a:cubicBezTo>
                  <a:cubicBezTo>
                    <a:pt x="57597" y="16840"/>
                    <a:pt x="63285" y="10949"/>
                    <a:pt x="65480" y="3561"/>
                  </a:cubicBezTo>
                  <a:cubicBezTo>
                    <a:pt x="71867" y="8353"/>
                    <a:pt x="79251" y="15642"/>
                    <a:pt x="83043" y="20734"/>
                  </a:cubicBezTo>
                  <a:cubicBezTo>
                    <a:pt x="79151" y="27124"/>
                    <a:pt x="72166" y="33314"/>
                    <a:pt x="65480" y="37707"/>
                  </a:cubicBezTo>
                  <a:cubicBezTo>
                    <a:pt x="62586" y="30818"/>
                    <a:pt x="57597" y="22132"/>
                    <a:pt x="50213" y="17838"/>
                  </a:cubicBezTo>
                  <a:lnTo>
                    <a:pt x="50213" y="17838"/>
                  </a:lnTo>
                  <a:close/>
                </a:path>
              </a:pathLst>
            </a:custGeom>
            <a:solidFill>
              <a:srgbClr val="FFFFFF"/>
            </a:solidFill>
            <a:ln w="998" cap="flat">
              <a:noFill/>
              <a:prstDash val="solid"/>
              <a:miter/>
            </a:ln>
          </p:spPr>
          <p:txBody>
            <a:bodyPr rtlCol="0" anchor="ctr"/>
            <a:lstStyle/>
            <a:p>
              <a:endParaRPr lang="fr-FR"/>
            </a:p>
          </p:txBody>
        </p:sp>
        <p:sp>
          <p:nvSpPr>
            <p:cNvPr id="2831" name="Forme libre 2830">
              <a:extLst>
                <a:ext uri="{FF2B5EF4-FFF2-40B4-BE49-F238E27FC236}">
                  <a16:creationId xmlns:a16="http://schemas.microsoft.com/office/drawing/2014/main" id="{60A7AD41-B0AC-14D6-57B0-5B425B0366FC}"/>
                </a:ext>
              </a:extLst>
            </p:cNvPr>
            <p:cNvSpPr/>
            <p:nvPr/>
          </p:nvSpPr>
          <p:spPr>
            <a:xfrm>
              <a:off x="4209082" y="7660430"/>
              <a:ext cx="586555" cy="361634"/>
            </a:xfrm>
            <a:custGeom>
              <a:avLst/>
              <a:gdLst>
                <a:gd name="connsiteX0" fmla="*/ 171649 w 586555"/>
                <a:gd name="connsiteY0" fmla="*/ 364557 h 361634"/>
                <a:gd name="connsiteX1" fmla="*/ 170651 w 586555"/>
                <a:gd name="connsiteY1" fmla="*/ 363658 h 361634"/>
                <a:gd name="connsiteX2" fmla="*/ 166460 w 586555"/>
                <a:gd name="connsiteY2" fmla="*/ 335103 h 361634"/>
                <a:gd name="connsiteX3" fmla="*/ 166460 w 586555"/>
                <a:gd name="connsiteY3" fmla="*/ 334903 h 361634"/>
                <a:gd name="connsiteX4" fmla="*/ 153987 w 586555"/>
                <a:gd name="connsiteY4" fmla="*/ 242348 h 361634"/>
                <a:gd name="connsiteX5" fmla="*/ 138719 w 586555"/>
                <a:gd name="connsiteY5" fmla="*/ 246342 h 361634"/>
                <a:gd name="connsiteX6" fmla="*/ 109282 w 586555"/>
                <a:gd name="connsiteY6" fmla="*/ 251234 h 361634"/>
                <a:gd name="connsiteX7" fmla="*/ 97207 w 586555"/>
                <a:gd name="connsiteY7" fmla="*/ 253930 h 361634"/>
                <a:gd name="connsiteX8" fmla="*/ 107984 w 586555"/>
                <a:gd name="connsiteY8" fmla="*/ 266710 h 361634"/>
                <a:gd name="connsiteX9" fmla="*/ 142212 w 586555"/>
                <a:gd name="connsiteY9" fmla="*/ 289574 h 361634"/>
                <a:gd name="connsiteX10" fmla="*/ 142711 w 586555"/>
                <a:gd name="connsiteY10" fmla="*/ 290972 h 361634"/>
                <a:gd name="connsiteX11" fmla="*/ 141413 w 586555"/>
                <a:gd name="connsiteY11" fmla="*/ 291471 h 361634"/>
                <a:gd name="connsiteX12" fmla="*/ 132433 w 586555"/>
                <a:gd name="connsiteY12" fmla="*/ 305449 h 361634"/>
                <a:gd name="connsiteX13" fmla="*/ 127543 w 586555"/>
                <a:gd name="connsiteY13" fmla="*/ 322622 h 361634"/>
                <a:gd name="connsiteX14" fmla="*/ 127942 w 586555"/>
                <a:gd name="connsiteY14" fmla="*/ 324020 h 361634"/>
                <a:gd name="connsiteX15" fmla="*/ 126844 w 586555"/>
                <a:gd name="connsiteY15" fmla="*/ 324519 h 361634"/>
                <a:gd name="connsiteX16" fmla="*/ 73258 w 586555"/>
                <a:gd name="connsiteY16" fmla="*/ 307646 h 361634"/>
                <a:gd name="connsiteX17" fmla="*/ -486 w 586555"/>
                <a:gd name="connsiteY17" fmla="*/ 243147 h 361634"/>
                <a:gd name="connsiteX18" fmla="*/ -486 w 586555"/>
                <a:gd name="connsiteY18" fmla="*/ 241050 h 361634"/>
                <a:gd name="connsiteX19" fmla="*/ -386 w 586555"/>
                <a:gd name="connsiteY19" fmla="*/ 240651 h 361634"/>
                <a:gd name="connsiteX20" fmla="*/ -286 w 586555"/>
                <a:gd name="connsiteY20" fmla="*/ 239452 h 361634"/>
                <a:gd name="connsiteX21" fmla="*/ 1311 w 586555"/>
                <a:gd name="connsiteY21" fmla="*/ 229368 h 361634"/>
                <a:gd name="connsiteX22" fmla="*/ 43022 w 586555"/>
                <a:gd name="connsiteY22" fmla="*/ 182741 h 361634"/>
                <a:gd name="connsiteX23" fmla="*/ 136125 w 586555"/>
                <a:gd name="connsiteY23" fmla="*/ 129325 h 361634"/>
                <a:gd name="connsiteX24" fmla="*/ 239007 w 586555"/>
                <a:gd name="connsiteY24" fmla="*/ 97874 h 361634"/>
                <a:gd name="connsiteX25" fmla="*/ 240204 w 586555"/>
                <a:gd name="connsiteY25" fmla="*/ 98673 h 361634"/>
                <a:gd name="connsiteX26" fmla="*/ 239406 w 586555"/>
                <a:gd name="connsiteY26" fmla="*/ 99871 h 361634"/>
                <a:gd name="connsiteX27" fmla="*/ 239406 w 586555"/>
                <a:gd name="connsiteY27" fmla="*/ 99871 h 361634"/>
                <a:gd name="connsiteX28" fmla="*/ 44319 w 586555"/>
                <a:gd name="connsiteY28" fmla="*/ 184339 h 361634"/>
                <a:gd name="connsiteX29" fmla="*/ 3306 w 586555"/>
                <a:gd name="connsiteY29" fmla="*/ 229967 h 361634"/>
                <a:gd name="connsiteX30" fmla="*/ 1810 w 586555"/>
                <a:gd name="connsiteY30" fmla="*/ 239552 h 361634"/>
                <a:gd name="connsiteX31" fmla="*/ 1710 w 586555"/>
                <a:gd name="connsiteY31" fmla="*/ 241250 h 361634"/>
                <a:gd name="connsiteX32" fmla="*/ 1710 w 586555"/>
                <a:gd name="connsiteY32" fmla="*/ 243147 h 361634"/>
                <a:gd name="connsiteX33" fmla="*/ 74156 w 586555"/>
                <a:gd name="connsiteY33" fmla="*/ 305849 h 361634"/>
                <a:gd name="connsiteX34" fmla="*/ 125547 w 586555"/>
                <a:gd name="connsiteY34" fmla="*/ 322223 h 361634"/>
                <a:gd name="connsiteX35" fmla="*/ 130736 w 586555"/>
                <a:gd name="connsiteY35" fmla="*/ 304850 h 361634"/>
                <a:gd name="connsiteX36" fmla="*/ 136524 w 586555"/>
                <a:gd name="connsiteY36" fmla="*/ 294067 h 361634"/>
                <a:gd name="connsiteX37" fmla="*/ 139418 w 586555"/>
                <a:gd name="connsiteY37" fmla="*/ 290672 h 361634"/>
                <a:gd name="connsiteX38" fmla="*/ 106787 w 586555"/>
                <a:gd name="connsiteY38" fmla="*/ 268607 h 361634"/>
                <a:gd name="connsiteX39" fmla="*/ 95511 w 586555"/>
                <a:gd name="connsiteY39" fmla="*/ 253730 h 361634"/>
                <a:gd name="connsiteX40" fmla="*/ 109381 w 586555"/>
                <a:gd name="connsiteY40" fmla="*/ 249636 h 361634"/>
                <a:gd name="connsiteX41" fmla="*/ 138520 w 586555"/>
                <a:gd name="connsiteY41" fmla="*/ 244844 h 361634"/>
                <a:gd name="connsiteX42" fmla="*/ 154885 w 586555"/>
                <a:gd name="connsiteY42" fmla="*/ 240551 h 361634"/>
                <a:gd name="connsiteX43" fmla="*/ 156182 w 586555"/>
                <a:gd name="connsiteY43" fmla="*/ 241250 h 361634"/>
                <a:gd name="connsiteX44" fmla="*/ 156182 w 586555"/>
                <a:gd name="connsiteY44" fmla="*/ 241349 h 361634"/>
                <a:gd name="connsiteX45" fmla="*/ 168855 w 586555"/>
                <a:gd name="connsiteY45" fmla="*/ 335302 h 361634"/>
                <a:gd name="connsiteX46" fmla="*/ 168855 w 586555"/>
                <a:gd name="connsiteY46" fmla="*/ 335502 h 361634"/>
                <a:gd name="connsiteX47" fmla="*/ 172847 w 586555"/>
                <a:gd name="connsiteY47" fmla="*/ 362859 h 361634"/>
                <a:gd name="connsiteX48" fmla="*/ 417129 w 586555"/>
                <a:gd name="connsiteY48" fmla="*/ 324020 h 361634"/>
                <a:gd name="connsiteX49" fmla="*/ 418326 w 586555"/>
                <a:gd name="connsiteY49" fmla="*/ 251434 h 361634"/>
                <a:gd name="connsiteX50" fmla="*/ 419124 w 586555"/>
                <a:gd name="connsiteY50" fmla="*/ 250435 h 361634"/>
                <a:gd name="connsiteX51" fmla="*/ 557930 w 586555"/>
                <a:gd name="connsiteY51" fmla="*/ 185637 h 361634"/>
                <a:gd name="connsiteX52" fmla="*/ 583276 w 586555"/>
                <a:gd name="connsiteY52" fmla="*/ 119939 h 361634"/>
                <a:gd name="connsiteX53" fmla="*/ 485084 w 586555"/>
                <a:gd name="connsiteY53" fmla="*/ 6916 h 361634"/>
                <a:gd name="connsiteX54" fmla="*/ 481293 w 586555"/>
                <a:gd name="connsiteY54" fmla="*/ 26685 h 361634"/>
                <a:gd name="connsiteX55" fmla="*/ 474806 w 586555"/>
                <a:gd name="connsiteY55" fmla="*/ 34473 h 361634"/>
                <a:gd name="connsiteX56" fmla="*/ 523802 w 586555"/>
                <a:gd name="connsiteY56" fmla="*/ 82498 h 361634"/>
                <a:gd name="connsiteX57" fmla="*/ 527395 w 586555"/>
                <a:gd name="connsiteY57" fmla="*/ 100869 h 361634"/>
                <a:gd name="connsiteX58" fmla="*/ 517915 w 586555"/>
                <a:gd name="connsiteY58" fmla="*/ 125131 h 361634"/>
                <a:gd name="connsiteX59" fmla="*/ 517815 w 586555"/>
                <a:gd name="connsiteY59" fmla="*/ 125231 h 361634"/>
                <a:gd name="connsiteX60" fmla="*/ 513025 w 586555"/>
                <a:gd name="connsiteY60" fmla="*/ 129624 h 361634"/>
                <a:gd name="connsiteX61" fmla="*/ 513025 w 586555"/>
                <a:gd name="connsiteY61" fmla="*/ 129624 h 361634"/>
                <a:gd name="connsiteX62" fmla="*/ 513025 w 586555"/>
                <a:gd name="connsiteY62" fmla="*/ 129624 h 361634"/>
                <a:gd name="connsiteX63" fmla="*/ 511628 w 586555"/>
                <a:gd name="connsiteY63" fmla="*/ 130723 h 361634"/>
                <a:gd name="connsiteX64" fmla="*/ 460137 w 586555"/>
                <a:gd name="connsiteY64" fmla="*/ 143003 h 361634"/>
                <a:gd name="connsiteX65" fmla="*/ 388589 w 586555"/>
                <a:gd name="connsiteY65" fmla="*/ 123234 h 361634"/>
                <a:gd name="connsiteX66" fmla="*/ 322429 w 586555"/>
                <a:gd name="connsiteY66" fmla="*/ 101368 h 361634"/>
                <a:gd name="connsiteX67" fmla="*/ 321631 w 586555"/>
                <a:gd name="connsiteY67" fmla="*/ 100170 h 361634"/>
                <a:gd name="connsiteX68" fmla="*/ 322829 w 586555"/>
                <a:gd name="connsiteY68" fmla="*/ 99372 h 361634"/>
                <a:gd name="connsiteX69" fmla="*/ 389388 w 586555"/>
                <a:gd name="connsiteY69" fmla="*/ 121437 h 361634"/>
                <a:gd name="connsiteX70" fmla="*/ 460237 w 586555"/>
                <a:gd name="connsiteY70" fmla="*/ 141006 h 361634"/>
                <a:gd name="connsiteX71" fmla="*/ 510431 w 586555"/>
                <a:gd name="connsiteY71" fmla="*/ 129125 h 361634"/>
                <a:gd name="connsiteX72" fmla="*/ 511728 w 586555"/>
                <a:gd name="connsiteY72" fmla="*/ 128127 h 361634"/>
                <a:gd name="connsiteX73" fmla="*/ 511728 w 586555"/>
                <a:gd name="connsiteY73" fmla="*/ 128127 h 361634"/>
                <a:gd name="connsiteX74" fmla="*/ 516318 w 586555"/>
                <a:gd name="connsiteY74" fmla="*/ 123833 h 361634"/>
                <a:gd name="connsiteX75" fmla="*/ 516418 w 586555"/>
                <a:gd name="connsiteY75" fmla="*/ 123733 h 361634"/>
                <a:gd name="connsiteX76" fmla="*/ 525299 w 586555"/>
                <a:gd name="connsiteY76" fmla="*/ 100869 h 361634"/>
                <a:gd name="connsiteX77" fmla="*/ 521807 w 586555"/>
                <a:gd name="connsiteY77" fmla="*/ 83297 h 361634"/>
                <a:gd name="connsiteX78" fmla="*/ 470615 w 586555"/>
                <a:gd name="connsiteY78" fmla="*/ 35072 h 361634"/>
                <a:gd name="connsiteX79" fmla="*/ 470017 w 586555"/>
                <a:gd name="connsiteY79" fmla="*/ 33774 h 361634"/>
                <a:gd name="connsiteX80" fmla="*/ 471314 w 586555"/>
                <a:gd name="connsiteY80" fmla="*/ 33075 h 361634"/>
                <a:gd name="connsiteX81" fmla="*/ 479397 w 586555"/>
                <a:gd name="connsiteY81" fmla="*/ 25787 h 361634"/>
                <a:gd name="connsiteX82" fmla="*/ 481692 w 586555"/>
                <a:gd name="connsiteY82" fmla="*/ 5319 h 361634"/>
                <a:gd name="connsiteX83" fmla="*/ 481492 w 586555"/>
                <a:gd name="connsiteY83" fmla="*/ 3921 h 361634"/>
                <a:gd name="connsiteX84" fmla="*/ 482690 w 586555"/>
                <a:gd name="connsiteY84" fmla="*/ 3621 h 361634"/>
                <a:gd name="connsiteX85" fmla="*/ 548749 w 586555"/>
                <a:gd name="connsiteY85" fmla="*/ 52046 h 361634"/>
                <a:gd name="connsiteX86" fmla="*/ 585172 w 586555"/>
                <a:gd name="connsiteY86" fmla="*/ 119740 h 361634"/>
                <a:gd name="connsiteX87" fmla="*/ 559128 w 586555"/>
                <a:gd name="connsiteY87" fmla="*/ 187234 h 361634"/>
                <a:gd name="connsiteX88" fmla="*/ 420222 w 586555"/>
                <a:gd name="connsiteY88" fmla="*/ 252332 h 361634"/>
                <a:gd name="connsiteX89" fmla="*/ 419025 w 586555"/>
                <a:gd name="connsiteY89" fmla="*/ 325019 h 361634"/>
                <a:gd name="connsiteX90" fmla="*/ 418127 w 586555"/>
                <a:gd name="connsiteY90" fmla="*/ 326017 h 361634"/>
                <a:gd name="connsiteX91" fmla="*/ 172048 w 586555"/>
                <a:gd name="connsiteY91" fmla="*/ 365156 h 361634"/>
                <a:gd name="connsiteX92" fmla="*/ 171649 w 586555"/>
                <a:gd name="connsiteY92" fmla="*/ 364557 h 361634"/>
                <a:gd name="connsiteX93" fmla="*/ 171649 w 586555"/>
                <a:gd name="connsiteY93" fmla="*/ 364557 h 36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86555" h="361634">
                  <a:moveTo>
                    <a:pt x="171649" y="364557"/>
                  </a:moveTo>
                  <a:cubicBezTo>
                    <a:pt x="171150" y="364557"/>
                    <a:pt x="170751" y="364157"/>
                    <a:pt x="170651" y="363658"/>
                  </a:cubicBezTo>
                  <a:cubicBezTo>
                    <a:pt x="169254" y="354173"/>
                    <a:pt x="167857" y="344588"/>
                    <a:pt x="166460" y="335103"/>
                  </a:cubicBezTo>
                  <a:cubicBezTo>
                    <a:pt x="166460" y="335003"/>
                    <a:pt x="166460" y="335003"/>
                    <a:pt x="166460" y="334903"/>
                  </a:cubicBezTo>
                  <a:cubicBezTo>
                    <a:pt x="161870" y="303253"/>
                    <a:pt x="157479" y="271203"/>
                    <a:pt x="153987" y="242348"/>
                  </a:cubicBezTo>
                  <a:cubicBezTo>
                    <a:pt x="149496" y="243546"/>
                    <a:pt x="144607" y="244844"/>
                    <a:pt x="138719" y="246342"/>
                  </a:cubicBezTo>
                  <a:cubicBezTo>
                    <a:pt x="126745" y="249437"/>
                    <a:pt x="116666" y="250435"/>
                    <a:pt x="109282" y="251234"/>
                  </a:cubicBezTo>
                  <a:cubicBezTo>
                    <a:pt x="102795" y="251933"/>
                    <a:pt x="97706" y="252432"/>
                    <a:pt x="97207" y="253930"/>
                  </a:cubicBezTo>
                  <a:cubicBezTo>
                    <a:pt x="96509" y="255927"/>
                    <a:pt x="102296" y="261518"/>
                    <a:pt x="107984" y="266710"/>
                  </a:cubicBezTo>
                  <a:cubicBezTo>
                    <a:pt x="115269" y="273399"/>
                    <a:pt x="128641" y="282984"/>
                    <a:pt x="142212" y="289574"/>
                  </a:cubicBezTo>
                  <a:cubicBezTo>
                    <a:pt x="142711" y="289774"/>
                    <a:pt x="142910" y="290473"/>
                    <a:pt x="142711" y="290972"/>
                  </a:cubicBezTo>
                  <a:cubicBezTo>
                    <a:pt x="142511" y="291471"/>
                    <a:pt x="141912" y="291671"/>
                    <a:pt x="141413" y="291471"/>
                  </a:cubicBezTo>
                  <a:cubicBezTo>
                    <a:pt x="140515" y="291371"/>
                    <a:pt x="136923" y="295365"/>
                    <a:pt x="132433" y="305449"/>
                  </a:cubicBezTo>
                  <a:cubicBezTo>
                    <a:pt x="128042" y="315134"/>
                    <a:pt x="126745" y="321724"/>
                    <a:pt x="127543" y="322622"/>
                  </a:cubicBezTo>
                  <a:cubicBezTo>
                    <a:pt x="128042" y="322922"/>
                    <a:pt x="128241" y="323521"/>
                    <a:pt x="127942" y="324020"/>
                  </a:cubicBezTo>
                  <a:cubicBezTo>
                    <a:pt x="127743" y="324420"/>
                    <a:pt x="127244" y="324619"/>
                    <a:pt x="126844" y="324519"/>
                  </a:cubicBezTo>
                  <a:cubicBezTo>
                    <a:pt x="106687" y="319228"/>
                    <a:pt x="88725" y="313537"/>
                    <a:pt x="73258" y="307646"/>
                  </a:cubicBezTo>
                  <a:cubicBezTo>
                    <a:pt x="25060" y="289075"/>
                    <a:pt x="313" y="267309"/>
                    <a:pt x="-486" y="243147"/>
                  </a:cubicBezTo>
                  <a:cubicBezTo>
                    <a:pt x="-486" y="242448"/>
                    <a:pt x="-486" y="241749"/>
                    <a:pt x="-486" y="241050"/>
                  </a:cubicBezTo>
                  <a:cubicBezTo>
                    <a:pt x="-486" y="240950"/>
                    <a:pt x="-486" y="240850"/>
                    <a:pt x="-386" y="240651"/>
                  </a:cubicBezTo>
                  <a:cubicBezTo>
                    <a:pt x="-386" y="240251"/>
                    <a:pt x="-286" y="239852"/>
                    <a:pt x="-286" y="239452"/>
                  </a:cubicBezTo>
                  <a:cubicBezTo>
                    <a:pt x="-286" y="236058"/>
                    <a:pt x="313" y="232563"/>
                    <a:pt x="1311" y="229368"/>
                  </a:cubicBezTo>
                  <a:cubicBezTo>
                    <a:pt x="5901" y="214691"/>
                    <a:pt x="19971" y="198916"/>
                    <a:pt x="43022" y="182741"/>
                  </a:cubicBezTo>
                  <a:cubicBezTo>
                    <a:pt x="72360" y="162073"/>
                    <a:pt x="103494" y="144201"/>
                    <a:pt x="136125" y="129325"/>
                  </a:cubicBezTo>
                  <a:cubicBezTo>
                    <a:pt x="172148" y="113050"/>
                    <a:pt x="206775" y="102467"/>
                    <a:pt x="239007" y="97874"/>
                  </a:cubicBezTo>
                  <a:cubicBezTo>
                    <a:pt x="239605" y="97774"/>
                    <a:pt x="240104" y="98173"/>
                    <a:pt x="240204" y="98673"/>
                  </a:cubicBezTo>
                  <a:cubicBezTo>
                    <a:pt x="240304" y="99172"/>
                    <a:pt x="239905" y="99771"/>
                    <a:pt x="239406" y="99871"/>
                  </a:cubicBezTo>
                  <a:cubicBezTo>
                    <a:pt x="239406" y="99871"/>
                    <a:pt x="239406" y="99871"/>
                    <a:pt x="239406" y="99871"/>
                  </a:cubicBezTo>
                  <a:cubicBezTo>
                    <a:pt x="179632" y="108457"/>
                    <a:pt x="108483" y="139209"/>
                    <a:pt x="44319" y="184339"/>
                  </a:cubicBezTo>
                  <a:cubicBezTo>
                    <a:pt x="15980" y="204307"/>
                    <a:pt x="6400" y="220183"/>
                    <a:pt x="3306" y="229967"/>
                  </a:cubicBezTo>
                  <a:cubicBezTo>
                    <a:pt x="2309" y="233062"/>
                    <a:pt x="1810" y="236257"/>
                    <a:pt x="1810" y="239552"/>
                  </a:cubicBezTo>
                  <a:cubicBezTo>
                    <a:pt x="1810" y="240151"/>
                    <a:pt x="1810" y="240651"/>
                    <a:pt x="1710" y="241250"/>
                  </a:cubicBezTo>
                  <a:cubicBezTo>
                    <a:pt x="1710" y="241949"/>
                    <a:pt x="1710" y="242548"/>
                    <a:pt x="1710" y="243147"/>
                  </a:cubicBezTo>
                  <a:cubicBezTo>
                    <a:pt x="2408" y="266510"/>
                    <a:pt x="26856" y="287577"/>
                    <a:pt x="74156" y="305849"/>
                  </a:cubicBezTo>
                  <a:cubicBezTo>
                    <a:pt x="91020" y="312239"/>
                    <a:pt x="108184" y="317630"/>
                    <a:pt x="125547" y="322223"/>
                  </a:cubicBezTo>
                  <a:cubicBezTo>
                    <a:pt x="125248" y="317630"/>
                    <a:pt x="129239" y="308145"/>
                    <a:pt x="130736" y="304850"/>
                  </a:cubicBezTo>
                  <a:cubicBezTo>
                    <a:pt x="132333" y="301056"/>
                    <a:pt x="134328" y="297462"/>
                    <a:pt x="136524" y="294067"/>
                  </a:cubicBezTo>
                  <a:cubicBezTo>
                    <a:pt x="137322" y="292769"/>
                    <a:pt x="138320" y="291671"/>
                    <a:pt x="139418" y="290672"/>
                  </a:cubicBezTo>
                  <a:cubicBezTo>
                    <a:pt x="126445" y="284083"/>
                    <a:pt x="113772" y="274997"/>
                    <a:pt x="106787" y="268607"/>
                  </a:cubicBezTo>
                  <a:cubicBezTo>
                    <a:pt x="97407" y="260020"/>
                    <a:pt x="94613" y="256326"/>
                    <a:pt x="95511" y="253730"/>
                  </a:cubicBezTo>
                  <a:cubicBezTo>
                    <a:pt x="96409" y="250934"/>
                    <a:pt x="100999" y="250435"/>
                    <a:pt x="109381" y="249636"/>
                  </a:cubicBezTo>
                  <a:cubicBezTo>
                    <a:pt x="116666" y="248838"/>
                    <a:pt x="126645" y="247839"/>
                    <a:pt x="138520" y="244844"/>
                  </a:cubicBezTo>
                  <a:cubicBezTo>
                    <a:pt x="144906" y="243246"/>
                    <a:pt x="150095" y="241849"/>
                    <a:pt x="154885" y="240551"/>
                  </a:cubicBezTo>
                  <a:cubicBezTo>
                    <a:pt x="155384" y="240451"/>
                    <a:pt x="155983" y="240750"/>
                    <a:pt x="156182" y="241250"/>
                  </a:cubicBezTo>
                  <a:cubicBezTo>
                    <a:pt x="156182" y="241250"/>
                    <a:pt x="156182" y="241349"/>
                    <a:pt x="156182" y="241349"/>
                  </a:cubicBezTo>
                  <a:cubicBezTo>
                    <a:pt x="159774" y="270604"/>
                    <a:pt x="164165" y="303053"/>
                    <a:pt x="168855" y="335302"/>
                  </a:cubicBezTo>
                  <a:cubicBezTo>
                    <a:pt x="168855" y="335402"/>
                    <a:pt x="168855" y="335402"/>
                    <a:pt x="168855" y="335502"/>
                  </a:cubicBezTo>
                  <a:cubicBezTo>
                    <a:pt x="170452" y="346884"/>
                    <a:pt x="171649" y="355072"/>
                    <a:pt x="172847" y="362859"/>
                  </a:cubicBezTo>
                  <a:lnTo>
                    <a:pt x="417129" y="324020"/>
                  </a:lnTo>
                  <a:cubicBezTo>
                    <a:pt x="418027" y="301356"/>
                    <a:pt x="418426" y="276295"/>
                    <a:pt x="418326" y="251434"/>
                  </a:cubicBezTo>
                  <a:cubicBezTo>
                    <a:pt x="418326" y="250934"/>
                    <a:pt x="418626" y="250535"/>
                    <a:pt x="419124" y="250435"/>
                  </a:cubicBezTo>
                  <a:cubicBezTo>
                    <a:pt x="474108" y="240251"/>
                    <a:pt x="522106" y="217786"/>
                    <a:pt x="557930" y="185637"/>
                  </a:cubicBezTo>
                  <a:cubicBezTo>
                    <a:pt x="578486" y="167166"/>
                    <a:pt x="587068" y="145100"/>
                    <a:pt x="583276" y="119939"/>
                  </a:cubicBezTo>
                  <a:cubicBezTo>
                    <a:pt x="576291" y="73312"/>
                    <a:pt x="529191" y="28383"/>
                    <a:pt x="485084" y="6916"/>
                  </a:cubicBezTo>
                  <a:cubicBezTo>
                    <a:pt x="486781" y="12208"/>
                    <a:pt x="484186" y="21094"/>
                    <a:pt x="481293" y="26685"/>
                  </a:cubicBezTo>
                  <a:cubicBezTo>
                    <a:pt x="479197" y="30579"/>
                    <a:pt x="477002" y="33275"/>
                    <a:pt x="474806" y="34473"/>
                  </a:cubicBezTo>
                  <a:cubicBezTo>
                    <a:pt x="493167" y="42760"/>
                    <a:pt x="515320" y="60632"/>
                    <a:pt x="523802" y="82498"/>
                  </a:cubicBezTo>
                  <a:cubicBezTo>
                    <a:pt x="526098" y="88289"/>
                    <a:pt x="527295" y="94579"/>
                    <a:pt x="527395" y="100869"/>
                  </a:cubicBezTo>
                  <a:cubicBezTo>
                    <a:pt x="527395" y="109855"/>
                    <a:pt x="524002" y="118542"/>
                    <a:pt x="517915" y="125131"/>
                  </a:cubicBezTo>
                  <a:cubicBezTo>
                    <a:pt x="517915" y="125131"/>
                    <a:pt x="517815" y="125231"/>
                    <a:pt x="517815" y="125231"/>
                  </a:cubicBezTo>
                  <a:cubicBezTo>
                    <a:pt x="516318" y="126829"/>
                    <a:pt x="514722" y="128326"/>
                    <a:pt x="513025" y="129624"/>
                  </a:cubicBezTo>
                  <a:lnTo>
                    <a:pt x="513025" y="129624"/>
                  </a:lnTo>
                  <a:lnTo>
                    <a:pt x="513025" y="129624"/>
                  </a:lnTo>
                  <a:cubicBezTo>
                    <a:pt x="512526" y="130024"/>
                    <a:pt x="512127" y="130323"/>
                    <a:pt x="511628" y="130723"/>
                  </a:cubicBezTo>
                  <a:cubicBezTo>
                    <a:pt x="499953" y="139309"/>
                    <a:pt x="483189" y="143303"/>
                    <a:pt x="460137" y="143003"/>
                  </a:cubicBezTo>
                  <a:cubicBezTo>
                    <a:pt x="434392" y="142604"/>
                    <a:pt x="412139" y="133219"/>
                    <a:pt x="388589" y="123234"/>
                  </a:cubicBezTo>
                  <a:cubicBezTo>
                    <a:pt x="368532" y="114748"/>
                    <a:pt x="347776" y="105961"/>
                    <a:pt x="322429" y="101368"/>
                  </a:cubicBezTo>
                  <a:cubicBezTo>
                    <a:pt x="321831" y="101269"/>
                    <a:pt x="321531" y="100769"/>
                    <a:pt x="321631" y="100170"/>
                  </a:cubicBezTo>
                  <a:cubicBezTo>
                    <a:pt x="321731" y="99571"/>
                    <a:pt x="322230" y="99272"/>
                    <a:pt x="322829" y="99372"/>
                  </a:cubicBezTo>
                  <a:cubicBezTo>
                    <a:pt x="348374" y="104064"/>
                    <a:pt x="369230" y="112850"/>
                    <a:pt x="389388" y="121437"/>
                  </a:cubicBezTo>
                  <a:cubicBezTo>
                    <a:pt x="412738" y="131322"/>
                    <a:pt x="434891" y="140707"/>
                    <a:pt x="460237" y="141006"/>
                  </a:cubicBezTo>
                  <a:cubicBezTo>
                    <a:pt x="482790" y="141306"/>
                    <a:pt x="499155" y="137412"/>
                    <a:pt x="510431" y="129125"/>
                  </a:cubicBezTo>
                  <a:cubicBezTo>
                    <a:pt x="510930" y="128825"/>
                    <a:pt x="511329" y="128426"/>
                    <a:pt x="511728" y="128127"/>
                  </a:cubicBezTo>
                  <a:lnTo>
                    <a:pt x="511728" y="128127"/>
                  </a:lnTo>
                  <a:cubicBezTo>
                    <a:pt x="513325" y="126829"/>
                    <a:pt x="514921" y="125431"/>
                    <a:pt x="516318" y="123833"/>
                  </a:cubicBezTo>
                  <a:lnTo>
                    <a:pt x="516418" y="123733"/>
                  </a:lnTo>
                  <a:cubicBezTo>
                    <a:pt x="522206" y="117543"/>
                    <a:pt x="525299" y="109356"/>
                    <a:pt x="525299" y="100869"/>
                  </a:cubicBezTo>
                  <a:cubicBezTo>
                    <a:pt x="525200" y="94879"/>
                    <a:pt x="524102" y="88888"/>
                    <a:pt x="521807" y="83297"/>
                  </a:cubicBezTo>
                  <a:cubicBezTo>
                    <a:pt x="513025" y="60732"/>
                    <a:pt x="489176" y="42461"/>
                    <a:pt x="470615" y="35072"/>
                  </a:cubicBezTo>
                  <a:cubicBezTo>
                    <a:pt x="470116" y="34872"/>
                    <a:pt x="469817" y="34273"/>
                    <a:pt x="470017" y="33774"/>
                  </a:cubicBezTo>
                  <a:cubicBezTo>
                    <a:pt x="470216" y="33275"/>
                    <a:pt x="470715" y="32975"/>
                    <a:pt x="471314" y="33075"/>
                  </a:cubicBezTo>
                  <a:cubicBezTo>
                    <a:pt x="473509" y="33774"/>
                    <a:pt x="476702" y="30979"/>
                    <a:pt x="479397" y="25787"/>
                  </a:cubicBezTo>
                  <a:cubicBezTo>
                    <a:pt x="483288" y="18298"/>
                    <a:pt x="485084" y="8014"/>
                    <a:pt x="481692" y="5319"/>
                  </a:cubicBezTo>
                  <a:cubicBezTo>
                    <a:pt x="481293" y="5019"/>
                    <a:pt x="481193" y="4320"/>
                    <a:pt x="481492" y="3921"/>
                  </a:cubicBezTo>
                  <a:cubicBezTo>
                    <a:pt x="481792" y="3521"/>
                    <a:pt x="482291" y="3422"/>
                    <a:pt x="482690" y="3621"/>
                  </a:cubicBezTo>
                  <a:cubicBezTo>
                    <a:pt x="506639" y="14704"/>
                    <a:pt x="530189" y="31877"/>
                    <a:pt x="548749" y="52046"/>
                  </a:cubicBezTo>
                  <a:cubicBezTo>
                    <a:pt x="569306" y="74211"/>
                    <a:pt x="581879" y="97574"/>
                    <a:pt x="585172" y="119740"/>
                  </a:cubicBezTo>
                  <a:cubicBezTo>
                    <a:pt x="589064" y="145599"/>
                    <a:pt x="580283" y="168364"/>
                    <a:pt x="559128" y="187234"/>
                  </a:cubicBezTo>
                  <a:cubicBezTo>
                    <a:pt x="523204" y="219484"/>
                    <a:pt x="475205" y="242048"/>
                    <a:pt x="420222" y="252332"/>
                  </a:cubicBezTo>
                  <a:cubicBezTo>
                    <a:pt x="420322" y="277193"/>
                    <a:pt x="419923" y="302254"/>
                    <a:pt x="419025" y="325019"/>
                  </a:cubicBezTo>
                  <a:cubicBezTo>
                    <a:pt x="419025" y="325518"/>
                    <a:pt x="418626" y="325917"/>
                    <a:pt x="418127" y="326017"/>
                  </a:cubicBezTo>
                  <a:lnTo>
                    <a:pt x="172048" y="365156"/>
                  </a:lnTo>
                  <a:cubicBezTo>
                    <a:pt x="171749" y="364557"/>
                    <a:pt x="171749" y="364557"/>
                    <a:pt x="171649" y="364557"/>
                  </a:cubicBezTo>
                  <a:lnTo>
                    <a:pt x="171649" y="364557"/>
                  </a:lnTo>
                  <a:close/>
                </a:path>
              </a:pathLst>
            </a:custGeom>
            <a:solidFill>
              <a:srgbClr val="000000"/>
            </a:solidFill>
            <a:ln w="998" cap="flat">
              <a:noFill/>
              <a:prstDash val="solid"/>
              <a:miter/>
            </a:ln>
          </p:spPr>
          <p:txBody>
            <a:bodyPr rtlCol="0" anchor="ctr"/>
            <a:lstStyle/>
            <a:p>
              <a:endParaRPr lang="fr-FR"/>
            </a:p>
          </p:txBody>
        </p:sp>
        <p:sp>
          <p:nvSpPr>
            <p:cNvPr id="2832" name="Forme libre 2831">
              <a:extLst>
                <a:ext uri="{FF2B5EF4-FFF2-40B4-BE49-F238E27FC236}">
                  <a16:creationId xmlns:a16="http://schemas.microsoft.com/office/drawing/2014/main" id="{1D328D95-7244-1E75-58C4-A1BAFC39498E}"/>
                </a:ext>
              </a:extLst>
            </p:cNvPr>
            <p:cNvSpPr/>
            <p:nvPr/>
          </p:nvSpPr>
          <p:spPr>
            <a:xfrm>
              <a:off x="4335969" y="7975438"/>
              <a:ext cx="4933" cy="4992"/>
            </a:xfrm>
            <a:custGeom>
              <a:avLst/>
              <a:gdLst>
                <a:gd name="connsiteX0" fmla="*/ 4526 w 4933"/>
                <a:gd name="connsiteY0" fmla="*/ 4654 h 4992"/>
                <a:gd name="connsiteX1" fmla="*/ 435 w 4933"/>
                <a:gd name="connsiteY1" fmla="*/ 8449 h 4992"/>
                <a:gd name="connsiteX2" fmla="*/ 435 w 4933"/>
                <a:gd name="connsiteY2" fmla="*/ 8449 h 4992"/>
                <a:gd name="connsiteX3" fmla="*/ 235 w 4933"/>
                <a:gd name="connsiteY3" fmla="*/ 8349 h 4992"/>
                <a:gd name="connsiteX4" fmla="*/ 235 w 4933"/>
                <a:gd name="connsiteY4" fmla="*/ 8349 h 4992"/>
                <a:gd name="connsiteX5" fmla="*/ -64 w 4933"/>
                <a:gd name="connsiteY5" fmla="*/ 3456 h 4992"/>
                <a:gd name="connsiteX6" fmla="*/ 4526 w 4933"/>
                <a:gd name="connsiteY6" fmla="*/ 4654 h 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3" h="4992">
                  <a:moveTo>
                    <a:pt x="4526" y="4654"/>
                  </a:moveTo>
                  <a:cubicBezTo>
                    <a:pt x="2830" y="7051"/>
                    <a:pt x="1333" y="8449"/>
                    <a:pt x="435" y="8449"/>
                  </a:cubicBezTo>
                  <a:cubicBezTo>
                    <a:pt x="435" y="8449"/>
                    <a:pt x="435" y="8449"/>
                    <a:pt x="435" y="8449"/>
                  </a:cubicBezTo>
                  <a:cubicBezTo>
                    <a:pt x="335" y="8449"/>
                    <a:pt x="235" y="8449"/>
                    <a:pt x="235" y="8349"/>
                  </a:cubicBezTo>
                  <a:cubicBezTo>
                    <a:pt x="235" y="8349"/>
                    <a:pt x="235" y="8349"/>
                    <a:pt x="235" y="8349"/>
                  </a:cubicBezTo>
                  <a:cubicBezTo>
                    <a:pt x="-563" y="7949"/>
                    <a:pt x="-563" y="6152"/>
                    <a:pt x="-64" y="3456"/>
                  </a:cubicBezTo>
                  <a:cubicBezTo>
                    <a:pt x="1333" y="3856"/>
                    <a:pt x="2930" y="4255"/>
                    <a:pt x="4526" y="4654"/>
                  </a:cubicBezTo>
                  <a:close/>
                </a:path>
              </a:pathLst>
            </a:custGeom>
            <a:solidFill>
              <a:srgbClr val="000000"/>
            </a:solidFill>
            <a:ln w="998" cap="flat">
              <a:noFill/>
              <a:prstDash val="solid"/>
              <a:miter/>
            </a:ln>
          </p:spPr>
          <p:txBody>
            <a:bodyPr rtlCol="0" anchor="ctr"/>
            <a:lstStyle/>
            <a:p>
              <a:endParaRPr lang="fr-FR"/>
            </a:p>
          </p:txBody>
        </p:sp>
        <p:sp>
          <p:nvSpPr>
            <p:cNvPr id="2833" name="Forme libre 2832">
              <a:extLst>
                <a:ext uri="{FF2B5EF4-FFF2-40B4-BE49-F238E27FC236}">
                  <a16:creationId xmlns:a16="http://schemas.microsoft.com/office/drawing/2014/main" id="{1858ED36-555C-79F0-8D3D-FC8257B7B231}"/>
                </a:ext>
              </a:extLst>
            </p:cNvPr>
            <p:cNvSpPr/>
            <p:nvPr/>
          </p:nvSpPr>
          <p:spPr>
            <a:xfrm>
              <a:off x="4334718" y="7974520"/>
              <a:ext cx="7234" cy="6908"/>
            </a:xfrm>
            <a:custGeom>
              <a:avLst/>
              <a:gdLst>
                <a:gd name="connsiteX0" fmla="*/ 1686 w 7234"/>
                <a:gd name="connsiteY0" fmla="*/ 10364 h 6908"/>
                <a:gd name="connsiteX1" fmla="*/ 1686 w 7234"/>
                <a:gd name="connsiteY1" fmla="*/ 10364 h 6908"/>
                <a:gd name="connsiteX2" fmla="*/ 1386 w 7234"/>
                <a:gd name="connsiteY2" fmla="*/ 10364 h 6908"/>
                <a:gd name="connsiteX3" fmla="*/ 1286 w 7234"/>
                <a:gd name="connsiteY3" fmla="*/ 10364 h 6908"/>
                <a:gd name="connsiteX4" fmla="*/ 1087 w 7234"/>
                <a:gd name="connsiteY4" fmla="*/ 10364 h 6908"/>
                <a:gd name="connsiteX5" fmla="*/ 987 w 7234"/>
                <a:gd name="connsiteY5" fmla="*/ 10364 h 6908"/>
                <a:gd name="connsiteX6" fmla="*/ 787 w 7234"/>
                <a:gd name="connsiteY6" fmla="*/ 10265 h 6908"/>
                <a:gd name="connsiteX7" fmla="*/ -11 w 7234"/>
                <a:gd name="connsiteY7" fmla="*/ 4274 h 6908"/>
                <a:gd name="connsiteX8" fmla="*/ 1187 w 7234"/>
                <a:gd name="connsiteY8" fmla="*/ 3475 h 6908"/>
                <a:gd name="connsiteX9" fmla="*/ 1286 w 7234"/>
                <a:gd name="connsiteY9" fmla="*/ 3475 h 6908"/>
                <a:gd name="connsiteX10" fmla="*/ 6076 w 7234"/>
                <a:gd name="connsiteY10" fmla="*/ 4673 h 6908"/>
                <a:gd name="connsiteX11" fmla="*/ 6775 w 7234"/>
                <a:gd name="connsiteY11" fmla="*/ 5872 h 6908"/>
                <a:gd name="connsiteX12" fmla="*/ 6575 w 7234"/>
                <a:gd name="connsiteY12" fmla="*/ 6171 h 6908"/>
                <a:gd name="connsiteX13" fmla="*/ 1686 w 7234"/>
                <a:gd name="connsiteY13" fmla="*/ 10364 h 6908"/>
                <a:gd name="connsiteX14" fmla="*/ 1686 w 7234"/>
                <a:gd name="connsiteY14" fmla="*/ 10364 h 6908"/>
                <a:gd name="connsiteX15" fmla="*/ 1785 w 7234"/>
                <a:gd name="connsiteY15" fmla="*/ 5672 h 6908"/>
                <a:gd name="connsiteX16" fmla="*/ 1785 w 7234"/>
                <a:gd name="connsiteY16" fmla="*/ 8368 h 6908"/>
                <a:gd name="connsiteX17" fmla="*/ 3981 w 7234"/>
                <a:gd name="connsiteY17" fmla="*/ 6271 h 6908"/>
                <a:gd name="connsiteX18" fmla="*/ 1785 w 7234"/>
                <a:gd name="connsiteY18" fmla="*/ 5672 h 6908"/>
                <a:gd name="connsiteX19" fmla="*/ 1785 w 7234"/>
                <a:gd name="connsiteY19" fmla="*/ 5672 h 6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234" h="6908">
                  <a:moveTo>
                    <a:pt x="1686" y="10364"/>
                  </a:moveTo>
                  <a:lnTo>
                    <a:pt x="1686" y="10364"/>
                  </a:lnTo>
                  <a:cubicBezTo>
                    <a:pt x="1486" y="10364"/>
                    <a:pt x="1486" y="10364"/>
                    <a:pt x="1386" y="10364"/>
                  </a:cubicBezTo>
                  <a:cubicBezTo>
                    <a:pt x="1386" y="10364"/>
                    <a:pt x="1286" y="10364"/>
                    <a:pt x="1286" y="10364"/>
                  </a:cubicBezTo>
                  <a:cubicBezTo>
                    <a:pt x="1187" y="10364"/>
                    <a:pt x="1187" y="10364"/>
                    <a:pt x="1087" y="10364"/>
                  </a:cubicBezTo>
                  <a:cubicBezTo>
                    <a:pt x="1087" y="10364"/>
                    <a:pt x="987" y="10364"/>
                    <a:pt x="987" y="10364"/>
                  </a:cubicBezTo>
                  <a:cubicBezTo>
                    <a:pt x="887" y="10364"/>
                    <a:pt x="887" y="10364"/>
                    <a:pt x="787" y="10265"/>
                  </a:cubicBezTo>
                  <a:cubicBezTo>
                    <a:pt x="-510" y="9566"/>
                    <a:pt x="-709" y="7669"/>
                    <a:pt x="-11" y="4274"/>
                  </a:cubicBezTo>
                  <a:cubicBezTo>
                    <a:pt x="89" y="3675"/>
                    <a:pt x="588" y="3375"/>
                    <a:pt x="1187" y="3475"/>
                  </a:cubicBezTo>
                  <a:cubicBezTo>
                    <a:pt x="1187" y="3475"/>
                    <a:pt x="1187" y="3475"/>
                    <a:pt x="1286" y="3475"/>
                  </a:cubicBezTo>
                  <a:cubicBezTo>
                    <a:pt x="2883" y="3875"/>
                    <a:pt x="4480" y="4274"/>
                    <a:pt x="6076" y="4673"/>
                  </a:cubicBezTo>
                  <a:cubicBezTo>
                    <a:pt x="6575" y="4773"/>
                    <a:pt x="6974" y="5372"/>
                    <a:pt x="6775" y="5872"/>
                  </a:cubicBezTo>
                  <a:cubicBezTo>
                    <a:pt x="6775" y="5971"/>
                    <a:pt x="6675" y="6071"/>
                    <a:pt x="6575" y="6171"/>
                  </a:cubicBezTo>
                  <a:cubicBezTo>
                    <a:pt x="3981" y="9865"/>
                    <a:pt x="2484" y="10364"/>
                    <a:pt x="1686" y="10364"/>
                  </a:cubicBezTo>
                  <a:lnTo>
                    <a:pt x="1686" y="10364"/>
                  </a:lnTo>
                  <a:close/>
                  <a:moveTo>
                    <a:pt x="1785" y="5672"/>
                  </a:moveTo>
                  <a:cubicBezTo>
                    <a:pt x="1586" y="6570"/>
                    <a:pt x="1586" y="7469"/>
                    <a:pt x="1785" y="8368"/>
                  </a:cubicBezTo>
                  <a:cubicBezTo>
                    <a:pt x="2085" y="8268"/>
                    <a:pt x="2883" y="7669"/>
                    <a:pt x="3981" y="6271"/>
                  </a:cubicBezTo>
                  <a:cubicBezTo>
                    <a:pt x="3282" y="5971"/>
                    <a:pt x="2584" y="5772"/>
                    <a:pt x="1785" y="5672"/>
                  </a:cubicBezTo>
                  <a:lnTo>
                    <a:pt x="1785" y="5672"/>
                  </a:lnTo>
                  <a:close/>
                </a:path>
              </a:pathLst>
            </a:custGeom>
            <a:solidFill>
              <a:srgbClr val="000000"/>
            </a:solidFill>
            <a:ln w="998" cap="flat">
              <a:noFill/>
              <a:prstDash val="solid"/>
              <a:miter/>
            </a:ln>
          </p:spPr>
          <p:txBody>
            <a:bodyPr rtlCol="0" anchor="ctr"/>
            <a:lstStyle/>
            <a:p>
              <a:endParaRPr lang="fr-FR"/>
            </a:p>
          </p:txBody>
        </p:sp>
        <p:sp>
          <p:nvSpPr>
            <p:cNvPr id="2834" name="Forme libre 2833">
              <a:extLst>
                <a:ext uri="{FF2B5EF4-FFF2-40B4-BE49-F238E27FC236}">
                  <a16:creationId xmlns:a16="http://schemas.microsoft.com/office/drawing/2014/main" id="{CA4D78CB-EA2E-A7F2-7903-D3F92B735F4D}"/>
                </a:ext>
              </a:extLst>
            </p:cNvPr>
            <p:cNvSpPr/>
            <p:nvPr/>
          </p:nvSpPr>
          <p:spPr>
            <a:xfrm>
              <a:off x="4498044" y="7738389"/>
              <a:ext cx="34860" cy="36162"/>
            </a:xfrm>
            <a:custGeom>
              <a:avLst/>
              <a:gdLst>
                <a:gd name="connsiteX0" fmla="*/ 15699 w 34860"/>
                <a:gd name="connsiteY0" fmla="*/ 39724 h 36162"/>
                <a:gd name="connsiteX1" fmla="*/ 14801 w 34860"/>
                <a:gd name="connsiteY1" fmla="*/ 39125 h 36162"/>
                <a:gd name="connsiteX2" fmla="*/ 132 w 34860"/>
                <a:gd name="connsiteY2" fmla="*/ 19856 h 36162"/>
                <a:gd name="connsiteX3" fmla="*/ 33 w 34860"/>
                <a:gd name="connsiteY3" fmla="*/ 19756 h 36162"/>
                <a:gd name="connsiteX4" fmla="*/ -466 w 34860"/>
                <a:gd name="connsiteY4" fmla="*/ 18657 h 36162"/>
                <a:gd name="connsiteX5" fmla="*/ 332 w 34860"/>
                <a:gd name="connsiteY5" fmla="*/ 17859 h 36162"/>
                <a:gd name="connsiteX6" fmla="*/ 12905 w 34860"/>
                <a:gd name="connsiteY6" fmla="*/ 8773 h 36162"/>
                <a:gd name="connsiteX7" fmla="*/ 14801 w 34860"/>
                <a:gd name="connsiteY7" fmla="*/ 4280 h 36162"/>
                <a:gd name="connsiteX8" fmla="*/ 16099 w 34860"/>
                <a:gd name="connsiteY8" fmla="*/ 3581 h 36162"/>
                <a:gd name="connsiteX9" fmla="*/ 16398 w 34860"/>
                <a:gd name="connsiteY9" fmla="*/ 3781 h 36162"/>
                <a:gd name="connsiteX10" fmla="*/ 34160 w 34860"/>
                <a:gd name="connsiteY10" fmla="*/ 21154 h 36162"/>
                <a:gd name="connsiteX11" fmla="*/ 34260 w 34860"/>
                <a:gd name="connsiteY11" fmla="*/ 22252 h 36162"/>
                <a:gd name="connsiteX12" fmla="*/ 34160 w 34860"/>
                <a:gd name="connsiteY12" fmla="*/ 22352 h 36162"/>
                <a:gd name="connsiteX13" fmla="*/ 29869 w 34860"/>
                <a:gd name="connsiteY13" fmla="*/ 28043 h 36162"/>
                <a:gd name="connsiteX14" fmla="*/ 29770 w 34860"/>
                <a:gd name="connsiteY14" fmla="*/ 28143 h 36162"/>
                <a:gd name="connsiteX15" fmla="*/ 16298 w 34860"/>
                <a:gd name="connsiteY15" fmla="*/ 39625 h 36162"/>
                <a:gd name="connsiteX16" fmla="*/ 15699 w 34860"/>
                <a:gd name="connsiteY16" fmla="*/ 39724 h 36162"/>
                <a:gd name="connsiteX17" fmla="*/ 3126 w 34860"/>
                <a:gd name="connsiteY17" fmla="*/ 19456 h 36162"/>
                <a:gd name="connsiteX18" fmla="*/ 16198 w 34860"/>
                <a:gd name="connsiteY18" fmla="*/ 37228 h 36162"/>
                <a:gd name="connsiteX19" fmla="*/ 28373 w 34860"/>
                <a:gd name="connsiteY19" fmla="*/ 26745 h 36162"/>
                <a:gd name="connsiteX20" fmla="*/ 28472 w 34860"/>
                <a:gd name="connsiteY20" fmla="*/ 26645 h 36162"/>
                <a:gd name="connsiteX21" fmla="*/ 32165 w 34860"/>
                <a:gd name="connsiteY21" fmla="*/ 21852 h 36162"/>
                <a:gd name="connsiteX22" fmla="*/ 16398 w 34860"/>
                <a:gd name="connsiteY22" fmla="*/ 6377 h 36162"/>
                <a:gd name="connsiteX23" fmla="*/ 14801 w 34860"/>
                <a:gd name="connsiteY23" fmla="*/ 9871 h 36162"/>
                <a:gd name="connsiteX24" fmla="*/ 3126 w 34860"/>
                <a:gd name="connsiteY24" fmla="*/ 19456 h 3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860" h="36162">
                  <a:moveTo>
                    <a:pt x="15699" y="39724"/>
                  </a:moveTo>
                  <a:cubicBezTo>
                    <a:pt x="15300" y="39724"/>
                    <a:pt x="14901" y="39525"/>
                    <a:pt x="14801" y="39125"/>
                  </a:cubicBezTo>
                  <a:cubicBezTo>
                    <a:pt x="12606" y="33934"/>
                    <a:pt x="7916" y="24448"/>
                    <a:pt x="132" y="19856"/>
                  </a:cubicBezTo>
                  <a:cubicBezTo>
                    <a:pt x="132" y="19856"/>
                    <a:pt x="33" y="19856"/>
                    <a:pt x="33" y="19756"/>
                  </a:cubicBezTo>
                  <a:cubicBezTo>
                    <a:pt x="-367" y="19556"/>
                    <a:pt x="-566" y="19057"/>
                    <a:pt x="-466" y="18657"/>
                  </a:cubicBezTo>
                  <a:cubicBezTo>
                    <a:pt x="-367" y="18258"/>
                    <a:pt x="-67" y="17959"/>
                    <a:pt x="332" y="17859"/>
                  </a:cubicBezTo>
                  <a:cubicBezTo>
                    <a:pt x="5521" y="17160"/>
                    <a:pt x="10111" y="13865"/>
                    <a:pt x="12905" y="8773"/>
                  </a:cubicBezTo>
                  <a:cubicBezTo>
                    <a:pt x="13704" y="7375"/>
                    <a:pt x="14302" y="5877"/>
                    <a:pt x="14801" y="4280"/>
                  </a:cubicBezTo>
                  <a:cubicBezTo>
                    <a:pt x="15001" y="3781"/>
                    <a:pt x="15500" y="3481"/>
                    <a:pt x="16099" y="3581"/>
                  </a:cubicBezTo>
                  <a:cubicBezTo>
                    <a:pt x="16198" y="3581"/>
                    <a:pt x="16298" y="3681"/>
                    <a:pt x="16398" y="3781"/>
                  </a:cubicBezTo>
                  <a:cubicBezTo>
                    <a:pt x="22685" y="8473"/>
                    <a:pt x="30169" y="15762"/>
                    <a:pt x="34160" y="21154"/>
                  </a:cubicBezTo>
                  <a:cubicBezTo>
                    <a:pt x="34360" y="21453"/>
                    <a:pt x="34460" y="21852"/>
                    <a:pt x="34260" y="22252"/>
                  </a:cubicBezTo>
                  <a:cubicBezTo>
                    <a:pt x="34260" y="22252"/>
                    <a:pt x="34160" y="22352"/>
                    <a:pt x="34160" y="22352"/>
                  </a:cubicBezTo>
                  <a:cubicBezTo>
                    <a:pt x="32863" y="24349"/>
                    <a:pt x="31466" y="26246"/>
                    <a:pt x="29869" y="28043"/>
                  </a:cubicBezTo>
                  <a:cubicBezTo>
                    <a:pt x="29869" y="28043"/>
                    <a:pt x="29770" y="28143"/>
                    <a:pt x="29770" y="28143"/>
                  </a:cubicBezTo>
                  <a:cubicBezTo>
                    <a:pt x="25778" y="32536"/>
                    <a:pt x="21188" y="36330"/>
                    <a:pt x="16298" y="39625"/>
                  </a:cubicBezTo>
                  <a:cubicBezTo>
                    <a:pt x="16099" y="39724"/>
                    <a:pt x="15899" y="39724"/>
                    <a:pt x="15699" y="39724"/>
                  </a:cubicBezTo>
                  <a:close/>
                  <a:moveTo>
                    <a:pt x="3126" y="19456"/>
                  </a:moveTo>
                  <a:cubicBezTo>
                    <a:pt x="9712" y="24249"/>
                    <a:pt x="14003" y="32136"/>
                    <a:pt x="16198" y="37228"/>
                  </a:cubicBezTo>
                  <a:cubicBezTo>
                    <a:pt x="20689" y="34233"/>
                    <a:pt x="24680" y="30639"/>
                    <a:pt x="28373" y="26745"/>
                  </a:cubicBezTo>
                  <a:cubicBezTo>
                    <a:pt x="28373" y="26745"/>
                    <a:pt x="28472" y="26645"/>
                    <a:pt x="28472" y="26645"/>
                  </a:cubicBezTo>
                  <a:cubicBezTo>
                    <a:pt x="29770" y="25147"/>
                    <a:pt x="31067" y="23550"/>
                    <a:pt x="32165" y="21852"/>
                  </a:cubicBezTo>
                  <a:cubicBezTo>
                    <a:pt x="28472" y="17060"/>
                    <a:pt x="22086" y="10770"/>
                    <a:pt x="16398" y="6377"/>
                  </a:cubicBezTo>
                  <a:cubicBezTo>
                    <a:pt x="15999" y="7575"/>
                    <a:pt x="15400" y="8773"/>
                    <a:pt x="14801" y="9871"/>
                  </a:cubicBezTo>
                  <a:cubicBezTo>
                    <a:pt x="12007" y="14664"/>
                    <a:pt x="7916" y="18058"/>
                    <a:pt x="3126" y="19456"/>
                  </a:cubicBezTo>
                  <a:close/>
                </a:path>
              </a:pathLst>
            </a:custGeom>
            <a:solidFill>
              <a:srgbClr val="000000"/>
            </a:solidFill>
            <a:ln w="998" cap="flat">
              <a:noFill/>
              <a:prstDash val="solid"/>
              <a:miter/>
            </a:ln>
          </p:spPr>
          <p:txBody>
            <a:bodyPr rtlCol="0" anchor="ctr"/>
            <a:lstStyle/>
            <a:p>
              <a:endParaRPr lang="fr-FR"/>
            </a:p>
          </p:txBody>
        </p:sp>
        <p:sp>
          <p:nvSpPr>
            <p:cNvPr id="2835" name="Forme libre 2834">
              <a:extLst>
                <a:ext uri="{FF2B5EF4-FFF2-40B4-BE49-F238E27FC236}">
                  <a16:creationId xmlns:a16="http://schemas.microsoft.com/office/drawing/2014/main" id="{7E47875D-1DCF-7621-E994-8884927512DE}"/>
                </a:ext>
              </a:extLst>
            </p:cNvPr>
            <p:cNvSpPr/>
            <p:nvPr/>
          </p:nvSpPr>
          <p:spPr>
            <a:xfrm>
              <a:off x="4297390" y="7738603"/>
              <a:ext cx="202775" cy="237433"/>
            </a:xfrm>
            <a:custGeom>
              <a:avLst/>
              <a:gdLst>
                <a:gd name="connsiteX0" fmla="*/ 198348 w 202775"/>
                <a:gd name="connsiteY0" fmla="*/ 44355 h 237433"/>
                <a:gd name="connsiteX1" fmla="*/ 198248 w 202775"/>
                <a:gd name="connsiteY1" fmla="*/ 44355 h 237433"/>
                <a:gd name="connsiteX2" fmla="*/ 159131 w 202775"/>
                <a:gd name="connsiteY2" fmla="*/ 29777 h 237433"/>
                <a:gd name="connsiteX3" fmla="*/ 149850 w 202775"/>
                <a:gd name="connsiteY3" fmla="*/ 21291 h 237433"/>
                <a:gd name="connsiteX4" fmla="*/ 149850 w 202775"/>
                <a:gd name="connsiteY4" fmla="*/ 19993 h 237433"/>
                <a:gd name="connsiteX5" fmla="*/ 166216 w 202775"/>
                <a:gd name="connsiteY5" fmla="*/ 3718 h 237433"/>
                <a:gd name="connsiteX6" fmla="*/ 167613 w 202775"/>
                <a:gd name="connsiteY6" fmla="*/ 3918 h 237433"/>
                <a:gd name="connsiteX7" fmla="*/ 167713 w 202775"/>
                <a:gd name="connsiteY7" fmla="*/ 4018 h 237433"/>
                <a:gd name="connsiteX8" fmla="*/ 172203 w 202775"/>
                <a:gd name="connsiteY8" fmla="*/ 8611 h 237433"/>
                <a:gd name="connsiteX9" fmla="*/ 172303 w 202775"/>
                <a:gd name="connsiteY9" fmla="*/ 8710 h 237433"/>
                <a:gd name="connsiteX10" fmla="*/ 198248 w 202775"/>
                <a:gd name="connsiteY10" fmla="*/ 17896 h 237433"/>
                <a:gd name="connsiteX11" fmla="*/ 198448 w 202775"/>
                <a:gd name="connsiteY11" fmla="*/ 17896 h 237433"/>
                <a:gd name="connsiteX12" fmla="*/ 200144 w 202775"/>
                <a:gd name="connsiteY12" fmla="*/ 17896 h 237433"/>
                <a:gd name="connsiteX13" fmla="*/ 201241 w 202775"/>
                <a:gd name="connsiteY13" fmla="*/ 17896 h 237433"/>
                <a:gd name="connsiteX14" fmla="*/ 202339 w 202775"/>
                <a:gd name="connsiteY14" fmla="*/ 18795 h 237433"/>
                <a:gd name="connsiteX15" fmla="*/ 202339 w 202775"/>
                <a:gd name="connsiteY15" fmla="*/ 19094 h 237433"/>
                <a:gd name="connsiteX16" fmla="*/ 202339 w 202775"/>
                <a:gd name="connsiteY16" fmla="*/ 19094 h 237433"/>
                <a:gd name="connsiteX17" fmla="*/ 199545 w 202775"/>
                <a:gd name="connsiteY17" fmla="*/ 43356 h 237433"/>
                <a:gd name="connsiteX18" fmla="*/ 198348 w 202775"/>
                <a:gd name="connsiteY18" fmla="*/ 44355 h 237433"/>
                <a:gd name="connsiteX19" fmla="*/ 198348 w 202775"/>
                <a:gd name="connsiteY19" fmla="*/ 44355 h 237433"/>
                <a:gd name="connsiteX20" fmla="*/ 198348 w 202775"/>
                <a:gd name="connsiteY20" fmla="*/ 44355 h 237433"/>
                <a:gd name="connsiteX21" fmla="*/ 19427 w 202775"/>
                <a:gd name="connsiteY21" fmla="*/ 240947 h 237433"/>
                <a:gd name="connsiteX22" fmla="*/ 18529 w 202775"/>
                <a:gd name="connsiteY22" fmla="*/ 240448 h 237433"/>
                <a:gd name="connsiteX23" fmla="*/ 23618 w 202775"/>
                <a:gd name="connsiteY23" fmla="*/ 217983 h 237433"/>
                <a:gd name="connsiteX24" fmla="*/ 35693 w 202775"/>
                <a:gd name="connsiteY24" fmla="*/ 201409 h 237433"/>
                <a:gd name="connsiteX25" fmla="*/ 36990 w 202775"/>
                <a:gd name="connsiteY25" fmla="*/ 202008 h 237433"/>
                <a:gd name="connsiteX26" fmla="*/ 36391 w 202775"/>
                <a:gd name="connsiteY26" fmla="*/ 203306 h 237433"/>
                <a:gd name="connsiteX27" fmla="*/ 36391 w 202775"/>
                <a:gd name="connsiteY27" fmla="*/ 203306 h 237433"/>
                <a:gd name="connsiteX28" fmla="*/ 25514 w 202775"/>
                <a:gd name="connsiteY28" fmla="*/ 218882 h 237433"/>
                <a:gd name="connsiteX29" fmla="*/ 20325 w 202775"/>
                <a:gd name="connsiteY29" fmla="*/ 239449 h 237433"/>
                <a:gd name="connsiteX30" fmla="*/ 20026 w 202775"/>
                <a:gd name="connsiteY30" fmla="*/ 240847 h 237433"/>
                <a:gd name="connsiteX31" fmla="*/ 19427 w 202775"/>
                <a:gd name="connsiteY31" fmla="*/ 240947 h 237433"/>
                <a:gd name="connsiteX32" fmla="*/ 19427 w 202775"/>
                <a:gd name="connsiteY32" fmla="*/ 240947 h 237433"/>
                <a:gd name="connsiteX33" fmla="*/ 10446 w 202775"/>
                <a:gd name="connsiteY33" fmla="*/ 181840 h 237433"/>
                <a:gd name="connsiteX34" fmla="*/ 9648 w 202775"/>
                <a:gd name="connsiteY34" fmla="*/ 181540 h 237433"/>
                <a:gd name="connsiteX35" fmla="*/ 1066 w 202775"/>
                <a:gd name="connsiteY35" fmla="*/ 150289 h 237433"/>
                <a:gd name="connsiteX36" fmla="*/ 2363 w 202775"/>
                <a:gd name="connsiteY36" fmla="*/ 149590 h 237433"/>
                <a:gd name="connsiteX37" fmla="*/ 3062 w 202775"/>
                <a:gd name="connsiteY37" fmla="*/ 150888 h 237433"/>
                <a:gd name="connsiteX38" fmla="*/ 11244 w 202775"/>
                <a:gd name="connsiteY38" fmla="*/ 180142 h 237433"/>
                <a:gd name="connsiteX39" fmla="*/ 11145 w 202775"/>
                <a:gd name="connsiteY39" fmla="*/ 181540 h 237433"/>
                <a:gd name="connsiteX40" fmla="*/ 10446 w 202775"/>
                <a:gd name="connsiteY40" fmla="*/ 181840 h 237433"/>
                <a:gd name="connsiteX41" fmla="*/ 10446 w 202775"/>
                <a:gd name="connsiteY41" fmla="*/ 181840 h 237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02775" h="237433">
                  <a:moveTo>
                    <a:pt x="198348" y="44355"/>
                  </a:moveTo>
                  <a:cubicBezTo>
                    <a:pt x="198348" y="44355"/>
                    <a:pt x="198248" y="44355"/>
                    <a:pt x="198248" y="44355"/>
                  </a:cubicBezTo>
                  <a:cubicBezTo>
                    <a:pt x="183379" y="42458"/>
                    <a:pt x="169509" y="37266"/>
                    <a:pt x="159131" y="29777"/>
                  </a:cubicBezTo>
                  <a:cubicBezTo>
                    <a:pt x="155738" y="27281"/>
                    <a:pt x="152545" y="24486"/>
                    <a:pt x="149850" y="21291"/>
                  </a:cubicBezTo>
                  <a:cubicBezTo>
                    <a:pt x="149551" y="20891"/>
                    <a:pt x="149551" y="20392"/>
                    <a:pt x="149850" y="19993"/>
                  </a:cubicBezTo>
                  <a:cubicBezTo>
                    <a:pt x="153942" y="15100"/>
                    <a:pt x="160727" y="7912"/>
                    <a:pt x="166216" y="3718"/>
                  </a:cubicBezTo>
                  <a:cubicBezTo>
                    <a:pt x="166615" y="3419"/>
                    <a:pt x="167313" y="3419"/>
                    <a:pt x="167613" y="3918"/>
                  </a:cubicBezTo>
                  <a:cubicBezTo>
                    <a:pt x="167613" y="3918"/>
                    <a:pt x="167613" y="4018"/>
                    <a:pt x="167713" y="4018"/>
                  </a:cubicBezTo>
                  <a:cubicBezTo>
                    <a:pt x="168910" y="5815"/>
                    <a:pt x="170507" y="7412"/>
                    <a:pt x="172203" y="8611"/>
                  </a:cubicBezTo>
                  <a:cubicBezTo>
                    <a:pt x="172203" y="8611"/>
                    <a:pt x="172303" y="8611"/>
                    <a:pt x="172303" y="8710"/>
                  </a:cubicBezTo>
                  <a:cubicBezTo>
                    <a:pt x="178789" y="13503"/>
                    <a:pt x="189866" y="17397"/>
                    <a:pt x="198248" y="17896"/>
                  </a:cubicBezTo>
                  <a:cubicBezTo>
                    <a:pt x="198348" y="17896"/>
                    <a:pt x="198348" y="17896"/>
                    <a:pt x="198448" y="17896"/>
                  </a:cubicBezTo>
                  <a:cubicBezTo>
                    <a:pt x="199046" y="17896"/>
                    <a:pt x="199645" y="17896"/>
                    <a:pt x="200144" y="17896"/>
                  </a:cubicBezTo>
                  <a:cubicBezTo>
                    <a:pt x="200543" y="17896"/>
                    <a:pt x="200842" y="17896"/>
                    <a:pt x="201241" y="17896"/>
                  </a:cubicBezTo>
                  <a:cubicBezTo>
                    <a:pt x="201840" y="17896"/>
                    <a:pt x="202239" y="18295"/>
                    <a:pt x="202339" y="18795"/>
                  </a:cubicBezTo>
                  <a:cubicBezTo>
                    <a:pt x="202339" y="18895"/>
                    <a:pt x="202339" y="18994"/>
                    <a:pt x="202339" y="19094"/>
                  </a:cubicBezTo>
                  <a:lnTo>
                    <a:pt x="202339" y="19094"/>
                  </a:lnTo>
                  <a:cubicBezTo>
                    <a:pt x="200244" y="28080"/>
                    <a:pt x="199346" y="35968"/>
                    <a:pt x="199545" y="43356"/>
                  </a:cubicBezTo>
                  <a:cubicBezTo>
                    <a:pt x="199346" y="43855"/>
                    <a:pt x="198946" y="44255"/>
                    <a:pt x="198348" y="44355"/>
                  </a:cubicBezTo>
                  <a:cubicBezTo>
                    <a:pt x="198348" y="44355"/>
                    <a:pt x="198348" y="44355"/>
                    <a:pt x="198348" y="44355"/>
                  </a:cubicBezTo>
                  <a:lnTo>
                    <a:pt x="198348" y="44355"/>
                  </a:lnTo>
                  <a:close/>
                  <a:moveTo>
                    <a:pt x="19427" y="240947"/>
                  </a:moveTo>
                  <a:cubicBezTo>
                    <a:pt x="19028" y="240947"/>
                    <a:pt x="18729" y="240747"/>
                    <a:pt x="18529" y="240448"/>
                  </a:cubicBezTo>
                  <a:cubicBezTo>
                    <a:pt x="16234" y="236754"/>
                    <a:pt x="19826" y="225971"/>
                    <a:pt x="23618" y="217983"/>
                  </a:cubicBezTo>
                  <a:cubicBezTo>
                    <a:pt x="27011" y="210794"/>
                    <a:pt x="31901" y="202607"/>
                    <a:pt x="35693" y="201409"/>
                  </a:cubicBezTo>
                  <a:cubicBezTo>
                    <a:pt x="36192" y="201209"/>
                    <a:pt x="36790" y="201509"/>
                    <a:pt x="36990" y="202008"/>
                  </a:cubicBezTo>
                  <a:cubicBezTo>
                    <a:pt x="37189" y="202507"/>
                    <a:pt x="36890" y="203106"/>
                    <a:pt x="36391" y="203306"/>
                  </a:cubicBezTo>
                  <a:cubicBezTo>
                    <a:pt x="36391" y="203306"/>
                    <a:pt x="36391" y="203306"/>
                    <a:pt x="36391" y="203306"/>
                  </a:cubicBezTo>
                  <a:cubicBezTo>
                    <a:pt x="33896" y="204105"/>
                    <a:pt x="29406" y="210495"/>
                    <a:pt x="25514" y="218882"/>
                  </a:cubicBezTo>
                  <a:cubicBezTo>
                    <a:pt x="21024" y="228367"/>
                    <a:pt x="18928" y="237053"/>
                    <a:pt x="20325" y="239449"/>
                  </a:cubicBezTo>
                  <a:cubicBezTo>
                    <a:pt x="20624" y="239949"/>
                    <a:pt x="20425" y="240548"/>
                    <a:pt x="20026" y="240847"/>
                  </a:cubicBezTo>
                  <a:cubicBezTo>
                    <a:pt x="19726" y="240847"/>
                    <a:pt x="19627" y="240947"/>
                    <a:pt x="19427" y="240947"/>
                  </a:cubicBezTo>
                  <a:lnTo>
                    <a:pt x="19427" y="240947"/>
                  </a:lnTo>
                  <a:close/>
                  <a:moveTo>
                    <a:pt x="10446" y="181840"/>
                  </a:moveTo>
                  <a:cubicBezTo>
                    <a:pt x="10147" y="181840"/>
                    <a:pt x="9848" y="181740"/>
                    <a:pt x="9648" y="181540"/>
                  </a:cubicBezTo>
                  <a:cubicBezTo>
                    <a:pt x="-2127" y="168161"/>
                    <a:pt x="-1429" y="158576"/>
                    <a:pt x="1066" y="150289"/>
                  </a:cubicBezTo>
                  <a:cubicBezTo>
                    <a:pt x="1266" y="149790"/>
                    <a:pt x="1765" y="149490"/>
                    <a:pt x="2363" y="149590"/>
                  </a:cubicBezTo>
                  <a:cubicBezTo>
                    <a:pt x="2862" y="149790"/>
                    <a:pt x="3162" y="150289"/>
                    <a:pt x="3062" y="150888"/>
                  </a:cubicBezTo>
                  <a:cubicBezTo>
                    <a:pt x="667" y="158576"/>
                    <a:pt x="68" y="167462"/>
                    <a:pt x="11244" y="180142"/>
                  </a:cubicBezTo>
                  <a:cubicBezTo>
                    <a:pt x="11644" y="180542"/>
                    <a:pt x="11544" y="181241"/>
                    <a:pt x="11145" y="181540"/>
                  </a:cubicBezTo>
                  <a:cubicBezTo>
                    <a:pt x="10945" y="181840"/>
                    <a:pt x="10746" y="181840"/>
                    <a:pt x="10446" y="181840"/>
                  </a:cubicBezTo>
                  <a:lnTo>
                    <a:pt x="10446" y="181840"/>
                  </a:lnTo>
                  <a:close/>
                </a:path>
              </a:pathLst>
            </a:custGeom>
            <a:solidFill>
              <a:srgbClr val="FFFFFF"/>
            </a:solidFill>
            <a:ln w="998" cap="flat">
              <a:solidFill>
                <a:srgbClr val="1D1D1B"/>
              </a:solidFill>
              <a:prstDash val="solid"/>
              <a:miter/>
            </a:ln>
          </p:spPr>
          <p:txBody>
            <a:bodyPr rtlCol="0" anchor="ctr"/>
            <a:lstStyle/>
            <a:p>
              <a:endParaRPr lang="fr-FR"/>
            </a:p>
          </p:txBody>
        </p:sp>
        <p:sp>
          <p:nvSpPr>
            <p:cNvPr id="2836" name="Forme libre 2835">
              <a:extLst>
                <a:ext uri="{FF2B5EF4-FFF2-40B4-BE49-F238E27FC236}">
                  <a16:creationId xmlns:a16="http://schemas.microsoft.com/office/drawing/2014/main" id="{BF250AD0-92E0-DA27-F0C5-757978316E24}"/>
                </a:ext>
              </a:extLst>
            </p:cNvPr>
            <p:cNvSpPr/>
            <p:nvPr/>
          </p:nvSpPr>
          <p:spPr>
            <a:xfrm>
              <a:off x="4721595" y="7739107"/>
              <a:ext cx="29145" cy="57702"/>
            </a:xfrm>
            <a:custGeom>
              <a:avLst/>
              <a:gdLst>
                <a:gd name="connsiteX0" fmla="*/ 28541 w 29145"/>
                <a:gd name="connsiteY0" fmla="*/ 49684 h 57702"/>
                <a:gd name="connsiteX1" fmla="*/ 16866 w 29145"/>
                <a:gd name="connsiteY1" fmla="*/ 55974 h 57702"/>
                <a:gd name="connsiteX2" fmla="*/ -597 w 29145"/>
                <a:gd name="connsiteY2" fmla="*/ 49584 h 57702"/>
                <a:gd name="connsiteX3" fmla="*/ 4093 w 29145"/>
                <a:gd name="connsiteY3" fmla="*/ 45191 h 57702"/>
                <a:gd name="connsiteX4" fmla="*/ 13373 w 29145"/>
                <a:gd name="connsiteY4" fmla="*/ 21528 h 57702"/>
                <a:gd name="connsiteX5" fmla="*/ 9881 w 29145"/>
                <a:gd name="connsiteY5" fmla="*/ 3556 h 57702"/>
                <a:gd name="connsiteX6" fmla="*/ 9881 w 29145"/>
                <a:gd name="connsiteY6" fmla="*/ 3556 h 57702"/>
                <a:gd name="connsiteX7" fmla="*/ 28541 w 29145"/>
                <a:gd name="connsiteY7" fmla="*/ 49684 h 57702"/>
                <a:gd name="connsiteX8" fmla="*/ 28541 w 29145"/>
                <a:gd name="connsiteY8" fmla="*/ 49684 h 5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145" h="57702">
                  <a:moveTo>
                    <a:pt x="28541" y="49684"/>
                  </a:moveTo>
                  <a:cubicBezTo>
                    <a:pt x="28242" y="63263"/>
                    <a:pt x="20059" y="64261"/>
                    <a:pt x="16866" y="55974"/>
                  </a:cubicBezTo>
                  <a:cubicBezTo>
                    <a:pt x="12375" y="44093"/>
                    <a:pt x="5889" y="44892"/>
                    <a:pt x="-597" y="49584"/>
                  </a:cubicBezTo>
                  <a:cubicBezTo>
                    <a:pt x="1100" y="48286"/>
                    <a:pt x="2596" y="46789"/>
                    <a:pt x="4093" y="45191"/>
                  </a:cubicBezTo>
                  <a:cubicBezTo>
                    <a:pt x="9981" y="38801"/>
                    <a:pt x="13373" y="30315"/>
                    <a:pt x="13373" y="21528"/>
                  </a:cubicBezTo>
                  <a:cubicBezTo>
                    <a:pt x="13274" y="15338"/>
                    <a:pt x="12076" y="9248"/>
                    <a:pt x="9881" y="3556"/>
                  </a:cubicBezTo>
                  <a:lnTo>
                    <a:pt x="9881" y="3556"/>
                  </a:lnTo>
                  <a:cubicBezTo>
                    <a:pt x="20059" y="17734"/>
                    <a:pt x="28840" y="31513"/>
                    <a:pt x="28541" y="49684"/>
                  </a:cubicBezTo>
                  <a:lnTo>
                    <a:pt x="28541" y="49684"/>
                  </a:lnTo>
                  <a:close/>
                </a:path>
              </a:pathLst>
            </a:custGeom>
            <a:solidFill>
              <a:srgbClr val="000000"/>
            </a:solidFill>
            <a:ln w="998" cap="flat">
              <a:noFill/>
              <a:prstDash val="solid"/>
              <a:miter/>
            </a:ln>
          </p:spPr>
          <p:txBody>
            <a:bodyPr rtlCol="0" anchor="ctr"/>
            <a:lstStyle/>
            <a:p>
              <a:endParaRPr lang="fr-FR"/>
            </a:p>
          </p:txBody>
        </p:sp>
        <p:sp>
          <p:nvSpPr>
            <p:cNvPr id="2837" name="Forme libre 2836">
              <a:extLst>
                <a:ext uri="{FF2B5EF4-FFF2-40B4-BE49-F238E27FC236}">
                  <a16:creationId xmlns:a16="http://schemas.microsoft.com/office/drawing/2014/main" id="{8252580B-9CDD-C2AF-7DD7-4F9538CE769A}"/>
                </a:ext>
              </a:extLst>
            </p:cNvPr>
            <p:cNvSpPr/>
            <p:nvPr/>
          </p:nvSpPr>
          <p:spPr>
            <a:xfrm>
              <a:off x="4362663" y="7738262"/>
              <a:ext cx="389081" cy="237185"/>
            </a:xfrm>
            <a:custGeom>
              <a:avLst/>
              <a:gdLst>
                <a:gd name="connsiteX0" fmla="*/ 381472 w 389081"/>
                <a:gd name="connsiteY0" fmla="*/ 63068 h 237185"/>
                <a:gd name="connsiteX1" fmla="*/ 374886 w 389081"/>
                <a:gd name="connsiteY1" fmla="*/ 57177 h 237185"/>
                <a:gd name="connsiteX2" fmla="*/ 368001 w 389081"/>
                <a:gd name="connsiteY2" fmla="*/ 48491 h 237185"/>
                <a:gd name="connsiteX3" fmla="*/ 359020 w 389081"/>
                <a:gd name="connsiteY3" fmla="*/ 51286 h 237185"/>
                <a:gd name="connsiteX4" fmla="*/ 357623 w 389081"/>
                <a:gd name="connsiteY4" fmla="*/ 51086 h 237185"/>
                <a:gd name="connsiteX5" fmla="*/ 357822 w 389081"/>
                <a:gd name="connsiteY5" fmla="*/ 49689 h 237185"/>
                <a:gd name="connsiteX6" fmla="*/ 362412 w 389081"/>
                <a:gd name="connsiteY6" fmla="*/ 45395 h 237185"/>
                <a:gd name="connsiteX7" fmla="*/ 371393 w 389081"/>
                <a:gd name="connsiteY7" fmla="*/ 22431 h 237185"/>
                <a:gd name="connsiteX8" fmla="*/ 367901 w 389081"/>
                <a:gd name="connsiteY8" fmla="*/ 4859 h 237185"/>
                <a:gd name="connsiteX9" fmla="*/ 368001 w 389081"/>
                <a:gd name="connsiteY9" fmla="*/ 3960 h 237185"/>
                <a:gd name="connsiteX10" fmla="*/ 369497 w 389081"/>
                <a:gd name="connsiteY10" fmla="*/ 3760 h 237185"/>
                <a:gd name="connsiteX11" fmla="*/ 369697 w 389081"/>
                <a:gd name="connsiteY11" fmla="*/ 3960 h 237185"/>
                <a:gd name="connsiteX12" fmla="*/ 388557 w 389081"/>
                <a:gd name="connsiteY12" fmla="*/ 50587 h 237185"/>
                <a:gd name="connsiteX13" fmla="*/ 382270 w 389081"/>
                <a:gd name="connsiteY13" fmla="*/ 63068 h 237185"/>
                <a:gd name="connsiteX14" fmla="*/ 381472 w 389081"/>
                <a:gd name="connsiteY14" fmla="*/ 63068 h 237185"/>
                <a:gd name="connsiteX15" fmla="*/ 381472 w 389081"/>
                <a:gd name="connsiteY15" fmla="*/ 63068 h 237185"/>
                <a:gd name="connsiteX16" fmla="*/ 366304 w 389081"/>
                <a:gd name="connsiteY16" fmla="*/ 46194 h 237185"/>
                <a:gd name="connsiteX17" fmla="*/ 368599 w 389081"/>
                <a:gd name="connsiteY17" fmla="*/ 46494 h 237185"/>
                <a:gd name="connsiteX18" fmla="*/ 376782 w 389081"/>
                <a:gd name="connsiteY18" fmla="*/ 56378 h 237185"/>
                <a:gd name="connsiteX19" fmla="*/ 381871 w 389081"/>
                <a:gd name="connsiteY19" fmla="*/ 60971 h 237185"/>
                <a:gd name="connsiteX20" fmla="*/ 386461 w 389081"/>
                <a:gd name="connsiteY20" fmla="*/ 50388 h 237185"/>
                <a:gd name="connsiteX21" fmla="*/ 371693 w 389081"/>
                <a:gd name="connsiteY21" fmla="*/ 10350 h 237185"/>
                <a:gd name="connsiteX22" fmla="*/ 373289 w 389081"/>
                <a:gd name="connsiteY22" fmla="*/ 22431 h 237185"/>
                <a:gd name="connsiteX23" fmla="*/ 364109 w 389081"/>
                <a:gd name="connsiteY23" fmla="*/ 46394 h 237185"/>
                <a:gd name="connsiteX24" fmla="*/ 366304 w 389081"/>
                <a:gd name="connsiteY24" fmla="*/ 46194 h 237185"/>
                <a:gd name="connsiteX25" fmla="*/ 366304 w 389081"/>
                <a:gd name="connsiteY25" fmla="*/ 46194 h 237185"/>
                <a:gd name="connsiteX26" fmla="*/ 42691 w 389081"/>
                <a:gd name="connsiteY26" fmla="*/ 221120 h 237185"/>
                <a:gd name="connsiteX27" fmla="*/ 12555 w 389081"/>
                <a:gd name="connsiteY27" fmla="*/ 237695 h 237185"/>
                <a:gd name="connsiteX28" fmla="*/ 11058 w 389081"/>
                <a:gd name="connsiteY28" fmla="*/ 236996 h 237185"/>
                <a:gd name="connsiteX29" fmla="*/ 1278 w 389081"/>
                <a:gd name="connsiteY29" fmla="*/ 163311 h 237185"/>
                <a:gd name="connsiteX30" fmla="*/ 29319 w 389081"/>
                <a:gd name="connsiteY30" fmla="*/ 154624 h 237185"/>
                <a:gd name="connsiteX31" fmla="*/ 64444 w 389081"/>
                <a:gd name="connsiteY31" fmla="*/ 179486 h 237185"/>
                <a:gd name="connsiteX32" fmla="*/ 42691 w 389081"/>
                <a:gd name="connsiteY32" fmla="*/ 221120 h 237185"/>
                <a:gd name="connsiteX33" fmla="*/ 42691 w 389081"/>
                <a:gd name="connsiteY33" fmla="*/ 221120 h 237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9081" h="237185">
                  <a:moveTo>
                    <a:pt x="381472" y="63068"/>
                  </a:moveTo>
                  <a:cubicBezTo>
                    <a:pt x="378877" y="63068"/>
                    <a:pt x="376283" y="60871"/>
                    <a:pt x="374886" y="57177"/>
                  </a:cubicBezTo>
                  <a:cubicBezTo>
                    <a:pt x="372990" y="52185"/>
                    <a:pt x="370695" y="49289"/>
                    <a:pt x="368001" y="48491"/>
                  </a:cubicBezTo>
                  <a:cubicBezTo>
                    <a:pt x="365506" y="47792"/>
                    <a:pt x="362612" y="48690"/>
                    <a:pt x="359020" y="51286"/>
                  </a:cubicBezTo>
                  <a:cubicBezTo>
                    <a:pt x="358521" y="51586"/>
                    <a:pt x="357922" y="51486"/>
                    <a:pt x="357623" y="51086"/>
                  </a:cubicBezTo>
                  <a:cubicBezTo>
                    <a:pt x="357323" y="50687"/>
                    <a:pt x="357423" y="50088"/>
                    <a:pt x="357822" y="49689"/>
                  </a:cubicBezTo>
                  <a:cubicBezTo>
                    <a:pt x="359419" y="48391"/>
                    <a:pt x="361015" y="46993"/>
                    <a:pt x="362412" y="45395"/>
                  </a:cubicBezTo>
                  <a:cubicBezTo>
                    <a:pt x="368200" y="39205"/>
                    <a:pt x="371393" y="31018"/>
                    <a:pt x="371393" y="22431"/>
                  </a:cubicBezTo>
                  <a:cubicBezTo>
                    <a:pt x="371294" y="16441"/>
                    <a:pt x="370196" y="10450"/>
                    <a:pt x="367901" y="4859"/>
                  </a:cubicBezTo>
                  <a:cubicBezTo>
                    <a:pt x="367801" y="4559"/>
                    <a:pt x="367801" y="4160"/>
                    <a:pt x="368001" y="3960"/>
                  </a:cubicBezTo>
                  <a:cubicBezTo>
                    <a:pt x="368400" y="3461"/>
                    <a:pt x="368999" y="3361"/>
                    <a:pt x="369497" y="3760"/>
                  </a:cubicBezTo>
                  <a:cubicBezTo>
                    <a:pt x="369597" y="3860"/>
                    <a:pt x="369597" y="3860"/>
                    <a:pt x="369697" y="3960"/>
                  </a:cubicBezTo>
                  <a:cubicBezTo>
                    <a:pt x="379875" y="17938"/>
                    <a:pt x="388956" y="32016"/>
                    <a:pt x="388557" y="50587"/>
                  </a:cubicBezTo>
                  <a:cubicBezTo>
                    <a:pt x="388357" y="59074"/>
                    <a:pt x="385264" y="62568"/>
                    <a:pt x="382270" y="63068"/>
                  </a:cubicBezTo>
                  <a:cubicBezTo>
                    <a:pt x="382071" y="63068"/>
                    <a:pt x="381771" y="63068"/>
                    <a:pt x="381472" y="63068"/>
                  </a:cubicBezTo>
                  <a:lnTo>
                    <a:pt x="381472" y="63068"/>
                  </a:lnTo>
                  <a:close/>
                  <a:moveTo>
                    <a:pt x="366304" y="46194"/>
                  </a:moveTo>
                  <a:cubicBezTo>
                    <a:pt x="367103" y="46194"/>
                    <a:pt x="367901" y="46294"/>
                    <a:pt x="368599" y="46494"/>
                  </a:cubicBezTo>
                  <a:cubicBezTo>
                    <a:pt x="371992" y="47492"/>
                    <a:pt x="374686" y="50787"/>
                    <a:pt x="376782" y="56378"/>
                  </a:cubicBezTo>
                  <a:cubicBezTo>
                    <a:pt x="377979" y="59473"/>
                    <a:pt x="379975" y="61271"/>
                    <a:pt x="381871" y="60971"/>
                  </a:cubicBezTo>
                  <a:cubicBezTo>
                    <a:pt x="383867" y="60671"/>
                    <a:pt x="386262" y="57676"/>
                    <a:pt x="386461" y="50388"/>
                  </a:cubicBezTo>
                  <a:cubicBezTo>
                    <a:pt x="386761" y="34812"/>
                    <a:pt x="380075" y="22331"/>
                    <a:pt x="371693" y="10350"/>
                  </a:cubicBezTo>
                  <a:cubicBezTo>
                    <a:pt x="372691" y="14244"/>
                    <a:pt x="373190" y="18338"/>
                    <a:pt x="373289" y="22431"/>
                  </a:cubicBezTo>
                  <a:cubicBezTo>
                    <a:pt x="373289" y="31317"/>
                    <a:pt x="369996" y="39904"/>
                    <a:pt x="364109" y="46394"/>
                  </a:cubicBezTo>
                  <a:cubicBezTo>
                    <a:pt x="364807" y="46294"/>
                    <a:pt x="365606" y="46194"/>
                    <a:pt x="366304" y="46194"/>
                  </a:cubicBezTo>
                  <a:lnTo>
                    <a:pt x="366304" y="46194"/>
                  </a:lnTo>
                  <a:close/>
                  <a:moveTo>
                    <a:pt x="42691" y="221120"/>
                  </a:moveTo>
                  <a:cubicBezTo>
                    <a:pt x="60253" y="232503"/>
                    <a:pt x="29119" y="247080"/>
                    <a:pt x="12555" y="237695"/>
                  </a:cubicBezTo>
                  <a:cubicBezTo>
                    <a:pt x="12056" y="237395"/>
                    <a:pt x="11557" y="237195"/>
                    <a:pt x="11058" y="236996"/>
                  </a:cubicBezTo>
                  <a:cubicBezTo>
                    <a:pt x="7465" y="211935"/>
                    <a:pt x="4272" y="187573"/>
                    <a:pt x="1278" y="163311"/>
                  </a:cubicBezTo>
                  <a:cubicBezTo>
                    <a:pt x="-6206" y="165408"/>
                    <a:pt x="11058" y="160915"/>
                    <a:pt x="29319" y="154624"/>
                  </a:cubicBezTo>
                  <a:cubicBezTo>
                    <a:pt x="38500" y="164010"/>
                    <a:pt x="51871" y="173096"/>
                    <a:pt x="64444" y="179486"/>
                  </a:cubicBezTo>
                  <a:cubicBezTo>
                    <a:pt x="94780" y="194662"/>
                    <a:pt x="25527" y="210038"/>
                    <a:pt x="42691" y="221120"/>
                  </a:cubicBezTo>
                  <a:lnTo>
                    <a:pt x="42691" y="221120"/>
                  </a:lnTo>
                  <a:close/>
                </a:path>
              </a:pathLst>
            </a:custGeom>
            <a:solidFill>
              <a:srgbClr val="000000"/>
            </a:solidFill>
            <a:ln w="998" cap="flat">
              <a:noFill/>
              <a:prstDash val="solid"/>
              <a:miter/>
            </a:ln>
          </p:spPr>
          <p:txBody>
            <a:bodyPr rtlCol="0" anchor="ctr"/>
            <a:lstStyle/>
            <a:p>
              <a:endParaRPr lang="fr-FR"/>
            </a:p>
          </p:txBody>
        </p:sp>
        <p:sp>
          <p:nvSpPr>
            <p:cNvPr id="2838" name="Forme libre 2837">
              <a:extLst>
                <a:ext uri="{FF2B5EF4-FFF2-40B4-BE49-F238E27FC236}">
                  <a16:creationId xmlns:a16="http://schemas.microsoft.com/office/drawing/2014/main" id="{EB7DD419-A72A-799F-3BD3-C8952657D1FF}"/>
                </a:ext>
              </a:extLst>
            </p:cNvPr>
            <p:cNvSpPr/>
            <p:nvPr/>
          </p:nvSpPr>
          <p:spPr>
            <a:xfrm>
              <a:off x="4361721" y="7840948"/>
              <a:ext cx="385918" cy="135488"/>
            </a:xfrm>
            <a:custGeom>
              <a:avLst/>
              <a:gdLst>
                <a:gd name="connsiteX0" fmla="*/ 26071 w 385918"/>
                <a:gd name="connsiteY0" fmla="*/ 138978 h 135488"/>
                <a:gd name="connsiteX1" fmla="*/ 12998 w 385918"/>
                <a:gd name="connsiteY1" fmla="*/ 135883 h 135488"/>
                <a:gd name="connsiteX2" fmla="*/ 11601 w 385918"/>
                <a:gd name="connsiteY2" fmla="*/ 135184 h 135488"/>
                <a:gd name="connsiteX3" fmla="*/ 11003 w 385918"/>
                <a:gd name="connsiteY3" fmla="*/ 134385 h 135488"/>
                <a:gd name="connsiteX4" fmla="*/ 1323 w 385918"/>
                <a:gd name="connsiteY4" fmla="*/ 61898 h 135488"/>
                <a:gd name="connsiteX5" fmla="*/ 824 w 385918"/>
                <a:gd name="connsiteY5" fmla="*/ 61998 h 135488"/>
                <a:gd name="connsiteX6" fmla="*/ 824 w 385918"/>
                <a:gd name="connsiteY6" fmla="*/ 61998 h 135488"/>
                <a:gd name="connsiteX7" fmla="*/ 824 w 385918"/>
                <a:gd name="connsiteY7" fmla="*/ 61998 h 135488"/>
                <a:gd name="connsiteX8" fmla="*/ -174 w 385918"/>
                <a:gd name="connsiteY8" fmla="*/ 61799 h 135488"/>
                <a:gd name="connsiteX9" fmla="*/ -473 w 385918"/>
                <a:gd name="connsiteY9" fmla="*/ 60800 h 135488"/>
                <a:gd name="connsiteX10" fmla="*/ 2022 w 385918"/>
                <a:gd name="connsiteY10" fmla="*/ 59502 h 135488"/>
                <a:gd name="connsiteX11" fmla="*/ 2321 w 385918"/>
                <a:gd name="connsiteY11" fmla="*/ 59502 h 135488"/>
                <a:gd name="connsiteX12" fmla="*/ 29962 w 385918"/>
                <a:gd name="connsiteY12" fmla="*/ 50916 h 135488"/>
                <a:gd name="connsiteX13" fmla="*/ 31060 w 385918"/>
                <a:gd name="connsiteY13" fmla="*/ 51115 h 135488"/>
                <a:gd name="connsiteX14" fmla="*/ 65986 w 385918"/>
                <a:gd name="connsiteY14" fmla="*/ 75777 h 135488"/>
                <a:gd name="connsiteX15" fmla="*/ 74368 w 385918"/>
                <a:gd name="connsiteY15" fmla="*/ 84862 h 135488"/>
                <a:gd name="connsiteX16" fmla="*/ 56207 w 385918"/>
                <a:gd name="connsiteY16" fmla="*/ 102435 h 135488"/>
                <a:gd name="connsiteX17" fmla="*/ 41937 w 385918"/>
                <a:gd name="connsiteY17" fmla="*/ 114516 h 135488"/>
                <a:gd name="connsiteX18" fmla="*/ 44232 w 385918"/>
                <a:gd name="connsiteY18" fmla="*/ 117611 h 135488"/>
                <a:gd name="connsiteX19" fmla="*/ 48723 w 385918"/>
                <a:gd name="connsiteY19" fmla="*/ 129692 h 135488"/>
                <a:gd name="connsiteX20" fmla="*/ 26071 w 385918"/>
                <a:gd name="connsiteY20" fmla="*/ 138978 h 135488"/>
                <a:gd name="connsiteX21" fmla="*/ 26071 w 385918"/>
                <a:gd name="connsiteY21" fmla="*/ 138978 h 135488"/>
                <a:gd name="connsiteX22" fmla="*/ 12899 w 385918"/>
                <a:gd name="connsiteY22" fmla="*/ 133486 h 135488"/>
                <a:gd name="connsiteX23" fmla="*/ 13996 w 385918"/>
                <a:gd name="connsiteY23" fmla="*/ 134085 h 135488"/>
                <a:gd name="connsiteX24" fmla="*/ 46926 w 385918"/>
                <a:gd name="connsiteY24" fmla="*/ 128594 h 135488"/>
                <a:gd name="connsiteX25" fmla="*/ 43035 w 385918"/>
                <a:gd name="connsiteY25" fmla="*/ 119309 h 135488"/>
                <a:gd name="connsiteX26" fmla="*/ 39841 w 385918"/>
                <a:gd name="connsiteY26" fmla="*/ 114516 h 135488"/>
                <a:gd name="connsiteX27" fmla="*/ 55009 w 385918"/>
                <a:gd name="connsiteY27" fmla="*/ 100738 h 135488"/>
                <a:gd name="connsiteX28" fmla="*/ 72173 w 385918"/>
                <a:gd name="connsiteY28" fmla="*/ 84962 h 135488"/>
                <a:gd name="connsiteX29" fmla="*/ 64988 w 385918"/>
                <a:gd name="connsiteY29" fmla="*/ 77574 h 135488"/>
                <a:gd name="connsiteX30" fmla="*/ 29962 w 385918"/>
                <a:gd name="connsiteY30" fmla="*/ 53012 h 135488"/>
                <a:gd name="connsiteX31" fmla="*/ 9905 w 385918"/>
                <a:gd name="connsiteY31" fmla="*/ 59402 h 135488"/>
                <a:gd name="connsiteX32" fmla="*/ 3319 w 385918"/>
                <a:gd name="connsiteY32" fmla="*/ 61299 h 135488"/>
                <a:gd name="connsiteX33" fmla="*/ 12899 w 385918"/>
                <a:gd name="connsiteY33" fmla="*/ 133486 h 135488"/>
                <a:gd name="connsiteX34" fmla="*/ 12899 w 385918"/>
                <a:gd name="connsiteY34" fmla="*/ 133486 h 135488"/>
                <a:gd name="connsiteX35" fmla="*/ 385408 w 385918"/>
                <a:gd name="connsiteY35" fmla="*/ 21462 h 135488"/>
                <a:gd name="connsiteX36" fmla="*/ 266361 w 385918"/>
                <a:gd name="connsiteY36" fmla="*/ 70485 h 135488"/>
                <a:gd name="connsiteX37" fmla="*/ 264365 w 385918"/>
                <a:gd name="connsiteY37" fmla="*/ 16869 h 135488"/>
                <a:gd name="connsiteX38" fmla="*/ 292406 w 385918"/>
                <a:gd name="connsiteY38" fmla="*/ 18267 h 135488"/>
                <a:gd name="connsiteX39" fmla="*/ 349185 w 385918"/>
                <a:gd name="connsiteY39" fmla="*/ 36838 h 135488"/>
                <a:gd name="connsiteX40" fmla="*/ 385408 w 385918"/>
                <a:gd name="connsiteY40" fmla="*/ 21462 h 135488"/>
                <a:gd name="connsiteX41" fmla="*/ 385408 w 385918"/>
                <a:gd name="connsiteY41" fmla="*/ 21462 h 135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85918" h="135488">
                  <a:moveTo>
                    <a:pt x="26071" y="138978"/>
                  </a:moveTo>
                  <a:cubicBezTo>
                    <a:pt x="21381" y="138978"/>
                    <a:pt x="16790" y="138079"/>
                    <a:pt x="12998" y="135883"/>
                  </a:cubicBezTo>
                  <a:cubicBezTo>
                    <a:pt x="12599" y="135583"/>
                    <a:pt x="12100" y="135383"/>
                    <a:pt x="11601" y="135184"/>
                  </a:cubicBezTo>
                  <a:cubicBezTo>
                    <a:pt x="11302" y="135084"/>
                    <a:pt x="11003" y="134784"/>
                    <a:pt x="11003" y="134385"/>
                  </a:cubicBezTo>
                  <a:cubicBezTo>
                    <a:pt x="7410" y="109125"/>
                    <a:pt x="4317" y="85462"/>
                    <a:pt x="1323" y="61898"/>
                  </a:cubicBezTo>
                  <a:cubicBezTo>
                    <a:pt x="1123" y="61898"/>
                    <a:pt x="924" y="61998"/>
                    <a:pt x="824" y="61998"/>
                  </a:cubicBezTo>
                  <a:lnTo>
                    <a:pt x="824" y="61998"/>
                  </a:lnTo>
                  <a:lnTo>
                    <a:pt x="824" y="61998"/>
                  </a:lnTo>
                  <a:cubicBezTo>
                    <a:pt x="126" y="62098"/>
                    <a:pt x="26" y="61998"/>
                    <a:pt x="-174" y="61799"/>
                  </a:cubicBezTo>
                  <a:cubicBezTo>
                    <a:pt x="-473" y="61599"/>
                    <a:pt x="-573" y="61199"/>
                    <a:pt x="-473" y="60800"/>
                  </a:cubicBezTo>
                  <a:cubicBezTo>
                    <a:pt x="-373" y="60201"/>
                    <a:pt x="-373" y="60201"/>
                    <a:pt x="2022" y="59502"/>
                  </a:cubicBezTo>
                  <a:cubicBezTo>
                    <a:pt x="2121" y="59502"/>
                    <a:pt x="2221" y="59502"/>
                    <a:pt x="2321" y="59502"/>
                  </a:cubicBezTo>
                  <a:cubicBezTo>
                    <a:pt x="6911" y="58204"/>
                    <a:pt x="18387" y="54909"/>
                    <a:pt x="29962" y="50916"/>
                  </a:cubicBezTo>
                  <a:cubicBezTo>
                    <a:pt x="30361" y="50816"/>
                    <a:pt x="30761" y="50916"/>
                    <a:pt x="31060" y="51115"/>
                  </a:cubicBezTo>
                  <a:cubicBezTo>
                    <a:pt x="39642" y="59902"/>
                    <a:pt x="52315" y="68887"/>
                    <a:pt x="65986" y="75777"/>
                  </a:cubicBezTo>
                  <a:cubicBezTo>
                    <a:pt x="71474" y="78572"/>
                    <a:pt x="74169" y="81568"/>
                    <a:pt x="74368" y="84862"/>
                  </a:cubicBezTo>
                  <a:cubicBezTo>
                    <a:pt x="74668" y="91252"/>
                    <a:pt x="65287" y="96944"/>
                    <a:pt x="56207" y="102435"/>
                  </a:cubicBezTo>
                  <a:cubicBezTo>
                    <a:pt x="49222" y="106728"/>
                    <a:pt x="42037" y="111121"/>
                    <a:pt x="41937" y="114516"/>
                  </a:cubicBezTo>
                  <a:cubicBezTo>
                    <a:pt x="41937" y="115614"/>
                    <a:pt x="42635" y="116613"/>
                    <a:pt x="44232" y="117611"/>
                  </a:cubicBezTo>
                  <a:cubicBezTo>
                    <a:pt x="51916" y="122603"/>
                    <a:pt x="49920" y="127695"/>
                    <a:pt x="48723" y="129692"/>
                  </a:cubicBezTo>
                  <a:cubicBezTo>
                    <a:pt x="45330" y="135084"/>
                    <a:pt x="35650" y="138978"/>
                    <a:pt x="26071" y="138978"/>
                  </a:cubicBezTo>
                  <a:lnTo>
                    <a:pt x="26071" y="138978"/>
                  </a:lnTo>
                  <a:close/>
                  <a:moveTo>
                    <a:pt x="12899" y="133486"/>
                  </a:moveTo>
                  <a:cubicBezTo>
                    <a:pt x="13298" y="133686"/>
                    <a:pt x="13597" y="133886"/>
                    <a:pt x="13996" y="134085"/>
                  </a:cubicBezTo>
                  <a:cubicBezTo>
                    <a:pt x="25073" y="140376"/>
                    <a:pt x="42935" y="135184"/>
                    <a:pt x="46926" y="128594"/>
                  </a:cubicBezTo>
                  <a:cubicBezTo>
                    <a:pt x="49421" y="124600"/>
                    <a:pt x="46128" y="121305"/>
                    <a:pt x="43035" y="119309"/>
                  </a:cubicBezTo>
                  <a:cubicBezTo>
                    <a:pt x="40839" y="117911"/>
                    <a:pt x="39742" y="116313"/>
                    <a:pt x="39841" y="114516"/>
                  </a:cubicBezTo>
                  <a:cubicBezTo>
                    <a:pt x="39941" y="110023"/>
                    <a:pt x="46926" y="105730"/>
                    <a:pt x="55009" y="100738"/>
                  </a:cubicBezTo>
                  <a:cubicBezTo>
                    <a:pt x="63092" y="95745"/>
                    <a:pt x="72372" y="90154"/>
                    <a:pt x="72173" y="84962"/>
                  </a:cubicBezTo>
                  <a:cubicBezTo>
                    <a:pt x="72073" y="82466"/>
                    <a:pt x="69678" y="79970"/>
                    <a:pt x="64988" y="77574"/>
                  </a:cubicBezTo>
                  <a:cubicBezTo>
                    <a:pt x="51417" y="70685"/>
                    <a:pt x="38744" y="61799"/>
                    <a:pt x="29962" y="53012"/>
                  </a:cubicBezTo>
                  <a:cubicBezTo>
                    <a:pt x="22179" y="55708"/>
                    <a:pt x="14795" y="58004"/>
                    <a:pt x="9905" y="59402"/>
                  </a:cubicBezTo>
                  <a:cubicBezTo>
                    <a:pt x="6812" y="60301"/>
                    <a:pt x="4716" y="60900"/>
                    <a:pt x="3319" y="61299"/>
                  </a:cubicBezTo>
                  <a:cubicBezTo>
                    <a:pt x="6213" y="84763"/>
                    <a:pt x="9306" y="108426"/>
                    <a:pt x="12899" y="133486"/>
                  </a:cubicBezTo>
                  <a:lnTo>
                    <a:pt x="12899" y="133486"/>
                  </a:lnTo>
                  <a:close/>
                  <a:moveTo>
                    <a:pt x="385408" y="21462"/>
                  </a:moveTo>
                  <a:cubicBezTo>
                    <a:pt x="348187" y="48120"/>
                    <a:pt x="307574" y="62797"/>
                    <a:pt x="266361" y="70485"/>
                  </a:cubicBezTo>
                  <a:cubicBezTo>
                    <a:pt x="266261" y="51814"/>
                    <a:pt x="265862" y="33643"/>
                    <a:pt x="264365" y="16869"/>
                  </a:cubicBezTo>
                  <a:cubicBezTo>
                    <a:pt x="262769" y="-704"/>
                    <a:pt x="277537" y="-1702"/>
                    <a:pt x="292406" y="18267"/>
                  </a:cubicBezTo>
                  <a:cubicBezTo>
                    <a:pt x="311366" y="43727"/>
                    <a:pt x="326733" y="41930"/>
                    <a:pt x="349185" y="36838"/>
                  </a:cubicBezTo>
                  <a:cubicBezTo>
                    <a:pt x="365850" y="32944"/>
                    <a:pt x="375430" y="28251"/>
                    <a:pt x="385408" y="21462"/>
                  </a:cubicBezTo>
                  <a:lnTo>
                    <a:pt x="385408" y="21462"/>
                  </a:lnTo>
                  <a:close/>
                </a:path>
              </a:pathLst>
            </a:custGeom>
            <a:solidFill>
              <a:srgbClr val="000000"/>
            </a:solidFill>
            <a:ln w="998" cap="flat">
              <a:noFill/>
              <a:prstDash val="solid"/>
              <a:miter/>
            </a:ln>
          </p:spPr>
          <p:txBody>
            <a:bodyPr rtlCol="0" anchor="ctr"/>
            <a:lstStyle/>
            <a:p>
              <a:endParaRPr lang="fr-FR"/>
            </a:p>
          </p:txBody>
        </p:sp>
        <p:sp>
          <p:nvSpPr>
            <p:cNvPr id="2839" name="Forme libre 2838">
              <a:extLst>
                <a:ext uri="{FF2B5EF4-FFF2-40B4-BE49-F238E27FC236}">
                  <a16:creationId xmlns:a16="http://schemas.microsoft.com/office/drawing/2014/main" id="{4EFB1F30-BDB7-564B-7763-A8216D463F4B}"/>
                </a:ext>
              </a:extLst>
            </p:cNvPr>
            <p:cNvSpPr/>
            <p:nvPr/>
          </p:nvSpPr>
          <p:spPr>
            <a:xfrm>
              <a:off x="4625495" y="7839902"/>
              <a:ext cx="123143" cy="69039"/>
            </a:xfrm>
            <a:custGeom>
              <a:avLst/>
              <a:gdLst>
                <a:gd name="connsiteX0" fmla="*/ 2424 w 123143"/>
                <a:gd name="connsiteY0" fmla="*/ 72545 h 69039"/>
                <a:gd name="connsiteX1" fmla="*/ 1427 w 123143"/>
                <a:gd name="connsiteY1" fmla="*/ 71547 h 69039"/>
                <a:gd name="connsiteX2" fmla="*/ -470 w 123143"/>
                <a:gd name="connsiteY2" fmla="*/ 18030 h 69039"/>
                <a:gd name="connsiteX3" fmla="*/ 5218 w 123143"/>
                <a:gd name="connsiteY3" fmla="*/ 4052 h 69039"/>
                <a:gd name="connsiteX4" fmla="*/ 29367 w 123143"/>
                <a:gd name="connsiteY4" fmla="*/ 18729 h 69039"/>
                <a:gd name="connsiteX5" fmla="*/ 85049 w 123143"/>
                <a:gd name="connsiteY5" fmla="*/ 36901 h 69039"/>
                <a:gd name="connsiteX6" fmla="*/ 120973 w 123143"/>
                <a:gd name="connsiteY6" fmla="*/ 21724 h 69039"/>
                <a:gd name="connsiteX7" fmla="*/ 122270 w 123143"/>
                <a:gd name="connsiteY7" fmla="*/ 21824 h 69039"/>
                <a:gd name="connsiteX8" fmla="*/ 122569 w 123143"/>
                <a:gd name="connsiteY8" fmla="*/ 22623 h 69039"/>
                <a:gd name="connsiteX9" fmla="*/ 122170 w 123143"/>
                <a:gd name="connsiteY9" fmla="*/ 23322 h 69039"/>
                <a:gd name="connsiteX10" fmla="*/ 2724 w 123143"/>
                <a:gd name="connsiteY10" fmla="*/ 72545 h 69039"/>
                <a:gd name="connsiteX11" fmla="*/ 2424 w 123143"/>
                <a:gd name="connsiteY11" fmla="*/ 72545 h 69039"/>
                <a:gd name="connsiteX12" fmla="*/ 2424 w 123143"/>
                <a:gd name="connsiteY12" fmla="*/ 72545 h 69039"/>
                <a:gd name="connsiteX13" fmla="*/ 8312 w 123143"/>
                <a:gd name="connsiteY13" fmla="*/ 5550 h 69039"/>
                <a:gd name="connsiteX14" fmla="*/ 6017 w 123143"/>
                <a:gd name="connsiteY14" fmla="*/ 5949 h 69039"/>
                <a:gd name="connsiteX15" fmla="*/ 1626 w 123143"/>
                <a:gd name="connsiteY15" fmla="*/ 17831 h 69039"/>
                <a:gd name="connsiteX16" fmla="*/ 3522 w 123143"/>
                <a:gd name="connsiteY16" fmla="*/ 70348 h 69039"/>
                <a:gd name="connsiteX17" fmla="*/ 102312 w 123143"/>
                <a:gd name="connsiteY17" fmla="*/ 33905 h 69039"/>
                <a:gd name="connsiteX18" fmla="*/ 85548 w 123143"/>
                <a:gd name="connsiteY18" fmla="*/ 38898 h 69039"/>
                <a:gd name="connsiteX19" fmla="*/ 27771 w 123143"/>
                <a:gd name="connsiteY19" fmla="*/ 19927 h 69039"/>
                <a:gd name="connsiteX20" fmla="*/ 8312 w 123143"/>
                <a:gd name="connsiteY20" fmla="*/ 5550 h 69039"/>
                <a:gd name="connsiteX21" fmla="*/ 8312 w 123143"/>
                <a:gd name="connsiteY21" fmla="*/ 5550 h 6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3143" h="69039">
                  <a:moveTo>
                    <a:pt x="2424" y="72545"/>
                  </a:moveTo>
                  <a:cubicBezTo>
                    <a:pt x="1826" y="72545"/>
                    <a:pt x="1427" y="72046"/>
                    <a:pt x="1427" y="71547"/>
                  </a:cubicBezTo>
                  <a:cubicBezTo>
                    <a:pt x="1327" y="54972"/>
                    <a:pt x="1027" y="35703"/>
                    <a:pt x="-470" y="18030"/>
                  </a:cubicBezTo>
                  <a:cubicBezTo>
                    <a:pt x="-1068" y="10842"/>
                    <a:pt x="928" y="5749"/>
                    <a:pt x="5218" y="4052"/>
                  </a:cubicBezTo>
                  <a:cubicBezTo>
                    <a:pt x="11605" y="1656"/>
                    <a:pt x="20885" y="7247"/>
                    <a:pt x="29367" y="18729"/>
                  </a:cubicBezTo>
                  <a:cubicBezTo>
                    <a:pt x="48028" y="43890"/>
                    <a:pt x="62696" y="41993"/>
                    <a:pt x="85049" y="36901"/>
                  </a:cubicBezTo>
                  <a:cubicBezTo>
                    <a:pt x="102113" y="33007"/>
                    <a:pt x="111393" y="28214"/>
                    <a:pt x="120973" y="21724"/>
                  </a:cubicBezTo>
                  <a:cubicBezTo>
                    <a:pt x="121372" y="21425"/>
                    <a:pt x="121871" y="21525"/>
                    <a:pt x="122270" y="21824"/>
                  </a:cubicBezTo>
                  <a:cubicBezTo>
                    <a:pt x="122470" y="22024"/>
                    <a:pt x="122569" y="22324"/>
                    <a:pt x="122569" y="22623"/>
                  </a:cubicBezTo>
                  <a:cubicBezTo>
                    <a:pt x="122569" y="22923"/>
                    <a:pt x="122370" y="23222"/>
                    <a:pt x="122170" y="23322"/>
                  </a:cubicBezTo>
                  <a:cubicBezTo>
                    <a:pt x="87943" y="47884"/>
                    <a:pt x="48926" y="63958"/>
                    <a:pt x="2724" y="72545"/>
                  </a:cubicBezTo>
                  <a:cubicBezTo>
                    <a:pt x="2624" y="72545"/>
                    <a:pt x="2524" y="72545"/>
                    <a:pt x="2424" y="72545"/>
                  </a:cubicBezTo>
                  <a:lnTo>
                    <a:pt x="2424" y="72545"/>
                  </a:lnTo>
                  <a:close/>
                  <a:moveTo>
                    <a:pt x="8312" y="5550"/>
                  </a:moveTo>
                  <a:cubicBezTo>
                    <a:pt x="7513" y="5550"/>
                    <a:pt x="6715" y="5650"/>
                    <a:pt x="6017" y="5949"/>
                  </a:cubicBezTo>
                  <a:cubicBezTo>
                    <a:pt x="2624" y="7247"/>
                    <a:pt x="1027" y="11540"/>
                    <a:pt x="1626" y="17831"/>
                  </a:cubicBezTo>
                  <a:cubicBezTo>
                    <a:pt x="3123" y="35104"/>
                    <a:pt x="3422" y="53974"/>
                    <a:pt x="3522" y="70348"/>
                  </a:cubicBezTo>
                  <a:cubicBezTo>
                    <a:pt x="40743" y="63359"/>
                    <a:pt x="73274" y="51378"/>
                    <a:pt x="102312" y="33905"/>
                  </a:cubicBezTo>
                  <a:cubicBezTo>
                    <a:pt x="96824" y="35902"/>
                    <a:pt x="91236" y="37600"/>
                    <a:pt x="85548" y="38898"/>
                  </a:cubicBezTo>
                  <a:cubicBezTo>
                    <a:pt x="62297" y="44189"/>
                    <a:pt x="46830" y="45587"/>
                    <a:pt x="27771" y="19927"/>
                  </a:cubicBezTo>
                  <a:cubicBezTo>
                    <a:pt x="19787" y="9144"/>
                    <a:pt x="12802" y="5550"/>
                    <a:pt x="8312" y="5550"/>
                  </a:cubicBezTo>
                  <a:lnTo>
                    <a:pt x="8312" y="5550"/>
                  </a:lnTo>
                  <a:close/>
                </a:path>
              </a:pathLst>
            </a:custGeom>
            <a:solidFill>
              <a:srgbClr val="000000"/>
            </a:solidFill>
            <a:ln w="998" cap="flat">
              <a:noFill/>
              <a:prstDash val="solid"/>
              <a:miter/>
            </a:ln>
          </p:spPr>
          <p:txBody>
            <a:bodyPr rtlCol="0" anchor="ctr"/>
            <a:lstStyle/>
            <a:p>
              <a:endParaRPr lang="fr-FR"/>
            </a:p>
          </p:txBody>
        </p:sp>
        <p:sp>
          <p:nvSpPr>
            <p:cNvPr id="2840" name="Forme libre 2839">
              <a:extLst>
                <a:ext uri="{FF2B5EF4-FFF2-40B4-BE49-F238E27FC236}">
                  <a16:creationId xmlns:a16="http://schemas.microsoft.com/office/drawing/2014/main" id="{D06DE44F-A87F-85B1-DF59-30AF3FF2502D}"/>
                </a:ext>
              </a:extLst>
            </p:cNvPr>
            <p:cNvSpPr/>
            <p:nvPr/>
          </p:nvSpPr>
          <p:spPr>
            <a:xfrm>
              <a:off x="4498169" y="7752686"/>
              <a:ext cx="27480" cy="228941"/>
            </a:xfrm>
            <a:custGeom>
              <a:avLst/>
              <a:gdLst>
                <a:gd name="connsiteX0" fmla="*/ 25954 w 27480"/>
                <a:gd name="connsiteY0" fmla="*/ 232451 h 228941"/>
                <a:gd name="connsiteX1" fmla="*/ 25954 w 27480"/>
                <a:gd name="connsiteY1" fmla="*/ 232451 h 228941"/>
                <a:gd name="connsiteX2" fmla="*/ 24956 w 27480"/>
                <a:gd name="connsiteY2" fmla="*/ 231453 h 228941"/>
                <a:gd name="connsiteX3" fmla="*/ 24956 w 27480"/>
                <a:gd name="connsiteY3" fmla="*/ 231453 h 228941"/>
                <a:gd name="connsiteX4" fmla="*/ 24756 w 27480"/>
                <a:gd name="connsiteY4" fmla="*/ 199303 h 228941"/>
                <a:gd name="connsiteX5" fmla="*/ 24756 w 27480"/>
                <a:gd name="connsiteY5" fmla="*/ 199203 h 228941"/>
                <a:gd name="connsiteX6" fmla="*/ 24756 w 27480"/>
                <a:gd name="connsiteY6" fmla="*/ 199003 h 228941"/>
                <a:gd name="connsiteX7" fmla="*/ 19567 w 27480"/>
                <a:gd name="connsiteY7" fmla="*/ 113737 h 228941"/>
                <a:gd name="connsiteX8" fmla="*/ 19468 w 27480"/>
                <a:gd name="connsiteY8" fmla="*/ 112339 h 228941"/>
                <a:gd name="connsiteX9" fmla="*/ 9589 w 27480"/>
                <a:gd name="connsiteY9" fmla="*/ 46242 h 228941"/>
                <a:gd name="connsiteX10" fmla="*/ -490 w 27480"/>
                <a:gd name="connsiteY10" fmla="*/ 4807 h 228941"/>
                <a:gd name="connsiteX11" fmla="*/ -490 w 27480"/>
                <a:gd name="connsiteY11" fmla="*/ 4508 h 228941"/>
                <a:gd name="connsiteX12" fmla="*/ 508 w 27480"/>
                <a:gd name="connsiteY12" fmla="*/ 3509 h 228941"/>
                <a:gd name="connsiteX13" fmla="*/ 1506 w 27480"/>
                <a:gd name="connsiteY13" fmla="*/ 4308 h 228941"/>
                <a:gd name="connsiteX14" fmla="*/ 11584 w 27480"/>
                <a:gd name="connsiteY14" fmla="*/ 45843 h 228941"/>
                <a:gd name="connsiteX15" fmla="*/ 21463 w 27480"/>
                <a:gd name="connsiteY15" fmla="*/ 112039 h 228941"/>
                <a:gd name="connsiteX16" fmla="*/ 21563 w 27480"/>
                <a:gd name="connsiteY16" fmla="*/ 113437 h 228941"/>
                <a:gd name="connsiteX17" fmla="*/ 26752 w 27480"/>
                <a:gd name="connsiteY17" fmla="*/ 198804 h 228941"/>
                <a:gd name="connsiteX18" fmla="*/ 26752 w 27480"/>
                <a:gd name="connsiteY18" fmla="*/ 198903 h 228941"/>
                <a:gd name="connsiteX19" fmla="*/ 26752 w 27480"/>
                <a:gd name="connsiteY19" fmla="*/ 199103 h 228941"/>
                <a:gd name="connsiteX20" fmla="*/ 26952 w 27480"/>
                <a:gd name="connsiteY20" fmla="*/ 231353 h 228941"/>
                <a:gd name="connsiteX21" fmla="*/ 25954 w 27480"/>
                <a:gd name="connsiteY21" fmla="*/ 232451 h 228941"/>
                <a:gd name="connsiteX22" fmla="*/ 25954 w 27480"/>
                <a:gd name="connsiteY22" fmla="*/ 232451 h 22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480" h="228941">
                  <a:moveTo>
                    <a:pt x="25954" y="232451"/>
                  </a:moveTo>
                  <a:lnTo>
                    <a:pt x="25954" y="232451"/>
                  </a:lnTo>
                  <a:cubicBezTo>
                    <a:pt x="25355" y="232451"/>
                    <a:pt x="24956" y="231952"/>
                    <a:pt x="24956" y="231453"/>
                  </a:cubicBezTo>
                  <a:lnTo>
                    <a:pt x="24956" y="231453"/>
                  </a:lnTo>
                  <a:cubicBezTo>
                    <a:pt x="25056" y="220570"/>
                    <a:pt x="24956" y="209786"/>
                    <a:pt x="24756" y="199303"/>
                  </a:cubicBezTo>
                  <a:lnTo>
                    <a:pt x="24756" y="199203"/>
                  </a:lnTo>
                  <a:cubicBezTo>
                    <a:pt x="24756" y="199103"/>
                    <a:pt x="24756" y="199103"/>
                    <a:pt x="24756" y="199003"/>
                  </a:cubicBezTo>
                  <a:cubicBezTo>
                    <a:pt x="24158" y="169549"/>
                    <a:pt x="22361" y="140894"/>
                    <a:pt x="19567" y="113737"/>
                  </a:cubicBezTo>
                  <a:cubicBezTo>
                    <a:pt x="19567" y="113237"/>
                    <a:pt x="19468" y="112838"/>
                    <a:pt x="19468" y="112339"/>
                  </a:cubicBezTo>
                  <a:cubicBezTo>
                    <a:pt x="16973" y="88776"/>
                    <a:pt x="13680" y="66511"/>
                    <a:pt x="9589" y="46242"/>
                  </a:cubicBezTo>
                  <a:cubicBezTo>
                    <a:pt x="6595" y="31366"/>
                    <a:pt x="3202" y="17487"/>
                    <a:pt x="-490" y="4807"/>
                  </a:cubicBezTo>
                  <a:cubicBezTo>
                    <a:pt x="-490" y="4707"/>
                    <a:pt x="-490" y="4607"/>
                    <a:pt x="-490" y="4508"/>
                  </a:cubicBezTo>
                  <a:cubicBezTo>
                    <a:pt x="-490" y="3909"/>
                    <a:pt x="-91" y="3509"/>
                    <a:pt x="508" y="3509"/>
                  </a:cubicBezTo>
                  <a:cubicBezTo>
                    <a:pt x="1007" y="3509"/>
                    <a:pt x="1406" y="3809"/>
                    <a:pt x="1506" y="4308"/>
                  </a:cubicBezTo>
                  <a:cubicBezTo>
                    <a:pt x="5198" y="16988"/>
                    <a:pt x="8591" y="30966"/>
                    <a:pt x="11584" y="45843"/>
                  </a:cubicBezTo>
                  <a:cubicBezTo>
                    <a:pt x="15676" y="66111"/>
                    <a:pt x="18969" y="88476"/>
                    <a:pt x="21463" y="112039"/>
                  </a:cubicBezTo>
                  <a:cubicBezTo>
                    <a:pt x="21563" y="112539"/>
                    <a:pt x="21563" y="112938"/>
                    <a:pt x="21563" y="113437"/>
                  </a:cubicBezTo>
                  <a:cubicBezTo>
                    <a:pt x="24457" y="140595"/>
                    <a:pt x="26153" y="169350"/>
                    <a:pt x="26752" y="198804"/>
                  </a:cubicBezTo>
                  <a:lnTo>
                    <a:pt x="26752" y="198903"/>
                  </a:lnTo>
                  <a:cubicBezTo>
                    <a:pt x="26752" y="199003"/>
                    <a:pt x="26752" y="199003"/>
                    <a:pt x="26752" y="199103"/>
                  </a:cubicBezTo>
                  <a:cubicBezTo>
                    <a:pt x="26952" y="209886"/>
                    <a:pt x="27052" y="220570"/>
                    <a:pt x="26952" y="231353"/>
                  </a:cubicBezTo>
                  <a:cubicBezTo>
                    <a:pt x="26952" y="231952"/>
                    <a:pt x="26553" y="232451"/>
                    <a:pt x="25954" y="232451"/>
                  </a:cubicBezTo>
                  <a:lnTo>
                    <a:pt x="25954" y="232451"/>
                  </a:lnTo>
                  <a:close/>
                </a:path>
              </a:pathLst>
            </a:custGeom>
            <a:solidFill>
              <a:srgbClr val="000000"/>
            </a:solidFill>
            <a:ln w="998" cap="flat">
              <a:noFill/>
              <a:prstDash val="solid"/>
              <a:miter/>
            </a:ln>
          </p:spPr>
          <p:txBody>
            <a:bodyPr rtlCol="0" anchor="ctr"/>
            <a:lstStyle/>
            <a:p>
              <a:endParaRPr lang="fr-FR"/>
            </a:p>
          </p:txBody>
        </p:sp>
        <p:sp>
          <p:nvSpPr>
            <p:cNvPr id="2841" name="Forme libre 2840">
              <a:extLst>
                <a:ext uri="{FF2B5EF4-FFF2-40B4-BE49-F238E27FC236}">
                  <a16:creationId xmlns:a16="http://schemas.microsoft.com/office/drawing/2014/main" id="{FD9E5D9E-9808-FD2D-6692-A62037A87F58}"/>
                </a:ext>
              </a:extLst>
            </p:cNvPr>
            <p:cNvSpPr/>
            <p:nvPr/>
          </p:nvSpPr>
          <p:spPr>
            <a:xfrm>
              <a:off x="4509146" y="7795319"/>
              <a:ext cx="9878" cy="66096"/>
            </a:xfrm>
            <a:custGeom>
              <a:avLst/>
              <a:gdLst>
                <a:gd name="connsiteX0" fmla="*/ 9388 w 9878"/>
                <a:gd name="connsiteY0" fmla="*/ 69624 h 66096"/>
                <a:gd name="connsiteX1" fmla="*/ 1106 w 9878"/>
                <a:gd name="connsiteY1" fmla="*/ 35577 h 66096"/>
                <a:gd name="connsiteX2" fmla="*/ -491 w 9878"/>
                <a:gd name="connsiteY2" fmla="*/ 3528 h 66096"/>
                <a:gd name="connsiteX3" fmla="*/ 9388 w 9878"/>
                <a:gd name="connsiteY3" fmla="*/ 69624 h 66096"/>
                <a:gd name="connsiteX4" fmla="*/ 9388 w 9878"/>
                <a:gd name="connsiteY4" fmla="*/ 69624 h 66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78" h="66096">
                  <a:moveTo>
                    <a:pt x="9388" y="69624"/>
                  </a:moveTo>
                  <a:cubicBezTo>
                    <a:pt x="7891" y="56245"/>
                    <a:pt x="2403" y="48457"/>
                    <a:pt x="1106" y="35577"/>
                  </a:cubicBezTo>
                  <a:cubicBezTo>
                    <a:pt x="307" y="27890"/>
                    <a:pt x="2403" y="18804"/>
                    <a:pt x="-491" y="3528"/>
                  </a:cubicBezTo>
                  <a:cubicBezTo>
                    <a:pt x="3800" y="24695"/>
                    <a:pt x="6993" y="47060"/>
                    <a:pt x="9388" y="69624"/>
                  </a:cubicBezTo>
                  <a:lnTo>
                    <a:pt x="9388" y="69624"/>
                  </a:lnTo>
                  <a:close/>
                </a:path>
              </a:pathLst>
            </a:custGeom>
            <a:solidFill>
              <a:srgbClr val="000000"/>
            </a:solidFill>
            <a:ln w="998" cap="flat">
              <a:noFill/>
              <a:prstDash val="solid"/>
              <a:miter/>
            </a:ln>
          </p:spPr>
          <p:txBody>
            <a:bodyPr rtlCol="0" anchor="ctr"/>
            <a:lstStyle/>
            <a:p>
              <a:endParaRPr lang="fr-FR"/>
            </a:p>
          </p:txBody>
        </p:sp>
        <p:sp>
          <p:nvSpPr>
            <p:cNvPr id="2842" name="Forme libre 2841">
              <a:extLst>
                <a:ext uri="{FF2B5EF4-FFF2-40B4-BE49-F238E27FC236}">
                  <a16:creationId xmlns:a16="http://schemas.microsoft.com/office/drawing/2014/main" id="{50FCE90E-6705-C628-2425-082C25535641}"/>
                </a:ext>
              </a:extLst>
            </p:cNvPr>
            <p:cNvSpPr/>
            <p:nvPr/>
          </p:nvSpPr>
          <p:spPr>
            <a:xfrm>
              <a:off x="4508133" y="7794206"/>
              <a:ext cx="16280" cy="153974"/>
            </a:xfrm>
            <a:custGeom>
              <a:avLst/>
              <a:gdLst>
                <a:gd name="connsiteX0" fmla="*/ 10400 w 16280"/>
                <a:gd name="connsiteY0" fmla="*/ 71716 h 153974"/>
                <a:gd name="connsiteX1" fmla="*/ 9402 w 16280"/>
                <a:gd name="connsiteY1" fmla="*/ 70817 h 153974"/>
                <a:gd name="connsiteX2" fmla="*/ 5211 w 16280"/>
                <a:gd name="connsiteY2" fmla="*/ 53744 h 153974"/>
                <a:gd name="connsiteX3" fmla="*/ 1120 w 16280"/>
                <a:gd name="connsiteY3" fmla="*/ 36671 h 153974"/>
                <a:gd name="connsiteX4" fmla="*/ 1020 w 16280"/>
                <a:gd name="connsiteY4" fmla="*/ 27585 h 153974"/>
                <a:gd name="connsiteX5" fmla="*/ -477 w 16280"/>
                <a:gd name="connsiteY5" fmla="*/ 4721 h 153974"/>
                <a:gd name="connsiteX6" fmla="*/ 322 w 16280"/>
                <a:gd name="connsiteY6" fmla="*/ 3523 h 153974"/>
                <a:gd name="connsiteX7" fmla="*/ 1519 w 16280"/>
                <a:gd name="connsiteY7" fmla="*/ 4321 h 153974"/>
                <a:gd name="connsiteX8" fmla="*/ 11398 w 16280"/>
                <a:gd name="connsiteY8" fmla="*/ 70518 h 153974"/>
                <a:gd name="connsiteX9" fmla="*/ 10500 w 16280"/>
                <a:gd name="connsiteY9" fmla="*/ 71616 h 153974"/>
                <a:gd name="connsiteX10" fmla="*/ 10400 w 16280"/>
                <a:gd name="connsiteY10" fmla="*/ 71716 h 153974"/>
                <a:gd name="connsiteX11" fmla="*/ 10400 w 16280"/>
                <a:gd name="connsiteY11" fmla="*/ 71716 h 153974"/>
                <a:gd name="connsiteX12" fmla="*/ 3116 w 16280"/>
                <a:gd name="connsiteY12" fmla="*/ 24290 h 153974"/>
                <a:gd name="connsiteX13" fmla="*/ 3016 w 16280"/>
                <a:gd name="connsiteY13" fmla="*/ 27785 h 153974"/>
                <a:gd name="connsiteX14" fmla="*/ 3116 w 16280"/>
                <a:gd name="connsiteY14" fmla="*/ 36671 h 153974"/>
                <a:gd name="connsiteX15" fmla="*/ 7107 w 16280"/>
                <a:gd name="connsiteY15" fmla="*/ 53245 h 153974"/>
                <a:gd name="connsiteX16" fmla="*/ 7406 w 16280"/>
                <a:gd name="connsiteY16" fmla="*/ 54143 h 153974"/>
                <a:gd name="connsiteX17" fmla="*/ 3116 w 16280"/>
                <a:gd name="connsiteY17" fmla="*/ 24290 h 153974"/>
                <a:gd name="connsiteX18" fmla="*/ 15789 w 16280"/>
                <a:gd name="connsiteY18" fmla="*/ 157482 h 153974"/>
                <a:gd name="connsiteX19" fmla="*/ 10201 w 16280"/>
                <a:gd name="connsiteY19" fmla="*/ 121338 h 153974"/>
                <a:gd name="connsiteX20" fmla="*/ 10600 w 16280"/>
                <a:gd name="connsiteY20" fmla="*/ 72115 h 153974"/>
                <a:gd name="connsiteX21" fmla="*/ 15789 w 16280"/>
                <a:gd name="connsiteY21" fmla="*/ 157482 h 153974"/>
                <a:gd name="connsiteX22" fmla="*/ 15789 w 16280"/>
                <a:gd name="connsiteY22" fmla="*/ 157482 h 15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280" h="153974">
                  <a:moveTo>
                    <a:pt x="10400" y="71716"/>
                  </a:moveTo>
                  <a:cubicBezTo>
                    <a:pt x="9901" y="71716"/>
                    <a:pt x="9402" y="71317"/>
                    <a:pt x="9402" y="70817"/>
                  </a:cubicBezTo>
                  <a:cubicBezTo>
                    <a:pt x="8604" y="64228"/>
                    <a:pt x="6907" y="58936"/>
                    <a:pt x="5211" y="53744"/>
                  </a:cubicBezTo>
                  <a:cubicBezTo>
                    <a:pt x="3515" y="48552"/>
                    <a:pt x="1818" y="43260"/>
                    <a:pt x="1120" y="36671"/>
                  </a:cubicBezTo>
                  <a:cubicBezTo>
                    <a:pt x="920" y="33675"/>
                    <a:pt x="821" y="30580"/>
                    <a:pt x="1020" y="27585"/>
                  </a:cubicBezTo>
                  <a:cubicBezTo>
                    <a:pt x="1220" y="21694"/>
                    <a:pt x="1419" y="14406"/>
                    <a:pt x="-477" y="4721"/>
                  </a:cubicBezTo>
                  <a:cubicBezTo>
                    <a:pt x="-577" y="4122"/>
                    <a:pt x="-177" y="3622"/>
                    <a:pt x="322" y="3523"/>
                  </a:cubicBezTo>
                  <a:cubicBezTo>
                    <a:pt x="920" y="3423"/>
                    <a:pt x="1419" y="3822"/>
                    <a:pt x="1519" y="4321"/>
                  </a:cubicBezTo>
                  <a:cubicBezTo>
                    <a:pt x="5610" y="24590"/>
                    <a:pt x="8903" y="46955"/>
                    <a:pt x="11398" y="70518"/>
                  </a:cubicBezTo>
                  <a:cubicBezTo>
                    <a:pt x="11498" y="71117"/>
                    <a:pt x="11099" y="71616"/>
                    <a:pt x="10500" y="71616"/>
                  </a:cubicBezTo>
                  <a:cubicBezTo>
                    <a:pt x="10500" y="71716"/>
                    <a:pt x="10500" y="71716"/>
                    <a:pt x="10400" y="71716"/>
                  </a:cubicBezTo>
                  <a:lnTo>
                    <a:pt x="10400" y="71716"/>
                  </a:lnTo>
                  <a:close/>
                  <a:moveTo>
                    <a:pt x="3116" y="24290"/>
                  </a:moveTo>
                  <a:cubicBezTo>
                    <a:pt x="3116" y="25488"/>
                    <a:pt x="3016" y="26686"/>
                    <a:pt x="3016" y="27785"/>
                  </a:cubicBezTo>
                  <a:cubicBezTo>
                    <a:pt x="2816" y="30680"/>
                    <a:pt x="2916" y="33675"/>
                    <a:pt x="3116" y="36671"/>
                  </a:cubicBezTo>
                  <a:cubicBezTo>
                    <a:pt x="3814" y="42961"/>
                    <a:pt x="5411" y="47953"/>
                    <a:pt x="7107" y="53245"/>
                  </a:cubicBezTo>
                  <a:lnTo>
                    <a:pt x="7406" y="54143"/>
                  </a:lnTo>
                  <a:cubicBezTo>
                    <a:pt x="6209" y="43860"/>
                    <a:pt x="4712" y="33875"/>
                    <a:pt x="3116" y="24290"/>
                  </a:cubicBezTo>
                  <a:close/>
                  <a:moveTo>
                    <a:pt x="15789" y="157482"/>
                  </a:moveTo>
                  <a:cubicBezTo>
                    <a:pt x="15290" y="142206"/>
                    <a:pt x="11198" y="135117"/>
                    <a:pt x="10201" y="121338"/>
                  </a:cubicBezTo>
                  <a:cubicBezTo>
                    <a:pt x="9203" y="107061"/>
                    <a:pt x="12795" y="96078"/>
                    <a:pt x="10600" y="72115"/>
                  </a:cubicBezTo>
                  <a:cubicBezTo>
                    <a:pt x="13594" y="100771"/>
                    <a:pt x="15190" y="129825"/>
                    <a:pt x="15789" y="157482"/>
                  </a:cubicBezTo>
                  <a:lnTo>
                    <a:pt x="15789" y="157482"/>
                  </a:lnTo>
                  <a:close/>
                </a:path>
              </a:pathLst>
            </a:custGeom>
            <a:solidFill>
              <a:srgbClr val="000000"/>
            </a:solidFill>
            <a:ln w="998" cap="flat">
              <a:noFill/>
              <a:prstDash val="solid"/>
              <a:miter/>
            </a:ln>
          </p:spPr>
          <p:txBody>
            <a:bodyPr rtlCol="0" anchor="ctr"/>
            <a:lstStyle/>
            <a:p>
              <a:endParaRPr lang="fr-FR"/>
            </a:p>
          </p:txBody>
        </p:sp>
        <p:sp>
          <p:nvSpPr>
            <p:cNvPr id="2843" name="Forme libre 2842">
              <a:extLst>
                <a:ext uri="{FF2B5EF4-FFF2-40B4-BE49-F238E27FC236}">
                  <a16:creationId xmlns:a16="http://schemas.microsoft.com/office/drawing/2014/main" id="{70436598-6AFB-4CA8-61AC-281C6BE511D2}"/>
                </a:ext>
              </a:extLst>
            </p:cNvPr>
            <p:cNvSpPr/>
            <p:nvPr/>
          </p:nvSpPr>
          <p:spPr>
            <a:xfrm>
              <a:off x="4517642" y="7861815"/>
              <a:ext cx="7768" cy="87363"/>
            </a:xfrm>
            <a:custGeom>
              <a:avLst/>
              <a:gdLst>
                <a:gd name="connsiteX0" fmla="*/ 6276 w 7768"/>
                <a:gd name="connsiteY0" fmla="*/ 90854 h 87363"/>
                <a:gd name="connsiteX1" fmla="*/ 5278 w 7768"/>
                <a:gd name="connsiteY1" fmla="*/ 89856 h 87363"/>
                <a:gd name="connsiteX2" fmla="*/ 2384 w 7768"/>
                <a:gd name="connsiteY2" fmla="*/ 70087 h 87363"/>
                <a:gd name="connsiteX3" fmla="*/ -310 w 7768"/>
                <a:gd name="connsiteY3" fmla="*/ 53812 h 87363"/>
                <a:gd name="connsiteX4" fmla="*/ 90 w 7768"/>
                <a:gd name="connsiteY4" fmla="*/ 36140 h 87363"/>
                <a:gd name="connsiteX5" fmla="*/ 90 w 7768"/>
                <a:gd name="connsiteY5" fmla="*/ 4589 h 87363"/>
                <a:gd name="connsiteX6" fmla="*/ 988 w 7768"/>
                <a:gd name="connsiteY6" fmla="*/ 3491 h 87363"/>
                <a:gd name="connsiteX7" fmla="*/ 2085 w 7768"/>
                <a:gd name="connsiteY7" fmla="*/ 4389 h 87363"/>
                <a:gd name="connsiteX8" fmla="*/ 7274 w 7768"/>
                <a:gd name="connsiteY8" fmla="*/ 89856 h 87363"/>
                <a:gd name="connsiteX9" fmla="*/ 6276 w 7768"/>
                <a:gd name="connsiteY9" fmla="*/ 90854 h 87363"/>
                <a:gd name="connsiteX10" fmla="*/ 6276 w 7768"/>
                <a:gd name="connsiteY10" fmla="*/ 90854 h 87363"/>
                <a:gd name="connsiteX11" fmla="*/ 2484 w 7768"/>
                <a:gd name="connsiteY11" fmla="*/ 30948 h 87363"/>
                <a:gd name="connsiteX12" fmla="*/ 2085 w 7768"/>
                <a:gd name="connsiteY12" fmla="*/ 36339 h 87363"/>
                <a:gd name="connsiteX13" fmla="*/ 1686 w 7768"/>
                <a:gd name="connsiteY13" fmla="*/ 53712 h 87363"/>
                <a:gd name="connsiteX14" fmla="*/ 4380 w 7768"/>
                <a:gd name="connsiteY14" fmla="*/ 69687 h 87363"/>
                <a:gd name="connsiteX15" fmla="*/ 4780 w 7768"/>
                <a:gd name="connsiteY15" fmla="*/ 71385 h 87363"/>
                <a:gd name="connsiteX16" fmla="*/ 2484 w 7768"/>
                <a:gd name="connsiteY16" fmla="*/ 30948 h 87363"/>
                <a:gd name="connsiteX17" fmla="*/ 2484 w 7768"/>
                <a:gd name="connsiteY17" fmla="*/ 30948 h 8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68" h="87363">
                  <a:moveTo>
                    <a:pt x="6276" y="90854"/>
                  </a:moveTo>
                  <a:cubicBezTo>
                    <a:pt x="5777" y="90854"/>
                    <a:pt x="5278" y="90455"/>
                    <a:pt x="5278" y="89856"/>
                  </a:cubicBezTo>
                  <a:cubicBezTo>
                    <a:pt x="4979" y="81669"/>
                    <a:pt x="3682" y="75778"/>
                    <a:pt x="2384" y="70087"/>
                  </a:cubicBezTo>
                  <a:cubicBezTo>
                    <a:pt x="1087" y="64695"/>
                    <a:pt x="189" y="59304"/>
                    <a:pt x="-310" y="53812"/>
                  </a:cubicBezTo>
                  <a:cubicBezTo>
                    <a:pt x="-709" y="47722"/>
                    <a:pt x="-409" y="42330"/>
                    <a:pt x="90" y="36140"/>
                  </a:cubicBezTo>
                  <a:cubicBezTo>
                    <a:pt x="688" y="27753"/>
                    <a:pt x="1387" y="18368"/>
                    <a:pt x="90" y="4589"/>
                  </a:cubicBezTo>
                  <a:cubicBezTo>
                    <a:pt x="90" y="3990"/>
                    <a:pt x="489" y="3591"/>
                    <a:pt x="988" y="3491"/>
                  </a:cubicBezTo>
                  <a:cubicBezTo>
                    <a:pt x="1486" y="3491"/>
                    <a:pt x="1985" y="3890"/>
                    <a:pt x="2085" y="4389"/>
                  </a:cubicBezTo>
                  <a:cubicBezTo>
                    <a:pt x="4979" y="31547"/>
                    <a:pt x="6675" y="60302"/>
                    <a:pt x="7274" y="89856"/>
                  </a:cubicBezTo>
                  <a:cubicBezTo>
                    <a:pt x="7274" y="90355"/>
                    <a:pt x="6875" y="90854"/>
                    <a:pt x="6276" y="90854"/>
                  </a:cubicBezTo>
                  <a:lnTo>
                    <a:pt x="6276" y="90854"/>
                  </a:lnTo>
                  <a:close/>
                  <a:moveTo>
                    <a:pt x="2484" y="30948"/>
                  </a:moveTo>
                  <a:cubicBezTo>
                    <a:pt x="2384" y="32745"/>
                    <a:pt x="2285" y="34542"/>
                    <a:pt x="2085" y="36339"/>
                  </a:cubicBezTo>
                  <a:cubicBezTo>
                    <a:pt x="1686" y="42430"/>
                    <a:pt x="1287" y="47722"/>
                    <a:pt x="1686" y="53712"/>
                  </a:cubicBezTo>
                  <a:cubicBezTo>
                    <a:pt x="2185" y="59104"/>
                    <a:pt x="2983" y="64495"/>
                    <a:pt x="4380" y="69687"/>
                  </a:cubicBezTo>
                  <a:lnTo>
                    <a:pt x="4780" y="71385"/>
                  </a:lnTo>
                  <a:cubicBezTo>
                    <a:pt x="4181" y="57906"/>
                    <a:pt x="3482" y="44427"/>
                    <a:pt x="2484" y="30948"/>
                  </a:cubicBezTo>
                  <a:lnTo>
                    <a:pt x="2484" y="30948"/>
                  </a:lnTo>
                  <a:close/>
                </a:path>
              </a:pathLst>
            </a:custGeom>
            <a:solidFill>
              <a:srgbClr val="000000"/>
            </a:solidFill>
            <a:ln w="998" cap="flat">
              <a:noFill/>
              <a:prstDash val="solid"/>
              <a:miter/>
            </a:ln>
          </p:spPr>
          <p:txBody>
            <a:bodyPr rtlCol="0" anchor="ctr"/>
            <a:lstStyle/>
            <a:p>
              <a:endParaRPr lang="fr-FR"/>
            </a:p>
          </p:txBody>
        </p:sp>
        <p:sp>
          <p:nvSpPr>
            <p:cNvPr id="2844" name="Forme libre 2843">
              <a:extLst>
                <a:ext uri="{FF2B5EF4-FFF2-40B4-BE49-F238E27FC236}">
                  <a16:creationId xmlns:a16="http://schemas.microsoft.com/office/drawing/2014/main" id="{7516FB68-AEE3-DBB9-F4F1-55984EE3AF15}"/>
                </a:ext>
              </a:extLst>
            </p:cNvPr>
            <p:cNvSpPr/>
            <p:nvPr/>
          </p:nvSpPr>
          <p:spPr>
            <a:xfrm>
              <a:off x="4694633" y="7667914"/>
              <a:ext cx="15352" cy="31555"/>
            </a:xfrm>
            <a:custGeom>
              <a:avLst/>
              <a:gdLst>
                <a:gd name="connsiteX0" fmla="*/ 1534 w 15352"/>
                <a:gd name="connsiteY0" fmla="*/ 35152 h 31555"/>
                <a:gd name="connsiteX1" fmla="*/ 137 w 15352"/>
                <a:gd name="connsiteY1" fmla="*/ 34952 h 31555"/>
                <a:gd name="connsiteX2" fmla="*/ -562 w 15352"/>
                <a:gd name="connsiteY2" fmla="*/ 33654 h 31555"/>
                <a:gd name="connsiteX3" fmla="*/ 735 w 15352"/>
                <a:gd name="connsiteY3" fmla="*/ 32955 h 31555"/>
                <a:gd name="connsiteX4" fmla="*/ 735 w 15352"/>
                <a:gd name="connsiteY4" fmla="*/ 32955 h 31555"/>
                <a:gd name="connsiteX5" fmla="*/ 10116 w 15352"/>
                <a:gd name="connsiteY5" fmla="*/ 22871 h 31555"/>
                <a:gd name="connsiteX6" fmla="*/ 10914 w 15352"/>
                <a:gd name="connsiteY6" fmla="*/ 5399 h 31555"/>
                <a:gd name="connsiteX7" fmla="*/ 10714 w 15352"/>
                <a:gd name="connsiteY7" fmla="*/ 4001 h 31555"/>
                <a:gd name="connsiteX8" fmla="*/ 12111 w 15352"/>
                <a:gd name="connsiteY8" fmla="*/ 3801 h 31555"/>
                <a:gd name="connsiteX9" fmla="*/ 12111 w 15352"/>
                <a:gd name="connsiteY9" fmla="*/ 3801 h 31555"/>
                <a:gd name="connsiteX10" fmla="*/ 11912 w 15352"/>
                <a:gd name="connsiteY10" fmla="*/ 23670 h 31555"/>
                <a:gd name="connsiteX11" fmla="*/ 1534 w 15352"/>
                <a:gd name="connsiteY11" fmla="*/ 35152 h 31555"/>
                <a:gd name="connsiteX12" fmla="*/ 1534 w 15352"/>
                <a:gd name="connsiteY12" fmla="*/ 35152 h 3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52" h="31555">
                  <a:moveTo>
                    <a:pt x="1534" y="35152"/>
                  </a:moveTo>
                  <a:cubicBezTo>
                    <a:pt x="1035" y="35152"/>
                    <a:pt x="536" y="35052"/>
                    <a:pt x="137" y="34952"/>
                  </a:cubicBezTo>
                  <a:cubicBezTo>
                    <a:pt x="-362" y="34753"/>
                    <a:pt x="-662" y="34253"/>
                    <a:pt x="-562" y="33654"/>
                  </a:cubicBezTo>
                  <a:cubicBezTo>
                    <a:pt x="-462" y="33055"/>
                    <a:pt x="137" y="32856"/>
                    <a:pt x="735" y="32955"/>
                  </a:cubicBezTo>
                  <a:cubicBezTo>
                    <a:pt x="735" y="32955"/>
                    <a:pt x="735" y="32955"/>
                    <a:pt x="735" y="32955"/>
                  </a:cubicBezTo>
                  <a:cubicBezTo>
                    <a:pt x="3430" y="33854"/>
                    <a:pt x="7322" y="29661"/>
                    <a:pt x="10116" y="22871"/>
                  </a:cubicBezTo>
                  <a:cubicBezTo>
                    <a:pt x="13408" y="15083"/>
                    <a:pt x="13708" y="7495"/>
                    <a:pt x="10914" y="5399"/>
                  </a:cubicBezTo>
                  <a:cubicBezTo>
                    <a:pt x="10415" y="5099"/>
                    <a:pt x="10415" y="4400"/>
                    <a:pt x="10714" y="4001"/>
                  </a:cubicBezTo>
                  <a:cubicBezTo>
                    <a:pt x="11014" y="3501"/>
                    <a:pt x="11712" y="3501"/>
                    <a:pt x="12111" y="3801"/>
                  </a:cubicBezTo>
                  <a:cubicBezTo>
                    <a:pt x="12111" y="3801"/>
                    <a:pt x="12111" y="3801"/>
                    <a:pt x="12111" y="3801"/>
                  </a:cubicBezTo>
                  <a:cubicBezTo>
                    <a:pt x="16303" y="6996"/>
                    <a:pt x="15005" y="16381"/>
                    <a:pt x="11912" y="23670"/>
                  </a:cubicBezTo>
                  <a:cubicBezTo>
                    <a:pt x="9617" y="29461"/>
                    <a:pt x="5725" y="35152"/>
                    <a:pt x="1534" y="35152"/>
                  </a:cubicBezTo>
                  <a:lnTo>
                    <a:pt x="1534" y="35152"/>
                  </a:lnTo>
                  <a:close/>
                </a:path>
              </a:pathLst>
            </a:custGeom>
            <a:solidFill>
              <a:srgbClr val="000000"/>
            </a:solidFill>
            <a:ln w="998" cap="flat">
              <a:noFill/>
              <a:prstDash val="solid"/>
              <a:miter/>
            </a:ln>
          </p:spPr>
          <p:txBody>
            <a:bodyPr rtlCol="0" anchor="ctr"/>
            <a:lstStyle/>
            <a:p>
              <a:endParaRPr lang="fr-FR"/>
            </a:p>
          </p:txBody>
        </p:sp>
        <p:sp>
          <p:nvSpPr>
            <p:cNvPr id="2845" name="Forme libre 2844">
              <a:extLst>
                <a:ext uri="{FF2B5EF4-FFF2-40B4-BE49-F238E27FC236}">
                  <a16:creationId xmlns:a16="http://schemas.microsoft.com/office/drawing/2014/main" id="{19ABB3E4-4048-5A51-0931-5B8A6B73FEE5}"/>
                </a:ext>
              </a:extLst>
            </p:cNvPr>
            <p:cNvSpPr/>
            <p:nvPr/>
          </p:nvSpPr>
          <p:spPr>
            <a:xfrm>
              <a:off x="4685771" y="7660320"/>
              <a:ext cx="7783" cy="5302"/>
            </a:xfrm>
            <a:custGeom>
              <a:avLst/>
              <a:gdLst>
                <a:gd name="connsiteX0" fmla="*/ 7209 w 7783"/>
                <a:gd name="connsiteY0" fmla="*/ 8909 h 5302"/>
                <a:gd name="connsiteX1" fmla="*/ 3018 w 7783"/>
                <a:gd name="connsiteY1" fmla="*/ 7012 h 5302"/>
                <a:gd name="connsiteX2" fmla="*/ -575 w 7783"/>
                <a:gd name="connsiteY2" fmla="*/ 5514 h 5302"/>
                <a:gd name="connsiteX3" fmla="*/ 4115 w 7783"/>
                <a:gd name="connsiteY3" fmla="*/ 3717 h 5302"/>
                <a:gd name="connsiteX4" fmla="*/ 4115 w 7783"/>
                <a:gd name="connsiteY4" fmla="*/ 3717 h 5302"/>
                <a:gd name="connsiteX5" fmla="*/ 4315 w 7783"/>
                <a:gd name="connsiteY5" fmla="*/ 3817 h 5302"/>
                <a:gd name="connsiteX6" fmla="*/ 5013 w 7783"/>
                <a:gd name="connsiteY6" fmla="*/ 4216 h 5302"/>
                <a:gd name="connsiteX7" fmla="*/ 7209 w 7783"/>
                <a:gd name="connsiteY7" fmla="*/ 8909 h 5302"/>
                <a:gd name="connsiteX8" fmla="*/ 7209 w 7783"/>
                <a:gd name="connsiteY8" fmla="*/ 8909 h 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83" h="5302">
                  <a:moveTo>
                    <a:pt x="7209" y="8909"/>
                  </a:moveTo>
                  <a:cubicBezTo>
                    <a:pt x="5811" y="8210"/>
                    <a:pt x="4415" y="7611"/>
                    <a:pt x="3018" y="7012"/>
                  </a:cubicBezTo>
                  <a:cubicBezTo>
                    <a:pt x="1820" y="6513"/>
                    <a:pt x="623" y="6014"/>
                    <a:pt x="-575" y="5514"/>
                  </a:cubicBezTo>
                  <a:cubicBezTo>
                    <a:pt x="1121" y="4017"/>
                    <a:pt x="2718" y="3318"/>
                    <a:pt x="4115" y="3717"/>
                  </a:cubicBezTo>
                  <a:lnTo>
                    <a:pt x="4115" y="3717"/>
                  </a:lnTo>
                  <a:cubicBezTo>
                    <a:pt x="4215" y="3717"/>
                    <a:pt x="4315" y="3717"/>
                    <a:pt x="4315" y="3817"/>
                  </a:cubicBezTo>
                  <a:cubicBezTo>
                    <a:pt x="4614" y="3917"/>
                    <a:pt x="4814" y="4017"/>
                    <a:pt x="5013" y="4216"/>
                  </a:cubicBezTo>
                  <a:cubicBezTo>
                    <a:pt x="6310" y="5015"/>
                    <a:pt x="7009" y="6713"/>
                    <a:pt x="7209" y="8909"/>
                  </a:cubicBezTo>
                  <a:lnTo>
                    <a:pt x="7209" y="8909"/>
                  </a:lnTo>
                  <a:close/>
                </a:path>
              </a:pathLst>
            </a:custGeom>
            <a:solidFill>
              <a:srgbClr val="000000"/>
            </a:solidFill>
            <a:ln w="998" cap="flat">
              <a:noFill/>
              <a:prstDash val="solid"/>
              <a:miter/>
            </a:ln>
          </p:spPr>
          <p:txBody>
            <a:bodyPr rtlCol="0" anchor="ctr"/>
            <a:lstStyle/>
            <a:p>
              <a:endParaRPr lang="fr-FR"/>
            </a:p>
          </p:txBody>
        </p:sp>
        <p:sp>
          <p:nvSpPr>
            <p:cNvPr id="2846" name="Forme libre 2845">
              <a:extLst>
                <a:ext uri="{FF2B5EF4-FFF2-40B4-BE49-F238E27FC236}">
                  <a16:creationId xmlns:a16="http://schemas.microsoft.com/office/drawing/2014/main" id="{C161CA11-1CDD-B680-63A5-4F9646D07734}"/>
                </a:ext>
              </a:extLst>
            </p:cNvPr>
            <p:cNvSpPr/>
            <p:nvPr/>
          </p:nvSpPr>
          <p:spPr>
            <a:xfrm>
              <a:off x="4380219" y="7659223"/>
              <a:ext cx="314448" cy="382810"/>
            </a:xfrm>
            <a:custGeom>
              <a:avLst/>
              <a:gdLst>
                <a:gd name="connsiteX0" fmla="*/ 312833 w 314448"/>
                <a:gd name="connsiteY0" fmla="*/ 10915 h 382810"/>
                <a:gd name="connsiteX1" fmla="*/ 312434 w 314448"/>
                <a:gd name="connsiteY1" fmla="*/ 10815 h 382810"/>
                <a:gd name="connsiteX2" fmla="*/ 308243 w 314448"/>
                <a:gd name="connsiteY2" fmla="*/ 8918 h 382810"/>
                <a:gd name="connsiteX3" fmla="*/ 304750 w 314448"/>
                <a:gd name="connsiteY3" fmla="*/ 7420 h 382810"/>
                <a:gd name="connsiteX4" fmla="*/ 304152 w 314448"/>
                <a:gd name="connsiteY4" fmla="*/ 6122 h 382810"/>
                <a:gd name="connsiteX5" fmla="*/ 304451 w 314448"/>
                <a:gd name="connsiteY5" fmla="*/ 5723 h 382810"/>
                <a:gd name="connsiteX6" fmla="*/ 310039 w 314448"/>
                <a:gd name="connsiteY6" fmla="*/ 3626 h 382810"/>
                <a:gd name="connsiteX7" fmla="*/ 310139 w 314448"/>
                <a:gd name="connsiteY7" fmla="*/ 3626 h 382810"/>
                <a:gd name="connsiteX8" fmla="*/ 310338 w 314448"/>
                <a:gd name="connsiteY8" fmla="*/ 3726 h 382810"/>
                <a:gd name="connsiteX9" fmla="*/ 310438 w 314448"/>
                <a:gd name="connsiteY9" fmla="*/ 3726 h 382810"/>
                <a:gd name="connsiteX10" fmla="*/ 311336 w 314448"/>
                <a:gd name="connsiteY10" fmla="*/ 4225 h 382810"/>
                <a:gd name="connsiteX11" fmla="*/ 313931 w 314448"/>
                <a:gd name="connsiteY11" fmla="*/ 9716 h 382810"/>
                <a:gd name="connsiteX12" fmla="*/ 313033 w 314448"/>
                <a:gd name="connsiteY12" fmla="*/ 10815 h 382810"/>
                <a:gd name="connsiteX13" fmla="*/ 312833 w 314448"/>
                <a:gd name="connsiteY13" fmla="*/ 10915 h 382810"/>
                <a:gd name="connsiteX14" fmla="*/ 312833 w 314448"/>
                <a:gd name="connsiteY14" fmla="*/ 10915 h 382810"/>
                <a:gd name="connsiteX15" fmla="*/ 307145 w 314448"/>
                <a:gd name="connsiteY15" fmla="*/ 6322 h 382810"/>
                <a:gd name="connsiteX16" fmla="*/ 311536 w 314448"/>
                <a:gd name="connsiteY16" fmla="*/ 8219 h 382810"/>
                <a:gd name="connsiteX17" fmla="*/ 310239 w 314448"/>
                <a:gd name="connsiteY17" fmla="*/ 6022 h 382810"/>
                <a:gd name="connsiteX18" fmla="*/ 309740 w 314448"/>
                <a:gd name="connsiteY18" fmla="*/ 5823 h 382810"/>
                <a:gd name="connsiteX19" fmla="*/ 309640 w 314448"/>
                <a:gd name="connsiteY19" fmla="*/ 5823 h 382810"/>
                <a:gd name="connsiteX20" fmla="*/ 307145 w 314448"/>
                <a:gd name="connsiteY20" fmla="*/ 6322 h 382810"/>
                <a:gd name="connsiteX21" fmla="*/ 246873 w 314448"/>
                <a:gd name="connsiteY21" fmla="*/ 343594 h 382810"/>
                <a:gd name="connsiteX22" fmla="*/ 133813 w 314448"/>
                <a:gd name="connsiteY22" fmla="*/ 344992 h 382810"/>
                <a:gd name="connsiteX23" fmla="*/ -502 w 314448"/>
                <a:gd name="connsiteY23" fmla="*/ 386327 h 382810"/>
                <a:gd name="connsiteX24" fmla="*/ 595 w 314448"/>
                <a:gd name="connsiteY24" fmla="*/ 364761 h 382810"/>
                <a:gd name="connsiteX25" fmla="*/ 130420 w 314448"/>
                <a:gd name="connsiteY25" fmla="*/ 326521 h 382810"/>
                <a:gd name="connsiteX26" fmla="*/ 246574 w 314448"/>
                <a:gd name="connsiteY26" fmla="*/ 325722 h 382810"/>
                <a:gd name="connsiteX27" fmla="*/ 246873 w 314448"/>
                <a:gd name="connsiteY27" fmla="*/ 343594 h 382810"/>
                <a:gd name="connsiteX28" fmla="*/ 246873 w 314448"/>
                <a:gd name="connsiteY28" fmla="*/ 343594 h 382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448" h="382810">
                  <a:moveTo>
                    <a:pt x="312833" y="10915"/>
                  </a:moveTo>
                  <a:cubicBezTo>
                    <a:pt x="312733" y="10915"/>
                    <a:pt x="312534" y="10915"/>
                    <a:pt x="312434" y="10815"/>
                  </a:cubicBezTo>
                  <a:cubicBezTo>
                    <a:pt x="311037" y="10216"/>
                    <a:pt x="309640" y="9517"/>
                    <a:pt x="308243" y="8918"/>
                  </a:cubicBezTo>
                  <a:cubicBezTo>
                    <a:pt x="307045" y="8418"/>
                    <a:pt x="305848" y="7919"/>
                    <a:pt x="304750" y="7420"/>
                  </a:cubicBezTo>
                  <a:cubicBezTo>
                    <a:pt x="304251" y="7220"/>
                    <a:pt x="303952" y="6621"/>
                    <a:pt x="304152" y="6122"/>
                  </a:cubicBezTo>
                  <a:cubicBezTo>
                    <a:pt x="304251" y="6022"/>
                    <a:pt x="304251" y="5823"/>
                    <a:pt x="304451" y="5723"/>
                  </a:cubicBezTo>
                  <a:cubicBezTo>
                    <a:pt x="306447" y="3925"/>
                    <a:pt x="308343" y="3227"/>
                    <a:pt x="310039" y="3626"/>
                  </a:cubicBezTo>
                  <a:cubicBezTo>
                    <a:pt x="310039" y="3626"/>
                    <a:pt x="310139" y="3626"/>
                    <a:pt x="310139" y="3626"/>
                  </a:cubicBezTo>
                  <a:lnTo>
                    <a:pt x="310338" y="3726"/>
                  </a:lnTo>
                  <a:cubicBezTo>
                    <a:pt x="310338" y="3726"/>
                    <a:pt x="310438" y="3726"/>
                    <a:pt x="310438" y="3726"/>
                  </a:cubicBezTo>
                  <a:cubicBezTo>
                    <a:pt x="310738" y="3826"/>
                    <a:pt x="311137" y="4025"/>
                    <a:pt x="311336" y="4225"/>
                  </a:cubicBezTo>
                  <a:cubicBezTo>
                    <a:pt x="312733" y="5223"/>
                    <a:pt x="313632" y="7021"/>
                    <a:pt x="313931" y="9716"/>
                  </a:cubicBezTo>
                  <a:cubicBezTo>
                    <a:pt x="314031" y="10315"/>
                    <a:pt x="313632" y="10815"/>
                    <a:pt x="313033" y="10815"/>
                  </a:cubicBezTo>
                  <a:cubicBezTo>
                    <a:pt x="312933" y="10915"/>
                    <a:pt x="312933" y="10915"/>
                    <a:pt x="312833" y="10915"/>
                  </a:cubicBezTo>
                  <a:lnTo>
                    <a:pt x="312833" y="10915"/>
                  </a:lnTo>
                  <a:close/>
                  <a:moveTo>
                    <a:pt x="307145" y="6322"/>
                  </a:moveTo>
                  <a:cubicBezTo>
                    <a:pt x="308642" y="6921"/>
                    <a:pt x="310039" y="7520"/>
                    <a:pt x="311536" y="8219"/>
                  </a:cubicBezTo>
                  <a:cubicBezTo>
                    <a:pt x="311336" y="7420"/>
                    <a:pt x="310837" y="6621"/>
                    <a:pt x="310239" y="6022"/>
                  </a:cubicBezTo>
                  <a:cubicBezTo>
                    <a:pt x="310139" y="5922"/>
                    <a:pt x="309939" y="5823"/>
                    <a:pt x="309740" y="5823"/>
                  </a:cubicBezTo>
                  <a:cubicBezTo>
                    <a:pt x="309740" y="5823"/>
                    <a:pt x="309640" y="5823"/>
                    <a:pt x="309640" y="5823"/>
                  </a:cubicBezTo>
                  <a:cubicBezTo>
                    <a:pt x="308742" y="5623"/>
                    <a:pt x="307844" y="5823"/>
                    <a:pt x="307145" y="6322"/>
                  </a:cubicBezTo>
                  <a:close/>
                  <a:moveTo>
                    <a:pt x="246873" y="343594"/>
                  </a:moveTo>
                  <a:cubicBezTo>
                    <a:pt x="217735" y="339101"/>
                    <a:pt x="177620" y="339201"/>
                    <a:pt x="133813" y="344992"/>
                  </a:cubicBezTo>
                  <a:cubicBezTo>
                    <a:pt x="73840" y="352780"/>
                    <a:pt x="23048" y="369154"/>
                    <a:pt x="-502" y="386327"/>
                  </a:cubicBezTo>
                  <a:cubicBezTo>
                    <a:pt x="-103" y="379139"/>
                    <a:pt x="296" y="371950"/>
                    <a:pt x="595" y="364761"/>
                  </a:cubicBezTo>
                  <a:cubicBezTo>
                    <a:pt x="25742" y="348686"/>
                    <a:pt x="74040" y="333809"/>
                    <a:pt x="130420" y="326521"/>
                  </a:cubicBezTo>
                  <a:cubicBezTo>
                    <a:pt x="175824" y="320630"/>
                    <a:pt x="217336" y="320730"/>
                    <a:pt x="246574" y="325722"/>
                  </a:cubicBezTo>
                  <a:cubicBezTo>
                    <a:pt x="246773" y="331613"/>
                    <a:pt x="246873" y="337604"/>
                    <a:pt x="246873" y="343594"/>
                  </a:cubicBezTo>
                  <a:lnTo>
                    <a:pt x="246873" y="343594"/>
                  </a:lnTo>
                  <a:close/>
                </a:path>
              </a:pathLst>
            </a:custGeom>
            <a:solidFill>
              <a:srgbClr val="000000"/>
            </a:solidFill>
            <a:ln w="998" cap="flat">
              <a:noFill/>
              <a:prstDash val="solid"/>
              <a:miter/>
            </a:ln>
          </p:spPr>
          <p:txBody>
            <a:bodyPr rtlCol="0" anchor="ctr"/>
            <a:lstStyle/>
            <a:p>
              <a:endParaRPr lang="fr-FR"/>
            </a:p>
          </p:txBody>
        </p:sp>
        <p:sp>
          <p:nvSpPr>
            <p:cNvPr id="2847" name="Forme libre 2846">
              <a:extLst>
                <a:ext uri="{FF2B5EF4-FFF2-40B4-BE49-F238E27FC236}">
                  <a16:creationId xmlns:a16="http://schemas.microsoft.com/office/drawing/2014/main" id="{1F2E838B-E2B5-3F3A-8976-B0EA0389A1B2}"/>
                </a:ext>
              </a:extLst>
            </p:cNvPr>
            <p:cNvSpPr/>
            <p:nvPr/>
          </p:nvSpPr>
          <p:spPr>
            <a:xfrm>
              <a:off x="4379122" y="7976638"/>
              <a:ext cx="249470" cy="66394"/>
            </a:xfrm>
            <a:custGeom>
              <a:avLst/>
              <a:gdLst>
                <a:gd name="connsiteX0" fmla="*/ 512 w 249470"/>
                <a:gd name="connsiteY0" fmla="*/ 69835 h 66394"/>
                <a:gd name="connsiteX1" fmla="*/ -486 w 249470"/>
                <a:gd name="connsiteY1" fmla="*/ 68837 h 66394"/>
                <a:gd name="connsiteX2" fmla="*/ -486 w 249470"/>
                <a:gd name="connsiteY2" fmla="*/ 68737 h 66394"/>
                <a:gd name="connsiteX3" fmla="*/ 612 w 249470"/>
                <a:gd name="connsiteY3" fmla="*/ 47171 h 66394"/>
                <a:gd name="connsiteX4" fmla="*/ 1110 w 249470"/>
                <a:gd name="connsiteY4" fmla="*/ 46372 h 66394"/>
                <a:gd name="connsiteX5" fmla="*/ 131434 w 249470"/>
                <a:gd name="connsiteY5" fmla="*/ 7932 h 66394"/>
                <a:gd name="connsiteX6" fmla="*/ 247887 w 249470"/>
                <a:gd name="connsiteY6" fmla="*/ 7133 h 66394"/>
                <a:gd name="connsiteX7" fmla="*/ 248685 w 249470"/>
                <a:gd name="connsiteY7" fmla="*/ 8132 h 66394"/>
                <a:gd name="connsiteX8" fmla="*/ 248985 w 249470"/>
                <a:gd name="connsiteY8" fmla="*/ 26203 h 66394"/>
                <a:gd name="connsiteX9" fmla="*/ 247987 w 249470"/>
                <a:gd name="connsiteY9" fmla="*/ 27202 h 66394"/>
                <a:gd name="connsiteX10" fmla="*/ 247787 w 249470"/>
                <a:gd name="connsiteY10" fmla="*/ 27202 h 66394"/>
                <a:gd name="connsiteX11" fmla="*/ 134927 w 249470"/>
                <a:gd name="connsiteY11" fmla="*/ 28600 h 66394"/>
                <a:gd name="connsiteX12" fmla="*/ 1011 w 249470"/>
                <a:gd name="connsiteY12" fmla="*/ 69735 h 66394"/>
                <a:gd name="connsiteX13" fmla="*/ 512 w 249470"/>
                <a:gd name="connsiteY13" fmla="*/ 69835 h 66394"/>
                <a:gd name="connsiteX14" fmla="*/ 512 w 249470"/>
                <a:gd name="connsiteY14" fmla="*/ 69835 h 66394"/>
                <a:gd name="connsiteX15" fmla="*/ 2607 w 249470"/>
                <a:gd name="connsiteY15" fmla="*/ 47870 h 66394"/>
                <a:gd name="connsiteX16" fmla="*/ 1709 w 249470"/>
                <a:gd name="connsiteY16" fmla="*/ 66840 h 66394"/>
                <a:gd name="connsiteX17" fmla="*/ 134827 w 249470"/>
                <a:gd name="connsiteY17" fmla="*/ 26603 h 66394"/>
                <a:gd name="connsiteX18" fmla="*/ 247089 w 249470"/>
                <a:gd name="connsiteY18" fmla="*/ 25105 h 66394"/>
                <a:gd name="connsiteX19" fmla="*/ 246789 w 249470"/>
                <a:gd name="connsiteY19" fmla="*/ 9130 h 66394"/>
                <a:gd name="connsiteX20" fmla="*/ 131733 w 249470"/>
                <a:gd name="connsiteY20" fmla="*/ 10129 h 66394"/>
                <a:gd name="connsiteX21" fmla="*/ 2607 w 249470"/>
                <a:gd name="connsiteY21" fmla="*/ 47870 h 66394"/>
                <a:gd name="connsiteX22" fmla="*/ 2607 w 249470"/>
                <a:gd name="connsiteY22" fmla="*/ 47870 h 6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9470" h="66394">
                  <a:moveTo>
                    <a:pt x="512" y="69835"/>
                  </a:moveTo>
                  <a:cubicBezTo>
                    <a:pt x="-87" y="69835"/>
                    <a:pt x="-486" y="69336"/>
                    <a:pt x="-486" y="68837"/>
                  </a:cubicBezTo>
                  <a:cubicBezTo>
                    <a:pt x="-486" y="68837"/>
                    <a:pt x="-486" y="68837"/>
                    <a:pt x="-486" y="68737"/>
                  </a:cubicBezTo>
                  <a:cubicBezTo>
                    <a:pt x="-87" y="61548"/>
                    <a:pt x="312" y="54359"/>
                    <a:pt x="612" y="47171"/>
                  </a:cubicBezTo>
                  <a:cubicBezTo>
                    <a:pt x="612" y="46871"/>
                    <a:pt x="811" y="46572"/>
                    <a:pt x="1110" y="46372"/>
                  </a:cubicBezTo>
                  <a:cubicBezTo>
                    <a:pt x="27155" y="29798"/>
                    <a:pt x="77149" y="15021"/>
                    <a:pt x="131434" y="7932"/>
                  </a:cubicBezTo>
                  <a:cubicBezTo>
                    <a:pt x="175042" y="2241"/>
                    <a:pt x="217551" y="1941"/>
                    <a:pt x="247887" y="7133"/>
                  </a:cubicBezTo>
                  <a:cubicBezTo>
                    <a:pt x="248386" y="7233"/>
                    <a:pt x="248685" y="7632"/>
                    <a:pt x="248685" y="8132"/>
                  </a:cubicBezTo>
                  <a:cubicBezTo>
                    <a:pt x="248885" y="14222"/>
                    <a:pt x="248985" y="20313"/>
                    <a:pt x="248985" y="26203"/>
                  </a:cubicBezTo>
                  <a:cubicBezTo>
                    <a:pt x="248985" y="26803"/>
                    <a:pt x="248586" y="27202"/>
                    <a:pt x="247987" y="27202"/>
                  </a:cubicBezTo>
                  <a:cubicBezTo>
                    <a:pt x="247887" y="27202"/>
                    <a:pt x="247887" y="27202"/>
                    <a:pt x="247787" y="27202"/>
                  </a:cubicBezTo>
                  <a:cubicBezTo>
                    <a:pt x="217452" y="22509"/>
                    <a:pt x="177337" y="23008"/>
                    <a:pt x="134927" y="28600"/>
                  </a:cubicBezTo>
                  <a:cubicBezTo>
                    <a:pt x="76750" y="36188"/>
                    <a:pt x="25459" y="51963"/>
                    <a:pt x="1011" y="69735"/>
                  </a:cubicBezTo>
                  <a:cubicBezTo>
                    <a:pt x="1011" y="69735"/>
                    <a:pt x="711" y="69835"/>
                    <a:pt x="512" y="69835"/>
                  </a:cubicBezTo>
                  <a:lnTo>
                    <a:pt x="512" y="69835"/>
                  </a:lnTo>
                  <a:close/>
                  <a:moveTo>
                    <a:pt x="2607" y="47870"/>
                  </a:moveTo>
                  <a:cubicBezTo>
                    <a:pt x="2308" y="53960"/>
                    <a:pt x="2008" y="60350"/>
                    <a:pt x="1709" y="66840"/>
                  </a:cubicBezTo>
                  <a:cubicBezTo>
                    <a:pt x="26956" y="49367"/>
                    <a:pt x="77648" y="33991"/>
                    <a:pt x="134827" y="26603"/>
                  </a:cubicBezTo>
                  <a:cubicBezTo>
                    <a:pt x="176838" y="21111"/>
                    <a:pt x="216653" y="20612"/>
                    <a:pt x="247089" y="25105"/>
                  </a:cubicBezTo>
                  <a:cubicBezTo>
                    <a:pt x="247089" y="19913"/>
                    <a:pt x="246989" y="14522"/>
                    <a:pt x="246789" y="9130"/>
                  </a:cubicBezTo>
                  <a:cubicBezTo>
                    <a:pt x="216653" y="4138"/>
                    <a:pt x="174742" y="4537"/>
                    <a:pt x="131733" y="10129"/>
                  </a:cubicBezTo>
                  <a:cubicBezTo>
                    <a:pt x="77947" y="17018"/>
                    <a:pt x="28552" y="31495"/>
                    <a:pt x="2607" y="47870"/>
                  </a:cubicBezTo>
                  <a:lnTo>
                    <a:pt x="2607" y="47870"/>
                  </a:lnTo>
                  <a:close/>
                </a:path>
              </a:pathLst>
            </a:custGeom>
            <a:solidFill>
              <a:srgbClr val="000000"/>
            </a:solidFill>
            <a:ln w="998" cap="flat">
              <a:noFill/>
              <a:prstDash val="solid"/>
              <a:miter/>
            </a:ln>
          </p:spPr>
          <p:txBody>
            <a:bodyPr rtlCol="0" anchor="ctr"/>
            <a:lstStyle/>
            <a:p>
              <a:endParaRPr lang="fr-FR"/>
            </a:p>
          </p:txBody>
        </p:sp>
        <p:sp>
          <p:nvSpPr>
            <p:cNvPr id="2848" name="Forme libre 2847">
              <a:extLst>
                <a:ext uri="{FF2B5EF4-FFF2-40B4-BE49-F238E27FC236}">
                  <a16:creationId xmlns:a16="http://schemas.microsoft.com/office/drawing/2014/main" id="{BF848687-11EE-015A-DF60-27E7655352DB}"/>
                </a:ext>
              </a:extLst>
            </p:cNvPr>
            <p:cNvSpPr/>
            <p:nvPr/>
          </p:nvSpPr>
          <p:spPr>
            <a:xfrm>
              <a:off x="4482823" y="8572856"/>
              <a:ext cx="36341" cy="17020"/>
            </a:xfrm>
            <a:custGeom>
              <a:avLst/>
              <a:gdLst>
                <a:gd name="connsiteX0" fmla="*/ 20549 w 36341"/>
                <a:gd name="connsiteY0" fmla="*/ 20189 h 17020"/>
                <a:gd name="connsiteX1" fmla="*/ -7 w 36341"/>
                <a:gd name="connsiteY1" fmla="*/ 14598 h 17020"/>
                <a:gd name="connsiteX2" fmla="*/ -407 w 36341"/>
                <a:gd name="connsiteY2" fmla="*/ 13400 h 17020"/>
                <a:gd name="connsiteX3" fmla="*/ 591 w 36341"/>
                <a:gd name="connsiteY3" fmla="*/ 12701 h 17020"/>
                <a:gd name="connsiteX4" fmla="*/ 16258 w 36341"/>
                <a:gd name="connsiteY4" fmla="*/ 7309 h 17020"/>
                <a:gd name="connsiteX5" fmla="*/ 26736 w 36341"/>
                <a:gd name="connsiteY5" fmla="*/ 3215 h 17020"/>
                <a:gd name="connsiteX6" fmla="*/ 35517 w 36341"/>
                <a:gd name="connsiteY6" fmla="*/ 8507 h 17020"/>
                <a:gd name="connsiteX7" fmla="*/ 31127 w 36341"/>
                <a:gd name="connsiteY7" fmla="*/ 17693 h 17020"/>
                <a:gd name="connsiteX8" fmla="*/ 20549 w 36341"/>
                <a:gd name="connsiteY8" fmla="*/ 20189 h 17020"/>
                <a:gd name="connsiteX9" fmla="*/ 20549 w 36341"/>
                <a:gd name="connsiteY9" fmla="*/ 20189 h 17020"/>
                <a:gd name="connsiteX10" fmla="*/ 3884 w 36341"/>
                <a:gd name="connsiteY10" fmla="*/ 14498 h 17020"/>
                <a:gd name="connsiteX11" fmla="*/ 30029 w 36341"/>
                <a:gd name="connsiteY11" fmla="*/ 16095 h 17020"/>
                <a:gd name="connsiteX12" fmla="*/ 33521 w 36341"/>
                <a:gd name="connsiteY12" fmla="*/ 9306 h 17020"/>
                <a:gd name="connsiteX13" fmla="*/ 26836 w 36341"/>
                <a:gd name="connsiteY13" fmla="*/ 5412 h 17020"/>
                <a:gd name="connsiteX14" fmla="*/ 17056 w 36341"/>
                <a:gd name="connsiteY14" fmla="*/ 9306 h 17020"/>
                <a:gd name="connsiteX15" fmla="*/ 3884 w 36341"/>
                <a:gd name="connsiteY15" fmla="*/ 14498 h 17020"/>
                <a:gd name="connsiteX16" fmla="*/ 3884 w 36341"/>
                <a:gd name="connsiteY16" fmla="*/ 14498 h 17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41" h="17020">
                  <a:moveTo>
                    <a:pt x="20549" y="20189"/>
                  </a:moveTo>
                  <a:cubicBezTo>
                    <a:pt x="13364" y="20189"/>
                    <a:pt x="5182" y="17992"/>
                    <a:pt x="-7" y="14598"/>
                  </a:cubicBezTo>
                  <a:cubicBezTo>
                    <a:pt x="-407" y="14398"/>
                    <a:pt x="-606" y="13899"/>
                    <a:pt x="-407" y="13400"/>
                  </a:cubicBezTo>
                  <a:cubicBezTo>
                    <a:pt x="-307" y="13000"/>
                    <a:pt x="92" y="12701"/>
                    <a:pt x="591" y="12701"/>
                  </a:cubicBezTo>
                  <a:cubicBezTo>
                    <a:pt x="5281" y="12801"/>
                    <a:pt x="11069" y="9905"/>
                    <a:pt x="16258" y="7309"/>
                  </a:cubicBezTo>
                  <a:cubicBezTo>
                    <a:pt x="20349" y="5212"/>
                    <a:pt x="23942" y="3515"/>
                    <a:pt x="26736" y="3215"/>
                  </a:cubicBezTo>
                  <a:cubicBezTo>
                    <a:pt x="30827" y="2816"/>
                    <a:pt x="34420" y="5013"/>
                    <a:pt x="35517" y="8507"/>
                  </a:cubicBezTo>
                  <a:cubicBezTo>
                    <a:pt x="36415" y="11203"/>
                    <a:pt x="35717" y="14997"/>
                    <a:pt x="31127" y="17693"/>
                  </a:cubicBezTo>
                  <a:cubicBezTo>
                    <a:pt x="28332" y="19490"/>
                    <a:pt x="24540" y="20189"/>
                    <a:pt x="20549" y="20189"/>
                  </a:cubicBezTo>
                  <a:lnTo>
                    <a:pt x="20549" y="20189"/>
                  </a:lnTo>
                  <a:close/>
                  <a:moveTo>
                    <a:pt x="3884" y="14498"/>
                  </a:moveTo>
                  <a:cubicBezTo>
                    <a:pt x="11867" y="18192"/>
                    <a:pt x="23942" y="19690"/>
                    <a:pt x="30029" y="16095"/>
                  </a:cubicBezTo>
                  <a:cubicBezTo>
                    <a:pt x="33022" y="14298"/>
                    <a:pt x="34320" y="11702"/>
                    <a:pt x="33521" y="9306"/>
                  </a:cubicBezTo>
                  <a:cubicBezTo>
                    <a:pt x="32823" y="7109"/>
                    <a:pt x="30228" y="5013"/>
                    <a:pt x="26836" y="5412"/>
                  </a:cubicBezTo>
                  <a:cubicBezTo>
                    <a:pt x="24441" y="5612"/>
                    <a:pt x="20848" y="7409"/>
                    <a:pt x="17056" y="9306"/>
                  </a:cubicBezTo>
                  <a:cubicBezTo>
                    <a:pt x="12865" y="11403"/>
                    <a:pt x="8175" y="13699"/>
                    <a:pt x="3884" y="14498"/>
                  </a:cubicBezTo>
                  <a:lnTo>
                    <a:pt x="3884" y="14498"/>
                  </a:lnTo>
                  <a:close/>
                </a:path>
              </a:pathLst>
            </a:custGeom>
            <a:solidFill>
              <a:srgbClr val="000000"/>
            </a:solidFill>
            <a:ln w="998" cap="flat">
              <a:noFill/>
              <a:prstDash val="solid"/>
              <a:miter/>
            </a:ln>
          </p:spPr>
          <p:txBody>
            <a:bodyPr rtlCol="0" anchor="ctr"/>
            <a:lstStyle/>
            <a:p>
              <a:endParaRPr lang="fr-FR"/>
            </a:p>
          </p:txBody>
        </p:sp>
        <p:sp>
          <p:nvSpPr>
            <p:cNvPr id="2849" name="Forme libre 2848">
              <a:extLst>
                <a:ext uri="{FF2B5EF4-FFF2-40B4-BE49-F238E27FC236}">
                  <a16:creationId xmlns:a16="http://schemas.microsoft.com/office/drawing/2014/main" id="{B946B567-6887-1B60-9794-8538DA077F20}"/>
                </a:ext>
              </a:extLst>
            </p:cNvPr>
            <p:cNvSpPr/>
            <p:nvPr/>
          </p:nvSpPr>
          <p:spPr>
            <a:xfrm>
              <a:off x="4490785" y="8587261"/>
              <a:ext cx="33406" cy="20287"/>
            </a:xfrm>
            <a:custGeom>
              <a:avLst/>
              <a:gdLst>
                <a:gd name="connsiteX0" fmla="*/ 23561 w 33406"/>
                <a:gd name="connsiteY0" fmla="*/ 23448 h 20287"/>
                <a:gd name="connsiteX1" fmla="*/ 22164 w 33406"/>
                <a:gd name="connsiteY1" fmla="*/ 23349 h 20287"/>
                <a:gd name="connsiteX2" fmla="*/ -189 w 33406"/>
                <a:gd name="connsiteY2" fmla="*/ 9570 h 20287"/>
                <a:gd name="connsiteX3" fmla="*/ -189 w 33406"/>
                <a:gd name="connsiteY3" fmla="*/ 8172 h 20287"/>
                <a:gd name="connsiteX4" fmla="*/ 1208 w 33406"/>
                <a:gd name="connsiteY4" fmla="*/ 8172 h 20287"/>
                <a:gd name="connsiteX5" fmla="*/ 22364 w 33406"/>
                <a:gd name="connsiteY5" fmla="*/ 21352 h 20287"/>
                <a:gd name="connsiteX6" fmla="*/ 30646 w 33406"/>
                <a:gd name="connsiteY6" fmla="*/ 17158 h 20287"/>
                <a:gd name="connsiteX7" fmla="*/ 25856 w 33406"/>
                <a:gd name="connsiteY7" fmla="*/ 9071 h 20287"/>
                <a:gd name="connsiteX8" fmla="*/ 12884 w 33406"/>
                <a:gd name="connsiteY8" fmla="*/ 5976 h 20287"/>
                <a:gd name="connsiteX9" fmla="*/ 5699 w 33406"/>
                <a:gd name="connsiteY9" fmla="*/ 5177 h 20287"/>
                <a:gd name="connsiteX10" fmla="*/ 4901 w 33406"/>
                <a:gd name="connsiteY10" fmla="*/ 3979 h 20287"/>
                <a:gd name="connsiteX11" fmla="*/ 6098 w 33406"/>
                <a:gd name="connsiteY11" fmla="*/ 3180 h 20287"/>
                <a:gd name="connsiteX12" fmla="*/ 13083 w 33406"/>
                <a:gd name="connsiteY12" fmla="*/ 3979 h 20287"/>
                <a:gd name="connsiteX13" fmla="*/ 26954 w 33406"/>
                <a:gd name="connsiteY13" fmla="*/ 7374 h 20287"/>
                <a:gd name="connsiteX14" fmla="*/ 32542 w 33406"/>
                <a:gd name="connsiteY14" fmla="*/ 17857 h 20287"/>
                <a:gd name="connsiteX15" fmla="*/ 23561 w 33406"/>
                <a:gd name="connsiteY15" fmla="*/ 23448 h 2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406" h="20287">
                  <a:moveTo>
                    <a:pt x="23561" y="23448"/>
                  </a:moveTo>
                  <a:cubicBezTo>
                    <a:pt x="23062" y="23448"/>
                    <a:pt x="22563" y="23448"/>
                    <a:pt x="22164" y="23349"/>
                  </a:cubicBezTo>
                  <a:cubicBezTo>
                    <a:pt x="13682" y="22350"/>
                    <a:pt x="7595" y="17558"/>
                    <a:pt x="-189" y="9570"/>
                  </a:cubicBezTo>
                  <a:cubicBezTo>
                    <a:pt x="-588" y="9171"/>
                    <a:pt x="-588" y="8572"/>
                    <a:pt x="-189" y="8172"/>
                  </a:cubicBezTo>
                  <a:cubicBezTo>
                    <a:pt x="211" y="7773"/>
                    <a:pt x="809" y="7773"/>
                    <a:pt x="1208" y="8172"/>
                  </a:cubicBezTo>
                  <a:cubicBezTo>
                    <a:pt x="8693" y="15760"/>
                    <a:pt x="14480" y="20353"/>
                    <a:pt x="22364" y="21352"/>
                  </a:cubicBezTo>
                  <a:cubicBezTo>
                    <a:pt x="26056" y="21851"/>
                    <a:pt x="29648" y="20054"/>
                    <a:pt x="30646" y="17158"/>
                  </a:cubicBezTo>
                  <a:cubicBezTo>
                    <a:pt x="31544" y="14363"/>
                    <a:pt x="29848" y="11467"/>
                    <a:pt x="25856" y="9071"/>
                  </a:cubicBezTo>
                  <a:cubicBezTo>
                    <a:pt x="21765" y="6675"/>
                    <a:pt x="17474" y="6275"/>
                    <a:pt x="12884" y="5976"/>
                  </a:cubicBezTo>
                  <a:cubicBezTo>
                    <a:pt x="10489" y="5876"/>
                    <a:pt x="8094" y="5576"/>
                    <a:pt x="5699" y="5177"/>
                  </a:cubicBezTo>
                  <a:cubicBezTo>
                    <a:pt x="5100" y="5077"/>
                    <a:pt x="4801" y="4578"/>
                    <a:pt x="4901" y="3979"/>
                  </a:cubicBezTo>
                  <a:cubicBezTo>
                    <a:pt x="5001" y="3380"/>
                    <a:pt x="5499" y="3080"/>
                    <a:pt x="6098" y="3180"/>
                  </a:cubicBezTo>
                  <a:cubicBezTo>
                    <a:pt x="8393" y="3579"/>
                    <a:pt x="10688" y="3879"/>
                    <a:pt x="13083" y="3979"/>
                  </a:cubicBezTo>
                  <a:cubicBezTo>
                    <a:pt x="17674" y="4278"/>
                    <a:pt x="22463" y="4678"/>
                    <a:pt x="26954" y="7374"/>
                  </a:cubicBezTo>
                  <a:cubicBezTo>
                    <a:pt x="31744" y="10169"/>
                    <a:pt x="33839" y="14163"/>
                    <a:pt x="32542" y="17857"/>
                  </a:cubicBezTo>
                  <a:cubicBezTo>
                    <a:pt x="31444" y="21252"/>
                    <a:pt x="27752" y="23448"/>
                    <a:pt x="23561" y="23448"/>
                  </a:cubicBezTo>
                  <a:close/>
                </a:path>
              </a:pathLst>
            </a:custGeom>
            <a:solidFill>
              <a:srgbClr val="000000"/>
            </a:solidFill>
            <a:ln w="998" cap="flat">
              <a:noFill/>
              <a:prstDash val="solid"/>
              <a:miter/>
            </a:ln>
          </p:spPr>
          <p:txBody>
            <a:bodyPr rtlCol="0" anchor="ctr"/>
            <a:lstStyle/>
            <a:p>
              <a:endParaRPr lang="fr-FR"/>
            </a:p>
          </p:txBody>
        </p:sp>
        <p:sp>
          <p:nvSpPr>
            <p:cNvPr id="2850" name="Forme libre 2849">
              <a:extLst>
                <a:ext uri="{FF2B5EF4-FFF2-40B4-BE49-F238E27FC236}">
                  <a16:creationId xmlns:a16="http://schemas.microsoft.com/office/drawing/2014/main" id="{536F219B-EC76-497C-6828-DA35F75A4A19}"/>
                </a:ext>
              </a:extLst>
            </p:cNvPr>
            <p:cNvSpPr/>
            <p:nvPr/>
          </p:nvSpPr>
          <p:spPr>
            <a:xfrm>
              <a:off x="4431689" y="8583486"/>
              <a:ext cx="147009" cy="74882"/>
            </a:xfrm>
            <a:custGeom>
              <a:avLst/>
              <a:gdLst>
                <a:gd name="connsiteX0" fmla="*/ 146522 w 147009"/>
                <a:gd name="connsiteY0" fmla="*/ 70844 h 74882"/>
                <a:gd name="connsiteX1" fmla="*/ 107405 w 147009"/>
                <a:gd name="connsiteY1" fmla="*/ 78033 h 74882"/>
                <a:gd name="connsiteX2" fmla="*/ 42144 w 147009"/>
                <a:gd name="connsiteY2" fmla="*/ 64254 h 74882"/>
                <a:gd name="connsiteX3" fmla="*/ 39549 w 147009"/>
                <a:gd name="connsiteY3" fmla="*/ 78033 h 74882"/>
                <a:gd name="connsiteX4" fmla="*/ -466 w 147009"/>
                <a:gd name="connsiteY4" fmla="*/ 78033 h 74882"/>
                <a:gd name="connsiteX5" fmla="*/ -466 w 147009"/>
                <a:gd name="connsiteY5" fmla="*/ 78033 h 74882"/>
                <a:gd name="connsiteX6" fmla="*/ -466 w 147009"/>
                <a:gd name="connsiteY6" fmla="*/ 64254 h 74882"/>
                <a:gd name="connsiteX7" fmla="*/ 7817 w 147009"/>
                <a:gd name="connsiteY7" fmla="*/ 17527 h 74882"/>
                <a:gd name="connsiteX8" fmla="*/ 51624 w 147009"/>
                <a:gd name="connsiteY8" fmla="*/ 3150 h 74882"/>
                <a:gd name="connsiteX9" fmla="*/ 51624 w 147009"/>
                <a:gd name="connsiteY9" fmla="*/ 3150 h 74882"/>
                <a:gd name="connsiteX10" fmla="*/ 51624 w 147009"/>
                <a:gd name="connsiteY10" fmla="*/ 3150 h 74882"/>
                <a:gd name="connsiteX11" fmla="*/ 51624 w 147009"/>
                <a:gd name="connsiteY11" fmla="*/ 3150 h 74882"/>
                <a:gd name="connsiteX12" fmla="*/ 59707 w 147009"/>
                <a:gd name="connsiteY12" fmla="*/ 12635 h 74882"/>
                <a:gd name="connsiteX13" fmla="*/ 70484 w 147009"/>
                <a:gd name="connsiteY13" fmla="*/ 22020 h 74882"/>
                <a:gd name="connsiteX14" fmla="*/ 79964 w 147009"/>
                <a:gd name="connsiteY14" fmla="*/ 28710 h 74882"/>
                <a:gd name="connsiteX15" fmla="*/ 120378 w 147009"/>
                <a:gd name="connsiteY15" fmla="*/ 47980 h 74882"/>
                <a:gd name="connsiteX16" fmla="*/ 146522 w 147009"/>
                <a:gd name="connsiteY16" fmla="*/ 70844 h 74882"/>
                <a:gd name="connsiteX17" fmla="*/ 146522 w 147009"/>
                <a:gd name="connsiteY17" fmla="*/ 70844 h 7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009" h="74882">
                  <a:moveTo>
                    <a:pt x="146522" y="70844"/>
                  </a:moveTo>
                  <a:cubicBezTo>
                    <a:pt x="134049" y="75537"/>
                    <a:pt x="120777" y="78033"/>
                    <a:pt x="107405" y="78033"/>
                  </a:cubicBezTo>
                  <a:cubicBezTo>
                    <a:pt x="73877" y="78033"/>
                    <a:pt x="49828" y="67949"/>
                    <a:pt x="42144" y="64254"/>
                  </a:cubicBezTo>
                  <a:cubicBezTo>
                    <a:pt x="41246" y="68947"/>
                    <a:pt x="40447" y="73540"/>
                    <a:pt x="39549" y="78033"/>
                  </a:cubicBezTo>
                  <a:lnTo>
                    <a:pt x="-466" y="78033"/>
                  </a:lnTo>
                  <a:lnTo>
                    <a:pt x="-466" y="78033"/>
                  </a:lnTo>
                  <a:cubicBezTo>
                    <a:pt x="-466" y="77534"/>
                    <a:pt x="-466" y="68847"/>
                    <a:pt x="-466" y="64254"/>
                  </a:cubicBezTo>
                  <a:cubicBezTo>
                    <a:pt x="-765" y="48779"/>
                    <a:pt x="2129" y="34900"/>
                    <a:pt x="7817" y="17527"/>
                  </a:cubicBezTo>
                  <a:cubicBezTo>
                    <a:pt x="22585" y="14133"/>
                    <a:pt x="38352" y="9240"/>
                    <a:pt x="51624" y="3150"/>
                  </a:cubicBezTo>
                  <a:lnTo>
                    <a:pt x="51624" y="3150"/>
                  </a:lnTo>
                  <a:lnTo>
                    <a:pt x="51624" y="3150"/>
                  </a:lnTo>
                  <a:lnTo>
                    <a:pt x="51624" y="3150"/>
                  </a:lnTo>
                  <a:cubicBezTo>
                    <a:pt x="53919" y="6644"/>
                    <a:pt x="56713" y="9839"/>
                    <a:pt x="59707" y="12635"/>
                  </a:cubicBezTo>
                  <a:cubicBezTo>
                    <a:pt x="63100" y="15930"/>
                    <a:pt x="66692" y="19125"/>
                    <a:pt x="70484" y="22020"/>
                  </a:cubicBezTo>
                  <a:cubicBezTo>
                    <a:pt x="73976" y="24716"/>
                    <a:pt x="77269" y="27013"/>
                    <a:pt x="79964" y="28710"/>
                  </a:cubicBezTo>
                  <a:cubicBezTo>
                    <a:pt x="93535" y="37197"/>
                    <a:pt x="111297" y="44685"/>
                    <a:pt x="120378" y="47980"/>
                  </a:cubicBezTo>
                  <a:cubicBezTo>
                    <a:pt x="138739" y="54869"/>
                    <a:pt x="143928" y="55568"/>
                    <a:pt x="146522" y="70844"/>
                  </a:cubicBezTo>
                  <a:lnTo>
                    <a:pt x="146522" y="70844"/>
                  </a:lnTo>
                  <a:close/>
                </a:path>
              </a:pathLst>
            </a:custGeom>
            <a:solidFill>
              <a:srgbClr val="FFD26C"/>
            </a:solidFill>
            <a:ln w="998" cap="flat">
              <a:noFill/>
              <a:prstDash val="solid"/>
              <a:miter/>
            </a:ln>
          </p:spPr>
          <p:txBody>
            <a:bodyPr rtlCol="0" anchor="ctr"/>
            <a:lstStyle/>
            <a:p>
              <a:endParaRPr lang="fr-FR"/>
            </a:p>
          </p:txBody>
        </p:sp>
        <p:sp>
          <p:nvSpPr>
            <p:cNvPr id="2851" name="Forme libre 2850">
              <a:extLst>
                <a:ext uri="{FF2B5EF4-FFF2-40B4-BE49-F238E27FC236}">
                  <a16:creationId xmlns:a16="http://schemas.microsoft.com/office/drawing/2014/main" id="{8B447A25-8419-0923-F070-684D78EBDB8F}"/>
                </a:ext>
              </a:extLst>
            </p:cNvPr>
            <p:cNvSpPr/>
            <p:nvPr/>
          </p:nvSpPr>
          <p:spPr>
            <a:xfrm>
              <a:off x="4430687" y="8582491"/>
              <a:ext cx="148107" cy="76976"/>
            </a:xfrm>
            <a:custGeom>
              <a:avLst/>
              <a:gdLst>
                <a:gd name="connsiteX0" fmla="*/ 40551 w 148107"/>
                <a:gd name="connsiteY0" fmla="*/ 80126 h 76976"/>
                <a:gd name="connsiteX1" fmla="*/ 536 w 148107"/>
                <a:gd name="connsiteY1" fmla="*/ 80126 h 76976"/>
                <a:gd name="connsiteX2" fmla="*/ -462 w 148107"/>
                <a:gd name="connsiteY2" fmla="*/ 79128 h 76976"/>
                <a:gd name="connsiteX3" fmla="*/ -462 w 148107"/>
                <a:gd name="connsiteY3" fmla="*/ 65349 h 76976"/>
                <a:gd name="connsiteX4" fmla="*/ 7821 w 148107"/>
                <a:gd name="connsiteY4" fmla="*/ 18223 h 76976"/>
                <a:gd name="connsiteX5" fmla="*/ 8519 w 148107"/>
                <a:gd name="connsiteY5" fmla="*/ 17524 h 76976"/>
                <a:gd name="connsiteX6" fmla="*/ 52127 w 148107"/>
                <a:gd name="connsiteY6" fmla="*/ 3246 h 76976"/>
                <a:gd name="connsiteX7" fmla="*/ 53424 w 148107"/>
                <a:gd name="connsiteY7" fmla="*/ 3646 h 76976"/>
                <a:gd name="connsiteX8" fmla="*/ 53524 w 148107"/>
                <a:gd name="connsiteY8" fmla="*/ 3746 h 76976"/>
                <a:gd name="connsiteX9" fmla="*/ 61407 w 148107"/>
                <a:gd name="connsiteY9" fmla="*/ 13031 h 76976"/>
                <a:gd name="connsiteX10" fmla="*/ 72084 w 148107"/>
                <a:gd name="connsiteY10" fmla="*/ 22316 h 76976"/>
                <a:gd name="connsiteX11" fmla="*/ 81464 w 148107"/>
                <a:gd name="connsiteY11" fmla="*/ 29006 h 76976"/>
                <a:gd name="connsiteX12" fmla="*/ 121679 w 148107"/>
                <a:gd name="connsiteY12" fmla="*/ 48176 h 76976"/>
                <a:gd name="connsiteX13" fmla="*/ 125571 w 148107"/>
                <a:gd name="connsiteY13" fmla="*/ 49574 h 76976"/>
                <a:gd name="connsiteX14" fmla="*/ 147425 w 148107"/>
                <a:gd name="connsiteY14" fmla="*/ 66947 h 76976"/>
                <a:gd name="connsiteX15" fmla="*/ 143433 w 148107"/>
                <a:gd name="connsiteY15" fmla="*/ 74335 h 76976"/>
                <a:gd name="connsiteX16" fmla="*/ 108407 w 148107"/>
                <a:gd name="connsiteY16" fmla="*/ 80126 h 76976"/>
                <a:gd name="connsiteX17" fmla="*/ 64999 w 148107"/>
                <a:gd name="connsiteY17" fmla="*/ 72738 h 76976"/>
                <a:gd name="connsiteX18" fmla="*/ 43944 w 148107"/>
                <a:gd name="connsiteY18" fmla="*/ 66547 h 76976"/>
                <a:gd name="connsiteX19" fmla="*/ 41549 w 148107"/>
                <a:gd name="connsiteY19" fmla="*/ 79327 h 76976"/>
                <a:gd name="connsiteX20" fmla="*/ 40551 w 148107"/>
                <a:gd name="connsiteY20" fmla="*/ 80126 h 76976"/>
                <a:gd name="connsiteX21" fmla="*/ 40551 w 148107"/>
                <a:gd name="connsiteY21" fmla="*/ 80126 h 76976"/>
                <a:gd name="connsiteX22" fmla="*/ 1534 w 148107"/>
                <a:gd name="connsiteY22" fmla="*/ 78129 h 76976"/>
                <a:gd name="connsiteX23" fmla="*/ 39653 w 148107"/>
                <a:gd name="connsiteY23" fmla="*/ 78129 h 76976"/>
                <a:gd name="connsiteX24" fmla="*/ 42048 w 148107"/>
                <a:gd name="connsiteY24" fmla="*/ 65149 h 76976"/>
                <a:gd name="connsiteX25" fmla="*/ 43245 w 148107"/>
                <a:gd name="connsiteY25" fmla="*/ 64351 h 76976"/>
                <a:gd name="connsiteX26" fmla="*/ 43245 w 148107"/>
                <a:gd name="connsiteY26" fmla="*/ 64351 h 76976"/>
                <a:gd name="connsiteX27" fmla="*/ 65498 w 148107"/>
                <a:gd name="connsiteY27" fmla="*/ 70841 h 76976"/>
                <a:gd name="connsiteX28" fmla="*/ 108307 w 148107"/>
                <a:gd name="connsiteY28" fmla="*/ 78129 h 76976"/>
                <a:gd name="connsiteX29" fmla="*/ 142734 w 148107"/>
                <a:gd name="connsiteY29" fmla="*/ 72438 h 76976"/>
                <a:gd name="connsiteX30" fmla="*/ 145429 w 148107"/>
                <a:gd name="connsiteY30" fmla="*/ 67446 h 76976"/>
                <a:gd name="connsiteX31" fmla="*/ 124872 w 148107"/>
                <a:gd name="connsiteY31" fmla="*/ 51471 h 76976"/>
                <a:gd name="connsiteX32" fmla="*/ 120981 w 148107"/>
                <a:gd name="connsiteY32" fmla="*/ 50073 h 76976"/>
                <a:gd name="connsiteX33" fmla="*/ 80367 w 148107"/>
                <a:gd name="connsiteY33" fmla="*/ 30703 h 76976"/>
                <a:gd name="connsiteX34" fmla="*/ 70787 w 148107"/>
                <a:gd name="connsiteY34" fmla="*/ 23914 h 76976"/>
                <a:gd name="connsiteX35" fmla="*/ 59910 w 148107"/>
                <a:gd name="connsiteY35" fmla="*/ 14429 h 76976"/>
                <a:gd name="connsiteX36" fmla="*/ 52127 w 148107"/>
                <a:gd name="connsiteY36" fmla="*/ 5443 h 76976"/>
                <a:gd name="connsiteX37" fmla="*/ 9517 w 148107"/>
                <a:gd name="connsiteY37" fmla="*/ 19421 h 76976"/>
                <a:gd name="connsiteX38" fmla="*/ 1434 w 148107"/>
                <a:gd name="connsiteY38" fmla="*/ 65349 h 76976"/>
                <a:gd name="connsiteX39" fmla="*/ 1534 w 148107"/>
                <a:gd name="connsiteY39" fmla="*/ 78129 h 76976"/>
                <a:gd name="connsiteX40" fmla="*/ 1534 w 148107"/>
                <a:gd name="connsiteY40" fmla="*/ 78129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48107" h="76976">
                  <a:moveTo>
                    <a:pt x="40551" y="80126"/>
                  </a:moveTo>
                  <a:lnTo>
                    <a:pt x="536" y="80126"/>
                  </a:lnTo>
                  <a:cubicBezTo>
                    <a:pt x="-63" y="80126"/>
                    <a:pt x="-462" y="79627"/>
                    <a:pt x="-462" y="79128"/>
                  </a:cubicBezTo>
                  <a:cubicBezTo>
                    <a:pt x="-462" y="78529"/>
                    <a:pt x="-462" y="69942"/>
                    <a:pt x="-462" y="65349"/>
                  </a:cubicBezTo>
                  <a:cubicBezTo>
                    <a:pt x="-761" y="50972"/>
                    <a:pt x="1634" y="37293"/>
                    <a:pt x="7821" y="18223"/>
                  </a:cubicBezTo>
                  <a:cubicBezTo>
                    <a:pt x="7920" y="17923"/>
                    <a:pt x="8220" y="17624"/>
                    <a:pt x="8519" y="17524"/>
                  </a:cubicBezTo>
                  <a:cubicBezTo>
                    <a:pt x="20095" y="14828"/>
                    <a:pt x="37059" y="10136"/>
                    <a:pt x="52127" y="3246"/>
                  </a:cubicBezTo>
                  <a:cubicBezTo>
                    <a:pt x="52626" y="3047"/>
                    <a:pt x="53125" y="3147"/>
                    <a:pt x="53424" y="3646"/>
                  </a:cubicBezTo>
                  <a:cubicBezTo>
                    <a:pt x="53424" y="3646"/>
                    <a:pt x="53424" y="3746"/>
                    <a:pt x="53524" y="3746"/>
                  </a:cubicBezTo>
                  <a:cubicBezTo>
                    <a:pt x="55819" y="7140"/>
                    <a:pt x="58413" y="10235"/>
                    <a:pt x="61407" y="13031"/>
                  </a:cubicBezTo>
                  <a:cubicBezTo>
                    <a:pt x="64800" y="16326"/>
                    <a:pt x="68392" y="19421"/>
                    <a:pt x="72084" y="22316"/>
                  </a:cubicBezTo>
                  <a:cubicBezTo>
                    <a:pt x="75278" y="24813"/>
                    <a:pt x="78571" y="27109"/>
                    <a:pt x="81464" y="29006"/>
                  </a:cubicBezTo>
                  <a:cubicBezTo>
                    <a:pt x="93838" y="36794"/>
                    <a:pt x="110902" y="44182"/>
                    <a:pt x="121679" y="48176"/>
                  </a:cubicBezTo>
                  <a:cubicBezTo>
                    <a:pt x="123076" y="48675"/>
                    <a:pt x="124373" y="49174"/>
                    <a:pt x="125571" y="49574"/>
                  </a:cubicBezTo>
                  <a:cubicBezTo>
                    <a:pt x="139042" y="54466"/>
                    <a:pt x="144630" y="56563"/>
                    <a:pt x="147425" y="66947"/>
                  </a:cubicBezTo>
                  <a:cubicBezTo>
                    <a:pt x="148223" y="70042"/>
                    <a:pt x="146526" y="73337"/>
                    <a:pt x="143433" y="74335"/>
                  </a:cubicBezTo>
                  <a:cubicBezTo>
                    <a:pt x="132157" y="78129"/>
                    <a:pt x="120282" y="80026"/>
                    <a:pt x="108407" y="80126"/>
                  </a:cubicBezTo>
                  <a:cubicBezTo>
                    <a:pt x="86454" y="80126"/>
                    <a:pt x="76475" y="76731"/>
                    <a:pt x="64999" y="72738"/>
                  </a:cubicBezTo>
                  <a:cubicBezTo>
                    <a:pt x="58114" y="70242"/>
                    <a:pt x="51129" y="68245"/>
                    <a:pt x="43944" y="66547"/>
                  </a:cubicBezTo>
                  <a:cubicBezTo>
                    <a:pt x="43146" y="70841"/>
                    <a:pt x="42347" y="75034"/>
                    <a:pt x="41549" y="79327"/>
                  </a:cubicBezTo>
                  <a:cubicBezTo>
                    <a:pt x="41449" y="79727"/>
                    <a:pt x="41050" y="80126"/>
                    <a:pt x="40551" y="80126"/>
                  </a:cubicBezTo>
                  <a:lnTo>
                    <a:pt x="40551" y="80126"/>
                  </a:lnTo>
                  <a:close/>
                  <a:moveTo>
                    <a:pt x="1534" y="78129"/>
                  </a:moveTo>
                  <a:lnTo>
                    <a:pt x="39653" y="78129"/>
                  </a:lnTo>
                  <a:cubicBezTo>
                    <a:pt x="40451" y="73836"/>
                    <a:pt x="41250" y="69443"/>
                    <a:pt x="42048" y="65149"/>
                  </a:cubicBezTo>
                  <a:cubicBezTo>
                    <a:pt x="42148" y="64550"/>
                    <a:pt x="42647" y="64251"/>
                    <a:pt x="43245" y="64351"/>
                  </a:cubicBezTo>
                  <a:cubicBezTo>
                    <a:pt x="43245" y="64351"/>
                    <a:pt x="43245" y="64351"/>
                    <a:pt x="43245" y="64351"/>
                  </a:cubicBezTo>
                  <a:cubicBezTo>
                    <a:pt x="50829" y="66048"/>
                    <a:pt x="58214" y="68245"/>
                    <a:pt x="65498" y="70841"/>
                  </a:cubicBezTo>
                  <a:cubicBezTo>
                    <a:pt x="76874" y="74734"/>
                    <a:pt x="86653" y="78129"/>
                    <a:pt x="108307" y="78129"/>
                  </a:cubicBezTo>
                  <a:cubicBezTo>
                    <a:pt x="119983" y="78129"/>
                    <a:pt x="131658" y="76232"/>
                    <a:pt x="142734" y="72438"/>
                  </a:cubicBezTo>
                  <a:cubicBezTo>
                    <a:pt x="144830" y="71739"/>
                    <a:pt x="145928" y="69543"/>
                    <a:pt x="145429" y="67446"/>
                  </a:cubicBezTo>
                  <a:cubicBezTo>
                    <a:pt x="142934" y="58061"/>
                    <a:pt x="137945" y="56263"/>
                    <a:pt x="124872" y="51471"/>
                  </a:cubicBezTo>
                  <a:cubicBezTo>
                    <a:pt x="123675" y="50972"/>
                    <a:pt x="122278" y="50572"/>
                    <a:pt x="120981" y="50073"/>
                  </a:cubicBezTo>
                  <a:cubicBezTo>
                    <a:pt x="110104" y="46079"/>
                    <a:pt x="92940" y="38591"/>
                    <a:pt x="80367" y="30703"/>
                  </a:cubicBezTo>
                  <a:cubicBezTo>
                    <a:pt x="77373" y="28806"/>
                    <a:pt x="73980" y="26410"/>
                    <a:pt x="70787" y="23914"/>
                  </a:cubicBezTo>
                  <a:cubicBezTo>
                    <a:pt x="66995" y="21019"/>
                    <a:pt x="63303" y="17823"/>
                    <a:pt x="59910" y="14429"/>
                  </a:cubicBezTo>
                  <a:cubicBezTo>
                    <a:pt x="57016" y="11733"/>
                    <a:pt x="54422" y="8638"/>
                    <a:pt x="52127" y="5443"/>
                  </a:cubicBezTo>
                  <a:cubicBezTo>
                    <a:pt x="37358" y="12132"/>
                    <a:pt x="20993" y="16725"/>
                    <a:pt x="9517" y="19421"/>
                  </a:cubicBezTo>
                  <a:cubicBezTo>
                    <a:pt x="3530" y="37992"/>
                    <a:pt x="1235" y="51271"/>
                    <a:pt x="1434" y="65349"/>
                  </a:cubicBezTo>
                  <a:cubicBezTo>
                    <a:pt x="1534" y="69143"/>
                    <a:pt x="1534" y="75633"/>
                    <a:pt x="1534" y="78129"/>
                  </a:cubicBezTo>
                  <a:lnTo>
                    <a:pt x="1534" y="78129"/>
                  </a:lnTo>
                  <a:close/>
                </a:path>
              </a:pathLst>
            </a:custGeom>
            <a:solidFill>
              <a:srgbClr val="000000"/>
            </a:solidFill>
            <a:ln w="998" cap="flat">
              <a:noFill/>
              <a:prstDash val="solid"/>
              <a:miter/>
            </a:ln>
          </p:spPr>
          <p:txBody>
            <a:bodyPr rtlCol="0" anchor="ctr"/>
            <a:lstStyle/>
            <a:p>
              <a:endParaRPr lang="fr-FR"/>
            </a:p>
          </p:txBody>
        </p:sp>
        <p:sp>
          <p:nvSpPr>
            <p:cNvPr id="2852" name="Forme libre 2851">
              <a:extLst>
                <a:ext uri="{FF2B5EF4-FFF2-40B4-BE49-F238E27FC236}">
                  <a16:creationId xmlns:a16="http://schemas.microsoft.com/office/drawing/2014/main" id="{F2AD92C5-8501-CADF-73E4-A78E5948139E}"/>
                </a:ext>
              </a:extLst>
            </p:cNvPr>
            <p:cNvSpPr/>
            <p:nvPr/>
          </p:nvSpPr>
          <p:spPr>
            <a:xfrm>
              <a:off x="4431710" y="8644691"/>
              <a:ext cx="42609" cy="13778"/>
            </a:xfrm>
            <a:custGeom>
              <a:avLst/>
              <a:gdLst>
                <a:gd name="connsiteX0" fmla="*/ 42148 w 42609"/>
                <a:gd name="connsiteY0" fmla="*/ 3135 h 13778"/>
                <a:gd name="connsiteX1" fmla="*/ 39553 w 42609"/>
                <a:gd name="connsiteY1" fmla="*/ 16914 h 13778"/>
                <a:gd name="connsiteX2" fmla="*/ -462 w 42609"/>
                <a:gd name="connsiteY2" fmla="*/ 16914 h 13778"/>
                <a:gd name="connsiteX3" fmla="*/ -462 w 42609"/>
                <a:gd name="connsiteY3" fmla="*/ 3135 h 13778"/>
                <a:gd name="connsiteX4" fmla="*/ 42148 w 42609"/>
                <a:gd name="connsiteY4" fmla="*/ 3135 h 13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09" h="13778">
                  <a:moveTo>
                    <a:pt x="42148" y="3135"/>
                  </a:moveTo>
                  <a:cubicBezTo>
                    <a:pt x="41349" y="7728"/>
                    <a:pt x="40451" y="12321"/>
                    <a:pt x="39553" y="16914"/>
                  </a:cubicBezTo>
                  <a:lnTo>
                    <a:pt x="-462" y="16914"/>
                  </a:lnTo>
                  <a:lnTo>
                    <a:pt x="-462" y="3135"/>
                  </a:lnTo>
                  <a:lnTo>
                    <a:pt x="42148" y="3135"/>
                  </a:lnTo>
                  <a:close/>
                </a:path>
              </a:pathLst>
            </a:custGeom>
            <a:solidFill>
              <a:srgbClr val="000000"/>
            </a:solidFill>
            <a:ln w="998" cap="flat">
              <a:noFill/>
              <a:prstDash val="solid"/>
              <a:miter/>
            </a:ln>
          </p:spPr>
          <p:txBody>
            <a:bodyPr rtlCol="0" anchor="ctr"/>
            <a:lstStyle/>
            <a:p>
              <a:endParaRPr lang="fr-FR"/>
            </a:p>
          </p:txBody>
        </p:sp>
        <p:sp>
          <p:nvSpPr>
            <p:cNvPr id="2853" name="Forme libre 2852">
              <a:extLst>
                <a:ext uri="{FF2B5EF4-FFF2-40B4-BE49-F238E27FC236}">
                  <a16:creationId xmlns:a16="http://schemas.microsoft.com/office/drawing/2014/main" id="{27282E16-BBE8-B0F3-09E7-DA2E119A6720}"/>
                </a:ext>
              </a:extLst>
            </p:cNvPr>
            <p:cNvSpPr/>
            <p:nvPr/>
          </p:nvSpPr>
          <p:spPr>
            <a:xfrm>
              <a:off x="4430712" y="8643692"/>
              <a:ext cx="44605" cy="15775"/>
            </a:xfrm>
            <a:custGeom>
              <a:avLst/>
              <a:gdLst>
                <a:gd name="connsiteX0" fmla="*/ 536 w 44605"/>
                <a:gd name="connsiteY0" fmla="*/ 18911 h 15775"/>
                <a:gd name="connsiteX1" fmla="*/ -462 w 44605"/>
                <a:gd name="connsiteY1" fmla="*/ 17912 h 15775"/>
                <a:gd name="connsiteX2" fmla="*/ -462 w 44605"/>
                <a:gd name="connsiteY2" fmla="*/ 4134 h 15775"/>
                <a:gd name="connsiteX3" fmla="*/ 536 w 44605"/>
                <a:gd name="connsiteY3" fmla="*/ 3135 h 15775"/>
                <a:gd name="connsiteX4" fmla="*/ 43146 w 44605"/>
                <a:gd name="connsiteY4" fmla="*/ 3135 h 15775"/>
                <a:gd name="connsiteX5" fmla="*/ 44144 w 44605"/>
                <a:gd name="connsiteY5" fmla="*/ 4134 h 15775"/>
                <a:gd name="connsiteX6" fmla="*/ 44144 w 44605"/>
                <a:gd name="connsiteY6" fmla="*/ 4333 h 15775"/>
                <a:gd name="connsiteX7" fmla="*/ 41549 w 44605"/>
                <a:gd name="connsiteY7" fmla="*/ 18112 h 15775"/>
                <a:gd name="connsiteX8" fmla="*/ 40551 w 44605"/>
                <a:gd name="connsiteY8" fmla="*/ 18911 h 15775"/>
                <a:gd name="connsiteX9" fmla="*/ 536 w 44605"/>
                <a:gd name="connsiteY9" fmla="*/ 18911 h 15775"/>
                <a:gd name="connsiteX10" fmla="*/ 536 w 44605"/>
                <a:gd name="connsiteY10" fmla="*/ 18911 h 15775"/>
                <a:gd name="connsiteX11" fmla="*/ 1534 w 44605"/>
                <a:gd name="connsiteY11" fmla="*/ 5132 h 15775"/>
                <a:gd name="connsiteX12" fmla="*/ 1534 w 44605"/>
                <a:gd name="connsiteY12" fmla="*/ 16914 h 15775"/>
                <a:gd name="connsiteX13" fmla="*/ 39653 w 44605"/>
                <a:gd name="connsiteY13" fmla="*/ 16914 h 15775"/>
                <a:gd name="connsiteX14" fmla="*/ 41848 w 44605"/>
                <a:gd name="connsiteY14" fmla="*/ 5132 h 15775"/>
                <a:gd name="connsiteX15" fmla="*/ 1534 w 44605"/>
                <a:gd name="connsiteY15" fmla="*/ 5132 h 1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05" h="15775">
                  <a:moveTo>
                    <a:pt x="536" y="18911"/>
                  </a:moveTo>
                  <a:cubicBezTo>
                    <a:pt x="-63" y="18911"/>
                    <a:pt x="-462" y="18411"/>
                    <a:pt x="-462" y="17912"/>
                  </a:cubicBezTo>
                  <a:lnTo>
                    <a:pt x="-462" y="4134"/>
                  </a:lnTo>
                  <a:cubicBezTo>
                    <a:pt x="-462" y="3535"/>
                    <a:pt x="37" y="3135"/>
                    <a:pt x="536" y="3135"/>
                  </a:cubicBezTo>
                  <a:lnTo>
                    <a:pt x="43146" y="3135"/>
                  </a:lnTo>
                  <a:cubicBezTo>
                    <a:pt x="43744" y="3135"/>
                    <a:pt x="44144" y="3635"/>
                    <a:pt x="44144" y="4134"/>
                  </a:cubicBezTo>
                  <a:cubicBezTo>
                    <a:pt x="44144" y="4234"/>
                    <a:pt x="44144" y="4234"/>
                    <a:pt x="44144" y="4333"/>
                  </a:cubicBezTo>
                  <a:cubicBezTo>
                    <a:pt x="43345" y="8926"/>
                    <a:pt x="42447" y="13519"/>
                    <a:pt x="41549" y="18112"/>
                  </a:cubicBezTo>
                  <a:cubicBezTo>
                    <a:pt x="41449" y="18611"/>
                    <a:pt x="41050" y="18911"/>
                    <a:pt x="40551" y="18911"/>
                  </a:cubicBezTo>
                  <a:lnTo>
                    <a:pt x="536" y="18911"/>
                  </a:lnTo>
                  <a:lnTo>
                    <a:pt x="536" y="18911"/>
                  </a:lnTo>
                  <a:close/>
                  <a:moveTo>
                    <a:pt x="1534" y="5132"/>
                  </a:moveTo>
                  <a:lnTo>
                    <a:pt x="1534" y="16914"/>
                  </a:lnTo>
                  <a:lnTo>
                    <a:pt x="39653" y="16914"/>
                  </a:lnTo>
                  <a:cubicBezTo>
                    <a:pt x="40352" y="13020"/>
                    <a:pt x="41150" y="9026"/>
                    <a:pt x="41848" y="5132"/>
                  </a:cubicBezTo>
                  <a:lnTo>
                    <a:pt x="1534" y="5132"/>
                  </a:lnTo>
                  <a:close/>
                </a:path>
              </a:pathLst>
            </a:custGeom>
            <a:solidFill>
              <a:srgbClr val="000000"/>
            </a:solidFill>
            <a:ln w="998" cap="flat">
              <a:noFill/>
              <a:prstDash val="solid"/>
              <a:miter/>
            </a:ln>
          </p:spPr>
          <p:txBody>
            <a:bodyPr rtlCol="0" anchor="ctr"/>
            <a:lstStyle/>
            <a:p>
              <a:endParaRPr lang="fr-FR"/>
            </a:p>
          </p:txBody>
        </p:sp>
        <p:sp>
          <p:nvSpPr>
            <p:cNvPr id="2854" name="Forme libre 2853">
              <a:extLst>
                <a:ext uri="{FF2B5EF4-FFF2-40B4-BE49-F238E27FC236}">
                  <a16:creationId xmlns:a16="http://schemas.microsoft.com/office/drawing/2014/main" id="{AB33AC27-73CA-11F6-BBA3-BB88312F7D55}"/>
                </a:ext>
              </a:extLst>
            </p:cNvPr>
            <p:cNvSpPr/>
            <p:nvPr/>
          </p:nvSpPr>
          <p:spPr>
            <a:xfrm>
              <a:off x="4469054" y="8588302"/>
              <a:ext cx="53363" cy="33224"/>
            </a:xfrm>
            <a:custGeom>
              <a:avLst/>
              <a:gdLst>
                <a:gd name="connsiteX0" fmla="*/ 39110 w 53363"/>
                <a:gd name="connsiteY0" fmla="*/ 36382 h 33224"/>
                <a:gd name="connsiteX1" fmla="*/ 34919 w 53363"/>
                <a:gd name="connsiteY1" fmla="*/ 35983 h 33224"/>
                <a:gd name="connsiteX2" fmla="*/ -406 w 53363"/>
                <a:gd name="connsiteY2" fmla="*/ 4532 h 33224"/>
                <a:gd name="connsiteX3" fmla="*/ 93 w 53363"/>
                <a:gd name="connsiteY3" fmla="*/ 3234 h 33224"/>
                <a:gd name="connsiteX4" fmla="*/ 1390 w 53363"/>
                <a:gd name="connsiteY4" fmla="*/ 3733 h 33224"/>
                <a:gd name="connsiteX5" fmla="*/ 35219 w 53363"/>
                <a:gd name="connsiteY5" fmla="*/ 33986 h 33224"/>
                <a:gd name="connsiteX6" fmla="*/ 51484 w 53363"/>
                <a:gd name="connsiteY6" fmla="*/ 28994 h 33224"/>
                <a:gd name="connsiteX7" fmla="*/ 52183 w 53363"/>
                <a:gd name="connsiteY7" fmla="*/ 29693 h 33224"/>
                <a:gd name="connsiteX8" fmla="*/ 52881 w 53363"/>
                <a:gd name="connsiteY8" fmla="*/ 30392 h 33224"/>
                <a:gd name="connsiteX9" fmla="*/ 52881 w 53363"/>
                <a:gd name="connsiteY9" fmla="*/ 30392 h 33224"/>
                <a:gd name="connsiteX10" fmla="*/ 39110 w 53363"/>
                <a:gd name="connsiteY10" fmla="*/ 36382 h 33224"/>
                <a:gd name="connsiteX11" fmla="*/ 39110 w 53363"/>
                <a:gd name="connsiteY11" fmla="*/ 36382 h 33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363" h="33224">
                  <a:moveTo>
                    <a:pt x="39110" y="36382"/>
                  </a:moveTo>
                  <a:cubicBezTo>
                    <a:pt x="37713" y="36382"/>
                    <a:pt x="36316" y="36282"/>
                    <a:pt x="34919" y="35983"/>
                  </a:cubicBezTo>
                  <a:cubicBezTo>
                    <a:pt x="20550" y="33387"/>
                    <a:pt x="5681" y="18011"/>
                    <a:pt x="-406" y="4532"/>
                  </a:cubicBezTo>
                  <a:cubicBezTo>
                    <a:pt x="-605" y="4033"/>
                    <a:pt x="-406" y="3434"/>
                    <a:pt x="93" y="3234"/>
                  </a:cubicBezTo>
                  <a:cubicBezTo>
                    <a:pt x="592" y="3034"/>
                    <a:pt x="1191" y="3234"/>
                    <a:pt x="1390" y="3733"/>
                  </a:cubicBezTo>
                  <a:cubicBezTo>
                    <a:pt x="7178" y="16413"/>
                    <a:pt x="21747" y="31490"/>
                    <a:pt x="35219" y="33986"/>
                  </a:cubicBezTo>
                  <a:cubicBezTo>
                    <a:pt x="41505" y="35084"/>
                    <a:pt x="46994" y="33487"/>
                    <a:pt x="51484" y="28994"/>
                  </a:cubicBezTo>
                  <a:lnTo>
                    <a:pt x="52183" y="29693"/>
                  </a:lnTo>
                  <a:lnTo>
                    <a:pt x="52881" y="30392"/>
                  </a:lnTo>
                  <a:lnTo>
                    <a:pt x="52881" y="30392"/>
                  </a:lnTo>
                  <a:cubicBezTo>
                    <a:pt x="49289" y="34186"/>
                    <a:pt x="44299" y="36382"/>
                    <a:pt x="39110" y="36382"/>
                  </a:cubicBezTo>
                  <a:lnTo>
                    <a:pt x="39110" y="36382"/>
                  </a:lnTo>
                  <a:close/>
                </a:path>
              </a:pathLst>
            </a:custGeom>
            <a:solidFill>
              <a:srgbClr val="000000"/>
            </a:solidFill>
            <a:ln w="998" cap="flat">
              <a:noFill/>
              <a:prstDash val="solid"/>
              <a:miter/>
            </a:ln>
          </p:spPr>
          <p:txBody>
            <a:bodyPr rtlCol="0" anchor="ctr"/>
            <a:lstStyle/>
            <a:p>
              <a:endParaRPr lang="fr-FR"/>
            </a:p>
          </p:txBody>
        </p:sp>
        <p:sp>
          <p:nvSpPr>
            <p:cNvPr id="2855" name="Forme libre 2854">
              <a:extLst>
                <a:ext uri="{FF2B5EF4-FFF2-40B4-BE49-F238E27FC236}">
                  <a16:creationId xmlns:a16="http://schemas.microsoft.com/office/drawing/2014/main" id="{A95EE1A0-B770-E4A1-E3A8-52973CBA22DB}"/>
                </a:ext>
              </a:extLst>
            </p:cNvPr>
            <p:cNvSpPr/>
            <p:nvPr/>
          </p:nvSpPr>
          <p:spPr>
            <a:xfrm>
              <a:off x="4296297" y="8630812"/>
              <a:ext cx="25645" cy="13478"/>
            </a:xfrm>
            <a:custGeom>
              <a:avLst/>
              <a:gdLst>
                <a:gd name="connsiteX0" fmla="*/ -393 w 25645"/>
                <a:gd name="connsiteY0" fmla="*/ 8134 h 13478"/>
                <a:gd name="connsiteX1" fmla="*/ 16072 w 25645"/>
                <a:gd name="connsiteY1" fmla="*/ 16621 h 13478"/>
                <a:gd name="connsiteX2" fmla="*/ 25252 w 25645"/>
                <a:gd name="connsiteY2" fmla="*/ 3142 h 13478"/>
                <a:gd name="connsiteX3" fmla="*/ -393 w 25645"/>
                <a:gd name="connsiteY3" fmla="*/ 8134 h 13478"/>
              </a:gdLst>
              <a:ahLst/>
              <a:cxnLst>
                <a:cxn ang="0">
                  <a:pos x="connsiteX0" y="connsiteY0"/>
                </a:cxn>
                <a:cxn ang="0">
                  <a:pos x="connsiteX1" y="connsiteY1"/>
                </a:cxn>
                <a:cxn ang="0">
                  <a:pos x="connsiteX2" y="connsiteY2"/>
                </a:cxn>
                <a:cxn ang="0">
                  <a:pos x="connsiteX3" y="connsiteY3"/>
                </a:cxn>
              </a:cxnLst>
              <a:rect l="l" t="t" r="r" b="b"/>
              <a:pathLst>
                <a:path w="25645" h="13478">
                  <a:moveTo>
                    <a:pt x="-393" y="8134"/>
                  </a:moveTo>
                  <a:lnTo>
                    <a:pt x="16072" y="16621"/>
                  </a:lnTo>
                  <a:lnTo>
                    <a:pt x="25252" y="3142"/>
                  </a:lnTo>
                  <a:lnTo>
                    <a:pt x="-393" y="8134"/>
                  </a:lnTo>
                  <a:close/>
                </a:path>
              </a:pathLst>
            </a:custGeom>
            <a:solidFill>
              <a:srgbClr val="000000"/>
            </a:solidFill>
            <a:ln w="998" cap="flat">
              <a:noFill/>
              <a:prstDash val="solid"/>
              <a:miter/>
            </a:ln>
          </p:spPr>
          <p:txBody>
            <a:bodyPr rtlCol="0" anchor="ctr"/>
            <a:lstStyle/>
            <a:p>
              <a:endParaRPr lang="fr-FR"/>
            </a:p>
          </p:txBody>
        </p:sp>
        <p:sp>
          <p:nvSpPr>
            <p:cNvPr id="2856" name="Forme libre 2855">
              <a:extLst>
                <a:ext uri="{FF2B5EF4-FFF2-40B4-BE49-F238E27FC236}">
                  <a16:creationId xmlns:a16="http://schemas.microsoft.com/office/drawing/2014/main" id="{F87B98E0-CA06-3E62-4343-8969BE395DFC}"/>
                </a:ext>
              </a:extLst>
            </p:cNvPr>
            <p:cNvSpPr/>
            <p:nvPr/>
          </p:nvSpPr>
          <p:spPr>
            <a:xfrm>
              <a:off x="4295259" y="8629699"/>
              <a:ext cx="27721" cy="15591"/>
            </a:xfrm>
            <a:custGeom>
              <a:avLst/>
              <a:gdLst>
                <a:gd name="connsiteX0" fmla="*/ 17110 w 27721"/>
                <a:gd name="connsiteY0" fmla="*/ 18733 h 15591"/>
                <a:gd name="connsiteX1" fmla="*/ 16612 w 27721"/>
                <a:gd name="connsiteY1" fmla="*/ 18633 h 15591"/>
                <a:gd name="connsiteX2" fmla="*/ 146 w 27721"/>
                <a:gd name="connsiteY2" fmla="*/ 10147 h 15591"/>
                <a:gd name="connsiteX3" fmla="*/ -253 w 27721"/>
                <a:gd name="connsiteY3" fmla="*/ 8749 h 15591"/>
                <a:gd name="connsiteX4" fmla="*/ 446 w 27721"/>
                <a:gd name="connsiteY4" fmla="*/ 8249 h 15591"/>
                <a:gd name="connsiteX5" fmla="*/ 26091 w 27721"/>
                <a:gd name="connsiteY5" fmla="*/ 3157 h 15591"/>
                <a:gd name="connsiteX6" fmla="*/ 27289 w 27721"/>
                <a:gd name="connsiteY6" fmla="*/ 3956 h 15591"/>
                <a:gd name="connsiteX7" fmla="*/ 27089 w 27721"/>
                <a:gd name="connsiteY7" fmla="*/ 4755 h 15591"/>
                <a:gd name="connsiteX8" fmla="*/ 17909 w 27721"/>
                <a:gd name="connsiteY8" fmla="*/ 18234 h 15591"/>
                <a:gd name="connsiteX9" fmla="*/ 17110 w 27721"/>
                <a:gd name="connsiteY9" fmla="*/ 18733 h 15591"/>
                <a:gd name="connsiteX10" fmla="*/ 3739 w 27721"/>
                <a:gd name="connsiteY10" fmla="*/ 9647 h 15591"/>
                <a:gd name="connsiteX11" fmla="*/ 16811 w 27721"/>
                <a:gd name="connsiteY11" fmla="*/ 16337 h 15591"/>
                <a:gd name="connsiteX12" fmla="*/ 24096 w 27721"/>
                <a:gd name="connsiteY12" fmla="*/ 5654 h 15591"/>
                <a:gd name="connsiteX13" fmla="*/ 3739 w 27721"/>
                <a:gd name="connsiteY13" fmla="*/ 9647 h 1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721" h="15591">
                  <a:moveTo>
                    <a:pt x="17110" y="18733"/>
                  </a:moveTo>
                  <a:cubicBezTo>
                    <a:pt x="16911" y="18733"/>
                    <a:pt x="16811" y="18733"/>
                    <a:pt x="16612" y="18633"/>
                  </a:cubicBezTo>
                  <a:lnTo>
                    <a:pt x="146" y="10147"/>
                  </a:lnTo>
                  <a:cubicBezTo>
                    <a:pt x="-353" y="9847"/>
                    <a:pt x="-552" y="9248"/>
                    <a:pt x="-253" y="8749"/>
                  </a:cubicBezTo>
                  <a:cubicBezTo>
                    <a:pt x="-153" y="8449"/>
                    <a:pt x="146" y="8249"/>
                    <a:pt x="446" y="8249"/>
                  </a:cubicBezTo>
                  <a:lnTo>
                    <a:pt x="26091" y="3157"/>
                  </a:lnTo>
                  <a:cubicBezTo>
                    <a:pt x="26690" y="3058"/>
                    <a:pt x="27189" y="3457"/>
                    <a:pt x="27289" y="3956"/>
                  </a:cubicBezTo>
                  <a:cubicBezTo>
                    <a:pt x="27389" y="4256"/>
                    <a:pt x="27289" y="4455"/>
                    <a:pt x="27089" y="4755"/>
                  </a:cubicBezTo>
                  <a:lnTo>
                    <a:pt x="17909" y="18234"/>
                  </a:lnTo>
                  <a:cubicBezTo>
                    <a:pt x="17809" y="18533"/>
                    <a:pt x="17510" y="18733"/>
                    <a:pt x="17110" y="18733"/>
                  </a:cubicBezTo>
                  <a:close/>
                  <a:moveTo>
                    <a:pt x="3739" y="9647"/>
                  </a:moveTo>
                  <a:lnTo>
                    <a:pt x="16811" y="16337"/>
                  </a:lnTo>
                  <a:lnTo>
                    <a:pt x="24096" y="5654"/>
                  </a:lnTo>
                  <a:lnTo>
                    <a:pt x="3739" y="9647"/>
                  </a:lnTo>
                  <a:close/>
                </a:path>
              </a:pathLst>
            </a:custGeom>
            <a:solidFill>
              <a:srgbClr val="000000"/>
            </a:solidFill>
            <a:ln w="998" cap="flat">
              <a:noFill/>
              <a:prstDash val="solid"/>
              <a:miter/>
            </a:ln>
          </p:spPr>
          <p:txBody>
            <a:bodyPr rtlCol="0" anchor="ctr"/>
            <a:lstStyle/>
            <a:p>
              <a:endParaRPr lang="fr-FR"/>
            </a:p>
          </p:txBody>
        </p:sp>
        <p:sp>
          <p:nvSpPr>
            <p:cNvPr id="2857" name="Forme libre 2856">
              <a:extLst>
                <a:ext uri="{FF2B5EF4-FFF2-40B4-BE49-F238E27FC236}">
                  <a16:creationId xmlns:a16="http://schemas.microsoft.com/office/drawing/2014/main" id="{4A39460C-A8E9-8016-804C-244A67F8BA75}"/>
                </a:ext>
              </a:extLst>
            </p:cNvPr>
            <p:cNvSpPr/>
            <p:nvPr/>
          </p:nvSpPr>
          <p:spPr>
            <a:xfrm>
              <a:off x="4225599" y="8581390"/>
              <a:ext cx="109882" cy="105363"/>
            </a:xfrm>
            <a:custGeom>
              <a:avLst/>
              <a:gdLst>
                <a:gd name="connsiteX0" fmla="*/ 108438 w 109882"/>
                <a:gd name="connsiteY0" fmla="*/ 42881 h 105363"/>
                <a:gd name="connsiteX1" fmla="*/ 108438 w 109882"/>
                <a:gd name="connsiteY1" fmla="*/ 42981 h 105363"/>
                <a:gd name="connsiteX2" fmla="*/ 108438 w 109882"/>
                <a:gd name="connsiteY2" fmla="*/ 51867 h 105363"/>
                <a:gd name="connsiteX3" fmla="*/ 98658 w 109882"/>
                <a:gd name="connsiteY3" fmla="*/ 59456 h 105363"/>
                <a:gd name="connsiteX4" fmla="*/ 87083 w 109882"/>
                <a:gd name="connsiteY4" fmla="*/ 65646 h 105363"/>
                <a:gd name="connsiteX5" fmla="*/ 87083 w 109882"/>
                <a:gd name="connsiteY5" fmla="*/ 56660 h 105363"/>
                <a:gd name="connsiteX6" fmla="*/ 87083 w 109882"/>
                <a:gd name="connsiteY6" fmla="*/ 56660 h 105363"/>
                <a:gd name="connsiteX7" fmla="*/ 70219 w 109882"/>
                <a:gd name="connsiteY7" fmla="*/ 79724 h 105363"/>
                <a:gd name="connsiteX8" fmla="*/ 15036 w 109882"/>
                <a:gd name="connsiteY8" fmla="*/ 108080 h 105363"/>
                <a:gd name="connsiteX9" fmla="*/ 7951 w 109882"/>
                <a:gd name="connsiteY9" fmla="*/ 73833 h 105363"/>
                <a:gd name="connsiteX10" fmla="*/ 64730 w 109882"/>
                <a:gd name="connsiteY10" fmla="*/ 3144 h 105363"/>
                <a:gd name="connsiteX11" fmla="*/ 105644 w 109882"/>
                <a:gd name="connsiteY11" fmla="*/ 12030 h 105363"/>
                <a:gd name="connsiteX12" fmla="*/ 108438 w 109882"/>
                <a:gd name="connsiteY12" fmla="*/ 42881 h 105363"/>
                <a:gd name="connsiteX13" fmla="*/ 108438 w 109882"/>
                <a:gd name="connsiteY13" fmla="*/ 42881 h 10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82" h="105363">
                  <a:moveTo>
                    <a:pt x="108438" y="42881"/>
                  </a:moveTo>
                  <a:cubicBezTo>
                    <a:pt x="108438" y="42881"/>
                    <a:pt x="108438" y="42981"/>
                    <a:pt x="108438" y="42981"/>
                  </a:cubicBezTo>
                  <a:lnTo>
                    <a:pt x="108438" y="51867"/>
                  </a:lnTo>
                  <a:cubicBezTo>
                    <a:pt x="105444" y="54663"/>
                    <a:pt x="102151" y="57259"/>
                    <a:pt x="98658" y="59456"/>
                  </a:cubicBezTo>
                  <a:cubicBezTo>
                    <a:pt x="94966" y="61852"/>
                    <a:pt x="91074" y="63949"/>
                    <a:pt x="87083" y="65646"/>
                  </a:cubicBezTo>
                  <a:lnTo>
                    <a:pt x="87083" y="56660"/>
                  </a:lnTo>
                  <a:lnTo>
                    <a:pt x="87083" y="56660"/>
                  </a:lnTo>
                  <a:cubicBezTo>
                    <a:pt x="86684" y="56860"/>
                    <a:pt x="76705" y="63749"/>
                    <a:pt x="70219" y="79724"/>
                  </a:cubicBezTo>
                  <a:cubicBezTo>
                    <a:pt x="62136" y="99792"/>
                    <a:pt x="38785" y="110875"/>
                    <a:pt x="15036" y="108080"/>
                  </a:cubicBezTo>
                  <a:cubicBezTo>
                    <a:pt x="-8814" y="105284"/>
                    <a:pt x="167" y="82919"/>
                    <a:pt x="7951" y="73833"/>
                  </a:cubicBezTo>
                  <a:cubicBezTo>
                    <a:pt x="24815" y="54364"/>
                    <a:pt x="46669" y="51568"/>
                    <a:pt x="64730" y="3144"/>
                  </a:cubicBezTo>
                  <a:cubicBezTo>
                    <a:pt x="76106" y="12130"/>
                    <a:pt x="92372" y="13128"/>
                    <a:pt x="105644" y="12030"/>
                  </a:cubicBezTo>
                  <a:cubicBezTo>
                    <a:pt x="107340" y="15424"/>
                    <a:pt x="111431" y="28005"/>
                    <a:pt x="108438" y="42881"/>
                  </a:cubicBezTo>
                  <a:lnTo>
                    <a:pt x="108438" y="42881"/>
                  </a:lnTo>
                  <a:close/>
                </a:path>
              </a:pathLst>
            </a:custGeom>
            <a:solidFill>
              <a:srgbClr val="FFD26C"/>
            </a:solidFill>
            <a:ln w="998" cap="flat">
              <a:noFill/>
              <a:prstDash val="solid"/>
              <a:miter/>
            </a:ln>
          </p:spPr>
          <p:txBody>
            <a:bodyPr rtlCol="0" anchor="ctr"/>
            <a:lstStyle/>
            <a:p>
              <a:endParaRPr lang="fr-FR"/>
            </a:p>
          </p:txBody>
        </p:sp>
        <p:sp>
          <p:nvSpPr>
            <p:cNvPr id="2858" name="Forme libre 2857">
              <a:extLst>
                <a:ext uri="{FF2B5EF4-FFF2-40B4-BE49-F238E27FC236}">
                  <a16:creationId xmlns:a16="http://schemas.microsoft.com/office/drawing/2014/main" id="{64DFC56D-504B-8C8D-65F4-C30C95DBD0C9}"/>
                </a:ext>
              </a:extLst>
            </p:cNvPr>
            <p:cNvSpPr/>
            <p:nvPr/>
          </p:nvSpPr>
          <p:spPr>
            <a:xfrm>
              <a:off x="4224483" y="8580329"/>
              <a:ext cx="111879" cy="107394"/>
            </a:xfrm>
            <a:custGeom>
              <a:avLst/>
              <a:gdLst>
                <a:gd name="connsiteX0" fmla="*/ 23536 w 111879"/>
                <a:gd name="connsiteY0" fmla="*/ 110538 h 107394"/>
                <a:gd name="connsiteX1" fmla="*/ 15952 w 111879"/>
                <a:gd name="connsiteY1" fmla="*/ 110139 h 107394"/>
                <a:gd name="connsiteX2" fmla="*/ 585 w 111879"/>
                <a:gd name="connsiteY2" fmla="*/ 100554 h 107394"/>
                <a:gd name="connsiteX3" fmla="*/ 8169 w 111879"/>
                <a:gd name="connsiteY3" fmla="*/ 74195 h 107394"/>
                <a:gd name="connsiteX4" fmla="*/ 24434 w 111879"/>
                <a:gd name="connsiteY4" fmla="*/ 59518 h 107394"/>
                <a:gd name="connsiteX5" fmla="*/ 64749 w 111879"/>
                <a:gd name="connsiteY5" fmla="*/ 3805 h 107394"/>
                <a:gd name="connsiteX6" fmla="*/ 66046 w 111879"/>
                <a:gd name="connsiteY6" fmla="*/ 3206 h 107394"/>
                <a:gd name="connsiteX7" fmla="*/ 66345 w 111879"/>
                <a:gd name="connsiteY7" fmla="*/ 3406 h 107394"/>
                <a:gd name="connsiteX8" fmla="*/ 106560 w 111879"/>
                <a:gd name="connsiteY8" fmla="*/ 12092 h 107394"/>
                <a:gd name="connsiteX9" fmla="*/ 107558 w 111879"/>
                <a:gd name="connsiteY9" fmla="*/ 12691 h 107394"/>
                <a:gd name="connsiteX10" fmla="*/ 110352 w 111879"/>
                <a:gd name="connsiteY10" fmla="*/ 44242 h 107394"/>
                <a:gd name="connsiteX11" fmla="*/ 110352 w 111879"/>
                <a:gd name="connsiteY11" fmla="*/ 44242 h 107394"/>
                <a:gd name="connsiteX12" fmla="*/ 110352 w 111879"/>
                <a:gd name="connsiteY12" fmla="*/ 53028 h 107394"/>
                <a:gd name="connsiteX13" fmla="*/ 110053 w 111879"/>
                <a:gd name="connsiteY13" fmla="*/ 53727 h 107394"/>
                <a:gd name="connsiteX14" fmla="*/ 100174 w 111879"/>
                <a:gd name="connsiteY14" fmla="*/ 61515 h 107394"/>
                <a:gd name="connsiteX15" fmla="*/ 88399 w 111879"/>
                <a:gd name="connsiteY15" fmla="*/ 67705 h 107394"/>
                <a:gd name="connsiteX16" fmla="*/ 87101 w 111879"/>
                <a:gd name="connsiteY16" fmla="*/ 67106 h 107394"/>
                <a:gd name="connsiteX17" fmla="*/ 87002 w 111879"/>
                <a:gd name="connsiteY17" fmla="*/ 66707 h 107394"/>
                <a:gd name="connsiteX18" fmla="*/ 87002 w 111879"/>
                <a:gd name="connsiteY18" fmla="*/ 59818 h 107394"/>
                <a:gd name="connsiteX19" fmla="*/ 72133 w 111879"/>
                <a:gd name="connsiteY19" fmla="*/ 81184 h 107394"/>
                <a:gd name="connsiteX20" fmla="*/ 23536 w 111879"/>
                <a:gd name="connsiteY20" fmla="*/ 110538 h 107394"/>
                <a:gd name="connsiteX21" fmla="*/ 66345 w 111879"/>
                <a:gd name="connsiteY21" fmla="*/ 5802 h 107394"/>
                <a:gd name="connsiteX22" fmla="*/ 25831 w 111879"/>
                <a:gd name="connsiteY22" fmla="*/ 61116 h 107394"/>
                <a:gd name="connsiteX23" fmla="*/ 9865 w 111879"/>
                <a:gd name="connsiteY23" fmla="*/ 75593 h 107394"/>
                <a:gd name="connsiteX24" fmla="*/ 2581 w 111879"/>
                <a:gd name="connsiteY24" fmla="*/ 99855 h 107394"/>
                <a:gd name="connsiteX25" fmla="*/ 16251 w 111879"/>
                <a:gd name="connsiteY25" fmla="*/ 108142 h 107394"/>
                <a:gd name="connsiteX26" fmla="*/ 70437 w 111879"/>
                <a:gd name="connsiteY26" fmla="*/ 80385 h 107394"/>
                <a:gd name="connsiteX27" fmla="*/ 87600 w 111879"/>
                <a:gd name="connsiteY27" fmla="*/ 56922 h 107394"/>
                <a:gd name="connsiteX28" fmla="*/ 88997 w 111879"/>
                <a:gd name="connsiteY28" fmla="*/ 57122 h 107394"/>
                <a:gd name="connsiteX29" fmla="*/ 89197 w 111879"/>
                <a:gd name="connsiteY29" fmla="*/ 57721 h 107394"/>
                <a:gd name="connsiteX30" fmla="*/ 89197 w 111879"/>
                <a:gd name="connsiteY30" fmla="*/ 65209 h 107394"/>
                <a:gd name="connsiteX31" fmla="*/ 99176 w 111879"/>
                <a:gd name="connsiteY31" fmla="*/ 59718 h 107394"/>
                <a:gd name="connsiteX32" fmla="*/ 108456 w 111879"/>
                <a:gd name="connsiteY32" fmla="*/ 52529 h 107394"/>
                <a:gd name="connsiteX33" fmla="*/ 108456 w 111879"/>
                <a:gd name="connsiteY33" fmla="*/ 44042 h 107394"/>
                <a:gd name="connsiteX34" fmla="*/ 108456 w 111879"/>
                <a:gd name="connsiteY34" fmla="*/ 43843 h 107394"/>
                <a:gd name="connsiteX35" fmla="*/ 108456 w 111879"/>
                <a:gd name="connsiteY35" fmla="*/ 43743 h 107394"/>
                <a:gd name="connsiteX36" fmla="*/ 109454 w 111879"/>
                <a:gd name="connsiteY36" fmla="*/ 43942 h 107394"/>
                <a:gd name="connsiteX37" fmla="*/ 108456 w 111879"/>
                <a:gd name="connsiteY37" fmla="*/ 43743 h 107394"/>
                <a:gd name="connsiteX38" fmla="*/ 106061 w 111879"/>
                <a:gd name="connsiteY38" fmla="*/ 14089 h 107394"/>
                <a:gd name="connsiteX39" fmla="*/ 66345 w 111879"/>
                <a:gd name="connsiteY39" fmla="*/ 5802 h 107394"/>
                <a:gd name="connsiteX40" fmla="*/ 66345 w 111879"/>
                <a:gd name="connsiteY40" fmla="*/ 5802 h 107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1879" h="107394">
                  <a:moveTo>
                    <a:pt x="23536" y="110538"/>
                  </a:moveTo>
                  <a:cubicBezTo>
                    <a:pt x="21041" y="110538"/>
                    <a:pt x="18447" y="110339"/>
                    <a:pt x="15952" y="110139"/>
                  </a:cubicBezTo>
                  <a:cubicBezTo>
                    <a:pt x="7869" y="109240"/>
                    <a:pt x="2680" y="105946"/>
                    <a:pt x="585" y="100554"/>
                  </a:cubicBezTo>
                  <a:cubicBezTo>
                    <a:pt x="-2808" y="91668"/>
                    <a:pt x="3479" y="79687"/>
                    <a:pt x="8169" y="74195"/>
                  </a:cubicBezTo>
                  <a:cubicBezTo>
                    <a:pt x="13258" y="68304"/>
                    <a:pt x="18746" y="64011"/>
                    <a:pt x="24434" y="59518"/>
                  </a:cubicBezTo>
                  <a:cubicBezTo>
                    <a:pt x="38005" y="48735"/>
                    <a:pt x="52175" y="37652"/>
                    <a:pt x="64749" y="3805"/>
                  </a:cubicBezTo>
                  <a:cubicBezTo>
                    <a:pt x="64948" y="3306"/>
                    <a:pt x="65547" y="3007"/>
                    <a:pt x="66046" y="3206"/>
                  </a:cubicBezTo>
                  <a:cubicBezTo>
                    <a:pt x="66146" y="3206"/>
                    <a:pt x="66246" y="3306"/>
                    <a:pt x="66345" y="3406"/>
                  </a:cubicBezTo>
                  <a:cubicBezTo>
                    <a:pt x="77921" y="12492"/>
                    <a:pt x="94585" y="13091"/>
                    <a:pt x="106560" y="12092"/>
                  </a:cubicBezTo>
                  <a:cubicBezTo>
                    <a:pt x="106959" y="12092"/>
                    <a:pt x="107358" y="12292"/>
                    <a:pt x="107558" y="12691"/>
                  </a:cubicBezTo>
                  <a:cubicBezTo>
                    <a:pt x="107658" y="12791"/>
                    <a:pt x="114044" y="26470"/>
                    <a:pt x="110352" y="44242"/>
                  </a:cubicBezTo>
                  <a:lnTo>
                    <a:pt x="110352" y="44242"/>
                  </a:lnTo>
                  <a:lnTo>
                    <a:pt x="110352" y="53028"/>
                  </a:lnTo>
                  <a:cubicBezTo>
                    <a:pt x="110352" y="53328"/>
                    <a:pt x="110252" y="53528"/>
                    <a:pt x="110053" y="53727"/>
                  </a:cubicBezTo>
                  <a:cubicBezTo>
                    <a:pt x="106959" y="56623"/>
                    <a:pt x="103666" y="59219"/>
                    <a:pt x="100174" y="61515"/>
                  </a:cubicBezTo>
                  <a:cubicBezTo>
                    <a:pt x="96481" y="63911"/>
                    <a:pt x="92490" y="66008"/>
                    <a:pt x="88399" y="67705"/>
                  </a:cubicBezTo>
                  <a:cubicBezTo>
                    <a:pt x="87900" y="67905"/>
                    <a:pt x="87301" y="67705"/>
                    <a:pt x="87101" y="67106"/>
                  </a:cubicBezTo>
                  <a:cubicBezTo>
                    <a:pt x="87002" y="67006"/>
                    <a:pt x="87002" y="66807"/>
                    <a:pt x="87002" y="66707"/>
                  </a:cubicBezTo>
                  <a:lnTo>
                    <a:pt x="87002" y="59818"/>
                  </a:lnTo>
                  <a:cubicBezTo>
                    <a:pt x="83908" y="62414"/>
                    <a:pt x="76923" y="69203"/>
                    <a:pt x="72133" y="81184"/>
                  </a:cubicBezTo>
                  <a:cubicBezTo>
                    <a:pt x="65048" y="99056"/>
                    <a:pt x="45689" y="110538"/>
                    <a:pt x="23536" y="110538"/>
                  </a:cubicBezTo>
                  <a:close/>
                  <a:moveTo>
                    <a:pt x="66345" y="5802"/>
                  </a:moveTo>
                  <a:cubicBezTo>
                    <a:pt x="53572" y="39150"/>
                    <a:pt x="38904" y="50832"/>
                    <a:pt x="25831" y="61116"/>
                  </a:cubicBezTo>
                  <a:cubicBezTo>
                    <a:pt x="20143" y="65609"/>
                    <a:pt x="14755" y="69802"/>
                    <a:pt x="9865" y="75593"/>
                  </a:cubicBezTo>
                  <a:cubicBezTo>
                    <a:pt x="5375" y="80685"/>
                    <a:pt x="-513" y="91868"/>
                    <a:pt x="2581" y="99855"/>
                  </a:cubicBezTo>
                  <a:cubicBezTo>
                    <a:pt x="4377" y="104448"/>
                    <a:pt x="8967" y="107243"/>
                    <a:pt x="16251" y="108142"/>
                  </a:cubicBezTo>
                  <a:cubicBezTo>
                    <a:pt x="40400" y="111038"/>
                    <a:pt x="62753" y="99556"/>
                    <a:pt x="70437" y="80385"/>
                  </a:cubicBezTo>
                  <a:cubicBezTo>
                    <a:pt x="76923" y="64211"/>
                    <a:pt x="87002" y="57322"/>
                    <a:pt x="87600" y="56922"/>
                  </a:cubicBezTo>
                  <a:cubicBezTo>
                    <a:pt x="88099" y="56623"/>
                    <a:pt x="88698" y="56723"/>
                    <a:pt x="88997" y="57122"/>
                  </a:cubicBezTo>
                  <a:cubicBezTo>
                    <a:pt x="89097" y="57322"/>
                    <a:pt x="89197" y="57521"/>
                    <a:pt x="89197" y="57721"/>
                  </a:cubicBezTo>
                  <a:lnTo>
                    <a:pt x="89197" y="65209"/>
                  </a:lnTo>
                  <a:cubicBezTo>
                    <a:pt x="92689" y="63612"/>
                    <a:pt x="95983" y="61815"/>
                    <a:pt x="99176" y="59718"/>
                  </a:cubicBezTo>
                  <a:cubicBezTo>
                    <a:pt x="102469" y="57621"/>
                    <a:pt x="105562" y="55225"/>
                    <a:pt x="108456" y="52529"/>
                  </a:cubicBezTo>
                  <a:lnTo>
                    <a:pt x="108456" y="44042"/>
                  </a:lnTo>
                  <a:cubicBezTo>
                    <a:pt x="108456" y="43942"/>
                    <a:pt x="108456" y="43942"/>
                    <a:pt x="108456" y="43843"/>
                  </a:cubicBezTo>
                  <a:cubicBezTo>
                    <a:pt x="108456" y="43843"/>
                    <a:pt x="108456" y="43743"/>
                    <a:pt x="108456" y="43743"/>
                  </a:cubicBezTo>
                  <a:lnTo>
                    <a:pt x="109454" y="43942"/>
                  </a:lnTo>
                  <a:lnTo>
                    <a:pt x="108456" y="43743"/>
                  </a:lnTo>
                  <a:cubicBezTo>
                    <a:pt x="111250" y="30264"/>
                    <a:pt x="107957" y="18383"/>
                    <a:pt x="106061" y="14089"/>
                  </a:cubicBezTo>
                  <a:cubicBezTo>
                    <a:pt x="94286" y="14988"/>
                    <a:pt x="78120" y="14289"/>
                    <a:pt x="66345" y="5802"/>
                  </a:cubicBezTo>
                  <a:lnTo>
                    <a:pt x="66345" y="5802"/>
                  </a:lnTo>
                  <a:close/>
                </a:path>
              </a:pathLst>
            </a:custGeom>
            <a:solidFill>
              <a:srgbClr val="000000"/>
            </a:solidFill>
            <a:ln w="998" cap="flat">
              <a:noFill/>
              <a:prstDash val="solid"/>
              <a:miter/>
            </a:ln>
          </p:spPr>
          <p:txBody>
            <a:bodyPr rtlCol="0" anchor="ctr"/>
            <a:lstStyle/>
            <a:p>
              <a:endParaRPr lang="fr-FR"/>
            </a:p>
          </p:txBody>
        </p:sp>
        <p:sp>
          <p:nvSpPr>
            <p:cNvPr id="2859" name="Forme libre 2858">
              <a:extLst>
                <a:ext uri="{FF2B5EF4-FFF2-40B4-BE49-F238E27FC236}">
                  <a16:creationId xmlns:a16="http://schemas.microsoft.com/office/drawing/2014/main" id="{2388A570-379D-F05D-0CE5-2A143B5C426E}"/>
                </a:ext>
              </a:extLst>
            </p:cNvPr>
            <p:cNvSpPr/>
            <p:nvPr/>
          </p:nvSpPr>
          <p:spPr>
            <a:xfrm>
              <a:off x="4312862" y="8621527"/>
              <a:ext cx="21354" cy="22764"/>
            </a:xfrm>
            <a:custGeom>
              <a:avLst/>
              <a:gdLst>
                <a:gd name="connsiteX0" fmla="*/ 20954 w 21354"/>
                <a:gd name="connsiteY0" fmla="*/ 3144 h 22764"/>
                <a:gd name="connsiteX1" fmla="*/ 20954 w 21354"/>
                <a:gd name="connsiteY1" fmla="*/ 3244 h 22764"/>
                <a:gd name="connsiteX2" fmla="*/ 20954 w 21354"/>
                <a:gd name="connsiteY2" fmla="*/ 12130 h 22764"/>
                <a:gd name="connsiteX3" fmla="*/ 11175 w 21354"/>
                <a:gd name="connsiteY3" fmla="*/ 19718 h 22764"/>
                <a:gd name="connsiteX4" fmla="*/ -400 w 21354"/>
                <a:gd name="connsiteY4" fmla="*/ 25909 h 22764"/>
                <a:gd name="connsiteX5" fmla="*/ -400 w 21354"/>
                <a:gd name="connsiteY5" fmla="*/ 16923 h 22764"/>
                <a:gd name="connsiteX6" fmla="*/ 11175 w 21354"/>
                <a:gd name="connsiteY6" fmla="*/ 10732 h 22764"/>
                <a:gd name="connsiteX7" fmla="*/ 20954 w 21354"/>
                <a:gd name="connsiteY7" fmla="*/ 3144 h 22764"/>
                <a:gd name="connsiteX8" fmla="*/ 20954 w 21354"/>
                <a:gd name="connsiteY8" fmla="*/ 3144 h 2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54" h="22764">
                  <a:moveTo>
                    <a:pt x="20954" y="3144"/>
                  </a:moveTo>
                  <a:lnTo>
                    <a:pt x="20954" y="3244"/>
                  </a:lnTo>
                  <a:lnTo>
                    <a:pt x="20954" y="12130"/>
                  </a:lnTo>
                  <a:cubicBezTo>
                    <a:pt x="17961" y="14926"/>
                    <a:pt x="14668" y="17522"/>
                    <a:pt x="11175" y="19718"/>
                  </a:cubicBezTo>
                  <a:cubicBezTo>
                    <a:pt x="7483" y="22115"/>
                    <a:pt x="3591" y="24211"/>
                    <a:pt x="-400" y="25909"/>
                  </a:cubicBezTo>
                  <a:lnTo>
                    <a:pt x="-400" y="16923"/>
                  </a:lnTo>
                  <a:cubicBezTo>
                    <a:pt x="3691" y="15225"/>
                    <a:pt x="7483" y="13129"/>
                    <a:pt x="11175" y="10732"/>
                  </a:cubicBezTo>
                  <a:cubicBezTo>
                    <a:pt x="14668" y="8436"/>
                    <a:pt x="17961" y="5940"/>
                    <a:pt x="20954" y="3144"/>
                  </a:cubicBezTo>
                  <a:lnTo>
                    <a:pt x="20954" y="3144"/>
                  </a:lnTo>
                  <a:close/>
                </a:path>
              </a:pathLst>
            </a:custGeom>
            <a:solidFill>
              <a:srgbClr val="000000"/>
            </a:solidFill>
            <a:ln w="998" cap="flat">
              <a:noFill/>
              <a:prstDash val="solid"/>
              <a:miter/>
            </a:ln>
          </p:spPr>
          <p:txBody>
            <a:bodyPr rtlCol="0" anchor="ctr"/>
            <a:lstStyle/>
            <a:p>
              <a:endParaRPr lang="fr-FR"/>
            </a:p>
          </p:txBody>
        </p:sp>
        <p:sp>
          <p:nvSpPr>
            <p:cNvPr id="2860" name="Forme libre 2859">
              <a:extLst>
                <a:ext uri="{FF2B5EF4-FFF2-40B4-BE49-F238E27FC236}">
                  <a16:creationId xmlns:a16="http://schemas.microsoft.com/office/drawing/2014/main" id="{997E935A-526C-9D08-21E7-53FB283FC2B2}"/>
                </a:ext>
              </a:extLst>
            </p:cNvPr>
            <p:cNvSpPr/>
            <p:nvPr/>
          </p:nvSpPr>
          <p:spPr>
            <a:xfrm>
              <a:off x="4311864" y="8620540"/>
              <a:ext cx="23389" cy="24749"/>
            </a:xfrm>
            <a:custGeom>
              <a:avLst/>
              <a:gdLst>
                <a:gd name="connsiteX0" fmla="*/ 598 w 23389"/>
                <a:gd name="connsiteY0" fmla="*/ 27894 h 24749"/>
                <a:gd name="connsiteX1" fmla="*/ -400 w 23389"/>
                <a:gd name="connsiteY1" fmla="*/ 26896 h 24749"/>
                <a:gd name="connsiteX2" fmla="*/ -400 w 23389"/>
                <a:gd name="connsiteY2" fmla="*/ 17910 h 24749"/>
                <a:gd name="connsiteX3" fmla="*/ 198 w 23389"/>
                <a:gd name="connsiteY3" fmla="*/ 17011 h 24749"/>
                <a:gd name="connsiteX4" fmla="*/ 11674 w 23389"/>
                <a:gd name="connsiteY4" fmla="*/ 10921 h 24749"/>
                <a:gd name="connsiteX5" fmla="*/ 21254 w 23389"/>
                <a:gd name="connsiteY5" fmla="*/ 3432 h 24749"/>
                <a:gd name="connsiteX6" fmla="*/ 22751 w 23389"/>
                <a:gd name="connsiteY6" fmla="*/ 3532 h 24749"/>
                <a:gd name="connsiteX7" fmla="*/ 22751 w 23389"/>
                <a:gd name="connsiteY7" fmla="*/ 3532 h 24749"/>
                <a:gd name="connsiteX8" fmla="*/ 22950 w 23389"/>
                <a:gd name="connsiteY8" fmla="*/ 4331 h 24749"/>
                <a:gd name="connsiteX9" fmla="*/ 22950 w 23389"/>
                <a:gd name="connsiteY9" fmla="*/ 4331 h 24749"/>
                <a:gd name="connsiteX10" fmla="*/ 22950 w 23389"/>
                <a:gd name="connsiteY10" fmla="*/ 13117 h 24749"/>
                <a:gd name="connsiteX11" fmla="*/ 22651 w 23389"/>
                <a:gd name="connsiteY11" fmla="*/ 13816 h 24749"/>
                <a:gd name="connsiteX12" fmla="*/ 12772 w 23389"/>
                <a:gd name="connsiteY12" fmla="*/ 21604 h 24749"/>
                <a:gd name="connsiteX13" fmla="*/ 997 w 23389"/>
                <a:gd name="connsiteY13" fmla="*/ 27794 h 24749"/>
                <a:gd name="connsiteX14" fmla="*/ 598 w 23389"/>
                <a:gd name="connsiteY14" fmla="*/ 27894 h 24749"/>
                <a:gd name="connsiteX15" fmla="*/ 1596 w 23389"/>
                <a:gd name="connsiteY15" fmla="*/ 18509 h 24749"/>
                <a:gd name="connsiteX16" fmla="*/ 1596 w 23389"/>
                <a:gd name="connsiteY16" fmla="*/ 25298 h 24749"/>
                <a:gd name="connsiteX17" fmla="*/ 11574 w 23389"/>
                <a:gd name="connsiteY17" fmla="*/ 19807 h 24749"/>
                <a:gd name="connsiteX18" fmla="*/ 20855 w 23389"/>
                <a:gd name="connsiteY18" fmla="*/ 12618 h 24749"/>
                <a:gd name="connsiteX19" fmla="*/ 20855 w 23389"/>
                <a:gd name="connsiteY19" fmla="*/ 6328 h 24749"/>
                <a:gd name="connsiteX20" fmla="*/ 12672 w 23389"/>
                <a:gd name="connsiteY20" fmla="*/ 12518 h 24749"/>
                <a:gd name="connsiteX21" fmla="*/ 1596 w 23389"/>
                <a:gd name="connsiteY21" fmla="*/ 18509 h 24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89" h="24749">
                  <a:moveTo>
                    <a:pt x="598" y="27894"/>
                  </a:moveTo>
                  <a:cubicBezTo>
                    <a:pt x="-1" y="27894"/>
                    <a:pt x="-400" y="27395"/>
                    <a:pt x="-400" y="26896"/>
                  </a:cubicBezTo>
                  <a:lnTo>
                    <a:pt x="-400" y="17910"/>
                  </a:lnTo>
                  <a:cubicBezTo>
                    <a:pt x="-400" y="17510"/>
                    <a:pt x="-201" y="17111"/>
                    <a:pt x="198" y="17011"/>
                  </a:cubicBezTo>
                  <a:cubicBezTo>
                    <a:pt x="4190" y="15314"/>
                    <a:pt x="7982" y="13317"/>
                    <a:pt x="11674" y="10921"/>
                  </a:cubicBezTo>
                  <a:cubicBezTo>
                    <a:pt x="15067" y="8724"/>
                    <a:pt x="18260" y="6228"/>
                    <a:pt x="21254" y="3432"/>
                  </a:cubicBezTo>
                  <a:cubicBezTo>
                    <a:pt x="21653" y="3033"/>
                    <a:pt x="22352" y="3033"/>
                    <a:pt x="22751" y="3532"/>
                  </a:cubicBezTo>
                  <a:cubicBezTo>
                    <a:pt x="22751" y="3532"/>
                    <a:pt x="22751" y="3532"/>
                    <a:pt x="22751" y="3532"/>
                  </a:cubicBezTo>
                  <a:cubicBezTo>
                    <a:pt x="22950" y="3732"/>
                    <a:pt x="23050" y="4031"/>
                    <a:pt x="22950" y="4331"/>
                  </a:cubicBezTo>
                  <a:lnTo>
                    <a:pt x="22950" y="4331"/>
                  </a:lnTo>
                  <a:lnTo>
                    <a:pt x="22950" y="13117"/>
                  </a:lnTo>
                  <a:cubicBezTo>
                    <a:pt x="22950" y="13417"/>
                    <a:pt x="22851" y="13616"/>
                    <a:pt x="22651" y="13816"/>
                  </a:cubicBezTo>
                  <a:cubicBezTo>
                    <a:pt x="19557" y="16711"/>
                    <a:pt x="16264" y="19307"/>
                    <a:pt x="12772" y="21604"/>
                  </a:cubicBezTo>
                  <a:cubicBezTo>
                    <a:pt x="9080" y="24000"/>
                    <a:pt x="5088" y="26097"/>
                    <a:pt x="997" y="27794"/>
                  </a:cubicBezTo>
                  <a:cubicBezTo>
                    <a:pt x="897" y="27794"/>
                    <a:pt x="697" y="27894"/>
                    <a:pt x="598" y="27894"/>
                  </a:cubicBezTo>
                  <a:close/>
                  <a:moveTo>
                    <a:pt x="1596" y="18509"/>
                  </a:moveTo>
                  <a:lnTo>
                    <a:pt x="1596" y="25298"/>
                  </a:lnTo>
                  <a:cubicBezTo>
                    <a:pt x="5088" y="23701"/>
                    <a:pt x="8381" y="21903"/>
                    <a:pt x="11574" y="19807"/>
                  </a:cubicBezTo>
                  <a:cubicBezTo>
                    <a:pt x="14867" y="17710"/>
                    <a:pt x="17961" y="15314"/>
                    <a:pt x="20855" y="12618"/>
                  </a:cubicBezTo>
                  <a:lnTo>
                    <a:pt x="20855" y="6328"/>
                  </a:lnTo>
                  <a:cubicBezTo>
                    <a:pt x="18260" y="8524"/>
                    <a:pt x="15566" y="10621"/>
                    <a:pt x="12672" y="12518"/>
                  </a:cubicBezTo>
                  <a:cubicBezTo>
                    <a:pt x="9179" y="14814"/>
                    <a:pt x="5487" y="16811"/>
                    <a:pt x="1596" y="18509"/>
                  </a:cubicBezTo>
                  <a:close/>
                </a:path>
              </a:pathLst>
            </a:custGeom>
            <a:solidFill>
              <a:srgbClr val="000000"/>
            </a:solidFill>
            <a:ln w="998" cap="flat">
              <a:noFill/>
              <a:prstDash val="solid"/>
              <a:miter/>
            </a:ln>
          </p:spPr>
          <p:txBody>
            <a:bodyPr rtlCol="0" anchor="ctr"/>
            <a:lstStyle/>
            <a:p>
              <a:endParaRPr lang="fr-FR"/>
            </a:p>
          </p:txBody>
        </p:sp>
        <p:sp>
          <p:nvSpPr>
            <p:cNvPr id="2861" name="Forme libre 2860">
              <a:extLst>
                <a:ext uri="{FF2B5EF4-FFF2-40B4-BE49-F238E27FC236}">
                  <a16:creationId xmlns:a16="http://schemas.microsoft.com/office/drawing/2014/main" id="{1BC72611-037A-06D1-8280-4C3F5DE34D29}"/>
                </a:ext>
              </a:extLst>
            </p:cNvPr>
            <p:cNvSpPr/>
            <p:nvPr/>
          </p:nvSpPr>
          <p:spPr>
            <a:xfrm>
              <a:off x="4263153" y="8581208"/>
              <a:ext cx="49272" cy="50503"/>
            </a:xfrm>
            <a:custGeom>
              <a:avLst/>
              <a:gdLst>
                <a:gd name="connsiteX0" fmla="*/ 14499 w 49272"/>
                <a:gd name="connsiteY0" fmla="*/ 53660 h 50503"/>
                <a:gd name="connsiteX1" fmla="*/ 6217 w 49272"/>
                <a:gd name="connsiteY1" fmla="*/ 49666 h 50503"/>
                <a:gd name="connsiteX2" fmla="*/ 7714 w 49272"/>
                <a:gd name="connsiteY2" fmla="*/ 37885 h 50503"/>
                <a:gd name="connsiteX3" fmla="*/ 8013 w 49272"/>
                <a:gd name="connsiteY3" fmla="*/ 37486 h 50503"/>
                <a:gd name="connsiteX4" fmla="*/ 9410 w 49272"/>
                <a:gd name="connsiteY4" fmla="*/ 37286 h 50503"/>
                <a:gd name="connsiteX5" fmla="*/ 9610 w 49272"/>
                <a:gd name="connsiteY5" fmla="*/ 38684 h 50503"/>
                <a:gd name="connsiteX6" fmla="*/ 9610 w 49272"/>
                <a:gd name="connsiteY6" fmla="*/ 38684 h 50503"/>
                <a:gd name="connsiteX7" fmla="*/ 9310 w 49272"/>
                <a:gd name="connsiteY7" fmla="*/ 39083 h 50503"/>
                <a:gd name="connsiteX8" fmla="*/ 7714 w 49272"/>
                <a:gd name="connsiteY8" fmla="*/ 48368 h 50503"/>
                <a:gd name="connsiteX9" fmla="*/ 16296 w 49272"/>
                <a:gd name="connsiteY9" fmla="*/ 51464 h 50503"/>
                <a:gd name="connsiteX10" fmla="*/ 46931 w 49272"/>
                <a:gd name="connsiteY10" fmla="*/ 12724 h 50503"/>
                <a:gd name="connsiteX11" fmla="*/ 48228 w 49272"/>
                <a:gd name="connsiteY11" fmla="*/ 12125 h 50503"/>
                <a:gd name="connsiteX12" fmla="*/ 48827 w 49272"/>
                <a:gd name="connsiteY12" fmla="*/ 13423 h 50503"/>
                <a:gd name="connsiteX13" fmla="*/ 16595 w 49272"/>
                <a:gd name="connsiteY13" fmla="*/ 53461 h 50503"/>
                <a:gd name="connsiteX14" fmla="*/ 14499 w 49272"/>
                <a:gd name="connsiteY14" fmla="*/ 53660 h 50503"/>
                <a:gd name="connsiteX15" fmla="*/ 6916 w 49272"/>
                <a:gd name="connsiteY15" fmla="*/ 23108 h 50503"/>
                <a:gd name="connsiteX16" fmla="*/ 4421 w 49272"/>
                <a:gd name="connsiteY16" fmla="*/ 22808 h 50503"/>
                <a:gd name="connsiteX17" fmla="*/ 130 w 49272"/>
                <a:gd name="connsiteY17" fmla="*/ 18915 h 50503"/>
                <a:gd name="connsiteX18" fmla="*/ 4121 w 49272"/>
                <a:gd name="connsiteY18" fmla="*/ 8531 h 50503"/>
                <a:gd name="connsiteX19" fmla="*/ 34956 w 49272"/>
                <a:gd name="connsiteY19" fmla="*/ 7433 h 50503"/>
                <a:gd name="connsiteX20" fmla="*/ 35255 w 49272"/>
                <a:gd name="connsiteY20" fmla="*/ 8830 h 50503"/>
                <a:gd name="connsiteX21" fmla="*/ 35056 w 49272"/>
                <a:gd name="connsiteY21" fmla="*/ 9030 h 50503"/>
                <a:gd name="connsiteX22" fmla="*/ 6916 w 49272"/>
                <a:gd name="connsiteY22" fmla="*/ 23108 h 50503"/>
                <a:gd name="connsiteX23" fmla="*/ 20686 w 49272"/>
                <a:gd name="connsiteY23" fmla="*/ 5136 h 50503"/>
                <a:gd name="connsiteX24" fmla="*/ 5419 w 49272"/>
                <a:gd name="connsiteY24" fmla="*/ 10028 h 50503"/>
                <a:gd name="connsiteX25" fmla="*/ 2026 w 49272"/>
                <a:gd name="connsiteY25" fmla="*/ 18116 h 50503"/>
                <a:gd name="connsiteX26" fmla="*/ 5019 w 49272"/>
                <a:gd name="connsiteY26" fmla="*/ 20812 h 50503"/>
                <a:gd name="connsiteX27" fmla="*/ 32761 w 49272"/>
                <a:gd name="connsiteY27" fmla="*/ 8231 h 50503"/>
                <a:gd name="connsiteX28" fmla="*/ 20686 w 49272"/>
                <a:gd name="connsiteY28" fmla="*/ 5136 h 50503"/>
                <a:gd name="connsiteX29" fmla="*/ 20686 w 49272"/>
                <a:gd name="connsiteY29" fmla="*/ 5136 h 50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9272" h="50503">
                  <a:moveTo>
                    <a:pt x="14499" y="53660"/>
                  </a:moveTo>
                  <a:cubicBezTo>
                    <a:pt x="11306" y="53660"/>
                    <a:pt x="8213" y="52163"/>
                    <a:pt x="6217" y="49666"/>
                  </a:cubicBezTo>
                  <a:cubicBezTo>
                    <a:pt x="3722" y="46771"/>
                    <a:pt x="5119" y="41379"/>
                    <a:pt x="7714" y="37885"/>
                  </a:cubicBezTo>
                  <a:cubicBezTo>
                    <a:pt x="7814" y="37685"/>
                    <a:pt x="7913" y="37585"/>
                    <a:pt x="8013" y="37486"/>
                  </a:cubicBezTo>
                  <a:cubicBezTo>
                    <a:pt x="8312" y="37086"/>
                    <a:pt x="9011" y="36986"/>
                    <a:pt x="9410" y="37286"/>
                  </a:cubicBezTo>
                  <a:cubicBezTo>
                    <a:pt x="9809" y="37585"/>
                    <a:pt x="9909" y="38284"/>
                    <a:pt x="9610" y="38684"/>
                  </a:cubicBezTo>
                  <a:cubicBezTo>
                    <a:pt x="9610" y="38684"/>
                    <a:pt x="9610" y="38684"/>
                    <a:pt x="9610" y="38684"/>
                  </a:cubicBezTo>
                  <a:cubicBezTo>
                    <a:pt x="9510" y="38783"/>
                    <a:pt x="9410" y="38883"/>
                    <a:pt x="9310" y="39083"/>
                  </a:cubicBezTo>
                  <a:cubicBezTo>
                    <a:pt x="7215" y="41978"/>
                    <a:pt x="6017" y="46372"/>
                    <a:pt x="7714" y="48368"/>
                  </a:cubicBezTo>
                  <a:cubicBezTo>
                    <a:pt x="10009" y="51064"/>
                    <a:pt x="12903" y="52163"/>
                    <a:pt x="16296" y="51464"/>
                  </a:cubicBezTo>
                  <a:cubicBezTo>
                    <a:pt x="26474" y="49567"/>
                    <a:pt x="39646" y="32993"/>
                    <a:pt x="46931" y="12724"/>
                  </a:cubicBezTo>
                  <a:cubicBezTo>
                    <a:pt x="47130" y="12225"/>
                    <a:pt x="47729" y="11926"/>
                    <a:pt x="48228" y="12125"/>
                  </a:cubicBezTo>
                  <a:cubicBezTo>
                    <a:pt x="48727" y="12325"/>
                    <a:pt x="49026" y="12924"/>
                    <a:pt x="48827" y="13423"/>
                  </a:cubicBezTo>
                  <a:cubicBezTo>
                    <a:pt x="41143" y="34590"/>
                    <a:pt x="27572" y="51364"/>
                    <a:pt x="16595" y="53461"/>
                  </a:cubicBezTo>
                  <a:cubicBezTo>
                    <a:pt x="15996" y="53560"/>
                    <a:pt x="15198" y="53660"/>
                    <a:pt x="14499" y="53660"/>
                  </a:cubicBezTo>
                  <a:close/>
                  <a:moveTo>
                    <a:pt x="6916" y="23108"/>
                  </a:moveTo>
                  <a:cubicBezTo>
                    <a:pt x="6117" y="23108"/>
                    <a:pt x="5219" y="23008"/>
                    <a:pt x="4421" y="22808"/>
                  </a:cubicBezTo>
                  <a:cubicBezTo>
                    <a:pt x="2425" y="22309"/>
                    <a:pt x="828" y="20812"/>
                    <a:pt x="130" y="18915"/>
                  </a:cubicBezTo>
                  <a:cubicBezTo>
                    <a:pt x="-1267" y="15420"/>
                    <a:pt x="230" y="11626"/>
                    <a:pt x="4121" y="8531"/>
                  </a:cubicBezTo>
                  <a:cubicBezTo>
                    <a:pt x="11506" y="2640"/>
                    <a:pt x="25077" y="643"/>
                    <a:pt x="34956" y="7433"/>
                  </a:cubicBezTo>
                  <a:cubicBezTo>
                    <a:pt x="35455" y="7732"/>
                    <a:pt x="35555" y="8431"/>
                    <a:pt x="35255" y="8830"/>
                  </a:cubicBezTo>
                  <a:cubicBezTo>
                    <a:pt x="35156" y="8930"/>
                    <a:pt x="35156" y="9030"/>
                    <a:pt x="35056" y="9030"/>
                  </a:cubicBezTo>
                  <a:cubicBezTo>
                    <a:pt x="30465" y="12425"/>
                    <a:pt x="15996" y="23108"/>
                    <a:pt x="6916" y="23108"/>
                  </a:cubicBezTo>
                  <a:close/>
                  <a:moveTo>
                    <a:pt x="20686" y="5136"/>
                  </a:moveTo>
                  <a:cubicBezTo>
                    <a:pt x="14799" y="5136"/>
                    <a:pt x="9111" y="7033"/>
                    <a:pt x="5419" y="10028"/>
                  </a:cubicBezTo>
                  <a:cubicBezTo>
                    <a:pt x="2226" y="12525"/>
                    <a:pt x="1028" y="15520"/>
                    <a:pt x="2026" y="18116"/>
                  </a:cubicBezTo>
                  <a:cubicBezTo>
                    <a:pt x="2525" y="19514"/>
                    <a:pt x="3622" y="20512"/>
                    <a:pt x="5019" y="20812"/>
                  </a:cubicBezTo>
                  <a:cubicBezTo>
                    <a:pt x="11007" y="22509"/>
                    <a:pt x="22981" y="15520"/>
                    <a:pt x="32761" y="8231"/>
                  </a:cubicBezTo>
                  <a:cubicBezTo>
                    <a:pt x="28969" y="6135"/>
                    <a:pt x="24877" y="5036"/>
                    <a:pt x="20686" y="5136"/>
                  </a:cubicBezTo>
                  <a:lnTo>
                    <a:pt x="20686" y="5136"/>
                  </a:lnTo>
                  <a:close/>
                </a:path>
              </a:pathLst>
            </a:custGeom>
            <a:solidFill>
              <a:srgbClr val="000000"/>
            </a:solidFill>
            <a:ln w="998" cap="flat">
              <a:noFill/>
              <a:prstDash val="solid"/>
              <a:miter/>
            </a:ln>
          </p:spPr>
          <p:txBody>
            <a:bodyPr rtlCol="0" anchor="ctr"/>
            <a:lstStyle/>
            <a:p>
              <a:endParaRPr lang="fr-FR"/>
            </a:p>
          </p:txBody>
        </p:sp>
        <p:sp>
          <p:nvSpPr>
            <p:cNvPr id="2862" name="Forme libre 2861">
              <a:extLst>
                <a:ext uri="{FF2B5EF4-FFF2-40B4-BE49-F238E27FC236}">
                  <a16:creationId xmlns:a16="http://schemas.microsoft.com/office/drawing/2014/main" id="{A4E3AFE9-78C8-0AD2-E2C2-6AAA9A5674C3}"/>
                </a:ext>
              </a:extLst>
            </p:cNvPr>
            <p:cNvSpPr/>
            <p:nvPr/>
          </p:nvSpPr>
          <p:spPr>
            <a:xfrm>
              <a:off x="4270460" y="8559639"/>
              <a:ext cx="28611" cy="27241"/>
            </a:xfrm>
            <a:custGeom>
              <a:avLst/>
              <a:gdLst>
                <a:gd name="connsiteX0" fmla="*/ 27252 w 28611"/>
                <a:gd name="connsiteY0" fmla="*/ 30414 h 27241"/>
                <a:gd name="connsiteX1" fmla="*/ 26853 w 28611"/>
                <a:gd name="connsiteY1" fmla="*/ 30315 h 27241"/>
                <a:gd name="connsiteX2" fmla="*/ -190 w 28611"/>
                <a:gd name="connsiteY2" fmla="*/ 10545 h 27241"/>
                <a:gd name="connsiteX3" fmla="*/ 1008 w 28611"/>
                <a:gd name="connsiteY3" fmla="*/ 5453 h 27241"/>
                <a:gd name="connsiteX4" fmla="*/ 11785 w 28611"/>
                <a:gd name="connsiteY4" fmla="*/ 4355 h 27241"/>
                <a:gd name="connsiteX5" fmla="*/ 28150 w 28611"/>
                <a:gd name="connsiteY5" fmla="*/ 29416 h 27241"/>
                <a:gd name="connsiteX6" fmla="*/ 27252 w 28611"/>
                <a:gd name="connsiteY6" fmla="*/ 30414 h 27241"/>
                <a:gd name="connsiteX7" fmla="*/ 27252 w 28611"/>
                <a:gd name="connsiteY7" fmla="*/ 30414 h 27241"/>
                <a:gd name="connsiteX8" fmla="*/ 6496 w 28611"/>
                <a:gd name="connsiteY8" fmla="*/ 5254 h 27241"/>
                <a:gd name="connsiteX9" fmla="*/ 2604 w 28611"/>
                <a:gd name="connsiteY9" fmla="*/ 6851 h 27241"/>
                <a:gd name="connsiteX10" fmla="*/ 1806 w 28611"/>
                <a:gd name="connsiteY10" fmla="*/ 10146 h 27241"/>
                <a:gd name="connsiteX11" fmla="*/ 26254 w 28611"/>
                <a:gd name="connsiteY11" fmla="*/ 27918 h 27241"/>
                <a:gd name="connsiteX12" fmla="*/ 10987 w 28611"/>
                <a:gd name="connsiteY12" fmla="*/ 6352 h 27241"/>
                <a:gd name="connsiteX13" fmla="*/ 6496 w 28611"/>
                <a:gd name="connsiteY13" fmla="*/ 5254 h 27241"/>
                <a:gd name="connsiteX14" fmla="*/ 6496 w 28611"/>
                <a:gd name="connsiteY14" fmla="*/ 5254 h 27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611" h="27241">
                  <a:moveTo>
                    <a:pt x="27252" y="30414"/>
                  </a:moveTo>
                  <a:cubicBezTo>
                    <a:pt x="27152" y="30414"/>
                    <a:pt x="26953" y="30414"/>
                    <a:pt x="26853" y="30315"/>
                  </a:cubicBezTo>
                  <a:cubicBezTo>
                    <a:pt x="21065" y="27818"/>
                    <a:pt x="1806" y="18932"/>
                    <a:pt x="-190" y="10545"/>
                  </a:cubicBezTo>
                  <a:cubicBezTo>
                    <a:pt x="-689" y="8748"/>
                    <a:pt x="-190" y="6851"/>
                    <a:pt x="1008" y="5453"/>
                  </a:cubicBezTo>
                  <a:cubicBezTo>
                    <a:pt x="3203" y="2857"/>
                    <a:pt x="7195" y="2458"/>
                    <a:pt x="11785" y="4355"/>
                  </a:cubicBezTo>
                  <a:cubicBezTo>
                    <a:pt x="20566" y="8049"/>
                    <a:pt x="29148" y="18433"/>
                    <a:pt x="28150" y="29416"/>
                  </a:cubicBezTo>
                  <a:cubicBezTo>
                    <a:pt x="28250" y="30015"/>
                    <a:pt x="27751" y="30414"/>
                    <a:pt x="27252" y="30414"/>
                  </a:cubicBezTo>
                  <a:lnTo>
                    <a:pt x="27252" y="30414"/>
                  </a:lnTo>
                  <a:close/>
                  <a:moveTo>
                    <a:pt x="6496" y="5254"/>
                  </a:moveTo>
                  <a:cubicBezTo>
                    <a:pt x="4999" y="5154"/>
                    <a:pt x="3602" y="5753"/>
                    <a:pt x="2604" y="6851"/>
                  </a:cubicBezTo>
                  <a:cubicBezTo>
                    <a:pt x="1806" y="7750"/>
                    <a:pt x="1507" y="8948"/>
                    <a:pt x="1806" y="10146"/>
                  </a:cubicBezTo>
                  <a:cubicBezTo>
                    <a:pt x="2904" y="14939"/>
                    <a:pt x="12483" y="21828"/>
                    <a:pt x="26254" y="27918"/>
                  </a:cubicBezTo>
                  <a:cubicBezTo>
                    <a:pt x="26254" y="18433"/>
                    <a:pt x="18571" y="9447"/>
                    <a:pt x="10987" y="6352"/>
                  </a:cubicBezTo>
                  <a:cubicBezTo>
                    <a:pt x="9590" y="5653"/>
                    <a:pt x="8093" y="5354"/>
                    <a:pt x="6496" y="5254"/>
                  </a:cubicBezTo>
                  <a:lnTo>
                    <a:pt x="6496" y="5254"/>
                  </a:lnTo>
                  <a:close/>
                </a:path>
              </a:pathLst>
            </a:custGeom>
            <a:solidFill>
              <a:srgbClr val="000000"/>
            </a:solidFill>
            <a:ln w="998" cap="flat">
              <a:noFill/>
              <a:prstDash val="solid"/>
              <a:miter/>
            </a:ln>
          </p:spPr>
          <p:txBody>
            <a:bodyPr rtlCol="0" anchor="ctr"/>
            <a:lstStyle/>
            <a:p>
              <a:endParaRPr lang="fr-FR"/>
            </a:p>
          </p:txBody>
        </p:sp>
        <p:sp>
          <p:nvSpPr>
            <p:cNvPr id="2863" name="Forme libre 2862">
              <a:extLst>
                <a:ext uri="{FF2B5EF4-FFF2-40B4-BE49-F238E27FC236}">
                  <a16:creationId xmlns:a16="http://schemas.microsoft.com/office/drawing/2014/main" id="{09BC2D5A-10DD-6266-BCEC-788F63B492B2}"/>
                </a:ext>
              </a:extLst>
            </p:cNvPr>
            <p:cNvSpPr/>
            <p:nvPr/>
          </p:nvSpPr>
          <p:spPr>
            <a:xfrm>
              <a:off x="4497621" y="7981400"/>
              <a:ext cx="50769" cy="17329"/>
            </a:xfrm>
            <a:custGeom>
              <a:avLst/>
              <a:gdLst>
                <a:gd name="connsiteX0" fmla="*/ 4243 w 50769"/>
                <a:gd name="connsiteY0" fmla="*/ 8072 h 17329"/>
                <a:gd name="connsiteX1" fmla="*/ 44159 w 50769"/>
                <a:gd name="connsiteY1" fmla="*/ 3479 h 17329"/>
                <a:gd name="connsiteX2" fmla="*/ 50046 w 50769"/>
                <a:gd name="connsiteY2" fmla="*/ 8172 h 17329"/>
                <a:gd name="connsiteX3" fmla="*/ 50246 w 50769"/>
                <a:gd name="connsiteY3" fmla="*/ 10268 h 17329"/>
                <a:gd name="connsiteX4" fmla="*/ 45556 w 50769"/>
                <a:gd name="connsiteY4" fmla="*/ 16159 h 17329"/>
                <a:gd name="connsiteX5" fmla="*/ 5641 w 50769"/>
                <a:gd name="connsiteY5" fmla="*/ 20752 h 17329"/>
                <a:gd name="connsiteX6" fmla="*/ -247 w 50769"/>
                <a:gd name="connsiteY6" fmla="*/ 16059 h 17329"/>
                <a:gd name="connsiteX7" fmla="*/ -447 w 50769"/>
                <a:gd name="connsiteY7" fmla="*/ 14062 h 17329"/>
                <a:gd name="connsiteX8" fmla="*/ 4243 w 50769"/>
                <a:gd name="connsiteY8" fmla="*/ 8072 h 1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69" h="17329">
                  <a:moveTo>
                    <a:pt x="4243" y="8072"/>
                  </a:moveTo>
                  <a:lnTo>
                    <a:pt x="44159" y="3479"/>
                  </a:lnTo>
                  <a:cubicBezTo>
                    <a:pt x="47053" y="3180"/>
                    <a:pt x="49747" y="5276"/>
                    <a:pt x="50046" y="8172"/>
                  </a:cubicBezTo>
                  <a:lnTo>
                    <a:pt x="50246" y="10268"/>
                  </a:lnTo>
                  <a:cubicBezTo>
                    <a:pt x="50545" y="13164"/>
                    <a:pt x="48450" y="15860"/>
                    <a:pt x="45556" y="16159"/>
                  </a:cubicBezTo>
                  <a:lnTo>
                    <a:pt x="5641" y="20752"/>
                  </a:lnTo>
                  <a:cubicBezTo>
                    <a:pt x="2747" y="21052"/>
                    <a:pt x="52" y="18955"/>
                    <a:pt x="-247" y="16059"/>
                  </a:cubicBezTo>
                  <a:lnTo>
                    <a:pt x="-447" y="14062"/>
                  </a:lnTo>
                  <a:cubicBezTo>
                    <a:pt x="-846" y="11067"/>
                    <a:pt x="1250" y="8471"/>
                    <a:pt x="4243" y="8072"/>
                  </a:cubicBezTo>
                  <a:close/>
                </a:path>
              </a:pathLst>
            </a:custGeom>
            <a:solidFill>
              <a:srgbClr val="FFD26C"/>
            </a:solidFill>
            <a:ln w="998" cap="flat">
              <a:noFill/>
              <a:prstDash val="solid"/>
              <a:miter/>
            </a:ln>
          </p:spPr>
          <p:txBody>
            <a:bodyPr rtlCol="0" anchor="ctr"/>
            <a:lstStyle/>
            <a:p>
              <a:endParaRPr lang="fr-FR"/>
            </a:p>
          </p:txBody>
        </p:sp>
        <p:sp>
          <p:nvSpPr>
            <p:cNvPr id="2864" name="Forme libre 2863">
              <a:extLst>
                <a:ext uri="{FF2B5EF4-FFF2-40B4-BE49-F238E27FC236}">
                  <a16:creationId xmlns:a16="http://schemas.microsoft.com/office/drawing/2014/main" id="{EEDEFABF-A07D-AB96-801A-346D9DEB7408}"/>
                </a:ext>
              </a:extLst>
            </p:cNvPr>
            <p:cNvSpPr/>
            <p:nvPr/>
          </p:nvSpPr>
          <p:spPr>
            <a:xfrm>
              <a:off x="4359663" y="7946483"/>
              <a:ext cx="78629" cy="59957"/>
            </a:xfrm>
            <a:custGeom>
              <a:avLst/>
              <a:gdLst>
                <a:gd name="connsiteX0" fmla="*/ 52252 w 78629"/>
                <a:gd name="connsiteY0" fmla="*/ 22028 h 59957"/>
                <a:gd name="connsiteX1" fmla="*/ 74106 w 78629"/>
                <a:gd name="connsiteY1" fmla="*/ 34908 h 59957"/>
                <a:gd name="connsiteX2" fmla="*/ 66322 w 78629"/>
                <a:gd name="connsiteY2" fmla="*/ 38802 h 59957"/>
                <a:gd name="connsiteX3" fmla="*/ 45267 w 78629"/>
                <a:gd name="connsiteY3" fmla="*/ 31913 h 59957"/>
                <a:gd name="connsiteX4" fmla="*/ 70613 w 78629"/>
                <a:gd name="connsiteY4" fmla="*/ 45991 h 59957"/>
                <a:gd name="connsiteX5" fmla="*/ 59137 w 78629"/>
                <a:gd name="connsiteY5" fmla="*/ 47888 h 59957"/>
                <a:gd name="connsiteX6" fmla="*/ 38781 w 78629"/>
                <a:gd name="connsiteY6" fmla="*/ 40399 h 59957"/>
                <a:gd name="connsiteX7" fmla="*/ 50356 w 78629"/>
                <a:gd name="connsiteY7" fmla="*/ 55975 h 59957"/>
                <a:gd name="connsiteX8" fmla="*/ 44469 w 78629"/>
                <a:gd name="connsiteY8" fmla="*/ 60168 h 59957"/>
                <a:gd name="connsiteX9" fmla="*/ 27604 w 78629"/>
                <a:gd name="connsiteY9" fmla="*/ 43395 h 59957"/>
                <a:gd name="connsiteX10" fmla="*/ -436 w 78629"/>
                <a:gd name="connsiteY10" fmla="*/ 38003 h 59957"/>
                <a:gd name="connsiteX11" fmla="*/ 4853 w 78629"/>
                <a:gd name="connsiteY11" fmla="*/ 9448 h 59957"/>
                <a:gd name="connsiteX12" fmla="*/ 11938 w 78629"/>
                <a:gd name="connsiteY12" fmla="*/ 10746 h 59957"/>
                <a:gd name="connsiteX13" fmla="*/ 37084 w 78629"/>
                <a:gd name="connsiteY13" fmla="*/ 3457 h 59957"/>
                <a:gd name="connsiteX14" fmla="*/ 77898 w 78629"/>
                <a:gd name="connsiteY14" fmla="*/ 23126 h 59957"/>
                <a:gd name="connsiteX15" fmla="*/ 52252 w 78629"/>
                <a:gd name="connsiteY15" fmla="*/ 22028 h 59957"/>
                <a:gd name="connsiteX16" fmla="*/ 52252 w 78629"/>
                <a:gd name="connsiteY16" fmla="*/ 22028 h 5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29" h="59957">
                  <a:moveTo>
                    <a:pt x="52252" y="22028"/>
                  </a:moveTo>
                  <a:cubicBezTo>
                    <a:pt x="60235" y="26321"/>
                    <a:pt x="69316" y="31413"/>
                    <a:pt x="74106" y="34908"/>
                  </a:cubicBezTo>
                  <a:cubicBezTo>
                    <a:pt x="80891" y="40100"/>
                    <a:pt x="78995" y="41797"/>
                    <a:pt x="66322" y="38802"/>
                  </a:cubicBezTo>
                  <a:cubicBezTo>
                    <a:pt x="58738" y="37005"/>
                    <a:pt x="49857" y="33710"/>
                    <a:pt x="45267" y="31913"/>
                  </a:cubicBezTo>
                  <a:cubicBezTo>
                    <a:pt x="54348" y="36006"/>
                    <a:pt x="67719" y="43494"/>
                    <a:pt x="70613" y="45991"/>
                  </a:cubicBezTo>
                  <a:cubicBezTo>
                    <a:pt x="74305" y="49086"/>
                    <a:pt x="66322" y="49884"/>
                    <a:pt x="59137" y="47888"/>
                  </a:cubicBezTo>
                  <a:cubicBezTo>
                    <a:pt x="53150" y="46190"/>
                    <a:pt x="43670" y="42496"/>
                    <a:pt x="38781" y="40399"/>
                  </a:cubicBezTo>
                  <a:cubicBezTo>
                    <a:pt x="42173" y="44792"/>
                    <a:pt x="46464" y="50683"/>
                    <a:pt x="50356" y="55975"/>
                  </a:cubicBezTo>
                  <a:cubicBezTo>
                    <a:pt x="55944" y="63663"/>
                    <a:pt x="50655" y="65959"/>
                    <a:pt x="44469" y="60168"/>
                  </a:cubicBezTo>
                  <a:cubicBezTo>
                    <a:pt x="41974" y="57872"/>
                    <a:pt x="33492" y="49285"/>
                    <a:pt x="27604" y="43395"/>
                  </a:cubicBezTo>
                  <a:cubicBezTo>
                    <a:pt x="19222" y="42596"/>
                    <a:pt x="5751" y="39401"/>
                    <a:pt x="-436" y="38003"/>
                  </a:cubicBezTo>
                  <a:lnTo>
                    <a:pt x="4853" y="9448"/>
                  </a:lnTo>
                  <a:cubicBezTo>
                    <a:pt x="7148" y="10147"/>
                    <a:pt x="9543" y="10546"/>
                    <a:pt x="11938" y="10746"/>
                  </a:cubicBezTo>
                  <a:cubicBezTo>
                    <a:pt x="19322" y="7151"/>
                    <a:pt x="28403" y="4755"/>
                    <a:pt x="37084" y="3457"/>
                  </a:cubicBezTo>
                  <a:cubicBezTo>
                    <a:pt x="53150" y="8849"/>
                    <a:pt x="81390" y="18533"/>
                    <a:pt x="77898" y="23126"/>
                  </a:cubicBezTo>
                  <a:cubicBezTo>
                    <a:pt x="76201" y="25922"/>
                    <a:pt x="62530" y="24125"/>
                    <a:pt x="52252" y="22028"/>
                  </a:cubicBezTo>
                  <a:lnTo>
                    <a:pt x="52252" y="22028"/>
                  </a:lnTo>
                  <a:close/>
                </a:path>
              </a:pathLst>
            </a:custGeom>
            <a:solidFill>
              <a:srgbClr val="FFFFFF"/>
            </a:solidFill>
            <a:ln w="998" cap="flat">
              <a:noFill/>
              <a:prstDash val="solid"/>
              <a:miter/>
            </a:ln>
          </p:spPr>
          <p:txBody>
            <a:bodyPr rtlCol="0" anchor="ctr"/>
            <a:lstStyle/>
            <a:p>
              <a:endParaRPr lang="fr-FR"/>
            </a:p>
          </p:txBody>
        </p:sp>
        <p:sp>
          <p:nvSpPr>
            <p:cNvPr id="2865" name="Forme libre 2864">
              <a:extLst>
                <a:ext uri="{FF2B5EF4-FFF2-40B4-BE49-F238E27FC236}">
                  <a16:creationId xmlns:a16="http://schemas.microsoft.com/office/drawing/2014/main" id="{3B0B6720-5E2A-DD73-2D92-1FCA155CC507}"/>
                </a:ext>
              </a:extLst>
            </p:cNvPr>
            <p:cNvSpPr/>
            <p:nvPr/>
          </p:nvSpPr>
          <p:spPr>
            <a:xfrm>
              <a:off x="4335296" y="7945285"/>
              <a:ext cx="104194" cy="62302"/>
            </a:xfrm>
            <a:custGeom>
              <a:avLst/>
              <a:gdLst>
                <a:gd name="connsiteX0" fmla="*/ 74928 w 104194"/>
                <a:gd name="connsiteY0" fmla="*/ 65760 h 62302"/>
                <a:gd name="connsiteX1" fmla="*/ 68143 w 104194"/>
                <a:gd name="connsiteY1" fmla="*/ 62265 h 62302"/>
                <a:gd name="connsiteX2" fmla="*/ 51478 w 104194"/>
                <a:gd name="connsiteY2" fmla="*/ 45791 h 62302"/>
                <a:gd name="connsiteX3" fmla="*/ 23937 w 104194"/>
                <a:gd name="connsiteY3" fmla="*/ 40499 h 62302"/>
                <a:gd name="connsiteX4" fmla="*/ 23637 w 104194"/>
                <a:gd name="connsiteY4" fmla="*/ 40399 h 62302"/>
                <a:gd name="connsiteX5" fmla="*/ 23537 w 104194"/>
                <a:gd name="connsiteY5" fmla="*/ 40399 h 62302"/>
                <a:gd name="connsiteX6" fmla="*/ 387 w 104194"/>
                <a:gd name="connsiteY6" fmla="*/ 34708 h 62302"/>
                <a:gd name="connsiteX7" fmla="*/ -412 w 104194"/>
                <a:gd name="connsiteY7" fmla="*/ 33510 h 62302"/>
                <a:gd name="connsiteX8" fmla="*/ 786 w 104194"/>
                <a:gd name="connsiteY8" fmla="*/ 32711 h 62302"/>
                <a:gd name="connsiteX9" fmla="*/ 886 w 104194"/>
                <a:gd name="connsiteY9" fmla="*/ 32711 h 62302"/>
                <a:gd name="connsiteX10" fmla="*/ 24136 w 104194"/>
                <a:gd name="connsiteY10" fmla="*/ 38402 h 62302"/>
                <a:gd name="connsiteX11" fmla="*/ 24236 w 104194"/>
                <a:gd name="connsiteY11" fmla="*/ 38402 h 62302"/>
                <a:gd name="connsiteX12" fmla="*/ 24336 w 104194"/>
                <a:gd name="connsiteY12" fmla="*/ 38402 h 62302"/>
                <a:gd name="connsiteX13" fmla="*/ 51977 w 104194"/>
                <a:gd name="connsiteY13" fmla="*/ 43694 h 62302"/>
                <a:gd name="connsiteX14" fmla="*/ 52576 w 104194"/>
                <a:gd name="connsiteY14" fmla="*/ 43994 h 62302"/>
                <a:gd name="connsiteX15" fmla="*/ 69440 w 104194"/>
                <a:gd name="connsiteY15" fmla="*/ 60668 h 62302"/>
                <a:gd name="connsiteX16" fmla="*/ 75627 w 104194"/>
                <a:gd name="connsiteY16" fmla="*/ 63363 h 62302"/>
                <a:gd name="connsiteX17" fmla="*/ 73731 w 104194"/>
                <a:gd name="connsiteY17" fmla="*/ 57772 h 62302"/>
                <a:gd name="connsiteX18" fmla="*/ 62156 w 104194"/>
                <a:gd name="connsiteY18" fmla="*/ 42196 h 62302"/>
                <a:gd name="connsiteX19" fmla="*/ 62355 w 104194"/>
                <a:gd name="connsiteY19" fmla="*/ 40799 h 62302"/>
                <a:gd name="connsiteX20" fmla="*/ 63353 w 104194"/>
                <a:gd name="connsiteY20" fmla="*/ 40699 h 62302"/>
                <a:gd name="connsiteX21" fmla="*/ 83510 w 104194"/>
                <a:gd name="connsiteY21" fmla="*/ 48087 h 62302"/>
                <a:gd name="connsiteX22" fmla="*/ 94687 w 104194"/>
                <a:gd name="connsiteY22" fmla="*/ 48586 h 62302"/>
                <a:gd name="connsiteX23" fmla="*/ 94188 w 104194"/>
                <a:gd name="connsiteY23" fmla="*/ 47987 h 62302"/>
                <a:gd name="connsiteX24" fmla="*/ 69041 w 104194"/>
                <a:gd name="connsiteY24" fmla="*/ 34009 h 62302"/>
                <a:gd name="connsiteX25" fmla="*/ 68542 w 104194"/>
                <a:gd name="connsiteY25" fmla="*/ 32711 h 62302"/>
                <a:gd name="connsiteX26" fmla="*/ 69839 w 104194"/>
                <a:gd name="connsiteY26" fmla="*/ 32212 h 62302"/>
                <a:gd name="connsiteX27" fmla="*/ 90695 w 104194"/>
                <a:gd name="connsiteY27" fmla="*/ 39001 h 62302"/>
                <a:gd name="connsiteX28" fmla="*/ 101073 w 104194"/>
                <a:gd name="connsiteY28" fmla="*/ 40200 h 62302"/>
                <a:gd name="connsiteX29" fmla="*/ 97680 w 104194"/>
                <a:gd name="connsiteY29" fmla="*/ 36805 h 62302"/>
                <a:gd name="connsiteX30" fmla="*/ 76026 w 104194"/>
                <a:gd name="connsiteY30" fmla="*/ 23925 h 62302"/>
                <a:gd name="connsiteX31" fmla="*/ 75627 w 104194"/>
                <a:gd name="connsiteY31" fmla="*/ 22527 h 62302"/>
                <a:gd name="connsiteX32" fmla="*/ 76725 w 104194"/>
                <a:gd name="connsiteY32" fmla="*/ 22028 h 62302"/>
                <a:gd name="connsiteX33" fmla="*/ 101572 w 104194"/>
                <a:gd name="connsiteY33" fmla="*/ 23725 h 62302"/>
                <a:gd name="connsiteX34" fmla="*/ 101672 w 104194"/>
                <a:gd name="connsiteY34" fmla="*/ 23326 h 62302"/>
                <a:gd name="connsiteX35" fmla="*/ 61457 w 104194"/>
                <a:gd name="connsiteY35" fmla="*/ 5654 h 62302"/>
                <a:gd name="connsiteX36" fmla="*/ 36809 w 104194"/>
                <a:gd name="connsiteY36" fmla="*/ 12743 h 62302"/>
                <a:gd name="connsiteX37" fmla="*/ 36310 w 104194"/>
                <a:gd name="connsiteY37" fmla="*/ 12842 h 62302"/>
                <a:gd name="connsiteX38" fmla="*/ 29026 w 104194"/>
                <a:gd name="connsiteY38" fmla="*/ 11445 h 62302"/>
                <a:gd name="connsiteX39" fmla="*/ 28926 w 104194"/>
                <a:gd name="connsiteY39" fmla="*/ 11445 h 62302"/>
                <a:gd name="connsiteX40" fmla="*/ 13858 w 104194"/>
                <a:gd name="connsiteY40" fmla="*/ 5454 h 62302"/>
                <a:gd name="connsiteX41" fmla="*/ 13359 w 104194"/>
                <a:gd name="connsiteY41" fmla="*/ 4056 h 62302"/>
                <a:gd name="connsiteX42" fmla="*/ 14756 w 104194"/>
                <a:gd name="connsiteY42" fmla="*/ 3557 h 62302"/>
                <a:gd name="connsiteX43" fmla="*/ 29525 w 104194"/>
                <a:gd name="connsiteY43" fmla="*/ 9448 h 62302"/>
                <a:gd name="connsiteX44" fmla="*/ 29624 w 104194"/>
                <a:gd name="connsiteY44" fmla="*/ 9448 h 62302"/>
                <a:gd name="connsiteX45" fmla="*/ 36211 w 104194"/>
                <a:gd name="connsiteY45" fmla="*/ 10646 h 62302"/>
                <a:gd name="connsiteX46" fmla="*/ 61457 w 104194"/>
                <a:gd name="connsiteY46" fmla="*/ 3457 h 62302"/>
                <a:gd name="connsiteX47" fmla="*/ 61956 w 104194"/>
                <a:gd name="connsiteY47" fmla="*/ 3457 h 62302"/>
                <a:gd name="connsiteX48" fmla="*/ 103668 w 104194"/>
                <a:gd name="connsiteY48" fmla="*/ 22527 h 62302"/>
                <a:gd name="connsiteX49" fmla="*/ 103268 w 104194"/>
                <a:gd name="connsiteY49" fmla="*/ 24724 h 62302"/>
                <a:gd name="connsiteX50" fmla="*/ 82812 w 104194"/>
                <a:gd name="connsiteY50" fmla="*/ 24923 h 62302"/>
                <a:gd name="connsiteX51" fmla="*/ 99077 w 104194"/>
                <a:gd name="connsiteY51" fmla="*/ 34808 h 62302"/>
                <a:gd name="connsiteX52" fmla="*/ 103169 w 104194"/>
                <a:gd name="connsiteY52" fmla="*/ 40699 h 62302"/>
                <a:gd name="connsiteX53" fmla="*/ 90396 w 104194"/>
                <a:gd name="connsiteY53" fmla="*/ 40599 h 62302"/>
                <a:gd name="connsiteX54" fmla="*/ 83710 w 104194"/>
                <a:gd name="connsiteY54" fmla="*/ 38802 h 62302"/>
                <a:gd name="connsiteX55" fmla="*/ 95585 w 104194"/>
                <a:gd name="connsiteY55" fmla="*/ 46090 h 62302"/>
                <a:gd name="connsiteX56" fmla="*/ 96682 w 104194"/>
                <a:gd name="connsiteY56" fmla="*/ 49086 h 62302"/>
                <a:gd name="connsiteX57" fmla="*/ 83111 w 104194"/>
                <a:gd name="connsiteY57" fmla="*/ 49685 h 62302"/>
                <a:gd name="connsiteX58" fmla="*/ 66147 w 104194"/>
                <a:gd name="connsiteY58" fmla="*/ 43594 h 62302"/>
                <a:gd name="connsiteX59" fmla="*/ 75527 w 104194"/>
                <a:gd name="connsiteY59" fmla="*/ 56274 h 62302"/>
                <a:gd name="connsiteX60" fmla="*/ 77124 w 104194"/>
                <a:gd name="connsiteY60" fmla="*/ 64561 h 62302"/>
                <a:gd name="connsiteX61" fmla="*/ 74928 w 104194"/>
                <a:gd name="connsiteY61" fmla="*/ 65760 h 62302"/>
                <a:gd name="connsiteX62" fmla="*/ 74928 w 104194"/>
                <a:gd name="connsiteY62" fmla="*/ 65760 h 6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04194" h="62302">
                  <a:moveTo>
                    <a:pt x="74928" y="65760"/>
                  </a:moveTo>
                  <a:cubicBezTo>
                    <a:pt x="73032" y="65760"/>
                    <a:pt x="70538" y="64561"/>
                    <a:pt x="68143" y="62265"/>
                  </a:cubicBezTo>
                  <a:cubicBezTo>
                    <a:pt x="65648" y="59969"/>
                    <a:pt x="57565" y="51781"/>
                    <a:pt x="51478" y="45791"/>
                  </a:cubicBezTo>
                  <a:cubicBezTo>
                    <a:pt x="43196" y="44892"/>
                    <a:pt x="30223" y="41897"/>
                    <a:pt x="23937" y="40499"/>
                  </a:cubicBezTo>
                  <a:lnTo>
                    <a:pt x="23637" y="40399"/>
                  </a:lnTo>
                  <a:cubicBezTo>
                    <a:pt x="23637" y="40399"/>
                    <a:pt x="23537" y="40399"/>
                    <a:pt x="23537" y="40399"/>
                  </a:cubicBezTo>
                  <a:cubicBezTo>
                    <a:pt x="15754" y="38602"/>
                    <a:pt x="8070" y="36705"/>
                    <a:pt x="387" y="34708"/>
                  </a:cubicBezTo>
                  <a:cubicBezTo>
                    <a:pt x="-212" y="34608"/>
                    <a:pt x="-512" y="34009"/>
                    <a:pt x="-412" y="33510"/>
                  </a:cubicBezTo>
                  <a:cubicBezTo>
                    <a:pt x="-312" y="32911"/>
                    <a:pt x="287" y="32611"/>
                    <a:pt x="786" y="32711"/>
                  </a:cubicBezTo>
                  <a:cubicBezTo>
                    <a:pt x="786" y="32711"/>
                    <a:pt x="886" y="32711"/>
                    <a:pt x="886" y="32711"/>
                  </a:cubicBezTo>
                  <a:cubicBezTo>
                    <a:pt x="8569" y="34708"/>
                    <a:pt x="16353" y="36605"/>
                    <a:pt x="24136" y="38402"/>
                  </a:cubicBezTo>
                  <a:cubicBezTo>
                    <a:pt x="24136" y="38402"/>
                    <a:pt x="24236" y="38402"/>
                    <a:pt x="24236" y="38402"/>
                  </a:cubicBezTo>
                  <a:lnTo>
                    <a:pt x="24336" y="38402"/>
                  </a:lnTo>
                  <a:cubicBezTo>
                    <a:pt x="30622" y="39900"/>
                    <a:pt x="43795" y="42895"/>
                    <a:pt x="51977" y="43694"/>
                  </a:cubicBezTo>
                  <a:cubicBezTo>
                    <a:pt x="52177" y="43694"/>
                    <a:pt x="52476" y="43794"/>
                    <a:pt x="52576" y="43994"/>
                  </a:cubicBezTo>
                  <a:cubicBezTo>
                    <a:pt x="58364" y="49785"/>
                    <a:pt x="66945" y="58371"/>
                    <a:pt x="69440" y="60668"/>
                  </a:cubicBezTo>
                  <a:cubicBezTo>
                    <a:pt x="72533" y="63563"/>
                    <a:pt x="74928" y="63962"/>
                    <a:pt x="75627" y="63363"/>
                  </a:cubicBezTo>
                  <a:cubicBezTo>
                    <a:pt x="76126" y="62864"/>
                    <a:pt x="76126" y="60967"/>
                    <a:pt x="73731" y="57772"/>
                  </a:cubicBezTo>
                  <a:cubicBezTo>
                    <a:pt x="71136" y="54178"/>
                    <a:pt x="66147" y="47388"/>
                    <a:pt x="62156" y="42196"/>
                  </a:cubicBezTo>
                  <a:cubicBezTo>
                    <a:pt x="61856" y="41797"/>
                    <a:pt x="61856" y="41098"/>
                    <a:pt x="62355" y="40799"/>
                  </a:cubicBezTo>
                  <a:cubicBezTo>
                    <a:pt x="62654" y="40599"/>
                    <a:pt x="63054" y="40499"/>
                    <a:pt x="63353" y="40699"/>
                  </a:cubicBezTo>
                  <a:cubicBezTo>
                    <a:pt x="65548" y="41597"/>
                    <a:pt x="76725" y="46290"/>
                    <a:pt x="83510" y="48087"/>
                  </a:cubicBezTo>
                  <a:cubicBezTo>
                    <a:pt x="89198" y="49685"/>
                    <a:pt x="93888" y="49186"/>
                    <a:pt x="94687" y="48586"/>
                  </a:cubicBezTo>
                  <a:cubicBezTo>
                    <a:pt x="94587" y="48387"/>
                    <a:pt x="94387" y="48187"/>
                    <a:pt x="94188" y="47987"/>
                  </a:cubicBezTo>
                  <a:cubicBezTo>
                    <a:pt x="91493" y="45691"/>
                    <a:pt x="78321" y="38203"/>
                    <a:pt x="69041" y="34009"/>
                  </a:cubicBezTo>
                  <a:cubicBezTo>
                    <a:pt x="68542" y="33810"/>
                    <a:pt x="68342" y="33211"/>
                    <a:pt x="68542" y="32711"/>
                  </a:cubicBezTo>
                  <a:cubicBezTo>
                    <a:pt x="68742" y="32212"/>
                    <a:pt x="69340" y="32012"/>
                    <a:pt x="69839" y="32212"/>
                  </a:cubicBezTo>
                  <a:cubicBezTo>
                    <a:pt x="73432" y="33610"/>
                    <a:pt x="82712" y="37104"/>
                    <a:pt x="90695" y="39001"/>
                  </a:cubicBezTo>
                  <a:cubicBezTo>
                    <a:pt x="98678" y="40898"/>
                    <a:pt x="100674" y="40399"/>
                    <a:pt x="101073" y="40200"/>
                  </a:cubicBezTo>
                  <a:cubicBezTo>
                    <a:pt x="100973" y="39900"/>
                    <a:pt x="100375" y="38902"/>
                    <a:pt x="97680" y="36805"/>
                  </a:cubicBezTo>
                  <a:cubicBezTo>
                    <a:pt x="93788" y="33909"/>
                    <a:pt x="86504" y="29516"/>
                    <a:pt x="76026" y="23925"/>
                  </a:cubicBezTo>
                  <a:cubicBezTo>
                    <a:pt x="75527" y="23626"/>
                    <a:pt x="75328" y="23026"/>
                    <a:pt x="75627" y="22527"/>
                  </a:cubicBezTo>
                  <a:cubicBezTo>
                    <a:pt x="75826" y="22128"/>
                    <a:pt x="76325" y="21928"/>
                    <a:pt x="76725" y="22028"/>
                  </a:cubicBezTo>
                  <a:cubicBezTo>
                    <a:pt x="90895" y="24923"/>
                    <a:pt x="100474" y="25223"/>
                    <a:pt x="101572" y="23725"/>
                  </a:cubicBezTo>
                  <a:cubicBezTo>
                    <a:pt x="101672" y="23626"/>
                    <a:pt x="101672" y="23526"/>
                    <a:pt x="101672" y="23326"/>
                  </a:cubicBezTo>
                  <a:cubicBezTo>
                    <a:pt x="100275" y="18733"/>
                    <a:pt x="71336" y="9048"/>
                    <a:pt x="61457" y="5654"/>
                  </a:cubicBezTo>
                  <a:cubicBezTo>
                    <a:pt x="52376" y="6952"/>
                    <a:pt x="43595" y="9548"/>
                    <a:pt x="36809" y="12743"/>
                  </a:cubicBezTo>
                  <a:cubicBezTo>
                    <a:pt x="36610" y="12842"/>
                    <a:pt x="36510" y="12842"/>
                    <a:pt x="36310" y="12842"/>
                  </a:cubicBezTo>
                  <a:cubicBezTo>
                    <a:pt x="33816" y="12643"/>
                    <a:pt x="31421" y="12143"/>
                    <a:pt x="29026" y="11445"/>
                  </a:cubicBezTo>
                  <a:cubicBezTo>
                    <a:pt x="29026" y="11445"/>
                    <a:pt x="28926" y="11445"/>
                    <a:pt x="28926" y="11445"/>
                  </a:cubicBezTo>
                  <a:cubicBezTo>
                    <a:pt x="23737" y="9947"/>
                    <a:pt x="18648" y="7950"/>
                    <a:pt x="13858" y="5454"/>
                  </a:cubicBezTo>
                  <a:cubicBezTo>
                    <a:pt x="13359" y="5254"/>
                    <a:pt x="13159" y="4555"/>
                    <a:pt x="13359" y="4056"/>
                  </a:cubicBezTo>
                  <a:cubicBezTo>
                    <a:pt x="13559" y="3557"/>
                    <a:pt x="14257" y="3357"/>
                    <a:pt x="14756" y="3557"/>
                  </a:cubicBezTo>
                  <a:cubicBezTo>
                    <a:pt x="19546" y="5953"/>
                    <a:pt x="24435" y="7950"/>
                    <a:pt x="29525" y="9448"/>
                  </a:cubicBezTo>
                  <a:cubicBezTo>
                    <a:pt x="29525" y="9448"/>
                    <a:pt x="29624" y="9448"/>
                    <a:pt x="29624" y="9448"/>
                  </a:cubicBezTo>
                  <a:cubicBezTo>
                    <a:pt x="31820" y="10047"/>
                    <a:pt x="34015" y="10446"/>
                    <a:pt x="36211" y="10646"/>
                  </a:cubicBezTo>
                  <a:cubicBezTo>
                    <a:pt x="43296" y="7351"/>
                    <a:pt x="52177" y="4755"/>
                    <a:pt x="61457" y="3457"/>
                  </a:cubicBezTo>
                  <a:cubicBezTo>
                    <a:pt x="61657" y="3457"/>
                    <a:pt x="61756" y="3457"/>
                    <a:pt x="61956" y="3457"/>
                  </a:cubicBezTo>
                  <a:cubicBezTo>
                    <a:pt x="82712" y="10446"/>
                    <a:pt x="102171" y="17535"/>
                    <a:pt x="103668" y="22527"/>
                  </a:cubicBezTo>
                  <a:cubicBezTo>
                    <a:pt x="103867" y="23226"/>
                    <a:pt x="103767" y="24125"/>
                    <a:pt x="103268" y="24724"/>
                  </a:cubicBezTo>
                  <a:cubicBezTo>
                    <a:pt x="101173" y="27420"/>
                    <a:pt x="90495" y="26221"/>
                    <a:pt x="82812" y="24923"/>
                  </a:cubicBezTo>
                  <a:cubicBezTo>
                    <a:pt x="90396" y="29117"/>
                    <a:pt x="95884" y="32412"/>
                    <a:pt x="99077" y="34808"/>
                  </a:cubicBezTo>
                  <a:cubicBezTo>
                    <a:pt x="102670" y="37504"/>
                    <a:pt x="103867" y="39201"/>
                    <a:pt x="103169" y="40699"/>
                  </a:cubicBezTo>
                  <a:cubicBezTo>
                    <a:pt x="102570" y="41997"/>
                    <a:pt x="100574" y="42895"/>
                    <a:pt x="90396" y="40599"/>
                  </a:cubicBezTo>
                  <a:cubicBezTo>
                    <a:pt x="88200" y="40100"/>
                    <a:pt x="85905" y="39501"/>
                    <a:pt x="83710" y="38802"/>
                  </a:cubicBezTo>
                  <a:cubicBezTo>
                    <a:pt x="89098" y="41797"/>
                    <a:pt x="93888" y="44693"/>
                    <a:pt x="95585" y="46090"/>
                  </a:cubicBezTo>
                  <a:cubicBezTo>
                    <a:pt x="97181" y="47488"/>
                    <a:pt x="96982" y="48586"/>
                    <a:pt x="96682" y="49086"/>
                  </a:cubicBezTo>
                  <a:cubicBezTo>
                    <a:pt x="95285" y="51682"/>
                    <a:pt x="87801" y="50983"/>
                    <a:pt x="83111" y="49685"/>
                  </a:cubicBezTo>
                  <a:cubicBezTo>
                    <a:pt x="78022" y="48287"/>
                    <a:pt x="70638" y="45391"/>
                    <a:pt x="66147" y="43594"/>
                  </a:cubicBezTo>
                  <a:cubicBezTo>
                    <a:pt x="69640" y="48187"/>
                    <a:pt x="73332" y="53279"/>
                    <a:pt x="75527" y="56274"/>
                  </a:cubicBezTo>
                  <a:cubicBezTo>
                    <a:pt x="79419" y="61566"/>
                    <a:pt x="77922" y="63863"/>
                    <a:pt x="77124" y="64561"/>
                  </a:cubicBezTo>
                  <a:cubicBezTo>
                    <a:pt x="76525" y="65460"/>
                    <a:pt x="75727" y="65760"/>
                    <a:pt x="74928" y="65760"/>
                  </a:cubicBezTo>
                  <a:lnTo>
                    <a:pt x="74928" y="65760"/>
                  </a:lnTo>
                  <a:close/>
                </a:path>
              </a:pathLst>
            </a:custGeom>
            <a:solidFill>
              <a:srgbClr val="000000"/>
            </a:solidFill>
            <a:ln w="998" cap="flat">
              <a:noFill/>
              <a:prstDash val="solid"/>
              <a:miter/>
            </a:ln>
          </p:spPr>
          <p:txBody>
            <a:bodyPr rtlCol="0" anchor="ctr"/>
            <a:lstStyle/>
            <a:p>
              <a:endParaRPr lang="fr-FR"/>
            </a:p>
          </p:txBody>
        </p:sp>
        <p:sp>
          <p:nvSpPr>
            <p:cNvPr id="2866" name="Forme libre 2865">
              <a:extLst>
                <a:ext uri="{FF2B5EF4-FFF2-40B4-BE49-F238E27FC236}">
                  <a16:creationId xmlns:a16="http://schemas.microsoft.com/office/drawing/2014/main" id="{45C1CA8F-EE9C-1C1D-C860-8A25101C3566}"/>
                </a:ext>
              </a:extLst>
            </p:cNvPr>
            <p:cNvSpPr/>
            <p:nvPr/>
          </p:nvSpPr>
          <p:spPr>
            <a:xfrm>
              <a:off x="4398404" y="7959086"/>
              <a:ext cx="14921" cy="17149"/>
            </a:xfrm>
            <a:custGeom>
              <a:avLst/>
              <a:gdLst>
                <a:gd name="connsiteX0" fmla="*/ 7021 w 14921"/>
                <a:gd name="connsiteY0" fmla="*/ 20611 h 17149"/>
                <a:gd name="connsiteX1" fmla="*/ 6622 w 14921"/>
                <a:gd name="connsiteY1" fmla="*/ 20511 h 17149"/>
                <a:gd name="connsiteX2" fmla="*/ 136 w 14921"/>
                <a:gd name="connsiteY2" fmla="*/ 17716 h 17149"/>
                <a:gd name="connsiteX3" fmla="*/ -363 w 14921"/>
                <a:gd name="connsiteY3" fmla="*/ 16318 h 17149"/>
                <a:gd name="connsiteX4" fmla="*/ 1034 w 14921"/>
                <a:gd name="connsiteY4" fmla="*/ 15819 h 17149"/>
                <a:gd name="connsiteX5" fmla="*/ 1034 w 14921"/>
                <a:gd name="connsiteY5" fmla="*/ 15819 h 17149"/>
                <a:gd name="connsiteX6" fmla="*/ 7321 w 14921"/>
                <a:gd name="connsiteY6" fmla="*/ 18614 h 17149"/>
                <a:gd name="connsiteX7" fmla="*/ 7919 w 14921"/>
                <a:gd name="connsiteY7" fmla="*/ 19912 h 17149"/>
                <a:gd name="connsiteX8" fmla="*/ 7021 w 14921"/>
                <a:gd name="connsiteY8" fmla="*/ 20611 h 17149"/>
                <a:gd name="connsiteX9" fmla="*/ 7021 w 14921"/>
                <a:gd name="connsiteY9" fmla="*/ 20611 h 17149"/>
                <a:gd name="connsiteX10" fmla="*/ 13508 w 14921"/>
                <a:gd name="connsiteY10" fmla="*/ 10427 h 17149"/>
                <a:gd name="connsiteX11" fmla="*/ 13508 w 14921"/>
                <a:gd name="connsiteY11" fmla="*/ 10427 h 17149"/>
                <a:gd name="connsiteX12" fmla="*/ 13009 w 14921"/>
                <a:gd name="connsiteY12" fmla="*/ 10327 h 17149"/>
                <a:gd name="connsiteX13" fmla="*/ 3429 w 14921"/>
                <a:gd name="connsiteY13" fmla="*/ 5335 h 17149"/>
                <a:gd name="connsiteX14" fmla="*/ 2930 w 14921"/>
                <a:gd name="connsiteY14" fmla="*/ 4037 h 17149"/>
                <a:gd name="connsiteX15" fmla="*/ 4227 w 14921"/>
                <a:gd name="connsiteY15" fmla="*/ 3538 h 17149"/>
                <a:gd name="connsiteX16" fmla="*/ 4327 w 14921"/>
                <a:gd name="connsiteY16" fmla="*/ 3538 h 17149"/>
                <a:gd name="connsiteX17" fmla="*/ 13907 w 14921"/>
                <a:gd name="connsiteY17" fmla="*/ 8530 h 17149"/>
                <a:gd name="connsiteX18" fmla="*/ 14406 w 14921"/>
                <a:gd name="connsiteY18" fmla="*/ 9928 h 17149"/>
                <a:gd name="connsiteX19" fmla="*/ 13508 w 14921"/>
                <a:gd name="connsiteY19" fmla="*/ 10427 h 17149"/>
                <a:gd name="connsiteX20" fmla="*/ 13508 w 14921"/>
                <a:gd name="connsiteY20" fmla="*/ 10427 h 1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1" h="17149">
                  <a:moveTo>
                    <a:pt x="7021" y="20611"/>
                  </a:moveTo>
                  <a:cubicBezTo>
                    <a:pt x="6921" y="20611"/>
                    <a:pt x="6722" y="20611"/>
                    <a:pt x="6622" y="20511"/>
                  </a:cubicBezTo>
                  <a:cubicBezTo>
                    <a:pt x="5225" y="19912"/>
                    <a:pt x="1234" y="18215"/>
                    <a:pt x="136" y="17716"/>
                  </a:cubicBezTo>
                  <a:cubicBezTo>
                    <a:pt x="-363" y="17416"/>
                    <a:pt x="-563" y="16817"/>
                    <a:pt x="-363" y="16318"/>
                  </a:cubicBezTo>
                  <a:cubicBezTo>
                    <a:pt x="-64" y="15819"/>
                    <a:pt x="535" y="15619"/>
                    <a:pt x="1034" y="15819"/>
                  </a:cubicBezTo>
                  <a:lnTo>
                    <a:pt x="1034" y="15819"/>
                  </a:lnTo>
                  <a:cubicBezTo>
                    <a:pt x="2032" y="16318"/>
                    <a:pt x="6023" y="18015"/>
                    <a:pt x="7321" y="18614"/>
                  </a:cubicBezTo>
                  <a:cubicBezTo>
                    <a:pt x="7820" y="18814"/>
                    <a:pt x="8119" y="19413"/>
                    <a:pt x="7919" y="19912"/>
                  </a:cubicBezTo>
                  <a:cubicBezTo>
                    <a:pt x="7720" y="20411"/>
                    <a:pt x="7420" y="20611"/>
                    <a:pt x="7021" y="20611"/>
                  </a:cubicBezTo>
                  <a:lnTo>
                    <a:pt x="7021" y="20611"/>
                  </a:lnTo>
                  <a:close/>
                  <a:moveTo>
                    <a:pt x="13508" y="10427"/>
                  </a:moveTo>
                  <a:lnTo>
                    <a:pt x="13508" y="10427"/>
                  </a:lnTo>
                  <a:cubicBezTo>
                    <a:pt x="13308" y="10427"/>
                    <a:pt x="13208" y="10427"/>
                    <a:pt x="13009" y="10327"/>
                  </a:cubicBezTo>
                  <a:cubicBezTo>
                    <a:pt x="9117" y="8230"/>
                    <a:pt x="5624" y="6433"/>
                    <a:pt x="3429" y="5335"/>
                  </a:cubicBezTo>
                  <a:cubicBezTo>
                    <a:pt x="2930" y="5135"/>
                    <a:pt x="2730" y="4536"/>
                    <a:pt x="2930" y="4037"/>
                  </a:cubicBezTo>
                  <a:cubicBezTo>
                    <a:pt x="3130" y="3538"/>
                    <a:pt x="3728" y="3338"/>
                    <a:pt x="4227" y="3538"/>
                  </a:cubicBezTo>
                  <a:cubicBezTo>
                    <a:pt x="4227" y="3538"/>
                    <a:pt x="4327" y="3538"/>
                    <a:pt x="4327" y="3538"/>
                  </a:cubicBezTo>
                  <a:cubicBezTo>
                    <a:pt x="7520" y="5135"/>
                    <a:pt x="10713" y="6833"/>
                    <a:pt x="13907" y="8530"/>
                  </a:cubicBezTo>
                  <a:cubicBezTo>
                    <a:pt x="14406" y="8730"/>
                    <a:pt x="14605" y="9429"/>
                    <a:pt x="14406" y="9928"/>
                  </a:cubicBezTo>
                  <a:cubicBezTo>
                    <a:pt x="14206" y="10227"/>
                    <a:pt x="13807" y="10427"/>
                    <a:pt x="13508" y="10427"/>
                  </a:cubicBezTo>
                  <a:lnTo>
                    <a:pt x="13508" y="10427"/>
                  </a:lnTo>
                  <a:close/>
                </a:path>
              </a:pathLst>
            </a:custGeom>
            <a:solidFill>
              <a:srgbClr val="000000"/>
            </a:solidFill>
            <a:ln w="998" cap="flat">
              <a:noFill/>
              <a:prstDash val="solid"/>
              <a:miter/>
            </a:ln>
          </p:spPr>
          <p:txBody>
            <a:bodyPr rtlCol="0" anchor="ctr"/>
            <a:lstStyle/>
            <a:p>
              <a:endParaRPr lang="fr-FR"/>
            </a:p>
          </p:txBody>
        </p:sp>
        <p:sp>
          <p:nvSpPr>
            <p:cNvPr id="2867" name="Forme libre 2866">
              <a:extLst>
                <a:ext uri="{FF2B5EF4-FFF2-40B4-BE49-F238E27FC236}">
                  <a16:creationId xmlns:a16="http://schemas.microsoft.com/office/drawing/2014/main" id="{9D064E21-95D5-B136-7C1A-469060FCD811}"/>
                </a:ext>
              </a:extLst>
            </p:cNvPr>
            <p:cNvSpPr/>
            <p:nvPr/>
          </p:nvSpPr>
          <p:spPr>
            <a:xfrm>
              <a:off x="4469530" y="8066436"/>
              <a:ext cx="81268" cy="346317"/>
            </a:xfrm>
            <a:custGeom>
              <a:avLst/>
              <a:gdLst>
                <a:gd name="connsiteX0" fmla="*/ 65271 w 81268"/>
                <a:gd name="connsiteY0" fmla="*/ 43727 h 346317"/>
                <a:gd name="connsiteX1" fmla="*/ 51600 w 81268"/>
                <a:gd name="connsiteY1" fmla="*/ 134485 h 346317"/>
                <a:gd name="connsiteX2" fmla="*/ 38328 w 81268"/>
                <a:gd name="connsiteY2" fmla="*/ 280757 h 346317"/>
                <a:gd name="connsiteX3" fmla="*/ -489 w 81268"/>
                <a:gd name="connsiteY3" fmla="*/ 349649 h 346317"/>
                <a:gd name="connsiteX4" fmla="*/ 18171 w 81268"/>
                <a:gd name="connsiteY4" fmla="*/ 165737 h 346317"/>
                <a:gd name="connsiteX5" fmla="*/ 49505 w 81268"/>
                <a:gd name="connsiteY5" fmla="*/ 15571 h 346317"/>
                <a:gd name="connsiteX6" fmla="*/ 52199 w 81268"/>
                <a:gd name="connsiteY6" fmla="*/ 12376 h 346317"/>
                <a:gd name="connsiteX7" fmla="*/ 78643 w 81268"/>
                <a:gd name="connsiteY7" fmla="*/ 3490 h 346317"/>
                <a:gd name="connsiteX8" fmla="*/ 80639 w 81268"/>
                <a:gd name="connsiteY8" fmla="*/ 4189 h 346317"/>
                <a:gd name="connsiteX9" fmla="*/ 80738 w 81268"/>
                <a:gd name="connsiteY9" fmla="*/ 5088 h 346317"/>
                <a:gd name="connsiteX10" fmla="*/ 65271 w 81268"/>
                <a:gd name="connsiteY10" fmla="*/ 43727 h 346317"/>
                <a:gd name="connsiteX11" fmla="*/ 65271 w 81268"/>
                <a:gd name="connsiteY11" fmla="*/ 43727 h 346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268" h="346317">
                  <a:moveTo>
                    <a:pt x="65271" y="43727"/>
                  </a:moveTo>
                  <a:cubicBezTo>
                    <a:pt x="47709" y="76776"/>
                    <a:pt x="81936" y="89755"/>
                    <a:pt x="51600" y="134485"/>
                  </a:cubicBezTo>
                  <a:cubicBezTo>
                    <a:pt x="24557" y="174423"/>
                    <a:pt x="67666" y="217256"/>
                    <a:pt x="38328" y="280757"/>
                  </a:cubicBezTo>
                  <a:cubicBezTo>
                    <a:pt x="25855" y="307914"/>
                    <a:pt x="12783" y="333374"/>
                    <a:pt x="-489" y="349649"/>
                  </a:cubicBezTo>
                  <a:cubicBezTo>
                    <a:pt x="8092" y="284750"/>
                    <a:pt x="14679" y="221649"/>
                    <a:pt x="18171" y="165737"/>
                  </a:cubicBezTo>
                  <a:cubicBezTo>
                    <a:pt x="31842" y="110723"/>
                    <a:pt x="42819" y="58504"/>
                    <a:pt x="49505" y="15571"/>
                  </a:cubicBezTo>
                  <a:cubicBezTo>
                    <a:pt x="49804" y="14074"/>
                    <a:pt x="50802" y="12876"/>
                    <a:pt x="52199" y="12376"/>
                  </a:cubicBezTo>
                  <a:cubicBezTo>
                    <a:pt x="54993" y="11378"/>
                    <a:pt x="61679" y="9181"/>
                    <a:pt x="78643" y="3490"/>
                  </a:cubicBezTo>
                  <a:cubicBezTo>
                    <a:pt x="79441" y="3091"/>
                    <a:pt x="80339" y="3490"/>
                    <a:pt x="80639" y="4189"/>
                  </a:cubicBezTo>
                  <a:cubicBezTo>
                    <a:pt x="80738" y="4489"/>
                    <a:pt x="80838" y="4788"/>
                    <a:pt x="80738" y="5088"/>
                  </a:cubicBezTo>
                  <a:cubicBezTo>
                    <a:pt x="80140" y="15172"/>
                    <a:pt x="74053" y="27153"/>
                    <a:pt x="65271" y="43727"/>
                  </a:cubicBezTo>
                  <a:lnTo>
                    <a:pt x="65271" y="43727"/>
                  </a:lnTo>
                  <a:close/>
                </a:path>
              </a:pathLst>
            </a:custGeom>
            <a:solidFill>
              <a:srgbClr val="000000"/>
            </a:solidFill>
            <a:ln w="998" cap="flat">
              <a:noFill/>
              <a:prstDash val="solid"/>
              <a:miter/>
            </a:ln>
          </p:spPr>
          <p:txBody>
            <a:bodyPr rtlCol="0" anchor="ctr"/>
            <a:lstStyle/>
            <a:p>
              <a:endParaRPr lang="fr-FR"/>
            </a:p>
          </p:txBody>
        </p:sp>
        <p:sp>
          <p:nvSpPr>
            <p:cNvPr id="2868" name="Forme libre 2867">
              <a:extLst>
                <a:ext uri="{FF2B5EF4-FFF2-40B4-BE49-F238E27FC236}">
                  <a16:creationId xmlns:a16="http://schemas.microsoft.com/office/drawing/2014/main" id="{2F50293F-9263-6679-4753-E71A10E841EF}"/>
                </a:ext>
              </a:extLst>
            </p:cNvPr>
            <p:cNvSpPr/>
            <p:nvPr/>
          </p:nvSpPr>
          <p:spPr>
            <a:xfrm>
              <a:off x="4468532" y="8065528"/>
              <a:ext cx="83138" cy="348323"/>
            </a:xfrm>
            <a:custGeom>
              <a:avLst/>
              <a:gdLst>
                <a:gd name="connsiteX0" fmla="*/ 509 w 83138"/>
                <a:gd name="connsiteY0" fmla="*/ 351655 h 348323"/>
                <a:gd name="connsiteX1" fmla="*/ -489 w 83138"/>
                <a:gd name="connsiteY1" fmla="*/ 350657 h 348323"/>
                <a:gd name="connsiteX2" fmla="*/ -489 w 83138"/>
                <a:gd name="connsiteY2" fmla="*/ 350557 h 348323"/>
                <a:gd name="connsiteX3" fmla="*/ 18071 w 83138"/>
                <a:gd name="connsiteY3" fmla="*/ 166745 h 348323"/>
                <a:gd name="connsiteX4" fmla="*/ 18071 w 83138"/>
                <a:gd name="connsiteY4" fmla="*/ 166545 h 348323"/>
                <a:gd name="connsiteX5" fmla="*/ 49405 w 83138"/>
                <a:gd name="connsiteY5" fmla="*/ 16480 h 348323"/>
                <a:gd name="connsiteX6" fmla="*/ 52798 w 83138"/>
                <a:gd name="connsiteY6" fmla="*/ 12486 h 348323"/>
                <a:gd name="connsiteX7" fmla="*/ 57388 w 83138"/>
                <a:gd name="connsiteY7" fmla="*/ 10889 h 348323"/>
                <a:gd name="connsiteX8" fmla="*/ 79142 w 83138"/>
                <a:gd name="connsiteY8" fmla="*/ 3500 h 348323"/>
                <a:gd name="connsiteX9" fmla="*/ 81637 w 83138"/>
                <a:gd name="connsiteY9" fmla="*/ 3800 h 348323"/>
                <a:gd name="connsiteX10" fmla="*/ 82635 w 83138"/>
                <a:gd name="connsiteY10" fmla="*/ 6196 h 348323"/>
                <a:gd name="connsiteX11" fmla="*/ 67067 w 83138"/>
                <a:gd name="connsiteY11" fmla="*/ 45135 h 348323"/>
                <a:gd name="connsiteX12" fmla="*/ 64174 w 83138"/>
                <a:gd name="connsiteY12" fmla="*/ 80879 h 348323"/>
                <a:gd name="connsiteX13" fmla="*/ 53396 w 83138"/>
                <a:gd name="connsiteY13" fmla="*/ 136093 h 348323"/>
                <a:gd name="connsiteX14" fmla="*/ 47309 w 83138"/>
                <a:gd name="connsiteY14" fmla="*/ 196698 h 348323"/>
                <a:gd name="connsiteX15" fmla="*/ 40224 w 83138"/>
                <a:gd name="connsiteY15" fmla="*/ 282164 h 348323"/>
                <a:gd name="connsiteX16" fmla="*/ 1307 w 83138"/>
                <a:gd name="connsiteY16" fmla="*/ 351256 h 348323"/>
                <a:gd name="connsiteX17" fmla="*/ 509 w 83138"/>
                <a:gd name="connsiteY17" fmla="*/ 351655 h 348323"/>
                <a:gd name="connsiteX18" fmla="*/ 509 w 83138"/>
                <a:gd name="connsiteY18" fmla="*/ 351655 h 348323"/>
                <a:gd name="connsiteX19" fmla="*/ 20067 w 83138"/>
                <a:gd name="connsiteY19" fmla="*/ 166845 h 348323"/>
                <a:gd name="connsiteX20" fmla="*/ 1906 w 83138"/>
                <a:gd name="connsiteY20" fmla="*/ 347063 h 348323"/>
                <a:gd name="connsiteX21" fmla="*/ 38328 w 83138"/>
                <a:gd name="connsiteY21" fmla="*/ 281266 h 348323"/>
                <a:gd name="connsiteX22" fmla="*/ 45314 w 83138"/>
                <a:gd name="connsiteY22" fmla="*/ 196898 h 348323"/>
                <a:gd name="connsiteX23" fmla="*/ 51700 w 83138"/>
                <a:gd name="connsiteY23" fmla="*/ 134795 h 348323"/>
                <a:gd name="connsiteX24" fmla="*/ 62178 w 83138"/>
                <a:gd name="connsiteY24" fmla="*/ 81179 h 348323"/>
                <a:gd name="connsiteX25" fmla="*/ 65271 w 83138"/>
                <a:gd name="connsiteY25" fmla="*/ 44037 h 348323"/>
                <a:gd name="connsiteX26" fmla="*/ 80539 w 83138"/>
                <a:gd name="connsiteY26" fmla="*/ 5896 h 348323"/>
                <a:gd name="connsiteX27" fmla="*/ 80339 w 83138"/>
                <a:gd name="connsiteY27" fmla="*/ 5297 h 348323"/>
                <a:gd name="connsiteX28" fmla="*/ 79741 w 83138"/>
                <a:gd name="connsiteY28" fmla="*/ 5297 h 348323"/>
                <a:gd name="connsiteX29" fmla="*/ 57987 w 83138"/>
                <a:gd name="connsiteY29" fmla="*/ 12686 h 348323"/>
                <a:gd name="connsiteX30" fmla="*/ 53396 w 83138"/>
                <a:gd name="connsiteY30" fmla="*/ 14283 h 348323"/>
                <a:gd name="connsiteX31" fmla="*/ 51401 w 83138"/>
                <a:gd name="connsiteY31" fmla="*/ 16679 h 348323"/>
                <a:gd name="connsiteX32" fmla="*/ 20067 w 83138"/>
                <a:gd name="connsiteY32" fmla="*/ 166845 h 348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3138" h="348323">
                  <a:moveTo>
                    <a:pt x="509" y="351655"/>
                  </a:moveTo>
                  <a:cubicBezTo>
                    <a:pt x="-90" y="351655"/>
                    <a:pt x="-489" y="351156"/>
                    <a:pt x="-489" y="350657"/>
                  </a:cubicBezTo>
                  <a:cubicBezTo>
                    <a:pt x="-489" y="350657"/>
                    <a:pt x="-489" y="350557"/>
                    <a:pt x="-489" y="350557"/>
                  </a:cubicBezTo>
                  <a:cubicBezTo>
                    <a:pt x="8492" y="281965"/>
                    <a:pt x="14778" y="220061"/>
                    <a:pt x="18071" y="166745"/>
                  </a:cubicBezTo>
                  <a:cubicBezTo>
                    <a:pt x="18071" y="166645"/>
                    <a:pt x="18071" y="166645"/>
                    <a:pt x="18071" y="166545"/>
                  </a:cubicBezTo>
                  <a:cubicBezTo>
                    <a:pt x="31942" y="110732"/>
                    <a:pt x="42719" y="58913"/>
                    <a:pt x="49405" y="16480"/>
                  </a:cubicBezTo>
                  <a:cubicBezTo>
                    <a:pt x="49804" y="14683"/>
                    <a:pt x="51001" y="13185"/>
                    <a:pt x="52798" y="12486"/>
                  </a:cubicBezTo>
                  <a:cubicBezTo>
                    <a:pt x="53796" y="12187"/>
                    <a:pt x="55193" y="11687"/>
                    <a:pt x="57388" y="10889"/>
                  </a:cubicBezTo>
                  <a:cubicBezTo>
                    <a:pt x="61479" y="9491"/>
                    <a:pt x="68165" y="7294"/>
                    <a:pt x="79142" y="3500"/>
                  </a:cubicBezTo>
                  <a:cubicBezTo>
                    <a:pt x="79940" y="3201"/>
                    <a:pt x="80938" y="3300"/>
                    <a:pt x="81637" y="3800"/>
                  </a:cubicBezTo>
                  <a:cubicBezTo>
                    <a:pt x="82335" y="4399"/>
                    <a:pt x="82734" y="5297"/>
                    <a:pt x="82635" y="6196"/>
                  </a:cubicBezTo>
                  <a:cubicBezTo>
                    <a:pt x="82136" y="16280"/>
                    <a:pt x="76148" y="28162"/>
                    <a:pt x="67067" y="45135"/>
                  </a:cubicBezTo>
                  <a:cubicBezTo>
                    <a:pt x="59483" y="59313"/>
                    <a:pt x="61779" y="69796"/>
                    <a:pt x="64174" y="80879"/>
                  </a:cubicBezTo>
                  <a:cubicBezTo>
                    <a:pt x="67367" y="95556"/>
                    <a:pt x="70560" y="110633"/>
                    <a:pt x="53396" y="136093"/>
                  </a:cubicBezTo>
                  <a:cubicBezTo>
                    <a:pt x="40624" y="154863"/>
                    <a:pt x="43717" y="174333"/>
                    <a:pt x="47309" y="196698"/>
                  </a:cubicBezTo>
                  <a:cubicBezTo>
                    <a:pt x="51201" y="221160"/>
                    <a:pt x="55592" y="248816"/>
                    <a:pt x="40224" y="282164"/>
                  </a:cubicBezTo>
                  <a:cubicBezTo>
                    <a:pt x="29647" y="305028"/>
                    <a:pt x="15776" y="333584"/>
                    <a:pt x="1307" y="351256"/>
                  </a:cubicBezTo>
                  <a:cubicBezTo>
                    <a:pt x="1107" y="351556"/>
                    <a:pt x="808" y="351655"/>
                    <a:pt x="509" y="351655"/>
                  </a:cubicBezTo>
                  <a:lnTo>
                    <a:pt x="509" y="351655"/>
                  </a:lnTo>
                  <a:close/>
                  <a:moveTo>
                    <a:pt x="20067" y="166845"/>
                  </a:moveTo>
                  <a:cubicBezTo>
                    <a:pt x="16774" y="219263"/>
                    <a:pt x="10687" y="279868"/>
                    <a:pt x="1906" y="347063"/>
                  </a:cubicBezTo>
                  <a:cubicBezTo>
                    <a:pt x="15377" y="329390"/>
                    <a:pt x="28350" y="302832"/>
                    <a:pt x="38328" y="281266"/>
                  </a:cubicBezTo>
                  <a:cubicBezTo>
                    <a:pt x="53496" y="248417"/>
                    <a:pt x="49106" y="221060"/>
                    <a:pt x="45314" y="196898"/>
                  </a:cubicBezTo>
                  <a:cubicBezTo>
                    <a:pt x="41721" y="174033"/>
                    <a:pt x="38528" y="154264"/>
                    <a:pt x="51700" y="134795"/>
                  </a:cubicBezTo>
                  <a:cubicBezTo>
                    <a:pt x="68464" y="110133"/>
                    <a:pt x="65271" y="95456"/>
                    <a:pt x="62178" y="81179"/>
                  </a:cubicBezTo>
                  <a:cubicBezTo>
                    <a:pt x="59683" y="69796"/>
                    <a:pt x="57388" y="58913"/>
                    <a:pt x="65271" y="44037"/>
                  </a:cubicBezTo>
                  <a:cubicBezTo>
                    <a:pt x="74252" y="27263"/>
                    <a:pt x="80140" y="15481"/>
                    <a:pt x="80539" y="5896"/>
                  </a:cubicBezTo>
                  <a:cubicBezTo>
                    <a:pt x="80539" y="5697"/>
                    <a:pt x="80539" y="5397"/>
                    <a:pt x="80339" y="5297"/>
                  </a:cubicBezTo>
                  <a:cubicBezTo>
                    <a:pt x="80140" y="5197"/>
                    <a:pt x="79940" y="5197"/>
                    <a:pt x="79741" y="5297"/>
                  </a:cubicBezTo>
                  <a:cubicBezTo>
                    <a:pt x="68764" y="8992"/>
                    <a:pt x="62078" y="11288"/>
                    <a:pt x="57987" y="12686"/>
                  </a:cubicBezTo>
                  <a:cubicBezTo>
                    <a:pt x="56490" y="13185"/>
                    <a:pt x="54893" y="13684"/>
                    <a:pt x="53396" y="14283"/>
                  </a:cubicBezTo>
                  <a:cubicBezTo>
                    <a:pt x="52399" y="14683"/>
                    <a:pt x="51600" y="15581"/>
                    <a:pt x="51401" y="16679"/>
                  </a:cubicBezTo>
                  <a:cubicBezTo>
                    <a:pt x="44815" y="59113"/>
                    <a:pt x="33938" y="111032"/>
                    <a:pt x="20067" y="166845"/>
                  </a:cubicBezTo>
                  <a:close/>
                </a:path>
              </a:pathLst>
            </a:custGeom>
            <a:solidFill>
              <a:srgbClr val="000000"/>
            </a:solidFill>
            <a:ln w="998" cap="flat">
              <a:noFill/>
              <a:prstDash val="solid"/>
              <a:miter/>
            </a:ln>
          </p:spPr>
          <p:txBody>
            <a:bodyPr rtlCol="0" anchor="ctr"/>
            <a:lstStyle/>
            <a:p>
              <a:endParaRPr lang="fr-FR"/>
            </a:p>
          </p:txBody>
        </p:sp>
        <p:sp>
          <p:nvSpPr>
            <p:cNvPr id="2869" name="Forme libre 2868">
              <a:extLst>
                <a:ext uri="{FF2B5EF4-FFF2-40B4-BE49-F238E27FC236}">
                  <a16:creationId xmlns:a16="http://schemas.microsoft.com/office/drawing/2014/main" id="{0E8B156C-BE22-8E55-7B7B-E44D3865A3B3}"/>
                </a:ext>
              </a:extLst>
            </p:cNvPr>
            <p:cNvSpPr/>
            <p:nvPr/>
          </p:nvSpPr>
          <p:spPr>
            <a:xfrm>
              <a:off x="4374032" y="8027246"/>
              <a:ext cx="32637" cy="89570"/>
            </a:xfrm>
            <a:custGeom>
              <a:avLst/>
              <a:gdLst>
                <a:gd name="connsiteX0" fmla="*/ 1264 w 32637"/>
                <a:gd name="connsiteY0" fmla="*/ 92982 h 89570"/>
                <a:gd name="connsiteX1" fmla="*/ -432 w 32637"/>
                <a:gd name="connsiteY1" fmla="*/ 91285 h 89570"/>
                <a:gd name="connsiteX2" fmla="*/ 266 w 32637"/>
                <a:gd name="connsiteY2" fmla="*/ 89887 h 89570"/>
                <a:gd name="connsiteX3" fmla="*/ 27409 w 32637"/>
                <a:gd name="connsiteY3" fmla="*/ 5319 h 89570"/>
                <a:gd name="connsiteX4" fmla="*/ 28906 w 32637"/>
                <a:gd name="connsiteY4" fmla="*/ 3422 h 89570"/>
                <a:gd name="connsiteX5" fmla="*/ 30801 w 32637"/>
                <a:gd name="connsiteY5" fmla="*/ 4920 h 89570"/>
                <a:gd name="connsiteX6" fmla="*/ 30801 w 32637"/>
                <a:gd name="connsiteY6" fmla="*/ 4920 h 89570"/>
                <a:gd name="connsiteX7" fmla="*/ 2162 w 32637"/>
                <a:gd name="connsiteY7" fmla="*/ 92683 h 89570"/>
                <a:gd name="connsiteX8" fmla="*/ 1264 w 32637"/>
                <a:gd name="connsiteY8" fmla="*/ 92982 h 8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37" h="89570">
                  <a:moveTo>
                    <a:pt x="1264" y="92982"/>
                  </a:moveTo>
                  <a:cubicBezTo>
                    <a:pt x="366" y="92982"/>
                    <a:pt x="-432" y="92183"/>
                    <a:pt x="-432" y="91285"/>
                  </a:cubicBezTo>
                  <a:cubicBezTo>
                    <a:pt x="-432" y="90686"/>
                    <a:pt x="-133" y="90187"/>
                    <a:pt x="266" y="89887"/>
                  </a:cubicBezTo>
                  <a:cubicBezTo>
                    <a:pt x="23417" y="73613"/>
                    <a:pt x="32598" y="45157"/>
                    <a:pt x="27409" y="5319"/>
                  </a:cubicBezTo>
                  <a:cubicBezTo>
                    <a:pt x="27309" y="4421"/>
                    <a:pt x="27908" y="3522"/>
                    <a:pt x="28906" y="3422"/>
                  </a:cubicBezTo>
                  <a:cubicBezTo>
                    <a:pt x="29903" y="3322"/>
                    <a:pt x="30702" y="3922"/>
                    <a:pt x="30801" y="4920"/>
                  </a:cubicBezTo>
                  <a:lnTo>
                    <a:pt x="30801" y="4920"/>
                  </a:lnTo>
                  <a:cubicBezTo>
                    <a:pt x="36090" y="46155"/>
                    <a:pt x="26411" y="75609"/>
                    <a:pt x="2162" y="92683"/>
                  </a:cubicBezTo>
                  <a:cubicBezTo>
                    <a:pt x="1963" y="92882"/>
                    <a:pt x="1663" y="92982"/>
                    <a:pt x="1264" y="92982"/>
                  </a:cubicBezTo>
                  <a:close/>
                </a:path>
              </a:pathLst>
            </a:custGeom>
            <a:solidFill>
              <a:srgbClr val="000000"/>
            </a:solidFill>
            <a:ln w="998" cap="flat">
              <a:noFill/>
              <a:prstDash val="solid"/>
              <a:miter/>
            </a:ln>
          </p:spPr>
          <p:txBody>
            <a:bodyPr rtlCol="0" anchor="ctr"/>
            <a:lstStyle/>
            <a:p>
              <a:endParaRPr lang="fr-FR"/>
            </a:p>
          </p:txBody>
        </p:sp>
        <p:sp>
          <p:nvSpPr>
            <p:cNvPr id="2870" name="Forme libre 2869">
              <a:extLst>
                <a:ext uri="{FF2B5EF4-FFF2-40B4-BE49-F238E27FC236}">
                  <a16:creationId xmlns:a16="http://schemas.microsoft.com/office/drawing/2014/main" id="{5E019206-E441-E494-55D5-42A0640C75A8}"/>
                </a:ext>
              </a:extLst>
            </p:cNvPr>
            <p:cNvSpPr/>
            <p:nvPr/>
          </p:nvSpPr>
          <p:spPr>
            <a:xfrm>
              <a:off x="4344096" y="8339649"/>
              <a:ext cx="2195" cy="2614"/>
            </a:xfrm>
            <a:custGeom>
              <a:avLst/>
              <a:gdLst>
                <a:gd name="connsiteX0" fmla="*/ 687 w 2195"/>
                <a:gd name="connsiteY0" fmla="*/ 5898 h 2614"/>
                <a:gd name="connsiteX1" fmla="*/ 487 w 2195"/>
                <a:gd name="connsiteY1" fmla="*/ 5898 h 2614"/>
                <a:gd name="connsiteX2" fmla="*/ -411 w 2195"/>
                <a:gd name="connsiteY2" fmla="*/ 4800 h 2614"/>
                <a:gd name="connsiteX3" fmla="*/ -411 w 2195"/>
                <a:gd name="connsiteY3" fmla="*/ 4700 h 2614"/>
                <a:gd name="connsiteX4" fmla="*/ -311 w 2195"/>
                <a:gd name="connsiteY4" fmla="*/ 4201 h 2614"/>
                <a:gd name="connsiteX5" fmla="*/ -311 w 2195"/>
                <a:gd name="connsiteY5" fmla="*/ 4101 h 2614"/>
                <a:gd name="connsiteX6" fmla="*/ 887 w 2195"/>
                <a:gd name="connsiteY6" fmla="*/ 3302 h 2614"/>
                <a:gd name="connsiteX7" fmla="*/ 1785 w 2195"/>
                <a:gd name="connsiteY7" fmla="*/ 4401 h 2614"/>
                <a:gd name="connsiteX8" fmla="*/ 1785 w 2195"/>
                <a:gd name="connsiteY8" fmla="*/ 5000 h 2614"/>
                <a:gd name="connsiteX9" fmla="*/ 687 w 2195"/>
                <a:gd name="connsiteY9" fmla="*/ 5898 h 2614"/>
                <a:gd name="connsiteX10" fmla="*/ 687 w 2195"/>
                <a:gd name="connsiteY10" fmla="*/ 5898 h 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5" h="2614">
                  <a:moveTo>
                    <a:pt x="687" y="5898"/>
                  </a:moveTo>
                  <a:cubicBezTo>
                    <a:pt x="587" y="5898"/>
                    <a:pt x="487" y="5898"/>
                    <a:pt x="487" y="5898"/>
                  </a:cubicBezTo>
                  <a:cubicBezTo>
                    <a:pt x="-111" y="5798"/>
                    <a:pt x="-411" y="5299"/>
                    <a:pt x="-411" y="4800"/>
                  </a:cubicBezTo>
                  <a:cubicBezTo>
                    <a:pt x="-411" y="4800"/>
                    <a:pt x="-411" y="4800"/>
                    <a:pt x="-411" y="4700"/>
                  </a:cubicBezTo>
                  <a:cubicBezTo>
                    <a:pt x="-411" y="4500"/>
                    <a:pt x="-311" y="4401"/>
                    <a:pt x="-311" y="4201"/>
                  </a:cubicBezTo>
                  <a:lnTo>
                    <a:pt x="-311" y="4101"/>
                  </a:lnTo>
                  <a:cubicBezTo>
                    <a:pt x="-211" y="3502"/>
                    <a:pt x="288" y="3202"/>
                    <a:pt x="887" y="3302"/>
                  </a:cubicBezTo>
                  <a:cubicBezTo>
                    <a:pt x="1385" y="3402"/>
                    <a:pt x="1785" y="3901"/>
                    <a:pt x="1785" y="4401"/>
                  </a:cubicBezTo>
                  <a:cubicBezTo>
                    <a:pt x="1785" y="4600"/>
                    <a:pt x="1785" y="4800"/>
                    <a:pt x="1785" y="5000"/>
                  </a:cubicBezTo>
                  <a:cubicBezTo>
                    <a:pt x="1785" y="5499"/>
                    <a:pt x="1286" y="5898"/>
                    <a:pt x="687" y="5898"/>
                  </a:cubicBezTo>
                  <a:lnTo>
                    <a:pt x="687" y="5898"/>
                  </a:lnTo>
                  <a:close/>
                </a:path>
              </a:pathLst>
            </a:custGeom>
            <a:solidFill>
              <a:srgbClr val="000000"/>
            </a:solidFill>
            <a:ln w="998" cap="flat">
              <a:noFill/>
              <a:prstDash val="solid"/>
              <a:miter/>
            </a:ln>
          </p:spPr>
          <p:txBody>
            <a:bodyPr rtlCol="0" anchor="ctr"/>
            <a:lstStyle/>
            <a:p>
              <a:endParaRPr lang="fr-FR"/>
            </a:p>
          </p:txBody>
        </p:sp>
        <p:sp>
          <p:nvSpPr>
            <p:cNvPr id="2871" name="Forme libre 2870">
              <a:extLst>
                <a:ext uri="{FF2B5EF4-FFF2-40B4-BE49-F238E27FC236}">
                  <a16:creationId xmlns:a16="http://schemas.microsoft.com/office/drawing/2014/main" id="{9BA90A01-D25D-ABF6-8DA1-BD3D8BFDB60A}"/>
                </a:ext>
              </a:extLst>
            </p:cNvPr>
            <p:cNvSpPr/>
            <p:nvPr/>
          </p:nvSpPr>
          <p:spPr>
            <a:xfrm>
              <a:off x="4361958" y="8222436"/>
              <a:ext cx="2110" cy="3110"/>
            </a:xfrm>
            <a:custGeom>
              <a:avLst/>
              <a:gdLst>
                <a:gd name="connsiteX0" fmla="*/ 579 w 2110"/>
                <a:gd name="connsiteY0" fmla="*/ 6450 h 3110"/>
                <a:gd name="connsiteX1" fmla="*/ 479 w 2110"/>
                <a:gd name="connsiteY1" fmla="*/ 6450 h 3110"/>
                <a:gd name="connsiteX2" fmla="*/ -419 w 2110"/>
                <a:gd name="connsiteY2" fmla="*/ 5351 h 3110"/>
                <a:gd name="connsiteX3" fmla="*/ -319 w 2110"/>
                <a:gd name="connsiteY3" fmla="*/ 4852 h 3110"/>
                <a:gd name="connsiteX4" fmla="*/ -319 w 2110"/>
                <a:gd name="connsiteY4" fmla="*/ 4652 h 3110"/>
                <a:gd name="connsiteX5" fmla="*/ -319 w 2110"/>
                <a:gd name="connsiteY5" fmla="*/ 4253 h 3110"/>
                <a:gd name="connsiteX6" fmla="*/ 778 w 2110"/>
                <a:gd name="connsiteY6" fmla="*/ 3354 h 3110"/>
                <a:gd name="connsiteX7" fmla="*/ 1677 w 2110"/>
                <a:gd name="connsiteY7" fmla="*/ 4453 h 3110"/>
                <a:gd name="connsiteX8" fmla="*/ 1677 w 2110"/>
                <a:gd name="connsiteY8" fmla="*/ 4553 h 3110"/>
                <a:gd name="connsiteX9" fmla="*/ 1577 w 2110"/>
                <a:gd name="connsiteY9" fmla="*/ 4952 h 3110"/>
                <a:gd name="connsiteX10" fmla="*/ 1477 w 2110"/>
                <a:gd name="connsiteY10" fmla="*/ 5651 h 3110"/>
                <a:gd name="connsiteX11" fmla="*/ 579 w 2110"/>
                <a:gd name="connsiteY11" fmla="*/ 6450 h 3110"/>
                <a:gd name="connsiteX12" fmla="*/ 579 w 2110"/>
                <a:gd name="connsiteY12" fmla="*/ 6450 h 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0" h="3110">
                  <a:moveTo>
                    <a:pt x="579" y="6450"/>
                  </a:moveTo>
                  <a:cubicBezTo>
                    <a:pt x="579" y="6450"/>
                    <a:pt x="479" y="6450"/>
                    <a:pt x="479" y="6450"/>
                  </a:cubicBezTo>
                  <a:cubicBezTo>
                    <a:pt x="-120" y="6350"/>
                    <a:pt x="-419" y="5850"/>
                    <a:pt x="-419" y="5351"/>
                  </a:cubicBezTo>
                  <a:lnTo>
                    <a:pt x="-319" y="4852"/>
                  </a:lnTo>
                  <a:lnTo>
                    <a:pt x="-319" y="4652"/>
                  </a:lnTo>
                  <a:cubicBezTo>
                    <a:pt x="-319" y="4553"/>
                    <a:pt x="-319" y="4353"/>
                    <a:pt x="-319" y="4253"/>
                  </a:cubicBezTo>
                  <a:cubicBezTo>
                    <a:pt x="-220" y="3654"/>
                    <a:pt x="180" y="3255"/>
                    <a:pt x="778" y="3354"/>
                  </a:cubicBezTo>
                  <a:cubicBezTo>
                    <a:pt x="1377" y="3454"/>
                    <a:pt x="1776" y="3854"/>
                    <a:pt x="1677" y="4453"/>
                  </a:cubicBezTo>
                  <a:cubicBezTo>
                    <a:pt x="1677" y="4453"/>
                    <a:pt x="1677" y="4453"/>
                    <a:pt x="1677" y="4553"/>
                  </a:cubicBezTo>
                  <a:cubicBezTo>
                    <a:pt x="1677" y="4652"/>
                    <a:pt x="1677" y="4852"/>
                    <a:pt x="1577" y="4952"/>
                  </a:cubicBezTo>
                  <a:cubicBezTo>
                    <a:pt x="1577" y="5152"/>
                    <a:pt x="1477" y="5451"/>
                    <a:pt x="1477" y="5651"/>
                  </a:cubicBezTo>
                  <a:cubicBezTo>
                    <a:pt x="1477" y="6050"/>
                    <a:pt x="1078" y="6450"/>
                    <a:pt x="579" y="6450"/>
                  </a:cubicBezTo>
                  <a:lnTo>
                    <a:pt x="579" y="6450"/>
                  </a:lnTo>
                  <a:close/>
                </a:path>
              </a:pathLst>
            </a:custGeom>
            <a:solidFill>
              <a:srgbClr val="000000"/>
            </a:solidFill>
            <a:ln w="998" cap="flat">
              <a:noFill/>
              <a:prstDash val="solid"/>
              <a:miter/>
            </a:ln>
          </p:spPr>
          <p:txBody>
            <a:bodyPr rtlCol="0" anchor="ctr"/>
            <a:lstStyle/>
            <a:p>
              <a:endParaRPr lang="fr-FR"/>
            </a:p>
          </p:txBody>
        </p:sp>
        <p:sp>
          <p:nvSpPr>
            <p:cNvPr id="2872" name="Forme libre 2871">
              <a:extLst>
                <a:ext uri="{FF2B5EF4-FFF2-40B4-BE49-F238E27FC236}">
                  <a16:creationId xmlns:a16="http://schemas.microsoft.com/office/drawing/2014/main" id="{1F903C8C-CD4B-9229-EE01-8978D0FD363A}"/>
                </a:ext>
              </a:extLst>
            </p:cNvPr>
            <p:cNvSpPr/>
            <p:nvPr/>
          </p:nvSpPr>
          <p:spPr>
            <a:xfrm rot="-1799297">
              <a:off x="4468663" y="7686807"/>
              <a:ext cx="4990" cy="9583"/>
            </a:xfrm>
            <a:custGeom>
              <a:avLst/>
              <a:gdLst>
                <a:gd name="connsiteX0" fmla="*/ 4520 w 4990"/>
                <a:gd name="connsiteY0" fmla="*/ 8385 h 9583"/>
                <a:gd name="connsiteX1" fmla="*/ 2024 w 4990"/>
                <a:gd name="connsiteY1" fmla="*/ 13177 h 9583"/>
                <a:gd name="connsiteX2" fmla="*/ -471 w 4990"/>
                <a:gd name="connsiteY2" fmla="*/ 8385 h 9583"/>
                <a:gd name="connsiteX3" fmla="*/ 2024 w 4990"/>
                <a:gd name="connsiteY3" fmla="*/ 3593 h 9583"/>
                <a:gd name="connsiteX4" fmla="*/ 4520 w 4990"/>
                <a:gd name="connsiteY4" fmla="*/ 8385 h 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0" h="9583">
                  <a:moveTo>
                    <a:pt x="4520" y="8385"/>
                  </a:moveTo>
                  <a:cubicBezTo>
                    <a:pt x="4520" y="11031"/>
                    <a:pt x="3402" y="13177"/>
                    <a:pt x="2024" y="13177"/>
                  </a:cubicBezTo>
                  <a:cubicBezTo>
                    <a:pt x="647" y="13177"/>
                    <a:pt x="-471" y="11031"/>
                    <a:pt x="-471" y="8385"/>
                  </a:cubicBezTo>
                  <a:cubicBezTo>
                    <a:pt x="-471" y="5738"/>
                    <a:pt x="647" y="3593"/>
                    <a:pt x="2024" y="3593"/>
                  </a:cubicBezTo>
                  <a:cubicBezTo>
                    <a:pt x="3402" y="3593"/>
                    <a:pt x="4520" y="5738"/>
                    <a:pt x="4520" y="8385"/>
                  </a:cubicBezTo>
                  <a:close/>
                </a:path>
              </a:pathLst>
            </a:custGeom>
            <a:solidFill>
              <a:srgbClr val="000000"/>
            </a:solidFill>
            <a:ln w="998" cap="flat">
              <a:noFill/>
              <a:prstDash val="solid"/>
              <a:miter/>
            </a:ln>
          </p:spPr>
          <p:txBody>
            <a:bodyPr rtlCol="0" anchor="ctr"/>
            <a:lstStyle/>
            <a:p>
              <a:endParaRPr lang="fr-FR"/>
            </a:p>
          </p:txBody>
        </p:sp>
        <p:sp>
          <p:nvSpPr>
            <p:cNvPr id="2873" name="Forme libre 2872">
              <a:extLst>
                <a:ext uri="{FF2B5EF4-FFF2-40B4-BE49-F238E27FC236}">
                  <a16:creationId xmlns:a16="http://schemas.microsoft.com/office/drawing/2014/main" id="{83EB574C-1DC6-D929-04FA-7AC1217FBADC}"/>
                </a:ext>
              </a:extLst>
            </p:cNvPr>
            <p:cNvSpPr/>
            <p:nvPr/>
          </p:nvSpPr>
          <p:spPr>
            <a:xfrm>
              <a:off x="4466836" y="7682396"/>
              <a:ext cx="219733" cy="14677"/>
            </a:xfrm>
            <a:custGeom>
              <a:avLst/>
              <a:gdLst>
                <a:gd name="connsiteX0" fmla="*/ 5366 w 219733"/>
                <a:gd name="connsiteY0" fmla="*/ 18271 h 14677"/>
                <a:gd name="connsiteX1" fmla="*/ 676 w 219733"/>
                <a:gd name="connsiteY1" fmla="*/ 14676 h 14677"/>
                <a:gd name="connsiteX2" fmla="*/ -521 w 219733"/>
                <a:gd name="connsiteY2" fmla="*/ 10882 h 14677"/>
                <a:gd name="connsiteX3" fmla="*/ 876 w 219733"/>
                <a:gd name="connsiteY3" fmla="*/ 7887 h 14677"/>
                <a:gd name="connsiteX4" fmla="*/ 4169 w 219733"/>
                <a:gd name="connsiteY4" fmla="*/ 8187 h 14677"/>
                <a:gd name="connsiteX5" fmla="*/ 6863 w 219733"/>
                <a:gd name="connsiteY5" fmla="*/ 11082 h 14677"/>
                <a:gd name="connsiteX6" fmla="*/ 6664 w 219733"/>
                <a:gd name="connsiteY6" fmla="*/ 17871 h 14677"/>
                <a:gd name="connsiteX7" fmla="*/ 5366 w 219733"/>
                <a:gd name="connsiteY7" fmla="*/ 18271 h 14677"/>
                <a:gd name="connsiteX8" fmla="*/ 2173 w 219733"/>
                <a:gd name="connsiteY8" fmla="*/ 9684 h 14677"/>
                <a:gd name="connsiteX9" fmla="*/ 1974 w 219733"/>
                <a:gd name="connsiteY9" fmla="*/ 9784 h 14677"/>
                <a:gd name="connsiteX10" fmla="*/ 1674 w 219733"/>
                <a:gd name="connsiteY10" fmla="*/ 10982 h 14677"/>
                <a:gd name="connsiteX11" fmla="*/ 2572 w 219733"/>
                <a:gd name="connsiteY11" fmla="*/ 13778 h 14677"/>
                <a:gd name="connsiteX12" fmla="*/ 5765 w 219733"/>
                <a:gd name="connsiteY12" fmla="*/ 16274 h 14677"/>
                <a:gd name="connsiteX13" fmla="*/ 5167 w 219733"/>
                <a:gd name="connsiteY13" fmla="*/ 12280 h 14677"/>
                <a:gd name="connsiteX14" fmla="*/ 3171 w 219733"/>
                <a:gd name="connsiteY14" fmla="*/ 10084 h 14677"/>
                <a:gd name="connsiteX15" fmla="*/ 2173 w 219733"/>
                <a:gd name="connsiteY15" fmla="*/ 9684 h 14677"/>
                <a:gd name="connsiteX16" fmla="*/ 2173 w 219733"/>
                <a:gd name="connsiteY16" fmla="*/ 9684 h 14677"/>
                <a:gd name="connsiteX17" fmla="*/ 219213 w 219733"/>
                <a:gd name="connsiteY17" fmla="*/ 8386 h 14677"/>
                <a:gd name="connsiteX18" fmla="*/ 212926 w 219733"/>
                <a:gd name="connsiteY18" fmla="*/ 11581 h 14677"/>
                <a:gd name="connsiteX19" fmla="*/ 210032 w 219733"/>
                <a:gd name="connsiteY19" fmla="*/ 4992 h 14677"/>
                <a:gd name="connsiteX20" fmla="*/ 211429 w 219733"/>
                <a:gd name="connsiteY20" fmla="*/ 3594 h 14677"/>
                <a:gd name="connsiteX21" fmla="*/ 215022 w 219733"/>
                <a:gd name="connsiteY21" fmla="*/ 5690 h 14677"/>
                <a:gd name="connsiteX22" fmla="*/ 219213 w 219733"/>
                <a:gd name="connsiteY22" fmla="*/ 8386 h 14677"/>
                <a:gd name="connsiteX23" fmla="*/ 219213 w 219733"/>
                <a:gd name="connsiteY23" fmla="*/ 8386 h 1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9733" h="14677">
                  <a:moveTo>
                    <a:pt x="5366" y="18271"/>
                  </a:moveTo>
                  <a:cubicBezTo>
                    <a:pt x="3770" y="18271"/>
                    <a:pt x="1974" y="16973"/>
                    <a:pt x="676" y="14676"/>
                  </a:cubicBezTo>
                  <a:cubicBezTo>
                    <a:pt x="-22" y="13578"/>
                    <a:pt x="-421" y="12280"/>
                    <a:pt x="-521" y="10882"/>
                  </a:cubicBezTo>
                  <a:cubicBezTo>
                    <a:pt x="-521" y="9484"/>
                    <a:pt x="-122" y="8386"/>
                    <a:pt x="876" y="7887"/>
                  </a:cubicBezTo>
                  <a:cubicBezTo>
                    <a:pt x="1774" y="7388"/>
                    <a:pt x="2972" y="7488"/>
                    <a:pt x="4169" y="8187"/>
                  </a:cubicBezTo>
                  <a:cubicBezTo>
                    <a:pt x="5267" y="8885"/>
                    <a:pt x="6165" y="9884"/>
                    <a:pt x="6863" y="11082"/>
                  </a:cubicBezTo>
                  <a:cubicBezTo>
                    <a:pt x="8460" y="13878"/>
                    <a:pt x="8460" y="16873"/>
                    <a:pt x="6664" y="17871"/>
                  </a:cubicBezTo>
                  <a:cubicBezTo>
                    <a:pt x="6264" y="18171"/>
                    <a:pt x="5865" y="18271"/>
                    <a:pt x="5366" y="18271"/>
                  </a:cubicBezTo>
                  <a:close/>
                  <a:moveTo>
                    <a:pt x="2173" y="9684"/>
                  </a:moveTo>
                  <a:cubicBezTo>
                    <a:pt x="2073" y="9684"/>
                    <a:pt x="1974" y="9684"/>
                    <a:pt x="1974" y="9784"/>
                  </a:cubicBezTo>
                  <a:cubicBezTo>
                    <a:pt x="1774" y="9884"/>
                    <a:pt x="1574" y="10383"/>
                    <a:pt x="1674" y="10982"/>
                  </a:cubicBezTo>
                  <a:cubicBezTo>
                    <a:pt x="1774" y="11981"/>
                    <a:pt x="2073" y="12979"/>
                    <a:pt x="2572" y="13778"/>
                  </a:cubicBezTo>
                  <a:cubicBezTo>
                    <a:pt x="3670" y="15675"/>
                    <a:pt x="5267" y="16573"/>
                    <a:pt x="5765" y="16274"/>
                  </a:cubicBezTo>
                  <a:cubicBezTo>
                    <a:pt x="6264" y="15974"/>
                    <a:pt x="6364" y="14277"/>
                    <a:pt x="5167" y="12280"/>
                  </a:cubicBezTo>
                  <a:cubicBezTo>
                    <a:pt x="4668" y="11382"/>
                    <a:pt x="3969" y="10683"/>
                    <a:pt x="3171" y="10084"/>
                  </a:cubicBezTo>
                  <a:cubicBezTo>
                    <a:pt x="2772" y="9784"/>
                    <a:pt x="2473" y="9684"/>
                    <a:pt x="2173" y="9684"/>
                  </a:cubicBezTo>
                  <a:lnTo>
                    <a:pt x="2173" y="9684"/>
                  </a:lnTo>
                  <a:close/>
                  <a:moveTo>
                    <a:pt x="219213" y="8386"/>
                  </a:moveTo>
                  <a:cubicBezTo>
                    <a:pt x="217018" y="10882"/>
                    <a:pt x="214722" y="12180"/>
                    <a:pt x="212926" y="11581"/>
                  </a:cubicBezTo>
                  <a:cubicBezTo>
                    <a:pt x="211030" y="10882"/>
                    <a:pt x="210032" y="8386"/>
                    <a:pt x="210032" y="4992"/>
                  </a:cubicBezTo>
                  <a:cubicBezTo>
                    <a:pt x="210531" y="4592"/>
                    <a:pt x="211030" y="4093"/>
                    <a:pt x="211429" y="3594"/>
                  </a:cubicBezTo>
                  <a:cubicBezTo>
                    <a:pt x="212627" y="4293"/>
                    <a:pt x="213824" y="4992"/>
                    <a:pt x="215022" y="5690"/>
                  </a:cubicBezTo>
                  <a:cubicBezTo>
                    <a:pt x="216419" y="6589"/>
                    <a:pt x="217816" y="7488"/>
                    <a:pt x="219213" y="8386"/>
                  </a:cubicBezTo>
                  <a:lnTo>
                    <a:pt x="219213" y="8386"/>
                  </a:lnTo>
                  <a:close/>
                </a:path>
              </a:pathLst>
            </a:custGeom>
            <a:solidFill>
              <a:srgbClr val="000000"/>
            </a:solidFill>
            <a:ln w="998" cap="flat">
              <a:noFill/>
              <a:prstDash val="solid"/>
              <a:miter/>
            </a:ln>
          </p:spPr>
          <p:txBody>
            <a:bodyPr rtlCol="0" anchor="ctr"/>
            <a:lstStyle/>
            <a:p>
              <a:endParaRPr lang="fr-FR"/>
            </a:p>
          </p:txBody>
        </p:sp>
        <p:sp>
          <p:nvSpPr>
            <p:cNvPr id="2874" name="Forme libre 2873">
              <a:extLst>
                <a:ext uri="{FF2B5EF4-FFF2-40B4-BE49-F238E27FC236}">
                  <a16:creationId xmlns:a16="http://schemas.microsoft.com/office/drawing/2014/main" id="{A4AC3CF2-9A67-BA8A-9731-08D772349D42}"/>
                </a:ext>
              </a:extLst>
            </p:cNvPr>
            <p:cNvSpPr/>
            <p:nvPr/>
          </p:nvSpPr>
          <p:spPr>
            <a:xfrm>
              <a:off x="4676391" y="7681323"/>
              <a:ext cx="11244" cy="10258"/>
            </a:xfrm>
            <a:custGeom>
              <a:avLst/>
              <a:gdLst>
                <a:gd name="connsiteX0" fmla="*/ 4318 w 11244"/>
                <a:gd name="connsiteY0" fmla="*/ 13854 h 10258"/>
                <a:gd name="connsiteX1" fmla="*/ 3021 w 11244"/>
                <a:gd name="connsiteY1" fmla="*/ 13654 h 10258"/>
                <a:gd name="connsiteX2" fmla="*/ -571 w 11244"/>
                <a:gd name="connsiteY2" fmla="*/ 6066 h 10258"/>
                <a:gd name="connsiteX3" fmla="*/ -272 w 11244"/>
                <a:gd name="connsiteY3" fmla="*/ 5267 h 10258"/>
                <a:gd name="connsiteX4" fmla="*/ 1025 w 11244"/>
                <a:gd name="connsiteY4" fmla="*/ 3969 h 10258"/>
                <a:gd name="connsiteX5" fmla="*/ 2323 w 11244"/>
                <a:gd name="connsiteY5" fmla="*/ 3769 h 10258"/>
                <a:gd name="connsiteX6" fmla="*/ 5915 w 11244"/>
                <a:gd name="connsiteY6" fmla="*/ 5966 h 10258"/>
                <a:gd name="connsiteX7" fmla="*/ 10206 w 11244"/>
                <a:gd name="connsiteY7" fmla="*/ 8762 h 10258"/>
                <a:gd name="connsiteX8" fmla="*/ 10505 w 11244"/>
                <a:gd name="connsiteY8" fmla="*/ 10159 h 10258"/>
                <a:gd name="connsiteX9" fmla="*/ 10405 w 11244"/>
                <a:gd name="connsiteY9" fmla="*/ 10259 h 10258"/>
                <a:gd name="connsiteX10" fmla="*/ 4318 w 11244"/>
                <a:gd name="connsiteY10" fmla="*/ 13854 h 10258"/>
                <a:gd name="connsiteX11" fmla="*/ 1425 w 11244"/>
                <a:gd name="connsiteY11" fmla="*/ 6465 h 10258"/>
                <a:gd name="connsiteX12" fmla="*/ 3620 w 11244"/>
                <a:gd name="connsiteY12" fmla="*/ 11657 h 10258"/>
                <a:gd name="connsiteX13" fmla="*/ 8010 w 11244"/>
                <a:gd name="connsiteY13" fmla="*/ 9660 h 10258"/>
                <a:gd name="connsiteX14" fmla="*/ 4817 w 11244"/>
                <a:gd name="connsiteY14" fmla="*/ 7563 h 10258"/>
                <a:gd name="connsiteX15" fmla="*/ 2023 w 11244"/>
                <a:gd name="connsiteY15" fmla="*/ 5866 h 10258"/>
                <a:gd name="connsiteX16" fmla="*/ 1425 w 11244"/>
                <a:gd name="connsiteY16" fmla="*/ 6465 h 1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44" h="10258">
                  <a:moveTo>
                    <a:pt x="4318" y="13854"/>
                  </a:moveTo>
                  <a:cubicBezTo>
                    <a:pt x="3819" y="13854"/>
                    <a:pt x="3420" y="13754"/>
                    <a:pt x="3021" y="13654"/>
                  </a:cubicBezTo>
                  <a:cubicBezTo>
                    <a:pt x="826" y="12855"/>
                    <a:pt x="-472" y="10159"/>
                    <a:pt x="-571" y="6066"/>
                  </a:cubicBezTo>
                  <a:cubicBezTo>
                    <a:pt x="-571" y="5766"/>
                    <a:pt x="-472" y="5467"/>
                    <a:pt x="-272" y="5267"/>
                  </a:cubicBezTo>
                  <a:cubicBezTo>
                    <a:pt x="227" y="4868"/>
                    <a:pt x="626" y="4368"/>
                    <a:pt x="1025" y="3969"/>
                  </a:cubicBezTo>
                  <a:cubicBezTo>
                    <a:pt x="1325" y="3570"/>
                    <a:pt x="1923" y="3470"/>
                    <a:pt x="2323" y="3769"/>
                  </a:cubicBezTo>
                  <a:cubicBezTo>
                    <a:pt x="3420" y="4468"/>
                    <a:pt x="4717" y="5167"/>
                    <a:pt x="5915" y="5966"/>
                  </a:cubicBezTo>
                  <a:cubicBezTo>
                    <a:pt x="7511" y="6964"/>
                    <a:pt x="8909" y="7863"/>
                    <a:pt x="10206" y="8762"/>
                  </a:cubicBezTo>
                  <a:cubicBezTo>
                    <a:pt x="10705" y="9061"/>
                    <a:pt x="10805" y="9660"/>
                    <a:pt x="10505" y="10159"/>
                  </a:cubicBezTo>
                  <a:cubicBezTo>
                    <a:pt x="10505" y="10159"/>
                    <a:pt x="10505" y="10259"/>
                    <a:pt x="10405" y="10259"/>
                  </a:cubicBezTo>
                  <a:cubicBezTo>
                    <a:pt x="8310" y="12556"/>
                    <a:pt x="6214" y="13854"/>
                    <a:pt x="4318" y="13854"/>
                  </a:cubicBezTo>
                  <a:close/>
                  <a:moveTo>
                    <a:pt x="1425" y="6465"/>
                  </a:moveTo>
                  <a:cubicBezTo>
                    <a:pt x="1524" y="9261"/>
                    <a:pt x="2422" y="11258"/>
                    <a:pt x="3620" y="11657"/>
                  </a:cubicBezTo>
                  <a:cubicBezTo>
                    <a:pt x="4717" y="12056"/>
                    <a:pt x="6314" y="11358"/>
                    <a:pt x="8010" y="9660"/>
                  </a:cubicBezTo>
                  <a:cubicBezTo>
                    <a:pt x="7013" y="8961"/>
                    <a:pt x="5915" y="8262"/>
                    <a:pt x="4817" y="7563"/>
                  </a:cubicBezTo>
                  <a:cubicBezTo>
                    <a:pt x="3919" y="6964"/>
                    <a:pt x="2921" y="6365"/>
                    <a:pt x="2023" y="5866"/>
                  </a:cubicBezTo>
                  <a:cubicBezTo>
                    <a:pt x="1824" y="6066"/>
                    <a:pt x="1624" y="6266"/>
                    <a:pt x="1425" y="6465"/>
                  </a:cubicBezTo>
                  <a:close/>
                </a:path>
              </a:pathLst>
            </a:custGeom>
            <a:solidFill>
              <a:srgbClr val="000000"/>
            </a:solidFill>
            <a:ln w="998" cap="flat">
              <a:noFill/>
              <a:prstDash val="solid"/>
              <a:miter/>
            </a:ln>
          </p:spPr>
          <p:txBody>
            <a:bodyPr rtlCol="0" anchor="ctr"/>
            <a:lstStyle/>
            <a:p>
              <a:endParaRPr lang="fr-FR"/>
            </a:p>
          </p:txBody>
        </p:sp>
        <p:sp>
          <p:nvSpPr>
            <p:cNvPr id="2875" name="Forme libre 2874">
              <a:extLst>
                <a:ext uri="{FF2B5EF4-FFF2-40B4-BE49-F238E27FC236}">
                  <a16:creationId xmlns:a16="http://schemas.microsoft.com/office/drawing/2014/main" id="{7837FCE8-CE63-F986-617E-520726D611F6}"/>
                </a:ext>
              </a:extLst>
            </p:cNvPr>
            <p:cNvSpPr/>
            <p:nvPr/>
          </p:nvSpPr>
          <p:spPr>
            <a:xfrm>
              <a:off x="4657431" y="7682795"/>
              <a:ext cx="64981" cy="25397"/>
            </a:xfrm>
            <a:custGeom>
              <a:avLst/>
              <a:gdLst>
                <a:gd name="connsiteX0" fmla="*/ 64188 w 64981"/>
                <a:gd name="connsiteY0" fmla="*/ 22961 h 25397"/>
                <a:gd name="connsiteX1" fmla="*/ 56504 w 64981"/>
                <a:gd name="connsiteY1" fmla="*/ 28951 h 25397"/>
                <a:gd name="connsiteX2" fmla="*/ 52612 w 64981"/>
                <a:gd name="connsiteY2" fmla="*/ 28153 h 25397"/>
                <a:gd name="connsiteX3" fmla="*/ 9503 w 64981"/>
                <a:gd name="connsiteY3" fmla="*/ 17270 h 25397"/>
                <a:gd name="connsiteX4" fmla="*/ 3217 w 64981"/>
                <a:gd name="connsiteY4" fmla="*/ 15672 h 25397"/>
                <a:gd name="connsiteX5" fmla="*/ 123 w 64981"/>
                <a:gd name="connsiteY5" fmla="*/ 14873 h 25397"/>
                <a:gd name="connsiteX6" fmla="*/ -575 w 64981"/>
                <a:gd name="connsiteY6" fmla="*/ 14674 h 25397"/>
                <a:gd name="connsiteX7" fmla="*/ 16389 w 64981"/>
                <a:gd name="connsiteY7" fmla="*/ 6886 h 25397"/>
                <a:gd name="connsiteX8" fmla="*/ 20381 w 64981"/>
                <a:gd name="connsiteY8" fmla="*/ 3591 h 25397"/>
                <a:gd name="connsiteX9" fmla="*/ 22576 w 64981"/>
                <a:gd name="connsiteY9" fmla="*/ 4190 h 25397"/>
                <a:gd name="connsiteX10" fmla="*/ 58400 w 64981"/>
                <a:gd name="connsiteY10" fmla="*/ 13276 h 25397"/>
                <a:gd name="connsiteX11" fmla="*/ 64188 w 64981"/>
                <a:gd name="connsiteY11" fmla="*/ 22961 h 25397"/>
                <a:gd name="connsiteX12" fmla="*/ 64188 w 64981"/>
                <a:gd name="connsiteY12" fmla="*/ 22961 h 25397"/>
                <a:gd name="connsiteX13" fmla="*/ 64188 w 64981"/>
                <a:gd name="connsiteY13" fmla="*/ 22961 h 25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981" h="25397">
                  <a:moveTo>
                    <a:pt x="64188" y="22961"/>
                  </a:moveTo>
                  <a:cubicBezTo>
                    <a:pt x="63290" y="26455"/>
                    <a:pt x="60096" y="28951"/>
                    <a:pt x="56504" y="28951"/>
                  </a:cubicBezTo>
                  <a:cubicBezTo>
                    <a:pt x="56005" y="28951"/>
                    <a:pt x="56703" y="29251"/>
                    <a:pt x="52612" y="28153"/>
                  </a:cubicBezTo>
                  <a:cubicBezTo>
                    <a:pt x="47822" y="26954"/>
                    <a:pt x="36546" y="24159"/>
                    <a:pt x="9503" y="17270"/>
                  </a:cubicBezTo>
                  <a:cubicBezTo>
                    <a:pt x="7508" y="16770"/>
                    <a:pt x="5412" y="16271"/>
                    <a:pt x="3217" y="15672"/>
                  </a:cubicBezTo>
                  <a:cubicBezTo>
                    <a:pt x="2219" y="15373"/>
                    <a:pt x="1121" y="15173"/>
                    <a:pt x="123" y="14873"/>
                  </a:cubicBezTo>
                  <a:cubicBezTo>
                    <a:pt x="-76" y="14773"/>
                    <a:pt x="-375" y="14773"/>
                    <a:pt x="-575" y="14674"/>
                  </a:cubicBezTo>
                  <a:cubicBezTo>
                    <a:pt x="3915" y="13575"/>
                    <a:pt x="11200" y="10380"/>
                    <a:pt x="16389" y="6886"/>
                  </a:cubicBezTo>
                  <a:cubicBezTo>
                    <a:pt x="17886" y="5887"/>
                    <a:pt x="19183" y="4789"/>
                    <a:pt x="20381" y="3591"/>
                  </a:cubicBezTo>
                  <a:cubicBezTo>
                    <a:pt x="21079" y="3791"/>
                    <a:pt x="21877" y="3990"/>
                    <a:pt x="22576" y="4190"/>
                  </a:cubicBezTo>
                  <a:cubicBezTo>
                    <a:pt x="34550" y="7185"/>
                    <a:pt x="46525" y="10280"/>
                    <a:pt x="58400" y="13276"/>
                  </a:cubicBezTo>
                  <a:cubicBezTo>
                    <a:pt x="62691" y="14374"/>
                    <a:pt x="65185" y="18667"/>
                    <a:pt x="64188" y="22961"/>
                  </a:cubicBezTo>
                  <a:cubicBezTo>
                    <a:pt x="64188" y="22961"/>
                    <a:pt x="64188" y="22961"/>
                    <a:pt x="64188" y="22961"/>
                  </a:cubicBezTo>
                  <a:lnTo>
                    <a:pt x="64188" y="22961"/>
                  </a:lnTo>
                  <a:close/>
                </a:path>
              </a:pathLst>
            </a:custGeom>
            <a:solidFill>
              <a:srgbClr val="FFFFFF"/>
            </a:solidFill>
            <a:ln w="998" cap="flat">
              <a:noFill/>
              <a:prstDash val="solid"/>
              <a:miter/>
            </a:ln>
          </p:spPr>
          <p:txBody>
            <a:bodyPr rtlCol="0" anchor="ctr"/>
            <a:lstStyle/>
            <a:p>
              <a:endParaRPr lang="fr-FR"/>
            </a:p>
          </p:txBody>
        </p:sp>
        <p:sp>
          <p:nvSpPr>
            <p:cNvPr id="2876" name="Forme libre 2875">
              <a:extLst>
                <a:ext uri="{FF2B5EF4-FFF2-40B4-BE49-F238E27FC236}">
                  <a16:creationId xmlns:a16="http://schemas.microsoft.com/office/drawing/2014/main" id="{23B29D31-B8DD-BB93-A752-F88ECE02115A}"/>
                </a:ext>
              </a:extLst>
            </p:cNvPr>
            <p:cNvSpPr/>
            <p:nvPr/>
          </p:nvSpPr>
          <p:spPr>
            <a:xfrm>
              <a:off x="4656381" y="7681759"/>
              <a:ext cx="67081" cy="27494"/>
            </a:xfrm>
            <a:custGeom>
              <a:avLst/>
              <a:gdLst>
                <a:gd name="connsiteX0" fmla="*/ 57155 w 67081"/>
                <a:gd name="connsiteY0" fmla="*/ 31085 h 27494"/>
                <a:gd name="connsiteX1" fmla="*/ 53263 w 67081"/>
                <a:gd name="connsiteY1" fmla="*/ 30287 h 27494"/>
                <a:gd name="connsiteX2" fmla="*/ 20433 w 67081"/>
                <a:gd name="connsiteY2" fmla="*/ 22000 h 27494"/>
                <a:gd name="connsiteX3" fmla="*/ 10254 w 67081"/>
                <a:gd name="connsiteY3" fmla="*/ 19404 h 27494"/>
                <a:gd name="connsiteX4" fmla="*/ 6463 w 67081"/>
                <a:gd name="connsiteY4" fmla="*/ 18405 h 27494"/>
                <a:gd name="connsiteX5" fmla="*/ 3968 w 67081"/>
                <a:gd name="connsiteY5" fmla="*/ 17806 h 27494"/>
                <a:gd name="connsiteX6" fmla="*/ 874 w 67081"/>
                <a:gd name="connsiteY6" fmla="*/ 17007 h 27494"/>
                <a:gd name="connsiteX7" fmla="*/ 475 w 67081"/>
                <a:gd name="connsiteY7" fmla="*/ 16908 h 27494"/>
                <a:gd name="connsiteX8" fmla="*/ 176 w 67081"/>
                <a:gd name="connsiteY8" fmla="*/ 16808 h 27494"/>
                <a:gd name="connsiteX9" fmla="*/ -522 w 67081"/>
                <a:gd name="connsiteY9" fmla="*/ 15510 h 27494"/>
                <a:gd name="connsiteX10" fmla="*/ 176 w 67081"/>
                <a:gd name="connsiteY10" fmla="*/ 14811 h 27494"/>
                <a:gd name="connsiteX11" fmla="*/ 16741 w 67081"/>
                <a:gd name="connsiteY11" fmla="*/ 7123 h 27494"/>
                <a:gd name="connsiteX12" fmla="*/ 20633 w 67081"/>
                <a:gd name="connsiteY12" fmla="*/ 3928 h 27494"/>
                <a:gd name="connsiteX13" fmla="*/ 21630 w 67081"/>
                <a:gd name="connsiteY13" fmla="*/ 3628 h 27494"/>
                <a:gd name="connsiteX14" fmla="*/ 22229 w 67081"/>
                <a:gd name="connsiteY14" fmla="*/ 3728 h 27494"/>
                <a:gd name="connsiteX15" fmla="*/ 23826 w 67081"/>
                <a:gd name="connsiteY15" fmla="*/ 4128 h 27494"/>
                <a:gd name="connsiteX16" fmla="*/ 59750 w 67081"/>
                <a:gd name="connsiteY16" fmla="*/ 13213 h 27494"/>
                <a:gd name="connsiteX17" fmla="*/ 66236 w 67081"/>
                <a:gd name="connsiteY17" fmla="*/ 24096 h 27494"/>
                <a:gd name="connsiteX18" fmla="*/ 66236 w 67081"/>
                <a:gd name="connsiteY18" fmla="*/ 24096 h 27494"/>
                <a:gd name="connsiteX19" fmla="*/ 57554 w 67081"/>
                <a:gd name="connsiteY19" fmla="*/ 30886 h 27494"/>
                <a:gd name="connsiteX20" fmla="*/ 57155 w 67081"/>
                <a:gd name="connsiteY20" fmla="*/ 31085 h 27494"/>
                <a:gd name="connsiteX21" fmla="*/ 4168 w 67081"/>
                <a:gd name="connsiteY21" fmla="*/ 15709 h 27494"/>
                <a:gd name="connsiteX22" fmla="*/ 4467 w 67081"/>
                <a:gd name="connsiteY22" fmla="*/ 15809 h 27494"/>
                <a:gd name="connsiteX23" fmla="*/ 6962 w 67081"/>
                <a:gd name="connsiteY23" fmla="*/ 16408 h 27494"/>
                <a:gd name="connsiteX24" fmla="*/ 10753 w 67081"/>
                <a:gd name="connsiteY24" fmla="*/ 17407 h 27494"/>
                <a:gd name="connsiteX25" fmla="*/ 21032 w 67081"/>
                <a:gd name="connsiteY25" fmla="*/ 20003 h 27494"/>
                <a:gd name="connsiteX26" fmla="*/ 53862 w 67081"/>
                <a:gd name="connsiteY26" fmla="*/ 28290 h 27494"/>
                <a:gd name="connsiteX27" fmla="*/ 57255 w 67081"/>
                <a:gd name="connsiteY27" fmla="*/ 29089 h 27494"/>
                <a:gd name="connsiteX28" fmla="*/ 57554 w 67081"/>
                <a:gd name="connsiteY28" fmla="*/ 29089 h 27494"/>
                <a:gd name="connsiteX29" fmla="*/ 64539 w 67081"/>
                <a:gd name="connsiteY29" fmla="*/ 22099 h 27494"/>
                <a:gd name="connsiteX30" fmla="*/ 59251 w 67081"/>
                <a:gd name="connsiteY30" fmla="*/ 15410 h 27494"/>
                <a:gd name="connsiteX31" fmla="*/ 23427 w 67081"/>
                <a:gd name="connsiteY31" fmla="*/ 6324 h 27494"/>
                <a:gd name="connsiteX32" fmla="*/ 21830 w 67081"/>
                <a:gd name="connsiteY32" fmla="*/ 5925 h 27494"/>
                <a:gd name="connsiteX33" fmla="*/ 21830 w 67081"/>
                <a:gd name="connsiteY33" fmla="*/ 5925 h 27494"/>
                <a:gd name="connsiteX34" fmla="*/ 18038 w 67081"/>
                <a:gd name="connsiteY34" fmla="*/ 8920 h 27494"/>
                <a:gd name="connsiteX35" fmla="*/ 4168 w 67081"/>
                <a:gd name="connsiteY35" fmla="*/ 15709 h 27494"/>
                <a:gd name="connsiteX36" fmla="*/ 4168 w 67081"/>
                <a:gd name="connsiteY36" fmla="*/ 15709 h 2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7081" h="27494">
                  <a:moveTo>
                    <a:pt x="57155" y="31085"/>
                  </a:moveTo>
                  <a:cubicBezTo>
                    <a:pt x="56756" y="31085"/>
                    <a:pt x="56057" y="30986"/>
                    <a:pt x="53263" y="30287"/>
                  </a:cubicBezTo>
                  <a:cubicBezTo>
                    <a:pt x="49172" y="29288"/>
                    <a:pt x="40091" y="26992"/>
                    <a:pt x="20433" y="22000"/>
                  </a:cubicBezTo>
                  <a:lnTo>
                    <a:pt x="10254" y="19404"/>
                  </a:lnTo>
                  <a:cubicBezTo>
                    <a:pt x="9057" y="19104"/>
                    <a:pt x="7760" y="18805"/>
                    <a:pt x="6463" y="18405"/>
                  </a:cubicBezTo>
                  <a:lnTo>
                    <a:pt x="3968" y="17806"/>
                  </a:lnTo>
                  <a:cubicBezTo>
                    <a:pt x="2970" y="17507"/>
                    <a:pt x="1972" y="17307"/>
                    <a:pt x="874" y="17007"/>
                  </a:cubicBezTo>
                  <a:cubicBezTo>
                    <a:pt x="775" y="17007"/>
                    <a:pt x="575" y="16908"/>
                    <a:pt x="475" y="16908"/>
                  </a:cubicBezTo>
                  <a:cubicBezTo>
                    <a:pt x="376" y="16908"/>
                    <a:pt x="276" y="16808"/>
                    <a:pt x="176" y="16808"/>
                  </a:cubicBezTo>
                  <a:cubicBezTo>
                    <a:pt x="-323" y="16708"/>
                    <a:pt x="-722" y="16109"/>
                    <a:pt x="-522" y="15510"/>
                  </a:cubicBezTo>
                  <a:cubicBezTo>
                    <a:pt x="-423" y="15110"/>
                    <a:pt x="-123" y="14911"/>
                    <a:pt x="176" y="14811"/>
                  </a:cubicBezTo>
                  <a:cubicBezTo>
                    <a:pt x="4866" y="13713"/>
                    <a:pt x="11951" y="10418"/>
                    <a:pt x="16741" y="7123"/>
                  </a:cubicBezTo>
                  <a:cubicBezTo>
                    <a:pt x="18138" y="6224"/>
                    <a:pt x="19435" y="5126"/>
                    <a:pt x="20633" y="3928"/>
                  </a:cubicBezTo>
                  <a:cubicBezTo>
                    <a:pt x="20932" y="3628"/>
                    <a:pt x="21231" y="3529"/>
                    <a:pt x="21630" y="3628"/>
                  </a:cubicBezTo>
                  <a:lnTo>
                    <a:pt x="22229" y="3728"/>
                  </a:lnTo>
                  <a:cubicBezTo>
                    <a:pt x="22828" y="3828"/>
                    <a:pt x="23327" y="4028"/>
                    <a:pt x="23826" y="4128"/>
                  </a:cubicBezTo>
                  <a:cubicBezTo>
                    <a:pt x="42187" y="8820"/>
                    <a:pt x="56357" y="12315"/>
                    <a:pt x="59750" y="13213"/>
                  </a:cubicBezTo>
                  <a:cubicBezTo>
                    <a:pt x="64539" y="14412"/>
                    <a:pt x="67433" y="19304"/>
                    <a:pt x="66236" y="24096"/>
                  </a:cubicBezTo>
                  <a:cubicBezTo>
                    <a:pt x="66236" y="24096"/>
                    <a:pt x="66236" y="24096"/>
                    <a:pt x="66236" y="24096"/>
                  </a:cubicBezTo>
                  <a:cubicBezTo>
                    <a:pt x="65238" y="28090"/>
                    <a:pt x="61645" y="30886"/>
                    <a:pt x="57554" y="30886"/>
                  </a:cubicBezTo>
                  <a:cubicBezTo>
                    <a:pt x="57355" y="31085"/>
                    <a:pt x="57255" y="31085"/>
                    <a:pt x="57155" y="31085"/>
                  </a:cubicBezTo>
                  <a:close/>
                  <a:moveTo>
                    <a:pt x="4168" y="15709"/>
                  </a:moveTo>
                  <a:lnTo>
                    <a:pt x="4467" y="15809"/>
                  </a:lnTo>
                  <a:lnTo>
                    <a:pt x="6962" y="16408"/>
                  </a:lnTo>
                  <a:cubicBezTo>
                    <a:pt x="8259" y="16708"/>
                    <a:pt x="9556" y="17107"/>
                    <a:pt x="10753" y="17407"/>
                  </a:cubicBezTo>
                  <a:lnTo>
                    <a:pt x="21032" y="20003"/>
                  </a:lnTo>
                  <a:cubicBezTo>
                    <a:pt x="40690" y="24995"/>
                    <a:pt x="49771" y="27291"/>
                    <a:pt x="53862" y="28290"/>
                  </a:cubicBezTo>
                  <a:cubicBezTo>
                    <a:pt x="54660" y="28489"/>
                    <a:pt x="56955" y="29089"/>
                    <a:pt x="57255" y="29089"/>
                  </a:cubicBezTo>
                  <a:cubicBezTo>
                    <a:pt x="57355" y="29089"/>
                    <a:pt x="57454" y="29089"/>
                    <a:pt x="57554" y="29089"/>
                  </a:cubicBezTo>
                  <a:cubicBezTo>
                    <a:pt x="61346" y="29089"/>
                    <a:pt x="64539" y="25993"/>
                    <a:pt x="64539" y="22099"/>
                  </a:cubicBezTo>
                  <a:cubicBezTo>
                    <a:pt x="64539" y="18904"/>
                    <a:pt x="62344" y="16109"/>
                    <a:pt x="59251" y="15410"/>
                  </a:cubicBezTo>
                  <a:cubicBezTo>
                    <a:pt x="55858" y="14611"/>
                    <a:pt x="41788" y="11017"/>
                    <a:pt x="23427" y="6324"/>
                  </a:cubicBezTo>
                  <a:cubicBezTo>
                    <a:pt x="22928" y="6224"/>
                    <a:pt x="22329" y="6025"/>
                    <a:pt x="21830" y="5925"/>
                  </a:cubicBezTo>
                  <a:lnTo>
                    <a:pt x="21830" y="5925"/>
                  </a:lnTo>
                  <a:cubicBezTo>
                    <a:pt x="20633" y="7023"/>
                    <a:pt x="19435" y="8022"/>
                    <a:pt x="18038" y="8920"/>
                  </a:cubicBezTo>
                  <a:cubicBezTo>
                    <a:pt x="13647" y="11716"/>
                    <a:pt x="8957" y="14012"/>
                    <a:pt x="4168" y="15709"/>
                  </a:cubicBezTo>
                  <a:lnTo>
                    <a:pt x="4168" y="15709"/>
                  </a:lnTo>
                  <a:close/>
                </a:path>
              </a:pathLst>
            </a:custGeom>
            <a:solidFill>
              <a:srgbClr val="000000"/>
            </a:solidFill>
            <a:ln w="998" cap="flat">
              <a:noFill/>
              <a:prstDash val="solid"/>
              <a:miter/>
            </a:ln>
          </p:spPr>
          <p:txBody>
            <a:bodyPr rtlCol="0" anchor="ctr"/>
            <a:lstStyle/>
            <a:p>
              <a:endParaRPr lang="fr-FR"/>
            </a:p>
          </p:txBody>
        </p:sp>
        <p:sp>
          <p:nvSpPr>
            <p:cNvPr id="2877" name="Forme libre 2876">
              <a:extLst>
                <a:ext uri="{FF2B5EF4-FFF2-40B4-BE49-F238E27FC236}">
                  <a16:creationId xmlns:a16="http://schemas.microsoft.com/office/drawing/2014/main" id="{B7BFD94E-1EB7-6A84-FA85-6C60C055967E}"/>
                </a:ext>
              </a:extLst>
            </p:cNvPr>
            <p:cNvSpPr/>
            <p:nvPr/>
          </p:nvSpPr>
          <p:spPr>
            <a:xfrm>
              <a:off x="4657431" y="7686190"/>
              <a:ext cx="16864" cy="10383"/>
            </a:xfrm>
            <a:custGeom>
              <a:avLst/>
              <a:gdLst>
                <a:gd name="connsiteX0" fmla="*/ 16301 w 16864"/>
                <a:gd name="connsiteY0" fmla="*/ 3593 h 10383"/>
                <a:gd name="connsiteX1" fmla="*/ 9515 w 16864"/>
                <a:gd name="connsiteY1" fmla="*/ 13977 h 10383"/>
                <a:gd name="connsiteX2" fmla="*/ 3228 w 16864"/>
                <a:gd name="connsiteY2" fmla="*/ 12379 h 10383"/>
                <a:gd name="connsiteX3" fmla="*/ 135 w 16864"/>
                <a:gd name="connsiteY3" fmla="*/ 11580 h 10383"/>
                <a:gd name="connsiteX4" fmla="*/ -564 w 16864"/>
                <a:gd name="connsiteY4" fmla="*/ 11381 h 10383"/>
                <a:gd name="connsiteX5" fmla="*/ 16301 w 16864"/>
                <a:gd name="connsiteY5" fmla="*/ 3593 h 1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64" h="10383">
                  <a:moveTo>
                    <a:pt x="16301" y="3593"/>
                  </a:moveTo>
                  <a:cubicBezTo>
                    <a:pt x="11710" y="7087"/>
                    <a:pt x="9615" y="11281"/>
                    <a:pt x="9515" y="13977"/>
                  </a:cubicBezTo>
                  <a:cubicBezTo>
                    <a:pt x="7519" y="13477"/>
                    <a:pt x="5424" y="12978"/>
                    <a:pt x="3228" y="12379"/>
                  </a:cubicBezTo>
                  <a:cubicBezTo>
                    <a:pt x="2230" y="12080"/>
                    <a:pt x="1133" y="11880"/>
                    <a:pt x="135" y="11580"/>
                  </a:cubicBezTo>
                  <a:cubicBezTo>
                    <a:pt x="-65" y="11481"/>
                    <a:pt x="-364" y="11481"/>
                    <a:pt x="-564" y="11381"/>
                  </a:cubicBezTo>
                  <a:cubicBezTo>
                    <a:pt x="3827" y="10282"/>
                    <a:pt x="11112" y="7087"/>
                    <a:pt x="16301" y="3593"/>
                  </a:cubicBezTo>
                  <a:close/>
                </a:path>
              </a:pathLst>
            </a:custGeom>
            <a:solidFill>
              <a:srgbClr val="000000"/>
            </a:solidFill>
            <a:ln w="998" cap="flat">
              <a:noFill/>
              <a:prstDash val="solid"/>
              <a:miter/>
            </a:ln>
          </p:spPr>
          <p:txBody>
            <a:bodyPr rtlCol="0" anchor="ctr"/>
            <a:lstStyle/>
            <a:p>
              <a:endParaRPr lang="fr-FR"/>
            </a:p>
          </p:txBody>
        </p:sp>
        <p:sp>
          <p:nvSpPr>
            <p:cNvPr id="2878" name="Forme libre 2877">
              <a:extLst>
                <a:ext uri="{FF2B5EF4-FFF2-40B4-BE49-F238E27FC236}">
                  <a16:creationId xmlns:a16="http://schemas.microsoft.com/office/drawing/2014/main" id="{173EC8CA-5ED9-BDF4-3BD4-4D503C6936A2}"/>
                </a:ext>
              </a:extLst>
            </p:cNvPr>
            <p:cNvSpPr/>
            <p:nvPr/>
          </p:nvSpPr>
          <p:spPr>
            <a:xfrm>
              <a:off x="4656381" y="7685123"/>
              <a:ext cx="18887" cy="12449"/>
            </a:xfrm>
            <a:custGeom>
              <a:avLst/>
              <a:gdLst>
                <a:gd name="connsiteX0" fmla="*/ 10466 w 18887"/>
                <a:gd name="connsiteY0" fmla="*/ 16042 h 12449"/>
                <a:gd name="connsiteX1" fmla="*/ 10266 w 18887"/>
                <a:gd name="connsiteY1" fmla="*/ 16042 h 12449"/>
                <a:gd name="connsiteX2" fmla="*/ 6474 w 18887"/>
                <a:gd name="connsiteY2" fmla="*/ 15044 h 12449"/>
                <a:gd name="connsiteX3" fmla="*/ 3980 w 18887"/>
                <a:gd name="connsiteY3" fmla="*/ 14445 h 12449"/>
                <a:gd name="connsiteX4" fmla="*/ 886 w 18887"/>
                <a:gd name="connsiteY4" fmla="*/ 13646 h 12449"/>
                <a:gd name="connsiteX5" fmla="*/ 487 w 18887"/>
                <a:gd name="connsiteY5" fmla="*/ 13546 h 12449"/>
                <a:gd name="connsiteX6" fmla="*/ 188 w 18887"/>
                <a:gd name="connsiteY6" fmla="*/ 13446 h 12449"/>
                <a:gd name="connsiteX7" fmla="*/ -511 w 18887"/>
                <a:gd name="connsiteY7" fmla="*/ 12148 h 12449"/>
                <a:gd name="connsiteX8" fmla="*/ 188 w 18887"/>
                <a:gd name="connsiteY8" fmla="*/ 11449 h 12449"/>
                <a:gd name="connsiteX9" fmla="*/ 16752 w 18887"/>
                <a:gd name="connsiteY9" fmla="*/ 3761 h 12449"/>
                <a:gd name="connsiteX10" fmla="*/ 18149 w 18887"/>
                <a:gd name="connsiteY10" fmla="*/ 4061 h 12449"/>
                <a:gd name="connsiteX11" fmla="*/ 17950 w 18887"/>
                <a:gd name="connsiteY11" fmla="*/ 5459 h 12449"/>
                <a:gd name="connsiteX12" fmla="*/ 11563 w 18887"/>
                <a:gd name="connsiteY12" fmla="*/ 15044 h 12449"/>
                <a:gd name="connsiteX13" fmla="*/ 10466 w 18887"/>
                <a:gd name="connsiteY13" fmla="*/ 16042 h 12449"/>
                <a:gd name="connsiteX14" fmla="*/ 10466 w 18887"/>
                <a:gd name="connsiteY14" fmla="*/ 16042 h 12449"/>
                <a:gd name="connsiteX15" fmla="*/ 4179 w 18887"/>
                <a:gd name="connsiteY15" fmla="*/ 12348 h 12449"/>
                <a:gd name="connsiteX16" fmla="*/ 4478 w 18887"/>
                <a:gd name="connsiteY16" fmla="*/ 12448 h 12449"/>
                <a:gd name="connsiteX17" fmla="*/ 6973 w 18887"/>
                <a:gd name="connsiteY17" fmla="*/ 13047 h 12449"/>
                <a:gd name="connsiteX18" fmla="*/ 9667 w 18887"/>
                <a:gd name="connsiteY18" fmla="*/ 13746 h 12449"/>
                <a:gd name="connsiteX19" fmla="*/ 11663 w 18887"/>
                <a:gd name="connsiteY19" fmla="*/ 9053 h 12449"/>
                <a:gd name="connsiteX20" fmla="*/ 4179 w 18887"/>
                <a:gd name="connsiteY20" fmla="*/ 12348 h 12449"/>
                <a:gd name="connsiteX21" fmla="*/ 4179 w 18887"/>
                <a:gd name="connsiteY21" fmla="*/ 12348 h 12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887" h="12449">
                  <a:moveTo>
                    <a:pt x="10466" y="16042"/>
                  </a:moveTo>
                  <a:cubicBezTo>
                    <a:pt x="10366" y="16042"/>
                    <a:pt x="10266" y="16042"/>
                    <a:pt x="10266" y="16042"/>
                  </a:cubicBezTo>
                  <a:cubicBezTo>
                    <a:pt x="9069" y="15743"/>
                    <a:pt x="7771" y="15443"/>
                    <a:pt x="6474" y="15044"/>
                  </a:cubicBezTo>
                  <a:lnTo>
                    <a:pt x="3980" y="14445"/>
                  </a:lnTo>
                  <a:cubicBezTo>
                    <a:pt x="2982" y="14145"/>
                    <a:pt x="1984" y="13945"/>
                    <a:pt x="886" y="13646"/>
                  </a:cubicBezTo>
                  <a:cubicBezTo>
                    <a:pt x="786" y="13646"/>
                    <a:pt x="587" y="13546"/>
                    <a:pt x="487" y="13546"/>
                  </a:cubicBezTo>
                  <a:cubicBezTo>
                    <a:pt x="387" y="13546"/>
                    <a:pt x="287" y="13446"/>
                    <a:pt x="188" y="13446"/>
                  </a:cubicBezTo>
                  <a:cubicBezTo>
                    <a:pt x="-311" y="13346"/>
                    <a:pt x="-711" y="12747"/>
                    <a:pt x="-511" y="12148"/>
                  </a:cubicBezTo>
                  <a:cubicBezTo>
                    <a:pt x="-411" y="11749"/>
                    <a:pt x="-112" y="11549"/>
                    <a:pt x="188" y="11449"/>
                  </a:cubicBezTo>
                  <a:cubicBezTo>
                    <a:pt x="4878" y="10351"/>
                    <a:pt x="11963" y="7056"/>
                    <a:pt x="16752" y="3761"/>
                  </a:cubicBezTo>
                  <a:cubicBezTo>
                    <a:pt x="17251" y="3462"/>
                    <a:pt x="17850" y="3562"/>
                    <a:pt x="18149" y="4061"/>
                  </a:cubicBezTo>
                  <a:cubicBezTo>
                    <a:pt x="18449" y="4460"/>
                    <a:pt x="18349" y="5159"/>
                    <a:pt x="17950" y="5459"/>
                  </a:cubicBezTo>
                  <a:cubicBezTo>
                    <a:pt x="13659" y="8754"/>
                    <a:pt x="11663" y="12648"/>
                    <a:pt x="11563" y="15044"/>
                  </a:cubicBezTo>
                  <a:cubicBezTo>
                    <a:pt x="11464" y="15643"/>
                    <a:pt x="11064" y="16042"/>
                    <a:pt x="10466" y="16042"/>
                  </a:cubicBezTo>
                  <a:lnTo>
                    <a:pt x="10466" y="16042"/>
                  </a:lnTo>
                  <a:close/>
                  <a:moveTo>
                    <a:pt x="4179" y="12348"/>
                  </a:moveTo>
                  <a:lnTo>
                    <a:pt x="4478" y="12448"/>
                  </a:lnTo>
                  <a:lnTo>
                    <a:pt x="6973" y="13047"/>
                  </a:lnTo>
                  <a:lnTo>
                    <a:pt x="9667" y="13746"/>
                  </a:lnTo>
                  <a:cubicBezTo>
                    <a:pt x="10066" y="12048"/>
                    <a:pt x="10765" y="10551"/>
                    <a:pt x="11663" y="9053"/>
                  </a:cubicBezTo>
                  <a:cubicBezTo>
                    <a:pt x="9268" y="10351"/>
                    <a:pt x="6773" y="11449"/>
                    <a:pt x="4179" y="12348"/>
                  </a:cubicBezTo>
                  <a:lnTo>
                    <a:pt x="4179" y="12348"/>
                  </a:lnTo>
                  <a:close/>
                </a:path>
              </a:pathLst>
            </a:custGeom>
            <a:solidFill>
              <a:srgbClr val="000000"/>
            </a:solidFill>
            <a:ln w="998" cap="flat">
              <a:noFill/>
              <a:prstDash val="solid"/>
              <a:miter/>
            </a:ln>
          </p:spPr>
          <p:txBody>
            <a:bodyPr rtlCol="0" anchor="ctr"/>
            <a:lstStyle/>
            <a:p>
              <a:endParaRPr lang="fr-FR"/>
            </a:p>
          </p:txBody>
        </p:sp>
      </p:grpSp>
      <p:grpSp>
        <p:nvGrpSpPr>
          <p:cNvPr id="2879" name="Graphique 2">
            <a:extLst>
              <a:ext uri="{FF2B5EF4-FFF2-40B4-BE49-F238E27FC236}">
                <a16:creationId xmlns:a16="http://schemas.microsoft.com/office/drawing/2014/main" id="{C503A306-95D9-5AE5-D47A-1B0232ED364F}"/>
              </a:ext>
            </a:extLst>
          </p:cNvPr>
          <p:cNvGrpSpPr/>
          <p:nvPr/>
        </p:nvGrpSpPr>
        <p:grpSpPr>
          <a:xfrm>
            <a:off x="5101472" y="7620032"/>
            <a:ext cx="599565" cy="1027760"/>
            <a:chOff x="5101472" y="7620032"/>
            <a:chExt cx="599565" cy="1027760"/>
          </a:xfrm>
        </p:grpSpPr>
        <p:sp>
          <p:nvSpPr>
            <p:cNvPr id="2880" name="Forme libre 2879">
              <a:extLst>
                <a:ext uri="{FF2B5EF4-FFF2-40B4-BE49-F238E27FC236}">
                  <a16:creationId xmlns:a16="http://schemas.microsoft.com/office/drawing/2014/main" id="{9767038C-84F1-76AA-A60B-4D07D3C1EDB5}"/>
                </a:ext>
              </a:extLst>
            </p:cNvPr>
            <p:cNvSpPr/>
            <p:nvPr/>
          </p:nvSpPr>
          <p:spPr>
            <a:xfrm>
              <a:off x="5399314" y="8267444"/>
              <a:ext cx="134285" cy="239420"/>
            </a:xfrm>
            <a:custGeom>
              <a:avLst/>
              <a:gdLst>
                <a:gd name="connsiteX0" fmla="*/ 134628 w 134285"/>
                <a:gd name="connsiteY0" fmla="*/ 214004 h 239420"/>
                <a:gd name="connsiteX1" fmla="*/ 53575 w 134285"/>
                <a:gd name="connsiteY1" fmla="*/ 238686 h 239420"/>
                <a:gd name="connsiteX2" fmla="*/ 51527 w 134285"/>
                <a:gd name="connsiteY2" fmla="*/ 238084 h 239420"/>
                <a:gd name="connsiteX3" fmla="*/ 28163 w 134285"/>
                <a:gd name="connsiteY3" fmla="*/ 233148 h 239420"/>
                <a:gd name="connsiteX4" fmla="*/ 342 w 134285"/>
                <a:gd name="connsiteY4" fmla="*/ 5829 h 239420"/>
                <a:gd name="connsiteX5" fmla="*/ 31294 w 134285"/>
                <a:gd name="connsiteY5" fmla="*/ 3301 h 239420"/>
                <a:gd name="connsiteX6" fmla="*/ 134628 w 134285"/>
                <a:gd name="connsiteY6" fmla="*/ 214004 h 239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85" h="239420">
                  <a:moveTo>
                    <a:pt x="134628" y="214004"/>
                  </a:moveTo>
                  <a:cubicBezTo>
                    <a:pt x="118248" y="236158"/>
                    <a:pt x="93680" y="250004"/>
                    <a:pt x="53575" y="238686"/>
                  </a:cubicBezTo>
                  <a:cubicBezTo>
                    <a:pt x="52852" y="238446"/>
                    <a:pt x="52250" y="238325"/>
                    <a:pt x="51527" y="238084"/>
                  </a:cubicBezTo>
                  <a:cubicBezTo>
                    <a:pt x="43338" y="235676"/>
                    <a:pt x="35509" y="233991"/>
                    <a:pt x="28163" y="233148"/>
                  </a:cubicBezTo>
                  <a:lnTo>
                    <a:pt x="342" y="5829"/>
                  </a:lnTo>
                  <a:lnTo>
                    <a:pt x="31294" y="3301"/>
                  </a:lnTo>
                  <a:lnTo>
                    <a:pt x="134628" y="214004"/>
                  </a:lnTo>
                  <a:close/>
                </a:path>
              </a:pathLst>
            </a:custGeom>
            <a:solidFill>
              <a:srgbClr val="000000"/>
            </a:solidFill>
            <a:ln w="1204" cap="flat">
              <a:noFill/>
              <a:prstDash val="solid"/>
              <a:miter/>
            </a:ln>
          </p:spPr>
          <p:txBody>
            <a:bodyPr rtlCol="0" anchor="ctr"/>
            <a:lstStyle/>
            <a:p>
              <a:endParaRPr lang="fr-FR"/>
            </a:p>
          </p:txBody>
        </p:sp>
        <p:sp>
          <p:nvSpPr>
            <p:cNvPr id="2881" name="Forme libre 2880">
              <a:extLst>
                <a:ext uri="{FF2B5EF4-FFF2-40B4-BE49-F238E27FC236}">
                  <a16:creationId xmlns:a16="http://schemas.microsoft.com/office/drawing/2014/main" id="{A1EAA2A0-A0BB-E7AC-08EE-D0BDCE0252BB}"/>
                </a:ext>
              </a:extLst>
            </p:cNvPr>
            <p:cNvSpPr/>
            <p:nvPr/>
          </p:nvSpPr>
          <p:spPr>
            <a:xfrm>
              <a:off x="5397733" y="8265878"/>
              <a:ext cx="137359" cy="242609"/>
            </a:xfrm>
            <a:custGeom>
              <a:avLst/>
              <a:gdLst>
                <a:gd name="connsiteX0" fmla="*/ 82133 w 137359"/>
                <a:gd name="connsiteY0" fmla="*/ 245911 h 242609"/>
                <a:gd name="connsiteX1" fmla="*/ 54674 w 137359"/>
                <a:gd name="connsiteY1" fmla="*/ 241817 h 242609"/>
                <a:gd name="connsiteX2" fmla="*/ 52626 w 137359"/>
                <a:gd name="connsiteY2" fmla="*/ 241215 h 242609"/>
                <a:gd name="connsiteX3" fmla="*/ 29503 w 137359"/>
                <a:gd name="connsiteY3" fmla="*/ 236278 h 242609"/>
                <a:gd name="connsiteX4" fmla="*/ 28178 w 137359"/>
                <a:gd name="connsiteY4" fmla="*/ 234954 h 242609"/>
                <a:gd name="connsiteX5" fmla="*/ 358 w 137359"/>
                <a:gd name="connsiteY5" fmla="*/ 7515 h 242609"/>
                <a:gd name="connsiteX6" fmla="*/ 1683 w 137359"/>
                <a:gd name="connsiteY6" fmla="*/ 5829 h 242609"/>
                <a:gd name="connsiteX7" fmla="*/ 1803 w 137359"/>
                <a:gd name="connsiteY7" fmla="*/ 5829 h 242609"/>
                <a:gd name="connsiteX8" fmla="*/ 32755 w 137359"/>
                <a:gd name="connsiteY8" fmla="*/ 3301 h 242609"/>
                <a:gd name="connsiteX9" fmla="*/ 34200 w 137359"/>
                <a:gd name="connsiteY9" fmla="*/ 4144 h 242609"/>
                <a:gd name="connsiteX10" fmla="*/ 137533 w 137359"/>
                <a:gd name="connsiteY10" fmla="*/ 214847 h 242609"/>
                <a:gd name="connsiteX11" fmla="*/ 137413 w 137359"/>
                <a:gd name="connsiteY11" fmla="*/ 216412 h 242609"/>
                <a:gd name="connsiteX12" fmla="*/ 82133 w 137359"/>
                <a:gd name="connsiteY12" fmla="*/ 245911 h 242609"/>
                <a:gd name="connsiteX13" fmla="*/ 82133 w 137359"/>
                <a:gd name="connsiteY13" fmla="*/ 245911 h 242609"/>
                <a:gd name="connsiteX14" fmla="*/ 31069 w 137359"/>
                <a:gd name="connsiteY14" fmla="*/ 233268 h 242609"/>
                <a:gd name="connsiteX15" fmla="*/ 53590 w 137359"/>
                <a:gd name="connsiteY15" fmla="*/ 238085 h 242609"/>
                <a:gd name="connsiteX16" fmla="*/ 55637 w 137359"/>
                <a:gd name="connsiteY16" fmla="*/ 238687 h 242609"/>
                <a:gd name="connsiteX17" fmla="*/ 134402 w 137359"/>
                <a:gd name="connsiteY17" fmla="*/ 215329 h 242609"/>
                <a:gd name="connsiteX18" fmla="*/ 31912 w 137359"/>
                <a:gd name="connsiteY18" fmla="*/ 6431 h 242609"/>
                <a:gd name="connsiteX19" fmla="*/ 3609 w 137359"/>
                <a:gd name="connsiteY19" fmla="*/ 8719 h 242609"/>
                <a:gd name="connsiteX20" fmla="*/ 31069 w 137359"/>
                <a:gd name="connsiteY20" fmla="*/ 233268 h 242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7359" h="242609">
                  <a:moveTo>
                    <a:pt x="82133" y="245911"/>
                  </a:moveTo>
                  <a:cubicBezTo>
                    <a:pt x="73582" y="245911"/>
                    <a:pt x="64550" y="244466"/>
                    <a:pt x="54674" y="241817"/>
                  </a:cubicBezTo>
                  <a:cubicBezTo>
                    <a:pt x="53951" y="241576"/>
                    <a:pt x="53349" y="241456"/>
                    <a:pt x="52626" y="241215"/>
                  </a:cubicBezTo>
                  <a:cubicBezTo>
                    <a:pt x="44919" y="238927"/>
                    <a:pt x="37331" y="237242"/>
                    <a:pt x="29503" y="236278"/>
                  </a:cubicBezTo>
                  <a:cubicBezTo>
                    <a:pt x="28781" y="236158"/>
                    <a:pt x="28299" y="235676"/>
                    <a:pt x="28178" y="234954"/>
                  </a:cubicBezTo>
                  <a:lnTo>
                    <a:pt x="358" y="7515"/>
                  </a:lnTo>
                  <a:cubicBezTo>
                    <a:pt x="237" y="6672"/>
                    <a:pt x="839" y="5950"/>
                    <a:pt x="1683" y="5829"/>
                  </a:cubicBezTo>
                  <a:cubicBezTo>
                    <a:pt x="1683" y="5829"/>
                    <a:pt x="1683" y="5829"/>
                    <a:pt x="1803" y="5829"/>
                  </a:cubicBezTo>
                  <a:lnTo>
                    <a:pt x="32755" y="3301"/>
                  </a:lnTo>
                  <a:cubicBezTo>
                    <a:pt x="33357" y="3301"/>
                    <a:pt x="33959" y="3542"/>
                    <a:pt x="34200" y="4144"/>
                  </a:cubicBezTo>
                  <a:lnTo>
                    <a:pt x="137533" y="214847"/>
                  </a:lnTo>
                  <a:cubicBezTo>
                    <a:pt x="137775" y="215329"/>
                    <a:pt x="137775" y="215931"/>
                    <a:pt x="137413" y="216412"/>
                  </a:cubicBezTo>
                  <a:cubicBezTo>
                    <a:pt x="122961" y="236158"/>
                    <a:pt x="104655" y="245911"/>
                    <a:pt x="82133" y="245911"/>
                  </a:cubicBezTo>
                  <a:lnTo>
                    <a:pt x="82133" y="245911"/>
                  </a:lnTo>
                  <a:close/>
                  <a:moveTo>
                    <a:pt x="31069" y="233268"/>
                  </a:moveTo>
                  <a:cubicBezTo>
                    <a:pt x="38656" y="234232"/>
                    <a:pt x="46003" y="235917"/>
                    <a:pt x="53590" y="238085"/>
                  </a:cubicBezTo>
                  <a:cubicBezTo>
                    <a:pt x="54313" y="238325"/>
                    <a:pt x="54915" y="238446"/>
                    <a:pt x="55637" y="238687"/>
                  </a:cubicBezTo>
                  <a:cubicBezTo>
                    <a:pt x="89600" y="248319"/>
                    <a:pt x="115373" y="240613"/>
                    <a:pt x="134402" y="215329"/>
                  </a:cubicBezTo>
                  <a:lnTo>
                    <a:pt x="31912" y="6431"/>
                  </a:lnTo>
                  <a:lnTo>
                    <a:pt x="3609" y="8719"/>
                  </a:lnTo>
                  <a:lnTo>
                    <a:pt x="31069" y="233268"/>
                  </a:lnTo>
                  <a:close/>
                </a:path>
              </a:pathLst>
            </a:custGeom>
            <a:solidFill>
              <a:srgbClr val="000000"/>
            </a:solidFill>
            <a:ln w="1204" cap="flat">
              <a:noFill/>
              <a:prstDash val="solid"/>
              <a:miter/>
            </a:ln>
          </p:spPr>
          <p:txBody>
            <a:bodyPr rtlCol="0" anchor="ctr"/>
            <a:lstStyle/>
            <a:p>
              <a:endParaRPr lang="fr-FR"/>
            </a:p>
          </p:txBody>
        </p:sp>
        <p:sp>
          <p:nvSpPr>
            <p:cNvPr id="2882" name="Forme libre 2881">
              <a:extLst>
                <a:ext uri="{FF2B5EF4-FFF2-40B4-BE49-F238E27FC236}">
                  <a16:creationId xmlns:a16="http://schemas.microsoft.com/office/drawing/2014/main" id="{A1B72AF2-1F69-7AEA-67B2-99997AE819C6}"/>
                </a:ext>
              </a:extLst>
            </p:cNvPr>
            <p:cNvSpPr/>
            <p:nvPr/>
          </p:nvSpPr>
          <p:spPr>
            <a:xfrm>
              <a:off x="5249878" y="7940794"/>
              <a:ext cx="331172" cy="653059"/>
            </a:xfrm>
            <a:custGeom>
              <a:avLst/>
              <a:gdLst>
                <a:gd name="connsiteX0" fmla="*/ 331531 w 331172"/>
                <a:gd name="connsiteY0" fmla="*/ 644477 h 653059"/>
                <a:gd name="connsiteX1" fmla="*/ 328881 w 331172"/>
                <a:gd name="connsiteY1" fmla="*/ 645802 h 653059"/>
                <a:gd name="connsiteX2" fmla="*/ 316236 w 331172"/>
                <a:gd name="connsiteY2" fmla="*/ 651942 h 653059"/>
                <a:gd name="connsiteX3" fmla="*/ 305517 w 331172"/>
                <a:gd name="connsiteY3" fmla="*/ 646163 h 653059"/>
                <a:gd name="connsiteX4" fmla="*/ 222778 w 331172"/>
                <a:gd name="connsiteY4" fmla="*/ 520584 h 653059"/>
                <a:gd name="connsiteX5" fmla="*/ 222778 w 331172"/>
                <a:gd name="connsiteY5" fmla="*/ 520584 h 653059"/>
                <a:gd name="connsiteX6" fmla="*/ 170509 w 331172"/>
                <a:gd name="connsiteY6" fmla="*/ 446898 h 653059"/>
                <a:gd name="connsiteX7" fmla="*/ 170509 w 331172"/>
                <a:gd name="connsiteY7" fmla="*/ 446898 h 653059"/>
                <a:gd name="connsiteX8" fmla="*/ 170509 w 331172"/>
                <a:gd name="connsiteY8" fmla="*/ 446898 h 653059"/>
                <a:gd name="connsiteX9" fmla="*/ 111616 w 331172"/>
                <a:gd name="connsiteY9" fmla="*/ 210910 h 653059"/>
                <a:gd name="connsiteX10" fmla="*/ 111134 w 331172"/>
                <a:gd name="connsiteY10" fmla="*/ 441359 h 653059"/>
                <a:gd name="connsiteX11" fmla="*/ 120407 w 331172"/>
                <a:gd name="connsiteY11" fmla="*/ 503487 h 653059"/>
                <a:gd name="connsiteX12" fmla="*/ 121130 w 331172"/>
                <a:gd name="connsiteY12" fmla="*/ 508905 h 653059"/>
                <a:gd name="connsiteX13" fmla="*/ 123539 w 331172"/>
                <a:gd name="connsiteY13" fmla="*/ 531661 h 653059"/>
                <a:gd name="connsiteX14" fmla="*/ 124141 w 331172"/>
                <a:gd name="connsiteY14" fmla="*/ 538283 h 653059"/>
                <a:gd name="connsiteX15" fmla="*/ 125707 w 331172"/>
                <a:gd name="connsiteY15" fmla="*/ 553935 h 653059"/>
                <a:gd name="connsiteX16" fmla="*/ 126550 w 331172"/>
                <a:gd name="connsiteY16" fmla="*/ 562484 h 653059"/>
                <a:gd name="connsiteX17" fmla="*/ 128115 w 331172"/>
                <a:gd name="connsiteY17" fmla="*/ 578497 h 653059"/>
                <a:gd name="connsiteX18" fmla="*/ 129199 w 331172"/>
                <a:gd name="connsiteY18" fmla="*/ 588852 h 653059"/>
                <a:gd name="connsiteX19" fmla="*/ 129681 w 331172"/>
                <a:gd name="connsiteY19" fmla="*/ 593306 h 653059"/>
                <a:gd name="connsiteX20" fmla="*/ 130644 w 331172"/>
                <a:gd name="connsiteY20" fmla="*/ 601855 h 653059"/>
                <a:gd name="connsiteX21" fmla="*/ 131247 w 331172"/>
                <a:gd name="connsiteY21" fmla="*/ 606791 h 653059"/>
                <a:gd name="connsiteX22" fmla="*/ 133053 w 331172"/>
                <a:gd name="connsiteY22" fmla="*/ 621721 h 653059"/>
                <a:gd name="connsiteX23" fmla="*/ 134137 w 331172"/>
                <a:gd name="connsiteY23" fmla="*/ 629788 h 653059"/>
                <a:gd name="connsiteX24" fmla="*/ 134378 w 331172"/>
                <a:gd name="connsiteY24" fmla="*/ 631233 h 653059"/>
                <a:gd name="connsiteX25" fmla="*/ 135462 w 331172"/>
                <a:gd name="connsiteY25" fmla="*/ 639059 h 653059"/>
                <a:gd name="connsiteX26" fmla="*/ 136907 w 331172"/>
                <a:gd name="connsiteY26" fmla="*/ 648450 h 653059"/>
                <a:gd name="connsiteX27" fmla="*/ 133655 w 331172"/>
                <a:gd name="connsiteY27" fmla="*/ 653026 h 653059"/>
                <a:gd name="connsiteX28" fmla="*/ 131247 w 331172"/>
                <a:gd name="connsiteY28" fmla="*/ 656397 h 653059"/>
                <a:gd name="connsiteX29" fmla="*/ 114506 w 331172"/>
                <a:gd name="connsiteY29" fmla="*/ 656397 h 653059"/>
                <a:gd name="connsiteX30" fmla="*/ 107280 w 331172"/>
                <a:gd name="connsiteY30" fmla="*/ 649895 h 653059"/>
                <a:gd name="connsiteX31" fmla="*/ 86204 w 331172"/>
                <a:gd name="connsiteY31" fmla="*/ 580062 h 653059"/>
                <a:gd name="connsiteX32" fmla="*/ 72835 w 331172"/>
                <a:gd name="connsiteY32" fmla="*/ 534791 h 653059"/>
                <a:gd name="connsiteX33" fmla="*/ 41161 w 331172"/>
                <a:gd name="connsiteY33" fmla="*/ 3338 h 653059"/>
                <a:gd name="connsiteX34" fmla="*/ 212782 w 331172"/>
                <a:gd name="connsiteY34" fmla="*/ 44876 h 653059"/>
                <a:gd name="connsiteX35" fmla="*/ 217599 w 331172"/>
                <a:gd name="connsiteY35" fmla="*/ 303620 h 653059"/>
                <a:gd name="connsiteX36" fmla="*/ 233617 w 331172"/>
                <a:gd name="connsiteY36" fmla="*/ 382001 h 653059"/>
                <a:gd name="connsiteX37" fmla="*/ 278298 w 331172"/>
                <a:gd name="connsiteY37" fmla="*/ 482778 h 653059"/>
                <a:gd name="connsiteX38" fmla="*/ 299254 w 331172"/>
                <a:gd name="connsiteY38" fmla="*/ 540450 h 653059"/>
                <a:gd name="connsiteX39" fmla="*/ 300458 w 331172"/>
                <a:gd name="connsiteY39" fmla="*/ 543942 h 653059"/>
                <a:gd name="connsiteX40" fmla="*/ 330447 w 331172"/>
                <a:gd name="connsiteY40" fmla="*/ 630511 h 653059"/>
                <a:gd name="connsiteX41" fmla="*/ 331531 w 331172"/>
                <a:gd name="connsiteY41" fmla="*/ 644477 h 65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1172" h="653059">
                  <a:moveTo>
                    <a:pt x="331531" y="644477"/>
                  </a:moveTo>
                  <a:lnTo>
                    <a:pt x="328881" y="645802"/>
                  </a:lnTo>
                  <a:lnTo>
                    <a:pt x="316236" y="651942"/>
                  </a:lnTo>
                  <a:lnTo>
                    <a:pt x="305517" y="646163"/>
                  </a:lnTo>
                  <a:cubicBezTo>
                    <a:pt x="273360" y="591741"/>
                    <a:pt x="246022" y="553213"/>
                    <a:pt x="222778" y="520584"/>
                  </a:cubicBezTo>
                  <a:cubicBezTo>
                    <a:pt x="222778" y="520584"/>
                    <a:pt x="222778" y="520584"/>
                    <a:pt x="222778" y="520584"/>
                  </a:cubicBezTo>
                  <a:cubicBezTo>
                    <a:pt x="197727" y="485426"/>
                    <a:pt x="176530" y="458336"/>
                    <a:pt x="170509" y="446898"/>
                  </a:cubicBezTo>
                  <a:cubicBezTo>
                    <a:pt x="170509" y="446898"/>
                    <a:pt x="170509" y="446898"/>
                    <a:pt x="170509" y="446898"/>
                  </a:cubicBezTo>
                  <a:cubicBezTo>
                    <a:pt x="170509" y="446898"/>
                    <a:pt x="170509" y="446898"/>
                    <a:pt x="170509" y="446898"/>
                  </a:cubicBezTo>
                  <a:cubicBezTo>
                    <a:pt x="144494" y="401747"/>
                    <a:pt x="121853" y="267740"/>
                    <a:pt x="111616" y="210910"/>
                  </a:cubicBezTo>
                  <a:cubicBezTo>
                    <a:pt x="104510" y="270630"/>
                    <a:pt x="103185" y="343954"/>
                    <a:pt x="111134" y="441359"/>
                  </a:cubicBezTo>
                  <a:cubicBezTo>
                    <a:pt x="112820" y="461707"/>
                    <a:pt x="117517" y="481212"/>
                    <a:pt x="120407" y="503487"/>
                  </a:cubicBezTo>
                  <a:cubicBezTo>
                    <a:pt x="120648" y="505293"/>
                    <a:pt x="120889" y="507099"/>
                    <a:pt x="121130" y="508905"/>
                  </a:cubicBezTo>
                  <a:cubicBezTo>
                    <a:pt x="121973" y="516370"/>
                    <a:pt x="122696" y="523955"/>
                    <a:pt x="123539" y="531661"/>
                  </a:cubicBezTo>
                  <a:cubicBezTo>
                    <a:pt x="123780" y="533828"/>
                    <a:pt x="124020" y="535995"/>
                    <a:pt x="124141" y="538283"/>
                  </a:cubicBezTo>
                  <a:cubicBezTo>
                    <a:pt x="124623" y="543460"/>
                    <a:pt x="125105" y="548637"/>
                    <a:pt x="125707" y="553935"/>
                  </a:cubicBezTo>
                  <a:cubicBezTo>
                    <a:pt x="125948" y="556825"/>
                    <a:pt x="126309" y="559594"/>
                    <a:pt x="126550" y="562484"/>
                  </a:cubicBezTo>
                  <a:cubicBezTo>
                    <a:pt x="127031" y="567781"/>
                    <a:pt x="127634" y="573079"/>
                    <a:pt x="128115" y="578497"/>
                  </a:cubicBezTo>
                  <a:cubicBezTo>
                    <a:pt x="128477" y="581868"/>
                    <a:pt x="128838" y="585360"/>
                    <a:pt x="129199" y="588852"/>
                  </a:cubicBezTo>
                  <a:lnTo>
                    <a:pt x="129681" y="593306"/>
                  </a:lnTo>
                  <a:cubicBezTo>
                    <a:pt x="130042" y="596196"/>
                    <a:pt x="130283" y="598965"/>
                    <a:pt x="130644" y="601855"/>
                  </a:cubicBezTo>
                  <a:cubicBezTo>
                    <a:pt x="130885" y="603541"/>
                    <a:pt x="131006" y="605106"/>
                    <a:pt x="131247" y="606791"/>
                  </a:cubicBezTo>
                  <a:cubicBezTo>
                    <a:pt x="131849" y="611728"/>
                    <a:pt x="132451" y="616785"/>
                    <a:pt x="133053" y="621721"/>
                  </a:cubicBezTo>
                  <a:cubicBezTo>
                    <a:pt x="133414" y="624370"/>
                    <a:pt x="133776" y="627139"/>
                    <a:pt x="134137" y="629788"/>
                  </a:cubicBezTo>
                  <a:cubicBezTo>
                    <a:pt x="134257" y="630270"/>
                    <a:pt x="134257" y="630751"/>
                    <a:pt x="134378" y="631233"/>
                  </a:cubicBezTo>
                  <a:cubicBezTo>
                    <a:pt x="134739" y="633882"/>
                    <a:pt x="135101" y="636531"/>
                    <a:pt x="135462" y="639059"/>
                  </a:cubicBezTo>
                  <a:cubicBezTo>
                    <a:pt x="135944" y="642190"/>
                    <a:pt x="136425" y="645320"/>
                    <a:pt x="136907" y="648450"/>
                  </a:cubicBezTo>
                  <a:lnTo>
                    <a:pt x="133655" y="653026"/>
                  </a:lnTo>
                  <a:lnTo>
                    <a:pt x="131247" y="656397"/>
                  </a:lnTo>
                  <a:lnTo>
                    <a:pt x="114506" y="656397"/>
                  </a:lnTo>
                  <a:lnTo>
                    <a:pt x="107280" y="649895"/>
                  </a:lnTo>
                  <a:cubicBezTo>
                    <a:pt x="99813" y="625454"/>
                    <a:pt x="92828" y="602216"/>
                    <a:pt x="86204" y="580062"/>
                  </a:cubicBezTo>
                  <a:cubicBezTo>
                    <a:pt x="81507" y="564410"/>
                    <a:pt x="77051" y="549360"/>
                    <a:pt x="72835" y="534791"/>
                  </a:cubicBezTo>
                  <a:cubicBezTo>
                    <a:pt x="-23513" y="203325"/>
                    <a:pt x="-12794" y="143365"/>
                    <a:pt x="41161" y="3338"/>
                  </a:cubicBezTo>
                  <a:lnTo>
                    <a:pt x="212782" y="44876"/>
                  </a:lnTo>
                  <a:cubicBezTo>
                    <a:pt x="188935" y="138669"/>
                    <a:pt x="206760" y="222950"/>
                    <a:pt x="217599" y="303620"/>
                  </a:cubicBezTo>
                  <a:cubicBezTo>
                    <a:pt x="221212" y="330469"/>
                    <a:pt x="226391" y="356596"/>
                    <a:pt x="233617" y="382001"/>
                  </a:cubicBezTo>
                  <a:cubicBezTo>
                    <a:pt x="246262" y="425828"/>
                    <a:pt x="259510" y="434376"/>
                    <a:pt x="278298" y="482778"/>
                  </a:cubicBezTo>
                  <a:cubicBezTo>
                    <a:pt x="286488" y="504089"/>
                    <a:pt x="292991" y="522269"/>
                    <a:pt x="299254" y="540450"/>
                  </a:cubicBezTo>
                  <a:cubicBezTo>
                    <a:pt x="299615" y="541654"/>
                    <a:pt x="300097" y="542738"/>
                    <a:pt x="300458" y="543942"/>
                  </a:cubicBezTo>
                  <a:cubicBezTo>
                    <a:pt x="309250" y="569587"/>
                    <a:pt x="317801" y="595474"/>
                    <a:pt x="330447" y="630511"/>
                  </a:cubicBezTo>
                  <a:lnTo>
                    <a:pt x="331531" y="644477"/>
                  </a:lnTo>
                  <a:close/>
                </a:path>
              </a:pathLst>
            </a:custGeom>
            <a:solidFill>
              <a:srgbClr val="FFFFFF"/>
            </a:solidFill>
            <a:ln w="1204" cap="flat">
              <a:noFill/>
              <a:prstDash val="solid"/>
              <a:miter/>
            </a:ln>
          </p:spPr>
          <p:txBody>
            <a:bodyPr rtlCol="0" anchor="ctr"/>
            <a:lstStyle/>
            <a:p>
              <a:endParaRPr lang="fr-FR"/>
            </a:p>
          </p:txBody>
        </p:sp>
        <p:sp>
          <p:nvSpPr>
            <p:cNvPr id="2883" name="Forme libre 2882">
              <a:extLst>
                <a:ext uri="{FF2B5EF4-FFF2-40B4-BE49-F238E27FC236}">
                  <a16:creationId xmlns:a16="http://schemas.microsoft.com/office/drawing/2014/main" id="{7574F95D-1B8B-2E0D-A0AB-BA17ADC8B847}"/>
                </a:ext>
              </a:extLst>
            </p:cNvPr>
            <p:cNvSpPr/>
            <p:nvPr/>
          </p:nvSpPr>
          <p:spPr>
            <a:xfrm>
              <a:off x="5248016" y="7939567"/>
              <a:ext cx="334479" cy="655971"/>
            </a:xfrm>
            <a:custGeom>
              <a:avLst/>
              <a:gdLst>
                <a:gd name="connsiteX0" fmla="*/ 132867 w 334479"/>
                <a:gd name="connsiteY0" fmla="*/ 659309 h 655971"/>
                <a:gd name="connsiteX1" fmla="*/ 116127 w 334479"/>
                <a:gd name="connsiteY1" fmla="*/ 659309 h 655971"/>
                <a:gd name="connsiteX2" fmla="*/ 115043 w 334479"/>
                <a:gd name="connsiteY2" fmla="*/ 658948 h 655971"/>
                <a:gd name="connsiteX3" fmla="*/ 107817 w 334479"/>
                <a:gd name="connsiteY3" fmla="*/ 652446 h 655971"/>
                <a:gd name="connsiteX4" fmla="*/ 107335 w 334479"/>
                <a:gd name="connsiteY4" fmla="*/ 651724 h 655971"/>
                <a:gd name="connsiteX5" fmla="*/ 86259 w 334479"/>
                <a:gd name="connsiteY5" fmla="*/ 581891 h 655971"/>
                <a:gd name="connsiteX6" fmla="*/ 72890 w 334479"/>
                <a:gd name="connsiteY6" fmla="*/ 536620 h 655971"/>
                <a:gd name="connsiteX7" fmla="*/ 629 w 334479"/>
                <a:gd name="connsiteY7" fmla="*/ 198772 h 655971"/>
                <a:gd name="connsiteX8" fmla="*/ 41336 w 334479"/>
                <a:gd name="connsiteY8" fmla="*/ 4324 h 655971"/>
                <a:gd name="connsiteX9" fmla="*/ 43143 w 334479"/>
                <a:gd name="connsiteY9" fmla="*/ 3360 h 655971"/>
                <a:gd name="connsiteX10" fmla="*/ 214763 w 334479"/>
                <a:gd name="connsiteY10" fmla="*/ 44899 h 655971"/>
                <a:gd name="connsiteX11" fmla="*/ 215848 w 334479"/>
                <a:gd name="connsiteY11" fmla="*/ 46705 h 655971"/>
                <a:gd name="connsiteX12" fmla="*/ 215848 w 334479"/>
                <a:gd name="connsiteY12" fmla="*/ 46705 h 655971"/>
                <a:gd name="connsiteX13" fmla="*/ 216209 w 334479"/>
                <a:gd name="connsiteY13" fmla="*/ 273181 h 655971"/>
                <a:gd name="connsiteX14" fmla="*/ 220665 w 334479"/>
                <a:gd name="connsiteY14" fmla="*/ 304846 h 655971"/>
                <a:gd name="connsiteX15" fmla="*/ 236683 w 334479"/>
                <a:gd name="connsiteY15" fmla="*/ 382987 h 655971"/>
                <a:gd name="connsiteX16" fmla="*/ 258843 w 334479"/>
                <a:gd name="connsiteY16" fmla="*/ 435603 h 655971"/>
                <a:gd name="connsiteX17" fmla="*/ 281244 w 334479"/>
                <a:gd name="connsiteY17" fmla="*/ 483643 h 655971"/>
                <a:gd name="connsiteX18" fmla="*/ 302200 w 334479"/>
                <a:gd name="connsiteY18" fmla="*/ 541316 h 655971"/>
                <a:gd name="connsiteX19" fmla="*/ 303404 w 334479"/>
                <a:gd name="connsiteY19" fmla="*/ 544807 h 655971"/>
                <a:gd name="connsiteX20" fmla="*/ 309787 w 334479"/>
                <a:gd name="connsiteY20" fmla="*/ 563470 h 655971"/>
                <a:gd name="connsiteX21" fmla="*/ 333513 w 334479"/>
                <a:gd name="connsiteY21" fmla="*/ 631376 h 655971"/>
                <a:gd name="connsiteX22" fmla="*/ 333633 w 334479"/>
                <a:gd name="connsiteY22" fmla="*/ 631737 h 655971"/>
                <a:gd name="connsiteX23" fmla="*/ 334838 w 334479"/>
                <a:gd name="connsiteY23" fmla="*/ 645584 h 655971"/>
                <a:gd name="connsiteX24" fmla="*/ 333995 w 334479"/>
                <a:gd name="connsiteY24" fmla="*/ 647149 h 655971"/>
                <a:gd name="connsiteX25" fmla="*/ 318699 w 334479"/>
                <a:gd name="connsiteY25" fmla="*/ 654614 h 655971"/>
                <a:gd name="connsiteX26" fmla="*/ 317254 w 334479"/>
                <a:gd name="connsiteY26" fmla="*/ 654614 h 655971"/>
                <a:gd name="connsiteX27" fmla="*/ 306535 w 334479"/>
                <a:gd name="connsiteY27" fmla="*/ 648834 h 655971"/>
                <a:gd name="connsiteX28" fmla="*/ 305933 w 334479"/>
                <a:gd name="connsiteY28" fmla="*/ 648232 h 655971"/>
                <a:gd name="connsiteX29" fmla="*/ 223315 w 334479"/>
                <a:gd name="connsiteY29" fmla="*/ 522894 h 655971"/>
                <a:gd name="connsiteX30" fmla="*/ 223315 w 334479"/>
                <a:gd name="connsiteY30" fmla="*/ 522774 h 655971"/>
                <a:gd name="connsiteX31" fmla="*/ 198505 w 334479"/>
                <a:gd name="connsiteY31" fmla="*/ 488700 h 655971"/>
                <a:gd name="connsiteX32" fmla="*/ 170925 w 334479"/>
                <a:gd name="connsiteY32" fmla="*/ 448967 h 655971"/>
                <a:gd name="connsiteX33" fmla="*/ 170925 w 334479"/>
                <a:gd name="connsiteY33" fmla="*/ 448967 h 655971"/>
                <a:gd name="connsiteX34" fmla="*/ 114200 w 334479"/>
                <a:gd name="connsiteY34" fmla="*/ 225863 h 655971"/>
                <a:gd name="connsiteX35" fmla="*/ 113718 w 334479"/>
                <a:gd name="connsiteY35" fmla="*/ 222853 h 655971"/>
                <a:gd name="connsiteX36" fmla="*/ 114320 w 334479"/>
                <a:gd name="connsiteY36" fmla="*/ 442586 h 655971"/>
                <a:gd name="connsiteX37" fmla="*/ 119379 w 334479"/>
                <a:gd name="connsiteY37" fmla="*/ 477864 h 655971"/>
                <a:gd name="connsiteX38" fmla="*/ 123594 w 334479"/>
                <a:gd name="connsiteY38" fmla="*/ 504593 h 655971"/>
                <a:gd name="connsiteX39" fmla="*/ 124317 w 334479"/>
                <a:gd name="connsiteY39" fmla="*/ 510132 h 655971"/>
                <a:gd name="connsiteX40" fmla="*/ 126725 w 334479"/>
                <a:gd name="connsiteY40" fmla="*/ 532887 h 655971"/>
                <a:gd name="connsiteX41" fmla="*/ 126966 w 334479"/>
                <a:gd name="connsiteY41" fmla="*/ 535536 h 655971"/>
                <a:gd name="connsiteX42" fmla="*/ 127328 w 334479"/>
                <a:gd name="connsiteY42" fmla="*/ 539510 h 655971"/>
                <a:gd name="connsiteX43" fmla="*/ 127448 w 334479"/>
                <a:gd name="connsiteY43" fmla="*/ 540232 h 655971"/>
                <a:gd name="connsiteX44" fmla="*/ 128893 w 334479"/>
                <a:gd name="connsiteY44" fmla="*/ 555282 h 655971"/>
                <a:gd name="connsiteX45" fmla="*/ 129736 w 334479"/>
                <a:gd name="connsiteY45" fmla="*/ 563831 h 655971"/>
                <a:gd name="connsiteX46" fmla="*/ 131302 w 334479"/>
                <a:gd name="connsiteY46" fmla="*/ 579844 h 655971"/>
                <a:gd name="connsiteX47" fmla="*/ 131543 w 334479"/>
                <a:gd name="connsiteY47" fmla="*/ 581891 h 655971"/>
                <a:gd name="connsiteX48" fmla="*/ 132386 w 334479"/>
                <a:gd name="connsiteY48" fmla="*/ 590199 h 655971"/>
                <a:gd name="connsiteX49" fmla="*/ 132867 w 334479"/>
                <a:gd name="connsiteY49" fmla="*/ 594654 h 655971"/>
                <a:gd name="connsiteX50" fmla="*/ 133831 w 334479"/>
                <a:gd name="connsiteY50" fmla="*/ 603202 h 655971"/>
                <a:gd name="connsiteX51" fmla="*/ 134433 w 334479"/>
                <a:gd name="connsiteY51" fmla="*/ 608139 h 655971"/>
                <a:gd name="connsiteX52" fmla="*/ 135517 w 334479"/>
                <a:gd name="connsiteY52" fmla="*/ 617289 h 655971"/>
                <a:gd name="connsiteX53" fmla="*/ 136240 w 334479"/>
                <a:gd name="connsiteY53" fmla="*/ 623068 h 655971"/>
                <a:gd name="connsiteX54" fmla="*/ 137323 w 334479"/>
                <a:gd name="connsiteY54" fmla="*/ 631135 h 655971"/>
                <a:gd name="connsiteX55" fmla="*/ 137565 w 334479"/>
                <a:gd name="connsiteY55" fmla="*/ 632580 h 655971"/>
                <a:gd name="connsiteX56" fmla="*/ 138648 w 334479"/>
                <a:gd name="connsiteY56" fmla="*/ 640406 h 655971"/>
                <a:gd name="connsiteX57" fmla="*/ 140093 w 334479"/>
                <a:gd name="connsiteY57" fmla="*/ 649798 h 655971"/>
                <a:gd name="connsiteX58" fmla="*/ 139853 w 334479"/>
                <a:gd name="connsiteY58" fmla="*/ 650881 h 655971"/>
                <a:gd name="connsiteX59" fmla="*/ 134192 w 334479"/>
                <a:gd name="connsiteY59" fmla="*/ 658828 h 655971"/>
                <a:gd name="connsiteX60" fmla="*/ 132867 w 334479"/>
                <a:gd name="connsiteY60" fmla="*/ 659309 h 655971"/>
                <a:gd name="connsiteX61" fmla="*/ 132867 w 334479"/>
                <a:gd name="connsiteY61" fmla="*/ 659309 h 655971"/>
                <a:gd name="connsiteX62" fmla="*/ 116609 w 334479"/>
                <a:gd name="connsiteY62" fmla="*/ 656179 h 655971"/>
                <a:gd name="connsiteX63" fmla="*/ 132024 w 334479"/>
                <a:gd name="connsiteY63" fmla="*/ 656179 h 655971"/>
                <a:gd name="connsiteX64" fmla="*/ 136842 w 334479"/>
                <a:gd name="connsiteY64" fmla="*/ 649436 h 655971"/>
                <a:gd name="connsiteX65" fmla="*/ 135517 w 334479"/>
                <a:gd name="connsiteY65" fmla="*/ 640647 h 655971"/>
                <a:gd name="connsiteX66" fmla="*/ 134433 w 334479"/>
                <a:gd name="connsiteY66" fmla="*/ 632701 h 655971"/>
                <a:gd name="connsiteX67" fmla="*/ 134192 w 334479"/>
                <a:gd name="connsiteY67" fmla="*/ 631256 h 655971"/>
                <a:gd name="connsiteX68" fmla="*/ 133108 w 334479"/>
                <a:gd name="connsiteY68" fmla="*/ 623189 h 655971"/>
                <a:gd name="connsiteX69" fmla="*/ 131302 w 334479"/>
                <a:gd name="connsiteY69" fmla="*/ 608259 h 655971"/>
                <a:gd name="connsiteX70" fmla="*/ 130699 w 334479"/>
                <a:gd name="connsiteY70" fmla="*/ 603323 h 655971"/>
                <a:gd name="connsiteX71" fmla="*/ 129736 w 334479"/>
                <a:gd name="connsiteY71" fmla="*/ 594774 h 655971"/>
                <a:gd name="connsiteX72" fmla="*/ 129254 w 334479"/>
                <a:gd name="connsiteY72" fmla="*/ 590319 h 655971"/>
                <a:gd name="connsiteX73" fmla="*/ 128411 w 334479"/>
                <a:gd name="connsiteY73" fmla="*/ 582011 h 655971"/>
                <a:gd name="connsiteX74" fmla="*/ 128170 w 334479"/>
                <a:gd name="connsiteY74" fmla="*/ 579965 h 655971"/>
                <a:gd name="connsiteX75" fmla="*/ 126605 w 334479"/>
                <a:gd name="connsiteY75" fmla="*/ 563831 h 655971"/>
                <a:gd name="connsiteX76" fmla="*/ 125762 w 334479"/>
                <a:gd name="connsiteY76" fmla="*/ 555282 h 655971"/>
                <a:gd name="connsiteX77" fmla="*/ 124317 w 334479"/>
                <a:gd name="connsiteY77" fmla="*/ 540352 h 655971"/>
                <a:gd name="connsiteX78" fmla="*/ 124196 w 334479"/>
                <a:gd name="connsiteY78" fmla="*/ 539630 h 655971"/>
                <a:gd name="connsiteX79" fmla="*/ 123835 w 334479"/>
                <a:gd name="connsiteY79" fmla="*/ 535657 h 655971"/>
                <a:gd name="connsiteX80" fmla="*/ 123594 w 334479"/>
                <a:gd name="connsiteY80" fmla="*/ 533008 h 655971"/>
                <a:gd name="connsiteX81" fmla="*/ 121185 w 334479"/>
                <a:gd name="connsiteY81" fmla="*/ 510252 h 655971"/>
                <a:gd name="connsiteX82" fmla="*/ 120583 w 334479"/>
                <a:gd name="connsiteY82" fmla="*/ 504834 h 655971"/>
                <a:gd name="connsiteX83" fmla="*/ 116368 w 334479"/>
                <a:gd name="connsiteY83" fmla="*/ 478225 h 655971"/>
                <a:gd name="connsiteX84" fmla="*/ 111310 w 334479"/>
                <a:gd name="connsiteY84" fmla="*/ 442586 h 655971"/>
                <a:gd name="connsiteX85" fmla="*/ 111791 w 334479"/>
                <a:gd name="connsiteY85" fmla="*/ 211896 h 655971"/>
                <a:gd name="connsiteX86" fmla="*/ 113236 w 334479"/>
                <a:gd name="connsiteY86" fmla="*/ 210572 h 655971"/>
                <a:gd name="connsiteX87" fmla="*/ 114802 w 334479"/>
                <a:gd name="connsiteY87" fmla="*/ 211776 h 655971"/>
                <a:gd name="connsiteX88" fmla="*/ 117211 w 334479"/>
                <a:gd name="connsiteY88" fmla="*/ 225140 h 655971"/>
                <a:gd name="connsiteX89" fmla="*/ 173575 w 334479"/>
                <a:gd name="connsiteY89" fmla="*/ 447282 h 655971"/>
                <a:gd name="connsiteX90" fmla="*/ 173575 w 334479"/>
                <a:gd name="connsiteY90" fmla="*/ 447402 h 655971"/>
                <a:gd name="connsiteX91" fmla="*/ 173575 w 334479"/>
                <a:gd name="connsiteY91" fmla="*/ 447402 h 655971"/>
                <a:gd name="connsiteX92" fmla="*/ 200913 w 334479"/>
                <a:gd name="connsiteY92" fmla="*/ 486774 h 655971"/>
                <a:gd name="connsiteX93" fmla="*/ 225723 w 334479"/>
                <a:gd name="connsiteY93" fmla="*/ 520847 h 655971"/>
                <a:gd name="connsiteX94" fmla="*/ 225723 w 334479"/>
                <a:gd name="connsiteY94" fmla="*/ 520847 h 655971"/>
                <a:gd name="connsiteX95" fmla="*/ 225723 w 334479"/>
                <a:gd name="connsiteY95" fmla="*/ 520847 h 655971"/>
                <a:gd name="connsiteX96" fmla="*/ 308342 w 334479"/>
                <a:gd name="connsiteY96" fmla="*/ 646186 h 655971"/>
                <a:gd name="connsiteX97" fmla="*/ 317977 w 334479"/>
                <a:gd name="connsiteY97" fmla="*/ 651363 h 655971"/>
                <a:gd name="connsiteX98" fmla="*/ 331586 w 334479"/>
                <a:gd name="connsiteY98" fmla="*/ 644741 h 655971"/>
                <a:gd name="connsiteX99" fmla="*/ 330382 w 334479"/>
                <a:gd name="connsiteY99" fmla="*/ 632219 h 655971"/>
                <a:gd name="connsiteX100" fmla="*/ 306776 w 334479"/>
                <a:gd name="connsiteY100" fmla="*/ 564433 h 655971"/>
                <a:gd name="connsiteX101" fmla="*/ 300393 w 334479"/>
                <a:gd name="connsiteY101" fmla="*/ 545770 h 655971"/>
                <a:gd name="connsiteX102" fmla="*/ 299189 w 334479"/>
                <a:gd name="connsiteY102" fmla="*/ 542279 h 655971"/>
                <a:gd name="connsiteX103" fmla="*/ 278233 w 334479"/>
                <a:gd name="connsiteY103" fmla="*/ 484727 h 655971"/>
                <a:gd name="connsiteX104" fmla="*/ 255952 w 334479"/>
                <a:gd name="connsiteY104" fmla="*/ 437048 h 655971"/>
                <a:gd name="connsiteX105" fmla="*/ 233552 w 334479"/>
                <a:gd name="connsiteY105" fmla="*/ 383830 h 655971"/>
                <a:gd name="connsiteX106" fmla="*/ 217534 w 334479"/>
                <a:gd name="connsiteY106" fmla="*/ 305328 h 655971"/>
                <a:gd name="connsiteX107" fmla="*/ 213077 w 334479"/>
                <a:gd name="connsiteY107" fmla="*/ 273662 h 655971"/>
                <a:gd name="connsiteX108" fmla="*/ 212355 w 334479"/>
                <a:gd name="connsiteY108" fmla="*/ 47427 h 655971"/>
                <a:gd name="connsiteX109" fmla="*/ 43504 w 334479"/>
                <a:gd name="connsiteY109" fmla="*/ 6491 h 655971"/>
                <a:gd name="connsiteX110" fmla="*/ 3520 w 334479"/>
                <a:gd name="connsiteY110" fmla="*/ 198532 h 655971"/>
                <a:gd name="connsiteX111" fmla="*/ 75661 w 334479"/>
                <a:gd name="connsiteY111" fmla="*/ 535657 h 655971"/>
                <a:gd name="connsiteX112" fmla="*/ 89029 w 334479"/>
                <a:gd name="connsiteY112" fmla="*/ 580928 h 655971"/>
                <a:gd name="connsiteX113" fmla="*/ 109864 w 334479"/>
                <a:gd name="connsiteY113" fmla="*/ 650279 h 655971"/>
                <a:gd name="connsiteX114" fmla="*/ 116609 w 334479"/>
                <a:gd name="connsiteY114" fmla="*/ 656179 h 65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334479" h="655971">
                  <a:moveTo>
                    <a:pt x="132867" y="659309"/>
                  </a:moveTo>
                  <a:lnTo>
                    <a:pt x="116127" y="659309"/>
                  </a:lnTo>
                  <a:cubicBezTo>
                    <a:pt x="115766" y="659309"/>
                    <a:pt x="115404" y="659189"/>
                    <a:pt x="115043" y="658948"/>
                  </a:cubicBezTo>
                  <a:lnTo>
                    <a:pt x="107817" y="652446"/>
                  </a:lnTo>
                  <a:cubicBezTo>
                    <a:pt x="107576" y="652206"/>
                    <a:pt x="107456" y="651965"/>
                    <a:pt x="107335" y="651724"/>
                  </a:cubicBezTo>
                  <a:cubicBezTo>
                    <a:pt x="99627" y="626319"/>
                    <a:pt x="92762" y="603443"/>
                    <a:pt x="86259" y="581891"/>
                  </a:cubicBezTo>
                  <a:cubicBezTo>
                    <a:pt x="81803" y="566841"/>
                    <a:pt x="77347" y="551670"/>
                    <a:pt x="72890" y="536620"/>
                  </a:cubicBezTo>
                  <a:cubicBezTo>
                    <a:pt x="23512" y="366613"/>
                    <a:pt x="3158" y="271856"/>
                    <a:pt x="629" y="198772"/>
                  </a:cubicBezTo>
                  <a:cubicBezTo>
                    <a:pt x="-2020" y="122799"/>
                    <a:pt x="14961" y="72471"/>
                    <a:pt x="41336" y="4324"/>
                  </a:cubicBezTo>
                  <a:cubicBezTo>
                    <a:pt x="41577" y="3601"/>
                    <a:pt x="42421" y="3240"/>
                    <a:pt x="43143" y="3360"/>
                  </a:cubicBezTo>
                  <a:lnTo>
                    <a:pt x="214763" y="44899"/>
                  </a:lnTo>
                  <a:cubicBezTo>
                    <a:pt x="215606" y="45140"/>
                    <a:pt x="216088" y="45862"/>
                    <a:pt x="215848" y="46705"/>
                  </a:cubicBezTo>
                  <a:cubicBezTo>
                    <a:pt x="215848" y="46705"/>
                    <a:pt x="215848" y="46705"/>
                    <a:pt x="215848" y="46705"/>
                  </a:cubicBezTo>
                  <a:cubicBezTo>
                    <a:pt x="195132" y="127976"/>
                    <a:pt x="205851" y="201783"/>
                    <a:pt x="216209" y="273181"/>
                  </a:cubicBezTo>
                  <a:cubicBezTo>
                    <a:pt x="217774" y="283535"/>
                    <a:pt x="219220" y="294372"/>
                    <a:pt x="220665" y="304846"/>
                  </a:cubicBezTo>
                  <a:cubicBezTo>
                    <a:pt x="224519" y="333141"/>
                    <a:pt x="229698" y="358666"/>
                    <a:pt x="236683" y="382987"/>
                  </a:cubicBezTo>
                  <a:cubicBezTo>
                    <a:pt x="243548" y="407068"/>
                    <a:pt x="250653" y="420312"/>
                    <a:pt x="258843" y="435603"/>
                  </a:cubicBezTo>
                  <a:cubicBezTo>
                    <a:pt x="265467" y="447884"/>
                    <a:pt x="272813" y="461850"/>
                    <a:pt x="281244" y="483643"/>
                  </a:cubicBezTo>
                  <a:cubicBezTo>
                    <a:pt x="290036" y="506519"/>
                    <a:pt x="296780" y="525663"/>
                    <a:pt x="302200" y="541316"/>
                  </a:cubicBezTo>
                  <a:lnTo>
                    <a:pt x="303404" y="544807"/>
                  </a:lnTo>
                  <a:cubicBezTo>
                    <a:pt x="305572" y="551068"/>
                    <a:pt x="307619" y="557209"/>
                    <a:pt x="309787" y="563470"/>
                  </a:cubicBezTo>
                  <a:cubicBezTo>
                    <a:pt x="316652" y="583817"/>
                    <a:pt x="323758" y="604767"/>
                    <a:pt x="333513" y="631376"/>
                  </a:cubicBezTo>
                  <a:cubicBezTo>
                    <a:pt x="333513" y="631497"/>
                    <a:pt x="333633" y="631617"/>
                    <a:pt x="333633" y="631737"/>
                  </a:cubicBezTo>
                  <a:lnTo>
                    <a:pt x="334838" y="645584"/>
                  </a:lnTo>
                  <a:cubicBezTo>
                    <a:pt x="334838" y="646186"/>
                    <a:pt x="334597" y="646788"/>
                    <a:pt x="333995" y="647149"/>
                  </a:cubicBezTo>
                  <a:lnTo>
                    <a:pt x="318699" y="654614"/>
                  </a:lnTo>
                  <a:cubicBezTo>
                    <a:pt x="318218" y="654855"/>
                    <a:pt x="317736" y="654855"/>
                    <a:pt x="317254" y="654614"/>
                  </a:cubicBezTo>
                  <a:lnTo>
                    <a:pt x="306535" y="648834"/>
                  </a:lnTo>
                  <a:cubicBezTo>
                    <a:pt x="306294" y="648714"/>
                    <a:pt x="306054" y="648473"/>
                    <a:pt x="305933" y="648232"/>
                  </a:cubicBezTo>
                  <a:cubicBezTo>
                    <a:pt x="273536" y="593450"/>
                    <a:pt x="245715" y="554319"/>
                    <a:pt x="223315" y="522894"/>
                  </a:cubicBezTo>
                  <a:cubicBezTo>
                    <a:pt x="223315" y="522894"/>
                    <a:pt x="223315" y="522894"/>
                    <a:pt x="223315" y="522774"/>
                  </a:cubicBezTo>
                  <a:cubicBezTo>
                    <a:pt x="214402" y="510252"/>
                    <a:pt x="205972" y="498814"/>
                    <a:pt x="198505" y="488700"/>
                  </a:cubicBezTo>
                  <a:cubicBezTo>
                    <a:pt x="184775" y="469917"/>
                    <a:pt x="174779" y="456432"/>
                    <a:pt x="170925" y="448967"/>
                  </a:cubicBezTo>
                  <a:lnTo>
                    <a:pt x="170925" y="448967"/>
                  </a:lnTo>
                  <a:cubicBezTo>
                    <a:pt x="146717" y="406827"/>
                    <a:pt x="125521" y="289074"/>
                    <a:pt x="114200" y="225863"/>
                  </a:cubicBezTo>
                  <a:lnTo>
                    <a:pt x="113718" y="222853"/>
                  </a:lnTo>
                  <a:cubicBezTo>
                    <a:pt x="107215" y="284980"/>
                    <a:pt x="107456" y="357101"/>
                    <a:pt x="114320" y="442586"/>
                  </a:cubicBezTo>
                  <a:cubicBezTo>
                    <a:pt x="115284" y="454385"/>
                    <a:pt x="117211" y="465824"/>
                    <a:pt x="119379" y="477864"/>
                  </a:cubicBezTo>
                  <a:cubicBezTo>
                    <a:pt x="120824" y="486412"/>
                    <a:pt x="122390" y="495322"/>
                    <a:pt x="123594" y="504593"/>
                  </a:cubicBezTo>
                  <a:cubicBezTo>
                    <a:pt x="123835" y="506399"/>
                    <a:pt x="124076" y="508205"/>
                    <a:pt x="124317" y="510132"/>
                  </a:cubicBezTo>
                  <a:cubicBezTo>
                    <a:pt x="125039" y="516874"/>
                    <a:pt x="125882" y="524098"/>
                    <a:pt x="126725" y="532887"/>
                  </a:cubicBezTo>
                  <a:lnTo>
                    <a:pt x="126966" y="535536"/>
                  </a:lnTo>
                  <a:cubicBezTo>
                    <a:pt x="127086" y="536861"/>
                    <a:pt x="127207" y="538185"/>
                    <a:pt x="127328" y="539510"/>
                  </a:cubicBezTo>
                  <a:lnTo>
                    <a:pt x="127448" y="540232"/>
                  </a:lnTo>
                  <a:cubicBezTo>
                    <a:pt x="127930" y="545168"/>
                    <a:pt x="128411" y="550105"/>
                    <a:pt x="128893" y="555282"/>
                  </a:cubicBezTo>
                  <a:cubicBezTo>
                    <a:pt x="129134" y="558172"/>
                    <a:pt x="129495" y="560941"/>
                    <a:pt x="129736" y="563831"/>
                  </a:cubicBezTo>
                  <a:cubicBezTo>
                    <a:pt x="130218" y="569128"/>
                    <a:pt x="130820" y="574426"/>
                    <a:pt x="131302" y="579844"/>
                  </a:cubicBezTo>
                  <a:lnTo>
                    <a:pt x="131543" y="581891"/>
                  </a:lnTo>
                  <a:cubicBezTo>
                    <a:pt x="131784" y="584660"/>
                    <a:pt x="132145" y="587429"/>
                    <a:pt x="132386" y="590199"/>
                  </a:cubicBezTo>
                  <a:lnTo>
                    <a:pt x="132867" y="594654"/>
                  </a:lnTo>
                  <a:cubicBezTo>
                    <a:pt x="133229" y="597543"/>
                    <a:pt x="133470" y="600313"/>
                    <a:pt x="133831" y="603202"/>
                  </a:cubicBezTo>
                  <a:cubicBezTo>
                    <a:pt x="134072" y="604888"/>
                    <a:pt x="134192" y="606453"/>
                    <a:pt x="134433" y="608139"/>
                  </a:cubicBezTo>
                  <a:cubicBezTo>
                    <a:pt x="134794" y="611149"/>
                    <a:pt x="135156" y="614159"/>
                    <a:pt x="135517" y="617289"/>
                  </a:cubicBezTo>
                  <a:cubicBezTo>
                    <a:pt x="135758" y="619216"/>
                    <a:pt x="135999" y="621142"/>
                    <a:pt x="136240" y="623068"/>
                  </a:cubicBezTo>
                  <a:cubicBezTo>
                    <a:pt x="136601" y="625717"/>
                    <a:pt x="136962" y="628486"/>
                    <a:pt x="137323" y="631135"/>
                  </a:cubicBezTo>
                  <a:cubicBezTo>
                    <a:pt x="137444" y="631617"/>
                    <a:pt x="137444" y="632099"/>
                    <a:pt x="137565" y="632580"/>
                  </a:cubicBezTo>
                  <a:cubicBezTo>
                    <a:pt x="137926" y="635229"/>
                    <a:pt x="138287" y="637878"/>
                    <a:pt x="138648" y="640406"/>
                  </a:cubicBezTo>
                  <a:cubicBezTo>
                    <a:pt x="139130" y="643416"/>
                    <a:pt x="139491" y="646426"/>
                    <a:pt x="140093" y="649798"/>
                  </a:cubicBezTo>
                  <a:cubicBezTo>
                    <a:pt x="140214" y="650159"/>
                    <a:pt x="140093" y="650640"/>
                    <a:pt x="139853" y="650881"/>
                  </a:cubicBezTo>
                  <a:lnTo>
                    <a:pt x="134192" y="658828"/>
                  </a:lnTo>
                  <a:cubicBezTo>
                    <a:pt x="133831" y="659069"/>
                    <a:pt x="133349" y="659309"/>
                    <a:pt x="132867" y="659309"/>
                  </a:cubicBezTo>
                  <a:lnTo>
                    <a:pt x="132867" y="659309"/>
                  </a:lnTo>
                  <a:close/>
                  <a:moveTo>
                    <a:pt x="116609" y="656179"/>
                  </a:moveTo>
                  <a:lnTo>
                    <a:pt x="132024" y="656179"/>
                  </a:lnTo>
                  <a:lnTo>
                    <a:pt x="136842" y="649436"/>
                  </a:lnTo>
                  <a:cubicBezTo>
                    <a:pt x="136360" y="646306"/>
                    <a:pt x="135878" y="643416"/>
                    <a:pt x="135517" y="640647"/>
                  </a:cubicBezTo>
                  <a:cubicBezTo>
                    <a:pt x="135156" y="637998"/>
                    <a:pt x="134794" y="635349"/>
                    <a:pt x="134433" y="632701"/>
                  </a:cubicBezTo>
                  <a:cubicBezTo>
                    <a:pt x="134313" y="632219"/>
                    <a:pt x="134313" y="631737"/>
                    <a:pt x="134192" y="631256"/>
                  </a:cubicBezTo>
                  <a:cubicBezTo>
                    <a:pt x="133831" y="628607"/>
                    <a:pt x="133470" y="625838"/>
                    <a:pt x="133108" y="623189"/>
                  </a:cubicBezTo>
                  <a:cubicBezTo>
                    <a:pt x="132506" y="618252"/>
                    <a:pt x="131904" y="613196"/>
                    <a:pt x="131302" y="608259"/>
                  </a:cubicBezTo>
                  <a:cubicBezTo>
                    <a:pt x="131061" y="606573"/>
                    <a:pt x="130941" y="604888"/>
                    <a:pt x="130699" y="603323"/>
                  </a:cubicBezTo>
                  <a:cubicBezTo>
                    <a:pt x="130338" y="600433"/>
                    <a:pt x="130097" y="597543"/>
                    <a:pt x="129736" y="594774"/>
                  </a:cubicBezTo>
                  <a:lnTo>
                    <a:pt x="129254" y="590319"/>
                  </a:lnTo>
                  <a:cubicBezTo>
                    <a:pt x="129013" y="587550"/>
                    <a:pt x="128652" y="584781"/>
                    <a:pt x="128411" y="582011"/>
                  </a:cubicBezTo>
                  <a:lnTo>
                    <a:pt x="128170" y="579965"/>
                  </a:lnTo>
                  <a:cubicBezTo>
                    <a:pt x="127689" y="574667"/>
                    <a:pt x="127086" y="569249"/>
                    <a:pt x="126605" y="563831"/>
                  </a:cubicBezTo>
                  <a:cubicBezTo>
                    <a:pt x="126364" y="560941"/>
                    <a:pt x="126003" y="558051"/>
                    <a:pt x="125762" y="555282"/>
                  </a:cubicBezTo>
                  <a:cubicBezTo>
                    <a:pt x="125280" y="550225"/>
                    <a:pt x="124798" y="545168"/>
                    <a:pt x="124317" y="540352"/>
                  </a:cubicBezTo>
                  <a:lnTo>
                    <a:pt x="124196" y="539630"/>
                  </a:lnTo>
                  <a:cubicBezTo>
                    <a:pt x="124076" y="538306"/>
                    <a:pt x="123955" y="536981"/>
                    <a:pt x="123835" y="535657"/>
                  </a:cubicBezTo>
                  <a:lnTo>
                    <a:pt x="123594" y="533008"/>
                  </a:lnTo>
                  <a:cubicBezTo>
                    <a:pt x="122751" y="524219"/>
                    <a:pt x="121908" y="516994"/>
                    <a:pt x="121185" y="510252"/>
                  </a:cubicBezTo>
                  <a:cubicBezTo>
                    <a:pt x="120944" y="508446"/>
                    <a:pt x="120704" y="506640"/>
                    <a:pt x="120583" y="504834"/>
                  </a:cubicBezTo>
                  <a:cubicBezTo>
                    <a:pt x="119379" y="495563"/>
                    <a:pt x="117813" y="486774"/>
                    <a:pt x="116368" y="478225"/>
                  </a:cubicBezTo>
                  <a:cubicBezTo>
                    <a:pt x="114320" y="466064"/>
                    <a:pt x="112273" y="454626"/>
                    <a:pt x="111310" y="442586"/>
                  </a:cubicBezTo>
                  <a:cubicBezTo>
                    <a:pt x="103963" y="352044"/>
                    <a:pt x="104083" y="276552"/>
                    <a:pt x="111791" y="211896"/>
                  </a:cubicBezTo>
                  <a:cubicBezTo>
                    <a:pt x="111912" y="211174"/>
                    <a:pt x="112514" y="210572"/>
                    <a:pt x="113236" y="210572"/>
                  </a:cubicBezTo>
                  <a:cubicBezTo>
                    <a:pt x="113959" y="210572"/>
                    <a:pt x="114682" y="211053"/>
                    <a:pt x="114802" y="211776"/>
                  </a:cubicBezTo>
                  <a:cubicBezTo>
                    <a:pt x="115525" y="215870"/>
                    <a:pt x="116368" y="220324"/>
                    <a:pt x="117211" y="225140"/>
                  </a:cubicBezTo>
                  <a:cubicBezTo>
                    <a:pt x="128532" y="288231"/>
                    <a:pt x="149608" y="405623"/>
                    <a:pt x="173575" y="447282"/>
                  </a:cubicBezTo>
                  <a:cubicBezTo>
                    <a:pt x="173575" y="447282"/>
                    <a:pt x="173575" y="447282"/>
                    <a:pt x="173575" y="447402"/>
                  </a:cubicBezTo>
                  <a:lnTo>
                    <a:pt x="173575" y="447402"/>
                  </a:lnTo>
                  <a:cubicBezTo>
                    <a:pt x="177308" y="454626"/>
                    <a:pt x="187786" y="468834"/>
                    <a:pt x="200913" y="486774"/>
                  </a:cubicBezTo>
                  <a:cubicBezTo>
                    <a:pt x="208380" y="496887"/>
                    <a:pt x="216811" y="508325"/>
                    <a:pt x="225723" y="520847"/>
                  </a:cubicBezTo>
                  <a:lnTo>
                    <a:pt x="225723" y="520847"/>
                  </a:lnTo>
                  <a:lnTo>
                    <a:pt x="225723" y="520847"/>
                  </a:lnTo>
                  <a:cubicBezTo>
                    <a:pt x="248124" y="552272"/>
                    <a:pt x="275945" y="591403"/>
                    <a:pt x="308342" y="646186"/>
                  </a:cubicBezTo>
                  <a:lnTo>
                    <a:pt x="317977" y="651363"/>
                  </a:lnTo>
                  <a:lnTo>
                    <a:pt x="331586" y="644741"/>
                  </a:lnTo>
                  <a:lnTo>
                    <a:pt x="330382" y="632219"/>
                  </a:lnTo>
                  <a:cubicBezTo>
                    <a:pt x="320747" y="605610"/>
                    <a:pt x="313641" y="584660"/>
                    <a:pt x="306776" y="564433"/>
                  </a:cubicBezTo>
                  <a:cubicBezTo>
                    <a:pt x="304608" y="558172"/>
                    <a:pt x="302561" y="551911"/>
                    <a:pt x="300393" y="545770"/>
                  </a:cubicBezTo>
                  <a:lnTo>
                    <a:pt x="299189" y="542279"/>
                  </a:lnTo>
                  <a:cubicBezTo>
                    <a:pt x="293769" y="526627"/>
                    <a:pt x="287145" y="507483"/>
                    <a:pt x="278233" y="484727"/>
                  </a:cubicBezTo>
                  <a:cubicBezTo>
                    <a:pt x="269923" y="463054"/>
                    <a:pt x="262456" y="449208"/>
                    <a:pt x="255952" y="437048"/>
                  </a:cubicBezTo>
                  <a:cubicBezTo>
                    <a:pt x="247642" y="421516"/>
                    <a:pt x="240537" y="408151"/>
                    <a:pt x="233552" y="383830"/>
                  </a:cubicBezTo>
                  <a:cubicBezTo>
                    <a:pt x="226566" y="359388"/>
                    <a:pt x="221267" y="333743"/>
                    <a:pt x="217534" y="305328"/>
                  </a:cubicBezTo>
                  <a:cubicBezTo>
                    <a:pt x="216088" y="294853"/>
                    <a:pt x="214523" y="284137"/>
                    <a:pt x="213077" y="273662"/>
                  </a:cubicBezTo>
                  <a:cubicBezTo>
                    <a:pt x="202720" y="202385"/>
                    <a:pt x="192122" y="128819"/>
                    <a:pt x="212355" y="47427"/>
                  </a:cubicBezTo>
                  <a:lnTo>
                    <a:pt x="43504" y="6491"/>
                  </a:lnTo>
                  <a:cubicBezTo>
                    <a:pt x="17611" y="73675"/>
                    <a:pt x="870" y="123642"/>
                    <a:pt x="3520" y="198532"/>
                  </a:cubicBezTo>
                  <a:cubicBezTo>
                    <a:pt x="6049" y="271375"/>
                    <a:pt x="26282" y="365890"/>
                    <a:pt x="75661" y="535657"/>
                  </a:cubicBezTo>
                  <a:cubicBezTo>
                    <a:pt x="80117" y="550707"/>
                    <a:pt x="84452" y="565878"/>
                    <a:pt x="89029" y="580928"/>
                  </a:cubicBezTo>
                  <a:cubicBezTo>
                    <a:pt x="95412" y="602359"/>
                    <a:pt x="102277" y="624995"/>
                    <a:pt x="109864" y="650279"/>
                  </a:cubicBezTo>
                  <a:lnTo>
                    <a:pt x="116609" y="656179"/>
                  </a:lnTo>
                  <a:close/>
                </a:path>
              </a:pathLst>
            </a:custGeom>
            <a:solidFill>
              <a:srgbClr val="000000"/>
            </a:solidFill>
            <a:ln w="1204" cap="flat">
              <a:noFill/>
              <a:prstDash val="solid"/>
              <a:miter/>
            </a:ln>
          </p:spPr>
          <p:txBody>
            <a:bodyPr rtlCol="0" anchor="ctr"/>
            <a:lstStyle/>
            <a:p>
              <a:endParaRPr lang="fr-FR"/>
            </a:p>
          </p:txBody>
        </p:sp>
        <p:sp>
          <p:nvSpPr>
            <p:cNvPr id="2884" name="Forme libre 2883">
              <a:extLst>
                <a:ext uri="{FF2B5EF4-FFF2-40B4-BE49-F238E27FC236}">
                  <a16:creationId xmlns:a16="http://schemas.microsoft.com/office/drawing/2014/main" id="{29AAE94E-AD41-4B18-ED17-26BB9A9A604B}"/>
                </a:ext>
              </a:extLst>
            </p:cNvPr>
            <p:cNvSpPr/>
            <p:nvPr/>
          </p:nvSpPr>
          <p:spPr>
            <a:xfrm>
              <a:off x="5363545" y="8440822"/>
              <a:ext cx="22521" cy="149779"/>
            </a:xfrm>
            <a:custGeom>
              <a:avLst/>
              <a:gdLst>
                <a:gd name="connsiteX0" fmla="*/ 22892 w 22521"/>
                <a:gd name="connsiteY0" fmla="*/ 148466 h 149779"/>
                <a:gd name="connsiteX1" fmla="*/ 19640 w 22521"/>
                <a:gd name="connsiteY1" fmla="*/ 153041 h 149779"/>
                <a:gd name="connsiteX2" fmla="*/ 370 w 22521"/>
                <a:gd name="connsiteY2" fmla="*/ 8921 h 149779"/>
                <a:gd name="connsiteX3" fmla="*/ 6633 w 22521"/>
                <a:gd name="connsiteY3" fmla="*/ 3262 h 149779"/>
                <a:gd name="connsiteX4" fmla="*/ 7355 w 22521"/>
                <a:gd name="connsiteY4" fmla="*/ 8680 h 149779"/>
                <a:gd name="connsiteX5" fmla="*/ 22892 w 22521"/>
                <a:gd name="connsiteY5" fmla="*/ 148466 h 149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21" h="149779">
                  <a:moveTo>
                    <a:pt x="22892" y="148466"/>
                  </a:moveTo>
                  <a:lnTo>
                    <a:pt x="19640" y="153041"/>
                  </a:lnTo>
                  <a:cubicBezTo>
                    <a:pt x="10246" y="101389"/>
                    <a:pt x="6031" y="51904"/>
                    <a:pt x="370" y="8921"/>
                  </a:cubicBezTo>
                  <a:lnTo>
                    <a:pt x="6633" y="3262"/>
                  </a:lnTo>
                  <a:cubicBezTo>
                    <a:pt x="6874" y="5068"/>
                    <a:pt x="7114" y="6874"/>
                    <a:pt x="7355" y="8680"/>
                  </a:cubicBezTo>
                  <a:cubicBezTo>
                    <a:pt x="11932" y="50459"/>
                    <a:pt x="15063" y="98379"/>
                    <a:pt x="22892" y="148466"/>
                  </a:cubicBezTo>
                  <a:close/>
                </a:path>
              </a:pathLst>
            </a:custGeom>
            <a:solidFill>
              <a:srgbClr val="000000"/>
            </a:solidFill>
            <a:ln w="1204" cap="flat">
              <a:noFill/>
              <a:prstDash val="solid"/>
              <a:miter/>
            </a:ln>
          </p:spPr>
          <p:txBody>
            <a:bodyPr rtlCol="0" anchor="ctr"/>
            <a:lstStyle/>
            <a:p>
              <a:endParaRPr lang="fr-FR"/>
            </a:p>
          </p:txBody>
        </p:sp>
        <p:sp>
          <p:nvSpPr>
            <p:cNvPr id="2885" name="Forme libre 2884">
              <a:extLst>
                <a:ext uri="{FF2B5EF4-FFF2-40B4-BE49-F238E27FC236}">
                  <a16:creationId xmlns:a16="http://schemas.microsoft.com/office/drawing/2014/main" id="{A3631999-1802-5449-EA22-41618E69EB1D}"/>
                </a:ext>
              </a:extLst>
            </p:cNvPr>
            <p:cNvSpPr/>
            <p:nvPr/>
          </p:nvSpPr>
          <p:spPr>
            <a:xfrm>
              <a:off x="5361947" y="8439463"/>
              <a:ext cx="25731" cy="152704"/>
            </a:xfrm>
            <a:custGeom>
              <a:avLst/>
              <a:gdLst>
                <a:gd name="connsiteX0" fmla="*/ 21237 w 25731"/>
                <a:gd name="connsiteY0" fmla="*/ 155966 h 152704"/>
                <a:gd name="connsiteX1" fmla="*/ 19792 w 25731"/>
                <a:gd name="connsiteY1" fmla="*/ 154762 h 152704"/>
                <a:gd name="connsiteX2" fmla="*/ 5580 w 25731"/>
                <a:gd name="connsiteY2" fmla="*/ 53022 h 152704"/>
                <a:gd name="connsiteX3" fmla="*/ 402 w 25731"/>
                <a:gd name="connsiteY3" fmla="*/ 10641 h 152704"/>
                <a:gd name="connsiteX4" fmla="*/ 883 w 25731"/>
                <a:gd name="connsiteY4" fmla="*/ 9316 h 152704"/>
                <a:gd name="connsiteX5" fmla="*/ 7146 w 25731"/>
                <a:gd name="connsiteY5" fmla="*/ 3657 h 152704"/>
                <a:gd name="connsiteX6" fmla="*/ 9314 w 25731"/>
                <a:gd name="connsiteY6" fmla="*/ 3778 h 152704"/>
                <a:gd name="connsiteX7" fmla="*/ 9675 w 25731"/>
                <a:gd name="connsiteY7" fmla="*/ 4621 h 152704"/>
                <a:gd name="connsiteX8" fmla="*/ 10398 w 25731"/>
                <a:gd name="connsiteY8" fmla="*/ 10159 h 152704"/>
                <a:gd name="connsiteX9" fmla="*/ 14733 w 25731"/>
                <a:gd name="connsiteY9" fmla="*/ 52781 h 152704"/>
                <a:gd name="connsiteX10" fmla="*/ 26054 w 25731"/>
                <a:gd name="connsiteY10" fmla="*/ 149825 h 152704"/>
                <a:gd name="connsiteX11" fmla="*/ 25813 w 25731"/>
                <a:gd name="connsiteY11" fmla="*/ 150909 h 152704"/>
                <a:gd name="connsiteX12" fmla="*/ 22562 w 25731"/>
                <a:gd name="connsiteY12" fmla="*/ 155484 h 152704"/>
                <a:gd name="connsiteX13" fmla="*/ 21237 w 25731"/>
                <a:gd name="connsiteY13" fmla="*/ 155966 h 152704"/>
                <a:gd name="connsiteX14" fmla="*/ 21237 w 25731"/>
                <a:gd name="connsiteY14" fmla="*/ 155966 h 152704"/>
                <a:gd name="connsiteX15" fmla="*/ 3533 w 25731"/>
                <a:gd name="connsiteY15" fmla="*/ 10882 h 152704"/>
                <a:gd name="connsiteX16" fmla="*/ 8591 w 25731"/>
                <a:gd name="connsiteY16" fmla="*/ 52541 h 152704"/>
                <a:gd name="connsiteX17" fmla="*/ 22080 w 25731"/>
                <a:gd name="connsiteY17" fmla="*/ 150548 h 152704"/>
                <a:gd name="connsiteX18" fmla="*/ 22923 w 25731"/>
                <a:gd name="connsiteY18" fmla="*/ 149464 h 152704"/>
                <a:gd name="connsiteX19" fmla="*/ 11602 w 25731"/>
                <a:gd name="connsiteY19" fmla="*/ 52902 h 152704"/>
                <a:gd name="connsiteX20" fmla="*/ 7266 w 25731"/>
                <a:gd name="connsiteY20" fmla="*/ 10280 h 152704"/>
                <a:gd name="connsiteX21" fmla="*/ 7026 w 25731"/>
                <a:gd name="connsiteY21" fmla="*/ 7751 h 152704"/>
                <a:gd name="connsiteX22" fmla="*/ 3533 w 25731"/>
                <a:gd name="connsiteY22" fmla="*/ 10882 h 152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731" h="152704">
                  <a:moveTo>
                    <a:pt x="21237" y="155966"/>
                  </a:moveTo>
                  <a:cubicBezTo>
                    <a:pt x="20514" y="155966"/>
                    <a:pt x="19912" y="155484"/>
                    <a:pt x="19792" y="154762"/>
                  </a:cubicBezTo>
                  <a:cubicBezTo>
                    <a:pt x="13288" y="119364"/>
                    <a:pt x="9434" y="85651"/>
                    <a:pt x="5580" y="53022"/>
                  </a:cubicBezTo>
                  <a:cubicBezTo>
                    <a:pt x="3894" y="38213"/>
                    <a:pt x="2208" y="24126"/>
                    <a:pt x="402" y="10641"/>
                  </a:cubicBezTo>
                  <a:cubicBezTo>
                    <a:pt x="281" y="10159"/>
                    <a:pt x="522" y="9678"/>
                    <a:pt x="883" y="9316"/>
                  </a:cubicBezTo>
                  <a:lnTo>
                    <a:pt x="7146" y="3657"/>
                  </a:lnTo>
                  <a:cubicBezTo>
                    <a:pt x="7748" y="3055"/>
                    <a:pt x="8712" y="3176"/>
                    <a:pt x="9314" y="3778"/>
                  </a:cubicBezTo>
                  <a:cubicBezTo>
                    <a:pt x="9555" y="4019"/>
                    <a:pt x="9675" y="4259"/>
                    <a:pt x="9675" y="4621"/>
                  </a:cubicBezTo>
                  <a:cubicBezTo>
                    <a:pt x="9916" y="6427"/>
                    <a:pt x="10157" y="8233"/>
                    <a:pt x="10398" y="10159"/>
                  </a:cubicBezTo>
                  <a:cubicBezTo>
                    <a:pt x="11963" y="23765"/>
                    <a:pt x="13288" y="37852"/>
                    <a:pt x="14733" y="52781"/>
                  </a:cubicBezTo>
                  <a:cubicBezTo>
                    <a:pt x="17744" y="83845"/>
                    <a:pt x="20755" y="116113"/>
                    <a:pt x="26054" y="149825"/>
                  </a:cubicBezTo>
                  <a:cubicBezTo>
                    <a:pt x="26175" y="150186"/>
                    <a:pt x="26054" y="150668"/>
                    <a:pt x="25813" y="150909"/>
                  </a:cubicBezTo>
                  <a:lnTo>
                    <a:pt x="22562" y="155484"/>
                  </a:lnTo>
                  <a:cubicBezTo>
                    <a:pt x="22200" y="155725"/>
                    <a:pt x="21719" y="155966"/>
                    <a:pt x="21237" y="155966"/>
                  </a:cubicBezTo>
                  <a:lnTo>
                    <a:pt x="21237" y="155966"/>
                  </a:lnTo>
                  <a:close/>
                  <a:moveTo>
                    <a:pt x="3533" y="10882"/>
                  </a:moveTo>
                  <a:cubicBezTo>
                    <a:pt x="5339" y="24246"/>
                    <a:pt x="6905" y="37972"/>
                    <a:pt x="8591" y="52541"/>
                  </a:cubicBezTo>
                  <a:cubicBezTo>
                    <a:pt x="12204" y="83965"/>
                    <a:pt x="16058" y="116594"/>
                    <a:pt x="22080" y="150548"/>
                  </a:cubicBezTo>
                  <a:lnTo>
                    <a:pt x="22923" y="149464"/>
                  </a:lnTo>
                  <a:cubicBezTo>
                    <a:pt x="17744" y="115872"/>
                    <a:pt x="14613" y="83845"/>
                    <a:pt x="11602" y="52902"/>
                  </a:cubicBezTo>
                  <a:cubicBezTo>
                    <a:pt x="10157" y="37972"/>
                    <a:pt x="8832" y="23885"/>
                    <a:pt x="7266" y="10280"/>
                  </a:cubicBezTo>
                  <a:cubicBezTo>
                    <a:pt x="7146" y="9437"/>
                    <a:pt x="7026" y="8594"/>
                    <a:pt x="7026" y="7751"/>
                  </a:cubicBezTo>
                  <a:lnTo>
                    <a:pt x="3533" y="10882"/>
                  </a:lnTo>
                  <a:close/>
                </a:path>
              </a:pathLst>
            </a:custGeom>
            <a:solidFill>
              <a:srgbClr val="000000"/>
            </a:solidFill>
            <a:ln w="1204" cap="flat">
              <a:noFill/>
              <a:prstDash val="solid"/>
              <a:miter/>
            </a:ln>
          </p:spPr>
          <p:txBody>
            <a:bodyPr rtlCol="0" anchor="ctr"/>
            <a:lstStyle/>
            <a:p>
              <a:endParaRPr lang="fr-FR"/>
            </a:p>
          </p:txBody>
        </p:sp>
        <p:sp>
          <p:nvSpPr>
            <p:cNvPr id="2886" name="Forme libre 2885">
              <a:extLst>
                <a:ext uri="{FF2B5EF4-FFF2-40B4-BE49-F238E27FC236}">
                  <a16:creationId xmlns:a16="http://schemas.microsoft.com/office/drawing/2014/main" id="{AD59782B-53C0-6D7A-EB97-9CFAD68F55EC}"/>
                </a:ext>
              </a:extLst>
            </p:cNvPr>
            <p:cNvSpPr/>
            <p:nvPr/>
          </p:nvSpPr>
          <p:spPr>
            <a:xfrm>
              <a:off x="5322115" y="8469237"/>
              <a:ext cx="55280" cy="48836"/>
            </a:xfrm>
            <a:custGeom>
              <a:avLst/>
              <a:gdLst>
                <a:gd name="connsiteX0" fmla="*/ 55658 w 55280"/>
                <a:gd name="connsiteY0" fmla="*/ 50105 h 48836"/>
                <a:gd name="connsiteX1" fmla="*/ 13746 w 55280"/>
                <a:gd name="connsiteY1" fmla="*/ 51790 h 48836"/>
                <a:gd name="connsiteX2" fmla="*/ 378 w 55280"/>
                <a:gd name="connsiteY2" fmla="*/ 6519 h 48836"/>
                <a:gd name="connsiteX3" fmla="*/ 51081 w 55280"/>
                <a:gd name="connsiteY3" fmla="*/ 3268 h 48836"/>
                <a:gd name="connsiteX4" fmla="*/ 55658 w 55280"/>
                <a:gd name="connsiteY4" fmla="*/ 50105 h 48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80" h="48836">
                  <a:moveTo>
                    <a:pt x="55658" y="50105"/>
                  </a:moveTo>
                  <a:cubicBezTo>
                    <a:pt x="41446" y="51309"/>
                    <a:pt x="28199" y="52754"/>
                    <a:pt x="13746" y="51790"/>
                  </a:cubicBezTo>
                  <a:cubicBezTo>
                    <a:pt x="9049" y="36138"/>
                    <a:pt x="4593" y="21088"/>
                    <a:pt x="378" y="6519"/>
                  </a:cubicBezTo>
                  <a:lnTo>
                    <a:pt x="51081" y="3268"/>
                  </a:lnTo>
                  <a:cubicBezTo>
                    <a:pt x="52647" y="18198"/>
                    <a:pt x="54092" y="33851"/>
                    <a:pt x="55658" y="50105"/>
                  </a:cubicBezTo>
                  <a:close/>
                </a:path>
              </a:pathLst>
            </a:custGeom>
            <a:solidFill>
              <a:srgbClr val="000000"/>
            </a:solidFill>
            <a:ln w="1204" cap="flat">
              <a:noFill/>
              <a:prstDash val="solid"/>
              <a:miter/>
            </a:ln>
          </p:spPr>
          <p:txBody>
            <a:bodyPr rtlCol="0" anchor="ctr"/>
            <a:lstStyle/>
            <a:p>
              <a:endParaRPr lang="fr-FR"/>
            </a:p>
          </p:txBody>
        </p:sp>
        <p:sp>
          <p:nvSpPr>
            <p:cNvPr id="2887" name="Forme libre 2886">
              <a:extLst>
                <a:ext uri="{FF2B5EF4-FFF2-40B4-BE49-F238E27FC236}">
                  <a16:creationId xmlns:a16="http://schemas.microsoft.com/office/drawing/2014/main" id="{0A070EB3-CA38-73BD-8352-C3A7ADE68272}"/>
                </a:ext>
              </a:extLst>
            </p:cNvPr>
            <p:cNvSpPr/>
            <p:nvPr/>
          </p:nvSpPr>
          <p:spPr>
            <a:xfrm>
              <a:off x="5320607" y="8319337"/>
              <a:ext cx="258998" cy="248750"/>
            </a:xfrm>
            <a:custGeom>
              <a:avLst/>
              <a:gdLst>
                <a:gd name="connsiteX0" fmla="*/ 25580 w 258998"/>
                <a:gd name="connsiteY0" fmla="*/ 203512 h 248750"/>
                <a:gd name="connsiteX1" fmla="*/ 15102 w 258998"/>
                <a:gd name="connsiteY1" fmla="*/ 203151 h 248750"/>
                <a:gd name="connsiteX2" fmla="*/ 13778 w 258998"/>
                <a:gd name="connsiteY2" fmla="*/ 202067 h 248750"/>
                <a:gd name="connsiteX3" fmla="*/ 409 w 258998"/>
                <a:gd name="connsiteY3" fmla="*/ 156796 h 248750"/>
                <a:gd name="connsiteX4" fmla="*/ 1493 w 258998"/>
                <a:gd name="connsiteY4" fmla="*/ 154870 h 248750"/>
                <a:gd name="connsiteX5" fmla="*/ 1854 w 258998"/>
                <a:gd name="connsiteY5" fmla="*/ 154870 h 248750"/>
                <a:gd name="connsiteX6" fmla="*/ 52558 w 258998"/>
                <a:gd name="connsiteY6" fmla="*/ 151619 h 248750"/>
                <a:gd name="connsiteX7" fmla="*/ 54124 w 258998"/>
                <a:gd name="connsiteY7" fmla="*/ 152943 h 248750"/>
                <a:gd name="connsiteX8" fmla="*/ 56050 w 258998"/>
                <a:gd name="connsiteY8" fmla="*/ 172809 h 248750"/>
                <a:gd name="connsiteX9" fmla="*/ 58700 w 258998"/>
                <a:gd name="connsiteY9" fmla="*/ 199900 h 248750"/>
                <a:gd name="connsiteX10" fmla="*/ 57375 w 258998"/>
                <a:gd name="connsiteY10" fmla="*/ 201585 h 248750"/>
                <a:gd name="connsiteX11" fmla="*/ 57375 w 258998"/>
                <a:gd name="connsiteY11" fmla="*/ 201585 h 248750"/>
                <a:gd name="connsiteX12" fmla="*/ 52678 w 258998"/>
                <a:gd name="connsiteY12" fmla="*/ 201947 h 248750"/>
                <a:gd name="connsiteX13" fmla="*/ 25580 w 258998"/>
                <a:gd name="connsiteY13" fmla="*/ 203512 h 248750"/>
                <a:gd name="connsiteX14" fmla="*/ 25580 w 258998"/>
                <a:gd name="connsiteY14" fmla="*/ 203512 h 248750"/>
                <a:gd name="connsiteX15" fmla="*/ 16427 w 258998"/>
                <a:gd name="connsiteY15" fmla="*/ 200141 h 248750"/>
                <a:gd name="connsiteX16" fmla="*/ 52437 w 258998"/>
                <a:gd name="connsiteY16" fmla="*/ 198816 h 248750"/>
                <a:gd name="connsiteX17" fmla="*/ 55569 w 258998"/>
                <a:gd name="connsiteY17" fmla="*/ 198575 h 248750"/>
                <a:gd name="connsiteX18" fmla="*/ 53039 w 258998"/>
                <a:gd name="connsiteY18" fmla="*/ 173050 h 248750"/>
                <a:gd name="connsiteX19" fmla="*/ 51233 w 258998"/>
                <a:gd name="connsiteY19" fmla="*/ 154629 h 248750"/>
                <a:gd name="connsiteX20" fmla="*/ 3902 w 258998"/>
                <a:gd name="connsiteY20" fmla="*/ 157639 h 248750"/>
                <a:gd name="connsiteX21" fmla="*/ 16427 w 258998"/>
                <a:gd name="connsiteY21" fmla="*/ 200141 h 248750"/>
                <a:gd name="connsiteX22" fmla="*/ 16427 w 258998"/>
                <a:gd name="connsiteY22" fmla="*/ 200141 h 248750"/>
                <a:gd name="connsiteX23" fmla="*/ 257900 w 258998"/>
                <a:gd name="connsiteY23" fmla="*/ 252034 h 248750"/>
                <a:gd name="connsiteX24" fmla="*/ 200453 w 258998"/>
                <a:gd name="connsiteY24" fmla="*/ 104421 h 248750"/>
                <a:gd name="connsiteX25" fmla="*/ 155771 w 258998"/>
                <a:gd name="connsiteY25" fmla="*/ 3645 h 248750"/>
                <a:gd name="connsiteX26" fmla="*/ 162515 w 258998"/>
                <a:gd name="connsiteY26" fmla="*/ 3284 h 248750"/>
                <a:gd name="connsiteX27" fmla="*/ 207197 w 258998"/>
                <a:gd name="connsiteY27" fmla="*/ 104421 h 248750"/>
                <a:gd name="connsiteX28" fmla="*/ 259345 w 258998"/>
                <a:gd name="connsiteY28" fmla="*/ 252034 h 248750"/>
                <a:gd name="connsiteX29" fmla="*/ 257900 w 258998"/>
                <a:gd name="connsiteY29" fmla="*/ 252034 h 24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998" h="248750">
                  <a:moveTo>
                    <a:pt x="25580" y="203512"/>
                  </a:moveTo>
                  <a:cubicBezTo>
                    <a:pt x="22088" y="203512"/>
                    <a:pt x="18715" y="203392"/>
                    <a:pt x="15102" y="203151"/>
                  </a:cubicBezTo>
                  <a:cubicBezTo>
                    <a:pt x="14500" y="203151"/>
                    <a:pt x="13898" y="202669"/>
                    <a:pt x="13778" y="202067"/>
                  </a:cubicBezTo>
                  <a:cubicBezTo>
                    <a:pt x="9321" y="187017"/>
                    <a:pt x="4865" y="171846"/>
                    <a:pt x="409" y="156796"/>
                  </a:cubicBezTo>
                  <a:cubicBezTo>
                    <a:pt x="168" y="155953"/>
                    <a:pt x="650" y="155110"/>
                    <a:pt x="1493" y="154870"/>
                  </a:cubicBezTo>
                  <a:cubicBezTo>
                    <a:pt x="1614" y="154870"/>
                    <a:pt x="1734" y="154870"/>
                    <a:pt x="1854" y="154870"/>
                  </a:cubicBezTo>
                  <a:lnTo>
                    <a:pt x="52558" y="151619"/>
                  </a:lnTo>
                  <a:cubicBezTo>
                    <a:pt x="53401" y="151619"/>
                    <a:pt x="54124" y="152221"/>
                    <a:pt x="54124" y="152943"/>
                  </a:cubicBezTo>
                  <a:cubicBezTo>
                    <a:pt x="54726" y="159445"/>
                    <a:pt x="55448" y="166067"/>
                    <a:pt x="56050" y="172809"/>
                  </a:cubicBezTo>
                  <a:cubicBezTo>
                    <a:pt x="56893" y="181599"/>
                    <a:pt x="57737" y="190629"/>
                    <a:pt x="58700" y="199900"/>
                  </a:cubicBezTo>
                  <a:cubicBezTo>
                    <a:pt x="58820" y="200743"/>
                    <a:pt x="58218" y="201465"/>
                    <a:pt x="57375" y="201585"/>
                  </a:cubicBezTo>
                  <a:cubicBezTo>
                    <a:pt x="57375" y="201585"/>
                    <a:pt x="57375" y="201585"/>
                    <a:pt x="57375" y="201585"/>
                  </a:cubicBezTo>
                  <a:cubicBezTo>
                    <a:pt x="55810" y="201706"/>
                    <a:pt x="54244" y="201826"/>
                    <a:pt x="52678" y="201947"/>
                  </a:cubicBezTo>
                  <a:cubicBezTo>
                    <a:pt x="43525" y="202789"/>
                    <a:pt x="34613" y="203512"/>
                    <a:pt x="25580" y="203512"/>
                  </a:cubicBezTo>
                  <a:lnTo>
                    <a:pt x="25580" y="203512"/>
                  </a:lnTo>
                  <a:close/>
                  <a:moveTo>
                    <a:pt x="16427" y="200141"/>
                  </a:moveTo>
                  <a:cubicBezTo>
                    <a:pt x="28712" y="200983"/>
                    <a:pt x="40273" y="199900"/>
                    <a:pt x="52437" y="198816"/>
                  </a:cubicBezTo>
                  <a:lnTo>
                    <a:pt x="55569" y="198575"/>
                  </a:lnTo>
                  <a:cubicBezTo>
                    <a:pt x="54726" y="190027"/>
                    <a:pt x="53882" y="181599"/>
                    <a:pt x="53039" y="173050"/>
                  </a:cubicBezTo>
                  <a:cubicBezTo>
                    <a:pt x="52437" y="166789"/>
                    <a:pt x="51835" y="160649"/>
                    <a:pt x="51233" y="154629"/>
                  </a:cubicBezTo>
                  <a:lnTo>
                    <a:pt x="3902" y="157639"/>
                  </a:lnTo>
                  <a:cubicBezTo>
                    <a:pt x="7997" y="171846"/>
                    <a:pt x="12212" y="186054"/>
                    <a:pt x="16427" y="200141"/>
                  </a:cubicBezTo>
                  <a:lnTo>
                    <a:pt x="16427" y="200141"/>
                  </a:lnTo>
                  <a:close/>
                  <a:moveTo>
                    <a:pt x="257900" y="252034"/>
                  </a:moveTo>
                  <a:cubicBezTo>
                    <a:pt x="231525" y="180876"/>
                    <a:pt x="222492" y="161492"/>
                    <a:pt x="200453" y="104421"/>
                  </a:cubicBezTo>
                  <a:cubicBezTo>
                    <a:pt x="181785" y="56020"/>
                    <a:pt x="168417" y="47471"/>
                    <a:pt x="155771" y="3645"/>
                  </a:cubicBezTo>
                  <a:lnTo>
                    <a:pt x="162515" y="3284"/>
                  </a:lnTo>
                  <a:cubicBezTo>
                    <a:pt x="175161" y="47471"/>
                    <a:pt x="188529" y="55899"/>
                    <a:pt x="207197" y="104421"/>
                  </a:cubicBezTo>
                  <a:cubicBezTo>
                    <a:pt x="227671" y="157278"/>
                    <a:pt x="237065" y="190870"/>
                    <a:pt x="259345" y="252034"/>
                  </a:cubicBezTo>
                  <a:lnTo>
                    <a:pt x="257900" y="252034"/>
                  </a:lnTo>
                  <a:close/>
                </a:path>
              </a:pathLst>
            </a:custGeom>
            <a:solidFill>
              <a:srgbClr val="000000"/>
            </a:solidFill>
            <a:ln w="1204" cap="flat">
              <a:noFill/>
              <a:prstDash val="solid"/>
              <a:miter/>
            </a:ln>
          </p:spPr>
          <p:txBody>
            <a:bodyPr rtlCol="0" anchor="ctr"/>
            <a:lstStyle/>
            <a:p>
              <a:endParaRPr lang="fr-FR"/>
            </a:p>
          </p:txBody>
        </p:sp>
        <p:sp>
          <p:nvSpPr>
            <p:cNvPr id="2888" name="Forme libre 2887">
              <a:extLst>
                <a:ext uri="{FF2B5EF4-FFF2-40B4-BE49-F238E27FC236}">
                  <a16:creationId xmlns:a16="http://schemas.microsoft.com/office/drawing/2014/main" id="{3917A14D-7266-746B-65DD-BE5650CEF591}"/>
                </a:ext>
              </a:extLst>
            </p:cNvPr>
            <p:cNvSpPr/>
            <p:nvPr/>
          </p:nvSpPr>
          <p:spPr>
            <a:xfrm>
              <a:off x="5474644" y="8317892"/>
              <a:ext cx="106719" cy="251760"/>
            </a:xfrm>
            <a:custGeom>
              <a:avLst/>
              <a:gdLst>
                <a:gd name="connsiteX0" fmla="*/ 105526 w 106719"/>
                <a:gd name="connsiteY0" fmla="*/ 255044 h 251760"/>
                <a:gd name="connsiteX1" fmla="*/ 103960 w 106719"/>
                <a:gd name="connsiteY1" fmla="*/ 255044 h 251760"/>
                <a:gd name="connsiteX2" fmla="*/ 102515 w 106719"/>
                <a:gd name="connsiteY2" fmla="*/ 254081 h 251760"/>
                <a:gd name="connsiteX3" fmla="*/ 66143 w 106719"/>
                <a:gd name="connsiteY3" fmla="*/ 159806 h 251760"/>
                <a:gd name="connsiteX4" fmla="*/ 45067 w 106719"/>
                <a:gd name="connsiteY4" fmla="*/ 106468 h 251760"/>
                <a:gd name="connsiteX5" fmla="*/ 22787 w 106719"/>
                <a:gd name="connsiteY5" fmla="*/ 58789 h 251760"/>
                <a:gd name="connsiteX6" fmla="*/ 385 w 106719"/>
                <a:gd name="connsiteY6" fmla="*/ 5571 h 251760"/>
                <a:gd name="connsiteX7" fmla="*/ 1469 w 106719"/>
                <a:gd name="connsiteY7" fmla="*/ 3645 h 251760"/>
                <a:gd name="connsiteX8" fmla="*/ 1831 w 106719"/>
                <a:gd name="connsiteY8" fmla="*/ 3645 h 251760"/>
                <a:gd name="connsiteX9" fmla="*/ 8575 w 106719"/>
                <a:gd name="connsiteY9" fmla="*/ 3284 h 251760"/>
                <a:gd name="connsiteX10" fmla="*/ 10141 w 106719"/>
                <a:gd name="connsiteY10" fmla="*/ 4367 h 251760"/>
                <a:gd name="connsiteX11" fmla="*/ 32421 w 106719"/>
                <a:gd name="connsiteY11" fmla="*/ 57344 h 251760"/>
                <a:gd name="connsiteX12" fmla="*/ 54822 w 106719"/>
                <a:gd name="connsiteY12" fmla="*/ 105384 h 251760"/>
                <a:gd name="connsiteX13" fmla="*/ 83366 w 106719"/>
                <a:gd name="connsiteY13" fmla="*/ 185211 h 251760"/>
                <a:gd name="connsiteX14" fmla="*/ 106971 w 106719"/>
                <a:gd name="connsiteY14" fmla="*/ 252997 h 251760"/>
                <a:gd name="connsiteX15" fmla="*/ 106730 w 106719"/>
                <a:gd name="connsiteY15" fmla="*/ 254442 h 251760"/>
                <a:gd name="connsiteX16" fmla="*/ 105526 w 106719"/>
                <a:gd name="connsiteY16" fmla="*/ 255044 h 251760"/>
                <a:gd name="connsiteX17" fmla="*/ 105526 w 106719"/>
                <a:gd name="connsiteY17" fmla="*/ 255044 h 251760"/>
                <a:gd name="connsiteX18" fmla="*/ 3878 w 106719"/>
                <a:gd name="connsiteY18" fmla="*/ 6414 h 251760"/>
                <a:gd name="connsiteX19" fmla="*/ 25557 w 106719"/>
                <a:gd name="connsiteY19" fmla="*/ 57224 h 251760"/>
                <a:gd name="connsiteX20" fmla="*/ 47957 w 106719"/>
                <a:gd name="connsiteY20" fmla="*/ 105264 h 251760"/>
                <a:gd name="connsiteX21" fmla="*/ 69034 w 106719"/>
                <a:gd name="connsiteY21" fmla="*/ 158602 h 251760"/>
                <a:gd name="connsiteX22" fmla="*/ 83968 w 106719"/>
                <a:gd name="connsiteY22" fmla="*/ 196288 h 251760"/>
                <a:gd name="connsiteX23" fmla="*/ 80475 w 106719"/>
                <a:gd name="connsiteY23" fmla="*/ 186054 h 251760"/>
                <a:gd name="connsiteX24" fmla="*/ 52052 w 106719"/>
                <a:gd name="connsiteY24" fmla="*/ 106348 h 251760"/>
                <a:gd name="connsiteX25" fmla="*/ 29772 w 106719"/>
                <a:gd name="connsiteY25" fmla="*/ 58669 h 251760"/>
                <a:gd name="connsiteX26" fmla="*/ 7612 w 106719"/>
                <a:gd name="connsiteY26" fmla="*/ 6294 h 251760"/>
                <a:gd name="connsiteX27" fmla="*/ 3878 w 106719"/>
                <a:gd name="connsiteY27" fmla="*/ 6414 h 251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719" h="251760">
                  <a:moveTo>
                    <a:pt x="105526" y="255044"/>
                  </a:moveTo>
                  <a:lnTo>
                    <a:pt x="103960" y="255044"/>
                  </a:lnTo>
                  <a:cubicBezTo>
                    <a:pt x="103358" y="255044"/>
                    <a:pt x="102756" y="254683"/>
                    <a:pt x="102515" y="254081"/>
                  </a:cubicBezTo>
                  <a:cubicBezTo>
                    <a:pt x="86136" y="209773"/>
                    <a:pt x="76380" y="185572"/>
                    <a:pt x="66143" y="159806"/>
                  </a:cubicBezTo>
                  <a:cubicBezTo>
                    <a:pt x="59881" y="144154"/>
                    <a:pt x="53377" y="128020"/>
                    <a:pt x="45067" y="106468"/>
                  </a:cubicBezTo>
                  <a:cubicBezTo>
                    <a:pt x="36757" y="84796"/>
                    <a:pt x="29290" y="70949"/>
                    <a:pt x="22787" y="58789"/>
                  </a:cubicBezTo>
                  <a:cubicBezTo>
                    <a:pt x="14477" y="43257"/>
                    <a:pt x="7371" y="29892"/>
                    <a:pt x="385" y="5571"/>
                  </a:cubicBezTo>
                  <a:cubicBezTo>
                    <a:pt x="145" y="4728"/>
                    <a:pt x="627" y="3886"/>
                    <a:pt x="1469" y="3645"/>
                  </a:cubicBezTo>
                  <a:cubicBezTo>
                    <a:pt x="1590" y="3645"/>
                    <a:pt x="1710" y="3645"/>
                    <a:pt x="1831" y="3645"/>
                  </a:cubicBezTo>
                  <a:lnTo>
                    <a:pt x="8575" y="3284"/>
                  </a:lnTo>
                  <a:cubicBezTo>
                    <a:pt x="9298" y="3284"/>
                    <a:pt x="9900" y="3765"/>
                    <a:pt x="10141" y="4367"/>
                  </a:cubicBezTo>
                  <a:cubicBezTo>
                    <a:pt x="17126" y="28568"/>
                    <a:pt x="24232" y="41933"/>
                    <a:pt x="32421" y="57344"/>
                  </a:cubicBezTo>
                  <a:cubicBezTo>
                    <a:pt x="38925" y="69625"/>
                    <a:pt x="46392" y="83592"/>
                    <a:pt x="54822" y="105384"/>
                  </a:cubicBezTo>
                  <a:cubicBezTo>
                    <a:pt x="66384" y="135364"/>
                    <a:pt x="74574" y="159565"/>
                    <a:pt x="83366" y="185211"/>
                  </a:cubicBezTo>
                  <a:cubicBezTo>
                    <a:pt x="90230" y="205559"/>
                    <a:pt x="97336" y="226509"/>
                    <a:pt x="106971" y="252997"/>
                  </a:cubicBezTo>
                  <a:cubicBezTo>
                    <a:pt x="107091" y="253479"/>
                    <a:pt x="107091" y="253960"/>
                    <a:pt x="106730" y="254442"/>
                  </a:cubicBezTo>
                  <a:cubicBezTo>
                    <a:pt x="106489" y="254803"/>
                    <a:pt x="106008" y="255044"/>
                    <a:pt x="105526" y="255044"/>
                  </a:cubicBezTo>
                  <a:lnTo>
                    <a:pt x="105526" y="255044"/>
                  </a:lnTo>
                  <a:close/>
                  <a:moveTo>
                    <a:pt x="3878" y="6414"/>
                  </a:moveTo>
                  <a:cubicBezTo>
                    <a:pt x="10622" y="29290"/>
                    <a:pt x="17487" y="42294"/>
                    <a:pt x="25557" y="57224"/>
                  </a:cubicBezTo>
                  <a:cubicBezTo>
                    <a:pt x="32181" y="69505"/>
                    <a:pt x="39527" y="83471"/>
                    <a:pt x="47957" y="105264"/>
                  </a:cubicBezTo>
                  <a:cubicBezTo>
                    <a:pt x="56268" y="126816"/>
                    <a:pt x="62771" y="142950"/>
                    <a:pt x="69034" y="158602"/>
                  </a:cubicBezTo>
                  <a:cubicBezTo>
                    <a:pt x="73851" y="170763"/>
                    <a:pt x="78548" y="182562"/>
                    <a:pt x="83968" y="196288"/>
                  </a:cubicBezTo>
                  <a:cubicBezTo>
                    <a:pt x="82763" y="192916"/>
                    <a:pt x="81679" y="189425"/>
                    <a:pt x="80475" y="186054"/>
                  </a:cubicBezTo>
                  <a:cubicBezTo>
                    <a:pt x="71804" y="160408"/>
                    <a:pt x="63614" y="136207"/>
                    <a:pt x="52052" y="106348"/>
                  </a:cubicBezTo>
                  <a:cubicBezTo>
                    <a:pt x="43742" y="84675"/>
                    <a:pt x="36275" y="70829"/>
                    <a:pt x="29772" y="58669"/>
                  </a:cubicBezTo>
                  <a:cubicBezTo>
                    <a:pt x="21582" y="43377"/>
                    <a:pt x="14477" y="30133"/>
                    <a:pt x="7612" y="6294"/>
                  </a:cubicBezTo>
                  <a:lnTo>
                    <a:pt x="3878" y="6414"/>
                  </a:lnTo>
                  <a:close/>
                </a:path>
              </a:pathLst>
            </a:custGeom>
            <a:solidFill>
              <a:srgbClr val="000000"/>
            </a:solidFill>
            <a:ln w="1204" cap="flat">
              <a:noFill/>
              <a:prstDash val="solid"/>
              <a:miter/>
            </a:ln>
          </p:spPr>
          <p:txBody>
            <a:bodyPr rtlCol="0" anchor="ctr"/>
            <a:lstStyle/>
            <a:p>
              <a:endParaRPr lang="fr-FR"/>
            </a:p>
          </p:txBody>
        </p:sp>
        <p:sp>
          <p:nvSpPr>
            <p:cNvPr id="2889" name="Forme libre 2888">
              <a:extLst>
                <a:ext uri="{FF2B5EF4-FFF2-40B4-BE49-F238E27FC236}">
                  <a16:creationId xmlns:a16="http://schemas.microsoft.com/office/drawing/2014/main" id="{E271D12A-ADB6-1743-5476-FAA7BD0B238C}"/>
                </a:ext>
              </a:extLst>
            </p:cNvPr>
            <p:cNvSpPr/>
            <p:nvPr/>
          </p:nvSpPr>
          <p:spPr>
            <a:xfrm>
              <a:off x="5532395" y="8472849"/>
              <a:ext cx="16740" cy="17458"/>
            </a:xfrm>
            <a:custGeom>
              <a:avLst/>
              <a:gdLst>
                <a:gd name="connsiteX0" fmla="*/ 17060 w 16740"/>
                <a:gd name="connsiteY0" fmla="*/ 10255 h 17458"/>
                <a:gd name="connsiteX1" fmla="*/ 320 w 16740"/>
                <a:gd name="connsiteY1" fmla="*/ 20730 h 17458"/>
                <a:gd name="connsiteX2" fmla="*/ 6703 w 16740"/>
                <a:gd name="connsiteY2" fmla="*/ 13265 h 17458"/>
                <a:gd name="connsiteX3" fmla="*/ 14531 w 16740"/>
                <a:gd name="connsiteY3" fmla="*/ 3272 h 17458"/>
                <a:gd name="connsiteX4" fmla="*/ 17060 w 16740"/>
                <a:gd name="connsiteY4" fmla="*/ 10255 h 174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0" h="17458">
                  <a:moveTo>
                    <a:pt x="17060" y="10255"/>
                  </a:moveTo>
                  <a:cubicBezTo>
                    <a:pt x="12845" y="13025"/>
                    <a:pt x="5257" y="17841"/>
                    <a:pt x="320" y="20730"/>
                  </a:cubicBezTo>
                  <a:cubicBezTo>
                    <a:pt x="2006" y="18202"/>
                    <a:pt x="5137" y="15674"/>
                    <a:pt x="6703" y="13265"/>
                  </a:cubicBezTo>
                  <a:lnTo>
                    <a:pt x="14531" y="3272"/>
                  </a:lnTo>
                  <a:cubicBezTo>
                    <a:pt x="15013" y="4597"/>
                    <a:pt x="16699" y="9172"/>
                    <a:pt x="17060" y="10255"/>
                  </a:cubicBezTo>
                  <a:close/>
                </a:path>
              </a:pathLst>
            </a:custGeom>
            <a:solidFill>
              <a:srgbClr val="000000"/>
            </a:solidFill>
            <a:ln w="1204" cap="flat">
              <a:noFill/>
              <a:prstDash val="solid"/>
              <a:miter/>
            </a:ln>
          </p:spPr>
          <p:txBody>
            <a:bodyPr rtlCol="0" anchor="ctr"/>
            <a:lstStyle/>
            <a:p>
              <a:endParaRPr lang="fr-FR"/>
            </a:p>
          </p:txBody>
        </p:sp>
        <p:sp>
          <p:nvSpPr>
            <p:cNvPr id="2890" name="Forme libre 2889">
              <a:extLst>
                <a:ext uri="{FF2B5EF4-FFF2-40B4-BE49-F238E27FC236}">
                  <a16:creationId xmlns:a16="http://schemas.microsoft.com/office/drawing/2014/main" id="{787D0BBE-299B-AC61-1C93-5817B74A1D26}"/>
                </a:ext>
              </a:extLst>
            </p:cNvPr>
            <p:cNvSpPr/>
            <p:nvPr/>
          </p:nvSpPr>
          <p:spPr>
            <a:xfrm>
              <a:off x="5338619" y="8471309"/>
              <a:ext cx="212174" cy="173112"/>
            </a:xfrm>
            <a:custGeom>
              <a:avLst/>
              <a:gdLst>
                <a:gd name="connsiteX0" fmla="*/ 194245 w 212174"/>
                <a:gd name="connsiteY0" fmla="*/ 23812 h 173112"/>
                <a:gd name="connsiteX1" fmla="*/ 192679 w 212174"/>
                <a:gd name="connsiteY1" fmla="*/ 22247 h 173112"/>
                <a:gd name="connsiteX2" fmla="*/ 192920 w 212174"/>
                <a:gd name="connsiteY2" fmla="*/ 21404 h 173112"/>
                <a:gd name="connsiteX3" fmla="*/ 196413 w 212174"/>
                <a:gd name="connsiteY3" fmla="*/ 17310 h 173112"/>
                <a:gd name="connsiteX4" fmla="*/ 199303 w 212174"/>
                <a:gd name="connsiteY4" fmla="*/ 13939 h 173112"/>
                <a:gd name="connsiteX5" fmla="*/ 199424 w 212174"/>
                <a:gd name="connsiteY5" fmla="*/ 13819 h 173112"/>
                <a:gd name="connsiteX6" fmla="*/ 207252 w 212174"/>
                <a:gd name="connsiteY6" fmla="*/ 3825 h 173112"/>
                <a:gd name="connsiteX7" fmla="*/ 209420 w 212174"/>
                <a:gd name="connsiteY7" fmla="*/ 3584 h 173112"/>
                <a:gd name="connsiteX8" fmla="*/ 209901 w 212174"/>
                <a:gd name="connsiteY8" fmla="*/ 4307 h 173112"/>
                <a:gd name="connsiteX9" fmla="*/ 211106 w 212174"/>
                <a:gd name="connsiteY9" fmla="*/ 7678 h 173112"/>
                <a:gd name="connsiteX10" fmla="*/ 212431 w 212174"/>
                <a:gd name="connsiteY10" fmla="*/ 11170 h 173112"/>
                <a:gd name="connsiteX11" fmla="*/ 211829 w 212174"/>
                <a:gd name="connsiteY11" fmla="*/ 12976 h 173112"/>
                <a:gd name="connsiteX12" fmla="*/ 195088 w 212174"/>
                <a:gd name="connsiteY12" fmla="*/ 23571 h 173112"/>
                <a:gd name="connsiteX13" fmla="*/ 194245 w 212174"/>
                <a:gd name="connsiteY13" fmla="*/ 23812 h 173112"/>
                <a:gd name="connsiteX14" fmla="*/ 194245 w 212174"/>
                <a:gd name="connsiteY14" fmla="*/ 23812 h 173112"/>
                <a:gd name="connsiteX15" fmla="*/ 201832 w 212174"/>
                <a:gd name="connsiteY15" fmla="*/ 15865 h 173112"/>
                <a:gd name="connsiteX16" fmla="*/ 201832 w 212174"/>
                <a:gd name="connsiteY16" fmla="*/ 15865 h 173112"/>
                <a:gd name="connsiteX17" fmla="*/ 209058 w 212174"/>
                <a:gd name="connsiteY17" fmla="*/ 11290 h 173112"/>
                <a:gd name="connsiteX18" fmla="*/ 208216 w 212174"/>
                <a:gd name="connsiteY18" fmla="*/ 9003 h 173112"/>
                <a:gd name="connsiteX19" fmla="*/ 207854 w 212174"/>
                <a:gd name="connsiteY19" fmla="*/ 8160 h 173112"/>
                <a:gd name="connsiteX20" fmla="*/ 201832 w 212174"/>
                <a:gd name="connsiteY20" fmla="*/ 15865 h 173112"/>
                <a:gd name="connsiteX21" fmla="*/ 68510 w 212174"/>
                <a:gd name="connsiteY21" fmla="*/ 166970 h 173112"/>
                <a:gd name="connsiteX22" fmla="*/ 61766 w 212174"/>
                <a:gd name="connsiteY22" fmla="*/ 176361 h 173112"/>
                <a:gd name="connsiteX23" fmla="*/ 8895 w 212174"/>
                <a:gd name="connsiteY23" fmla="*/ 176361 h 173112"/>
                <a:gd name="connsiteX24" fmla="*/ 705 w 212174"/>
                <a:gd name="connsiteY24" fmla="*/ 167451 h 173112"/>
                <a:gd name="connsiteX25" fmla="*/ 13110 w 212174"/>
                <a:gd name="connsiteY25" fmla="*/ 123143 h 173112"/>
                <a:gd name="connsiteX26" fmla="*/ 50566 w 212174"/>
                <a:gd name="connsiteY26" fmla="*/ 121699 h 173112"/>
                <a:gd name="connsiteX27" fmla="*/ 68510 w 212174"/>
                <a:gd name="connsiteY27" fmla="*/ 166970 h 173112"/>
                <a:gd name="connsiteX28" fmla="*/ 68510 w 212174"/>
                <a:gd name="connsiteY28" fmla="*/ 166970 h 173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2174" h="173112">
                  <a:moveTo>
                    <a:pt x="194245" y="23812"/>
                  </a:moveTo>
                  <a:cubicBezTo>
                    <a:pt x="193402" y="23812"/>
                    <a:pt x="192679" y="23090"/>
                    <a:pt x="192679" y="22247"/>
                  </a:cubicBezTo>
                  <a:cubicBezTo>
                    <a:pt x="192679" y="21886"/>
                    <a:pt x="192800" y="21645"/>
                    <a:pt x="192920" y="21404"/>
                  </a:cubicBezTo>
                  <a:cubicBezTo>
                    <a:pt x="193884" y="19959"/>
                    <a:pt x="195208" y="18635"/>
                    <a:pt x="196413" y="17310"/>
                  </a:cubicBezTo>
                  <a:cubicBezTo>
                    <a:pt x="197497" y="16106"/>
                    <a:pt x="198581" y="15023"/>
                    <a:pt x="199303" y="13939"/>
                  </a:cubicBezTo>
                  <a:cubicBezTo>
                    <a:pt x="199303" y="13939"/>
                    <a:pt x="199303" y="13819"/>
                    <a:pt x="199424" y="13819"/>
                  </a:cubicBezTo>
                  <a:lnTo>
                    <a:pt x="207252" y="3825"/>
                  </a:lnTo>
                  <a:cubicBezTo>
                    <a:pt x="207734" y="3103"/>
                    <a:pt x="208697" y="3103"/>
                    <a:pt x="209420" y="3584"/>
                  </a:cubicBezTo>
                  <a:cubicBezTo>
                    <a:pt x="209661" y="3825"/>
                    <a:pt x="209781" y="4066"/>
                    <a:pt x="209901" y="4307"/>
                  </a:cubicBezTo>
                  <a:cubicBezTo>
                    <a:pt x="210143" y="4909"/>
                    <a:pt x="210624" y="6233"/>
                    <a:pt x="211106" y="7678"/>
                  </a:cubicBezTo>
                  <a:cubicBezTo>
                    <a:pt x="211588" y="9123"/>
                    <a:pt x="212190" y="10568"/>
                    <a:pt x="212431" y="11170"/>
                  </a:cubicBezTo>
                  <a:cubicBezTo>
                    <a:pt x="212672" y="11772"/>
                    <a:pt x="212431" y="12615"/>
                    <a:pt x="211829" y="12976"/>
                  </a:cubicBezTo>
                  <a:cubicBezTo>
                    <a:pt x="207734" y="15625"/>
                    <a:pt x="200267" y="20441"/>
                    <a:pt x="195088" y="23571"/>
                  </a:cubicBezTo>
                  <a:cubicBezTo>
                    <a:pt x="194727" y="23812"/>
                    <a:pt x="194486" y="23812"/>
                    <a:pt x="194245" y="23812"/>
                  </a:cubicBezTo>
                  <a:lnTo>
                    <a:pt x="194245" y="23812"/>
                  </a:lnTo>
                  <a:close/>
                  <a:moveTo>
                    <a:pt x="201832" y="15865"/>
                  </a:moveTo>
                  <a:lnTo>
                    <a:pt x="201832" y="15865"/>
                  </a:lnTo>
                  <a:cubicBezTo>
                    <a:pt x="204241" y="14300"/>
                    <a:pt x="206650" y="12855"/>
                    <a:pt x="209058" y="11290"/>
                  </a:cubicBezTo>
                  <a:cubicBezTo>
                    <a:pt x="208818" y="10568"/>
                    <a:pt x="208456" y="9725"/>
                    <a:pt x="208216" y="9003"/>
                  </a:cubicBezTo>
                  <a:lnTo>
                    <a:pt x="207854" y="8160"/>
                  </a:lnTo>
                  <a:lnTo>
                    <a:pt x="201832" y="15865"/>
                  </a:lnTo>
                  <a:close/>
                  <a:moveTo>
                    <a:pt x="68510" y="166970"/>
                  </a:moveTo>
                  <a:cubicBezTo>
                    <a:pt x="68270" y="169859"/>
                    <a:pt x="61766" y="176361"/>
                    <a:pt x="61766" y="176361"/>
                  </a:cubicBezTo>
                  <a:lnTo>
                    <a:pt x="8895" y="176361"/>
                  </a:lnTo>
                  <a:cubicBezTo>
                    <a:pt x="8895" y="176361"/>
                    <a:pt x="1307" y="170461"/>
                    <a:pt x="705" y="167451"/>
                  </a:cubicBezTo>
                  <a:cubicBezTo>
                    <a:pt x="-1583" y="157097"/>
                    <a:pt x="7690" y="132053"/>
                    <a:pt x="13110" y="123143"/>
                  </a:cubicBezTo>
                  <a:cubicBezTo>
                    <a:pt x="22504" y="107732"/>
                    <a:pt x="41412" y="109177"/>
                    <a:pt x="50566" y="121699"/>
                  </a:cubicBezTo>
                  <a:cubicBezTo>
                    <a:pt x="59839" y="134461"/>
                    <a:pt x="69594" y="156134"/>
                    <a:pt x="68510" y="166970"/>
                  </a:cubicBezTo>
                  <a:lnTo>
                    <a:pt x="68510" y="166970"/>
                  </a:lnTo>
                  <a:close/>
                </a:path>
              </a:pathLst>
            </a:custGeom>
            <a:solidFill>
              <a:srgbClr val="000000"/>
            </a:solidFill>
            <a:ln w="1204" cap="flat">
              <a:noFill/>
              <a:prstDash val="solid"/>
              <a:miter/>
            </a:ln>
          </p:spPr>
          <p:txBody>
            <a:bodyPr rtlCol="0" anchor="ctr"/>
            <a:lstStyle/>
            <a:p>
              <a:endParaRPr lang="fr-FR"/>
            </a:p>
          </p:txBody>
        </p:sp>
        <p:sp>
          <p:nvSpPr>
            <p:cNvPr id="2891" name="Forme libre 2890">
              <a:extLst>
                <a:ext uri="{FF2B5EF4-FFF2-40B4-BE49-F238E27FC236}">
                  <a16:creationId xmlns:a16="http://schemas.microsoft.com/office/drawing/2014/main" id="{35C88318-5AAA-349D-4C15-BB785ACD2E23}"/>
                </a:ext>
              </a:extLst>
            </p:cNvPr>
            <p:cNvSpPr/>
            <p:nvPr/>
          </p:nvSpPr>
          <p:spPr>
            <a:xfrm>
              <a:off x="5337015" y="8578539"/>
              <a:ext cx="71298" cy="67448"/>
            </a:xfrm>
            <a:custGeom>
              <a:avLst/>
              <a:gdLst>
                <a:gd name="connsiteX0" fmla="*/ 63393 w 71298"/>
                <a:gd name="connsiteY0" fmla="*/ 70681 h 67448"/>
                <a:gd name="connsiteX1" fmla="*/ 10521 w 71298"/>
                <a:gd name="connsiteY1" fmla="*/ 70681 h 67448"/>
                <a:gd name="connsiteX2" fmla="*/ 9558 w 71298"/>
                <a:gd name="connsiteY2" fmla="*/ 70319 h 67448"/>
                <a:gd name="connsiteX3" fmla="*/ 766 w 71298"/>
                <a:gd name="connsiteY3" fmla="*/ 60567 h 67448"/>
                <a:gd name="connsiteX4" fmla="*/ 13292 w 71298"/>
                <a:gd name="connsiteY4" fmla="*/ 15175 h 67448"/>
                <a:gd name="connsiteX5" fmla="*/ 32441 w 71298"/>
                <a:gd name="connsiteY5" fmla="*/ 3256 h 67448"/>
                <a:gd name="connsiteX6" fmla="*/ 53397 w 71298"/>
                <a:gd name="connsiteY6" fmla="*/ 13610 h 67448"/>
                <a:gd name="connsiteX7" fmla="*/ 71582 w 71298"/>
                <a:gd name="connsiteY7" fmla="*/ 59844 h 67448"/>
                <a:gd name="connsiteX8" fmla="*/ 71582 w 71298"/>
                <a:gd name="connsiteY8" fmla="*/ 59844 h 67448"/>
                <a:gd name="connsiteX9" fmla="*/ 64356 w 71298"/>
                <a:gd name="connsiteY9" fmla="*/ 70199 h 67448"/>
                <a:gd name="connsiteX10" fmla="*/ 63393 w 71298"/>
                <a:gd name="connsiteY10" fmla="*/ 70681 h 67448"/>
                <a:gd name="connsiteX11" fmla="*/ 63393 w 71298"/>
                <a:gd name="connsiteY11" fmla="*/ 70681 h 67448"/>
                <a:gd name="connsiteX12" fmla="*/ 11124 w 71298"/>
                <a:gd name="connsiteY12" fmla="*/ 67550 h 67448"/>
                <a:gd name="connsiteX13" fmla="*/ 62790 w 71298"/>
                <a:gd name="connsiteY13" fmla="*/ 67550 h 67448"/>
                <a:gd name="connsiteX14" fmla="*/ 68692 w 71298"/>
                <a:gd name="connsiteY14" fmla="*/ 59604 h 67448"/>
                <a:gd name="connsiteX15" fmla="*/ 51108 w 71298"/>
                <a:gd name="connsiteY15" fmla="*/ 15537 h 67448"/>
                <a:gd name="connsiteX16" fmla="*/ 32802 w 71298"/>
                <a:gd name="connsiteY16" fmla="*/ 6386 h 67448"/>
                <a:gd name="connsiteX17" fmla="*/ 16182 w 71298"/>
                <a:gd name="connsiteY17" fmla="*/ 16861 h 67448"/>
                <a:gd name="connsiteX18" fmla="*/ 7270 w 71298"/>
                <a:gd name="connsiteY18" fmla="*/ 38172 h 67448"/>
                <a:gd name="connsiteX19" fmla="*/ 4018 w 71298"/>
                <a:gd name="connsiteY19" fmla="*/ 60085 h 67448"/>
                <a:gd name="connsiteX20" fmla="*/ 11124 w 71298"/>
                <a:gd name="connsiteY20" fmla="*/ 67550 h 67448"/>
                <a:gd name="connsiteX21" fmla="*/ 11124 w 71298"/>
                <a:gd name="connsiteY21" fmla="*/ 67550 h 67448"/>
                <a:gd name="connsiteX22" fmla="*/ 70137 w 71298"/>
                <a:gd name="connsiteY22" fmla="*/ 59724 h 67448"/>
                <a:gd name="connsiteX23" fmla="*/ 70137 w 71298"/>
                <a:gd name="connsiteY23" fmla="*/ 59724 h 67448"/>
                <a:gd name="connsiteX24" fmla="*/ 70137 w 71298"/>
                <a:gd name="connsiteY24" fmla="*/ 59724 h 6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1298" h="67448">
                  <a:moveTo>
                    <a:pt x="63393" y="70681"/>
                  </a:moveTo>
                  <a:lnTo>
                    <a:pt x="10521" y="70681"/>
                  </a:lnTo>
                  <a:cubicBezTo>
                    <a:pt x="10160" y="70681"/>
                    <a:pt x="9799" y="70560"/>
                    <a:pt x="9558" y="70319"/>
                  </a:cubicBezTo>
                  <a:cubicBezTo>
                    <a:pt x="8233" y="69236"/>
                    <a:pt x="1489" y="63938"/>
                    <a:pt x="766" y="60567"/>
                  </a:cubicBezTo>
                  <a:cubicBezTo>
                    <a:pt x="-1643" y="49851"/>
                    <a:pt x="7511" y="24687"/>
                    <a:pt x="13292" y="15175"/>
                  </a:cubicBezTo>
                  <a:cubicBezTo>
                    <a:pt x="17748" y="7831"/>
                    <a:pt x="24492" y="3617"/>
                    <a:pt x="32441" y="3256"/>
                  </a:cubicBezTo>
                  <a:cubicBezTo>
                    <a:pt x="40510" y="2894"/>
                    <a:pt x="48338" y="6747"/>
                    <a:pt x="53397" y="13610"/>
                  </a:cubicBezTo>
                  <a:cubicBezTo>
                    <a:pt x="65440" y="29985"/>
                    <a:pt x="72546" y="50694"/>
                    <a:pt x="71582" y="59844"/>
                  </a:cubicBezTo>
                  <a:lnTo>
                    <a:pt x="71582" y="59844"/>
                  </a:lnTo>
                  <a:cubicBezTo>
                    <a:pt x="71221" y="63095"/>
                    <a:pt x="65440" y="68995"/>
                    <a:pt x="64356" y="70199"/>
                  </a:cubicBezTo>
                  <a:cubicBezTo>
                    <a:pt x="64115" y="70440"/>
                    <a:pt x="63754" y="70681"/>
                    <a:pt x="63393" y="70681"/>
                  </a:cubicBezTo>
                  <a:lnTo>
                    <a:pt x="63393" y="70681"/>
                  </a:lnTo>
                  <a:close/>
                  <a:moveTo>
                    <a:pt x="11124" y="67550"/>
                  </a:moveTo>
                  <a:lnTo>
                    <a:pt x="62790" y="67550"/>
                  </a:lnTo>
                  <a:cubicBezTo>
                    <a:pt x="65560" y="64660"/>
                    <a:pt x="68571" y="60928"/>
                    <a:pt x="68692" y="59604"/>
                  </a:cubicBezTo>
                  <a:cubicBezTo>
                    <a:pt x="69535" y="51296"/>
                    <a:pt x="62429" y="31068"/>
                    <a:pt x="51108" y="15537"/>
                  </a:cubicBezTo>
                  <a:cubicBezTo>
                    <a:pt x="46652" y="9516"/>
                    <a:pt x="39787" y="6145"/>
                    <a:pt x="32802" y="6386"/>
                  </a:cubicBezTo>
                  <a:cubicBezTo>
                    <a:pt x="25937" y="6627"/>
                    <a:pt x="20036" y="10359"/>
                    <a:pt x="16182" y="16861"/>
                  </a:cubicBezTo>
                  <a:cubicBezTo>
                    <a:pt x="13412" y="21436"/>
                    <a:pt x="9799" y="29985"/>
                    <a:pt x="7270" y="38172"/>
                  </a:cubicBezTo>
                  <a:cubicBezTo>
                    <a:pt x="4259" y="47925"/>
                    <a:pt x="3055" y="55751"/>
                    <a:pt x="4018" y="60085"/>
                  </a:cubicBezTo>
                  <a:cubicBezTo>
                    <a:pt x="4138" y="61410"/>
                    <a:pt x="7751" y="64901"/>
                    <a:pt x="11124" y="67550"/>
                  </a:cubicBezTo>
                  <a:lnTo>
                    <a:pt x="11124" y="67550"/>
                  </a:lnTo>
                  <a:close/>
                  <a:moveTo>
                    <a:pt x="70137" y="59724"/>
                  </a:moveTo>
                  <a:lnTo>
                    <a:pt x="70137" y="59724"/>
                  </a:lnTo>
                  <a:lnTo>
                    <a:pt x="70137" y="59724"/>
                  </a:lnTo>
                  <a:close/>
                </a:path>
              </a:pathLst>
            </a:custGeom>
            <a:solidFill>
              <a:srgbClr val="000000"/>
            </a:solidFill>
            <a:ln w="1204" cap="flat">
              <a:noFill/>
              <a:prstDash val="solid"/>
              <a:miter/>
            </a:ln>
          </p:spPr>
          <p:txBody>
            <a:bodyPr rtlCol="0" anchor="ctr"/>
            <a:lstStyle/>
            <a:p>
              <a:endParaRPr lang="fr-FR"/>
            </a:p>
          </p:txBody>
        </p:sp>
        <p:sp>
          <p:nvSpPr>
            <p:cNvPr id="2892" name="Forme libre 2891">
              <a:extLst>
                <a:ext uri="{FF2B5EF4-FFF2-40B4-BE49-F238E27FC236}">
                  <a16:creationId xmlns:a16="http://schemas.microsoft.com/office/drawing/2014/main" id="{5CEB61DA-0416-3E97-1F26-9B58EB376D69}"/>
                </a:ext>
              </a:extLst>
            </p:cNvPr>
            <p:cNvSpPr/>
            <p:nvPr/>
          </p:nvSpPr>
          <p:spPr>
            <a:xfrm>
              <a:off x="5335574" y="8624791"/>
              <a:ext cx="76174" cy="21286"/>
            </a:xfrm>
            <a:custGeom>
              <a:avLst/>
              <a:gdLst>
                <a:gd name="connsiteX0" fmla="*/ 76515 w 76174"/>
                <a:gd name="connsiteY0" fmla="*/ 15512 h 21286"/>
                <a:gd name="connsiteX1" fmla="*/ 68566 w 76174"/>
                <a:gd name="connsiteY1" fmla="*/ 8890 h 21286"/>
                <a:gd name="connsiteX2" fmla="*/ 56041 w 76174"/>
                <a:gd name="connsiteY2" fmla="*/ 9612 h 21286"/>
                <a:gd name="connsiteX3" fmla="*/ 52428 w 76174"/>
                <a:gd name="connsiteY3" fmla="*/ 7565 h 21286"/>
                <a:gd name="connsiteX4" fmla="*/ 45202 w 76174"/>
                <a:gd name="connsiteY4" fmla="*/ 3231 h 21286"/>
                <a:gd name="connsiteX5" fmla="*/ 31713 w 76174"/>
                <a:gd name="connsiteY5" fmla="*/ 3231 h 21286"/>
                <a:gd name="connsiteX6" fmla="*/ 24487 w 76174"/>
                <a:gd name="connsiteY6" fmla="*/ 7565 h 21286"/>
                <a:gd name="connsiteX7" fmla="*/ 20874 w 76174"/>
                <a:gd name="connsiteY7" fmla="*/ 9612 h 21286"/>
                <a:gd name="connsiteX8" fmla="*/ 8349 w 76174"/>
                <a:gd name="connsiteY8" fmla="*/ 8890 h 21286"/>
                <a:gd name="connsiteX9" fmla="*/ 400 w 76174"/>
                <a:gd name="connsiteY9" fmla="*/ 15512 h 21286"/>
                <a:gd name="connsiteX10" fmla="*/ 7265 w 76174"/>
                <a:gd name="connsiteY10" fmla="*/ 23338 h 21286"/>
                <a:gd name="connsiteX11" fmla="*/ 69771 w 76174"/>
                <a:gd name="connsiteY11" fmla="*/ 23338 h 21286"/>
                <a:gd name="connsiteX12" fmla="*/ 76515 w 76174"/>
                <a:gd name="connsiteY12" fmla="*/ 15512 h 21286"/>
                <a:gd name="connsiteX13" fmla="*/ 76515 w 76174"/>
                <a:gd name="connsiteY13" fmla="*/ 15512 h 21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74" h="21286">
                  <a:moveTo>
                    <a:pt x="76515" y="15512"/>
                  </a:moveTo>
                  <a:cubicBezTo>
                    <a:pt x="76154" y="11539"/>
                    <a:pt x="72541" y="8528"/>
                    <a:pt x="68566" y="8890"/>
                  </a:cubicBezTo>
                  <a:cubicBezTo>
                    <a:pt x="64351" y="9251"/>
                    <a:pt x="60136" y="9492"/>
                    <a:pt x="56041" y="9612"/>
                  </a:cubicBezTo>
                  <a:cubicBezTo>
                    <a:pt x="54596" y="9733"/>
                    <a:pt x="53151" y="8890"/>
                    <a:pt x="52428" y="7565"/>
                  </a:cubicBezTo>
                  <a:cubicBezTo>
                    <a:pt x="51103" y="4916"/>
                    <a:pt x="48333" y="3110"/>
                    <a:pt x="45202" y="3231"/>
                  </a:cubicBezTo>
                  <a:cubicBezTo>
                    <a:pt x="40746" y="3472"/>
                    <a:pt x="36169" y="3472"/>
                    <a:pt x="31713" y="3231"/>
                  </a:cubicBezTo>
                  <a:cubicBezTo>
                    <a:pt x="28582" y="3110"/>
                    <a:pt x="25691" y="4916"/>
                    <a:pt x="24487" y="7565"/>
                  </a:cubicBezTo>
                  <a:cubicBezTo>
                    <a:pt x="23885" y="8890"/>
                    <a:pt x="22440" y="9733"/>
                    <a:pt x="20874" y="9612"/>
                  </a:cubicBezTo>
                  <a:cubicBezTo>
                    <a:pt x="16659" y="9371"/>
                    <a:pt x="12443" y="9131"/>
                    <a:pt x="8349" y="8890"/>
                  </a:cubicBezTo>
                  <a:cubicBezTo>
                    <a:pt x="4374" y="8528"/>
                    <a:pt x="761" y="11539"/>
                    <a:pt x="400" y="15512"/>
                  </a:cubicBezTo>
                  <a:cubicBezTo>
                    <a:pt x="39" y="19485"/>
                    <a:pt x="3050" y="23097"/>
                    <a:pt x="7265" y="23338"/>
                  </a:cubicBezTo>
                  <a:cubicBezTo>
                    <a:pt x="28100" y="24903"/>
                    <a:pt x="48935" y="24903"/>
                    <a:pt x="69771" y="23338"/>
                  </a:cubicBezTo>
                  <a:cubicBezTo>
                    <a:pt x="73866" y="23097"/>
                    <a:pt x="76876" y="19485"/>
                    <a:pt x="76515" y="15512"/>
                  </a:cubicBezTo>
                  <a:lnTo>
                    <a:pt x="76515" y="15512"/>
                  </a:lnTo>
                  <a:close/>
                </a:path>
              </a:pathLst>
            </a:custGeom>
            <a:solidFill>
              <a:srgbClr val="FFFFFF"/>
            </a:solidFill>
            <a:ln w="1204" cap="flat">
              <a:noFill/>
              <a:prstDash val="solid"/>
              <a:miter/>
            </a:ln>
          </p:spPr>
          <p:txBody>
            <a:bodyPr rtlCol="0" anchor="ctr"/>
            <a:lstStyle/>
            <a:p>
              <a:endParaRPr lang="fr-FR"/>
            </a:p>
          </p:txBody>
        </p:sp>
        <p:sp>
          <p:nvSpPr>
            <p:cNvPr id="2893" name="Forme libre 2892">
              <a:extLst>
                <a:ext uri="{FF2B5EF4-FFF2-40B4-BE49-F238E27FC236}">
                  <a16:creationId xmlns:a16="http://schemas.microsoft.com/office/drawing/2014/main" id="{86989700-F2F7-1037-9389-CBFA034E80DD}"/>
                </a:ext>
              </a:extLst>
            </p:cNvPr>
            <p:cNvSpPr/>
            <p:nvPr/>
          </p:nvSpPr>
          <p:spPr>
            <a:xfrm>
              <a:off x="5334023" y="8623332"/>
              <a:ext cx="79427" cy="24340"/>
            </a:xfrm>
            <a:custGeom>
              <a:avLst/>
              <a:gdLst>
                <a:gd name="connsiteX0" fmla="*/ 40009 w 79427"/>
                <a:gd name="connsiteY0" fmla="*/ 27565 h 24340"/>
                <a:gd name="connsiteX1" fmla="*/ 8695 w 79427"/>
                <a:gd name="connsiteY1" fmla="*/ 26361 h 24340"/>
                <a:gd name="connsiteX2" fmla="*/ 2433 w 79427"/>
                <a:gd name="connsiteY2" fmla="*/ 23231 h 24340"/>
                <a:gd name="connsiteX3" fmla="*/ 385 w 79427"/>
                <a:gd name="connsiteY3" fmla="*/ 16850 h 24340"/>
                <a:gd name="connsiteX4" fmla="*/ 10020 w 79427"/>
                <a:gd name="connsiteY4" fmla="*/ 8903 h 24340"/>
                <a:gd name="connsiteX5" fmla="*/ 22545 w 79427"/>
                <a:gd name="connsiteY5" fmla="*/ 9626 h 24340"/>
                <a:gd name="connsiteX6" fmla="*/ 24713 w 79427"/>
                <a:gd name="connsiteY6" fmla="*/ 8422 h 24340"/>
                <a:gd name="connsiteX7" fmla="*/ 33385 w 79427"/>
                <a:gd name="connsiteY7" fmla="*/ 3244 h 24340"/>
                <a:gd name="connsiteX8" fmla="*/ 46753 w 79427"/>
                <a:gd name="connsiteY8" fmla="*/ 3244 h 24340"/>
                <a:gd name="connsiteX9" fmla="*/ 55424 w 79427"/>
                <a:gd name="connsiteY9" fmla="*/ 8422 h 24340"/>
                <a:gd name="connsiteX10" fmla="*/ 57592 w 79427"/>
                <a:gd name="connsiteY10" fmla="*/ 9626 h 24340"/>
                <a:gd name="connsiteX11" fmla="*/ 70117 w 79427"/>
                <a:gd name="connsiteY11" fmla="*/ 8903 h 24340"/>
                <a:gd name="connsiteX12" fmla="*/ 79752 w 79427"/>
                <a:gd name="connsiteY12" fmla="*/ 16850 h 24340"/>
                <a:gd name="connsiteX13" fmla="*/ 77705 w 79427"/>
                <a:gd name="connsiteY13" fmla="*/ 23231 h 24340"/>
                <a:gd name="connsiteX14" fmla="*/ 71442 w 79427"/>
                <a:gd name="connsiteY14" fmla="*/ 26361 h 24340"/>
                <a:gd name="connsiteX15" fmla="*/ 40009 w 79427"/>
                <a:gd name="connsiteY15" fmla="*/ 27565 h 24340"/>
                <a:gd name="connsiteX16" fmla="*/ 9298 w 79427"/>
                <a:gd name="connsiteY16" fmla="*/ 11913 h 24340"/>
                <a:gd name="connsiteX17" fmla="*/ 3396 w 79427"/>
                <a:gd name="connsiteY17" fmla="*/ 17211 h 24340"/>
                <a:gd name="connsiteX18" fmla="*/ 4721 w 79427"/>
                <a:gd name="connsiteY18" fmla="*/ 21305 h 24340"/>
                <a:gd name="connsiteX19" fmla="*/ 8816 w 79427"/>
                <a:gd name="connsiteY19" fmla="*/ 23351 h 24340"/>
                <a:gd name="connsiteX20" fmla="*/ 71081 w 79427"/>
                <a:gd name="connsiteY20" fmla="*/ 23351 h 24340"/>
                <a:gd name="connsiteX21" fmla="*/ 75176 w 79427"/>
                <a:gd name="connsiteY21" fmla="*/ 21305 h 24340"/>
                <a:gd name="connsiteX22" fmla="*/ 76501 w 79427"/>
                <a:gd name="connsiteY22" fmla="*/ 17211 h 24340"/>
                <a:gd name="connsiteX23" fmla="*/ 70238 w 79427"/>
                <a:gd name="connsiteY23" fmla="*/ 11913 h 24340"/>
                <a:gd name="connsiteX24" fmla="*/ 57592 w 79427"/>
                <a:gd name="connsiteY24" fmla="*/ 12636 h 24340"/>
                <a:gd name="connsiteX25" fmla="*/ 52534 w 79427"/>
                <a:gd name="connsiteY25" fmla="*/ 9746 h 24340"/>
                <a:gd name="connsiteX26" fmla="*/ 46753 w 79427"/>
                <a:gd name="connsiteY26" fmla="*/ 6254 h 24340"/>
                <a:gd name="connsiteX27" fmla="*/ 33144 w 79427"/>
                <a:gd name="connsiteY27" fmla="*/ 6254 h 24340"/>
                <a:gd name="connsiteX28" fmla="*/ 27363 w 79427"/>
                <a:gd name="connsiteY28" fmla="*/ 9746 h 24340"/>
                <a:gd name="connsiteX29" fmla="*/ 22305 w 79427"/>
                <a:gd name="connsiteY29" fmla="*/ 12636 h 24340"/>
                <a:gd name="connsiteX30" fmla="*/ 9659 w 79427"/>
                <a:gd name="connsiteY30" fmla="*/ 11913 h 24340"/>
                <a:gd name="connsiteX31" fmla="*/ 9298 w 79427"/>
                <a:gd name="connsiteY31" fmla="*/ 11913 h 24340"/>
                <a:gd name="connsiteX32" fmla="*/ 9298 w 79427"/>
                <a:gd name="connsiteY32" fmla="*/ 11913 h 24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9427" h="24340">
                  <a:moveTo>
                    <a:pt x="40009" y="27565"/>
                  </a:moveTo>
                  <a:cubicBezTo>
                    <a:pt x="29531" y="27565"/>
                    <a:pt x="19053" y="27204"/>
                    <a:pt x="8695" y="26361"/>
                  </a:cubicBezTo>
                  <a:cubicBezTo>
                    <a:pt x="6166" y="26121"/>
                    <a:pt x="3999" y="25037"/>
                    <a:pt x="2433" y="23231"/>
                  </a:cubicBezTo>
                  <a:cubicBezTo>
                    <a:pt x="867" y="21425"/>
                    <a:pt x="265" y="19137"/>
                    <a:pt x="385" y="16850"/>
                  </a:cubicBezTo>
                  <a:cubicBezTo>
                    <a:pt x="867" y="12034"/>
                    <a:pt x="5203" y="8542"/>
                    <a:pt x="10020" y="8903"/>
                  </a:cubicBezTo>
                  <a:cubicBezTo>
                    <a:pt x="14115" y="9264"/>
                    <a:pt x="18330" y="9505"/>
                    <a:pt x="22545" y="9626"/>
                  </a:cubicBezTo>
                  <a:cubicBezTo>
                    <a:pt x="23509" y="9626"/>
                    <a:pt x="24352" y="9144"/>
                    <a:pt x="24713" y="8422"/>
                  </a:cubicBezTo>
                  <a:cubicBezTo>
                    <a:pt x="26279" y="5050"/>
                    <a:pt x="29772" y="3003"/>
                    <a:pt x="33385" y="3244"/>
                  </a:cubicBezTo>
                  <a:cubicBezTo>
                    <a:pt x="37841" y="3485"/>
                    <a:pt x="42297" y="3485"/>
                    <a:pt x="46753" y="3244"/>
                  </a:cubicBezTo>
                  <a:cubicBezTo>
                    <a:pt x="50486" y="3124"/>
                    <a:pt x="53859" y="5171"/>
                    <a:pt x="55424" y="8422"/>
                  </a:cubicBezTo>
                  <a:cubicBezTo>
                    <a:pt x="55786" y="9144"/>
                    <a:pt x="56629" y="9626"/>
                    <a:pt x="57592" y="9626"/>
                  </a:cubicBezTo>
                  <a:cubicBezTo>
                    <a:pt x="61808" y="9385"/>
                    <a:pt x="66023" y="9144"/>
                    <a:pt x="70117" y="8903"/>
                  </a:cubicBezTo>
                  <a:cubicBezTo>
                    <a:pt x="74935" y="8542"/>
                    <a:pt x="79271" y="12154"/>
                    <a:pt x="79752" y="16850"/>
                  </a:cubicBezTo>
                  <a:cubicBezTo>
                    <a:pt x="79993" y="19137"/>
                    <a:pt x="79271" y="21425"/>
                    <a:pt x="77705" y="23231"/>
                  </a:cubicBezTo>
                  <a:cubicBezTo>
                    <a:pt x="76139" y="25037"/>
                    <a:pt x="73971" y="26241"/>
                    <a:pt x="71442" y="26361"/>
                  </a:cubicBezTo>
                  <a:cubicBezTo>
                    <a:pt x="60844" y="27204"/>
                    <a:pt x="50486" y="27565"/>
                    <a:pt x="40009" y="27565"/>
                  </a:cubicBezTo>
                  <a:close/>
                  <a:moveTo>
                    <a:pt x="9298" y="11913"/>
                  </a:moveTo>
                  <a:cubicBezTo>
                    <a:pt x="6287" y="11913"/>
                    <a:pt x="3757" y="14201"/>
                    <a:pt x="3396" y="17211"/>
                  </a:cubicBezTo>
                  <a:cubicBezTo>
                    <a:pt x="3276" y="18656"/>
                    <a:pt x="3757" y="20100"/>
                    <a:pt x="4721" y="21305"/>
                  </a:cubicBezTo>
                  <a:cubicBezTo>
                    <a:pt x="5805" y="22509"/>
                    <a:pt x="7250" y="23231"/>
                    <a:pt x="8816" y="23351"/>
                  </a:cubicBezTo>
                  <a:cubicBezTo>
                    <a:pt x="29531" y="24917"/>
                    <a:pt x="50366" y="24917"/>
                    <a:pt x="71081" y="23351"/>
                  </a:cubicBezTo>
                  <a:cubicBezTo>
                    <a:pt x="72767" y="23231"/>
                    <a:pt x="74212" y="22509"/>
                    <a:pt x="75176" y="21305"/>
                  </a:cubicBezTo>
                  <a:cubicBezTo>
                    <a:pt x="76139" y="20100"/>
                    <a:pt x="76621" y="18656"/>
                    <a:pt x="76501" y="17211"/>
                  </a:cubicBezTo>
                  <a:cubicBezTo>
                    <a:pt x="76139" y="14080"/>
                    <a:pt x="73369" y="11672"/>
                    <a:pt x="70238" y="11913"/>
                  </a:cubicBezTo>
                  <a:cubicBezTo>
                    <a:pt x="66143" y="12274"/>
                    <a:pt x="61808" y="12515"/>
                    <a:pt x="57592" y="12636"/>
                  </a:cubicBezTo>
                  <a:cubicBezTo>
                    <a:pt x="55424" y="12756"/>
                    <a:pt x="53497" y="11552"/>
                    <a:pt x="52534" y="9746"/>
                  </a:cubicBezTo>
                  <a:cubicBezTo>
                    <a:pt x="51450" y="7579"/>
                    <a:pt x="49162" y="6134"/>
                    <a:pt x="46753" y="6254"/>
                  </a:cubicBezTo>
                  <a:cubicBezTo>
                    <a:pt x="42177" y="6495"/>
                    <a:pt x="37720" y="6495"/>
                    <a:pt x="33144" y="6254"/>
                  </a:cubicBezTo>
                  <a:cubicBezTo>
                    <a:pt x="30735" y="6134"/>
                    <a:pt x="28326" y="7579"/>
                    <a:pt x="27363" y="9746"/>
                  </a:cubicBezTo>
                  <a:cubicBezTo>
                    <a:pt x="26520" y="11672"/>
                    <a:pt x="24473" y="12756"/>
                    <a:pt x="22305" y="12636"/>
                  </a:cubicBezTo>
                  <a:cubicBezTo>
                    <a:pt x="18089" y="12395"/>
                    <a:pt x="13874" y="12154"/>
                    <a:pt x="9659" y="11913"/>
                  </a:cubicBezTo>
                  <a:cubicBezTo>
                    <a:pt x="9538" y="11913"/>
                    <a:pt x="9418" y="11913"/>
                    <a:pt x="9298" y="11913"/>
                  </a:cubicBezTo>
                  <a:lnTo>
                    <a:pt x="9298" y="11913"/>
                  </a:lnTo>
                  <a:close/>
                </a:path>
              </a:pathLst>
            </a:custGeom>
            <a:solidFill>
              <a:srgbClr val="000000"/>
            </a:solidFill>
            <a:ln w="1204" cap="flat">
              <a:noFill/>
              <a:prstDash val="solid"/>
              <a:miter/>
            </a:ln>
          </p:spPr>
          <p:txBody>
            <a:bodyPr rtlCol="0" anchor="ctr"/>
            <a:lstStyle/>
            <a:p>
              <a:endParaRPr lang="fr-FR"/>
            </a:p>
          </p:txBody>
        </p:sp>
        <p:sp>
          <p:nvSpPr>
            <p:cNvPr id="2894" name="Forme libre 2893">
              <a:extLst>
                <a:ext uri="{FF2B5EF4-FFF2-40B4-BE49-F238E27FC236}">
                  <a16:creationId xmlns:a16="http://schemas.microsoft.com/office/drawing/2014/main" id="{4C524323-8D01-3DD5-9A80-E251C65E2F1B}"/>
                </a:ext>
              </a:extLst>
            </p:cNvPr>
            <p:cNvSpPr/>
            <p:nvPr/>
          </p:nvSpPr>
          <p:spPr>
            <a:xfrm>
              <a:off x="5357152" y="8586870"/>
              <a:ext cx="26274" cy="29387"/>
            </a:xfrm>
            <a:custGeom>
              <a:avLst/>
              <a:gdLst>
                <a:gd name="connsiteX0" fmla="*/ 25191 w 26274"/>
                <a:gd name="connsiteY0" fmla="*/ 32614 h 29387"/>
                <a:gd name="connsiteX1" fmla="*/ 24348 w 26274"/>
                <a:gd name="connsiteY1" fmla="*/ 32373 h 29387"/>
                <a:gd name="connsiteX2" fmla="*/ 13509 w 26274"/>
                <a:gd name="connsiteY2" fmla="*/ 29483 h 29387"/>
                <a:gd name="connsiteX3" fmla="*/ 2670 w 26274"/>
                <a:gd name="connsiteY3" fmla="*/ 32373 h 29387"/>
                <a:gd name="connsiteX4" fmla="*/ 622 w 26274"/>
                <a:gd name="connsiteY4" fmla="*/ 31891 h 29387"/>
                <a:gd name="connsiteX5" fmla="*/ 1104 w 26274"/>
                <a:gd name="connsiteY5" fmla="*/ 29844 h 29387"/>
                <a:gd name="connsiteX6" fmla="*/ 13509 w 26274"/>
                <a:gd name="connsiteY6" fmla="*/ 26473 h 29387"/>
                <a:gd name="connsiteX7" fmla="*/ 25914 w 26274"/>
                <a:gd name="connsiteY7" fmla="*/ 29844 h 29387"/>
                <a:gd name="connsiteX8" fmla="*/ 26395 w 26274"/>
                <a:gd name="connsiteY8" fmla="*/ 31891 h 29387"/>
                <a:gd name="connsiteX9" fmla="*/ 25191 w 26274"/>
                <a:gd name="connsiteY9" fmla="*/ 32614 h 29387"/>
                <a:gd name="connsiteX10" fmla="*/ 25191 w 26274"/>
                <a:gd name="connsiteY10" fmla="*/ 32614 h 29387"/>
                <a:gd name="connsiteX11" fmla="*/ 25191 w 26274"/>
                <a:gd name="connsiteY11" fmla="*/ 20935 h 29387"/>
                <a:gd name="connsiteX12" fmla="*/ 24348 w 26274"/>
                <a:gd name="connsiteY12" fmla="*/ 20694 h 29387"/>
                <a:gd name="connsiteX13" fmla="*/ 13509 w 26274"/>
                <a:gd name="connsiteY13" fmla="*/ 17804 h 29387"/>
                <a:gd name="connsiteX14" fmla="*/ 2670 w 26274"/>
                <a:gd name="connsiteY14" fmla="*/ 20694 h 29387"/>
                <a:gd name="connsiteX15" fmla="*/ 622 w 26274"/>
                <a:gd name="connsiteY15" fmla="*/ 20212 h 29387"/>
                <a:gd name="connsiteX16" fmla="*/ 1104 w 26274"/>
                <a:gd name="connsiteY16" fmla="*/ 18165 h 29387"/>
                <a:gd name="connsiteX17" fmla="*/ 13509 w 26274"/>
                <a:gd name="connsiteY17" fmla="*/ 14794 h 29387"/>
                <a:gd name="connsiteX18" fmla="*/ 25914 w 26274"/>
                <a:gd name="connsiteY18" fmla="*/ 18165 h 29387"/>
                <a:gd name="connsiteX19" fmla="*/ 26395 w 26274"/>
                <a:gd name="connsiteY19" fmla="*/ 20212 h 29387"/>
                <a:gd name="connsiteX20" fmla="*/ 25191 w 26274"/>
                <a:gd name="connsiteY20" fmla="*/ 20935 h 29387"/>
                <a:gd name="connsiteX21" fmla="*/ 25191 w 26274"/>
                <a:gd name="connsiteY21" fmla="*/ 20935 h 29387"/>
                <a:gd name="connsiteX22" fmla="*/ 25191 w 26274"/>
                <a:gd name="connsiteY22" fmla="*/ 9376 h 29387"/>
                <a:gd name="connsiteX23" fmla="*/ 24348 w 26274"/>
                <a:gd name="connsiteY23" fmla="*/ 9135 h 29387"/>
                <a:gd name="connsiteX24" fmla="*/ 13509 w 26274"/>
                <a:gd name="connsiteY24" fmla="*/ 6246 h 29387"/>
                <a:gd name="connsiteX25" fmla="*/ 2670 w 26274"/>
                <a:gd name="connsiteY25" fmla="*/ 9135 h 29387"/>
                <a:gd name="connsiteX26" fmla="*/ 622 w 26274"/>
                <a:gd name="connsiteY26" fmla="*/ 8654 h 29387"/>
                <a:gd name="connsiteX27" fmla="*/ 1104 w 26274"/>
                <a:gd name="connsiteY27" fmla="*/ 6607 h 29387"/>
                <a:gd name="connsiteX28" fmla="*/ 13509 w 26274"/>
                <a:gd name="connsiteY28" fmla="*/ 3235 h 29387"/>
                <a:gd name="connsiteX29" fmla="*/ 25914 w 26274"/>
                <a:gd name="connsiteY29" fmla="*/ 6607 h 29387"/>
                <a:gd name="connsiteX30" fmla="*/ 26395 w 26274"/>
                <a:gd name="connsiteY30" fmla="*/ 8654 h 29387"/>
                <a:gd name="connsiteX31" fmla="*/ 25191 w 26274"/>
                <a:gd name="connsiteY31" fmla="*/ 9376 h 29387"/>
                <a:gd name="connsiteX32" fmla="*/ 25191 w 26274"/>
                <a:gd name="connsiteY32" fmla="*/ 9376 h 2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274" h="29387">
                  <a:moveTo>
                    <a:pt x="25191" y="32614"/>
                  </a:moveTo>
                  <a:cubicBezTo>
                    <a:pt x="24950" y="32614"/>
                    <a:pt x="24589" y="32493"/>
                    <a:pt x="24348" y="32373"/>
                  </a:cubicBezTo>
                  <a:cubicBezTo>
                    <a:pt x="21217" y="30446"/>
                    <a:pt x="17483" y="29483"/>
                    <a:pt x="13509" y="29483"/>
                  </a:cubicBezTo>
                  <a:cubicBezTo>
                    <a:pt x="9534" y="29483"/>
                    <a:pt x="5921" y="30446"/>
                    <a:pt x="2670" y="32373"/>
                  </a:cubicBezTo>
                  <a:cubicBezTo>
                    <a:pt x="1947" y="32854"/>
                    <a:pt x="984" y="32614"/>
                    <a:pt x="622" y="31891"/>
                  </a:cubicBezTo>
                  <a:cubicBezTo>
                    <a:pt x="141" y="31169"/>
                    <a:pt x="381" y="30205"/>
                    <a:pt x="1104" y="29844"/>
                  </a:cubicBezTo>
                  <a:cubicBezTo>
                    <a:pt x="4717" y="27677"/>
                    <a:pt x="9053" y="26473"/>
                    <a:pt x="13509" y="26473"/>
                  </a:cubicBezTo>
                  <a:cubicBezTo>
                    <a:pt x="17965" y="26473"/>
                    <a:pt x="22301" y="27677"/>
                    <a:pt x="25914" y="29844"/>
                  </a:cubicBezTo>
                  <a:cubicBezTo>
                    <a:pt x="26636" y="30326"/>
                    <a:pt x="26877" y="31169"/>
                    <a:pt x="26395" y="31891"/>
                  </a:cubicBezTo>
                  <a:cubicBezTo>
                    <a:pt x="26154" y="32252"/>
                    <a:pt x="25673" y="32614"/>
                    <a:pt x="25191" y="32614"/>
                  </a:cubicBezTo>
                  <a:lnTo>
                    <a:pt x="25191" y="32614"/>
                  </a:lnTo>
                  <a:close/>
                  <a:moveTo>
                    <a:pt x="25191" y="20935"/>
                  </a:moveTo>
                  <a:cubicBezTo>
                    <a:pt x="24950" y="20935"/>
                    <a:pt x="24589" y="20814"/>
                    <a:pt x="24348" y="20694"/>
                  </a:cubicBezTo>
                  <a:cubicBezTo>
                    <a:pt x="21217" y="18767"/>
                    <a:pt x="17483" y="17804"/>
                    <a:pt x="13509" y="17804"/>
                  </a:cubicBezTo>
                  <a:cubicBezTo>
                    <a:pt x="9534" y="17804"/>
                    <a:pt x="5921" y="18767"/>
                    <a:pt x="2670" y="20694"/>
                  </a:cubicBezTo>
                  <a:cubicBezTo>
                    <a:pt x="1947" y="21175"/>
                    <a:pt x="984" y="20935"/>
                    <a:pt x="622" y="20212"/>
                  </a:cubicBezTo>
                  <a:cubicBezTo>
                    <a:pt x="141" y="19490"/>
                    <a:pt x="381" y="18527"/>
                    <a:pt x="1104" y="18165"/>
                  </a:cubicBezTo>
                  <a:cubicBezTo>
                    <a:pt x="4717" y="15998"/>
                    <a:pt x="9053" y="14794"/>
                    <a:pt x="13509" y="14794"/>
                  </a:cubicBezTo>
                  <a:cubicBezTo>
                    <a:pt x="17965" y="14794"/>
                    <a:pt x="22301" y="15998"/>
                    <a:pt x="25914" y="18165"/>
                  </a:cubicBezTo>
                  <a:cubicBezTo>
                    <a:pt x="26636" y="18647"/>
                    <a:pt x="26877" y="19490"/>
                    <a:pt x="26395" y="20212"/>
                  </a:cubicBezTo>
                  <a:cubicBezTo>
                    <a:pt x="26154" y="20694"/>
                    <a:pt x="25673" y="20935"/>
                    <a:pt x="25191" y="20935"/>
                  </a:cubicBezTo>
                  <a:lnTo>
                    <a:pt x="25191" y="20935"/>
                  </a:lnTo>
                  <a:close/>
                  <a:moveTo>
                    <a:pt x="25191" y="9376"/>
                  </a:moveTo>
                  <a:cubicBezTo>
                    <a:pt x="24950" y="9376"/>
                    <a:pt x="24589" y="9256"/>
                    <a:pt x="24348" y="9135"/>
                  </a:cubicBezTo>
                  <a:cubicBezTo>
                    <a:pt x="21217" y="7209"/>
                    <a:pt x="17483" y="6246"/>
                    <a:pt x="13509" y="6246"/>
                  </a:cubicBezTo>
                  <a:cubicBezTo>
                    <a:pt x="9534" y="6246"/>
                    <a:pt x="5921" y="7209"/>
                    <a:pt x="2670" y="9135"/>
                  </a:cubicBezTo>
                  <a:cubicBezTo>
                    <a:pt x="1947" y="9617"/>
                    <a:pt x="984" y="9376"/>
                    <a:pt x="622" y="8654"/>
                  </a:cubicBezTo>
                  <a:cubicBezTo>
                    <a:pt x="141" y="7931"/>
                    <a:pt x="381" y="6968"/>
                    <a:pt x="1104" y="6607"/>
                  </a:cubicBezTo>
                  <a:cubicBezTo>
                    <a:pt x="4717" y="4439"/>
                    <a:pt x="9053" y="3235"/>
                    <a:pt x="13509" y="3235"/>
                  </a:cubicBezTo>
                  <a:cubicBezTo>
                    <a:pt x="17965" y="3235"/>
                    <a:pt x="22301" y="4439"/>
                    <a:pt x="25914" y="6607"/>
                  </a:cubicBezTo>
                  <a:cubicBezTo>
                    <a:pt x="26636" y="7088"/>
                    <a:pt x="26877" y="7931"/>
                    <a:pt x="26395" y="8654"/>
                  </a:cubicBezTo>
                  <a:cubicBezTo>
                    <a:pt x="26154" y="9135"/>
                    <a:pt x="25673" y="9376"/>
                    <a:pt x="25191" y="9376"/>
                  </a:cubicBezTo>
                  <a:lnTo>
                    <a:pt x="25191" y="9376"/>
                  </a:lnTo>
                  <a:close/>
                </a:path>
              </a:pathLst>
            </a:custGeom>
            <a:solidFill>
              <a:srgbClr val="FFFFFF"/>
            </a:solidFill>
            <a:ln w="1204" cap="flat">
              <a:noFill/>
              <a:prstDash val="solid"/>
              <a:miter/>
            </a:ln>
          </p:spPr>
          <p:txBody>
            <a:bodyPr rtlCol="0" anchor="ctr"/>
            <a:lstStyle/>
            <a:p>
              <a:endParaRPr lang="fr-FR"/>
            </a:p>
          </p:txBody>
        </p:sp>
        <p:sp>
          <p:nvSpPr>
            <p:cNvPr id="2895" name="Forme libre 2894">
              <a:extLst>
                <a:ext uri="{FF2B5EF4-FFF2-40B4-BE49-F238E27FC236}">
                  <a16:creationId xmlns:a16="http://schemas.microsoft.com/office/drawing/2014/main" id="{87BDED51-4275-76AA-6AE6-37A6AE01DAA9}"/>
                </a:ext>
              </a:extLst>
            </p:cNvPr>
            <p:cNvSpPr/>
            <p:nvPr/>
          </p:nvSpPr>
          <p:spPr>
            <a:xfrm>
              <a:off x="5519062" y="8553759"/>
              <a:ext cx="79451" cy="85726"/>
            </a:xfrm>
            <a:custGeom>
              <a:avLst/>
              <a:gdLst>
                <a:gd name="connsiteX0" fmla="*/ 55919 w 79451"/>
                <a:gd name="connsiteY0" fmla="*/ 3237 h 85726"/>
                <a:gd name="connsiteX1" fmla="*/ 48573 w 79451"/>
                <a:gd name="connsiteY1" fmla="*/ 31291 h 85726"/>
                <a:gd name="connsiteX2" fmla="*/ 29544 w 79451"/>
                <a:gd name="connsiteY2" fmla="*/ 29605 h 85726"/>
                <a:gd name="connsiteX3" fmla="*/ 28340 w 79451"/>
                <a:gd name="connsiteY3" fmla="*/ 19852 h 85726"/>
                <a:gd name="connsiteX4" fmla="*/ 22679 w 79451"/>
                <a:gd name="connsiteY4" fmla="*/ 35866 h 85726"/>
                <a:gd name="connsiteX5" fmla="*/ 519 w 79451"/>
                <a:gd name="connsiteY5" fmla="*/ 84990 h 85726"/>
                <a:gd name="connsiteX6" fmla="*/ 59412 w 79451"/>
                <a:gd name="connsiteY6" fmla="*/ 88963 h 85726"/>
                <a:gd name="connsiteX7" fmla="*/ 79766 w 79451"/>
                <a:gd name="connsiteY7" fmla="*/ 22501 h 85726"/>
                <a:gd name="connsiteX8" fmla="*/ 55919 w 79451"/>
                <a:gd name="connsiteY8" fmla="*/ 3237 h 85726"/>
                <a:gd name="connsiteX9" fmla="*/ 55919 w 79451"/>
                <a:gd name="connsiteY9" fmla="*/ 3237 h 8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451" h="85726">
                  <a:moveTo>
                    <a:pt x="55919" y="3237"/>
                  </a:moveTo>
                  <a:cubicBezTo>
                    <a:pt x="62543" y="18648"/>
                    <a:pt x="56642" y="38515"/>
                    <a:pt x="48573" y="31291"/>
                  </a:cubicBezTo>
                  <a:cubicBezTo>
                    <a:pt x="41829" y="25270"/>
                    <a:pt x="33157" y="24909"/>
                    <a:pt x="29544" y="29605"/>
                  </a:cubicBezTo>
                  <a:cubicBezTo>
                    <a:pt x="29544" y="29605"/>
                    <a:pt x="30749" y="23705"/>
                    <a:pt x="28340" y="19852"/>
                  </a:cubicBezTo>
                  <a:cubicBezTo>
                    <a:pt x="29183" y="25391"/>
                    <a:pt x="26533" y="29485"/>
                    <a:pt x="22679" y="35866"/>
                  </a:cubicBezTo>
                  <a:cubicBezTo>
                    <a:pt x="15694" y="47665"/>
                    <a:pt x="-1769" y="74635"/>
                    <a:pt x="519" y="84990"/>
                  </a:cubicBezTo>
                  <a:cubicBezTo>
                    <a:pt x="1121" y="87879"/>
                    <a:pt x="59412" y="88963"/>
                    <a:pt x="59412" y="88963"/>
                  </a:cubicBezTo>
                  <a:cubicBezTo>
                    <a:pt x="59412" y="88963"/>
                    <a:pt x="77478" y="77645"/>
                    <a:pt x="79766" y="22501"/>
                  </a:cubicBezTo>
                  <a:cubicBezTo>
                    <a:pt x="75069" y="9137"/>
                    <a:pt x="59051" y="6608"/>
                    <a:pt x="55919" y="3237"/>
                  </a:cubicBezTo>
                  <a:lnTo>
                    <a:pt x="55919" y="3237"/>
                  </a:lnTo>
                  <a:close/>
                </a:path>
              </a:pathLst>
            </a:custGeom>
            <a:solidFill>
              <a:srgbClr val="000000"/>
            </a:solidFill>
            <a:ln w="1204" cap="flat">
              <a:noFill/>
              <a:prstDash val="solid"/>
              <a:miter/>
            </a:ln>
          </p:spPr>
          <p:txBody>
            <a:bodyPr rtlCol="0" anchor="ctr"/>
            <a:lstStyle/>
            <a:p>
              <a:endParaRPr lang="fr-FR"/>
            </a:p>
          </p:txBody>
        </p:sp>
        <p:sp>
          <p:nvSpPr>
            <p:cNvPr id="2896" name="Forme libre 2895">
              <a:extLst>
                <a:ext uri="{FF2B5EF4-FFF2-40B4-BE49-F238E27FC236}">
                  <a16:creationId xmlns:a16="http://schemas.microsoft.com/office/drawing/2014/main" id="{F7433439-43CF-476D-0B2D-7D19F341ACD2}"/>
                </a:ext>
              </a:extLst>
            </p:cNvPr>
            <p:cNvSpPr/>
            <p:nvPr/>
          </p:nvSpPr>
          <p:spPr>
            <a:xfrm>
              <a:off x="5517687" y="8552435"/>
              <a:ext cx="82874" cy="88615"/>
            </a:xfrm>
            <a:custGeom>
              <a:avLst/>
              <a:gdLst>
                <a:gd name="connsiteX0" fmla="*/ 61028 w 82874"/>
                <a:gd name="connsiteY0" fmla="*/ 91853 h 88615"/>
                <a:gd name="connsiteX1" fmla="*/ 61028 w 82874"/>
                <a:gd name="connsiteY1" fmla="*/ 91853 h 88615"/>
                <a:gd name="connsiteX2" fmla="*/ 31762 w 82874"/>
                <a:gd name="connsiteY2" fmla="*/ 91010 h 88615"/>
                <a:gd name="connsiteX3" fmla="*/ 569 w 82874"/>
                <a:gd name="connsiteY3" fmla="*/ 86675 h 88615"/>
                <a:gd name="connsiteX4" fmla="*/ 20080 w 82874"/>
                <a:gd name="connsiteY4" fmla="*/ 41043 h 88615"/>
                <a:gd name="connsiteX5" fmla="*/ 22850 w 82874"/>
                <a:gd name="connsiteY5" fmla="*/ 36468 h 88615"/>
                <a:gd name="connsiteX6" fmla="*/ 23572 w 82874"/>
                <a:gd name="connsiteY6" fmla="*/ 35384 h 88615"/>
                <a:gd name="connsiteX7" fmla="*/ 28390 w 82874"/>
                <a:gd name="connsiteY7" fmla="*/ 21538 h 88615"/>
                <a:gd name="connsiteX8" fmla="*/ 29715 w 82874"/>
                <a:gd name="connsiteY8" fmla="*/ 19852 h 88615"/>
                <a:gd name="connsiteX9" fmla="*/ 31281 w 82874"/>
                <a:gd name="connsiteY9" fmla="*/ 20575 h 88615"/>
                <a:gd name="connsiteX10" fmla="*/ 32966 w 82874"/>
                <a:gd name="connsiteY10" fmla="*/ 27679 h 88615"/>
                <a:gd name="connsiteX11" fmla="*/ 37302 w 82874"/>
                <a:gd name="connsiteY11" fmla="*/ 26474 h 88615"/>
                <a:gd name="connsiteX12" fmla="*/ 51273 w 82874"/>
                <a:gd name="connsiteY12" fmla="*/ 31652 h 88615"/>
                <a:gd name="connsiteX13" fmla="*/ 54886 w 82874"/>
                <a:gd name="connsiteY13" fmla="*/ 32374 h 88615"/>
                <a:gd name="connsiteX14" fmla="*/ 56090 w 82874"/>
                <a:gd name="connsiteY14" fmla="*/ 5404 h 88615"/>
                <a:gd name="connsiteX15" fmla="*/ 56933 w 82874"/>
                <a:gd name="connsiteY15" fmla="*/ 3357 h 88615"/>
                <a:gd name="connsiteX16" fmla="*/ 58619 w 82874"/>
                <a:gd name="connsiteY16" fmla="*/ 3719 h 88615"/>
                <a:gd name="connsiteX17" fmla="*/ 63678 w 82874"/>
                <a:gd name="connsiteY17" fmla="*/ 6367 h 88615"/>
                <a:gd name="connsiteX18" fmla="*/ 83068 w 82874"/>
                <a:gd name="connsiteY18" fmla="*/ 23464 h 88615"/>
                <a:gd name="connsiteX19" fmla="*/ 83188 w 82874"/>
                <a:gd name="connsiteY19" fmla="*/ 24066 h 88615"/>
                <a:gd name="connsiteX20" fmla="*/ 62112 w 82874"/>
                <a:gd name="connsiteY20" fmla="*/ 91732 h 88615"/>
                <a:gd name="connsiteX21" fmla="*/ 61028 w 82874"/>
                <a:gd name="connsiteY21" fmla="*/ 91853 h 88615"/>
                <a:gd name="connsiteX22" fmla="*/ 61028 w 82874"/>
                <a:gd name="connsiteY22" fmla="*/ 91853 h 88615"/>
                <a:gd name="connsiteX23" fmla="*/ 3460 w 82874"/>
                <a:gd name="connsiteY23" fmla="*/ 85471 h 88615"/>
                <a:gd name="connsiteX24" fmla="*/ 60546 w 82874"/>
                <a:gd name="connsiteY24" fmla="*/ 88722 h 88615"/>
                <a:gd name="connsiteX25" fmla="*/ 79816 w 82874"/>
                <a:gd name="connsiteY25" fmla="*/ 24066 h 88615"/>
                <a:gd name="connsiteX26" fmla="*/ 62112 w 82874"/>
                <a:gd name="connsiteY26" fmla="*/ 8896 h 88615"/>
                <a:gd name="connsiteX27" fmla="*/ 60064 w 82874"/>
                <a:gd name="connsiteY27" fmla="*/ 7933 h 88615"/>
                <a:gd name="connsiteX28" fmla="*/ 56331 w 82874"/>
                <a:gd name="connsiteY28" fmla="*/ 34541 h 88615"/>
                <a:gd name="connsiteX29" fmla="*/ 48864 w 82874"/>
                <a:gd name="connsiteY29" fmla="*/ 33699 h 88615"/>
                <a:gd name="connsiteX30" fmla="*/ 37302 w 82874"/>
                <a:gd name="connsiteY30" fmla="*/ 29244 h 88615"/>
                <a:gd name="connsiteX31" fmla="*/ 32124 w 82874"/>
                <a:gd name="connsiteY31" fmla="*/ 31772 h 88615"/>
                <a:gd name="connsiteX32" fmla="*/ 29956 w 82874"/>
                <a:gd name="connsiteY32" fmla="*/ 32013 h 88615"/>
                <a:gd name="connsiteX33" fmla="*/ 29353 w 82874"/>
                <a:gd name="connsiteY33" fmla="*/ 30929 h 88615"/>
                <a:gd name="connsiteX34" fmla="*/ 26102 w 82874"/>
                <a:gd name="connsiteY34" fmla="*/ 36829 h 88615"/>
                <a:gd name="connsiteX35" fmla="*/ 25379 w 82874"/>
                <a:gd name="connsiteY35" fmla="*/ 37913 h 88615"/>
                <a:gd name="connsiteX36" fmla="*/ 22609 w 82874"/>
                <a:gd name="connsiteY36" fmla="*/ 42488 h 88615"/>
                <a:gd name="connsiteX37" fmla="*/ 3460 w 82874"/>
                <a:gd name="connsiteY37" fmla="*/ 85471 h 8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2874" h="88615">
                  <a:moveTo>
                    <a:pt x="61028" y="91853"/>
                  </a:moveTo>
                  <a:lnTo>
                    <a:pt x="61028" y="91853"/>
                  </a:lnTo>
                  <a:cubicBezTo>
                    <a:pt x="60907" y="91853"/>
                    <a:pt x="46214" y="91612"/>
                    <a:pt x="31762" y="91010"/>
                  </a:cubicBezTo>
                  <a:cubicBezTo>
                    <a:pt x="1292" y="89685"/>
                    <a:pt x="931" y="88241"/>
                    <a:pt x="569" y="86675"/>
                  </a:cubicBezTo>
                  <a:cubicBezTo>
                    <a:pt x="-1478" y="77645"/>
                    <a:pt x="9120" y="59224"/>
                    <a:pt x="20080" y="41043"/>
                  </a:cubicBezTo>
                  <a:cubicBezTo>
                    <a:pt x="21043" y="39478"/>
                    <a:pt x="21886" y="38033"/>
                    <a:pt x="22850" y="36468"/>
                  </a:cubicBezTo>
                  <a:lnTo>
                    <a:pt x="23572" y="35384"/>
                  </a:lnTo>
                  <a:cubicBezTo>
                    <a:pt x="26945" y="29605"/>
                    <a:pt x="28992" y="26234"/>
                    <a:pt x="28390" y="21538"/>
                  </a:cubicBezTo>
                  <a:cubicBezTo>
                    <a:pt x="28270" y="20695"/>
                    <a:pt x="28872" y="19973"/>
                    <a:pt x="29715" y="19852"/>
                  </a:cubicBezTo>
                  <a:cubicBezTo>
                    <a:pt x="30317" y="19732"/>
                    <a:pt x="30919" y="20093"/>
                    <a:pt x="31281" y="20575"/>
                  </a:cubicBezTo>
                  <a:cubicBezTo>
                    <a:pt x="32605" y="22742"/>
                    <a:pt x="32966" y="25511"/>
                    <a:pt x="32966" y="27679"/>
                  </a:cubicBezTo>
                  <a:cubicBezTo>
                    <a:pt x="34171" y="27077"/>
                    <a:pt x="35616" y="26595"/>
                    <a:pt x="37302" y="26474"/>
                  </a:cubicBezTo>
                  <a:cubicBezTo>
                    <a:pt x="41879" y="26113"/>
                    <a:pt x="47057" y="28040"/>
                    <a:pt x="51273" y="31652"/>
                  </a:cubicBezTo>
                  <a:cubicBezTo>
                    <a:pt x="53320" y="33458"/>
                    <a:pt x="54404" y="32615"/>
                    <a:pt x="54886" y="32374"/>
                  </a:cubicBezTo>
                  <a:cubicBezTo>
                    <a:pt x="58740" y="29605"/>
                    <a:pt x="60907" y="16361"/>
                    <a:pt x="56090" y="5404"/>
                  </a:cubicBezTo>
                  <a:cubicBezTo>
                    <a:pt x="55729" y="4682"/>
                    <a:pt x="56090" y="3719"/>
                    <a:pt x="56933" y="3357"/>
                  </a:cubicBezTo>
                  <a:cubicBezTo>
                    <a:pt x="57535" y="3117"/>
                    <a:pt x="58258" y="3237"/>
                    <a:pt x="58619" y="3719"/>
                  </a:cubicBezTo>
                  <a:cubicBezTo>
                    <a:pt x="59342" y="4441"/>
                    <a:pt x="61389" y="5404"/>
                    <a:pt x="63678" y="6367"/>
                  </a:cubicBezTo>
                  <a:cubicBezTo>
                    <a:pt x="69940" y="9137"/>
                    <a:pt x="79334" y="13471"/>
                    <a:pt x="83068" y="23464"/>
                  </a:cubicBezTo>
                  <a:cubicBezTo>
                    <a:pt x="83188" y="23705"/>
                    <a:pt x="83188" y="23826"/>
                    <a:pt x="83188" y="24066"/>
                  </a:cubicBezTo>
                  <a:cubicBezTo>
                    <a:pt x="81020" y="79451"/>
                    <a:pt x="62955" y="91251"/>
                    <a:pt x="62112" y="91732"/>
                  </a:cubicBezTo>
                  <a:cubicBezTo>
                    <a:pt x="61630" y="91732"/>
                    <a:pt x="61269" y="91853"/>
                    <a:pt x="61028" y="91853"/>
                  </a:cubicBezTo>
                  <a:lnTo>
                    <a:pt x="61028" y="91853"/>
                  </a:lnTo>
                  <a:close/>
                  <a:moveTo>
                    <a:pt x="3460" y="85471"/>
                  </a:moveTo>
                  <a:cubicBezTo>
                    <a:pt x="7555" y="87037"/>
                    <a:pt x="35375" y="88361"/>
                    <a:pt x="60546" y="88722"/>
                  </a:cubicBezTo>
                  <a:cubicBezTo>
                    <a:pt x="62955" y="86796"/>
                    <a:pt x="77768" y="73190"/>
                    <a:pt x="79816" y="24066"/>
                  </a:cubicBezTo>
                  <a:cubicBezTo>
                    <a:pt x="76564" y="15398"/>
                    <a:pt x="68254" y="11665"/>
                    <a:pt x="62112" y="8896"/>
                  </a:cubicBezTo>
                  <a:cubicBezTo>
                    <a:pt x="61389" y="8535"/>
                    <a:pt x="60787" y="8294"/>
                    <a:pt x="60064" y="7933"/>
                  </a:cubicBezTo>
                  <a:cubicBezTo>
                    <a:pt x="63316" y="19250"/>
                    <a:pt x="61028" y="31050"/>
                    <a:pt x="56331" y="34541"/>
                  </a:cubicBezTo>
                  <a:cubicBezTo>
                    <a:pt x="54043" y="36227"/>
                    <a:pt x="51393" y="35866"/>
                    <a:pt x="48864" y="33699"/>
                  </a:cubicBezTo>
                  <a:cubicBezTo>
                    <a:pt x="45371" y="30568"/>
                    <a:pt x="41036" y="28883"/>
                    <a:pt x="37302" y="29244"/>
                  </a:cubicBezTo>
                  <a:cubicBezTo>
                    <a:pt x="35014" y="29485"/>
                    <a:pt x="33207" y="30327"/>
                    <a:pt x="32124" y="31772"/>
                  </a:cubicBezTo>
                  <a:cubicBezTo>
                    <a:pt x="31642" y="32495"/>
                    <a:pt x="30678" y="32615"/>
                    <a:pt x="29956" y="32013"/>
                  </a:cubicBezTo>
                  <a:cubicBezTo>
                    <a:pt x="29594" y="31772"/>
                    <a:pt x="29353" y="31291"/>
                    <a:pt x="29353" y="30929"/>
                  </a:cubicBezTo>
                  <a:cubicBezTo>
                    <a:pt x="28510" y="32735"/>
                    <a:pt x="27306" y="34662"/>
                    <a:pt x="26102" y="36829"/>
                  </a:cubicBezTo>
                  <a:lnTo>
                    <a:pt x="25379" y="37913"/>
                  </a:lnTo>
                  <a:cubicBezTo>
                    <a:pt x="24416" y="39478"/>
                    <a:pt x="23572" y="41043"/>
                    <a:pt x="22609" y="42488"/>
                  </a:cubicBezTo>
                  <a:cubicBezTo>
                    <a:pt x="15503" y="54648"/>
                    <a:pt x="2255" y="76562"/>
                    <a:pt x="3460" y="85471"/>
                  </a:cubicBezTo>
                  <a:close/>
                </a:path>
              </a:pathLst>
            </a:custGeom>
            <a:solidFill>
              <a:srgbClr val="000000"/>
            </a:solidFill>
            <a:ln w="1204" cap="flat">
              <a:noFill/>
              <a:prstDash val="solid"/>
              <a:miter/>
            </a:ln>
          </p:spPr>
          <p:txBody>
            <a:bodyPr rtlCol="0" anchor="ctr"/>
            <a:lstStyle/>
            <a:p>
              <a:endParaRPr lang="fr-FR"/>
            </a:p>
          </p:txBody>
        </p:sp>
        <p:sp>
          <p:nvSpPr>
            <p:cNvPr id="2897" name="Forme libre 2896">
              <a:extLst>
                <a:ext uri="{FF2B5EF4-FFF2-40B4-BE49-F238E27FC236}">
                  <a16:creationId xmlns:a16="http://schemas.microsoft.com/office/drawing/2014/main" id="{3F34ACEF-51F0-2661-0113-888AFFEE877B}"/>
                </a:ext>
              </a:extLst>
            </p:cNvPr>
            <p:cNvSpPr/>
            <p:nvPr/>
          </p:nvSpPr>
          <p:spPr>
            <a:xfrm>
              <a:off x="5534182" y="8585486"/>
              <a:ext cx="34352" cy="31002"/>
            </a:xfrm>
            <a:custGeom>
              <a:avLst/>
              <a:gdLst>
                <a:gd name="connsiteX0" fmla="*/ 24904 w 34352"/>
                <a:gd name="connsiteY0" fmla="*/ 34238 h 31002"/>
                <a:gd name="connsiteX1" fmla="*/ 24061 w 34352"/>
                <a:gd name="connsiteY1" fmla="*/ 33997 h 31002"/>
                <a:gd name="connsiteX2" fmla="*/ 2383 w 34352"/>
                <a:gd name="connsiteY2" fmla="*/ 31950 h 31002"/>
                <a:gd name="connsiteX3" fmla="*/ 456 w 34352"/>
                <a:gd name="connsiteY3" fmla="*/ 31107 h 31002"/>
                <a:gd name="connsiteX4" fmla="*/ 1299 w 34352"/>
                <a:gd name="connsiteY4" fmla="*/ 29181 h 31002"/>
                <a:gd name="connsiteX5" fmla="*/ 25747 w 34352"/>
                <a:gd name="connsiteY5" fmla="*/ 31468 h 31002"/>
                <a:gd name="connsiteX6" fmla="*/ 26229 w 34352"/>
                <a:gd name="connsiteY6" fmla="*/ 33636 h 31002"/>
                <a:gd name="connsiteX7" fmla="*/ 24904 w 34352"/>
                <a:gd name="connsiteY7" fmla="*/ 34238 h 31002"/>
                <a:gd name="connsiteX8" fmla="*/ 24904 w 34352"/>
                <a:gd name="connsiteY8" fmla="*/ 34238 h 31002"/>
                <a:gd name="connsiteX9" fmla="*/ 28999 w 34352"/>
                <a:gd name="connsiteY9" fmla="*/ 22318 h 31002"/>
                <a:gd name="connsiteX10" fmla="*/ 28156 w 34352"/>
                <a:gd name="connsiteY10" fmla="*/ 22077 h 31002"/>
                <a:gd name="connsiteX11" fmla="*/ 6477 w 34352"/>
                <a:gd name="connsiteY11" fmla="*/ 20030 h 31002"/>
                <a:gd name="connsiteX12" fmla="*/ 4551 w 34352"/>
                <a:gd name="connsiteY12" fmla="*/ 19187 h 31002"/>
                <a:gd name="connsiteX13" fmla="*/ 5394 w 34352"/>
                <a:gd name="connsiteY13" fmla="*/ 17261 h 31002"/>
                <a:gd name="connsiteX14" fmla="*/ 29842 w 34352"/>
                <a:gd name="connsiteY14" fmla="*/ 19549 h 31002"/>
                <a:gd name="connsiteX15" fmla="*/ 30324 w 34352"/>
                <a:gd name="connsiteY15" fmla="*/ 21716 h 31002"/>
                <a:gd name="connsiteX16" fmla="*/ 28999 w 34352"/>
                <a:gd name="connsiteY16" fmla="*/ 22318 h 31002"/>
                <a:gd name="connsiteX17" fmla="*/ 28999 w 34352"/>
                <a:gd name="connsiteY17" fmla="*/ 22318 h 31002"/>
                <a:gd name="connsiteX18" fmla="*/ 33214 w 34352"/>
                <a:gd name="connsiteY18" fmla="*/ 10278 h 31002"/>
                <a:gd name="connsiteX19" fmla="*/ 32371 w 34352"/>
                <a:gd name="connsiteY19" fmla="*/ 10037 h 31002"/>
                <a:gd name="connsiteX20" fmla="*/ 10693 w 34352"/>
                <a:gd name="connsiteY20" fmla="*/ 7990 h 31002"/>
                <a:gd name="connsiteX21" fmla="*/ 8645 w 34352"/>
                <a:gd name="connsiteY21" fmla="*/ 7147 h 31002"/>
                <a:gd name="connsiteX22" fmla="*/ 9488 w 34352"/>
                <a:gd name="connsiteY22" fmla="*/ 5100 h 31002"/>
                <a:gd name="connsiteX23" fmla="*/ 33937 w 34352"/>
                <a:gd name="connsiteY23" fmla="*/ 7388 h 31002"/>
                <a:gd name="connsiteX24" fmla="*/ 34419 w 34352"/>
                <a:gd name="connsiteY24" fmla="*/ 9555 h 31002"/>
                <a:gd name="connsiteX25" fmla="*/ 33214 w 34352"/>
                <a:gd name="connsiteY25" fmla="*/ 10278 h 31002"/>
                <a:gd name="connsiteX26" fmla="*/ 33214 w 34352"/>
                <a:gd name="connsiteY26" fmla="*/ 10278 h 31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352" h="31002">
                  <a:moveTo>
                    <a:pt x="24904" y="34238"/>
                  </a:moveTo>
                  <a:cubicBezTo>
                    <a:pt x="24663" y="34238"/>
                    <a:pt x="24302" y="34117"/>
                    <a:pt x="24061" y="33997"/>
                  </a:cubicBezTo>
                  <a:cubicBezTo>
                    <a:pt x="18039" y="30024"/>
                    <a:pt x="9127" y="29181"/>
                    <a:pt x="2383" y="31950"/>
                  </a:cubicBezTo>
                  <a:cubicBezTo>
                    <a:pt x="1540" y="32311"/>
                    <a:pt x="697" y="31830"/>
                    <a:pt x="456" y="31107"/>
                  </a:cubicBezTo>
                  <a:cubicBezTo>
                    <a:pt x="95" y="30385"/>
                    <a:pt x="456" y="29422"/>
                    <a:pt x="1299" y="29181"/>
                  </a:cubicBezTo>
                  <a:cubicBezTo>
                    <a:pt x="9007" y="26050"/>
                    <a:pt x="18882" y="26893"/>
                    <a:pt x="25747" y="31468"/>
                  </a:cubicBezTo>
                  <a:cubicBezTo>
                    <a:pt x="26470" y="31950"/>
                    <a:pt x="26711" y="32913"/>
                    <a:pt x="26229" y="33636"/>
                  </a:cubicBezTo>
                  <a:cubicBezTo>
                    <a:pt x="25868" y="33876"/>
                    <a:pt x="25386" y="34238"/>
                    <a:pt x="24904" y="34238"/>
                  </a:cubicBezTo>
                  <a:lnTo>
                    <a:pt x="24904" y="34238"/>
                  </a:lnTo>
                  <a:close/>
                  <a:moveTo>
                    <a:pt x="28999" y="22318"/>
                  </a:moveTo>
                  <a:cubicBezTo>
                    <a:pt x="28758" y="22318"/>
                    <a:pt x="28397" y="22197"/>
                    <a:pt x="28156" y="22077"/>
                  </a:cubicBezTo>
                  <a:cubicBezTo>
                    <a:pt x="22134" y="18104"/>
                    <a:pt x="13222" y="17261"/>
                    <a:pt x="6477" y="20030"/>
                  </a:cubicBezTo>
                  <a:cubicBezTo>
                    <a:pt x="5634" y="20271"/>
                    <a:pt x="4792" y="19910"/>
                    <a:pt x="4551" y="19187"/>
                  </a:cubicBezTo>
                  <a:cubicBezTo>
                    <a:pt x="4310" y="18465"/>
                    <a:pt x="4671" y="17622"/>
                    <a:pt x="5394" y="17261"/>
                  </a:cubicBezTo>
                  <a:cubicBezTo>
                    <a:pt x="13101" y="14131"/>
                    <a:pt x="22977" y="14973"/>
                    <a:pt x="29842" y="19549"/>
                  </a:cubicBezTo>
                  <a:cubicBezTo>
                    <a:pt x="30565" y="20030"/>
                    <a:pt x="30806" y="20993"/>
                    <a:pt x="30324" y="21716"/>
                  </a:cubicBezTo>
                  <a:cubicBezTo>
                    <a:pt x="30083" y="21957"/>
                    <a:pt x="29601" y="22318"/>
                    <a:pt x="28999" y="22318"/>
                  </a:cubicBezTo>
                  <a:lnTo>
                    <a:pt x="28999" y="22318"/>
                  </a:lnTo>
                  <a:close/>
                  <a:moveTo>
                    <a:pt x="33214" y="10278"/>
                  </a:moveTo>
                  <a:cubicBezTo>
                    <a:pt x="32973" y="10278"/>
                    <a:pt x="32612" y="10157"/>
                    <a:pt x="32371" y="10037"/>
                  </a:cubicBezTo>
                  <a:cubicBezTo>
                    <a:pt x="26349" y="6064"/>
                    <a:pt x="17437" y="5221"/>
                    <a:pt x="10693" y="7990"/>
                  </a:cubicBezTo>
                  <a:cubicBezTo>
                    <a:pt x="9970" y="8351"/>
                    <a:pt x="9007" y="7990"/>
                    <a:pt x="8645" y="7147"/>
                  </a:cubicBezTo>
                  <a:cubicBezTo>
                    <a:pt x="8284" y="6425"/>
                    <a:pt x="8645" y="5462"/>
                    <a:pt x="9488" y="5100"/>
                  </a:cubicBezTo>
                  <a:cubicBezTo>
                    <a:pt x="17196" y="1970"/>
                    <a:pt x="27072" y="2813"/>
                    <a:pt x="33937" y="7388"/>
                  </a:cubicBezTo>
                  <a:cubicBezTo>
                    <a:pt x="34660" y="7870"/>
                    <a:pt x="34900" y="8833"/>
                    <a:pt x="34419" y="9555"/>
                  </a:cubicBezTo>
                  <a:cubicBezTo>
                    <a:pt x="34298" y="10037"/>
                    <a:pt x="33817" y="10278"/>
                    <a:pt x="33214" y="10278"/>
                  </a:cubicBezTo>
                  <a:lnTo>
                    <a:pt x="33214" y="10278"/>
                  </a:lnTo>
                  <a:close/>
                </a:path>
              </a:pathLst>
            </a:custGeom>
            <a:solidFill>
              <a:srgbClr val="FFFFFF"/>
            </a:solidFill>
            <a:ln w="1204" cap="flat">
              <a:noFill/>
              <a:prstDash val="solid"/>
              <a:miter/>
            </a:ln>
          </p:spPr>
          <p:txBody>
            <a:bodyPr rtlCol="0" anchor="ctr"/>
            <a:lstStyle/>
            <a:p>
              <a:endParaRPr lang="fr-FR"/>
            </a:p>
          </p:txBody>
        </p:sp>
        <p:sp>
          <p:nvSpPr>
            <p:cNvPr id="2898" name="Forme libre 2897">
              <a:extLst>
                <a:ext uri="{FF2B5EF4-FFF2-40B4-BE49-F238E27FC236}">
                  <a16:creationId xmlns:a16="http://schemas.microsoft.com/office/drawing/2014/main" id="{CBA3CFEF-B86C-24BB-22C1-CDD59DDC8863}"/>
                </a:ext>
              </a:extLst>
            </p:cNvPr>
            <p:cNvSpPr/>
            <p:nvPr/>
          </p:nvSpPr>
          <p:spPr>
            <a:xfrm>
              <a:off x="5515862" y="8559538"/>
              <a:ext cx="88547" cy="86650"/>
            </a:xfrm>
            <a:custGeom>
              <a:avLst/>
              <a:gdLst>
                <a:gd name="connsiteX0" fmla="*/ 70681 w 88547"/>
                <a:gd name="connsiteY0" fmla="*/ 3235 h 86650"/>
                <a:gd name="connsiteX1" fmla="*/ 78630 w 88547"/>
                <a:gd name="connsiteY1" fmla="*/ 19128 h 86650"/>
                <a:gd name="connsiteX2" fmla="*/ 71283 w 88547"/>
                <a:gd name="connsiteY2" fmla="*/ 57175 h 86650"/>
                <a:gd name="connsiteX3" fmla="*/ 41776 w 88547"/>
                <a:gd name="connsiteY3" fmla="*/ 75717 h 86650"/>
                <a:gd name="connsiteX4" fmla="*/ 38043 w 88547"/>
                <a:gd name="connsiteY4" fmla="*/ 73189 h 86650"/>
                <a:gd name="connsiteX5" fmla="*/ 31178 w 88547"/>
                <a:gd name="connsiteY5" fmla="*/ 68372 h 86650"/>
                <a:gd name="connsiteX6" fmla="*/ 18894 w 88547"/>
                <a:gd name="connsiteY6" fmla="*/ 68372 h 86650"/>
                <a:gd name="connsiteX7" fmla="*/ 12510 w 88547"/>
                <a:gd name="connsiteY7" fmla="*/ 72105 h 86650"/>
                <a:gd name="connsiteX8" fmla="*/ 8657 w 88547"/>
                <a:gd name="connsiteY8" fmla="*/ 74152 h 86650"/>
                <a:gd name="connsiteX9" fmla="*/ 7332 w 88547"/>
                <a:gd name="connsiteY9" fmla="*/ 74031 h 86650"/>
                <a:gd name="connsiteX10" fmla="*/ 347 w 88547"/>
                <a:gd name="connsiteY10" fmla="*/ 80653 h 86650"/>
                <a:gd name="connsiteX11" fmla="*/ 6368 w 88547"/>
                <a:gd name="connsiteY11" fmla="*/ 88600 h 86650"/>
                <a:gd name="connsiteX12" fmla="*/ 62009 w 88547"/>
                <a:gd name="connsiteY12" fmla="*/ 88359 h 86650"/>
                <a:gd name="connsiteX13" fmla="*/ 78870 w 88547"/>
                <a:gd name="connsiteY13" fmla="*/ 73429 h 86650"/>
                <a:gd name="connsiteX14" fmla="*/ 88264 w 88547"/>
                <a:gd name="connsiteY14" fmla="*/ 27315 h 86650"/>
                <a:gd name="connsiteX15" fmla="*/ 70681 w 88547"/>
                <a:gd name="connsiteY15" fmla="*/ 3235 h 86650"/>
                <a:gd name="connsiteX16" fmla="*/ 70681 w 88547"/>
                <a:gd name="connsiteY16" fmla="*/ 3235 h 8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547" h="86650">
                  <a:moveTo>
                    <a:pt x="70681" y="3235"/>
                  </a:moveTo>
                  <a:cubicBezTo>
                    <a:pt x="73210" y="4921"/>
                    <a:pt x="79834" y="11302"/>
                    <a:pt x="78630" y="19128"/>
                  </a:cubicBezTo>
                  <a:cubicBezTo>
                    <a:pt x="77786" y="24546"/>
                    <a:pt x="74655" y="43570"/>
                    <a:pt x="71283" y="57175"/>
                  </a:cubicBezTo>
                  <a:cubicBezTo>
                    <a:pt x="67670" y="71383"/>
                    <a:pt x="63695" y="74874"/>
                    <a:pt x="41776" y="75717"/>
                  </a:cubicBezTo>
                  <a:cubicBezTo>
                    <a:pt x="40090" y="75717"/>
                    <a:pt x="38645" y="74754"/>
                    <a:pt x="38043" y="73189"/>
                  </a:cubicBezTo>
                  <a:cubicBezTo>
                    <a:pt x="36959" y="70299"/>
                    <a:pt x="34309" y="68252"/>
                    <a:pt x="31178" y="68372"/>
                  </a:cubicBezTo>
                  <a:cubicBezTo>
                    <a:pt x="27083" y="68613"/>
                    <a:pt x="22988" y="68613"/>
                    <a:pt x="18894" y="68372"/>
                  </a:cubicBezTo>
                  <a:cubicBezTo>
                    <a:pt x="16244" y="68252"/>
                    <a:pt x="13715" y="69817"/>
                    <a:pt x="12510" y="72105"/>
                  </a:cubicBezTo>
                  <a:cubicBezTo>
                    <a:pt x="11788" y="73429"/>
                    <a:pt x="10222" y="74272"/>
                    <a:pt x="8657" y="74152"/>
                  </a:cubicBezTo>
                  <a:lnTo>
                    <a:pt x="7332" y="74031"/>
                  </a:lnTo>
                  <a:cubicBezTo>
                    <a:pt x="3839" y="73670"/>
                    <a:pt x="708" y="76680"/>
                    <a:pt x="347" y="80653"/>
                  </a:cubicBezTo>
                  <a:cubicBezTo>
                    <a:pt x="-15" y="84627"/>
                    <a:pt x="2635" y="88239"/>
                    <a:pt x="6368" y="88600"/>
                  </a:cubicBezTo>
                  <a:cubicBezTo>
                    <a:pt x="31901" y="90888"/>
                    <a:pt x="56349" y="89684"/>
                    <a:pt x="62009" y="88359"/>
                  </a:cubicBezTo>
                  <a:cubicBezTo>
                    <a:pt x="70199" y="86433"/>
                    <a:pt x="76100" y="84867"/>
                    <a:pt x="78870" y="73429"/>
                  </a:cubicBezTo>
                  <a:cubicBezTo>
                    <a:pt x="82845" y="57175"/>
                    <a:pt x="85133" y="45015"/>
                    <a:pt x="88264" y="27315"/>
                  </a:cubicBezTo>
                  <a:cubicBezTo>
                    <a:pt x="90553" y="15396"/>
                    <a:pt x="86578" y="6968"/>
                    <a:pt x="70681" y="3235"/>
                  </a:cubicBezTo>
                  <a:lnTo>
                    <a:pt x="70681" y="3235"/>
                  </a:lnTo>
                  <a:close/>
                </a:path>
              </a:pathLst>
            </a:custGeom>
            <a:solidFill>
              <a:srgbClr val="FFFFFF"/>
            </a:solidFill>
            <a:ln w="1204" cap="flat">
              <a:noFill/>
              <a:prstDash val="solid"/>
              <a:miter/>
            </a:ln>
          </p:spPr>
          <p:txBody>
            <a:bodyPr rtlCol="0" anchor="ctr"/>
            <a:lstStyle/>
            <a:p>
              <a:endParaRPr lang="fr-FR"/>
            </a:p>
          </p:txBody>
        </p:sp>
        <p:sp>
          <p:nvSpPr>
            <p:cNvPr id="2899" name="Forme libre 2898">
              <a:extLst>
                <a:ext uri="{FF2B5EF4-FFF2-40B4-BE49-F238E27FC236}">
                  <a16:creationId xmlns:a16="http://schemas.microsoft.com/office/drawing/2014/main" id="{AD17018B-3315-B573-94A3-FCC593B88B4A}"/>
                </a:ext>
              </a:extLst>
            </p:cNvPr>
            <p:cNvSpPr/>
            <p:nvPr/>
          </p:nvSpPr>
          <p:spPr>
            <a:xfrm>
              <a:off x="5514404" y="8558017"/>
              <a:ext cx="91579" cy="89775"/>
            </a:xfrm>
            <a:custGeom>
              <a:avLst/>
              <a:gdLst>
                <a:gd name="connsiteX0" fmla="*/ 37574 w 91579"/>
                <a:gd name="connsiteY0" fmla="*/ 93011 h 89775"/>
                <a:gd name="connsiteX1" fmla="*/ 7706 w 91579"/>
                <a:gd name="connsiteY1" fmla="*/ 91687 h 89775"/>
                <a:gd name="connsiteX2" fmla="*/ 359 w 91579"/>
                <a:gd name="connsiteY2" fmla="*/ 82175 h 89775"/>
                <a:gd name="connsiteX3" fmla="*/ 3491 w 91579"/>
                <a:gd name="connsiteY3" fmla="*/ 75914 h 89775"/>
                <a:gd name="connsiteX4" fmla="*/ 8910 w 91579"/>
                <a:gd name="connsiteY4" fmla="*/ 74108 h 89775"/>
                <a:gd name="connsiteX5" fmla="*/ 10235 w 91579"/>
                <a:gd name="connsiteY5" fmla="*/ 74228 h 89775"/>
                <a:gd name="connsiteX6" fmla="*/ 12524 w 91579"/>
                <a:gd name="connsiteY6" fmla="*/ 73024 h 89775"/>
                <a:gd name="connsiteX7" fmla="*/ 20352 w 91579"/>
                <a:gd name="connsiteY7" fmla="*/ 68449 h 89775"/>
                <a:gd name="connsiteX8" fmla="*/ 32516 w 91579"/>
                <a:gd name="connsiteY8" fmla="*/ 68449 h 89775"/>
                <a:gd name="connsiteX9" fmla="*/ 40946 w 91579"/>
                <a:gd name="connsiteY9" fmla="*/ 74228 h 89775"/>
                <a:gd name="connsiteX10" fmla="*/ 43235 w 91579"/>
                <a:gd name="connsiteY10" fmla="*/ 75673 h 89775"/>
                <a:gd name="connsiteX11" fmla="*/ 71296 w 91579"/>
                <a:gd name="connsiteY11" fmla="*/ 58335 h 89775"/>
                <a:gd name="connsiteX12" fmla="*/ 78642 w 91579"/>
                <a:gd name="connsiteY12" fmla="*/ 20409 h 89775"/>
                <a:gd name="connsiteX13" fmla="*/ 71416 w 91579"/>
                <a:gd name="connsiteY13" fmla="*/ 6081 h 89775"/>
                <a:gd name="connsiteX14" fmla="*/ 70935 w 91579"/>
                <a:gd name="connsiteY14" fmla="*/ 3914 h 89775"/>
                <a:gd name="connsiteX15" fmla="*/ 72500 w 91579"/>
                <a:gd name="connsiteY15" fmla="*/ 3312 h 89775"/>
                <a:gd name="connsiteX16" fmla="*/ 91288 w 91579"/>
                <a:gd name="connsiteY16" fmla="*/ 29198 h 89775"/>
                <a:gd name="connsiteX17" fmla="*/ 81774 w 91579"/>
                <a:gd name="connsiteY17" fmla="*/ 75432 h 89775"/>
                <a:gd name="connsiteX18" fmla="*/ 63709 w 91579"/>
                <a:gd name="connsiteY18" fmla="*/ 91446 h 89775"/>
                <a:gd name="connsiteX19" fmla="*/ 37574 w 91579"/>
                <a:gd name="connsiteY19" fmla="*/ 93011 h 89775"/>
                <a:gd name="connsiteX20" fmla="*/ 37574 w 91579"/>
                <a:gd name="connsiteY20" fmla="*/ 93011 h 89775"/>
                <a:gd name="connsiteX21" fmla="*/ 8308 w 91579"/>
                <a:gd name="connsiteY21" fmla="*/ 77238 h 89775"/>
                <a:gd name="connsiteX22" fmla="*/ 5418 w 91579"/>
                <a:gd name="connsiteY22" fmla="*/ 78322 h 89775"/>
                <a:gd name="connsiteX23" fmla="*/ 3370 w 91579"/>
                <a:gd name="connsiteY23" fmla="*/ 82536 h 89775"/>
                <a:gd name="connsiteX24" fmla="*/ 7947 w 91579"/>
                <a:gd name="connsiteY24" fmla="*/ 88797 h 89775"/>
                <a:gd name="connsiteX25" fmla="*/ 63106 w 91579"/>
                <a:gd name="connsiteY25" fmla="*/ 88556 h 89775"/>
                <a:gd name="connsiteX26" fmla="*/ 78884 w 91579"/>
                <a:gd name="connsiteY26" fmla="*/ 74710 h 89775"/>
                <a:gd name="connsiteX27" fmla="*/ 88277 w 91579"/>
                <a:gd name="connsiteY27" fmla="*/ 28716 h 89775"/>
                <a:gd name="connsiteX28" fmla="*/ 77679 w 91579"/>
                <a:gd name="connsiteY28" fmla="*/ 8128 h 89775"/>
                <a:gd name="connsiteX29" fmla="*/ 81653 w 91579"/>
                <a:gd name="connsiteY29" fmla="*/ 21011 h 89775"/>
                <a:gd name="connsiteX30" fmla="*/ 74307 w 91579"/>
                <a:gd name="connsiteY30" fmla="*/ 59299 h 89775"/>
                <a:gd name="connsiteX31" fmla="*/ 43355 w 91579"/>
                <a:gd name="connsiteY31" fmla="*/ 78924 h 89775"/>
                <a:gd name="connsiteX32" fmla="*/ 38176 w 91579"/>
                <a:gd name="connsiteY32" fmla="*/ 75432 h 89775"/>
                <a:gd name="connsiteX33" fmla="*/ 32877 w 91579"/>
                <a:gd name="connsiteY33" fmla="*/ 71700 h 89775"/>
                <a:gd name="connsiteX34" fmla="*/ 20352 w 91579"/>
                <a:gd name="connsiteY34" fmla="*/ 71700 h 89775"/>
                <a:gd name="connsiteX35" fmla="*/ 15414 w 91579"/>
                <a:gd name="connsiteY35" fmla="*/ 74710 h 89775"/>
                <a:gd name="connsiteX36" fmla="*/ 10115 w 91579"/>
                <a:gd name="connsiteY36" fmla="*/ 77479 h 89775"/>
                <a:gd name="connsiteX37" fmla="*/ 8790 w 91579"/>
                <a:gd name="connsiteY37" fmla="*/ 77359 h 89775"/>
                <a:gd name="connsiteX38" fmla="*/ 8308 w 91579"/>
                <a:gd name="connsiteY38" fmla="*/ 77238 h 89775"/>
                <a:gd name="connsiteX39" fmla="*/ 8308 w 91579"/>
                <a:gd name="connsiteY39" fmla="*/ 77238 h 8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91579" h="89775">
                  <a:moveTo>
                    <a:pt x="37574" y="93011"/>
                  </a:moveTo>
                  <a:cubicBezTo>
                    <a:pt x="28662" y="93011"/>
                    <a:pt x="18425" y="92650"/>
                    <a:pt x="7706" y="91687"/>
                  </a:cubicBezTo>
                  <a:cubicBezTo>
                    <a:pt x="3250" y="91325"/>
                    <a:pt x="-122" y="86991"/>
                    <a:pt x="359" y="82175"/>
                  </a:cubicBezTo>
                  <a:cubicBezTo>
                    <a:pt x="601" y="79646"/>
                    <a:pt x="1684" y="77479"/>
                    <a:pt x="3491" y="75914"/>
                  </a:cubicBezTo>
                  <a:cubicBezTo>
                    <a:pt x="5057" y="74590"/>
                    <a:pt x="6983" y="73988"/>
                    <a:pt x="8910" y="74108"/>
                  </a:cubicBezTo>
                  <a:lnTo>
                    <a:pt x="10235" y="74228"/>
                  </a:lnTo>
                  <a:cubicBezTo>
                    <a:pt x="11199" y="74349"/>
                    <a:pt x="12162" y="73867"/>
                    <a:pt x="12524" y="73024"/>
                  </a:cubicBezTo>
                  <a:cubicBezTo>
                    <a:pt x="14089" y="70135"/>
                    <a:pt x="17220" y="68329"/>
                    <a:pt x="20352" y="68449"/>
                  </a:cubicBezTo>
                  <a:cubicBezTo>
                    <a:pt x="24447" y="68690"/>
                    <a:pt x="28421" y="68690"/>
                    <a:pt x="32516" y="68449"/>
                  </a:cubicBezTo>
                  <a:cubicBezTo>
                    <a:pt x="36249" y="68329"/>
                    <a:pt x="39622" y="70616"/>
                    <a:pt x="40946" y="74228"/>
                  </a:cubicBezTo>
                  <a:cubicBezTo>
                    <a:pt x="41308" y="75192"/>
                    <a:pt x="42151" y="75673"/>
                    <a:pt x="43235" y="75673"/>
                  </a:cubicBezTo>
                  <a:cubicBezTo>
                    <a:pt x="64792" y="74951"/>
                    <a:pt x="67924" y="71459"/>
                    <a:pt x="71296" y="58335"/>
                  </a:cubicBezTo>
                  <a:cubicBezTo>
                    <a:pt x="75029" y="43646"/>
                    <a:pt x="78281" y="22696"/>
                    <a:pt x="78642" y="20409"/>
                  </a:cubicBezTo>
                  <a:cubicBezTo>
                    <a:pt x="79727" y="13185"/>
                    <a:pt x="73223" y="7285"/>
                    <a:pt x="71416" y="6081"/>
                  </a:cubicBezTo>
                  <a:cubicBezTo>
                    <a:pt x="70694" y="5599"/>
                    <a:pt x="70573" y="4636"/>
                    <a:pt x="70935" y="3914"/>
                  </a:cubicBezTo>
                  <a:cubicBezTo>
                    <a:pt x="71296" y="3432"/>
                    <a:pt x="71898" y="3071"/>
                    <a:pt x="72500" y="3312"/>
                  </a:cubicBezTo>
                  <a:cubicBezTo>
                    <a:pt x="87916" y="6803"/>
                    <a:pt x="93938" y="15111"/>
                    <a:pt x="91288" y="29198"/>
                  </a:cubicBezTo>
                  <a:cubicBezTo>
                    <a:pt x="88037" y="47138"/>
                    <a:pt x="85748" y="59299"/>
                    <a:pt x="81774" y="75432"/>
                  </a:cubicBezTo>
                  <a:cubicBezTo>
                    <a:pt x="78763" y="87954"/>
                    <a:pt x="71778" y="89519"/>
                    <a:pt x="63709" y="91446"/>
                  </a:cubicBezTo>
                  <a:cubicBezTo>
                    <a:pt x="60457" y="92289"/>
                    <a:pt x="50581" y="93011"/>
                    <a:pt x="37574" y="93011"/>
                  </a:cubicBezTo>
                  <a:lnTo>
                    <a:pt x="37574" y="93011"/>
                  </a:lnTo>
                  <a:close/>
                  <a:moveTo>
                    <a:pt x="8308" y="77238"/>
                  </a:moveTo>
                  <a:cubicBezTo>
                    <a:pt x="7345" y="77238"/>
                    <a:pt x="6261" y="77600"/>
                    <a:pt x="5418" y="78322"/>
                  </a:cubicBezTo>
                  <a:cubicBezTo>
                    <a:pt x="4214" y="79285"/>
                    <a:pt x="3491" y="80850"/>
                    <a:pt x="3370" y="82536"/>
                  </a:cubicBezTo>
                  <a:cubicBezTo>
                    <a:pt x="3130" y="85787"/>
                    <a:pt x="5177" y="88556"/>
                    <a:pt x="7947" y="88797"/>
                  </a:cubicBezTo>
                  <a:cubicBezTo>
                    <a:pt x="33600" y="91085"/>
                    <a:pt x="57807" y="89881"/>
                    <a:pt x="63106" y="88556"/>
                  </a:cubicBezTo>
                  <a:cubicBezTo>
                    <a:pt x="71055" y="86630"/>
                    <a:pt x="76234" y="85426"/>
                    <a:pt x="78884" y="74710"/>
                  </a:cubicBezTo>
                  <a:cubicBezTo>
                    <a:pt x="82737" y="58696"/>
                    <a:pt x="85026" y="46656"/>
                    <a:pt x="88277" y="28716"/>
                  </a:cubicBezTo>
                  <a:cubicBezTo>
                    <a:pt x="90204" y="18121"/>
                    <a:pt x="86953" y="11740"/>
                    <a:pt x="77679" y="8128"/>
                  </a:cubicBezTo>
                  <a:cubicBezTo>
                    <a:pt x="80208" y="11379"/>
                    <a:pt x="82376" y="15833"/>
                    <a:pt x="81653" y="21011"/>
                  </a:cubicBezTo>
                  <a:cubicBezTo>
                    <a:pt x="81292" y="23419"/>
                    <a:pt x="78040" y="44489"/>
                    <a:pt x="74307" y="59299"/>
                  </a:cubicBezTo>
                  <a:cubicBezTo>
                    <a:pt x="70333" y="74951"/>
                    <a:pt x="65154" y="78202"/>
                    <a:pt x="43355" y="78924"/>
                  </a:cubicBezTo>
                  <a:cubicBezTo>
                    <a:pt x="41067" y="79044"/>
                    <a:pt x="38899" y="77600"/>
                    <a:pt x="38176" y="75432"/>
                  </a:cubicBezTo>
                  <a:cubicBezTo>
                    <a:pt x="37333" y="73024"/>
                    <a:pt x="35165" y="71580"/>
                    <a:pt x="32877" y="71700"/>
                  </a:cubicBezTo>
                  <a:cubicBezTo>
                    <a:pt x="28782" y="71941"/>
                    <a:pt x="24567" y="71941"/>
                    <a:pt x="20352" y="71700"/>
                  </a:cubicBezTo>
                  <a:cubicBezTo>
                    <a:pt x="18305" y="71580"/>
                    <a:pt x="16377" y="72784"/>
                    <a:pt x="15414" y="74710"/>
                  </a:cubicBezTo>
                  <a:cubicBezTo>
                    <a:pt x="14451" y="76636"/>
                    <a:pt x="12283" y="77720"/>
                    <a:pt x="10115" y="77479"/>
                  </a:cubicBezTo>
                  <a:lnTo>
                    <a:pt x="8790" y="77359"/>
                  </a:lnTo>
                  <a:cubicBezTo>
                    <a:pt x="8549" y="77238"/>
                    <a:pt x="8429" y="77238"/>
                    <a:pt x="8308" y="77238"/>
                  </a:cubicBezTo>
                  <a:lnTo>
                    <a:pt x="8308" y="77238"/>
                  </a:lnTo>
                  <a:close/>
                </a:path>
              </a:pathLst>
            </a:custGeom>
            <a:solidFill>
              <a:srgbClr val="000000"/>
            </a:solidFill>
            <a:ln w="1204" cap="flat">
              <a:noFill/>
              <a:prstDash val="solid"/>
              <a:miter/>
            </a:ln>
          </p:spPr>
          <p:txBody>
            <a:bodyPr rtlCol="0" anchor="ctr"/>
            <a:lstStyle/>
            <a:p>
              <a:endParaRPr lang="fr-FR"/>
            </a:p>
          </p:txBody>
        </p:sp>
        <p:sp>
          <p:nvSpPr>
            <p:cNvPr id="2900" name="Forme libre 2899">
              <a:extLst>
                <a:ext uri="{FF2B5EF4-FFF2-40B4-BE49-F238E27FC236}">
                  <a16:creationId xmlns:a16="http://schemas.microsoft.com/office/drawing/2014/main" id="{7086BF15-08E8-2A68-77D5-19C97EDDB71A}"/>
                </a:ext>
              </a:extLst>
            </p:cNvPr>
            <p:cNvSpPr/>
            <p:nvPr/>
          </p:nvSpPr>
          <p:spPr>
            <a:xfrm>
              <a:off x="5385705" y="8239872"/>
              <a:ext cx="144281" cy="222502"/>
            </a:xfrm>
            <a:custGeom>
              <a:avLst/>
              <a:gdLst>
                <a:gd name="connsiteX0" fmla="*/ 47796 w 144281"/>
                <a:gd name="connsiteY0" fmla="*/ 106256 h 222502"/>
                <a:gd name="connsiteX1" fmla="*/ 69957 w 144281"/>
                <a:gd name="connsiteY1" fmla="*/ 212330 h 222502"/>
                <a:gd name="connsiteX2" fmla="*/ 23228 w 144281"/>
                <a:gd name="connsiteY2" fmla="*/ 146229 h 222502"/>
                <a:gd name="connsiteX3" fmla="*/ 23228 w 144281"/>
                <a:gd name="connsiteY3" fmla="*/ 146229 h 222502"/>
                <a:gd name="connsiteX4" fmla="*/ 23228 w 144281"/>
                <a:gd name="connsiteY4" fmla="*/ 146229 h 222502"/>
                <a:gd name="connsiteX5" fmla="*/ 345 w 144281"/>
                <a:gd name="connsiteY5" fmla="*/ 83620 h 222502"/>
                <a:gd name="connsiteX6" fmla="*/ 70197 w 144281"/>
                <a:gd name="connsiteY6" fmla="*/ 3312 h 222502"/>
                <a:gd name="connsiteX7" fmla="*/ 86215 w 144281"/>
                <a:gd name="connsiteY7" fmla="*/ 81694 h 222502"/>
                <a:gd name="connsiteX8" fmla="*/ 130897 w 144281"/>
                <a:gd name="connsiteY8" fmla="*/ 182470 h 222502"/>
                <a:gd name="connsiteX9" fmla="*/ 144627 w 144281"/>
                <a:gd name="connsiteY9" fmla="*/ 219554 h 222502"/>
                <a:gd name="connsiteX10" fmla="*/ 133426 w 144281"/>
                <a:gd name="connsiteY10" fmla="*/ 225815 h 222502"/>
                <a:gd name="connsiteX11" fmla="*/ 57311 w 144281"/>
                <a:gd name="connsiteY11" fmla="*/ 102884 h 222502"/>
                <a:gd name="connsiteX12" fmla="*/ 47796 w 144281"/>
                <a:gd name="connsiteY12" fmla="*/ 106256 h 222502"/>
                <a:gd name="connsiteX13" fmla="*/ 47796 w 144281"/>
                <a:gd name="connsiteY13" fmla="*/ 106256 h 222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4281" h="222502">
                  <a:moveTo>
                    <a:pt x="47796" y="106256"/>
                  </a:moveTo>
                  <a:cubicBezTo>
                    <a:pt x="49242" y="143219"/>
                    <a:pt x="60081" y="175848"/>
                    <a:pt x="69957" y="212330"/>
                  </a:cubicBezTo>
                  <a:cubicBezTo>
                    <a:pt x="48278" y="182229"/>
                    <a:pt x="28768" y="157065"/>
                    <a:pt x="23228" y="146229"/>
                  </a:cubicBezTo>
                  <a:cubicBezTo>
                    <a:pt x="23228" y="146229"/>
                    <a:pt x="23228" y="146229"/>
                    <a:pt x="23228" y="146229"/>
                  </a:cubicBezTo>
                  <a:cubicBezTo>
                    <a:pt x="23228" y="146229"/>
                    <a:pt x="23228" y="146229"/>
                    <a:pt x="23228" y="146229"/>
                  </a:cubicBezTo>
                  <a:cubicBezTo>
                    <a:pt x="13352" y="129132"/>
                    <a:pt x="6728" y="106858"/>
                    <a:pt x="345" y="83620"/>
                  </a:cubicBezTo>
                  <a:lnTo>
                    <a:pt x="70197" y="3312"/>
                  </a:lnTo>
                  <a:cubicBezTo>
                    <a:pt x="73810" y="30162"/>
                    <a:pt x="78989" y="56289"/>
                    <a:pt x="86215" y="81694"/>
                  </a:cubicBezTo>
                  <a:cubicBezTo>
                    <a:pt x="98861" y="125520"/>
                    <a:pt x="112109" y="134068"/>
                    <a:pt x="130897" y="182470"/>
                  </a:cubicBezTo>
                  <a:cubicBezTo>
                    <a:pt x="136076" y="195834"/>
                    <a:pt x="140532" y="207995"/>
                    <a:pt x="144627" y="219554"/>
                  </a:cubicBezTo>
                  <a:lnTo>
                    <a:pt x="133426" y="225815"/>
                  </a:lnTo>
                  <a:cubicBezTo>
                    <a:pt x="93201" y="154657"/>
                    <a:pt x="73570" y="123353"/>
                    <a:pt x="57311" y="102884"/>
                  </a:cubicBezTo>
                  <a:cubicBezTo>
                    <a:pt x="51771" y="95660"/>
                    <a:pt x="47435" y="97225"/>
                    <a:pt x="47796" y="106256"/>
                  </a:cubicBezTo>
                  <a:lnTo>
                    <a:pt x="47796" y="106256"/>
                  </a:lnTo>
                  <a:close/>
                </a:path>
              </a:pathLst>
            </a:custGeom>
            <a:solidFill>
              <a:srgbClr val="000000"/>
            </a:solidFill>
            <a:ln w="1204" cap="flat">
              <a:noFill/>
              <a:prstDash val="solid"/>
              <a:miter/>
            </a:ln>
          </p:spPr>
          <p:txBody>
            <a:bodyPr rtlCol="0" anchor="ctr"/>
            <a:lstStyle/>
            <a:p>
              <a:endParaRPr lang="fr-FR"/>
            </a:p>
          </p:txBody>
        </p:sp>
        <p:sp>
          <p:nvSpPr>
            <p:cNvPr id="2901" name="Forme libre 2900">
              <a:extLst>
                <a:ext uri="{FF2B5EF4-FFF2-40B4-BE49-F238E27FC236}">
                  <a16:creationId xmlns:a16="http://schemas.microsoft.com/office/drawing/2014/main" id="{A90D11CD-D01D-DE88-719F-DB1DF885ABF1}"/>
                </a:ext>
              </a:extLst>
            </p:cNvPr>
            <p:cNvSpPr/>
            <p:nvPr/>
          </p:nvSpPr>
          <p:spPr>
            <a:xfrm>
              <a:off x="5384214" y="8238151"/>
              <a:ext cx="147307" cy="225667"/>
            </a:xfrm>
            <a:custGeom>
              <a:avLst/>
              <a:gdLst>
                <a:gd name="connsiteX0" fmla="*/ 134916 w 147307"/>
                <a:gd name="connsiteY0" fmla="*/ 228980 h 225667"/>
                <a:gd name="connsiteX1" fmla="*/ 133592 w 147307"/>
                <a:gd name="connsiteY1" fmla="*/ 228257 h 225667"/>
                <a:gd name="connsiteX2" fmla="*/ 57717 w 147307"/>
                <a:gd name="connsiteY2" fmla="*/ 105447 h 225667"/>
                <a:gd name="connsiteX3" fmla="*/ 52418 w 147307"/>
                <a:gd name="connsiteY3" fmla="*/ 101594 h 225667"/>
                <a:gd name="connsiteX4" fmla="*/ 50852 w 147307"/>
                <a:gd name="connsiteY4" fmla="*/ 107855 h 225667"/>
                <a:gd name="connsiteX5" fmla="*/ 68316 w 147307"/>
                <a:gd name="connsiteY5" fmla="*/ 196591 h 225667"/>
                <a:gd name="connsiteX6" fmla="*/ 73013 w 147307"/>
                <a:gd name="connsiteY6" fmla="*/ 213568 h 225667"/>
                <a:gd name="connsiteX7" fmla="*/ 71929 w 147307"/>
                <a:gd name="connsiteY7" fmla="*/ 215495 h 225667"/>
                <a:gd name="connsiteX8" fmla="*/ 70243 w 147307"/>
                <a:gd name="connsiteY8" fmla="*/ 214893 h 225667"/>
                <a:gd name="connsiteX9" fmla="*/ 50973 w 147307"/>
                <a:gd name="connsiteY9" fmla="*/ 188404 h 225667"/>
                <a:gd name="connsiteX10" fmla="*/ 23393 w 147307"/>
                <a:gd name="connsiteY10" fmla="*/ 148551 h 225667"/>
                <a:gd name="connsiteX11" fmla="*/ 23393 w 147307"/>
                <a:gd name="connsiteY11" fmla="*/ 148551 h 225667"/>
                <a:gd name="connsiteX12" fmla="*/ 390 w 147307"/>
                <a:gd name="connsiteY12" fmla="*/ 85581 h 225667"/>
                <a:gd name="connsiteX13" fmla="*/ 751 w 147307"/>
                <a:gd name="connsiteY13" fmla="*/ 84136 h 225667"/>
                <a:gd name="connsiteX14" fmla="*/ 70604 w 147307"/>
                <a:gd name="connsiteY14" fmla="*/ 3828 h 225667"/>
                <a:gd name="connsiteX15" fmla="*/ 72772 w 147307"/>
                <a:gd name="connsiteY15" fmla="*/ 3708 h 225667"/>
                <a:gd name="connsiteX16" fmla="*/ 73254 w 147307"/>
                <a:gd name="connsiteY16" fmla="*/ 4671 h 225667"/>
                <a:gd name="connsiteX17" fmla="*/ 89271 w 147307"/>
                <a:gd name="connsiteY17" fmla="*/ 82812 h 225667"/>
                <a:gd name="connsiteX18" fmla="*/ 111431 w 147307"/>
                <a:gd name="connsiteY18" fmla="*/ 135427 h 225667"/>
                <a:gd name="connsiteX19" fmla="*/ 133833 w 147307"/>
                <a:gd name="connsiteY19" fmla="*/ 183468 h 225667"/>
                <a:gd name="connsiteX20" fmla="*/ 147562 w 147307"/>
                <a:gd name="connsiteY20" fmla="*/ 220672 h 225667"/>
                <a:gd name="connsiteX21" fmla="*/ 146839 w 147307"/>
                <a:gd name="connsiteY21" fmla="*/ 222478 h 225667"/>
                <a:gd name="connsiteX22" fmla="*/ 135639 w 147307"/>
                <a:gd name="connsiteY22" fmla="*/ 228739 h 225667"/>
                <a:gd name="connsiteX23" fmla="*/ 134916 w 147307"/>
                <a:gd name="connsiteY23" fmla="*/ 228980 h 225667"/>
                <a:gd name="connsiteX24" fmla="*/ 134916 w 147307"/>
                <a:gd name="connsiteY24" fmla="*/ 228980 h 225667"/>
                <a:gd name="connsiteX25" fmla="*/ 52779 w 147307"/>
                <a:gd name="connsiteY25" fmla="*/ 98464 h 225667"/>
                <a:gd name="connsiteX26" fmla="*/ 60126 w 147307"/>
                <a:gd name="connsiteY26" fmla="*/ 103521 h 225667"/>
                <a:gd name="connsiteX27" fmla="*/ 135519 w 147307"/>
                <a:gd name="connsiteY27" fmla="*/ 225368 h 225667"/>
                <a:gd name="connsiteX28" fmla="*/ 144190 w 147307"/>
                <a:gd name="connsiteY28" fmla="*/ 220551 h 225667"/>
                <a:gd name="connsiteX29" fmla="*/ 130822 w 147307"/>
                <a:gd name="connsiteY29" fmla="*/ 184672 h 225667"/>
                <a:gd name="connsiteX30" fmla="*/ 108541 w 147307"/>
                <a:gd name="connsiteY30" fmla="*/ 136993 h 225667"/>
                <a:gd name="connsiteX31" fmla="*/ 86140 w 147307"/>
                <a:gd name="connsiteY31" fmla="*/ 83775 h 225667"/>
                <a:gd name="connsiteX32" fmla="*/ 70483 w 147307"/>
                <a:gd name="connsiteY32" fmla="*/ 8524 h 225667"/>
                <a:gd name="connsiteX33" fmla="*/ 3401 w 147307"/>
                <a:gd name="connsiteY33" fmla="*/ 85701 h 225667"/>
                <a:gd name="connsiteX34" fmla="*/ 25922 w 147307"/>
                <a:gd name="connsiteY34" fmla="*/ 147227 h 225667"/>
                <a:gd name="connsiteX35" fmla="*/ 25922 w 147307"/>
                <a:gd name="connsiteY35" fmla="*/ 147347 h 225667"/>
                <a:gd name="connsiteX36" fmla="*/ 25922 w 147307"/>
                <a:gd name="connsiteY36" fmla="*/ 147347 h 225667"/>
                <a:gd name="connsiteX37" fmla="*/ 53261 w 147307"/>
                <a:gd name="connsiteY37" fmla="*/ 186719 h 225667"/>
                <a:gd name="connsiteX38" fmla="*/ 67593 w 147307"/>
                <a:gd name="connsiteY38" fmla="*/ 206344 h 225667"/>
                <a:gd name="connsiteX39" fmla="*/ 65184 w 147307"/>
                <a:gd name="connsiteY39" fmla="*/ 197555 h 225667"/>
                <a:gd name="connsiteX40" fmla="*/ 47601 w 147307"/>
                <a:gd name="connsiteY40" fmla="*/ 108217 h 225667"/>
                <a:gd name="connsiteX41" fmla="*/ 51093 w 147307"/>
                <a:gd name="connsiteY41" fmla="*/ 98946 h 225667"/>
                <a:gd name="connsiteX42" fmla="*/ 52779 w 147307"/>
                <a:gd name="connsiteY42" fmla="*/ 98464 h 225667"/>
                <a:gd name="connsiteX43" fmla="*/ 52779 w 147307"/>
                <a:gd name="connsiteY43" fmla="*/ 98464 h 225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7307" h="225667">
                  <a:moveTo>
                    <a:pt x="134916" y="228980"/>
                  </a:moveTo>
                  <a:cubicBezTo>
                    <a:pt x="134314" y="228980"/>
                    <a:pt x="133833" y="228739"/>
                    <a:pt x="133592" y="228257"/>
                  </a:cubicBezTo>
                  <a:cubicBezTo>
                    <a:pt x="94330" y="158785"/>
                    <a:pt x="74458" y="126638"/>
                    <a:pt x="57717" y="105447"/>
                  </a:cubicBezTo>
                  <a:cubicBezTo>
                    <a:pt x="55308" y="102317"/>
                    <a:pt x="53261" y="101354"/>
                    <a:pt x="52418" y="101594"/>
                  </a:cubicBezTo>
                  <a:cubicBezTo>
                    <a:pt x="51575" y="101956"/>
                    <a:pt x="50732" y="104003"/>
                    <a:pt x="50852" y="107855"/>
                  </a:cubicBezTo>
                  <a:cubicBezTo>
                    <a:pt x="52057" y="138799"/>
                    <a:pt x="60006" y="166852"/>
                    <a:pt x="68316" y="196591"/>
                  </a:cubicBezTo>
                  <a:cubicBezTo>
                    <a:pt x="69881" y="202130"/>
                    <a:pt x="71447" y="207789"/>
                    <a:pt x="73013" y="213568"/>
                  </a:cubicBezTo>
                  <a:cubicBezTo>
                    <a:pt x="73254" y="214411"/>
                    <a:pt x="72772" y="215254"/>
                    <a:pt x="71929" y="215495"/>
                  </a:cubicBezTo>
                  <a:cubicBezTo>
                    <a:pt x="71326" y="215615"/>
                    <a:pt x="70604" y="215374"/>
                    <a:pt x="70243" y="214893"/>
                  </a:cubicBezTo>
                  <a:cubicBezTo>
                    <a:pt x="63498" y="205501"/>
                    <a:pt x="56874" y="196471"/>
                    <a:pt x="50973" y="188404"/>
                  </a:cubicBezTo>
                  <a:cubicBezTo>
                    <a:pt x="37725" y="170344"/>
                    <a:pt x="27247" y="156136"/>
                    <a:pt x="23393" y="148551"/>
                  </a:cubicBezTo>
                  <a:lnTo>
                    <a:pt x="23393" y="148551"/>
                  </a:lnTo>
                  <a:cubicBezTo>
                    <a:pt x="13397" y="131213"/>
                    <a:pt x="6773" y="108939"/>
                    <a:pt x="390" y="85581"/>
                  </a:cubicBezTo>
                  <a:cubicBezTo>
                    <a:pt x="270" y="85099"/>
                    <a:pt x="390" y="84497"/>
                    <a:pt x="751" y="84136"/>
                  </a:cubicBezTo>
                  <a:lnTo>
                    <a:pt x="70604" y="3828"/>
                  </a:lnTo>
                  <a:cubicBezTo>
                    <a:pt x="71206" y="3226"/>
                    <a:pt x="72169" y="3106"/>
                    <a:pt x="72772" y="3708"/>
                  </a:cubicBezTo>
                  <a:cubicBezTo>
                    <a:pt x="73013" y="3949"/>
                    <a:pt x="73254" y="4310"/>
                    <a:pt x="73254" y="4671"/>
                  </a:cubicBezTo>
                  <a:cubicBezTo>
                    <a:pt x="77107" y="32965"/>
                    <a:pt x="82286" y="58491"/>
                    <a:pt x="89271" y="82812"/>
                  </a:cubicBezTo>
                  <a:cubicBezTo>
                    <a:pt x="96136" y="106892"/>
                    <a:pt x="103242" y="120136"/>
                    <a:pt x="111431" y="135427"/>
                  </a:cubicBezTo>
                  <a:cubicBezTo>
                    <a:pt x="118055" y="147708"/>
                    <a:pt x="125402" y="161675"/>
                    <a:pt x="133833" y="183468"/>
                  </a:cubicBezTo>
                  <a:cubicBezTo>
                    <a:pt x="138650" y="195749"/>
                    <a:pt x="143226" y="208150"/>
                    <a:pt x="147562" y="220672"/>
                  </a:cubicBezTo>
                  <a:cubicBezTo>
                    <a:pt x="147803" y="221394"/>
                    <a:pt x="147562" y="222117"/>
                    <a:pt x="146839" y="222478"/>
                  </a:cubicBezTo>
                  <a:lnTo>
                    <a:pt x="135639" y="228739"/>
                  </a:lnTo>
                  <a:cubicBezTo>
                    <a:pt x="135398" y="228859"/>
                    <a:pt x="135157" y="228980"/>
                    <a:pt x="134916" y="228980"/>
                  </a:cubicBezTo>
                  <a:lnTo>
                    <a:pt x="134916" y="228980"/>
                  </a:lnTo>
                  <a:close/>
                  <a:moveTo>
                    <a:pt x="52779" y="98464"/>
                  </a:moveTo>
                  <a:cubicBezTo>
                    <a:pt x="54586" y="98464"/>
                    <a:pt x="56995" y="99548"/>
                    <a:pt x="60126" y="103521"/>
                  </a:cubicBezTo>
                  <a:cubicBezTo>
                    <a:pt x="76867" y="124712"/>
                    <a:pt x="96738" y="156618"/>
                    <a:pt x="135519" y="225368"/>
                  </a:cubicBezTo>
                  <a:lnTo>
                    <a:pt x="144190" y="220551"/>
                  </a:lnTo>
                  <a:cubicBezTo>
                    <a:pt x="139854" y="208511"/>
                    <a:pt x="135519" y="196591"/>
                    <a:pt x="130822" y="184672"/>
                  </a:cubicBezTo>
                  <a:cubicBezTo>
                    <a:pt x="122511" y="162999"/>
                    <a:pt x="115045" y="149153"/>
                    <a:pt x="108541" y="136993"/>
                  </a:cubicBezTo>
                  <a:cubicBezTo>
                    <a:pt x="100231" y="121461"/>
                    <a:pt x="93125" y="108096"/>
                    <a:pt x="86140" y="83775"/>
                  </a:cubicBezTo>
                  <a:cubicBezTo>
                    <a:pt x="79396" y="60297"/>
                    <a:pt x="74337" y="35614"/>
                    <a:pt x="70483" y="8524"/>
                  </a:cubicBezTo>
                  <a:lnTo>
                    <a:pt x="3401" y="85701"/>
                  </a:lnTo>
                  <a:cubicBezTo>
                    <a:pt x="9784" y="108578"/>
                    <a:pt x="16287" y="130371"/>
                    <a:pt x="25922" y="147227"/>
                  </a:cubicBezTo>
                  <a:cubicBezTo>
                    <a:pt x="25922" y="147227"/>
                    <a:pt x="25922" y="147347"/>
                    <a:pt x="25922" y="147347"/>
                  </a:cubicBezTo>
                  <a:lnTo>
                    <a:pt x="25922" y="147347"/>
                  </a:lnTo>
                  <a:cubicBezTo>
                    <a:pt x="29776" y="154692"/>
                    <a:pt x="40134" y="168779"/>
                    <a:pt x="53261" y="186719"/>
                  </a:cubicBezTo>
                  <a:cubicBezTo>
                    <a:pt x="57717" y="192739"/>
                    <a:pt x="62535" y="199361"/>
                    <a:pt x="67593" y="206344"/>
                  </a:cubicBezTo>
                  <a:cubicBezTo>
                    <a:pt x="66750" y="203334"/>
                    <a:pt x="65907" y="200444"/>
                    <a:pt x="65184" y="197555"/>
                  </a:cubicBezTo>
                  <a:cubicBezTo>
                    <a:pt x="56874" y="167695"/>
                    <a:pt x="48926" y="139521"/>
                    <a:pt x="47601" y="108217"/>
                  </a:cubicBezTo>
                  <a:cubicBezTo>
                    <a:pt x="47360" y="101715"/>
                    <a:pt x="49407" y="99548"/>
                    <a:pt x="51093" y="98946"/>
                  </a:cubicBezTo>
                  <a:cubicBezTo>
                    <a:pt x="51816" y="98584"/>
                    <a:pt x="52298" y="98464"/>
                    <a:pt x="52779" y="98464"/>
                  </a:cubicBezTo>
                  <a:lnTo>
                    <a:pt x="52779" y="98464"/>
                  </a:lnTo>
                  <a:close/>
                </a:path>
              </a:pathLst>
            </a:custGeom>
            <a:solidFill>
              <a:srgbClr val="000000"/>
            </a:solidFill>
            <a:ln w="1204" cap="flat">
              <a:noFill/>
              <a:prstDash val="solid"/>
              <a:miter/>
            </a:ln>
          </p:spPr>
          <p:txBody>
            <a:bodyPr rtlCol="0" anchor="ctr"/>
            <a:lstStyle/>
            <a:p>
              <a:endParaRPr lang="fr-FR"/>
            </a:p>
          </p:txBody>
        </p:sp>
        <p:sp>
          <p:nvSpPr>
            <p:cNvPr id="2902" name="Forme libre 2901">
              <a:extLst>
                <a:ext uri="{FF2B5EF4-FFF2-40B4-BE49-F238E27FC236}">
                  <a16:creationId xmlns:a16="http://schemas.microsoft.com/office/drawing/2014/main" id="{5D611661-893C-1D79-2FBA-F9A80007B89B}"/>
                </a:ext>
              </a:extLst>
            </p:cNvPr>
            <p:cNvSpPr/>
            <p:nvPr/>
          </p:nvSpPr>
          <p:spPr>
            <a:xfrm>
              <a:off x="5236896" y="7940794"/>
              <a:ext cx="334279" cy="574316"/>
            </a:xfrm>
            <a:custGeom>
              <a:avLst/>
              <a:gdLst>
                <a:gd name="connsiteX0" fmla="*/ 334640 w 334279"/>
                <a:gd name="connsiteY0" fmla="*/ 503740 h 574316"/>
                <a:gd name="connsiteX1" fmla="*/ 327896 w 334279"/>
                <a:gd name="connsiteY1" fmla="*/ 514937 h 574316"/>
                <a:gd name="connsiteX2" fmla="*/ 295981 w 334279"/>
                <a:gd name="connsiteY2" fmla="*/ 552984 h 574316"/>
                <a:gd name="connsiteX3" fmla="*/ 193972 w 334279"/>
                <a:gd name="connsiteY3" fmla="*/ 372502 h 574316"/>
                <a:gd name="connsiteX4" fmla="*/ 220708 w 334279"/>
                <a:gd name="connsiteY4" fmla="*/ 577666 h 574316"/>
                <a:gd name="connsiteX5" fmla="*/ 61975 w 334279"/>
                <a:gd name="connsiteY5" fmla="*/ 571646 h 574316"/>
                <a:gd name="connsiteX6" fmla="*/ 50413 w 334279"/>
                <a:gd name="connsiteY6" fmla="*/ 3350 h 574316"/>
                <a:gd name="connsiteX7" fmla="*/ 202884 w 334279"/>
                <a:gd name="connsiteY7" fmla="*/ 87631 h 574316"/>
                <a:gd name="connsiteX8" fmla="*/ 216975 w 334279"/>
                <a:gd name="connsiteY8" fmla="*/ 95457 h 574316"/>
                <a:gd name="connsiteX9" fmla="*/ 291284 w 334279"/>
                <a:gd name="connsiteY9" fmla="*/ 384542 h 574316"/>
                <a:gd name="connsiteX10" fmla="*/ 291284 w 334279"/>
                <a:gd name="connsiteY10" fmla="*/ 384542 h 574316"/>
                <a:gd name="connsiteX11" fmla="*/ 334640 w 334279"/>
                <a:gd name="connsiteY11" fmla="*/ 503740 h 574316"/>
                <a:gd name="connsiteX12" fmla="*/ 334640 w 334279"/>
                <a:gd name="connsiteY12" fmla="*/ 503740 h 57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279" h="574316">
                  <a:moveTo>
                    <a:pt x="334640" y="503740"/>
                  </a:moveTo>
                  <a:cubicBezTo>
                    <a:pt x="332954" y="506990"/>
                    <a:pt x="330666" y="510843"/>
                    <a:pt x="327896" y="514937"/>
                  </a:cubicBezTo>
                  <a:cubicBezTo>
                    <a:pt x="318261" y="529144"/>
                    <a:pt x="303568" y="546362"/>
                    <a:pt x="295981" y="552984"/>
                  </a:cubicBezTo>
                  <a:cubicBezTo>
                    <a:pt x="238292" y="438000"/>
                    <a:pt x="216614" y="399712"/>
                    <a:pt x="193972" y="372502"/>
                  </a:cubicBezTo>
                  <a:cubicBezTo>
                    <a:pt x="186746" y="442455"/>
                    <a:pt x="215530" y="497719"/>
                    <a:pt x="220708" y="577666"/>
                  </a:cubicBezTo>
                  <a:cubicBezTo>
                    <a:pt x="144232" y="557800"/>
                    <a:pt x="117254" y="587058"/>
                    <a:pt x="61975" y="571646"/>
                  </a:cubicBezTo>
                  <a:cubicBezTo>
                    <a:pt x="-21969" y="206708"/>
                    <a:pt x="-14502" y="144581"/>
                    <a:pt x="50413" y="3350"/>
                  </a:cubicBezTo>
                  <a:lnTo>
                    <a:pt x="202884" y="87631"/>
                  </a:lnTo>
                  <a:lnTo>
                    <a:pt x="216975" y="95457"/>
                  </a:lnTo>
                  <a:cubicBezTo>
                    <a:pt x="245759" y="197317"/>
                    <a:pt x="257803" y="278227"/>
                    <a:pt x="291284" y="384542"/>
                  </a:cubicBezTo>
                  <a:lnTo>
                    <a:pt x="291284" y="384542"/>
                  </a:lnTo>
                  <a:cubicBezTo>
                    <a:pt x="304532" y="426201"/>
                    <a:pt x="318382" y="463887"/>
                    <a:pt x="334640" y="503740"/>
                  </a:cubicBezTo>
                  <a:lnTo>
                    <a:pt x="334640" y="503740"/>
                  </a:lnTo>
                  <a:close/>
                </a:path>
              </a:pathLst>
            </a:custGeom>
            <a:solidFill>
              <a:srgbClr val="CBACD9"/>
            </a:solidFill>
            <a:ln w="1204" cap="flat">
              <a:noFill/>
              <a:prstDash val="solid"/>
              <a:miter/>
            </a:ln>
          </p:spPr>
          <p:txBody>
            <a:bodyPr rtlCol="0" anchor="ctr"/>
            <a:lstStyle/>
            <a:p>
              <a:endParaRPr lang="fr-FR"/>
            </a:p>
          </p:txBody>
        </p:sp>
        <p:sp>
          <p:nvSpPr>
            <p:cNvPr id="2903" name="Forme libre 2902">
              <a:extLst>
                <a:ext uri="{FF2B5EF4-FFF2-40B4-BE49-F238E27FC236}">
                  <a16:creationId xmlns:a16="http://schemas.microsoft.com/office/drawing/2014/main" id="{A98FCDAE-9D99-0655-5ABC-109A01876DA4}"/>
                </a:ext>
              </a:extLst>
            </p:cNvPr>
            <p:cNvSpPr/>
            <p:nvPr/>
          </p:nvSpPr>
          <p:spPr>
            <a:xfrm>
              <a:off x="5235271" y="7939568"/>
              <a:ext cx="337440" cy="576986"/>
            </a:xfrm>
            <a:custGeom>
              <a:avLst/>
              <a:gdLst>
                <a:gd name="connsiteX0" fmla="*/ 222214 w 337440"/>
                <a:gd name="connsiteY0" fmla="*/ 580336 h 576986"/>
                <a:gd name="connsiteX1" fmla="*/ 221852 w 337440"/>
                <a:gd name="connsiteY1" fmla="*/ 580336 h 576986"/>
                <a:gd name="connsiteX2" fmla="*/ 130321 w 337440"/>
                <a:gd name="connsiteY2" fmla="*/ 576363 h 576986"/>
                <a:gd name="connsiteX3" fmla="*/ 63118 w 337440"/>
                <a:gd name="connsiteY3" fmla="*/ 574437 h 576986"/>
                <a:gd name="connsiteX4" fmla="*/ 62034 w 337440"/>
                <a:gd name="connsiteY4" fmla="*/ 573353 h 576986"/>
                <a:gd name="connsiteX5" fmla="*/ 371 w 337440"/>
                <a:gd name="connsiteY5" fmla="*/ 205044 h 576986"/>
                <a:gd name="connsiteX6" fmla="*/ 13137 w 337440"/>
                <a:gd name="connsiteY6" fmla="*/ 101498 h 576986"/>
                <a:gd name="connsiteX7" fmla="*/ 50593 w 337440"/>
                <a:gd name="connsiteY7" fmla="*/ 4214 h 576986"/>
                <a:gd name="connsiteX8" fmla="*/ 52640 w 337440"/>
                <a:gd name="connsiteY8" fmla="*/ 3491 h 576986"/>
                <a:gd name="connsiteX9" fmla="*/ 52761 w 337440"/>
                <a:gd name="connsiteY9" fmla="*/ 3491 h 576986"/>
                <a:gd name="connsiteX10" fmla="*/ 219323 w 337440"/>
                <a:gd name="connsiteY10" fmla="*/ 95478 h 576986"/>
                <a:gd name="connsiteX11" fmla="*/ 220046 w 337440"/>
                <a:gd name="connsiteY11" fmla="*/ 96441 h 576986"/>
                <a:gd name="connsiteX12" fmla="*/ 250997 w 337440"/>
                <a:gd name="connsiteY12" fmla="*/ 220215 h 576986"/>
                <a:gd name="connsiteX13" fmla="*/ 294475 w 337440"/>
                <a:gd name="connsiteY13" fmla="*/ 385526 h 576986"/>
                <a:gd name="connsiteX14" fmla="*/ 294475 w 337440"/>
                <a:gd name="connsiteY14" fmla="*/ 385647 h 576986"/>
                <a:gd name="connsiteX15" fmla="*/ 337711 w 337440"/>
                <a:gd name="connsiteY15" fmla="*/ 504724 h 576986"/>
                <a:gd name="connsiteX16" fmla="*/ 337711 w 337440"/>
                <a:gd name="connsiteY16" fmla="*/ 505928 h 576986"/>
                <a:gd name="connsiteX17" fmla="*/ 298690 w 337440"/>
                <a:gd name="connsiteY17" fmla="*/ 555654 h 576986"/>
                <a:gd name="connsiteX18" fmla="*/ 296522 w 337440"/>
                <a:gd name="connsiteY18" fmla="*/ 555534 h 576986"/>
                <a:gd name="connsiteX19" fmla="*/ 296281 w 337440"/>
                <a:gd name="connsiteY19" fmla="*/ 555172 h 576986"/>
                <a:gd name="connsiteX20" fmla="*/ 196802 w 337440"/>
                <a:gd name="connsiteY20" fmla="*/ 377820 h 576986"/>
                <a:gd name="connsiteX21" fmla="*/ 209086 w 337440"/>
                <a:gd name="connsiteY21" fmla="*/ 487145 h 576986"/>
                <a:gd name="connsiteX22" fmla="*/ 224020 w 337440"/>
                <a:gd name="connsiteY22" fmla="*/ 579132 h 576986"/>
                <a:gd name="connsiteX23" fmla="*/ 222214 w 337440"/>
                <a:gd name="connsiteY23" fmla="*/ 580336 h 576986"/>
                <a:gd name="connsiteX24" fmla="*/ 222214 w 337440"/>
                <a:gd name="connsiteY24" fmla="*/ 580336 h 576986"/>
                <a:gd name="connsiteX25" fmla="*/ 168981 w 337440"/>
                <a:gd name="connsiteY25" fmla="*/ 570102 h 576986"/>
                <a:gd name="connsiteX26" fmla="*/ 220648 w 337440"/>
                <a:gd name="connsiteY26" fmla="*/ 576845 h 576986"/>
                <a:gd name="connsiteX27" fmla="*/ 205955 w 337440"/>
                <a:gd name="connsiteY27" fmla="*/ 487507 h 576986"/>
                <a:gd name="connsiteX28" fmla="*/ 194031 w 337440"/>
                <a:gd name="connsiteY28" fmla="*/ 373606 h 576986"/>
                <a:gd name="connsiteX29" fmla="*/ 195718 w 337440"/>
                <a:gd name="connsiteY29" fmla="*/ 372282 h 576986"/>
                <a:gd name="connsiteX30" fmla="*/ 196681 w 337440"/>
                <a:gd name="connsiteY30" fmla="*/ 372884 h 576986"/>
                <a:gd name="connsiteX31" fmla="*/ 297967 w 337440"/>
                <a:gd name="connsiteY31" fmla="*/ 551922 h 576986"/>
                <a:gd name="connsiteX32" fmla="*/ 334459 w 337440"/>
                <a:gd name="connsiteY32" fmla="*/ 505085 h 576986"/>
                <a:gd name="connsiteX33" fmla="*/ 291343 w 337440"/>
                <a:gd name="connsiteY33" fmla="*/ 386369 h 576986"/>
                <a:gd name="connsiteX34" fmla="*/ 291343 w 337440"/>
                <a:gd name="connsiteY34" fmla="*/ 386249 h 576986"/>
                <a:gd name="connsiteX35" fmla="*/ 247866 w 337440"/>
                <a:gd name="connsiteY35" fmla="*/ 220817 h 576986"/>
                <a:gd name="connsiteX36" fmla="*/ 217155 w 337440"/>
                <a:gd name="connsiteY36" fmla="*/ 97886 h 576986"/>
                <a:gd name="connsiteX37" fmla="*/ 52640 w 337440"/>
                <a:gd name="connsiteY37" fmla="*/ 6983 h 576986"/>
                <a:gd name="connsiteX38" fmla="*/ 16028 w 337440"/>
                <a:gd name="connsiteY38" fmla="*/ 102341 h 576986"/>
                <a:gd name="connsiteX39" fmla="*/ 3382 w 337440"/>
                <a:gd name="connsiteY39" fmla="*/ 205044 h 576986"/>
                <a:gd name="connsiteX40" fmla="*/ 64804 w 337440"/>
                <a:gd name="connsiteY40" fmla="*/ 571788 h 576986"/>
                <a:gd name="connsiteX41" fmla="*/ 129960 w 337440"/>
                <a:gd name="connsiteY41" fmla="*/ 573473 h 576986"/>
                <a:gd name="connsiteX42" fmla="*/ 168981 w 337440"/>
                <a:gd name="connsiteY42" fmla="*/ 570102 h 576986"/>
                <a:gd name="connsiteX43" fmla="*/ 168981 w 337440"/>
                <a:gd name="connsiteY43" fmla="*/ 570102 h 57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37440" h="576986">
                  <a:moveTo>
                    <a:pt x="222214" y="580336"/>
                  </a:moveTo>
                  <a:cubicBezTo>
                    <a:pt x="222093" y="580336"/>
                    <a:pt x="221973" y="580336"/>
                    <a:pt x="221852" y="580336"/>
                  </a:cubicBezTo>
                  <a:cubicBezTo>
                    <a:pt x="181265" y="569741"/>
                    <a:pt x="154167" y="573233"/>
                    <a:pt x="130321" y="576363"/>
                  </a:cubicBezTo>
                  <a:cubicBezTo>
                    <a:pt x="109124" y="579132"/>
                    <a:pt x="89132" y="581661"/>
                    <a:pt x="63118" y="574437"/>
                  </a:cubicBezTo>
                  <a:cubicBezTo>
                    <a:pt x="62637" y="574316"/>
                    <a:pt x="62155" y="573835"/>
                    <a:pt x="62034" y="573353"/>
                  </a:cubicBezTo>
                  <a:cubicBezTo>
                    <a:pt x="17594" y="380108"/>
                    <a:pt x="853" y="280295"/>
                    <a:pt x="371" y="205044"/>
                  </a:cubicBezTo>
                  <a:cubicBezTo>
                    <a:pt x="131" y="167238"/>
                    <a:pt x="4225" y="134368"/>
                    <a:pt x="13137" y="101498"/>
                  </a:cubicBezTo>
                  <a:cubicBezTo>
                    <a:pt x="22291" y="67665"/>
                    <a:pt x="36622" y="34796"/>
                    <a:pt x="50593" y="4214"/>
                  </a:cubicBezTo>
                  <a:cubicBezTo>
                    <a:pt x="50954" y="3491"/>
                    <a:pt x="51918" y="3130"/>
                    <a:pt x="52640" y="3491"/>
                  </a:cubicBezTo>
                  <a:cubicBezTo>
                    <a:pt x="52640" y="3491"/>
                    <a:pt x="52761" y="3491"/>
                    <a:pt x="52761" y="3491"/>
                  </a:cubicBezTo>
                  <a:lnTo>
                    <a:pt x="219323" y="95478"/>
                  </a:lnTo>
                  <a:cubicBezTo>
                    <a:pt x="219684" y="95719"/>
                    <a:pt x="219925" y="95960"/>
                    <a:pt x="220046" y="96441"/>
                  </a:cubicBezTo>
                  <a:cubicBezTo>
                    <a:pt x="232451" y="140388"/>
                    <a:pt x="241845" y="180964"/>
                    <a:pt x="250997" y="220215"/>
                  </a:cubicBezTo>
                  <a:cubicBezTo>
                    <a:pt x="262921" y="271746"/>
                    <a:pt x="275325" y="325085"/>
                    <a:pt x="294475" y="385526"/>
                  </a:cubicBezTo>
                  <a:lnTo>
                    <a:pt x="294475" y="385647"/>
                  </a:lnTo>
                  <a:cubicBezTo>
                    <a:pt x="307000" y="425379"/>
                    <a:pt x="320368" y="462102"/>
                    <a:pt x="337711" y="504724"/>
                  </a:cubicBezTo>
                  <a:cubicBezTo>
                    <a:pt x="337832" y="505085"/>
                    <a:pt x="337832" y="505567"/>
                    <a:pt x="337711" y="505928"/>
                  </a:cubicBezTo>
                  <a:cubicBezTo>
                    <a:pt x="330726" y="519895"/>
                    <a:pt x="309047" y="546624"/>
                    <a:pt x="298690" y="555654"/>
                  </a:cubicBezTo>
                  <a:cubicBezTo>
                    <a:pt x="298088" y="556256"/>
                    <a:pt x="297124" y="556136"/>
                    <a:pt x="296522" y="555534"/>
                  </a:cubicBezTo>
                  <a:cubicBezTo>
                    <a:pt x="296402" y="555413"/>
                    <a:pt x="296402" y="555293"/>
                    <a:pt x="296281" y="555172"/>
                  </a:cubicBezTo>
                  <a:cubicBezTo>
                    <a:pt x="241122" y="445005"/>
                    <a:pt x="218841" y="405152"/>
                    <a:pt x="196802" y="377820"/>
                  </a:cubicBezTo>
                  <a:cubicBezTo>
                    <a:pt x="193550" y="416229"/>
                    <a:pt x="201017" y="450664"/>
                    <a:pt x="209086" y="487145"/>
                  </a:cubicBezTo>
                  <a:cubicBezTo>
                    <a:pt x="215349" y="515560"/>
                    <a:pt x="221732" y="544938"/>
                    <a:pt x="224020" y="579132"/>
                  </a:cubicBezTo>
                  <a:cubicBezTo>
                    <a:pt x="223900" y="579614"/>
                    <a:pt x="223177" y="580336"/>
                    <a:pt x="222214" y="580336"/>
                  </a:cubicBezTo>
                  <a:cubicBezTo>
                    <a:pt x="222334" y="580336"/>
                    <a:pt x="222334" y="580336"/>
                    <a:pt x="222214" y="580336"/>
                  </a:cubicBezTo>
                  <a:close/>
                  <a:moveTo>
                    <a:pt x="168981" y="570102"/>
                  </a:moveTo>
                  <a:cubicBezTo>
                    <a:pt x="183674" y="570102"/>
                    <a:pt x="200535" y="571788"/>
                    <a:pt x="220648" y="576845"/>
                  </a:cubicBezTo>
                  <a:cubicBezTo>
                    <a:pt x="218360" y="543855"/>
                    <a:pt x="212097" y="515199"/>
                    <a:pt x="205955" y="487507"/>
                  </a:cubicBezTo>
                  <a:cubicBezTo>
                    <a:pt x="197645" y="449700"/>
                    <a:pt x="189816" y="414061"/>
                    <a:pt x="194031" y="373606"/>
                  </a:cubicBezTo>
                  <a:cubicBezTo>
                    <a:pt x="194152" y="372764"/>
                    <a:pt x="194875" y="372162"/>
                    <a:pt x="195718" y="372282"/>
                  </a:cubicBezTo>
                  <a:cubicBezTo>
                    <a:pt x="196079" y="372282"/>
                    <a:pt x="196440" y="372523"/>
                    <a:pt x="196681" y="372884"/>
                  </a:cubicBezTo>
                  <a:cubicBezTo>
                    <a:pt x="219564" y="400456"/>
                    <a:pt x="241363" y="438985"/>
                    <a:pt x="297967" y="551922"/>
                  </a:cubicBezTo>
                  <a:cubicBezTo>
                    <a:pt x="307723" y="542771"/>
                    <a:pt x="327233" y="519172"/>
                    <a:pt x="334459" y="505085"/>
                  </a:cubicBezTo>
                  <a:cubicBezTo>
                    <a:pt x="317237" y="462583"/>
                    <a:pt x="303869" y="425981"/>
                    <a:pt x="291343" y="386369"/>
                  </a:cubicBezTo>
                  <a:cubicBezTo>
                    <a:pt x="291343" y="386369"/>
                    <a:pt x="291343" y="386369"/>
                    <a:pt x="291343" y="386249"/>
                  </a:cubicBezTo>
                  <a:cubicBezTo>
                    <a:pt x="272194" y="325687"/>
                    <a:pt x="259910" y="272349"/>
                    <a:pt x="247866" y="220817"/>
                  </a:cubicBezTo>
                  <a:cubicBezTo>
                    <a:pt x="238834" y="181806"/>
                    <a:pt x="229440" y="141472"/>
                    <a:pt x="217155" y="97886"/>
                  </a:cubicBezTo>
                  <a:lnTo>
                    <a:pt x="52640" y="6983"/>
                  </a:lnTo>
                  <a:cubicBezTo>
                    <a:pt x="38911" y="36963"/>
                    <a:pt x="24940" y="69231"/>
                    <a:pt x="16028" y="102341"/>
                  </a:cubicBezTo>
                  <a:cubicBezTo>
                    <a:pt x="7236" y="134970"/>
                    <a:pt x="3141" y="167599"/>
                    <a:pt x="3382" y="205044"/>
                  </a:cubicBezTo>
                  <a:cubicBezTo>
                    <a:pt x="3864" y="279934"/>
                    <a:pt x="20484" y="379386"/>
                    <a:pt x="64804" y="571788"/>
                  </a:cubicBezTo>
                  <a:cubicBezTo>
                    <a:pt x="89735" y="578530"/>
                    <a:pt x="109245" y="576122"/>
                    <a:pt x="129960" y="573473"/>
                  </a:cubicBezTo>
                  <a:cubicBezTo>
                    <a:pt x="141763" y="571788"/>
                    <a:pt x="154408" y="570102"/>
                    <a:pt x="168981" y="570102"/>
                  </a:cubicBezTo>
                  <a:lnTo>
                    <a:pt x="168981" y="570102"/>
                  </a:lnTo>
                  <a:close/>
                </a:path>
              </a:pathLst>
            </a:custGeom>
            <a:solidFill>
              <a:srgbClr val="000000"/>
            </a:solidFill>
            <a:ln w="1204" cap="flat">
              <a:noFill/>
              <a:prstDash val="solid"/>
              <a:miter/>
            </a:ln>
          </p:spPr>
          <p:txBody>
            <a:bodyPr rtlCol="0" anchor="ctr"/>
            <a:lstStyle/>
            <a:p>
              <a:endParaRPr lang="fr-FR"/>
            </a:p>
          </p:txBody>
        </p:sp>
        <p:sp>
          <p:nvSpPr>
            <p:cNvPr id="2904" name="Forme libre 2903">
              <a:extLst>
                <a:ext uri="{FF2B5EF4-FFF2-40B4-BE49-F238E27FC236}">
                  <a16:creationId xmlns:a16="http://schemas.microsoft.com/office/drawing/2014/main" id="{A6CEA270-B2ED-DAB6-58CA-3CEA2B009FBF}"/>
                </a:ext>
              </a:extLst>
            </p:cNvPr>
            <p:cNvSpPr/>
            <p:nvPr/>
          </p:nvSpPr>
          <p:spPr>
            <a:xfrm>
              <a:off x="5373768" y="8478105"/>
              <a:ext cx="59268" cy="31948"/>
            </a:xfrm>
            <a:custGeom>
              <a:avLst/>
              <a:gdLst>
                <a:gd name="connsiteX0" fmla="*/ 59630 w 59268"/>
                <a:gd name="connsiteY0" fmla="*/ 35217 h 31948"/>
                <a:gd name="connsiteX1" fmla="*/ 6999 w 59268"/>
                <a:gd name="connsiteY1" fmla="*/ 34374 h 31948"/>
                <a:gd name="connsiteX2" fmla="*/ 5072 w 59268"/>
                <a:gd name="connsiteY2" fmla="*/ 18601 h 31948"/>
                <a:gd name="connsiteX3" fmla="*/ 24824 w 59268"/>
                <a:gd name="connsiteY3" fmla="*/ 11016 h 31948"/>
                <a:gd name="connsiteX4" fmla="*/ 59509 w 59268"/>
                <a:gd name="connsiteY4" fmla="*/ 35217 h 31948"/>
                <a:gd name="connsiteX5" fmla="*/ 59630 w 59268"/>
                <a:gd name="connsiteY5" fmla="*/ 35217 h 31948"/>
                <a:gd name="connsiteX6" fmla="*/ 59630 w 59268"/>
                <a:gd name="connsiteY6" fmla="*/ 35217 h 3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268" h="31948">
                  <a:moveTo>
                    <a:pt x="59630" y="35217"/>
                  </a:moveTo>
                  <a:cubicBezTo>
                    <a:pt x="38915" y="32086"/>
                    <a:pt x="22174" y="32808"/>
                    <a:pt x="6999" y="34374"/>
                  </a:cubicBezTo>
                  <a:cubicBezTo>
                    <a:pt x="11215" y="33410"/>
                    <a:pt x="16152" y="27992"/>
                    <a:pt x="5072" y="18601"/>
                  </a:cubicBezTo>
                  <a:cubicBezTo>
                    <a:pt x="-7573" y="7885"/>
                    <a:pt x="7360" y="-5479"/>
                    <a:pt x="24824" y="11016"/>
                  </a:cubicBezTo>
                  <a:cubicBezTo>
                    <a:pt x="35181" y="20889"/>
                    <a:pt x="43973" y="32568"/>
                    <a:pt x="59509" y="35217"/>
                  </a:cubicBezTo>
                  <a:cubicBezTo>
                    <a:pt x="59509" y="35217"/>
                    <a:pt x="59630" y="35217"/>
                    <a:pt x="59630" y="35217"/>
                  </a:cubicBezTo>
                  <a:lnTo>
                    <a:pt x="59630" y="35217"/>
                  </a:lnTo>
                  <a:close/>
                </a:path>
              </a:pathLst>
            </a:custGeom>
            <a:solidFill>
              <a:srgbClr val="000000"/>
            </a:solidFill>
            <a:ln w="1204" cap="flat">
              <a:noFill/>
              <a:prstDash val="solid"/>
              <a:miter/>
            </a:ln>
          </p:spPr>
          <p:txBody>
            <a:bodyPr rtlCol="0" anchor="ctr"/>
            <a:lstStyle/>
            <a:p>
              <a:endParaRPr lang="fr-FR"/>
            </a:p>
          </p:txBody>
        </p:sp>
        <p:sp>
          <p:nvSpPr>
            <p:cNvPr id="2905" name="Forme libre 2904">
              <a:extLst>
                <a:ext uri="{FF2B5EF4-FFF2-40B4-BE49-F238E27FC236}">
                  <a16:creationId xmlns:a16="http://schemas.microsoft.com/office/drawing/2014/main" id="{764A6804-A6AE-14B1-A1DF-622A6CE68148}"/>
                </a:ext>
              </a:extLst>
            </p:cNvPr>
            <p:cNvSpPr/>
            <p:nvPr/>
          </p:nvSpPr>
          <p:spPr>
            <a:xfrm>
              <a:off x="5261897" y="7959697"/>
              <a:ext cx="194623" cy="551921"/>
            </a:xfrm>
            <a:custGeom>
              <a:avLst/>
              <a:gdLst>
                <a:gd name="connsiteX0" fmla="*/ 171514 w 194623"/>
                <a:gd name="connsiteY0" fmla="*/ 555269 h 551921"/>
                <a:gd name="connsiteX1" fmla="*/ 171273 w 194623"/>
                <a:gd name="connsiteY1" fmla="*/ 555269 h 551921"/>
                <a:gd name="connsiteX2" fmla="*/ 119004 w 194623"/>
                <a:gd name="connsiteY2" fmla="*/ 554426 h 551921"/>
                <a:gd name="connsiteX3" fmla="*/ 117318 w 194623"/>
                <a:gd name="connsiteY3" fmla="*/ 553102 h 551921"/>
                <a:gd name="connsiteX4" fmla="*/ 118522 w 194623"/>
                <a:gd name="connsiteY4" fmla="*/ 551416 h 551921"/>
                <a:gd name="connsiteX5" fmla="*/ 122015 w 194623"/>
                <a:gd name="connsiteY5" fmla="*/ 548286 h 551921"/>
                <a:gd name="connsiteX6" fmla="*/ 115873 w 194623"/>
                <a:gd name="connsiteY6" fmla="*/ 538293 h 551921"/>
                <a:gd name="connsiteX7" fmla="*/ 110814 w 194623"/>
                <a:gd name="connsiteY7" fmla="*/ 527216 h 551921"/>
                <a:gd name="connsiteX8" fmla="*/ 116957 w 194623"/>
                <a:gd name="connsiteY8" fmla="*/ 520834 h 551921"/>
                <a:gd name="connsiteX9" fmla="*/ 137671 w 194623"/>
                <a:gd name="connsiteY9" fmla="*/ 528540 h 551921"/>
                <a:gd name="connsiteX10" fmla="*/ 143212 w 194623"/>
                <a:gd name="connsiteY10" fmla="*/ 533958 h 551921"/>
                <a:gd name="connsiteX11" fmla="*/ 171634 w 194623"/>
                <a:gd name="connsiteY11" fmla="*/ 552379 h 551921"/>
                <a:gd name="connsiteX12" fmla="*/ 171996 w 194623"/>
                <a:gd name="connsiteY12" fmla="*/ 552500 h 551921"/>
                <a:gd name="connsiteX13" fmla="*/ 172959 w 194623"/>
                <a:gd name="connsiteY13" fmla="*/ 554426 h 551921"/>
                <a:gd name="connsiteX14" fmla="*/ 171514 w 194623"/>
                <a:gd name="connsiteY14" fmla="*/ 555269 h 551921"/>
                <a:gd name="connsiteX15" fmla="*/ 171514 w 194623"/>
                <a:gd name="connsiteY15" fmla="*/ 555269 h 551921"/>
                <a:gd name="connsiteX16" fmla="*/ 171153 w 194623"/>
                <a:gd name="connsiteY16" fmla="*/ 555149 h 551921"/>
                <a:gd name="connsiteX17" fmla="*/ 171153 w 194623"/>
                <a:gd name="connsiteY17" fmla="*/ 555149 h 551921"/>
                <a:gd name="connsiteX18" fmla="*/ 171153 w 194623"/>
                <a:gd name="connsiteY18" fmla="*/ 555149 h 551921"/>
                <a:gd name="connsiteX19" fmla="*/ 120810 w 194623"/>
                <a:gd name="connsiteY19" fmla="*/ 523242 h 551921"/>
                <a:gd name="connsiteX20" fmla="*/ 117920 w 194623"/>
                <a:gd name="connsiteY20" fmla="*/ 523603 h 551921"/>
                <a:gd name="connsiteX21" fmla="*/ 113946 w 194623"/>
                <a:gd name="connsiteY21" fmla="*/ 527697 h 551921"/>
                <a:gd name="connsiteX22" fmla="*/ 118040 w 194623"/>
                <a:gd name="connsiteY22" fmla="*/ 535884 h 551921"/>
                <a:gd name="connsiteX23" fmla="*/ 125146 w 194623"/>
                <a:gd name="connsiteY23" fmla="*/ 549008 h 551921"/>
                <a:gd name="connsiteX24" fmla="*/ 124423 w 194623"/>
                <a:gd name="connsiteY24" fmla="*/ 550814 h 551921"/>
                <a:gd name="connsiteX25" fmla="*/ 158627 w 194623"/>
                <a:gd name="connsiteY25" fmla="*/ 550694 h 551921"/>
                <a:gd name="connsiteX26" fmla="*/ 141164 w 194623"/>
                <a:gd name="connsiteY26" fmla="*/ 536005 h 551921"/>
                <a:gd name="connsiteX27" fmla="*/ 135745 w 194623"/>
                <a:gd name="connsiteY27" fmla="*/ 530587 h 551921"/>
                <a:gd name="connsiteX28" fmla="*/ 120810 w 194623"/>
                <a:gd name="connsiteY28" fmla="*/ 523242 h 551921"/>
                <a:gd name="connsiteX29" fmla="*/ 120810 w 194623"/>
                <a:gd name="connsiteY29" fmla="*/ 523242 h 551921"/>
                <a:gd name="connsiteX30" fmla="*/ 194999 w 194623"/>
                <a:gd name="connsiteY30" fmla="*/ 53434 h 551921"/>
                <a:gd name="connsiteX31" fmla="*/ 193554 w 194623"/>
                <a:gd name="connsiteY31" fmla="*/ 88953 h 551921"/>
                <a:gd name="connsiteX32" fmla="*/ 496 w 194623"/>
                <a:gd name="connsiteY32" fmla="*/ 42959 h 551921"/>
                <a:gd name="connsiteX33" fmla="*/ 375 w 194623"/>
                <a:gd name="connsiteY33" fmla="*/ 42839 h 551921"/>
                <a:gd name="connsiteX34" fmla="*/ 13141 w 194623"/>
                <a:gd name="connsiteY34" fmla="*/ 3347 h 551921"/>
                <a:gd name="connsiteX35" fmla="*/ 16634 w 194623"/>
                <a:gd name="connsiteY35" fmla="*/ 4070 h 551921"/>
                <a:gd name="connsiteX36" fmla="*/ 146222 w 194623"/>
                <a:gd name="connsiteY36" fmla="*/ 31401 h 551921"/>
                <a:gd name="connsiteX37" fmla="*/ 194999 w 194623"/>
                <a:gd name="connsiteY37" fmla="*/ 53434 h 551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4623" h="551921">
                  <a:moveTo>
                    <a:pt x="171514" y="555269"/>
                  </a:moveTo>
                  <a:cubicBezTo>
                    <a:pt x="171393" y="555269"/>
                    <a:pt x="171393" y="555269"/>
                    <a:pt x="171273" y="555269"/>
                  </a:cubicBezTo>
                  <a:cubicBezTo>
                    <a:pt x="149474" y="552018"/>
                    <a:pt x="132613" y="552981"/>
                    <a:pt x="119004" y="554426"/>
                  </a:cubicBezTo>
                  <a:cubicBezTo>
                    <a:pt x="118161" y="554547"/>
                    <a:pt x="117438" y="553945"/>
                    <a:pt x="117318" y="553102"/>
                  </a:cubicBezTo>
                  <a:cubicBezTo>
                    <a:pt x="117197" y="552379"/>
                    <a:pt x="117800" y="551657"/>
                    <a:pt x="118522" y="551416"/>
                  </a:cubicBezTo>
                  <a:cubicBezTo>
                    <a:pt x="119847" y="551055"/>
                    <a:pt x="121533" y="550092"/>
                    <a:pt x="122015" y="548286"/>
                  </a:cubicBezTo>
                  <a:cubicBezTo>
                    <a:pt x="122617" y="545637"/>
                    <a:pt x="120449" y="542145"/>
                    <a:pt x="115873" y="538293"/>
                  </a:cubicBezTo>
                  <a:cubicBezTo>
                    <a:pt x="111898" y="534921"/>
                    <a:pt x="110092" y="530828"/>
                    <a:pt x="110814" y="527216"/>
                  </a:cubicBezTo>
                  <a:cubicBezTo>
                    <a:pt x="111416" y="524205"/>
                    <a:pt x="113705" y="521918"/>
                    <a:pt x="116957" y="520834"/>
                  </a:cubicBezTo>
                  <a:cubicBezTo>
                    <a:pt x="122978" y="518908"/>
                    <a:pt x="130686" y="521797"/>
                    <a:pt x="137671" y="528540"/>
                  </a:cubicBezTo>
                  <a:cubicBezTo>
                    <a:pt x="139598" y="530346"/>
                    <a:pt x="141405" y="532152"/>
                    <a:pt x="143212" y="533958"/>
                  </a:cubicBezTo>
                  <a:cubicBezTo>
                    <a:pt x="151521" y="542386"/>
                    <a:pt x="159350" y="550212"/>
                    <a:pt x="171634" y="552379"/>
                  </a:cubicBezTo>
                  <a:cubicBezTo>
                    <a:pt x="171755" y="552379"/>
                    <a:pt x="171875" y="552379"/>
                    <a:pt x="171996" y="552500"/>
                  </a:cubicBezTo>
                  <a:cubicBezTo>
                    <a:pt x="172838" y="552741"/>
                    <a:pt x="173200" y="553583"/>
                    <a:pt x="172959" y="554426"/>
                  </a:cubicBezTo>
                  <a:cubicBezTo>
                    <a:pt x="172718" y="554788"/>
                    <a:pt x="172116" y="555269"/>
                    <a:pt x="171514" y="555269"/>
                  </a:cubicBezTo>
                  <a:lnTo>
                    <a:pt x="171514" y="555269"/>
                  </a:lnTo>
                  <a:close/>
                  <a:moveTo>
                    <a:pt x="171153" y="555149"/>
                  </a:moveTo>
                  <a:lnTo>
                    <a:pt x="171153" y="555149"/>
                  </a:lnTo>
                  <a:lnTo>
                    <a:pt x="171153" y="555149"/>
                  </a:lnTo>
                  <a:close/>
                  <a:moveTo>
                    <a:pt x="120810" y="523242"/>
                  </a:moveTo>
                  <a:cubicBezTo>
                    <a:pt x="119486" y="523242"/>
                    <a:pt x="118402" y="523483"/>
                    <a:pt x="117920" y="523603"/>
                  </a:cubicBezTo>
                  <a:cubicBezTo>
                    <a:pt x="115752" y="524326"/>
                    <a:pt x="114307" y="525771"/>
                    <a:pt x="113946" y="527697"/>
                  </a:cubicBezTo>
                  <a:cubicBezTo>
                    <a:pt x="113464" y="530226"/>
                    <a:pt x="114909" y="533236"/>
                    <a:pt x="118040" y="535884"/>
                  </a:cubicBezTo>
                  <a:cubicBezTo>
                    <a:pt x="125026" y="541905"/>
                    <a:pt x="125748" y="546239"/>
                    <a:pt x="125146" y="549008"/>
                  </a:cubicBezTo>
                  <a:cubicBezTo>
                    <a:pt x="125026" y="549610"/>
                    <a:pt x="124785" y="550212"/>
                    <a:pt x="124423" y="550814"/>
                  </a:cubicBezTo>
                  <a:cubicBezTo>
                    <a:pt x="134179" y="549971"/>
                    <a:pt x="145379" y="549610"/>
                    <a:pt x="158627" y="550694"/>
                  </a:cubicBezTo>
                  <a:cubicBezTo>
                    <a:pt x="151883" y="546841"/>
                    <a:pt x="146463" y="541423"/>
                    <a:pt x="141164" y="536005"/>
                  </a:cubicBezTo>
                  <a:cubicBezTo>
                    <a:pt x="139358" y="534199"/>
                    <a:pt x="137551" y="532393"/>
                    <a:pt x="135745" y="530587"/>
                  </a:cubicBezTo>
                  <a:cubicBezTo>
                    <a:pt x="129121" y="524446"/>
                    <a:pt x="123942" y="523242"/>
                    <a:pt x="120810" y="523242"/>
                  </a:cubicBezTo>
                  <a:lnTo>
                    <a:pt x="120810" y="523242"/>
                  </a:lnTo>
                  <a:close/>
                  <a:moveTo>
                    <a:pt x="194999" y="53434"/>
                  </a:moveTo>
                  <a:cubicBezTo>
                    <a:pt x="194276" y="65475"/>
                    <a:pt x="193794" y="77394"/>
                    <a:pt x="193554" y="88953"/>
                  </a:cubicBezTo>
                  <a:cubicBezTo>
                    <a:pt x="155135" y="112311"/>
                    <a:pt x="27714" y="73180"/>
                    <a:pt x="496" y="42959"/>
                  </a:cubicBezTo>
                  <a:cubicBezTo>
                    <a:pt x="496" y="42839"/>
                    <a:pt x="375" y="42839"/>
                    <a:pt x="375" y="42839"/>
                  </a:cubicBezTo>
                  <a:lnTo>
                    <a:pt x="13141" y="3347"/>
                  </a:lnTo>
                  <a:lnTo>
                    <a:pt x="16634" y="4070"/>
                  </a:lnTo>
                  <a:lnTo>
                    <a:pt x="146222" y="31401"/>
                  </a:lnTo>
                  <a:lnTo>
                    <a:pt x="194999" y="53434"/>
                  </a:lnTo>
                  <a:close/>
                </a:path>
              </a:pathLst>
            </a:custGeom>
            <a:solidFill>
              <a:srgbClr val="000000"/>
            </a:solidFill>
            <a:ln w="1204" cap="flat">
              <a:noFill/>
              <a:prstDash val="solid"/>
              <a:miter/>
            </a:ln>
          </p:spPr>
          <p:txBody>
            <a:bodyPr rtlCol="0" anchor="ctr"/>
            <a:lstStyle/>
            <a:p>
              <a:endParaRPr lang="fr-FR"/>
            </a:p>
          </p:txBody>
        </p:sp>
        <p:sp>
          <p:nvSpPr>
            <p:cNvPr id="2906" name="Forme libre 2905">
              <a:extLst>
                <a:ext uri="{FF2B5EF4-FFF2-40B4-BE49-F238E27FC236}">
                  <a16:creationId xmlns:a16="http://schemas.microsoft.com/office/drawing/2014/main" id="{B18337CF-BDEC-D850-60DD-FF227890F633}"/>
                </a:ext>
              </a:extLst>
            </p:cNvPr>
            <p:cNvSpPr/>
            <p:nvPr/>
          </p:nvSpPr>
          <p:spPr>
            <a:xfrm>
              <a:off x="5260407" y="7957993"/>
              <a:ext cx="197702" cy="95858"/>
            </a:xfrm>
            <a:custGeom>
              <a:avLst/>
              <a:gdLst>
                <a:gd name="connsiteX0" fmla="*/ 159877 w 197702"/>
                <a:gd name="connsiteY0" fmla="*/ 99276 h 95858"/>
                <a:gd name="connsiteX1" fmla="*/ 93878 w 197702"/>
                <a:gd name="connsiteY1" fmla="*/ 89282 h 95858"/>
                <a:gd name="connsiteX2" fmla="*/ 902 w 197702"/>
                <a:gd name="connsiteY2" fmla="*/ 45697 h 95858"/>
                <a:gd name="connsiteX3" fmla="*/ 782 w 197702"/>
                <a:gd name="connsiteY3" fmla="*/ 45456 h 95858"/>
                <a:gd name="connsiteX4" fmla="*/ 420 w 197702"/>
                <a:gd name="connsiteY4" fmla="*/ 44011 h 95858"/>
                <a:gd name="connsiteX5" fmla="*/ 13186 w 197702"/>
                <a:gd name="connsiteY5" fmla="*/ 4520 h 95858"/>
                <a:gd name="connsiteX6" fmla="*/ 14993 w 197702"/>
                <a:gd name="connsiteY6" fmla="*/ 3436 h 95858"/>
                <a:gd name="connsiteX7" fmla="*/ 18485 w 197702"/>
                <a:gd name="connsiteY7" fmla="*/ 4158 h 95858"/>
                <a:gd name="connsiteX8" fmla="*/ 147954 w 197702"/>
                <a:gd name="connsiteY8" fmla="*/ 31490 h 95858"/>
                <a:gd name="connsiteX9" fmla="*/ 148315 w 197702"/>
                <a:gd name="connsiteY9" fmla="*/ 31610 h 95858"/>
                <a:gd name="connsiteX10" fmla="*/ 197212 w 197702"/>
                <a:gd name="connsiteY10" fmla="*/ 53764 h 95858"/>
                <a:gd name="connsiteX11" fmla="*/ 198055 w 197702"/>
                <a:gd name="connsiteY11" fmla="*/ 55209 h 95858"/>
                <a:gd name="connsiteX12" fmla="*/ 196609 w 197702"/>
                <a:gd name="connsiteY12" fmla="*/ 90727 h 95858"/>
                <a:gd name="connsiteX13" fmla="*/ 195887 w 197702"/>
                <a:gd name="connsiteY13" fmla="*/ 92052 h 95858"/>
                <a:gd name="connsiteX14" fmla="*/ 159877 w 197702"/>
                <a:gd name="connsiteY14" fmla="*/ 99276 h 95858"/>
                <a:gd name="connsiteX15" fmla="*/ 159877 w 197702"/>
                <a:gd name="connsiteY15" fmla="*/ 99276 h 95858"/>
                <a:gd name="connsiteX16" fmla="*/ 3552 w 197702"/>
                <a:gd name="connsiteY16" fmla="*/ 44132 h 95858"/>
                <a:gd name="connsiteX17" fmla="*/ 94601 w 197702"/>
                <a:gd name="connsiteY17" fmla="*/ 86272 h 95858"/>
                <a:gd name="connsiteX18" fmla="*/ 193478 w 197702"/>
                <a:gd name="connsiteY18" fmla="*/ 89764 h 95858"/>
                <a:gd name="connsiteX19" fmla="*/ 194923 w 197702"/>
                <a:gd name="connsiteY19" fmla="*/ 56051 h 95858"/>
                <a:gd name="connsiteX20" fmla="*/ 147231 w 197702"/>
                <a:gd name="connsiteY20" fmla="*/ 34379 h 95858"/>
                <a:gd name="connsiteX21" fmla="*/ 15715 w 197702"/>
                <a:gd name="connsiteY21" fmla="*/ 6687 h 95858"/>
                <a:gd name="connsiteX22" fmla="*/ 3552 w 197702"/>
                <a:gd name="connsiteY22" fmla="*/ 44132 h 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702" h="95858">
                  <a:moveTo>
                    <a:pt x="159877" y="99276"/>
                  </a:moveTo>
                  <a:cubicBezTo>
                    <a:pt x="141570" y="99276"/>
                    <a:pt x="118929" y="95904"/>
                    <a:pt x="93878" y="89282"/>
                  </a:cubicBezTo>
                  <a:cubicBezTo>
                    <a:pt x="51485" y="78085"/>
                    <a:pt x="14150" y="60506"/>
                    <a:pt x="902" y="45697"/>
                  </a:cubicBezTo>
                  <a:lnTo>
                    <a:pt x="782" y="45456"/>
                  </a:lnTo>
                  <a:cubicBezTo>
                    <a:pt x="420" y="45095"/>
                    <a:pt x="300" y="44493"/>
                    <a:pt x="420" y="44011"/>
                  </a:cubicBezTo>
                  <a:lnTo>
                    <a:pt x="13186" y="4520"/>
                  </a:lnTo>
                  <a:cubicBezTo>
                    <a:pt x="13427" y="3797"/>
                    <a:pt x="14150" y="3315"/>
                    <a:pt x="14993" y="3436"/>
                  </a:cubicBezTo>
                  <a:lnTo>
                    <a:pt x="18485" y="4158"/>
                  </a:lnTo>
                  <a:lnTo>
                    <a:pt x="147954" y="31490"/>
                  </a:lnTo>
                  <a:cubicBezTo>
                    <a:pt x="148074" y="31490"/>
                    <a:pt x="148194" y="31490"/>
                    <a:pt x="148315" y="31610"/>
                  </a:cubicBezTo>
                  <a:lnTo>
                    <a:pt x="197212" y="53764"/>
                  </a:lnTo>
                  <a:cubicBezTo>
                    <a:pt x="197814" y="54005"/>
                    <a:pt x="198175" y="54607"/>
                    <a:pt x="198055" y="55209"/>
                  </a:cubicBezTo>
                  <a:cubicBezTo>
                    <a:pt x="197332" y="67008"/>
                    <a:pt x="196851" y="78807"/>
                    <a:pt x="196609" y="90727"/>
                  </a:cubicBezTo>
                  <a:cubicBezTo>
                    <a:pt x="196609" y="91209"/>
                    <a:pt x="196369" y="91690"/>
                    <a:pt x="195887" y="92052"/>
                  </a:cubicBezTo>
                  <a:cubicBezTo>
                    <a:pt x="187818" y="96868"/>
                    <a:pt x="175413" y="99276"/>
                    <a:pt x="159877" y="99276"/>
                  </a:cubicBezTo>
                  <a:lnTo>
                    <a:pt x="159877" y="99276"/>
                  </a:lnTo>
                  <a:close/>
                  <a:moveTo>
                    <a:pt x="3552" y="44132"/>
                  </a:moveTo>
                  <a:cubicBezTo>
                    <a:pt x="16679" y="58219"/>
                    <a:pt x="53893" y="75436"/>
                    <a:pt x="94601" y="86272"/>
                  </a:cubicBezTo>
                  <a:cubicBezTo>
                    <a:pt x="139523" y="98192"/>
                    <a:pt x="176376" y="99517"/>
                    <a:pt x="193478" y="89764"/>
                  </a:cubicBezTo>
                  <a:cubicBezTo>
                    <a:pt x="193719" y="78567"/>
                    <a:pt x="194201" y="67249"/>
                    <a:pt x="194923" y="56051"/>
                  </a:cubicBezTo>
                  <a:lnTo>
                    <a:pt x="147231" y="34379"/>
                  </a:lnTo>
                  <a:lnTo>
                    <a:pt x="15715" y="6687"/>
                  </a:lnTo>
                  <a:lnTo>
                    <a:pt x="3552" y="44132"/>
                  </a:lnTo>
                  <a:close/>
                </a:path>
              </a:pathLst>
            </a:custGeom>
            <a:solidFill>
              <a:srgbClr val="000000"/>
            </a:solidFill>
            <a:ln w="1204" cap="flat">
              <a:noFill/>
              <a:prstDash val="solid"/>
              <a:miter/>
            </a:ln>
          </p:spPr>
          <p:txBody>
            <a:bodyPr rtlCol="0" anchor="ctr"/>
            <a:lstStyle/>
            <a:p>
              <a:endParaRPr lang="fr-FR"/>
            </a:p>
          </p:txBody>
        </p:sp>
        <p:sp>
          <p:nvSpPr>
            <p:cNvPr id="2907" name="Forme libre 2906">
              <a:extLst>
                <a:ext uri="{FF2B5EF4-FFF2-40B4-BE49-F238E27FC236}">
                  <a16:creationId xmlns:a16="http://schemas.microsoft.com/office/drawing/2014/main" id="{04215525-1408-F312-30B3-418BA53C6572}"/>
                </a:ext>
              </a:extLst>
            </p:cNvPr>
            <p:cNvSpPr/>
            <p:nvPr/>
          </p:nvSpPr>
          <p:spPr>
            <a:xfrm>
              <a:off x="5102821" y="7774220"/>
              <a:ext cx="578432" cy="271228"/>
            </a:xfrm>
            <a:custGeom>
              <a:avLst/>
              <a:gdLst>
                <a:gd name="connsiteX0" fmla="*/ 558564 w 578432"/>
                <a:gd name="connsiteY0" fmla="*/ 17230 h 271228"/>
                <a:gd name="connsiteX1" fmla="*/ 428735 w 578432"/>
                <a:gd name="connsiteY1" fmla="*/ 68762 h 271228"/>
                <a:gd name="connsiteX2" fmla="*/ 289150 w 578432"/>
                <a:gd name="connsiteY2" fmla="*/ 5672 h 271228"/>
                <a:gd name="connsiteX3" fmla="*/ 289150 w 578432"/>
                <a:gd name="connsiteY3" fmla="*/ 5672 h 271228"/>
                <a:gd name="connsiteX4" fmla="*/ 257716 w 578432"/>
                <a:gd name="connsiteY4" fmla="*/ 6394 h 271228"/>
                <a:gd name="connsiteX5" fmla="*/ 2754 w 578432"/>
                <a:gd name="connsiteY5" fmla="*/ 131853 h 271228"/>
                <a:gd name="connsiteX6" fmla="*/ 2754 w 578432"/>
                <a:gd name="connsiteY6" fmla="*/ 131853 h 271228"/>
                <a:gd name="connsiteX7" fmla="*/ 33586 w 578432"/>
                <a:gd name="connsiteY7" fmla="*/ 195786 h 271228"/>
                <a:gd name="connsiteX8" fmla="*/ 167269 w 578432"/>
                <a:gd name="connsiteY8" fmla="*/ 244549 h 271228"/>
                <a:gd name="connsiteX9" fmla="*/ 184612 w 578432"/>
                <a:gd name="connsiteY9" fmla="*/ 242502 h 271228"/>
                <a:gd name="connsiteX10" fmla="*/ 352378 w 578432"/>
                <a:gd name="connsiteY10" fmla="*/ 268268 h 271228"/>
                <a:gd name="connsiteX11" fmla="*/ 383933 w 578432"/>
                <a:gd name="connsiteY11" fmla="*/ 168094 h 271228"/>
                <a:gd name="connsiteX12" fmla="*/ 444873 w 578432"/>
                <a:gd name="connsiteY12" fmla="*/ 189887 h 271228"/>
                <a:gd name="connsiteX13" fmla="*/ 571932 w 578432"/>
                <a:gd name="connsiteY13" fmla="*/ 50461 h 271228"/>
                <a:gd name="connsiteX14" fmla="*/ 578797 w 578432"/>
                <a:gd name="connsiteY14" fmla="*/ 27103 h 271228"/>
                <a:gd name="connsiteX15" fmla="*/ 558564 w 578432"/>
                <a:gd name="connsiteY15" fmla="*/ 17230 h 271228"/>
                <a:gd name="connsiteX16" fmla="*/ 155226 w 578432"/>
                <a:gd name="connsiteY16" fmla="*/ 155090 h 271228"/>
                <a:gd name="connsiteX17" fmla="*/ 162813 w 578432"/>
                <a:gd name="connsiteY17" fmla="*/ 212883 h 271228"/>
                <a:gd name="connsiteX18" fmla="*/ 98742 w 578432"/>
                <a:gd name="connsiteY18" fmla="*/ 175198 h 271228"/>
                <a:gd name="connsiteX19" fmla="*/ 98621 w 578432"/>
                <a:gd name="connsiteY19" fmla="*/ 175077 h 271228"/>
                <a:gd name="connsiteX20" fmla="*/ 98621 w 578432"/>
                <a:gd name="connsiteY20" fmla="*/ 175077 h 271228"/>
                <a:gd name="connsiteX21" fmla="*/ 97296 w 578432"/>
                <a:gd name="connsiteY21" fmla="*/ 173632 h 271228"/>
                <a:gd name="connsiteX22" fmla="*/ 97296 w 578432"/>
                <a:gd name="connsiteY22" fmla="*/ 173632 h 271228"/>
                <a:gd name="connsiteX23" fmla="*/ 138365 w 578432"/>
                <a:gd name="connsiteY23" fmla="*/ 159545 h 271228"/>
                <a:gd name="connsiteX24" fmla="*/ 155226 w 578432"/>
                <a:gd name="connsiteY24" fmla="*/ 155090 h 271228"/>
                <a:gd name="connsiteX25" fmla="*/ 155226 w 578432"/>
                <a:gd name="connsiteY25" fmla="*/ 155090 h 27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78432" h="271228">
                  <a:moveTo>
                    <a:pt x="558564" y="17230"/>
                  </a:moveTo>
                  <a:cubicBezTo>
                    <a:pt x="531466" y="54796"/>
                    <a:pt x="474500" y="128482"/>
                    <a:pt x="428735" y="68762"/>
                  </a:cubicBezTo>
                  <a:cubicBezTo>
                    <a:pt x="386823" y="13980"/>
                    <a:pt x="359846" y="-3238"/>
                    <a:pt x="289150" y="5672"/>
                  </a:cubicBezTo>
                  <a:lnTo>
                    <a:pt x="289150" y="5672"/>
                  </a:lnTo>
                  <a:cubicBezTo>
                    <a:pt x="278552" y="5431"/>
                    <a:pt x="267953" y="5792"/>
                    <a:pt x="257716" y="6394"/>
                  </a:cubicBezTo>
                  <a:cubicBezTo>
                    <a:pt x="127887" y="13980"/>
                    <a:pt x="25155" y="73940"/>
                    <a:pt x="2754" y="131853"/>
                  </a:cubicBezTo>
                  <a:lnTo>
                    <a:pt x="2754" y="131853"/>
                  </a:lnTo>
                  <a:cubicBezTo>
                    <a:pt x="-5315" y="155933"/>
                    <a:pt x="7572" y="177606"/>
                    <a:pt x="33586" y="195786"/>
                  </a:cubicBezTo>
                  <a:cubicBezTo>
                    <a:pt x="71884" y="219867"/>
                    <a:pt x="122949" y="236121"/>
                    <a:pt x="167269" y="244549"/>
                  </a:cubicBezTo>
                  <a:cubicBezTo>
                    <a:pt x="178951" y="243345"/>
                    <a:pt x="184612" y="242502"/>
                    <a:pt x="184612" y="242502"/>
                  </a:cubicBezTo>
                  <a:cubicBezTo>
                    <a:pt x="224235" y="263934"/>
                    <a:pt x="309865" y="285847"/>
                    <a:pt x="352378" y="268268"/>
                  </a:cubicBezTo>
                  <a:cubicBezTo>
                    <a:pt x="369601" y="242743"/>
                    <a:pt x="383571" y="202890"/>
                    <a:pt x="383933" y="168094"/>
                  </a:cubicBezTo>
                  <a:cubicBezTo>
                    <a:pt x="406213" y="183264"/>
                    <a:pt x="426446" y="189887"/>
                    <a:pt x="444873" y="189887"/>
                  </a:cubicBezTo>
                  <a:cubicBezTo>
                    <a:pt x="503525" y="189887"/>
                    <a:pt x="543269" y="122582"/>
                    <a:pt x="571932" y="50461"/>
                  </a:cubicBezTo>
                  <a:cubicBezTo>
                    <a:pt x="574823" y="43237"/>
                    <a:pt x="576509" y="34448"/>
                    <a:pt x="578797" y="27103"/>
                  </a:cubicBezTo>
                  <a:lnTo>
                    <a:pt x="558564" y="17230"/>
                  </a:lnTo>
                  <a:close/>
                  <a:moveTo>
                    <a:pt x="155226" y="155090"/>
                  </a:moveTo>
                  <a:cubicBezTo>
                    <a:pt x="156671" y="166769"/>
                    <a:pt x="158718" y="183264"/>
                    <a:pt x="162813" y="212883"/>
                  </a:cubicBezTo>
                  <a:cubicBezTo>
                    <a:pt x="142098" y="211198"/>
                    <a:pt x="113194" y="189766"/>
                    <a:pt x="98742" y="175198"/>
                  </a:cubicBezTo>
                  <a:cubicBezTo>
                    <a:pt x="98742" y="175198"/>
                    <a:pt x="98621" y="175077"/>
                    <a:pt x="98621" y="175077"/>
                  </a:cubicBezTo>
                  <a:lnTo>
                    <a:pt x="98621" y="175077"/>
                  </a:lnTo>
                  <a:cubicBezTo>
                    <a:pt x="98501" y="174957"/>
                    <a:pt x="97417" y="173753"/>
                    <a:pt x="97296" y="173632"/>
                  </a:cubicBezTo>
                  <a:cubicBezTo>
                    <a:pt x="97296" y="173632"/>
                    <a:pt x="97296" y="173632"/>
                    <a:pt x="97296" y="173632"/>
                  </a:cubicBezTo>
                  <a:cubicBezTo>
                    <a:pt x="87180" y="161833"/>
                    <a:pt x="106329" y="167973"/>
                    <a:pt x="138365" y="159545"/>
                  </a:cubicBezTo>
                  <a:cubicBezTo>
                    <a:pt x="154864" y="155211"/>
                    <a:pt x="153780" y="155452"/>
                    <a:pt x="155226" y="155090"/>
                  </a:cubicBezTo>
                  <a:lnTo>
                    <a:pt x="155226" y="155090"/>
                  </a:lnTo>
                  <a:close/>
                </a:path>
              </a:pathLst>
            </a:custGeom>
            <a:solidFill>
              <a:srgbClr val="FFFFFF"/>
            </a:solidFill>
            <a:ln w="1204" cap="flat">
              <a:noFill/>
              <a:prstDash val="solid"/>
              <a:miter/>
            </a:ln>
          </p:spPr>
          <p:txBody>
            <a:bodyPr rtlCol="0" anchor="ctr"/>
            <a:lstStyle/>
            <a:p>
              <a:endParaRPr lang="fr-FR"/>
            </a:p>
          </p:txBody>
        </p:sp>
        <p:sp>
          <p:nvSpPr>
            <p:cNvPr id="2908" name="Forme libre 2907">
              <a:extLst>
                <a:ext uri="{FF2B5EF4-FFF2-40B4-BE49-F238E27FC236}">
                  <a16:creationId xmlns:a16="http://schemas.microsoft.com/office/drawing/2014/main" id="{B5AC7963-374F-0FAE-51A1-ADE56A99ABD2}"/>
                </a:ext>
              </a:extLst>
            </p:cNvPr>
            <p:cNvSpPr/>
            <p:nvPr/>
          </p:nvSpPr>
          <p:spPr>
            <a:xfrm>
              <a:off x="5482044" y="7857957"/>
              <a:ext cx="5987" cy="82595"/>
            </a:xfrm>
            <a:custGeom>
              <a:avLst/>
              <a:gdLst>
                <a:gd name="connsiteX0" fmla="*/ 4681 w 5987"/>
                <a:gd name="connsiteY0" fmla="*/ 86046 h 82595"/>
                <a:gd name="connsiteX1" fmla="*/ 4681 w 5987"/>
                <a:gd name="connsiteY1" fmla="*/ 86046 h 82595"/>
                <a:gd name="connsiteX2" fmla="*/ 3115 w 5987"/>
                <a:gd name="connsiteY2" fmla="*/ 84480 h 82595"/>
                <a:gd name="connsiteX3" fmla="*/ 1670 w 5987"/>
                <a:gd name="connsiteY3" fmla="*/ 46915 h 82595"/>
                <a:gd name="connsiteX4" fmla="*/ 1068 w 5987"/>
                <a:gd name="connsiteY4" fmla="*/ 6942 h 82595"/>
                <a:gd name="connsiteX5" fmla="*/ 1309 w 5987"/>
                <a:gd name="connsiteY5" fmla="*/ 4895 h 82595"/>
                <a:gd name="connsiteX6" fmla="*/ 2995 w 5987"/>
                <a:gd name="connsiteY6" fmla="*/ 3450 h 82595"/>
                <a:gd name="connsiteX7" fmla="*/ 4320 w 5987"/>
                <a:gd name="connsiteY7" fmla="*/ 5136 h 82595"/>
                <a:gd name="connsiteX8" fmla="*/ 4320 w 5987"/>
                <a:gd name="connsiteY8" fmla="*/ 5256 h 82595"/>
                <a:gd name="connsiteX9" fmla="*/ 4079 w 5987"/>
                <a:gd name="connsiteY9" fmla="*/ 7303 h 82595"/>
                <a:gd name="connsiteX10" fmla="*/ 4681 w 5987"/>
                <a:gd name="connsiteY10" fmla="*/ 46795 h 82595"/>
                <a:gd name="connsiteX11" fmla="*/ 6246 w 5987"/>
                <a:gd name="connsiteY11" fmla="*/ 84721 h 82595"/>
                <a:gd name="connsiteX12" fmla="*/ 4681 w 5987"/>
                <a:gd name="connsiteY12" fmla="*/ 86046 h 8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987" h="82595">
                  <a:moveTo>
                    <a:pt x="4681" y="86046"/>
                  </a:moveTo>
                  <a:lnTo>
                    <a:pt x="4681" y="86046"/>
                  </a:lnTo>
                  <a:cubicBezTo>
                    <a:pt x="3838" y="86046"/>
                    <a:pt x="3115" y="85323"/>
                    <a:pt x="3115" y="84480"/>
                  </a:cubicBezTo>
                  <a:cubicBezTo>
                    <a:pt x="3477" y="69430"/>
                    <a:pt x="2513" y="57992"/>
                    <a:pt x="1670" y="46915"/>
                  </a:cubicBezTo>
                  <a:cubicBezTo>
                    <a:pt x="586" y="34153"/>
                    <a:pt x="-378" y="22112"/>
                    <a:pt x="1068" y="6942"/>
                  </a:cubicBezTo>
                  <a:cubicBezTo>
                    <a:pt x="1188" y="6219"/>
                    <a:pt x="1188" y="5617"/>
                    <a:pt x="1309" y="4895"/>
                  </a:cubicBezTo>
                  <a:cubicBezTo>
                    <a:pt x="1429" y="4052"/>
                    <a:pt x="2152" y="3450"/>
                    <a:pt x="2995" y="3450"/>
                  </a:cubicBezTo>
                  <a:cubicBezTo>
                    <a:pt x="3838" y="3570"/>
                    <a:pt x="4440" y="4293"/>
                    <a:pt x="4320" y="5136"/>
                  </a:cubicBezTo>
                  <a:lnTo>
                    <a:pt x="4320" y="5256"/>
                  </a:lnTo>
                  <a:cubicBezTo>
                    <a:pt x="4199" y="5978"/>
                    <a:pt x="4199" y="6580"/>
                    <a:pt x="4079" y="7303"/>
                  </a:cubicBezTo>
                  <a:cubicBezTo>
                    <a:pt x="2633" y="22233"/>
                    <a:pt x="3597" y="34153"/>
                    <a:pt x="4681" y="46795"/>
                  </a:cubicBezTo>
                  <a:cubicBezTo>
                    <a:pt x="5644" y="57992"/>
                    <a:pt x="6608" y="69551"/>
                    <a:pt x="6246" y="84721"/>
                  </a:cubicBezTo>
                  <a:cubicBezTo>
                    <a:pt x="6126" y="85444"/>
                    <a:pt x="5524" y="86046"/>
                    <a:pt x="4681" y="86046"/>
                  </a:cubicBezTo>
                  <a:close/>
                </a:path>
              </a:pathLst>
            </a:custGeom>
            <a:solidFill>
              <a:srgbClr val="000000"/>
            </a:solidFill>
            <a:ln w="1204" cap="flat">
              <a:noFill/>
              <a:prstDash val="solid"/>
              <a:miter/>
            </a:ln>
          </p:spPr>
          <p:txBody>
            <a:bodyPr rtlCol="0" anchor="ctr"/>
            <a:lstStyle/>
            <a:p>
              <a:endParaRPr lang="fr-FR"/>
            </a:p>
          </p:txBody>
        </p:sp>
        <p:sp>
          <p:nvSpPr>
            <p:cNvPr id="2909" name="Forme libre 2908">
              <a:extLst>
                <a:ext uri="{FF2B5EF4-FFF2-40B4-BE49-F238E27FC236}">
                  <a16:creationId xmlns:a16="http://schemas.microsoft.com/office/drawing/2014/main" id="{1F7AF571-0286-5A4F-D1DA-534188C4C818}"/>
                </a:ext>
              </a:extLst>
            </p:cNvPr>
            <p:cNvSpPr/>
            <p:nvPr/>
          </p:nvSpPr>
          <p:spPr>
            <a:xfrm>
              <a:off x="5483692" y="7861569"/>
              <a:ext cx="65323" cy="99211"/>
            </a:xfrm>
            <a:custGeom>
              <a:avLst/>
              <a:gdLst>
                <a:gd name="connsiteX0" fmla="*/ 65650 w 65323"/>
                <a:gd name="connsiteY0" fmla="*/ 102657 h 99211"/>
                <a:gd name="connsiteX1" fmla="*/ 65409 w 65323"/>
                <a:gd name="connsiteY1" fmla="*/ 102657 h 99211"/>
                <a:gd name="connsiteX2" fmla="*/ 64085 w 65323"/>
                <a:gd name="connsiteY2" fmla="*/ 102657 h 99211"/>
                <a:gd name="connsiteX3" fmla="*/ 3144 w 65323"/>
                <a:gd name="connsiteY3" fmla="*/ 80865 h 99211"/>
                <a:gd name="connsiteX4" fmla="*/ 1097 w 65323"/>
                <a:gd name="connsiteY4" fmla="*/ 3446 h 99211"/>
                <a:gd name="connsiteX5" fmla="*/ 37589 w 65323"/>
                <a:gd name="connsiteY5" fmla="*/ 69065 h 99211"/>
                <a:gd name="connsiteX6" fmla="*/ 65650 w 65323"/>
                <a:gd name="connsiteY6" fmla="*/ 102657 h 99211"/>
                <a:gd name="connsiteX7" fmla="*/ 65650 w 65323"/>
                <a:gd name="connsiteY7" fmla="*/ 102657 h 99211"/>
                <a:gd name="connsiteX8" fmla="*/ 65650 w 65323"/>
                <a:gd name="connsiteY8" fmla="*/ 102657 h 9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323" h="99211">
                  <a:moveTo>
                    <a:pt x="65650" y="102657"/>
                  </a:moveTo>
                  <a:lnTo>
                    <a:pt x="65409" y="102657"/>
                  </a:lnTo>
                  <a:cubicBezTo>
                    <a:pt x="64928" y="102657"/>
                    <a:pt x="64446" y="102657"/>
                    <a:pt x="64085" y="102657"/>
                  </a:cubicBezTo>
                  <a:cubicBezTo>
                    <a:pt x="45658" y="102657"/>
                    <a:pt x="25425" y="96035"/>
                    <a:pt x="3144" y="80865"/>
                  </a:cubicBezTo>
                  <a:cubicBezTo>
                    <a:pt x="3987" y="47875"/>
                    <a:pt x="-1673" y="31139"/>
                    <a:pt x="1097" y="3446"/>
                  </a:cubicBezTo>
                  <a:cubicBezTo>
                    <a:pt x="374" y="41132"/>
                    <a:pt x="41563" y="43540"/>
                    <a:pt x="37589" y="69065"/>
                  </a:cubicBezTo>
                  <a:cubicBezTo>
                    <a:pt x="34819" y="85801"/>
                    <a:pt x="42527" y="98564"/>
                    <a:pt x="65650" y="102657"/>
                  </a:cubicBezTo>
                  <a:cubicBezTo>
                    <a:pt x="65650" y="102657"/>
                    <a:pt x="65650" y="102657"/>
                    <a:pt x="65650" y="102657"/>
                  </a:cubicBezTo>
                  <a:lnTo>
                    <a:pt x="65650" y="102657"/>
                  </a:lnTo>
                  <a:close/>
                </a:path>
              </a:pathLst>
            </a:custGeom>
            <a:solidFill>
              <a:srgbClr val="000000"/>
            </a:solidFill>
            <a:ln w="1204" cap="flat">
              <a:noFill/>
              <a:prstDash val="solid"/>
              <a:miter/>
            </a:ln>
          </p:spPr>
          <p:txBody>
            <a:bodyPr rtlCol="0" anchor="ctr"/>
            <a:lstStyle/>
            <a:p>
              <a:endParaRPr lang="fr-FR"/>
            </a:p>
          </p:txBody>
        </p:sp>
        <p:sp>
          <p:nvSpPr>
            <p:cNvPr id="2910" name="Forme libre 2909">
              <a:extLst>
                <a:ext uri="{FF2B5EF4-FFF2-40B4-BE49-F238E27FC236}">
                  <a16:creationId xmlns:a16="http://schemas.microsoft.com/office/drawing/2014/main" id="{52C43277-9C35-77B4-3ACB-47C54EADF6A5}"/>
                </a:ext>
              </a:extLst>
            </p:cNvPr>
            <p:cNvSpPr/>
            <p:nvPr/>
          </p:nvSpPr>
          <p:spPr>
            <a:xfrm>
              <a:off x="5482044" y="7860109"/>
              <a:ext cx="68357" cy="102236"/>
            </a:xfrm>
            <a:custGeom>
              <a:avLst/>
              <a:gdLst>
                <a:gd name="connsiteX0" fmla="*/ 65612 w 68357"/>
                <a:gd name="connsiteY0" fmla="*/ 105683 h 102236"/>
                <a:gd name="connsiteX1" fmla="*/ 3828 w 68357"/>
                <a:gd name="connsiteY1" fmla="*/ 83649 h 102236"/>
                <a:gd name="connsiteX2" fmla="*/ 3106 w 68357"/>
                <a:gd name="connsiteY2" fmla="*/ 82325 h 102236"/>
                <a:gd name="connsiteX3" fmla="*/ 1660 w 68357"/>
                <a:gd name="connsiteY3" fmla="*/ 44760 h 102236"/>
                <a:gd name="connsiteX4" fmla="*/ 1058 w 68357"/>
                <a:gd name="connsiteY4" fmla="*/ 4786 h 102236"/>
                <a:gd name="connsiteX5" fmla="*/ 2744 w 68357"/>
                <a:gd name="connsiteY5" fmla="*/ 3462 h 102236"/>
                <a:gd name="connsiteX6" fmla="*/ 4069 w 68357"/>
                <a:gd name="connsiteY6" fmla="*/ 5027 h 102236"/>
                <a:gd name="connsiteX7" fmla="*/ 25025 w 68357"/>
                <a:gd name="connsiteY7" fmla="*/ 42954 h 102236"/>
                <a:gd name="connsiteX8" fmla="*/ 40561 w 68357"/>
                <a:gd name="connsiteY8" fmla="*/ 70887 h 102236"/>
                <a:gd name="connsiteX9" fmla="*/ 67418 w 68357"/>
                <a:gd name="connsiteY9" fmla="*/ 102673 h 102236"/>
                <a:gd name="connsiteX10" fmla="*/ 67539 w 68357"/>
                <a:gd name="connsiteY10" fmla="*/ 102673 h 102236"/>
                <a:gd name="connsiteX11" fmla="*/ 68622 w 68357"/>
                <a:gd name="connsiteY11" fmla="*/ 104479 h 102236"/>
                <a:gd name="connsiteX12" fmla="*/ 67298 w 68357"/>
                <a:gd name="connsiteY12" fmla="*/ 105683 h 102236"/>
                <a:gd name="connsiteX13" fmla="*/ 67298 w 68357"/>
                <a:gd name="connsiteY13" fmla="*/ 105683 h 102236"/>
                <a:gd name="connsiteX14" fmla="*/ 67298 w 68357"/>
                <a:gd name="connsiteY14" fmla="*/ 105683 h 102236"/>
                <a:gd name="connsiteX15" fmla="*/ 67298 w 68357"/>
                <a:gd name="connsiteY15" fmla="*/ 105683 h 102236"/>
                <a:gd name="connsiteX16" fmla="*/ 67298 w 68357"/>
                <a:gd name="connsiteY16" fmla="*/ 105683 h 102236"/>
                <a:gd name="connsiteX17" fmla="*/ 67057 w 68357"/>
                <a:gd name="connsiteY17" fmla="*/ 105683 h 102236"/>
                <a:gd name="connsiteX18" fmla="*/ 65612 w 68357"/>
                <a:gd name="connsiteY18" fmla="*/ 105683 h 102236"/>
                <a:gd name="connsiteX19" fmla="*/ 65612 w 68357"/>
                <a:gd name="connsiteY19" fmla="*/ 105683 h 102236"/>
                <a:gd name="connsiteX20" fmla="*/ 6237 w 68357"/>
                <a:gd name="connsiteY20" fmla="*/ 81603 h 102236"/>
                <a:gd name="connsiteX21" fmla="*/ 53809 w 68357"/>
                <a:gd name="connsiteY21" fmla="*/ 101710 h 102236"/>
                <a:gd name="connsiteX22" fmla="*/ 37671 w 68357"/>
                <a:gd name="connsiteY22" fmla="*/ 70405 h 102236"/>
                <a:gd name="connsiteX23" fmla="*/ 23098 w 68357"/>
                <a:gd name="connsiteY23" fmla="*/ 45241 h 102236"/>
                <a:gd name="connsiteX24" fmla="*/ 3346 w 68357"/>
                <a:gd name="connsiteY24" fmla="*/ 20318 h 102236"/>
                <a:gd name="connsiteX25" fmla="*/ 4671 w 68357"/>
                <a:gd name="connsiteY25" fmla="*/ 44519 h 102236"/>
                <a:gd name="connsiteX26" fmla="*/ 6237 w 68357"/>
                <a:gd name="connsiteY26" fmla="*/ 81603 h 102236"/>
                <a:gd name="connsiteX27" fmla="*/ 6237 w 68357"/>
                <a:gd name="connsiteY27" fmla="*/ 81603 h 10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357" h="102236">
                  <a:moveTo>
                    <a:pt x="65612" y="105683"/>
                  </a:moveTo>
                  <a:cubicBezTo>
                    <a:pt x="46101" y="105683"/>
                    <a:pt x="25386" y="98218"/>
                    <a:pt x="3828" y="83649"/>
                  </a:cubicBezTo>
                  <a:cubicBezTo>
                    <a:pt x="3346" y="83409"/>
                    <a:pt x="3106" y="82807"/>
                    <a:pt x="3106" y="82325"/>
                  </a:cubicBezTo>
                  <a:cubicBezTo>
                    <a:pt x="3467" y="67275"/>
                    <a:pt x="2503" y="55837"/>
                    <a:pt x="1660" y="44760"/>
                  </a:cubicBezTo>
                  <a:cubicBezTo>
                    <a:pt x="576" y="31997"/>
                    <a:pt x="-387" y="19957"/>
                    <a:pt x="1058" y="4786"/>
                  </a:cubicBezTo>
                  <a:cubicBezTo>
                    <a:pt x="1179" y="3943"/>
                    <a:pt x="1901" y="3341"/>
                    <a:pt x="2744" y="3462"/>
                  </a:cubicBezTo>
                  <a:cubicBezTo>
                    <a:pt x="3587" y="3582"/>
                    <a:pt x="4189" y="4184"/>
                    <a:pt x="4069" y="5027"/>
                  </a:cubicBezTo>
                  <a:cubicBezTo>
                    <a:pt x="3708" y="24412"/>
                    <a:pt x="15029" y="34285"/>
                    <a:pt x="25025" y="42954"/>
                  </a:cubicBezTo>
                  <a:cubicBezTo>
                    <a:pt x="34058" y="50780"/>
                    <a:pt x="42609" y="58124"/>
                    <a:pt x="40561" y="70887"/>
                  </a:cubicBezTo>
                  <a:cubicBezTo>
                    <a:pt x="37911" y="88345"/>
                    <a:pt x="46944" y="98940"/>
                    <a:pt x="67418" y="102673"/>
                  </a:cubicBezTo>
                  <a:cubicBezTo>
                    <a:pt x="67418" y="102673"/>
                    <a:pt x="67539" y="102673"/>
                    <a:pt x="67539" y="102673"/>
                  </a:cubicBezTo>
                  <a:cubicBezTo>
                    <a:pt x="68382" y="102914"/>
                    <a:pt x="68863" y="103636"/>
                    <a:pt x="68622" y="104479"/>
                  </a:cubicBezTo>
                  <a:cubicBezTo>
                    <a:pt x="68502" y="105081"/>
                    <a:pt x="67900" y="105562"/>
                    <a:pt x="67298" y="105683"/>
                  </a:cubicBezTo>
                  <a:lnTo>
                    <a:pt x="67298" y="105683"/>
                  </a:lnTo>
                  <a:lnTo>
                    <a:pt x="67298" y="105683"/>
                  </a:lnTo>
                  <a:cubicBezTo>
                    <a:pt x="67298" y="105683"/>
                    <a:pt x="67298" y="105683"/>
                    <a:pt x="67298" y="105683"/>
                  </a:cubicBezTo>
                  <a:lnTo>
                    <a:pt x="67298" y="105683"/>
                  </a:lnTo>
                  <a:lnTo>
                    <a:pt x="67057" y="105683"/>
                  </a:lnTo>
                  <a:cubicBezTo>
                    <a:pt x="66575" y="105683"/>
                    <a:pt x="66093" y="105683"/>
                    <a:pt x="65612" y="105683"/>
                  </a:cubicBezTo>
                  <a:lnTo>
                    <a:pt x="65612" y="105683"/>
                  </a:lnTo>
                  <a:close/>
                  <a:moveTo>
                    <a:pt x="6237" y="81603"/>
                  </a:moveTo>
                  <a:cubicBezTo>
                    <a:pt x="22737" y="92679"/>
                    <a:pt x="38634" y="99422"/>
                    <a:pt x="53809" y="101710"/>
                  </a:cubicBezTo>
                  <a:cubicBezTo>
                    <a:pt x="37911" y="94485"/>
                    <a:pt x="35985" y="81241"/>
                    <a:pt x="37671" y="70405"/>
                  </a:cubicBezTo>
                  <a:cubicBezTo>
                    <a:pt x="39357" y="59328"/>
                    <a:pt x="31890" y="52826"/>
                    <a:pt x="23098" y="45241"/>
                  </a:cubicBezTo>
                  <a:cubicBezTo>
                    <a:pt x="15511" y="38739"/>
                    <a:pt x="7321" y="31515"/>
                    <a:pt x="3346" y="20318"/>
                  </a:cubicBezTo>
                  <a:cubicBezTo>
                    <a:pt x="3346" y="28746"/>
                    <a:pt x="3949" y="36452"/>
                    <a:pt x="4671" y="44519"/>
                  </a:cubicBezTo>
                  <a:cubicBezTo>
                    <a:pt x="5635" y="55475"/>
                    <a:pt x="6598" y="66793"/>
                    <a:pt x="6237" y="81603"/>
                  </a:cubicBezTo>
                  <a:lnTo>
                    <a:pt x="6237" y="81603"/>
                  </a:lnTo>
                  <a:close/>
                </a:path>
              </a:pathLst>
            </a:custGeom>
            <a:solidFill>
              <a:srgbClr val="000000"/>
            </a:solidFill>
            <a:ln w="1204" cap="flat">
              <a:noFill/>
              <a:prstDash val="solid"/>
              <a:miter/>
            </a:ln>
          </p:spPr>
          <p:txBody>
            <a:bodyPr rtlCol="0" anchor="ctr"/>
            <a:lstStyle/>
            <a:p>
              <a:endParaRPr lang="fr-FR"/>
            </a:p>
          </p:txBody>
        </p:sp>
        <p:sp>
          <p:nvSpPr>
            <p:cNvPr id="2911" name="Forme libre 2910">
              <a:extLst>
                <a:ext uri="{FF2B5EF4-FFF2-40B4-BE49-F238E27FC236}">
                  <a16:creationId xmlns:a16="http://schemas.microsoft.com/office/drawing/2014/main" id="{29E3268A-429A-FF99-F149-022170FF30BD}"/>
                </a:ext>
              </a:extLst>
            </p:cNvPr>
            <p:cNvSpPr/>
            <p:nvPr/>
          </p:nvSpPr>
          <p:spPr>
            <a:xfrm>
              <a:off x="5195555" y="7915918"/>
              <a:ext cx="90623" cy="69545"/>
            </a:xfrm>
            <a:custGeom>
              <a:avLst/>
              <a:gdLst>
                <a:gd name="connsiteX0" fmla="*/ 70125 w 90623"/>
                <a:gd name="connsiteY0" fmla="*/ 72739 h 69545"/>
                <a:gd name="connsiteX1" fmla="*/ 70005 w 90623"/>
                <a:gd name="connsiteY1" fmla="*/ 72739 h 69545"/>
                <a:gd name="connsiteX2" fmla="*/ 4970 w 90623"/>
                <a:gd name="connsiteY2" fmla="*/ 34692 h 69545"/>
                <a:gd name="connsiteX3" fmla="*/ 4849 w 90623"/>
                <a:gd name="connsiteY3" fmla="*/ 34451 h 69545"/>
                <a:gd name="connsiteX4" fmla="*/ 4849 w 90623"/>
                <a:gd name="connsiteY4" fmla="*/ 34451 h 69545"/>
                <a:gd name="connsiteX5" fmla="*/ 3404 w 90623"/>
                <a:gd name="connsiteY5" fmla="*/ 32886 h 69545"/>
                <a:gd name="connsiteX6" fmla="*/ 634 w 90623"/>
                <a:gd name="connsiteY6" fmla="*/ 25782 h 69545"/>
                <a:gd name="connsiteX7" fmla="*/ 15327 w 90623"/>
                <a:gd name="connsiteY7" fmla="*/ 21447 h 69545"/>
                <a:gd name="connsiteX8" fmla="*/ 45315 w 90623"/>
                <a:gd name="connsiteY8" fmla="*/ 16511 h 69545"/>
                <a:gd name="connsiteX9" fmla="*/ 89033 w 90623"/>
                <a:gd name="connsiteY9" fmla="*/ 3508 h 69545"/>
                <a:gd name="connsiteX10" fmla="*/ 90961 w 90623"/>
                <a:gd name="connsiteY10" fmla="*/ 4471 h 69545"/>
                <a:gd name="connsiteX11" fmla="*/ 90118 w 90623"/>
                <a:gd name="connsiteY11" fmla="*/ 6397 h 69545"/>
                <a:gd name="connsiteX12" fmla="*/ 90118 w 90623"/>
                <a:gd name="connsiteY12" fmla="*/ 6397 h 69545"/>
                <a:gd name="connsiteX13" fmla="*/ 80121 w 90623"/>
                <a:gd name="connsiteY13" fmla="*/ 9889 h 69545"/>
                <a:gd name="connsiteX14" fmla="*/ 80121 w 90623"/>
                <a:gd name="connsiteY14" fmla="*/ 9889 h 69545"/>
                <a:gd name="connsiteX15" fmla="*/ 72052 w 90623"/>
                <a:gd name="connsiteY15" fmla="*/ 12417 h 69545"/>
                <a:gd name="connsiteX16" fmla="*/ 71811 w 90623"/>
                <a:gd name="connsiteY16" fmla="*/ 12538 h 69545"/>
                <a:gd name="connsiteX17" fmla="*/ 71209 w 90623"/>
                <a:gd name="connsiteY17" fmla="*/ 12779 h 69545"/>
                <a:gd name="connsiteX18" fmla="*/ 64344 w 90623"/>
                <a:gd name="connsiteY18" fmla="*/ 14825 h 69545"/>
                <a:gd name="connsiteX19" fmla="*/ 64946 w 90623"/>
                <a:gd name="connsiteY19" fmla="*/ 19401 h 69545"/>
                <a:gd name="connsiteX20" fmla="*/ 71811 w 90623"/>
                <a:gd name="connsiteY20" fmla="*/ 71294 h 69545"/>
                <a:gd name="connsiteX21" fmla="*/ 70486 w 90623"/>
                <a:gd name="connsiteY21" fmla="*/ 72979 h 69545"/>
                <a:gd name="connsiteX22" fmla="*/ 70125 w 90623"/>
                <a:gd name="connsiteY22" fmla="*/ 72739 h 69545"/>
                <a:gd name="connsiteX23" fmla="*/ 70125 w 90623"/>
                <a:gd name="connsiteY23" fmla="*/ 72739 h 69545"/>
                <a:gd name="connsiteX24" fmla="*/ 7017 w 90623"/>
                <a:gd name="connsiteY24" fmla="*/ 32404 h 69545"/>
                <a:gd name="connsiteX25" fmla="*/ 68319 w 90623"/>
                <a:gd name="connsiteY25" fmla="*/ 69367 h 69545"/>
                <a:gd name="connsiteX26" fmla="*/ 61815 w 90623"/>
                <a:gd name="connsiteY26" fmla="*/ 19401 h 69545"/>
                <a:gd name="connsiteX27" fmla="*/ 61333 w 90623"/>
                <a:gd name="connsiteY27" fmla="*/ 15066 h 69545"/>
                <a:gd name="connsiteX28" fmla="*/ 46038 w 90623"/>
                <a:gd name="connsiteY28" fmla="*/ 19280 h 69545"/>
                <a:gd name="connsiteX29" fmla="*/ 15568 w 90623"/>
                <a:gd name="connsiteY29" fmla="*/ 24337 h 69545"/>
                <a:gd name="connsiteX30" fmla="*/ 3404 w 90623"/>
                <a:gd name="connsiteY30" fmla="*/ 26866 h 69545"/>
                <a:gd name="connsiteX31" fmla="*/ 5692 w 90623"/>
                <a:gd name="connsiteY31" fmla="*/ 30959 h 69545"/>
                <a:gd name="connsiteX32" fmla="*/ 5813 w 90623"/>
                <a:gd name="connsiteY32" fmla="*/ 31080 h 69545"/>
                <a:gd name="connsiteX33" fmla="*/ 6897 w 90623"/>
                <a:gd name="connsiteY33" fmla="*/ 32284 h 69545"/>
                <a:gd name="connsiteX34" fmla="*/ 7017 w 90623"/>
                <a:gd name="connsiteY34" fmla="*/ 32404 h 69545"/>
                <a:gd name="connsiteX35" fmla="*/ 7017 w 90623"/>
                <a:gd name="connsiteY35" fmla="*/ 32404 h 69545"/>
                <a:gd name="connsiteX36" fmla="*/ 5933 w 90623"/>
                <a:gd name="connsiteY36" fmla="*/ 31200 h 69545"/>
                <a:gd name="connsiteX37" fmla="*/ 5933 w 90623"/>
                <a:gd name="connsiteY37" fmla="*/ 31200 h 69545"/>
                <a:gd name="connsiteX38" fmla="*/ 5933 w 90623"/>
                <a:gd name="connsiteY38" fmla="*/ 31200 h 69545"/>
                <a:gd name="connsiteX39" fmla="*/ 5933 w 90623"/>
                <a:gd name="connsiteY39" fmla="*/ 31200 h 69545"/>
                <a:gd name="connsiteX40" fmla="*/ 5933 w 90623"/>
                <a:gd name="connsiteY40" fmla="*/ 31200 h 69545"/>
                <a:gd name="connsiteX41" fmla="*/ 5933 w 90623"/>
                <a:gd name="connsiteY41" fmla="*/ 31200 h 69545"/>
                <a:gd name="connsiteX42" fmla="*/ 5933 w 90623"/>
                <a:gd name="connsiteY42" fmla="*/ 31200 h 69545"/>
                <a:gd name="connsiteX43" fmla="*/ 5933 w 90623"/>
                <a:gd name="connsiteY43" fmla="*/ 31200 h 69545"/>
                <a:gd name="connsiteX44" fmla="*/ 5933 w 90623"/>
                <a:gd name="connsiteY44" fmla="*/ 31200 h 6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0623" h="69545">
                  <a:moveTo>
                    <a:pt x="70125" y="72739"/>
                  </a:moveTo>
                  <a:cubicBezTo>
                    <a:pt x="70125" y="72739"/>
                    <a:pt x="70005" y="72739"/>
                    <a:pt x="70005" y="72739"/>
                  </a:cubicBezTo>
                  <a:cubicBezTo>
                    <a:pt x="48567" y="70933"/>
                    <a:pt x="19301" y="49019"/>
                    <a:pt x="4970" y="34692"/>
                  </a:cubicBezTo>
                  <a:cubicBezTo>
                    <a:pt x="4849" y="34692"/>
                    <a:pt x="4849" y="34571"/>
                    <a:pt x="4849" y="34451"/>
                  </a:cubicBezTo>
                  <a:cubicBezTo>
                    <a:pt x="4849" y="34451"/>
                    <a:pt x="4849" y="34451"/>
                    <a:pt x="4849" y="34451"/>
                  </a:cubicBezTo>
                  <a:cubicBezTo>
                    <a:pt x="3886" y="33367"/>
                    <a:pt x="3524" y="33006"/>
                    <a:pt x="3404" y="32886"/>
                  </a:cubicBezTo>
                  <a:cubicBezTo>
                    <a:pt x="1477" y="30598"/>
                    <a:pt x="-209" y="28070"/>
                    <a:pt x="634" y="25782"/>
                  </a:cubicBezTo>
                  <a:cubicBezTo>
                    <a:pt x="1838" y="22772"/>
                    <a:pt x="6656" y="22290"/>
                    <a:pt x="15327" y="21447"/>
                  </a:cubicBezTo>
                  <a:cubicBezTo>
                    <a:pt x="22794" y="20725"/>
                    <a:pt x="33152" y="19641"/>
                    <a:pt x="45315" y="16511"/>
                  </a:cubicBezTo>
                  <a:cubicBezTo>
                    <a:pt x="62899" y="12056"/>
                    <a:pt x="87709" y="3989"/>
                    <a:pt x="89033" y="3508"/>
                  </a:cubicBezTo>
                  <a:cubicBezTo>
                    <a:pt x="89876" y="3267"/>
                    <a:pt x="90720" y="3628"/>
                    <a:pt x="90961" y="4471"/>
                  </a:cubicBezTo>
                  <a:cubicBezTo>
                    <a:pt x="91201" y="5193"/>
                    <a:pt x="90840" y="6156"/>
                    <a:pt x="90118" y="6397"/>
                  </a:cubicBezTo>
                  <a:lnTo>
                    <a:pt x="90118" y="6397"/>
                  </a:lnTo>
                  <a:cubicBezTo>
                    <a:pt x="86866" y="7601"/>
                    <a:pt x="83494" y="8805"/>
                    <a:pt x="80121" y="9889"/>
                  </a:cubicBezTo>
                  <a:lnTo>
                    <a:pt x="80121" y="9889"/>
                  </a:lnTo>
                  <a:cubicBezTo>
                    <a:pt x="77472" y="10732"/>
                    <a:pt x="74822" y="11574"/>
                    <a:pt x="72052" y="12417"/>
                  </a:cubicBezTo>
                  <a:cubicBezTo>
                    <a:pt x="71932" y="12417"/>
                    <a:pt x="71932" y="12417"/>
                    <a:pt x="71811" y="12538"/>
                  </a:cubicBezTo>
                  <a:lnTo>
                    <a:pt x="71209" y="12779"/>
                  </a:lnTo>
                  <a:cubicBezTo>
                    <a:pt x="69764" y="13260"/>
                    <a:pt x="66512" y="14223"/>
                    <a:pt x="64344" y="14825"/>
                  </a:cubicBezTo>
                  <a:lnTo>
                    <a:pt x="64946" y="19401"/>
                  </a:lnTo>
                  <a:cubicBezTo>
                    <a:pt x="67114" y="36738"/>
                    <a:pt x="69402" y="54076"/>
                    <a:pt x="71811" y="71294"/>
                  </a:cubicBezTo>
                  <a:cubicBezTo>
                    <a:pt x="71932" y="72137"/>
                    <a:pt x="71329" y="72859"/>
                    <a:pt x="70486" y="72979"/>
                  </a:cubicBezTo>
                  <a:cubicBezTo>
                    <a:pt x="70246" y="72739"/>
                    <a:pt x="70125" y="72739"/>
                    <a:pt x="70125" y="72739"/>
                  </a:cubicBezTo>
                  <a:lnTo>
                    <a:pt x="70125" y="72739"/>
                  </a:lnTo>
                  <a:close/>
                  <a:moveTo>
                    <a:pt x="7017" y="32404"/>
                  </a:moveTo>
                  <a:cubicBezTo>
                    <a:pt x="20144" y="45407"/>
                    <a:pt x="47845" y="66598"/>
                    <a:pt x="68319" y="69367"/>
                  </a:cubicBezTo>
                  <a:cubicBezTo>
                    <a:pt x="65067" y="45528"/>
                    <a:pt x="63140" y="30478"/>
                    <a:pt x="61815" y="19401"/>
                  </a:cubicBezTo>
                  <a:lnTo>
                    <a:pt x="61333" y="15066"/>
                  </a:lnTo>
                  <a:cubicBezTo>
                    <a:pt x="56154" y="16511"/>
                    <a:pt x="50855" y="18076"/>
                    <a:pt x="46038" y="19280"/>
                  </a:cubicBezTo>
                  <a:cubicBezTo>
                    <a:pt x="33633" y="22411"/>
                    <a:pt x="23276" y="23494"/>
                    <a:pt x="15568" y="24337"/>
                  </a:cubicBezTo>
                  <a:cubicBezTo>
                    <a:pt x="9907" y="24939"/>
                    <a:pt x="3886" y="25541"/>
                    <a:pt x="3404" y="26866"/>
                  </a:cubicBezTo>
                  <a:cubicBezTo>
                    <a:pt x="3283" y="26986"/>
                    <a:pt x="3163" y="27949"/>
                    <a:pt x="5692" y="30959"/>
                  </a:cubicBezTo>
                  <a:cubicBezTo>
                    <a:pt x="5692" y="30959"/>
                    <a:pt x="5813" y="31080"/>
                    <a:pt x="5813" y="31080"/>
                  </a:cubicBezTo>
                  <a:cubicBezTo>
                    <a:pt x="5933" y="31200"/>
                    <a:pt x="6294" y="31682"/>
                    <a:pt x="6897" y="32284"/>
                  </a:cubicBezTo>
                  <a:cubicBezTo>
                    <a:pt x="6897" y="32284"/>
                    <a:pt x="7017" y="32404"/>
                    <a:pt x="7017" y="32404"/>
                  </a:cubicBezTo>
                  <a:lnTo>
                    <a:pt x="7017" y="32404"/>
                  </a:lnTo>
                  <a:close/>
                  <a:moveTo>
                    <a:pt x="5933" y="31200"/>
                  </a:moveTo>
                  <a:lnTo>
                    <a:pt x="5933" y="31200"/>
                  </a:lnTo>
                  <a:lnTo>
                    <a:pt x="5933" y="31200"/>
                  </a:lnTo>
                  <a:close/>
                  <a:moveTo>
                    <a:pt x="5933" y="31200"/>
                  </a:moveTo>
                  <a:lnTo>
                    <a:pt x="5933" y="31200"/>
                  </a:lnTo>
                  <a:lnTo>
                    <a:pt x="5933" y="31200"/>
                  </a:lnTo>
                  <a:close/>
                  <a:moveTo>
                    <a:pt x="5933" y="31200"/>
                  </a:moveTo>
                  <a:lnTo>
                    <a:pt x="5933" y="31200"/>
                  </a:lnTo>
                  <a:lnTo>
                    <a:pt x="5933" y="31200"/>
                  </a:lnTo>
                  <a:close/>
                </a:path>
              </a:pathLst>
            </a:custGeom>
            <a:solidFill>
              <a:srgbClr val="000000"/>
            </a:solidFill>
            <a:ln w="1204" cap="flat">
              <a:noFill/>
              <a:prstDash val="solid"/>
              <a:miter/>
            </a:ln>
          </p:spPr>
          <p:txBody>
            <a:bodyPr rtlCol="0" anchor="ctr"/>
            <a:lstStyle/>
            <a:p>
              <a:endParaRPr lang="fr-FR"/>
            </a:p>
          </p:txBody>
        </p:sp>
        <p:sp>
          <p:nvSpPr>
            <p:cNvPr id="2912" name="Forme libre 2911">
              <a:extLst>
                <a:ext uri="{FF2B5EF4-FFF2-40B4-BE49-F238E27FC236}">
                  <a16:creationId xmlns:a16="http://schemas.microsoft.com/office/drawing/2014/main" id="{239787C4-5B28-06BB-FC6C-82136840404F}"/>
                </a:ext>
              </a:extLst>
            </p:cNvPr>
            <p:cNvSpPr/>
            <p:nvPr/>
          </p:nvSpPr>
          <p:spPr>
            <a:xfrm>
              <a:off x="5101472" y="7773151"/>
              <a:ext cx="581317" cy="273957"/>
            </a:xfrm>
            <a:custGeom>
              <a:avLst/>
              <a:gdLst>
                <a:gd name="connsiteX0" fmla="*/ 314225 w 581317"/>
                <a:gd name="connsiteY0" fmla="*/ 277404 h 273957"/>
                <a:gd name="connsiteX1" fmla="*/ 268460 w 581317"/>
                <a:gd name="connsiteY1" fmla="*/ 272708 h 273957"/>
                <a:gd name="connsiteX2" fmla="*/ 185720 w 581317"/>
                <a:gd name="connsiteY2" fmla="*/ 245257 h 273957"/>
                <a:gd name="connsiteX3" fmla="*/ 168859 w 581317"/>
                <a:gd name="connsiteY3" fmla="*/ 247183 h 273957"/>
                <a:gd name="connsiteX4" fmla="*/ 168378 w 581317"/>
                <a:gd name="connsiteY4" fmla="*/ 247183 h 273957"/>
                <a:gd name="connsiteX5" fmla="*/ 34213 w 581317"/>
                <a:gd name="connsiteY5" fmla="*/ 198180 h 273957"/>
                <a:gd name="connsiteX6" fmla="*/ 34092 w 581317"/>
                <a:gd name="connsiteY6" fmla="*/ 198180 h 273957"/>
                <a:gd name="connsiteX7" fmla="*/ 2659 w 581317"/>
                <a:gd name="connsiteY7" fmla="*/ 132801 h 273957"/>
                <a:gd name="connsiteX8" fmla="*/ 2779 w 581317"/>
                <a:gd name="connsiteY8" fmla="*/ 132440 h 273957"/>
                <a:gd name="connsiteX9" fmla="*/ 87325 w 581317"/>
                <a:gd name="connsiteY9" fmla="*/ 51771 h 273957"/>
                <a:gd name="connsiteX10" fmla="*/ 259066 w 581317"/>
                <a:gd name="connsiteY10" fmla="*/ 6018 h 273957"/>
                <a:gd name="connsiteX11" fmla="*/ 290499 w 581317"/>
                <a:gd name="connsiteY11" fmla="*/ 5296 h 273957"/>
                <a:gd name="connsiteX12" fmla="*/ 369505 w 581317"/>
                <a:gd name="connsiteY12" fmla="*/ 12038 h 273957"/>
                <a:gd name="connsiteX13" fmla="*/ 431409 w 581317"/>
                <a:gd name="connsiteY13" fmla="*/ 68988 h 273957"/>
                <a:gd name="connsiteX14" fmla="*/ 469466 w 581317"/>
                <a:gd name="connsiteY14" fmla="*/ 90902 h 273957"/>
                <a:gd name="connsiteX15" fmla="*/ 519568 w 581317"/>
                <a:gd name="connsiteY15" fmla="*/ 64293 h 273957"/>
                <a:gd name="connsiteX16" fmla="*/ 558709 w 581317"/>
                <a:gd name="connsiteY16" fmla="*/ 17457 h 273957"/>
                <a:gd name="connsiteX17" fmla="*/ 560636 w 581317"/>
                <a:gd name="connsiteY17" fmla="*/ 16975 h 273957"/>
                <a:gd name="connsiteX18" fmla="*/ 580869 w 581317"/>
                <a:gd name="connsiteY18" fmla="*/ 26968 h 273957"/>
                <a:gd name="connsiteX19" fmla="*/ 581592 w 581317"/>
                <a:gd name="connsiteY19" fmla="*/ 28774 h 273957"/>
                <a:gd name="connsiteX20" fmla="*/ 579063 w 581317"/>
                <a:gd name="connsiteY20" fmla="*/ 37925 h 273957"/>
                <a:gd name="connsiteX21" fmla="*/ 574727 w 581317"/>
                <a:gd name="connsiteY21" fmla="*/ 52253 h 273957"/>
                <a:gd name="connsiteX22" fmla="*/ 522819 w 581317"/>
                <a:gd name="connsiteY22" fmla="*/ 148574 h 273957"/>
                <a:gd name="connsiteX23" fmla="*/ 447909 w 581317"/>
                <a:gd name="connsiteY23" fmla="*/ 192521 h 273957"/>
                <a:gd name="connsiteX24" fmla="*/ 447547 w 581317"/>
                <a:gd name="connsiteY24" fmla="*/ 192521 h 273957"/>
                <a:gd name="connsiteX25" fmla="*/ 446222 w 581317"/>
                <a:gd name="connsiteY25" fmla="*/ 192521 h 273957"/>
                <a:gd name="connsiteX26" fmla="*/ 386727 w 581317"/>
                <a:gd name="connsiteY26" fmla="*/ 172052 h 273957"/>
                <a:gd name="connsiteX27" fmla="*/ 385282 w 581317"/>
                <a:gd name="connsiteY27" fmla="*/ 188427 h 273957"/>
                <a:gd name="connsiteX28" fmla="*/ 354932 w 581317"/>
                <a:gd name="connsiteY28" fmla="*/ 270300 h 273957"/>
                <a:gd name="connsiteX29" fmla="*/ 354210 w 581317"/>
                <a:gd name="connsiteY29" fmla="*/ 270902 h 273957"/>
                <a:gd name="connsiteX30" fmla="*/ 314225 w 581317"/>
                <a:gd name="connsiteY30" fmla="*/ 277404 h 273957"/>
                <a:gd name="connsiteX31" fmla="*/ 314225 w 581317"/>
                <a:gd name="connsiteY31" fmla="*/ 277404 h 273957"/>
                <a:gd name="connsiteX32" fmla="*/ 185961 w 581317"/>
                <a:gd name="connsiteY32" fmla="*/ 242126 h 273957"/>
                <a:gd name="connsiteX33" fmla="*/ 186684 w 581317"/>
                <a:gd name="connsiteY33" fmla="*/ 242367 h 273957"/>
                <a:gd name="connsiteX34" fmla="*/ 352765 w 581317"/>
                <a:gd name="connsiteY34" fmla="*/ 268253 h 273957"/>
                <a:gd name="connsiteX35" fmla="*/ 382391 w 581317"/>
                <a:gd name="connsiteY35" fmla="*/ 188066 h 273957"/>
                <a:gd name="connsiteX36" fmla="*/ 383837 w 581317"/>
                <a:gd name="connsiteY36" fmla="*/ 169283 h 273957"/>
                <a:gd name="connsiteX37" fmla="*/ 385402 w 581317"/>
                <a:gd name="connsiteY37" fmla="*/ 167718 h 273957"/>
                <a:gd name="connsiteX38" fmla="*/ 386245 w 581317"/>
                <a:gd name="connsiteY38" fmla="*/ 167959 h 273957"/>
                <a:gd name="connsiteX39" fmla="*/ 446343 w 581317"/>
                <a:gd name="connsiteY39" fmla="*/ 189390 h 273957"/>
                <a:gd name="connsiteX40" fmla="*/ 447667 w 581317"/>
                <a:gd name="connsiteY40" fmla="*/ 189390 h 273957"/>
                <a:gd name="connsiteX41" fmla="*/ 447909 w 581317"/>
                <a:gd name="connsiteY41" fmla="*/ 189390 h 273957"/>
                <a:gd name="connsiteX42" fmla="*/ 448029 w 581317"/>
                <a:gd name="connsiteY42" fmla="*/ 189390 h 273957"/>
                <a:gd name="connsiteX43" fmla="*/ 520651 w 581317"/>
                <a:gd name="connsiteY43" fmla="*/ 146648 h 273957"/>
                <a:gd name="connsiteX44" fmla="*/ 572077 w 581317"/>
                <a:gd name="connsiteY44" fmla="*/ 51049 h 273957"/>
                <a:gd name="connsiteX45" fmla="*/ 576293 w 581317"/>
                <a:gd name="connsiteY45" fmla="*/ 37082 h 273957"/>
                <a:gd name="connsiteX46" fmla="*/ 578460 w 581317"/>
                <a:gd name="connsiteY46" fmla="*/ 29015 h 273957"/>
                <a:gd name="connsiteX47" fmla="*/ 560516 w 581317"/>
                <a:gd name="connsiteY47" fmla="*/ 20105 h 273957"/>
                <a:gd name="connsiteX48" fmla="*/ 469466 w 581317"/>
                <a:gd name="connsiteY48" fmla="*/ 93791 h 273957"/>
                <a:gd name="connsiteX49" fmla="*/ 429000 w 581317"/>
                <a:gd name="connsiteY49" fmla="*/ 70674 h 273957"/>
                <a:gd name="connsiteX50" fmla="*/ 290981 w 581317"/>
                <a:gd name="connsiteY50" fmla="*/ 8186 h 273957"/>
                <a:gd name="connsiteX51" fmla="*/ 290620 w 581317"/>
                <a:gd name="connsiteY51" fmla="*/ 8186 h 273957"/>
                <a:gd name="connsiteX52" fmla="*/ 259306 w 581317"/>
                <a:gd name="connsiteY52" fmla="*/ 8908 h 273957"/>
                <a:gd name="connsiteX53" fmla="*/ 88770 w 581317"/>
                <a:gd name="connsiteY53" fmla="*/ 54299 h 273957"/>
                <a:gd name="connsiteX54" fmla="*/ 5669 w 581317"/>
                <a:gd name="connsiteY54" fmla="*/ 133042 h 273957"/>
                <a:gd name="connsiteX55" fmla="*/ 5549 w 581317"/>
                <a:gd name="connsiteY55" fmla="*/ 133283 h 273957"/>
                <a:gd name="connsiteX56" fmla="*/ 35778 w 581317"/>
                <a:gd name="connsiteY56" fmla="*/ 195531 h 273957"/>
                <a:gd name="connsiteX57" fmla="*/ 168739 w 581317"/>
                <a:gd name="connsiteY57" fmla="*/ 244053 h 273957"/>
                <a:gd name="connsiteX58" fmla="*/ 185841 w 581317"/>
                <a:gd name="connsiteY58" fmla="*/ 242126 h 273957"/>
                <a:gd name="connsiteX59" fmla="*/ 185961 w 581317"/>
                <a:gd name="connsiteY59" fmla="*/ 242126 h 273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81317" h="273957">
                  <a:moveTo>
                    <a:pt x="314225" y="277404"/>
                  </a:moveTo>
                  <a:cubicBezTo>
                    <a:pt x="296882" y="277404"/>
                    <a:pt x="279901" y="274876"/>
                    <a:pt x="268460" y="272708"/>
                  </a:cubicBezTo>
                  <a:cubicBezTo>
                    <a:pt x="238351" y="267049"/>
                    <a:pt x="206676" y="256574"/>
                    <a:pt x="185720" y="245257"/>
                  </a:cubicBezTo>
                  <a:cubicBezTo>
                    <a:pt x="184034" y="245498"/>
                    <a:pt x="178374" y="246220"/>
                    <a:pt x="168859" y="247183"/>
                  </a:cubicBezTo>
                  <a:cubicBezTo>
                    <a:pt x="168739" y="247183"/>
                    <a:pt x="168619" y="247183"/>
                    <a:pt x="168378" y="247183"/>
                  </a:cubicBezTo>
                  <a:cubicBezTo>
                    <a:pt x="116952" y="237310"/>
                    <a:pt x="68055" y="219370"/>
                    <a:pt x="34213" y="198180"/>
                  </a:cubicBezTo>
                  <a:cubicBezTo>
                    <a:pt x="34213" y="198180"/>
                    <a:pt x="34213" y="198180"/>
                    <a:pt x="34092" y="198180"/>
                  </a:cubicBezTo>
                  <a:cubicBezTo>
                    <a:pt x="6031" y="178434"/>
                    <a:pt x="-4809" y="155798"/>
                    <a:pt x="2659" y="132801"/>
                  </a:cubicBezTo>
                  <a:cubicBezTo>
                    <a:pt x="2659" y="132681"/>
                    <a:pt x="2659" y="132561"/>
                    <a:pt x="2779" y="132440"/>
                  </a:cubicBezTo>
                  <a:cubicBezTo>
                    <a:pt x="13739" y="104266"/>
                    <a:pt x="44570" y="74888"/>
                    <a:pt x="87325" y="51771"/>
                  </a:cubicBezTo>
                  <a:cubicBezTo>
                    <a:pt x="121408" y="33470"/>
                    <a:pt x="178856" y="10594"/>
                    <a:pt x="259066" y="6018"/>
                  </a:cubicBezTo>
                  <a:cubicBezTo>
                    <a:pt x="270507" y="5296"/>
                    <a:pt x="280864" y="5055"/>
                    <a:pt x="290499" y="5296"/>
                  </a:cubicBezTo>
                  <a:cubicBezTo>
                    <a:pt x="321812" y="2165"/>
                    <a:pt x="347224" y="2165"/>
                    <a:pt x="369505" y="12038"/>
                  </a:cubicBezTo>
                  <a:cubicBezTo>
                    <a:pt x="389136" y="20707"/>
                    <a:pt x="407081" y="37323"/>
                    <a:pt x="431409" y="68988"/>
                  </a:cubicBezTo>
                  <a:cubicBezTo>
                    <a:pt x="442730" y="83677"/>
                    <a:pt x="455496" y="91142"/>
                    <a:pt x="469466" y="90902"/>
                  </a:cubicBezTo>
                  <a:cubicBezTo>
                    <a:pt x="484521" y="90661"/>
                    <a:pt x="501382" y="81751"/>
                    <a:pt x="519568" y="64293"/>
                  </a:cubicBezTo>
                  <a:cubicBezTo>
                    <a:pt x="534742" y="49724"/>
                    <a:pt x="547870" y="32507"/>
                    <a:pt x="558709" y="17457"/>
                  </a:cubicBezTo>
                  <a:cubicBezTo>
                    <a:pt x="559191" y="16854"/>
                    <a:pt x="559914" y="16614"/>
                    <a:pt x="560636" y="16975"/>
                  </a:cubicBezTo>
                  <a:lnTo>
                    <a:pt x="580869" y="26968"/>
                  </a:lnTo>
                  <a:cubicBezTo>
                    <a:pt x="581592" y="27329"/>
                    <a:pt x="581833" y="28052"/>
                    <a:pt x="581592" y="28774"/>
                  </a:cubicBezTo>
                  <a:cubicBezTo>
                    <a:pt x="580628" y="31664"/>
                    <a:pt x="579906" y="34674"/>
                    <a:pt x="579063" y="37925"/>
                  </a:cubicBezTo>
                  <a:cubicBezTo>
                    <a:pt x="577738" y="42741"/>
                    <a:pt x="576413" y="47798"/>
                    <a:pt x="574727" y="52253"/>
                  </a:cubicBezTo>
                  <a:cubicBezTo>
                    <a:pt x="557986" y="94273"/>
                    <a:pt x="541005" y="125818"/>
                    <a:pt x="522819" y="148574"/>
                  </a:cubicBezTo>
                  <a:cubicBezTo>
                    <a:pt x="499937" y="177109"/>
                    <a:pt x="474765" y="191919"/>
                    <a:pt x="447909" y="192521"/>
                  </a:cubicBezTo>
                  <a:cubicBezTo>
                    <a:pt x="447788" y="192521"/>
                    <a:pt x="447667" y="192521"/>
                    <a:pt x="447547" y="192521"/>
                  </a:cubicBezTo>
                  <a:cubicBezTo>
                    <a:pt x="447065" y="192521"/>
                    <a:pt x="446584" y="192521"/>
                    <a:pt x="446222" y="192521"/>
                  </a:cubicBezTo>
                  <a:cubicBezTo>
                    <a:pt x="427435" y="192521"/>
                    <a:pt x="407442" y="185658"/>
                    <a:pt x="386727" y="172052"/>
                  </a:cubicBezTo>
                  <a:cubicBezTo>
                    <a:pt x="386607" y="177350"/>
                    <a:pt x="386125" y="182768"/>
                    <a:pt x="385282" y="188427"/>
                  </a:cubicBezTo>
                  <a:cubicBezTo>
                    <a:pt x="381428" y="216962"/>
                    <a:pt x="369746" y="248387"/>
                    <a:pt x="354932" y="270300"/>
                  </a:cubicBezTo>
                  <a:cubicBezTo>
                    <a:pt x="354812" y="270541"/>
                    <a:pt x="354571" y="270782"/>
                    <a:pt x="354210" y="270902"/>
                  </a:cubicBezTo>
                  <a:cubicBezTo>
                    <a:pt x="342528" y="275718"/>
                    <a:pt x="328316" y="277404"/>
                    <a:pt x="314225" y="277404"/>
                  </a:cubicBezTo>
                  <a:lnTo>
                    <a:pt x="314225" y="277404"/>
                  </a:lnTo>
                  <a:close/>
                  <a:moveTo>
                    <a:pt x="185961" y="242126"/>
                  </a:moveTo>
                  <a:cubicBezTo>
                    <a:pt x="186202" y="242126"/>
                    <a:pt x="186443" y="242247"/>
                    <a:pt x="186684" y="242367"/>
                  </a:cubicBezTo>
                  <a:cubicBezTo>
                    <a:pt x="226909" y="264160"/>
                    <a:pt x="311335" y="284869"/>
                    <a:pt x="352765" y="268253"/>
                  </a:cubicBezTo>
                  <a:cubicBezTo>
                    <a:pt x="367217" y="246702"/>
                    <a:pt x="378538" y="215999"/>
                    <a:pt x="382391" y="188066"/>
                  </a:cubicBezTo>
                  <a:cubicBezTo>
                    <a:pt x="383234" y="181564"/>
                    <a:pt x="383716" y="175303"/>
                    <a:pt x="383837" y="169283"/>
                  </a:cubicBezTo>
                  <a:cubicBezTo>
                    <a:pt x="383837" y="168440"/>
                    <a:pt x="384559" y="167718"/>
                    <a:pt x="385402" y="167718"/>
                  </a:cubicBezTo>
                  <a:cubicBezTo>
                    <a:pt x="385643" y="167718"/>
                    <a:pt x="386005" y="167838"/>
                    <a:pt x="386245" y="167959"/>
                  </a:cubicBezTo>
                  <a:cubicBezTo>
                    <a:pt x="407322" y="182166"/>
                    <a:pt x="427555" y="189390"/>
                    <a:pt x="446343" y="189390"/>
                  </a:cubicBezTo>
                  <a:cubicBezTo>
                    <a:pt x="446824" y="189390"/>
                    <a:pt x="447186" y="189390"/>
                    <a:pt x="447667" y="189390"/>
                  </a:cubicBezTo>
                  <a:cubicBezTo>
                    <a:pt x="447788" y="189390"/>
                    <a:pt x="447788" y="189390"/>
                    <a:pt x="447909" y="189390"/>
                  </a:cubicBezTo>
                  <a:lnTo>
                    <a:pt x="448029" y="189390"/>
                  </a:lnTo>
                  <a:cubicBezTo>
                    <a:pt x="473922" y="188788"/>
                    <a:pt x="498371" y="174460"/>
                    <a:pt x="520651" y="146648"/>
                  </a:cubicBezTo>
                  <a:cubicBezTo>
                    <a:pt x="538717" y="124132"/>
                    <a:pt x="555578" y="92828"/>
                    <a:pt x="572077" y="51049"/>
                  </a:cubicBezTo>
                  <a:cubicBezTo>
                    <a:pt x="573764" y="46835"/>
                    <a:pt x="575088" y="41898"/>
                    <a:pt x="576293" y="37082"/>
                  </a:cubicBezTo>
                  <a:cubicBezTo>
                    <a:pt x="577015" y="34433"/>
                    <a:pt x="577738" y="31664"/>
                    <a:pt x="578460" y="29015"/>
                  </a:cubicBezTo>
                  <a:lnTo>
                    <a:pt x="560516" y="20105"/>
                  </a:lnTo>
                  <a:cubicBezTo>
                    <a:pt x="535706" y="54420"/>
                    <a:pt x="503068" y="93310"/>
                    <a:pt x="469466" y="93791"/>
                  </a:cubicBezTo>
                  <a:cubicBezTo>
                    <a:pt x="454532" y="94032"/>
                    <a:pt x="440803" y="86206"/>
                    <a:pt x="429000" y="70674"/>
                  </a:cubicBezTo>
                  <a:cubicBezTo>
                    <a:pt x="384439" y="12400"/>
                    <a:pt x="359870" y="1323"/>
                    <a:pt x="290981" y="8186"/>
                  </a:cubicBezTo>
                  <a:cubicBezTo>
                    <a:pt x="290861" y="8186"/>
                    <a:pt x="290740" y="8186"/>
                    <a:pt x="290620" y="8186"/>
                  </a:cubicBezTo>
                  <a:cubicBezTo>
                    <a:pt x="280985" y="7945"/>
                    <a:pt x="270748" y="8186"/>
                    <a:pt x="259306" y="8908"/>
                  </a:cubicBezTo>
                  <a:cubicBezTo>
                    <a:pt x="179699" y="13483"/>
                    <a:pt x="122612" y="36119"/>
                    <a:pt x="88770" y="54299"/>
                  </a:cubicBezTo>
                  <a:cubicBezTo>
                    <a:pt x="46738" y="76935"/>
                    <a:pt x="16509" y="105591"/>
                    <a:pt x="5669" y="133042"/>
                  </a:cubicBezTo>
                  <a:cubicBezTo>
                    <a:pt x="5669" y="133163"/>
                    <a:pt x="5669" y="133163"/>
                    <a:pt x="5549" y="133283"/>
                  </a:cubicBezTo>
                  <a:cubicBezTo>
                    <a:pt x="-1798" y="155317"/>
                    <a:pt x="8319" y="176266"/>
                    <a:pt x="35778" y="195531"/>
                  </a:cubicBezTo>
                  <a:cubicBezTo>
                    <a:pt x="69259" y="216601"/>
                    <a:pt x="117795" y="234300"/>
                    <a:pt x="168739" y="244053"/>
                  </a:cubicBezTo>
                  <a:cubicBezTo>
                    <a:pt x="180060" y="242849"/>
                    <a:pt x="185720" y="242126"/>
                    <a:pt x="185841" y="242126"/>
                  </a:cubicBezTo>
                  <a:cubicBezTo>
                    <a:pt x="185720" y="242126"/>
                    <a:pt x="185841" y="242126"/>
                    <a:pt x="185961" y="242126"/>
                  </a:cubicBezTo>
                  <a:close/>
                </a:path>
              </a:pathLst>
            </a:custGeom>
            <a:solidFill>
              <a:srgbClr val="000000"/>
            </a:solidFill>
            <a:ln w="1204" cap="flat">
              <a:noFill/>
              <a:prstDash val="solid"/>
              <a:miter/>
            </a:ln>
          </p:spPr>
          <p:txBody>
            <a:bodyPr rtlCol="0" anchor="ctr"/>
            <a:lstStyle/>
            <a:p>
              <a:endParaRPr lang="fr-FR"/>
            </a:p>
          </p:txBody>
        </p:sp>
        <p:sp>
          <p:nvSpPr>
            <p:cNvPr id="2913" name="Forme libre 2912">
              <a:extLst>
                <a:ext uri="{FF2B5EF4-FFF2-40B4-BE49-F238E27FC236}">
                  <a16:creationId xmlns:a16="http://schemas.microsoft.com/office/drawing/2014/main" id="{6C81DF86-0C2C-938E-948D-1B90744256F8}"/>
                </a:ext>
              </a:extLst>
            </p:cNvPr>
            <p:cNvSpPr/>
            <p:nvPr/>
          </p:nvSpPr>
          <p:spPr>
            <a:xfrm>
              <a:off x="5247132" y="7976433"/>
              <a:ext cx="86971" cy="61592"/>
            </a:xfrm>
            <a:custGeom>
              <a:avLst/>
              <a:gdLst>
                <a:gd name="connsiteX0" fmla="*/ 60324 w 86971"/>
                <a:gd name="connsiteY0" fmla="*/ 22079 h 61592"/>
                <a:gd name="connsiteX1" fmla="*/ 53098 w 86971"/>
                <a:gd name="connsiteY1" fmla="*/ 32434 h 61592"/>
                <a:gd name="connsiteX2" fmla="*/ 79353 w 86971"/>
                <a:gd name="connsiteY2" fmla="*/ 47003 h 61592"/>
                <a:gd name="connsiteX3" fmla="*/ 67430 w 86971"/>
                <a:gd name="connsiteY3" fmla="*/ 48929 h 61592"/>
                <a:gd name="connsiteX4" fmla="*/ 46474 w 86971"/>
                <a:gd name="connsiteY4" fmla="*/ 41223 h 61592"/>
                <a:gd name="connsiteX5" fmla="*/ 58517 w 86971"/>
                <a:gd name="connsiteY5" fmla="*/ 57357 h 61592"/>
                <a:gd name="connsiteX6" fmla="*/ 52495 w 86971"/>
                <a:gd name="connsiteY6" fmla="*/ 61692 h 61592"/>
                <a:gd name="connsiteX7" fmla="*/ 35032 w 86971"/>
                <a:gd name="connsiteY7" fmla="*/ 44474 h 61592"/>
                <a:gd name="connsiteX8" fmla="*/ 6128 w 86971"/>
                <a:gd name="connsiteY8" fmla="*/ 38936 h 61592"/>
                <a:gd name="connsiteX9" fmla="*/ 1792 w 86971"/>
                <a:gd name="connsiteY9" fmla="*/ 38093 h 61592"/>
                <a:gd name="connsiteX10" fmla="*/ 2274 w 86971"/>
                <a:gd name="connsiteY10" fmla="*/ 22441 h 61592"/>
                <a:gd name="connsiteX11" fmla="*/ 9982 w 86971"/>
                <a:gd name="connsiteY11" fmla="*/ 8835 h 61592"/>
                <a:gd name="connsiteX12" fmla="*/ 18894 w 86971"/>
                <a:gd name="connsiteY12" fmla="*/ 10882 h 61592"/>
                <a:gd name="connsiteX13" fmla="*/ 44908 w 86971"/>
                <a:gd name="connsiteY13" fmla="*/ 3417 h 61592"/>
                <a:gd name="connsiteX14" fmla="*/ 87060 w 86971"/>
                <a:gd name="connsiteY14" fmla="*/ 23645 h 61592"/>
                <a:gd name="connsiteX15" fmla="*/ 60324 w 86971"/>
                <a:gd name="connsiteY15" fmla="*/ 22079 h 61592"/>
                <a:gd name="connsiteX16" fmla="*/ 60324 w 86971"/>
                <a:gd name="connsiteY16" fmla="*/ 22079 h 6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6971" h="61592">
                  <a:moveTo>
                    <a:pt x="60324" y="22079"/>
                  </a:moveTo>
                  <a:cubicBezTo>
                    <a:pt x="109341" y="48207"/>
                    <a:pt x="80075" y="42909"/>
                    <a:pt x="53098" y="32434"/>
                  </a:cubicBezTo>
                  <a:cubicBezTo>
                    <a:pt x="62492" y="36648"/>
                    <a:pt x="76221" y="44354"/>
                    <a:pt x="79353" y="47003"/>
                  </a:cubicBezTo>
                  <a:cubicBezTo>
                    <a:pt x="83086" y="50253"/>
                    <a:pt x="74897" y="50976"/>
                    <a:pt x="67430" y="48929"/>
                  </a:cubicBezTo>
                  <a:cubicBezTo>
                    <a:pt x="61287" y="47243"/>
                    <a:pt x="51532" y="43270"/>
                    <a:pt x="46474" y="41223"/>
                  </a:cubicBezTo>
                  <a:cubicBezTo>
                    <a:pt x="49966" y="45678"/>
                    <a:pt x="54423" y="51819"/>
                    <a:pt x="58517" y="57357"/>
                  </a:cubicBezTo>
                  <a:cubicBezTo>
                    <a:pt x="64298" y="65304"/>
                    <a:pt x="58758" y="67591"/>
                    <a:pt x="52495" y="61692"/>
                  </a:cubicBezTo>
                  <a:cubicBezTo>
                    <a:pt x="49966" y="59283"/>
                    <a:pt x="41175" y="50494"/>
                    <a:pt x="35032" y="44474"/>
                  </a:cubicBezTo>
                  <a:cubicBezTo>
                    <a:pt x="26361" y="43631"/>
                    <a:pt x="12511" y="40380"/>
                    <a:pt x="6128" y="38936"/>
                  </a:cubicBezTo>
                  <a:lnTo>
                    <a:pt x="1792" y="38093"/>
                  </a:lnTo>
                  <a:cubicBezTo>
                    <a:pt x="-255" y="37491"/>
                    <a:pt x="-14" y="30507"/>
                    <a:pt x="2274" y="22441"/>
                  </a:cubicBezTo>
                  <a:cubicBezTo>
                    <a:pt x="4562" y="14374"/>
                    <a:pt x="8055" y="8233"/>
                    <a:pt x="9982" y="8835"/>
                  </a:cubicBezTo>
                  <a:cubicBezTo>
                    <a:pt x="10102" y="8835"/>
                    <a:pt x="13113" y="10400"/>
                    <a:pt x="18894" y="10882"/>
                  </a:cubicBezTo>
                  <a:cubicBezTo>
                    <a:pt x="26482" y="7270"/>
                    <a:pt x="35996" y="4621"/>
                    <a:pt x="44908" y="3417"/>
                  </a:cubicBezTo>
                  <a:cubicBezTo>
                    <a:pt x="61528" y="8956"/>
                    <a:pt x="90673" y="18949"/>
                    <a:pt x="87060" y="23645"/>
                  </a:cubicBezTo>
                  <a:cubicBezTo>
                    <a:pt x="85134" y="26053"/>
                    <a:pt x="71043" y="24247"/>
                    <a:pt x="60324" y="22079"/>
                  </a:cubicBezTo>
                  <a:lnTo>
                    <a:pt x="60324" y="22079"/>
                  </a:lnTo>
                  <a:close/>
                </a:path>
              </a:pathLst>
            </a:custGeom>
            <a:solidFill>
              <a:srgbClr val="FFFFFF"/>
            </a:solidFill>
            <a:ln w="1204" cap="flat">
              <a:noFill/>
              <a:prstDash val="solid"/>
              <a:miter/>
            </a:ln>
          </p:spPr>
          <p:txBody>
            <a:bodyPr rtlCol="0" anchor="ctr"/>
            <a:lstStyle/>
            <a:p>
              <a:endParaRPr lang="fr-FR"/>
            </a:p>
          </p:txBody>
        </p:sp>
        <p:sp>
          <p:nvSpPr>
            <p:cNvPr id="2914" name="Forme libre 2913">
              <a:extLst>
                <a:ext uri="{FF2B5EF4-FFF2-40B4-BE49-F238E27FC236}">
                  <a16:creationId xmlns:a16="http://schemas.microsoft.com/office/drawing/2014/main" id="{A8924FAC-549B-A6E7-112E-F77F75C3A149}"/>
                </a:ext>
              </a:extLst>
            </p:cNvPr>
            <p:cNvSpPr/>
            <p:nvPr/>
          </p:nvSpPr>
          <p:spPr>
            <a:xfrm>
              <a:off x="5245474" y="7980163"/>
              <a:ext cx="63044" cy="32029"/>
            </a:xfrm>
            <a:custGeom>
              <a:avLst/>
              <a:gdLst>
                <a:gd name="connsiteX0" fmla="*/ 2973 w 63044"/>
                <a:gd name="connsiteY0" fmla="*/ 35450 h 32029"/>
                <a:gd name="connsiteX1" fmla="*/ 2010 w 63044"/>
                <a:gd name="connsiteY1" fmla="*/ 35089 h 32029"/>
                <a:gd name="connsiteX2" fmla="*/ 805 w 63044"/>
                <a:gd name="connsiteY2" fmla="*/ 24975 h 32029"/>
                <a:gd name="connsiteX3" fmla="*/ 10199 w 63044"/>
                <a:gd name="connsiteY3" fmla="*/ 3543 h 32029"/>
                <a:gd name="connsiteX4" fmla="*/ 12126 w 63044"/>
                <a:gd name="connsiteY4" fmla="*/ 4386 h 32029"/>
                <a:gd name="connsiteX5" fmla="*/ 11283 w 63044"/>
                <a:gd name="connsiteY5" fmla="*/ 6313 h 32029"/>
                <a:gd name="connsiteX6" fmla="*/ 4057 w 63044"/>
                <a:gd name="connsiteY6" fmla="*/ 23650 h 32029"/>
                <a:gd name="connsiteX7" fmla="*/ 3816 w 63044"/>
                <a:gd name="connsiteY7" fmla="*/ 32681 h 32029"/>
                <a:gd name="connsiteX8" fmla="*/ 4057 w 63044"/>
                <a:gd name="connsiteY8" fmla="*/ 34848 h 32029"/>
                <a:gd name="connsiteX9" fmla="*/ 2973 w 63044"/>
                <a:gd name="connsiteY9" fmla="*/ 35450 h 32029"/>
                <a:gd name="connsiteX10" fmla="*/ 55362 w 63044"/>
                <a:gd name="connsiteY10" fmla="*/ 30393 h 32029"/>
                <a:gd name="connsiteX11" fmla="*/ 54760 w 63044"/>
                <a:gd name="connsiteY11" fmla="*/ 30272 h 32029"/>
                <a:gd name="connsiteX12" fmla="*/ 48136 w 63044"/>
                <a:gd name="connsiteY12" fmla="*/ 27383 h 32029"/>
                <a:gd name="connsiteX13" fmla="*/ 47534 w 63044"/>
                <a:gd name="connsiteY13" fmla="*/ 25336 h 32029"/>
                <a:gd name="connsiteX14" fmla="*/ 49461 w 63044"/>
                <a:gd name="connsiteY14" fmla="*/ 24734 h 32029"/>
                <a:gd name="connsiteX15" fmla="*/ 55965 w 63044"/>
                <a:gd name="connsiteY15" fmla="*/ 27624 h 32029"/>
                <a:gd name="connsiteX16" fmla="*/ 56808 w 63044"/>
                <a:gd name="connsiteY16" fmla="*/ 29670 h 32029"/>
                <a:gd name="connsiteX17" fmla="*/ 55362 w 63044"/>
                <a:gd name="connsiteY17" fmla="*/ 30393 h 32029"/>
                <a:gd name="connsiteX18" fmla="*/ 55362 w 63044"/>
                <a:gd name="connsiteY18" fmla="*/ 30393 h 32029"/>
                <a:gd name="connsiteX19" fmla="*/ 61986 w 63044"/>
                <a:gd name="connsiteY19" fmla="*/ 19798 h 32029"/>
                <a:gd name="connsiteX20" fmla="*/ 61986 w 63044"/>
                <a:gd name="connsiteY20" fmla="*/ 19798 h 32029"/>
                <a:gd name="connsiteX21" fmla="*/ 61264 w 63044"/>
                <a:gd name="connsiteY21" fmla="*/ 19677 h 32029"/>
                <a:gd name="connsiteX22" fmla="*/ 51388 w 63044"/>
                <a:gd name="connsiteY22" fmla="*/ 14500 h 32029"/>
                <a:gd name="connsiteX23" fmla="*/ 50666 w 63044"/>
                <a:gd name="connsiteY23" fmla="*/ 12453 h 32029"/>
                <a:gd name="connsiteX24" fmla="*/ 52713 w 63044"/>
                <a:gd name="connsiteY24" fmla="*/ 11731 h 32029"/>
                <a:gd name="connsiteX25" fmla="*/ 52713 w 63044"/>
                <a:gd name="connsiteY25" fmla="*/ 11731 h 32029"/>
                <a:gd name="connsiteX26" fmla="*/ 62589 w 63044"/>
                <a:gd name="connsiteY26" fmla="*/ 16908 h 32029"/>
                <a:gd name="connsiteX27" fmla="*/ 63432 w 63044"/>
                <a:gd name="connsiteY27" fmla="*/ 18232 h 32029"/>
                <a:gd name="connsiteX28" fmla="*/ 61986 w 63044"/>
                <a:gd name="connsiteY28" fmla="*/ 19798 h 32029"/>
                <a:gd name="connsiteX29" fmla="*/ 61986 w 63044"/>
                <a:gd name="connsiteY29" fmla="*/ 19798 h 3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3044" h="32029">
                  <a:moveTo>
                    <a:pt x="2973" y="35450"/>
                  </a:moveTo>
                  <a:cubicBezTo>
                    <a:pt x="2612" y="35450"/>
                    <a:pt x="2250" y="35329"/>
                    <a:pt x="2010" y="35089"/>
                  </a:cubicBezTo>
                  <a:cubicBezTo>
                    <a:pt x="1407" y="34607"/>
                    <a:pt x="-399" y="33042"/>
                    <a:pt x="805" y="24975"/>
                  </a:cubicBezTo>
                  <a:cubicBezTo>
                    <a:pt x="1889" y="18353"/>
                    <a:pt x="5622" y="5349"/>
                    <a:pt x="10199" y="3543"/>
                  </a:cubicBezTo>
                  <a:cubicBezTo>
                    <a:pt x="11042" y="3182"/>
                    <a:pt x="11885" y="3664"/>
                    <a:pt x="12126" y="4386"/>
                  </a:cubicBezTo>
                  <a:cubicBezTo>
                    <a:pt x="12488" y="5229"/>
                    <a:pt x="12006" y="6072"/>
                    <a:pt x="11283" y="6313"/>
                  </a:cubicBezTo>
                  <a:cubicBezTo>
                    <a:pt x="9356" y="7035"/>
                    <a:pt x="5743" y="14861"/>
                    <a:pt x="4057" y="23650"/>
                  </a:cubicBezTo>
                  <a:cubicBezTo>
                    <a:pt x="2853" y="30032"/>
                    <a:pt x="3575" y="32319"/>
                    <a:pt x="3816" y="32681"/>
                  </a:cubicBezTo>
                  <a:cubicBezTo>
                    <a:pt x="4418" y="33162"/>
                    <a:pt x="4539" y="34125"/>
                    <a:pt x="4057" y="34848"/>
                  </a:cubicBezTo>
                  <a:cubicBezTo>
                    <a:pt x="3937" y="35329"/>
                    <a:pt x="3455" y="35450"/>
                    <a:pt x="2973" y="35450"/>
                  </a:cubicBezTo>
                  <a:close/>
                  <a:moveTo>
                    <a:pt x="55362" y="30393"/>
                  </a:moveTo>
                  <a:cubicBezTo>
                    <a:pt x="55122" y="30393"/>
                    <a:pt x="55001" y="30393"/>
                    <a:pt x="54760" y="30272"/>
                  </a:cubicBezTo>
                  <a:cubicBezTo>
                    <a:pt x="53315" y="29670"/>
                    <a:pt x="49220" y="27864"/>
                    <a:pt x="48136" y="27383"/>
                  </a:cubicBezTo>
                  <a:cubicBezTo>
                    <a:pt x="47414" y="27022"/>
                    <a:pt x="47173" y="26058"/>
                    <a:pt x="47534" y="25336"/>
                  </a:cubicBezTo>
                  <a:cubicBezTo>
                    <a:pt x="47895" y="24614"/>
                    <a:pt x="48738" y="24373"/>
                    <a:pt x="49461" y="24734"/>
                  </a:cubicBezTo>
                  <a:cubicBezTo>
                    <a:pt x="50425" y="25216"/>
                    <a:pt x="54519" y="27022"/>
                    <a:pt x="55965" y="27624"/>
                  </a:cubicBezTo>
                  <a:cubicBezTo>
                    <a:pt x="56687" y="27985"/>
                    <a:pt x="57169" y="28828"/>
                    <a:pt x="56808" y="29670"/>
                  </a:cubicBezTo>
                  <a:cubicBezTo>
                    <a:pt x="56567" y="30032"/>
                    <a:pt x="55965" y="30393"/>
                    <a:pt x="55362" y="30393"/>
                  </a:cubicBezTo>
                  <a:lnTo>
                    <a:pt x="55362" y="30393"/>
                  </a:lnTo>
                  <a:close/>
                  <a:moveTo>
                    <a:pt x="61986" y="19798"/>
                  </a:moveTo>
                  <a:lnTo>
                    <a:pt x="61986" y="19798"/>
                  </a:lnTo>
                  <a:cubicBezTo>
                    <a:pt x="61746" y="19798"/>
                    <a:pt x="61505" y="19677"/>
                    <a:pt x="61264" y="19677"/>
                  </a:cubicBezTo>
                  <a:cubicBezTo>
                    <a:pt x="58012" y="17871"/>
                    <a:pt x="54640" y="16185"/>
                    <a:pt x="51388" y="14500"/>
                  </a:cubicBezTo>
                  <a:cubicBezTo>
                    <a:pt x="50666" y="14139"/>
                    <a:pt x="50304" y="13175"/>
                    <a:pt x="50666" y="12453"/>
                  </a:cubicBezTo>
                  <a:cubicBezTo>
                    <a:pt x="51027" y="11731"/>
                    <a:pt x="51990" y="11369"/>
                    <a:pt x="52713" y="11731"/>
                  </a:cubicBezTo>
                  <a:cubicBezTo>
                    <a:pt x="52713" y="11731"/>
                    <a:pt x="52713" y="11731"/>
                    <a:pt x="52713" y="11731"/>
                  </a:cubicBezTo>
                  <a:cubicBezTo>
                    <a:pt x="56085" y="13416"/>
                    <a:pt x="59337" y="15102"/>
                    <a:pt x="62589" y="16908"/>
                  </a:cubicBezTo>
                  <a:cubicBezTo>
                    <a:pt x="63070" y="17149"/>
                    <a:pt x="63432" y="17751"/>
                    <a:pt x="63432" y="18232"/>
                  </a:cubicBezTo>
                  <a:cubicBezTo>
                    <a:pt x="63552" y="19195"/>
                    <a:pt x="62829" y="19798"/>
                    <a:pt x="61986" y="19798"/>
                  </a:cubicBezTo>
                  <a:lnTo>
                    <a:pt x="61986" y="19798"/>
                  </a:lnTo>
                  <a:close/>
                </a:path>
              </a:pathLst>
            </a:custGeom>
            <a:solidFill>
              <a:srgbClr val="000000"/>
            </a:solidFill>
            <a:ln w="1204" cap="flat">
              <a:noFill/>
              <a:prstDash val="solid"/>
              <a:miter/>
            </a:ln>
          </p:spPr>
          <p:txBody>
            <a:bodyPr rtlCol="0" anchor="ctr"/>
            <a:lstStyle/>
            <a:p>
              <a:endParaRPr lang="fr-FR"/>
            </a:p>
          </p:txBody>
        </p:sp>
        <p:sp>
          <p:nvSpPr>
            <p:cNvPr id="2915" name="Forme libre 2914">
              <a:extLst>
                <a:ext uri="{FF2B5EF4-FFF2-40B4-BE49-F238E27FC236}">
                  <a16:creationId xmlns:a16="http://schemas.microsoft.com/office/drawing/2014/main" id="{F1EAB85D-4D8D-26DB-D7B8-E14EFE1CC99B}"/>
                </a:ext>
              </a:extLst>
            </p:cNvPr>
            <p:cNvSpPr/>
            <p:nvPr/>
          </p:nvSpPr>
          <p:spPr>
            <a:xfrm>
              <a:off x="5239073" y="7974747"/>
              <a:ext cx="96647" cy="64655"/>
            </a:xfrm>
            <a:custGeom>
              <a:avLst/>
              <a:gdLst>
                <a:gd name="connsiteX0" fmla="*/ 66819 w 96647"/>
                <a:gd name="connsiteY0" fmla="*/ 68073 h 64655"/>
                <a:gd name="connsiteX1" fmla="*/ 59472 w 96647"/>
                <a:gd name="connsiteY1" fmla="*/ 64340 h 64655"/>
                <a:gd name="connsiteX2" fmla="*/ 42371 w 96647"/>
                <a:gd name="connsiteY2" fmla="*/ 47484 h 64655"/>
                <a:gd name="connsiteX3" fmla="*/ 1543 w 96647"/>
                <a:gd name="connsiteY3" fmla="*/ 39056 h 64655"/>
                <a:gd name="connsiteX4" fmla="*/ 459 w 96647"/>
                <a:gd name="connsiteY4" fmla="*/ 37130 h 64655"/>
                <a:gd name="connsiteX5" fmla="*/ 2265 w 96647"/>
                <a:gd name="connsiteY5" fmla="*/ 36046 h 64655"/>
                <a:gd name="connsiteX6" fmla="*/ 43214 w 96647"/>
                <a:gd name="connsiteY6" fmla="*/ 44474 h 64655"/>
                <a:gd name="connsiteX7" fmla="*/ 44177 w 96647"/>
                <a:gd name="connsiteY7" fmla="*/ 44956 h 64655"/>
                <a:gd name="connsiteX8" fmla="*/ 61520 w 96647"/>
                <a:gd name="connsiteY8" fmla="*/ 62173 h 64655"/>
                <a:gd name="connsiteX9" fmla="*/ 67301 w 96647"/>
                <a:gd name="connsiteY9" fmla="*/ 64942 h 64655"/>
                <a:gd name="connsiteX10" fmla="*/ 65253 w 96647"/>
                <a:gd name="connsiteY10" fmla="*/ 59765 h 64655"/>
                <a:gd name="connsiteX11" fmla="*/ 53330 w 96647"/>
                <a:gd name="connsiteY11" fmla="*/ 43752 h 64655"/>
                <a:gd name="connsiteX12" fmla="*/ 53571 w 96647"/>
                <a:gd name="connsiteY12" fmla="*/ 41584 h 64655"/>
                <a:gd name="connsiteX13" fmla="*/ 55137 w 96647"/>
                <a:gd name="connsiteY13" fmla="*/ 41344 h 64655"/>
                <a:gd name="connsiteX14" fmla="*/ 75972 w 96647"/>
                <a:gd name="connsiteY14" fmla="*/ 49049 h 64655"/>
                <a:gd name="connsiteX15" fmla="*/ 86570 w 96647"/>
                <a:gd name="connsiteY15" fmla="*/ 49892 h 64655"/>
                <a:gd name="connsiteX16" fmla="*/ 86450 w 96647"/>
                <a:gd name="connsiteY16" fmla="*/ 49772 h 64655"/>
                <a:gd name="connsiteX17" fmla="*/ 60556 w 96647"/>
                <a:gd name="connsiteY17" fmla="*/ 35444 h 64655"/>
                <a:gd name="connsiteX18" fmla="*/ 59834 w 96647"/>
                <a:gd name="connsiteY18" fmla="*/ 33397 h 64655"/>
                <a:gd name="connsiteX19" fmla="*/ 61760 w 96647"/>
                <a:gd name="connsiteY19" fmla="*/ 32554 h 64655"/>
                <a:gd name="connsiteX20" fmla="*/ 93074 w 96647"/>
                <a:gd name="connsiteY20" fmla="*/ 40982 h 64655"/>
                <a:gd name="connsiteX21" fmla="*/ 89943 w 96647"/>
                <a:gd name="connsiteY21" fmla="*/ 38213 h 64655"/>
                <a:gd name="connsiteX22" fmla="*/ 67662 w 96647"/>
                <a:gd name="connsiteY22" fmla="*/ 24969 h 64655"/>
                <a:gd name="connsiteX23" fmla="*/ 67060 w 96647"/>
                <a:gd name="connsiteY23" fmla="*/ 22922 h 64655"/>
                <a:gd name="connsiteX24" fmla="*/ 68746 w 96647"/>
                <a:gd name="connsiteY24" fmla="*/ 22200 h 64655"/>
                <a:gd name="connsiteX25" fmla="*/ 93917 w 96647"/>
                <a:gd name="connsiteY25" fmla="*/ 24247 h 64655"/>
                <a:gd name="connsiteX26" fmla="*/ 79224 w 96647"/>
                <a:gd name="connsiteY26" fmla="*/ 15939 h 64655"/>
                <a:gd name="connsiteX27" fmla="*/ 52848 w 96647"/>
                <a:gd name="connsiteY27" fmla="*/ 6427 h 64655"/>
                <a:gd name="connsiteX28" fmla="*/ 27677 w 96647"/>
                <a:gd name="connsiteY28" fmla="*/ 13772 h 64655"/>
                <a:gd name="connsiteX29" fmla="*/ 26834 w 96647"/>
                <a:gd name="connsiteY29" fmla="*/ 13892 h 64655"/>
                <a:gd name="connsiteX30" fmla="*/ 16236 w 96647"/>
                <a:gd name="connsiteY30" fmla="*/ 11725 h 64655"/>
                <a:gd name="connsiteX31" fmla="*/ 15273 w 96647"/>
                <a:gd name="connsiteY31" fmla="*/ 9798 h 64655"/>
                <a:gd name="connsiteX32" fmla="*/ 17199 w 96647"/>
                <a:gd name="connsiteY32" fmla="*/ 8835 h 64655"/>
                <a:gd name="connsiteX33" fmla="*/ 17199 w 96647"/>
                <a:gd name="connsiteY33" fmla="*/ 8835 h 64655"/>
                <a:gd name="connsiteX34" fmla="*/ 26714 w 96647"/>
                <a:gd name="connsiteY34" fmla="*/ 10882 h 64655"/>
                <a:gd name="connsiteX35" fmla="*/ 52848 w 96647"/>
                <a:gd name="connsiteY35" fmla="*/ 3417 h 64655"/>
                <a:gd name="connsiteX36" fmla="*/ 53571 w 96647"/>
                <a:gd name="connsiteY36" fmla="*/ 3538 h 64655"/>
                <a:gd name="connsiteX37" fmla="*/ 96928 w 96647"/>
                <a:gd name="connsiteY37" fmla="*/ 23524 h 64655"/>
                <a:gd name="connsiteX38" fmla="*/ 96446 w 96647"/>
                <a:gd name="connsiteY38" fmla="*/ 26173 h 64655"/>
                <a:gd name="connsiteX39" fmla="*/ 85005 w 96647"/>
                <a:gd name="connsiteY39" fmla="*/ 27859 h 64655"/>
                <a:gd name="connsiteX40" fmla="*/ 77538 w 96647"/>
                <a:gd name="connsiteY40" fmla="*/ 27016 h 64655"/>
                <a:gd name="connsiteX41" fmla="*/ 91990 w 96647"/>
                <a:gd name="connsiteY41" fmla="*/ 35926 h 64655"/>
                <a:gd name="connsiteX42" fmla="*/ 96325 w 96647"/>
                <a:gd name="connsiteY42" fmla="*/ 42668 h 64655"/>
                <a:gd name="connsiteX43" fmla="*/ 82114 w 96647"/>
                <a:gd name="connsiteY43" fmla="*/ 42427 h 64655"/>
                <a:gd name="connsiteX44" fmla="*/ 79464 w 96647"/>
                <a:gd name="connsiteY44" fmla="*/ 41705 h 64655"/>
                <a:gd name="connsiteX45" fmla="*/ 88497 w 96647"/>
                <a:gd name="connsiteY45" fmla="*/ 47484 h 64655"/>
                <a:gd name="connsiteX46" fmla="*/ 89701 w 96647"/>
                <a:gd name="connsiteY46" fmla="*/ 51217 h 64655"/>
                <a:gd name="connsiteX47" fmla="*/ 75129 w 96647"/>
                <a:gd name="connsiteY47" fmla="*/ 52059 h 64655"/>
                <a:gd name="connsiteX48" fmla="*/ 59111 w 96647"/>
                <a:gd name="connsiteY48" fmla="*/ 46401 h 64655"/>
                <a:gd name="connsiteX49" fmla="*/ 67782 w 96647"/>
                <a:gd name="connsiteY49" fmla="*/ 58080 h 64655"/>
                <a:gd name="connsiteX50" fmla="*/ 69348 w 96647"/>
                <a:gd name="connsiteY50" fmla="*/ 67350 h 64655"/>
                <a:gd name="connsiteX51" fmla="*/ 66819 w 96647"/>
                <a:gd name="connsiteY51" fmla="*/ 68073 h 64655"/>
                <a:gd name="connsiteX52" fmla="*/ 66819 w 96647"/>
                <a:gd name="connsiteY52" fmla="*/ 68073 h 6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96647" h="64655">
                  <a:moveTo>
                    <a:pt x="66819" y="68073"/>
                  </a:moveTo>
                  <a:cubicBezTo>
                    <a:pt x="64771" y="68073"/>
                    <a:pt x="62001" y="66748"/>
                    <a:pt x="59472" y="64340"/>
                  </a:cubicBezTo>
                  <a:cubicBezTo>
                    <a:pt x="56943" y="61932"/>
                    <a:pt x="48633" y="53625"/>
                    <a:pt x="42371" y="47484"/>
                  </a:cubicBezTo>
                  <a:cubicBezTo>
                    <a:pt x="30809" y="46280"/>
                    <a:pt x="8287" y="40742"/>
                    <a:pt x="1543" y="39056"/>
                  </a:cubicBezTo>
                  <a:cubicBezTo>
                    <a:pt x="700" y="38815"/>
                    <a:pt x="218" y="37972"/>
                    <a:pt x="459" y="37130"/>
                  </a:cubicBezTo>
                  <a:cubicBezTo>
                    <a:pt x="700" y="36287"/>
                    <a:pt x="1543" y="35805"/>
                    <a:pt x="2265" y="36046"/>
                  </a:cubicBezTo>
                  <a:cubicBezTo>
                    <a:pt x="9010" y="37732"/>
                    <a:pt x="32013" y="43391"/>
                    <a:pt x="43214" y="44474"/>
                  </a:cubicBezTo>
                  <a:cubicBezTo>
                    <a:pt x="43575" y="44474"/>
                    <a:pt x="43936" y="44715"/>
                    <a:pt x="44177" y="44956"/>
                  </a:cubicBezTo>
                  <a:cubicBezTo>
                    <a:pt x="50078" y="50855"/>
                    <a:pt x="58990" y="59765"/>
                    <a:pt x="61520" y="62173"/>
                  </a:cubicBezTo>
                  <a:cubicBezTo>
                    <a:pt x="64531" y="65063"/>
                    <a:pt x="66939" y="65304"/>
                    <a:pt x="67301" y="64942"/>
                  </a:cubicBezTo>
                  <a:cubicBezTo>
                    <a:pt x="67541" y="64702"/>
                    <a:pt x="67662" y="63016"/>
                    <a:pt x="65253" y="59765"/>
                  </a:cubicBezTo>
                  <a:cubicBezTo>
                    <a:pt x="62603" y="56033"/>
                    <a:pt x="57425" y="49049"/>
                    <a:pt x="53330" y="43752"/>
                  </a:cubicBezTo>
                  <a:cubicBezTo>
                    <a:pt x="52848" y="43029"/>
                    <a:pt x="52969" y="42066"/>
                    <a:pt x="53571" y="41584"/>
                  </a:cubicBezTo>
                  <a:cubicBezTo>
                    <a:pt x="54053" y="41223"/>
                    <a:pt x="54534" y="41223"/>
                    <a:pt x="55137" y="41344"/>
                  </a:cubicBezTo>
                  <a:cubicBezTo>
                    <a:pt x="57425" y="42307"/>
                    <a:pt x="68866" y="47003"/>
                    <a:pt x="75972" y="49049"/>
                  </a:cubicBezTo>
                  <a:cubicBezTo>
                    <a:pt x="80789" y="50374"/>
                    <a:pt x="85005" y="50374"/>
                    <a:pt x="86570" y="49892"/>
                  </a:cubicBezTo>
                  <a:lnTo>
                    <a:pt x="86450" y="49772"/>
                  </a:lnTo>
                  <a:cubicBezTo>
                    <a:pt x="83680" y="47364"/>
                    <a:pt x="70071" y="39778"/>
                    <a:pt x="60556" y="35444"/>
                  </a:cubicBezTo>
                  <a:cubicBezTo>
                    <a:pt x="59834" y="35083"/>
                    <a:pt x="59472" y="34240"/>
                    <a:pt x="59834" y="33397"/>
                  </a:cubicBezTo>
                  <a:cubicBezTo>
                    <a:pt x="60195" y="32675"/>
                    <a:pt x="61038" y="32314"/>
                    <a:pt x="61760" y="32554"/>
                  </a:cubicBezTo>
                  <a:cubicBezTo>
                    <a:pt x="75490" y="37972"/>
                    <a:pt x="89581" y="41464"/>
                    <a:pt x="93074" y="40982"/>
                  </a:cubicBezTo>
                  <a:cubicBezTo>
                    <a:pt x="92712" y="40501"/>
                    <a:pt x="91869" y="39658"/>
                    <a:pt x="89943" y="38213"/>
                  </a:cubicBezTo>
                  <a:cubicBezTo>
                    <a:pt x="86088" y="35203"/>
                    <a:pt x="78260" y="30748"/>
                    <a:pt x="67662" y="24969"/>
                  </a:cubicBezTo>
                  <a:cubicBezTo>
                    <a:pt x="66939" y="24608"/>
                    <a:pt x="66578" y="23645"/>
                    <a:pt x="67060" y="22922"/>
                  </a:cubicBezTo>
                  <a:cubicBezTo>
                    <a:pt x="67421" y="22320"/>
                    <a:pt x="68023" y="21959"/>
                    <a:pt x="68746" y="22200"/>
                  </a:cubicBezTo>
                  <a:cubicBezTo>
                    <a:pt x="83921" y="25330"/>
                    <a:pt x="92712" y="25210"/>
                    <a:pt x="93917" y="24247"/>
                  </a:cubicBezTo>
                  <a:cubicBezTo>
                    <a:pt x="93796" y="23765"/>
                    <a:pt x="92351" y="21357"/>
                    <a:pt x="79224" y="15939"/>
                  </a:cubicBezTo>
                  <a:cubicBezTo>
                    <a:pt x="71275" y="12688"/>
                    <a:pt x="61881" y="9437"/>
                    <a:pt x="52848" y="6427"/>
                  </a:cubicBezTo>
                  <a:cubicBezTo>
                    <a:pt x="43575" y="7752"/>
                    <a:pt x="34663" y="10400"/>
                    <a:pt x="27677" y="13772"/>
                  </a:cubicBezTo>
                  <a:cubicBezTo>
                    <a:pt x="27436" y="13892"/>
                    <a:pt x="27196" y="13892"/>
                    <a:pt x="26834" y="13892"/>
                  </a:cubicBezTo>
                  <a:cubicBezTo>
                    <a:pt x="23462" y="13651"/>
                    <a:pt x="19729" y="12808"/>
                    <a:pt x="16236" y="11725"/>
                  </a:cubicBezTo>
                  <a:cubicBezTo>
                    <a:pt x="15393" y="11484"/>
                    <a:pt x="15031" y="10641"/>
                    <a:pt x="15273" y="9798"/>
                  </a:cubicBezTo>
                  <a:cubicBezTo>
                    <a:pt x="15513" y="8956"/>
                    <a:pt x="16356" y="8594"/>
                    <a:pt x="17199" y="8835"/>
                  </a:cubicBezTo>
                  <a:cubicBezTo>
                    <a:pt x="17199" y="8835"/>
                    <a:pt x="17199" y="8835"/>
                    <a:pt x="17199" y="8835"/>
                  </a:cubicBezTo>
                  <a:cubicBezTo>
                    <a:pt x="20451" y="9919"/>
                    <a:pt x="23703" y="10641"/>
                    <a:pt x="26714" y="10882"/>
                  </a:cubicBezTo>
                  <a:cubicBezTo>
                    <a:pt x="34060" y="7390"/>
                    <a:pt x="43214" y="4862"/>
                    <a:pt x="52848" y="3417"/>
                  </a:cubicBezTo>
                  <a:cubicBezTo>
                    <a:pt x="53089" y="3417"/>
                    <a:pt x="53330" y="3417"/>
                    <a:pt x="53571" y="3538"/>
                  </a:cubicBezTo>
                  <a:cubicBezTo>
                    <a:pt x="83439" y="13531"/>
                    <a:pt x="95603" y="19190"/>
                    <a:pt x="96928" y="23524"/>
                  </a:cubicBezTo>
                  <a:cubicBezTo>
                    <a:pt x="97169" y="24487"/>
                    <a:pt x="97048" y="25451"/>
                    <a:pt x="96446" y="26173"/>
                  </a:cubicBezTo>
                  <a:cubicBezTo>
                    <a:pt x="95603" y="27257"/>
                    <a:pt x="93556" y="28581"/>
                    <a:pt x="85005" y="27859"/>
                  </a:cubicBezTo>
                  <a:cubicBezTo>
                    <a:pt x="82837" y="27738"/>
                    <a:pt x="80187" y="27377"/>
                    <a:pt x="77538" y="27016"/>
                  </a:cubicBezTo>
                  <a:cubicBezTo>
                    <a:pt x="84162" y="30748"/>
                    <a:pt x="88979" y="33758"/>
                    <a:pt x="91990" y="35926"/>
                  </a:cubicBezTo>
                  <a:cubicBezTo>
                    <a:pt x="95001" y="38213"/>
                    <a:pt x="97530" y="40501"/>
                    <a:pt x="96325" y="42668"/>
                  </a:cubicBezTo>
                  <a:cubicBezTo>
                    <a:pt x="95482" y="44233"/>
                    <a:pt x="93194" y="45197"/>
                    <a:pt x="82114" y="42427"/>
                  </a:cubicBezTo>
                  <a:cubicBezTo>
                    <a:pt x="81271" y="42186"/>
                    <a:pt x="80308" y="41946"/>
                    <a:pt x="79464" y="41705"/>
                  </a:cubicBezTo>
                  <a:cubicBezTo>
                    <a:pt x="83680" y="44113"/>
                    <a:pt x="87052" y="46280"/>
                    <a:pt x="88497" y="47484"/>
                  </a:cubicBezTo>
                  <a:cubicBezTo>
                    <a:pt x="90424" y="49049"/>
                    <a:pt x="90063" y="50494"/>
                    <a:pt x="89701" y="51217"/>
                  </a:cubicBezTo>
                  <a:cubicBezTo>
                    <a:pt x="88136" y="54106"/>
                    <a:pt x="80308" y="53504"/>
                    <a:pt x="75129" y="52059"/>
                  </a:cubicBezTo>
                  <a:cubicBezTo>
                    <a:pt x="70432" y="50735"/>
                    <a:pt x="63808" y="48207"/>
                    <a:pt x="59111" y="46401"/>
                  </a:cubicBezTo>
                  <a:cubicBezTo>
                    <a:pt x="62001" y="50253"/>
                    <a:pt x="64892" y="54227"/>
                    <a:pt x="67782" y="58080"/>
                  </a:cubicBezTo>
                  <a:cubicBezTo>
                    <a:pt x="71997" y="63859"/>
                    <a:pt x="70312" y="66508"/>
                    <a:pt x="69348" y="67350"/>
                  </a:cubicBezTo>
                  <a:cubicBezTo>
                    <a:pt x="68625" y="67832"/>
                    <a:pt x="67782" y="68073"/>
                    <a:pt x="66819" y="68073"/>
                  </a:cubicBezTo>
                  <a:lnTo>
                    <a:pt x="66819" y="68073"/>
                  </a:lnTo>
                  <a:close/>
                </a:path>
              </a:pathLst>
            </a:custGeom>
            <a:solidFill>
              <a:srgbClr val="000000"/>
            </a:solidFill>
            <a:ln w="1204" cap="flat">
              <a:noFill/>
              <a:prstDash val="solid"/>
              <a:miter/>
            </a:ln>
          </p:spPr>
          <p:txBody>
            <a:bodyPr rtlCol="0" anchor="ctr"/>
            <a:lstStyle/>
            <a:p>
              <a:endParaRPr lang="fr-FR"/>
            </a:p>
          </p:txBody>
        </p:sp>
        <p:sp>
          <p:nvSpPr>
            <p:cNvPr id="2916" name="Forme libre 2915">
              <a:extLst>
                <a:ext uri="{FF2B5EF4-FFF2-40B4-BE49-F238E27FC236}">
                  <a16:creationId xmlns:a16="http://schemas.microsoft.com/office/drawing/2014/main" id="{5292EF18-016F-BD88-82F3-420581E6D435}"/>
                </a:ext>
              </a:extLst>
            </p:cNvPr>
            <p:cNvSpPr/>
            <p:nvPr/>
          </p:nvSpPr>
          <p:spPr>
            <a:xfrm>
              <a:off x="5186311" y="7922540"/>
              <a:ext cx="80644" cy="62682"/>
            </a:xfrm>
            <a:custGeom>
              <a:avLst/>
              <a:gdLst>
                <a:gd name="connsiteX0" fmla="*/ 79374 w 80644"/>
                <a:gd name="connsiteY0" fmla="*/ 66116 h 62682"/>
                <a:gd name="connsiteX1" fmla="*/ 79253 w 80644"/>
                <a:gd name="connsiteY1" fmla="*/ 66116 h 62682"/>
                <a:gd name="connsiteX2" fmla="*/ 18915 w 80644"/>
                <a:gd name="connsiteY2" fmla="*/ 32764 h 62682"/>
                <a:gd name="connsiteX3" fmla="*/ 489 w 80644"/>
                <a:gd name="connsiteY3" fmla="*/ 5433 h 62682"/>
                <a:gd name="connsiteX4" fmla="*/ 1452 w 80644"/>
                <a:gd name="connsiteY4" fmla="*/ 3507 h 62682"/>
                <a:gd name="connsiteX5" fmla="*/ 3379 w 80644"/>
                <a:gd name="connsiteY5" fmla="*/ 4470 h 62682"/>
                <a:gd name="connsiteX6" fmla="*/ 3379 w 80644"/>
                <a:gd name="connsiteY6" fmla="*/ 4470 h 62682"/>
                <a:gd name="connsiteX7" fmla="*/ 21083 w 80644"/>
                <a:gd name="connsiteY7" fmla="*/ 30477 h 62682"/>
                <a:gd name="connsiteX8" fmla="*/ 79615 w 80644"/>
                <a:gd name="connsiteY8" fmla="*/ 62985 h 62682"/>
                <a:gd name="connsiteX9" fmla="*/ 81060 w 80644"/>
                <a:gd name="connsiteY9" fmla="*/ 64671 h 62682"/>
                <a:gd name="connsiteX10" fmla="*/ 79374 w 80644"/>
                <a:gd name="connsiteY10" fmla="*/ 66116 h 62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44" h="62682">
                  <a:moveTo>
                    <a:pt x="79374" y="66116"/>
                  </a:moveTo>
                  <a:cubicBezTo>
                    <a:pt x="79374" y="66116"/>
                    <a:pt x="79253" y="66116"/>
                    <a:pt x="79253" y="66116"/>
                  </a:cubicBezTo>
                  <a:cubicBezTo>
                    <a:pt x="62513" y="64791"/>
                    <a:pt x="34933" y="47814"/>
                    <a:pt x="18915" y="32764"/>
                  </a:cubicBezTo>
                  <a:cubicBezTo>
                    <a:pt x="10003" y="24457"/>
                    <a:pt x="3259" y="14463"/>
                    <a:pt x="489" y="5433"/>
                  </a:cubicBezTo>
                  <a:cubicBezTo>
                    <a:pt x="248" y="4590"/>
                    <a:pt x="609" y="3747"/>
                    <a:pt x="1452" y="3507"/>
                  </a:cubicBezTo>
                  <a:cubicBezTo>
                    <a:pt x="2295" y="3266"/>
                    <a:pt x="3138" y="3627"/>
                    <a:pt x="3379" y="4470"/>
                  </a:cubicBezTo>
                  <a:cubicBezTo>
                    <a:pt x="3379" y="4470"/>
                    <a:pt x="3379" y="4470"/>
                    <a:pt x="3379" y="4470"/>
                  </a:cubicBezTo>
                  <a:cubicBezTo>
                    <a:pt x="4704" y="8563"/>
                    <a:pt x="8919" y="19159"/>
                    <a:pt x="21083" y="30477"/>
                  </a:cubicBezTo>
                  <a:cubicBezTo>
                    <a:pt x="41196" y="49259"/>
                    <a:pt x="67090" y="62022"/>
                    <a:pt x="79615" y="62985"/>
                  </a:cubicBezTo>
                  <a:cubicBezTo>
                    <a:pt x="80458" y="63105"/>
                    <a:pt x="81060" y="63828"/>
                    <a:pt x="81060" y="64671"/>
                  </a:cubicBezTo>
                  <a:cubicBezTo>
                    <a:pt x="80819" y="65514"/>
                    <a:pt x="80097" y="66116"/>
                    <a:pt x="79374" y="66116"/>
                  </a:cubicBezTo>
                  <a:close/>
                </a:path>
              </a:pathLst>
            </a:custGeom>
            <a:solidFill>
              <a:srgbClr val="000000"/>
            </a:solidFill>
            <a:ln w="1204" cap="flat">
              <a:noFill/>
              <a:prstDash val="solid"/>
              <a:miter/>
            </a:ln>
          </p:spPr>
          <p:txBody>
            <a:bodyPr rtlCol="0" anchor="ctr"/>
            <a:lstStyle/>
            <a:p>
              <a:endParaRPr lang="fr-FR"/>
            </a:p>
          </p:txBody>
        </p:sp>
        <p:sp>
          <p:nvSpPr>
            <p:cNvPr id="2917" name="Forme libre 2916">
              <a:extLst>
                <a:ext uri="{FF2B5EF4-FFF2-40B4-BE49-F238E27FC236}">
                  <a16:creationId xmlns:a16="http://schemas.microsoft.com/office/drawing/2014/main" id="{436B1843-EB47-5B82-F820-4F003F41AA50}"/>
                </a:ext>
              </a:extLst>
            </p:cNvPr>
            <p:cNvSpPr/>
            <p:nvPr/>
          </p:nvSpPr>
          <p:spPr>
            <a:xfrm>
              <a:off x="5199088" y="7943870"/>
              <a:ext cx="3644" cy="3666"/>
            </a:xfrm>
            <a:custGeom>
              <a:avLst/>
              <a:gdLst>
                <a:gd name="connsiteX0" fmla="*/ 2533 w 3644"/>
                <a:gd name="connsiteY0" fmla="*/ 7102 h 3666"/>
                <a:gd name="connsiteX1" fmla="*/ 1569 w 3644"/>
                <a:gd name="connsiteY1" fmla="*/ 6741 h 3666"/>
                <a:gd name="connsiteX2" fmla="*/ 485 w 3644"/>
                <a:gd name="connsiteY2" fmla="*/ 4574 h 3666"/>
                <a:gd name="connsiteX3" fmla="*/ 1569 w 3644"/>
                <a:gd name="connsiteY3" fmla="*/ 3490 h 3666"/>
                <a:gd name="connsiteX4" fmla="*/ 3496 w 3644"/>
                <a:gd name="connsiteY4" fmla="*/ 4453 h 3666"/>
                <a:gd name="connsiteX5" fmla="*/ 3617 w 3644"/>
                <a:gd name="connsiteY5" fmla="*/ 4574 h 3666"/>
                <a:gd name="connsiteX6" fmla="*/ 3617 w 3644"/>
                <a:gd name="connsiteY6" fmla="*/ 6741 h 3666"/>
                <a:gd name="connsiteX7" fmla="*/ 2533 w 3644"/>
                <a:gd name="connsiteY7" fmla="*/ 7102 h 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4" h="3666">
                  <a:moveTo>
                    <a:pt x="2533" y="7102"/>
                  </a:moveTo>
                  <a:cubicBezTo>
                    <a:pt x="2171" y="7102"/>
                    <a:pt x="1810" y="6982"/>
                    <a:pt x="1569" y="6741"/>
                  </a:cubicBezTo>
                  <a:cubicBezTo>
                    <a:pt x="726" y="6019"/>
                    <a:pt x="244" y="5417"/>
                    <a:pt x="485" y="4574"/>
                  </a:cubicBezTo>
                  <a:cubicBezTo>
                    <a:pt x="606" y="3972"/>
                    <a:pt x="1087" y="3611"/>
                    <a:pt x="1569" y="3490"/>
                  </a:cubicBezTo>
                  <a:cubicBezTo>
                    <a:pt x="2533" y="3249"/>
                    <a:pt x="3014" y="3851"/>
                    <a:pt x="3496" y="4453"/>
                  </a:cubicBezTo>
                  <a:cubicBezTo>
                    <a:pt x="3496" y="4453"/>
                    <a:pt x="3617" y="4574"/>
                    <a:pt x="3617" y="4574"/>
                  </a:cubicBezTo>
                  <a:cubicBezTo>
                    <a:pt x="4219" y="5176"/>
                    <a:pt x="4219" y="6139"/>
                    <a:pt x="3617" y="6741"/>
                  </a:cubicBezTo>
                  <a:cubicBezTo>
                    <a:pt x="3255" y="6982"/>
                    <a:pt x="2894" y="7102"/>
                    <a:pt x="2533" y="7102"/>
                  </a:cubicBezTo>
                  <a:close/>
                </a:path>
              </a:pathLst>
            </a:custGeom>
            <a:solidFill>
              <a:srgbClr val="000000"/>
            </a:solidFill>
            <a:ln w="1204" cap="flat">
              <a:noFill/>
              <a:prstDash val="solid"/>
              <a:miter/>
            </a:ln>
          </p:spPr>
          <p:txBody>
            <a:bodyPr rtlCol="0" anchor="ctr"/>
            <a:lstStyle/>
            <a:p>
              <a:endParaRPr lang="fr-FR"/>
            </a:p>
          </p:txBody>
        </p:sp>
        <p:sp>
          <p:nvSpPr>
            <p:cNvPr id="2918" name="Forme libre 2917">
              <a:extLst>
                <a:ext uri="{FF2B5EF4-FFF2-40B4-BE49-F238E27FC236}">
                  <a16:creationId xmlns:a16="http://schemas.microsoft.com/office/drawing/2014/main" id="{6B536E64-7E74-EC3D-D418-5440303A4E49}"/>
                </a:ext>
              </a:extLst>
            </p:cNvPr>
            <p:cNvSpPr/>
            <p:nvPr/>
          </p:nvSpPr>
          <p:spPr>
            <a:xfrm>
              <a:off x="5187316" y="7918839"/>
              <a:ext cx="87226" cy="25566"/>
            </a:xfrm>
            <a:custGeom>
              <a:avLst/>
              <a:gdLst>
                <a:gd name="connsiteX0" fmla="*/ 70780 w 87226"/>
                <a:gd name="connsiteY0" fmla="*/ 10465 h 25566"/>
                <a:gd name="connsiteX1" fmla="*/ 70780 w 87226"/>
                <a:gd name="connsiteY1" fmla="*/ 10465 h 25566"/>
                <a:gd name="connsiteX2" fmla="*/ 53799 w 87226"/>
                <a:gd name="connsiteY2" fmla="*/ 14920 h 25566"/>
                <a:gd name="connsiteX3" fmla="*/ 12730 w 87226"/>
                <a:gd name="connsiteY3" fmla="*/ 29007 h 25566"/>
                <a:gd name="connsiteX4" fmla="*/ 12730 w 87226"/>
                <a:gd name="connsiteY4" fmla="*/ 29007 h 25566"/>
                <a:gd name="connsiteX5" fmla="*/ 807 w 87226"/>
                <a:gd name="connsiteY5" fmla="*/ 10104 h 25566"/>
                <a:gd name="connsiteX6" fmla="*/ 31518 w 87226"/>
                <a:gd name="connsiteY6" fmla="*/ 9261 h 25566"/>
                <a:gd name="connsiteX7" fmla="*/ 87641 w 87226"/>
                <a:gd name="connsiteY7" fmla="*/ 5408 h 25566"/>
                <a:gd name="connsiteX8" fmla="*/ 70780 w 87226"/>
                <a:gd name="connsiteY8" fmla="*/ 10465 h 25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226" h="25566">
                  <a:moveTo>
                    <a:pt x="70780" y="10465"/>
                  </a:moveTo>
                  <a:lnTo>
                    <a:pt x="70780" y="10465"/>
                  </a:lnTo>
                  <a:cubicBezTo>
                    <a:pt x="64758" y="12030"/>
                    <a:pt x="59700" y="13355"/>
                    <a:pt x="53799" y="14920"/>
                  </a:cubicBezTo>
                  <a:cubicBezTo>
                    <a:pt x="21763" y="23228"/>
                    <a:pt x="2734" y="17087"/>
                    <a:pt x="12730" y="29007"/>
                  </a:cubicBezTo>
                  <a:cubicBezTo>
                    <a:pt x="12730" y="29007"/>
                    <a:pt x="12730" y="29007"/>
                    <a:pt x="12730" y="29007"/>
                  </a:cubicBezTo>
                  <a:cubicBezTo>
                    <a:pt x="7913" y="23469"/>
                    <a:pt x="2975" y="17328"/>
                    <a:pt x="807" y="10104"/>
                  </a:cubicBezTo>
                  <a:cubicBezTo>
                    <a:pt x="-1963" y="231"/>
                    <a:pt x="10081" y="2519"/>
                    <a:pt x="31518" y="9261"/>
                  </a:cubicBezTo>
                  <a:cubicBezTo>
                    <a:pt x="51992" y="15643"/>
                    <a:pt x="67047" y="9622"/>
                    <a:pt x="87641" y="5408"/>
                  </a:cubicBezTo>
                  <a:cubicBezTo>
                    <a:pt x="82342" y="7094"/>
                    <a:pt x="76802" y="8780"/>
                    <a:pt x="70780" y="10465"/>
                  </a:cubicBezTo>
                  <a:close/>
                </a:path>
              </a:pathLst>
            </a:custGeom>
            <a:solidFill>
              <a:srgbClr val="000000"/>
            </a:solidFill>
            <a:ln w="1204" cap="flat">
              <a:noFill/>
              <a:prstDash val="solid"/>
              <a:miter/>
            </a:ln>
          </p:spPr>
          <p:txBody>
            <a:bodyPr rtlCol="0" anchor="ctr"/>
            <a:lstStyle/>
            <a:p>
              <a:endParaRPr lang="fr-FR"/>
            </a:p>
          </p:txBody>
        </p:sp>
        <p:sp>
          <p:nvSpPr>
            <p:cNvPr id="2919" name="Forme libre 2918">
              <a:extLst>
                <a:ext uri="{FF2B5EF4-FFF2-40B4-BE49-F238E27FC236}">
                  <a16:creationId xmlns:a16="http://schemas.microsoft.com/office/drawing/2014/main" id="{30309485-22B9-7C25-17C2-2433B3DDA80C}"/>
                </a:ext>
              </a:extLst>
            </p:cNvPr>
            <p:cNvSpPr/>
            <p:nvPr/>
          </p:nvSpPr>
          <p:spPr>
            <a:xfrm>
              <a:off x="5185700" y="7917413"/>
              <a:ext cx="90430" cy="28557"/>
            </a:xfrm>
            <a:custGeom>
              <a:avLst/>
              <a:gdLst>
                <a:gd name="connsiteX0" fmla="*/ 14346 w 90430"/>
                <a:gd name="connsiteY0" fmla="*/ 31998 h 28557"/>
                <a:gd name="connsiteX1" fmla="*/ 13141 w 90430"/>
                <a:gd name="connsiteY1" fmla="*/ 31516 h 28557"/>
                <a:gd name="connsiteX2" fmla="*/ 857 w 90430"/>
                <a:gd name="connsiteY2" fmla="*/ 12131 h 28557"/>
                <a:gd name="connsiteX3" fmla="*/ 1941 w 90430"/>
                <a:gd name="connsiteY3" fmla="*/ 5269 h 28557"/>
                <a:gd name="connsiteX4" fmla="*/ 33615 w 90430"/>
                <a:gd name="connsiteY4" fmla="*/ 9362 h 28557"/>
                <a:gd name="connsiteX5" fmla="*/ 78297 w 90430"/>
                <a:gd name="connsiteY5" fmla="*/ 7797 h 28557"/>
                <a:gd name="connsiteX6" fmla="*/ 89016 w 90430"/>
                <a:gd name="connsiteY6" fmla="*/ 5389 h 28557"/>
                <a:gd name="connsiteX7" fmla="*/ 90822 w 90430"/>
                <a:gd name="connsiteY7" fmla="*/ 6593 h 28557"/>
                <a:gd name="connsiteX8" fmla="*/ 89738 w 90430"/>
                <a:gd name="connsiteY8" fmla="*/ 8399 h 28557"/>
                <a:gd name="connsiteX9" fmla="*/ 72757 w 90430"/>
                <a:gd name="connsiteY9" fmla="*/ 13456 h 28557"/>
                <a:gd name="connsiteX10" fmla="*/ 72395 w 90430"/>
                <a:gd name="connsiteY10" fmla="*/ 13456 h 28557"/>
                <a:gd name="connsiteX11" fmla="*/ 55775 w 90430"/>
                <a:gd name="connsiteY11" fmla="*/ 17790 h 28557"/>
                <a:gd name="connsiteX12" fmla="*/ 25305 w 90430"/>
                <a:gd name="connsiteY12" fmla="*/ 22847 h 28557"/>
                <a:gd name="connsiteX13" fmla="*/ 13141 w 90430"/>
                <a:gd name="connsiteY13" fmla="*/ 25255 h 28557"/>
                <a:gd name="connsiteX14" fmla="*/ 15429 w 90430"/>
                <a:gd name="connsiteY14" fmla="*/ 29349 h 28557"/>
                <a:gd name="connsiteX15" fmla="*/ 15550 w 90430"/>
                <a:gd name="connsiteY15" fmla="*/ 29469 h 28557"/>
                <a:gd name="connsiteX16" fmla="*/ 15189 w 90430"/>
                <a:gd name="connsiteY16" fmla="*/ 31637 h 28557"/>
                <a:gd name="connsiteX17" fmla="*/ 14346 w 90430"/>
                <a:gd name="connsiteY17" fmla="*/ 31998 h 28557"/>
                <a:gd name="connsiteX18" fmla="*/ 7962 w 90430"/>
                <a:gd name="connsiteY18" fmla="*/ 6473 h 28557"/>
                <a:gd name="connsiteX19" fmla="*/ 4109 w 90430"/>
                <a:gd name="connsiteY19" fmla="*/ 7436 h 28557"/>
                <a:gd name="connsiteX20" fmla="*/ 3868 w 90430"/>
                <a:gd name="connsiteY20" fmla="*/ 11168 h 28557"/>
                <a:gd name="connsiteX21" fmla="*/ 10732 w 90430"/>
                <a:gd name="connsiteY21" fmla="*/ 23570 h 28557"/>
                <a:gd name="connsiteX22" fmla="*/ 25064 w 90430"/>
                <a:gd name="connsiteY22" fmla="*/ 19837 h 28557"/>
                <a:gd name="connsiteX23" fmla="*/ 54932 w 90430"/>
                <a:gd name="connsiteY23" fmla="*/ 14901 h 28557"/>
                <a:gd name="connsiteX24" fmla="*/ 32772 w 90430"/>
                <a:gd name="connsiteY24" fmla="*/ 12131 h 28557"/>
                <a:gd name="connsiteX25" fmla="*/ 7962 w 90430"/>
                <a:gd name="connsiteY25" fmla="*/ 6473 h 2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0430" h="28557">
                  <a:moveTo>
                    <a:pt x="14346" y="31998"/>
                  </a:moveTo>
                  <a:cubicBezTo>
                    <a:pt x="13864" y="31998"/>
                    <a:pt x="13503" y="31757"/>
                    <a:pt x="13141" y="31516"/>
                  </a:cubicBezTo>
                  <a:cubicBezTo>
                    <a:pt x="8444" y="26098"/>
                    <a:pt x="3266" y="19717"/>
                    <a:pt x="857" y="12131"/>
                  </a:cubicBezTo>
                  <a:cubicBezTo>
                    <a:pt x="14" y="9121"/>
                    <a:pt x="375" y="6834"/>
                    <a:pt x="1941" y="5269"/>
                  </a:cubicBezTo>
                  <a:cubicBezTo>
                    <a:pt x="5795" y="1536"/>
                    <a:pt x="16032" y="3824"/>
                    <a:pt x="33615" y="9362"/>
                  </a:cubicBezTo>
                  <a:cubicBezTo>
                    <a:pt x="49994" y="14419"/>
                    <a:pt x="63122" y="11409"/>
                    <a:pt x="78297" y="7797"/>
                  </a:cubicBezTo>
                  <a:cubicBezTo>
                    <a:pt x="81669" y="6954"/>
                    <a:pt x="85282" y="6111"/>
                    <a:pt x="89016" y="5389"/>
                  </a:cubicBezTo>
                  <a:cubicBezTo>
                    <a:pt x="89858" y="5269"/>
                    <a:pt x="90701" y="5750"/>
                    <a:pt x="90822" y="6593"/>
                  </a:cubicBezTo>
                  <a:cubicBezTo>
                    <a:pt x="90943" y="7315"/>
                    <a:pt x="90581" y="8158"/>
                    <a:pt x="89738" y="8399"/>
                  </a:cubicBezTo>
                  <a:cubicBezTo>
                    <a:pt x="84800" y="9964"/>
                    <a:pt x="79381" y="11650"/>
                    <a:pt x="72757" y="13456"/>
                  </a:cubicBezTo>
                  <a:cubicBezTo>
                    <a:pt x="72636" y="13456"/>
                    <a:pt x="72516" y="13456"/>
                    <a:pt x="72395" y="13456"/>
                  </a:cubicBezTo>
                  <a:cubicBezTo>
                    <a:pt x="66855" y="15021"/>
                    <a:pt x="61315" y="16466"/>
                    <a:pt x="55775" y="17790"/>
                  </a:cubicBezTo>
                  <a:cubicBezTo>
                    <a:pt x="43370" y="21041"/>
                    <a:pt x="32893" y="22004"/>
                    <a:pt x="25305" y="22847"/>
                  </a:cubicBezTo>
                  <a:cubicBezTo>
                    <a:pt x="19645" y="23449"/>
                    <a:pt x="13743" y="24051"/>
                    <a:pt x="13141" y="25255"/>
                  </a:cubicBezTo>
                  <a:cubicBezTo>
                    <a:pt x="13021" y="25376"/>
                    <a:pt x="12900" y="26339"/>
                    <a:pt x="15429" y="29349"/>
                  </a:cubicBezTo>
                  <a:cubicBezTo>
                    <a:pt x="15429" y="29349"/>
                    <a:pt x="15550" y="29469"/>
                    <a:pt x="15550" y="29469"/>
                  </a:cubicBezTo>
                  <a:cubicBezTo>
                    <a:pt x="16032" y="30192"/>
                    <a:pt x="15911" y="31155"/>
                    <a:pt x="15189" y="31637"/>
                  </a:cubicBezTo>
                  <a:cubicBezTo>
                    <a:pt x="15068" y="31877"/>
                    <a:pt x="14707" y="31998"/>
                    <a:pt x="14346" y="31998"/>
                  </a:cubicBezTo>
                  <a:close/>
                  <a:moveTo>
                    <a:pt x="7962" y="6473"/>
                  </a:moveTo>
                  <a:cubicBezTo>
                    <a:pt x="6156" y="6473"/>
                    <a:pt x="4831" y="6713"/>
                    <a:pt x="4109" y="7436"/>
                  </a:cubicBezTo>
                  <a:cubicBezTo>
                    <a:pt x="3386" y="8038"/>
                    <a:pt x="3386" y="9362"/>
                    <a:pt x="3868" y="11168"/>
                  </a:cubicBezTo>
                  <a:cubicBezTo>
                    <a:pt x="5313" y="15623"/>
                    <a:pt x="7842" y="19717"/>
                    <a:pt x="10732" y="23570"/>
                  </a:cubicBezTo>
                  <a:cubicBezTo>
                    <a:pt x="12298" y="21162"/>
                    <a:pt x="16995" y="20680"/>
                    <a:pt x="25064" y="19837"/>
                  </a:cubicBezTo>
                  <a:cubicBezTo>
                    <a:pt x="32531" y="19115"/>
                    <a:pt x="42768" y="18031"/>
                    <a:pt x="54932" y="14901"/>
                  </a:cubicBezTo>
                  <a:cubicBezTo>
                    <a:pt x="47947" y="15262"/>
                    <a:pt x="40841" y="14660"/>
                    <a:pt x="32772" y="12131"/>
                  </a:cubicBezTo>
                  <a:cubicBezTo>
                    <a:pt x="26269" y="10205"/>
                    <a:pt x="14346" y="6473"/>
                    <a:pt x="7962" y="6473"/>
                  </a:cubicBezTo>
                  <a:close/>
                </a:path>
              </a:pathLst>
            </a:custGeom>
            <a:solidFill>
              <a:srgbClr val="000000"/>
            </a:solidFill>
            <a:ln w="1204" cap="flat">
              <a:noFill/>
              <a:prstDash val="solid"/>
              <a:miter/>
            </a:ln>
          </p:spPr>
          <p:txBody>
            <a:bodyPr rtlCol="0" anchor="ctr"/>
            <a:lstStyle/>
            <a:p>
              <a:endParaRPr lang="fr-FR"/>
            </a:p>
          </p:txBody>
        </p:sp>
        <p:sp>
          <p:nvSpPr>
            <p:cNvPr id="2920" name="Forme libre 2919">
              <a:extLst>
                <a:ext uri="{FF2B5EF4-FFF2-40B4-BE49-F238E27FC236}">
                  <a16:creationId xmlns:a16="http://schemas.microsoft.com/office/drawing/2014/main" id="{73B7D10C-D549-9928-0BBA-C52F9A3D50EB}"/>
                </a:ext>
              </a:extLst>
            </p:cNvPr>
            <p:cNvSpPr/>
            <p:nvPr/>
          </p:nvSpPr>
          <p:spPr>
            <a:xfrm>
              <a:off x="5301705" y="7773253"/>
              <a:ext cx="118024" cy="31848"/>
            </a:xfrm>
            <a:custGeom>
              <a:avLst/>
              <a:gdLst>
                <a:gd name="connsiteX0" fmla="*/ 61492 w 118024"/>
                <a:gd name="connsiteY0" fmla="*/ 35332 h 31848"/>
                <a:gd name="connsiteX1" fmla="*/ 29938 w 118024"/>
                <a:gd name="connsiteY1" fmla="*/ 30636 h 31848"/>
                <a:gd name="connsiteX2" fmla="*/ 913 w 118024"/>
                <a:gd name="connsiteY2" fmla="*/ 15465 h 31848"/>
                <a:gd name="connsiteX3" fmla="*/ 672 w 118024"/>
                <a:gd name="connsiteY3" fmla="*/ 13298 h 31848"/>
                <a:gd name="connsiteX4" fmla="*/ 2840 w 118024"/>
                <a:gd name="connsiteY4" fmla="*/ 13057 h 31848"/>
                <a:gd name="connsiteX5" fmla="*/ 30901 w 118024"/>
                <a:gd name="connsiteY5" fmla="*/ 27746 h 31848"/>
                <a:gd name="connsiteX6" fmla="*/ 102440 w 118024"/>
                <a:gd name="connsiteY6" fmla="*/ 21606 h 31848"/>
                <a:gd name="connsiteX7" fmla="*/ 115326 w 118024"/>
                <a:gd name="connsiteY7" fmla="*/ 4629 h 31848"/>
                <a:gd name="connsiteX8" fmla="*/ 117253 w 118024"/>
                <a:gd name="connsiteY8" fmla="*/ 3546 h 31848"/>
                <a:gd name="connsiteX9" fmla="*/ 118337 w 118024"/>
                <a:gd name="connsiteY9" fmla="*/ 5472 h 31848"/>
                <a:gd name="connsiteX10" fmla="*/ 104246 w 118024"/>
                <a:gd name="connsiteY10" fmla="*/ 24134 h 31848"/>
                <a:gd name="connsiteX11" fmla="*/ 61492 w 118024"/>
                <a:gd name="connsiteY11" fmla="*/ 35332 h 3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4" h="31848">
                  <a:moveTo>
                    <a:pt x="61492" y="35332"/>
                  </a:moveTo>
                  <a:cubicBezTo>
                    <a:pt x="51134" y="35332"/>
                    <a:pt x="40295" y="33767"/>
                    <a:pt x="29938" y="30636"/>
                  </a:cubicBezTo>
                  <a:cubicBezTo>
                    <a:pt x="18737" y="27144"/>
                    <a:pt x="8982" y="22088"/>
                    <a:pt x="913" y="15465"/>
                  </a:cubicBezTo>
                  <a:cubicBezTo>
                    <a:pt x="310" y="14863"/>
                    <a:pt x="190" y="13900"/>
                    <a:pt x="672" y="13298"/>
                  </a:cubicBezTo>
                  <a:cubicBezTo>
                    <a:pt x="1153" y="12696"/>
                    <a:pt x="2117" y="12576"/>
                    <a:pt x="2840" y="13057"/>
                  </a:cubicBezTo>
                  <a:cubicBezTo>
                    <a:pt x="10668" y="19439"/>
                    <a:pt x="20062" y="24375"/>
                    <a:pt x="30901" y="27746"/>
                  </a:cubicBezTo>
                  <a:cubicBezTo>
                    <a:pt x="56193" y="35573"/>
                    <a:pt x="85579" y="33044"/>
                    <a:pt x="102440" y="21606"/>
                  </a:cubicBezTo>
                  <a:cubicBezTo>
                    <a:pt x="109184" y="17031"/>
                    <a:pt x="113520" y="11251"/>
                    <a:pt x="115326" y="4629"/>
                  </a:cubicBezTo>
                  <a:cubicBezTo>
                    <a:pt x="115567" y="3786"/>
                    <a:pt x="116410" y="3305"/>
                    <a:pt x="117253" y="3546"/>
                  </a:cubicBezTo>
                  <a:cubicBezTo>
                    <a:pt x="118096" y="3786"/>
                    <a:pt x="118578" y="4629"/>
                    <a:pt x="118337" y="5472"/>
                  </a:cubicBezTo>
                  <a:cubicBezTo>
                    <a:pt x="116410" y="12696"/>
                    <a:pt x="111472" y="19198"/>
                    <a:pt x="104246" y="24134"/>
                  </a:cubicBezTo>
                  <a:cubicBezTo>
                    <a:pt x="93286" y="31479"/>
                    <a:pt x="77871" y="35332"/>
                    <a:pt x="61492" y="35332"/>
                  </a:cubicBezTo>
                  <a:close/>
                </a:path>
              </a:pathLst>
            </a:custGeom>
            <a:solidFill>
              <a:srgbClr val="000000"/>
            </a:solidFill>
            <a:ln w="1204" cap="flat">
              <a:noFill/>
              <a:prstDash val="solid"/>
              <a:miter/>
            </a:ln>
          </p:spPr>
          <p:txBody>
            <a:bodyPr rtlCol="0" anchor="ctr"/>
            <a:lstStyle/>
            <a:p>
              <a:endParaRPr lang="fr-FR"/>
            </a:p>
          </p:txBody>
        </p:sp>
        <p:sp>
          <p:nvSpPr>
            <p:cNvPr id="2921" name="Forme libre 2920">
              <a:extLst>
                <a:ext uri="{FF2B5EF4-FFF2-40B4-BE49-F238E27FC236}">
                  <a16:creationId xmlns:a16="http://schemas.microsoft.com/office/drawing/2014/main" id="{0577EC4D-F866-721F-BFA2-3066634E8A20}"/>
                </a:ext>
              </a:extLst>
            </p:cNvPr>
            <p:cNvSpPr/>
            <p:nvPr/>
          </p:nvSpPr>
          <p:spPr>
            <a:xfrm>
              <a:off x="5648374" y="7757662"/>
              <a:ext cx="47572" cy="63692"/>
            </a:xfrm>
            <a:custGeom>
              <a:avLst/>
              <a:gdLst>
                <a:gd name="connsiteX0" fmla="*/ 47851 w 47572"/>
                <a:gd name="connsiteY0" fmla="*/ 23591 h 63692"/>
                <a:gd name="connsiteX1" fmla="*/ 31111 w 47572"/>
                <a:gd name="connsiteY1" fmla="*/ 53691 h 63692"/>
                <a:gd name="connsiteX2" fmla="*/ 26293 w 47572"/>
                <a:gd name="connsiteY2" fmla="*/ 67176 h 63692"/>
                <a:gd name="connsiteX3" fmla="*/ 279 w 47572"/>
                <a:gd name="connsiteY3" fmla="*/ 50440 h 63692"/>
                <a:gd name="connsiteX4" fmla="*/ 279 w 47572"/>
                <a:gd name="connsiteY4" fmla="*/ 50440 h 63692"/>
                <a:gd name="connsiteX5" fmla="*/ 279 w 47572"/>
                <a:gd name="connsiteY5" fmla="*/ 50440 h 63692"/>
                <a:gd name="connsiteX6" fmla="*/ 3049 w 47572"/>
                <a:gd name="connsiteY6" fmla="*/ 45865 h 63692"/>
                <a:gd name="connsiteX7" fmla="*/ 6421 w 47572"/>
                <a:gd name="connsiteY7" fmla="*/ 16969 h 63692"/>
                <a:gd name="connsiteX8" fmla="*/ 6421 w 47572"/>
                <a:gd name="connsiteY8" fmla="*/ 16969 h 63692"/>
                <a:gd name="connsiteX9" fmla="*/ 6421 w 47572"/>
                <a:gd name="connsiteY9" fmla="*/ 16969 h 63692"/>
                <a:gd name="connsiteX10" fmla="*/ 11721 w 47572"/>
                <a:gd name="connsiteY10" fmla="*/ 3484 h 63692"/>
                <a:gd name="connsiteX11" fmla="*/ 27859 w 47572"/>
                <a:gd name="connsiteY11" fmla="*/ 4688 h 63692"/>
                <a:gd name="connsiteX12" fmla="*/ 30268 w 47572"/>
                <a:gd name="connsiteY12" fmla="*/ 6975 h 63692"/>
                <a:gd name="connsiteX13" fmla="*/ 30268 w 47572"/>
                <a:gd name="connsiteY13" fmla="*/ 6975 h 63692"/>
                <a:gd name="connsiteX14" fmla="*/ 30990 w 47572"/>
                <a:gd name="connsiteY14" fmla="*/ 6734 h 63692"/>
                <a:gd name="connsiteX15" fmla="*/ 32074 w 47572"/>
                <a:gd name="connsiteY15" fmla="*/ 6614 h 63692"/>
                <a:gd name="connsiteX16" fmla="*/ 32195 w 47572"/>
                <a:gd name="connsiteY16" fmla="*/ 6614 h 63692"/>
                <a:gd name="connsiteX17" fmla="*/ 32436 w 47572"/>
                <a:gd name="connsiteY17" fmla="*/ 6614 h 63692"/>
                <a:gd name="connsiteX18" fmla="*/ 32676 w 47572"/>
                <a:gd name="connsiteY18" fmla="*/ 6734 h 63692"/>
                <a:gd name="connsiteX19" fmla="*/ 32917 w 47572"/>
                <a:gd name="connsiteY19" fmla="*/ 6855 h 63692"/>
                <a:gd name="connsiteX20" fmla="*/ 33038 w 47572"/>
                <a:gd name="connsiteY20" fmla="*/ 6975 h 63692"/>
                <a:gd name="connsiteX21" fmla="*/ 34844 w 47572"/>
                <a:gd name="connsiteY21" fmla="*/ 11189 h 63692"/>
                <a:gd name="connsiteX22" fmla="*/ 47851 w 47572"/>
                <a:gd name="connsiteY22" fmla="*/ 23591 h 63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572" h="63692">
                  <a:moveTo>
                    <a:pt x="47851" y="23591"/>
                  </a:moveTo>
                  <a:cubicBezTo>
                    <a:pt x="44841" y="43216"/>
                    <a:pt x="33640" y="46708"/>
                    <a:pt x="31111" y="53691"/>
                  </a:cubicBezTo>
                  <a:lnTo>
                    <a:pt x="26293" y="67176"/>
                  </a:lnTo>
                  <a:cubicBezTo>
                    <a:pt x="25932" y="61758"/>
                    <a:pt x="4976" y="48634"/>
                    <a:pt x="279" y="50440"/>
                  </a:cubicBezTo>
                  <a:cubicBezTo>
                    <a:pt x="279" y="50440"/>
                    <a:pt x="279" y="50440"/>
                    <a:pt x="279" y="50440"/>
                  </a:cubicBezTo>
                  <a:lnTo>
                    <a:pt x="279" y="50440"/>
                  </a:lnTo>
                  <a:lnTo>
                    <a:pt x="3049" y="45865"/>
                  </a:lnTo>
                  <a:cubicBezTo>
                    <a:pt x="761" y="38761"/>
                    <a:pt x="-2611" y="30213"/>
                    <a:pt x="6421" y="16969"/>
                  </a:cubicBezTo>
                  <a:lnTo>
                    <a:pt x="6421" y="16969"/>
                  </a:lnTo>
                  <a:cubicBezTo>
                    <a:pt x="6421" y="16969"/>
                    <a:pt x="6421" y="16969"/>
                    <a:pt x="6421" y="16969"/>
                  </a:cubicBezTo>
                  <a:lnTo>
                    <a:pt x="11721" y="3484"/>
                  </a:lnTo>
                  <a:lnTo>
                    <a:pt x="27859" y="4688"/>
                  </a:lnTo>
                  <a:lnTo>
                    <a:pt x="30268" y="6975"/>
                  </a:lnTo>
                  <a:lnTo>
                    <a:pt x="30268" y="6975"/>
                  </a:lnTo>
                  <a:cubicBezTo>
                    <a:pt x="30509" y="6855"/>
                    <a:pt x="30749" y="6855"/>
                    <a:pt x="30990" y="6734"/>
                  </a:cubicBezTo>
                  <a:cubicBezTo>
                    <a:pt x="31352" y="6614"/>
                    <a:pt x="31713" y="6614"/>
                    <a:pt x="32074" y="6614"/>
                  </a:cubicBezTo>
                  <a:lnTo>
                    <a:pt x="32195" y="6614"/>
                  </a:lnTo>
                  <a:cubicBezTo>
                    <a:pt x="32315" y="6614"/>
                    <a:pt x="32315" y="6614"/>
                    <a:pt x="32436" y="6614"/>
                  </a:cubicBezTo>
                  <a:cubicBezTo>
                    <a:pt x="32556" y="6614"/>
                    <a:pt x="32556" y="6614"/>
                    <a:pt x="32676" y="6734"/>
                  </a:cubicBezTo>
                  <a:cubicBezTo>
                    <a:pt x="32797" y="6734"/>
                    <a:pt x="32797" y="6734"/>
                    <a:pt x="32917" y="6855"/>
                  </a:cubicBezTo>
                  <a:cubicBezTo>
                    <a:pt x="32917" y="6855"/>
                    <a:pt x="33038" y="6855"/>
                    <a:pt x="33038" y="6975"/>
                  </a:cubicBezTo>
                  <a:cubicBezTo>
                    <a:pt x="34242" y="7577"/>
                    <a:pt x="34965" y="9022"/>
                    <a:pt x="34844" y="11189"/>
                  </a:cubicBezTo>
                  <a:lnTo>
                    <a:pt x="47851" y="23591"/>
                  </a:lnTo>
                  <a:close/>
                </a:path>
              </a:pathLst>
            </a:custGeom>
            <a:solidFill>
              <a:srgbClr val="FFFFFF"/>
            </a:solidFill>
            <a:ln w="1204" cap="flat">
              <a:noFill/>
              <a:prstDash val="solid"/>
              <a:miter/>
            </a:ln>
          </p:spPr>
          <p:txBody>
            <a:bodyPr rtlCol="0" anchor="ctr"/>
            <a:lstStyle/>
            <a:p>
              <a:endParaRPr lang="fr-FR"/>
            </a:p>
          </p:txBody>
        </p:sp>
        <p:sp>
          <p:nvSpPr>
            <p:cNvPr id="2922" name="Forme libre 2921">
              <a:extLst>
                <a:ext uri="{FF2B5EF4-FFF2-40B4-BE49-F238E27FC236}">
                  <a16:creationId xmlns:a16="http://schemas.microsoft.com/office/drawing/2014/main" id="{6C8B018E-A2BB-9452-08C6-D092367FDFB8}"/>
                </a:ext>
              </a:extLst>
            </p:cNvPr>
            <p:cNvSpPr/>
            <p:nvPr/>
          </p:nvSpPr>
          <p:spPr>
            <a:xfrm>
              <a:off x="5646677" y="7756218"/>
              <a:ext cx="50834" cy="66702"/>
            </a:xfrm>
            <a:custGeom>
              <a:avLst/>
              <a:gdLst>
                <a:gd name="connsiteX0" fmla="*/ 27990 w 50834"/>
                <a:gd name="connsiteY0" fmla="*/ 70186 h 66702"/>
                <a:gd name="connsiteX1" fmla="*/ 26425 w 50834"/>
                <a:gd name="connsiteY1" fmla="*/ 68741 h 66702"/>
                <a:gd name="connsiteX2" fmla="*/ 15706 w 50834"/>
                <a:gd name="connsiteY2" fmla="*/ 58868 h 66702"/>
                <a:gd name="connsiteX3" fmla="*/ 2458 w 50834"/>
                <a:gd name="connsiteY3" fmla="*/ 53330 h 66702"/>
                <a:gd name="connsiteX4" fmla="*/ 411 w 50834"/>
                <a:gd name="connsiteY4" fmla="*/ 52487 h 66702"/>
                <a:gd name="connsiteX5" fmla="*/ 531 w 50834"/>
                <a:gd name="connsiteY5" fmla="*/ 51042 h 66702"/>
                <a:gd name="connsiteX6" fmla="*/ 2940 w 50834"/>
                <a:gd name="connsiteY6" fmla="*/ 47189 h 66702"/>
                <a:gd name="connsiteX7" fmla="*/ 2819 w 50834"/>
                <a:gd name="connsiteY7" fmla="*/ 46828 h 66702"/>
                <a:gd name="connsiteX8" fmla="*/ 531 w 50834"/>
                <a:gd name="connsiteY8" fmla="*/ 34547 h 66702"/>
                <a:gd name="connsiteX9" fmla="*/ 6673 w 50834"/>
                <a:gd name="connsiteY9" fmla="*/ 17811 h 66702"/>
                <a:gd name="connsiteX10" fmla="*/ 11972 w 50834"/>
                <a:gd name="connsiteY10" fmla="*/ 4447 h 66702"/>
                <a:gd name="connsiteX11" fmla="*/ 13538 w 50834"/>
                <a:gd name="connsiteY11" fmla="*/ 3484 h 66702"/>
                <a:gd name="connsiteX12" fmla="*/ 29677 w 50834"/>
                <a:gd name="connsiteY12" fmla="*/ 4688 h 66702"/>
                <a:gd name="connsiteX13" fmla="*/ 30640 w 50834"/>
                <a:gd name="connsiteY13" fmla="*/ 5049 h 66702"/>
                <a:gd name="connsiteX14" fmla="*/ 32446 w 50834"/>
                <a:gd name="connsiteY14" fmla="*/ 6734 h 66702"/>
                <a:gd name="connsiteX15" fmla="*/ 34012 w 50834"/>
                <a:gd name="connsiteY15" fmla="*/ 6614 h 66702"/>
                <a:gd name="connsiteX16" fmla="*/ 34253 w 50834"/>
                <a:gd name="connsiteY16" fmla="*/ 6614 h 66702"/>
                <a:gd name="connsiteX17" fmla="*/ 34494 w 50834"/>
                <a:gd name="connsiteY17" fmla="*/ 6614 h 66702"/>
                <a:gd name="connsiteX18" fmla="*/ 34976 w 50834"/>
                <a:gd name="connsiteY18" fmla="*/ 6734 h 66702"/>
                <a:gd name="connsiteX19" fmla="*/ 35096 w 50834"/>
                <a:gd name="connsiteY19" fmla="*/ 6855 h 66702"/>
                <a:gd name="connsiteX20" fmla="*/ 35457 w 50834"/>
                <a:gd name="connsiteY20" fmla="*/ 6975 h 66702"/>
                <a:gd name="connsiteX21" fmla="*/ 38107 w 50834"/>
                <a:gd name="connsiteY21" fmla="*/ 11912 h 66702"/>
                <a:gd name="connsiteX22" fmla="*/ 50632 w 50834"/>
                <a:gd name="connsiteY22" fmla="*/ 23711 h 66702"/>
                <a:gd name="connsiteX23" fmla="*/ 51114 w 50834"/>
                <a:gd name="connsiteY23" fmla="*/ 25035 h 66702"/>
                <a:gd name="connsiteX24" fmla="*/ 38830 w 50834"/>
                <a:gd name="connsiteY24" fmla="*/ 49236 h 66702"/>
                <a:gd name="connsiteX25" fmla="*/ 34253 w 50834"/>
                <a:gd name="connsiteY25" fmla="*/ 55377 h 66702"/>
                <a:gd name="connsiteX26" fmla="*/ 29436 w 50834"/>
                <a:gd name="connsiteY26" fmla="*/ 68862 h 66702"/>
                <a:gd name="connsiteX27" fmla="*/ 27990 w 50834"/>
                <a:gd name="connsiteY27" fmla="*/ 70186 h 66702"/>
                <a:gd name="connsiteX28" fmla="*/ 27990 w 50834"/>
                <a:gd name="connsiteY28" fmla="*/ 70186 h 66702"/>
                <a:gd name="connsiteX29" fmla="*/ 4626 w 50834"/>
                <a:gd name="connsiteY29" fmla="*/ 50440 h 66702"/>
                <a:gd name="connsiteX30" fmla="*/ 17272 w 50834"/>
                <a:gd name="connsiteY30" fmla="*/ 56340 h 66702"/>
                <a:gd name="connsiteX31" fmla="*/ 27629 w 50834"/>
                <a:gd name="connsiteY31" fmla="*/ 64888 h 66702"/>
                <a:gd name="connsiteX32" fmla="*/ 31242 w 50834"/>
                <a:gd name="connsiteY32" fmla="*/ 54654 h 66702"/>
                <a:gd name="connsiteX33" fmla="*/ 36541 w 50834"/>
                <a:gd name="connsiteY33" fmla="*/ 47430 h 66702"/>
                <a:gd name="connsiteX34" fmla="*/ 47862 w 50834"/>
                <a:gd name="connsiteY34" fmla="*/ 25637 h 66702"/>
                <a:gd name="connsiteX35" fmla="*/ 35337 w 50834"/>
                <a:gd name="connsiteY35" fmla="*/ 13959 h 66702"/>
                <a:gd name="connsiteX36" fmla="*/ 34855 w 50834"/>
                <a:gd name="connsiteY36" fmla="*/ 12755 h 66702"/>
                <a:gd name="connsiteX37" fmla="*/ 34012 w 50834"/>
                <a:gd name="connsiteY37" fmla="*/ 10106 h 66702"/>
                <a:gd name="connsiteX38" fmla="*/ 33892 w 50834"/>
                <a:gd name="connsiteY38" fmla="*/ 10106 h 66702"/>
                <a:gd name="connsiteX39" fmla="*/ 33771 w 50834"/>
                <a:gd name="connsiteY39" fmla="*/ 10106 h 66702"/>
                <a:gd name="connsiteX40" fmla="*/ 33651 w 50834"/>
                <a:gd name="connsiteY40" fmla="*/ 10106 h 66702"/>
                <a:gd name="connsiteX41" fmla="*/ 33651 w 50834"/>
                <a:gd name="connsiteY41" fmla="*/ 10106 h 66702"/>
                <a:gd name="connsiteX42" fmla="*/ 33530 w 50834"/>
                <a:gd name="connsiteY42" fmla="*/ 10106 h 66702"/>
                <a:gd name="connsiteX43" fmla="*/ 33410 w 50834"/>
                <a:gd name="connsiteY43" fmla="*/ 10106 h 66702"/>
                <a:gd name="connsiteX44" fmla="*/ 32808 w 50834"/>
                <a:gd name="connsiteY44" fmla="*/ 10106 h 66702"/>
                <a:gd name="connsiteX45" fmla="*/ 32326 w 50834"/>
                <a:gd name="connsiteY45" fmla="*/ 10226 h 66702"/>
                <a:gd name="connsiteX46" fmla="*/ 30760 w 50834"/>
                <a:gd name="connsiteY46" fmla="*/ 9865 h 66702"/>
                <a:gd name="connsiteX47" fmla="*/ 28713 w 50834"/>
                <a:gd name="connsiteY47" fmla="*/ 7938 h 66702"/>
                <a:gd name="connsiteX48" fmla="*/ 14261 w 50834"/>
                <a:gd name="connsiteY48" fmla="*/ 6855 h 66702"/>
                <a:gd name="connsiteX49" fmla="*/ 9323 w 50834"/>
                <a:gd name="connsiteY49" fmla="*/ 19256 h 66702"/>
                <a:gd name="connsiteX50" fmla="*/ 9323 w 50834"/>
                <a:gd name="connsiteY50" fmla="*/ 19377 h 66702"/>
                <a:gd name="connsiteX51" fmla="*/ 9203 w 50834"/>
                <a:gd name="connsiteY51" fmla="*/ 19617 h 66702"/>
                <a:gd name="connsiteX52" fmla="*/ 5710 w 50834"/>
                <a:gd name="connsiteY52" fmla="*/ 46106 h 66702"/>
                <a:gd name="connsiteX53" fmla="*/ 6071 w 50834"/>
                <a:gd name="connsiteY53" fmla="*/ 47189 h 66702"/>
                <a:gd name="connsiteX54" fmla="*/ 5951 w 50834"/>
                <a:gd name="connsiteY54" fmla="*/ 48514 h 66702"/>
                <a:gd name="connsiteX55" fmla="*/ 4626 w 50834"/>
                <a:gd name="connsiteY55" fmla="*/ 50440 h 66702"/>
                <a:gd name="connsiteX56" fmla="*/ 34012 w 50834"/>
                <a:gd name="connsiteY56" fmla="*/ 9865 h 66702"/>
                <a:gd name="connsiteX57" fmla="*/ 34012 w 50834"/>
                <a:gd name="connsiteY57" fmla="*/ 9865 h 66702"/>
                <a:gd name="connsiteX58" fmla="*/ 34012 w 50834"/>
                <a:gd name="connsiteY58" fmla="*/ 9865 h 66702"/>
                <a:gd name="connsiteX59" fmla="*/ 33771 w 50834"/>
                <a:gd name="connsiteY59" fmla="*/ 9865 h 66702"/>
                <a:gd name="connsiteX60" fmla="*/ 33771 w 50834"/>
                <a:gd name="connsiteY60" fmla="*/ 9865 h 66702"/>
                <a:gd name="connsiteX61" fmla="*/ 33771 w 50834"/>
                <a:gd name="connsiteY61" fmla="*/ 9865 h 6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0834" h="66702">
                  <a:moveTo>
                    <a:pt x="27990" y="70186"/>
                  </a:moveTo>
                  <a:cubicBezTo>
                    <a:pt x="27147" y="70186"/>
                    <a:pt x="26545" y="69584"/>
                    <a:pt x="26425" y="68741"/>
                  </a:cubicBezTo>
                  <a:cubicBezTo>
                    <a:pt x="26304" y="67176"/>
                    <a:pt x="22450" y="63203"/>
                    <a:pt x="15706" y="58868"/>
                  </a:cubicBezTo>
                  <a:cubicBezTo>
                    <a:pt x="8600" y="54414"/>
                    <a:pt x="3783" y="52969"/>
                    <a:pt x="2458" y="53330"/>
                  </a:cubicBezTo>
                  <a:cubicBezTo>
                    <a:pt x="1735" y="53691"/>
                    <a:pt x="772" y="53210"/>
                    <a:pt x="411" y="52487"/>
                  </a:cubicBezTo>
                  <a:cubicBezTo>
                    <a:pt x="170" y="52005"/>
                    <a:pt x="290" y="51403"/>
                    <a:pt x="531" y="51042"/>
                  </a:cubicBezTo>
                  <a:lnTo>
                    <a:pt x="2940" y="47189"/>
                  </a:lnTo>
                  <a:lnTo>
                    <a:pt x="2819" y="46828"/>
                  </a:lnTo>
                  <a:cubicBezTo>
                    <a:pt x="1735" y="43337"/>
                    <a:pt x="411" y="39363"/>
                    <a:pt x="531" y="34547"/>
                  </a:cubicBezTo>
                  <a:cubicBezTo>
                    <a:pt x="652" y="29129"/>
                    <a:pt x="2699" y="23591"/>
                    <a:pt x="6673" y="17811"/>
                  </a:cubicBezTo>
                  <a:lnTo>
                    <a:pt x="11972" y="4447"/>
                  </a:lnTo>
                  <a:cubicBezTo>
                    <a:pt x="12213" y="3845"/>
                    <a:pt x="12816" y="3484"/>
                    <a:pt x="13538" y="3484"/>
                  </a:cubicBezTo>
                  <a:lnTo>
                    <a:pt x="29677" y="4688"/>
                  </a:lnTo>
                  <a:cubicBezTo>
                    <a:pt x="30038" y="4688"/>
                    <a:pt x="30399" y="4808"/>
                    <a:pt x="30640" y="5049"/>
                  </a:cubicBezTo>
                  <a:lnTo>
                    <a:pt x="32446" y="6734"/>
                  </a:lnTo>
                  <a:cubicBezTo>
                    <a:pt x="32928" y="6614"/>
                    <a:pt x="33410" y="6614"/>
                    <a:pt x="34012" y="6614"/>
                  </a:cubicBezTo>
                  <a:lnTo>
                    <a:pt x="34253" y="6614"/>
                  </a:lnTo>
                  <a:cubicBezTo>
                    <a:pt x="34373" y="6614"/>
                    <a:pt x="34373" y="6614"/>
                    <a:pt x="34494" y="6614"/>
                  </a:cubicBezTo>
                  <a:cubicBezTo>
                    <a:pt x="34614" y="6614"/>
                    <a:pt x="34855" y="6734"/>
                    <a:pt x="34976" y="6734"/>
                  </a:cubicBezTo>
                  <a:lnTo>
                    <a:pt x="35096" y="6855"/>
                  </a:lnTo>
                  <a:cubicBezTo>
                    <a:pt x="35216" y="6855"/>
                    <a:pt x="35337" y="6975"/>
                    <a:pt x="35457" y="6975"/>
                  </a:cubicBezTo>
                  <a:cubicBezTo>
                    <a:pt x="37144" y="7698"/>
                    <a:pt x="38107" y="9504"/>
                    <a:pt x="38107" y="11912"/>
                  </a:cubicBezTo>
                  <a:lnTo>
                    <a:pt x="50632" y="23711"/>
                  </a:lnTo>
                  <a:cubicBezTo>
                    <a:pt x="50994" y="24072"/>
                    <a:pt x="51114" y="24554"/>
                    <a:pt x="51114" y="25035"/>
                  </a:cubicBezTo>
                  <a:cubicBezTo>
                    <a:pt x="49067" y="38520"/>
                    <a:pt x="43165" y="44661"/>
                    <a:pt x="38830" y="49236"/>
                  </a:cubicBezTo>
                  <a:cubicBezTo>
                    <a:pt x="36662" y="51524"/>
                    <a:pt x="34976" y="53330"/>
                    <a:pt x="34253" y="55377"/>
                  </a:cubicBezTo>
                  <a:lnTo>
                    <a:pt x="29436" y="68862"/>
                  </a:lnTo>
                  <a:cubicBezTo>
                    <a:pt x="29195" y="69825"/>
                    <a:pt x="28593" y="70186"/>
                    <a:pt x="27990" y="70186"/>
                  </a:cubicBezTo>
                  <a:lnTo>
                    <a:pt x="27990" y="70186"/>
                  </a:lnTo>
                  <a:close/>
                  <a:moveTo>
                    <a:pt x="4626" y="50440"/>
                  </a:moveTo>
                  <a:cubicBezTo>
                    <a:pt x="9082" y="51283"/>
                    <a:pt x="15104" y="54895"/>
                    <a:pt x="17272" y="56340"/>
                  </a:cubicBezTo>
                  <a:cubicBezTo>
                    <a:pt x="19319" y="57664"/>
                    <a:pt x="24739" y="61276"/>
                    <a:pt x="27629" y="64888"/>
                  </a:cubicBezTo>
                  <a:lnTo>
                    <a:pt x="31242" y="54654"/>
                  </a:lnTo>
                  <a:cubicBezTo>
                    <a:pt x="32206" y="52005"/>
                    <a:pt x="34133" y="49838"/>
                    <a:pt x="36541" y="47430"/>
                  </a:cubicBezTo>
                  <a:cubicBezTo>
                    <a:pt x="40757" y="42975"/>
                    <a:pt x="45815" y="37557"/>
                    <a:pt x="47862" y="25637"/>
                  </a:cubicBezTo>
                  <a:lnTo>
                    <a:pt x="35337" y="13959"/>
                  </a:lnTo>
                  <a:cubicBezTo>
                    <a:pt x="34976" y="13597"/>
                    <a:pt x="34855" y="13236"/>
                    <a:pt x="34855" y="12755"/>
                  </a:cubicBezTo>
                  <a:cubicBezTo>
                    <a:pt x="34976" y="11430"/>
                    <a:pt x="34614" y="10346"/>
                    <a:pt x="34012" y="10106"/>
                  </a:cubicBezTo>
                  <a:cubicBezTo>
                    <a:pt x="34012" y="10106"/>
                    <a:pt x="34012" y="10106"/>
                    <a:pt x="33892" y="10106"/>
                  </a:cubicBezTo>
                  <a:cubicBezTo>
                    <a:pt x="33892" y="10106"/>
                    <a:pt x="33771" y="10106"/>
                    <a:pt x="33771" y="10106"/>
                  </a:cubicBezTo>
                  <a:lnTo>
                    <a:pt x="33651" y="10106"/>
                  </a:lnTo>
                  <a:lnTo>
                    <a:pt x="33651" y="10106"/>
                  </a:lnTo>
                  <a:cubicBezTo>
                    <a:pt x="33651" y="10106"/>
                    <a:pt x="33530" y="10106"/>
                    <a:pt x="33530" y="10106"/>
                  </a:cubicBezTo>
                  <a:lnTo>
                    <a:pt x="33410" y="10106"/>
                  </a:lnTo>
                  <a:cubicBezTo>
                    <a:pt x="33290" y="10106"/>
                    <a:pt x="33049" y="10106"/>
                    <a:pt x="32808" y="10106"/>
                  </a:cubicBezTo>
                  <a:cubicBezTo>
                    <a:pt x="32688" y="10106"/>
                    <a:pt x="32446" y="10226"/>
                    <a:pt x="32326" y="10226"/>
                  </a:cubicBezTo>
                  <a:cubicBezTo>
                    <a:pt x="31724" y="10467"/>
                    <a:pt x="31122" y="10346"/>
                    <a:pt x="30760" y="9865"/>
                  </a:cubicBezTo>
                  <a:lnTo>
                    <a:pt x="28713" y="7938"/>
                  </a:lnTo>
                  <a:lnTo>
                    <a:pt x="14261" y="6855"/>
                  </a:lnTo>
                  <a:lnTo>
                    <a:pt x="9323" y="19256"/>
                  </a:lnTo>
                  <a:cubicBezTo>
                    <a:pt x="9323" y="19256"/>
                    <a:pt x="9323" y="19377"/>
                    <a:pt x="9323" y="19377"/>
                  </a:cubicBezTo>
                  <a:cubicBezTo>
                    <a:pt x="9323" y="19497"/>
                    <a:pt x="9203" y="19497"/>
                    <a:pt x="9203" y="19617"/>
                  </a:cubicBezTo>
                  <a:cubicBezTo>
                    <a:pt x="1013" y="31537"/>
                    <a:pt x="3422" y="39363"/>
                    <a:pt x="5710" y="46106"/>
                  </a:cubicBezTo>
                  <a:lnTo>
                    <a:pt x="6071" y="47189"/>
                  </a:lnTo>
                  <a:cubicBezTo>
                    <a:pt x="6192" y="47671"/>
                    <a:pt x="6192" y="48032"/>
                    <a:pt x="5951" y="48514"/>
                  </a:cubicBezTo>
                  <a:lnTo>
                    <a:pt x="4626" y="50440"/>
                  </a:lnTo>
                  <a:close/>
                  <a:moveTo>
                    <a:pt x="34012" y="9865"/>
                  </a:moveTo>
                  <a:lnTo>
                    <a:pt x="34012" y="9865"/>
                  </a:lnTo>
                  <a:lnTo>
                    <a:pt x="34012" y="9865"/>
                  </a:lnTo>
                  <a:close/>
                  <a:moveTo>
                    <a:pt x="33771" y="9865"/>
                  </a:moveTo>
                  <a:lnTo>
                    <a:pt x="33771" y="9865"/>
                  </a:lnTo>
                  <a:lnTo>
                    <a:pt x="33771" y="9865"/>
                  </a:lnTo>
                  <a:close/>
                </a:path>
              </a:pathLst>
            </a:custGeom>
            <a:solidFill>
              <a:srgbClr val="000000"/>
            </a:solidFill>
            <a:ln w="1204" cap="flat">
              <a:noFill/>
              <a:prstDash val="solid"/>
              <a:miter/>
            </a:ln>
          </p:spPr>
          <p:txBody>
            <a:bodyPr rtlCol="0" anchor="ctr"/>
            <a:lstStyle/>
            <a:p>
              <a:endParaRPr lang="fr-FR"/>
            </a:p>
          </p:txBody>
        </p:sp>
        <p:sp>
          <p:nvSpPr>
            <p:cNvPr id="2923" name="Forme libre 2922">
              <a:extLst>
                <a:ext uri="{FF2B5EF4-FFF2-40B4-BE49-F238E27FC236}">
                  <a16:creationId xmlns:a16="http://schemas.microsoft.com/office/drawing/2014/main" id="{B7107129-C356-B405-B3FE-2B9A945BCF95}"/>
                </a:ext>
              </a:extLst>
            </p:cNvPr>
            <p:cNvSpPr/>
            <p:nvPr/>
          </p:nvSpPr>
          <p:spPr>
            <a:xfrm>
              <a:off x="5655239" y="7718963"/>
              <a:ext cx="39578" cy="52786"/>
            </a:xfrm>
            <a:custGeom>
              <a:avLst/>
              <a:gdLst>
                <a:gd name="connsiteX0" fmla="*/ 25811 w 39578"/>
                <a:gd name="connsiteY0" fmla="*/ 50384 h 52786"/>
                <a:gd name="connsiteX1" fmla="*/ 39540 w 39578"/>
                <a:gd name="connsiteY1" fmla="*/ 14384 h 52786"/>
                <a:gd name="connsiteX2" fmla="*/ 31953 w 39578"/>
                <a:gd name="connsiteY2" fmla="*/ 11855 h 52786"/>
                <a:gd name="connsiteX3" fmla="*/ 16297 w 39578"/>
                <a:gd name="connsiteY3" fmla="*/ 43280 h 52786"/>
                <a:gd name="connsiteX4" fmla="*/ 15453 w 39578"/>
                <a:gd name="connsiteY4" fmla="*/ 43039 h 52786"/>
                <a:gd name="connsiteX5" fmla="*/ 18825 w 39578"/>
                <a:gd name="connsiteY5" fmla="*/ 9327 h 52786"/>
                <a:gd name="connsiteX6" fmla="*/ 12442 w 39578"/>
                <a:gd name="connsiteY6" fmla="*/ 7521 h 52786"/>
                <a:gd name="connsiteX7" fmla="*/ 279 w 39578"/>
                <a:gd name="connsiteY7" fmla="*/ 54839 h 52786"/>
                <a:gd name="connsiteX8" fmla="*/ 4373 w 39578"/>
                <a:gd name="connsiteY8" fmla="*/ 56284 h 52786"/>
                <a:gd name="connsiteX9" fmla="*/ 22800 w 39578"/>
                <a:gd name="connsiteY9" fmla="*/ 54598 h 52786"/>
                <a:gd name="connsiteX10" fmla="*/ 25811 w 39578"/>
                <a:gd name="connsiteY10" fmla="*/ 50384 h 5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78" h="52786">
                  <a:moveTo>
                    <a:pt x="25811" y="50384"/>
                  </a:moveTo>
                  <a:cubicBezTo>
                    <a:pt x="32676" y="38223"/>
                    <a:pt x="38216" y="23414"/>
                    <a:pt x="39540" y="14384"/>
                  </a:cubicBezTo>
                  <a:cubicBezTo>
                    <a:pt x="41227" y="3668"/>
                    <a:pt x="35807" y="5354"/>
                    <a:pt x="31953" y="11855"/>
                  </a:cubicBezTo>
                  <a:cubicBezTo>
                    <a:pt x="26052" y="21487"/>
                    <a:pt x="20993" y="33768"/>
                    <a:pt x="16297" y="43280"/>
                  </a:cubicBezTo>
                  <a:cubicBezTo>
                    <a:pt x="15453" y="44966"/>
                    <a:pt x="15092" y="44845"/>
                    <a:pt x="15453" y="43039"/>
                  </a:cubicBezTo>
                  <a:cubicBezTo>
                    <a:pt x="17380" y="33046"/>
                    <a:pt x="18946" y="18598"/>
                    <a:pt x="18825" y="9327"/>
                  </a:cubicBezTo>
                  <a:cubicBezTo>
                    <a:pt x="18705" y="2344"/>
                    <a:pt x="15574" y="1501"/>
                    <a:pt x="12442" y="7521"/>
                  </a:cubicBezTo>
                  <a:cubicBezTo>
                    <a:pt x="6782" y="18237"/>
                    <a:pt x="3289" y="45568"/>
                    <a:pt x="279" y="54839"/>
                  </a:cubicBezTo>
                  <a:lnTo>
                    <a:pt x="4373" y="56284"/>
                  </a:lnTo>
                  <a:lnTo>
                    <a:pt x="22800" y="54598"/>
                  </a:lnTo>
                  <a:lnTo>
                    <a:pt x="25811" y="50384"/>
                  </a:lnTo>
                  <a:close/>
                </a:path>
              </a:pathLst>
            </a:custGeom>
            <a:solidFill>
              <a:srgbClr val="FFFFFF"/>
            </a:solidFill>
            <a:ln w="1204" cap="flat">
              <a:noFill/>
              <a:prstDash val="solid"/>
              <a:miter/>
            </a:ln>
          </p:spPr>
          <p:txBody>
            <a:bodyPr rtlCol="0" anchor="ctr"/>
            <a:lstStyle/>
            <a:p>
              <a:endParaRPr lang="fr-FR"/>
            </a:p>
          </p:txBody>
        </p:sp>
        <p:sp>
          <p:nvSpPr>
            <p:cNvPr id="2924" name="Forme libre 2923">
              <a:extLst>
                <a:ext uri="{FF2B5EF4-FFF2-40B4-BE49-F238E27FC236}">
                  <a16:creationId xmlns:a16="http://schemas.microsoft.com/office/drawing/2014/main" id="{B018928D-E4B8-2BFA-D9BA-91A1F8FEAB60}"/>
                </a:ext>
              </a:extLst>
            </p:cNvPr>
            <p:cNvSpPr/>
            <p:nvPr/>
          </p:nvSpPr>
          <p:spPr>
            <a:xfrm>
              <a:off x="5653611" y="7717398"/>
              <a:ext cx="42604" cy="55916"/>
            </a:xfrm>
            <a:custGeom>
              <a:avLst/>
              <a:gdLst>
                <a:gd name="connsiteX0" fmla="*/ 5881 w 42604"/>
                <a:gd name="connsiteY0" fmla="*/ 59413 h 55916"/>
                <a:gd name="connsiteX1" fmla="*/ 5399 w 42604"/>
                <a:gd name="connsiteY1" fmla="*/ 59293 h 55916"/>
                <a:gd name="connsiteX2" fmla="*/ 1305 w 42604"/>
                <a:gd name="connsiteY2" fmla="*/ 57848 h 55916"/>
                <a:gd name="connsiteX3" fmla="*/ 341 w 42604"/>
                <a:gd name="connsiteY3" fmla="*/ 55922 h 55916"/>
                <a:gd name="connsiteX4" fmla="*/ 3834 w 42604"/>
                <a:gd name="connsiteY4" fmla="*/ 40510 h 55916"/>
                <a:gd name="connsiteX5" fmla="*/ 12626 w 42604"/>
                <a:gd name="connsiteY5" fmla="*/ 8363 h 55916"/>
                <a:gd name="connsiteX6" fmla="*/ 18647 w 42604"/>
                <a:gd name="connsiteY6" fmla="*/ 3547 h 55916"/>
                <a:gd name="connsiteX7" fmla="*/ 21899 w 42604"/>
                <a:gd name="connsiteY7" fmla="*/ 10771 h 55916"/>
                <a:gd name="connsiteX8" fmla="*/ 19731 w 42604"/>
                <a:gd name="connsiteY8" fmla="*/ 37259 h 55916"/>
                <a:gd name="connsiteX9" fmla="*/ 20815 w 42604"/>
                <a:gd name="connsiteY9" fmla="*/ 34851 h 55916"/>
                <a:gd name="connsiteX10" fmla="*/ 32136 w 42604"/>
                <a:gd name="connsiteY10" fmla="*/ 12577 h 55916"/>
                <a:gd name="connsiteX11" fmla="*/ 40326 w 42604"/>
                <a:gd name="connsiteY11" fmla="*/ 6918 h 55916"/>
                <a:gd name="connsiteX12" fmla="*/ 42614 w 42604"/>
                <a:gd name="connsiteY12" fmla="*/ 16189 h 55916"/>
                <a:gd name="connsiteX13" fmla="*/ 28644 w 42604"/>
                <a:gd name="connsiteY13" fmla="*/ 52671 h 55916"/>
                <a:gd name="connsiteX14" fmla="*/ 28523 w 42604"/>
                <a:gd name="connsiteY14" fmla="*/ 52791 h 55916"/>
                <a:gd name="connsiteX15" fmla="*/ 25392 w 42604"/>
                <a:gd name="connsiteY15" fmla="*/ 56885 h 55916"/>
                <a:gd name="connsiteX16" fmla="*/ 24308 w 42604"/>
                <a:gd name="connsiteY16" fmla="*/ 57487 h 55916"/>
                <a:gd name="connsiteX17" fmla="*/ 5881 w 42604"/>
                <a:gd name="connsiteY17" fmla="*/ 59173 h 55916"/>
                <a:gd name="connsiteX18" fmla="*/ 5881 w 42604"/>
                <a:gd name="connsiteY18" fmla="*/ 59413 h 55916"/>
                <a:gd name="connsiteX19" fmla="*/ 3713 w 42604"/>
                <a:gd name="connsiteY19" fmla="*/ 55440 h 55916"/>
                <a:gd name="connsiteX20" fmla="*/ 6122 w 42604"/>
                <a:gd name="connsiteY20" fmla="*/ 56283 h 55916"/>
                <a:gd name="connsiteX21" fmla="*/ 23585 w 42604"/>
                <a:gd name="connsiteY21" fmla="*/ 54597 h 55916"/>
                <a:gd name="connsiteX22" fmla="*/ 26235 w 42604"/>
                <a:gd name="connsiteY22" fmla="*/ 51106 h 55916"/>
                <a:gd name="connsiteX23" fmla="*/ 39724 w 42604"/>
                <a:gd name="connsiteY23" fmla="*/ 15708 h 55916"/>
                <a:gd name="connsiteX24" fmla="*/ 39483 w 42604"/>
                <a:gd name="connsiteY24" fmla="*/ 9808 h 55916"/>
                <a:gd name="connsiteX25" fmla="*/ 34906 w 42604"/>
                <a:gd name="connsiteY25" fmla="*/ 14263 h 55916"/>
                <a:gd name="connsiteX26" fmla="*/ 23706 w 42604"/>
                <a:gd name="connsiteY26" fmla="*/ 36296 h 55916"/>
                <a:gd name="connsiteX27" fmla="*/ 19250 w 42604"/>
                <a:gd name="connsiteY27" fmla="*/ 45567 h 55916"/>
                <a:gd name="connsiteX28" fmla="*/ 16479 w 42604"/>
                <a:gd name="connsiteY28" fmla="*/ 47494 h 55916"/>
                <a:gd name="connsiteX29" fmla="*/ 15516 w 42604"/>
                <a:gd name="connsiteY29" fmla="*/ 44243 h 55916"/>
                <a:gd name="connsiteX30" fmla="*/ 18888 w 42604"/>
                <a:gd name="connsiteY30" fmla="*/ 10771 h 55916"/>
                <a:gd name="connsiteX31" fmla="*/ 17925 w 42604"/>
                <a:gd name="connsiteY31" fmla="*/ 6437 h 55916"/>
                <a:gd name="connsiteX32" fmla="*/ 15275 w 42604"/>
                <a:gd name="connsiteY32" fmla="*/ 9687 h 55916"/>
                <a:gd name="connsiteX33" fmla="*/ 6724 w 42604"/>
                <a:gd name="connsiteY33" fmla="*/ 40992 h 55916"/>
                <a:gd name="connsiteX34" fmla="*/ 3713 w 42604"/>
                <a:gd name="connsiteY34" fmla="*/ 55440 h 55916"/>
                <a:gd name="connsiteX35" fmla="*/ 3713 w 42604"/>
                <a:gd name="connsiteY35" fmla="*/ 55440 h 55916"/>
                <a:gd name="connsiteX36" fmla="*/ 27439 w 42604"/>
                <a:gd name="connsiteY36" fmla="*/ 51948 h 55916"/>
                <a:gd name="connsiteX37" fmla="*/ 27439 w 42604"/>
                <a:gd name="connsiteY37" fmla="*/ 51948 h 55916"/>
                <a:gd name="connsiteX38" fmla="*/ 27439 w 42604"/>
                <a:gd name="connsiteY38" fmla="*/ 51948 h 5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604" h="55916">
                  <a:moveTo>
                    <a:pt x="5881" y="59413"/>
                  </a:moveTo>
                  <a:cubicBezTo>
                    <a:pt x="5761" y="59413"/>
                    <a:pt x="5520" y="59413"/>
                    <a:pt x="5399" y="59293"/>
                  </a:cubicBezTo>
                  <a:lnTo>
                    <a:pt x="1305" y="57848"/>
                  </a:lnTo>
                  <a:cubicBezTo>
                    <a:pt x="582" y="57607"/>
                    <a:pt x="100" y="56765"/>
                    <a:pt x="341" y="55922"/>
                  </a:cubicBezTo>
                  <a:cubicBezTo>
                    <a:pt x="1425" y="52671"/>
                    <a:pt x="2509" y="47012"/>
                    <a:pt x="3834" y="40510"/>
                  </a:cubicBezTo>
                  <a:cubicBezTo>
                    <a:pt x="6242" y="28711"/>
                    <a:pt x="8892" y="15346"/>
                    <a:pt x="12626" y="8363"/>
                  </a:cubicBezTo>
                  <a:cubicBezTo>
                    <a:pt x="15034" y="3788"/>
                    <a:pt x="17202" y="3306"/>
                    <a:pt x="18647" y="3547"/>
                  </a:cubicBezTo>
                  <a:cubicBezTo>
                    <a:pt x="20093" y="3908"/>
                    <a:pt x="21779" y="5473"/>
                    <a:pt x="21899" y="10771"/>
                  </a:cubicBezTo>
                  <a:cubicBezTo>
                    <a:pt x="21899" y="17754"/>
                    <a:pt x="21056" y="28109"/>
                    <a:pt x="19731" y="37259"/>
                  </a:cubicBezTo>
                  <a:cubicBezTo>
                    <a:pt x="20093" y="36537"/>
                    <a:pt x="20454" y="35694"/>
                    <a:pt x="20815" y="34851"/>
                  </a:cubicBezTo>
                  <a:cubicBezTo>
                    <a:pt x="24428" y="27266"/>
                    <a:pt x="28041" y="19320"/>
                    <a:pt x="32136" y="12577"/>
                  </a:cubicBezTo>
                  <a:cubicBezTo>
                    <a:pt x="34184" y="9206"/>
                    <a:pt x="37435" y="5835"/>
                    <a:pt x="40326" y="6918"/>
                  </a:cubicBezTo>
                  <a:cubicBezTo>
                    <a:pt x="42614" y="7761"/>
                    <a:pt x="43337" y="10891"/>
                    <a:pt x="42614" y="16189"/>
                  </a:cubicBezTo>
                  <a:cubicBezTo>
                    <a:pt x="41169" y="25821"/>
                    <a:pt x="35388" y="40751"/>
                    <a:pt x="28644" y="52671"/>
                  </a:cubicBezTo>
                  <a:cubicBezTo>
                    <a:pt x="28644" y="52671"/>
                    <a:pt x="28523" y="52791"/>
                    <a:pt x="28523" y="52791"/>
                  </a:cubicBezTo>
                  <a:lnTo>
                    <a:pt x="25392" y="56885"/>
                  </a:lnTo>
                  <a:cubicBezTo>
                    <a:pt x="25151" y="57246"/>
                    <a:pt x="24790" y="57487"/>
                    <a:pt x="24308" y="57487"/>
                  </a:cubicBezTo>
                  <a:lnTo>
                    <a:pt x="5881" y="59173"/>
                  </a:lnTo>
                  <a:cubicBezTo>
                    <a:pt x="6002" y="59413"/>
                    <a:pt x="6002" y="59413"/>
                    <a:pt x="5881" y="59413"/>
                  </a:cubicBezTo>
                  <a:close/>
                  <a:moveTo>
                    <a:pt x="3713" y="55440"/>
                  </a:moveTo>
                  <a:lnTo>
                    <a:pt x="6122" y="56283"/>
                  </a:lnTo>
                  <a:lnTo>
                    <a:pt x="23585" y="54597"/>
                  </a:lnTo>
                  <a:lnTo>
                    <a:pt x="26235" y="51106"/>
                  </a:lnTo>
                  <a:cubicBezTo>
                    <a:pt x="32618" y="39788"/>
                    <a:pt x="38399" y="24858"/>
                    <a:pt x="39724" y="15708"/>
                  </a:cubicBezTo>
                  <a:cubicBezTo>
                    <a:pt x="40446" y="11132"/>
                    <a:pt x="39603" y="9808"/>
                    <a:pt x="39483" y="9808"/>
                  </a:cubicBezTo>
                  <a:cubicBezTo>
                    <a:pt x="39001" y="9687"/>
                    <a:pt x="37074" y="10771"/>
                    <a:pt x="34906" y="14263"/>
                  </a:cubicBezTo>
                  <a:cubicBezTo>
                    <a:pt x="30811" y="20885"/>
                    <a:pt x="27198" y="28711"/>
                    <a:pt x="23706" y="36296"/>
                  </a:cubicBezTo>
                  <a:cubicBezTo>
                    <a:pt x="22140" y="39547"/>
                    <a:pt x="20695" y="42678"/>
                    <a:pt x="19250" y="45567"/>
                  </a:cubicBezTo>
                  <a:cubicBezTo>
                    <a:pt x="18888" y="46410"/>
                    <a:pt x="18045" y="48096"/>
                    <a:pt x="16479" y="47494"/>
                  </a:cubicBezTo>
                  <a:cubicBezTo>
                    <a:pt x="14914" y="47012"/>
                    <a:pt x="15275" y="45206"/>
                    <a:pt x="15516" y="44243"/>
                  </a:cubicBezTo>
                  <a:cubicBezTo>
                    <a:pt x="17443" y="34009"/>
                    <a:pt x="19009" y="19560"/>
                    <a:pt x="18888" y="10771"/>
                  </a:cubicBezTo>
                  <a:cubicBezTo>
                    <a:pt x="18768" y="7159"/>
                    <a:pt x="17925" y="6557"/>
                    <a:pt x="17925" y="6437"/>
                  </a:cubicBezTo>
                  <a:cubicBezTo>
                    <a:pt x="17925" y="6437"/>
                    <a:pt x="16961" y="6677"/>
                    <a:pt x="15275" y="9687"/>
                  </a:cubicBezTo>
                  <a:cubicBezTo>
                    <a:pt x="11783" y="16310"/>
                    <a:pt x="9013" y="30035"/>
                    <a:pt x="6724" y="40992"/>
                  </a:cubicBezTo>
                  <a:cubicBezTo>
                    <a:pt x="5761" y="46892"/>
                    <a:pt x="4677" y="51948"/>
                    <a:pt x="3713" y="55440"/>
                  </a:cubicBezTo>
                  <a:lnTo>
                    <a:pt x="3713" y="55440"/>
                  </a:lnTo>
                  <a:close/>
                  <a:moveTo>
                    <a:pt x="27439" y="51948"/>
                  </a:moveTo>
                  <a:lnTo>
                    <a:pt x="27439" y="51948"/>
                  </a:lnTo>
                  <a:lnTo>
                    <a:pt x="27439" y="51948"/>
                  </a:lnTo>
                  <a:close/>
                </a:path>
              </a:pathLst>
            </a:custGeom>
            <a:solidFill>
              <a:srgbClr val="000000"/>
            </a:solidFill>
            <a:ln w="1204" cap="flat">
              <a:noFill/>
              <a:prstDash val="solid"/>
              <a:miter/>
            </a:ln>
          </p:spPr>
          <p:txBody>
            <a:bodyPr rtlCol="0" anchor="ctr"/>
            <a:lstStyle/>
            <a:p>
              <a:endParaRPr lang="fr-FR"/>
            </a:p>
          </p:txBody>
        </p:sp>
        <p:sp>
          <p:nvSpPr>
            <p:cNvPr id="2925" name="Forme libre 2924">
              <a:extLst>
                <a:ext uri="{FF2B5EF4-FFF2-40B4-BE49-F238E27FC236}">
                  <a16:creationId xmlns:a16="http://schemas.microsoft.com/office/drawing/2014/main" id="{64F5EDF5-AD50-71EF-929B-185D818808FC}"/>
                </a:ext>
              </a:extLst>
            </p:cNvPr>
            <p:cNvSpPr/>
            <p:nvPr/>
          </p:nvSpPr>
          <p:spPr>
            <a:xfrm>
              <a:off x="5674842" y="7759861"/>
              <a:ext cx="18815" cy="27530"/>
            </a:xfrm>
            <a:custGeom>
              <a:avLst/>
              <a:gdLst>
                <a:gd name="connsiteX0" fmla="*/ 19092 w 18815"/>
                <a:gd name="connsiteY0" fmla="*/ 8754 h 27530"/>
                <a:gd name="connsiteX1" fmla="*/ 7409 w 18815"/>
                <a:gd name="connsiteY1" fmla="*/ 28862 h 27530"/>
                <a:gd name="connsiteX2" fmla="*/ 6205 w 18815"/>
                <a:gd name="connsiteY2" fmla="*/ 29945 h 27530"/>
                <a:gd name="connsiteX3" fmla="*/ 906 w 18815"/>
                <a:gd name="connsiteY3" fmla="*/ 25009 h 27530"/>
                <a:gd name="connsiteX4" fmla="*/ 9336 w 18815"/>
                <a:gd name="connsiteY4" fmla="*/ 4179 h 27530"/>
                <a:gd name="connsiteX5" fmla="*/ 19092 w 18815"/>
                <a:gd name="connsiteY5" fmla="*/ 8754 h 2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15" h="27530">
                  <a:moveTo>
                    <a:pt x="19092" y="8754"/>
                  </a:moveTo>
                  <a:cubicBezTo>
                    <a:pt x="16563" y="15015"/>
                    <a:pt x="12227" y="24045"/>
                    <a:pt x="7409" y="28862"/>
                  </a:cubicBezTo>
                  <a:cubicBezTo>
                    <a:pt x="7409" y="28862"/>
                    <a:pt x="6687" y="29584"/>
                    <a:pt x="6205" y="29945"/>
                  </a:cubicBezTo>
                  <a:cubicBezTo>
                    <a:pt x="2110" y="32955"/>
                    <a:pt x="-1142" y="29102"/>
                    <a:pt x="906" y="25009"/>
                  </a:cubicBezTo>
                  <a:cubicBezTo>
                    <a:pt x="2231" y="22480"/>
                    <a:pt x="6928" y="13570"/>
                    <a:pt x="9336" y="4179"/>
                  </a:cubicBezTo>
                  <a:cubicBezTo>
                    <a:pt x="13431" y="2253"/>
                    <a:pt x="17767" y="4540"/>
                    <a:pt x="19092" y="8754"/>
                  </a:cubicBezTo>
                  <a:close/>
                </a:path>
              </a:pathLst>
            </a:custGeom>
            <a:solidFill>
              <a:srgbClr val="FFFFFF"/>
            </a:solidFill>
            <a:ln w="1204" cap="flat">
              <a:noFill/>
              <a:prstDash val="solid"/>
              <a:miter/>
            </a:ln>
          </p:spPr>
          <p:txBody>
            <a:bodyPr rtlCol="0" anchor="ctr"/>
            <a:lstStyle/>
            <a:p>
              <a:endParaRPr lang="fr-FR"/>
            </a:p>
          </p:txBody>
        </p:sp>
        <p:sp>
          <p:nvSpPr>
            <p:cNvPr id="2926" name="Forme libre 2925">
              <a:extLst>
                <a:ext uri="{FF2B5EF4-FFF2-40B4-BE49-F238E27FC236}">
                  <a16:creationId xmlns:a16="http://schemas.microsoft.com/office/drawing/2014/main" id="{83FA6C83-CB43-EBA9-278B-4A6B9B5557D1}"/>
                </a:ext>
              </a:extLst>
            </p:cNvPr>
            <p:cNvSpPr/>
            <p:nvPr/>
          </p:nvSpPr>
          <p:spPr>
            <a:xfrm>
              <a:off x="5673144" y="7758264"/>
              <a:ext cx="21929" cy="30582"/>
            </a:xfrm>
            <a:custGeom>
              <a:avLst/>
              <a:gdLst>
                <a:gd name="connsiteX0" fmla="*/ 5013 w 21929"/>
                <a:gd name="connsiteY0" fmla="*/ 34071 h 30582"/>
                <a:gd name="connsiteX1" fmla="*/ 2002 w 21929"/>
                <a:gd name="connsiteY1" fmla="*/ 32987 h 30582"/>
                <a:gd name="connsiteX2" fmla="*/ 1159 w 21929"/>
                <a:gd name="connsiteY2" fmla="*/ 25763 h 30582"/>
                <a:gd name="connsiteX3" fmla="*/ 1400 w 21929"/>
                <a:gd name="connsiteY3" fmla="*/ 25402 h 30582"/>
                <a:gd name="connsiteX4" fmla="*/ 9469 w 21929"/>
                <a:gd name="connsiteY4" fmla="*/ 5294 h 30582"/>
                <a:gd name="connsiteX5" fmla="*/ 10312 w 21929"/>
                <a:gd name="connsiteY5" fmla="*/ 4211 h 30582"/>
                <a:gd name="connsiteX6" fmla="*/ 17297 w 21929"/>
                <a:gd name="connsiteY6" fmla="*/ 4211 h 30582"/>
                <a:gd name="connsiteX7" fmla="*/ 22115 w 21929"/>
                <a:gd name="connsiteY7" fmla="*/ 9749 h 30582"/>
                <a:gd name="connsiteX8" fmla="*/ 22115 w 21929"/>
                <a:gd name="connsiteY8" fmla="*/ 10713 h 30582"/>
                <a:gd name="connsiteX9" fmla="*/ 10071 w 21929"/>
                <a:gd name="connsiteY9" fmla="*/ 31301 h 30582"/>
                <a:gd name="connsiteX10" fmla="*/ 8746 w 21929"/>
                <a:gd name="connsiteY10" fmla="*/ 32505 h 30582"/>
                <a:gd name="connsiteX11" fmla="*/ 8626 w 21929"/>
                <a:gd name="connsiteY11" fmla="*/ 32505 h 30582"/>
                <a:gd name="connsiteX12" fmla="*/ 5013 w 21929"/>
                <a:gd name="connsiteY12" fmla="*/ 34071 h 30582"/>
                <a:gd name="connsiteX13" fmla="*/ 5013 w 21929"/>
                <a:gd name="connsiteY13" fmla="*/ 34071 h 30582"/>
                <a:gd name="connsiteX14" fmla="*/ 12239 w 21929"/>
                <a:gd name="connsiteY14" fmla="*/ 6860 h 30582"/>
                <a:gd name="connsiteX15" fmla="*/ 4170 w 21929"/>
                <a:gd name="connsiteY15" fmla="*/ 26846 h 30582"/>
                <a:gd name="connsiteX16" fmla="*/ 3929 w 21929"/>
                <a:gd name="connsiteY16" fmla="*/ 27208 h 30582"/>
                <a:gd name="connsiteX17" fmla="*/ 4050 w 21929"/>
                <a:gd name="connsiteY17" fmla="*/ 30699 h 30582"/>
                <a:gd name="connsiteX18" fmla="*/ 6940 w 21929"/>
                <a:gd name="connsiteY18" fmla="*/ 30338 h 30582"/>
                <a:gd name="connsiteX19" fmla="*/ 7903 w 21929"/>
                <a:gd name="connsiteY19" fmla="*/ 29495 h 30582"/>
                <a:gd name="connsiteX20" fmla="*/ 8024 w 21929"/>
                <a:gd name="connsiteY20" fmla="*/ 29375 h 30582"/>
                <a:gd name="connsiteX21" fmla="*/ 19104 w 21929"/>
                <a:gd name="connsiteY21" fmla="*/ 10351 h 30582"/>
                <a:gd name="connsiteX22" fmla="*/ 16093 w 21929"/>
                <a:gd name="connsiteY22" fmla="*/ 7101 h 30582"/>
                <a:gd name="connsiteX23" fmla="*/ 12239 w 21929"/>
                <a:gd name="connsiteY23" fmla="*/ 6860 h 3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929" h="30582">
                  <a:moveTo>
                    <a:pt x="5013" y="34071"/>
                  </a:moveTo>
                  <a:cubicBezTo>
                    <a:pt x="3929" y="34071"/>
                    <a:pt x="2845" y="33709"/>
                    <a:pt x="2002" y="32987"/>
                  </a:cubicBezTo>
                  <a:cubicBezTo>
                    <a:pt x="75" y="31422"/>
                    <a:pt x="-286" y="28532"/>
                    <a:pt x="1159" y="25763"/>
                  </a:cubicBezTo>
                  <a:lnTo>
                    <a:pt x="1400" y="25402"/>
                  </a:lnTo>
                  <a:cubicBezTo>
                    <a:pt x="2965" y="22271"/>
                    <a:pt x="7181" y="14084"/>
                    <a:pt x="9469" y="5294"/>
                  </a:cubicBezTo>
                  <a:cubicBezTo>
                    <a:pt x="9589" y="4813"/>
                    <a:pt x="9951" y="4452"/>
                    <a:pt x="10312" y="4211"/>
                  </a:cubicBezTo>
                  <a:cubicBezTo>
                    <a:pt x="12600" y="3248"/>
                    <a:pt x="15130" y="3248"/>
                    <a:pt x="17297" y="4211"/>
                  </a:cubicBezTo>
                  <a:cubicBezTo>
                    <a:pt x="19586" y="5294"/>
                    <a:pt x="21392" y="7341"/>
                    <a:pt x="22115" y="9749"/>
                  </a:cubicBezTo>
                  <a:cubicBezTo>
                    <a:pt x="22235" y="10111"/>
                    <a:pt x="22235" y="10472"/>
                    <a:pt x="22115" y="10713"/>
                  </a:cubicBezTo>
                  <a:cubicBezTo>
                    <a:pt x="20429" y="15047"/>
                    <a:pt x="15852" y="25522"/>
                    <a:pt x="10071" y="31301"/>
                  </a:cubicBezTo>
                  <a:cubicBezTo>
                    <a:pt x="9830" y="31542"/>
                    <a:pt x="9469" y="31903"/>
                    <a:pt x="8746" y="32505"/>
                  </a:cubicBezTo>
                  <a:cubicBezTo>
                    <a:pt x="8746" y="32505"/>
                    <a:pt x="8746" y="32505"/>
                    <a:pt x="8626" y="32505"/>
                  </a:cubicBezTo>
                  <a:cubicBezTo>
                    <a:pt x="7422" y="33709"/>
                    <a:pt x="6097" y="34071"/>
                    <a:pt x="5013" y="34071"/>
                  </a:cubicBezTo>
                  <a:lnTo>
                    <a:pt x="5013" y="34071"/>
                  </a:lnTo>
                  <a:close/>
                  <a:moveTo>
                    <a:pt x="12239" y="6860"/>
                  </a:moveTo>
                  <a:cubicBezTo>
                    <a:pt x="9951" y="15649"/>
                    <a:pt x="5735" y="23716"/>
                    <a:pt x="4170" y="26846"/>
                  </a:cubicBezTo>
                  <a:lnTo>
                    <a:pt x="3929" y="27208"/>
                  </a:lnTo>
                  <a:cubicBezTo>
                    <a:pt x="3086" y="28773"/>
                    <a:pt x="3447" y="30097"/>
                    <a:pt x="4050" y="30699"/>
                  </a:cubicBezTo>
                  <a:cubicBezTo>
                    <a:pt x="4652" y="31301"/>
                    <a:pt x="5735" y="31060"/>
                    <a:pt x="6940" y="30338"/>
                  </a:cubicBezTo>
                  <a:cubicBezTo>
                    <a:pt x="7301" y="30097"/>
                    <a:pt x="7663" y="29736"/>
                    <a:pt x="7903" y="29495"/>
                  </a:cubicBezTo>
                  <a:cubicBezTo>
                    <a:pt x="7903" y="29495"/>
                    <a:pt x="7903" y="29495"/>
                    <a:pt x="8024" y="29375"/>
                  </a:cubicBezTo>
                  <a:cubicBezTo>
                    <a:pt x="13202" y="24198"/>
                    <a:pt x="17659" y="14084"/>
                    <a:pt x="19104" y="10351"/>
                  </a:cubicBezTo>
                  <a:cubicBezTo>
                    <a:pt x="18502" y="8907"/>
                    <a:pt x="17418" y="7703"/>
                    <a:pt x="16093" y="7101"/>
                  </a:cubicBezTo>
                  <a:cubicBezTo>
                    <a:pt x="14889" y="6499"/>
                    <a:pt x="13564" y="6499"/>
                    <a:pt x="12239" y="6860"/>
                  </a:cubicBezTo>
                  <a:close/>
                </a:path>
              </a:pathLst>
            </a:custGeom>
            <a:solidFill>
              <a:srgbClr val="000000"/>
            </a:solidFill>
            <a:ln w="1204" cap="flat">
              <a:noFill/>
              <a:prstDash val="solid"/>
              <a:miter/>
            </a:ln>
          </p:spPr>
          <p:txBody>
            <a:bodyPr rtlCol="0" anchor="ctr"/>
            <a:lstStyle/>
            <a:p>
              <a:endParaRPr lang="fr-FR"/>
            </a:p>
          </p:txBody>
        </p:sp>
        <p:sp>
          <p:nvSpPr>
            <p:cNvPr id="2927" name="Forme libre 2926">
              <a:extLst>
                <a:ext uri="{FF2B5EF4-FFF2-40B4-BE49-F238E27FC236}">
                  <a16:creationId xmlns:a16="http://schemas.microsoft.com/office/drawing/2014/main" id="{EC998705-59A8-F72E-EF70-978C2AA59636}"/>
                </a:ext>
              </a:extLst>
            </p:cNvPr>
            <p:cNvSpPr/>
            <p:nvPr/>
          </p:nvSpPr>
          <p:spPr>
            <a:xfrm>
              <a:off x="5683019" y="7765609"/>
              <a:ext cx="16587" cy="24342"/>
            </a:xfrm>
            <a:custGeom>
              <a:avLst/>
              <a:gdLst>
                <a:gd name="connsiteX0" fmla="*/ 16212 w 16587"/>
                <a:gd name="connsiteY0" fmla="*/ 11795 h 24342"/>
                <a:gd name="connsiteX1" fmla="*/ 5012 w 16587"/>
                <a:gd name="connsiteY1" fmla="*/ 26725 h 24342"/>
                <a:gd name="connsiteX2" fmla="*/ 1640 w 16587"/>
                <a:gd name="connsiteY2" fmla="*/ 21427 h 24342"/>
                <a:gd name="connsiteX3" fmla="*/ 10793 w 16587"/>
                <a:gd name="connsiteY3" fmla="*/ 3487 h 24342"/>
                <a:gd name="connsiteX4" fmla="*/ 16212 w 16587"/>
                <a:gd name="connsiteY4" fmla="*/ 11795 h 24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87" h="24342">
                  <a:moveTo>
                    <a:pt x="16212" y="11795"/>
                  </a:moveTo>
                  <a:cubicBezTo>
                    <a:pt x="12960" y="19019"/>
                    <a:pt x="9227" y="23353"/>
                    <a:pt x="5012" y="26725"/>
                  </a:cubicBezTo>
                  <a:cubicBezTo>
                    <a:pt x="1519" y="29614"/>
                    <a:pt x="-1612" y="26484"/>
                    <a:pt x="1640" y="21427"/>
                  </a:cubicBezTo>
                  <a:cubicBezTo>
                    <a:pt x="4771" y="16611"/>
                    <a:pt x="8023" y="10230"/>
                    <a:pt x="10793" y="3487"/>
                  </a:cubicBezTo>
                  <a:cubicBezTo>
                    <a:pt x="15610" y="3969"/>
                    <a:pt x="18139" y="7701"/>
                    <a:pt x="16212" y="11795"/>
                  </a:cubicBezTo>
                  <a:close/>
                </a:path>
              </a:pathLst>
            </a:custGeom>
            <a:solidFill>
              <a:srgbClr val="FFFFFF"/>
            </a:solidFill>
            <a:ln w="1204" cap="flat">
              <a:noFill/>
              <a:prstDash val="solid"/>
              <a:miter/>
            </a:ln>
          </p:spPr>
          <p:txBody>
            <a:bodyPr rtlCol="0" anchor="ctr"/>
            <a:lstStyle/>
            <a:p>
              <a:endParaRPr lang="fr-FR"/>
            </a:p>
          </p:txBody>
        </p:sp>
        <p:sp>
          <p:nvSpPr>
            <p:cNvPr id="2928" name="Forme libre 2927">
              <a:extLst>
                <a:ext uri="{FF2B5EF4-FFF2-40B4-BE49-F238E27FC236}">
                  <a16:creationId xmlns:a16="http://schemas.microsoft.com/office/drawing/2014/main" id="{11E8172A-DD42-BBA0-44F0-3817FA798FEA}"/>
                </a:ext>
              </a:extLst>
            </p:cNvPr>
            <p:cNvSpPr/>
            <p:nvPr/>
          </p:nvSpPr>
          <p:spPr>
            <a:xfrm>
              <a:off x="5681506" y="7764164"/>
              <a:ext cx="19531" cy="27451"/>
            </a:xfrm>
            <a:custGeom>
              <a:avLst/>
              <a:gdLst>
                <a:gd name="connsiteX0" fmla="*/ 3995 w 19531"/>
                <a:gd name="connsiteY0" fmla="*/ 30939 h 27451"/>
                <a:gd name="connsiteX1" fmla="*/ 1586 w 19531"/>
                <a:gd name="connsiteY1" fmla="*/ 30096 h 27451"/>
                <a:gd name="connsiteX2" fmla="*/ 1948 w 19531"/>
                <a:gd name="connsiteY2" fmla="*/ 22149 h 27451"/>
                <a:gd name="connsiteX3" fmla="*/ 10980 w 19531"/>
                <a:gd name="connsiteY3" fmla="*/ 4450 h 27451"/>
                <a:gd name="connsiteX4" fmla="*/ 12546 w 19531"/>
                <a:gd name="connsiteY4" fmla="*/ 3487 h 27451"/>
                <a:gd name="connsiteX5" fmla="*/ 18929 w 19531"/>
                <a:gd name="connsiteY5" fmla="*/ 7340 h 27451"/>
                <a:gd name="connsiteX6" fmla="*/ 19049 w 19531"/>
                <a:gd name="connsiteY6" fmla="*/ 13962 h 27451"/>
                <a:gd name="connsiteX7" fmla="*/ 7488 w 19531"/>
                <a:gd name="connsiteY7" fmla="*/ 29494 h 27451"/>
                <a:gd name="connsiteX8" fmla="*/ 3995 w 19531"/>
                <a:gd name="connsiteY8" fmla="*/ 30939 h 27451"/>
                <a:gd name="connsiteX9" fmla="*/ 13389 w 19531"/>
                <a:gd name="connsiteY9" fmla="*/ 6738 h 27451"/>
                <a:gd name="connsiteX10" fmla="*/ 4477 w 19531"/>
                <a:gd name="connsiteY10" fmla="*/ 23835 h 27451"/>
                <a:gd name="connsiteX11" fmla="*/ 3634 w 19531"/>
                <a:gd name="connsiteY11" fmla="*/ 27808 h 27451"/>
                <a:gd name="connsiteX12" fmla="*/ 5561 w 19531"/>
                <a:gd name="connsiteY12" fmla="*/ 27206 h 27451"/>
                <a:gd name="connsiteX13" fmla="*/ 16279 w 19531"/>
                <a:gd name="connsiteY13" fmla="*/ 12758 h 27451"/>
                <a:gd name="connsiteX14" fmla="*/ 16279 w 19531"/>
                <a:gd name="connsiteY14" fmla="*/ 8905 h 27451"/>
                <a:gd name="connsiteX15" fmla="*/ 13389 w 19531"/>
                <a:gd name="connsiteY15" fmla="*/ 6738 h 27451"/>
                <a:gd name="connsiteX16" fmla="*/ 13389 w 19531"/>
                <a:gd name="connsiteY16" fmla="*/ 6738 h 27451"/>
                <a:gd name="connsiteX17" fmla="*/ 17725 w 19531"/>
                <a:gd name="connsiteY17" fmla="*/ 13240 h 27451"/>
                <a:gd name="connsiteX18" fmla="*/ 17725 w 19531"/>
                <a:gd name="connsiteY18" fmla="*/ 13240 h 27451"/>
                <a:gd name="connsiteX19" fmla="*/ 17725 w 19531"/>
                <a:gd name="connsiteY19" fmla="*/ 13240 h 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531" h="27451">
                  <a:moveTo>
                    <a:pt x="3995" y="30939"/>
                  </a:moveTo>
                  <a:cubicBezTo>
                    <a:pt x="3152" y="30939"/>
                    <a:pt x="2309" y="30698"/>
                    <a:pt x="1586" y="30096"/>
                  </a:cubicBezTo>
                  <a:cubicBezTo>
                    <a:pt x="141" y="28892"/>
                    <a:pt x="-582" y="26002"/>
                    <a:pt x="1948" y="22149"/>
                  </a:cubicBezTo>
                  <a:cubicBezTo>
                    <a:pt x="5079" y="17454"/>
                    <a:pt x="8210" y="11193"/>
                    <a:pt x="10980" y="4450"/>
                  </a:cubicBezTo>
                  <a:cubicBezTo>
                    <a:pt x="11221" y="3848"/>
                    <a:pt x="11823" y="3487"/>
                    <a:pt x="12546" y="3487"/>
                  </a:cubicBezTo>
                  <a:cubicBezTo>
                    <a:pt x="15436" y="3848"/>
                    <a:pt x="17725" y="5173"/>
                    <a:pt x="18929" y="7340"/>
                  </a:cubicBezTo>
                  <a:cubicBezTo>
                    <a:pt x="20013" y="9266"/>
                    <a:pt x="20134" y="11674"/>
                    <a:pt x="19049" y="13962"/>
                  </a:cubicBezTo>
                  <a:cubicBezTo>
                    <a:pt x="15316" y="22270"/>
                    <a:pt x="10860" y="26604"/>
                    <a:pt x="7488" y="29494"/>
                  </a:cubicBezTo>
                  <a:cubicBezTo>
                    <a:pt x="6404" y="30457"/>
                    <a:pt x="5199" y="30939"/>
                    <a:pt x="3995" y="30939"/>
                  </a:cubicBezTo>
                  <a:close/>
                  <a:moveTo>
                    <a:pt x="13389" y="6738"/>
                  </a:moveTo>
                  <a:cubicBezTo>
                    <a:pt x="10619" y="13240"/>
                    <a:pt x="7488" y="19260"/>
                    <a:pt x="4477" y="23835"/>
                  </a:cubicBezTo>
                  <a:cubicBezTo>
                    <a:pt x="3032" y="26123"/>
                    <a:pt x="3273" y="27447"/>
                    <a:pt x="3634" y="27808"/>
                  </a:cubicBezTo>
                  <a:cubicBezTo>
                    <a:pt x="3875" y="28049"/>
                    <a:pt x="4718" y="27929"/>
                    <a:pt x="5561" y="27206"/>
                  </a:cubicBezTo>
                  <a:cubicBezTo>
                    <a:pt x="10258" y="23233"/>
                    <a:pt x="13510" y="18899"/>
                    <a:pt x="16279" y="12758"/>
                  </a:cubicBezTo>
                  <a:cubicBezTo>
                    <a:pt x="16882" y="11313"/>
                    <a:pt x="16882" y="9989"/>
                    <a:pt x="16279" y="8905"/>
                  </a:cubicBezTo>
                  <a:cubicBezTo>
                    <a:pt x="15798" y="7822"/>
                    <a:pt x="14714" y="6979"/>
                    <a:pt x="13389" y="6738"/>
                  </a:cubicBezTo>
                  <a:lnTo>
                    <a:pt x="13389" y="6738"/>
                  </a:lnTo>
                  <a:close/>
                  <a:moveTo>
                    <a:pt x="17725" y="13240"/>
                  </a:moveTo>
                  <a:lnTo>
                    <a:pt x="17725" y="13240"/>
                  </a:lnTo>
                  <a:lnTo>
                    <a:pt x="17725" y="13240"/>
                  </a:lnTo>
                  <a:close/>
                </a:path>
              </a:pathLst>
            </a:custGeom>
            <a:solidFill>
              <a:srgbClr val="000000"/>
            </a:solidFill>
            <a:ln w="1204" cap="flat">
              <a:noFill/>
              <a:prstDash val="solid"/>
              <a:miter/>
            </a:ln>
          </p:spPr>
          <p:txBody>
            <a:bodyPr rtlCol="0" anchor="ctr"/>
            <a:lstStyle/>
            <a:p>
              <a:endParaRPr lang="fr-FR"/>
            </a:p>
          </p:txBody>
        </p:sp>
        <p:sp>
          <p:nvSpPr>
            <p:cNvPr id="2929" name="Forme libre 2928">
              <a:extLst>
                <a:ext uri="{FF2B5EF4-FFF2-40B4-BE49-F238E27FC236}">
                  <a16:creationId xmlns:a16="http://schemas.microsoft.com/office/drawing/2014/main" id="{20CC3A1A-5450-8AD5-6210-E59C23E95AF8}"/>
                </a:ext>
              </a:extLst>
            </p:cNvPr>
            <p:cNvSpPr/>
            <p:nvPr/>
          </p:nvSpPr>
          <p:spPr>
            <a:xfrm>
              <a:off x="5648540" y="7760939"/>
              <a:ext cx="34280" cy="39224"/>
            </a:xfrm>
            <a:custGeom>
              <a:avLst/>
              <a:gdLst>
                <a:gd name="connsiteX0" fmla="*/ 17579 w 34280"/>
                <a:gd name="connsiteY0" fmla="*/ 30551 h 39224"/>
                <a:gd name="connsiteX1" fmla="*/ 20469 w 34280"/>
                <a:gd name="connsiteY1" fmla="*/ 21882 h 39224"/>
                <a:gd name="connsiteX2" fmla="*/ 30104 w 34280"/>
                <a:gd name="connsiteY2" fmla="*/ 3821 h 39224"/>
                <a:gd name="connsiteX3" fmla="*/ 30104 w 34280"/>
                <a:gd name="connsiteY3" fmla="*/ 3821 h 39224"/>
                <a:gd name="connsiteX4" fmla="*/ 13725 w 34280"/>
                <a:gd name="connsiteY4" fmla="*/ 8156 h 39224"/>
                <a:gd name="connsiteX5" fmla="*/ 6258 w 34280"/>
                <a:gd name="connsiteY5" fmla="*/ 13815 h 39224"/>
                <a:gd name="connsiteX6" fmla="*/ 6258 w 34280"/>
                <a:gd name="connsiteY6" fmla="*/ 13815 h 39224"/>
                <a:gd name="connsiteX7" fmla="*/ 6258 w 34280"/>
                <a:gd name="connsiteY7" fmla="*/ 13815 h 39224"/>
                <a:gd name="connsiteX8" fmla="*/ 2886 w 34280"/>
                <a:gd name="connsiteY8" fmla="*/ 42711 h 39224"/>
                <a:gd name="connsiteX9" fmla="*/ 13243 w 34280"/>
                <a:gd name="connsiteY9" fmla="*/ 41026 h 39224"/>
                <a:gd name="connsiteX10" fmla="*/ 17579 w 34280"/>
                <a:gd name="connsiteY10" fmla="*/ 30551 h 39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80" h="39224">
                  <a:moveTo>
                    <a:pt x="17579" y="30551"/>
                  </a:moveTo>
                  <a:lnTo>
                    <a:pt x="20469" y="21882"/>
                  </a:lnTo>
                  <a:cubicBezTo>
                    <a:pt x="36487" y="18992"/>
                    <a:pt x="37571" y="811"/>
                    <a:pt x="30104" y="3821"/>
                  </a:cubicBezTo>
                  <a:lnTo>
                    <a:pt x="30104" y="3821"/>
                  </a:lnTo>
                  <a:cubicBezTo>
                    <a:pt x="26612" y="5025"/>
                    <a:pt x="24203" y="8758"/>
                    <a:pt x="13725" y="8156"/>
                  </a:cubicBezTo>
                  <a:cubicBezTo>
                    <a:pt x="10594" y="9842"/>
                    <a:pt x="8185" y="11768"/>
                    <a:pt x="6258" y="13815"/>
                  </a:cubicBezTo>
                  <a:cubicBezTo>
                    <a:pt x="6258" y="13815"/>
                    <a:pt x="6258" y="13815"/>
                    <a:pt x="6258" y="13815"/>
                  </a:cubicBezTo>
                  <a:lnTo>
                    <a:pt x="6258" y="13815"/>
                  </a:lnTo>
                  <a:cubicBezTo>
                    <a:pt x="-2895" y="27059"/>
                    <a:pt x="598" y="35607"/>
                    <a:pt x="2886" y="42711"/>
                  </a:cubicBezTo>
                  <a:lnTo>
                    <a:pt x="13243" y="41026"/>
                  </a:lnTo>
                  <a:lnTo>
                    <a:pt x="17579" y="30551"/>
                  </a:lnTo>
                  <a:close/>
                </a:path>
              </a:pathLst>
            </a:custGeom>
            <a:solidFill>
              <a:srgbClr val="FFFFFF"/>
            </a:solidFill>
            <a:ln w="1204" cap="flat">
              <a:noFill/>
              <a:prstDash val="solid"/>
              <a:miter/>
            </a:ln>
          </p:spPr>
          <p:txBody>
            <a:bodyPr rtlCol="0" anchor="ctr"/>
            <a:lstStyle/>
            <a:p>
              <a:endParaRPr lang="fr-FR"/>
            </a:p>
          </p:txBody>
        </p:sp>
        <p:sp>
          <p:nvSpPr>
            <p:cNvPr id="2930" name="Forme libre 2929">
              <a:extLst>
                <a:ext uri="{FF2B5EF4-FFF2-40B4-BE49-F238E27FC236}">
                  <a16:creationId xmlns:a16="http://schemas.microsoft.com/office/drawing/2014/main" id="{7A2FF2B8-7409-E2AF-A163-5FE92894F201}"/>
                </a:ext>
              </a:extLst>
            </p:cNvPr>
            <p:cNvSpPr/>
            <p:nvPr/>
          </p:nvSpPr>
          <p:spPr>
            <a:xfrm>
              <a:off x="5646809" y="7759301"/>
              <a:ext cx="37464" cy="46883"/>
            </a:xfrm>
            <a:custGeom>
              <a:avLst/>
              <a:gdLst>
                <a:gd name="connsiteX0" fmla="*/ 1847 w 37464"/>
                <a:gd name="connsiteY0" fmla="*/ 50369 h 46883"/>
                <a:gd name="connsiteX1" fmla="*/ 281 w 37464"/>
                <a:gd name="connsiteY1" fmla="*/ 48804 h 46883"/>
                <a:gd name="connsiteX2" fmla="*/ 522 w 37464"/>
                <a:gd name="connsiteY2" fmla="*/ 47961 h 46883"/>
                <a:gd name="connsiteX3" fmla="*/ 2931 w 37464"/>
                <a:gd name="connsiteY3" fmla="*/ 44108 h 46883"/>
                <a:gd name="connsiteX4" fmla="*/ 2810 w 37464"/>
                <a:gd name="connsiteY4" fmla="*/ 43747 h 46883"/>
                <a:gd name="connsiteX5" fmla="*/ 6665 w 37464"/>
                <a:gd name="connsiteY5" fmla="*/ 14610 h 46883"/>
                <a:gd name="connsiteX6" fmla="*/ 6905 w 37464"/>
                <a:gd name="connsiteY6" fmla="*/ 14249 h 46883"/>
                <a:gd name="connsiteX7" fmla="*/ 14734 w 37464"/>
                <a:gd name="connsiteY7" fmla="*/ 8349 h 46883"/>
                <a:gd name="connsiteX8" fmla="*/ 15577 w 37464"/>
                <a:gd name="connsiteY8" fmla="*/ 8108 h 46883"/>
                <a:gd name="connsiteX9" fmla="*/ 28463 w 37464"/>
                <a:gd name="connsiteY9" fmla="*/ 5339 h 46883"/>
                <a:gd name="connsiteX10" fmla="*/ 31354 w 37464"/>
                <a:gd name="connsiteY10" fmla="*/ 3894 h 46883"/>
                <a:gd name="connsiteX11" fmla="*/ 31354 w 37464"/>
                <a:gd name="connsiteY11" fmla="*/ 3894 h 46883"/>
                <a:gd name="connsiteX12" fmla="*/ 36051 w 37464"/>
                <a:gd name="connsiteY12" fmla="*/ 4496 h 46883"/>
                <a:gd name="connsiteX13" fmla="*/ 37255 w 37464"/>
                <a:gd name="connsiteY13" fmla="*/ 12443 h 46883"/>
                <a:gd name="connsiteX14" fmla="*/ 23284 w 37464"/>
                <a:gd name="connsiteY14" fmla="*/ 24724 h 46883"/>
                <a:gd name="connsiteX15" fmla="*/ 20635 w 37464"/>
                <a:gd name="connsiteY15" fmla="*/ 32550 h 46883"/>
                <a:gd name="connsiteX16" fmla="*/ 18708 w 37464"/>
                <a:gd name="connsiteY16" fmla="*/ 33513 h 46883"/>
                <a:gd name="connsiteX17" fmla="*/ 17745 w 37464"/>
                <a:gd name="connsiteY17" fmla="*/ 31587 h 46883"/>
                <a:gd name="connsiteX18" fmla="*/ 17745 w 37464"/>
                <a:gd name="connsiteY18" fmla="*/ 31587 h 46883"/>
                <a:gd name="connsiteX19" fmla="*/ 20635 w 37464"/>
                <a:gd name="connsiteY19" fmla="*/ 22918 h 46883"/>
                <a:gd name="connsiteX20" fmla="*/ 21839 w 37464"/>
                <a:gd name="connsiteY20" fmla="*/ 21955 h 46883"/>
                <a:gd name="connsiteX21" fmla="*/ 34244 w 37464"/>
                <a:gd name="connsiteY21" fmla="*/ 11600 h 46883"/>
                <a:gd name="connsiteX22" fmla="*/ 33883 w 37464"/>
                <a:gd name="connsiteY22" fmla="*/ 6784 h 46883"/>
                <a:gd name="connsiteX23" fmla="*/ 32197 w 37464"/>
                <a:gd name="connsiteY23" fmla="*/ 6784 h 46883"/>
                <a:gd name="connsiteX24" fmla="*/ 32076 w 37464"/>
                <a:gd name="connsiteY24" fmla="*/ 6784 h 46883"/>
                <a:gd name="connsiteX25" fmla="*/ 29788 w 37464"/>
                <a:gd name="connsiteY25" fmla="*/ 7988 h 46883"/>
                <a:gd name="connsiteX26" fmla="*/ 15697 w 37464"/>
                <a:gd name="connsiteY26" fmla="*/ 11239 h 46883"/>
                <a:gd name="connsiteX27" fmla="*/ 9073 w 37464"/>
                <a:gd name="connsiteY27" fmla="*/ 16175 h 46883"/>
                <a:gd name="connsiteX28" fmla="*/ 5580 w 37464"/>
                <a:gd name="connsiteY28" fmla="*/ 42664 h 46883"/>
                <a:gd name="connsiteX29" fmla="*/ 5942 w 37464"/>
                <a:gd name="connsiteY29" fmla="*/ 43747 h 46883"/>
                <a:gd name="connsiteX30" fmla="*/ 5821 w 37464"/>
                <a:gd name="connsiteY30" fmla="*/ 45072 h 46883"/>
                <a:gd name="connsiteX31" fmla="*/ 3052 w 37464"/>
                <a:gd name="connsiteY31" fmla="*/ 49527 h 46883"/>
                <a:gd name="connsiteX32" fmla="*/ 2810 w 37464"/>
                <a:gd name="connsiteY32" fmla="*/ 49888 h 46883"/>
                <a:gd name="connsiteX33" fmla="*/ 2810 w 37464"/>
                <a:gd name="connsiteY33" fmla="*/ 49888 h 46883"/>
                <a:gd name="connsiteX34" fmla="*/ 1847 w 37464"/>
                <a:gd name="connsiteY34" fmla="*/ 50369 h 4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464" h="46883">
                  <a:moveTo>
                    <a:pt x="1847" y="50369"/>
                  </a:moveTo>
                  <a:cubicBezTo>
                    <a:pt x="1004" y="50369"/>
                    <a:pt x="281" y="49647"/>
                    <a:pt x="281" y="48804"/>
                  </a:cubicBezTo>
                  <a:cubicBezTo>
                    <a:pt x="281" y="48443"/>
                    <a:pt x="402" y="48202"/>
                    <a:pt x="522" y="47961"/>
                  </a:cubicBezTo>
                  <a:lnTo>
                    <a:pt x="2931" y="44108"/>
                  </a:lnTo>
                  <a:lnTo>
                    <a:pt x="2810" y="43747"/>
                  </a:lnTo>
                  <a:cubicBezTo>
                    <a:pt x="522" y="36644"/>
                    <a:pt x="-2368" y="27734"/>
                    <a:pt x="6665" y="14610"/>
                  </a:cubicBezTo>
                  <a:cubicBezTo>
                    <a:pt x="6785" y="14490"/>
                    <a:pt x="6785" y="14369"/>
                    <a:pt x="6905" y="14249"/>
                  </a:cubicBezTo>
                  <a:cubicBezTo>
                    <a:pt x="9073" y="12082"/>
                    <a:pt x="11723" y="10035"/>
                    <a:pt x="14734" y="8349"/>
                  </a:cubicBezTo>
                  <a:cubicBezTo>
                    <a:pt x="14975" y="8229"/>
                    <a:pt x="15215" y="8108"/>
                    <a:pt x="15577" y="8108"/>
                  </a:cubicBezTo>
                  <a:cubicBezTo>
                    <a:pt x="22803" y="8470"/>
                    <a:pt x="25934" y="6664"/>
                    <a:pt x="28463" y="5339"/>
                  </a:cubicBezTo>
                  <a:cubicBezTo>
                    <a:pt x="29427" y="4737"/>
                    <a:pt x="30390" y="4255"/>
                    <a:pt x="31354" y="3894"/>
                  </a:cubicBezTo>
                  <a:lnTo>
                    <a:pt x="31354" y="3894"/>
                  </a:lnTo>
                  <a:cubicBezTo>
                    <a:pt x="33883" y="2931"/>
                    <a:pt x="35328" y="3894"/>
                    <a:pt x="36051" y="4496"/>
                  </a:cubicBezTo>
                  <a:cubicBezTo>
                    <a:pt x="37737" y="6062"/>
                    <a:pt x="38219" y="9072"/>
                    <a:pt x="37255" y="12443"/>
                  </a:cubicBezTo>
                  <a:cubicBezTo>
                    <a:pt x="35930" y="17259"/>
                    <a:pt x="31474" y="22918"/>
                    <a:pt x="23284" y="24724"/>
                  </a:cubicBezTo>
                  <a:lnTo>
                    <a:pt x="20635" y="32550"/>
                  </a:lnTo>
                  <a:cubicBezTo>
                    <a:pt x="20394" y="33393"/>
                    <a:pt x="19551" y="33754"/>
                    <a:pt x="18708" y="33513"/>
                  </a:cubicBezTo>
                  <a:cubicBezTo>
                    <a:pt x="17865" y="33272"/>
                    <a:pt x="17504" y="32430"/>
                    <a:pt x="17745" y="31587"/>
                  </a:cubicBezTo>
                  <a:lnTo>
                    <a:pt x="17745" y="31587"/>
                  </a:lnTo>
                  <a:lnTo>
                    <a:pt x="20635" y="22918"/>
                  </a:lnTo>
                  <a:cubicBezTo>
                    <a:pt x="20755" y="22436"/>
                    <a:pt x="21237" y="21955"/>
                    <a:pt x="21839" y="21955"/>
                  </a:cubicBezTo>
                  <a:cubicBezTo>
                    <a:pt x="29306" y="20630"/>
                    <a:pt x="33160" y="15694"/>
                    <a:pt x="34244" y="11600"/>
                  </a:cubicBezTo>
                  <a:cubicBezTo>
                    <a:pt x="34967" y="9192"/>
                    <a:pt x="34606" y="7386"/>
                    <a:pt x="33883" y="6784"/>
                  </a:cubicBezTo>
                  <a:cubicBezTo>
                    <a:pt x="33521" y="6423"/>
                    <a:pt x="33040" y="6423"/>
                    <a:pt x="32197" y="6784"/>
                  </a:cubicBezTo>
                  <a:cubicBezTo>
                    <a:pt x="32197" y="6784"/>
                    <a:pt x="32076" y="6784"/>
                    <a:pt x="32076" y="6784"/>
                  </a:cubicBezTo>
                  <a:cubicBezTo>
                    <a:pt x="31354" y="7025"/>
                    <a:pt x="30631" y="7506"/>
                    <a:pt x="29788" y="7988"/>
                  </a:cubicBezTo>
                  <a:cubicBezTo>
                    <a:pt x="27139" y="9553"/>
                    <a:pt x="23526" y="11600"/>
                    <a:pt x="15697" y="11239"/>
                  </a:cubicBezTo>
                  <a:cubicBezTo>
                    <a:pt x="13168" y="12684"/>
                    <a:pt x="10880" y="14369"/>
                    <a:pt x="9073" y="16175"/>
                  </a:cubicBezTo>
                  <a:cubicBezTo>
                    <a:pt x="884" y="28095"/>
                    <a:pt x="3292" y="35801"/>
                    <a:pt x="5580" y="42664"/>
                  </a:cubicBezTo>
                  <a:lnTo>
                    <a:pt x="5942" y="43747"/>
                  </a:lnTo>
                  <a:cubicBezTo>
                    <a:pt x="6062" y="44229"/>
                    <a:pt x="6062" y="44590"/>
                    <a:pt x="5821" y="45072"/>
                  </a:cubicBezTo>
                  <a:lnTo>
                    <a:pt x="3052" y="49527"/>
                  </a:lnTo>
                  <a:cubicBezTo>
                    <a:pt x="2931" y="49647"/>
                    <a:pt x="2931" y="49767"/>
                    <a:pt x="2810" y="49888"/>
                  </a:cubicBezTo>
                  <a:lnTo>
                    <a:pt x="2810" y="49888"/>
                  </a:lnTo>
                  <a:cubicBezTo>
                    <a:pt x="2570" y="50249"/>
                    <a:pt x="2208" y="50369"/>
                    <a:pt x="1847" y="50369"/>
                  </a:cubicBezTo>
                  <a:close/>
                </a:path>
              </a:pathLst>
            </a:custGeom>
            <a:solidFill>
              <a:srgbClr val="000000"/>
            </a:solidFill>
            <a:ln w="1204" cap="flat">
              <a:noFill/>
              <a:prstDash val="solid"/>
              <a:miter/>
            </a:ln>
          </p:spPr>
          <p:txBody>
            <a:bodyPr rtlCol="0" anchor="ctr"/>
            <a:lstStyle/>
            <a:p>
              <a:endParaRPr lang="fr-FR"/>
            </a:p>
          </p:txBody>
        </p:sp>
        <p:sp>
          <p:nvSpPr>
            <p:cNvPr id="2931" name="Forme libre 2930">
              <a:extLst>
                <a:ext uri="{FF2B5EF4-FFF2-40B4-BE49-F238E27FC236}">
                  <a16:creationId xmlns:a16="http://schemas.microsoft.com/office/drawing/2014/main" id="{1943A2B4-67AA-FEA7-310D-3854A064ACD7}"/>
                </a:ext>
              </a:extLst>
            </p:cNvPr>
            <p:cNvSpPr/>
            <p:nvPr/>
          </p:nvSpPr>
          <p:spPr>
            <a:xfrm>
              <a:off x="5311299" y="7621359"/>
              <a:ext cx="132576" cy="102109"/>
            </a:xfrm>
            <a:custGeom>
              <a:avLst/>
              <a:gdLst>
                <a:gd name="connsiteX0" fmla="*/ 132945 w 132576"/>
                <a:gd name="connsiteY0" fmla="*/ 92264 h 102109"/>
                <a:gd name="connsiteX1" fmla="*/ 107533 w 132576"/>
                <a:gd name="connsiteY1" fmla="*/ 37241 h 102109"/>
                <a:gd name="connsiteX2" fmla="*/ 57071 w 132576"/>
                <a:gd name="connsiteY2" fmla="*/ 6177 h 102109"/>
                <a:gd name="connsiteX3" fmla="*/ 587 w 132576"/>
                <a:gd name="connsiteY3" fmla="*/ 52772 h 102109"/>
                <a:gd name="connsiteX4" fmla="*/ 11546 w 132576"/>
                <a:gd name="connsiteY4" fmla="*/ 93589 h 102109"/>
                <a:gd name="connsiteX5" fmla="*/ 21061 w 132576"/>
                <a:gd name="connsiteY5" fmla="*/ 103582 h 102109"/>
                <a:gd name="connsiteX6" fmla="*/ 21061 w 132576"/>
                <a:gd name="connsiteY6" fmla="*/ 103582 h 102109"/>
                <a:gd name="connsiteX7" fmla="*/ 21061 w 132576"/>
                <a:gd name="connsiteY7" fmla="*/ 103582 h 102109"/>
                <a:gd name="connsiteX8" fmla="*/ 24192 w 132576"/>
                <a:gd name="connsiteY8" fmla="*/ 105629 h 102109"/>
                <a:gd name="connsiteX9" fmla="*/ 19856 w 132576"/>
                <a:gd name="connsiteY9" fmla="*/ 91903 h 102109"/>
                <a:gd name="connsiteX10" fmla="*/ 21181 w 132576"/>
                <a:gd name="connsiteY10" fmla="*/ 93950 h 102109"/>
                <a:gd name="connsiteX11" fmla="*/ 41174 w 132576"/>
                <a:gd name="connsiteY11" fmla="*/ 104906 h 102109"/>
                <a:gd name="connsiteX12" fmla="*/ 38524 w 132576"/>
                <a:gd name="connsiteY12" fmla="*/ 102017 h 102109"/>
                <a:gd name="connsiteX13" fmla="*/ 91395 w 132576"/>
                <a:gd name="connsiteY13" fmla="*/ 93589 h 102109"/>
                <a:gd name="connsiteX14" fmla="*/ 109822 w 132576"/>
                <a:gd name="connsiteY14" fmla="*/ 101896 h 102109"/>
                <a:gd name="connsiteX15" fmla="*/ 96333 w 132576"/>
                <a:gd name="connsiteY15" fmla="*/ 78659 h 102109"/>
                <a:gd name="connsiteX16" fmla="*/ 132945 w 132576"/>
                <a:gd name="connsiteY16" fmla="*/ 92264 h 102109"/>
                <a:gd name="connsiteX17" fmla="*/ 132945 w 132576"/>
                <a:gd name="connsiteY17" fmla="*/ 92264 h 10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2576" h="102109">
                  <a:moveTo>
                    <a:pt x="132945" y="92264"/>
                  </a:moveTo>
                  <a:cubicBezTo>
                    <a:pt x="116927" y="70351"/>
                    <a:pt x="116325" y="55783"/>
                    <a:pt x="107533" y="37241"/>
                  </a:cubicBezTo>
                  <a:cubicBezTo>
                    <a:pt x="92479" y="5936"/>
                    <a:pt x="66826" y="-1168"/>
                    <a:pt x="57071" y="6177"/>
                  </a:cubicBezTo>
                  <a:cubicBezTo>
                    <a:pt x="32743" y="-1890"/>
                    <a:pt x="2995" y="18338"/>
                    <a:pt x="587" y="52772"/>
                  </a:cubicBezTo>
                  <a:cubicBezTo>
                    <a:pt x="-256" y="63729"/>
                    <a:pt x="948" y="79381"/>
                    <a:pt x="11546" y="93589"/>
                  </a:cubicBezTo>
                  <a:cubicBezTo>
                    <a:pt x="13714" y="97080"/>
                    <a:pt x="17448" y="100933"/>
                    <a:pt x="21061" y="103582"/>
                  </a:cubicBezTo>
                  <a:lnTo>
                    <a:pt x="21061" y="103582"/>
                  </a:lnTo>
                  <a:lnTo>
                    <a:pt x="21061" y="103582"/>
                  </a:lnTo>
                  <a:cubicBezTo>
                    <a:pt x="22145" y="104425"/>
                    <a:pt x="23229" y="105027"/>
                    <a:pt x="24192" y="105629"/>
                  </a:cubicBezTo>
                  <a:cubicBezTo>
                    <a:pt x="21783" y="100933"/>
                    <a:pt x="20579" y="96238"/>
                    <a:pt x="19856" y="91903"/>
                  </a:cubicBezTo>
                  <a:lnTo>
                    <a:pt x="21181" y="93950"/>
                  </a:lnTo>
                  <a:cubicBezTo>
                    <a:pt x="25396" y="98525"/>
                    <a:pt x="34791" y="103702"/>
                    <a:pt x="41174" y="104906"/>
                  </a:cubicBezTo>
                  <a:cubicBezTo>
                    <a:pt x="40210" y="103943"/>
                    <a:pt x="39367" y="102980"/>
                    <a:pt x="38524" y="102017"/>
                  </a:cubicBezTo>
                  <a:cubicBezTo>
                    <a:pt x="47677" y="101415"/>
                    <a:pt x="70319" y="99368"/>
                    <a:pt x="91395" y="93589"/>
                  </a:cubicBezTo>
                  <a:cubicBezTo>
                    <a:pt x="95249" y="96960"/>
                    <a:pt x="101391" y="99970"/>
                    <a:pt x="109822" y="101896"/>
                  </a:cubicBezTo>
                  <a:cubicBezTo>
                    <a:pt x="103680" y="95034"/>
                    <a:pt x="99826" y="86967"/>
                    <a:pt x="96333" y="78659"/>
                  </a:cubicBezTo>
                  <a:cubicBezTo>
                    <a:pt x="101512" y="85161"/>
                    <a:pt x="115603" y="94191"/>
                    <a:pt x="132945" y="92264"/>
                  </a:cubicBezTo>
                  <a:lnTo>
                    <a:pt x="132945" y="92264"/>
                  </a:lnTo>
                  <a:close/>
                </a:path>
              </a:pathLst>
            </a:custGeom>
            <a:solidFill>
              <a:srgbClr val="000000"/>
            </a:solidFill>
            <a:ln w="1204" cap="flat">
              <a:noFill/>
              <a:prstDash val="solid"/>
              <a:miter/>
            </a:ln>
          </p:spPr>
          <p:txBody>
            <a:bodyPr rtlCol="0" anchor="ctr"/>
            <a:lstStyle/>
            <a:p>
              <a:endParaRPr lang="fr-FR"/>
            </a:p>
          </p:txBody>
        </p:sp>
        <p:sp>
          <p:nvSpPr>
            <p:cNvPr id="2932" name="Forme libre 2931">
              <a:extLst>
                <a:ext uri="{FF2B5EF4-FFF2-40B4-BE49-F238E27FC236}">
                  <a16:creationId xmlns:a16="http://schemas.microsoft.com/office/drawing/2014/main" id="{072E699C-C65A-8E06-C64A-9CA5C8C9B187}"/>
                </a:ext>
              </a:extLst>
            </p:cNvPr>
            <p:cNvSpPr/>
            <p:nvPr/>
          </p:nvSpPr>
          <p:spPr>
            <a:xfrm>
              <a:off x="5309610" y="7620032"/>
              <a:ext cx="135758" cy="105001"/>
            </a:xfrm>
            <a:custGeom>
              <a:avLst/>
              <a:gdLst>
                <a:gd name="connsiteX0" fmla="*/ 25761 w 135758"/>
                <a:gd name="connsiteY0" fmla="*/ 108520 h 105001"/>
                <a:gd name="connsiteX1" fmla="*/ 25038 w 135758"/>
                <a:gd name="connsiteY1" fmla="*/ 108400 h 105001"/>
                <a:gd name="connsiteX2" fmla="*/ 21786 w 135758"/>
                <a:gd name="connsiteY2" fmla="*/ 106353 h 105001"/>
                <a:gd name="connsiteX3" fmla="*/ 21545 w 135758"/>
                <a:gd name="connsiteY3" fmla="*/ 106233 h 105001"/>
                <a:gd name="connsiteX4" fmla="*/ 11790 w 135758"/>
                <a:gd name="connsiteY4" fmla="*/ 95999 h 105001"/>
                <a:gd name="connsiteX5" fmla="*/ 590 w 135758"/>
                <a:gd name="connsiteY5" fmla="*/ 54219 h 105001"/>
                <a:gd name="connsiteX6" fmla="*/ 23954 w 135758"/>
                <a:gd name="connsiteY6" fmla="*/ 11958 h 105001"/>
                <a:gd name="connsiteX7" fmla="*/ 58399 w 135758"/>
                <a:gd name="connsiteY7" fmla="*/ 6059 h 105001"/>
                <a:gd name="connsiteX8" fmla="*/ 74537 w 135758"/>
                <a:gd name="connsiteY8" fmla="*/ 4373 h 105001"/>
                <a:gd name="connsiteX9" fmla="*/ 110547 w 135758"/>
                <a:gd name="connsiteY9" fmla="*/ 38085 h 105001"/>
                <a:gd name="connsiteX10" fmla="*/ 117894 w 135758"/>
                <a:gd name="connsiteY10" fmla="*/ 56627 h 105001"/>
                <a:gd name="connsiteX11" fmla="*/ 135839 w 135758"/>
                <a:gd name="connsiteY11" fmla="*/ 92748 h 105001"/>
                <a:gd name="connsiteX12" fmla="*/ 135477 w 135758"/>
                <a:gd name="connsiteY12" fmla="*/ 94915 h 105001"/>
                <a:gd name="connsiteX13" fmla="*/ 134755 w 135758"/>
                <a:gd name="connsiteY13" fmla="*/ 95156 h 105001"/>
                <a:gd name="connsiteX14" fmla="*/ 102478 w 135758"/>
                <a:gd name="connsiteY14" fmla="*/ 86246 h 105001"/>
                <a:gd name="connsiteX15" fmla="*/ 112595 w 135758"/>
                <a:gd name="connsiteY15" fmla="*/ 102139 h 105001"/>
                <a:gd name="connsiteX16" fmla="*/ 112474 w 135758"/>
                <a:gd name="connsiteY16" fmla="*/ 104306 h 105001"/>
                <a:gd name="connsiteX17" fmla="*/ 111150 w 135758"/>
                <a:gd name="connsiteY17" fmla="*/ 104668 h 105001"/>
                <a:gd name="connsiteX18" fmla="*/ 92602 w 135758"/>
                <a:gd name="connsiteY18" fmla="*/ 96601 h 105001"/>
                <a:gd name="connsiteX19" fmla="*/ 43344 w 135758"/>
                <a:gd name="connsiteY19" fmla="*/ 104668 h 105001"/>
                <a:gd name="connsiteX20" fmla="*/ 43826 w 135758"/>
                <a:gd name="connsiteY20" fmla="*/ 105270 h 105001"/>
                <a:gd name="connsiteX21" fmla="*/ 43826 w 135758"/>
                <a:gd name="connsiteY21" fmla="*/ 107437 h 105001"/>
                <a:gd name="connsiteX22" fmla="*/ 42501 w 135758"/>
                <a:gd name="connsiteY22" fmla="*/ 107798 h 105001"/>
                <a:gd name="connsiteX23" fmla="*/ 24195 w 135758"/>
                <a:gd name="connsiteY23" fmla="*/ 98768 h 105001"/>
                <a:gd name="connsiteX24" fmla="*/ 27086 w 135758"/>
                <a:gd name="connsiteY24" fmla="*/ 106353 h 105001"/>
                <a:gd name="connsiteX25" fmla="*/ 26845 w 135758"/>
                <a:gd name="connsiteY25" fmla="*/ 108159 h 105001"/>
                <a:gd name="connsiteX26" fmla="*/ 25761 w 135758"/>
                <a:gd name="connsiteY26" fmla="*/ 108520 h 105001"/>
                <a:gd name="connsiteX27" fmla="*/ 25761 w 135758"/>
                <a:gd name="connsiteY27" fmla="*/ 108520 h 105001"/>
                <a:gd name="connsiteX28" fmla="*/ 24075 w 135758"/>
                <a:gd name="connsiteY28" fmla="*/ 94433 h 105001"/>
                <a:gd name="connsiteX29" fmla="*/ 38768 w 135758"/>
                <a:gd name="connsiteY29" fmla="*/ 103584 h 105001"/>
                <a:gd name="connsiteX30" fmla="*/ 40093 w 135758"/>
                <a:gd name="connsiteY30" fmla="*/ 101898 h 105001"/>
                <a:gd name="connsiteX31" fmla="*/ 40093 w 135758"/>
                <a:gd name="connsiteY31" fmla="*/ 101898 h 105001"/>
                <a:gd name="connsiteX32" fmla="*/ 92602 w 135758"/>
                <a:gd name="connsiteY32" fmla="*/ 93470 h 105001"/>
                <a:gd name="connsiteX33" fmla="*/ 94048 w 135758"/>
                <a:gd name="connsiteY33" fmla="*/ 93831 h 105001"/>
                <a:gd name="connsiteX34" fmla="*/ 107296 w 135758"/>
                <a:gd name="connsiteY34" fmla="*/ 100574 h 105001"/>
                <a:gd name="connsiteX35" fmla="*/ 96456 w 135758"/>
                <a:gd name="connsiteY35" fmla="*/ 80587 h 105001"/>
                <a:gd name="connsiteX36" fmla="*/ 97299 w 135758"/>
                <a:gd name="connsiteY36" fmla="*/ 78540 h 105001"/>
                <a:gd name="connsiteX37" fmla="*/ 99106 w 135758"/>
                <a:gd name="connsiteY37" fmla="*/ 79022 h 105001"/>
                <a:gd name="connsiteX38" fmla="*/ 131624 w 135758"/>
                <a:gd name="connsiteY38" fmla="*/ 92266 h 105001"/>
                <a:gd name="connsiteX39" fmla="*/ 114883 w 135758"/>
                <a:gd name="connsiteY39" fmla="*/ 57591 h 105001"/>
                <a:gd name="connsiteX40" fmla="*/ 107657 w 135758"/>
                <a:gd name="connsiteY40" fmla="*/ 39289 h 105001"/>
                <a:gd name="connsiteX41" fmla="*/ 73694 w 135758"/>
                <a:gd name="connsiteY41" fmla="*/ 7142 h 105001"/>
                <a:gd name="connsiteX42" fmla="*/ 59483 w 135758"/>
                <a:gd name="connsiteY42" fmla="*/ 8828 h 105001"/>
                <a:gd name="connsiteX43" fmla="*/ 58037 w 135758"/>
                <a:gd name="connsiteY43" fmla="*/ 9069 h 105001"/>
                <a:gd name="connsiteX44" fmla="*/ 25520 w 135758"/>
                <a:gd name="connsiteY44" fmla="*/ 14366 h 105001"/>
                <a:gd name="connsiteX45" fmla="*/ 3480 w 135758"/>
                <a:gd name="connsiteY45" fmla="*/ 54340 h 105001"/>
                <a:gd name="connsiteX46" fmla="*/ 14199 w 135758"/>
                <a:gd name="connsiteY46" fmla="*/ 94072 h 105001"/>
                <a:gd name="connsiteX47" fmla="*/ 14319 w 135758"/>
                <a:gd name="connsiteY47" fmla="*/ 94193 h 105001"/>
                <a:gd name="connsiteX48" fmla="*/ 22268 w 135758"/>
                <a:gd name="connsiteY48" fmla="*/ 102862 h 105001"/>
                <a:gd name="connsiteX49" fmla="*/ 19859 w 135758"/>
                <a:gd name="connsiteY49" fmla="*/ 93591 h 105001"/>
                <a:gd name="connsiteX50" fmla="*/ 21064 w 135758"/>
                <a:gd name="connsiteY50" fmla="*/ 91785 h 105001"/>
                <a:gd name="connsiteX51" fmla="*/ 22629 w 135758"/>
                <a:gd name="connsiteY51" fmla="*/ 92507 h 105001"/>
                <a:gd name="connsiteX52" fmla="*/ 24075 w 135758"/>
                <a:gd name="connsiteY52" fmla="*/ 94433 h 10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35758" h="105001">
                  <a:moveTo>
                    <a:pt x="25761" y="108520"/>
                  </a:moveTo>
                  <a:cubicBezTo>
                    <a:pt x="25520" y="108520"/>
                    <a:pt x="25279" y="108520"/>
                    <a:pt x="25038" y="108400"/>
                  </a:cubicBezTo>
                  <a:cubicBezTo>
                    <a:pt x="24075" y="107918"/>
                    <a:pt x="22870" y="107196"/>
                    <a:pt x="21786" y="106353"/>
                  </a:cubicBezTo>
                  <a:cubicBezTo>
                    <a:pt x="21666" y="106353"/>
                    <a:pt x="21666" y="106233"/>
                    <a:pt x="21545" y="106233"/>
                  </a:cubicBezTo>
                  <a:cubicBezTo>
                    <a:pt x="17812" y="103464"/>
                    <a:pt x="13958" y="99490"/>
                    <a:pt x="11790" y="95999"/>
                  </a:cubicBezTo>
                  <a:cubicBezTo>
                    <a:pt x="3119" y="84440"/>
                    <a:pt x="-615" y="70474"/>
                    <a:pt x="590" y="54219"/>
                  </a:cubicBezTo>
                  <a:cubicBezTo>
                    <a:pt x="1915" y="36400"/>
                    <a:pt x="10345" y="20988"/>
                    <a:pt x="23954" y="11958"/>
                  </a:cubicBezTo>
                  <a:cubicBezTo>
                    <a:pt x="34673" y="4734"/>
                    <a:pt x="47198" y="2687"/>
                    <a:pt x="58399" y="6059"/>
                  </a:cubicBezTo>
                  <a:cubicBezTo>
                    <a:pt x="62373" y="3410"/>
                    <a:pt x="68154" y="2808"/>
                    <a:pt x="74537" y="4373"/>
                  </a:cubicBezTo>
                  <a:cubicBezTo>
                    <a:pt x="88628" y="7744"/>
                    <a:pt x="101996" y="20386"/>
                    <a:pt x="110547" y="38085"/>
                  </a:cubicBezTo>
                  <a:cubicBezTo>
                    <a:pt x="113678" y="44587"/>
                    <a:pt x="115846" y="50728"/>
                    <a:pt x="117894" y="56627"/>
                  </a:cubicBezTo>
                  <a:cubicBezTo>
                    <a:pt x="121627" y="67463"/>
                    <a:pt x="125602" y="78661"/>
                    <a:pt x="135839" y="92748"/>
                  </a:cubicBezTo>
                  <a:cubicBezTo>
                    <a:pt x="136320" y="93470"/>
                    <a:pt x="136200" y="94433"/>
                    <a:pt x="135477" y="94915"/>
                  </a:cubicBezTo>
                  <a:cubicBezTo>
                    <a:pt x="135237" y="95035"/>
                    <a:pt x="134996" y="95156"/>
                    <a:pt x="134755" y="95156"/>
                  </a:cubicBezTo>
                  <a:cubicBezTo>
                    <a:pt x="121266" y="96601"/>
                    <a:pt x="109704" y="91664"/>
                    <a:pt x="102478" y="86246"/>
                  </a:cubicBezTo>
                  <a:cubicBezTo>
                    <a:pt x="105369" y="92266"/>
                    <a:pt x="108500" y="97444"/>
                    <a:pt x="112595" y="102139"/>
                  </a:cubicBezTo>
                  <a:cubicBezTo>
                    <a:pt x="113197" y="102741"/>
                    <a:pt x="113076" y="103704"/>
                    <a:pt x="112474" y="104306"/>
                  </a:cubicBezTo>
                  <a:cubicBezTo>
                    <a:pt x="112113" y="104668"/>
                    <a:pt x="111631" y="104788"/>
                    <a:pt x="111150" y="104668"/>
                  </a:cubicBezTo>
                  <a:cubicBezTo>
                    <a:pt x="103441" y="102982"/>
                    <a:pt x="97059" y="100092"/>
                    <a:pt x="92602" y="96601"/>
                  </a:cubicBezTo>
                  <a:cubicBezTo>
                    <a:pt x="73574" y="101658"/>
                    <a:pt x="53461" y="103825"/>
                    <a:pt x="43344" y="104668"/>
                  </a:cubicBezTo>
                  <a:cubicBezTo>
                    <a:pt x="43465" y="104908"/>
                    <a:pt x="43706" y="105029"/>
                    <a:pt x="43826" y="105270"/>
                  </a:cubicBezTo>
                  <a:cubicBezTo>
                    <a:pt x="44428" y="105872"/>
                    <a:pt x="44428" y="106835"/>
                    <a:pt x="43826" y="107437"/>
                  </a:cubicBezTo>
                  <a:cubicBezTo>
                    <a:pt x="43465" y="107798"/>
                    <a:pt x="42983" y="107918"/>
                    <a:pt x="42501" y="107798"/>
                  </a:cubicBezTo>
                  <a:cubicBezTo>
                    <a:pt x="36841" y="106714"/>
                    <a:pt x="29133" y="102862"/>
                    <a:pt x="24195" y="98768"/>
                  </a:cubicBezTo>
                  <a:cubicBezTo>
                    <a:pt x="24918" y="101056"/>
                    <a:pt x="25761" y="103704"/>
                    <a:pt x="27086" y="106353"/>
                  </a:cubicBezTo>
                  <a:cubicBezTo>
                    <a:pt x="27447" y="106955"/>
                    <a:pt x="27326" y="107678"/>
                    <a:pt x="26845" y="108159"/>
                  </a:cubicBezTo>
                  <a:cubicBezTo>
                    <a:pt x="26604" y="108400"/>
                    <a:pt x="26243" y="108520"/>
                    <a:pt x="25761" y="108520"/>
                  </a:cubicBezTo>
                  <a:lnTo>
                    <a:pt x="25761" y="108520"/>
                  </a:lnTo>
                  <a:close/>
                  <a:moveTo>
                    <a:pt x="24075" y="94433"/>
                  </a:moveTo>
                  <a:cubicBezTo>
                    <a:pt x="27206" y="97805"/>
                    <a:pt x="33348" y="101537"/>
                    <a:pt x="38768" y="103584"/>
                  </a:cubicBezTo>
                  <a:cubicBezTo>
                    <a:pt x="38647" y="102741"/>
                    <a:pt x="39250" y="102019"/>
                    <a:pt x="40093" y="101898"/>
                  </a:cubicBezTo>
                  <a:cubicBezTo>
                    <a:pt x="40093" y="101898"/>
                    <a:pt x="40093" y="101898"/>
                    <a:pt x="40093" y="101898"/>
                  </a:cubicBezTo>
                  <a:cubicBezTo>
                    <a:pt x="48884" y="101296"/>
                    <a:pt x="71526" y="99250"/>
                    <a:pt x="92602" y="93470"/>
                  </a:cubicBezTo>
                  <a:cubicBezTo>
                    <a:pt x="93084" y="93350"/>
                    <a:pt x="93686" y="93470"/>
                    <a:pt x="94048" y="93831"/>
                  </a:cubicBezTo>
                  <a:cubicBezTo>
                    <a:pt x="97179" y="96601"/>
                    <a:pt x="101755" y="98888"/>
                    <a:pt x="107296" y="100574"/>
                  </a:cubicBezTo>
                  <a:cubicBezTo>
                    <a:pt x="102598" y="94313"/>
                    <a:pt x="99347" y="87330"/>
                    <a:pt x="96456" y="80587"/>
                  </a:cubicBezTo>
                  <a:cubicBezTo>
                    <a:pt x="96095" y="79865"/>
                    <a:pt x="96456" y="78902"/>
                    <a:pt x="97299" y="78540"/>
                  </a:cubicBezTo>
                  <a:cubicBezTo>
                    <a:pt x="97902" y="78300"/>
                    <a:pt x="98624" y="78420"/>
                    <a:pt x="99106" y="79022"/>
                  </a:cubicBezTo>
                  <a:cubicBezTo>
                    <a:pt x="103803" y="84922"/>
                    <a:pt x="116208" y="92989"/>
                    <a:pt x="131624" y="92266"/>
                  </a:cubicBezTo>
                  <a:cubicBezTo>
                    <a:pt x="122230" y="78902"/>
                    <a:pt x="118496" y="68065"/>
                    <a:pt x="114883" y="57591"/>
                  </a:cubicBezTo>
                  <a:cubicBezTo>
                    <a:pt x="112835" y="51691"/>
                    <a:pt x="110788" y="45671"/>
                    <a:pt x="107657" y="39289"/>
                  </a:cubicBezTo>
                  <a:cubicBezTo>
                    <a:pt x="99588" y="22313"/>
                    <a:pt x="86822" y="10393"/>
                    <a:pt x="73694" y="7142"/>
                  </a:cubicBezTo>
                  <a:cubicBezTo>
                    <a:pt x="67913" y="5697"/>
                    <a:pt x="62735" y="6299"/>
                    <a:pt x="59483" y="8828"/>
                  </a:cubicBezTo>
                  <a:cubicBezTo>
                    <a:pt x="59121" y="9189"/>
                    <a:pt x="58519" y="9189"/>
                    <a:pt x="58037" y="9069"/>
                  </a:cubicBezTo>
                  <a:cubicBezTo>
                    <a:pt x="47560" y="5577"/>
                    <a:pt x="35757" y="7503"/>
                    <a:pt x="25520" y="14366"/>
                  </a:cubicBezTo>
                  <a:cubicBezTo>
                    <a:pt x="12754" y="22915"/>
                    <a:pt x="4684" y="37483"/>
                    <a:pt x="3480" y="54340"/>
                  </a:cubicBezTo>
                  <a:cubicBezTo>
                    <a:pt x="2396" y="69751"/>
                    <a:pt x="6009" y="83116"/>
                    <a:pt x="14199" y="94072"/>
                  </a:cubicBezTo>
                  <a:cubicBezTo>
                    <a:pt x="14199" y="94072"/>
                    <a:pt x="14199" y="94193"/>
                    <a:pt x="14319" y="94193"/>
                  </a:cubicBezTo>
                  <a:cubicBezTo>
                    <a:pt x="16126" y="97082"/>
                    <a:pt x="19137" y="100333"/>
                    <a:pt x="22268" y="102862"/>
                  </a:cubicBezTo>
                  <a:cubicBezTo>
                    <a:pt x="20943" y="99250"/>
                    <a:pt x="20341" y="95999"/>
                    <a:pt x="19859" y="93591"/>
                  </a:cubicBezTo>
                  <a:cubicBezTo>
                    <a:pt x="19739" y="92748"/>
                    <a:pt x="20221" y="92025"/>
                    <a:pt x="21064" y="91785"/>
                  </a:cubicBezTo>
                  <a:cubicBezTo>
                    <a:pt x="21666" y="91664"/>
                    <a:pt x="22268" y="91905"/>
                    <a:pt x="22629" y="92507"/>
                  </a:cubicBezTo>
                  <a:lnTo>
                    <a:pt x="24075" y="94433"/>
                  </a:lnTo>
                  <a:close/>
                </a:path>
              </a:pathLst>
            </a:custGeom>
            <a:solidFill>
              <a:srgbClr val="000000"/>
            </a:solidFill>
            <a:ln w="1204" cap="flat">
              <a:noFill/>
              <a:prstDash val="solid"/>
              <a:miter/>
            </a:ln>
          </p:spPr>
          <p:txBody>
            <a:bodyPr rtlCol="0" anchor="ctr"/>
            <a:lstStyle/>
            <a:p>
              <a:endParaRPr lang="fr-FR"/>
            </a:p>
          </p:txBody>
        </p:sp>
        <p:sp>
          <p:nvSpPr>
            <p:cNvPr id="2933" name="Forme libre 2932">
              <a:extLst>
                <a:ext uri="{FF2B5EF4-FFF2-40B4-BE49-F238E27FC236}">
                  <a16:creationId xmlns:a16="http://schemas.microsoft.com/office/drawing/2014/main" id="{DC7BEA75-3AD3-6046-DCF9-9F8756C08A27}"/>
                </a:ext>
              </a:extLst>
            </p:cNvPr>
            <p:cNvSpPr/>
            <p:nvPr/>
          </p:nvSpPr>
          <p:spPr>
            <a:xfrm>
              <a:off x="5317659" y="7700472"/>
              <a:ext cx="86352" cy="92662"/>
            </a:xfrm>
            <a:custGeom>
              <a:avLst/>
              <a:gdLst>
                <a:gd name="connsiteX0" fmla="*/ 86727 w 86352"/>
                <a:gd name="connsiteY0" fmla="*/ 78748 h 92662"/>
                <a:gd name="connsiteX1" fmla="*/ 21932 w 86352"/>
                <a:gd name="connsiteY1" fmla="*/ 93437 h 92662"/>
                <a:gd name="connsiteX2" fmla="*/ 21932 w 86352"/>
                <a:gd name="connsiteY2" fmla="*/ 93437 h 92662"/>
                <a:gd name="connsiteX3" fmla="*/ 374 w 86352"/>
                <a:gd name="connsiteY3" fmla="*/ 84527 h 92662"/>
                <a:gd name="connsiteX4" fmla="*/ 23859 w 86352"/>
                <a:gd name="connsiteY4" fmla="*/ 81878 h 92662"/>
                <a:gd name="connsiteX5" fmla="*/ 23257 w 86352"/>
                <a:gd name="connsiteY5" fmla="*/ 6988 h 92662"/>
                <a:gd name="connsiteX6" fmla="*/ 48549 w 86352"/>
                <a:gd name="connsiteY6" fmla="*/ 3497 h 92662"/>
                <a:gd name="connsiteX7" fmla="*/ 72515 w 86352"/>
                <a:gd name="connsiteY7" fmla="*/ 12286 h 92662"/>
                <a:gd name="connsiteX8" fmla="*/ 74924 w 86352"/>
                <a:gd name="connsiteY8" fmla="*/ 79711 h 92662"/>
                <a:gd name="connsiteX9" fmla="*/ 75044 w 86352"/>
                <a:gd name="connsiteY9" fmla="*/ 79711 h 92662"/>
                <a:gd name="connsiteX10" fmla="*/ 86727 w 86352"/>
                <a:gd name="connsiteY10" fmla="*/ 78748 h 92662"/>
                <a:gd name="connsiteX11" fmla="*/ 86727 w 86352"/>
                <a:gd name="connsiteY11" fmla="*/ 78748 h 9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6352" h="92662">
                  <a:moveTo>
                    <a:pt x="86727" y="78748"/>
                  </a:moveTo>
                  <a:cubicBezTo>
                    <a:pt x="81909" y="95002"/>
                    <a:pt x="48187" y="99818"/>
                    <a:pt x="21932" y="93437"/>
                  </a:cubicBezTo>
                  <a:cubicBezTo>
                    <a:pt x="21932" y="93437"/>
                    <a:pt x="21932" y="93437"/>
                    <a:pt x="21932" y="93437"/>
                  </a:cubicBezTo>
                  <a:cubicBezTo>
                    <a:pt x="14104" y="91510"/>
                    <a:pt x="7239" y="88862"/>
                    <a:pt x="374" y="84527"/>
                  </a:cubicBezTo>
                  <a:cubicBezTo>
                    <a:pt x="7601" y="83564"/>
                    <a:pt x="15549" y="82601"/>
                    <a:pt x="23859" y="81878"/>
                  </a:cubicBezTo>
                  <a:cubicBezTo>
                    <a:pt x="27834" y="58881"/>
                    <a:pt x="26027" y="30948"/>
                    <a:pt x="23257" y="6988"/>
                  </a:cubicBezTo>
                  <a:lnTo>
                    <a:pt x="48549" y="3497"/>
                  </a:lnTo>
                  <a:lnTo>
                    <a:pt x="72515" y="12286"/>
                  </a:lnTo>
                  <a:cubicBezTo>
                    <a:pt x="70950" y="44794"/>
                    <a:pt x="73358" y="72366"/>
                    <a:pt x="74924" y="79711"/>
                  </a:cubicBezTo>
                  <a:lnTo>
                    <a:pt x="75044" y="79711"/>
                  </a:lnTo>
                  <a:cubicBezTo>
                    <a:pt x="79019" y="79350"/>
                    <a:pt x="82993" y="78989"/>
                    <a:pt x="86727" y="78748"/>
                  </a:cubicBezTo>
                  <a:lnTo>
                    <a:pt x="86727" y="78748"/>
                  </a:lnTo>
                  <a:close/>
                </a:path>
              </a:pathLst>
            </a:custGeom>
            <a:solidFill>
              <a:srgbClr val="FFFFFF"/>
            </a:solidFill>
            <a:ln w="1204" cap="flat">
              <a:noFill/>
              <a:prstDash val="solid"/>
              <a:miter/>
            </a:ln>
          </p:spPr>
          <p:txBody>
            <a:bodyPr rtlCol="0" anchor="ctr"/>
            <a:lstStyle/>
            <a:p>
              <a:endParaRPr lang="fr-FR"/>
            </a:p>
          </p:txBody>
        </p:sp>
        <p:sp>
          <p:nvSpPr>
            <p:cNvPr id="2934" name="Forme libre 2933">
              <a:extLst>
                <a:ext uri="{FF2B5EF4-FFF2-40B4-BE49-F238E27FC236}">
                  <a16:creationId xmlns:a16="http://schemas.microsoft.com/office/drawing/2014/main" id="{FAF4417C-694C-E706-EDBF-FB92389F894A}"/>
                </a:ext>
              </a:extLst>
            </p:cNvPr>
            <p:cNvSpPr/>
            <p:nvPr/>
          </p:nvSpPr>
          <p:spPr>
            <a:xfrm>
              <a:off x="5316083" y="7699027"/>
              <a:ext cx="89493" cy="95719"/>
            </a:xfrm>
            <a:custGeom>
              <a:avLst/>
              <a:gdLst>
                <a:gd name="connsiteX0" fmla="*/ 46632 w 89493"/>
                <a:gd name="connsiteY0" fmla="*/ 99216 h 95719"/>
                <a:gd name="connsiteX1" fmla="*/ 23026 w 89493"/>
                <a:gd name="connsiteY1" fmla="*/ 96447 h 95719"/>
                <a:gd name="connsiteX2" fmla="*/ 22906 w 89493"/>
                <a:gd name="connsiteY2" fmla="*/ 96447 h 95719"/>
                <a:gd name="connsiteX3" fmla="*/ 1107 w 89493"/>
                <a:gd name="connsiteY3" fmla="*/ 87417 h 95719"/>
                <a:gd name="connsiteX4" fmla="*/ 625 w 89493"/>
                <a:gd name="connsiteY4" fmla="*/ 85370 h 95719"/>
                <a:gd name="connsiteX5" fmla="*/ 1709 w 89493"/>
                <a:gd name="connsiteY5" fmla="*/ 84647 h 95719"/>
                <a:gd name="connsiteX6" fmla="*/ 24110 w 89493"/>
                <a:gd name="connsiteY6" fmla="*/ 81999 h 95719"/>
                <a:gd name="connsiteX7" fmla="*/ 23388 w 89493"/>
                <a:gd name="connsiteY7" fmla="*/ 8674 h 95719"/>
                <a:gd name="connsiteX8" fmla="*/ 24712 w 89493"/>
                <a:gd name="connsiteY8" fmla="*/ 6988 h 95719"/>
                <a:gd name="connsiteX9" fmla="*/ 50004 w 89493"/>
                <a:gd name="connsiteY9" fmla="*/ 3497 h 95719"/>
                <a:gd name="connsiteX10" fmla="*/ 50726 w 89493"/>
                <a:gd name="connsiteY10" fmla="*/ 3617 h 95719"/>
                <a:gd name="connsiteX11" fmla="*/ 74693 w 89493"/>
                <a:gd name="connsiteY11" fmla="*/ 12406 h 95719"/>
                <a:gd name="connsiteX12" fmla="*/ 75656 w 89493"/>
                <a:gd name="connsiteY12" fmla="*/ 13972 h 95719"/>
                <a:gd name="connsiteX13" fmla="*/ 77704 w 89493"/>
                <a:gd name="connsiteY13" fmla="*/ 79711 h 95719"/>
                <a:gd name="connsiteX14" fmla="*/ 88182 w 89493"/>
                <a:gd name="connsiteY14" fmla="*/ 78868 h 95719"/>
                <a:gd name="connsiteX15" fmla="*/ 89868 w 89493"/>
                <a:gd name="connsiteY15" fmla="*/ 80313 h 95719"/>
                <a:gd name="connsiteX16" fmla="*/ 89868 w 89493"/>
                <a:gd name="connsiteY16" fmla="*/ 80795 h 95719"/>
                <a:gd name="connsiteX17" fmla="*/ 46632 w 89493"/>
                <a:gd name="connsiteY17" fmla="*/ 99216 h 95719"/>
                <a:gd name="connsiteX18" fmla="*/ 46632 w 89493"/>
                <a:gd name="connsiteY18" fmla="*/ 99216 h 95719"/>
                <a:gd name="connsiteX19" fmla="*/ 23990 w 89493"/>
                <a:gd name="connsiteY19" fmla="*/ 93557 h 95719"/>
                <a:gd name="connsiteX20" fmla="*/ 86014 w 89493"/>
                <a:gd name="connsiteY20" fmla="*/ 81999 h 95719"/>
                <a:gd name="connsiteX21" fmla="*/ 76740 w 89493"/>
                <a:gd name="connsiteY21" fmla="*/ 82841 h 95719"/>
                <a:gd name="connsiteX22" fmla="*/ 75054 w 89493"/>
                <a:gd name="connsiteY22" fmla="*/ 81637 h 95719"/>
                <a:gd name="connsiteX23" fmla="*/ 72646 w 89493"/>
                <a:gd name="connsiteY23" fmla="*/ 14935 h 95719"/>
                <a:gd name="connsiteX24" fmla="*/ 50004 w 89493"/>
                <a:gd name="connsiteY24" fmla="*/ 6747 h 95719"/>
                <a:gd name="connsiteX25" fmla="*/ 26639 w 89493"/>
                <a:gd name="connsiteY25" fmla="*/ 9998 h 95719"/>
                <a:gd name="connsiteX26" fmla="*/ 27001 w 89493"/>
                <a:gd name="connsiteY26" fmla="*/ 83805 h 95719"/>
                <a:gd name="connsiteX27" fmla="*/ 25676 w 89493"/>
                <a:gd name="connsiteY27" fmla="*/ 85009 h 95719"/>
                <a:gd name="connsiteX28" fmla="*/ 6647 w 89493"/>
                <a:gd name="connsiteY28" fmla="*/ 87055 h 95719"/>
                <a:gd name="connsiteX29" fmla="*/ 23869 w 89493"/>
                <a:gd name="connsiteY29" fmla="*/ 93557 h 95719"/>
                <a:gd name="connsiteX30" fmla="*/ 23990 w 89493"/>
                <a:gd name="connsiteY30" fmla="*/ 93557 h 95719"/>
                <a:gd name="connsiteX31" fmla="*/ 23990 w 89493"/>
                <a:gd name="connsiteY31" fmla="*/ 93557 h 9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9493" h="95719">
                  <a:moveTo>
                    <a:pt x="46632" y="99216"/>
                  </a:moveTo>
                  <a:cubicBezTo>
                    <a:pt x="38803" y="99216"/>
                    <a:pt x="30614" y="98253"/>
                    <a:pt x="23026" y="96447"/>
                  </a:cubicBezTo>
                  <a:cubicBezTo>
                    <a:pt x="23026" y="96447"/>
                    <a:pt x="22906" y="96447"/>
                    <a:pt x="22906" y="96447"/>
                  </a:cubicBezTo>
                  <a:cubicBezTo>
                    <a:pt x="14596" y="94400"/>
                    <a:pt x="7731" y="91510"/>
                    <a:pt x="1107" y="87417"/>
                  </a:cubicBezTo>
                  <a:cubicBezTo>
                    <a:pt x="384" y="86935"/>
                    <a:pt x="143" y="85972"/>
                    <a:pt x="625" y="85370"/>
                  </a:cubicBezTo>
                  <a:cubicBezTo>
                    <a:pt x="866" y="85009"/>
                    <a:pt x="1227" y="84768"/>
                    <a:pt x="1709" y="84647"/>
                  </a:cubicBezTo>
                  <a:cubicBezTo>
                    <a:pt x="8815" y="83684"/>
                    <a:pt x="16282" y="82721"/>
                    <a:pt x="24110" y="81999"/>
                  </a:cubicBezTo>
                  <a:cubicBezTo>
                    <a:pt x="27121" y="63457"/>
                    <a:pt x="26880" y="39497"/>
                    <a:pt x="23388" y="8674"/>
                  </a:cubicBezTo>
                  <a:cubicBezTo>
                    <a:pt x="23267" y="7831"/>
                    <a:pt x="23869" y="7109"/>
                    <a:pt x="24712" y="6988"/>
                  </a:cubicBezTo>
                  <a:lnTo>
                    <a:pt x="50004" y="3497"/>
                  </a:lnTo>
                  <a:cubicBezTo>
                    <a:pt x="50245" y="3497"/>
                    <a:pt x="50485" y="3497"/>
                    <a:pt x="50726" y="3617"/>
                  </a:cubicBezTo>
                  <a:lnTo>
                    <a:pt x="74693" y="12406"/>
                  </a:lnTo>
                  <a:cubicBezTo>
                    <a:pt x="75295" y="12647"/>
                    <a:pt x="75777" y="13249"/>
                    <a:pt x="75656" y="13972"/>
                  </a:cubicBezTo>
                  <a:cubicBezTo>
                    <a:pt x="74211" y="43952"/>
                    <a:pt x="76138" y="70440"/>
                    <a:pt x="77704" y="79711"/>
                  </a:cubicBezTo>
                  <a:cubicBezTo>
                    <a:pt x="81558" y="79350"/>
                    <a:pt x="85050" y="79109"/>
                    <a:pt x="88182" y="78868"/>
                  </a:cubicBezTo>
                  <a:cubicBezTo>
                    <a:pt x="89025" y="78868"/>
                    <a:pt x="89747" y="79470"/>
                    <a:pt x="89868" y="80313"/>
                  </a:cubicBezTo>
                  <a:cubicBezTo>
                    <a:pt x="89868" y="80554"/>
                    <a:pt x="89868" y="80674"/>
                    <a:pt x="89868" y="80795"/>
                  </a:cubicBezTo>
                  <a:cubicBezTo>
                    <a:pt x="86134" y="92955"/>
                    <a:pt x="67226" y="99216"/>
                    <a:pt x="46632" y="99216"/>
                  </a:cubicBezTo>
                  <a:lnTo>
                    <a:pt x="46632" y="99216"/>
                  </a:lnTo>
                  <a:close/>
                  <a:moveTo>
                    <a:pt x="23990" y="93557"/>
                  </a:moveTo>
                  <a:cubicBezTo>
                    <a:pt x="48197" y="99336"/>
                    <a:pt x="79149" y="95484"/>
                    <a:pt x="86014" y="81999"/>
                  </a:cubicBezTo>
                  <a:cubicBezTo>
                    <a:pt x="83244" y="82239"/>
                    <a:pt x="80112" y="82480"/>
                    <a:pt x="76740" y="82841"/>
                  </a:cubicBezTo>
                  <a:cubicBezTo>
                    <a:pt x="76018" y="82962"/>
                    <a:pt x="75175" y="82360"/>
                    <a:pt x="75054" y="81637"/>
                  </a:cubicBezTo>
                  <a:cubicBezTo>
                    <a:pt x="73488" y="73811"/>
                    <a:pt x="71200" y="46360"/>
                    <a:pt x="72646" y="14935"/>
                  </a:cubicBezTo>
                  <a:lnTo>
                    <a:pt x="50004" y="6747"/>
                  </a:lnTo>
                  <a:lnTo>
                    <a:pt x="26639" y="9998"/>
                  </a:lnTo>
                  <a:cubicBezTo>
                    <a:pt x="30132" y="40942"/>
                    <a:pt x="30252" y="65142"/>
                    <a:pt x="27001" y="83805"/>
                  </a:cubicBezTo>
                  <a:cubicBezTo>
                    <a:pt x="26880" y="84527"/>
                    <a:pt x="26278" y="85009"/>
                    <a:pt x="25676" y="85009"/>
                  </a:cubicBezTo>
                  <a:cubicBezTo>
                    <a:pt x="19293" y="85611"/>
                    <a:pt x="13030" y="86333"/>
                    <a:pt x="6647" y="87055"/>
                  </a:cubicBezTo>
                  <a:cubicBezTo>
                    <a:pt x="11946" y="89825"/>
                    <a:pt x="17486" y="91992"/>
                    <a:pt x="23869" y="93557"/>
                  </a:cubicBezTo>
                  <a:cubicBezTo>
                    <a:pt x="23869" y="93437"/>
                    <a:pt x="23869" y="93437"/>
                    <a:pt x="23990" y="93557"/>
                  </a:cubicBezTo>
                  <a:lnTo>
                    <a:pt x="23990" y="93557"/>
                  </a:lnTo>
                  <a:close/>
                </a:path>
              </a:pathLst>
            </a:custGeom>
            <a:solidFill>
              <a:srgbClr val="000000"/>
            </a:solidFill>
            <a:ln w="1204" cap="flat">
              <a:noFill/>
              <a:prstDash val="solid"/>
              <a:miter/>
            </a:ln>
          </p:spPr>
          <p:txBody>
            <a:bodyPr rtlCol="0" anchor="ctr"/>
            <a:lstStyle/>
            <a:p>
              <a:endParaRPr lang="fr-FR"/>
            </a:p>
          </p:txBody>
        </p:sp>
        <p:sp>
          <p:nvSpPr>
            <p:cNvPr id="2935" name="Forme libre 2934">
              <a:extLst>
                <a:ext uri="{FF2B5EF4-FFF2-40B4-BE49-F238E27FC236}">
                  <a16:creationId xmlns:a16="http://schemas.microsoft.com/office/drawing/2014/main" id="{F6424D93-C114-B8CD-8663-6A8FFA3370F0}"/>
                </a:ext>
              </a:extLst>
            </p:cNvPr>
            <p:cNvSpPr/>
            <p:nvPr/>
          </p:nvSpPr>
          <p:spPr>
            <a:xfrm>
              <a:off x="5368723" y="7719375"/>
              <a:ext cx="20955" cy="28896"/>
            </a:xfrm>
            <a:custGeom>
              <a:avLst/>
              <a:gdLst>
                <a:gd name="connsiteX0" fmla="*/ 21325 w 20955"/>
                <a:gd name="connsiteY0" fmla="*/ 32397 h 28896"/>
                <a:gd name="connsiteX1" fmla="*/ 20602 w 20955"/>
                <a:gd name="connsiteY1" fmla="*/ 3501 h 28896"/>
                <a:gd name="connsiteX2" fmla="*/ 369 w 20955"/>
                <a:gd name="connsiteY2" fmla="*/ 14096 h 28896"/>
                <a:gd name="connsiteX3" fmla="*/ 21325 w 20955"/>
                <a:gd name="connsiteY3" fmla="*/ 32397 h 28896"/>
              </a:gdLst>
              <a:ahLst/>
              <a:cxnLst>
                <a:cxn ang="0">
                  <a:pos x="connsiteX0" y="connsiteY0"/>
                </a:cxn>
                <a:cxn ang="0">
                  <a:pos x="connsiteX1" y="connsiteY1"/>
                </a:cxn>
                <a:cxn ang="0">
                  <a:pos x="connsiteX2" y="connsiteY2"/>
                </a:cxn>
                <a:cxn ang="0">
                  <a:pos x="connsiteX3" y="connsiteY3"/>
                </a:cxn>
              </a:cxnLst>
              <a:rect l="l" t="t" r="r" b="b"/>
              <a:pathLst>
                <a:path w="20955" h="28896">
                  <a:moveTo>
                    <a:pt x="21325" y="32397"/>
                  </a:moveTo>
                  <a:cubicBezTo>
                    <a:pt x="20361" y="23367"/>
                    <a:pt x="21325" y="12892"/>
                    <a:pt x="20602" y="3501"/>
                  </a:cubicBezTo>
                  <a:lnTo>
                    <a:pt x="369" y="14096"/>
                  </a:lnTo>
                  <a:cubicBezTo>
                    <a:pt x="4102" y="21320"/>
                    <a:pt x="19759" y="21802"/>
                    <a:pt x="21325" y="32397"/>
                  </a:cubicBezTo>
                  <a:close/>
                </a:path>
              </a:pathLst>
            </a:custGeom>
            <a:solidFill>
              <a:srgbClr val="000000"/>
            </a:solidFill>
            <a:ln w="1204" cap="flat">
              <a:noFill/>
              <a:prstDash val="solid"/>
              <a:miter/>
            </a:ln>
          </p:spPr>
          <p:txBody>
            <a:bodyPr rtlCol="0" anchor="ctr"/>
            <a:lstStyle/>
            <a:p>
              <a:endParaRPr lang="fr-FR"/>
            </a:p>
          </p:txBody>
        </p:sp>
        <p:sp>
          <p:nvSpPr>
            <p:cNvPr id="2936" name="Forme libre 2935">
              <a:extLst>
                <a:ext uri="{FF2B5EF4-FFF2-40B4-BE49-F238E27FC236}">
                  <a16:creationId xmlns:a16="http://schemas.microsoft.com/office/drawing/2014/main" id="{847A8DC1-7285-9990-A9C5-80CD504494DD}"/>
                </a:ext>
              </a:extLst>
            </p:cNvPr>
            <p:cNvSpPr/>
            <p:nvPr/>
          </p:nvSpPr>
          <p:spPr>
            <a:xfrm>
              <a:off x="5367112" y="7717764"/>
              <a:ext cx="23786" cy="31952"/>
            </a:xfrm>
            <a:custGeom>
              <a:avLst/>
              <a:gdLst>
                <a:gd name="connsiteX0" fmla="*/ 22936 w 23786"/>
                <a:gd name="connsiteY0" fmla="*/ 35453 h 31952"/>
                <a:gd name="connsiteX1" fmla="*/ 21370 w 23786"/>
                <a:gd name="connsiteY1" fmla="*/ 34128 h 31952"/>
                <a:gd name="connsiteX2" fmla="*/ 10531 w 23786"/>
                <a:gd name="connsiteY2" fmla="*/ 23894 h 31952"/>
                <a:gd name="connsiteX3" fmla="*/ 535 w 23786"/>
                <a:gd name="connsiteY3" fmla="*/ 16309 h 31952"/>
                <a:gd name="connsiteX4" fmla="*/ 1137 w 23786"/>
                <a:gd name="connsiteY4" fmla="*/ 14262 h 31952"/>
                <a:gd name="connsiteX5" fmla="*/ 21370 w 23786"/>
                <a:gd name="connsiteY5" fmla="*/ 3667 h 31952"/>
                <a:gd name="connsiteX6" fmla="*/ 23418 w 23786"/>
                <a:gd name="connsiteY6" fmla="*/ 4269 h 31952"/>
                <a:gd name="connsiteX7" fmla="*/ 23538 w 23786"/>
                <a:gd name="connsiteY7" fmla="*/ 4871 h 31952"/>
                <a:gd name="connsiteX8" fmla="*/ 23779 w 23786"/>
                <a:gd name="connsiteY8" fmla="*/ 18717 h 31952"/>
                <a:gd name="connsiteX9" fmla="*/ 24140 w 23786"/>
                <a:gd name="connsiteY9" fmla="*/ 33767 h 31952"/>
                <a:gd name="connsiteX10" fmla="*/ 22815 w 23786"/>
                <a:gd name="connsiteY10" fmla="*/ 35453 h 31952"/>
                <a:gd name="connsiteX11" fmla="*/ 22936 w 23786"/>
                <a:gd name="connsiteY11" fmla="*/ 35453 h 31952"/>
                <a:gd name="connsiteX12" fmla="*/ 22936 w 23786"/>
                <a:gd name="connsiteY12" fmla="*/ 35453 h 31952"/>
                <a:gd name="connsiteX13" fmla="*/ 4269 w 23786"/>
                <a:gd name="connsiteY13" fmla="*/ 16309 h 31952"/>
                <a:gd name="connsiteX14" fmla="*/ 11976 w 23786"/>
                <a:gd name="connsiteY14" fmla="*/ 21245 h 31952"/>
                <a:gd name="connsiteX15" fmla="*/ 21009 w 23786"/>
                <a:gd name="connsiteY15" fmla="*/ 27025 h 31952"/>
                <a:gd name="connsiteX16" fmla="*/ 21009 w 23786"/>
                <a:gd name="connsiteY16" fmla="*/ 18717 h 31952"/>
                <a:gd name="connsiteX17" fmla="*/ 20889 w 23786"/>
                <a:gd name="connsiteY17" fmla="*/ 7519 h 31952"/>
                <a:gd name="connsiteX18" fmla="*/ 4269 w 23786"/>
                <a:gd name="connsiteY18" fmla="*/ 16309 h 31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786" h="31952">
                  <a:moveTo>
                    <a:pt x="22936" y="35453"/>
                  </a:moveTo>
                  <a:cubicBezTo>
                    <a:pt x="22213" y="35453"/>
                    <a:pt x="21491" y="34851"/>
                    <a:pt x="21370" y="34128"/>
                  </a:cubicBezTo>
                  <a:cubicBezTo>
                    <a:pt x="20648" y="28951"/>
                    <a:pt x="15710" y="26423"/>
                    <a:pt x="10531" y="23894"/>
                  </a:cubicBezTo>
                  <a:cubicBezTo>
                    <a:pt x="6316" y="21847"/>
                    <a:pt x="2341" y="19921"/>
                    <a:pt x="535" y="16309"/>
                  </a:cubicBezTo>
                  <a:cubicBezTo>
                    <a:pt x="174" y="15586"/>
                    <a:pt x="415" y="14623"/>
                    <a:pt x="1137" y="14262"/>
                  </a:cubicBezTo>
                  <a:lnTo>
                    <a:pt x="21370" y="3667"/>
                  </a:lnTo>
                  <a:cubicBezTo>
                    <a:pt x="22093" y="3305"/>
                    <a:pt x="23056" y="3546"/>
                    <a:pt x="23418" y="4269"/>
                  </a:cubicBezTo>
                  <a:cubicBezTo>
                    <a:pt x="23538" y="4509"/>
                    <a:pt x="23538" y="4630"/>
                    <a:pt x="23538" y="4871"/>
                  </a:cubicBezTo>
                  <a:cubicBezTo>
                    <a:pt x="23900" y="9325"/>
                    <a:pt x="23900" y="14142"/>
                    <a:pt x="23779" y="18717"/>
                  </a:cubicBezTo>
                  <a:cubicBezTo>
                    <a:pt x="23779" y="23774"/>
                    <a:pt x="23658" y="29071"/>
                    <a:pt x="24140" y="33767"/>
                  </a:cubicBezTo>
                  <a:cubicBezTo>
                    <a:pt x="24261" y="34610"/>
                    <a:pt x="23658" y="35332"/>
                    <a:pt x="22815" y="35453"/>
                  </a:cubicBezTo>
                  <a:cubicBezTo>
                    <a:pt x="23056" y="35453"/>
                    <a:pt x="23056" y="35453"/>
                    <a:pt x="22936" y="35453"/>
                  </a:cubicBezTo>
                  <a:lnTo>
                    <a:pt x="22936" y="35453"/>
                  </a:lnTo>
                  <a:close/>
                  <a:moveTo>
                    <a:pt x="4269" y="16309"/>
                  </a:moveTo>
                  <a:cubicBezTo>
                    <a:pt x="5955" y="18235"/>
                    <a:pt x="8845" y="19800"/>
                    <a:pt x="11976" y="21245"/>
                  </a:cubicBezTo>
                  <a:cubicBezTo>
                    <a:pt x="15108" y="22810"/>
                    <a:pt x="18600" y="24496"/>
                    <a:pt x="21009" y="27025"/>
                  </a:cubicBezTo>
                  <a:cubicBezTo>
                    <a:pt x="21009" y="24255"/>
                    <a:pt x="21009" y="21486"/>
                    <a:pt x="21009" y="18717"/>
                  </a:cubicBezTo>
                  <a:cubicBezTo>
                    <a:pt x="21009" y="14984"/>
                    <a:pt x="21009" y="11131"/>
                    <a:pt x="20889" y="7519"/>
                  </a:cubicBezTo>
                  <a:lnTo>
                    <a:pt x="4269" y="16309"/>
                  </a:lnTo>
                  <a:close/>
                </a:path>
              </a:pathLst>
            </a:custGeom>
            <a:solidFill>
              <a:srgbClr val="000000"/>
            </a:solidFill>
            <a:ln w="1204" cap="flat">
              <a:noFill/>
              <a:prstDash val="solid"/>
              <a:miter/>
            </a:ln>
          </p:spPr>
          <p:txBody>
            <a:bodyPr rtlCol="0" anchor="ctr"/>
            <a:lstStyle/>
            <a:p>
              <a:endParaRPr lang="fr-FR"/>
            </a:p>
          </p:txBody>
        </p:sp>
        <p:sp>
          <p:nvSpPr>
            <p:cNvPr id="2937" name="Forme libre 2936">
              <a:extLst>
                <a:ext uri="{FF2B5EF4-FFF2-40B4-BE49-F238E27FC236}">
                  <a16:creationId xmlns:a16="http://schemas.microsoft.com/office/drawing/2014/main" id="{CDBB8B5C-4E61-4124-447B-BAFE3B3CD281}"/>
                </a:ext>
              </a:extLst>
            </p:cNvPr>
            <p:cNvSpPr/>
            <p:nvPr/>
          </p:nvSpPr>
          <p:spPr>
            <a:xfrm>
              <a:off x="5342345" y="7635418"/>
              <a:ext cx="70702" cy="98380"/>
            </a:xfrm>
            <a:custGeom>
              <a:avLst/>
              <a:gdLst>
                <a:gd name="connsiteX0" fmla="*/ 46137 w 70702"/>
                <a:gd name="connsiteY0" fmla="*/ 101439 h 98380"/>
                <a:gd name="connsiteX1" fmla="*/ 70947 w 70702"/>
                <a:gd name="connsiteY1" fmla="*/ 57131 h 98380"/>
                <a:gd name="connsiteX2" fmla="*/ 58903 w 70702"/>
                <a:gd name="connsiteY2" fmla="*/ 14509 h 98380"/>
                <a:gd name="connsiteX3" fmla="*/ 372 w 70702"/>
                <a:gd name="connsiteY3" fmla="*/ 43165 h 98380"/>
                <a:gd name="connsiteX4" fmla="*/ 46137 w 70702"/>
                <a:gd name="connsiteY4" fmla="*/ 101439 h 98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702" h="98380">
                  <a:moveTo>
                    <a:pt x="46137" y="101439"/>
                  </a:moveTo>
                  <a:cubicBezTo>
                    <a:pt x="61071" y="98790"/>
                    <a:pt x="72392" y="83379"/>
                    <a:pt x="70947" y="57131"/>
                  </a:cubicBezTo>
                  <a:cubicBezTo>
                    <a:pt x="69863" y="38589"/>
                    <a:pt x="66370" y="26910"/>
                    <a:pt x="58903" y="14509"/>
                  </a:cubicBezTo>
                  <a:cubicBezTo>
                    <a:pt x="46980" y="-5237"/>
                    <a:pt x="853" y="61"/>
                    <a:pt x="372" y="43165"/>
                  </a:cubicBezTo>
                  <a:cubicBezTo>
                    <a:pt x="131" y="70255"/>
                    <a:pt x="17955" y="106375"/>
                    <a:pt x="46137" y="101439"/>
                  </a:cubicBezTo>
                  <a:close/>
                </a:path>
              </a:pathLst>
            </a:custGeom>
            <a:solidFill>
              <a:srgbClr val="FFFFFF"/>
            </a:solidFill>
            <a:ln w="1204" cap="flat">
              <a:noFill/>
              <a:prstDash val="solid"/>
              <a:miter/>
            </a:ln>
          </p:spPr>
          <p:txBody>
            <a:bodyPr rtlCol="0" anchor="ctr"/>
            <a:lstStyle/>
            <a:p>
              <a:endParaRPr lang="fr-FR"/>
            </a:p>
          </p:txBody>
        </p:sp>
        <p:sp>
          <p:nvSpPr>
            <p:cNvPr id="2938" name="Forme libre 2937">
              <a:extLst>
                <a:ext uri="{FF2B5EF4-FFF2-40B4-BE49-F238E27FC236}">
                  <a16:creationId xmlns:a16="http://schemas.microsoft.com/office/drawing/2014/main" id="{5E93FACE-055D-1799-32CE-4A93E310F182}"/>
                </a:ext>
              </a:extLst>
            </p:cNvPr>
            <p:cNvSpPr/>
            <p:nvPr/>
          </p:nvSpPr>
          <p:spPr>
            <a:xfrm>
              <a:off x="5342527" y="7633935"/>
              <a:ext cx="72338" cy="101332"/>
            </a:xfrm>
            <a:custGeom>
              <a:avLst/>
              <a:gdLst>
                <a:gd name="connsiteX0" fmla="*/ 40777 w 72338"/>
                <a:gd name="connsiteY0" fmla="*/ 104849 h 101332"/>
                <a:gd name="connsiteX1" fmla="*/ 25843 w 72338"/>
                <a:gd name="connsiteY1" fmla="*/ 100875 h 101332"/>
                <a:gd name="connsiteX2" fmla="*/ 25361 w 72338"/>
                <a:gd name="connsiteY2" fmla="*/ 98829 h 101332"/>
                <a:gd name="connsiteX3" fmla="*/ 27409 w 72338"/>
                <a:gd name="connsiteY3" fmla="*/ 98227 h 101332"/>
                <a:gd name="connsiteX4" fmla="*/ 45835 w 72338"/>
                <a:gd name="connsiteY4" fmla="*/ 101477 h 101332"/>
                <a:gd name="connsiteX5" fmla="*/ 69320 w 72338"/>
                <a:gd name="connsiteY5" fmla="*/ 58735 h 101332"/>
                <a:gd name="connsiteX6" fmla="*/ 57518 w 72338"/>
                <a:gd name="connsiteY6" fmla="*/ 16835 h 101332"/>
                <a:gd name="connsiteX7" fmla="*/ 31263 w 72338"/>
                <a:gd name="connsiteY7" fmla="*/ 6962 h 101332"/>
                <a:gd name="connsiteX8" fmla="*/ 3322 w 72338"/>
                <a:gd name="connsiteY8" fmla="*/ 33210 h 101332"/>
                <a:gd name="connsiteX9" fmla="*/ 1515 w 72338"/>
                <a:gd name="connsiteY9" fmla="*/ 34293 h 101332"/>
                <a:gd name="connsiteX10" fmla="*/ 431 w 72338"/>
                <a:gd name="connsiteY10" fmla="*/ 32487 h 101332"/>
                <a:gd name="connsiteX11" fmla="*/ 431 w 72338"/>
                <a:gd name="connsiteY11" fmla="*/ 32487 h 101332"/>
                <a:gd name="connsiteX12" fmla="*/ 30901 w 72338"/>
                <a:gd name="connsiteY12" fmla="*/ 3952 h 101332"/>
                <a:gd name="connsiteX13" fmla="*/ 60287 w 72338"/>
                <a:gd name="connsiteY13" fmla="*/ 15270 h 101332"/>
                <a:gd name="connsiteX14" fmla="*/ 72572 w 72338"/>
                <a:gd name="connsiteY14" fmla="*/ 58614 h 101332"/>
                <a:gd name="connsiteX15" fmla="*/ 46558 w 72338"/>
                <a:gd name="connsiteY15" fmla="*/ 104487 h 101332"/>
                <a:gd name="connsiteX16" fmla="*/ 40777 w 72338"/>
                <a:gd name="connsiteY16" fmla="*/ 104849 h 101332"/>
                <a:gd name="connsiteX17" fmla="*/ 40777 w 72338"/>
                <a:gd name="connsiteY17" fmla="*/ 104849 h 10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338" h="101332">
                  <a:moveTo>
                    <a:pt x="40777" y="104849"/>
                  </a:moveTo>
                  <a:cubicBezTo>
                    <a:pt x="35598" y="104849"/>
                    <a:pt x="30540" y="103524"/>
                    <a:pt x="25843" y="100875"/>
                  </a:cubicBezTo>
                  <a:cubicBezTo>
                    <a:pt x="25120" y="100394"/>
                    <a:pt x="24879" y="99551"/>
                    <a:pt x="25361" y="98829"/>
                  </a:cubicBezTo>
                  <a:cubicBezTo>
                    <a:pt x="25722" y="98106"/>
                    <a:pt x="26686" y="97865"/>
                    <a:pt x="27409" y="98227"/>
                  </a:cubicBezTo>
                  <a:cubicBezTo>
                    <a:pt x="33189" y="101477"/>
                    <a:pt x="39332" y="102561"/>
                    <a:pt x="45835" y="101477"/>
                  </a:cubicBezTo>
                  <a:cubicBezTo>
                    <a:pt x="61492" y="98708"/>
                    <a:pt x="70645" y="81972"/>
                    <a:pt x="69320" y="58735"/>
                  </a:cubicBezTo>
                  <a:cubicBezTo>
                    <a:pt x="68236" y="41036"/>
                    <a:pt x="64985" y="29236"/>
                    <a:pt x="57518" y="16835"/>
                  </a:cubicBezTo>
                  <a:cubicBezTo>
                    <a:pt x="52941" y="9250"/>
                    <a:pt x="42343" y="5276"/>
                    <a:pt x="31263" y="6962"/>
                  </a:cubicBezTo>
                  <a:cubicBezTo>
                    <a:pt x="17292" y="9129"/>
                    <a:pt x="6814" y="18882"/>
                    <a:pt x="3322" y="33210"/>
                  </a:cubicBezTo>
                  <a:cubicBezTo>
                    <a:pt x="3081" y="34052"/>
                    <a:pt x="2358" y="34534"/>
                    <a:pt x="1515" y="34293"/>
                  </a:cubicBezTo>
                  <a:cubicBezTo>
                    <a:pt x="672" y="34052"/>
                    <a:pt x="190" y="33330"/>
                    <a:pt x="431" y="32487"/>
                  </a:cubicBezTo>
                  <a:cubicBezTo>
                    <a:pt x="431" y="32487"/>
                    <a:pt x="431" y="32487"/>
                    <a:pt x="431" y="32487"/>
                  </a:cubicBezTo>
                  <a:cubicBezTo>
                    <a:pt x="4285" y="16955"/>
                    <a:pt x="15726" y="6240"/>
                    <a:pt x="30901" y="3952"/>
                  </a:cubicBezTo>
                  <a:cubicBezTo>
                    <a:pt x="43306" y="2025"/>
                    <a:pt x="55109" y="6601"/>
                    <a:pt x="60287" y="15270"/>
                  </a:cubicBezTo>
                  <a:cubicBezTo>
                    <a:pt x="68116" y="28153"/>
                    <a:pt x="71488" y="40313"/>
                    <a:pt x="72572" y="58614"/>
                  </a:cubicBezTo>
                  <a:cubicBezTo>
                    <a:pt x="74017" y="83417"/>
                    <a:pt x="63780" y="101477"/>
                    <a:pt x="46558" y="104487"/>
                  </a:cubicBezTo>
                  <a:cubicBezTo>
                    <a:pt x="44511" y="104728"/>
                    <a:pt x="42583" y="104849"/>
                    <a:pt x="40777" y="104849"/>
                  </a:cubicBezTo>
                  <a:lnTo>
                    <a:pt x="40777" y="104849"/>
                  </a:lnTo>
                  <a:close/>
                </a:path>
              </a:pathLst>
            </a:custGeom>
            <a:solidFill>
              <a:srgbClr val="000000"/>
            </a:solidFill>
            <a:ln w="1204" cap="flat">
              <a:noFill/>
              <a:prstDash val="solid"/>
              <a:miter/>
            </a:ln>
          </p:spPr>
          <p:txBody>
            <a:bodyPr rtlCol="0" anchor="ctr"/>
            <a:lstStyle/>
            <a:p>
              <a:endParaRPr lang="fr-FR"/>
            </a:p>
          </p:txBody>
        </p:sp>
        <p:sp>
          <p:nvSpPr>
            <p:cNvPr id="2939" name="Forme libre 2938">
              <a:extLst>
                <a:ext uri="{FF2B5EF4-FFF2-40B4-BE49-F238E27FC236}">
                  <a16:creationId xmlns:a16="http://schemas.microsoft.com/office/drawing/2014/main" id="{5ECDAFE2-309A-954C-F1A3-34B4830DAB17}"/>
                </a:ext>
              </a:extLst>
            </p:cNvPr>
            <p:cNvSpPr/>
            <p:nvPr/>
          </p:nvSpPr>
          <p:spPr>
            <a:xfrm>
              <a:off x="5386051" y="7682878"/>
              <a:ext cx="11758" cy="19640"/>
            </a:xfrm>
            <a:custGeom>
              <a:avLst/>
              <a:gdLst>
                <a:gd name="connsiteX0" fmla="*/ 5198 w 11758"/>
                <a:gd name="connsiteY0" fmla="*/ 23154 h 19640"/>
                <a:gd name="connsiteX1" fmla="*/ 3632 w 11758"/>
                <a:gd name="connsiteY1" fmla="*/ 21589 h 19640"/>
                <a:gd name="connsiteX2" fmla="*/ 4475 w 11758"/>
                <a:gd name="connsiteY2" fmla="*/ 20264 h 19640"/>
                <a:gd name="connsiteX3" fmla="*/ 9052 w 11758"/>
                <a:gd name="connsiteY3" fmla="*/ 16532 h 19640"/>
                <a:gd name="connsiteX4" fmla="*/ 7606 w 11758"/>
                <a:gd name="connsiteY4" fmla="*/ 13763 h 19640"/>
                <a:gd name="connsiteX5" fmla="*/ 4957 w 11758"/>
                <a:gd name="connsiteY5" fmla="*/ 11355 h 19640"/>
                <a:gd name="connsiteX6" fmla="*/ 380 w 11758"/>
                <a:gd name="connsiteY6" fmla="*/ 5214 h 19640"/>
                <a:gd name="connsiteX7" fmla="*/ 1705 w 11758"/>
                <a:gd name="connsiteY7" fmla="*/ 3528 h 19640"/>
                <a:gd name="connsiteX8" fmla="*/ 3391 w 11758"/>
                <a:gd name="connsiteY8" fmla="*/ 4853 h 19640"/>
                <a:gd name="connsiteX9" fmla="*/ 3391 w 11758"/>
                <a:gd name="connsiteY9" fmla="*/ 4853 h 19640"/>
                <a:gd name="connsiteX10" fmla="*/ 6763 w 11758"/>
                <a:gd name="connsiteY10" fmla="*/ 8947 h 19640"/>
                <a:gd name="connsiteX11" fmla="*/ 9895 w 11758"/>
                <a:gd name="connsiteY11" fmla="*/ 11716 h 19640"/>
                <a:gd name="connsiteX12" fmla="*/ 12063 w 11758"/>
                <a:gd name="connsiteY12" fmla="*/ 17134 h 19640"/>
                <a:gd name="connsiteX13" fmla="*/ 5920 w 11758"/>
                <a:gd name="connsiteY13" fmla="*/ 23034 h 19640"/>
                <a:gd name="connsiteX14" fmla="*/ 5198 w 11758"/>
                <a:gd name="connsiteY14" fmla="*/ 23154 h 19640"/>
                <a:gd name="connsiteX15" fmla="*/ 5198 w 11758"/>
                <a:gd name="connsiteY15" fmla="*/ 23154 h 19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758" h="19640">
                  <a:moveTo>
                    <a:pt x="5198" y="23154"/>
                  </a:moveTo>
                  <a:cubicBezTo>
                    <a:pt x="4355" y="23154"/>
                    <a:pt x="3632" y="22432"/>
                    <a:pt x="3632" y="21589"/>
                  </a:cubicBezTo>
                  <a:cubicBezTo>
                    <a:pt x="3632" y="20987"/>
                    <a:pt x="3993" y="20505"/>
                    <a:pt x="4475" y="20264"/>
                  </a:cubicBezTo>
                  <a:cubicBezTo>
                    <a:pt x="7968" y="18458"/>
                    <a:pt x="8931" y="17254"/>
                    <a:pt x="9052" y="16532"/>
                  </a:cubicBezTo>
                  <a:cubicBezTo>
                    <a:pt x="9172" y="15809"/>
                    <a:pt x="8690" y="14967"/>
                    <a:pt x="7606" y="13763"/>
                  </a:cubicBezTo>
                  <a:cubicBezTo>
                    <a:pt x="6884" y="12920"/>
                    <a:pt x="5800" y="12077"/>
                    <a:pt x="4957" y="11355"/>
                  </a:cubicBezTo>
                  <a:cubicBezTo>
                    <a:pt x="2909" y="9789"/>
                    <a:pt x="862" y="8104"/>
                    <a:pt x="380" y="5214"/>
                  </a:cubicBezTo>
                  <a:cubicBezTo>
                    <a:pt x="260" y="4371"/>
                    <a:pt x="862" y="3649"/>
                    <a:pt x="1705" y="3528"/>
                  </a:cubicBezTo>
                  <a:cubicBezTo>
                    <a:pt x="2548" y="3408"/>
                    <a:pt x="3271" y="4010"/>
                    <a:pt x="3391" y="4853"/>
                  </a:cubicBezTo>
                  <a:cubicBezTo>
                    <a:pt x="3391" y="4853"/>
                    <a:pt x="3391" y="4853"/>
                    <a:pt x="3391" y="4853"/>
                  </a:cubicBezTo>
                  <a:cubicBezTo>
                    <a:pt x="3632" y="6418"/>
                    <a:pt x="4836" y="7502"/>
                    <a:pt x="6763" y="8947"/>
                  </a:cubicBezTo>
                  <a:cubicBezTo>
                    <a:pt x="7847" y="9789"/>
                    <a:pt x="8931" y="10632"/>
                    <a:pt x="9895" y="11716"/>
                  </a:cubicBezTo>
                  <a:cubicBezTo>
                    <a:pt x="11099" y="13040"/>
                    <a:pt x="12424" y="14967"/>
                    <a:pt x="12063" y="17134"/>
                  </a:cubicBezTo>
                  <a:cubicBezTo>
                    <a:pt x="11701" y="19181"/>
                    <a:pt x="9774" y="20987"/>
                    <a:pt x="5920" y="23034"/>
                  </a:cubicBezTo>
                  <a:cubicBezTo>
                    <a:pt x="5679" y="23154"/>
                    <a:pt x="5439" y="23154"/>
                    <a:pt x="5198" y="23154"/>
                  </a:cubicBezTo>
                  <a:lnTo>
                    <a:pt x="5198" y="23154"/>
                  </a:lnTo>
                  <a:close/>
                </a:path>
              </a:pathLst>
            </a:custGeom>
            <a:solidFill>
              <a:srgbClr val="000000"/>
            </a:solidFill>
            <a:ln w="1204" cap="flat">
              <a:noFill/>
              <a:prstDash val="solid"/>
              <a:miter/>
            </a:ln>
          </p:spPr>
          <p:txBody>
            <a:bodyPr rtlCol="0" anchor="ctr"/>
            <a:lstStyle/>
            <a:p>
              <a:endParaRPr lang="fr-FR"/>
            </a:p>
          </p:txBody>
        </p:sp>
        <p:sp>
          <p:nvSpPr>
            <p:cNvPr id="2940" name="Forme libre 2939">
              <a:extLst>
                <a:ext uri="{FF2B5EF4-FFF2-40B4-BE49-F238E27FC236}">
                  <a16:creationId xmlns:a16="http://schemas.microsoft.com/office/drawing/2014/main" id="{BBCE1412-36F5-5AEE-1193-104F1C7BEEE9}"/>
                </a:ext>
              </a:extLst>
            </p:cNvPr>
            <p:cNvSpPr/>
            <p:nvPr/>
          </p:nvSpPr>
          <p:spPr>
            <a:xfrm rot="-359843">
              <a:off x="5355399" y="7679102"/>
              <a:ext cx="24568" cy="10835"/>
            </a:xfrm>
            <a:custGeom>
              <a:avLst/>
              <a:gdLst>
                <a:gd name="connsiteX0" fmla="*/ 24941 w 24568"/>
                <a:gd name="connsiteY0" fmla="*/ 8934 h 10835"/>
                <a:gd name="connsiteX1" fmla="*/ 12657 w 24568"/>
                <a:gd name="connsiteY1" fmla="*/ 14352 h 10835"/>
                <a:gd name="connsiteX2" fmla="*/ 373 w 24568"/>
                <a:gd name="connsiteY2" fmla="*/ 8934 h 10835"/>
                <a:gd name="connsiteX3" fmla="*/ 12657 w 24568"/>
                <a:gd name="connsiteY3" fmla="*/ 3516 h 10835"/>
                <a:gd name="connsiteX4" fmla="*/ 24941 w 24568"/>
                <a:gd name="connsiteY4" fmla="*/ 8934 h 10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68" h="10835">
                  <a:moveTo>
                    <a:pt x="24941" y="8934"/>
                  </a:moveTo>
                  <a:cubicBezTo>
                    <a:pt x="24941" y="11926"/>
                    <a:pt x="19441" y="14352"/>
                    <a:pt x="12657" y="14352"/>
                  </a:cubicBezTo>
                  <a:cubicBezTo>
                    <a:pt x="5872" y="14352"/>
                    <a:pt x="373" y="11926"/>
                    <a:pt x="373" y="8934"/>
                  </a:cubicBezTo>
                  <a:cubicBezTo>
                    <a:pt x="373" y="5941"/>
                    <a:pt x="5872" y="3516"/>
                    <a:pt x="12657" y="3516"/>
                  </a:cubicBezTo>
                  <a:cubicBezTo>
                    <a:pt x="19441" y="3516"/>
                    <a:pt x="24941" y="5941"/>
                    <a:pt x="24941" y="8934"/>
                  </a:cubicBezTo>
                  <a:close/>
                </a:path>
              </a:pathLst>
            </a:custGeom>
            <a:solidFill>
              <a:srgbClr val="FFFFFF"/>
            </a:solidFill>
            <a:ln w="1204" cap="flat">
              <a:noFill/>
              <a:prstDash val="solid"/>
              <a:miter/>
            </a:ln>
          </p:spPr>
          <p:txBody>
            <a:bodyPr rtlCol="0" anchor="ctr"/>
            <a:lstStyle/>
            <a:p>
              <a:endParaRPr lang="fr-FR"/>
            </a:p>
          </p:txBody>
        </p:sp>
        <p:sp>
          <p:nvSpPr>
            <p:cNvPr id="2941" name="Forme libre 2940">
              <a:extLst>
                <a:ext uri="{FF2B5EF4-FFF2-40B4-BE49-F238E27FC236}">
                  <a16:creationId xmlns:a16="http://schemas.microsoft.com/office/drawing/2014/main" id="{53D8CAC3-7CAF-FB40-76EE-65430DD6A19B}"/>
                </a:ext>
              </a:extLst>
            </p:cNvPr>
            <p:cNvSpPr/>
            <p:nvPr/>
          </p:nvSpPr>
          <p:spPr>
            <a:xfrm>
              <a:off x="5354134" y="7677553"/>
              <a:ext cx="27492" cy="14129"/>
            </a:xfrm>
            <a:custGeom>
              <a:avLst/>
              <a:gdLst>
                <a:gd name="connsiteX0" fmla="*/ 11710 w 27492"/>
                <a:gd name="connsiteY0" fmla="*/ 17645 h 14129"/>
                <a:gd name="connsiteX1" fmla="*/ 389 w 27492"/>
                <a:gd name="connsiteY1" fmla="*/ 11986 h 14129"/>
                <a:gd name="connsiteX2" fmla="*/ 13396 w 27492"/>
                <a:gd name="connsiteY2" fmla="*/ 3678 h 14129"/>
                <a:gd name="connsiteX3" fmla="*/ 22790 w 27492"/>
                <a:gd name="connsiteY3" fmla="*/ 4401 h 14129"/>
                <a:gd name="connsiteX4" fmla="*/ 27848 w 27492"/>
                <a:gd name="connsiteY4" fmla="*/ 9096 h 14129"/>
                <a:gd name="connsiteX5" fmla="*/ 14841 w 27492"/>
                <a:gd name="connsiteY5" fmla="*/ 17404 h 14129"/>
                <a:gd name="connsiteX6" fmla="*/ 11710 w 27492"/>
                <a:gd name="connsiteY6" fmla="*/ 17645 h 14129"/>
                <a:gd name="connsiteX7" fmla="*/ 11710 w 27492"/>
                <a:gd name="connsiteY7" fmla="*/ 17645 h 14129"/>
                <a:gd name="connsiteX8" fmla="*/ 16286 w 27492"/>
                <a:gd name="connsiteY8" fmla="*/ 6568 h 14129"/>
                <a:gd name="connsiteX9" fmla="*/ 13637 w 27492"/>
                <a:gd name="connsiteY9" fmla="*/ 6688 h 14129"/>
                <a:gd name="connsiteX10" fmla="*/ 3400 w 27492"/>
                <a:gd name="connsiteY10" fmla="*/ 11625 h 14129"/>
                <a:gd name="connsiteX11" fmla="*/ 14480 w 27492"/>
                <a:gd name="connsiteY11" fmla="*/ 14394 h 14129"/>
                <a:gd name="connsiteX12" fmla="*/ 24717 w 27492"/>
                <a:gd name="connsiteY12" fmla="*/ 9457 h 14129"/>
                <a:gd name="connsiteX13" fmla="*/ 21827 w 27492"/>
                <a:gd name="connsiteY13" fmla="*/ 7290 h 14129"/>
                <a:gd name="connsiteX14" fmla="*/ 16286 w 27492"/>
                <a:gd name="connsiteY14" fmla="*/ 6568 h 1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492" h="14129">
                  <a:moveTo>
                    <a:pt x="11710" y="17645"/>
                  </a:moveTo>
                  <a:cubicBezTo>
                    <a:pt x="5447" y="17645"/>
                    <a:pt x="750" y="15478"/>
                    <a:pt x="389" y="11986"/>
                  </a:cubicBezTo>
                  <a:cubicBezTo>
                    <a:pt x="28" y="8013"/>
                    <a:pt x="5568" y="4521"/>
                    <a:pt x="13396" y="3678"/>
                  </a:cubicBezTo>
                  <a:cubicBezTo>
                    <a:pt x="16889" y="3317"/>
                    <a:pt x="20140" y="3558"/>
                    <a:pt x="22790" y="4401"/>
                  </a:cubicBezTo>
                  <a:cubicBezTo>
                    <a:pt x="25801" y="5364"/>
                    <a:pt x="27607" y="7049"/>
                    <a:pt x="27848" y="9096"/>
                  </a:cubicBezTo>
                  <a:cubicBezTo>
                    <a:pt x="28209" y="13070"/>
                    <a:pt x="22670" y="16561"/>
                    <a:pt x="14841" y="17404"/>
                  </a:cubicBezTo>
                  <a:cubicBezTo>
                    <a:pt x="13757" y="17524"/>
                    <a:pt x="12794" y="17645"/>
                    <a:pt x="11710" y="17645"/>
                  </a:cubicBezTo>
                  <a:lnTo>
                    <a:pt x="11710" y="17645"/>
                  </a:lnTo>
                  <a:close/>
                  <a:moveTo>
                    <a:pt x="16286" y="6568"/>
                  </a:moveTo>
                  <a:cubicBezTo>
                    <a:pt x="15443" y="6568"/>
                    <a:pt x="14480" y="6568"/>
                    <a:pt x="13637" y="6688"/>
                  </a:cubicBezTo>
                  <a:cubicBezTo>
                    <a:pt x="7133" y="7411"/>
                    <a:pt x="3279" y="10059"/>
                    <a:pt x="3400" y="11625"/>
                  </a:cubicBezTo>
                  <a:cubicBezTo>
                    <a:pt x="3520" y="13190"/>
                    <a:pt x="7977" y="14996"/>
                    <a:pt x="14480" y="14394"/>
                  </a:cubicBezTo>
                  <a:cubicBezTo>
                    <a:pt x="20983" y="13672"/>
                    <a:pt x="24837" y="11023"/>
                    <a:pt x="24717" y="9457"/>
                  </a:cubicBezTo>
                  <a:cubicBezTo>
                    <a:pt x="24596" y="8735"/>
                    <a:pt x="23513" y="7892"/>
                    <a:pt x="21827" y="7290"/>
                  </a:cubicBezTo>
                  <a:cubicBezTo>
                    <a:pt x="20261" y="6809"/>
                    <a:pt x="18334" y="6568"/>
                    <a:pt x="16286" y="6568"/>
                  </a:cubicBezTo>
                  <a:close/>
                </a:path>
              </a:pathLst>
            </a:custGeom>
            <a:solidFill>
              <a:srgbClr val="000000"/>
            </a:solidFill>
            <a:ln w="1204" cap="flat">
              <a:noFill/>
              <a:prstDash val="solid"/>
              <a:miter/>
            </a:ln>
          </p:spPr>
          <p:txBody>
            <a:bodyPr rtlCol="0" anchor="ctr"/>
            <a:lstStyle/>
            <a:p>
              <a:endParaRPr lang="fr-FR"/>
            </a:p>
          </p:txBody>
        </p:sp>
        <p:sp>
          <p:nvSpPr>
            <p:cNvPr id="2942" name="Forme libre 2941">
              <a:extLst>
                <a:ext uri="{FF2B5EF4-FFF2-40B4-BE49-F238E27FC236}">
                  <a16:creationId xmlns:a16="http://schemas.microsoft.com/office/drawing/2014/main" id="{FF1B7CD1-41BD-BA1A-C520-6A6DF644055C}"/>
                </a:ext>
              </a:extLst>
            </p:cNvPr>
            <p:cNvSpPr/>
            <p:nvPr/>
          </p:nvSpPr>
          <p:spPr>
            <a:xfrm>
              <a:off x="5360413" y="7679883"/>
              <a:ext cx="7707" cy="7705"/>
            </a:xfrm>
            <a:custGeom>
              <a:avLst/>
              <a:gdLst>
                <a:gd name="connsiteX0" fmla="*/ 8081 w 7707"/>
                <a:gd name="connsiteY0" fmla="*/ 7369 h 7705"/>
                <a:gd name="connsiteX1" fmla="*/ 4227 w 7707"/>
                <a:gd name="connsiteY1" fmla="*/ 11222 h 7705"/>
                <a:gd name="connsiteX2" fmla="*/ 373 w 7707"/>
                <a:gd name="connsiteY2" fmla="*/ 7369 h 7705"/>
                <a:gd name="connsiteX3" fmla="*/ 4227 w 7707"/>
                <a:gd name="connsiteY3" fmla="*/ 3516 h 7705"/>
                <a:gd name="connsiteX4" fmla="*/ 8081 w 7707"/>
                <a:gd name="connsiteY4" fmla="*/ 7369 h 7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7" h="7705">
                  <a:moveTo>
                    <a:pt x="8081" y="7369"/>
                  </a:moveTo>
                  <a:cubicBezTo>
                    <a:pt x="8081" y="9497"/>
                    <a:pt x="6356" y="11222"/>
                    <a:pt x="4227" y="11222"/>
                  </a:cubicBezTo>
                  <a:cubicBezTo>
                    <a:pt x="2099" y="11222"/>
                    <a:pt x="373" y="9497"/>
                    <a:pt x="373" y="7369"/>
                  </a:cubicBezTo>
                  <a:cubicBezTo>
                    <a:pt x="373" y="5241"/>
                    <a:pt x="2099" y="3516"/>
                    <a:pt x="4227" y="3516"/>
                  </a:cubicBezTo>
                  <a:cubicBezTo>
                    <a:pt x="6356" y="3516"/>
                    <a:pt x="8081" y="5241"/>
                    <a:pt x="8081" y="7369"/>
                  </a:cubicBezTo>
                  <a:close/>
                </a:path>
              </a:pathLst>
            </a:custGeom>
            <a:solidFill>
              <a:srgbClr val="000000"/>
            </a:solidFill>
            <a:ln w="1204" cap="flat">
              <a:noFill/>
              <a:prstDash val="solid"/>
              <a:miter/>
            </a:ln>
          </p:spPr>
          <p:txBody>
            <a:bodyPr rtlCol="0" anchor="ctr"/>
            <a:lstStyle/>
            <a:p>
              <a:endParaRPr lang="fr-FR"/>
            </a:p>
          </p:txBody>
        </p:sp>
        <p:sp>
          <p:nvSpPr>
            <p:cNvPr id="2943" name="Forme libre 2942">
              <a:extLst>
                <a:ext uri="{FF2B5EF4-FFF2-40B4-BE49-F238E27FC236}">
                  <a16:creationId xmlns:a16="http://schemas.microsoft.com/office/drawing/2014/main" id="{0B56D509-0FEC-B08D-192B-0A836CA130C0}"/>
                </a:ext>
              </a:extLst>
            </p:cNvPr>
            <p:cNvSpPr/>
            <p:nvPr/>
          </p:nvSpPr>
          <p:spPr>
            <a:xfrm>
              <a:off x="5358929" y="7678399"/>
              <a:ext cx="10797" cy="10755"/>
            </a:xfrm>
            <a:custGeom>
              <a:avLst/>
              <a:gdLst>
                <a:gd name="connsiteX0" fmla="*/ 5712 w 10797"/>
                <a:gd name="connsiteY0" fmla="*/ 14271 h 10755"/>
                <a:gd name="connsiteX1" fmla="*/ 413 w 10797"/>
                <a:gd name="connsiteY1" fmla="*/ 9455 h 10755"/>
                <a:gd name="connsiteX2" fmla="*/ 5230 w 10797"/>
                <a:gd name="connsiteY2" fmla="*/ 3555 h 10755"/>
                <a:gd name="connsiteX3" fmla="*/ 11131 w 10797"/>
                <a:gd name="connsiteY3" fmla="*/ 8371 h 10755"/>
                <a:gd name="connsiteX4" fmla="*/ 6314 w 10797"/>
                <a:gd name="connsiteY4" fmla="*/ 14271 h 10755"/>
                <a:gd name="connsiteX5" fmla="*/ 5712 w 10797"/>
                <a:gd name="connsiteY5" fmla="*/ 14271 h 10755"/>
                <a:gd name="connsiteX6" fmla="*/ 3424 w 10797"/>
                <a:gd name="connsiteY6" fmla="*/ 9094 h 10755"/>
                <a:gd name="connsiteX7" fmla="*/ 5953 w 10797"/>
                <a:gd name="connsiteY7" fmla="*/ 11141 h 10755"/>
                <a:gd name="connsiteX8" fmla="*/ 8000 w 10797"/>
                <a:gd name="connsiteY8" fmla="*/ 8612 h 10755"/>
                <a:gd name="connsiteX9" fmla="*/ 8000 w 10797"/>
                <a:gd name="connsiteY9" fmla="*/ 8612 h 10755"/>
                <a:gd name="connsiteX10" fmla="*/ 5471 w 10797"/>
                <a:gd name="connsiteY10" fmla="*/ 6565 h 10755"/>
                <a:gd name="connsiteX11" fmla="*/ 3424 w 10797"/>
                <a:gd name="connsiteY11" fmla="*/ 9094 h 10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7" h="10755">
                  <a:moveTo>
                    <a:pt x="5712" y="14271"/>
                  </a:moveTo>
                  <a:cubicBezTo>
                    <a:pt x="3062" y="14271"/>
                    <a:pt x="654" y="12224"/>
                    <a:pt x="413" y="9455"/>
                  </a:cubicBezTo>
                  <a:cubicBezTo>
                    <a:pt x="51" y="6565"/>
                    <a:pt x="2219" y="3916"/>
                    <a:pt x="5230" y="3555"/>
                  </a:cubicBezTo>
                  <a:cubicBezTo>
                    <a:pt x="8121" y="3194"/>
                    <a:pt x="10770" y="5361"/>
                    <a:pt x="11131" y="8371"/>
                  </a:cubicBezTo>
                  <a:cubicBezTo>
                    <a:pt x="11493" y="11261"/>
                    <a:pt x="9325" y="13910"/>
                    <a:pt x="6314" y="14271"/>
                  </a:cubicBezTo>
                  <a:cubicBezTo>
                    <a:pt x="6073" y="14271"/>
                    <a:pt x="5953" y="14271"/>
                    <a:pt x="5712" y="14271"/>
                  </a:cubicBezTo>
                  <a:close/>
                  <a:moveTo>
                    <a:pt x="3424" y="9094"/>
                  </a:moveTo>
                  <a:cubicBezTo>
                    <a:pt x="3544" y="10298"/>
                    <a:pt x="4628" y="11261"/>
                    <a:pt x="5953" y="11141"/>
                  </a:cubicBezTo>
                  <a:cubicBezTo>
                    <a:pt x="7157" y="11020"/>
                    <a:pt x="8121" y="9937"/>
                    <a:pt x="8000" y="8612"/>
                  </a:cubicBezTo>
                  <a:lnTo>
                    <a:pt x="8000" y="8612"/>
                  </a:lnTo>
                  <a:cubicBezTo>
                    <a:pt x="7880" y="7408"/>
                    <a:pt x="6796" y="6445"/>
                    <a:pt x="5471" y="6565"/>
                  </a:cubicBezTo>
                  <a:cubicBezTo>
                    <a:pt x="4267" y="6806"/>
                    <a:pt x="3303" y="7890"/>
                    <a:pt x="3424" y="9094"/>
                  </a:cubicBezTo>
                  <a:close/>
                </a:path>
              </a:pathLst>
            </a:custGeom>
            <a:solidFill>
              <a:srgbClr val="000000"/>
            </a:solidFill>
            <a:ln w="1204" cap="flat">
              <a:noFill/>
              <a:prstDash val="solid"/>
              <a:miter/>
            </a:ln>
          </p:spPr>
          <p:txBody>
            <a:bodyPr rtlCol="0" anchor="ctr"/>
            <a:lstStyle/>
            <a:p>
              <a:endParaRPr lang="fr-FR"/>
            </a:p>
          </p:txBody>
        </p:sp>
        <p:sp>
          <p:nvSpPr>
            <p:cNvPr id="2944" name="Forme libre 2943">
              <a:extLst>
                <a:ext uri="{FF2B5EF4-FFF2-40B4-BE49-F238E27FC236}">
                  <a16:creationId xmlns:a16="http://schemas.microsoft.com/office/drawing/2014/main" id="{005A31FF-B516-C8B4-DB59-5C54BF5984F9}"/>
                </a:ext>
              </a:extLst>
            </p:cNvPr>
            <p:cNvSpPr/>
            <p:nvPr/>
          </p:nvSpPr>
          <p:spPr>
            <a:xfrm>
              <a:off x="5357523" y="7663132"/>
              <a:ext cx="52287" cy="54677"/>
            </a:xfrm>
            <a:custGeom>
              <a:avLst/>
              <a:gdLst>
                <a:gd name="connsiteX0" fmla="*/ 51071 w 52287"/>
                <a:gd name="connsiteY0" fmla="*/ 7622 h 54677"/>
                <a:gd name="connsiteX1" fmla="*/ 50468 w 52287"/>
                <a:gd name="connsiteY1" fmla="*/ 7502 h 54677"/>
                <a:gd name="connsiteX2" fmla="*/ 40593 w 52287"/>
                <a:gd name="connsiteY2" fmla="*/ 6900 h 54677"/>
                <a:gd name="connsiteX3" fmla="*/ 38786 w 52287"/>
                <a:gd name="connsiteY3" fmla="*/ 5696 h 54677"/>
                <a:gd name="connsiteX4" fmla="*/ 39991 w 52287"/>
                <a:gd name="connsiteY4" fmla="*/ 3890 h 54677"/>
                <a:gd name="connsiteX5" fmla="*/ 51673 w 52287"/>
                <a:gd name="connsiteY5" fmla="*/ 4612 h 54677"/>
                <a:gd name="connsiteX6" fmla="*/ 52516 w 52287"/>
                <a:gd name="connsiteY6" fmla="*/ 6539 h 54677"/>
                <a:gd name="connsiteX7" fmla="*/ 51071 w 52287"/>
                <a:gd name="connsiteY7" fmla="*/ 7622 h 54677"/>
                <a:gd name="connsiteX8" fmla="*/ 1933 w 52287"/>
                <a:gd name="connsiteY8" fmla="*/ 12679 h 54677"/>
                <a:gd name="connsiteX9" fmla="*/ 368 w 52287"/>
                <a:gd name="connsiteY9" fmla="*/ 11114 h 54677"/>
                <a:gd name="connsiteX10" fmla="*/ 1210 w 52287"/>
                <a:gd name="connsiteY10" fmla="*/ 9669 h 54677"/>
                <a:gd name="connsiteX11" fmla="*/ 12772 w 52287"/>
                <a:gd name="connsiteY11" fmla="*/ 7863 h 54677"/>
                <a:gd name="connsiteX12" fmla="*/ 14097 w 52287"/>
                <a:gd name="connsiteY12" fmla="*/ 9669 h 54677"/>
                <a:gd name="connsiteX13" fmla="*/ 12291 w 52287"/>
                <a:gd name="connsiteY13" fmla="*/ 10993 h 54677"/>
                <a:gd name="connsiteX14" fmla="*/ 12291 w 52287"/>
                <a:gd name="connsiteY14" fmla="*/ 10993 h 54677"/>
                <a:gd name="connsiteX15" fmla="*/ 2415 w 52287"/>
                <a:gd name="connsiteY15" fmla="*/ 12559 h 54677"/>
                <a:gd name="connsiteX16" fmla="*/ 1933 w 52287"/>
                <a:gd name="connsiteY16" fmla="*/ 12679 h 54677"/>
                <a:gd name="connsiteX17" fmla="*/ 1933 w 52287"/>
                <a:gd name="connsiteY17" fmla="*/ 12679 h 54677"/>
                <a:gd name="connsiteX18" fmla="*/ 24575 w 52287"/>
                <a:gd name="connsiteY18" fmla="*/ 58191 h 54677"/>
                <a:gd name="connsiteX19" fmla="*/ 24575 w 52287"/>
                <a:gd name="connsiteY19" fmla="*/ 58191 h 54677"/>
                <a:gd name="connsiteX20" fmla="*/ 3499 w 52287"/>
                <a:gd name="connsiteY20" fmla="*/ 50244 h 54677"/>
                <a:gd name="connsiteX21" fmla="*/ 3378 w 52287"/>
                <a:gd name="connsiteY21" fmla="*/ 48077 h 54677"/>
                <a:gd name="connsiteX22" fmla="*/ 5546 w 52287"/>
                <a:gd name="connsiteY22" fmla="*/ 47836 h 54677"/>
                <a:gd name="connsiteX23" fmla="*/ 24816 w 52287"/>
                <a:gd name="connsiteY23" fmla="*/ 55060 h 54677"/>
                <a:gd name="connsiteX24" fmla="*/ 26261 w 52287"/>
                <a:gd name="connsiteY24" fmla="*/ 56626 h 54677"/>
                <a:gd name="connsiteX25" fmla="*/ 24575 w 52287"/>
                <a:gd name="connsiteY25" fmla="*/ 58191 h 54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287" h="54677">
                  <a:moveTo>
                    <a:pt x="51071" y="7622"/>
                  </a:moveTo>
                  <a:cubicBezTo>
                    <a:pt x="50830" y="7622"/>
                    <a:pt x="50709" y="7622"/>
                    <a:pt x="50468" y="7502"/>
                  </a:cubicBezTo>
                  <a:cubicBezTo>
                    <a:pt x="48662" y="6779"/>
                    <a:pt x="43122" y="6298"/>
                    <a:pt x="40593" y="6900"/>
                  </a:cubicBezTo>
                  <a:cubicBezTo>
                    <a:pt x="39750" y="7141"/>
                    <a:pt x="38907" y="6539"/>
                    <a:pt x="38786" y="5696"/>
                  </a:cubicBezTo>
                  <a:cubicBezTo>
                    <a:pt x="38545" y="4853"/>
                    <a:pt x="39148" y="4010"/>
                    <a:pt x="39991" y="3890"/>
                  </a:cubicBezTo>
                  <a:cubicBezTo>
                    <a:pt x="43122" y="3167"/>
                    <a:pt x="49023" y="3528"/>
                    <a:pt x="51673" y="4612"/>
                  </a:cubicBezTo>
                  <a:cubicBezTo>
                    <a:pt x="52516" y="4973"/>
                    <a:pt x="52877" y="5816"/>
                    <a:pt x="52516" y="6539"/>
                  </a:cubicBezTo>
                  <a:cubicBezTo>
                    <a:pt x="52275" y="7261"/>
                    <a:pt x="51793" y="7622"/>
                    <a:pt x="51071" y="7622"/>
                  </a:cubicBezTo>
                  <a:close/>
                  <a:moveTo>
                    <a:pt x="1933" y="12679"/>
                  </a:moveTo>
                  <a:cubicBezTo>
                    <a:pt x="1090" y="12679"/>
                    <a:pt x="368" y="11957"/>
                    <a:pt x="368" y="11114"/>
                  </a:cubicBezTo>
                  <a:cubicBezTo>
                    <a:pt x="368" y="10512"/>
                    <a:pt x="729" y="10030"/>
                    <a:pt x="1210" y="9669"/>
                  </a:cubicBezTo>
                  <a:cubicBezTo>
                    <a:pt x="4101" y="8345"/>
                    <a:pt x="10002" y="7381"/>
                    <a:pt x="12772" y="7863"/>
                  </a:cubicBezTo>
                  <a:cubicBezTo>
                    <a:pt x="13615" y="7983"/>
                    <a:pt x="14218" y="8826"/>
                    <a:pt x="14097" y="9669"/>
                  </a:cubicBezTo>
                  <a:cubicBezTo>
                    <a:pt x="13976" y="10512"/>
                    <a:pt x="13133" y="11114"/>
                    <a:pt x="12291" y="10993"/>
                  </a:cubicBezTo>
                  <a:lnTo>
                    <a:pt x="12291" y="10993"/>
                  </a:lnTo>
                  <a:cubicBezTo>
                    <a:pt x="10363" y="10632"/>
                    <a:pt x="4944" y="11475"/>
                    <a:pt x="2415" y="12559"/>
                  </a:cubicBezTo>
                  <a:cubicBezTo>
                    <a:pt x="2415" y="12679"/>
                    <a:pt x="2174" y="12679"/>
                    <a:pt x="1933" y="12679"/>
                  </a:cubicBezTo>
                  <a:lnTo>
                    <a:pt x="1933" y="12679"/>
                  </a:lnTo>
                  <a:close/>
                  <a:moveTo>
                    <a:pt x="24575" y="58191"/>
                  </a:moveTo>
                  <a:lnTo>
                    <a:pt x="24575" y="58191"/>
                  </a:lnTo>
                  <a:cubicBezTo>
                    <a:pt x="16867" y="57950"/>
                    <a:pt x="9400" y="55181"/>
                    <a:pt x="3499" y="50244"/>
                  </a:cubicBezTo>
                  <a:cubicBezTo>
                    <a:pt x="2896" y="49642"/>
                    <a:pt x="2776" y="48679"/>
                    <a:pt x="3378" y="48077"/>
                  </a:cubicBezTo>
                  <a:cubicBezTo>
                    <a:pt x="3860" y="47475"/>
                    <a:pt x="4824" y="47355"/>
                    <a:pt x="5546" y="47836"/>
                  </a:cubicBezTo>
                  <a:cubicBezTo>
                    <a:pt x="10966" y="52291"/>
                    <a:pt x="17710" y="54820"/>
                    <a:pt x="24816" y="55060"/>
                  </a:cubicBezTo>
                  <a:cubicBezTo>
                    <a:pt x="25659" y="55060"/>
                    <a:pt x="26381" y="55783"/>
                    <a:pt x="26261" y="56626"/>
                  </a:cubicBezTo>
                  <a:cubicBezTo>
                    <a:pt x="26020" y="57468"/>
                    <a:pt x="25418" y="58191"/>
                    <a:pt x="24575" y="58191"/>
                  </a:cubicBezTo>
                  <a:close/>
                </a:path>
              </a:pathLst>
            </a:custGeom>
            <a:solidFill>
              <a:srgbClr val="000000"/>
            </a:solidFill>
            <a:ln w="1204" cap="flat">
              <a:noFill/>
              <a:prstDash val="solid"/>
              <a:miter/>
            </a:ln>
          </p:spPr>
          <p:txBody>
            <a:bodyPr rtlCol="0" anchor="ctr"/>
            <a:lstStyle/>
            <a:p>
              <a:endParaRPr lang="fr-FR"/>
            </a:p>
          </p:txBody>
        </p:sp>
        <p:sp>
          <p:nvSpPr>
            <p:cNvPr id="2945" name="Forme libre 2944">
              <a:extLst>
                <a:ext uri="{FF2B5EF4-FFF2-40B4-BE49-F238E27FC236}">
                  <a16:creationId xmlns:a16="http://schemas.microsoft.com/office/drawing/2014/main" id="{A08225B5-18C2-C44B-A9E8-1A3E28EC0418}"/>
                </a:ext>
              </a:extLst>
            </p:cNvPr>
            <p:cNvSpPr/>
            <p:nvPr/>
          </p:nvSpPr>
          <p:spPr>
            <a:xfrm>
              <a:off x="5325863" y="7683503"/>
              <a:ext cx="22988" cy="22076"/>
            </a:xfrm>
            <a:custGeom>
              <a:avLst/>
              <a:gdLst>
                <a:gd name="connsiteX0" fmla="*/ 15542 w 22988"/>
                <a:gd name="connsiteY0" fmla="*/ 4588 h 22076"/>
                <a:gd name="connsiteX1" fmla="*/ 23370 w 22988"/>
                <a:gd name="connsiteY1" fmla="*/ 25538 h 22076"/>
                <a:gd name="connsiteX2" fmla="*/ 21805 w 22988"/>
                <a:gd name="connsiteY2" fmla="*/ 14581 h 22076"/>
                <a:gd name="connsiteX3" fmla="*/ 15542 w 22988"/>
                <a:gd name="connsiteY3" fmla="*/ 4588 h 22076"/>
              </a:gdLst>
              <a:ahLst/>
              <a:cxnLst>
                <a:cxn ang="0">
                  <a:pos x="connsiteX0" y="connsiteY0"/>
                </a:cxn>
                <a:cxn ang="0">
                  <a:pos x="connsiteX1" y="connsiteY1"/>
                </a:cxn>
                <a:cxn ang="0">
                  <a:pos x="connsiteX2" y="connsiteY2"/>
                </a:cxn>
                <a:cxn ang="0">
                  <a:pos x="connsiteX3" y="connsiteY3"/>
                </a:cxn>
              </a:cxnLst>
              <a:rect l="l" t="t" r="r" b="b"/>
              <a:pathLst>
                <a:path w="22988" h="22076">
                  <a:moveTo>
                    <a:pt x="15542" y="4588"/>
                  </a:moveTo>
                  <a:cubicBezTo>
                    <a:pt x="-3487" y="-2396"/>
                    <a:pt x="-8425" y="26982"/>
                    <a:pt x="23370" y="25538"/>
                  </a:cubicBezTo>
                  <a:lnTo>
                    <a:pt x="21805" y="14581"/>
                  </a:lnTo>
                  <a:lnTo>
                    <a:pt x="15542" y="4588"/>
                  </a:lnTo>
                  <a:close/>
                </a:path>
              </a:pathLst>
            </a:custGeom>
            <a:solidFill>
              <a:srgbClr val="FFFFFF"/>
            </a:solidFill>
            <a:ln w="1204" cap="flat">
              <a:noFill/>
              <a:prstDash val="solid"/>
              <a:miter/>
            </a:ln>
          </p:spPr>
          <p:txBody>
            <a:bodyPr rtlCol="0" anchor="ctr"/>
            <a:lstStyle/>
            <a:p>
              <a:endParaRPr lang="fr-FR"/>
            </a:p>
          </p:txBody>
        </p:sp>
        <p:sp>
          <p:nvSpPr>
            <p:cNvPr id="2946" name="Forme libre 2945">
              <a:extLst>
                <a:ext uri="{FF2B5EF4-FFF2-40B4-BE49-F238E27FC236}">
                  <a16:creationId xmlns:a16="http://schemas.microsoft.com/office/drawing/2014/main" id="{CEEB8B1C-5C38-5073-0518-9217F5652059}"/>
                </a:ext>
              </a:extLst>
            </p:cNvPr>
            <p:cNvSpPr/>
            <p:nvPr/>
          </p:nvSpPr>
          <p:spPr>
            <a:xfrm>
              <a:off x="5324180" y="7681947"/>
              <a:ext cx="18303" cy="24784"/>
            </a:xfrm>
            <a:custGeom>
              <a:avLst/>
              <a:gdLst>
                <a:gd name="connsiteX0" fmla="*/ 17346 w 18303"/>
                <a:gd name="connsiteY0" fmla="*/ 28298 h 24784"/>
                <a:gd name="connsiteX1" fmla="*/ 17106 w 18303"/>
                <a:gd name="connsiteY1" fmla="*/ 28298 h 24784"/>
                <a:gd name="connsiteX2" fmla="*/ 967 w 18303"/>
                <a:gd name="connsiteY2" fmla="*/ 17461 h 24784"/>
                <a:gd name="connsiteX3" fmla="*/ 3496 w 18303"/>
                <a:gd name="connsiteY3" fmla="*/ 6505 h 24784"/>
                <a:gd name="connsiteX4" fmla="*/ 17587 w 18303"/>
                <a:gd name="connsiteY4" fmla="*/ 4699 h 24784"/>
                <a:gd name="connsiteX5" fmla="*/ 18430 w 18303"/>
                <a:gd name="connsiteY5" fmla="*/ 6625 h 24784"/>
                <a:gd name="connsiteX6" fmla="*/ 16503 w 18303"/>
                <a:gd name="connsiteY6" fmla="*/ 7468 h 24784"/>
                <a:gd name="connsiteX7" fmla="*/ 5544 w 18303"/>
                <a:gd name="connsiteY7" fmla="*/ 8672 h 24784"/>
                <a:gd name="connsiteX8" fmla="*/ 3737 w 18303"/>
                <a:gd name="connsiteY8" fmla="*/ 16498 h 24784"/>
                <a:gd name="connsiteX9" fmla="*/ 17346 w 18303"/>
                <a:gd name="connsiteY9" fmla="*/ 25167 h 24784"/>
                <a:gd name="connsiteX10" fmla="*/ 18671 w 18303"/>
                <a:gd name="connsiteY10" fmla="*/ 26853 h 24784"/>
                <a:gd name="connsiteX11" fmla="*/ 17346 w 18303"/>
                <a:gd name="connsiteY11" fmla="*/ 28298 h 2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03" h="24784">
                  <a:moveTo>
                    <a:pt x="17346" y="28298"/>
                  </a:moveTo>
                  <a:cubicBezTo>
                    <a:pt x="17226" y="28298"/>
                    <a:pt x="17226" y="28298"/>
                    <a:pt x="17106" y="28298"/>
                  </a:cubicBezTo>
                  <a:cubicBezTo>
                    <a:pt x="8795" y="27214"/>
                    <a:pt x="2894" y="23241"/>
                    <a:pt x="967" y="17461"/>
                  </a:cubicBezTo>
                  <a:cubicBezTo>
                    <a:pt x="-358" y="13488"/>
                    <a:pt x="606" y="9274"/>
                    <a:pt x="3496" y="6505"/>
                  </a:cubicBezTo>
                  <a:cubicBezTo>
                    <a:pt x="6869" y="3254"/>
                    <a:pt x="12047" y="2652"/>
                    <a:pt x="17587" y="4699"/>
                  </a:cubicBezTo>
                  <a:cubicBezTo>
                    <a:pt x="18430" y="5060"/>
                    <a:pt x="18792" y="5903"/>
                    <a:pt x="18430" y="6625"/>
                  </a:cubicBezTo>
                  <a:cubicBezTo>
                    <a:pt x="18189" y="7348"/>
                    <a:pt x="17226" y="7829"/>
                    <a:pt x="16503" y="7468"/>
                  </a:cubicBezTo>
                  <a:cubicBezTo>
                    <a:pt x="12047" y="5783"/>
                    <a:pt x="8073" y="6264"/>
                    <a:pt x="5544" y="8672"/>
                  </a:cubicBezTo>
                  <a:cubicBezTo>
                    <a:pt x="3496" y="10599"/>
                    <a:pt x="2894" y="13609"/>
                    <a:pt x="3737" y="16498"/>
                  </a:cubicBezTo>
                  <a:cubicBezTo>
                    <a:pt x="5182" y="21074"/>
                    <a:pt x="10120" y="24204"/>
                    <a:pt x="17346" y="25167"/>
                  </a:cubicBezTo>
                  <a:cubicBezTo>
                    <a:pt x="18189" y="25288"/>
                    <a:pt x="18792" y="26010"/>
                    <a:pt x="18671" y="26853"/>
                  </a:cubicBezTo>
                  <a:cubicBezTo>
                    <a:pt x="18792" y="27696"/>
                    <a:pt x="18069" y="28298"/>
                    <a:pt x="17346" y="28298"/>
                  </a:cubicBezTo>
                  <a:close/>
                </a:path>
              </a:pathLst>
            </a:custGeom>
            <a:solidFill>
              <a:srgbClr val="000000"/>
            </a:solidFill>
            <a:ln w="1204" cap="flat">
              <a:noFill/>
              <a:prstDash val="solid"/>
              <a:miter/>
            </a:ln>
          </p:spPr>
          <p:txBody>
            <a:bodyPr rtlCol="0" anchor="ctr"/>
            <a:lstStyle/>
            <a:p>
              <a:endParaRPr lang="fr-FR"/>
            </a:p>
          </p:txBody>
        </p:sp>
        <p:sp>
          <p:nvSpPr>
            <p:cNvPr id="2947" name="Forme libre 2946">
              <a:extLst>
                <a:ext uri="{FF2B5EF4-FFF2-40B4-BE49-F238E27FC236}">
                  <a16:creationId xmlns:a16="http://schemas.microsoft.com/office/drawing/2014/main" id="{EA629D00-5F62-A79A-0325-4AE74857C9E2}"/>
                </a:ext>
              </a:extLst>
            </p:cNvPr>
            <p:cNvSpPr/>
            <p:nvPr/>
          </p:nvSpPr>
          <p:spPr>
            <a:xfrm>
              <a:off x="5330666" y="7631241"/>
              <a:ext cx="76837" cy="73204"/>
            </a:xfrm>
            <a:custGeom>
              <a:avLst/>
              <a:gdLst>
                <a:gd name="connsiteX0" fmla="*/ 66371 w 76837"/>
                <a:gd name="connsiteY0" fmla="*/ 10143 h 73204"/>
                <a:gd name="connsiteX1" fmla="*/ 50955 w 76837"/>
                <a:gd name="connsiteY1" fmla="*/ 3521 h 73204"/>
                <a:gd name="connsiteX2" fmla="*/ 24579 w 76837"/>
                <a:gd name="connsiteY2" fmla="*/ 8457 h 73204"/>
                <a:gd name="connsiteX3" fmla="*/ 3744 w 76837"/>
                <a:gd name="connsiteY3" fmla="*/ 23387 h 73204"/>
                <a:gd name="connsiteX4" fmla="*/ 372 w 76837"/>
                <a:gd name="connsiteY4" fmla="*/ 41207 h 73204"/>
                <a:gd name="connsiteX5" fmla="*/ 23496 w 76837"/>
                <a:gd name="connsiteY5" fmla="*/ 76725 h 73204"/>
                <a:gd name="connsiteX6" fmla="*/ 18558 w 76837"/>
                <a:gd name="connsiteY6" fmla="*/ 30130 h 73204"/>
                <a:gd name="connsiteX7" fmla="*/ 48666 w 76837"/>
                <a:gd name="connsiteY7" fmla="*/ 28564 h 73204"/>
                <a:gd name="connsiteX8" fmla="*/ 47823 w 76837"/>
                <a:gd name="connsiteY8" fmla="*/ 13394 h 73204"/>
                <a:gd name="connsiteX9" fmla="*/ 54447 w 76837"/>
                <a:gd name="connsiteY9" fmla="*/ 27842 h 73204"/>
                <a:gd name="connsiteX10" fmla="*/ 62998 w 76837"/>
                <a:gd name="connsiteY10" fmla="*/ 26397 h 73204"/>
                <a:gd name="connsiteX11" fmla="*/ 58903 w 76837"/>
                <a:gd name="connsiteY11" fmla="*/ 14718 h 73204"/>
                <a:gd name="connsiteX12" fmla="*/ 70345 w 76837"/>
                <a:gd name="connsiteY12" fmla="*/ 24952 h 73204"/>
                <a:gd name="connsiteX13" fmla="*/ 77210 w 76837"/>
                <a:gd name="connsiteY13" fmla="*/ 23387 h 73204"/>
                <a:gd name="connsiteX14" fmla="*/ 66371 w 76837"/>
                <a:gd name="connsiteY14" fmla="*/ 10143 h 7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837" h="73204">
                  <a:moveTo>
                    <a:pt x="66371" y="10143"/>
                  </a:moveTo>
                  <a:lnTo>
                    <a:pt x="50955" y="3521"/>
                  </a:lnTo>
                  <a:lnTo>
                    <a:pt x="24579" y="8457"/>
                  </a:lnTo>
                  <a:lnTo>
                    <a:pt x="3744" y="23387"/>
                  </a:lnTo>
                  <a:lnTo>
                    <a:pt x="372" y="41207"/>
                  </a:lnTo>
                  <a:cubicBezTo>
                    <a:pt x="5069" y="60471"/>
                    <a:pt x="13499" y="71066"/>
                    <a:pt x="23496" y="76725"/>
                  </a:cubicBezTo>
                  <a:cubicBezTo>
                    <a:pt x="15908" y="61073"/>
                    <a:pt x="15547" y="44819"/>
                    <a:pt x="18558" y="30130"/>
                  </a:cubicBezTo>
                  <a:cubicBezTo>
                    <a:pt x="25543" y="30250"/>
                    <a:pt x="36021" y="30130"/>
                    <a:pt x="48666" y="28564"/>
                  </a:cubicBezTo>
                  <a:cubicBezTo>
                    <a:pt x="48666" y="23748"/>
                    <a:pt x="48305" y="18812"/>
                    <a:pt x="47823" y="13394"/>
                  </a:cubicBezTo>
                  <a:cubicBezTo>
                    <a:pt x="49871" y="15561"/>
                    <a:pt x="52521" y="21701"/>
                    <a:pt x="54447" y="27842"/>
                  </a:cubicBezTo>
                  <a:cubicBezTo>
                    <a:pt x="57338" y="27481"/>
                    <a:pt x="60108" y="26999"/>
                    <a:pt x="62998" y="26397"/>
                  </a:cubicBezTo>
                  <a:cubicBezTo>
                    <a:pt x="62155" y="22665"/>
                    <a:pt x="60831" y="18932"/>
                    <a:pt x="58903" y="14718"/>
                  </a:cubicBezTo>
                  <a:cubicBezTo>
                    <a:pt x="62516" y="16765"/>
                    <a:pt x="67093" y="20859"/>
                    <a:pt x="70345" y="24952"/>
                  </a:cubicBezTo>
                  <a:cubicBezTo>
                    <a:pt x="72633" y="24471"/>
                    <a:pt x="74921" y="23989"/>
                    <a:pt x="77210" y="23387"/>
                  </a:cubicBezTo>
                  <a:lnTo>
                    <a:pt x="66371" y="10143"/>
                  </a:lnTo>
                  <a:close/>
                </a:path>
              </a:pathLst>
            </a:custGeom>
            <a:solidFill>
              <a:srgbClr val="000000"/>
            </a:solidFill>
            <a:ln w="1204" cap="flat">
              <a:noFill/>
              <a:prstDash val="solid"/>
              <a:miter/>
            </a:ln>
          </p:spPr>
          <p:txBody>
            <a:bodyPr rtlCol="0" anchor="ctr"/>
            <a:lstStyle/>
            <a:p>
              <a:endParaRPr lang="fr-FR"/>
            </a:p>
          </p:txBody>
        </p:sp>
        <p:sp>
          <p:nvSpPr>
            <p:cNvPr id="2948" name="Forme libre 2947">
              <a:extLst>
                <a:ext uri="{FF2B5EF4-FFF2-40B4-BE49-F238E27FC236}">
                  <a16:creationId xmlns:a16="http://schemas.microsoft.com/office/drawing/2014/main" id="{16C36B0C-7735-DE1E-C8AF-6E01978B7FBE}"/>
                </a:ext>
              </a:extLst>
            </p:cNvPr>
            <p:cNvSpPr/>
            <p:nvPr/>
          </p:nvSpPr>
          <p:spPr>
            <a:xfrm>
              <a:off x="5329220" y="7629796"/>
              <a:ext cx="79823" cy="76214"/>
            </a:xfrm>
            <a:custGeom>
              <a:avLst/>
              <a:gdLst>
                <a:gd name="connsiteX0" fmla="*/ 24941 w 79823"/>
                <a:gd name="connsiteY0" fmla="*/ 79735 h 76214"/>
                <a:gd name="connsiteX1" fmla="*/ 24218 w 79823"/>
                <a:gd name="connsiteY1" fmla="*/ 79494 h 76214"/>
                <a:gd name="connsiteX2" fmla="*/ 372 w 79823"/>
                <a:gd name="connsiteY2" fmla="*/ 43013 h 76214"/>
                <a:gd name="connsiteX3" fmla="*/ 372 w 79823"/>
                <a:gd name="connsiteY3" fmla="*/ 42411 h 76214"/>
                <a:gd name="connsiteX4" fmla="*/ 3744 w 79823"/>
                <a:gd name="connsiteY4" fmla="*/ 24591 h 76214"/>
                <a:gd name="connsiteX5" fmla="*/ 4346 w 79823"/>
                <a:gd name="connsiteY5" fmla="*/ 23628 h 76214"/>
                <a:gd name="connsiteX6" fmla="*/ 25181 w 79823"/>
                <a:gd name="connsiteY6" fmla="*/ 8698 h 76214"/>
                <a:gd name="connsiteX7" fmla="*/ 25784 w 79823"/>
                <a:gd name="connsiteY7" fmla="*/ 8457 h 76214"/>
                <a:gd name="connsiteX8" fmla="*/ 52159 w 79823"/>
                <a:gd name="connsiteY8" fmla="*/ 3521 h 76214"/>
                <a:gd name="connsiteX9" fmla="*/ 53002 w 79823"/>
                <a:gd name="connsiteY9" fmla="*/ 3641 h 76214"/>
                <a:gd name="connsiteX10" fmla="*/ 68418 w 79823"/>
                <a:gd name="connsiteY10" fmla="*/ 10263 h 76214"/>
                <a:gd name="connsiteX11" fmla="*/ 69020 w 79823"/>
                <a:gd name="connsiteY11" fmla="*/ 10745 h 76214"/>
                <a:gd name="connsiteX12" fmla="*/ 79859 w 79823"/>
                <a:gd name="connsiteY12" fmla="*/ 24109 h 76214"/>
                <a:gd name="connsiteX13" fmla="*/ 79618 w 79823"/>
                <a:gd name="connsiteY13" fmla="*/ 26277 h 76214"/>
                <a:gd name="connsiteX14" fmla="*/ 79016 w 79823"/>
                <a:gd name="connsiteY14" fmla="*/ 26638 h 76214"/>
                <a:gd name="connsiteX15" fmla="*/ 72151 w 79823"/>
                <a:gd name="connsiteY15" fmla="*/ 28203 h 76214"/>
                <a:gd name="connsiteX16" fmla="*/ 70586 w 79823"/>
                <a:gd name="connsiteY16" fmla="*/ 27601 h 76214"/>
                <a:gd name="connsiteX17" fmla="*/ 63841 w 79823"/>
                <a:gd name="connsiteY17" fmla="*/ 20738 h 76214"/>
                <a:gd name="connsiteX18" fmla="*/ 66009 w 79823"/>
                <a:gd name="connsiteY18" fmla="*/ 27721 h 76214"/>
                <a:gd name="connsiteX19" fmla="*/ 64805 w 79823"/>
                <a:gd name="connsiteY19" fmla="*/ 29528 h 76214"/>
                <a:gd name="connsiteX20" fmla="*/ 64805 w 79823"/>
                <a:gd name="connsiteY20" fmla="*/ 29528 h 76214"/>
                <a:gd name="connsiteX21" fmla="*/ 56254 w 79823"/>
                <a:gd name="connsiteY21" fmla="*/ 30972 h 76214"/>
                <a:gd name="connsiteX22" fmla="*/ 54568 w 79823"/>
                <a:gd name="connsiteY22" fmla="*/ 29889 h 76214"/>
                <a:gd name="connsiteX23" fmla="*/ 51436 w 79823"/>
                <a:gd name="connsiteY23" fmla="*/ 21701 h 76214"/>
                <a:gd name="connsiteX24" fmla="*/ 51677 w 79823"/>
                <a:gd name="connsiteY24" fmla="*/ 30130 h 76214"/>
                <a:gd name="connsiteX25" fmla="*/ 50353 w 79823"/>
                <a:gd name="connsiteY25" fmla="*/ 31695 h 76214"/>
                <a:gd name="connsiteX26" fmla="*/ 21328 w 79823"/>
                <a:gd name="connsiteY26" fmla="*/ 33260 h 76214"/>
                <a:gd name="connsiteX27" fmla="*/ 26386 w 79823"/>
                <a:gd name="connsiteY27" fmla="*/ 77568 h 76214"/>
                <a:gd name="connsiteX28" fmla="*/ 25663 w 79823"/>
                <a:gd name="connsiteY28" fmla="*/ 79615 h 76214"/>
                <a:gd name="connsiteX29" fmla="*/ 24941 w 79823"/>
                <a:gd name="connsiteY29" fmla="*/ 79735 h 76214"/>
                <a:gd name="connsiteX30" fmla="*/ 24941 w 79823"/>
                <a:gd name="connsiteY30" fmla="*/ 79735 h 76214"/>
                <a:gd name="connsiteX31" fmla="*/ 3383 w 79823"/>
                <a:gd name="connsiteY31" fmla="*/ 42651 h 76214"/>
                <a:gd name="connsiteX32" fmla="*/ 21448 w 79823"/>
                <a:gd name="connsiteY32" fmla="*/ 74076 h 76214"/>
                <a:gd name="connsiteX33" fmla="*/ 18558 w 79823"/>
                <a:gd name="connsiteY33" fmla="*/ 31334 h 76214"/>
                <a:gd name="connsiteX34" fmla="*/ 20123 w 79823"/>
                <a:gd name="connsiteY34" fmla="*/ 30130 h 76214"/>
                <a:gd name="connsiteX35" fmla="*/ 48666 w 79823"/>
                <a:gd name="connsiteY35" fmla="*/ 28685 h 76214"/>
                <a:gd name="connsiteX36" fmla="*/ 47823 w 79823"/>
                <a:gd name="connsiteY36" fmla="*/ 15079 h 76214"/>
                <a:gd name="connsiteX37" fmla="*/ 49148 w 79823"/>
                <a:gd name="connsiteY37" fmla="*/ 13394 h 76214"/>
                <a:gd name="connsiteX38" fmla="*/ 50473 w 79823"/>
                <a:gd name="connsiteY38" fmla="*/ 13875 h 76214"/>
                <a:gd name="connsiteX39" fmla="*/ 57097 w 79823"/>
                <a:gd name="connsiteY39" fmla="*/ 27601 h 76214"/>
                <a:gd name="connsiteX40" fmla="*/ 62637 w 79823"/>
                <a:gd name="connsiteY40" fmla="*/ 26638 h 76214"/>
                <a:gd name="connsiteX41" fmla="*/ 59024 w 79823"/>
                <a:gd name="connsiteY41" fmla="*/ 16765 h 76214"/>
                <a:gd name="connsiteX42" fmla="*/ 59385 w 79823"/>
                <a:gd name="connsiteY42" fmla="*/ 14959 h 76214"/>
                <a:gd name="connsiteX43" fmla="*/ 61192 w 79823"/>
                <a:gd name="connsiteY43" fmla="*/ 14718 h 76214"/>
                <a:gd name="connsiteX44" fmla="*/ 72513 w 79823"/>
                <a:gd name="connsiteY44" fmla="*/ 24591 h 76214"/>
                <a:gd name="connsiteX45" fmla="*/ 76005 w 79823"/>
                <a:gd name="connsiteY45" fmla="*/ 23748 h 76214"/>
                <a:gd name="connsiteX46" fmla="*/ 66852 w 79823"/>
                <a:gd name="connsiteY46" fmla="*/ 12551 h 76214"/>
                <a:gd name="connsiteX47" fmla="*/ 52159 w 79823"/>
                <a:gd name="connsiteY47" fmla="*/ 6290 h 76214"/>
                <a:gd name="connsiteX48" fmla="*/ 26506 w 79823"/>
                <a:gd name="connsiteY48" fmla="*/ 11106 h 76214"/>
                <a:gd name="connsiteX49" fmla="*/ 6514 w 79823"/>
                <a:gd name="connsiteY49" fmla="*/ 25554 h 76214"/>
                <a:gd name="connsiteX50" fmla="*/ 3383 w 79823"/>
                <a:gd name="connsiteY50" fmla="*/ 42651 h 76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9823" h="76214">
                  <a:moveTo>
                    <a:pt x="24941" y="79735"/>
                  </a:moveTo>
                  <a:cubicBezTo>
                    <a:pt x="24700" y="79735"/>
                    <a:pt x="24459" y="79615"/>
                    <a:pt x="24218" y="79494"/>
                  </a:cubicBezTo>
                  <a:cubicBezTo>
                    <a:pt x="12536" y="72872"/>
                    <a:pt x="4707" y="60952"/>
                    <a:pt x="372" y="43013"/>
                  </a:cubicBezTo>
                  <a:cubicBezTo>
                    <a:pt x="372" y="42772"/>
                    <a:pt x="372" y="42531"/>
                    <a:pt x="372" y="42411"/>
                  </a:cubicBezTo>
                  <a:lnTo>
                    <a:pt x="3744" y="24591"/>
                  </a:lnTo>
                  <a:cubicBezTo>
                    <a:pt x="3864" y="24230"/>
                    <a:pt x="3985" y="23869"/>
                    <a:pt x="4346" y="23628"/>
                  </a:cubicBezTo>
                  <a:lnTo>
                    <a:pt x="25181" y="8698"/>
                  </a:lnTo>
                  <a:cubicBezTo>
                    <a:pt x="25422" y="8578"/>
                    <a:pt x="25543" y="8457"/>
                    <a:pt x="25784" y="8457"/>
                  </a:cubicBezTo>
                  <a:lnTo>
                    <a:pt x="52159" y="3521"/>
                  </a:lnTo>
                  <a:cubicBezTo>
                    <a:pt x="52400" y="3521"/>
                    <a:pt x="52761" y="3521"/>
                    <a:pt x="53002" y="3641"/>
                  </a:cubicBezTo>
                  <a:lnTo>
                    <a:pt x="68418" y="10263"/>
                  </a:lnTo>
                  <a:cubicBezTo>
                    <a:pt x="68659" y="10384"/>
                    <a:pt x="68900" y="10504"/>
                    <a:pt x="69020" y="10745"/>
                  </a:cubicBezTo>
                  <a:lnTo>
                    <a:pt x="79859" y="24109"/>
                  </a:lnTo>
                  <a:cubicBezTo>
                    <a:pt x="80341" y="24711"/>
                    <a:pt x="80341" y="25675"/>
                    <a:pt x="79618" y="26277"/>
                  </a:cubicBezTo>
                  <a:cubicBezTo>
                    <a:pt x="79498" y="26397"/>
                    <a:pt x="79257" y="26517"/>
                    <a:pt x="79016" y="26638"/>
                  </a:cubicBezTo>
                  <a:cubicBezTo>
                    <a:pt x="76728" y="27240"/>
                    <a:pt x="74440" y="27721"/>
                    <a:pt x="72151" y="28203"/>
                  </a:cubicBezTo>
                  <a:cubicBezTo>
                    <a:pt x="71549" y="28323"/>
                    <a:pt x="70947" y="28083"/>
                    <a:pt x="70586" y="27601"/>
                  </a:cubicBezTo>
                  <a:cubicBezTo>
                    <a:pt x="68659" y="25193"/>
                    <a:pt x="66250" y="22785"/>
                    <a:pt x="63841" y="20738"/>
                  </a:cubicBezTo>
                  <a:cubicBezTo>
                    <a:pt x="64805" y="23146"/>
                    <a:pt x="65407" y="25434"/>
                    <a:pt x="66009" y="27721"/>
                  </a:cubicBezTo>
                  <a:cubicBezTo>
                    <a:pt x="66250" y="28564"/>
                    <a:pt x="65648" y="29407"/>
                    <a:pt x="64805" y="29528"/>
                  </a:cubicBezTo>
                  <a:cubicBezTo>
                    <a:pt x="64805" y="29528"/>
                    <a:pt x="64805" y="29528"/>
                    <a:pt x="64805" y="29528"/>
                  </a:cubicBezTo>
                  <a:cubicBezTo>
                    <a:pt x="61914" y="30009"/>
                    <a:pt x="59024" y="30491"/>
                    <a:pt x="56254" y="30972"/>
                  </a:cubicBezTo>
                  <a:cubicBezTo>
                    <a:pt x="55531" y="31093"/>
                    <a:pt x="54809" y="30611"/>
                    <a:pt x="54568" y="29889"/>
                  </a:cubicBezTo>
                  <a:cubicBezTo>
                    <a:pt x="53604" y="26999"/>
                    <a:pt x="52520" y="24109"/>
                    <a:pt x="51436" y="21701"/>
                  </a:cubicBezTo>
                  <a:cubicBezTo>
                    <a:pt x="51677" y="24591"/>
                    <a:pt x="51677" y="27360"/>
                    <a:pt x="51677" y="30130"/>
                  </a:cubicBezTo>
                  <a:cubicBezTo>
                    <a:pt x="51677" y="30852"/>
                    <a:pt x="51075" y="31574"/>
                    <a:pt x="50353" y="31695"/>
                  </a:cubicBezTo>
                  <a:cubicBezTo>
                    <a:pt x="38068" y="33140"/>
                    <a:pt x="27952" y="33380"/>
                    <a:pt x="21328" y="33260"/>
                  </a:cubicBezTo>
                  <a:cubicBezTo>
                    <a:pt x="18196" y="49394"/>
                    <a:pt x="19882" y="64324"/>
                    <a:pt x="26386" y="77568"/>
                  </a:cubicBezTo>
                  <a:cubicBezTo>
                    <a:pt x="26747" y="78290"/>
                    <a:pt x="26386" y="79253"/>
                    <a:pt x="25663" y="79615"/>
                  </a:cubicBezTo>
                  <a:cubicBezTo>
                    <a:pt x="25422" y="79615"/>
                    <a:pt x="25181" y="79735"/>
                    <a:pt x="24941" y="79735"/>
                  </a:cubicBezTo>
                  <a:lnTo>
                    <a:pt x="24941" y="79735"/>
                  </a:lnTo>
                  <a:close/>
                  <a:moveTo>
                    <a:pt x="3383" y="42651"/>
                  </a:moveTo>
                  <a:cubicBezTo>
                    <a:pt x="6996" y="57220"/>
                    <a:pt x="12897" y="67574"/>
                    <a:pt x="21448" y="74076"/>
                  </a:cubicBezTo>
                  <a:cubicBezTo>
                    <a:pt x="16269" y="61073"/>
                    <a:pt x="15306" y="46745"/>
                    <a:pt x="18558" y="31334"/>
                  </a:cubicBezTo>
                  <a:cubicBezTo>
                    <a:pt x="18678" y="30611"/>
                    <a:pt x="19401" y="30130"/>
                    <a:pt x="20123" y="30130"/>
                  </a:cubicBezTo>
                  <a:cubicBezTo>
                    <a:pt x="26386" y="30250"/>
                    <a:pt x="36382" y="30130"/>
                    <a:pt x="48666" y="28685"/>
                  </a:cubicBezTo>
                  <a:cubicBezTo>
                    <a:pt x="48546" y="24350"/>
                    <a:pt x="48305" y="19775"/>
                    <a:pt x="47823" y="15079"/>
                  </a:cubicBezTo>
                  <a:cubicBezTo>
                    <a:pt x="47703" y="14236"/>
                    <a:pt x="48305" y="13514"/>
                    <a:pt x="49148" y="13394"/>
                  </a:cubicBezTo>
                  <a:cubicBezTo>
                    <a:pt x="49630" y="13394"/>
                    <a:pt x="50112" y="13514"/>
                    <a:pt x="50473" y="13875"/>
                  </a:cubicBezTo>
                  <a:cubicBezTo>
                    <a:pt x="52761" y="16283"/>
                    <a:pt x="55290" y="22303"/>
                    <a:pt x="57097" y="27601"/>
                  </a:cubicBezTo>
                  <a:cubicBezTo>
                    <a:pt x="58903" y="27360"/>
                    <a:pt x="60830" y="26999"/>
                    <a:pt x="62637" y="26638"/>
                  </a:cubicBezTo>
                  <a:cubicBezTo>
                    <a:pt x="61794" y="23507"/>
                    <a:pt x="60590" y="20377"/>
                    <a:pt x="59024" y="16765"/>
                  </a:cubicBezTo>
                  <a:cubicBezTo>
                    <a:pt x="58783" y="16163"/>
                    <a:pt x="58903" y="15441"/>
                    <a:pt x="59385" y="14959"/>
                  </a:cubicBezTo>
                  <a:cubicBezTo>
                    <a:pt x="59867" y="14477"/>
                    <a:pt x="60590" y="14477"/>
                    <a:pt x="61192" y="14718"/>
                  </a:cubicBezTo>
                  <a:cubicBezTo>
                    <a:pt x="64805" y="16765"/>
                    <a:pt x="69261" y="20618"/>
                    <a:pt x="72513" y="24591"/>
                  </a:cubicBezTo>
                  <a:cubicBezTo>
                    <a:pt x="73596" y="24350"/>
                    <a:pt x="74801" y="24109"/>
                    <a:pt x="76005" y="23748"/>
                  </a:cubicBezTo>
                  <a:lnTo>
                    <a:pt x="66852" y="12551"/>
                  </a:lnTo>
                  <a:lnTo>
                    <a:pt x="52159" y="6290"/>
                  </a:lnTo>
                  <a:lnTo>
                    <a:pt x="26506" y="11106"/>
                  </a:lnTo>
                  <a:lnTo>
                    <a:pt x="6514" y="25554"/>
                  </a:lnTo>
                  <a:lnTo>
                    <a:pt x="3383" y="42651"/>
                  </a:lnTo>
                  <a:close/>
                </a:path>
              </a:pathLst>
            </a:custGeom>
            <a:solidFill>
              <a:srgbClr val="000000"/>
            </a:solidFill>
            <a:ln w="1204" cap="flat">
              <a:noFill/>
              <a:prstDash val="solid"/>
              <a:miter/>
            </a:ln>
          </p:spPr>
          <p:txBody>
            <a:bodyPr rtlCol="0" anchor="ctr"/>
            <a:lstStyle/>
            <a:p>
              <a:endParaRPr lang="fr-FR"/>
            </a:p>
          </p:txBody>
        </p:sp>
        <p:sp>
          <p:nvSpPr>
            <p:cNvPr id="2949" name="Forme libre 2948">
              <a:extLst>
                <a:ext uri="{FF2B5EF4-FFF2-40B4-BE49-F238E27FC236}">
                  <a16:creationId xmlns:a16="http://schemas.microsoft.com/office/drawing/2014/main" id="{5E2FF893-9F37-52A4-715B-52811B5127D9}"/>
                </a:ext>
              </a:extLst>
            </p:cNvPr>
            <p:cNvSpPr/>
            <p:nvPr/>
          </p:nvSpPr>
          <p:spPr>
            <a:xfrm rot="-441489">
              <a:off x="5391204" y="7674718"/>
              <a:ext cx="23847" cy="10836"/>
            </a:xfrm>
            <a:custGeom>
              <a:avLst/>
              <a:gdLst>
                <a:gd name="connsiteX0" fmla="*/ 24209 w 23847"/>
                <a:gd name="connsiteY0" fmla="*/ 8935 h 10836"/>
                <a:gd name="connsiteX1" fmla="*/ 12285 w 23847"/>
                <a:gd name="connsiteY1" fmla="*/ 14354 h 10836"/>
                <a:gd name="connsiteX2" fmla="*/ 362 w 23847"/>
                <a:gd name="connsiteY2" fmla="*/ 8935 h 10836"/>
                <a:gd name="connsiteX3" fmla="*/ 12285 w 23847"/>
                <a:gd name="connsiteY3" fmla="*/ 3517 h 10836"/>
                <a:gd name="connsiteX4" fmla="*/ 24209 w 23847"/>
                <a:gd name="connsiteY4" fmla="*/ 8935 h 1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47" h="10836">
                  <a:moveTo>
                    <a:pt x="24209" y="8935"/>
                  </a:moveTo>
                  <a:cubicBezTo>
                    <a:pt x="24209" y="11928"/>
                    <a:pt x="18870" y="14354"/>
                    <a:pt x="12285" y="14354"/>
                  </a:cubicBezTo>
                  <a:cubicBezTo>
                    <a:pt x="5700" y="14354"/>
                    <a:pt x="362" y="11928"/>
                    <a:pt x="362" y="8935"/>
                  </a:cubicBezTo>
                  <a:cubicBezTo>
                    <a:pt x="362" y="5943"/>
                    <a:pt x="5700" y="3517"/>
                    <a:pt x="12285" y="3517"/>
                  </a:cubicBezTo>
                  <a:cubicBezTo>
                    <a:pt x="18870" y="3517"/>
                    <a:pt x="24209" y="5943"/>
                    <a:pt x="24209" y="8935"/>
                  </a:cubicBezTo>
                  <a:close/>
                </a:path>
              </a:pathLst>
            </a:custGeom>
            <a:solidFill>
              <a:srgbClr val="FFFFFF"/>
            </a:solidFill>
            <a:ln w="1204" cap="flat">
              <a:noFill/>
              <a:prstDash val="solid"/>
              <a:miter/>
            </a:ln>
          </p:spPr>
          <p:txBody>
            <a:bodyPr rtlCol="0" anchor="ctr"/>
            <a:lstStyle/>
            <a:p>
              <a:endParaRPr lang="fr-FR"/>
            </a:p>
          </p:txBody>
        </p:sp>
        <p:sp>
          <p:nvSpPr>
            <p:cNvPr id="2950" name="Forme libre 2949">
              <a:extLst>
                <a:ext uri="{FF2B5EF4-FFF2-40B4-BE49-F238E27FC236}">
                  <a16:creationId xmlns:a16="http://schemas.microsoft.com/office/drawing/2014/main" id="{3D949F92-8D27-F1B3-FCBD-EC167F51FF2E}"/>
                </a:ext>
              </a:extLst>
            </p:cNvPr>
            <p:cNvSpPr/>
            <p:nvPr/>
          </p:nvSpPr>
          <p:spPr>
            <a:xfrm>
              <a:off x="5389769" y="7673136"/>
              <a:ext cx="26677" cy="14212"/>
            </a:xfrm>
            <a:custGeom>
              <a:avLst/>
              <a:gdLst>
                <a:gd name="connsiteX0" fmla="*/ 11111 w 26677"/>
                <a:gd name="connsiteY0" fmla="*/ 17729 h 14212"/>
                <a:gd name="connsiteX1" fmla="*/ 392 w 26677"/>
                <a:gd name="connsiteY1" fmla="*/ 12311 h 14212"/>
                <a:gd name="connsiteX2" fmla="*/ 12797 w 26677"/>
                <a:gd name="connsiteY2" fmla="*/ 3762 h 14212"/>
                <a:gd name="connsiteX3" fmla="*/ 21950 w 26677"/>
                <a:gd name="connsiteY3" fmla="*/ 4364 h 14212"/>
                <a:gd name="connsiteX4" fmla="*/ 27008 w 26677"/>
                <a:gd name="connsiteY4" fmla="*/ 8940 h 14212"/>
                <a:gd name="connsiteX5" fmla="*/ 14603 w 26677"/>
                <a:gd name="connsiteY5" fmla="*/ 17488 h 14212"/>
                <a:gd name="connsiteX6" fmla="*/ 11111 w 26677"/>
                <a:gd name="connsiteY6" fmla="*/ 17729 h 14212"/>
                <a:gd name="connsiteX7" fmla="*/ 11111 w 26677"/>
                <a:gd name="connsiteY7" fmla="*/ 17729 h 14212"/>
                <a:gd name="connsiteX8" fmla="*/ 3403 w 26677"/>
                <a:gd name="connsiteY8" fmla="*/ 11950 h 14212"/>
                <a:gd name="connsiteX9" fmla="*/ 14122 w 26677"/>
                <a:gd name="connsiteY9" fmla="*/ 14478 h 14212"/>
                <a:gd name="connsiteX10" fmla="*/ 23877 w 26677"/>
                <a:gd name="connsiteY10" fmla="*/ 9301 h 14212"/>
                <a:gd name="connsiteX11" fmla="*/ 20987 w 26677"/>
                <a:gd name="connsiteY11" fmla="*/ 7254 h 14212"/>
                <a:gd name="connsiteX12" fmla="*/ 13158 w 26677"/>
                <a:gd name="connsiteY12" fmla="*/ 6772 h 14212"/>
                <a:gd name="connsiteX13" fmla="*/ 3403 w 26677"/>
                <a:gd name="connsiteY13" fmla="*/ 11950 h 14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7" h="14212">
                  <a:moveTo>
                    <a:pt x="11111" y="17729"/>
                  </a:moveTo>
                  <a:cubicBezTo>
                    <a:pt x="5209" y="17729"/>
                    <a:pt x="874" y="15682"/>
                    <a:pt x="392" y="12311"/>
                  </a:cubicBezTo>
                  <a:cubicBezTo>
                    <a:pt x="-90" y="8338"/>
                    <a:pt x="5209" y="4726"/>
                    <a:pt x="12797" y="3762"/>
                  </a:cubicBezTo>
                  <a:cubicBezTo>
                    <a:pt x="16169" y="3281"/>
                    <a:pt x="19421" y="3522"/>
                    <a:pt x="21950" y="4364"/>
                  </a:cubicBezTo>
                  <a:cubicBezTo>
                    <a:pt x="24961" y="5328"/>
                    <a:pt x="26647" y="6893"/>
                    <a:pt x="27008" y="8940"/>
                  </a:cubicBezTo>
                  <a:cubicBezTo>
                    <a:pt x="27490" y="12913"/>
                    <a:pt x="22191" y="16525"/>
                    <a:pt x="14603" y="17488"/>
                  </a:cubicBezTo>
                  <a:cubicBezTo>
                    <a:pt x="13399" y="17609"/>
                    <a:pt x="12315" y="17729"/>
                    <a:pt x="11111" y="17729"/>
                  </a:cubicBezTo>
                  <a:lnTo>
                    <a:pt x="11111" y="17729"/>
                  </a:lnTo>
                  <a:close/>
                  <a:moveTo>
                    <a:pt x="3403" y="11950"/>
                  </a:moveTo>
                  <a:cubicBezTo>
                    <a:pt x="3644" y="13515"/>
                    <a:pt x="7859" y="15321"/>
                    <a:pt x="14122" y="14478"/>
                  </a:cubicBezTo>
                  <a:cubicBezTo>
                    <a:pt x="20384" y="13635"/>
                    <a:pt x="24118" y="10866"/>
                    <a:pt x="23877" y="9301"/>
                  </a:cubicBezTo>
                  <a:cubicBezTo>
                    <a:pt x="23757" y="8579"/>
                    <a:pt x="22672" y="7736"/>
                    <a:pt x="20987" y="7254"/>
                  </a:cubicBezTo>
                  <a:cubicBezTo>
                    <a:pt x="18819" y="6652"/>
                    <a:pt x="16049" y="6411"/>
                    <a:pt x="13158" y="6772"/>
                  </a:cubicBezTo>
                  <a:cubicBezTo>
                    <a:pt x="6896" y="7615"/>
                    <a:pt x="3162" y="10385"/>
                    <a:pt x="3403" y="11950"/>
                  </a:cubicBezTo>
                  <a:close/>
                </a:path>
              </a:pathLst>
            </a:custGeom>
            <a:solidFill>
              <a:srgbClr val="000000"/>
            </a:solidFill>
            <a:ln w="1204" cap="flat">
              <a:noFill/>
              <a:prstDash val="solid"/>
              <a:miter/>
            </a:ln>
          </p:spPr>
          <p:txBody>
            <a:bodyPr rtlCol="0" anchor="ctr"/>
            <a:lstStyle/>
            <a:p>
              <a:endParaRPr lang="fr-FR"/>
            </a:p>
          </p:txBody>
        </p:sp>
        <p:grpSp>
          <p:nvGrpSpPr>
            <p:cNvPr id="2951" name="Graphique 2">
              <a:extLst>
                <a:ext uri="{FF2B5EF4-FFF2-40B4-BE49-F238E27FC236}">
                  <a16:creationId xmlns:a16="http://schemas.microsoft.com/office/drawing/2014/main" id="{31F6AD7A-B44D-F82E-28D5-CF4FE718DC73}"/>
                </a:ext>
              </a:extLst>
            </p:cNvPr>
            <p:cNvGrpSpPr/>
            <p:nvPr/>
          </p:nvGrpSpPr>
          <p:grpSpPr>
            <a:xfrm>
              <a:off x="5394555" y="7674162"/>
              <a:ext cx="10722" cy="10657"/>
              <a:chOff x="5394555" y="7674162"/>
              <a:chExt cx="10722" cy="10657"/>
            </a:xfrm>
            <a:solidFill>
              <a:srgbClr val="000000"/>
            </a:solidFill>
          </p:grpSpPr>
          <p:sp>
            <p:nvSpPr>
              <p:cNvPr id="2952" name="Forme libre 2951">
                <a:extLst>
                  <a:ext uri="{FF2B5EF4-FFF2-40B4-BE49-F238E27FC236}">
                    <a16:creationId xmlns:a16="http://schemas.microsoft.com/office/drawing/2014/main" id="{839A76BB-FE97-12E0-54A5-A114675BEB57}"/>
                  </a:ext>
                </a:extLst>
              </p:cNvPr>
              <p:cNvSpPr/>
              <p:nvPr/>
            </p:nvSpPr>
            <p:spPr>
              <a:xfrm>
                <a:off x="5396062" y="7675669"/>
                <a:ext cx="7707" cy="7705"/>
              </a:xfrm>
              <a:custGeom>
                <a:avLst/>
                <a:gdLst>
                  <a:gd name="connsiteX0" fmla="*/ 8070 w 7707"/>
                  <a:gd name="connsiteY0" fmla="*/ 7370 h 7705"/>
                  <a:gd name="connsiteX1" fmla="*/ 4217 w 7707"/>
                  <a:gd name="connsiteY1" fmla="*/ 11223 h 7705"/>
                  <a:gd name="connsiteX2" fmla="*/ 363 w 7707"/>
                  <a:gd name="connsiteY2" fmla="*/ 7370 h 7705"/>
                  <a:gd name="connsiteX3" fmla="*/ 4217 w 7707"/>
                  <a:gd name="connsiteY3" fmla="*/ 3517 h 7705"/>
                  <a:gd name="connsiteX4" fmla="*/ 8070 w 7707"/>
                  <a:gd name="connsiteY4" fmla="*/ 7370 h 7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7" h="7705">
                    <a:moveTo>
                      <a:pt x="8070" y="7370"/>
                    </a:moveTo>
                    <a:cubicBezTo>
                      <a:pt x="8070" y="9498"/>
                      <a:pt x="6345" y="11223"/>
                      <a:pt x="4217" y="11223"/>
                    </a:cubicBezTo>
                    <a:cubicBezTo>
                      <a:pt x="2088" y="11223"/>
                      <a:pt x="363" y="9498"/>
                      <a:pt x="363" y="7370"/>
                    </a:cubicBezTo>
                    <a:cubicBezTo>
                      <a:pt x="363" y="5242"/>
                      <a:pt x="2088" y="3517"/>
                      <a:pt x="4217" y="3517"/>
                    </a:cubicBezTo>
                    <a:cubicBezTo>
                      <a:pt x="6345" y="3517"/>
                      <a:pt x="8070" y="5242"/>
                      <a:pt x="8070" y="7370"/>
                    </a:cubicBezTo>
                    <a:close/>
                  </a:path>
                </a:pathLst>
              </a:custGeom>
              <a:solidFill>
                <a:srgbClr val="000000"/>
              </a:solidFill>
              <a:ln w="1204" cap="flat">
                <a:noFill/>
                <a:prstDash val="solid"/>
                <a:miter/>
              </a:ln>
            </p:spPr>
            <p:txBody>
              <a:bodyPr rtlCol="0" anchor="ctr"/>
              <a:lstStyle/>
              <a:p>
                <a:endParaRPr lang="fr-FR"/>
              </a:p>
            </p:txBody>
          </p:sp>
          <p:sp>
            <p:nvSpPr>
              <p:cNvPr id="2953" name="Forme libre 2952">
                <a:extLst>
                  <a:ext uri="{FF2B5EF4-FFF2-40B4-BE49-F238E27FC236}">
                    <a16:creationId xmlns:a16="http://schemas.microsoft.com/office/drawing/2014/main" id="{59758531-7C86-29A9-65DC-5B7EF10739F8}"/>
                  </a:ext>
                </a:extLst>
              </p:cNvPr>
              <p:cNvSpPr/>
              <p:nvPr/>
            </p:nvSpPr>
            <p:spPr>
              <a:xfrm>
                <a:off x="5394555" y="7674162"/>
                <a:ext cx="10722" cy="10657"/>
              </a:xfrm>
              <a:custGeom>
                <a:avLst/>
                <a:gdLst>
                  <a:gd name="connsiteX0" fmla="*/ 5724 w 10722"/>
                  <a:gd name="connsiteY0" fmla="*/ 14175 h 10657"/>
                  <a:gd name="connsiteX1" fmla="*/ 2472 w 10722"/>
                  <a:gd name="connsiteY1" fmla="*/ 13091 h 10657"/>
                  <a:gd name="connsiteX2" fmla="*/ 425 w 10722"/>
                  <a:gd name="connsiteY2" fmla="*/ 9599 h 10657"/>
                  <a:gd name="connsiteX3" fmla="*/ 1509 w 10722"/>
                  <a:gd name="connsiteY3" fmla="*/ 5626 h 10657"/>
                  <a:gd name="connsiteX4" fmla="*/ 5001 w 10722"/>
                  <a:gd name="connsiteY4" fmla="*/ 3579 h 10657"/>
                  <a:gd name="connsiteX5" fmla="*/ 8976 w 10722"/>
                  <a:gd name="connsiteY5" fmla="*/ 4663 h 10657"/>
                  <a:gd name="connsiteX6" fmla="*/ 11023 w 10722"/>
                  <a:gd name="connsiteY6" fmla="*/ 8154 h 10657"/>
                  <a:gd name="connsiteX7" fmla="*/ 9939 w 10722"/>
                  <a:gd name="connsiteY7" fmla="*/ 12128 h 10657"/>
                  <a:gd name="connsiteX8" fmla="*/ 6446 w 10722"/>
                  <a:gd name="connsiteY8" fmla="*/ 14175 h 10657"/>
                  <a:gd name="connsiteX9" fmla="*/ 5724 w 10722"/>
                  <a:gd name="connsiteY9" fmla="*/ 14175 h 10657"/>
                  <a:gd name="connsiteX10" fmla="*/ 3435 w 10722"/>
                  <a:gd name="connsiteY10" fmla="*/ 9118 h 10657"/>
                  <a:gd name="connsiteX11" fmla="*/ 4279 w 10722"/>
                  <a:gd name="connsiteY11" fmla="*/ 10683 h 10657"/>
                  <a:gd name="connsiteX12" fmla="*/ 5965 w 10722"/>
                  <a:gd name="connsiteY12" fmla="*/ 11164 h 10657"/>
                  <a:gd name="connsiteX13" fmla="*/ 7530 w 10722"/>
                  <a:gd name="connsiteY13" fmla="*/ 10322 h 10657"/>
                  <a:gd name="connsiteX14" fmla="*/ 8012 w 10722"/>
                  <a:gd name="connsiteY14" fmla="*/ 8636 h 10657"/>
                  <a:gd name="connsiteX15" fmla="*/ 5483 w 10722"/>
                  <a:gd name="connsiteY15" fmla="*/ 6710 h 10657"/>
                  <a:gd name="connsiteX16" fmla="*/ 3435 w 10722"/>
                  <a:gd name="connsiteY16" fmla="*/ 9118 h 10657"/>
                  <a:gd name="connsiteX17" fmla="*/ 3435 w 10722"/>
                  <a:gd name="connsiteY17" fmla="*/ 9118 h 1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22" h="10657">
                    <a:moveTo>
                      <a:pt x="5724" y="14175"/>
                    </a:moveTo>
                    <a:cubicBezTo>
                      <a:pt x="4519" y="14175"/>
                      <a:pt x="3435" y="13813"/>
                      <a:pt x="2472" y="13091"/>
                    </a:cubicBezTo>
                    <a:cubicBezTo>
                      <a:pt x="1388" y="12248"/>
                      <a:pt x="666" y="10924"/>
                      <a:pt x="425" y="9599"/>
                    </a:cubicBezTo>
                    <a:cubicBezTo>
                      <a:pt x="184" y="8154"/>
                      <a:pt x="666" y="6830"/>
                      <a:pt x="1509" y="5626"/>
                    </a:cubicBezTo>
                    <a:cubicBezTo>
                      <a:pt x="2352" y="4542"/>
                      <a:pt x="3677" y="3820"/>
                      <a:pt x="5001" y="3579"/>
                    </a:cubicBezTo>
                    <a:cubicBezTo>
                      <a:pt x="6446" y="3338"/>
                      <a:pt x="7771" y="3820"/>
                      <a:pt x="8976" y="4663"/>
                    </a:cubicBezTo>
                    <a:cubicBezTo>
                      <a:pt x="10180" y="5506"/>
                      <a:pt x="10782" y="6830"/>
                      <a:pt x="11023" y="8154"/>
                    </a:cubicBezTo>
                    <a:cubicBezTo>
                      <a:pt x="11264" y="9599"/>
                      <a:pt x="10782" y="10924"/>
                      <a:pt x="9939" y="12128"/>
                    </a:cubicBezTo>
                    <a:cubicBezTo>
                      <a:pt x="9096" y="13211"/>
                      <a:pt x="7771" y="13934"/>
                      <a:pt x="6446" y="14175"/>
                    </a:cubicBezTo>
                    <a:cubicBezTo>
                      <a:pt x="6205" y="14175"/>
                      <a:pt x="5965" y="14175"/>
                      <a:pt x="5724" y="14175"/>
                    </a:cubicBezTo>
                    <a:close/>
                    <a:moveTo>
                      <a:pt x="3435" y="9118"/>
                    </a:moveTo>
                    <a:cubicBezTo>
                      <a:pt x="3556" y="9720"/>
                      <a:pt x="3797" y="10322"/>
                      <a:pt x="4279" y="10683"/>
                    </a:cubicBezTo>
                    <a:cubicBezTo>
                      <a:pt x="4760" y="11044"/>
                      <a:pt x="5362" y="11164"/>
                      <a:pt x="5965" y="11164"/>
                    </a:cubicBezTo>
                    <a:cubicBezTo>
                      <a:pt x="6567" y="11044"/>
                      <a:pt x="7169" y="10803"/>
                      <a:pt x="7530" y="10322"/>
                    </a:cubicBezTo>
                    <a:cubicBezTo>
                      <a:pt x="7892" y="9840"/>
                      <a:pt x="8012" y="9238"/>
                      <a:pt x="8012" y="8636"/>
                    </a:cubicBezTo>
                    <a:cubicBezTo>
                      <a:pt x="7892" y="7432"/>
                      <a:pt x="6687" y="6469"/>
                      <a:pt x="5483" y="6710"/>
                    </a:cubicBezTo>
                    <a:cubicBezTo>
                      <a:pt x="4158" y="6710"/>
                      <a:pt x="3315" y="7914"/>
                      <a:pt x="3435" y="9118"/>
                    </a:cubicBezTo>
                    <a:lnTo>
                      <a:pt x="3435" y="9118"/>
                    </a:lnTo>
                    <a:close/>
                  </a:path>
                </a:pathLst>
              </a:custGeom>
              <a:solidFill>
                <a:srgbClr val="000000"/>
              </a:solidFill>
              <a:ln w="1204" cap="flat">
                <a:noFill/>
                <a:prstDash val="solid"/>
                <a:miter/>
              </a:ln>
            </p:spPr>
            <p:txBody>
              <a:bodyPr rtlCol="0" anchor="ctr"/>
              <a:lstStyle/>
              <a:p>
                <a:endParaRPr lang="fr-FR"/>
              </a:p>
            </p:txBody>
          </p:sp>
        </p:grpSp>
      </p:grpSp>
      <p:grpSp>
        <p:nvGrpSpPr>
          <p:cNvPr id="2954" name="Graphique 2">
            <a:extLst>
              <a:ext uri="{FF2B5EF4-FFF2-40B4-BE49-F238E27FC236}">
                <a16:creationId xmlns:a16="http://schemas.microsoft.com/office/drawing/2014/main" id="{A21A604D-01FF-E9FC-D620-C533E1D77DA4}"/>
              </a:ext>
            </a:extLst>
          </p:cNvPr>
          <p:cNvGrpSpPr/>
          <p:nvPr/>
        </p:nvGrpSpPr>
        <p:grpSpPr>
          <a:xfrm>
            <a:off x="10259956" y="6230380"/>
            <a:ext cx="803845" cy="603499"/>
            <a:chOff x="10259956" y="6230380"/>
            <a:chExt cx="803845" cy="603499"/>
          </a:xfrm>
        </p:grpSpPr>
        <p:sp>
          <p:nvSpPr>
            <p:cNvPr id="2955" name="Forme libre 2954">
              <a:extLst>
                <a:ext uri="{FF2B5EF4-FFF2-40B4-BE49-F238E27FC236}">
                  <a16:creationId xmlns:a16="http://schemas.microsoft.com/office/drawing/2014/main" id="{40EC8B24-F9D2-6E62-F4E8-39E300FB4ED8}"/>
                </a:ext>
              </a:extLst>
            </p:cNvPr>
            <p:cNvSpPr/>
            <p:nvPr/>
          </p:nvSpPr>
          <p:spPr>
            <a:xfrm>
              <a:off x="10572848" y="6359005"/>
              <a:ext cx="128890" cy="229057"/>
            </a:xfrm>
            <a:custGeom>
              <a:avLst/>
              <a:gdLst>
                <a:gd name="connsiteX0" fmla="*/ 2642 w 128890"/>
                <a:gd name="connsiteY0" fmla="*/ 213763 h 229057"/>
                <a:gd name="connsiteX1" fmla="*/ 42808 w 128890"/>
                <a:gd name="connsiteY1" fmla="*/ 223029 h 229057"/>
                <a:gd name="connsiteX2" fmla="*/ 59544 w 128890"/>
                <a:gd name="connsiteY2" fmla="*/ 232553 h 229057"/>
                <a:gd name="connsiteX3" fmla="*/ 86063 w 128890"/>
                <a:gd name="connsiteY3" fmla="*/ 220455 h 229057"/>
                <a:gd name="connsiteX4" fmla="*/ 114128 w 128890"/>
                <a:gd name="connsiteY4" fmla="*/ 48255 h 229057"/>
                <a:gd name="connsiteX5" fmla="*/ 131379 w 128890"/>
                <a:gd name="connsiteY5" fmla="*/ 17110 h 229057"/>
                <a:gd name="connsiteX6" fmla="*/ 118505 w 128890"/>
                <a:gd name="connsiteY6" fmla="*/ 3725 h 229057"/>
                <a:gd name="connsiteX7" fmla="*/ 93015 w 128890"/>
                <a:gd name="connsiteY7" fmla="*/ 21486 h 229057"/>
                <a:gd name="connsiteX8" fmla="*/ 81171 w 128890"/>
                <a:gd name="connsiteY8" fmla="*/ 38474 h 229057"/>
                <a:gd name="connsiteX9" fmla="*/ 27874 w 128890"/>
                <a:gd name="connsiteY9" fmla="*/ 158422 h 229057"/>
                <a:gd name="connsiteX10" fmla="*/ 2642 w 128890"/>
                <a:gd name="connsiteY10" fmla="*/ 213763 h 22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890" h="229057">
                  <a:moveTo>
                    <a:pt x="2642" y="213763"/>
                  </a:moveTo>
                  <a:cubicBezTo>
                    <a:pt x="2642" y="213763"/>
                    <a:pt x="29419" y="216337"/>
                    <a:pt x="42808" y="223029"/>
                  </a:cubicBezTo>
                  <a:cubicBezTo>
                    <a:pt x="56196" y="229464"/>
                    <a:pt x="59544" y="232553"/>
                    <a:pt x="59544" y="232553"/>
                  </a:cubicBezTo>
                  <a:lnTo>
                    <a:pt x="86063" y="220455"/>
                  </a:lnTo>
                  <a:lnTo>
                    <a:pt x="114128" y="48255"/>
                  </a:lnTo>
                  <a:cubicBezTo>
                    <a:pt x="114128" y="48255"/>
                    <a:pt x="133439" y="33584"/>
                    <a:pt x="131379" y="17110"/>
                  </a:cubicBezTo>
                  <a:cubicBezTo>
                    <a:pt x="129319" y="637"/>
                    <a:pt x="118505" y="3725"/>
                    <a:pt x="118505" y="3725"/>
                  </a:cubicBezTo>
                  <a:cubicBezTo>
                    <a:pt x="114385" y="14279"/>
                    <a:pt x="104344" y="21228"/>
                    <a:pt x="93015" y="21486"/>
                  </a:cubicBezTo>
                  <a:cubicBezTo>
                    <a:pt x="88638" y="26891"/>
                    <a:pt x="84519" y="32554"/>
                    <a:pt x="81171" y="38474"/>
                  </a:cubicBezTo>
                  <a:lnTo>
                    <a:pt x="27874" y="158422"/>
                  </a:lnTo>
                  <a:lnTo>
                    <a:pt x="2642" y="213763"/>
                  </a:lnTo>
                  <a:close/>
                </a:path>
              </a:pathLst>
            </a:custGeom>
            <a:solidFill>
              <a:srgbClr val="FFFFFF"/>
            </a:solidFill>
            <a:ln w="2573" cap="flat">
              <a:noFill/>
              <a:prstDash val="solid"/>
              <a:miter/>
            </a:ln>
          </p:spPr>
          <p:txBody>
            <a:bodyPr rtlCol="0" anchor="ctr"/>
            <a:lstStyle/>
            <a:p>
              <a:endParaRPr lang="fr-FR"/>
            </a:p>
          </p:txBody>
        </p:sp>
        <p:sp>
          <p:nvSpPr>
            <p:cNvPr id="2956" name="Forme libre 2955">
              <a:extLst>
                <a:ext uri="{FF2B5EF4-FFF2-40B4-BE49-F238E27FC236}">
                  <a16:creationId xmlns:a16="http://schemas.microsoft.com/office/drawing/2014/main" id="{E5663AD9-04D2-18E4-8540-2421ABBFB3BC}"/>
                </a:ext>
              </a:extLst>
            </p:cNvPr>
            <p:cNvSpPr/>
            <p:nvPr/>
          </p:nvSpPr>
          <p:spPr>
            <a:xfrm>
              <a:off x="10350621" y="6280986"/>
              <a:ext cx="359461" cy="398819"/>
            </a:xfrm>
            <a:custGeom>
              <a:avLst/>
              <a:gdLst>
                <a:gd name="connsiteX0" fmla="*/ 202196 w 359461"/>
                <a:gd name="connsiteY0" fmla="*/ 88696 h 398819"/>
                <a:gd name="connsiteX1" fmla="*/ 218675 w 359461"/>
                <a:gd name="connsiteY1" fmla="*/ 130394 h 398819"/>
                <a:gd name="connsiteX2" fmla="*/ 259098 w 359461"/>
                <a:gd name="connsiteY2" fmla="*/ 147897 h 398819"/>
                <a:gd name="connsiteX3" fmla="*/ 287163 w 359461"/>
                <a:gd name="connsiteY3" fmla="*/ 90497 h 398819"/>
                <a:gd name="connsiteX4" fmla="*/ 330676 w 359461"/>
                <a:gd name="connsiteY4" fmla="*/ 94101 h 398819"/>
                <a:gd name="connsiteX5" fmla="*/ 345609 w 359461"/>
                <a:gd name="connsiteY5" fmla="*/ 65015 h 398819"/>
                <a:gd name="connsiteX6" fmla="*/ 362088 w 359461"/>
                <a:gd name="connsiteY6" fmla="*/ 52145 h 398819"/>
                <a:gd name="connsiteX7" fmla="*/ 347669 w 359461"/>
                <a:gd name="connsiteY7" fmla="*/ 42879 h 398819"/>
                <a:gd name="connsiteX8" fmla="*/ 338915 w 359461"/>
                <a:gd name="connsiteY8" fmla="*/ 3497 h 398819"/>
                <a:gd name="connsiteX9" fmla="*/ 304671 w 359461"/>
                <a:gd name="connsiteY9" fmla="*/ 28722 h 398819"/>
                <a:gd name="connsiteX10" fmla="*/ 288965 w 359461"/>
                <a:gd name="connsiteY10" fmla="*/ 19713 h 398819"/>
                <a:gd name="connsiteX11" fmla="*/ 280469 w 359461"/>
                <a:gd name="connsiteY11" fmla="*/ 39790 h 398819"/>
                <a:gd name="connsiteX12" fmla="*/ 281241 w 359461"/>
                <a:gd name="connsiteY12" fmla="*/ 55234 h 398819"/>
                <a:gd name="connsiteX13" fmla="*/ 252404 w 359461"/>
                <a:gd name="connsiteY13" fmla="*/ 63213 h 398819"/>
                <a:gd name="connsiteX14" fmla="*/ 239015 w 359461"/>
                <a:gd name="connsiteY14" fmla="*/ 56263 h 398819"/>
                <a:gd name="connsiteX15" fmla="*/ 202196 w 359461"/>
                <a:gd name="connsiteY15" fmla="*/ 88696 h 398819"/>
                <a:gd name="connsiteX16" fmla="*/ 172072 w 359461"/>
                <a:gd name="connsiteY16" fmla="*/ 260381 h 398819"/>
                <a:gd name="connsiteX17" fmla="*/ 106158 w 359461"/>
                <a:gd name="connsiteY17" fmla="*/ 216366 h 398819"/>
                <a:gd name="connsiteX18" fmla="*/ 32263 w 359461"/>
                <a:gd name="connsiteY18" fmla="*/ 214306 h 398819"/>
                <a:gd name="connsiteX19" fmla="*/ 3426 w 359461"/>
                <a:gd name="connsiteY19" fmla="*/ 324473 h 398819"/>
                <a:gd name="connsiteX20" fmla="*/ 50287 w 359461"/>
                <a:gd name="connsiteY20" fmla="*/ 395515 h 398819"/>
                <a:gd name="connsiteX21" fmla="*/ 144522 w 359461"/>
                <a:gd name="connsiteY21" fmla="*/ 387793 h 398819"/>
                <a:gd name="connsiteX22" fmla="*/ 218160 w 359461"/>
                <a:gd name="connsiteY22" fmla="*/ 342748 h 398819"/>
                <a:gd name="connsiteX23" fmla="*/ 284073 w 359461"/>
                <a:gd name="connsiteY23" fmla="*/ 310831 h 398819"/>
                <a:gd name="connsiteX24" fmla="*/ 236441 w 359461"/>
                <a:gd name="connsiteY24" fmla="*/ 292813 h 398819"/>
                <a:gd name="connsiteX25" fmla="*/ 159971 w 359461"/>
                <a:gd name="connsiteY25" fmla="*/ 282774 h 398819"/>
                <a:gd name="connsiteX26" fmla="*/ 172072 w 359461"/>
                <a:gd name="connsiteY26" fmla="*/ 260381 h 39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9461" h="398819">
                  <a:moveTo>
                    <a:pt x="202196" y="88696"/>
                  </a:moveTo>
                  <a:cubicBezTo>
                    <a:pt x="202196" y="88696"/>
                    <a:pt x="207089" y="120870"/>
                    <a:pt x="218675" y="130394"/>
                  </a:cubicBezTo>
                  <a:cubicBezTo>
                    <a:pt x="230261" y="139918"/>
                    <a:pt x="240560" y="149442"/>
                    <a:pt x="259098" y="147897"/>
                  </a:cubicBezTo>
                  <a:lnTo>
                    <a:pt x="287163" y="90497"/>
                  </a:lnTo>
                  <a:cubicBezTo>
                    <a:pt x="287163" y="90497"/>
                    <a:pt x="311366" y="109545"/>
                    <a:pt x="330676" y="94101"/>
                  </a:cubicBezTo>
                  <a:cubicBezTo>
                    <a:pt x="341232" y="85607"/>
                    <a:pt x="345609" y="65015"/>
                    <a:pt x="345609" y="65015"/>
                  </a:cubicBezTo>
                  <a:cubicBezTo>
                    <a:pt x="345609" y="65015"/>
                    <a:pt x="356166" y="61411"/>
                    <a:pt x="362088" y="52145"/>
                  </a:cubicBezTo>
                  <a:cubicBezTo>
                    <a:pt x="362088" y="52145"/>
                    <a:pt x="361830" y="48284"/>
                    <a:pt x="347669" y="42879"/>
                  </a:cubicBezTo>
                  <a:cubicBezTo>
                    <a:pt x="345867" y="32325"/>
                    <a:pt x="344065" y="7615"/>
                    <a:pt x="338915" y="3497"/>
                  </a:cubicBezTo>
                  <a:cubicBezTo>
                    <a:pt x="338915" y="3497"/>
                    <a:pt x="315485" y="30781"/>
                    <a:pt x="304671" y="28722"/>
                  </a:cubicBezTo>
                  <a:cubicBezTo>
                    <a:pt x="293857" y="26662"/>
                    <a:pt x="303384" y="17654"/>
                    <a:pt x="288965" y="19713"/>
                  </a:cubicBezTo>
                  <a:cubicBezTo>
                    <a:pt x="274547" y="21772"/>
                    <a:pt x="280469" y="39790"/>
                    <a:pt x="280469" y="39790"/>
                  </a:cubicBezTo>
                  <a:cubicBezTo>
                    <a:pt x="280469" y="39790"/>
                    <a:pt x="288450" y="49056"/>
                    <a:pt x="281241" y="55234"/>
                  </a:cubicBezTo>
                  <a:cubicBezTo>
                    <a:pt x="274289" y="61411"/>
                    <a:pt x="269655" y="67846"/>
                    <a:pt x="252404" y="63213"/>
                  </a:cubicBezTo>
                  <a:cubicBezTo>
                    <a:pt x="243392" y="60639"/>
                    <a:pt x="239015" y="56263"/>
                    <a:pt x="239015" y="56263"/>
                  </a:cubicBezTo>
                  <a:lnTo>
                    <a:pt x="202196" y="88696"/>
                  </a:lnTo>
                  <a:close/>
                  <a:moveTo>
                    <a:pt x="172072" y="260381"/>
                  </a:moveTo>
                  <a:cubicBezTo>
                    <a:pt x="156624" y="237730"/>
                    <a:pt x="132936" y="222028"/>
                    <a:pt x="106158" y="216366"/>
                  </a:cubicBezTo>
                  <a:cubicBezTo>
                    <a:pt x="61358" y="207357"/>
                    <a:pt x="43593" y="207099"/>
                    <a:pt x="32263" y="214306"/>
                  </a:cubicBezTo>
                  <a:cubicBezTo>
                    <a:pt x="23767" y="230522"/>
                    <a:pt x="-2238" y="283547"/>
                    <a:pt x="3426" y="324473"/>
                  </a:cubicBezTo>
                  <a:cubicBezTo>
                    <a:pt x="9091" y="365399"/>
                    <a:pt x="17587" y="378527"/>
                    <a:pt x="50287" y="395515"/>
                  </a:cubicBezTo>
                  <a:cubicBezTo>
                    <a:pt x="82729" y="412504"/>
                    <a:pt x="134223" y="392941"/>
                    <a:pt x="144522" y="387793"/>
                  </a:cubicBezTo>
                  <a:cubicBezTo>
                    <a:pt x="154821" y="382645"/>
                    <a:pt x="209148" y="346867"/>
                    <a:pt x="218160" y="342748"/>
                  </a:cubicBezTo>
                  <a:cubicBezTo>
                    <a:pt x="227171" y="338630"/>
                    <a:pt x="284073" y="310831"/>
                    <a:pt x="284073" y="310831"/>
                  </a:cubicBezTo>
                  <a:cubicBezTo>
                    <a:pt x="284073" y="310831"/>
                    <a:pt x="252662" y="292813"/>
                    <a:pt x="236441" y="292813"/>
                  </a:cubicBezTo>
                  <a:cubicBezTo>
                    <a:pt x="220220" y="292813"/>
                    <a:pt x="159971" y="282774"/>
                    <a:pt x="159971" y="282774"/>
                  </a:cubicBezTo>
                  <a:lnTo>
                    <a:pt x="172072" y="260381"/>
                  </a:lnTo>
                  <a:close/>
                </a:path>
              </a:pathLst>
            </a:custGeom>
            <a:solidFill>
              <a:srgbClr val="FFFFFF"/>
            </a:solidFill>
            <a:ln w="2573" cap="flat">
              <a:noFill/>
              <a:prstDash val="solid"/>
              <a:miter/>
            </a:ln>
          </p:spPr>
          <p:txBody>
            <a:bodyPr rtlCol="0" anchor="ctr"/>
            <a:lstStyle/>
            <a:p>
              <a:endParaRPr lang="fr-FR"/>
            </a:p>
          </p:txBody>
        </p:sp>
        <p:sp>
          <p:nvSpPr>
            <p:cNvPr id="2957" name="Forme libre 2956">
              <a:extLst>
                <a:ext uri="{FF2B5EF4-FFF2-40B4-BE49-F238E27FC236}">
                  <a16:creationId xmlns:a16="http://schemas.microsoft.com/office/drawing/2014/main" id="{DA3813E7-1D15-74B8-01BC-D0F1E0974A11}"/>
                </a:ext>
              </a:extLst>
            </p:cNvPr>
            <p:cNvSpPr/>
            <p:nvPr/>
          </p:nvSpPr>
          <p:spPr>
            <a:xfrm>
              <a:off x="10261100" y="6366957"/>
              <a:ext cx="346506" cy="414156"/>
            </a:xfrm>
            <a:custGeom>
              <a:avLst/>
              <a:gdLst>
                <a:gd name="connsiteX0" fmla="*/ 92419 w 346506"/>
                <a:gd name="connsiteY0" fmla="*/ 352285 h 414156"/>
                <a:gd name="connsiteX1" fmla="*/ 178158 w 346506"/>
                <a:gd name="connsiteY1" fmla="*/ 315477 h 414156"/>
                <a:gd name="connsiteX2" fmla="*/ 158075 w 346506"/>
                <a:gd name="connsiteY2" fmla="*/ 313932 h 414156"/>
                <a:gd name="connsiteX3" fmla="*/ 91131 w 346506"/>
                <a:gd name="connsiteY3" fmla="*/ 227704 h 414156"/>
                <a:gd name="connsiteX4" fmla="*/ 121770 w 346506"/>
                <a:gd name="connsiteY4" fmla="*/ 128348 h 414156"/>
                <a:gd name="connsiteX5" fmla="*/ 207252 w 346506"/>
                <a:gd name="connsiteY5" fmla="*/ 134268 h 414156"/>
                <a:gd name="connsiteX6" fmla="*/ 276255 w 346506"/>
                <a:gd name="connsiteY6" fmla="*/ 179570 h 414156"/>
                <a:gd name="connsiteX7" fmla="*/ 253340 w 346506"/>
                <a:gd name="connsiteY7" fmla="*/ 189351 h 414156"/>
                <a:gd name="connsiteX8" fmla="*/ 248963 w 346506"/>
                <a:gd name="connsiteY8" fmla="*/ 199133 h 414156"/>
                <a:gd name="connsiteX9" fmla="*/ 299171 w 346506"/>
                <a:gd name="connsiteY9" fmla="*/ 203251 h 414156"/>
                <a:gd name="connsiteX10" fmla="*/ 313846 w 346506"/>
                <a:gd name="connsiteY10" fmla="*/ 205053 h 414156"/>
                <a:gd name="connsiteX11" fmla="*/ 329295 w 346506"/>
                <a:gd name="connsiteY11" fmla="*/ 168502 h 414156"/>
                <a:gd name="connsiteX12" fmla="*/ 342169 w 346506"/>
                <a:gd name="connsiteY12" fmla="*/ 144306 h 414156"/>
                <a:gd name="connsiteX13" fmla="*/ 349120 w 346506"/>
                <a:gd name="connsiteY13" fmla="*/ 62968 h 414156"/>
                <a:gd name="connsiteX14" fmla="*/ 306379 w 346506"/>
                <a:gd name="connsiteY14" fmla="*/ 42634 h 414156"/>
                <a:gd name="connsiteX15" fmla="*/ 290931 w 346506"/>
                <a:gd name="connsiteY15" fmla="*/ 3509 h 414156"/>
                <a:gd name="connsiteX16" fmla="*/ 223473 w 346506"/>
                <a:gd name="connsiteY16" fmla="*/ 18953 h 414156"/>
                <a:gd name="connsiteX17" fmla="*/ 154470 w 346506"/>
                <a:gd name="connsiteY17" fmla="*/ 59107 h 414156"/>
                <a:gd name="connsiteX18" fmla="*/ 81862 w 346506"/>
                <a:gd name="connsiteY18" fmla="*/ 137614 h 414156"/>
                <a:gd name="connsiteX19" fmla="*/ 29337 w 346506"/>
                <a:gd name="connsiteY19" fmla="*/ 247009 h 414156"/>
                <a:gd name="connsiteX20" fmla="*/ 4363 w 346506"/>
                <a:gd name="connsiteY20" fmla="*/ 372877 h 414156"/>
                <a:gd name="connsiteX21" fmla="*/ 3075 w 346506"/>
                <a:gd name="connsiteY21" fmla="*/ 417664 h 414156"/>
                <a:gd name="connsiteX22" fmla="*/ 92419 w 346506"/>
                <a:gd name="connsiteY22" fmla="*/ 352285 h 414156"/>
                <a:gd name="connsiteX23" fmla="*/ 92419 w 346506"/>
                <a:gd name="connsiteY23" fmla="*/ 352285 h 414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6506" h="414156">
                  <a:moveTo>
                    <a:pt x="92419" y="352285"/>
                  </a:moveTo>
                  <a:cubicBezTo>
                    <a:pt x="114819" y="340702"/>
                    <a:pt x="178158" y="315477"/>
                    <a:pt x="178158" y="315477"/>
                  </a:cubicBezTo>
                  <a:lnTo>
                    <a:pt x="158075" y="313932"/>
                  </a:lnTo>
                  <a:cubicBezTo>
                    <a:pt x="112244" y="304923"/>
                    <a:pt x="92161" y="282272"/>
                    <a:pt x="91131" y="227704"/>
                  </a:cubicBezTo>
                  <a:cubicBezTo>
                    <a:pt x="90101" y="173135"/>
                    <a:pt x="121770" y="128348"/>
                    <a:pt x="121770" y="128348"/>
                  </a:cubicBezTo>
                  <a:cubicBezTo>
                    <a:pt x="150093" y="121398"/>
                    <a:pt x="179960" y="123457"/>
                    <a:pt x="207252" y="134268"/>
                  </a:cubicBezTo>
                  <a:cubicBezTo>
                    <a:pt x="248191" y="150741"/>
                    <a:pt x="264154" y="156147"/>
                    <a:pt x="276255" y="179570"/>
                  </a:cubicBezTo>
                  <a:cubicBezTo>
                    <a:pt x="279345" y="176996"/>
                    <a:pt x="272136" y="191153"/>
                    <a:pt x="253340" y="189351"/>
                  </a:cubicBezTo>
                  <a:lnTo>
                    <a:pt x="248963" y="199133"/>
                  </a:lnTo>
                  <a:cubicBezTo>
                    <a:pt x="248963" y="199133"/>
                    <a:pt x="299428" y="204795"/>
                    <a:pt x="299171" y="203251"/>
                  </a:cubicBezTo>
                  <a:cubicBezTo>
                    <a:pt x="298913" y="201964"/>
                    <a:pt x="313846" y="205053"/>
                    <a:pt x="313846" y="205053"/>
                  </a:cubicBezTo>
                  <a:lnTo>
                    <a:pt x="329295" y="168502"/>
                  </a:lnTo>
                  <a:lnTo>
                    <a:pt x="342169" y="144306"/>
                  </a:lnTo>
                  <a:lnTo>
                    <a:pt x="349120" y="62968"/>
                  </a:lnTo>
                  <a:cubicBezTo>
                    <a:pt x="349120" y="62968"/>
                    <a:pt x="318996" y="62196"/>
                    <a:pt x="306379" y="42634"/>
                  </a:cubicBezTo>
                  <a:cubicBezTo>
                    <a:pt x="298913" y="30794"/>
                    <a:pt x="293506" y="17409"/>
                    <a:pt x="290931" y="3509"/>
                  </a:cubicBezTo>
                  <a:cubicBezTo>
                    <a:pt x="290931" y="3509"/>
                    <a:pt x="250765" y="6083"/>
                    <a:pt x="223473" y="18953"/>
                  </a:cubicBezTo>
                  <a:cubicBezTo>
                    <a:pt x="196181" y="32081"/>
                    <a:pt x="179702" y="42377"/>
                    <a:pt x="154470" y="59107"/>
                  </a:cubicBezTo>
                  <a:cubicBezTo>
                    <a:pt x="129238" y="75838"/>
                    <a:pt x="105035" y="107241"/>
                    <a:pt x="81862" y="137614"/>
                  </a:cubicBezTo>
                  <a:cubicBezTo>
                    <a:pt x="58689" y="167987"/>
                    <a:pt x="35002" y="227446"/>
                    <a:pt x="29337" y="247009"/>
                  </a:cubicBezTo>
                  <a:cubicBezTo>
                    <a:pt x="23673" y="266571"/>
                    <a:pt x="8225" y="322684"/>
                    <a:pt x="4363" y="372877"/>
                  </a:cubicBezTo>
                  <a:cubicBezTo>
                    <a:pt x="4363" y="372877"/>
                    <a:pt x="1530" y="410972"/>
                    <a:pt x="3075" y="417664"/>
                  </a:cubicBezTo>
                  <a:cubicBezTo>
                    <a:pt x="2303" y="417922"/>
                    <a:pt x="35259" y="381628"/>
                    <a:pt x="92419" y="352285"/>
                  </a:cubicBezTo>
                  <a:lnTo>
                    <a:pt x="92419" y="352285"/>
                  </a:lnTo>
                  <a:close/>
                </a:path>
              </a:pathLst>
            </a:custGeom>
            <a:solidFill>
              <a:srgbClr val="FFFFFF"/>
            </a:solidFill>
            <a:ln w="2573" cap="flat">
              <a:noFill/>
              <a:prstDash val="solid"/>
              <a:miter/>
            </a:ln>
          </p:spPr>
          <p:txBody>
            <a:bodyPr rtlCol="0" anchor="ctr"/>
            <a:lstStyle/>
            <a:p>
              <a:endParaRPr lang="fr-FR"/>
            </a:p>
          </p:txBody>
        </p:sp>
        <p:grpSp>
          <p:nvGrpSpPr>
            <p:cNvPr id="2958" name="Graphique 2">
              <a:extLst>
                <a:ext uri="{FF2B5EF4-FFF2-40B4-BE49-F238E27FC236}">
                  <a16:creationId xmlns:a16="http://schemas.microsoft.com/office/drawing/2014/main" id="{47C92981-FB83-AB0C-DCE2-D93B67F67AC3}"/>
                </a:ext>
              </a:extLst>
            </p:cNvPr>
            <p:cNvGrpSpPr/>
            <p:nvPr/>
          </p:nvGrpSpPr>
          <p:grpSpPr>
            <a:xfrm>
              <a:off x="10520323" y="6721304"/>
              <a:ext cx="477311" cy="97131"/>
              <a:chOff x="10520323" y="6721304"/>
              <a:chExt cx="477311" cy="97131"/>
            </a:xfrm>
          </p:grpSpPr>
          <p:sp>
            <p:nvSpPr>
              <p:cNvPr id="2959" name="Forme libre 2958">
                <a:extLst>
                  <a:ext uri="{FF2B5EF4-FFF2-40B4-BE49-F238E27FC236}">
                    <a16:creationId xmlns:a16="http://schemas.microsoft.com/office/drawing/2014/main" id="{DF820B17-2534-DEF6-0A19-D190DC8B26FC}"/>
                  </a:ext>
                </a:extLst>
              </p:cNvPr>
              <p:cNvSpPr/>
              <p:nvPr/>
            </p:nvSpPr>
            <p:spPr>
              <a:xfrm>
                <a:off x="10967813" y="6768757"/>
                <a:ext cx="29821" cy="49677"/>
              </a:xfrm>
              <a:custGeom>
                <a:avLst/>
                <a:gdLst>
                  <a:gd name="connsiteX0" fmla="*/ 2689 w 29821"/>
                  <a:gd name="connsiteY0" fmla="*/ 53217 h 49677"/>
                  <a:gd name="connsiteX1" fmla="*/ 22515 w 29821"/>
                  <a:gd name="connsiteY1" fmla="*/ 53217 h 49677"/>
                  <a:gd name="connsiteX2" fmla="*/ 30754 w 29821"/>
                  <a:gd name="connsiteY2" fmla="*/ 5856 h 49677"/>
                  <a:gd name="connsiteX3" fmla="*/ 15563 w 29821"/>
                  <a:gd name="connsiteY3" fmla="*/ 3539 h 49677"/>
                  <a:gd name="connsiteX4" fmla="*/ 2689 w 29821"/>
                  <a:gd name="connsiteY4" fmla="*/ 53217 h 49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21" h="49677">
                    <a:moveTo>
                      <a:pt x="2689" y="53217"/>
                    </a:moveTo>
                    <a:lnTo>
                      <a:pt x="22515" y="53217"/>
                    </a:lnTo>
                    <a:cubicBezTo>
                      <a:pt x="33844" y="43179"/>
                      <a:pt x="33844" y="18726"/>
                      <a:pt x="30754" y="5856"/>
                    </a:cubicBezTo>
                    <a:lnTo>
                      <a:pt x="15563" y="3539"/>
                    </a:lnTo>
                    <a:lnTo>
                      <a:pt x="2689" y="53217"/>
                    </a:lnTo>
                    <a:close/>
                  </a:path>
                </a:pathLst>
              </a:custGeom>
              <a:solidFill>
                <a:srgbClr val="FFFFFF"/>
              </a:solidFill>
              <a:ln w="2573" cap="flat">
                <a:noFill/>
                <a:prstDash val="solid"/>
                <a:miter/>
              </a:ln>
            </p:spPr>
            <p:txBody>
              <a:bodyPr rtlCol="0" anchor="ctr"/>
              <a:lstStyle/>
              <a:p>
                <a:endParaRPr lang="fr-FR"/>
              </a:p>
            </p:txBody>
          </p:sp>
          <p:sp>
            <p:nvSpPr>
              <p:cNvPr id="2960" name="Forme libre 2959">
                <a:extLst>
                  <a:ext uri="{FF2B5EF4-FFF2-40B4-BE49-F238E27FC236}">
                    <a16:creationId xmlns:a16="http://schemas.microsoft.com/office/drawing/2014/main" id="{CB67ED39-0715-8717-33BE-25FA5EC65ADD}"/>
                  </a:ext>
                </a:extLst>
              </p:cNvPr>
              <p:cNvSpPr/>
              <p:nvPr/>
            </p:nvSpPr>
            <p:spPr>
              <a:xfrm>
                <a:off x="10520323" y="6721304"/>
                <a:ext cx="460106" cy="97131"/>
              </a:xfrm>
              <a:custGeom>
                <a:avLst/>
                <a:gdLst>
                  <a:gd name="connsiteX0" fmla="*/ 462764 w 460106"/>
                  <a:gd name="connsiteY0" fmla="*/ 50989 h 97131"/>
                  <a:gd name="connsiteX1" fmla="*/ 130364 w 460106"/>
                  <a:gd name="connsiteY1" fmla="*/ 4143 h 97131"/>
                  <a:gd name="connsiteX2" fmla="*/ 87881 w 460106"/>
                  <a:gd name="connsiteY2" fmla="*/ 42238 h 97131"/>
                  <a:gd name="connsiteX3" fmla="*/ 2657 w 460106"/>
                  <a:gd name="connsiteY3" fmla="*/ 99123 h 97131"/>
                  <a:gd name="connsiteX4" fmla="*/ 449890 w 460106"/>
                  <a:gd name="connsiteY4" fmla="*/ 100667 h 97131"/>
                  <a:gd name="connsiteX5" fmla="*/ 460189 w 460106"/>
                  <a:gd name="connsiteY5" fmla="*/ 83164 h 97131"/>
                  <a:gd name="connsiteX6" fmla="*/ 462764 w 460106"/>
                  <a:gd name="connsiteY6" fmla="*/ 50989 h 9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106" h="97131">
                    <a:moveTo>
                      <a:pt x="462764" y="50989"/>
                    </a:moveTo>
                    <a:lnTo>
                      <a:pt x="130364" y="4143"/>
                    </a:lnTo>
                    <a:cubicBezTo>
                      <a:pt x="130364" y="4143"/>
                      <a:pt x="136801" y="-4352"/>
                      <a:pt x="87881" y="42238"/>
                    </a:cubicBezTo>
                    <a:cubicBezTo>
                      <a:pt x="38961" y="88827"/>
                      <a:pt x="2657" y="99123"/>
                      <a:pt x="2657" y="99123"/>
                    </a:cubicBezTo>
                    <a:lnTo>
                      <a:pt x="449890" y="100667"/>
                    </a:lnTo>
                    <a:lnTo>
                      <a:pt x="460189" y="83164"/>
                    </a:lnTo>
                    <a:lnTo>
                      <a:pt x="462764" y="50989"/>
                    </a:lnTo>
                    <a:close/>
                  </a:path>
                </a:pathLst>
              </a:custGeom>
              <a:solidFill>
                <a:srgbClr val="E4003C"/>
              </a:solidFill>
              <a:ln w="2573" cap="flat">
                <a:noFill/>
                <a:prstDash val="solid"/>
                <a:miter/>
              </a:ln>
            </p:spPr>
            <p:txBody>
              <a:bodyPr rtlCol="0" anchor="ctr"/>
              <a:lstStyle/>
              <a:p>
                <a:endParaRPr lang="fr-FR"/>
              </a:p>
            </p:txBody>
          </p:sp>
        </p:grpSp>
        <p:sp>
          <p:nvSpPr>
            <p:cNvPr id="2961" name="Forme libre 2960">
              <a:extLst>
                <a:ext uri="{FF2B5EF4-FFF2-40B4-BE49-F238E27FC236}">
                  <a16:creationId xmlns:a16="http://schemas.microsoft.com/office/drawing/2014/main" id="{57DE33C1-2380-45D5-6335-D48C7AFB7EC8}"/>
                </a:ext>
              </a:extLst>
            </p:cNvPr>
            <p:cNvSpPr/>
            <p:nvPr/>
          </p:nvSpPr>
          <p:spPr>
            <a:xfrm>
              <a:off x="10509252" y="6715277"/>
              <a:ext cx="554549" cy="105474"/>
            </a:xfrm>
            <a:custGeom>
              <a:avLst/>
              <a:gdLst>
                <a:gd name="connsiteX0" fmla="*/ 556232 w 554549"/>
                <a:gd name="connsiteY0" fmla="*/ 8882 h 105474"/>
                <a:gd name="connsiteX1" fmla="*/ 516065 w 554549"/>
                <a:gd name="connsiteY1" fmla="*/ 30504 h 105474"/>
                <a:gd name="connsiteX2" fmla="*/ 507054 w 554549"/>
                <a:gd name="connsiteY2" fmla="*/ 39513 h 105474"/>
                <a:gd name="connsiteX3" fmla="*/ 508341 w 554549"/>
                <a:gd name="connsiteY3" fmla="*/ 35909 h 105474"/>
                <a:gd name="connsiteX4" fmla="*/ 509886 w 554549"/>
                <a:gd name="connsiteY4" fmla="*/ 13773 h 105474"/>
                <a:gd name="connsiteX5" fmla="*/ 502419 w 554549"/>
                <a:gd name="connsiteY5" fmla="*/ 9397 h 105474"/>
                <a:gd name="connsiteX6" fmla="*/ 492893 w 554549"/>
                <a:gd name="connsiteY6" fmla="*/ 22524 h 105474"/>
                <a:gd name="connsiteX7" fmla="*/ 484139 w 554549"/>
                <a:gd name="connsiteY7" fmla="*/ 4506 h 105474"/>
                <a:gd name="connsiteX8" fmla="*/ 475127 w 554549"/>
                <a:gd name="connsiteY8" fmla="*/ 6051 h 105474"/>
                <a:gd name="connsiteX9" fmla="*/ 485683 w 554549"/>
                <a:gd name="connsiteY9" fmla="*/ 57273 h 105474"/>
                <a:gd name="connsiteX10" fmla="*/ 397113 w 554549"/>
                <a:gd name="connsiteY10" fmla="*/ 44661 h 105474"/>
                <a:gd name="connsiteX11" fmla="*/ 396598 w 554549"/>
                <a:gd name="connsiteY11" fmla="*/ 44661 h 105474"/>
                <a:gd name="connsiteX12" fmla="*/ 141955 w 554549"/>
                <a:gd name="connsiteY12" fmla="*/ 7853 h 105474"/>
                <a:gd name="connsiteX13" fmla="*/ 139638 w 554549"/>
                <a:gd name="connsiteY13" fmla="*/ 9654 h 105474"/>
                <a:gd name="connsiteX14" fmla="*/ 139638 w 554549"/>
                <a:gd name="connsiteY14" fmla="*/ 10684 h 105474"/>
                <a:gd name="connsiteX15" fmla="*/ 112346 w 554549"/>
                <a:gd name="connsiteY15" fmla="*/ 36939 h 105474"/>
                <a:gd name="connsiteX16" fmla="*/ 11674 w 554549"/>
                <a:gd name="connsiteY16" fmla="*/ 104635 h 105474"/>
                <a:gd name="connsiteX17" fmla="*/ 4722 w 554549"/>
                <a:gd name="connsiteY17" fmla="*/ 104635 h 105474"/>
                <a:gd name="connsiteX18" fmla="*/ 2662 w 554549"/>
                <a:gd name="connsiteY18" fmla="*/ 106694 h 105474"/>
                <a:gd name="connsiteX19" fmla="*/ 4722 w 554549"/>
                <a:gd name="connsiteY19" fmla="*/ 108753 h 105474"/>
                <a:gd name="connsiteX20" fmla="*/ 481049 w 554549"/>
                <a:gd name="connsiteY20" fmla="*/ 108753 h 105474"/>
                <a:gd name="connsiteX21" fmla="*/ 524047 w 554549"/>
                <a:gd name="connsiteY21" fmla="*/ 109011 h 105474"/>
                <a:gd name="connsiteX22" fmla="*/ 526107 w 554549"/>
                <a:gd name="connsiteY22" fmla="*/ 107466 h 105474"/>
                <a:gd name="connsiteX23" fmla="*/ 557004 w 554549"/>
                <a:gd name="connsiteY23" fmla="*/ 10941 h 105474"/>
                <a:gd name="connsiteX24" fmla="*/ 556232 w 554549"/>
                <a:gd name="connsiteY24" fmla="*/ 8882 h 105474"/>
                <a:gd name="connsiteX25" fmla="*/ 556232 w 554549"/>
                <a:gd name="connsiteY25" fmla="*/ 8882 h 105474"/>
                <a:gd name="connsiteX26" fmla="*/ 477959 w 554549"/>
                <a:gd name="connsiteY26" fmla="*/ 9140 h 105474"/>
                <a:gd name="connsiteX27" fmla="*/ 480534 w 554549"/>
                <a:gd name="connsiteY27" fmla="*/ 7853 h 105474"/>
                <a:gd name="connsiteX28" fmla="*/ 481821 w 554549"/>
                <a:gd name="connsiteY28" fmla="*/ 8110 h 105474"/>
                <a:gd name="connsiteX29" fmla="*/ 488516 w 554549"/>
                <a:gd name="connsiteY29" fmla="*/ 53670 h 105474"/>
                <a:gd name="connsiteX30" fmla="*/ 477959 w 554549"/>
                <a:gd name="connsiteY30" fmla="*/ 9140 h 105474"/>
                <a:gd name="connsiteX31" fmla="*/ 477959 w 554549"/>
                <a:gd name="connsiteY31" fmla="*/ 9140 h 105474"/>
                <a:gd name="connsiteX32" fmla="*/ 168733 w 554549"/>
                <a:gd name="connsiteY32" fmla="*/ 81984 h 105474"/>
                <a:gd name="connsiteX33" fmla="*/ 124962 w 554549"/>
                <a:gd name="connsiteY33" fmla="*/ 45690 h 105474"/>
                <a:gd name="connsiteX34" fmla="*/ 140153 w 554549"/>
                <a:gd name="connsiteY34" fmla="*/ 11456 h 105474"/>
                <a:gd name="connsiteX35" fmla="*/ 140926 w 554549"/>
                <a:gd name="connsiteY35" fmla="*/ 11714 h 105474"/>
                <a:gd name="connsiteX36" fmla="*/ 411788 w 554549"/>
                <a:gd name="connsiteY36" fmla="*/ 50838 h 105474"/>
                <a:gd name="connsiteX37" fmla="*/ 412303 w 554549"/>
                <a:gd name="connsiteY37" fmla="*/ 50838 h 105474"/>
                <a:gd name="connsiteX38" fmla="*/ 471522 w 554549"/>
                <a:gd name="connsiteY38" fmla="*/ 59333 h 105474"/>
                <a:gd name="connsiteX39" fmla="*/ 464314 w 554549"/>
                <a:gd name="connsiteY39" fmla="*/ 104377 h 105474"/>
                <a:gd name="connsiteX40" fmla="*/ 218940 w 554549"/>
                <a:gd name="connsiteY40" fmla="*/ 104377 h 105474"/>
                <a:gd name="connsiteX41" fmla="*/ 168733 w 554549"/>
                <a:gd name="connsiteY41" fmla="*/ 81984 h 105474"/>
                <a:gd name="connsiteX42" fmla="*/ 168733 w 554549"/>
                <a:gd name="connsiteY42" fmla="*/ 81984 h 105474"/>
                <a:gd name="connsiteX43" fmla="*/ 480019 w 554549"/>
                <a:gd name="connsiteY43" fmla="*/ 104635 h 105474"/>
                <a:gd name="connsiteX44" fmla="*/ 469205 w 554549"/>
                <a:gd name="connsiteY44" fmla="*/ 104635 h 105474"/>
                <a:gd name="connsiteX45" fmla="*/ 476157 w 554549"/>
                <a:gd name="connsiteY45" fmla="*/ 60105 h 105474"/>
                <a:gd name="connsiteX46" fmla="*/ 488258 w 554549"/>
                <a:gd name="connsiteY46" fmla="*/ 61907 h 105474"/>
                <a:gd name="connsiteX47" fmla="*/ 488774 w 554549"/>
                <a:gd name="connsiteY47" fmla="*/ 62421 h 105474"/>
                <a:gd name="connsiteX48" fmla="*/ 480019 w 554549"/>
                <a:gd name="connsiteY48" fmla="*/ 104635 h 105474"/>
                <a:gd name="connsiteX49" fmla="*/ 493923 w 554549"/>
                <a:gd name="connsiteY49" fmla="*/ 44918 h 105474"/>
                <a:gd name="connsiteX50" fmla="*/ 493923 w 554549"/>
                <a:gd name="connsiteY50" fmla="*/ 43889 h 105474"/>
                <a:gd name="connsiteX51" fmla="*/ 502935 w 554549"/>
                <a:gd name="connsiteY51" fmla="*/ 13773 h 105474"/>
                <a:gd name="connsiteX52" fmla="*/ 503450 w 554549"/>
                <a:gd name="connsiteY52" fmla="*/ 13773 h 105474"/>
                <a:gd name="connsiteX53" fmla="*/ 505767 w 554549"/>
                <a:gd name="connsiteY53" fmla="*/ 15575 h 105474"/>
                <a:gd name="connsiteX54" fmla="*/ 493408 w 554549"/>
                <a:gd name="connsiteY54" fmla="*/ 52640 h 105474"/>
                <a:gd name="connsiteX55" fmla="*/ 493923 w 554549"/>
                <a:gd name="connsiteY55" fmla="*/ 44918 h 10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554549" h="105474">
                  <a:moveTo>
                    <a:pt x="556232" y="8882"/>
                  </a:moveTo>
                  <a:cubicBezTo>
                    <a:pt x="549280" y="4506"/>
                    <a:pt x="536149" y="11714"/>
                    <a:pt x="516065" y="30504"/>
                  </a:cubicBezTo>
                  <a:cubicBezTo>
                    <a:pt x="512976" y="33593"/>
                    <a:pt x="509886" y="36424"/>
                    <a:pt x="507054" y="39513"/>
                  </a:cubicBezTo>
                  <a:cubicBezTo>
                    <a:pt x="507569" y="38226"/>
                    <a:pt x="508084" y="37196"/>
                    <a:pt x="508341" y="35909"/>
                  </a:cubicBezTo>
                  <a:cubicBezTo>
                    <a:pt x="511431" y="26900"/>
                    <a:pt x="512203" y="18406"/>
                    <a:pt x="509886" y="13773"/>
                  </a:cubicBezTo>
                  <a:cubicBezTo>
                    <a:pt x="508856" y="10684"/>
                    <a:pt x="505509" y="8882"/>
                    <a:pt x="502419" y="9397"/>
                  </a:cubicBezTo>
                  <a:cubicBezTo>
                    <a:pt x="498300" y="10169"/>
                    <a:pt x="494953" y="14288"/>
                    <a:pt x="492893" y="22524"/>
                  </a:cubicBezTo>
                  <a:cubicBezTo>
                    <a:pt x="491348" y="13773"/>
                    <a:pt x="488258" y="6823"/>
                    <a:pt x="484139" y="4506"/>
                  </a:cubicBezTo>
                  <a:cubicBezTo>
                    <a:pt x="482337" y="3477"/>
                    <a:pt x="478989" y="2447"/>
                    <a:pt x="475127" y="6051"/>
                  </a:cubicBezTo>
                  <a:cubicBezTo>
                    <a:pt x="465085" y="15575"/>
                    <a:pt x="479504" y="45690"/>
                    <a:pt x="485683" y="57273"/>
                  </a:cubicBezTo>
                  <a:lnTo>
                    <a:pt x="397113" y="44661"/>
                  </a:lnTo>
                  <a:lnTo>
                    <a:pt x="396598" y="44661"/>
                  </a:lnTo>
                  <a:lnTo>
                    <a:pt x="141955" y="7853"/>
                  </a:lnTo>
                  <a:cubicBezTo>
                    <a:pt x="140926" y="7595"/>
                    <a:pt x="139638" y="8367"/>
                    <a:pt x="139638" y="9654"/>
                  </a:cubicBezTo>
                  <a:cubicBezTo>
                    <a:pt x="139638" y="9912"/>
                    <a:pt x="139638" y="10427"/>
                    <a:pt x="139638" y="10684"/>
                  </a:cubicBezTo>
                  <a:cubicBezTo>
                    <a:pt x="132172" y="19693"/>
                    <a:pt x="119813" y="29474"/>
                    <a:pt x="112346" y="36939"/>
                  </a:cubicBezTo>
                  <a:cubicBezTo>
                    <a:pt x="67288" y="81984"/>
                    <a:pt x="22745" y="100516"/>
                    <a:pt x="11674" y="104635"/>
                  </a:cubicBezTo>
                  <a:lnTo>
                    <a:pt x="4722" y="104635"/>
                  </a:lnTo>
                  <a:cubicBezTo>
                    <a:pt x="3692" y="104635"/>
                    <a:pt x="2662" y="105664"/>
                    <a:pt x="2662" y="106694"/>
                  </a:cubicBezTo>
                  <a:cubicBezTo>
                    <a:pt x="2662" y="107724"/>
                    <a:pt x="3435" y="108753"/>
                    <a:pt x="4722" y="108753"/>
                  </a:cubicBezTo>
                  <a:lnTo>
                    <a:pt x="481049" y="108753"/>
                  </a:lnTo>
                  <a:lnTo>
                    <a:pt x="524047" y="109011"/>
                  </a:lnTo>
                  <a:cubicBezTo>
                    <a:pt x="525077" y="109011"/>
                    <a:pt x="525850" y="108496"/>
                    <a:pt x="526107" y="107466"/>
                  </a:cubicBezTo>
                  <a:lnTo>
                    <a:pt x="557004" y="10941"/>
                  </a:lnTo>
                  <a:cubicBezTo>
                    <a:pt x="557519" y="10427"/>
                    <a:pt x="557004" y="9397"/>
                    <a:pt x="556232" y="8882"/>
                  </a:cubicBezTo>
                  <a:lnTo>
                    <a:pt x="556232" y="8882"/>
                  </a:lnTo>
                  <a:close/>
                  <a:moveTo>
                    <a:pt x="477959" y="9140"/>
                  </a:moveTo>
                  <a:cubicBezTo>
                    <a:pt x="478732" y="8367"/>
                    <a:pt x="479504" y="7853"/>
                    <a:pt x="480534" y="7853"/>
                  </a:cubicBezTo>
                  <a:cubicBezTo>
                    <a:pt x="481049" y="7853"/>
                    <a:pt x="481306" y="8110"/>
                    <a:pt x="481821" y="8110"/>
                  </a:cubicBezTo>
                  <a:cubicBezTo>
                    <a:pt x="487486" y="11456"/>
                    <a:pt x="492378" y="32563"/>
                    <a:pt x="488516" y="53670"/>
                  </a:cubicBezTo>
                  <a:cubicBezTo>
                    <a:pt x="480277" y="37711"/>
                    <a:pt x="471780" y="15060"/>
                    <a:pt x="477959" y="9140"/>
                  </a:cubicBezTo>
                  <a:lnTo>
                    <a:pt x="477959" y="9140"/>
                  </a:lnTo>
                  <a:close/>
                  <a:moveTo>
                    <a:pt x="168733" y="81984"/>
                  </a:moveTo>
                  <a:cubicBezTo>
                    <a:pt x="154572" y="79925"/>
                    <a:pt x="127022" y="67312"/>
                    <a:pt x="124962" y="45690"/>
                  </a:cubicBezTo>
                  <a:cubicBezTo>
                    <a:pt x="123160" y="25098"/>
                    <a:pt x="136034" y="14545"/>
                    <a:pt x="140153" y="11456"/>
                  </a:cubicBezTo>
                  <a:cubicBezTo>
                    <a:pt x="140411" y="11714"/>
                    <a:pt x="140668" y="11714"/>
                    <a:pt x="140926" y="11714"/>
                  </a:cubicBezTo>
                  <a:lnTo>
                    <a:pt x="411788" y="50838"/>
                  </a:lnTo>
                  <a:lnTo>
                    <a:pt x="412303" y="50838"/>
                  </a:lnTo>
                  <a:lnTo>
                    <a:pt x="471522" y="59333"/>
                  </a:lnTo>
                  <a:cubicBezTo>
                    <a:pt x="472038" y="63966"/>
                    <a:pt x="473325" y="85072"/>
                    <a:pt x="464314" y="104377"/>
                  </a:cubicBezTo>
                  <a:lnTo>
                    <a:pt x="218940" y="104377"/>
                  </a:lnTo>
                  <a:cubicBezTo>
                    <a:pt x="220743" y="93824"/>
                    <a:pt x="205036" y="87646"/>
                    <a:pt x="168733" y="81984"/>
                  </a:cubicBezTo>
                  <a:lnTo>
                    <a:pt x="168733" y="81984"/>
                  </a:lnTo>
                  <a:close/>
                  <a:moveTo>
                    <a:pt x="480019" y="104635"/>
                  </a:moveTo>
                  <a:lnTo>
                    <a:pt x="469205" y="104635"/>
                  </a:lnTo>
                  <a:cubicBezTo>
                    <a:pt x="477444" y="85845"/>
                    <a:pt x="476672" y="66540"/>
                    <a:pt x="476157" y="60105"/>
                  </a:cubicBezTo>
                  <a:lnTo>
                    <a:pt x="488258" y="61907"/>
                  </a:lnTo>
                  <a:lnTo>
                    <a:pt x="488774" y="62421"/>
                  </a:lnTo>
                  <a:cubicBezTo>
                    <a:pt x="490318" y="68342"/>
                    <a:pt x="494438" y="89706"/>
                    <a:pt x="480019" y="104635"/>
                  </a:cubicBezTo>
                  <a:close/>
                  <a:moveTo>
                    <a:pt x="493923" y="44918"/>
                  </a:moveTo>
                  <a:cubicBezTo>
                    <a:pt x="493923" y="44661"/>
                    <a:pt x="493923" y="44146"/>
                    <a:pt x="493923" y="43889"/>
                  </a:cubicBezTo>
                  <a:cubicBezTo>
                    <a:pt x="494953" y="29217"/>
                    <a:pt x="497785" y="14802"/>
                    <a:pt x="502935" y="13773"/>
                  </a:cubicBezTo>
                  <a:cubicBezTo>
                    <a:pt x="503192" y="13773"/>
                    <a:pt x="503450" y="13773"/>
                    <a:pt x="503450" y="13773"/>
                  </a:cubicBezTo>
                  <a:cubicBezTo>
                    <a:pt x="504222" y="13773"/>
                    <a:pt x="504994" y="14030"/>
                    <a:pt x="505767" y="15575"/>
                  </a:cubicBezTo>
                  <a:cubicBezTo>
                    <a:pt x="508599" y="22010"/>
                    <a:pt x="504479" y="41315"/>
                    <a:pt x="493408" y="52640"/>
                  </a:cubicBezTo>
                  <a:cubicBezTo>
                    <a:pt x="493665" y="50066"/>
                    <a:pt x="493665" y="47492"/>
                    <a:pt x="493923" y="44918"/>
                  </a:cubicBezTo>
                  <a:close/>
                </a:path>
              </a:pathLst>
            </a:custGeom>
            <a:solidFill>
              <a:srgbClr val="000000"/>
            </a:solidFill>
            <a:ln w="2573" cap="flat">
              <a:noFill/>
              <a:prstDash val="solid"/>
              <a:miter/>
            </a:ln>
          </p:spPr>
          <p:txBody>
            <a:bodyPr rtlCol="0" anchor="ctr"/>
            <a:lstStyle/>
            <a:p>
              <a:endParaRPr lang="fr-FR"/>
            </a:p>
          </p:txBody>
        </p:sp>
        <p:sp>
          <p:nvSpPr>
            <p:cNvPr id="2962" name="Forme libre 2961">
              <a:extLst>
                <a:ext uri="{FF2B5EF4-FFF2-40B4-BE49-F238E27FC236}">
                  <a16:creationId xmlns:a16="http://schemas.microsoft.com/office/drawing/2014/main" id="{F6F3B348-30D0-575D-8DFA-22B7A2181509}"/>
                </a:ext>
              </a:extLst>
            </p:cNvPr>
            <p:cNvSpPr/>
            <p:nvPr/>
          </p:nvSpPr>
          <p:spPr>
            <a:xfrm>
              <a:off x="10849633" y="6738899"/>
              <a:ext cx="66170" cy="50844"/>
            </a:xfrm>
            <a:custGeom>
              <a:avLst/>
              <a:gdLst>
                <a:gd name="connsiteX0" fmla="*/ 2675 w 66170"/>
                <a:gd name="connsiteY0" fmla="*/ 32621 h 50844"/>
                <a:gd name="connsiteX1" fmla="*/ 20441 w 66170"/>
                <a:gd name="connsiteY1" fmla="*/ 50639 h 50844"/>
                <a:gd name="connsiteX2" fmla="*/ 50566 w 66170"/>
                <a:gd name="connsiteY2" fmla="*/ 52184 h 50844"/>
                <a:gd name="connsiteX3" fmla="*/ 68846 w 66170"/>
                <a:gd name="connsiteY3" fmla="*/ 40343 h 50844"/>
                <a:gd name="connsiteX4" fmla="*/ 34860 w 66170"/>
                <a:gd name="connsiteY4" fmla="*/ 3535 h 50844"/>
                <a:gd name="connsiteX5" fmla="*/ 2675 w 66170"/>
                <a:gd name="connsiteY5" fmla="*/ 32621 h 50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170" h="50844">
                  <a:moveTo>
                    <a:pt x="2675" y="32621"/>
                  </a:moveTo>
                  <a:lnTo>
                    <a:pt x="20441" y="50639"/>
                  </a:lnTo>
                  <a:cubicBezTo>
                    <a:pt x="21728" y="51411"/>
                    <a:pt x="32800" y="57589"/>
                    <a:pt x="50566" y="52184"/>
                  </a:cubicBezTo>
                  <a:cubicBezTo>
                    <a:pt x="65242" y="47808"/>
                    <a:pt x="68331" y="42403"/>
                    <a:pt x="68846" y="40343"/>
                  </a:cubicBezTo>
                  <a:cubicBezTo>
                    <a:pt x="65756" y="36997"/>
                    <a:pt x="52625" y="22840"/>
                    <a:pt x="34860" y="3535"/>
                  </a:cubicBezTo>
                  <a:cubicBezTo>
                    <a:pt x="25590" y="14861"/>
                    <a:pt x="14776" y="24642"/>
                    <a:pt x="2675" y="32621"/>
                  </a:cubicBezTo>
                  <a:close/>
                </a:path>
              </a:pathLst>
            </a:custGeom>
            <a:solidFill>
              <a:srgbClr val="FFD26C"/>
            </a:solidFill>
            <a:ln w="2573" cap="flat">
              <a:noFill/>
              <a:prstDash val="solid"/>
              <a:miter/>
            </a:ln>
          </p:spPr>
          <p:txBody>
            <a:bodyPr rtlCol="0" anchor="ctr"/>
            <a:lstStyle/>
            <a:p>
              <a:endParaRPr lang="fr-FR"/>
            </a:p>
          </p:txBody>
        </p:sp>
        <p:sp>
          <p:nvSpPr>
            <p:cNvPr id="2963" name="Forme libre 2962">
              <a:extLst>
                <a:ext uri="{FF2B5EF4-FFF2-40B4-BE49-F238E27FC236}">
                  <a16:creationId xmlns:a16="http://schemas.microsoft.com/office/drawing/2014/main" id="{6CF2E11B-A79F-0EB8-DE20-70CA23532A20}"/>
                </a:ext>
              </a:extLst>
            </p:cNvPr>
            <p:cNvSpPr/>
            <p:nvPr/>
          </p:nvSpPr>
          <p:spPr>
            <a:xfrm>
              <a:off x="10283704" y="6565399"/>
              <a:ext cx="600172" cy="266515"/>
            </a:xfrm>
            <a:custGeom>
              <a:avLst/>
              <a:gdLst>
                <a:gd name="connsiteX0" fmla="*/ 602807 w 600172"/>
                <a:gd name="connsiteY0" fmla="*/ 177026 h 266515"/>
                <a:gd name="connsiteX1" fmla="*/ 528397 w 600172"/>
                <a:gd name="connsiteY1" fmla="*/ 95946 h 266515"/>
                <a:gd name="connsiteX2" fmla="*/ 421803 w 600172"/>
                <a:gd name="connsiteY2" fmla="*/ 3540 h 266515"/>
                <a:gd name="connsiteX3" fmla="*/ 374170 w 600172"/>
                <a:gd name="connsiteY3" fmla="*/ 15380 h 266515"/>
                <a:gd name="connsiteX4" fmla="*/ 281479 w 600172"/>
                <a:gd name="connsiteY4" fmla="*/ 60682 h 266515"/>
                <a:gd name="connsiteX5" fmla="*/ 228182 w 600172"/>
                <a:gd name="connsiteY5" fmla="*/ 93114 h 266515"/>
                <a:gd name="connsiteX6" fmla="*/ 156604 w 600172"/>
                <a:gd name="connsiteY6" fmla="*/ 116280 h 266515"/>
                <a:gd name="connsiteX7" fmla="*/ 64171 w 600172"/>
                <a:gd name="connsiteY7" fmla="*/ 157979 h 266515"/>
                <a:gd name="connsiteX8" fmla="*/ 2634 w 600172"/>
                <a:gd name="connsiteY8" fmla="*/ 197618 h 266515"/>
                <a:gd name="connsiteX9" fmla="*/ 19628 w 600172"/>
                <a:gd name="connsiteY9" fmla="*/ 237773 h 266515"/>
                <a:gd name="connsiteX10" fmla="*/ 55160 w 600172"/>
                <a:gd name="connsiteY10" fmla="*/ 262998 h 266515"/>
                <a:gd name="connsiteX11" fmla="*/ 121073 w 600172"/>
                <a:gd name="connsiteY11" fmla="*/ 269947 h 266515"/>
                <a:gd name="connsiteX12" fmla="*/ 207069 w 600172"/>
                <a:gd name="connsiteY12" fmla="*/ 262998 h 266515"/>
                <a:gd name="connsiteX13" fmla="*/ 250582 w 600172"/>
                <a:gd name="connsiteY13" fmla="*/ 250385 h 266515"/>
                <a:gd name="connsiteX14" fmla="*/ 297185 w 600172"/>
                <a:gd name="connsiteY14" fmla="*/ 224130 h 266515"/>
                <a:gd name="connsiteX15" fmla="*/ 400947 w 600172"/>
                <a:gd name="connsiteY15" fmla="*/ 126576 h 266515"/>
                <a:gd name="connsiteX16" fmla="*/ 527109 w 600172"/>
                <a:gd name="connsiteY16" fmla="*/ 220784 h 266515"/>
                <a:gd name="connsiteX17" fmla="*/ 567533 w 600172"/>
                <a:gd name="connsiteY17" fmla="*/ 207914 h 26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0172" h="266515">
                  <a:moveTo>
                    <a:pt x="602807" y="177026"/>
                  </a:moveTo>
                  <a:lnTo>
                    <a:pt x="528397" y="95946"/>
                  </a:lnTo>
                  <a:cubicBezTo>
                    <a:pt x="528397" y="95946"/>
                    <a:pt x="451670" y="2253"/>
                    <a:pt x="421803" y="3540"/>
                  </a:cubicBezTo>
                  <a:cubicBezTo>
                    <a:pt x="392193" y="5084"/>
                    <a:pt x="374170" y="15380"/>
                    <a:pt x="374170" y="15380"/>
                  </a:cubicBezTo>
                  <a:lnTo>
                    <a:pt x="281479" y="60682"/>
                  </a:lnTo>
                  <a:lnTo>
                    <a:pt x="228182" y="93114"/>
                  </a:lnTo>
                  <a:cubicBezTo>
                    <a:pt x="228182" y="93114"/>
                    <a:pt x="194710" y="115251"/>
                    <a:pt x="156604" y="116280"/>
                  </a:cubicBezTo>
                  <a:cubicBezTo>
                    <a:pt x="156604" y="116280"/>
                    <a:pt x="111288" y="134556"/>
                    <a:pt x="64171" y="157979"/>
                  </a:cubicBezTo>
                  <a:cubicBezTo>
                    <a:pt x="17053" y="181660"/>
                    <a:pt x="2634" y="197618"/>
                    <a:pt x="2634" y="197618"/>
                  </a:cubicBezTo>
                  <a:cubicBezTo>
                    <a:pt x="6497" y="211775"/>
                    <a:pt x="12161" y="225160"/>
                    <a:pt x="19628" y="237773"/>
                  </a:cubicBezTo>
                  <a:cubicBezTo>
                    <a:pt x="27609" y="250643"/>
                    <a:pt x="40483" y="259651"/>
                    <a:pt x="55160" y="262998"/>
                  </a:cubicBezTo>
                  <a:cubicBezTo>
                    <a:pt x="71123" y="266601"/>
                    <a:pt x="95840" y="270720"/>
                    <a:pt x="121073" y="269947"/>
                  </a:cubicBezTo>
                  <a:cubicBezTo>
                    <a:pt x="149910" y="269175"/>
                    <a:pt x="178489" y="266859"/>
                    <a:pt x="207069" y="262998"/>
                  </a:cubicBezTo>
                  <a:lnTo>
                    <a:pt x="250582" y="250385"/>
                  </a:lnTo>
                  <a:lnTo>
                    <a:pt x="297185" y="224130"/>
                  </a:lnTo>
                  <a:lnTo>
                    <a:pt x="400947" y="126576"/>
                  </a:lnTo>
                  <a:lnTo>
                    <a:pt x="527109" y="220784"/>
                  </a:lnTo>
                  <a:lnTo>
                    <a:pt x="567533" y="207914"/>
                  </a:lnTo>
                </a:path>
              </a:pathLst>
            </a:custGeom>
            <a:solidFill>
              <a:srgbClr val="E4003C"/>
            </a:solidFill>
            <a:ln w="2573" cap="flat">
              <a:noFill/>
              <a:prstDash val="solid"/>
              <a:miter/>
            </a:ln>
          </p:spPr>
          <p:txBody>
            <a:bodyPr rtlCol="0" anchor="ctr"/>
            <a:lstStyle/>
            <a:p>
              <a:endParaRPr lang="fr-FR"/>
            </a:p>
          </p:txBody>
        </p:sp>
        <p:sp>
          <p:nvSpPr>
            <p:cNvPr id="2964" name="Forme libre 2963">
              <a:extLst>
                <a:ext uri="{FF2B5EF4-FFF2-40B4-BE49-F238E27FC236}">
                  <a16:creationId xmlns:a16="http://schemas.microsoft.com/office/drawing/2014/main" id="{903836EE-39A3-8A94-0674-3545348C7B89}"/>
                </a:ext>
              </a:extLst>
            </p:cNvPr>
            <p:cNvSpPr/>
            <p:nvPr/>
          </p:nvSpPr>
          <p:spPr>
            <a:xfrm>
              <a:off x="10848860" y="6738641"/>
              <a:ext cx="70548" cy="54053"/>
            </a:xfrm>
            <a:custGeom>
              <a:avLst/>
              <a:gdLst>
                <a:gd name="connsiteX0" fmla="*/ 2675 w 70548"/>
                <a:gd name="connsiteY0" fmla="*/ 34423 h 54053"/>
                <a:gd name="connsiteX1" fmla="*/ 20956 w 70548"/>
                <a:gd name="connsiteY1" fmla="*/ 53471 h 54053"/>
                <a:gd name="connsiteX2" fmla="*/ 48248 w 70548"/>
                <a:gd name="connsiteY2" fmla="*/ 57589 h 54053"/>
                <a:gd name="connsiteX3" fmla="*/ 73224 w 70548"/>
                <a:gd name="connsiteY3" fmla="*/ 41373 h 54053"/>
                <a:gd name="connsiteX4" fmla="*/ 57003 w 70548"/>
                <a:gd name="connsiteY4" fmla="*/ 23098 h 54053"/>
                <a:gd name="connsiteX5" fmla="*/ 37692 w 70548"/>
                <a:gd name="connsiteY5" fmla="*/ 3536 h 5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548" h="54053">
                  <a:moveTo>
                    <a:pt x="2675" y="34423"/>
                  </a:moveTo>
                  <a:lnTo>
                    <a:pt x="20956" y="53471"/>
                  </a:lnTo>
                  <a:lnTo>
                    <a:pt x="48248" y="57589"/>
                  </a:lnTo>
                  <a:lnTo>
                    <a:pt x="73224" y="41373"/>
                  </a:lnTo>
                  <a:lnTo>
                    <a:pt x="57003" y="23098"/>
                  </a:lnTo>
                  <a:lnTo>
                    <a:pt x="37692" y="3536"/>
                  </a:lnTo>
                </a:path>
              </a:pathLst>
            </a:custGeom>
            <a:solidFill>
              <a:srgbClr val="FFFFFF"/>
            </a:solidFill>
            <a:ln w="2573" cap="flat">
              <a:noFill/>
              <a:prstDash val="solid"/>
              <a:miter/>
            </a:ln>
          </p:spPr>
          <p:txBody>
            <a:bodyPr rtlCol="0" anchor="ctr"/>
            <a:lstStyle/>
            <a:p>
              <a:endParaRPr lang="fr-FR"/>
            </a:p>
          </p:txBody>
        </p:sp>
        <p:sp>
          <p:nvSpPr>
            <p:cNvPr id="2965" name="Forme libre 2964">
              <a:extLst>
                <a:ext uri="{FF2B5EF4-FFF2-40B4-BE49-F238E27FC236}">
                  <a16:creationId xmlns:a16="http://schemas.microsoft.com/office/drawing/2014/main" id="{2501B011-3969-4307-AF36-FFDEA7265304}"/>
                </a:ext>
              </a:extLst>
            </p:cNvPr>
            <p:cNvSpPr/>
            <p:nvPr/>
          </p:nvSpPr>
          <p:spPr>
            <a:xfrm>
              <a:off x="10380190" y="6689542"/>
              <a:ext cx="33287" cy="87708"/>
            </a:xfrm>
            <a:custGeom>
              <a:avLst/>
              <a:gdLst>
                <a:gd name="connsiteX0" fmla="*/ 27651 w 33287"/>
                <a:gd name="connsiteY0" fmla="*/ 5011 h 87708"/>
                <a:gd name="connsiteX1" fmla="*/ 26621 w 33287"/>
                <a:gd name="connsiteY1" fmla="*/ 3724 h 87708"/>
                <a:gd name="connsiteX2" fmla="*/ 25076 w 33287"/>
                <a:gd name="connsiteY2" fmla="*/ 3724 h 87708"/>
                <a:gd name="connsiteX3" fmla="*/ 20957 w 33287"/>
                <a:gd name="connsiteY3" fmla="*/ 5526 h 87708"/>
                <a:gd name="connsiteX4" fmla="*/ 19669 w 33287"/>
                <a:gd name="connsiteY4" fmla="*/ 7843 h 87708"/>
                <a:gd name="connsiteX5" fmla="*/ 3706 w 33287"/>
                <a:gd name="connsiteY5" fmla="*/ 81459 h 87708"/>
                <a:gd name="connsiteX6" fmla="*/ 2676 w 33287"/>
                <a:gd name="connsiteY6" fmla="*/ 83518 h 87708"/>
                <a:gd name="connsiteX7" fmla="*/ 3963 w 33287"/>
                <a:gd name="connsiteY7" fmla="*/ 85320 h 87708"/>
                <a:gd name="connsiteX8" fmla="*/ 17867 w 33287"/>
                <a:gd name="connsiteY8" fmla="*/ 90982 h 87708"/>
                <a:gd name="connsiteX9" fmla="*/ 18639 w 33287"/>
                <a:gd name="connsiteY9" fmla="*/ 91240 h 87708"/>
                <a:gd name="connsiteX10" fmla="*/ 20184 w 33287"/>
                <a:gd name="connsiteY10" fmla="*/ 90725 h 87708"/>
                <a:gd name="connsiteX11" fmla="*/ 35890 w 33287"/>
                <a:gd name="connsiteY11" fmla="*/ 50313 h 87708"/>
                <a:gd name="connsiteX12" fmla="*/ 27651 w 33287"/>
                <a:gd name="connsiteY12" fmla="*/ 5011 h 87708"/>
                <a:gd name="connsiteX13" fmla="*/ 27651 w 33287"/>
                <a:gd name="connsiteY13" fmla="*/ 5011 h 8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287" h="87708">
                  <a:moveTo>
                    <a:pt x="27651" y="5011"/>
                  </a:moveTo>
                  <a:cubicBezTo>
                    <a:pt x="27393" y="4496"/>
                    <a:pt x="27136" y="3982"/>
                    <a:pt x="26621" y="3724"/>
                  </a:cubicBezTo>
                  <a:cubicBezTo>
                    <a:pt x="26106" y="3467"/>
                    <a:pt x="25591" y="3467"/>
                    <a:pt x="25076" y="3724"/>
                  </a:cubicBezTo>
                  <a:lnTo>
                    <a:pt x="20957" y="5526"/>
                  </a:lnTo>
                  <a:cubicBezTo>
                    <a:pt x="19926" y="6041"/>
                    <a:pt x="19412" y="6813"/>
                    <a:pt x="19669" y="7843"/>
                  </a:cubicBezTo>
                  <a:cubicBezTo>
                    <a:pt x="19926" y="8357"/>
                    <a:pt x="30483" y="67817"/>
                    <a:pt x="3706" y="81459"/>
                  </a:cubicBezTo>
                  <a:cubicBezTo>
                    <a:pt x="2933" y="81716"/>
                    <a:pt x="2419" y="82488"/>
                    <a:pt x="2676" y="83518"/>
                  </a:cubicBezTo>
                  <a:cubicBezTo>
                    <a:pt x="2676" y="84290"/>
                    <a:pt x="3191" y="85062"/>
                    <a:pt x="3963" y="85320"/>
                  </a:cubicBezTo>
                  <a:lnTo>
                    <a:pt x="17867" y="90982"/>
                  </a:lnTo>
                  <a:cubicBezTo>
                    <a:pt x="18124" y="90982"/>
                    <a:pt x="18382" y="90982"/>
                    <a:pt x="18639" y="91240"/>
                  </a:cubicBezTo>
                  <a:cubicBezTo>
                    <a:pt x="19154" y="91240"/>
                    <a:pt x="19669" y="90982"/>
                    <a:pt x="20184" y="90725"/>
                  </a:cubicBezTo>
                  <a:cubicBezTo>
                    <a:pt x="29968" y="80944"/>
                    <a:pt x="35118" y="67302"/>
                    <a:pt x="35890" y="50313"/>
                  </a:cubicBezTo>
                  <a:cubicBezTo>
                    <a:pt x="36147" y="26890"/>
                    <a:pt x="27908" y="5783"/>
                    <a:pt x="27651" y="5011"/>
                  </a:cubicBezTo>
                  <a:lnTo>
                    <a:pt x="27651" y="5011"/>
                  </a:lnTo>
                  <a:close/>
                </a:path>
              </a:pathLst>
            </a:custGeom>
            <a:solidFill>
              <a:srgbClr val="000000"/>
            </a:solidFill>
            <a:ln w="2573" cap="flat">
              <a:noFill/>
              <a:prstDash val="solid"/>
              <a:miter/>
            </a:ln>
          </p:spPr>
          <p:txBody>
            <a:bodyPr rtlCol="0" anchor="ctr"/>
            <a:lstStyle/>
            <a:p>
              <a:endParaRPr lang="fr-FR"/>
            </a:p>
          </p:txBody>
        </p:sp>
        <p:sp>
          <p:nvSpPr>
            <p:cNvPr id="2966" name="Forme libre 2965">
              <a:extLst>
                <a:ext uri="{FF2B5EF4-FFF2-40B4-BE49-F238E27FC236}">
                  <a16:creationId xmlns:a16="http://schemas.microsoft.com/office/drawing/2014/main" id="{9DC83619-7ECE-67FC-D4BB-544BBB2DE3D5}"/>
                </a:ext>
              </a:extLst>
            </p:cNvPr>
            <p:cNvSpPr/>
            <p:nvPr/>
          </p:nvSpPr>
          <p:spPr>
            <a:xfrm>
              <a:off x="10328247" y="6615009"/>
              <a:ext cx="510893" cy="166618"/>
            </a:xfrm>
            <a:custGeom>
              <a:avLst/>
              <a:gdLst>
                <a:gd name="connsiteX0" fmla="*/ 512948 w 510893"/>
                <a:gd name="connsiteY0" fmla="*/ 160621 h 166618"/>
                <a:gd name="connsiteX1" fmla="*/ 374427 w 510893"/>
                <a:gd name="connsiteY1" fmla="*/ 12359 h 166618"/>
                <a:gd name="connsiteX2" fmla="*/ 336578 w 510893"/>
                <a:gd name="connsiteY2" fmla="*/ 9528 h 166618"/>
                <a:gd name="connsiteX3" fmla="*/ 218655 w 510893"/>
                <a:gd name="connsiteY3" fmla="*/ 98845 h 166618"/>
                <a:gd name="connsiteX4" fmla="*/ 107169 w 510893"/>
                <a:gd name="connsiteY4" fmla="*/ 164482 h 166618"/>
                <a:gd name="connsiteX5" fmla="*/ 73698 w 510893"/>
                <a:gd name="connsiteY5" fmla="*/ 162423 h 166618"/>
                <a:gd name="connsiteX6" fmla="*/ 87086 w 510893"/>
                <a:gd name="connsiteY6" fmla="*/ 124328 h 166618"/>
                <a:gd name="connsiteX7" fmla="*/ 79362 w 510893"/>
                <a:gd name="connsiteY7" fmla="*/ 79283 h 166618"/>
                <a:gd name="connsiteX8" fmla="*/ 76529 w 510893"/>
                <a:gd name="connsiteY8" fmla="*/ 78253 h 166618"/>
                <a:gd name="connsiteX9" fmla="*/ 75500 w 510893"/>
                <a:gd name="connsiteY9" fmla="*/ 80827 h 166618"/>
                <a:gd name="connsiteX10" fmla="*/ 82966 w 510893"/>
                <a:gd name="connsiteY10" fmla="*/ 124328 h 166618"/>
                <a:gd name="connsiteX11" fmla="*/ 69320 w 510893"/>
                <a:gd name="connsiteY11" fmla="*/ 161136 h 166618"/>
                <a:gd name="connsiteX12" fmla="*/ 37908 w 510893"/>
                <a:gd name="connsiteY12" fmla="*/ 144405 h 166618"/>
                <a:gd name="connsiteX13" fmla="*/ 6497 w 510893"/>
                <a:gd name="connsiteY13" fmla="*/ 116091 h 166618"/>
                <a:gd name="connsiteX14" fmla="*/ 4951 w 510893"/>
                <a:gd name="connsiteY14" fmla="*/ 115319 h 166618"/>
                <a:gd name="connsiteX15" fmla="*/ 2892 w 510893"/>
                <a:gd name="connsiteY15" fmla="*/ 116348 h 166618"/>
                <a:gd name="connsiteX16" fmla="*/ 2634 w 510893"/>
                <a:gd name="connsiteY16" fmla="*/ 117893 h 166618"/>
                <a:gd name="connsiteX17" fmla="*/ 3149 w 510893"/>
                <a:gd name="connsiteY17" fmla="*/ 118665 h 166618"/>
                <a:gd name="connsiteX18" fmla="*/ 35076 w 510893"/>
                <a:gd name="connsiteY18" fmla="*/ 147751 h 166618"/>
                <a:gd name="connsiteX19" fmla="*/ 94810 w 510893"/>
                <a:gd name="connsiteY19" fmla="*/ 170145 h 166618"/>
                <a:gd name="connsiteX20" fmla="*/ 107684 w 510893"/>
                <a:gd name="connsiteY20" fmla="*/ 168858 h 166618"/>
                <a:gd name="connsiteX21" fmla="*/ 338638 w 510893"/>
                <a:gd name="connsiteY21" fmla="*/ 13131 h 166618"/>
                <a:gd name="connsiteX22" fmla="*/ 370565 w 510893"/>
                <a:gd name="connsiteY22" fmla="*/ 15448 h 166618"/>
                <a:gd name="connsiteX23" fmla="*/ 509859 w 510893"/>
                <a:gd name="connsiteY23" fmla="*/ 163710 h 166618"/>
                <a:gd name="connsiteX24" fmla="*/ 512176 w 510893"/>
                <a:gd name="connsiteY24" fmla="*/ 164224 h 166618"/>
                <a:gd name="connsiteX25" fmla="*/ 512948 w 510893"/>
                <a:gd name="connsiteY25" fmla="*/ 163710 h 166618"/>
                <a:gd name="connsiteX26" fmla="*/ 512948 w 510893"/>
                <a:gd name="connsiteY26" fmla="*/ 160621 h 166618"/>
                <a:gd name="connsiteX27" fmla="*/ 512948 w 510893"/>
                <a:gd name="connsiteY27" fmla="*/ 160621 h 166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10893" h="166618">
                  <a:moveTo>
                    <a:pt x="512948" y="160621"/>
                  </a:moveTo>
                  <a:lnTo>
                    <a:pt x="374427" y="12359"/>
                  </a:lnTo>
                  <a:cubicBezTo>
                    <a:pt x="364386" y="1806"/>
                    <a:pt x="348165" y="519"/>
                    <a:pt x="336578" y="9528"/>
                  </a:cubicBezTo>
                  <a:cubicBezTo>
                    <a:pt x="312376" y="28833"/>
                    <a:pt x="265000" y="65898"/>
                    <a:pt x="218655" y="98845"/>
                  </a:cubicBezTo>
                  <a:cubicBezTo>
                    <a:pt x="162783" y="138742"/>
                    <a:pt x="125192" y="160878"/>
                    <a:pt x="107169" y="164482"/>
                  </a:cubicBezTo>
                  <a:cubicBezTo>
                    <a:pt x="96098" y="166541"/>
                    <a:pt x="84511" y="165769"/>
                    <a:pt x="73698" y="162423"/>
                  </a:cubicBezTo>
                  <a:cubicBezTo>
                    <a:pt x="82194" y="152899"/>
                    <a:pt x="86571" y="140029"/>
                    <a:pt x="87086" y="124328"/>
                  </a:cubicBezTo>
                  <a:cubicBezTo>
                    <a:pt x="87859" y="101162"/>
                    <a:pt x="79619" y="80055"/>
                    <a:pt x="79362" y="79283"/>
                  </a:cubicBezTo>
                  <a:cubicBezTo>
                    <a:pt x="78847" y="78253"/>
                    <a:pt x="77560" y="77738"/>
                    <a:pt x="76529" y="78253"/>
                  </a:cubicBezTo>
                  <a:cubicBezTo>
                    <a:pt x="75500" y="78768"/>
                    <a:pt x="74985" y="79798"/>
                    <a:pt x="75500" y="80827"/>
                  </a:cubicBezTo>
                  <a:cubicBezTo>
                    <a:pt x="75500" y="81085"/>
                    <a:pt x="83739" y="101934"/>
                    <a:pt x="82966" y="124328"/>
                  </a:cubicBezTo>
                  <a:cubicBezTo>
                    <a:pt x="82451" y="139772"/>
                    <a:pt x="77817" y="152127"/>
                    <a:pt x="69320" y="161136"/>
                  </a:cubicBezTo>
                  <a:cubicBezTo>
                    <a:pt x="58249" y="157017"/>
                    <a:pt x="47692" y="151355"/>
                    <a:pt x="37908" y="144405"/>
                  </a:cubicBezTo>
                  <a:cubicBezTo>
                    <a:pt x="26322" y="136168"/>
                    <a:pt x="16023" y="126644"/>
                    <a:pt x="6497" y="116091"/>
                  </a:cubicBezTo>
                  <a:cubicBezTo>
                    <a:pt x="6239" y="115576"/>
                    <a:pt x="5724" y="115319"/>
                    <a:pt x="4951" y="115319"/>
                  </a:cubicBezTo>
                  <a:cubicBezTo>
                    <a:pt x="4179" y="115319"/>
                    <a:pt x="3407" y="115576"/>
                    <a:pt x="2892" y="116348"/>
                  </a:cubicBezTo>
                  <a:cubicBezTo>
                    <a:pt x="2634" y="116863"/>
                    <a:pt x="2634" y="117378"/>
                    <a:pt x="2634" y="117893"/>
                  </a:cubicBezTo>
                  <a:cubicBezTo>
                    <a:pt x="2634" y="118150"/>
                    <a:pt x="2892" y="118408"/>
                    <a:pt x="3149" y="118665"/>
                  </a:cubicBezTo>
                  <a:cubicBezTo>
                    <a:pt x="12676" y="129476"/>
                    <a:pt x="23490" y="139257"/>
                    <a:pt x="35076" y="147751"/>
                  </a:cubicBezTo>
                  <a:cubicBezTo>
                    <a:pt x="55674" y="162423"/>
                    <a:pt x="76015" y="170145"/>
                    <a:pt x="94810" y="170145"/>
                  </a:cubicBezTo>
                  <a:cubicBezTo>
                    <a:pt x="99187" y="170145"/>
                    <a:pt x="103564" y="169630"/>
                    <a:pt x="107684" y="168858"/>
                  </a:cubicBezTo>
                  <a:cubicBezTo>
                    <a:pt x="150167" y="160364"/>
                    <a:pt x="283539" y="57146"/>
                    <a:pt x="338638" y="13131"/>
                  </a:cubicBezTo>
                  <a:cubicBezTo>
                    <a:pt x="348422" y="5409"/>
                    <a:pt x="362069" y="6439"/>
                    <a:pt x="370565" y="15448"/>
                  </a:cubicBezTo>
                  <a:lnTo>
                    <a:pt x="509859" y="163710"/>
                  </a:lnTo>
                  <a:cubicBezTo>
                    <a:pt x="510373" y="164224"/>
                    <a:pt x="511404" y="164482"/>
                    <a:pt x="512176" y="164224"/>
                  </a:cubicBezTo>
                  <a:cubicBezTo>
                    <a:pt x="512433" y="164224"/>
                    <a:pt x="512691" y="163967"/>
                    <a:pt x="512948" y="163710"/>
                  </a:cubicBezTo>
                  <a:cubicBezTo>
                    <a:pt x="513721" y="162937"/>
                    <a:pt x="513721" y="161651"/>
                    <a:pt x="512948" y="160621"/>
                  </a:cubicBezTo>
                  <a:lnTo>
                    <a:pt x="512948" y="160621"/>
                  </a:lnTo>
                  <a:close/>
                </a:path>
              </a:pathLst>
            </a:custGeom>
            <a:solidFill>
              <a:srgbClr val="FFFFFF"/>
            </a:solidFill>
            <a:ln w="2573" cap="flat">
              <a:noFill/>
              <a:prstDash val="solid"/>
              <a:miter/>
            </a:ln>
          </p:spPr>
          <p:txBody>
            <a:bodyPr rtlCol="0" anchor="ctr"/>
            <a:lstStyle/>
            <a:p>
              <a:endParaRPr lang="fr-FR"/>
            </a:p>
          </p:txBody>
        </p:sp>
        <p:sp>
          <p:nvSpPr>
            <p:cNvPr id="2967" name="Forme libre 2966">
              <a:extLst>
                <a:ext uri="{FF2B5EF4-FFF2-40B4-BE49-F238E27FC236}">
                  <a16:creationId xmlns:a16="http://schemas.microsoft.com/office/drawing/2014/main" id="{B72058FF-1C5C-A121-0079-4244AF27407B}"/>
                </a:ext>
              </a:extLst>
            </p:cNvPr>
            <p:cNvSpPr/>
            <p:nvPr/>
          </p:nvSpPr>
          <p:spPr>
            <a:xfrm>
              <a:off x="10848860" y="6737354"/>
              <a:ext cx="33986" cy="36808"/>
            </a:xfrm>
            <a:custGeom>
              <a:avLst/>
              <a:gdLst>
                <a:gd name="connsiteX0" fmla="*/ 36659 w 33986"/>
                <a:gd name="connsiteY0" fmla="*/ 3534 h 36808"/>
                <a:gd name="connsiteX1" fmla="*/ 7565 w 33986"/>
                <a:gd name="connsiteY1" fmla="*/ 40342 h 36808"/>
                <a:gd name="connsiteX2" fmla="*/ 2673 w 33986"/>
                <a:gd name="connsiteY2" fmla="*/ 35709 h 36808"/>
                <a:gd name="connsiteX3" fmla="*/ 36659 w 33986"/>
                <a:gd name="connsiteY3" fmla="*/ 3534 h 36808"/>
              </a:gdLst>
              <a:ahLst/>
              <a:cxnLst>
                <a:cxn ang="0">
                  <a:pos x="connsiteX0" y="connsiteY0"/>
                </a:cxn>
                <a:cxn ang="0">
                  <a:pos x="connsiteX1" y="connsiteY1"/>
                </a:cxn>
                <a:cxn ang="0">
                  <a:pos x="connsiteX2" y="connsiteY2"/>
                </a:cxn>
                <a:cxn ang="0">
                  <a:pos x="connsiteX3" y="connsiteY3"/>
                </a:cxn>
              </a:cxnLst>
              <a:rect l="l" t="t" r="r" b="b"/>
              <a:pathLst>
                <a:path w="33986" h="36808">
                  <a:moveTo>
                    <a:pt x="36659" y="3534"/>
                  </a:moveTo>
                  <a:cubicBezTo>
                    <a:pt x="36659" y="3534"/>
                    <a:pt x="25846" y="30819"/>
                    <a:pt x="7565" y="40342"/>
                  </a:cubicBezTo>
                  <a:lnTo>
                    <a:pt x="2673" y="35709"/>
                  </a:lnTo>
                  <a:cubicBezTo>
                    <a:pt x="2673" y="35967"/>
                    <a:pt x="27391" y="20780"/>
                    <a:pt x="36659" y="3534"/>
                  </a:cubicBezTo>
                  <a:close/>
                </a:path>
              </a:pathLst>
            </a:custGeom>
            <a:solidFill>
              <a:srgbClr val="000000"/>
            </a:solidFill>
            <a:ln w="2573" cap="flat">
              <a:noFill/>
              <a:prstDash val="solid"/>
              <a:miter/>
            </a:ln>
          </p:spPr>
          <p:txBody>
            <a:bodyPr rtlCol="0" anchor="ctr"/>
            <a:lstStyle/>
            <a:p>
              <a:endParaRPr lang="fr-FR"/>
            </a:p>
          </p:txBody>
        </p:sp>
        <p:sp>
          <p:nvSpPr>
            <p:cNvPr id="2968" name="Forme libre 2967">
              <a:extLst>
                <a:ext uri="{FF2B5EF4-FFF2-40B4-BE49-F238E27FC236}">
                  <a16:creationId xmlns:a16="http://schemas.microsoft.com/office/drawing/2014/main" id="{CDA249BA-A4D4-DE5E-53BC-64A0BCEE6BB3}"/>
                </a:ext>
              </a:extLst>
            </p:cNvPr>
            <p:cNvSpPr/>
            <p:nvPr/>
          </p:nvSpPr>
          <p:spPr>
            <a:xfrm>
              <a:off x="11018526" y="6749442"/>
              <a:ext cx="24727" cy="52004"/>
            </a:xfrm>
            <a:custGeom>
              <a:avLst/>
              <a:gdLst>
                <a:gd name="connsiteX0" fmla="*/ 9400 w 24727"/>
                <a:gd name="connsiteY0" fmla="*/ 26970 h 52004"/>
                <a:gd name="connsiteX1" fmla="*/ 4508 w 24727"/>
                <a:gd name="connsiteY1" fmla="*/ 25683 h 52004"/>
                <a:gd name="connsiteX2" fmla="*/ 4508 w 24727"/>
                <a:gd name="connsiteY2" fmla="*/ 25683 h 52004"/>
                <a:gd name="connsiteX3" fmla="*/ 3221 w 24727"/>
                <a:gd name="connsiteY3" fmla="*/ 30574 h 52004"/>
                <a:gd name="connsiteX4" fmla="*/ 3221 w 24727"/>
                <a:gd name="connsiteY4" fmla="*/ 30574 h 52004"/>
                <a:gd name="connsiteX5" fmla="*/ 18154 w 24727"/>
                <a:gd name="connsiteY5" fmla="*/ 55541 h 52004"/>
                <a:gd name="connsiteX6" fmla="*/ 20986 w 24727"/>
                <a:gd name="connsiteY6" fmla="*/ 46532 h 52004"/>
                <a:gd name="connsiteX7" fmla="*/ 9400 w 24727"/>
                <a:gd name="connsiteY7" fmla="*/ 26970 h 52004"/>
                <a:gd name="connsiteX8" fmla="*/ 9400 w 24727"/>
                <a:gd name="connsiteY8" fmla="*/ 26970 h 52004"/>
                <a:gd name="connsiteX9" fmla="*/ 24076 w 24727"/>
                <a:gd name="connsiteY9" fmla="*/ 20278 h 52004"/>
                <a:gd name="connsiteX10" fmla="*/ 15322 w 24727"/>
                <a:gd name="connsiteY10" fmla="*/ 5349 h 52004"/>
                <a:gd name="connsiteX11" fmla="*/ 10430 w 24727"/>
                <a:gd name="connsiteY11" fmla="*/ 4062 h 52004"/>
                <a:gd name="connsiteX12" fmla="*/ 8885 w 24727"/>
                <a:gd name="connsiteY12" fmla="*/ 8695 h 52004"/>
                <a:gd name="connsiteX13" fmla="*/ 17896 w 24727"/>
                <a:gd name="connsiteY13" fmla="*/ 24139 h 52004"/>
                <a:gd name="connsiteX14" fmla="*/ 24591 w 24727"/>
                <a:gd name="connsiteY14" fmla="*/ 35464 h 52004"/>
                <a:gd name="connsiteX15" fmla="*/ 27423 w 24727"/>
                <a:gd name="connsiteY15" fmla="*/ 26455 h 52004"/>
                <a:gd name="connsiteX16" fmla="*/ 24076 w 24727"/>
                <a:gd name="connsiteY16" fmla="*/ 20278 h 52004"/>
                <a:gd name="connsiteX17" fmla="*/ 24076 w 24727"/>
                <a:gd name="connsiteY17" fmla="*/ 20278 h 5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727" h="52004">
                  <a:moveTo>
                    <a:pt x="9400" y="26970"/>
                  </a:moveTo>
                  <a:cubicBezTo>
                    <a:pt x="8370" y="25168"/>
                    <a:pt x="6310" y="24654"/>
                    <a:pt x="4508" y="25683"/>
                  </a:cubicBezTo>
                  <a:cubicBezTo>
                    <a:pt x="4508" y="25683"/>
                    <a:pt x="4508" y="25683"/>
                    <a:pt x="4508" y="25683"/>
                  </a:cubicBezTo>
                  <a:cubicBezTo>
                    <a:pt x="2706" y="26713"/>
                    <a:pt x="2190" y="28772"/>
                    <a:pt x="3221" y="30574"/>
                  </a:cubicBezTo>
                  <a:cubicBezTo>
                    <a:pt x="3221" y="30574"/>
                    <a:pt x="3221" y="30574"/>
                    <a:pt x="3221" y="30574"/>
                  </a:cubicBezTo>
                  <a:cubicBezTo>
                    <a:pt x="7597" y="37781"/>
                    <a:pt x="12489" y="46275"/>
                    <a:pt x="18154" y="55541"/>
                  </a:cubicBezTo>
                  <a:lnTo>
                    <a:pt x="20986" y="46532"/>
                  </a:lnTo>
                  <a:cubicBezTo>
                    <a:pt x="16867" y="39583"/>
                    <a:pt x="13005" y="32890"/>
                    <a:pt x="9400" y="26970"/>
                  </a:cubicBezTo>
                  <a:lnTo>
                    <a:pt x="9400" y="26970"/>
                  </a:lnTo>
                  <a:close/>
                  <a:moveTo>
                    <a:pt x="24076" y="20278"/>
                  </a:moveTo>
                  <a:cubicBezTo>
                    <a:pt x="20986" y="15387"/>
                    <a:pt x="17896" y="10497"/>
                    <a:pt x="15322" y="5349"/>
                  </a:cubicBezTo>
                  <a:cubicBezTo>
                    <a:pt x="14292" y="3547"/>
                    <a:pt x="12232" y="3032"/>
                    <a:pt x="10430" y="4062"/>
                  </a:cubicBezTo>
                  <a:cubicBezTo>
                    <a:pt x="8885" y="5091"/>
                    <a:pt x="8112" y="6893"/>
                    <a:pt x="8885" y="8695"/>
                  </a:cubicBezTo>
                  <a:cubicBezTo>
                    <a:pt x="11717" y="14100"/>
                    <a:pt x="14807" y="19248"/>
                    <a:pt x="17896" y="24139"/>
                  </a:cubicBezTo>
                  <a:cubicBezTo>
                    <a:pt x="20213" y="27742"/>
                    <a:pt x="22531" y="31603"/>
                    <a:pt x="24591" y="35464"/>
                  </a:cubicBezTo>
                  <a:lnTo>
                    <a:pt x="27423" y="26455"/>
                  </a:lnTo>
                  <a:cubicBezTo>
                    <a:pt x="26393" y="24139"/>
                    <a:pt x="25363" y="22080"/>
                    <a:pt x="24076" y="20278"/>
                  </a:cubicBezTo>
                  <a:lnTo>
                    <a:pt x="24076" y="20278"/>
                  </a:lnTo>
                  <a:close/>
                </a:path>
              </a:pathLst>
            </a:custGeom>
            <a:solidFill>
              <a:srgbClr val="FFD26C"/>
            </a:solidFill>
            <a:ln w="2573" cap="flat">
              <a:noFill/>
              <a:prstDash val="solid"/>
              <a:miter/>
            </a:ln>
          </p:spPr>
          <p:txBody>
            <a:bodyPr rtlCol="0" anchor="ctr"/>
            <a:lstStyle/>
            <a:p>
              <a:endParaRPr lang="fr-FR"/>
            </a:p>
          </p:txBody>
        </p:sp>
        <p:sp>
          <p:nvSpPr>
            <p:cNvPr id="2969" name="Forme libre 2968">
              <a:extLst>
                <a:ext uri="{FF2B5EF4-FFF2-40B4-BE49-F238E27FC236}">
                  <a16:creationId xmlns:a16="http://schemas.microsoft.com/office/drawing/2014/main" id="{90F69073-0C1E-841C-BC35-F44E7EA650C5}"/>
                </a:ext>
              </a:extLst>
            </p:cNvPr>
            <p:cNvSpPr/>
            <p:nvPr/>
          </p:nvSpPr>
          <p:spPr>
            <a:xfrm>
              <a:off x="10665529" y="6309994"/>
              <a:ext cx="23963" cy="12505"/>
            </a:xfrm>
            <a:custGeom>
              <a:avLst/>
              <a:gdLst>
                <a:gd name="connsiteX0" fmla="*/ 26602 w 23963"/>
                <a:gd name="connsiteY0" fmla="*/ 10760 h 12505"/>
                <a:gd name="connsiteX1" fmla="*/ 15272 w 23963"/>
                <a:gd name="connsiteY1" fmla="*/ 3552 h 12505"/>
                <a:gd name="connsiteX2" fmla="*/ 2656 w 23963"/>
                <a:gd name="connsiteY2" fmla="*/ 8700 h 12505"/>
                <a:gd name="connsiteX3" fmla="*/ 13985 w 23963"/>
                <a:gd name="connsiteY3" fmla="*/ 15908 h 12505"/>
                <a:gd name="connsiteX4" fmla="*/ 26602 w 23963"/>
                <a:gd name="connsiteY4" fmla="*/ 10760 h 12505"/>
                <a:gd name="connsiteX5" fmla="*/ 26602 w 23963"/>
                <a:gd name="connsiteY5" fmla="*/ 10760 h 1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63" h="12505">
                  <a:moveTo>
                    <a:pt x="26602" y="10760"/>
                  </a:moveTo>
                  <a:cubicBezTo>
                    <a:pt x="26859" y="7413"/>
                    <a:pt x="21709" y="4067"/>
                    <a:pt x="15272" y="3552"/>
                  </a:cubicBezTo>
                  <a:cubicBezTo>
                    <a:pt x="8579" y="3038"/>
                    <a:pt x="3171" y="5097"/>
                    <a:pt x="2656" y="8700"/>
                  </a:cubicBezTo>
                  <a:cubicBezTo>
                    <a:pt x="2399" y="12047"/>
                    <a:pt x="7548" y="15393"/>
                    <a:pt x="13985" y="15908"/>
                  </a:cubicBezTo>
                  <a:cubicBezTo>
                    <a:pt x="20422" y="16422"/>
                    <a:pt x="26087" y="14106"/>
                    <a:pt x="26602" y="10760"/>
                  </a:cubicBezTo>
                  <a:lnTo>
                    <a:pt x="26602" y="10760"/>
                  </a:lnTo>
                  <a:close/>
                </a:path>
              </a:pathLst>
            </a:custGeom>
            <a:solidFill>
              <a:srgbClr val="FFFFFF"/>
            </a:solidFill>
            <a:ln w="2573" cap="flat">
              <a:noFill/>
              <a:prstDash val="solid"/>
              <a:miter/>
            </a:ln>
          </p:spPr>
          <p:txBody>
            <a:bodyPr rtlCol="0" anchor="ctr"/>
            <a:lstStyle/>
            <a:p>
              <a:endParaRPr lang="fr-FR"/>
            </a:p>
          </p:txBody>
        </p:sp>
        <p:sp>
          <p:nvSpPr>
            <p:cNvPr id="2970" name="Forme libre 2969">
              <a:extLst>
                <a:ext uri="{FF2B5EF4-FFF2-40B4-BE49-F238E27FC236}">
                  <a16:creationId xmlns:a16="http://schemas.microsoft.com/office/drawing/2014/main" id="{D862BE89-D20F-A85D-76A0-8AB2654081D5}"/>
                </a:ext>
              </a:extLst>
            </p:cNvPr>
            <p:cNvSpPr/>
            <p:nvPr/>
          </p:nvSpPr>
          <p:spPr>
            <a:xfrm>
              <a:off x="10631359" y="6302543"/>
              <a:ext cx="60212" cy="22200"/>
            </a:xfrm>
            <a:custGeom>
              <a:avLst/>
              <a:gdLst>
                <a:gd name="connsiteX0" fmla="*/ 58710 w 60212"/>
                <a:gd name="connsiteY0" fmla="*/ 11775 h 22200"/>
                <a:gd name="connsiteX1" fmla="*/ 49441 w 60212"/>
                <a:gd name="connsiteY1" fmla="*/ 8944 h 22200"/>
                <a:gd name="connsiteX2" fmla="*/ 34508 w 60212"/>
                <a:gd name="connsiteY2" fmla="*/ 15893 h 22200"/>
                <a:gd name="connsiteX3" fmla="*/ 38627 w 60212"/>
                <a:gd name="connsiteY3" fmla="*/ 22586 h 22200"/>
                <a:gd name="connsiteX4" fmla="*/ 47896 w 60212"/>
                <a:gd name="connsiteY4" fmla="*/ 25417 h 22200"/>
                <a:gd name="connsiteX5" fmla="*/ 50471 w 60212"/>
                <a:gd name="connsiteY5" fmla="*/ 25675 h 22200"/>
                <a:gd name="connsiteX6" fmla="*/ 62830 w 60212"/>
                <a:gd name="connsiteY6" fmla="*/ 18725 h 22200"/>
                <a:gd name="connsiteX7" fmla="*/ 58710 w 60212"/>
                <a:gd name="connsiteY7" fmla="*/ 11775 h 22200"/>
                <a:gd name="connsiteX8" fmla="*/ 58710 w 60212"/>
                <a:gd name="connsiteY8" fmla="*/ 11775 h 22200"/>
                <a:gd name="connsiteX9" fmla="*/ 48411 w 60212"/>
                <a:gd name="connsiteY9" fmla="*/ 21041 h 22200"/>
                <a:gd name="connsiteX10" fmla="*/ 40945 w 60212"/>
                <a:gd name="connsiteY10" fmla="*/ 18725 h 22200"/>
                <a:gd name="connsiteX11" fmla="*/ 38885 w 60212"/>
                <a:gd name="connsiteY11" fmla="*/ 16151 h 22200"/>
                <a:gd name="connsiteX12" fmla="*/ 47124 w 60212"/>
                <a:gd name="connsiteY12" fmla="*/ 13062 h 22200"/>
                <a:gd name="connsiteX13" fmla="*/ 49184 w 60212"/>
                <a:gd name="connsiteY13" fmla="*/ 13062 h 22200"/>
                <a:gd name="connsiteX14" fmla="*/ 49698 w 60212"/>
                <a:gd name="connsiteY14" fmla="*/ 13062 h 22200"/>
                <a:gd name="connsiteX15" fmla="*/ 47124 w 60212"/>
                <a:gd name="connsiteY15" fmla="*/ 16408 h 22200"/>
                <a:gd name="connsiteX16" fmla="*/ 50471 w 60212"/>
                <a:gd name="connsiteY16" fmla="*/ 21299 h 22200"/>
                <a:gd name="connsiteX17" fmla="*/ 48411 w 60212"/>
                <a:gd name="connsiteY17" fmla="*/ 21041 h 22200"/>
                <a:gd name="connsiteX18" fmla="*/ 48411 w 60212"/>
                <a:gd name="connsiteY18" fmla="*/ 21041 h 22200"/>
                <a:gd name="connsiteX19" fmla="*/ 13652 w 60212"/>
                <a:gd name="connsiteY19" fmla="*/ 15636 h 22200"/>
                <a:gd name="connsiteX20" fmla="*/ 11592 w 60212"/>
                <a:gd name="connsiteY20" fmla="*/ 8171 h 22200"/>
                <a:gd name="connsiteX21" fmla="*/ 12622 w 60212"/>
                <a:gd name="connsiteY21" fmla="*/ 7142 h 22200"/>
                <a:gd name="connsiteX22" fmla="*/ 12622 w 60212"/>
                <a:gd name="connsiteY22" fmla="*/ 4053 h 22200"/>
                <a:gd name="connsiteX23" fmla="*/ 9532 w 60212"/>
                <a:gd name="connsiteY23" fmla="*/ 4053 h 22200"/>
                <a:gd name="connsiteX24" fmla="*/ 2838 w 60212"/>
                <a:gd name="connsiteY24" fmla="*/ 11518 h 22200"/>
                <a:gd name="connsiteX25" fmla="*/ 2838 w 60212"/>
                <a:gd name="connsiteY25" fmla="*/ 13062 h 22200"/>
                <a:gd name="connsiteX26" fmla="*/ 4126 w 60212"/>
                <a:gd name="connsiteY26" fmla="*/ 14092 h 22200"/>
                <a:gd name="connsiteX27" fmla="*/ 4640 w 60212"/>
                <a:gd name="connsiteY27" fmla="*/ 14349 h 22200"/>
                <a:gd name="connsiteX28" fmla="*/ 6443 w 60212"/>
                <a:gd name="connsiteY28" fmla="*/ 13319 h 22200"/>
                <a:gd name="connsiteX29" fmla="*/ 7988 w 60212"/>
                <a:gd name="connsiteY29" fmla="*/ 11775 h 22200"/>
                <a:gd name="connsiteX30" fmla="*/ 9275 w 60212"/>
                <a:gd name="connsiteY30" fmla="*/ 16666 h 22200"/>
                <a:gd name="connsiteX31" fmla="*/ 11335 w 60212"/>
                <a:gd name="connsiteY31" fmla="*/ 18210 h 22200"/>
                <a:gd name="connsiteX32" fmla="*/ 11850 w 60212"/>
                <a:gd name="connsiteY32" fmla="*/ 18210 h 22200"/>
                <a:gd name="connsiteX33" fmla="*/ 13652 w 60212"/>
                <a:gd name="connsiteY33" fmla="*/ 15636 h 22200"/>
                <a:gd name="connsiteX34" fmla="*/ 13652 w 60212"/>
                <a:gd name="connsiteY34" fmla="*/ 15636 h 22200"/>
                <a:gd name="connsiteX35" fmla="*/ 13652 w 60212"/>
                <a:gd name="connsiteY35" fmla="*/ 15636 h 22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0212" h="22200">
                  <a:moveTo>
                    <a:pt x="58710" y="11775"/>
                  </a:moveTo>
                  <a:cubicBezTo>
                    <a:pt x="55878" y="9973"/>
                    <a:pt x="52788" y="9201"/>
                    <a:pt x="49441" y="8944"/>
                  </a:cubicBezTo>
                  <a:cubicBezTo>
                    <a:pt x="41459" y="8171"/>
                    <a:pt x="35023" y="11260"/>
                    <a:pt x="34508" y="15893"/>
                  </a:cubicBezTo>
                  <a:cubicBezTo>
                    <a:pt x="34250" y="18467"/>
                    <a:pt x="35795" y="20784"/>
                    <a:pt x="38627" y="22586"/>
                  </a:cubicBezTo>
                  <a:cubicBezTo>
                    <a:pt x="41459" y="24388"/>
                    <a:pt x="44549" y="25160"/>
                    <a:pt x="47896" y="25417"/>
                  </a:cubicBezTo>
                  <a:cubicBezTo>
                    <a:pt x="48669" y="25417"/>
                    <a:pt x="49698" y="25675"/>
                    <a:pt x="50471" y="25675"/>
                  </a:cubicBezTo>
                  <a:cubicBezTo>
                    <a:pt x="57423" y="25675"/>
                    <a:pt x="62572" y="22843"/>
                    <a:pt x="62830" y="18725"/>
                  </a:cubicBezTo>
                  <a:cubicBezTo>
                    <a:pt x="63087" y="15893"/>
                    <a:pt x="61543" y="13577"/>
                    <a:pt x="58710" y="11775"/>
                  </a:cubicBezTo>
                  <a:lnTo>
                    <a:pt x="58710" y="11775"/>
                  </a:lnTo>
                  <a:close/>
                  <a:moveTo>
                    <a:pt x="48411" y="21041"/>
                  </a:moveTo>
                  <a:cubicBezTo>
                    <a:pt x="45836" y="20784"/>
                    <a:pt x="43262" y="20012"/>
                    <a:pt x="40945" y="18725"/>
                  </a:cubicBezTo>
                  <a:cubicBezTo>
                    <a:pt x="39657" y="17695"/>
                    <a:pt x="38627" y="16923"/>
                    <a:pt x="38885" y="16151"/>
                  </a:cubicBezTo>
                  <a:cubicBezTo>
                    <a:pt x="39142" y="14606"/>
                    <a:pt x="42232" y="13062"/>
                    <a:pt x="47124" y="13062"/>
                  </a:cubicBezTo>
                  <a:cubicBezTo>
                    <a:pt x="47896" y="13062"/>
                    <a:pt x="48411" y="13062"/>
                    <a:pt x="49184" y="13062"/>
                  </a:cubicBezTo>
                  <a:cubicBezTo>
                    <a:pt x="49441" y="13062"/>
                    <a:pt x="49441" y="13062"/>
                    <a:pt x="49698" y="13062"/>
                  </a:cubicBezTo>
                  <a:cubicBezTo>
                    <a:pt x="48411" y="13834"/>
                    <a:pt x="47381" y="14864"/>
                    <a:pt x="47124" y="16408"/>
                  </a:cubicBezTo>
                  <a:cubicBezTo>
                    <a:pt x="46866" y="18210"/>
                    <a:pt x="48153" y="19754"/>
                    <a:pt x="50471" y="21299"/>
                  </a:cubicBezTo>
                  <a:cubicBezTo>
                    <a:pt x="49698" y="21041"/>
                    <a:pt x="49184" y="21041"/>
                    <a:pt x="48411" y="21041"/>
                  </a:cubicBezTo>
                  <a:lnTo>
                    <a:pt x="48411" y="21041"/>
                  </a:lnTo>
                  <a:close/>
                  <a:moveTo>
                    <a:pt x="13652" y="15636"/>
                  </a:moveTo>
                  <a:lnTo>
                    <a:pt x="11592" y="8171"/>
                  </a:lnTo>
                  <a:cubicBezTo>
                    <a:pt x="11850" y="7914"/>
                    <a:pt x="12107" y="7399"/>
                    <a:pt x="12622" y="7142"/>
                  </a:cubicBezTo>
                  <a:cubicBezTo>
                    <a:pt x="13394" y="6370"/>
                    <a:pt x="13394" y="5083"/>
                    <a:pt x="12622" y="4053"/>
                  </a:cubicBezTo>
                  <a:cubicBezTo>
                    <a:pt x="11850" y="3281"/>
                    <a:pt x="10563" y="3281"/>
                    <a:pt x="9532" y="4053"/>
                  </a:cubicBezTo>
                  <a:cubicBezTo>
                    <a:pt x="3095" y="10488"/>
                    <a:pt x="2838" y="11003"/>
                    <a:pt x="2838" y="11518"/>
                  </a:cubicBezTo>
                  <a:cubicBezTo>
                    <a:pt x="2581" y="12032"/>
                    <a:pt x="2581" y="12547"/>
                    <a:pt x="2838" y="13062"/>
                  </a:cubicBezTo>
                  <a:cubicBezTo>
                    <a:pt x="3095" y="13577"/>
                    <a:pt x="3611" y="13834"/>
                    <a:pt x="4126" y="14092"/>
                  </a:cubicBezTo>
                  <a:cubicBezTo>
                    <a:pt x="4383" y="14092"/>
                    <a:pt x="4640" y="14092"/>
                    <a:pt x="4640" y="14349"/>
                  </a:cubicBezTo>
                  <a:cubicBezTo>
                    <a:pt x="5413" y="14349"/>
                    <a:pt x="6186" y="13834"/>
                    <a:pt x="6443" y="13319"/>
                  </a:cubicBezTo>
                  <a:cubicBezTo>
                    <a:pt x="6700" y="13062"/>
                    <a:pt x="7215" y="12547"/>
                    <a:pt x="7988" y="11775"/>
                  </a:cubicBezTo>
                  <a:lnTo>
                    <a:pt x="9275" y="16666"/>
                  </a:lnTo>
                  <a:cubicBezTo>
                    <a:pt x="9532" y="17695"/>
                    <a:pt x="10305" y="18210"/>
                    <a:pt x="11335" y="18210"/>
                  </a:cubicBezTo>
                  <a:cubicBezTo>
                    <a:pt x="11592" y="18210"/>
                    <a:pt x="11592" y="18210"/>
                    <a:pt x="11850" y="18210"/>
                  </a:cubicBezTo>
                  <a:cubicBezTo>
                    <a:pt x="13137" y="17953"/>
                    <a:pt x="13910" y="16923"/>
                    <a:pt x="13652" y="15636"/>
                  </a:cubicBezTo>
                  <a:cubicBezTo>
                    <a:pt x="13652" y="15636"/>
                    <a:pt x="13652" y="15636"/>
                    <a:pt x="13652" y="15636"/>
                  </a:cubicBezTo>
                  <a:lnTo>
                    <a:pt x="13652" y="15636"/>
                  </a:lnTo>
                  <a:close/>
                </a:path>
              </a:pathLst>
            </a:custGeom>
            <a:solidFill>
              <a:srgbClr val="000000"/>
            </a:solidFill>
            <a:ln w="2573" cap="flat">
              <a:noFill/>
              <a:prstDash val="solid"/>
              <a:miter/>
            </a:ln>
          </p:spPr>
          <p:txBody>
            <a:bodyPr rtlCol="0" anchor="ctr"/>
            <a:lstStyle/>
            <a:p>
              <a:endParaRPr lang="fr-FR"/>
            </a:p>
          </p:txBody>
        </p:sp>
        <p:sp>
          <p:nvSpPr>
            <p:cNvPr id="2971" name="Forme libre 2970">
              <a:extLst>
                <a:ext uri="{FF2B5EF4-FFF2-40B4-BE49-F238E27FC236}">
                  <a16:creationId xmlns:a16="http://schemas.microsoft.com/office/drawing/2014/main" id="{31982F21-FD5F-BB3D-71DB-94D1B4963CE9}"/>
                </a:ext>
              </a:extLst>
            </p:cNvPr>
            <p:cNvSpPr/>
            <p:nvPr/>
          </p:nvSpPr>
          <p:spPr>
            <a:xfrm>
              <a:off x="10259956" y="6230380"/>
              <a:ext cx="730257" cy="603499"/>
            </a:xfrm>
            <a:custGeom>
              <a:avLst/>
              <a:gdLst>
                <a:gd name="connsiteX0" fmla="*/ 705605 w 730257"/>
                <a:gd name="connsiteY0" fmla="*/ 564532 h 603499"/>
                <a:gd name="connsiteX1" fmla="*/ 673936 w 730257"/>
                <a:gd name="connsiteY1" fmla="*/ 550633 h 603499"/>
                <a:gd name="connsiteX2" fmla="*/ 691444 w 730257"/>
                <a:gd name="connsiteY2" fmla="*/ 547029 h 603499"/>
                <a:gd name="connsiteX3" fmla="*/ 709725 w 730257"/>
                <a:gd name="connsiteY3" fmla="*/ 534416 h 603499"/>
                <a:gd name="connsiteX4" fmla="*/ 708438 w 730257"/>
                <a:gd name="connsiteY4" fmla="*/ 525922 h 603499"/>
                <a:gd name="connsiteX5" fmla="*/ 692217 w 730257"/>
                <a:gd name="connsiteY5" fmla="*/ 526694 h 603499"/>
                <a:gd name="connsiteX6" fmla="*/ 700714 w 730257"/>
                <a:gd name="connsiteY6" fmla="*/ 508419 h 603499"/>
                <a:gd name="connsiteX7" fmla="*/ 694019 w 730257"/>
                <a:gd name="connsiteY7" fmla="*/ 502499 h 603499"/>
                <a:gd name="connsiteX8" fmla="*/ 660290 w 730257"/>
                <a:gd name="connsiteY8" fmla="*/ 544198 h 603499"/>
                <a:gd name="connsiteX9" fmla="*/ 483663 w 730257"/>
                <a:gd name="connsiteY9" fmla="*/ 356296 h 603499"/>
                <a:gd name="connsiteX10" fmla="*/ 403331 w 730257"/>
                <a:gd name="connsiteY10" fmla="*/ 345228 h 603499"/>
                <a:gd name="connsiteX11" fmla="*/ 401271 w 730257"/>
                <a:gd name="connsiteY11" fmla="*/ 346258 h 603499"/>
                <a:gd name="connsiteX12" fmla="*/ 429593 w 730257"/>
                <a:gd name="connsiteY12" fmla="*/ 177661 h 603499"/>
                <a:gd name="connsiteX13" fmla="*/ 431653 w 730257"/>
                <a:gd name="connsiteY13" fmla="*/ 175860 h 603499"/>
                <a:gd name="connsiteX14" fmla="*/ 444527 w 730257"/>
                <a:gd name="connsiteY14" fmla="*/ 158871 h 603499"/>
                <a:gd name="connsiteX15" fmla="*/ 443754 w 730257"/>
                <a:gd name="connsiteY15" fmla="*/ 136220 h 603499"/>
                <a:gd name="connsiteX16" fmla="*/ 435257 w 730257"/>
                <a:gd name="connsiteY16" fmla="*/ 130557 h 603499"/>
                <a:gd name="connsiteX17" fmla="*/ 439377 w 730257"/>
                <a:gd name="connsiteY17" fmla="*/ 117687 h 603499"/>
                <a:gd name="connsiteX18" fmla="*/ 443754 w 730257"/>
                <a:gd name="connsiteY18" fmla="*/ 114856 h 603499"/>
                <a:gd name="connsiteX19" fmla="*/ 455341 w 730257"/>
                <a:gd name="connsiteY19" fmla="*/ 105332 h 603499"/>
                <a:gd name="connsiteX20" fmla="*/ 455855 w 730257"/>
                <a:gd name="connsiteY20" fmla="*/ 101729 h 603499"/>
                <a:gd name="connsiteX21" fmla="*/ 446586 w 730257"/>
                <a:gd name="connsiteY21" fmla="*/ 94779 h 603499"/>
                <a:gd name="connsiteX22" fmla="*/ 440407 w 730257"/>
                <a:gd name="connsiteY22" fmla="*/ 91433 h 603499"/>
                <a:gd name="connsiteX23" fmla="*/ 433712 w 730257"/>
                <a:gd name="connsiteY23" fmla="*/ 54625 h 603499"/>
                <a:gd name="connsiteX24" fmla="*/ 442467 w 730257"/>
                <a:gd name="connsiteY24" fmla="*/ 31974 h 603499"/>
                <a:gd name="connsiteX25" fmla="*/ 433455 w 730257"/>
                <a:gd name="connsiteY25" fmla="*/ 9322 h 603499"/>
                <a:gd name="connsiteX26" fmla="*/ 397924 w 730257"/>
                <a:gd name="connsiteY26" fmla="*/ 7263 h 603499"/>
                <a:gd name="connsiteX27" fmla="*/ 381960 w 730257"/>
                <a:gd name="connsiteY27" fmla="*/ 15757 h 603499"/>
                <a:gd name="connsiteX28" fmla="*/ 381703 w 730257"/>
                <a:gd name="connsiteY28" fmla="*/ 16015 h 603499"/>
                <a:gd name="connsiteX29" fmla="*/ 368056 w 730257"/>
                <a:gd name="connsiteY29" fmla="*/ 25796 h 603499"/>
                <a:gd name="connsiteX30" fmla="*/ 365225 w 730257"/>
                <a:gd name="connsiteY30" fmla="*/ 25539 h 603499"/>
                <a:gd name="connsiteX31" fmla="*/ 365225 w 730257"/>
                <a:gd name="connsiteY31" fmla="*/ 25281 h 603499"/>
                <a:gd name="connsiteX32" fmla="*/ 365225 w 730257"/>
                <a:gd name="connsiteY32" fmla="*/ 22965 h 603499"/>
                <a:gd name="connsiteX33" fmla="*/ 365739 w 730257"/>
                <a:gd name="connsiteY33" fmla="*/ 22450 h 603499"/>
                <a:gd name="connsiteX34" fmla="*/ 375266 w 730257"/>
                <a:gd name="connsiteY34" fmla="*/ 15500 h 603499"/>
                <a:gd name="connsiteX35" fmla="*/ 351578 w 730257"/>
                <a:gd name="connsiteY35" fmla="*/ 17559 h 603499"/>
                <a:gd name="connsiteX36" fmla="*/ 339477 w 730257"/>
                <a:gd name="connsiteY36" fmla="*/ 24509 h 603499"/>
                <a:gd name="connsiteX37" fmla="*/ 333813 w 730257"/>
                <a:gd name="connsiteY37" fmla="*/ 16530 h 603499"/>
                <a:gd name="connsiteX38" fmla="*/ 332525 w 730257"/>
                <a:gd name="connsiteY38" fmla="*/ 15757 h 603499"/>
                <a:gd name="connsiteX39" fmla="*/ 329951 w 730257"/>
                <a:gd name="connsiteY39" fmla="*/ 17559 h 603499"/>
                <a:gd name="connsiteX40" fmla="*/ 329951 w 730257"/>
                <a:gd name="connsiteY40" fmla="*/ 17559 h 603499"/>
                <a:gd name="connsiteX41" fmla="*/ 330208 w 730257"/>
                <a:gd name="connsiteY41" fmla="*/ 19104 h 603499"/>
                <a:gd name="connsiteX42" fmla="*/ 336130 w 730257"/>
                <a:gd name="connsiteY42" fmla="*/ 27340 h 603499"/>
                <a:gd name="connsiteX43" fmla="*/ 333813 w 730257"/>
                <a:gd name="connsiteY43" fmla="*/ 29657 h 603499"/>
                <a:gd name="connsiteX44" fmla="*/ 326089 w 730257"/>
                <a:gd name="connsiteY44" fmla="*/ 29142 h 603499"/>
                <a:gd name="connsiteX45" fmla="*/ 323771 w 730257"/>
                <a:gd name="connsiteY45" fmla="*/ 31201 h 603499"/>
                <a:gd name="connsiteX46" fmla="*/ 325831 w 730257"/>
                <a:gd name="connsiteY46" fmla="*/ 33518 h 603499"/>
                <a:gd name="connsiteX47" fmla="*/ 330465 w 730257"/>
                <a:gd name="connsiteY47" fmla="*/ 33775 h 603499"/>
                <a:gd name="connsiteX48" fmla="*/ 322998 w 730257"/>
                <a:gd name="connsiteY48" fmla="*/ 45101 h 603499"/>
                <a:gd name="connsiteX49" fmla="*/ 315790 w 730257"/>
                <a:gd name="connsiteY49" fmla="*/ 81909 h 603499"/>
                <a:gd name="connsiteX50" fmla="*/ 325831 w 730257"/>
                <a:gd name="connsiteY50" fmla="*/ 104303 h 603499"/>
                <a:gd name="connsiteX51" fmla="*/ 327633 w 730257"/>
                <a:gd name="connsiteY51" fmla="*/ 106619 h 603499"/>
                <a:gd name="connsiteX52" fmla="*/ 292359 w 730257"/>
                <a:gd name="connsiteY52" fmla="*/ 137765 h 603499"/>
                <a:gd name="connsiteX53" fmla="*/ 244212 w 730257"/>
                <a:gd name="connsiteY53" fmla="*/ 146774 h 603499"/>
                <a:gd name="connsiteX54" fmla="*/ 135558 w 730257"/>
                <a:gd name="connsiteY54" fmla="*/ 211123 h 603499"/>
                <a:gd name="connsiteX55" fmla="*/ 38232 w 730257"/>
                <a:gd name="connsiteY55" fmla="*/ 358870 h 603499"/>
                <a:gd name="connsiteX56" fmla="*/ 2701 w 730257"/>
                <a:gd name="connsiteY56" fmla="*/ 556810 h 603499"/>
                <a:gd name="connsiteX57" fmla="*/ 6563 w 730257"/>
                <a:gd name="connsiteY57" fmla="*/ 565819 h 603499"/>
                <a:gd name="connsiteX58" fmla="*/ 19694 w 730257"/>
                <a:gd name="connsiteY58" fmla="*/ 570195 h 603499"/>
                <a:gd name="connsiteX59" fmla="*/ 21753 w 730257"/>
                <a:gd name="connsiteY59" fmla="*/ 570195 h 603499"/>
                <a:gd name="connsiteX60" fmla="*/ 36945 w 730257"/>
                <a:gd name="connsiteY60" fmla="*/ 566077 h 603499"/>
                <a:gd name="connsiteX61" fmla="*/ 61662 w 730257"/>
                <a:gd name="connsiteY61" fmla="*/ 593103 h 603499"/>
                <a:gd name="connsiteX62" fmla="*/ 143797 w 730257"/>
                <a:gd name="connsiteY62" fmla="*/ 607003 h 603499"/>
                <a:gd name="connsiteX63" fmla="*/ 205848 w 730257"/>
                <a:gd name="connsiteY63" fmla="*/ 603657 h 603499"/>
                <a:gd name="connsiteX64" fmla="*/ 277168 w 730257"/>
                <a:gd name="connsiteY64" fmla="*/ 585124 h 603499"/>
                <a:gd name="connsiteX65" fmla="*/ 339477 w 730257"/>
                <a:gd name="connsiteY65" fmla="*/ 545485 h 603499"/>
                <a:gd name="connsiteX66" fmla="*/ 357243 w 730257"/>
                <a:gd name="connsiteY66" fmla="*/ 529268 h 603499"/>
                <a:gd name="connsiteX67" fmla="*/ 425731 w 730257"/>
                <a:gd name="connsiteY67" fmla="*/ 464661 h 603499"/>
                <a:gd name="connsiteX68" fmla="*/ 477483 w 730257"/>
                <a:gd name="connsiteY68" fmla="*/ 503271 h 603499"/>
                <a:gd name="connsiteX69" fmla="*/ 477998 w 730257"/>
                <a:gd name="connsiteY69" fmla="*/ 503528 h 603499"/>
                <a:gd name="connsiteX70" fmla="*/ 549833 w 730257"/>
                <a:gd name="connsiteY70" fmla="*/ 557325 h 603499"/>
                <a:gd name="connsiteX71" fmla="*/ 551121 w 730257"/>
                <a:gd name="connsiteY71" fmla="*/ 557840 h 603499"/>
                <a:gd name="connsiteX72" fmla="*/ 590514 w 730257"/>
                <a:gd name="connsiteY72" fmla="*/ 545227 h 603499"/>
                <a:gd name="connsiteX73" fmla="*/ 606735 w 730257"/>
                <a:gd name="connsiteY73" fmla="*/ 561958 h 603499"/>
                <a:gd name="connsiteX74" fmla="*/ 599011 w 730257"/>
                <a:gd name="connsiteY74" fmla="*/ 591559 h 603499"/>
                <a:gd name="connsiteX75" fmla="*/ 599268 w 730257"/>
                <a:gd name="connsiteY75" fmla="*/ 593361 h 603499"/>
                <a:gd name="connsiteX76" fmla="*/ 601071 w 730257"/>
                <a:gd name="connsiteY76" fmla="*/ 594133 h 603499"/>
                <a:gd name="connsiteX77" fmla="*/ 730838 w 730257"/>
                <a:gd name="connsiteY77" fmla="*/ 594133 h 603499"/>
                <a:gd name="connsiteX78" fmla="*/ 732382 w 730257"/>
                <a:gd name="connsiteY78" fmla="*/ 593361 h 603499"/>
                <a:gd name="connsiteX79" fmla="*/ 732898 w 730257"/>
                <a:gd name="connsiteY79" fmla="*/ 591816 h 603499"/>
                <a:gd name="connsiteX80" fmla="*/ 705605 w 730257"/>
                <a:gd name="connsiteY80" fmla="*/ 564532 h 603499"/>
                <a:gd name="connsiteX81" fmla="*/ 705605 w 730257"/>
                <a:gd name="connsiteY81" fmla="*/ 564532 h 603499"/>
                <a:gd name="connsiteX82" fmla="*/ 439892 w 730257"/>
                <a:gd name="connsiteY82" fmla="*/ 138537 h 603499"/>
                <a:gd name="connsiteX83" fmla="*/ 440149 w 730257"/>
                <a:gd name="connsiteY83" fmla="*/ 157070 h 603499"/>
                <a:gd name="connsiteX84" fmla="*/ 428306 w 730257"/>
                <a:gd name="connsiteY84" fmla="*/ 172513 h 603499"/>
                <a:gd name="connsiteX85" fmla="*/ 425731 w 730257"/>
                <a:gd name="connsiteY85" fmla="*/ 175087 h 603499"/>
                <a:gd name="connsiteX86" fmla="*/ 425216 w 730257"/>
                <a:gd name="connsiteY86" fmla="*/ 176117 h 603499"/>
                <a:gd name="connsiteX87" fmla="*/ 396379 w 730257"/>
                <a:gd name="connsiteY87" fmla="*/ 348317 h 603499"/>
                <a:gd name="connsiteX88" fmla="*/ 373978 w 730257"/>
                <a:gd name="connsiteY88" fmla="*/ 359128 h 603499"/>
                <a:gd name="connsiteX89" fmla="*/ 373721 w 730257"/>
                <a:gd name="connsiteY89" fmla="*/ 358870 h 603499"/>
                <a:gd name="connsiteX90" fmla="*/ 332525 w 730257"/>
                <a:gd name="connsiteY90" fmla="*/ 342139 h 603499"/>
                <a:gd name="connsiteX91" fmla="*/ 318621 w 730257"/>
                <a:gd name="connsiteY91" fmla="*/ 340080 h 603499"/>
                <a:gd name="connsiteX92" fmla="*/ 344112 w 730257"/>
                <a:gd name="connsiteY92" fmla="*/ 284739 h 603499"/>
                <a:gd name="connsiteX93" fmla="*/ 348489 w 730257"/>
                <a:gd name="connsiteY93" fmla="*/ 274443 h 603499"/>
                <a:gd name="connsiteX94" fmla="*/ 358530 w 730257"/>
                <a:gd name="connsiteY94" fmla="*/ 251792 h 603499"/>
                <a:gd name="connsiteX95" fmla="*/ 401528 w 730257"/>
                <a:gd name="connsiteY95" fmla="*/ 157842 h 603499"/>
                <a:gd name="connsiteX96" fmla="*/ 406935 w 730257"/>
                <a:gd name="connsiteY96" fmla="*/ 151922 h 603499"/>
                <a:gd name="connsiteX97" fmla="*/ 407450 w 730257"/>
                <a:gd name="connsiteY97" fmla="*/ 151922 h 603499"/>
                <a:gd name="connsiteX98" fmla="*/ 407708 w 730257"/>
                <a:gd name="connsiteY98" fmla="*/ 154496 h 603499"/>
                <a:gd name="connsiteX99" fmla="*/ 407965 w 730257"/>
                <a:gd name="connsiteY99" fmla="*/ 155268 h 603499"/>
                <a:gd name="connsiteX100" fmla="*/ 410540 w 730257"/>
                <a:gd name="connsiteY100" fmla="*/ 156812 h 603499"/>
                <a:gd name="connsiteX101" fmla="*/ 411055 w 730257"/>
                <a:gd name="connsiteY101" fmla="*/ 156812 h 603499"/>
                <a:gd name="connsiteX102" fmla="*/ 414402 w 730257"/>
                <a:gd name="connsiteY102" fmla="*/ 154238 h 603499"/>
                <a:gd name="connsiteX103" fmla="*/ 414917 w 730257"/>
                <a:gd name="connsiteY103" fmla="*/ 157584 h 603499"/>
                <a:gd name="connsiteX104" fmla="*/ 415174 w 730257"/>
                <a:gd name="connsiteY104" fmla="*/ 158356 h 603499"/>
                <a:gd name="connsiteX105" fmla="*/ 417749 w 730257"/>
                <a:gd name="connsiteY105" fmla="*/ 159901 h 603499"/>
                <a:gd name="connsiteX106" fmla="*/ 418264 w 730257"/>
                <a:gd name="connsiteY106" fmla="*/ 159901 h 603499"/>
                <a:gd name="connsiteX107" fmla="*/ 423413 w 730257"/>
                <a:gd name="connsiteY107" fmla="*/ 153209 h 603499"/>
                <a:gd name="connsiteX108" fmla="*/ 424701 w 730257"/>
                <a:gd name="connsiteY108" fmla="*/ 156297 h 603499"/>
                <a:gd name="connsiteX109" fmla="*/ 427791 w 730257"/>
                <a:gd name="connsiteY109" fmla="*/ 157842 h 603499"/>
                <a:gd name="connsiteX110" fmla="*/ 428306 w 730257"/>
                <a:gd name="connsiteY110" fmla="*/ 157842 h 603499"/>
                <a:gd name="connsiteX111" fmla="*/ 435515 w 730257"/>
                <a:gd name="connsiteY111" fmla="*/ 143170 h 603499"/>
                <a:gd name="connsiteX112" fmla="*/ 436030 w 730257"/>
                <a:gd name="connsiteY112" fmla="*/ 141626 h 603499"/>
                <a:gd name="connsiteX113" fmla="*/ 434485 w 730257"/>
                <a:gd name="connsiteY113" fmla="*/ 139052 h 603499"/>
                <a:gd name="connsiteX114" fmla="*/ 432940 w 730257"/>
                <a:gd name="connsiteY114" fmla="*/ 139309 h 603499"/>
                <a:gd name="connsiteX115" fmla="*/ 431910 w 730257"/>
                <a:gd name="connsiteY115" fmla="*/ 140596 h 603499"/>
                <a:gd name="connsiteX116" fmla="*/ 431395 w 730257"/>
                <a:gd name="connsiteY116" fmla="*/ 142398 h 603499"/>
                <a:gd name="connsiteX117" fmla="*/ 427791 w 730257"/>
                <a:gd name="connsiteY117" fmla="*/ 153209 h 603499"/>
                <a:gd name="connsiteX118" fmla="*/ 428563 w 730257"/>
                <a:gd name="connsiteY118" fmla="*/ 140081 h 603499"/>
                <a:gd name="connsiteX119" fmla="*/ 428563 w 730257"/>
                <a:gd name="connsiteY119" fmla="*/ 139309 h 603499"/>
                <a:gd name="connsiteX120" fmla="*/ 431910 w 730257"/>
                <a:gd name="connsiteY120" fmla="*/ 133904 h 603499"/>
                <a:gd name="connsiteX121" fmla="*/ 439892 w 730257"/>
                <a:gd name="connsiteY121" fmla="*/ 138537 h 603499"/>
                <a:gd name="connsiteX122" fmla="*/ 439892 w 730257"/>
                <a:gd name="connsiteY122" fmla="*/ 138537 h 603499"/>
                <a:gd name="connsiteX123" fmla="*/ 235200 w 730257"/>
                <a:gd name="connsiteY123" fmla="*/ 365048 h 603499"/>
                <a:gd name="connsiteX124" fmla="*/ 235200 w 730257"/>
                <a:gd name="connsiteY124" fmla="*/ 365048 h 603499"/>
                <a:gd name="connsiteX125" fmla="*/ 235200 w 730257"/>
                <a:gd name="connsiteY125" fmla="*/ 365305 h 603499"/>
                <a:gd name="connsiteX126" fmla="*/ 235200 w 730257"/>
                <a:gd name="connsiteY126" fmla="*/ 365563 h 603499"/>
                <a:gd name="connsiteX127" fmla="*/ 235200 w 730257"/>
                <a:gd name="connsiteY127" fmla="*/ 365820 h 603499"/>
                <a:gd name="connsiteX128" fmla="*/ 235200 w 730257"/>
                <a:gd name="connsiteY128" fmla="*/ 366077 h 603499"/>
                <a:gd name="connsiteX129" fmla="*/ 235200 w 730257"/>
                <a:gd name="connsiteY129" fmla="*/ 366335 h 603499"/>
                <a:gd name="connsiteX130" fmla="*/ 235457 w 730257"/>
                <a:gd name="connsiteY130" fmla="*/ 366592 h 603499"/>
                <a:gd name="connsiteX131" fmla="*/ 235715 w 730257"/>
                <a:gd name="connsiteY131" fmla="*/ 366850 h 603499"/>
                <a:gd name="connsiteX132" fmla="*/ 235973 w 730257"/>
                <a:gd name="connsiteY132" fmla="*/ 367107 h 603499"/>
                <a:gd name="connsiteX133" fmla="*/ 236230 w 730257"/>
                <a:gd name="connsiteY133" fmla="*/ 367107 h 603499"/>
                <a:gd name="connsiteX134" fmla="*/ 236230 w 730257"/>
                <a:gd name="connsiteY134" fmla="*/ 367107 h 603499"/>
                <a:gd name="connsiteX135" fmla="*/ 236230 w 730257"/>
                <a:gd name="connsiteY135" fmla="*/ 367107 h 603499"/>
                <a:gd name="connsiteX136" fmla="*/ 236230 w 730257"/>
                <a:gd name="connsiteY136" fmla="*/ 367107 h 603499"/>
                <a:gd name="connsiteX137" fmla="*/ 236487 w 730257"/>
                <a:gd name="connsiteY137" fmla="*/ 367107 h 603499"/>
                <a:gd name="connsiteX138" fmla="*/ 236744 w 730257"/>
                <a:gd name="connsiteY138" fmla="*/ 367107 h 603499"/>
                <a:gd name="connsiteX139" fmla="*/ 237002 w 730257"/>
                <a:gd name="connsiteY139" fmla="*/ 367107 h 603499"/>
                <a:gd name="connsiteX140" fmla="*/ 237517 w 730257"/>
                <a:gd name="connsiteY140" fmla="*/ 367107 h 603499"/>
                <a:gd name="connsiteX141" fmla="*/ 238032 w 730257"/>
                <a:gd name="connsiteY141" fmla="*/ 367107 h 603499"/>
                <a:gd name="connsiteX142" fmla="*/ 238032 w 730257"/>
                <a:gd name="connsiteY142" fmla="*/ 367107 h 603499"/>
                <a:gd name="connsiteX143" fmla="*/ 238547 w 730257"/>
                <a:gd name="connsiteY143" fmla="*/ 366850 h 603499"/>
                <a:gd name="connsiteX144" fmla="*/ 238547 w 730257"/>
                <a:gd name="connsiteY144" fmla="*/ 366850 h 603499"/>
                <a:gd name="connsiteX145" fmla="*/ 238804 w 730257"/>
                <a:gd name="connsiteY145" fmla="*/ 366592 h 603499"/>
                <a:gd name="connsiteX146" fmla="*/ 238804 w 730257"/>
                <a:gd name="connsiteY146" fmla="*/ 366592 h 603499"/>
                <a:gd name="connsiteX147" fmla="*/ 238804 w 730257"/>
                <a:gd name="connsiteY147" fmla="*/ 366592 h 603499"/>
                <a:gd name="connsiteX148" fmla="*/ 238804 w 730257"/>
                <a:gd name="connsiteY148" fmla="*/ 366592 h 603499"/>
                <a:gd name="connsiteX149" fmla="*/ 239062 w 730257"/>
                <a:gd name="connsiteY149" fmla="*/ 366335 h 603499"/>
                <a:gd name="connsiteX150" fmla="*/ 289784 w 730257"/>
                <a:gd name="connsiteY150" fmla="*/ 341367 h 603499"/>
                <a:gd name="connsiteX151" fmla="*/ 332010 w 730257"/>
                <a:gd name="connsiteY151" fmla="*/ 346773 h 603499"/>
                <a:gd name="connsiteX152" fmla="*/ 369859 w 730257"/>
                <a:gd name="connsiteY152" fmla="*/ 361702 h 603499"/>
                <a:gd name="connsiteX153" fmla="*/ 304460 w 730257"/>
                <a:gd name="connsiteY153" fmla="*/ 393877 h 603499"/>
                <a:gd name="connsiteX154" fmla="*/ 304460 w 730257"/>
                <a:gd name="connsiteY154" fmla="*/ 393877 h 603499"/>
                <a:gd name="connsiteX155" fmla="*/ 304203 w 730257"/>
                <a:gd name="connsiteY155" fmla="*/ 393877 h 603499"/>
                <a:gd name="connsiteX156" fmla="*/ 257342 w 730257"/>
                <a:gd name="connsiteY156" fmla="*/ 422448 h 603499"/>
                <a:gd name="connsiteX157" fmla="*/ 237260 w 730257"/>
                <a:gd name="connsiteY157" fmla="*/ 433516 h 603499"/>
                <a:gd name="connsiteX158" fmla="*/ 191429 w 730257"/>
                <a:gd name="connsiteY158" fmla="*/ 448188 h 603499"/>
                <a:gd name="connsiteX159" fmla="*/ 144569 w 730257"/>
                <a:gd name="connsiteY159" fmla="*/ 444584 h 603499"/>
                <a:gd name="connsiteX160" fmla="*/ 116504 w 730257"/>
                <a:gd name="connsiteY160" fmla="*/ 427596 h 603499"/>
                <a:gd name="connsiteX161" fmla="*/ 115732 w 730257"/>
                <a:gd name="connsiteY161" fmla="*/ 427081 h 603499"/>
                <a:gd name="connsiteX162" fmla="*/ 95391 w 730257"/>
                <a:gd name="connsiteY162" fmla="*/ 374829 h 603499"/>
                <a:gd name="connsiteX163" fmla="*/ 117277 w 730257"/>
                <a:gd name="connsiteY163" fmla="*/ 278304 h 603499"/>
                <a:gd name="connsiteX164" fmla="*/ 122684 w 730257"/>
                <a:gd name="connsiteY164" fmla="*/ 267494 h 603499"/>
                <a:gd name="connsiteX165" fmla="*/ 194777 w 730257"/>
                <a:gd name="connsiteY165" fmla="*/ 269295 h 603499"/>
                <a:gd name="connsiteX166" fmla="*/ 197351 w 730257"/>
                <a:gd name="connsiteY166" fmla="*/ 270068 h 603499"/>
                <a:gd name="connsiteX167" fmla="*/ 257342 w 730257"/>
                <a:gd name="connsiteY167" fmla="*/ 312796 h 603499"/>
                <a:gd name="connsiteX168" fmla="*/ 248074 w 730257"/>
                <a:gd name="connsiteY168" fmla="*/ 334160 h 603499"/>
                <a:gd name="connsiteX169" fmla="*/ 247301 w 730257"/>
                <a:gd name="connsiteY169" fmla="*/ 335190 h 603499"/>
                <a:gd name="connsiteX170" fmla="*/ 234942 w 730257"/>
                <a:gd name="connsiteY170" fmla="*/ 364276 h 603499"/>
                <a:gd name="connsiteX171" fmla="*/ 234685 w 730257"/>
                <a:gd name="connsiteY171" fmla="*/ 364533 h 603499"/>
                <a:gd name="connsiteX172" fmla="*/ 235200 w 730257"/>
                <a:gd name="connsiteY172" fmla="*/ 365048 h 603499"/>
                <a:gd name="connsiteX173" fmla="*/ 235200 w 730257"/>
                <a:gd name="connsiteY173" fmla="*/ 365048 h 603499"/>
                <a:gd name="connsiteX174" fmla="*/ 235200 w 730257"/>
                <a:gd name="connsiteY174" fmla="*/ 365048 h 603499"/>
                <a:gd name="connsiteX175" fmla="*/ 346686 w 730257"/>
                <a:gd name="connsiteY175" fmla="*/ 268781 h 603499"/>
                <a:gd name="connsiteX176" fmla="*/ 352866 w 730257"/>
                <a:gd name="connsiteY176" fmla="*/ 199283 h 603499"/>
                <a:gd name="connsiteX177" fmla="*/ 364194 w 730257"/>
                <a:gd name="connsiteY177" fmla="*/ 175602 h 603499"/>
                <a:gd name="connsiteX178" fmla="*/ 364452 w 730257"/>
                <a:gd name="connsiteY178" fmla="*/ 175345 h 603499"/>
                <a:gd name="connsiteX179" fmla="*/ 379128 w 730257"/>
                <a:gd name="connsiteY179" fmla="*/ 144457 h 603499"/>
                <a:gd name="connsiteX180" fmla="*/ 401786 w 730257"/>
                <a:gd name="connsiteY180" fmla="*/ 152179 h 603499"/>
                <a:gd name="connsiteX181" fmla="*/ 398696 w 730257"/>
                <a:gd name="connsiteY181" fmla="*/ 155010 h 603499"/>
                <a:gd name="connsiteX182" fmla="*/ 354411 w 730257"/>
                <a:gd name="connsiteY182" fmla="*/ 250505 h 603499"/>
                <a:gd name="connsiteX183" fmla="*/ 346686 w 730257"/>
                <a:gd name="connsiteY183" fmla="*/ 268781 h 603499"/>
                <a:gd name="connsiteX184" fmla="*/ 346686 w 730257"/>
                <a:gd name="connsiteY184" fmla="*/ 268781 h 603499"/>
                <a:gd name="connsiteX185" fmla="*/ 418779 w 730257"/>
                <a:gd name="connsiteY185" fmla="*/ 149090 h 603499"/>
                <a:gd name="connsiteX186" fmla="*/ 421354 w 730257"/>
                <a:gd name="connsiteY186" fmla="*/ 147288 h 603499"/>
                <a:gd name="connsiteX187" fmla="*/ 418779 w 730257"/>
                <a:gd name="connsiteY187" fmla="*/ 154238 h 603499"/>
                <a:gd name="connsiteX188" fmla="*/ 418779 w 730257"/>
                <a:gd name="connsiteY188" fmla="*/ 149090 h 603499"/>
                <a:gd name="connsiteX189" fmla="*/ 418779 w 730257"/>
                <a:gd name="connsiteY189" fmla="*/ 149090 h 603499"/>
                <a:gd name="connsiteX190" fmla="*/ 329951 w 730257"/>
                <a:gd name="connsiteY190" fmla="*/ 109193 h 603499"/>
                <a:gd name="connsiteX191" fmla="*/ 350806 w 730257"/>
                <a:gd name="connsiteY191" fmla="*/ 117173 h 603499"/>
                <a:gd name="connsiteX192" fmla="*/ 363937 w 730257"/>
                <a:gd name="connsiteY192" fmla="*/ 114084 h 603499"/>
                <a:gd name="connsiteX193" fmla="*/ 373206 w 730257"/>
                <a:gd name="connsiteY193" fmla="*/ 108164 h 603499"/>
                <a:gd name="connsiteX194" fmla="*/ 374751 w 730257"/>
                <a:gd name="connsiteY194" fmla="*/ 92462 h 603499"/>
                <a:gd name="connsiteX195" fmla="*/ 372176 w 730257"/>
                <a:gd name="connsiteY195" fmla="*/ 79078 h 603499"/>
                <a:gd name="connsiteX196" fmla="*/ 378098 w 730257"/>
                <a:gd name="connsiteY196" fmla="*/ 71613 h 603499"/>
                <a:gd name="connsiteX197" fmla="*/ 384535 w 730257"/>
                <a:gd name="connsiteY197" fmla="*/ 71613 h 603499"/>
                <a:gd name="connsiteX198" fmla="*/ 387882 w 730257"/>
                <a:gd name="connsiteY198" fmla="*/ 75474 h 603499"/>
                <a:gd name="connsiteX199" fmla="*/ 393804 w 730257"/>
                <a:gd name="connsiteY199" fmla="*/ 81909 h 603499"/>
                <a:gd name="connsiteX200" fmla="*/ 401271 w 730257"/>
                <a:gd name="connsiteY200" fmla="*/ 81652 h 603499"/>
                <a:gd name="connsiteX201" fmla="*/ 430366 w 730257"/>
                <a:gd name="connsiteY201" fmla="*/ 57714 h 603499"/>
                <a:gd name="connsiteX202" fmla="*/ 436030 w 730257"/>
                <a:gd name="connsiteY202" fmla="*/ 90661 h 603499"/>
                <a:gd name="connsiteX203" fmla="*/ 444527 w 730257"/>
                <a:gd name="connsiteY203" fmla="*/ 97610 h 603499"/>
                <a:gd name="connsiteX204" fmla="*/ 451478 w 730257"/>
                <a:gd name="connsiteY204" fmla="*/ 101986 h 603499"/>
                <a:gd name="connsiteX205" fmla="*/ 451478 w 730257"/>
                <a:gd name="connsiteY205" fmla="*/ 102244 h 603499"/>
                <a:gd name="connsiteX206" fmla="*/ 441179 w 730257"/>
                <a:gd name="connsiteY206" fmla="*/ 110480 h 603499"/>
                <a:gd name="connsiteX207" fmla="*/ 435000 w 730257"/>
                <a:gd name="connsiteY207" fmla="*/ 115886 h 603499"/>
                <a:gd name="connsiteX208" fmla="*/ 432683 w 730257"/>
                <a:gd name="connsiteY208" fmla="*/ 123865 h 603499"/>
                <a:gd name="connsiteX209" fmla="*/ 415689 w 730257"/>
                <a:gd name="connsiteY209" fmla="*/ 126696 h 603499"/>
                <a:gd name="connsiteX210" fmla="*/ 413887 w 730257"/>
                <a:gd name="connsiteY210" fmla="*/ 129013 h 603499"/>
                <a:gd name="connsiteX211" fmla="*/ 415947 w 730257"/>
                <a:gd name="connsiteY211" fmla="*/ 130815 h 603499"/>
                <a:gd name="connsiteX212" fmla="*/ 416205 w 730257"/>
                <a:gd name="connsiteY212" fmla="*/ 130815 h 603499"/>
                <a:gd name="connsiteX213" fmla="*/ 430623 w 730257"/>
                <a:gd name="connsiteY213" fmla="*/ 128498 h 603499"/>
                <a:gd name="connsiteX214" fmla="*/ 408480 w 730257"/>
                <a:gd name="connsiteY214" fmla="*/ 147546 h 603499"/>
                <a:gd name="connsiteX215" fmla="*/ 371404 w 730257"/>
                <a:gd name="connsiteY215" fmla="*/ 134676 h 603499"/>
                <a:gd name="connsiteX216" fmla="*/ 367542 w 730257"/>
                <a:gd name="connsiteY216" fmla="*/ 132102 h 603499"/>
                <a:gd name="connsiteX217" fmla="*/ 367284 w 730257"/>
                <a:gd name="connsiteY217" fmla="*/ 131844 h 603499"/>
                <a:gd name="connsiteX218" fmla="*/ 367284 w 730257"/>
                <a:gd name="connsiteY218" fmla="*/ 131844 h 603499"/>
                <a:gd name="connsiteX219" fmla="*/ 367027 w 730257"/>
                <a:gd name="connsiteY219" fmla="*/ 131844 h 603499"/>
                <a:gd name="connsiteX220" fmla="*/ 365997 w 730257"/>
                <a:gd name="connsiteY220" fmla="*/ 131844 h 603499"/>
                <a:gd name="connsiteX221" fmla="*/ 365739 w 730257"/>
                <a:gd name="connsiteY221" fmla="*/ 131844 h 603499"/>
                <a:gd name="connsiteX222" fmla="*/ 365739 w 730257"/>
                <a:gd name="connsiteY222" fmla="*/ 131844 h 603499"/>
                <a:gd name="connsiteX223" fmla="*/ 365739 w 730257"/>
                <a:gd name="connsiteY223" fmla="*/ 131844 h 603499"/>
                <a:gd name="connsiteX224" fmla="*/ 365739 w 730257"/>
                <a:gd name="connsiteY224" fmla="*/ 131844 h 603499"/>
                <a:gd name="connsiteX225" fmla="*/ 365739 w 730257"/>
                <a:gd name="connsiteY225" fmla="*/ 131844 h 603499"/>
                <a:gd name="connsiteX226" fmla="*/ 365482 w 730257"/>
                <a:gd name="connsiteY226" fmla="*/ 132102 h 603499"/>
                <a:gd name="connsiteX227" fmla="*/ 365225 w 730257"/>
                <a:gd name="connsiteY227" fmla="*/ 132102 h 603499"/>
                <a:gd name="connsiteX228" fmla="*/ 365225 w 730257"/>
                <a:gd name="connsiteY228" fmla="*/ 132102 h 603499"/>
                <a:gd name="connsiteX229" fmla="*/ 365225 w 730257"/>
                <a:gd name="connsiteY229" fmla="*/ 132102 h 603499"/>
                <a:gd name="connsiteX230" fmla="*/ 365225 w 730257"/>
                <a:gd name="connsiteY230" fmla="*/ 132102 h 603499"/>
                <a:gd name="connsiteX231" fmla="*/ 365225 w 730257"/>
                <a:gd name="connsiteY231" fmla="*/ 132102 h 603499"/>
                <a:gd name="connsiteX232" fmla="*/ 365225 w 730257"/>
                <a:gd name="connsiteY232" fmla="*/ 132102 h 603499"/>
                <a:gd name="connsiteX233" fmla="*/ 365225 w 730257"/>
                <a:gd name="connsiteY233" fmla="*/ 132102 h 603499"/>
                <a:gd name="connsiteX234" fmla="*/ 364967 w 730257"/>
                <a:gd name="connsiteY234" fmla="*/ 132359 h 603499"/>
                <a:gd name="connsiteX235" fmla="*/ 364710 w 730257"/>
                <a:gd name="connsiteY235" fmla="*/ 132617 h 603499"/>
                <a:gd name="connsiteX236" fmla="*/ 364710 w 730257"/>
                <a:gd name="connsiteY236" fmla="*/ 132874 h 603499"/>
                <a:gd name="connsiteX237" fmla="*/ 364710 w 730257"/>
                <a:gd name="connsiteY237" fmla="*/ 133131 h 603499"/>
                <a:gd name="connsiteX238" fmla="*/ 364710 w 730257"/>
                <a:gd name="connsiteY238" fmla="*/ 134161 h 603499"/>
                <a:gd name="connsiteX239" fmla="*/ 364710 w 730257"/>
                <a:gd name="connsiteY239" fmla="*/ 134161 h 603499"/>
                <a:gd name="connsiteX240" fmla="*/ 364710 w 730257"/>
                <a:gd name="connsiteY240" fmla="*/ 134161 h 603499"/>
                <a:gd name="connsiteX241" fmla="*/ 361620 w 730257"/>
                <a:gd name="connsiteY241" fmla="*/ 172256 h 603499"/>
                <a:gd name="connsiteX242" fmla="*/ 350291 w 730257"/>
                <a:gd name="connsiteY242" fmla="*/ 196194 h 603499"/>
                <a:gd name="connsiteX243" fmla="*/ 341794 w 730257"/>
                <a:gd name="connsiteY243" fmla="*/ 195679 h 603499"/>
                <a:gd name="connsiteX244" fmla="*/ 317592 w 730257"/>
                <a:gd name="connsiteY244" fmla="*/ 184096 h 603499"/>
                <a:gd name="connsiteX245" fmla="*/ 295449 w 730257"/>
                <a:gd name="connsiteY245" fmla="*/ 139566 h 603499"/>
                <a:gd name="connsiteX246" fmla="*/ 329951 w 730257"/>
                <a:gd name="connsiteY246" fmla="*/ 109193 h 603499"/>
                <a:gd name="connsiteX247" fmla="*/ 198896 w 730257"/>
                <a:gd name="connsiteY247" fmla="*/ 169939 h 603499"/>
                <a:gd name="connsiteX248" fmla="*/ 199411 w 730257"/>
                <a:gd name="connsiteY248" fmla="*/ 169682 h 603499"/>
                <a:gd name="connsiteX249" fmla="*/ 244984 w 730257"/>
                <a:gd name="connsiteY249" fmla="*/ 150377 h 603499"/>
                <a:gd name="connsiteX250" fmla="*/ 290814 w 730257"/>
                <a:gd name="connsiteY250" fmla="*/ 141626 h 603499"/>
                <a:gd name="connsiteX251" fmla="*/ 314502 w 730257"/>
                <a:gd name="connsiteY251" fmla="*/ 188215 h 603499"/>
                <a:gd name="connsiteX252" fmla="*/ 347458 w 730257"/>
                <a:gd name="connsiteY252" fmla="*/ 201342 h 603499"/>
                <a:gd name="connsiteX253" fmla="*/ 347974 w 730257"/>
                <a:gd name="connsiteY253" fmla="*/ 201342 h 603499"/>
                <a:gd name="connsiteX254" fmla="*/ 304203 w 730257"/>
                <a:gd name="connsiteY254" fmla="*/ 338536 h 603499"/>
                <a:gd name="connsiteX255" fmla="*/ 290042 w 730257"/>
                <a:gd name="connsiteY255" fmla="*/ 336991 h 603499"/>
                <a:gd name="connsiteX256" fmla="*/ 253738 w 730257"/>
                <a:gd name="connsiteY256" fmla="*/ 333130 h 603499"/>
                <a:gd name="connsiteX257" fmla="*/ 256571 w 730257"/>
                <a:gd name="connsiteY257" fmla="*/ 326695 h 603499"/>
                <a:gd name="connsiteX258" fmla="*/ 259917 w 730257"/>
                <a:gd name="connsiteY258" fmla="*/ 326695 h 603499"/>
                <a:gd name="connsiteX259" fmla="*/ 264037 w 730257"/>
                <a:gd name="connsiteY259" fmla="*/ 326438 h 603499"/>
                <a:gd name="connsiteX260" fmla="*/ 276653 w 730257"/>
                <a:gd name="connsiteY260" fmla="*/ 321548 h 603499"/>
                <a:gd name="connsiteX261" fmla="*/ 277940 w 730257"/>
                <a:gd name="connsiteY261" fmla="*/ 318459 h 603499"/>
                <a:gd name="connsiteX262" fmla="*/ 278198 w 730257"/>
                <a:gd name="connsiteY262" fmla="*/ 317944 h 603499"/>
                <a:gd name="connsiteX263" fmla="*/ 308065 w 730257"/>
                <a:gd name="connsiteY263" fmla="*/ 235834 h 603499"/>
                <a:gd name="connsiteX264" fmla="*/ 308065 w 730257"/>
                <a:gd name="connsiteY264" fmla="*/ 234289 h 603499"/>
                <a:gd name="connsiteX265" fmla="*/ 306778 w 730257"/>
                <a:gd name="connsiteY265" fmla="*/ 233260 h 603499"/>
                <a:gd name="connsiteX266" fmla="*/ 305233 w 730257"/>
                <a:gd name="connsiteY266" fmla="*/ 233260 h 603499"/>
                <a:gd name="connsiteX267" fmla="*/ 304203 w 730257"/>
                <a:gd name="connsiteY267" fmla="*/ 234547 h 603499"/>
                <a:gd name="connsiteX268" fmla="*/ 276653 w 730257"/>
                <a:gd name="connsiteY268" fmla="*/ 310222 h 603499"/>
                <a:gd name="connsiteX269" fmla="*/ 220266 w 730257"/>
                <a:gd name="connsiteY269" fmla="*/ 272899 h 603499"/>
                <a:gd name="connsiteX270" fmla="*/ 126546 w 730257"/>
                <a:gd name="connsiteY270" fmla="*/ 261573 h 603499"/>
                <a:gd name="connsiteX271" fmla="*/ 173921 w 730257"/>
                <a:gd name="connsiteY271" fmla="*/ 191818 h 603499"/>
                <a:gd name="connsiteX272" fmla="*/ 198896 w 730257"/>
                <a:gd name="connsiteY272" fmla="*/ 169939 h 603499"/>
                <a:gd name="connsiteX273" fmla="*/ 198896 w 730257"/>
                <a:gd name="connsiteY273" fmla="*/ 169939 h 603499"/>
                <a:gd name="connsiteX274" fmla="*/ 23556 w 730257"/>
                <a:gd name="connsiteY274" fmla="*/ 532357 h 603499"/>
                <a:gd name="connsiteX275" fmla="*/ 6305 w 730257"/>
                <a:gd name="connsiteY275" fmla="*/ 549603 h 603499"/>
                <a:gd name="connsiteX276" fmla="*/ 41580 w 730257"/>
                <a:gd name="connsiteY276" fmla="*/ 360157 h 603499"/>
                <a:gd name="connsiteX277" fmla="*/ 137875 w 730257"/>
                <a:gd name="connsiteY277" fmla="*/ 213955 h 603499"/>
                <a:gd name="connsiteX278" fmla="*/ 174436 w 730257"/>
                <a:gd name="connsiteY278" fmla="*/ 184869 h 603499"/>
                <a:gd name="connsiteX279" fmla="*/ 170831 w 730257"/>
                <a:gd name="connsiteY279" fmla="*/ 188472 h 603499"/>
                <a:gd name="connsiteX280" fmla="*/ 114187 w 730257"/>
                <a:gd name="connsiteY280" fmla="*/ 276245 h 603499"/>
                <a:gd name="connsiteX281" fmla="*/ 114444 w 730257"/>
                <a:gd name="connsiteY281" fmla="*/ 430942 h 603499"/>
                <a:gd name="connsiteX282" fmla="*/ 131695 w 730257"/>
                <a:gd name="connsiteY282" fmla="*/ 447158 h 603499"/>
                <a:gd name="connsiteX283" fmla="*/ 154353 w 730257"/>
                <a:gd name="connsiteY283" fmla="*/ 458741 h 603499"/>
                <a:gd name="connsiteX284" fmla="*/ 145857 w 730257"/>
                <a:gd name="connsiteY284" fmla="*/ 462087 h 603499"/>
                <a:gd name="connsiteX285" fmla="*/ 54195 w 730257"/>
                <a:gd name="connsiteY285" fmla="*/ 510221 h 603499"/>
                <a:gd name="connsiteX286" fmla="*/ 23556 w 730257"/>
                <a:gd name="connsiteY286" fmla="*/ 532357 h 603499"/>
                <a:gd name="connsiteX287" fmla="*/ 23556 w 730257"/>
                <a:gd name="connsiteY287" fmla="*/ 532357 h 603499"/>
                <a:gd name="connsiteX288" fmla="*/ 23556 w 730257"/>
                <a:gd name="connsiteY288" fmla="*/ 532357 h 603499"/>
                <a:gd name="connsiteX289" fmla="*/ 589484 w 730257"/>
                <a:gd name="connsiteY289" fmla="*/ 540337 h 603499"/>
                <a:gd name="connsiteX290" fmla="*/ 551121 w 730257"/>
                <a:gd name="connsiteY290" fmla="*/ 552949 h 603499"/>
                <a:gd name="connsiteX291" fmla="*/ 481345 w 730257"/>
                <a:gd name="connsiteY291" fmla="*/ 500697 h 603499"/>
                <a:gd name="connsiteX292" fmla="*/ 484435 w 730257"/>
                <a:gd name="connsiteY292" fmla="*/ 497608 h 603499"/>
                <a:gd name="connsiteX293" fmla="*/ 486495 w 730257"/>
                <a:gd name="connsiteY293" fmla="*/ 492460 h 603499"/>
                <a:gd name="connsiteX294" fmla="*/ 484177 w 730257"/>
                <a:gd name="connsiteY294" fmla="*/ 487312 h 603499"/>
                <a:gd name="connsiteX295" fmla="*/ 470274 w 730257"/>
                <a:gd name="connsiteY295" fmla="*/ 475472 h 603499"/>
                <a:gd name="connsiteX296" fmla="*/ 469244 w 730257"/>
                <a:gd name="connsiteY296" fmla="*/ 473413 h 603499"/>
                <a:gd name="connsiteX297" fmla="*/ 470016 w 730257"/>
                <a:gd name="connsiteY297" fmla="*/ 471354 h 603499"/>
                <a:gd name="connsiteX298" fmla="*/ 470016 w 730257"/>
                <a:gd name="connsiteY298" fmla="*/ 461572 h 603499"/>
                <a:gd name="connsiteX299" fmla="*/ 469502 w 730257"/>
                <a:gd name="connsiteY299" fmla="*/ 461058 h 603499"/>
                <a:gd name="connsiteX300" fmla="*/ 448646 w 730257"/>
                <a:gd name="connsiteY300" fmla="*/ 443555 h 603499"/>
                <a:gd name="connsiteX301" fmla="*/ 439377 w 730257"/>
                <a:gd name="connsiteY301" fmla="*/ 443812 h 603499"/>
                <a:gd name="connsiteX302" fmla="*/ 423413 w 730257"/>
                <a:gd name="connsiteY302" fmla="*/ 459256 h 603499"/>
                <a:gd name="connsiteX303" fmla="*/ 353638 w 730257"/>
                <a:gd name="connsiteY303" fmla="*/ 525150 h 603499"/>
                <a:gd name="connsiteX304" fmla="*/ 335872 w 730257"/>
                <a:gd name="connsiteY304" fmla="*/ 541366 h 603499"/>
                <a:gd name="connsiteX305" fmla="*/ 274851 w 730257"/>
                <a:gd name="connsiteY305" fmla="*/ 580233 h 603499"/>
                <a:gd name="connsiteX306" fmla="*/ 204560 w 730257"/>
                <a:gd name="connsiteY306" fmla="*/ 598509 h 603499"/>
                <a:gd name="connsiteX307" fmla="*/ 62949 w 730257"/>
                <a:gd name="connsiteY307" fmla="*/ 588470 h 603499"/>
                <a:gd name="connsiteX308" fmla="*/ 36172 w 730257"/>
                <a:gd name="connsiteY308" fmla="*/ 556038 h 603499"/>
                <a:gd name="connsiteX309" fmla="*/ 27418 w 730257"/>
                <a:gd name="connsiteY309" fmla="*/ 534159 h 603499"/>
                <a:gd name="connsiteX310" fmla="*/ 56255 w 730257"/>
                <a:gd name="connsiteY310" fmla="*/ 513567 h 603499"/>
                <a:gd name="connsiteX311" fmla="*/ 160790 w 730257"/>
                <a:gd name="connsiteY311" fmla="*/ 460285 h 603499"/>
                <a:gd name="connsiteX312" fmla="*/ 183962 w 730257"/>
                <a:gd name="connsiteY312" fmla="*/ 463117 h 603499"/>
                <a:gd name="connsiteX313" fmla="*/ 185507 w 730257"/>
                <a:gd name="connsiteY313" fmla="*/ 463117 h 603499"/>
                <a:gd name="connsiteX314" fmla="*/ 264295 w 730257"/>
                <a:gd name="connsiteY314" fmla="*/ 429398 h 603499"/>
                <a:gd name="connsiteX315" fmla="*/ 306520 w 730257"/>
                <a:gd name="connsiteY315" fmla="*/ 396708 h 603499"/>
                <a:gd name="connsiteX316" fmla="*/ 404875 w 730257"/>
                <a:gd name="connsiteY316" fmla="*/ 348574 h 603499"/>
                <a:gd name="connsiteX317" fmla="*/ 480573 w 730257"/>
                <a:gd name="connsiteY317" fmla="*/ 358870 h 603499"/>
                <a:gd name="connsiteX318" fmla="*/ 622956 w 730257"/>
                <a:gd name="connsiteY318" fmla="*/ 509963 h 603499"/>
                <a:gd name="connsiteX319" fmla="*/ 589484 w 730257"/>
                <a:gd name="connsiteY319" fmla="*/ 540337 h 603499"/>
                <a:gd name="connsiteX320" fmla="*/ 589484 w 730257"/>
                <a:gd name="connsiteY320" fmla="*/ 540337 h 603499"/>
                <a:gd name="connsiteX321" fmla="*/ 651536 w 730257"/>
                <a:gd name="connsiteY321" fmla="*/ 555781 h 603499"/>
                <a:gd name="connsiteX322" fmla="*/ 639949 w 730257"/>
                <a:gd name="connsiteY322" fmla="*/ 560671 h 603499"/>
                <a:gd name="connsiteX323" fmla="*/ 634542 w 730257"/>
                <a:gd name="connsiteY323" fmla="*/ 561958 h 603499"/>
                <a:gd name="connsiteX324" fmla="*/ 634285 w 730257"/>
                <a:gd name="connsiteY324" fmla="*/ 561958 h 603499"/>
                <a:gd name="connsiteX325" fmla="*/ 610855 w 730257"/>
                <a:gd name="connsiteY325" fmla="*/ 559642 h 603499"/>
                <a:gd name="connsiteX326" fmla="*/ 609825 w 730257"/>
                <a:gd name="connsiteY326" fmla="*/ 559127 h 603499"/>
                <a:gd name="connsiteX327" fmla="*/ 599011 w 730257"/>
                <a:gd name="connsiteY327" fmla="*/ 548059 h 603499"/>
                <a:gd name="connsiteX328" fmla="*/ 619351 w 730257"/>
                <a:gd name="connsiteY328" fmla="*/ 526180 h 603499"/>
                <a:gd name="connsiteX329" fmla="*/ 626046 w 730257"/>
                <a:gd name="connsiteY329" fmla="*/ 513824 h 603499"/>
                <a:gd name="connsiteX330" fmla="*/ 657973 w 730257"/>
                <a:gd name="connsiteY330" fmla="*/ 548316 h 603499"/>
                <a:gd name="connsiteX331" fmla="*/ 651536 w 730257"/>
                <a:gd name="connsiteY331" fmla="*/ 555781 h 603499"/>
                <a:gd name="connsiteX332" fmla="*/ 651536 w 730257"/>
                <a:gd name="connsiteY332" fmla="*/ 555781 h 603499"/>
                <a:gd name="connsiteX333" fmla="*/ 692217 w 730257"/>
                <a:gd name="connsiteY333" fmla="*/ 506617 h 603499"/>
                <a:gd name="connsiteX334" fmla="*/ 692989 w 730257"/>
                <a:gd name="connsiteY334" fmla="*/ 506617 h 603499"/>
                <a:gd name="connsiteX335" fmla="*/ 696079 w 730257"/>
                <a:gd name="connsiteY335" fmla="*/ 508934 h 603499"/>
                <a:gd name="connsiteX336" fmla="*/ 664924 w 730257"/>
                <a:gd name="connsiteY336" fmla="*/ 542911 h 603499"/>
                <a:gd name="connsiteX337" fmla="*/ 692217 w 730257"/>
                <a:gd name="connsiteY337" fmla="*/ 506617 h 603499"/>
                <a:gd name="connsiteX338" fmla="*/ 692217 w 730257"/>
                <a:gd name="connsiteY338" fmla="*/ 506617 h 603499"/>
                <a:gd name="connsiteX339" fmla="*/ 669301 w 730257"/>
                <a:gd name="connsiteY339" fmla="*/ 546257 h 603499"/>
                <a:gd name="connsiteX340" fmla="*/ 675738 w 730257"/>
                <a:gd name="connsiteY340" fmla="*/ 541624 h 603499"/>
                <a:gd name="connsiteX341" fmla="*/ 676511 w 730257"/>
                <a:gd name="connsiteY341" fmla="*/ 541109 h 603499"/>
                <a:gd name="connsiteX342" fmla="*/ 705605 w 730257"/>
                <a:gd name="connsiteY342" fmla="*/ 529268 h 603499"/>
                <a:gd name="connsiteX343" fmla="*/ 706120 w 730257"/>
                <a:gd name="connsiteY343" fmla="*/ 532615 h 603499"/>
                <a:gd name="connsiteX344" fmla="*/ 669301 w 730257"/>
                <a:gd name="connsiteY344" fmla="*/ 546257 h 603499"/>
                <a:gd name="connsiteX345" fmla="*/ 669301 w 730257"/>
                <a:gd name="connsiteY345" fmla="*/ 546257 h 603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Lst>
              <a:rect l="l" t="t" r="r" b="b"/>
              <a:pathLst>
                <a:path w="730257" h="603499">
                  <a:moveTo>
                    <a:pt x="705605" y="564532"/>
                  </a:moveTo>
                  <a:cubicBezTo>
                    <a:pt x="691702" y="557840"/>
                    <a:pt x="681403" y="553464"/>
                    <a:pt x="673936" y="550633"/>
                  </a:cubicBezTo>
                  <a:cubicBezTo>
                    <a:pt x="679858" y="550375"/>
                    <a:pt x="685780" y="549088"/>
                    <a:pt x="691444" y="547029"/>
                  </a:cubicBezTo>
                  <a:cubicBezTo>
                    <a:pt x="700198" y="543683"/>
                    <a:pt x="707150" y="538792"/>
                    <a:pt x="709725" y="534416"/>
                  </a:cubicBezTo>
                  <a:cubicBezTo>
                    <a:pt x="711527" y="531585"/>
                    <a:pt x="710755" y="527981"/>
                    <a:pt x="708438" y="525922"/>
                  </a:cubicBezTo>
                  <a:cubicBezTo>
                    <a:pt x="705348" y="523091"/>
                    <a:pt x="699941" y="523348"/>
                    <a:pt x="692217" y="526694"/>
                  </a:cubicBezTo>
                  <a:cubicBezTo>
                    <a:pt x="698139" y="520002"/>
                    <a:pt x="701228" y="513310"/>
                    <a:pt x="700714" y="508419"/>
                  </a:cubicBezTo>
                  <a:cubicBezTo>
                    <a:pt x="700456" y="506617"/>
                    <a:pt x="699168" y="503271"/>
                    <a:pt x="694019" y="502499"/>
                  </a:cubicBezTo>
                  <a:cubicBezTo>
                    <a:pt x="679858" y="500697"/>
                    <a:pt x="664924" y="533129"/>
                    <a:pt x="660290" y="544198"/>
                  </a:cubicBezTo>
                  <a:cubicBezTo>
                    <a:pt x="641495" y="523863"/>
                    <a:pt x="510697" y="382294"/>
                    <a:pt x="483663" y="356296"/>
                  </a:cubicBezTo>
                  <a:cubicBezTo>
                    <a:pt x="461777" y="335190"/>
                    <a:pt x="433970" y="331329"/>
                    <a:pt x="403331" y="345228"/>
                  </a:cubicBezTo>
                  <a:cubicBezTo>
                    <a:pt x="402815" y="345486"/>
                    <a:pt x="402043" y="345743"/>
                    <a:pt x="401271" y="346258"/>
                  </a:cubicBezTo>
                  <a:lnTo>
                    <a:pt x="429593" y="177661"/>
                  </a:lnTo>
                  <a:cubicBezTo>
                    <a:pt x="430108" y="177147"/>
                    <a:pt x="430880" y="176374"/>
                    <a:pt x="431653" y="175860"/>
                  </a:cubicBezTo>
                  <a:cubicBezTo>
                    <a:pt x="435515" y="172256"/>
                    <a:pt x="441437" y="166593"/>
                    <a:pt x="444527" y="158871"/>
                  </a:cubicBezTo>
                  <a:cubicBezTo>
                    <a:pt x="448389" y="149090"/>
                    <a:pt x="448131" y="141626"/>
                    <a:pt x="443754" y="136220"/>
                  </a:cubicBezTo>
                  <a:cubicBezTo>
                    <a:pt x="441694" y="133389"/>
                    <a:pt x="438605" y="131330"/>
                    <a:pt x="435257" y="130557"/>
                  </a:cubicBezTo>
                  <a:cubicBezTo>
                    <a:pt x="437060" y="126439"/>
                    <a:pt x="438605" y="122063"/>
                    <a:pt x="439377" y="117687"/>
                  </a:cubicBezTo>
                  <a:cubicBezTo>
                    <a:pt x="440665" y="116658"/>
                    <a:pt x="442209" y="115628"/>
                    <a:pt x="443754" y="114856"/>
                  </a:cubicBezTo>
                  <a:cubicBezTo>
                    <a:pt x="447616" y="112540"/>
                    <a:pt x="452766" y="109451"/>
                    <a:pt x="455341" y="105332"/>
                  </a:cubicBezTo>
                  <a:cubicBezTo>
                    <a:pt x="456113" y="104303"/>
                    <a:pt x="456370" y="103016"/>
                    <a:pt x="455855" y="101729"/>
                  </a:cubicBezTo>
                  <a:cubicBezTo>
                    <a:pt x="454826" y="98640"/>
                    <a:pt x="450964" y="96838"/>
                    <a:pt x="446586" y="94779"/>
                  </a:cubicBezTo>
                  <a:cubicBezTo>
                    <a:pt x="444527" y="93749"/>
                    <a:pt x="440922" y="92205"/>
                    <a:pt x="440407" y="91433"/>
                  </a:cubicBezTo>
                  <a:cubicBezTo>
                    <a:pt x="439634" y="78820"/>
                    <a:pt x="437574" y="66465"/>
                    <a:pt x="433712" y="54625"/>
                  </a:cubicBezTo>
                  <a:cubicBezTo>
                    <a:pt x="438605" y="47932"/>
                    <a:pt x="441437" y="40210"/>
                    <a:pt x="442467" y="31974"/>
                  </a:cubicBezTo>
                  <a:cubicBezTo>
                    <a:pt x="443239" y="22707"/>
                    <a:pt x="440149" y="14985"/>
                    <a:pt x="433455" y="9322"/>
                  </a:cubicBezTo>
                  <a:cubicBezTo>
                    <a:pt x="424701" y="2373"/>
                    <a:pt x="412342" y="1600"/>
                    <a:pt x="397924" y="7263"/>
                  </a:cubicBezTo>
                  <a:cubicBezTo>
                    <a:pt x="392259" y="9580"/>
                    <a:pt x="386852" y="12411"/>
                    <a:pt x="381960" y="15757"/>
                  </a:cubicBezTo>
                  <a:lnTo>
                    <a:pt x="381703" y="16015"/>
                  </a:lnTo>
                  <a:lnTo>
                    <a:pt x="368056" y="25796"/>
                  </a:lnTo>
                  <a:cubicBezTo>
                    <a:pt x="367284" y="26568"/>
                    <a:pt x="365997" y="26311"/>
                    <a:pt x="365225" y="25539"/>
                  </a:cubicBezTo>
                  <a:cubicBezTo>
                    <a:pt x="365225" y="25539"/>
                    <a:pt x="365225" y="25539"/>
                    <a:pt x="365225" y="25281"/>
                  </a:cubicBezTo>
                  <a:cubicBezTo>
                    <a:pt x="364710" y="24509"/>
                    <a:pt x="364710" y="23737"/>
                    <a:pt x="365225" y="22965"/>
                  </a:cubicBezTo>
                  <a:cubicBezTo>
                    <a:pt x="365482" y="22707"/>
                    <a:pt x="365482" y="22450"/>
                    <a:pt x="365739" y="22450"/>
                  </a:cubicBezTo>
                  <a:lnTo>
                    <a:pt x="375266" y="15500"/>
                  </a:lnTo>
                  <a:cubicBezTo>
                    <a:pt x="367284" y="13956"/>
                    <a:pt x="359045" y="14728"/>
                    <a:pt x="351578" y="17559"/>
                  </a:cubicBezTo>
                  <a:cubicBezTo>
                    <a:pt x="347201" y="19361"/>
                    <a:pt x="343081" y="21678"/>
                    <a:pt x="339477" y="24509"/>
                  </a:cubicBezTo>
                  <a:lnTo>
                    <a:pt x="333813" y="16530"/>
                  </a:lnTo>
                  <a:cubicBezTo>
                    <a:pt x="333555" y="16015"/>
                    <a:pt x="333040" y="15757"/>
                    <a:pt x="332525" y="15757"/>
                  </a:cubicBezTo>
                  <a:cubicBezTo>
                    <a:pt x="331495" y="15500"/>
                    <a:pt x="330208" y="16272"/>
                    <a:pt x="329951" y="17559"/>
                  </a:cubicBezTo>
                  <a:cubicBezTo>
                    <a:pt x="329951" y="17559"/>
                    <a:pt x="329951" y="17559"/>
                    <a:pt x="329951" y="17559"/>
                  </a:cubicBezTo>
                  <a:cubicBezTo>
                    <a:pt x="329951" y="18074"/>
                    <a:pt x="329951" y="18589"/>
                    <a:pt x="330208" y="19104"/>
                  </a:cubicBezTo>
                  <a:lnTo>
                    <a:pt x="336130" y="27340"/>
                  </a:lnTo>
                  <a:cubicBezTo>
                    <a:pt x="335357" y="28113"/>
                    <a:pt x="334585" y="28627"/>
                    <a:pt x="333813" y="29657"/>
                  </a:cubicBezTo>
                  <a:lnTo>
                    <a:pt x="326089" y="29142"/>
                  </a:lnTo>
                  <a:cubicBezTo>
                    <a:pt x="324801" y="29142"/>
                    <a:pt x="324029" y="29914"/>
                    <a:pt x="323771" y="31201"/>
                  </a:cubicBezTo>
                  <a:cubicBezTo>
                    <a:pt x="323771" y="32488"/>
                    <a:pt x="324543" y="33261"/>
                    <a:pt x="325831" y="33518"/>
                  </a:cubicBezTo>
                  <a:lnTo>
                    <a:pt x="330465" y="33775"/>
                  </a:lnTo>
                  <a:cubicBezTo>
                    <a:pt x="327633" y="37379"/>
                    <a:pt x="325316" y="40983"/>
                    <a:pt x="322998" y="45101"/>
                  </a:cubicBezTo>
                  <a:cubicBezTo>
                    <a:pt x="316304" y="58228"/>
                    <a:pt x="313730" y="70584"/>
                    <a:pt x="315790" y="81909"/>
                  </a:cubicBezTo>
                  <a:cubicBezTo>
                    <a:pt x="317334" y="90146"/>
                    <a:pt x="320939" y="97610"/>
                    <a:pt x="325831" y="104303"/>
                  </a:cubicBezTo>
                  <a:cubicBezTo>
                    <a:pt x="326346" y="105075"/>
                    <a:pt x="327118" y="105847"/>
                    <a:pt x="327633" y="106619"/>
                  </a:cubicBezTo>
                  <a:lnTo>
                    <a:pt x="292359" y="137765"/>
                  </a:lnTo>
                  <a:cubicBezTo>
                    <a:pt x="288239" y="137765"/>
                    <a:pt x="270474" y="138537"/>
                    <a:pt x="244212" y="146774"/>
                  </a:cubicBezTo>
                  <a:cubicBezTo>
                    <a:pt x="217434" y="155010"/>
                    <a:pt x="176753" y="173028"/>
                    <a:pt x="135558" y="211123"/>
                  </a:cubicBezTo>
                  <a:cubicBezTo>
                    <a:pt x="95391" y="248189"/>
                    <a:pt x="61662" y="299154"/>
                    <a:pt x="38232" y="358870"/>
                  </a:cubicBezTo>
                  <a:cubicBezTo>
                    <a:pt x="13772" y="421933"/>
                    <a:pt x="1671" y="489114"/>
                    <a:pt x="2701" y="556810"/>
                  </a:cubicBezTo>
                  <a:cubicBezTo>
                    <a:pt x="2701" y="560156"/>
                    <a:pt x="4246" y="563503"/>
                    <a:pt x="6563" y="565819"/>
                  </a:cubicBezTo>
                  <a:cubicBezTo>
                    <a:pt x="9652" y="568908"/>
                    <a:pt x="14029" y="570195"/>
                    <a:pt x="19694" y="570195"/>
                  </a:cubicBezTo>
                  <a:cubicBezTo>
                    <a:pt x="20466" y="570195"/>
                    <a:pt x="20982" y="570195"/>
                    <a:pt x="21753" y="570195"/>
                  </a:cubicBezTo>
                  <a:cubicBezTo>
                    <a:pt x="29735" y="569938"/>
                    <a:pt x="34627" y="567621"/>
                    <a:pt x="36945" y="566077"/>
                  </a:cubicBezTo>
                  <a:cubicBezTo>
                    <a:pt x="44411" y="578946"/>
                    <a:pt x="52650" y="588213"/>
                    <a:pt x="61662" y="593103"/>
                  </a:cubicBezTo>
                  <a:cubicBezTo>
                    <a:pt x="80458" y="603399"/>
                    <a:pt x="111355" y="607003"/>
                    <a:pt x="143797" y="607003"/>
                  </a:cubicBezTo>
                  <a:cubicBezTo>
                    <a:pt x="164909" y="607003"/>
                    <a:pt x="186537" y="605716"/>
                    <a:pt x="205848" y="603657"/>
                  </a:cubicBezTo>
                  <a:cubicBezTo>
                    <a:pt x="230565" y="601340"/>
                    <a:pt x="254511" y="595163"/>
                    <a:pt x="277168" y="585124"/>
                  </a:cubicBezTo>
                  <a:cubicBezTo>
                    <a:pt x="299826" y="575343"/>
                    <a:pt x="320939" y="561958"/>
                    <a:pt x="339477" y="545485"/>
                  </a:cubicBezTo>
                  <a:cubicBezTo>
                    <a:pt x="345399" y="540337"/>
                    <a:pt x="351321" y="534931"/>
                    <a:pt x="357243" y="529268"/>
                  </a:cubicBezTo>
                  <a:cubicBezTo>
                    <a:pt x="399211" y="489629"/>
                    <a:pt x="420581" y="469552"/>
                    <a:pt x="425731" y="464661"/>
                  </a:cubicBezTo>
                  <a:lnTo>
                    <a:pt x="477483" y="503271"/>
                  </a:lnTo>
                  <a:cubicBezTo>
                    <a:pt x="477741" y="503528"/>
                    <a:pt x="477741" y="503528"/>
                    <a:pt x="477998" y="503528"/>
                  </a:cubicBezTo>
                  <a:lnTo>
                    <a:pt x="549833" y="557325"/>
                  </a:lnTo>
                  <a:cubicBezTo>
                    <a:pt x="550348" y="557582"/>
                    <a:pt x="550863" y="557840"/>
                    <a:pt x="551121" y="557840"/>
                  </a:cubicBezTo>
                  <a:cubicBezTo>
                    <a:pt x="565024" y="556295"/>
                    <a:pt x="578413" y="551920"/>
                    <a:pt x="590514" y="545227"/>
                  </a:cubicBezTo>
                  <a:lnTo>
                    <a:pt x="606735" y="561958"/>
                  </a:lnTo>
                  <a:lnTo>
                    <a:pt x="599011" y="591559"/>
                  </a:lnTo>
                  <a:cubicBezTo>
                    <a:pt x="598754" y="592074"/>
                    <a:pt x="599011" y="592846"/>
                    <a:pt x="599268" y="593361"/>
                  </a:cubicBezTo>
                  <a:cubicBezTo>
                    <a:pt x="599783" y="593876"/>
                    <a:pt x="600299" y="594133"/>
                    <a:pt x="601071" y="594133"/>
                  </a:cubicBezTo>
                  <a:lnTo>
                    <a:pt x="730838" y="594133"/>
                  </a:lnTo>
                  <a:cubicBezTo>
                    <a:pt x="731353" y="594133"/>
                    <a:pt x="732125" y="593876"/>
                    <a:pt x="732382" y="593361"/>
                  </a:cubicBezTo>
                  <a:cubicBezTo>
                    <a:pt x="732898" y="592846"/>
                    <a:pt x="732898" y="592331"/>
                    <a:pt x="732898" y="591816"/>
                  </a:cubicBezTo>
                  <a:cubicBezTo>
                    <a:pt x="732382" y="590787"/>
                    <a:pt x="731095" y="576887"/>
                    <a:pt x="705605" y="564532"/>
                  </a:cubicBezTo>
                  <a:lnTo>
                    <a:pt x="705605" y="564532"/>
                  </a:lnTo>
                  <a:close/>
                  <a:moveTo>
                    <a:pt x="439892" y="138537"/>
                  </a:moveTo>
                  <a:cubicBezTo>
                    <a:pt x="443239" y="142913"/>
                    <a:pt x="443496" y="148833"/>
                    <a:pt x="440149" y="157070"/>
                  </a:cubicBezTo>
                  <a:cubicBezTo>
                    <a:pt x="437317" y="164019"/>
                    <a:pt x="431910" y="169167"/>
                    <a:pt x="428306" y="172513"/>
                  </a:cubicBezTo>
                  <a:cubicBezTo>
                    <a:pt x="427275" y="173543"/>
                    <a:pt x="426504" y="174315"/>
                    <a:pt x="425731" y="175087"/>
                  </a:cubicBezTo>
                  <a:cubicBezTo>
                    <a:pt x="425473" y="175345"/>
                    <a:pt x="425216" y="175860"/>
                    <a:pt x="425216" y="176117"/>
                  </a:cubicBezTo>
                  <a:lnTo>
                    <a:pt x="396379" y="348317"/>
                  </a:lnTo>
                  <a:cubicBezTo>
                    <a:pt x="390714" y="351148"/>
                    <a:pt x="382733" y="355009"/>
                    <a:pt x="373978" y="359128"/>
                  </a:cubicBezTo>
                  <a:cubicBezTo>
                    <a:pt x="373978" y="358870"/>
                    <a:pt x="373721" y="358870"/>
                    <a:pt x="373721" y="358870"/>
                  </a:cubicBezTo>
                  <a:cubicBezTo>
                    <a:pt x="361362" y="350376"/>
                    <a:pt x="347201" y="344713"/>
                    <a:pt x="332525" y="342139"/>
                  </a:cubicBezTo>
                  <a:cubicBezTo>
                    <a:pt x="327891" y="341367"/>
                    <a:pt x="323256" y="340595"/>
                    <a:pt x="318621" y="340080"/>
                  </a:cubicBezTo>
                  <a:cubicBezTo>
                    <a:pt x="321454" y="335447"/>
                    <a:pt x="327633" y="322320"/>
                    <a:pt x="344112" y="284739"/>
                  </a:cubicBezTo>
                  <a:cubicBezTo>
                    <a:pt x="345656" y="281136"/>
                    <a:pt x="347201" y="277790"/>
                    <a:pt x="348489" y="274443"/>
                  </a:cubicBezTo>
                  <a:cubicBezTo>
                    <a:pt x="351063" y="268266"/>
                    <a:pt x="354668" y="260544"/>
                    <a:pt x="358530" y="251792"/>
                  </a:cubicBezTo>
                  <a:cubicBezTo>
                    <a:pt x="372434" y="220132"/>
                    <a:pt x="397924" y="161445"/>
                    <a:pt x="401528" y="157842"/>
                  </a:cubicBezTo>
                  <a:cubicBezTo>
                    <a:pt x="403588" y="156297"/>
                    <a:pt x="405390" y="154238"/>
                    <a:pt x="406935" y="151922"/>
                  </a:cubicBezTo>
                  <a:lnTo>
                    <a:pt x="407450" y="151922"/>
                  </a:lnTo>
                  <a:cubicBezTo>
                    <a:pt x="407450" y="152694"/>
                    <a:pt x="407708" y="153466"/>
                    <a:pt x="407708" y="154496"/>
                  </a:cubicBezTo>
                  <a:cubicBezTo>
                    <a:pt x="407708" y="154753"/>
                    <a:pt x="407965" y="155010"/>
                    <a:pt x="407965" y="155268"/>
                  </a:cubicBezTo>
                  <a:cubicBezTo>
                    <a:pt x="408480" y="156040"/>
                    <a:pt x="409510" y="156812"/>
                    <a:pt x="410540" y="156812"/>
                  </a:cubicBezTo>
                  <a:lnTo>
                    <a:pt x="411055" y="156812"/>
                  </a:lnTo>
                  <a:cubicBezTo>
                    <a:pt x="412600" y="156555"/>
                    <a:pt x="413630" y="155525"/>
                    <a:pt x="414402" y="154238"/>
                  </a:cubicBezTo>
                  <a:cubicBezTo>
                    <a:pt x="414402" y="155268"/>
                    <a:pt x="414659" y="156555"/>
                    <a:pt x="414917" y="157584"/>
                  </a:cubicBezTo>
                  <a:cubicBezTo>
                    <a:pt x="414917" y="157842"/>
                    <a:pt x="415174" y="158099"/>
                    <a:pt x="415174" y="158356"/>
                  </a:cubicBezTo>
                  <a:cubicBezTo>
                    <a:pt x="415689" y="159129"/>
                    <a:pt x="416719" y="159901"/>
                    <a:pt x="417749" y="159901"/>
                  </a:cubicBezTo>
                  <a:cubicBezTo>
                    <a:pt x="418007" y="159901"/>
                    <a:pt x="418007" y="159901"/>
                    <a:pt x="418264" y="159901"/>
                  </a:cubicBezTo>
                  <a:cubicBezTo>
                    <a:pt x="419809" y="159643"/>
                    <a:pt x="421354" y="158099"/>
                    <a:pt x="423413" y="153209"/>
                  </a:cubicBezTo>
                  <a:cubicBezTo>
                    <a:pt x="423671" y="154238"/>
                    <a:pt x="424186" y="155525"/>
                    <a:pt x="424701" y="156297"/>
                  </a:cubicBezTo>
                  <a:cubicBezTo>
                    <a:pt x="425473" y="157327"/>
                    <a:pt x="426504" y="157842"/>
                    <a:pt x="427791" y="157842"/>
                  </a:cubicBezTo>
                  <a:cubicBezTo>
                    <a:pt x="428048" y="157842"/>
                    <a:pt x="428306" y="157842"/>
                    <a:pt x="428306" y="157842"/>
                  </a:cubicBezTo>
                  <a:cubicBezTo>
                    <a:pt x="431395" y="157327"/>
                    <a:pt x="432940" y="152694"/>
                    <a:pt x="435515" y="143170"/>
                  </a:cubicBezTo>
                  <a:cubicBezTo>
                    <a:pt x="435772" y="142655"/>
                    <a:pt x="435772" y="141883"/>
                    <a:pt x="436030" y="141626"/>
                  </a:cubicBezTo>
                  <a:cubicBezTo>
                    <a:pt x="436287" y="140596"/>
                    <a:pt x="435772" y="139309"/>
                    <a:pt x="434485" y="139052"/>
                  </a:cubicBezTo>
                  <a:cubicBezTo>
                    <a:pt x="433970" y="138794"/>
                    <a:pt x="433455" y="139052"/>
                    <a:pt x="432940" y="139309"/>
                  </a:cubicBezTo>
                  <a:cubicBezTo>
                    <a:pt x="432425" y="139566"/>
                    <a:pt x="432168" y="140081"/>
                    <a:pt x="431910" y="140596"/>
                  </a:cubicBezTo>
                  <a:cubicBezTo>
                    <a:pt x="431653" y="141111"/>
                    <a:pt x="431653" y="141626"/>
                    <a:pt x="431395" y="142398"/>
                  </a:cubicBezTo>
                  <a:cubicBezTo>
                    <a:pt x="430623" y="146001"/>
                    <a:pt x="429335" y="149605"/>
                    <a:pt x="427791" y="153209"/>
                  </a:cubicBezTo>
                  <a:cubicBezTo>
                    <a:pt x="427275" y="151664"/>
                    <a:pt x="426246" y="147546"/>
                    <a:pt x="428563" y="140081"/>
                  </a:cubicBezTo>
                  <a:cubicBezTo>
                    <a:pt x="428563" y="139824"/>
                    <a:pt x="428563" y="139566"/>
                    <a:pt x="428563" y="139309"/>
                  </a:cubicBezTo>
                  <a:cubicBezTo>
                    <a:pt x="429850" y="137507"/>
                    <a:pt x="430880" y="135963"/>
                    <a:pt x="431910" y="133904"/>
                  </a:cubicBezTo>
                  <a:cubicBezTo>
                    <a:pt x="435515" y="134418"/>
                    <a:pt x="438090" y="136220"/>
                    <a:pt x="439892" y="138537"/>
                  </a:cubicBezTo>
                  <a:lnTo>
                    <a:pt x="439892" y="138537"/>
                  </a:lnTo>
                  <a:close/>
                  <a:moveTo>
                    <a:pt x="235200" y="365048"/>
                  </a:moveTo>
                  <a:lnTo>
                    <a:pt x="235200" y="365048"/>
                  </a:lnTo>
                  <a:cubicBezTo>
                    <a:pt x="235200" y="365305"/>
                    <a:pt x="235200" y="365305"/>
                    <a:pt x="235200" y="365305"/>
                  </a:cubicBezTo>
                  <a:cubicBezTo>
                    <a:pt x="235200" y="365305"/>
                    <a:pt x="235200" y="365563"/>
                    <a:pt x="235200" y="365563"/>
                  </a:cubicBezTo>
                  <a:cubicBezTo>
                    <a:pt x="235200" y="365563"/>
                    <a:pt x="235200" y="365563"/>
                    <a:pt x="235200" y="365820"/>
                  </a:cubicBezTo>
                  <a:cubicBezTo>
                    <a:pt x="235200" y="365820"/>
                    <a:pt x="235200" y="366077"/>
                    <a:pt x="235200" y="366077"/>
                  </a:cubicBezTo>
                  <a:cubicBezTo>
                    <a:pt x="235200" y="366077"/>
                    <a:pt x="235200" y="366077"/>
                    <a:pt x="235200" y="366335"/>
                  </a:cubicBezTo>
                  <a:cubicBezTo>
                    <a:pt x="235200" y="366335"/>
                    <a:pt x="235200" y="366592"/>
                    <a:pt x="235457" y="366592"/>
                  </a:cubicBezTo>
                  <a:lnTo>
                    <a:pt x="235715" y="366850"/>
                  </a:lnTo>
                  <a:cubicBezTo>
                    <a:pt x="235715" y="366850"/>
                    <a:pt x="235973" y="366850"/>
                    <a:pt x="235973" y="367107"/>
                  </a:cubicBezTo>
                  <a:cubicBezTo>
                    <a:pt x="235973" y="367107"/>
                    <a:pt x="235973" y="367107"/>
                    <a:pt x="236230" y="367107"/>
                  </a:cubicBezTo>
                  <a:lnTo>
                    <a:pt x="236230" y="367107"/>
                  </a:lnTo>
                  <a:cubicBezTo>
                    <a:pt x="236230" y="367107"/>
                    <a:pt x="236230" y="367107"/>
                    <a:pt x="236230" y="367107"/>
                  </a:cubicBezTo>
                  <a:cubicBezTo>
                    <a:pt x="236230" y="367107"/>
                    <a:pt x="236230" y="367107"/>
                    <a:pt x="236230" y="367107"/>
                  </a:cubicBezTo>
                  <a:cubicBezTo>
                    <a:pt x="236230" y="367107"/>
                    <a:pt x="236230" y="367107"/>
                    <a:pt x="236487" y="367107"/>
                  </a:cubicBezTo>
                  <a:cubicBezTo>
                    <a:pt x="236744" y="367107"/>
                    <a:pt x="236744" y="367107"/>
                    <a:pt x="236744" y="367107"/>
                  </a:cubicBezTo>
                  <a:cubicBezTo>
                    <a:pt x="236744" y="367107"/>
                    <a:pt x="236744" y="367107"/>
                    <a:pt x="237002" y="367107"/>
                  </a:cubicBezTo>
                  <a:cubicBezTo>
                    <a:pt x="237260" y="367107"/>
                    <a:pt x="237260" y="367107"/>
                    <a:pt x="237517" y="367107"/>
                  </a:cubicBezTo>
                  <a:cubicBezTo>
                    <a:pt x="237775" y="367107"/>
                    <a:pt x="237775" y="367107"/>
                    <a:pt x="238032" y="367107"/>
                  </a:cubicBezTo>
                  <a:lnTo>
                    <a:pt x="238032" y="367107"/>
                  </a:lnTo>
                  <a:cubicBezTo>
                    <a:pt x="238290" y="367107"/>
                    <a:pt x="238290" y="367107"/>
                    <a:pt x="238547" y="366850"/>
                  </a:cubicBezTo>
                  <a:lnTo>
                    <a:pt x="238547" y="366850"/>
                  </a:lnTo>
                  <a:cubicBezTo>
                    <a:pt x="238804" y="366850"/>
                    <a:pt x="238804" y="366592"/>
                    <a:pt x="238804" y="366592"/>
                  </a:cubicBezTo>
                  <a:cubicBezTo>
                    <a:pt x="238804" y="366592"/>
                    <a:pt x="238804" y="366592"/>
                    <a:pt x="238804" y="366592"/>
                  </a:cubicBezTo>
                  <a:cubicBezTo>
                    <a:pt x="238804" y="366592"/>
                    <a:pt x="238804" y="366592"/>
                    <a:pt x="238804" y="366592"/>
                  </a:cubicBezTo>
                  <a:cubicBezTo>
                    <a:pt x="238804" y="366592"/>
                    <a:pt x="238804" y="366592"/>
                    <a:pt x="238804" y="366592"/>
                  </a:cubicBezTo>
                  <a:cubicBezTo>
                    <a:pt x="239062" y="366592"/>
                    <a:pt x="239062" y="366335"/>
                    <a:pt x="239062" y="366335"/>
                  </a:cubicBezTo>
                  <a:cubicBezTo>
                    <a:pt x="239319" y="366077"/>
                    <a:pt x="258630" y="342139"/>
                    <a:pt x="289784" y="341367"/>
                  </a:cubicBezTo>
                  <a:cubicBezTo>
                    <a:pt x="305233" y="343169"/>
                    <a:pt x="321969" y="345228"/>
                    <a:pt x="332010" y="346773"/>
                  </a:cubicBezTo>
                  <a:cubicBezTo>
                    <a:pt x="345399" y="349089"/>
                    <a:pt x="358273" y="354237"/>
                    <a:pt x="369859" y="361702"/>
                  </a:cubicBezTo>
                  <a:cubicBezTo>
                    <a:pt x="341022" y="375859"/>
                    <a:pt x="304975" y="393619"/>
                    <a:pt x="304460" y="393877"/>
                  </a:cubicBezTo>
                  <a:lnTo>
                    <a:pt x="304460" y="393877"/>
                  </a:lnTo>
                  <a:cubicBezTo>
                    <a:pt x="304460" y="393877"/>
                    <a:pt x="304460" y="393877"/>
                    <a:pt x="304203" y="393877"/>
                  </a:cubicBezTo>
                  <a:lnTo>
                    <a:pt x="257342" y="422448"/>
                  </a:lnTo>
                  <a:cubicBezTo>
                    <a:pt x="250391" y="426566"/>
                    <a:pt x="243439" y="430427"/>
                    <a:pt x="237260" y="433516"/>
                  </a:cubicBezTo>
                  <a:cubicBezTo>
                    <a:pt x="222583" y="440208"/>
                    <a:pt x="207135" y="445099"/>
                    <a:pt x="191429" y="448188"/>
                  </a:cubicBezTo>
                  <a:cubicBezTo>
                    <a:pt x="177268" y="449989"/>
                    <a:pt x="160790" y="449989"/>
                    <a:pt x="144569" y="444584"/>
                  </a:cubicBezTo>
                  <a:cubicBezTo>
                    <a:pt x="134270" y="440723"/>
                    <a:pt x="124743" y="435060"/>
                    <a:pt x="116504" y="427596"/>
                  </a:cubicBezTo>
                  <a:cubicBezTo>
                    <a:pt x="116247" y="427338"/>
                    <a:pt x="115989" y="427338"/>
                    <a:pt x="115732" y="427081"/>
                  </a:cubicBezTo>
                  <a:cubicBezTo>
                    <a:pt x="103888" y="414726"/>
                    <a:pt x="96936" y="396965"/>
                    <a:pt x="95391" y="374829"/>
                  </a:cubicBezTo>
                  <a:cubicBezTo>
                    <a:pt x="93589" y="346258"/>
                    <a:pt x="101056" y="312796"/>
                    <a:pt x="117277" y="278304"/>
                  </a:cubicBezTo>
                  <a:cubicBezTo>
                    <a:pt x="119079" y="274701"/>
                    <a:pt x="120881" y="271097"/>
                    <a:pt x="122684" y="267494"/>
                  </a:cubicBezTo>
                  <a:cubicBezTo>
                    <a:pt x="122941" y="267236"/>
                    <a:pt x="145341" y="254881"/>
                    <a:pt x="194777" y="269295"/>
                  </a:cubicBezTo>
                  <a:lnTo>
                    <a:pt x="197351" y="270068"/>
                  </a:lnTo>
                  <a:cubicBezTo>
                    <a:pt x="226446" y="280106"/>
                    <a:pt x="244212" y="293748"/>
                    <a:pt x="257342" y="312796"/>
                  </a:cubicBezTo>
                  <a:lnTo>
                    <a:pt x="248074" y="334160"/>
                  </a:lnTo>
                  <a:cubicBezTo>
                    <a:pt x="247816" y="334417"/>
                    <a:pt x="247559" y="334675"/>
                    <a:pt x="247301" y="335190"/>
                  </a:cubicBezTo>
                  <a:lnTo>
                    <a:pt x="234942" y="364276"/>
                  </a:lnTo>
                  <a:cubicBezTo>
                    <a:pt x="234942" y="364533"/>
                    <a:pt x="234942" y="364533"/>
                    <a:pt x="234685" y="364533"/>
                  </a:cubicBezTo>
                  <a:lnTo>
                    <a:pt x="235200" y="365048"/>
                  </a:lnTo>
                  <a:cubicBezTo>
                    <a:pt x="235200" y="364790"/>
                    <a:pt x="235200" y="365048"/>
                    <a:pt x="235200" y="365048"/>
                  </a:cubicBezTo>
                  <a:lnTo>
                    <a:pt x="235200" y="365048"/>
                  </a:lnTo>
                  <a:close/>
                  <a:moveTo>
                    <a:pt x="346686" y="268781"/>
                  </a:moveTo>
                  <a:lnTo>
                    <a:pt x="352866" y="199283"/>
                  </a:lnTo>
                  <a:lnTo>
                    <a:pt x="364194" y="175602"/>
                  </a:lnTo>
                  <a:cubicBezTo>
                    <a:pt x="364194" y="175345"/>
                    <a:pt x="364452" y="175345"/>
                    <a:pt x="364452" y="175345"/>
                  </a:cubicBezTo>
                  <a:lnTo>
                    <a:pt x="379128" y="144457"/>
                  </a:lnTo>
                  <a:cubicBezTo>
                    <a:pt x="386337" y="148318"/>
                    <a:pt x="393804" y="150892"/>
                    <a:pt x="401786" y="152179"/>
                  </a:cubicBezTo>
                  <a:cubicBezTo>
                    <a:pt x="400756" y="153209"/>
                    <a:pt x="399726" y="154238"/>
                    <a:pt x="398696" y="155010"/>
                  </a:cubicBezTo>
                  <a:cubicBezTo>
                    <a:pt x="395349" y="157842"/>
                    <a:pt x="381188" y="189502"/>
                    <a:pt x="354411" y="250505"/>
                  </a:cubicBezTo>
                  <a:cubicBezTo>
                    <a:pt x="351578" y="257455"/>
                    <a:pt x="349004" y="263633"/>
                    <a:pt x="346686" y="268781"/>
                  </a:cubicBezTo>
                  <a:lnTo>
                    <a:pt x="346686" y="268781"/>
                  </a:lnTo>
                  <a:close/>
                  <a:moveTo>
                    <a:pt x="418779" y="149090"/>
                  </a:moveTo>
                  <a:cubicBezTo>
                    <a:pt x="419809" y="148575"/>
                    <a:pt x="420581" y="148061"/>
                    <a:pt x="421354" y="147288"/>
                  </a:cubicBezTo>
                  <a:cubicBezTo>
                    <a:pt x="420581" y="149605"/>
                    <a:pt x="419809" y="151922"/>
                    <a:pt x="418779" y="154238"/>
                  </a:cubicBezTo>
                  <a:cubicBezTo>
                    <a:pt x="418779" y="152951"/>
                    <a:pt x="418779" y="151149"/>
                    <a:pt x="418779" y="149090"/>
                  </a:cubicBezTo>
                  <a:lnTo>
                    <a:pt x="418779" y="149090"/>
                  </a:lnTo>
                  <a:close/>
                  <a:moveTo>
                    <a:pt x="329951" y="109193"/>
                  </a:moveTo>
                  <a:cubicBezTo>
                    <a:pt x="335615" y="114341"/>
                    <a:pt x="343081" y="117173"/>
                    <a:pt x="350806" y="117173"/>
                  </a:cubicBezTo>
                  <a:cubicBezTo>
                    <a:pt x="355440" y="117173"/>
                    <a:pt x="359817" y="116143"/>
                    <a:pt x="363937" y="114084"/>
                  </a:cubicBezTo>
                  <a:cubicBezTo>
                    <a:pt x="367284" y="112540"/>
                    <a:pt x="370374" y="110480"/>
                    <a:pt x="373206" y="108164"/>
                  </a:cubicBezTo>
                  <a:cubicBezTo>
                    <a:pt x="377841" y="104045"/>
                    <a:pt x="378355" y="97353"/>
                    <a:pt x="374751" y="92462"/>
                  </a:cubicBezTo>
                  <a:cubicBezTo>
                    <a:pt x="371661" y="88859"/>
                    <a:pt x="370631" y="83711"/>
                    <a:pt x="372176" y="79078"/>
                  </a:cubicBezTo>
                  <a:cubicBezTo>
                    <a:pt x="372949" y="75731"/>
                    <a:pt x="375009" y="73158"/>
                    <a:pt x="378098" y="71613"/>
                  </a:cubicBezTo>
                  <a:cubicBezTo>
                    <a:pt x="380158" y="70584"/>
                    <a:pt x="382475" y="70584"/>
                    <a:pt x="384535" y="71613"/>
                  </a:cubicBezTo>
                  <a:cubicBezTo>
                    <a:pt x="386080" y="72385"/>
                    <a:pt x="387367" y="73930"/>
                    <a:pt x="387882" y="75474"/>
                  </a:cubicBezTo>
                  <a:cubicBezTo>
                    <a:pt x="388912" y="78563"/>
                    <a:pt x="390972" y="80879"/>
                    <a:pt x="393804" y="81909"/>
                  </a:cubicBezTo>
                  <a:cubicBezTo>
                    <a:pt x="396121" y="82939"/>
                    <a:pt x="398953" y="82939"/>
                    <a:pt x="401271" y="81652"/>
                  </a:cubicBezTo>
                  <a:cubicBezTo>
                    <a:pt x="412600" y="75731"/>
                    <a:pt x="422384" y="67495"/>
                    <a:pt x="430366" y="57714"/>
                  </a:cubicBezTo>
                  <a:cubicBezTo>
                    <a:pt x="433455" y="68524"/>
                    <a:pt x="435515" y="79335"/>
                    <a:pt x="436030" y="90661"/>
                  </a:cubicBezTo>
                  <a:cubicBezTo>
                    <a:pt x="436287" y="93749"/>
                    <a:pt x="440149" y="95551"/>
                    <a:pt x="444527" y="97610"/>
                  </a:cubicBezTo>
                  <a:cubicBezTo>
                    <a:pt x="446586" y="98640"/>
                    <a:pt x="451478" y="100699"/>
                    <a:pt x="451478" y="101986"/>
                  </a:cubicBezTo>
                  <a:cubicBezTo>
                    <a:pt x="451478" y="101986"/>
                    <a:pt x="451478" y="102244"/>
                    <a:pt x="451478" y="102244"/>
                  </a:cubicBezTo>
                  <a:cubicBezTo>
                    <a:pt x="449418" y="105590"/>
                    <a:pt x="444784" y="108421"/>
                    <a:pt x="441179" y="110480"/>
                  </a:cubicBezTo>
                  <a:cubicBezTo>
                    <a:pt x="437832" y="112540"/>
                    <a:pt x="435257" y="113827"/>
                    <a:pt x="435000" y="115886"/>
                  </a:cubicBezTo>
                  <a:cubicBezTo>
                    <a:pt x="434485" y="118717"/>
                    <a:pt x="433712" y="121291"/>
                    <a:pt x="432683" y="123865"/>
                  </a:cubicBezTo>
                  <a:lnTo>
                    <a:pt x="415689" y="126696"/>
                  </a:lnTo>
                  <a:cubicBezTo>
                    <a:pt x="414659" y="126954"/>
                    <a:pt x="413887" y="127983"/>
                    <a:pt x="413887" y="129013"/>
                  </a:cubicBezTo>
                  <a:cubicBezTo>
                    <a:pt x="414145" y="130043"/>
                    <a:pt x="414917" y="130815"/>
                    <a:pt x="415947" y="130815"/>
                  </a:cubicBezTo>
                  <a:lnTo>
                    <a:pt x="416205" y="130815"/>
                  </a:lnTo>
                  <a:lnTo>
                    <a:pt x="430623" y="128498"/>
                  </a:lnTo>
                  <a:cubicBezTo>
                    <a:pt x="425473" y="139566"/>
                    <a:pt x="417234" y="146774"/>
                    <a:pt x="408480" y="147546"/>
                  </a:cubicBezTo>
                  <a:cubicBezTo>
                    <a:pt x="395864" y="148575"/>
                    <a:pt x="378871" y="139309"/>
                    <a:pt x="371404" y="134676"/>
                  </a:cubicBezTo>
                  <a:lnTo>
                    <a:pt x="367542" y="132102"/>
                  </a:lnTo>
                  <a:cubicBezTo>
                    <a:pt x="367542" y="132102"/>
                    <a:pt x="367284" y="132102"/>
                    <a:pt x="367284" y="131844"/>
                  </a:cubicBezTo>
                  <a:lnTo>
                    <a:pt x="367284" y="131844"/>
                  </a:lnTo>
                  <a:cubicBezTo>
                    <a:pt x="367284" y="131844"/>
                    <a:pt x="367027" y="131844"/>
                    <a:pt x="367027" y="131844"/>
                  </a:cubicBezTo>
                  <a:lnTo>
                    <a:pt x="365997" y="131844"/>
                  </a:lnTo>
                  <a:cubicBezTo>
                    <a:pt x="365739" y="131844"/>
                    <a:pt x="365739" y="131844"/>
                    <a:pt x="365739" y="131844"/>
                  </a:cubicBezTo>
                  <a:cubicBezTo>
                    <a:pt x="365739" y="131844"/>
                    <a:pt x="365739" y="131844"/>
                    <a:pt x="365739" y="131844"/>
                  </a:cubicBezTo>
                  <a:cubicBezTo>
                    <a:pt x="365739" y="131844"/>
                    <a:pt x="365739" y="131844"/>
                    <a:pt x="365739" y="131844"/>
                  </a:cubicBezTo>
                  <a:cubicBezTo>
                    <a:pt x="365739" y="131844"/>
                    <a:pt x="365739" y="131844"/>
                    <a:pt x="365739" y="131844"/>
                  </a:cubicBezTo>
                  <a:cubicBezTo>
                    <a:pt x="365739" y="131844"/>
                    <a:pt x="365739" y="131844"/>
                    <a:pt x="365739" y="131844"/>
                  </a:cubicBezTo>
                  <a:cubicBezTo>
                    <a:pt x="365739" y="131844"/>
                    <a:pt x="365482" y="131844"/>
                    <a:pt x="365482" y="132102"/>
                  </a:cubicBezTo>
                  <a:cubicBezTo>
                    <a:pt x="365482" y="132102"/>
                    <a:pt x="365482" y="132102"/>
                    <a:pt x="365225" y="132102"/>
                  </a:cubicBezTo>
                  <a:lnTo>
                    <a:pt x="365225" y="132102"/>
                  </a:lnTo>
                  <a:cubicBezTo>
                    <a:pt x="365225" y="132102"/>
                    <a:pt x="365225" y="132102"/>
                    <a:pt x="365225" y="132102"/>
                  </a:cubicBezTo>
                  <a:cubicBezTo>
                    <a:pt x="365225" y="132102"/>
                    <a:pt x="365225" y="132102"/>
                    <a:pt x="365225" y="132102"/>
                  </a:cubicBezTo>
                  <a:cubicBezTo>
                    <a:pt x="365225" y="132102"/>
                    <a:pt x="365225" y="132102"/>
                    <a:pt x="365225" y="132102"/>
                  </a:cubicBezTo>
                  <a:cubicBezTo>
                    <a:pt x="365225" y="132102"/>
                    <a:pt x="365225" y="132102"/>
                    <a:pt x="365225" y="132102"/>
                  </a:cubicBezTo>
                  <a:lnTo>
                    <a:pt x="365225" y="132102"/>
                  </a:lnTo>
                  <a:cubicBezTo>
                    <a:pt x="365225" y="132102"/>
                    <a:pt x="364967" y="132359"/>
                    <a:pt x="364967" y="132359"/>
                  </a:cubicBezTo>
                  <a:cubicBezTo>
                    <a:pt x="364967" y="132359"/>
                    <a:pt x="364710" y="132617"/>
                    <a:pt x="364710" y="132617"/>
                  </a:cubicBezTo>
                  <a:cubicBezTo>
                    <a:pt x="364710" y="132617"/>
                    <a:pt x="364710" y="132617"/>
                    <a:pt x="364710" y="132874"/>
                  </a:cubicBezTo>
                  <a:cubicBezTo>
                    <a:pt x="364710" y="132874"/>
                    <a:pt x="364710" y="133131"/>
                    <a:pt x="364710" y="133131"/>
                  </a:cubicBezTo>
                  <a:lnTo>
                    <a:pt x="364710" y="134161"/>
                  </a:lnTo>
                  <a:cubicBezTo>
                    <a:pt x="364710" y="134161"/>
                    <a:pt x="364710" y="134161"/>
                    <a:pt x="364710" y="134161"/>
                  </a:cubicBezTo>
                  <a:cubicBezTo>
                    <a:pt x="364710" y="134161"/>
                    <a:pt x="364710" y="134161"/>
                    <a:pt x="364710" y="134161"/>
                  </a:cubicBezTo>
                  <a:cubicBezTo>
                    <a:pt x="364710" y="134418"/>
                    <a:pt x="369859" y="150892"/>
                    <a:pt x="361620" y="172256"/>
                  </a:cubicBezTo>
                  <a:lnTo>
                    <a:pt x="350291" y="196194"/>
                  </a:lnTo>
                  <a:cubicBezTo>
                    <a:pt x="347458" y="196452"/>
                    <a:pt x="344627" y="196194"/>
                    <a:pt x="341794" y="195679"/>
                  </a:cubicBezTo>
                  <a:cubicBezTo>
                    <a:pt x="333040" y="193620"/>
                    <a:pt x="324801" y="189759"/>
                    <a:pt x="317592" y="184096"/>
                  </a:cubicBezTo>
                  <a:cubicBezTo>
                    <a:pt x="300083" y="170969"/>
                    <a:pt x="296221" y="144972"/>
                    <a:pt x="295449" y="139566"/>
                  </a:cubicBezTo>
                  <a:lnTo>
                    <a:pt x="329951" y="109193"/>
                  </a:lnTo>
                  <a:close/>
                  <a:moveTo>
                    <a:pt x="198896" y="169939"/>
                  </a:moveTo>
                  <a:cubicBezTo>
                    <a:pt x="199154" y="169939"/>
                    <a:pt x="199154" y="169682"/>
                    <a:pt x="199411" y="169682"/>
                  </a:cubicBezTo>
                  <a:cubicBezTo>
                    <a:pt x="213830" y="161703"/>
                    <a:pt x="229278" y="155268"/>
                    <a:pt x="244984" y="150377"/>
                  </a:cubicBezTo>
                  <a:cubicBezTo>
                    <a:pt x="268414" y="143170"/>
                    <a:pt x="285408" y="141883"/>
                    <a:pt x="290814" y="141626"/>
                  </a:cubicBezTo>
                  <a:cubicBezTo>
                    <a:pt x="291844" y="149090"/>
                    <a:pt x="296221" y="174315"/>
                    <a:pt x="314502" y="188215"/>
                  </a:cubicBezTo>
                  <a:cubicBezTo>
                    <a:pt x="329435" y="199540"/>
                    <a:pt x="341537" y="201342"/>
                    <a:pt x="347458" y="201342"/>
                  </a:cubicBezTo>
                  <a:lnTo>
                    <a:pt x="347974" y="201342"/>
                  </a:lnTo>
                  <a:lnTo>
                    <a:pt x="304203" y="338536"/>
                  </a:lnTo>
                  <a:cubicBezTo>
                    <a:pt x="299569" y="338021"/>
                    <a:pt x="294676" y="337506"/>
                    <a:pt x="290042" y="336991"/>
                  </a:cubicBezTo>
                  <a:cubicBezTo>
                    <a:pt x="277940" y="335704"/>
                    <a:pt x="265839" y="334417"/>
                    <a:pt x="253738" y="333130"/>
                  </a:cubicBezTo>
                  <a:lnTo>
                    <a:pt x="256571" y="326695"/>
                  </a:lnTo>
                  <a:cubicBezTo>
                    <a:pt x="257342" y="326695"/>
                    <a:pt x="258373" y="326695"/>
                    <a:pt x="259917" y="326695"/>
                  </a:cubicBezTo>
                  <a:cubicBezTo>
                    <a:pt x="261205" y="326695"/>
                    <a:pt x="262492" y="326695"/>
                    <a:pt x="264037" y="326438"/>
                  </a:cubicBezTo>
                  <a:cubicBezTo>
                    <a:pt x="270216" y="325923"/>
                    <a:pt x="274336" y="324121"/>
                    <a:pt x="276653" y="321548"/>
                  </a:cubicBezTo>
                  <a:cubicBezTo>
                    <a:pt x="277426" y="320775"/>
                    <a:pt x="277940" y="319746"/>
                    <a:pt x="277940" y="318459"/>
                  </a:cubicBezTo>
                  <a:cubicBezTo>
                    <a:pt x="277940" y="318201"/>
                    <a:pt x="278198" y="318201"/>
                    <a:pt x="278198" y="317944"/>
                  </a:cubicBezTo>
                  <a:lnTo>
                    <a:pt x="308065" y="235834"/>
                  </a:lnTo>
                  <a:cubicBezTo>
                    <a:pt x="308322" y="235319"/>
                    <a:pt x="308322" y="234804"/>
                    <a:pt x="308065" y="234289"/>
                  </a:cubicBezTo>
                  <a:cubicBezTo>
                    <a:pt x="307808" y="233774"/>
                    <a:pt x="307293" y="233517"/>
                    <a:pt x="306778" y="233260"/>
                  </a:cubicBezTo>
                  <a:cubicBezTo>
                    <a:pt x="306263" y="233002"/>
                    <a:pt x="305748" y="233002"/>
                    <a:pt x="305233" y="233260"/>
                  </a:cubicBezTo>
                  <a:cubicBezTo>
                    <a:pt x="304718" y="233517"/>
                    <a:pt x="304460" y="234032"/>
                    <a:pt x="304203" y="234547"/>
                  </a:cubicBezTo>
                  <a:lnTo>
                    <a:pt x="276653" y="310222"/>
                  </a:lnTo>
                  <a:cubicBezTo>
                    <a:pt x="272791" y="302757"/>
                    <a:pt x="260433" y="288858"/>
                    <a:pt x="220266" y="272899"/>
                  </a:cubicBezTo>
                  <a:cubicBezTo>
                    <a:pt x="167742" y="252050"/>
                    <a:pt x="137617" y="257712"/>
                    <a:pt x="126546" y="261573"/>
                  </a:cubicBezTo>
                  <a:cubicBezTo>
                    <a:pt x="144569" y="226825"/>
                    <a:pt x="162077" y="204688"/>
                    <a:pt x="173921" y="191818"/>
                  </a:cubicBezTo>
                  <a:cubicBezTo>
                    <a:pt x="188597" y="175602"/>
                    <a:pt x="198639" y="169939"/>
                    <a:pt x="198896" y="169939"/>
                  </a:cubicBezTo>
                  <a:lnTo>
                    <a:pt x="198896" y="169939"/>
                  </a:lnTo>
                  <a:close/>
                  <a:moveTo>
                    <a:pt x="23556" y="532357"/>
                  </a:moveTo>
                  <a:cubicBezTo>
                    <a:pt x="17119" y="537505"/>
                    <a:pt x="11455" y="543168"/>
                    <a:pt x="6305" y="549603"/>
                  </a:cubicBezTo>
                  <a:cubicBezTo>
                    <a:pt x="6048" y="484738"/>
                    <a:pt x="18149" y="420389"/>
                    <a:pt x="41580" y="360157"/>
                  </a:cubicBezTo>
                  <a:cubicBezTo>
                    <a:pt x="64752" y="301213"/>
                    <a:pt x="97966" y="250763"/>
                    <a:pt x="137875" y="213955"/>
                  </a:cubicBezTo>
                  <a:cubicBezTo>
                    <a:pt x="149203" y="203401"/>
                    <a:pt x="161562" y="193620"/>
                    <a:pt x="174436" y="184869"/>
                  </a:cubicBezTo>
                  <a:cubicBezTo>
                    <a:pt x="173406" y="186156"/>
                    <a:pt x="172119" y="187185"/>
                    <a:pt x="170831" y="188472"/>
                  </a:cubicBezTo>
                  <a:cubicBezTo>
                    <a:pt x="156670" y="203401"/>
                    <a:pt x="135300" y="230943"/>
                    <a:pt x="114187" y="276245"/>
                  </a:cubicBezTo>
                  <a:cubicBezTo>
                    <a:pt x="83547" y="341367"/>
                    <a:pt x="84320" y="401341"/>
                    <a:pt x="114444" y="430942"/>
                  </a:cubicBezTo>
                  <a:cubicBezTo>
                    <a:pt x="119337" y="437120"/>
                    <a:pt x="125001" y="442525"/>
                    <a:pt x="131695" y="447158"/>
                  </a:cubicBezTo>
                  <a:cubicBezTo>
                    <a:pt x="138647" y="452049"/>
                    <a:pt x="146371" y="456167"/>
                    <a:pt x="154353" y="458741"/>
                  </a:cubicBezTo>
                  <a:cubicBezTo>
                    <a:pt x="151778" y="459771"/>
                    <a:pt x="148688" y="461058"/>
                    <a:pt x="145857" y="462087"/>
                  </a:cubicBezTo>
                  <a:cubicBezTo>
                    <a:pt x="114187" y="475472"/>
                    <a:pt x="83547" y="491688"/>
                    <a:pt x="54195" y="510221"/>
                  </a:cubicBezTo>
                  <a:cubicBezTo>
                    <a:pt x="43382" y="517171"/>
                    <a:pt x="33340" y="524378"/>
                    <a:pt x="23556" y="532357"/>
                  </a:cubicBezTo>
                  <a:cubicBezTo>
                    <a:pt x="23813" y="532357"/>
                    <a:pt x="23556" y="532357"/>
                    <a:pt x="23556" y="532357"/>
                  </a:cubicBezTo>
                  <a:lnTo>
                    <a:pt x="23556" y="532357"/>
                  </a:lnTo>
                  <a:close/>
                  <a:moveTo>
                    <a:pt x="589484" y="540337"/>
                  </a:moveTo>
                  <a:cubicBezTo>
                    <a:pt x="577641" y="547029"/>
                    <a:pt x="564509" y="551147"/>
                    <a:pt x="551121" y="552949"/>
                  </a:cubicBezTo>
                  <a:lnTo>
                    <a:pt x="481345" y="500697"/>
                  </a:lnTo>
                  <a:lnTo>
                    <a:pt x="484435" y="497608"/>
                  </a:lnTo>
                  <a:cubicBezTo>
                    <a:pt x="485980" y="496321"/>
                    <a:pt x="486752" y="494262"/>
                    <a:pt x="486495" y="492460"/>
                  </a:cubicBezTo>
                  <a:cubicBezTo>
                    <a:pt x="486495" y="490401"/>
                    <a:pt x="485465" y="488599"/>
                    <a:pt x="484177" y="487312"/>
                  </a:cubicBezTo>
                  <a:lnTo>
                    <a:pt x="470274" y="475472"/>
                  </a:lnTo>
                  <a:cubicBezTo>
                    <a:pt x="469759" y="474957"/>
                    <a:pt x="469244" y="474185"/>
                    <a:pt x="469244" y="473413"/>
                  </a:cubicBezTo>
                  <a:cubicBezTo>
                    <a:pt x="469244" y="472641"/>
                    <a:pt x="469502" y="471868"/>
                    <a:pt x="470016" y="471354"/>
                  </a:cubicBezTo>
                  <a:cubicBezTo>
                    <a:pt x="472849" y="468780"/>
                    <a:pt x="472849" y="464146"/>
                    <a:pt x="470016" y="461572"/>
                  </a:cubicBezTo>
                  <a:cubicBezTo>
                    <a:pt x="469759" y="461315"/>
                    <a:pt x="469759" y="461315"/>
                    <a:pt x="469502" y="461058"/>
                  </a:cubicBezTo>
                  <a:lnTo>
                    <a:pt x="448646" y="443555"/>
                  </a:lnTo>
                  <a:cubicBezTo>
                    <a:pt x="445814" y="441238"/>
                    <a:pt x="441952" y="441495"/>
                    <a:pt x="439377" y="443812"/>
                  </a:cubicBezTo>
                  <a:lnTo>
                    <a:pt x="423413" y="459256"/>
                  </a:lnTo>
                  <a:cubicBezTo>
                    <a:pt x="422898" y="459513"/>
                    <a:pt x="402301" y="479333"/>
                    <a:pt x="353638" y="525150"/>
                  </a:cubicBezTo>
                  <a:cubicBezTo>
                    <a:pt x="347716" y="530555"/>
                    <a:pt x="341794" y="535961"/>
                    <a:pt x="335872" y="541366"/>
                  </a:cubicBezTo>
                  <a:cubicBezTo>
                    <a:pt x="317592" y="557582"/>
                    <a:pt x="296994" y="570452"/>
                    <a:pt x="274851" y="580233"/>
                  </a:cubicBezTo>
                  <a:cubicBezTo>
                    <a:pt x="252451" y="590015"/>
                    <a:pt x="228763" y="595935"/>
                    <a:pt x="204560" y="598509"/>
                  </a:cubicBezTo>
                  <a:cubicBezTo>
                    <a:pt x="117534" y="607003"/>
                    <a:pt x="79428" y="597737"/>
                    <a:pt x="62949" y="588470"/>
                  </a:cubicBezTo>
                  <a:cubicBezTo>
                    <a:pt x="51106" y="581778"/>
                    <a:pt x="42094" y="568136"/>
                    <a:pt x="36172" y="556038"/>
                  </a:cubicBezTo>
                  <a:cubicBezTo>
                    <a:pt x="33855" y="550633"/>
                    <a:pt x="29993" y="541624"/>
                    <a:pt x="27418" y="534159"/>
                  </a:cubicBezTo>
                  <a:cubicBezTo>
                    <a:pt x="36687" y="526694"/>
                    <a:pt x="46214" y="519745"/>
                    <a:pt x="56255" y="513567"/>
                  </a:cubicBezTo>
                  <a:cubicBezTo>
                    <a:pt x="101313" y="485253"/>
                    <a:pt x="138647" y="468780"/>
                    <a:pt x="160790" y="460285"/>
                  </a:cubicBezTo>
                  <a:cubicBezTo>
                    <a:pt x="168257" y="462345"/>
                    <a:pt x="176238" y="463117"/>
                    <a:pt x="183962" y="463117"/>
                  </a:cubicBezTo>
                  <a:lnTo>
                    <a:pt x="185507" y="463117"/>
                  </a:lnTo>
                  <a:cubicBezTo>
                    <a:pt x="205590" y="462859"/>
                    <a:pt x="232110" y="451534"/>
                    <a:pt x="264295" y="429398"/>
                  </a:cubicBezTo>
                  <a:cubicBezTo>
                    <a:pt x="278971" y="419359"/>
                    <a:pt x="293132" y="408291"/>
                    <a:pt x="306520" y="396708"/>
                  </a:cubicBezTo>
                  <a:cubicBezTo>
                    <a:pt x="311670" y="394134"/>
                    <a:pt x="389170" y="355782"/>
                    <a:pt x="404875" y="348574"/>
                  </a:cubicBezTo>
                  <a:cubicBezTo>
                    <a:pt x="433712" y="335447"/>
                    <a:pt x="459975" y="338793"/>
                    <a:pt x="480573" y="358870"/>
                  </a:cubicBezTo>
                  <a:cubicBezTo>
                    <a:pt x="500398" y="378175"/>
                    <a:pt x="576868" y="460028"/>
                    <a:pt x="622956" y="509963"/>
                  </a:cubicBezTo>
                  <a:cubicBezTo>
                    <a:pt x="619609" y="514854"/>
                    <a:pt x="606735" y="530555"/>
                    <a:pt x="589484" y="540337"/>
                  </a:cubicBezTo>
                  <a:lnTo>
                    <a:pt x="589484" y="540337"/>
                  </a:lnTo>
                  <a:close/>
                  <a:moveTo>
                    <a:pt x="651536" y="555781"/>
                  </a:moveTo>
                  <a:cubicBezTo>
                    <a:pt x="647931" y="557840"/>
                    <a:pt x="644069" y="559384"/>
                    <a:pt x="639949" y="560671"/>
                  </a:cubicBezTo>
                  <a:cubicBezTo>
                    <a:pt x="638147" y="561186"/>
                    <a:pt x="636345" y="561701"/>
                    <a:pt x="634542" y="561958"/>
                  </a:cubicBezTo>
                  <a:lnTo>
                    <a:pt x="634285" y="561958"/>
                  </a:lnTo>
                  <a:cubicBezTo>
                    <a:pt x="620124" y="563245"/>
                    <a:pt x="613172" y="560929"/>
                    <a:pt x="610855" y="559642"/>
                  </a:cubicBezTo>
                  <a:cubicBezTo>
                    <a:pt x="610340" y="559384"/>
                    <a:pt x="609825" y="559127"/>
                    <a:pt x="609825" y="559127"/>
                  </a:cubicBezTo>
                  <a:lnTo>
                    <a:pt x="599011" y="548059"/>
                  </a:lnTo>
                  <a:cubicBezTo>
                    <a:pt x="606220" y="543683"/>
                    <a:pt x="613172" y="536476"/>
                    <a:pt x="619351" y="526180"/>
                  </a:cubicBezTo>
                  <a:cubicBezTo>
                    <a:pt x="621926" y="522319"/>
                    <a:pt x="623986" y="518200"/>
                    <a:pt x="626046" y="513824"/>
                  </a:cubicBezTo>
                  <a:cubicBezTo>
                    <a:pt x="642524" y="531585"/>
                    <a:pt x="654368" y="544455"/>
                    <a:pt x="657973" y="548316"/>
                  </a:cubicBezTo>
                  <a:cubicBezTo>
                    <a:pt x="656428" y="551405"/>
                    <a:pt x="654111" y="553979"/>
                    <a:pt x="651536" y="555781"/>
                  </a:cubicBezTo>
                  <a:lnTo>
                    <a:pt x="651536" y="555781"/>
                  </a:lnTo>
                  <a:close/>
                  <a:moveTo>
                    <a:pt x="692217" y="506617"/>
                  </a:moveTo>
                  <a:cubicBezTo>
                    <a:pt x="692474" y="506617"/>
                    <a:pt x="692732" y="506617"/>
                    <a:pt x="692989" y="506617"/>
                  </a:cubicBezTo>
                  <a:cubicBezTo>
                    <a:pt x="695821" y="507132"/>
                    <a:pt x="696079" y="508419"/>
                    <a:pt x="696079" y="508934"/>
                  </a:cubicBezTo>
                  <a:cubicBezTo>
                    <a:pt x="697109" y="515626"/>
                    <a:pt x="683720" y="532357"/>
                    <a:pt x="664924" y="542911"/>
                  </a:cubicBezTo>
                  <a:cubicBezTo>
                    <a:pt x="672134" y="526952"/>
                    <a:pt x="683978" y="506617"/>
                    <a:pt x="692217" y="506617"/>
                  </a:cubicBezTo>
                  <a:lnTo>
                    <a:pt x="692217" y="506617"/>
                  </a:lnTo>
                  <a:close/>
                  <a:moveTo>
                    <a:pt x="669301" y="546257"/>
                  </a:moveTo>
                  <a:cubicBezTo>
                    <a:pt x="671361" y="544712"/>
                    <a:pt x="673421" y="543168"/>
                    <a:pt x="675738" y="541624"/>
                  </a:cubicBezTo>
                  <a:cubicBezTo>
                    <a:pt x="675996" y="541366"/>
                    <a:pt x="676254" y="541366"/>
                    <a:pt x="676511" y="541109"/>
                  </a:cubicBezTo>
                  <a:cubicBezTo>
                    <a:pt x="688612" y="532615"/>
                    <a:pt x="701743" y="525665"/>
                    <a:pt x="705605" y="529268"/>
                  </a:cubicBezTo>
                  <a:cubicBezTo>
                    <a:pt x="706378" y="530041"/>
                    <a:pt x="706893" y="530813"/>
                    <a:pt x="706120" y="532615"/>
                  </a:cubicBezTo>
                  <a:cubicBezTo>
                    <a:pt x="702773" y="538535"/>
                    <a:pt x="685007" y="547544"/>
                    <a:pt x="669301" y="546257"/>
                  </a:cubicBezTo>
                  <a:lnTo>
                    <a:pt x="669301" y="546257"/>
                  </a:lnTo>
                  <a:close/>
                </a:path>
              </a:pathLst>
            </a:custGeom>
            <a:solidFill>
              <a:srgbClr val="000000"/>
            </a:solidFill>
            <a:ln w="2573" cap="flat">
              <a:noFill/>
              <a:prstDash val="solid"/>
              <a:miter/>
            </a:ln>
          </p:spPr>
          <p:txBody>
            <a:bodyPr rtlCol="0" anchor="ctr"/>
            <a:lstStyle/>
            <a:p>
              <a:endParaRPr lang="fr-FR"/>
            </a:p>
          </p:txBody>
        </p:sp>
        <p:sp>
          <p:nvSpPr>
            <p:cNvPr id="2972" name="Forme libre 2971">
              <a:extLst>
                <a:ext uri="{FF2B5EF4-FFF2-40B4-BE49-F238E27FC236}">
                  <a16:creationId xmlns:a16="http://schemas.microsoft.com/office/drawing/2014/main" id="{2025989C-E8C5-DC0D-3336-F092EB1ACA06}"/>
                </a:ext>
              </a:extLst>
            </p:cNvPr>
            <p:cNvSpPr/>
            <p:nvPr/>
          </p:nvSpPr>
          <p:spPr>
            <a:xfrm>
              <a:off x="10888254" y="6793725"/>
              <a:ext cx="50628" cy="22651"/>
            </a:xfrm>
            <a:custGeom>
              <a:avLst/>
              <a:gdLst>
                <a:gd name="connsiteX0" fmla="*/ 12721 w 50628"/>
                <a:gd name="connsiteY0" fmla="*/ 26192 h 22651"/>
                <a:gd name="connsiteX1" fmla="*/ 29199 w 50628"/>
                <a:gd name="connsiteY1" fmla="*/ 9718 h 22651"/>
                <a:gd name="connsiteX2" fmla="*/ 30229 w 50628"/>
                <a:gd name="connsiteY2" fmla="*/ 7144 h 22651"/>
                <a:gd name="connsiteX3" fmla="*/ 26625 w 50628"/>
                <a:gd name="connsiteY3" fmla="*/ 3541 h 22651"/>
                <a:gd name="connsiteX4" fmla="*/ 26625 w 50628"/>
                <a:gd name="connsiteY4" fmla="*/ 3541 h 22651"/>
                <a:gd name="connsiteX5" fmla="*/ 24050 w 50628"/>
                <a:gd name="connsiteY5" fmla="*/ 4570 h 22651"/>
                <a:gd name="connsiteX6" fmla="*/ 2679 w 50628"/>
                <a:gd name="connsiteY6" fmla="*/ 25935 h 22651"/>
                <a:gd name="connsiteX7" fmla="*/ 12721 w 50628"/>
                <a:gd name="connsiteY7" fmla="*/ 25935 h 22651"/>
                <a:gd name="connsiteX8" fmla="*/ 25594 w 50628"/>
                <a:gd name="connsiteY8" fmla="*/ 26192 h 22651"/>
                <a:gd name="connsiteX9" fmla="*/ 35636 w 50628"/>
                <a:gd name="connsiteY9" fmla="*/ 26192 h 22651"/>
                <a:gd name="connsiteX10" fmla="*/ 39755 w 50628"/>
                <a:gd name="connsiteY10" fmla="*/ 22074 h 22651"/>
                <a:gd name="connsiteX11" fmla="*/ 52114 w 50628"/>
                <a:gd name="connsiteY11" fmla="*/ 9976 h 22651"/>
                <a:gd name="connsiteX12" fmla="*/ 52372 w 50628"/>
                <a:gd name="connsiteY12" fmla="*/ 5085 h 22651"/>
                <a:gd name="connsiteX13" fmla="*/ 47480 w 50628"/>
                <a:gd name="connsiteY13" fmla="*/ 4828 h 22651"/>
                <a:gd name="connsiteX14" fmla="*/ 47480 w 50628"/>
                <a:gd name="connsiteY14" fmla="*/ 4828 h 22651"/>
                <a:gd name="connsiteX15" fmla="*/ 34864 w 50628"/>
                <a:gd name="connsiteY15" fmla="*/ 17440 h 22651"/>
                <a:gd name="connsiteX16" fmla="*/ 25594 w 50628"/>
                <a:gd name="connsiteY16" fmla="*/ 26192 h 2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628" h="22651">
                  <a:moveTo>
                    <a:pt x="12721" y="26192"/>
                  </a:moveTo>
                  <a:lnTo>
                    <a:pt x="29199" y="9718"/>
                  </a:lnTo>
                  <a:cubicBezTo>
                    <a:pt x="29972" y="8946"/>
                    <a:pt x="30229" y="8174"/>
                    <a:pt x="30229" y="7144"/>
                  </a:cubicBezTo>
                  <a:cubicBezTo>
                    <a:pt x="30229" y="5085"/>
                    <a:pt x="28685" y="3541"/>
                    <a:pt x="26625" y="3541"/>
                  </a:cubicBezTo>
                  <a:cubicBezTo>
                    <a:pt x="26625" y="3541"/>
                    <a:pt x="26625" y="3541"/>
                    <a:pt x="26625" y="3541"/>
                  </a:cubicBezTo>
                  <a:cubicBezTo>
                    <a:pt x="25594" y="3541"/>
                    <a:pt x="24822" y="3798"/>
                    <a:pt x="24050" y="4570"/>
                  </a:cubicBezTo>
                  <a:cubicBezTo>
                    <a:pt x="17870" y="10748"/>
                    <a:pt x="10661" y="17955"/>
                    <a:pt x="2679" y="25935"/>
                  </a:cubicBezTo>
                  <a:lnTo>
                    <a:pt x="12721" y="25935"/>
                  </a:lnTo>
                  <a:close/>
                  <a:moveTo>
                    <a:pt x="25594" y="26192"/>
                  </a:moveTo>
                  <a:lnTo>
                    <a:pt x="35636" y="26192"/>
                  </a:lnTo>
                  <a:cubicBezTo>
                    <a:pt x="36924" y="24905"/>
                    <a:pt x="38211" y="23361"/>
                    <a:pt x="39755" y="22074"/>
                  </a:cubicBezTo>
                  <a:cubicBezTo>
                    <a:pt x="43875" y="17698"/>
                    <a:pt x="47737" y="13837"/>
                    <a:pt x="52114" y="9976"/>
                  </a:cubicBezTo>
                  <a:cubicBezTo>
                    <a:pt x="53659" y="8689"/>
                    <a:pt x="53659" y="6372"/>
                    <a:pt x="52372" y="5085"/>
                  </a:cubicBezTo>
                  <a:cubicBezTo>
                    <a:pt x="51085" y="3798"/>
                    <a:pt x="48767" y="3541"/>
                    <a:pt x="47480" y="4828"/>
                  </a:cubicBezTo>
                  <a:cubicBezTo>
                    <a:pt x="47480" y="4828"/>
                    <a:pt x="47480" y="4828"/>
                    <a:pt x="47480" y="4828"/>
                  </a:cubicBezTo>
                  <a:cubicBezTo>
                    <a:pt x="43103" y="8946"/>
                    <a:pt x="38984" y="13322"/>
                    <a:pt x="34864" y="17440"/>
                  </a:cubicBezTo>
                  <a:cubicBezTo>
                    <a:pt x="31516" y="20272"/>
                    <a:pt x="28685" y="23361"/>
                    <a:pt x="25594" y="26192"/>
                  </a:cubicBezTo>
                  <a:close/>
                </a:path>
              </a:pathLst>
            </a:custGeom>
            <a:solidFill>
              <a:srgbClr val="FFD26C"/>
            </a:solidFill>
            <a:ln w="2573" cap="flat">
              <a:noFill/>
              <a:prstDash val="solid"/>
              <a:miter/>
            </a:ln>
          </p:spPr>
          <p:txBody>
            <a:bodyPr rtlCol="0" anchor="ctr"/>
            <a:lstStyle/>
            <a:p>
              <a:endParaRPr lang="fr-FR"/>
            </a:p>
          </p:txBody>
        </p:sp>
      </p:grpSp>
      <p:grpSp>
        <p:nvGrpSpPr>
          <p:cNvPr id="2973" name="Graphique 2">
            <a:extLst>
              <a:ext uri="{FF2B5EF4-FFF2-40B4-BE49-F238E27FC236}">
                <a16:creationId xmlns:a16="http://schemas.microsoft.com/office/drawing/2014/main" id="{E9B4AE5B-D24E-ACFC-55E1-D2BEF932D255}"/>
              </a:ext>
            </a:extLst>
          </p:cNvPr>
          <p:cNvGrpSpPr/>
          <p:nvPr/>
        </p:nvGrpSpPr>
        <p:grpSpPr>
          <a:xfrm>
            <a:off x="11429297" y="6165863"/>
            <a:ext cx="479401" cy="674684"/>
            <a:chOff x="11429297" y="6165863"/>
            <a:chExt cx="479401" cy="674684"/>
          </a:xfrm>
        </p:grpSpPr>
        <p:sp>
          <p:nvSpPr>
            <p:cNvPr id="2974" name="Forme libre 2973">
              <a:extLst>
                <a:ext uri="{FF2B5EF4-FFF2-40B4-BE49-F238E27FC236}">
                  <a16:creationId xmlns:a16="http://schemas.microsoft.com/office/drawing/2014/main" id="{34661643-DD3F-BF45-2E67-18637A7107F1}"/>
                </a:ext>
              </a:extLst>
            </p:cNvPr>
            <p:cNvSpPr/>
            <p:nvPr/>
          </p:nvSpPr>
          <p:spPr>
            <a:xfrm>
              <a:off x="11774715" y="6746437"/>
              <a:ext cx="128507" cy="91406"/>
            </a:xfrm>
            <a:custGeom>
              <a:avLst/>
              <a:gdLst>
                <a:gd name="connsiteX0" fmla="*/ 14419 w 128507"/>
                <a:gd name="connsiteY0" fmla="*/ 11764 h 91406"/>
                <a:gd name="connsiteX1" fmla="*/ 1298 w 128507"/>
                <a:gd name="connsiteY1" fmla="*/ 95164 h 91406"/>
                <a:gd name="connsiteX2" fmla="*/ 32103 w 128507"/>
                <a:gd name="connsiteY2" fmla="*/ 95164 h 91406"/>
                <a:gd name="connsiteX3" fmla="*/ 39092 w 128507"/>
                <a:gd name="connsiteY3" fmla="*/ 82071 h 91406"/>
                <a:gd name="connsiteX4" fmla="*/ 47078 w 128507"/>
                <a:gd name="connsiteY4" fmla="*/ 95164 h 91406"/>
                <a:gd name="connsiteX5" fmla="*/ 121809 w 128507"/>
                <a:gd name="connsiteY5" fmla="*/ 95164 h 91406"/>
                <a:gd name="connsiteX6" fmla="*/ 123949 w 128507"/>
                <a:gd name="connsiteY6" fmla="*/ 80505 h 91406"/>
                <a:gd name="connsiteX7" fmla="*/ 69326 w 128507"/>
                <a:gd name="connsiteY7" fmla="*/ 59584 h 91406"/>
                <a:gd name="connsiteX8" fmla="*/ 55777 w 128507"/>
                <a:gd name="connsiteY8" fmla="*/ 13472 h 91406"/>
                <a:gd name="connsiteX9" fmla="*/ 14419 w 128507"/>
                <a:gd name="connsiteY9" fmla="*/ 11764 h 91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507" h="91406">
                  <a:moveTo>
                    <a:pt x="14419" y="11764"/>
                  </a:moveTo>
                  <a:cubicBezTo>
                    <a:pt x="10140" y="29412"/>
                    <a:pt x="1298" y="95164"/>
                    <a:pt x="1298" y="95164"/>
                  </a:cubicBezTo>
                  <a:lnTo>
                    <a:pt x="32103" y="95164"/>
                  </a:lnTo>
                  <a:cubicBezTo>
                    <a:pt x="32103" y="95164"/>
                    <a:pt x="32388" y="82071"/>
                    <a:pt x="39092" y="82071"/>
                  </a:cubicBezTo>
                  <a:cubicBezTo>
                    <a:pt x="45794" y="82071"/>
                    <a:pt x="47078" y="95164"/>
                    <a:pt x="47078" y="95164"/>
                  </a:cubicBezTo>
                  <a:lnTo>
                    <a:pt x="121809" y="95164"/>
                  </a:lnTo>
                  <a:cubicBezTo>
                    <a:pt x="131079" y="95164"/>
                    <a:pt x="132933" y="81786"/>
                    <a:pt x="123949" y="80505"/>
                  </a:cubicBezTo>
                  <a:cubicBezTo>
                    <a:pt x="107119" y="77944"/>
                    <a:pt x="81734" y="68835"/>
                    <a:pt x="69326" y="59584"/>
                  </a:cubicBezTo>
                  <a:cubicBezTo>
                    <a:pt x="56919" y="50333"/>
                    <a:pt x="55207" y="27277"/>
                    <a:pt x="55777" y="13472"/>
                  </a:cubicBezTo>
                  <a:cubicBezTo>
                    <a:pt x="56348" y="-191"/>
                    <a:pt x="16843" y="1801"/>
                    <a:pt x="14419" y="11764"/>
                  </a:cubicBezTo>
                  <a:close/>
                </a:path>
              </a:pathLst>
            </a:custGeom>
            <a:solidFill>
              <a:srgbClr val="000000"/>
            </a:solidFill>
            <a:ln w="1424" cap="flat">
              <a:noFill/>
              <a:prstDash val="solid"/>
              <a:miter/>
            </a:ln>
          </p:spPr>
          <p:txBody>
            <a:bodyPr rtlCol="0" anchor="ctr"/>
            <a:lstStyle/>
            <a:p>
              <a:endParaRPr lang="fr-FR"/>
            </a:p>
          </p:txBody>
        </p:sp>
        <p:sp>
          <p:nvSpPr>
            <p:cNvPr id="2975" name="Forme libre 2974">
              <a:extLst>
                <a:ext uri="{FF2B5EF4-FFF2-40B4-BE49-F238E27FC236}">
                  <a16:creationId xmlns:a16="http://schemas.microsoft.com/office/drawing/2014/main" id="{D66DB5B6-217E-B53B-F28A-E0F36AD1B535}"/>
                </a:ext>
              </a:extLst>
            </p:cNvPr>
            <p:cNvSpPr/>
            <p:nvPr/>
          </p:nvSpPr>
          <p:spPr>
            <a:xfrm>
              <a:off x="11430581" y="6721709"/>
              <a:ext cx="474082" cy="117842"/>
            </a:xfrm>
            <a:custGeom>
              <a:avLst/>
              <a:gdLst>
                <a:gd name="connsiteX0" fmla="*/ 465974 w 474082"/>
                <a:gd name="connsiteY0" fmla="*/ 121460 h 117842"/>
                <a:gd name="connsiteX1" fmla="*/ 391242 w 474082"/>
                <a:gd name="connsiteY1" fmla="*/ 121460 h 117842"/>
                <a:gd name="connsiteX2" fmla="*/ 389816 w 474082"/>
                <a:gd name="connsiteY2" fmla="*/ 120179 h 117842"/>
                <a:gd name="connsiteX3" fmla="*/ 383256 w 474082"/>
                <a:gd name="connsiteY3" fmla="*/ 108367 h 117842"/>
                <a:gd name="connsiteX4" fmla="*/ 377693 w 474082"/>
                <a:gd name="connsiteY4" fmla="*/ 120179 h 117842"/>
                <a:gd name="connsiteX5" fmla="*/ 376267 w 474082"/>
                <a:gd name="connsiteY5" fmla="*/ 121602 h 117842"/>
                <a:gd name="connsiteX6" fmla="*/ 345463 w 474082"/>
                <a:gd name="connsiteY6" fmla="*/ 121602 h 117842"/>
                <a:gd name="connsiteX7" fmla="*/ 344037 w 474082"/>
                <a:gd name="connsiteY7" fmla="*/ 120179 h 117842"/>
                <a:gd name="connsiteX8" fmla="*/ 344037 w 474082"/>
                <a:gd name="connsiteY8" fmla="*/ 120037 h 117842"/>
                <a:gd name="connsiteX9" fmla="*/ 357157 w 474082"/>
                <a:gd name="connsiteY9" fmla="*/ 36494 h 117842"/>
                <a:gd name="connsiteX10" fmla="*/ 387106 w 474082"/>
                <a:gd name="connsiteY10" fmla="*/ 27812 h 117842"/>
                <a:gd name="connsiteX11" fmla="*/ 401368 w 474082"/>
                <a:gd name="connsiteY11" fmla="*/ 38629 h 117842"/>
                <a:gd name="connsiteX12" fmla="*/ 414346 w 474082"/>
                <a:gd name="connsiteY12" fmla="*/ 83460 h 117842"/>
                <a:gd name="connsiteX13" fmla="*/ 468255 w 474082"/>
                <a:gd name="connsiteY13" fmla="*/ 104097 h 117842"/>
                <a:gd name="connsiteX14" fmla="*/ 475386 w 474082"/>
                <a:gd name="connsiteY14" fmla="*/ 112921 h 117842"/>
                <a:gd name="connsiteX15" fmla="*/ 465974 w 474082"/>
                <a:gd name="connsiteY15" fmla="*/ 121460 h 117842"/>
                <a:gd name="connsiteX16" fmla="*/ 465974 w 474082"/>
                <a:gd name="connsiteY16" fmla="*/ 121460 h 117842"/>
                <a:gd name="connsiteX17" fmla="*/ 392526 w 474082"/>
                <a:gd name="connsiteY17" fmla="*/ 118471 h 117842"/>
                <a:gd name="connsiteX18" fmla="*/ 465974 w 474082"/>
                <a:gd name="connsiteY18" fmla="*/ 118471 h 117842"/>
                <a:gd name="connsiteX19" fmla="*/ 472534 w 474082"/>
                <a:gd name="connsiteY19" fmla="*/ 112494 h 117842"/>
                <a:gd name="connsiteX20" fmla="*/ 467970 w 474082"/>
                <a:gd name="connsiteY20" fmla="*/ 106659 h 117842"/>
                <a:gd name="connsiteX21" fmla="*/ 412635 w 474082"/>
                <a:gd name="connsiteY21" fmla="*/ 85453 h 117842"/>
                <a:gd name="connsiteX22" fmla="*/ 398516 w 474082"/>
                <a:gd name="connsiteY22" fmla="*/ 38202 h 117842"/>
                <a:gd name="connsiteX23" fmla="*/ 386822 w 474082"/>
                <a:gd name="connsiteY23" fmla="*/ 30374 h 117842"/>
                <a:gd name="connsiteX24" fmla="*/ 360009 w 474082"/>
                <a:gd name="connsiteY24" fmla="*/ 36921 h 117842"/>
                <a:gd name="connsiteX25" fmla="*/ 347174 w 474082"/>
                <a:gd name="connsiteY25" fmla="*/ 118614 h 117842"/>
                <a:gd name="connsiteX26" fmla="*/ 374984 w 474082"/>
                <a:gd name="connsiteY26" fmla="*/ 118614 h 117842"/>
                <a:gd name="connsiteX27" fmla="*/ 383256 w 474082"/>
                <a:gd name="connsiteY27" fmla="*/ 105520 h 117842"/>
                <a:gd name="connsiteX28" fmla="*/ 392526 w 474082"/>
                <a:gd name="connsiteY28" fmla="*/ 118471 h 117842"/>
                <a:gd name="connsiteX29" fmla="*/ 62796 w 474082"/>
                <a:gd name="connsiteY29" fmla="*/ 17138 h 117842"/>
                <a:gd name="connsiteX30" fmla="*/ 15020 w 474082"/>
                <a:gd name="connsiteY30" fmla="*/ 3760 h 117842"/>
                <a:gd name="connsiteX31" fmla="*/ 3611 w 474082"/>
                <a:gd name="connsiteY31" fmla="*/ 28666 h 117842"/>
                <a:gd name="connsiteX32" fmla="*/ 1329 w 474082"/>
                <a:gd name="connsiteY32" fmla="*/ 48449 h 117842"/>
                <a:gd name="connsiteX33" fmla="*/ 13166 w 474082"/>
                <a:gd name="connsiteY33" fmla="*/ 119895 h 117842"/>
                <a:gd name="connsiteX34" fmla="*/ 40976 w 474082"/>
                <a:gd name="connsiteY34" fmla="*/ 119895 h 117842"/>
                <a:gd name="connsiteX35" fmla="*/ 33846 w 474082"/>
                <a:gd name="connsiteY35" fmla="*/ 107370 h 117842"/>
                <a:gd name="connsiteX36" fmla="*/ 43400 w 474082"/>
                <a:gd name="connsiteY36" fmla="*/ 65955 h 117842"/>
                <a:gd name="connsiteX37" fmla="*/ 54952 w 474082"/>
                <a:gd name="connsiteY37" fmla="*/ 51722 h 117842"/>
                <a:gd name="connsiteX38" fmla="*/ 62796 w 474082"/>
                <a:gd name="connsiteY38" fmla="*/ 17138 h 117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4082" h="117842">
                  <a:moveTo>
                    <a:pt x="465974" y="121460"/>
                  </a:moveTo>
                  <a:lnTo>
                    <a:pt x="391242" y="121460"/>
                  </a:lnTo>
                  <a:cubicBezTo>
                    <a:pt x="390529" y="121460"/>
                    <a:pt x="389816" y="120891"/>
                    <a:pt x="389816" y="120179"/>
                  </a:cubicBezTo>
                  <a:cubicBezTo>
                    <a:pt x="389388" y="116906"/>
                    <a:pt x="387535" y="108367"/>
                    <a:pt x="383256" y="108367"/>
                  </a:cubicBezTo>
                  <a:cubicBezTo>
                    <a:pt x="378265" y="108367"/>
                    <a:pt x="377693" y="120037"/>
                    <a:pt x="377693" y="120179"/>
                  </a:cubicBezTo>
                  <a:cubicBezTo>
                    <a:pt x="377693" y="121033"/>
                    <a:pt x="376980" y="121602"/>
                    <a:pt x="376267" y="121602"/>
                  </a:cubicBezTo>
                  <a:lnTo>
                    <a:pt x="345463" y="121602"/>
                  </a:lnTo>
                  <a:cubicBezTo>
                    <a:pt x="344607" y="121602"/>
                    <a:pt x="344037" y="120891"/>
                    <a:pt x="344037" y="120179"/>
                  </a:cubicBezTo>
                  <a:cubicBezTo>
                    <a:pt x="344037" y="120179"/>
                    <a:pt x="344037" y="120037"/>
                    <a:pt x="344037" y="120037"/>
                  </a:cubicBezTo>
                  <a:cubicBezTo>
                    <a:pt x="344179" y="119325"/>
                    <a:pt x="352878" y="54000"/>
                    <a:pt x="357157" y="36494"/>
                  </a:cubicBezTo>
                  <a:cubicBezTo>
                    <a:pt x="359011" y="28809"/>
                    <a:pt x="376125" y="26247"/>
                    <a:pt x="387106" y="27812"/>
                  </a:cubicBezTo>
                  <a:cubicBezTo>
                    <a:pt x="396376" y="29093"/>
                    <a:pt x="401653" y="33078"/>
                    <a:pt x="401368" y="38629"/>
                  </a:cubicBezTo>
                  <a:cubicBezTo>
                    <a:pt x="401083" y="46599"/>
                    <a:pt x="401083" y="73498"/>
                    <a:pt x="414346" y="83460"/>
                  </a:cubicBezTo>
                  <a:cubicBezTo>
                    <a:pt x="426754" y="92853"/>
                    <a:pt x="452282" y="101677"/>
                    <a:pt x="468255" y="104097"/>
                  </a:cubicBezTo>
                  <a:cubicBezTo>
                    <a:pt x="473532" y="104951"/>
                    <a:pt x="475671" y="109078"/>
                    <a:pt x="475386" y="112921"/>
                  </a:cubicBezTo>
                  <a:cubicBezTo>
                    <a:pt x="475101" y="117048"/>
                    <a:pt x="471678" y="121460"/>
                    <a:pt x="465974" y="121460"/>
                  </a:cubicBezTo>
                  <a:lnTo>
                    <a:pt x="465974" y="121460"/>
                  </a:lnTo>
                  <a:close/>
                  <a:moveTo>
                    <a:pt x="392526" y="118471"/>
                  </a:moveTo>
                  <a:lnTo>
                    <a:pt x="465974" y="118471"/>
                  </a:lnTo>
                  <a:cubicBezTo>
                    <a:pt x="470252" y="118471"/>
                    <a:pt x="472391" y="115340"/>
                    <a:pt x="472534" y="112494"/>
                  </a:cubicBezTo>
                  <a:cubicBezTo>
                    <a:pt x="472676" y="110217"/>
                    <a:pt x="471678" y="107228"/>
                    <a:pt x="467970" y="106659"/>
                  </a:cubicBezTo>
                  <a:cubicBezTo>
                    <a:pt x="451712" y="104239"/>
                    <a:pt x="425898" y="95415"/>
                    <a:pt x="412635" y="85453"/>
                  </a:cubicBezTo>
                  <a:cubicBezTo>
                    <a:pt x="398658" y="74921"/>
                    <a:pt x="398088" y="48876"/>
                    <a:pt x="398516" y="38202"/>
                  </a:cubicBezTo>
                  <a:cubicBezTo>
                    <a:pt x="398801" y="32651"/>
                    <a:pt x="390387" y="30801"/>
                    <a:pt x="386822" y="30374"/>
                  </a:cubicBezTo>
                  <a:cubicBezTo>
                    <a:pt x="375269" y="28809"/>
                    <a:pt x="361151" y="32082"/>
                    <a:pt x="360009" y="36921"/>
                  </a:cubicBezTo>
                  <a:cubicBezTo>
                    <a:pt x="356159" y="52861"/>
                    <a:pt x="348457" y="108224"/>
                    <a:pt x="347174" y="118614"/>
                  </a:cubicBezTo>
                  <a:lnTo>
                    <a:pt x="374984" y="118614"/>
                  </a:lnTo>
                  <a:cubicBezTo>
                    <a:pt x="375269" y="114913"/>
                    <a:pt x="376838" y="105520"/>
                    <a:pt x="383256" y="105520"/>
                  </a:cubicBezTo>
                  <a:cubicBezTo>
                    <a:pt x="389674" y="105378"/>
                    <a:pt x="391813" y="114913"/>
                    <a:pt x="392526" y="118471"/>
                  </a:cubicBezTo>
                  <a:close/>
                  <a:moveTo>
                    <a:pt x="62796" y="17138"/>
                  </a:moveTo>
                  <a:lnTo>
                    <a:pt x="15020" y="3760"/>
                  </a:lnTo>
                  <a:cubicBezTo>
                    <a:pt x="15020" y="3760"/>
                    <a:pt x="5893" y="22831"/>
                    <a:pt x="3611" y="28666"/>
                  </a:cubicBezTo>
                  <a:cubicBezTo>
                    <a:pt x="11169" y="36921"/>
                    <a:pt x="9886" y="42756"/>
                    <a:pt x="1329" y="48449"/>
                  </a:cubicBezTo>
                  <a:cubicBezTo>
                    <a:pt x="1329" y="56134"/>
                    <a:pt x="7603" y="115198"/>
                    <a:pt x="13166" y="119895"/>
                  </a:cubicBezTo>
                  <a:cubicBezTo>
                    <a:pt x="21723" y="120179"/>
                    <a:pt x="37125" y="119895"/>
                    <a:pt x="40976" y="119895"/>
                  </a:cubicBezTo>
                  <a:cubicBezTo>
                    <a:pt x="44827" y="119895"/>
                    <a:pt x="45968" y="108509"/>
                    <a:pt x="33846" y="107370"/>
                  </a:cubicBezTo>
                  <a:cubicBezTo>
                    <a:pt x="30565" y="106516"/>
                    <a:pt x="29995" y="82179"/>
                    <a:pt x="43400" y="65955"/>
                  </a:cubicBezTo>
                  <a:cubicBezTo>
                    <a:pt x="56806" y="49730"/>
                    <a:pt x="54952" y="51722"/>
                    <a:pt x="54952" y="51722"/>
                  </a:cubicBezTo>
                  <a:lnTo>
                    <a:pt x="62796" y="17138"/>
                  </a:lnTo>
                  <a:close/>
                </a:path>
              </a:pathLst>
            </a:custGeom>
            <a:solidFill>
              <a:srgbClr val="000000"/>
            </a:solidFill>
            <a:ln w="1424" cap="flat">
              <a:noFill/>
              <a:prstDash val="solid"/>
              <a:miter/>
            </a:ln>
          </p:spPr>
          <p:txBody>
            <a:bodyPr rtlCol="0" anchor="ctr"/>
            <a:lstStyle/>
            <a:p>
              <a:endParaRPr lang="fr-FR"/>
            </a:p>
          </p:txBody>
        </p:sp>
        <p:sp>
          <p:nvSpPr>
            <p:cNvPr id="2976" name="Forme libre 2975">
              <a:extLst>
                <a:ext uri="{FF2B5EF4-FFF2-40B4-BE49-F238E27FC236}">
                  <a16:creationId xmlns:a16="http://schemas.microsoft.com/office/drawing/2014/main" id="{DA5EC899-FCA9-0B8D-4D87-E2BFEF420492}"/>
                </a:ext>
              </a:extLst>
            </p:cNvPr>
            <p:cNvSpPr/>
            <p:nvPr/>
          </p:nvSpPr>
          <p:spPr>
            <a:xfrm>
              <a:off x="11429297" y="6720338"/>
              <a:ext cx="64204" cy="119071"/>
            </a:xfrm>
            <a:custGeom>
              <a:avLst/>
              <a:gdLst>
                <a:gd name="connsiteX0" fmla="*/ 24611 w 64204"/>
                <a:gd name="connsiteY0" fmla="*/ 122832 h 119071"/>
                <a:gd name="connsiteX1" fmla="*/ 14486 w 64204"/>
                <a:gd name="connsiteY1" fmla="*/ 122689 h 119071"/>
                <a:gd name="connsiteX2" fmla="*/ 13630 w 64204"/>
                <a:gd name="connsiteY2" fmla="*/ 122405 h 119071"/>
                <a:gd name="connsiteX3" fmla="*/ 1365 w 64204"/>
                <a:gd name="connsiteY3" fmla="*/ 49821 h 119071"/>
                <a:gd name="connsiteX4" fmla="*/ 1935 w 64204"/>
                <a:gd name="connsiteY4" fmla="*/ 48682 h 119071"/>
                <a:gd name="connsiteX5" fmla="*/ 8496 w 64204"/>
                <a:gd name="connsiteY5" fmla="*/ 40570 h 119071"/>
                <a:gd name="connsiteX6" fmla="*/ 3932 w 64204"/>
                <a:gd name="connsiteY6" fmla="*/ 31034 h 119071"/>
                <a:gd name="connsiteX7" fmla="*/ 3647 w 64204"/>
                <a:gd name="connsiteY7" fmla="*/ 29469 h 119071"/>
                <a:gd name="connsiteX8" fmla="*/ 15056 w 64204"/>
                <a:gd name="connsiteY8" fmla="*/ 4562 h 119071"/>
                <a:gd name="connsiteX9" fmla="*/ 16767 w 64204"/>
                <a:gd name="connsiteY9" fmla="*/ 3851 h 119071"/>
                <a:gd name="connsiteX10" fmla="*/ 64544 w 64204"/>
                <a:gd name="connsiteY10" fmla="*/ 17229 h 119071"/>
                <a:gd name="connsiteX11" fmla="*/ 65542 w 64204"/>
                <a:gd name="connsiteY11" fmla="*/ 18937 h 119071"/>
                <a:gd name="connsiteX12" fmla="*/ 57841 w 64204"/>
                <a:gd name="connsiteY12" fmla="*/ 52810 h 119071"/>
                <a:gd name="connsiteX13" fmla="*/ 55702 w 64204"/>
                <a:gd name="connsiteY13" fmla="*/ 56368 h 119071"/>
                <a:gd name="connsiteX14" fmla="*/ 45861 w 64204"/>
                <a:gd name="connsiteY14" fmla="*/ 68323 h 119071"/>
                <a:gd name="connsiteX15" fmla="*/ 35593 w 64204"/>
                <a:gd name="connsiteY15" fmla="*/ 107461 h 119071"/>
                <a:gd name="connsiteX16" fmla="*/ 46289 w 64204"/>
                <a:gd name="connsiteY16" fmla="*/ 117708 h 119071"/>
                <a:gd name="connsiteX17" fmla="*/ 42296 w 64204"/>
                <a:gd name="connsiteY17" fmla="*/ 122832 h 119071"/>
                <a:gd name="connsiteX18" fmla="*/ 37589 w 64204"/>
                <a:gd name="connsiteY18" fmla="*/ 122832 h 119071"/>
                <a:gd name="connsiteX19" fmla="*/ 24611 w 64204"/>
                <a:gd name="connsiteY19" fmla="*/ 122832 h 119071"/>
                <a:gd name="connsiteX20" fmla="*/ 15199 w 64204"/>
                <a:gd name="connsiteY20" fmla="*/ 119843 h 119071"/>
                <a:gd name="connsiteX21" fmla="*/ 37589 w 64204"/>
                <a:gd name="connsiteY21" fmla="*/ 119843 h 119071"/>
                <a:gd name="connsiteX22" fmla="*/ 42296 w 64204"/>
                <a:gd name="connsiteY22" fmla="*/ 119843 h 119071"/>
                <a:gd name="connsiteX23" fmla="*/ 43437 w 64204"/>
                <a:gd name="connsiteY23" fmla="*/ 117566 h 119071"/>
                <a:gd name="connsiteX24" fmla="*/ 35022 w 64204"/>
                <a:gd name="connsiteY24" fmla="*/ 110307 h 119071"/>
                <a:gd name="connsiteX25" fmla="*/ 34737 w 64204"/>
                <a:gd name="connsiteY25" fmla="*/ 110307 h 119071"/>
                <a:gd name="connsiteX26" fmla="*/ 32455 w 64204"/>
                <a:gd name="connsiteY26" fmla="*/ 107603 h 119071"/>
                <a:gd name="connsiteX27" fmla="*/ 43579 w 64204"/>
                <a:gd name="connsiteY27" fmla="*/ 66615 h 119071"/>
                <a:gd name="connsiteX28" fmla="*/ 54846 w 64204"/>
                <a:gd name="connsiteY28" fmla="*/ 52810 h 119071"/>
                <a:gd name="connsiteX29" fmla="*/ 62404 w 64204"/>
                <a:gd name="connsiteY29" fmla="*/ 19791 h 119071"/>
                <a:gd name="connsiteX30" fmla="*/ 17195 w 64204"/>
                <a:gd name="connsiteY30" fmla="*/ 7124 h 119071"/>
                <a:gd name="connsiteX31" fmla="*/ 6642 w 64204"/>
                <a:gd name="connsiteY31" fmla="*/ 30038 h 119071"/>
                <a:gd name="connsiteX32" fmla="*/ 11348 w 64204"/>
                <a:gd name="connsiteY32" fmla="*/ 41139 h 119071"/>
                <a:gd name="connsiteX33" fmla="*/ 4217 w 64204"/>
                <a:gd name="connsiteY33" fmla="*/ 50817 h 119071"/>
                <a:gd name="connsiteX34" fmla="*/ 8068 w 64204"/>
                <a:gd name="connsiteY34" fmla="*/ 86682 h 119071"/>
                <a:gd name="connsiteX35" fmla="*/ 15199 w 64204"/>
                <a:gd name="connsiteY35" fmla="*/ 119843 h 119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4204" h="119071">
                  <a:moveTo>
                    <a:pt x="24611" y="122832"/>
                  </a:moveTo>
                  <a:cubicBezTo>
                    <a:pt x="20904" y="122832"/>
                    <a:pt x="17338" y="122832"/>
                    <a:pt x="14486" y="122689"/>
                  </a:cubicBezTo>
                  <a:cubicBezTo>
                    <a:pt x="14200" y="122689"/>
                    <a:pt x="13773" y="122547"/>
                    <a:pt x="13630" y="122405"/>
                  </a:cubicBezTo>
                  <a:cubicBezTo>
                    <a:pt x="7355" y="116997"/>
                    <a:pt x="1365" y="56368"/>
                    <a:pt x="1365" y="49821"/>
                  </a:cubicBezTo>
                  <a:cubicBezTo>
                    <a:pt x="1365" y="49394"/>
                    <a:pt x="1650" y="48825"/>
                    <a:pt x="1935" y="48682"/>
                  </a:cubicBezTo>
                  <a:cubicBezTo>
                    <a:pt x="6071" y="45836"/>
                    <a:pt x="8210" y="43274"/>
                    <a:pt x="8496" y="40570"/>
                  </a:cubicBezTo>
                  <a:cubicBezTo>
                    <a:pt x="8781" y="37866"/>
                    <a:pt x="7355" y="34735"/>
                    <a:pt x="3932" y="31034"/>
                  </a:cubicBezTo>
                  <a:cubicBezTo>
                    <a:pt x="3504" y="30607"/>
                    <a:pt x="3504" y="30038"/>
                    <a:pt x="3647" y="29469"/>
                  </a:cubicBezTo>
                  <a:cubicBezTo>
                    <a:pt x="5929" y="23634"/>
                    <a:pt x="14771" y="5274"/>
                    <a:pt x="15056" y="4562"/>
                  </a:cubicBezTo>
                  <a:cubicBezTo>
                    <a:pt x="15341" y="3993"/>
                    <a:pt x="16054" y="3566"/>
                    <a:pt x="16767" y="3851"/>
                  </a:cubicBezTo>
                  <a:lnTo>
                    <a:pt x="64544" y="17229"/>
                  </a:lnTo>
                  <a:cubicBezTo>
                    <a:pt x="65257" y="17371"/>
                    <a:pt x="65685" y="18225"/>
                    <a:pt x="65542" y="18937"/>
                  </a:cubicBezTo>
                  <a:lnTo>
                    <a:pt x="57841" y="52810"/>
                  </a:lnTo>
                  <a:cubicBezTo>
                    <a:pt x="57984" y="53521"/>
                    <a:pt x="57271" y="54375"/>
                    <a:pt x="55702" y="56368"/>
                  </a:cubicBezTo>
                  <a:cubicBezTo>
                    <a:pt x="53847" y="58787"/>
                    <a:pt x="50425" y="62772"/>
                    <a:pt x="45861" y="68323"/>
                  </a:cubicBezTo>
                  <a:cubicBezTo>
                    <a:pt x="33454" y="83266"/>
                    <a:pt x="33739" y="104899"/>
                    <a:pt x="35593" y="107461"/>
                  </a:cubicBezTo>
                  <a:cubicBezTo>
                    <a:pt x="43294" y="108315"/>
                    <a:pt x="46575" y="113154"/>
                    <a:pt x="46289" y="117708"/>
                  </a:cubicBezTo>
                  <a:cubicBezTo>
                    <a:pt x="46146" y="120697"/>
                    <a:pt x="44435" y="122832"/>
                    <a:pt x="42296" y="122832"/>
                  </a:cubicBezTo>
                  <a:cubicBezTo>
                    <a:pt x="41297" y="122832"/>
                    <a:pt x="39729" y="122832"/>
                    <a:pt x="37589" y="122832"/>
                  </a:cubicBezTo>
                  <a:cubicBezTo>
                    <a:pt x="34167" y="122689"/>
                    <a:pt x="29318" y="122832"/>
                    <a:pt x="24611" y="122832"/>
                  </a:cubicBezTo>
                  <a:close/>
                  <a:moveTo>
                    <a:pt x="15199" y="119843"/>
                  </a:moveTo>
                  <a:cubicBezTo>
                    <a:pt x="21617" y="119985"/>
                    <a:pt x="31600" y="119985"/>
                    <a:pt x="37589" y="119843"/>
                  </a:cubicBezTo>
                  <a:cubicBezTo>
                    <a:pt x="39729" y="119843"/>
                    <a:pt x="41297" y="119843"/>
                    <a:pt x="42296" y="119843"/>
                  </a:cubicBezTo>
                  <a:cubicBezTo>
                    <a:pt x="42866" y="119843"/>
                    <a:pt x="43437" y="118847"/>
                    <a:pt x="43437" y="117566"/>
                  </a:cubicBezTo>
                  <a:cubicBezTo>
                    <a:pt x="43579" y="115146"/>
                    <a:pt x="41868" y="110877"/>
                    <a:pt x="35022" y="110307"/>
                  </a:cubicBezTo>
                  <a:cubicBezTo>
                    <a:pt x="34880" y="110307"/>
                    <a:pt x="34880" y="110307"/>
                    <a:pt x="34737" y="110307"/>
                  </a:cubicBezTo>
                  <a:cubicBezTo>
                    <a:pt x="33739" y="110023"/>
                    <a:pt x="33026" y="109169"/>
                    <a:pt x="32455" y="107603"/>
                  </a:cubicBezTo>
                  <a:cubicBezTo>
                    <a:pt x="30174" y="100630"/>
                    <a:pt x="32027" y="80420"/>
                    <a:pt x="43579" y="66615"/>
                  </a:cubicBezTo>
                  <a:cubicBezTo>
                    <a:pt x="51994" y="56510"/>
                    <a:pt x="54276" y="53663"/>
                    <a:pt x="54846" y="52810"/>
                  </a:cubicBezTo>
                  <a:lnTo>
                    <a:pt x="62404" y="19791"/>
                  </a:lnTo>
                  <a:lnTo>
                    <a:pt x="17195" y="7124"/>
                  </a:lnTo>
                  <a:cubicBezTo>
                    <a:pt x="15341" y="11109"/>
                    <a:pt x="8923" y="24487"/>
                    <a:pt x="6642" y="30038"/>
                  </a:cubicBezTo>
                  <a:cubicBezTo>
                    <a:pt x="10207" y="34165"/>
                    <a:pt x="11776" y="37723"/>
                    <a:pt x="11348" y="41139"/>
                  </a:cubicBezTo>
                  <a:cubicBezTo>
                    <a:pt x="10920" y="44555"/>
                    <a:pt x="8638" y="47686"/>
                    <a:pt x="4217" y="50817"/>
                  </a:cubicBezTo>
                  <a:cubicBezTo>
                    <a:pt x="4360" y="55514"/>
                    <a:pt x="5929" y="71027"/>
                    <a:pt x="8068" y="86682"/>
                  </a:cubicBezTo>
                  <a:cubicBezTo>
                    <a:pt x="11634" y="112442"/>
                    <a:pt x="14200" y="118420"/>
                    <a:pt x="15199" y="119843"/>
                  </a:cubicBezTo>
                  <a:close/>
                </a:path>
              </a:pathLst>
            </a:custGeom>
            <a:solidFill>
              <a:srgbClr val="000000"/>
            </a:solidFill>
            <a:ln w="1424" cap="flat">
              <a:noFill/>
              <a:prstDash val="solid"/>
              <a:miter/>
            </a:ln>
          </p:spPr>
          <p:txBody>
            <a:bodyPr rtlCol="0" anchor="ctr"/>
            <a:lstStyle/>
            <a:p>
              <a:endParaRPr lang="fr-FR"/>
            </a:p>
          </p:txBody>
        </p:sp>
        <p:sp>
          <p:nvSpPr>
            <p:cNvPr id="2977" name="Forme libre 2976">
              <a:extLst>
                <a:ext uri="{FF2B5EF4-FFF2-40B4-BE49-F238E27FC236}">
                  <a16:creationId xmlns:a16="http://schemas.microsoft.com/office/drawing/2014/main" id="{5881696F-20EF-503A-11A0-B1B29EB8CDE1}"/>
                </a:ext>
              </a:extLst>
            </p:cNvPr>
            <p:cNvSpPr/>
            <p:nvPr/>
          </p:nvSpPr>
          <p:spPr>
            <a:xfrm>
              <a:off x="11736493" y="6167128"/>
              <a:ext cx="26165" cy="50334"/>
            </a:xfrm>
            <a:custGeom>
              <a:avLst/>
              <a:gdLst>
                <a:gd name="connsiteX0" fmla="*/ 1314 w 26165"/>
                <a:gd name="connsiteY0" fmla="*/ 54200 h 50334"/>
                <a:gd name="connsiteX1" fmla="*/ 8017 w 26165"/>
                <a:gd name="connsiteY1" fmla="*/ 14207 h 50334"/>
                <a:gd name="connsiteX2" fmla="*/ 12723 w 26165"/>
                <a:gd name="connsiteY2" fmla="*/ 22746 h 50334"/>
                <a:gd name="connsiteX3" fmla="*/ 10727 w 26165"/>
                <a:gd name="connsiteY3" fmla="*/ 41533 h 50334"/>
                <a:gd name="connsiteX4" fmla="*/ 24418 w 26165"/>
                <a:gd name="connsiteY4" fmla="*/ 5525 h 50334"/>
                <a:gd name="connsiteX5" fmla="*/ 24418 w 26165"/>
                <a:gd name="connsiteY5" fmla="*/ 27728 h 50334"/>
                <a:gd name="connsiteX6" fmla="*/ 1314 w 26165"/>
                <a:gd name="connsiteY6" fmla="*/ 54200 h 5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65" h="50334">
                  <a:moveTo>
                    <a:pt x="1314" y="54200"/>
                  </a:moveTo>
                  <a:cubicBezTo>
                    <a:pt x="7589" y="35555"/>
                    <a:pt x="7161" y="19188"/>
                    <a:pt x="8017" y="14207"/>
                  </a:cubicBezTo>
                  <a:cubicBezTo>
                    <a:pt x="8730" y="9226"/>
                    <a:pt x="12581" y="11361"/>
                    <a:pt x="12723" y="22746"/>
                  </a:cubicBezTo>
                  <a:cubicBezTo>
                    <a:pt x="12866" y="34132"/>
                    <a:pt x="10727" y="41533"/>
                    <a:pt x="10727" y="41533"/>
                  </a:cubicBezTo>
                  <a:cubicBezTo>
                    <a:pt x="14150" y="34844"/>
                    <a:pt x="22564" y="10649"/>
                    <a:pt x="24418" y="5525"/>
                  </a:cubicBezTo>
                  <a:cubicBezTo>
                    <a:pt x="26272" y="402"/>
                    <a:pt x="30266" y="6949"/>
                    <a:pt x="24418" y="27728"/>
                  </a:cubicBezTo>
                  <a:lnTo>
                    <a:pt x="1314" y="54200"/>
                  </a:lnTo>
                  <a:close/>
                </a:path>
              </a:pathLst>
            </a:custGeom>
            <a:solidFill>
              <a:srgbClr val="FFFFFF"/>
            </a:solidFill>
            <a:ln w="1424" cap="flat">
              <a:noFill/>
              <a:prstDash val="solid"/>
              <a:miter/>
            </a:ln>
          </p:spPr>
          <p:txBody>
            <a:bodyPr rtlCol="0" anchor="ctr"/>
            <a:lstStyle/>
            <a:p>
              <a:endParaRPr lang="fr-FR"/>
            </a:p>
          </p:txBody>
        </p:sp>
        <p:sp>
          <p:nvSpPr>
            <p:cNvPr id="2978" name="Forme libre 2977">
              <a:extLst>
                <a:ext uri="{FF2B5EF4-FFF2-40B4-BE49-F238E27FC236}">
                  <a16:creationId xmlns:a16="http://schemas.microsoft.com/office/drawing/2014/main" id="{531D583E-2F98-D67C-4266-F2CDF4DAFD62}"/>
                </a:ext>
              </a:extLst>
            </p:cNvPr>
            <p:cNvSpPr/>
            <p:nvPr/>
          </p:nvSpPr>
          <p:spPr>
            <a:xfrm>
              <a:off x="11735067" y="6165863"/>
              <a:ext cx="29174" cy="53023"/>
            </a:xfrm>
            <a:custGeom>
              <a:avLst/>
              <a:gdLst>
                <a:gd name="connsiteX0" fmla="*/ 2740 w 29174"/>
                <a:gd name="connsiteY0" fmla="*/ 56888 h 53023"/>
                <a:gd name="connsiteX1" fmla="*/ 1314 w 29174"/>
                <a:gd name="connsiteY1" fmla="*/ 55465 h 53023"/>
                <a:gd name="connsiteX2" fmla="*/ 1457 w 29174"/>
                <a:gd name="connsiteY2" fmla="*/ 55038 h 53023"/>
                <a:gd name="connsiteX3" fmla="*/ 7589 w 29174"/>
                <a:gd name="connsiteY3" fmla="*/ 20312 h 53023"/>
                <a:gd name="connsiteX4" fmla="*/ 8017 w 29174"/>
                <a:gd name="connsiteY4" fmla="*/ 15330 h 53023"/>
                <a:gd name="connsiteX5" fmla="*/ 11154 w 29174"/>
                <a:gd name="connsiteY5" fmla="*/ 11630 h 53023"/>
                <a:gd name="connsiteX6" fmla="*/ 15718 w 29174"/>
                <a:gd name="connsiteY6" fmla="*/ 24154 h 53023"/>
                <a:gd name="connsiteX7" fmla="*/ 15433 w 29174"/>
                <a:gd name="connsiteY7" fmla="*/ 31555 h 53023"/>
                <a:gd name="connsiteX8" fmla="*/ 23705 w 29174"/>
                <a:gd name="connsiteY8" fmla="*/ 8926 h 53023"/>
                <a:gd name="connsiteX9" fmla="*/ 24561 w 29174"/>
                <a:gd name="connsiteY9" fmla="*/ 6506 h 53023"/>
                <a:gd name="connsiteX10" fmla="*/ 27984 w 29174"/>
                <a:gd name="connsiteY10" fmla="*/ 3945 h 53023"/>
                <a:gd name="connsiteX11" fmla="*/ 27413 w 29174"/>
                <a:gd name="connsiteY11" fmla="*/ 29562 h 53023"/>
                <a:gd name="connsiteX12" fmla="*/ 27128 w 29174"/>
                <a:gd name="connsiteY12" fmla="*/ 30132 h 53023"/>
                <a:gd name="connsiteX13" fmla="*/ 4024 w 29174"/>
                <a:gd name="connsiteY13" fmla="*/ 56604 h 53023"/>
                <a:gd name="connsiteX14" fmla="*/ 2740 w 29174"/>
                <a:gd name="connsiteY14" fmla="*/ 56888 h 53023"/>
                <a:gd name="connsiteX15" fmla="*/ 2740 w 29174"/>
                <a:gd name="connsiteY15" fmla="*/ 56888 h 53023"/>
                <a:gd name="connsiteX16" fmla="*/ 11012 w 29174"/>
                <a:gd name="connsiteY16" fmla="*/ 14619 h 53023"/>
                <a:gd name="connsiteX17" fmla="*/ 10870 w 29174"/>
                <a:gd name="connsiteY17" fmla="*/ 15615 h 53023"/>
                <a:gd name="connsiteX18" fmla="*/ 10441 w 29174"/>
                <a:gd name="connsiteY18" fmla="*/ 20312 h 53023"/>
                <a:gd name="connsiteX19" fmla="*/ 6021 w 29174"/>
                <a:gd name="connsiteY19" fmla="*/ 49345 h 53023"/>
                <a:gd name="connsiteX20" fmla="*/ 11012 w 29174"/>
                <a:gd name="connsiteY20" fmla="*/ 43652 h 53023"/>
                <a:gd name="connsiteX21" fmla="*/ 10727 w 29174"/>
                <a:gd name="connsiteY21" fmla="*/ 42371 h 53023"/>
                <a:gd name="connsiteX22" fmla="*/ 12581 w 29174"/>
                <a:gd name="connsiteY22" fmla="*/ 24012 h 53023"/>
                <a:gd name="connsiteX23" fmla="*/ 11012 w 29174"/>
                <a:gd name="connsiteY23" fmla="*/ 14619 h 53023"/>
                <a:gd name="connsiteX24" fmla="*/ 27128 w 29174"/>
                <a:gd name="connsiteY24" fmla="*/ 7503 h 53023"/>
                <a:gd name="connsiteX25" fmla="*/ 26415 w 29174"/>
                <a:gd name="connsiteY25" fmla="*/ 9637 h 53023"/>
                <a:gd name="connsiteX26" fmla="*/ 15718 w 29174"/>
                <a:gd name="connsiteY26" fmla="*/ 38387 h 53023"/>
                <a:gd name="connsiteX27" fmla="*/ 24561 w 29174"/>
                <a:gd name="connsiteY27" fmla="*/ 28282 h 53023"/>
                <a:gd name="connsiteX28" fmla="*/ 27128 w 29174"/>
                <a:gd name="connsiteY28" fmla="*/ 7503 h 53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9174" h="53023">
                  <a:moveTo>
                    <a:pt x="2740" y="56888"/>
                  </a:moveTo>
                  <a:cubicBezTo>
                    <a:pt x="1884" y="56888"/>
                    <a:pt x="1314" y="56177"/>
                    <a:pt x="1314" y="55465"/>
                  </a:cubicBezTo>
                  <a:cubicBezTo>
                    <a:pt x="1314" y="55323"/>
                    <a:pt x="1314" y="55180"/>
                    <a:pt x="1457" y="55038"/>
                  </a:cubicBezTo>
                  <a:cubicBezTo>
                    <a:pt x="6306" y="40664"/>
                    <a:pt x="7161" y="27855"/>
                    <a:pt x="7589" y="20312"/>
                  </a:cubicBezTo>
                  <a:cubicBezTo>
                    <a:pt x="7732" y="18177"/>
                    <a:pt x="7875" y="16469"/>
                    <a:pt x="8017" y="15330"/>
                  </a:cubicBezTo>
                  <a:cubicBezTo>
                    <a:pt x="8588" y="11630"/>
                    <a:pt x="10584" y="11488"/>
                    <a:pt x="11154" y="11630"/>
                  </a:cubicBezTo>
                  <a:cubicBezTo>
                    <a:pt x="13865" y="11772"/>
                    <a:pt x="15576" y="16611"/>
                    <a:pt x="15718" y="24154"/>
                  </a:cubicBezTo>
                  <a:cubicBezTo>
                    <a:pt x="15718" y="26859"/>
                    <a:pt x="15718" y="29278"/>
                    <a:pt x="15433" y="31555"/>
                  </a:cubicBezTo>
                  <a:cubicBezTo>
                    <a:pt x="18571" y="23443"/>
                    <a:pt x="21993" y="13623"/>
                    <a:pt x="23705" y="8926"/>
                  </a:cubicBezTo>
                  <a:lnTo>
                    <a:pt x="24561" y="6506"/>
                  </a:lnTo>
                  <a:cubicBezTo>
                    <a:pt x="25559" y="3518"/>
                    <a:pt x="27413" y="3802"/>
                    <a:pt x="27984" y="3945"/>
                  </a:cubicBezTo>
                  <a:cubicBezTo>
                    <a:pt x="31549" y="5083"/>
                    <a:pt x="31264" y="15615"/>
                    <a:pt x="27413" y="29562"/>
                  </a:cubicBezTo>
                  <a:cubicBezTo>
                    <a:pt x="27413" y="29705"/>
                    <a:pt x="27271" y="29990"/>
                    <a:pt x="27128" y="30132"/>
                  </a:cubicBezTo>
                  <a:lnTo>
                    <a:pt x="4024" y="56604"/>
                  </a:lnTo>
                  <a:cubicBezTo>
                    <a:pt x="3596" y="56604"/>
                    <a:pt x="3168" y="56888"/>
                    <a:pt x="2740" y="56888"/>
                  </a:cubicBezTo>
                  <a:lnTo>
                    <a:pt x="2740" y="56888"/>
                  </a:lnTo>
                  <a:close/>
                  <a:moveTo>
                    <a:pt x="11012" y="14619"/>
                  </a:moveTo>
                  <a:cubicBezTo>
                    <a:pt x="10870" y="14903"/>
                    <a:pt x="10870" y="15188"/>
                    <a:pt x="10870" y="15615"/>
                  </a:cubicBezTo>
                  <a:cubicBezTo>
                    <a:pt x="10727" y="16611"/>
                    <a:pt x="10584" y="18319"/>
                    <a:pt x="10441" y="20312"/>
                  </a:cubicBezTo>
                  <a:cubicBezTo>
                    <a:pt x="10014" y="26431"/>
                    <a:pt x="9301" y="37248"/>
                    <a:pt x="6021" y="49345"/>
                  </a:cubicBezTo>
                  <a:lnTo>
                    <a:pt x="11012" y="43652"/>
                  </a:lnTo>
                  <a:cubicBezTo>
                    <a:pt x="10727" y="43226"/>
                    <a:pt x="10584" y="42798"/>
                    <a:pt x="10727" y="42371"/>
                  </a:cubicBezTo>
                  <a:cubicBezTo>
                    <a:pt x="10727" y="42229"/>
                    <a:pt x="12723" y="34971"/>
                    <a:pt x="12581" y="24012"/>
                  </a:cubicBezTo>
                  <a:cubicBezTo>
                    <a:pt x="12723" y="18319"/>
                    <a:pt x="11725" y="15615"/>
                    <a:pt x="11012" y="14619"/>
                  </a:cubicBezTo>
                  <a:close/>
                  <a:moveTo>
                    <a:pt x="27128" y="7503"/>
                  </a:moveTo>
                  <a:lnTo>
                    <a:pt x="26415" y="9637"/>
                  </a:lnTo>
                  <a:cubicBezTo>
                    <a:pt x="23990" y="16327"/>
                    <a:pt x="19141" y="30132"/>
                    <a:pt x="15718" y="38387"/>
                  </a:cubicBezTo>
                  <a:lnTo>
                    <a:pt x="24561" y="28282"/>
                  </a:lnTo>
                  <a:cubicBezTo>
                    <a:pt x="27984" y="16042"/>
                    <a:pt x="27698" y="9780"/>
                    <a:pt x="27128" y="7503"/>
                  </a:cubicBezTo>
                  <a:close/>
                </a:path>
              </a:pathLst>
            </a:custGeom>
            <a:solidFill>
              <a:srgbClr val="000000"/>
            </a:solidFill>
            <a:ln w="1424" cap="flat">
              <a:noFill/>
              <a:prstDash val="solid"/>
              <a:miter/>
            </a:ln>
          </p:spPr>
          <p:txBody>
            <a:bodyPr rtlCol="0" anchor="ctr"/>
            <a:lstStyle/>
            <a:p>
              <a:endParaRPr lang="fr-FR"/>
            </a:p>
          </p:txBody>
        </p:sp>
        <p:sp>
          <p:nvSpPr>
            <p:cNvPr id="2979" name="Forme libre 2978">
              <a:extLst>
                <a:ext uri="{FF2B5EF4-FFF2-40B4-BE49-F238E27FC236}">
                  <a16:creationId xmlns:a16="http://schemas.microsoft.com/office/drawing/2014/main" id="{18F8E9CF-262F-3453-B0C2-B50E4D9054E0}"/>
                </a:ext>
              </a:extLst>
            </p:cNvPr>
            <p:cNvSpPr/>
            <p:nvPr/>
          </p:nvSpPr>
          <p:spPr>
            <a:xfrm>
              <a:off x="11604003" y="6177399"/>
              <a:ext cx="186599" cy="289863"/>
            </a:xfrm>
            <a:custGeom>
              <a:avLst/>
              <a:gdLst>
                <a:gd name="connsiteX0" fmla="*/ 12590 w 186599"/>
                <a:gd name="connsiteY0" fmla="*/ 176550 h 289863"/>
                <a:gd name="connsiteX1" fmla="*/ 111994 w 186599"/>
                <a:gd name="connsiteY1" fmla="*/ 136557 h 289863"/>
                <a:gd name="connsiteX2" fmla="*/ 132388 w 186599"/>
                <a:gd name="connsiteY2" fmla="*/ 46753 h 289863"/>
                <a:gd name="connsiteX3" fmla="*/ 170894 w 186599"/>
                <a:gd name="connsiteY3" fmla="*/ 5052 h 289863"/>
                <a:gd name="connsiteX4" fmla="*/ 170894 w 186599"/>
                <a:gd name="connsiteY4" fmla="*/ 14588 h 289863"/>
                <a:gd name="connsiteX5" fmla="*/ 156918 w 186599"/>
                <a:gd name="connsiteY5" fmla="*/ 43764 h 289863"/>
                <a:gd name="connsiteX6" fmla="*/ 187295 w 186599"/>
                <a:gd name="connsiteY6" fmla="*/ 60273 h 289863"/>
                <a:gd name="connsiteX7" fmla="*/ 175173 w 186599"/>
                <a:gd name="connsiteY7" fmla="*/ 64116 h 289863"/>
                <a:gd name="connsiteX8" fmla="*/ 153495 w 186599"/>
                <a:gd name="connsiteY8" fmla="*/ 71232 h 289863"/>
                <a:gd name="connsiteX9" fmla="*/ 155492 w 186599"/>
                <a:gd name="connsiteY9" fmla="*/ 221239 h 289863"/>
                <a:gd name="connsiteX10" fmla="*/ 1323 w 186599"/>
                <a:gd name="connsiteY10" fmla="*/ 293538 h 289863"/>
                <a:gd name="connsiteX11" fmla="*/ 12590 w 186599"/>
                <a:gd name="connsiteY11" fmla="*/ 176550 h 28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599" h="289863">
                  <a:moveTo>
                    <a:pt x="12590" y="176550"/>
                  </a:moveTo>
                  <a:cubicBezTo>
                    <a:pt x="34695" y="181673"/>
                    <a:pt x="92455" y="171853"/>
                    <a:pt x="111994" y="136557"/>
                  </a:cubicBezTo>
                  <a:cubicBezTo>
                    <a:pt x="129535" y="104962"/>
                    <a:pt x="126256" y="61839"/>
                    <a:pt x="132388" y="46753"/>
                  </a:cubicBezTo>
                  <a:cubicBezTo>
                    <a:pt x="138663" y="31809"/>
                    <a:pt x="166473" y="9037"/>
                    <a:pt x="170894" y="5052"/>
                  </a:cubicBezTo>
                  <a:cubicBezTo>
                    <a:pt x="175315" y="1067"/>
                    <a:pt x="174602" y="7614"/>
                    <a:pt x="170894" y="14588"/>
                  </a:cubicBezTo>
                  <a:cubicBezTo>
                    <a:pt x="167186" y="21561"/>
                    <a:pt x="152924" y="32805"/>
                    <a:pt x="156918" y="43764"/>
                  </a:cubicBezTo>
                  <a:cubicBezTo>
                    <a:pt x="160911" y="54723"/>
                    <a:pt x="184728" y="53299"/>
                    <a:pt x="187295" y="60273"/>
                  </a:cubicBezTo>
                  <a:cubicBezTo>
                    <a:pt x="189863" y="67247"/>
                    <a:pt x="184300" y="65112"/>
                    <a:pt x="175173" y="64116"/>
                  </a:cubicBezTo>
                  <a:cubicBezTo>
                    <a:pt x="166045" y="63120"/>
                    <a:pt x="153067" y="60558"/>
                    <a:pt x="153495" y="71232"/>
                  </a:cubicBezTo>
                  <a:cubicBezTo>
                    <a:pt x="153923" y="81764"/>
                    <a:pt x="181020" y="170999"/>
                    <a:pt x="155492" y="221239"/>
                  </a:cubicBezTo>
                  <a:cubicBezTo>
                    <a:pt x="134670" y="262370"/>
                    <a:pt x="78622" y="296385"/>
                    <a:pt x="1323" y="293538"/>
                  </a:cubicBezTo>
                  <a:lnTo>
                    <a:pt x="12590" y="176550"/>
                  </a:lnTo>
                  <a:close/>
                </a:path>
              </a:pathLst>
            </a:custGeom>
            <a:solidFill>
              <a:srgbClr val="FFFFFF"/>
            </a:solidFill>
            <a:ln w="1424" cap="flat">
              <a:noFill/>
              <a:prstDash val="solid"/>
              <a:miter/>
            </a:ln>
          </p:spPr>
          <p:txBody>
            <a:bodyPr rtlCol="0" anchor="ctr"/>
            <a:lstStyle/>
            <a:p>
              <a:endParaRPr lang="fr-FR"/>
            </a:p>
          </p:txBody>
        </p:sp>
        <p:sp>
          <p:nvSpPr>
            <p:cNvPr id="2980" name="Forme libre 2979">
              <a:extLst>
                <a:ext uri="{FF2B5EF4-FFF2-40B4-BE49-F238E27FC236}">
                  <a16:creationId xmlns:a16="http://schemas.microsoft.com/office/drawing/2014/main" id="{F9CFF408-A1D8-A2CE-3BB1-C12446304C45}"/>
                </a:ext>
              </a:extLst>
            </p:cNvPr>
            <p:cNvSpPr/>
            <p:nvPr/>
          </p:nvSpPr>
          <p:spPr>
            <a:xfrm>
              <a:off x="11602577" y="6175866"/>
              <a:ext cx="189873" cy="292795"/>
            </a:xfrm>
            <a:custGeom>
              <a:avLst/>
              <a:gdLst>
                <a:gd name="connsiteX0" fmla="*/ 11877 w 189873"/>
                <a:gd name="connsiteY0" fmla="*/ 296637 h 292795"/>
                <a:gd name="connsiteX1" fmla="*/ 2749 w 189873"/>
                <a:gd name="connsiteY1" fmla="*/ 296494 h 292795"/>
                <a:gd name="connsiteX2" fmla="*/ 1323 w 189873"/>
                <a:gd name="connsiteY2" fmla="*/ 294929 h 292795"/>
                <a:gd name="connsiteX3" fmla="*/ 1323 w 189873"/>
                <a:gd name="connsiteY3" fmla="*/ 294786 h 292795"/>
                <a:gd name="connsiteX4" fmla="*/ 12590 w 189873"/>
                <a:gd name="connsiteY4" fmla="*/ 177798 h 292795"/>
                <a:gd name="connsiteX5" fmla="*/ 14159 w 189873"/>
                <a:gd name="connsiteY5" fmla="*/ 176517 h 292795"/>
                <a:gd name="connsiteX6" fmla="*/ 14301 w 189873"/>
                <a:gd name="connsiteY6" fmla="*/ 176517 h 292795"/>
                <a:gd name="connsiteX7" fmla="*/ 64217 w 189873"/>
                <a:gd name="connsiteY7" fmla="*/ 171678 h 292795"/>
                <a:gd name="connsiteX8" fmla="*/ 112137 w 189873"/>
                <a:gd name="connsiteY8" fmla="*/ 137236 h 292795"/>
                <a:gd name="connsiteX9" fmla="*/ 127966 w 189873"/>
                <a:gd name="connsiteY9" fmla="*/ 73618 h 292795"/>
                <a:gd name="connsiteX10" fmla="*/ 132530 w 189873"/>
                <a:gd name="connsiteY10" fmla="*/ 47574 h 292795"/>
                <a:gd name="connsiteX11" fmla="*/ 168612 w 189873"/>
                <a:gd name="connsiteY11" fmla="*/ 7866 h 292795"/>
                <a:gd name="connsiteX12" fmla="*/ 171465 w 189873"/>
                <a:gd name="connsiteY12" fmla="*/ 5446 h 292795"/>
                <a:gd name="connsiteX13" fmla="*/ 175886 w 189873"/>
                <a:gd name="connsiteY13" fmla="*/ 4308 h 292795"/>
                <a:gd name="connsiteX14" fmla="*/ 173747 w 189873"/>
                <a:gd name="connsiteY14" fmla="*/ 16690 h 292795"/>
                <a:gd name="connsiteX15" fmla="*/ 168612 w 189873"/>
                <a:gd name="connsiteY15" fmla="*/ 23663 h 292795"/>
                <a:gd name="connsiteX16" fmla="*/ 159913 w 189873"/>
                <a:gd name="connsiteY16" fmla="*/ 44727 h 292795"/>
                <a:gd name="connsiteX17" fmla="*/ 177027 w 189873"/>
                <a:gd name="connsiteY17" fmla="*/ 54120 h 292795"/>
                <a:gd name="connsiteX18" fmla="*/ 190433 w 189873"/>
                <a:gd name="connsiteY18" fmla="*/ 61094 h 292795"/>
                <a:gd name="connsiteX19" fmla="*/ 190433 w 189873"/>
                <a:gd name="connsiteY19" fmla="*/ 66645 h 292795"/>
                <a:gd name="connsiteX20" fmla="*/ 181163 w 189873"/>
                <a:gd name="connsiteY20" fmla="*/ 67499 h 292795"/>
                <a:gd name="connsiteX21" fmla="*/ 176884 w 189873"/>
                <a:gd name="connsiteY21" fmla="*/ 66929 h 292795"/>
                <a:gd name="connsiteX22" fmla="*/ 174317 w 189873"/>
                <a:gd name="connsiteY22" fmla="*/ 66645 h 292795"/>
                <a:gd name="connsiteX23" fmla="*/ 158344 w 189873"/>
                <a:gd name="connsiteY23" fmla="*/ 67925 h 292795"/>
                <a:gd name="connsiteX24" fmla="*/ 156775 w 189873"/>
                <a:gd name="connsiteY24" fmla="*/ 72622 h 292795"/>
                <a:gd name="connsiteX25" fmla="*/ 159200 w 189873"/>
                <a:gd name="connsiteY25" fmla="*/ 85573 h 292795"/>
                <a:gd name="connsiteX26" fmla="*/ 158629 w 189873"/>
                <a:gd name="connsiteY26" fmla="*/ 223341 h 292795"/>
                <a:gd name="connsiteX27" fmla="*/ 102011 w 189873"/>
                <a:gd name="connsiteY27" fmla="*/ 276569 h 292795"/>
                <a:gd name="connsiteX28" fmla="*/ 11877 w 189873"/>
                <a:gd name="connsiteY28" fmla="*/ 296637 h 292795"/>
                <a:gd name="connsiteX29" fmla="*/ 11877 w 189873"/>
                <a:gd name="connsiteY29" fmla="*/ 296637 h 292795"/>
                <a:gd name="connsiteX30" fmla="*/ 4318 w 189873"/>
                <a:gd name="connsiteY30" fmla="*/ 293648 h 292795"/>
                <a:gd name="connsiteX31" fmla="*/ 100299 w 189873"/>
                <a:gd name="connsiteY31" fmla="*/ 274150 h 292795"/>
                <a:gd name="connsiteX32" fmla="*/ 155635 w 189873"/>
                <a:gd name="connsiteY32" fmla="*/ 222202 h 292795"/>
                <a:gd name="connsiteX33" fmla="*/ 156062 w 189873"/>
                <a:gd name="connsiteY33" fmla="*/ 86427 h 292795"/>
                <a:gd name="connsiteX34" fmla="*/ 153637 w 189873"/>
                <a:gd name="connsiteY34" fmla="*/ 72907 h 292795"/>
                <a:gd name="connsiteX35" fmla="*/ 156062 w 189873"/>
                <a:gd name="connsiteY35" fmla="*/ 66075 h 292795"/>
                <a:gd name="connsiteX36" fmla="*/ 174317 w 189873"/>
                <a:gd name="connsiteY36" fmla="*/ 64083 h 292795"/>
                <a:gd name="connsiteX37" fmla="*/ 176884 w 189873"/>
                <a:gd name="connsiteY37" fmla="*/ 64367 h 292795"/>
                <a:gd name="connsiteX38" fmla="*/ 181306 w 189873"/>
                <a:gd name="connsiteY38" fmla="*/ 64937 h 292795"/>
                <a:gd name="connsiteX39" fmla="*/ 188008 w 189873"/>
                <a:gd name="connsiteY39" fmla="*/ 65079 h 292795"/>
                <a:gd name="connsiteX40" fmla="*/ 187581 w 189873"/>
                <a:gd name="connsiteY40" fmla="*/ 62375 h 292795"/>
                <a:gd name="connsiteX41" fmla="*/ 176171 w 189873"/>
                <a:gd name="connsiteY41" fmla="*/ 57109 h 292795"/>
                <a:gd name="connsiteX42" fmla="*/ 157203 w 189873"/>
                <a:gd name="connsiteY42" fmla="*/ 45866 h 292795"/>
                <a:gd name="connsiteX43" fmla="*/ 166331 w 189873"/>
                <a:gd name="connsiteY43" fmla="*/ 21956 h 292795"/>
                <a:gd name="connsiteX44" fmla="*/ 171180 w 189873"/>
                <a:gd name="connsiteY44" fmla="*/ 15409 h 292795"/>
                <a:gd name="connsiteX45" fmla="*/ 174032 w 189873"/>
                <a:gd name="connsiteY45" fmla="*/ 7154 h 292795"/>
                <a:gd name="connsiteX46" fmla="*/ 173462 w 189873"/>
                <a:gd name="connsiteY46" fmla="*/ 7724 h 292795"/>
                <a:gd name="connsiteX47" fmla="*/ 170609 w 189873"/>
                <a:gd name="connsiteY47" fmla="*/ 10143 h 292795"/>
                <a:gd name="connsiteX48" fmla="*/ 135383 w 189873"/>
                <a:gd name="connsiteY48" fmla="*/ 48855 h 292795"/>
                <a:gd name="connsiteX49" fmla="*/ 130962 w 189873"/>
                <a:gd name="connsiteY49" fmla="*/ 74045 h 292795"/>
                <a:gd name="connsiteX50" fmla="*/ 114846 w 189873"/>
                <a:gd name="connsiteY50" fmla="*/ 138802 h 292795"/>
                <a:gd name="connsiteX51" fmla="*/ 65215 w 189873"/>
                <a:gd name="connsiteY51" fmla="*/ 174667 h 292795"/>
                <a:gd name="connsiteX52" fmla="*/ 15442 w 189873"/>
                <a:gd name="connsiteY52" fmla="*/ 179933 h 292795"/>
                <a:gd name="connsiteX53" fmla="*/ 4318 w 189873"/>
                <a:gd name="connsiteY53" fmla="*/ 293648 h 292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9873" h="292795">
                  <a:moveTo>
                    <a:pt x="11877" y="296637"/>
                  </a:moveTo>
                  <a:cubicBezTo>
                    <a:pt x="8882" y="296637"/>
                    <a:pt x="5744" y="296637"/>
                    <a:pt x="2749" y="296494"/>
                  </a:cubicBezTo>
                  <a:cubicBezTo>
                    <a:pt x="1894" y="296494"/>
                    <a:pt x="1323" y="295783"/>
                    <a:pt x="1323" y="294929"/>
                  </a:cubicBezTo>
                  <a:cubicBezTo>
                    <a:pt x="1323" y="294929"/>
                    <a:pt x="1323" y="294929"/>
                    <a:pt x="1323" y="294786"/>
                  </a:cubicBezTo>
                  <a:lnTo>
                    <a:pt x="12590" y="177798"/>
                  </a:lnTo>
                  <a:cubicBezTo>
                    <a:pt x="12733" y="176944"/>
                    <a:pt x="13446" y="176375"/>
                    <a:pt x="14159" y="176517"/>
                  </a:cubicBezTo>
                  <a:cubicBezTo>
                    <a:pt x="14159" y="176517"/>
                    <a:pt x="14301" y="176517"/>
                    <a:pt x="14301" y="176517"/>
                  </a:cubicBezTo>
                  <a:cubicBezTo>
                    <a:pt x="24285" y="178794"/>
                    <a:pt x="43538" y="178225"/>
                    <a:pt x="64217" y="171678"/>
                  </a:cubicBezTo>
                  <a:cubicBezTo>
                    <a:pt x="86750" y="164562"/>
                    <a:pt x="103864" y="152322"/>
                    <a:pt x="112137" y="137236"/>
                  </a:cubicBezTo>
                  <a:cubicBezTo>
                    <a:pt x="123118" y="117311"/>
                    <a:pt x="125827" y="93117"/>
                    <a:pt x="127966" y="73618"/>
                  </a:cubicBezTo>
                  <a:cubicBezTo>
                    <a:pt x="129108" y="62660"/>
                    <a:pt x="130248" y="53266"/>
                    <a:pt x="132530" y="47574"/>
                  </a:cubicBezTo>
                  <a:cubicBezTo>
                    <a:pt x="138092" y="34195"/>
                    <a:pt x="160198" y="14982"/>
                    <a:pt x="168612" y="7866"/>
                  </a:cubicBezTo>
                  <a:cubicBezTo>
                    <a:pt x="169896" y="6727"/>
                    <a:pt x="170894" y="5873"/>
                    <a:pt x="171465" y="5446"/>
                  </a:cubicBezTo>
                  <a:cubicBezTo>
                    <a:pt x="173319" y="3738"/>
                    <a:pt x="174745" y="3454"/>
                    <a:pt x="175886" y="4308"/>
                  </a:cubicBezTo>
                  <a:cubicBezTo>
                    <a:pt x="178881" y="6585"/>
                    <a:pt x="174317" y="15694"/>
                    <a:pt x="173747" y="16690"/>
                  </a:cubicBezTo>
                  <a:cubicBezTo>
                    <a:pt x="172606" y="18825"/>
                    <a:pt x="170751" y="21102"/>
                    <a:pt x="168612" y="23663"/>
                  </a:cubicBezTo>
                  <a:cubicBezTo>
                    <a:pt x="163621" y="29926"/>
                    <a:pt x="157346" y="37611"/>
                    <a:pt x="159913" y="44727"/>
                  </a:cubicBezTo>
                  <a:cubicBezTo>
                    <a:pt x="161910" y="50135"/>
                    <a:pt x="169896" y="52270"/>
                    <a:pt x="177027" y="54120"/>
                  </a:cubicBezTo>
                  <a:cubicBezTo>
                    <a:pt x="183445" y="55828"/>
                    <a:pt x="189007" y="57394"/>
                    <a:pt x="190433" y="61094"/>
                  </a:cubicBezTo>
                  <a:cubicBezTo>
                    <a:pt x="191146" y="62802"/>
                    <a:pt x="191716" y="65079"/>
                    <a:pt x="190433" y="66645"/>
                  </a:cubicBezTo>
                  <a:cubicBezTo>
                    <a:pt x="188864" y="68495"/>
                    <a:pt x="185869" y="68068"/>
                    <a:pt x="181163" y="67499"/>
                  </a:cubicBezTo>
                  <a:cubicBezTo>
                    <a:pt x="179737" y="67356"/>
                    <a:pt x="178311" y="67072"/>
                    <a:pt x="176884" y="66929"/>
                  </a:cubicBezTo>
                  <a:cubicBezTo>
                    <a:pt x="176029" y="66787"/>
                    <a:pt x="175173" y="66787"/>
                    <a:pt x="174317" y="66645"/>
                  </a:cubicBezTo>
                  <a:cubicBezTo>
                    <a:pt x="168470" y="65933"/>
                    <a:pt x="161339" y="65079"/>
                    <a:pt x="158344" y="67925"/>
                  </a:cubicBezTo>
                  <a:cubicBezTo>
                    <a:pt x="157203" y="68922"/>
                    <a:pt x="156775" y="70487"/>
                    <a:pt x="156775" y="72622"/>
                  </a:cubicBezTo>
                  <a:cubicBezTo>
                    <a:pt x="156775" y="74472"/>
                    <a:pt x="157774" y="79169"/>
                    <a:pt x="159200" y="85573"/>
                  </a:cubicBezTo>
                  <a:cubicBezTo>
                    <a:pt x="165332" y="114323"/>
                    <a:pt x="179594" y="181783"/>
                    <a:pt x="158629" y="223341"/>
                  </a:cubicBezTo>
                  <a:cubicBezTo>
                    <a:pt x="147791" y="244689"/>
                    <a:pt x="127682" y="263618"/>
                    <a:pt x="102011" y="276569"/>
                  </a:cubicBezTo>
                  <a:cubicBezTo>
                    <a:pt x="75769" y="289805"/>
                    <a:pt x="44821" y="296637"/>
                    <a:pt x="11877" y="296637"/>
                  </a:cubicBezTo>
                  <a:lnTo>
                    <a:pt x="11877" y="296637"/>
                  </a:lnTo>
                  <a:close/>
                  <a:moveTo>
                    <a:pt x="4318" y="293648"/>
                  </a:moveTo>
                  <a:cubicBezTo>
                    <a:pt x="39687" y="294786"/>
                    <a:pt x="72917" y="288097"/>
                    <a:pt x="100299" y="274150"/>
                  </a:cubicBezTo>
                  <a:cubicBezTo>
                    <a:pt x="125400" y="261483"/>
                    <a:pt x="145080" y="242981"/>
                    <a:pt x="155635" y="222202"/>
                  </a:cubicBezTo>
                  <a:cubicBezTo>
                    <a:pt x="176171" y="181641"/>
                    <a:pt x="162052" y="114892"/>
                    <a:pt x="156062" y="86427"/>
                  </a:cubicBezTo>
                  <a:cubicBezTo>
                    <a:pt x="154636" y="79596"/>
                    <a:pt x="153637" y="75042"/>
                    <a:pt x="153637" y="72907"/>
                  </a:cubicBezTo>
                  <a:cubicBezTo>
                    <a:pt x="153495" y="69918"/>
                    <a:pt x="154351" y="67641"/>
                    <a:pt x="156062" y="66075"/>
                  </a:cubicBezTo>
                  <a:cubicBezTo>
                    <a:pt x="160055" y="62375"/>
                    <a:pt x="167614" y="63371"/>
                    <a:pt x="174317" y="64083"/>
                  </a:cubicBezTo>
                  <a:cubicBezTo>
                    <a:pt x="175173" y="64225"/>
                    <a:pt x="176029" y="64225"/>
                    <a:pt x="176884" y="64367"/>
                  </a:cubicBezTo>
                  <a:cubicBezTo>
                    <a:pt x="178453" y="64510"/>
                    <a:pt x="180022" y="64794"/>
                    <a:pt x="181306" y="64937"/>
                  </a:cubicBezTo>
                  <a:cubicBezTo>
                    <a:pt x="183872" y="65222"/>
                    <a:pt x="187438" y="65791"/>
                    <a:pt x="188008" y="65079"/>
                  </a:cubicBezTo>
                  <a:cubicBezTo>
                    <a:pt x="188008" y="65079"/>
                    <a:pt x="188436" y="64652"/>
                    <a:pt x="187581" y="62375"/>
                  </a:cubicBezTo>
                  <a:cubicBezTo>
                    <a:pt x="186725" y="59956"/>
                    <a:pt x="181306" y="58532"/>
                    <a:pt x="176171" y="57109"/>
                  </a:cubicBezTo>
                  <a:cubicBezTo>
                    <a:pt x="168470" y="54974"/>
                    <a:pt x="159628" y="52697"/>
                    <a:pt x="157203" y="45866"/>
                  </a:cubicBezTo>
                  <a:cubicBezTo>
                    <a:pt x="154066" y="37184"/>
                    <a:pt x="160911" y="28787"/>
                    <a:pt x="166331" y="21956"/>
                  </a:cubicBezTo>
                  <a:cubicBezTo>
                    <a:pt x="168327" y="19536"/>
                    <a:pt x="170181" y="17259"/>
                    <a:pt x="171180" y="15409"/>
                  </a:cubicBezTo>
                  <a:cubicBezTo>
                    <a:pt x="173176" y="11708"/>
                    <a:pt x="174032" y="8577"/>
                    <a:pt x="174032" y="7154"/>
                  </a:cubicBezTo>
                  <a:cubicBezTo>
                    <a:pt x="173889" y="7296"/>
                    <a:pt x="173604" y="7439"/>
                    <a:pt x="173462" y="7724"/>
                  </a:cubicBezTo>
                  <a:cubicBezTo>
                    <a:pt x="172891" y="8293"/>
                    <a:pt x="171893" y="9147"/>
                    <a:pt x="170609" y="10143"/>
                  </a:cubicBezTo>
                  <a:cubicBezTo>
                    <a:pt x="162480" y="17259"/>
                    <a:pt x="140660" y="36046"/>
                    <a:pt x="135383" y="48855"/>
                  </a:cubicBezTo>
                  <a:cubicBezTo>
                    <a:pt x="133244" y="54120"/>
                    <a:pt x="132245" y="63371"/>
                    <a:pt x="130962" y="74045"/>
                  </a:cubicBezTo>
                  <a:cubicBezTo>
                    <a:pt x="128822" y="93828"/>
                    <a:pt x="126113" y="118307"/>
                    <a:pt x="114846" y="138802"/>
                  </a:cubicBezTo>
                  <a:cubicBezTo>
                    <a:pt x="106146" y="154457"/>
                    <a:pt x="88462" y="167266"/>
                    <a:pt x="65215" y="174667"/>
                  </a:cubicBezTo>
                  <a:cubicBezTo>
                    <a:pt x="45107" y="181071"/>
                    <a:pt x="26138" y="181925"/>
                    <a:pt x="15442" y="179933"/>
                  </a:cubicBezTo>
                  <a:lnTo>
                    <a:pt x="4318" y="293648"/>
                  </a:lnTo>
                  <a:close/>
                </a:path>
              </a:pathLst>
            </a:custGeom>
            <a:solidFill>
              <a:srgbClr val="000000"/>
            </a:solidFill>
            <a:ln w="1424" cap="flat">
              <a:noFill/>
              <a:prstDash val="solid"/>
              <a:miter/>
            </a:ln>
          </p:spPr>
          <p:txBody>
            <a:bodyPr rtlCol="0" anchor="ctr"/>
            <a:lstStyle/>
            <a:p>
              <a:endParaRPr lang="fr-FR"/>
            </a:p>
          </p:txBody>
        </p:sp>
        <p:sp>
          <p:nvSpPr>
            <p:cNvPr id="2981" name="Forme libre 2980">
              <a:extLst>
                <a:ext uri="{FF2B5EF4-FFF2-40B4-BE49-F238E27FC236}">
                  <a16:creationId xmlns:a16="http://schemas.microsoft.com/office/drawing/2014/main" id="{E242BB04-9335-8201-EA67-BC176B117C4B}"/>
                </a:ext>
              </a:extLst>
            </p:cNvPr>
            <p:cNvSpPr/>
            <p:nvPr/>
          </p:nvSpPr>
          <p:spPr>
            <a:xfrm>
              <a:off x="11604003" y="6329897"/>
              <a:ext cx="144470" cy="137374"/>
            </a:xfrm>
            <a:custGeom>
              <a:avLst/>
              <a:gdLst>
                <a:gd name="connsiteX0" fmla="*/ 145797 w 144470"/>
                <a:gd name="connsiteY0" fmla="*/ 84097 h 137374"/>
                <a:gd name="connsiteX1" fmla="*/ 94171 w 144470"/>
                <a:gd name="connsiteY1" fmla="*/ 3828 h 137374"/>
                <a:gd name="connsiteX2" fmla="*/ 12594 w 144470"/>
                <a:gd name="connsiteY2" fmla="*/ 24038 h 137374"/>
                <a:gd name="connsiteX3" fmla="*/ 1327 w 144470"/>
                <a:gd name="connsiteY3" fmla="*/ 141026 h 137374"/>
                <a:gd name="connsiteX4" fmla="*/ 145797 w 144470"/>
                <a:gd name="connsiteY4" fmla="*/ 84097 h 137374"/>
                <a:gd name="connsiteX5" fmla="*/ 145797 w 144470"/>
                <a:gd name="connsiteY5" fmla="*/ 84097 h 13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70" h="137374">
                  <a:moveTo>
                    <a:pt x="145797" y="84097"/>
                  </a:moveTo>
                  <a:cubicBezTo>
                    <a:pt x="139951" y="49513"/>
                    <a:pt x="112425" y="14075"/>
                    <a:pt x="94171" y="3828"/>
                  </a:cubicBezTo>
                  <a:cubicBezTo>
                    <a:pt x="68642" y="22899"/>
                    <a:pt x="29708" y="28023"/>
                    <a:pt x="12594" y="24038"/>
                  </a:cubicBezTo>
                  <a:lnTo>
                    <a:pt x="1327" y="141026"/>
                  </a:lnTo>
                  <a:cubicBezTo>
                    <a:pt x="68784" y="143588"/>
                    <a:pt x="119984" y="117970"/>
                    <a:pt x="145797" y="84097"/>
                  </a:cubicBezTo>
                  <a:lnTo>
                    <a:pt x="145797" y="84097"/>
                  </a:lnTo>
                  <a:close/>
                </a:path>
              </a:pathLst>
            </a:custGeom>
            <a:solidFill>
              <a:srgbClr val="FFD26C"/>
            </a:solidFill>
            <a:ln w="1424" cap="flat">
              <a:noFill/>
              <a:prstDash val="solid"/>
              <a:miter/>
            </a:ln>
          </p:spPr>
          <p:txBody>
            <a:bodyPr rtlCol="0" anchor="ctr"/>
            <a:lstStyle/>
            <a:p>
              <a:endParaRPr lang="fr-FR"/>
            </a:p>
          </p:txBody>
        </p:sp>
        <p:sp>
          <p:nvSpPr>
            <p:cNvPr id="2982" name="Forme libre 2981">
              <a:extLst>
                <a:ext uri="{FF2B5EF4-FFF2-40B4-BE49-F238E27FC236}">
                  <a16:creationId xmlns:a16="http://schemas.microsoft.com/office/drawing/2014/main" id="{C1B503DF-8123-0283-7ED4-EDF15AA1CB68}"/>
                </a:ext>
              </a:extLst>
            </p:cNvPr>
            <p:cNvSpPr/>
            <p:nvPr/>
          </p:nvSpPr>
          <p:spPr>
            <a:xfrm>
              <a:off x="11602577" y="6328319"/>
              <a:ext cx="147322" cy="140342"/>
            </a:xfrm>
            <a:custGeom>
              <a:avLst/>
              <a:gdLst>
                <a:gd name="connsiteX0" fmla="*/ 12166 w 147322"/>
                <a:gd name="connsiteY0" fmla="*/ 144170 h 140342"/>
                <a:gd name="connsiteX1" fmla="*/ 2753 w 147322"/>
                <a:gd name="connsiteY1" fmla="*/ 144028 h 140342"/>
                <a:gd name="connsiteX2" fmla="*/ 1327 w 147322"/>
                <a:gd name="connsiteY2" fmla="*/ 142462 h 140342"/>
                <a:gd name="connsiteX3" fmla="*/ 1327 w 147322"/>
                <a:gd name="connsiteY3" fmla="*/ 142320 h 140342"/>
                <a:gd name="connsiteX4" fmla="*/ 12594 w 147322"/>
                <a:gd name="connsiteY4" fmla="*/ 25331 h 140342"/>
                <a:gd name="connsiteX5" fmla="*/ 14162 w 147322"/>
                <a:gd name="connsiteY5" fmla="*/ 24050 h 140342"/>
                <a:gd name="connsiteX6" fmla="*/ 14305 w 147322"/>
                <a:gd name="connsiteY6" fmla="*/ 24050 h 140342"/>
                <a:gd name="connsiteX7" fmla="*/ 94741 w 147322"/>
                <a:gd name="connsiteY7" fmla="*/ 4125 h 140342"/>
                <a:gd name="connsiteX8" fmla="*/ 96310 w 147322"/>
                <a:gd name="connsiteY8" fmla="*/ 3983 h 140342"/>
                <a:gd name="connsiteX9" fmla="*/ 127257 w 147322"/>
                <a:gd name="connsiteY9" fmla="*/ 35436 h 140342"/>
                <a:gd name="connsiteX10" fmla="*/ 148650 w 147322"/>
                <a:gd name="connsiteY10" fmla="*/ 85249 h 140342"/>
                <a:gd name="connsiteX11" fmla="*/ 148365 w 147322"/>
                <a:gd name="connsiteY11" fmla="*/ 86387 h 140342"/>
                <a:gd name="connsiteX12" fmla="*/ 91033 w 147322"/>
                <a:gd name="connsiteY12" fmla="*/ 128941 h 140342"/>
                <a:gd name="connsiteX13" fmla="*/ 12166 w 147322"/>
                <a:gd name="connsiteY13" fmla="*/ 144170 h 140342"/>
                <a:gd name="connsiteX14" fmla="*/ 12166 w 147322"/>
                <a:gd name="connsiteY14" fmla="*/ 144170 h 140342"/>
                <a:gd name="connsiteX15" fmla="*/ 4322 w 147322"/>
                <a:gd name="connsiteY15" fmla="*/ 141181 h 140342"/>
                <a:gd name="connsiteX16" fmla="*/ 90035 w 147322"/>
                <a:gd name="connsiteY16" fmla="*/ 126522 h 140342"/>
                <a:gd name="connsiteX17" fmla="*/ 145797 w 147322"/>
                <a:gd name="connsiteY17" fmla="*/ 85391 h 140342"/>
                <a:gd name="connsiteX18" fmla="*/ 95739 w 147322"/>
                <a:gd name="connsiteY18" fmla="*/ 7256 h 140342"/>
                <a:gd name="connsiteX19" fmla="*/ 15303 w 147322"/>
                <a:gd name="connsiteY19" fmla="*/ 27466 h 140342"/>
                <a:gd name="connsiteX20" fmla="*/ 4322 w 147322"/>
                <a:gd name="connsiteY20" fmla="*/ 141181 h 14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7322" h="140342">
                  <a:moveTo>
                    <a:pt x="12166" y="144170"/>
                  </a:moveTo>
                  <a:cubicBezTo>
                    <a:pt x="9028" y="144170"/>
                    <a:pt x="5891" y="144170"/>
                    <a:pt x="2753" y="144028"/>
                  </a:cubicBezTo>
                  <a:cubicBezTo>
                    <a:pt x="1897" y="144028"/>
                    <a:pt x="1327" y="143316"/>
                    <a:pt x="1327" y="142462"/>
                  </a:cubicBezTo>
                  <a:cubicBezTo>
                    <a:pt x="1327" y="142462"/>
                    <a:pt x="1327" y="142462"/>
                    <a:pt x="1327" y="142320"/>
                  </a:cubicBezTo>
                  <a:lnTo>
                    <a:pt x="12594" y="25331"/>
                  </a:lnTo>
                  <a:cubicBezTo>
                    <a:pt x="12736" y="24477"/>
                    <a:pt x="13449" y="23908"/>
                    <a:pt x="14162" y="24050"/>
                  </a:cubicBezTo>
                  <a:cubicBezTo>
                    <a:pt x="14162" y="24050"/>
                    <a:pt x="14305" y="24050"/>
                    <a:pt x="14305" y="24050"/>
                  </a:cubicBezTo>
                  <a:cubicBezTo>
                    <a:pt x="30991" y="27893"/>
                    <a:pt x="69355" y="23054"/>
                    <a:pt x="94741" y="4125"/>
                  </a:cubicBezTo>
                  <a:cubicBezTo>
                    <a:pt x="95168" y="3841"/>
                    <a:pt x="95881" y="3698"/>
                    <a:pt x="96310" y="3983"/>
                  </a:cubicBezTo>
                  <a:cubicBezTo>
                    <a:pt x="105865" y="9391"/>
                    <a:pt x="117559" y="21062"/>
                    <a:pt x="127257" y="35436"/>
                  </a:cubicBezTo>
                  <a:cubicBezTo>
                    <a:pt x="138382" y="51661"/>
                    <a:pt x="145940" y="69451"/>
                    <a:pt x="148650" y="85249"/>
                  </a:cubicBezTo>
                  <a:cubicBezTo>
                    <a:pt x="148650" y="85676"/>
                    <a:pt x="148650" y="86103"/>
                    <a:pt x="148365" y="86387"/>
                  </a:cubicBezTo>
                  <a:cubicBezTo>
                    <a:pt x="134816" y="104178"/>
                    <a:pt x="114993" y="118979"/>
                    <a:pt x="91033" y="128941"/>
                  </a:cubicBezTo>
                  <a:cubicBezTo>
                    <a:pt x="67358" y="139189"/>
                    <a:pt x="40832" y="144170"/>
                    <a:pt x="12166" y="144170"/>
                  </a:cubicBezTo>
                  <a:lnTo>
                    <a:pt x="12166" y="144170"/>
                  </a:lnTo>
                  <a:close/>
                  <a:moveTo>
                    <a:pt x="4322" y="141181"/>
                  </a:moveTo>
                  <a:cubicBezTo>
                    <a:pt x="35698" y="142177"/>
                    <a:pt x="64506" y="137196"/>
                    <a:pt x="90035" y="126522"/>
                  </a:cubicBezTo>
                  <a:cubicBezTo>
                    <a:pt x="113281" y="116702"/>
                    <a:pt x="132534" y="102470"/>
                    <a:pt x="145797" y="85391"/>
                  </a:cubicBezTo>
                  <a:cubicBezTo>
                    <a:pt x="139808" y="51376"/>
                    <a:pt x="112995" y="17504"/>
                    <a:pt x="95739" y="7256"/>
                  </a:cubicBezTo>
                  <a:cubicBezTo>
                    <a:pt x="70353" y="25758"/>
                    <a:pt x="33130" y="30740"/>
                    <a:pt x="15303" y="27466"/>
                  </a:cubicBezTo>
                  <a:lnTo>
                    <a:pt x="4322" y="141181"/>
                  </a:lnTo>
                  <a:close/>
                </a:path>
              </a:pathLst>
            </a:custGeom>
            <a:solidFill>
              <a:srgbClr val="000000"/>
            </a:solidFill>
            <a:ln w="1424" cap="flat">
              <a:noFill/>
              <a:prstDash val="solid"/>
              <a:miter/>
            </a:ln>
          </p:spPr>
          <p:txBody>
            <a:bodyPr rtlCol="0" anchor="ctr"/>
            <a:lstStyle/>
            <a:p>
              <a:endParaRPr lang="fr-FR"/>
            </a:p>
          </p:txBody>
        </p:sp>
        <p:sp>
          <p:nvSpPr>
            <p:cNvPr id="2983" name="Forme libre 2982">
              <a:extLst>
                <a:ext uri="{FF2B5EF4-FFF2-40B4-BE49-F238E27FC236}">
                  <a16:creationId xmlns:a16="http://schemas.microsoft.com/office/drawing/2014/main" id="{1A7964EE-B97F-DA1E-AB05-C87E8D65764C}"/>
                </a:ext>
              </a:extLst>
            </p:cNvPr>
            <p:cNvSpPr/>
            <p:nvPr/>
          </p:nvSpPr>
          <p:spPr>
            <a:xfrm>
              <a:off x="11547955" y="6267418"/>
              <a:ext cx="69311" cy="97632"/>
            </a:xfrm>
            <a:custGeom>
              <a:avLst/>
              <a:gdLst>
                <a:gd name="connsiteX0" fmla="*/ 59245 w 69311"/>
                <a:gd name="connsiteY0" fmla="*/ 101475 h 97632"/>
                <a:gd name="connsiteX1" fmla="*/ 70655 w 69311"/>
                <a:gd name="connsiteY1" fmla="*/ 25475 h 97632"/>
                <a:gd name="connsiteX2" fmla="*/ 27728 w 69311"/>
                <a:gd name="connsiteY2" fmla="*/ 3843 h 97632"/>
                <a:gd name="connsiteX3" fmla="*/ 1343 w 69311"/>
                <a:gd name="connsiteY3" fmla="*/ 80412 h 97632"/>
                <a:gd name="connsiteX4" fmla="*/ 59245 w 69311"/>
                <a:gd name="connsiteY4" fmla="*/ 101475 h 976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11" h="97632">
                  <a:moveTo>
                    <a:pt x="59245" y="101475"/>
                  </a:moveTo>
                  <a:cubicBezTo>
                    <a:pt x="62240" y="89805"/>
                    <a:pt x="70227" y="32022"/>
                    <a:pt x="70655" y="25475"/>
                  </a:cubicBezTo>
                  <a:lnTo>
                    <a:pt x="27728" y="3843"/>
                  </a:lnTo>
                  <a:cubicBezTo>
                    <a:pt x="24447" y="26472"/>
                    <a:pt x="17602" y="53371"/>
                    <a:pt x="1343" y="80412"/>
                  </a:cubicBezTo>
                  <a:lnTo>
                    <a:pt x="59245" y="101475"/>
                  </a:lnTo>
                  <a:close/>
                </a:path>
              </a:pathLst>
            </a:custGeom>
            <a:solidFill>
              <a:srgbClr val="FFFFFF"/>
            </a:solidFill>
            <a:ln w="1424" cap="flat">
              <a:noFill/>
              <a:prstDash val="solid"/>
              <a:miter/>
            </a:ln>
          </p:spPr>
          <p:txBody>
            <a:bodyPr rtlCol="0" anchor="ctr"/>
            <a:lstStyle/>
            <a:p>
              <a:endParaRPr lang="fr-FR"/>
            </a:p>
          </p:txBody>
        </p:sp>
        <p:sp>
          <p:nvSpPr>
            <p:cNvPr id="2984" name="Forme libre 2983">
              <a:extLst>
                <a:ext uri="{FF2B5EF4-FFF2-40B4-BE49-F238E27FC236}">
                  <a16:creationId xmlns:a16="http://schemas.microsoft.com/office/drawing/2014/main" id="{8AD82791-78E2-8AC3-E85B-684F95AF24EE}"/>
                </a:ext>
              </a:extLst>
            </p:cNvPr>
            <p:cNvSpPr/>
            <p:nvPr/>
          </p:nvSpPr>
          <p:spPr>
            <a:xfrm>
              <a:off x="11546581" y="6265782"/>
              <a:ext cx="72253" cy="100692"/>
            </a:xfrm>
            <a:custGeom>
              <a:avLst/>
              <a:gdLst>
                <a:gd name="connsiteX0" fmla="*/ 60619 w 72253"/>
                <a:gd name="connsiteY0" fmla="*/ 104535 h 100692"/>
                <a:gd name="connsiteX1" fmla="*/ 60191 w 72253"/>
                <a:gd name="connsiteY1" fmla="*/ 104393 h 100692"/>
                <a:gd name="connsiteX2" fmla="*/ 2288 w 72253"/>
                <a:gd name="connsiteY2" fmla="*/ 83329 h 100692"/>
                <a:gd name="connsiteX3" fmla="*/ 1433 w 72253"/>
                <a:gd name="connsiteY3" fmla="*/ 81479 h 100692"/>
                <a:gd name="connsiteX4" fmla="*/ 1575 w 72253"/>
                <a:gd name="connsiteY4" fmla="*/ 81194 h 100692"/>
                <a:gd name="connsiteX5" fmla="*/ 27817 w 72253"/>
                <a:gd name="connsiteY5" fmla="*/ 5195 h 100692"/>
                <a:gd name="connsiteX6" fmla="*/ 28530 w 72253"/>
                <a:gd name="connsiteY6" fmla="*/ 4056 h 100692"/>
                <a:gd name="connsiteX7" fmla="*/ 29814 w 72253"/>
                <a:gd name="connsiteY7" fmla="*/ 4056 h 100692"/>
                <a:gd name="connsiteX8" fmla="*/ 72741 w 72253"/>
                <a:gd name="connsiteY8" fmla="*/ 25689 h 100692"/>
                <a:gd name="connsiteX9" fmla="*/ 73597 w 72253"/>
                <a:gd name="connsiteY9" fmla="*/ 27112 h 100692"/>
                <a:gd name="connsiteX10" fmla="*/ 62187 w 72253"/>
                <a:gd name="connsiteY10" fmla="*/ 103397 h 100692"/>
                <a:gd name="connsiteX11" fmla="*/ 60619 w 72253"/>
                <a:gd name="connsiteY11" fmla="*/ 104535 h 100692"/>
                <a:gd name="connsiteX12" fmla="*/ 4856 w 72253"/>
                <a:gd name="connsiteY12" fmla="*/ 81337 h 100692"/>
                <a:gd name="connsiteX13" fmla="*/ 59621 w 72253"/>
                <a:gd name="connsiteY13" fmla="*/ 101262 h 100692"/>
                <a:gd name="connsiteX14" fmla="*/ 70460 w 72253"/>
                <a:gd name="connsiteY14" fmla="*/ 27966 h 100692"/>
                <a:gd name="connsiteX15" fmla="*/ 30241 w 72253"/>
                <a:gd name="connsiteY15" fmla="*/ 7756 h 100692"/>
                <a:gd name="connsiteX16" fmla="*/ 4856 w 72253"/>
                <a:gd name="connsiteY16" fmla="*/ 81337 h 100692"/>
                <a:gd name="connsiteX17" fmla="*/ 4856 w 72253"/>
                <a:gd name="connsiteY17" fmla="*/ 81337 h 10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253" h="100692">
                  <a:moveTo>
                    <a:pt x="60619" y="104535"/>
                  </a:moveTo>
                  <a:cubicBezTo>
                    <a:pt x="60476" y="104535"/>
                    <a:pt x="60334" y="104535"/>
                    <a:pt x="60191" y="104393"/>
                  </a:cubicBezTo>
                  <a:lnTo>
                    <a:pt x="2288" y="83329"/>
                  </a:lnTo>
                  <a:cubicBezTo>
                    <a:pt x="1575" y="83045"/>
                    <a:pt x="1148" y="82191"/>
                    <a:pt x="1433" y="81479"/>
                  </a:cubicBezTo>
                  <a:cubicBezTo>
                    <a:pt x="1433" y="81337"/>
                    <a:pt x="1433" y="81337"/>
                    <a:pt x="1575" y="81194"/>
                  </a:cubicBezTo>
                  <a:cubicBezTo>
                    <a:pt x="14981" y="58708"/>
                    <a:pt x="23538" y="33944"/>
                    <a:pt x="27817" y="5195"/>
                  </a:cubicBezTo>
                  <a:cubicBezTo>
                    <a:pt x="27817" y="4768"/>
                    <a:pt x="28102" y="4341"/>
                    <a:pt x="28530" y="4056"/>
                  </a:cubicBezTo>
                  <a:cubicBezTo>
                    <a:pt x="28958" y="3771"/>
                    <a:pt x="29386" y="3771"/>
                    <a:pt x="29814" y="4056"/>
                  </a:cubicBezTo>
                  <a:lnTo>
                    <a:pt x="72741" y="25689"/>
                  </a:lnTo>
                  <a:cubicBezTo>
                    <a:pt x="73312" y="25974"/>
                    <a:pt x="73597" y="26543"/>
                    <a:pt x="73597" y="27112"/>
                  </a:cubicBezTo>
                  <a:cubicBezTo>
                    <a:pt x="73169" y="33659"/>
                    <a:pt x="65183" y="91442"/>
                    <a:pt x="62187" y="103397"/>
                  </a:cubicBezTo>
                  <a:cubicBezTo>
                    <a:pt x="61760" y="104108"/>
                    <a:pt x="61190" y="104535"/>
                    <a:pt x="60619" y="104535"/>
                  </a:cubicBezTo>
                  <a:close/>
                  <a:moveTo>
                    <a:pt x="4856" y="81337"/>
                  </a:moveTo>
                  <a:lnTo>
                    <a:pt x="59621" y="101262"/>
                  </a:lnTo>
                  <a:cubicBezTo>
                    <a:pt x="62616" y="87456"/>
                    <a:pt x="69604" y="37359"/>
                    <a:pt x="70460" y="27966"/>
                  </a:cubicBezTo>
                  <a:lnTo>
                    <a:pt x="30241" y="7756"/>
                  </a:lnTo>
                  <a:cubicBezTo>
                    <a:pt x="25963" y="35367"/>
                    <a:pt x="17691" y="59561"/>
                    <a:pt x="4856" y="81337"/>
                  </a:cubicBezTo>
                  <a:lnTo>
                    <a:pt x="4856" y="81337"/>
                  </a:lnTo>
                  <a:close/>
                </a:path>
              </a:pathLst>
            </a:custGeom>
            <a:solidFill>
              <a:srgbClr val="000000"/>
            </a:solidFill>
            <a:ln w="1424" cap="flat">
              <a:noFill/>
              <a:prstDash val="solid"/>
              <a:miter/>
            </a:ln>
          </p:spPr>
          <p:txBody>
            <a:bodyPr rtlCol="0" anchor="ctr"/>
            <a:lstStyle/>
            <a:p>
              <a:endParaRPr lang="fr-FR"/>
            </a:p>
          </p:txBody>
        </p:sp>
        <p:sp>
          <p:nvSpPr>
            <p:cNvPr id="2985" name="Forme libre 2984">
              <a:extLst>
                <a:ext uri="{FF2B5EF4-FFF2-40B4-BE49-F238E27FC236}">
                  <a16:creationId xmlns:a16="http://schemas.microsoft.com/office/drawing/2014/main" id="{FD987A45-BBCD-7BF5-DDDA-5E0006BF5D65}"/>
                </a:ext>
              </a:extLst>
            </p:cNvPr>
            <p:cNvSpPr/>
            <p:nvPr/>
          </p:nvSpPr>
          <p:spPr>
            <a:xfrm>
              <a:off x="11547812" y="6195654"/>
              <a:ext cx="107264" cy="106406"/>
            </a:xfrm>
            <a:custGeom>
              <a:avLst/>
              <a:gdLst>
                <a:gd name="connsiteX0" fmla="*/ 55819 w 107264"/>
                <a:gd name="connsiteY0" fmla="*/ 8016 h 106406"/>
                <a:gd name="connsiteX1" fmla="*/ 107874 w 107264"/>
                <a:gd name="connsiteY1" fmla="*/ 56974 h 106406"/>
                <a:gd name="connsiteX2" fmla="*/ 98890 w 107264"/>
                <a:gd name="connsiteY2" fmla="*/ 64660 h 106406"/>
                <a:gd name="connsiteX3" fmla="*/ 96608 w 107264"/>
                <a:gd name="connsiteY3" fmla="*/ 103656 h 106406"/>
                <a:gd name="connsiteX4" fmla="*/ 36566 w 107264"/>
                <a:gd name="connsiteY4" fmla="*/ 98248 h 106406"/>
                <a:gd name="connsiteX5" fmla="*/ 1340 w 107264"/>
                <a:gd name="connsiteY5" fmla="*/ 40180 h 106406"/>
                <a:gd name="connsiteX6" fmla="*/ 55819 w 107264"/>
                <a:gd name="connsiteY6" fmla="*/ 8016 h 106406"/>
                <a:gd name="connsiteX7" fmla="*/ 55819 w 107264"/>
                <a:gd name="connsiteY7" fmla="*/ 8016 h 10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64" h="106406">
                  <a:moveTo>
                    <a:pt x="55819" y="8016"/>
                  </a:moveTo>
                  <a:cubicBezTo>
                    <a:pt x="72648" y="17694"/>
                    <a:pt x="102312" y="50855"/>
                    <a:pt x="107874" y="56974"/>
                  </a:cubicBezTo>
                  <a:cubicBezTo>
                    <a:pt x="111582" y="60959"/>
                    <a:pt x="100030" y="63521"/>
                    <a:pt x="98890" y="64660"/>
                  </a:cubicBezTo>
                  <a:cubicBezTo>
                    <a:pt x="97749" y="65798"/>
                    <a:pt x="110869" y="92413"/>
                    <a:pt x="96608" y="103656"/>
                  </a:cubicBezTo>
                  <a:cubicBezTo>
                    <a:pt x="81633" y="115469"/>
                    <a:pt x="55534" y="110060"/>
                    <a:pt x="36566" y="98248"/>
                  </a:cubicBezTo>
                  <a:cubicBezTo>
                    <a:pt x="6475" y="79604"/>
                    <a:pt x="1483" y="58113"/>
                    <a:pt x="1340" y="40180"/>
                  </a:cubicBezTo>
                  <a:cubicBezTo>
                    <a:pt x="1340" y="7731"/>
                    <a:pt x="36709" y="-2943"/>
                    <a:pt x="55819" y="8016"/>
                  </a:cubicBezTo>
                  <a:lnTo>
                    <a:pt x="55819" y="8016"/>
                  </a:lnTo>
                  <a:close/>
                </a:path>
              </a:pathLst>
            </a:custGeom>
            <a:solidFill>
              <a:srgbClr val="FFFFFF"/>
            </a:solidFill>
            <a:ln w="1424" cap="flat">
              <a:noFill/>
              <a:prstDash val="solid"/>
              <a:miter/>
            </a:ln>
          </p:spPr>
          <p:txBody>
            <a:bodyPr rtlCol="0" anchor="ctr"/>
            <a:lstStyle/>
            <a:p>
              <a:endParaRPr lang="fr-FR"/>
            </a:p>
          </p:txBody>
        </p:sp>
        <p:grpSp>
          <p:nvGrpSpPr>
            <p:cNvPr id="2986" name="Graphique 2">
              <a:extLst>
                <a:ext uri="{FF2B5EF4-FFF2-40B4-BE49-F238E27FC236}">
                  <a16:creationId xmlns:a16="http://schemas.microsoft.com/office/drawing/2014/main" id="{23D17D7C-AB87-82C0-B220-8D5E54E6C62A}"/>
                </a:ext>
              </a:extLst>
            </p:cNvPr>
            <p:cNvGrpSpPr/>
            <p:nvPr/>
          </p:nvGrpSpPr>
          <p:grpSpPr>
            <a:xfrm>
              <a:off x="11519478" y="6182452"/>
              <a:ext cx="137215" cy="122254"/>
              <a:chOff x="11519478" y="6182452"/>
              <a:chExt cx="137215" cy="122254"/>
            </a:xfrm>
            <a:solidFill>
              <a:srgbClr val="000000"/>
            </a:solidFill>
          </p:grpSpPr>
          <p:sp>
            <p:nvSpPr>
              <p:cNvPr id="2987" name="Forme libre 2986">
                <a:extLst>
                  <a:ext uri="{FF2B5EF4-FFF2-40B4-BE49-F238E27FC236}">
                    <a16:creationId xmlns:a16="http://schemas.microsoft.com/office/drawing/2014/main" id="{2CA1FB40-7C16-71D9-95B8-22E0C94A0A9A}"/>
                  </a:ext>
                </a:extLst>
              </p:cNvPr>
              <p:cNvSpPr/>
              <p:nvPr/>
            </p:nvSpPr>
            <p:spPr>
              <a:xfrm>
                <a:off x="11546668" y="6194386"/>
                <a:ext cx="110024" cy="109181"/>
              </a:xfrm>
              <a:custGeom>
                <a:avLst/>
                <a:gdLst>
                  <a:gd name="connsiteX0" fmla="*/ 76074 w 110024"/>
                  <a:gd name="connsiteY0" fmla="*/ 113036 h 109181"/>
                  <a:gd name="connsiteX1" fmla="*/ 48121 w 110024"/>
                  <a:gd name="connsiteY1" fmla="*/ 106632 h 109181"/>
                  <a:gd name="connsiteX2" fmla="*/ 47408 w 110024"/>
                  <a:gd name="connsiteY2" fmla="*/ 104781 h 109181"/>
                  <a:gd name="connsiteX3" fmla="*/ 49262 w 110024"/>
                  <a:gd name="connsiteY3" fmla="*/ 104070 h 109181"/>
                  <a:gd name="connsiteX4" fmla="*/ 96896 w 110024"/>
                  <a:gd name="connsiteY4" fmla="*/ 103928 h 109181"/>
                  <a:gd name="connsiteX5" fmla="*/ 99606 w 110024"/>
                  <a:gd name="connsiteY5" fmla="*/ 70482 h 109181"/>
                  <a:gd name="connsiteX6" fmla="*/ 99035 w 110024"/>
                  <a:gd name="connsiteY6" fmla="*/ 64931 h 109181"/>
                  <a:gd name="connsiteX7" fmla="*/ 102030 w 110024"/>
                  <a:gd name="connsiteY7" fmla="*/ 63508 h 109181"/>
                  <a:gd name="connsiteX8" fmla="*/ 108305 w 110024"/>
                  <a:gd name="connsiteY8" fmla="*/ 59950 h 109181"/>
                  <a:gd name="connsiteX9" fmla="*/ 108020 w 110024"/>
                  <a:gd name="connsiteY9" fmla="*/ 59239 h 109181"/>
                  <a:gd name="connsiteX10" fmla="*/ 106879 w 110024"/>
                  <a:gd name="connsiteY10" fmla="*/ 57958 h 109181"/>
                  <a:gd name="connsiteX11" fmla="*/ 56393 w 110024"/>
                  <a:gd name="connsiteY11" fmla="*/ 10565 h 109181"/>
                  <a:gd name="connsiteX12" fmla="*/ 20738 w 110024"/>
                  <a:gd name="connsiteY12" fmla="*/ 11845 h 109181"/>
                  <a:gd name="connsiteX13" fmla="*/ 4195 w 110024"/>
                  <a:gd name="connsiteY13" fmla="*/ 41591 h 109181"/>
                  <a:gd name="connsiteX14" fmla="*/ 2769 w 110024"/>
                  <a:gd name="connsiteY14" fmla="*/ 43014 h 109181"/>
                  <a:gd name="connsiteX15" fmla="*/ 2769 w 110024"/>
                  <a:gd name="connsiteY15" fmla="*/ 43014 h 109181"/>
                  <a:gd name="connsiteX16" fmla="*/ 2769 w 110024"/>
                  <a:gd name="connsiteY16" fmla="*/ 43014 h 109181"/>
                  <a:gd name="connsiteX17" fmla="*/ 1342 w 110024"/>
                  <a:gd name="connsiteY17" fmla="*/ 41591 h 109181"/>
                  <a:gd name="connsiteX18" fmla="*/ 19312 w 110024"/>
                  <a:gd name="connsiteY18" fmla="*/ 9426 h 109181"/>
                  <a:gd name="connsiteX19" fmla="*/ 57961 w 110024"/>
                  <a:gd name="connsiteY19" fmla="*/ 8145 h 109181"/>
                  <a:gd name="connsiteX20" fmla="*/ 109161 w 110024"/>
                  <a:gd name="connsiteY20" fmla="*/ 56108 h 109181"/>
                  <a:gd name="connsiteX21" fmla="*/ 110302 w 110024"/>
                  <a:gd name="connsiteY21" fmla="*/ 57388 h 109181"/>
                  <a:gd name="connsiteX22" fmla="*/ 111300 w 110024"/>
                  <a:gd name="connsiteY22" fmla="*/ 60662 h 109181"/>
                  <a:gd name="connsiteX23" fmla="*/ 103313 w 110024"/>
                  <a:gd name="connsiteY23" fmla="*/ 66212 h 109181"/>
                  <a:gd name="connsiteX24" fmla="*/ 101745 w 110024"/>
                  <a:gd name="connsiteY24" fmla="*/ 66782 h 109181"/>
                  <a:gd name="connsiteX25" fmla="*/ 102600 w 110024"/>
                  <a:gd name="connsiteY25" fmla="*/ 69628 h 109181"/>
                  <a:gd name="connsiteX26" fmla="*/ 98893 w 110024"/>
                  <a:gd name="connsiteY26" fmla="*/ 106062 h 109181"/>
                  <a:gd name="connsiteX27" fmla="*/ 76074 w 110024"/>
                  <a:gd name="connsiteY27" fmla="*/ 113036 h 109181"/>
                  <a:gd name="connsiteX28" fmla="*/ 76074 w 110024"/>
                  <a:gd name="connsiteY28" fmla="*/ 113036 h 109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0024" h="109181">
                    <a:moveTo>
                      <a:pt x="76074" y="113036"/>
                    </a:moveTo>
                    <a:cubicBezTo>
                      <a:pt x="67517" y="113036"/>
                      <a:pt x="57961" y="110901"/>
                      <a:pt x="48121" y="106632"/>
                    </a:cubicBezTo>
                    <a:cubicBezTo>
                      <a:pt x="47408" y="106347"/>
                      <a:pt x="47122" y="105493"/>
                      <a:pt x="47408" y="104781"/>
                    </a:cubicBezTo>
                    <a:cubicBezTo>
                      <a:pt x="47693" y="104070"/>
                      <a:pt x="48549" y="103785"/>
                      <a:pt x="49262" y="104070"/>
                    </a:cubicBezTo>
                    <a:cubicBezTo>
                      <a:pt x="64094" y="110474"/>
                      <a:pt x="84346" y="113748"/>
                      <a:pt x="96896" y="103928"/>
                    </a:cubicBezTo>
                    <a:cubicBezTo>
                      <a:pt x="107164" y="95815"/>
                      <a:pt x="101887" y="78167"/>
                      <a:pt x="99606" y="70482"/>
                    </a:cubicBezTo>
                    <a:cubicBezTo>
                      <a:pt x="98464" y="66782"/>
                      <a:pt x="98180" y="65785"/>
                      <a:pt x="99035" y="64931"/>
                    </a:cubicBezTo>
                    <a:cubicBezTo>
                      <a:pt x="99463" y="64505"/>
                      <a:pt x="100319" y="64077"/>
                      <a:pt x="102030" y="63508"/>
                    </a:cubicBezTo>
                    <a:cubicBezTo>
                      <a:pt x="103742" y="62797"/>
                      <a:pt x="108020" y="61231"/>
                      <a:pt x="108305" y="59950"/>
                    </a:cubicBezTo>
                    <a:cubicBezTo>
                      <a:pt x="108305" y="59808"/>
                      <a:pt x="108163" y="59523"/>
                      <a:pt x="108020" y="59239"/>
                    </a:cubicBezTo>
                    <a:lnTo>
                      <a:pt x="106879" y="57958"/>
                    </a:lnTo>
                    <a:cubicBezTo>
                      <a:pt x="83775" y="32482"/>
                      <a:pt x="66804" y="16542"/>
                      <a:pt x="56393" y="10565"/>
                    </a:cubicBezTo>
                    <a:cubicBezTo>
                      <a:pt x="46409" y="4872"/>
                      <a:pt x="31863" y="5299"/>
                      <a:pt x="20738" y="11845"/>
                    </a:cubicBezTo>
                    <a:cubicBezTo>
                      <a:pt x="10042" y="18108"/>
                      <a:pt x="4195" y="28639"/>
                      <a:pt x="4195" y="41591"/>
                    </a:cubicBezTo>
                    <a:cubicBezTo>
                      <a:pt x="4195" y="42445"/>
                      <a:pt x="3624" y="43014"/>
                      <a:pt x="2769" y="43014"/>
                    </a:cubicBezTo>
                    <a:lnTo>
                      <a:pt x="2769" y="43014"/>
                    </a:lnTo>
                    <a:lnTo>
                      <a:pt x="2769" y="43014"/>
                    </a:lnTo>
                    <a:cubicBezTo>
                      <a:pt x="1913" y="43014"/>
                      <a:pt x="1342" y="42302"/>
                      <a:pt x="1342" y="41591"/>
                    </a:cubicBezTo>
                    <a:cubicBezTo>
                      <a:pt x="1200" y="27643"/>
                      <a:pt x="7618" y="16115"/>
                      <a:pt x="19312" y="9426"/>
                    </a:cubicBezTo>
                    <a:cubicBezTo>
                      <a:pt x="31292" y="2452"/>
                      <a:pt x="47122" y="2025"/>
                      <a:pt x="57961" y="8145"/>
                    </a:cubicBezTo>
                    <a:cubicBezTo>
                      <a:pt x="68658" y="14265"/>
                      <a:pt x="85914" y="30490"/>
                      <a:pt x="109161" y="56108"/>
                    </a:cubicBezTo>
                    <a:lnTo>
                      <a:pt x="110302" y="57388"/>
                    </a:lnTo>
                    <a:cubicBezTo>
                      <a:pt x="111443" y="58669"/>
                      <a:pt x="111443" y="59808"/>
                      <a:pt x="111300" y="60662"/>
                    </a:cubicBezTo>
                    <a:cubicBezTo>
                      <a:pt x="110730" y="63224"/>
                      <a:pt x="107307" y="64647"/>
                      <a:pt x="103313" y="66212"/>
                    </a:cubicBezTo>
                    <a:cubicBezTo>
                      <a:pt x="102743" y="66355"/>
                      <a:pt x="102173" y="66639"/>
                      <a:pt x="101745" y="66782"/>
                    </a:cubicBezTo>
                    <a:cubicBezTo>
                      <a:pt x="101887" y="67493"/>
                      <a:pt x="102315" y="68632"/>
                      <a:pt x="102600" y="69628"/>
                    </a:cubicBezTo>
                    <a:cubicBezTo>
                      <a:pt x="105025" y="77740"/>
                      <a:pt x="110730" y="96811"/>
                      <a:pt x="98893" y="106062"/>
                    </a:cubicBezTo>
                    <a:cubicBezTo>
                      <a:pt x="92760" y="110759"/>
                      <a:pt x="85059" y="113036"/>
                      <a:pt x="76074" y="113036"/>
                    </a:cubicBezTo>
                    <a:lnTo>
                      <a:pt x="76074" y="113036"/>
                    </a:lnTo>
                    <a:close/>
                  </a:path>
                </a:pathLst>
              </a:custGeom>
              <a:solidFill>
                <a:srgbClr val="000000"/>
              </a:solidFill>
              <a:ln w="1424" cap="flat">
                <a:noFill/>
                <a:prstDash val="solid"/>
                <a:miter/>
              </a:ln>
            </p:spPr>
            <p:txBody>
              <a:bodyPr rtlCol="0" anchor="ctr"/>
              <a:lstStyle/>
              <a:p>
                <a:endParaRPr lang="fr-FR"/>
              </a:p>
            </p:txBody>
          </p:sp>
          <p:sp>
            <p:nvSpPr>
              <p:cNvPr id="2988" name="Forme libre 2987">
                <a:extLst>
                  <a:ext uri="{FF2B5EF4-FFF2-40B4-BE49-F238E27FC236}">
                    <a16:creationId xmlns:a16="http://schemas.microsoft.com/office/drawing/2014/main" id="{444FC459-ACA1-9940-5270-5B04A357F996}"/>
                  </a:ext>
                </a:extLst>
              </p:cNvPr>
              <p:cNvSpPr/>
              <p:nvPr/>
            </p:nvSpPr>
            <p:spPr>
              <a:xfrm>
                <a:off x="11566780" y="6183875"/>
                <a:ext cx="54479" cy="30172"/>
              </a:xfrm>
              <a:custGeom>
                <a:avLst/>
                <a:gdLst>
                  <a:gd name="connsiteX0" fmla="*/ 55821 w 54479"/>
                  <a:gd name="connsiteY0" fmla="*/ 18950 h 30172"/>
                  <a:gd name="connsiteX1" fmla="*/ 28581 w 54479"/>
                  <a:gd name="connsiteY1" fmla="*/ 34036 h 30172"/>
                  <a:gd name="connsiteX2" fmla="*/ 1341 w 54479"/>
                  <a:gd name="connsiteY2" fmla="*/ 18950 h 30172"/>
                  <a:gd name="connsiteX3" fmla="*/ 28581 w 54479"/>
                  <a:gd name="connsiteY3" fmla="*/ 3863 h 30172"/>
                  <a:gd name="connsiteX4" fmla="*/ 55821 w 54479"/>
                  <a:gd name="connsiteY4" fmla="*/ 18950 h 30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479" h="30172">
                    <a:moveTo>
                      <a:pt x="55821" y="18950"/>
                    </a:moveTo>
                    <a:cubicBezTo>
                      <a:pt x="55821" y="27281"/>
                      <a:pt x="43626" y="34036"/>
                      <a:pt x="28581" y="34036"/>
                    </a:cubicBezTo>
                    <a:cubicBezTo>
                      <a:pt x="13537" y="34036"/>
                      <a:pt x="1341" y="27281"/>
                      <a:pt x="1341" y="18950"/>
                    </a:cubicBezTo>
                    <a:cubicBezTo>
                      <a:pt x="1341" y="10618"/>
                      <a:pt x="13537" y="3863"/>
                      <a:pt x="28581" y="3863"/>
                    </a:cubicBezTo>
                    <a:cubicBezTo>
                      <a:pt x="43626" y="3863"/>
                      <a:pt x="55821" y="10618"/>
                      <a:pt x="55821" y="18950"/>
                    </a:cubicBezTo>
                    <a:close/>
                  </a:path>
                </a:pathLst>
              </a:custGeom>
              <a:solidFill>
                <a:srgbClr val="000000"/>
              </a:solidFill>
              <a:ln w="1424" cap="flat">
                <a:noFill/>
                <a:prstDash val="solid"/>
                <a:miter/>
              </a:ln>
            </p:spPr>
            <p:txBody>
              <a:bodyPr rtlCol="0" anchor="ctr"/>
              <a:lstStyle/>
              <a:p>
                <a:endParaRPr lang="fr-FR"/>
              </a:p>
            </p:txBody>
          </p:sp>
          <p:sp>
            <p:nvSpPr>
              <p:cNvPr id="2989" name="Forme libre 2988">
                <a:extLst>
                  <a:ext uri="{FF2B5EF4-FFF2-40B4-BE49-F238E27FC236}">
                    <a16:creationId xmlns:a16="http://schemas.microsoft.com/office/drawing/2014/main" id="{7F652243-CA96-6A5D-6C10-00975AC4C26C}"/>
                  </a:ext>
                </a:extLst>
              </p:cNvPr>
              <p:cNvSpPr/>
              <p:nvPr/>
            </p:nvSpPr>
            <p:spPr>
              <a:xfrm>
                <a:off x="11565354" y="6182452"/>
                <a:ext cx="57332" cy="33018"/>
              </a:xfrm>
              <a:custGeom>
                <a:avLst/>
                <a:gdLst>
                  <a:gd name="connsiteX0" fmla="*/ 30008 w 57332"/>
                  <a:gd name="connsiteY0" fmla="*/ 36882 h 33018"/>
                  <a:gd name="connsiteX1" fmla="*/ 1341 w 57332"/>
                  <a:gd name="connsiteY1" fmla="*/ 20373 h 33018"/>
                  <a:gd name="connsiteX2" fmla="*/ 30008 w 57332"/>
                  <a:gd name="connsiteY2" fmla="*/ 3863 h 33018"/>
                  <a:gd name="connsiteX3" fmla="*/ 58674 w 57332"/>
                  <a:gd name="connsiteY3" fmla="*/ 20373 h 33018"/>
                  <a:gd name="connsiteX4" fmla="*/ 30008 w 57332"/>
                  <a:gd name="connsiteY4" fmla="*/ 36882 h 33018"/>
                  <a:gd name="connsiteX5" fmla="*/ 30008 w 57332"/>
                  <a:gd name="connsiteY5" fmla="*/ 6710 h 33018"/>
                  <a:gd name="connsiteX6" fmla="*/ 4337 w 57332"/>
                  <a:gd name="connsiteY6" fmla="*/ 20373 h 33018"/>
                  <a:gd name="connsiteX7" fmla="*/ 30008 w 57332"/>
                  <a:gd name="connsiteY7" fmla="*/ 34036 h 33018"/>
                  <a:gd name="connsiteX8" fmla="*/ 55679 w 57332"/>
                  <a:gd name="connsiteY8" fmla="*/ 20373 h 33018"/>
                  <a:gd name="connsiteX9" fmla="*/ 30008 w 57332"/>
                  <a:gd name="connsiteY9" fmla="*/ 6710 h 3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332" h="33018">
                    <a:moveTo>
                      <a:pt x="30008" y="36882"/>
                    </a:moveTo>
                    <a:cubicBezTo>
                      <a:pt x="13892" y="36882"/>
                      <a:pt x="1341" y="29624"/>
                      <a:pt x="1341" y="20373"/>
                    </a:cubicBezTo>
                    <a:cubicBezTo>
                      <a:pt x="1341" y="11122"/>
                      <a:pt x="13892" y="3863"/>
                      <a:pt x="30008" y="3863"/>
                    </a:cubicBezTo>
                    <a:cubicBezTo>
                      <a:pt x="46123" y="3863"/>
                      <a:pt x="58674" y="11122"/>
                      <a:pt x="58674" y="20373"/>
                    </a:cubicBezTo>
                    <a:cubicBezTo>
                      <a:pt x="58674" y="29624"/>
                      <a:pt x="46123" y="36882"/>
                      <a:pt x="30008" y="36882"/>
                    </a:cubicBezTo>
                    <a:close/>
                    <a:moveTo>
                      <a:pt x="30008" y="6710"/>
                    </a:moveTo>
                    <a:cubicBezTo>
                      <a:pt x="16031" y="6710"/>
                      <a:pt x="4337" y="12972"/>
                      <a:pt x="4337" y="20373"/>
                    </a:cubicBezTo>
                    <a:cubicBezTo>
                      <a:pt x="4337" y="27773"/>
                      <a:pt x="16173" y="34036"/>
                      <a:pt x="30008" y="34036"/>
                    </a:cubicBezTo>
                    <a:cubicBezTo>
                      <a:pt x="43842" y="34036"/>
                      <a:pt x="55679" y="27773"/>
                      <a:pt x="55679" y="20373"/>
                    </a:cubicBezTo>
                    <a:cubicBezTo>
                      <a:pt x="55821" y="12972"/>
                      <a:pt x="43984" y="6710"/>
                      <a:pt x="30008" y="6710"/>
                    </a:cubicBezTo>
                    <a:close/>
                  </a:path>
                </a:pathLst>
              </a:custGeom>
              <a:solidFill>
                <a:srgbClr val="000000"/>
              </a:solidFill>
              <a:ln w="1424" cap="flat">
                <a:noFill/>
                <a:prstDash val="solid"/>
                <a:miter/>
              </a:ln>
            </p:spPr>
            <p:txBody>
              <a:bodyPr rtlCol="0" anchor="ctr"/>
              <a:lstStyle/>
              <a:p>
                <a:endParaRPr lang="fr-FR"/>
              </a:p>
            </p:txBody>
          </p:sp>
          <p:sp>
            <p:nvSpPr>
              <p:cNvPr id="2990" name="Forme libre 2989">
                <a:extLst>
                  <a:ext uri="{FF2B5EF4-FFF2-40B4-BE49-F238E27FC236}">
                    <a16:creationId xmlns:a16="http://schemas.microsoft.com/office/drawing/2014/main" id="{11BAE5D1-2670-7D36-E214-E2510E15FE62}"/>
                  </a:ext>
                </a:extLst>
              </p:cNvPr>
              <p:cNvSpPr/>
              <p:nvPr/>
            </p:nvSpPr>
            <p:spPr>
              <a:xfrm rot="-4247979">
                <a:off x="11548384" y="6208676"/>
                <a:ext cx="52391" cy="42202"/>
              </a:xfrm>
              <a:custGeom>
                <a:avLst/>
                <a:gdLst>
                  <a:gd name="connsiteX0" fmla="*/ 53737 w 52391"/>
                  <a:gd name="connsiteY0" fmla="*/ 24959 h 42202"/>
                  <a:gd name="connsiteX1" fmla="*/ 27541 w 52391"/>
                  <a:gd name="connsiteY1" fmla="*/ 46061 h 42202"/>
                  <a:gd name="connsiteX2" fmla="*/ 1345 w 52391"/>
                  <a:gd name="connsiteY2" fmla="*/ 24959 h 42202"/>
                  <a:gd name="connsiteX3" fmla="*/ 27541 w 52391"/>
                  <a:gd name="connsiteY3" fmla="*/ 3858 h 42202"/>
                  <a:gd name="connsiteX4" fmla="*/ 53737 w 52391"/>
                  <a:gd name="connsiteY4" fmla="*/ 24959 h 42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 h="42202">
                    <a:moveTo>
                      <a:pt x="53737" y="24959"/>
                    </a:moveTo>
                    <a:cubicBezTo>
                      <a:pt x="53737" y="36613"/>
                      <a:pt x="42009" y="46061"/>
                      <a:pt x="27541" y="46061"/>
                    </a:cubicBezTo>
                    <a:cubicBezTo>
                      <a:pt x="13074" y="46061"/>
                      <a:pt x="1345" y="36613"/>
                      <a:pt x="1345" y="24959"/>
                    </a:cubicBezTo>
                    <a:cubicBezTo>
                      <a:pt x="1345" y="13305"/>
                      <a:pt x="13074" y="3858"/>
                      <a:pt x="27541" y="3858"/>
                    </a:cubicBezTo>
                    <a:cubicBezTo>
                      <a:pt x="42009" y="3858"/>
                      <a:pt x="53737" y="13305"/>
                      <a:pt x="53737" y="24959"/>
                    </a:cubicBezTo>
                    <a:close/>
                  </a:path>
                </a:pathLst>
              </a:custGeom>
              <a:solidFill>
                <a:srgbClr val="000000"/>
              </a:solidFill>
              <a:ln w="1424" cap="flat">
                <a:noFill/>
                <a:prstDash val="solid"/>
                <a:miter/>
              </a:ln>
            </p:spPr>
            <p:txBody>
              <a:bodyPr rtlCol="0" anchor="ctr"/>
              <a:lstStyle/>
              <a:p>
                <a:endParaRPr lang="fr-FR"/>
              </a:p>
            </p:txBody>
          </p:sp>
          <p:sp>
            <p:nvSpPr>
              <p:cNvPr id="2991" name="Forme libre 2990">
                <a:extLst>
                  <a:ext uri="{FF2B5EF4-FFF2-40B4-BE49-F238E27FC236}">
                    <a16:creationId xmlns:a16="http://schemas.microsoft.com/office/drawing/2014/main" id="{186815C6-0F7E-37F4-B252-97ABD643B45A}"/>
                  </a:ext>
                </a:extLst>
              </p:cNvPr>
              <p:cNvSpPr/>
              <p:nvPr/>
            </p:nvSpPr>
            <p:spPr>
              <a:xfrm>
                <a:off x="11551255" y="6202760"/>
                <a:ext cx="46168" cy="54268"/>
              </a:xfrm>
              <a:custGeom>
                <a:avLst/>
                <a:gdLst>
                  <a:gd name="connsiteX0" fmla="*/ 21434 w 46168"/>
                  <a:gd name="connsiteY0" fmla="*/ 58126 h 54268"/>
                  <a:gd name="connsiteX1" fmla="*/ 15444 w 46168"/>
                  <a:gd name="connsiteY1" fmla="*/ 57130 h 54268"/>
                  <a:gd name="connsiteX2" fmla="*/ 3179 w 46168"/>
                  <a:gd name="connsiteY2" fmla="*/ 23685 h 54268"/>
                  <a:gd name="connsiteX3" fmla="*/ 33414 w 46168"/>
                  <a:gd name="connsiteY3" fmla="*/ 4898 h 54268"/>
                  <a:gd name="connsiteX4" fmla="*/ 45679 w 46168"/>
                  <a:gd name="connsiteY4" fmla="*/ 38344 h 54268"/>
                  <a:gd name="connsiteX5" fmla="*/ 21434 w 46168"/>
                  <a:gd name="connsiteY5" fmla="*/ 58126 h 54268"/>
                  <a:gd name="connsiteX6" fmla="*/ 21434 w 46168"/>
                  <a:gd name="connsiteY6" fmla="*/ 58126 h 54268"/>
                  <a:gd name="connsiteX7" fmla="*/ 27282 w 46168"/>
                  <a:gd name="connsiteY7" fmla="*/ 6748 h 54268"/>
                  <a:gd name="connsiteX8" fmla="*/ 5889 w 46168"/>
                  <a:gd name="connsiteY8" fmla="*/ 24681 h 54268"/>
                  <a:gd name="connsiteX9" fmla="*/ 16300 w 46168"/>
                  <a:gd name="connsiteY9" fmla="*/ 54426 h 54268"/>
                  <a:gd name="connsiteX10" fmla="*/ 42827 w 46168"/>
                  <a:gd name="connsiteY10" fmla="*/ 37347 h 54268"/>
                  <a:gd name="connsiteX11" fmla="*/ 32415 w 46168"/>
                  <a:gd name="connsiteY11" fmla="*/ 7602 h 54268"/>
                  <a:gd name="connsiteX12" fmla="*/ 27282 w 46168"/>
                  <a:gd name="connsiteY12" fmla="*/ 6748 h 54268"/>
                  <a:gd name="connsiteX13" fmla="*/ 27282 w 46168"/>
                  <a:gd name="connsiteY13" fmla="*/ 6748 h 54268"/>
                  <a:gd name="connsiteX14" fmla="*/ 44253 w 46168"/>
                  <a:gd name="connsiteY14" fmla="*/ 37917 h 54268"/>
                  <a:gd name="connsiteX15" fmla="*/ 44253 w 46168"/>
                  <a:gd name="connsiteY15" fmla="*/ 37917 h 54268"/>
                  <a:gd name="connsiteX16" fmla="*/ 44253 w 46168"/>
                  <a:gd name="connsiteY16" fmla="*/ 37917 h 5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168" h="54268">
                    <a:moveTo>
                      <a:pt x="21434" y="58126"/>
                    </a:moveTo>
                    <a:cubicBezTo>
                      <a:pt x="19438" y="58126"/>
                      <a:pt x="17440" y="57842"/>
                      <a:pt x="15444" y="57130"/>
                    </a:cubicBezTo>
                    <a:cubicBezTo>
                      <a:pt x="3750" y="53145"/>
                      <a:pt x="-1813" y="38059"/>
                      <a:pt x="3179" y="23685"/>
                    </a:cubicBezTo>
                    <a:cubicBezTo>
                      <a:pt x="8170" y="9310"/>
                      <a:pt x="21719" y="771"/>
                      <a:pt x="33414" y="4898"/>
                    </a:cubicBezTo>
                    <a:cubicBezTo>
                      <a:pt x="45109" y="8883"/>
                      <a:pt x="50671" y="23969"/>
                      <a:pt x="45679" y="38344"/>
                    </a:cubicBezTo>
                    <a:cubicBezTo>
                      <a:pt x="41543" y="50299"/>
                      <a:pt x="31417" y="58126"/>
                      <a:pt x="21434" y="58126"/>
                    </a:cubicBezTo>
                    <a:lnTo>
                      <a:pt x="21434" y="58126"/>
                    </a:lnTo>
                    <a:close/>
                    <a:moveTo>
                      <a:pt x="27282" y="6748"/>
                    </a:moveTo>
                    <a:cubicBezTo>
                      <a:pt x="18439" y="6748"/>
                      <a:pt x="9597" y="13864"/>
                      <a:pt x="5889" y="24681"/>
                    </a:cubicBezTo>
                    <a:cubicBezTo>
                      <a:pt x="1468" y="37632"/>
                      <a:pt x="6174" y="50868"/>
                      <a:pt x="16300" y="54426"/>
                    </a:cubicBezTo>
                    <a:cubicBezTo>
                      <a:pt x="26569" y="57984"/>
                      <a:pt x="38405" y="50299"/>
                      <a:pt x="42827" y="37347"/>
                    </a:cubicBezTo>
                    <a:cubicBezTo>
                      <a:pt x="47248" y="24396"/>
                      <a:pt x="42541" y="11160"/>
                      <a:pt x="32415" y="7602"/>
                    </a:cubicBezTo>
                    <a:cubicBezTo>
                      <a:pt x="30847" y="7033"/>
                      <a:pt x="29135" y="6748"/>
                      <a:pt x="27282" y="6748"/>
                    </a:cubicBezTo>
                    <a:lnTo>
                      <a:pt x="27282" y="6748"/>
                    </a:lnTo>
                    <a:close/>
                    <a:moveTo>
                      <a:pt x="44253" y="37917"/>
                    </a:moveTo>
                    <a:lnTo>
                      <a:pt x="44253" y="37917"/>
                    </a:lnTo>
                    <a:lnTo>
                      <a:pt x="44253" y="37917"/>
                    </a:lnTo>
                    <a:close/>
                  </a:path>
                </a:pathLst>
              </a:custGeom>
              <a:solidFill>
                <a:srgbClr val="000000"/>
              </a:solidFill>
              <a:ln w="1424" cap="flat">
                <a:noFill/>
                <a:prstDash val="solid"/>
                <a:miter/>
              </a:ln>
            </p:spPr>
            <p:txBody>
              <a:bodyPr rtlCol="0" anchor="ctr"/>
              <a:lstStyle/>
              <a:p>
                <a:endParaRPr lang="fr-FR"/>
              </a:p>
            </p:txBody>
          </p:sp>
          <p:sp>
            <p:nvSpPr>
              <p:cNvPr id="2992" name="Forme libre 2991">
                <a:extLst>
                  <a:ext uri="{FF2B5EF4-FFF2-40B4-BE49-F238E27FC236}">
                    <a16:creationId xmlns:a16="http://schemas.microsoft.com/office/drawing/2014/main" id="{84D7F935-6C00-D361-E56F-3B0AE7608573}"/>
                  </a:ext>
                </a:extLst>
              </p:cNvPr>
              <p:cNvSpPr/>
              <p:nvPr/>
            </p:nvSpPr>
            <p:spPr>
              <a:xfrm>
                <a:off x="11520785" y="6183875"/>
                <a:ext cx="73234" cy="119248"/>
              </a:xfrm>
              <a:custGeom>
                <a:avLst/>
                <a:gdLst>
                  <a:gd name="connsiteX0" fmla="*/ 74583 w 73234"/>
                  <a:gd name="connsiteY0" fmla="*/ 3855 h 119248"/>
                  <a:gd name="connsiteX1" fmla="*/ 14684 w 73234"/>
                  <a:gd name="connsiteY1" fmla="*/ 29189 h 119248"/>
                  <a:gd name="connsiteX2" fmla="*/ 12972 w 73234"/>
                  <a:gd name="connsiteY2" fmla="*/ 61496 h 119248"/>
                  <a:gd name="connsiteX3" fmla="*/ 11546 w 73234"/>
                  <a:gd name="connsiteY3" fmla="*/ 98499 h 119248"/>
                  <a:gd name="connsiteX4" fmla="*/ 49055 w 73234"/>
                  <a:gd name="connsiteY4" fmla="*/ 111593 h 119248"/>
                  <a:gd name="connsiteX5" fmla="*/ 52763 w 73234"/>
                  <a:gd name="connsiteY5" fmla="*/ 65765 h 119248"/>
                  <a:gd name="connsiteX6" fmla="*/ 74583 w 73234"/>
                  <a:gd name="connsiteY6" fmla="*/ 3855 h 11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34" h="119248">
                    <a:moveTo>
                      <a:pt x="74583" y="3855"/>
                    </a:moveTo>
                    <a:cubicBezTo>
                      <a:pt x="62460" y="3855"/>
                      <a:pt x="30229" y="9833"/>
                      <a:pt x="14684" y="29189"/>
                    </a:cubicBezTo>
                    <a:cubicBezTo>
                      <a:pt x="-434" y="48117"/>
                      <a:pt x="7839" y="60499"/>
                      <a:pt x="12972" y="61496"/>
                    </a:cubicBezTo>
                    <a:cubicBezTo>
                      <a:pt x="-2716" y="73593"/>
                      <a:pt x="-1860" y="95795"/>
                      <a:pt x="11546" y="98499"/>
                    </a:cubicBezTo>
                    <a:cubicBezTo>
                      <a:pt x="1421" y="117713"/>
                      <a:pt x="32796" y="135503"/>
                      <a:pt x="49055" y="111593"/>
                    </a:cubicBezTo>
                    <a:cubicBezTo>
                      <a:pt x="56185" y="101061"/>
                      <a:pt x="54474" y="80851"/>
                      <a:pt x="52763" y="65765"/>
                    </a:cubicBezTo>
                    <a:cubicBezTo>
                      <a:pt x="50766" y="45413"/>
                      <a:pt x="74583" y="3855"/>
                      <a:pt x="74583" y="3855"/>
                    </a:cubicBezTo>
                    <a:close/>
                  </a:path>
                </a:pathLst>
              </a:custGeom>
              <a:solidFill>
                <a:srgbClr val="000000"/>
              </a:solidFill>
              <a:ln w="1424" cap="flat">
                <a:noFill/>
                <a:prstDash val="solid"/>
                <a:miter/>
              </a:ln>
            </p:spPr>
            <p:txBody>
              <a:bodyPr rtlCol="0" anchor="ctr"/>
              <a:lstStyle/>
              <a:p>
                <a:endParaRPr lang="fr-FR"/>
              </a:p>
            </p:txBody>
          </p:sp>
          <p:sp>
            <p:nvSpPr>
              <p:cNvPr id="2993" name="Forme libre 2992">
                <a:extLst>
                  <a:ext uri="{FF2B5EF4-FFF2-40B4-BE49-F238E27FC236}">
                    <a16:creationId xmlns:a16="http://schemas.microsoft.com/office/drawing/2014/main" id="{DDD258B9-3631-F155-62DF-7E9F1E468E28}"/>
                  </a:ext>
                </a:extLst>
              </p:cNvPr>
              <p:cNvSpPr/>
              <p:nvPr/>
            </p:nvSpPr>
            <p:spPr>
              <a:xfrm>
                <a:off x="11519478" y="6182452"/>
                <a:ext cx="91887" cy="122254"/>
              </a:xfrm>
              <a:custGeom>
                <a:avLst/>
                <a:gdLst>
                  <a:gd name="connsiteX0" fmla="*/ 30821 w 91887"/>
                  <a:gd name="connsiteY0" fmla="*/ 126110 h 122254"/>
                  <a:gd name="connsiteX1" fmla="*/ 18984 w 91887"/>
                  <a:gd name="connsiteY1" fmla="*/ 122836 h 122254"/>
                  <a:gd name="connsiteX2" fmla="*/ 10998 w 91887"/>
                  <a:gd name="connsiteY2" fmla="*/ 100919 h 122254"/>
                  <a:gd name="connsiteX3" fmla="*/ 1870 w 91887"/>
                  <a:gd name="connsiteY3" fmla="*/ 90102 h 122254"/>
                  <a:gd name="connsiteX4" fmla="*/ 11711 w 91887"/>
                  <a:gd name="connsiteY4" fmla="*/ 63346 h 122254"/>
                  <a:gd name="connsiteX5" fmla="*/ 7005 w 91887"/>
                  <a:gd name="connsiteY5" fmla="*/ 57084 h 122254"/>
                  <a:gd name="connsiteX6" fmla="*/ 14849 w 91887"/>
                  <a:gd name="connsiteY6" fmla="*/ 29758 h 122254"/>
                  <a:gd name="connsiteX7" fmla="*/ 75888 w 91887"/>
                  <a:gd name="connsiteY7" fmla="*/ 3855 h 122254"/>
                  <a:gd name="connsiteX8" fmla="*/ 77314 w 91887"/>
                  <a:gd name="connsiteY8" fmla="*/ 5279 h 122254"/>
                  <a:gd name="connsiteX9" fmla="*/ 77172 w 91887"/>
                  <a:gd name="connsiteY9" fmla="*/ 5990 h 122254"/>
                  <a:gd name="connsiteX10" fmla="*/ 55636 w 91887"/>
                  <a:gd name="connsiteY10" fmla="*/ 67189 h 122254"/>
                  <a:gd name="connsiteX11" fmla="*/ 51643 w 91887"/>
                  <a:gd name="connsiteY11" fmla="*/ 114012 h 122254"/>
                  <a:gd name="connsiteX12" fmla="*/ 30821 w 91887"/>
                  <a:gd name="connsiteY12" fmla="*/ 126110 h 122254"/>
                  <a:gd name="connsiteX13" fmla="*/ 30821 w 91887"/>
                  <a:gd name="connsiteY13" fmla="*/ 126110 h 122254"/>
                  <a:gd name="connsiteX14" fmla="*/ 73463 w 91887"/>
                  <a:gd name="connsiteY14" fmla="*/ 6702 h 122254"/>
                  <a:gd name="connsiteX15" fmla="*/ 17273 w 91887"/>
                  <a:gd name="connsiteY15" fmla="*/ 31466 h 122254"/>
                  <a:gd name="connsiteX16" fmla="*/ 9857 w 91887"/>
                  <a:gd name="connsiteY16" fmla="*/ 55945 h 122254"/>
                  <a:gd name="connsiteX17" fmla="*/ 14849 w 91887"/>
                  <a:gd name="connsiteY17" fmla="*/ 61496 h 122254"/>
                  <a:gd name="connsiteX18" fmla="*/ 15989 w 91887"/>
                  <a:gd name="connsiteY18" fmla="*/ 63204 h 122254"/>
                  <a:gd name="connsiteX19" fmla="*/ 15419 w 91887"/>
                  <a:gd name="connsiteY19" fmla="*/ 64057 h 122254"/>
                  <a:gd name="connsiteX20" fmla="*/ 4865 w 91887"/>
                  <a:gd name="connsiteY20" fmla="*/ 89391 h 122254"/>
                  <a:gd name="connsiteX21" fmla="*/ 13422 w 91887"/>
                  <a:gd name="connsiteY21" fmla="*/ 98499 h 122254"/>
                  <a:gd name="connsiteX22" fmla="*/ 14563 w 91887"/>
                  <a:gd name="connsiteY22" fmla="*/ 100207 h 122254"/>
                  <a:gd name="connsiteX23" fmla="*/ 14420 w 91887"/>
                  <a:gd name="connsiteY23" fmla="*/ 100634 h 122254"/>
                  <a:gd name="connsiteX24" fmla="*/ 20553 w 91887"/>
                  <a:gd name="connsiteY24" fmla="*/ 120275 h 122254"/>
                  <a:gd name="connsiteX25" fmla="*/ 49361 w 91887"/>
                  <a:gd name="connsiteY25" fmla="*/ 112305 h 122254"/>
                  <a:gd name="connsiteX26" fmla="*/ 52927 w 91887"/>
                  <a:gd name="connsiteY26" fmla="*/ 67473 h 122254"/>
                  <a:gd name="connsiteX27" fmla="*/ 73463 w 91887"/>
                  <a:gd name="connsiteY27" fmla="*/ 6702 h 122254"/>
                  <a:gd name="connsiteX28" fmla="*/ 73463 w 91887"/>
                  <a:gd name="connsiteY28" fmla="*/ 6702 h 122254"/>
                  <a:gd name="connsiteX29" fmla="*/ 85871 w 91887"/>
                  <a:gd name="connsiteY29" fmla="*/ 56230 h 122254"/>
                  <a:gd name="connsiteX30" fmla="*/ 84445 w 91887"/>
                  <a:gd name="connsiteY30" fmla="*/ 54807 h 122254"/>
                  <a:gd name="connsiteX31" fmla="*/ 84588 w 91887"/>
                  <a:gd name="connsiteY31" fmla="*/ 54237 h 122254"/>
                  <a:gd name="connsiteX32" fmla="*/ 91291 w 91887"/>
                  <a:gd name="connsiteY32" fmla="*/ 47121 h 122254"/>
                  <a:gd name="connsiteX33" fmla="*/ 93145 w 91887"/>
                  <a:gd name="connsiteY33" fmla="*/ 47975 h 122254"/>
                  <a:gd name="connsiteX34" fmla="*/ 92289 w 91887"/>
                  <a:gd name="connsiteY34" fmla="*/ 49825 h 122254"/>
                  <a:gd name="connsiteX35" fmla="*/ 87440 w 91887"/>
                  <a:gd name="connsiteY35" fmla="*/ 55234 h 122254"/>
                  <a:gd name="connsiteX36" fmla="*/ 85871 w 91887"/>
                  <a:gd name="connsiteY36" fmla="*/ 56230 h 122254"/>
                  <a:gd name="connsiteX37" fmla="*/ 85871 w 91887"/>
                  <a:gd name="connsiteY37" fmla="*/ 56230 h 12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1887" h="122254">
                    <a:moveTo>
                      <a:pt x="30821" y="126110"/>
                    </a:moveTo>
                    <a:cubicBezTo>
                      <a:pt x="26685" y="126110"/>
                      <a:pt x="22550" y="124971"/>
                      <a:pt x="18984" y="122836"/>
                    </a:cubicBezTo>
                    <a:cubicBezTo>
                      <a:pt x="12138" y="118709"/>
                      <a:pt x="7147" y="110312"/>
                      <a:pt x="10998" y="100919"/>
                    </a:cubicBezTo>
                    <a:cubicBezTo>
                      <a:pt x="6434" y="99353"/>
                      <a:pt x="3154" y="95510"/>
                      <a:pt x="1870" y="90102"/>
                    </a:cubicBezTo>
                    <a:cubicBezTo>
                      <a:pt x="159" y="82417"/>
                      <a:pt x="2441" y="71458"/>
                      <a:pt x="11711" y="63346"/>
                    </a:cubicBezTo>
                    <a:cubicBezTo>
                      <a:pt x="9714" y="62065"/>
                      <a:pt x="8003" y="59788"/>
                      <a:pt x="7005" y="57084"/>
                    </a:cubicBezTo>
                    <a:cubicBezTo>
                      <a:pt x="5436" y="52672"/>
                      <a:pt x="4294" y="43136"/>
                      <a:pt x="14849" y="29758"/>
                    </a:cubicBezTo>
                    <a:cubicBezTo>
                      <a:pt x="30536" y="10117"/>
                      <a:pt x="62767" y="3855"/>
                      <a:pt x="75888" y="3855"/>
                    </a:cubicBezTo>
                    <a:cubicBezTo>
                      <a:pt x="76744" y="3855"/>
                      <a:pt x="77314" y="4567"/>
                      <a:pt x="77314" y="5279"/>
                    </a:cubicBezTo>
                    <a:cubicBezTo>
                      <a:pt x="77314" y="5563"/>
                      <a:pt x="77314" y="5848"/>
                      <a:pt x="77172" y="5990"/>
                    </a:cubicBezTo>
                    <a:cubicBezTo>
                      <a:pt x="76887" y="6417"/>
                      <a:pt x="53497" y="47406"/>
                      <a:pt x="55636" y="67189"/>
                    </a:cubicBezTo>
                    <a:cubicBezTo>
                      <a:pt x="57491" y="84267"/>
                      <a:pt x="58774" y="103338"/>
                      <a:pt x="51643" y="114012"/>
                    </a:cubicBezTo>
                    <a:cubicBezTo>
                      <a:pt x="45796" y="122694"/>
                      <a:pt x="37952" y="126110"/>
                      <a:pt x="30821" y="126110"/>
                    </a:cubicBezTo>
                    <a:lnTo>
                      <a:pt x="30821" y="126110"/>
                    </a:lnTo>
                    <a:close/>
                    <a:moveTo>
                      <a:pt x="73463" y="6702"/>
                    </a:moveTo>
                    <a:cubicBezTo>
                      <a:pt x="59915" y="7414"/>
                      <a:pt x="31107" y="14103"/>
                      <a:pt x="17273" y="31466"/>
                    </a:cubicBezTo>
                    <a:cubicBezTo>
                      <a:pt x="7432" y="43706"/>
                      <a:pt x="8431" y="52102"/>
                      <a:pt x="9857" y="55945"/>
                    </a:cubicBezTo>
                    <a:cubicBezTo>
                      <a:pt x="10998" y="59218"/>
                      <a:pt x="13280" y="61069"/>
                      <a:pt x="14849" y="61496"/>
                    </a:cubicBezTo>
                    <a:cubicBezTo>
                      <a:pt x="15704" y="61638"/>
                      <a:pt x="16132" y="62350"/>
                      <a:pt x="15989" y="63204"/>
                    </a:cubicBezTo>
                    <a:cubicBezTo>
                      <a:pt x="15989" y="63488"/>
                      <a:pt x="15704" y="63915"/>
                      <a:pt x="15419" y="64057"/>
                    </a:cubicBezTo>
                    <a:cubicBezTo>
                      <a:pt x="8716" y="69181"/>
                      <a:pt x="2583" y="79286"/>
                      <a:pt x="4865" y="89391"/>
                    </a:cubicBezTo>
                    <a:cubicBezTo>
                      <a:pt x="6006" y="94372"/>
                      <a:pt x="9144" y="97645"/>
                      <a:pt x="13422" y="98499"/>
                    </a:cubicBezTo>
                    <a:cubicBezTo>
                      <a:pt x="14278" y="98642"/>
                      <a:pt x="14706" y="99353"/>
                      <a:pt x="14563" y="100207"/>
                    </a:cubicBezTo>
                    <a:cubicBezTo>
                      <a:pt x="14563" y="100349"/>
                      <a:pt x="14420" y="100492"/>
                      <a:pt x="14420" y="100634"/>
                    </a:cubicBezTo>
                    <a:cubicBezTo>
                      <a:pt x="9999" y="109031"/>
                      <a:pt x="14278" y="116574"/>
                      <a:pt x="20553" y="120275"/>
                    </a:cubicBezTo>
                    <a:cubicBezTo>
                      <a:pt x="28539" y="125113"/>
                      <a:pt x="41090" y="124686"/>
                      <a:pt x="49361" y="112305"/>
                    </a:cubicBezTo>
                    <a:cubicBezTo>
                      <a:pt x="55922" y="102627"/>
                      <a:pt x="54638" y="84125"/>
                      <a:pt x="52927" y="67473"/>
                    </a:cubicBezTo>
                    <a:cubicBezTo>
                      <a:pt x="50788" y="49256"/>
                      <a:pt x="68472" y="15810"/>
                      <a:pt x="73463" y="6702"/>
                    </a:cubicBezTo>
                    <a:lnTo>
                      <a:pt x="73463" y="6702"/>
                    </a:lnTo>
                    <a:close/>
                    <a:moveTo>
                      <a:pt x="85871" y="56230"/>
                    </a:moveTo>
                    <a:cubicBezTo>
                      <a:pt x="85016" y="56230"/>
                      <a:pt x="84445" y="55518"/>
                      <a:pt x="84445" y="54807"/>
                    </a:cubicBezTo>
                    <a:cubicBezTo>
                      <a:pt x="84445" y="54664"/>
                      <a:pt x="84445" y="54522"/>
                      <a:pt x="84588" y="54237"/>
                    </a:cubicBezTo>
                    <a:cubicBezTo>
                      <a:pt x="86584" y="48687"/>
                      <a:pt x="91006" y="47121"/>
                      <a:pt x="91291" y="47121"/>
                    </a:cubicBezTo>
                    <a:cubicBezTo>
                      <a:pt x="92004" y="46837"/>
                      <a:pt x="92859" y="47264"/>
                      <a:pt x="93145" y="47975"/>
                    </a:cubicBezTo>
                    <a:cubicBezTo>
                      <a:pt x="93430" y="48687"/>
                      <a:pt x="93002" y="49541"/>
                      <a:pt x="92289" y="49825"/>
                    </a:cubicBezTo>
                    <a:cubicBezTo>
                      <a:pt x="92146" y="49825"/>
                      <a:pt x="89009" y="51106"/>
                      <a:pt x="87440" y="55234"/>
                    </a:cubicBezTo>
                    <a:cubicBezTo>
                      <a:pt x="87012" y="55803"/>
                      <a:pt x="86442" y="56230"/>
                      <a:pt x="85871" y="56230"/>
                    </a:cubicBezTo>
                    <a:lnTo>
                      <a:pt x="85871" y="56230"/>
                    </a:lnTo>
                    <a:close/>
                  </a:path>
                </a:pathLst>
              </a:custGeom>
              <a:solidFill>
                <a:srgbClr val="000000"/>
              </a:solidFill>
              <a:ln w="1424" cap="flat">
                <a:noFill/>
                <a:prstDash val="solid"/>
                <a:miter/>
              </a:ln>
            </p:spPr>
            <p:txBody>
              <a:bodyPr rtlCol="0" anchor="ctr"/>
              <a:lstStyle/>
              <a:p>
                <a:endParaRPr lang="fr-FR"/>
              </a:p>
            </p:txBody>
          </p:sp>
        </p:grpSp>
        <p:sp>
          <p:nvSpPr>
            <p:cNvPr id="2994" name="Forme libre 2993">
              <a:extLst>
                <a:ext uri="{FF2B5EF4-FFF2-40B4-BE49-F238E27FC236}">
                  <a16:creationId xmlns:a16="http://schemas.microsoft.com/office/drawing/2014/main" id="{EC2E1706-A2ED-5AD6-0EE3-94D4903BDC05}"/>
                </a:ext>
              </a:extLst>
            </p:cNvPr>
            <p:cNvSpPr/>
            <p:nvPr/>
          </p:nvSpPr>
          <p:spPr>
            <a:xfrm rot="-1456175">
              <a:off x="11605894" y="6239978"/>
              <a:ext cx="23951" cy="12243"/>
            </a:xfrm>
            <a:custGeom>
              <a:avLst/>
              <a:gdLst>
                <a:gd name="connsiteX0" fmla="*/ 25288 w 23951"/>
                <a:gd name="connsiteY0" fmla="*/ 9977 h 12243"/>
                <a:gd name="connsiteX1" fmla="*/ 13313 w 23951"/>
                <a:gd name="connsiteY1" fmla="*/ 16099 h 12243"/>
                <a:gd name="connsiteX2" fmla="*/ 1337 w 23951"/>
                <a:gd name="connsiteY2" fmla="*/ 9977 h 12243"/>
                <a:gd name="connsiteX3" fmla="*/ 13313 w 23951"/>
                <a:gd name="connsiteY3" fmla="*/ 3855 h 12243"/>
                <a:gd name="connsiteX4" fmla="*/ 25288 w 23951"/>
                <a:gd name="connsiteY4" fmla="*/ 9977 h 12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51" h="12243">
                  <a:moveTo>
                    <a:pt x="25288" y="9977"/>
                  </a:moveTo>
                  <a:cubicBezTo>
                    <a:pt x="25288" y="13358"/>
                    <a:pt x="19926" y="16099"/>
                    <a:pt x="13313" y="16099"/>
                  </a:cubicBezTo>
                  <a:cubicBezTo>
                    <a:pt x="6699" y="16099"/>
                    <a:pt x="1337" y="13358"/>
                    <a:pt x="1337" y="9977"/>
                  </a:cubicBezTo>
                  <a:cubicBezTo>
                    <a:pt x="1337" y="6596"/>
                    <a:pt x="6699" y="3855"/>
                    <a:pt x="13313" y="3855"/>
                  </a:cubicBezTo>
                  <a:cubicBezTo>
                    <a:pt x="19926" y="3855"/>
                    <a:pt x="25288" y="6596"/>
                    <a:pt x="25288" y="9977"/>
                  </a:cubicBezTo>
                  <a:close/>
                </a:path>
              </a:pathLst>
            </a:custGeom>
            <a:solidFill>
              <a:srgbClr val="FFFFFF"/>
            </a:solidFill>
            <a:ln w="1424" cap="flat">
              <a:noFill/>
              <a:prstDash val="solid"/>
              <a:miter/>
            </a:ln>
          </p:spPr>
          <p:txBody>
            <a:bodyPr rtlCol="0" anchor="ctr"/>
            <a:lstStyle/>
            <a:p>
              <a:endParaRPr lang="fr-FR"/>
            </a:p>
          </p:txBody>
        </p:sp>
        <p:sp>
          <p:nvSpPr>
            <p:cNvPr id="2995" name="Forme libre 2994">
              <a:extLst>
                <a:ext uri="{FF2B5EF4-FFF2-40B4-BE49-F238E27FC236}">
                  <a16:creationId xmlns:a16="http://schemas.microsoft.com/office/drawing/2014/main" id="{6B6FB009-98DB-04EA-FCA7-3765786FE878}"/>
                </a:ext>
              </a:extLst>
            </p:cNvPr>
            <p:cNvSpPr/>
            <p:nvPr/>
          </p:nvSpPr>
          <p:spPr>
            <a:xfrm>
              <a:off x="11605468" y="6237370"/>
              <a:ext cx="25308" cy="17665"/>
            </a:xfrm>
            <a:custGeom>
              <a:avLst/>
              <a:gdLst>
                <a:gd name="connsiteX0" fmla="*/ 8572 w 25308"/>
                <a:gd name="connsiteY0" fmla="*/ 21521 h 17665"/>
                <a:gd name="connsiteX1" fmla="*/ 8002 w 25308"/>
                <a:gd name="connsiteY1" fmla="*/ 21521 h 17665"/>
                <a:gd name="connsiteX2" fmla="*/ 1726 w 25308"/>
                <a:gd name="connsiteY2" fmla="*/ 18247 h 17665"/>
                <a:gd name="connsiteX3" fmla="*/ 3295 w 25308"/>
                <a:gd name="connsiteY3" fmla="*/ 11416 h 17665"/>
                <a:gd name="connsiteX4" fmla="*/ 10854 w 25308"/>
                <a:gd name="connsiteY4" fmla="*/ 5865 h 17665"/>
                <a:gd name="connsiteX5" fmla="*/ 19981 w 25308"/>
                <a:gd name="connsiteY5" fmla="*/ 3873 h 17665"/>
                <a:gd name="connsiteX6" fmla="*/ 26256 w 25308"/>
                <a:gd name="connsiteY6" fmla="*/ 7146 h 17665"/>
                <a:gd name="connsiteX7" fmla="*/ 24687 w 25308"/>
                <a:gd name="connsiteY7" fmla="*/ 13978 h 17665"/>
                <a:gd name="connsiteX8" fmla="*/ 17129 w 25308"/>
                <a:gd name="connsiteY8" fmla="*/ 19528 h 17665"/>
                <a:gd name="connsiteX9" fmla="*/ 8572 w 25308"/>
                <a:gd name="connsiteY9" fmla="*/ 21521 h 17665"/>
                <a:gd name="connsiteX10" fmla="*/ 19553 w 25308"/>
                <a:gd name="connsiteY10" fmla="*/ 6719 h 17665"/>
                <a:gd name="connsiteX11" fmla="*/ 12137 w 25308"/>
                <a:gd name="connsiteY11" fmla="*/ 8427 h 17665"/>
                <a:gd name="connsiteX12" fmla="*/ 5720 w 25308"/>
                <a:gd name="connsiteY12" fmla="*/ 13124 h 17665"/>
                <a:gd name="connsiteX13" fmla="*/ 4436 w 25308"/>
                <a:gd name="connsiteY13" fmla="*/ 16966 h 17665"/>
                <a:gd name="connsiteX14" fmla="*/ 8144 w 25308"/>
                <a:gd name="connsiteY14" fmla="*/ 18532 h 17665"/>
                <a:gd name="connsiteX15" fmla="*/ 15988 w 25308"/>
                <a:gd name="connsiteY15" fmla="*/ 16824 h 17665"/>
                <a:gd name="connsiteX16" fmla="*/ 22405 w 25308"/>
                <a:gd name="connsiteY16" fmla="*/ 12127 h 17665"/>
                <a:gd name="connsiteX17" fmla="*/ 23689 w 25308"/>
                <a:gd name="connsiteY17" fmla="*/ 8285 h 17665"/>
                <a:gd name="connsiteX18" fmla="*/ 19981 w 25308"/>
                <a:gd name="connsiteY18" fmla="*/ 6719 h 17665"/>
                <a:gd name="connsiteX19" fmla="*/ 19553 w 25308"/>
                <a:gd name="connsiteY19" fmla="*/ 6719 h 1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308" h="17665">
                  <a:moveTo>
                    <a:pt x="8572" y="21521"/>
                  </a:moveTo>
                  <a:cubicBezTo>
                    <a:pt x="8429" y="21521"/>
                    <a:pt x="8144" y="21521"/>
                    <a:pt x="8002" y="21521"/>
                  </a:cubicBezTo>
                  <a:cubicBezTo>
                    <a:pt x="4864" y="21378"/>
                    <a:pt x="2724" y="20240"/>
                    <a:pt x="1726" y="18247"/>
                  </a:cubicBezTo>
                  <a:cubicBezTo>
                    <a:pt x="871" y="16255"/>
                    <a:pt x="1441" y="13835"/>
                    <a:pt x="3295" y="11416"/>
                  </a:cubicBezTo>
                  <a:cubicBezTo>
                    <a:pt x="5007" y="9281"/>
                    <a:pt x="7716" y="7289"/>
                    <a:pt x="10854" y="5865"/>
                  </a:cubicBezTo>
                  <a:cubicBezTo>
                    <a:pt x="13991" y="4442"/>
                    <a:pt x="17272" y="3731"/>
                    <a:pt x="19981" y="3873"/>
                  </a:cubicBezTo>
                  <a:cubicBezTo>
                    <a:pt x="23118" y="4015"/>
                    <a:pt x="25258" y="5154"/>
                    <a:pt x="26256" y="7146"/>
                  </a:cubicBezTo>
                  <a:cubicBezTo>
                    <a:pt x="27112" y="9139"/>
                    <a:pt x="26542" y="11558"/>
                    <a:pt x="24687" y="13978"/>
                  </a:cubicBezTo>
                  <a:cubicBezTo>
                    <a:pt x="22976" y="16112"/>
                    <a:pt x="20266" y="18105"/>
                    <a:pt x="17129" y="19528"/>
                  </a:cubicBezTo>
                  <a:cubicBezTo>
                    <a:pt x="14277" y="20809"/>
                    <a:pt x="11281" y="21521"/>
                    <a:pt x="8572" y="21521"/>
                  </a:cubicBezTo>
                  <a:close/>
                  <a:moveTo>
                    <a:pt x="19553" y="6719"/>
                  </a:moveTo>
                  <a:cubicBezTo>
                    <a:pt x="17272" y="6719"/>
                    <a:pt x="14704" y="7289"/>
                    <a:pt x="12137" y="8427"/>
                  </a:cubicBezTo>
                  <a:cubicBezTo>
                    <a:pt x="9428" y="9708"/>
                    <a:pt x="7146" y="11274"/>
                    <a:pt x="5720" y="13124"/>
                  </a:cubicBezTo>
                  <a:cubicBezTo>
                    <a:pt x="4436" y="14689"/>
                    <a:pt x="4008" y="15970"/>
                    <a:pt x="4436" y="16966"/>
                  </a:cubicBezTo>
                  <a:cubicBezTo>
                    <a:pt x="4864" y="17963"/>
                    <a:pt x="6147" y="18532"/>
                    <a:pt x="8144" y="18532"/>
                  </a:cubicBezTo>
                  <a:cubicBezTo>
                    <a:pt x="10426" y="18674"/>
                    <a:pt x="13278" y="17963"/>
                    <a:pt x="15988" y="16824"/>
                  </a:cubicBezTo>
                  <a:cubicBezTo>
                    <a:pt x="18698" y="15543"/>
                    <a:pt x="20979" y="13978"/>
                    <a:pt x="22405" y="12127"/>
                  </a:cubicBezTo>
                  <a:cubicBezTo>
                    <a:pt x="23689" y="10562"/>
                    <a:pt x="24117" y="9281"/>
                    <a:pt x="23689" y="8285"/>
                  </a:cubicBezTo>
                  <a:cubicBezTo>
                    <a:pt x="23261" y="7289"/>
                    <a:pt x="21978" y="6719"/>
                    <a:pt x="19981" y="6719"/>
                  </a:cubicBezTo>
                  <a:cubicBezTo>
                    <a:pt x="19838" y="6719"/>
                    <a:pt x="19696" y="6719"/>
                    <a:pt x="19553" y="6719"/>
                  </a:cubicBezTo>
                  <a:close/>
                </a:path>
              </a:pathLst>
            </a:custGeom>
            <a:solidFill>
              <a:srgbClr val="000000"/>
            </a:solidFill>
            <a:ln w="1424" cap="flat">
              <a:noFill/>
              <a:prstDash val="solid"/>
              <a:miter/>
            </a:ln>
          </p:spPr>
          <p:txBody>
            <a:bodyPr rtlCol="0" anchor="ctr"/>
            <a:lstStyle/>
            <a:p>
              <a:endParaRPr lang="fr-FR"/>
            </a:p>
          </p:txBody>
        </p:sp>
        <p:sp>
          <p:nvSpPr>
            <p:cNvPr id="2996" name="Forme libre 2995">
              <a:extLst>
                <a:ext uri="{FF2B5EF4-FFF2-40B4-BE49-F238E27FC236}">
                  <a16:creationId xmlns:a16="http://schemas.microsoft.com/office/drawing/2014/main" id="{5590B55F-7A71-906D-9276-969D257CBEC4}"/>
                </a:ext>
              </a:extLst>
            </p:cNvPr>
            <p:cNvSpPr/>
            <p:nvPr/>
          </p:nvSpPr>
          <p:spPr>
            <a:xfrm>
              <a:off x="11617837" y="6238100"/>
              <a:ext cx="8556" cy="9108"/>
            </a:xfrm>
            <a:custGeom>
              <a:avLst/>
              <a:gdLst>
                <a:gd name="connsiteX0" fmla="*/ 9894 w 8556"/>
                <a:gd name="connsiteY0" fmla="*/ 8410 h 9108"/>
                <a:gd name="connsiteX1" fmla="*/ 5615 w 8556"/>
                <a:gd name="connsiteY1" fmla="*/ 12964 h 9108"/>
                <a:gd name="connsiteX2" fmla="*/ 1337 w 8556"/>
                <a:gd name="connsiteY2" fmla="*/ 8410 h 9108"/>
                <a:gd name="connsiteX3" fmla="*/ 5615 w 8556"/>
                <a:gd name="connsiteY3" fmla="*/ 3856 h 9108"/>
                <a:gd name="connsiteX4" fmla="*/ 9894 w 8556"/>
                <a:gd name="connsiteY4" fmla="*/ 8410 h 9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56" h="9108">
                  <a:moveTo>
                    <a:pt x="9894" y="8410"/>
                  </a:moveTo>
                  <a:cubicBezTo>
                    <a:pt x="9894" y="10925"/>
                    <a:pt x="7978" y="12964"/>
                    <a:pt x="5615" y="12964"/>
                  </a:cubicBezTo>
                  <a:cubicBezTo>
                    <a:pt x="3253" y="12964"/>
                    <a:pt x="1337" y="10925"/>
                    <a:pt x="1337" y="8410"/>
                  </a:cubicBezTo>
                  <a:cubicBezTo>
                    <a:pt x="1337" y="5895"/>
                    <a:pt x="3253" y="3856"/>
                    <a:pt x="5615" y="3856"/>
                  </a:cubicBezTo>
                  <a:cubicBezTo>
                    <a:pt x="7978" y="3856"/>
                    <a:pt x="9894" y="5895"/>
                    <a:pt x="9894" y="8410"/>
                  </a:cubicBezTo>
                  <a:close/>
                </a:path>
              </a:pathLst>
            </a:custGeom>
            <a:solidFill>
              <a:srgbClr val="000000"/>
            </a:solidFill>
            <a:ln w="1424" cap="flat">
              <a:noFill/>
              <a:prstDash val="solid"/>
              <a:miter/>
            </a:ln>
          </p:spPr>
          <p:txBody>
            <a:bodyPr rtlCol="0" anchor="ctr"/>
            <a:lstStyle/>
            <a:p>
              <a:endParaRPr lang="fr-FR"/>
            </a:p>
          </p:txBody>
        </p:sp>
        <p:sp>
          <p:nvSpPr>
            <p:cNvPr id="2997" name="Forme libre 2996">
              <a:extLst>
                <a:ext uri="{FF2B5EF4-FFF2-40B4-BE49-F238E27FC236}">
                  <a16:creationId xmlns:a16="http://schemas.microsoft.com/office/drawing/2014/main" id="{A38E84D7-6D69-E377-AA11-3D9FC1BEA875}"/>
                </a:ext>
              </a:extLst>
            </p:cNvPr>
            <p:cNvSpPr/>
            <p:nvPr/>
          </p:nvSpPr>
          <p:spPr>
            <a:xfrm>
              <a:off x="11616125" y="6270122"/>
              <a:ext cx="17372" cy="10554"/>
            </a:xfrm>
            <a:custGeom>
              <a:avLst/>
              <a:gdLst>
                <a:gd name="connsiteX0" fmla="*/ 1336 w 17372"/>
                <a:gd name="connsiteY0" fmla="*/ 5985 h 10554"/>
                <a:gd name="connsiteX1" fmla="*/ 17167 w 17372"/>
                <a:gd name="connsiteY1" fmla="*/ 3850 h 10554"/>
                <a:gd name="connsiteX2" fmla="*/ 13173 w 17372"/>
                <a:gd name="connsiteY2" fmla="*/ 14382 h 10554"/>
                <a:gd name="connsiteX3" fmla="*/ 1336 w 17372"/>
                <a:gd name="connsiteY3" fmla="*/ 5985 h 10554"/>
                <a:gd name="connsiteX4" fmla="*/ 1336 w 17372"/>
                <a:gd name="connsiteY4" fmla="*/ 5985 h 10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2" h="10554">
                  <a:moveTo>
                    <a:pt x="1336" y="5985"/>
                  </a:moveTo>
                  <a:cubicBezTo>
                    <a:pt x="5472" y="5985"/>
                    <a:pt x="13458" y="5700"/>
                    <a:pt x="17167" y="3850"/>
                  </a:cubicBezTo>
                  <a:cubicBezTo>
                    <a:pt x="19020" y="5415"/>
                    <a:pt x="20589" y="13955"/>
                    <a:pt x="13173" y="14382"/>
                  </a:cubicBezTo>
                  <a:cubicBezTo>
                    <a:pt x="5757" y="14809"/>
                    <a:pt x="1906" y="9116"/>
                    <a:pt x="1336" y="5985"/>
                  </a:cubicBezTo>
                  <a:lnTo>
                    <a:pt x="1336" y="5985"/>
                  </a:lnTo>
                  <a:close/>
                </a:path>
              </a:pathLst>
            </a:custGeom>
            <a:solidFill>
              <a:srgbClr val="FFFFFF"/>
            </a:solidFill>
            <a:ln w="1424" cap="flat">
              <a:noFill/>
              <a:prstDash val="solid"/>
              <a:miter/>
            </a:ln>
          </p:spPr>
          <p:txBody>
            <a:bodyPr rtlCol="0" anchor="ctr"/>
            <a:lstStyle/>
            <a:p>
              <a:endParaRPr lang="fr-FR"/>
            </a:p>
          </p:txBody>
        </p:sp>
        <p:sp>
          <p:nvSpPr>
            <p:cNvPr id="2998" name="Forme libre 2997">
              <a:extLst>
                <a:ext uri="{FF2B5EF4-FFF2-40B4-BE49-F238E27FC236}">
                  <a16:creationId xmlns:a16="http://schemas.microsoft.com/office/drawing/2014/main" id="{4D69F691-71C8-F3CA-A9CF-BDF9DD1F3B94}"/>
                </a:ext>
              </a:extLst>
            </p:cNvPr>
            <p:cNvSpPr/>
            <p:nvPr/>
          </p:nvSpPr>
          <p:spPr>
            <a:xfrm>
              <a:off x="11614643" y="6268686"/>
              <a:ext cx="20137" cy="13533"/>
            </a:xfrm>
            <a:custGeom>
              <a:avLst/>
              <a:gdLst>
                <a:gd name="connsiteX0" fmla="*/ 13800 w 20137"/>
                <a:gd name="connsiteY0" fmla="*/ 17383 h 13533"/>
                <a:gd name="connsiteX1" fmla="*/ 1392 w 20137"/>
                <a:gd name="connsiteY1" fmla="*/ 7705 h 13533"/>
                <a:gd name="connsiteX2" fmla="*/ 1678 w 20137"/>
                <a:gd name="connsiteY2" fmla="*/ 6567 h 13533"/>
                <a:gd name="connsiteX3" fmla="*/ 2818 w 20137"/>
                <a:gd name="connsiteY3" fmla="*/ 5997 h 13533"/>
                <a:gd name="connsiteX4" fmla="*/ 17936 w 20137"/>
                <a:gd name="connsiteY4" fmla="*/ 4005 h 13533"/>
                <a:gd name="connsiteX5" fmla="*/ 19505 w 20137"/>
                <a:gd name="connsiteY5" fmla="*/ 4147 h 13533"/>
                <a:gd name="connsiteX6" fmla="*/ 21073 w 20137"/>
                <a:gd name="connsiteY6" fmla="*/ 12687 h 13533"/>
                <a:gd name="connsiteX7" fmla="*/ 14655 w 20137"/>
                <a:gd name="connsiteY7" fmla="*/ 17241 h 13533"/>
                <a:gd name="connsiteX8" fmla="*/ 13800 w 20137"/>
                <a:gd name="connsiteY8" fmla="*/ 17383 h 13533"/>
                <a:gd name="connsiteX9" fmla="*/ 13800 w 20137"/>
                <a:gd name="connsiteY9" fmla="*/ 17383 h 13533"/>
                <a:gd name="connsiteX10" fmla="*/ 4815 w 20137"/>
                <a:gd name="connsiteY10" fmla="*/ 8844 h 13533"/>
                <a:gd name="connsiteX11" fmla="*/ 14513 w 20137"/>
                <a:gd name="connsiteY11" fmla="*/ 14394 h 13533"/>
                <a:gd name="connsiteX12" fmla="*/ 18363 w 20137"/>
                <a:gd name="connsiteY12" fmla="*/ 11833 h 13533"/>
                <a:gd name="connsiteX13" fmla="*/ 18078 w 20137"/>
                <a:gd name="connsiteY13" fmla="*/ 7136 h 13533"/>
                <a:gd name="connsiteX14" fmla="*/ 4815 w 20137"/>
                <a:gd name="connsiteY14" fmla="*/ 8844 h 1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137" h="13533">
                  <a:moveTo>
                    <a:pt x="13800" y="17383"/>
                  </a:moveTo>
                  <a:cubicBezTo>
                    <a:pt x="5813" y="17383"/>
                    <a:pt x="1962" y="10979"/>
                    <a:pt x="1392" y="7705"/>
                  </a:cubicBezTo>
                  <a:cubicBezTo>
                    <a:pt x="1249" y="7278"/>
                    <a:pt x="1392" y="6851"/>
                    <a:pt x="1678" y="6567"/>
                  </a:cubicBezTo>
                  <a:cubicBezTo>
                    <a:pt x="1962" y="6282"/>
                    <a:pt x="2391" y="5997"/>
                    <a:pt x="2818" y="5997"/>
                  </a:cubicBezTo>
                  <a:cubicBezTo>
                    <a:pt x="8095" y="5997"/>
                    <a:pt x="14941" y="5570"/>
                    <a:pt x="17936" y="4005"/>
                  </a:cubicBezTo>
                  <a:cubicBezTo>
                    <a:pt x="18506" y="3720"/>
                    <a:pt x="19076" y="3863"/>
                    <a:pt x="19505" y="4147"/>
                  </a:cubicBezTo>
                  <a:cubicBezTo>
                    <a:pt x="21073" y="5570"/>
                    <a:pt x="22071" y="9555"/>
                    <a:pt x="21073" y="12687"/>
                  </a:cubicBezTo>
                  <a:cubicBezTo>
                    <a:pt x="20218" y="15391"/>
                    <a:pt x="17793" y="17098"/>
                    <a:pt x="14655" y="17241"/>
                  </a:cubicBezTo>
                  <a:cubicBezTo>
                    <a:pt x="14370" y="17383"/>
                    <a:pt x="14085" y="17383"/>
                    <a:pt x="13800" y="17383"/>
                  </a:cubicBezTo>
                  <a:lnTo>
                    <a:pt x="13800" y="17383"/>
                  </a:lnTo>
                  <a:close/>
                  <a:moveTo>
                    <a:pt x="4815" y="8844"/>
                  </a:moveTo>
                  <a:cubicBezTo>
                    <a:pt x="6098" y="11406"/>
                    <a:pt x="9236" y="14679"/>
                    <a:pt x="14513" y="14394"/>
                  </a:cubicBezTo>
                  <a:cubicBezTo>
                    <a:pt x="16510" y="14252"/>
                    <a:pt x="17793" y="13398"/>
                    <a:pt x="18363" y="11833"/>
                  </a:cubicBezTo>
                  <a:cubicBezTo>
                    <a:pt x="18934" y="10125"/>
                    <a:pt x="18506" y="8132"/>
                    <a:pt x="18078" y="7136"/>
                  </a:cubicBezTo>
                  <a:cubicBezTo>
                    <a:pt x="14370" y="8559"/>
                    <a:pt x="8380" y="8844"/>
                    <a:pt x="4815" y="8844"/>
                  </a:cubicBezTo>
                  <a:close/>
                </a:path>
              </a:pathLst>
            </a:custGeom>
            <a:solidFill>
              <a:srgbClr val="000000"/>
            </a:solidFill>
            <a:ln w="1424" cap="flat">
              <a:noFill/>
              <a:prstDash val="solid"/>
              <a:miter/>
            </a:ln>
          </p:spPr>
          <p:txBody>
            <a:bodyPr rtlCol="0" anchor="ctr"/>
            <a:lstStyle/>
            <a:p>
              <a:endParaRPr lang="fr-FR"/>
            </a:p>
          </p:txBody>
        </p:sp>
        <p:sp>
          <p:nvSpPr>
            <p:cNvPr id="2999" name="Forme libre 2998">
              <a:extLst>
                <a:ext uri="{FF2B5EF4-FFF2-40B4-BE49-F238E27FC236}">
                  <a16:creationId xmlns:a16="http://schemas.microsoft.com/office/drawing/2014/main" id="{8B13C6BB-B21C-8F91-D40A-E399EC8BE244}"/>
                </a:ext>
              </a:extLst>
            </p:cNvPr>
            <p:cNvSpPr/>
            <p:nvPr/>
          </p:nvSpPr>
          <p:spPr>
            <a:xfrm rot="-4028897">
              <a:off x="11563672" y="6250345"/>
              <a:ext cx="16231" cy="23380"/>
            </a:xfrm>
            <a:custGeom>
              <a:avLst/>
              <a:gdLst>
                <a:gd name="connsiteX0" fmla="*/ 17576 w 16231"/>
                <a:gd name="connsiteY0" fmla="*/ 15542 h 23380"/>
                <a:gd name="connsiteX1" fmla="*/ 9460 w 16231"/>
                <a:gd name="connsiteY1" fmla="*/ 27232 h 23380"/>
                <a:gd name="connsiteX2" fmla="*/ 1344 w 16231"/>
                <a:gd name="connsiteY2" fmla="*/ 15542 h 23380"/>
                <a:gd name="connsiteX3" fmla="*/ 9460 w 16231"/>
                <a:gd name="connsiteY3" fmla="*/ 3852 h 23380"/>
                <a:gd name="connsiteX4" fmla="*/ 17576 w 16231"/>
                <a:gd name="connsiteY4" fmla="*/ 15542 h 2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31" h="23380">
                  <a:moveTo>
                    <a:pt x="17576" y="15542"/>
                  </a:moveTo>
                  <a:cubicBezTo>
                    <a:pt x="17576" y="21999"/>
                    <a:pt x="13943" y="27232"/>
                    <a:pt x="9460" y="27232"/>
                  </a:cubicBezTo>
                  <a:cubicBezTo>
                    <a:pt x="4978" y="27232"/>
                    <a:pt x="1344" y="21999"/>
                    <a:pt x="1344" y="15542"/>
                  </a:cubicBezTo>
                  <a:cubicBezTo>
                    <a:pt x="1344" y="9086"/>
                    <a:pt x="4978" y="3852"/>
                    <a:pt x="9460" y="3852"/>
                  </a:cubicBezTo>
                  <a:cubicBezTo>
                    <a:pt x="13942" y="3852"/>
                    <a:pt x="17576" y="9086"/>
                    <a:pt x="17576" y="15542"/>
                  </a:cubicBezTo>
                  <a:close/>
                </a:path>
              </a:pathLst>
            </a:custGeom>
            <a:solidFill>
              <a:srgbClr val="FFFFFF"/>
            </a:solidFill>
            <a:ln w="1424" cap="flat">
              <a:noFill/>
              <a:prstDash val="solid"/>
              <a:miter/>
            </a:ln>
          </p:spPr>
          <p:txBody>
            <a:bodyPr rtlCol="0" anchor="ctr"/>
            <a:lstStyle/>
            <a:p>
              <a:endParaRPr lang="fr-FR"/>
            </a:p>
          </p:txBody>
        </p:sp>
        <p:sp>
          <p:nvSpPr>
            <p:cNvPr id="3000" name="Forme libre 2999">
              <a:extLst>
                <a:ext uri="{FF2B5EF4-FFF2-40B4-BE49-F238E27FC236}">
                  <a16:creationId xmlns:a16="http://schemas.microsoft.com/office/drawing/2014/main" id="{F43BE3C4-0AE5-BFD1-764E-AE7964D3D75C}"/>
                </a:ext>
              </a:extLst>
            </p:cNvPr>
            <p:cNvSpPr/>
            <p:nvPr/>
          </p:nvSpPr>
          <p:spPr>
            <a:xfrm>
              <a:off x="11563785" y="6256330"/>
              <a:ext cx="12770" cy="5395"/>
            </a:xfrm>
            <a:custGeom>
              <a:avLst/>
              <a:gdLst>
                <a:gd name="connsiteX0" fmla="*/ 2772 w 12770"/>
                <a:gd name="connsiteY0" fmla="*/ 9248 h 5395"/>
                <a:gd name="connsiteX1" fmla="*/ 1346 w 12770"/>
                <a:gd name="connsiteY1" fmla="*/ 7825 h 5395"/>
                <a:gd name="connsiteX2" fmla="*/ 1488 w 12770"/>
                <a:gd name="connsiteY2" fmla="*/ 7113 h 5395"/>
                <a:gd name="connsiteX3" fmla="*/ 5910 w 12770"/>
                <a:gd name="connsiteY3" fmla="*/ 3982 h 5395"/>
                <a:gd name="connsiteX4" fmla="*/ 13611 w 12770"/>
                <a:gd name="connsiteY4" fmla="*/ 5975 h 5395"/>
                <a:gd name="connsiteX5" fmla="*/ 13754 w 12770"/>
                <a:gd name="connsiteY5" fmla="*/ 7967 h 5395"/>
                <a:gd name="connsiteX6" fmla="*/ 11757 w 12770"/>
                <a:gd name="connsiteY6" fmla="*/ 8110 h 5395"/>
                <a:gd name="connsiteX7" fmla="*/ 11757 w 12770"/>
                <a:gd name="connsiteY7" fmla="*/ 8110 h 5395"/>
                <a:gd name="connsiteX8" fmla="*/ 6480 w 12770"/>
                <a:gd name="connsiteY8" fmla="*/ 6829 h 5395"/>
                <a:gd name="connsiteX9" fmla="*/ 4056 w 12770"/>
                <a:gd name="connsiteY9" fmla="*/ 8394 h 5395"/>
                <a:gd name="connsiteX10" fmla="*/ 2772 w 12770"/>
                <a:gd name="connsiteY10" fmla="*/ 9248 h 5395"/>
                <a:gd name="connsiteX11" fmla="*/ 2772 w 12770"/>
                <a:gd name="connsiteY11" fmla="*/ 9248 h 5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70" h="5395">
                  <a:moveTo>
                    <a:pt x="2772" y="9248"/>
                  </a:moveTo>
                  <a:cubicBezTo>
                    <a:pt x="1917" y="9248"/>
                    <a:pt x="1346" y="8537"/>
                    <a:pt x="1346" y="7825"/>
                  </a:cubicBezTo>
                  <a:cubicBezTo>
                    <a:pt x="1346" y="7540"/>
                    <a:pt x="1346" y="7398"/>
                    <a:pt x="1488" y="7113"/>
                  </a:cubicBezTo>
                  <a:cubicBezTo>
                    <a:pt x="2344" y="5406"/>
                    <a:pt x="3913" y="4409"/>
                    <a:pt x="5910" y="3982"/>
                  </a:cubicBezTo>
                  <a:cubicBezTo>
                    <a:pt x="8905" y="3413"/>
                    <a:pt x="12327" y="4836"/>
                    <a:pt x="13611" y="5975"/>
                  </a:cubicBezTo>
                  <a:cubicBezTo>
                    <a:pt x="14181" y="6544"/>
                    <a:pt x="14324" y="7398"/>
                    <a:pt x="13754" y="7967"/>
                  </a:cubicBezTo>
                  <a:cubicBezTo>
                    <a:pt x="13183" y="8537"/>
                    <a:pt x="12327" y="8679"/>
                    <a:pt x="11757" y="8110"/>
                  </a:cubicBezTo>
                  <a:lnTo>
                    <a:pt x="11757" y="8110"/>
                  </a:lnTo>
                  <a:cubicBezTo>
                    <a:pt x="11187" y="7540"/>
                    <a:pt x="8619" y="6544"/>
                    <a:pt x="6480" y="6829"/>
                  </a:cubicBezTo>
                  <a:cubicBezTo>
                    <a:pt x="5339" y="6971"/>
                    <a:pt x="4626" y="7540"/>
                    <a:pt x="4056" y="8394"/>
                  </a:cubicBezTo>
                  <a:cubicBezTo>
                    <a:pt x="3770" y="8964"/>
                    <a:pt x="3200" y="9248"/>
                    <a:pt x="2772" y="9248"/>
                  </a:cubicBezTo>
                  <a:lnTo>
                    <a:pt x="2772" y="9248"/>
                  </a:lnTo>
                  <a:close/>
                </a:path>
              </a:pathLst>
            </a:custGeom>
            <a:solidFill>
              <a:srgbClr val="000000"/>
            </a:solidFill>
            <a:ln w="1424" cap="flat">
              <a:noFill/>
              <a:prstDash val="solid"/>
              <a:miter/>
            </a:ln>
          </p:spPr>
          <p:txBody>
            <a:bodyPr rtlCol="0" anchor="ctr"/>
            <a:lstStyle/>
            <a:p>
              <a:endParaRPr lang="fr-FR"/>
            </a:p>
          </p:txBody>
        </p:sp>
        <p:sp>
          <p:nvSpPr>
            <p:cNvPr id="3001" name="Forme libre 3000">
              <a:extLst>
                <a:ext uri="{FF2B5EF4-FFF2-40B4-BE49-F238E27FC236}">
                  <a16:creationId xmlns:a16="http://schemas.microsoft.com/office/drawing/2014/main" id="{DD4AC7F0-6687-5DAE-7CEF-C47F0C4EB687}"/>
                </a:ext>
              </a:extLst>
            </p:cNvPr>
            <p:cNvSpPr/>
            <p:nvPr/>
          </p:nvSpPr>
          <p:spPr>
            <a:xfrm>
              <a:off x="11568382" y="6256777"/>
              <a:ext cx="6208" cy="10213"/>
            </a:xfrm>
            <a:custGeom>
              <a:avLst/>
              <a:gdLst>
                <a:gd name="connsiteX0" fmla="*/ 6161 w 6208"/>
                <a:gd name="connsiteY0" fmla="*/ 14066 h 10213"/>
                <a:gd name="connsiteX1" fmla="*/ 4878 w 6208"/>
                <a:gd name="connsiteY1" fmla="*/ 13212 h 10213"/>
                <a:gd name="connsiteX2" fmla="*/ 1455 w 6208"/>
                <a:gd name="connsiteY2" fmla="*/ 5812 h 10213"/>
                <a:gd name="connsiteX3" fmla="*/ 2168 w 6208"/>
                <a:gd name="connsiteY3" fmla="*/ 3961 h 10213"/>
                <a:gd name="connsiteX4" fmla="*/ 4022 w 6208"/>
                <a:gd name="connsiteY4" fmla="*/ 4673 h 10213"/>
                <a:gd name="connsiteX5" fmla="*/ 7444 w 6208"/>
                <a:gd name="connsiteY5" fmla="*/ 12074 h 10213"/>
                <a:gd name="connsiteX6" fmla="*/ 6731 w 6208"/>
                <a:gd name="connsiteY6" fmla="*/ 14066 h 10213"/>
                <a:gd name="connsiteX7" fmla="*/ 6161 w 6208"/>
                <a:gd name="connsiteY7" fmla="*/ 14066 h 10213"/>
                <a:gd name="connsiteX8" fmla="*/ 6161 w 6208"/>
                <a:gd name="connsiteY8" fmla="*/ 14066 h 10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08" h="10213">
                  <a:moveTo>
                    <a:pt x="6161" y="14066"/>
                  </a:moveTo>
                  <a:cubicBezTo>
                    <a:pt x="5591" y="14066"/>
                    <a:pt x="5020" y="13781"/>
                    <a:pt x="4878" y="13212"/>
                  </a:cubicBezTo>
                  <a:lnTo>
                    <a:pt x="1455" y="5812"/>
                  </a:lnTo>
                  <a:cubicBezTo>
                    <a:pt x="1169" y="5100"/>
                    <a:pt x="1455" y="4246"/>
                    <a:pt x="2168" y="3961"/>
                  </a:cubicBezTo>
                  <a:cubicBezTo>
                    <a:pt x="2881" y="3677"/>
                    <a:pt x="3737" y="3961"/>
                    <a:pt x="4022" y="4673"/>
                  </a:cubicBezTo>
                  <a:lnTo>
                    <a:pt x="7444" y="12074"/>
                  </a:lnTo>
                  <a:cubicBezTo>
                    <a:pt x="7730" y="12785"/>
                    <a:pt x="7444" y="13639"/>
                    <a:pt x="6731" y="14066"/>
                  </a:cubicBezTo>
                  <a:cubicBezTo>
                    <a:pt x="6589" y="13924"/>
                    <a:pt x="6304" y="14066"/>
                    <a:pt x="6161" y="14066"/>
                  </a:cubicBezTo>
                  <a:lnTo>
                    <a:pt x="6161" y="14066"/>
                  </a:lnTo>
                  <a:close/>
                </a:path>
              </a:pathLst>
            </a:custGeom>
            <a:solidFill>
              <a:srgbClr val="000000"/>
            </a:solidFill>
            <a:ln w="1424" cap="flat">
              <a:noFill/>
              <a:prstDash val="solid"/>
              <a:miter/>
            </a:ln>
          </p:spPr>
          <p:txBody>
            <a:bodyPr rtlCol="0" anchor="ctr"/>
            <a:lstStyle/>
            <a:p>
              <a:endParaRPr lang="fr-FR"/>
            </a:p>
          </p:txBody>
        </p:sp>
        <p:sp>
          <p:nvSpPr>
            <p:cNvPr id="3002" name="Forme libre 3001">
              <a:extLst>
                <a:ext uri="{FF2B5EF4-FFF2-40B4-BE49-F238E27FC236}">
                  <a16:creationId xmlns:a16="http://schemas.microsoft.com/office/drawing/2014/main" id="{BB8EAFFD-FA62-F6FF-C6FE-0C97D53FA33B}"/>
                </a:ext>
              </a:extLst>
            </p:cNvPr>
            <p:cNvSpPr/>
            <p:nvPr/>
          </p:nvSpPr>
          <p:spPr>
            <a:xfrm>
              <a:off x="11643450" y="6521759"/>
              <a:ext cx="263044" cy="266413"/>
            </a:xfrm>
            <a:custGeom>
              <a:avLst/>
              <a:gdLst>
                <a:gd name="connsiteX0" fmla="*/ 61837 w 263044"/>
                <a:gd name="connsiteY0" fmla="*/ 49028 h 266413"/>
                <a:gd name="connsiteX1" fmla="*/ 233833 w 263044"/>
                <a:gd name="connsiteY1" fmla="*/ 15014 h 266413"/>
                <a:gd name="connsiteX2" fmla="*/ 220712 w 263044"/>
                <a:gd name="connsiteY2" fmla="*/ 261657 h 266413"/>
                <a:gd name="connsiteX3" fmla="*/ 119311 w 263044"/>
                <a:gd name="connsiteY3" fmla="*/ 270196 h 266413"/>
                <a:gd name="connsiteX4" fmla="*/ 155251 w 263044"/>
                <a:gd name="connsiteY4" fmla="*/ 131290 h 266413"/>
                <a:gd name="connsiteX5" fmla="*/ 37164 w 263044"/>
                <a:gd name="connsiteY5" fmla="*/ 200886 h 266413"/>
                <a:gd name="connsiteX6" fmla="*/ 10780 w 263044"/>
                <a:gd name="connsiteY6" fmla="*/ 85747 h 266413"/>
                <a:gd name="connsiteX7" fmla="*/ 61837 w 263044"/>
                <a:gd name="connsiteY7" fmla="*/ 49028 h 266413"/>
                <a:gd name="connsiteX8" fmla="*/ 61837 w 263044"/>
                <a:gd name="connsiteY8" fmla="*/ 49028 h 26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3044" h="266413">
                  <a:moveTo>
                    <a:pt x="61837" y="49028"/>
                  </a:moveTo>
                  <a:cubicBezTo>
                    <a:pt x="87080" y="35508"/>
                    <a:pt x="182776" y="-19571"/>
                    <a:pt x="233833" y="15014"/>
                  </a:cubicBezTo>
                  <a:cubicBezTo>
                    <a:pt x="306852" y="64399"/>
                    <a:pt x="226702" y="247425"/>
                    <a:pt x="220712" y="261657"/>
                  </a:cubicBezTo>
                  <a:cubicBezTo>
                    <a:pt x="204168" y="264930"/>
                    <a:pt x="134143" y="269627"/>
                    <a:pt x="119311" y="270196"/>
                  </a:cubicBezTo>
                  <a:cubicBezTo>
                    <a:pt x="121451" y="256533"/>
                    <a:pt x="164521" y="136129"/>
                    <a:pt x="155251" y="131290"/>
                  </a:cubicBezTo>
                  <a:cubicBezTo>
                    <a:pt x="145981" y="126309"/>
                    <a:pt x="79379" y="168579"/>
                    <a:pt x="37164" y="200886"/>
                  </a:cubicBezTo>
                  <a:cubicBezTo>
                    <a:pt x="-2055" y="230916"/>
                    <a:pt x="-6191" y="104392"/>
                    <a:pt x="10780" y="85747"/>
                  </a:cubicBezTo>
                  <a:cubicBezTo>
                    <a:pt x="27752" y="67103"/>
                    <a:pt x="40445" y="60556"/>
                    <a:pt x="61837" y="49028"/>
                  </a:cubicBezTo>
                  <a:lnTo>
                    <a:pt x="61837" y="49028"/>
                  </a:lnTo>
                  <a:close/>
                </a:path>
              </a:pathLst>
            </a:custGeom>
            <a:solidFill>
              <a:srgbClr val="E4003C"/>
            </a:solidFill>
            <a:ln w="1424" cap="flat">
              <a:noFill/>
              <a:prstDash val="solid"/>
              <a:miter/>
            </a:ln>
          </p:spPr>
          <p:txBody>
            <a:bodyPr rtlCol="0" anchor="ctr"/>
            <a:lstStyle/>
            <a:p>
              <a:endParaRPr lang="fr-FR"/>
            </a:p>
          </p:txBody>
        </p:sp>
        <p:sp>
          <p:nvSpPr>
            <p:cNvPr id="3003" name="Forme libre 3002">
              <a:extLst>
                <a:ext uri="{FF2B5EF4-FFF2-40B4-BE49-F238E27FC236}">
                  <a16:creationId xmlns:a16="http://schemas.microsoft.com/office/drawing/2014/main" id="{6E4E7F9D-3DC0-2D84-2B71-63FF10A57685}"/>
                </a:ext>
              </a:extLst>
            </p:cNvPr>
            <p:cNvSpPr/>
            <p:nvPr/>
          </p:nvSpPr>
          <p:spPr>
            <a:xfrm>
              <a:off x="11641868" y="6520434"/>
              <a:ext cx="266155" cy="269304"/>
            </a:xfrm>
            <a:custGeom>
              <a:avLst/>
              <a:gdLst>
                <a:gd name="connsiteX0" fmla="*/ 120893 w 266155"/>
                <a:gd name="connsiteY0" fmla="*/ 273087 h 269304"/>
                <a:gd name="connsiteX1" fmla="*/ 119466 w 266155"/>
                <a:gd name="connsiteY1" fmla="*/ 271664 h 269304"/>
                <a:gd name="connsiteX2" fmla="*/ 119466 w 266155"/>
                <a:gd name="connsiteY2" fmla="*/ 271379 h 269304"/>
                <a:gd name="connsiteX3" fmla="*/ 130448 w 266155"/>
                <a:gd name="connsiteY3" fmla="*/ 234660 h 269304"/>
                <a:gd name="connsiteX4" fmla="*/ 149986 w 266155"/>
                <a:gd name="connsiteY4" fmla="*/ 170330 h 269304"/>
                <a:gd name="connsiteX5" fmla="*/ 156119 w 266155"/>
                <a:gd name="connsiteY5" fmla="*/ 133896 h 269304"/>
                <a:gd name="connsiteX6" fmla="*/ 110909 w 266155"/>
                <a:gd name="connsiteY6" fmla="*/ 154675 h 269304"/>
                <a:gd name="connsiteX7" fmla="*/ 39601 w 266155"/>
                <a:gd name="connsiteY7" fmla="*/ 203349 h 269304"/>
                <a:gd name="connsiteX8" fmla="*/ 16498 w 266155"/>
                <a:gd name="connsiteY8" fmla="*/ 202922 h 269304"/>
                <a:gd name="connsiteX9" fmla="*/ 1380 w 266155"/>
                <a:gd name="connsiteY9" fmla="*/ 142293 h 269304"/>
                <a:gd name="connsiteX10" fmla="*/ 11221 w 266155"/>
                <a:gd name="connsiteY10" fmla="*/ 86076 h 269304"/>
                <a:gd name="connsiteX11" fmla="*/ 61279 w 266155"/>
                <a:gd name="connsiteY11" fmla="*/ 49784 h 269304"/>
                <a:gd name="connsiteX12" fmla="*/ 62705 w 266155"/>
                <a:gd name="connsiteY12" fmla="*/ 49072 h 269304"/>
                <a:gd name="connsiteX13" fmla="*/ 66698 w 266155"/>
                <a:gd name="connsiteY13" fmla="*/ 46938 h 269304"/>
                <a:gd name="connsiteX14" fmla="*/ 236269 w 266155"/>
                <a:gd name="connsiteY14" fmla="*/ 15200 h 269304"/>
                <a:gd name="connsiteX15" fmla="*/ 224147 w 266155"/>
                <a:gd name="connsiteY15" fmla="*/ 262555 h 269304"/>
                <a:gd name="connsiteX16" fmla="*/ 223719 w 266155"/>
                <a:gd name="connsiteY16" fmla="*/ 263694 h 269304"/>
                <a:gd name="connsiteX17" fmla="*/ 222721 w 266155"/>
                <a:gd name="connsiteY17" fmla="*/ 264547 h 269304"/>
                <a:gd name="connsiteX18" fmla="*/ 120893 w 266155"/>
                <a:gd name="connsiteY18" fmla="*/ 273087 h 269304"/>
                <a:gd name="connsiteX19" fmla="*/ 120893 w 266155"/>
                <a:gd name="connsiteY19" fmla="*/ 273087 h 269304"/>
                <a:gd name="connsiteX20" fmla="*/ 120893 w 266155"/>
                <a:gd name="connsiteY20" fmla="*/ 273087 h 269304"/>
                <a:gd name="connsiteX21" fmla="*/ 154978 w 266155"/>
                <a:gd name="connsiteY21" fmla="*/ 130765 h 269304"/>
                <a:gd name="connsiteX22" fmla="*/ 157545 w 266155"/>
                <a:gd name="connsiteY22" fmla="*/ 131334 h 269304"/>
                <a:gd name="connsiteX23" fmla="*/ 158971 w 266155"/>
                <a:gd name="connsiteY23" fmla="*/ 144570 h 269304"/>
                <a:gd name="connsiteX24" fmla="*/ 152981 w 266155"/>
                <a:gd name="connsiteY24" fmla="*/ 170330 h 269304"/>
                <a:gd name="connsiteX25" fmla="*/ 133158 w 266155"/>
                <a:gd name="connsiteY25" fmla="*/ 235514 h 269304"/>
                <a:gd name="connsiteX26" fmla="*/ 122604 w 266155"/>
                <a:gd name="connsiteY26" fmla="*/ 270098 h 269304"/>
                <a:gd name="connsiteX27" fmla="*/ 221152 w 266155"/>
                <a:gd name="connsiteY27" fmla="*/ 261843 h 269304"/>
                <a:gd name="connsiteX28" fmla="*/ 221294 w 266155"/>
                <a:gd name="connsiteY28" fmla="*/ 261416 h 269304"/>
                <a:gd name="connsiteX29" fmla="*/ 257662 w 266155"/>
                <a:gd name="connsiteY29" fmla="*/ 149267 h 269304"/>
                <a:gd name="connsiteX30" fmla="*/ 263224 w 266155"/>
                <a:gd name="connsiteY30" fmla="*/ 72413 h 269304"/>
                <a:gd name="connsiteX31" fmla="*/ 234415 w 266155"/>
                <a:gd name="connsiteY31" fmla="*/ 17619 h 269304"/>
                <a:gd name="connsiteX32" fmla="*/ 67840 w 266155"/>
                <a:gd name="connsiteY32" fmla="*/ 49499 h 269304"/>
                <a:gd name="connsiteX33" fmla="*/ 63846 w 266155"/>
                <a:gd name="connsiteY33" fmla="*/ 51634 h 269304"/>
                <a:gd name="connsiteX34" fmla="*/ 62420 w 266155"/>
                <a:gd name="connsiteY34" fmla="*/ 52346 h 269304"/>
                <a:gd name="connsiteX35" fmla="*/ 13074 w 266155"/>
                <a:gd name="connsiteY35" fmla="*/ 88069 h 269304"/>
                <a:gd name="connsiteX36" fmla="*/ 3947 w 266155"/>
                <a:gd name="connsiteY36" fmla="*/ 142151 h 269304"/>
                <a:gd name="connsiteX37" fmla="*/ 18209 w 266155"/>
                <a:gd name="connsiteY37" fmla="*/ 200930 h 269304"/>
                <a:gd name="connsiteX38" fmla="*/ 37319 w 266155"/>
                <a:gd name="connsiteY38" fmla="*/ 201072 h 269304"/>
                <a:gd name="connsiteX39" fmla="*/ 108913 w 266155"/>
                <a:gd name="connsiteY39" fmla="*/ 152113 h 269304"/>
                <a:gd name="connsiteX40" fmla="*/ 154978 w 266155"/>
                <a:gd name="connsiteY40" fmla="*/ 130765 h 269304"/>
                <a:gd name="connsiteX41" fmla="*/ 154978 w 266155"/>
                <a:gd name="connsiteY41" fmla="*/ 130765 h 269304"/>
                <a:gd name="connsiteX42" fmla="*/ 63418 w 266155"/>
                <a:gd name="connsiteY42" fmla="*/ 50353 h 269304"/>
                <a:gd name="connsiteX43" fmla="*/ 63418 w 266155"/>
                <a:gd name="connsiteY43" fmla="*/ 50353 h 269304"/>
                <a:gd name="connsiteX44" fmla="*/ 63418 w 266155"/>
                <a:gd name="connsiteY44" fmla="*/ 50353 h 269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66155" h="269304">
                  <a:moveTo>
                    <a:pt x="120893" y="273087"/>
                  </a:moveTo>
                  <a:cubicBezTo>
                    <a:pt x="120037" y="273087"/>
                    <a:pt x="119466" y="272375"/>
                    <a:pt x="119466" y="271664"/>
                  </a:cubicBezTo>
                  <a:cubicBezTo>
                    <a:pt x="119466" y="271521"/>
                    <a:pt x="119466" y="271521"/>
                    <a:pt x="119466" y="271379"/>
                  </a:cubicBezTo>
                  <a:cubicBezTo>
                    <a:pt x="120179" y="267109"/>
                    <a:pt x="124743" y="252735"/>
                    <a:pt x="130448" y="234660"/>
                  </a:cubicBezTo>
                  <a:cubicBezTo>
                    <a:pt x="136723" y="214877"/>
                    <a:pt x="144567" y="190255"/>
                    <a:pt x="149986" y="170330"/>
                  </a:cubicBezTo>
                  <a:cubicBezTo>
                    <a:pt x="158829" y="138023"/>
                    <a:pt x="156689" y="134323"/>
                    <a:pt x="156119" y="133896"/>
                  </a:cubicBezTo>
                  <a:cubicBezTo>
                    <a:pt x="153267" y="132473"/>
                    <a:pt x="139861" y="137027"/>
                    <a:pt x="110909" y="154675"/>
                  </a:cubicBezTo>
                  <a:cubicBezTo>
                    <a:pt x="88376" y="168338"/>
                    <a:pt x="60994" y="186982"/>
                    <a:pt x="39601" y="203349"/>
                  </a:cubicBezTo>
                  <a:cubicBezTo>
                    <a:pt x="28620" y="211746"/>
                    <a:pt x="21061" y="207761"/>
                    <a:pt x="16498" y="202922"/>
                  </a:cubicBezTo>
                  <a:cubicBezTo>
                    <a:pt x="7798" y="193387"/>
                    <a:pt x="2093" y="170757"/>
                    <a:pt x="1380" y="142293"/>
                  </a:cubicBezTo>
                  <a:cubicBezTo>
                    <a:pt x="810" y="120233"/>
                    <a:pt x="3662" y="94331"/>
                    <a:pt x="11221" y="86076"/>
                  </a:cubicBezTo>
                  <a:cubicBezTo>
                    <a:pt x="28049" y="67717"/>
                    <a:pt x="40600" y="60885"/>
                    <a:pt x="61279" y="49784"/>
                  </a:cubicBezTo>
                  <a:lnTo>
                    <a:pt x="62705" y="49072"/>
                  </a:lnTo>
                  <a:cubicBezTo>
                    <a:pt x="63846" y="48503"/>
                    <a:pt x="65129" y="47791"/>
                    <a:pt x="66698" y="46938"/>
                  </a:cubicBezTo>
                  <a:cubicBezTo>
                    <a:pt x="96363" y="30855"/>
                    <a:pt x="186782" y="-18246"/>
                    <a:pt x="236269" y="15200"/>
                  </a:cubicBezTo>
                  <a:cubicBezTo>
                    <a:pt x="303585" y="60743"/>
                    <a:pt x="243971" y="216016"/>
                    <a:pt x="224147" y="262555"/>
                  </a:cubicBezTo>
                  <a:lnTo>
                    <a:pt x="223719" y="263694"/>
                  </a:lnTo>
                  <a:cubicBezTo>
                    <a:pt x="223576" y="264120"/>
                    <a:pt x="223149" y="264405"/>
                    <a:pt x="222721" y="264547"/>
                  </a:cubicBezTo>
                  <a:cubicBezTo>
                    <a:pt x="206035" y="267821"/>
                    <a:pt x="135582" y="272517"/>
                    <a:pt x="120893" y="273087"/>
                  </a:cubicBezTo>
                  <a:lnTo>
                    <a:pt x="120893" y="273087"/>
                  </a:lnTo>
                  <a:lnTo>
                    <a:pt x="120893" y="273087"/>
                  </a:lnTo>
                  <a:close/>
                  <a:moveTo>
                    <a:pt x="154978" y="130765"/>
                  </a:moveTo>
                  <a:cubicBezTo>
                    <a:pt x="155976" y="130765"/>
                    <a:pt x="156832" y="130907"/>
                    <a:pt x="157545" y="131334"/>
                  </a:cubicBezTo>
                  <a:cubicBezTo>
                    <a:pt x="159827" y="132473"/>
                    <a:pt x="160255" y="136458"/>
                    <a:pt x="158971" y="144570"/>
                  </a:cubicBezTo>
                  <a:cubicBezTo>
                    <a:pt x="157973" y="150832"/>
                    <a:pt x="156119" y="159229"/>
                    <a:pt x="152981" y="170330"/>
                  </a:cubicBezTo>
                  <a:cubicBezTo>
                    <a:pt x="147562" y="190540"/>
                    <a:pt x="139575" y="215446"/>
                    <a:pt x="133158" y="235514"/>
                  </a:cubicBezTo>
                  <a:cubicBezTo>
                    <a:pt x="128023" y="251454"/>
                    <a:pt x="124030" y="264405"/>
                    <a:pt x="122604" y="270098"/>
                  </a:cubicBezTo>
                  <a:cubicBezTo>
                    <a:pt x="140146" y="269244"/>
                    <a:pt x="204180" y="264974"/>
                    <a:pt x="221152" y="261843"/>
                  </a:cubicBezTo>
                  <a:lnTo>
                    <a:pt x="221294" y="261416"/>
                  </a:lnTo>
                  <a:cubicBezTo>
                    <a:pt x="237695" y="222989"/>
                    <a:pt x="250531" y="183282"/>
                    <a:pt x="257662" y="149267"/>
                  </a:cubicBezTo>
                  <a:cubicBezTo>
                    <a:pt x="263937" y="119237"/>
                    <a:pt x="265791" y="93334"/>
                    <a:pt x="263224" y="72413"/>
                  </a:cubicBezTo>
                  <a:cubicBezTo>
                    <a:pt x="260086" y="46795"/>
                    <a:pt x="250389" y="28436"/>
                    <a:pt x="234415" y="17619"/>
                  </a:cubicBezTo>
                  <a:cubicBezTo>
                    <a:pt x="186353" y="-14830"/>
                    <a:pt x="97218" y="33559"/>
                    <a:pt x="67840" y="49499"/>
                  </a:cubicBezTo>
                  <a:cubicBezTo>
                    <a:pt x="66413" y="50353"/>
                    <a:pt x="64987" y="51065"/>
                    <a:pt x="63846" y="51634"/>
                  </a:cubicBezTo>
                  <a:lnTo>
                    <a:pt x="62420" y="52346"/>
                  </a:lnTo>
                  <a:cubicBezTo>
                    <a:pt x="41883" y="63305"/>
                    <a:pt x="29618" y="69994"/>
                    <a:pt x="13074" y="88069"/>
                  </a:cubicBezTo>
                  <a:cubicBezTo>
                    <a:pt x="7085" y="94615"/>
                    <a:pt x="3377" y="116818"/>
                    <a:pt x="3947" y="142151"/>
                  </a:cubicBezTo>
                  <a:cubicBezTo>
                    <a:pt x="4660" y="169477"/>
                    <a:pt x="10080" y="192106"/>
                    <a:pt x="18209" y="200930"/>
                  </a:cubicBezTo>
                  <a:cubicBezTo>
                    <a:pt x="23628" y="206765"/>
                    <a:pt x="29903" y="206765"/>
                    <a:pt x="37319" y="201072"/>
                  </a:cubicBezTo>
                  <a:cubicBezTo>
                    <a:pt x="58854" y="184563"/>
                    <a:pt x="86237" y="165919"/>
                    <a:pt x="108913" y="152113"/>
                  </a:cubicBezTo>
                  <a:cubicBezTo>
                    <a:pt x="132872" y="138023"/>
                    <a:pt x="148132" y="130765"/>
                    <a:pt x="154978" y="130765"/>
                  </a:cubicBezTo>
                  <a:lnTo>
                    <a:pt x="154978" y="130765"/>
                  </a:lnTo>
                  <a:close/>
                  <a:moveTo>
                    <a:pt x="63418" y="50353"/>
                  </a:moveTo>
                  <a:lnTo>
                    <a:pt x="63418" y="50353"/>
                  </a:lnTo>
                  <a:lnTo>
                    <a:pt x="63418" y="50353"/>
                  </a:lnTo>
                  <a:close/>
                </a:path>
              </a:pathLst>
            </a:custGeom>
            <a:solidFill>
              <a:srgbClr val="000000"/>
            </a:solidFill>
            <a:ln w="1424" cap="flat">
              <a:noFill/>
              <a:prstDash val="solid"/>
              <a:miter/>
            </a:ln>
          </p:spPr>
          <p:txBody>
            <a:bodyPr rtlCol="0" anchor="ctr"/>
            <a:lstStyle/>
            <a:p>
              <a:endParaRPr lang="fr-FR"/>
            </a:p>
          </p:txBody>
        </p:sp>
        <p:sp>
          <p:nvSpPr>
            <p:cNvPr id="3004" name="Forme libre 3003">
              <a:extLst>
                <a:ext uri="{FF2B5EF4-FFF2-40B4-BE49-F238E27FC236}">
                  <a16:creationId xmlns:a16="http://schemas.microsoft.com/office/drawing/2014/main" id="{A10C5B22-4EDC-9D8B-42C7-F442ECF4D977}"/>
                </a:ext>
              </a:extLst>
            </p:cNvPr>
            <p:cNvSpPr/>
            <p:nvPr/>
          </p:nvSpPr>
          <p:spPr>
            <a:xfrm>
              <a:off x="11647928" y="6600243"/>
              <a:ext cx="203859" cy="147083"/>
            </a:xfrm>
            <a:custGeom>
              <a:avLst/>
              <a:gdLst>
                <a:gd name="connsiteX0" fmla="*/ 203687 w 203859"/>
                <a:gd name="connsiteY0" fmla="*/ 6549 h 147083"/>
                <a:gd name="connsiteX1" fmla="*/ 154770 w 203859"/>
                <a:gd name="connsiteY1" fmla="*/ 35867 h 147083"/>
                <a:gd name="connsiteX2" fmla="*/ 138226 w 203859"/>
                <a:gd name="connsiteY2" fmla="*/ 27185 h 147083"/>
                <a:gd name="connsiteX3" fmla="*/ 100148 w 203859"/>
                <a:gd name="connsiteY3" fmla="*/ 65612 h 147083"/>
                <a:gd name="connsiteX4" fmla="*/ 31692 w 203859"/>
                <a:gd name="connsiteY4" fmla="*/ 32451 h 147083"/>
                <a:gd name="connsiteX5" fmla="*/ 1314 w 203859"/>
                <a:gd name="connsiteY5" fmla="*/ 99627 h 147083"/>
                <a:gd name="connsiteX6" fmla="*/ 32548 w 203859"/>
                <a:gd name="connsiteY6" fmla="*/ 122399 h 147083"/>
                <a:gd name="connsiteX7" fmla="*/ 149921 w 203859"/>
                <a:gd name="connsiteY7" fmla="*/ 59492 h 147083"/>
                <a:gd name="connsiteX8" fmla="*/ 127245 w 203859"/>
                <a:gd name="connsiteY8" fmla="*/ 150863 h 147083"/>
                <a:gd name="connsiteX9" fmla="*/ 203687 w 203859"/>
                <a:gd name="connsiteY9" fmla="*/ 6549 h 147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59" h="147083">
                  <a:moveTo>
                    <a:pt x="203687" y="6549"/>
                  </a:moveTo>
                  <a:cubicBezTo>
                    <a:pt x="190281" y="-7399"/>
                    <a:pt x="167178" y="35867"/>
                    <a:pt x="154770" y="35867"/>
                  </a:cubicBezTo>
                  <a:cubicBezTo>
                    <a:pt x="143360" y="35867"/>
                    <a:pt x="146355" y="25762"/>
                    <a:pt x="138226" y="27185"/>
                  </a:cubicBezTo>
                  <a:cubicBezTo>
                    <a:pt x="126246" y="29320"/>
                    <a:pt x="115836" y="56077"/>
                    <a:pt x="100148" y="65612"/>
                  </a:cubicBezTo>
                  <a:cubicBezTo>
                    <a:pt x="66776" y="85680"/>
                    <a:pt x="52656" y="64616"/>
                    <a:pt x="31692" y="32451"/>
                  </a:cubicBezTo>
                  <a:cubicBezTo>
                    <a:pt x="16574" y="9111"/>
                    <a:pt x="6591" y="59350"/>
                    <a:pt x="1314" y="99627"/>
                  </a:cubicBezTo>
                  <a:cubicBezTo>
                    <a:pt x="6591" y="121118"/>
                    <a:pt x="14721" y="131223"/>
                    <a:pt x="32548" y="122399"/>
                  </a:cubicBezTo>
                  <a:cubicBezTo>
                    <a:pt x="131808" y="73867"/>
                    <a:pt x="140508" y="54653"/>
                    <a:pt x="149921" y="59492"/>
                  </a:cubicBezTo>
                  <a:cubicBezTo>
                    <a:pt x="156481" y="62908"/>
                    <a:pt x="139367" y="112578"/>
                    <a:pt x="127245" y="150863"/>
                  </a:cubicBezTo>
                  <a:cubicBezTo>
                    <a:pt x="159476" y="85253"/>
                    <a:pt x="214954" y="18361"/>
                    <a:pt x="203687" y="6549"/>
                  </a:cubicBezTo>
                  <a:close/>
                </a:path>
              </a:pathLst>
            </a:custGeom>
            <a:solidFill>
              <a:srgbClr val="000000"/>
            </a:solidFill>
            <a:ln w="1424" cap="flat">
              <a:noFill/>
              <a:prstDash val="solid"/>
              <a:miter/>
            </a:ln>
          </p:spPr>
          <p:txBody>
            <a:bodyPr rtlCol="0" anchor="ctr"/>
            <a:lstStyle/>
            <a:p>
              <a:endParaRPr lang="fr-FR"/>
            </a:p>
          </p:txBody>
        </p:sp>
        <p:sp>
          <p:nvSpPr>
            <p:cNvPr id="3005" name="Forme libre 3004">
              <a:extLst>
                <a:ext uri="{FF2B5EF4-FFF2-40B4-BE49-F238E27FC236}">
                  <a16:creationId xmlns:a16="http://schemas.microsoft.com/office/drawing/2014/main" id="{819FE39C-9116-F125-068A-85B436F165E5}"/>
                </a:ext>
              </a:extLst>
            </p:cNvPr>
            <p:cNvSpPr/>
            <p:nvPr/>
          </p:nvSpPr>
          <p:spPr>
            <a:xfrm>
              <a:off x="11646502" y="6598601"/>
              <a:ext cx="206700" cy="150291"/>
            </a:xfrm>
            <a:custGeom>
              <a:avLst/>
              <a:gdLst>
                <a:gd name="connsiteX0" fmla="*/ 128814 w 206700"/>
                <a:gd name="connsiteY0" fmla="*/ 154071 h 150291"/>
                <a:gd name="connsiteX1" fmla="*/ 127388 w 206700"/>
                <a:gd name="connsiteY1" fmla="*/ 152648 h 150291"/>
                <a:gd name="connsiteX2" fmla="*/ 127388 w 206700"/>
                <a:gd name="connsiteY2" fmla="*/ 152221 h 150291"/>
                <a:gd name="connsiteX3" fmla="*/ 132379 w 206700"/>
                <a:gd name="connsiteY3" fmla="*/ 136281 h 150291"/>
                <a:gd name="connsiteX4" fmla="*/ 147496 w 206700"/>
                <a:gd name="connsiteY4" fmla="*/ 86610 h 150291"/>
                <a:gd name="connsiteX5" fmla="*/ 150634 w 206700"/>
                <a:gd name="connsiteY5" fmla="*/ 62416 h 150291"/>
                <a:gd name="connsiteX6" fmla="*/ 131523 w 206700"/>
                <a:gd name="connsiteY6" fmla="*/ 70813 h 150291"/>
                <a:gd name="connsiteX7" fmla="*/ 34687 w 206700"/>
                <a:gd name="connsiteY7" fmla="*/ 125179 h 150291"/>
                <a:gd name="connsiteX8" fmla="*/ 16147 w 206700"/>
                <a:gd name="connsiteY8" fmla="*/ 127172 h 150291"/>
                <a:gd name="connsiteX9" fmla="*/ 1314 w 206700"/>
                <a:gd name="connsiteY9" fmla="*/ 101412 h 150291"/>
                <a:gd name="connsiteX10" fmla="*/ 1314 w 206700"/>
                <a:gd name="connsiteY10" fmla="*/ 100842 h 150291"/>
                <a:gd name="connsiteX11" fmla="*/ 9871 w 206700"/>
                <a:gd name="connsiteY11" fmla="*/ 53022 h 150291"/>
                <a:gd name="connsiteX12" fmla="*/ 24275 w 206700"/>
                <a:gd name="connsiteY12" fmla="*/ 26693 h 150291"/>
                <a:gd name="connsiteX13" fmla="*/ 34401 w 206700"/>
                <a:gd name="connsiteY13" fmla="*/ 33097 h 150291"/>
                <a:gd name="connsiteX14" fmla="*/ 100861 w 206700"/>
                <a:gd name="connsiteY14" fmla="*/ 65831 h 150291"/>
                <a:gd name="connsiteX15" fmla="*/ 120114 w 206700"/>
                <a:gd name="connsiteY15" fmla="*/ 45337 h 150291"/>
                <a:gd name="connsiteX16" fmla="*/ 139510 w 206700"/>
                <a:gd name="connsiteY16" fmla="*/ 27262 h 150291"/>
                <a:gd name="connsiteX17" fmla="*/ 147639 w 206700"/>
                <a:gd name="connsiteY17" fmla="*/ 31247 h 150291"/>
                <a:gd name="connsiteX18" fmla="*/ 156196 w 206700"/>
                <a:gd name="connsiteY18" fmla="*/ 35944 h 150291"/>
                <a:gd name="connsiteX19" fmla="*/ 174166 w 206700"/>
                <a:gd name="connsiteY19" fmla="*/ 21712 h 150291"/>
                <a:gd name="connsiteX20" fmla="*/ 198981 w 206700"/>
                <a:gd name="connsiteY20" fmla="*/ 3779 h 150291"/>
                <a:gd name="connsiteX21" fmla="*/ 198981 w 206700"/>
                <a:gd name="connsiteY21" fmla="*/ 3779 h 150291"/>
                <a:gd name="connsiteX22" fmla="*/ 206112 w 206700"/>
                <a:gd name="connsiteY22" fmla="*/ 6910 h 150291"/>
                <a:gd name="connsiteX23" fmla="*/ 175592 w 206700"/>
                <a:gd name="connsiteY23" fmla="*/ 74513 h 150291"/>
                <a:gd name="connsiteX24" fmla="*/ 129954 w 206700"/>
                <a:gd name="connsiteY24" fmla="*/ 153074 h 150291"/>
                <a:gd name="connsiteX25" fmla="*/ 128814 w 206700"/>
                <a:gd name="connsiteY25" fmla="*/ 154071 h 150291"/>
                <a:gd name="connsiteX26" fmla="*/ 128814 w 206700"/>
                <a:gd name="connsiteY26" fmla="*/ 154071 h 150291"/>
                <a:gd name="connsiteX27" fmla="*/ 148495 w 206700"/>
                <a:gd name="connsiteY27" fmla="*/ 59000 h 150291"/>
                <a:gd name="connsiteX28" fmla="*/ 152060 w 206700"/>
                <a:gd name="connsiteY28" fmla="*/ 59996 h 150291"/>
                <a:gd name="connsiteX29" fmla="*/ 135374 w 206700"/>
                <a:gd name="connsiteY29" fmla="*/ 136423 h 150291"/>
                <a:gd name="connsiteX30" fmla="*/ 173167 w 206700"/>
                <a:gd name="connsiteY30" fmla="*/ 73232 h 150291"/>
                <a:gd name="connsiteX31" fmla="*/ 198838 w 206700"/>
                <a:gd name="connsiteY31" fmla="*/ 30536 h 150291"/>
                <a:gd name="connsiteX32" fmla="*/ 204115 w 206700"/>
                <a:gd name="connsiteY32" fmla="*/ 9187 h 150291"/>
                <a:gd name="connsiteX33" fmla="*/ 199123 w 206700"/>
                <a:gd name="connsiteY33" fmla="*/ 6910 h 150291"/>
                <a:gd name="connsiteX34" fmla="*/ 199123 w 206700"/>
                <a:gd name="connsiteY34" fmla="*/ 6910 h 150291"/>
                <a:gd name="connsiteX35" fmla="*/ 176305 w 206700"/>
                <a:gd name="connsiteY35" fmla="*/ 23846 h 150291"/>
                <a:gd name="connsiteX36" fmla="*/ 156196 w 206700"/>
                <a:gd name="connsiteY36" fmla="*/ 38933 h 150291"/>
                <a:gd name="connsiteX37" fmla="*/ 145215 w 206700"/>
                <a:gd name="connsiteY37" fmla="*/ 33097 h 150291"/>
                <a:gd name="connsiteX38" fmla="*/ 139938 w 206700"/>
                <a:gd name="connsiteY38" fmla="*/ 30393 h 150291"/>
                <a:gd name="connsiteX39" fmla="*/ 122396 w 206700"/>
                <a:gd name="connsiteY39" fmla="*/ 47472 h 150291"/>
                <a:gd name="connsiteX40" fmla="*/ 102430 w 206700"/>
                <a:gd name="connsiteY40" fmla="*/ 68678 h 150291"/>
                <a:gd name="connsiteX41" fmla="*/ 61926 w 206700"/>
                <a:gd name="connsiteY41" fmla="*/ 71667 h 150291"/>
                <a:gd name="connsiteX42" fmla="*/ 31977 w 206700"/>
                <a:gd name="connsiteY42" fmla="*/ 35090 h 150291"/>
                <a:gd name="connsiteX43" fmla="*/ 24989 w 206700"/>
                <a:gd name="connsiteY43" fmla="*/ 29824 h 150291"/>
                <a:gd name="connsiteX44" fmla="*/ 4309 w 206700"/>
                <a:gd name="connsiteY44" fmla="*/ 101269 h 150291"/>
                <a:gd name="connsiteX45" fmla="*/ 17430 w 206700"/>
                <a:gd name="connsiteY45" fmla="*/ 124752 h 150291"/>
                <a:gd name="connsiteX46" fmla="*/ 33546 w 206700"/>
                <a:gd name="connsiteY46" fmla="*/ 122902 h 150291"/>
                <a:gd name="connsiteX47" fmla="*/ 130097 w 206700"/>
                <a:gd name="connsiteY47" fmla="*/ 68678 h 150291"/>
                <a:gd name="connsiteX48" fmla="*/ 148495 w 206700"/>
                <a:gd name="connsiteY48" fmla="*/ 59000 h 150291"/>
                <a:gd name="connsiteX49" fmla="*/ 148495 w 206700"/>
                <a:gd name="connsiteY49" fmla="*/ 59000 h 15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06700" h="150291">
                  <a:moveTo>
                    <a:pt x="128814" y="154071"/>
                  </a:moveTo>
                  <a:cubicBezTo>
                    <a:pt x="127958" y="154071"/>
                    <a:pt x="127388" y="153359"/>
                    <a:pt x="127388" y="152648"/>
                  </a:cubicBezTo>
                  <a:cubicBezTo>
                    <a:pt x="127388" y="152505"/>
                    <a:pt x="127388" y="152363"/>
                    <a:pt x="127388" y="152221"/>
                  </a:cubicBezTo>
                  <a:cubicBezTo>
                    <a:pt x="129099" y="146955"/>
                    <a:pt x="130810" y="141689"/>
                    <a:pt x="132379" y="136281"/>
                  </a:cubicBezTo>
                  <a:cubicBezTo>
                    <a:pt x="137941" y="118775"/>
                    <a:pt x="143789" y="100700"/>
                    <a:pt x="147496" y="86610"/>
                  </a:cubicBezTo>
                  <a:cubicBezTo>
                    <a:pt x="153343" y="64550"/>
                    <a:pt x="150919" y="62558"/>
                    <a:pt x="150634" y="62416"/>
                  </a:cubicBezTo>
                  <a:cubicBezTo>
                    <a:pt x="147354" y="60708"/>
                    <a:pt x="143931" y="62700"/>
                    <a:pt x="131523" y="70813"/>
                  </a:cubicBezTo>
                  <a:cubicBezTo>
                    <a:pt x="116691" y="80490"/>
                    <a:pt x="89166" y="98565"/>
                    <a:pt x="34687" y="125179"/>
                  </a:cubicBezTo>
                  <a:cubicBezTo>
                    <a:pt x="27271" y="128880"/>
                    <a:pt x="21138" y="129449"/>
                    <a:pt x="16147" y="127172"/>
                  </a:cubicBezTo>
                  <a:cubicBezTo>
                    <a:pt x="9586" y="124041"/>
                    <a:pt x="5022" y="116213"/>
                    <a:pt x="1314" y="101412"/>
                  </a:cubicBezTo>
                  <a:cubicBezTo>
                    <a:pt x="1314" y="101269"/>
                    <a:pt x="1314" y="100985"/>
                    <a:pt x="1314" y="100842"/>
                  </a:cubicBezTo>
                  <a:cubicBezTo>
                    <a:pt x="3882" y="81202"/>
                    <a:pt x="6734" y="65120"/>
                    <a:pt x="9871" y="53022"/>
                  </a:cubicBezTo>
                  <a:cubicBezTo>
                    <a:pt x="16289" y="28401"/>
                    <a:pt x="22279" y="27120"/>
                    <a:pt x="24275" y="26693"/>
                  </a:cubicBezTo>
                  <a:cubicBezTo>
                    <a:pt x="27698" y="25981"/>
                    <a:pt x="31121" y="28116"/>
                    <a:pt x="34401" y="33097"/>
                  </a:cubicBezTo>
                  <a:cubicBezTo>
                    <a:pt x="54795" y="64550"/>
                    <a:pt x="68344" y="85472"/>
                    <a:pt x="100861" y="65831"/>
                  </a:cubicBezTo>
                  <a:cubicBezTo>
                    <a:pt x="108134" y="61419"/>
                    <a:pt x="114124" y="53307"/>
                    <a:pt x="120114" y="45337"/>
                  </a:cubicBezTo>
                  <a:cubicBezTo>
                    <a:pt x="126817" y="36228"/>
                    <a:pt x="132664" y="28401"/>
                    <a:pt x="139510" y="27262"/>
                  </a:cubicBezTo>
                  <a:cubicBezTo>
                    <a:pt x="144216" y="26408"/>
                    <a:pt x="146070" y="28970"/>
                    <a:pt x="147639" y="31247"/>
                  </a:cubicBezTo>
                  <a:cubicBezTo>
                    <a:pt x="149350" y="33667"/>
                    <a:pt x="150919" y="35944"/>
                    <a:pt x="156196" y="35944"/>
                  </a:cubicBezTo>
                  <a:cubicBezTo>
                    <a:pt x="160617" y="35944"/>
                    <a:pt x="167605" y="28685"/>
                    <a:pt x="174166" y="21712"/>
                  </a:cubicBezTo>
                  <a:cubicBezTo>
                    <a:pt x="182580" y="12888"/>
                    <a:pt x="191280" y="3779"/>
                    <a:pt x="198981" y="3779"/>
                  </a:cubicBezTo>
                  <a:lnTo>
                    <a:pt x="198981" y="3779"/>
                  </a:lnTo>
                  <a:cubicBezTo>
                    <a:pt x="201690" y="3779"/>
                    <a:pt x="204115" y="4918"/>
                    <a:pt x="206112" y="6910"/>
                  </a:cubicBezTo>
                  <a:cubicBezTo>
                    <a:pt x="213528" y="14595"/>
                    <a:pt x="198410" y="38363"/>
                    <a:pt x="175592" y="74513"/>
                  </a:cubicBezTo>
                  <a:cubicBezTo>
                    <a:pt x="160474" y="98565"/>
                    <a:pt x="143218" y="125749"/>
                    <a:pt x="129954" y="153074"/>
                  </a:cubicBezTo>
                  <a:cubicBezTo>
                    <a:pt x="129812" y="153786"/>
                    <a:pt x="129241" y="154071"/>
                    <a:pt x="128814" y="154071"/>
                  </a:cubicBezTo>
                  <a:lnTo>
                    <a:pt x="128814" y="154071"/>
                  </a:lnTo>
                  <a:close/>
                  <a:moveTo>
                    <a:pt x="148495" y="59000"/>
                  </a:moveTo>
                  <a:cubicBezTo>
                    <a:pt x="149778" y="59000"/>
                    <a:pt x="150919" y="59285"/>
                    <a:pt x="152060" y="59996"/>
                  </a:cubicBezTo>
                  <a:cubicBezTo>
                    <a:pt x="158050" y="63127"/>
                    <a:pt x="151347" y="86895"/>
                    <a:pt x="135374" y="136423"/>
                  </a:cubicBezTo>
                  <a:cubicBezTo>
                    <a:pt x="147211" y="114363"/>
                    <a:pt x="160903" y="92730"/>
                    <a:pt x="173167" y="73232"/>
                  </a:cubicBezTo>
                  <a:cubicBezTo>
                    <a:pt x="183721" y="56438"/>
                    <a:pt x="192991" y="41921"/>
                    <a:pt x="198838" y="30536"/>
                  </a:cubicBezTo>
                  <a:cubicBezTo>
                    <a:pt x="204828" y="19007"/>
                    <a:pt x="206540" y="11749"/>
                    <a:pt x="204115" y="9187"/>
                  </a:cubicBezTo>
                  <a:cubicBezTo>
                    <a:pt x="202689" y="7622"/>
                    <a:pt x="200977" y="6910"/>
                    <a:pt x="199123" y="6910"/>
                  </a:cubicBezTo>
                  <a:lnTo>
                    <a:pt x="199123" y="6910"/>
                  </a:lnTo>
                  <a:cubicBezTo>
                    <a:pt x="192563" y="6910"/>
                    <a:pt x="184006" y="15876"/>
                    <a:pt x="176305" y="23846"/>
                  </a:cubicBezTo>
                  <a:cubicBezTo>
                    <a:pt x="168604" y="31959"/>
                    <a:pt x="161900" y="38933"/>
                    <a:pt x="156196" y="38933"/>
                  </a:cubicBezTo>
                  <a:cubicBezTo>
                    <a:pt x="149350" y="38933"/>
                    <a:pt x="146926" y="35517"/>
                    <a:pt x="145215" y="33097"/>
                  </a:cubicBezTo>
                  <a:cubicBezTo>
                    <a:pt x="143646" y="30962"/>
                    <a:pt x="142933" y="29824"/>
                    <a:pt x="139938" y="30393"/>
                  </a:cubicBezTo>
                  <a:cubicBezTo>
                    <a:pt x="134233" y="31389"/>
                    <a:pt x="128528" y="39217"/>
                    <a:pt x="122396" y="47472"/>
                  </a:cubicBezTo>
                  <a:cubicBezTo>
                    <a:pt x="116406" y="55584"/>
                    <a:pt x="110131" y="63981"/>
                    <a:pt x="102430" y="68678"/>
                  </a:cubicBezTo>
                  <a:cubicBezTo>
                    <a:pt x="86456" y="78356"/>
                    <a:pt x="73621" y="79352"/>
                    <a:pt x="61926" y="71667"/>
                  </a:cubicBezTo>
                  <a:cubicBezTo>
                    <a:pt x="51088" y="64550"/>
                    <a:pt x="41818" y="50176"/>
                    <a:pt x="31977" y="35090"/>
                  </a:cubicBezTo>
                  <a:cubicBezTo>
                    <a:pt x="29410" y="31105"/>
                    <a:pt x="27128" y="29397"/>
                    <a:pt x="24989" y="29824"/>
                  </a:cubicBezTo>
                  <a:cubicBezTo>
                    <a:pt x="14578" y="32243"/>
                    <a:pt x="7019" y="80348"/>
                    <a:pt x="4309" y="101269"/>
                  </a:cubicBezTo>
                  <a:cubicBezTo>
                    <a:pt x="7590" y="114648"/>
                    <a:pt x="11868" y="122191"/>
                    <a:pt x="17430" y="124752"/>
                  </a:cubicBezTo>
                  <a:cubicBezTo>
                    <a:pt x="21566" y="126745"/>
                    <a:pt x="26843" y="126033"/>
                    <a:pt x="33546" y="122902"/>
                  </a:cubicBezTo>
                  <a:cubicBezTo>
                    <a:pt x="88025" y="96288"/>
                    <a:pt x="115407" y="78356"/>
                    <a:pt x="130097" y="68678"/>
                  </a:cubicBezTo>
                  <a:cubicBezTo>
                    <a:pt x="139652" y="62273"/>
                    <a:pt x="144502" y="59000"/>
                    <a:pt x="148495" y="59000"/>
                  </a:cubicBezTo>
                  <a:lnTo>
                    <a:pt x="148495" y="59000"/>
                  </a:lnTo>
                  <a:close/>
                </a:path>
              </a:pathLst>
            </a:custGeom>
            <a:solidFill>
              <a:srgbClr val="000000"/>
            </a:solidFill>
            <a:ln w="1424" cap="flat">
              <a:noFill/>
              <a:prstDash val="solid"/>
              <a:miter/>
            </a:ln>
          </p:spPr>
          <p:txBody>
            <a:bodyPr rtlCol="0" anchor="ctr"/>
            <a:lstStyle/>
            <a:p>
              <a:endParaRPr lang="fr-FR"/>
            </a:p>
          </p:txBody>
        </p:sp>
        <p:sp>
          <p:nvSpPr>
            <p:cNvPr id="3006" name="Forme libre 3005">
              <a:extLst>
                <a:ext uri="{FF2B5EF4-FFF2-40B4-BE49-F238E27FC236}">
                  <a16:creationId xmlns:a16="http://schemas.microsoft.com/office/drawing/2014/main" id="{59AA569E-5F1F-6186-5870-0FF20358B0D9}"/>
                </a:ext>
              </a:extLst>
            </p:cNvPr>
            <p:cNvSpPr/>
            <p:nvPr/>
          </p:nvSpPr>
          <p:spPr>
            <a:xfrm>
              <a:off x="11460771" y="6558849"/>
              <a:ext cx="269411" cy="280240"/>
            </a:xfrm>
            <a:custGeom>
              <a:avLst/>
              <a:gdLst>
                <a:gd name="connsiteX0" fmla="*/ 53726 w 269411"/>
                <a:gd name="connsiteY0" fmla="*/ 75122 h 280240"/>
                <a:gd name="connsiteX1" fmla="*/ 114196 w 269411"/>
                <a:gd name="connsiteY1" fmla="*/ 154537 h 280240"/>
                <a:gd name="connsiteX2" fmla="*/ 141864 w 269411"/>
                <a:gd name="connsiteY2" fmla="*/ 187271 h 280240"/>
                <a:gd name="connsiteX3" fmla="*/ 37468 w 269411"/>
                <a:gd name="connsiteY3" fmla="*/ 162792 h 280240"/>
                <a:gd name="connsiteX4" fmla="*/ 1814 w 269411"/>
                <a:gd name="connsiteY4" fmla="*/ 235660 h 280240"/>
                <a:gd name="connsiteX5" fmla="*/ 237560 w 269411"/>
                <a:gd name="connsiteY5" fmla="*/ 266971 h 280240"/>
                <a:gd name="connsiteX6" fmla="*/ 230999 w 269411"/>
                <a:gd name="connsiteY6" fmla="*/ 81668 h 280240"/>
                <a:gd name="connsiteX7" fmla="*/ 205756 w 269411"/>
                <a:gd name="connsiteY7" fmla="*/ 5384 h 280240"/>
                <a:gd name="connsiteX8" fmla="*/ 53726 w 269411"/>
                <a:gd name="connsiteY8" fmla="*/ 75122 h 280240"/>
                <a:gd name="connsiteX9" fmla="*/ 53726 w 269411"/>
                <a:gd name="connsiteY9" fmla="*/ 75122 h 280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411" h="280240">
                  <a:moveTo>
                    <a:pt x="53726" y="75122"/>
                  </a:moveTo>
                  <a:cubicBezTo>
                    <a:pt x="69842" y="106148"/>
                    <a:pt x="90236" y="130627"/>
                    <a:pt x="114196" y="154537"/>
                  </a:cubicBezTo>
                  <a:cubicBezTo>
                    <a:pt x="128172" y="168485"/>
                    <a:pt x="145286" y="180155"/>
                    <a:pt x="141864" y="187271"/>
                  </a:cubicBezTo>
                  <a:cubicBezTo>
                    <a:pt x="138726" y="193818"/>
                    <a:pt x="44599" y="165353"/>
                    <a:pt x="37468" y="162792"/>
                  </a:cubicBezTo>
                  <a:cubicBezTo>
                    <a:pt x="32905" y="161084"/>
                    <a:pt x="-3178" y="229114"/>
                    <a:pt x="1814" y="235660"/>
                  </a:cubicBezTo>
                  <a:cubicBezTo>
                    <a:pt x="6806" y="242207"/>
                    <a:pt x="157552" y="316784"/>
                    <a:pt x="237560" y="266971"/>
                  </a:cubicBezTo>
                  <a:cubicBezTo>
                    <a:pt x="311435" y="220859"/>
                    <a:pt x="240269" y="110844"/>
                    <a:pt x="230999" y="81668"/>
                  </a:cubicBezTo>
                  <a:cubicBezTo>
                    <a:pt x="221729" y="52492"/>
                    <a:pt x="210177" y="18051"/>
                    <a:pt x="205756" y="5384"/>
                  </a:cubicBezTo>
                  <a:cubicBezTo>
                    <a:pt x="201192" y="-7283"/>
                    <a:pt x="45027" y="58470"/>
                    <a:pt x="53726" y="75122"/>
                  </a:cubicBezTo>
                  <a:lnTo>
                    <a:pt x="53726" y="75122"/>
                  </a:lnTo>
                  <a:close/>
                </a:path>
              </a:pathLst>
            </a:custGeom>
            <a:solidFill>
              <a:srgbClr val="E4003C"/>
            </a:solidFill>
            <a:ln w="1424" cap="flat">
              <a:noFill/>
              <a:prstDash val="solid"/>
              <a:miter/>
            </a:ln>
          </p:spPr>
          <p:txBody>
            <a:bodyPr rtlCol="0" anchor="ctr"/>
            <a:lstStyle/>
            <a:p>
              <a:endParaRPr lang="fr-FR"/>
            </a:p>
          </p:txBody>
        </p:sp>
        <p:sp>
          <p:nvSpPr>
            <p:cNvPr id="3007" name="Forme libre 3006">
              <a:extLst>
                <a:ext uri="{FF2B5EF4-FFF2-40B4-BE49-F238E27FC236}">
                  <a16:creationId xmlns:a16="http://schemas.microsoft.com/office/drawing/2014/main" id="{DDC0ADC9-6B17-5717-CB6A-D2E79D340354}"/>
                </a:ext>
              </a:extLst>
            </p:cNvPr>
            <p:cNvSpPr/>
            <p:nvPr/>
          </p:nvSpPr>
          <p:spPr>
            <a:xfrm>
              <a:off x="11565354" y="6717724"/>
              <a:ext cx="54911" cy="50882"/>
            </a:xfrm>
            <a:custGeom>
              <a:avLst/>
              <a:gdLst>
                <a:gd name="connsiteX0" fmla="*/ 17885 w 54911"/>
                <a:gd name="connsiteY0" fmla="*/ 3767 h 50882"/>
                <a:gd name="connsiteX1" fmla="*/ 37139 w 54911"/>
                <a:gd name="connsiteY1" fmla="*/ 28388 h 50882"/>
                <a:gd name="connsiteX2" fmla="*/ 1342 w 54911"/>
                <a:gd name="connsiteY2" fmla="*/ 23407 h 50882"/>
                <a:gd name="connsiteX3" fmla="*/ 30008 w 54911"/>
                <a:gd name="connsiteY3" fmla="*/ 41482 h 50882"/>
                <a:gd name="connsiteX4" fmla="*/ 51971 w 54911"/>
                <a:gd name="connsiteY4" fmla="*/ 54149 h 50882"/>
                <a:gd name="connsiteX5" fmla="*/ 17885 w 54911"/>
                <a:gd name="connsiteY5" fmla="*/ 3767 h 50882"/>
                <a:gd name="connsiteX6" fmla="*/ 17885 w 54911"/>
                <a:gd name="connsiteY6" fmla="*/ 3767 h 50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11" h="50882">
                  <a:moveTo>
                    <a:pt x="17885" y="3767"/>
                  </a:moveTo>
                  <a:cubicBezTo>
                    <a:pt x="28867" y="14156"/>
                    <a:pt x="39991" y="22695"/>
                    <a:pt x="37139" y="28388"/>
                  </a:cubicBezTo>
                  <a:cubicBezTo>
                    <a:pt x="35855" y="30950"/>
                    <a:pt x="20167" y="28104"/>
                    <a:pt x="1342" y="23407"/>
                  </a:cubicBezTo>
                  <a:cubicBezTo>
                    <a:pt x="13037" y="28815"/>
                    <a:pt x="23305" y="34935"/>
                    <a:pt x="30008" y="41482"/>
                  </a:cubicBezTo>
                  <a:cubicBezTo>
                    <a:pt x="38708" y="49879"/>
                    <a:pt x="44697" y="56568"/>
                    <a:pt x="51971" y="54149"/>
                  </a:cubicBezTo>
                  <a:cubicBezTo>
                    <a:pt x="61526" y="50875"/>
                    <a:pt x="57105" y="20845"/>
                    <a:pt x="17885" y="3767"/>
                  </a:cubicBezTo>
                  <a:lnTo>
                    <a:pt x="17885" y="3767"/>
                  </a:lnTo>
                  <a:close/>
                </a:path>
              </a:pathLst>
            </a:custGeom>
            <a:solidFill>
              <a:srgbClr val="000000"/>
            </a:solidFill>
            <a:ln w="1424" cap="flat">
              <a:noFill/>
              <a:prstDash val="solid"/>
              <a:miter/>
            </a:ln>
          </p:spPr>
          <p:txBody>
            <a:bodyPr rtlCol="0" anchor="ctr"/>
            <a:lstStyle/>
            <a:p>
              <a:endParaRPr lang="fr-FR"/>
            </a:p>
          </p:txBody>
        </p:sp>
        <p:sp>
          <p:nvSpPr>
            <p:cNvPr id="3008" name="Forme libre 3007">
              <a:extLst>
                <a:ext uri="{FF2B5EF4-FFF2-40B4-BE49-F238E27FC236}">
                  <a16:creationId xmlns:a16="http://schemas.microsoft.com/office/drawing/2014/main" id="{83FD973B-6F73-D47A-F85F-A969F98E08BA}"/>
                </a:ext>
              </a:extLst>
            </p:cNvPr>
            <p:cNvSpPr/>
            <p:nvPr/>
          </p:nvSpPr>
          <p:spPr>
            <a:xfrm>
              <a:off x="11507024" y="6716295"/>
              <a:ext cx="200090" cy="122853"/>
            </a:xfrm>
            <a:custGeom>
              <a:avLst/>
              <a:gdLst>
                <a:gd name="connsiteX0" fmla="*/ 107303 w 200090"/>
                <a:gd name="connsiteY0" fmla="*/ 57422 h 122853"/>
                <a:gd name="connsiteX1" fmla="*/ 89334 w 200090"/>
                <a:gd name="connsiteY1" fmla="*/ 45751 h 122853"/>
                <a:gd name="connsiteX2" fmla="*/ 87337 w 200090"/>
                <a:gd name="connsiteY2" fmla="*/ 43901 h 122853"/>
                <a:gd name="connsiteX3" fmla="*/ 59099 w 200090"/>
                <a:gd name="connsiteY3" fmla="*/ 26111 h 122853"/>
                <a:gd name="connsiteX4" fmla="*/ 58386 w 200090"/>
                <a:gd name="connsiteY4" fmla="*/ 24118 h 122853"/>
                <a:gd name="connsiteX5" fmla="*/ 60097 w 200090"/>
                <a:gd name="connsiteY5" fmla="*/ 23264 h 122853"/>
                <a:gd name="connsiteX6" fmla="*/ 94325 w 200090"/>
                <a:gd name="connsiteY6" fmla="*/ 28957 h 122853"/>
                <a:gd name="connsiteX7" fmla="*/ 80777 w 200090"/>
                <a:gd name="connsiteY7" fmla="*/ 11309 h 122853"/>
                <a:gd name="connsiteX8" fmla="*/ 75214 w 200090"/>
                <a:gd name="connsiteY8" fmla="*/ 6186 h 122853"/>
                <a:gd name="connsiteX9" fmla="*/ 75214 w 200090"/>
                <a:gd name="connsiteY9" fmla="*/ 4193 h 122853"/>
                <a:gd name="connsiteX10" fmla="*/ 76783 w 200090"/>
                <a:gd name="connsiteY10" fmla="*/ 3909 h 122853"/>
                <a:gd name="connsiteX11" fmla="*/ 107446 w 200090"/>
                <a:gd name="connsiteY11" fmla="*/ 26395 h 122853"/>
                <a:gd name="connsiteX12" fmla="*/ 116003 w 200090"/>
                <a:gd name="connsiteY12" fmla="*/ 48171 h 122853"/>
                <a:gd name="connsiteX13" fmla="*/ 110726 w 200090"/>
                <a:gd name="connsiteY13" fmla="*/ 56852 h 122853"/>
                <a:gd name="connsiteX14" fmla="*/ 107303 w 200090"/>
                <a:gd name="connsiteY14" fmla="*/ 57422 h 122853"/>
                <a:gd name="connsiteX15" fmla="*/ 107303 w 200090"/>
                <a:gd name="connsiteY15" fmla="*/ 57422 h 122853"/>
                <a:gd name="connsiteX16" fmla="*/ 71221 w 200090"/>
                <a:gd name="connsiteY16" fmla="*/ 28957 h 122853"/>
                <a:gd name="connsiteX17" fmla="*/ 89476 w 200090"/>
                <a:gd name="connsiteY17" fmla="*/ 41766 h 122853"/>
                <a:gd name="connsiteX18" fmla="*/ 91473 w 200090"/>
                <a:gd name="connsiteY18" fmla="*/ 43759 h 122853"/>
                <a:gd name="connsiteX19" fmla="*/ 110013 w 200090"/>
                <a:gd name="connsiteY19" fmla="*/ 54148 h 122853"/>
                <a:gd name="connsiteX20" fmla="*/ 113293 w 200090"/>
                <a:gd name="connsiteY20" fmla="*/ 48028 h 122853"/>
                <a:gd name="connsiteX21" fmla="*/ 84770 w 200090"/>
                <a:gd name="connsiteY21" fmla="*/ 11025 h 122853"/>
                <a:gd name="connsiteX22" fmla="*/ 97035 w 200090"/>
                <a:gd name="connsiteY22" fmla="*/ 30523 h 122853"/>
                <a:gd name="connsiteX23" fmla="*/ 84200 w 200090"/>
                <a:gd name="connsiteY23" fmla="*/ 31519 h 122853"/>
                <a:gd name="connsiteX24" fmla="*/ 71221 w 200090"/>
                <a:gd name="connsiteY24" fmla="*/ 28957 h 122853"/>
                <a:gd name="connsiteX25" fmla="*/ 71221 w 200090"/>
                <a:gd name="connsiteY25" fmla="*/ 28957 h 122853"/>
                <a:gd name="connsiteX26" fmla="*/ 186598 w 200090"/>
                <a:gd name="connsiteY26" fmla="*/ 90867 h 122853"/>
                <a:gd name="connsiteX27" fmla="*/ 108159 w 200090"/>
                <a:gd name="connsiteY27" fmla="*/ 117908 h 122853"/>
                <a:gd name="connsiteX28" fmla="*/ 88335 w 200090"/>
                <a:gd name="connsiteY28" fmla="*/ 99549 h 122853"/>
                <a:gd name="connsiteX29" fmla="*/ 1339 w 200090"/>
                <a:gd name="connsiteY29" fmla="*/ 100545 h 122853"/>
                <a:gd name="connsiteX30" fmla="*/ 191162 w 200090"/>
                <a:gd name="connsiteY30" fmla="*/ 109511 h 122853"/>
                <a:gd name="connsiteX31" fmla="*/ 201430 w 200090"/>
                <a:gd name="connsiteY31" fmla="*/ 101968 h 122853"/>
                <a:gd name="connsiteX32" fmla="*/ 186598 w 200090"/>
                <a:gd name="connsiteY32" fmla="*/ 90867 h 122853"/>
                <a:gd name="connsiteX33" fmla="*/ 186598 w 200090"/>
                <a:gd name="connsiteY33" fmla="*/ 90867 h 122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0090" h="122853">
                  <a:moveTo>
                    <a:pt x="107303" y="57422"/>
                  </a:moveTo>
                  <a:cubicBezTo>
                    <a:pt x="101314" y="57422"/>
                    <a:pt x="95894" y="52156"/>
                    <a:pt x="89334" y="45751"/>
                  </a:cubicBezTo>
                  <a:cubicBezTo>
                    <a:pt x="88621" y="45040"/>
                    <a:pt x="88050" y="44470"/>
                    <a:pt x="87337" y="43901"/>
                  </a:cubicBezTo>
                  <a:cubicBezTo>
                    <a:pt x="81347" y="38066"/>
                    <a:pt x="71792" y="32088"/>
                    <a:pt x="59099" y="26111"/>
                  </a:cubicBezTo>
                  <a:cubicBezTo>
                    <a:pt x="58386" y="25826"/>
                    <a:pt x="58100" y="24972"/>
                    <a:pt x="58386" y="24118"/>
                  </a:cubicBezTo>
                  <a:cubicBezTo>
                    <a:pt x="58671" y="23549"/>
                    <a:pt x="59384" y="23122"/>
                    <a:pt x="60097" y="23264"/>
                  </a:cubicBezTo>
                  <a:cubicBezTo>
                    <a:pt x="88763" y="30380"/>
                    <a:pt x="93612" y="29242"/>
                    <a:pt x="94325" y="28957"/>
                  </a:cubicBezTo>
                  <a:cubicBezTo>
                    <a:pt x="95894" y="25115"/>
                    <a:pt x="88621" y="18426"/>
                    <a:pt x="80777" y="11309"/>
                  </a:cubicBezTo>
                  <a:cubicBezTo>
                    <a:pt x="78922" y="9602"/>
                    <a:pt x="77069" y="7894"/>
                    <a:pt x="75214" y="6186"/>
                  </a:cubicBezTo>
                  <a:cubicBezTo>
                    <a:pt x="74644" y="5617"/>
                    <a:pt x="74644" y="4763"/>
                    <a:pt x="75214" y="4193"/>
                  </a:cubicBezTo>
                  <a:cubicBezTo>
                    <a:pt x="75643" y="3766"/>
                    <a:pt x="76356" y="3624"/>
                    <a:pt x="76783" y="3909"/>
                  </a:cubicBezTo>
                  <a:cubicBezTo>
                    <a:pt x="89904" y="9602"/>
                    <a:pt x="100458" y="17429"/>
                    <a:pt x="107446" y="26395"/>
                  </a:cubicBezTo>
                  <a:cubicBezTo>
                    <a:pt x="113150" y="33796"/>
                    <a:pt x="116288" y="41624"/>
                    <a:pt x="116003" y="48171"/>
                  </a:cubicBezTo>
                  <a:cubicBezTo>
                    <a:pt x="115860" y="52725"/>
                    <a:pt x="113864" y="55856"/>
                    <a:pt x="110726" y="56852"/>
                  </a:cubicBezTo>
                  <a:cubicBezTo>
                    <a:pt x="109585" y="57279"/>
                    <a:pt x="108444" y="57422"/>
                    <a:pt x="107303" y="57422"/>
                  </a:cubicBezTo>
                  <a:lnTo>
                    <a:pt x="107303" y="57422"/>
                  </a:lnTo>
                  <a:close/>
                  <a:moveTo>
                    <a:pt x="71221" y="28957"/>
                  </a:moveTo>
                  <a:cubicBezTo>
                    <a:pt x="78922" y="33227"/>
                    <a:pt x="85055" y="37497"/>
                    <a:pt x="89476" y="41766"/>
                  </a:cubicBezTo>
                  <a:cubicBezTo>
                    <a:pt x="90189" y="42478"/>
                    <a:pt x="90760" y="43047"/>
                    <a:pt x="91473" y="43759"/>
                  </a:cubicBezTo>
                  <a:cubicBezTo>
                    <a:pt x="98746" y="50875"/>
                    <a:pt x="104166" y="56141"/>
                    <a:pt x="110013" y="54148"/>
                  </a:cubicBezTo>
                  <a:cubicBezTo>
                    <a:pt x="111867" y="53579"/>
                    <a:pt x="113150" y="51302"/>
                    <a:pt x="113293" y="48028"/>
                  </a:cubicBezTo>
                  <a:cubicBezTo>
                    <a:pt x="113721" y="39204"/>
                    <a:pt x="106162" y="23122"/>
                    <a:pt x="84770" y="11025"/>
                  </a:cubicBezTo>
                  <a:cubicBezTo>
                    <a:pt x="93327" y="18852"/>
                    <a:pt x="99602" y="25115"/>
                    <a:pt x="97035" y="30523"/>
                  </a:cubicBezTo>
                  <a:cubicBezTo>
                    <a:pt x="96179" y="32231"/>
                    <a:pt x="93754" y="33085"/>
                    <a:pt x="84200" y="31519"/>
                  </a:cubicBezTo>
                  <a:cubicBezTo>
                    <a:pt x="80491" y="30950"/>
                    <a:pt x="76213" y="30096"/>
                    <a:pt x="71221" y="28957"/>
                  </a:cubicBezTo>
                  <a:lnTo>
                    <a:pt x="71221" y="28957"/>
                  </a:lnTo>
                  <a:close/>
                  <a:moveTo>
                    <a:pt x="186598" y="90867"/>
                  </a:moveTo>
                  <a:cubicBezTo>
                    <a:pt x="168486" y="87878"/>
                    <a:pt x="133117" y="123459"/>
                    <a:pt x="108159" y="117908"/>
                  </a:cubicBezTo>
                  <a:cubicBezTo>
                    <a:pt x="92614" y="114493"/>
                    <a:pt x="100458" y="98410"/>
                    <a:pt x="88335" y="99549"/>
                  </a:cubicBezTo>
                  <a:cubicBezTo>
                    <a:pt x="77069" y="100545"/>
                    <a:pt x="30861" y="110508"/>
                    <a:pt x="1339" y="100545"/>
                  </a:cubicBezTo>
                  <a:cubicBezTo>
                    <a:pt x="53394" y="120897"/>
                    <a:pt x="137966" y="142672"/>
                    <a:pt x="191162" y="109511"/>
                  </a:cubicBezTo>
                  <a:cubicBezTo>
                    <a:pt x="195012" y="107092"/>
                    <a:pt x="198293" y="104672"/>
                    <a:pt x="201430" y="101968"/>
                  </a:cubicBezTo>
                  <a:cubicBezTo>
                    <a:pt x="198436" y="95422"/>
                    <a:pt x="192303" y="91863"/>
                    <a:pt x="186598" y="90867"/>
                  </a:cubicBezTo>
                  <a:lnTo>
                    <a:pt x="186598" y="90867"/>
                  </a:lnTo>
                  <a:close/>
                </a:path>
              </a:pathLst>
            </a:custGeom>
            <a:solidFill>
              <a:srgbClr val="000000"/>
            </a:solidFill>
            <a:ln w="1424" cap="flat">
              <a:noFill/>
              <a:prstDash val="solid"/>
              <a:miter/>
            </a:ln>
          </p:spPr>
          <p:txBody>
            <a:bodyPr rtlCol="0" anchor="ctr"/>
            <a:lstStyle/>
            <a:p>
              <a:endParaRPr lang="fr-FR"/>
            </a:p>
          </p:txBody>
        </p:sp>
        <p:sp>
          <p:nvSpPr>
            <p:cNvPr id="3009" name="Forme libre 3008">
              <a:extLst>
                <a:ext uri="{FF2B5EF4-FFF2-40B4-BE49-F238E27FC236}">
                  <a16:creationId xmlns:a16="http://schemas.microsoft.com/office/drawing/2014/main" id="{616B0365-BCB3-F001-6BD6-6A4154AC9630}"/>
                </a:ext>
              </a:extLst>
            </p:cNvPr>
            <p:cNvSpPr/>
            <p:nvPr/>
          </p:nvSpPr>
          <p:spPr>
            <a:xfrm>
              <a:off x="11505651" y="6801501"/>
              <a:ext cx="202890" cy="39046"/>
            </a:xfrm>
            <a:custGeom>
              <a:avLst/>
              <a:gdLst>
                <a:gd name="connsiteX0" fmla="*/ 123366 w 202890"/>
                <a:gd name="connsiteY0" fmla="*/ 42800 h 39046"/>
                <a:gd name="connsiteX1" fmla="*/ 97124 w 202890"/>
                <a:gd name="connsiteY1" fmla="*/ 41234 h 39046"/>
                <a:gd name="connsiteX2" fmla="*/ 2284 w 202890"/>
                <a:gd name="connsiteY2" fmla="*/ 16612 h 39046"/>
                <a:gd name="connsiteX3" fmla="*/ 1429 w 202890"/>
                <a:gd name="connsiteY3" fmla="*/ 14762 h 39046"/>
                <a:gd name="connsiteX4" fmla="*/ 3282 w 202890"/>
                <a:gd name="connsiteY4" fmla="*/ 13908 h 39046"/>
                <a:gd name="connsiteX5" fmla="*/ 80581 w 202890"/>
                <a:gd name="connsiteY5" fmla="*/ 14051 h 39046"/>
                <a:gd name="connsiteX6" fmla="*/ 89565 w 202890"/>
                <a:gd name="connsiteY6" fmla="*/ 12770 h 39046"/>
                <a:gd name="connsiteX7" fmla="*/ 99549 w 202890"/>
                <a:gd name="connsiteY7" fmla="*/ 20740 h 39046"/>
                <a:gd name="connsiteX8" fmla="*/ 109817 w 202890"/>
                <a:gd name="connsiteY8" fmla="*/ 31129 h 39046"/>
                <a:gd name="connsiteX9" fmla="*/ 154599 w 202890"/>
                <a:gd name="connsiteY9" fmla="*/ 16328 h 39046"/>
                <a:gd name="connsiteX10" fmla="*/ 188114 w 202890"/>
                <a:gd name="connsiteY10" fmla="*/ 3946 h 39046"/>
                <a:gd name="connsiteX11" fmla="*/ 204087 w 202890"/>
                <a:gd name="connsiteY11" fmla="*/ 15901 h 39046"/>
                <a:gd name="connsiteX12" fmla="*/ 203659 w 202890"/>
                <a:gd name="connsiteY12" fmla="*/ 17609 h 39046"/>
                <a:gd name="connsiteX13" fmla="*/ 193248 w 202890"/>
                <a:gd name="connsiteY13" fmla="*/ 25294 h 39046"/>
                <a:gd name="connsiteX14" fmla="*/ 123366 w 202890"/>
                <a:gd name="connsiteY14" fmla="*/ 42800 h 39046"/>
                <a:gd name="connsiteX15" fmla="*/ 123366 w 202890"/>
                <a:gd name="connsiteY15" fmla="*/ 42800 h 39046"/>
                <a:gd name="connsiteX16" fmla="*/ 21109 w 202890"/>
                <a:gd name="connsiteY16" fmla="*/ 20455 h 39046"/>
                <a:gd name="connsiteX17" fmla="*/ 97409 w 202890"/>
                <a:gd name="connsiteY17" fmla="*/ 38387 h 39046"/>
                <a:gd name="connsiteX18" fmla="*/ 191822 w 202890"/>
                <a:gd name="connsiteY18" fmla="*/ 23017 h 39046"/>
                <a:gd name="connsiteX19" fmla="*/ 201092 w 202890"/>
                <a:gd name="connsiteY19" fmla="*/ 16328 h 39046"/>
                <a:gd name="connsiteX20" fmla="*/ 187828 w 202890"/>
                <a:gd name="connsiteY20" fmla="*/ 7077 h 39046"/>
                <a:gd name="connsiteX21" fmla="*/ 156310 w 202890"/>
                <a:gd name="connsiteY21" fmla="*/ 19032 h 39046"/>
                <a:gd name="connsiteX22" fmla="*/ 109389 w 202890"/>
                <a:gd name="connsiteY22" fmla="*/ 34118 h 39046"/>
                <a:gd name="connsiteX23" fmla="*/ 96982 w 202890"/>
                <a:gd name="connsiteY23" fmla="*/ 21878 h 39046"/>
                <a:gd name="connsiteX24" fmla="*/ 89994 w 202890"/>
                <a:gd name="connsiteY24" fmla="*/ 15758 h 39046"/>
                <a:gd name="connsiteX25" fmla="*/ 81151 w 202890"/>
                <a:gd name="connsiteY25" fmla="*/ 16897 h 39046"/>
                <a:gd name="connsiteX26" fmla="*/ 21109 w 202890"/>
                <a:gd name="connsiteY26" fmla="*/ 20455 h 39046"/>
                <a:gd name="connsiteX27" fmla="*/ 21109 w 202890"/>
                <a:gd name="connsiteY27" fmla="*/ 20455 h 39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2890" h="39046">
                  <a:moveTo>
                    <a:pt x="123366" y="42800"/>
                  </a:moveTo>
                  <a:cubicBezTo>
                    <a:pt x="115094" y="42800"/>
                    <a:pt x="106252" y="42230"/>
                    <a:pt x="97124" y="41234"/>
                  </a:cubicBezTo>
                  <a:cubicBezTo>
                    <a:pt x="60329" y="37107"/>
                    <a:pt x="25245" y="25579"/>
                    <a:pt x="2284" y="16612"/>
                  </a:cubicBezTo>
                  <a:cubicBezTo>
                    <a:pt x="1571" y="16328"/>
                    <a:pt x="1143" y="15474"/>
                    <a:pt x="1429" y="14762"/>
                  </a:cubicBezTo>
                  <a:cubicBezTo>
                    <a:pt x="1713" y="14051"/>
                    <a:pt x="2569" y="13624"/>
                    <a:pt x="3282" y="13908"/>
                  </a:cubicBezTo>
                  <a:cubicBezTo>
                    <a:pt x="27242" y="22020"/>
                    <a:pt x="63324" y="16612"/>
                    <a:pt x="80581" y="14051"/>
                  </a:cubicBezTo>
                  <a:cubicBezTo>
                    <a:pt x="84431" y="13481"/>
                    <a:pt x="87569" y="13054"/>
                    <a:pt x="89565" y="12770"/>
                  </a:cubicBezTo>
                  <a:cubicBezTo>
                    <a:pt x="96553" y="12200"/>
                    <a:pt x="98122" y="16755"/>
                    <a:pt x="99549" y="20740"/>
                  </a:cubicBezTo>
                  <a:cubicBezTo>
                    <a:pt x="101117" y="25009"/>
                    <a:pt x="102544" y="29564"/>
                    <a:pt x="109817" y="31129"/>
                  </a:cubicBezTo>
                  <a:cubicBezTo>
                    <a:pt x="122938" y="33976"/>
                    <a:pt x="139767" y="24725"/>
                    <a:pt x="154599" y="16328"/>
                  </a:cubicBezTo>
                  <a:cubicBezTo>
                    <a:pt x="167291" y="9212"/>
                    <a:pt x="179414" y="2522"/>
                    <a:pt x="188114" y="3946"/>
                  </a:cubicBezTo>
                  <a:cubicBezTo>
                    <a:pt x="193533" y="4800"/>
                    <a:pt x="200664" y="8500"/>
                    <a:pt x="204087" y="15901"/>
                  </a:cubicBezTo>
                  <a:cubicBezTo>
                    <a:pt x="204372" y="16470"/>
                    <a:pt x="204229" y="17182"/>
                    <a:pt x="203659" y="17609"/>
                  </a:cubicBezTo>
                  <a:cubicBezTo>
                    <a:pt x="200521" y="20455"/>
                    <a:pt x="196956" y="23017"/>
                    <a:pt x="193248" y="25294"/>
                  </a:cubicBezTo>
                  <a:cubicBezTo>
                    <a:pt x="174850" y="36964"/>
                    <a:pt x="151319" y="42800"/>
                    <a:pt x="123366" y="42800"/>
                  </a:cubicBezTo>
                  <a:lnTo>
                    <a:pt x="123366" y="42800"/>
                  </a:lnTo>
                  <a:close/>
                  <a:moveTo>
                    <a:pt x="21109" y="20455"/>
                  </a:moveTo>
                  <a:cubicBezTo>
                    <a:pt x="42502" y="27713"/>
                    <a:pt x="69456" y="35256"/>
                    <a:pt x="97409" y="38387"/>
                  </a:cubicBezTo>
                  <a:cubicBezTo>
                    <a:pt x="136629" y="42800"/>
                    <a:pt x="168433" y="37676"/>
                    <a:pt x="191822" y="23017"/>
                  </a:cubicBezTo>
                  <a:cubicBezTo>
                    <a:pt x="195102" y="21024"/>
                    <a:pt x="198239" y="18747"/>
                    <a:pt x="201092" y="16328"/>
                  </a:cubicBezTo>
                  <a:cubicBezTo>
                    <a:pt x="198097" y="10635"/>
                    <a:pt x="192392" y="7788"/>
                    <a:pt x="187828" y="7077"/>
                  </a:cubicBezTo>
                  <a:cubicBezTo>
                    <a:pt x="180127" y="5796"/>
                    <a:pt x="168575" y="12200"/>
                    <a:pt x="156310" y="19032"/>
                  </a:cubicBezTo>
                  <a:cubicBezTo>
                    <a:pt x="141050" y="27571"/>
                    <a:pt x="123651" y="37249"/>
                    <a:pt x="109389" y="34118"/>
                  </a:cubicBezTo>
                  <a:cubicBezTo>
                    <a:pt x="100547" y="32125"/>
                    <a:pt x="98551" y="26433"/>
                    <a:pt x="96982" y="21878"/>
                  </a:cubicBezTo>
                  <a:cubicBezTo>
                    <a:pt x="95413" y="17466"/>
                    <a:pt x="94557" y="15331"/>
                    <a:pt x="89994" y="15758"/>
                  </a:cubicBezTo>
                  <a:cubicBezTo>
                    <a:pt x="87996" y="15901"/>
                    <a:pt x="85002" y="16328"/>
                    <a:pt x="81151" y="16897"/>
                  </a:cubicBezTo>
                  <a:cubicBezTo>
                    <a:pt x="66604" y="19032"/>
                    <a:pt x="42645" y="22590"/>
                    <a:pt x="21109" y="20455"/>
                  </a:cubicBezTo>
                  <a:lnTo>
                    <a:pt x="21109" y="20455"/>
                  </a:lnTo>
                  <a:close/>
                </a:path>
              </a:pathLst>
            </a:custGeom>
            <a:solidFill>
              <a:srgbClr val="000000"/>
            </a:solidFill>
            <a:ln w="1424" cap="flat">
              <a:noFill/>
              <a:prstDash val="solid"/>
              <a:miter/>
            </a:ln>
          </p:spPr>
          <p:txBody>
            <a:bodyPr rtlCol="0" anchor="ctr"/>
            <a:lstStyle/>
            <a:p>
              <a:endParaRPr lang="fr-FR"/>
            </a:p>
          </p:txBody>
        </p:sp>
        <p:sp>
          <p:nvSpPr>
            <p:cNvPr id="3010" name="Forme libre 3009">
              <a:extLst>
                <a:ext uri="{FF2B5EF4-FFF2-40B4-BE49-F238E27FC236}">
                  <a16:creationId xmlns:a16="http://schemas.microsoft.com/office/drawing/2014/main" id="{A81DC5F9-73F4-0BC2-1A69-FA257FE1B265}"/>
                </a:ext>
              </a:extLst>
            </p:cNvPr>
            <p:cNvSpPr/>
            <p:nvPr/>
          </p:nvSpPr>
          <p:spPr>
            <a:xfrm>
              <a:off x="11755747" y="6238927"/>
              <a:ext cx="119947" cy="177360"/>
            </a:xfrm>
            <a:custGeom>
              <a:avLst/>
              <a:gdLst>
                <a:gd name="connsiteX0" fmla="*/ 117107 w 119947"/>
                <a:gd name="connsiteY0" fmla="*/ 4864 h 177360"/>
                <a:gd name="connsiteX1" fmla="*/ 117107 w 119947"/>
                <a:gd name="connsiteY1" fmla="*/ 4864 h 177360"/>
                <a:gd name="connsiteX2" fmla="*/ 114683 w 119947"/>
                <a:gd name="connsiteY2" fmla="*/ 3868 h 177360"/>
                <a:gd name="connsiteX3" fmla="*/ 74750 w 119947"/>
                <a:gd name="connsiteY3" fmla="*/ 29201 h 177360"/>
                <a:gd name="connsiteX4" fmla="*/ 46797 w 119947"/>
                <a:gd name="connsiteY4" fmla="*/ 7710 h 177360"/>
                <a:gd name="connsiteX5" fmla="*/ 55212 w 119947"/>
                <a:gd name="connsiteY5" fmla="*/ 29913 h 177360"/>
                <a:gd name="connsiteX6" fmla="*/ 46084 w 119947"/>
                <a:gd name="connsiteY6" fmla="*/ 65066 h 177360"/>
                <a:gd name="connsiteX7" fmla="*/ 1302 w 119947"/>
                <a:gd name="connsiteY7" fmla="*/ 114309 h 177360"/>
                <a:gd name="connsiteX8" fmla="*/ 42376 w 119947"/>
                <a:gd name="connsiteY8" fmla="*/ 181201 h 177360"/>
                <a:gd name="connsiteX9" fmla="*/ 78601 w 119947"/>
                <a:gd name="connsiteY9" fmla="*/ 63216 h 177360"/>
                <a:gd name="connsiteX10" fmla="*/ 103702 w 119947"/>
                <a:gd name="connsiteY10" fmla="*/ 36460 h 177360"/>
                <a:gd name="connsiteX11" fmla="*/ 118961 w 119947"/>
                <a:gd name="connsiteY11" fmla="*/ 12123 h 177360"/>
                <a:gd name="connsiteX12" fmla="*/ 120673 w 119947"/>
                <a:gd name="connsiteY12" fmla="*/ 9561 h 177360"/>
                <a:gd name="connsiteX13" fmla="*/ 117107 w 119947"/>
                <a:gd name="connsiteY13" fmla="*/ 4864 h 177360"/>
                <a:gd name="connsiteX14" fmla="*/ 117107 w 119947"/>
                <a:gd name="connsiteY14" fmla="*/ 4864 h 17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9947" h="177360">
                  <a:moveTo>
                    <a:pt x="117107" y="4864"/>
                  </a:moveTo>
                  <a:lnTo>
                    <a:pt x="117107" y="4864"/>
                  </a:lnTo>
                  <a:cubicBezTo>
                    <a:pt x="117107" y="4152"/>
                    <a:pt x="116537" y="3726"/>
                    <a:pt x="114683" y="3868"/>
                  </a:cubicBezTo>
                  <a:cubicBezTo>
                    <a:pt x="101704" y="5006"/>
                    <a:pt x="85732" y="30055"/>
                    <a:pt x="74750" y="29201"/>
                  </a:cubicBezTo>
                  <a:cubicBezTo>
                    <a:pt x="63769" y="28490"/>
                    <a:pt x="54356" y="3156"/>
                    <a:pt x="46797" y="7710"/>
                  </a:cubicBezTo>
                  <a:cubicBezTo>
                    <a:pt x="42234" y="10415"/>
                    <a:pt x="53643" y="17815"/>
                    <a:pt x="55212" y="29913"/>
                  </a:cubicBezTo>
                  <a:cubicBezTo>
                    <a:pt x="56638" y="42010"/>
                    <a:pt x="52360" y="54250"/>
                    <a:pt x="46084" y="65066"/>
                  </a:cubicBezTo>
                  <a:cubicBezTo>
                    <a:pt x="35388" y="83141"/>
                    <a:pt x="19843" y="100931"/>
                    <a:pt x="1302" y="114309"/>
                  </a:cubicBezTo>
                  <a:cubicBezTo>
                    <a:pt x="17703" y="125837"/>
                    <a:pt x="37955" y="150744"/>
                    <a:pt x="42376" y="181201"/>
                  </a:cubicBezTo>
                  <a:cubicBezTo>
                    <a:pt x="71755" y="136085"/>
                    <a:pt x="76319" y="87268"/>
                    <a:pt x="78601" y="63216"/>
                  </a:cubicBezTo>
                  <a:cubicBezTo>
                    <a:pt x="79884" y="50122"/>
                    <a:pt x="92007" y="46564"/>
                    <a:pt x="103702" y="36460"/>
                  </a:cubicBezTo>
                  <a:cubicBezTo>
                    <a:pt x="108978" y="32048"/>
                    <a:pt x="123097" y="18669"/>
                    <a:pt x="118961" y="12123"/>
                  </a:cubicBezTo>
                  <a:cubicBezTo>
                    <a:pt x="119674" y="11126"/>
                    <a:pt x="120244" y="10272"/>
                    <a:pt x="120673" y="9561"/>
                  </a:cubicBezTo>
                  <a:cubicBezTo>
                    <a:pt x="123097" y="4579"/>
                    <a:pt x="117107" y="4864"/>
                    <a:pt x="117107" y="4864"/>
                  </a:cubicBezTo>
                  <a:lnTo>
                    <a:pt x="117107" y="4864"/>
                  </a:lnTo>
                  <a:close/>
                </a:path>
              </a:pathLst>
            </a:custGeom>
            <a:solidFill>
              <a:srgbClr val="FFFFFF"/>
            </a:solidFill>
            <a:ln w="1424" cap="flat">
              <a:noFill/>
              <a:prstDash val="solid"/>
              <a:miter/>
            </a:ln>
          </p:spPr>
          <p:txBody>
            <a:bodyPr rtlCol="0" anchor="ctr"/>
            <a:lstStyle/>
            <a:p>
              <a:endParaRPr lang="fr-FR"/>
            </a:p>
          </p:txBody>
        </p:sp>
        <p:sp>
          <p:nvSpPr>
            <p:cNvPr id="3011" name="Forme libre 3010">
              <a:extLst>
                <a:ext uri="{FF2B5EF4-FFF2-40B4-BE49-F238E27FC236}">
                  <a16:creationId xmlns:a16="http://schemas.microsoft.com/office/drawing/2014/main" id="{CBF92E1A-16FF-872B-E93D-E6F3A27AA097}"/>
                </a:ext>
              </a:extLst>
            </p:cNvPr>
            <p:cNvSpPr/>
            <p:nvPr/>
          </p:nvSpPr>
          <p:spPr>
            <a:xfrm>
              <a:off x="11491736" y="6339447"/>
              <a:ext cx="304942" cy="297186"/>
            </a:xfrm>
            <a:custGeom>
              <a:avLst/>
              <a:gdLst>
                <a:gd name="connsiteX0" fmla="*/ 265201 w 304942"/>
                <a:gd name="connsiteY0" fmla="*/ 13618 h 297186"/>
                <a:gd name="connsiteX1" fmla="*/ 161233 w 304942"/>
                <a:gd name="connsiteY1" fmla="*/ 29416 h 297186"/>
                <a:gd name="connsiteX2" fmla="*/ 57552 w 304942"/>
                <a:gd name="connsiteY2" fmla="*/ 8353 h 297186"/>
                <a:gd name="connsiteX3" fmla="*/ 2073 w 304942"/>
                <a:gd name="connsiteY3" fmla="*/ 196786 h 297186"/>
                <a:gd name="connsiteX4" fmla="*/ 22753 w 304942"/>
                <a:gd name="connsiteY4" fmla="*/ 294419 h 297186"/>
                <a:gd name="connsiteX5" fmla="*/ 131712 w 304942"/>
                <a:gd name="connsiteY5" fmla="*/ 291573 h 297186"/>
                <a:gd name="connsiteX6" fmla="*/ 220705 w 304942"/>
                <a:gd name="connsiteY6" fmla="*/ 229094 h 297186"/>
                <a:gd name="connsiteX7" fmla="*/ 192752 w 304942"/>
                <a:gd name="connsiteY7" fmla="*/ 159356 h 297186"/>
                <a:gd name="connsiteX8" fmla="*/ 254933 w 304942"/>
                <a:gd name="connsiteY8" fmla="*/ 132884 h 297186"/>
                <a:gd name="connsiteX9" fmla="*/ 306275 w 304942"/>
                <a:gd name="connsiteY9" fmla="*/ 80510 h 297186"/>
                <a:gd name="connsiteX10" fmla="*/ 265201 w 304942"/>
                <a:gd name="connsiteY10" fmla="*/ 13618 h 297186"/>
                <a:gd name="connsiteX11" fmla="*/ 265201 w 304942"/>
                <a:gd name="connsiteY11" fmla="*/ 13618 h 297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942" h="297186">
                  <a:moveTo>
                    <a:pt x="265201" y="13618"/>
                  </a:moveTo>
                  <a:cubicBezTo>
                    <a:pt x="235822" y="34967"/>
                    <a:pt x="198884" y="45499"/>
                    <a:pt x="161233" y="29416"/>
                  </a:cubicBezTo>
                  <a:cubicBezTo>
                    <a:pt x="115882" y="10060"/>
                    <a:pt x="83936" y="-3745"/>
                    <a:pt x="57552" y="8353"/>
                  </a:cubicBezTo>
                  <a:cubicBezTo>
                    <a:pt x="57552" y="8353"/>
                    <a:pt x="-6198" y="84495"/>
                    <a:pt x="2073" y="196786"/>
                  </a:cubicBezTo>
                  <a:cubicBezTo>
                    <a:pt x="4925" y="236494"/>
                    <a:pt x="11486" y="266524"/>
                    <a:pt x="22753" y="294419"/>
                  </a:cubicBezTo>
                  <a:cubicBezTo>
                    <a:pt x="26746" y="304524"/>
                    <a:pt x="81654" y="302532"/>
                    <a:pt x="131712" y="291573"/>
                  </a:cubicBezTo>
                  <a:cubicBezTo>
                    <a:pt x="181770" y="280614"/>
                    <a:pt x="224555" y="240052"/>
                    <a:pt x="220705" y="229094"/>
                  </a:cubicBezTo>
                  <a:cubicBezTo>
                    <a:pt x="218850" y="223970"/>
                    <a:pt x="208012" y="195933"/>
                    <a:pt x="192752" y="159356"/>
                  </a:cubicBezTo>
                  <a:cubicBezTo>
                    <a:pt x="214144" y="154517"/>
                    <a:pt x="235537" y="146262"/>
                    <a:pt x="254933" y="132884"/>
                  </a:cubicBezTo>
                  <a:cubicBezTo>
                    <a:pt x="277466" y="117371"/>
                    <a:pt x="294010" y="99296"/>
                    <a:pt x="306275" y="80510"/>
                  </a:cubicBezTo>
                  <a:cubicBezTo>
                    <a:pt x="301853" y="50053"/>
                    <a:pt x="281460" y="25289"/>
                    <a:pt x="265201" y="13618"/>
                  </a:cubicBezTo>
                  <a:lnTo>
                    <a:pt x="265201" y="13618"/>
                  </a:lnTo>
                  <a:close/>
                </a:path>
              </a:pathLst>
            </a:custGeom>
            <a:solidFill>
              <a:srgbClr val="FFD26C"/>
            </a:solidFill>
            <a:ln w="1424" cap="flat">
              <a:noFill/>
              <a:prstDash val="solid"/>
              <a:miter/>
            </a:ln>
          </p:spPr>
          <p:txBody>
            <a:bodyPr rtlCol="0" anchor="ctr"/>
            <a:lstStyle/>
            <a:p>
              <a:endParaRPr lang="fr-FR"/>
            </a:p>
          </p:txBody>
        </p:sp>
        <p:sp>
          <p:nvSpPr>
            <p:cNvPr id="3012" name="Forme libre 3011">
              <a:extLst>
                <a:ext uri="{FF2B5EF4-FFF2-40B4-BE49-F238E27FC236}">
                  <a16:creationId xmlns:a16="http://schemas.microsoft.com/office/drawing/2014/main" id="{7A0FA815-9E06-AAAD-49E1-F78FFB329C3D}"/>
                </a:ext>
              </a:extLst>
            </p:cNvPr>
            <p:cNvSpPr/>
            <p:nvPr/>
          </p:nvSpPr>
          <p:spPr>
            <a:xfrm>
              <a:off x="11537564" y="6238240"/>
              <a:ext cx="339612" cy="281652"/>
            </a:xfrm>
            <a:custGeom>
              <a:avLst/>
              <a:gdLst>
                <a:gd name="connsiteX0" fmla="*/ 317910 w 339612"/>
                <a:gd name="connsiteY0" fmla="*/ 34290 h 281652"/>
                <a:gd name="connsiteX1" fmla="*/ 316483 w 339612"/>
                <a:gd name="connsiteY1" fmla="*/ 32867 h 281652"/>
                <a:gd name="connsiteX2" fmla="*/ 317054 w 339612"/>
                <a:gd name="connsiteY2" fmla="*/ 31728 h 281652"/>
                <a:gd name="connsiteX3" fmla="*/ 337448 w 339612"/>
                <a:gd name="connsiteY3" fmla="*/ 9384 h 281652"/>
                <a:gd name="connsiteX4" fmla="*/ 337876 w 339612"/>
                <a:gd name="connsiteY4" fmla="*/ 7533 h 281652"/>
                <a:gd name="connsiteX5" fmla="*/ 335309 w 339612"/>
                <a:gd name="connsiteY5" fmla="*/ 6822 h 281652"/>
                <a:gd name="connsiteX6" fmla="*/ 333883 w 339612"/>
                <a:gd name="connsiteY6" fmla="*/ 5399 h 281652"/>
                <a:gd name="connsiteX7" fmla="*/ 333883 w 339612"/>
                <a:gd name="connsiteY7" fmla="*/ 5399 h 281652"/>
                <a:gd name="connsiteX8" fmla="*/ 335309 w 339612"/>
                <a:gd name="connsiteY8" fmla="*/ 3833 h 281652"/>
                <a:gd name="connsiteX9" fmla="*/ 340443 w 339612"/>
                <a:gd name="connsiteY9" fmla="*/ 5968 h 281652"/>
                <a:gd name="connsiteX10" fmla="*/ 340015 w 339612"/>
                <a:gd name="connsiteY10" fmla="*/ 10665 h 281652"/>
                <a:gd name="connsiteX11" fmla="*/ 318908 w 339612"/>
                <a:gd name="connsiteY11" fmla="*/ 33863 h 281652"/>
                <a:gd name="connsiteX12" fmla="*/ 317910 w 339612"/>
                <a:gd name="connsiteY12" fmla="*/ 34290 h 281652"/>
                <a:gd name="connsiteX13" fmla="*/ 146913 w 339612"/>
                <a:gd name="connsiteY13" fmla="*/ 260724 h 281652"/>
                <a:gd name="connsiteX14" fmla="*/ 11712 w 339612"/>
                <a:gd name="connsiteY14" fmla="*/ 252469 h 281652"/>
                <a:gd name="connsiteX15" fmla="*/ 6435 w 339612"/>
                <a:gd name="connsiteY15" fmla="*/ 264709 h 281652"/>
                <a:gd name="connsiteX16" fmla="*/ 80881 w 339612"/>
                <a:gd name="connsiteY16" fmla="*/ 273675 h 281652"/>
                <a:gd name="connsiteX17" fmla="*/ 124664 w 339612"/>
                <a:gd name="connsiteY17" fmla="*/ 284491 h 281652"/>
                <a:gd name="connsiteX18" fmla="*/ 151761 w 339612"/>
                <a:gd name="connsiteY18" fmla="*/ 272537 h 281652"/>
                <a:gd name="connsiteX19" fmla="*/ 146913 w 339612"/>
                <a:gd name="connsiteY19" fmla="*/ 260724 h 281652"/>
                <a:gd name="connsiteX20" fmla="*/ 146913 w 339612"/>
                <a:gd name="connsiteY20" fmla="*/ 260724 h 28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612" h="281652">
                  <a:moveTo>
                    <a:pt x="317910" y="34290"/>
                  </a:moveTo>
                  <a:cubicBezTo>
                    <a:pt x="317054" y="34290"/>
                    <a:pt x="316483" y="33578"/>
                    <a:pt x="316483" y="32867"/>
                  </a:cubicBezTo>
                  <a:cubicBezTo>
                    <a:pt x="316483" y="32440"/>
                    <a:pt x="316626" y="32013"/>
                    <a:pt x="317054" y="31728"/>
                  </a:cubicBezTo>
                  <a:cubicBezTo>
                    <a:pt x="323329" y="27032"/>
                    <a:pt x="334881" y="14080"/>
                    <a:pt x="337448" y="9384"/>
                  </a:cubicBezTo>
                  <a:cubicBezTo>
                    <a:pt x="338019" y="8387"/>
                    <a:pt x="338019" y="7818"/>
                    <a:pt x="337876" y="7533"/>
                  </a:cubicBezTo>
                  <a:cubicBezTo>
                    <a:pt x="337591" y="7107"/>
                    <a:pt x="336165" y="6822"/>
                    <a:pt x="335309" y="6822"/>
                  </a:cubicBezTo>
                  <a:cubicBezTo>
                    <a:pt x="334453" y="6822"/>
                    <a:pt x="333883" y="6253"/>
                    <a:pt x="333883" y="5399"/>
                  </a:cubicBezTo>
                  <a:cubicBezTo>
                    <a:pt x="333883" y="5399"/>
                    <a:pt x="333883" y="5399"/>
                    <a:pt x="333883" y="5399"/>
                  </a:cubicBezTo>
                  <a:cubicBezTo>
                    <a:pt x="333883" y="4545"/>
                    <a:pt x="334453" y="3975"/>
                    <a:pt x="335309" y="3833"/>
                  </a:cubicBezTo>
                  <a:cubicBezTo>
                    <a:pt x="335737" y="3833"/>
                    <a:pt x="339017" y="3691"/>
                    <a:pt x="340443" y="5968"/>
                  </a:cubicBezTo>
                  <a:cubicBezTo>
                    <a:pt x="341157" y="7249"/>
                    <a:pt x="341157" y="8814"/>
                    <a:pt x="340015" y="10665"/>
                  </a:cubicBezTo>
                  <a:cubicBezTo>
                    <a:pt x="337306" y="15503"/>
                    <a:pt x="325469" y="28882"/>
                    <a:pt x="318908" y="33863"/>
                  </a:cubicBezTo>
                  <a:cubicBezTo>
                    <a:pt x="318480" y="34290"/>
                    <a:pt x="318195" y="34290"/>
                    <a:pt x="317910" y="34290"/>
                  </a:cubicBezTo>
                  <a:close/>
                  <a:moveTo>
                    <a:pt x="146913" y="260724"/>
                  </a:moveTo>
                  <a:cubicBezTo>
                    <a:pt x="84161" y="274956"/>
                    <a:pt x="24120" y="259016"/>
                    <a:pt x="11712" y="252469"/>
                  </a:cubicBezTo>
                  <a:cubicBezTo>
                    <a:pt x="1444" y="247061"/>
                    <a:pt x="-2835" y="257877"/>
                    <a:pt x="6435" y="264709"/>
                  </a:cubicBezTo>
                  <a:cubicBezTo>
                    <a:pt x="19128" y="274102"/>
                    <a:pt x="42945" y="278514"/>
                    <a:pt x="80881" y="273675"/>
                  </a:cubicBezTo>
                  <a:cubicBezTo>
                    <a:pt x="129656" y="267413"/>
                    <a:pt x="115537" y="279795"/>
                    <a:pt x="124664" y="284491"/>
                  </a:cubicBezTo>
                  <a:cubicBezTo>
                    <a:pt x="130369" y="287480"/>
                    <a:pt x="144631" y="283780"/>
                    <a:pt x="151761" y="272537"/>
                  </a:cubicBezTo>
                  <a:cubicBezTo>
                    <a:pt x="150192" y="268552"/>
                    <a:pt x="148481" y="264566"/>
                    <a:pt x="146913" y="260724"/>
                  </a:cubicBezTo>
                  <a:lnTo>
                    <a:pt x="146913" y="260724"/>
                  </a:lnTo>
                  <a:close/>
                </a:path>
              </a:pathLst>
            </a:custGeom>
            <a:solidFill>
              <a:srgbClr val="000000"/>
            </a:solidFill>
            <a:ln w="1424" cap="flat">
              <a:noFill/>
              <a:prstDash val="solid"/>
              <a:miter/>
            </a:ln>
          </p:spPr>
          <p:txBody>
            <a:bodyPr rtlCol="0" anchor="ctr"/>
            <a:lstStyle/>
            <a:p>
              <a:endParaRPr lang="fr-FR"/>
            </a:p>
          </p:txBody>
        </p:sp>
        <p:sp>
          <p:nvSpPr>
            <p:cNvPr id="3013" name="Forme libre 3012">
              <a:extLst>
                <a:ext uri="{FF2B5EF4-FFF2-40B4-BE49-F238E27FC236}">
                  <a16:creationId xmlns:a16="http://schemas.microsoft.com/office/drawing/2014/main" id="{10F07956-85BB-9F0B-2B58-7411806FC4CC}"/>
                </a:ext>
              </a:extLst>
            </p:cNvPr>
            <p:cNvSpPr/>
            <p:nvPr/>
          </p:nvSpPr>
          <p:spPr>
            <a:xfrm>
              <a:off x="11536022" y="6483951"/>
              <a:ext cx="153358" cy="37368"/>
            </a:xfrm>
            <a:custGeom>
              <a:avLst/>
              <a:gdLst>
                <a:gd name="connsiteX0" fmla="*/ 131071 w 153358"/>
                <a:gd name="connsiteY0" fmla="*/ 41178 h 37368"/>
                <a:gd name="connsiteX1" fmla="*/ 125509 w 153358"/>
                <a:gd name="connsiteY1" fmla="*/ 40040 h 37368"/>
                <a:gd name="connsiteX2" fmla="*/ 120803 w 153358"/>
                <a:gd name="connsiteY2" fmla="*/ 34347 h 37368"/>
                <a:gd name="connsiteX3" fmla="*/ 82582 w 153358"/>
                <a:gd name="connsiteY3" fmla="*/ 29366 h 37368"/>
                <a:gd name="connsiteX4" fmla="*/ 7138 w 153358"/>
                <a:gd name="connsiteY4" fmla="*/ 20115 h 37368"/>
                <a:gd name="connsiteX5" fmla="*/ 2432 w 153358"/>
                <a:gd name="connsiteY5" fmla="*/ 6736 h 37368"/>
                <a:gd name="connsiteX6" fmla="*/ 13841 w 153358"/>
                <a:gd name="connsiteY6" fmla="*/ 5456 h 37368"/>
                <a:gd name="connsiteX7" fmla="*/ 95275 w 153358"/>
                <a:gd name="connsiteY7" fmla="*/ 19403 h 37368"/>
                <a:gd name="connsiteX8" fmla="*/ 148043 w 153358"/>
                <a:gd name="connsiteY8" fmla="*/ 13710 h 37368"/>
                <a:gd name="connsiteX9" fmla="*/ 149754 w 153358"/>
                <a:gd name="connsiteY9" fmla="*/ 14564 h 37368"/>
                <a:gd name="connsiteX10" fmla="*/ 154603 w 153358"/>
                <a:gd name="connsiteY10" fmla="*/ 26235 h 37368"/>
                <a:gd name="connsiteX11" fmla="*/ 154461 w 153358"/>
                <a:gd name="connsiteY11" fmla="*/ 27516 h 37368"/>
                <a:gd name="connsiteX12" fmla="*/ 131071 w 153358"/>
                <a:gd name="connsiteY12" fmla="*/ 41178 h 37368"/>
                <a:gd name="connsiteX13" fmla="*/ 131071 w 153358"/>
                <a:gd name="connsiteY13" fmla="*/ 41178 h 37368"/>
                <a:gd name="connsiteX14" fmla="*/ 104260 w 153358"/>
                <a:gd name="connsiteY14" fmla="*/ 24669 h 37368"/>
                <a:gd name="connsiteX15" fmla="*/ 123513 w 153358"/>
                <a:gd name="connsiteY15" fmla="*/ 33066 h 37368"/>
                <a:gd name="connsiteX16" fmla="*/ 126793 w 153358"/>
                <a:gd name="connsiteY16" fmla="*/ 37336 h 37368"/>
                <a:gd name="connsiteX17" fmla="*/ 151609 w 153358"/>
                <a:gd name="connsiteY17" fmla="*/ 26519 h 37368"/>
                <a:gd name="connsiteX18" fmla="*/ 147472 w 153358"/>
                <a:gd name="connsiteY18" fmla="*/ 16557 h 37368"/>
                <a:gd name="connsiteX19" fmla="*/ 12415 w 153358"/>
                <a:gd name="connsiteY19" fmla="*/ 7875 h 37368"/>
                <a:gd name="connsiteX20" fmla="*/ 4714 w 153358"/>
                <a:gd name="connsiteY20" fmla="*/ 8160 h 37368"/>
                <a:gd name="connsiteX21" fmla="*/ 8707 w 153358"/>
                <a:gd name="connsiteY21" fmla="*/ 17695 h 37368"/>
                <a:gd name="connsiteX22" fmla="*/ 82154 w 153358"/>
                <a:gd name="connsiteY22" fmla="*/ 26377 h 37368"/>
                <a:gd name="connsiteX23" fmla="*/ 104260 w 153358"/>
                <a:gd name="connsiteY23" fmla="*/ 24669 h 37368"/>
                <a:gd name="connsiteX24" fmla="*/ 104260 w 153358"/>
                <a:gd name="connsiteY24" fmla="*/ 24669 h 3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3358" h="37368">
                  <a:moveTo>
                    <a:pt x="131071" y="41178"/>
                  </a:moveTo>
                  <a:cubicBezTo>
                    <a:pt x="128932" y="41178"/>
                    <a:pt x="126936" y="40751"/>
                    <a:pt x="125509" y="40040"/>
                  </a:cubicBezTo>
                  <a:cubicBezTo>
                    <a:pt x="122514" y="38474"/>
                    <a:pt x="121659" y="36197"/>
                    <a:pt x="120803" y="34347"/>
                  </a:cubicBezTo>
                  <a:cubicBezTo>
                    <a:pt x="118949" y="29935"/>
                    <a:pt x="116952" y="25096"/>
                    <a:pt x="82582" y="29366"/>
                  </a:cubicBezTo>
                  <a:cubicBezTo>
                    <a:pt x="47499" y="33778"/>
                    <a:pt x="21399" y="30647"/>
                    <a:pt x="7138" y="20115"/>
                  </a:cubicBezTo>
                  <a:cubicBezTo>
                    <a:pt x="2716" y="16841"/>
                    <a:pt x="-421" y="11149"/>
                    <a:pt x="2432" y="6736"/>
                  </a:cubicBezTo>
                  <a:cubicBezTo>
                    <a:pt x="4000" y="4175"/>
                    <a:pt x="7993" y="2324"/>
                    <a:pt x="13841" y="5456"/>
                  </a:cubicBezTo>
                  <a:cubicBezTo>
                    <a:pt x="21828" y="9725"/>
                    <a:pt x="54344" y="19403"/>
                    <a:pt x="95275" y="19403"/>
                  </a:cubicBezTo>
                  <a:cubicBezTo>
                    <a:pt x="111818" y="19403"/>
                    <a:pt x="129788" y="17838"/>
                    <a:pt x="148043" y="13710"/>
                  </a:cubicBezTo>
                  <a:cubicBezTo>
                    <a:pt x="148756" y="13568"/>
                    <a:pt x="149469" y="13853"/>
                    <a:pt x="149754" y="14564"/>
                  </a:cubicBezTo>
                  <a:cubicBezTo>
                    <a:pt x="151466" y="18407"/>
                    <a:pt x="153035" y="22392"/>
                    <a:pt x="154603" y="26235"/>
                  </a:cubicBezTo>
                  <a:cubicBezTo>
                    <a:pt x="154746" y="26661"/>
                    <a:pt x="154746" y="27231"/>
                    <a:pt x="154461" y="27516"/>
                  </a:cubicBezTo>
                  <a:cubicBezTo>
                    <a:pt x="148756" y="36766"/>
                    <a:pt x="138488" y="41178"/>
                    <a:pt x="131071" y="41178"/>
                  </a:cubicBezTo>
                  <a:lnTo>
                    <a:pt x="131071" y="41178"/>
                  </a:lnTo>
                  <a:close/>
                  <a:moveTo>
                    <a:pt x="104260" y="24669"/>
                  </a:moveTo>
                  <a:cubicBezTo>
                    <a:pt x="120090" y="24669"/>
                    <a:pt x="121801" y="28939"/>
                    <a:pt x="123513" y="33066"/>
                  </a:cubicBezTo>
                  <a:cubicBezTo>
                    <a:pt x="124226" y="34916"/>
                    <a:pt x="124796" y="36339"/>
                    <a:pt x="126793" y="37336"/>
                  </a:cubicBezTo>
                  <a:cubicBezTo>
                    <a:pt x="131927" y="40040"/>
                    <a:pt x="144763" y="36624"/>
                    <a:pt x="151609" y="26519"/>
                  </a:cubicBezTo>
                  <a:cubicBezTo>
                    <a:pt x="150182" y="23246"/>
                    <a:pt x="148898" y="19972"/>
                    <a:pt x="147472" y="16557"/>
                  </a:cubicBezTo>
                  <a:cubicBezTo>
                    <a:pt x="83723" y="30647"/>
                    <a:pt x="23824" y="13853"/>
                    <a:pt x="12415" y="7875"/>
                  </a:cubicBezTo>
                  <a:cubicBezTo>
                    <a:pt x="8992" y="6025"/>
                    <a:pt x="5997" y="6167"/>
                    <a:pt x="4714" y="8160"/>
                  </a:cubicBezTo>
                  <a:cubicBezTo>
                    <a:pt x="3287" y="10294"/>
                    <a:pt x="4285" y="14422"/>
                    <a:pt x="8707" y="17695"/>
                  </a:cubicBezTo>
                  <a:cubicBezTo>
                    <a:pt x="22398" y="27800"/>
                    <a:pt x="47783" y="30789"/>
                    <a:pt x="82154" y="26377"/>
                  </a:cubicBezTo>
                  <a:cubicBezTo>
                    <a:pt x="91710" y="25238"/>
                    <a:pt x="98840" y="24669"/>
                    <a:pt x="104260" y="24669"/>
                  </a:cubicBezTo>
                  <a:lnTo>
                    <a:pt x="104260" y="24669"/>
                  </a:lnTo>
                  <a:close/>
                </a:path>
              </a:pathLst>
            </a:custGeom>
            <a:solidFill>
              <a:srgbClr val="000000"/>
            </a:solidFill>
            <a:ln w="1424" cap="flat">
              <a:noFill/>
              <a:prstDash val="solid"/>
              <a:miter/>
            </a:ln>
          </p:spPr>
          <p:txBody>
            <a:bodyPr rtlCol="0" anchor="ctr"/>
            <a:lstStyle/>
            <a:p>
              <a:endParaRPr lang="fr-FR"/>
            </a:p>
          </p:txBody>
        </p:sp>
        <p:sp>
          <p:nvSpPr>
            <p:cNvPr id="3014" name="Forme libre 3013">
              <a:extLst>
                <a:ext uri="{FF2B5EF4-FFF2-40B4-BE49-F238E27FC236}">
                  <a16:creationId xmlns:a16="http://schemas.microsoft.com/office/drawing/2014/main" id="{532BF35B-A7CA-8AB9-D0BB-00371FDE6FD7}"/>
                </a:ext>
              </a:extLst>
            </p:cNvPr>
            <p:cNvSpPr/>
            <p:nvPr/>
          </p:nvSpPr>
          <p:spPr>
            <a:xfrm>
              <a:off x="11754178" y="6237513"/>
              <a:ext cx="121058" cy="180197"/>
            </a:xfrm>
            <a:custGeom>
              <a:avLst/>
              <a:gdLst>
                <a:gd name="connsiteX0" fmla="*/ 43660 w 121058"/>
                <a:gd name="connsiteY0" fmla="*/ 184038 h 180197"/>
                <a:gd name="connsiteX1" fmla="*/ 42234 w 121058"/>
                <a:gd name="connsiteY1" fmla="*/ 182614 h 180197"/>
                <a:gd name="connsiteX2" fmla="*/ 42519 w 121058"/>
                <a:gd name="connsiteY2" fmla="*/ 181760 h 180197"/>
                <a:gd name="connsiteX3" fmla="*/ 78458 w 121058"/>
                <a:gd name="connsiteY3" fmla="*/ 64630 h 180197"/>
                <a:gd name="connsiteX4" fmla="*/ 78458 w 121058"/>
                <a:gd name="connsiteY4" fmla="*/ 64345 h 180197"/>
                <a:gd name="connsiteX5" fmla="*/ 94432 w 121058"/>
                <a:gd name="connsiteY5" fmla="*/ 43851 h 180197"/>
                <a:gd name="connsiteX6" fmla="*/ 103987 w 121058"/>
                <a:gd name="connsiteY6" fmla="*/ 36592 h 180197"/>
                <a:gd name="connsiteX7" fmla="*/ 114968 w 121058"/>
                <a:gd name="connsiteY7" fmla="*/ 25349 h 180197"/>
                <a:gd name="connsiteX8" fmla="*/ 118961 w 121058"/>
                <a:gd name="connsiteY8" fmla="*/ 14105 h 180197"/>
                <a:gd name="connsiteX9" fmla="*/ 119390 w 121058"/>
                <a:gd name="connsiteY9" fmla="*/ 12113 h 180197"/>
                <a:gd name="connsiteX10" fmla="*/ 121386 w 121058"/>
                <a:gd name="connsiteY10" fmla="*/ 12540 h 180197"/>
                <a:gd name="connsiteX11" fmla="*/ 121386 w 121058"/>
                <a:gd name="connsiteY11" fmla="*/ 12540 h 180197"/>
                <a:gd name="connsiteX12" fmla="*/ 105841 w 121058"/>
                <a:gd name="connsiteY12" fmla="*/ 38727 h 180197"/>
                <a:gd name="connsiteX13" fmla="*/ 96001 w 121058"/>
                <a:gd name="connsiteY13" fmla="*/ 46128 h 180197"/>
                <a:gd name="connsiteX14" fmla="*/ 81311 w 121058"/>
                <a:gd name="connsiteY14" fmla="*/ 64487 h 180197"/>
                <a:gd name="connsiteX15" fmla="*/ 81311 w 121058"/>
                <a:gd name="connsiteY15" fmla="*/ 64772 h 180197"/>
                <a:gd name="connsiteX16" fmla="*/ 44943 w 121058"/>
                <a:gd name="connsiteY16" fmla="*/ 183184 h 180197"/>
                <a:gd name="connsiteX17" fmla="*/ 43660 w 121058"/>
                <a:gd name="connsiteY17" fmla="*/ 184038 h 180197"/>
                <a:gd name="connsiteX18" fmla="*/ 43660 w 121058"/>
                <a:gd name="connsiteY18" fmla="*/ 184038 h 180197"/>
                <a:gd name="connsiteX19" fmla="*/ 2729 w 121058"/>
                <a:gd name="connsiteY19" fmla="*/ 117146 h 180197"/>
                <a:gd name="connsiteX20" fmla="*/ 1303 w 121058"/>
                <a:gd name="connsiteY20" fmla="*/ 115723 h 180197"/>
                <a:gd name="connsiteX21" fmla="*/ 1874 w 121058"/>
                <a:gd name="connsiteY21" fmla="*/ 114585 h 180197"/>
                <a:gd name="connsiteX22" fmla="*/ 46227 w 121058"/>
                <a:gd name="connsiteY22" fmla="*/ 65768 h 180197"/>
                <a:gd name="connsiteX23" fmla="*/ 55212 w 121058"/>
                <a:gd name="connsiteY23" fmla="*/ 31611 h 180197"/>
                <a:gd name="connsiteX24" fmla="*/ 48937 w 121058"/>
                <a:gd name="connsiteY24" fmla="*/ 17521 h 180197"/>
                <a:gd name="connsiteX25" fmla="*/ 45799 w 121058"/>
                <a:gd name="connsiteY25" fmla="*/ 10263 h 180197"/>
                <a:gd name="connsiteX26" fmla="*/ 47511 w 121058"/>
                <a:gd name="connsiteY26" fmla="*/ 8128 h 180197"/>
                <a:gd name="connsiteX27" fmla="*/ 62343 w 121058"/>
                <a:gd name="connsiteY27" fmla="*/ 17521 h 180197"/>
                <a:gd name="connsiteX28" fmla="*/ 76319 w 121058"/>
                <a:gd name="connsiteY28" fmla="*/ 29334 h 180197"/>
                <a:gd name="connsiteX29" fmla="*/ 94432 w 121058"/>
                <a:gd name="connsiteY29" fmla="*/ 17663 h 180197"/>
                <a:gd name="connsiteX30" fmla="*/ 115967 w 121058"/>
                <a:gd name="connsiteY30" fmla="*/ 3858 h 180197"/>
                <a:gd name="connsiteX31" fmla="*/ 119817 w 121058"/>
                <a:gd name="connsiteY31" fmla="*/ 5282 h 180197"/>
                <a:gd name="connsiteX32" fmla="*/ 115396 w 121058"/>
                <a:gd name="connsiteY32" fmla="*/ 13109 h 180197"/>
                <a:gd name="connsiteX33" fmla="*/ 113685 w 121058"/>
                <a:gd name="connsiteY33" fmla="*/ 14959 h 180197"/>
                <a:gd name="connsiteX34" fmla="*/ 104415 w 121058"/>
                <a:gd name="connsiteY34" fmla="*/ 24637 h 180197"/>
                <a:gd name="connsiteX35" fmla="*/ 98425 w 121058"/>
                <a:gd name="connsiteY35" fmla="*/ 30472 h 180197"/>
                <a:gd name="connsiteX36" fmla="*/ 98282 w 121058"/>
                <a:gd name="connsiteY36" fmla="*/ 30615 h 180197"/>
                <a:gd name="connsiteX37" fmla="*/ 98282 w 121058"/>
                <a:gd name="connsiteY37" fmla="*/ 30615 h 180197"/>
                <a:gd name="connsiteX38" fmla="*/ 96998 w 121058"/>
                <a:gd name="connsiteY38" fmla="*/ 31042 h 180197"/>
                <a:gd name="connsiteX39" fmla="*/ 95858 w 121058"/>
                <a:gd name="connsiteY39" fmla="*/ 30046 h 180197"/>
                <a:gd name="connsiteX40" fmla="*/ 96285 w 121058"/>
                <a:gd name="connsiteY40" fmla="*/ 28480 h 180197"/>
                <a:gd name="connsiteX41" fmla="*/ 111403 w 121058"/>
                <a:gd name="connsiteY41" fmla="*/ 13109 h 180197"/>
                <a:gd name="connsiteX42" fmla="*/ 113257 w 121058"/>
                <a:gd name="connsiteY42" fmla="*/ 11117 h 180197"/>
                <a:gd name="connsiteX43" fmla="*/ 116965 w 121058"/>
                <a:gd name="connsiteY43" fmla="*/ 6847 h 180197"/>
                <a:gd name="connsiteX44" fmla="*/ 116252 w 121058"/>
                <a:gd name="connsiteY44" fmla="*/ 6847 h 180197"/>
                <a:gd name="connsiteX45" fmla="*/ 96428 w 121058"/>
                <a:gd name="connsiteY45" fmla="*/ 19941 h 180197"/>
                <a:gd name="connsiteX46" fmla="*/ 76176 w 121058"/>
                <a:gd name="connsiteY46" fmla="*/ 32323 h 180197"/>
                <a:gd name="connsiteX47" fmla="*/ 60061 w 121058"/>
                <a:gd name="connsiteY47" fmla="*/ 19371 h 180197"/>
                <a:gd name="connsiteX48" fmla="*/ 48937 w 121058"/>
                <a:gd name="connsiteY48" fmla="*/ 10547 h 180197"/>
                <a:gd name="connsiteX49" fmla="*/ 48652 w 121058"/>
                <a:gd name="connsiteY49" fmla="*/ 10832 h 180197"/>
                <a:gd name="connsiteX50" fmla="*/ 51361 w 121058"/>
                <a:gd name="connsiteY50" fmla="*/ 15956 h 180197"/>
                <a:gd name="connsiteX51" fmla="*/ 58064 w 121058"/>
                <a:gd name="connsiteY51" fmla="*/ 31326 h 180197"/>
                <a:gd name="connsiteX52" fmla="*/ 48652 w 121058"/>
                <a:gd name="connsiteY52" fmla="*/ 67334 h 180197"/>
                <a:gd name="connsiteX53" fmla="*/ 3442 w 121058"/>
                <a:gd name="connsiteY53" fmla="*/ 117146 h 180197"/>
                <a:gd name="connsiteX54" fmla="*/ 2729 w 121058"/>
                <a:gd name="connsiteY54" fmla="*/ 117146 h 180197"/>
                <a:gd name="connsiteX55" fmla="*/ 2729 w 121058"/>
                <a:gd name="connsiteY55" fmla="*/ 117146 h 180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21058" h="180197">
                  <a:moveTo>
                    <a:pt x="43660" y="184038"/>
                  </a:moveTo>
                  <a:cubicBezTo>
                    <a:pt x="42804" y="184038"/>
                    <a:pt x="42234" y="183326"/>
                    <a:pt x="42234" y="182614"/>
                  </a:cubicBezTo>
                  <a:cubicBezTo>
                    <a:pt x="42234" y="182330"/>
                    <a:pt x="42377" y="182045"/>
                    <a:pt x="42519" y="181760"/>
                  </a:cubicBezTo>
                  <a:cubicBezTo>
                    <a:pt x="71613" y="137071"/>
                    <a:pt x="76319" y="88113"/>
                    <a:pt x="78458" y="64630"/>
                  </a:cubicBezTo>
                  <a:lnTo>
                    <a:pt x="78458" y="64345"/>
                  </a:lnTo>
                  <a:cubicBezTo>
                    <a:pt x="79457" y="54240"/>
                    <a:pt x="86302" y="49401"/>
                    <a:pt x="94432" y="43851"/>
                  </a:cubicBezTo>
                  <a:cubicBezTo>
                    <a:pt x="97569" y="41716"/>
                    <a:pt x="100849" y="39439"/>
                    <a:pt x="103987" y="36592"/>
                  </a:cubicBezTo>
                  <a:cubicBezTo>
                    <a:pt x="105555" y="35311"/>
                    <a:pt x="110975" y="30472"/>
                    <a:pt x="114968" y="25349"/>
                  </a:cubicBezTo>
                  <a:cubicBezTo>
                    <a:pt x="118961" y="20225"/>
                    <a:pt x="120387" y="16240"/>
                    <a:pt x="118961" y="14105"/>
                  </a:cubicBezTo>
                  <a:cubicBezTo>
                    <a:pt x="118534" y="13394"/>
                    <a:pt x="118676" y="12540"/>
                    <a:pt x="119390" y="12113"/>
                  </a:cubicBezTo>
                  <a:cubicBezTo>
                    <a:pt x="120103" y="11686"/>
                    <a:pt x="120958" y="11828"/>
                    <a:pt x="121386" y="12540"/>
                  </a:cubicBezTo>
                  <a:cubicBezTo>
                    <a:pt x="121386" y="12540"/>
                    <a:pt x="121386" y="12540"/>
                    <a:pt x="121386" y="12540"/>
                  </a:cubicBezTo>
                  <a:cubicBezTo>
                    <a:pt x="126378" y="20225"/>
                    <a:pt x="110833" y="34600"/>
                    <a:pt x="105841" y="38727"/>
                  </a:cubicBezTo>
                  <a:cubicBezTo>
                    <a:pt x="102418" y="41574"/>
                    <a:pt x="99138" y="43851"/>
                    <a:pt x="96001" y="46128"/>
                  </a:cubicBezTo>
                  <a:cubicBezTo>
                    <a:pt x="88299" y="51536"/>
                    <a:pt x="82166" y="55806"/>
                    <a:pt x="81311" y="64487"/>
                  </a:cubicBezTo>
                  <a:lnTo>
                    <a:pt x="81311" y="64772"/>
                  </a:lnTo>
                  <a:cubicBezTo>
                    <a:pt x="79029" y="88540"/>
                    <a:pt x="74323" y="137925"/>
                    <a:pt x="44943" y="183184"/>
                  </a:cubicBezTo>
                  <a:cubicBezTo>
                    <a:pt x="44659" y="183753"/>
                    <a:pt x="44230" y="184038"/>
                    <a:pt x="43660" y="184038"/>
                  </a:cubicBezTo>
                  <a:lnTo>
                    <a:pt x="43660" y="184038"/>
                  </a:lnTo>
                  <a:close/>
                  <a:moveTo>
                    <a:pt x="2729" y="117146"/>
                  </a:moveTo>
                  <a:cubicBezTo>
                    <a:pt x="1874" y="117146"/>
                    <a:pt x="1303" y="116435"/>
                    <a:pt x="1303" y="115723"/>
                  </a:cubicBezTo>
                  <a:cubicBezTo>
                    <a:pt x="1303" y="115296"/>
                    <a:pt x="1588" y="114869"/>
                    <a:pt x="1874" y="114585"/>
                  </a:cubicBezTo>
                  <a:cubicBezTo>
                    <a:pt x="19415" y="101918"/>
                    <a:pt x="35103" y="84555"/>
                    <a:pt x="46227" y="65768"/>
                  </a:cubicBezTo>
                  <a:cubicBezTo>
                    <a:pt x="53358" y="53671"/>
                    <a:pt x="56495" y="41858"/>
                    <a:pt x="55212" y="31611"/>
                  </a:cubicBezTo>
                  <a:cubicBezTo>
                    <a:pt x="54499" y="25918"/>
                    <a:pt x="51361" y="21221"/>
                    <a:pt x="48937" y="17521"/>
                  </a:cubicBezTo>
                  <a:cubicBezTo>
                    <a:pt x="46940" y="14532"/>
                    <a:pt x="45372" y="12255"/>
                    <a:pt x="45799" y="10263"/>
                  </a:cubicBezTo>
                  <a:cubicBezTo>
                    <a:pt x="45942" y="9409"/>
                    <a:pt x="46512" y="8555"/>
                    <a:pt x="47511" y="8128"/>
                  </a:cubicBezTo>
                  <a:cubicBezTo>
                    <a:pt x="52502" y="5139"/>
                    <a:pt x="57351" y="11259"/>
                    <a:pt x="62343" y="17521"/>
                  </a:cubicBezTo>
                  <a:cubicBezTo>
                    <a:pt x="66621" y="22929"/>
                    <a:pt x="71613" y="29049"/>
                    <a:pt x="76319" y="29334"/>
                  </a:cubicBezTo>
                  <a:cubicBezTo>
                    <a:pt x="81168" y="29619"/>
                    <a:pt x="87871" y="23641"/>
                    <a:pt x="94432" y="17663"/>
                  </a:cubicBezTo>
                  <a:cubicBezTo>
                    <a:pt x="101562" y="11259"/>
                    <a:pt x="108978" y="4570"/>
                    <a:pt x="115967" y="3858"/>
                  </a:cubicBezTo>
                  <a:cubicBezTo>
                    <a:pt x="116680" y="3858"/>
                    <a:pt x="118961" y="3574"/>
                    <a:pt x="119817" y="5282"/>
                  </a:cubicBezTo>
                  <a:cubicBezTo>
                    <a:pt x="120816" y="7274"/>
                    <a:pt x="118819" y="9551"/>
                    <a:pt x="115396" y="13109"/>
                  </a:cubicBezTo>
                  <a:cubicBezTo>
                    <a:pt x="114826" y="13821"/>
                    <a:pt x="114112" y="14390"/>
                    <a:pt x="113685" y="14959"/>
                  </a:cubicBezTo>
                  <a:cubicBezTo>
                    <a:pt x="111546" y="17379"/>
                    <a:pt x="107552" y="21506"/>
                    <a:pt x="104415" y="24637"/>
                  </a:cubicBezTo>
                  <a:cubicBezTo>
                    <a:pt x="100992" y="28053"/>
                    <a:pt x="99423" y="29619"/>
                    <a:pt x="98425" y="30472"/>
                  </a:cubicBezTo>
                  <a:cubicBezTo>
                    <a:pt x="98425" y="30472"/>
                    <a:pt x="98282" y="30615"/>
                    <a:pt x="98282" y="30615"/>
                  </a:cubicBezTo>
                  <a:lnTo>
                    <a:pt x="98282" y="30615"/>
                  </a:lnTo>
                  <a:cubicBezTo>
                    <a:pt x="97569" y="31184"/>
                    <a:pt x="97284" y="31184"/>
                    <a:pt x="96998" y="31042"/>
                  </a:cubicBezTo>
                  <a:cubicBezTo>
                    <a:pt x="96428" y="30899"/>
                    <a:pt x="96001" y="30615"/>
                    <a:pt x="95858" y="30046"/>
                  </a:cubicBezTo>
                  <a:cubicBezTo>
                    <a:pt x="95715" y="29476"/>
                    <a:pt x="95858" y="28907"/>
                    <a:pt x="96285" y="28480"/>
                  </a:cubicBezTo>
                  <a:cubicBezTo>
                    <a:pt x="97141" y="27768"/>
                    <a:pt x="107410" y="17521"/>
                    <a:pt x="111403" y="13109"/>
                  </a:cubicBezTo>
                  <a:cubicBezTo>
                    <a:pt x="111973" y="12540"/>
                    <a:pt x="112544" y="11828"/>
                    <a:pt x="113257" y="11117"/>
                  </a:cubicBezTo>
                  <a:cubicBezTo>
                    <a:pt x="114255" y="9978"/>
                    <a:pt x="116252" y="7843"/>
                    <a:pt x="116965" y="6847"/>
                  </a:cubicBezTo>
                  <a:cubicBezTo>
                    <a:pt x="116680" y="6847"/>
                    <a:pt x="116537" y="6847"/>
                    <a:pt x="116252" y="6847"/>
                  </a:cubicBezTo>
                  <a:cubicBezTo>
                    <a:pt x="110262" y="7416"/>
                    <a:pt x="103131" y="13679"/>
                    <a:pt x="96428" y="19941"/>
                  </a:cubicBezTo>
                  <a:cubicBezTo>
                    <a:pt x="89155" y="26488"/>
                    <a:pt x="82309" y="32750"/>
                    <a:pt x="76176" y="32323"/>
                  </a:cubicBezTo>
                  <a:cubicBezTo>
                    <a:pt x="70187" y="31896"/>
                    <a:pt x="65052" y="25491"/>
                    <a:pt x="60061" y="19371"/>
                  </a:cubicBezTo>
                  <a:cubicBezTo>
                    <a:pt x="55782" y="13963"/>
                    <a:pt x="51647" y="8982"/>
                    <a:pt x="48937" y="10547"/>
                  </a:cubicBezTo>
                  <a:cubicBezTo>
                    <a:pt x="48652" y="10690"/>
                    <a:pt x="48652" y="10832"/>
                    <a:pt x="48652" y="10832"/>
                  </a:cubicBezTo>
                  <a:cubicBezTo>
                    <a:pt x="48509" y="11686"/>
                    <a:pt x="49935" y="13963"/>
                    <a:pt x="51361" y="15956"/>
                  </a:cubicBezTo>
                  <a:cubicBezTo>
                    <a:pt x="53929" y="19656"/>
                    <a:pt x="57351" y="24780"/>
                    <a:pt x="58064" y="31326"/>
                  </a:cubicBezTo>
                  <a:cubicBezTo>
                    <a:pt x="59348" y="42285"/>
                    <a:pt x="56210" y="54810"/>
                    <a:pt x="48652" y="67334"/>
                  </a:cubicBezTo>
                  <a:cubicBezTo>
                    <a:pt x="37242" y="86547"/>
                    <a:pt x="21269" y="104195"/>
                    <a:pt x="3442" y="117146"/>
                  </a:cubicBezTo>
                  <a:cubicBezTo>
                    <a:pt x="3300" y="117004"/>
                    <a:pt x="3014" y="117146"/>
                    <a:pt x="2729" y="117146"/>
                  </a:cubicBezTo>
                  <a:lnTo>
                    <a:pt x="2729" y="117146"/>
                  </a:lnTo>
                  <a:close/>
                </a:path>
              </a:pathLst>
            </a:custGeom>
            <a:solidFill>
              <a:srgbClr val="000000"/>
            </a:solidFill>
            <a:ln w="1424" cap="flat">
              <a:noFill/>
              <a:prstDash val="solid"/>
              <a:miter/>
            </a:ln>
          </p:spPr>
          <p:txBody>
            <a:bodyPr rtlCol="0" anchor="ctr"/>
            <a:lstStyle/>
            <a:p>
              <a:endParaRPr lang="fr-FR"/>
            </a:p>
          </p:txBody>
        </p:sp>
        <p:sp>
          <p:nvSpPr>
            <p:cNvPr id="3015" name="Forme libre 3014">
              <a:extLst>
                <a:ext uri="{FF2B5EF4-FFF2-40B4-BE49-F238E27FC236}">
                  <a16:creationId xmlns:a16="http://schemas.microsoft.com/office/drawing/2014/main" id="{9571D437-8638-8E8A-DD48-82374D2A8A50}"/>
                </a:ext>
              </a:extLst>
            </p:cNvPr>
            <p:cNvSpPr/>
            <p:nvPr/>
          </p:nvSpPr>
          <p:spPr>
            <a:xfrm>
              <a:off x="11490322" y="6338017"/>
              <a:ext cx="307924" cy="300291"/>
            </a:xfrm>
            <a:custGeom>
              <a:avLst/>
              <a:gdLst>
                <a:gd name="connsiteX0" fmla="*/ 54686 w 307924"/>
                <a:gd name="connsiteY0" fmla="*/ 303961 h 300291"/>
                <a:gd name="connsiteX1" fmla="*/ 22883 w 307924"/>
                <a:gd name="connsiteY1" fmla="*/ 296418 h 300291"/>
                <a:gd name="connsiteX2" fmla="*/ 2060 w 307924"/>
                <a:gd name="connsiteY2" fmla="*/ 198358 h 300291"/>
                <a:gd name="connsiteX3" fmla="*/ 26876 w 307924"/>
                <a:gd name="connsiteY3" fmla="*/ 60448 h 300291"/>
                <a:gd name="connsiteX4" fmla="*/ 57966 w 307924"/>
                <a:gd name="connsiteY4" fmla="*/ 8928 h 300291"/>
                <a:gd name="connsiteX5" fmla="*/ 58394 w 307924"/>
                <a:gd name="connsiteY5" fmla="*/ 8501 h 300291"/>
                <a:gd name="connsiteX6" fmla="*/ 162647 w 307924"/>
                <a:gd name="connsiteY6" fmla="*/ 29280 h 300291"/>
                <a:gd name="connsiteX7" fmla="*/ 163360 w 307924"/>
                <a:gd name="connsiteY7" fmla="*/ 29565 h 300291"/>
                <a:gd name="connsiteX8" fmla="*/ 265901 w 307924"/>
                <a:gd name="connsiteY8" fmla="*/ 13909 h 300291"/>
                <a:gd name="connsiteX9" fmla="*/ 267613 w 307924"/>
                <a:gd name="connsiteY9" fmla="*/ 13909 h 300291"/>
                <a:gd name="connsiteX10" fmla="*/ 309257 w 307924"/>
                <a:gd name="connsiteY10" fmla="*/ 81797 h 300291"/>
                <a:gd name="connsiteX11" fmla="*/ 308972 w 307924"/>
                <a:gd name="connsiteY11" fmla="*/ 82793 h 300291"/>
                <a:gd name="connsiteX12" fmla="*/ 257344 w 307924"/>
                <a:gd name="connsiteY12" fmla="*/ 135594 h 300291"/>
                <a:gd name="connsiteX13" fmla="*/ 196304 w 307924"/>
                <a:gd name="connsiteY13" fmla="*/ 161924 h 300291"/>
                <a:gd name="connsiteX14" fmla="*/ 223687 w 307924"/>
                <a:gd name="connsiteY14" fmla="*/ 230238 h 300291"/>
                <a:gd name="connsiteX15" fmla="*/ 221690 w 307924"/>
                <a:gd name="connsiteY15" fmla="*/ 239205 h 300291"/>
                <a:gd name="connsiteX16" fmla="*/ 189887 w 307924"/>
                <a:gd name="connsiteY16" fmla="*/ 269661 h 300291"/>
                <a:gd name="connsiteX17" fmla="*/ 133553 w 307924"/>
                <a:gd name="connsiteY17" fmla="*/ 294710 h 300291"/>
                <a:gd name="connsiteX18" fmla="*/ 61532 w 307924"/>
                <a:gd name="connsiteY18" fmla="*/ 304103 h 300291"/>
                <a:gd name="connsiteX19" fmla="*/ 54686 w 307924"/>
                <a:gd name="connsiteY19" fmla="*/ 303961 h 300291"/>
                <a:gd name="connsiteX20" fmla="*/ 54686 w 307924"/>
                <a:gd name="connsiteY20" fmla="*/ 303961 h 300291"/>
                <a:gd name="connsiteX21" fmla="*/ 59820 w 307924"/>
                <a:gd name="connsiteY21" fmla="*/ 11063 h 300291"/>
                <a:gd name="connsiteX22" fmla="*/ 29300 w 307924"/>
                <a:gd name="connsiteY22" fmla="*/ 61729 h 300291"/>
                <a:gd name="connsiteX23" fmla="*/ 4771 w 307924"/>
                <a:gd name="connsiteY23" fmla="*/ 198216 h 300291"/>
                <a:gd name="connsiteX24" fmla="*/ 25307 w 307924"/>
                <a:gd name="connsiteY24" fmla="*/ 295422 h 300291"/>
                <a:gd name="connsiteX25" fmla="*/ 61246 w 307924"/>
                <a:gd name="connsiteY25" fmla="*/ 300972 h 300291"/>
                <a:gd name="connsiteX26" fmla="*/ 132697 w 307924"/>
                <a:gd name="connsiteY26" fmla="*/ 291721 h 300291"/>
                <a:gd name="connsiteX27" fmla="*/ 218980 w 307924"/>
                <a:gd name="connsiteY27" fmla="*/ 237639 h 300291"/>
                <a:gd name="connsiteX28" fmla="*/ 220692 w 307924"/>
                <a:gd name="connsiteY28" fmla="*/ 231092 h 300291"/>
                <a:gd name="connsiteX29" fmla="*/ 192739 w 307924"/>
                <a:gd name="connsiteY29" fmla="*/ 161355 h 300291"/>
                <a:gd name="connsiteX30" fmla="*/ 193452 w 307924"/>
                <a:gd name="connsiteY30" fmla="*/ 159504 h 300291"/>
                <a:gd name="connsiteX31" fmla="*/ 193738 w 307924"/>
                <a:gd name="connsiteY31" fmla="*/ 159362 h 300291"/>
                <a:gd name="connsiteX32" fmla="*/ 255348 w 307924"/>
                <a:gd name="connsiteY32" fmla="*/ 133175 h 300291"/>
                <a:gd name="connsiteX33" fmla="*/ 305976 w 307924"/>
                <a:gd name="connsiteY33" fmla="*/ 81654 h 300291"/>
                <a:gd name="connsiteX34" fmla="*/ 266472 w 307924"/>
                <a:gd name="connsiteY34" fmla="*/ 16898 h 300291"/>
                <a:gd name="connsiteX35" fmla="*/ 161934 w 307924"/>
                <a:gd name="connsiteY35" fmla="*/ 32269 h 300291"/>
                <a:gd name="connsiteX36" fmla="*/ 161221 w 307924"/>
                <a:gd name="connsiteY36" fmla="*/ 31984 h 300291"/>
                <a:gd name="connsiteX37" fmla="*/ 59820 w 307924"/>
                <a:gd name="connsiteY37" fmla="*/ 11063 h 300291"/>
                <a:gd name="connsiteX38" fmla="*/ 59820 w 307924"/>
                <a:gd name="connsiteY38" fmla="*/ 11063 h 300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07924" h="300291">
                  <a:moveTo>
                    <a:pt x="54686" y="303961"/>
                  </a:moveTo>
                  <a:cubicBezTo>
                    <a:pt x="40282" y="303961"/>
                    <a:pt x="25307" y="302395"/>
                    <a:pt x="22883" y="296418"/>
                  </a:cubicBezTo>
                  <a:cubicBezTo>
                    <a:pt x="11331" y="267669"/>
                    <a:pt x="4913" y="237354"/>
                    <a:pt x="2060" y="198358"/>
                  </a:cubicBezTo>
                  <a:cubicBezTo>
                    <a:pt x="-2218" y="138725"/>
                    <a:pt x="13185" y="90478"/>
                    <a:pt x="26876" y="60448"/>
                  </a:cubicBezTo>
                  <a:cubicBezTo>
                    <a:pt x="41708" y="27857"/>
                    <a:pt x="57824" y="9070"/>
                    <a:pt x="57966" y="8928"/>
                  </a:cubicBezTo>
                  <a:cubicBezTo>
                    <a:pt x="58109" y="8786"/>
                    <a:pt x="58252" y="8643"/>
                    <a:pt x="58394" y="8501"/>
                  </a:cubicBezTo>
                  <a:cubicBezTo>
                    <a:pt x="85206" y="-3881"/>
                    <a:pt x="117723" y="10067"/>
                    <a:pt x="162647" y="29280"/>
                  </a:cubicBezTo>
                  <a:lnTo>
                    <a:pt x="163360" y="29565"/>
                  </a:lnTo>
                  <a:cubicBezTo>
                    <a:pt x="196304" y="43654"/>
                    <a:pt x="232672" y="38104"/>
                    <a:pt x="265901" y="13909"/>
                  </a:cubicBezTo>
                  <a:cubicBezTo>
                    <a:pt x="266472" y="13482"/>
                    <a:pt x="267042" y="13482"/>
                    <a:pt x="267613" y="13909"/>
                  </a:cubicBezTo>
                  <a:cubicBezTo>
                    <a:pt x="284014" y="25437"/>
                    <a:pt x="304693" y="50201"/>
                    <a:pt x="309257" y="81797"/>
                  </a:cubicBezTo>
                  <a:cubicBezTo>
                    <a:pt x="309257" y="82081"/>
                    <a:pt x="309257" y="82508"/>
                    <a:pt x="308972" y="82793"/>
                  </a:cubicBezTo>
                  <a:cubicBezTo>
                    <a:pt x="295423" y="103572"/>
                    <a:pt x="278023" y="121362"/>
                    <a:pt x="257344" y="135594"/>
                  </a:cubicBezTo>
                  <a:cubicBezTo>
                    <a:pt x="239803" y="147692"/>
                    <a:pt x="219266" y="156516"/>
                    <a:pt x="196304" y="161924"/>
                  </a:cubicBezTo>
                  <a:cubicBezTo>
                    <a:pt x="210994" y="196935"/>
                    <a:pt x="221833" y="224830"/>
                    <a:pt x="223687" y="230238"/>
                  </a:cubicBezTo>
                  <a:cubicBezTo>
                    <a:pt x="224400" y="232515"/>
                    <a:pt x="223829" y="235504"/>
                    <a:pt x="221690" y="239205"/>
                  </a:cubicBezTo>
                  <a:cubicBezTo>
                    <a:pt x="216841" y="247886"/>
                    <a:pt x="204576" y="259556"/>
                    <a:pt x="189887" y="269661"/>
                  </a:cubicBezTo>
                  <a:cubicBezTo>
                    <a:pt x="177337" y="278201"/>
                    <a:pt x="157512" y="289444"/>
                    <a:pt x="133553" y="294710"/>
                  </a:cubicBezTo>
                  <a:cubicBezTo>
                    <a:pt x="109308" y="299976"/>
                    <a:pt x="83067" y="303392"/>
                    <a:pt x="61532" y="304103"/>
                  </a:cubicBezTo>
                  <a:cubicBezTo>
                    <a:pt x="59250" y="303961"/>
                    <a:pt x="56968" y="303961"/>
                    <a:pt x="54686" y="303961"/>
                  </a:cubicBezTo>
                  <a:lnTo>
                    <a:pt x="54686" y="303961"/>
                  </a:lnTo>
                  <a:close/>
                  <a:moveTo>
                    <a:pt x="59820" y="11063"/>
                  </a:moveTo>
                  <a:cubicBezTo>
                    <a:pt x="57966" y="13340"/>
                    <a:pt x="43134" y="31557"/>
                    <a:pt x="29300" y="61729"/>
                  </a:cubicBezTo>
                  <a:cubicBezTo>
                    <a:pt x="15752" y="91475"/>
                    <a:pt x="634" y="139295"/>
                    <a:pt x="4771" y="198216"/>
                  </a:cubicBezTo>
                  <a:cubicBezTo>
                    <a:pt x="7623" y="237070"/>
                    <a:pt x="13898" y="266957"/>
                    <a:pt x="25307" y="295422"/>
                  </a:cubicBezTo>
                  <a:cubicBezTo>
                    <a:pt x="25735" y="296560"/>
                    <a:pt x="29586" y="301968"/>
                    <a:pt x="61246" y="300972"/>
                  </a:cubicBezTo>
                  <a:cubicBezTo>
                    <a:pt x="82639" y="300403"/>
                    <a:pt x="108595" y="296987"/>
                    <a:pt x="132697" y="291721"/>
                  </a:cubicBezTo>
                  <a:cubicBezTo>
                    <a:pt x="172202" y="283040"/>
                    <a:pt x="209568" y="254433"/>
                    <a:pt x="218980" y="237639"/>
                  </a:cubicBezTo>
                  <a:cubicBezTo>
                    <a:pt x="220549" y="234793"/>
                    <a:pt x="221262" y="232373"/>
                    <a:pt x="220692" y="231092"/>
                  </a:cubicBezTo>
                  <a:cubicBezTo>
                    <a:pt x="218838" y="225684"/>
                    <a:pt x="207714" y="197077"/>
                    <a:pt x="192739" y="161355"/>
                  </a:cubicBezTo>
                  <a:cubicBezTo>
                    <a:pt x="192454" y="160643"/>
                    <a:pt x="192739" y="159789"/>
                    <a:pt x="193452" y="159504"/>
                  </a:cubicBezTo>
                  <a:cubicBezTo>
                    <a:pt x="193595" y="159504"/>
                    <a:pt x="193595" y="159504"/>
                    <a:pt x="193738" y="159362"/>
                  </a:cubicBezTo>
                  <a:cubicBezTo>
                    <a:pt x="216984" y="154096"/>
                    <a:pt x="237663" y="145272"/>
                    <a:pt x="255348" y="133175"/>
                  </a:cubicBezTo>
                  <a:cubicBezTo>
                    <a:pt x="275599" y="119227"/>
                    <a:pt x="292713" y="101864"/>
                    <a:pt x="305976" y="81654"/>
                  </a:cubicBezTo>
                  <a:cubicBezTo>
                    <a:pt x="301698" y="53617"/>
                    <a:pt x="283301" y="29138"/>
                    <a:pt x="266472" y="16898"/>
                  </a:cubicBezTo>
                  <a:cubicBezTo>
                    <a:pt x="232672" y="41093"/>
                    <a:pt x="195591" y="46501"/>
                    <a:pt x="161934" y="32269"/>
                  </a:cubicBezTo>
                  <a:lnTo>
                    <a:pt x="161221" y="31984"/>
                  </a:lnTo>
                  <a:cubicBezTo>
                    <a:pt x="117295" y="13055"/>
                    <a:pt x="85491" y="-608"/>
                    <a:pt x="59820" y="11063"/>
                  </a:cubicBezTo>
                  <a:lnTo>
                    <a:pt x="59820" y="11063"/>
                  </a:lnTo>
                  <a:close/>
                </a:path>
              </a:pathLst>
            </a:custGeom>
            <a:solidFill>
              <a:srgbClr val="000000"/>
            </a:solidFill>
            <a:ln w="1424" cap="flat">
              <a:noFill/>
              <a:prstDash val="solid"/>
              <a:miter/>
            </a:ln>
          </p:spPr>
          <p:txBody>
            <a:bodyPr rtlCol="0" anchor="ctr"/>
            <a:lstStyle/>
            <a:p>
              <a:endParaRPr lang="fr-FR"/>
            </a:p>
          </p:txBody>
        </p:sp>
        <p:sp>
          <p:nvSpPr>
            <p:cNvPr id="3016" name="Forme libre 3015">
              <a:extLst>
                <a:ext uri="{FF2B5EF4-FFF2-40B4-BE49-F238E27FC236}">
                  <a16:creationId xmlns:a16="http://schemas.microsoft.com/office/drawing/2014/main" id="{308D6988-4AF9-4527-05C7-24E912E8113E}"/>
                </a:ext>
              </a:extLst>
            </p:cNvPr>
            <p:cNvSpPr/>
            <p:nvPr/>
          </p:nvSpPr>
          <p:spPr>
            <a:xfrm>
              <a:off x="11459130" y="6520523"/>
              <a:ext cx="449568" cy="320024"/>
            </a:xfrm>
            <a:custGeom>
              <a:avLst/>
              <a:gdLst>
                <a:gd name="connsiteX0" fmla="*/ 407472 w 449568"/>
                <a:gd name="connsiteY0" fmla="*/ 257623 h 320024"/>
                <a:gd name="connsiteX1" fmla="*/ 406046 w 449568"/>
                <a:gd name="connsiteY1" fmla="*/ 256200 h 320024"/>
                <a:gd name="connsiteX2" fmla="*/ 406188 w 449568"/>
                <a:gd name="connsiteY2" fmla="*/ 255631 h 320024"/>
                <a:gd name="connsiteX3" fmla="*/ 406759 w 449568"/>
                <a:gd name="connsiteY3" fmla="*/ 254350 h 320024"/>
                <a:gd name="connsiteX4" fmla="*/ 417455 w 449568"/>
                <a:gd name="connsiteY4" fmla="*/ 17526 h 320024"/>
                <a:gd name="connsiteX5" fmla="*/ 330459 w 449568"/>
                <a:gd name="connsiteY5" fmla="*/ 14395 h 320024"/>
                <a:gd name="connsiteX6" fmla="*/ 253731 w 449568"/>
                <a:gd name="connsiteY6" fmla="*/ 48126 h 320024"/>
                <a:gd name="connsiteX7" fmla="*/ 251734 w 449568"/>
                <a:gd name="connsiteY7" fmla="*/ 47556 h 320024"/>
                <a:gd name="connsiteX8" fmla="*/ 252305 w 449568"/>
                <a:gd name="connsiteY8" fmla="*/ 45564 h 320024"/>
                <a:gd name="connsiteX9" fmla="*/ 329603 w 449568"/>
                <a:gd name="connsiteY9" fmla="*/ 11691 h 320024"/>
                <a:gd name="connsiteX10" fmla="*/ 419166 w 449568"/>
                <a:gd name="connsiteY10" fmla="*/ 15249 h 320024"/>
                <a:gd name="connsiteX11" fmla="*/ 449544 w 449568"/>
                <a:gd name="connsiteY11" fmla="*/ 70897 h 320024"/>
                <a:gd name="connsiteX12" fmla="*/ 444837 w 449568"/>
                <a:gd name="connsiteY12" fmla="*/ 146185 h 320024"/>
                <a:gd name="connsiteX13" fmla="*/ 409468 w 449568"/>
                <a:gd name="connsiteY13" fmla="*/ 255631 h 320024"/>
                <a:gd name="connsiteX14" fmla="*/ 408898 w 449568"/>
                <a:gd name="connsiteY14" fmla="*/ 256912 h 320024"/>
                <a:gd name="connsiteX15" fmla="*/ 407472 w 449568"/>
                <a:gd name="connsiteY15" fmla="*/ 257623 h 320024"/>
                <a:gd name="connsiteX16" fmla="*/ 407472 w 449568"/>
                <a:gd name="connsiteY16" fmla="*/ 257623 h 320024"/>
                <a:gd name="connsiteX17" fmla="*/ 169730 w 449568"/>
                <a:gd name="connsiteY17" fmla="*/ 323803 h 320024"/>
                <a:gd name="connsiteX18" fmla="*/ 92574 w 449568"/>
                <a:gd name="connsiteY18" fmla="*/ 312275 h 320024"/>
                <a:gd name="connsiteX19" fmla="*/ 2013 w 449568"/>
                <a:gd name="connsiteY19" fmla="*/ 274986 h 320024"/>
                <a:gd name="connsiteX20" fmla="*/ 11996 w 449568"/>
                <a:gd name="connsiteY20" fmla="*/ 242252 h 320024"/>
                <a:gd name="connsiteX21" fmla="*/ 33388 w 449568"/>
                <a:gd name="connsiteY21" fmla="*/ 204253 h 320024"/>
                <a:gd name="connsiteX22" fmla="*/ 39236 w 449568"/>
                <a:gd name="connsiteY22" fmla="*/ 199840 h 320024"/>
                <a:gd name="connsiteX23" fmla="*/ 91291 w 449568"/>
                <a:gd name="connsiteY23" fmla="*/ 215069 h 320024"/>
                <a:gd name="connsiteX24" fmla="*/ 142062 w 449568"/>
                <a:gd name="connsiteY24" fmla="*/ 225031 h 320024"/>
                <a:gd name="connsiteX25" fmla="*/ 130938 w 449568"/>
                <a:gd name="connsiteY25" fmla="*/ 209376 h 320024"/>
                <a:gd name="connsiteX26" fmla="*/ 120527 w 449568"/>
                <a:gd name="connsiteY26" fmla="*/ 199698 h 320024"/>
                <a:gd name="connsiteX27" fmla="*/ 117389 w 449568"/>
                <a:gd name="connsiteY27" fmla="*/ 196567 h 320024"/>
                <a:gd name="connsiteX28" fmla="*/ 54068 w 449568"/>
                <a:gd name="connsiteY28" fmla="*/ 114163 h 320024"/>
                <a:gd name="connsiteX29" fmla="*/ 54638 w 449568"/>
                <a:gd name="connsiteY29" fmla="*/ 112170 h 320024"/>
                <a:gd name="connsiteX30" fmla="*/ 56635 w 449568"/>
                <a:gd name="connsiteY30" fmla="*/ 112740 h 320024"/>
                <a:gd name="connsiteX31" fmla="*/ 56635 w 449568"/>
                <a:gd name="connsiteY31" fmla="*/ 112740 h 320024"/>
                <a:gd name="connsiteX32" fmla="*/ 119386 w 449568"/>
                <a:gd name="connsiteY32" fmla="*/ 194432 h 320024"/>
                <a:gd name="connsiteX33" fmla="*/ 122666 w 449568"/>
                <a:gd name="connsiteY33" fmla="*/ 197563 h 320024"/>
                <a:gd name="connsiteX34" fmla="*/ 133077 w 449568"/>
                <a:gd name="connsiteY34" fmla="*/ 207099 h 320024"/>
                <a:gd name="connsiteX35" fmla="*/ 144915 w 449568"/>
                <a:gd name="connsiteY35" fmla="*/ 226312 h 320024"/>
                <a:gd name="connsiteX36" fmla="*/ 92574 w 449568"/>
                <a:gd name="connsiteY36" fmla="*/ 218342 h 320024"/>
                <a:gd name="connsiteX37" fmla="*/ 39093 w 449568"/>
                <a:gd name="connsiteY37" fmla="*/ 202687 h 320024"/>
                <a:gd name="connsiteX38" fmla="*/ 22692 w 449568"/>
                <a:gd name="connsiteY38" fmla="*/ 228447 h 320024"/>
                <a:gd name="connsiteX39" fmla="*/ 5435 w 449568"/>
                <a:gd name="connsiteY39" fmla="*/ 267016 h 320024"/>
                <a:gd name="connsiteX40" fmla="*/ 4722 w 449568"/>
                <a:gd name="connsiteY40" fmla="*/ 273136 h 320024"/>
                <a:gd name="connsiteX41" fmla="*/ 93715 w 449568"/>
                <a:gd name="connsiteY41" fmla="*/ 309428 h 320024"/>
                <a:gd name="connsiteX42" fmla="*/ 238471 w 449568"/>
                <a:gd name="connsiteY42" fmla="*/ 304020 h 320024"/>
                <a:gd name="connsiteX43" fmla="*/ 240610 w 449568"/>
                <a:gd name="connsiteY43" fmla="*/ 142343 h 320024"/>
                <a:gd name="connsiteX44" fmla="*/ 231198 w 449568"/>
                <a:gd name="connsiteY44" fmla="*/ 120425 h 320024"/>
                <a:gd name="connsiteX45" fmla="*/ 232196 w 449568"/>
                <a:gd name="connsiteY45" fmla="*/ 118575 h 320024"/>
                <a:gd name="connsiteX46" fmla="*/ 234050 w 449568"/>
                <a:gd name="connsiteY46" fmla="*/ 119571 h 320024"/>
                <a:gd name="connsiteX47" fmla="*/ 243320 w 449568"/>
                <a:gd name="connsiteY47" fmla="*/ 141062 h 320024"/>
                <a:gd name="connsiteX48" fmla="*/ 240039 w 449568"/>
                <a:gd name="connsiteY48" fmla="*/ 306439 h 320024"/>
                <a:gd name="connsiteX49" fmla="*/ 169730 w 449568"/>
                <a:gd name="connsiteY49" fmla="*/ 323803 h 320024"/>
                <a:gd name="connsiteX50" fmla="*/ 169730 w 449568"/>
                <a:gd name="connsiteY50" fmla="*/ 323803 h 32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49568" h="320024">
                  <a:moveTo>
                    <a:pt x="407472" y="257623"/>
                  </a:moveTo>
                  <a:cubicBezTo>
                    <a:pt x="406616" y="257623"/>
                    <a:pt x="406046" y="256912"/>
                    <a:pt x="406046" y="256200"/>
                  </a:cubicBezTo>
                  <a:cubicBezTo>
                    <a:pt x="406046" y="256058"/>
                    <a:pt x="406046" y="255773"/>
                    <a:pt x="406188" y="255631"/>
                  </a:cubicBezTo>
                  <a:lnTo>
                    <a:pt x="406759" y="254350"/>
                  </a:lnTo>
                  <a:cubicBezTo>
                    <a:pt x="425726" y="209945"/>
                    <a:pt x="482630" y="61646"/>
                    <a:pt x="417455" y="17526"/>
                  </a:cubicBezTo>
                  <a:cubicBezTo>
                    <a:pt x="397489" y="4006"/>
                    <a:pt x="368252" y="3010"/>
                    <a:pt x="330459" y="14395"/>
                  </a:cubicBezTo>
                  <a:cubicBezTo>
                    <a:pt x="301365" y="23077"/>
                    <a:pt x="274125" y="37024"/>
                    <a:pt x="253731" y="48126"/>
                  </a:cubicBezTo>
                  <a:cubicBezTo>
                    <a:pt x="253018" y="48553"/>
                    <a:pt x="252162" y="48268"/>
                    <a:pt x="251734" y="47556"/>
                  </a:cubicBezTo>
                  <a:cubicBezTo>
                    <a:pt x="251307" y="46845"/>
                    <a:pt x="251591" y="45991"/>
                    <a:pt x="252305" y="45564"/>
                  </a:cubicBezTo>
                  <a:cubicBezTo>
                    <a:pt x="272841" y="34463"/>
                    <a:pt x="300367" y="20515"/>
                    <a:pt x="329603" y="11691"/>
                  </a:cubicBezTo>
                  <a:cubicBezTo>
                    <a:pt x="368252" y="21"/>
                    <a:pt x="398487" y="1302"/>
                    <a:pt x="419166" y="15249"/>
                  </a:cubicBezTo>
                  <a:cubicBezTo>
                    <a:pt x="435852" y="26493"/>
                    <a:pt x="446120" y="45279"/>
                    <a:pt x="449544" y="70897"/>
                  </a:cubicBezTo>
                  <a:cubicBezTo>
                    <a:pt x="452396" y="91534"/>
                    <a:pt x="450684" y="116867"/>
                    <a:pt x="444837" y="146185"/>
                  </a:cubicBezTo>
                  <a:cubicBezTo>
                    <a:pt x="438134" y="179631"/>
                    <a:pt x="425869" y="217488"/>
                    <a:pt x="409468" y="255631"/>
                  </a:cubicBezTo>
                  <a:lnTo>
                    <a:pt x="408898" y="256912"/>
                  </a:lnTo>
                  <a:cubicBezTo>
                    <a:pt x="408612" y="257338"/>
                    <a:pt x="408042" y="257623"/>
                    <a:pt x="407472" y="257623"/>
                  </a:cubicBezTo>
                  <a:lnTo>
                    <a:pt x="407472" y="257623"/>
                  </a:lnTo>
                  <a:close/>
                  <a:moveTo>
                    <a:pt x="169730" y="323803"/>
                  </a:moveTo>
                  <a:cubicBezTo>
                    <a:pt x="142775" y="323803"/>
                    <a:pt x="115393" y="318395"/>
                    <a:pt x="92574" y="312275"/>
                  </a:cubicBezTo>
                  <a:cubicBezTo>
                    <a:pt x="44797" y="299181"/>
                    <a:pt x="5150" y="278971"/>
                    <a:pt x="2013" y="274986"/>
                  </a:cubicBezTo>
                  <a:cubicBezTo>
                    <a:pt x="-269" y="271998"/>
                    <a:pt x="3154" y="261039"/>
                    <a:pt x="11996" y="242252"/>
                  </a:cubicBezTo>
                  <a:cubicBezTo>
                    <a:pt x="19126" y="227309"/>
                    <a:pt x="28112" y="211369"/>
                    <a:pt x="33388" y="204253"/>
                  </a:cubicBezTo>
                  <a:cubicBezTo>
                    <a:pt x="36240" y="200552"/>
                    <a:pt x="37809" y="199271"/>
                    <a:pt x="39236" y="199840"/>
                  </a:cubicBezTo>
                  <a:cubicBezTo>
                    <a:pt x="42373" y="200979"/>
                    <a:pt x="66618" y="208522"/>
                    <a:pt x="91291" y="215069"/>
                  </a:cubicBezTo>
                  <a:cubicBezTo>
                    <a:pt x="134646" y="226739"/>
                    <a:pt x="141064" y="225458"/>
                    <a:pt x="142062" y="225031"/>
                  </a:cubicBezTo>
                  <a:cubicBezTo>
                    <a:pt x="143773" y="221046"/>
                    <a:pt x="139637" y="217204"/>
                    <a:pt x="130938" y="209376"/>
                  </a:cubicBezTo>
                  <a:cubicBezTo>
                    <a:pt x="127801" y="206530"/>
                    <a:pt x="124235" y="203399"/>
                    <a:pt x="120527" y="199698"/>
                  </a:cubicBezTo>
                  <a:cubicBezTo>
                    <a:pt x="119528" y="198702"/>
                    <a:pt x="118388" y="197706"/>
                    <a:pt x="117389" y="196567"/>
                  </a:cubicBezTo>
                  <a:cubicBezTo>
                    <a:pt x="104982" y="184612"/>
                    <a:pt x="79025" y="159848"/>
                    <a:pt x="54068" y="114163"/>
                  </a:cubicBezTo>
                  <a:cubicBezTo>
                    <a:pt x="53640" y="113451"/>
                    <a:pt x="53925" y="112597"/>
                    <a:pt x="54638" y="112170"/>
                  </a:cubicBezTo>
                  <a:cubicBezTo>
                    <a:pt x="55351" y="111743"/>
                    <a:pt x="56207" y="112028"/>
                    <a:pt x="56635" y="112740"/>
                  </a:cubicBezTo>
                  <a:cubicBezTo>
                    <a:pt x="56635" y="112740"/>
                    <a:pt x="56635" y="112740"/>
                    <a:pt x="56635" y="112740"/>
                  </a:cubicBezTo>
                  <a:cubicBezTo>
                    <a:pt x="81450" y="158140"/>
                    <a:pt x="107121" y="182620"/>
                    <a:pt x="119386" y="194432"/>
                  </a:cubicBezTo>
                  <a:cubicBezTo>
                    <a:pt x="120527" y="195429"/>
                    <a:pt x="121526" y="196567"/>
                    <a:pt x="122666" y="197563"/>
                  </a:cubicBezTo>
                  <a:cubicBezTo>
                    <a:pt x="126374" y="201264"/>
                    <a:pt x="129940" y="204395"/>
                    <a:pt x="133077" y="207099"/>
                  </a:cubicBezTo>
                  <a:cubicBezTo>
                    <a:pt x="141920" y="214927"/>
                    <a:pt x="147767" y="220193"/>
                    <a:pt x="144915" y="226312"/>
                  </a:cubicBezTo>
                  <a:cubicBezTo>
                    <a:pt x="144059" y="228163"/>
                    <a:pt x="142347" y="231578"/>
                    <a:pt x="92574" y="218342"/>
                  </a:cubicBezTo>
                  <a:cubicBezTo>
                    <a:pt x="68044" y="211796"/>
                    <a:pt x="43514" y="204253"/>
                    <a:pt x="39093" y="202687"/>
                  </a:cubicBezTo>
                  <a:cubicBezTo>
                    <a:pt x="37524" y="203683"/>
                    <a:pt x="31819" y="211369"/>
                    <a:pt x="22692" y="228447"/>
                  </a:cubicBezTo>
                  <a:cubicBezTo>
                    <a:pt x="16131" y="240545"/>
                    <a:pt x="8287" y="257196"/>
                    <a:pt x="5435" y="267016"/>
                  </a:cubicBezTo>
                  <a:cubicBezTo>
                    <a:pt x="4009" y="272140"/>
                    <a:pt x="4722" y="273136"/>
                    <a:pt x="4722" y="273136"/>
                  </a:cubicBezTo>
                  <a:cubicBezTo>
                    <a:pt x="7004" y="276125"/>
                    <a:pt x="46366" y="296477"/>
                    <a:pt x="93715" y="309428"/>
                  </a:cubicBezTo>
                  <a:cubicBezTo>
                    <a:pt x="136928" y="321241"/>
                    <a:pt x="196970" y="329923"/>
                    <a:pt x="238471" y="304020"/>
                  </a:cubicBezTo>
                  <a:cubicBezTo>
                    <a:pt x="298370" y="266589"/>
                    <a:pt x="260862" y="185751"/>
                    <a:pt x="240610" y="142343"/>
                  </a:cubicBezTo>
                  <a:cubicBezTo>
                    <a:pt x="236332" y="132949"/>
                    <a:pt x="232909" y="125549"/>
                    <a:pt x="231198" y="120425"/>
                  </a:cubicBezTo>
                  <a:cubicBezTo>
                    <a:pt x="230912" y="119713"/>
                    <a:pt x="231340" y="118859"/>
                    <a:pt x="232196" y="118575"/>
                  </a:cubicBezTo>
                  <a:cubicBezTo>
                    <a:pt x="232909" y="118290"/>
                    <a:pt x="233764" y="118717"/>
                    <a:pt x="234050" y="119571"/>
                  </a:cubicBezTo>
                  <a:cubicBezTo>
                    <a:pt x="235619" y="124552"/>
                    <a:pt x="239042" y="131811"/>
                    <a:pt x="243320" y="141062"/>
                  </a:cubicBezTo>
                  <a:cubicBezTo>
                    <a:pt x="263857" y="185324"/>
                    <a:pt x="302078" y="267728"/>
                    <a:pt x="240039" y="306439"/>
                  </a:cubicBezTo>
                  <a:cubicBezTo>
                    <a:pt x="219503" y="319248"/>
                    <a:pt x="194688" y="323803"/>
                    <a:pt x="169730" y="323803"/>
                  </a:cubicBezTo>
                  <a:lnTo>
                    <a:pt x="169730" y="323803"/>
                  </a:lnTo>
                  <a:close/>
                </a:path>
              </a:pathLst>
            </a:custGeom>
            <a:solidFill>
              <a:srgbClr val="000000"/>
            </a:solidFill>
            <a:ln w="1424" cap="flat">
              <a:noFill/>
              <a:prstDash val="solid"/>
              <a:miter/>
            </a:ln>
          </p:spPr>
          <p:txBody>
            <a:bodyPr rtlCol="0" anchor="ctr"/>
            <a:lstStyle/>
            <a:p>
              <a:endParaRPr lang="fr-FR"/>
            </a:p>
          </p:txBody>
        </p:sp>
      </p:grpSp>
      <p:grpSp>
        <p:nvGrpSpPr>
          <p:cNvPr id="3017" name="Graphique 2">
            <a:extLst>
              <a:ext uri="{FF2B5EF4-FFF2-40B4-BE49-F238E27FC236}">
                <a16:creationId xmlns:a16="http://schemas.microsoft.com/office/drawing/2014/main" id="{7F2DBB43-F66C-AF92-68AA-FF9163A0AC95}"/>
              </a:ext>
            </a:extLst>
          </p:cNvPr>
          <p:cNvGrpSpPr/>
          <p:nvPr/>
        </p:nvGrpSpPr>
        <p:grpSpPr>
          <a:xfrm>
            <a:off x="12273913" y="6115721"/>
            <a:ext cx="721027" cy="743068"/>
            <a:chOff x="12273913" y="6115721"/>
            <a:chExt cx="721027" cy="743068"/>
          </a:xfrm>
        </p:grpSpPr>
        <p:grpSp>
          <p:nvGrpSpPr>
            <p:cNvPr id="3018" name="Graphique 2">
              <a:extLst>
                <a:ext uri="{FF2B5EF4-FFF2-40B4-BE49-F238E27FC236}">
                  <a16:creationId xmlns:a16="http://schemas.microsoft.com/office/drawing/2014/main" id="{186B6A02-D0A7-3213-3B42-89E0D235A879}"/>
                </a:ext>
              </a:extLst>
            </p:cNvPr>
            <p:cNvGrpSpPr/>
            <p:nvPr/>
          </p:nvGrpSpPr>
          <p:grpSpPr>
            <a:xfrm>
              <a:off x="12273913" y="6335338"/>
              <a:ext cx="423273" cy="523451"/>
              <a:chOff x="12273913" y="6335338"/>
              <a:chExt cx="423273" cy="523451"/>
            </a:xfrm>
          </p:grpSpPr>
          <p:sp>
            <p:nvSpPr>
              <p:cNvPr id="3019" name="Forme libre 3018">
                <a:extLst>
                  <a:ext uri="{FF2B5EF4-FFF2-40B4-BE49-F238E27FC236}">
                    <a16:creationId xmlns:a16="http://schemas.microsoft.com/office/drawing/2014/main" id="{B72B34A9-5420-E9FA-14F3-1842AD3C0EE7}"/>
                  </a:ext>
                </a:extLst>
              </p:cNvPr>
              <p:cNvSpPr/>
              <p:nvPr/>
            </p:nvSpPr>
            <p:spPr>
              <a:xfrm>
                <a:off x="12454133" y="6630982"/>
                <a:ext cx="23430" cy="152380"/>
              </a:xfrm>
              <a:custGeom>
                <a:avLst/>
                <a:gdLst>
                  <a:gd name="connsiteX0" fmla="*/ 0 w 23430"/>
                  <a:gd name="connsiteY0" fmla="*/ 0 h 152380"/>
                  <a:gd name="connsiteX1" fmla="*/ 23430 w 23430"/>
                  <a:gd name="connsiteY1" fmla="*/ 0 h 152380"/>
                  <a:gd name="connsiteX2" fmla="*/ 23430 w 23430"/>
                  <a:gd name="connsiteY2" fmla="*/ 152380 h 152380"/>
                  <a:gd name="connsiteX3" fmla="*/ 0 w 23430"/>
                  <a:gd name="connsiteY3" fmla="*/ 152380 h 152380"/>
                  <a:gd name="connsiteX4" fmla="*/ 0 w 23430"/>
                  <a:gd name="connsiteY4" fmla="*/ 0 h 152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0" h="152380">
                    <a:moveTo>
                      <a:pt x="0" y="0"/>
                    </a:moveTo>
                    <a:lnTo>
                      <a:pt x="23430" y="0"/>
                    </a:lnTo>
                    <a:lnTo>
                      <a:pt x="23430" y="152380"/>
                    </a:lnTo>
                    <a:lnTo>
                      <a:pt x="0" y="152380"/>
                    </a:lnTo>
                    <a:lnTo>
                      <a:pt x="0" y="0"/>
                    </a:lnTo>
                    <a:close/>
                  </a:path>
                </a:pathLst>
              </a:custGeom>
              <a:solidFill>
                <a:srgbClr val="FFFFFF"/>
              </a:solidFill>
              <a:ln w="1904" cap="flat">
                <a:noFill/>
                <a:prstDash val="solid"/>
                <a:miter/>
              </a:ln>
            </p:spPr>
            <p:txBody>
              <a:bodyPr rtlCol="0" anchor="ctr"/>
              <a:lstStyle/>
              <a:p>
                <a:endParaRPr lang="fr-FR"/>
              </a:p>
            </p:txBody>
          </p:sp>
          <p:sp>
            <p:nvSpPr>
              <p:cNvPr id="3020" name="Forme libre 3019">
                <a:extLst>
                  <a:ext uri="{FF2B5EF4-FFF2-40B4-BE49-F238E27FC236}">
                    <a16:creationId xmlns:a16="http://schemas.microsoft.com/office/drawing/2014/main" id="{E6527E0B-88BB-500F-F498-A1968989BC20}"/>
                  </a:ext>
                </a:extLst>
              </p:cNvPr>
              <p:cNvSpPr/>
              <p:nvPr/>
            </p:nvSpPr>
            <p:spPr>
              <a:xfrm>
                <a:off x="12452418" y="6629839"/>
                <a:ext cx="26478" cy="155427"/>
              </a:xfrm>
              <a:custGeom>
                <a:avLst/>
                <a:gdLst>
                  <a:gd name="connsiteX0" fmla="*/ 1714 w 26478"/>
                  <a:gd name="connsiteY0" fmla="*/ 155237 h 155427"/>
                  <a:gd name="connsiteX1" fmla="*/ 1143 w 26478"/>
                  <a:gd name="connsiteY1" fmla="*/ 155237 h 155427"/>
                  <a:gd name="connsiteX2" fmla="*/ 191 w 26478"/>
                  <a:gd name="connsiteY2" fmla="*/ 154476 h 155427"/>
                  <a:gd name="connsiteX3" fmla="*/ 0 w 26478"/>
                  <a:gd name="connsiteY3" fmla="*/ 153904 h 155427"/>
                  <a:gd name="connsiteX4" fmla="*/ 0 w 26478"/>
                  <a:gd name="connsiteY4" fmla="*/ 1524 h 155427"/>
                  <a:gd name="connsiteX5" fmla="*/ 0 w 26478"/>
                  <a:gd name="connsiteY5" fmla="*/ 1524 h 155427"/>
                  <a:gd name="connsiteX6" fmla="*/ 1524 w 26478"/>
                  <a:gd name="connsiteY6" fmla="*/ 0 h 155427"/>
                  <a:gd name="connsiteX7" fmla="*/ 24955 w 26478"/>
                  <a:gd name="connsiteY7" fmla="*/ 0 h 155427"/>
                  <a:gd name="connsiteX8" fmla="*/ 24955 w 26478"/>
                  <a:gd name="connsiteY8" fmla="*/ 0 h 155427"/>
                  <a:gd name="connsiteX9" fmla="*/ 26478 w 26478"/>
                  <a:gd name="connsiteY9" fmla="*/ 1524 h 155427"/>
                  <a:gd name="connsiteX10" fmla="*/ 26478 w 26478"/>
                  <a:gd name="connsiteY10" fmla="*/ 153904 h 155427"/>
                  <a:gd name="connsiteX11" fmla="*/ 24955 w 26478"/>
                  <a:gd name="connsiteY11" fmla="*/ 155428 h 155427"/>
                  <a:gd name="connsiteX12" fmla="*/ 1714 w 26478"/>
                  <a:gd name="connsiteY12" fmla="*/ 155428 h 155427"/>
                  <a:gd name="connsiteX13" fmla="*/ 1714 w 26478"/>
                  <a:gd name="connsiteY13" fmla="*/ 155237 h 155427"/>
                  <a:gd name="connsiteX14" fmla="*/ 23430 w 26478"/>
                  <a:gd name="connsiteY14" fmla="*/ 2666 h 155427"/>
                  <a:gd name="connsiteX15" fmla="*/ 3048 w 26478"/>
                  <a:gd name="connsiteY15" fmla="*/ 2666 h 155427"/>
                  <a:gd name="connsiteX16" fmla="*/ 3048 w 26478"/>
                  <a:gd name="connsiteY16" fmla="*/ 151999 h 155427"/>
                  <a:gd name="connsiteX17" fmla="*/ 23430 w 26478"/>
                  <a:gd name="connsiteY17" fmla="*/ 151999 h 155427"/>
                  <a:gd name="connsiteX18" fmla="*/ 23430 w 26478"/>
                  <a:gd name="connsiteY18" fmla="*/ 2666 h 155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478" h="155427">
                    <a:moveTo>
                      <a:pt x="1714" y="155237"/>
                    </a:moveTo>
                    <a:cubicBezTo>
                      <a:pt x="1524" y="155237"/>
                      <a:pt x="1333" y="155237"/>
                      <a:pt x="1143" y="155237"/>
                    </a:cubicBezTo>
                    <a:cubicBezTo>
                      <a:pt x="762" y="155047"/>
                      <a:pt x="380" y="154856"/>
                      <a:pt x="191" y="154476"/>
                    </a:cubicBezTo>
                    <a:cubicBezTo>
                      <a:pt x="191" y="154285"/>
                      <a:pt x="0" y="154094"/>
                      <a:pt x="0" y="153904"/>
                    </a:cubicBezTo>
                    <a:lnTo>
                      <a:pt x="0" y="1524"/>
                    </a:lnTo>
                    <a:cubicBezTo>
                      <a:pt x="0" y="1524"/>
                      <a:pt x="0" y="1524"/>
                      <a:pt x="0" y="1524"/>
                    </a:cubicBezTo>
                    <a:cubicBezTo>
                      <a:pt x="0" y="762"/>
                      <a:pt x="762" y="0"/>
                      <a:pt x="1524" y="0"/>
                    </a:cubicBezTo>
                    <a:lnTo>
                      <a:pt x="24955" y="0"/>
                    </a:lnTo>
                    <a:cubicBezTo>
                      <a:pt x="24955" y="0"/>
                      <a:pt x="24955" y="0"/>
                      <a:pt x="24955" y="0"/>
                    </a:cubicBezTo>
                    <a:cubicBezTo>
                      <a:pt x="25716" y="0"/>
                      <a:pt x="26478" y="762"/>
                      <a:pt x="26478" y="1524"/>
                    </a:cubicBezTo>
                    <a:lnTo>
                      <a:pt x="26478" y="153904"/>
                    </a:lnTo>
                    <a:cubicBezTo>
                      <a:pt x="26478" y="154666"/>
                      <a:pt x="25716" y="155428"/>
                      <a:pt x="24955" y="155428"/>
                    </a:cubicBezTo>
                    <a:lnTo>
                      <a:pt x="1714" y="155428"/>
                    </a:lnTo>
                    <a:lnTo>
                      <a:pt x="1714" y="155237"/>
                    </a:lnTo>
                    <a:close/>
                    <a:moveTo>
                      <a:pt x="23430" y="2666"/>
                    </a:moveTo>
                    <a:lnTo>
                      <a:pt x="3048" y="2666"/>
                    </a:lnTo>
                    <a:lnTo>
                      <a:pt x="3048" y="151999"/>
                    </a:lnTo>
                    <a:lnTo>
                      <a:pt x="23430" y="151999"/>
                    </a:lnTo>
                    <a:lnTo>
                      <a:pt x="23430" y="2666"/>
                    </a:lnTo>
                    <a:close/>
                  </a:path>
                </a:pathLst>
              </a:custGeom>
              <a:solidFill>
                <a:srgbClr val="000000"/>
              </a:solidFill>
              <a:ln w="1904" cap="flat">
                <a:noFill/>
                <a:prstDash val="solid"/>
                <a:miter/>
              </a:ln>
            </p:spPr>
            <p:txBody>
              <a:bodyPr rtlCol="0" anchor="ctr"/>
              <a:lstStyle/>
              <a:p>
                <a:endParaRPr lang="fr-FR"/>
              </a:p>
            </p:txBody>
          </p:sp>
          <p:sp>
            <p:nvSpPr>
              <p:cNvPr id="3021" name="Forme libre 3020">
                <a:extLst>
                  <a:ext uri="{FF2B5EF4-FFF2-40B4-BE49-F238E27FC236}">
                    <a16:creationId xmlns:a16="http://schemas.microsoft.com/office/drawing/2014/main" id="{5DC597C1-0FE4-D75D-6408-972B6C561221}"/>
                  </a:ext>
                </a:extLst>
              </p:cNvPr>
              <p:cNvSpPr/>
              <p:nvPr/>
            </p:nvSpPr>
            <p:spPr>
              <a:xfrm>
                <a:off x="12302458" y="6775933"/>
                <a:ext cx="327071" cy="81386"/>
              </a:xfrm>
              <a:custGeom>
                <a:avLst/>
                <a:gdLst>
                  <a:gd name="connsiteX0" fmla="*/ 149770 w 327071"/>
                  <a:gd name="connsiteY0" fmla="*/ 0 h 81386"/>
                  <a:gd name="connsiteX1" fmla="*/ 177010 w 327071"/>
                  <a:gd name="connsiteY1" fmla="*/ 0 h 81386"/>
                  <a:gd name="connsiteX2" fmla="*/ 323118 w 327071"/>
                  <a:gd name="connsiteY2" fmla="*/ 54857 h 81386"/>
                  <a:gd name="connsiteX3" fmla="*/ 164818 w 327071"/>
                  <a:gd name="connsiteY3" fmla="*/ 81333 h 81386"/>
                  <a:gd name="connsiteX4" fmla="*/ 5377 w 327071"/>
                  <a:gd name="connsiteY4" fmla="*/ 54857 h 81386"/>
                  <a:gd name="connsiteX5" fmla="*/ 149770 w 327071"/>
                  <a:gd name="connsiteY5" fmla="*/ 0 h 81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071" h="81386">
                    <a:moveTo>
                      <a:pt x="149770" y="0"/>
                    </a:moveTo>
                    <a:lnTo>
                      <a:pt x="177010" y="0"/>
                    </a:lnTo>
                    <a:lnTo>
                      <a:pt x="323118" y="54857"/>
                    </a:lnTo>
                    <a:cubicBezTo>
                      <a:pt x="347311" y="60952"/>
                      <a:pt x="256255" y="80380"/>
                      <a:pt x="164818" y="81333"/>
                    </a:cubicBezTo>
                    <a:cubicBezTo>
                      <a:pt x="70715" y="82476"/>
                      <a:pt x="-23769" y="64952"/>
                      <a:pt x="5377" y="54857"/>
                    </a:cubicBezTo>
                    <a:lnTo>
                      <a:pt x="149770" y="0"/>
                    </a:lnTo>
                    <a:close/>
                  </a:path>
                </a:pathLst>
              </a:custGeom>
              <a:solidFill>
                <a:srgbClr val="FFFFFF"/>
              </a:solidFill>
              <a:ln w="1904" cap="flat">
                <a:noFill/>
                <a:prstDash val="solid"/>
                <a:miter/>
              </a:ln>
            </p:spPr>
            <p:txBody>
              <a:bodyPr rtlCol="0" anchor="ctr"/>
              <a:lstStyle/>
              <a:p>
                <a:endParaRPr lang="fr-FR"/>
              </a:p>
            </p:txBody>
          </p:sp>
          <p:sp>
            <p:nvSpPr>
              <p:cNvPr id="3022" name="Forme libre 3021">
                <a:extLst>
                  <a:ext uri="{FF2B5EF4-FFF2-40B4-BE49-F238E27FC236}">
                    <a16:creationId xmlns:a16="http://schemas.microsoft.com/office/drawing/2014/main" id="{53F7F07C-29D1-413E-17D8-4A6186C8A953}"/>
                  </a:ext>
                </a:extLst>
              </p:cNvPr>
              <p:cNvSpPr/>
              <p:nvPr/>
            </p:nvSpPr>
            <p:spPr>
              <a:xfrm>
                <a:off x="12300742" y="6640315"/>
                <a:ext cx="330382" cy="218474"/>
              </a:xfrm>
              <a:custGeom>
                <a:avLst/>
                <a:gdLst>
                  <a:gd name="connsiteX0" fmla="*/ 158153 w 330382"/>
                  <a:gd name="connsiteY0" fmla="*/ 218475 h 218474"/>
                  <a:gd name="connsiteX1" fmla="*/ 53953 w 330382"/>
                  <a:gd name="connsiteY1" fmla="*/ 211618 h 218474"/>
                  <a:gd name="connsiteX2" fmla="*/ 44 w 330382"/>
                  <a:gd name="connsiteY2" fmla="*/ 195237 h 218474"/>
                  <a:gd name="connsiteX3" fmla="*/ 6330 w 330382"/>
                  <a:gd name="connsiteY3" fmla="*/ 189142 h 218474"/>
                  <a:gd name="connsiteX4" fmla="*/ 150914 w 330382"/>
                  <a:gd name="connsiteY4" fmla="*/ 134285 h 218474"/>
                  <a:gd name="connsiteX5" fmla="*/ 151485 w 330382"/>
                  <a:gd name="connsiteY5" fmla="*/ 134285 h 218474"/>
                  <a:gd name="connsiteX6" fmla="*/ 178725 w 330382"/>
                  <a:gd name="connsiteY6" fmla="*/ 134285 h 218474"/>
                  <a:gd name="connsiteX7" fmla="*/ 179297 w 330382"/>
                  <a:gd name="connsiteY7" fmla="*/ 134285 h 218474"/>
                  <a:gd name="connsiteX8" fmla="*/ 325404 w 330382"/>
                  <a:gd name="connsiteY8" fmla="*/ 188951 h 218474"/>
                  <a:gd name="connsiteX9" fmla="*/ 330357 w 330382"/>
                  <a:gd name="connsiteY9" fmla="*/ 193142 h 218474"/>
                  <a:gd name="connsiteX10" fmla="*/ 277972 w 330382"/>
                  <a:gd name="connsiteY10" fmla="*/ 208951 h 218474"/>
                  <a:gd name="connsiteX11" fmla="*/ 166534 w 330382"/>
                  <a:gd name="connsiteY11" fmla="*/ 218285 h 218474"/>
                  <a:gd name="connsiteX12" fmla="*/ 158153 w 330382"/>
                  <a:gd name="connsiteY12" fmla="*/ 218285 h 218474"/>
                  <a:gd name="connsiteX13" fmla="*/ 158153 w 330382"/>
                  <a:gd name="connsiteY13" fmla="*/ 218475 h 218474"/>
                  <a:gd name="connsiteX14" fmla="*/ 324452 w 330382"/>
                  <a:gd name="connsiteY14" fmla="*/ 191808 h 218474"/>
                  <a:gd name="connsiteX15" fmla="*/ 324452 w 330382"/>
                  <a:gd name="connsiteY15" fmla="*/ 191808 h 218474"/>
                  <a:gd name="connsiteX16" fmla="*/ 178536 w 330382"/>
                  <a:gd name="connsiteY16" fmla="*/ 137142 h 218474"/>
                  <a:gd name="connsiteX17" fmla="*/ 151867 w 330382"/>
                  <a:gd name="connsiteY17" fmla="*/ 137142 h 218474"/>
                  <a:gd name="connsiteX18" fmla="*/ 7473 w 330382"/>
                  <a:gd name="connsiteY18" fmla="*/ 191808 h 218474"/>
                  <a:gd name="connsiteX19" fmla="*/ 3092 w 330382"/>
                  <a:gd name="connsiteY19" fmla="*/ 194475 h 218474"/>
                  <a:gd name="connsiteX20" fmla="*/ 166343 w 330382"/>
                  <a:gd name="connsiteY20" fmla="*/ 215237 h 218474"/>
                  <a:gd name="connsiteX21" fmla="*/ 326929 w 330382"/>
                  <a:gd name="connsiteY21" fmla="*/ 192761 h 218474"/>
                  <a:gd name="connsiteX22" fmla="*/ 324452 w 330382"/>
                  <a:gd name="connsiteY22" fmla="*/ 191808 h 218474"/>
                  <a:gd name="connsiteX23" fmla="*/ 152628 w 330382"/>
                  <a:gd name="connsiteY23" fmla="*/ 0 h 218474"/>
                  <a:gd name="connsiteX24" fmla="*/ 153961 w 330382"/>
                  <a:gd name="connsiteY24" fmla="*/ 28571 h 218474"/>
                  <a:gd name="connsiteX25" fmla="*/ 177202 w 330382"/>
                  <a:gd name="connsiteY25" fmla="*/ 1143 h 218474"/>
                  <a:gd name="connsiteX26" fmla="*/ 152628 w 330382"/>
                  <a:gd name="connsiteY26" fmla="*/ 0 h 21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0382" h="218474">
                    <a:moveTo>
                      <a:pt x="158153" y="218475"/>
                    </a:moveTo>
                    <a:cubicBezTo>
                      <a:pt x="123293" y="218475"/>
                      <a:pt x="88432" y="216189"/>
                      <a:pt x="53953" y="211618"/>
                    </a:cubicBezTo>
                    <a:cubicBezTo>
                      <a:pt x="34333" y="208761"/>
                      <a:pt x="1378" y="203047"/>
                      <a:pt x="44" y="195237"/>
                    </a:cubicBezTo>
                    <a:cubicBezTo>
                      <a:pt x="-527" y="191428"/>
                      <a:pt x="4616" y="189714"/>
                      <a:pt x="6330" y="189142"/>
                    </a:cubicBezTo>
                    <a:lnTo>
                      <a:pt x="150914" y="134285"/>
                    </a:lnTo>
                    <a:cubicBezTo>
                      <a:pt x="151104" y="134285"/>
                      <a:pt x="151295" y="134285"/>
                      <a:pt x="151485" y="134285"/>
                    </a:cubicBezTo>
                    <a:lnTo>
                      <a:pt x="178725" y="134285"/>
                    </a:lnTo>
                    <a:cubicBezTo>
                      <a:pt x="178916" y="134285"/>
                      <a:pt x="179107" y="134285"/>
                      <a:pt x="179297" y="134285"/>
                    </a:cubicBezTo>
                    <a:lnTo>
                      <a:pt x="325404" y="188951"/>
                    </a:lnTo>
                    <a:cubicBezTo>
                      <a:pt x="326738" y="189332"/>
                      <a:pt x="330739" y="190285"/>
                      <a:pt x="330357" y="193142"/>
                    </a:cubicBezTo>
                    <a:cubicBezTo>
                      <a:pt x="329596" y="199808"/>
                      <a:pt x="297212" y="205904"/>
                      <a:pt x="277972" y="208951"/>
                    </a:cubicBezTo>
                    <a:cubicBezTo>
                      <a:pt x="241207" y="214665"/>
                      <a:pt x="203871" y="217903"/>
                      <a:pt x="166534" y="218285"/>
                    </a:cubicBezTo>
                    <a:lnTo>
                      <a:pt x="158153" y="218285"/>
                    </a:lnTo>
                    <a:lnTo>
                      <a:pt x="158153" y="218475"/>
                    </a:lnTo>
                    <a:close/>
                    <a:moveTo>
                      <a:pt x="324452" y="191808"/>
                    </a:moveTo>
                    <a:lnTo>
                      <a:pt x="324452" y="191808"/>
                    </a:lnTo>
                    <a:lnTo>
                      <a:pt x="178536" y="137142"/>
                    </a:lnTo>
                    <a:lnTo>
                      <a:pt x="151867" y="137142"/>
                    </a:lnTo>
                    <a:lnTo>
                      <a:pt x="7473" y="191808"/>
                    </a:lnTo>
                    <a:cubicBezTo>
                      <a:pt x="3854" y="193142"/>
                      <a:pt x="3092" y="194285"/>
                      <a:pt x="3092" y="194475"/>
                    </a:cubicBezTo>
                    <a:cubicBezTo>
                      <a:pt x="4425" y="202094"/>
                      <a:pt x="79289" y="216189"/>
                      <a:pt x="166343" y="215237"/>
                    </a:cubicBezTo>
                    <a:cubicBezTo>
                      <a:pt x="250541" y="214285"/>
                      <a:pt x="323499" y="198856"/>
                      <a:pt x="326929" y="192761"/>
                    </a:cubicBezTo>
                    <a:cubicBezTo>
                      <a:pt x="326357" y="192380"/>
                      <a:pt x="325404" y="191999"/>
                      <a:pt x="324452" y="191808"/>
                    </a:cubicBezTo>
                    <a:close/>
                    <a:moveTo>
                      <a:pt x="152628" y="0"/>
                    </a:moveTo>
                    <a:cubicBezTo>
                      <a:pt x="152628" y="0"/>
                      <a:pt x="153581" y="16190"/>
                      <a:pt x="153961" y="28571"/>
                    </a:cubicBezTo>
                    <a:cubicBezTo>
                      <a:pt x="161010" y="3810"/>
                      <a:pt x="177202" y="1143"/>
                      <a:pt x="177202" y="1143"/>
                    </a:cubicBezTo>
                    <a:lnTo>
                      <a:pt x="152628" y="0"/>
                    </a:lnTo>
                    <a:close/>
                  </a:path>
                </a:pathLst>
              </a:custGeom>
              <a:solidFill>
                <a:srgbClr val="000000"/>
              </a:solidFill>
              <a:ln w="1904" cap="flat">
                <a:noFill/>
                <a:prstDash val="solid"/>
                <a:miter/>
              </a:ln>
            </p:spPr>
            <p:txBody>
              <a:bodyPr rtlCol="0" anchor="ctr"/>
              <a:lstStyle/>
              <a:p>
                <a:endParaRPr lang="fr-FR"/>
              </a:p>
            </p:txBody>
          </p:sp>
          <p:sp>
            <p:nvSpPr>
              <p:cNvPr id="3023" name="Forme libre 3022">
                <a:extLst>
                  <a:ext uri="{FF2B5EF4-FFF2-40B4-BE49-F238E27FC236}">
                    <a16:creationId xmlns:a16="http://schemas.microsoft.com/office/drawing/2014/main" id="{E022F788-E085-5608-FAC9-E2977C0241DE}"/>
                  </a:ext>
                </a:extLst>
              </p:cNvPr>
              <p:cNvSpPr/>
              <p:nvPr/>
            </p:nvSpPr>
            <p:spPr>
              <a:xfrm>
                <a:off x="12314312" y="6775933"/>
                <a:ext cx="148202" cy="77904"/>
              </a:xfrm>
              <a:custGeom>
                <a:avLst/>
                <a:gdLst>
                  <a:gd name="connsiteX0" fmla="*/ 136393 w 148202"/>
                  <a:gd name="connsiteY0" fmla="*/ 0 h 77904"/>
                  <a:gd name="connsiteX1" fmla="*/ 0 w 148202"/>
                  <a:gd name="connsiteY1" fmla="*/ 65333 h 77904"/>
                  <a:gd name="connsiteX2" fmla="*/ 34479 w 148202"/>
                  <a:gd name="connsiteY2" fmla="*/ 73143 h 77904"/>
                  <a:gd name="connsiteX3" fmla="*/ 141345 w 148202"/>
                  <a:gd name="connsiteY3" fmla="*/ 762 h 77904"/>
                  <a:gd name="connsiteX4" fmla="*/ 136393 w 148202"/>
                  <a:gd name="connsiteY4" fmla="*/ 0 h 77904"/>
                  <a:gd name="connsiteX5" fmla="*/ 148203 w 148202"/>
                  <a:gd name="connsiteY5" fmla="*/ 572 h 77904"/>
                  <a:gd name="connsiteX6" fmla="*/ 77720 w 148202"/>
                  <a:gd name="connsiteY6" fmla="*/ 77905 h 77904"/>
                  <a:gd name="connsiteX7" fmla="*/ 51813 w 148202"/>
                  <a:gd name="connsiteY7" fmla="*/ 74857 h 77904"/>
                  <a:gd name="connsiteX8" fmla="*/ 144012 w 148202"/>
                  <a:gd name="connsiteY8" fmla="*/ 572 h 77904"/>
                  <a:gd name="connsiteX9" fmla="*/ 148203 w 148202"/>
                  <a:gd name="connsiteY9" fmla="*/ 572 h 7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202" h="77904">
                    <a:moveTo>
                      <a:pt x="136393" y="0"/>
                    </a:moveTo>
                    <a:lnTo>
                      <a:pt x="0" y="65333"/>
                    </a:lnTo>
                    <a:lnTo>
                      <a:pt x="34479" y="73143"/>
                    </a:lnTo>
                    <a:lnTo>
                      <a:pt x="141345" y="762"/>
                    </a:lnTo>
                    <a:lnTo>
                      <a:pt x="136393" y="0"/>
                    </a:lnTo>
                    <a:close/>
                    <a:moveTo>
                      <a:pt x="148203" y="572"/>
                    </a:moveTo>
                    <a:lnTo>
                      <a:pt x="77720" y="77905"/>
                    </a:lnTo>
                    <a:lnTo>
                      <a:pt x="51813" y="74857"/>
                    </a:lnTo>
                    <a:lnTo>
                      <a:pt x="144012" y="572"/>
                    </a:lnTo>
                    <a:lnTo>
                      <a:pt x="148203" y="572"/>
                    </a:lnTo>
                    <a:close/>
                  </a:path>
                </a:pathLst>
              </a:custGeom>
              <a:solidFill>
                <a:srgbClr val="000000"/>
              </a:solidFill>
              <a:ln w="1904" cap="flat">
                <a:noFill/>
                <a:prstDash val="solid"/>
                <a:miter/>
              </a:ln>
            </p:spPr>
            <p:txBody>
              <a:bodyPr rtlCol="0" anchor="ctr"/>
              <a:lstStyle/>
              <a:p>
                <a:endParaRPr lang="fr-FR"/>
              </a:p>
            </p:txBody>
          </p:sp>
          <p:sp>
            <p:nvSpPr>
              <p:cNvPr id="3024" name="Forme libre 3023">
                <a:extLst>
                  <a:ext uri="{FF2B5EF4-FFF2-40B4-BE49-F238E27FC236}">
                    <a16:creationId xmlns:a16="http://schemas.microsoft.com/office/drawing/2014/main" id="{7F8584E5-B41E-E708-7E1B-24558158FB96}"/>
                  </a:ext>
                </a:extLst>
              </p:cNvPr>
              <p:cNvSpPr/>
              <p:nvPr/>
            </p:nvSpPr>
            <p:spPr>
              <a:xfrm>
                <a:off x="12275478" y="6336916"/>
                <a:ext cx="420238" cy="302941"/>
              </a:xfrm>
              <a:custGeom>
                <a:avLst/>
                <a:gdLst>
                  <a:gd name="connsiteX0" fmla="*/ 387053 w 420238"/>
                  <a:gd name="connsiteY0" fmla="*/ 236351 h 302941"/>
                  <a:gd name="connsiteX1" fmla="*/ 117697 w 420238"/>
                  <a:gd name="connsiteY1" fmla="*/ 298446 h 302941"/>
                  <a:gd name="connsiteX2" fmla="*/ 70836 w 420238"/>
                  <a:gd name="connsiteY2" fmla="*/ 16543 h 302941"/>
                  <a:gd name="connsiteX3" fmla="*/ 387053 w 420238"/>
                  <a:gd name="connsiteY3" fmla="*/ 236351 h 302941"/>
                  <a:gd name="connsiteX4" fmla="*/ 387053 w 420238"/>
                  <a:gd name="connsiteY4" fmla="*/ 236351 h 302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238" h="302941">
                    <a:moveTo>
                      <a:pt x="387053" y="236351"/>
                    </a:moveTo>
                    <a:cubicBezTo>
                      <a:pt x="387053" y="236351"/>
                      <a:pt x="288569" y="323398"/>
                      <a:pt x="117697" y="298446"/>
                    </a:cubicBezTo>
                    <a:cubicBezTo>
                      <a:pt x="-31458" y="276923"/>
                      <a:pt x="-29364" y="73876"/>
                      <a:pt x="70836" y="16543"/>
                    </a:cubicBezTo>
                    <a:cubicBezTo>
                      <a:pt x="198275" y="-56600"/>
                      <a:pt x="524588" y="130257"/>
                      <a:pt x="387053" y="236351"/>
                    </a:cubicBezTo>
                    <a:lnTo>
                      <a:pt x="387053" y="236351"/>
                    </a:lnTo>
                    <a:close/>
                  </a:path>
                </a:pathLst>
              </a:custGeom>
              <a:solidFill>
                <a:srgbClr val="FFFFFF"/>
              </a:solidFill>
              <a:ln w="1904" cap="flat">
                <a:noFill/>
                <a:prstDash val="solid"/>
                <a:miter/>
              </a:ln>
            </p:spPr>
            <p:txBody>
              <a:bodyPr rtlCol="0" anchor="ctr"/>
              <a:lstStyle/>
              <a:p>
                <a:endParaRPr lang="fr-FR"/>
              </a:p>
            </p:txBody>
          </p:sp>
          <p:sp>
            <p:nvSpPr>
              <p:cNvPr id="3025" name="Forme libre 3024">
                <a:extLst>
                  <a:ext uri="{FF2B5EF4-FFF2-40B4-BE49-F238E27FC236}">
                    <a16:creationId xmlns:a16="http://schemas.microsoft.com/office/drawing/2014/main" id="{C22DC509-21F1-139D-B3F3-734838ADBF2B}"/>
                  </a:ext>
                </a:extLst>
              </p:cNvPr>
              <p:cNvSpPr/>
              <p:nvPr/>
            </p:nvSpPr>
            <p:spPr>
              <a:xfrm>
                <a:off x="12275578" y="6466221"/>
                <a:ext cx="154171" cy="172760"/>
              </a:xfrm>
              <a:custGeom>
                <a:avLst/>
                <a:gdLst>
                  <a:gd name="connsiteX0" fmla="*/ 1587 w 154171"/>
                  <a:gd name="connsiteY0" fmla="*/ 0 h 172760"/>
                  <a:gd name="connsiteX1" fmla="*/ 28637 w 154171"/>
                  <a:gd name="connsiteY1" fmla="*/ 118095 h 172760"/>
                  <a:gd name="connsiteX2" fmla="*/ 154172 w 154171"/>
                  <a:gd name="connsiteY2" fmla="*/ 172761 h 172760"/>
                  <a:gd name="connsiteX3" fmla="*/ 91881 w 154171"/>
                  <a:gd name="connsiteY3" fmla="*/ 133904 h 172760"/>
                  <a:gd name="connsiteX4" fmla="*/ 64830 w 154171"/>
                  <a:gd name="connsiteY4" fmla="*/ 124190 h 172760"/>
                  <a:gd name="connsiteX5" fmla="*/ 44257 w 154171"/>
                  <a:gd name="connsiteY5" fmla="*/ 84190 h 172760"/>
                  <a:gd name="connsiteX6" fmla="*/ 18350 w 154171"/>
                  <a:gd name="connsiteY6" fmla="*/ 55047 h 172760"/>
                  <a:gd name="connsiteX7" fmla="*/ 1587 w 154171"/>
                  <a:gd name="connsiteY7" fmla="*/ 0 h 17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171" h="172760">
                    <a:moveTo>
                      <a:pt x="1587" y="0"/>
                    </a:moveTo>
                    <a:cubicBezTo>
                      <a:pt x="1587" y="0"/>
                      <a:pt x="-9842" y="66857"/>
                      <a:pt x="28637" y="118095"/>
                    </a:cubicBezTo>
                    <a:cubicBezTo>
                      <a:pt x="67117" y="169142"/>
                      <a:pt x="131122" y="171046"/>
                      <a:pt x="154172" y="172761"/>
                    </a:cubicBezTo>
                    <a:cubicBezTo>
                      <a:pt x="111882" y="166666"/>
                      <a:pt x="101024" y="146094"/>
                      <a:pt x="91881" y="133904"/>
                    </a:cubicBezTo>
                    <a:cubicBezTo>
                      <a:pt x="82927" y="121713"/>
                      <a:pt x="73593" y="120952"/>
                      <a:pt x="64830" y="124190"/>
                    </a:cubicBezTo>
                    <a:cubicBezTo>
                      <a:pt x="56068" y="127428"/>
                      <a:pt x="51877" y="114094"/>
                      <a:pt x="44257" y="84190"/>
                    </a:cubicBezTo>
                    <a:cubicBezTo>
                      <a:pt x="36638" y="54285"/>
                      <a:pt x="26542" y="55428"/>
                      <a:pt x="18350" y="55047"/>
                    </a:cubicBezTo>
                    <a:cubicBezTo>
                      <a:pt x="10160" y="54666"/>
                      <a:pt x="-699" y="45904"/>
                      <a:pt x="1587" y="0"/>
                    </a:cubicBezTo>
                    <a:close/>
                  </a:path>
                </a:pathLst>
              </a:custGeom>
              <a:solidFill>
                <a:srgbClr val="000000"/>
              </a:solidFill>
              <a:ln w="1904" cap="flat">
                <a:noFill/>
                <a:prstDash val="solid"/>
                <a:miter/>
              </a:ln>
            </p:spPr>
            <p:txBody>
              <a:bodyPr rtlCol="0" anchor="ctr"/>
              <a:lstStyle/>
              <a:p>
                <a:endParaRPr lang="fr-FR"/>
              </a:p>
            </p:txBody>
          </p:sp>
          <p:sp>
            <p:nvSpPr>
              <p:cNvPr id="3026" name="Forme libre 3025">
                <a:extLst>
                  <a:ext uri="{FF2B5EF4-FFF2-40B4-BE49-F238E27FC236}">
                    <a16:creationId xmlns:a16="http://schemas.microsoft.com/office/drawing/2014/main" id="{0DFD24EB-59EA-7304-C46C-F6411A0782DB}"/>
                  </a:ext>
                </a:extLst>
              </p:cNvPr>
              <p:cNvSpPr/>
              <p:nvPr/>
            </p:nvSpPr>
            <p:spPr>
              <a:xfrm>
                <a:off x="12273913" y="6335338"/>
                <a:ext cx="423273" cy="305929"/>
              </a:xfrm>
              <a:custGeom>
                <a:avLst/>
                <a:gdLst>
                  <a:gd name="connsiteX0" fmla="*/ 179458 w 423273"/>
                  <a:gd name="connsiteY0" fmla="*/ 305929 h 305929"/>
                  <a:gd name="connsiteX1" fmla="*/ 119072 w 423273"/>
                  <a:gd name="connsiteY1" fmla="*/ 301548 h 305929"/>
                  <a:gd name="connsiteX2" fmla="*/ 39256 w 423273"/>
                  <a:gd name="connsiteY2" fmla="*/ 262120 h 305929"/>
                  <a:gd name="connsiteX3" fmla="*/ 3062 w 423273"/>
                  <a:gd name="connsiteY3" fmla="*/ 189168 h 305929"/>
                  <a:gd name="connsiteX4" fmla="*/ 11825 w 423273"/>
                  <a:gd name="connsiteY4" fmla="*/ 90311 h 305929"/>
                  <a:gd name="connsiteX5" fmla="*/ 71640 w 423273"/>
                  <a:gd name="connsiteY5" fmla="*/ 16788 h 305929"/>
                  <a:gd name="connsiteX6" fmla="*/ 250702 w 423273"/>
                  <a:gd name="connsiteY6" fmla="*/ 20597 h 305929"/>
                  <a:gd name="connsiteX7" fmla="*/ 405763 w 423273"/>
                  <a:gd name="connsiteY7" fmla="*/ 128026 h 305929"/>
                  <a:gd name="connsiteX8" fmla="*/ 389571 w 423273"/>
                  <a:gd name="connsiteY8" fmla="*/ 239072 h 305929"/>
                  <a:gd name="connsiteX9" fmla="*/ 318518 w 423273"/>
                  <a:gd name="connsiteY9" fmla="*/ 279644 h 305929"/>
                  <a:gd name="connsiteX10" fmla="*/ 179458 w 423273"/>
                  <a:gd name="connsiteY10" fmla="*/ 305929 h 305929"/>
                  <a:gd name="connsiteX11" fmla="*/ 179458 w 423273"/>
                  <a:gd name="connsiteY11" fmla="*/ 305929 h 305929"/>
                  <a:gd name="connsiteX12" fmla="*/ 144788 w 423273"/>
                  <a:gd name="connsiteY12" fmla="*/ 3074 h 305929"/>
                  <a:gd name="connsiteX13" fmla="*/ 73163 w 423273"/>
                  <a:gd name="connsiteY13" fmla="*/ 19455 h 305929"/>
                  <a:gd name="connsiteX14" fmla="*/ 6110 w 423273"/>
                  <a:gd name="connsiteY14" fmla="*/ 188596 h 305929"/>
                  <a:gd name="connsiteX15" fmla="*/ 119453 w 423273"/>
                  <a:gd name="connsiteY15" fmla="*/ 298501 h 305929"/>
                  <a:gd name="connsiteX16" fmla="*/ 317375 w 423273"/>
                  <a:gd name="connsiteY16" fmla="*/ 276977 h 305929"/>
                  <a:gd name="connsiteX17" fmla="*/ 387666 w 423273"/>
                  <a:gd name="connsiteY17" fmla="*/ 236787 h 305929"/>
                  <a:gd name="connsiteX18" fmla="*/ 387666 w 423273"/>
                  <a:gd name="connsiteY18" fmla="*/ 236787 h 305929"/>
                  <a:gd name="connsiteX19" fmla="*/ 403096 w 423273"/>
                  <a:gd name="connsiteY19" fmla="*/ 129740 h 305929"/>
                  <a:gd name="connsiteX20" fmla="*/ 249559 w 423273"/>
                  <a:gd name="connsiteY20" fmla="*/ 23454 h 305929"/>
                  <a:gd name="connsiteX21" fmla="*/ 144788 w 423273"/>
                  <a:gd name="connsiteY21" fmla="*/ 3074 h 305929"/>
                  <a:gd name="connsiteX22" fmla="*/ 144788 w 423273"/>
                  <a:gd name="connsiteY22" fmla="*/ 3074 h 30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3273" h="305929">
                    <a:moveTo>
                      <a:pt x="179458" y="305929"/>
                    </a:moveTo>
                    <a:cubicBezTo>
                      <a:pt x="159266" y="305929"/>
                      <a:pt x="139074" y="304405"/>
                      <a:pt x="119072" y="301548"/>
                    </a:cubicBezTo>
                    <a:cubicBezTo>
                      <a:pt x="86688" y="296786"/>
                      <a:pt x="59829" y="283644"/>
                      <a:pt x="39256" y="262120"/>
                    </a:cubicBezTo>
                    <a:cubicBezTo>
                      <a:pt x="20968" y="243072"/>
                      <a:pt x="8586" y="217930"/>
                      <a:pt x="3062" y="189168"/>
                    </a:cubicBezTo>
                    <a:cubicBezTo>
                      <a:pt x="-3034" y="156025"/>
                      <a:pt x="14" y="121930"/>
                      <a:pt x="11825" y="90311"/>
                    </a:cubicBezTo>
                    <a:cubicBezTo>
                      <a:pt x="24207" y="57931"/>
                      <a:pt x="45352" y="31645"/>
                      <a:pt x="71640" y="16788"/>
                    </a:cubicBezTo>
                    <a:cubicBezTo>
                      <a:pt x="112786" y="-6831"/>
                      <a:pt x="178125" y="-5498"/>
                      <a:pt x="250702" y="20597"/>
                    </a:cubicBezTo>
                    <a:cubicBezTo>
                      <a:pt x="318327" y="44978"/>
                      <a:pt x="377761" y="85930"/>
                      <a:pt x="405763" y="128026"/>
                    </a:cubicBezTo>
                    <a:cubicBezTo>
                      <a:pt x="433765" y="170120"/>
                      <a:pt x="428051" y="209549"/>
                      <a:pt x="389571" y="239072"/>
                    </a:cubicBezTo>
                    <a:cubicBezTo>
                      <a:pt x="388428" y="240025"/>
                      <a:pt x="363283" y="261548"/>
                      <a:pt x="318518" y="279644"/>
                    </a:cubicBezTo>
                    <a:cubicBezTo>
                      <a:pt x="286514" y="292596"/>
                      <a:pt x="239273" y="305929"/>
                      <a:pt x="179458" y="305929"/>
                    </a:cubicBezTo>
                    <a:lnTo>
                      <a:pt x="179458" y="305929"/>
                    </a:lnTo>
                    <a:close/>
                    <a:moveTo>
                      <a:pt x="144788" y="3074"/>
                    </a:moveTo>
                    <a:cubicBezTo>
                      <a:pt x="116787" y="3074"/>
                      <a:pt x="92403" y="8597"/>
                      <a:pt x="73163" y="19455"/>
                    </a:cubicBezTo>
                    <a:cubicBezTo>
                      <a:pt x="21350" y="49169"/>
                      <a:pt x="-6844" y="120216"/>
                      <a:pt x="6110" y="188596"/>
                    </a:cubicBezTo>
                    <a:cubicBezTo>
                      <a:pt x="17731" y="249739"/>
                      <a:pt x="59067" y="289739"/>
                      <a:pt x="119453" y="298501"/>
                    </a:cubicBezTo>
                    <a:cubicBezTo>
                      <a:pt x="207460" y="311263"/>
                      <a:pt x="275657" y="293739"/>
                      <a:pt x="317375" y="276977"/>
                    </a:cubicBezTo>
                    <a:cubicBezTo>
                      <a:pt x="362711" y="258691"/>
                      <a:pt x="387475" y="236977"/>
                      <a:pt x="387666" y="236787"/>
                    </a:cubicBezTo>
                    <a:lnTo>
                      <a:pt x="387666" y="236787"/>
                    </a:lnTo>
                    <a:cubicBezTo>
                      <a:pt x="435098" y="200216"/>
                      <a:pt x="422145" y="158311"/>
                      <a:pt x="403096" y="129740"/>
                    </a:cubicBezTo>
                    <a:cubicBezTo>
                      <a:pt x="375475" y="88407"/>
                      <a:pt x="316613" y="47645"/>
                      <a:pt x="249559" y="23454"/>
                    </a:cubicBezTo>
                    <a:cubicBezTo>
                      <a:pt x="211842" y="9740"/>
                      <a:pt x="176029" y="3074"/>
                      <a:pt x="144788" y="3074"/>
                    </a:cubicBezTo>
                    <a:lnTo>
                      <a:pt x="144788" y="3074"/>
                    </a:lnTo>
                    <a:close/>
                  </a:path>
                </a:pathLst>
              </a:custGeom>
              <a:solidFill>
                <a:srgbClr val="000000"/>
              </a:solidFill>
              <a:ln w="1904" cap="flat">
                <a:noFill/>
                <a:prstDash val="solid"/>
                <a:miter/>
              </a:ln>
            </p:spPr>
            <p:txBody>
              <a:bodyPr rtlCol="0" anchor="ctr"/>
              <a:lstStyle/>
              <a:p>
                <a:endParaRPr lang="fr-FR"/>
              </a:p>
            </p:txBody>
          </p:sp>
          <p:sp>
            <p:nvSpPr>
              <p:cNvPr id="3027" name="Forme libre 3026">
                <a:extLst>
                  <a:ext uri="{FF2B5EF4-FFF2-40B4-BE49-F238E27FC236}">
                    <a16:creationId xmlns:a16="http://schemas.microsoft.com/office/drawing/2014/main" id="{4AB67F48-738F-295B-AAA4-0C81EE0FA37F}"/>
                  </a:ext>
                </a:extLst>
              </p:cNvPr>
              <p:cNvSpPr/>
              <p:nvPr/>
            </p:nvSpPr>
            <p:spPr>
              <a:xfrm>
                <a:off x="12426893" y="6590720"/>
                <a:ext cx="193310" cy="49855"/>
              </a:xfrm>
              <a:custGeom>
                <a:avLst/>
                <a:gdLst>
                  <a:gd name="connsiteX0" fmla="*/ 0 w 193310"/>
                  <a:gd name="connsiteY0" fmla="*/ 47881 h 49855"/>
                  <a:gd name="connsiteX1" fmla="*/ 111057 w 193310"/>
                  <a:gd name="connsiteY1" fmla="*/ 17976 h 49855"/>
                  <a:gd name="connsiteX2" fmla="*/ 186110 w 193310"/>
                  <a:gd name="connsiteY2" fmla="*/ 13024 h 49855"/>
                  <a:gd name="connsiteX3" fmla="*/ 0 w 193310"/>
                  <a:gd name="connsiteY3" fmla="*/ 47881 h 49855"/>
                </a:gdLst>
                <a:ahLst/>
                <a:cxnLst>
                  <a:cxn ang="0">
                    <a:pos x="connsiteX0" y="connsiteY0"/>
                  </a:cxn>
                  <a:cxn ang="0">
                    <a:pos x="connsiteX1" y="connsiteY1"/>
                  </a:cxn>
                  <a:cxn ang="0">
                    <a:pos x="connsiteX2" y="connsiteY2"/>
                  </a:cxn>
                  <a:cxn ang="0">
                    <a:pos x="connsiteX3" y="connsiteY3"/>
                  </a:cxn>
                </a:cxnLst>
                <a:rect l="l" t="t" r="r" b="b"/>
                <a:pathLst>
                  <a:path w="193310" h="49855">
                    <a:moveTo>
                      <a:pt x="0" y="47881"/>
                    </a:moveTo>
                    <a:cubicBezTo>
                      <a:pt x="0" y="47881"/>
                      <a:pt x="54290" y="49786"/>
                      <a:pt x="111057" y="17976"/>
                    </a:cubicBezTo>
                    <a:cubicBezTo>
                      <a:pt x="156965" y="-7738"/>
                      <a:pt x="213541" y="-2595"/>
                      <a:pt x="186110" y="13024"/>
                    </a:cubicBezTo>
                    <a:cubicBezTo>
                      <a:pt x="146107" y="35690"/>
                      <a:pt x="61910" y="56452"/>
                      <a:pt x="0" y="47881"/>
                    </a:cubicBezTo>
                    <a:close/>
                  </a:path>
                </a:pathLst>
              </a:custGeom>
              <a:solidFill>
                <a:srgbClr val="000000"/>
              </a:solidFill>
              <a:ln w="1904" cap="flat">
                <a:noFill/>
                <a:prstDash val="solid"/>
                <a:miter/>
              </a:ln>
            </p:spPr>
            <p:txBody>
              <a:bodyPr rtlCol="0" anchor="ctr"/>
              <a:lstStyle/>
              <a:p>
                <a:endParaRPr lang="fr-FR"/>
              </a:p>
            </p:txBody>
          </p:sp>
          <p:sp>
            <p:nvSpPr>
              <p:cNvPr id="3028" name="Forme libre 3027">
                <a:extLst>
                  <a:ext uri="{FF2B5EF4-FFF2-40B4-BE49-F238E27FC236}">
                    <a16:creationId xmlns:a16="http://schemas.microsoft.com/office/drawing/2014/main" id="{26C1AAA0-F131-C085-6836-1EF209FB45CD}"/>
                  </a:ext>
                </a:extLst>
              </p:cNvPr>
              <p:cNvSpPr/>
              <p:nvPr/>
            </p:nvSpPr>
            <p:spPr>
              <a:xfrm>
                <a:off x="12405531" y="6494398"/>
                <a:ext cx="70473" cy="74076"/>
              </a:xfrm>
              <a:custGeom>
                <a:avLst/>
                <a:gdLst>
                  <a:gd name="connsiteX0" fmla="*/ 15075 w 70473"/>
                  <a:gd name="connsiteY0" fmla="*/ 7631 h 74076"/>
                  <a:gd name="connsiteX1" fmla="*/ 979 w 70473"/>
                  <a:gd name="connsiteY1" fmla="*/ 14108 h 74076"/>
                  <a:gd name="connsiteX2" fmla="*/ 28600 w 70473"/>
                  <a:gd name="connsiteY2" fmla="*/ 51822 h 74076"/>
                  <a:gd name="connsiteX3" fmla="*/ 34505 w 70473"/>
                  <a:gd name="connsiteY3" fmla="*/ 42679 h 74076"/>
                  <a:gd name="connsiteX4" fmla="*/ 15075 w 70473"/>
                  <a:gd name="connsiteY4" fmla="*/ 7631 h 74076"/>
                  <a:gd name="connsiteX5" fmla="*/ 15075 w 70473"/>
                  <a:gd name="connsiteY5" fmla="*/ 7631 h 74076"/>
                  <a:gd name="connsiteX6" fmla="*/ 53745 w 70473"/>
                  <a:gd name="connsiteY6" fmla="*/ 60203 h 74076"/>
                  <a:gd name="connsiteX7" fmla="*/ 68032 w 70473"/>
                  <a:gd name="connsiteY7" fmla="*/ 69155 h 74076"/>
                  <a:gd name="connsiteX8" fmla="*/ 64984 w 70473"/>
                  <a:gd name="connsiteY8" fmla="*/ 73727 h 74076"/>
                  <a:gd name="connsiteX9" fmla="*/ 48602 w 70473"/>
                  <a:gd name="connsiteY9" fmla="*/ 66108 h 74076"/>
                  <a:gd name="connsiteX10" fmla="*/ 53745 w 70473"/>
                  <a:gd name="connsiteY10" fmla="*/ 60203 h 74076"/>
                  <a:gd name="connsiteX11" fmla="*/ 53745 w 70473"/>
                  <a:gd name="connsiteY11" fmla="*/ 60203 h 7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73" h="74076">
                    <a:moveTo>
                      <a:pt x="15075" y="7631"/>
                    </a:moveTo>
                    <a:cubicBezTo>
                      <a:pt x="10122" y="-3606"/>
                      <a:pt x="-3784" y="-3226"/>
                      <a:pt x="979" y="14108"/>
                    </a:cubicBezTo>
                    <a:cubicBezTo>
                      <a:pt x="5932" y="31441"/>
                      <a:pt x="17170" y="45346"/>
                      <a:pt x="28600" y="51822"/>
                    </a:cubicBezTo>
                    <a:cubicBezTo>
                      <a:pt x="40029" y="58298"/>
                      <a:pt x="47459" y="56203"/>
                      <a:pt x="34505" y="42679"/>
                    </a:cubicBezTo>
                    <a:cubicBezTo>
                      <a:pt x="21551" y="29155"/>
                      <a:pt x="15075" y="7631"/>
                      <a:pt x="15075" y="7631"/>
                    </a:cubicBezTo>
                    <a:lnTo>
                      <a:pt x="15075" y="7631"/>
                    </a:lnTo>
                    <a:close/>
                    <a:moveTo>
                      <a:pt x="53745" y="60203"/>
                    </a:moveTo>
                    <a:cubicBezTo>
                      <a:pt x="57174" y="62679"/>
                      <a:pt x="64222" y="66869"/>
                      <a:pt x="68032" y="69155"/>
                    </a:cubicBezTo>
                    <a:cubicBezTo>
                      <a:pt x="71842" y="71441"/>
                      <a:pt x="71461" y="75250"/>
                      <a:pt x="64984" y="73727"/>
                    </a:cubicBezTo>
                    <a:cubicBezTo>
                      <a:pt x="58508" y="72203"/>
                      <a:pt x="53555" y="71250"/>
                      <a:pt x="48602" y="66108"/>
                    </a:cubicBezTo>
                    <a:cubicBezTo>
                      <a:pt x="43458" y="60965"/>
                      <a:pt x="50888" y="58298"/>
                      <a:pt x="53745" y="60203"/>
                    </a:cubicBezTo>
                    <a:lnTo>
                      <a:pt x="53745" y="60203"/>
                    </a:lnTo>
                    <a:close/>
                  </a:path>
                </a:pathLst>
              </a:custGeom>
              <a:solidFill>
                <a:srgbClr val="FFFFFF"/>
              </a:solidFill>
              <a:ln w="1904" cap="flat">
                <a:noFill/>
                <a:prstDash val="solid"/>
                <a:miter/>
              </a:ln>
            </p:spPr>
            <p:txBody>
              <a:bodyPr rtlCol="0" anchor="ctr"/>
              <a:lstStyle/>
              <a:p>
                <a:endParaRPr lang="fr-FR"/>
              </a:p>
            </p:txBody>
          </p:sp>
          <p:sp>
            <p:nvSpPr>
              <p:cNvPr id="3029" name="Forme libre 3028">
                <a:extLst>
                  <a:ext uri="{FF2B5EF4-FFF2-40B4-BE49-F238E27FC236}">
                    <a16:creationId xmlns:a16="http://schemas.microsoft.com/office/drawing/2014/main" id="{A069E3D1-64CC-3ADD-2E6C-8E18A86B27A6}"/>
                  </a:ext>
                </a:extLst>
              </p:cNvPr>
              <p:cNvSpPr/>
              <p:nvPr/>
            </p:nvSpPr>
            <p:spPr>
              <a:xfrm>
                <a:off x="12323016" y="6417268"/>
                <a:ext cx="265795" cy="164772"/>
              </a:xfrm>
              <a:custGeom>
                <a:avLst/>
                <a:gdLst>
                  <a:gd name="connsiteX0" fmla="*/ 265795 w 265795"/>
                  <a:gd name="connsiteY0" fmla="*/ 149714 h 164772"/>
                  <a:gd name="connsiteX1" fmla="*/ 124450 w 265795"/>
                  <a:gd name="connsiteY1" fmla="*/ 83238 h 164772"/>
                  <a:gd name="connsiteX2" fmla="*/ 11678 w 265795"/>
                  <a:gd name="connsiteY2" fmla="*/ 0 h 164772"/>
                  <a:gd name="connsiteX3" fmla="*/ 49967 w 265795"/>
                  <a:gd name="connsiteY3" fmla="*/ 136380 h 164772"/>
                  <a:gd name="connsiteX4" fmla="*/ 265795 w 265795"/>
                  <a:gd name="connsiteY4" fmla="*/ 149714 h 164772"/>
                  <a:gd name="connsiteX5" fmla="*/ 265795 w 265795"/>
                  <a:gd name="connsiteY5" fmla="*/ 149714 h 16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795" h="164772">
                    <a:moveTo>
                      <a:pt x="265795" y="149714"/>
                    </a:moveTo>
                    <a:cubicBezTo>
                      <a:pt x="237031" y="153714"/>
                      <a:pt x="149214" y="151999"/>
                      <a:pt x="124450" y="83238"/>
                    </a:cubicBezTo>
                    <a:cubicBezTo>
                      <a:pt x="99686" y="14476"/>
                      <a:pt x="36442" y="23048"/>
                      <a:pt x="11678" y="0"/>
                    </a:cubicBezTo>
                    <a:cubicBezTo>
                      <a:pt x="11678" y="0"/>
                      <a:pt x="-32135" y="81523"/>
                      <a:pt x="49967" y="136380"/>
                    </a:cubicBezTo>
                    <a:cubicBezTo>
                      <a:pt x="132069" y="191237"/>
                      <a:pt x="265795" y="149714"/>
                      <a:pt x="265795" y="149714"/>
                    </a:cubicBezTo>
                    <a:lnTo>
                      <a:pt x="265795" y="149714"/>
                    </a:lnTo>
                    <a:close/>
                  </a:path>
                </a:pathLst>
              </a:custGeom>
              <a:solidFill>
                <a:srgbClr val="FFFFFF"/>
              </a:solidFill>
              <a:ln w="1904" cap="flat">
                <a:noFill/>
                <a:prstDash val="solid"/>
                <a:miter/>
              </a:ln>
            </p:spPr>
            <p:txBody>
              <a:bodyPr rtlCol="0" anchor="ctr"/>
              <a:lstStyle/>
              <a:p>
                <a:endParaRPr lang="fr-FR"/>
              </a:p>
            </p:txBody>
          </p:sp>
          <p:sp>
            <p:nvSpPr>
              <p:cNvPr id="3030" name="Forme libre 3029">
                <a:extLst>
                  <a:ext uri="{FF2B5EF4-FFF2-40B4-BE49-F238E27FC236}">
                    <a16:creationId xmlns:a16="http://schemas.microsoft.com/office/drawing/2014/main" id="{40232346-E7AF-EEE1-18D9-C69284A9ABC3}"/>
                  </a:ext>
                </a:extLst>
              </p:cNvPr>
              <p:cNvSpPr/>
              <p:nvPr/>
            </p:nvSpPr>
            <p:spPr>
              <a:xfrm>
                <a:off x="12329360" y="6372543"/>
                <a:ext cx="298311" cy="197115"/>
              </a:xfrm>
              <a:custGeom>
                <a:avLst/>
                <a:gdLst>
                  <a:gd name="connsiteX0" fmla="*/ 238686 w 298311"/>
                  <a:gd name="connsiteY0" fmla="*/ 197106 h 197115"/>
                  <a:gd name="connsiteX1" fmla="*/ 259451 w 298311"/>
                  <a:gd name="connsiteY1" fmla="*/ 195773 h 197115"/>
                  <a:gd name="connsiteX2" fmla="*/ 297359 w 298311"/>
                  <a:gd name="connsiteY2" fmla="*/ 185106 h 197115"/>
                  <a:gd name="connsiteX3" fmla="*/ 298311 w 298311"/>
                  <a:gd name="connsiteY3" fmla="*/ 183582 h 197115"/>
                  <a:gd name="connsiteX4" fmla="*/ 296787 w 298311"/>
                  <a:gd name="connsiteY4" fmla="*/ 182058 h 197115"/>
                  <a:gd name="connsiteX5" fmla="*/ 296215 w 298311"/>
                  <a:gd name="connsiteY5" fmla="*/ 182249 h 197115"/>
                  <a:gd name="connsiteX6" fmla="*/ 259069 w 298311"/>
                  <a:gd name="connsiteY6" fmla="*/ 192725 h 197115"/>
                  <a:gd name="connsiteX7" fmla="*/ 119819 w 298311"/>
                  <a:gd name="connsiteY7" fmla="*/ 127392 h 197115"/>
                  <a:gd name="connsiteX8" fmla="*/ 45337 w 298311"/>
                  <a:gd name="connsiteY8" fmla="*/ 62250 h 197115"/>
                  <a:gd name="connsiteX9" fmla="*/ 12953 w 298311"/>
                  <a:gd name="connsiteY9" fmla="*/ 47012 h 197115"/>
                  <a:gd name="connsiteX10" fmla="*/ 2857 w 298311"/>
                  <a:gd name="connsiteY10" fmla="*/ 26630 h 197115"/>
                  <a:gd name="connsiteX11" fmla="*/ 14668 w 298311"/>
                  <a:gd name="connsiteY11" fmla="*/ 2631 h 197115"/>
                  <a:gd name="connsiteX12" fmla="*/ 14858 w 298311"/>
                  <a:gd name="connsiteY12" fmla="*/ 535 h 197115"/>
                  <a:gd name="connsiteX13" fmla="*/ 12763 w 298311"/>
                  <a:gd name="connsiteY13" fmla="*/ 345 h 197115"/>
                  <a:gd name="connsiteX14" fmla="*/ 12763 w 298311"/>
                  <a:gd name="connsiteY14" fmla="*/ 345 h 197115"/>
                  <a:gd name="connsiteX15" fmla="*/ 0 w 298311"/>
                  <a:gd name="connsiteY15" fmla="*/ 26630 h 197115"/>
                  <a:gd name="connsiteX16" fmla="*/ 11048 w 298311"/>
                  <a:gd name="connsiteY16" fmla="*/ 49297 h 197115"/>
                  <a:gd name="connsiteX17" fmla="*/ 44575 w 298311"/>
                  <a:gd name="connsiteY17" fmla="*/ 65107 h 197115"/>
                  <a:gd name="connsiteX18" fmla="*/ 117153 w 298311"/>
                  <a:gd name="connsiteY18" fmla="*/ 128344 h 197115"/>
                  <a:gd name="connsiteX19" fmla="*/ 187064 w 298311"/>
                  <a:gd name="connsiteY19" fmla="*/ 189677 h 197115"/>
                  <a:gd name="connsiteX20" fmla="*/ 238686 w 298311"/>
                  <a:gd name="connsiteY20" fmla="*/ 197106 h 197115"/>
                  <a:gd name="connsiteX21" fmla="*/ 238686 w 298311"/>
                  <a:gd name="connsiteY21" fmla="*/ 197106 h 19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8311" h="197115">
                    <a:moveTo>
                      <a:pt x="238686" y="197106"/>
                    </a:moveTo>
                    <a:cubicBezTo>
                      <a:pt x="245544" y="197106"/>
                      <a:pt x="252593" y="196725"/>
                      <a:pt x="259451" y="195773"/>
                    </a:cubicBezTo>
                    <a:cubicBezTo>
                      <a:pt x="272595" y="193868"/>
                      <a:pt x="285167" y="190249"/>
                      <a:pt x="297359" y="185106"/>
                    </a:cubicBezTo>
                    <a:cubicBezTo>
                      <a:pt x="297930" y="184916"/>
                      <a:pt x="298311" y="184344"/>
                      <a:pt x="298311" y="183582"/>
                    </a:cubicBezTo>
                    <a:cubicBezTo>
                      <a:pt x="298311" y="182820"/>
                      <a:pt x="297549" y="182058"/>
                      <a:pt x="296787" y="182058"/>
                    </a:cubicBezTo>
                    <a:cubicBezTo>
                      <a:pt x="296597" y="182058"/>
                      <a:pt x="296406" y="182058"/>
                      <a:pt x="296215" y="182249"/>
                    </a:cubicBezTo>
                    <a:cubicBezTo>
                      <a:pt x="284215" y="187201"/>
                      <a:pt x="271833" y="190820"/>
                      <a:pt x="259069" y="192725"/>
                    </a:cubicBezTo>
                    <a:cubicBezTo>
                      <a:pt x="228400" y="196916"/>
                      <a:pt x="143631" y="193678"/>
                      <a:pt x="119819" y="127392"/>
                    </a:cubicBezTo>
                    <a:cubicBezTo>
                      <a:pt x="102866" y="80726"/>
                      <a:pt x="71053" y="70440"/>
                      <a:pt x="45337" y="62250"/>
                    </a:cubicBezTo>
                    <a:cubicBezTo>
                      <a:pt x="32193" y="58059"/>
                      <a:pt x="20954" y="54440"/>
                      <a:pt x="12953" y="47012"/>
                    </a:cubicBezTo>
                    <a:cubicBezTo>
                      <a:pt x="6096" y="40916"/>
                      <a:pt x="2857" y="33869"/>
                      <a:pt x="2857" y="26630"/>
                    </a:cubicBezTo>
                    <a:cubicBezTo>
                      <a:pt x="2857" y="13297"/>
                      <a:pt x="14478" y="2821"/>
                      <a:pt x="14668" y="2631"/>
                    </a:cubicBezTo>
                    <a:cubicBezTo>
                      <a:pt x="15239" y="2059"/>
                      <a:pt x="15430" y="1107"/>
                      <a:pt x="14858" y="535"/>
                    </a:cubicBezTo>
                    <a:cubicBezTo>
                      <a:pt x="14287" y="-36"/>
                      <a:pt x="13334" y="-226"/>
                      <a:pt x="12763" y="345"/>
                    </a:cubicBezTo>
                    <a:cubicBezTo>
                      <a:pt x="12763" y="345"/>
                      <a:pt x="12763" y="345"/>
                      <a:pt x="12763" y="345"/>
                    </a:cubicBezTo>
                    <a:cubicBezTo>
                      <a:pt x="12191" y="726"/>
                      <a:pt x="0" y="11964"/>
                      <a:pt x="0" y="26630"/>
                    </a:cubicBezTo>
                    <a:cubicBezTo>
                      <a:pt x="0" y="34821"/>
                      <a:pt x="3619" y="42440"/>
                      <a:pt x="11048" y="49297"/>
                    </a:cubicBezTo>
                    <a:cubicBezTo>
                      <a:pt x="19620" y="57106"/>
                      <a:pt x="31622" y="61107"/>
                      <a:pt x="44575" y="65107"/>
                    </a:cubicBezTo>
                    <a:cubicBezTo>
                      <a:pt x="70863" y="73488"/>
                      <a:pt x="100770" y="83202"/>
                      <a:pt x="117153" y="128344"/>
                    </a:cubicBezTo>
                    <a:cubicBezTo>
                      <a:pt x="128011" y="158058"/>
                      <a:pt x="152203" y="179201"/>
                      <a:pt x="187064" y="189677"/>
                    </a:cubicBezTo>
                    <a:cubicBezTo>
                      <a:pt x="203636" y="194820"/>
                      <a:pt x="221162" y="197296"/>
                      <a:pt x="238686" y="197106"/>
                    </a:cubicBezTo>
                    <a:lnTo>
                      <a:pt x="238686" y="197106"/>
                    </a:lnTo>
                    <a:close/>
                  </a:path>
                </a:pathLst>
              </a:custGeom>
              <a:solidFill>
                <a:srgbClr val="000000"/>
              </a:solidFill>
              <a:ln w="1904" cap="flat">
                <a:noFill/>
                <a:prstDash val="solid"/>
                <a:miter/>
              </a:ln>
            </p:spPr>
            <p:txBody>
              <a:bodyPr rtlCol="0" anchor="ctr"/>
              <a:lstStyle/>
              <a:p>
                <a:endParaRPr lang="fr-FR"/>
              </a:p>
            </p:txBody>
          </p:sp>
        </p:grpSp>
        <p:grpSp>
          <p:nvGrpSpPr>
            <p:cNvPr id="3031" name="Graphique 2">
              <a:extLst>
                <a:ext uri="{FF2B5EF4-FFF2-40B4-BE49-F238E27FC236}">
                  <a16:creationId xmlns:a16="http://schemas.microsoft.com/office/drawing/2014/main" id="{B6BE1BFD-54DC-5779-BE02-0B1C1C00C99A}"/>
                </a:ext>
              </a:extLst>
            </p:cNvPr>
            <p:cNvGrpSpPr/>
            <p:nvPr/>
          </p:nvGrpSpPr>
          <p:grpSpPr>
            <a:xfrm>
              <a:off x="12320170" y="6115721"/>
              <a:ext cx="674770" cy="725937"/>
              <a:chOff x="12320170" y="6115721"/>
              <a:chExt cx="674770" cy="725937"/>
            </a:xfrm>
          </p:grpSpPr>
          <p:sp>
            <p:nvSpPr>
              <p:cNvPr id="3032" name="Forme libre 3031">
                <a:extLst>
                  <a:ext uri="{FF2B5EF4-FFF2-40B4-BE49-F238E27FC236}">
                    <a16:creationId xmlns:a16="http://schemas.microsoft.com/office/drawing/2014/main" id="{A4AF3313-87A9-FBE7-429E-1228624C3501}"/>
                  </a:ext>
                </a:extLst>
              </p:cNvPr>
              <p:cNvSpPr/>
              <p:nvPr/>
            </p:nvSpPr>
            <p:spPr>
              <a:xfrm>
                <a:off x="12368030" y="6249841"/>
                <a:ext cx="38288" cy="21333"/>
              </a:xfrm>
              <a:custGeom>
                <a:avLst/>
                <a:gdLst>
                  <a:gd name="connsiteX0" fmla="*/ 5739 w 38288"/>
                  <a:gd name="connsiteY0" fmla="*/ 25090 h 21333"/>
                  <a:gd name="connsiteX1" fmla="*/ 3072 w 38288"/>
                  <a:gd name="connsiteY1" fmla="*/ 10424 h 21333"/>
                  <a:gd name="connsiteX2" fmla="*/ 40027 w 38288"/>
                  <a:gd name="connsiteY2" fmla="*/ 3757 h 21333"/>
                  <a:gd name="connsiteX3" fmla="*/ 41361 w 38288"/>
                  <a:gd name="connsiteY3" fmla="*/ 13281 h 21333"/>
                  <a:gd name="connsiteX4" fmla="*/ 5739 w 38288"/>
                  <a:gd name="connsiteY4" fmla="*/ 25090 h 21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288" h="21333">
                    <a:moveTo>
                      <a:pt x="5739" y="25090"/>
                    </a:moveTo>
                    <a:lnTo>
                      <a:pt x="3072" y="10424"/>
                    </a:lnTo>
                    <a:lnTo>
                      <a:pt x="40027" y="3757"/>
                    </a:lnTo>
                    <a:lnTo>
                      <a:pt x="41361" y="13281"/>
                    </a:lnTo>
                    <a:lnTo>
                      <a:pt x="5739" y="25090"/>
                    </a:lnTo>
                    <a:close/>
                  </a:path>
                </a:pathLst>
              </a:custGeom>
              <a:solidFill>
                <a:srgbClr val="000000"/>
              </a:solidFill>
              <a:ln w="1904" cap="flat">
                <a:noFill/>
                <a:prstDash val="solid"/>
                <a:miter/>
              </a:ln>
            </p:spPr>
            <p:txBody>
              <a:bodyPr rtlCol="0" anchor="ctr"/>
              <a:lstStyle/>
              <a:p>
                <a:endParaRPr lang="fr-FR"/>
              </a:p>
            </p:txBody>
          </p:sp>
          <p:sp>
            <p:nvSpPr>
              <p:cNvPr id="3033" name="Forme libre 3032">
                <a:extLst>
                  <a:ext uri="{FF2B5EF4-FFF2-40B4-BE49-F238E27FC236}">
                    <a16:creationId xmlns:a16="http://schemas.microsoft.com/office/drawing/2014/main" id="{8BA0A3F7-72A2-8310-BB96-F1462B5A5B4C}"/>
                  </a:ext>
                </a:extLst>
              </p:cNvPr>
              <p:cNvSpPr/>
              <p:nvPr/>
            </p:nvSpPr>
            <p:spPr>
              <a:xfrm>
                <a:off x="12366660" y="6248507"/>
                <a:ext cx="40992" cy="23999"/>
              </a:xfrm>
              <a:custGeom>
                <a:avLst/>
                <a:gdLst>
                  <a:gd name="connsiteX0" fmla="*/ 7109 w 40992"/>
                  <a:gd name="connsiteY0" fmla="*/ 27757 h 23999"/>
                  <a:gd name="connsiteX1" fmla="*/ 6347 w 40992"/>
                  <a:gd name="connsiteY1" fmla="*/ 27566 h 23999"/>
                  <a:gd name="connsiteX2" fmla="*/ 5776 w 40992"/>
                  <a:gd name="connsiteY2" fmla="*/ 26614 h 23999"/>
                  <a:gd name="connsiteX3" fmla="*/ 3109 w 40992"/>
                  <a:gd name="connsiteY3" fmla="*/ 11947 h 23999"/>
                  <a:gd name="connsiteX4" fmla="*/ 4252 w 40992"/>
                  <a:gd name="connsiteY4" fmla="*/ 10424 h 23999"/>
                  <a:gd name="connsiteX5" fmla="*/ 4252 w 40992"/>
                  <a:gd name="connsiteY5" fmla="*/ 10424 h 23999"/>
                  <a:gd name="connsiteX6" fmla="*/ 41207 w 40992"/>
                  <a:gd name="connsiteY6" fmla="*/ 3757 h 23999"/>
                  <a:gd name="connsiteX7" fmla="*/ 42160 w 40992"/>
                  <a:gd name="connsiteY7" fmla="*/ 3947 h 23999"/>
                  <a:gd name="connsiteX8" fmla="*/ 42731 w 40992"/>
                  <a:gd name="connsiteY8" fmla="*/ 4900 h 23999"/>
                  <a:gd name="connsiteX9" fmla="*/ 44065 w 40992"/>
                  <a:gd name="connsiteY9" fmla="*/ 14424 h 23999"/>
                  <a:gd name="connsiteX10" fmla="*/ 43112 w 40992"/>
                  <a:gd name="connsiteY10" fmla="*/ 15947 h 23999"/>
                  <a:gd name="connsiteX11" fmla="*/ 7681 w 40992"/>
                  <a:gd name="connsiteY11" fmla="*/ 27566 h 23999"/>
                  <a:gd name="connsiteX12" fmla="*/ 7109 w 40992"/>
                  <a:gd name="connsiteY12" fmla="*/ 27757 h 23999"/>
                  <a:gd name="connsiteX13" fmla="*/ 5966 w 40992"/>
                  <a:gd name="connsiteY13" fmla="*/ 12900 h 23999"/>
                  <a:gd name="connsiteX14" fmla="*/ 8061 w 40992"/>
                  <a:gd name="connsiteY14" fmla="*/ 24900 h 23999"/>
                  <a:gd name="connsiteX15" fmla="*/ 41017 w 40992"/>
                  <a:gd name="connsiteY15" fmla="*/ 14042 h 23999"/>
                  <a:gd name="connsiteX16" fmla="*/ 40064 w 40992"/>
                  <a:gd name="connsiteY16" fmla="*/ 6805 h 23999"/>
                  <a:gd name="connsiteX17" fmla="*/ 5966 w 40992"/>
                  <a:gd name="connsiteY17" fmla="*/ 12900 h 2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992" h="23999">
                    <a:moveTo>
                      <a:pt x="7109" y="27757"/>
                    </a:moveTo>
                    <a:cubicBezTo>
                      <a:pt x="6919" y="27757"/>
                      <a:pt x="6728" y="27757"/>
                      <a:pt x="6347" y="27566"/>
                    </a:cubicBezTo>
                    <a:cubicBezTo>
                      <a:pt x="5966" y="27376"/>
                      <a:pt x="5776" y="26995"/>
                      <a:pt x="5776" y="26614"/>
                    </a:cubicBezTo>
                    <a:lnTo>
                      <a:pt x="3109" y="11947"/>
                    </a:lnTo>
                    <a:cubicBezTo>
                      <a:pt x="2918" y="11185"/>
                      <a:pt x="3490" y="10614"/>
                      <a:pt x="4252" y="10424"/>
                    </a:cubicBezTo>
                    <a:cubicBezTo>
                      <a:pt x="4252" y="10424"/>
                      <a:pt x="4252" y="10424"/>
                      <a:pt x="4252" y="10424"/>
                    </a:cubicBezTo>
                    <a:lnTo>
                      <a:pt x="41207" y="3757"/>
                    </a:lnTo>
                    <a:cubicBezTo>
                      <a:pt x="41588" y="3757"/>
                      <a:pt x="41969" y="3757"/>
                      <a:pt x="42160" y="3947"/>
                    </a:cubicBezTo>
                    <a:cubicBezTo>
                      <a:pt x="42541" y="4138"/>
                      <a:pt x="42731" y="4519"/>
                      <a:pt x="42731" y="4900"/>
                    </a:cubicBezTo>
                    <a:lnTo>
                      <a:pt x="44065" y="14424"/>
                    </a:lnTo>
                    <a:cubicBezTo>
                      <a:pt x="44065" y="14995"/>
                      <a:pt x="43683" y="15566"/>
                      <a:pt x="43112" y="15947"/>
                    </a:cubicBezTo>
                    <a:lnTo>
                      <a:pt x="7681" y="27566"/>
                    </a:lnTo>
                    <a:cubicBezTo>
                      <a:pt x="7490" y="27757"/>
                      <a:pt x="7300" y="27757"/>
                      <a:pt x="7109" y="27757"/>
                    </a:cubicBezTo>
                    <a:close/>
                    <a:moveTo>
                      <a:pt x="5966" y="12900"/>
                    </a:moveTo>
                    <a:lnTo>
                      <a:pt x="8061" y="24900"/>
                    </a:lnTo>
                    <a:lnTo>
                      <a:pt x="41017" y="14042"/>
                    </a:lnTo>
                    <a:lnTo>
                      <a:pt x="40064" y="6805"/>
                    </a:lnTo>
                    <a:lnTo>
                      <a:pt x="5966" y="12900"/>
                    </a:lnTo>
                    <a:close/>
                  </a:path>
                </a:pathLst>
              </a:custGeom>
              <a:solidFill>
                <a:srgbClr val="000000"/>
              </a:solidFill>
              <a:ln w="1904" cap="flat">
                <a:noFill/>
                <a:prstDash val="solid"/>
                <a:miter/>
              </a:ln>
            </p:spPr>
            <p:txBody>
              <a:bodyPr rtlCol="0" anchor="ctr"/>
              <a:lstStyle/>
              <a:p>
                <a:endParaRPr lang="fr-FR"/>
              </a:p>
            </p:txBody>
          </p:sp>
          <p:sp>
            <p:nvSpPr>
              <p:cNvPr id="3034" name="Forme libre 3033">
                <a:extLst>
                  <a:ext uri="{FF2B5EF4-FFF2-40B4-BE49-F238E27FC236}">
                    <a16:creationId xmlns:a16="http://schemas.microsoft.com/office/drawing/2014/main" id="{0E49D42D-4F83-6203-A14A-5FD9D73BA1C7}"/>
                  </a:ext>
                </a:extLst>
              </p:cNvPr>
              <p:cNvSpPr/>
              <p:nvPr/>
            </p:nvSpPr>
            <p:spPr>
              <a:xfrm>
                <a:off x="12354505" y="6132932"/>
                <a:ext cx="80792" cy="150813"/>
              </a:xfrm>
              <a:custGeom>
                <a:avLst/>
                <a:gdLst>
                  <a:gd name="connsiteX0" fmla="*/ 57172 w 80792"/>
                  <a:gd name="connsiteY0" fmla="*/ 16476 h 150813"/>
                  <a:gd name="connsiteX1" fmla="*/ 12216 w 80792"/>
                  <a:gd name="connsiteY1" fmla="*/ 58952 h 150813"/>
                  <a:gd name="connsiteX2" fmla="*/ 12216 w 80792"/>
                  <a:gd name="connsiteY2" fmla="*/ 59142 h 150813"/>
                  <a:gd name="connsiteX3" fmla="*/ 12025 w 80792"/>
                  <a:gd name="connsiteY3" fmla="*/ 59142 h 150813"/>
                  <a:gd name="connsiteX4" fmla="*/ 3072 w 80792"/>
                  <a:gd name="connsiteY4" fmla="*/ 68095 h 150813"/>
                  <a:gd name="connsiteX5" fmla="*/ 12025 w 80792"/>
                  <a:gd name="connsiteY5" fmla="*/ 77047 h 150813"/>
                  <a:gd name="connsiteX6" fmla="*/ 12025 w 80792"/>
                  <a:gd name="connsiteY6" fmla="*/ 77047 h 150813"/>
                  <a:gd name="connsiteX7" fmla="*/ 15835 w 80792"/>
                  <a:gd name="connsiteY7" fmla="*/ 76095 h 150813"/>
                  <a:gd name="connsiteX8" fmla="*/ 30693 w 80792"/>
                  <a:gd name="connsiteY8" fmla="*/ 150570 h 150813"/>
                  <a:gd name="connsiteX9" fmla="*/ 72221 w 80792"/>
                  <a:gd name="connsiteY9" fmla="*/ 154571 h 150813"/>
                  <a:gd name="connsiteX10" fmla="*/ 57172 w 80792"/>
                  <a:gd name="connsiteY10" fmla="*/ 104666 h 150813"/>
                  <a:gd name="connsiteX11" fmla="*/ 66125 w 80792"/>
                  <a:gd name="connsiteY11" fmla="*/ 103142 h 150813"/>
                  <a:gd name="connsiteX12" fmla="*/ 57172 w 80792"/>
                  <a:gd name="connsiteY12" fmla="*/ 16476 h 150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792" h="150813">
                    <a:moveTo>
                      <a:pt x="57172" y="16476"/>
                    </a:moveTo>
                    <a:cubicBezTo>
                      <a:pt x="49743" y="5619"/>
                      <a:pt x="3072" y="-19905"/>
                      <a:pt x="12216" y="58952"/>
                    </a:cubicBezTo>
                    <a:cubicBezTo>
                      <a:pt x="12216" y="58952"/>
                      <a:pt x="12216" y="59142"/>
                      <a:pt x="12216" y="59142"/>
                    </a:cubicBezTo>
                    <a:lnTo>
                      <a:pt x="12025" y="59142"/>
                    </a:lnTo>
                    <a:cubicBezTo>
                      <a:pt x="7073" y="59142"/>
                      <a:pt x="3072" y="63142"/>
                      <a:pt x="3072" y="68095"/>
                    </a:cubicBezTo>
                    <a:cubicBezTo>
                      <a:pt x="3072" y="73047"/>
                      <a:pt x="7073" y="77047"/>
                      <a:pt x="12025" y="77047"/>
                    </a:cubicBezTo>
                    <a:cubicBezTo>
                      <a:pt x="12025" y="77047"/>
                      <a:pt x="12025" y="77047"/>
                      <a:pt x="12025" y="77047"/>
                    </a:cubicBezTo>
                    <a:cubicBezTo>
                      <a:pt x="13359" y="77047"/>
                      <a:pt x="14692" y="76666"/>
                      <a:pt x="15835" y="76095"/>
                    </a:cubicBezTo>
                    <a:cubicBezTo>
                      <a:pt x="21931" y="92857"/>
                      <a:pt x="30693" y="150570"/>
                      <a:pt x="30693" y="150570"/>
                    </a:cubicBezTo>
                    <a:lnTo>
                      <a:pt x="72221" y="154571"/>
                    </a:lnTo>
                    <a:lnTo>
                      <a:pt x="57172" y="104666"/>
                    </a:lnTo>
                    <a:cubicBezTo>
                      <a:pt x="60220" y="104476"/>
                      <a:pt x="63268" y="103904"/>
                      <a:pt x="66125" y="103142"/>
                    </a:cubicBezTo>
                    <a:cubicBezTo>
                      <a:pt x="107462" y="90761"/>
                      <a:pt x="64601" y="27333"/>
                      <a:pt x="57172" y="16476"/>
                    </a:cubicBezTo>
                    <a:close/>
                  </a:path>
                </a:pathLst>
              </a:custGeom>
              <a:solidFill>
                <a:srgbClr val="FFFFFF"/>
              </a:solidFill>
              <a:ln w="1904" cap="flat">
                <a:noFill/>
                <a:prstDash val="solid"/>
                <a:miter/>
              </a:ln>
            </p:spPr>
            <p:txBody>
              <a:bodyPr rtlCol="0" anchor="ctr"/>
              <a:lstStyle/>
              <a:p>
                <a:endParaRPr lang="fr-FR"/>
              </a:p>
            </p:txBody>
          </p:sp>
          <p:sp>
            <p:nvSpPr>
              <p:cNvPr id="3035" name="Forme libre 3034">
                <a:extLst>
                  <a:ext uri="{FF2B5EF4-FFF2-40B4-BE49-F238E27FC236}">
                    <a16:creationId xmlns:a16="http://schemas.microsoft.com/office/drawing/2014/main" id="{0FF4C5AF-78B0-DD7B-55FA-D2F70ACDC404}"/>
                  </a:ext>
                </a:extLst>
              </p:cNvPr>
              <p:cNvSpPr/>
              <p:nvPr/>
            </p:nvSpPr>
            <p:spPr>
              <a:xfrm>
                <a:off x="12353172" y="6131660"/>
                <a:ext cx="83316" cy="153609"/>
              </a:xfrm>
              <a:custGeom>
                <a:avLst/>
                <a:gdLst>
                  <a:gd name="connsiteX0" fmla="*/ 73554 w 83316"/>
                  <a:gd name="connsiteY0" fmla="*/ 157176 h 153609"/>
                  <a:gd name="connsiteX1" fmla="*/ 73554 w 83316"/>
                  <a:gd name="connsiteY1" fmla="*/ 157176 h 153609"/>
                  <a:gd name="connsiteX2" fmla="*/ 31837 w 83316"/>
                  <a:gd name="connsiteY2" fmla="*/ 153176 h 153609"/>
                  <a:gd name="connsiteX3" fmla="*/ 30693 w 83316"/>
                  <a:gd name="connsiteY3" fmla="*/ 152033 h 153609"/>
                  <a:gd name="connsiteX4" fmla="*/ 16406 w 83316"/>
                  <a:gd name="connsiteY4" fmla="*/ 79081 h 153609"/>
                  <a:gd name="connsiteX5" fmla="*/ 13358 w 83316"/>
                  <a:gd name="connsiteY5" fmla="*/ 79462 h 153609"/>
                  <a:gd name="connsiteX6" fmla="*/ 3072 w 83316"/>
                  <a:gd name="connsiteY6" fmla="*/ 69367 h 153609"/>
                  <a:gd name="connsiteX7" fmla="*/ 12025 w 83316"/>
                  <a:gd name="connsiteY7" fmla="*/ 59271 h 153609"/>
                  <a:gd name="connsiteX8" fmla="*/ 26312 w 83316"/>
                  <a:gd name="connsiteY8" fmla="*/ 4986 h 153609"/>
                  <a:gd name="connsiteX9" fmla="*/ 59458 w 83316"/>
                  <a:gd name="connsiteY9" fmla="*/ 16986 h 153609"/>
                  <a:gd name="connsiteX10" fmla="*/ 84793 w 83316"/>
                  <a:gd name="connsiteY10" fmla="*/ 90700 h 153609"/>
                  <a:gd name="connsiteX11" fmla="*/ 67649 w 83316"/>
                  <a:gd name="connsiteY11" fmla="*/ 105747 h 153609"/>
                  <a:gd name="connsiteX12" fmla="*/ 60029 w 83316"/>
                  <a:gd name="connsiteY12" fmla="*/ 107271 h 153609"/>
                  <a:gd name="connsiteX13" fmla="*/ 74507 w 83316"/>
                  <a:gd name="connsiteY13" fmla="*/ 155652 h 153609"/>
                  <a:gd name="connsiteX14" fmla="*/ 73554 w 83316"/>
                  <a:gd name="connsiteY14" fmla="*/ 157366 h 153609"/>
                  <a:gd name="connsiteX15" fmla="*/ 73554 w 83316"/>
                  <a:gd name="connsiteY15" fmla="*/ 157176 h 153609"/>
                  <a:gd name="connsiteX16" fmla="*/ 73554 w 83316"/>
                  <a:gd name="connsiteY16" fmla="*/ 157176 h 153609"/>
                  <a:gd name="connsiteX17" fmla="*/ 33170 w 83316"/>
                  <a:gd name="connsiteY17" fmla="*/ 150509 h 153609"/>
                  <a:gd name="connsiteX18" fmla="*/ 71649 w 83316"/>
                  <a:gd name="connsiteY18" fmla="*/ 154319 h 153609"/>
                  <a:gd name="connsiteX19" fmla="*/ 57172 w 83316"/>
                  <a:gd name="connsiteY19" fmla="*/ 106319 h 153609"/>
                  <a:gd name="connsiteX20" fmla="*/ 57362 w 83316"/>
                  <a:gd name="connsiteY20" fmla="*/ 105176 h 153609"/>
                  <a:gd name="connsiteX21" fmla="*/ 58315 w 83316"/>
                  <a:gd name="connsiteY21" fmla="*/ 104605 h 153609"/>
                  <a:gd name="connsiteX22" fmla="*/ 67078 w 83316"/>
                  <a:gd name="connsiteY22" fmla="*/ 103081 h 153609"/>
                  <a:gd name="connsiteX23" fmla="*/ 82317 w 83316"/>
                  <a:gd name="connsiteY23" fmla="*/ 89747 h 153609"/>
                  <a:gd name="connsiteX24" fmla="*/ 57172 w 83316"/>
                  <a:gd name="connsiteY24" fmla="*/ 18510 h 153609"/>
                  <a:gd name="connsiteX25" fmla="*/ 27074 w 83316"/>
                  <a:gd name="connsiteY25" fmla="*/ 7462 h 153609"/>
                  <a:gd name="connsiteX26" fmla="*/ 14502 w 83316"/>
                  <a:gd name="connsiteY26" fmla="*/ 60224 h 153609"/>
                  <a:gd name="connsiteX27" fmla="*/ 14502 w 83316"/>
                  <a:gd name="connsiteY27" fmla="*/ 60414 h 153609"/>
                  <a:gd name="connsiteX28" fmla="*/ 14121 w 83316"/>
                  <a:gd name="connsiteY28" fmla="*/ 61367 h 153609"/>
                  <a:gd name="connsiteX29" fmla="*/ 13168 w 83316"/>
                  <a:gd name="connsiteY29" fmla="*/ 61748 h 153609"/>
                  <a:gd name="connsiteX30" fmla="*/ 12978 w 83316"/>
                  <a:gd name="connsiteY30" fmla="*/ 61748 h 153609"/>
                  <a:gd name="connsiteX31" fmla="*/ 5548 w 83316"/>
                  <a:gd name="connsiteY31" fmla="*/ 69367 h 153609"/>
                  <a:gd name="connsiteX32" fmla="*/ 13168 w 83316"/>
                  <a:gd name="connsiteY32" fmla="*/ 76795 h 153609"/>
                  <a:gd name="connsiteX33" fmla="*/ 16406 w 83316"/>
                  <a:gd name="connsiteY33" fmla="*/ 76033 h 153609"/>
                  <a:gd name="connsiteX34" fmla="*/ 17550 w 83316"/>
                  <a:gd name="connsiteY34" fmla="*/ 76033 h 153609"/>
                  <a:gd name="connsiteX35" fmla="*/ 18311 w 83316"/>
                  <a:gd name="connsiteY35" fmla="*/ 76795 h 153609"/>
                  <a:gd name="connsiteX36" fmla="*/ 33170 w 83316"/>
                  <a:gd name="connsiteY36" fmla="*/ 150509 h 153609"/>
                  <a:gd name="connsiteX37" fmla="*/ 33170 w 83316"/>
                  <a:gd name="connsiteY37" fmla="*/ 150509 h 153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3316" h="153609">
                    <a:moveTo>
                      <a:pt x="73554" y="157176"/>
                    </a:moveTo>
                    <a:lnTo>
                      <a:pt x="73554" y="157176"/>
                    </a:lnTo>
                    <a:lnTo>
                      <a:pt x="31837" y="153176"/>
                    </a:lnTo>
                    <a:cubicBezTo>
                      <a:pt x="31265" y="153176"/>
                      <a:pt x="30693" y="152604"/>
                      <a:pt x="30693" y="152033"/>
                    </a:cubicBezTo>
                    <a:cubicBezTo>
                      <a:pt x="30693" y="151461"/>
                      <a:pt x="22312" y="97176"/>
                      <a:pt x="16406" y="79081"/>
                    </a:cubicBezTo>
                    <a:cubicBezTo>
                      <a:pt x="15454" y="79462"/>
                      <a:pt x="14502" y="79462"/>
                      <a:pt x="13358" y="79462"/>
                    </a:cubicBezTo>
                    <a:cubicBezTo>
                      <a:pt x="7644" y="79462"/>
                      <a:pt x="3072" y="74891"/>
                      <a:pt x="3072" y="69367"/>
                    </a:cubicBezTo>
                    <a:cubicBezTo>
                      <a:pt x="3072" y="64224"/>
                      <a:pt x="6882" y="59843"/>
                      <a:pt x="12025" y="59271"/>
                    </a:cubicBezTo>
                    <a:cubicBezTo>
                      <a:pt x="7834" y="20605"/>
                      <a:pt x="17359" y="8415"/>
                      <a:pt x="26312" y="4986"/>
                    </a:cubicBezTo>
                    <a:cubicBezTo>
                      <a:pt x="39266" y="34"/>
                      <a:pt x="55457" y="11272"/>
                      <a:pt x="59458" y="16986"/>
                    </a:cubicBezTo>
                    <a:cubicBezTo>
                      <a:pt x="69744" y="31843"/>
                      <a:pt x="92603" y="68605"/>
                      <a:pt x="84793" y="90700"/>
                    </a:cubicBezTo>
                    <a:cubicBezTo>
                      <a:pt x="82126" y="98128"/>
                      <a:pt x="76412" y="103081"/>
                      <a:pt x="67649" y="105747"/>
                    </a:cubicBezTo>
                    <a:cubicBezTo>
                      <a:pt x="65173" y="106509"/>
                      <a:pt x="62505" y="106890"/>
                      <a:pt x="60029" y="107271"/>
                    </a:cubicBezTo>
                    <a:lnTo>
                      <a:pt x="74507" y="155652"/>
                    </a:lnTo>
                    <a:cubicBezTo>
                      <a:pt x="74697" y="156414"/>
                      <a:pt x="74316" y="157176"/>
                      <a:pt x="73554" y="157366"/>
                    </a:cubicBezTo>
                    <a:cubicBezTo>
                      <a:pt x="73745" y="157176"/>
                      <a:pt x="73554" y="157176"/>
                      <a:pt x="73554" y="157176"/>
                    </a:cubicBezTo>
                    <a:lnTo>
                      <a:pt x="73554" y="157176"/>
                    </a:lnTo>
                    <a:close/>
                    <a:moveTo>
                      <a:pt x="33170" y="150509"/>
                    </a:moveTo>
                    <a:lnTo>
                      <a:pt x="71649" y="154319"/>
                    </a:lnTo>
                    <a:lnTo>
                      <a:pt x="57172" y="106319"/>
                    </a:lnTo>
                    <a:cubicBezTo>
                      <a:pt x="56981" y="105938"/>
                      <a:pt x="57172" y="105557"/>
                      <a:pt x="57362" y="105176"/>
                    </a:cubicBezTo>
                    <a:cubicBezTo>
                      <a:pt x="57553" y="104795"/>
                      <a:pt x="57934" y="104605"/>
                      <a:pt x="58315" y="104605"/>
                    </a:cubicBezTo>
                    <a:cubicBezTo>
                      <a:pt x="61363" y="104414"/>
                      <a:pt x="64220" y="103843"/>
                      <a:pt x="67078" y="103081"/>
                    </a:cubicBezTo>
                    <a:cubicBezTo>
                      <a:pt x="75078" y="100795"/>
                      <a:pt x="80031" y="96224"/>
                      <a:pt x="82317" y="89747"/>
                    </a:cubicBezTo>
                    <a:cubicBezTo>
                      <a:pt x="89746" y="68224"/>
                      <a:pt x="64982" y="29748"/>
                      <a:pt x="57172" y="18510"/>
                    </a:cubicBezTo>
                    <a:cubicBezTo>
                      <a:pt x="53552" y="13367"/>
                      <a:pt x="38694" y="3081"/>
                      <a:pt x="27074" y="7462"/>
                    </a:cubicBezTo>
                    <a:cubicBezTo>
                      <a:pt x="18883" y="10510"/>
                      <a:pt x="10120" y="22129"/>
                      <a:pt x="14502" y="60224"/>
                    </a:cubicBezTo>
                    <a:lnTo>
                      <a:pt x="14502" y="60414"/>
                    </a:lnTo>
                    <a:cubicBezTo>
                      <a:pt x="14502" y="60795"/>
                      <a:pt x="14311" y="61176"/>
                      <a:pt x="14121" y="61367"/>
                    </a:cubicBezTo>
                    <a:cubicBezTo>
                      <a:pt x="13930" y="61557"/>
                      <a:pt x="13549" y="61748"/>
                      <a:pt x="13168" y="61748"/>
                    </a:cubicBezTo>
                    <a:lnTo>
                      <a:pt x="12978" y="61748"/>
                    </a:lnTo>
                    <a:cubicBezTo>
                      <a:pt x="8787" y="61748"/>
                      <a:pt x="5358" y="65176"/>
                      <a:pt x="5548" y="69367"/>
                    </a:cubicBezTo>
                    <a:cubicBezTo>
                      <a:pt x="5739" y="73557"/>
                      <a:pt x="8977" y="76986"/>
                      <a:pt x="13168" y="76795"/>
                    </a:cubicBezTo>
                    <a:cubicBezTo>
                      <a:pt x="14311" y="76795"/>
                      <a:pt x="15263" y="76605"/>
                      <a:pt x="16406" y="76033"/>
                    </a:cubicBezTo>
                    <a:cubicBezTo>
                      <a:pt x="16787" y="75843"/>
                      <a:pt x="17168" y="75843"/>
                      <a:pt x="17550" y="76033"/>
                    </a:cubicBezTo>
                    <a:cubicBezTo>
                      <a:pt x="17930" y="76224"/>
                      <a:pt x="18121" y="76414"/>
                      <a:pt x="18311" y="76795"/>
                    </a:cubicBezTo>
                    <a:cubicBezTo>
                      <a:pt x="24217" y="92605"/>
                      <a:pt x="31837" y="142509"/>
                      <a:pt x="33170" y="150509"/>
                    </a:cubicBezTo>
                    <a:lnTo>
                      <a:pt x="33170" y="150509"/>
                    </a:lnTo>
                    <a:close/>
                  </a:path>
                </a:pathLst>
              </a:custGeom>
              <a:solidFill>
                <a:srgbClr val="000000"/>
              </a:solidFill>
              <a:ln w="1904" cap="flat">
                <a:noFill/>
                <a:prstDash val="solid"/>
                <a:miter/>
              </a:ln>
            </p:spPr>
            <p:txBody>
              <a:bodyPr rtlCol="0" anchor="ctr"/>
              <a:lstStyle/>
              <a:p>
                <a:endParaRPr lang="fr-FR"/>
              </a:p>
            </p:txBody>
          </p:sp>
          <p:sp>
            <p:nvSpPr>
              <p:cNvPr id="3036" name="Forme libre 3035">
                <a:extLst>
                  <a:ext uri="{FF2B5EF4-FFF2-40B4-BE49-F238E27FC236}">
                    <a16:creationId xmlns:a16="http://schemas.microsoft.com/office/drawing/2014/main" id="{AE912A31-23BA-CD18-A590-EAAD64F3CEC3}"/>
                  </a:ext>
                </a:extLst>
              </p:cNvPr>
              <p:cNvSpPr/>
              <p:nvPr/>
            </p:nvSpPr>
            <p:spPr>
              <a:xfrm>
                <a:off x="12345724" y="6116656"/>
                <a:ext cx="75289" cy="76822"/>
              </a:xfrm>
              <a:custGeom>
                <a:avLst/>
                <a:gdLst>
                  <a:gd name="connsiteX0" fmla="*/ 75858 w 75289"/>
                  <a:gd name="connsiteY0" fmla="*/ 31418 h 76822"/>
                  <a:gd name="connsiteX1" fmla="*/ 78335 w 75289"/>
                  <a:gd name="connsiteY1" fmla="*/ 11608 h 76822"/>
                  <a:gd name="connsiteX2" fmla="*/ 16615 w 75289"/>
                  <a:gd name="connsiteY2" fmla="*/ 19227 h 76822"/>
                  <a:gd name="connsiteX3" fmla="*/ 14901 w 75289"/>
                  <a:gd name="connsiteY3" fmla="*/ 74465 h 76822"/>
                  <a:gd name="connsiteX4" fmla="*/ 17948 w 75289"/>
                  <a:gd name="connsiteY4" fmla="*/ 75608 h 76822"/>
                  <a:gd name="connsiteX5" fmla="*/ 27473 w 75289"/>
                  <a:gd name="connsiteY5" fmla="*/ 78465 h 76822"/>
                  <a:gd name="connsiteX6" fmla="*/ 31664 w 75289"/>
                  <a:gd name="connsiteY6" fmla="*/ 75418 h 76822"/>
                  <a:gd name="connsiteX7" fmla="*/ 32617 w 75289"/>
                  <a:gd name="connsiteY7" fmla="*/ 48561 h 76822"/>
                  <a:gd name="connsiteX8" fmla="*/ 75858 w 75289"/>
                  <a:gd name="connsiteY8" fmla="*/ 31418 h 76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289" h="76822">
                    <a:moveTo>
                      <a:pt x="75858" y="31418"/>
                    </a:moveTo>
                    <a:cubicBezTo>
                      <a:pt x="75858" y="31418"/>
                      <a:pt x="77382" y="28942"/>
                      <a:pt x="78335" y="11608"/>
                    </a:cubicBezTo>
                    <a:cubicBezTo>
                      <a:pt x="79668" y="-9534"/>
                      <a:pt x="31283" y="18656"/>
                      <a:pt x="16615" y="19227"/>
                    </a:cubicBezTo>
                    <a:cubicBezTo>
                      <a:pt x="2328" y="19609"/>
                      <a:pt x="-4149" y="53323"/>
                      <a:pt x="14901" y="74465"/>
                    </a:cubicBezTo>
                    <a:cubicBezTo>
                      <a:pt x="15662" y="75418"/>
                      <a:pt x="16806" y="75799"/>
                      <a:pt x="17948" y="75608"/>
                    </a:cubicBezTo>
                    <a:cubicBezTo>
                      <a:pt x="21377" y="75227"/>
                      <a:pt x="24806" y="76180"/>
                      <a:pt x="27473" y="78465"/>
                    </a:cubicBezTo>
                    <a:cubicBezTo>
                      <a:pt x="33759" y="83608"/>
                      <a:pt x="32807" y="78084"/>
                      <a:pt x="31664" y="75418"/>
                    </a:cubicBezTo>
                    <a:cubicBezTo>
                      <a:pt x="30140" y="72370"/>
                      <a:pt x="29378" y="59037"/>
                      <a:pt x="32617" y="48561"/>
                    </a:cubicBezTo>
                    <a:cubicBezTo>
                      <a:pt x="39474" y="27989"/>
                      <a:pt x="68810" y="52180"/>
                      <a:pt x="75858" y="31418"/>
                    </a:cubicBezTo>
                    <a:close/>
                  </a:path>
                </a:pathLst>
              </a:custGeom>
              <a:solidFill>
                <a:srgbClr val="000000"/>
              </a:solidFill>
              <a:ln w="1904" cap="flat">
                <a:noFill/>
                <a:prstDash val="solid"/>
                <a:miter/>
              </a:ln>
            </p:spPr>
            <p:txBody>
              <a:bodyPr rtlCol="0" anchor="ctr"/>
              <a:lstStyle/>
              <a:p>
                <a:endParaRPr lang="fr-FR"/>
              </a:p>
            </p:txBody>
          </p:sp>
          <p:sp>
            <p:nvSpPr>
              <p:cNvPr id="3037" name="Forme libre 3036">
                <a:extLst>
                  <a:ext uri="{FF2B5EF4-FFF2-40B4-BE49-F238E27FC236}">
                    <a16:creationId xmlns:a16="http://schemas.microsoft.com/office/drawing/2014/main" id="{72CEC328-3752-1351-F397-83531275811F}"/>
                  </a:ext>
                </a:extLst>
              </p:cNvPr>
              <p:cNvSpPr/>
              <p:nvPr/>
            </p:nvSpPr>
            <p:spPr>
              <a:xfrm>
                <a:off x="12344465" y="6115721"/>
                <a:ext cx="576830" cy="439260"/>
              </a:xfrm>
              <a:custGeom>
                <a:avLst/>
                <a:gdLst>
                  <a:gd name="connsiteX0" fmla="*/ 32733 w 576830"/>
                  <a:gd name="connsiteY0" fmla="*/ 82829 h 439260"/>
                  <a:gd name="connsiteX1" fmla="*/ 27971 w 576830"/>
                  <a:gd name="connsiteY1" fmla="*/ 80543 h 439260"/>
                  <a:gd name="connsiteX2" fmla="*/ 19589 w 576830"/>
                  <a:gd name="connsiteY2" fmla="*/ 78067 h 439260"/>
                  <a:gd name="connsiteX3" fmla="*/ 15208 w 576830"/>
                  <a:gd name="connsiteY3" fmla="*/ 76543 h 439260"/>
                  <a:gd name="connsiteX4" fmla="*/ 5683 w 576830"/>
                  <a:gd name="connsiteY4" fmla="*/ 29305 h 439260"/>
                  <a:gd name="connsiteX5" fmla="*/ 17684 w 576830"/>
                  <a:gd name="connsiteY5" fmla="*/ 19210 h 439260"/>
                  <a:gd name="connsiteX6" fmla="*/ 39781 w 576830"/>
                  <a:gd name="connsiteY6" fmla="*/ 12543 h 439260"/>
                  <a:gd name="connsiteX7" fmla="*/ 78070 w 576830"/>
                  <a:gd name="connsiteY7" fmla="*/ 5496 h 439260"/>
                  <a:gd name="connsiteX8" fmla="*/ 80928 w 576830"/>
                  <a:gd name="connsiteY8" fmla="*/ 12925 h 439260"/>
                  <a:gd name="connsiteX9" fmla="*/ 78260 w 576830"/>
                  <a:gd name="connsiteY9" fmla="*/ 33115 h 439260"/>
                  <a:gd name="connsiteX10" fmla="*/ 55211 w 576830"/>
                  <a:gd name="connsiteY10" fmla="*/ 42448 h 439260"/>
                  <a:gd name="connsiteX11" fmla="*/ 35210 w 576830"/>
                  <a:gd name="connsiteY11" fmla="*/ 50067 h 439260"/>
                  <a:gd name="connsiteX12" fmla="*/ 34066 w 576830"/>
                  <a:gd name="connsiteY12" fmla="*/ 75781 h 439260"/>
                  <a:gd name="connsiteX13" fmla="*/ 34066 w 576830"/>
                  <a:gd name="connsiteY13" fmla="*/ 82258 h 439260"/>
                  <a:gd name="connsiteX14" fmla="*/ 32733 w 576830"/>
                  <a:gd name="connsiteY14" fmla="*/ 82829 h 439260"/>
                  <a:gd name="connsiteX15" fmla="*/ 21113 w 576830"/>
                  <a:gd name="connsiteY15" fmla="*/ 75210 h 439260"/>
                  <a:gd name="connsiteX16" fmla="*/ 29685 w 576830"/>
                  <a:gd name="connsiteY16" fmla="*/ 78448 h 439260"/>
                  <a:gd name="connsiteX17" fmla="*/ 32542 w 576830"/>
                  <a:gd name="connsiteY17" fmla="*/ 80353 h 439260"/>
                  <a:gd name="connsiteX18" fmla="*/ 31781 w 576830"/>
                  <a:gd name="connsiteY18" fmla="*/ 77115 h 439260"/>
                  <a:gd name="connsiteX19" fmla="*/ 32733 w 576830"/>
                  <a:gd name="connsiteY19" fmla="*/ 49305 h 439260"/>
                  <a:gd name="connsiteX20" fmla="*/ 55401 w 576830"/>
                  <a:gd name="connsiteY20" fmla="*/ 39781 h 439260"/>
                  <a:gd name="connsiteX21" fmla="*/ 75784 w 576830"/>
                  <a:gd name="connsiteY21" fmla="*/ 31972 h 439260"/>
                  <a:gd name="connsiteX22" fmla="*/ 75784 w 576830"/>
                  <a:gd name="connsiteY22" fmla="*/ 31782 h 439260"/>
                  <a:gd name="connsiteX23" fmla="*/ 78070 w 576830"/>
                  <a:gd name="connsiteY23" fmla="*/ 12543 h 439260"/>
                  <a:gd name="connsiteX24" fmla="*/ 76356 w 576830"/>
                  <a:gd name="connsiteY24" fmla="*/ 7401 h 439260"/>
                  <a:gd name="connsiteX25" fmla="*/ 40543 w 576830"/>
                  <a:gd name="connsiteY25" fmla="*/ 14639 h 439260"/>
                  <a:gd name="connsiteX26" fmla="*/ 17684 w 576830"/>
                  <a:gd name="connsiteY26" fmla="*/ 21496 h 439260"/>
                  <a:gd name="connsiteX27" fmla="*/ 7969 w 576830"/>
                  <a:gd name="connsiteY27" fmla="*/ 30067 h 439260"/>
                  <a:gd name="connsiteX28" fmla="*/ 16922 w 576830"/>
                  <a:gd name="connsiteY28" fmla="*/ 74639 h 439260"/>
                  <a:gd name="connsiteX29" fmla="*/ 18827 w 576830"/>
                  <a:gd name="connsiteY29" fmla="*/ 75210 h 439260"/>
                  <a:gd name="connsiteX30" fmla="*/ 21113 w 576830"/>
                  <a:gd name="connsiteY30" fmla="*/ 75210 h 439260"/>
                  <a:gd name="connsiteX31" fmla="*/ 476389 w 576830"/>
                  <a:gd name="connsiteY31" fmla="*/ 357685 h 439260"/>
                  <a:gd name="connsiteX32" fmla="*/ 567635 w 576830"/>
                  <a:gd name="connsiteY32" fmla="*/ 410446 h 439260"/>
                  <a:gd name="connsiteX33" fmla="*/ 577731 w 576830"/>
                  <a:gd name="connsiteY33" fmla="*/ 409684 h 439260"/>
                  <a:gd name="connsiteX34" fmla="*/ 552586 w 576830"/>
                  <a:gd name="connsiteY34" fmla="*/ 443018 h 439260"/>
                  <a:gd name="connsiteX35" fmla="*/ 450673 w 576830"/>
                  <a:gd name="connsiteY35" fmla="*/ 388161 h 439260"/>
                  <a:gd name="connsiteX36" fmla="*/ 476389 w 576830"/>
                  <a:gd name="connsiteY36" fmla="*/ 357685 h 439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76830" h="439260">
                    <a:moveTo>
                      <a:pt x="32733" y="82829"/>
                    </a:moveTo>
                    <a:cubicBezTo>
                      <a:pt x="31209" y="82829"/>
                      <a:pt x="29304" y="81496"/>
                      <a:pt x="27971" y="80543"/>
                    </a:cubicBezTo>
                    <a:cubicBezTo>
                      <a:pt x="25685" y="78638"/>
                      <a:pt x="22637" y="77686"/>
                      <a:pt x="19589" y="78067"/>
                    </a:cubicBezTo>
                    <a:cubicBezTo>
                      <a:pt x="18065" y="78257"/>
                      <a:pt x="16350" y="77686"/>
                      <a:pt x="15208" y="76543"/>
                    </a:cubicBezTo>
                    <a:cubicBezTo>
                      <a:pt x="2254" y="62067"/>
                      <a:pt x="730" y="41305"/>
                      <a:pt x="5683" y="29305"/>
                    </a:cubicBezTo>
                    <a:cubicBezTo>
                      <a:pt x="8350" y="23020"/>
                      <a:pt x="12731" y="19210"/>
                      <a:pt x="17684" y="19210"/>
                    </a:cubicBezTo>
                    <a:cubicBezTo>
                      <a:pt x="22256" y="19020"/>
                      <a:pt x="30828" y="15782"/>
                      <a:pt x="39781" y="12543"/>
                    </a:cubicBezTo>
                    <a:cubicBezTo>
                      <a:pt x="55401" y="6639"/>
                      <a:pt x="71403" y="734"/>
                      <a:pt x="78070" y="5496"/>
                    </a:cubicBezTo>
                    <a:cubicBezTo>
                      <a:pt x="80165" y="7020"/>
                      <a:pt x="81118" y="9496"/>
                      <a:pt x="80928" y="12925"/>
                    </a:cubicBezTo>
                    <a:cubicBezTo>
                      <a:pt x="79975" y="28353"/>
                      <a:pt x="78642" y="32162"/>
                      <a:pt x="78260" y="33115"/>
                    </a:cubicBezTo>
                    <a:cubicBezTo>
                      <a:pt x="74260" y="44353"/>
                      <a:pt x="64164" y="43401"/>
                      <a:pt x="55211" y="42448"/>
                    </a:cubicBezTo>
                    <a:cubicBezTo>
                      <a:pt x="46258" y="41496"/>
                      <a:pt x="38257" y="40734"/>
                      <a:pt x="35210" y="50067"/>
                    </a:cubicBezTo>
                    <a:cubicBezTo>
                      <a:pt x="31971" y="60353"/>
                      <a:pt x="32924" y="73115"/>
                      <a:pt x="34066" y="75781"/>
                    </a:cubicBezTo>
                    <a:cubicBezTo>
                      <a:pt x="34066" y="75972"/>
                      <a:pt x="36162" y="80543"/>
                      <a:pt x="34066" y="82258"/>
                    </a:cubicBezTo>
                    <a:cubicBezTo>
                      <a:pt x="33876" y="82638"/>
                      <a:pt x="33305" y="82829"/>
                      <a:pt x="32733" y="82829"/>
                    </a:cubicBezTo>
                    <a:close/>
                    <a:moveTo>
                      <a:pt x="21113" y="75210"/>
                    </a:moveTo>
                    <a:cubicBezTo>
                      <a:pt x="24352" y="75210"/>
                      <a:pt x="27399" y="76353"/>
                      <a:pt x="29685" y="78448"/>
                    </a:cubicBezTo>
                    <a:cubicBezTo>
                      <a:pt x="30447" y="79210"/>
                      <a:pt x="31590" y="79972"/>
                      <a:pt x="32542" y="80353"/>
                    </a:cubicBezTo>
                    <a:cubicBezTo>
                      <a:pt x="32542" y="79210"/>
                      <a:pt x="32352" y="78257"/>
                      <a:pt x="31781" y="77115"/>
                    </a:cubicBezTo>
                    <a:cubicBezTo>
                      <a:pt x="30066" y="73686"/>
                      <a:pt x="29495" y="59781"/>
                      <a:pt x="32733" y="49305"/>
                    </a:cubicBezTo>
                    <a:cubicBezTo>
                      <a:pt x="36352" y="37877"/>
                      <a:pt x="46448" y="38829"/>
                      <a:pt x="55401" y="39781"/>
                    </a:cubicBezTo>
                    <a:cubicBezTo>
                      <a:pt x="64736" y="40734"/>
                      <a:pt x="72546" y="41496"/>
                      <a:pt x="75784" y="31972"/>
                    </a:cubicBezTo>
                    <a:cubicBezTo>
                      <a:pt x="75784" y="31972"/>
                      <a:pt x="75784" y="31782"/>
                      <a:pt x="75784" y="31782"/>
                    </a:cubicBezTo>
                    <a:cubicBezTo>
                      <a:pt x="75784" y="31591"/>
                      <a:pt x="77308" y="28353"/>
                      <a:pt x="78070" y="12543"/>
                    </a:cubicBezTo>
                    <a:cubicBezTo>
                      <a:pt x="78260" y="10067"/>
                      <a:pt x="77689" y="8353"/>
                      <a:pt x="76356" y="7401"/>
                    </a:cubicBezTo>
                    <a:cubicBezTo>
                      <a:pt x="71022" y="3401"/>
                      <a:pt x="54068" y="9686"/>
                      <a:pt x="40543" y="14639"/>
                    </a:cubicBezTo>
                    <a:cubicBezTo>
                      <a:pt x="31400" y="18067"/>
                      <a:pt x="22637" y="21305"/>
                      <a:pt x="17684" y="21496"/>
                    </a:cubicBezTo>
                    <a:cubicBezTo>
                      <a:pt x="13684" y="21686"/>
                      <a:pt x="10255" y="24734"/>
                      <a:pt x="7969" y="30067"/>
                    </a:cubicBezTo>
                    <a:cubicBezTo>
                      <a:pt x="3207" y="41496"/>
                      <a:pt x="4540" y="60924"/>
                      <a:pt x="16922" y="74639"/>
                    </a:cubicBezTo>
                    <a:cubicBezTo>
                      <a:pt x="17494" y="75210"/>
                      <a:pt x="18065" y="75400"/>
                      <a:pt x="18827" y="75210"/>
                    </a:cubicBezTo>
                    <a:cubicBezTo>
                      <a:pt x="19779" y="75210"/>
                      <a:pt x="20351" y="75210"/>
                      <a:pt x="21113" y="75210"/>
                    </a:cubicBezTo>
                    <a:close/>
                    <a:moveTo>
                      <a:pt x="476389" y="357685"/>
                    </a:moveTo>
                    <a:cubicBezTo>
                      <a:pt x="476389" y="357685"/>
                      <a:pt x="548395" y="408922"/>
                      <a:pt x="567635" y="410446"/>
                    </a:cubicBezTo>
                    <a:cubicBezTo>
                      <a:pt x="586875" y="411970"/>
                      <a:pt x="577731" y="409684"/>
                      <a:pt x="577731" y="409684"/>
                    </a:cubicBezTo>
                    <a:lnTo>
                      <a:pt x="552586" y="443018"/>
                    </a:lnTo>
                    <a:lnTo>
                      <a:pt x="450673" y="388161"/>
                    </a:lnTo>
                    <a:lnTo>
                      <a:pt x="476389" y="357685"/>
                    </a:lnTo>
                    <a:close/>
                  </a:path>
                </a:pathLst>
              </a:custGeom>
              <a:solidFill>
                <a:srgbClr val="000000"/>
              </a:solidFill>
              <a:ln w="1904" cap="flat">
                <a:noFill/>
                <a:prstDash val="solid"/>
                <a:miter/>
              </a:ln>
            </p:spPr>
            <p:txBody>
              <a:bodyPr rtlCol="0" anchor="ctr"/>
              <a:lstStyle/>
              <a:p>
                <a:endParaRPr lang="fr-FR"/>
              </a:p>
            </p:txBody>
          </p:sp>
          <p:sp>
            <p:nvSpPr>
              <p:cNvPr id="3038" name="Forme libre 3037">
                <a:extLst>
                  <a:ext uri="{FF2B5EF4-FFF2-40B4-BE49-F238E27FC236}">
                    <a16:creationId xmlns:a16="http://schemas.microsoft.com/office/drawing/2014/main" id="{29BF7D1A-56A7-1251-1037-648BB8254EA8}"/>
                  </a:ext>
                </a:extLst>
              </p:cNvPr>
              <p:cNvSpPr/>
              <p:nvPr/>
            </p:nvSpPr>
            <p:spPr>
              <a:xfrm>
                <a:off x="12790732" y="6468241"/>
                <a:ext cx="131644" cy="88074"/>
              </a:xfrm>
              <a:custGeom>
                <a:avLst/>
                <a:gdLst>
                  <a:gd name="connsiteX0" fmla="*/ 106319 w 131644"/>
                  <a:gd name="connsiteY0" fmla="*/ 91832 h 88074"/>
                  <a:gd name="connsiteX1" fmla="*/ 105748 w 131644"/>
                  <a:gd name="connsiteY1" fmla="*/ 91641 h 88074"/>
                  <a:gd name="connsiteX2" fmla="*/ 3834 w 131644"/>
                  <a:gd name="connsiteY2" fmla="*/ 36784 h 88074"/>
                  <a:gd name="connsiteX3" fmla="*/ 3072 w 131644"/>
                  <a:gd name="connsiteY3" fmla="*/ 35832 h 88074"/>
                  <a:gd name="connsiteX4" fmla="*/ 3263 w 131644"/>
                  <a:gd name="connsiteY4" fmla="*/ 34689 h 88074"/>
                  <a:gd name="connsiteX5" fmla="*/ 28979 w 131644"/>
                  <a:gd name="connsiteY5" fmla="*/ 4213 h 88074"/>
                  <a:gd name="connsiteX6" fmla="*/ 30693 w 131644"/>
                  <a:gd name="connsiteY6" fmla="*/ 4023 h 88074"/>
                  <a:gd name="connsiteX7" fmla="*/ 121368 w 131644"/>
                  <a:gd name="connsiteY7" fmla="*/ 56594 h 88074"/>
                  <a:gd name="connsiteX8" fmla="*/ 129559 w 131644"/>
                  <a:gd name="connsiteY8" fmla="*/ 57165 h 88074"/>
                  <a:gd name="connsiteX9" fmla="*/ 130130 w 131644"/>
                  <a:gd name="connsiteY9" fmla="*/ 56403 h 88074"/>
                  <a:gd name="connsiteX10" fmla="*/ 131464 w 131644"/>
                  <a:gd name="connsiteY10" fmla="*/ 55832 h 88074"/>
                  <a:gd name="connsiteX11" fmla="*/ 134702 w 131644"/>
                  <a:gd name="connsiteY11" fmla="*/ 58308 h 88074"/>
                  <a:gd name="connsiteX12" fmla="*/ 130892 w 131644"/>
                  <a:gd name="connsiteY12" fmla="*/ 59832 h 88074"/>
                  <a:gd name="connsiteX13" fmla="*/ 107271 w 131644"/>
                  <a:gd name="connsiteY13" fmla="*/ 91260 h 88074"/>
                  <a:gd name="connsiteX14" fmla="*/ 106319 w 131644"/>
                  <a:gd name="connsiteY14" fmla="*/ 91832 h 88074"/>
                  <a:gd name="connsiteX15" fmla="*/ 106319 w 131644"/>
                  <a:gd name="connsiteY15" fmla="*/ 91832 h 88074"/>
                  <a:gd name="connsiteX16" fmla="*/ 6501 w 131644"/>
                  <a:gd name="connsiteY16" fmla="*/ 35260 h 88074"/>
                  <a:gd name="connsiteX17" fmla="*/ 105938 w 131644"/>
                  <a:gd name="connsiteY17" fmla="*/ 88784 h 88074"/>
                  <a:gd name="connsiteX18" fmla="*/ 127844 w 131644"/>
                  <a:gd name="connsiteY18" fmla="*/ 59641 h 88074"/>
                  <a:gd name="connsiteX19" fmla="*/ 121368 w 131644"/>
                  <a:gd name="connsiteY19" fmla="*/ 59260 h 88074"/>
                  <a:gd name="connsiteX20" fmla="*/ 30503 w 131644"/>
                  <a:gd name="connsiteY20" fmla="*/ 6880 h 88074"/>
                  <a:gd name="connsiteX21" fmla="*/ 6501 w 131644"/>
                  <a:gd name="connsiteY21" fmla="*/ 35260 h 8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1644" h="88074">
                    <a:moveTo>
                      <a:pt x="106319" y="91832"/>
                    </a:moveTo>
                    <a:cubicBezTo>
                      <a:pt x="106128" y="91832"/>
                      <a:pt x="105938" y="91832"/>
                      <a:pt x="105748" y="91641"/>
                    </a:cubicBezTo>
                    <a:lnTo>
                      <a:pt x="3834" y="36784"/>
                    </a:lnTo>
                    <a:cubicBezTo>
                      <a:pt x="3453" y="36594"/>
                      <a:pt x="3263" y="36213"/>
                      <a:pt x="3072" y="35832"/>
                    </a:cubicBezTo>
                    <a:cubicBezTo>
                      <a:pt x="3072" y="35451"/>
                      <a:pt x="3072" y="35070"/>
                      <a:pt x="3263" y="34689"/>
                    </a:cubicBezTo>
                    <a:lnTo>
                      <a:pt x="28979" y="4213"/>
                    </a:lnTo>
                    <a:cubicBezTo>
                      <a:pt x="29360" y="3642"/>
                      <a:pt x="30122" y="3642"/>
                      <a:pt x="30693" y="4023"/>
                    </a:cubicBezTo>
                    <a:cubicBezTo>
                      <a:pt x="31456" y="4594"/>
                      <a:pt x="102700" y="55070"/>
                      <a:pt x="121368" y="56594"/>
                    </a:cubicBezTo>
                    <a:cubicBezTo>
                      <a:pt x="125368" y="56975"/>
                      <a:pt x="127844" y="56975"/>
                      <a:pt x="129559" y="57165"/>
                    </a:cubicBezTo>
                    <a:lnTo>
                      <a:pt x="130130" y="56403"/>
                    </a:lnTo>
                    <a:cubicBezTo>
                      <a:pt x="130512" y="56022"/>
                      <a:pt x="131083" y="55832"/>
                      <a:pt x="131464" y="55832"/>
                    </a:cubicBezTo>
                    <a:cubicBezTo>
                      <a:pt x="133178" y="56213"/>
                      <a:pt x="134893" y="56784"/>
                      <a:pt x="134702" y="58308"/>
                    </a:cubicBezTo>
                    <a:cubicBezTo>
                      <a:pt x="134512" y="59260"/>
                      <a:pt x="134512" y="59832"/>
                      <a:pt x="130892" y="59832"/>
                    </a:cubicBezTo>
                    <a:lnTo>
                      <a:pt x="107271" y="91260"/>
                    </a:lnTo>
                    <a:cubicBezTo>
                      <a:pt x="107081" y="91641"/>
                      <a:pt x="106700" y="91832"/>
                      <a:pt x="106319" y="91832"/>
                    </a:cubicBezTo>
                    <a:lnTo>
                      <a:pt x="106319" y="91832"/>
                    </a:lnTo>
                    <a:close/>
                    <a:moveTo>
                      <a:pt x="6501" y="35260"/>
                    </a:moveTo>
                    <a:lnTo>
                      <a:pt x="105938" y="88784"/>
                    </a:lnTo>
                    <a:lnTo>
                      <a:pt x="127844" y="59641"/>
                    </a:lnTo>
                    <a:cubicBezTo>
                      <a:pt x="126130" y="59641"/>
                      <a:pt x="124035" y="59451"/>
                      <a:pt x="121368" y="59260"/>
                    </a:cubicBezTo>
                    <a:cubicBezTo>
                      <a:pt x="102890" y="57737"/>
                      <a:pt x="39456" y="13356"/>
                      <a:pt x="30503" y="6880"/>
                    </a:cubicBezTo>
                    <a:lnTo>
                      <a:pt x="6501" y="35260"/>
                    </a:lnTo>
                    <a:close/>
                  </a:path>
                </a:pathLst>
              </a:custGeom>
              <a:solidFill>
                <a:srgbClr val="000000"/>
              </a:solidFill>
              <a:ln w="1904" cap="flat">
                <a:noFill/>
                <a:prstDash val="solid"/>
                <a:miter/>
              </a:ln>
            </p:spPr>
            <p:txBody>
              <a:bodyPr rtlCol="0" anchor="ctr"/>
              <a:lstStyle/>
              <a:p>
                <a:endParaRPr lang="fr-FR"/>
              </a:p>
            </p:txBody>
          </p:sp>
          <p:sp>
            <p:nvSpPr>
              <p:cNvPr id="3039" name="Forme libre 3038">
                <a:extLst>
                  <a:ext uri="{FF2B5EF4-FFF2-40B4-BE49-F238E27FC236}">
                    <a16:creationId xmlns:a16="http://schemas.microsoft.com/office/drawing/2014/main" id="{F2E9DE9F-609C-AE97-0FCF-96369697AC01}"/>
                  </a:ext>
                </a:extLst>
              </p:cNvPr>
              <p:cNvSpPr/>
              <p:nvPr/>
            </p:nvSpPr>
            <p:spPr>
              <a:xfrm>
                <a:off x="12894170" y="6491599"/>
                <a:ext cx="99246" cy="93096"/>
              </a:xfrm>
              <a:custGeom>
                <a:avLst/>
                <a:gdLst>
                  <a:gd name="connsiteX0" fmla="*/ 3072 w 99246"/>
                  <a:gd name="connsiteY0" fmla="*/ 69806 h 93096"/>
                  <a:gd name="connsiteX1" fmla="*/ 34313 w 99246"/>
                  <a:gd name="connsiteY1" fmla="*/ 96854 h 93096"/>
                  <a:gd name="connsiteX2" fmla="*/ 55457 w 99246"/>
                  <a:gd name="connsiteY2" fmla="*/ 75140 h 93096"/>
                  <a:gd name="connsiteX3" fmla="*/ 52600 w 99246"/>
                  <a:gd name="connsiteY3" fmla="*/ 64854 h 93096"/>
                  <a:gd name="connsiteX4" fmla="*/ 102319 w 99246"/>
                  <a:gd name="connsiteY4" fmla="*/ 5807 h 93096"/>
                  <a:gd name="connsiteX5" fmla="*/ 73363 w 99246"/>
                  <a:gd name="connsiteY5" fmla="*/ 13997 h 93096"/>
                  <a:gd name="connsiteX6" fmla="*/ 16026 w 99246"/>
                  <a:gd name="connsiteY6" fmla="*/ 33997 h 93096"/>
                  <a:gd name="connsiteX7" fmla="*/ 3072 w 99246"/>
                  <a:gd name="connsiteY7" fmla="*/ 69806 h 93096"/>
                  <a:gd name="connsiteX8" fmla="*/ 3072 w 99246"/>
                  <a:gd name="connsiteY8" fmla="*/ 69806 h 93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46" h="93096">
                    <a:moveTo>
                      <a:pt x="3072" y="69806"/>
                    </a:moveTo>
                    <a:lnTo>
                      <a:pt x="34313" y="96854"/>
                    </a:lnTo>
                    <a:lnTo>
                      <a:pt x="55457" y="75140"/>
                    </a:lnTo>
                    <a:lnTo>
                      <a:pt x="52600" y="64854"/>
                    </a:lnTo>
                    <a:cubicBezTo>
                      <a:pt x="52600" y="64854"/>
                      <a:pt x="91079" y="45235"/>
                      <a:pt x="102319" y="5807"/>
                    </a:cubicBezTo>
                    <a:cubicBezTo>
                      <a:pt x="91651" y="473"/>
                      <a:pt x="86127" y="6378"/>
                      <a:pt x="73363" y="13997"/>
                    </a:cubicBezTo>
                    <a:cubicBezTo>
                      <a:pt x="60601" y="21616"/>
                      <a:pt x="32408" y="35711"/>
                      <a:pt x="16026" y="33997"/>
                    </a:cubicBezTo>
                    <a:cubicBezTo>
                      <a:pt x="13358" y="46378"/>
                      <a:pt x="8977" y="58569"/>
                      <a:pt x="3072" y="69806"/>
                    </a:cubicBezTo>
                    <a:lnTo>
                      <a:pt x="3072" y="69806"/>
                    </a:lnTo>
                    <a:close/>
                  </a:path>
                </a:pathLst>
              </a:custGeom>
              <a:solidFill>
                <a:srgbClr val="FFD26C"/>
              </a:solidFill>
              <a:ln w="1904" cap="flat">
                <a:noFill/>
                <a:prstDash val="solid"/>
                <a:miter/>
              </a:ln>
            </p:spPr>
            <p:txBody>
              <a:bodyPr rtlCol="0" anchor="ctr"/>
              <a:lstStyle/>
              <a:p>
                <a:endParaRPr lang="fr-FR"/>
              </a:p>
            </p:txBody>
          </p:sp>
          <p:sp>
            <p:nvSpPr>
              <p:cNvPr id="3040" name="Forme libre 3039">
                <a:extLst>
                  <a:ext uri="{FF2B5EF4-FFF2-40B4-BE49-F238E27FC236}">
                    <a16:creationId xmlns:a16="http://schemas.microsoft.com/office/drawing/2014/main" id="{B68AFF82-455B-4BFD-C023-0BAAF39A74E2}"/>
                  </a:ext>
                </a:extLst>
              </p:cNvPr>
              <p:cNvSpPr/>
              <p:nvPr/>
            </p:nvSpPr>
            <p:spPr>
              <a:xfrm>
                <a:off x="12701963" y="6490303"/>
                <a:ext cx="292976" cy="303949"/>
              </a:xfrm>
              <a:custGeom>
                <a:avLst/>
                <a:gdLst>
                  <a:gd name="connsiteX0" fmla="*/ 226519 w 292976"/>
                  <a:gd name="connsiteY0" fmla="*/ 99483 h 303949"/>
                  <a:gd name="connsiteX1" fmla="*/ 225567 w 292976"/>
                  <a:gd name="connsiteY1" fmla="*/ 99102 h 303949"/>
                  <a:gd name="connsiteX2" fmla="*/ 194326 w 292976"/>
                  <a:gd name="connsiteY2" fmla="*/ 72055 h 303949"/>
                  <a:gd name="connsiteX3" fmla="*/ 193945 w 292976"/>
                  <a:gd name="connsiteY3" fmla="*/ 70341 h 303949"/>
                  <a:gd name="connsiteX4" fmla="*/ 206899 w 292976"/>
                  <a:gd name="connsiteY4" fmla="*/ 34912 h 303949"/>
                  <a:gd name="connsiteX5" fmla="*/ 208422 w 292976"/>
                  <a:gd name="connsiteY5" fmla="*/ 33960 h 303949"/>
                  <a:gd name="connsiteX6" fmla="*/ 264999 w 292976"/>
                  <a:gd name="connsiteY6" fmla="*/ 14150 h 303949"/>
                  <a:gd name="connsiteX7" fmla="*/ 270904 w 292976"/>
                  <a:gd name="connsiteY7" fmla="*/ 10531 h 303949"/>
                  <a:gd name="connsiteX8" fmla="*/ 295287 w 292976"/>
                  <a:gd name="connsiteY8" fmla="*/ 5960 h 303949"/>
                  <a:gd name="connsiteX9" fmla="*/ 296049 w 292976"/>
                  <a:gd name="connsiteY9" fmla="*/ 7484 h 303949"/>
                  <a:gd name="connsiteX10" fmla="*/ 246711 w 292976"/>
                  <a:gd name="connsiteY10" fmla="*/ 66912 h 303949"/>
                  <a:gd name="connsiteX11" fmla="*/ 249188 w 292976"/>
                  <a:gd name="connsiteY11" fmla="*/ 76245 h 303949"/>
                  <a:gd name="connsiteX12" fmla="*/ 248807 w 292976"/>
                  <a:gd name="connsiteY12" fmla="*/ 77579 h 303949"/>
                  <a:gd name="connsiteX13" fmla="*/ 227662 w 292976"/>
                  <a:gd name="connsiteY13" fmla="*/ 99293 h 303949"/>
                  <a:gd name="connsiteX14" fmla="*/ 226519 w 292976"/>
                  <a:gd name="connsiteY14" fmla="*/ 99483 h 303949"/>
                  <a:gd name="connsiteX15" fmla="*/ 226519 w 292976"/>
                  <a:gd name="connsiteY15" fmla="*/ 99483 h 303949"/>
                  <a:gd name="connsiteX16" fmla="*/ 196993 w 292976"/>
                  <a:gd name="connsiteY16" fmla="*/ 70722 h 303949"/>
                  <a:gd name="connsiteX17" fmla="*/ 226519 w 292976"/>
                  <a:gd name="connsiteY17" fmla="*/ 96245 h 303949"/>
                  <a:gd name="connsiteX18" fmla="*/ 246330 w 292976"/>
                  <a:gd name="connsiteY18" fmla="*/ 76055 h 303949"/>
                  <a:gd name="connsiteX19" fmla="*/ 243663 w 292976"/>
                  <a:gd name="connsiteY19" fmla="*/ 66531 h 303949"/>
                  <a:gd name="connsiteX20" fmla="*/ 244426 w 292976"/>
                  <a:gd name="connsiteY20" fmla="*/ 65007 h 303949"/>
                  <a:gd name="connsiteX21" fmla="*/ 293191 w 292976"/>
                  <a:gd name="connsiteY21" fmla="*/ 7865 h 303949"/>
                  <a:gd name="connsiteX22" fmla="*/ 272428 w 292976"/>
                  <a:gd name="connsiteY22" fmla="*/ 12817 h 303949"/>
                  <a:gd name="connsiteX23" fmla="*/ 266522 w 292976"/>
                  <a:gd name="connsiteY23" fmla="*/ 16436 h 303949"/>
                  <a:gd name="connsiteX24" fmla="*/ 209565 w 292976"/>
                  <a:gd name="connsiteY24" fmla="*/ 36626 h 303949"/>
                  <a:gd name="connsiteX25" fmla="*/ 196993 w 292976"/>
                  <a:gd name="connsiteY25" fmla="*/ 70722 h 303949"/>
                  <a:gd name="connsiteX26" fmla="*/ 196993 w 292976"/>
                  <a:gd name="connsiteY26" fmla="*/ 70722 h 303949"/>
                  <a:gd name="connsiteX27" fmla="*/ 42694 w 292976"/>
                  <a:gd name="connsiteY27" fmla="*/ 195864 h 303949"/>
                  <a:gd name="connsiteX28" fmla="*/ 55648 w 292976"/>
                  <a:gd name="connsiteY28" fmla="*/ 298149 h 303949"/>
                  <a:gd name="connsiteX29" fmla="*/ 62505 w 292976"/>
                  <a:gd name="connsiteY29" fmla="*/ 305387 h 303949"/>
                  <a:gd name="connsiteX30" fmla="*/ 20026 w 292976"/>
                  <a:gd name="connsiteY30" fmla="*/ 306530 h 303949"/>
                  <a:gd name="connsiteX31" fmla="*/ 3072 w 292976"/>
                  <a:gd name="connsiteY31" fmla="*/ 207292 h 303949"/>
                  <a:gd name="connsiteX32" fmla="*/ 42694 w 292976"/>
                  <a:gd name="connsiteY32" fmla="*/ 195864 h 3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2976" h="303949">
                    <a:moveTo>
                      <a:pt x="226519" y="99483"/>
                    </a:moveTo>
                    <a:cubicBezTo>
                      <a:pt x="226138" y="99483"/>
                      <a:pt x="225948" y="99293"/>
                      <a:pt x="225567" y="99102"/>
                    </a:cubicBezTo>
                    <a:lnTo>
                      <a:pt x="194326" y="72055"/>
                    </a:lnTo>
                    <a:cubicBezTo>
                      <a:pt x="193945" y="71674"/>
                      <a:pt x="193754" y="70912"/>
                      <a:pt x="193945" y="70341"/>
                    </a:cubicBezTo>
                    <a:cubicBezTo>
                      <a:pt x="199850" y="59102"/>
                      <a:pt x="204041" y="47293"/>
                      <a:pt x="206899" y="34912"/>
                    </a:cubicBezTo>
                    <a:cubicBezTo>
                      <a:pt x="207089" y="34341"/>
                      <a:pt x="207660" y="33769"/>
                      <a:pt x="208422" y="33960"/>
                    </a:cubicBezTo>
                    <a:cubicBezTo>
                      <a:pt x="222709" y="35484"/>
                      <a:pt x="247855" y="24246"/>
                      <a:pt x="264999" y="14150"/>
                    </a:cubicBezTo>
                    <a:cubicBezTo>
                      <a:pt x="267094" y="12817"/>
                      <a:pt x="268999" y="11674"/>
                      <a:pt x="270904" y="10531"/>
                    </a:cubicBezTo>
                    <a:cubicBezTo>
                      <a:pt x="279857" y="4817"/>
                      <a:pt x="285762" y="1198"/>
                      <a:pt x="295287" y="5960"/>
                    </a:cubicBezTo>
                    <a:cubicBezTo>
                      <a:pt x="295858" y="6341"/>
                      <a:pt x="296049" y="6912"/>
                      <a:pt x="296049" y="7484"/>
                    </a:cubicBezTo>
                    <a:cubicBezTo>
                      <a:pt x="285762" y="43674"/>
                      <a:pt x="252617" y="63483"/>
                      <a:pt x="246711" y="66912"/>
                    </a:cubicBezTo>
                    <a:lnTo>
                      <a:pt x="249188" y="76245"/>
                    </a:lnTo>
                    <a:cubicBezTo>
                      <a:pt x="249378" y="76626"/>
                      <a:pt x="249188" y="77198"/>
                      <a:pt x="248807" y="77579"/>
                    </a:cubicBezTo>
                    <a:lnTo>
                      <a:pt x="227662" y="99293"/>
                    </a:lnTo>
                    <a:cubicBezTo>
                      <a:pt x="227281" y="99483"/>
                      <a:pt x="226900" y="99483"/>
                      <a:pt x="226519" y="99483"/>
                    </a:cubicBezTo>
                    <a:lnTo>
                      <a:pt x="226519" y="99483"/>
                    </a:lnTo>
                    <a:close/>
                    <a:moveTo>
                      <a:pt x="196993" y="70722"/>
                    </a:moveTo>
                    <a:lnTo>
                      <a:pt x="226519" y="96245"/>
                    </a:lnTo>
                    <a:lnTo>
                      <a:pt x="246330" y="76055"/>
                    </a:lnTo>
                    <a:lnTo>
                      <a:pt x="243663" y="66531"/>
                    </a:lnTo>
                    <a:cubicBezTo>
                      <a:pt x="243473" y="65960"/>
                      <a:pt x="243854" y="65198"/>
                      <a:pt x="244426" y="65007"/>
                    </a:cubicBezTo>
                    <a:cubicBezTo>
                      <a:pt x="244806" y="64817"/>
                      <a:pt x="281952" y="45579"/>
                      <a:pt x="293191" y="7865"/>
                    </a:cubicBezTo>
                    <a:cubicBezTo>
                      <a:pt x="285572" y="4436"/>
                      <a:pt x="280809" y="7484"/>
                      <a:pt x="272428" y="12817"/>
                    </a:cubicBezTo>
                    <a:cubicBezTo>
                      <a:pt x="270714" y="13960"/>
                      <a:pt x="268618" y="15293"/>
                      <a:pt x="266522" y="16436"/>
                    </a:cubicBezTo>
                    <a:cubicBezTo>
                      <a:pt x="262713" y="18722"/>
                      <a:pt x="229567" y="37960"/>
                      <a:pt x="209565" y="36626"/>
                    </a:cubicBezTo>
                    <a:cubicBezTo>
                      <a:pt x="206517" y="48436"/>
                      <a:pt x="202517" y="60055"/>
                      <a:pt x="196993" y="70722"/>
                    </a:cubicBezTo>
                    <a:lnTo>
                      <a:pt x="196993" y="70722"/>
                    </a:lnTo>
                    <a:close/>
                    <a:moveTo>
                      <a:pt x="42694" y="195864"/>
                    </a:moveTo>
                    <a:cubicBezTo>
                      <a:pt x="42694" y="195864"/>
                      <a:pt x="45171" y="282339"/>
                      <a:pt x="55648" y="298149"/>
                    </a:cubicBezTo>
                    <a:cubicBezTo>
                      <a:pt x="66125" y="313958"/>
                      <a:pt x="62505" y="305387"/>
                      <a:pt x="62505" y="305387"/>
                    </a:cubicBezTo>
                    <a:lnTo>
                      <a:pt x="20026" y="306530"/>
                    </a:lnTo>
                    <a:lnTo>
                      <a:pt x="3072" y="207292"/>
                    </a:lnTo>
                    <a:lnTo>
                      <a:pt x="42694" y="195864"/>
                    </a:lnTo>
                    <a:close/>
                  </a:path>
                </a:pathLst>
              </a:custGeom>
              <a:solidFill>
                <a:srgbClr val="000000"/>
              </a:solidFill>
              <a:ln w="1904" cap="flat">
                <a:noFill/>
                <a:prstDash val="solid"/>
                <a:miter/>
              </a:ln>
            </p:spPr>
            <p:txBody>
              <a:bodyPr rtlCol="0" anchor="ctr"/>
              <a:lstStyle/>
              <a:p>
                <a:endParaRPr lang="fr-FR"/>
              </a:p>
            </p:txBody>
          </p:sp>
          <p:sp>
            <p:nvSpPr>
              <p:cNvPr id="3041" name="Forme libre 3040">
                <a:extLst>
                  <a:ext uri="{FF2B5EF4-FFF2-40B4-BE49-F238E27FC236}">
                    <a16:creationId xmlns:a16="http://schemas.microsoft.com/office/drawing/2014/main" id="{8922D5EB-9C83-2F21-892B-A393D9B47268}"/>
                  </a:ext>
                </a:extLst>
              </p:cNvPr>
              <p:cNvSpPr/>
              <p:nvPr/>
            </p:nvSpPr>
            <p:spPr>
              <a:xfrm>
                <a:off x="12700211" y="6681216"/>
                <a:ext cx="62688" cy="114526"/>
              </a:xfrm>
              <a:custGeom>
                <a:avLst/>
                <a:gdLst>
                  <a:gd name="connsiteX0" fmla="*/ 64448 w 62688"/>
                  <a:gd name="connsiteY0" fmla="*/ 118283 h 114526"/>
                  <a:gd name="connsiteX1" fmla="*/ 61590 w 62688"/>
                  <a:gd name="connsiteY1" fmla="*/ 115998 h 114526"/>
                  <a:gd name="connsiteX2" fmla="*/ 21397 w 62688"/>
                  <a:gd name="connsiteY2" fmla="*/ 117140 h 114526"/>
                  <a:gd name="connsiteX3" fmla="*/ 20063 w 62688"/>
                  <a:gd name="connsiteY3" fmla="*/ 115998 h 114526"/>
                  <a:gd name="connsiteX4" fmla="*/ 3109 w 62688"/>
                  <a:gd name="connsiteY4" fmla="*/ 16760 h 114526"/>
                  <a:gd name="connsiteX5" fmla="*/ 4062 w 62688"/>
                  <a:gd name="connsiteY5" fmla="*/ 15236 h 114526"/>
                  <a:gd name="connsiteX6" fmla="*/ 43684 w 62688"/>
                  <a:gd name="connsiteY6" fmla="*/ 3808 h 114526"/>
                  <a:gd name="connsiteX7" fmla="*/ 45208 w 62688"/>
                  <a:gd name="connsiteY7" fmla="*/ 4379 h 114526"/>
                  <a:gd name="connsiteX8" fmla="*/ 45398 w 62688"/>
                  <a:gd name="connsiteY8" fmla="*/ 4950 h 114526"/>
                  <a:gd name="connsiteX9" fmla="*/ 58162 w 62688"/>
                  <a:gd name="connsiteY9" fmla="*/ 106474 h 114526"/>
                  <a:gd name="connsiteX10" fmla="*/ 62733 w 62688"/>
                  <a:gd name="connsiteY10" fmla="*/ 113140 h 114526"/>
                  <a:gd name="connsiteX11" fmla="*/ 63877 w 62688"/>
                  <a:gd name="connsiteY11" fmla="*/ 113140 h 114526"/>
                  <a:gd name="connsiteX12" fmla="*/ 65019 w 62688"/>
                  <a:gd name="connsiteY12" fmla="*/ 113902 h 114526"/>
                  <a:gd name="connsiteX13" fmla="*/ 65019 w 62688"/>
                  <a:gd name="connsiteY13" fmla="*/ 117902 h 114526"/>
                  <a:gd name="connsiteX14" fmla="*/ 64448 w 62688"/>
                  <a:gd name="connsiteY14" fmla="*/ 118283 h 114526"/>
                  <a:gd name="connsiteX15" fmla="*/ 64448 w 62688"/>
                  <a:gd name="connsiteY15" fmla="*/ 118283 h 114526"/>
                  <a:gd name="connsiteX16" fmla="*/ 6157 w 62688"/>
                  <a:gd name="connsiteY16" fmla="*/ 17141 h 114526"/>
                  <a:gd name="connsiteX17" fmla="*/ 22730 w 62688"/>
                  <a:gd name="connsiteY17" fmla="*/ 114093 h 114526"/>
                  <a:gd name="connsiteX18" fmla="*/ 59876 w 62688"/>
                  <a:gd name="connsiteY18" fmla="*/ 113140 h 114526"/>
                  <a:gd name="connsiteX19" fmla="*/ 56257 w 62688"/>
                  <a:gd name="connsiteY19" fmla="*/ 107807 h 114526"/>
                  <a:gd name="connsiteX20" fmla="*/ 43113 w 62688"/>
                  <a:gd name="connsiteY20" fmla="*/ 6474 h 114526"/>
                  <a:gd name="connsiteX21" fmla="*/ 6157 w 62688"/>
                  <a:gd name="connsiteY21" fmla="*/ 17141 h 11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2688" h="114526">
                    <a:moveTo>
                      <a:pt x="64448" y="118283"/>
                    </a:moveTo>
                    <a:cubicBezTo>
                      <a:pt x="63877" y="118283"/>
                      <a:pt x="63114" y="117712"/>
                      <a:pt x="61590" y="115998"/>
                    </a:cubicBezTo>
                    <a:lnTo>
                      <a:pt x="21397" y="117140"/>
                    </a:lnTo>
                    <a:cubicBezTo>
                      <a:pt x="20825" y="117140"/>
                      <a:pt x="20254" y="116759"/>
                      <a:pt x="20063" y="115998"/>
                    </a:cubicBezTo>
                    <a:lnTo>
                      <a:pt x="3109" y="16760"/>
                    </a:lnTo>
                    <a:cubicBezTo>
                      <a:pt x="2919" y="16189"/>
                      <a:pt x="3490" y="15427"/>
                      <a:pt x="4062" y="15236"/>
                    </a:cubicBezTo>
                    <a:lnTo>
                      <a:pt x="43684" y="3808"/>
                    </a:lnTo>
                    <a:cubicBezTo>
                      <a:pt x="44256" y="3617"/>
                      <a:pt x="45018" y="3998"/>
                      <a:pt x="45208" y="4379"/>
                    </a:cubicBezTo>
                    <a:cubicBezTo>
                      <a:pt x="45208" y="4570"/>
                      <a:pt x="45398" y="4760"/>
                      <a:pt x="45398" y="4950"/>
                    </a:cubicBezTo>
                    <a:cubicBezTo>
                      <a:pt x="45398" y="5903"/>
                      <a:pt x="47875" y="91236"/>
                      <a:pt x="58162" y="106474"/>
                    </a:cubicBezTo>
                    <a:cubicBezTo>
                      <a:pt x="60257" y="109712"/>
                      <a:pt x="61781" y="111807"/>
                      <a:pt x="62733" y="113140"/>
                    </a:cubicBezTo>
                    <a:lnTo>
                      <a:pt x="63877" y="113140"/>
                    </a:lnTo>
                    <a:cubicBezTo>
                      <a:pt x="64448" y="113140"/>
                      <a:pt x="64829" y="113521"/>
                      <a:pt x="65019" y="113902"/>
                    </a:cubicBezTo>
                    <a:cubicBezTo>
                      <a:pt x="65591" y="115426"/>
                      <a:pt x="66353" y="117140"/>
                      <a:pt x="65019" y="117902"/>
                    </a:cubicBezTo>
                    <a:cubicBezTo>
                      <a:pt x="65019" y="118093"/>
                      <a:pt x="64829" y="118093"/>
                      <a:pt x="64448" y="118283"/>
                    </a:cubicBezTo>
                    <a:lnTo>
                      <a:pt x="64448" y="118283"/>
                    </a:lnTo>
                    <a:close/>
                    <a:moveTo>
                      <a:pt x="6157" y="17141"/>
                    </a:moveTo>
                    <a:lnTo>
                      <a:pt x="22730" y="114093"/>
                    </a:lnTo>
                    <a:lnTo>
                      <a:pt x="59876" y="113140"/>
                    </a:lnTo>
                    <a:cubicBezTo>
                      <a:pt x="58924" y="111807"/>
                      <a:pt x="57780" y="110093"/>
                      <a:pt x="56257" y="107807"/>
                    </a:cubicBezTo>
                    <a:cubicBezTo>
                      <a:pt x="46351" y="92950"/>
                      <a:pt x="43494" y="19046"/>
                      <a:pt x="43113" y="6474"/>
                    </a:cubicBezTo>
                    <a:lnTo>
                      <a:pt x="6157" y="17141"/>
                    </a:lnTo>
                    <a:close/>
                  </a:path>
                </a:pathLst>
              </a:custGeom>
              <a:solidFill>
                <a:srgbClr val="000000"/>
              </a:solidFill>
              <a:ln w="1904" cap="flat">
                <a:noFill/>
                <a:prstDash val="solid"/>
                <a:miter/>
              </a:ln>
            </p:spPr>
            <p:txBody>
              <a:bodyPr rtlCol="0" anchor="ctr"/>
              <a:lstStyle/>
              <a:p>
                <a:endParaRPr lang="fr-FR"/>
              </a:p>
            </p:txBody>
          </p:sp>
          <p:sp>
            <p:nvSpPr>
              <p:cNvPr id="3042" name="Forme libre 3041">
                <a:extLst>
                  <a:ext uri="{FF2B5EF4-FFF2-40B4-BE49-F238E27FC236}">
                    <a16:creationId xmlns:a16="http://schemas.microsoft.com/office/drawing/2014/main" id="{C592516C-1DEF-D9FF-7B94-E8CDAC550C3E}"/>
                  </a:ext>
                </a:extLst>
              </p:cNvPr>
              <p:cNvSpPr/>
              <p:nvPr/>
            </p:nvSpPr>
            <p:spPr>
              <a:xfrm>
                <a:off x="12713774" y="6782409"/>
                <a:ext cx="117152" cy="58153"/>
              </a:xfrm>
              <a:custGeom>
                <a:avLst/>
                <a:gdLst>
                  <a:gd name="connsiteX0" fmla="*/ 5929 w 117152"/>
                  <a:gd name="connsiteY0" fmla="*/ 16328 h 58153"/>
                  <a:gd name="connsiteX1" fmla="*/ 3072 w 117152"/>
                  <a:gd name="connsiteY1" fmla="*/ 56900 h 58153"/>
                  <a:gd name="connsiteX2" fmla="*/ 33741 w 117152"/>
                  <a:gd name="connsiteY2" fmla="*/ 59947 h 58153"/>
                  <a:gd name="connsiteX3" fmla="*/ 40408 w 117152"/>
                  <a:gd name="connsiteY3" fmla="*/ 51566 h 58153"/>
                  <a:gd name="connsiteX4" fmla="*/ 120225 w 117152"/>
                  <a:gd name="connsiteY4" fmla="*/ 55947 h 58153"/>
                  <a:gd name="connsiteX5" fmla="*/ 95842 w 117152"/>
                  <a:gd name="connsiteY5" fmla="*/ 38614 h 58153"/>
                  <a:gd name="connsiteX6" fmla="*/ 44599 w 117152"/>
                  <a:gd name="connsiteY6" fmla="*/ 3757 h 58153"/>
                  <a:gd name="connsiteX7" fmla="*/ 5929 w 117152"/>
                  <a:gd name="connsiteY7" fmla="*/ 16328 h 58153"/>
                  <a:gd name="connsiteX8" fmla="*/ 5929 w 117152"/>
                  <a:gd name="connsiteY8" fmla="*/ 16328 h 58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152" h="58153">
                    <a:moveTo>
                      <a:pt x="5929" y="16328"/>
                    </a:moveTo>
                    <a:lnTo>
                      <a:pt x="3072" y="56900"/>
                    </a:lnTo>
                    <a:lnTo>
                      <a:pt x="33741" y="59947"/>
                    </a:lnTo>
                    <a:lnTo>
                      <a:pt x="40408" y="51566"/>
                    </a:lnTo>
                    <a:cubicBezTo>
                      <a:pt x="40408" y="51566"/>
                      <a:pt x="81174" y="71566"/>
                      <a:pt x="120225" y="55947"/>
                    </a:cubicBezTo>
                    <a:cubicBezTo>
                      <a:pt x="118129" y="44519"/>
                      <a:pt x="109938" y="43947"/>
                      <a:pt x="95842" y="38614"/>
                    </a:cubicBezTo>
                    <a:cubicBezTo>
                      <a:pt x="81745" y="33471"/>
                      <a:pt x="49171" y="15566"/>
                      <a:pt x="44599" y="3757"/>
                    </a:cubicBezTo>
                    <a:cubicBezTo>
                      <a:pt x="32217" y="9471"/>
                      <a:pt x="19264" y="13662"/>
                      <a:pt x="5929" y="16328"/>
                    </a:cubicBezTo>
                    <a:lnTo>
                      <a:pt x="5929" y="16328"/>
                    </a:lnTo>
                    <a:close/>
                  </a:path>
                </a:pathLst>
              </a:custGeom>
              <a:solidFill>
                <a:srgbClr val="FFD26C"/>
              </a:solidFill>
              <a:ln w="1904" cap="flat">
                <a:noFill/>
                <a:prstDash val="solid"/>
                <a:miter/>
              </a:ln>
            </p:spPr>
            <p:txBody>
              <a:bodyPr rtlCol="0" anchor="ctr"/>
              <a:lstStyle/>
              <a:p>
                <a:endParaRPr lang="fr-FR"/>
              </a:p>
            </p:txBody>
          </p:sp>
          <p:sp>
            <p:nvSpPr>
              <p:cNvPr id="3043" name="Forme libre 3042">
                <a:extLst>
                  <a:ext uri="{FF2B5EF4-FFF2-40B4-BE49-F238E27FC236}">
                    <a16:creationId xmlns:a16="http://schemas.microsoft.com/office/drawing/2014/main" id="{54F7A868-CD00-9F28-C014-F9401F335F4E}"/>
                  </a:ext>
                </a:extLst>
              </p:cNvPr>
              <p:cNvSpPr/>
              <p:nvPr/>
            </p:nvSpPr>
            <p:spPr>
              <a:xfrm>
                <a:off x="12712440" y="6781124"/>
                <a:ext cx="120059" cy="60535"/>
              </a:xfrm>
              <a:custGeom>
                <a:avLst/>
                <a:gdLst>
                  <a:gd name="connsiteX0" fmla="*/ 89365 w 120059"/>
                  <a:gd name="connsiteY0" fmla="*/ 64280 h 60535"/>
                  <a:gd name="connsiteX1" fmla="*/ 42123 w 120059"/>
                  <a:gd name="connsiteY1" fmla="*/ 54376 h 60535"/>
                  <a:gd name="connsiteX2" fmla="*/ 36027 w 120059"/>
                  <a:gd name="connsiteY2" fmla="*/ 61995 h 60535"/>
                  <a:gd name="connsiteX3" fmla="*/ 34884 w 120059"/>
                  <a:gd name="connsiteY3" fmla="*/ 62566 h 60535"/>
                  <a:gd name="connsiteX4" fmla="*/ 4215 w 120059"/>
                  <a:gd name="connsiteY4" fmla="*/ 59519 h 60535"/>
                  <a:gd name="connsiteX5" fmla="*/ 3072 w 120059"/>
                  <a:gd name="connsiteY5" fmla="*/ 58185 h 60535"/>
                  <a:gd name="connsiteX6" fmla="*/ 5929 w 120059"/>
                  <a:gd name="connsiteY6" fmla="*/ 17614 h 60535"/>
                  <a:gd name="connsiteX7" fmla="*/ 7072 w 120059"/>
                  <a:gd name="connsiteY7" fmla="*/ 16471 h 60535"/>
                  <a:gd name="connsiteX8" fmla="*/ 45361 w 120059"/>
                  <a:gd name="connsiteY8" fmla="*/ 3900 h 60535"/>
                  <a:gd name="connsiteX9" fmla="*/ 46504 w 120059"/>
                  <a:gd name="connsiteY9" fmla="*/ 3900 h 60535"/>
                  <a:gd name="connsiteX10" fmla="*/ 47266 w 120059"/>
                  <a:gd name="connsiteY10" fmla="*/ 4662 h 60535"/>
                  <a:gd name="connsiteX11" fmla="*/ 97747 w 120059"/>
                  <a:gd name="connsiteY11" fmla="*/ 38566 h 60535"/>
                  <a:gd name="connsiteX12" fmla="*/ 104414 w 120059"/>
                  <a:gd name="connsiteY12" fmla="*/ 40852 h 60535"/>
                  <a:gd name="connsiteX13" fmla="*/ 123082 w 120059"/>
                  <a:gd name="connsiteY13" fmla="*/ 56852 h 60535"/>
                  <a:gd name="connsiteX14" fmla="*/ 122320 w 120059"/>
                  <a:gd name="connsiteY14" fmla="*/ 58376 h 60535"/>
                  <a:gd name="connsiteX15" fmla="*/ 89365 w 120059"/>
                  <a:gd name="connsiteY15" fmla="*/ 64280 h 60535"/>
                  <a:gd name="connsiteX16" fmla="*/ 41742 w 120059"/>
                  <a:gd name="connsiteY16" fmla="*/ 51328 h 60535"/>
                  <a:gd name="connsiteX17" fmla="*/ 42313 w 120059"/>
                  <a:gd name="connsiteY17" fmla="*/ 51519 h 60535"/>
                  <a:gd name="connsiteX18" fmla="*/ 120034 w 120059"/>
                  <a:gd name="connsiteY18" fmla="*/ 56281 h 60535"/>
                  <a:gd name="connsiteX19" fmla="*/ 103271 w 120059"/>
                  <a:gd name="connsiteY19" fmla="*/ 43328 h 60535"/>
                  <a:gd name="connsiteX20" fmla="*/ 96603 w 120059"/>
                  <a:gd name="connsiteY20" fmla="*/ 41042 h 60535"/>
                  <a:gd name="connsiteX21" fmla="*/ 45171 w 120059"/>
                  <a:gd name="connsiteY21" fmla="*/ 6757 h 60535"/>
                  <a:gd name="connsiteX22" fmla="*/ 8405 w 120059"/>
                  <a:gd name="connsiteY22" fmla="*/ 18757 h 60535"/>
                  <a:gd name="connsiteX23" fmla="*/ 5739 w 120059"/>
                  <a:gd name="connsiteY23" fmla="*/ 57042 h 60535"/>
                  <a:gd name="connsiteX24" fmla="*/ 34313 w 120059"/>
                  <a:gd name="connsiteY24" fmla="*/ 59900 h 60535"/>
                  <a:gd name="connsiteX25" fmla="*/ 40599 w 120059"/>
                  <a:gd name="connsiteY25" fmla="*/ 51900 h 60535"/>
                  <a:gd name="connsiteX26" fmla="*/ 41742 w 120059"/>
                  <a:gd name="connsiteY26" fmla="*/ 51328 h 60535"/>
                  <a:gd name="connsiteX27" fmla="*/ 41742 w 120059"/>
                  <a:gd name="connsiteY27" fmla="*/ 51328 h 60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0059" h="60535">
                    <a:moveTo>
                      <a:pt x="89365" y="64280"/>
                    </a:moveTo>
                    <a:cubicBezTo>
                      <a:pt x="73173" y="64090"/>
                      <a:pt x="57172" y="60661"/>
                      <a:pt x="42123" y="54376"/>
                    </a:cubicBezTo>
                    <a:lnTo>
                      <a:pt x="36027" y="61995"/>
                    </a:lnTo>
                    <a:cubicBezTo>
                      <a:pt x="35837" y="62376"/>
                      <a:pt x="35265" y="62566"/>
                      <a:pt x="34884" y="62566"/>
                    </a:cubicBezTo>
                    <a:lnTo>
                      <a:pt x="4215" y="59519"/>
                    </a:lnTo>
                    <a:cubicBezTo>
                      <a:pt x="3453" y="59519"/>
                      <a:pt x="3072" y="58757"/>
                      <a:pt x="3072" y="58185"/>
                    </a:cubicBezTo>
                    <a:lnTo>
                      <a:pt x="5929" y="17614"/>
                    </a:lnTo>
                    <a:cubicBezTo>
                      <a:pt x="5929" y="17043"/>
                      <a:pt x="6500" y="16471"/>
                      <a:pt x="7072" y="16471"/>
                    </a:cubicBezTo>
                    <a:cubicBezTo>
                      <a:pt x="20216" y="13805"/>
                      <a:pt x="33169" y="9614"/>
                      <a:pt x="45361" y="3900"/>
                    </a:cubicBezTo>
                    <a:cubicBezTo>
                      <a:pt x="45742" y="3709"/>
                      <a:pt x="46123" y="3709"/>
                      <a:pt x="46504" y="3900"/>
                    </a:cubicBezTo>
                    <a:cubicBezTo>
                      <a:pt x="46885" y="4090"/>
                      <a:pt x="47075" y="4281"/>
                      <a:pt x="47266" y="4662"/>
                    </a:cubicBezTo>
                    <a:cubicBezTo>
                      <a:pt x="51457" y="15519"/>
                      <a:pt x="82697" y="33043"/>
                      <a:pt x="97747" y="38566"/>
                    </a:cubicBezTo>
                    <a:cubicBezTo>
                      <a:pt x="100032" y="39519"/>
                      <a:pt x="102318" y="40090"/>
                      <a:pt x="104414" y="40852"/>
                    </a:cubicBezTo>
                    <a:cubicBezTo>
                      <a:pt x="114510" y="44281"/>
                      <a:pt x="121177" y="46566"/>
                      <a:pt x="123082" y="56852"/>
                    </a:cubicBezTo>
                    <a:cubicBezTo>
                      <a:pt x="123272" y="57423"/>
                      <a:pt x="122891" y="57995"/>
                      <a:pt x="122320" y="58376"/>
                    </a:cubicBezTo>
                    <a:cubicBezTo>
                      <a:pt x="111653" y="62376"/>
                      <a:pt x="100604" y="64471"/>
                      <a:pt x="89365" y="64280"/>
                    </a:cubicBezTo>
                    <a:close/>
                    <a:moveTo>
                      <a:pt x="41742" y="51328"/>
                    </a:moveTo>
                    <a:cubicBezTo>
                      <a:pt x="41932" y="51328"/>
                      <a:pt x="42123" y="51328"/>
                      <a:pt x="42313" y="51519"/>
                    </a:cubicBezTo>
                    <a:cubicBezTo>
                      <a:pt x="42694" y="51709"/>
                      <a:pt x="82316" y="70757"/>
                      <a:pt x="120034" y="56281"/>
                    </a:cubicBezTo>
                    <a:cubicBezTo>
                      <a:pt x="118129" y="48471"/>
                      <a:pt x="112795" y="46566"/>
                      <a:pt x="103271" y="43328"/>
                    </a:cubicBezTo>
                    <a:cubicBezTo>
                      <a:pt x="101366" y="42566"/>
                      <a:pt x="99080" y="41804"/>
                      <a:pt x="96603" y="41042"/>
                    </a:cubicBezTo>
                    <a:cubicBezTo>
                      <a:pt x="83650" y="36281"/>
                      <a:pt x="51648" y="19138"/>
                      <a:pt x="45171" y="6757"/>
                    </a:cubicBezTo>
                    <a:cubicBezTo>
                      <a:pt x="33360" y="12090"/>
                      <a:pt x="20978" y="16090"/>
                      <a:pt x="8405" y="18757"/>
                    </a:cubicBezTo>
                    <a:lnTo>
                      <a:pt x="5739" y="57042"/>
                    </a:lnTo>
                    <a:lnTo>
                      <a:pt x="34313" y="59900"/>
                    </a:lnTo>
                    <a:lnTo>
                      <a:pt x="40599" y="51900"/>
                    </a:lnTo>
                    <a:cubicBezTo>
                      <a:pt x="40980" y="51519"/>
                      <a:pt x="41361" y="51328"/>
                      <a:pt x="41742" y="51328"/>
                    </a:cubicBezTo>
                    <a:lnTo>
                      <a:pt x="41742" y="51328"/>
                    </a:lnTo>
                    <a:close/>
                  </a:path>
                </a:pathLst>
              </a:custGeom>
              <a:solidFill>
                <a:srgbClr val="000000"/>
              </a:solidFill>
              <a:ln w="1904" cap="flat">
                <a:noFill/>
                <a:prstDash val="solid"/>
                <a:miter/>
              </a:ln>
            </p:spPr>
            <p:txBody>
              <a:bodyPr rtlCol="0" anchor="ctr"/>
              <a:lstStyle/>
              <a:p>
                <a:endParaRPr lang="fr-FR"/>
              </a:p>
            </p:txBody>
          </p:sp>
          <p:sp>
            <p:nvSpPr>
              <p:cNvPr id="3044" name="Forme libre 3043">
                <a:extLst>
                  <a:ext uri="{FF2B5EF4-FFF2-40B4-BE49-F238E27FC236}">
                    <a16:creationId xmlns:a16="http://schemas.microsoft.com/office/drawing/2014/main" id="{709D744F-CB38-843C-8816-C50452265347}"/>
                  </a:ext>
                </a:extLst>
              </p:cNvPr>
              <p:cNvSpPr/>
              <p:nvPr/>
            </p:nvSpPr>
            <p:spPr>
              <a:xfrm>
                <a:off x="12395271" y="6286150"/>
                <a:ext cx="357553" cy="120465"/>
              </a:xfrm>
              <a:custGeom>
                <a:avLst/>
                <a:gdLst>
                  <a:gd name="connsiteX0" fmla="*/ 58886 w 357553"/>
                  <a:gd name="connsiteY0" fmla="*/ 5733 h 120465"/>
                  <a:gd name="connsiteX1" fmla="*/ 61172 w 357553"/>
                  <a:gd name="connsiteY1" fmla="*/ 3828 h 120465"/>
                  <a:gd name="connsiteX2" fmla="*/ 64030 w 357553"/>
                  <a:gd name="connsiteY2" fmla="*/ 4400 h 120465"/>
                  <a:gd name="connsiteX3" fmla="*/ 192612 w 357553"/>
                  <a:gd name="connsiteY3" fmla="*/ 68590 h 120465"/>
                  <a:gd name="connsiteX4" fmla="*/ 348053 w 357553"/>
                  <a:gd name="connsiteY4" fmla="*/ 46495 h 120465"/>
                  <a:gd name="connsiteX5" fmla="*/ 360626 w 357553"/>
                  <a:gd name="connsiteY5" fmla="*/ 69162 h 120465"/>
                  <a:gd name="connsiteX6" fmla="*/ 143084 w 357553"/>
                  <a:gd name="connsiteY6" fmla="*/ 120971 h 120465"/>
                  <a:gd name="connsiteX7" fmla="*/ 3072 w 357553"/>
                  <a:gd name="connsiteY7" fmla="*/ 60590 h 120465"/>
                  <a:gd name="connsiteX8" fmla="*/ 58886 w 357553"/>
                  <a:gd name="connsiteY8" fmla="*/ 5733 h 120465"/>
                  <a:gd name="connsiteX9" fmla="*/ 58886 w 357553"/>
                  <a:gd name="connsiteY9" fmla="*/ 5733 h 12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7553" h="120465">
                    <a:moveTo>
                      <a:pt x="58886" y="5733"/>
                    </a:moveTo>
                    <a:cubicBezTo>
                      <a:pt x="59267" y="4781"/>
                      <a:pt x="60220" y="4019"/>
                      <a:pt x="61172" y="3828"/>
                    </a:cubicBezTo>
                    <a:cubicBezTo>
                      <a:pt x="62125" y="3638"/>
                      <a:pt x="63267" y="3828"/>
                      <a:pt x="64030" y="4400"/>
                    </a:cubicBezTo>
                    <a:cubicBezTo>
                      <a:pt x="89174" y="22686"/>
                      <a:pt x="125939" y="57733"/>
                      <a:pt x="192612" y="68590"/>
                    </a:cubicBezTo>
                    <a:cubicBezTo>
                      <a:pt x="267094" y="80780"/>
                      <a:pt x="348053" y="46495"/>
                      <a:pt x="348053" y="46495"/>
                    </a:cubicBezTo>
                    <a:lnTo>
                      <a:pt x="360626" y="69162"/>
                    </a:lnTo>
                    <a:cubicBezTo>
                      <a:pt x="360626" y="69162"/>
                      <a:pt x="226138" y="140018"/>
                      <a:pt x="143084" y="120971"/>
                    </a:cubicBezTo>
                    <a:cubicBezTo>
                      <a:pt x="60029" y="101923"/>
                      <a:pt x="3072" y="60590"/>
                      <a:pt x="3072" y="60590"/>
                    </a:cubicBezTo>
                    <a:cubicBezTo>
                      <a:pt x="32408" y="34304"/>
                      <a:pt x="46123" y="31447"/>
                      <a:pt x="58886" y="5733"/>
                    </a:cubicBezTo>
                    <a:lnTo>
                      <a:pt x="58886" y="5733"/>
                    </a:lnTo>
                    <a:close/>
                  </a:path>
                </a:pathLst>
              </a:custGeom>
              <a:solidFill>
                <a:srgbClr val="FFD26C"/>
              </a:solidFill>
              <a:ln w="1904" cap="flat">
                <a:noFill/>
                <a:prstDash val="solid"/>
                <a:miter/>
              </a:ln>
            </p:spPr>
            <p:txBody>
              <a:bodyPr rtlCol="0" anchor="ctr"/>
              <a:lstStyle/>
              <a:p>
                <a:endParaRPr lang="fr-FR"/>
              </a:p>
            </p:txBody>
          </p:sp>
          <p:sp>
            <p:nvSpPr>
              <p:cNvPr id="3045" name="Forme libre 3044">
                <a:extLst>
                  <a:ext uri="{FF2B5EF4-FFF2-40B4-BE49-F238E27FC236}">
                    <a16:creationId xmlns:a16="http://schemas.microsoft.com/office/drawing/2014/main" id="{29FB2139-6AD2-179E-E0D4-517A20AFC70F}"/>
                  </a:ext>
                </a:extLst>
              </p:cNvPr>
              <p:cNvSpPr/>
              <p:nvPr/>
            </p:nvSpPr>
            <p:spPr>
              <a:xfrm>
                <a:off x="12393929" y="6284929"/>
                <a:ext cx="360609" cy="123005"/>
              </a:xfrm>
              <a:custGeom>
                <a:avLst/>
                <a:gdLst>
                  <a:gd name="connsiteX0" fmla="*/ 175475 w 360609"/>
                  <a:gd name="connsiteY0" fmla="*/ 126763 h 123005"/>
                  <a:gd name="connsiteX1" fmla="*/ 144044 w 360609"/>
                  <a:gd name="connsiteY1" fmla="*/ 123525 h 123005"/>
                  <a:gd name="connsiteX2" fmla="*/ 3651 w 360609"/>
                  <a:gd name="connsiteY2" fmla="*/ 62954 h 123005"/>
                  <a:gd name="connsiteX3" fmla="*/ 3270 w 360609"/>
                  <a:gd name="connsiteY3" fmla="*/ 61430 h 123005"/>
                  <a:gd name="connsiteX4" fmla="*/ 3651 w 360609"/>
                  <a:gd name="connsiteY4" fmla="*/ 60859 h 123005"/>
                  <a:gd name="connsiteX5" fmla="*/ 28034 w 360609"/>
                  <a:gd name="connsiteY5" fmla="*/ 40859 h 123005"/>
                  <a:gd name="connsiteX6" fmla="*/ 59085 w 360609"/>
                  <a:gd name="connsiteY6" fmla="*/ 6383 h 123005"/>
                  <a:gd name="connsiteX7" fmla="*/ 62323 w 360609"/>
                  <a:gd name="connsiteY7" fmla="*/ 3906 h 123005"/>
                  <a:gd name="connsiteX8" fmla="*/ 66323 w 360609"/>
                  <a:gd name="connsiteY8" fmla="*/ 4668 h 123005"/>
                  <a:gd name="connsiteX9" fmla="*/ 77753 w 360609"/>
                  <a:gd name="connsiteY9" fmla="*/ 13240 h 123005"/>
                  <a:gd name="connsiteX10" fmla="*/ 194334 w 360609"/>
                  <a:gd name="connsiteY10" fmla="*/ 68668 h 123005"/>
                  <a:gd name="connsiteX11" fmla="*/ 349204 w 360609"/>
                  <a:gd name="connsiteY11" fmla="*/ 46573 h 123005"/>
                  <a:gd name="connsiteX12" fmla="*/ 350919 w 360609"/>
                  <a:gd name="connsiteY12" fmla="*/ 47144 h 123005"/>
                  <a:gd name="connsiteX13" fmla="*/ 363491 w 360609"/>
                  <a:gd name="connsiteY13" fmla="*/ 69811 h 123005"/>
                  <a:gd name="connsiteX14" fmla="*/ 363681 w 360609"/>
                  <a:gd name="connsiteY14" fmla="*/ 70763 h 123005"/>
                  <a:gd name="connsiteX15" fmla="*/ 363110 w 360609"/>
                  <a:gd name="connsiteY15" fmla="*/ 71525 h 123005"/>
                  <a:gd name="connsiteX16" fmla="*/ 175475 w 360609"/>
                  <a:gd name="connsiteY16" fmla="*/ 126763 h 123005"/>
                  <a:gd name="connsiteX17" fmla="*/ 175475 w 360609"/>
                  <a:gd name="connsiteY17" fmla="*/ 126763 h 123005"/>
                  <a:gd name="connsiteX18" fmla="*/ 6508 w 360609"/>
                  <a:gd name="connsiteY18" fmla="*/ 61620 h 123005"/>
                  <a:gd name="connsiteX19" fmla="*/ 144615 w 360609"/>
                  <a:gd name="connsiteY19" fmla="*/ 120858 h 123005"/>
                  <a:gd name="connsiteX20" fmla="*/ 360062 w 360609"/>
                  <a:gd name="connsiteY20" fmla="*/ 69811 h 123005"/>
                  <a:gd name="connsiteX21" fmla="*/ 348823 w 360609"/>
                  <a:gd name="connsiteY21" fmla="*/ 49240 h 123005"/>
                  <a:gd name="connsiteX22" fmla="*/ 193572 w 360609"/>
                  <a:gd name="connsiteY22" fmla="*/ 70954 h 123005"/>
                  <a:gd name="connsiteX23" fmla="*/ 75848 w 360609"/>
                  <a:gd name="connsiteY23" fmla="*/ 15144 h 123005"/>
                  <a:gd name="connsiteX24" fmla="*/ 64418 w 360609"/>
                  <a:gd name="connsiteY24" fmla="*/ 6573 h 123005"/>
                  <a:gd name="connsiteX25" fmla="*/ 62513 w 360609"/>
                  <a:gd name="connsiteY25" fmla="*/ 6192 h 123005"/>
                  <a:gd name="connsiteX26" fmla="*/ 61180 w 360609"/>
                  <a:gd name="connsiteY26" fmla="*/ 7335 h 123005"/>
                  <a:gd name="connsiteX27" fmla="*/ 29368 w 360609"/>
                  <a:gd name="connsiteY27" fmla="*/ 42763 h 123005"/>
                  <a:gd name="connsiteX28" fmla="*/ 6508 w 360609"/>
                  <a:gd name="connsiteY28" fmla="*/ 61620 h 123005"/>
                  <a:gd name="connsiteX29" fmla="*/ 6508 w 360609"/>
                  <a:gd name="connsiteY29" fmla="*/ 61620 h 123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60609" h="123005">
                    <a:moveTo>
                      <a:pt x="175475" y="126763"/>
                    </a:moveTo>
                    <a:cubicBezTo>
                      <a:pt x="164808" y="126763"/>
                      <a:pt x="154331" y="125811"/>
                      <a:pt x="144044" y="123525"/>
                    </a:cubicBezTo>
                    <a:cubicBezTo>
                      <a:pt x="61561" y="104477"/>
                      <a:pt x="4223" y="63335"/>
                      <a:pt x="3651" y="62954"/>
                    </a:cubicBezTo>
                    <a:cubicBezTo>
                      <a:pt x="3080" y="62573"/>
                      <a:pt x="2889" y="62001"/>
                      <a:pt x="3270" y="61430"/>
                    </a:cubicBezTo>
                    <a:cubicBezTo>
                      <a:pt x="3270" y="61239"/>
                      <a:pt x="3461" y="61049"/>
                      <a:pt x="3651" y="60859"/>
                    </a:cubicBezTo>
                    <a:cubicBezTo>
                      <a:pt x="13176" y="52287"/>
                      <a:pt x="21176" y="46192"/>
                      <a:pt x="28034" y="40859"/>
                    </a:cubicBezTo>
                    <a:cubicBezTo>
                      <a:pt x="41750" y="30192"/>
                      <a:pt x="50703" y="23335"/>
                      <a:pt x="59085" y="6383"/>
                    </a:cubicBezTo>
                    <a:cubicBezTo>
                      <a:pt x="59656" y="5049"/>
                      <a:pt x="60799" y="4097"/>
                      <a:pt x="62323" y="3906"/>
                    </a:cubicBezTo>
                    <a:cubicBezTo>
                      <a:pt x="63656" y="3526"/>
                      <a:pt x="65180" y="3906"/>
                      <a:pt x="66323" y="4668"/>
                    </a:cubicBezTo>
                    <a:cubicBezTo>
                      <a:pt x="69943" y="7335"/>
                      <a:pt x="73752" y="10192"/>
                      <a:pt x="77753" y="13240"/>
                    </a:cubicBezTo>
                    <a:cubicBezTo>
                      <a:pt x="102898" y="32668"/>
                      <a:pt x="137377" y="59335"/>
                      <a:pt x="194334" y="68668"/>
                    </a:cubicBezTo>
                    <a:cubicBezTo>
                      <a:pt x="267674" y="80668"/>
                      <a:pt x="348252" y="46954"/>
                      <a:pt x="349204" y="46573"/>
                    </a:cubicBezTo>
                    <a:cubicBezTo>
                      <a:pt x="349775" y="46382"/>
                      <a:pt x="350538" y="46573"/>
                      <a:pt x="350919" y="47144"/>
                    </a:cubicBezTo>
                    <a:lnTo>
                      <a:pt x="363491" y="69811"/>
                    </a:lnTo>
                    <a:cubicBezTo>
                      <a:pt x="363681" y="70192"/>
                      <a:pt x="363681" y="70573"/>
                      <a:pt x="363681" y="70763"/>
                    </a:cubicBezTo>
                    <a:cubicBezTo>
                      <a:pt x="363491" y="71144"/>
                      <a:pt x="363301" y="71335"/>
                      <a:pt x="363110" y="71525"/>
                    </a:cubicBezTo>
                    <a:cubicBezTo>
                      <a:pt x="361396" y="72287"/>
                      <a:pt x="256816" y="126763"/>
                      <a:pt x="175475" y="126763"/>
                    </a:cubicBezTo>
                    <a:lnTo>
                      <a:pt x="175475" y="126763"/>
                    </a:lnTo>
                    <a:close/>
                    <a:moveTo>
                      <a:pt x="6508" y="61620"/>
                    </a:moveTo>
                    <a:cubicBezTo>
                      <a:pt x="15652" y="67906"/>
                      <a:pt x="69752" y="103525"/>
                      <a:pt x="144615" y="120858"/>
                    </a:cubicBezTo>
                    <a:cubicBezTo>
                      <a:pt x="222146" y="138763"/>
                      <a:pt x="346537" y="76859"/>
                      <a:pt x="360062" y="69811"/>
                    </a:cubicBezTo>
                    <a:lnTo>
                      <a:pt x="348823" y="49240"/>
                    </a:lnTo>
                    <a:cubicBezTo>
                      <a:pt x="338727" y="53240"/>
                      <a:pt x="263101" y="82382"/>
                      <a:pt x="193572" y="70954"/>
                    </a:cubicBezTo>
                    <a:cubicBezTo>
                      <a:pt x="136043" y="61430"/>
                      <a:pt x="101183" y="34763"/>
                      <a:pt x="75848" y="15144"/>
                    </a:cubicBezTo>
                    <a:cubicBezTo>
                      <a:pt x="71847" y="12097"/>
                      <a:pt x="68038" y="9049"/>
                      <a:pt x="64418" y="6573"/>
                    </a:cubicBezTo>
                    <a:cubicBezTo>
                      <a:pt x="63847" y="6192"/>
                      <a:pt x="63275" y="6002"/>
                      <a:pt x="62513" y="6192"/>
                    </a:cubicBezTo>
                    <a:cubicBezTo>
                      <a:pt x="61942" y="6383"/>
                      <a:pt x="61370" y="6764"/>
                      <a:pt x="61180" y="7335"/>
                    </a:cubicBezTo>
                    <a:cubicBezTo>
                      <a:pt x="52608" y="24859"/>
                      <a:pt x="43274" y="32097"/>
                      <a:pt x="29368" y="42763"/>
                    </a:cubicBezTo>
                    <a:cubicBezTo>
                      <a:pt x="22891" y="48097"/>
                      <a:pt x="15462" y="53620"/>
                      <a:pt x="6508" y="61620"/>
                    </a:cubicBezTo>
                    <a:lnTo>
                      <a:pt x="6508" y="61620"/>
                    </a:lnTo>
                    <a:close/>
                  </a:path>
                </a:pathLst>
              </a:custGeom>
              <a:solidFill>
                <a:srgbClr val="000000"/>
              </a:solidFill>
              <a:ln w="1904" cap="flat">
                <a:noFill/>
                <a:prstDash val="solid"/>
                <a:miter/>
              </a:ln>
            </p:spPr>
            <p:txBody>
              <a:bodyPr rtlCol="0" anchor="ctr"/>
              <a:lstStyle/>
              <a:p>
                <a:endParaRPr lang="fr-FR"/>
              </a:p>
            </p:txBody>
          </p:sp>
          <p:sp>
            <p:nvSpPr>
              <p:cNvPr id="3046" name="Forme libre 3045">
                <a:extLst>
                  <a:ext uri="{FF2B5EF4-FFF2-40B4-BE49-F238E27FC236}">
                    <a16:creationId xmlns:a16="http://schemas.microsoft.com/office/drawing/2014/main" id="{5382971C-61D9-75EA-EB3A-FC94148018E7}"/>
                  </a:ext>
                </a:extLst>
              </p:cNvPr>
              <p:cNvSpPr/>
              <p:nvPr/>
            </p:nvSpPr>
            <p:spPr>
              <a:xfrm>
                <a:off x="12345330" y="6263021"/>
                <a:ext cx="229193" cy="277675"/>
              </a:xfrm>
              <a:custGeom>
                <a:avLst/>
                <a:gdLst>
                  <a:gd name="connsiteX0" fmla="*/ 232265 w 229193"/>
                  <a:gd name="connsiteY0" fmla="*/ 178004 h 277675"/>
                  <a:gd name="connsiteX1" fmla="*/ 105588 w 229193"/>
                  <a:gd name="connsiteY1" fmla="*/ 281432 h 277675"/>
                  <a:gd name="connsiteX2" fmla="*/ 3103 w 229193"/>
                  <a:gd name="connsiteY2" fmla="*/ 39529 h 277675"/>
                  <a:gd name="connsiteX3" fmla="*/ 3484 w 229193"/>
                  <a:gd name="connsiteY3" fmla="*/ 37815 h 277675"/>
                  <a:gd name="connsiteX4" fmla="*/ 31296 w 229193"/>
                  <a:gd name="connsiteY4" fmla="*/ 10767 h 277675"/>
                  <a:gd name="connsiteX5" fmla="*/ 60061 w 229193"/>
                  <a:gd name="connsiteY5" fmla="*/ 4862 h 277675"/>
                  <a:gd name="connsiteX6" fmla="*/ 61585 w 229193"/>
                  <a:gd name="connsiteY6" fmla="*/ 6196 h 277675"/>
                  <a:gd name="connsiteX7" fmla="*/ 72252 w 229193"/>
                  <a:gd name="connsiteY7" fmla="*/ 22957 h 277675"/>
                  <a:gd name="connsiteX8" fmla="*/ 72443 w 229193"/>
                  <a:gd name="connsiteY8" fmla="*/ 23338 h 277675"/>
                  <a:gd name="connsiteX9" fmla="*/ 77967 w 229193"/>
                  <a:gd name="connsiteY9" fmla="*/ 10577 h 277675"/>
                  <a:gd name="connsiteX10" fmla="*/ 82348 w 229193"/>
                  <a:gd name="connsiteY10" fmla="*/ 8481 h 277675"/>
                  <a:gd name="connsiteX11" fmla="*/ 162736 w 229193"/>
                  <a:gd name="connsiteY11" fmla="*/ 97624 h 277675"/>
                  <a:gd name="connsiteX12" fmla="*/ 232265 w 229193"/>
                  <a:gd name="connsiteY12" fmla="*/ 178004 h 277675"/>
                  <a:gd name="connsiteX13" fmla="*/ 232265 w 229193"/>
                  <a:gd name="connsiteY13" fmla="*/ 178004 h 27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193" h="277675">
                    <a:moveTo>
                      <a:pt x="232265" y="178004"/>
                    </a:moveTo>
                    <a:lnTo>
                      <a:pt x="105588" y="281432"/>
                    </a:lnTo>
                    <a:cubicBezTo>
                      <a:pt x="105588" y="281432"/>
                      <a:pt x="1008" y="135147"/>
                      <a:pt x="3103" y="39529"/>
                    </a:cubicBezTo>
                    <a:cubicBezTo>
                      <a:pt x="3103" y="38957"/>
                      <a:pt x="3294" y="38386"/>
                      <a:pt x="3484" y="37815"/>
                    </a:cubicBezTo>
                    <a:cubicBezTo>
                      <a:pt x="9770" y="26195"/>
                      <a:pt x="19486" y="16672"/>
                      <a:pt x="31296" y="10767"/>
                    </a:cubicBezTo>
                    <a:cubicBezTo>
                      <a:pt x="36821" y="8100"/>
                      <a:pt x="49774" y="1053"/>
                      <a:pt x="60061" y="4862"/>
                    </a:cubicBezTo>
                    <a:cubicBezTo>
                      <a:pt x="60632" y="5053"/>
                      <a:pt x="61203" y="5624"/>
                      <a:pt x="61585" y="6196"/>
                    </a:cubicBezTo>
                    <a:cubicBezTo>
                      <a:pt x="65585" y="12100"/>
                      <a:pt x="69394" y="18196"/>
                      <a:pt x="72252" y="22957"/>
                    </a:cubicBezTo>
                    <a:cubicBezTo>
                      <a:pt x="72252" y="23148"/>
                      <a:pt x="72443" y="23148"/>
                      <a:pt x="72443" y="23338"/>
                    </a:cubicBezTo>
                    <a:cubicBezTo>
                      <a:pt x="74347" y="18196"/>
                      <a:pt x="76633" y="13815"/>
                      <a:pt x="77967" y="10577"/>
                    </a:cubicBezTo>
                    <a:cubicBezTo>
                      <a:pt x="78538" y="8862"/>
                      <a:pt x="80634" y="7910"/>
                      <a:pt x="82348" y="8481"/>
                    </a:cubicBezTo>
                    <a:cubicBezTo>
                      <a:pt x="114351" y="18576"/>
                      <a:pt x="141972" y="38957"/>
                      <a:pt x="162736" y="97624"/>
                    </a:cubicBezTo>
                    <a:cubicBezTo>
                      <a:pt x="199310" y="118957"/>
                      <a:pt x="232265" y="178004"/>
                      <a:pt x="232265" y="178004"/>
                    </a:cubicBezTo>
                    <a:lnTo>
                      <a:pt x="232265" y="178004"/>
                    </a:lnTo>
                    <a:close/>
                  </a:path>
                </a:pathLst>
              </a:custGeom>
              <a:solidFill>
                <a:srgbClr val="FFD26C"/>
              </a:solidFill>
              <a:ln w="1904" cap="flat">
                <a:noFill/>
                <a:prstDash val="solid"/>
                <a:miter/>
              </a:ln>
            </p:spPr>
            <p:txBody>
              <a:bodyPr rtlCol="0" anchor="ctr"/>
              <a:lstStyle/>
              <a:p>
                <a:endParaRPr lang="fr-FR"/>
              </a:p>
            </p:txBody>
          </p:sp>
          <p:sp>
            <p:nvSpPr>
              <p:cNvPr id="3047" name="Forme libre 3046">
                <a:extLst>
                  <a:ext uri="{FF2B5EF4-FFF2-40B4-BE49-F238E27FC236}">
                    <a16:creationId xmlns:a16="http://schemas.microsoft.com/office/drawing/2014/main" id="{987CFBE7-DDA3-1F81-E6CA-690B36C500E1}"/>
                  </a:ext>
                </a:extLst>
              </p:cNvPr>
              <p:cNvSpPr/>
              <p:nvPr/>
            </p:nvSpPr>
            <p:spPr>
              <a:xfrm>
                <a:off x="12343812" y="6261412"/>
                <a:ext cx="232052" cy="280427"/>
              </a:xfrm>
              <a:custGeom>
                <a:avLst/>
                <a:gdLst>
                  <a:gd name="connsiteX0" fmla="*/ 107106 w 232052"/>
                  <a:gd name="connsiteY0" fmla="*/ 284184 h 280427"/>
                  <a:gd name="connsiteX1" fmla="*/ 107106 w 232052"/>
                  <a:gd name="connsiteY1" fmla="*/ 284184 h 280427"/>
                  <a:gd name="connsiteX2" fmla="*/ 105964 w 232052"/>
                  <a:gd name="connsiteY2" fmla="*/ 283613 h 280427"/>
                  <a:gd name="connsiteX3" fmla="*/ 3098 w 232052"/>
                  <a:gd name="connsiteY3" fmla="*/ 40947 h 280427"/>
                  <a:gd name="connsiteX4" fmla="*/ 3669 w 232052"/>
                  <a:gd name="connsiteY4" fmla="*/ 38662 h 280427"/>
                  <a:gd name="connsiteX5" fmla="*/ 32053 w 232052"/>
                  <a:gd name="connsiteY5" fmla="*/ 11043 h 280427"/>
                  <a:gd name="connsiteX6" fmla="*/ 33195 w 232052"/>
                  <a:gd name="connsiteY6" fmla="*/ 10471 h 280427"/>
                  <a:gd name="connsiteX7" fmla="*/ 61960 w 232052"/>
                  <a:gd name="connsiteY7" fmla="*/ 4947 h 280427"/>
                  <a:gd name="connsiteX8" fmla="*/ 64246 w 232052"/>
                  <a:gd name="connsiteY8" fmla="*/ 6662 h 280427"/>
                  <a:gd name="connsiteX9" fmla="*/ 73961 w 232052"/>
                  <a:gd name="connsiteY9" fmla="*/ 21519 h 280427"/>
                  <a:gd name="connsiteX10" fmla="*/ 76056 w 232052"/>
                  <a:gd name="connsiteY10" fmla="*/ 16567 h 280427"/>
                  <a:gd name="connsiteX11" fmla="*/ 78342 w 232052"/>
                  <a:gd name="connsiteY11" fmla="*/ 11233 h 280427"/>
                  <a:gd name="connsiteX12" fmla="*/ 80628 w 232052"/>
                  <a:gd name="connsiteY12" fmla="*/ 8376 h 280427"/>
                  <a:gd name="connsiteX13" fmla="*/ 84247 w 232052"/>
                  <a:gd name="connsiteY13" fmla="*/ 8186 h 280427"/>
                  <a:gd name="connsiteX14" fmla="*/ 165397 w 232052"/>
                  <a:gd name="connsiteY14" fmla="*/ 97709 h 280427"/>
                  <a:gd name="connsiteX15" fmla="*/ 234927 w 232052"/>
                  <a:gd name="connsiteY15" fmla="*/ 178471 h 280427"/>
                  <a:gd name="connsiteX16" fmla="*/ 234546 w 232052"/>
                  <a:gd name="connsiteY16" fmla="*/ 180185 h 280427"/>
                  <a:gd name="connsiteX17" fmla="*/ 107869 w 232052"/>
                  <a:gd name="connsiteY17" fmla="*/ 283613 h 280427"/>
                  <a:gd name="connsiteX18" fmla="*/ 107106 w 232052"/>
                  <a:gd name="connsiteY18" fmla="*/ 284184 h 280427"/>
                  <a:gd name="connsiteX19" fmla="*/ 55102 w 232052"/>
                  <a:gd name="connsiteY19" fmla="*/ 6662 h 280427"/>
                  <a:gd name="connsiteX20" fmla="*/ 34529 w 232052"/>
                  <a:gd name="connsiteY20" fmla="*/ 12948 h 280427"/>
                  <a:gd name="connsiteX21" fmla="*/ 33386 w 232052"/>
                  <a:gd name="connsiteY21" fmla="*/ 13519 h 280427"/>
                  <a:gd name="connsiteX22" fmla="*/ 6146 w 232052"/>
                  <a:gd name="connsiteY22" fmla="*/ 40185 h 280427"/>
                  <a:gd name="connsiteX23" fmla="*/ 5955 w 232052"/>
                  <a:gd name="connsiteY23" fmla="*/ 41138 h 280427"/>
                  <a:gd name="connsiteX24" fmla="*/ 107487 w 232052"/>
                  <a:gd name="connsiteY24" fmla="*/ 280946 h 280427"/>
                  <a:gd name="connsiteX25" fmla="*/ 232260 w 232052"/>
                  <a:gd name="connsiteY25" fmla="*/ 179042 h 280427"/>
                  <a:gd name="connsiteX26" fmla="*/ 163873 w 232052"/>
                  <a:gd name="connsiteY26" fmla="*/ 99995 h 280427"/>
                  <a:gd name="connsiteX27" fmla="*/ 163302 w 232052"/>
                  <a:gd name="connsiteY27" fmla="*/ 99233 h 280427"/>
                  <a:gd name="connsiteX28" fmla="*/ 83676 w 232052"/>
                  <a:gd name="connsiteY28" fmla="*/ 10852 h 280427"/>
                  <a:gd name="connsiteX29" fmla="*/ 81009 w 232052"/>
                  <a:gd name="connsiteY29" fmla="*/ 12186 h 280427"/>
                  <a:gd name="connsiteX30" fmla="*/ 78723 w 232052"/>
                  <a:gd name="connsiteY30" fmla="*/ 17709 h 280427"/>
                  <a:gd name="connsiteX31" fmla="*/ 75675 w 232052"/>
                  <a:gd name="connsiteY31" fmla="*/ 24947 h 280427"/>
                  <a:gd name="connsiteX32" fmla="*/ 74533 w 232052"/>
                  <a:gd name="connsiteY32" fmla="*/ 25709 h 280427"/>
                  <a:gd name="connsiteX33" fmla="*/ 73199 w 232052"/>
                  <a:gd name="connsiteY33" fmla="*/ 25138 h 280427"/>
                  <a:gd name="connsiteX34" fmla="*/ 73008 w 232052"/>
                  <a:gd name="connsiteY34" fmla="*/ 24757 h 280427"/>
                  <a:gd name="connsiteX35" fmla="*/ 62341 w 232052"/>
                  <a:gd name="connsiteY35" fmla="*/ 8186 h 280427"/>
                  <a:gd name="connsiteX36" fmla="*/ 61388 w 232052"/>
                  <a:gd name="connsiteY36" fmla="*/ 7424 h 280427"/>
                  <a:gd name="connsiteX37" fmla="*/ 55102 w 232052"/>
                  <a:gd name="connsiteY37" fmla="*/ 6662 h 280427"/>
                  <a:gd name="connsiteX38" fmla="*/ 55102 w 232052"/>
                  <a:gd name="connsiteY38" fmla="*/ 6662 h 28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2052" h="280427">
                    <a:moveTo>
                      <a:pt x="107106" y="284184"/>
                    </a:moveTo>
                    <a:lnTo>
                      <a:pt x="107106" y="284184"/>
                    </a:lnTo>
                    <a:cubicBezTo>
                      <a:pt x="106535" y="284184"/>
                      <a:pt x="106154" y="283994"/>
                      <a:pt x="105964" y="283613"/>
                    </a:cubicBezTo>
                    <a:cubicBezTo>
                      <a:pt x="104821" y="282089"/>
                      <a:pt x="1193" y="135994"/>
                      <a:pt x="3098" y="40947"/>
                    </a:cubicBezTo>
                    <a:cubicBezTo>
                      <a:pt x="3098" y="40185"/>
                      <a:pt x="3288" y="39424"/>
                      <a:pt x="3669" y="38662"/>
                    </a:cubicBezTo>
                    <a:cubicBezTo>
                      <a:pt x="10146" y="26662"/>
                      <a:pt x="19861" y="17138"/>
                      <a:pt x="32053" y="11043"/>
                    </a:cubicBezTo>
                    <a:lnTo>
                      <a:pt x="33195" y="10471"/>
                    </a:lnTo>
                    <a:cubicBezTo>
                      <a:pt x="39291" y="7424"/>
                      <a:pt x="51673" y="1138"/>
                      <a:pt x="61960" y="4947"/>
                    </a:cubicBezTo>
                    <a:cubicBezTo>
                      <a:pt x="62912" y="5329"/>
                      <a:pt x="63674" y="5900"/>
                      <a:pt x="64246" y="6662"/>
                    </a:cubicBezTo>
                    <a:cubicBezTo>
                      <a:pt x="67294" y="11233"/>
                      <a:pt x="70723" y="16567"/>
                      <a:pt x="73961" y="21519"/>
                    </a:cubicBezTo>
                    <a:cubicBezTo>
                      <a:pt x="74723" y="19805"/>
                      <a:pt x="75485" y="18090"/>
                      <a:pt x="76056" y="16567"/>
                    </a:cubicBezTo>
                    <a:cubicBezTo>
                      <a:pt x="77009" y="14471"/>
                      <a:pt x="77771" y="12757"/>
                      <a:pt x="78342" y="11233"/>
                    </a:cubicBezTo>
                    <a:cubicBezTo>
                      <a:pt x="78723" y="10090"/>
                      <a:pt x="79676" y="8948"/>
                      <a:pt x="80628" y="8376"/>
                    </a:cubicBezTo>
                    <a:cubicBezTo>
                      <a:pt x="81771" y="7805"/>
                      <a:pt x="83105" y="7805"/>
                      <a:pt x="84247" y="8186"/>
                    </a:cubicBezTo>
                    <a:cubicBezTo>
                      <a:pt x="111679" y="16947"/>
                      <a:pt x="142919" y="34281"/>
                      <a:pt x="165397" y="97709"/>
                    </a:cubicBezTo>
                    <a:cubicBezTo>
                      <a:pt x="201400" y="119423"/>
                      <a:pt x="234546" y="177899"/>
                      <a:pt x="234927" y="178471"/>
                    </a:cubicBezTo>
                    <a:cubicBezTo>
                      <a:pt x="235308" y="179042"/>
                      <a:pt x="235117" y="179804"/>
                      <a:pt x="234546" y="180185"/>
                    </a:cubicBezTo>
                    <a:lnTo>
                      <a:pt x="107869" y="283613"/>
                    </a:lnTo>
                    <a:cubicBezTo>
                      <a:pt x="107678" y="284184"/>
                      <a:pt x="107487" y="284184"/>
                      <a:pt x="107106" y="284184"/>
                    </a:cubicBezTo>
                    <a:close/>
                    <a:moveTo>
                      <a:pt x="55102" y="6662"/>
                    </a:moveTo>
                    <a:cubicBezTo>
                      <a:pt x="47292" y="6662"/>
                      <a:pt x="39101" y="10852"/>
                      <a:pt x="34529" y="12948"/>
                    </a:cubicBezTo>
                    <a:lnTo>
                      <a:pt x="33386" y="13519"/>
                    </a:lnTo>
                    <a:cubicBezTo>
                      <a:pt x="21766" y="19424"/>
                      <a:pt x="12241" y="28757"/>
                      <a:pt x="6146" y="40185"/>
                    </a:cubicBezTo>
                    <a:cubicBezTo>
                      <a:pt x="5955" y="40566"/>
                      <a:pt x="5955" y="40947"/>
                      <a:pt x="5955" y="41138"/>
                    </a:cubicBezTo>
                    <a:cubicBezTo>
                      <a:pt x="4050" y="130852"/>
                      <a:pt x="97582" y="267041"/>
                      <a:pt x="107487" y="280946"/>
                    </a:cubicBezTo>
                    <a:lnTo>
                      <a:pt x="232260" y="179042"/>
                    </a:lnTo>
                    <a:cubicBezTo>
                      <a:pt x="227879" y="171423"/>
                      <a:pt x="197019" y="119423"/>
                      <a:pt x="163873" y="99995"/>
                    </a:cubicBezTo>
                    <a:cubicBezTo>
                      <a:pt x="163683" y="99804"/>
                      <a:pt x="163302" y="99614"/>
                      <a:pt x="163302" y="99233"/>
                    </a:cubicBezTo>
                    <a:cubicBezTo>
                      <a:pt x="141205" y="36567"/>
                      <a:pt x="110726" y="19424"/>
                      <a:pt x="83676" y="10852"/>
                    </a:cubicBezTo>
                    <a:cubicBezTo>
                      <a:pt x="82533" y="10471"/>
                      <a:pt x="81390" y="11043"/>
                      <a:pt x="81009" y="12186"/>
                    </a:cubicBezTo>
                    <a:cubicBezTo>
                      <a:pt x="80438" y="13900"/>
                      <a:pt x="79676" y="15614"/>
                      <a:pt x="78723" y="17709"/>
                    </a:cubicBezTo>
                    <a:cubicBezTo>
                      <a:pt x="77771" y="19805"/>
                      <a:pt x="76628" y="22281"/>
                      <a:pt x="75675" y="24947"/>
                    </a:cubicBezTo>
                    <a:cubicBezTo>
                      <a:pt x="75485" y="25328"/>
                      <a:pt x="75104" y="25709"/>
                      <a:pt x="74533" y="25709"/>
                    </a:cubicBezTo>
                    <a:cubicBezTo>
                      <a:pt x="73961" y="25709"/>
                      <a:pt x="73580" y="25519"/>
                      <a:pt x="73199" y="25138"/>
                    </a:cubicBezTo>
                    <a:lnTo>
                      <a:pt x="73008" y="24757"/>
                    </a:lnTo>
                    <a:cubicBezTo>
                      <a:pt x="69580" y="19233"/>
                      <a:pt x="65770" y="13328"/>
                      <a:pt x="62341" y="8186"/>
                    </a:cubicBezTo>
                    <a:cubicBezTo>
                      <a:pt x="62151" y="7805"/>
                      <a:pt x="61769" y="7614"/>
                      <a:pt x="61388" y="7424"/>
                    </a:cubicBezTo>
                    <a:cubicBezTo>
                      <a:pt x="59293" y="6852"/>
                      <a:pt x="57198" y="6471"/>
                      <a:pt x="55102" y="6662"/>
                    </a:cubicBezTo>
                    <a:lnTo>
                      <a:pt x="55102" y="6662"/>
                    </a:lnTo>
                    <a:close/>
                  </a:path>
                </a:pathLst>
              </a:custGeom>
              <a:solidFill>
                <a:srgbClr val="000000"/>
              </a:solidFill>
              <a:ln w="1904" cap="flat">
                <a:noFill/>
                <a:prstDash val="solid"/>
                <a:miter/>
              </a:ln>
            </p:spPr>
            <p:txBody>
              <a:bodyPr rtlCol="0" anchor="ctr"/>
              <a:lstStyle/>
              <a:p>
                <a:endParaRPr lang="fr-FR"/>
              </a:p>
            </p:txBody>
          </p:sp>
          <p:sp>
            <p:nvSpPr>
              <p:cNvPr id="3048" name="Forme libre 3047">
                <a:extLst>
                  <a:ext uri="{FF2B5EF4-FFF2-40B4-BE49-F238E27FC236}">
                    <a16:creationId xmlns:a16="http://schemas.microsoft.com/office/drawing/2014/main" id="{DE0723BB-000D-B28B-1040-864971C9313F}"/>
                  </a:ext>
                </a:extLst>
              </p:cNvPr>
              <p:cNvSpPr/>
              <p:nvPr/>
            </p:nvSpPr>
            <p:spPr>
              <a:xfrm>
                <a:off x="12447085" y="6388102"/>
                <a:ext cx="433941" cy="177086"/>
              </a:xfrm>
              <a:custGeom>
                <a:avLst/>
                <a:gdLst>
                  <a:gd name="connsiteX0" fmla="*/ 3072 w 433941"/>
                  <a:gd name="connsiteY0" fmla="*/ 150828 h 177086"/>
                  <a:gd name="connsiteX1" fmla="*/ 117367 w 433941"/>
                  <a:gd name="connsiteY1" fmla="*/ 163018 h 177086"/>
                  <a:gd name="connsiteX2" fmla="*/ 235473 w 433941"/>
                  <a:gd name="connsiteY2" fmla="*/ 87590 h 177086"/>
                  <a:gd name="connsiteX3" fmla="*/ 392057 w 433941"/>
                  <a:gd name="connsiteY3" fmla="*/ 174066 h 177086"/>
                  <a:gd name="connsiteX4" fmla="*/ 437013 w 433941"/>
                  <a:gd name="connsiteY4" fmla="*/ 123590 h 177086"/>
                  <a:gd name="connsiteX5" fmla="*/ 268237 w 433941"/>
                  <a:gd name="connsiteY5" fmla="*/ 12733 h 177086"/>
                  <a:gd name="connsiteX6" fmla="*/ 3072 w 433941"/>
                  <a:gd name="connsiteY6" fmla="*/ 150828 h 17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41" h="177086">
                    <a:moveTo>
                      <a:pt x="3072" y="150828"/>
                    </a:moveTo>
                    <a:cubicBezTo>
                      <a:pt x="3072" y="150828"/>
                      <a:pt x="41932" y="209304"/>
                      <a:pt x="117367" y="163018"/>
                    </a:cubicBezTo>
                    <a:cubicBezTo>
                      <a:pt x="192802" y="116733"/>
                      <a:pt x="224233" y="81305"/>
                      <a:pt x="235473" y="87590"/>
                    </a:cubicBezTo>
                    <a:cubicBezTo>
                      <a:pt x="246711" y="93876"/>
                      <a:pt x="341767" y="163018"/>
                      <a:pt x="392057" y="174066"/>
                    </a:cubicBezTo>
                    <a:cubicBezTo>
                      <a:pt x="402153" y="162637"/>
                      <a:pt x="437013" y="123590"/>
                      <a:pt x="437013" y="123590"/>
                    </a:cubicBezTo>
                    <a:cubicBezTo>
                      <a:pt x="437013" y="123590"/>
                      <a:pt x="299668" y="35781"/>
                      <a:pt x="268237" y="12733"/>
                    </a:cubicBezTo>
                    <a:cubicBezTo>
                      <a:pt x="211851" y="-28409"/>
                      <a:pt x="53172" y="81305"/>
                      <a:pt x="3072" y="150828"/>
                    </a:cubicBezTo>
                    <a:close/>
                  </a:path>
                </a:pathLst>
              </a:custGeom>
              <a:solidFill>
                <a:srgbClr val="FFFFFF"/>
              </a:solidFill>
              <a:ln w="1904" cap="flat">
                <a:noFill/>
                <a:prstDash val="solid"/>
                <a:miter/>
              </a:ln>
            </p:spPr>
            <p:txBody>
              <a:bodyPr rtlCol="0" anchor="ctr"/>
              <a:lstStyle/>
              <a:p>
                <a:endParaRPr lang="fr-FR"/>
              </a:p>
            </p:txBody>
          </p:sp>
          <p:sp>
            <p:nvSpPr>
              <p:cNvPr id="3049" name="Forme libre 3048">
                <a:extLst>
                  <a:ext uri="{FF2B5EF4-FFF2-40B4-BE49-F238E27FC236}">
                    <a16:creationId xmlns:a16="http://schemas.microsoft.com/office/drawing/2014/main" id="{6D277A2D-B9AB-4D40-D50D-E401E618D005}"/>
                  </a:ext>
                </a:extLst>
              </p:cNvPr>
              <p:cNvSpPr/>
              <p:nvPr/>
            </p:nvSpPr>
            <p:spPr>
              <a:xfrm>
                <a:off x="12489374" y="6461752"/>
                <a:ext cx="295072" cy="297609"/>
              </a:xfrm>
              <a:custGeom>
                <a:avLst/>
                <a:gdLst>
                  <a:gd name="connsiteX0" fmla="*/ 27455 w 295072"/>
                  <a:gd name="connsiteY0" fmla="*/ 110701 h 297609"/>
                  <a:gd name="connsiteX1" fmla="*/ 178134 w 295072"/>
                  <a:gd name="connsiteY1" fmla="*/ 111463 h 297609"/>
                  <a:gd name="connsiteX2" fmla="*/ 225948 w 295072"/>
                  <a:gd name="connsiteY2" fmla="*/ 301367 h 297609"/>
                  <a:gd name="connsiteX3" fmla="*/ 298144 w 295072"/>
                  <a:gd name="connsiteY3" fmla="*/ 277938 h 297609"/>
                  <a:gd name="connsiteX4" fmla="*/ 253569 w 295072"/>
                  <a:gd name="connsiteY4" fmla="*/ 42892 h 297609"/>
                  <a:gd name="connsiteX5" fmla="*/ 33741 w 295072"/>
                  <a:gd name="connsiteY5" fmla="*/ 4987 h 297609"/>
                  <a:gd name="connsiteX6" fmla="*/ 3072 w 295072"/>
                  <a:gd name="connsiteY6" fmla="*/ 33368 h 297609"/>
                  <a:gd name="connsiteX7" fmla="*/ 27455 w 295072"/>
                  <a:gd name="connsiteY7" fmla="*/ 110701 h 297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5072" h="297609">
                    <a:moveTo>
                      <a:pt x="27455" y="110701"/>
                    </a:moveTo>
                    <a:cubicBezTo>
                      <a:pt x="27455" y="110701"/>
                      <a:pt x="161752" y="95463"/>
                      <a:pt x="178134" y="111463"/>
                    </a:cubicBezTo>
                    <a:cubicBezTo>
                      <a:pt x="194517" y="127272"/>
                      <a:pt x="225948" y="301367"/>
                      <a:pt x="225948" y="301367"/>
                    </a:cubicBezTo>
                    <a:lnTo>
                      <a:pt x="298144" y="277938"/>
                    </a:lnTo>
                    <a:cubicBezTo>
                      <a:pt x="298144" y="277938"/>
                      <a:pt x="267475" y="68034"/>
                      <a:pt x="253569" y="42892"/>
                    </a:cubicBezTo>
                    <a:cubicBezTo>
                      <a:pt x="230710" y="1368"/>
                      <a:pt x="98127" y="1940"/>
                      <a:pt x="33741" y="4987"/>
                    </a:cubicBezTo>
                    <a:cubicBezTo>
                      <a:pt x="19073" y="17749"/>
                      <a:pt x="3072" y="33368"/>
                      <a:pt x="3072" y="33368"/>
                    </a:cubicBezTo>
                    <a:lnTo>
                      <a:pt x="27455" y="110701"/>
                    </a:lnTo>
                    <a:close/>
                  </a:path>
                </a:pathLst>
              </a:custGeom>
              <a:solidFill>
                <a:srgbClr val="FFFFFF"/>
              </a:solidFill>
              <a:ln w="1904" cap="flat">
                <a:noFill/>
                <a:prstDash val="solid"/>
                <a:miter/>
              </a:ln>
            </p:spPr>
            <p:txBody>
              <a:bodyPr rtlCol="0" anchor="ctr"/>
              <a:lstStyle/>
              <a:p>
                <a:endParaRPr lang="fr-FR"/>
              </a:p>
            </p:txBody>
          </p:sp>
          <p:sp>
            <p:nvSpPr>
              <p:cNvPr id="3050" name="Forme libre 3049">
                <a:extLst>
                  <a:ext uri="{FF2B5EF4-FFF2-40B4-BE49-F238E27FC236}">
                    <a16:creationId xmlns:a16="http://schemas.microsoft.com/office/drawing/2014/main" id="{34D89590-ACBE-9A2D-A90D-7DBBBBC35094}"/>
                  </a:ext>
                </a:extLst>
              </p:cNvPr>
              <p:cNvSpPr/>
              <p:nvPr/>
            </p:nvSpPr>
            <p:spPr>
              <a:xfrm>
                <a:off x="12413558" y="6250031"/>
                <a:ext cx="28954" cy="27618"/>
              </a:xfrm>
              <a:custGeom>
                <a:avLst/>
                <a:gdLst>
                  <a:gd name="connsiteX0" fmla="*/ 3072 w 28954"/>
                  <a:gd name="connsiteY0" fmla="*/ 3757 h 27618"/>
                  <a:gd name="connsiteX1" fmla="*/ 8977 w 28954"/>
                  <a:gd name="connsiteY1" fmla="*/ 23566 h 27618"/>
                  <a:gd name="connsiteX2" fmla="*/ 32027 w 28954"/>
                  <a:gd name="connsiteY2" fmla="*/ 31376 h 27618"/>
                  <a:gd name="connsiteX3" fmla="*/ 16597 w 28954"/>
                  <a:gd name="connsiteY3" fmla="*/ 6995 h 27618"/>
                  <a:gd name="connsiteX4" fmla="*/ 3072 w 28954"/>
                  <a:gd name="connsiteY4" fmla="*/ 3757 h 27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54" h="27618">
                    <a:moveTo>
                      <a:pt x="3072" y="3757"/>
                    </a:moveTo>
                    <a:lnTo>
                      <a:pt x="8977" y="23566"/>
                    </a:lnTo>
                    <a:lnTo>
                      <a:pt x="32027" y="31376"/>
                    </a:lnTo>
                    <a:lnTo>
                      <a:pt x="16597" y="6995"/>
                    </a:lnTo>
                    <a:lnTo>
                      <a:pt x="3072" y="3757"/>
                    </a:lnTo>
                    <a:close/>
                  </a:path>
                </a:pathLst>
              </a:custGeom>
              <a:solidFill>
                <a:srgbClr val="FFFFFF"/>
              </a:solidFill>
              <a:ln w="1904" cap="flat">
                <a:noFill/>
                <a:prstDash val="solid"/>
                <a:miter/>
              </a:ln>
            </p:spPr>
            <p:txBody>
              <a:bodyPr rtlCol="0" anchor="ctr"/>
              <a:lstStyle/>
              <a:p>
                <a:endParaRPr lang="fr-FR"/>
              </a:p>
            </p:txBody>
          </p:sp>
          <p:sp>
            <p:nvSpPr>
              <p:cNvPr id="3051" name="Forme libre 3050">
                <a:extLst>
                  <a:ext uri="{FF2B5EF4-FFF2-40B4-BE49-F238E27FC236}">
                    <a16:creationId xmlns:a16="http://schemas.microsoft.com/office/drawing/2014/main" id="{F5D41D35-E4CB-B45E-B666-BF2D80883115}"/>
                  </a:ext>
                </a:extLst>
              </p:cNvPr>
              <p:cNvSpPr/>
              <p:nvPr/>
            </p:nvSpPr>
            <p:spPr>
              <a:xfrm>
                <a:off x="12412176" y="6248507"/>
                <a:ext cx="469992" cy="321331"/>
              </a:xfrm>
              <a:custGeom>
                <a:avLst/>
                <a:gdLst>
                  <a:gd name="connsiteX0" fmla="*/ 33218 w 469992"/>
                  <a:gd name="connsiteY0" fmla="*/ 34233 h 321331"/>
                  <a:gd name="connsiteX1" fmla="*/ 32838 w 469992"/>
                  <a:gd name="connsiteY1" fmla="*/ 34233 h 321331"/>
                  <a:gd name="connsiteX2" fmla="*/ 9788 w 469992"/>
                  <a:gd name="connsiteY2" fmla="*/ 26233 h 321331"/>
                  <a:gd name="connsiteX3" fmla="*/ 9026 w 469992"/>
                  <a:gd name="connsiteY3" fmla="*/ 25281 h 321331"/>
                  <a:gd name="connsiteX4" fmla="*/ 3121 w 469992"/>
                  <a:gd name="connsiteY4" fmla="*/ 5471 h 321331"/>
                  <a:gd name="connsiteX5" fmla="*/ 4073 w 469992"/>
                  <a:gd name="connsiteY5" fmla="*/ 3757 h 321331"/>
                  <a:gd name="connsiteX6" fmla="*/ 4835 w 469992"/>
                  <a:gd name="connsiteY6" fmla="*/ 3757 h 321331"/>
                  <a:gd name="connsiteX7" fmla="*/ 18169 w 469992"/>
                  <a:gd name="connsiteY7" fmla="*/ 6995 h 321331"/>
                  <a:gd name="connsiteX8" fmla="*/ 18932 w 469992"/>
                  <a:gd name="connsiteY8" fmla="*/ 7567 h 321331"/>
                  <a:gd name="connsiteX9" fmla="*/ 34361 w 469992"/>
                  <a:gd name="connsiteY9" fmla="*/ 31947 h 321331"/>
                  <a:gd name="connsiteX10" fmla="*/ 34361 w 469992"/>
                  <a:gd name="connsiteY10" fmla="*/ 33471 h 321331"/>
                  <a:gd name="connsiteX11" fmla="*/ 33218 w 469992"/>
                  <a:gd name="connsiteY11" fmla="*/ 34233 h 321331"/>
                  <a:gd name="connsiteX12" fmla="*/ 11312 w 469992"/>
                  <a:gd name="connsiteY12" fmla="*/ 23947 h 321331"/>
                  <a:gd name="connsiteX13" fmla="*/ 30170 w 469992"/>
                  <a:gd name="connsiteY13" fmla="*/ 30424 h 321331"/>
                  <a:gd name="connsiteX14" fmla="*/ 17027 w 469992"/>
                  <a:gd name="connsiteY14" fmla="*/ 9662 h 321331"/>
                  <a:gd name="connsiteX15" fmla="*/ 6359 w 469992"/>
                  <a:gd name="connsiteY15" fmla="*/ 6995 h 321331"/>
                  <a:gd name="connsiteX16" fmla="*/ 11312 w 469992"/>
                  <a:gd name="connsiteY16" fmla="*/ 23947 h 321331"/>
                  <a:gd name="connsiteX17" fmla="*/ 101986 w 469992"/>
                  <a:gd name="connsiteY17" fmla="*/ 325089 h 321331"/>
                  <a:gd name="connsiteX18" fmla="*/ 67888 w 469992"/>
                  <a:gd name="connsiteY18" fmla="*/ 317089 h 321331"/>
                  <a:gd name="connsiteX19" fmla="*/ 36647 w 469992"/>
                  <a:gd name="connsiteY19" fmla="*/ 290994 h 321331"/>
                  <a:gd name="connsiteX20" fmla="*/ 36647 w 469992"/>
                  <a:gd name="connsiteY20" fmla="*/ 289470 h 321331"/>
                  <a:gd name="connsiteX21" fmla="*/ 133989 w 469992"/>
                  <a:gd name="connsiteY21" fmla="*/ 199946 h 321331"/>
                  <a:gd name="connsiteX22" fmla="*/ 255142 w 469992"/>
                  <a:gd name="connsiteY22" fmla="*/ 143185 h 321331"/>
                  <a:gd name="connsiteX23" fmla="*/ 303908 w 469992"/>
                  <a:gd name="connsiteY23" fmla="*/ 151185 h 321331"/>
                  <a:gd name="connsiteX24" fmla="*/ 472493 w 469992"/>
                  <a:gd name="connsiteY24" fmla="*/ 261851 h 321331"/>
                  <a:gd name="connsiteX25" fmla="*/ 473065 w 469992"/>
                  <a:gd name="connsiteY25" fmla="*/ 262803 h 321331"/>
                  <a:gd name="connsiteX26" fmla="*/ 473065 w 469992"/>
                  <a:gd name="connsiteY26" fmla="*/ 263375 h 321331"/>
                  <a:gd name="connsiteX27" fmla="*/ 472875 w 469992"/>
                  <a:gd name="connsiteY27" fmla="*/ 263946 h 321331"/>
                  <a:gd name="connsiteX28" fmla="*/ 427918 w 469992"/>
                  <a:gd name="connsiteY28" fmla="*/ 314422 h 321331"/>
                  <a:gd name="connsiteX29" fmla="*/ 427347 w 469992"/>
                  <a:gd name="connsiteY29" fmla="*/ 314803 h 321331"/>
                  <a:gd name="connsiteX30" fmla="*/ 426585 w 469992"/>
                  <a:gd name="connsiteY30" fmla="*/ 314803 h 321331"/>
                  <a:gd name="connsiteX31" fmla="*/ 334006 w 469992"/>
                  <a:gd name="connsiteY31" fmla="*/ 269851 h 321331"/>
                  <a:gd name="connsiteX32" fmla="*/ 333625 w 469992"/>
                  <a:gd name="connsiteY32" fmla="*/ 267946 h 321331"/>
                  <a:gd name="connsiteX33" fmla="*/ 334958 w 469992"/>
                  <a:gd name="connsiteY33" fmla="*/ 267375 h 321331"/>
                  <a:gd name="connsiteX34" fmla="*/ 335530 w 469992"/>
                  <a:gd name="connsiteY34" fmla="*/ 267565 h 321331"/>
                  <a:gd name="connsiteX35" fmla="*/ 426394 w 469992"/>
                  <a:gd name="connsiteY35" fmla="*/ 311946 h 321331"/>
                  <a:gd name="connsiteX36" fmla="*/ 469827 w 469992"/>
                  <a:gd name="connsiteY36" fmla="*/ 263184 h 321331"/>
                  <a:gd name="connsiteX37" fmla="*/ 302384 w 469992"/>
                  <a:gd name="connsiteY37" fmla="*/ 153089 h 321331"/>
                  <a:gd name="connsiteX38" fmla="*/ 255713 w 469992"/>
                  <a:gd name="connsiteY38" fmla="*/ 145661 h 321331"/>
                  <a:gd name="connsiteX39" fmla="*/ 135703 w 469992"/>
                  <a:gd name="connsiteY39" fmla="*/ 202042 h 321331"/>
                  <a:gd name="connsiteX40" fmla="*/ 39695 w 469992"/>
                  <a:gd name="connsiteY40" fmla="*/ 290041 h 321331"/>
                  <a:gd name="connsiteX41" fmla="*/ 69412 w 469992"/>
                  <a:gd name="connsiteY41" fmla="*/ 314422 h 321331"/>
                  <a:gd name="connsiteX42" fmla="*/ 155133 w 469992"/>
                  <a:gd name="connsiteY42" fmla="*/ 305279 h 321331"/>
                  <a:gd name="connsiteX43" fmla="*/ 245046 w 469992"/>
                  <a:gd name="connsiteY43" fmla="*/ 239756 h 321331"/>
                  <a:gd name="connsiteX44" fmla="*/ 289431 w 469992"/>
                  <a:gd name="connsiteY44" fmla="*/ 212518 h 321331"/>
                  <a:gd name="connsiteX45" fmla="*/ 290002 w 469992"/>
                  <a:gd name="connsiteY45" fmla="*/ 214232 h 321331"/>
                  <a:gd name="connsiteX46" fmla="*/ 289240 w 469992"/>
                  <a:gd name="connsiteY46" fmla="*/ 214803 h 321331"/>
                  <a:gd name="connsiteX47" fmla="*/ 288287 w 469992"/>
                  <a:gd name="connsiteY47" fmla="*/ 214613 h 321331"/>
                  <a:gd name="connsiteX48" fmla="*/ 246760 w 469992"/>
                  <a:gd name="connsiteY48" fmla="*/ 241660 h 321331"/>
                  <a:gd name="connsiteX49" fmla="*/ 156467 w 469992"/>
                  <a:gd name="connsiteY49" fmla="*/ 307374 h 321331"/>
                  <a:gd name="connsiteX50" fmla="*/ 101986 w 469992"/>
                  <a:gd name="connsiteY50" fmla="*/ 325089 h 321331"/>
                  <a:gd name="connsiteX51" fmla="*/ 101986 w 469992"/>
                  <a:gd name="connsiteY51" fmla="*/ 325089 h 32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69992" h="321331">
                    <a:moveTo>
                      <a:pt x="33218" y="34233"/>
                    </a:moveTo>
                    <a:cubicBezTo>
                      <a:pt x="33028" y="34233"/>
                      <a:pt x="33028" y="34233"/>
                      <a:pt x="32838" y="34233"/>
                    </a:cubicBezTo>
                    <a:lnTo>
                      <a:pt x="9788" y="26233"/>
                    </a:lnTo>
                    <a:cubicBezTo>
                      <a:pt x="9407" y="26043"/>
                      <a:pt x="9026" y="25852"/>
                      <a:pt x="9026" y="25281"/>
                    </a:cubicBezTo>
                    <a:lnTo>
                      <a:pt x="3121" y="5471"/>
                    </a:lnTo>
                    <a:cubicBezTo>
                      <a:pt x="2930" y="4709"/>
                      <a:pt x="3311" y="3947"/>
                      <a:pt x="4073" y="3757"/>
                    </a:cubicBezTo>
                    <a:cubicBezTo>
                      <a:pt x="4264" y="3757"/>
                      <a:pt x="4454" y="3757"/>
                      <a:pt x="4835" y="3757"/>
                    </a:cubicBezTo>
                    <a:lnTo>
                      <a:pt x="18169" y="6995"/>
                    </a:lnTo>
                    <a:cubicBezTo>
                      <a:pt x="18551" y="6995"/>
                      <a:pt x="18741" y="7185"/>
                      <a:pt x="18932" y="7567"/>
                    </a:cubicBezTo>
                    <a:lnTo>
                      <a:pt x="34361" y="31947"/>
                    </a:lnTo>
                    <a:cubicBezTo>
                      <a:pt x="34742" y="32328"/>
                      <a:pt x="34742" y="33090"/>
                      <a:pt x="34361" y="33471"/>
                    </a:cubicBezTo>
                    <a:cubicBezTo>
                      <a:pt x="34171" y="34042"/>
                      <a:pt x="33790" y="34233"/>
                      <a:pt x="33218" y="34233"/>
                    </a:cubicBezTo>
                    <a:close/>
                    <a:moveTo>
                      <a:pt x="11312" y="23947"/>
                    </a:moveTo>
                    <a:lnTo>
                      <a:pt x="30170" y="30424"/>
                    </a:lnTo>
                    <a:lnTo>
                      <a:pt x="17027" y="9662"/>
                    </a:lnTo>
                    <a:lnTo>
                      <a:pt x="6359" y="6995"/>
                    </a:lnTo>
                    <a:lnTo>
                      <a:pt x="11312" y="23947"/>
                    </a:lnTo>
                    <a:close/>
                    <a:moveTo>
                      <a:pt x="101986" y="325089"/>
                    </a:moveTo>
                    <a:cubicBezTo>
                      <a:pt x="90175" y="325089"/>
                      <a:pt x="78556" y="322422"/>
                      <a:pt x="67888" y="317089"/>
                    </a:cubicBezTo>
                    <a:cubicBezTo>
                      <a:pt x="55506" y="310993"/>
                      <a:pt x="44838" y="302041"/>
                      <a:pt x="36647" y="290994"/>
                    </a:cubicBezTo>
                    <a:cubicBezTo>
                      <a:pt x="36266" y="290613"/>
                      <a:pt x="36266" y="289851"/>
                      <a:pt x="36647" y="289470"/>
                    </a:cubicBezTo>
                    <a:cubicBezTo>
                      <a:pt x="56649" y="261851"/>
                      <a:pt x="92843" y="228518"/>
                      <a:pt x="133989" y="199946"/>
                    </a:cubicBezTo>
                    <a:cubicBezTo>
                      <a:pt x="179135" y="168518"/>
                      <a:pt x="222187" y="148328"/>
                      <a:pt x="255142" y="143185"/>
                    </a:cubicBezTo>
                    <a:cubicBezTo>
                      <a:pt x="275715" y="139947"/>
                      <a:pt x="292097" y="142613"/>
                      <a:pt x="303908" y="151185"/>
                    </a:cubicBezTo>
                    <a:cubicBezTo>
                      <a:pt x="334958" y="173851"/>
                      <a:pt x="471160" y="261089"/>
                      <a:pt x="472493" y="261851"/>
                    </a:cubicBezTo>
                    <a:cubicBezTo>
                      <a:pt x="472875" y="262041"/>
                      <a:pt x="473065" y="262422"/>
                      <a:pt x="473065" y="262803"/>
                    </a:cubicBezTo>
                    <a:cubicBezTo>
                      <a:pt x="473065" y="262994"/>
                      <a:pt x="473065" y="263184"/>
                      <a:pt x="473065" y="263375"/>
                    </a:cubicBezTo>
                    <a:cubicBezTo>
                      <a:pt x="473065" y="263565"/>
                      <a:pt x="472875" y="263756"/>
                      <a:pt x="472875" y="263946"/>
                    </a:cubicBezTo>
                    <a:cubicBezTo>
                      <a:pt x="472493" y="264327"/>
                      <a:pt x="438014" y="302994"/>
                      <a:pt x="427918" y="314422"/>
                    </a:cubicBezTo>
                    <a:cubicBezTo>
                      <a:pt x="427728" y="314612"/>
                      <a:pt x="427537" y="314803"/>
                      <a:pt x="427347" y="314803"/>
                    </a:cubicBezTo>
                    <a:cubicBezTo>
                      <a:pt x="427156" y="314803"/>
                      <a:pt x="426775" y="314803"/>
                      <a:pt x="426585" y="314803"/>
                    </a:cubicBezTo>
                    <a:cubicBezTo>
                      <a:pt x="401821" y="309470"/>
                      <a:pt x="358008" y="284327"/>
                      <a:pt x="334006" y="269851"/>
                    </a:cubicBezTo>
                    <a:cubicBezTo>
                      <a:pt x="333434" y="269470"/>
                      <a:pt x="333244" y="268708"/>
                      <a:pt x="333625" y="267946"/>
                    </a:cubicBezTo>
                    <a:cubicBezTo>
                      <a:pt x="333815" y="267565"/>
                      <a:pt x="334386" y="267184"/>
                      <a:pt x="334958" y="267375"/>
                    </a:cubicBezTo>
                    <a:cubicBezTo>
                      <a:pt x="335149" y="267375"/>
                      <a:pt x="335339" y="267375"/>
                      <a:pt x="335530" y="267565"/>
                    </a:cubicBezTo>
                    <a:cubicBezTo>
                      <a:pt x="358960" y="281851"/>
                      <a:pt x="401821" y="306232"/>
                      <a:pt x="426394" y="311946"/>
                    </a:cubicBezTo>
                    <a:cubicBezTo>
                      <a:pt x="435919" y="301089"/>
                      <a:pt x="463921" y="269660"/>
                      <a:pt x="469827" y="263184"/>
                    </a:cubicBezTo>
                    <a:cubicBezTo>
                      <a:pt x="455730" y="254041"/>
                      <a:pt x="331910" y="174804"/>
                      <a:pt x="302384" y="153089"/>
                    </a:cubicBezTo>
                    <a:cubicBezTo>
                      <a:pt x="291335" y="145090"/>
                      <a:pt x="275715" y="142423"/>
                      <a:pt x="255713" y="145661"/>
                    </a:cubicBezTo>
                    <a:cubicBezTo>
                      <a:pt x="223139" y="150804"/>
                      <a:pt x="180469" y="170804"/>
                      <a:pt x="135703" y="202042"/>
                    </a:cubicBezTo>
                    <a:cubicBezTo>
                      <a:pt x="95319" y="230041"/>
                      <a:pt x="59506" y="262803"/>
                      <a:pt x="39695" y="290041"/>
                    </a:cubicBezTo>
                    <a:cubicBezTo>
                      <a:pt x="47696" y="300327"/>
                      <a:pt x="57792" y="308708"/>
                      <a:pt x="69412" y="314422"/>
                    </a:cubicBezTo>
                    <a:cubicBezTo>
                      <a:pt x="95509" y="327374"/>
                      <a:pt x="124464" y="324136"/>
                      <a:pt x="155133" y="305279"/>
                    </a:cubicBezTo>
                    <a:cubicBezTo>
                      <a:pt x="192470" y="282422"/>
                      <a:pt x="222948" y="257660"/>
                      <a:pt x="245046" y="239756"/>
                    </a:cubicBezTo>
                    <a:cubicBezTo>
                      <a:pt x="269619" y="219946"/>
                      <a:pt x="282953" y="208899"/>
                      <a:pt x="289431" y="212518"/>
                    </a:cubicBezTo>
                    <a:cubicBezTo>
                      <a:pt x="290002" y="212899"/>
                      <a:pt x="290383" y="213661"/>
                      <a:pt x="290002" y="214232"/>
                    </a:cubicBezTo>
                    <a:cubicBezTo>
                      <a:pt x="289811" y="214613"/>
                      <a:pt x="289621" y="214803"/>
                      <a:pt x="289240" y="214803"/>
                    </a:cubicBezTo>
                    <a:cubicBezTo>
                      <a:pt x="288859" y="214994"/>
                      <a:pt x="288478" y="214803"/>
                      <a:pt x="288287" y="214613"/>
                    </a:cubicBezTo>
                    <a:cubicBezTo>
                      <a:pt x="283335" y="211946"/>
                      <a:pt x="267143" y="225089"/>
                      <a:pt x="246760" y="241660"/>
                    </a:cubicBezTo>
                    <a:cubicBezTo>
                      <a:pt x="224472" y="259756"/>
                      <a:pt x="193994" y="284517"/>
                      <a:pt x="156467" y="307374"/>
                    </a:cubicBezTo>
                    <a:cubicBezTo>
                      <a:pt x="135703" y="320708"/>
                      <a:pt x="117416" y="325089"/>
                      <a:pt x="101986" y="325089"/>
                    </a:cubicBezTo>
                    <a:lnTo>
                      <a:pt x="101986" y="325089"/>
                    </a:lnTo>
                    <a:close/>
                  </a:path>
                </a:pathLst>
              </a:custGeom>
              <a:solidFill>
                <a:srgbClr val="000000"/>
              </a:solidFill>
              <a:ln w="1904" cap="flat">
                <a:noFill/>
                <a:prstDash val="solid"/>
                <a:miter/>
              </a:ln>
            </p:spPr>
            <p:txBody>
              <a:bodyPr rtlCol="0" anchor="ctr"/>
              <a:lstStyle/>
              <a:p>
                <a:endParaRPr lang="fr-FR"/>
              </a:p>
            </p:txBody>
          </p:sp>
          <p:sp>
            <p:nvSpPr>
              <p:cNvPr id="3052" name="Forme libre 3051">
                <a:extLst>
                  <a:ext uri="{FF2B5EF4-FFF2-40B4-BE49-F238E27FC236}">
                    <a16:creationId xmlns:a16="http://schemas.microsoft.com/office/drawing/2014/main" id="{4CDA8EDF-8012-0861-DB26-3176D84DD25A}"/>
                  </a:ext>
                </a:extLst>
              </p:cNvPr>
              <p:cNvSpPr/>
              <p:nvPr/>
            </p:nvSpPr>
            <p:spPr>
              <a:xfrm>
                <a:off x="12514519" y="6468646"/>
                <a:ext cx="271261" cy="291858"/>
              </a:xfrm>
              <a:custGeom>
                <a:avLst/>
                <a:gdLst>
                  <a:gd name="connsiteX0" fmla="*/ 200612 w 271261"/>
                  <a:gd name="connsiteY0" fmla="*/ 295616 h 291858"/>
                  <a:gd name="connsiteX1" fmla="*/ 199279 w 271261"/>
                  <a:gd name="connsiteY1" fmla="*/ 294473 h 291858"/>
                  <a:gd name="connsiteX2" fmla="*/ 156418 w 271261"/>
                  <a:gd name="connsiteY2" fmla="*/ 111807 h 291858"/>
                  <a:gd name="connsiteX3" fmla="*/ 117177 w 271261"/>
                  <a:gd name="connsiteY3" fmla="*/ 102283 h 291858"/>
                  <a:gd name="connsiteX4" fmla="*/ 41170 w 271261"/>
                  <a:gd name="connsiteY4" fmla="*/ 104188 h 291858"/>
                  <a:gd name="connsiteX5" fmla="*/ 4405 w 271261"/>
                  <a:gd name="connsiteY5" fmla="*/ 104760 h 291858"/>
                  <a:gd name="connsiteX6" fmla="*/ 3072 w 271261"/>
                  <a:gd name="connsiteY6" fmla="*/ 103426 h 291858"/>
                  <a:gd name="connsiteX7" fmla="*/ 4405 w 271261"/>
                  <a:gd name="connsiteY7" fmla="*/ 102093 h 291858"/>
                  <a:gd name="connsiteX8" fmla="*/ 41361 w 271261"/>
                  <a:gd name="connsiteY8" fmla="*/ 101521 h 291858"/>
                  <a:gd name="connsiteX9" fmla="*/ 117177 w 271261"/>
                  <a:gd name="connsiteY9" fmla="*/ 99617 h 291858"/>
                  <a:gd name="connsiteX10" fmla="*/ 159085 w 271261"/>
                  <a:gd name="connsiteY10" fmla="*/ 110664 h 291858"/>
                  <a:gd name="connsiteX11" fmla="*/ 201946 w 271261"/>
                  <a:gd name="connsiteY11" fmla="*/ 292568 h 291858"/>
                  <a:gd name="connsiteX12" fmla="*/ 271666 w 271261"/>
                  <a:gd name="connsiteY12" fmla="*/ 269901 h 291858"/>
                  <a:gd name="connsiteX13" fmla="*/ 227472 w 271261"/>
                  <a:gd name="connsiteY13" fmla="*/ 36379 h 291858"/>
                  <a:gd name="connsiteX14" fmla="*/ 164038 w 271261"/>
                  <a:gd name="connsiteY14" fmla="*/ 6474 h 291858"/>
                  <a:gd name="connsiteX15" fmla="*/ 163466 w 271261"/>
                  <a:gd name="connsiteY15" fmla="*/ 6284 h 291858"/>
                  <a:gd name="connsiteX16" fmla="*/ 163085 w 271261"/>
                  <a:gd name="connsiteY16" fmla="*/ 4379 h 291858"/>
                  <a:gd name="connsiteX17" fmla="*/ 164419 w 271261"/>
                  <a:gd name="connsiteY17" fmla="*/ 3808 h 291858"/>
                  <a:gd name="connsiteX18" fmla="*/ 229568 w 271261"/>
                  <a:gd name="connsiteY18" fmla="*/ 35046 h 291858"/>
                  <a:gd name="connsiteX19" fmla="*/ 274333 w 271261"/>
                  <a:gd name="connsiteY19" fmla="*/ 270473 h 291858"/>
                  <a:gd name="connsiteX20" fmla="*/ 273381 w 271261"/>
                  <a:gd name="connsiteY20" fmla="*/ 271997 h 291858"/>
                  <a:gd name="connsiteX21" fmla="*/ 201184 w 271261"/>
                  <a:gd name="connsiteY21" fmla="*/ 295425 h 291858"/>
                  <a:gd name="connsiteX22" fmla="*/ 200612 w 271261"/>
                  <a:gd name="connsiteY22" fmla="*/ 295616 h 291858"/>
                  <a:gd name="connsiteX23" fmla="*/ 200612 w 271261"/>
                  <a:gd name="connsiteY23" fmla="*/ 295616 h 29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1261" h="291858">
                    <a:moveTo>
                      <a:pt x="200612" y="295616"/>
                    </a:moveTo>
                    <a:cubicBezTo>
                      <a:pt x="200041" y="295616"/>
                      <a:pt x="199470" y="295235"/>
                      <a:pt x="199279" y="294473"/>
                    </a:cubicBezTo>
                    <a:cubicBezTo>
                      <a:pt x="198898" y="292758"/>
                      <a:pt x="166324" y="131807"/>
                      <a:pt x="156418" y="111807"/>
                    </a:cubicBezTo>
                    <a:cubicBezTo>
                      <a:pt x="151084" y="100950"/>
                      <a:pt x="146513" y="100569"/>
                      <a:pt x="117177" y="102283"/>
                    </a:cubicBezTo>
                    <a:cubicBezTo>
                      <a:pt x="94318" y="103617"/>
                      <a:pt x="66125" y="103807"/>
                      <a:pt x="41170" y="104188"/>
                    </a:cubicBezTo>
                    <a:cubicBezTo>
                      <a:pt x="27836" y="104379"/>
                      <a:pt x="15264" y="104379"/>
                      <a:pt x="4405" y="104760"/>
                    </a:cubicBezTo>
                    <a:cubicBezTo>
                      <a:pt x="3644" y="104760"/>
                      <a:pt x="3072" y="104188"/>
                      <a:pt x="3072" y="103426"/>
                    </a:cubicBezTo>
                    <a:cubicBezTo>
                      <a:pt x="3072" y="102664"/>
                      <a:pt x="3644" y="102093"/>
                      <a:pt x="4405" y="102093"/>
                    </a:cubicBezTo>
                    <a:cubicBezTo>
                      <a:pt x="15264" y="101902"/>
                      <a:pt x="27836" y="101712"/>
                      <a:pt x="41361" y="101521"/>
                    </a:cubicBezTo>
                    <a:cubicBezTo>
                      <a:pt x="66315" y="101331"/>
                      <a:pt x="94508" y="100950"/>
                      <a:pt x="117177" y="99617"/>
                    </a:cubicBezTo>
                    <a:cubicBezTo>
                      <a:pt x="146322" y="97902"/>
                      <a:pt x="152799" y="98093"/>
                      <a:pt x="159085" y="110664"/>
                    </a:cubicBezTo>
                    <a:cubicBezTo>
                      <a:pt x="168800" y="130093"/>
                      <a:pt x="198327" y="275235"/>
                      <a:pt x="201946" y="292568"/>
                    </a:cubicBezTo>
                    <a:lnTo>
                      <a:pt x="271666" y="269901"/>
                    </a:lnTo>
                    <a:cubicBezTo>
                      <a:pt x="269190" y="253330"/>
                      <a:pt x="240426" y="60188"/>
                      <a:pt x="227472" y="36379"/>
                    </a:cubicBezTo>
                    <a:cubicBezTo>
                      <a:pt x="220043" y="22855"/>
                      <a:pt x="198707" y="12760"/>
                      <a:pt x="164038" y="6474"/>
                    </a:cubicBezTo>
                    <a:cubicBezTo>
                      <a:pt x="163848" y="6474"/>
                      <a:pt x="163657" y="6474"/>
                      <a:pt x="163466" y="6284"/>
                    </a:cubicBezTo>
                    <a:cubicBezTo>
                      <a:pt x="162895" y="5903"/>
                      <a:pt x="162705" y="5141"/>
                      <a:pt x="163085" y="4379"/>
                    </a:cubicBezTo>
                    <a:cubicBezTo>
                      <a:pt x="163466" y="3998"/>
                      <a:pt x="163848" y="3617"/>
                      <a:pt x="164419" y="3808"/>
                    </a:cubicBezTo>
                    <a:cubicBezTo>
                      <a:pt x="199851" y="10284"/>
                      <a:pt x="221757" y="20760"/>
                      <a:pt x="229568" y="35046"/>
                    </a:cubicBezTo>
                    <a:cubicBezTo>
                      <a:pt x="243283" y="59998"/>
                      <a:pt x="272999" y="261902"/>
                      <a:pt x="274333" y="270473"/>
                    </a:cubicBezTo>
                    <a:cubicBezTo>
                      <a:pt x="274333" y="271044"/>
                      <a:pt x="273952" y="271806"/>
                      <a:pt x="273381" y="271997"/>
                    </a:cubicBezTo>
                    <a:lnTo>
                      <a:pt x="201184" y="295425"/>
                    </a:lnTo>
                    <a:cubicBezTo>
                      <a:pt x="200803" y="295616"/>
                      <a:pt x="200803" y="295616"/>
                      <a:pt x="200612" y="295616"/>
                    </a:cubicBezTo>
                    <a:lnTo>
                      <a:pt x="200612" y="295616"/>
                    </a:lnTo>
                    <a:close/>
                  </a:path>
                </a:pathLst>
              </a:custGeom>
              <a:solidFill>
                <a:srgbClr val="000000"/>
              </a:solidFill>
              <a:ln w="1904" cap="flat">
                <a:noFill/>
                <a:prstDash val="solid"/>
                <a:miter/>
              </a:ln>
            </p:spPr>
            <p:txBody>
              <a:bodyPr rtlCol="0" anchor="ctr"/>
              <a:lstStyle/>
              <a:p>
                <a:endParaRPr lang="fr-FR"/>
              </a:p>
            </p:txBody>
          </p:sp>
          <p:sp>
            <p:nvSpPr>
              <p:cNvPr id="3053" name="Forme libre 3052">
                <a:extLst>
                  <a:ext uri="{FF2B5EF4-FFF2-40B4-BE49-F238E27FC236}">
                    <a16:creationId xmlns:a16="http://schemas.microsoft.com/office/drawing/2014/main" id="{B99B4042-E8DB-A900-0C4C-8C9BBE3F4D85}"/>
                  </a:ext>
                </a:extLst>
              </p:cNvPr>
              <p:cNvSpPr/>
              <p:nvPr/>
            </p:nvSpPr>
            <p:spPr>
              <a:xfrm>
                <a:off x="12414179" y="6252358"/>
                <a:ext cx="294456" cy="326623"/>
              </a:xfrm>
              <a:custGeom>
                <a:avLst/>
                <a:gdLst>
                  <a:gd name="connsiteX0" fmla="*/ 64361 w 294456"/>
                  <a:gd name="connsiteY0" fmla="*/ 254191 h 326623"/>
                  <a:gd name="connsiteX1" fmla="*/ 83220 w 294456"/>
                  <a:gd name="connsiteY1" fmla="*/ 281619 h 326623"/>
                  <a:gd name="connsiteX2" fmla="*/ 188752 w 294456"/>
                  <a:gd name="connsiteY2" fmla="*/ 276857 h 326623"/>
                  <a:gd name="connsiteX3" fmla="*/ 152368 w 294456"/>
                  <a:gd name="connsiteY3" fmla="*/ 318191 h 326623"/>
                  <a:gd name="connsiteX4" fmla="*/ 35977 w 294456"/>
                  <a:gd name="connsiteY4" fmla="*/ 286762 h 326623"/>
                  <a:gd name="connsiteX5" fmla="*/ 64361 w 294456"/>
                  <a:gd name="connsiteY5" fmla="*/ 254191 h 326623"/>
                  <a:gd name="connsiteX6" fmla="*/ 64361 w 294456"/>
                  <a:gd name="connsiteY6" fmla="*/ 254191 h 326623"/>
                  <a:gd name="connsiteX7" fmla="*/ 246090 w 294456"/>
                  <a:gd name="connsiteY7" fmla="*/ 249048 h 326623"/>
                  <a:gd name="connsiteX8" fmla="*/ 248566 w 294456"/>
                  <a:gd name="connsiteY8" fmla="*/ 278381 h 326623"/>
                  <a:gd name="connsiteX9" fmla="*/ 261901 w 294456"/>
                  <a:gd name="connsiteY9" fmla="*/ 272857 h 326623"/>
                  <a:gd name="connsiteX10" fmla="*/ 265521 w 294456"/>
                  <a:gd name="connsiteY10" fmla="*/ 285619 h 326623"/>
                  <a:gd name="connsiteX11" fmla="*/ 289904 w 294456"/>
                  <a:gd name="connsiteY11" fmla="*/ 260858 h 326623"/>
                  <a:gd name="connsiteX12" fmla="*/ 292570 w 294456"/>
                  <a:gd name="connsiteY12" fmla="*/ 280096 h 326623"/>
                  <a:gd name="connsiteX13" fmla="*/ 288951 w 294456"/>
                  <a:gd name="connsiteY13" fmla="*/ 302191 h 326623"/>
                  <a:gd name="connsiteX14" fmla="*/ 272569 w 294456"/>
                  <a:gd name="connsiteY14" fmla="*/ 330381 h 326623"/>
                  <a:gd name="connsiteX15" fmla="*/ 218278 w 294456"/>
                  <a:gd name="connsiteY15" fmla="*/ 302000 h 326623"/>
                  <a:gd name="connsiteX16" fmla="*/ 246090 w 294456"/>
                  <a:gd name="connsiteY16" fmla="*/ 249048 h 326623"/>
                  <a:gd name="connsiteX17" fmla="*/ 246090 w 294456"/>
                  <a:gd name="connsiteY17" fmla="*/ 249048 h 326623"/>
                  <a:gd name="connsiteX18" fmla="*/ 123413 w 294456"/>
                  <a:gd name="connsiteY18" fmla="*/ 187906 h 326623"/>
                  <a:gd name="connsiteX19" fmla="*/ 122080 w 294456"/>
                  <a:gd name="connsiteY19" fmla="*/ 186953 h 326623"/>
                  <a:gd name="connsiteX20" fmla="*/ 69504 w 294456"/>
                  <a:gd name="connsiteY20" fmla="*/ 116668 h 326623"/>
                  <a:gd name="connsiteX21" fmla="*/ 68933 w 294456"/>
                  <a:gd name="connsiteY21" fmla="*/ 116096 h 326623"/>
                  <a:gd name="connsiteX22" fmla="*/ 4927 w 294456"/>
                  <a:gd name="connsiteY22" fmla="*/ 36287 h 326623"/>
                  <a:gd name="connsiteX23" fmla="*/ 3403 w 294456"/>
                  <a:gd name="connsiteY23" fmla="*/ 30763 h 326623"/>
                  <a:gd name="connsiteX24" fmla="*/ 13690 w 294456"/>
                  <a:gd name="connsiteY24" fmla="*/ 4668 h 326623"/>
                  <a:gd name="connsiteX25" fmla="*/ 15404 w 294456"/>
                  <a:gd name="connsiteY25" fmla="*/ 3907 h 326623"/>
                  <a:gd name="connsiteX26" fmla="*/ 16166 w 294456"/>
                  <a:gd name="connsiteY26" fmla="*/ 5621 h 326623"/>
                  <a:gd name="connsiteX27" fmla="*/ 16166 w 294456"/>
                  <a:gd name="connsiteY27" fmla="*/ 5621 h 326623"/>
                  <a:gd name="connsiteX28" fmla="*/ 5880 w 294456"/>
                  <a:gd name="connsiteY28" fmla="*/ 31716 h 326623"/>
                  <a:gd name="connsiteX29" fmla="*/ 6641 w 294456"/>
                  <a:gd name="connsiteY29" fmla="*/ 34192 h 326623"/>
                  <a:gd name="connsiteX30" fmla="*/ 71218 w 294456"/>
                  <a:gd name="connsiteY30" fmla="*/ 114573 h 326623"/>
                  <a:gd name="connsiteX31" fmla="*/ 124746 w 294456"/>
                  <a:gd name="connsiteY31" fmla="*/ 186001 h 326623"/>
                  <a:gd name="connsiteX32" fmla="*/ 123985 w 294456"/>
                  <a:gd name="connsiteY32" fmla="*/ 187715 h 326623"/>
                  <a:gd name="connsiteX33" fmla="*/ 123985 w 294456"/>
                  <a:gd name="connsiteY33" fmla="*/ 187715 h 326623"/>
                  <a:gd name="connsiteX34" fmla="*/ 123413 w 294456"/>
                  <a:gd name="connsiteY34" fmla="*/ 187906 h 326623"/>
                  <a:gd name="connsiteX35" fmla="*/ 123413 w 294456"/>
                  <a:gd name="connsiteY35" fmla="*/ 187906 h 32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94456" h="326623">
                    <a:moveTo>
                      <a:pt x="64361" y="254191"/>
                    </a:moveTo>
                    <a:cubicBezTo>
                      <a:pt x="64361" y="254191"/>
                      <a:pt x="66456" y="268477"/>
                      <a:pt x="83220" y="281619"/>
                    </a:cubicBezTo>
                    <a:cubicBezTo>
                      <a:pt x="99221" y="294191"/>
                      <a:pt x="151797" y="300857"/>
                      <a:pt x="188752" y="276857"/>
                    </a:cubicBezTo>
                    <a:cubicBezTo>
                      <a:pt x="182656" y="289619"/>
                      <a:pt x="152368" y="318191"/>
                      <a:pt x="152368" y="318191"/>
                    </a:cubicBezTo>
                    <a:cubicBezTo>
                      <a:pt x="127985" y="319524"/>
                      <a:pt x="72933" y="336286"/>
                      <a:pt x="35977" y="286762"/>
                    </a:cubicBezTo>
                    <a:cubicBezTo>
                      <a:pt x="40740" y="275715"/>
                      <a:pt x="51407" y="264286"/>
                      <a:pt x="64361" y="254191"/>
                    </a:cubicBezTo>
                    <a:lnTo>
                      <a:pt x="64361" y="254191"/>
                    </a:lnTo>
                    <a:close/>
                    <a:moveTo>
                      <a:pt x="246090" y="249048"/>
                    </a:moveTo>
                    <a:cubicBezTo>
                      <a:pt x="240185" y="263524"/>
                      <a:pt x="238280" y="283334"/>
                      <a:pt x="248566" y="278381"/>
                    </a:cubicBezTo>
                    <a:cubicBezTo>
                      <a:pt x="254663" y="275334"/>
                      <a:pt x="257329" y="273048"/>
                      <a:pt x="261901" y="272857"/>
                    </a:cubicBezTo>
                    <a:cubicBezTo>
                      <a:pt x="270092" y="272477"/>
                      <a:pt x="257901" y="289048"/>
                      <a:pt x="265521" y="285619"/>
                    </a:cubicBezTo>
                    <a:cubicBezTo>
                      <a:pt x="283998" y="277048"/>
                      <a:pt x="284760" y="269238"/>
                      <a:pt x="289904" y="260858"/>
                    </a:cubicBezTo>
                    <a:cubicBezTo>
                      <a:pt x="295047" y="252477"/>
                      <a:pt x="302666" y="266572"/>
                      <a:pt x="292570" y="280096"/>
                    </a:cubicBezTo>
                    <a:cubicBezTo>
                      <a:pt x="282474" y="293619"/>
                      <a:pt x="292380" y="298381"/>
                      <a:pt x="288951" y="302191"/>
                    </a:cubicBezTo>
                    <a:cubicBezTo>
                      <a:pt x="281331" y="310381"/>
                      <a:pt x="272569" y="330381"/>
                      <a:pt x="272569" y="330381"/>
                    </a:cubicBezTo>
                    <a:lnTo>
                      <a:pt x="218278" y="302000"/>
                    </a:lnTo>
                    <a:cubicBezTo>
                      <a:pt x="192943" y="272096"/>
                      <a:pt x="201896" y="255524"/>
                      <a:pt x="246090" y="249048"/>
                    </a:cubicBezTo>
                    <a:lnTo>
                      <a:pt x="246090" y="249048"/>
                    </a:lnTo>
                    <a:close/>
                    <a:moveTo>
                      <a:pt x="123413" y="187906"/>
                    </a:moveTo>
                    <a:cubicBezTo>
                      <a:pt x="122842" y="187906"/>
                      <a:pt x="122270" y="187525"/>
                      <a:pt x="122080" y="186953"/>
                    </a:cubicBezTo>
                    <a:cubicBezTo>
                      <a:pt x="121889" y="186382"/>
                      <a:pt x="104555" y="137430"/>
                      <a:pt x="69504" y="116668"/>
                    </a:cubicBezTo>
                    <a:cubicBezTo>
                      <a:pt x="69314" y="116477"/>
                      <a:pt x="69123" y="116287"/>
                      <a:pt x="68933" y="116096"/>
                    </a:cubicBezTo>
                    <a:cubicBezTo>
                      <a:pt x="52931" y="86954"/>
                      <a:pt x="36930" y="61049"/>
                      <a:pt x="4927" y="36287"/>
                    </a:cubicBezTo>
                    <a:cubicBezTo>
                      <a:pt x="3213" y="34954"/>
                      <a:pt x="2641" y="32668"/>
                      <a:pt x="3403" y="30763"/>
                    </a:cubicBezTo>
                    <a:lnTo>
                      <a:pt x="13690" y="4668"/>
                    </a:lnTo>
                    <a:cubicBezTo>
                      <a:pt x="13880" y="3907"/>
                      <a:pt x="14642" y="3525"/>
                      <a:pt x="15404" y="3907"/>
                    </a:cubicBezTo>
                    <a:cubicBezTo>
                      <a:pt x="16166" y="4097"/>
                      <a:pt x="16547" y="4859"/>
                      <a:pt x="16166" y="5621"/>
                    </a:cubicBezTo>
                    <a:cubicBezTo>
                      <a:pt x="16166" y="5621"/>
                      <a:pt x="16166" y="5621"/>
                      <a:pt x="16166" y="5621"/>
                    </a:cubicBezTo>
                    <a:lnTo>
                      <a:pt x="5880" y="31716"/>
                    </a:lnTo>
                    <a:cubicBezTo>
                      <a:pt x="5499" y="32668"/>
                      <a:pt x="5880" y="33621"/>
                      <a:pt x="6641" y="34192"/>
                    </a:cubicBezTo>
                    <a:cubicBezTo>
                      <a:pt x="38835" y="59144"/>
                      <a:pt x="55027" y="85239"/>
                      <a:pt x="71218" y="114573"/>
                    </a:cubicBezTo>
                    <a:cubicBezTo>
                      <a:pt x="107031" y="135906"/>
                      <a:pt x="124556" y="185620"/>
                      <a:pt x="124746" y="186001"/>
                    </a:cubicBezTo>
                    <a:cubicBezTo>
                      <a:pt x="124937" y="186763"/>
                      <a:pt x="124556" y="187525"/>
                      <a:pt x="123985" y="187715"/>
                    </a:cubicBezTo>
                    <a:cubicBezTo>
                      <a:pt x="123985" y="187715"/>
                      <a:pt x="123985" y="187715"/>
                      <a:pt x="123985" y="187715"/>
                    </a:cubicBezTo>
                    <a:cubicBezTo>
                      <a:pt x="123794" y="187906"/>
                      <a:pt x="123604" y="187906"/>
                      <a:pt x="123413" y="187906"/>
                    </a:cubicBezTo>
                    <a:lnTo>
                      <a:pt x="123413" y="187906"/>
                    </a:lnTo>
                    <a:close/>
                  </a:path>
                </a:pathLst>
              </a:custGeom>
              <a:solidFill>
                <a:srgbClr val="000000"/>
              </a:solidFill>
              <a:ln w="1904" cap="flat">
                <a:noFill/>
                <a:prstDash val="solid"/>
                <a:miter/>
              </a:ln>
            </p:spPr>
            <p:txBody>
              <a:bodyPr rtlCol="0" anchor="ctr"/>
              <a:lstStyle/>
              <a:p>
                <a:endParaRPr lang="fr-FR"/>
              </a:p>
            </p:txBody>
          </p:sp>
          <p:sp>
            <p:nvSpPr>
              <p:cNvPr id="3054" name="Forme libre 3053">
                <a:extLst>
                  <a:ext uri="{FF2B5EF4-FFF2-40B4-BE49-F238E27FC236}">
                    <a16:creationId xmlns:a16="http://schemas.microsoft.com/office/drawing/2014/main" id="{1797C2DB-DF73-1DD9-1BD2-C0E76F6E3D4D}"/>
                  </a:ext>
                </a:extLst>
              </p:cNvPr>
              <p:cNvSpPr/>
              <p:nvPr/>
            </p:nvSpPr>
            <p:spPr>
              <a:xfrm>
                <a:off x="12478516" y="6472125"/>
                <a:ext cx="194302" cy="96621"/>
              </a:xfrm>
              <a:custGeom>
                <a:avLst/>
                <a:gdLst>
                  <a:gd name="connsiteX0" fmla="*/ 3072 w 194302"/>
                  <a:gd name="connsiteY0" fmla="*/ 92900 h 96621"/>
                  <a:gd name="connsiteX1" fmla="*/ 197374 w 194302"/>
                  <a:gd name="connsiteY1" fmla="*/ 3757 h 96621"/>
                  <a:gd name="connsiteX2" fmla="*/ 172610 w 194302"/>
                  <a:gd name="connsiteY2" fmla="*/ 42805 h 96621"/>
                  <a:gd name="connsiteX3" fmla="*/ 149560 w 194302"/>
                  <a:gd name="connsiteY3" fmla="*/ 68900 h 96621"/>
                  <a:gd name="connsiteX4" fmla="*/ 179849 w 194302"/>
                  <a:gd name="connsiteY4" fmla="*/ 96138 h 96621"/>
                  <a:gd name="connsiteX5" fmla="*/ 99080 w 194302"/>
                  <a:gd name="connsiteY5" fmla="*/ 99185 h 96621"/>
                  <a:gd name="connsiteX6" fmla="*/ 3072 w 194302"/>
                  <a:gd name="connsiteY6" fmla="*/ 92900 h 96621"/>
                  <a:gd name="connsiteX7" fmla="*/ 3072 w 194302"/>
                  <a:gd name="connsiteY7" fmla="*/ 92900 h 96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302" h="96621">
                    <a:moveTo>
                      <a:pt x="3072" y="92900"/>
                    </a:moveTo>
                    <a:cubicBezTo>
                      <a:pt x="93556" y="85852"/>
                      <a:pt x="166705" y="28900"/>
                      <a:pt x="197374" y="3757"/>
                    </a:cubicBezTo>
                    <a:cubicBezTo>
                      <a:pt x="174134" y="31185"/>
                      <a:pt x="184801" y="36709"/>
                      <a:pt x="172610" y="42805"/>
                    </a:cubicBezTo>
                    <a:cubicBezTo>
                      <a:pt x="160418" y="48900"/>
                      <a:pt x="152418" y="59376"/>
                      <a:pt x="149560" y="68900"/>
                    </a:cubicBezTo>
                    <a:cubicBezTo>
                      <a:pt x="146513" y="78423"/>
                      <a:pt x="185945" y="91566"/>
                      <a:pt x="179849" y="96138"/>
                    </a:cubicBezTo>
                    <a:cubicBezTo>
                      <a:pt x="145750" y="95757"/>
                      <a:pt x="113177" y="101090"/>
                      <a:pt x="99080" y="99185"/>
                    </a:cubicBezTo>
                    <a:cubicBezTo>
                      <a:pt x="68601" y="95185"/>
                      <a:pt x="29550" y="107757"/>
                      <a:pt x="3072" y="92900"/>
                    </a:cubicBezTo>
                    <a:lnTo>
                      <a:pt x="3072" y="92900"/>
                    </a:lnTo>
                    <a:close/>
                  </a:path>
                </a:pathLst>
              </a:custGeom>
              <a:solidFill>
                <a:srgbClr val="000000"/>
              </a:solidFill>
              <a:ln w="1904" cap="flat">
                <a:noFill/>
                <a:prstDash val="solid"/>
                <a:miter/>
              </a:ln>
            </p:spPr>
            <p:txBody>
              <a:bodyPr rtlCol="0" anchor="ctr"/>
              <a:lstStyle/>
              <a:p>
                <a:endParaRPr lang="fr-FR"/>
              </a:p>
            </p:txBody>
          </p:sp>
          <p:sp>
            <p:nvSpPr>
              <p:cNvPr id="3055" name="Forme libre 3054">
                <a:extLst>
                  <a:ext uri="{FF2B5EF4-FFF2-40B4-BE49-F238E27FC236}">
                    <a16:creationId xmlns:a16="http://schemas.microsoft.com/office/drawing/2014/main" id="{B54D9A24-A1D5-70A9-3EFE-F91AA51E6834}"/>
                  </a:ext>
                </a:extLst>
              </p:cNvPr>
              <p:cNvSpPr/>
              <p:nvPr/>
            </p:nvSpPr>
            <p:spPr>
              <a:xfrm>
                <a:off x="12321409" y="6279183"/>
                <a:ext cx="195014" cy="189506"/>
              </a:xfrm>
              <a:custGeom>
                <a:avLst/>
                <a:gdLst>
                  <a:gd name="connsiteX0" fmla="*/ 28358 w 195014"/>
                  <a:gd name="connsiteY0" fmla="*/ 22414 h 189506"/>
                  <a:gd name="connsiteX1" fmla="*/ 4356 w 195014"/>
                  <a:gd name="connsiteY1" fmla="*/ 145461 h 189506"/>
                  <a:gd name="connsiteX2" fmla="*/ 198087 w 195014"/>
                  <a:gd name="connsiteY2" fmla="*/ 173651 h 189506"/>
                  <a:gd name="connsiteX3" fmla="*/ 187419 w 195014"/>
                  <a:gd name="connsiteY3" fmla="*/ 152128 h 189506"/>
                  <a:gd name="connsiteX4" fmla="*/ 74457 w 195014"/>
                  <a:gd name="connsiteY4" fmla="*/ 142794 h 189506"/>
                  <a:gd name="connsiteX5" fmla="*/ 115603 w 195014"/>
                  <a:gd name="connsiteY5" fmla="*/ 54985 h 189506"/>
                  <a:gd name="connsiteX6" fmla="*/ 28358 w 195014"/>
                  <a:gd name="connsiteY6" fmla="*/ 22414 h 189506"/>
                  <a:gd name="connsiteX7" fmla="*/ 28358 w 195014"/>
                  <a:gd name="connsiteY7" fmla="*/ 22414 h 18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014" h="189506">
                    <a:moveTo>
                      <a:pt x="28358" y="22414"/>
                    </a:moveTo>
                    <a:cubicBezTo>
                      <a:pt x="28358" y="22414"/>
                      <a:pt x="-3645" y="58033"/>
                      <a:pt x="4356" y="145461"/>
                    </a:cubicBezTo>
                    <a:cubicBezTo>
                      <a:pt x="12357" y="232889"/>
                      <a:pt x="198087" y="173651"/>
                      <a:pt x="198087" y="173651"/>
                    </a:cubicBezTo>
                    <a:lnTo>
                      <a:pt x="187419" y="152128"/>
                    </a:lnTo>
                    <a:cubicBezTo>
                      <a:pt x="187419" y="152128"/>
                      <a:pt x="91982" y="170985"/>
                      <a:pt x="74457" y="142794"/>
                    </a:cubicBezTo>
                    <a:cubicBezTo>
                      <a:pt x="56932" y="114604"/>
                      <a:pt x="104936" y="90033"/>
                      <a:pt x="115603" y="54985"/>
                    </a:cubicBezTo>
                    <a:cubicBezTo>
                      <a:pt x="64170" y="31938"/>
                      <a:pt x="59408" y="-25776"/>
                      <a:pt x="28358" y="22414"/>
                    </a:cubicBezTo>
                    <a:lnTo>
                      <a:pt x="28358" y="22414"/>
                    </a:lnTo>
                    <a:close/>
                  </a:path>
                </a:pathLst>
              </a:custGeom>
              <a:solidFill>
                <a:srgbClr val="FFD26C"/>
              </a:solidFill>
              <a:ln w="1904" cap="flat">
                <a:noFill/>
                <a:prstDash val="solid"/>
                <a:miter/>
              </a:ln>
            </p:spPr>
            <p:txBody>
              <a:bodyPr rtlCol="0" anchor="ctr"/>
              <a:lstStyle/>
              <a:p>
                <a:endParaRPr lang="fr-FR"/>
              </a:p>
            </p:txBody>
          </p:sp>
          <p:sp>
            <p:nvSpPr>
              <p:cNvPr id="3056" name="Forme libre 3055">
                <a:extLst>
                  <a:ext uri="{FF2B5EF4-FFF2-40B4-BE49-F238E27FC236}">
                    <a16:creationId xmlns:a16="http://schemas.microsoft.com/office/drawing/2014/main" id="{3CA41350-2629-B0C7-793F-007B20024649}"/>
                  </a:ext>
                </a:extLst>
              </p:cNvPr>
              <p:cNvSpPr/>
              <p:nvPr/>
            </p:nvSpPr>
            <p:spPr>
              <a:xfrm>
                <a:off x="12320170" y="6296622"/>
                <a:ext cx="197730" cy="173407"/>
              </a:xfrm>
              <a:custGeom>
                <a:avLst/>
                <a:gdLst>
                  <a:gd name="connsiteX0" fmla="*/ 84650 w 197730"/>
                  <a:gd name="connsiteY0" fmla="*/ 177164 h 173407"/>
                  <a:gd name="connsiteX1" fmla="*/ 25216 w 197730"/>
                  <a:gd name="connsiteY1" fmla="*/ 163641 h 173407"/>
                  <a:gd name="connsiteX2" fmla="*/ 4452 w 197730"/>
                  <a:gd name="connsiteY2" fmla="*/ 128022 h 173407"/>
                  <a:gd name="connsiteX3" fmla="*/ 27121 w 197730"/>
                  <a:gd name="connsiteY3" fmla="*/ 4213 h 173407"/>
                  <a:gd name="connsiteX4" fmla="*/ 29026 w 197730"/>
                  <a:gd name="connsiteY4" fmla="*/ 4022 h 173407"/>
                  <a:gd name="connsiteX5" fmla="*/ 29216 w 197730"/>
                  <a:gd name="connsiteY5" fmla="*/ 5927 h 173407"/>
                  <a:gd name="connsiteX6" fmla="*/ 7119 w 197730"/>
                  <a:gd name="connsiteY6" fmla="*/ 127641 h 173407"/>
                  <a:gd name="connsiteX7" fmla="*/ 26740 w 197730"/>
                  <a:gd name="connsiteY7" fmla="*/ 161355 h 173407"/>
                  <a:gd name="connsiteX8" fmla="*/ 197612 w 197730"/>
                  <a:gd name="connsiteY8" fmla="*/ 155260 h 173407"/>
                  <a:gd name="connsiteX9" fmla="*/ 188087 w 197730"/>
                  <a:gd name="connsiteY9" fmla="*/ 136022 h 173407"/>
                  <a:gd name="connsiteX10" fmla="*/ 80840 w 197730"/>
                  <a:gd name="connsiteY10" fmla="*/ 126308 h 173407"/>
                  <a:gd name="connsiteX11" fmla="*/ 93412 w 197730"/>
                  <a:gd name="connsiteY11" fmla="*/ 54689 h 173407"/>
                  <a:gd name="connsiteX12" fmla="*/ 95127 w 197730"/>
                  <a:gd name="connsiteY12" fmla="*/ 54117 h 173407"/>
                  <a:gd name="connsiteX13" fmla="*/ 95698 w 197730"/>
                  <a:gd name="connsiteY13" fmla="*/ 55832 h 173407"/>
                  <a:gd name="connsiteX14" fmla="*/ 95508 w 197730"/>
                  <a:gd name="connsiteY14" fmla="*/ 56022 h 173407"/>
                  <a:gd name="connsiteX15" fmla="*/ 82935 w 197730"/>
                  <a:gd name="connsiteY15" fmla="*/ 124784 h 173407"/>
                  <a:gd name="connsiteX16" fmla="*/ 188277 w 197730"/>
                  <a:gd name="connsiteY16" fmla="*/ 132974 h 173407"/>
                  <a:gd name="connsiteX17" fmla="*/ 189801 w 197730"/>
                  <a:gd name="connsiteY17" fmla="*/ 133736 h 173407"/>
                  <a:gd name="connsiteX18" fmla="*/ 200659 w 197730"/>
                  <a:gd name="connsiteY18" fmla="*/ 155260 h 173407"/>
                  <a:gd name="connsiteX19" fmla="*/ 200659 w 197730"/>
                  <a:gd name="connsiteY19" fmla="*/ 156403 h 173407"/>
                  <a:gd name="connsiteX20" fmla="*/ 199897 w 197730"/>
                  <a:gd name="connsiteY20" fmla="*/ 157165 h 173407"/>
                  <a:gd name="connsiteX21" fmla="*/ 84650 w 197730"/>
                  <a:gd name="connsiteY21" fmla="*/ 177164 h 173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7730" h="173407">
                    <a:moveTo>
                      <a:pt x="84650" y="177164"/>
                    </a:moveTo>
                    <a:cubicBezTo>
                      <a:pt x="61791" y="177164"/>
                      <a:pt x="40265" y="173736"/>
                      <a:pt x="25216" y="163641"/>
                    </a:cubicBezTo>
                    <a:cubicBezTo>
                      <a:pt x="12834" y="155450"/>
                      <a:pt x="5786" y="143450"/>
                      <a:pt x="4452" y="128022"/>
                    </a:cubicBezTo>
                    <a:cubicBezTo>
                      <a:pt x="-3548" y="40975"/>
                      <a:pt x="25788" y="5737"/>
                      <a:pt x="27121" y="4213"/>
                    </a:cubicBezTo>
                    <a:cubicBezTo>
                      <a:pt x="27693" y="3642"/>
                      <a:pt x="28454" y="3642"/>
                      <a:pt x="29026" y="4022"/>
                    </a:cubicBezTo>
                    <a:cubicBezTo>
                      <a:pt x="29598" y="4594"/>
                      <a:pt x="29598" y="5356"/>
                      <a:pt x="29216" y="5927"/>
                    </a:cubicBezTo>
                    <a:cubicBezTo>
                      <a:pt x="28835" y="6308"/>
                      <a:pt x="-691" y="41927"/>
                      <a:pt x="7119" y="127641"/>
                    </a:cubicBezTo>
                    <a:cubicBezTo>
                      <a:pt x="8453" y="142117"/>
                      <a:pt x="15120" y="153545"/>
                      <a:pt x="26740" y="161355"/>
                    </a:cubicBezTo>
                    <a:cubicBezTo>
                      <a:pt x="72648" y="191831"/>
                      <a:pt x="183515" y="159450"/>
                      <a:pt x="197612" y="155260"/>
                    </a:cubicBezTo>
                    <a:lnTo>
                      <a:pt x="188087" y="136022"/>
                    </a:lnTo>
                    <a:cubicBezTo>
                      <a:pt x="177610" y="138117"/>
                      <a:pt x="97793" y="153736"/>
                      <a:pt x="80840" y="126308"/>
                    </a:cubicBezTo>
                    <a:cubicBezTo>
                      <a:pt x="66553" y="103260"/>
                      <a:pt x="80078" y="75832"/>
                      <a:pt x="93412" y="54689"/>
                    </a:cubicBezTo>
                    <a:cubicBezTo>
                      <a:pt x="93793" y="54117"/>
                      <a:pt x="94555" y="53737"/>
                      <a:pt x="95127" y="54117"/>
                    </a:cubicBezTo>
                    <a:cubicBezTo>
                      <a:pt x="95698" y="54498"/>
                      <a:pt x="96079" y="55260"/>
                      <a:pt x="95698" y="55832"/>
                    </a:cubicBezTo>
                    <a:cubicBezTo>
                      <a:pt x="95698" y="55832"/>
                      <a:pt x="95698" y="56022"/>
                      <a:pt x="95508" y="56022"/>
                    </a:cubicBezTo>
                    <a:cubicBezTo>
                      <a:pt x="76268" y="86689"/>
                      <a:pt x="72458" y="107831"/>
                      <a:pt x="82935" y="124784"/>
                    </a:cubicBezTo>
                    <a:cubicBezTo>
                      <a:pt x="99698" y="152022"/>
                      <a:pt x="187515" y="133165"/>
                      <a:pt x="188277" y="132974"/>
                    </a:cubicBezTo>
                    <a:cubicBezTo>
                      <a:pt x="188849" y="132784"/>
                      <a:pt x="189420" y="133165"/>
                      <a:pt x="189801" y="133736"/>
                    </a:cubicBezTo>
                    <a:lnTo>
                      <a:pt x="200659" y="155260"/>
                    </a:lnTo>
                    <a:cubicBezTo>
                      <a:pt x="200850" y="155641"/>
                      <a:pt x="200850" y="156022"/>
                      <a:pt x="200659" y="156403"/>
                    </a:cubicBezTo>
                    <a:cubicBezTo>
                      <a:pt x="200469" y="156784"/>
                      <a:pt x="200278" y="156974"/>
                      <a:pt x="199897" y="157165"/>
                    </a:cubicBezTo>
                    <a:cubicBezTo>
                      <a:pt x="196278" y="158498"/>
                      <a:pt x="137035" y="177164"/>
                      <a:pt x="84650" y="177164"/>
                    </a:cubicBezTo>
                    <a:close/>
                  </a:path>
                </a:pathLst>
              </a:custGeom>
              <a:solidFill>
                <a:srgbClr val="000000"/>
              </a:solidFill>
              <a:ln w="1904" cap="flat">
                <a:noFill/>
                <a:prstDash val="solid"/>
                <a:miter/>
              </a:ln>
            </p:spPr>
            <p:txBody>
              <a:bodyPr rtlCol="0" anchor="ctr"/>
              <a:lstStyle/>
              <a:p>
                <a:endParaRPr lang="fr-FR"/>
              </a:p>
            </p:txBody>
          </p:sp>
          <p:sp>
            <p:nvSpPr>
              <p:cNvPr id="3057" name="Forme libre 3056">
                <a:extLst>
                  <a:ext uri="{FF2B5EF4-FFF2-40B4-BE49-F238E27FC236}">
                    <a16:creationId xmlns:a16="http://schemas.microsoft.com/office/drawing/2014/main" id="{6C630C94-BA2A-DEA4-3C25-A86C0362645F}"/>
                  </a:ext>
                </a:extLst>
              </p:cNvPr>
              <p:cNvSpPr/>
              <p:nvPr/>
            </p:nvSpPr>
            <p:spPr>
              <a:xfrm>
                <a:off x="12503851" y="6426178"/>
                <a:ext cx="75388" cy="61376"/>
              </a:xfrm>
              <a:custGeom>
                <a:avLst/>
                <a:gdLst>
                  <a:gd name="connsiteX0" fmla="*/ 3072 w 75388"/>
                  <a:gd name="connsiteY0" fmla="*/ 5323 h 61376"/>
                  <a:gd name="connsiteX1" fmla="*/ 8787 w 75388"/>
                  <a:gd name="connsiteY1" fmla="*/ 28561 h 61376"/>
                  <a:gd name="connsiteX2" fmla="*/ 15073 w 75388"/>
                  <a:gd name="connsiteY2" fmla="*/ 27037 h 61376"/>
                  <a:gd name="connsiteX3" fmla="*/ 34693 w 75388"/>
                  <a:gd name="connsiteY3" fmla="*/ 34656 h 61376"/>
                  <a:gd name="connsiteX4" fmla="*/ 44980 w 75388"/>
                  <a:gd name="connsiteY4" fmla="*/ 55609 h 61376"/>
                  <a:gd name="connsiteX5" fmla="*/ 49361 w 75388"/>
                  <a:gd name="connsiteY5" fmla="*/ 54275 h 61376"/>
                  <a:gd name="connsiteX6" fmla="*/ 45933 w 75388"/>
                  <a:gd name="connsiteY6" fmla="*/ 37132 h 61376"/>
                  <a:gd name="connsiteX7" fmla="*/ 58505 w 75388"/>
                  <a:gd name="connsiteY7" fmla="*/ 60751 h 61376"/>
                  <a:gd name="connsiteX8" fmla="*/ 65553 w 75388"/>
                  <a:gd name="connsiteY8" fmla="*/ 61132 h 61376"/>
                  <a:gd name="connsiteX9" fmla="*/ 73554 w 75388"/>
                  <a:gd name="connsiteY9" fmla="*/ 61704 h 61376"/>
                  <a:gd name="connsiteX10" fmla="*/ 76983 w 75388"/>
                  <a:gd name="connsiteY10" fmla="*/ 53132 h 61376"/>
                  <a:gd name="connsiteX11" fmla="*/ 41742 w 75388"/>
                  <a:gd name="connsiteY11" fmla="*/ 9704 h 61376"/>
                  <a:gd name="connsiteX12" fmla="*/ 3072 w 75388"/>
                  <a:gd name="connsiteY12" fmla="*/ 5323 h 61376"/>
                  <a:gd name="connsiteX13" fmla="*/ 3072 w 75388"/>
                  <a:gd name="connsiteY13" fmla="*/ 5323 h 6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88" h="61376">
                    <a:moveTo>
                      <a:pt x="3072" y="5323"/>
                    </a:moveTo>
                    <a:lnTo>
                      <a:pt x="8787" y="28561"/>
                    </a:lnTo>
                    <a:lnTo>
                      <a:pt x="15073" y="27037"/>
                    </a:lnTo>
                    <a:cubicBezTo>
                      <a:pt x="20787" y="25704"/>
                      <a:pt x="29931" y="27609"/>
                      <a:pt x="34693" y="34656"/>
                    </a:cubicBezTo>
                    <a:cubicBezTo>
                      <a:pt x="39456" y="41704"/>
                      <a:pt x="43646" y="52561"/>
                      <a:pt x="44980" y="55609"/>
                    </a:cubicBezTo>
                    <a:cubicBezTo>
                      <a:pt x="46314" y="58656"/>
                      <a:pt x="49933" y="57704"/>
                      <a:pt x="49361" y="54275"/>
                    </a:cubicBezTo>
                    <a:cubicBezTo>
                      <a:pt x="48599" y="50847"/>
                      <a:pt x="45933" y="37132"/>
                      <a:pt x="45933" y="37132"/>
                    </a:cubicBezTo>
                    <a:cubicBezTo>
                      <a:pt x="45933" y="37132"/>
                      <a:pt x="56410" y="54656"/>
                      <a:pt x="58505" y="60751"/>
                    </a:cubicBezTo>
                    <a:cubicBezTo>
                      <a:pt x="60601" y="66846"/>
                      <a:pt x="65553" y="62656"/>
                      <a:pt x="65553" y="61132"/>
                    </a:cubicBezTo>
                    <a:cubicBezTo>
                      <a:pt x="67649" y="66846"/>
                      <a:pt x="73935" y="65894"/>
                      <a:pt x="73554" y="61704"/>
                    </a:cubicBezTo>
                    <a:cubicBezTo>
                      <a:pt x="75840" y="64180"/>
                      <a:pt x="80983" y="63799"/>
                      <a:pt x="76983" y="53132"/>
                    </a:cubicBezTo>
                    <a:cubicBezTo>
                      <a:pt x="69554" y="32942"/>
                      <a:pt x="51648" y="13704"/>
                      <a:pt x="41742" y="9704"/>
                    </a:cubicBezTo>
                    <a:cubicBezTo>
                      <a:pt x="34693" y="6847"/>
                      <a:pt x="21169" y="942"/>
                      <a:pt x="3072" y="5323"/>
                    </a:cubicBezTo>
                    <a:lnTo>
                      <a:pt x="3072" y="5323"/>
                    </a:lnTo>
                    <a:close/>
                  </a:path>
                </a:pathLst>
              </a:custGeom>
              <a:solidFill>
                <a:srgbClr val="FFFFFF"/>
              </a:solidFill>
              <a:ln w="1904" cap="flat">
                <a:noFill/>
                <a:prstDash val="solid"/>
                <a:miter/>
              </a:ln>
            </p:spPr>
            <p:txBody>
              <a:bodyPr rtlCol="0" anchor="ctr"/>
              <a:lstStyle/>
              <a:p>
                <a:endParaRPr lang="fr-FR"/>
              </a:p>
            </p:txBody>
          </p:sp>
          <p:grpSp>
            <p:nvGrpSpPr>
              <p:cNvPr id="3058" name="Graphique 2">
                <a:extLst>
                  <a:ext uri="{FF2B5EF4-FFF2-40B4-BE49-F238E27FC236}">
                    <a16:creationId xmlns:a16="http://schemas.microsoft.com/office/drawing/2014/main" id="{BD0826AF-DC5A-71B6-8DEA-0CF032B24951}"/>
                  </a:ext>
                </a:extLst>
              </p:cNvPr>
              <p:cNvGrpSpPr/>
              <p:nvPr/>
            </p:nvGrpSpPr>
            <p:grpSpPr>
              <a:xfrm>
                <a:off x="12387957" y="6167099"/>
                <a:ext cx="423158" cy="381787"/>
                <a:chOff x="12387957" y="6167099"/>
                <a:chExt cx="423158" cy="381787"/>
              </a:xfrm>
              <a:solidFill>
                <a:srgbClr val="000000"/>
              </a:solidFill>
            </p:grpSpPr>
            <p:sp>
              <p:nvSpPr>
                <p:cNvPr id="3059" name="Forme libre 3058">
                  <a:extLst>
                    <a:ext uri="{FF2B5EF4-FFF2-40B4-BE49-F238E27FC236}">
                      <a16:creationId xmlns:a16="http://schemas.microsoft.com/office/drawing/2014/main" id="{62F0EAE0-6C5C-6D63-8BE5-6BECC568EEF7}"/>
                    </a:ext>
                  </a:extLst>
                </p:cNvPr>
                <p:cNvSpPr/>
                <p:nvPr/>
              </p:nvSpPr>
              <p:spPr>
                <a:xfrm>
                  <a:off x="12389556" y="6226222"/>
                  <a:ext cx="421558" cy="322665"/>
                </a:xfrm>
                <a:custGeom>
                  <a:avLst/>
                  <a:gdLst>
                    <a:gd name="connsiteX0" fmla="*/ 184611 w 421558"/>
                    <a:gd name="connsiteY0" fmla="*/ 266422 h 322665"/>
                    <a:gd name="connsiteX1" fmla="*/ 179658 w 421558"/>
                    <a:gd name="connsiteY1" fmla="*/ 263756 h 322665"/>
                    <a:gd name="connsiteX2" fmla="*/ 176801 w 421558"/>
                    <a:gd name="connsiteY2" fmla="*/ 265280 h 322665"/>
                    <a:gd name="connsiteX3" fmla="*/ 171658 w 421558"/>
                    <a:gd name="connsiteY3" fmla="*/ 261280 h 322665"/>
                    <a:gd name="connsiteX4" fmla="*/ 163276 w 421558"/>
                    <a:gd name="connsiteY4" fmla="*/ 244708 h 322665"/>
                    <a:gd name="connsiteX5" fmla="*/ 165181 w 421558"/>
                    <a:gd name="connsiteY5" fmla="*/ 254232 h 322665"/>
                    <a:gd name="connsiteX6" fmla="*/ 162895 w 421558"/>
                    <a:gd name="connsiteY6" fmla="*/ 258803 h 322665"/>
                    <a:gd name="connsiteX7" fmla="*/ 158323 w 421558"/>
                    <a:gd name="connsiteY7" fmla="*/ 256327 h 322665"/>
                    <a:gd name="connsiteX8" fmla="*/ 157371 w 421558"/>
                    <a:gd name="connsiteY8" fmla="*/ 254041 h 322665"/>
                    <a:gd name="connsiteX9" fmla="*/ 148227 w 421558"/>
                    <a:gd name="connsiteY9" fmla="*/ 235565 h 322665"/>
                    <a:gd name="connsiteX10" fmla="*/ 129940 w 421558"/>
                    <a:gd name="connsiteY10" fmla="*/ 228518 h 322665"/>
                    <a:gd name="connsiteX11" fmla="*/ 123653 w 421558"/>
                    <a:gd name="connsiteY11" fmla="*/ 230042 h 322665"/>
                    <a:gd name="connsiteX12" fmla="*/ 122130 w 421558"/>
                    <a:gd name="connsiteY12" fmla="*/ 229089 h 322665"/>
                    <a:gd name="connsiteX13" fmla="*/ 122130 w 421558"/>
                    <a:gd name="connsiteY13" fmla="*/ 229089 h 322665"/>
                    <a:gd name="connsiteX14" fmla="*/ 116415 w 421558"/>
                    <a:gd name="connsiteY14" fmla="*/ 205851 h 322665"/>
                    <a:gd name="connsiteX15" fmla="*/ 117367 w 421558"/>
                    <a:gd name="connsiteY15" fmla="*/ 204328 h 322665"/>
                    <a:gd name="connsiteX16" fmla="*/ 156037 w 421558"/>
                    <a:gd name="connsiteY16" fmla="*/ 208518 h 322665"/>
                    <a:gd name="connsiteX17" fmla="*/ 156608 w 421558"/>
                    <a:gd name="connsiteY17" fmla="*/ 208708 h 322665"/>
                    <a:gd name="connsiteX18" fmla="*/ 192612 w 421558"/>
                    <a:gd name="connsiteY18" fmla="*/ 252899 h 322665"/>
                    <a:gd name="connsiteX19" fmla="*/ 192230 w 421558"/>
                    <a:gd name="connsiteY19" fmla="*/ 264137 h 322665"/>
                    <a:gd name="connsiteX20" fmla="*/ 188802 w 421558"/>
                    <a:gd name="connsiteY20" fmla="*/ 264327 h 322665"/>
                    <a:gd name="connsiteX21" fmla="*/ 185754 w 421558"/>
                    <a:gd name="connsiteY21" fmla="*/ 266613 h 322665"/>
                    <a:gd name="connsiteX22" fmla="*/ 184611 w 421558"/>
                    <a:gd name="connsiteY22" fmla="*/ 266422 h 322665"/>
                    <a:gd name="connsiteX23" fmla="*/ 184611 w 421558"/>
                    <a:gd name="connsiteY23" fmla="*/ 266422 h 322665"/>
                    <a:gd name="connsiteX24" fmla="*/ 179848 w 421558"/>
                    <a:gd name="connsiteY24" fmla="*/ 259946 h 322665"/>
                    <a:gd name="connsiteX25" fmla="*/ 180992 w 421558"/>
                    <a:gd name="connsiteY25" fmla="*/ 260899 h 322665"/>
                    <a:gd name="connsiteX26" fmla="*/ 185182 w 421558"/>
                    <a:gd name="connsiteY26" fmla="*/ 263946 h 322665"/>
                    <a:gd name="connsiteX27" fmla="*/ 186516 w 421558"/>
                    <a:gd name="connsiteY27" fmla="*/ 262041 h 322665"/>
                    <a:gd name="connsiteX28" fmla="*/ 186516 w 421558"/>
                    <a:gd name="connsiteY28" fmla="*/ 262041 h 322665"/>
                    <a:gd name="connsiteX29" fmla="*/ 187659 w 421558"/>
                    <a:gd name="connsiteY29" fmla="*/ 260708 h 322665"/>
                    <a:gd name="connsiteX30" fmla="*/ 188040 w 421558"/>
                    <a:gd name="connsiteY30" fmla="*/ 260708 h 322665"/>
                    <a:gd name="connsiteX31" fmla="*/ 188802 w 421558"/>
                    <a:gd name="connsiteY31" fmla="*/ 261089 h 322665"/>
                    <a:gd name="connsiteX32" fmla="*/ 190707 w 421558"/>
                    <a:gd name="connsiteY32" fmla="*/ 261851 h 322665"/>
                    <a:gd name="connsiteX33" fmla="*/ 189945 w 421558"/>
                    <a:gd name="connsiteY33" fmla="*/ 253851 h 322665"/>
                    <a:gd name="connsiteX34" fmla="*/ 155466 w 421558"/>
                    <a:gd name="connsiteY34" fmla="*/ 211185 h 322665"/>
                    <a:gd name="connsiteX35" fmla="*/ 154894 w 421558"/>
                    <a:gd name="connsiteY35" fmla="*/ 210994 h 322665"/>
                    <a:gd name="connsiteX36" fmla="*/ 119082 w 421558"/>
                    <a:gd name="connsiteY36" fmla="*/ 206613 h 322665"/>
                    <a:gd name="connsiteX37" fmla="*/ 124225 w 421558"/>
                    <a:gd name="connsiteY37" fmla="*/ 227375 h 322665"/>
                    <a:gd name="connsiteX38" fmla="*/ 129368 w 421558"/>
                    <a:gd name="connsiteY38" fmla="*/ 226232 h 322665"/>
                    <a:gd name="connsiteX39" fmla="*/ 150513 w 421558"/>
                    <a:gd name="connsiteY39" fmla="*/ 234422 h 322665"/>
                    <a:gd name="connsiteX40" fmla="*/ 159847 w 421558"/>
                    <a:gd name="connsiteY40" fmla="*/ 253280 h 322665"/>
                    <a:gd name="connsiteX41" fmla="*/ 160799 w 421558"/>
                    <a:gd name="connsiteY41" fmla="*/ 255565 h 322665"/>
                    <a:gd name="connsiteX42" fmla="*/ 162133 w 421558"/>
                    <a:gd name="connsiteY42" fmla="*/ 256518 h 322665"/>
                    <a:gd name="connsiteX43" fmla="*/ 162514 w 421558"/>
                    <a:gd name="connsiteY43" fmla="*/ 254994 h 322665"/>
                    <a:gd name="connsiteX44" fmla="*/ 159085 w 421558"/>
                    <a:gd name="connsiteY44" fmla="*/ 237851 h 322665"/>
                    <a:gd name="connsiteX45" fmla="*/ 159847 w 421558"/>
                    <a:gd name="connsiteY45" fmla="*/ 236327 h 322665"/>
                    <a:gd name="connsiteX46" fmla="*/ 161371 w 421558"/>
                    <a:gd name="connsiteY46" fmla="*/ 236899 h 322665"/>
                    <a:gd name="connsiteX47" fmla="*/ 173943 w 421558"/>
                    <a:gd name="connsiteY47" fmla="*/ 260708 h 322665"/>
                    <a:gd name="connsiteX48" fmla="*/ 175848 w 421558"/>
                    <a:gd name="connsiteY48" fmla="*/ 262994 h 322665"/>
                    <a:gd name="connsiteX49" fmla="*/ 178325 w 421558"/>
                    <a:gd name="connsiteY49" fmla="*/ 261470 h 322665"/>
                    <a:gd name="connsiteX50" fmla="*/ 179468 w 421558"/>
                    <a:gd name="connsiteY50" fmla="*/ 260327 h 322665"/>
                    <a:gd name="connsiteX51" fmla="*/ 179848 w 421558"/>
                    <a:gd name="connsiteY51" fmla="*/ 259946 h 322665"/>
                    <a:gd name="connsiteX52" fmla="*/ 424631 w 421558"/>
                    <a:gd name="connsiteY52" fmla="*/ 326422 h 322665"/>
                    <a:gd name="connsiteX53" fmla="*/ 396819 w 421558"/>
                    <a:gd name="connsiteY53" fmla="*/ 295184 h 322665"/>
                    <a:gd name="connsiteX54" fmla="*/ 380247 w 421558"/>
                    <a:gd name="connsiteY54" fmla="*/ 294422 h 322665"/>
                    <a:gd name="connsiteX55" fmla="*/ 354530 w 421558"/>
                    <a:gd name="connsiteY55" fmla="*/ 262041 h 322665"/>
                    <a:gd name="connsiteX56" fmla="*/ 333957 w 421558"/>
                    <a:gd name="connsiteY56" fmla="*/ 249851 h 322665"/>
                    <a:gd name="connsiteX57" fmla="*/ 307288 w 421558"/>
                    <a:gd name="connsiteY57" fmla="*/ 234232 h 322665"/>
                    <a:gd name="connsiteX58" fmla="*/ 286715 w 421558"/>
                    <a:gd name="connsiteY58" fmla="*/ 248137 h 322665"/>
                    <a:gd name="connsiteX59" fmla="*/ 329004 w 421558"/>
                    <a:gd name="connsiteY59" fmla="*/ 258613 h 322665"/>
                    <a:gd name="connsiteX60" fmla="*/ 353578 w 421558"/>
                    <a:gd name="connsiteY60" fmla="*/ 279565 h 322665"/>
                    <a:gd name="connsiteX61" fmla="*/ 357006 w 421558"/>
                    <a:gd name="connsiteY61" fmla="*/ 289660 h 322665"/>
                    <a:gd name="connsiteX62" fmla="*/ 424631 w 421558"/>
                    <a:gd name="connsiteY62" fmla="*/ 326422 h 322665"/>
                    <a:gd name="connsiteX63" fmla="*/ 424631 w 421558"/>
                    <a:gd name="connsiteY63" fmla="*/ 326422 h 322665"/>
                    <a:gd name="connsiteX64" fmla="*/ 3072 w 421558"/>
                    <a:gd name="connsiteY64" fmla="*/ 3757 h 322665"/>
                    <a:gd name="connsiteX65" fmla="*/ 23264 w 421558"/>
                    <a:gd name="connsiteY65" fmla="*/ 11376 h 322665"/>
                    <a:gd name="connsiteX66" fmla="*/ 24597 w 421558"/>
                    <a:gd name="connsiteY66" fmla="*/ 20709 h 322665"/>
                    <a:gd name="connsiteX67" fmla="*/ 3072 w 421558"/>
                    <a:gd name="connsiteY67" fmla="*/ 3757 h 322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21558" h="322665">
                      <a:moveTo>
                        <a:pt x="184611" y="266422"/>
                      </a:moveTo>
                      <a:cubicBezTo>
                        <a:pt x="182516" y="266422"/>
                        <a:pt x="180801" y="265280"/>
                        <a:pt x="179658" y="263756"/>
                      </a:cubicBezTo>
                      <a:cubicBezTo>
                        <a:pt x="178896" y="264518"/>
                        <a:pt x="177943" y="264899"/>
                        <a:pt x="176801" y="265280"/>
                      </a:cubicBezTo>
                      <a:cubicBezTo>
                        <a:pt x="175658" y="265470"/>
                        <a:pt x="172991" y="265470"/>
                        <a:pt x="171658" y="261280"/>
                      </a:cubicBezTo>
                      <a:cubicBezTo>
                        <a:pt x="170514" y="257851"/>
                        <a:pt x="166324" y="250232"/>
                        <a:pt x="163276" y="244708"/>
                      </a:cubicBezTo>
                      <a:cubicBezTo>
                        <a:pt x="164038" y="248518"/>
                        <a:pt x="164800" y="252518"/>
                        <a:pt x="165181" y="254232"/>
                      </a:cubicBezTo>
                      <a:cubicBezTo>
                        <a:pt x="165752" y="256137"/>
                        <a:pt x="164800" y="258041"/>
                        <a:pt x="162895" y="258803"/>
                      </a:cubicBezTo>
                      <a:cubicBezTo>
                        <a:pt x="160990" y="259375"/>
                        <a:pt x="158894" y="258232"/>
                        <a:pt x="158323" y="256327"/>
                      </a:cubicBezTo>
                      <a:cubicBezTo>
                        <a:pt x="158132" y="255756"/>
                        <a:pt x="157752" y="254994"/>
                        <a:pt x="157371" y="254041"/>
                      </a:cubicBezTo>
                      <a:cubicBezTo>
                        <a:pt x="155466" y="249660"/>
                        <a:pt x="152037" y="241280"/>
                        <a:pt x="148227" y="235565"/>
                      </a:cubicBezTo>
                      <a:cubicBezTo>
                        <a:pt x="143655" y="228708"/>
                        <a:pt x="134893" y="227375"/>
                        <a:pt x="129940" y="228518"/>
                      </a:cubicBezTo>
                      <a:lnTo>
                        <a:pt x="123653" y="230042"/>
                      </a:lnTo>
                      <a:cubicBezTo>
                        <a:pt x="122891" y="230232"/>
                        <a:pt x="122320" y="229851"/>
                        <a:pt x="122130" y="229089"/>
                      </a:cubicBezTo>
                      <a:cubicBezTo>
                        <a:pt x="122130" y="229089"/>
                        <a:pt x="122130" y="229089"/>
                        <a:pt x="122130" y="229089"/>
                      </a:cubicBezTo>
                      <a:lnTo>
                        <a:pt x="116415" y="205851"/>
                      </a:lnTo>
                      <a:cubicBezTo>
                        <a:pt x="116224" y="205089"/>
                        <a:pt x="116605" y="204518"/>
                        <a:pt x="117367" y="204328"/>
                      </a:cubicBezTo>
                      <a:cubicBezTo>
                        <a:pt x="135273" y="199756"/>
                        <a:pt x="148799" y="205470"/>
                        <a:pt x="156037" y="208518"/>
                      </a:cubicBezTo>
                      <a:lnTo>
                        <a:pt x="156608" y="208708"/>
                      </a:lnTo>
                      <a:cubicBezTo>
                        <a:pt x="167657" y="213280"/>
                        <a:pt x="185373" y="233280"/>
                        <a:pt x="192612" y="252899"/>
                      </a:cubicBezTo>
                      <a:cubicBezTo>
                        <a:pt x="195278" y="260327"/>
                        <a:pt x="193945" y="263184"/>
                        <a:pt x="192230" y="264137"/>
                      </a:cubicBezTo>
                      <a:cubicBezTo>
                        <a:pt x="191088" y="264708"/>
                        <a:pt x="189945" y="264708"/>
                        <a:pt x="188802" y="264327"/>
                      </a:cubicBezTo>
                      <a:cubicBezTo>
                        <a:pt x="188230" y="265470"/>
                        <a:pt x="187087" y="266422"/>
                        <a:pt x="185754" y="266613"/>
                      </a:cubicBezTo>
                      <a:cubicBezTo>
                        <a:pt x="185373" y="266422"/>
                        <a:pt x="184992" y="266422"/>
                        <a:pt x="184611" y="266422"/>
                      </a:cubicBezTo>
                      <a:lnTo>
                        <a:pt x="184611" y="266422"/>
                      </a:lnTo>
                      <a:close/>
                      <a:moveTo>
                        <a:pt x="179848" y="259946"/>
                      </a:moveTo>
                      <a:cubicBezTo>
                        <a:pt x="180420" y="259946"/>
                        <a:pt x="180801" y="260327"/>
                        <a:pt x="180992" y="260899"/>
                      </a:cubicBezTo>
                      <a:cubicBezTo>
                        <a:pt x="181944" y="263375"/>
                        <a:pt x="183849" y="264327"/>
                        <a:pt x="185182" y="263946"/>
                      </a:cubicBezTo>
                      <a:cubicBezTo>
                        <a:pt x="186135" y="263756"/>
                        <a:pt x="186706" y="262994"/>
                        <a:pt x="186516" y="262041"/>
                      </a:cubicBezTo>
                      <a:cubicBezTo>
                        <a:pt x="186516" y="262041"/>
                        <a:pt x="186516" y="262041"/>
                        <a:pt x="186516" y="262041"/>
                      </a:cubicBezTo>
                      <a:cubicBezTo>
                        <a:pt x="186516" y="261280"/>
                        <a:pt x="186897" y="260708"/>
                        <a:pt x="187659" y="260708"/>
                      </a:cubicBezTo>
                      <a:cubicBezTo>
                        <a:pt x="187849" y="260708"/>
                        <a:pt x="187849" y="260708"/>
                        <a:pt x="188040" y="260708"/>
                      </a:cubicBezTo>
                      <a:cubicBezTo>
                        <a:pt x="188230" y="260708"/>
                        <a:pt x="188611" y="260899"/>
                        <a:pt x="188802" y="261089"/>
                      </a:cubicBezTo>
                      <a:cubicBezTo>
                        <a:pt x="189564" y="261851"/>
                        <a:pt x="190325" y="262041"/>
                        <a:pt x="190707" y="261851"/>
                      </a:cubicBezTo>
                      <a:cubicBezTo>
                        <a:pt x="191278" y="261470"/>
                        <a:pt x="192040" y="259375"/>
                        <a:pt x="189945" y="253851"/>
                      </a:cubicBezTo>
                      <a:cubicBezTo>
                        <a:pt x="182516" y="233470"/>
                        <a:pt x="164609" y="214994"/>
                        <a:pt x="155466" y="211185"/>
                      </a:cubicBezTo>
                      <a:lnTo>
                        <a:pt x="154894" y="210994"/>
                      </a:lnTo>
                      <a:cubicBezTo>
                        <a:pt x="148036" y="208137"/>
                        <a:pt x="135654" y="202994"/>
                        <a:pt x="119082" y="206613"/>
                      </a:cubicBezTo>
                      <a:lnTo>
                        <a:pt x="124225" y="227375"/>
                      </a:lnTo>
                      <a:lnTo>
                        <a:pt x="129368" y="226232"/>
                      </a:lnTo>
                      <a:cubicBezTo>
                        <a:pt x="135845" y="224708"/>
                        <a:pt x="145560" y="226994"/>
                        <a:pt x="150513" y="234422"/>
                      </a:cubicBezTo>
                      <a:cubicBezTo>
                        <a:pt x="154513" y="240327"/>
                        <a:pt x="157942" y="248708"/>
                        <a:pt x="159847" y="253280"/>
                      </a:cubicBezTo>
                      <a:lnTo>
                        <a:pt x="160799" y="255565"/>
                      </a:lnTo>
                      <a:cubicBezTo>
                        <a:pt x="161181" y="256518"/>
                        <a:pt x="161752" y="256708"/>
                        <a:pt x="162133" y="256518"/>
                      </a:cubicBezTo>
                      <a:cubicBezTo>
                        <a:pt x="162514" y="256327"/>
                        <a:pt x="162704" y="255756"/>
                        <a:pt x="162514" y="254994"/>
                      </a:cubicBezTo>
                      <a:cubicBezTo>
                        <a:pt x="161752" y="251565"/>
                        <a:pt x="159085" y="237851"/>
                        <a:pt x="159085" y="237851"/>
                      </a:cubicBezTo>
                      <a:cubicBezTo>
                        <a:pt x="158894" y="237280"/>
                        <a:pt x="159276" y="236518"/>
                        <a:pt x="159847" y="236327"/>
                      </a:cubicBezTo>
                      <a:cubicBezTo>
                        <a:pt x="160418" y="236137"/>
                        <a:pt x="161181" y="236327"/>
                        <a:pt x="161371" y="236899"/>
                      </a:cubicBezTo>
                      <a:cubicBezTo>
                        <a:pt x="161752" y="237661"/>
                        <a:pt x="172039" y="254613"/>
                        <a:pt x="173943" y="260708"/>
                      </a:cubicBezTo>
                      <a:cubicBezTo>
                        <a:pt x="174324" y="261661"/>
                        <a:pt x="174896" y="262994"/>
                        <a:pt x="175848" y="262994"/>
                      </a:cubicBezTo>
                      <a:cubicBezTo>
                        <a:pt x="176801" y="262994"/>
                        <a:pt x="177753" y="262422"/>
                        <a:pt x="178325" y="261470"/>
                      </a:cubicBezTo>
                      <a:cubicBezTo>
                        <a:pt x="178325" y="260899"/>
                        <a:pt x="178896" y="260327"/>
                        <a:pt x="179468" y="260327"/>
                      </a:cubicBezTo>
                      <a:lnTo>
                        <a:pt x="179848" y="259946"/>
                      </a:lnTo>
                      <a:close/>
                      <a:moveTo>
                        <a:pt x="424631" y="326422"/>
                      </a:moveTo>
                      <a:cubicBezTo>
                        <a:pt x="424631" y="326422"/>
                        <a:pt x="405011" y="310803"/>
                        <a:pt x="396819" y="295184"/>
                      </a:cubicBezTo>
                      <a:cubicBezTo>
                        <a:pt x="388819" y="279565"/>
                        <a:pt x="387676" y="300327"/>
                        <a:pt x="380247" y="294422"/>
                      </a:cubicBezTo>
                      <a:cubicBezTo>
                        <a:pt x="372817" y="288708"/>
                        <a:pt x="361388" y="277851"/>
                        <a:pt x="354530" y="262041"/>
                      </a:cubicBezTo>
                      <a:cubicBezTo>
                        <a:pt x="347672" y="246232"/>
                        <a:pt x="336243" y="247565"/>
                        <a:pt x="333957" y="249851"/>
                      </a:cubicBezTo>
                      <a:cubicBezTo>
                        <a:pt x="331671" y="252137"/>
                        <a:pt x="321384" y="228518"/>
                        <a:pt x="307288" y="234232"/>
                      </a:cubicBezTo>
                      <a:cubicBezTo>
                        <a:pt x="293191" y="239946"/>
                        <a:pt x="286715" y="248137"/>
                        <a:pt x="286715" y="248137"/>
                      </a:cubicBezTo>
                      <a:cubicBezTo>
                        <a:pt x="286715" y="248137"/>
                        <a:pt x="319479" y="252899"/>
                        <a:pt x="329004" y="258613"/>
                      </a:cubicBezTo>
                      <a:cubicBezTo>
                        <a:pt x="338529" y="264327"/>
                        <a:pt x="348625" y="265089"/>
                        <a:pt x="353578" y="279565"/>
                      </a:cubicBezTo>
                      <a:cubicBezTo>
                        <a:pt x="358721" y="294041"/>
                        <a:pt x="357006" y="289660"/>
                        <a:pt x="357006" y="289660"/>
                      </a:cubicBezTo>
                      <a:cubicBezTo>
                        <a:pt x="357006" y="289660"/>
                        <a:pt x="402724" y="322422"/>
                        <a:pt x="424631" y="326422"/>
                      </a:cubicBezTo>
                      <a:lnTo>
                        <a:pt x="424631" y="326422"/>
                      </a:lnTo>
                      <a:close/>
                      <a:moveTo>
                        <a:pt x="3072" y="3757"/>
                      </a:moveTo>
                      <a:cubicBezTo>
                        <a:pt x="3072" y="3757"/>
                        <a:pt x="11073" y="12328"/>
                        <a:pt x="23264" y="11376"/>
                      </a:cubicBezTo>
                      <a:lnTo>
                        <a:pt x="24597" y="20709"/>
                      </a:lnTo>
                      <a:cubicBezTo>
                        <a:pt x="22502" y="19947"/>
                        <a:pt x="9549" y="15567"/>
                        <a:pt x="3072" y="3757"/>
                      </a:cubicBezTo>
                      <a:close/>
                    </a:path>
                  </a:pathLst>
                </a:custGeom>
                <a:solidFill>
                  <a:srgbClr val="000000"/>
                </a:solidFill>
                <a:ln w="1904" cap="flat">
                  <a:noFill/>
                  <a:prstDash val="solid"/>
                  <a:miter/>
                </a:ln>
              </p:spPr>
              <p:txBody>
                <a:bodyPr rtlCol="0" anchor="ctr"/>
                <a:lstStyle/>
                <a:p>
                  <a:endParaRPr lang="fr-FR"/>
                </a:p>
              </p:txBody>
            </p:sp>
            <p:sp>
              <p:nvSpPr>
                <p:cNvPr id="3060" name="Forme libre 3059">
                  <a:extLst>
                    <a:ext uri="{FF2B5EF4-FFF2-40B4-BE49-F238E27FC236}">
                      <a16:creationId xmlns:a16="http://schemas.microsoft.com/office/drawing/2014/main" id="{0A9F51D2-4581-04D6-6401-A4F1A0A6830D}"/>
                    </a:ext>
                  </a:extLst>
                </p:cNvPr>
                <p:cNvSpPr/>
                <p:nvPr/>
              </p:nvSpPr>
              <p:spPr>
                <a:xfrm>
                  <a:off x="12387957" y="6167099"/>
                  <a:ext cx="57032" cy="266356"/>
                </a:xfrm>
                <a:custGeom>
                  <a:avLst/>
                  <a:gdLst>
                    <a:gd name="connsiteX0" fmla="*/ 26006 w 57032"/>
                    <a:gd name="connsiteY0" fmla="*/ 80974 h 266356"/>
                    <a:gd name="connsiteX1" fmla="*/ 25625 w 57032"/>
                    <a:gd name="connsiteY1" fmla="*/ 80974 h 266356"/>
                    <a:gd name="connsiteX2" fmla="*/ 3337 w 57032"/>
                    <a:gd name="connsiteY2" fmla="*/ 63451 h 266356"/>
                    <a:gd name="connsiteX3" fmla="*/ 3528 w 57032"/>
                    <a:gd name="connsiteY3" fmla="*/ 61546 h 266356"/>
                    <a:gd name="connsiteX4" fmla="*/ 5433 w 57032"/>
                    <a:gd name="connsiteY4" fmla="*/ 61737 h 266356"/>
                    <a:gd name="connsiteX5" fmla="*/ 5433 w 57032"/>
                    <a:gd name="connsiteY5" fmla="*/ 61737 h 266356"/>
                    <a:gd name="connsiteX6" fmla="*/ 24482 w 57032"/>
                    <a:gd name="connsiteY6" fmla="*/ 68975 h 266356"/>
                    <a:gd name="connsiteX7" fmla="*/ 26006 w 57032"/>
                    <a:gd name="connsiteY7" fmla="*/ 70117 h 266356"/>
                    <a:gd name="connsiteX8" fmla="*/ 27340 w 57032"/>
                    <a:gd name="connsiteY8" fmla="*/ 79451 h 266356"/>
                    <a:gd name="connsiteX9" fmla="*/ 26959 w 57032"/>
                    <a:gd name="connsiteY9" fmla="*/ 80594 h 266356"/>
                    <a:gd name="connsiteX10" fmla="*/ 26006 w 57032"/>
                    <a:gd name="connsiteY10" fmla="*/ 80974 h 266356"/>
                    <a:gd name="connsiteX11" fmla="*/ 26006 w 57032"/>
                    <a:gd name="connsiteY11" fmla="*/ 80974 h 266356"/>
                    <a:gd name="connsiteX12" fmla="*/ 10767 w 57032"/>
                    <a:gd name="connsiteY12" fmla="*/ 68784 h 266356"/>
                    <a:gd name="connsiteX13" fmla="*/ 24482 w 57032"/>
                    <a:gd name="connsiteY13" fmla="*/ 77736 h 266356"/>
                    <a:gd name="connsiteX14" fmla="*/ 23530 w 57032"/>
                    <a:gd name="connsiteY14" fmla="*/ 71832 h 266356"/>
                    <a:gd name="connsiteX15" fmla="*/ 10767 w 57032"/>
                    <a:gd name="connsiteY15" fmla="*/ 68784 h 266356"/>
                    <a:gd name="connsiteX16" fmla="*/ 7338 w 57032"/>
                    <a:gd name="connsiteY16" fmla="*/ 16975 h 266356"/>
                    <a:gd name="connsiteX17" fmla="*/ 6005 w 57032"/>
                    <a:gd name="connsiteY17" fmla="*/ 15642 h 266356"/>
                    <a:gd name="connsiteX18" fmla="*/ 6005 w 57032"/>
                    <a:gd name="connsiteY18" fmla="*/ 15260 h 266356"/>
                    <a:gd name="connsiteX19" fmla="*/ 7147 w 57032"/>
                    <a:gd name="connsiteY19" fmla="*/ 14308 h 266356"/>
                    <a:gd name="connsiteX20" fmla="*/ 16863 w 57032"/>
                    <a:gd name="connsiteY20" fmla="*/ 11451 h 266356"/>
                    <a:gd name="connsiteX21" fmla="*/ 18767 w 57032"/>
                    <a:gd name="connsiteY21" fmla="*/ 11641 h 266356"/>
                    <a:gd name="connsiteX22" fmla="*/ 18767 w 57032"/>
                    <a:gd name="connsiteY22" fmla="*/ 11641 h 266356"/>
                    <a:gd name="connsiteX23" fmla="*/ 18577 w 57032"/>
                    <a:gd name="connsiteY23" fmla="*/ 13546 h 266356"/>
                    <a:gd name="connsiteX24" fmla="*/ 7338 w 57032"/>
                    <a:gd name="connsiteY24" fmla="*/ 16975 h 266356"/>
                    <a:gd name="connsiteX25" fmla="*/ 7338 w 57032"/>
                    <a:gd name="connsiteY25" fmla="*/ 16975 h 266356"/>
                    <a:gd name="connsiteX26" fmla="*/ 26006 w 57032"/>
                    <a:gd name="connsiteY26" fmla="*/ 48594 h 266356"/>
                    <a:gd name="connsiteX27" fmla="*/ 23911 w 57032"/>
                    <a:gd name="connsiteY27" fmla="*/ 48594 h 266356"/>
                    <a:gd name="connsiteX28" fmla="*/ 22768 w 57032"/>
                    <a:gd name="connsiteY28" fmla="*/ 47070 h 266356"/>
                    <a:gd name="connsiteX29" fmla="*/ 24292 w 57032"/>
                    <a:gd name="connsiteY29" fmla="*/ 45927 h 266356"/>
                    <a:gd name="connsiteX30" fmla="*/ 24292 w 57032"/>
                    <a:gd name="connsiteY30" fmla="*/ 45927 h 266356"/>
                    <a:gd name="connsiteX31" fmla="*/ 41436 w 57032"/>
                    <a:gd name="connsiteY31" fmla="*/ 40403 h 266356"/>
                    <a:gd name="connsiteX32" fmla="*/ 43341 w 57032"/>
                    <a:gd name="connsiteY32" fmla="*/ 40213 h 266356"/>
                    <a:gd name="connsiteX33" fmla="*/ 43531 w 57032"/>
                    <a:gd name="connsiteY33" fmla="*/ 42117 h 266356"/>
                    <a:gd name="connsiteX34" fmla="*/ 43341 w 57032"/>
                    <a:gd name="connsiteY34" fmla="*/ 42308 h 266356"/>
                    <a:gd name="connsiteX35" fmla="*/ 26006 w 57032"/>
                    <a:gd name="connsiteY35" fmla="*/ 48594 h 266356"/>
                    <a:gd name="connsiteX36" fmla="*/ 28101 w 57032"/>
                    <a:gd name="connsiteY36" fmla="*/ 9165 h 266356"/>
                    <a:gd name="connsiteX37" fmla="*/ 26768 w 57032"/>
                    <a:gd name="connsiteY37" fmla="*/ 8023 h 266356"/>
                    <a:gd name="connsiteX38" fmla="*/ 27911 w 57032"/>
                    <a:gd name="connsiteY38" fmla="*/ 6689 h 266356"/>
                    <a:gd name="connsiteX39" fmla="*/ 36864 w 57032"/>
                    <a:gd name="connsiteY39" fmla="*/ 4022 h 266356"/>
                    <a:gd name="connsiteX40" fmla="*/ 38769 w 57032"/>
                    <a:gd name="connsiteY40" fmla="*/ 4213 h 266356"/>
                    <a:gd name="connsiteX41" fmla="*/ 38578 w 57032"/>
                    <a:gd name="connsiteY41" fmla="*/ 5927 h 266356"/>
                    <a:gd name="connsiteX42" fmla="*/ 28101 w 57032"/>
                    <a:gd name="connsiteY42" fmla="*/ 9165 h 266356"/>
                    <a:gd name="connsiteX43" fmla="*/ 28101 w 57032"/>
                    <a:gd name="connsiteY43" fmla="*/ 9165 h 266356"/>
                    <a:gd name="connsiteX44" fmla="*/ 31340 w 57032"/>
                    <a:gd name="connsiteY44" fmla="*/ 34689 h 266356"/>
                    <a:gd name="connsiteX45" fmla="*/ 29816 w 57032"/>
                    <a:gd name="connsiteY45" fmla="*/ 33546 h 266356"/>
                    <a:gd name="connsiteX46" fmla="*/ 30959 w 57032"/>
                    <a:gd name="connsiteY46" fmla="*/ 32022 h 266356"/>
                    <a:gd name="connsiteX47" fmla="*/ 33626 w 57032"/>
                    <a:gd name="connsiteY47" fmla="*/ 30308 h 266356"/>
                    <a:gd name="connsiteX48" fmla="*/ 33435 w 57032"/>
                    <a:gd name="connsiteY48" fmla="*/ 29927 h 266356"/>
                    <a:gd name="connsiteX49" fmla="*/ 33435 w 57032"/>
                    <a:gd name="connsiteY49" fmla="*/ 29737 h 266356"/>
                    <a:gd name="connsiteX50" fmla="*/ 25054 w 57032"/>
                    <a:gd name="connsiteY50" fmla="*/ 15451 h 266356"/>
                    <a:gd name="connsiteX51" fmla="*/ 25435 w 57032"/>
                    <a:gd name="connsiteY51" fmla="*/ 13546 h 266356"/>
                    <a:gd name="connsiteX52" fmla="*/ 27340 w 57032"/>
                    <a:gd name="connsiteY52" fmla="*/ 13927 h 266356"/>
                    <a:gd name="connsiteX53" fmla="*/ 27530 w 57032"/>
                    <a:gd name="connsiteY53" fmla="*/ 14118 h 266356"/>
                    <a:gd name="connsiteX54" fmla="*/ 35912 w 57032"/>
                    <a:gd name="connsiteY54" fmla="*/ 28594 h 266356"/>
                    <a:gd name="connsiteX55" fmla="*/ 36293 w 57032"/>
                    <a:gd name="connsiteY55" fmla="*/ 31260 h 266356"/>
                    <a:gd name="connsiteX56" fmla="*/ 31911 w 57032"/>
                    <a:gd name="connsiteY56" fmla="*/ 34689 h 266356"/>
                    <a:gd name="connsiteX57" fmla="*/ 31340 w 57032"/>
                    <a:gd name="connsiteY57" fmla="*/ 34689 h 266356"/>
                    <a:gd name="connsiteX58" fmla="*/ 31340 w 57032"/>
                    <a:gd name="connsiteY58" fmla="*/ 34689 h 266356"/>
                    <a:gd name="connsiteX59" fmla="*/ 60104 w 57032"/>
                    <a:gd name="connsiteY59" fmla="*/ 269926 h 266356"/>
                    <a:gd name="connsiteX60" fmla="*/ 26578 w 57032"/>
                    <a:gd name="connsiteY60" fmla="*/ 253355 h 266356"/>
                    <a:gd name="connsiteX61" fmla="*/ 21434 w 57032"/>
                    <a:gd name="connsiteY61" fmla="*/ 228783 h 266356"/>
                    <a:gd name="connsiteX62" fmla="*/ 28483 w 57032"/>
                    <a:gd name="connsiteY62" fmla="*/ 214498 h 266356"/>
                    <a:gd name="connsiteX63" fmla="*/ 36864 w 57032"/>
                    <a:gd name="connsiteY63" fmla="*/ 198307 h 266356"/>
                    <a:gd name="connsiteX64" fmla="*/ 26006 w 57032"/>
                    <a:gd name="connsiteY64" fmla="*/ 182498 h 266356"/>
                    <a:gd name="connsiteX65" fmla="*/ 8481 w 57032"/>
                    <a:gd name="connsiteY65" fmla="*/ 242307 h 266356"/>
                    <a:gd name="connsiteX66" fmla="*/ 60104 w 57032"/>
                    <a:gd name="connsiteY66" fmla="*/ 269926 h 266356"/>
                    <a:gd name="connsiteX67" fmla="*/ 60104 w 57032"/>
                    <a:gd name="connsiteY67" fmla="*/ 269926 h 26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7032" h="266356">
                      <a:moveTo>
                        <a:pt x="26006" y="80974"/>
                      </a:moveTo>
                      <a:cubicBezTo>
                        <a:pt x="25816" y="80974"/>
                        <a:pt x="25816" y="80974"/>
                        <a:pt x="25625" y="80974"/>
                      </a:cubicBezTo>
                      <a:cubicBezTo>
                        <a:pt x="23149" y="80213"/>
                        <a:pt x="10005" y="75641"/>
                        <a:pt x="3337" y="63451"/>
                      </a:cubicBezTo>
                      <a:cubicBezTo>
                        <a:pt x="2957" y="62879"/>
                        <a:pt x="2957" y="61927"/>
                        <a:pt x="3528" y="61546"/>
                      </a:cubicBezTo>
                      <a:cubicBezTo>
                        <a:pt x="4100" y="61165"/>
                        <a:pt x="5052" y="61165"/>
                        <a:pt x="5433" y="61737"/>
                      </a:cubicBezTo>
                      <a:lnTo>
                        <a:pt x="5433" y="61737"/>
                      </a:lnTo>
                      <a:cubicBezTo>
                        <a:pt x="5433" y="61737"/>
                        <a:pt x="13243" y="69736"/>
                        <a:pt x="24482" y="68975"/>
                      </a:cubicBezTo>
                      <a:cubicBezTo>
                        <a:pt x="25244" y="68975"/>
                        <a:pt x="25816" y="69546"/>
                        <a:pt x="26006" y="70117"/>
                      </a:cubicBezTo>
                      <a:lnTo>
                        <a:pt x="27340" y="79451"/>
                      </a:lnTo>
                      <a:cubicBezTo>
                        <a:pt x="27340" y="79832"/>
                        <a:pt x="27149" y="80403"/>
                        <a:pt x="26959" y="80594"/>
                      </a:cubicBezTo>
                      <a:cubicBezTo>
                        <a:pt x="26768" y="80974"/>
                        <a:pt x="26387" y="80974"/>
                        <a:pt x="26006" y="80974"/>
                      </a:cubicBezTo>
                      <a:lnTo>
                        <a:pt x="26006" y="80974"/>
                      </a:lnTo>
                      <a:close/>
                      <a:moveTo>
                        <a:pt x="10767" y="68784"/>
                      </a:moveTo>
                      <a:cubicBezTo>
                        <a:pt x="14767" y="72593"/>
                        <a:pt x="19339" y="75641"/>
                        <a:pt x="24482" y="77736"/>
                      </a:cubicBezTo>
                      <a:lnTo>
                        <a:pt x="23530" y="71832"/>
                      </a:lnTo>
                      <a:cubicBezTo>
                        <a:pt x="19148" y="72022"/>
                        <a:pt x="14767" y="70879"/>
                        <a:pt x="10767" y="68784"/>
                      </a:cubicBezTo>
                      <a:close/>
                      <a:moveTo>
                        <a:pt x="7338" y="16975"/>
                      </a:moveTo>
                      <a:cubicBezTo>
                        <a:pt x="6576" y="16975"/>
                        <a:pt x="6005" y="16403"/>
                        <a:pt x="6005" y="15642"/>
                      </a:cubicBezTo>
                      <a:cubicBezTo>
                        <a:pt x="6005" y="15451"/>
                        <a:pt x="6005" y="15260"/>
                        <a:pt x="6005" y="15260"/>
                      </a:cubicBezTo>
                      <a:cubicBezTo>
                        <a:pt x="6195" y="14689"/>
                        <a:pt x="6576" y="14308"/>
                        <a:pt x="7147" y="14308"/>
                      </a:cubicBezTo>
                      <a:cubicBezTo>
                        <a:pt x="7147" y="14308"/>
                        <a:pt x="13815" y="13737"/>
                        <a:pt x="16863" y="11451"/>
                      </a:cubicBezTo>
                      <a:cubicBezTo>
                        <a:pt x="17434" y="11070"/>
                        <a:pt x="18196" y="11070"/>
                        <a:pt x="18767" y="11641"/>
                      </a:cubicBezTo>
                      <a:cubicBezTo>
                        <a:pt x="18767" y="11641"/>
                        <a:pt x="18767" y="11641"/>
                        <a:pt x="18767" y="11641"/>
                      </a:cubicBezTo>
                      <a:cubicBezTo>
                        <a:pt x="19148" y="12213"/>
                        <a:pt x="19148" y="12975"/>
                        <a:pt x="18577" y="13546"/>
                      </a:cubicBezTo>
                      <a:cubicBezTo>
                        <a:pt x="14958" y="16213"/>
                        <a:pt x="7719" y="16975"/>
                        <a:pt x="7338" y="16975"/>
                      </a:cubicBezTo>
                      <a:lnTo>
                        <a:pt x="7338" y="16975"/>
                      </a:lnTo>
                      <a:close/>
                      <a:moveTo>
                        <a:pt x="26006" y="48594"/>
                      </a:moveTo>
                      <a:cubicBezTo>
                        <a:pt x="24863" y="48594"/>
                        <a:pt x="24101" y="48594"/>
                        <a:pt x="23911" y="48594"/>
                      </a:cubicBezTo>
                      <a:cubicBezTo>
                        <a:pt x="23149" y="48594"/>
                        <a:pt x="22577" y="47832"/>
                        <a:pt x="22768" y="47070"/>
                      </a:cubicBezTo>
                      <a:cubicBezTo>
                        <a:pt x="22768" y="46308"/>
                        <a:pt x="23530" y="45737"/>
                        <a:pt x="24292" y="45927"/>
                      </a:cubicBezTo>
                      <a:cubicBezTo>
                        <a:pt x="24292" y="45927"/>
                        <a:pt x="24292" y="45927"/>
                        <a:pt x="24292" y="45927"/>
                      </a:cubicBezTo>
                      <a:cubicBezTo>
                        <a:pt x="24482" y="45927"/>
                        <a:pt x="35150" y="46879"/>
                        <a:pt x="41436" y="40403"/>
                      </a:cubicBezTo>
                      <a:cubicBezTo>
                        <a:pt x="41817" y="39832"/>
                        <a:pt x="42770" y="39832"/>
                        <a:pt x="43341" y="40213"/>
                      </a:cubicBezTo>
                      <a:cubicBezTo>
                        <a:pt x="43912" y="40594"/>
                        <a:pt x="43912" y="41546"/>
                        <a:pt x="43531" y="42117"/>
                      </a:cubicBezTo>
                      <a:cubicBezTo>
                        <a:pt x="43531" y="42117"/>
                        <a:pt x="43531" y="42308"/>
                        <a:pt x="43341" y="42308"/>
                      </a:cubicBezTo>
                      <a:cubicBezTo>
                        <a:pt x="37626" y="48022"/>
                        <a:pt x="29625" y="48594"/>
                        <a:pt x="26006" y="48594"/>
                      </a:cubicBezTo>
                      <a:close/>
                      <a:moveTo>
                        <a:pt x="28101" y="9165"/>
                      </a:moveTo>
                      <a:cubicBezTo>
                        <a:pt x="27340" y="9165"/>
                        <a:pt x="26768" y="8594"/>
                        <a:pt x="26768" y="8023"/>
                      </a:cubicBezTo>
                      <a:cubicBezTo>
                        <a:pt x="26768" y="7261"/>
                        <a:pt x="27340" y="6689"/>
                        <a:pt x="27911" y="6689"/>
                      </a:cubicBezTo>
                      <a:cubicBezTo>
                        <a:pt x="29625" y="6499"/>
                        <a:pt x="34578" y="5927"/>
                        <a:pt x="36864" y="4022"/>
                      </a:cubicBezTo>
                      <a:cubicBezTo>
                        <a:pt x="37436" y="3642"/>
                        <a:pt x="38198" y="3642"/>
                        <a:pt x="38769" y="4213"/>
                      </a:cubicBezTo>
                      <a:cubicBezTo>
                        <a:pt x="39150" y="4784"/>
                        <a:pt x="39150" y="5546"/>
                        <a:pt x="38578" y="5927"/>
                      </a:cubicBezTo>
                      <a:cubicBezTo>
                        <a:pt x="35150" y="8594"/>
                        <a:pt x="28483" y="9165"/>
                        <a:pt x="28101" y="9165"/>
                      </a:cubicBezTo>
                      <a:lnTo>
                        <a:pt x="28101" y="9165"/>
                      </a:lnTo>
                      <a:close/>
                      <a:moveTo>
                        <a:pt x="31340" y="34689"/>
                      </a:moveTo>
                      <a:cubicBezTo>
                        <a:pt x="30578" y="34880"/>
                        <a:pt x="30006" y="34308"/>
                        <a:pt x="29816" y="33546"/>
                      </a:cubicBezTo>
                      <a:cubicBezTo>
                        <a:pt x="29625" y="32784"/>
                        <a:pt x="30197" y="32213"/>
                        <a:pt x="30959" y="32022"/>
                      </a:cubicBezTo>
                      <a:cubicBezTo>
                        <a:pt x="31911" y="31832"/>
                        <a:pt x="32864" y="31070"/>
                        <a:pt x="33626" y="30308"/>
                      </a:cubicBezTo>
                      <a:cubicBezTo>
                        <a:pt x="33626" y="30308"/>
                        <a:pt x="33626" y="30118"/>
                        <a:pt x="33435" y="29927"/>
                      </a:cubicBezTo>
                      <a:lnTo>
                        <a:pt x="33435" y="29737"/>
                      </a:lnTo>
                      <a:cubicBezTo>
                        <a:pt x="32483" y="27832"/>
                        <a:pt x="25244" y="15642"/>
                        <a:pt x="25054" y="15451"/>
                      </a:cubicBezTo>
                      <a:cubicBezTo>
                        <a:pt x="24673" y="14880"/>
                        <a:pt x="24673" y="14118"/>
                        <a:pt x="25435" y="13546"/>
                      </a:cubicBezTo>
                      <a:cubicBezTo>
                        <a:pt x="26006" y="13165"/>
                        <a:pt x="26768" y="13165"/>
                        <a:pt x="27340" y="13927"/>
                      </a:cubicBezTo>
                      <a:cubicBezTo>
                        <a:pt x="27340" y="13927"/>
                        <a:pt x="27530" y="14118"/>
                        <a:pt x="27530" y="14118"/>
                      </a:cubicBezTo>
                      <a:cubicBezTo>
                        <a:pt x="27911" y="14689"/>
                        <a:pt x="34769" y="26308"/>
                        <a:pt x="35912" y="28594"/>
                      </a:cubicBezTo>
                      <a:cubicBezTo>
                        <a:pt x="36483" y="29356"/>
                        <a:pt x="36674" y="30308"/>
                        <a:pt x="36293" y="31260"/>
                      </a:cubicBezTo>
                      <a:cubicBezTo>
                        <a:pt x="35531" y="33356"/>
                        <a:pt x="32483" y="34498"/>
                        <a:pt x="31911" y="34689"/>
                      </a:cubicBezTo>
                      <a:cubicBezTo>
                        <a:pt x="31721" y="34689"/>
                        <a:pt x="31530" y="34689"/>
                        <a:pt x="31340" y="34689"/>
                      </a:cubicBezTo>
                      <a:lnTo>
                        <a:pt x="31340" y="34689"/>
                      </a:lnTo>
                      <a:close/>
                      <a:moveTo>
                        <a:pt x="60104" y="269926"/>
                      </a:moveTo>
                      <a:cubicBezTo>
                        <a:pt x="60104" y="269926"/>
                        <a:pt x="37436" y="272592"/>
                        <a:pt x="26578" y="253355"/>
                      </a:cubicBezTo>
                      <a:cubicBezTo>
                        <a:pt x="22958" y="246878"/>
                        <a:pt x="10767" y="242688"/>
                        <a:pt x="21434" y="228783"/>
                      </a:cubicBezTo>
                      <a:cubicBezTo>
                        <a:pt x="26768" y="221736"/>
                        <a:pt x="29816" y="219641"/>
                        <a:pt x="28483" y="214498"/>
                      </a:cubicBezTo>
                      <a:cubicBezTo>
                        <a:pt x="25816" y="204593"/>
                        <a:pt x="26578" y="203260"/>
                        <a:pt x="36864" y="198307"/>
                      </a:cubicBezTo>
                      <a:cubicBezTo>
                        <a:pt x="58771" y="187831"/>
                        <a:pt x="35531" y="161164"/>
                        <a:pt x="26006" y="182498"/>
                      </a:cubicBezTo>
                      <a:cubicBezTo>
                        <a:pt x="20863" y="194117"/>
                        <a:pt x="4481" y="221736"/>
                        <a:pt x="8481" y="242307"/>
                      </a:cubicBezTo>
                      <a:cubicBezTo>
                        <a:pt x="12481" y="261545"/>
                        <a:pt x="30959" y="271640"/>
                        <a:pt x="60104" y="269926"/>
                      </a:cubicBezTo>
                      <a:lnTo>
                        <a:pt x="60104" y="269926"/>
                      </a:lnTo>
                      <a:close/>
                    </a:path>
                  </a:pathLst>
                </a:custGeom>
                <a:solidFill>
                  <a:srgbClr val="000000"/>
                </a:solidFill>
                <a:ln w="1904" cap="flat">
                  <a:noFill/>
                  <a:prstDash val="solid"/>
                  <a:miter/>
                </a:ln>
              </p:spPr>
              <p:txBody>
                <a:bodyPr rtlCol="0" anchor="ctr"/>
                <a:lstStyle/>
                <a:p>
                  <a:endParaRPr lang="fr-FR"/>
                </a:p>
              </p:txBody>
            </p:sp>
          </p:grpSp>
          <p:sp>
            <p:nvSpPr>
              <p:cNvPr id="3061" name="Forme libre 3060">
                <a:extLst>
                  <a:ext uri="{FF2B5EF4-FFF2-40B4-BE49-F238E27FC236}">
                    <a16:creationId xmlns:a16="http://schemas.microsoft.com/office/drawing/2014/main" id="{C70A6D8C-F193-0930-ABC5-575D03E8BEED}"/>
                  </a:ext>
                </a:extLst>
              </p:cNvPr>
              <p:cNvSpPr/>
              <p:nvPr/>
            </p:nvSpPr>
            <p:spPr>
              <a:xfrm>
                <a:off x="12362887" y="6257079"/>
                <a:ext cx="40193" cy="42475"/>
              </a:xfrm>
              <a:custGeom>
                <a:avLst/>
                <a:gdLst>
                  <a:gd name="connsiteX0" fmla="*/ 8215 w 40193"/>
                  <a:gd name="connsiteY0" fmla="*/ 3757 h 42475"/>
                  <a:gd name="connsiteX1" fmla="*/ 3072 w 40193"/>
                  <a:gd name="connsiteY1" fmla="*/ 21661 h 42475"/>
                  <a:gd name="connsiteX2" fmla="*/ 32408 w 40193"/>
                  <a:gd name="connsiteY2" fmla="*/ 46233 h 42475"/>
                  <a:gd name="connsiteX3" fmla="*/ 43266 w 40193"/>
                  <a:gd name="connsiteY3" fmla="*/ 10424 h 42475"/>
                  <a:gd name="connsiteX4" fmla="*/ 8215 w 40193"/>
                  <a:gd name="connsiteY4" fmla="*/ 3757 h 42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193" h="42475">
                    <a:moveTo>
                      <a:pt x="8215" y="3757"/>
                    </a:moveTo>
                    <a:lnTo>
                      <a:pt x="3072" y="21661"/>
                    </a:lnTo>
                    <a:lnTo>
                      <a:pt x="32408" y="46233"/>
                    </a:lnTo>
                    <a:lnTo>
                      <a:pt x="43266" y="10424"/>
                    </a:lnTo>
                    <a:lnTo>
                      <a:pt x="8215" y="3757"/>
                    </a:lnTo>
                    <a:close/>
                  </a:path>
                </a:pathLst>
              </a:custGeom>
              <a:solidFill>
                <a:srgbClr val="FFFFFF"/>
              </a:solidFill>
              <a:ln w="1904" cap="flat">
                <a:noFill/>
                <a:prstDash val="solid"/>
                <a:miter/>
              </a:ln>
            </p:spPr>
            <p:txBody>
              <a:bodyPr rtlCol="0" anchor="ctr"/>
              <a:lstStyle/>
              <a:p>
                <a:endParaRPr lang="fr-FR"/>
              </a:p>
            </p:txBody>
          </p:sp>
          <p:sp>
            <p:nvSpPr>
              <p:cNvPr id="3062" name="Forme libre 3061">
                <a:extLst>
                  <a:ext uri="{FF2B5EF4-FFF2-40B4-BE49-F238E27FC236}">
                    <a16:creationId xmlns:a16="http://schemas.microsoft.com/office/drawing/2014/main" id="{7A5D6238-3F82-5AF8-3AAF-591FBC5B6049}"/>
                  </a:ext>
                </a:extLst>
              </p:cNvPr>
              <p:cNvSpPr/>
              <p:nvPr/>
            </p:nvSpPr>
            <p:spPr>
              <a:xfrm>
                <a:off x="12359383" y="6193939"/>
                <a:ext cx="577185" cy="329614"/>
              </a:xfrm>
              <a:custGeom>
                <a:avLst/>
                <a:gdLst>
                  <a:gd name="connsiteX0" fmla="*/ 36102 w 577185"/>
                  <a:gd name="connsiteY0" fmla="*/ 110706 h 329614"/>
                  <a:gd name="connsiteX1" fmla="*/ 35340 w 577185"/>
                  <a:gd name="connsiteY1" fmla="*/ 110325 h 329614"/>
                  <a:gd name="connsiteX2" fmla="*/ 6005 w 577185"/>
                  <a:gd name="connsiteY2" fmla="*/ 85754 h 329614"/>
                  <a:gd name="connsiteX3" fmla="*/ 5624 w 577185"/>
                  <a:gd name="connsiteY3" fmla="*/ 84421 h 329614"/>
                  <a:gd name="connsiteX4" fmla="*/ 10767 w 577185"/>
                  <a:gd name="connsiteY4" fmla="*/ 66516 h 329614"/>
                  <a:gd name="connsiteX5" fmla="*/ 12291 w 577185"/>
                  <a:gd name="connsiteY5" fmla="*/ 65563 h 329614"/>
                  <a:gd name="connsiteX6" fmla="*/ 47532 w 577185"/>
                  <a:gd name="connsiteY6" fmla="*/ 72421 h 329614"/>
                  <a:gd name="connsiteX7" fmla="*/ 48675 w 577185"/>
                  <a:gd name="connsiteY7" fmla="*/ 73944 h 329614"/>
                  <a:gd name="connsiteX8" fmla="*/ 48675 w 577185"/>
                  <a:gd name="connsiteY8" fmla="*/ 74135 h 329614"/>
                  <a:gd name="connsiteX9" fmla="*/ 37817 w 577185"/>
                  <a:gd name="connsiteY9" fmla="*/ 109944 h 329614"/>
                  <a:gd name="connsiteX10" fmla="*/ 36102 w 577185"/>
                  <a:gd name="connsiteY10" fmla="*/ 110706 h 329614"/>
                  <a:gd name="connsiteX11" fmla="*/ 8100 w 577185"/>
                  <a:gd name="connsiteY11" fmla="*/ 84230 h 329614"/>
                  <a:gd name="connsiteX12" fmla="*/ 35340 w 577185"/>
                  <a:gd name="connsiteY12" fmla="*/ 107087 h 329614"/>
                  <a:gd name="connsiteX13" fmla="*/ 45056 w 577185"/>
                  <a:gd name="connsiteY13" fmla="*/ 74706 h 329614"/>
                  <a:gd name="connsiteX14" fmla="*/ 12672 w 577185"/>
                  <a:gd name="connsiteY14" fmla="*/ 68421 h 329614"/>
                  <a:gd name="connsiteX15" fmla="*/ 8100 w 577185"/>
                  <a:gd name="connsiteY15" fmla="*/ 84230 h 329614"/>
                  <a:gd name="connsiteX16" fmla="*/ 10005 w 577185"/>
                  <a:gd name="connsiteY16" fmla="*/ 7850 h 329614"/>
                  <a:gd name="connsiteX17" fmla="*/ 9052 w 577185"/>
                  <a:gd name="connsiteY17" fmla="*/ 7278 h 329614"/>
                  <a:gd name="connsiteX18" fmla="*/ 5433 w 577185"/>
                  <a:gd name="connsiteY18" fmla="*/ 6897 h 329614"/>
                  <a:gd name="connsiteX19" fmla="*/ 5242 w 577185"/>
                  <a:gd name="connsiteY19" fmla="*/ 7088 h 329614"/>
                  <a:gd name="connsiteX20" fmla="*/ 3337 w 577185"/>
                  <a:gd name="connsiteY20" fmla="*/ 6897 h 329614"/>
                  <a:gd name="connsiteX21" fmla="*/ 3528 w 577185"/>
                  <a:gd name="connsiteY21" fmla="*/ 4992 h 329614"/>
                  <a:gd name="connsiteX22" fmla="*/ 10767 w 577185"/>
                  <a:gd name="connsiteY22" fmla="*/ 5564 h 329614"/>
                  <a:gd name="connsiteX23" fmla="*/ 10957 w 577185"/>
                  <a:gd name="connsiteY23" fmla="*/ 5754 h 329614"/>
                  <a:gd name="connsiteX24" fmla="*/ 10767 w 577185"/>
                  <a:gd name="connsiteY24" fmla="*/ 7659 h 329614"/>
                  <a:gd name="connsiteX25" fmla="*/ 10005 w 577185"/>
                  <a:gd name="connsiteY25" fmla="*/ 7850 h 329614"/>
                  <a:gd name="connsiteX26" fmla="*/ 556908 w 577185"/>
                  <a:gd name="connsiteY26" fmla="*/ 333372 h 329614"/>
                  <a:gd name="connsiteX27" fmla="*/ 551574 w 577185"/>
                  <a:gd name="connsiteY27" fmla="*/ 332800 h 329614"/>
                  <a:gd name="connsiteX28" fmla="*/ 550622 w 577185"/>
                  <a:gd name="connsiteY28" fmla="*/ 331848 h 329614"/>
                  <a:gd name="connsiteX29" fmla="*/ 551003 w 577185"/>
                  <a:gd name="connsiteY29" fmla="*/ 330515 h 329614"/>
                  <a:gd name="connsiteX30" fmla="*/ 556717 w 577185"/>
                  <a:gd name="connsiteY30" fmla="*/ 324419 h 329614"/>
                  <a:gd name="connsiteX31" fmla="*/ 564909 w 577185"/>
                  <a:gd name="connsiteY31" fmla="*/ 315277 h 329614"/>
                  <a:gd name="connsiteX32" fmla="*/ 575005 w 577185"/>
                  <a:gd name="connsiteY32" fmla="*/ 312610 h 329614"/>
                  <a:gd name="connsiteX33" fmla="*/ 580148 w 577185"/>
                  <a:gd name="connsiteY33" fmla="*/ 318134 h 329614"/>
                  <a:gd name="connsiteX34" fmla="*/ 575195 w 577185"/>
                  <a:gd name="connsiteY34" fmla="*/ 327276 h 329614"/>
                  <a:gd name="connsiteX35" fmla="*/ 556908 w 577185"/>
                  <a:gd name="connsiteY35" fmla="*/ 333372 h 329614"/>
                  <a:gd name="connsiteX36" fmla="*/ 555003 w 577185"/>
                  <a:gd name="connsiteY36" fmla="*/ 330705 h 329614"/>
                  <a:gd name="connsiteX37" fmla="*/ 573671 w 577185"/>
                  <a:gd name="connsiteY37" fmla="*/ 325181 h 329614"/>
                  <a:gd name="connsiteX38" fmla="*/ 577672 w 577185"/>
                  <a:gd name="connsiteY38" fmla="*/ 318515 h 329614"/>
                  <a:gd name="connsiteX39" fmla="*/ 574433 w 577185"/>
                  <a:gd name="connsiteY39" fmla="*/ 315086 h 329614"/>
                  <a:gd name="connsiteX40" fmla="*/ 567004 w 577185"/>
                  <a:gd name="connsiteY40" fmla="*/ 317181 h 329614"/>
                  <a:gd name="connsiteX41" fmla="*/ 559004 w 577185"/>
                  <a:gd name="connsiteY41" fmla="*/ 326134 h 329614"/>
                  <a:gd name="connsiteX42" fmla="*/ 555003 w 577185"/>
                  <a:gd name="connsiteY42" fmla="*/ 330705 h 329614"/>
                  <a:gd name="connsiteX43" fmla="*/ 555003 w 577185"/>
                  <a:gd name="connsiteY43" fmla="*/ 330705 h 32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77185" h="329614">
                    <a:moveTo>
                      <a:pt x="36102" y="110706"/>
                    </a:moveTo>
                    <a:cubicBezTo>
                      <a:pt x="35721" y="110706"/>
                      <a:pt x="35531" y="110516"/>
                      <a:pt x="35340" y="110325"/>
                    </a:cubicBezTo>
                    <a:lnTo>
                      <a:pt x="6005" y="85754"/>
                    </a:lnTo>
                    <a:cubicBezTo>
                      <a:pt x="5624" y="85373"/>
                      <a:pt x="5433" y="84992"/>
                      <a:pt x="5624" y="84421"/>
                    </a:cubicBezTo>
                    <a:lnTo>
                      <a:pt x="10767" y="66516"/>
                    </a:lnTo>
                    <a:cubicBezTo>
                      <a:pt x="10957" y="65945"/>
                      <a:pt x="11529" y="65373"/>
                      <a:pt x="12291" y="65563"/>
                    </a:cubicBezTo>
                    <a:lnTo>
                      <a:pt x="47532" y="72421"/>
                    </a:lnTo>
                    <a:cubicBezTo>
                      <a:pt x="48294" y="72611"/>
                      <a:pt x="48675" y="73182"/>
                      <a:pt x="48675" y="73944"/>
                    </a:cubicBezTo>
                    <a:cubicBezTo>
                      <a:pt x="48675" y="73944"/>
                      <a:pt x="48675" y="74135"/>
                      <a:pt x="48675" y="74135"/>
                    </a:cubicBezTo>
                    <a:lnTo>
                      <a:pt x="37817" y="109944"/>
                    </a:lnTo>
                    <a:cubicBezTo>
                      <a:pt x="37245" y="110325"/>
                      <a:pt x="36674" y="110706"/>
                      <a:pt x="36102" y="110706"/>
                    </a:cubicBezTo>
                    <a:close/>
                    <a:moveTo>
                      <a:pt x="8100" y="84230"/>
                    </a:moveTo>
                    <a:lnTo>
                      <a:pt x="35340" y="107087"/>
                    </a:lnTo>
                    <a:lnTo>
                      <a:pt x="45056" y="74706"/>
                    </a:lnTo>
                    <a:lnTo>
                      <a:pt x="12672" y="68421"/>
                    </a:lnTo>
                    <a:lnTo>
                      <a:pt x="8100" y="84230"/>
                    </a:lnTo>
                    <a:close/>
                    <a:moveTo>
                      <a:pt x="10005" y="7850"/>
                    </a:moveTo>
                    <a:cubicBezTo>
                      <a:pt x="9624" y="7850"/>
                      <a:pt x="9243" y="7659"/>
                      <a:pt x="9052" y="7278"/>
                    </a:cubicBezTo>
                    <a:cubicBezTo>
                      <a:pt x="8100" y="6135"/>
                      <a:pt x="6576" y="5945"/>
                      <a:pt x="5433" y="6897"/>
                    </a:cubicBezTo>
                    <a:cubicBezTo>
                      <a:pt x="5433" y="6897"/>
                      <a:pt x="5433" y="6897"/>
                      <a:pt x="5242" y="7088"/>
                    </a:cubicBezTo>
                    <a:cubicBezTo>
                      <a:pt x="4671" y="7468"/>
                      <a:pt x="3909" y="7468"/>
                      <a:pt x="3337" y="6897"/>
                    </a:cubicBezTo>
                    <a:cubicBezTo>
                      <a:pt x="2957" y="6326"/>
                      <a:pt x="2957" y="5564"/>
                      <a:pt x="3528" y="4992"/>
                    </a:cubicBezTo>
                    <a:cubicBezTo>
                      <a:pt x="5814" y="3088"/>
                      <a:pt x="9052" y="3469"/>
                      <a:pt x="10767" y="5564"/>
                    </a:cubicBezTo>
                    <a:cubicBezTo>
                      <a:pt x="10767" y="5564"/>
                      <a:pt x="10767" y="5564"/>
                      <a:pt x="10957" y="5754"/>
                    </a:cubicBezTo>
                    <a:cubicBezTo>
                      <a:pt x="11338" y="6326"/>
                      <a:pt x="11338" y="7088"/>
                      <a:pt x="10767" y="7659"/>
                    </a:cubicBezTo>
                    <a:cubicBezTo>
                      <a:pt x="10576" y="7850"/>
                      <a:pt x="10386" y="7850"/>
                      <a:pt x="10005" y="7850"/>
                    </a:cubicBezTo>
                    <a:close/>
                    <a:moveTo>
                      <a:pt x="556908" y="333372"/>
                    </a:moveTo>
                    <a:cubicBezTo>
                      <a:pt x="555194" y="333372"/>
                      <a:pt x="553289" y="333181"/>
                      <a:pt x="551574" y="332800"/>
                    </a:cubicBezTo>
                    <a:cubicBezTo>
                      <a:pt x="551003" y="332610"/>
                      <a:pt x="550622" y="332229"/>
                      <a:pt x="550622" y="331848"/>
                    </a:cubicBezTo>
                    <a:cubicBezTo>
                      <a:pt x="550431" y="331276"/>
                      <a:pt x="550622" y="330896"/>
                      <a:pt x="551003" y="330515"/>
                    </a:cubicBezTo>
                    <a:cubicBezTo>
                      <a:pt x="553098" y="328610"/>
                      <a:pt x="555003" y="326705"/>
                      <a:pt x="556717" y="324419"/>
                    </a:cubicBezTo>
                    <a:cubicBezTo>
                      <a:pt x="559194" y="321181"/>
                      <a:pt x="562051" y="318134"/>
                      <a:pt x="564909" y="315277"/>
                    </a:cubicBezTo>
                    <a:cubicBezTo>
                      <a:pt x="567385" y="312610"/>
                      <a:pt x="571386" y="311467"/>
                      <a:pt x="575005" y="312610"/>
                    </a:cubicBezTo>
                    <a:cubicBezTo>
                      <a:pt x="577672" y="313372"/>
                      <a:pt x="579576" y="315467"/>
                      <a:pt x="580148" y="318134"/>
                    </a:cubicBezTo>
                    <a:cubicBezTo>
                      <a:pt x="580529" y="320038"/>
                      <a:pt x="580148" y="323467"/>
                      <a:pt x="575195" y="327276"/>
                    </a:cubicBezTo>
                    <a:cubicBezTo>
                      <a:pt x="570052" y="331276"/>
                      <a:pt x="563575" y="333372"/>
                      <a:pt x="556908" y="333372"/>
                    </a:cubicBezTo>
                    <a:close/>
                    <a:moveTo>
                      <a:pt x="555003" y="330705"/>
                    </a:moveTo>
                    <a:cubicBezTo>
                      <a:pt x="561670" y="331086"/>
                      <a:pt x="568338" y="329181"/>
                      <a:pt x="573671" y="325181"/>
                    </a:cubicBezTo>
                    <a:cubicBezTo>
                      <a:pt x="576529" y="323086"/>
                      <a:pt x="578053" y="320800"/>
                      <a:pt x="577672" y="318515"/>
                    </a:cubicBezTo>
                    <a:cubicBezTo>
                      <a:pt x="577291" y="316800"/>
                      <a:pt x="575957" y="315467"/>
                      <a:pt x="574433" y="315086"/>
                    </a:cubicBezTo>
                    <a:cubicBezTo>
                      <a:pt x="571767" y="314324"/>
                      <a:pt x="568909" y="315086"/>
                      <a:pt x="567004" y="317181"/>
                    </a:cubicBezTo>
                    <a:cubicBezTo>
                      <a:pt x="564147" y="320038"/>
                      <a:pt x="561480" y="323086"/>
                      <a:pt x="559004" y="326134"/>
                    </a:cubicBezTo>
                    <a:cubicBezTo>
                      <a:pt x="557670" y="327657"/>
                      <a:pt x="556527" y="329181"/>
                      <a:pt x="555003" y="330705"/>
                    </a:cubicBezTo>
                    <a:lnTo>
                      <a:pt x="555003" y="330705"/>
                    </a:lnTo>
                    <a:close/>
                  </a:path>
                </a:pathLst>
              </a:custGeom>
              <a:solidFill>
                <a:srgbClr val="000000"/>
              </a:solidFill>
              <a:ln w="1904" cap="flat">
                <a:noFill/>
                <a:prstDash val="solid"/>
                <a:miter/>
              </a:ln>
            </p:spPr>
            <p:txBody>
              <a:bodyPr rtlCol="0" anchor="ctr"/>
              <a:lstStyle/>
              <a:p>
                <a:endParaRPr lang="fr-FR"/>
              </a:p>
            </p:txBody>
          </p:sp>
          <p:sp>
            <p:nvSpPr>
              <p:cNvPr id="3063" name="Forme libre 3062">
                <a:extLst>
                  <a:ext uri="{FF2B5EF4-FFF2-40B4-BE49-F238E27FC236}">
                    <a16:creationId xmlns:a16="http://schemas.microsoft.com/office/drawing/2014/main" id="{7BF4E154-CF70-ADA0-27F0-774098BF4E85}"/>
                  </a:ext>
                </a:extLst>
              </p:cNvPr>
              <p:cNvSpPr/>
              <p:nvPr/>
            </p:nvSpPr>
            <p:spPr>
              <a:xfrm>
                <a:off x="12754089" y="6497957"/>
                <a:ext cx="166738" cy="303528"/>
              </a:xfrm>
              <a:custGeom>
                <a:avLst/>
                <a:gdLst>
                  <a:gd name="connsiteX0" fmla="*/ 156868 w 166738"/>
                  <a:gd name="connsiteY0" fmla="*/ 27258 h 303528"/>
                  <a:gd name="connsiteX1" fmla="*/ 155725 w 166738"/>
                  <a:gd name="connsiteY1" fmla="*/ 26687 h 303528"/>
                  <a:gd name="connsiteX2" fmla="*/ 155535 w 166738"/>
                  <a:gd name="connsiteY2" fmla="*/ 11258 h 303528"/>
                  <a:gd name="connsiteX3" fmla="*/ 160488 w 166738"/>
                  <a:gd name="connsiteY3" fmla="*/ 4020 h 303528"/>
                  <a:gd name="connsiteX4" fmla="*/ 167345 w 166738"/>
                  <a:gd name="connsiteY4" fmla="*/ 6115 h 303528"/>
                  <a:gd name="connsiteX5" fmla="*/ 169441 w 166738"/>
                  <a:gd name="connsiteY5" fmla="*/ 14306 h 303528"/>
                  <a:gd name="connsiteX6" fmla="*/ 157439 w 166738"/>
                  <a:gd name="connsiteY6" fmla="*/ 27258 h 303528"/>
                  <a:gd name="connsiteX7" fmla="*/ 156868 w 166738"/>
                  <a:gd name="connsiteY7" fmla="*/ 27258 h 303528"/>
                  <a:gd name="connsiteX8" fmla="*/ 156868 w 166738"/>
                  <a:gd name="connsiteY8" fmla="*/ 27258 h 303528"/>
                  <a:gd name="connsiteX9" fmla="*/ 162202 w 166738"/>
                  <a:gd name="connsiteY9" fmla="*/ 6496 h 303528"/>
                  <a:gd name="connsiteX10" fmla="*/ 161249 w 166738"/>
                  <a:gd name="connsiteY10" fmla="*/ 6687 h 303528"/>
                  <a:gd name="connsiteX11" fmla="*/ 158201 w 166738"/>
                  <a:gd name="connsiteY11" fmla="*/ 11829 h 303528"/>
                  <a:gd name="connsiteX12" fmla="*/ 157630 w 166738"/>
                  <a:gd name="connsiteY12" fmla="*/ 24020 h 303528"/>
                  <a:gd name="connsiteX13" fmla="*/ 166964 w 166738"/>
                  <a:gd name="connsiteY13" fmla="*/ 13353 h 303528"/>
                  <a:gd name="connsiteX14" fmla="*/ 165440 w 166738"/>
                  <a:gd name="connsiteY14" fmla="*/ 8020 h 303528"/>
                  <a:gd name="connsiteX15" fmla="*/ 162202 w 166738"/>
                  <a:gd name="connsiteY15" fmla="*/ 6496 h 303528"/>
                  <a:gd name="connsiteX16" fmla="*/ 162202 w 166738"/>
                  <a:gd name="connsiteY16" fmla="*/ 6496 h 303528"/>
                  <a:gd name="connsiteX17" fmla="*/ 28857 w 166738"/>
                  <a:gd name="connsiteY17" fmla="*/ 307257 h 303528"/>
                  <a:gd name="connsiteX18" fmla="*/ 22381 w 166738"/>
                  <a:gd name="connsiteY18" fmla="*/ 305923 h 303528"/>
                  <a:gd name="connsiteX19" fmla="*/ 3141 w 166738"/>
                  <a:gd name="connsiteY19" fmla="*/ 290114 h 303528"/>
                  <a:gd name="connsiteX20" fmla="*/ 3903 w 166738"/>
                  <a:gd name="connsiteY20" fmla="*/ 288400 h 303528"/>
                  <a:gd name="connsiteX21" fmla="*/ 4093 w 166738"/>
                  <a:gd name="connsiteY21" fmla="*/ 288400 h 303528"/>
                  <a:gd name="connsiteX22" fmla="*/ 4855 w 166738"/>
                  <a:gd name="connsiteY22" fmla="*/ 288400 h 303528"/>
                  <a:gd name="connsiteX23" fmla="*/ 14189 w 166738"/>
                  <a:gd name="connsiteY23" fmla="*/ 290304 h 303528"/>
                  <a:gd name="connsiteX24" fmla="*/ 27905 w 166738"/>
                  <a:gd name="connsiteY24" fmla="*/ 292780 h 303528"/>
                  <a:gd name="connsiteX25" fmla="*/ 36286 w 166738"/>
                  <a:gd name="connsiteY25" fmla="*/ 299638 h 303528"/>
                  <a:gd name="connsiteX26" fmla="*/ 34572 w 166738"/>
                  <a:gd name="connsiteY26" fmla="*/ 305542 h 303528"/>
                  <a:gd name="connsiteX27" fmla="*/ 28857 w 166738"/>
                  <a:gd name="connsiteY27" fmla="*/ 307257 h 303528"/>
                  <a:gd name="connsiteX28" fmla="*/ 28857 w 166738"/>
                  <a:gd name="connsiteY28" fmla="*/ 307257 h 303528"/>
                  <a:gd name="connsiteX29" fmla="*/ 7141 w 166738"/>
                  <a:gd name="connsiteY29" fmla="*/ 291638 h 303528"/>
                  <a:gd name="connsiteX30" fmla="*/ 23333 w 166738"/>
                  <a:gd name="connsiteY30" fmla="*/ 303447 h 303528"/>
                  <a:gd name="connsiteX31" fmla="*/ 33048 w 166738"/>
                  <a:gd name="connsiteY31" fmla="*/ 303257 h 303528"/>
                  <a:gd name="connsiteX32" fmla="*/ 34000 w 166738"/>
                  <a:gd name="connsiteY32" fmla="*/ 300018 h 303528"/>
                  <a:gd name="connsiteX33" fmla="*/ 27524 w 166738"/>
                  <a:gd name="connsiteY33" fmla="*/ 295066 h 303528"/>
                  <a:gd name="connsiteX34" fmla="*/ 13999 w 166738"/>
                  <a:gd name="connsiteY34" fmla="*/ 292590 h 303528"/>
                  <a:gd name="connsiteX35" fmla="*/ 7141 w 166738"/>
                  <a:gd name="connsiteY35" fmla="*/ 291638 h 303528"/>
                  <a:gd name="connsiteX36" fmla="*/ 7141 w 166738"/>
                  <a:gd name="connsiteY36" fmla="*/ 291638 h 30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6738" h="303528">
                    <a:moveTo>
                      <a:pt x="156868" y="27258"/>
                    </a:moveTo>
                    <a:cubicBezTo>
                      <a:pt x="156487" y="27258"/>
                      <a:pt x="156106" y="27067"/>
                      <a:pt x="155725" y="26687"/>
                    </a:cubicBezTo>
                    <a:cubicBezTo>
                      <a:pt x="155344" y="26115"/>
                      <a:pt x="153630" y="22877"/>
                      <a:pt x="155535" y="11258"/>
                    </a:cubicBezTo>
                    <a:cubicBezTo>
                      <a:pt x="156296" y="6115"/>
                      <a:pt x="158964" y="4591"/>
                      <a:pt x="160488" y="4020"/>
                    </a:cubicBezTo>
                    <a:cubicBezTo>
                      <a:pt x="162964" y="3258"/>
                      <a:pt x="165631" y="4210"/>
                      <a:pt x="167345" y="6115"/>
                    </a:cubicBezTo>
                    <a:cubicBezTo>
                      <a:pt x="169441" y="8210"/>
                      <a:pt x="170393" y="11258"/>
                      <a:pt x="169441" y="14306"/>
                    </a:cubicBezTo>
                    <a:cubicBezTo>
                      <a:pt x="166964" y="21925"/>
                      <a:pt x="158011" y="27067"/>
                      <a:pt x="157439" y="27258"/>
                    </a:cubicBezTo>
                    <a:cubicBezTo>
                      <a:pt x="157439" y="27258"/>
                      <a:pt x="157249" y="27258"/>
                      <a:pt x="156868" y="27258"/>
                    </a:cubicBezTo>
                    <a:lnTo>
                      <a:pt x="156868" y="27258"/>
                    </a:lnTo>
                    <a:close/>
                    <a:moveTo>
                      <a:pt x="162202" y="6496"/>
                    </a:moveTo>
                    <a:cubicBezTo>
                      <a:pt x="161821" y="6496"/>
                      <a:pt x="161630" y="6496"/>
                      <a:pt x="161249" y="6687"/>
                    </a:cubicBezTo>
                    <a:cubicBezTo>
                      <a:pt x="159725" y="7258"/>
                      <a:pt x="158583" y="8972"/>
                      <a:pt x="158201" y="11829"/>
                    </a:cubicBezTo>
                    <a:cubicBezTo>
                      <a:pt x="157059" y="18687"/>
                      <a:pt x="157249" y="22496"/>
                      <a:pt x="157630" y="24020"/>
                    </a:cubicBezTo>
                    <a:cubicBezTo>
                      <a:pt x="160106" y="22306"/>
                      <a:pt x="165250" y="18496"/>
                      <a:pt x="166964" y="13353"/>
                    </a:cubicBezTo>
                    <a:cubicBezTo>
                      <a:pt x="167536" y="11449"/>
                      <a:pt x="166964" y="9353"/>
                      <a:pt x="165440" y="8020"/>
                    </a:cubicBezTo>
                    <a:cubicBezTo>
                      <a:pt x="164678" y="7068"/>
                      <a:pt x="163535" y="6496"/>
                      <a:pt x="162202" y="6496"/>
                    </a:cubicBezTo>
                    <a:lnTo>
                      <a:pt x="162202" y="6496"/>
                    </a:lnTo>
                    <a:close/>
                    <a:moveTo>
                      <a:pt x="28857" y="307257"/>
                    </a:moveTo>
                    <a:cubicBezTo>
                      <a:pt x="26571" y="307257"/>
                      <a:pt x="24476" y="306876"/>
                      <a:pt x="22381" y="305923"/>
                    </a:cubicBezTo>
                    <a:cubicBezTo>
                      <a:pt x="7332" y="300590"/>
                      <a:pt x="3331" y="290495"/>
                      <a:pt x="3141" y="290114"/>
                    </a:cubicBezTo>
                    <a:cubicBezTo>
                      <a:pt x="2950" y="289352"/>
                      <a:pt x="3141" y="288590"/>
                      <a:pt x="3903" y="288400"/>
                    </a:cubicBezTo>
                    <a:cubicBezTo>
                      <a:pt x="3903" y="288400"/>
                      <a:pt x="3903" y="288400"/>
                      <a:pt x="4093" y="288400"/>
                    </a:cubicBezTo>
                    <a:cubicBezTo>
                      <a:pt x="4284" y="288400"/>
                      <a:pt x="4665" y="288400"/>
                      <a:pt x="4855" y="288400"/>
                    </a:cubicBezTo>
                    <a:cubicBezTo>
                      <a:pt x="7903" y="289352"/>
                      <a:pt x="11141" y="289923"/>
                      <a:pt x="14189" y="290304"/>
                    </a:cubicBezTo>
                    <a:cubicBezTo>
                      <a:pt x="17618" y="290876"/>
                      <a:pt x="22190" y="291447"/>
                      <a:pt x="27905" y="292780"/>
                    </a:cubicBezTo>
                    <a:cubicBezTo>
                      <a:pt x="32286" y="293733"/>
                      <a:pt x="35524" y="296400"/>
                      <a:pt x="36286" y="299638"/>
                    </a:cubicBezTo>
                    <a:cubicBezTo>
                      <a:pt x="36858" y="301733"/>
                      <a:pt x="36286" y="304019"/>
                      <a:pt x="34572" y="305542"/>
                    </a:cubicBezTo>
                    <a:cubicBezTo>
                      <a:pt x="33048" y="306685"/>
                      <a:pt x="30953" y="307447"/>
                      <a:pt x="28857" y="307257"/>
                    </a:cubicBezTo>
                    <a:lnTo>
                      <a:pt x="28857" y="307257"/>
                    </a:lnTo>
                    <a:close/>
                    <a:moveTo>
                      <a:pt x="7141" y="291638"/>
                    </a:moveTo>
                    <a:cubicBezTo>
                      <a:pt x="9236" y="294876"/>
                      <a:pt x="13999" y="300209"/>
                      <a:pt x="23333" y="303447"/>
                    </a:cubicBezTo>
                    <a:cubicBezTo>
                      <a:pt x="27714" y="304971"/>
                      <a:pt x="31334" y="304971"/>
                      <a:pt x="33048" y="303257"/>
                    </a:cubicBezTo>
                    <a:cubicBezTo>
                      <a:pt x="34000" y="302495"/>
                      <a:pt x="34191" y="301161"/>
                      <a:pt x="34000" y="300018"/>
                    </a:cubicBezTo>
                    <a:cubicBezTo>
                      <a:pt x="33620" y="298304"/>
                      <a:pt x="31524" y="296019"/>
                      <a:pt x="27524" y="295066"/>
                    </a:cubicBezTo>
                    <a:cubicBezTo>
                      <a:pt x="21809" y="293733"/>
                      <a:pt x="17618" y="293161"/>
                      <a:pt x="13999" y="292590"/>
                    </a:cubicBezTo>
                    <a:cubicBezTo>
                      <a:pt x="11332" y="292399"/>
                      <a:pt x="9236" y="292209"/>
                      <a:pt x="7141" y="291638"/>
                    </a:cubicBezTo>
                    <a:lnTo>
                      <a:pt x="7141" y="291638"/>
                    </a:lnTo>
                    <a:close/>
                  </a:path>
                </a:pathLst>
              </a:custGeom>
              <a:solidFill>
                <a:srgbClr val="000000"/>
              </a:solidFill>
              <a:ln w="1904" cap="flat">
                <a:noFill/>
                <a:prstDash val="solid"/>
                <a:miter/>
              </a:ln>
            </p:spPr>
            <p:txBody>
              <a:bodyPr rtlCol="0" anchor="ctr"/>
              <a:lstStyle/>
              <a:p>
                <a:endParaRPr lang="fr-FR"/>
              </a:p>
            </p:txBody>
          </p:sp>
          <p:sp>
            <p:nvSpPr>
              <p:cNvPr id="3064" name="Forme libre 3063">
                <a:extLst>
                  <a:ext uri="{FF2B5EF4-FFF2-40B4-BE49-F238E27FC236}">
                    <a16:creationId xmlns:a16="http://schemas.microsoft.com/office/drawing/2014/main" id="{1D9A6A45-FE20-C003-F66A-FF4E709262CC}"/>
                  </a:ext>
                </a:extLst>
              </p:cNvPr>
              <p:cNvSpPr/>
              <p:nvPr/>
            </p:nvSpPr>
            <p:spPr>
              <a:xfrm>
                <a:off x="12633005" y="6549824"/>
                <a:ext cx="149180" cy="238108"/>
              </a:xfrm>
              <a:custGeom>
                <a:avLst/>
                <a:gdLst>
                  <a:gd name="connsiteX0" fmla="*/ 142322 w 149180"/>
                  <a:gd name="connsiteY0" fmla="*/ 241866 h 238108"/>
                  <a:gd name="connsiteX1" fmla="*/ 124606 w 149180"/>
                  <a:gd name="connsiteY1" fmla="*/ 237866 h 238108"/>
                  <a:gd name="connsiteX2" fmla="*/ 123844 w 149180"/>
                  <a:gd name="connsiteY2" fmla="*/ 236342 h 238108"/>
                  <a:gd name="connsiteX3" fmla="*/ 125178 w 149180"/>
                  <a:gd name="connsiteY3" fmla="*/ 235199 h 238108"/>
                  <a:gd name="connsiteX4" fmla="*/ 140417 w 149180"/>
                  <a:gd name="connsiteY4" fmla="*/ 229104 h 238108"/>
                  <a:gd name="connsiteX5" fmla="*/ 149942 w 149180"/>
                  <a:gd name="connsiteY5" fmla="*/ 228723 h 238108"/>
                  <a:gd name="connsiteX6" fmla="*/ 151847 w 149180"/>
                  <a:gd name="connsiteY6" fmla="*/ 235771 h 238108"/>
                  <a:gd name="connsiteX7" fmla="*/ 145560 w 149180"/>
                  <a:gd name="connsiteY7" fmla="*/ 241295 h 238108"/>
                  <a:gd name="connsiteX8" fmla="*/ 142322 w 149180"/>
                  <a:gd name="connsiteY8" fmla="*/ 241866 h 238108"/>
                  <a:gd name="connsiteX9" fmla="*/ 142322 w 149180"/>
                  <a:gd name="connsiteY9" fmla="*/ 241866 h 238108"/>
                  <a:gd name="connsiteX10" fmla="*/ 129749 w 149180"/>
                  <a:gd name="connsiteY10" fmla="*/ 236914 h 238108"/>
                  <a:gd name="connsiteX11" fmla="*/ 144989 w 149180"/>
                  <a:gd name="connsiteY11" fmla="*/ 239009 h 238108"/>
                  <a:gd name="connsiteX12" fmla="*/ 149180 w 149180"/>
                  <a:gd name="connsiteY12" fmla="*/ 235390 h 238108"/>
                  <a:gd name="connsiteX13" fmla="*/ 148037 w 149180"/>
                  <a:gd name="connsiteY13" fmla="*/ 231009 h 238108"/>
                  <a:gd name="connsiteX14" fmla="*/ 141370 w 149180"/>
                  <a:gd name="connsiteY14" fmla="*/ 231580 h 238108"/>
                  <a:gd name="connsiteX15" fmla="*/ 129749 w 149180"/>
                  <a:gd name="connsiteY15" fmla="*/ 236914 h 238108"/>
                  <a:gd name="connsiteX16" fmla="*/ 3072 w 149180"/>
                  <a:gd name="connsiteY16" fmla="*/ 19581 h 238108"/>
                  <a:gd name="connsiteX17" fmla="*/ 42123 w 149180"/>
                  <a:gd name="connsiteY17" fmla="*/ 7581 h 238108"/>
                  <a:gd name="connsiteX18" fmla="*/ 60791 w 149180"/>
                  <a:gd name="connsiteY18" fmla="*/ 17677 h 238108"/>
                  <a:gd name="connsiteX19" fmla="*/ 55267 w 149180"/>
                  <a:gd name="connsiteY19" fmla="*/ 51200 h 238108"/>
                  <a:gd name="connsiteX20" fmla="*/ 68982 w 149180"/>
                  <a:gd name="connsiteY20" fmla="*/ 68343 h 238108"/>
                  <a:gd name="connsiteX21" fmla="*/ 69554 w 149180"/>
                  <a:gd name="connsiteY21" fmla="*/ 108914 h 238108"/>
                  <a:gd name="connsiteX22" fmla="*/ 72411 w 149180"/>
                  <a:gd name="connsiteY22" fmla="*/ 162057 h 238108"/>
                  <a:gd name="connsiteX23" fmla="*/ 40980 w 149180"/>
                  <a:gd name="connsiteY23" fmla="*/ 31581 h 238108"/>
                  <a:gd name="connsiteX24" fmla="*/ 3072 w 149180"/>
                  <a:gd name="connsiteY24" fmla="*/ 19581 h 23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9180" h="238108">
                    <a:moveTo>
                      <a:pt x="142322" y="241866"/>
                    </a:moveTo>
                    <a:cubicBezTo>
                      <a:pt x="134321" y="241866"/>
                      <a:pt x="124987" y="238056"/>
                      <a:pt x="124606" y="237866"/>
                    </a:cubicBezTo>
                    <a:cubicBezTo>
                      <a:pt x="124035" y="237675"/>
                      <a:pt x="123654" y="237104"/>
                      <a:pt x="123844" y="236342"/>
                    </a:cubicBezTo>
                    <a:cubicBezTo>
                      <a:pt x="124035" y="235771"/>
                      <a:pt x="124416" y="235199"/>
                      <a:pt x="125178" y="235199"/>
                    </a:cubicBezTo>
                    <a:cubicBezTo>
                      <a:pt x="125178" y="235199"/>
                      <a:pt x="129749" y="234818"/>
                      <a:pt x="140417" y="229104"/>
                    </a:cubicBezTo>
                    <a:cubicBezTo>
                      <a:pt x="145560" y="226247"/>
                      <a:pt x="148608" y="227580"/>
                      <a:pt x="149942" y="228723"/>
                    </a:cubicBezTo>
                    <a:cubicBezTo>
                      <a:pt x="152037" y="230437"/>
                      <a:pt x="152799" y="233295"/>
                      <a:pt x="151847" y="235771"/>
                    </a:cubicBezTo>
                    <a:cubicBezTo>
                      <a:pt x="151085" y="238818"/>
                      <a:pt x="148608" y="240914"/>
                      <a:pt x="145560" y="241295"/>
                    </a:cubicBezTo>
                    <a:cubicBezTo>
                      <a:pt x="144418" y="241675"/>
                      <a:pt x="143465" y="241866"/>
                      <a:pt x="142322" y="241866"/>
                    </a:cubicBezTo>
                    <a:lnTo>
                      <a:pt x="142322" y="241866"/>
                    </a:lnTo>
                    <a:close/>
                    <a:moveTo>
                      <a:pt x="129749" y="236914"/>
                    </a:moveTo>
                    <a:cubicBezTo>
                      <a:pt x="133750" y="238247"/>
                      <a:pt x="140226" y="239771"/>
                      <a:pt x="144989" y="239009"/>
                    </a:cubicBezTo>
                    <a:cubicBezTo>
                      <a:pt x="146894" y="238818"/>
                      <a:pt x="148608" y="237294"/>
                      <a:pt x="149180" y="235390"/>
                    </a:cubicBezTo>
                    <a:cubicBezTo>
                      <a:pt x="149751" y="233866"/>
                      <a:pt x="149180" y="232152"/>
                      <a:pt x="148037" y="231009"/>
                    </a:cubicBezTo>
                    <a:cubicBezTo>
                      <a:pt x="146703" y="229866"/>
                      <a:pt x="144227" y="230056"/>
                      <a:pt x="141370" y="231580"/>
                    </a:cubicBezTo>
                    <a:cubicBezTo>
                      <a:pt x="137750" y="233675"/>
                      <a:pt x="133941" y="235580"/>
                      <a:pt x="129749" y="236914"/>
                    </a:cubicBezTo>
                    <a:close/>
                    <a:moveTo>
                      <a:pt x="3072" y="19581"/>
                    </a:moveTo>
                    <a:cubicBezTo>
                      <a:pt x="3072" y="19581"/>
                      <a:pt x="25360" y="17867"/>
                      <a:pt x="42123" y="7581"/>
                    </a:cubicBezTo>
                    <a:cubicBezTo>
                      <a:pt x="58886" y="-2514"/>
                      <a:pt x="66506" y="9677"/>
                      <a:pt x="60791" y="17677"/>
                    </a:cubicBezTo>
                    <a:cubicBezTo>
                      <a:pt x="55076" y="25677"/>
                      <a:pt x="44599" y="57105"/>
                      <a:pt x="55267" y="51200"/>
                    </a:cubicBezTo>
                    <a:cubicBezTo>
                      <a:pt x="65934" y="45295"/>
                      <a:pt x="72983" y="53676"/>
                      <a:pt x="68982" y="68343"/>
                    </a:cubicBezTo>
                    <a:cubicBezTo>
                      <a:pt x="64982" y="83010"/>
                      <a:pt x="63839" y="110819"/>
                      <a:pt x="69554" y="108914"/>
                    </a:cubicBezTo>
                    <a:cubicBezTo>
                      <a:pt x="75078" y="106819"/>
                      <a:pt x="72411" y="162057"/>
                      <a:pt x="72411" y="162057"/>
                    </a:cubicBezTo>
                    <a:cubicBezTo>
                      <a:pt x="72411" y="162057"/>
                      <a:pt x="47076" y="45486"/>
                      <a:pt x="40980" y="31581"/>
                    </a:cubicBezTo>
                    <a:cubicBezTo>
                      <a:pt x="31075" y="9486"/>
                      <a:pt x="3072" y="19581"/>
                      <a:pt x="3072" y="19581"/>
                    </a:cubicBezTo>
                    <a:close/>
                  </a:path>
                </a:pathLst>
              </a:custGeom>
              <a:solidFill>
                <a:srgbClr val="000000"/>
              </a:solidFill>
              <a:ln w="1904" cap="flat">
                <a:noFill/>
                <a:prstDash val="solid"/>
                <a:miter/>
              </a:ln>
            </p:spPr>
            <p:txBody>
              <a:bodyPr rtlCol="0" anchor="ctr"/>
              <a:lstStyle/>
              <a:p>
                <a:endParaRPr lang="fr-FR"/>
              </a:p>
            </p:txBody>
          </p:sp>
          <p:sp>
            <p:nvSpPr>
              <p:cNvPr id="3065" name="Forme libre 3064">
                <a:extLst>
                  <a:ext uri="{FF2B5EF4-FFF2-40B4-BE49-F238E27FC236}">
                    <a16:creationId xmlns:a16="http://schemas.microsoft.com/office/drawing/2014/main" id="{E9AFB246-21B5-857D-BD91-952DA46C01A7}"/>
                  </a:ext>
                </a:extLst>
              </p:cNvPr>
              <p:cNvSpPr/>
              <p:nvPr/>
            </p:nvSpPr>
            <p:spPr>
              <a:xfrm>
                <a:off x="12905028" y="6511363"/>
                <a:ext cx="42602" cy="22274"/>
              </a:xfrm>
              <a:custGeom>
                <a:avLst/>
                <a:gdLst>
                  <a:gd name="connsiteX0" fmla="*/ 44599 w 42602"/>
                  <a:gd name="connsiteY0" fmla="*/ 3757 h 22274"/>
                  <a:gd name="connsiteX1" fmla="*/ 39456 w 42602"/>
                  <a:gd name="connsiteY1" fmla="*/ 18424 h 22274"/>
                  <a:gd name="connsiteX2" fmla="*/ 3072 w 42602"/>
                  <a:gd name="connsiteY2" fmla="*/ 25281 h 22274"/>
                </a:gdLst>
                <a:ahLst/>
                <a:cxnLst>
                  <a:cxn ang="0">
                    <a:pos x="connsiteX0" y="connsiteY0"/>
                  </a:cxn>
                  <a:cxn ang="0">
                    <a:pos x="connsiteX1" y="connsiteY1"/>
                  </a:cxn>
                  <a:cxn ang="0">
                    <a:pos x="connsiteX2" y="connsiteY2"/>
                  </a:cxn>
                </a:cxnLst>
                <a:rect l="l" t="t" r="r" b="b"/>
                <a:pathLst>
                  <a:path w="42602" h="22274">
                    <a:moveTo>
                      <a:pt x="44599" y="3757"/>
                    </a:moveTo>
                    <a:cubicBezTo>
                      <a:pt x="44599" y="3757"/>
                      <a:pt x="49171" y="13090"/>
                      <a:pt x="39456" y="18424"/>
                    </a:cubicBezTo>
                    <a:cubicBezTo>
                      <a:pt x="29741" y="23757"/>
                      <a:pt x="11263" y="27757"/>
                      <a:pt x="3072" y="25281"/>
                    </a:cubicBezTo>
                  </a:path>
                </a:pathLst>
              </a:custGeom>
              <a:solidFill>
                <a:srgbClr val="FFD26C"/>
              </a:solidFill>
              <a:ln w="1904" cap="flat">
                <a:noFill/>
                <a:prstDash val="solid"/>
                <a:miter/>
              </a:ln>
            </p:spPr>
            <p:txBody>
              <a:bodyPr rtlCol="0" anchor="ctr"/>
              <a:lstStyle/>
              <a:p>
                <a:endParaRPr lang="fr-FR"/>
              </a:p>
            </p:txBody>
          </p:sp>
          <p:sp>
            <p:nvSpPr>
              <p:cNvPr id="3066" name="Forme libre 3065">
                <a:extLst>
                  <a:ext uri="{FF2B5EF4-FFF2-40B4-BE49-F238E27FC236}">
                    <a16:creationId xmlns:a16="http://schemas.microsoft.com/office/drawing/2014/main" id="{E6D222AA-A81F-F89F-CE5D-255D07AEB5C9}"/>
                  </a:ext>
                </a:extLst>
              </p:cNvPr>
              <p:cNvSpPr/>
              <p:nvPr/>
            </p:nvSpPr>
            <p:spPr>
              <a:xfrm>
                <a:off x="12903646" y="6510030"/>
                <a:ext cx="45390" cy="24952"/>
              </a:xfrm>
              <a:custGeom>
                <a:avLst/>
                <a:gdLst>
                  <a:gd name="connsiteX0" fmla="*/ 10931 w 45390"/>
                  <a:gd name="connsiteY0" fmla="*/ 28709 h 24952"/>
                  <a:gd name="connsiteX1" fmla="*/ 4073 w 45390"/>
                  <a:gd name="connsiteY1" fmla="*/ 27947 h 24952"/>
                  <a:gd name="connsiteX2" fmla="*/ 3121 w 45390"/>
                  <a:gd name="connsiteY2" fmla="*/ 26233 h 24952"/>
                  <a:gd name="connsiteX3" fmla="*/ 4835 w 45390"/>
                  <a:gd name="connsiteY3" fmla="*/ 25281 h 24952"/>
                  <a:gd name="connsiteX4" fmla="*/ 4835 w 45390"/>
                  <a:gd name="connsiteY4" fmla="*/ 25281 h 24952"/>
                  <a:gd name="connsiteX5" fmla="*/ 40267 w 45390"/>
                  <a:gd name="connsiteY5" fmla="*/ 18614 h 24952"/>
                  <a:gd name="connsiteX6" fmla="*/ 44838 w 45390"/>
                  <a:gd name="connsiteY6" fmla="*/ 5662 h 24952"/>
                  <a:gd name="connsiteX7" fmla="*/ 45029 w 45390"/>
                  <a:gd name="connsiteY7" fmla="*/ 4138 h 24952"/>
                  <a:gd name="connsiteX8" fmla="*/ 45981 w 45390"/>
                  <a:gd name="connsiteY8" fmla="*/ 3757 h 24952"/>
                  <a:gd name="connsiteX9" fmla="*/ 46934 w 45390"/>
                  <a:gd name="connsiteY9" fmla="*/ 4138 h 24952"/>
                  <a:gd name="connsiteX10" fmla="*/ 47315 w 45390"/>
                  <a:gd name="connsiteY10" fmla="*/ 4519 h 24952"/>
                  <a:gd name="connsiteX11" fmla="*/ 41600 w 45390"/>
                  <a:gd name="connsiteY11" fmla="*/ 20900 h 24952"/>
                  <a:gd name="connsiteX12" fmla="*/ 10931 w 45390"/>
                  <a:gd name="connsiteY12" fmla="*/ 28709 h 24952"/>
                  <a:gd name="connsiteX13" fmla="*/ 10931 w 45390"/>
                  <a:gd name="connsiteY13" fmla="*/ 28709 h 24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90" h="24952">
                    <a:moveTo>
                      <a:pt x="10931" y="28709"/>
                    </a:moveTo>
                    <a:cubicBezTo>
                      <a:pt x="8645" y="28709"/>
                      <a:pt x="6359" y="28519"/>
                      <a:pt x="4073" y="27947"/>
                    </a:cubicBezTo>
                    <a:cubicBezTo>
                      <a:pt x="3311" y="27757"/>
                      <a:pt x="2930" y="26995"/>
                      <a:pt x="3121" y="26233"/>
                    </a:cubicBezTo>
                    <a:cubicBezTo>
                      <a:pt x="3311" y="25471"/>
                      <a:pt x="4073" y="25090"/>
                      <a:pt x="4835" y="25281"/>
                    </a:cubicBezTo>
                    <a:lnTo>
                      <a:pt x="4835" y="25281"/>
                    </a:lnTo>
                    <a:cubicBezTo>
                      <a:pt x="12836" y="27757"/>
                      <a:pt x="31123" y="23566"/>
                      <a:pt x="40267" y="18614"/>
                    </a:cubicBezTo>
                    <a:cubicBezTo>
                      <a:pt x="45029" y="16328"/>
                      <a:pt x="47124" y="10424"/>
                      <a:pt x="44838" y="5662"/>
                    </a:cubicBezTo>
                    <a:cubicBezTo>
                      <a:pt x="44648" y="5090"/>
                      <a:pt x="44648" y="4519"/>
                      <a:pt x="45029" y="4138"/>
                    </a:cubicBezTo>
                    <a:cubicBezTo>
                      <a:pt x="45220" y="3948"/>
                      <a:pt x="45600" y="3757"/>
                      <a:pt x="45981" y="3757"/>
                    </a:cubicBezTo>
                    <a:cubicBezTo>
                      <a:pt x="46362" y="3757"/>
                      <a:pt x="46743" y="3948"/>
                      <a:pt x="46934" y="4138"/>
                    </a:cubicBezTo>
                    <a:cubicBezTo>
                      <a:pt x="47124" y="4329"/>
                      <a:pt x="47124" y="4329"/>
                      <a:pt x="47315" y="4519"/>
                    </a:cubicBezTo>
                    <a:cubicBezTo>
                      <a:pt x="47315" y="4709"/>
                      <a:pt x="52268" y="15186"/>
                      <a:pt x="41600" y="20900"/>
                    </a:cubicBezTo>
                    <a:cubicBezTo>
                      <a:pt x="32075" y="25852"/>
                      <a:pt x="21598" y="28519"/>
                      <a:pt x="10931" y="28709"/>
                    </a:cubicBezTo>
                    <a:lnTo>
                      <a:pt x="10931" y="28709"/>
                    </a:lnTo>
                    <a:close/>
                  </a:path>
                </a:pathLst>
              </a:custGeom>
              <a:solidFill>
                <a:srgbClr val="000000"/>
              </a:solidFill>
              <a:ln w="1904" cap="flat">
                <a:noFill/>
                <a:prstDash val="solid"/>
                <a:miter/>
              </a:ln>
            </p:spPr>
            <p:txBody>
              <a:bodyPr rtlCol="0" anchor="ctr"/>
              <a:lstStyle/>
              <a:p>
                <a:endParaRPr lang="fr-FR"/>
              </a:p>
            </p:txBody>
          </p:sp>
          <p:sp>
            <p:nvSpPr>
              <p:cNvPr id="3067" name="Forme libre 3066">
                <a:extLst>
                  <a:ext uri="{FF2B5EF4-FFF2-40B4-BE49-F238E27FC236}">
                    <a16:creationId xmlns:a16="http://schemas.microsoft.com/office/drawing/2014/main" id="{40E519F7-928D-1CA9-C793-F7B69C90F7C7}"/>
                  </a:ext>
                </a:extLst>
              </p:cNvPr>
              <p:cNvSpPr/>
              <p:nvPr/>
            </p:nvSpPr>
            <p:spPr>
              <a:xfrm>
                <a:off x="12745205" y="6787743"/>
                <a:ext cx="39050" cy="23194"/>
              </a:xfrm>
              <a:custGeom>
                <a:avLst/>
                <a:gdLst>
                  <a:gd name="connsiteX0" fmla="*/ 3072 w 39050"/>
                  <a:gd name="connsiteY0" fmla="*/ 3757 h 23194"/>
                  <a:gd name="connsiteX1" fmla="*/ 27836 w 39050"/>
                  <a:gd name="connsiteY1" fmla="*/ 25852 h 23194"/>
                  <a:gd name="connsiteX2" fmla="*/ 42123 w 39050"/>
                  <a:gd name="connsiteY2" fmla="*/ 22995 h 23194"/>
                </a:gdLst>
                <a:ahLst/>
                <a:cxnLst>
                  <a:cxn ang="0">
                    <a:pos x="connsiteX0" y="connsiteY0"/>
                  </a:cxn>
                  <a:cxn ang="0">
                    <a:pos x="connsiteX1" y="connsiteY1"/>
                  </a:cxn>
                  <a:cxn ang="0">
                    <a:pos x="connsiteX2" y="connsiteY2"/>
                  </a:cxn>
                </a:cxnLst>
                <a:rect l="l" t="t" r="r" b="b"/>
                <a:pathLst>
                  <a:path w="39050" h="23194">
                    <a:moveTo>
                      <a:pt x="3072" y="3757"/>
                    </a:moveTo>
                    <a:cubicBezTo>
                      <a:pt x="8406" y="13852"/>
                      <a:pt x="17168" y="21662"/>
                      <a:pt x="27836" y="25852"/>
                    </a:cubicBezTo>
                    <a:cubicBezTo>
                      <a:pt x="36027" y="29471"/>
                      <a:pt x="42123" y="22995"/>
                      <a:pt x="42123" y="22995"/>
                    </a:cubicBezTo>
                  </a:path>
                </a:pathLst>
              </a:custGeom>
              <a:solidFill>
                <a:srgbClr val="FFD26C"/>
              </a:solidFill>
              <a:ln w="1904" cap="flat">
                <a:noFill/>
                <a:prstDash val="solid"/>
                <a:miter/>
              </a:ln>
            </p:spPr>
            <p:txBody>
              <a:bodyPr rtlCol="0" anchor="ctr"/>
              <a:lstStyle/>
              <a:p>
                <a:endParaRPr lang="fr-FR"/>
              </a:p>
            </p:txBody>
          </p:sp>
          <p:sp>
            <p:nvSpPr>
              <p:cNvPr id="3068" name="Forme libre 3067">
                <a:extLst>
                  <a:ext uri="{FF2B5EF4-FFF2-40B4-BE49-F238E27FC236}">
                    <a16:creationId xmlns:a16="http://schemas.microsoft.com/office/drawing/2014/main" id="{D44ED322-2BF4-E400-6A55-15B1AC4C131E}"/>
                  </a:ext>
                </a:extLst>
              </p:cNvPr>
              <p:cNvSpPr/>
              <p:nvPr/>
            </p:nvSpPr>
            <p:spPr>
              <a:xfrm>
                <a:off x="12557988" y="6461649"/>
                <a:ext cx="388566" cy="376950"/>
              </a:xfrm>
              <a:custGeom>
                <a:avLst/>
                <a:gdLst>
                  <a:gd name="connsiteX0" fmla="*/ 220005 w 388566"/>
                  <a:gd name="connsiteY0" fmla="*/ 354231 h 376950"/>
                  <a:gd name="connsiteX1" fmla="*/ 214481 w 388566"/>
                  <a:gd name="connsiteY1" fmla="*/ 353089 h 376950"/>
                  <a:gd name="connsiteX2" fmla="*/ 188955 w 388566"/>
                  <a:gd name="connsiteY2" fmla="*/ 330422 h 376950"/>
                  <a:gd name="connsiteX3" fmla="*/ 189717 w 388566"/>
                  <a:gd name="connsiteY3" fmla="*/ 328708 h 376950"/>
                  <a:gd name="connsiteX4" fmla="*/ 190670 w 388566"/>
                  <a:gd name="connsiteY4" fmla="*/ 328708 h 376950"/>
                  <a:gd name="connsiteX5" fmla="*/ 191431 w 388566"/>
                  <a:gd name="connsiteY5" fmla="*/ 329470 h 376950"/>
                  <a:gd name="connsiteX6" fmla="*/ 215434 w 388566"/>
                  <a:gd name="connsiteY6" fmla="*/ 350803 h 376950"/>
                  <a:gd name="connsiteX7" fmla="*/ 228197 w 388566"/>
                  <a:gd name="connsiteY7" fmla="*/ 348327 h 376950"/>
                  <a:gd name="connsiteX8" fmla="*/ 230101 w 388566"/>
                  <a:gd name="connsiteY8" fmla="*/ 348327 h 376950"/>
                  <a:gd name="connsiteX9" fmla="*/ 230101 w 388566"/>
                  <a:gd name="connsiteY9" fmla="*/ 348327 h 376950"/>
                  <a:gd name="connsiteX10" fmla="*/ 230101 w 388566"/>
                  <a:gd name="connsiteY10" fmla="*/ 350231 h 376950"/>
                  <a:gd name="connsiteX11" fmla="*/ 220005 w 388566"/>
                  <a:gd name="connsiteY11" fmla="*/ 354231 h 376950"/>
                  <a:gd name="connsiteX12" fmla="*/ 220005 w 388566"/>
                  <a:gd name="connsiteY12" fmla="*/ 354231 h 376950"/>
                  <a:gd name="connsiteX13" fmla="*/ 160000 w 388566"/>
                  <a:gd name="connsiteY13" fmla="*/ 366612 h 376950"/>
                  <a:gd name="connsiteX14" fmla="*/ 196194 w 388566"/>
                  <a:gd name="connsiteY14" fmla="*/ 371184 h 376950"/>
                  <a:gd name="connsiteX15" fmla="*/ 189527 w 388566"/>
                  <a:gd name="connsiteY15" fmla="*/ 380707 h 376950"/>
                  <a:gd name="connsiteX16" fmla="*/ 158858 w 388566"/>
                  <a:gd name="connsiteY16" fmla="*/ 377660 h 376950"/>
                  <a:gd name="connsiteX17" fmla="*/ 160000 w 388566"/>
                  <a:gd name="connsiteY17" fmla="*/ 366612 h 376950"/>
                  <a:gd name="connsiteX18" fmla="*/ 363065 w 388566"/>
                  <a:gd name="connsiteY18" fmla="*/ 120518 h 376950"/>
                  <a:gd name="connsiteX19" fmla="*/ 388020 w 388566"/>
                  <a:gd name="connsiteY19" fmla="*/ 93852 h 376950"/>
                  <a:gd name="connsiteX20" fmla="*/ 391639 w 388566"/>
                  <a:gd name="connsiteY20" fmla="*/ 104899 h 376950"/>
                  <a:gd name="connsiteX21" fmla="*/ 371256 w 388566"/>
                  <a:gd name="connsiteY21" fmla="*/ 127947 h 376950"/>
                  <a:gd name="connsiteX22" fmla="*/ 363065 w 388566"/>
                  <a:gd name="connsiteY22" fmla="*/ 120518 h 376950"/>
                  <a:gd name="connsiteX23" fmla="*/ 11798 w 388566"/>
                  <a:gd name="connsiteY23" fmla="*/ 27947 h 376950"/>
                  <a:gd name="connsiteX24" fmla="*/ 10845 w 388566"/>
                  <a:gd name="connsiteY24" fmla="*/ 27566 h 376950"/>
                  <a:gd name="connsiteX25" fmla="*/ 10464 w 388566"/>
                  <a:gd name="connsiteY25" fmla="*/ 26805 h 376950"/>
                  <a:gd name="connsiteX26" fmla="*/ 3226 w 388566"/>
                  <a:gd name="connsiteY26" fmla="*/ 5662 h 376950"/>
                  <a:gd name="connsiteX27" fmla="*/ 3797 w 388566"/>
                  <a:gd name="connsiteY27" fmla="*/ 3948 h 376950"/>
                  <a:gd name="connsiteX28" fmla="*/ 5511 w 388566"/>
                  <a:gd name="connsiteY28" fmla="*/ 4519 h 376950"/>
                  <a:gd name="connsiteX29" fmla="*/ 5511 w 388566"/>
                  <a:gd name="connsiteY29" fmla="*/ 4519 h 376950"/>
                  <a:gd name="connsiteX30" fmla="*/ 12940 w 388566"/>
                  <a:gd name="connsiteY30" fmla="*/ 26424 h 376950"/>
                  <a:gd name="connsiteX31" fmla="*/ 11798 w 388566"/>
                  <a:gd name="connsiteY31" fmla="*/ 27947 h 376950"/>
                  <a:gd name="connsiteX32" fmla="*/ 11798 w 388566"/>
                  <a:gd name="connsiteY32" fmla="*/ 27947 h 376950"/>
                  <a:gd name="connsiteX33" fmla="*/ 133903 w 388566"/>
                  <a:gd name="connsiteY33" fmla="*/ 16328 h 376950"/>
                  <a:gd name="connsiteX34" fmla="*/ 98090 w 388566"/>
                  <a:gd name="connsiteY34" fmla="*/ 49471 h 376950"/>
                  <a:gd name="connsiteX35" fmla="*/ 121331 w 388566"/>
                  <a:gd name="connsiteY35" fmla="*/ 10805 h 376950"/>
                  <a:gd name="connsiteX36" fmla="*/ 133903 w 388566"/>
                  <a:gd name="connsiteY36" fmla="*/ 16328 h 37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88566" h="376950">
                    <a:moveTo>
                      <a:pt x="220005" y="354231"/>
                    </a:moveTo>
                    <a:cubicBezTo>
                      <a:pt x="218100" y="354231"/>
                      <a:pt x="216195" y="353850"/>
                      <a:pt x="214481" y="353089"/>
                    </a:cubicBezTo>
                    <a:cubicBezTo>
                      <a:pt x="203433" y="348898"/>
                      <a:pt x="194289" y="340898"/>
                      <a:pt x="188955" y="330422"/>
                    </a:cubicBezTo>
                    <a:cubicBezTo>
                      <a:pt x="188574" y="329660"/>
                      <a:pt x="188955" y="328898"/>
                      <a:pt x="189717" y="328708"/>
                    </a:cubicBezTo>
                    <a:cubicBezTo>
                      <a:pt x="190098" y="328517"/>
                      <a:pt x="190479" y="328517"/>
                      <a:pt x="190670" y="328708"/>
                    </a:cubicBezTo>
                    <a:cubicBezTo>
                      <a:pt x="191051" y="328898"/>
                      <a:pt x="191241" y="329089"/>
                      <a:pt x="191431" y="329470"/>
                    </a:cubicBezTo>
                    <a:cubicBezTo>
                      <a:pt x="196575" y="339374"/>
                      <a:pt x="205147" y="346803"/>
                      <a:pt x="215434" y="350803"/>
                    </a:cubicBezTo>
                    <a:cubicBezTo>
                      <a:pt x="222672" y="354041"/>
                      <a:pt x="228197" y="348327"/>
                      <a:pt x="228197" y="348327"/>
                    </a:cubicBezTo>
                    <a:cubicBezTo>
                      <a:pt x="228768" y="347755"/>
                      <a:pt x="229530" y="347755"/>
                      <a:pt x="230101" y="348327"/>
                    </a:cubicBezTo>
                    <a:cubicBezTo>
                      <a:pt x="230101" y="348327"/>
                      <a:pt x="230101" y="348327"/>
                      <a:pt x="230101" y="348327"/>
                    </a:cubicBezTo>
                    <a:cubicBezTo>
                      <a:pt x="230673" y="348898"/>
                      <a:pt x="230673" y="349660"/>
                      <a:pt x="230101" y="350231"/>
                    </a:cubicBezTo>
                    <a:cubicBezTo>
                      <a:pt x="227435" y="352708"/>
                      <a:pt x="223815" y="354231"/>
                      <a:pt x="220005" y="354231"/>
                    </a:cubicBezTo>
                    <a:lnTo>
                      <a:pt x="220005" y="354231"/>
                    </a:lnTo>
                    <a:close/>
                    <a:moveTo>
                      <a:pt x="160000" y="366612"/>
                    </a:moveTo>
                    <a:lnTo>
                      <a:pt x="196194" y="371184"/>
                    </a:lnTo>
                    <a:lnTo>
                      <a:pt x="189527" y="380707"/>
                    </a:lnTo>
                    <a:lnTo>
                      <a:pt x="158858" y="377660"/>
                    </a:lnTo>
                    <a:lnTo>
                      <a:pt x="160000" y="366612"/>
                    </a:lnTo>
                    <a:close/>
                    <a:moveTo>
                      <a:pt x="363065" y="120518"/>
                    </a:moveTo>
                    <a:lnTo>
                      <a:pt x="388020" y="93852"/>
                    </a:lnTo>
                    <a:lnTo>
                      <a:pt x="391639" y="104899"/>
                    </a:lnTo>
                    <a:lnTo>
                      <a:pt x="371256" y="127947"/>
                    </a:lnTo>
                    <a:lnTo>
                      <a:pt x="363065" y="120518"/>
                    </a:lnTo>
                    <a:close/>
                    <a:moveTo>
                      <a:pt x="11798" y="27947"/>
                    </a:moveTo>
                    <a:cubicBezTo>
                      <a:pt x="11416" y="27947"/>
                      <a:pt x="11226" y="27757"/>
                      <a:pt x="10845" y="27566"/>
                    </a:cubicBezTo>
                    <a:cubicBezTo>
                      <a:pt x="10655" y="27376"/>
                      <a:pt x="10464" y="26995"/>
                      <a:pt x="10464" y="26805"/>
                    </a:cubicBezTo>
                    <a:cubicBezTo>
                      <a:pt x="8940" y="19376"/>
                      <a:pt x="6654" y="12328"/>
                      <a:pt x="3226" y="5662"/>
                    </a:cubicBezTo>
                    <a:cubicBezTo>
                      <a:pt x="2844" y="5090"/>
                      <a:pt x="3226" y="4138"/>
                      <a:pt x="3797" y="3948"/>
                    </a:cubicBezTo>
                    <a:cubicBezTo>
                      <a:pt x="4368" y="3566"/>
                      <a:pt x="5321" y="3757"/>
                      <a:pt x="5511" y="4519"/>
                    </a:cubicBezTo>
                    <a:cubicBezTo>
                      <a:pt x="5511" y="4519"/>
                      <a:pt x="5511" y="4519"/>
                      <a:pt x="5511" y="4519"/>
                    </a:cubicBezTo>
                    <a:cubicBezTo>
                      <a:pt x="8940" y="11376"/>
                      <a:pt x="11607" y="18805"/>
                      <a:pt x="12940" y="26424"/>
                    </a:cubicBezTo>
                    <a:cubicBezTo>
                      <a:pt x="13131" y="27185"/>
                      <a:pt x="12559" y="27757"/>
                      <a:pt x="11798" y="27947"/>
                    </a:cubicBezTo>
                    <a:lnTo>
                      <a:pt x="11798" y="27947"/>
                    </a:lnTo>
                    <a:close/>
                    <a:moveTo>
                      <a:pt x="133903" y="16328"/>
                    </a:moveTo>
                    <a:cubicBezTo>
                      <a:pt x="133903" y="16328"/>
                      <a:pt x="112949" y="11567"/>
                      <a:pt x="98090" y="49471"/>
                    </a:cubicBezTo>
                    <a:cubicBezTo>
                      <a:pt x="98090" y="40709"/>
                      <a:pt x="108186" y="18614"/>
                      <a:pt x="121331" y="10805"/>
                    </a:cubicBezTo>
                    <a:cubicBezTo>
                      <a:pt x="126093" y="11186"/>
                      <a:pt x="130474" y="13090"/>
                      <a:pt x="133903" y="16328"/>
                    </a:cubicBezTo>
                    <a:close/>
                  </a:path>
                </a:pathLst>
              </a:custGeom>
              <a:solidFill>
                <a:srgbClr val="000000"/>
              </a:solidFill>
              <a:ln w="1904" cap="flat">
                <a:noFill/>
                <a:prstDash val="solid"/>
                <a:miter/>
              </a:ln>
            </p:spPr>
            <p:txBody>
              <a:bodyPr rtlCol="0" anchor="ctr"/>
              <a:lstStyle/>
              <a:p>
                <a:endParaRPr lang="fr-FR"/>
              </a:p>
            </p:txBody>
          </p:sp>
          <p:sp>
            <p:nvSpPr>
              <p:cNvPr id="3069" name="Forme libre 3068">
                <a:extLst>
                  <a:ext uri="{FF2B5EF4-FFF2-40B4-BE49-F238E27FC236}">
                    <a16:creationId xmlns:a16="http://schemas.microsoft.com/office/drawing/2014/main" id="{B0D3CB5D-31DB-D351-C546-F2FF7D1FAF06}"/>
                  </a:ext>
                </a:extLst>
              </p:cNvPr>
              <p:cNvSpPr/>
              <p:nvPr/>
            </p:nvSpPr>
            <p:spPr>
              <a:xfrm>
                <a:off x="12733966" y="6309604"/>
                <a:ext cx="87124" cy="54013"/>
              </a:xfrm>
              <a:custGeom>
                <a:avLst/>
                <a:gdLst>
                  <a:gd name="connsiteX0" fmla="*/ 82508 w 87124"/>
                  <a:gd name="connsiteY0" fmla="*/ 36755 h 54013"/>
                  <a:gd name="connsiteX1" fmla="*/ 80603 w 87124"/>
                  <a:gd name="connsiteY1" fmla="*/ 36755 h 54013"/>
                  <a:gd name="connsiteX2" fmla="*/ 84222 w 87124"/>
                  <a:gd name="connsiteY2" fmla="*/ 32564 h 54013"/>
                  <a:gd name="connsiteX3" fmla="*/ 84222 w 87124"/>
                  <a:gd name="connsiteY3" fmla="*/ 22850 h 54013"/>
                  <a:gd name="connsiteX4" fmla="*/ 74507 w 87124"/>
                  <a:gd name="connsiteY4" fmla="*/ 28945 h 54013"/>
                  <a:gd name="connsiteX5" fmla="*/ 65363 w 87124"/>
                  <a:gd name="connsiteY5" fmla="*/ 30469 h 54013"/>
                  <a:gd name="connsiteX6" fmla="*/ 44409 w 87124"/>
                  <a:gd name="connsiteY6" fmla="*/ 19802 h 54013"/>
                  <a:gd name="connsiteX7" fmla="*/ 51838 w 87124"/>
                  <a:gd name="connsiteY7" fmla="*/ 16564 h 54013"/>
                  <a:gd name="connsiteX8" fmla="*/ 53172 w 87124"/>
                  <a:gd name="connsiteY8" fmla="*/ 4374 h 54013"/>
                  <a:gd name="connsiteX9" fmla="*/ 28788 w 87124"/>
                  <a:gd name="connsiteY9" fmla="*/ 13898 h 54013"/>
                  <a:gd name="connsiteX10" fmla="*/ 3072 w 87124"/>
                  <a:gd name="connsiteY10" fmla="*/ 25898 h 54013"/>
                  <a:gd name="connsiteX11" fmla="*/ 10311 w 87124"/>
                  <a:gd name="connsiteY11" fmla="*/ 51802 h 54013"/>
                  <a:gd name="connsiteX12" fmla="*/ 15645 w 87124"/>
                  <a:gd name="connsiteY12" fmla="*/ 49707 h 54013"/>
                  <a:gd name="connsiteX13" fmla="*/ 64792 w 87124"/>
                  <a:gd name="connsiteY13" fmla="*/ 57516 h 54013"/>
                  <a:gd name="connsiteX14" fmla="*/ 88794 w 87124"/>
                  <a:gd name="connsiteY14" fmla="*/ 46278 h 54013"/>
                  <a:gd name="connsiteX15" fmla="*/ 82508 w 87124"/>
                  <a:gd name="connsiteY15" fmla="*/ 36755 h 54013"/>
                  <a:gd name="connsiteX16" fmla="*/ 82508 w 87124"/>
                  <a:gd name="connsiteY16" fmla="*/ 36755 h 5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124" h="54013">
                    <a:moveTo>
                      <a:pt x="82508" y="36755"/>
                    </a:moveTo>
                    <a:cubicBezTo>
                      <a:pt x="81936" y="36945"/>
                      <a:pt x="81174" y="36945"/>
                      <a:pt x="80603" y="36755"/>
                    </a:cubicBezTo>
                    <a:cubicBezTo>
                      <a:pt x="81936" y="35231"/>
                      <a:pt x="83079" y="33897"/>
                      <a:pt x="84222" y="32564"/>
                    </a:cubicBezTo>
                    <a:cubicBezTo>
                      <a:pt x="87460" y="28755"/>
                      <a:pt x="88603" y="24374"/>
                      <a:pt x="84222" y="22850"/>
                    </a:cubicBezTo>
                    <a:cubicBezTo>
                      <a:pt x="81364" y="21898"/>
                      <a:pt x="78888" y="24374"/>
                      <a:pt x="74507" y="28945"/>
                    </a:cubicBezTo>
                    <a:cubicBezTo>
                      <a:pt x="72792" y="30850"/>
                      <a:pt x="68602" y="30850"/>
                      <a:pt x="65363" y="30469"/>
                    </a:cubicBezTo>
                    <a:cubicBezTo>
                      <a:pt x="55267" y="25707"/>
                      <a:pt x="44409" y="19802"/>
                      <a:pt x="44409" y="19802"/>
                    </a:cubicBezTo>
                    <a:cubicBezTo>
                      <a:pt x="46885" y="18850"/>
                      <a:pt x="49362" y="17707"/>
                      <a:pt x="51838" y="16564"/>
                    </a:cubicBezTo>
                    <a:cubicBezTo>
                      <a:pt x="58886" y="12755"/>
                      <a:pt x="62506" y="945"/>
                      <a:pt x="53172" y="4374"/>
                    </a:cubicBezTo>
                    <a:cubicBezTo>
                      <a:pt x="43838" y="7612"/>
                      <a:pt x="38694" y="9707"/>
                      <a:pt x="28788" y="13898"/>
                    </a:cubicBezTo>
                    <a:cubicBezTo>
                      <a:pt x="19835" y="17707"/>
                      <a:pt x="13168" y="22088"/>
                      <a:pt x="3072" y="25898"/>
                    </a:cubicBezTo>
                    <a:lnTo>
                      <a:pt x="10311" y="51802"/>
                    </a:lnTo>
                    <a:cubicBezTo>
                      <a:pt x="10311" y="51802"/>
                      <a:pt x="12787" y="50850"/>
                      <a:pt x="15645" y="49707"/>
                    </a:cubicBezTo>
                    <a:cubicBezTo>
                      <a:pt x="24408" y="46278"/>
                      <a:pt x="43266" y="54850"/>
                      <a:pt x="64792" y="57516"/>
                    </a:cubicBezTo>
                    <a:cubicBezTo>
                      <a:pt x="76602" y="59040"/>
                      <a:pt x="84793" y="53516"/>
                      <a:pt x="88794" y="46278"/>
                    </a:cubicBezTo>
                    <a:cubicBezTo>
                      <a:pt x="92603" y="39040"/>
                      <a:pt x="88032" y="34850"/>
                      <a:pt x="82508" y="36755"/>
                    </a:cubicBezTo>
                    <a:lnTo>
                      <a:pt x="82508" y="36755"/>
                    </a:lnTo>
                    <a:close/>
                  </a:path>
                </a:pathLst>
              </a:custGeom>
              <a:solidFill>
                <a:srgbClr val="FFFFFF"/>
              </a:solidFill>
              <a:ln w="1904" cap="flat">
                <a:noFill/>
                <a:prstDash val="solid"/>
                <a:miter/>
              </a:ln>
            </p:spPr>
            <p:txBody>
              <a:bodyPr rtlCol="0" anchor="ctr"/>
              <a:lstStyle/>
              <a:p>
                <a:endParaRPr lang="fr-FR"/>
              </a:p>
            </p:txBody>
          </p:sp>
          <p:sp>
            <p:nvSpPr>
              <p:cNvPr id="3070" name="Forme libre 3069">
                <a:extLst>
                  <a:ext uri="{FF2B5EF4-FFF2-40B4-BE49-F238E27FC236}">
                    <a16:creationId xmlns:a16="http://schemas.microsoft.com/office/drawing/2014/main" id="{F4BFDFF4-22B9-E811-3663-1280F0E50791}"/>
                  </a:ext>
                </a:extLst>
              </p:cNvPr>
              <p:cNvSpPr/>
              <p:nvPr/>
            </p:nvSpPr>
            <p:spPr>
              <a:xfrm>
                <a:off x="12732773" y="6308268"/>
                <a:ext cx="89755" cy="56450"/>
              </a:xfrm>
              <a:custGeom>
                <a:avLst/>
                <a:gdLst>
                  <a:gd name="connsiteX0" fmla="*/ 69603 w 89755"/>
                  <a:gd name="connsiteY0" fmla="*/ 60186 h 56450"/>
                  <a:gd name="connsiteX1" fmla="*/ 65793 w 89755"/>
                  <a:gd name="connsiteY1" fmla="*/ 59995 h 56450"/>
                  <a:gd name="connsiteX2" fmla="*/ 41410 w 89755"/>
                  <a:gd name="connsiteY2" fmla="*/ 55043 h 56450"/>
                  <a:gd name="connsiteX3" fmla="*/ 17409 w 89755"/>
                  <a:gd name="connsiteY3" fmla="*/ 52186 h 56450"/>
                  <a:gd name="connsiteX4" fmla="*/ 12075 w 89755"/>
                  <a:gd name="connsiteY4" fmla="*/ 54281 h 56450"/>
                  <a:gd name="connsiteX5" fmla="*/ 10360 w 89755"/>
                  <a:gd name="connsiteY5" fmla="*/ 53519 h 56450"/>
                  <a:gd name="connsiteX6" fmla="*/ 10360 w 89755"/>
                  <a:gd name="connsiteY6" fmla="*/ 53329 h 56450"/>
                  <a:gd name="connsiteX7" fmla="*/ 3122 w 89755"/>
                  <a:gd name="connsiteY7" fmla="*/ 27424 h 56450"/>
                  <a:gd name="connsiteX8" fmla="*/ 3883 w 89755"/>
                  <a:gd name="connsiteY8" fmla="*/ 25900 h 56450"/>
                  <a:gd name="connsiteX9" fmla="*/ 18742 w 89755"/>
                  <a:gd name="connsiteY9" fmla="*/ 19043 h 56450"/>
                  <a:gd name="connsiteX10" fmla="*/ 29410 w 89755"/>
                  <a:gd name="connsiteY10" fmla="*/ 13900 h 56450"/>
                  <a:gd name="connsiteX11" fmla="*/ 53792 w 89755"/>
                  <a:gd name="connsiteY11" fmla="*/ 4377 h 56450"/>
                  <a:gd name="connsiteX12" fmla="*/ 60841 w 89755"/>
                  <a:gd name="connsiteY12" fmla="*/ 5901 h 56450"/>
                  <a:gd name="connsiteX13" fmla="*/ 53602 w 89755"/>
                  <a:gd name="connsiteY13" fmla="*/ 19043 h 56450"/>
                  <a:gd name="connsiteX14" fmla="*/ 48840 w 89755"/>
                  <a:gd name="connsiteY14" fmla="*/ 21329 h 56450"/>
                  <a:gd name="connsiteX15" fmla="*/ 67127 w 89755"/>
                  <a:gd name="connsiteY15" fmla="*/ 30472 h 56450"/>
                  <a:gd name="connsiteX16" fmla="*/ 74937 w 89755"/>
                  <a:gd name="connsiteY16" fmla="*/ 29329 h 56450"/>
                  <a:gd name="connsiteX17" fmla="*/ 85986 w 89755"/>
                  <a:gd name="connsiteY17" fmla="*/ 22853 h 56450"/>
                  <a:gd name="connsiteX18" fmla="*/ 89605 w 89755"/>
                  <a:gd name="connsiteY18" fmla="*/ 26281 h 56450"/>
                  <a:gd name="connsiteX19" fmla="*/ 86557 w 89755"/>
                  <a:gd name="connsiteY19" fmla="*/ 34472 h 56450"/>
                  <a:gd name="connsiteX20" fmla="*/ 85224 w 89755"/>
                  <a:gd name="connsiteY20" fmla="*/ 35996 h 56450"/>
                  <a:gd name="connsiteX21" fmla="*/ 85033 w 89755"/>
                  <a:gd name="connsiteY21" fmla="*/ 36186 h 56450"/>
                  <a:gd name="connsiteX22" fmla="*/ 91510 w 89755"/>
                  <a:gd name="connsiteY22" fmla="*/ 38281 h 56450"/>
                  <a:gd name="connsiteX23" fmla="*/ 91129 w 89755"/>
                  <a:gd name="connsiteY23" fmla="*/ 47996 h 56450"/>
                  <a:gd name="connsiteX24" fmla="*/ 69603 w 89755"/>
                  <a:gd name="connsiteY24" fmla="*/ 60186 h 56450"/>
                  <a:gd name="connsiteX25" fmla="*/ 21790 w 89755"/>
                  <a:gd name="connsiteY25" fmla="*/ 48758 h 56450"/>
                  <a:gd name="connsiteX26" fmla="*/ 41792 w 89755"/>
                  <a:gd name="connsiteY26" fmla="*/ 52376 h 56450"/>
                  <a:gd name="connsiteX27" fmla="*/ 65984 w 89755"/>
                  <a:gd name="connsiteY27" fmla="*/ 57329 h 56450"/>
                  <a:gd name="connsiteX28" fmla="*/ 88652 w 89755"/>
                  <a:gd name="connsiteY28" fmla="*/ 46853 h 56450"/>
                  <a:gd name="connsiteX29" fmla="*/ 89224 w 89755"/>
                  <a:gd name="connsiteY29" fmla="*/ 40186 h 56450"/>
                  <a:gd name="connsiteX30" fmla="*/ 84081 w 89755"/>
                  <a:gd name="connsiteY30" fmla="*/ 39234 h 56450"/>
                  <a:gd name="connsiteX31" fmla="*/ 81414 w 89755"/>
                  <a:gd name="connsiteY31" fmla="*/ 39234 h 56450"/>
                  <a:gd name="connsiteX32" fmla="*/ 80461 w 89755"/>
                  <a:gd name="connsiteY32" fmla="*/ 38281 h 56450"/>
                  <a:gd name="connsiteX33" fmla="*/ 80652 w 89755"/>
                  <a:gd name="connsiteY33" fmla="*/ 36948 h 56450"/>
                  <a:gd name="connsiteX34" fmla="*/ 82938 w 89755"/>
                  <a:gd name="connsiteY34" fmla="*/ 34281 h 56450"/>
                  <a:gd name="connsiteX35" fmla="*/ 84271 w 89755"/>
                  <a:gd name="connsiteY35" fmla="*/ 32758 h 56450"/>
                  <a:gd name="connsiteX36" fmla="*/ 86748 w 89755"/>
                  <a:gd name="connsiteY36" fmla="*/ 27043 h 56450"/>
                  <a:gd name="connsiteX37" fmla="*/ 84843 w 89755"/>
                  <a:gd name="connsiteY37" fmla="*/ 25329 h 56450"/>
                  <a:gd name="connsiteX38" fmla="*/ 76461 w 89755"/>
                  <a:gd name="connsiteY38" fmla="*/ 31043 h 56450"/>
                  <a:gd name="connsiteX39" fmla="*/ 66174 w 89755"/>
                  <a:gd name="connsiteY39" fmla="*/ 32948 h 56450"/>
                  <a:gd name="connsiteX40" fmla="*/ 65793 w 89755"/>
                  <a:gd name="connsiteY40" fmla="*/ 32758 h 56450"/>
                  <a:gd name="connsiteX41" fmla="*/ 44839 w 89755"/>
                  <a:gd name="connsiteY41" fmla="*/ 22091 h 56450"/>
                  <a:gd name="connsiteX42" fmla="*/ 44268 w 89755"/>
                  <a:gd name="connsiteY42" fmla="*/ 20377 h 56450"/>
                  <a:gd name="connsiteX43" fmla="*/ 44458 w 89755"/>
                  <a:gd name="connsiteY43" fmla="*/ 20186 h 56450"/>
                  <a:gd name="connsiteX44" fmla="*/ 45030 w 89755"/>
                  <a:gd name="connsiteY44" fmla="*/ 19805 h 56450"/>
                  <a:gd name="connsiteX45" fmla="*/ 52269 w 89755"/>
                  <a:gd name="connsiteY45" fmla="*/ 16567 h 56450"/>
                  <a:gd name="connsiteX46" fmla="*/ 58364 w 89755"/>
                  <a:gd name="connsiteY46" fmla="*/ 6853 h 56450"/>
                  <a:gd name="connsiteX47" fmla="*/ 54555 w 89755"/>
                  <a:gd name="connsiteY47" fmla="*/ 6662 h 56450"/>
                  <a:gd name="connsiteX48" fmla="*/ 30362 w 89755"/>
                  <a:gd name="connsiteY48" fmla="*/ 15996 h 56450"/>
                  <a:gd name="connsiteX49" fmla="*/ 19694 w 89755"/>
                  <a:gd name="connsiteY49" fmla="*/ 20948 h 56450"/>
                  <a:gd name="connsiteX50" fmla="*/ 5788 w 89755"/>
                  <a:gd name="connsiteY50" fmla="*/ 27424 h 56450"/>
                  <a:gd name="connsiteX51" fmla="*/ 12265 w 89755"/>
                  <a:gd name="connsiteY51" fmla="*/ 50853 h 56450"/>
                  <a:gd name="connsiteX52" fmla="*/ 16265 w 89755"/>
                  <a:gd name="connsiteY52" fmla="*/ 49329 h 56450"/>
                  <a:gd name="connsiteX53" fmla="*/ 21790 w 89755"/>
                  <a:gd name="connsiteY53" fmla="*/ 48758 h 56450"/>
                  <a:gd name="connsiteX54" fmla="*/ 21790 w 89755"/>
                  <a:gd name="connsiteY54" fmla="*/ 48758 h 5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9755" h="56450">
                    <a:moveTo>
                      <a:pt x="69603" y="60186"/>
                    </a:moveTo>
                    <a:cubicBezTo>
                      <a:pt x="68270" y="60186"/>
                      <a:pt x="66937" y="60186"/>
                      <a:pt x="65793" y="59995"/>
                    </a:cubicBezTo>
                    <a:cubicBezTo>
                      <a:pt x="57602" y="58853"/>
                      <a:pt x="49411" y="57138"/>
                      <a:pt x="41410" y="55043"/>
                    </a:cubicBezTo>
                    <a:cubicBezTo>
                      <a:pt x="31124" y="52567"/>
                      <a:pt x="22171" y="50281"/>
                      <a:pt x="17409" y="52186"/>
                    </a:cubicBezTo>
                    <a:cubicBezTo>
                      <a:pt x="14551" y="53329"/>
                      <a:pt x="12075" y="54281"/>
                      <a:pt x="12075" y="54281"/>
                    </a:cubicBezTo>
                    <a:cubicBezTo>
                      <a:pt x="11313" y="54472"/>
                      <a:pt x="10551" y="54281"/>
                      <a:pt x="10360" y="53519"/>
                    </a:cubicBezTo>
                    <a:cubicBezTo>
                      <a:pt x="10360" y="53519"/>
                      <a:pt x="10360" y="53329"/>
                      <a:pt x="10360" y="53329"/>
                    </a:cubicBezTo>
                    <a:lnTo>
                      <a:pt x="3122" y="27424"/>
                    </a:lnTo>
                    <a:cubicBezTo>
                      <a:pt x="2931" y="26853"/>
                      <a:pt x="3312" y="26091"/>
                      <a:pt x="3883" y="25900"/>
                    </a:cubicBezTo>
                    <a:cubicBezTo>
                      <a:pt x="9027" y="23996"/>
                      <a:pt x="13980" y="21710"/>
                      <a:pt x="18742" y="19043"/>
                    </a:cubicBezTo>
                    <a:cubicBezTo>
                      <a:pt x="22171" y="17329"/>
                      <a:pt x="25600" y="15615"/>
                      <a:pt x="29410" y="13900"/>
                    </a:cubicBezTo>
                    <a:cubicBezTo>
                      <a:pt x="39315" y="9710"/>
                      <a:pt x="44077" y="7805"/>
                      <a:pt x="53792" y="4377"/>
                    </a:cubicBezTo>
                    <a:cubicBezTo>
                      <a:pt x="58745" y="2662"/>
                      <a:pt x="60460" y="4948"/>
                      <a:pt x="60841" y="5901"/>
                    </a:cubicBezTo>
                    <a:cubicBezTo>
                      <a:pt x="62364" y="9519"/>
                      <a:pt x="58745" y="16186"/>
                      <a:pt x="53602" y="19043"/>
                    </a:cubicBezTo>
                    <a:cubicBezTo>
                      <a:pt x="51887" y="19996"/>
                      <a:pt x="50173" y="20758"/>
                      <a:pt x="48840" y="21329"/>
                    </a:cubicBezTo>
                    <a:cubicBezTo>
                      <a:pt x="52650" y="23234"/>
                      <a:pt x="59888" y="27234"/>
                      <a:pt x="67127" y="30472"/>
                    </a:cubicBezTo>
                    <a:cubicBezTo>
                      <a:pt x="71127" y="30853"/>
                      <a:pt x="73794" y="30472"/>
                      <a:pt x="74937" y="29329"/>
                    </a:cubicBezTo>
                    <a:cubicBezTo>
                      <a:pt x="79509" y="24567"/>
                      <a:pt x="82366" y="21519"/>
                      <a:pt x="85986" y="22853"/>
                    </a:cubicBezTo>
                    <a:cubicBezTo>
                      <a:pt x="87700" y="23234"/>
                      <a:pt x="89033" y="24567"/>
                      <a:pt x="89605" y="26281"/>
                    </a:cubicBezTo>
                    <a:cubicBezTo>
                      <a:pt x="90176" y="28567"/>
                      <a:pt x="89033" y="31615"/>
                      <a:pt x="86557" y="34472"/>
                    </a:cubicBezTo>
                    <a:lnTo>
                      <a:pt x="85224" y="35996"/>
                    </a:lnTo>
                    <a:lnTo>
                      <a:pt x="85033" y="36186"/>
                    </a:lnTo>
                    <a:cubicBezTo>
                      <a:pt x="87510" y="35615"/>
                      <a:pt x="89986" y="36377"/>
                      <a:pt x="91510" y="38281"/>
                    </a:cubicBezTo>
                    <a:cubicBezTo>
                      <a:pt x="93415" y="40567"/>
                      <a:pt x="93225" y="44186"/>
                      <a:pt x="91129" y="47996"/>
                    </a:cubicBezTo>
                    <a:cubicBezTo>
                      <a:pt x="86557" y="55805"/>
                      <a:pt x="78366" y="60567"/>
                      <a:pt x="69603" y="60186"/>
                    </a:cubicBezTo>
                    <a:close/>
                    <a:moveTo>
                      <a:pt x="21790" y="48758"/>
                    </a:moveTo>
                    <a:cubicBezTo>
                      <a:pt x="27123" y="48758"/>
                      <a:pt x="33791" y="50472"/>
                      <a:pt x="41792" y="52376"/>
                    </a:cubicBezTo>
                    <a:cubicBezTo>
                      <a:pt x="49792" y="54472"/>
                      <a:pt x="57793" y="56186"/>
                      <a:pt x="65984" y="57329"/>
                    </a:cubicBezTo>
                    <a:cubicBezTo>
                      <a:pt x="80080" y="59043"/>
                      <a:pt x="86557" y="50662"/>
                      <a:pt x="88652" y="46853"/>
                    </a:cubicBezTo>
                    <a:cubicBezTo>
                      <a:pt x="90176" y="43996"/>
                      <a:pt x="90557" y="41710"/>
                      <a:pt x="89224" y="40186"/>
                    </a:cubicBezTo>
                    <a:cubicBezTo>
                      <a:pt x="87891" y="38662"/>
                      <a:pt x="86176" y="38662"/>
                      <a:pt x="84081" y="39234"/>
                    </a:cubicBezTo>
                    <a:cubicBezTo>
                      <a:pt x="83128" y="39424"/>
                      <a:pt x="82366" y="39424"/>
                      <a:pt x="81414" y="39234"/>
                    </a:cubicBezTo>
                    <a:cubicBezTo>
                      <a:pt x="81033" y="39234"/>
                      <a:pt x="80652" y="38853"/>
                      <a:pt x="80461" y="38281"/>
                    </a:cubicBezTo>
                    <a:cubicBezTo>
                      <a:pt x="80271" y="37900"/>
                      <a:pt x="80461" y="37329"/>
                      <a:pt x="80652" y="36948"/>
                    </a:cubicBezTo>
                    <a:cubicBezTo>
                      <a:pt x="81414" y="35996"/>
                      <a:pt x="82176" y="35234"/>
                      <a:pt x="82938" y="34281"/>
                    </a:cubicBezTo>
                    <a:cubicBezTo>
                      <a:pt x="83319" y="33710"/>
                      <a:pt x="83890" y="33138"/>
                      <a:pt x="84271" y="32758"/>
                    </a:cubicBezTo>
                    <a:cubicBezTo>
                      <a:pt x="86176" y="30662"/>
                      <a:pt x="87128" y="28377"/>
                      <a:pt x="86748" y="27043"/>
                    </a:cubicBezTo>
                    <a:cubicBezTo>
                      <a:pt x="86367" y="26091"/>
                      <a:pt x="85795" y="25519"/>
                      <a:pt x="84843" y="25329"/>
                    </a:cubicBezTo>
                    <a:cubicBezTo>
                      <a:pt x="82938" y="24567"/>
                      <a:pt x="80652" y="26662"/>
                      <a:pt x="76461" y="31043"/>
                    </a:cubicBezTo>
                    <a:cubicBezTo>
                      <a:pt x="74746" y="32758"/>
                      <a:pt x="71318" y="33519"/>
                      <a:pt x="66174" y="32948"/>
                    </a:cubicBezTo>
                    <a:cubicBezTo>
                      <a:pt x="65984" y="32948"/>
                      <a:pt x="65793" y="32948"/>
                      <a:pt x="65793" y="32758"/>
                    </a:cubicBezTo>
                    <a:cubicBezTo>
                      <a:pt x="55697" y="27996"/>
                      <a:pt x="44839" y="22091"/>
                      <a:pt x="44839" y="22091"/>
                    </a:cubicBezTo>
                    <a:cubicBezTo>
                      <a:pt x="44268" y="21710"/>
                      <a:pt x="43887" y="20948"/>
                      <a:pt x="44268" y="20377"/>
                    </a:cubicBezTo>
                    <a:cubicBezTo>
                      <a:pt x="44268" y="20377"/>
                      <a:pt x="44268" y="20186"/>
                      <a:pt x="44458" y="20186"/>
                    </a:cubicBezTo>
                    <a:cubicBezTo>
                      <a:pt x="44649" y="19996"/>
                      <a:pt x="44839" y="19805"/>
                      <a:pt x="45030" y="19805"/>
                    </a:cubicBezTo>
                    <a:cubicBezTo>
                      <a:pt x="47506" y="18853"/>
                      <a:pt x="49792" y="17710"/>
                      <a:pt x="52269" y="16567"/>
                    </a:cubicBezTo>
                    <a:cubicBezTo>
                      <a:pt x="56459" y="14281"/>
                      <a:pt x="59126" y="8758"/>
                      <a:pt x="58364" y="6853"/>
                    </a:cubicBezTo>
                    <a:cubicBezTo>
                      <a:pt x="57793" y="5710"/>
                      <a:pt x="55507" y="6472"/>
                      <a:pt x="54555" y="6662"/>
                    </a:cubicBezTo>
                    <a:cubicBezTo>
                      <a:pt x="44839" y="10091"/>
                      <a:pt x="40077" y="11996"/>
                      <a:pt x="30362" y="15996"/>
                    </a:cubicBezTo>
                    <a:cubicBezTo>
                      <a:pt x="26552" y="17710"/>
                      <a:pt x="23123" y="19424"/>
                      <a:pt x="19694" y="20948"/>
                    </a:cubicBezTo>
                    <a:cubicBezTo>
                      <a:pt x="15504" y="23043"/>
                      <a:pt x="11122" y="25329"/>
                      <a:pt x="5788" y="27424"/>
                    </a:cubicBezTo>
                    <a:lnTo>
                      <a:pt x="12265" y="50853"/>
                    </a:lnTo>
                    <a:cubicBezTo>
                      <a:pt x="13218" y="50472"/>
                      <a:pt x="14741" y="49900"/>
                      <a:pt x="16265" y="49329"/>
                    </a:cubicBezTo>
                    <a:cubicBezTo>
                      <a:pt x="17980" y="48948"/>
                      <a:pt x="19885" y="48758"/>
                      <a:pt x="21790" y="48758"/>
                    </a:cubicBezTo>
                    <a:lnTo>
                      <a:pt x="21790" y="48758"/>
                    </a:lnTo>
                    <a:close/>
                  </a:path>
                </a:pathLst>
              </a:custGeom>
              <a:solidFill>
                <a:srgbClr val="000000"/>
              </a:solidFill>
              <a:ln w="1904" cap="flat">
                <a:noFill/>
                <a:prstDash val="solid"/>
                <a:miter/>
              </a:ln>
            </p:spPr>
            <p:txBody>
              <a:bodyPr rtlCol="0" anchor="ctr"/>
              <a:lstStyle/>
              <a:p>
                <a:endParaRPr lang="fr-FR"/>
              </a:p>
            </p:txBody>
          </p:sp>
          <p:sp>
            <p:nvSpPr>
              <p:cNvPr id="3071" name="Forme libre 3070">
                <a:extLst>
                  <a:ext uri="{FF2B5EF4-FFF2-40B4-BE49-F238E27FC236}">
                    <a16:creationId xmlns:a16="http://schemas.microsoft.com/office/drawing/2014/main" id="{0DB3999D-B686-0547-3298-F21CB6FBB1B5}"/>
                  </a:ext>
                </a:extLst>
              </p:cNvPr>
              <p:cNvSpPr/>
              <p:nvPr/>
            </p:nvSpPr>
            <p:spPr>
              <a:xfrm>
                <a:off x="12764635" y="6324266"/>
                <a:ext cx="30097" cy="26717"/>
              </a:xfrm>
              <a:custGeom>
                <a:avLst/>
                <a:gdLst>
                  <a:gd name="connsiteX0" fmla="*/ 4786 w 30097"/>
                  <a:gd name="connsiteY0" fmla="*/ 20188 h 26717"/>
                  <a:gd name="connsiteX1" fmla="*/ 4405 w 30097"/>
                  <a:gd name="connsiteY1" fmla="*/ 20188 h 26717"/>
                  <a:gd name="connsiteX2" fmla="*/ 3072 w 30097"/>
                  <a:gd name="connsiteY2" fmla="*/ 18855 h 26717"/>
                  <a:gd name="connsiteX3" fmla="*/ 3072 w 30097"/>
                  <a:gd name="connsiteY3" fmla="*/ 18855 h 26717"/>
                  <a:gd name="connsiteX4" fmla="*/ 4405 w 30097"/>
                  <a:gd name="connsiteY4" fmla="*/ 17522 h 26717"/>
                  <a:gd name="connsiteX5" fmla="*/ 4596 w 30097"/>
                  <a:gd name="connsiteY5" fmla="*/ 17522 h 26717"/>
                  <a:gd name="connsiteX6" fmla="*/ 11644 w 30097"/>
                  <a:gd name="connsiteY6" fmla="*/ 14855 h 26717"/>
                  <a:gd name="connsiteX7" fmla="*/ 12597 w 30097"/>
                  <a:gd name="connsiteY7" fmla="*/ 5522 h 26717"/>
                  <a:gd name="connsiteX8" fmla="*/ 13549 w 30097"/>
                  <a:gd name="connsiteY8" fmla="*/ 3808 h 26717"/>
                  <a:gd name="connsiteX9" fmla="*/ 13740 w 30097"/>
                  <a:gd name="connsiteY9" fmla="*/ 3808 h 26717"/>
                  <a:gd name="connsiteX10" fmla="*/ 15073 w 30097"/>
                  <a:gd name="connsiteY10" fmla="*/ 4379 h 26717"/>
                  <a:gd name="connsiteX11" fmla="*/ 15263 w 30097"/>
                  <a:gd name="connsiteY11" fmla="*/ 4950 h 26717"/>
                  <a:gd name="connsiteX12" fmla="*/ 13740 w 30097"/>
                  <a:gd name="connsiteY12" fmla="*/ 16570 h 26717"/>
                  <a:gd name="connsiteX13" fmla="*/ 4786 w 30097"/>
                  <a:gd name="connsiteY13" fmla="*/ 20188 h 26717"/>
                  <a:gd name="connsiteX14" fmla="*/ 31837 w 30097"/>
                  <a:gd name="connsiteY14" fmla="*/ 30474 h 26717"/>
                  <a:gd name="connsiteX15" fmla="*/ 30503 w 30097"/>
                  <a:gd name="connsiteY15" fmla="*/ 29331 h 26717"/>
                  <a:gd name="connsiteX16" fmla="*/ 29741 w 30097"/>
                  <a:gd name="connsiteY16" fmla="*/ 18474 h 26717"/>
                  <a:gd name="connsiteX17" fmla="*/ 31074 w 30097"/>
                  <a:gd name="connsiteY17" fmla="*/ 17141 h 26717"/>
                  <a:gd name="connsiteX18" fmla="*/ 32408 w 30097"/>
                  <a:gd name="connsiteY18" fmla="*/ 18284 h 26717"/>
                  <a:gd name="connsiteX19" fmla="*/ 33170 w 30097"/>
                  <a:gd name="connsiteY19" fmla="*/ 29141 h 26717"/>
                  <a:gd name="connsiteX20" fmla="*/ 31837 w 30097"/>
                  <a:gd name="connsiteY20" fmla="*/ 30474 h 26717"/>
                  <a:gd name="connsiteX21" fmla="*/ 31837 w 30097"/>
                  <a:gd name="connsiteY21" fmla="*/ 30474 h 26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097" h="26717">
                    <a:moveTo>
                      <a:pt x="4786" y="20188"/>
                    </a:moveTo>
                    <a:lnTo>
                      <a:pt x="4405" y="20188"/>
                    </a:lnTo>
                    <a:cubicBezTo>
                      <a:pt x="3644" y="20188"/>
                      <a:pt x="3072" y="19617"/>
                      <a:pt x="3072" y="18855"/>
                    </a:cubicBezTo>
                    <a:cubicBezTo>
                      <a:pt x="3072" y="18855"/>
                      <a:pt x="3072" y="18855"/>
                      <a:pt x="3072" y="18855"/>
                    </a:cubicBezTo>
                    <a:cubicBezTo>
                      <a:pt x="3072" y="18093"/>
                      <a:pt x="3644" y="17522"/>
                      <a:pt x="4405" y="17522"/>
                    </a:cubicBezTo>
                    <a:lnTo>
                      <a:pt x="4596" y="17522"/>
                    </a:lnTo>
                    <a:cubicBezTo>
                      <a:pt x="6120" y="17522"/>
                      <a:pt x="9549" y="17331"/>
                      <a:pt x="11644" y="14855"/>
                    </a:cubicBezTo>
                    <a:cubicBezTo>
                      <a:pt x="13358" y="12951"/>
                      <a:pt x="13549" y="9712"/>
                      <a:pt x="12597" y="5522"/>
                    </a:cubicBezTo>
                    <a:cubicBezTo>
                      <a:pt x="12406" y="4760"/>
                      <a:pt x="12787" y="3998"/>
                      <a:pt x="13549" y="3808"/>
                    </a:cubicBezTo>
                    <a:cubicBezTo>
                      <a:pt x="13549" y="3808"/>
                      <a:pt x="13549" y="3808"/>
                      <a:pt x="13740" y="3808"/>
                    </a:cubicBezTo>
                    <a:cubicBezTo>
                      <a:pt x="14311" y="3617"/>
                      <a:pt x="14882" y="3998"/>
                      <a:pt x="15073" y="4379"/>
                    </a:cubicBezTo>
                    <a:cubicBezTo>
                      <a:pt x="15263" y="4570"/>
                      <a:pt x="15263" y="4760"/>
                      <a:pt x="15263" y="4950"/>
                    </a:cubicBezTo>
                    <a:cubicBezTo>
                      <a:pt x="16406" y="10093"/>
                      <a:pt x="16026" y="13903"/>
                      <a:pt x="13740" y="16570"/>
                    </a:cubicBezTo>
                    <a:cubicBezTo>
                      <a:pt x="10882" y="19617"/>
                      <a:pt x="6691" y="20188"/>
                      <a:pt x="4786" y="20188"/>
                    </a:cubicBezTo>
                    <a:close/>
                    <a:moveTo>
                      <a:pt x="31837" y="30474"/>
                    </a:moveTo>
                    <a:cubicBezTo>
                      <a:pt x="31074" y="30474"/>
                      <a:pt x="30503" y="29903"/>
                      <a:pt x="30503" y="29331"/>
                    </a:cubicBezTo>
                    <a:lnTo>
                      <a:pt x="29741" y="18474"/>
                    </a:lnTo>
                    <a:cubicBezTo>
                      <a:pt x="29741" y="17712"/>
                      <a:pt x="30312" y="17141"/>
                      <a:pt x="31074" y="17141"/>
                    </a:cubicBezTo>
                    <a:cubicBezTo>
                      <a:pt x="31837" y="17141"/>
                      <a:pt x="32408" y="17712"/>
                      <a:pt x="32408" y="18284"/>
                    </a:cubicBezTo>
                    <a:lnTo>
                      <a:pt x="33170" y="29141"/>
                    </a:lnTo>
                    <a:cubicBezTo>
                      <a:pt x="33170" y="29712"/>
                      <a:pt x="32598" y="30284"/>
                      <a:pt x="31837" y="30474"/>
                    </a:cubicBezTo>
                    <a:lnTo>
                      <a:pt x="31837" y="30474"/>
                    </a:lnTo>
                    <a:close/>
                  </a:path>
                </a:pathLst>
              </a:custGeom>
              <a:solidFill>
                <a:srgbClr val="000000"/>
              </a:solidFill>
              <a:ln w="1904" cap="flat">
                <a:noFill/>
                <a:prstDash val="solid"/>
                <a:miter/>
              </a:ln>
            </p:spPr>
            <p:txBody>
              <a:bodyPr rtlCol="0" anchor="ctr"/>
              <a:lstStyle/>
              <a:p>
                <a:endParaRPr lang="fr-FR"/>
              </a:p>
            </p:txBody>
          </p:sp>
          <p:sp>
            <p:nvSpPr>
              <p:cNvPr id="3072" name="Forme libre 3071">
                <a:extLst>
                  <a:ext uri="{FF2B5EF4-FFF2-40B4-BE49-F238E27FC236}">
                    <a16:creationId xmlns:a16="http://schemas.microsoft.com/office/drawing/2014/main" id="{3C95A6DE-2D45-584B-BDBD-15075E145C6D}"/>
                  </a:ext>
                </a:extLst>
              </p:cNvPr>
              <p:cNvSpPr/>
              <p:nvPr/>
            </p:nvSpPr>
            <p:spPr>
              <a:xfrm>
                <a:off x="12791875" y="6341306"/>
                <a:ext cx="20726" cy="11200"/>
              </a:xfrm>
              <a:custGeom>
                <a:avLst/>
                <a:gdLst>
                  <a:gd name="connsiteX0" fmla="*/ 14502 w 20726"/>
                  <a:gd name="connsiteY0" fmla="*/ 8672 h 11200"/>
                  <a:gd name="connsiteX1" fmla="*/ 4024 w 20726"/>
                  <a:gd name="connsiteY1" fmla="*/ 6577 h 11200"/>
                  <a:gd name="connsiteX2" fmla="*/ 3072 w 20726"/>
                  <a:gd name="connsiteY2" fmla="*/ 5434 h 11200"/>
                  <a:gd name="connsiteX3" fmla="*/ 4215 w 20726"/>
                  <a:gd name="connsiteY3" fmla="*/ 4101 h 11200"/>
                  <a:gd name="connsiteX4" fmla="*/ 4215 w 20726"/>
                  <a:gd name="connsiteY4" fmla="*/ 4101 h 11200"/>
                  <a:gd name="connsiteX5" fmla="*/ 4786 w 20726"/>
                  <a:gd name="connsiteY5" fmla="*/ 4101 h 11200"/>
                  <a:gd name="connsiteX6" fmla="*/ 15644 w 20726"/>
                  <a:gd name="connsiteY6" fmla="*/ 6005 h 11200"/>
                  <a:gd name="connsiteX7" fmla="*/ 21931 w 20726"/>
                  <a:gd name="connsiteY7" fmla="*/ 3910 h 11200"/>
                  <a:gd name="connsiteX8" fmla="*/ 23645 w 20726"/>
                  <a:gd name="connsiteY8" fmla="*/ 4482 h 11200"/>
                  <a:gd name="connsiteX9" fmla="*/ 23645 w 20726"/>
                  <a:gd name="connsiteY9" fmla="*/ 4482 h 11200"/>
                  <a:gd name="connsiteX10" fmla="*/ 23074 w 20726"/>
                  <a:gd name="connsiteY10" fmla="*/ 6196 h 11200"/>
                  <a:gd name="connsiteX11" fmla="*/ 23074 w 20726"/>
                  <a:gd name="connsiteY11" fmla="*/ 6196 h 11200"/>
                  <a:gd name="connsiteX12" fmla="*/ 16216 w 20726"/>
                  <a:gd name="connsiteY12" fmla="*/ 8482 h 11200"/>
                  <a:gd name="connsiteX13" fmla="*/ 14502 w 20726"/>
                  <a:gd name="connsiteY13" fmla="*/ 8672 h 11200"/>
                  <a:gd name="connsiteX14" fmla="*/ 14502 w 20726"/>
                  <a:gd name="connsiteY14" fmla="*/ 8672 h 11200"/>
                  <a:gd name="connsiteX15" fmla="*/ 13168 w 20726"/>
                  <a:gd name="connsiteY15" fmla="*/ 14958 h 11200"/>
                  <a:gd name="connsiteX16" fmla="*/ 4405 w 20726"/>
                  <a:gd name="connsiteY16" fmla="*/ 13244 h 11200"/>
                  <a:gd name="connsiteX17" fmla="*/ 3644 w 20726"/>
                  <a:gd name="connsiteY17" fmla="*/ 11529 h 11200"/>
                  <a:gd name="connsiteX18" fmla="*/ 4215 w 20726"/>
                  <a:gd name="connsiteY18" fmla="*/ 10767 h 11200"/>
                  <a:gd name="connsiteX19" fmla="*/ 5167 w 20726"/>
                  <a:gd name="connsiteY19" fmla="*/ 10767 h 11200"/>
                  <a:gd name="connsiteX20" fmla="*/ 14311 w 20726"/>
                  <a:gd name="connsiteY20" fmla="*/ 12291 h 11200"/>
                  <a:gd name="connsiteX21" fmla="*/ 19645 w 20726"/>
                  <a:gd name="connsiteY21" fmla="*/ 10577 h 11200"/>
                  <a:gd name="connsiteX22" fmla="*/ 21359 w 20726"/>
                  <a:gd name="connsiteY22" fmla="*/ 11339 h 11200"/>
                  <a:gd name="connsiteX23" fmla="*/ 20597 w 20726"/>
                  <a:gd name="connsiteY23" fmla="*/ 13053 h 11200"/>
                  <a:gd name="connsiteX24" fmla="*/ 20597 w 20726"/>
                  <a:gd name="connsiteY24" fmla="*/ 13053 h 11200"/>
                  <a:gd name="connsiteX25" fmla="*/ 14882 w 20726"/>
                  <a:gd name="connsiteY25" fmla="*/ 14958 h 11200"/>
                  <a:gd name="connsiteX26" fmla="*/ 13168 w 20726"/>
                  <a:gd name="connsiteY26" fmla="*/ 14958 h 11200"/>
                  <a:gd name="connsiteX27" fmla="*/ 13168 w 20726"/>
                  <a:gd name="connsiteY27" fmla="*/ 14958 h 1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726" h="11200">
                    <a:moveTo>
                      <a:pt x="14502" y="8672"/>
                    </a:moveTo>
                    <a:cubicBezTo>
                      <a:pt x="10882" y="8482"/>
                      <a:pt x="7453" y="7720"/>
                      <a:pt x="4024" y="6577"/>
                    </a:cubicBezTo>
                    <a:cubicBezTo>
                      <a:pt x="3453" y="6387"/>
                      <a:pt x="3072" y="6005"/>
                      <a:pt x="3072" y="5434"/>
                    </a:cubicBezTo>
                    <a:cubicBezTo>
                      <a:pt x="3072" y="4672"/>
                      <a:pt x="3644" y="4101"/>
                      <a:pt x="4215" y="4101"/>
                    </a:cubicBezTo>
                    <a:cubicBezTo>
                      <a:pt x="4215" y="4101"/>
                      <a:pt x="4215" y="4101"/>
                      <a:pt x="4215" y="4101"/>
                    </a:cubicBezTo>
                    <a:cubicBezTo>
                      <a:pt x="4405" y="4101"/>
                      <a:pt x="4596" y="4101"/>
                      <a:pt x="4786" y="4101"/>
                    </a:cubicBezTo>
                    <a:cubicBezTo>
                      <a:pt x="6882" y="4863"/>
                      <a:pt x="13168" y="6577"/>
                      <a:pt x="15644" y="6005"/>
                    </a:cubicBezTo>
                    <a:cubicBezTo>
                      <a:pt x="17740" y="5434"/>
                      <a:pt x="20026" y="4672"/>
                      <a:pt x="21931" y="3910"/>
                    </a:cubicBezTo>
                    <a:cubicBezTo>
                      <a:pt x="22502" y="3529"/>
                      <a:pt x="23455" y="3910"/>
                      <a:pt x="23645" y="4482"/>
                    </a:cubicBezTo>
                    <a:cubicBezTo>
                      <a:pt x="23645" y="4482"/>
                      <a:pt x="23645" y="4482"/>
                      <a:pt x="23645" y="4482"/>
                    </a:cubicBezTo>
                    <a:cubicBezTo>
                      <a:pt x="24026" y="5053"/>
                      <a:pt x="23645" y="6005"/>
                      <a:pt x="23074" y="6196"/>
                    </a:cubicBezTo>
                    <a:cubicBezTo>
                      <a:pt x="23074" y="6196"/>
                      <a:pt x="23074" y="6196"/>
                      <a:pt x="23074" y="6196"/>
                    </a:cubicBezTo>
                    <a:cubicBezTo>
                      <a:pt x="20788" y="7149"/>
                      <a:pt x="18502" y="7910"/>
                      <a:pt x="16216" y="8482"/>
                    </a:cubicBezTo>
                    <a:cubicBezTo>
                      <a:pt x="15835" y="8672"/>
                      <a:pt x="15263" y="8672"/>
                      <a:pt x="14502" y="8672"/>
                    </a:cubicBezTo>
                    <a:lnTo>
                      <a:pt x="14502" y="8672"/>
                    </a:lnTo>
                    <a:close/>
                    <a:moveTo>
                      <a:pt x="13168" y="14958"/>
                    </a:moveTo>
                    <a:cubicBezTo>
                      <a:pt x="10120" y="14768"/>
                      <a:pt x="7263" y="14196"/>
                      <a:pt x="4405" y="13244"/>
                    </a:cubicBezTo>
                    <a:cubicBezTo>
                      <a:pt x="3644" y="13053"/>
                      <a:pt x="3262" y="12291"/>
                      <a:pt x="3644" y="11529"/>
                    </a:cubicBezTo>
                    <a:cubicBezTo>
                      <a:pt x="3834" y="11148"/>
                      <a:pt x="4024" y="10958"/>
                      <a:pt x="4215" y="10767"/>
                    </a:cubicBezTo>
                    <a:cubicBezTo>
                      <a:pt x="4596" y="10577"/>
                      <a:pt x="4977" y="10577"/>
                      <a:pt x="5167" y="10767"/>
                    </a:cubicBezTo>
                    <a:cubicBezTo>
                      <a:pt x="7644" y="11529"/>
                      <a:pt x="12406" y="12672"/>
                      <a:pt x="14311" y="12291"/>
                    </a:cubicBezTo>
                    <a:cubicBezTo>
                      <a:pt x="16216" y="11910"/>
                      <a:pt x="17930" y="11339"/>
                      <a:pt x="19645" y="10577"/>
                    </a:cubicBezTo>
                    <a:cubicBezTo>
                      <a:pt x="20407" y="10196"/>
                      <a:pt x="21169" y="10577"/>
                      <a:pt x="21359" y="11339"/>
                    </a:cubicBezTo>
                    <a:cubicBezTo>
                      <a:pt x="21740" y="12101"/>
                      <a:pt x="21359" y="12863"/>
                      <a:pt x="20597" y="13053"/>
                    </a:cubicBezTo>
                    <a:cubicBezTo>
                      <a:pt x="20597" y="13053"/>
                      <a:pt x="20597" y="13053"/>
                      <a:pt x="20597" y="13053"/>
                    </a:cubicBezTo>
                    <a:cubicBezTo>
                      <a:pt x="18692" y="13815"/>
                      <a:pt x="16787" y="14577"/>
                      <a:pt x="14882" y="14958"/>
                    </a:cubicBezTo>
                    <a:cubicBezTo>
                      <a:pt x="14311" y="14768"/>
                      <a:pt x="13739" y="14958"/>
                      <a:pt x="13168" y="14958"/>
                    </a:cubicBezTo>
                    <a:lnTo>
                      <a:pt x="13168" y="14958"/>
                    </a:lnTo>
                    <a:close/>
                  </a:path>
                </a:pathLst>
              </a:custGeom>
              <a:solidFill>
                <a:srgbClr val="000000"/>
              </a:solidFill>
              <a:ln w="1904" cap="flat">
                <a:noFill/>
                <a:prstDash val="solid"/>
                <a:miter/>
              </a:ln>
            </p:spPr>
            <p:txBody>
              <a:bodyPr rtlCol="0" anchor="ctr"/>
              <a:lstStyle/>
              <a:p>
                <a:endParaRPr lang="fr-FR"/>
              </a:p>
            </p:txBody>
          </p:sp>
        </p:grpSp>
      </p:grpSp>
      <p:grpSp>
        <p:nvGrpSpPr>
          <p:cNvPr id="3073" name="Graphique 2">
            <a:extLst>
              <a:ext uri="{FF2B5EF4-FFF2-40B4-BE49-F238E27FC236}">
                <a16:creationId xmlns:a16="http://schemas.microsoft.com/office/drawing/2014/main" id="{C52CD7C2-5C7D-17C9-61F0-1D108A9A7E40}"/>
              </a:ext>
            </a:extLst>
          </p:cNvPr>
          <p:cNvGrpSpPr/>
          <p:nvPr/>
        </p:nvGrpSpPr>
        <p:grpSpPr>
          <a:xfrm>
            <a:off x="13843163" y="7678079"/>
            <a:ext cx="835660" cy="901945"/>
            <a:chOff x="13843163" y="7678079"/>
            <a:chExt cx="835660" cy="901945"/>
          </a:xfrm>
        </p:grpSpPr>
        <p:sp>
          <p:nvSpPr>
            <p:cNvPr id="3074" name="Forme libre 3073">
              <a:extLst>
                <a:ext uri="{FF2B5EF4-FFF2-40B4-BE49-F238E27FC236}">
                  <a16:creationId xmlns:a16="http://schemas.microsoft.com/office/drawing/2014/main" id="{4B306749-BB66-A95C-17F5-B32D3E7190AC}"/>
                </a:ext>
              </a:extLst>
            </p:cNvPr>
            <p:cNvSpPr/>
            <p:nvPr/>
          </p:nvSpPr>
          <p:spPr>
            <a:xfrm>
              <a:off x="14136303" y="8038744"/>
              <a:ext cx="540994" cy="369051"/>
            </a:xfrm>
            <a:custGeom>
              <a:avLst/>
              <a:gdLst>
                <a:gd name="connsiteX0" fmla="*/ 3633 w 540994"/>
                <a:gd name="connsiteY0" fmla="*/ 309598 h 369051"/>
                <a:gd name="connsiteX1" fmla="*/ 168200 w 540994"/>
                <a:gd name="connsiteY1" fmla="*/ 372156 h 369051"/>
                <a:gd name="connsiteX2" fmla="*/ 424872 w 540994"/>
                <a:gd name="connsiteY2" fmla="*/ 262297 h 369051"/>
                <a:gd name="connsiteX3" fmla="*/ 483415 w 540994"/>
                <a:gd name="connsiteY3" fmla="*/ 177234 h 369051"/>
                <a:gd name="connsiteX4" fmla="*/ 525176 w 540994"/>
                <a:gd name="connsiteY4" fmla="*/ 145955 h 369051"/>
                <a:gd name="connsiteX5" fmla="*/ 544627 w 540994"/>
                <a:gd name="connsiteY5" fmla="*/ 114103 h 369051"/>
                <a:gd name="connsiteX6" fmla="*/ 533757 w 540994"/>
                <a:gd name="connsiteY6" fmla="*/ 110098 h 369051"/>
                <a:gd name="connsiteX7" fmla="*/ 494665 w 540994"/>
                <a:gd name="connsiteY7" fmla="*/ 137753 h 369051"/>
                <a:gd name="connsiteX8" fmla="*/ 491043 w 540994"/>
                <a:gd name="connsiteY8" fmla="*/ 124784 h 369051"/>
                <a:gd name="connsiteX9" fmla="*/ 455192 w 540994"/>
                <a:gd name="connsiteY9" fmla="*/ 131078 h 369051"/>
                <a:gd name="connsiteX10" fmla="*/ 415528 w 540994"/>
                <a:gd name="connsiteY10" fmla="*/ 171130 h 369051"/>
                <a:gd name="connsiteX11" fmla="*/ 311983 w 540994"/>
                <a:gd name="connsiteY11" fmla="*/ 238838 h 369051"/>
                <a:gd name="connsiteX12" fmla="*/ 185363 w 540994"/>
                <a:gd name="connsiteY12" fmla="*/ 159115 h 369051"/>
                <a:gd name="connsiteX13" fmla="*/ 138453 w 540994"/>
                <a:gd name="connsiteY13" fmla="*/ 65277 h 369051"/>
                <a:gd name="connsiteX14" fmla="*/ 19460 w 540994"/>
                <a:gd name="connsiteY14" fmla="*/ 3482 h 369051"/>
                <a:gd name="connsiteX15" fmla="*/ 3633 w 540994"/>
                <a:gd name="connsiteY15" fmla="*/ 309598 h 36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40994" h="369051">
                  <a:moveTo>
                    <a:pt x="3633" y="309598"/>
                  </a:moveTo>
                  <a:cubicBezTo>
                    <a:pt x="49971" y="351367"/>
                    <a:pt x="115760" y="369295"/>
                    <a:pt x="168200" y="372156"/>
                  </a:cubicBezTo>
                  <a:cubicBezTo>
                    <a:pt x="273844" y="377687"/>
                    <a:pt x="378343" y="321613"/>
                    <a:pt x="424872" y="262297"/>
                  </a:cubicBezTo>
                  <a:cubicBezTo>
                    <a:pt x="442416" y="239792"/>
                    <a:pt x="475596" y="187342"/>
                    <a:pt x="483415" y="177234"/>
                  </a:cubicBezTo>
                  <a:cubicBezTo>
                    <a:pt x="492377" y="165790"/>
                    <a:pt x="514498" y="156445"/>
                    <a:pt x="525176" y="145955"/>
                  </a:cubicBezTo>
                  <a:cubicBezTo>
                    <a:pt x="535664" y="135465"/>
                    <a:pt x="544627" y="123449"/>
                    <a:pt x="544627" y="114103"/>
                  </a:cubicBezTo>
                  <a:cubicBezTo>
                    <a:pt x="544627" y="104758"/>
                    <a:pt x="537762" y="105330"/>
                    <a:pt x="533757" y="110098"/>
                  </a:cubicBezTo>
                  <a:cubicBezTo>
                    <a:pt x="520791" y="125165"/>
                    <a:pt x="518121" y="131650"/>
                    <a:pt x="494665" y="137753"/>
                  </a:cubicBezTo>
                  <a:cubicBezTo>
                    <a:pt x="500196" y="136037"/>
                    <a:pt x="499624" y="125547"/>
                    <a:pt x="491043" y="124784"/>
                  </a:cubicBezTo>
                  <a:cubicBezTo>
                    <a:pt x="485131" y="124212"/>
                    <a:pt x="474071" y="125165"/>
                    <a:pt x="455192" y="131078"/>
                  </a:cubicBezTo>
                  <a:cubicBezTo>
                    <a:pt x="439365" y="136037"/>
                    <a:pt x="425826" y="159305"/>
                    <a:pt x="415528" y="171130"/>
                  </a:cubicBezTo>
                  <a:cubicBezTo>
                    <a:pt x="399510" y="189249"/>
                    <a:pt x="367665" y="233116"/>
                    <a:pt x="311983" y="238838"/>
                  </a:cubicBezTo>
                  <a:cubicBezTo>
                    <a:pt x="252296" y="244941"/>
                    <a:pt x="214539" y="222436"/>
                    <a:pt x="185363" y="159115"/>
                  </a:cubicBezTo>
                  <a:cubicBezTo>
                    <a:pt x="163624" y="112005"/>
                    <a:pt x="158094" y="92551"/>
                    <a:pt x="138453" y="65277"/>
                  </a:cubicBezTo>
                  <a:cubicBezTo>
                    <a:pt x="119383" y="38957"/>
                    <a:pt x="93449" y="11683"/>
                    <a:pt x="19460" y="3482"/>
                  </a:cubicBezTo>
                  <a:lnTo>
                    <a:pt x="3633" y="309598"/>
                  </a:lnTo>
                  <a:close/>
                </a:path>
              </a:pathLst>
            </a:custGeom>
            <a:solidFill>
              <a:srgbClr val="FFFFFF"/>
            </a:solidFill>
            <a:ln w="1906" cap="flat">
              <a:noFill/>
              <a:prstDash val="solid"/>
              <a:miter/>
            </a:ln>
          </p:spPr>
          <p:txBody>
            <a:bodyPr rtlCol="0" anchor="ctr"/>
            <a:lstStyle/>
            <a:p>
              <a:endParaRPr lang="fr-FR"/>
            </a:p>
          </p:txBody>
        </p:sp>
        <p:sp>
          <p:nvSpPr>
            <p:cNvPr id="3075" name="Forme libre 3074">
              <a:extLst>
                <a:ext uri="{FF2B5EF4-FFF2-40B4-BE49-F238E27FC236}">
                  <a16:creationId xmlns:a16="http://schemas.microsoft.com/office/drawing/2014/main" id="{1E2F0F01-2258-E7F8-B785-F31F7B7D4A15}"/>
                </a:ext>
              </a:extLst>
            </p:cNvPr>
            <p:cNvSpPr/>
            <p:nvPr/>
          </p:nvSpPr>
          <p:spPr>
            <a:xfrm>
              <a:off x="13845155" y="8140379"/>
              <a:ext cx="833668" cy="438066"/>
            </a:xfrm>
            <a:custGeom>
              <a:avLst/>
              <a:gdLst>
                <a:gd name="connsiteX0" fmla="*/ 474032 w 833668"/>
                <a:gd name="connsiteY0" fmla="*/ 272428 h 438066"/>
                <a:gd name="connsiteX1" fmla="*/ 459349 w 833668"/>
                <a:gd name="connsiteY1" fmla="*/ 272047 h 438066"/>
                <a:gd name="connsiteX2" fmla="*/ 293828 w 833668"/>
                <a:gd name="connsiteY2" fmla="*/ 209107 h 438066"/>
                <a:gd name="connsiteX3" fmla="*/ 293638 w 833668"/>
                <a:gd name="connsiteY3" fmla="*/ 206818 h 438066"/>
                <a:gd name="connsiteX4" fmla="*/ 295926 w 833668"/>
                <a:gd name="connsiteY4" fmla="*/ 206628 h 438066"/>
                <a:gd name="connsiteX5" fmla="*/ 295926 w 833668"/>
                <a:gd name="connsiteY5" fmla="*/ 206628 h 438066"/>
                <a:gd name="connsiteX6" fmla="*/ 459540 w 833668"/>
                <a:gd name="connsiteY6" fmla="*/ 268804 h 438066"/>
                <a:gd name="connsiteX7" fmla="*/ 609234 w 833668"/>
                <a:gd name="connsiteY7" fmla="*/ 238288 h 438066"/>
                <a:gd name="connsiteX8" fmla="*/ 714877 w 833668"/>
                <a:gd name="connsiteY8" fmla="*/ 159518 h 438066"/>
                <a:gd name="connsiteX9" fmla="*/ 755113 w 833668"/>
                <a:gd name="connsiteY9" fmla="*/ 101347 h 438066"/>
                <a:gd name="connsiteX10" fmla="*/ 773419 w 833668"/>
                <a:gd name="connsiteY10" fmla="*/ 74454 h 438066"/>
                <a:gd name="connsiteX11" fmla="*/ 796684 w 833668"/>
                <a:gd name="connsiteY11" fmla="*/ 56335 h 438066"/>
                <a:gd name="connsiteX12" fmla="*/ 815372 w 833668"/>
                <a:gd name="connsiteY12" fmla="*/ 42985 h 438066"/>
                <a:gd name="connsiteX13" fmla="*/ 834250 w 833668"/>
                <a:gd name="connsiteY13" fmla="*/ 12468 h 438066"/>
                <a:gd name="connsiteX14" fmla="*/ 831962 w 833668"/>
                <a:gd name="connsiteY14" fmla="*/ 6937 h 438066"/>
                <a:gd name="connsiteX15" fmla="*/ 826241 w 833668"/>
                <a:gd name="connsiteY15" fmla="*/ 9417 h 438066"/>
                <a:gd name="connsiteX16" fmla="*/ 820902 w 833668"/>
                <a:gd name="connsiteY16" fmla="*/ 15711 h 438066"/>
                <a:gd name="connsiteX17" fmla="*/ 786196 w 833668"/>
                <a:gd name="connsiteY17" fmla="*/ 37644 h 438066"/>
                <a:gd name="connsiteX18" fmla="*/ 784098 w 833668"/>
                <a:gd name="connsiteY18" fmla="*/ 36500 h 438066"/>
                <a:gd name="connsiteX19" fmla="*/ 785243 w 833668"/>
                <a:gd name="connsiteY19" fmla="*/ 34402 h 438066"/>
                <a:gd name="connsiteX20" fmla="*/ 818232 w 833668"/>
                <a:gd name="connsiteY20" fmla="*/ 13613 h 438066"/>
                <a:gd name="connsiteX21" fmla="*/ 823572 w 833668"/>
                <a:gd name="connsiteY21" fmla="*/ 7319 h 438066"/>
                <a:gd name="connsiteX22" fmla="*/ 832916 w 833668"/>
                <a:gd name="connsiteY22" fmla="*/ 3886 h 438066"/>
                <a:gd name="connsiteX23" fmla="*/ 837301 w 833668"/>
                <a:gd name="connsiteY23" fmla="*/ 12468 h 438066"/>
                <a:gd name="connsiteX24" fmla="*/ 817469 w 833668"/>
                <a:gd name="connsiteY24" fmla="*/ 45464 h 438066"/>
                <a:gd name="connsiteX25" fmla="*/ 798209 w 833668"/>
                <a:gd name="connsiteY25" fmla="*/ 59387 h 438066"/>
                <a:gd name="connsiteX26" fmla="*/ 775708 w 833668"/>
                <a:gd name="connsiteY26" fmla="*/ 76743 h 438066"/>
                <a:gd name="connsiteX27" fmla="*/ 757592 w 833668"/>
                <a:gd name="connsiteY27" fmla="*/ 103445 h 438066"/>
                <a:gd name="connsiteX28" fmla="*/ 717165 w 833668"/>
                <a:gd name="connsiteY28" fmla="*/ 161807 h 438066"/>
                <a:gd name="connsiteX29" fmla="*/ 610377 w 833668"/>
                <a:gd name="connsiteY29" fmla="*/ 241530 h 438066"/>
                <a:gd name="connsiteX30" fmla="*/ 474032 w 833668"/>
                <a:gd name="connsiteY30" fmla="*/ 272428 h 438066"/>
                <a:gd name="connsiteX31" fmla="*/ 98178 w 833668"/>
                <a:gd name="connsiteY31" fmla="*/ 185457 h 438066"/>
                <a:gd name="connsiteX32" fmla="*/ 47263 w 833668"/>
                <a:gd name="connsiteY32" fmla="*/ 173823 h 438066"/>
                <a:gd name="connsiteX33" fmla="*/ 4358 w 833668"/>
                <a:gd name="connsiteY33" fmla="*/ 179163 h 438066"/>
                <a:gd name="connsiteX34" fmla="*/ 23617 w 833668"/>
                <a:gd name="connsiteY34" fmla="*/ 211586 h 438066"/>
                <a:gd name="connsiteX35" fmla="*/ 92076 w 833668"/>
                <a:gd name="connsiteY35" fmla="*/ 259268 h 438066"/>
                <a:gd name="connsiteX36" fmla="*/ 99322 w 833668"/>
                <a:gd name="connsiteY36" fmla="*/ 219597 h 438066"/>
                <a:gd name="connsiteX37" fmla="*/ 98178 w 833668"/>
                <a:gd name="connsiteY37" fmla="*/ 185457 h 438066"/>
                <a:gd name="connsiteX38" fmla="*/ 428266 w 833668"/>
                <a:gd name="connsiteY38" fmla="*/ 326022 h 438066"/>
                <a:gd name="connsiteX39" fmla="*/ 497488 w 833668"/>
                <a:gd name="connsiteY39" fmla="*/ 367600 h 438066"/>
                <a:gd name="connsiteX40" fmla="*/ 563086 w 833668"/>
                <a:gd name="connsiteY40" fmla="*/ 431303 h 438066"/>
                <a:gd name="connsiteX41" fmla="*/ 531050 w 833668"/>
                <a:gd name="connsiteY41" fmla="*/ 441411 h 438066"/>
                <a:gd name="connsiteX42" fmla="*/ 484711 w 833668"/>
                <a:gd name="connsiteY42" fmla="*/ 432638 h 438066"/>
                <a:gd name="connsiteX43" fmla="*/ 409579 w 833668"/>
                <a:gd name="connsiteY43" fmla="*/ 410132 h 438066"/>
                <a:gd name="connsiteX44" fmla="*/ 428266 w 833668"/>
                <a:gd name="connsiteY44" fmla="*/ 326022 h 438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833668" h="438066">
                  <a:moveTo>
                    <a:pt x="474032" y="272428"/>
                  </a:moveTo>
                  <a:cubicBezTo>
                    <a:pt x="469075" y="272428"/>
                    <a:pt x="464307" y="272237"/>
                    <a:pt x="459349" y="272047"/>
                  </a:cubicBezTo>
                  <a:cubicBezTo>
                    <a:pt x="395849" y="268804"/>
                    <a:pt x="333874" y="245154"/>
                    <a:pt x="293828" y="209107"/>
                  </a:cubicBezTo>
                  <a:cubicBezTo>
                    <a:pt x="293066" y="208535"/>
                    <a:pt x="293066" y="207581"/>
                    <a:pt x="293638" y="206818"/>
                  </a:cubicBezTo>
                  <a:cubicBezTo>
                    <a:pt x="294210" y="206055"/>
                    <a:pt x="295163" y="206055"/>
                    <a:pt x="295926" y="206628"/>
                  </a:cubicBezTo>
                  <a:cubicBezTo>
                    <a:pt x="295926" y="206628"/>
                    <a:pt x="295926" y="206628"/>
                    <a:pt x="295926" y="206628"/>
                  </a:cubicBezTo>
                  <a:cubicBezTo>
                    <a:pt x="335590" y="242293"/>
                    <a:pt x="396612" y="265371"/>
                    <a:pt x="459540" y="268804"/>
                  </a:cubicBezTo>
                  <a:cubicBezTo>
                    <a:pt x="508548" y="271284"/>
                    <a:pt x="560416" y="260794"/>
                    <a:pt x="609234" y="238288"/>
                  </a:cubicBezTo>
                  <a:cubicBezTo>
                    <a:pt x="652712" y="218262"/>
                    <a:pt x="691231" y="189653"/>
                    <a:pt x="714877" y="159518"/>
                  </a:cubicBezTo>
                  <a:cubicBezTo>
                    <a:pt x="725556" y="145786"/>
                    <a:pt x="741955" y="121182"/>
                    <a:pt x="755113" y="101347"/>
                  </a:cubicBezTo>
                  <a:cubicBezTo>
                    <a:pt x="763503" y="88568"/>
                    <a:pt x="770369" y="78460"/>
                    <a:pt x="773419" y="74454"/>
                  </a:cubicBezTo>
                  <a:cubicBezTo>
                    <a:pt x="778568" y="67779"/>
                    <a:pt x="787721" y="62057"/>
                    <a:pt x="796684" y="56335"/>
                  </a:cubicBezTo>
                  <a:cubicBezTo>
                    <a:pt x="803930" y="51758"/>
                    <a:pt x="810795" y="47562"/>
                    <a:pt x="815372" y="42985"/>
                  </a:cubicBezTo>
                  <a:cubicBezTo>
                    <a:pt x="827385" y="31160"/>
                    <a:pt x="834250" y="19907"/>
                    <a:pt x="834250" y="12468"/>
                  </a:cubicBezTo>
                  <a:cubicBezTo>
                    <a:pt x="834250" y="9417"/>
                    <a:pt x="833487" y="7510"/>
                    <a:pt x="831962" y="6937"/>
                  </a:cubicBezTo>
                  <a:cubicBezTo>
                    <a:pt x="830437" y="6365"/>
                    <a:pt x="827958" y="7319"/>
                    <a:pt x="826241" y="9417"/>
                  </a:cubicBezTo>
                  <a:cubicBezTo>
                    <a:pt x="824144" y="11706"/>
                    <a:pt x="822428" y="13804"/>
                    <a:pt x="820902" y="15711"/>
                  </a:cubicBezTo>
                  <a:cubicBezTo>
                    <a:pt x="812321" y="26010"/>
                    <a:pt x="808126" y="31350"/>
                    <a:pt x="786196" y="37644"/>
                  </a:cubicBezTo>
                  <a:cubicBezTo>
                    <a:pt x="785243" y="37835"/>
                    <a:pt x="784480" y="37454"/>
                    <a:pt x="784098" y="36500"/>
                  </a:cubicBezTo>
                  <a:cubicBezTo>
                    <a:pt x="783907" y="35546"/>
                    <a:pt x="784289" y="34783"/>
                    <a:pt x="785243" y="34402"/>
                  </a:cubicBezTo>
                  <a:cubicBezTo>
                    <a:pt x="806028" y="28299"/>
                    <a:pt x="809842" y="23721"/>
                    <a:pt x="818232" y="13613"/>
                  </a:cubicBezTo>
                  <a:cubicBezTo>
                    <a:pt x="819949" y="11515"/>
                    <a:pt x="821855" y="9417"/>
                    <a:pt x="823572" y="7319"/>
                  </a:cubicBezTo>
                  <a:cubicBezTo>
                    <a:pt x="826241" y="4076"/>
                    <a:pt x="830055" y="2741"/>
                    <a:pt x="832916" y="3886"/>
                  </a:cubicBezTo>
                  <a:cubicBezTo>
                    <a:pt x="834632" y="4458"/>
                    <a:pt x="837301" y="6365"/>
                    <a:pt x="837301" y="12468"/>
                  </a:cubicBezTo>
                  <a:cubicBezTo>
                    <a:pt x="837301" y="24103"/>
                    <a:pt x="824906" y="38026"/>
                    <a:pt x="817469" y="45464"/>
                  </a:cubicBezTo>
                  <a:cubicBezTo>
                    <a:pt x="812702" y="50232"/>
                    <a:pt x="805647" y="54619"/>
                    <a:pt x="798209" y="59387"/>
                  </a:cubicBezTo>
                  <a:cubicBezTo>
                    <a:pt x="789438" y="64918"/>
                    <a:pt x="780475" y="70449"/>
                    <a:pt x="775708" y="76743"/>
                  </a:cubicBezTo>
                  <a:cubicBezTo>
                    <a:pt x="772657" y="80748"/>
                    <a:pt x="765601" y="91238"/>
                    <a:pt x="757592" y="103445"/>
                  </a:cubicBezTo>
                  <a:cubicBezTo>
                    <a:pt x="744434" y="123280"/>
                    <a:pt x="728035" y="148075"/>
                    <a:pt x="717165" y="161807"/>
                  </a:cubicBezTo>
                  <a:cubicBezTo>
                    <a:pt x="693329" y="192323"/>
                    <a:pt x="654428" y="221313"/>
                    <a:pt x="610377" y="241530"/>
                  </a:cubicBezTo>
                  <a:cubicBezTo>
                    <a:pt x="565947" y="261747"/>
                    <a:pt x="519036" y="272428"/>
                    <a:pt x="474032" y="272428"/>
                  </a:cubicBezTo>
                  <a:close/>
                  <a:moveTo>
                    <a:pt x="98178" y="185457"/>
                  </a:moveTo>
                  <a:cubicBezTo>
                    <a:pt x="98178" y="185457"/>
                    <a:pt x="74532" y="177828"/>
                    <a:pt x="47263" y="173823"/>
                  </a:cubicBezTo>
                  <a:cubicBezTo>
                    <a:pt x="19994" y="169817"/>
                    <a:pt x="6646" y="173441"/>
                    <a:pt x="4358" y="179163"/>
                  </a:cubicBezTo>
                  <a:cubicBezTo>
                    <a:pt x="2069" y="184885"/>
                    <a:pt x="4358" y="193086"/>
                    <a:pt x="23617" y="211586"/>
                  </a:cubicBezTo>
                  <a:cubicBezTo>
                    <a:pt x="42877" y="230087"/>
                    <a:pt x="92076" y="259268"/>
                    <a:pt x="92076" y="259268"/>
                  </a:cubicBezTo>
                  <a:lnTo>
                    <a:pt x="99322" y="219597"/>
                  </a:lnTo>
                  <a:lnTo>
                    <a:pt x="98178" y="185457"/>
                  </a:lnTo>
                  <a:close/>
                  <a:moveTo>
                    <a:pt x="428266" y="326022"/>
                  </a:moveTo>
                  <a:cubicBezTo>
                    <a:pt x="428266" y="326022"/>
                    <a:pt x="456489" y="340899"/>
                    <a:pt x="497488" y="367600"/>
                  </a:cubicBezTo>
                  <a:cubicBezTo>
                    <a:pt x="538296" y="394302"/>
                    <a:pt x="563849" y="418906"/>
                    <a:pt x="563086" y="431303"/>
                  </a:cubicBezTo>
                  <a:cubicBezTo>
                    <a:pt x="562704" y="443509"/>
                    <a:pt x="531050" y="441411"/>
                    <a:pt x="531050" y="441411"/>
                  </a:cubicBezTo>
                  <a:cubicBezTo>
                    <a:pt x="531050" y="441411"/>
                    <a:pt x="517129" y="440839"/>
                    <a:pt x="484711" y="432638"/>
                  </a:cubicBezTo>
                  <a:cubicBezTo>
                    <a:pt x="452294" y="424437"/>
                    <a:pt x="409579" y="410132"/>
                    <a:pt x="409579" y="410132"/>
                  </a:cubicBezTo>
                  <a:lnTo>
                    <a:pt x="428266" y="326022"/>
                  </a:lnTo>
                  <a:close/>
                </a:path>
              </a:pathLst>
            </a:custGeom>
            <a:solidFill>
              <a:srgbClr val="000000"/>
            </a:solidFill>
            <a:ln w="1906" cap="flat">
              <a:noFill/>
              <a:prstDash val="solid"/>
              <a:miter/>
            </a:ln>
          </p:spPr>
          <p:txBody>
            <a:bodyPr rtlCol="0" anchor="ctr"/>
            <a:lstStyle/>
            <a:p>
              <a:endParaRPr lang="fr-FR"/>
            </a:p>
          </p:txBody>
        </p:sp>
        <p:sp>
          <p:nvSpPr>
            <p:cNvPr id="3076" name="Forme libre 3075">
              <a:extLst>
                <a:ext uri="{FF2B5EF4-FFF2-40B4-BE49-F238E27FC236}">
                  <a16:creationId xmlns:a16="http://schemas.microsoft.com/office/drawing/2014/main" id="{E4138E1F-BC7D-DEE8-D061-C4ADCBD16598}"/>
                </a:ext>
              </a:extLst>
            </p:cNvPr>
            <p:cNvSpPr/>
            <p:nvPr/>
          </p:nvSpPr>
          <p:spPr>
            <a:xfrm>
              <a:off x="14287828" y="7902331"/>
              <a:ext cx="39242" cy="19657"/>
            </a:xfrm>
            <a:custGeom>
              <a:avLst/>
              <a:gdLst>
                <a:gd name="connsiteX0" fmla="*/ 42800 w 39242"/>
                <a:gd name="connsiteY0" fmla="*/ 16686 h 19657"/>
                <a:gd name="connsiteX1" fmla="*/ 24875 w 39242"/>
                <a:gd name="connsiteY1" fmla="*/ 4098 h 19657"/>
                <a:gd name="connsiteX2" fmla="*/ 3708 w 39242"/>
                <a:gd name="connsiteY2" fmla="*/ 10011 h 19657"/>
                <a:gd name="connsiteX3" fmla="*/ 21634 w 39242"/>
                <a:gd name="connsiteY3" fmla="*/ 22599 h 19657"/>
                <a:gd name="connsiteX4" fmla="*/ 42800 w 39242"/>
                <a:gd name="connsiteY4" fmla="*/ 16686 h 19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2" h="19657">
                  <a:moveTo>
                    <a:pt x="42800" y="16686"/>
                  </a:moveTo>
                  <a:cubicBezTo>
                    <a:pt x="43754" y="11537"/>
                    <a:pt x="35554" y="6006"/>
                    <a:pt x="24875" y="4098"/>
                  </a:cubicBezTo>
                  <a:cubicBezTo>
                    <a:pt x="14196" y="2191"/>
                    <a:pt x="4662" y="4861"/>
                    <a:pt x="3708" y="10011"/>
                  </a:cubicBezTo>
                  <a:cubicBezTo>
                    <a:pt x="2755" y="15161"/>
                    <a:pt x="10955" y="20692"/>
                    <a:pt x="21634" y="22599"/>
                  </a:cubicBezTo>
                  <a:cubicBezTo>
                    <a:pt x="32503" y="24315"/>
                    <a:pt x="41847" y="21836"/>
                    <a:pt x="42800" y="16686"/>
                  </a:cubicBezTo>
                  <a:close/>
                </a:path>
              </a:pathLst>
            </a:custGeom>
            <a:solidFill>
              <a:srgbClr val="FFFFFF"/>
            </a:solidFill>
            <a:ln w="1906" cap="flat">
              <a:noFill/>
              <a:prstDash val="solid"/>
              <a:miter/>
            </a:ln>
          </p:spPr>
          <p:txBody>
            <a:bodyPr rtlCol="0" anchor="ctr"/>
            <a:lstStyle/>
            <a:p>
              <a:endParaRPr lang="fr-FR"/>
            </a:p>
          </p:txBody>
        </p:sp>
        <p:sp>
          <p:nvSpPr>
            <p:cNvPr id="3077" name="Forme libre 3076">
              <a:extLst>
                <a:ext uri="{FF2B5EF4-FFF2-40B4-BE49-F238E27FC236}">
                  <a16:creationId xmlns:a16="http://schemas.microsoft.com/office/drawing/2014/main" id="{DE723CC7-D37A-0C90-3FEA-B8B4FBFC38BE}"/>
                </a:ext>
              </a:extLst>
            </p:cNvPr>
            <p:cNvSpPr/>
            <p:nvPr/>
          </p:nvSpPr>
          <p:spPr>
            <a:xfrm>
              <a:off x="14286136" y="7900811"/>
              <a:ext cx="42268" cy="22925"/>
            </a:xfrm>
            <a:custGeom>
              <a:avLst/>
              <a:gdLst>
                <a:gd name="connsiteX0" fmla="*/ 30000 w 42268"/>
                <a:gd name="connsiteY0" fmla="*/ 26408 h 22925"/>
                <a:gd name="connsiteX1" fmla="*/ 22945 w 42268"/>
                <a:gd name="connsiteY1" fmla="*/ 25835 h 22925"/>
                <a:gd name="connsiteX2" fmla="*/ 9024 w 42268"/>
                <a:gd name="connsiteY2" fmla="*/ 20495 h 22925"/>
                <a:gd name="connsiteX3" fmla="*/ 3685 w 42268"/>
                <a:gd name="connsiteY3" fmla="*/ 11340 h 22925"/>
                <a:gd name="connsiteX4" fmla="*/ 11694 w 42268"/>
                <a:gd name="connsiteY4" fmla="*/ 4474 h 22925"/>
                <a:gd name="connsiteX5" fmla="*/ 26568 w 42268"/>
                <a:gd name="connsiteY5" fmla="*/ 4093 h 22925"/>
                <a:gd name="connsiteX6" fmla="*/ 45828 w 42268"/>
                <a:gd name="connsiteY6" fmla="*/ 18778 h 22925"/>
                <a:gd name="connsiteX7" fmla="*/ 30000 w 42268"/>
                <a:gd name="connsiteY7" fmla="*/ 26408 h 22925"/>
                <a:gd name="connsiteX8" fmla="*/ 30000 w 42268"/>
                <a:gd name="connsiteY8" fmla="*/ 26408 h 22925"/>
                <a:gd name="connsiteX9" fmla="*/ 19703 w 42268"/>
                <a:gd name="connsiteY9" fmla="*/ 6381 h 22925"/>
                <a:gd name="connsiteX10" fmla="*/ 12647 w 42268"/>
                <a:gd name="connsiteY10" fmla="*/ 7144 h 22925"/>
                <a:gd name="connsiteX11" fmla="*/ 6926 w 42268"/>
                <a:gd name="connsiteY11" fmla="*/ 11531 h 22925"/>
                <a:gd name="connsiteX12" fmla="*/ 10931 w 42268"/>
                <a:gd name="connsiteY12" fmla="*/ 17634 h 22925"/>
                <a:gd name="connsiteX13" fmla="*/ 23707 w 42268"/>
                <a:gd name="connsiteY13" fmla="*/ 22593 h 22925"/>
                <a:gd name="connsiteX14" fmla="*/ 42967 w 42268"/>
                <a:gd name="connsiteY14" fmla="*/ 18016 h 22925"/>
                <a:gd name="connsiteX15" fmla="*/ 26377 w 42268"/>
                <a:gd name="connsiteY15" fmla="*/ 7144 h 22925"/>
                <a:gd name="connsiteX16" fmla="*/ 19703 w 42268"/>
                <a:gd name="connsiteY16" fmla="*/ 6381 h 22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68" h="22925">
                  <a:moveTo>
                    <a:pt x="30000" y="26408"/>
                  </a:moveTo>
                  <a:cubicBezTo>
                    <a:pt x="27712" y="26408"/>
                    <a:pt x="25423" y="26217"/>
                    <a:pt x="22945" y="25835"/>
                  </a:cubicBezTo>
                  <a:cubicBezTo>
                    <a:pt x="17605" y="24882"/>
                    <a:pt x="12647" y="22974"/>
                    <a:pt x="9024" y="20495"/>
                  </a:cubicBezTo>
                  <a:cubicBezTo>
                    <a:pt x="5019" y="17825"/>
                    <a:pt x="3303" y="14392"/>
                    <a:pt x="3685" y="11340"/>
                  </a:cubicBezTo>
                  <a:cubicBezTo>
                    <a:pt x="4257" y="8098"/>
                    <a:pt x="7117" y="5809"/>
                    <a:pt x="11694" y="4474"/>
                  </a:cubicBezTo>
                  <a:cubicBezTo>
                    <a:pt x="16080" y="3330"/>
                    <a:pt x="21228" y="3139"/>
                    <a:pt x="26568" y="4093"/>
                  </a:cubicBezTo>
                  <a:cubicBezTo>
                    <a:pt x="38391" y="6191"/>
                    <a:pt x="46781" y="12485"/>
                    <a:pt x="45828" y="18778"/>
                  </a:cubicBezTo>
                  <a:cubicBezTo>
                    <a:pt x="45065" y="23356"/>
                    <a:pt x="38581" y="26408"/>
                    <a:pt x="30000" y="26408"/>
                  </a:cubicBezTo>
                  <a:lnTo>
                    <a:pt x="30000" y="26408"/>
                  </a:lnTo>
                  <a:close/>
                  <a:moveTo>
                    <a:pt x="19703" y="6381"/>
                  </a:moveTo>
                  <a:cubicBezTo>
                    <a:pt x="17224" y="6381"/>
                    <a:pt x="14745" y="6763"/>
                    <a:pt x="12647" y="7144"/>
                  </a:cubicBezTo>
                  <a:cubicBezTo>
                    <a:pt x="9214" y="8098"/>
                    <a:pt x="7308" y="9624"/>
                    <a:pt x="6926" y="11531"/>
                  </a:cubicBezTo>
                  <a:cubicBezTo>
                    <a:pt x="6545" y="13247"/>
                    <a:pt x="8071" y="15536"/>
                    <a:pt x="10931" y="17634"/>
                  </a:cubicBezTo>
                  <a:cubicBezTo>
                    <a:pt x="14173" y="19923"/>
                    <a:pt x="18559" y="21639"/>
                    <a:pt x="23707" y="22593"/>
                  </a:cubicBezTo>
                  <a:cubicBezTo>
                    <a:pt x="34386" y="24500"/>
                    <a:pt x="42395" y="21639"/>
                    <a:pt x="42967" y="18016"/>
                  </a:cubicBezTo>
                  <a:cubicBezTo>
                    <a:pt x="43539" y="14392"/>
                    <a:pt x="36865" y="8861"/>
                    <a:pt x="26377" y="7144"/>
                  </a:cubicBezTo>
                  <a:cubicBezTo>
                    <a:pt x="24089" y="6763"/>
                    <a:pt x="21800" y="6381"/>
                    <a:pt x="19703" y="6381"/>
                  </a:cubicBezTo>
                  <a:close/>
                </a:path>
              </a:pathLst>
            </a:custGeom>
            <a:solidFill>
              <a:srgbClr val="000000"/>
            </a:solidFill>
            <a:ln w="1906" cap="flat">
              <a:noFill/>
              <a:prstDash val="solid"/>
              <a:miter/>
            </a:ln>
          </p:spPr>
          <p:txBody>
            <a:bodyPr rtlCol="0" anchor="ctr"/>
            <a:lstStyle/>
            <a:p>
              <a:endParaRPr lang="fr-FR"/>
            </a:p>
          </p:txBody>
        </p:sp>
        <p:sp>
          <p:nvSpPr>
            <p:cNvPr id="3078" name="Forme libre 3077">
              <a:extLst>
                <a:ext uri="{FF2B5EF4-FFF2-40B4-BE49-F238E27FC236}">
                  <a16:creationId xmlns:a16="http://schemas.microsoft.com/office/drawing/2014/main" id="{76BE260B-3B55-C3CE-7376-5A073E2BFB07}"/>
                </a:ext>
              </a:extLst>
            </p:cNvPr>
            <p:cNvSpPr/>
            <p:nvPr/>
          </p:nvSpPr>
          <p:spPr>
            <a:xfrm>
              <a:off x="14308045" y="7909396"/>
              <a:ext cx="18842" cy="12850"/>
            </a:xfrm>
            <a:custGeom>
              <a:avLst/>
              <a:gdLst>
                <a:gd name="connsiteX0" fmla="*/ 19533 w 18842"/>
                <a:gd name="connsiteY0" fmla="*/ 3518 h 12850"/>
                <a:gd name="connsiteX1" fmla="*/ 3705 w 18842"/>
                <a:gd name="connsiteY1" fmla="*/ 10003 h 12850"/>
                <a:gd name="connsiteX2" fmla="*/ 6566 w 18842"/>
                <a:gd name="connsiteY2" fmla="*/ 16297 h 12850"/>
                <a:gd name="connsiteX3" fmla="*/ 22393 w 18842"/>
                <a:gd name="connsiteY3" fmla="*/ 9812 h 12850"/>
                <a:gd name="connsiteX4" fmla="*/ 19533 w 18842"/>
                <a:gd name="connsiteY4" fmla="*/ 3518 h 12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842" h="12850">
                  <a:moveTo>
                    <a:pt x="19533" y="3518"/>
                  </a:moveTo>
                  <a:cubicBezTo>
                    <a:pt x="11142" y="3137"/>
                    <a:pt x="4659" y="5807"/>
                    <a:pt x="3705" y="10003"/>
                  </a:cubicBezTo>
                  <a:cubicBezTo>
                    <a:pt x="3324" y="12101"/>
                    <a:pt x="4468" y="14390"/>
                    <a:pt x="6566" y="16297"/>
                  </a:cubicBezTo>
                  <a:cubicBezTo>
                    <a:pt x="14956" y="16678"/>
                    <a:pt x="21440" y="14008"/>
                    <a:pt x="22393" y="9812"/>
                  </a:cubicBezTo>
                  <a:cubicBezTo>
                    <a:pt x="22775" y="7523"/>
                    <a:pt x="21821" y="5425"/>
                    <a:pt x="19533" y="3518"/>
                  </a:cubicBezTo>
                  <a:close/>
                </a:path>
              </a:pathLst>
            </a:custGeom>
            <a:solidFill>
              <a:srgbClr val="000000"/>
            </a:solidFill>
            <a:ln w="1906" cap="flat">
              <a:noFill/>
              <a:prstDash val="solid"/>
              <a:miter/>
            </a:ln>
          </p:spPr>
          <p:txBody>
            <a:bodyPr rtlCol="0" anchor="ctr"/>
            <a:lstStyle/>
            <a:p>
              <a:endParaRPr lang="fr-FR"/>
            </a:p>
          </p:txBody>
        </p:sp>
        <p:sp>
          <p:nvSpPr>
            <p:cNvPr id="3079" name="Forme libre 3078">
              <a:extLst>
                <a:ext uri="{FF2B5EF4-FFF2-40B4-BE49-F238E27FC236}">
                  <a16:creationId xmlns:a16="http://schemas.microsoft.com/office/drawing/2014/main" id="{80B73B8F-8A2A-1850-BCE0-10A9A5B92F10}"/>
                </a:ext>
              </a:extLst>
            </p:cNvPr>
            <p:cNvSpPr/>
            <p:nvPr/>
          </p:nvSpPr>
          <p:spPr>
            <a:xfrm>
              <a:off x="14097402" y="7869761"/>
              <a:ext cx="234959" cy="279032"/>
            </a:xfrm>
            <a:custGeom>
              <a:avLst/>
              <a:gdLst>
                <a:gd name="connsiteX0" fmla="*/ 187460 w 234959"/>
                <a:gd name="connsiteY0" fmla="*/ 3482 h 279032"/>
                <a:gd name="connsiteX1" fmla="*/ 208818 w 234959"/>
                <a:gd name="connsiteY1" fmla="*/ 36478 h 279032"/>
                <a:gd name="connsiteX2" fmla="*/ 217971 w 234959"/>
                <a:gd name="connsiteY2" fmla="*/ 57648 h 279032"/>
                <a:gd name="connsiteX3" fmla="*/ 230366 w 234959"/>
                <a:gd name="connsiteY3" fmla="*/ 62416 h 279032"/>
                <a:gd name="connsiteX4" fmla="*/ 238566 w 234959"/>
                <a:gd name="connsiteY4" fmla="*/ 66803 h 279032"/>
                <a:gd name="connsiteX5" fmla="*/ 231319 w 234959"/>
                <a:gd name="connsiteY5" fmla="*/ 75004 h 279032"/>
                <a:gd name="connsiteX6" fmla="*/ 219306 w 234959"/>
                <a:gd name="connsiteY6" fmla="*/ 77674 h 279032"/>
                <a:gd name="connsiteX7" fmla="*/ 200046 w 234959"/>
                <a:gd name="connsiteY7" fmla="*/ 114866 h 279032"/>
                <a:gd name="connsiteX8" fmla="*/ 168009 w 234959"/>
                <a:gd name="connsiteY8" fmla="*/ 124212 h 279032"/>
                <a:gd name="connsiteX9" fmla="*/ 148559 w 234959"/>
                <a:gd name="connsiteY9" fmla="*/ 123067 h 279032"/>
                <a:gd name="connsiteX10" fmla="*/ 134257 w 234959"/>
                <a:gd name="connsiteY10" fmla="*/ 193827 h 279032"/>
                <a:gd name="connsiteX11" fmla="*/ 154471 w 234959"/>
                <a:gd name="connsiteY11" fmla="*/ 207559 h 279032"/>
                <a:gd name="connsiteX12" fmla="*/ 187460 w 234959"/>
                <a:gd name="connsiteY12" fmla="*/ 249519 h 279032"/>
                <a:gd name="connsiteX13" fmla="*/ 202715 w 234959"/>
                <a:gd name="connsiteY13" fmla="*/ 282514 h 279032"/>
                <a:gd name="connsiteX14" fmla="*/ 188795 w 234959"/>
                <a:gd name="connsiteY14" fmla="*/ 281751 h 279032"/>
                <a:gd name="connsiteX15" fmla="*/ 165149 w 234959"/>
                <a:gd name="connsiteY15" fmla="*/ 279653 h 279032"/>
                <a:gd name="connsiteX16" fmla="*/ 123578 w 234959"/>
                <a:gd name="connsiteY16" fmla="*/ 267828 h 279032"/>
                <a:gd name="connsiteX17" fmla="*/ 84677 w 234959"/>
                <a:gd name="connsiteY17" fmla="*/ 250282 h 279032"/>
                <a:gd name="connsiteX18" fmla="*/ 50924 w 234959"/>
                <a:gd name="connsiteY18" fmla="*/ 227967 h 279032"/>
                <a:gd name="connsiteX19" fmla="*/ 16219 w 234959"/>
                <a:gd name="connsiteY19" fmla="*/ 196115 h 279032"/>
                <a:gd name="connsiteX20" fmla="*/ 3633 w 234959"/>
                <a:gd name="connsiteY20" fmla="*/ 179904 h 279032"/>
                <a:gd name="connsiteX21" fmla="*/ 36241 w 234959"/>
                <a:gd name="connsiteY21" fmla="*/ 140996 h 279032"/>
                <a:gd name="connsiteX22" fmla="*/ 70756 w 234959"/>
                <a:gd name="connsiteY22" fmla="*/ 91025 h 279032"/>
                <a:gd name="connsiteX23" fmla="*/ 89826 w 234959"/>
                <a:gd name="connsiteY23" fmla="*/ 58602 h 279032"/>
                <a:gd name="connsiteX24" fmla="*/ 81817 w 234959"/>
                <a:gd name="connsiteY24" fmla="*/ 44870 h 279032"/>
                <a:gd name="connsiteX25" fmla="*/ 94974 w 234959"/>
                <a:gd name="connsiteY25" fmla="*/ 13781 h 279032"/>
                <a:gd name="connsiteX26" fmla="*/ 116141 w 234959"/>
                <a:gd name="connsiteY26" fmla="*/ 17214 h 279032"/>
                <a:gd name="connsiteX27" fmla="*/ 126248 w 234959"/>
                <a:gd name="connsiteY27" fmla="*/ 30184 h 279032"/>
                <a:gd name="connsiteX28" fmla="*/ 155614 w 234959"/>
                <a:gd name="connsiteY28" fmla="*/ 21029 h 279032"/>
                <a:gd name="connsiteX29" fmla="*/ 187460 w 234959"/>
                <a:gd name="connsiteY29" fmla="*/ 3482 h 279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34959" h="279032">
                  <a:moveTo>
                    <a:pt x="187460" y="3482"/>
                  </a:moveTo>
                  <a:cubicBezTo>
                    <a:pt x="187460" y="3482"/>
                    <a:pt x="202906" y="25034"/>
                    <a:pt x="208818" y="36478"/>
                  </a:cubicBezTo>
                  <a:cubicBezTo>
                    <a:pt x="214729" y="47730"/>
                    <a:pt x="217971" y="57648"/>
                    <a:pt x="217971" y="57648"/>
                  </a:cubicBezTo>
                  <a:cubicBezTo>
                    <a:pt x="217971" y="57648"/>
                    <a:pt x="225598" y="62035"/>
                    <a:pt x="230366" y="62416"/>
                  </a:cubicBezTo>
                  <a:cubicBezTo>
                    <a:pt x="235133" y="62798"/>
                    <a:pt x="238947" y="63179"/>
                    <a:pt x="238566" y="66803"/>
                  </a:cubicBezTo>
                  <a:cubicBezTo>
                    <a:pt x="238184" y="70427"/>
                    <a:pt x="233798" y="74051"/>
                    <a:pt x="231319" y="75004"/>
                  </a:cubicBezTo>
                  <a:cubicBezTo>
                    <a:pt x="228841" y="75767"/>
                    <a:pt x="219306" y="77674"/>
                    <a:pt x="219306" y="77674"/>
                  </a:cubicBezTo>
                  <a:cubicBezTo>
                    <a:pt x="219306" y="77674"/>
                    <a:pt x="214539" y="104948"/>
                    <a:pt x="200046" y="114866"/>
                  </a:cubicBezTo>
                  <a:cubicBezTo>
                    <a:pt x="185553" y="124784"/>
                    <a:pt x="168009" y="124212"/>
                    <a:pt x="168009" y="124212"/>
                  </a:cubicBezTo>
                  <a:lnTo>
                    <a:pt x="148559" y="123067"/>
                  </a:lnTo>
                  <a:lnTo>
                    <a:pt x="134257" y="193827"/>
                  </a:lnTo>
                  <a:cubicBezTo>
                    <a:pt x="134257" y="193827"/>
                    <a:pt x="147224" y="201074"/>
                    <a:pt x="154471" y="207559"/>
                  </a:cubicBezTo>
                  <a:cubicBezTo>
                    <a:pt x="161716" y="214044"/>
                    <a:pt x="180214" y="235405"/>
                    <a:pt x="187460" y="249519"/>
                  </a:cubicBezTo>
                  <a:cubicBezTo>
                    <a:pt x="194706" y="263632"/>
                    <a:pt x="202715" y="282514"/>
                    <a:pt x="202715" y="282514"/>
                  </a:cubicBezTo>
                  <a:cubicBezTo>
                    <a:pt x="202715" y="282514"/>
                    <a:pt x="189558" y="281751"/>
                    <a:pt x="188795" y="281751"/>
                  </a:cubicBezTo>
                  <a:cubicBezTo>
                    <a:pt x="188223" y="281751"/>
                    <a:pt x="165912" y="280035"/>
                    <a:pt x="165149" y="279653"/>
                  </a:cubicBezTo>
                  <a:cubicBezTo>
                    <a:pt x="164386" y="279463"/>
                    <a:pt x="123769" y="268401"/>
                    <a:pt x="123578" y="267828"/>
                  </a:cubicBezTo>
                  <a:cubicBezTo>
                    <a:pt x="123388" y="267256"/>
                    <a:pt x="84677" y="250282"/>
                    <a:pt x="84677" y="250282"/>
                  </a:cubicBezTo>
                  <a:lnTo>
                    <a:pt x="50924" y="227967"/>
                  </a:lnTo>
                  <a:cubicBezTo>
                    <a:pt x="50924" y="227967"/>
                    <a:pt x="22130" y="203744"/>
                    <a:pt x="16219" y="196115"/>
                  </a:cubicBezTo>
                  <a:cubicBezTo>
                    <a:pt x="10116" y="188486"/>
                    <a:pt x="3633" y="179904"/>
                    <a:pt x="3633" y="179904"/>
                  </a:cubicBezTo>
                  <a:cubicBezTo>
                    <a:pt x="3633" y="179904"/>
                    <a:pt x="26325" y="154537"/>
                    <a:pt x="36241" y="140996"/>
                  </a:cubicBezTo>
                  <a:cubicBezTo>
                    <a:pt x="46157" y="127454"/>
                    <a:pt x="70756" y="91025"/>
                    <a:pt x="70756" y="91025"/>
                  </a:cubicBezTo>
                  <a:cubicBezTo>
                    <a:pt x="70756" y="91025"/>
                    <a:pt x="90016" y="66040"/>
                    <a:pt x="89826" y="58602"/>
                  </a:cubicBezTo>
                  <a:cubicBezTo>
                    <a:pt x="89635" y="51164"/>
                    <a:pt x="82961" y="48493"/>
                    <a:pt x="81817" y="44870"/>
                  </a:cubicBezTo>
                  <a:cubicBezTo>
                    <a:pt x="80672" y="41246"/>
                    <a:pt x="80482" y="21410"/>
                    <a:pt x="94974" y="13781"/>
                  </a:cubicBezTo>
                  <a:cubicBezTo>
                    <a:pt x="109467" y="6152"/>
                    <a:pt x="116141" y="17214"/>
                    <a:pt x="116141" y="17214"/>
                  </a:cubicBezTo>
                  <a:cubicBezTo>
                    <a:pt x="116141" y="17214"/>
                    <a:pt x="121481" y="29993"/>
                    <a:pt x="126248" y="30184"/>
                  </a:cubicBezTo>
                  <a:cubicBezTo>
                    <a:pt x="131015" y="30374"/>
                    <a:pt x="155614" y="21029"/>
                    <a:pt x="155614" y="21029"/>
                  </a:cubicBezTo>
                  <a:lnTo>
                    <a:pt x="187460" y="3482"/>
                  </a:lnTo>
                  <a:close/>
                </a:path>
              </a:pathLst>
            </a:custGeom>
            <a:solidFill>
              <a:srgbClr val="FFFFFF"/>
            </a:solidFill>
            <a:ln w="1906" cap="flat">
              <a:noFill/>
              <a:prstDash val="solid"/>
              <a:miter/>
            </a:ln>
          </p:spPr>
          <p:txBody>
            <a:bodyPr rtlCol="0" anchor="ctr"/>
            <a:lstStyle/>
            <a:p>
              <a:endParaRPr lang="fr-FR"/>
            </a:p>
          </p:txBody>
        </p:sp>
        <p:sp>
          <p:nvSpPr>
            <p:cNvPr id="3080" name="Forme libre 3079">
              <a:extLst>
                <a:ext uri="{FF2B5EF4-FFF2-40B4-BE49-F238E27FC236}">
                  <a16:creationId xmlns:a16="http://schemas.microsoft.com/office/drawing/2014/main" id="{500C9C48-D007-EC5E-9DA0-F857F772750B}"/>
                </a:ext>
              </a:extLst>
            </p:cNvPr>
            <p:cNvSpPr/>
            <p:nvPr/>
          </p:nvSpPr>
          <p:spPr>
            <a:xfrm>
              <a:off x="13927686" y="8046564"/>
              <a:ext cx="402360" cy="499892"/>
            </a:xfrm>
            <a:custGeom>
              <a:avLst/>
              <a:gdLst>
                <a:gd name="connsiteX0" fmla="*/ 372431 w 402360"/>
                <a:gd name="connsiteY0" fmla="*/ 105902 h 499892"/>
                <a:gd name="connsiteX1" fmla="*/ 391119 w 402360"/>
                <a:gd name="connsiteY1" fmla="*/ 145573 h 499892"/>
                <a:gd name="connsiteX2" fmla="*/ 405993 w 402360"/>
                <a:gd name="connsiteY2" fmla="*/ 173801 h 499892"/>
                <a:gd name="connsiteX3" fmla="*/ 393980 w 402360"/>
                <a:gd name="connsiteY3" fmla="*/ 234642 h 499892"/>
                <a:gd name="connsiteX4" fmla="*/ 371669 w 402360"/>
                <a:gd name="connsiteY4" fmla="*/ 283277 h 499892"/>
                <a:gd name="connsiteX5" fmla="*/ 337725 w 402360"/>
                <a:gd name="connsiteY5" fmla="*/ 327717 h 499892"/>
                <a:gd name="connsiteX6" fmla="*/ 309694 w 402360"/>
                <a:gd name="connsiteY6" fmla="*/ 353274 h 499892"/>
                <a:gd name="connsiteX7" fmla="*/ 349739 w 402360"/>
                <a:gd name="connsiteY7" fmla="*/ 361666 h 499892"/>
                <a:gd name="connsiteX8" fmla="*/ 345353 w 402360"/>
                <a:gd name="connsiteY8" fmla="*/ 418502 h 499892"/>
                <a:gd name="connsiteX9" fmla="*/ 335437 w 402360"/>
                <a:gd name="connsiteY9" fmla="*/ 482968 h 499892"/>
                <a:gd name="connsiteX10" fmla="*/ 330670 w 402360"/>
                <a:gd name="connsiteY10" fmla="*/ 503375 h 499892"/>
                <a:gd name="connsiteX11" fmla="*/ 296536 w 402360"/>
                <a:gd name="connsiteY11" fmla="*/ 492313 h 499892"/>
                <a:gd name="connsiteX12" fmla="*/ 150466 w 402360"/>
                <a:gd name="connsiteY12" fmla="*/ 428992 h 499892"/>
                <a:gd name="connsiteX13" fmla="*/ 47683 w 402360"/>
                <a:gd name="connsiteY13" fmla="*/ 375970 h 499892"/>
                <a:gd name="connsiteX14" fmla="*/ 3633 w 402360"/>
                <a:gd name="connsiteY14" fmla="*/ 349078 h 499892"/>
                <a:gd name="connsiteX15" fmla="*/ 24800 w 402360"/>
                <a:gd name="connsiteY15" fmla="*/ 237503 h 499892"/>
                <a:gd name="connsiteX16" fmla="*/ 71710 w 402360"/>
                <a:gd name="connsiteY16" fmla="*/ 128789 h 499892"/>
                <a:gd name="connsiteX17" fmla="*/ 124913 w 402360"/>
                <a:gd name="connsiteY17" fmla="*/ 57076 h 499892"/>
                <a:gd name="connsiteX18" fmla="*/ 173349 w 402360"/>
                <a:gd name="connsiteY18" fmla="*/ 3482 h 499892"/>
                <a:gd name="connsiteX19" fmla="*/ 270983 w 402360"/>
                <a:gd name="connsiteY19" fmla="*/ 82443 h 499892"/>
                <a:gd name="connsiteX20" fmla="*/ 372431 w 402360"/>
                <a:gd name="connsiteY20" fmla="*/ 105902 h 499892"/>
                <a:gd name="connsiteX21" fmla="*/ 372431 w 402360"/>
                <a:gd name="connsiteY21" fmla="*/ 105902 h 499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2360" h="499892">
                  <a:moveTo>
                    <a:pt x="372431" y="105902"/>
                  </a:moveTo>
                  <a:lnTo>
                    <a:pt x="391119" y="145573"/>
                  </a:lnTo>
                  <a:lnTo>
                    <a:pt x="405993" y="173801"/>
                  </a:lnTo>
                  <a:cubicBezTo>
                    <a:pt x="405993" y="173801"/>
                    <a:pt x="402561" y="209466"/>
                    <a:pt x="393980" y="234642"/>
                  </a:cubicBezTo>
                  <a:cubicBezTo>
                    <a:pt x="385399" y="259818"/>
                    <a:pt x="371669" y="283277"/>
                    <a:pt x="371669" y="283277"/>
                  </a:cubicBezTo>
                  <a:cubicBezTo>
                    <a:pt x="371669" y="283277"/>
                    <a:pt x="346498" y="318562"/>
                    <a:pt x="337725" y="327717"/>
                  </a:cubicBezTo>
                  <a:cubicBezTo>
                    <a:pt x="328954" y="336871"/>
                    <a:pt x="309694" y="353274"/>
                    <a:pt x="309694" y="353274"/>
                  </a:cubicBezTo>
                  <a:lnTo>
                    <a:pt x="349739" y="361666"/>
                  </a:lnTo>
                  <a:lnTo>
                    <a:pt x="345353" y="418502"/>
                  </a:lnTo>
                  <a:cubicBezTo>
                    <a:pt x="345353" y="418502"/>
                    <a:pt x="336200" y="481442"/>
                    <a:pt x="335437" y="482968"/>
                  </a:cubicBezTo>
                  <a:cubicBezTo>
                    <a:pt x="334675" y="484493"/>
                    <a:pt x="330670" y="503375"/>
                    <a:pt x="330670" y="503375"/>
                  </a:cubicBezTo>
                  <a:lnTo>
                    <a:pt x="296536" y="492313"/>
                  </a:lnTo>
                  <a:lnTo>
                    <a:pt x="150466" y="428992"/>
                  </a:lnTo>
                  <a:lnTo>
                    <a:pt x="47683" y="375970"/>
                  </a:lnTo>
                  <a:lnTo>
                    <a:pt x="3633" y="349078"/>
                  </a:lnTo>
                  <a:cubicBezTo>
                    <a:pt x="3633" y="349078"/>
                    <a:pt x="11260" y="286901"/>
                    <a:pt x="24800" y="237503"/>
                  </a:cubicBezTo>
                  <a:cubicBezTo>
                    <a:pt x="38339" y="188105"/>
                    <a:pt x="71710" y="128789"/>
                    <a:pt x="71710" y="128789"/>
                  </a:cubicBezTo>
                  <a:cubicBezTo>
                    <a:pt x="71710" y="128789"/>
                    <a:pt x="101648" y="83396"/>
                    <a:pt x="124913" y="57076"/>
                  </a:cubicBezTo>
                  <a:cubicBezTo>
                    <a:pt x="148178" y="30756"/>
                    <a:pt x="173349" y="3482"/>
                    <a:pt x="173349" y="3482"/>
                  </a:cubicBezTo>
                  <a:cubicBezTo>
                    <a:pt x="173349" y="3482"/>
                    <a:pt x="212059" y="57648"/>
                    <a:pt x="270983" y="82443"/>
                  </a:cubicBezTo>
                  <a:cubicBezTo>
                    <a:pt x="330289" y="107809"/>
                    <a:pt x="372431" y="105902"/>
                    <a:pt x="372431" y="105902"/>
                  </a:cubicBezTo>
                  <a:lnTo>
                    <a:pt x="372431" y="105902"/>
                  </a:lnTo>
                  <a:close/>
                </a:path>
              </a:pathLst>
            </a:custGeom>
            <a:solidFill>
              <a:srgbClr val="FFD26C"/>
            </a:solidFill>
            <a:ln w="1906" cap="flat">
              <a:noFill/>
              <a:prstDash val="solid"/>
              <a:miter/>
            </a:ln>
          </p:spPr>
          <p:txBody>
            <a:bodyPr rtlCol="0" anchor="ctr"/>
            <a:lstStyle/>
            <a:p>
              <a:endParaRPr lang="fr-FR"/>
            </a:p>
          </p:txBody>
        </p:sp>
        <p:sp>
          <p:nvSpPr>
            <p:cNvPr id="3081" name="Forme libre 3080">
              <a:extLst>
                <a:ext uri="{FF2B5EF4-FFF2-40B4-BE49-F238E27FC236}">
                  <a16:creationId xmlns:a16="http://schemas.microsoft.com/office/drawing/2014/main" id="{F8BE4F98-0D42-F7B3-A8CC-AFFC64170F76}"/>
                </a:ext>
              </a:extLst>
            </p:cNvPr>
            <p:cNvSpPr/>
            <p:nvPr/>
          </p:nvSpPr>
          <p:spPr>
            <a:xfrm>
              <a:off x="14051991" y="7679814"/>
              <a:ext cx="300930" cy="290237"/>
            </a:xfrm>
            <a:custGeom>
              <a:avLst/>
              <a:gdLst>
                <a:gd name="connsiteX0" fmla="*/ 172041 w 300930"/>
                <a:gd name="connsiteY0" fmla="*/ 219940 h 290237"/>
                <a:gd name="connsiteX1" fmla="*/ 240118 w 300930"/>
                <a:gd name="connsiteY1" fmla="*/ 188661 h 290237"/>
                <a:gd name="connsiteX2" fmla="*/ 304191 w 300930"/>
                <a:gd name="connsiteY2" fmla="*/ 90055 h 290237"/>
                <a:gd name="connsiteX3" fmla="*/ 287410 w 300930"/>
                <a:gd name="connsiteY3" fmla="*/ 48477 h 290237"/>
                <a:gd name="connsiteX4" fmla="*/ 252513 w 300930"/>
                <a:gd name="connsiteY4" fmla="*/ 38368 h 290237"/>
                <a:gd name="connsiteX5" fmla="*/ 216091 w 300930"/>
                <a:gd name="connsiteY5" fmla="*/ 14528 h 290237"/>
                <a:gd name="connsiteX6" fmla="*/ 170325 w 300930"/>
                <a:gd name="connsiteY6" fmla="*/ 19677 h 290237"/>
                <a:gd name="connsiteX7" fmla="*/ 122270 w 300930"/>
                <a:gd name="connsiteY7" fmla="*/ 4419 h 290237"/>
                <a:gd name="connsiteX8" fmla="*/ 73644 w 300930"/>
                <a:gd name="connsiteY8" fmla="*/ 49049 h 290237"/>
                <a:gd name="connsiteX9" fmla="*/ 27115 w 300930"/>
                <a:gd name="connsiteY9" fmla="*/ 66787 h 290237"/>
                <a:gd name="connsiteX10" fmla="*/ 24255 w 300930"/>
                <a:gd name="connsiteY10" fmla="*/ 122097 h 290237"/>
                <a:gd name="connsiteX11" fmla="*/ 4613 w 300930"/>
                <a:gd name="connsiteY11" fmla="*/ 168634 h 290237"/>
                <a:gd name="connsiteX12" fmla="*/ 26352 w 300930"/>
                <a:gd name="connsiteY12" fmla="*/ 223563 h 290237"/>
                <a:gd name="connsiteX13" fmla="*/ 27878 w 300930"/>
                <a:gd name="connsiteY13" fmla="*/ 284024 h 290237"/>
                <a:gd name="connsiteX14" fmla="*/ 121317 w 300930"/>
                <a:gd name="connsiteY14" fmla="*/ 275632 h 290237"/>
                <a:gd name="connsiteX15" fmla="*/ 132949 w 300930"/>
                <a:gd name="connsiteY15" fmla="*/ 241682 h 290237"/>
                <a:gd name="connsiteX16" fmla="*/ 129135 w 300930"/>
                <a:gd name="connsiteY16" fmla="*/ 218032 h 290237"/>
                <a:gd name="connsiteX17" fmla="*/ 155260 w 300930"/>
                <a:gd name="connsiteY17" fmla="*/ 202774 h 290237"/>
                <a:gd name="connsiteX18" fmla="*/ 172041 w 300930"/>
                <a:gd name="connsiteY18" fmla="*/ 219940 h 290237"/>
                <a:gd name="connsiteX19" fmla="*/ 172041 w 300930"/>
                <a:gd name="connsiteY19" fmla="*/ 219940 h 29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0930" h="290237">
                  <a:moveTo>
                    <a:pt x="172041" y="219940"/>
                  </a:moveTo>
                  <a:cubicBezTo>
                    <a:pt x="178334" y="221465"/>
                    <a:pt x="197212" y="216507"/>
                    <a:pt x="240118" y="188661"/>
                  </a:cubicBezTo>
                  <a:cubicBezTo>
                    <a:pt x="283024" y="160815"/>
                    <a:pt x="301903" y="123051"/>
                    <a:pt x="304191" y="90055"/>
                  </a:cubicBezTo>
                  <a:cubicBezTo>
                    <a:pt x="306479" y="57060"/>
                    <a:pt x="297898" y="52482"/>
                    <a:pt x="287410" y="48477"/>
                  </a:cubicBezTo>
                  <a:cubicBezTo>
                    <a:pt x="276922" y="44472"/>
                    <a:pt x="263383" y="50003"/>
                    <a:pt x="252513" y="38368"/>
                  </a:cubicBezTo>
                  <a:cubicBezTo>
                    <a:pt x="241453" y="26734"/>
                    <a:pt x="238402" y="13383"/>
                    <a:pt x="216091" y="14528"/>
                  </a:cubicBezTo>
                  <a:cubicBezTo>
                    <a:pt x="193780" y="15672"/>
                    <a:pt x="179288" y="27306"/>
                    <a:pt x="170325" y="19677"/>
                  </a:cubicBezTo>
                  <a:cubicBezTo>
                    <a:pt x="161362" y="12048"/>
                    <a:pt x="145535" y="32"/>
                    <a:pt x="122270" y="4419"/>
                  </a:cubicBezTo>
                  <a:cubicBezTo>
                    <a:pt x="99006" y="8806"/>
                    <a:pt x="86420" y="46570"/>
                    <a:pt x="73644" y="49049"/>
                  </a:cubicBezTo>
                  <a:cubicBezTo>
                    <a:pt x="60867" y="51529"/>
                    <a:pt x="35887" y="47523"/>
                    <a:pt x="27115" y="66787"/>
                  </a:cubicBezTo>
                  <a:cubicBezTo>
                    <a:pt x="18343" y="86050"/>
                    <a:pt x="32454" y="110272"/>
                    <a:pt x="24255" y="122097"/>
                  </a:cubicBezTo>
                  <a:cubicBezTo>
                    <a:pt x="15864" y="133731"/>
                    <a:pt x="-535" y="147273"/>
                    <a:pt x="4613" y="168634"/>
                  </a:cubicBezTo>
                  <a:cubicBezTo>
                    <a:pt x="9762" y="190186"/>
                    <a:pt x="34552" y="213073"/>
                    <a:pt x="26352" y="223563"/>
                  </a:cubicBezTo>
                  <a:cubicBezTo>
                    <a:pt x="18343" y="234053"/>
                    <a:pt x="-1298" y="264570"/>
                    <a:pt x="27878" y="284024"/>
                  </a:cubicBezTo>
                  <a:cubicBezTo>
                    <a:pt x="57054" y="303287"/>
                    <a:pt x="108922" y="290318"/>
                    <a:pt x="121317" y="275632"/>
                  </a:cubicBezTo>
                  <a:cubicBezTo>
                    <a:pt x="132568" y="262472"/>
                    <a:pt x="140768" y="247404"/>
                    <a:pt x="132949" y="241682"/>
                  </a:cubicBezTo>
                  <a:cubicBezTo>
                    <a:pt x="126656" y="237105"/>
                    <a:pt x="125131" y="228522"/>
                    <a:pt x="129135" y="218032"/>
                  </a:cubicBezTo>
                  <a:cubicBezTo>
                    <a:pt x="132568" y="209450"/>
                    <a:pt x="143628" y="198578"/>
                    <a:pt x="155260" y="202774"/>
                  </a:cubicBezTo>
                  <a:cubicBezTo>
                    <a:pt x="166893" y="206970"/>
                    <a:pt x="161934" y="217651"/>
                    <a:pt x="172041" y="219940"/>
                  </a:cubicBezTo>
                  <a:lnTo>
                    <a:pt x="172041" y="219940"/>
                  </a:lnTo>
                  <a:close/>
                </a:path>
              </a:pathLst>
            </a:custGeom>
            <a:solidFill>
              <a:srgbClr val="000000"/>
            </a:solidFill>
            <a:ln w="1906" cap="flat">
              <a:noFill/>
              <a:prstDash val="solid"/>
              <a:miter/>
            </a:ln>
          </p:spPr>
          <p:txBody>
            <a:bodyPr rtlCol="0" anchor="ctr"/>
            <a:lstStyle/>
            <a:p>
              <a:endParaRPr lang="fr-FR"/>
            </a:p>
          </p:txBody>
        </p:sp>
        <p:sp>
          <p:nvSpPr>
            <p:cNvPr id="3082" name="Forme libre 3081">
              <a:extLst>
                <a:ext uri="{FF2B5EF4-FFF2-40B4-BE49-F238E27FC236}">
                  <a16:creationId xmlns:a16="http://schemas.microsoft.com/office/drawing/2014/main" id="{F26BAB84-DBE0-98F7-B22B-AFB051FF04DB}"/>
                </a:ext>
              </a:extLst>
            </p:cNvPr>
            <p:cNvSpPr/>
            <p:nvPr/>
          </p:nvSpPr>
          <p:spPr>
            <a:xfrm>
              <a:off x="14050426" y="7678079"/>
              <a:ext cx="304363" cy="383171"/>
            </a:xfrm>
            <a:custGeom>
              <a:avLst/>
              <a:gdLst>
                <a:gd name="connsiteX0" fmla="*/ 67009 w 304363"/>
                <a:gd name="connsiteY0" fmla="*/ 297202 h 383171"/>
                <a:gd name="connsiteX1" fmla="*/ 28488 w 304363"/>
                <a:gd name="connsiteY1" fmla="*/ 287094 h 383171"/>
                <a:gd name="connsiteX2" fmla="*/ 12852 w 304363"/>
                <a:gd name="connsiteY2" fmla="*/ 264970 h 383171"/>
                <a:gd name="connsiteX3" fmla="*/ 26772 w 304363"/>
                <a:gd name="connsiteY3" fmla="*/ 224345 h 383171"/>
                <a:gd name="connsiteX4" fmla="*/ 18000 w 304363"/>
                <a:gd name="connsiteY4" fmla="*/ 198406 h 383171"/>
                <a:gd name="connsiteX5" fmla="*/ 4652 w 304363"/>
                <a:gd name="connsiteY5" fmla="*/ 170751 h 383171"/>
                <a:gd name="connsiteX6" fmla="*/ 19336 w 304363"/>
                <a:gd name="connsiteY6" fmla="*/ 129554 h 383171"/>
                <a:gd name="connsiteX7" fmla="*/ 24675 w 304363"/>
                <a:gd name="connsiteY7" fmla="*/ 122879 h 383171"/>
                <a:gd name="connsiteX8" fmla="*/ 25819 w 304363"/>
                <a:gd name="connsiteY8" fmla="*/ 100373 h 383171"/>
                <a:gd name="connsiteX9" fmla="*/ 27345 w 304363"/>
                <a:gd name="connsiteY9" fmla="*/ 67950 h 383171"/>
                <a:gd name="connsiteX10" fmla="*/ 64720 w 304363"/>
                <a:gd name="connsiteY10" fmla="*/ 50212 h 383171"/>
                <a:gd name="connsiteX11" fmla="*/ 75018 w 304363"/>
                <a:gd name="connsiteY11" fmla="*/ 49068 h 383171"/>
                <a:gd name="connsiteX12" fmla="*/ 91036 w 304363"/>
                <a:gd name="connsiteY12" fmla="*/ 32665 h 383171"/>
                <a:gd name="connsiteX13" fmla="*/ 123835 w 304363"/>
                <a:gd name="connsiteY13" fmla="*/ 4438 h 383171"/>
                <a:gd name="connsiteX14" fmla="*/ 173224 w 304363"/>
                <a:gd name="connsiteY14" fmla="*/ 20078 h 383171"/>
                <a:gd name="connsiteX15" fmla="*/ 193628 w 304363"/>
                <a:gd name="connsiteY15" fmla="*/ 19505 h 383171"/>
                <a:gd name="connsiteX16" fmla="*/ 218037 w 304363"/>
                <a:gd name="connsiteY16" fmla="*/ 14737 h 383171"/>
                <a:gd name="connsiteX17" fmla="*/ 249120 w 304363"/>
                <a:gd name="connsiteY17" fmla="*/ 31330 h 383171"/>
                <a:gd name="connsiteX18" fmla="*/ 255603 w 304363"/>
                <a:gd name="connsiteY18" fmla="*/ 39532 h 383171"/>
                <a:gd name="connsiteX19" fmla="*/ 277152 w 304363"/>
                <a:gd name="connsiteY19" fmla="*/ 47351 h 383171"/>
                <a:gd name="connsiteX20" fmla="*/ 289928 w 304363"/>
                <a:gd name="connsiteY20" fmla="*/ 49259 h 383171"/>
                <a:gd name="connsiteX21" fmla="*/ 307662 w 304363"/>
                <a:gd name="connsiteY21" fmla="*/ 92363 h 383171"/>
                <a:gd name="connsiteX22" fmla="*/ 243017 w 304363"/>
                <a:gd name="connsiteY22" fmla="*/ 192303 h 383171"/>
                <a:gd name="connsiteX23" fmla="*/ 173796 w 304363"/>
                <a:gd name="connsiteY23" fmla="*/ 223773 h 383171"/>
                <a:gd name="connsiteX24" fmla="*/ 164833 w 304363"/>
                <a:gd name="connsiteY24" fmla="*/ 215190 h 383171"/>
                <a:gd name="connsiteX25" fmla="*/ 156634 w 304363"/>
                <a:gd name="connsiteY25" fmla="*/ 206417 h 383171"/>
                <a:gd name="connsiteX26" fmla="*/ 132607 w 304363"/>
                <a:gd name="connsiteY26" fmla="*/ 220721 h 383171"/>
                <a:gd name="connsiteX27" fmla="*/ 136039 w 304363"/>
                <a:gd name="connsiteY27" fmla="*/ 242464 h 383171"/>
                <a:gd name="connsiteX28" fmla="*/ 139662 w 304363"/>
                <a:gd name="connsiteY28" fmla="*/ 248949 h 383171"/>
                <a:gd name="connsiteX29" fmla="*/ 124598 w 304363"/>
                <a:gd name="connsiteY29" fmla="*/ 278893 h 383171"/>
                <a:gd name="connsiteX30" fmla="*/ 67009 w 304363"/>
                <a:gd name="connsiteY30" fmla="*/ 297202 h 383171"/>
                <a:gd name="connsiteX31" fmla="*/ 67009 w 304363"/>
                <a:gd name="connsiteY31" fmla="*/ 297202 h 383171"/>
                <a:gd name="connsiteX32" fmla="*/ 133560 w 304363"/>
                <a:gd name="connsiteY32" fmla="*/ 6727 h 383171"/>
                <a:gd name="connsiteX33" fmla="*/ 124025 w 304363"/>
                <a:gd name="connsiteY33" fmla="*/ 7680 h 383171"/>
                <a:gd name="connsiteX34" fmla="*/ 93324 w 304363"/>
                <a:gd name="connsiteY34" fmla="*/ 34763 h 383171"/>
                <a:gd name="connsiteX35" fmla="*/ 75399 w 304363"/>
                <a:gd name="connsiteY35" fmla="*/ 52501 h 383171"/>
                <a:gd name="connsiteX36" fmla="*/ 64720 w 304363"/>
                <a:gd name="connsiteY36" fmla="*/ 53645 h 383171"/>
                <a:gd name="connsiteX37" fmla="*/ 30014 w 304363"/>
                <a:gd name="connsiteY37" fmla="*/ 69476 h 383171"/>
                <a:gd name="connsiteX38" fmla="*/ 28679 w 304363"/>
                <a:gd name="connsiteY38" fmla="*/ 100182 h 383171"/>
                <a:gd name="connsiteX39" fmla="*/ 26963 w 304363"/>
                <a:gd name="connsiteY39" fmla="*/ 125168 h 383171"/>
                <a:gd name="connsiteX40" fmla="*/ 21624 w 304363"/>
                <a:gd name="connsiteY40" fmla="*/ 132034 h 383171"/>
                <a:gd name="connsiteX41" fmla="*/ 7703 w 304363"/>
                <a:gd name="connsiteY41" fmla="*/ 170370 h 383171"/>
                <a:gd name="connsiteX42" fmla="*/ 20670 w 304363"/>
                <a:gd name="connsiteY42" fmla="*/ 197071 h 383171"/>
                <a:gd name="connsiteX43" fmla="*/ 29252 w 304363"/>
                <a:gd name="connsiteY43" fmla="*/ 226634 h 383171"/>
                <a:gd name="connsiteX44" fmla="*/ 16093 w 304363"/>
                <a:gd name="connsiteY44" fmla="*/ 264588 h 383171"/>
                <a:gd name="connsiteX45" fmla="*/ 30395 w 304363"/>
                <a:gd name="connsiteY45" fmla="*/ 284615 h 383171"/>
                <a:gd name="connsiteX46" fmla="*/ 121737 w 304363"/>
                <a:gd name="connsiteY46" fmla="*/ 276413 h 383171"/>
                <a:gd name="connsiteX47" fmla="*/ 136039 w 304363"/>
                <a:gd name="connsiteY47" fmla="*/ 249140 h 383171"/>
                <a:gd name="connsiteX48" fmla="*/ 133560 w 304363"/>
                <a:gd name="connsiteY48" fmla="*/ 244753 h 383171"/>
                <a:gd name="connsiteX49" fmla="*/ 129174 w 304363"/>
                <a:gd name="connsiteY49" fmla="*/ 219386 h 383171"/>
                <a:gd name="connsiteX50" fmla="*/ 157206 w 304363"/>
                <a:gd name="connsiteY50" fmla="*/ 203175 h 383171"/>
                <a:gd name="connsiteX51" fmla="*/ 167313 w 304363"/>
                <a:gd name="connsiteY51" fmla="*/ 213664 h 383171"/>
                <a:gd name="connsiteX52" fmla="*/ 173987 w 304363"/>
                <a:gd name="connsiteY52" fmla="*/ 220531 h 383171"/>
                <a:gd name="connsiteX53" fmla="*/ 240729 w 304363"/>
                <a:gd name="connsiteY53" fmla="*/ 189442 h 383171"/>
                <a:gd name="connsiteX54" fmla="*/ 304039 w 304363"/>
                <a:gd name="connsiteY54" fmla="*/ 92172 h 383171"/>
                <a:gd name="connsiteX55" fmla="*/ 288212 w 304363"/>
                <a:gd name="connsiteY55" fmla="*/ 52310 h 383171"/>
                <a:gd name="connsiteX56" fmla="*/ 276388 w 304363"/>
                <a:gd name="connsiteY56" fmla="*/ 50594 h 383171"/>
                <a:gd name="connsiteX57" fmla="*/ 252552 w 304363"/>
                <a:gd name="connsiteY57" fmla="*/ 41820 h 383171"/>
                <a:gd name="connsiteX58" fmla="*/ 245687 w 304363"/>
                <a:gd name="connsiteY58" fmla="*/ 33619 h 383171"/>
                <a:gd name="connsiteX59" fmla="*/ 217465 w 304363"/>
                <a:gd name="connsiteY59" fmla="*/ 18361 h 383171"/>
                <a:gd name="connsiteX60" fmla="*/ 193819 w 304363"/>
                <a:gd name="connsiteY60" fmla="*/ 22938 h 383171"/>
                <a:gd name="connsiteX61" fmla="*/ 170554 w 304363"/>
                <a:gd name="connsiteY61" fmla="*/ 22938 h 383171"/>
                <a:gd name="connsiteX62" fmla="*/ 133560 w 304363"/>
                <a:gd name="connsiteY62" fmla="*/ 6727 h 383171"/>
                <a:gd name="connsiteX63" fmla="*/ 180852 w 304363"/>
                <a:gd name="connsiteY63" fmla="*/ 386653 h 383171"/>
                <a:gd name="connsiteX64" fmla="*/ 180471 w 304363"/>
                <a:gd name="connsiteY64" fmla="*/ 386653 h 383171"/>
                <a:gd name="connsiteX65" fmla="*/ 179135 w 304363"/>
                <a:gd name="connsiteY65" fmla="*/ 384746 h 383171"/>
                <a:gd name="connsiteX66" fmla="*/ 193628 w 304363"/>
                <a:gd name="connsiteY66" fmla="*/ 313414 h 383171"/>
                <a:gd name="connsiteX67" fmla="*/ 194200 w 304363"/>
                <a:gd name="connsiteY67" fmla="*/ 312461 h 383171"/>
                <a:gd name="connsiteX68" fmla="*/ 195535 w 304363"/>
                <a:gd name="connsiteY68" fmla="*/ 312270 h 383171"/>
                <a:gd name="connsiteX69" fmla="*/ 238632 w 304363"/>
                <a:gd name="connsiteY69" fmla="*/ 309028 h 383171"/>
                <a:gd name="connsiteX70" fmla="*/ 264184 w 304363"/>
                <a:gd name="connsiteY70" fmla="*/ 269166 h 383171"/>
                <a:gd name="connsiteX71" fmla="*/ 265900 w 304363"/>
                <a:gd name="connsiteY71" fmla="*/ 267640 h 383171"/>
                <a:gd name="connsiteX72" fmla="*/ 267426 w 304363"/>
                <a:gd name="connsiteY72" fmla="*/ 269356 h 383171"/>
                <a:gd name="connsiteX73" fmla="*/ 239776 w 304363"/>
                <a:gd name="connsiteY73" fmla="*/ 311888 h 383171"/>
                <a:gd name="connsiteX74" fmla="*/ 196298 w 304363"/>
                <a:gd name="connsiteY74" fmla="*/ 315512 h 383171"/>
                <a:gd name="connsiteX75" fmla="*/ 181996 w 304363"/>
                <a:gd name="connsiteY75" fmla="*/ 385318 h 383171"/>
                <a:gd name="connsiteX76" fmla="*/ 180852 w 304363"/>
                <a:gd name="connsiteY76" fmla="*/ 386653 h 38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04363" h="383171">
                  <a:moveTo>
                    <a:pt x="67009" y="297202"/>
                  </a:moveTo>
                  <a:cubicBezTo>
                    <a:pt x="53088" y="297202"/>
                    <a:pt x="39549" y="294342"/>
                    <a:pt x="28488" y="287094"/>
                  </a:cubicBezTo>
                  <a:cubicBezTo>
                    <a:pt x="19526" y="281182"/>
                    <a:pt x="14377" y="273743"/>
                    <a:pt x="12852" y="264970"/>
                  </a:cubicBezTo>
                  <a:cubicBezTo>
                    <a:pt x="10182" y="249140"/>
                    <a:pt x="20289" y="232928"/>
                    <a:pt x="26772" y="224345"/>
                  </a:cubicBezTo>
                  <a:cubicBezTo>
                    <a:pt x="30777" y="219005"/>
                    <a:pt x="24484" y="209087"/>
                    <a:pt x="18000" y="198406"/>
                  </a:cubicBezTo>
                  <a:cubicBezTo>
                    <a:pt x="12661" y="189824"/>
                    <a:pt x="6941" y="180097"/>
                    <a:pt x="4652" y="170751"/>
                  </a:cubicBezTo>
                  <a:cubicBezTo>
                    <a:pt x="266" y="152632"/>
                    <a:pt x="10945" y="139854"/>
                    <a:pt x="19336" y="129554"/>
                  </a:cubicBezTo>
                  <a:cubicBezTo>
                    <a:pt x="21243" y="127075"/>
                    <a:pt x="23149" y="124977"/>
                    <a:pt x="24675" y="122879"/>
                  </a:cubicBezTo>
                  <a:cubicBezTo>
                    <a:pt x="28298" y="117729"/>
                    <a:pt x="27154" y="109719"/>
                    <a:pt x="25819" y="100373"/>
                  </a:cubicBezTo>
                  <a:cubicBezTo>
                    <a:pt x="24293" y="90074"/>
                    <a:pt x="22577" y="78440"/>
                    <a:pt x="27345" y="67950"/>
                  </a:cubicBezTo>
                  <a:cubicBezTo>
                    <a:pt x="34591" y="52120"/>
                    <a:pt x="51944" y="51166"/>
                    <a:pt x="64720" y="50212"/>
                  </a:cubicBezTo>
                  <a:cubicBezTo>
                    <a:pt x="68534" y="49831"/>
                    <a:pt x="72157" y="49640"/>
                    <a:pt x="75018" y="49068"/>
                  </a:cubicBezTo>
                  <a:cubicBezTo>
                    <a:pt x="79785" y="48114"/>
                    <a:pt x="85124" y="40676"/>
                    <a:pt x="91036" y="32665"/>
                  </a:cubicBezTo>
                  <a:cubicBezTo>
                    <a:pt x="99808" y="20650"/>
                    <a:pt x="109724" y="6917"/>
                    <a:pt x="123835" y="4438"/>
                  </a:cubicBezTo>
                  <a:cubicBezTo>
                    <a:pt x="149006" y="-330"/>
                    <a:pt x="165978" y="13974"/>
                    <a:pt x="173224" y="20078"/>
                  </a:cubicBezTo>
                  <a:cubicBezTo>
                    <a:pt x="177801" y="23892"/>
                    <a:pt x="184475" y="21985"/>
                    <a:pt x="193628" y="19505"/>
                  </a:cubicBezTo>
                  <a:cubicBezTo>
                    <a:pt x="200684" y="17407"/>
                    <a:pt x="208502" y="15119"/>
                    <a:pt x="218037" y="14737"/>
                  </a:cubicBezTo>
                  <a:cubicBezTo>
                    <a:pt x="235771" y="13974"/>
                    <a:pt x="242446" y="22176"/>
                    <a:pt x="249120" y="31330"/>
                  </a:cubicBezTo>
                  <a:cubicBezTo>
                    <a:pt x="251217" y="34001"/>
                    <a:pt x="253315" y="36671"/>
                    <a:pt x="255603" y="39532"/>
                  </a:cubicBezTo>
                  <a:cubicBezTo>
                    <a:pt x="262087" y="46588"/>
                    <a:pt x="269714" y="46970"/>
                    <a:pt x="277152" y="47351"/>
                  </a:cubicBezTo>
                  <a:cubicBezTo>
                    <a:pt x="281538" y="47542"/>
                    <a:pt x="285923" y="47924"/>
                    <a:pt x="289928" y="49259"/>
                  </a:cubicBezTo>
                  <a:cubicBezTo>
                    <a:pt x="301751" y="53645"/>
                    <a:pt x="309760" y="59367"/>
                    <a:pt x="307662" y="92363"/>
                  </a:cubicBezTo>
                  <a:cubicBezTo>
                    <a:pt x="305183" y="130508"/>
                    <a:pt x="281538" y="166937"/>
                    <a:pt x="243017" y="192303"/>
                  </a:cubicBezTo>
                  <a:cubicBezTo>
                    <a:pt x="194582" y="223964"/>
                    <a:pt x="178373" y="224917"/>
                    <a:pt x="173796" y="223773"/>
                  </a:cubicBezTo>
                  <a:cubicBezTo>
                    <a:pt x="168076" y="222438"/>
                    <a:pt x="166359" y="218433"/>
                    <a:pt x="164833" y="215190"/>
                  </a:cubicBezTo>
                  <a:cubicBezTo>
                    <a:pt x="163308" y="211757"/>
                    <a:pt x="161783" y="208324"/>
                    <a:pt x="156634" y="206417"/>
                  </a:cubicBezTo>
                  <a:cubicBezTo>
                    <a:pt x="146527" y="202793"/>
                    <a:pt x="136039" y="212711"/>
                    <a:pt x="132607" y="220721"/>
                  </a:cubicBezTo>
                  <a:cubicBezTo>
                    <a:pt x="128984" y="230258"/>
                    <a:pt x="130128" y="238268"/>
                    <a:pt x="136039" y="242464"/>
                  </a:cubicBezTo>
                  <a:cubicBezTo>
                    <a:pt x="138137" y="243990"/>
                    <a:pt x="139472" y="246279"/>
                    <a:pt x="139662" y="248949"/>
                  </a:cubicBezTo>
                  <a:cubicBezTo>
                    <a:pt x="140807" y="258294"/>
                    <a:pt x="130700" y="271645"/>
                    <a:pt x="124598" y="278893"/>
                  </a:cubicBezTo>
                  <a:cubicBezTo>
                    <a:pt x="115826" y="288238"/>
                    <a:pt x="91227" y="297202"/>
                    <a:pt x="67009" y="297202"/>
                  </a:cubicBezTo>
                  <a:lnTo>
                    <a:pt x="67009" y="297202"/>
                  </a:lnTo>
                  <a:close/>
                  <a:moveTo>
                    <a:pt x="133560" y="6727"/>
                  </a:moveTo>
                  <a:cubicBezTo>
                    <a:pt x="130509" y="6727"/>
                    <a:pt x="127267" y="7108"/>
                    <a:pt x="124025" y="7680"/>
                  </a:cubicBezTo>
                  <a:cubicBezTo>
                    <a:pt x="111249" y="10160"/>
                    <a:pt x="101715" y="23320"/>
                    <a:pt x="93324" y="34763"/>
                  </a:cubicBezTo>
                  <a:cubicBezTo>
                    <a:pt x="87031" y="43537"/>
                    <a:pt x="81311" y="51166"/>
                    <a:pt x="75399" y="52501"/>
                  </a:cubicBezTo>
                  <a:cubicBezTo>
                    <a:pt x="72348" y="53073"/>
                    <a:pt x="68534" y="53264"/>
                    <a:pt x="64720" y="53645"/>
                  </a:cubicBezTo>
                  <a:cubicBezTo>
                    <a:pt x="51944" y="54408"/>
                    <a:pt x="36307" y="55553"/>
                    <a:pt x="30014" y="69476"/>
                  </a:cubicBezTo>
                  <a:cubicBezTo>
                    <a:pt x="25628" y="79012"/>
                    <a:pt x="27345" y="90074"/>
                    <a:pt x="28679" y="100182"/>
                  </a:cubicBezTo>
                  <a:cubicBezTo>
                    <a:pt x="30205" y="109910"/>
                    <a:pt x="31349" y="118874"/>
                    <a:pt x="26963" y="125168"/>
                  </a:cubicBezTo>
                  <a:cubicBezTo>
                    <a:pt x="25438" y="127456"/>
                    <a:pt x="23531" y="129554"/>
                    <a:pt x="21624" y="132034"/>
                  </a:cubicBezTo>
                  <a:cubicBezTo>
                    <a:pt x="13233" y="142142"/>
                    <a:pt x="3698" y="153777"/>
                    <a:pt x="7703" y="170370"/>
                  </a:cubicBezTo>
                  <a:cubicBezTo>
                    <a:pt x="9801" y="179334"/>
                    <a:pt x="15712" y="188870"/>
                    <a:pt x="20670" y="197071"/>
                  </a:cubicBezTo>
                  <a:cubicBezTo>
                    <a:pt x="28107" y="209087"/>
                    <a:pt x="34591" y="219577"/>
                    <a:pt x="29252" y="226634"/>
                  </a:cubicBezTo>
                  <a:cubicBezTo>
                    <a:pt x="23149" y="234644"/>
                    <a:pt x="13424" y="250093"/>
                    <a:pt x="16093" y="264588"/>
                  </a:cubicBezTo>
                  <a:cubicBezTo>
                    <a:pt x="17429" y="272599"/>
                    <a:pt x="22386" y="279274"/>
                    <a:pt x="30395" y="284615"/>
                  </a:cubicBezTo>
                  <a:cubicBezTo>
                    <a:pt x="58809" y="303496"/>
                    <a:pt x="109724" y="290718"/>
                    <a:pt x="121737" y="276413"/>
                  </a:cubicBezTo>
                  <a:cubicBezTo>
                    <a:pt x="131462" y="264970"/>
                    <a:pt x="136611" y="254861"/>
                    <a:pt x="136039" y="249140"/>
                  </a:cubicBezTo>
                  <a:cubicBezTo>
                    <a:pt x="135848" y="247232"/>
                    <a:pt x="135086" y="245897"/>
                    <a:pt x="133560" y="244753"/>
                  </a:cubicBezTo>
                  <a:cubicBezTo>
                    <a:pt x="126505" y="239413"/>
                    <a:pt x="124979" y="230258"/>
                    <a:pt x="129174" y="219386"/>
                  </a:cubicBezTo>
                  <a:cubicBezTo>
                    <a:pt x="132988" y="209850"/>
                    <a:pt x="145002" y="198788"/>
                    <a:pt x="157206" y="203175"/>
                  </a:cubicBezTo>
                  <a:cubicBezTo>
                    <a:pt x="163880" y="205654"/>
                    <a:pt x="165787" y="210041"/>
                    <a:pt x="167313" y="213664"/>
                  </a:cubicBezTo>
                  <a:cubicBezTo>
                    <a:pt x="168838" y="216907"/>
                    <a:pt x="169792" y="219577"/>
                    <a:pt x="173987" y="220531"/>
                  </a:cubicBezTo>
                  <a:cubicBezTo>
                    <a:pt x="177419" y="221294"/>
                    <a:pt x="191912" y="221294"/>
                    <a:pt x="240729" y="189442"/>
                  </a:cubicBezTo>
                  <a:cubicBezTo>
                    <a:pt x="278486" y="164839"/>
                    <a:pt x="301560" y="129364"/>
                    <a:pt x="304039" y="92172"/>
                  </a:cubicBezTo>
                  <a:cubicBezTo>
                    <a:pt x="306328" y="59176"/>
                    <a:pt x="297555" y="55743"/>
                    <a:pt x="288212" y="52310"/>
                  </a:cubicBezTo>
                  <a:cubicBezTo>
                    <a:pt x="284779" y="50975"/>
                    <a:pt x="280774" y="50784"/>
                    <a:pt x="276388" y="50594"/>
                  </a:cubicBezTo>
                  <a:cubicBezTo>
                    <a:pt x="268761" y="50022"/>
                    <a:pt x="259989" y="49831"/>
                    <a:pt x="252552" y="41820"/>
                  </a:cubicBezTo>
                  <a:cubicBezTo>
                    <a:pt x="250073" y="39150"/>
                    <a:pt x="247785" y="36289"/>
                    <a:pt x="245687" y="33619"/>
                  </a:cubicBezTo>
                  <a:cubicBezTo>
                    <a:pt x="238822" y="24655"/>
                    <a:pt x="233674" y="17598"/>
                    <a:pt x="217465" y="18361"/>
                  </a:cubicBezTo>
                  <a:cubicBezTo>
                    <a:pt x="208311" y="18933"/>
                    <a:pt x="200684" y="21031"/>
                    <a:pt x="193819" y="22938"/>
                  </a:cubicBezTo>
                  <a:cubicBezTo>
                    <a:pt x="184094" y="25799"/>
                    <a:pt x="176466" y="28088"/>
                    <a:pt x="170554" y="22938"/>
                  </a:cubicBezTo>
                  <a:cubicBezTo>
                    <a:pt x="164452" y="17026"/>
                    <a:pt x="152057" y="6727"/>
                    <a:pt x="133560" y="6727"/>
                  </a:cubicBezTo>
                  <a:close/>
                  <a:moveTo>
                    <a:pt x="180852" y="386653"/>
                  </a:moveTo>
                  <a:lnTo>
                    <a:pt x="180471" y="386653"/>
                  </a:lnTo>
                  <a:cubicBezTo>
                    <a:pt x="179517" y="386462"/>
                    <a:pt x="178945" y="385699"/>
                    <a:pt x="179135" y="384746"/>
                  </a:cubicBezTo>
                  <a:lnTo>
                    <a:pt x="193628" y="313414"/>
                  </a:lnTo>
                  <a:cubicBezTo>
                    <a:pt x="193819" y="312842"/>
                    <a:pt x="194009" y="312651"/>
                    <a:pt x="194200" y="312461"/>
                  </a:cubicBezTo>
                  <a:cubicBezTo>
                    <a:pt x="194582" y="312270"/>
                    <a:pt x="194963" y="312079"/>
                    <a:pt x="195535" y="312270"/>
                  </a:cubicBezTo>
                  <a:cubicBezTo>
                    <a:pt x="195726" y="312270"/>
                    <a:pt x="218227" y="317229"/>
                    <a:pt x="238632" y="309028"/>
                  </a:cubicBezTo>
                  <a:cubicBezTo>
                    <a:pt x="252552" y="303496"/>
                    <a:pt x="262659" y="287857"/>
                    <a:pt x="264184" y="269166"/>
                  </a:cubicBezTo>
                  <a:cubicBezTo>
                    <a:pt x="264184" y="268212"/>
                    <a:pt x="264947" y="267640"/>
                    <a:pt x="265900" y="267640"/>
                  </a:cubicBezTo>
                  <a:cubicBezTo>
                    <a:pt x="266663" y="267640"/>
                    <a:pt x="267426" y="268403"/>
                    <a:pt x="267426" y="269356"/>
                  </a:cubicBezTo>
                  <a:cubicBezTo>
                    <a:pt x="265710" y="289192"/>
                    <a:pt x="254841" y="306167"/>
                    <a:pt x="239776" y="311888"/>
                  </a:cubicBezTo>
                  <a:cubicBezTo>
                    <a:pt x="221469" y="319136"/>
                    <a:pt x="202018" y="316466"/>
                    <a:pt x="196298" y="315512"/>
                  </a:cubicBezTo>
                  <a:lnTo>
                    <a:pt x="181996" y="385318"/>
                  </a:lnTo>
                  <a:cubicBezTo>
                    <a:pt x="182378" y="386272"/>
                    <a:pt x="181805" y="386653"/>
                    <a:pt x="180852" y="386653"/>
                  </a:cubicBezTo>
                  <a:close/>
                </a:path>
              </a:pathLst>
            </a:custGeom>
            <a:solidFill>
              <a:srgbClr val="000000"/>
            </a:solidFill>
            <a:ln w="1906" cap="flat">
              <a:noFill/>
              <a:prstDash val="solid"/>
              <a:miter/>
            </a:ln>
          </p:spPr>
          <p:txBody>
            <a:bodyPr rtlCol="0" anchor="ctr"/>
            <a:lstStyle/>
            <a:p>
              <a:endParaRPr lang="fr-FR"/>
            </a:p>
          </p:txBody>
        </p:sp>
        <p:sp>
          <p:nvSpPr>
            <p:cNvPr id="3083" name="Forme libre 3082">
              <a:extLst>
                <a:ext uri="{FF2B5EF4-FFF2-40B4-BE49-F238E27FC236}">
                  <a16:creationId xmlns:a16="http://schemas.microsoft.com/office/drawing/2014/main" id="{3A3CBF63-34D4-2EB4-09C1-6C37349F7D85}"/>
                </a:ext>
              </a:extLst>
            </p:cNvPr>
            <p:cNvSpPr/>
            <p:nvPr/>
          </p:nvSpPr>
          <p:spPr>
            <a:xfrm>
              <a:off x="13927305" y="7868093"/>
              <a:ext cx="385076" cy="679698"/>
            </a:xfrm>
            <a:custGeom>
              <a:avLst/>
              <a:gdLst>
                <a:gd name="connsiteX0" fmla="*/ 387115 w 385076"/>
                <a:gd name="connsiteY0" fmla="*/ 59125 h 679698"/>
                <a:gd name="connsiteX1" fmla="*/ 385589 w 385076"/>
                <a:gd name="connsiteY1" fmla="*/ 57981 h 679698"/>
                <a:gd name="connsiteX2" fmla="*/ 356604 w 385076"/>
                <a:gd name="connsiteY2" fmla="*/ 6104 h 679698"/>
                <a:gd name="connsiteX3" fmla="*/ 356986 w 385076"/>
                <a:gd name="connsiteY3" fmla="*/ 3815 h 679698"/>
                <a:gd name="connsiteX4" fmla="*/ 359274 w 385076"/>
                <a:gd name="connsiteY4" fmla="*/ 4196 h 679698"/>
                <a:gd name="connsiteX5" fmla="*/ 388640 w 385076"/>
                <a:gd name="connsiteY5" fmla="*/ 57027 h 679698"/>
                <a:gd name="connsiteX6" fmla="*/ 387878 w 385076"/>
                <a:gd name="connsiteY6" fmla="*/ 58935 h 679698"/>
                <a:gd name="connsiteX7" fmla="*/ 387496 w 385076"/>
                <a:gd name="connsiteY7" fmla="*/ 58935 h 679698"/>
                <a:gd name="connsiteX8" fmla="*/ 387115 w 385076"/>
                <a:gd name="connsiteY8" fmla="*/ 59125 h 679698"/>
                <a:gd name="connsiteX9" fmla="*/ 387115 w 385076"/>
                <a:gd name="connsiteY9" fmla="*/ 59125 h 679698"/>
                <a:gd name="connsiteX10" fmla="*/ 6874 w 385076"/>
                <a:gd name="connsiteY10" fmla="*/ 529456 h 679698"/>
                <a:gd name="connsiteX11" fmla="*/ 3633 w 385076"/>
                <a:gd name="connsiteY11" fmla="*/ 529074 h 679698"/>
                <a:gd name="connsiteX12" fmla="*/ 69422 w 385076"/>
                <a:gd name="connsiteY12" fmla="*/ 308977 h 679698"/>
                <a:gd name="connsiteX13" fmla="*/ 154852 w 385076"/>
                <a:gd name="connsiteY13" fmla="*/ 201026 h 679698"/>
                <a:gd name="connsiteX14" fmla="*/ 191465 w 385076"/>
                <a:gd name="connsiteY14" fmla="*/ 159829 h 679698"/>
                <a:gd name="connsiteX15" fmla="*/ 244477 w 385076"/>
                <a:gd name="connsiteY15" fmla="*/ 86590 h 679698"/>
                <a:gd name="connsiteX16" fmla="*/ 247147 w 385076"/>
                <a:gd name="connsiteY16" fmla="*/ 88307 h 679698"/>
                <a:gd name="connsiteX17" fmla="*/ 193944 w 385076"/>
                <a:gd name="connsiteY17" fmla="*/ 161927 h 679698"/>
                <a:gd name="connsiteX18" fmla="*/ 157140 w 385076"/>
                <a:gd name="connsiteY18" fmla="*/ 203314 h 679698"/>
                <a:gd name="connsiteX19" fmla="*/ 72091 w 385076"/>
                <a:gd name="connsiteY19" fmla="*/ 310884 h 679698"/>
                <a:gd name="connsiteX20" fmla="*/ 6874 w 385076"/>
                <a:gd name="connsiteY20" fmla="*/ 529456 h 679698"/>
                <a:gd name="connsiteX21" fmla="*/ 6874 w 385076"/>
                <a:gd name="connsiteY21" fmla="*/ 529456 h 679698"/>
                <a:gd name="connsiteX22" fmla="*/ 332577 w 385076"/>
                <a:gd name="connsiteY22" fmla="*/ 683181 h 679698"/>
                <a:gd name="connsiteX23" fmla="*/ 329526 w 385076"/>
                <a:gd name="connsiteY23" fmla="*/ 682418 h 679698"/>
                <a:gd name="connsiteX24" fmla="*/ 348595 w 385076"/>
                <a:gd name="connsiteY24" fmla="*/ 540327 h 679698"/>
                <a:gd name="connsiteX25" fmla="*/ 351837 w 385076"/>
                <a:gd name="connsiteY25" fmla="*/ 540518 h 679698"/>
                <a:gd name="connsiteX26" fmla="*/ 332577 w 385076"/>
                <a:gd name="connsiteY26" fmla="*/ 683181 h 679698"/>
                <a:gd name="connsiteX27" fmla="*/ 318656 w 385076"/>
                <a:gd name="connsiteY27" fmla="*/ 123782 h 679698"/>
                <a:gd name="connsiteX28" fmla="*/ 290625 w 385076"/>
                <a:gd name="connsiteY28" fmla="*/ 127596 h 679698"/>
                <a:gd name="connsiteX29" fmla="*/ 306261 w 385076"/>
                <a:gd name="connsiteY29" fmla="*/ 184051 h 679698"/>
                <a:gd name="connsiteX30" fmla="*/ 318656 w 385076"/>
                <a:gd name="connsiteY30" fmla="*/ 123782 h 67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5076" h="679698">
                  <a:moveTo>
                    <a:pt x="387115" y="59125"/>
                  </a:moveTo>
                  <a:cubicBezTo>
                    <a:pt x="386543" y="59125"/>
                    <a:pt x="385780" y="58553"/>
                    <a:pt x="385589" y="57981"/>
                  </a:cubicBezTo>
                  <a:cubicBezTo>
                    <a:pt x="378724" y="35475"/>
                    <a:pt x="356795" y="6485"/>
                    <a:pt x="356604" y="6104"/>
                  </a:cubicBezTo>
                  <a:cubicBezTo>
                    <a:pt x="356032" y="5531"/>
                    <a:pt x="356223" y="4387"/>
                    <a:pt x="356986" y="3815"/>
                  </a:cubicBezTo>
                  <a:cubicBezTo>
                    <a:pt x="357557" y="3243"/>
                    <a:pt x="358702" y="3433"/>
                    <a:pt x="359274" y="4196"/>
                  </a:cubicBezTo>
                  <a:cubicBezTo>
                    <a:pt x="360227" y="5531"/>
                    <a:pt x="381776" y="34140"/>
                    <a:pt x="388640" y="57027"/>
                  </a:cubicBezTo>
                  <a:cubicBezTo>
                    <a:pt x="388831" y="57790"/>
                    <a:pt x="388640" y="58553"/>
                    <a:pt x="387878" y="58935"/>
                  </a:cubicBezTo>
                  <a:cubicBezTo>
                    <a:pt x="387687" y="58935"/>
                    <a:pt x="387687" y="58935"/>
                    <a:pt x="387496" y="58935"/>
                  </a:cubicBezTo>
                  <a:cubicBezTo>
                    <a:pt x="387305" y="59125"/>
                    <a:pt x="387305" y="59125"/>
                    <a:pt x="387115" y="59125"/>
                  </a:cubicBezTo>
                  <a:lnTo>
                    <a:pt x="387115" y="59125"/>
                  </a:lnTo>
                  <a:close/>
                  <a:moveTo>
                    <a:pt x="6874" y="529456"/>
                  </a:moveTo>
                  <a:lnTo>
                    <a:pt x="3633" y="529074"/>
                  </a:lnTo>
                  <a:cubicBezTo>
                    <a:pt x="12214" y="440578"/>
                    <a:pt x="31855" y="374586"/>
                    <a:pt x="69422" y="308977"/>
                  </a:cubicBezTo>
                  <a:cubicBezTo>
                    <a:pt x="93639" y="266635"/>
                    <a:pt x="126248" y="231923"/>
                    <a:pt x="154852" y="201026"/>
                  </a:cubicBezTo>
                  <a:cubicBezTo>
                    <a:pt x="168582" y="186340"/>
                    <a:pt x="181167" y="172607"/>
                    <a:pt x="191465" y="159829"/>
                  </a:cubicBezTo>
                  <a:cubicBezTo>
                    <a:pt x="221975" y="121302"/>
                    <a:pt x="244286" y="86781"/>
                    <a:pt x="244477" y="86590"/>
                  </a:cubicBezTo>
                  <a:lnTo>
                    <a:pt x="247147" y="88307"/>
                  </a:lnTo>
                  <a:cubicBezTo>
                    <a:pt x="246956" y="88688"/>
                    <a:pt x="224645" y="123400"/>
                    <a:pt x="193944" y="161927"/>
                  </a:cubicBezTo>
                  <a:cubicBezTo>
                    <a:pt x="183837" y="174705"/>
                    <a:pt x="170870" y="188628"/>
                    <a:pt x="157140" y="203314"/>
                  </a:cubicBezTo>
                  <a:cubicBezTo>
                    <a:pt x="128536" y="234021"/>
                    <a:pt x="96118" y="268924"/>
                    <a:pt x="72091" y="310884"/>
                  </a:cubicBezTo>
                  <a:cubicBezTo>
                    <a:pt x="34525" y="376875"/>
                    <a:pt x="15455" y="440196"/>
                    <a:pt x="6874" y="529456"/>
                  </a:cubicBezTo>
                  <a:lnTo>
                    <a:pt x="6874" y="529456"/>
                  </a:lnTo>
                  <a:close/>
                  <a:moveTo>
                    <a:pt x="332577" y="683181"/>
                  </a:moveTo>
                  <a:lnTo>
                    <a:pt x="329526" y="682418"/>
                  </a:lnTo>
                  <a:cubicBezTo>
                    <a:pt x="346307" y="617762"/>
                    <a:pt x="348595" y="541281"/>
                    <a:pt x="348595" y="540327"/>
                  </a:cubicBezTo>
                  <a:lnTo>
                    <a:pt x="351837" y="540518"/>
                  </a:lnTo>
                  <a:cubicBezTo>
                    <a:pt x="351646" y="541090"/>
                    <a:pt x="349358" y="618334"/>
                    <a:pt x="332577" y="683181"/>
                  </a:cubicBezTo>
                  <a:close/>
                  <a:moveTo>
                    <a:pt x="318656" y="123782"/>
                  </a:moveTo>
                  <a:cubicBezTo>
                    <a:pt x="318656" y="123782"/>
                    <a:pt x="289862" y="118441"/>
                    <a:pt x="290625" y="127596"/>
                  </a:cubicBezTo>
                  <a:cubicBezTo>
                    <a:pt x="291578" y="138658"/>
                    <a:pt x="311601" y="158303"/>
                    <a:pt x="306261" y="184051"/>
                  </a:cubicBezTo>
                  <a:lnTo>
                    <a:pt x="318656" y="123782"/>
                  </a:lnTo>
                  <a:close/>
                </a:path>
              </a:pathLst>
            </a:custGeom>
            <a:solidFill>
              <a:srgbClr val="000000"/>
            </a:solidFill>
            <a:ln w="1906" cap="flat">
              <a:noFill/>
              <a:prstDash val="solid"/>
              <a:miter/>
            </a:ln>
          </p:spPr>
          <p:txBody>
            <a:bodyPr rtlCol="0" anchor="ctr"/>
            <a:lstStyle/>
            <a:p>
              <a:endParaRPr lang="fr-FR"/>
            </a:p>
          </p:txBody>
        </p:sp>
        <p:sp>
          <p:nvSpPr>
            <p:cNvPr id="3084" name="Forme libre 3083">
              <a:extLst>
                <a:ext uri="{FF2B5EF4-FFF2-40B4-BE49-F238E27FC236}">
                  <a16:creationId xmlns:a16="http://schemas.microsoft.com/office/drawing/2014/main" id="{C85C916D-D5F6-8DB5-E6F7-7CB758B2D871}"/>
                </a:ext>
              </a:extLst>
            </p:cNvPr>
            <p:cNvSpPr/>
            <p:nvPr/>
          </p:nvSpPr>
          <p:spPr>
            <a:xfrm>
              <a:off x="14212551" y="7920464"/>
              <a:ext cx="121844" cy="129723"/>
            </a:xfrm>
            <a:custGeom>
              <a:avLst/>
              <a:gdLst>
                <a:gd name="connsiteX0" fmla="*/ 20824 w 121844"/>
                <a:gd name="connsiteY0" fmla="*/ 133205 h 129723"/>
                <a:gd name="connsiteX1" fmla="*/ 20443 w 121844"/>
                <a:gd name="connsiteY1" fmla="*/ 133205 h 129723"/>
                <a:gd name="connsiteX2" fmla="*/ 19108 w 121844"/>
                <a:gd name="connsiteY2" fmla="*/ 131298 h 129723"/>
                <a:gd name="connsiteX3" fmla="*/ 19299 w 121844"/>
                <a:gd name="connsiteY3" fmla="*/ 130726 h 129723"/>
                <a:gd name="connsiteX4" fmla="*/ 9574 w 121844"/>
                <a:gd name="connsiteY4" fmla="*/ 89911 h 129723"/>
                <a:gd name="connsiteX5" fmla="*/ 3662 w 121844"/>
                <a:gd name="connsiteY5" fmla="*/ 75225 h 129723"/>
                <a:gd name="connsiteX6" fmla="*/ 5378 w 121844"/>
                <a:gd name="connsiteY6" fmla="*/ 70838 h 129723"/>
                <a:gd name="connsiteX7" fmla="*/ 33601 w 121844"/>
                <a:gd name="connsiteY7" fmla="*/ 69503 h 129723"/>
                <a:gd name="connsiteX8" fmla="*/ 34554 w 121844"/>
                <a:gd name="connsiteY8" fmla="*/ 70075 h 129723"/>
                <a:gd name="connsiteX9" fmla="*/ 34745 w 121844"/>
                <a:gd name="connsiteY9" fmla="*/ 71410 h 129723"/>
                <a:gd name="connsiteX10" fmla="*/ 22350 w 121844"/>
                <a:gd name="connsiteY10" fmla="*/ 131298 h 129723"/>
                <a:gd name="connsiteX11" fmla="*/ 22159 w 121844"/>
                <a:gd name="connsiteY11" fmla="*/ 131870 h 129723"/>
                <a:gd name="connsiteX12" fmla="*/ 20824 w 121844"/>
                <a:gd name="connsiteY12" fmla="*/ 133205 h 129723"/>
                <a:gd name="connsiteX13" fmla="*/ 20824 w 121844"/>
                <a:gd name="connsiteY13" fmla="*/ 133205 h 129723"/>
                <a:gd name="connsiteX14" fmla="*/ 17583 w 121844"/>
                <a:gd name="connsiteY14" fmla="*/ 71410 h 129723"/>
                <a:gd name="connsiteX15" fmla="*/ 7476 w 121844"/>
                <a:gd name="connsiteY15" fmla="*/ 73317 h 129723"/>
                <a:gd name="connsiteX16" fmla="*/ 6904 w 121844"/>
                <a:gd name="connsiteY16" fmla="*/ 74843 h 129723"/>
                <a:gd name="connsiteX17" fmla="*/ 12434 w 121844"/>
                <a:gd name="connsiteY17" fmla="*/ 88194 h 129723"/>
                <a:gd name="connsiteX18" fmla="*/ 22541 w 121844"/>
                <a:gd name="connsiteY18" fmla="*/ 114514 h 129723"/>
                <a:gd name="connsiteX19" fmla="*/ 31312 w 121844"/>
                <a:gd name="connsiteY19" fmla="*/ 72364 h 129723"/>
                <a:gd name="connsiteX20" fmla="*/ 17583 w 121844"/>
                <a:gd name="connsiteY20" fmla="*/ 71410 h 129723"/>
                <a:gd name="connsiteX21" fmla="*/ 17583 w 121844"/>
                <a:gd name="connsiteY21" fmla="*/ 71410 h 129723"/>
                <a:gd name="connsiteX22" fmla="*/ 104157 w 121844"/>
                <a:gd name="connsiteY22" fmla="*/ 28497 h 129723"/>
                <a:gd name="connsiteX23" fmla="*/ 102631 w 121844"/>
                <a:gd name="connsiteY23" fmla="*/ 26971 h 129723"/>
                <a:gd name="connsiteX24" fmla="*/ 104157 w 121844"/>
                <a:gd name="connsiteY24" fmla="*/ 25254 h 129723"/>
                <a:gd name="connsiteX25" fmla="*/ 122273 w 121844"/>
                <a:gd name="connsiteY25" fmla="*/ 15718 h 129723"/>
                <a:gd name="connsiteX26" fmla="*/ 122273 w 121844"/>
                <a:gd name="connsiteY26" fmla="*/ 14765 h 129723"/>
                <a:gd name="connsiteX27" fmla="*/ 115026 w 121844"/>
                <a:gd name="connsiteY27" fmla="*/ 13239 h 129723"/>
                <a:gd name="connsiteX28" fmla="*/ 114645 w 121844"/>
                <a:gd name="connsiteY28" fmla="*/ 13239 h 129723"/>
                <a:gd name="connsiteX29" fmla="*/ 100725 w 121844"/>
                <a:gd name="connsiteY29" fmla="*/ 5228 h 129723"/>
                <a:gd name="connsiteX30" fmla="*/ 102250 w 121844"/>
                <a:gd name="connsiteY30" fmla="*/ 3512 h 129723"/>
                <a:gd name="connsiteX31" fmla="*/ 103966 w 121844"/>
                <a:gd name="connsiteY31" fmla="*/ 4847 h 129723"/>
                <a:gd name="connsiteX32" fmla="*/ 115026 w 121844"/>
                <a:gd name="connsiteY32" fmla="*/ 10187 h 129723"/>
                <a:gd name="connsiteX33" fmla="*/ 115408 w 121844"/>
                <a:gd name="connsiteY33" fmla="*/ 10187 h 129723"/>
                <a:gd name="connsiteX34" fmla="*/ 124751 w 121844"/>
                <a:gd name="connsiteY34" fmla="*/ 12857 h 129723"/>
                <a:gd name="connsiteX35" fmla="*/ 125324 w 121844"/>
                <a:gd name="connsiteY35" fmla="*/ 16290 h 129723"/>
                <a:gd name="connsiteX36" fmla="*/ 104157 w 121844"/>
                <a:gd name="connsiteY36" fmla="*/ 28497 h 129723"/>
                <a:gd name="connsiteX37" fmla="*/ 104157 w 121844"/>
                <a:gd name="connsiteY37" fmla="*/ 28497 h 129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1844" h="129723">
                  <a:moveTo>
                    <a:pt x="20824" y="133205"/>
                  </a:moveTo>
                  <a:lnTo>
                    <a:pt x="20443" y="133205"/>
                  </a:lnTo>
                  <a:cubicBezTo>
                    <a:pt x="19489" y="133015"/>
                    <a:pt x="18917" y="132252"/>
                    <a:pt x="19108" y="131298"/>
                  </a:cubicBezTo>
                  <a:lnTo>
                    <a:pt x="19299" y="130726"/>
                  </a:lnTo>
                  <a:cubicBezTo>
                    <a:pt x="22731" y="114514"/>
                    <a:pt x="15294" y="100782"/>
                    <a:pt x="9574" y="89911"/>
                  </a:cubicBezTo>
                  <a:cubicBezTo>
                    <a:pt x="6522" y="84189"/>
                    <a:pt x="4044" y="79230"/>
                    <a:pt x="3662" y="75225"/>
                  </a:cubicBezTo>
                  <a:cubicBezTo>
                    <a:pt x="3471" y="73699"/>
                    <a:pt x="4234" y="71982"/>
                    <a:pt x="5378" y="70838"/>
                  </a:cubicBezTo>
                  <a:cubicBezTo>
                    <a:pt x="11099" y="65498"/>
                    <a:pt x="31312" y="69121"/>
                    <a:pt x="33601" y="69503"/>
                  </a:cubicBezTo>
                  <a:cubicBezTo>
                    <a:pt x="34173" y="69503"/>
                    <a:pt x="34364" y="69884"/>
                    <a:pt x="34554" y="70075"/>
                  </a:cubicBezTo>
                  <a:cubicBezTo>
                    <a:pt x="34745" y="70457"/>
                    <a:pt x="34936" y="70838"/>
                    <a:pt x="34745" y="71410"/>
                  </a:cubicBezTo>
                  <a:lnTo>
                    <a:pt x="22350" y="131298"/>
                  </a:lnTo>
                  <a:cubicBezTo>
                    <a:pt x="22350" y="131489"/>
                    <a:pt x="22350" y="131680"/>
                    <a:pt x="22159" y="131870"/>
                  </a:cubicBezTo>
                  <a:cubicBezTo>
                    <a:pt x="22350" y="132633"/>
                    <a:pt x="21587" y="133205"/>
                    <a:pt x="20824" y="133205"/>
                  </a:cubicBezTo>
                  <a:lnTo>
                    <a:pt x="20824" y="133205"/>
                  </a:lnTo>
                  <a:close/>
                  <a:moveTo>
                    <a:pt x="17583" y="71410"/>
                  </a:moveTo>
                  <a:cubicBezTo>
                    <a:pt x="13196" y="71410"/>
                    <a:pt x="9192" y="71982"/>
                    <a:pt x="7476" y="73317"/>
                  </a:cubicBezTo>
                  <a:cubicBezTo>
                    <a:pt x="6904" y="73890"/>
                    <a:pt x="6904" y="74271"/>
                    <a:pt x="6904" y="74843"/>
                  </a:cubicBezTo>
                  <a:cubicBezTo>
                    <a:pt x="7285" y="78276"/>
                    <a:pt x="9574" y="82854"/>
                    <a:pt x="12434" y="88194"/>
                  </a:cubicBezTo>
                  <a:cubicBezTo>
                    <a:pt x="16248" y="95442"/>
                    <a:pt x="21015" y="104215"/>
                    <a:pt x="22541" y="114514"/>
                  </a:cubicBezTo>
                  <a:lnTo>
                    <a:pt x="31312" y="72364"/>
                  </a:lnTo>
                  <a:cubicBezTo>
                    <a:pt x="27308" y="71982"/>
                    <a:pt x="22159" y="71410"/>
                    <a:pt x="17583" y="71410"/>
                  </a:cubicBezTo>
                  <a:lnTo>
                    <a:pt x="17583" y="71410"/>
                  </a:lnTo>
                  <a:close/>
                  <a:moveTo>
                    <a:pt x="104157" y="28497"/>
                  </a:moveTo>
                  <a:cubicBezTo>
                    <a:pt x="103394" y="28497"/>
                    <a:pt x="102631" y="27925"/>
                    <a:pt x="102631" y="26971"/>
                  </a:cubicBezTo>
                  <a:cubicBezTo>
                    <a:pt x="102631" y="26017"/>
                    <a:pt x="103204" y="25445"/>
                    <a:pt x="104157" y="25254"/>
                  </a:cubicBezTo>
                  <a:cubicBezTo>
                    <a:pt x="108734" y="24873"/>
                    <a:pt x="120938" y="22394"/>
                    <a:pt x="122273" y="15718"/>
                  </a:cubicBezTo>
                  <a:cubicBezTo>
                    <a:pt x="122463" y="15146"/>
                    <a:pt x="122273" y="14955"/>
                    <a:pt x="122273" y="14765"/>
                  </a:cubicBezTo>
                  <a:cubicBezTo>
                    <a:pt x="121701" y="13811"/>
                    <a:pt x="118268" y="13429"/>
                    <a:pt x="115026" y="13239"/>
                  </a:cubicBezTo>
                  <a:lnTo>
                    <a:pt x="114645" y="13239"/>
                  </a:lnTo>
                  <a:cubicBezTo>
                    <a:pt x="101868" y="11904"/>
                    <a:pt x="100725" y="5991"/>
                    <a:pt x="100725" y="5228"/>
                  </a:cubicBezTo>
                  <a:cubicBezTo>
                    <a:pt x="100534" y="4465"/>
                    <a:pt x="101297" y="3702"/>
                    <a:pt x="102250" y="3512"/>
                  </a:cubicBezTo>
                  <a:cubicBezTo>
                    <a:pt x="103013" y="3321"/>
                    <a:pt x="103775" y="4084"/>
                    <a:pt x="103966" y="4847"/>
                  </a:cubicBezTo>
                  <a:cubicBezTo>
                    <a:pt x="103966" y="5037"/>
                    <a:pt x="105111" y="9233"/>
                    <a:pt x="115026" y="10187"/>
                  </a:cubicBezTo>
                  <a:lnTo>
                    <a:pt x="115408" y="10187"/>
                  </a:lnTo>
                  <a:cubicBezTo>
                    <a:pt x="119984" y="10759"/>
                    <a:pt x="123226" y="10950"/>
                    <a:pt x="124751" y="12857"/>
                  </a:cubicBezTo>
                  <a:cubicBezTo>
                    <a:pt x="125324" y="13811"/>
                    <a:pt x="125705" y="14955"/>
                    <a:pt x="125324" y="16290"/>
                  </a:cubicBezTo>
                  <a:cubicBezTo>
                    <a:pt x="123035" y="26780"/>
                    <a:pt x="104920" y="28306"/>
                    <a:pt x="104157" y="28497"/>
                  </a:cubicBezTo>
                  <a:lnTo>
                    <a:pt x="104157" y="28497"/>
                  </a:lnTo>
                  <a:close/>
                </a:path>
              </a:pathLst>
            </a:custGeom>
            <a:solidFill>
              <a:srgbClr val="000000"/>
            </a:solidFill>
            <a:ln w="1906" cap="flat">
              <a:noFill/>
              <a:prstDash val="solid"/>
              <a:miter/>
            </a:ln>
          </p:spPr>
          <p:txBody>
            <a:bodyPr rtlCol="0" anchor="ctr"/>
            <a:lstStyle/>
            <a:p>
              <a:endParaRPr lang="fr-FR"/>
            </a:p>
          </p:txBody>
        </p:sp>
        <p:sp>
          <p:nvSpPr>
            <p:cNvPr id="3085" name="Forme libre 3084">
              <a:extLst>
                <a:ext uri="{FF2B5EF4-FFF2-40B4-BE49-F238E27FC236}">
                  <a16:creationId xmlns:a16="http://schemas.microsoft.com/office/drawing/2014/main" id="{73BC2D9E-D6FC-C6AB-B816-126C9AB1E302}"/>
                </a:ext>
              </a:extLst>
            </p:cNvPr>
            <p:cNvSpPr/>
            <p:nvPr/>
          </p:nvSpPr>
          <p:spPr>
            <a:xfrm>
              <a:off x="14256746" y="7906908"/>
              <a:ext cx="39242" cy="19657"/>
            </a:xfrm>
            <a:custGeom>
              <a:avLst/>
              <a:gdLst>
                <a:gd name="connsiteX0" fmla="*/ 42800 w 39242"/>
                <a:gd name="connsiteY0" fmla="*/ 16686 h 19657"/>
                <a:gd name="connsiteX1" fmla="*/ 24875 w 39242"/>
                <a:gd name="connsiteY1" fmla="*/ 4098 h 19657"/>
                <a:gd name="connsiteX2" fmla="*/ 3708 w 39242"/>
                <a:gd name="connsiteY2" fmla="*/ 10011 h 19657"/>
                <a:gd name="connsiteX3" fmla="*/ 21633 w 39242"/>
                <a:gd name="connsiteY3" fmla="*/ 22599 h 19657"/>
                <a:gd name="connsiteX4" fmla="*/ 42800 w 39242"/>
                <a:gd name="connsiteY4" fmla="*/ 16686 h 19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42" h="19657">
                  <a:moveTo>
                    <a:pt x="42800" y="16686"/>
                  </a:moveTo>
                  <a:cubicBezTo>
                    <a:pt x="43754" y="11537"/>
                    <a:pt x="35554" y="6006"/>
                    <a:pt x="24875" y="4098"/>
                  </a:cubicBezTo>
                  <a:cubicBezTo>
                    <a:pt x="14005" y="2191"/>
                    <a:pt x="4662" y="4861"/>
                    <a:pt x="3708" y="10011"/>
                  </a:cubicBezTo>
                  <a:cubicBezTo>
                    <a:pt x="2755" y="15161"/>
                    <a:pt x="10954" y="20692"/>
                    <a:pt x="21633" y="22599"/>
                  </a:cubicBezTo>
                  <a:cubicBezTo>
                    <a:pt x="32312" y="24315"/>
                    <a:pt x="41847" y="21836"/>
                    <a:pt x="42800" y="16686"/>
                  </a:cubicBezTo>
                  <a:close/>
                </a:path>
              </a:pathLst>
            </a:custGeom>
            <a:solidFill>
              <a:srgbClr val="FFFFFF"/>
            </a:solidFill>
            <a:ln w="1906" cap="flat">
              <a:noFill/>
              <a:prstDash val="solid"/>
              <a:miter/>
            </a:ln>
          </p:spPr>
          <p:txBody>
            <a:bodyPr rtlCol="0" anchor="ctr"/>
            <a:lstStyle/>
            <a:p>
              <a:endParaRPr lang="fr-FR"/>
            </a:p>
          </p:txBody>
        </p:sp>
        <p:sp>
          <p:nvSpPr>
            <p:cNvPr id="3086" name="Forme libre 3085">
              <a:extLst>
                <a:ext uri="{FF2B5EF4-FFF2-40B4-BE49-F238E27FC236}">
                  <a16:creationId xmlns:a16="http://schemas.microsoft.com/office/drawing/2014/main" id="{91BEBC53-F6CB-0107-B234-BE9FE1F30B8D}"/>
                </a:ext>
              </a:extLst>
            </p:cNvPr>
            <p:cNvSpPr/>
            <p:nvPr/>
          </p:nvSpPr>
          <p:spPr>
            <a:xfrm>
              <a:off x="14255031" y="7905244"/>
              <a:ext cx="42459" cy="23070"/>
            </a:xfrm>
            <a:custGeom>
              <a:avLst/>
              <a:gdLst>
                <a:gd name="connsiteX0" fmla="*/ 30022 w 42459"/>
                <a:gd name="connsiteY0" fmla="*/ 26552 h 23070"/>
                <a:gd name="connsiteX1" fmla="*/ 22967 w 42459"/>
                <a:gd name="connsiteY1" fmla="*/ 25980 h 23070"/>
                <a:gd name="connsiteX2" fmla="*/ 3707 w 42459"/>
                <a:gd name="connsiteY2" fmla="*/ 11294 h 23070"/>
                <a:gd name="connsiteX3" fmla="*/ 26780 w 42459"/>
                <a:gd name="connsiteY3" fmla="*/ 4047 h 23070"/>
                <a:gd name="connsiteX4" fmla="*/ 40701 w 42459"/>
                <a:gd name="connsiteY4" fmla="*/ 9387 h 23070"/>
                <a:gd name="connsiteX5" fmla="*/ 46040 w 42459"/>
                <a:gd name="connsiteY5" fmla="*/ 18542 h 23070"/>
                <a:gd name="connsiteX6" fmla="*/ 30022 w 42459"/>
                <a:gd name="connsiteY6" fmla="*/ 26552 h 23070"/>
                <a:gd name="connsiteX7" fmla="*/ 30022 w 42459"/>
                <a:gd name="connsiteY7" fmla="*/ 26552 h 23070"/>
                <a:gd name="connsiteX8" fmla="*/ 19725 w 42459"/>
                <a:gd name="connsiteY8" fmla="*/ 6717 h 23070"/>
                <a:gd name="connsiteX9" fmla="*/ 6948 w 42459"/>
                <a:gd name="connsiteY9" fmla="*/ 12057 h 23070"/>
                <a:gd name="connsiteX10" fmla="*/ 23539 w 42459"/>
                <a:gd name="connsiteY10" fmla="*/ 22928 h 23070"/>
                <a:gd name="connsiteX11" fmla="*/ 42798 w 42459"/>
                <a:gd name="connsiteY11" fmla="*/ 18351 h 23070"/>
                <a:gd name="connsiteX12" fmla="*/ 38794 w 42459"/>
                <a:gd name="connsiteY12" fmla="*/ 12248 h 23070"/>
                <a:gd name="connsiteX13" fmla="*/ 26017 w 42459"/>
                <a:gd name="connsiteY13" fmla="*/ 7289 h 23070"/>
                <a:gd name="connsiteX14" fmla="*/ 19725 w 42459"/>
                <a:gd name="connsiteY14" fmla="*/ 6717 h 23070"/>
                <a:gd name="connsiteX15" fmla="*/ 19725 w 42459"/>
                <a:gd name="connsiteY15" fmla="*/ 6717 h 23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459" h="23070">
                  <a:moveTo>
                    <a:pt x="30022" y="26552"/>
                  </a:moveTo>
                  <a:cubicBezTo>
                    <a:pt x="27734" y="26552"/>
                    <a:pt x="25446" y="26361"/>
                    <a:pt x="22967" y="25980"/>
                  </a:cubicBezTo>
                  <a:cubicBezTo>
                    <a:pt x="11144" y="23882"/>
                    <a:pt x="2753" y="17588"/>
                    <a:pt x="3707" y="11294"/>
                  </a:cubicBezTo>
                  <a:cubicBezTo>
                    <a:pt x="4851" y="5191"/>
                    <a:pt x="14767" y="2139"/>
                    <a:pt x="26780" y="4047"/>
                  </a:cubicBezTo>
                  <a:cubicBezTo>
                    <a:pt x="32120" y="5000"/>
                    <a:pt x="37078" y="6907"/>
                    <a:pt x="40701" y="9387"/>
                  </a:cubicBezTo>
                  <a:cubicBezTo>
                    <a:pt x="44705" y="12057"/>
                    <a:pt x="46422" y="15490"/>
                    <a:pt x="46040" y="18542"/>
                  </a:cubicBezTo>
                  <a:cubicBezTo>
                    <a:pt x="45087" y="23501"/>
                    <a:pt x="38603" y="26552"/>
                    <a:pt x="30022" y="26552"/>
                  </a:cubicBezTo>
                  <a:lnTo>
                    <a:pt x="30022" y="26552"/>
                  </a:lnTo>
                  <a:close/>
                  <a:moveTo>
                    <a:pt x="19725" y="6717"/>
                  </a:moveTo>
                  <a:cubicBezTo>
                    <a:pt x="12479" y="6717"/>
                    <a:pt x="7520" y="9196"/>
                    <a:pt x="6948" y="12057"/>
                  </a:cubicBezTo>
                  <a:cubicBezTo>
                    <a:pt x="6376" y="15681"/>
                    <a:pt x="13051" y="21212"/>
                    <a:pt x="23539" y="22928"/>
                  </a:cubicBezTo>
                  <a:cubicBezTo>
                    <a:pt x="34217" y="24836"/>
                    <a:pt x="42226" y="21975"/>
                    <a:pt x="42798" y="18351"/>
                  </a:cubicBezTo>
                  <a:cubicBezTo>
                    <a:pt x="43180" y="16634"/>
                    <a:pt x="41655" y="14346"/>
                    <a:pt x="38794" y="12248"/>
                  </a:cubicBezTo>
                  <a:cubicBezTo>
                    <a:pt x="35552" y="9959"/>
                    <a:pt x="31166" y="8243"/>
                    <a:pt x="26017" y="7289"/>
                  </a:cubicBezTo>
                  <a:cubicBezTo>
                    <a:pt x="23920" y="6907"/>
                    <a:pt x="21822" y="6717"/>
                    <a:pt x="19725" y="6717"/>
                  </a:cubicBezTo>
                  <a:lnTo>
                    <a:pt x="19725" y="6717"/>
                  </a:lnTo>
                  <a:close/>
                </a:path>
              </a:pathLst>
            </a:custGeom>
            <a:solidFill>
              <a:srgbClr val="000000"/>
            </a:solidFill>
            <a:ln w="1906" cap="flat">
              <a:noFill/>
              <a:prstDash val="solid"/>
              <a:miter/>
            </a:ln>
          </p:spPr>
          <p:txBody>
            <a:bodyPr rtlCol="0" anchor="ctr"/>
            <a:lstStyle/>
            <a:p>
              <a:endParaRPr lang="fr-FR"/>
            </a:p>
          </p:txBody>
        </p:sp>
        <p:sp>
          <p:nvSpPr>
            <p:cNvPr id="3087" name="Forme libre 3086">
              <a:extLst>
                <a:ext uri="{FF2B5EF4-FFF2-40B4-BE49-F238E27FC236}">
                  <a16:creationId xmlns:a16="http://schemas.microsoft.com/office/drawing/2014/main" id="{A5D6BE95-39B6-4649-F4A4-16E08C3B6B27}"/>
                </a:ext>
              </a:extLst>
            </p:cNvPr>
            <p:cNvSpPr/>
            <p:nvPr/>
          </p:nvSpPr>
          <p:spPr>
            <a:xfrm>
              <a:off x="14254200" y="7913973"/>
              <a:ext cx="41667" cy="42568"/>
            </a:xfrm>
            <a:custGeom>
              <a:avLst/>
              <a:gdLst>
                <a:gd name="connsiteX0" fmla="*/ 42295 w 41667"/>
                <a:gd name="connsiteY0" fmla="*/ 3518 h 42568"/>
                <a:gd name="connsiteX1" fmla="*/ 26467 w 41667"/>
                <a:gd name="connsiteY1" fmla="*/ 10003 h 42568"/>
                <a:gd name="connsiteX2" fmla="*/ 29327 w 41667"/>
                <a:gd name="connsiteY2" fmla="*/ 16297 h 42568"/>
                <a:gd name="connsiteX3" fmla="*/ 45155 w 41667"/>
                <a:gd name="connsiteY3" fmla="*/ 9812 h 42568"/>
                <a:gd name="connsiteX4" fmla="*/ 42295 w 41667"/>
                <a:gd name="connsiteY4" fmla="*/ 3518 h 42568"/>
                <a:gd name="connsiteX5" fmla="*/ 23797 w 41667"/>
                <a:gd name="connsiteY5" fmla="*/ 46050 h 42568"/>
                <a:gd name="connsiteX6" fmla="*/ 3965 w 41667"/>
                <a:gd name="connsiteY6" fmla="*/ 34416 h 42568"/>
                <a:gd name="connsiteX7" fmla="*/ 4347 w 41667"/>
                <a:gd name="connsiteY7" fmla="*/ 32127 h 42568"/>
                <a:gd name="connsiteX8" fmla="*/ 6635 w 41667"/>
                <a:gd name="connsiteY8" fmla="*/ 32699 h 42568"/>
                <a:gd name="connsiteX9" fmla="*/ 23988 w 41667"/>
                <a:gd name="connsiteY9" fmla="*/ 42808 h 42568"/>
                <a:gd name="connsiteX10" fmla="*/ 25513 w 41667"/>
                <a:gd name="connsiteY10" fmla="*/ 44524 h 42568"/>
                <a:gd name="connsiteX11" fmla="*/ 23797 w 41667"/>
                <a:gd name="connsiteY11" fmla="*/ 46050 h 4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667" h="42568">
                  <a:moveTo>
                    <a:pt x="42295" y="3518"/>
                  </a:moveTo>
                  <a:cubicBezTo>
                    <a:pt x="33904" y="3137"/>
                    <a:pt x="27420" y="5807"/>
                    <a:pt x="26467" y="10003"/>
                  </a:cubicBezTo>
                  <a:cubicBezTo>
                    <a:pt x="26086" y="12101"/>
                    <a:pt x="27230" y="14390"/>
                    <a:pt x="29327" y="16297"/>
                  </a:cubicBezTo>
                  <a:cubicBezTo>
                    <a:pt x="37718" y="16678"/>
                    <a:pt x="44201" y="14008"/>
                    <a:pt x="45155" y="9812"/>
                  </a:cubicBezTo>
                  <a:cubicBezTo>
                    <a:pt x="45727" y="7714"/>
                    <a:pt x="44583" y="5425"/>
                    <a:pt x="42295" y="3518"/>
                  </a:cubicBezTo>
                  <a:close/>
                  <a:moveTo>
                    <a:pt x="23797" y="46050"/>
                  </a:moveTo>
                  <a:cubicBezTo>
                    <a:pt x="10830" y="44906"/>
                    <a:pt x="4156" y="34797"/>
                    <a:pt x="3965" y="34416"/>
                  </a:cubicBezTo>
                  <a:cubicBezTo>
                    <a:pt x="3393" y="33653"/>
                    <a:pt x="3584" y="32699"/>
                    <a:pt x="4347" y="32127"/>
                  </a:cubicBezTo>
                  <a:cubicBezTo>
                    <a:pt x="5110" y="31555"/>
                    <a:pt x="6063" y="31746"/>
                    <a:pt x="6635" y="32699"/>
                  </a:cubicBezTo>
                  <a:cubicBezTo>
                    <a:pt x="6826" y="32890"/>
                    <a:pt x="12737" y="41854"/>
                    <a:pt x="23988" y="42808"/>
                  </a:cubicBezTo>
                  <a:cubicBezTo>
                    <a:pt x="24941" y="42808"/>
                    <a:pt x="25513" y="43571"/>
                    <a:pt x="25513" y="44524"/>
                  </a:cubicBezTo>
                  <a:cubicBezTo>
                    <a:pt x="25132" y="45478"/>
                    <a:pt x="24560" y="46050"/>
                    <a:pt x="23797" y="46050"/>
                  </a:cubicBezTo>
                  <a:close/>
                </a:path>
              </a:pathLst>
            </a:custGeom>
            <a:solidFill>
              <a:srgbClr val="000000"/>
            </a:solidFill>
            <a:ln w="1906" cap="flat">
              <a:noFill/>
              <a:prstDash val="solid"/>
              <a:miter/>
            </a:ln>
          </p:spPr>
          <p:txBody>
            <a:bodyPr rtlCol="0" anchor="ctr"/>
            <a:lstStyle/>
            <a:p>
              <a:endParaRPr lang="fr-FR"/>
            </a:p>
          </p:txBody>
        </p:sp>
        <p:sp>
          <p:nvSpPr>
            <p:cNvPr id="3088" name="Forme libre 3087">
              <a:extLst>
                <a:ext uri="{FF2B5EF4-FFF2-40B4-BE49-F238E27FC236}">
                  <a16:creationId xmlns:a16="http://schemas.microsoft.com/office/drawing/2014/main" id="{C0F62A75-FB1E-7F16-55AB-9CA9ACC270C2}"/>
                </a:ext>
              </a:extLst>
            </p:cNvPr>
            <p:cNvSpPr/>
            <p:nvPr/>
          </p:nvSpPr>
          <p:spPr>
            <a:xfrm>
              <a:off x="14096688" y="7888061"/>
              <a:ext cx="233740" cy="509820"/>
            </a:xfrm>
            <a:custGeom>
              <a:avLst/>
              <a:gdLst>
                <a:gd name="connsiteX0" fmla="*/ 141264 w 233740"/>
                <a:gd name="connsiteY0" fmla="*/ 513303 h 509820"/>
                <a:gd name="connsiteX1" fmla="*/ 139929 w 233740"/>
                <a:gd name="connsiteY1" fmla="*/ 512730 h 509820"/>
                <a:gd name="connsiteX2" fmla="*/ 140310 w 233740"/>
                <a:gd name="connsiteY2" fmla="*/ 510442 h 509820"/>
                <a:gd name="connsiteX3" fmla="*/ 223071 w 233740"/>
                <a:gd name="connsiteY3" fmla="*/ 394099 h 509820"/>
                <a:gd name="connsiteX4" fmla="*/ 234322 w 233740"/>
                <a:gd name="connsiteY4" fmla="*/ 333066 h 509820"/>
                <a:gd name="connsiteX5" fmla="*/ 235847 w 233740"/>
                <a:gd name="connsiteY5" fmla="*/ 331541 h 509820"/>
                <a:gd name="connsiteX6" fmla="*/ 237373 w 233740"/>
                <a:gd name="connsiteY6" fmla="*/ 333066 h 509820"/>
                <a:gd name="connsiteX7" fmla="*/ 225931 w 233740"/>
                <a:gd name="connsiteY7" fmla="*/ 394862 h 509820"/>
                <a:gd name="connsiteX8" fmla="*/ 142217 w 233740"/>
                <a:gd name="connsiteY8" fmla="*/ 512921 h 509820"/>
                <a:gd name="connsiteX9" fmla="*/ 141264 w 233740"/>
                <a:gd name="connsiteY9" fmla="*/ 513303 h 509820"/>
                <a:gd name="connsiteX10" fmla="*/ 141264 w 233740"/>
                <a:gd name="connsiteY10" fmla="*/ 513303 h 509820"/>
                <a:gd name="connsiteX11" fmla="*/ 204192 w 233740"/>
                <a:gd name="connsiteY11" fmla="*/ 266312 h 509820"/>
                <a:gd name="connsiteX12" fmla="*/ 53164 w 233740"/>
                <a:gd name="connsiteY12" fmla="*/ 213290 h 509820"/>
                <a:gd name="connsiteX13" fmla="*/ 3965 w 233740"/>
                <a:gd name="connsiteY13" fmla="*/ 163892 h 509820"/>
                <a:gd name="connsiteX14" fmla="*/ 4347 w 233740"/>
                <a:gd name="connsiteY14" fmla="*/ 161604 h 509820"/>
                <a:gd name="connsiteX15" fmla="*/ 6635 w 233740"/>
                <a:gd name="connsiteY15" fmla="*/ 162176 h 509820"/>
                <a:gd name="connsiteX16" fmla="*/ 55071 w 233740"/>
                <a:gd name="connsiteY16" fmla="*/ 210811 h 509820"/>
                <a:gd name="connsiteX17" fmla="*/ 204192 w 233740"/>
                <a:gd name="connsiteY17" fmla="*/ 263070 h 509820"/>
                <a:gd name="connsiteX18" fmla="*/ 205718 w 233740"/>
                <a:gd name="connsiteY18" fmla="*/ 264596 h 509820"/>
                <a:gd name="connsiteX19" fmla="*/ 204192 w 233740"/>
                <a:gd name="connsiteY19" fmla="*/ 266312 h 509820"/>
                <a:gd name="connsiteX20" fmla="*/ 204192 w 233740"/>
                <a:gd name="connsiteY20" fmla="*/ 266312 h 509820"/>
                <a:gd name="connsiteX21" fmla="*/ 90539 w 233740"/>
                <a:gd name="connsiteY21" fmla="*/ 22564 h 509820"/>
                <a:gd name="connsiteX22" fmla="*/ 89967 w 233740"/>
                <a:gd name="connsiteY22" fmla="*/ 22564 h 509820"/>
                <a:gd name="connsiteX23" fmla="*/ 88823 w 233740"/>
                <a:gd name="connsiteY23" fmla="*/ 20657 h 509820"/>
                <a:gd name="connsiteX24" fmla="*/ 99884 w 233740"/>
                <a:gd name="connsiteY24" fmla="*/ 4827 h 509820"/>
                <a:gd name="connsiteX25" fmla="*/ 111516 w 233740"/>
                <a:gd name="connsiteY25" fmla="*/ 4445 h 509820"/>
                <a:gd name="connsiteX26" fmla="*/ 112279 w 233740"/>
                <a:gd name="connsiteY26" fmla="*/ 6543 h 509820"/>
                <a:gd name="connsiteX27" fmla="*/ 110181 w 233740"/>
                <a:gd name="connsiteY27" fmla="*/ 7306 h 509820"/>
                <a:gd name="connsiteX28" fmla="*/ 101028 w 233740"/>
                <a:gd name="connsiteY28" fmla="*/ 7688 h 509820"/>
                <a:gd name="connsiteX29" fmla="*/ 91684 w 233740"/>
                <a:gd name="connsiteY29" fmla="*/ 21611 h 509820"/>
                <a:gd name="connsiteX30" fmla="*/ 90539 w 233740"/>
                <a:gd name="connsiteY30" fmla="*/ 22564 h 509820"/>
                <a:gd name="connsiteX31" fmla="*/ 90539 w 233740"/>
                <a:gd name="connsiteY31" fmla="*/ 22564 h 509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33740" h="509820">
                  <a:moveTo>
                    <a:pt x="141264" y="513303"/>
                  </a:moveTo>
                  <a:cubicBezTo>
                    <a:pt x="140692" y="513303"/>
                    <a:pt x="140310" y="513112"/>
                    <a:pt x="139929" y="512730"/>
                  </a:cubicBezTo>
                  <a:cubicBezTo>
                    <a:pt x="139357" y="512158"/>
                    <a:pt x="139357" y="511014"/>
                    <a:pt x="140310" y="510442"/>
                  </a:cubicBezTo>
                  <a:cubicBezTo>
                    <a:pt x="189509" y="472296"/>
                    <a:pt x="212392" y="426141"/>
                    <a:pt x="223071" y="394099"/>
                  </a:cubicBezTo>
                  <a:cubicBezTo>
                    <a:pt x="234512" y="359387"/>
                    <a:pt x="234322" y="333257"/>
                    <a:pt x="234322" y="333066"/>
                  </a:cubicBezTo>
                  <a:cubicBezTo>
                    <a:pt x="234322" y="332113"/>
                    <a:pt x="234893" y="331541"/>
                    <a:pt x="235847" y="331541"/>
                  </a:cubicBezTo>
                  <a:cubicBezTo>
                    <a:pt x="236610" y="331541"/>
                    <a:pt x="237373" y="332113"/>
                    <a:pt x="237373" y="333066"/>
                  </a:cubicBezTo>
                  <a:cubicBezTo>
                    <a:pt x="237373" y="333448"/>
                    <a:pt x="237563" y="359768"/>
                    <a:pt x="225931" y="394862"/>
                  </a:cubicBezTo>
                  <a:cubicBezTo>
                    <a:pt x="215253" y="427285"/>
                    <a:pt x="191988" y="474204"/>
                    <a:pt x="142217" y="512921"/>
                  </a:cubicBezTo>
                  <a:cubicBezTo>
                    <a:pt x="142026" y="513112"/>
                    <a:pt x="141454" y="513303"/>
                    <a:pt x="141264" y="513303"/>
                  </a:cubicBezTo>
                  <a:lnTo>
                    <a:pt x="141264" y="513303"/>
                  </a:lnTo>
                  <a:close/>
                  <a:moveTo>
                    <a:pt x="204192" y="266312"/>
                  </a:moveTo>
                  <a:cubicBezTo>
                    <a:pt x="133827" y="263833"/>
                    <a:pt x="83103" y="236178"/>
                    <a:pt x="53164" y="213290"/>
                  </a:cubicBezTo>
                  <a:cubicBezTo>
                    <a:pt x="20555" y="188687"/>
                    <a:pt x="4156" y="164083"/>
                    <a:pt x="3965" y="163892"/>
                  </a:cubicBezTo>
                  <a:cubicBezTo>
                    <a:pt x="3393" y="163130"/>
                    <a:pt x="3584" y="162176"/>
                    <a:pt x="4347" y="161604"/>
                  </a:cubicBezTo>
                  <a:cubicBezTo>
                    <a:pt x="5109" y="161032"/>
                    <a:pt x="6063" y="161222"/>
                    <a:pt x="6635" y="162176"/>
                  </a:cubicBezTo>
                  <a:cubicBezTo>
                    <a:pt x="6826" y="162557"/>
                    <a:pt x="22844" y="186589"/>
                    <a:pt x="55071" y="210811"/>
                  </a:cubicBezTo>
                  <a:cubicBezTo>
                    <a:pt x="84819" y="233317"/>
                    <a:pt x="134780" y="260591"/>
                    <a:pt x="204192" y="263070"/>
                  </a:cubicBezTo>
                  <a:cubicBezTo>
                    <a:pt x="205146" y="263070"/>
                    <a:pt x="205718" y="263833"/>
                    <a:pt x="205718" y="264596"/>
                  </a:cubicBezTo>
                  <a:cubicBezTo>
                    <a:pt x="205718" y="265359"/>
                    <a:pt x="204955" y="266312"/>
                    <a:pt x="204192" y="266312"/>
                  </a:cubicBezTo>
                  <a:lnTo>
                    <a:pt x="204192" y="266312"/>
                  </a:lnTo>
                  <a:close/>
                  <a:moveTo>
                    <a:pt x="90539" y="22564"/>
                  </a:moveTo>
                  <a:lnTo>
                    <a:pt x="89967" y="22564"/>
                  </a:lnTo>
                  <a:cubicBezTo>
                    <a:pt x="89205" y="22183"/>
                    <a:pt x="88633" y="21420"/>
                    <a:pt x="88823" y="20657"/>
                  </a:cubicBezTo>
                  <a:cubicBezTo>
                    <a:pt x="91303" y="12456"/>
                    <a:pt x="94925" y="7116"/>
                    <a:pt x="99884" y="4827"/>
                  </a:cubicBezTo>
                  <a:cubicBezTo>
                    <a:pt x="105795" y="2157"/>
                    <a:pt x="111325" y="4255"/>
                    <a:pt x="111516" y="4445"/>
                  </a:cubicBezTo>
                  <a:cubicBezTo>
                    <a:pt x="112279" y="4827"/>
                    <a:pt x="112660" y="5781"/>
                    <a:pt x="112279" y="6543"/>
                  </a:cubicBezTo>
                  <a:cubicBezTo>
                    <a:pt x="111897" y="7306"/>
                    <a:pt x="110943" y="7688"/>
                    <a:pt x="110181" y="7306"/>
                  </a:cubicBezTo>
                  <a:cubicBezTo>
                    <a:pt x="110181" y="7306"/>
                    <a:pt x="105795" y="5399"/>
                    <a:pt x="101028" y="7688"/>
                  </a:cubicBezTo>
                  <a:cubicBezTo>
                    <a:pt x="96832" y="9595"/>
                    <a:pt x="93781" y="14363"/>
                    <a:pt x="91684" y="21611"/>
                  </a:cubicBezTo>
                  <a:cubicBezTo>
                    <a:pt x="91874" y="21992"/>
                    <a:pt x="91303" y="22564"/>
                    <a:pt x="90539" y="22564"/>
                  </a:cubicBezTo>
                  <a:lnTo>
                    <a:pt x="90539" y="22564"/>
                  </a:lnTo>
                  <a:close/>
                </a:path>
              </a:pathLst>
            </a:custGeom>
            <a:solidFill>
              <a:srgbClr val="000000"/>
            </a:solidFill>
            <a:ln w="1906" cap="flat">
              <a:noFill/>
              <a:prstDash val="solid"/>
              <a:miter/>
            </a:ln>
          </p:spPr>
          <p:txBody>
            <a:bodyPr rtlCol="0" anchor="ctr"/>
            <a:lstStyle/>
            <a:p>
              <a:endParaRPr lang="fr-FR"/>
            </a:p>
          </p:txBody>
        </p:sp>
        <p:sp>
          <p:nvSpPr>
            <p:cNvPr id="3089" name="Forme libre 3088">
              <a:extLst>
                <a:ext uri="{FF2B5EF4-FFF2-40B4-BE49-F238E27FC236}">
                  <a16:creationId xmlns:a16="http://schemas.microsoft.com/office/drawing/2014/main" id="{78989C1B-C804-55F8-C22E-902C32ABCE8F}"/>
                </a:ext>
              </a:extLst>
            </p:cNvPr>
            <p:cNvSpPr/>
            <p:nvPr/>
          </p:nvSpPr>
          <p:spPr>
            <a:xfrm>
              <a:off x="14103838" y="7888804"/>
              <a:ext cx="154890" cy="533189"/>
            </a:xfrm>
            <a:custGeom>
              <a:avLst/>
              <a:gdLst>
                <a:gd name="connsiteX0" fmla="*/ 96357 w 154890"/>
                <a:gd name="connsiteY0" fmla="*/ 16863 h 533189"/>
                <a:gd name="connsiteX1" fmla="*/ 94832 w 154890"/>
                <a:gd name="connsiteY1" fmla="*/ 15337 h 533189"/>
                <a:gd name="connsiteX2" fmla="*/ 93306 w 154890"/>
                <a:gd name="connsiteY2" fmla="*/ 5228 h 533189"/>
                <a:gd name="connsiteX3" fmla="*/ 94641 w 154890"/>
                <a:gd name="connsiteY3" fmla="*/ 3512 h 533189"/>
                <a:gd name="connsiteX4" fmla="*/ 96357 w 154890"/>
                <a:gd name="connsiteY4" fmla="*/ 4847 h 533189"/>
                <a:gd name="connsiteX5" fmla="*/ 97883 w 154890"/>
                <a:gd name="connsiteY5" fmla="*/ 14955 h 533189"/>
                <a:gd name="connsiteX6" fmla="*/ 96357 w 154890"/>
                <a:gd name="connsiteY6" fmla="*/ 16863 h 533189"/>
                <a:gd name="connsiteX7" fmla="*/ 96357 w 154890"/>
                <a:gd name="connsiteY7" fmla="*/ 16863 h 533189"/>
                <a:gd name="connsiteX8" fmla="*/ 96357 w 154890"/>
                <a:gd name="connsiteY8" fmla="*/ 16863 h 533189"/>
                <a:gd name="connsiteX9" fmla="*/ 36098 w 154890"/>
                <a:gd name="connsiteY9" fmla="*/ 459538 h 533189"/>
                <a:gd name="connsiteX10" fmla="*/ 13215 w 154890"/>
                <a:gd name="connsiteY10" fmla="*/ 454197 h 533189"/>
                <a:gd name="connsiteX11" fmla="*/ 14360 w 154890"/>
                <a:gd name="connsiteY11" fmla="*/ 485095 h 533189"/>
                <a:gd name="connsiteX12" fmla="*/ 63177 w 154890"/>
                <a:gd name="connsiteY12" fmla="*/ 502833 h 533189"/>
                <a:gd name="connsiteX13" fmla="*/ 105511 w 154890"/>
                <a:gd name="connsiteY13" fmla="*/ 533539 h 533189"/>
                <a:gd name="connsiteX14" fmla="*/ 158523 w 154890"/>
                <a:gd name="connsiteY14" fmla="*/ 517328 h 533189"/>
                <a:gd name="connsiteX15" fmla="*/ 99599 w 154890"/>
                <a:gd name="connsiteY15" fmla="*/ 500735 h 533189"/>
                <a:gd name="connsiteX16" fmla="*/ 64321 w 154890"/>
                <a:gd name="connsiteY16" fmla="*/ 482806 h 533189"/>
                <a:gd name="connsiteX17" fmla="*/ 39912 w 154890"/>
                <a:gd name="connsiteY17" fmla="*/ 465641 h 533189"/>
                <a:gd name="connsiteX18" fmla="*/ 36098 w 154890"/>
                <a:gd name="connsiteY18" fmla="*/ 459538 h 53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890" h="533189">
                  <a:moveTo>
                    <a:pt x="96357" y="16863"/>
                  </a:moveTo>
                  <a:cubicBezTo>
                    <a:pt x="95595" y="16863"/>
                    <a:pt x="94832" y="16290"/>
                    <a:pt x="94832" y="15337"/>
                  </a:cubicBezTo>
                  <a:lnTo>
                    <a:pt x="93306" y="5228"/>
                  </a:lnTo>
                  <a:cubicBezTo>
                    <a:pt x="93116" y="4465"/>
                    <a:pt x="93688" y="3512"/>
                    <a:pt x="94641" y="3512"/>
                  </a:cubicBezTo>
                  <a:cubicBezTo>
                    <a:pt x="95404" y="3321"/>
                    <a:pt x="96357" y="4084"/>
                    <a:pt x="96357" y="4847"/>
                  </a:cubicBezTo>
                  <a:lnTo>
                    <a:pt x="97883" y="14955"/>
                  </a:lnTo>
                  <a:cubicBezTo>
                    <a:pt x="97883" y="15718"/>
                    <a:pt x="97311" y="16672"/>
                    <a:pt x="96357" y="16863"/>
                  </a:cubicBezTo>
                  <a:cubicBezTo>
                    <a:pt x="96548" y="16863"/>
                    <a:pt x="96548" y="16863"/>
                    <a:pt x="96357" y="16863"/>
                  </a:cubicBezTo>
                  <a:lnTo>
                    <a:pt x="96357" y="16863"/>
                  </a:lnTo>
                  <a:close/>
                  <a:moveTo>
                    <a:pt x="36098" y="459538"/>
                  </a:moveTo>
                  <a:cubicBezTo>
                    <a:pt x="36098" y="459538"/>
                    <a:pt x="25420" y="448094"/>
                    <a:pt x="13215" y="454197"/>
                  </a:cubicBezTo>
                  <a:cubicBezTo>
                    <a:pt x="1011" y="460301"/>
                    <a:pt x="-514" y="474033"/>
                    <a:pt x="14360" y="485095"/>
                  </a:cubicBezTo>
                  <a:cubicBezTo>
                    <a:pt x="29234" y="496157"/>
                    <a:pt x="45252" y="492533"/>
                    <a:pt x="63177" y="502833"/>
                  </a:cubicBezTo>
                  <a:cubicBezTo>
                    <a:pt x="77669" y="511034"/>
                    <a:pt x="97120" y="530106"/>
                    <a:pt x="105511" y="533539"/>
                  </a:cubicBezTo>
                  <a:cubicBezTo>
                    <a:pt x="125152" y="541741"/>
                    <a:pt x="150323" y="532967"/>
                    <a:pt x="158523" y="517328"/>
                  </a:cubicBezTo>
                  <a:cubicBezTo>
                    <a:pt x="158523" y="517328"/>
                    <a:pt x="120957" y="509889"/>
                    <a:pt x="99599" y="500735"/>
                  </a:cubicBezTo>
                  <a:cubicBezTo>
                    <a:pt x="78242" y="491580"/>
                    <a:pt x="64321" y="482806"/>
                    <a:pt x="64321" y="482806"/>
                  </a:cubicBezTo>
                  <a:lnTo>
                    <a:pt x="39912" y="465641"/>
                  </a:lnTo>
                  <a:lnTo>
                    <a:pt x="36098" y="459538"/>
                  </a:lnTo>
                  <a:close/>
                </a:path>
              </a:pathLst>
            </a:custGeom>
            <a:solidFill>
              <a:srgbClr val="000000"/>
            </a:solidFill>
            <a:ln w="1906" cap="flat">
              <a:noFill/>
              <a:prstDash val="solid"/>
              <a:miter/>
            </a:ln>
          </p:spPr>
          <p:txBody>
            <a:bodyPr rtlCol="0" anchor="ctr"/>
            <a:lstStyle/>
            <a:p>
              <a:endParaRPr lang="fr-FR"/>
            </a:p>
          </p:txBody>
        </p:sp>
        <p:sp>
          <p:nvSpPr>
            <p:cNvPr id="3090" name="Forme libre 3089">
              <a:extLst>
                <a:ext uri="{FF2B5EF4-FFF2-40B4-BE49-F238E27FC236}">
                  <a16:creationId xmlns:a16="http://schemas.microsoft.com/office/drawing/2014/main" id="{EAC13187-177F-37F1-3E85-FBFBDC4DFC5F}"/>
                </a:ext>
              </a:extLst>
            </p:cNvPr>
            <p:cNvSpPr/>
            <p:nvPr/>
          </p:nvSpPr>
          <p:spPr>
            <a:xfrm>
              <a:off x="13843163" y="7885400"/>
              <a:ext cx="789560" cy="694624"/>
            </a:xfrm>
            <a:custGeom>
              <a:avLst/>
              <a:gdLst>
                <a:gd name="connsiteX0" fmla="*/ 382394 w 789560"/>
                <a:gd name="connsiteY0" fmla="*/ 541520 h 694624"/>
                <a:gd name="connsiteX1" fmla="*/ 365422 w 789560"/>
                <a:gd name="connsiteY1" fmla="*/ 538278 h 694624"/>
                <a:gd name="connsiteX2" fmla="*/ 346353 w 789560"/>
                <a:gd name="connsiteY2" fmla="*/ 524736 h 694624"/>
                <a:gd name="connsiteX3" fmla="*/ 322898 w 789560"/>
                <a:gd name="connsiteY3" fmla="*/ 507571 h 694624"/>
                <a:gd name="connsiteX4" fmla="*/ 298871 w 789560"/>
                <a:gd name="connsiteY4" fmla="*/ 499370 h 694624"/>
                <a:gd name="connsiteX5" fmla="*/ 273700 w 789560"/>
                <a:gd name="connsiteY5" fmla="*/ 489643 h 694624"/>
                <a:gd name="connsiteX6" fmla="*/ 262449 w 789560"/>
                <a:gd name="connsiteY6" fmla="*/ 469807 h 694624"/>
                <a:gd name="connsiteX7" fmla="*/ 272746 w 789560"/>
                <a:gd name="connsiteY7" fmla="*/ 456075 h 694624"/>
                <a:gd name="connsiteX8" fmla="*/ 297536 w 789560"/>
                <a:gd name="connsiteY8" fmla="*/ 461797 h 694624"/>
                <a:gd name="connsiteX9" fmla="*/ 297727 w 789560"/>
                <a:gd name="connsiteY9" fmla="*/ 461988 h 694624"/>
                <a:gd name="connsiteX10" fmla="*/ 301350 w 789560"/>
                <a:gd name="connsiteY10" fmla="*/ 467709 h 694624"/>
                <a:gd name="connsiteX11" fmla="*/ 325377 w 789560"/>
                <a:gd name="connsiteY11" fmla="*/ 484684 h 694624"/>
                <a:gd name="connsiteX12" fmla="*/ 360465 w 789560"/>
                <a:gd name="connsiteY12" fmla="*/ 502231 h 694624"/>
                <a:gd name="connsiteX13" fmla="*/ 419007 w 789560"/>
                <a:gd name="connsiteY13" fmla="*/ 518633 h 694624"/>
                <a:gd name="connsiteX14" fmla="*/ 420151 w 789560"/>
                <a:gd name="connsiteY14" fmla="*/ 519396 h 694624"/>
                <a:gd name="connsiteX15" fmla="*/ 420151 w 789560"/>
                <a:gd name="connsiteY15" fmla="*/ 520922 h 694624"/>
                <a:gd name="connsiteX16" fmla="*/ 382394 w 789560"/>
                <a:gd name="connsiteY16" fmla="*/ 541520 h 694624"/>
                <a:gd name="connsiteX17" fmla="*/ 382394 w 789560"/>
                <a:gd name="connsiteY17" fmla="*/ 541520 h 694624"/>
                <a:gd name="connsiteX18" fmla="*/ 281137 w 789560"/>
                <a:gd name="connsiteY18" fmla="*/ 457410 h 694624"/>
                <a:gd name="connsiteX19" fmla="*/ 274462 w 789560"/>
                <a:gd name="connsiteY19" fmla="*/ 458936 h 694624"/>
                <a:gd name="connsiteX20" fmla="*/ 265881 w 789560"/>
                <a:gd name="connsiteY20" fmla="*/ 469998 h 694624"/>
                <a:gd name="connsiteX21" fmla="*/ 275988 w 789560"/>
                <a:gd name="connsiteY21" fmla="*/ 486973 h 694624"/>
                <a:gd name="connsiteX22" fmla="*/ 299824 w 789560"/>
                <a:gd name="connsiteY22" fmla="*/ 496128 h 694624"/>
                <a:gd name="connsiteX23" fmla="*/ 324614 w 789560"/>
                <a:gd name="connsiteY23" fmla="*/ 504520 h 694624"/>
                <a:gd name="connsiteX24" fmla="*/ 348451 w 789560"/>
                <a:gd name="connsiteY24" fmla="*/ 522066 h 694624"/>
                <a:gd name="connsiteX25" fmla="*/ 366758 w 789560"/>
                <a:gd name="connsiteY25" fmla="*/ 535226 h 694624"/>
                <a:gd name="connsiteX26" fmla="*/ 416719 w 789560"/>
                <a:gd name="connsiteY26" fmla="*/ 521494 h 694624"/>
                <a:gd name="connsiteX27" fmla="*/ 359702 w 789560"/>
                <a:gd name="connsiteY27" fmla="*/ 505282 h 694624"/>
                <a:gd name="connsiteX28" fmla="*/ 324042 w 789560"/>
                <a:gd name="connsiteY28" fmla="*/ 487545 h 694624"/>
                <a:gd name="connsiteX29" fmla="*/ 299634 w 789560"/>
                <a:gd name="connsiteY29" fmla="*/ 470380 h 694624"/>
                <a:gd name="connsiteX30" fmla="*/ 299062 w 789560"/>
                <a:gd name="connsiteY30" fmla="*/ 469807 h 694624"/>
                <a:gd name="connsiteX31" fmla="*/ 295438 w 789560"/>
                <a:gd name="connsiteY31" fmla="*/ 463895 h 694624"/>
                <a:gd name="connsiteX32" fmla="*/ 281137 w 789560"/>
                <a:gd name="connsiteY32" fmla="*/ 457410 h 694624"/>
                <a:gd name="connsiteX33" fmla="*/ 281137 w 789560"/>
                <a:gd name="connsiteY33" fmla="*/ 457410 h 694624"/>
                <a:gd name="connsiteX34" fmla="*/ 542957 w 789560"/>
                <a:gd name="connsiteY34" fmla="*/ 698106 h 694624"/>
                <a:gd name="connsiteX35" fmla="*/ 468206 w 789560"/>
                <a:gd name="connsiteY35" fmla="*/ 684183 h 694624"/>
                <a:gd name="connsiteX36" fmla="*/ 264737 w 789560"/>
                <a:gd name="connsiteY36" fmla="*/ 606749 h 694624"/>
                <a:gd name="connsiteX37" fmla="*/ 72901 w 789560"/>
                <a:gd name="connsiteY37" fmla="*/ 503757 h 694624"/>
                <a:gd name="connsiteX38" fmla="*/ 4442 w 789560"/>
                <a:gd name="connsiteY38" fmla="*/ 433760 h 694624"/>
                <a:gd name="connsiteX39" fmla="*/ 100360 w 789560"/>
                <a:gd name="connsiteY39" fmla="*/ 439100 h 694624"/>
                <a:gd name="connsiteX40" fmla="*/ 101504 w 789560"/>
                <a:gd name="connsiteY40" fmla="*/ 441008 h 694624"/>
                <a:gd name="connsiteX41" fmla="*/ 99598 w 789560"/>
                <a:gd name="connsiteY41" fmla="*/ 442152 h 694624"/>
                <a:gd name="connsiteX42" fmla="*/ 7493 w 789560"/>
                <a:gd name="connsiteY42" fmla="*/ 435095 h 694624"/>
                <a:gd name="connsiteX43" fmla="*/ 74617 w 789560"/>
                <a:gd name="connsiteY43" fmla="*/ 501086 h 694624"/>
                <a:gd name="connsiteX44" fmla="*/ 266072 w 789560"/>
                <a:gd name="connsiteY44" fmla="*/ 603888 h 694624"/>
                <a:gd name="connsiteX45" fmla="*/ 469159 w 789560"/>
                <a:gd name="connsiteY45" fmla="*/ 681132 h 694624"/>
                <a:gd name="connsiteX46" fmla="*/ 563171 w 789560"/>
                <a:gd name="connsiteY46" fmla="*/ 688570 h 694624"/>
                <a:gd name="connsiteX47" fmla="*/ 532088 w 789560"/>
                <a:gd name="connsiteY47" fmla="*/ 648136 h 694624"/>
                <a:gd name="connsiteX48" fmla="*/ 429686 w 789560"/>
                <a:gd name="connsiteY48" fmla="*/ 582526 h 694624"/>
                <a:gd name="connsiteX49" fmla="*/ 429114 w 789560"/>
                <a:gd name="connsiteY49" fmla="*/ 580238 h 694624"/>
                <a:gd name="connsiteX50" fmla="*/ 431402 w 789560"/>
                <a:gd name="connsiteY50" fmla="*/ 579666 h 694624"/>
                <a:gd name="connsiteX51" fmla="*/ 566412 w 789560"/>
                <a:gd name="connsiteY51" fmla="*/ 689715 h 694624"/>
                <a:gd name="connsiteX52" fmla="*/ 542957 w 789560"/>
                <a:gd name="connsiteY52" fmla="*/ 698106 h 694624"/>
                <a:gd name="connsiteX53" fmla="*/ 542957 w 789560"/>
                <a:gd name="connsiteY53" fmla="*/ 698106 h 694624"/>
                <a:gd name="connsiteX54" fmla="*/ 429686 w 789560"/>
                <a:gd name="connsiteY54" fmla="*/ 11302 h 694624"/>
                <a:gd name="connsiteX55" fmla="*/ 430258 w 789560"/>
                <a:gd name="connsiteY55" fmla="*/ 10921 h 694624"/>
                <a:gd name="connsiteX56" fmla="*/ 430640 w 789560"/>
                <a:gd name="connsiteY56" fmla="*/ 10539 h 694624"/>
                <a:gd name="connsiteX57" fmla="*/ 431402 w 789560"/>
                <a:gd name="connsiteY57" fmla="*/ 9967 h 694624"/>
                <a:gd name="connsiteX58" fmla="*/ 433309 w 789560"/>
                <a:gd name="connsiteY58" fmla="*/ 9013 h 694624"/>
                <a:gd name="connsiteX59" fmla="*/ 437314 w 789560"/>
                <a:gd name="connsiteY59" fmla="*/ 7487 h 694624"/>
                <a:gd name="connsiteX60" fmla="*/ 441699 w 789560"/>
                <a:gd name="connsiteY60" fmla="*/ 6915 h 694624"/>
                <a:gd name="connsiteX61" fmla="*/ 446276 w 789560"/>
                <a:gd name="connsiteY61" fmla="*/ 7106 h 694624"/>
                <a:gd name="connsiteX62" fmla="*/ 446467 w 789560"/>
                <a:gd name="connsiteY62" fmla="*/ 7106 h 694624"/>
                <a:gd name="connsiteX63" fmla="*/ 450280 w 789560"/>
                <a:gd name="connsiteY63" fmla="*/ 11874 h 694624"/>
                <a:gd name="connsiteX64" fmla="*/ 445513 w 789560"/>
                <a:gd name="connsiteY64" fmla="*/ 15689 h 694624"/>
                <a:gd name="connsiteX65" fmla="*/ 443988 w 789560"/>
                <a:gd name="connsiteY65" fmla="*/ 15117 h 694624"/>
                <a:gd name="connsiteX66" fmla="*/ 441128 w 789560"/>
                <a:gd name="connsiteY66" fmla="*/ 13781 h 694624"/>
                <a:gd name="connsiteX67" fmla="*/ 437885 w 789560"/>
                <a:gd name="connsiteY67" fmla="*/ 13209 h 694624"/>
                <a:gd name="connsiteX68" fmla="*/ 434453 w 789560"/>
                <a:gd name="connsiteY68" fmla="*/ 13209 h 694624"/>
                <a:gd name="connsiteX69" fmla="*/ 432737 w 789560"/>
                <a:gd name="connsiteY69" fmla="*/ 13400 h 694624"/>
                <a:gd name="connsiteX70" fmla="*/ 431974 w 789560"/>
                <a:gd name="connsiteY70" fmla="*/ 13591 h 694624"/>
                <a:gd name="connsiteX71" fmla="*/ 431211 w 789560"/>
                <a:gd name="connsiteY71" fmla="*/ 13781 h 694624"/>
                <a:gd name="connsiteX72" fmla="*/ 430830 w 789560"/>
                <a:gd name="connsiteY72" fmla="*/ 13972 h 694624"/>
                <a:gd name="connsiteX73" fmla="*/ 428923 w 789560"/>
                <a:gd name="connsiteY73" fmla="*/ 12637 h 694624"/>
                <a:gd name="connsiteX74" fmla="*/ 429686 w 789560"/>
                <a:gd name="connsiteY74" fmla="*/ 11302 h 694624"/>
                <a:gd name="connsiteX75" fmla="*/ 429686 w 789560"/>
                <a:gd name="connsiteY75" fmla="*/ 11302 h 694624"/>
                <a:gd name="connsiteX76" fmla="*/ 480982 w 789560"/>
                <a:gd name="connsiteY76" fmla="*/ 12446 h 694624"/>
                <a:gd name="connsiteX77" fmla="*/ 480410 w 789560"/>
                <a:gd name="connsiteY77" fmla="*/ 12065 h 694624"/>
                <a:gd name="connsiteX78" fmla="*/ 479647 w 789560"/>
                <a:gd name="connsiteY78" fmla="*/ 11683 h 694624"/>
                <a:gd name="connsiteX79" fmla="*/ 478122 w 789560"/>
                <a:gd name="connsiteY79" fmla="*/ 11111 h 694624"/>
                <a:gd name="connsiteX80" fmla="*/ 474689 w 789560"/>
                <a:gd name="connsiteY80" fmla="*/ 10730 h 694624"/>
                <a:gd name="connsiteX81" fmla="*/ 471448 w 789560"/>
                <a:gd name="connsiteY81" fmla="*/ 11111 h 694624"/>
                <a:gd name="connsiteX82" fmla="*/ 468396 w 789560"/>
                <a:gd name="connsiteY82" fmla="*/ 11874 h 694624"/>
                <a:gd name="connsiteX83" fmla="*/ 462866 w 789560"/>
                <a:gd name="connsiteY83" fmla="*/ 9395 h 694624"/>
                <a:gd name="connsiteX84" fmla="*/ 465345 w 789560"/>
                <a:gd name="connsiteY84" fmla="*/ 3864 h 694624"/>
                <a:gd name="connsiteX85" fmla="*/ 466871 w 789560"/>
                <a:gd name="connsiteY85" fmla="*/ 3482 h 694624"/>
                <a:gd name="connsiteX86" fmla="*/ 467061 w 789560"/>
                <a:gd name="connsiteY86" fmla="*/ 3482 h 694624"/>
                <a:gd name="connsiteX87" fmla="*/ 471638 w 789560"/>
                <a:gd name="connsiteY87" fmla="*/ 3864 h 694624"/>
                <a:gd name="connsiteX88" fmla="*/ 476024 w 789560"/>
                <a:gd name="connsiteY88" fmla="*/ 5008 h 694624"/>
                <a:gd name="connsiteX89" fmla="*/ 479838 w 789560"/>
                <a:gd name="connsiteY89" fmla="*/ 6915 h 694624"/>
                <a:gd name="connsiteX90" fmla="*/ 481554 w 789560"/>
                <a:gd name="connsiteY90" fmla="*/ 8250 h 694624"/>
                <a:gd name="connsiteX91" fmla="*/ 482317 w 789560"/>
                <a:gd name="connsiteY91" fmla="*/ 8823 h 694624"/>
                <a:gd name="connsiteX92" fmla="*/ 482698 w 789560"/>
                <a:gd name="connsiteY92" fmla="*/ 9204 h 694624"/>
                <a:gd name="connsiteX93" fmla="*/ 483080 w 789560"/>
                <a:gd name="connsiteY93" fmla="*/ 9776 h 694624"/>
                <a:gd name="connsiteX94" fmla="*/ 483080 w 789560"/>
                <a:gd name="connsiteY94" fmla="*/ 11874 h 694624"/>
                <a:gd name="connsiteX95" fmla="*/ 483080 w 789560"/>
                <a:gd name="connsiteY95" fmla="*/ 11874 h 694624"/>
                <a:gd name="connsiteX96" fmla="*/ 481363 w 789560"/>
                <a:gd name="connsiteY96" fmla="*/ 12256 h 694624"/>
                <a:gd name="connsiteX97" fmla="*/ 480982 w 789560"/>
                <a:gd name="connsiteY97" fmla="*/ 12446 h 694624"/>
                <a:gd name="connsiteX98" fmla="*/ 587389 w 789560"/>
                <a:gd name="connsiteY98" fmla="*/ 394661 h 694624"/>
                <a:gd name="connsiteX99" fmla="*/ 476977 w 789560"/>
                <a:gd name="connsiteY99" fmla="*/ 313031 h 694624"/>
                <a:gd name="connsiteX100" fmla="*/ 462104 w 789560"/>
                <a:gd name="connsiteY100" fmla="*/ 279654 h 694624"/>
                <a:gd name="connsiteX101" fmla="*/ 430258 w 789560"/>
                <a:gd name="connsiteY101" fmla="*/ 219384 h 694624"/>
                <a:gd name="connsiteX102" fmla="*/ 312410 w 789560"/>
                <a:gd name="connsiteY102" fmla="*/ 158161 h 694624"/>
                <a:gd name="connsiteX103" fmla="*/ 310885 w 789560"/>
                <a:gd name="connsiteY103" fmla="*/ 156444 h 694624"/>
                <a:gd name="connsiteX104" fmla="*/ 312601 w 789560"/>
                <a:gd name="connsiteY104" fmla="*/ 154919 h 694624"/>
                <a:gd name="connsiteX105" fmla="*/ 312601 w 789560"/>
                <a:gd name="connsiteY105" fmla="*/ 154919 h 694624"/>
                <a:gd name="connsiteX106" fmla="*/ 432737 w 789560"/>
                <a:gd name="connsiteY106" fmla="*/ 217477 h 694624"/>
                <a:gd name="connsiteX107" fmla="*/ 464964 w 789560"/>
                <a:gd name="connsiteY107" fmla="*/ 278318 h 694624"/>
                <a:gd name="connsiteX108" fmla="*/ 479838 w 789560"/>
                <a:gd name="connsiteY108" fmla="*/ 311505 h 694624"/>
                <a:gd name="connsiteX109" fmla="*/ 531134 w 789560"/>
                <a:gd name="connsiteY109" fmla="*/ 376733 h 694624"/>
                <a:gd name="connsiteX110" fmla="*/ 604932 w 789560"/>
                <a:gd name="connsiteY110" fmla="*/ 390275 h 694624"/>
                <a:gd name="connsiteX111" fmla="*/ 702376 w 789560"/>
                <a:gd name="connsiteY111" fmla="*/ 329052 h 694624"/>
                <a:gd name="connsiteX112" fmla="*/ 707525 w 789560"/>
                <a:gd name="connsiteY112" fmla="*/ 323139 h 694624"/>
                <a:gd name="connsiteX113" fmla="*/ 716106 w 789560"/>
                <a:gd name="connsiteY113" fmla="*/ 312458 h 694624"/>
                <a:gd name="connsiteX114" fmla="*/ 747951 w 789560"/>
                <a:gd name="connsiteY114" fmla="*/ 282705 h 694624"/>
                <a:gd name="connsiteX115" fmla="*/ 784564 w 789560"/>
                <a:gd name="connsiteY115" fmla="*/ 276220 h 694624"/>
                <a:gd name="connsiteX116" fmla="*/ 793145 w 789560"/>
                <a:gd name="connsiteY116" fmla="*/ 284422 h 694624"/>
                <a:gd name="connsiteX117" fmla="*/ 788378 w 789560"/>
                <a:gd name="connsiteY117" fmla="*/ 292432 h 694624"/>
                <a:gd name="connsiteX118" fmla="*/ 786852 w 789560"/>
                <a:gd name="connsiteY118" fmla="*/ 292814 h 694624"/>
                <a:gd name="connsiteX119" fmla="*/ 765305 w 789560"/>
                <a:gd name="connsiteY119" fmla="*/ 302350 h 694624"/>
                <a:gd name="connsiteX120" fmla="*/ 763016 w 789560"/>
                <a:gd name="connsiteY120" fmla="*/ 302731 h 694624"/>
                <a:gd name="connsiteX121" fmla="*/ 762635 w 789560"/>
                <a:gd name="connsiteY121" fmla="*/ 300443 h 694624"/>
                <a:gd name="connsiteX122" fmla="*/ 762635 w 789560"/>
                <a:gd name="connsiteY122" fmla="*/ 300443 h 694624"/>
                <a:gd name="connsiteX123" fmla="*/ 785899 w 789560"/>
                <a:gd name="connsiteY123" fmla="*/ 289762 h 694624"/>
                <a:gd name="connsiteX124" fmla="*/ 787425 w 789560"/>
                <a:gd name="connsiteY124" fmla="*/ 289381 h 694624"/>
                <a:gd name="connsiteX125" fmla="*/ 789904 w 789560"/>
                <a:gd name="connsiteY125" fmla="*/ 284803 h 694624"/>
                <a:gd name="connsiteX126" fmla="*/ 784183 w 789560"/>
                <a:gd name="connsiteY126" fmla="*/ 279463 h 694624"/>
                <a:gd name="connsiteX127" fmla="*/ 748905 w 789560"/>
                <a:gd name="connsiteY127" fmla="*/ 285757 h 694624"/>
                <a:gd name="connsiteX128" fmla="*/ 718585 w 789560"/>
                <a:gd name="connsiteY128" fmla="*/ 314366 h 694624"/>
                <a:gd name="connsiteX129" fmla="*/ 710004 w 789560"/>
                <a:gd name="connsiteY129" fmla="*/ 325237 h 694624"/>
                <a:gd name="connsiteX130" fmla="*/ 705046 w 789560"/>
                <a:gd name="connsiteY130" fmla="*/ 331150 h 694624"/>
                <a:gd name="connsiteX131" fmla="*/ 605504 w 789560"/>
                <a:gd name="connsiteY131" fmla="*/ 393517 h 694624"/>
                <a:gd name="connsiteX132" fmla="*/ 587389 w 789560"/>
                <a:gd name="connsiteY132" fmla="*/ 394661 h 694624"/>
                <a:gd name="connsiteX133" fmla="*/ 629341 w 789560"/>
                <a:gd name="connsiteY133" fmla="*/ 476101 h 694624"/>
                <a:gd name="connsiteX134" fmla="*/ 612560 w 789560"/>
                <a:gd name="connsiteY134" fmla="*/ 472668 h 694624"/>
                <a:gd name="connsiteX135" fmla="*/ 542004 w 789560"/>
                <a:gd name="connsiteY135" fmla="*/ 508525 h 694624"/>
                <a:gd name="connsiteX136" fmla="*/ 543911 w 789560"/>
                <a:gd name="connsiteY136" fmla="*/ 481823 h 694624"/>
                <a:gd name="connsiteX137" fmla="*/ 495093 w 789560"/>
                <a:gd name="connsiteY137" fmla="*/ 512339 h 694624"/>
                <a:gd name="connsiteX138" fmla="*/ 463057 w 789560"/>
                <a:gd name="connsiteY138" fmla="*/ 525309 h 694624"/>
                <a:gd name="connsiteX139" fmla="*/ 463057 w 789560"/>
                <a:gd name="connsiteY139" fmla="*/ 525309 h 694624"/>
                <a:gd name="connsiteX140" fmla="*/ 677586 w 789560"/>
                <a:gd name="connsiteY140" fmla="*/ 454931 h 694624"/>
                <a:gd name="connsiteX141" fmla="*/ 629341 w 789560"/>
                <a:gd name="connsiteY141" fmla="*/ 476101 h 694624"/>
                <a:gd name="connsiteX142" fmla="*/ 629341 w 789560"/>
                <a:gd name="connsiteY142" fmla="*/ 476101 h 694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789560" h="694624">
                  <a:moveTo>
                    <a:pt x="382394" y="541520"/>
                  </a:moveTo>
                  <a:cubicBezTo>
                    <a:pt x="376674" y="541520"/>
                    <a:pt x="370762" y="540376"/>
                    <a:pt x="365422" y="538278"/>
                  </a:cubicBezTo>
                  <a:cubicBezTo>
                    <a:pt x="361037" y="536562"/>
                    <a:pt x="354363" y="531030"/>
                    <a:pt x="346353" y="524736"/>
                  </a:cubicBezTo>
                  <a:cubicBezTo>
                    <a:pt x="338725" y="518443"/>
                    <a:pt x="330144" y="511767"/>
                    <a:pt x="322898" y="507571"/>
                  </a:cubicBezTo>
                  <a:cubicBezTo>
                    <a:pt x="314699" y="502803"/>
                    <a:pt x="306690" y="501086"/>
                    <a:pt x="298871" y="499370"/>
                  </a:cubicBezTo>
                  <a:cubicBezTo>
                    <a:pt x="290099" y="497463"/>
                    <a:pt x="281900" y="495555"/>
                    <a:pt x="273700" y="489643"/>
                  </a:cubicBezTo>
                  <a:cubicBezTo>
                    <a:pt x="265691" y="483730"/>
                    <a:pt x="261686" y="476674"/>
                    <a:pt x="262449" y="469807"/>
                  </a:cubicBezTo>
                  <a:cubicBezTo>
                    <a:pt x="262830" y="464086"/>
                    <a:pt x="266835" y="459127"/>
                    <a:pt x="272746" y="456075"/>
                  </a:cubicBezTo>
                  <a:cubicBezTo>
                    <a:pt x="285904" y="449781"/>
                    <a:pt x="297345" y="461797"/>
                    <a:pt x="297536" y="461797"/>
                  </a:cubicBezTo>
                  <a:lnTo>
                    <a:pt x="297727" y="461988"/>
                  </a:lnTo>
                  <a:lnTo>
                    <a:pt x="301350" y="467709"/>
                  </a:lnTo>
                  <a:lnTo>
                    <a:pt x="325377" y="484684"/>
                  </a:lnTo>
                  <a:cubicBezTo>
                    <a:pt x="325377" y="484684"/>
                    <a:pt x="339679" y="493457"/>
                    <a:pt x="360465" y="502231"/>
                  </a:cubicBezTo>
                  <a:cubicBezTo>
                    <a:pt x="381250" y="511195"/>
                    <a:pt x="418626" y="518633"/>
                    <a:pt x="419007" y="518633"/>
                  </a:cubicBezTo>
                  <a:cubicBezTo>
                    <a:pt x="419388" y="518824"/>
                    <a:pt x="419961" y="519205"/>
                    <a:pt x="420151" y="519396"/>
                  </a:cubicBezTo>
                  <a:cubicBezTo>
                    <a:pt x="420342" y="519778"/>
                    <a:pt x="420342" y="520350"/>
                    <a:pt x="420151" y="520922"/>
                  </a:cubicBezTo>
                  <a:cubicBezTo>
                    <a:pt x="414049" y="533701"/>
                    <a:pt x="398222" y="541520"/>
                    <a:pt x="382394" y="541520"/>
                  </a:cubicBezTo>
                  <a:lnTo>
                    <a:pt x="382394" y="541520"/>
                  </a:lnTo>
                  <a:close/>
                  <a:moveTo>
                    <a:pt x="281137" y="457410"/>
                  </a:moveTo>
                  <a:cubicBezTo>
                    <a:pt x="278848" y="457410"/>
                    <a:pt x="276560" y="457982"/>
                    <a:pt x="274462" y="458936"/>
                  </a:cubicBezTo>
                  <a:cubicBezTo>
                    <a:pt x="269314" y="461415"/>
                    <a:pt x="266262" y="465421"/>
                    <a:pt x="265881" y="469998"/>
                  </a:cubicBezTo>
                  <a:cubicBezTo>
                    <a:pt x="265500" y="475720"/>
                    <a:pt x="269123" y="482014"/>
                    <a:pt x="275988" y="486973"/>
                  </a:cubicBezTo>
                  <a:cubicBezTo>
                    <a:pt x="283425" y="492504"/>
                    <a:pt x="291434" y="494220"/>
                    <a:pt x="299824" y="496128"/>
                  </a:cubicBezTo>
                  <a:cubicBezTo>
                    <a:pt x="307833" y="497844"/>
                    <a:pt x="315842" y="499561"/>
                    <a:pt x="324614" y="504520"/>
                  </a:cubicBezTo>
                  <a:cubicBezTo>
                    <a:pt x="332051" y="508715"/>
                    <a:pt x="340823" y="515772"/>
                    <a:pt x="348451" y="522066"/>
                  </a:cubicBezTo>
                  <a:cubicBezTo>
                    <a:pt x="355697" y="527979"/>
                    <a:pt x="362753" y="533510"/>
                    <a:pt x="366758" y="535226"/>
                  </a:cubicBezTo>
                  <a:cubicBezTo>
                    <a:pt x="384301" y="542474"/>
                    <a:pt x="407756" y="535799"/>
                    <a:pt x="416719" y="521494"/>
                  </a:cubicBezTo>
                  <a:cubicBezTo>
                    <a:pt x="408519" y="519778"/>
                    <a:pt x="378008" y="513102"/>
                    <a:pt x="359702" y="505282"/>
                  </a:cubicBezTo>
                  <a:cubicBezTo>
                    <a:pt x="338535" y="496318"/>
                    <a:pt x="324233" y="487545"/>
                    <a:pt x="324042" y="487545"/>
                  </a:cubicBezTo>
                  <a:lnTo>
                    <a:pt x="299634" y="470380"/>
                  </a:lnTo>
                  <a:lnTo>
                    <a:pt x="299062" y="469807"/>
                  </a:lnTo>
                  <a:lnTo>
                    <a:pt x="295438" y="463895"/>
                  </a:lnTo>
                  <a:cubicBezTo>
                    <a:pt x="294676" y="463132"/>
                    <a:pt x="288764" y="457410"/>
                    <a:pt x="281137" y="457410"/>
                  </a:cubicBezTo>
                  <a:lnTo>
                    <a:pt x="281137" y="457410"/>
                  </a:lnTo>
                  <a:close/>
                  <a:moveTo>
                    <a:pt x="542957" y="698106"/>
                  </a:moveTo>
                  <a:cubicBezTo>
                    <a:pt x="522934" y="698106"/>
                    <a:pt x="493568" y="691431"/>
                    <a:pt x="468206" y="684183"/>
                  </a:cubicBezTo>
                  <a:cubicBezTo>
                    <a:pt x="411570" y="668353"/>
                    <a:pt x="339489" y="640698"/>
                    <a:pt x="264737" y="606749"/>
                  </a:cubicBezTo>
                  <a:cubicBezTo>
                    <a:pt x="190176" y="572799"/>
                    <a:pt x="121908" y="536180"/>
                    <a:pt x="72901" y="503757"/>
                  </a:cubicBezTo>
                  <a:cubicBezTo>
                    <a:pt x="37813" y="480488"/>
                    <a:pt x="-2614" y="449590"/>
                    <a:pt x="4442" y="433760"/>
                  </a:cubicBezTo>
                  <a:cubicBezTo>
                    <a:pt x="11688" y="417930"/>
                    <a:pt x="60506" y="427848"/>
                    <a:pt x="100360" y="439100"/>
                  </a:cubicBezTo>
                  <a:cubicBezTo>
                    <a:pt x="101123" y="439291"/>
                    <a:pt x="101695" y="440245"/>
                    <a:pt x="101504" y="441008"/>
                  </a:cubicBezTo>
                  <a:cubicBezTo>
                    <a:pt x="101314" y="441771"/>
                    <a:pt x="100360" y="442343"/>
                    <a:pt x="99598" y="442152"/>
                  </a:cubicBezTo>
                  <a:cubicBezTo>
                    <a:pt x="46585" y="427275"/>
                    <a:pt x="12260" y="424796"/>
                    <a:pt x="7493" y="435095"/>
                  </a:cubicBezTo>
                  <a:cubicBezTo>
                    <a:pt x="2726" y="445585"/>
                    <a:pt x="27897" y="470189"/>
                    <a:pt x="74617" y="501086"/>
                  </a:cubicBezTo>
                  <a:cubicBezTo>
                    <a:pt x="123625" y="533319"/>
                    <a:pt x="191511" y="569748"/>
                    <a:pt x="266072" y="603888"/>
                  </a:cubicBezTo>
                  <a:cubicBezTo>
                    <a:pt x="340632" y="637837"/>
                    <a:pt x="412714" y="665302"/>
                    <a:pt x="469159" y="681132"/>
                  </a:cubicBezTo>
                  <a:cubicBezTo>
                    <a:pt x="523316" y="696199"/>
                    <a:pt x="558403" y="699060"/>
                    <a:pt x="563171" y="688570"/>
                  </a:cubicBezTo>
                  <a:cubicBezTo>
                    <a:pt x="565078" y="684183"/>
                    <a:pt x="563552" y="673503"/>
                    <a:pt x="532088" y="648136"/>
                  </a:cubicBezTo>
                  <a:cubicBezTo>
                    <a:pt x="508442" y="629254"/>
                    <a:pt x="472973" y="606558"/>
                    <a:pt x="429686" y="582526"/>
                  </a:cubicBezTo>
                  <a:cubicBezTo>
                    <a:pt x="428923" y="581954"/>
                    <a:pt x="428542" y="581001"/>
                    <a:pt x="429114" y="580238"/>
                  </a:cubicBezTo>
                  <a:cubicBezTo>
                    <a:pt x="429686" y="579475"/>
                    <a:pt x="430640" y="579093"/>
                    <a:pt x="431402" y="579666"/>
                  </a:cubicBezTo>
                  <a:cubicBezTo>
                    <a:pt x="466108" y="598929"/>
                    <a:pt x="578235" y="663966"/>
                    <a:pt x="566412" y="689715"/>
                  </a:cubicBezTo>
                  <a:cubicBezTo>
                    <a:pt x="563171" y="695818"/>
                    <a:pt x="554590" y="698106"/>
                    <a:pt x="542957" y="698106"/>
                  </a:cubicBezTo>
                  <a:lnTo>
                    <a:pt x="542957" y="698106"/>
                  </a:lnTo>
                  <a:close/>
                  <a:moveTo>
                    <a:pt x="429686" y="11302"/>
                  </a:moveTo>
                  <a:lnTo>
                    <a:pt x="430258" y="10921"/>
                  </a:lnTo>
                  <a:cubicBezTo>
                    <a:pt x="430449" y="10730"/>
                    <a:pt x="430640" y="10730"/>
                    <a:pt x="430640" y="10539"/>
                  </a:cubicBezTo>
                  <a:cubicBezTo>
                    <a:pt x="431021" y="10348"/>
                    <a:pt x="431211" y="10158"/>
                    <a:pt x="431402" y="9967"/>
                  </a:cubicBezTo>
                  <a:lnTo>
                    <a:pt x="433309" y="9013"/>
                  </a:lnTo>
                  <a:cubicBezTo>
                    <a:pt x="434644" y="8441"/>
                    <a:pt x="435788" y="7869"/>
                    <a:pt x="437314" y="7487"/>
                  </a:cubicBezTo>
                  <a:cubicBezTo>
                    <a:pt x="438839" y="7106"/>
                    <a:pt x="440174" y="6915"/>
                    <a:pt x="441699" y="6915"/>
                  </a:cubicBezTo>
                  <a:cubicBezTo>
                    <a:pt x="443225" y="6725"/>
                    <a:pt x="444751" y="6915"/>
                    <a:pt x="446276" y="7106"/>
                  </a:cubicBezTo>
                  <a:lnTo>
                    <a:pt x="446467" y="7106"/>
                  </a:lnTo>
                  <a:cubicBezTo>
                    <a:pt x="448946" y="7487"/>
                    <a:pt x="450662" y="9585"/>
                    <a:pt x="450280" y="11874"/>
                  </a:cubicBezTo>
                  <a:cubicBezTo>
                    <a:pt x="449899" y="14354"/>
                    <a:pt x="447802" y="16070"/>
                    <a:pt x="445513" y="15689"/>
                  </a:cubicBezTo>
                  <a:cubicBezTo>
                    <a:pt x="444941" y="15689"/>
                    <a:pt x="444560" y="15498"/>
                    <a:pt x="443988" y="15117"/>
                  </a:cubicBezTo>
                  <a:cubicBezTo>
                    <a:pt x="443225" y="14544"/>
                    <a:pt x="442081" y="14354"/>
                    <a:pt x="441128" y="13781"/>
                  </a:cubicBezTo>
                  <a:cubicBezTo>
                    <a:pt x="440174" y="13400"/>
                    <a:pt x="439030" y="13209"/>
                    <a:pt x="437885" y="13209"/>
                  </a:cubicBezTo>
                  <a:cubicBezTo>
                    <a:pt x="436742" y="13209"/>
                    <a:pt x="435597" y="13019"/>
                    <a:pt x="434453" y="13209"/>
                  </a:cubicBezTo>
                  <a:cubicBezTo>
                    <a:pt x="433881" y="13209"/>
                    <a:pt x="433309" y="13400"/>
                    <a:pt x="432737" y="13400"/>
                  </a:cubicBezTo>
                  <a:cubicBezTo>
                    <a:pt x="432356" y="13400"/>
                    <a:pt x="432356" y="13591"/>
                    <a:pt x="431974" y="13591"/>
                  </a:cubicBezTo>
                  <a:cubicBezTo>
                    <a:pt x="431593" y="13591"/>
                    <a:pt x="431402" y="13781"/>
                    <a:pt x="431211" y="13781"/>
                  </a:cubicBezTo>
                  <a:lnTo>
                    <a:pt x="430830" y="13972"/>
                  </a:lnTo>
                  <a:cubicBezTo>
                    <a:pt x="430067" y="14163"/>
                    <a:pt x="429114" y="13591"/>
                    <a:pt x="428923" y="12637"/>
                  </a:cubicBezTo>
                  <a:cubicBezTo>
                    <a:pt x="428923" y="12256"/>
                    <a:pt x="429114" y="11493"/>
                    <a:pt x="429686" y="11302"/>
                  </a:cubicBezTo>
                  <a:lnTo>
                    <a:pt x="429686" y="11302"/>
                  </a:lnTo>
                  <a:close/>
                  <a:moveTo>
                    <a:pt x="480982" y="12446"/>
                  </a:moveTo>
                  <a:cubicBezTo>
                    <a:pt x="480791" y="12446"/>
                    <a:pt x="480410" y="12256"/>
                    <a:pt x="480410" y="12065"/>
                  </a:cubicBezTo>
                  <a:cubicBezTo>
                    <a:pt x="480029" y="11874"/>
                    <a:pt x="479838" y="11874"/>
                    <a:pt x="479647" y="11683"/>
                  </a:cubicBezTo>
                  <a:cubicBezTo>
                    <a:pt x="479266" y="11493"/>
                    <a:pt x="478503" y="11302"/>
                    <a:pt x="478122" y="11111"/>
                  </a:cubicBezTo>
                  <a:cubicBezTo>
                    <a:pt x="476977" y="10921"/>
                    <a:pt x="475834" y="10730"/>
                    <a:pt x="474689" y="10730"/>
                  </a:cubicBezTo>
                  <a:cubicBezTo>
                    <a:pt x="473545" y="10730"/>
                    <a:pt x="472592" y="10730"/>
                    <a:pt x="471448" y="11111"/>
                  </a:cubicBezTo>
                  <a:cubicBezTo>
                    <a:pt x="470303" y="11302"/>
                    <a:pt x="469350" y="11683"/>
                    <a:pt x="468396" y="11874"/>
                  </a:cubicBezTo>
                  <a:cubicBezTo>
                    <a:pt x="466108" y="12637"/>
                    <a:pt x="463629" y="11493"/>
                    <a:pt x="462866" y="9395"/>
                  </a:cubicBezTo>
                  <a:cubicBezTo>
                    <a:pt x="462104" y="7106"/>
                    <a:pt x="463248" y="4627"/>
                    <a:pt x="465345" y="3864"/>
                  </a:cubicBezTo>
                  <a:cubicBezTo>
                    <a:pt x="465918" y="3673"/>
                    <a:pt x="466299" y="3482"/>
                    <a:pt x="466871" y="3482"/>
                  </a:cubicBezTo>
                  <a:lnTo>
                    <a:pt x="467061" y="3482"/>
                  </a:lnTo>
                  <a:cubicBezTo>
                    <a:pt x="468587" y="3482"/>
                    <a:pt x="470113" y="3482"/>
                    <a:pt x="471638" y="3864"/>
                  </a:cubicBezTo>
                  <a:cubicBezTo>
                    <a:pt x="473164" y="4054"/>
                    <a:pt x="474499" y="4436"/>
                    <a:pt x="476024" y="5008"/>
                  </a:cubicBezTo>
                  <a:cubicBezTo>
                    <a:pt x="477550" y="5580"/>
                    <a:pt x="478503" y="6152"/>
                    <a:pt x="479838" y="6915"/>
                  </a:cubicBezTo>
                  <a:cubicBezTo>
                    <a:pt x="480410" y="7297"/>
                    <a:pt x="480982" y="7678"/>
                    <a:pt x="481554" y="8250"/>
                  </a:cubicBezTo>
                  <a:cubicBezTo>
                    <a:pt x="481936" y="8441"/>
                    <a:pt x="482126" y="8823"/>
                    <a:pt x="482317" y="8823"/>
                  </a:cubicBezTo>
                  <a:cubicBezTo>
                    <a:pt x="482508" y="9013"/>
                    <a:pt x="482698" y="9013"/>
                    <a:pt x="482698" y="9204"/>
                  </a:cubicBezTo>
                  <a:lnTo>
                    <a:pt x="483080" y="9776"/>
                  </a:lnTo>
                  <a:cubicBezTo>
                    <a:pt x="483652" y="10348"/>
                    <a:pt x="483652" y="11302"/>
                    <a:pt x="483080" y="11874"/>
                  </a:cubicBezTo>
                  <a:cubicBezTo>
                    <a:pt x="483080" y="11874"/>
                    <a:pt x="483080" y="11874"/>
                    <a:pt x="483080" y="11874"/>
                  </a:cubicBezTo>
                  <a:cubicBezTo>
                    <a:pt x="482698" y="12446"/>
                    <a:pt x="481936" y="12446"/>
                    <a:pt x="481363" y="12256"/>
                  </a:cubicBezTo>
                  <a:lnTo>
                    <a:pt x="480982" y="12446"/>
                  </a:lnTo>
                  <a:close/>
                  <a:moveTo>
                    <a:pt x="587389" y="394661"/>
                  </a:moveTo>
                  <a:cubicBezTo>
                    <a:pt x="536474" y="394661"/>
                    <a:pt x="502912" y="369485"/>
                    <a:pt x="476977" y="313031"/>
                  </a:cubicBezTo>
                  <a:cubicBezTo>
                    <a:pt x="471066" y="300061"/>
                    <a:pt x="466299" y="289190"/>
                    <a:pt x="462104" y="279654"/>
                  </a:cubicBezTo>
                  <a:cubicBezTo>
                    <a:pt x="451044" y="254287"/>
                    <a:pt x="444369" y="239029"/>
                    <a:pt x="430258" y="219384"/>
                  </a:cubicBezTo>
                  <a:cubicBezTo>
                    <a:pt x="412142" y="194208"/>
                    <a:pt x="386399" y="166553"/>
                    <a:pt x="312410" y="158161"/>
                  </a:cubicBezTo>
                  <a:cubicBezTo>
                    <a:pt x="311457" y="158161"/>
                    <a:pt x="310885" y="157207"/>
                    <a:pt x="310885" y="156444"/>
                  </a:cubicBezTo>
                  <a:cubicBezTo>
                    <a:pt x="310885" y="155491"/>
                    <a:pt x="311838" y="154919"/>
                    <a:pt x="312601" y="154919"/>
                  </a:cubicBezTo>
                  <a:cubicBezTo>
                    <a:pt x="312601" y="154919"/>
                    <a:pt x="312601" y="154919"/>
                    <a:pt x="312601" y="154919"/>
                  </a:cubicBezTo>
                  <a:cubicBezTo>
                    <a:pt x="388115" y="163311"/>
                    <a:pt x="414240" y="191538"/>
                    <a:pt x="432737" y="217477"/>
                  </a:cubicBezTo>
                  <a:cubicBezTo>
                    <a:pt x="447039" y="237503"/>
                    <a:pt x="453713" y="252761"/>
                    <a:pt x="464964" y="278318"/>
                  </a:cubicBezTo>
                  <a:cubicBezTo>
                    <a:pt x="469159" y="287855"/>
                    <a:pt x="473736" y="298726"/>
                    <a:pt x="479838" y="311505"/>
                  </a:cubicBezTo>
                  <a:cubicBezTo>
                    <a:pt x="494331" y="342975"/>
                    <a:pt x="511112" y="364336"/>
                    <a:pt x="531134" y="376733"/>
                  </a:cubicBezTo>
                  <a:cubicBezTo>
                    <a:pt x="550776" y="388940"/>
                    <a:pt x="574803" y="393326"/>
                    <a:pt x="604932" y="390275"/>
                  </a:cubicBezTo>
                  <a:cubicBezTo>
                    <a:pt x="654703" y="385316"/>
                    <a:pt x="685785" y="348696"/>
                    <a:pt x="702376" y="329052"/>
                  </a:cubicBezTo>
                  <a:cubicBezTo>
                    <a:pt x="704283" y="326954"/>
                    <a:pt x="705808" y="324856"/>
                    <a:pt x="707525" y="323139"/>
                  </a:cubicBezTo>
                  <a:cubicBezTo>
                    <a:pt x="710194" y="320087"/>
                    <a:pt x="713055" y="316464"/>
                    <a:pt x="716106" y="312458"/>
                  </a:cubicBezTo>
                  <a:cubicBezTo>
                    <a:pt x="725259" y="300252"/>
                    <a:pt x="735747" y="286520"/>
                    <a:pt x="747951" y="282705"/>
                  </a:cubicBezTo>
                  <a:cubicBezTo>
                    <a:pt x="768165" y="276411"/>
                    <a:pt x="779034" y="275648"/>
                    <a:pt x="784564" y="276220"/>
                  </a:cubicBezTo>
                  <a:cubicBezTo>
                    <a:pt x="789904" y="276793"/>
                    <a:pt x="792764" y="280798"/>
                    <a:pt x="793145" y="284422"/>
                  </a:cubicBezTo>
                  <a:cubicBezTo>
                    <a:pt x="793527" y="288236"/>
                    <a:pt x="791620" y="291479"/>
                    <a:pt x="788378" y="292432"/>
                  </a:cubicBezTo>
                  <a:lnTo>
                    <a:pt x="786852" y="292814"/>
                  </a:lnTo>
                  <a:cubicBezTo>
                    <a:pt x="780178" y="294912"/>
                    <a:pt x="767783" y="298726"/>
                    <a:pt x="765305" y="302350"/>
                  </a:cubicBezTo>
                  <a:cubicBezTo>
                    <a:pt x="764732" y="303113"/>
                    <a:pt x="763779" y="303304"/>
                    <a:pt x="763016" y="302731"/>
                  </a:cubicBezTo>
                  <a:cubicBezTo>
                    <a:pt x="762253" y="302159"/>
                    <a:pt x="762062" y="301206"/>
                    <a:pt x="762635" y="300443"/>
                  </a:cubicBezTo>
                  <a:cubicBezTo>
                    <a:pt x="762635" y="300443"/>
                    <a:pt x="762635" y="300443"/>
                    <a:pt x="762635" y="300443"/>
                  </a:cubicBezTo>
                  <a:cubicBezTo>
                    <a:pt x="765495" y="296247"/>
                    <a:pt x="775220" y="293004"/>
                    <a:pt x="785899" y="289762"/>
                  </a:cubicBezTo>
                  <a:lnTo>
                    <a:pt x="787425" y="289381"/>
                  </a:lnTo>
                  <a:cubicBezTo>
                    <a:pt x="789331" y="288808"/>
                    <a:pt x="790095" y="286710"/>
                    <a:pt x="789904" y="284803"/>
                  </a:cubicBezTo>
                  <a:cubicBezTo>
                    <a:pt x="789713" y="282514"/>
                    <a:pt x="787997" y="279844"/>
                    <a:pt x="784183" y="279463"/>
                  </a:cubicBezTo>
                  <a:cubicBezTo>
                    <a:pt x="779797" y="279081"/>
                    <a:pt x="769500" y="279272"/>
                    <a:pt x="748905" y="285757"/>
                  </a:cubicBezTo>
                  <a:cubicBezTo>
                    <a:pt x="737654" y="289381"/>
                    <a:pt x="727166" y="303304"/>
                    <a:pt x="718585" y="314366"/>
                  </a:cubicBezTo>
                  <a:cubicBezTo>
                    <a:pt x="715534" y="318371"/>
                    <a:pt x="712673" y="322185"/>
                    <a:pt x="710004" y="325237"/>
                  </a:cubicBezTo>
                  <a:cubicBezTo>
                    <a:pt x="708287" y="327144"/>
                    <a:pt x="706571" y="329052"/>
                    <a:pt x="705046" y="331150"/>
                  </a:cubicBezTo>
                  <a:cubicBezTo>
                    <a:pt x="688074" y="351176"/>
                    <a:pt x="656610" y="388367"/>
                    <a:pt x="605504" y="393517"/>
                  </a:cubicBezTo>
                  <a:cubicBezTo>
                    <a:pt x="599020" y="394471"/>
                    <a:pt x="593109" y="394661"/>
                    <a:pt x="587389" y="394661"/>
                  </a:cubicBezTo>
                  <a:close/>
                  <a:moveTo>
                    <a:pt x="629341" y="476101"/>
                  </a:moveTo>
                  <a:cubicBezTo>
                    <a:pt x="621713" y="476674"/>
                    <a:pt x="621141" y="470952"/>
                    <a:pt x="612560" y="472668"/>
                  </a:cubicBezTo>
                  <a:cubicBezTo>
                    <a:pt x="602072" y="474576"/>
                    <a:pt x="549059" y="512149"/>
                    <a:pt x="542004" y="508525"/>
                  </a:cubicBezTo>
                  <a:cubicBezTo>
                    <a:pt x="534757" y="505092"/>
                    <a:pt x="553064" y="487545"/>
                    <a:pt x="543911" y="481823"/>
                  </a:cubicBezTo>
                  <a:cubicBezTo>
                    <a:pt x="534757" y="476101"/>
                    <a:pt x="514925" y="498988"/>
                    <a:pt x="495093" y="512339"/>
                  </a:cubicBezTo>
                  <a:cubicBezTo>
                    <a:pt x="475261" y="525690"/>
                    <a:pt x="463057" y="525309"/>
                    <a:pt x="463057" y="525309"/>
                  </a:cubicBezTo>
                  <a:lnTo>
                    <a:pt x="463057" y="525309"/>
                  </a:lnTo>
                  <a:cubicBezTo>
                    <a:pt x="543911" y="529123"/>
                    <a:pt x="624001" y="496890"/>
                    <a:pt x="677586" y="454931"/>
                  </a:cubicBezTo>
                  <a:cubicBezTo>
                    <a:pt x="658517" y="449018"/>
                    <a:pt x="636969" y="475720"/>
                    <a:pt x="629341" y="476101"/>
                  </a:cubicBezTo>
                  <a:lnTo>
                    <a:pt x="629341" y="476101"/>
                  </a:lnTo>
                  <a:close/>
                </a:path>
              </a:pathLst>
            </a:custGeom>
            <a:solidFill>
              <a:srgbClr val="000000"/>
            </a:solidFill>
            <a:ln w="1906" cap="flat">
              <a:noFill/>
              <a:prstDash val="solid"/>
              <a:miter/>
            </a:ln>
          </p:spPr>
          <p:txBody>
            <a:bodyPr rtlCol="0" anchor="ctr"/>
            <a:lstStyle/>
            <a:p>
              <a:endParaRPr lang="fr-FR"/>
            </a:p>
          </p:txBody>
        </p:sp>
        <p:sp>
          <p:nvSpPr>
            <p:cNvPr id="3091" name="Forme libre 3090">
              <a:extLst>
                <a:ext uri="{FF2B5EF4-FFF2-40B4-BE49-F238E27FC236}">
                  <a16:creationId xmlns:a16="http://schemas.microsoft.com/office/drawing/2014/main" id="{6D12B48A-D23B-C71B-7A5C-D2EE00FB4A93}"/>
                </a:ext>
              </a:extLst>
            </p:cNvPr>
            <p:cNvSpPr/>
            <p:nvPr/>
          </p:nvSpPr>
          <p:spPr>
            <a:xfrm>
              <a:off x="14300871" y="8334110"/>
              <a:ext cx="217818" cy="75214"/>
            </a:xfrm>
            <a:custGeom>
              <a:avLst/>
              <a:gdLst>
                <a:gd name="connsiteX0" fmla="*/ 17935 w 217818"/>
                <a:gd name="connsiteY0" fmla="*/ 78697 h 75214"/>
                <a:gd name="connsiteX1" fmla="*/ 5158 w 217818"/>
                <a:gd name="connsiteY1" fmla="*/ 78315 h 75214"/>
                <a:gd name="connsiteX2" fmla="*/ 3633 w 217818"/>
                <a:gd name="connsiteY2" fmla="*/ 76789 h 75214"/>
                <a:gd name="connsiteX3" fmla="*/ 4014 w 217818"/>
                <a:gd name="connsiteY3" fmla="*/ 75454 h 75214"/>
                <a:gd name="connsiteX4" fmla="*/ 5158 w 217818"/>
                <a:gd name="connsiteY4" fmla="*/ 74882 h 75214"/>
                <a:gd name="connsiteX5" fmla="*/ 36241 w 217818"/>
                <a:gd name="connsiteY5" fmla="*/ 62103 h 75214"/>
                <a:gd name="connsiteX6" fmla="*/ 55311 w 217818"/>
                <a:gd name="connsiteY6" fmla="*/ 47418 h 75214"/>
                <a:gd name="connsiteX7" fmla="*/ 86965 w 217818"/>
                <a:gd name="connsiteY7" fmla="*/ 31587 h 75214"/>
                <a:gd name="connsiteX8" fmla="*/ 86775 w 217818"/>
                <a:gd name="connsiteY8" fmla="*/ 48943 h 75214"/>
                <a:gd name="connsiteX9" fmla="*/ 84868 w 217818"/>
                <a:gd name="connsiteY9" fmla="*/ 58098 h 75214"/>
                <a:gd name="connsiteX10" fmla="*/ 123960 w 217818"/>
                <a:gd name="connsiteY10" fmla="*/ 38263 h 75214"/>
                <a:gd name="connsiteX11" fmla="*/ 154471 w 217818"/>
                <a:gd name="connsiteY11" fmla="*/ 22051 h 75214"/>
                <a:gd name="connsiteX12" fmla="*/ 164768 w 217818"/>
                <a:gd name="connsiteY12" fmla="*/ 23768 h 75214"/>
                <a:gd name="connsiteX13" fmla="*/ 171442 w 217818"/>
                <a:gd name="connsiteY13" fmla="*/ 25484 h 75214"/>
                <a:gd name="connsiteX14" fmla="*/ 171442 w 217818"/>
                <a:gd name="connsiteY14" fmla="*/ 25484 h 75214"/>
                <a:gd name="connsiteX15" fmla="*/ 182311 w 217818"/>
                <a:gd name="connsiteY15" fmla="*/ 18618 h 75214"/>
                <a:gd name="connsiteX16" fmla="*/ 220259 w 217818"/>
                <a:gd name="connsiteY16" fmla="*/ 4504 h 75214"/>
                <a:gd name="connsiteX17" fmla="*/ 221403 w 217818"/>
                <a:gd name="connsiteY17" fmla="*/ 6602 h 75214"/>
                <a:gd name="connsiteX18" fmla="*/ 220832 w 217818"/>
                <a:gd name="connsiteY18" fmla="*/ 7365 h 75214"/>
                <a:gd name="connsiteX19" fmla="*/ 123197 w 217818"/>
                <a:gd name="connsiteY19" fmla="*/ 60006 h 75214"/>
                <a:gd name="connsiteX20" fmla="*/ 17935 w 217818"/>
                <a:gd name="connsiteY20" fmla="*/ 78697 h 75214"/>
                <a:gd name="connsiteX21" fmla="*/ 17935 w 217818"/>
                <a:gd name="connsiteY21" fmla="*/ 78697 h 75214"/>
                <a:gd name="connsiteX22" fmla="*/ 82770 w 217818"/>
                <a:gd name="connsiteY22" fmla="*/ 33876 h 75214"/>
                <a:gd name="connsiteX23" fmla="*/ 57408 w 217818"/>
                <a:gd name="connsiteY23" fmla="*/ 50088 h 75214"/>
                <a:gd name="connsiteX24" fmla="*/ 38148 w 217818"/>
                <a:gd name="connsiteY24" fmla="*/ 64964 h 75214"/>
                <a:gd name="connsiteX25" fmla="*/ 18316 w 217818"/>
                <a:gd name="connsiteY25" fmla="*/ 75454 h 75214"/>
                <a:gd name="connsiteX26" fmla="*/ 122053 w 217818"/>
                <a:gd name="connsiteY26" fmla="*/ 57145 h 75214"/>
                <a:gd name="connsiteX27" fmla="*/ 215873 w 217818"/>
                <a:gd name="connsiteY27" fmla="*/ 7174 h 75214"/>
                <a:gd name="connsiteX28" fmla="*/ 184218 w 217818"/>
                <a:gd name="connsiteY28" fmla="*/ 21479 h 75214"/>
                <a:gd name="connsiteX29" fmla="*/ 171633 w 217818"/>
                <a:gd name="connsiteY29" fmla="*/ 28917 h 75214"/>
                <a:gd name="connsiteX30" fmla="*/ 163242 w 217818"/>
                <a:gd name="connsiteY30" fmla="*/ 26819 h 75214"/>
                <a:gd name="connsiteX31" fmla="*/ 155043 w 217818"/>
                <a:gd name="connsiteY31" fmla="*/ 25293 h 75214"/>
                <a:gd name="connsiteX32" fmla="*/ 125676 w 217818"/>
                <a:gd name="connsiteY32" fmla="*/ 41124 h 75214"/>
                <a:gd name="connsiteX33" fmla="*/ 83533 w 217818"/>
                <a:gd name="connsiteY33" fmla="*/ 61150 h 75214"/>
                <a:gd name="connsiteX34" fmla="*/ 83914 w 217818"/>
                <a:gd name="connsiteY34" fmla="*/ 47608 h 75214"/>
                <a:gd name="connsiteX35" fmla="*/ 85249 w 217818"/>
                <a:gd name="connsiteY35" fmla="*/ 34448 h 75214"/>
                <a:gd name="connsiteX36" fmla="*/ 82770 w 217818"/>
                <a:gd name="connsiteY36" fmla="*/ 33876 h 75214"/>
                <a:gd name="connsiteX37" fmla="*/ 82770 w 217818"/>
                <a:gd name="connsiteY37" fmla="*/ 33876 h 7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7818" h="75214">
                  <a:moveTo>
                    <a:pt x="17935" y="78697"/>
                  </a:moveTo>
                  <a:cubicBezTo>
                    <a:pt x="13740" y="78697"/>
                    <a:pt x="9354" y="78506"/>
                    <a:pt x="5158" y="78315"/>
                  </a:cubicBezTo>
                  <a:cubicBezTo>
                    <a:pt x="4396" y="78315"/>
                    <a:pt x="3633" y="77552"/>
                    <a:pt x="3633" y="76789"/>
                  </a:cubicBezTo>
                  <a:cubicBezTo>
                    <a:pt x="3633" y="76408"/>
                    <a:pt x="3824" y="75836"/>
                    <a:pt x="4014" y="75454"/>
                  </a:cubicBezTo>
                  <a:cubicBezTo>
                    <a:pt x="4396" y="75073"/>
                    <a:pt x="4777" y="74882"/>
                    <a:pt x="5158" y="74882"/>
                  </a:cubicBezTo>
                  <a:cubicBezTo>
                    <a:pt x="5349" y="74882"/>
                    <a:pt x="17172" y="74882"/>
                    <a:pt x="36241" y="62103"/>
                  </a:cubicBezTo>
                  <a:cubicBezTo>
                    <a:pt x="42725" y="57717"/>
                    <a:pt x="49018" y="52567"/>
                    <a:pt x="55311" y="47418"/>
                  </a:cubicBezTo>
                  <a:cubicBezTo>
                    <a:pt x="69040" y="35974"/>
                    <a:pt x="79910" y="27010"/>
                    <a:pt x="86965" y="31587"/>
                  </a:cubicBezTo>
                  <a:cubicBezTo>
                    <a:pt x="93068" y="35402"/>
                    <a:pt x="89635" y="42840"/>
                    <a:pt x="86775" y="48943"/>
                  </a:cubicBezTo>
                  <a:cubicBezTo>
                    <a:pt x="84487" y="53902"/>
                    <a:pt x="83151" y="57335"/>
                    <a:pt x="84868" y="58098"/>
                  </a:cubicBezTo>
                  <a:cubicBezTo>
                    <a:pt x="88110" y="59624"/>
                    <a:pt x="110611" y="46273"/>
                    <a:pt x="123960" y="38263"/>
                  </a:cubicBezTo>
                  <a:cubicBezTo>
                    <a:pt x="137690" y="30062"/>
                    <a:pt x="149703" y="22814"/>
                    <a:pt x="154471" y="22051"/>
                  </a:cubicBezTo>
                  <a:cubicBezTo>
                    <a:pt x="159810" y="21097"/>
                    <a:pt x="162480" y="22623"/>
                    <a:pt x="164768" y="23768"/>
                  </a:cubicBezTo>
                  <a:cubicBezTo>
                    <a:pt x="166675" y="24721"/>
                    <a:pt x="168391" y="25675"/>
                    <a:pt x="171442" y="25484"/>
                  </a:cubicBezTo>
                  <a:lnTo>
                    <a:pt x="171442" y="25484"/>
                  </a:lnTo>
                  <a:cubicBezTo>
                    <a:pt x="173540" y="25293"/>
                    <a:pt x="177735" y="22051"/>
                    <a:pt x="182311" y="18618"/>
                  </a:cubicBezTo>
                  <a:cubicBezTo>
                    <a:pt x="192609" y="10798"/>
                    <a:pt x="206720" y="118"/>
                    <a:pt x="220259" y="4504"/>
                  </a:cubicBezTo>
                  <a:cubicBezTo>
                    <a:pt x="221213" y="4695"/>
                    <a:pt x="221594" y="5649"/>
                    <a:pt x="221403" y="6602"/>
                  </a:cubicBezTo>
                  <a:cubicBezTo>
                    <a:pt x="221213" y="6984"/>
                    <a:pt x="221022" y="7174"/>
                    <a:pt x="220832" y="7365"/>
                  </a:cubicBezTo>
                  <a:cubicBezTo>
                    <a:pt x="192799" y="29299"/>
                    <a:pt x="159047" y="47418"/>
                    <a:pt x="123197" y="60006"/>
                  </a:cubicBezTo>
                  <a:cubicBezTo>
                    <a:pt x="88491" y="72403"/>
                    <a:pt x="52259" y="78697"/>
                    <a:pt x="17935" y="78697"/>
                  </a:cubicBezTo>
                  <a:lnTo>
                    <a:pt x="17935" y="78697"/>
                  </a:lnTo>
                  <a:close/>
                  <a:moveTo>
                    <a:pt x="82770" y="33876"/>
                  </a:moveTo>
                  <a:cubicBezTo>
                    <a:pt x="77049" y="33876"/>
                    <a:pt x="67515" y="41887"/>
                    <a:pt x="57408" y="50088"/>
                  </a:cubicBezTo>
                  <a:cubicBezTo>
                    <a:pt x="51115" y="55237"/>
                    <a:pt x="44823" y="60578"/>
                    <a:pt x="38148" y="64964"/>
                  </a:cubicBezTo>
                  <a:cubicBezTo>
                    <a:pt x="30330" y="70305"/>
                    <a:pt x="23656" y="73547"/>
                    <a:pt x="18316" y="75454"/>
                  </a:cubicBezTo>
                  <a:cubicBezTo>
                    <a:pt x="52259" y="75454"/>
                    <a:pt x="87728" y="69160"/>
                    <a:pt x="122053" y="57145"/>
                  </a:cubicBezTo>
                  <a:cubicBezTo>
                    <a:pt x="156378" y="45320"/>
                    <a:pt x="188604" y="27964"/>
                    <a:pt x="215873" y="7174"/>
                  </a:cubicBezTo>
                  <a:cubicBezTo>
                    <a:pt x="204813" y="5839"/>
                    <a:pt x="193181" y="14803"/>
                    <a:pt x="184218" y="21479"/>
                  </a:cubicBezTo>
                  <a:cubicBezTo>
                    <a:pt x="178688" y="25675"/>
                    <a:pt x="174684" y="28726"/>
                    <a:pt x="171633" y="28917"/>
                  </a:cubicBezTo>
                  <a:cubicBezTo>
                    <a:pt x="167628" y="29299"/>
                    <a:pt x="165340" y="27964"/>
                    <a:pt x="163242" y="26819"/>
                  </a:cubicBezTo>
                  <a:cubicBezTo>
                    <a:pt x="160954" y="25675"/>
                    <a:pt x="159047" y="24530"/>
                    <a:pt x="155043" y="25293"/>
                  </a:cubicBezTo>
                  <a:cubicBezTo>
                    <a:pt x="150847" y="26056"/>
                    <a:pt x="138071" y="33685"/>
                    <a:pt x="125676" y="41124"/>
                  </a:cubicBezTo>
                  <a:cubicBezTo>
                    <a:pt x="102412" y="55047"/>
                    <a:pt x="87919" y="63248"/>
                    <a:pt x="83533" y="61150"/>
                  </a:cubicBezTo>
                  <a:cubicBezTo>
                    <a:pt x="78766" y="58861"/>
                    <a:pt x="81435" y="52949"/>
                    <a:pt x="83914" y="47608"/>
                  </a:cubicBezTo>
                  <a:cubicBezTo>
                    <a:pt x="86965" y="41124"/>
                    <a:pt x="88682" y="36546"/>
                    <a:pt x="85249" y="34448"/>
                  </a:cubicBezTo>
                  <a:cubicBezTo>
                    <a:pt x="84487" y="34067"/>
                    <a:pt x="83724" y="33876"/>
                    <a:pt x="82770" y="33876"/>
                  </a:cubicBezTo>
                  <a:lnTo>
                    <a:pt x="82770" y="33876"/>
                  </a:lnTo>
                  <a:close/>
                </a:path>
              </a:pathLst>
            </a:custGeom>
            <a:solidFill>
              <a:srgbClr val="000000"/>
            </a:solidFill>
            <a:ln w="1906" cap="flat">
              <a:noFill/>
              <a:prstDash val="solid"/>
              <a:miter/>
            </a:ln>
          </p:spPr>
          <p:txBody>
            <a:bodyPr rtlCol="0" anchor="ctr"/>
            <a:lstStyle/>
            <a:p>
              <a:endParaRPr lang="fr-FR"/>
            </a:p>
          </p:txBody>
        </p:sp>
      </p:grpSp>
      <p:grpSp>
        <p:nvGrpSpPr>
          <p:cNvPr id="3092" name="Graphique 2">
            <a:extLst>
              <a:ext uri="{FF2B5EF4-FFF2-40B4-BE49-F238E27FC236}">
                <a16:creationId xmlns:a16="http://schemas.microsoft.com/office/drawing/2014/main" id="{05557143-0E7B-F58E-7001-A93D33936B9D}"/>
              </a:ext>
            </a:extLst>
          </p:cNvPr>
          <p:cNvGrpSpPr/>
          <p:nvPr/>
        </p:nvGrpSpPr>
        <p:grpSpPr>
          <a:xfrm>
            <a:off x="1523169" y="5757602"/>
            <a:ext cx="834207" cy="1078259"/>
            <a:chOff x="1523169" y="5757602"/>
            <a:chExt cx="834207" cy="1078259"/>
          </a:xfrm>
        </p:grpSpPr>
        <p:sp>
          <p:nvSpPr>
            <p:cNvPr id="3093" name="Forme libre 3092">
              <a:extLst>
                <a:ext uri="{FF2B5EF4-FFF2-40B4-BE49-F238E27FC236}">
                  <a16:creationId xmlns:a16="http://schemas.microsoft.com/office/drawing/2014/main" id="{BC3E0AD3-163B-C871-4E6C-D0010451CF89}"/>
                </a:ext>
              </a:extLst>
            </p:cNvPr>
            <p:cNvSpPr/>
            <p:nvPr/>
          </p:nvSpPr>
          <p:spPr>
            <a:xfrm>
              <a:off x="1698370" y="6608886"/>
              <a:ext cx="67624" cy="74094"/>
            </a:xfrm>
            <a:custGeom>
              <a:avLst/>
              <a:gdLst>
                <a:gd name="connsiteX0" fmla="*/ 67625 w 67624"/>
                <a:gd name="connsiteY0" fmla="*/ 0 h 74094"/>
                <a:gd name="connsiteX1" fmla="*/ 0 w 67624"/>
                <a:gd name="connsiteY1" fmla="*/ 74095 h 74094"/>
              </a:gdLst>
              <a:ahLst/>
              <a:cxnLst>
                <a:cxn ang="0">
                  <a:pos x="connsiteX0" y="connsiteY0"/>
                </a:cxn>
                <a:cxn ang="0">
                  <a:pos x="connsiteX1" y="connsiteY1"/>
                </a:cxn>
              </a:cxnLst>
              <a:rect l="l" t="t" r="r" b="b"/>
              <a:pathLst>
                <a:path w="67624" h="74094">
                  <a:moveTo>
                    <a:pt x="67625" y="0"/>
                  </a:moveTo>
                  <a:cubicBezTo>
                    <a:pt x="45147" y="24571"/>
                    <a:pt x="22669" y="49333"/>
                    <a:pt x="0" y="74095"/>
                  </a:cubicBezTo>
                </a:path>
              </a:pathLst>
            </a:custGeom>
            <a:noFill/>
            <a:ln w="4281" cap="rnd">
              <a:solidFill>
                <a:srgbClr val="000000"/>
              </a:solidFill>
              <a:prstDash val="solid"/>
              <a:miter/>
            </a:ln>
          </p:spPr>
          <p:txBody>
            <a:bodyPr rtlCol="0" anchor="ctr"/>
            <a:lstStyle/>
            <a:p>
              <a:endParaRPr lang="fr-FR"/>
            </a:p>
          </p:txBody>
        </p:sp>
        <p:sp>
          <p:nvSpPr>
            <p:cNvPr id="3094" name="Forme libre 3093">
              <a:extLst>
                <a:ext uri="{FF2B5EF4-FFF2-40B4-BE49-F238E27FC236}">
                  <a16:creationId xmlns:a16="http://schemas.microsoft.com/office/drawing/2014/main" id="{247F3050-D3E1-0042-1B34-7FB269933C0B}"/>
                </a:ext>
              </a:extLst>
            </p:cNvPr>
            <p:cNvSpPr/>
            <p:nvPr/>
          </p:nvSpPr>
          <p:spPr>
            <a:xfrm>
              <a:off x="2082022" y="6166984"/>
              <a:ext cx="106294" cy="19049"/>
            </a:xfrm>
            <a:custGeom>
              <a:avLst/>
              <a:gdLst>
                <a:gd name="connsiteX0" fmla="*/ 0 w 106294"/>
                <a:gd name="connsiteY0" fmla="*/ 15810 h 19049"/>
                <a:gd name="connsiteX1" fmla="*/ 66863 w 106294"/>
                <a:gd name="connsiteY1" fmla="*/ 15047 h 19049"/>
                <a:gd name="connsiteX2" fmla="*/ 106295 w 106294"/>
                <a:gd name="connsiteY2" fmla="*/ 0 h 19049"/>
              </a:gdLst>
              <a:ahLst/>
              <a:cxnLst>
                <a:cxn ang="0">
                  <a:pos x="connsiteX0" y="connsiteY0"/>
                </a:cxn>
                <a:cxn ang="0">
                  <a:pos x="connsiteX1" y="connsiteY1"/>
                </a:cxn>
                <a:cxn ang="0">
                  <a:pos x="connsiteX2" y="connsiteY2"/>
                </a:cxn>
              </a:cxnLst>
              <a:rect l="l" t="t" r="r" b="b"/>
              <a:pathLst>
                <a:path w="106294" h="19049">
                  <a:moveTo>
                    <a:pt x="0" y="15810"/>
                  </a:moveTo>
                  <a:cubicBezTo>
                    <a:pt x="14477" y="18667"/>
                    <a:pt x="38479" y="21714"/>
                    <a:pt x="66863" y="15047"/>
                  </a:cubicBezTo>
                  <a:cubicBezTo>
                    <a:pt x="83245" y="11238"/>
                    <a:pt x="96580" y="5333"/>
                    <a:pt x="106295" y="0"/>
                  </a:cubicBezTo>
                </a:path>
              </a:pathLst>
            </a:custGeom>
            <a:noFill/>
            <a:ln w="4281" cap="rnd">
              <a:solidFill>
                <a:srgbClr val="000000"/>
              </a:solidFill>
              <a:prstDash val="solid"/>
              <a:miter/>
            </a:ln>
          </p:spPr>
          <p:txBody>
            <a:bodyPr rtlCol="0" anchor="ctr"/>
            <a:lstStyle/>
            <a:p>
              <a:endParaRPr lang="fr-FR"/>
            </a:p>
          </p:txBody>
        </p:sp>
        <p:grpSp>
          <p:nvGrpSpPr>
            <p:cNvPr id="3095" name="Graphique 2">
              <a:extLst>
                <a:ext uri="{FF2B5EF4-FFF2-40B4-BE49-F238E27FC236}">
                  <a16:creationId xmlns:a16="http://schemas.microsoft.com/office/drawing/2014/main" id="{A44C0CC1-7FBA-4D22-A201-A1571F3AF34B}"/>
                </a:ext>
              </a:extLst>
            </p:cNvPr>
            <p:cNvGrpSpPr/>
            <p:nvPr/>
          </p:nvGrpSpPr>
          <p:grpSpPr>
            <a:xfrm>
              <a:off x="1523169" y="5757602"/>
              <a:ext cx="834207" cy="1078259"/>
              <a:chOff x="1523169" y="5757602"/>
              <a:chExt cx="834207" cy="1078259"/>
            </a:xfrm>
          </p:grpSpPr>
          <p:sp>
            <p:nvSpPr>
              <p:cNvPr id="3096" name="Forme libre 3095">
                <a:extLst>
                  <a:ext uri="{FF2B5EF4-FFF2-40B4-BE49-F238E27FC236}">
                    <a16:creationId xmlns:a16="http://schemas.microsoft.com/office/drawing/2014/main" id="{233B1548-F077-8493-ABC9-7FC8727B2A89}"/>
                  </a:ext>
                </a:extLst>
              </p:cNvPr>
              <p:cNvSpPr/>
              <p:nvPr/>
            </p:nvSpPr>
            <p:spPr>
              <a:xfrm>
                <a:off x="2274079" y="6021916"/>
                <a:ext cx="39965" cy="17271"/>
              </a:xfrm>
              <a:custGeom>
                <a:avLst/>
                <a:gdLst>
                  <a:gd name="connsiteX0" fmla="*/ 20694 w 39965"/>
                  <a:gd name="connsiteY0" fmla="*/ 18575 h 17271"/>
                  <a:gd name="connsiteX1" fmla="*/ 41628 w 39965"/>
                  <a:gd name="connsiteY1" fmla="*/ 4488 h 17271"/>
                  <a:gd name="connsiteX2" fmla="*/ 39345 w 39965"/>
                  <a:gd name="connsiteY2" fmla="*/ 1632 h 17271"/>
                  <a:gd name="connsiteX3" fmla="*/ 1663 w 39965"/>
                  <a:gd name="connsiteY3" fmla="*/ 12102 h 17271"/>
                  <a:gd name="connsiteX4" fmla="*/ 20694 w 39965"/>
                  <a:gd name="connsiteY4" fmla="*/ 18575 h 17271"/>
                  <a:gd name="connsiteX5" fmla="*/ 20694 w 39965"/>
                  <a:gd name="connsiteY5" fmla="*/ 18575 h 1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65" h="17271">
                    <a:moveTo>
                      <a:pt x="20694" y="18575"/>
                    </a:moveTo>
                    <a:cubicBezTo>
                      <a:pt x="20694" y="18575"/>
                      <a:pt x="41438" y="10008"/>
                      <a:pt x="41628" y="4488"/>
                    </a:cubicBezTo>
                    <a:cubicBezTo>
                      <a:pt x="41628" y="3155"/>
                      <a:pt x="40677" y="2013"/>
                      <a:pt x="39345" y="1632"/>
                    </a:cubicBezTo>
                    <a:cubicBezTo>
                      <a:pt x="33255" y="-652"/>
                      <a:pt x="7943" y="9628"/>
                      <a:pt x="1663" y="12102"/>
                    </a:cubicBezTo>
                    <a:lnTo>
                      <a:pt x="20694" y="18575"/>
                    </a:lnTo>
                    <a:lnTo>
                      <a:pt x="20694" y="18575"/>
                    </a:lnTo>
                    <a:close/>
                  </a:path>
                </a:pathLst>
              </a:custGeom>
              <a:solidFill>
                <a:srgbClr val="FFFFFF"/>
              </a:solidFill>
              <a:ln w="1903" cap="flat">
                <a:noFill/>
                <a:prstDash val="solid"/>
                <a:miter/>
              </a:ln>
            </p:spPr>
            <p:txBody>
              <a:bodyPr rtlCol="0" anchor="ctr"/>
              <a:lstStyle/>
              <a:p>
                <a:endParaRPr lang="fr-FR"/>
              </a:p>
            </p:txBody>
          </p:sp>
          <p:sp>
            <p:nvSpPr>
              <p:cNvPr id="3097" name="Forme libre 3096">
                <a:extLst>
                  <a:ext uri="{FF2B5EF4-FFF2-40B4-BE49-F238E27FC236}">
                    <a16:creationId xmlns:a16="http://schemas.microsoft.com/office/drawing/2014/main" id="{64EC058A-679A-B752-3AD4-8B679BE3C26E}"/>
                  </a:ext>
                </a:extLst>
              </p:cNvPr>
              <p:cNvSpPr/>
              <p:nvPr/>
            </p:nvSpPr>
            <p:spPr>
              <a:xfrm>
                <a:off x="2272247" y="6019978"/>
                <a:ext cx="43891" cy="21112"/>
              </a:xfrm>
              <a:custGeom>
                <a:avLst/>
                <a:gdLst>
                  <a:gd name="connsiteX0" fmla="*/ 22526 w 43891"/>
                  <a:gd name="connsiteY0" fmla="*/ 22416 h 21112"/>
                  <a:gd name="connsiteX1" fmla="*/ 21955 w 43891"/>
                  <a:gd name="connsiteY1" fmla="*/ 22226 h 21112"/>
                  <a:gd name="connsiteX2" fmla="*/ 2924 w 43891"/>
                  <a:gd name="connsiteY2" fmla="*/ 15563 h 21112"/>
                  <a:gd name="connsiteX3" fmla="*/ 1782 w 43891"/>
                  <a:gd name="connsiteY3" fmla="*/ 13279 h 21112"/>
                  <a:gd name="connsiteX4" fmla="*/ 2924 w 43891"/>
                  <a:gd name="connsiteY4" fmla="*/ 12136 h 21112"/>
                  <a:gd name="connsiteX5" fmla="*/ 3495 w 43891"/>
                  <a:gd name="connsiteY5" fmla="*/ 11946 h 21112"/>
                  <a:gd name="connsiteX6" fmla="*/ 41938 w 43891"/>
                  <a:gd name="connsiteY6" fmla="*/ 1666 h 21112"/>
                  <a:gd name="connsiteX7" fmla="*/ 45554 w 43891"/>
                  <a:gd name="connsiteY7" fmla="*/ 6426 h 21112"/>
                  <a:gd name="connsiteX8" fmla="*/ 24049 w 43891"/>
                  <a:gd name="connsiteY8" fmla="*/ 22036 h 21112"/>
                  <a:gd name="connsiteX9" fmla="*/ 23668 w 43891"/>
                  <a:gd name="connsiteY9" fmla="*/ 22226 h 21112"/>
                  <a:gd name="connsiteX10" fmla="*/ 22526 w 43891"/>
                  <a:gd name="connsiteY10" fmla="*/ 22416 h 21112"/>
                  <a:gd name="connsiteX11" fmla="*/ 22526 w 43891"/>
                  <a:gd name="connsiteY11" fmla="*/ 22416 h 21112"/>
                  <a:gd name="connsiteX12" fmla="*/ 8824 w 43891"/>
                  <a:gd name="connsiteY12" fmla="*/ 13850 h 21112"/>
                  <a:gd name="connsiteX13" fmla="*/ 22526 w 43891"/>
                  <a:gd name="connsiteY13" fmla="*/ 18609 h 21112"/>
                  <a:gd name="connsiteX14" fmla="*/ 41748 w 43891"/>
                  <a:gd name="connsiteY14" fmla="*/ 6426 h 21112"/>
                  <a:gd name="connsiteX15" fmla="*/ 40796 w 43891"/>
                  <a:gd name="connsiteY15" fmla="*/ 5474 h 21112"/>
                  <a:gd name="connsiteX16" fmla="*/ 40606 w 43891"/>
                  <a:gd name="connsiteY16" fmla="*/ 5474 h 21112"/>
                  <a:gd name="connsiteX17" fmla="*/ 8824 w 43891"/>
                  <a:gd name="connsiteY17" fmla="*/ 13850 h 21112"/>
                  <a:gd name="connsiteX18" fmla="*/ 8824 w 43891"/>
                  <a:gd name="connsiteY18" fmla="*/ 13850 h 21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891" h="21112">
                    <a:moveTo>
                      <a:pt x="22526" y="22416"/>
                    </a:moveTo>
                    <a:cubicBezTo>
                      <a:pt x="22336" y="22416"/>
                      <a:pt x="22145" y="22416"/>
                      <a:pt x="21955" y="22226"/>
                    </a:cubicBezTo>
                    <a:lnTo>
                      <a:pt x="2924" y="15563"/>
                    </a:lnTo>
                    <a:cubicBezTo>
                      <a:pt x="1972" y="15182"/>
                      <a:pt x="1401" y="14231"/>
                      <a:pt x="1782" y="13279"/>
                    </a:cubicBezTo>
                    <a:cubicBezTo>
                      <a:pt x="1972" y="12708"/>
                      <a:pt x="2353" y="12327"/>
                      <a:pt x="2924" y="12136"/>
                    </a:cubicBezTo>
                    <a:lnTo>
                      <a:pt x="3495" y="11946"/>
                    </a:lnTo>
                    <a:cubicBezTo>
                      <a:pt x="25190" y="3380"/>
                      <a:pt x="37371" y="144"/>
                      <a:pt x="41938" y="1666"/>
                    </a:cubicBezTo>
                    <a:cubicBezTo>
                      <a:pt x="44031" y="2238"/>
                      <a:pt x="45554" y="4141"/>
                      <a:pt x="45554" y="6426"/>
                    </a:cubicBezTo>
                    <a:cubicBezTo>
                      <a:pt x="45554" y="8139"/>
                      <a:pt x="45173" y="12708"/>
                      <a:pt x="24049" y="22036"/>
                    </a:cubicBezTo>
                    <a:cubicBezTo>
                      <a:pt x="23858" y="22036"/>
                      <a:pt x="23668" y="22226"/>
                      <a:pt x="23668" y="22226"/>
                    </a:cubicBezTo>
                    <a:cubicBezTo>
                      <a:pt x="23097" y="22226"/>
                      <a:pt x="22907" y="22416"/>
                      <a:pt x="22526" y="22416"/>
                    </a:cubicBezTo>
                    <a:lnTo>
                      <a:pt x="22526" y="22416"/>
                    </a:lnTo>
                    <a:close/>
                    <a:moveTo>
                      <a:pt x="8824" y="13850"/>
                    </a:moveTo>
                    <a:lnTo>
                      <a:pt x="22526" y="18609"/>
                    </a:lnTo>
                    <a:cubicBezTo>
                      <a:pt x="37561" y="12136"/>
                      <a:pt x="41557" y="7758"/>
                      <a:pt x="41748" y="6426"/>
                    </a:cubicBezTo>
                    <a:cubicBezTo>
                      <a:pt x="41748" y="6045"/>
                      <a:pt x="41367" y="5664"/>
                      <a:pt x="40796" y="5474"/>
                    </a:cubicBezTo>
                    <a:cubicBezTo>
                      <a:pt x="40796" y="5474"/>
                      <a:pt x="40796" y="5474"/>
                      <a:pt x="40606" y="5474"/>
                    </a:cubicBezTo>
                    <a:cubicBezTo>
                      <a:pt x="38703" y="4522"/>
                      <a:pt x="32042" y="4903"/>
                      <a:pt x="8824" y="13850"/>
                    </a:cubicBezTo>
                    <a:lnTo>
                      <a:pt x="8824" y="13850"/>
                    </a:lnTo>
                    <a:close/>
                  </a:path>
                </a:pathLst>
              </a:custGeom>
              <a:solidFill>
                <a:srgbClr val="000000"/>
              </a:solidFill>
              <a:ln w="1903" cap="flat">
                <a:noFill/>
                <a:prstDash val="solid"/>
                <a:miter/>
              </a:ln>
            </p:spPr>
            <p:txBody>
              <a:bodyPr rtlCol="0" anchor="ctr"/>
              <a:lstStyle/>
              <a:p>
                <a:endParaRPr lang="fr-FR"/>
              </a:p>
            </p:txBody>
          </p:sp>
          <p:sp>
            <p:nvSpPr>
              <p:cNvPr id="3098" name="Forme libre 3097">
                <a:extLst>
                  <a:ext uri="{FF2B5EF4-FFF2-40B4-BE49-F238E27FC236}">
                    <a16:creationId xmlns:a16="http://schemas.microsoft.com/office/drawing/2014/main" id="{3248F102-72A1-421C-80FE-B58CFDDC1842}"/>
                  </a:ext>
                </a:extLst>
              </p:cNvPr>
              <p:cNvSpPr/>
              <p:nvPr/>
            </p:nvSpPr>
            <p:spPr>
              <a:xfrm>
                <a:off x="1973193" y="6726973"/>
                <a:ext cx="67941" cy="55967"/>
              </a:xfrm>
              <a:custGeom>
                <a:avLst/>
                <a:gdLst>
                  <a:gd name="connsiteX0" fmla="*/ 69605 w 67941"/>
                  <a:gd name="connsiteY0" fmla="*/ 57270 h 55967"/>
                  <a:gd name="connsiteX1" fmla="*/ 21075 w 67941"/>
                  <a:gd name="connsiteY1" fmla="*/ 57270 h 55967"/>
                  <a:gd name="connsiteX2" fmla="*/ 11369 w 67941"/>
                  <a:gd name="connsiteY2" fmla="*/ 33855 h 55967"/>
                  <a:gd name="connsiteX3" fmla="*/ 1663 w 67941"/>
                  <a:gd name="connsiteY3" fmla="*/ 10250 h 55967"/>
                  <a:gd name="connsiteX4" fmla="*/ 54570 w 67941"/>
                  <a:gd name="connsiteY4" fmla="*/ 1303 h 55967"/>
                  <a:gd name="connsiteX5" fmla="*/ 63515 w 67941"/>
                  <a:gd name="connsiteY5" fmla="*/ 33855 h 55967"/>
                  <a:gd name="connsiteX6" fmla="*/ 69605 w 67941"/>
                  <a:gd name="connsiteY6" fmla="*/ 57270 h 5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41" h="55967">
                    <a:moveTo>
                      <a:pt x="69605" y="57270"/>
                    </a:moveTo>
                    <a:lnTo>
                      <a:pt x="21075" y="57270"/>
                    </a:lnTo>
                    <a:lnTo>
                      <a:pt x="11369" y="33855"/>
                    </a:lnTo>
                    <a:lnTo>
                      <a:pt x="1663" y="10250"/>
                    </a:lnTo>
                    <a:cubicBezTo>
                      <a:pt x="19362" y="7395"/>
                      <a:pt x="37632" y="4159"/>
                      <a:pt x="54570" y="1303"/>
                    </a:cubicBezTo>
                    <a:lnTo>
                      <a:pt x="63515" y="33855"/>
                    </a:lnTo>
                    <a:lnTo>
                      <a:pt x="69605" y="57270"/>
                    </a:lnTo>
                    <a:close/>
                  </a:path>
                </a:pathLst>
              </a:custGeom>
              <a:solidFill>
                <a:srgbClr val="FFD26C"/>
              </a:solidFill>
              <a:ln w="1903" cap="flat">
                <a:noFill/>
                <a:prstDash val="solid"/>
                <a:miter/>
              </a:ln>
            </p:spPr>
            <p:txBody>
              <a:bodyPr rtlCol="0" anchor="ctr"/>
              <a:lstStyle/>
              <a:p>
                <a:endParaRPr lang="fr-FR"/>
              </a:p>
            </p:txBody>
          </p:sp>
          <p:sp>
            <p:nvSpPr>
              <p:cNvPr id="3099" name="Forme libre 3098">
                <a:extLst>
                  <a:ext uri="{FF2B5EF4-FFF2-40B4-BE49-F238E27FC236}">
                    <a16:creationId xmlns:a16="http://schemas.microsoft.com/office/drawing/2014/main" id="{91AC153F-77F2-2C79-C3CA-87A14E3F9F22}"/>
                  </a:ext>
                </a:extLst>
              </p:cNvPr>
              <p:cNvSpPr/>
              <p:nvPr/>
            </p:nvSpPr>
            <p:spPr>
              <a:xfrm>
                <a:off x="1971335" y="6724843"/>
                <a:ext cx="71740" cy="59810"/>
              </a:xfrm>
              <a:custGeom>
                <a:avLst/>
                <a:gdLst>
                  <a:gd name="connsiteX0" fmla="*/ 71463 w 71740"/>
                  <a:gd name="connsiteY0" fmla="*/ 61114 h 59810"/>
                  <a:gd name="connsiteX1" fmla="*/ 22933 w 71740"/>
                  <a:gd name="connsiteY1" fmla="*/ 61114 h 59810"/>
                  <a:gd name="connsiteX2" fmla="*/ 21221 w 71740"/>
                  <a:gd name="connsiteY2" fmla="*/ 59972 h 59810"/>
                  <a:gd name="connsiteX3" fmla="*/ 1809 w 71740"/>
                  <a:gd name="connsiteY3" fmla="*/ 12952 h 59810"/>
                  <a:gd name="connsiteX4" fmla="*/ 2760 w 71740"/>
                  <a:gd name="connsiteY4" fmla="*/ 10477 h 59810"/>
                  <a:gd name="connsiteX5" fmla="*/ 3141 w 71740"/>
                  <a:gd name="connsiteY5" fmla="*/ 10287 h 59810"/>
                  <a:gd name="connsiteX6" fmla="*/ 56048 w 71740"/>
                  <a:gd name="connsiteY6" fmla="*/ 1340 h 59810"/>
                  <a:gd name="connsiteX7" fmla="*/ 58141 w 71740"/>
                  <a:gd name="connsiteY7" fmla="*/ 2672 h 59810"/>
                  <a:gd name="connsiteX8" fmla="*/ 73366 w 71740"/>
                  <a:gd name="connsiteY8" fmla="*/ 58639 h 59810"/>
                  <a:gd name="connsiteX9" fmla="*/ 72034 w 71740"/>
                  <a:gd name="connsiteY9" fmla="*/ 60923 h 59810"/>
                  <a:gd name="connsiteX10" fmla="*/ 71463 w 71740"/>
                  <a:gd name="connsiteY10" fmla="*/ 61114 h 59810"/>
                  <a:gd name="connsiteX11" fmla="*/ 71463 w 71740"/>
                  <a:gd name="connsiteY11" fmla="*/ 61114 h 59810"/>
                  <a:gd name="connsiteX12" fmla="*/ 24075 w 71740"/>
                  <a:gd name="connsiteY12" fmla="*/ 57497 h 59810"/>
                  <a:gd name="connsiteX13" fmla="*/ 68989 w 71740"/>
                  <a:gd name="connsiteY13" fmla="*/ 57497 h 59810"/>
                  <a:gd name="connsiteX14" fmla="*/ 54906 w 71740"/>
                  <a:gd name="connsiteY14" fmla="*/ 5528 h 59810"/>
                  <a:gd name="connsiteX15" fmla="*/ 5996 w 71740"/>
                  <a:gd name="connsiteY15" fmla="*/ 13713 h 59810"/>
                  <a:gd name="connsiteX16" fmla="*/ 24075 w 71740"/>
                  <a:gd name="connsiteY16" fmla="*/ 57497 h 5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740" h="59810">
                    <a:moveTo>
                      <a:pt x="71463" y="61114"/>
                    </a:moveTo>
                    <a:lnTo>
                      <a:pt x="22933" y="61114"/>
                    </a:lnTo>
                    <a:cubicBezTo>
                      <a:pt x="22172" y="61114"/>
                      <a:pt x="21601" y="60733"/>
                      <a:pt x="21221" y="59972"/>
                    </a:cubicBezTo>
                    <a:lnTo>
                      <a:pt x="1809" y="12952"/>
                    </a:lnTo>
                    <a:cubicBezTo>
                      <a:pt x="1428" y="12000"/>
                      <a:pt x="1809" y="10858"/>
                      <a:pt x="2760" y="10477"/>
                    </a:cubicBezTo>
                    <a:cubicBezTo>
                      <a:pt x="2951" y="10477"/>
                      <a:pt x="2951" y="10477"/>
                      <a:pt x="3141" y="10287"/>
                    </a:cubicBezTo>
                    <a:cubicBezTo>
                      <a:pt x="18366" y="7812"/>
                      <a:pt x="35114" y="4956"/>
                      <a:pt x="56048" y="1340"/>
                    </a:cubicBezTo>
                    <a:cubicBezTo>
                      <a:pt x="57000" y="1149"/>
                      <a:pt x="57951" y="1720"/>
                      <a:pt x="58141" y="2672"/>
                    </a:cubicBezTo>
                    <a:lnTo>
                      <a:pt x="73366" y="58639"/>
                    </a:lnTo>
                    <a:cubicBezTo>
                      <a:pt x="73557" y="59591"/>
                      <a:pt x="72986" y="60733"/>
                      <a:pt x="72034" y="60923"/>
                    </a:cubicBezTo>
                    <a:cubicBezTo>
                      <a:pt x="71654" y="61114"/>
                      <a:pt x="71654" y="61114"/>
                      <a:pt x="71463" y="61114"/>
                    </a:cubicBezTo>
                    <a:lnTo>
                      <a:pt x="71463" y="61114"/>
                    </a:lnTo>
                    <a:close/>
                    <a:moveTo>
                      <a:pt x="24075" y="57497"/>
                    </a:moveTo>
                    <a:lnTo>
                      <a:pt x="68989" y="57497"/>
                    </a:lnTo>
                    <a:lnTo>
                      <a:pt x="54906" y="5528"/>
                    </a:lnTo>
                    <a:cubicBezTo>
                      <a:pt x="38539" y="8383"/>
                      <a:pt x="22363" y="11048"/>
                      <a:pt x="5996" y="13713"/>
                    </a:cubicBezTo>
                    <a:lnTo>
                      <a:pt x="24075" y="57497"/>
                    </a:lnTo>
                    <a:close/>
                  </a:path>
                </a:pathLst>
              </a:custGeom>
              <a:solidFill>
                <a:srgbClr val="000000"/>
              </a:solidFill>
              <a:ln w="1903" cap="flat">
                <a:noFill/>
                <a:prstDash val="solid"/>
                <a:miter/>
              </a:ln>
            </p:spPr>
            <p:txBody>
              <a:bodyPr rtlCol="0" anchor="ctr"/>
              <a:lstStyle/>
              <a:p>
                <a:endParaRPr lang="fr-FR"/>
              </a:p>
            </p:txBody>
          </p:sp>
          <p:sp>
            <p:nvSpPr>
              <p:cNvPr id="3100" name="Forme libre 3099">
                <a:extLst>
                  <a:ext uri="{FF2B5EF4-FFF2-40B4-BE49-F238E27FC236}">
                    <a16:creationId xmlns:a16="http://schemas.microsoft.com/office/drawing/2014/main" id="{6588312B-586A-0EF5-525B-F4D3B7EBC90D}"/>
                  </a:ext>
                </a:extLst>
              </p:cNvPr>
              <p:cNvSpPr/>
              <p:nvPr/>
            </p:nvSpPr>
            <p:spPr>
              <a:xfrm>
                <a:off x="1973003" y="6726973"/>
                <a:ext cx="61661" cy="32552"/>
              </a:xfrm>
              <a:custGeom>
                <a:avLst/>
                <a:gdLst>
                  <a:gd name="connsiteX0" fmla="*/ 63324 w 61661"/>
                  <a:gd name="connsiteY0" fmla="*/ 33855 h 32552"/>
                  <a:gd name="connsiteX1" fmla="*/ 10608 w 61661"/>
                  <a:gd name="connsiteY1" fmla="*/ 31761 h 32552"/>
                  <a:gd name="connsiteX2" fmla="*/ 1663 w 61661"/>
                  <a:gd name="connsiteY2" fmla="*/ 10250 h 32552"/>
                  <a:gd name="connsiteX3" fmla="*/ 54570 w 61661"/>
                  <a:gd name="connsiteY3" fmla="*/ 1303 h 32552"/>
                  <a:gd name="connsiteX4" fmla="*/ 63324 w 61661"/>
                  <a:gd name="connsiteY4" fmla="*/ 33855 h 32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661" h="32552">
                    <a:moveTo>
                      <a:pt x="63324" y="33855"/>
                    </a:moveTo>
                    <a:lnTo>
                      <a:pt x="10608" y="31761"/>
                    </a:lnTo>
                    <a:lnTo>
                      <a:pt x="1663" y="10250"/>
                    </a:lnTo>
                    <a:cubicBezTo>
                      <a:pt x="19362" y="7395"/>
                      <a:pt x="37632" y="4159"/>
                      <a:pt x="54570" y="1303"/>
                    </a:cubicBezTo>
                    <a:lnTo>
                      <a:pt x="63324" y="33855"/>
                    </a:lnTo>
                    <a:close/>
                  </a:path>
                </a:pathLst>
              </a:custGeom>
              <a:solidFill>
                <a:srgbClr val="000000"/>
              </a:solidFill>
              <a:ln w="1903" cap="flat">
                <a:noFill/>
                <a:prstDash val="solid"/>
                <a:miter/>
              </a:ln>
            </p:spPr>
            <p:txBody>
              <a:bodyPr rtlCol="0" anchor="ctr"/>
              <a:lstStyle/>
              <a:p>
                <a:endParaRPr lang="fr-FR"/>
              </a:p>
            </p:txBody>
          </p:sp>
          <p:sp>
            <p:nvSpPr>
              <p:cNvPr id="3101" name="Forme libre 3100">
                <a:extLst>
                  <a:ext uri="{FF2B5EF4-FFF2-40B4-BE49-F238E27FC236}">
                    <a16:creationId xmlns:a16="http://schemas.microsoft.com/office/drawing/2014/main" id="{2AF7E4EB-42E5-343D-D102-3A9C29405548}"/>
                  </a:ext>
                </a:extLst>
              </p:cNvPr>
              <p:cNvSpPr/>
              <p:nvPr/>
            </p:nvSpPr>
            <p:spPr>
              <a:xfrm>
                <a:off x="1970954" y="6725033"/>
                <a:ext cx="146822" cy="108924"/>
              </a:xfrm>
              <a:custGeom>
                <a:avLst/>
                <a:gdLst>
                  <a:gd name="connsiteX0" fmla="*/ 65373 w 146822"/>
                  <a:gd name="connsiteY0" fmla="*/ 37699 h 108924"/>
                  <a:gd name="connsiteX1" fmla="*/ 65373 w 146822"/>
                  <a:gd name="connsiteY1" fmla="*/ 37699 h 108924"/>
                  <a:gd name="connsiteX2" fmla="*/ 12466 w 146822"/>
                  <a:gd name="connsiteY2" fmla="*/ 35605 h 108924"/>
                  <a:gd name="connsiteX3" fmla="*/ 10753 w 146822"/>
                  <a:gd name="connsiteY3" fmla="*/ 34463 h 108924"/>
                  <a:gd name="connsiteX4" fmla="*/ 1809 w 146822"/>
                  <a:gd name="connsiteY4" fmla="*/ 12952 h 108924"/>
                  <a:gd name="connsiteX5" fmla="*/ 2760 w 146822"/>
                  <a:gd name="connsiteY5" fmla="*/ 10477 h 108924"/>
                  <a:gd name="connsiteX6" fmla="*/ 3141 w 146822"/>
                  <a:gd name="connsiteY6" fmla="*/ 10287 h 108924"/>
                  <a:gd name="connsiteX7" fmla="*/ 56048 w 146822"/>
                  <a:gd name="connsiteY7" fmla="*/ 1340 h 108924"/>
                  <a:gd name="connsiteX8" fmla="*/ 58141 w 146822"/>
                  <a:gd name="connsiteY8" fmla="*/ 2672 h 108924"/>
                  <a:gd name="connsiteX9" fmla="*/ 67086 w 146822"/>
                  <a:gd name="connsiteY9" fmla="*/ 35224 h 108924"/>
                  <a:gd name="connsiteX10" fmla="*/ 65754 w 146822"/>
                  <a:gd name="connsiteY10" fmla="*/ 37509 h 108924"/>
                  <a:gd name="connsiteX11" fmla="*/ 65373 w 146822"/>
                  <a:gd name="connsiteY11" fmla="*/ 37699 h 108924"/>
                  <a:gd name="connsiteX12" fmla="*/ 65373 w 146822"/>
                  <a:gd name="connsiteY12" fmla="*/ 37699 h 108924"/>
                  <a:gd name="connsiteX13" fmla="*/ 13798 w 146822"/>
                  <a:gd name="connsiteY13" fmla="*/ 31798 h 108924"/>
                  <a:gd name="connsiteX14" fmla="*/ 62899 w 146822"/>
                  <a:gd name="connsiteY14" fmla="*/ 33892 h 108924"/>
                  <a:gd name="connsiteX15" fmla="*/ 55096 w 146822"/>
                  <a:gd name="connsiteY15" fmla="*/ 5337 h 108924"/>
                  <a:gd name="connsiteX16" fmla="*/ 6186 w 146822"/>
                  <a:gd name="connsiteY16" fmla="*/ 13523 h 108924"/>
                  <a:gd name="connsiteX17" fmla="*/ 13798 w 146822"/>
                  <a:gd name="connsiteY17" fmla="*/ 31798 h 108924"/>
                  <a:gd name="connsiteX18" fmla="*/ 13798 w 146822"/>
                  <a:gd name="connsiteY18" fmla="*/ 31798 h 108924"/>
                  <a:gd name="connsiteX19" fmla="*/ 125703 w 146822"/>
                  <a:gd name="connsiteY19" fmla="*/ 110228 h 108924"/>
                  <a:gd name="connsiteX20" fmla="*/ 14179 w 146822"/>
                  <a:gd name="connsiteY20" fmla="*/ 110228 h 108924"/>
                  <a:gd name="connsiteX21" fmla="*/ 8089 w 146822"/>
                  <a:gd name="connsiteY21" fmla="*/ 104136 h 108924"/>
                  <a:gd name="connsiteX22" fmla="*/ 23124 w 146822"/>
                  <a:gd name="connsiteY22" fmla="*/ 59020 h 108924"/>
                  <a:gd name="connsiteX23" fmla="*/ 71654 w 146822"/>
                  <a:gd name="connsiteY23" fmla="*/ 59020 h 108924"/>
                  <a:gd name="connsiteX24" fmla="*/ 136550 w 146822"/>
                  <a:gd name="connsiteY24" fmla="*/ 97854 h 108924"/>
                  <a:gd name="connsiteX25" fmla="*/ 125703 w 146822"/>
                  <a:gd name="connsiteY25" fmla="*/ 110228 h 108924"/>
                  <a:gd name="connsiteX26" fmla="*/ 125703 w 146822"/>
                  <a:gd name="connsiteY26" fmla="*/ 110228 h 108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6822" h="108924">
                    <a:moveTo>
                      <a:pt x="65373" y="37699"/>
                    </a:moveTo>
                    <a:lnTo>
                      <a:pt x="65373" y="37699"/>
                    </a:lnTo>
                    <a:lnTo>
                      <a:pt x="12466" y="35605"/>
                    </a:lnTo>
                    <a:cubicBezTo>
                      <a:pt x="11705" y="35605"/>
                      <a:pt x="11134" y="35224"/>
                      <a:pt x="10753" y="34463"/>
                    </a:cubicBezTo>
                    <a:lnTo>
                      <a:pt x="1809" y="12952"/>
                    </a:lnTo>
                    <a:cubicBezTo>
                      <a:pt x="1428" y="12000"/>
                      <a:pt x="1809" y="10858"/>
                      <a:pt x="2760" y="10477"/>
                    </a:cubicBezTo>
                    <a:cubicBezTo>
                      <a:pt x="2951" y="10477"/>
                      <a:pt x="2951" y="10477"/>
                      <a:pt x="3141" y="10287"/>
                    </a:cubicBezTo>
                    <a:cubicBezTo>
                      <a:pt x="18366" y="7812"/>
                      <a:pt x="35114" y="4957"/>
                      <a:pt x="56048" y="1340"/>
                    </a:cubicBezTo>
                    <a:cubicBezTo>
                      <a:pt x="57000" y="1149"/>
                      <a:pt x="57951" y="1720"/>
                      <a:pt x="58141" y="2672"/>
                    </a:cubicBezTo>
                    <a:lnTo>
                      <a:pt x="67086" y="35224"/>
                    </a:lnTo>
                    <a:cubicBezTo>
                      <a:pt x="67276" y="36176"/>
                      <a:pt x="66705" y="37318"/>
                      <a:pt x="65754" y="37509"/>
                    </a:cubicBezTo>
                    <a:cubicBezTo>
                      <a:pt x="65754" y="37699"/>
                      <a:pt x="65564" y="37699"/>
                      <a:pt x="65373" y="37699"/>
                    </a:cubicBezTo>
                    <a:lnTo>
                      <a:pt x="65373" y="37699"/>
                    </a:lnTo>
                    <a:close/>
                    <a:moveTo>
                      <a:pt x="13798" y="31798"/>
                    </a:moveTo>
                    <a:lnTo>
                      <a:pt x="62899" y="33892"/>
                    </a:lnTo>
                    <a:lnTo>
                      <a:pt x="55096" y="5337"/>
                    </a:lnTo>
                    <a:cubicBezTo>
                      <a:pt x="38729" y="8193"/>
                      <a:pt x="22553" y="10858"/>
                      <a:pt x="6186" y="13523"/>
                    </a:cubicBezTo>
                    <a:lnTo>
                      <a:pt x="13798" y="31798"/>
                    </a:lnTo>
                    <a:lnTo>
                      <a:pt x="13798" y="31798"/>
                    </a:lnTo>
                    <a:close/>
                    <a:moveTo>
                      <a:pt x="125703" y="110228"/>
                    </a:moveTo>
                    <a:lnTo>
                      <a:pt x="14179" y="110228"/>
                    </a:lnTo>
                    <a:cubicBezTo>
                      <a:pt x="10753" y="110228"/>
                      <a:pt x="8089" y="107563"/>
                      <a:pt x="8089" y="104136"/>
                    </a:cubicBezTo>
                    <a:cubicBezTo>
                      <a:pt x="7899" y="92143"/>
                      <a:pt x="13608" y="75582"/>
                      <a:pt x="23124" y="59020"/>
                    </a:cubicBezTo>
                    <a:lnTo>
                      <a:pt x="71654" y="59020"/>
                    </a:lnTo>
                    <a:cubicBezTo>
                      <a:pt x="85737" y="77295"/>
                      <a:pt x="108003" y="90430"/>
                      <a:pt x="136550" y="97854"/>
                    </a:cubicBezTo>
                    <a:cubicBezTo>
                      <a:pt x="136741" y="98044"/>
                      <a:pt x="169475" y="110228"/>
                      <a:pt x="125703" y="110228"/>
                    </a:cubicBezTo>
                    <a:lnTo>
                      <a:pt x="125703" y="110228"/>
                    </a:lnTo>
                    <a:close/>
                  </a:path>
                </a:pathLst>
              </a:custGeom>
              <a:solidFill>
                <a:srgbClr val="000000"/>
              </a:solidFill>
              <a:ln w="1903" cap="flat">
                <a:noFill/>
                <a:prstDash val="solid"/>
                <a:miter/>
              </a:ln>
            </p:spPr>
            <p:txBody>
              <a:bodyPr rtlCol="0" anchor="ctr"/>
              <a:lstStyle/>
              <a:p>
                <a:endParaRPr lang="fr-FR"/>
              </a:p>
            </p:txBody>
          </p:sp>
          <p:sp>
            <p:nvSpPr>
              <p:cNvPr id="3102" name="Forme libre 3101">
                <a:extLst>
                  <a:ext uri="{FF2B5EF4-FFF2-40B4-BE49-F238E27FC236}">
                    <a16:creationId xmlns:a16="http://schemas.microsoft.com/office/drawing/2014/main" id="{67AED665-1E10-5799-A964-13542A068818}"/>
                  </a:ext>
                </a:extLst>
              </p:cNvPr>
              <p:cNvSpPr/>
              <p:nvPr/>
            </p:nvSpPr>
            <p:spPr>
              <a:xfrm>
                <a:off x="1975473" y="6781037"/>
                <a:ext cx="143929" cy="54824"/>
              </a:xfrm>
              <a:custGeom>
                <a:avLst/>
                <a:gdLst>
                  <a:gd name="connsiteX0" fmla="*/ 121184 w 143929"/>
                  <a:gd name="connsiteY0" fmla="*/ 56128 h 54824"/>
                  <a:gd name="connsiteX1" fmla="*/ 9661 w 143929"/>
                  <a:gd name="connsiteY1" fmla="*/ 56128 h 54824"/>
                  <a:gd name="connsiteX2" fmla="*/ 1668 w 143929"/>
                  <a:gd name="connsiteY2" fmla="*/ 48323 h 54824"/>
                  <a:gd name="connsiteX3" fmla="*/ 16893 w 143929"/>
                  <a:gd name="connsiteY3" fmla="*/ 2255 h 54824"/>
                  <a:gd name="connsiteX4" fmla="*/ 18415 w 143929"/>
                  <a:gd name="connsiteY4" fmla="*/ 1303 h 54824"/>
                  <a:gd name="connsiteX5" fmla="*/ 66945 w 143929"/>
                  <a:gd name="connsiteY5" fmla="*/ 1303 h 54824"/>
                  <a:gd name="connsiteX6" fmla="*/ 68468 w 143929"/>
                  <a:gd name="connsiteY6" fmla="*/ 2064 h 54824"/>
                  <a:gd name="connsiteX7" fmla="*/ 132413 w 143929"/>
                  <a:gd name="connsiteY7" fmla="*/ 40137 h 54824"/>
                  <a:gd name="connsiteX8" fmla="*/ 132603 w 143929"/>
                  <a:gd name="connsiteY8" fmla="*/ 40137 h 54824"/>
                  <a:gd name="connsiteX9" fmla="*/ 145544 w 143929"/>
                  <a:gd name="connsiteY9" fmla="*/ 50417 h 54824"/>
                  <a:gd name="connsiteX10" fmla="*/ 121184 w 143929"/>
                  <a:gd name="connsiteY10" fmla="*/ 56128 h 54824"/>
                  <a:gd name="connsiteX11" fmla="*/ 121184 w 143929"/>
                  <a:gd name="connsiteY11" fmla="*/ 56128 h 54824"/>
                  <a:gd name="connsiteX12" fmla="*/ 19747 w 143929"/>
                  <a:gd name="connsiteY12" fmla="*/ 4920 h 54824"/>
                  <a:gd name="connsiteX13" fmla="*/ 5474 w 143929"/>
                  <a:gd name="connsiteY13" fmla="*/ 48133 h 54824"/>
                  <a:gd name="connsiteX14" fmla="*/ 9661 w 143929"/>
                  <a:gd name="connsiteY14" fmla="*/ 52321 h 54824"/>
                  <a:gd name="connsiteX15" fmla="*/ 121184 w 143929"/>
                  <a:gd name="connsiteY15" fmla="*/ 52321 h 54824"/>
                  <a:gd name="connsiteX16" fmla="*/ 142119 w 143929"/>
                  <a:gd name="connsiteY16" fmla="*/ 49846 h 54824"/>
                  <a:gd name="connsiteX17" fmla="*/ 131651 w 143929"/>
                  <a:gd name="connsiteY17" fmla="*/ 43754 h 54824"/>
                  <a:gd name="connsiteX18" fmla="*/ 66374 w 143929"/>
                  <a:gd name="connsiteY18" fmla="*/ 4920 h 54824"/>
                  <a:gd name="connsiteX19" fmla="*/ 19747 w 143929"/>
                  <a:gd name="connsiteY19" fmla="*/ 4920 h 54824"/>
                  <a:gd name="connsiteX20" fmla="*/ 19747 w 143929"/>
                  <a:gd name="connsiteY20" fmla="*/ 4920 h 5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3929" h="54824">
                    <a:moveTo>
                      <a:pt x="121184" y="56128"/>
                    </a:moveTo>
                    <a:lnTo>
                      <a:pt x="9661" y="56128"/>
                    </a:lnTo>
                    <a:cubicBezTo>
                      <a:pt x="5284" y="56128"/>
                      <a:pt x="1858" y="52701"/>
                      <a:pt x="1668" y="48323"/>
                    </a:cubicBezTo>
                    <a:cubicBezTo>
                      <a:pt x="1477" y="36330"/>
                      <a:pt x="6996" y="19578"/>
                      <a:pt x="16893" y="2255"/>
                    </a:cubicBezTo>
                    <a:cubicBezTo>
                      <a:pt x="17273" y="1684"/>
                      <a:pt x="17844" y="1303"/>
                      <a:pt x="18415" y="1303"/>
                    </a:cubicBezTo>
                    <a:lnTo>
                      <a:pt x="66945" y="1303"/>
                    </a:lnTo>
                    <a:cubicBezTo>
                      <a:pt x="67516" y="1303"/>
                      <a:pt x="68087" y="1493"/>
                      <a:pt x="68468" y="2064"/>
                    </a:cubicBezTo>
                    <a:cubicBezTo>
                      <a:pt x="81980" y="19768"/>
                      <a:pt x="104056" y="32903"/>
                      <a:pt x="132413" y="40137"/>
                    </a:cubicBezTo>
                    <a:cubicBezTo>
                      <a:pt x="132413" y="40137"/>
                      <a:pt x="132603" y="40137"/>
                      <a:pt x="132603" y="40137"/>
                    </a:cubicBezTo>
                    <a:cubicBezTo>
                      <a:pt x="137741" y="42041"/>
                      <a:pt x="146306" y="46039"/>
                      <a:pt x="145544" y="50417"/>
                    </a:cubicBezTo>
                    <a:cubicBezTo>
                      <a:pt x="145354" y="53272"/>
                      <a:pt x="141928" y="56128"/>
                      <a:pt x="121184" y="56128"/>
                    </a:cubicBezTo>
                    <a:lnTo>
                      <a:pt x="121184" y="56128"/>
                    </a:lnTo>
                    <a:close/>
                    <a:moveTo>
                      <a:pt x="19747" y="4920"/>
                    </a:moveTo>
                    <a:cubicBezTo>
                      <a:pt x="10422" y="21291"/>
                      <a:pt x="5284" y="36901"/>
                      <a:pt x="5474" y="48133"/>
                    </a:cubicBezTo>
                    <a:cubicBezTo>
                      <a:pt x="5474" y="50417"/>
                      <a:pt x="7377" y="52321"/>
                      <a:pt x="9661" y="52321"/>
                    </a:cubicBezTo>
                    <a:lnTo>
                      <a:pt x="121184" y="52321"/>
                    </a:lnTo>
                    <a:cubicBezTo>
                      <a:pt x="138693" y="52321"/>
                      <a:pt x="141548" y="50227"/>
                      <a:pt x="142119" y="49846"/>
                    </a:cubicBezTo>
                    <a:cubicBezTo>
                      <a:pt x="141738" y="48513"/>
                      <a:pt x="136790" y="45658"/>
                      <a:pt x="131651" y="43754"/>
                    </a:cubicBezTo>
                    <a:cubicBezTo>
                      <a:pt x="102914" y="36330"/>
                      <a:pt x="80457" y="23004"/>
                      <a:pt x="66374" y="4920"/>
                    </a:cubicBezTo>
                    <a:lnTo>
                      <a:pt x="19747" y="4920"/>
                    </a:lnTo>
                    <a:lnTo>
                      <a:pt x="19747" y="4920"/>
                    </a:lnTo>
                    <a:close/>
                  </a:path>
                </a:pathLst>
              </a:custGeom>
              <a:solidFill>
                <a:srgbClr val="000000"/>
              </a:solidFill>
              <a:ln w="1903" cap="flat">
                <a:noFill/>
                <a:prstDash val="solid"/>
                <a:miter/>
              </a:ln>
            </p:spPr>
            <p:txBody>
              <a:bodyPr rtlCol="0" anchor="ctr"/>
              <a:lstStyle/>
              <a:p>
                <a:endParaRPr lang="fr-FR"/>
              </a:p>
            </p:txBody>
          </p:sp>
          <p:sp>
            <p:nvSpPr>
              <p:cNvPr id="3103" name="Forme libre 3102">
                <a:extLst>
                  <a:ext uri="{FF2B5EF4-FFF2-40B4-BE49-F238E27FC236}">
                    <a16:creationId xmlns:a16="http://schemas.microsoft.com/office/drawing/2014/main" id="{B92FF744-8657-DB79-5064-C648A1C6DC2D}"/>
                  </a:ext>
                </a:extLst>
              </p:cNvPr>
              <p:cNvSpPr/>
              <p:nvPr/>
            </p:nvSpPr>
            <p:spPr>
              <a:xfrm>
                <a:off x="1569159" y="6662249"/>
                <a:ext cx="73460" cy="82998"/>
              </a:xfrm>
              <a:custGeom>
                <a:avLst/>
                <a:gdLst>
                  <a:gd name="connsiteX0" fmla="*/ 75124 w 73460"/>
                  <a:gd name="connsiteY0" fmla="*/ 34427 h 82998"/>
                  <a:gd name="connsiteX1" fmla="*/ 45054 w 73460"/>
                  <a:gd name="connsiteY1" fmla="*/ 72118 h 82998"/>
                  <a:gd name="connsiteX2" fmla="*/ 35348 w 73460"/>
                  <a:gd name="connsiteY2" fmla="*/ 84302 h 82998"/>
                  <a:gd name="connsiteX3" fmla="*/ 1663 w 73460"/>
                  <a:gd name="connsiteY3" fmla="*/ 48133 h 82998"/>
                  <a:gd name="connsiteX4" fmla="*/ 12511 w 73460"/>
                  <a:gd name="connsiteY4" fmla="*/ 33284 h 82998"/>
                  <a:gd name="connsiteX5" fmla="*/ 35919 w 73460"/>
                  <a:gd name="connsiteY5" fmla="*/ 1303 h 82998"/>
                  <a:gd name="connsiteX6" fmla="*/ 75124 w 73460"/>
                  <a:gd name="connsiteY6" fmla="*/ 34427 h 82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460" h="82998">
                    <a:moveTo>
                      <a:pt x="75124" y="34427"/>
                    </a:moveTo>
                    <a:lnTo>
                      <a:pt x="45054" y="72118"/>
                    </a:lnTo>
                    <a:lnTo>
                      <a:pt x="35348" y="84302"/>
                    </a:lnTo>
                    <a:lnTo>
                      <a:pt x="1663" y="48133"/>
                    </a:lnTo>
                    <a:lnTo>
                      <a:pt x="12511" y="33284"/>
                    </a:lnTo>
                    <a:lnTo>
                      <a:pt x="35919" y="1303"/>
                    </a:lnTo>
                    <a:lnTo>
                      <a:pt x="75124" y="34427"/>
                    </a:lnTo>
                    <a:close/>
                  </a:path>
                </a:pathLst>
              </a:custGeom>
              <a:solidFill>
                <a:srgbClr val="FFD26C"/>
              </a:solidFill>
              <a:ln w="1903" cap="flat">
                <a:noFill/>
                <a:prstDash val="solid"/>
                <a:miter/>
              </a:ln>
            </p:spPr>
            <p:txBody>
              <a:bodyPr rtlCol="0" anchor="ctr"/>
              <a:lstStyle/>
              <a:p>
                <a:endParaRPr lang="fr-FR"/>
              </a:p>
            </p:txBody>
          </p:sp>
          <p:sp>
            <p:nvSpPr>
              <p:cNvPr id="3104" name="Forme libre 3103">
                <a:extLst>
                  <a:ext uri="{FF2B5EF4-FFF2-40B4-BE49-F238E27FC236}">
                    <a16:creationId xmlns:a16="http://schemas.microsoft.com/office/drawing/2014/main" id="{F3202539-3DDF-869F-D6B3-8A9ECC4B8263}"/>
                  </a:ext>
                </a:extLst>
              </p:cNvPr>
              <p:cNvSpPr/>
              <p:nvPr/>
            </p:nvSpPr>
            <p:spPr>
              <a:xfrm>
                <a:off x="1567292" y="6660585"/>
                <a:ext cx="77525" cy="86567"/>
              </a:xfrm>
              <a:custGeom>
                <a:avLst/>
                <a:gdLst>
                  <a:gd name="connsiteX0" fmla="*/ 37216 w 77525"/>
                  <a:gd name="connsiteY0" fmla="*/ 87870 h 86567"/>
                  <a:gd name="connsiteX1" fmla="*/ 35884 w 77525"/>
                  <a:gd name="connsiteY1" fmla="*/ 87299 h 86567"/>
                  <a:gd name="connsiteX2" fmla="*/ 2198 w 77525"/>
                  <a:gd name="connsiteY2" fmla="*/ 51130 h 86567"/>
                  <a:gd name="connsiteX3" fmla="*/ 2008 w 77525"/>
                  <a:gd name="connsiteY3" fmla="*/ 48845 h 86567"/>
                  <a:gd name="connsiteX4" fmla="*/ 36264 w 77525"/>
                  <a:gd name="connsiteY4" fmla="*/ 2016 h 86567"/>
                  <a:gd name="connsiteX5" fmla="*/ 38929 w 77525"/>
                  <a:gd name="connsiteY5" fmla="*/ 1635 h 86567"/>
                  <a:gd name="connsiteX6" fmla="*/ 39119 w 77525"/>
                  <a:gd name="connsiteY6" fmla="*/ 1635 h 86567"/>
                  <a:gd name="connsiteX7" fmla="*/ 78514 w 77525"/>
                  <a:gd name="connsiteY7" fmla="*/ 34568 h 86567"/>
                  <a:gd name="connsiteX8" fmla="*/ 78704 w 77525"/>
                  <a:gd name="connsiteY8" fmla="*/ 37233 h 86567"/>
                  <a:gd name="connsiteX9" fmla="*/ 38738 w 77525"/>
                  <a:gd name="connsiteY9" fmla="*/ 87109 h 86567"/>
                  <a:gd name="connsiteX10" fmla="*/ 37216 w 77525"/>
                  <a:gd name="connsiteY10" fmla="*/ 87870 h 86567"/>
                  <a:gd name="connsiteX11" fmla="*/ 37216 w 77525"/>
                  <a:gd name="connsiteY11" fmla="*/ 87870 h 86567"/>
                  <a:gd name="connsiteX12" fmla="*/ 37216 w 77525"/>
                  <a:gd name="connsiteY12" fmla="*/ 87870 h 86567"/>
                  <a:gd name="connsiteX13" fmla="*/ 5814 w 77525"/>
                  <a:gd name="connsiteY13" fmla="*/ 49797 h 86567"/>
                  <a:gd name="connsiteX14" fmla="*/ 37025 w 77525"/>
                  <a:gd name="connsiteY14" fmla="*/ 83111 h 86567"/>
                  <a:gd name="connsiteX15" fmla="*/ 74517 w 77525"/>
                  <a:gd name="connsiteY15" fmla="*/ 36281 h 86567"/>
                  <a:gd name="connsiteX16" fmla="*/ 38167 w 77525"/>
                  <a:gd name="connsiteY16" fmla="*/ 5823 h 86567"/>
                  <a:gd name="connsiteX17" fmla="*/ 5814 w 77525"/>
                  <a:gd name="connsiteY17" fmla="*/ 49797 h 8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7525" h="86567">
                    <a:moveTo>
                      <a:pt x="37216" y="87870"/>
                    </a:moveTo>
                    <a:cubicBezTo>
                      <a:pt x="36645" y="87870"/>
                      <a:pt x="36264" y="87680"/>
                      <a:pt x="35884" y="87299"/>
                    </a:cubicBezTo>
                    <a:lnTo>
                      <a:pt x="2198" y="51130"/>
                    </a:lnTo>
                    <a:cubicBezTo>
                      <a:pt x="1627" y="50559"/>
                      <a:pt x="1437" y="49417"/>
                      <a:pt x="2008" y="48845"/>
                    </a:cubicBezTo>
                    <a:lnTo>
                      <a:pt x="36264" y="2016"/>
                    </a:lnTo>
                    <a:cubicBezTo>
                      <a:pt x="36835" y="1254"/>
                      <a:pt x="37977" y="1064"/>
                      <a:pt x="38929" y="1635"/>
                    </a:cubicBezTo>
                    <a:cubicBezTo>
                      <a:pt x="38929" y="1635"/>
                      <a:pt x="38929" y="1635"/>
                      <a:pt x="39119" y="1635"/>
                    </a:cubicBezTo>
                    <a:lnTo>
                      <a:pt x="78514" y="34568"/>
                    </a:lnTo>
                    <a:cubicBezTo>
                      <a:pt x="79275" y="35139"/>
                      <a:pt x="79465" y="36281"/>
                      <a:pt x="78704" y="37233"/>
                    </a:cubicBezTo>
                    <a:lnTo>
                      <a:pt x="38738" y="87109"/>
                    </a:lnTo>
                    <a:cubicBezTo>
                      <a:pt x="38358" y="87680"/>
                      <a:pt x="37787" y="87870"/>
                      <a:pt x="37216" y="87870"/>
                    </a:cubicBezTo>
                    <a:lnTo>
                      <a:pt x="37216" y="87870"/>
                    </a:lnTo>
                    <a:lnTo>
                      <a:pt x="37216" y="87870"/>
                    </a:lnTo>
                    <a:close/>
                    <a:moveTo>
                      <a:pt x="5814" y="49797"/>
                    </a:moveTo>
                    <a:lnTo>
                      <a:pt x="37025" y="83111"/>
                    </a:lnTo>
                    <a:lnTo>
                      <a:pt x="74517" y="36281"/>
                    </a:lnTo>
                    <a:lnTo>
                      <a:pt x="38167" y="5823"/>
                    </a:lnTo>
                    <a:lnTo>
                      <a:pt x="5814" y="49797"/>
                    </a:lnTo>
                    <a:close/>
                  </a:path>
                </a:pathLst>
              </a:custGeom>
              <a:solidFill>
                <a:srgbClr val="000000"/>
              </a:solidFill>
              <a:ln w="1903" cap="flat">
                <a:noFill/>
                <a:prstDash val="solid"/>
                <a:miter/>
              </a:ln>
            </p:spPr>
            <p:txBody>
              <a:bodyPr rtlCol="0" anchor="ctr"/>
              <a:lstStyle/>
              <a:p>
                <a:endParaRPr lang="fr-FR"/>
              </a:p>
            </p:txBody>
          </p:sp>
          <p:sp>
            <p:nvSpPr>
              <p:cNvPr id="3105" name="Forme libre 3104">
                <a:extLst>
                  <a:ext uri="{FF2B5EF4-FFF2-40B4-BE49-F238E27FC236}">
                    <a16:creationId xmlns:a16="http://schemas.microsoft.com/office/drawing/2014/main" id="{CD78FB31-8FC7-53D2-7DC6-477AD42504F9}"/>
                  </a:ext>
                </a:extLst>
              </p:cNvPr>
              <p:cNvSpPr/>
              <p:nvPr/>
            </p:nvSpPr>
            <p:spPr>
              <a:xfrm>
                <a:off x="1524738" y="6709460"/>
                <a:ext cx="96224" cy="124477"/>
              </a:xfrm>
              <a:custGeom>
                <a:avLst/>
                <a:gdLst>
                  <a:gd name="connsiteX0" fmla="*/ 78437 w 96224"/>
                  <a:gd name="connsiteY0" fmla="*/ 111524 h 124477"/>
                  <a:gd name="connsiteX1" fmla="*/ 3263 w 96224"/>
                  <a:gd name="connsiteY1" fmla="*/ 29287 h 124477"/>
                  <a:gd name="connsiteX2" fmla="*/ 3644 w 96224"/>
                  <a:gd name="connsiteY2" fmla="*/ 20720 h 124477"/>
                  <a:gd name="connsiteX3" fmla="*/ 46084 w 96224"/>
                  <a:gd name="connsiteY3" fmla="*/ 1303 h 124477"/>
                  <a:gd name="connsiteX4" fmla="*/ 79769 w 96224"/>
                  <a:gd name="connsiteY4" fmla="*/ 37472 h 124477"/>
                  <a:gd name="connsiteX5" fmla="*/ 94994 w 96224"/>
                  <a:gd name="connsiteY5" fmla="*/ 111524 h 124477"/>
                  <a:gd name="connsiteX6" fmla="*/ 78437 w 96224"/>
                  <a:gd name="connsiteY6" fmla="*/ 111524 h 124477"/>
                  <a:gd name="connsiteX7" fmla="*/ 78437 w 96224"/>
                  <a:gd name="connsiteY7" fmla="*/ 111524 h 12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6224" h="124477">
                    <a:moveTo>
                      <a:pt x="78437" y="111524"/>
                    </a:moveTo>
                    <a:lnTo>
                      <a:pt x="3263" y="29287"/>
                    </a:lnTo>
                    <a:cubicBezTo>
                      <a:pt x="980" y="26812"/>
                      <a:pt x="1170" y="23005"/>
                      <a:pt x="3644" y="20720"/>
                    </a:cubicBezTo>
                    <a:cubicBezTo>
                      <a:pt x="12398" y="12344"/>
                      <a:pt x="27433" y="5301"/>
                      <a:pt x="46084" y="1303"/>
                    </a:cubicBezTo>
                    <a:lnTo>
                      <a:pt x="79769" y="37472"/>
                    </a:lnTo>
                    <a:cubicBezTo>
                      <a:pt x="75773" y="60126"/>
                      <a:pt x="81101" y="85634"/>
                      <a:pt x="94994" y="111524"/>
                    </a:cubicBezTo>
                    <a:cubicBezTo>
                      <a:pt x="94994" y="111334"/>
                      <a:pt x="108126" y="143696"/>
                      <a:pt x="78437" y="111524"/>
                    </a:cubicBezTo>
                    <a:lnTo>
                      <a:pt x="78437" y="111524"/>
                    </a:lnTo>
                    <a:close/>
                  </a:path>
                </a:pathLst>
              </a:custGeom>
              <a:solidFill>
                <a:srgbClr val="000000"/>
              </a:solidFill>
              <a:ln w="1903" cap="flat">
                <a:noFill/>
                <a:prstDash val="solid"/>
                <a:miter/>
              </a:ln>
            </p:spPr>
            <p:txBody>
              <a:bodyPr rtlCol="0" anchor="ctr"/>
              <a:lstStyle/>
              <a:p>
                <a:endParaRPr lang="fr-FR"/>
              </a:p>
            </p:txBody>
          </p:sp>
          <p:sp>
            <p:nvSpPr>
              <p:cNvPr id="3106" name="Forme libre 3105">
                <a:extLst>
                  <a:ext uri="{FF2B5EF4-FFF2-40B4-BE49-F238E27FC236}">
                    <a16:creationId xmlns:a16="http://schemas.microsoft.com/office/drawing/2014/main" id="{CA294989-F956-9C71-60E4-12D7342A6432}"/>
                  </a:ext>
                </a:extLst>
              </p:cNvPr>
              <p:cNvSpPr/>
              <p:nvPr/>
            </p:nvSpPr>
            <p:spPr>
              <a:xfrm>
                <a:off x="1523169" y="6662440"/>
                <a:ext cx="119450" cy="173421"/>
              </a:xfrm>
              <a:custGeom>
                <a:avLst/>
                <a:gdLst>
                  <a:gd name="connsiteX0" fmla="*/ 97515 w 119450"/>
                  <a:gd name="connsiteY0" fmla="*/ 174725 h 173421"/>
                  <a:gd name="connsiteX1" fmla="*/ 78864 w 119450"/>
                  <a:gd name="connsiteY1" fmla="*/ 159686 h 173421"/>
                  <a:gd name="connsiteX2" fmla="*/ 3690 w 119450"/>
                  <a:gd name="connsiteY2" fmla="*/ 77449 h 173421"/>
                  <a:gd name="connsiteX3" fmla="*/ 4071 w 119450"/>
                  <a:gd name="connsiteY3" fmla="*/ 66217 h 173421"/>
                  <a:gd name="connsiteX4" fmla="*/ 47272 w 119450"/>
                  <a:gd name="connsiteY4" fmla="*/ 46229 h 173421"/>
                  <a:gd name="connsiteX5" fmla="*/ 48985 w 119450"/>
                  <a:gd name="connsiteY5" fmla="*/ 46800 h 173421"/>
                  <a:gd name="connsiteX6" fmla="*/ 82670 w 119450"/>
                  <a:gd name="connsiteY6" fmla="*/ 82969 h 173421"/>
                  <a:gd name="connsiteX7" fmla="*/ 83051 w 119450"/>
                  <a:gd name="connsiteY7" fmla="*/ 84492 h 173421"/>
                  <a:gd name="connsiteX8" fmla="*/ 98086 w 119450"/>
                  <a:gd name="connsiteY8" fmla="*/ 157402 h 173421"/>
                  <a:gd name="connsiteX9" fmla="*/ 98086 w 119450"/>
                  <a:gd name="connsiteY9" fmla="*/ 157592 h 173421"/>
                  <a:gd name="connsiteX10" fmla="*/ 99228 w 119450"/>
                  <a:gd name="connsiteY10" fmla="*/ 174154 h 173421"/>
                  <a:gd name="connsiteX11" fmla="*/ 97515 w 119450"/>
                  <a:gd name="connsiteY11" fmla="*/ 174725 h 173421"/>
                  <a:gd name="connsiteX12" fmla="*/ 97515 w 119450"/>
                  <a:gd name="connsiteY12" fmla="*/ 174725 h 173421"/>
                  <a:gd name="connsiteX13" fmla="*/ 81528 w 119450"/>
                  <a:gd name="connsiteY13" fmla="*/ 157211 h 173421"/>
                  <a:gd name="connsiteX14" fmla="*/ 97515 w 119450"/>
                  <a:gd name="connsiteY14" fmla="*/ 170918 h 173421"/>
                  <a:gd name="connsiteX15" fmla="*/ 94850 w 119450"/>
                  <a:gd name="connsiteY15" fmla="*/ 159115 h 173421"/>
                  <a:gd name="connsiteX16" fmla="*/ 79435 w 119450"/>
                  <a:gd name="connsiteY16" fmla="*/ 84873 h 173421"/>
                  <a:gd name="connsiteX17" fmla="*/ 47082 w 119450"/>
                  <a:gd name="connsiteY17" fmla="*/ 50227 h 173421"/>
                  <a:gd name="connsiteX18" fmla="*/ 6545 w 119450"/>
                  <a:gd name="connsiteY18" fmla="*/ 69073 h 173421"/>
                  <a:gd name="connsiteX19" fmla="*/ 6355 w 119450"/>
                  <a:gd name="connsiteY19" fmla="*/ 74974 h 173421"/>
                  <a:gd name="connsiteX20" fmla="*/ 81528 w 119450"/>
                  <a:gd name="connsiteY20" fmla="*/ 157211 h 173421"/>
                  <a:gd name="connsiteX21" fmla="*/ 81528 w 119450"/>
                  <a:gd name="connsiteY21" fmla="*/ 157211 h 173421"/>
                  <a:gd name="connsiteX22" fmla="*/ 121114 w 119450"/>
                  <a:gd name="connsiteY22" fmla="*/ 34236 h 173421"/>
                  <a:gd name="connsiteX23" fmla="*/ 91044 w 119450"/>
                  <a:gd name="connsiteY23" fmla="*/ 71928 h 173421"/>
                  <a:gd name="connsiteX24" fmla="*/ 58310 w 119450"/>
                  <a:gd name="connsiteY24" fmla="*/ 33284 h 173421"/>
                  <a:gd name="connsiteX25" fmla="*/ 81719 w 119450"/>
                  <a:gd name="connsiteY25" fmla="*/ 1303 h 173421"/>
                  <a:gd name="connsiteX26" fmla="*/ 121114 w 119450"/>
                  <a:gd name="connsiteY26" fmla="*/ 34236 h 17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9450" h="173421">
                    <a:moveTo>
                      <a:pt x="97515" y="174725"/>
                    </a:moveTo>
                    <a:cubicBezTo>
                      <a:pt x="94660" y="174725"/>
                      <a:pt x="89712" y="171679"/>
                      <a:pt x="78864" y="159686"/>
                    </a:cubicBezTo>
                    <a:lnTo>
                      <a:pt x="3690" y="77449"/>
                    </a:lnTo>
                    <a:cubicBezTo>
                      <a:pt x="836" y="74213"/>
                      <a:pt x="1026" y="69263"/>
                      <a:pt x="4071" y="66217"/>
                    </a:cubicBezTo>
                    <a:cubicBezTo>
                      <a:pt x="13206" y="57461"/>
                      <a:pt x="28621" y="50417"/>
                      <a:pt x="47272" y="46229"/>
                    </a:cubicBezTo>
                    <a:cubicBezTo>
                      <a:pt x="47843" y="46039"/>
                      <a:pt x="48604" y="46229"/>
                      <a:pt x="48985" y="46800"/>
                    </a:cubicBezTo>
                    <a:lnTo>
                      <a:pt x="82670" y="82969"/>
                    </a:lnTo>
                    <a:cubicBezTo>
                      <a:pt x="83051" y="83350"/>
                      <a:pt x="83241" y="83921"/>
                      <a:pt x="83051" y="84492"/>
                    </a:cubicBezTo>
                    <a:cubicBezTo>
                      <a:pt x="79245" y="106384"/>
                      <a:pt x="84383" y="131512"/>
                      <a:pt x="98086" y="157402"/>
                    </a:cubicBezTo>
                    <a:cubicBezTo>
                      <a:pt x="98086" y="157402"/>
                      <a:pt x="98086" y="157592"/>
                      <a:pt x="98086" y="157592"/>
                    </a:cubicBezTo>
                    <a:cubicBezTo>
                      <a:pt x="100179" y="162732"/>
                      <a:pt x="103034" y="171679"/>
                      <a:pt x="99228" y="174154"/>
                    </a:cubicBezTo>
                    <a:cubicBezTo>
                      <a:pt x="98847" y="174534"/>
                      <a:pt x="98086" y="174725"/>
                      <a:pt x="97515" y="174725"/>
                    </a:cubicBezTo>
                    <a:lnTo>
                      <a:pt x="97515" y="174725"/>
                    </a:lnTo>
                    <a:close/>
                    <a:moveTo>
                      <a:pt x="81528" y="157211"/>
                    </a:moveTo>
                    <a:cubicBezTo>
                      <a:pt x="93328" y="170156"/>
                      <a:pt x="96753" y="170918"/>
                      <a:pt x="97515" y="170918"/>
                    </a:cubicBezTo>
                    <a:cubicBezTo>
                      <a:pt x="98086" y="169585"/>
                      <a:pt x="96944" y="164064"/>
                      <a:pt x="94850" y="159115"/>
                    </a:cubicBezTo>
                    <a:cubicBezTo>
                      <a:pt x="80958" y="132845"/>
                      <a:pt x="75629" y="107336"/>
                      <a:pt x="79435" y="84873"/>
                    </a:cubicBezTo>
                    <a:lnTo>
                      <a:pt x="47082" y="50227"/>
                    </a:lnTo>
                    <a:cubicBezTo>
                      <a:pt x="29573" y="54224"/>
                      <a:pt x="15109" y="60887"/>
                      <a:pt x="6545" y="69073"/>
                    </a:cubicBezTo>
                    <a:cubicBezTo>
                      <a:pt x="4832" y="70786"/>
                      <a:pt x="4832" y="73261"/>
                      <a:pt x="6355" y="74974"/>
                    </a:cubicBezTo>
                    <a:lnTo>
                      <a:pt x="81528" y="157211"/>
                    </a:lnTo>
                    <a:lnTo>
                      <a:pt x="81528" y="157211"/>
                    </a:lnTo>
                    <a:close/>
                    <a:moveTo>
                      <a:pt x="121114" y="34236"/>
                    </a:moveTo>
                    <a:lnTo>
                      <a:pt x="91044" y="71928"/>
                    </a:lnTo>
                    <a:lnTo>
                      <a:pt x="58310" y="33284"/>
                    </a:lnTo>
                    <a:lnTo>
                      <a:pt x="81719" y="1303"/>
                    </a:lnTo>
                    <a:lnTo>
                      <a:pt x="121114" y="34236"/>
                    </a:lnTo>
                    <a:close/>
                  </a:path>
                </a:pathLst>
              </a:custGeom>
              <a:solidFill>
                <a:srgbClr val="000000"/>
              </a:solidFill>
              <a:ln w="1903" cap="flat">
                <a:noFill/>
                <a:prstDash val="solid"/>
                <a:miter/>
              </a:ln>
            </p:spPr>
            <p:txBody>
              <a:bodyPr rtlCol="0" anchor="ctr"/>
              <a:lstStyle/>
              <a:p>
                <a:endParaRPr lang="fr-FR"/>
              </a:p>
            </p:txBody>
          </p:sp>
          <p:sp>
            <p:nvSpPr>
              <p:cNvPr id="3107" name="Forme libre 3106">
                <a:extLst>
                  <a:ext uri="{FF2B5EF4-FFF2-40B4-BE49-F238E27FC236}">
                    <a16:creationId xmlns:a16="http://schemas.microsoft.com/office/drawing/2014/main" id="{F8BD7853-0240-91FA-ED3D-99037961CCF3}"/>
                  </a:ext>
                </a:extLst>
              </p:cNvPr>
              <p:cNvSpPr/>
              <p:nvPr/>
            </p:nvSpPr>
            <p:spPr>
              <a:xfrm>
                <a:off x="1578056" y="6660775"/>
                <a:ext cx="66761" cy="74193"/>
              </a:xfrm>
              <a:custGeom>
                <a:avLst/>
                <a:gdLst>
                  <a:gd name="connsiteX0" fmla="*/ 36157 w 66761"/>
                  <a:gd name="connsiteY0" fmla="*/ 75496 h 74193"/>
                  <a:gd name="connsiteX1" fmla="*/ 34825 w 66761"/>
                  <a:gd name="connsiteY1" fmla="*/ 74925 h 74193"/>
                  <a:gd name="connsiteX2" fmla="*/ 2091 w 66761"/>
                  <a:gd name="connsiteY2" fmla="*/ 36281 h 74193"/>
                  <a:gd name="connsiteX3" fmla="*/ 2091 w 66761"/>
                  <a:gd name="connsiteY3" fmla="*/ 33997 h 74193"/>
                  <a:gd name="connsiteX4" fmla="*/ 25500 w 66761"/>
                  <a:gd name="connsiteY4" fmla="*/ 2016 h 74193"/>
                  <a:gd name="connsiteX5" fmla="*/ 28164 w 66761"/>
                  <a:gd name="connsiteY5" fmla="*/ 1635 h 74193"/>
                  <a:gd name="connsiteX6" fmla="*/ 28354 w 66761"/>
                  <a:gd name="connsiteY6" fmla="*/ 1635 h 74193"/>
                  <a:gd name="connsiteX7" fmla="*/ 67749 w 66761"/>
                  <a:gd name="connsiteY7" fmla="*/ 34568 h 74193"/>
                  <a:gd name="connsiteX8" fmla="*/ 67940 w 66761"/>
                  <a:gd name="connsiteY8" fmla="*/ 37233 h 74193"/>
                  <a:gd name="connsiteX9" fmla="*/ 37870 w 66761"/>
                  <a:gd name="connsiteY9" fmla="*/ 74925 h 74193"/>
                  <a:gd name="connsiteX10" fmla="*/ 36157 w 66761"/>
                  <a:gd name="connsiteY10" fmla="*/ 75496 h 74193"/>
                  <a:gd name="connsiteX11" fmla="*/ 36157 w 66761"/>
                  <a:gd name="connsiteY11" fmla="*/ 75496 h 74193"/>
                  <a:gd name="connsiteX12" fmla="*/ 36157 w 66761"/>
                  <a:gd name="connsiteY12" fmla="*/ 75496 h 74193"/>
                  <a:gd name="connsiteX13" fmla="*/ 5897 w 66761"/>
                  <a:gd name="connsiteY13" fmla="*/ 34949 h 74193"/>
                  <a:gd name="connsiteX14" fmla="*/ 36157 w 66761"/>
                  <a:gd name="connsiteY14" fmla="*/ 70737 h 74193"/>
                  <a:gd name="connsiteX15" fmla="*/ 63753 w 66761"/>
                  <a:gd name="connsiteY15" fmla="*/ 36281 h 74193"/>
                  <a:gd name="connsiteX16" fmla="*/ 27403 w 66761"/>
                  <a:gd name="connsiteY16" fmla="*/ 5823 h 74193"/>
                  <a:gd name="connsiteX17" fmla="*/ 5897 w 66761"/>
                  <a:gd name="connsiteY17" fmla="*/ 34949 h 74193"/>
                  <a:gd name="connsiteX18" fmla="*/ 5897 w 66761"/>
                  <a:gd name="connsiteY18" fmla="*/ 34949 h 7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761" h="74193">
                    <a:moveTo>
                      <a:pt x="36157" y="75496"/>
                    </a:moveTo>
                    <a:cubicBezTo>
                      <a:pt x="35586" y="75496"/>
                      <a:pt x="35015" y="75306"/>
                      <a:pt x="34825" y="74925"/>
                    </a:cubicBezTo>
                    <a:lnTo>
                      <a:pt x="2091" y="36281"/>
                    </a:lnTo>
                    <a:cubicBezTo>
                      <a:pt x="1520" y="35710"/>
                      <a:pt x="1520" y="34758"/>
                      <a:pt x="2091" y="33997"/>
                    </a:cubicBezTo>
                    <a:lnTo>
                      <a:pt x="25500" y="2016"/>
                    </a:lnTo>
                    <a:cubicBezTo>
                      <a:pt x="26071" y="1254"/>
                      <a:pt x="27213" y="1064"/>
                      <a:pt x="28164" y="1635"/>
                    </a:cubicBezTo>
                    <a:cubicBezTo>
                      <a:pt x="28164" y="1635"/>
                      <a:pt x="28164" y="1635"/>
                      <a:pt x="28354" y="1635"/>
                    </a:cubicBezTo>
                    <a:lnTo>
                      <a:pt x="67749" y="34568"/>
                    </a:lnTo>
                    <a:cubicBezTo>
                      <a:pt x="68510" y="35139"/>
                      <a:pt x="68701" y="36281"/>
                      <a:pt x="67940" y="37233"/>
                    </a:cubicBezTo>
                    <a:lnTo>
                      <a:pt x="37870" y="74925"/>
                    </a:lnTo>
                    <a:cubicBezTo>
                      <a:pt x="37299" y="75116"/>
                      <a:pt x="36728" y="75496"/>
                      <a:pt x="36157" y="75496"/>
                    </a:cubicBezTo>
                    <a:lnTo>
                      <a:pt x="36157" y="75496"/>
                    </a:lnTo>
                    <a:lnTo>
                      <a:pt x="36157" y="75496"/>
                    </a:lnTo>
                    <a:close/>
                    <a:moveTo>
                      <a:pt x="5897" y="34949"/>
                    </a:moveTo>
                    <a:lnTo>
                      <a:pt x="36157" y="70737"/>
                    </a:lnTo>
                    <a:lnTo>
                      <a:pt x="63753" y="36281"/>
                    </a:lnTo>
                    <a:lnTo>
                      <a:pt x="27403" y="5823"/>
                    </a:lnTo>
                    <a:lnTo>
                      <a:pt x="5897" y="34949"/>
                    </a:lnTo>
                    <a:lnTo>
                      <a:pt x="5897" y="34949"/>
                    </a:lnTo>
                    <a:close/>
                  </a:path>
                </a:pathLst>
              </a:custGeom>
              <a:solidFill>
                <a:srgbClr val="000000"/>
              </a:solidFill>
              <a:ln w="1903" cap="flat">
                <a:noFill/>
                <a:prstDash val="solid"/>
                <a:miter/>
              </a:ln>
            </p:spPr>
            <p:txBody>
              <a:bodyPr rtlCol="0" anchor="ctr"/>
              <a:lstStyle/>
              <a:p>
                <a:endParaRPr lang="fr-FR"/>
              </a:p>
            </p:txBody>
          </p:sp>
          <p:sp>
            <p:nvSpPr>
              <p:cNvPr id="3108" name="Forme libre 3107">
                <a:extLst>
                  <a:ext uri="{FF2B5EF4-FFF2-40B4-BE49-F238E27FC236}">
                    <a16:creationId xmlns:a16="http://schemas.microsoft.com/office/drawing/2014/main" id="{7555F726-03F7-346E-7F85-8FB976EC3965}"/>
                  </a:ext>
                </a:extLst>
              </p:cNvPr>
              <p:cNvSpPr/>
              <p:nvPr/>
            </p:nvSpPr>
            <p:spPr>
              <a:xfrm>
                <a:off x="1788751" y="6160259"/>
                <a:ext cx="250290" cy="594126"/>
              </a:xfrm>
              <a:custGeom>
                <a:avLst/>
                <a:gdLst>
                  <a:gd name="connsiteX0" fmla="*/ 251954 w 250290"/>
                  <a:gd name="connsiteY0" fmla="*/ 584579 h 594126"/>
                  <a:gd name="connsiteX1" fmla="*/ 193528 w 250290"/>
                  <a:gd name="connsiteY1" fmla="*/ 593145 h 594126"/>
                  <a:gd name="connsiteX2" fmla="*/ 189912 w 250290"/>
                  <a:gd name="connsiteY2" fmla="*/ 593717 h 594126"/>
                  <a:gd name="connsiteX3" fmla="*/ 189912 w 250290"/>
                  <a:gd name="connsiteY3" fmla="*/ 593717 h 594126"/>
                  <a:gd name="connsiteX4" fmla="*/ 187818 w 250290"/>
                  <a:gd name="connsiteY4" fmla="*/ 594097 h 594126"/>
                  <a:gd name="connsiteX5" fmla="*/ 178493 w 250290"/>
                  <a:gd name="connsiteY5" fmla="*/ 595430 h 594126"/>
                  <a:gd name="connsiteX6" fmla="*/ 115309 w 250290"/>
                  <a:gd name="connsiteY6" fmla="*/ 319211 h 594126"/>
                  <a:gd name="connsiteX7" fmla="*/ 46796 w 250290"/>
                  <a:gd name="connsiteY7" fmla="*/ 178342 h 594126"/>
                  <a:gd name="connsiteX8" fmla="*/ 4737 w 250290"/>
                  <a:gd name="connsiteY8" fmla="*/ 90394 h 594126"/>
                  <a:gd name="connsiteX9" fmla="*/ 2073 w 250290"/>
                  <a:gd name="connsiteY9" fmla="*/ 71167 h 594126"/>
                  <a:gd name="connsiteX10" fmla="*/ 11017 w 250290"/>
                  <a:gd name="connsiteY10" fmla="*/ 1303 h 594126"/>
                  <a:gd name="connsiteX11" fmla="*/ 145949 w 250290"/>
                  <a:gd name="connsiteY11" fmla="*/ 67169 h 594126"/>
                  <a:gd name="connsiteX12" fmla="*/ 225691 w 250290"/>
                  <a:gd name="connsiteY12" fmla="*/ 345482 h 594126"/>
                  <a:gd name="connsiteX13" fmla="*/ 230448 w 250290"/>
                  <a:gd name="connsiteY13" fmla="*/ 378986 h 594126"/>
                  <a:gd name="connsiteX14" fmla="*/ 230448 w 250290"/>
                  <a:gd name="connsiteY14" fmla="*/ 378986 h 594126"/>
                  <a:gd name="connsiteX15" fmla="*/ 251954 w 250290"/>
                  <a:gd name="connsiteY15" fmla="*/ 584579 h 594126"/>
                  <a:gd name="connsiteX16" fmla="*/ 251954 w 250290"/>
                  <a:gd name="connsiteY16" fmla="*/ 584579 h 59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0290" h="594126">
                    <a:moveTo>
                      <a:pt x="251954" y="584579"/>
                    </a:moveTo>
                    <a:lnTo>
                      <a:pt x="193528" y="593145"/>
                    </a:lnTo>
                    <a:lnTo>
                      <a:pt x="189912" y="593717"/>
                    </a:lnTo>
                    <a:lnTo>
                      <a:pt x="189912" y="593717"/>
                    </a:lnTo>
                    <a:lnTo>
                      <a:pt x="187818" y="594097"/>
                    </a:lnTo>
                    <a:lnTo>
                      <a:pt x="178493" y="595430"/>
                    </a:lnTo>
                    <a:cubicBezTo>
                      <a:pt x="128631" y="443900"/>
                      <a:pt x="154704" y="426577"/>
                      <a:pt x="115309" y="319211"/>
                    </a:cubicBezTo>
                    <a:cubicBezTo>
                      <a:pt x="92662" y="257343"/>
                      <a:pt x="68872" y="213559"/>
                      <a:pt x="46796" y="178342"/>
                    </a:cubicBezTo>
                    <a:cubicBezTo>
                      <a:pt x="27004" y="146932"/>
                      <a:pt x="11208" y="121042"/>
                      <a:pt x="4737" y="90394"/>
                    </a:cubicBezTo>
                    <a:cubicBezTo>
                      <a:pt x="3405" y="84112"/>
                      <a:pt x="2453" y="77639"/>
                      <a:pt x="2073" y="71167"/>
                    </a:cubicBezTo>
                    <a:cubicBezTo>
                      <a:pt x="550" y="51179"/>
                      <a:pt x="3214" y="28525"/>
                      <a:pt x="11017" y="1303"/>
                    </a:cubicBezTo>
                    <a:lnTo>
                      <a:pt x="145949" y="67169"/>
                    </a:lnTo>
                    <a:cubicBezTo>
                      <a:pt x="169738" y="118758"/>
                      <a:pt x="206469" y="224600"/>
                      <a:pt x="225691" y="345482"/>
                    </a:cubicBezTo>
                    <a:cubicBezTo>
                      <a:pt x="227594" y="357855"/>
                      <a:pt x="229116" y="368897"/>
                      <a:pt x="230448" y="378986"/>
                    </a:cubicBezTo>
                    <a:lnTo>
                      <a:pt x="230448" y="378986"/>
                    </a:lnTo>
                    <a:cubicBezTo>
                      <a:pt x="238061" y="442377"/>
                      <a:pt x="235206" y="480450"/>
                      <a:pt x="251954" y="584579"/>
                    </a:cubicBezTo>
                    <a:lnTo>
                      <a:pt x="251954" y="584579"/>
                    </a:lnTo>
                    <a:close/>
                  </a:path>
                </a:pathLst>
              </a:custGeom>
              <a:solidFill>
                <a:srgbClr val="FFFFFF"/>
              </a:solidFill>
              <a:ln w="1903" cap="flat">
                <a:noFill/>
                <a:prstDash val="solid"/>
                <a:miter/>
              </a:ln>
            </p:spPr>
            <p:txBody>
              <a:bodyPr rtlCol="0" anchor="ctr"/>
              <a:lstStyle/>
              <a:p>
                <a:endParaRPr lang="fr-FR"/>
              </a:p>
            </p:txBody>
          </p:sp>
          <p:sp>
            <p:nvSpPr>
              <p:cNvPr id="3109" name="Forme libre 3108">
                <a:extLst>
                  <a:ext uri="{FF2B5EF4-FFF2-40B4-BE49-F238E27FC236}">
                    <a16:creationId xmlns:a16="http://schemas.microsoft.com/office/drawing/2014/main" id="{7E2F2BE0-47AF-5D12-A889-EB0C0C193E48}"/>
                  </a:ext>
                </a:extLst>
              </p:cNvPr>
              <p:cNvSpPr/>
              <p:nvPr/>
            </p:nvSpPr>
            <p:spPr>
              <a:xfrm>
                <a:off x="1922570" y="6226316"/>
                <a:ext cx="39585" cy="74812"/>
              </a:xfrm>
              <a:custGeom>
                <a:avLst/>
                <a:gdLst>
                  <a:gd name="connsiteX0" fmla="*/ 41248 w 39585"/>
                  <a:gd name="connsiteY0" fmla="*/ 76116 h 74812"/>
                  <a:gd name="connsiteX1" fmla="*/ 1663 w 39585"/>
                  <a:gd name="connsiteY1" fmla="*/ 23385 h 74812"/>
                  <a:gd name="connsiteX2" fmla="*/ 11940 w 39585"/>
                  <a:gd name="connsiteY2" fmla="*/ 1303 h 74812"/>
                  <a:gd name="connsiteX3" fmla="*/ 41248 w 39585"/>
                  <a:gd name="connsiteY3" fmla="*/ 76116 h 74812"/>
                  <a:gd name="connsiteX4" fmla="*/ 41248 w 39585"/>
                  <a:gd name="connsiteY4" fmla="*/ 76116 h 74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85" h="74812">
                    <a:moveTo>
                      <a:pt x="41248" y="76116"/>
                    </a:moveTo>
                    <a:cubicBezTo>
                      <a:pt x="32874" y="52511"/>
                      <a:pt x="23930" y="30048"/>
                      <a:pt x="1663" y="23385"/>
                    </a:cubicBezTo>
                    <a:lnTo>
                      <a:pt x="11940" y="1303"/>
                    </a:lnTo>
                    <a:cubicBezTo>
                      <a:pt x="20504" y="19768"/>
                      <a:pt x="30781" y="45468"/>
                      <a:pt x="41248" y="76116"/>
                    </a:cubicBezTo>
                    <a:lnTo>
                      <a:pt x="41248" y="76116"/>
                    </a:lnTo>
                    <a:close/>
                  </a:path>
                </a:pathLst>
              </a:custGeom>
              <a:solidFill>
                <a:srgbClr val="000000"/>
              </a:solidFill>
              <a:ln w="1903" cap="flat">
                <a:noFill/>
                <a:prstDash val="solid"/>
                <a:miter/>
              </a:ln>
            </p:spPr>
            <p:txBody>
              <a:bodyPr rtlCol="0" anchor="ctr"/>
              <a:lstStyle/>
              <a:p>
                <a:endParaRPr lang="fr-FR"/>
              </a:p>
            </p:txBody>
          </p:sp>
          <p:sp>
            <p:nvSpPr>
              <p:cNvPr id="3110" name="Forme libre 3109">
                <a:extLst>
                  <a:ext uri="{FF2B5EF4-FFF2-40B4-BE49-F238E27FC236}">
                    <a16:creationId xmlns:a16="http://schemas.microsoft.com/office/drawing/2014/main" id="{56E0C1C6-5C63-FE80-4388-5396149A1C6B}"/>
                  </a:ext>
                </a:extLst>
              </p:cNvPr>
              <p:cNvSpPr/>
              <p:nvPr/>
            </p:nvSpPr>
            <p:spPr>
              <a:xfrm>
                <a:off x="1920821" y="6224602"/>
                <a:ext cx="43166" cy="78429"/>
              </a:xfrm>
              <a:custGeom>
                <a:avLst/>
                <a:gdLst>
                  <a:gd name="connsiteX0" fmla="*/ 42997 w 43166"/>
                  <a:gd name="connsiteY0" fmla="*/ 79733 h 78429"/>
                  <a:gd name="connsiteX1" fmla="*/ 41285 w 43166"/>
                  <a:gd name="connsiteY1" fmla="*/ 78591 h 78429"/>
                  <a:gd name="connsiteX2" fmla="*/ 3032 w 43166"/>
                  <a:gd name="connsiteY2" fmla="*/ 27002 h 78429"/>
                  <a:gd name="connsiteX3" fmla="*/ 1699 w 43166"/>
                  <a:gd name="connsiteY3" fmla="*/ 24718 h 78429"/>
                  <a:gd name="connsiteX4" fmla="*/ 1699 w 43166"/>
                  <a:gd name="connsiteY4" fmla="*/ 24528 h 78429"/>
                  <a:gd name="connsiteX5" fmla="*/ 11976 w 43166"/>
                  <a:gd name="connsiteY5" fmla="*/ 2445 h 78429"/>
                  <a:gd name="connsiteX6" fmla="*/ 13689 w 43166"/>
                  <a:gd name="connsiteY6" fmla="*/ 1303 h 78429"/>
                  <a:gd name="connsiteX7" fmla="*/ 13689 w 43166"/>
                  <a:gd name="connsiteY7" fmla="*/ 1303 h 78429"/>
                  <a:gd name="connsiteX8" fmla="*/ 15402 w 43166"/>
                  <a:gd name="connsiteY8" fmla="*/ 2445 h 78429"/>
                  <a:gd name="connsiteX9" fmla="*/ 44710 w 43166"/>
                  <a:gd name="connsiteY9" fmla="*/ 77449 h 78429"/>
                  <a:gd name="connsiteX10" fmla="*/ 43568 w 43166"/>
                  <a:gd name="connsiteY10" fmla="*/ 79733 h 78429"/>
                  <a:gd name="connsiteX11" fmla="*/ 42997 w 43166"/>
                  <a:gd name="connsiteY11" fmla="*/ 79733 h 78429"/>
                  <a:gd name="connsiteX12" fmla="*/ 42997 w 43166"/>
                  <a:gd name="connsiteY12" fmla="*/ 79733 h 78429"/>
                  <a:gd name="connsiteX13" fmla="*/ 6077 w 43166"/>
                  <a:gd name="connsiteY13" fmla="*/ 23957 h 78429"/>
                  <a:gd name="connsiteX14" fmla="*/ 27392 w 43166"/>
                  <a:gd name="connsiteY14" fmla="*/ 40328 h 78429"/>
                  <a:gd name="connsiteX15" fmla="*/ 13689 w 43166"/>
                  <a:gd name="connsiteY15" fmla="*/ 7585 h 78429"/>
                  <a:gd name="connsiteX16" fmla="*/ 6077 w 43166"/>
                  <a:gd name="connsiteY16" fmla="*/ 23957 h 78429"/>
                  <a:gd name="connsiteX17" fmla="*/ 6077 w 43166"/>
                  <a:gd name="connsiteY17" fmla="*/ 23957 h 7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166" h="78429">
                    <a:moveTo>
                      <a:pt x="42997" y="79733"/>
                    </a:moveTo>
                    <a:cubicBezTo>
                      <a:pt x="42236" y="79733"/>
                      <a:pt x="41475" y="79162"/>
                      <a:pt x="41285" y="78591"/>
                    </a:cubicBezTo>
                    <a:cubicBezTo>
                      <a:pt x="32149" y="53082"/>
                      <a:pt x="23585" y="33285"/>
                      <a:pt x="3032" y="27002"/>
                    </a:cubicBezTo>
                    <a:cubicBezTo>
                      <a:pt x="2080" y="26622"/>
                      <a:pt x="1509" y="25670"/>
                      <a:pt x="1699" y="24718"/>
                    </a:cubicBezTo>
                    <a:cubicBezTo>
                      <a:pt x="1699" y="24718"/>
                      <a:pt x="1699" y="24528"/>
                      <a:pt x="1699" y="24528"/>
                    </a:cubicBezTo>
                    <a:lnTo>
                      <a:pt x="11976" y="2445"/>
                    </a:lnTo>
                    <a:cubicBezTo>
                      <a:pt x="12357" y="1874"/>
                      <a:pt x="12928" y="1303"/>
                      <a:pt x="13689" y="1303"/>
                    </a:cubicBezTo>
                    <a:lnTo>
                      <a:pt x="13689" y="1303"/>
                    </a:lnTo>
                    <a:cubicBezTo>
                      <a:pt x="14450" y="1303"/>
                      <a:pt x="15021" y="1684"/>
                      <a:pt x="15402" y="2445"/>
                    </a:cubicBezTo>
                    <a:cubicBezTo>
                      <a:pt x="22063" y="16723"/>
                      <a:pt x="32340" y="41280"/>
                      <a:pt x="44710" y="77449"/>
                    </a:cubicBezTo>
                    <a:cubicBezTo>
                      <a:pt x="45091" y="78401"/>
                      <a:pt x="44520" y="79543"/>
                      <a:pt x="43568" y="79733"/>
                    </a:cubicBezTo>
                    <a:cubicBezTo>
                      <a:pt x="43378" y="79733"/>
                      <a:pt x="43188" y="79733"/>
                      <a:pt x="42997" y="79733"/>
                    </a:cubicBezTo>
                    <a:lnTo>
                      <a:pt x="42997" y="79733"/>
                    </a:lnTo>
                    <a:close/>
                    <a:moveTo>
                      <a:pt x="6077" y="23957"/>
                    </a:moveTo>
                    <a:cubicBezTo>
                      <a:pt x="15212" y="27193"/>
                      <a:pt x="21873" y="32713"/>
                      <a:pt x="27392" y="40328"/>
                    </a:cubicBezTo>
                    <a:cubicBezTo>
                      <a:pt x="22063" y="26622"/>
                      <a:pt x="17495" y="15771"/>
                      <a:pt x="13689" y="7585"/>
                    </a:cubicBezTo>
                    <a:lnTo>
                      <a:pt x="6077" y="23957"/>
                    </a:lnTo>
                    <a:lnTo>
                      <a:pt x="6077" y="23957"/>
                    </a:lnTo>
                    <a:close/>
                  </a:path>
                </a:pathLst>
              </a:custGeom>
              <a:solidFill>
                <a:srgbClr val="000000"/>
              </a:solidFill>
              <a:ln w="1903" cap="flat">
                <a:noFill/>
                <a:prstDash val="solid"/>
                <a:miter/>
              </a:ln>
            </p:spPr>
            <p:txBody>
              <a:bodyPr rtlCol="0" anchor="ctr"/>
              <a:lstStyle/>
              <a:p>
                <a:endParaRPr lang="fr-FR"/>
              </a:p>
            </p:txBody>
          </p:sp>
          <p:sp>
            <p:nvSpPr>
              <p:cNvPr id="3111" name="Forme libre 3110">
                <a:extLst>
                  <a:ext uri="{FF2B5EF4-FFF2-40B4-BE49-F238E27FC236}">
                    <a16:creationId xmlns:a16="http://schemas.microsoft.com/office/drawing/2014/main" id="{62019693-3FBF-7FCF-FA49-F80A0D5E098F}"/>
                  </a:ext>
                </a:extLst>
              </p:cNvPr>
              <p:cNvSpPr/>
              <p:nvPr/>
            </p:nvSpPr>
            <p:spPr>
              <a:xfrm>
                <a:off x="1787053" y="6158509"/>
                <a:ext cx="254111" cy="597779"/>
              </a:xfrm>
              <a:custGeom>
                <a:avLst/>
                <a:gdLst>
                  <a:gd name="connsiteX0" fmla="*/ 180191 w 254111"/>
                  <a:gd name="connsiteY0" fmla="*/ 599083 h 597779"/>
                  <a:gd name="connsiteX1" fmla="*/ 178478 w 254111"/>
                  <a:gd name="connsiteY1" fmla="*/ 597750 h 597779"/>
                  <a:gd name="connsiteX2" fmla="*/ 142319 w 254111"/>
                  <a:gd name="connsiteY2" fmla="*/ 438035 h 597779"/>
                  <a:gd name="connsiteX3" fmla="*/ 137942 w 254111"/>
                  <a:gd name="connsiteY3" fmla="*/ 406244 h 597779"/>
                  <a:gd name="connsiteX4" fmla="*/ 115294 w 254111"/>
                  <a:gd name="connsiteY4" fmla="*/ 321722 h 597779"/>
                  <a:gd name="connsiteX5" fmla="*/ 93789 w 254111"/>
                  <a:gd name="connsiteY5" fmla="*/ 268801 h 597779"/>
                  <a:gd name="connsiteX6" fmla="*/ 80467 w 254111"/>
                  <a:gd name="connsiteY6" fmla="*/ 240627 h 597779"/>
                  <a:gd name="connsiteX7" fmla="*/ 66003 w 254111"/>
                  <a:gd name="connsiteY7" fmla="*/ 213215 h 597779"/>
                  <a:gd name="connsiteX8" fmla="*/ 46972 w 254111"/>
                  <a:gd name="connsiteY8" fmla="*/ 181234 h 597779"/>
                  <a:gd name="connsiteX9" fmla="*/ 4723 w 254111"/>
                  <a:gd name="connsiteY9" fmla="*/ 92715 h 597779"/>
                  <a:gd name="connsiteX10" fmla="*/ 2058 w 254111"/>
                  <a:gd name="connsiteY10" fmla="*/ 73107 h 597779"/>
                  <a:gd name="connsiteX11" fmla="*/ 11003 w 254111"/>
                  <a:gd name="connsiteY11" fmla="*/ 2672 h 597779"/>
                  <a:gd name="connsiteX12" fmla="*/ 13287 w 254111"/>
                  <a:gd name="connsiteY12" fmla="*/ 1340 h 597779"/>
                  <a:gd name="connsiteX13" fmla="*/ 13667 w 254111"/>
                  <a:gd name="connsiteY13" fmla="*/ 1530 h 597779"/>
                  <a:gd name="connsiteX14" fmla="*/ 148599 w 254111"/>
                  <a:gd name="connsiteY14" fmla="*/ 67396 h 597779"/>
                  <a:gd name="connsiteX15" fmla="*/ 149551 w 254111"/>
                  <a:gd name="connsiteY15" fmla="*/ 68348 h 597779"/>
                  <a:gd name="connsiteX16" fmla="*/ 178859 w 254111"/>
                  <a:gd name="connsiteY16" fmla="*/ 143351 h 597779"/>
                  <a:gd name="connsiteX17" fmla="*/ 179430 w 254111"/>
                  <a:gd name="connsiteY17" fmla="*/ 144874 h 597779"/>
                  <a:gd name="connsiteX18" fmla="*/ 229482 w 254111"/>
                  <a:gd name="connsiteY18" fmla="*/ 347041 h 597779"/>
                  <a:gd name="connsiteX19" fmla="*/ 240140 w 254111"/>
                  <a:gd name="connsiteY19" fmla="*/ 447172 h 597779"/>
                  <a:gd name="connsiteX20" fmla="*/ 255745 w 254111"/>
                  <a:gd name="connsiteY20" fmla="*/ 586138 h 597779"/>
                  <a:gd name="connsiteX21" fmla="*/ 254223 w 254111"/>
                  <a:gd name="connsiteY21" fmla="*/ 588232 h 597779"/>
                  <a:gd name="connsiteX22" fmla="*/ 254223 w 254111"/>
                  <a:gd name="connsiteY22" fmla="*/ 588232 h 597779"/>
                  <a:gd name="connsiteX23" fmla="*/ 195797 w 254111"/>
                  <a:gd name="connsiteY23" fmla="*/ 596799 h 597779"/>
                  <a:gd name="connsiteX24" fmla="*/ 190087 w 254111"/>
                  <a:gd name="connsiteY24" fmla="*/ 597750 h 597779"/>
                  <a:gd name="connsiteX25" fmla="*/ 180572 w 254111"/>
                  <a:gd name="connsiteY25" fmla="*/ 599083 h 597779"/>
                  <a:gd name="connsiteX26" fmla="*/ 180191 w 254111"/>
                  <a:gd name="connsiteY26" fmla="*/ 599083 h 597779"/>
                  <a:gd name="connsiteX27" fmla="*/ 180191 w 254111"/>
                  <a:gd name="connsiteY27" fmla="*/ 599083 h 597779"/>
                  <a:gd name="connsiteX28" fmla="*/ 13858 w 254111"/>
                  <a:gd name="connsiteY28" fmla="*/ 5908 h 597779"/>
                  <a:gd name="connsiteX29" fmla="*/ 5674 w 254111"/>
                  <a:gd name="connsiteY29" fmla="*/ 72917 h 597779"/>
                  <a:gd name="connsiteX30" fmla="*/ 8338 w 254111"/>
                  <a:gd name="connsiteY30" fmla="*/ 91953 h 597779"/>
                  <a:gd name="connsiteX31" fmla="*/ 50207 w 254111"/>
                  <a:gd name="connsiteY31" fmla="*/ 179330 h 597779"/>
                  <a:gd name="connsiteX32" fmla="*/ 69239 w 254111"/>
                  <a:gd name="connsiteY32" fmla="*/ 211502 h 597779"/>
                  <a:gd name="connsiteX33" fmla="*/ 83702 w 254111"/>
                  <a:gd name="connsiteY33" fmla="*/ 239104 h 597779"/>
                  <a:gd name="connsiteX34" fmla="*/ 97215 w 254111"/>
                  <a:gd name="connsiteY34" fmla="*/ 267469 h 597779"/>
                  <a:gd name="connsiteX35" fmla="*/ 118720 w 254111"/>
                  <a:gd name="connsiteY35" fmla="*/ 320580 h 597779"/>
                  <a:gd name="connsiteX36" fmla="*/ 141558 w 254111"/>
                  <a:gd name="connsiteY36" fmla="*/ 405864 h 597779"/>
                  <a:gd name="connsiteX37" fmla="*/ 145935 w 254111"/>
                  <a:gd name="connsiteY37" fmla="*/ 437845 h 597779"/>
                  <a:gd name="connsiteX38" fmla="*/ 181523 w 254111"/>
                  <a:gd name="connsiteY38" fmla="*/ 595466 h 597779"/>
                  <a:gd name="connsiteX39" fmla="*/ 189326 w 254111"/>
                  <a:gd name="connsiteY39" fmla="*/ 594324 h 597779"/>
                  <a:gd name="connsiteX40" fmla="*/ 195036 w 254111"/>
                  <a:gd name="connsiteY40" fmla="*/ 593372 h 597779"/>
                  <a:gd name="connsiteX41" fmla="*/ 251749 w 254111"/>
                  <a:gd name="connsiteY41" fmla="*/ 584996 h 597779"/>
                  <a:gd name="connsiteX42" fmla="*/ 236334 w 254111"/>
                  <a:gd name="connsiteY42" fmla="*/ 447553 h 597779"/>
                  <a:gd name="connsiteX43" fmla="*/ 225676 w 254111"/>
                  <a:gd name="connsiteY43" fmla="*/ 347802 h 597779"/>
                  <a:gd name="connsiteX44" fmla="*/ 175814 w 254111"/>
                  <a:gd name="connsiteY44" fmla="*/ 146207 h 597779"/>
                  <a:gd name="connsiteX45" fmla="*/ 175243 w 254111"/>
                  <a:gd name="connsiteY45" fmla="*/ 144684 h 597779"/>
                  <a:gd name="connsiteX46" fmla="*/ 146315 w 254111"/>
                  <a:gd name="connsiteY46" fmla="*/ 70632 h 597779"/>
                  <a:gd name="connsiteX47" fmla="*/ 13858 w 254111"/>
                  <a:gd name="connsiteY47" fmla="*/ 5908 h 597779"/>
                  <a:gd name="connsiteX48" fmla="*/ 13858 w 254111"/>
                  <a:gd name="connsiteY48" fmla="*/ 5908 h 597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54111" h="597779">
                    <a:moveTo>
                      <a:pt x="180191" y="599083"/>
                    </a:moveTo>
                    <a:cubicBezTo>
                      <a:pt x="179430" y="599083"/>
                      <a:pt x="178669" y="598512"/>
                      <a:pt x="178478" y="597750"/>
                    </a:cubicBezTo>
                    <a:cubicBezTo>
                      <a:pt x="152405" y="518559"/>
                      <a:pt x="147077" y="475727"/>
                      <a:pt x="142319" y="438035"/>
                    </a:cubicBezTo>
                    <a:cubicBezTo>
                      <a:pt x="140987" y="427184"/>
                      <a:pt x="139654" y="416905"/>
                      <a:pt x="137942" y="406244"/>
                    </a:cubicBezTo>
                    <a:cubicBezTo>
                      <a:pt x="134706" y="386066"/>
                      <a:pt x="129568" y="360366"/>
                      <a:pt x="115294" y="321722"/>
                    </a:cubicBezTo>
                    <a:cubicBezTo>
                      <a:pt x="108633" y="303448"/>
                      <a:pt x="101402" y="285553"/>
                      <a:pt x="93789" y="268801"/>
                    </a:cubicBezTo>
                    <a:cubicBezTo>
                      <a:pt x="89602" y="259283"/>
                      <a:pt x="85035" y="249955"/>
                      <a:pt x="80467" y="240627"/>
                    </a:cubicBezTo>
                    <a:cubicBezTo>
                      <a:pt x="75900" y="231299"/>
                      <a:pt x="70951" y="222352"/>
                      <a:pt x="66003" y="213215"/>
                    </a:cubicBezTo>
                    <a:cubicBezTo>
                      <a:pt x="59913" y="202364"/>
                      <a:pt x="53633" y="191704"/>
                      <a:pt x="46972" y="181234"/>
                    </a:cubicBezTo>
                    <a:cubicBezTo>
                      <a:pt x="25467" y="147159"/>
                      <a:pt x="11003" y="122602"/>
                      <a:pt x="4723" y="92715"/>
                    </a:cubicBezTo>
                    <a:cubicBezTo>
                      <a:pt x="3390" y="86242"/>
                      <a:pt x="2439" y="79770"/>
                      <a:pt x="2058" y="73107"/>
                    </a:cubicBezTo>
                    <a:cubicBezTo>
                      <a:pt x="536" y="51977"/>
                      <a:pt x="3390" y="28943"/>
                      <a:pt x="11003" y="2672"/>
                    </a:cubicBezTo>
                    <a:cubicBezTo>
                      <a:pt x="11193" y="1720"/>
                      <a:pt x="12335" y="1149"/>
                      <a:pt x="13287" y="1340"/>
                    </a:cubicBezTo>
                    <a:cubicBezTo>
                      <a:pt x="13477" y="1340"/>
                      <a:pt x="13477" y="1340"/>
                      <a:pt x="13667" y="1530"/>
                    </a:cubicBezTo>
                    <a:lnTo>
                      <a:pt x="148599" y="67396"/>
                    </a:lnTo>
                    <a:cubicBezTo>
                      <a:pt x="148980" y="67586"/>
                      <a:pt x="149360" y="67967"/>
                      <a:pt x="149551" y="68348"/>
                    </a:cubicBezTo>
                    <a:cubicBezTo>
                      <a:pt x="156212" y="82625"/>
                      <a:pt x="166489" y="107182"/>
                      <a:pt x="178859" y="143351"/>
                    </a:cubicBezTo>
                    <a:cubicBezTo>
                      <a:pt x="179049" y="143922"/>
                      <a:pt x="179240" y="144303"/>
                      <a:pt x="179430" y="144874"/>
                    </a:cubicBezTo>
                    <a:cubicBezTo>
                      <a:pt x="194845" y="190181"/>
                      <a:pt x="215970" y="261948"/>
                      <a:pt x="229482" y="347041"/>
                    </a:cubicBezTo>
                    <a:cubicBezTo>
                      <a:pt x="235953" y="388350"/>
                      <a:pt x="238046" y="416905"/>
                      <a:pt x="240140" y="447172"/>
                    </a:cubicBezTo>
                    <a:cubicBezTo>
                      <a:pt x="242804" y="483532"/>
                      <a:pt x="245469" y="521034"/>
                      <a:pt x="255745" y="586138"/>
                    </a:cubicBezTo>
                    <a:cubicBezTo>
                      <a:pt x="255936" y="587090"/>
                      <a:pt x="255175" y="588042"/>
                      <a:pt x="254223" y="588232"/>
                    </a:cubicBezTo>
                    <a:cubicBezTo>
                      <a:pt x="254223" y="588232"/>
                      <a:pt x="254223" y="588232"/>
                      <a:pt x="254223" y="588232"/>
                    </a:cubicBezTo>
                    <a:lnTo>
                      <a:pt x="195797" y="596799"/>
                    </a:lnTo>
                    <a:lnTo>
                      <a:pt x="190087" y="597750"/>
                    </a:lnTo>
                    <a:lnTo>
                      <a:pt x="180572" y="599083"/>
                    </a:lnTo>
                    <a:cubicBezTo>
                      <a:pt x="180382" y="599083"/>
                      <a:pt x="180191" y="599083"/>
                      <a:pt x="180191" y="599083"/>
                    </a:cubicBezTo>
                    <a:lnTo>
                      <a:pt x="180191" y="599083"/>
                    </a:lnTo>
                    <a:close/>
                    <a:moveTo>
                      <a:pt x="13858" y="5908"/>
                    </a:moveTo>
                    <a:cubicBezTo>
                      <a:pt x="6816" y="30846"/>
                      <a:pt x="4151" y="52738"/>
                      <a:pt x="5674" y="72917"/>
                    </a:cubicBezTo>
                    <a:cubicBezTo>
                      <a:pt x="6055" y="79389"/>
                      <a:pt x="7006" y="85671"/>
                      <a:pt x="8338" y="91953"/>
                    </a:cubicBezTo>
                    <a:cubicBezTo>
                      <a:pt x="14428" y="121269"/>
                      <a:pt x="28892" y="145636"/>
                      <a:pt x="50207" y="179330"/>
                    </a:cubicBezTo>
                    <a:cubicBezTo>
                      <a:pt x="56868" y="189800"/>
                      <a:pt x="63149" y="200461"/>
                      <a:pt x="69239" y="211502"/>
                    </a:cubicBezTo>
                    <a:cubicBezTo>
                      <a:pt x="74377" y="220639"/>
                      <a:pt x="79135" y="229777"/>
                      <a:pt x="83702" y="239104"/>
                    </a:cubicBezTo>
                    <a:cubicBezTo>
                      <a:pt x="88460" y="248432"/>
                      <a:pt x="92837" y="257950"/>
                      <a:pt x="97215" y="267469"/>
                    </a:cubicBezTo>
                    <a:cubicBezTo>
                      <a:pt x="104827" y="284411"/>
                      <a:pt x="112059" y="302305"/>
                      <a:pt x="118720" y="320580"/>
                    </a:cubicBezTo>
                    <a:cubicBezTo>
                      <a:pt x="132994" y="359415"/>
                      <a:pt x="138322" y="385494"/>
                      <a:pt x="141558" y="405864"/>
                    </a:cubicBezTo>
                    <a:cubicBezTo>
                      <a:pt x="143270" y="416714"/>
                      <a:pt x="144603" y="426994"/>
                      <a:pt x="145935" y="437845"/>
                    </a:cubicBezTo>
                    <a:cubicBezTo>
                      <a:pt x="150693" y="475156"/>
                      <a:pt x="155831" y="517607"/>
                      <a:pt x="181523" y="595466"/>
                    </a:cubicBezTo>
                    <a:lnTo>
                      <a:pt x="189326" y="594324"/>
                    </a:lnTo>
                    <a:lnTo>
                      <a:pt x="195036" y="593372"/>
                    </a:lnTo>
                    <a:lnTo>
                      <a:pt x="251749" y="584996"/>
                    </a:lnTo>
                    <a:cubicBezTo>
                      <a:pt x="241472" y="520843"/>
                      <a:pt x="238808" y="483722"/>
                      <a:pt x="236334" y="447553"/>
                    </a:cubicBezTo>
                    <a:cubicBezTo>
                      <a:pt x="234240" y="417476"/>
                      <a:pt x="232147" y="388921"/>
                      <a:pt x="225676" y="347802"/>
                    </a:cubicBezTo>
                    <a:cubicBezTo>
                      <a:pt x="212164" y="263090"/>
                      <a:pt x="191039" y="191323"/>
                      <a:pt x="175814" y="146207"/>
                    </a:cubicBezTo>
                    <a:cubicBezTo>
                      <a:pt x="175624" y="145636"/>
                      <a:pt x="175433" y="145255"/>
                      <a:pt x="175243" y="144684"/>
                    </a:cubicBezTo>
                    <a:cubicBezTo>
                      <a:pt x="163063" y="109086"/>
                      <a:pt x="152976" y="84909"/>
                      <a:pt x="146315" y="70632"/>
                    </a:cubicBezTo>
                    <a:lnTo>
                      <a:pt x="13858" y="5908"/>
                    </a:lnTo>
                    <a:lnTo>
                      <a:pt x="13858" y="5908"/>
                    </a:lnTo>
                    <a:close/>
                  </a:path>
                </a:pathLst>
              </a:custGeom>
              <a:solidFill>
                <a:srgbClr val="000000"/>
              </a:solidFill>
              <a:ln w="1903" cap="flat">
                <a:noFill/>
                <a:prstDash val="solid"/>
                <a:miter/>
              </a:ln>
            </p:spPr>
            <p:txBody>
              <a:bodyPr rtlCol="0" anchor="ctr"/>
              <a:lstStyle/>
              <a:p>
                <a:endParaRPr lang="fr-FR"/>
              </a:p>
            </p:txBody>
          </p:sp>
          <p:sp>
            <p:nvSpPr>
              <p:cNvPr id="3112" name="Forme libre 3111">
                <a:extLst>
                  <a:ext uri="{FF2B5EF4-FFF2-40B4-BE49-F238E27FC236}">
                    <a16:creationId xmlns:a16="http://schemas.microsoft.com/office/drawing/2014/main" id="{B2E882E8-893A-1462-0AE0-70D308A99E87}"/>
                  </a:ext>
                </a:extLst>
              </p:cNvPr>
              <p:cNvSpPr/>
              <p:nvPr/>
            </p:nvSpPr>
            <p:spPr>
              <a:xfrm>
                <a:off x="1560975" y="6148837"/>
                <a:ext cx="359311" cy="576613"/>
              </a:xfrm>
              <a:custGeom>
                <a:avLst/>
                <a:gdLst>
                  <a:gd name="connsiteX0" fmla="*/ 360974 w 359311"/>
                  <a:gd name="connsiteY0" fmla="*/ 79162 h 576613"/>
                  <a:gd name="connsiteX1" fmla="*/ 249641 w 359311"/>
                  <a:gd name="connsiteY1" fmla="*/ 365660 h 576613"/>
                  <a:gd name="connsiteX2" fmla="*/ 216907 w 359311"/>
                  <a:gd name="connsiteY2" fmla="*/ 412490 h 576613"/>
                  <a:gd name="connsiteX3" fmla="*/ 84259 w 359311"/>
                  <a:gd name="connsiteY3" fmla="*/ 560213 h 576613"/>
                  <a:gd name="connsiteX4" fmla="*/ 68273 w 359311"/>
                  <a:gd name="connsiteY4" fmla="*/ 577916 h 576613"/>
                  <a:gd name="connsiteX5" fmla="*/ 14033 w 359311"/>
                  <a:gd name="connsiteY5" fmla="*/ 537178 h 576613"/>
                  <a:gd name="connsiteX6" fmla="*/ 10608 w 359311"/>
                  <a:gd name="connsiteY6" fmla="*/ 534704 h 576613"/>
                  <a:gd name="connsiteX7" fmla="*/ 1663 w 359311"/>
                  <a:gd name="connsiteY7" fmla="*/ 528041 h 576613"/>
                  <a:gd name="connsiteX8" fmla="*/ 167997 w 359311"/>
                  <a:gd name="connsiteY8" fmla="*/ 309693 h 576613"/>
                  <a:gd name="connsiteX9" fmla="*/ 200921 w 359311"/>
                  <a:gd name="connsiteY9" fmla="*/ 91346 h 576613"/>
                  <a:gd name="connsiteX10" fmla="*/ 206821 w 359311"/>
                  <a:gd name="connsiteY10" fmla="*/ 60126 h 576613"/>
                  <a:gd name="connsiteX11" fmla="*/ 206821 w 359311"/>
                  <a:gd name="connsiteY11" fmla="*/ 59935 h 576613"/>
                  <a:gd name="connsiteX12" fmla="*/ 232703 w 359311"/>
                  <a:gd name="connsiteY12" fmla="*/ 1684 h 576613"/>
                  <a:gd name="connsiteX13" fmla="*/ 232703 w 359311"/>
                  <a:gd name="connsiteY13" fmla="*/ 1494 h 576613"/>
                  <a:gd name="connsiteX14" fmla="*/ 232893 w 359311"/>
                  <a:gd name="connsiteY14" fmla="*/ 1303 h 576613"/>
                  <a:gd name="connsiteX15" fmla="*/ 245644 w 359311"/>
                  <a:gd name="connsiteY15" fmla="*/ 9108 h 576613"/>
                  <a:gd name="connsiteX16" fmla="*/ 319105 w 359311"/>
                  <a:gd name="connsiteY16" fmla="*/ 53653 h 576613"/>
                  <a:gd name="connsiteX17" fmla="*/ 360974 w 359311"/>
                  <a:gd name="connsiteY17" fmla="*/ 79162 h 5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311" h="576613">
                    <a:moveTo>
                      <a:pt x="360974" y="79162"/>
                    </a:moveTo>
                    <a:cubicBezTo>
                      <a:pt x="327289" y="211656"/>
                      <a:pt x="294365" y="293132"/>
                      <a:pt x="249641" y="365660"/>
                    </a:cubicBezTo>
                    <a:cubicBezTo>
                      <a:pt x="239935" y="381461"/>
                      <a:pt x="228707" y="397070"/>
                      <a:pt x="216907" y="412490"/>
                    </a:cubicBezTo>
                    <a:cubicBezTo>
                      <a:pt x="178083" y="462365"/>
                      <a:pt x="129934" y="510147"/>
                      <a:pt x="84259" y="560213"/>
                    </a:cubicBezTo>
                    <a:cubicBezTo>
                      <a:pt x="78930" y="566114"/>
                      <a:pt x="73601" y="572015"/>
                      <a:pt x="68273" y="577916"/>
                    </a:cubicBezTo>
                    <a:lnTo>
                      <a:pt x="14033" y="537178"/>
                    </a:lnTo>
                    <a:lnTo>
                      <a:pt x="10608" y="534704"/>
                    </a:lnTo>
                    <a:lnTo>
                      <a:pt x="1663" y="528041"/>
                    </a:lnTo>
                    <a:cubicBezTo>
                      <a:pt x="63324" y="420866"/>
                      <a:pt x="122892" y="397070"/>
                      <a:pt x="167997" y="309693"/>
                    </a:cubicBezTo>
                    <a:cubicBezTo>
                      <a:pt x="204346" y="239258"/>
                      <a:pt x="191596" y="161971"/>
                      <a:pt x="200921" y="91346"/>
                    </a:cubicBezTo>
                    <a:cubicBezTo>
                      <a:pt x="202253" y="80685"/>
                      <a:pt x="204156" y="70405"/>
                      <a:pt x="206821" y="60126"/>
                    </a:cubicBezTo>
                    <a:cubicBezTo>
                      <a:pt x="206821" y="60126"/>
                      <a:pt x="206821" y="59935"/>
                      <a:pt x="206821" y="59935"/>
                    </a:cubicBezTo>
                    <a:cubicBezTo>
                      <a:pt x="211959" y="39757"/>
                      <a:pt x="219952" y="20149"/>
                      <a:pt x="232703" y="1684"/>
                    </a:cubicBezTo>
                    <a:cubicBezTo>
                      <a:pt x="232703" y="1684"/>
                      <a:pt x="232703" y="1684"/>
                      <a:pt x="232703" y="1494"/>
                    </a:cubicBezTo>
                    <a:lnTo>
                      <a:pt x="232893" y="1303"/>
                    </a:lnTo>
                    <a:lnTo>
                      <a:pt x="245644" y="9108"/>
                    </a:lnTo>
                    <a:lnTo>
                      <a:pt x="319105" y="53653"/>
                    </a:lnTo>
                    <a:lnTo>
                      <a:pt x="360974" y="79162"/>
                    </a:lnTo>
                    <a:close/>
                  </a:path>
                </a:pathLst>
              </a:custGeom>
              <a:solidFill>
                <a:srgbClr val="FFFFFF"/>
              </a:solidFill>
              <a:ln w="1903" cap="flat">
                <a:noFill/>
                <a:prstDash val="solid"/>
                <a:miter/>
              </a:ln>
            </p:spPr>
            <p:txBody>
              <a:bodyPr rtlCol="0" anchor="ctr"/>
              <a:lstStyle/>
              <a:p>
                <a:endParaRPr lang="fr-FR"/>
              </a:p>
            </p:txBody>
          </p:sp>
          <p:sp>
            <p:nvSpPr>
              <p:cNvPr id="3113" name="Forme libre 3112">
                <a:extLst>
                  <a:ext uri="{FF2B5EF4-FFF2-40B4-BE49-F238E27FC236}">
                    <a16:creationId xmlns:a16="http://schemas.microsoft.com/office/drawing/2014/main" id="{1951A2B0-07CB-93E0-3B8D-98F48C4E8EE6}"/>
                  </a:ext>
                </a:extLst>
              </p:cNvPr>
              <p:cNvSpPr/>
              <p:nvPr/>
            </p:nvSpPr>
            <p:spPr>
              <a:xfrm>
                <a:off x="1559072" y="6147420"/>
                <a:ext cx="361821" cy="580124"/>
              </a:xfrm>
              <a:custGeom>
                <a:avLst/>
                <a:gdLst>
                  <a:gd name="connsiteX0" fmla="*/ 69985 w 361821"/>
                  <a:gd name="connsiteY0" fmla="*/ 581427 h 580124"/>
                  <a:gd name="connsiteX1" fmla="*/ 68844 w 361821"/>
                  <a:gd name="connsiteY1" fmla="*/ 581047 h 580124"/>
                  <a:gd name="connsiteX2" fmla="*/ 2424 w 361821"/>
                  <a:gd name="connsiteY2" fmla="*/ 531171 h 580124"/>
                  <a:gd name="connsiteX3" fmla="*/ 1853 w 361821"/>
                  <a:gd name="connsiteY3" fmla="*/ 528696 h 580124"/>
                  <a:gd name="connsiteX4" fmla="*/ 92633 w 361821"/>
                  <a:gd name="connsiteY4" fmla="*/ 410671 h 580124"/>
                  <a:gd name="connsiteX5" fmla="*/ 168187 w 361821"/>
                  <a:gd name="connsiteY5" fmla="*/ 310539 h 580124"/>
                  <a:gd name="connsiteX6" fmla="*/ 196353 w 361821"/>
                  <a:gd name="connsiteY6" fmla="*/ 160342 h 580124"/>
                  <a:gd name="connsiteX7" fmla="*/ 201111 w 361821"/>
                  <a:gd name="connsiteY7" fmla="*/ 89717 h 580124"/>
                  <a:gd name="connsiteX8" fmla="*/ 208724 w 361821"/>
                  <a:gd name="connsiteY8" fmla="*/ 53738 h 580124"/>
                  <a:gd name="connsiteX9" fmla="*/ 216336 w 361821"/>
                  <a:gd name="connsiteY9" fmla="*/ 32227 h 580124"/>
                  <a:gd name="connsiteX10" fmla="*/ 232893 w 361821"/>
                  <a:gd name="connsiteY10" fmla="*/ 2149 h 580124"/>
                  <a:gd name="connsiteX11" fmla="*/ 232893 w 361821"/>
                  <a:gd name="connsiteY11" fmla="*/ 2149 h 580124"/>
                  <a:gd name="connsiteX12" fmla="*/ 235558 w 361821"/>
                  <a:gd name="connsiteY12" fmla="*/ 1578 h 580124"/>
                  <a:gd name="connsiteX13" fmla="*/ 236129 w 361821"/>
                  <a:gd name="connsiteY13" fmla="*/ 4053 h 580124"/>
                  <a:gd name="connsiteX14" fmla="*/ 236129 w 361821"/>
                  <a:gd name="connsiteY14" fmla="*/ 4243 h 580124"/>
                  <a:gd name="connsiteX15" fmla="*/ 236129 w 361821"/>
                  <a:gd name="connsiteY15" fmla="*/ 4243 h 580124"/>
                  <a:gd name="connsiteX16" fmla="*/ 219952 w 361821"/>
                  <a:gd name="connsiteY16" fmla="*/ 33750 h 580124"/>
                  <a:gd name="connsiteX17" fmla="*/ 212340 w 361821"/>
                  <a:gd name="connsiteY17" fmla="*/ 54880 h 580124"/>
                  <a:gd name="connsiteX18" fmla="*/ 204917 w 361821"/>
                  <a:gd name="connsiteY18" fmla="*/ 90288 h 580124"/>
                  <a:gd name="connsiteX19" fmla="*/ 200160 w 361821"/>
                  <a:gd name="connsiteY19" fmla="*/ 160532 h 580124"/>
                  <a:gd name="connsiteX20" fmla="*/ 171422 w 361821"/>
                  <a:gd name="connsiteY20" fmla="*/ 312253 h 580124"/>
                  <a:gd name="connsiteX21" fmla="*/ 95297 w 361821"/>
                  <a:gd name="connsiteY21" fmla="*/ 413146 h 580124"/>
                  <a:gd name="connsiteX22" fmla="*/ 5850 w 361821"/>
                  <a:gd name="connsiteY22" fmla="*/ 529077 h 580124"/>
                  <a:gd name="connsiteX23" fmla="*/ 69605 w 361821"/>
                  <a:gd name="connsiteY23" fmla="*/ 576859 h 580124"/>
                  <a:gd name="connsiteX24" fmla="*/ 124986 w 361821"/>
                  <a:gd name="connsiteY24" fmla="*/ 516894 h 580124"/>
                  <a:gd name="connsiteX25" fmla="*/ 249831 w 361821"/>
                  <a:gd name="connsiteY25" fmla="*/ 366125 h 580124"/>
                  <a:gd name="connsiteX26" fmla="*/ 313967 w 361821"/>
                  <a:gd name="connsiteY26" fmla="*/ 233822 h 580124"/>
                  <a:gd name="connsiteX27" fmla="*/ 342133 w 361821"/>
                  <a:gd name="connsiteY27" fmla="*/ 149110 h 580124"/>
                  <a:gd name="connsiteX28" fmla="*/ 346891 w 361821"/>
                  <a:gd name="connsiteY28" fmla="*/ 144542 h 580124"/>
                  <a:gd name="connsiteX29" fmla="*/ 361165 w 361821"/>
                  <a:gd name="connsiteY29" fmla="*/ 141496 h 580124"/>
                  <a:gd name="connsiteX30" fmla="*/ 363448 w 361821"/>
                  <a:gd name="connsiteY30" fmla="*/ 142828 h 580124"/>
                  <a:gd name="connsiteX31" fmla="*/ 362116 w 361821"/>
                  <a:gd name="connsiteY31" fmla="*/ 145113 h 580124"/>
                  <a:gd name="connsiteX32" fmla="*/ 347843 w 361821"/>
                  <a:gd name="connsiteY32" fmla="*/ 148158 h 580124"/>
                  <a:gd name="connsiteX33" fmla="*/ 345749 w 361821"/>
                  <a:gd name="connsiteY33" fmla="*/ 150062 h 580124"/>
                  <a:gd name="connsiteX34" fmla="*/ 317583 w 361821"/>
                  <a:gd name="connsiteY34" fmla="*/ 235155 h 580124"/>
                  <a:gd name="connsiteX35" fmla="*/ 253067 w 361821"/>
                  <a:gd name="connsiteY35" fmla="*/ 368219 h 580124"/>
                  <a:gd name="connsiteX36" fmla="*/ 127841 w 361821"/>
                  <a:gd name="connsiteY36" fmla="*/ 519559 h 580124"/>
                  <a:gd name="connsiteX37" fmla="*/ 71508 w 361821"/>
                  <a:gd name="connsiteY37" fmla="*/ 580666 h 580124"/>
                  <a:gd name="connsiteX38" fmla="*/ 69985 w 361821"/>
                  <a:gd name="connsiteY38" fmla="*/ 581427 h 580124"/>
                  <a:gd name="connsiteX39" fmla="*/ 69985 w 361821"/>
                  <a:gd name="connsiteY39" fmla="*/ 581427 h 580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1821" h="580124">
                    <a:moveTo>
                      <a:pt x="69985" y="581427"/>
                    </a:moveTo>
                    <a:cubicBezTo>
                      <a:pt x="69605" y="581427"/>
                      <a:pt x="69224" y="581237"/>
                      <a:pt x="68844" y="581047"/>
                    </a:cubicBezTo>
                    <a:lnTo>
                      <a:pt x="2424" y="531171"/>
                    </a:lnTo>
                    <a:cubicBezTo>
                      <a:pt x="1663" y="530600"/>
                      <a:pt x="1473" y="529648"/>
                      <a:pt x="1853" y="528696"/>
                    </a:cubicBezTo>
                    <a:cubicBezTo>
                      <a:pt x="33065" y="474252"/>
                      <a:pt x="63324" y="441890"/>
                      <a:pt x="92633" y="410671"/>
                    </a:cubicBezTo>
                    <a:cubicBezTo>
                      <a:pt x="120038" y="381164"/>
                      <a:pt x="146111" y="353371"/>
                      <a:pt x="168187" y="310539"/>
                    </a:cubicBezTo>
                    <a:cubicBezTo>
                      <a:pt x="193118" y="262377"/>
                      <a:pt x="194831" y="210408"/>
                      <a:pt x="196353" y="160342"/>
                    </a:cubicBezTo>
                    <a:cubicBezTo>
                      <a:pt x="197114" y="136927"/>
                      <a:pt x="197876" y="112751"/>
                      <a:pt x="201111" y="89717"/>
                    </a:cubicBezTo>
                    <a:cubicBezTo>
                      <a:pt x="203014" y="76582"/>
                      <a:pt x="205488" y="64779"/>
                      <a:pt x="208724" y="53738"/>
                    </a:cubicBezTo>
                    <a:cubicBezTo>
                      <a:pt x="211007" y="46314"/>
                      <a:pt x="213482" y="39080"/>
                      <a:pt x="216336" y="32227"/>
                    </a:cubicBezTo>
                    <a:cubicBezTo>
                      <a:pt x="220904" y="21757"/>
                      <a:pt x="226423" y="11667"/>
                      <a:pt x="232893" y="2149"/>
                    </a:cubicBezTo>
                    <a:lnTo>
                      <a:pt x="232893" y="2149"/>
                    </a:lnTo>
                    <a:cubicBezTo>
                      <a:pt x="233464" y="1388"/>
                      <a:pt x="234606" y="1007"/>
                      <a:pt x="235558" y="1578"/>
                    </a:cubicBezTo>
                    <a:cubicBezTo>
                      <a:pt x="236319" y="2149"/>
                      <a:pt x="236700" y="3291"/>
                      <a:pt x="236129" y="4053"/>
                    </a:cubicBezTo>
                    <a:lnTo>
                      <a:pt x="236129" y="4243"/>
                    </a:lnTo>
                    <a:lnTo>
                      <a:pt x="236129" y="4243"/>
                    </a:lnTo>
                    <a:cubicBezTo>
                      <a:pt x="229658" y="13571"/>
                      <a:pt x="224329" y="23280"/>
                      <a:pt x="219952" y="33750"/>
                    </a:cubicBezTo>
                    <a:cubicBezTo>
                      <a:pt x="217097" y="40412"/>
                      <a:pt x="214623" y="47456"/>
                      <a:pt x="212340" y="54880"/>
                    </a:cubicBezTo>
                    <a:cubicBezTo>
                      <a:pt x="209104" y="65731"/>
                      <a:pt x="206630" y="77343"/>
                      <a:pt x="204917" y="90288"/>
                    </a:cubicBezTo>
                    <a:cubicBezTo>
                      <a:pt x="201682" y="113131"/>
                      <a:pt x="200921" y="137118"/>
                      <a:pt x="200160" y="160532"/>
                    </a:cubicBezTo>
                    <a:cubicBezTo>
                      <a:pt x="198447" y="210979"/>
                      <a:pt x="196734" y="263329"/>
                      <a:pt x="171422" y="312253"/>
                    </a:cubicBezTo>
                    <a:cubicBezTo>
                      <a:pt x="149156" y="355655"/>
                      <a:pt x="122892" y="383639"/>
                      <a:pt x="95297" y="413146"/>
                    </a:cubicBezTo>
                    <a:cubicBezTo>
                      <a:pt x="66560" y="443984"/>
                      <a:pt x="36681" y="475966"/>
                      <a:pt x="5850" y="529077"/>
                    </a:cubicBezTo>
                    <a:lnTo>
                      <a:pt x="69605" y="576859"/>
                    </a:lnTo>
                    <a:cubicBezTo>
                      <a:pt x="87684" y="556490"/>
                      <a:pt x="106525" y="536311"/>
                      <a:pt x="124986" y="516894"/>
                    </a:cubicBezTo>
                    <a:cubicBezTo>
                      <a:pt x="172755" y="466067"/>
                      <a:pt x="217668" y="418095"/>
                      <a:pt x="249831" y="366125"/>
                    </a:cubicBezTo>
                    <a:cubicBezTo>
                      <a:pt x="275143" y="325197"/>
                      <a:pt x="295507" y="283127"/>
                      <a:pt x="313967" y="233822"/>
                    </a:cubicBezTo>
                    <a:cubicBezTo>
                      <a:pt x="323673" y="208123"/>
                      <a:pt x="332808" y="180330"/>
                      <a:pt x="342133" y="149110"/>
                    </a:cubicBezTo>
                    <a:cubicBezTo>
                      <a:pt x="342894" y="146826"/>
                      <a:pt x="344607" y="145113"/>
                      <a:pt x="346891" y="144542"/>
                    </a:cubicBezTo>
                    <a:lnTo>
                      <a:pt x="361165" y="141496"/>
                    </a:lnTo>
                    <a:cubicBezTo>
                      <a:pt x="362116" y="141305"/>
                      <a:pt x="363068" y="141877"/>
                      <a:pt x="363448" y="142828"/>
                    </a:cubicBezTo>
                    <a:cubicBezTo>
                      <a:pt x="363639" y="143780"/>
                      <a:pt x="363068" y="144732"/>
                      <a:pt x="362116" y="145113"/>
                    </a:cubicBezTo>
                    <a:lnTo>
                      <a:pt x="347843" y="148158"/>
                    </a:lnTo>
                    <a:cubicBezTo>
                      <a:pt x="346891" y="148349"/>
                      <a:pt x="346130" y="149110"/>
                      <a:pt x="345749" y="150062"/>
                    </a:cubicBezTo>
                    <a:cubicBezTo>
                      <a:pt x="336424" y="181472"/>
                      <a:pt x="327289" y="209265"/>
                      <a:pt x="317583" y="235155"/>
                    </a:cubicBezTo>
                    <a:cubicBezTo>
                      <a:pt x="298932" y="284840"/>
                      <a:pt x="278378" y="327101"/>
                      <a:pt x="253067" y="368219"/>
                    </a:cubicBezTo>
                    <a:cubicBezTo>
                      <a:pt x="220713" y="420570"/>
                      <a:pt x="175609" y="468732"/>
                      <a:pt x="127841" y="519559"/>
                    </a:cubicBezTo>
                    <a:cubicBezTo>
                      <a:pt x="109190" y="539357"/>
                      <a:pt x="89778" y="559916"/>
                      <a:pt x="71508" y="580666"/>
                    </a:cubicBezTo>
                    <a:cubicBezTo>
                      <a:pt x="71127" y="581047"/>
                      <a:pt x="70556" y="581427"/>
                      <a:pt x="69985" y="581427"/>
                    </a:cubicBezTo>
                    <a:lnTo>
                      <a:pt x="69985" y="581427"/>
                    </a:lnTo>
                    <a:close/>
                  </a:path>
                </a:pathLst>
              </a:custGeom>
              <a:solidFill>
                <a:srgbClr val="000000"/>
              </a:solidFill>
              <a:ln w="1903" cap="flat">
                <a:noFill/>
                <a:prstDash val="solid"/>
                <a:miter/>
              </a:ln>
            </p:spPr>
            <p:txBody>
              <a:bodyPr rtlCol="0" anchor="ctr"/>
              <a:lstStyle/>
              <a:p>
                <a:endParaRPr lang="fr-FR"/>
              </a:p>
            </p:txBody>
          </p:sp>
          <p:sp>
            <p:nvSpPr>
              <p:cNvPr id="3114" name="Forme libre 3113">
                <a:extLst>
                  <a:ext uri="{FF2B5EF4-FFF2-40B4-BE49-F238E27FC236}">
                    <a16:creationId xmlns:a16="http://schemas.microsoft.com/office/drawing/2014/main" id="{EC1021BD-9213-6153-487B-B8263ABFC90B}"/>
                  </a:ext>
                </a:extLst>
              </p:cNvPr>
              <p:cNvSpPr/>
              <p:nvPr/>
            </p:nvSpPr>
            <p:spPr>
              <a:xfrm>
                <a:off x="1979690" y="6060379"/>
                <a:ext cx="117177" cy="93432"/>
              </a:xfrm>
              <a:custGeom>
                <a:avLst/>
                <a:gdLst>
                  <a:gd name="connsiteX0" fmla="*/ 118299 w 117177"/>
                  <a:gd name="connsiteY0" fmla="*/ 2384 h 93432"/>
                  <a:gd name="connsiteX1" fmla="*/ 68056 w 117177"/>
                  <a:gd name="connsiteY1" fmla="*/ 58351 h 93432"/>
                  <a:gd name="connsiteX2" fmla="*/ 2208 w 117177"/>
                  <a:gd name="connsiteY2" fmla="*/ 93569 h 93432"/>
                  <a:gd name="connsiteX3" fmla="*/ 52451 w 117177"/>
                  <a:gd name="connsiteY3" fmla="*/ 38173 h 93432"/>
                  <a:gd name="connsiteX4" fmla="*/ 118299 w 117177"/>
                  <a:gd name="connsiteY4" fmla="*/ 2384 h 93432"/>
                  <a:gd name="connsiteX5" fmla="*/ 118299 w 117177"/>
                  <a:gd name="connsiteY5" fmla="*/ 2384 h 9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177" h="93432">
                    <a:moveTo>
                      <a:pt x="118299" y="2384"/>
                    </a:moveTo>
                    <a:cubicBezTo>
                      <a:pt x="122676" y="7905"/>
                      <a:pt x="100029" y="33223"/>
                      <a:pt x="68056" y="58351"/>
                    </a:cubicBezTo>
                    <a:cubicBezTo>
                      <a:pt x="35893" y="83479"/>
                      <a:pt x="6395" y="99280"/>
                      <a:pt x="2208" y="93569"/>
                    </a:cubicBezTo>
                    <a:cubicBezTo>
                      <a:pt x="-2169" y="88048"/>
                      <a:pt x="20288" y="63110"/>
                      <a:pt x="52451" y="38173"/>
                    </a:cubicBezTo>
                    <a:cubicBezTo>
                      <a:pt x="84233" y="13045"/>
                      <a:pt x="113922" y="-3136"/>
                      <a:pt x="118299" y="2384"/>
                    </a:cubicBezTo>
                    <a:lnTo>
                      <a:pt x="118299" y="2384"/>
                    </a:lnTo>
                    <a:close/>
                  </a:path>
                </a:pathLst>
              </a:custGeom>
              <a:solidFill>
                <a:srgbClr val="000000"/>
              </a:solidFill>
              <a:ln w="1903" cap="flat">
                <a:noFill/>
                <a:prstDash val="solid"/>
                <a:miter/>
              </a:ln>
            </p:spPr>
            <p:txBody>
              <a:bodyPr rtlCol="0" anchor="ctr"/>
              <a:lstStyle/>
              <a:p>
                <a:endParaRPr lang="fr-FR"/>
              </a:p>
            </p:txBody>
          </p:sp>
          <p:sp>
            <p:nvSpPr>
              <p:cNvPr id="3115" name="Forme libre 3114">
                <a:extLst>
                  <a:ext uri="{FF2B5EF4-FFF2-40B4-BE49-F238E27FC236}">
                    <a16:creationId xmlns:a16="http://schemas.microsoft.com/office/drawing/2014/main" id="{7B58B071-E009-0DAE-B678-0D1C27418FB0}"/>
                  </a:ext>
                </a:extLst>
              </p:cNvPr>
              <p:cNvSpPr/>
              <p:nvPr/>
            </p:nvSpPr>
            <p:spPr>
              <a:xfrm>
                <a:off x="1977597" y="6058412"/>
                <a:ext cx="121114" cy="97087"/>
              </a:xfrm>
              <a:custGeom>
                <a:avLst/>
                <a:gdLst>
                  <a:gd name="connsiteX0" fmla="*/ 6965 w 121114"/>
                  <a:gd name="connsiteY0" fmla="*/ 98391 h 97087"/>
                  <a:gd name="connsiteX1" fmla="*/ 2588 w 121114"/>
                  <a:gd name="connsiteY1" fmla="*/ 96488 h 97087"/>
                  <a:gd name="connsiteX2" fmla="*/ 14197 w 121114"/>
                  <a:gd name="connsiteY2" fmla="*/ 73644 h 97087"/>
                  <a:gd name="connsiteX3" fmla="*/ 53211 w 121114"/>
                  <a:gd name="connsiteY3" fmla="*/ 38427 h 97087"/>
                  <a:gd name="connsiteX4" fmla="*/ 121914 w 121114"/>
                  <a:gd name="connsiteY4" fmla="*/ 3019 h 97087"/>
                  <a:gd name="connsiteX5" fmla="*/ 71291 w 121114"/>
                  <a:gd name="connsiteY5" fmla="*/ 61461 h 97087"/>
                  <a:gd name="connsiteX6" fmla="*/ 27709 w 121114"/>
                  <a:gd name="connsiteY6" fmla="*/ 90777 h 97087"/>
                  <a:gd name="connsiteX7" fmla="*/ 6965 w 121114"/>
                  <a:gd name="connsiteY7" fmla="*/ 98391 h 97087"/>
                  <a:gd name="connsiteX8" fmla="*/ 6965 w 121114"/>
                  <a:gd name="connsiteY8" fmla="*/ 98391 h 97087"/>
                  <a:gd name="connsiteX9" fmla="*/ 117347 w 121114"/>
                  <a:gd name="connsiteY9" fmla="*/ 5113 h 97087"/>
                  <a:gd name="connsiteX10" fmla="*/ 98506 w 121114"/>
                  <a:gd name="connsiteY10" fmla="*/ 12347 h 97087"/>
                  <a:gd name="connsiteX11" fmla="*/ 55305 w 121114"/>
                  <a:gd name="connsiteY11" fmla="*/ 41473 h 97087"/>
                  <a:gd name="connsiteX12" fmla="*/ 16861 w 121114"/>
                  <a:gd name="connsiteY12" fmla="*/ 76309 h 97087"/>
                  <a:gd name="connsiteX13" fmla="*/ 5443 w 121114"/>
                  <a:gd name="connsiteY13" fmla="*/ 94394 h 97087"/>
                  <a:gd name="connsiteX14" fmla="*/ 25616 w 121114"/>
                  <a:gd name="connsiteY14" fmla="*/ 87731 h 97087"/>
                  <a:gd name="connsiteX15" fmla="*/ 68626 w 121114"/>
                  <a:gd name="connsiteY15" fmla="*/ 58796 h 97087"/>
                  <a:gd name="connsiteX16" fmla="*/ 107260 w 121114"/>
                  <a:gd name="connsiteY16" fmla="*/ 23769 h 97087"/>
                  <a:gd name="connsiteX17" fmla="*/ 118679 w 121114"/>
                  <a:gd name="connsiteY17" fmla="*/ 5494 h 97087"/>
                  <a:gd name="connsiteX18" fmla="*/ 117347 w 121114"/>
                  <a:gd name="connsiteY18" fmla="*/ 5113 h 97087"/>
                  <a:gd name="connsiteX19" fmla="*/ 117347 w 121114"/>
                  <a:gd name="connsiteY19" fmla="*/ 5113 h 9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1114" h="97087">
                    <a:moveTo>
                      <a:pt x="6965" y="98391"/>
                    </a:moveTo>
                    <a:cubicBezTo>
                      <a:pt x="3920" y="98391"/>
                      <a:pt x="2968" y="97249"/>
                      <a:pt x="2588" y="96488"/>
                    </a:cubicBezTo>
                    <a:cubicBezTo>
                      <a:pt x="1636" y="95155"/>
                      <a:pt x="-1599" y="91158"/>
                      <a:pt x="14197" y="73644"/>
                    </a:cubicBezTo>
                    <a:cubicBezTo>
                      <a:pt x="23713" y="63174"/>
                      <a:pt x="37605" y="50610"/>
                      <a:pt x="53211" y="38427"/>
                    </a:cubicBezTo>
                    <a:cubicBezTo>
                      <a:pt x="73955" y="22246"/>
                      <a:pt x="114873" y="-5928"/>
                      <a:pt x="121914" y="3019"/>
                    </a:cubicBezTo>
                    <a:cubicBezTo>
                      <a:pt x="128575" y="11585"/>
                      <a:pt x="95270" y="42805"/>
                      <a:pt x="71291" y="61461"/>
                    </a:cubicBezTo>
                    <a:cubicBezTo>
                      <a:pt x="55685" y="73644"/>
                      <a:pt x="40270" y="84114"/>
                      <a:pt x="27709" y="90777"/>
                    </a:cubicBezTo>
                    <a:cubicBezTo>
                      <a:pt x="16481" y="96869"/>
                      <a:pt x="10391" y="98391"/>
                      <a:pt x="6965" y="98391"/>
                    </a:cubicBezTo>
                    <a:lnTo>
                      <a:pt x="6965" y="98391"/>
                    </a:lnTo>
                    <a:close/>
                    <a:moveTo>
                      <a:pt x="117347" y="5113"/>
                    </a:moveTo>
                    <a:cubicBezTo>
                      <a:pt x="114873" y="5113"/>
                      <a:pt x="109354" y="6446"/>
                      <a:pt x="98506" y="12347"/>
                    </a:cubicBezTo>
                    <a:cubicBezTo>
                      <a:pt x="86135" y="19010"/>
                      <a:pt x="70910" y="29480"/>
                      <a:pt x="55305" y="41473"/>
                    </a:cubicBezTo>
                    <a:cubicBezTo>
                      <a:pt x="39889" y="53465"/>
                      <a:pt x="26187" y="65839"/>
                      <a:pt x="16861" y="76309"/>
                    </a:cubicBezTo>
                    <a:cubicBezTo>
                      <a:pt x="5633" y="88683"/>
                      <a:pt x="4872" y="93442"/>
                      <a:pt x="5443" y="94394"/>
                    </a:cubicBezTo>
                    <a:cubicBezTo>
                      <a:pt x="6014" y="95155"/>
                      <a:pt x="10962" y="95536"/>
                      <a:pt x="25616" y="87731"/>
                    </a:cubicBezTo>
                    <a:cubicBezTo>
                      <a:pt x="37986" y="81068"/>
                      <a:pt x="53211" y="70788"/>
                      <a:pt x="68626" y="58796"/>
                    </a:cubicBezTo>
                    <a:cubicBezTo>
                      <a:pt x="84042" y="46803"/>
                      <a:pt x="97744" y="34429"/>
                      <a:pt x="107260" y="23769"/>
                    </a:cubicBezTo>
                    <a:cubicBezTo>
                      <a:pt x="118489" y="11205"/>
                      <a:pt x="119250" y="6255"/>
                      <a:pt x="118679" y="5494"/>
                    </a:cubicBezTo>
                    <a:cubicBezTo>
                      <a:pt x="118679" y="5303"/>
                      <a:pt x="118298" y="5113"/>
                      <a:pt x="117347" y="5113"/>
                    </a:cubicBezTo>
                    <a:lnTo>
                      <a:pt x="117347" y="5113"/>
                    </a:lnTo>
                    <a:close/>
                  </a:path>
                </a:pathLst>
              </a:custGeom>
              <a:solidFill>
                <a:srgbClr val="000000"/>
              </a:solidFill>
              <a:ln w="1903" cap="flat">
                <a:noFill/>
                <a:prstDash val="solid"/>
                <a:miter/>
              </a:ln>
            </p:spPr>
            <p:txBody>
              <a:bodyPr rtlCol="0" anchor="ctr"/>
              <a:lstStyle/>
              <a:p>
                <a:endParaRPr lang="fr-FR"/>
              </a:p>
            </p:txBody>
          </p:sp>
          <p:sp>
            <p:nvSpPr>
              <p:cNvPr id="3116" name="Forme libre 3115">
                <a:extLst>
                  <a:ext uri="{FF2B5EF4-FFF2-40B4-BE49-F238E27FC236}">
                    <a16:creationId xmlns:a16="http://schemas.microsoft.com/office/drawing/2014/main" id="{91916BD1-9D7A-83DC-6E1D-1FB8D4E61E22}"/>
                  </a:ext>
                </a:extLst>
              </p:cNvPr>
              <p:cNvSpPr/>
              <p:nvPr/>
            </p:nvSpPr>
            <p:spPr>
              <a:xfrm>
                <a:off x="1755175" y="5932777"/>
                <a:ext cx="600167" cy="290301"/>
              </a:xfrm>
              <a:custGeom>
                <a:avLst/>
                <a:gdLst>
                  <a:gd name="connsiteX0" fmla="*/ 601831 w 600167"/>
                  <a:gd name="connsiteY0" fmla="*/ 101241 h 290301"/>
                  <a:gd name="connsiteX1" fmla="*/ 564149 w 600167"/>
                  <a:gd name="connsiteY1" fmla="*/ 124275 h 290301"/>
                  <a:gd name="connsiteX2" fmla="*/ 553491 w 600167"/>
                  <a:gd name="connsiteY2" fmla="*/ 127131 h 290301"/>
                  <a:gd name="connsiteX3" fmla="*/ 521519 w 600167"/>
                  <a:gd name="connsiteY3" fmla="*/ 126179 h 290301"/>
                  <a:gd name="connsiteX4" fmla="*/ 504771 w 600167"/>
                  <a:gd name="connsiteY4" fmla="*/ 150736 h 290301"/>
                  <a:gd name="connsiteX5" fmla="*/ 248229 w 600167"/>
                  <a:gd name="connsiteY5" fmla="*/ 194900 h 290301"/>
                  <a:gd name="connsiteX6" fmla="*/ 218159 w 600167"/>
                  <a:gd name="connsiteY6" fmla="*/ 235829 h 290301"/>
                  <a:gd name="connsiteX7" fmla="*/ 169820 w 600167"/>
                  <a:gd name="connsiteY7" fmla="*/ 291605 h 290301"/>
                  <a:gd name="connsiteX8" fmla="*/ 101688 w 600167"/>
                  <a:gd name="connsiteY8" fmla="*/ 288369 h 290301"/>
                  <a:gd name="connsiteX9" fmla="*/ 2344 w 600167"/>
                  <a:gd name="connsiteY9" fmla="*/ 147690 h 290301"/>
                  <a:gd name="connsiteX10" fmla="*/ 223678 w 600167"/>
                  <a:gd name="connsiteY10" fmla="*/ 7582 h 290301"/>
                  <a:gd name="connsiteX11" fmla="*/ 339960 w 600167"/>
                  <a:gd name="connsiteY11" fmla="*/ 135316 h 290301"/>
                  <a:gd name="connsiteX12" fmla="*/ 489926 w 600167"/>
                  <a:gd name="connsiteY12" fmla="*/ 118945 h 290301"/>
                  <a:gd name="connsiteX13" fmla="*/ 523422 w 600167"/>
                  <a:gd name="connsiteY13" fmla="*/ 98576 h 290301"/>
                  <a:gd name="connsiteX14" fmla="*/ 540740 w 600167"/>
                  <a:gd name="connsiteY14" fmla="*/ 102954 h 290301"/>
                  <a:gd name="connsiteX15" fmla="*/ 554252 w 600167"/>
                  <a:gd name="connsiteY15" fmla="*/ 110759 h 290301"/>
                  <a:gd name="connsiteX16" fmla="*/ 601831 w 600167"/>
                  <a:gd name="connsiteY16" fmla="*/ 101241 h 290301"/>
                  <a:gd name="connsiteX17" fmla="*/ 601831 w 600167"/>
                  <a:gd name="connsiteY17" fmla="*/ 101241 h 29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0167" h="290301">
                    <a:moveTo>
                      <a:pt x="601831" y="101241"/>
                    </a:moveTo>
                    <a:lnTo>
                      <a:pt x="564149" y="124275"/>
                    </a:lnTo>
                    <a:cubicBezTo>
                      <a:pt x="560913" y="126179"/>
                      <a:pt x="557297" y="127131"/>
                      <a:pt x="553491" y="127131"/>
                    </a:cubicBezTo>
                    <a:lnTo>
                      <a:pt x="521519" y="126179"/>
                    </a:lnTo>
                    <a:cubicBezTo>
                      <a:pt x="515999" y="134936"/>
                      <a:pt x="510480" y="143121"/>
                      <a:pt x="504771" y="150736"/>
                    </a:cubicBezTo>
                    <a:cubicBezTo>
                      <a:pt x="430549" y="250296"/>
                      <a:pt x="334250" y="261337"/>
                      <a:pt x="248229" y="194900"/>
                    </a:cubicBezTo>
                    <a:cubicBezTo>
                      <a:pt x="238333" y="208987"/>
                      <a:pt x="228246" y="222884"/>
                      <a:pt x="218159" y="235829"/>
                    </a:cubicBezTo>
                    <a:cubicBezTo>
                      <a:pt x="201031" y="257911"/>
                      <a:pt x="184284" y="277328"/>
                      <a:pt x="169820" y="291605"/>
                    </a:cubicBezTo>
                    <a:lnTo>
                      <a:pt x="101688" y="288369"/>
                    </a:lnTo>
                    <a:cubicBezTo>
                      <a:pt x="43833" y="258291"/>
                      <a:pt x="-4697" y="212795"/>
                      <a:pt x="2344" y="147690"/>
                    </a:cubicBezTo>
                    <a:cubicBezTo>
                      <a:pt x="10528" y="70022"/>
                      <a:pt x="99214" y="-24018"/>
                      <a:pt x="223678" y="7582"/>
                    </a:cubicBezTo>
                    <a:cubicBezTo>
                      <a:pt x="292001" y="24905"/>
                      <a:pt x="308939" y="93626"/>
                      <a:pt x="339960" y="135316"/>
                    </a:cubicBezTo>
                    <a:cubicBezTo>
                      <a:pt x="393628" y="207274"/>
                      <a:pt x="461570" y="152830"/>
                      <a:pt x="489926" y="118945"/>
                    </a:cubicBezTo>
                    <a:cubicBezTo>
                      <a:pt x="500965" y="105810"/>
                      <a:pt x="511051" y="98386"/>
                      <a:pt x="523422" y="98576"/>
                    </a:cubicBezTo>
                    <a:cubicBezTo>
                      <a:pt x="528750" y="98576"/>
                      <a:pt x="534270" y="100099"/>
                      <a:pt x="540740" y="102954"/>
                    </a:cubicBezTo>
                    <a:cubicBezTo>
                      <a:pt x="544927" y="104858"/>
                      <a:pt x="549495" y="107523"/>
                      <a:pt x="554252" y="110759"/>
                    </a:cubicBezTo>
                    <a:cubicBezTo>
                      <a:pt x="583941" y="95530"/>
                      <a:pt x="598595" y="96292"/>
                      <a:pt x="601831" y="101241"/>
                    </a:cubicBezTo>
                    <a:lnTo>
                      <a:pt x="601831" y="101241"/>
                    </a:lnTo>
                    <a:close/>
                  </a:path>
                </a:pathLst>
              </a:custGeom>
              <a:solidFill>
                <a:srgbClr val="FFFFFF"/>
              </a:solidFill>
              <a:ln w="1903" cap="flat">
                <a:noFill/>
                <a:prstDash val="solid"/>
                <a:miter/>
              </a:ln>
            </p:spPr>
            <p:txBody>
              <a:bodyPr rtlCol="0" anchor="ctr"/>
              <a:lstStyle/>
              <a:p>
                <a:endParaRPr lang="fr-FR"/>
              </a:p>
            </p:txBody>
          </p:sp>
          <p:sp>
            <p:nvSpPr>
              <p:cNvPr id="3117" name="Forme libre 3116">
                <a:extLst>
                  <a:ext uri="{FF2B5EF4-FFF2-40B4-BE49-F238E27FC236}">
                    <a16:creationId xmlns:a16="http://schemas.microsoft.com/office/drawing/2014/main" id="{8BED4F91-6424-56EE-E35F-DD21C438BE8D}"/>
                  </a:ext>
                </a:extLst>
              </p:cNvPr>
              <p:cNvSpPr/>
              <p:nvPr/>
            </p:nvSpPr>
            <p:spPr>
              <a:xfrm>
                <a:off x="2001550" y="6060739"/>
                <a:ext cx="94395" cy="69823"/>
              </a:xfrm>
              <a:custGeom>
                <a:avLst/>
                <a:gdLst>
                  <a:gd name="connsiteX0" fmla="*/ 96058 w 94395"/>
                  <a:gd name="connsiteY0" fmla="*/ 2215 h 69823"/>
                  <a:gd name="connsiteX1" fmla="*/ 89778 w 94395"/>
                  <a:gd name="connsiteY1" fmla="*/ 2405 h 69823"/>
                  <a:gd name="connsiteX2" fmla="*/ 6992 w 94395"/>
                  <a:gd name="connsiteY2" fmla="*/ 71126 h 69823"/>
                  <a:gd name="connsiteX3" fmla="*/ 1663 w 94395"/>
                  <a:gd name="connsiteY3" fmla="*/ 67129 h 69823"/>
                  <a:gd name="connsiteX4" fmla="*/ 10417 w 94395"/>
                  <a:gd name="connsiteY4" fmla="*/ 54375 h 69823"/>
                  <a:gd name="connsiteX5" fmla="*/ 89397 w 94395"/>
                  <a:gd name="connsiteY5" fmla="*/ 1834 h 69823"/>
                  <a:gd name="connsiteX6" fmla="*/ 96058 w 94395"/>
                  <a:gd name="connsiteY6" fmla="*/ 2215 h 69823"/>
                  <a:gd name="connsiteX7" fmla="*/ 96058 w 94395"/>
                  <a:gd name="connsiteY7" fmla="*/ 2215 h 6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395" h="69823">
                    <a:moveTo>
                      <a:pt x="96058" y="2215"/>
                    </a:moveTo>
                    <a:cubicBezTo>
                      <a:pt x="94916" y="1263"/>
                      <a:pt x="92632" y="1453"/>
                      <a:pt x="89778" y="2405"/>
                    </a:cubicBezTo>
                    <a:cubicBezTo>
                      <a:pt x="73601" y="7926"/>
                      <a:pt x="34016" y="39907"/>
                      <a:pt x="6992" y="71126"/>
                    </a:cubicBezTo>
                    <a:cubicBezTo>
                      <a:pt x="5279" y="69794"/>
                      <a:pt x="3376" y="68461"/>
                      <a:pt x="1663" y="67129"/>
                    </a:cubicBezTo>
                    <a:cubicBezTo>
                      <a:pt x="4518" y="62941"/>
                      <a:pt x="7562" y="58562"/>
                      <a:pt x="10417" y="54375"/>
                    </a:cubicBezTo>
                    <a:cubicBezTo>
                      <a:pt x="38774" y="29056"/>
                      <a:pt x="74172" y="5641"/>
                      <a:pt x="89397" y="1834"/>
                    </a:cubicBezTo>
                    <a:cubicBezTo>
                      <a:pt x="92632" y="1073"/>
                      <a:pt x="94916" y="1073"/>
                      <a:pt x="96058" y="2215"/>
                    </a:cubicBezTo>
                    <a:lnTo>
                      <a:pt x="96058" y="2215"/>
                    </a:lnTo>
                    <a:close/>
                  </a:path>
                </a:pathLst>
              </a:custGeom>
              <a:solidFill>
                <a:srgbClr val="000000"/>
              </a:solidFill>
              <a:ln w="1903" cap="flat">
                <a:noFill/>
                <a:prstDash val="solid"/>
                <a:miter/>
              </a:ln>
            </p:spPr>
            <p:txBody>
              <a:bodyPr rtlCol="0" anchor="ctr"/>
              <a:lstStyle/>
              <a:p>
                <a:endParaRPr lang="fr-FR"/>
              </a:p>
            </p:txBody>
          </p:sp>
          <p:sp>
            <p:nvSpPr>
              <p:cNvPr id="3118" name="Forme libre 3117">
                <a:extLst>
                  <a:ext uri="{FF2B5EF4-FFF2-40B4-BE49-F238E27FC236}">
                    <a16:creationId xmlns:a16="http://schemas.microsoft.com/office/drawing/2014/main" id="{486F7414-0CCC-B07F-9FA1-F96CEE0D430B}"/>
                  </a:ext>
                </a:extLst>
              </p:cNvPr>
              <p:cNvSpPr/>
              <p:nvPr/>
            </p:nvSpPr>
            <p:spPr>
              <a:xfrm>
                <a:off x="1999696" y="6058784"/>
                <a:ext cx="98152" cy="73491"/>
              </a:xfrm>
              <a:custGeom>
                <a:avLst/>
                <a:gdLst>
                  <a:gd name="connsiteX0" fmla="*/ 8846 w 98152"/>
                  <a:gd name="connsiteY0" fmla="*/ 74795 h 73491"/>
                  <a:gd name="connsiteX1" fmla="*/ 7704 w 98152"/>
                  <a:gd name="connsiteY1" fmla="*/ 74414 h 73491"/>
                  <a:gd name="connsiteX2" fmla="*/ 2375 w 98152"/>
                  <a:gd name="connsiteY2" fmla="*/ 70416 h 73491"/>
                  <a:gd name="connsiteX3" fmla="*/ 1995 w 98152"/>
                  <a:gd name="connsiteY3" fmla="*/ 67942 h 73491"/>
                  <a:gd name="connsiteX4" fmla="*/ 10749 w 98152"/>
                  <a:gd name="connsiteY4" fmla="*/ 55187 h 73491"/>
                  <a:gd name="connsiteX5" fmla="*/ 11130 w 98152"/>
                  <a:gd name="connsiteY5" fmla="*/ 54806 h 73491"/>
                  <a:gd name="connsiteX6" fmla="*/ 90871 w 98152"/>
                  <a:gd name="connsiteY6" fmla="*/ 1885 h 73491"/>
                  <a:gd name="connsiteX7" fmla="*/ 99245 w 98152"/>
                  <a:gd name="connsiteY7" fmla="*/ 2647 h 73491"/>
                  <a:gd name="connsiteX8" fmla="*/ 99245 w 98152"/>
                  <a:gd name="connsiteY8" fmla="*/ 2647 h 73491"/>
                  <a:gd name="connsiteX9" fmla="*/ 99245 w 98152"/>
                  <a:gd name="connsiteY9" fmla="*/ 5312 h 73491"/>
                  <a:gd name="connsiteX10" fmla="*/ 96771 w 98152"/>
                  <a:gd name="connsiteY10" fmla="*/ 5502 h 73491"/>
                  <a:gd name="connsiteX11" fmla="*/ 92203 w 98152"/>
                  <a:gd name="connsiteY11" fmla="*/ 5883 h 73491"/>
                  <a:gd name="connsiteX12" fmla="*/ 10369 w 98152"/>
                  <a:gd name="connsiteY12" fmla="*/ 74033 h 73491"/>
                  <a:gd name="connsiteX13" fmla="*/ 8846 w 98152"/>
                  <a:gd name="connsiteY13" fmla="*/ 74795 h 73491"/>
                  <a:gd name="connsiteX14" fmla="*/ 8846 w 98152"/>
                  <a:gd name="connsiteY14" fmla="*/ 74795 h 73491"/>
                  <a:gd name="connsiteX15" fmla="*/ 5991 w 98152"/>
                  <a:gd name="connsiteY15" fmla="*/ 68703 h 73491"/>
                  <a:gd name="connsiteX16" fmla="*/ 8465 w 98152"/>
                  <a:gd name="connsiteY16" fmla="*/ 70607 h 73491"/>
                  <a:gd name="connsiteX17" fmla="*/ 59850 w 98152"/>
                  <a:gd name="connsiteY17" fmla="*/ 22064 h 73491"/>
                  <a:gd name="connsiteX18" fmla="*/ 13414 w 98152"/>
                  <a:gd name="connsiteY18" fmla="*/ 57662 h 73491"/>
                  <a:gd name="connsiteX19" fmla="*/ 5991 w 98152"/>
                  <a:gd name="connsiteY19" fmla="*/ 68703 h 73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8152" h="73491">
                    <a:moveTo>
                      <a:pt x="8846" y="74795"/>
                    </a:moveTo>
                    <a:cubicBezTo>
                      <a:pt x="8465" y="74795"/>
                      <a:pt x="8085" y="74604"/>
                      <a:pt x="7704" y="74414"/>
                    </a:cubicBezTo>
                    <a:cubicBezTo>
                      <a:pt x="5991" y="73081"/>
                      <a:pt x="4088" y="71749"/>
                      <a:pt x="2375" y="70416"/>
                    </a:cubicBezTo>
                    <a:cubicBezTo>
                      <a:pt x="1614" y="69845"/>
                      <a:pt x="1424" y="68703"/>
                      <a:pt x="1995" y="67942"/>
                    </a:cubicBezTo>
                    <a:cubicBezTo>
                      <a:pt x="5040" y="63563"/>
                      <a:pt x="7894" y="59375"/>
                      <a:pt x="10749" y="55187"/>
                    </a:cubicBezTo>
                    <a:cubicBezTo>
                      <a:pt x="10749" y="54997"/>
                      <a:pt x="10940" y="54997"/>
                      <a:pt x="11130" y="54806"/>
                    </a:cubicBezTo>
                    <a:cubicBezTo>
                      <a:pt x="39487" y="29678"/>
                      <a:pt x="75265" y="5883"/>
                      <a:pt x="90871" y="1885"/>
                    </a:cubicBezTo>
                    <a:cubicBezTo>
                      <a:pt x="94868" y="933"/>
                      <a:pt x="97532" y="1124"/>
                      <a:pt x="99245" y="2647"/>
                    </a:cubicBezTo>
                    <a:lnTo>
                      <a:pt x="99245" y="2647"/>
                    </a:lnTo>
                    <a:cubicBezTo>
                      <a:pt x="100006" y="3408"/>
                      <a:pt x="100006" y="4550"/>
                      <a:pt x="99245" y="5312"/>
                    </a:cubicBezTo>
                    <a:cubicBezTo>
                      <a:pt x="98674" y="5883"/>
                      <a:pt x="97532" y="6073"/>
                      <a:pt x="96771" y="5502"/>
                    </a:cubicBezTo>
                    <a:cubicBezTo>
                      <a:pt x="96580" y="5312"/>
                      <a:pt x="95629" y="4740"/>
                      <a:pt x="92203" y="5883"/>
                    </a:cubicBezTo>
                    <a:cubicBezTo>
                      <a:pt x="77359" y="10832"/>
                      <a:pt x="38345" y="41671"/>
                      <a:pt x="10369" y="74033"/>
                    </a:cubicBezTo>
                    <a:cubicBezTo>
                      <a:pt x="9798" y="74604"/>
                      <a:pt x="9417" y="74795"/>
                      <a:pt x="8846" y="74795"/>
                    </a:cubicBezTo>
                    <a:lnTo>
                      <a:pt x="8846" y="74795"/>
                    </a:lnTo>
                    <a:close/>
                    <a:moveTo>
                      <a:pt x="5991" y="68703"/>
                    </a:moveTo>
                    <a:cubicBezTo>
                      <a:pt x="6943" y="69464"/>
                      <a:pt x="7704" y="70035"/>
                      <a:pt x="8465" y="70607"/>
                    </a:cubicBezTo>
                    <a:cubicBezTo>
                      <a:pt x="23690" y="53283"/>
                      <a:pt x="42912" y="35199"/>
                      <a:pt x="59850" y="22064"/>
                    </a:cubicBezTo>
                    <a:cubicBezTo>
                      <a:pt x="45006" y="31772"/>
                      <a:pt x="28258" y="44336"/>
                      <a:pt x="13414" y="57662"/>
                    </a:cubicBezTo>
                    <a:cubicBezTo>
                      <a:pt x="11130" y="61088"/>
                      <a:pt x="8656" y="64896"/>
                      <a:pt x="5991" y="68703"/>
                    </a:cubicBezTo>
                    <a:close/>
                  </a:path>
                </a:pathLst>
              </a:custGeom>
              <a:solidFill>
                <a:srgbClr val="000000"/>
              </a:solidFill>
              <a:ln w="1903" cap="flat">
                <a:noFill/>
                <a:prstDash val="solid"/>
                <a:miter/>
              </a:ln>
            </p:spPr>
            <p:txBody>
              <a:bodyPr rtlCol="0" anchor="ctr"/>
              <a:lstStyle/>
              <a:p>
                <a:endParaRPr lang="fr-FR"/>
              </a:p>
            </p:txBody>
          </p:sp>
          <p:sp>
            <p:nvSpPr>
              <p:cNvPr id="3119" name="Forme libre 3118">
                <a:extLst>
                  <a:ext uri="{FF2B5EF4-FFF2-40B4-BE49-F238E27FC236}">
                    <a16:creationId xmlns:a16="http://schemas.microsoft.com/office/drawing/2014/main" id="{0CBA98F5-C8BD-8217-A8BF-8EB324EA55B5}"/>
                  </a:ext>
                </a:extLst>
              </p:cNvPr>
              <p:cNvSpPr/>
              <p:nvPr/>
            </p:nvSpPr>
            <p:spPr>
              <a:xfrm>
                <a:off x="1753287" y="5931320"/>
                <a:ext cx="604088" cy="294043"/>
              </a:xfrm>
              <a:custGeom>
                <a:avLst/>
                <a:gdLst>
                  <a:gd name="connsiteX0" fmla="*/ 171517 w 604088"/>
                  <a:gd name="connsiteY0" fmla="*/ 295347 h 294043"/>
                  <a:gd name="connsiteX1" fmla="*/ 171517 w 604088"/>
                  <a:gd name="connsiteY1" fmla="*/ 295347 h 294043"/>
                  <a:gd name="connsiteX2" fmla="*/ 103384 w 604088"/>
                  <a:gd name="connsiteY2" fmla="*/ 292111 h 294043"/>
                  <a:gd name="connsiteX3" fmla="*/ 102623 w 604088"/>
                  <a:gd name="connsiteY3" fmla="*/ 291920 h 294043"/>
                  <a:gd name="connsiteX4" fmla="*/ 28020 w 604088"/>
                  <a:gd name="connsiteY4" fmla="*/ 234240 h 294043"/>
                  <a:gd name="connsiteX5" fmla="*/ 2328 w 604088"/>
                  <a:gd name="connsiteY5" fmla="*/ 149337 h 294043"/>
                  <a:gd name="connsiteX6" fmla="*/ 75789 w 604088"/>
                  <a:gd name="connsiteY6" fmla="*/ 32835 h 294043"/>
                  <a:gd name="connsiteX7" fmla="*/ 142970 w 604088"/>
                  <a:gd name="connsiteY7" fmla="*/ 4470 h 294043"/>
                  <a:gd name="connsiteX8" fmla="*/ 225946 w 604088"/>
                  <a:gd name="connsiteY8" fmla="*/ 7707 h 294043"/>
                  <a:gd name="connsiteX9" fmla="*/ 320151 w 604088"/>
                  <a:gd name="connsiteY9" fmla="*/ 98510 h 294043"/>
                  <a:gd name="connsiteX10" fmla="*/ 338992 w 604088"/>
                  <a:gd name="connsiteY10" fmla="*/ 130301 h 294043"/>
                  <a:gd name="connsiteX11" fmla="*/ 339373 w 604088"/>
                  <a:gd name="connsiteY11" fmla="*/ 130682 h 294043"/>
                  <a:gd name="connsiteX12" fmla="*/ 343179 w 604088"/>
                  <a:gd name="connsiteY12" fmla="*/ 136012 h 294043"/>
                  <a:gd name="connsiteX13" fmla="*/ 352314 w 604088"/>
                  <a:gd name="connsiteY13" fmla="*/ 146863 h 294043"/>
                  <a:gd name="connsiteX14" fmla="*/ 354598 w 604088"/>
                  <a:gd name="connsiteY14" fmla="*/ 149147 h 294043"/>
                  <a:gd name="connsiteX15" fmla="*/ 354788 w 604088"/>
                  <a:gd name="connsiteY15" fmla="*/ 149337 h 294043"/>
                  <a:gd name="connsiteX16" fmla="*/ 402557 w 604088"/>
                  <a:gd name="connsiteY16" fmla="*/ 170658 h 294043"/>
                  <a:gd name="connsiteX17" fmla="*/ 402747 w 604088"/>
                  <a:gd name="connsiteY17" fmla="*/ 170658 h 294043"/>
                  <a:gd name="connsiteX18" fmla="*/ 490481 w 604088"/>
                  <a:gd name="connsiteY18" fmla="*/ 119450 h 294043"/>
                  <a:gd name="connsiteX19" fmla="*/ 525499 w 604088"/>
                  <a:gd name="connsiteY19" fmla="*/ 98510 h 294043"/>
                  <a:gd name="connsiteX20" fmla="*/ 543579 w 604088"/>
                  <a:gd name="connsiteY20" fmla="*/ 103079 h 294043"/>
                  <a:gd name="connsiteX21" fmla="*/ 556520 w 604088"/>
                  <a:gd name="connsiteY21" fmla="*/ 110503 h 294043"/>
                  <a:gd name="connsiteX22" fmla="*/ 605430 w 604088"/>
                  <a:gd name="connsiteY22" fmla="*/ 101746 h 294043"/>
                  <a:gd name="connsiteX23" fmla="*/ 604860 w 604088"/>
                  <a:gd name="connsiteY23" fmla="*/ 104412 h 294043"/>
                  <a:gd name="connsiteX24" fmla="*/ 604860 w 604088"/>
                  <a:gd name="connsiteY24" fmla="*/ 104412 h 294043"/>
                  <a:gd name="connsiteX25" fmla="*/ 567178 w 604088"/>
                  <a:gd name="connsiteY25" fmla="*/ 127446 h 294043"/>
                  <a:gd name="connsiteX26" fmla="*/ 555568 w 604088"/>
                  <a:gd name="connsiteY26" fmla="*/ 130492 h 294043"/>
                  <a:gd name="connsiteX27" fmla="*/ 524547 w 604088"/>
                  <a:gd name="connsiteY27" fmla="*/ 129540 h 294043"/>
                  <a:gd name="connsiteX28" fmla="*/ 508180 w 604088"/>
                  <a:gd name="connsiteY28" fmla="*/ 153335 h 294043"/>
                  <a:gd name="connsiteX29" fmla="*/ 380290 w 604088"/>
                  <a:gd name="connsiteY29" fmla="*/ 238809 h 294043"/>
                  <a:gd name="connsiteX30" fmla="*/ 315203 w 604088"/>
                  <a:gd name="connsiteY30" fmla="*/ 233288 h 294043"/>
                  <a:gd name="connsiteX31" fmla="*/ 250496 w 604088"/>
                  <a:gd name="connsiteY31" fmla="*/ 199023 h 294043"/>
                  <a:gd name="connsiteX32" fmla="*/ 248022 w 604088"/>
                  <a:gd name="connsiteY32" fmla="*/ 202449 h 294043"/>
                  <a:gd name="connsiteX33" fmla="*/ 247832 w 604088"/>
                  <a:gd name="connsiteY33" fmla="*/ 202639 h 294043"/>
                  <a:gd name="connsiteX34" fmla="*/ 221188 w 604088"/>
                  <a:gd name="connsiteY34" fmla="*/ 238618 h 294043"/>
                  <a:gd name="connsiteX35" fmla="*/ 172849 w 604088"/>
                  <a:gd name="connsiteY35" fmla="*/ 294585 h 294043"/>
                  <a:gd name="connsiteX36" fmla="*/ 171517 w 604088"/>
                  <a:gd name="connsiteY36" fmla="*/ 295347 h 294043"/>
                  <a:gd name="connsiteX37" fmla="*/ 171517 w 604088"/>
                  <a:gd name="connsiteY37" fmla="*/ 295347 h 294043"/>
                  <a:gd name="connsiteX38" fmla="*/ 103955 w 604088"/>
                  <a:gd name="connsiteY38" fmla="*/ 288303 h 294043"/>
                  <a:gd name="connsiteX39" fmla="*/ 170755 w 604088"/>
                  <a:gd name="connsiteY39" fmla="*/ 291540 h 294043"/>
                  <a:gd name="connsiteX40" fmla="*/ 218334 w 604088"/>
                  <a:gd name="connsiteY40" fmla="*/ 236334 h 294043"/>
                  <a:gd name="connsiteX41" fmla="*/ 244977 w 604088"/>
                  <a:gd name="connsiteY41" fmla="*/ 200355 h 294043"/>
                  <a:gd name="connsiteX42" fmla="*/ 245168 w 604088"/>
                  <a:gd name="connsiteY42" fmla="*/ 200165 h 294043"/>
                  <a:gd name="connsiteX43" fmla="*/ 248022 w 604088"/>
                  <a:gd name="connsiteY43" fmla="*/ 196167 h 294043"/>
                  <a:gd name="connsiteX44" fmla="*/ 248593 w 604088"/>
                  <a:gd name="connsiteY44" fmla="*/ 195406 h 294043"/>
                  <a:gd name="connsiteX45" fmla="*/ 251258 w 604088"/>
                  <a:gd name="connsiteY45" fmla="*/ 195025 h 294043"/>
                  <a:gd name="connsiteX46" fmla="*/ 251258 w 604088"/>
                  <a:gd name="connsiteY46" fmla="*/ 195025 h 294043"/>
                  <a:gd name="connsiteX47" fmla="*/ 379909 w 604088"/>
                  <a:gd name="connsiteY47" fmla="*/ 235192 h 294043"/>
                  <a:gd name="connsiteX48" fmla="*/ 505326 w 604088"/>
                  <a:gd name="connsiteY48" fmla="*/ 151241 h 294043"/>
                  <a:gd name="connsiteX49" fmla="*/ 522073 w 604088"/>
                  <a:gd name="connsiteY49" fmla="*/ 126684 h 294043"/>
                  <a:gd name="connsiteX50" fmla="*/ 523786 w 604088"/>
                  <a:gd name="connsiteY50" fmla="*/ 125732 h 294043"/>
                  <a:gd name="connsiteX51" fmla="*/ 555759 w 604088"/>
                  <a:gd name="connsiteY51" fmla="*/ 126684 h 294043"/>
                  <a:gd name="connsiteX52" fmla="*/ 565274 w 604088"/>
                  <a:gd name="connsiteY52" fmla="*/ 124209 h 294043"/>
                  <a:gd name="connsiteX53" fmla="*/ 600863 w 604088"/>
                  <a:gd name="connsiteY53" fmla="*/ 102508 h 294043"/>
                  <a:gd name="connsiteX54" fmla="*/ 557281 w 604088"/>
                  <a:gd name="connsiteY54" fmla="*/ 114311 h 294043"/>
                  <a:gd name="connsiteX55" fmla="*/ 555378 w 604088"/>
                  <a:gd name="connsiteY55" fmla="*/ 114120 h 294043"/>
                  <a:gd name="connsiteX56" fmla="*/ 542056 w 604088"/>
                  <a:gd name="connsiteY56" fmla="*/ 106506 h 294043"/>
                  <a:gd name="connsiteX57" fmla="*/ 525499 w 604088"/>
                  <a:gd name="connsiteY57" fmla="*/ 102318 h 294043"/>
                  <a:gd name="connsiteX58" fmla="*/ 493336 w 604088"/>
                  <a:gd name="connsiteY58" fmla="*/ 121925 h 294043"/>
                  <a:gd name="connsiteX59" fmla="*/ 402937 w 604088"/>
                  <a:gd name="connsiteY59" fmla="*/ 174466 h 294043"/>
                  <a:gd name="connsiteX60" fmla="*/ 402747 w 604088"/>
                  <a:gd name="connsiteY60" fmla="*/ 174466 h 294043"/>
                  <a:gd name="connsiteX61" fmla="*/ 352314 w 604088"/>
                  <a:gd name="connsiteY61" fmla="*/ 152003 h 294043"/>
                  <a:gd name="connsiteX62" fmla="*/ 352124 w 604088"/>
                  <a:gd name="connsiteY62" fmla="*/ 151812 h 294043"/>
                  <a:gd name="connsiteX63" fmla="*/ 349840 w 604088"/>
                  <a:gd name="connsiteY63" fmla="*/ 149528 h 294043"/>
                  <a:gd name="connsiteX64" fmla="*/ 340515 w 604088"/>
                  <a:gd name="connsiteY64" fmla="*/ 138296 h 294043"/>
                  <a:gd name="connsiteX65" fmla="*/ 336518 w 604088"/>
                  <a:gd name="connsiteY65" fmla="*/ 132776 h 294043"/>
                  <a:gd name="connsiteX66" fmla="*/ 336137 w 604088"/>
                  <a:gd name="connsiteY66" fmla="*/ 132205 h 294043"/>
                  <a:gd name="connsiteX67" fmla="*/ 317106 w 604088"/>
                  <a:gd name="connsiteY67" fmla="*/ 100224 h 294043"/>
                  <a:gd name="connsiteX68" fmla="*/ 225185 w 604088"/>
                  <a:gd name="connsiteY68" fmla="*/ 11133 h 294043"/>
                  <a:gd name="connsiteX69" fmla="*/ 78073 w 604088"/>
                  <a:gd name="connsiteY69" fmla="*/ 35880 h 294043"/>
                  <a:gd name="connsiteX70" fmla="*/ 6134 w 604088"/>
                  <a:gd name="connsiteY70" fmla="*/ 149718 h 294043"/>
                  <a:gd name="connsiteX71" fmla="*/ 103955 w 604088"/>
                  <a:gd name="connsiteY71" fmla="*/ 288303 h 294043"/>
                  <a:gd name="connsiteX72" fmla="*/ 103955 w 604088"/>
                  <a:gd name="connsiteY72" fmla="*/ 288303 h 294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604088" h="294043">
                    <a:moveTo>
                      <a:pt x="171517" y="295347"/>
                    </a:moveTo>
                    <a:cubicBezTo>
                      <a:pt x="171517" y="295347"/>
                      <a:pt x="171517" y="295347"/>
                      <a:pt x="171517" y="295347"/>
                    </a:cubicBezTo>
                    <a:lnTo>
                      <a:pt x="103384" y="292111"/>
                    </a:lnTo>
                    <a:cubicBezTo>
                      <a:pt x="103194" y="292111"/>
                      <a:pt x="102814" y="292111"/>
                      <a:pt x="102623" y="291920"/>
                    </a:cubicBezTo>
                    <a:cubicBezTo>
                      <a:pt x="70080" y="274978"/>
                      <a:pt x="44958" y="255561"/>
                      <a:pt x="28020" y="234240"/>
                    </a:cubicBezTo>
                    <a:cubicBezTo>
                      <a:pt x="7657" y="208541"/>
                      <a:pt x="-907" y="179986"/>
                      <a:pt x="2328" y="149337"/>
                    </a:cubicBezTo>
                    <a:cubicBezTo>
                      <a:pt x="6896" y="105935"/>
                      <a:pt x="35062" y="61199"/>
                      <a:pt x="75789" y="32835"/>
                    </a:cubicBezTo>
                    <a:cubicBezTo>
                      <a:pt x="96153" y="18557"/>
                      <a:pt x="118800" y="9039"/>
                      <a:pt x="142970" y="4470"/>
                    </a:cubicBezTo>
                    <a:cubicBezTo>
                      <a:pt x="169613" y="-669"/>
                      <a:pt x="197589" y="473"/>
                      <a:pt x="225946" y="7707"/>
                    </a:cubicBezTo>
                    <a:cubicBezTo>
                      <a:pt x="276760" y="20651"/>
                      <a:pt x="299788" y="61960"/>
                      <a:pt x="320151" y="98510"/>
                    </a:cubicBezTo>
                    <a:cubicBezTo>
                      <a:pt x="326431" y="109932"/>
                      <a:pt x="332521" y="120593"/>
                      <a:pt x="338992" y="130301"/>
                    </a:cubicBezTo>
                    <a:cubicBezTo>
                      <a:pt x="339182" y="130492"/>
                      <a:pt x="339182" y="130682"/>
                      <a:pt x="339373" y="130682"/>
                    </a:cubicBezTo>
                    <a:cubicBezTo>
                      <a:pt x="340705" y="132586"/>
                      <a:pt x="341847" y="134299"/>
                      <a:pt x="343179" y="136012"/>
                    </a:cubicBezTo>
                    <a:cubicBezTo>
                      <a:pt x="346034" y="140010"/>
                      <a:pt x="349079" y="143627"/>
                      <a:pt x="352314" y="146863"/>
                    </a:cubicBezTo>
                    <a:cubicBezTo>
                      <a:pt x="353075" y="147624"/>
                      <a:pt x="353836" y="148386"/>
                      <a:pt x="354598" y="149147"/>
                    </a:cubicBezTo>
                    <a:cubicBezTo>
                      <a:pt x="354598" y="149147"/>
                      <a:pt x="354598" y="149147"/>
                      <a:pt x="354788" y="149337"/>
                    </a:cubicBezTo>
                    <a:cubicBezTo>
                      <a:pt x="369062" y="163424"/>
                      <a:pt x="385238" y="170658"/>
                      <a:pt x="402557" y="170658"/>
                    </a:cubicBezTo>
                    <a:lnTo>
                      <a:pt x="402747" y="170658"/>
                    </a:lnTo>
                    <a:cubicBezTo>
                      <a:pt x="444426" y="170658"/>
                      <a:pt x="480395" y="131443"/>
                      <a:pt x="490481" y="119450"/>
                    </a:cubicBezTo>
                    <a:cubicBezTo>
                      <a:pt x="503042" y="104602"/>
                      <a:pt x="513509" y="98320"/>
                      <a:pt x="525499" y="98510"/>
                    </a:cubicBezTo>
                    <a:cubicBezTo>
                      <a:pt x="531018" y="98510"/>
                      <a:pt x="536918" y="100033"/>
                      <a:pt x="543579" y="103079"/>
                    </a:cubicBezTo>
                    <a:cubicBezTo>
                      <a:pt x="547575" y="104983"/>
                      <a:pt x="551762" y="107457"/>
                      <a:pt x="556520" y="110503"/>
                    </a:cubicBezTo>
                    <a:cubicBezTo>
                      <a:pt x="586590" y="94893"/>
                      <a:pt x="601434" y="95655"/>
                      <a:pt x="605430" y="101746"/>
                    </a:cubicBezTo>
                    <a:cubicBezTo>
                      <a:pt x="606001" y="102508"/>
                      <a:pt x="605811" y="103841"/>
                      <a:pt x="604860" y="104412"/>
                    </a:cubicBezTo>
                    <a:cubicBezTo>
                      <a:pt x="604860" y="104412"/>
                      <a:pt x="604860" y="104412"/>
                      <a:pt x="604860" y="104412"/>
                    </a:cubicBezTo>
                    <a:lnTo>
                      <a:pt x="567178" y="127446"/>
                    </a:lnTo>
                    <a:cubicBezTo>
                      <a:pt x="563752" y="129540"/>
                      <a:pt x="559565" y="130682"/>
                      <a:pt x="555568" y="130492"/>
                    </a:cubicBezTo>
                    <a:lnTo>
                      <a:pt x="524547" y="129540"/>
                    </a:lnTo>
                    <a:cubicBezTo>
                      <a:pt x="519219" y="137916"/>
                      <a:pt x="513890" y="145911"/>
                      <a:pt x="508180" y="153335"/>
                    </a:cubicBezTo>
                    <a:cubicBezTo>
                      <a:pt x="471260" y="202830"/>
                      <a:pt x="427107" y="232336"/>
                      <a:pt x="380290" y="238809"/>
                    </a:cubicBezTo>
                    <a:cubicBezTo>
                      <a:pt x="358785" y="241855"/>
                      <a:pt x="336899" y="239951"/>
                      <a:pt x="315203" y="233288"/>
                    </a:cubicBezTo>
                    <a:cubicBezTo>
                      <a:pt x="293507" y="226625"/>
                      <a:pt x="271621" y="215204"/>
                      <a:pt x="250496" y="199023"/>
                    </a:cubicBezTo>
                    <a:cubicBezTo>
                      <a:pt x="249926" y="199975"/>
                      <a:pt x="248974" y="201117"/>
                      <a:pt x="248022" y="202449"/>
                    </a:cubicBezTo>
                    <a:cubicBezTo>
                      <a:pt x="248022" y="202449"/>
                      <a:pt x="248022" y="202449"/>
                      <a:pt x="247832" y="202639"/>
                    </a:cubicBezTo>
                    <a:cubicBezTo>
                      <a:pt x="239268" y="214823"/>
                      <a:pt x="230323" y="226816"/>
                      <a:pt x="221188" y="238618"/>
                    </a:cubicBezTo>
                    <a:cubicBezTo>
                      <a:pt x="203870" y="260891"/>
                      <a:pt x="187122" y="280308"/>
                      <a:pt x="172849" y="294585"/>
                    </a:cubicBezTo>
                    <a:cubicBezTo>
                      <a:pt x="172468" y="295157"/>
                      <a:pt x="172087" y="295347"/>
                      <a:pt x="171517" y="295347"/>
                    </a:cubicBezTo>
                    <a:lnTo>
                      <a:pt x="171517" y="295347"/>
                    </a:lnTo>
                    <a:close/>
                    <a:moveTo>
                      <a:pt x="103955" y="288303"/>
                    </a:moveTo>
                    <a:lnTo>
                      <a:pt x="170755" y="291540"/>
                    </a:lnTo>
                    <a:cubicBezTo>
                      <a:pt x="184838" y="277453"/>
                      <a:pt x="201205" y="258416"/>
                      <a:pt x="218334" y="236334"/>
                    </a:cubicBezTo>
                    <a:cubicBezTo>
                      <a:pt x="227469" y="224531"/>
                      <a:pt x="236413" y="212538"/>
                      <a:pt x="244977" y="200355"/>
                    </a:cubicBezTo>
                    <a:cubicBezTo>
                      <a:pt x="244977" y="200355"/>
                      <a:pt x="244977" y="200355"/>
                      <a:pt x="245168" y="200165"/>
                    </a:cubicBezTo>
                    <a:cubicBezTo>
                      <a:pt x="246119" y="198832"/>
                      <a:pt x="247071" y="197500"/>
                      <a:pt x="248022" y="196167"/>
                    </a:cubicBezTo>
                    <a:lnTo>
                      <a:pt x="248593" y="195406"/>
                    </a:lnTo>
                    <a:cubicBezTo>
                      <a:pt x="249164" y="194644"/>
                      <a:pt x="250306" y="194454"/>
                      <a:pt x="251258" y="195025"/>
                    </a:cubicBezTo>
                    <a:cubicBezTo>
                      <a:pt x="251258" y="195025"/>
                      <a:pt x="251258" y="195025"/>
                      <a:pt x="251258" y="195025"/>
                    </a:cubicBezTo>
                    <a:cubicBezTo>
                      <a:pt x="293698" y="227577"/>
                      <a:pt x="336899" y="241283"/>
                      <a:pt x="379909" y="235192"/>
                    </a:cubicBezTo>
                    <a:cubicBezTo>
                      <a:pt x="425585" y="228910"/>
                      <a:pt x="468976" y="199784"/>
                      <a:pt x="505326" y="151241"/>
                    </a:cubicBezTo>
                    <a:cubicBezTo>
                      <a:pt x="511035" y="143627"/>
                      <a:pt x="516554" y="135441"/>
                      <a:pt x="522073" y="126684"/>
                    </a:cubicBezTo>
                    <a:cubicBezTo>
                      <a:pt x="522454" y="126113"/>
                      <a:pt x="523025" y="125732"/>
                      <a:pt x="523786" y="125732"/>
                    </a:cubicBezTo>
                    <a:lnTo>
                      <a:pt x="555759" y="126684"/>
                    </a:lnTo>
                    <a:cubicBezTo>
                      <a:pt x="559184" y="126875"/>
                      <a:pt x="562420" y="125923"/>
                      <a:pt x="565274" y="124209"/>
                    </a:cubicBezTo>
                    <a:lnTo>
                      <a:pt x="600863" y="102508"/>
                    </a:lnTo>
                    <a:cubicBezTo>
                      <a:pt x="595915" y="100033"/>
                      <a:pt x="582022" y="101366"/>
                      <a:pt x="557281" y="114311"/>
                    </a:cubicBezTo>
                    <a:cubicBezTo>
                      <a:pt x="556710" y="114691"/>
                      <a:pt x="555949" y="114501"/>
                      <a:pt x="555378" y="114120"/>
                    </a:cubicBezTo>
                    <a:cubicBezTo>
                      <a:pt x="550620" y="110884"/>
                      <a:pt x="546243" y="108409"/>
                      <a:pt x="542056" y="106506"/>
                    </a:cubicBezTo>
                    <a:cubicBezTo>
                      <a:pt x="535966" y="103650"/>
                      <a:pt x="530637" y="102318"/>
                      <a:pt x="525499" y="102318"/>
                    </a:cubicBezTo>
                    <a:cubicBezTo>
                      <a:pt x="514651" y="102127"/>
                      <a:pt x="505135" y="108029"/>
                      <a:pt x="493336" y="121925"/>
                    </a:cubicBezTo>
                    <a:cubicBezTo>
                      <a:pt x="483059" y="134299"/>
                      <a:pt x="445948" y="174466"/>
                      <a:pt x="402937" y="174466"/>
                    </a:cubicBezTo>
                    <a:lnTo>
                      <a:pt x="402747" y="174466"/>
                    </a:lnTo>
                    <a:cubicBezTo>
                      <a:pt x="384287" y="174466"/>
                      <a:pt x="367349" y="166851"/>
                      <a:pt x="352314" y="152003"/>
                    </a:cubicBezTo>
                    <a:cubicBezTo>
                      <a:pt x="352314" y="152003"/>
                      <a:pt x="352314" y="152003"/>
                      <a:pt x="352124" y="151812"/>
                    </a:cubicBezTo>
                    <a:cubicBezTo>
                      <a:pt x="351362" y="151051"/>
                      <a:pt x="350601" y="150289"/>
                      <a:pt x="349840" y="149528"/>
                    </a:cubicBezTo>
                    <a:cubicBezTo>
                      <a:pt x="346605" y="146101"/>
                      <a:pt x="343369" y="142294"/>
                      <a:pt x="340515" y="138296"/>
                    </a:cubicBezTo>
                    <a:cubicBezTo>
                      <a:pt x="339182" y="136583"/>
                      <a:pt x="337850" y="134680"/>
                      <a:pt x="336518" y="132776"/>
                    </a:cubicBezTo>
                    <a:cubicBezTo>
                      <a:pt x="336328" y="132586"/>
                      <a:pt x="336328" y="132395"/>
                      <a:pt x="336137" y="132205"/>
                    </a:cubicBezTo>
                    <a:cubicBezTo>
                      <a:pt x="329476" y="122306"/>
                      <a:pt x="323386" y="111645"/>
                      <a:pt x="317106" y="100224"/>
                    </a:cubicBezTo>
                    <a:cubicBezTo>
                      <a:pt x="296172" y="62531"/>
                      <a:pt x="274476" y="23697"/>
                      <a:pt x="225185" y="11133"/>
                    </a:cubicBezTo>
                    <a:cubicBezTo>
                      <a:pt x="157624" y="-6000"/>
                      <a:pt x="107762" y="15131"/>
                      <a:pt x="78073" y="35880"/>
                    </a:cubicBezTo>
                    <a:cubicBezTo>
                      <a:pt x="38297" y="63674"/>
                      <a:pt x="10702" y="107267"/>
                      <a:pt x="6134" y="149718"/>
                    </a:cubicBezTo>
                    <a:cubicBezTo>
                      <a:pt x="44" y="204734"/>
                      <a:pt x="32969" y="251373"/>
                      <a:pt x="103955" y="288303"/>
                    </a:cubicBezTo>
                    <a:lnTo>
                      <a:pt x="103955" y="288303"/>
                    </a:lnTo>
                    <a:close/>
                  </a:path>
                </a:pathLst>
              </a:custGeom>
              <a:solidFill>
                <a:srgbClr val="000000"/>
              </a:solidFill>
              <a:ln w="1903" cap="flat">
                <a:noFill/>
                <a:prstDash val="solid"/>
                <a:miter/>
              </a:ln>
            </p:spPr>
            <p:txBody>
              <a:bodyPr rtlCol="0" anchor="ctr"/>
              <a:lstStyle/>
              <a:p>
                <a:endParaRPr lang="fr-FR"/>
              </a:p>
            </p:txBody>
          </p:sp>
          <p:sp>
            <p:nvSpPr>
              <p:cNvPr id="3120" name="Forme libre 3119">
                <a:extLst>
                  <a:ext uri="{FF2B5EF4-FFF2-40B4-BE49-F238E27FC236}">
                    <a16:creationId xmlns:a16="http://schemas.microsoft.com/office/drawing/2014/main" id="{C4661A74-36F0-FE3F-5512-CE814D8E936C}"/>
                  </a:ext>
                </a:extLst>
              </p:cNvPr>
              <p:cNvSpPr/>
              <p:nvPr/>
            </p:nvSpPr>
            <p:spPr>
              <a:xfrm>
                <a:off x="1746510" y="6061241"/>
                <a:ext cx="146765" cy="33776"/>
              </a:xfrm>
              <a:custGeom>
                <a:avLst/>
                <a:gdLst>
                  <a:gd name="connsiteX0" fmla="*/ 148415 w 146765"/>
                  <a:gd name="connsiteY0" fmla="*/ 26079 h 33776"/>
                  <a:gd name="connsiteX1" fmla="*/ 148415 w 146765"/>
                  <a:gd name="connsiteY1" fmla="*/ 26079 h 33776"/>
                  <a:gd name="connsiteX2" fmla="*/ 73432 w 146765"/>
                  <a:gd name="connsiteY2" fmla="*/ 33123 h 33776"/>
                  <a:gd name="connsiteX3" fmla="*/ 1684 w 146765"/>
                  <a:gd name="connsiteY3" fmla="*/ 10279 h 33776"/>
                  <a:gd name="connsiteX4" fmla="*/ 1874 w 146765"/>
                  <a:gd name="connsiteY4" fmla="*/ 9518 h 33776"/>
                  <a:gd name="connsiteX5" fmla="*/ 1874 w 146765"/>
                  <a:gd name="connsiteY5" fmla="*/ 9518 h 33776"/>
                  <a:gd name="connsiteX6" fmla="*/ 76667 w 146765"/>
                  <a:gd name="connsiteY6" fmla="*/ 3236 h 33776"/>
                  <a:gd name="connsiteX7" fmla="*/ 148415 w 146765"/>
                  <a:gd name="connsiteY7" fmla="*/ 26079 h 33776"/>
                  <a:gd name="connsiteX8" fmla="*/ 148415 w 146765"/>
                  <a:gd name="connsiteY8" fmla="*/ 26079 h 3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765" h="33776">
                    <a:moveTo>
                      <a:pt x="148415" y="26079"/>
                    </a:moveTo>
                    <a:lnTo>
                      <a:pt x="148415" y="26079"/>
                    </a:lnTo>
                    <a:cubicBezTo>
                      <a:pt x="147463" y="34265"/>
                      <a:pt x="113968" y="37501"/>
                      <a:pt x="73432" y="33123"/>
                    </a:cubicBezTo>
                    <a:cubicBezTo>
                      <a:pt x="32895" y="28745"/>
                      <a:pt x="732" y="18465"/>
                      <a:pt x="1684" y="10279"/>
                    </a:cubicBezTo>
                    <a:cubicBezTo>
                      <a:pt x="1684" y="10089"/>
                      <a:pt x="1874" y="9708"/>
                      <a:pt x="1874" y="9518"/>
                    </a:cubicBezTo>
                    <a:cubicBezTo>
                      <a:pt x="1874" y="9518"/>
                      <a:pt x="1874" y="9518"/>
                      <a:pt x="1874" y="9518"/>
                    </a:cubicBezTo>
                    <a:cubicBezTo>
                      <a:pt x="4728" y="1903"/>
                      <a:pt x="37462" y="-952"/>
                      <a:pt x="76667" y="3236"/>
                    </a:cubicBezTo>
                    <a:cubicBezTo>
                      <a:pt x="117013" y="7804"/>
                      <a:pt x="149176" y="17894"/>
                      <a:pt x="148415" y="26079"/>
                    </a:cubicBezTo>
                    <a:lnTo>
                      <a:pt x="148415" y="26079"/>
                    </a:lnTo>
                    <a:close/>
                  </a:path>
                </a:pathLst>
              </a:custGeom>
              <a:solidFill>
                <a:srgbClr val="000000"/>
              </a:solidFill>
              <a:ln w="1903" cap="flat">
                <a:noFill/>
                <a:prstDash val="solid"/>
                <a:miter/>
              </a:ln>
            </p:spPr>
            <p:txBody>
              <a:bodyPr rtlCol="0" anchor="ctr"/>
              <a:lstStyle/>
              <a:p>
                <a:endParaRPr lang="fr-FR"/>
              </a:p>
            </p:txBody>
          </p:sp>
          <p:sp>
            <p:nvSpPr>
              <p:cNvPr id="3121" name="Forme libre 3120">
                <a:extLst>
                  <a:ext uri="{FF2B5EF4-FFF2-40B4-BE49-F238E27FC236}">
                    <a16:creationId xmlns:a16="http://schemas.microsoft.com/office/drawing/2014/main" id="{E94E657D-26F1-F5A3-149A-2AB9AC9864DB}"/>
                  </a:ext>
                </a:extLst>
              </p:cNvPr>
              <p:cNvSpPr/>
              <p:nvPr/>
            </p:nvSpPr>
            <p:spPr>
              <a:xfrm>
                <a:off x="1744602" y="6059824"/>
                <a:ext cx="150581" cy="37044"/>
              </a:xfrm>
              <a:custGeom>
                <a:avLst/>
                <a:gdLst>
                  <a:gd name="connsiteX0" fmla="*/ 110167 w 150581"/>
                  <a:gd name="connsiteY0" fmla="*/ 38348 h 37044"/>
                  <a:gd name="connsiteX1" fmla="*/ 75149 w 150581"/>
                  <a:gd name="connsiteY1" fmla="*/ 36444 h 37044"/>
                  <a:gd name="connsiteX2" fmla="*/ 1689 w 150581"/>
                  <a:gd name="connsiteY2" fmla="*/ 11697 h 37044"/>
                  <a:gd name="connsiteX3" fmla="*/ 2069 w 150581"/>
                  <a:gd name="connsiteY3" fmla="*/ 10555 h 37044"/>
                  <a:gd name="connsiteX4" fmla="*/ 2069 w 150581"/>
                  <a:gd name="connsiteY4" fmla="*/ 10555 h 37044"/>
                  <a:gd name="connsiteX5" fmla="*/ 78765 w 150581"/>
                  <a:gd name="connsiteY5" fmla="*/ 3321 h 37044"/>
                  <a:gd name="connsiteX6" fmla="*/ 152226 w 150581"/>
                  <a:gd name="connsiteY6" fmla="*/ 28068 h 37044"/>
                  <a:gd name="connsiteX7" fmla="*/ 152226 w 150581"/>
                  <a:gd name="connsiteY7" fmla="*/ 28068 h 37044"/>
                  <a:gd name="connsiteX8" fmla="*/ 110167 w 150581"/>
                  <a:gd name="connsiteY8" fmla="*/ 38348 h 37044"/>
                  <a:gd name="connsiteX9" fmla="*/ 110167 w 150581"/>
                  <a:gd name="connsiteY9" fmla="*/ 38348 h 37044"/>
                  <a:gd name="connsiteX10" fmla="*/ 5305 w 150581"/>
                  <a:gd name="connsiteY10" fmla="*/ 11697 h 37044"/>
                  <a:gd name="connsiteX11" fmla="*/ 5305 w 150581"/>
                  <a:gd name="connsiteY11" fmla="*/ 12077 h 37044"/>
                  <a:gd name="connsiteX12" fmla="*/ 24336 w 150581"/>
                  <a:gd name="connsiteY12" fmla="*/ 22928 h 37044"/>
                  <a:gd name="connsiteX13" fmla="*/ 75340 w 150581"/>
                  <a:gd name="connsiteY13" fmla="*/ 32827 h 37044"/>
                  <a:gd name="connsiteX14" fmla="*/ 127295 w 150581"/>
                  <a:gd name="connsiteY14" fmla="*/ 33969 h 37044"/>
                  <a:gd name="connsiteX15" fmla="*/ 148230 w 150581"/>
                  <a:gd name="connsiteY15" fmla="*/ 27497 h 37044"/>
                  <a:gd name="connsiteX16" fmla="*/ 148230 w 150581"/>
                  <a:gd name="connsiteY16" fmla="*/ 27497 h 37044"/>
                  <a:gd name="connsiteX17" fmla="*/ 129198 w 150581"/>
                  <a:gd name="connsiteY17" fmla="*/ 16646 h 37044"/>
                  <a:gd name="connsiteX18" fmla="*/ 78195 w 150581"/>
                  <a:gd name="connsiteY18" fmla="*/ 6747 h 37044"/>
                  <a:gd name="connsiteX19" fmla="*/ 5305 w 150581"/>
                  <a:gd name="connsiteY19" fmla="*/ 11697 h 37044"/>
                  <a:gd name="connsiteX20" fmla="*/ 5305 w 150581"/>
                  <a:gd name="connsiteY20" fmla="*/ 11697 h 3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0581" h="37044">
                    <a:moveTo>
                      <a:pt x="110167" y="38348"/>
                    </a:moveTo>
                    <a:cubicBezTo>
                      <a:pt x="99129" y="38348"/>
                      <a:pt x="87139" y="37586"/>
                      <a:pt x="75149" y="36444"/>
                    </a:cubicBezTo>
                    <a:cubicBezTo>
                      <a:pt x="37658" y="32446"/>
                      <a:pt x="547" y="22547"/>
                      <a:pt x="1689" y="11697"/>
                    </a:cubicBezTo>
                    <a:cubicBezTo>
                      <a:pt x="1689" y="11316"/>
                      <a:pt x="1879" y="10935"/>
                      <a:pt x="2069" y="10555"/>
                    </a:cubicBezTo>
                    <a:lnTo>
                      <a:pt x="2069" y="10555"/>
                    </a:lnTo>
                    <a:cubicBezTo>
                      <a:pt x="5875" y="655"/>
                      <a:pt x="43558" y="-487"/>
                      <a:pt x="78765" y="3321"/>
                    </a:cubicBezTo>
                    <a:cubicBezTo>
                      <a:pt x="116067" y="7318"/>
                      <a:pt x="153178" y="17217"/>
                      <a:pt x="152226" y="28068"/>
                    </a:cubicBezTo>
                    <a:lnTo>
                      <a:pt x="152226" y="28068"/>
                    </a:lnTo>
                    <a:cubicBezTo>
                      <a:pt x="151275" y="35302"/>
                      <a:pt x="133385" y="38348"/>
                      <a:pt x="110167" y="38348"/>
                    </a:cubicBezTo>
                    <a:lnTo>
                      <a:pt x="110167" y="38348"/>
                    </a:lnTo>
                    <a:close/>
                    <a:moveTo>
                      <a:pt x="5305" y="11697"/>
                    </a:moveTo>
                    <a:cubicBezTo>
                      <a:pt x="5305" y="11887"/>
                      <a:pt x="5305" y="11887"/>
                      <a:pt x="5305" y="12077"/>
                    </a:cubicBezTo>
                    <a:cubicBezTo>
                      <a:pt x="5114" y="13791"/>
                      <a:pt x="8921" y="17979"/>
                      <a:pt x="24336" y="22928"/>
                    </a:cubicBezTo>
                    <a:cubicBezTo>
                      <a:pt x="37848" y="27116"/>
                      <a:pt x="55928" y="30733"/>
                      <a:pt x="75340" y="32827"/>
                    </a:cubicBezTo>
                    <a:cubicBezTo>
                      <a:pt x="94752" y="34921"/>
                      <a:pt x="113402" y="35302"/>
                      <a:pt x="127295" y="33969"/>
                    </a:cubicBezTo>
                    <a:cubicBezTo>
                      <a:pt x="143282" y="32446"/>
                      <a:pt x="148039" y="29210"/>
                      <a:pt x="148230" y="27497"/>
                    </a:cubicBezTo>
                    <a:lnTo>
                      <a:pt x="148230" y="27497"/>
                    </a:lnTo>
                    <a:cubicBezTo>
                      <a:pt x="148420" y="25784"/>
                      <a:pt x="144614" y="21596"/>
                      <a:pt x="129198" y="16646"/>
                    </a:cubicBezTo>
                    <a:cubicBezTo>
                      <a:pt x="115686" y="12458"/>
                      <a:pt x="97607" y="8841"/>
                      <a:pt x="78195" y="6747"/>
                    </a:cubicBezTo>
                    <a:cubicBezTo>
                      <a:pt x="34422" y="1988"/>
                      <a:pt x="7208" y="6557"/>
                      <a:pt x="5305" y="11697"/>
                    </a:cubicBezTo>
                    <a:lnTo>
                      <a:pt x="5305" y="11697"/>
                    </a:lnTo>
                    <a:close/>
                  </a:path>
                </a:pathLst>
              </a:custGeom>
              <a:solidFill>
                <a:srgbClr val="000000"/>
              </a:solidFill>
              <a:ln w="1903" cap="flat">
                <a:noFill/>
                <a:prstDash val="solid"/>
                <a:miter/>
              </a:ln>
            </p:spPr>
            <p:txBody>
              <a:bodyPr rtlCol="0" anchor="ctr"/>
              <a:lstStyle/>
              <a:p>
                <a:endParaRPr lang="fr-FR"/>
              </a:p>
            </p:txBody>
          </p:sp>
          <p:sp>
            <p:nvSpPr>
              <p:cNvPr id="3122" name="Forme libre 3121">
                <a:extLst>
                  <a:ext uri="{FF2B5EF4-FFF2-40B4-BE49-F238E27FC236}">
                    <a16:creationId xmlns:a16="http://schemas.microsoft.com/office/drawing/2014/main" id="{5333BAF4-0730-A028-73FC-0500E3063375}"/>
                  </a:ext>
                </a:extLst>
              </p:cNvPr>
              <p:cNvSpPr/>
              <p:nvPr/>
            </p:nvSpPr>
            <p:spPr>
              <a:xfrm>
                <a:off x="1755173" y="5976748"/>
                <a:ext cx="345910" cy="293731"/>
              </a:xfrm>
              <a:custGeom>
                <a:avLst/>
                <a:gdLst>
                  <a:gd name="connsiteX0" fmla="*/ 347574 w 345910"/>
                  <a:gd name="connsiteY0" fmla="*/ 269146 h 293731"/>
                  <a:gd name="connsiteX1" fmla="*/ 309892 w 345910"/>
                  <a:gd name="connsiteY1" fmla="*/ 292180 h 293731"/>
                  <a:gd name="connsiteX2" fmla="*/ 299425 w 345910"/>
                  <a:gd name="connsiteY2" fmla="*/ 295035 h 293731"/>
                  <a:gd name="connsiteX3" fmla="*/ 267262 w 345910"/>
                  <a:gd name="connsiteY3" fmla="*/ 294083 h 293731"/>
                  <a:gd name="connsiteX4" fmla="*/ 201033 w 345910"/>
                  <a:gd name="connsiteY4" fmla="*/ 282090 h 293731"/>
                  <a:gd name="connsiteX5" fmla="*/ 2346 w 345910"/>
                  <a:gd name="connsiteY5" fmla="*/ 103909 h 293731"/>
                  <a:gd name="connsiteX6" fmla="*/ 5010 w 345910"/>
                  <a:gd name="connsiteY6" fmla="*/ 88490 h 293731"/>
                  <a:gd name="connsiteX7" fmla="*/ 56014 w 345910"/>
                  <a:gd name="connsiteY7" fmla="*/ 4349 h 293731"/>
                  <a:gd name="connsiteX8" fmla="*/ 58107 w 345910"/>
                  <a:gd name="connsiteY8" fmla="*/ 2445 h 293731"/>
                  <a:gd name="connsiteX9" fmla="*/ 59249 w 345910"/>
                  <a:gd name="connsiteY9" fmla="*/ 1303 h 293731"/>
                  <a:gd name="connsiteX10" fmla="*/ 59630 w 345910"/>
                  <a:gd name="connsiteY10" fmla="*/ 1494 h 293731"/>
                  <a:gd name="connsiteX11" fmla="*/ 60391 w 345910"/>
                  <a:gd name="connsiteY11" fmla="*/ 1874 h 293731"/>
                  <a:gd name="connsiteX12" fmla="*/ 65720 w 345910"/>
                  <a:gd name="connsiteY12" fmla="*/ 5111 h 293731"/>
                  <a:gd name="connsiteX13" fmla="*/ 167918 w 345910"/>
                  <a:gd name="connsiteY13" fmla="*/ 69263 h 293731"/>
                  <a:gd name="connsiteX14" fmla="*/ 133662 w 345910"/>
                  <a:gd name="connsiteY14" fmla="*/ 109811 h 293731"/>
                  <a:gd name="connsiteX15" fmla="*/ 265739 w 345910"/>
                  <a:gd name="connsiteY15" fmla="*/ 268574 h 293731"/>
                  <a:gd name="connsiteX16" fmla="*/ 272971 w 345910"/>
                  <a:gd name="connsiteY16" fmla="*/ 267813 h 293731"/>
                  <a:gd name="connsiteX17" fmla="*/ 299995 w 345910"/>
                  <a:gd name="connsiteY17" fmla="*/ 278854 h 293731"/>
                  <a:gd name="connsiteX18" fmla="*/ 347574 w 345910"/>
                  <a:gd name="connsiteY18" fmla="*/ 269146 h 293731"/>
                  <a:gd name="connsiteX19" fmla="*/ 347574 w 345910"/>
                  <a:gd name="connsiteY19" fmla="*/ 269146 h 29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910" h="293731">
                    <a:moveTo>
                      <a:pt x="347574" y="269146"/>
                    </a:moveTo>
                    <a:lnTo>
                      <a:pt x="309892" y="292180"/>
                    </a:lnTo>
                    <a:cubicBezTo>
                      <a:pt x="306656" y="294083"/>
                      <a:pt x="303041" y="295035"/>
                      <a:pt x="299425" y="295035"/>
                    </a:cubicBezTo>
                    <a:cubicBezTo>
                      <a:pt x="290670" y="294845"/>
                      <a:pt x="274113" y="294274"/>
                      <a:pt x="267262" y="294083"/>
                    </a:cubicBezTo>
                    <a:cubicBezTo>
                      <a:pt x="255272" y="293512"/>
                      <a:pt x="230722" y="289895"/>
                      <a:pt x="201033" y="282090"/>
                    </a:cubicBezTo>
                    <a:cubicBezTo>
                      <a:pt x="116534" y="260199"/>
                      <a:pt x="-8692" y="206135"/>
                      <a:pt x="2346" y="103909"/>
                    </a:cubicBezTo>
                    <a:cubicBezTo>
                      <a:pt x="2917" y="98960"/>
                      <a:pt x="3868" y="93820"/>
                      <a:pt x="5010" y="88490"/>
                    </a:cubicBezTo>
                    <a:cubicBezTo>
                      <a:pt x="11861" y="60316"/>
                      <a:pt x="29370" y="29287"/>
                      <a:pt x="56014" y="4349"/>
                    </a:cubicBezTo>
                    <a:cubicBezTo>
                      <a:pt x="56775" y="3778"/>
                      <a:pt x="57346" y="3016"/>
                      <a:pt x="58107" y="2445"/>
                    </a:cubicBezTo>
                    <a:cubicBezTo>
                      <a:pt x="58488" y="2065"/>
                      <a:pt x="58869" y="1684"/>
                      <a:pt x="59249" y="1303"/>
                    </a:cubicBezTo>
                    <a:lnTo>
                      <a:pt x="59630" y="1494"/>
                    </a:lnTo>
                    <a:lnTo>
                      <a:pt x="60391" y="1874"/>
                    </a:lnTo>
                    <a:lnTo>
                      <a:pt x="65720" y="5111"/>
                    </a:lnTo>
                    <a:lnTo>
                      <a:pt x="167918" y="69263"/>
                    </a:lnTo>
                    <a:cubicBezTo>
                      <a:pt x="151551" y="79543"/>
                      <a:pt x="139181" y="93439"/>
                      <a:pt x="133662" y="109811"/>
                    </a:cubicBezTo>
                    <a:cubicBezTo>
                      <a:pt x="120530" y="150168"/>
                      <a:pt x="149648" y="206897"/>
                      <a:pt x="265739" y="268574"/>
                    </a:cubicBezTo>
                    <a:cubicBezTo>
                      <a:pt x="268213" y="268003"/>
                      <a:pt x="270497" y="267813"/>
                      <a:pt x="272971" y="267813"/>
                    </a:cubicBezTo>
                    <a:cubicBezTo>
                      <a:pt x="280583" y="267813"/>
                      <a:pt x="288386" y="270859"/>
                      <a:pt x="299995" y="278854"/>
                    </a:cubicBezTo>
                    <a:cubicBezTo>
                      <a:pt x="329684" y="263435"/>
                      <a:pt x="344148" y="264196"/>
                      <a:pt x="347574" y="269146"/>
                    </a:cubicBezTo>
                    <a:lnTo>
                      <a:pt x="347574" y="269146"/>
                    </a:lnTo>
                    <a:close/>
                  </a:path>
                </a:pathLst>
              </a:custGeom>
              <a:solidFill>
                <a:srgbClr val="FFFFFF"/>
              </a:solidFill>
              <a:ln w="1903" cap="flat">
                <a:noFill/>
                <a:prstDash val="solid"/>
                <a:miter/>
              </a:ln>
            </p:spPr>
            <p:txBody>
              <a:bodyPr rtlCol="0" anchor="ctr"/>
              <a:lstStyle/>
              <a:p>
                <a:endParaRPr lang="fr-FR"/>
              </a:p>
            </p:txBody>
          </p:sp>
          <p:sp>
            <p:nvSpPr>
              <p:cNvPr id="3123" name="Forme libre 3122">
                <a:extLst>
                  <a:ext uri="{FF2B5EF4-FFF2-40B4-BE49-F238E27FC236}">
                    <a16:creationId xmlns:a16="http://schemas.microsoft.com/office/drawing/2014/main" id="{85AB4D41-8697-7559-6C16-213A0BD77395}"/>
                  </a:ext>
                </a:extLst>
              </p:cNvPr>
              <p:cNvSpPr/>
              <p:nvPr/>
            </p:nvSpPr>
            <p:spPr>
              <a:xfrm>
                <a:off x="1746531" y="5977129"/>
                <a:ext cx="174707" cy="108507"/>
              </a:xfrm>
              <a:custGeom>
                <a:avLst/>
                <a:gdLst>
                  <a:gd name="connsiteX0" fmla="*/ 176370 w 174707"/>
                  <a:gd name="connsiteY0" fmla="*/ 69263 h 108507"/>
                  <a:gd name="connsiteX1" fmla="*/ 142114 w 174707"/>
                  <a:gd name="connsiteY1" fmla="*/ 109811 h 108507"/>
                  <a:gd name="connsiteX2" fmla="*/ 13462 w 174707"/>
                  <a:gd name="connsiteY2" fmla="*/ 88109 h 108507"/>
                  <a:gd name="connsiteX3" fmla="*/ 1663 w 174707"/>
                  <a:gd name="connsiteY3" fmla="*/ 93630 h 108507"/>
                  <a:gd name="connsiteX4" fmla="*/ 64466 w 174707"/>
                  <a:gd name="connsiteY4" fmla="*/ 3968 h 108507"/>
                  <a:gd name="connsiteX5" fmla="*/ 68082 w 174707"/>
                  <a:gd name="connsiteY5" fmla="*/ 1303 h 108507"/>
                  <a:gd name="connsiteX6" fmla="*/ 68843 w 174707"/>
                  <a:gd name="connsiteY6" fmla="*/ 1684 h 108507"/>
                  <a:gd name="connsiteX7" fmla="*/ 74172 w 174707"/>
                  <a:gd name="connsiteY7" fmla="*/ 4920 h 108507"/>
                  <a:gd name="connsiteX8" fmla="*/ 176370 w 174707"/>
                  <a:gd name="connsiteY8" fmla="*/ 69263 h 10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707" h="108507">
                    <a:moveTo>
                      <a:pt x="176370" y="69263"/>
                    </a:moveTo>
                    <a:cubicBezTo>
                      <a:pt x="160003" y="79543"/>
                      <a:pt x="147633" y="93440"/>
                      <a:pt x="142114" y="109811"/>
                    </a:cubicBezTo>
                    <a:cubicBezTo>
                      <a:pt x="118896" y="94201"/>
                      <a:pt x="43151" y="83350"/>
                      <a:pt x="13462" y="88109"/>
                    </a:cubicBezTo>
                    <a:cubicBezTo>
                      <a:pt x="6992" y="89251"/>
                      <a:pt x="2805" y="90965"/>
                      <a:pt x="1663" y="93630"/>
                    </a:cubicBezTo>
                    <a:cubicBezTo>
                      <a:pt x="10417" y="61458"/>
                      <a:pt x="32494" y="28525"/>
                      <a:pt x="64466" y="3968"/>
                    </a:cubicBezTo>
                    <a:cubicBezTo>
                      <a:pt x="65608" y="3017"/>
                      <a:pt x="66940" y="2065"/>
                      <a:pt x="68082" y="1303"/>
                    </a:cubicBezTo>
                    <a:lnTo>
                      <a:pt x="68843" y="1684"/>
                    </a:lnTo>
                    <a:lnTo>
                      <a:pt x="74172" y="4920"/>
                    </a:lnTo>
                    <a:lnTo>
                      <a:pt x="176370" y="69263"/>
                    </a:lnTo>
                    <a:close/>
                  </a:path>
                </a:pathLst>
              </a:custGeom>
              <a:solidFill>
                <a:srgbClr val="000000"/>
              </a:solidFill>
              <a:ln w="1903" cap="flat">
                <a:noFill/>
                <a:prstDash val="solid"/>
                <a:miter/>
              </a:ln>
            </p:spPr>
            <p:txBody>
              <a:bodyPr rtlCol="0" anchor="ctr"/>
              <a:lstStyle/>
              <a:p>
                <a:endParaRPr lang="fr-FR"/>
              </a:p>
            </p:txBody>
          </p:sp>
          <p:sp>
            <p:nvSpPr>
              <p:cNvPr id="3124" name="Forme libre 3123">
                <a:extLst>
                  <a:ext uri="{FF2B5EF4-FFF2-40B4-BE49-F238E27FC236}">
                    <a16:creationId xmlns:a16="http://schemas.microsoft.com/office/drawing/2014/main" id="{4ACB2686-69AA-A18D-54F7-7492C3312F71}"/>
                  </a:ext>
                </a:extLst>
              </p:cNvPr>
              <p:cNvSpPr/>
              <p:nvPr/>
            </p:nvSpPr>
            <p:spPr>
              <a:xfrm>
                <a:off x="1744781" y="5975245"/>
                <a:ext cx="178681" cy="112294"/>
              </a:xfrm>
              <a:custGeom>
                <a:avLst/>
                <a:gdLst>
                  <a:gd name="connsiteX0" fmla="*/ 144054 w 178681"/>
                  <a:gd name="connsiteY0" fmla="*/ 113598 h 112294"/>
                  <a:gd name="connsiteX1" fmla="*/ 143103 w 178681"/>
                  <a:gd name="connsiteY1" fmla="*/ 113217 h 112294"/>
                  <a:gd name="connsiteX2" fmla="*/ 15783 w 178681"/>
                  <a:gd name="connsiteY2" fmla="*/ 91896 h 112294"/>
                  <a:gd name="connsiteX3" fmla="*/ 5316 w 178681"/>
                  <a:gd name="connsiteY3" fmla="*/ 96275 h 112294"/>
                  <a:gd name="connsiteX4" fmla="*/ 2842 w 178681"/>
                  <a:gd name="connsiteY4" fmla="*/ 97227 h 112294"/>
                  <a:gd name="connsiteX5" fmla="*/ 1700 w 178681"/>
                  <a:gd name="connsiteY5" fmla="*/ 95133 h 112294"/>
                  <a:gd name="connsiteX6" fmla="*/ 65264 w 178681"/>
                  <a:gd name="connsiteY6" fmla="*/ 4519 h 112294"/>
                  <a:gd name="connsiteX7" fmla="*/ 69071 w 178681"/>
                  <a:gd name="connsiteY7" fmla="*/ 1664 h 112294"/>
                  <a:gd name="connsiteX8" fmla="*/ 71164 w 178681"/>
                  <a:gd name="connsiteY8" fmla="*/ 1664 h 112294"/>
                  <a:gd name="connsiteX9" fmla="*/ 77254 w 178681"/>
                  <a:gd name="connsiteY9" fmla="*/ 5471 h 112294"/>
                  <a:gd name="connsiteX10" fmla="*/ 179452 w 178681"/>
                  <a:gd name="connsiteY10" fmla="*/ 69624 h 112294"/>
                  <a:gd name="connsiteX11" fmla="*/ 180023 w 178681"/>
                  <a:gd name="connsiteY11" fmla="*/ 72098 h 112294"/>
                  <a:gd name="connsiteX12" fmla="*/ 179452 w 178681"/>
                  <a:gd name="connsiteY12" fmla="*/ 72670 h 112294"/>
                  <a:gd name="connsiteX13" fmla="*/ 145957 w 178681"/>
                  <a:gd name="connsiteY13" fmla="*/ 112265 h 112294"/>
                  <a:gd name="connsiteX14" fmla="*/ 144054 w 178681"/>
                  <a:gd name="connsiteY14" fmla="*/ 113598 h 112294"/>
                  <a:gd name="connsiteX15" fmla="*/ 144054 w 178681"/>
                  <a:gd name="connsiteY15" fmla="*/ 113598 h 112294"/>
                  <a:gd name="connsiteX16" fmla="*/ 33101 w 178681"/>
                  <a:gd name="connsiteY16" fmla="*/ 87137 h 112294"/>
                  <a:gd name="connsiteX17" fmla="*/ 143103 w 178681"/>
                  <a:gd name="connsiteY17" fmla="*/ 109029 h 112294"/>
                  <a:gd name="connsiteX18" fmla="*/ 174885 w 178681"/>
                  <a:gd name="connsiteY18" fmla="*/ 71337 h 112294"/>
                  <a:gd name="connsiteX19" fmla="*/ 70213 w 178681"/>
                  <a:gd name="connsiteY19" fmla="*/ 5661 h 112294"/>
                  <a:gd name="connsiteX20" fmla="*/ 67548 w 178681"/>
                  <a:gd name="connsiteY20" fmla="*/ 7565 h 112294"/>
                  <a:gd name="connsiteX21" fmla="*/ 7029 w 178681"/>
                  <a:gd name="connsiteY21" fmla="*/ 90564 h 112294"/>
                  <a:gd name="connsiteX22" fmla="*/ 15212 w 178681"/>
                  <a:gd name="connsiteY22" fmla="*/ 88470 h 112294"/>
                  <a:gd name="connsiteX23" fmla="*/ 33101 w 178681"/>
                  <a:gd name="connsiteY23" fmla="*/ 87137 h 112294"/>
                  <a:gd name="connsiteX24" fmla="*/ 33101 w 178681"/>
                  <a:gd name="connsiteY24" fmla="*/ 87137 h 112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8681" h="112294">
                    <a:moveTo>
                      <a:pt x="144054" y="113598"/>
                    </a:moveTo>
                    <a:cubicBezTo>
                      <a:pt x="143673" y="113598"/>
                      <a:pt x="143293" y="113408"/>
                      <a:pt x="143103" y="113217"/>
                    </a:cubicBezTo>
                    <a:cubicBezTo>
                      <a:pt x="120265" y="97798"/>
                      <a:pt x="45472" y="87137"/>
                      <a:pt x="15783" y="91896"/>
                    </a:cubicBezTo>
                    <a:cubicBezTo>
                      <a:pt x="7409" y="93229"/>
                      <a:pt x="5696" y="95323"/>
                      <a:pt x="5316" y="96275"/>
                    </a:cubicBezTo>
                    <a:cubicBezTo>
                      <a:pt x="4935" y="97227"/>
                      <a:pt x="3793" y="97607"/>
                      <a:pt x="2842" y="97227"/>
                    </a:cubicBezTo>
                    <a:cubicBezTo>
                      <a:pt x="2081" y="96846"/>
                      <a:pt x="1510" y="95894"/>
                      <a:pt x="1700" y="95133"/>
                    </a:cubicBezTo>
                    <a:cubicBezTo>
                      <a:pt x="10835" y="61438"/>
                      <a:pt x="33863" y="28505"/>
                      <a:pt x="65264" y="4519"/>
                    </a:cubicBezTo>
                    <a:cubicBezTo>
                      <a:pt x="66406" y="3567"/>
                      <a:pt x="67738" y="2615"/>
                      <a:pt x="69071" y="1664"/>
                    </a:cubicBezTo>
                    <a:cubicBezTo>
                      <a:pt x="69642" y="1283"/>
                      <a:pt x="70593" y="1093"/>
                      <a:pt x="71164" y="1664"/>
                    </a:cubicBezTo>
                    <a:lnTo>
                      <a:pt x="77254" y="5471"/>
                    </a:lnTo>
                    <a:lnTo>
                      <a:pt x="179452" y="69624"/>
                    </a:lnTo>
                    <a:cubicBezTo>
                      <a:pt x="180404" y="70195"/>
                      <a:pt x="180594" y="71337"/>
                      <a:pt x="180023" y="72098"/>
                    </a:cubicBezTo>
                    <a:cubicBezTo>
                      <a:pt x="179833" y="72289"/>
                      <a:pt x="179643" y="72479"/>
                      <a:pt x="179452" y="72670"/>
                    </a:cubicBezTo>
                    <a:cubicBezTo>
                      <a:pt x="162514" y="83330"/>
                      <a:pt x="151096" y="97036"/>
                      <a:pt x="145957" y="112265"/>
                    </a:cubicBezTo>
                    <a:cubicBezTo>
                      <a:pt x="145577" y="113027"/>
                      <a:pt x="144815" y="113598"/>
                      <a:pt x="144054" y="113598"/>
                    </a:cubicBezTo>
                    <a:lnTo>
                      <a:pt x="144054" y="113598"/>
                    </a:lnTo>
                    <a:close/>
                    <a:moveTo>
                      <a:pt x="33101" y="87137"/>
                    </a:moveTo>
                    <a:cubicBezTo>
                      <a:pt x="67738" y="87137"/>
                      <a:pt x="121978" y="96465"/>
                      <a:pt x="143103" y="109029"/>
                    </a:cubicBezTo>
                    <a:cubicBezTo>
                      <a:pt x="148431" y="94561"/>
                      <a:pt x="159279" y="81617"/>
                      <a:pt x="174885" y="71337"/>
                    </a:cubicBezTo>
                    <a:lnTo>
                      <a:pt x="70213" y="5661"/>
                    </a:lnTo>
                    <a:cubicBezTo>
                      <a:pt x="69261" y="6232"/>
                      <a:pt x="68500" y="6994"/>
                      <a:pt x="67548" y="7565"/>
                    </a:cubicBezTo>
                    <a:cubicBezTo>
                      <a:pt x="38621" y="29647"/>
                      <a:pt x="16925" y="59534"/>
                      <a:pt x="7029" y="90564"/>
                    </a:cubicBezTo>
                    <a:cubicBezTo>
                      <a:pt x="9122" y="89612"/>
                      <a:pt x="11786" y="88851"/>
                      <a:pt x="15212" y="88470"/>
                    </a:cubicBezTo>
                    <a:cubicBezTo>
                      <a:pt x="19970" y="87518"/>
                      <a:pt x="26060" y="87137"/>
                      <a:pt x="33101" y="87137"/>
                    </a:cubicBezTo>
                    <a:lnTo>
                      <a:pt x="33101" y="87137"/>
                    </a:lnTo>
                    <a:close/>
                  </a:path>
                </a:pathLst>
              </a:custGeom>
              <a:solidFill>
                <a:srgbClr val="000000"/>
              </a:solidFill>
              <a:ln w="1903" cap="flat">
                <a:noFill/>
                <a:prstDash val="solid"/>
                <a:miter/>
              </a:ln>
            </p:spPr>
            <p:txBody>
              <a:bodyPr rtlCol="0" anchor="ctr"/>
              <a:lstStyle/>
              <a:p>
                <a:endParaRPr lang="fr-FR"/>
              </a:p>
            </p:txBody>
          </p:sp>
          <p:sp>
            <p:nvSpPr>
              <p:cNvPr id="3125" name="Forme libre 3124">
                <a:extLst>
                  <a:ext uri="{FF2B5EF4-FFF2-40B4-BE49-F238E27FC236}">
                    <a16:creationId xmlns:a16="http://schemas.microsoft.com/office/drawing/2014/main" id="{AB4F5D3A-15A7-8F63-F1C8-BB8BEBBDDD94}"/>
                  </a:ext>
                </a:extLst>
              </p:cNvPr>
              <p:cNvSpPr/>
              <p:nvPr/>
            </p:nvSpPr>
            <p:spPr>
              <a:xfrm>
                <a:off x="1753263" y="5974960"/>
                <a:ext cx="349854" cy="297423"/>
              </a:xfrm>
              <a:custGeom>
                <a:avLst/>
                <a:gdLst>
                  <a:gd name="connsiteX0" fmla="*/ 301715 w 349854"/>
                  <a:gd name="connsiteY0" fmla="*/ 298727 h 297423"/>
                  <a:gd name="connsiteX1" fmla="*/ 301144 w 349854"/>
                  <a:gd name="connsiteY1" fmla="*/ 298727 h 297423"/>
                  <a:gd name="connsiteX2" fmla="*/ 300764 w 349854"/>
                  <a:gd name="connsiteY2" fmla="*/ 298727 h 297423"/>
                  <a:gd name="connsiteX3" fmla="*/ 268981 w 349854"/>
                  <a:gd name="connsiteY3" fmla="*/ 297775 h 297423"/>
                  <a:gd name="connsiteX4" fmla="*/ 202372 w 349854"/>
                  <a:gd name="connsiteY4" fmla="*/ 285782 h 297423"/>
                  <a:gd name="connsiteX5" fmla="*/ 66679 w 349854"/>
                  <a:gd name="connsiteY5" fmla="*/ 226389 h 297423"/>
                  <a:gd name="connsiteX6" fmla="*/ 2353 w 349854"/>
                  <a:gd name="connsiteY6" fmla="*/ 105507 h 297423"/>
                  <a:gd name="connsiteX7" fmla="*/ 58685 w 349854"/>
                  <a:gd name="connsiteY7" fmla="*/ 2901 h 297423"/>
                  <a:gd name="connsiteX8" fmla="*/ 59827 w 349854"/>
                  <a:gd name="connsiteY8" fmla="*/ 1759 h 297423"/>
                  <a:gd name="connsiteX9" fmla="*/ 62111 w 349854"/>
                  <a:gd name="connsiteY9" fmla="*/ 1569 h 297423"/>
                  <a:gd name="connsiteX10" fmla="*/ 68582 w 349854"/>
                  <a:gd name="connsiteY10" fmla="*/ 5566 h 297423"/>
                  <a:gd name="connsiteX11" fmla="*/ 170780 w 349854"/>
                  <a:gd name="connsiteY11" fmla="*/ 69719 h 297423"/>
                  <a:gd name="connsiteX12" fmla="*/ 171351 w 349854"/>
                  <a:gd name="connsiteY12" fmla="*/ 72194 h 297423"/>
                  <a:gd name="connsiteX13" fmla="*/ 170780 w 349854"/>
                  <a:gd name="connsiteY13" fmla="*/ 72765 h 297423"/>
                  <a:gd name="connsiteX14" fmla="*/ 134620 w 349854"/>
                  <a:gd name="connsiteY14" fmla="*/ 132539 h 297423"/>
                  <a:gd name="connsiteX15" fmla="*/ 165641 w 349854"/>
                  <a:gd name="connsiteY15" fmla="*/ 195169 h 297423"/>
                  <a:gd name="connsiteX16" fmla="*/ 268030 w 349854"/>
                  <a:gd name="connsiteY16" fmla="*/ 268459 h 297423"/>
                  <a:gd name="connsiteX17" fmla="*/ 275071 w 349854"/>
                  <a:gd name="connsiteY17" fmla="*/ 267698 h 297423"/>
                  <a:gd name="connsiteX18" fmla="*/ 302286 w 349854"/>
                  <a:gd name="connsiteY18" fmla="*/ 278358 h 297423"/>
                  <a:gd name="connsiteX19" fmla="*/ 351197 w 349854"/>
                  <a:gd name="connsiteY19" fmla="*/ 269601 h 297423"/>
                  <a:gd name="connsiteX20" fmla="*/ 350626 w 349854"/>
                  <a:gd name="connsiteY20" fmla="*/ 272266 h 297423"/>
                  <a:gd name="connsiteX21" fmla="*/ 350626 w 349854"/>
                  <a:gd name="connsiteY21" fmla="*/ 272266 h 297423"/>
                  <a:gd name="connsiteX22" fmla="*/ 312944 w 349854"/>
                  <a:gd name="connsiteY22" fmla="*/ 295301 h 297423"/>
                  <a:gd name="connsiteX23" fmla="*/ 301715 w 349854"/>
                  <a:gd name="connsiteY23" fmla="*/ 298727 h 297423"/>
                  <a:gd name="connsiteX24" fmla="*/ 301715 w 349854"/>
                  <a:gd name="connsiteY24" fmla="*/ 298727 h 297423"/>
                  <a:gd name="connsiteX25" fmla="*/ 61350 w 349854"/>
                  <a:gd name="connsiteY25" fmla="*/ 5566 h 297423"/>
                  <a:gd name="connsiteX26" fmla="*/ 61350 w 349854"/>
                  <a:gd name="connsiteY26" fmla="*/ 5566 h 297423"/>
                  <a:gd name="connsiteX27" fmla="*/ 5969 w 349854"/>
                  <a:gd name="connsiteY27" fmla="*/ 106079 h 297423"/>
                  <a:gd name="connsiteX28" fmla="*/ 68772 w 349854"/>
                  <a:gd name="connsiteY28" fmla="*/ 223533 h 297423"/>
                  <a:gd name="connsiteX29" fmla="*/ 203323 w 349854"/>
                  <a:gd name="connsiteY29" fmla="*/ 282356 h 297423"/>
                  <a:gd name="connsiteX30" fmla="*/ 269172 w 349854"/>
                  <a:gd name="connsiteY30" fmla="*/ 294158 h 297423"/>
                  <a:gd name="connsiteX31" fmla="*/ 300954 w 349854"/>
                  <a:gd name="connsiteY31" fmla="*/ 295110 h 297423"/>
                  <a:gd name="connsiteX32" fmla="*/ 301335 w 349854"/>
                  <a:gd name="connsiteY32" fmla="*/ 295110 h 297423"/>
                  <a:gd name="connsiteX33" fmla="*/ 310850 w 349854"/>
                  <a:gd name="connsiteY33" fmla="*/ 292635 h 297423"/>
                  <a:gd name="connsiteX34" fmla="*/ 346439 w 349854"/>
                  <a:gd name="connsiteY34" fmla="*/ 270744 h 297423"/>
                  <a:gd name="connsiteX35" fmla="*/ 302857 w 349854"/>
                  <a:gd name="connsiteY35" fmla="*/ 282546 h 297423"/>
                  <a:gd name="connsiteX36" fmla="*/ 300954 w 349854"/>
                  <a:gd name="connsiteY36" fmla="*/ 282356 h 297423"/>
                  <a:gd name="connsiteX37" fmla="*/ 274881 w 349854"/>
                  <a:gd name="connsiteY37" fmla="*/ 271695 h 297423"/>
                  <a:gd name="connsiteX38" fmla="*/ 268030 w 349854"/>
                  <a:gd name="connsiteY38" fmla="*/ 272457 h 297423"/>
                  <a:gd name="connsiteX39" fmla="*/ 266698 w 349854"/>
                  <a:gd name="connsiteY39" fmla="*/ 272266 h 297423"/>
                  <a:gd name="connsiteX40" fmla="*/ 130814 w 349854"/>
                  <a:gd name="connsiteY40" fmla="*/ 132920 h 297423"/>
                  <a:gd name="connsiteX41" fmla="*/ 166212 w 349854"/>
                  <a:gd name="connsiteY41" fmla="*/ 71432 h 297423"/>
                  <a:gd name="connsiteX42" fmla="*/ 61350 w 349854"/>
                  <a:gd name="connsiteY42" fmla="*/ 5566 h 297423"/>
                  <a:gd name="connsiteX43" fmla="*/ 61350 w 349854"/>
                  <a:gd name="connsiteY43" fmla="*/ 5566 h 29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49854" h="297423">
                    <a:moveTo>
                      <a:pt x="301715" y="298727"/>
                    </a:moveTo>
                    <a:cubicBezTo>
                      <a:pt x="301525" y="298727"/>
                      <a:pt x="301335" y="298727"/>
                      <a:pt x="301144" y="298727"/>
                    </a:cubicBezTo>
                    <a:lnTo>
                      <a:pt x="300764" y="298727"/>
                    </a:lnTo>
                    <a:cubicBezTo>
                      <a:pt x="292009" y="298537"/>
                      <a:pt x="275642" y="298156"/>
                      <a:pt x="268981" y="297775"/>
                    </a:cubicBezTo>
                    <a:cubicBezTo>
                      <a:pt x="257753" y="297395"/>
                      <a:pt x="233583" y="293968"/>
                      <a:pt x="202372" y="285782"/>
                    </a:cubicBezTo>
                    <a:cubicBezTo>
                      <a:pt x="171351" y="277787"/>
                      <a:pt x="112354" y="259322"/>
                      <a:pt x="66679" y="226389"/>
                    </a:cubicBezTo>
                    <a:cubicBezTo>
                      <a:pt x="19100" y="192313"/>
                      <a:pt x="-2595" y="151576"/>
                      <a:pt x="2353" y="105507"/>
                    </a:cubicBezTo>
                    <a:cubicBezTo>
                      <a:pt x="6159" y="70290"/>
                      <a:pt x="27664" y="30885"/>
                      <a:pt x="58685" y="2901"/>
                    </a:cubicBezTo>
                    <a:cubicBezTo>
                      <a:pt x="59066" y="2520"/>
                      <a:pt x="59447" y="2140"/>
                      <a:pt x="59827" y="1759"/>
                    </a:cubicBezTo>
                    <a:cubicBezTo>
                      <a:pt x="60398" y="1188"/>
                      <a:pt x="61350" y="1188"/>
                      <a:pt x="62111" y="1569"/>
                    </a:cubicBezTo>
                    <a:lnTo>
                      <a:pt x="68582" y="5566"/>
                    </a:lnTo>
                    <a:lnTo>
                      <a:pt x="170780" y="69719"/>
                    </a:lnTo>
                    <a:cubicBezTo>
                      <a:pt x="171731" y="70290"/>
                      <a:pt x="171922" y="71432"/>
                      <a:pt x="171351" y="72194"/>
                    </a:cubicBezTo>
                    <a:cubicBezTo>
                      <a:pt x="171160" y="72384"/>
                      <a:pt x="170970" y="72574"/>
                      <a:pt x="170780" y="72765"/>
                    </a:cubicBezTo>
                    <a:cubicBezTo>
                      <a:pt x="146610" y="87994"/>
                      <a:pt x="133669" y="109315"/>
                      <a:pt x="134620" y="132539"/>
                    </a:cubicBezTo>
                    <a:cubicBezTo>
                      <a:pt x="135382" y="152527"/>
                      <a:pt x="145849" y="173658"/>
                      <a:pt x="165641" y="195169"/>
                    </a:cubicBezTo>
                    <a:cubicBezTo>
                      <a:pt x="188289" y="219726"/>
                      <a:pt x="222735" y="244473"/>
                      <a:pt x="268030" y="268459"/>
                    </a:cubicBezTo>
                    <a:cubicBezTo>
                      <a:pt x="270504" y="267888"/>
                      <a:pt x="272788" y="267698"/>
                      <a:pt x="275071" y="267698"/>
                    </a:cubicBezTo>
                    <a:cubicBezTo>
                      <a:pt x="283065" y="267698"/>
                      <a:pt x="290867" y="270744"/>
                      <a:pt x="302286" y="278358"/>
                    </a:cubicBezTo>
                    <a:cubicBezTo>
                      <a:pt x="332356" y="262748"/>
                      <a:pt x="347200" y="263510"/>
                      <a:pt x="351197" y="269601"/>
                    </a:cubicBezTo>
                    <a:cubicBezTo>
                      <a:pt x="351768" y="270363"/>
                      <a:pt x="351577" y="271695"/>
                      <a:pt x="350626" y="272266"/>
                    </a:cubicBezTo>
                    <a:cubicBezTo>
                      <a:pt x="350626" y="272266"/>
                      <a:pt x="350626" y="272266"/>
                      <a:pt x="350626" y="272266"/>
                    </a:cubicBezTo>
                    <a:lnTo>
                      <a:pt x="312944" y="295301"/>
                    </a:lnTo>
                    <a:cubicBezTo>
                      <a:pt x="309328" y="297585"/>
                      <a:pt x="305522" y="298727"/>
                      <a:pt x="301715" y="298727"/>
                    </a:cubicBezTo>
                    <a:lnTo>
                      <a:pt x="301715" y="298727"/>
                    </a:lnTo>
                    <a:close/>
                    <a:moveTo>
                      <a:pt x="61350" y="5566"/>
                    </a:moveTo>
                    <a:lnTo>
                      <a:pt x="61350" y="5566"/>
                    </a:lnTo>
                    <a:cubicBezTo>
                      <a:pt x="30900" y="33169"/>
                      <a:pt x="9775" y="71623"/>
                      <a:pt x="5969" y="106079"/>
                    </a:cubicBezTo>
                    <a:cubicBezTo>
                      <a:pt x="1211" y="150624"/>
                      <a:pt x="22336" y="190219"/>
                      <a:pt x="68772" y="223533"/>
                    </a:cubicBezTo>
                    <a:cubicBezTo>
                      <a:pt x="114066" y="255895"/>
                      <a:pt x="172493" y="274170"/>
                      <a:pt x="203323" y="282356"/>
                    </a:cubicBezTo>
                    <a:cubicBezTo>
                      <a:pt x="234154" y="290351"/>
                      <a:pt x="258133" y="293778"/>
                      <a:pt x="269172" y="294158"/>
                    </a:cubicBezTo>
                    <a:cubicBezTo>
                      <a:pt x="275833" y="294349"/>
                      <a:pt x="292200" y="294920"/>
                      <a:pt x="300954" y="295110"/>
                    </a:cubicBezTo>
                    <a:lnTo>
                      <a:pt x="301335" y="295110"/>
                    </a:lnTo>
                    <a:cubicBezTo>
                      <a:pt x="304760" y="295110"/>
                      <a:pt x="307996" y="294349"/>
                      <a:pt x="310850" y="292635"/>
                    </a:cubicBezTo>
                    <a:lnTo>
                      <a:pt x="346439" y="270744"/>
                    </a:lnTo>
                    <a:cubicBezTo>
                      <a:pt x="341491" y="268269"/>
                      <a:pt x="327598" y="269601"/>
                      <a:pt x="302857" y="282546"/>
                    </a:cubicBezTo>
                    <a:cubicBezTo>
                      <a:pt x="302286" y="282927"/>
                      <a:pt x="301525" y="282736"/>
                      <a:pt x="300954" y="282356"/>
                    </a:cubicBezTo>
                    <a:cubicBezTo>
                      <a:pt x="289726" y="274741"/>
                      <a:pt x="282303" y="271695"/>
                      <a:pt x="274881" y="271695"/>
                    </a:cubicBezTo>
                    <a:cubicBezTo>
                      <a:pt x="272788" y="271695"/>
                      <a:pt x="270504" y="271886"/>
                      <a:pt x="268030" y="272457"/>
                    </a:cubicBezTo>
                    <a:cubicBezTo>
                      <a:pt x="267649" y="272457"/>
                      <a:pt x="267078" y="272457"/>
                      <a:pt x="266698" y="272266"/>
                    </a:cubicBezTo>
                    <a:cubicBezTo>
                      <a:pt x="156506" y="213634"/>
                      <a:pt x="131956" y="164140"/>
                      <a:pt x="130814" y="132920"/>
                    </a:cubicBezTo>
                    <a:cubicBezTo>
                      <a:pt x="129863" y="109124"/>
                      <a:pt x="142423" y="87423"/>
                      <a:pt x="166212" y="71432"/>
                    </a:cubicBezTo>
                    <a:lnTo>
                      <a:pt x="61350" y="5566"/>
                    </a:lnTo>
                    <a:lnTo>
                      <a:pt x="61350" y="5566"/>
                    </a:lnTo>
                    <a:close/>
                  </a:path>
                </a:pathLst>
              </a:custGeom>
              <a:solidFill>
                <a:srgbClr val="000000"/>
              </a:solidFill>
              <a:ln w="1903" cap="flat">
                <a:noFill/>
                <a:prstDash val="solid"/>
                <a:miter/>
              </a:ln>
            </p:spPr>
            <p:txBody>
              <a:bodyPr rtlCol="0" anchor="ctr"/>
              <a:lstStyle/>
              <a:p>
                <a:endParaRPr lang="fr-FR"/>
              </a:p>
            </p:txBody>
          </p:sp>
          <p:sp>
            <p:nvSpPr>
              <p:cNvPr id="3126" name="Forme libre 3125">
                <a:extLst>
                  <a:ext uri="{FF2B5EF4-FFF2-40B4-BE49-F238E27FC236}">
                    <a16:creationId xmlns:a16="http://schemas.microsoft.com/office/drawing/2014/main" id="{4A046455-06F6-D3AE-E7A9-F34D528BB873}"/>
                  </a:ext>
                </a:extLst>
              </p:cNvPr>
              <p:cNvSpPr/>
              <p:nvPr/>
            </p:nvSpPr>
            <p:spPr>
              <a:xfrm>
                <a:off x="1746531" y="5933338"/>
                <a:ext cx="349795" cy="264803"/>
              </a:xfrm>
              <a:custGeom>
                <a:avLst/>
                <a:gdLst>
                  <a:gd name="connsiteX0" fmla="*/ 351458 w 349795"/>
                  <a:gd name="connsiteY0" fmla="*/ 129235 h 264803"/>
                  <a:gd name="connsiteX1" fmla="*/ 265437 w 349795"/>
                  <a:gd name="connsiteY1" fmla="*/ 181776 h 264803"/>
                  <a:gd name="connsiteX2" fmla="*/ 239554 w 349795"/>
                  <a:gd name="connsiteY2" fmla="*/ 218516 h 264803"/>
                  <a:gd name="connsiteX3" fmla="*/ 239554 w 349795"/>
                  <a:gd name="connsiteY3" fmla="*/ 218516 h 264803"/>
                  <a:gd name="connsiteX4" fmla="*/ 201682 w 349795"/>
                  <a:gd name="connsiteY4" fmla="*/ 266107 h 264803"/>
                  <a:gd name="connsiteX5" fmla="*/ 144398 w 349795"/>
                  <a:gd name="connsiteY5" fmla="*/ 148272 h 264803"/>
                  <a:gd name="connsiteX6" fmla="*/ 140782 w 349795"/>
                  <a:gd name="connsiteY6" fmla="*/ 146178 h 264803"/>
                  <a:gd name="connsiteX7" fmla="*/ 140782 w 349795"/>
                  <a:gd name="connsiteY7" fmla="*/ 146178 h 264803"/>
                  <a:gd name="connsiteX8" fmla="*/ 83688 w 349795"/>
                  <a:gd name="connsiteY8" fmla="*/ 132091 h 264803"/>
                  <a:gd name="connsiteX9" fmla="*/ 13462 w 349795"/>
                  <a:gd name="connsiteY9" fmla="*/ 131330 h 264803"/>
                  <a:gd name="connsiteX10" fmla="*/ 1663 w 349795"/>
                  <a:gd name="connsiteY10" fmla="*/ 137421 h 264803"/>
                  <a:gd name="connsiteX11" fmla="*/ 216717 w 349795"/>
                  <a:gd name="connsiteY11" fmla="*/ 3976 h 264803"/>
                  <a:gd name="connsiteX12" fmla="*/ 263343 w 349795"/>
                  <a:gd name="connsiteY12" fmla="*/ 18824 h 264803"/>
                  <a:gd name="connsiteX13" fmla="*/ 263343 w 349795"/>
                  <a:gd name="connsiteY13" fmla="*/ 18824 h 264803"/>
                  <a:gd name="connsiteX14" fmla="*/ 351458 w 349795"/>
                  <a:gd name="connsiteY14" fmla="*/ 129235 h 264803"/>
                  <a:gd name="connsiteX15" fmla="*/ 351458 w 349795"/>
                  <a:gd name="connsiteY15" fmla="*/ 129235 h 26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795" h="264803">
                    <a:moveTo>
                      <a:pt x="351458" y="129235"/>
                    </a:moveTo>
                    <a:cubicBezTo>
                      <a:pt x="344797" y="122953"/>
                      <a:pt x="299884" y="150937"/>
                      <a:pt x="265437" y="181776"/>
                    </a:cubicBezTo>
                    <a:cubicBezTo>
                      <a:pt x="257063" y="194340"/>
                      <a:pt x="248499" y="206523"/>
                      <a:pt x="239554" y="218516"/>
                    </a:cubicBezTo>
                    <a:lnTo>
                      <a:pt x="239554" y="218516"/>
                    </a:lnTo>
                    <a:cubicBezTo>
                      <a:pt x="226803" y="235839"/>
                      <a:pt x="213862" y="252020"/>
                      <a:pt x="201682" y="266107"/>
                    </a:cubicBezTo>
                    <a:cubicBezTo>
                      <a:pt x="142875" y="220039"/>
                      <a:pt x="131076" y="179111"/>
                      <a:pt x="144398" y="148272"/>
                    </a:cubicBezTo>
                    <a:cubicBezTo>
                      <a:pt x="143256" y="147510"/>
                      <a:pt x="142114" y="146749"/>
                      <a:pt x="140782" y="146178"/>
                    </a:cubicBezTo>
                    <a:lnTo>
                      <a:pt x="140782" y="146178"/>
                    </a:lnTo>
                    <a:cubicBezTo>
                      <a:pt x="128792" y="139896"/>
                      <a:pt x="106716" y="134946"/>
                      <a:pt x="83688" y="132091"/>
                    </a:cubicBezTo>
                    <a:cubicBezTo>
                      <a:pt x="57044" y="128855"/>
                      <a:pt x="29068" y="128284"/>
                      <a:pt x="13462" y="131330"/>
                    </a:cubicBezTo>
                    <a:cubicBezTo>
                      <a:pt x="6992" y="132662"/>
                      <a:pt x="2614" y="134566"/>
                      <a:pt x="1663" y="137421"/>
                    </a:cubicBezTo>
                    <a:cubicBezTo>
                      <a:pt x="19743" y="56136"/>
                      <a:pt x="109000" y="-13347"/>
                      <a:pt x="216717" y="3976"/>
                    </a:cubicBezTo>
                    <a:cubicBezTo>
                      <a:pt x="232513" y="6450"/>
                      <a:pt x="249070" y="10829"/>
                      <a:pt x="263343" y="18824"/>
                    </a:cubicBezTo>
                    <a:cubicBezTo>
                      <a:pt x="263343" y="18824"/>
                      <a:pt x="263343" y="18824"/>
                      <a:pt x="263343" y="18824"/>
                    </a:cubicBezTo>
                    <a:cubicBezTo>
                      <a:pt x="310160" y="45475"/>
                      <a:pt x="325576" y="91353"/>
                      <a:pt x="351458" y="129235"/>
                    </a:cubicBezTo>
                    <a:lnTo>
                      <a:pt x="351458" y="129235"/>
                    </a:lnTo>
                    <a:close/>
                  </a:path>
                </a:pathLst>
              </a:custGeom>
              <a:solidFill>
                <a:srgbClr val="FFD26C"/>
              </a:solidFill>
              <a:ln w="1903" cap="flat">
                <a:noFill/>
                <a:prstDash val="solid"/>
                <a:miter/>
              </a:ln>
            </p:spPr>
            <p:txBody>
              <a:bodyPr rtlCol="0" anchor="ctr"/>
              <a:lstStyle/>
              <a:p>
                <a:endParaRPr lang="fr-FR"/>
              </a:p>
            </p:txBody>
          </p:sp>
          <p:sp>
            <p:nvSpPr>
              <p:cNvPr id="3127" name="Forme libre 3126">
                <a:extLst>
                  <a:ext uri="{FF2B5EF4-FFF2-40B4-BE49-F238E27FC236}">
                    <a16:creationId xmlns:a16="http://schemas.microsoft.com/office/drawing/2014/main" id="{160EC83D-7FB8-06B1-1638-8F30747D8D86}"/>
                  </a:ext>
                </a:extLst>
              </p:cNvPr>
              <p:cNvSpPr/>
              <p:nvPr/>
            </p:nvSpPr>
            <p:spPr>
              <a:xfrm>
                <a:off x="1821895" y="6039079"/>
                <a:ext cx="115992" cy="44654"/>
              </a:xfrm>
              <a:custGeom>
                <a:avLst/>
                <a:gdLst>
                  <a:gd name="connsiteX0" fmla="*/ 104622 w 115992"/>
                  <a:gd name="connsiteY0" fmla="*/ 20449 h 44654"/>
                  <a:gd name="connsiteX1" fmla="*/ 73792 w 115992"/>
                  <a:gd name="connsiteY1" fmla="*/ 45957 h 44654"/>
                  <a:gd name="connsiteX2" fmla="*/ 68844 w 115992"/>
                  <a:gd name="connsiteY2" fmla="*/ 42531 h 44654"/>
                  <a:gd name="connsiteX3" fmla="*/ 1663 w 115992"/>
                  <a:gd name="connsiteY3" fmla="*/ 25589 h 44654"/>
                  <a:gd name="connsiteX4" fmla="*/ 73030 w 115992"/>
                  <a:gd name="connsiteY4" fmla="*/ 11121 h 44654"/>
                  <a:gd name="connsiteX5" fmla="*/ 113757 w 115992"/>
                  <a:gd name="connsiteY5" fmla="*/ 3697 h 44654"/>
                  <a:gd name="connsiteX6" fmla="*/ 104622 w 115992"/>
                  <a:gd name="connsiteY6" fmla="*/ 20449 h 44654"/>
                  <a:gd name="connsiteX7" fmla="*/ 104622 w 115992"/>
                  <a:gd name="connsiteY7" fmla="*/ 20449 h 4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992" h="44654">
                    <a:moveTo>
                      <a:pt x="104622" y="20449"/>
                    </a:moveTo>
                    <a:cubicBezTo>
                      <a:pt x="92062" y="25779"/>
                      <a:pt x="78359" y="33203"/>
                      <a:pt x="73792" y="45957"/>
                    </a:cubicBezTo>
                    <a:cubicBezTo>
                      <a:pt x="71698" y="44434"/>
                      <a:pt x="69795" y="42912"/>
                      <a:pt x="68844" y="42531"/>
                    </a:cubicBezTo>
                    <a:cubicBezTo>
                      <a:pt x="57234" y="34536"/>
                      <a:pt x="29449" y="28444"/>
                      <a:pt x="1663" y="25589"/>
                    </a:cubicBezTo>
                    <a:cubicBezTo>
                      <a:pt x="17269" y="26921"/>
                      <a:pt x="52096" y="21400"/>
                      <a:pt x="73030" y="11121"/>
                    </a:cubicBezTo>
                    <a:cubicBezTo>
                      <a:pt x="86733" y="4268"/>
                      <a:pt x="101768" y="-2395"/>
                      <a:pt x="113757" y="3697"/>
                    </a:cubicBezTo>
                    <a:cubicBezTo>
                      <a:pt x="123463" y="8836"/>
                      <a:pt x="112996" y="16832"/>
                      <a:pt x="104622" y="20449"/>
                    </a:cubicBezTo>
                    <a:lnTo>
                      <a:pt x="104622" y="20449"/>
                    </a:lnTo>
                    <a:close/>
                  </a:path>
                </a:pathLst>
              </a:custGeom>
              <a:solidFill>
                <a:srgbClr val="FFD26C"/>
              </a:solidFill>
              <a:ln w="1903" cap="flat">
                <a:noFill/>
                <a:prstDash val="solid"/>
                <a:miter/>
              </a:ln>
            </p:spPr>
            <p:txBody>
              <a:bodyPr rtlCol="0" anchor="ctr"/>
              <a:lstStyle/>
              <a:p>
                <a:endParaRPr lang="fr-FR"/>
              </a:p>
            </p:txBody>
          </p:sp>
          <p:sp>
            <p:nvSpPr>
              <p:cNvPr id="3128" name="Forme libre 3127">
                <a:extLst>
                  <a:ext uri="{FF2B5EF4-FFF2-40B4-BE49-F238E27FC236}">
                    <a16:creationId xmlns:a16="http://schemas.microsoft.com/office/drawing/2014/main" id="{673C36F9-5E90-EAD2-C18E-67D7334CB22B}"/>
                  </a:ext>
                </a:extLst>
              </p:cNvPr>
              <p:cNvSpPr/>
              <p:nvPr/>
            </p:nvSpPr>
            <p:spPr>
              <a:xfrm>
                <a:off x="2008401" y="6071038"/>
                <a:ext cx="29202" cy="44485"/>
              </a:xfrm>
              <a:custGeom>
                <a:avLst/>
                <a:gdLst>
                  <a:gd name="connsiteX0" fmla="*/ 3566 w 29202"/>
                  <a:gd name="connsiteY0" fmla="*/ 45789 h 44485"/>
                  <a:gd name="connsiteX1" fmla="*/ 1663 w 29202"/>
                  <a:gd name="connsiteY1" fmla="*/ 43885 h 44485"/>
                  <a:gd name="connsiteX2" fmla="*/ 2043 w 29202"/>
                  <a:gd name="connsiteY2" fmla="*/ 42933 h 44485"/>
                  <a:gd name="connsiteX3" fmla="*/ 27546 w 29202"/>
                  <a:gd name="connsiteY3" fmla="*/ 2196 h 44485"/>
                  <a:gd name="connsiteX4" fmla="*/ 30020 w 29202"/>
                  <a:gd name="connsiteY4" fmla="*/ 1625 h 44485"/>
                  <a:gd name="connsiteX5" fmla="*/ 30590 w 29202"/>
                  <a:gd name="connsiteY5" fmla="*/ 4099 h 44485"/>
                  <a:gd name="connsiteX6" fmla="*/ 4898 w 29202"/>
                  <a:gd name="connsiteY6" fmla="*/ 45028 h 44485"/>
                  <a:gd name="connsiteX7" fmla="*/ 3566 w 29202"/>
                  <a:gd name="connsiteY7" fmla="*/ 45789 h 44485"/>
                  <a:gd name="connsiteX8" fmla="*/ 3566 w 29202"/>
                  <a:gd name="connsiteY8" fmla="*/ 45789 h 4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02" h="44485">
                    <a:moveTo>
                      <a:pt x="3566" y="45789"/>
                    </a:moveTo>
                    <a:cubicBezTo>
                      <a:pt x="2614" y="45789"/>
                      <a:pt x="1663" y="45028"/>
                      <a:pt x="1663" y="43885"/>
                    </a:cubicBezTo>
                    <a:cubicBezTo>
                      <a:pt x="1663" y="43505"/>
                      <a:pt x="1853" y="43124"/>
                      <a:pt x="2043" y="42933"/>
                    </a:cubicBezTo>
                    <a:cubicBezTo>
                      <a:pt x="11369" y="28847"/>
                      <a:pt x="19933" y="15140"/>
                      <a:pt x="27546" y="2196"/>
                    </a:cubicBezTo>
                    <a:cubicBezTo>
                      <a:pt x="28116" y="1244"/>
                      <a:pt x="29258" y="1053"/>
                      <a:pt x="30020" y="1625"/>
                    </a:cubicBezTo>
                    <a:cubicBezTo>
                      <a:pt x="30781" y="2196"/>
                      <a:pt x="31161" y="3148"/>
                      <a:pt x="30590" y="4099"/>
                    </a:cubicBezTo>
                    <a:cubicBezTo>
                      <a:pt x="22978" y="17234"/>
                      <a:pt x="14414" y="30941"/>
                      <a:pt x="4898" y="45028"/>
                    </a:cubicBezTo>
                    <a:cubicBezTo>
                      <a:pt x="4708" y="45599"/>
                      <a:pt x="4137" y="45789"/>
                      <a:pt x="3566" y="45789"/>
                    </a:cubicBezTo>
                    <a:lnTo>
                      <a:pt x="3566" y="45789"/>
                    </a:lnTo>
                    <a:close/>
                  </a:path>
                </a:pathLst>
              </a:custGeom>
              <a:solidFill>
                <a:srgbClr val="000000"/>
              </a:solidFill>
              <a:ln w="1903" cap="flat">
                <a:noFill/>
                <a:prstDash val="solid"/>
                <a:miter/>
              </a:ln>
            </p:spPr>
            <p:txBody>
              <a:bodyPr rtlCol="0" anchor="ctr"/>
              <a:lstStyle/>
              <a:p>
                <a:endParaRPr lang="fr-FR"/>
              </a:p>
            </p:txBody>
          </p:sp>
          <p:sp>
            <p:nvSpPr>
              <p:cNvPr id="3129" name="Forme libre 3128">
                <a:extLst>
                  <a:ext uri="{FF2B5EF4-FFF2-40B4-BE49-F238E27FC236}">
                    <a16:creationId xmlns:a16="http://schemas.microsoft.com/office/drawing/2014/main" id="{62BE1793-A2AD-398C-6C7C-1367DEFE3324}"/>
                  </a:ext>
                </a:extLst>
              </p:cNvPr>
              <p:cNvSpPr/>
              <p:nvPr/>
            </p:nvSpPr>
            <p:spPr>
              <a:xfrm>
                <a:off x="1953401" y="5934678"/>
                <a:ext cx="1904" cy="1904"/>
              </a:xfrm>
              <a:custGeom>
                <a:avLst/>
                <a:gdLst>
                  <a:gd name="connsiteX0" fmla="*/ 1663 w 1904"/>
                  <a:gd name="connsiteY0" fmla="*/ 1303 h 1904"/>
                  <a:gd name="connsiteX1" fmla="*/ 1663 w 1904"/>
                  <a:gd name="connsiteY1" fmla="*/ 1303 h 1904"/>
                </a:gdLst>
                <a:ahLst/>
                <a:cxnLst>
                  <a:cxn ang="0">
                    <a:pos x="connsiteX0" y="connsiteY0"/>
                  </a:cxn>
                  <a:cxn ang="0">
                    <a:pos x="connsiteX1" y="connsiteY1"/>
                  </a:cxn>
                </a:cxnLst>
                <a:rect l="l" t="t" r="r" b="b"/>
                <a:pathLst>
                  <a:path w="1904" h="1904">
                    <a:moveTo>
                      <a:pt x="1663" y="1303"/>
                    </a:moveTo>
                    <a:cubicBezTo>
                      <a:pt x="1663" y="1303"/>
                      <a:pt x="1663" y="1303"/>
                      <a:pt x="1663" y="1303"/>
                    </a:cubicBezTo>
                  </a:path>
                </a:pathLst>
              </a:custGeom>
              <a:solidFill>
                <a:srgbClr val="FFD26C"/>
              </a:solidFill>
              <a:ln w="1903" cap="flat">
                <a:noFill/>
                <a:prstDash val="solid"/>
                <a:miter/>
              </a:ln>
            </p:spPr>
            <p:txBody>
              <a:bodyPr rtlCol="0" anchor="ctr"/>
              <a:lstStyle/>
              <a:p>
                <a:endParaRPr lang="fr-FR"/>
              </a:p>
            </p:txBody>
          </p:sp>
          <p:sp>
            <p:nvSpPr>
              <p:cNvPr id="3130" name="Forme libre 3129">
                <a:extLst>
                  <a:ext uri="{FF2B5EF4-FFF2-40B4-BE49-F238E27FC236}">
                    <a16:creationId xmlns:a16="http://schemas.microsoft.com/office/drawing/2014/main" id="{A4519712-7706-2144-1F3A-20A605099F59}"/>
                  </a:ext>
                </a:extLst>
              </p:cNvPr>
              <p:cNvSpPr/>
              <p:nvPr/>
            </p:nvSpPr>
            <p:spPr>
              <a:xfrm>
                <a:off x="1940840" y="5799131"/>
                <a:ext cx="124477" cy="166397"/>
              </a:xfrm>
              <a:custGeom>
                <a:avLst/>
                <a:gdLst>
                  <a:gd name="connsiteX0" fmla="*/ 123844 w 124477"/>
                  <a:gd name="connsiteY0" fmla="*/ 85261 h 166397"/>
                  <a:gd name="connsiteX1" fmla="*/ 95868 w 124477"/>
                  <a:gd name="connsiteY1" fmla="*/ 120098 h 166397"/>
                  <a:gd name="connsiteX2" fmla="*/ 76456 w 124477"/>
                  <a:gd name="connsiteY2" fmla="*/ 118195 h 166397"/>
                  <a:gd name="connsiteX3" fmla="*/ 76456 w 124477"/>
                  <a:gd name="connsiteY3" fmla="*/ 118195 h 166397"/>
                  <a:gd name="connsiteX4" fmla="*/ 76456 w 124477"/>
                  <a:gd name="connsiteY4" fmla="*/ 118195 h 166397"/>
                  <a:gd name="connsiteX5" fmla="*/ 76456 w 124477"/>
                  <a:gd name="connsiteY5" fmla="*/ 118195 h 166397"/>
                  <a:gd name="connsiteX6" fmla="*/ 76456 w 124477"/>
                  <a:gd name="connsiteY6" fmla="*/ 118195 h 166397"/>
                  <a:gd name="connsiteX7" fmla="*/ 76456 w 124477"/>
                  <a:gd name="connsiteY7" fmla="*/ 118195 h 166397"/>
                  <a:gd name="connsiteX8" fmla="*/ 76456 w 124477"/>
                  <a:gd name="connsiteY8" fmla="*/ 118385 h 166397"/>
                  <a:gd name="connsiteX9" fmla="*/ 76456 w 124477"/>
                  <a:gd name="connsiteY9" fmla="*/ 118385 h 166397"/>
                  <a:gd name="connsiteX10" fmla="*/ 76456 w 124477"/>
                  <a:gd name="connsiteY10" fmla="*/ 118385 h 166397"/>
                  <a:gd name="connsiteX11" fmla="*/ 76456 w 124477"/>
                  <a:gd name="connsiteY11" fmla="*/ 118385 h 166397"/>
                  <a:gd name="connsiteX12" fmla="*/ 76456 w 124477"/>
                  <a:gd name="connsiteY12" fmla="*/ 118385 h 166397"/>
                  <a:gd name="connsiteX13" fmla="*/ 76456 w 124477"/>
                  <a:gd name="connsiteY13" fmla="*/ 118385 h 166397"/>
                  <a:gd name="connsiteX14" fmla="*/ 76456 w 124477"/>
                  <a:gd name="connsiteY14" fmla="*/ 118575 h 166397"/>
                  <a:gd name="connsiteX15" fmla="*/ 64466 w 124477"/>
                  <a:gd name="connsiteY15" fmla="*/ 149985 h 166397"/>
                  <a:gd name="connsiteX16" fmla="*/ 69414 w 124477"/>
                  <a:gd name="connsiteY16" fmla="*/ 152460 h 166397"/>
                  <a:gd name="connsiteX17" fmla="*/ 69414 w 124477"/>
                  <a:gd name="connsiteY17" fmla="*/ 152460 h 166397"/>
                  <a:gd name="connsiteX18" fmla="*/ 76075 w 124477"/>
                  <a:gd name="connsiteY18" fmla="*/ 156458 h 166397"/>
                  <a:gd name="connsiteX19" fmla="*/ 40297 w 124477"/>
                  <a:gd name="connsiteY19" fmla="*/ 166737 h 166397"/>
                  <a:gd name="connsiteX20" fmla="*/ 1663 w 124477"/>
                  <a:gd name="connsiteY20" fmla="*/ 135327 h 166397"/>
                  <a:gd name="connsiteX21" fmla="*/ 14604 w 124477"/>
                  <a:gd name="connsiteY21" fmla="*/ 136469 h 166397"/>
                  <a:gd name="connsiteX22" fmla="*/ 14604 w 124477"/>
                  <a:gd name="connsiteY22" fmla="*/ 136469 h 166397"/>
                  <a:gd name="connsiteX23" fmla="*/ 14604 w 124477"/>
                  <a:gd name="connsiteY23" fmla="*/ 136469 h 166397"/>
                  <a:gd name="connsiteX24" fmla="*/ 48861 w 124477"/>
                  <a:gd name="connsiteY24" fmla="*/ 80883 h 166397"/>
                  <a:gd name="connsiteX25" fmla="*/ 27736 w 124477"/>
                  <a:gd name="connsiteY25" fmla="*/ 75553 h 166397"/>
                  <a:gd name="connsiteX26" fmla="*/ 43912 w 124477"/>
                  <a:gd name="connsiteY26" fmla="*/ 63370 h 166397"/>
                  <a:gd name="connsiteX27" fmla="*/ 43912 w 124477"/>
                  <a:gd name="connsiteY27" fmla="*/ 37099 h 166397"/>
                  <a:gd name="connsiteX28" fmla="*/ 106716 w 124477"/>
                  <a:gd name="connsiteY28" fmla="*/ 6831 h 166397"/>
                  <a:gd name="connsiteX29" fmla="*/ 123273 w 124477"/>
                  <a:gd name="connsiteY29" fmla="*/ 49663 h 166397"/>
                  <a:gd name="connsiteX30" fmla="*/ 123844 w 124477"/>
                  <a:gd name="connsiteY30" fmla="*/ 85261 h 166397"/>
                  <a:gd name="connsiteX31" fmla="*/ 123844 w 124477"/>
                  <a:gd name="connsiteY31" fmla="*/ 85261 h 16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477" h="166397">
                    <a:moveTo>
                      <a:pt x="123844" y="85261"/>
                    </a:moveTo>
                    <a:cubicBezTo>
                      <a:pt x="118135" y="106011"/>
                      <a:pt x="107287" y="117052"/>
                      <a:pt x="95868" y="120098"/>
                    </a:cubicBezTo>
                    <a:cubicBezTo>
                      <a:pt x="89397" y="121811"/>
                      <a:pt x="82736" y="121240"/>
                      <a:pt x="76456" y="118195"/>
                    </a:cubicBezTo>
                    <a:cubicBezTo>
                      <a:pt x="76456" y="118195"/>
                      <a:pt x="76456" y="118195"/>
                      <a:pt x="76456" y="118195"/>
                    </a:cubicBezTo>
                    <a:lnTo>
                      <a:pt x="76456" y="118195"/>
                    </a:lnTo>
                    <a:cubicBezTo>
                      <a:pt x="76456" y="118195"/>
                      <a:pt x="76456" y="118195"/>
                      <a:pt x="76456" y="118195"/>
                    </a:cubicBezTo>
                    <a:cubicBezTo>
                      <a:pt x="76456" y="118195"/>
                      <a:pt x="76456" y="118195"/>
                      <a:pt x="76456" y="118195"/>
                    </a:cubicBezTo>
                    <a:lnTo>
                      <a:pt x="76456" y="118195"/>
                    </a:lnTo>
                    <a:cubicBezTo>
                      <a:pt x="76456" y="118195"/>
                      <a:pt x="76456" y="118195"/>
                      <a:pt x="76456" y="118385"/>
                    </a:cubicBezTo>
                    <a:cubicBezTo>
                      <a:pt x="76456" y="118385"/>
                      <a:pt x="76456" y="118385"/>
                      <a:pt x="76456" y="118385"/>
                    </a:cubicBezTo>
                    <a:lnTo>
                      <a:pt x="76456" y="118385"/>
                    </a:lnTo>
                    <a:lnTo>
                      <a:pt x="76456" y="118385"/>
                    </a:lnTo>
                    <a:lnTo>
                      <a:pt x="76456" y="118385"/>
                    </a:lnTo>
                    <a:cubicBezTo>
                      <a:pt x="76456" y="118385"/>
                      <a:pt x="76456" y="118575"/>
                      <a:pt x="76456" y="118385"/>
                    </a:cubicBezTo>
                    <a:cubicBezTo>
                      <a:pt x="76456" y="118385"/>
                      <a:pt x="76456" y="118385"/>
                      <a:pt x="76456" y="118575"/>
                    </a:cubicBezTo>
                    <a:cubicBezTo>
                      <a:pt x="75695" y="120288"/>
                      <a:pt x="73221" y="127142"/>
                      <a:pt x="64466" y="149985"/>
                    </a:cubicBezTo>
                    <a:cubicBezTo>
                      <a:pt x="67131" y="151318"/>
                      <a:pt x="68272" y="151889"/>
                      <a:pt x="69414" y="152460"/>
                    </a:cubicBezTo>
                    <a:cubicBezTo>
                      <a:pt x="69414" y="152460"/>
                      <a:pt x="69414" y="152460"/>
                      <a:pt x="69414" y="152460"/>
                    </a:cubicBezTo>
                    <a:cubicBezTo>
                      <a:pt x="71698" y="153793"/>
                      <a:pt x="74172" y="155125"/>
                      <a:pt x="76075" y="156458"/>
                    </a:cubicBezTo>
                    <a:cubicBezTo>
                      <a:pt x="72079" y="165405"/>
                      <a:pt x="56663" y="169783"/>
                      <a:pt x="40297" y="166737"/>
                    </a:cubicBezTo>
                    <a:cubicBezTo>
                      <a:pt x="25071" y="163882"/>
                      <a:pt x="9275" y="154173"/>
                      <a:pt x="1663" y="135327"/>
                    </a:cubicBezTo>
                    <a:cubicBezTo>
                      <a:pt x="5850" y="135518"/>
                      <a:pt x="10227" y="135898"/>
                      <a:pt x="14604" y="136469"/>
                    </a:cubicBezTo>
                    <a:cubicBezTo>
                      <a:pt x="14604" y="136469"/>
                      <a:pt x="14604" y="136469"/>
                      <a:pt x="14604" y="136469"/>
                    </a:cubicBezTo>
                    <a:cubicBezTo>
                      <a:pt x="14604" y="136469"/>
                      <a:pt x="14604" y="136469"/>
                      <a:pt x="14604" y="136469"/>
                    </a:cubicBezTo>
                    <a:cubicBezTo>
                      <a:pt x="15365" y="135137"/>
                      <a:pt x="45245" y="86594"/>
                      <a:pt x="48861" y="80883"/>
                    </a:cubicBezTo>
                    <a:cubicBezTo>
                      <a:pt x="42009" y="88117"/>
                      <a:pt x="29258" y="85452"/>
                      <a:pt x="27736" y="75553"/>
                    </a:cubicBezTo>
                    <a:cubicBezTo>
                      <a:pt x="26213" y="65654"/>
                      <a:pt x="36490" y="60324"/>
                      <a:pt x="43912" y="63370"/>
                    </a:cubicBezTo>
                    <a:cubicBezTo>
                      <a:pt x="42200" y="53471"/>
                      <a:pt x="42771" y="45095"/>
                      <a:pt x="43912" y="37099"/>
                    </a:cubicBezTo>
                    <a:cubicBezTo>
                      <a:pt x="49432" y="1692"/>
                      <a:pt x="87684" y="-5352"/>
                      <a:pt x="106716" y="6831"/>
                    </a:cubicBezTo>
                    <a:cubicBezTo>
                      <a:pt x="126699" y="19586"/>
                      <a:pt x="124034" y="38432"/>
                      <a:pt x="123273" y="49663"/>
                    </a:cubicBezTo>
                    <a:cubicBezTo>
                      <a:pt x="125366" y="57659"/>
                      <a:pt x="128221" y="69652"/>
                      <a:pt x="123844" y="85261"/>
                    </a:cubicBezTo>
                    <a:lnTo>
                      <a:pt x="123844" y="85261"/>
                    </a:lnTo>
                    <a:close/>
                  </a:path>
                </a:pathLst>
              </a:custGeom>
              <a:solidFill>
                <a:srgbClr val="FFFFFF"/>
              </a:solidFill>
              <a:ln w="1903" cap="flat">
                <a:noFill/>
                <a:prstDash val="solid"/>
                <a:miter/>
              </a:ln>
            </p:spPr>
            <p:txBody>
              <a:bodyPr rtlCol="0" anchor="ctr"/>
              <a:lstStyle/>
              <a:p>
                <a:endParaRPr lang="fr-FR"/>
              </a:p>
            </p:txBody>
          </p:sp>
          <p:sp>
            <p:nvSpPr>
              <p:cNvPr id="3131" name="Forme libre 3130">
                <a:extLst>
                  <a:ext uri="{FF2B5EF4-FFF2-40B4-BE49-F238E27FC236}">
                    <a16:creationId xmlns:a16="http://schemas.microsoft.com/office/drawing/2014/main" id="{0201EBC9-3CBD-DA25-3675-DB377C79C042}"/>
                  </a:ext>
                </a:extLst>
              </p:cNvPr>
              <p:cNvSpPr/>
              <p:nvPr/>
            </p:nvSpPr>
            <p:spPr>
              <a:xfrm>
                <a:off x="1940650" y="5879662"/>
                <a:ext cx="46816" cy="60725"/>
              </a:xfrm>
              <a:custGeom>
                <a:avLst/>
                <a:gdLst>
                  <a:gd name="connsiteX0" fmla="*/ 48480 w 46816"/>
                  <a:gd name="connsiteY0" fmla="*/ 1303 h 60725"/>
                  <a:gd name="connsiteX1" fmla="*/ 21265 w 46816"/>
                  <a:gd name="connsiteY1" fmla="*/ 60507 h 60725"/>
                  <a:gd name="connsiteX2" fmla="*/ 18601 w 46816"/>
                  <a:gd name="connsiteY2" fmla="*/ 62029 h 60725"/>
                  <a:gd name="connsiteX3" fmla="*/ 4708 w 46816"/>
                  <a:gd name="connsiteY3" fmla="*/ 61268 h 60725"/>
                  <a:gd name="connsiteX4" fmla="*/ 1663 w 46816"/>
                  <a:gd name="connsiteY4" fmla="*/ 55176 h 60725"/>
                  <a:gd name="connsiteX5" fmla="*/ 3756 w 46816"/>
                  <a:gd name="connsiteY5" fmla="*/ 55367 h 60725"/>
                  <a:gd name="connsiteX6" fmla="*/ 3756 w 46816"/>
                  <a:gd name="connsiteY6" fmla="*/ 55367 h 60725"/>
                  <a:gd name="connsiteX7" fmla="*/ 3947 w 46816"/>
                  <a:gd name="connsiteY7" fmla="*/ 55367 h 60725"/>
                  <a:gd name="connsiteX8" fmla="*/ 14223 w 46816"/>
                  <a:gd name="connsiteY8" fmla="*/ 56509 h 60725"/>
                  <a:gd name="connsiteX9" fmla="*/ 14414 w 46816"/>
                  <a:gd name="connsiteY9" fmla="*/ 56509 h 60725"/>
                  <a:gd name="connsiteX10" fmla="*/ 14414 w 46816"/>
                  <a:gd name="connsiteY10" fmla="*/ 56509 h 60725"/>
                  <a:gd name="connsiteX11" fmla="*/ 14414 w 46816"/>
                  <a:gd name="connsiteY11" fmla="*/ 56509 h 60725"/>
                  <a:gd name="connsiteX12" fmla="*/ 28497 w 46816"/>
                  <a:gd name="connsiteY12" fmla="*/ 33475 h 60725"/>
                  <a:gd name="connsiteX13" fmla="*/ 35158 w 46816"/>
                  <a:gd name="connsiteY13" fmla="*/ 22814 h 60725"/>
                  <a:gd name="connsiteX14" fmla="*/ 38393 w 46816"/>
                  <a:gd name="connsiteY14" fmla="*/ 17675 h 60725"/>
                  <a:gd name="connsiteX15" fmla="*/ 48480 w 46816"/>
                  <a:gd name="connsiteY15" fmla="*/ 1303 h 60725"/>
                  <a:gd name="connsiteX16" fmla="*/ 48480 w 46816"/>
                  <a:gd name="connsiteY16" fmla="*/ 1303 h 60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16" h="60725">
                    <a:moveTo>
                      <a:pt x="48480" y="1303"/>
                    </a:moveTo>
                    <a:cubicBezTo>
                      <a:pt x="41629" y="16532"/>
                      <a:pt x="31732" y="40328"/>
                      <a:pt x="21265" y="60507"/>
                    </a:cubicBezTo>
                    <a:cubicBezTo>
                      <a:pt x="20694" y="61458"/>
                      <a:pt x="19743" y="62029"/>
                      <a:pt x="18601" y="62029"/>
                    </a:cubicBezTo>
                    <a:cubicBezTo>
                      <a:pt x="14033" y="61649"/>
                      <a:pt x="9275" y="61458"/>
                      <a:pt x="4708" y="61268"/>
                    </a:cubicBezTo>
                    <a:cubicBezTo>
                      <a:pt x="3566" y="59364"/>
                      <a:pt x="2614" y="57270"/>
                      <a:pt x="1663" y="55176"/>
                    </a:cubicBezTo>
                    <a:cubicBezTo>
                      <a:pt x="4518" y="55367"/>
                      <a:pt x="3756" y="55367"/>
                      <a:pt x="3756" y="55367"/>
                    </a:cubicBezTo>
                    <a:lnTo>
                      <a:pt x="3756" y="55367"/>
                    </a:lnTo>
                    <a:lnTo>
                      <a:pt x="3947" y="55367"/>
                    </a:lnTo>
                    <a:cubicBezTo>
                      <a:pt x="3947" y="55367"/>
                      <a:pt x="13843" y="56128"/>
                      <a:pt x="14223" y="56509"/>
                    </a:cubicBezTo>
                    <a:cubicBezTo>
                      <a:pt x="14414" y="56509"/>
                      <a:pt x="14414" y="56509"/>
                      <a:pt x="14414" y="56509"/>
                    </a:cubicBezTo>
                    <a:cubicBezTo>
                      <a:pt x="14414" y="56509"/>
                      <a:pt x="14414" y="56509"/>
                      <a:pt x="14414" y="56509"/>
                    </a:cubicBezTo>
                    <a:lnTo>
                      <a:pt x="14414" y="56509"/>
                    </a:lnTo>
                    <a:cubicBezTo>
                      <a:pt x="14604" y="56128"/>
                      <a:pt x="27926" y="34427"/>
                      <a:pt x="28497" y="33475"/>
                    </a:cubicBezTo>
                    <a:cubicBezTo>
                      <a:pt x="28497" y="33475"/>
                      <a:pt x="35158" y="23005"/>
                      <a:pt x="35158" y="22814"/>
                    </a:cubicBezTo>
                    <a:cubicBezTo>
                      <a:pt x="35539" y="22243"/>
                      <a:pt x="37822" y="18436"/>
                      <a:pt x="38393" y="17675"/>
                    </a:cubicBezTo>
                    <a:cubicBezTo>
                      <a:pt x="38393" y="17484"/>
                      <a:pt x="43341" y="9299"/>
                      <a:pt x="48480" y="1303"/>
                    </a:cubicBezTo>
                    <a:lnTo>
                      <a:pt x="48480" y="1303"/>
                    </a:lnTo>
                    <a:close/>
                  </a:path>
                </a:pathLst>
              </a:custGeom>
              <a:solidFill>
                <a:srgbClr val="FFFFFF"/>
              </a:solidFill>
              <a:ln w="1903" cap="flat">
                <a:noFill/>
                <a:prstDash val="solid"/>
                <a:miter/>
              </a:ln>
            </p:spPr>
            <p:txBody>
              <a:bodyPr rtlCol="0" anchor="ctr"/>
              <a:lstStyle/>
              <a:p>
                <a:endParaRPr lang="fr-FR"/>
              </a:p>
            </p:txBody>
          </p:sp>
          <p:sp>
            <p:nvSpPr>
              <p:cNvPr id="3132" name="Forme libre 3131">
                <a:extLst>
                  <a:ext uri="{FF2B5EF4-FFF2-40B4-BE49-F238E27FC236}">
                    <a16:creationId xmlns:a16="http://schemas.microsoft.com/office/drawing/2014/main" id="{4EDC374D-CF25-50F2-FB23-3950FF395E6D}"/>
                  </a:ext>
                </a:extLst>
              </p:cNvPr>
              <p:cNvSpPr/>
              <p:nvPr/>
            </p:nvSpPr>
            <p:spPr>
              <a:xfrm>
                <a:off x="1992626" y="5896880"/>
                <a:ext cx="22816" cy="47316"/>
              </a:xfrm>
              <a:custGeom>
                <a:avLst/>
                <a:gdLst>
                  <a:gd name="connsiteX0" fmla="*/ 24480 w 22816"/>
                  <a:gd name="connsiteY0" fmla="*/ 20636 h 47316"/>
                  <a:gd name="connsiteX1" fmla="*/ 13822 w 22816"/>
                  <a:gd name="connsiteY1" fmla="*/ 48619 h 47316"/>
                  <a:gd name="connsiteX2" fmla="*/ 7161 w 22816"/>
                  <a:gd name="connsiteY2" fmla="*/ 24634 h 47316"/>
                  <a:gd name="connsiteX3" fmla="*/ 5068 w 22816"/>
                  <a:gd name="connsiteY3" fmla="*/ 1790 h 47316"/>
                  <a:gd name="connsiteX4" fmla="*/ 24480 w 22816"/>
                  <a:gd name="connsiteY4" fmla="*/ 20636 h 47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16" h="47316">
                    <a:moveTo>
                      <a:pt x="24480" y="20636"/>
                    </a:moveTo>
                    <a:lnTo>
                      <a:pt x="13822" y="48619"/>
                    </a:lnTo>
                    <a:cubicBezTo>
                      <a:pt x="13822" y="37959"/>
                      <a:pt x="10587" y="32058"/>
                      <a:pt x="7161" y="24634"/>
                    </a:cubicBezTo>
                    <a:cubicBezTo>
                      <a:pt x="2213" y="13783"/>
                      <a:pt x="-1213" y="-1637"/>
                      <a:pt x="5068" y="1790"/>
                    </a:cubicBezTo>
                    <a:cubicBezTo>
                      <a:pt x="10206" y="10737"/>
                      <a:pt x="17057" y="17209"/>
                      <a:pt x="24480" y="20636"/>
                    </a:cubicBezTo>
                    <a:close/>
                  </a:path>
                </a:pathLst>
              </a:custGeom>
              <a:solidFill>
                <a:srgbClr val="000000"/>
              </a:solidFill>
              <a:ln w="1903" cap="flat">
                <a:noFill/>
                <a:prstDash val="solid"/>
                <a:miter/>
              </a:ln>
            </p:spPr>
            <p:txBody>
              <a:bodyPr rtlCol="0" anchor="ctr"/>
              <a:lstStyle/>
              <a:p>
                <a:endParaRPr lang="fr-FR"/>
              </a:p>
            </p:txBody>
          </p:sp>
          <p:sp>
            <p:nvSpPr>
              <p:cNvPr id="3133" name="Forme libre 3132">
                <a:extLst>
                  <a:ext uri="{FF2B5EF4-FFF2-40B4-BE49-F238E27FC236}">
                    <a16:creationId xmlns:a16="http://schemas.microsoft.com/office/drawing/2014/main" id="{7E779A05-3C69-E928-153A-06ADD86F2BE2}"/>
                  </a:ext>
                </a:extLst>
              </p:cNvPr>
              <p:cNvSpPr/>
              <p:nvPr/>
            </p:nvSpPr>
            <p:spPr>
              <a:xfrm>
                <a:off x="1963899" y="5759352"/>
                <a:ext cx="103622" cy="186747"/>
              </a:xfrm>
              <a:custGeom>
                <a:avLst/>
                <a:gdLst>
                  <a:gd name="connsiteX0" fmla="*/ 42550 w 103622"/>
                  <a:gd name="connsiteY0" fmla="*/ 188051 h 186747"/>
                  <a:gd name="connsiteX1" fmla="*/ 40647 w 103622"/>
                  <a:gd name="connsiteY1" fmla="*/ 186147 h 186747"/>
                  <a:gd name="connsiteX2" fmla="*/ 40647 w 103622"/>
                  <a:gd name="connsiteY2" fmla="*/ 186147 h 186747"/>
                  <a:gd name="connsiteX3" fmla="*/ 35318 w 103622"/>
                  <a:gd name="connsiteY3" fmla="*/ 165588 h 186747"/>
                  <a:gd name="connsiteX4" fmla="*/ 34176 w 103622"/>
                  <a:gd name="connsiteY4" fmla="*/ 162923 h 186747"/>
                  <a:gd name="connsiteX5" fmla="*/ 29989 w 103622"/>
                  <a:gd name="connsiteY5" fmla="*/ 137795 h 186747"/>
                  <a:gd name="connsiteX6" fmla="*/ 34747 w 103622"/>
                  <a:gd name="connsiteY6" fmla="*/ 137604 h 186747"/>
                  <a:gd name="connsiteX7" fmla="*/ 35508 w 103622"/>
                  <a:gd name="connsiteY7" fmla="*/ 138366 h 186747"/>
                  <a:gd name="connsiteX8" fmla="*/ 53969 w 103622"/>
                  <a:gd name="connsiteY8" fmla="*/ 156450 h 186747"/>
                  <a:gd name="connsiteX9" fmla="*/ 54920 w 103622"/>
                  <a:gd name="connsiteY9" fmla="*/ 158735 h 186747"/>
                  <a:gd name="connsiteX10" fmla="*/ 44263 w 103622"/>
                  <a:gd name="connsiteY10" fmla="*/ 186718 h 186747"/>
                  <a:gd name="connsiteX11" fmla="*/ 42550 w 103622"/>
                  <a:gd name="connsiteY11" fmla="*/ 188051 h 186747"/>
                  <a:gd name="connsiteX12" fmla="*/ 42550 w 103622"/>
                  <a:gd name="connsiteY12" fmla="*/ 188051 h 186747"/>
                  <a:gd name="connsiteX13" fmla="*/ 32653 w 103622"/>
                  <a:gd name="connsiteY13" fmla="*/ 140650 h 186747"/>
                  <a:gd name="connsiteX14" fmla="*/ 37792 w 103622"/>
                  <a:gd name="connsiteY14" fmla="*/ 161400 h 186747"/>
                  <a:gd name="connsiteX15" fmla="*/ 38934 w 103622"/>
                  <a:gd name="connsiteY15" fmla="*/ 163874 h 186747"/>
                  <a:gd name="connsiteX16" fmla="*/ 43882 w 103622"/>
                  <a:gd name="connsiteY16" fmla="*/ 177771 h 186747"/>
                  <a:gd name="connsiteX17" fmla="*/ 51114 w 103622"/>
                  <a:gd name="connsiteY17" fmla="*/ 158925 h 186747"/>
                  <a:gd name="connsiteX18" fmla="*/ 32653 w 103622"/>
                  <a:gd name="connsiteY18" fmla="*/ 140650 h 186747"/>
                  <a:gd name="connsiteX19" fmla="*/ 32653 w 103622"/>
                  <a:gd name="connsiteY19" fmla="*/ 140650 h 186747"/>
                  <a:gd name="connsiteX20" fmla="*/ 32653 w 103622"/>
                  <a:gd name="connsiteY20" fmla="*/ 140650 h 186747"/>
                  <a:gd name="connsiteX21" fmla="*/ 103640 w 103622"/>
                  <a:gd name="connsiteY21" fmla="*/ 46420 h 186747"/>
                  <a:gd name="connsiteX22" fmla="*/ 43882 w 103622"/>
                  <a:gd name="connsiteY22" fmla="*/ 77259 h 186747"/>
                  <a:gd name="connsiteX23" fmla="*/ 21615 w 103622"/>
                  <a:gd name="connsiteY23" fmla="*/ 104100 h 186747"/>
                  <a:gd name="connsiteX24" fmla="*/ 19902 w 103622"/>
                  <a:gd name="connsiteY24" fmla="*/ 103148 h 186747"/>
                  <a:gd name="connsiteX25" fmla="*/ 4297 w 103622"/>
                  <a:gd name="connsiteY25" fmla="*/ 75165 h 186747"/>
                  <a:gd name="connsiteX26" fmla="*/ 40647 w 103622"/>
                  <a:gd name="connsiteY26" fmla="*/ 25099 h 186747"/>
                  <a:gd name="connsiteX27" fmla="*/ 82135 w 103622"/>
                  <a:gd name="connsiteY27" fmla="*/ 1303 h 186747"/>
                  <a:gd name="connsiteX28" fmla="*/ 103640 w 103622"/>
                  <a:gd name="connsiteY28" fmla="*/ 46420 h 186747"/>
                  <a:gd name="connsiteX29" fmla="*/ 103640 w 103622"/>
                  <a:gd name="connsiteY29" fmla="*/ 46420 h 18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3622" h="186747">
                    <a:moveTo>
                      <a:pt x="42550" y="188051"/>
                    </a:moveTo>
                    <a:cubicBezTo>
                      <a:pt x="41598" y="188051"/>
                      <a:pt x="40647" y="187289"/>
                      <a:pt x="40647" y="186147"/>
                    </a:cubicBezTo>
                    <a:cubicBezTo>
                      <a:pt x="40647" y="186147"/>
                      <a:pt x="40647" y="186147"/>
                      <a:pt x="40647" y="186147"/>
                    </a:cubicBezTo>
                    <a:cubicBezTo>
                      <a:pt x="40647" y="177200"/>
                      <a:pt x="38173" y="171870"/>
                      <a:pt x="35318" y="165588"/>
                    </a:cubicBezTo>
                    <a:cubicBezTo>
                      <a:pt x="34937" y="164826"/>
                      <a:pt x="34557" y="163874"/>
                      <a:pt x="34176" y="162923"/>
                    </a:cubicBezTo>
                    <a:cubicBezTo>
                      <a:pt x="31702" y="157212"/>
                      <a:pt x="25992" y="141792"/>
                      <a:pt x="29989" y="137795"/>
                    </a:cubicBezTo>
                    <a:cubicBezTo>
                      <a:pt x="30750" y="137223"/>
                      <a:pt x="32273" y="136272"/>
                      <a:pt x="34747" y="137604"/>
                    </a:cubicBezTo>
                    <a:cubicBezTo>
                      <a:pt x="35128" y="137795"/>
                      <a:pt x="35318" y="137985"/>
                      <a:pt x="35508" y="138366"/>
                    </a:cubicBezTo>
                    <a:cubicBezTo>
                      <a:pt x="40266" y="146932"/>
                      <a:pt x="46546" y="153214"/>
                      <a:pt x="53969" y="156450"/>
                    </a:cubicBezTo>
                    <a:cubicBezTo>
                      <a:pt x="54920" y="156831"/>
                      <a:pt x="55301" y="157973"/>
                      <a:pt x="54920" y="158735"/>
                    </a:cubicBezTo>
                    <a:lnTo>
                      <a:pt x="44263" y="186718"/>
                    </a:lnTo>
                    <a:cubicBezTo>
                      <a:pt x="44072" y="187480"/>
                      <a:pt x="43311" y="188051"/>
                      <a:pt x="42550" y="188051"/>
                    </a:cubicBezTo>
                    <a:lnTo>
                      <a:pt x="42550" y="188051"/>
                    </a:lnTo>
                    <a:close/>
                    <a:moveTo>
                      <a:pt x="32653" y="140650"/>
                    </a:moveTo>
                    <a:cubicBezTo>
                      <a:pt x="31702" y="142554"/>
                      <a:pt x="33415" y="151691"/>
                      <a:pt x="37792" y="161400"/>
                    </a:cubicBezTo>
                    <a:cubicBezTo>
                      <a:pt x="38173" y="162351"/>
                      <a:pt x="38553" y="163113"/>
                      <a:pt x="38934" y="163874"/>
                    </a:cubicBezTo>
                    <a:cubicBezTo>
                      <a:pt x="41027" y="168253"/>
                      <a:pt x="42930" y="172441"/>
                      <a:pt x="43882" y="177771"/>
                    </a:cubicBezTo>
                    <a:lnTo>
                      <a:pt x="51114" y="158925"/>
                    </a:lnTo>
                    <a:cubicBezTo>
                      <a:pt x="43692" y="155308"/>
                      <a:pt x="37411" y="149026"/>
                      <a:pt x="32653" y="140650"/>
                    </a:cubicBezTo>
                    <a:lnTo>
                      <a:pt x="32653" y="140650"/>
                    </a:lnTo>
                    <a:lnTo>
                      <a:pt x="32653" y="140650"/>
                    </a:lnTo>
                    <a:close/>
                    <a:moveTo>
                      <a:pt x="103640" y="46420"/>
                    </a:moveTo>
                    <a:cubicBezTo>
                      <a:pt x="95267" y="76497"/>
                      <a:pt x="60059" y="67360"/>
                      <a:pt x="43882" y="77259"/>
                    </a:cubicBezTo>
                    <a:cubicBezTo>
                      <a:pt x="28086" y="86967"/>
                      <a:pt x="34557" y="108478"/>
                      <a:pt x="21615" y="104100"/>
                    </a:cubicBezTo>
                    <a:cubicBezTo>
                      <a:pt x="21044" y="103910"/>
                      <a:pt x="20473" y="103529"/>
                      <a:pt x="19902" y="103148"/>
                    </a:cubicBezTo>
                    <a:cubicBezTo>
                      <a:pt x="14764" y="98008"/>
                      <a:pt x="10197" y="91155"/>
                      <a:pt x="4297" y="75165"/>
                    </a:cubicBezTo>
                    <a:cubicBezTo>
                      <a:pt x="-6741" y="45849"/>
                      <a:pt x="19141" y="30429"/>
                      <a:pt x="40647" y="25099"/>
                    </a:cubicBezTo>
                    <a:cubicBezTo>
                      <a:pt x="66339" y="18626"/>
                      <a:pt x="79090" y="12345"/>
                      <a:pt x="82135" y="1303"/>
                    </a:cubicBezTo>
                    <a:cubicBezTo>
                      <a:pt x="94505" y="6634"/>
                      <a:pt x="110492" y="21482"/>
                      <a:pt x="103640" y="46420"/>
                    </a:cubicBezTo>
                    <a:lnTo>
                      <a:pt x="103640" y="46420"/>
                    </a:lnTo>
                    <a:close/>
                  </a:path>
                </a:pathLst>
              </a:custGeom>
              <a:solidFill>
                <a:srgbClr val="000000"/>
              </a:solidFill>
              <a:ln w="1903" cap="flat">
                <a:noFill/>
                <a:prstDash val="solid"/>
                <a:miter/>
              </a:ln>
            </p:spPr>
            <p:txBody>
              <a:bodyPr rtlCol="0" anchor="ctr"/>
              <a:lstStyle/>
              <a:p>
                <a:endParaRPr lang="fr-FR"/>
              </a:p>
            </p:txBody>
          </p:sp>
          <p:sp>
            <p:nvSpPr>
              <p:cNvPr id="3134" name="Forme libre 3133">
                <a:extLst>
                  <a:ext uri="{FF2B5EF4-FFF2-40B4-BE49-F238E27FC236}">
                    <a16:creationId xmlns:a16="http://schemas.microsoft.com/office/drawing/2014/main" id="{4E760772-E1A4-35C7-B539-CDF8D5507B2D}"/>
                  </a:ext>
                </a:extLst>
              </p:cNvPr>
              <p:cNvSpPr/>
              <p:nvPr/>
            </p:nvSpPr>
            <p:spPr>
              <a:xfrm>
                <a:off x="1961911" y="5757602"/>
                <a:ext cx="107223" cy="107021"/>
              </a:xfrm>
              <a:custGeom>
                <a:avLst/>
                <a:gdLst>
                  <a:gd name="connsiteX0" fmla="*/ 26648 w 107223"/>
                  <a:gd name="connsiteY0" fmla="*/ 108325 h 107021"/>
                  <a:gd name="connsiteX1" fmla="*/ 23032 w 107223"/>
                  <a:gd name="connsiteY1" fmla="*/ 107753 h 107021"/>
                  <a:gd name="connsiteX2" fmla="*/ 20558 w 107223"/>
                  <a:gd name="connsiteY2" fmla="*/ 106231 h 107021"/>
                  <a:gd name="connsiteX3" fmla="*/ 4382 w 107223"/>
                  <a:gd name="connsiteY3" fmla="*/ 77676 h 107021"/>
                  <a:gd name="connsiteX4" fmla="*/ 4953 w 107223"/>
                  <a:gd name="connsiteY4" fmla="*/ 49502 h 107021"/>
                  <a:gd name="connsiteX5" fmla="*/ 41873 w 107223"/>
                  <a:gd name="connsiteY5" fmla="*/ 25135 h 107021"/>
                  <a:gd name="connsiteX6" fmla="*/ 82029 w 107223"/>
                  <a:gd name="connsiteY6" fmla="*/ 2673 h 107021"/>
                  <a:gd name="connsiteX7" fmla="*/ 84313 w 107223"/>
                  <a:gd name="connsiteY7" fmla="*/ 1340 h 107021"/>
                  <a:gd name="connsiteX8" fmla="*/ 84503 w 107223"/>
                  <a:gd name="connsiteY8" fmla="*/ 1340 h 107021"/>
                  <a:gd name="connsiteX9" fmla="*/ 107151 w 107223"/>
                  <a:gd name="connsiteY9" fmla="*/ 48550 h 107021"/>
                  <a:gd name="connsiteX10" fmla="*/ 66804 w 107223"/>
                  <a:gd name="connsiteY10" fmla="*/ 75011 h 107021"/>
                  <a:gd name="connsiteX11" fmla="*/ 46441 w 107223"/>
                  <a:gd name="connsiteY11" fmla="*/ 80532 h 107021"/>
                  <a:gd name="connsiteX12" fmla="*/ 35212 w 107223"/>
                  <a:gd name="connsiteY12" fmla="*/ 97664 h 107021"/>
                  <a:gd name="connsiteX13" fmla="*/ 29313 w 107223"/>
                  <a:gd name="connsiteY13" fmla="*/ 107563 h 107021"/>
                  <a:gd name="connsiteX14" fmla="*/ 26648 w 107223"/>
                  <a:gd name="connsiteY14" fmla="*/ 108325 h 107021"/>
                  <a:gd name="connsiteX15" fmla="*/ 26648 w 107223"/>
                  <a:gd name="connsiteY15" fmla="*/ 108325 h 107021"/>
                  <a:gd name="connsiteX16" fmla="*/ 85074 w 107223"/>
                  <a:gd name="connsiteY16" fmla="*/ 5528 h 107021"/>
                  <a:gd name="connsiteX17" fmla="*/ 43015 w 107223"/>
                  <a:gd name="connsiteY17" fmla="*/ 28562 h 107021"/>
                  <a:gd name="connsiteX18" fmla="*/ 8378 w 107223"/>
                  <a:gd name="connsiteY18" fmla="*/ 51025 h 107021"/>
                  <a:gd name="connsiteX19" fmla="*/ 7807 w 107223"/>
                  <a:gd name="connsiteY19" fmla="*/ 76153 h 107021"/>
                  <a:gd name="connsiteX20" fmla="*/ 23032 w 107223"/>
                  <a:gd name="connsiteY20" fmla="*/ 103375 h 107021"/>
                  <a:gd name="connsiteX21" fmla="*/ 23984 w 107223"/>
                  <a:gd name="connsiteY21" fmla="*/ 103946 h 107021"/>
                  <a:gd name="connsiteX22" fmla="*/ 27790 w 107223"/>
                  <a:gd name="connsiteY22" fmla="*/ 104136 h 107021"/>
                  <a:gd name="connsiteX23" fmla="*/ 31787 w 107223"/>
                  <a:gd name="connsiteY23" fmla="*/ 96522 h 107021"/>
                  <a:gd name="connsiteX24" fmla="*/ 44728 w 107223"/>
                  <a:gd name="connsiteY24" fmla="*/ 77295 h 107021"/>
                  <a:gd name="connsiteX25" fmla="*/ 66424 w 107223"/>
                  <a:gd name="connsiteY25" fmla="*/ 71394 h 107021"/>
                  <a:gd name="connsiteX26" fmla="*/ 103725 w 107223"/>
                  <a:gd name="connsiteY26" fmla="*/ 47598 h 107021"/>
                  <a:gd name="connsiteX27" fmla="*/ 105438 w 107223"/>
                  <a:gd name="connsiteY27" fmla="*/ 48170 h 107021"/>
                  <a:gd name="connsiteX28" fmla="*/ 103725 w 107223"/>
                  <a:gd name="connsiteY28" fmla="*/ 47598 h 107021"/>
                  <a:gd name="connsiteX29" fmla="*/ 85074 w 107223"/>
                  <a:gd name="connsiteY29" fmla="*/ 5528 h 107021"/>
                  <a:gd name="connsiteX30" fmla="*/ 85074 w 107223"/>
                  <a:gd name="connsiteY30" fmla="*/ 5528 h 107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07223" h="107021">
                    <a:moveTo>
                      <a:pt x="26648" y="108325"/>
                    </a:moveTo>
                    <a:cubicBezTo>
                      <a:pt x="25506" y="108325"/>
                      <a:pt x="24364" y="108134"/>
                      <a:pt x="23032" y="107753"/>
                    </a:cubicBezTo>
                    <a:cubicBezTo>
                      <a:pt x="22081" y="107373"/>
                      <a:pt x="21319" y="106992"/>
                      <a:pt x="20558" y="106231"/>
                    </a:cubicBezTo>
                    <a:cubicBezTo>
                      <a:pt x="15420" y="101281"/>
                      <a:pt x="10852" y="94618"/>
                      <a:pt x="4382" y="77676"/>
                    </a:cubicBezTo>
                    <a:cubicBezTo>
                      <a:pt x="575" y="67396"/>
                      <a:pt x="766" y="57878"/>
                      <a:pt x="4953" y="49502"/>
                    </a:cubicBezTo>
                    <a:cubicBezTo>
                      <a:pt x="13136" y="33892"/>
                      <a:pt x="33500" y="27230"/>
                      <a:pt x="41873" y="25135"/>
                    </a:cubicBezTo>
                    <a:cubicBezTo>
                      <a:pt x="68517" y="18473"/>
                      <a:pt x="79365" y="12381"/>
                      <a:pt x="82029" y="2673"/>
                    </a:cubicBezTo>
                    <a:cubicBezTo>
                      <a:pt x="82220" y="1721"/>
                      <a:pt x="83362" y="1150"/>
                      <a:pt x="84313" y="1340"/>
                    </a:cubicBezTo>
                    <a:cubicBezTo>
                      <a:pt x="84313" y="1340"/>
                      <a:pt x="84503" y="1340"/>
                      <a:pt x="84503" y="1340"/>
                    </a:cubicBezTo>
                    <a:cubicBezTo>
                      <a:pt x="99348" y="7622"/>
                      <a:pt x="114002" y="23803"/>
                      <a:pt x="107151" y="48550"/>
                    </a:cubicBezTo>
                    <a:cubicBezTo>
                      <a:pt x="101251" y="69681"/>
                      <a:pt x="82981" y="72536"/>
                      <a:pt x="66804" y="75011"/>
                    </a:cubicBezTo>
                    <a:cubicBezTo>
                      <a:pt x="59001" y="76153"/>
                      <a:pt x="51579" y="77295"/>
                      <a:pt x="46441" y="80532"/>
                    </a:cubicBezTo>
                    <a:cubicBezTo>
                      <a:pt x="39399" y="84910"/>
                      <a:pt x="36925" y="91953"/>
                      <a:pt x="35212" y="97664"/>
                    </a:cubicBezTo>
                    <a:cubicBezTo>
                      <a:pt x="33690" y="102043"/>
                      <a:pt x="32548" y="106040"/>
                      <a:pt x="29313" y="107563"/>
                    </a:cubicBezTo>
                    <a:cubicBezTo>
                      <a:pt x="28742" y="108134"/>
                      <a:pt x="27790" y="108325"/>
                      <a:pt x="26648" y="108325"/>
                    </a:cubicBezTo>
                    <a:lnTo>
                      <a:pt x="26648" y="108325"/>
                    </a:lnTo>
                    <a:close/>
                    <a:moveTo>
                      <a:pt x="85074" y="5528"/>
                    </a:moveTo>
                    <a:cubicBezTo>
                      <a:pt x="80507" y="16950"/>
                      <a:pt x="65472" y="23041"/>
                      <a:pt x="43015" y="28562"/>
                    </a:cubicBezTo>
                    <a:cubicBezTo>
                      <a:pt x="35022" y="30466"/>
                      <a:pt x="15991" y="36748"/>
                      <a:pt x="8378" y="51025"/>
                    </a:cubicBezTo>
                    <a:cubicBezTo>
                      <a:pt x="4572" y="58259"/>
                      <a:pt x="4382" y="66825"/>
                      <a:pt x="7807" y="76153"/>
                    </a:cubicBezTo>
                    <a:cubicBezTo>
                      <a:pt x="13897" y="92524"/>
                      <a:pt x="18275" y="98806"/>
                      <a:pt x="23032" y="103375"/>
                    </a:cubicBezTo>
                    <a:cubicBezTo>
                      <a:pt x="23223" y="103566"/>
                      <a:pt x="23603" y="103756"/>
                      <a:pt x="23984" y="103946"/>
                    </a:cubicBezTo>
                    <a:cubicBezTo>
                      <a:pt x="25697" y="104517"/>
                      <a:pt x="26839" y="104517"/>
                      <a:pt x="27790" y="104136"/>
                    </a:cubicBezTo>
                    <a:cubicBezTo>
                      <a:pt x="29503" y="103185"/>
                      <a:pt x="30645" y="100139"/>
                      <a:pt x="31787" y="96522"/>
                    </a:cubicBezTo>
                    <a:cubicBezTo>
                      <a:pt x="33690" y="90621"/>
                      <a:pt x="36354" y="82435"/>
                      <a:pt x="44728" y="77295"/>
                    </a:cubicBezTo>
                    <a:cubicBezTo>
                      <a:pt x="50437" y="73869"/>
                      <a:pt x="58240" y="72536"/>
                      <a:pt x="66424" y="71394"/>
                    </a:cubicBezTo>
                    <a:cubicBezTo>
                      <a:pt x="82220" y="68919"/>
                      <a:pt x="98396" y="66445"/>
                      <a:pt x="103725" y="47598"/>
                    </a:cubicBezTo>
                    <a:lnTo>
                      <a:pt x="105438" y="48170"/>
                    </a:lnTo>
                    <a:lnTo>
                      <a:pt x="103725" y="47598"/>
                    </a:lnTo>
                    <a:cubicBezTo>
                      <a:pt x="109815" y="26087"/>
                      <a:pt x="97825" y="11810"/>
                      <a:pt x="85074" y="5528"/>
                    </a:cubicBezTo>
                    <a:lnTo>
                      <a:pt x="85074" y="5528"/>
                    </a:lnTo>
                    <a:close/>
                  </a:path>
                </a:pathLst>
              </a:custGeom>
              <a:solidFill>
                <a:srgbClr val="000000"/>
              </a:solidFill>
              <a:ln w="1903" cap="flat">
                <a:noFill/>
                <a:prstDash val="solid"/>
                <a:miter/>
              </a:ln>
            </p:spPr>
            <p:txBody>
              <a:bodyPr rtlCol="0" anchor="ctr"/>
              <a:lstStyle/>
              <a:p>
                <a:endParaRPr lang="fr-FR"/>
              </a:p>
            </p:txBody>
          </p:sp>
          <p:sp>
            <p:nvSpPr>
              <p:cNvPr id="3135" name="Forme libre 3134">
                <a:extLst>
                  <a:ext uri="{FF2B5EF4-FFF2-40B4-BE49-F238E27FC236}">
                    <a16:creationId xmlns:a16="http://schemas.microsoft.com/office/drawing/2014/main" id="{E8D1EFA4-36BF-C9C8-CE1F-ECC5B8C8BA81}"/>
                  </a:ext>
                </a:extLst>
              </p:cNvPr>
              <p:cNvSpPr/>
              <p:nvPr/>
            </p:nvSpPr>
            <p:spPr>
              <a:xfrm rot="-524065">
                <a:off x="2006020" y="5851495"/>
                <a:ext cx="28546" cy="12183"/>
              </a:xfrm>
              <a:custGeom>
                <a:avLst/>
                <a:gdLst>
                  <a:gd name="connsiteX0" fmla="*/ 30210 w 28546"/>
                  <a:gd name="connsiteY0" fmla="*/ 7395 h 12183"/>
                  <a:gd name="connsiteX1" fmla="*/ 15936 w 28546"/>
                  <a:gd name="connsiteY1" fmla="*/ 13486 h 12183"/>
                  <a:gd name="connsiteX2" fmla="*/ 1663 w 28546"/>
                  <a:gd name="connsiteY2" fmla="*/ 7395 h 12183"/>
                  <a:gd name="connsiteX3" fmla="*/ 15936 w 28546"/>
                  <a:gd name="connsiteY3" fmla="*/ 1303 h 12183"/>
                  <a:gd name="connsiteX4" fmla="*/ 30210 w 28546"/>
                  <a:gd name="connsiteY4" fmla="*/ 7395 h 12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46" h="12183">
                    <a:moveTo>
                      <a:pt x="30210" y="7395"/>
                    </a:moveTo>
                    <a:cubicBezTo>
                      <a:pt x="30210" y="10759"/>
                      <a:pt x="23819" y="13486"/>
                      <a:pt x="15936" y="13486"/>
                    </a:cubicBezTo>
                    <a:cubicBezTo>
                      <a:pt x="8053" y="13486"/>
                      <a:pt x="1663" y="10759"/>
                      <a:pt x="1663" y="7395"/>
                    </a:cubicBezTo>
                    <a:cubicBezTo>
                      <a:pt x="1663" y="4031"/>
                      <a:pt x="8053" y="1303"/>
                      <a:pt x="15936" y="1303"/>
                    </a:cubicBezTo>
                    <a:cubicBezTo>
                      <a:pt x="23819" y="1303"/>
                      <a:pt x="30210" y="4031"/>
                      <a:pt x="30210" y="7395"/>
                    </a:cubicBezTo>
                    <a:close/>
                  </a:path>
                </a:pathLst>
              </a:custGeom>
              <a:solidFill>
                <a:srgbClr val="FFFFFF"/>
              </a:solidFill>
              <a:ln w="1903" cap="flat">
                <a:noFill/>
                <a:prstDash val="solid"/>
                <a:miter/>
              </a:ln>
            </p:spPr>
            <p:txBody>
              <a:bodyPr rtlCol="0" anchor="ctr"/>
              <a:lstStyle/>
              <a:p>
                <a:endParaRPr lang="fr-FR"/>
              </a:p>
            </p:txBody>
          </p:sp>
          <p:sp>
            <p:nvSpPr>
              <p:cNvPr id="3136" name="Forme libre 3135">
                <a:extLst>
                  <a:ext uri="{FF2B5EF4-FFF2-40B4-BE49-F238E27FC236}">
                    <a16:creationId xmlns:a16="http://schemas.microsoft.com/office/drawing/2014/main" id="{60C90E88-9887-5066-1698-D63723F3C0A1}"/>
                  </a:ext>
                </a:extLst>
              </p:cNvPr>
              <p:cNvSpPr/>
              <p:nvPr/>
            </p:nvSpPr>
            <p:spPr>
              <a:xfrm>
                <a:off x="2004157" y="5849227"/>
                <a:ext cx="32087" cy="16729"/>
              </a:xfrm>
              <a:custGeom>
                <a:avLst/>
                <a:gdLst>
                  <a:gd name="connsiteX0" fmla="*/ 13710 w 32087"/>
                  <a:gd name="connsiteY0" fmla="*/ 18033 h 16729"/>
                  <a:gd name="connsiteX1" fmla="*/ 7810 w 32087"/>
                  <a:gd name="connsiteY1" fmla="*/ 17271 h 16729"/>
                  <a:gd name="connsiteX2" fmla="*/ 1720 w 32087"/>
                  <a:gd name="connsiteY2" fmla="*/ 12132 h 16729"/>
                  <a:gd name="connsiteX3" fmla="*/ 6097 w 32087"/>
                  <a:gd name="connsiteY3" fmla="*/ 5279 h 16729"/>
                  <a:gd name="connsiteX4" fmla="*/ 16565 w 32087"/>
                  <a:gd name="connsiteY4" fmla="*/ 1662 h 16729"/>
                  <a:gd name="connsiteX5" fmla="*/ 33693 w 32087"/>
                  <a:gd name="connsiteY5" fmla="*/ 7182 h 16729"/>
                  <a:gd name="connsiteX6" fmla="*/ 29316 w 32087"/>
                  <a:gd name="connsiteY6" fmla="*/ 14035 h 16729"/>
                  <a:gd name="connsiteX7" fmla="*/ 18848 w 32087"/>
                  <a:gd name="connsiteY7" fmla="*/ 17652 h 16729"/>
                  <a:gd name="connsiteX8" fmla="*/ 13710 w 32087"/>
                  <a:gd name="connsiteY8" fmla="*/ 18033 h 16729"/>
                  <a:gd name="connsiteX9" fmla="*/ 13710 w 32087"/>
                  <a:gd name="connsiteY9" fmla="*/ 18033 h 16729"/>
                  <a:gd name="connsiteX10" fmla="*/ 21513 w 32087"/>
                  <a:gd name="connsiteY10" fmla="*/ 5088 h 16729"/>
                  <a:gd name="connsiteX11" fmla="*/ 16945 w 32087"/>
                  <a:gd name="connsiteY11" fmla="*/ 5469 h 16729"/>
                  <a:gd name="connsiteX12" fmla="*/ 7810 w 32087"/>
                  <a:gd name="connsiteY12" fmla="*/ 8515 h 16729"/>
                  <a:gd name="connsiteX13" fmla="*/ 5146 w 32087"/>
                  <a:gd name="connsiteY13" fmla="*/ 11560 h 16729"/>
                  <a:gd name="connsiteX14" fmla="*/ 8571 w 32087"/>
                  <a:gd name="connsiteY14" fmla="*/ 13655 h 16729"/>
                  <a:gd name="connsiteX15" fmla="*/ 18087 w 32087"/>
                  <a:gd name="connsiteY15" fmla="*/ 13845 h 16729"/>
                  <a:gd name="connsiteX16" fmla="*/ 27222 w 32087"/>
                  <a:gd name="connsiteY16" fmla="*/ 10799 h 16729"/>
                  <a:gd name="connsiteX17" fmla="*/ 29886 w 32087"/>
                  <a:gd name="connsiteY17" fmla="*/ 7753 h 16729"/>
                  <a:gd name="connsiteX18" fmla="*/ 21513 w 32087"/>
                  <a:gd name="connsiteY18" fmla="*/ 5088 h 16729"/>
                  <a:gd name="connsiteX19" fmla="*/ 21513 w 32087"/>
                  <a:gd name="connsiteY19" fmla="*/ 5088 h 1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087" h="16729">
                    <a:moveTo>
                      <a:pt x="13710" y="18033"/>
                    </a:moveTo>
                    <a:cubicBezTo>
                      <a:pt x="11616" y="18033"/>
                      <a:pt x="9523" y="17843"/>
                      <a:pt x="7810" y="17271"/>
                    </a:cubicBezTo>
                    <a:cubicBezTo>
                      <a:pt x="4194" y="16320"/>
                      <a:pt x="1910" y="14416"/>
                      <a:pt x="1720" y="12132"/>
                    </a:cubicBezTo>
                    <a:cubicBezTo>
                      <a:pt x="1339" y="9657"/>
                      <a:pt x="2862" y="7373"/>
                      <a:pt x="6097" y="5279"/>
                    </a:cubicBezTo>
                    <a:cubicBezTo>
                      <a:pt x="8762" y="3565"/>
                      <a:pt x="12568" y="2233"/>
                      <a:pt x="16565" y="1662"/>
                    </a:cubicBezTo>
                    <a:cubicBezTo>
                      <a:pt x="24367" y="519"/>
                      <a:pt x="32931" y="2042"/>
                      <a:pt x="33693" y="7182"/>
                    </a:cubicBezTo>
                    <a:cubicBezTo>
                      <a:pt x="34073" y="9657"/>
                      <a:pt x="32551" y="11941"/>
                      <a:pt x="29316" y="14035"/>
                    </a:cubicBezTo>
                    <a:cubicBezTo>
                      <a:pt x="26651" y="15749"/>
                      <a:pt x="22845" y="17081"/>
                      <a:pt x="18848" y="17652"/>
                    </a:cubicBezTo>
                    <a:cubicBezTo>
                      <a:pt x="17135" y="17843"/>
                      <a:pt x="15423" y="17843"/>
                      <a:pt x="13710" y="18033"/>
                    </a:cubicBezTo>
                    <a:lnTo>
                      <a:pt x="13710" y="18033"/>
                    </a:lnTo>
                    <a:close/>
                    <a:moveTo>
                      <a:pt x="21513" y="5088"/>
                    </a:moveTo>
                    <a:cubicBezTo>
                      <a:pt x="20180" y="5088"/>
                      <a:pt x="18658" y="5279"/>
                      <a:pt x="16945" y="5469"/>
                    </a:cubicBezTo>
                    <a:cubicBezTo>
                      <a:pt x="13519" y="6040"/>
                      <a:pt x="10094" y="7182"/>
                      <a:pt x="7810" y="8515"/>
                    </a:cubicBezTo>
                    <a:cubicBezTo>
                      <a:pt x="5717" y="9847"/>
                      <a:pt x="5146" y="10990"/>
                      <a:pt x="5146" y="11560"/>
                    </a:cubicBezTo>
                    <a:cubicBezTo>
                      <a:pt x="5146" y="12132"/>
                      <a:pt x="6288" y="13083"/>
                      <a:pt x="8571" y="13655"/>
                    </a:cubicBezTo>
                    <a:cubicBezTo>
                      <a:pt x="11236" y="14226"/>
                      <a:pt x="14661" y="14416"/>
                      <a:pt x="18087" y="13845"/>
                    </a:cubicBezTo>
                    <a:cubicBezTo>
                      <a:pt x="21513" y="13274"/>
                      <a:pt x="24938" y="12132"/>
                      <a:pt x="27222" y="10799"/>
                    </a:cubicBezTo>
                    <a:cubicBezTo>
                      <a:pt x="29316" y="9467"/>
                      <a:pt x="29886" y="8324"/>
                      <a:pt x="29886" y="7753"/>
                    </a:cubicBezTo>
                    <a:cubicBezTo>
                      <a:pt x="29696" y="6421"/>
                      <a:pt x="26461" y="5088"/>
                      <a:pt x="21513" y="5088"/>
                    </a:cubicBezTo>
                    <a:lnTo>
                      <a:pt x="21513" y="5088"/>
                    </a:lnTo>
                    <a:close/>
                  </a:path>
                </a:pathLst>
              </a:custGeom>
              <a:solidFill>
                <a:srgbClr val="000000"/>
              </a:solidFill>
              <a:ln w="1903" cap="flat">
                <a:noFill/>
                <a:prstDash val="solid"/>
                <a:miter/>
              </a:ln>
            </p:spPr>
            <p:txBody>
              <a:bodyPr rtlCol="0" anchor="ctr"/>
              <a:lstStyle/>
              <a:p>
                <a:endParaRPr lang="fr-FR"/>
              </a:p>
            </p:txBody>
          </p:sp>
          <p:sp>
            <p:nvSpPr>
              <p:cNvPr id="3137" name="Forme libre 3136">
                <a:extLst>
                  <a:ext uri="{FF2B5EF4-FFF2-40B4-BE49-F238E27FC236}">
                    <a16:creationId xmlns:a16="http://schemas.microsoft.com/office/drawing/2014/main" id="{C9CAEBF3-5C9B-0DCB-645E-22DAA4FA76ED}"/>
                  </a:ext>
                </a:extLst>
              </p:cNvPr>
              <p:cNvSpPr/>
              <p:nvPr/>
            </p:nvSpPr>
            <p:spPr>
              <a:xfrm>
                <a:off x="2023436" y="5851679"/>
                <a:ext cx="8754" cy="8756"/>
              </a:xfrm>
              <a:custGeom>
                <a:avLst/>
                <a:gdLst>
                  <a:gd name="connsiteX0" fmla="*/ 10417 w 8754"/>
                  <a:gd name="connsiteY0" fmla="*/ 5682 h 8756"/>
                  <a:gd name="connsiteX1" fmla="*/ 6040 w 8754"/>
                  <a:gd name="connsiteY1" fmla="*/ 10060 h 8756"/>
                  <a:gd name="connsiteX2" fmla="*/ 1663 w 8754"/>
                  <a:gd name="connsiteY2" fmla="*/ 5682 h 8756"/>
                  <a:gd name="connsiteX3" fmla="*/ 6040 w 8754"/>
                  <a:gd name="connsiteY3" fmla="*/ 1303 h 8756"/>
                  <a:gd name="connsiteX4" fmla="*/ 10417 w 8754"/>
                  <a:gd name="connsiteY4" fmla="*/ 5682 h 8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4" h="8756">
                    <a:moveTo>
                      <a:pt x="10417" y="5682"/>
                    </a:moveTo>
                    <a:cubicBezTo>
                      <a:pt x="10417" y="8100"/>
                      <a:pt x="8458" y="10060"/>
                      <a:pt x="6040" y="10060"/>
                    </a:cubicBezTo>
                    <a:cubicBezTo>
                      <a:pt x="3623" y="10060"/>
                      <a:pt x="1663" y="8100"/>
                      <a:pt x="1663" y="5682"/>
                    </a:cubicBezTo>
                    <a:cubicBezTo>
                      <a:pt x="1663" y="3264"/>
                      <a:pt x="3623" y="1303"/>
                      <a:pt x="6040" y="1303"/>
                    </a:cubicBezTo>
                    <a:cubicBezTo>
                      <a:pt x="8458" y="1303"/>
                      <a:pt x="10417" y="3264"/>
                      <a:pt x="10417" y="5682"/>
                    </a:cubicBezTo>
                    <a:close/>
                  </a:path>
                </a:pathLst>
              </a:custGeom>
              <a:solidFill>
                <a:srgbClr val="000000"/>
              </a:solidFill>
              <a:ln w="1903" cap="flat">
                <a:noFill/>
                <a:prstDash val="solid"/>
                <a:miter/>
              </a:ln>
            </p:spPr>
            <p:txBody>
              <a:bodyPr rtlCol="0" anchor="ctr"/>
              <a:lstStyle/>
              <a:p>
                <a:endParaRPr lang="fr-FR"/>
              </a:p>
            </p:txBody>
          </p:sp>
          <p:sp>
            <p:nvSpPr>
              <p:cNvPr id="3138" name="Forme libre 3137">
                <a:extLst>
                  <a:ext uri="{FF2B5EF4-FFF2-40B4-BE49-F238E27FC236}">
                    <a16:creationId xmlns:a16="http://schemas.microsoft.com/office/drawing/2014/main" id="{C4D7DD5E-2B5D-35B8-E50B-7A0BF0C4DB2E}"/>
                  </a:ext>
                </a:extLst>
              </p:cNvPr>
              <p:cNvSpPr/>
              <p:nvPr/>
            </p:nvSpPr>
            <p:spPr>
              <a:xfrm>
                <a:off x="2021676" y="5849878"/>
                <a:ext cx="12275" cy="12270"/>
              </a:xfrm>
              <a:custGeom>
                <a:avLst/>
                <a:gdLst>
                  <a:gd name="connsiteX0" fmla="*/ 7800 w 12275"/>
                  <a:gd name="connsiteY0" fmla="*/ 13574 h 12270"/>
                  <a:gd name="connsiteX1" fmla="*/ 4185 w 12275"/>
                  <a:gd name="connsiteY1" fmla="*/ 12432 h 12270"/>
                  <a:gd name="connsiteX2" fmla="*/ 1710 w 12275"/>
                  <a:gd name="connsiteY2" fmla="*/ 8434 h 12270"/>
                  <a:gd name="connsiteX3" fmla="*/ 2852 w 12275"/>
                  <a:gd name="connsiteY3" fmla="*/ 3866 h 12270"/>
                  <a:gd name="connsiteX4" fmla="*/ 6849 w 12275"/>
                  <a:gd name="connsiteY4" fmla="*/ 1391 h 12270"/>
                  <a:gd name="connsiteX5" fmla="*/ 13890 w 12275"/>
                  <a:gd name="connsiteY5" fmla="*/ 6531 h 12270"/>
                  <a:gd name="connsiteX6" fmla="*/ 12749 w 12275"/>
                  <a:gd name="connsiteY6" fmla="*/ 11100 h 12270"/>
                  <a:gd name="connsiteX7" fmla="*/ 8752 w 12275"/>
                  <a:gd name="connsiteY7" fmla="*/ 13574 h 12270"/>
                  <a:gd name="connsiteX8" fmla="*/ 7800 w 12275"/>
                  <a:gd name="connsiteY8" fmla="*/ 13574 h 12270"/>
                  <a:gd name="connsiteX9" fmla="*/ 7800 w 12275"/>
                  <a:gd name="connsiteY9" fmla="*/ 13574 h 12270"/>
                  <a:gd name="connsiteX10" fmla="*/ 7800 w 12275"/>
                  <a:gd name="connsiteY10" fmla="*/ 5008 h 12270"/>
                  <a:gd name="connsiteX11" fmla="*/ 5326 w 12275"/>
                  <a:gd name="connsiteY11" fmla="*/ 7483 h 12270"/>
                  <a:gd name="connsiteX12" fmla="*/ 5326 w 12275"/>
                  <a:gd name="connsiteY12" fmla="*/ 7863 h 12270"/>
                  <a:gd name="connsiteX13" fmla="*/ 6278 w 12275"/>
                  <a:gd name="connsiteY13" fmla="*/ 9577 h 12270"/>
                  <a:gd name="connsiteX14" fmla="*/ 8181 w 12275"/>
                  <a:gd name="connsiteY14" fmla="*/ 9957 h 12270"/>
                  <a:gd name="connsiteX15" fmla="*/ 9894 w 12275"/>
                  <a:gd name="connsiteY15" fmla="*/ 9005 h 12270"/>
                  <a:gd name="connsiteX16" fmla="*/ 10274 w 12275"/>
                  <a:gd name="connsiteY16" fmla="*/ 7102 h 12270"/>
                  <a:gd name="connsiteX17" fmla="*/ 7800 w 12275"/>
                  <a:gd name="connsiteY17" fmla="*/ 5008 h 12270"/>
                  <a:gd name="connsiteX18" fmla="*/ 7800 w 12275"/>
                  <a:gd name="connsiteY18" fmla="*/ 5008 h 12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75" h="12270">
                    <a:moveTo>
                      <a:pt x="7800" y="13574"/>
                    </a:moveTo>
                    <a:cubicBezTo>
                      <a:pt x="6468" y="13574"/>
                      <a:pt x="5136" y="13194"/>
                      <a:pt x="4185" y="12432"/>
                    </a:cubicBezTo>
                    <a:cubicBezTo>
                      <a:pt x="2852" y="11480"/>
                      <a:pt x="1901" y="9957"/>
                      <a:pt x="1710" y="8434"/>
                    </a:cubicBezTo>
                    <a:cubicBezTo>
                      <a:pt x="1520" y="6721"/>
                      <a:pt x="1901" y="5198"/>
                      <a:pt x="2852" y="3866"/>
                    </a:cubicBezTo>
                    <a:cubicBezTo>
                      <a:pt x="3804" y="2533"/>
                      <a:pt x="5326" y="1581"/>
                      <a:pt x="6849" y="1391"/>
                    </a:cubicBezTo>
                    <a:cubicBezTo>
                      <a:pt x="10274" y="820"/>
                      <a:pt x="13320" y="3104"/>
                      <a:pt x="13890" y="6531"/>
                    </a:cubicBezTo>
                    <a:cubicBezTo>
                      <a:pt x="14081" y="8244"/>
                      <a:pt x="13700" y="9767"/>
                      <a:pt x="12749" y="11100"/>
                    </a:cubicBezTo>
                    <a:cubicBezTo>
                      <a:pt x="11797" y="12432"/>
                      <a:pt x="10274" y="13384"/>
                      <a:pt x="8752" y="13574"/>
                    </a:cubicBezTo>
                    <a:cubicBezTo>
                      <a:pt x="8562" y="13574"/>
                      <a:pt x="8181" y="13574"/>
                      <a:pt x="7800" y="13574"/>
                    </a:cubicBezTo>
                    <a:lnTo>
                      <a:pt x="7800" y="13574"/>
                    </a:lnTo>
                    <a:close/>
                    <a:moveTo>
                      <a:pt x="7800" y="5008"/>
                    </a:moveTo>
                    <a:cubicBezTo>
                      <a:pt x="6468" y="5008"/>
                      <a:pt x="5326" y="6150"/>
                      <a:pt x="5326" y="7483"/>
                    </a:cubicBezTo>
                    <a:cubicBezTo>
                      <a:pt x="5326" y="7673"/>
                      <a:pt x="5326" y="7673"/>
                      <a:pt x="5326" y="7863"/>
                    </a:cubicBezTo>
                    <a:cubicBezTo>
                      <a:pt x="5517" y="8434"/>
                      <a:pt x="5707" y="9005"/>
                      <a:pt x="6278" y="9577"/>
                    </a:cubicBezTo>
                    <a:cubicBezTo>
                      <a:pt x="6849" y="9957"/>
                      <a:pt x="7420" y="10148"/>
                      <a:pt x="8181" y="9957"/>
                    </a:cubicBezTo>
                    <a:cubicBezTo>
                      <a:pt x="8752" y="9767"/>
                      <a:pt x="9323" y="9577"/>
                      <a:pt x="9894" y="9005"/>
                    </a:cubicBezTo>
                    <a:cubicBezTo>
                      <a:pt x="10465" y="8434"/>
                      <a:pt x="10465" y="7863"/>
                      <a:pt x="10274" y="7102"/>
                    </a:cubicBezTo>
                    <a:cubicBezTo>
                      <a:pt x="10084" y="5960"/>
                      <a:pt x="9133" y="5008"/>
                      <a:pt x="7800" y="5008"/>
                    </a:cubicBezTo>
                    <a:lnTo>
                      <a:pt x="7800" y="5008"/>
                    </a:lnTo>
                    <a:close/>
                  </a:path>
                </a:pathLst>
              </a:custGeom>
              <a:solidFill>
                <a:srgbClr val="000000"/>
              </a:solidFill>
              <a:ln w="1903" cap="flat">
                <a:noFill/>
                <a:prstDash val="solid"/>
                <a:miter/>
              </a:ln>
            </p:spPr>
            <p:txBody>
              <a:bodyPr rtlCol="0" anchor="ctr"/>
              <a:lstStyle/>
              <a:p>
                <a:endParaRPr lang="fr-FR"/>
              </a:p>
            </p:txBody>
          </p:sp>
          <p:sp>
            <p:nvSpPr>
              <p:cNvPr id="3139" name="Forme libre 3138">
                <a:extLst>
                  <a:ext uri="{FF2B5EF4-FFF2-40B4-BE49-F238E27FC236}">
                    <a16:creationId xmlns:a16="http://schemas.microsoft.com/office/drawing/2014/main" id="{482CF874-C66D-EC94-41A6-2DD2E408A123}"/>
                  </a:ext>
                </a:extLst>
              </p:cNvPr>
              <p:cNvSpPr/>
              <p:nvPr/>
            </p:nvSpPr>
            <p:spPr>
              <a:xfrm rot="-524065">
                <a:off x="2041800" y="5845025"/>
                <a:ext cx="26643" cy="11802"/>
              </a:xfrm>
              <a:custGeom>
                <a:avLst/>
                <a:gdLst>
                  <a:gd name="connsiteX0" fmla="*/ 28307 w 26643"/>
                  <a:gd name="connsiteY0" fmla="*/ 7204 h 11802"/>
                  <a:gd name="connsiteX1" fmla="*/ 14985 w 26643"/>
                  <a:gd name="connsiteY1" fmla="*/ 13106 h 11802"/>
                  <a:gd name="connsiteX2" fmla="*/ 1663 w 26643"/>
                  <a:gd name="connsiteY2" fmla="*/ 7204 h 11802"/>
                  <a:gd name="connsiteX3" fmla="*/ 14985 w 26643"/>
                  <a:gd name="connsiteY3" fmla="*/ 1303 h 11802"/>
                  <a:gd name="connsiteX4" fmla="*/ 28307 w 26643"/>
                  <a:gd name="connsiteY4" fmla="*/ 7204 h 11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43" h="11802">
                    <a:moveTo>
                      <a:pt x="28307" y="7204"/>
                    </a:moveTo>
                    <a:cubicBezTo>
                      <a:pt x="28307" y="10463"/>
                      <a:pt x="22342" y="13106"/>
                      <a:pt x="14985" y="13106"/>
                    </a:cubicBezTo>
                    <a:cubicBezTo>
                      <a:pt x="7627" y="13106"/>
                      <a:pt x="1663" y="10463"/>
                      <a:pt x="1663" y="7204"/>
                    </a:cubicBezTo>
                    <a:cubicBezTo>
                      <a:pt x="1663" y="3945"/>
                      <a:pt x="7627" y="1303"/>
                      <a:pt x="14985" y="1303"/>
                    </a:cubicBezTo>
                    <a:cubicBezTo>
                      <a:pt x="22342" y="1303"/>
                      <a:pt x="28307" y="3945"/>
                      <a:pt x="28307" y="7204"/>
                    </a:cubicBezTo>
                    <a:close/>
                  </a:path>
                </a:pathLst>
              </a:custGeom>
              <a:solidFill>
                <a:srgbClr val="FFFFFF"/>
              </a:solidFill>
              <a:ln w="1903" cap="flat">
                <a:noFill/>
                <a:prstDash val="solid"/>
                <a:miter/>
              </a:ln>
            </p:spPr>
            <p:txBody>
              <a:bodyPr rtlCol="0" anchor="ctr"/>
              <a:lstStyle/>
              <a:p>
                <a:endParaRPr lang="fr-FR"/>
              </a:p>
            </p:txBody>
          </p:sp>
          <p:sp>
            <p:nvSpPr>
              <p:cNvPr id="3140" name="Forme libre 3139">
                <a:extLst>
                  <a:ext uri="{FF2B5EF4-FFF2-40B4-BE49-F238E27FC236}">
                    <a16:creationId xmlns:a16="http://schemas.microsoft.com/office/drawing/2014/main" id="{E8409F4C-1DC2-24C3-9C12-0E0D13AE589C}"/>
                  </a:ext>
                </a:extLst>
              </p:cNvPr>
              <p:cNvSpPr/>
              <p:nvPr/>
            </p:nvSpPr>
            <p:spPr>
              <a:xfrm>
                <a:off x="2039936" y="5842590"/>
                <a:ext cx="29994" cy="16322"/>
              </a:xfrm>
              <a:custGeom>
                <a:avLst/>
                <a:gdLst>
                  <a:gd name="connsiteX0" fmla="*/ 13330 w 29994"/>
                  <a:gd name="connsiteY0" fmla="*/ 17626 h 16322"/>
                  <a:gd name="connsiteX1" fmla="*/ 7620 w 29994"/>
                  <a:gd name="connsiteY1" fmla="*/ 16865 h 16322"/>
                  <a:gd name="connsiteX2" fmla="*/ 1721 w 29994"/>
                  <a:gd name="connsiteY2" fmla="*/ 11725 h 16322"/>
                  <a:gd name="connsiteX3" fmla="*/ 5717 w 29994"/>
                  <a:gd name="connsiteY3" fmla="*/ 5062 h 16322"/>
                  <a:gd name="connsiteX4" fmla="*/ 15423 w 29994"/>
                  <a:gd name="connsiteY4" fmla="*/ 1635 h 16322"/>
                  <a:gd name="connsiteX5" fmla="*/ 25700 w 29994"/>
                  <a:gd name="connsiteY5" fmla="*/ 2016 h 16322"/>
                  <a:gd name="connsiteX6" fmla="*/ 31600 w 29994"/>
                  <a:gd name="connsiteY6" fmla="*/ 7156 h 16322"/>
                  <a:gd name="connsiteX7" fmla="*/ 27603 w 29994"/>
                  <a:gd name="connsiteY7" fmla="*/ 13819 h 16322"/>
                  <a:gd name="connsiteX8" fmla="*/ 17897 w 29994"/>
                  <a:gd name="connsiteY8" fmla="*/ 17245 h 16322"/>
                  <a:gd name="connsiteX9" fmla="*/ 13330 w 29994"/>
                  <a:gd name="connsiteY9" fmla="*/ 17626 h 16322"/>
                  <a:gd name="connsiteX10" fmla="*/ 13330 w 29994"/>
                  <a:gd name="connsiteY10" fmla="*/ 17626 h 16322"/>
                  <a:gd name="connsiteX11" fmla="*/ 20181 w 29994"/>
                  <a:gd name="connsiteY11" fmla="*/ 5252 h 16322"/>
                  <a:gd name="connsiteX12" fmla="*/ 16184 w 29994"/>
                  <a:gd name="connsiteY12" fmla="*/ 5633 h 16322"/>
                  <a:gd name="connsiteX13" fmla="*/ 7811 w 29994"/>
                  <a:gd name="connsiteY13" fmla="*/ 8489 h 16322"/>
                  <a:gd name="connsiteX14" fmla="*/ 5336 w 29994"/>
                  <a:gd name="connsiteY14" fmla="*/ 11344 h 16322"/>
                  <a:gd name="connsiteX15" fmla="*/ 8572 w 29994"/>
                  <a:gd name="connsiteY15" fmla="*/ 13438 h 16322"/>
                  <a:gd name="connsiteX16" fmla="*/ 17326 w 29994"/>
                  <a:gd name="connsiteY16" fmla="*/ 13628 h 16322"/>
                  <a:gd name="connsiteX17" fmla="*/ 25700 w 29994"/>
                  <a:gd name="connsiteY17" fmla="*/ 10773 h 16322"/>
                  <a:gd name="connsiteX18" fmla="*/ 28174 w 29994"/>
                  <a:gd name="connsiteY18" fmla="*/ 7918 h 16322"/>
                  <a:gd name="connsiteX19" fmla="*/ 24939 w 29994"/>
                  <a:gd name="connsiteY19" fmla="*/ 5823 h 16322"/>
                  <a:gd name="connsiteX20" fmla="*/ 20181 w 29994"/>
                  <a:gd name="connsiteY20" fmla="*/ 5252 h 1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994" h="16322">
                    <a:moveTo>
                      <a:pt x="13330" y="17626"/>
                    </a:moveTo>
                    <a:cubicBezTo>
                      <a:pt x="11236" y="17626"/>
                      <a:pt x="9333" y="17436"/>
                      <a:pt x="7620" y="16865"/>
                    </a:cubicBezTo>
                    <a:cubicBezTo>
                      <a:pt x="4195" y="15913"/>
                      <a:pt x="2101" y="14199"/>
                      <a:pt x="1721" y="11725"/>
                    </a:cubicBezTo>
                    <a:cubicBezTo>
                      <a:pt x="1340" y="9440"/>
                      <a:pt x="2862" y="6966"/>
                      <a:pt x="5717" y="5062"/>
                    </a:cubicBezTo>
                    <a:cubicBezTo>
                      <a:pt x="8191" y="3349"/>
                      <a:pt x="11617" y="2207"/>
                      <a:pt x="15423" y="1635"/>
                    </a:cubicBezTo>
                    <a:cubicBezTo>
                      <a:pt x="19229" y="1064"/>
                      <a:pt x="22845" y="1255"/>
                      <a:pt x="25700" y="2016"/>
                    </a:cubicBezTo>
                    <a:cubicBezTo>
                      <a:pt x="29126" y="2968"/>
                      <a:pt x="31219" y="4681"/>
                      <a:pt x="31600" y="7156"/>
                    </a:cubicBezTo>
                    <a:cubicBezTo>
                      <a:pt x="31980" y="9440"/>
                      <a:pt x="30458" y="11915"/>
                      <a:pt x="27603" y="13819"/>
                    </a:cubicBezTo>
                    <a:cubicBezTo>
                      <a:pt x="25129" y="15532"/>
                      <a:pt x="21703" y="16674"/>
                      <a:pt x="17897" y="17245"/>
                    </a:cubicBezTo>
                    <a:cubicBezTo>
                      <a:pt x="16375" y="17436"/>
                      <a:pt x="14852" y="17626"/>
                      <a:pt x="13330" y="17626"/>
                    </a:cubicBezTo>
                    <a:lnTo>
                      <a:pt x="13330" y="17626"/>
                    </a:lnTo>
                    <a:close/>
                    <a:moveTo>
                      <a:pt x="20181" y="5252"/>
                    </a:moveTo>
                    <a:cubicBezTo>
                      <a:pt x="18849" y="5252"/>
                      <a:pt x="17516" y="5443"/>
                      <a:pt x="16184" y="5633"/>
                    </a:cubicBezTo>
                    <a:cubicBezTo>
                      <a:pt x="12949" y="6204"/>
                      <a:pt x="9904" y="7156"/>
                      <a:pt x="7811" y="8489"/>
                    </a:cubicBezTo>
                    <a:cubicBezTo>
                      <a:pt x="6288" y="9440"/>
                      <a:pt x="5336" y="10582"/>
                      <a:pt x="5336" y="11344"/>
                    </a:cubicBezTo>
                    <a:cubicBezTo>
                      <a:pt x="5336" y="12105"/>
                      <a:pt x="6669" y="12867"/>
                      <a:pt x="8572" y="13438"/>
                    </a:cubicBezTo>
                    <a:cubicBezTo>
                      <a:pt x="10856" y="14009"/>
                      <a:pt x="14091" y="14199"/>
                      <a:pt x="17326" y="13628"/>
                    </a:cubicBezTo>
                    <a:cubicBezTo>
                      <a:pt x="20561" y="13057"/>
                      <a:pt x="23607" y="12105"/>
                      <a:pt x="25700" y="10773"/>
                    </a:cubicBezTo>
                    <a:cubicBezTo>
                      <a:pt x="27222" y="9821"/>
                      <a:pt x="28174" y="8679"/>
                      <a:pt x="28174" y="7918"/>
                    </a:cubicBezTo>
                    <a:cubicBezTo>
                      <a:pt x="27984" y="7156"/>
                      <a:pt x="26842" y="6395"/>
                      <a:pt x="24939" y="5823"/>
                    </a:cubicBezTo>
                    <a:cubicBezTo>
                      <a:pt x="23607" y="5443"/>
                      <a:pt x="21894" y="5252"/>
                      <a:pt x="20181" y="5252"/>
                    </a:cubicBezTo>
                    <a:close/>
                  </a:path>
                </a:pathLst>
              </a:custGeom>
              <a:solidFill>
                <a:srgbClr val="000000"/>
              </a:solidFill>
              <a:ln w="1903" cap="flat">
                <a:noFill/>
                <a:prstDash val="solid"/>
                <a:miter/>
              </a:ln>
            </p:spPr>
            <p:txBody>
              <a:bodyPr rtlCol="0" anchor="ctr"/>
              <a:lstStyle/>
              <a:p>
                <a:endParaRPr lang="fr-FR"/>
              </a:p>
            </p:txBody>
          </p:sp>
          <p:sp>
            <p:nvSpPr>
              <p:cNvPr id="3141" name="Forme libre 3140">
                <a:extLst>
                  <a:ext uri="{FF2B5EF4-FFF2-40B4-BE49-F238E27FC236}">
                    <a16:creationId xmlns:a16="http://schemas.microsoft.com/office/drawing/2014/main" id="{BE5FCEF7-D812-BF30-D202-6A4A12902203}"/>
                  </a:ext>
                </a:extLst>
              </p:cNvPr>
              <p:cNvSpPr/>
              <p:nvPr/>
            </p:nvSpPr>
            <p:spPr>
              <a:xfrm>
                <a:off x="2057693" y="5845016"/>
                <a:ext cx="8373" cy="8376"/>
              </a:xfrm>
              <a:custGeom>
                <a:avLst/>
                <a:gdLst>
                  <a:gd name="connsiteX0" fmla="*/ 10037 w 8373"/>
                  <a:gd name="connsiteY0" fmla="*/ 5491 h 8376"/>
                  <a:gd name="connsiteX1" fmla="*/ 5850 w 8373"/>
                  <a:gd name="connsiteY1" fmla="*/ 9679 h 8376"/>
                  <a:gd name="connsiteX2" fmla="*/ 1663 w 8373"/>
                  <a:gd name="connsiteY2" fmla="*/ 5491 h 8376"/>
                  <a:gd name="connsiteX3" fmla="*/ 5850 w 8373"/>
                  <a:gd name="connsiteY3" fmla="*/ 1304 h 8376"/>
                  <a:gd name="connsiteX4" fmla="*/ 10037 w 8373"/>
                  <a:gd name="connsiteY4" fmla="*/ 5491 h 8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3" h="8376">
                    <a:moveTo>
                      <a:pt x="10037" y="5491"/>
                    </a:moveTo>
                    <a:cubicBezTo>
                      <a:pt x="10037" y="7804"/>
                      <a:pt x="8162" y="9679"/>
                      <a:pt x="5850" y="9679"/>
                    </a:cubicBezTo>
                    <a:cubicBezTo>
                      <a:pt x="3537" y="9679"/>
                      <a:pt x="1663" y="7804"/>
                      <a:pt x="1663" y="5491"/>
                    </a:cubicBezTo>
                    <a:cubicBezTo>
                      <a:pt x="1663" y="3179"/>
                      <a:pt x="3537" y="1304"/>
                      <a:pt x="5850" y="1304"/>
                    </a:cubicBezTo>
                    <a:cubicBezTo>
                      <a:pt x="8162" y="1304"/>
                      <a:pt x="10037" y="3179"/>
                      <a:pt x="10037" y="5491"/>
                    </a:cubicBezTo>
                    <a:close/>
                  </a:path>
                </a:pathLst>
              </a:custGeom>
              <a:solidFill>
                <a:srgbClr val="000000"/>
              </a:solidFill>
              <a:ln w="1903" cap="flat">
                <a:noFill/>
                <a:prstDash val="solid"/>
                <a:miter/>
              </a:ln>
            </p:spPr>
            <p:txBody>
              <a:bodyPr rtlCol="0" anchor="ctr"/>
              <a:lstStyle/>
              <a:p>
                <a:endParaRPr lang="fr-FR"/>
              </a:p>
            </p:txBody>
          </p:sp>
          <p:sp>
            <p:nvSpPr>
              <p:cNvPr id="3142" name="Forme libre 3141">
                <a:extLst>
                  <a:ext uri="{FF2B5EF4-FFF2-40B4-BE49-F238E27FC236}">
                    <a16:creationId xmlns:a16="http://schemas.microsoft.com/office/drawing/2014/main" id="{D11A04B3-777F-8AD0-3DB1-B57AB4AC0375}"/>
                  </a:ext>
                </a:extLst>
              </p:cNvPr>
              <p:cNvSpPr/>
              <p:nvPr/>
            </p:nvSpPr>
            <p:spPr>
              <a:xfrm>
                <a:off x="2010849" y="5843255"/>
                <a:ext cx="57358" cy="52588"/>
              </a:xfrm>
              <a:custGeom>
                <a:avLst/>
                <a:gdLst>
                  <a:gd name="connsiteX0" fmla="*/ 52693 w 57358"/>
                  <a:gd name="connsiteY0" fmla="*/ 13344 h 52588"/>
                  <a:gd name="connsiteX1" fmla="*/ 46793 w 57358"/>
                  <a:gd name="connsiteY1" fmla="*/ 8204 h 52588"/>
                  <a:gd name="connsiteX2" fmla="*/ 51932 w 57358"/>
                  <a:gd name="connsiteY2" fmla="*/ 1351 h 52588"/>
                  <a:gd name="connsiteX3" fmla="*/ 56499 w 57358"/>
                  <a:gd name="connsiteY3" fmla="*/ 2493 h 52588"/>
                  <a:gd name="connsiteX4" fmla="*/ 58973 w 57358"/>
                  <a:gd name="connsiteY4" fmla="*/ 6491 h 52588"/>
                  <a:gd name="connsiteX5" fmla="*/ 57832 w 57358"/>
                  <a:gd name="connsiteY5" fmla="*/ 11060 h 52588"/>
                  <a:gd name="connsiteX6" fmla="*/ 53835 w 57358"/>
                  <a:gd name="connsiteY6" fmla="*/ 13534 h 52588"/>
                  <a:gd name="connsiteX7" fmla="*/ 52693 w 57358"/>
                  <a:gd name="connsiteY7" fmla="*/ 13344 h 52588"/>
                  <a:gd name="connsiteX8" fmla="*/ 52693 w 57358"/>
                  <a:gd name="connsiteY8" fmla="*/ 13344 h 52588"/>
                  <a:gd name="connsiteX9" fmla="*/ 52693 w 57358"/>
                  <a:gd name="connsiteY9" fmla="*/ 4968 h 52588"/>
                  <a:gd name="connsiteX10" fmla="*/ 50409 w 57358"/>
                  <a:gd name="connsiteY10" fmla="*/ 7252 h 52588"/>
                  <a:gd name="connsiteX11" fmla="*/ 50409 w 57358"/>
                  <a:gd name="connsiteY11" fmla="*/ 7633 h 52588"/>
                  <a:gd name="connsiteX12" fmla="*/ 53074 w 57358"/>
                  <a:gd name="connsiteY12" fmla="*/ 9537 h 52588"/>
                  <a:gd name="connsiteX13" fmla="*/ 54596 w 57358"/>
                  <a:gd name="connsiteY13" fmla="*/ 8585 h 52588"/>
                  <a:gd name="connsiteX14" fmla="*/ 54977 w 57358"/>
                  <a:gd name="connsiteY14" fmla="*/ 6872 h 52588"/>
                  <a:gd name="connsiteX15" fmla="*/ 54025 w 57358"/>
                  <a:gd name="connsiteY15" fmla="*/ 5349 h 52588"/>
                  <a:gd name="connsiteX16" fmla="*/ 52693 w 57358"/>
                  <a:gd name="connsiteY16" fmla="*/ 4968 h 52588"/>
                  <a:gd name="connsiteX17" fmla="*/ 52693 w 57358"/>
                  <a:gd name="connsiteY17" fmla="*/ 4968 h 52588"/>
                  <a:gd name="connsiteX18" fmla="*/ 37087 w 57358"/>
                  <a:gd name="connsiteY18" fmla="*/ 34474 h 52588"/>
                  <a:gd name="connsiteX19" fmla="*/ 35184 w 57358"/>
                  <a:gd name="connsiteY19" fmla="*/ 32571 h 52588"/>
                  <a:gd name="connsiteX20" fmla="*/ 35755 w 57358"/>
                  <a:gd name="connsiteY20" fmla="*/ 31238 h 52588"/>
                  <a:gd name="connsiteX21" fmla="*/ 39752 w 57358"/>
                  <a:gd name="connsiteY21" fmla="*/ 25718 h 52588"/>
                  <a:gd name="connsiteX22" fmla="*/ 37278 w 57358"/>
                  <a:gd name="connsiteY22" fmla="*/ 24004 h 52588"/>
                  <a:gd name="connsiteX23" fmla="*/ 30807 w 57358"/>
                  <a:gd name="connsiteY23" fmla="*/ 10679 h 52588"/>
                  <a:gd name="connsiteX24" fmla="*/ 33091 w 57358"/>
                  <a:gd name="connsiteY24" fmla="*/ 9346 h 52588"/>
                  <a:gd name="connsiteX25" fmla="*/ 34423 w 57358"/>
                  <a:gd name="connsiteY25" fmla="*/ 11631 h 52588"/>
                  <a:gd name="connsiteX26" fmla="*/ 34423 w 57358"/>
                  <a:gd name="connsiteY26" fmla="*/ 11631 h 52588"/>
                  <a:gd name="connsiteX27" fmla="*/ 38420 w 57358"/>
                  <a:gd name="connsiteY27" fmla="*/ 20387 h 52588"/>
                  <a:gd name="connsiteX28" fmla="*/ 43368 w 57358"/>
                  <a:gd name="connsiteY28" fmla="*/ 24956 h 52588"/>
                  <a:gd name="connsiteX29" fmla="*/ 38229 w 57358"/>
                  <a:gd name="connsiteY29" fmla="*/ 33903 h 52588"/>
                  <a:gd name="connsiteX30" fmla="*/ 37087 w 57358"/>
                  <a:gd name="connsiteY30" fmla="*/ 34474 h 52588"/>
                  <a:gd name="connsiteX31" fmla="*/ 37087 w 57358"/>
                  <a:gd name="connsiteY31" fmla="*/ 34474 h 52588"/>
                  <a:gd name="connsiteX32" fmla="*/ 17105 w 57358"/>
                  <a:gd name="connsiteY32" fmla="*/ 53892 h 52588"/>
                  <a:gd name="connsiteX33" fmla="*/ 16724 w 57358"/>
                  <a:gd name="connsiteY33" fmla="*/ 53892 h 52588"/>
                  <a:gd name="connsiteX34" fmla="*/ 2070 w 57358"/>
                  <a:gd name="connsiteY34" fmla="*/ 45706 h 52588"/>
                  <a:gd name="connsiteX35" fmla="*/ 2260 w 57358"/>
                  <a:gd name="connsiteY35" fmla="*/ 43041 h 52588"/>
                  <a:gd name="connsiteX36" fmla="*/ 4924 w 57358"/>
                  <a:gd name="connsiteY36" fmla="*/ 43231 h 52588"/>
                  <a:gd name="connsiteX37" fmla="*/ 4924 w 57358"/>
                  <a:gd name="connsiteY37" fmla="*/ 43231 h 52588"/>
                  <a:gd name="connsiteX38" fmla="*/ 17295 w 57358"/>
                  <a:gd name="connsiteY38" fmla="*/ 50275 h 52588"/>
                  <a:gd name="connsiteX39" fmla="*/ 18817 w 57358"/>
                  <a:gd name="connsiteY39" fmla="*/ 52369 h 52588"/>
                  <a:gd name="connsiteX40" fmla="*/ 17105 w 57358"/>
                  <a:gd name="connsiteY40" fmla="*/ 53892 h 52588"/>
                  <a:gd name="connsiteX41" fmla="*/ 17105 w 57358"/>
                  <a:gd name="connsiteY41" fmla="*/ 53892 h 5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7358" h="52588">
                    <a:moveTo>
                      <a:pt x="52693" y="13344"/>
                    </a:moveTo>
                    <a:cubicBezTo>
                      <a:pt x="49838" y="13344"/>
                      <a:pt x="47174" y="11250"/>
                      <a:pt x="46793" y="8204"/>
                    </a:cubicBezTo>
                    <a:cubicBezTo>
                      <a:pt x="46222" y="4968"/>
                      <a:pt x="48506" y="1732"/>
                      <a:pt x="51932" y="1351"/>
                    </a:cubicBezTo>
                    <a:cubicBezTo>
                      <a:pt x="53454" y="1161"/>
                      <a:pt x="55167" y="1541"/>
                      <a:pt x="56499" y="2493"/>
                    </a:cubicBezTo>
                    <a:cubicBezTo>
                      <a:pt x="57832" y="3445"/>
                      <a:pt x="58593" y="4778"/>
                      <a:pt x="58973" y="6491"/>
                    </a:cubicBezTo>
                    <a:cubicBezTo>
                      <a:pt x="59164" y="8014"/>
                      <a:pt x="58783" y="9727"/>
                      <a:pt x="57832" y="11060"/>
                    </a:cubicBezTo>
                    <a:cubicBezTo>
                      <a:pt x="56880" y="12392"/>
                      <a:pt x="55548" y="13154"/>
                      <a:pt x="53835" y="13534"/>
                    </a:cubicBezTo>
                    <a:cubicBezTo>
                      <a:pt x="53264" y="13344"/>
                      <a:pt x="53074" y="13344"/>
                      <a:pt x="52693" y="13344"/>
                    </a:cubicBezTo>
                    <a:lnTo>
                      <a:pt x="52693" y="13344"/>
                    </a:lnTo>
                    <a:close/>
                    <a:moveTo>
                      <a:pt x="52693" y="4968"/>
                    </a:moveTo>
                    <a:cubicBezTo>
                      <a:pt x="51361" y="4968"/>
                      <a:pt x="50409" y="5920"/>
                      <a:pt x="50409" y="7252"/>
                    </a:cubicBezTo>
                    <a:cubicBezTo>
                      <a:pt x="50409" y="7443"/>
                      <a:pt x="50409" y="7443"/>
                      <a:pt x="50409" y="7633"/>
                    </a:cubicBezTo>
                    <a:cubicBezTo>
                      <a:pt x="50600" y="8965"/>
                      <a:pt x="51742" y="9727"/>
                      <a:pt x="53074" y="9537"/>
                    </a:cubicBezTo>
                    <a:cubicBezTo>
                      <a:pt x="53645" y="9537"/>
                      <a:pt x="54216" y="9156"/>
                      <a:pt x="54596" y="8585"/>
                    </a:cubicBezTo>
                    <a:cubicBezTo>
                      <a:pt x="54977" y="8014"/>
                      <a:pt x="55167" y="7443"/>
                      <a:pt x="54977" y="6872"/>
                    </a:cubicBezTo>
                    <a:cubicBezTo>
                      <a:pt x="54977" y="6301"/>
                      <a:pt x="54596" y="5729"/>
                      <a:pt x="54025" y="5349"/>
                    </a:cubicBezTo>
                    <a:cubicBezTo>
                      <a:pt x="53645" y="4968"/>
                      <a:pt x="53264" y="4968"/>
                      <a:pt x="52693" y="4968"/>
                    </a:cubicBezTo>
                    <a:lnTo>
                      <a:pt x="52693" y="4968"/>
                    </a:lnTo>
                    <a:close/>
                    <a:moveTo>
                      <a:pt x="37087" y="34474"/>
                    </a:moveTo>
                    <a:cubicBezTo>
                      <a:pt x="36136" y="34474"/>
                      <a:pt x="35184" y="33713"/>
                      <a:pt x="35184" y="32571"/>
                    </a:cubicBezTo>
                    <a:cubicBezTo>
                      <a:pt x="35184" y="32000"/>
                      <a:pt x="35375" y="31619"/>
                      <a:pt x="35755" y="31238"/>
                    </a:cubicBezTo>
                    <a:cubicBezTo>
                      <a:pt x="39752" y="27621"/>
                      <a:pt x="39752" y="26098"/>
                      <a:pt x="39752" y="25718"/>
                    </a:cubicBezTo>
                    <a:cubicBezTo>
                      <a:pt x="39561" y="25146"/>
                      <a:pt x="38800" y="24575"/>
                      <a:pt x="37278" y="24004"/>
                    </a:cubicBezTo>
                    <a:cubicBezTo>
                      <a:pt x="31188" y="21910"/>
                      <a:pt x="28904" y="16961"/>
                      <a:pt x="30807" y="10679"/>
                    </a:cubicBezTo>
                    <a:cubicBezTo>
                      <a:pt x="30997" y="9727"/>
                      <a:pt x="32139" y="9156"/>
                      <a:pt x="33091" y="9346"/>
                    </a:cubicBezTo>
                    <a:cubicBezTo>
                      <a:pt x="34042" y="9537"/>
                      <a:pt x="34613" y="10679"/>
                      <a:pt x="34423" y="11631"/>
                    </a:cubicBezTo>
                    <a:cubicBezTo>
                      <a:pt x="34423" y="11631"/>
                      <a:pt x="34423" y="11631"/>
                      <a:pt x="34423" y="11631"/>
                    </a:cubicBezTo>
                    <a:cubicBezTo>
                      <a:pt x="33091" y="16199"/>
                      <a:pt x="34233" y="18865"/>
                      <a:pt x="38420" y="20387"/>
                    </a:cubicBezTo>
                    <a:cubicBezTo>
                      <a:pt x="41274" y="21339"/>
                      <a:pt x="42987" y="22862"/>
                      <a:pt x="43368" y="24956"/>
                    </a:cubicBezTo>
                    <a:cubicBezTo>
                      <a:pt x="43939" y="27621"/>
                      <a:pt x="42226" y="30477"/>
                      <a:pt x="38229" y="33903"/>
                    </a:cubicBezTo>
                    <a:cubicBezTo>
                      <a:pt x="38039" y="34284"/>
                      <a:pt x="37658" y="34474"/>
                      <a:pt x="37087" y="34474"/>
                    </a:cubicBezTo>
                    <a:lnTo>
                      <a:pt x="37087" y="34474"/>
                    </a:lnTo>
                    <a:close/>
                    <a:moveTo>
                      <a:pt x="17105" y="53892"/>
                    </a:moveTo>
                    <a:cubicBezTo>
                      <a:pt x="16914" y="53892"/>
                      <a:pt x="16914" y="53892"/>
                      <a:pt x="16724" y="53892"/>
                    </a:cubicBezTo>
                    <a:cubicBezTo>
                      <a:pt x="11015" y="52940"/>
                      <a:pt x="5686" y="49894"/>
                      <a:pt x="2070" y="45706"/>
                    </a:cubicBezTo>
                    <a:cubicBezTo>
                      <a:pt x="1499" y="44944"/>
                      <a:pt x="1499" y="43802"/>
                      <a:pt x="2260" y="43041"/>
                    </a:cubicBezTo>
                    <a:cubicBezTo>
                      <a:pt x="3021" y="42279"/>
                      <a:pt x="4163" y="42470"/>
                      <a:pt x="4924" y="43231"/>
                    </a:cubicBezTo>
                    <a:lnTo>
                      <a:pt x="4924" y="43231"/>
                    </a:lnTo>
                    <a:cubicBezTo>
                      <a:pt x="7970" y="46848"/>
                      <a:pt x="12537" y="49323"/>
                      <a:pt x="17295" y="50275"/>
                    </a:cubicBezTo>
                    <a:cubicBezTo>
                      <a:pt x="18246" y="50465"/>
                      <a:pt x="19008" y="51417"/>
                      <a:pt x="18817" y="52369"/>
                    </a:cubicBezTo>
                    <a:cubicBezTo>
                      <a:pt x="18817" y="53320"/>
                      <a:pt x="17866" y="53892"/>
                      <a:pt x="17105" y="53892"/>
                    </a:cubicBezTo>
                    <a:lnTo>
                      <a:pt x="17105" y="53892"/>
                    </a:lnTo>
                    <a:close/>
                  </a:path>
                </a:pathLst>
              </a:custGeom>
              <a:solidFill>
                <a:srgbClr val="000000"/>
              </a:solidFill>
              <a:ln w="1903" cap="flat">
                <a:noFill/>
                <a:prstDash val="solid"/>
                <a:miter/>
              </a:ln>
            </p:spPr>
            <p:txBody>
              <a:bodyPr rtlCol="0" anchor="ctr"/>
              <a:lstStyle/>
              <a:p>
                <a:endParaRPr lang="fr-FR"/>
              </a:p>
            </p:txBody>
          </p:sp>
          <p:grpSp>
            <p:nvGrpSpPr>
              <p:cNvPr id="3143" name="Graphique 2">
                <a:extLst>
                  <a:ext uri="{FF2B5EF4-FFF2-40B4-BE49-F238E27FC236}">
                    <a16:creationId xmlns:a16="http://schemas.microsoft.com/office/drawing/2014/main" id="{5B90E670-0A1C-95D5-D64E-8CB1753A7CD3}"/>
                  </a:ext>
                </a:extLst>
              </p:cNvPr>
              <p:cNvGrpSpPr/>
              <p:nvPr/>
            </p:nvGrpSpPr>
            <p:grpSpPr>
              <a:xfrm>
                <a:off x="1891169" y="5798007"/>
                <a:ext cx="175913" cy="290675"/>
                <a:chOff x="1891169" y="5798007"/>
                <a:chExt cx="175913" cy="290675"/>
              </a:xfrm>
              <a:solidFill>
                <a:srgbClr val="000000"/>
              </a:solidFill>
            </p:grpSpPr>
            <p:sp>
              <p:nvSpPr>
                <p:cNvPr id="3144" name="Forme libre 3143">
                  <a:extLst>
                    <a:ext uri="{FF2B5EF4-FFF2-40B4-BE49-F238E27FC236}">
                      <a16:creationId xmlns:a16="http://schemas.microsoft.com/office/drawing/2014/main" id="{18FD05C7-0432-4236-4670-6CCE9E69A2A7}"/>
                    </a:ext>
                  </a:extLst>
                </p:cNvPr>
                <p:cNvSpPr/>
                <p:nvPr/>
              </p:nvSpPr>
              <p:spPr>
                <a:xfrm>
                  <a:off x="2001360" y="5914380"/>
                  <a:ext cx="16105" cy="35717"/>
                </a:xfrm>
                <a:custGeom>
                  <a:avLst/>
                  <a:gdLst>
                    <a:gd name="connsiteX0" fmla="*/ 3566 w 16105"/>
                    <a:gd name="connsiteY0" fmla="*/ 37021 h 35717"/>
                    <a:gd name="connsiteX1" fmla="*/ 1663 w 16105"/>
                    <a:gd name="connsiteY1" fmla="*/ 35117 h 35717"/>
                    <a:gd name="connsiteX2" fmla="*/ 1853 w 16105"/>
                    <a:gd name="connsiteY2" fmla="*/ 34546 h 35717"/>
                    <a:gd name="connsiteX3" fmla="*/ 14033 w 16105"/>
                    <a:gd name="connsiteY3" fmla="*/ 2565 h 35717"/>
                    <a:gd name="connsiteX4" fmla="*/ 16507 w 16105"/>
                    <a:gd name="connsiteY4" fmla="*/ 1423 h 35717"/>
                    <a:gd name="connsiteX5" fmla="*/ 17649 w 16105"/>
                    <a:gd name="connsiteY5" fmla="*/ 3897 h 35717"/>
                    <a:gd name="connsiteX6" fmla="*/ 5469 w 16105"/>
                    <a:gd name="connsiteY6" fmla="*/ 35878 h 35717"/>
                    <a:gd name="connsiteX7" fmla="*/ 3566 w 16105"/>
                    <a:gd name="connsiteY7" fmla="*/ 37021 h 35717"/>
                    <a:gd name="connsiteX8" fmla="*/ 3566 w 16105"/>
                    <a:gd name="connsiteY8" fmla="*/ 37021 h 35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05" h="35717">
                      <a:moveTo>
                        <a:pt x="3566" y="37021"/>
                      </a:moveTo>
                      <a:cubicBezTo>
                        <a:pt x="2614" y="37021"/>
                        <a:pt x="1663" y="36259"/>
                        <a:pt x="1663" y="35117"/>
                      </a:cubicBezTo>
                      <a:cubicBezTo>
                        <a:pt x="1663" y="34927"/>
                        <a:pt x="1663" y="34736"/>
                        <a:pt x="1853" y="34546"/>
                      </a:cubicBezTo>
                      <a:lnTo>
                        <a:pt x="14033" y="2565"/>
                      </a:lnTo>
                      <a:cubicBezTo>
                        <a:pt x="14414" y="1613"/>
                        <a:pt x="15556" y="1042"/>
                        <a:pt x="16507" y="1423"/>
                      </a:cubicBezTo>
                      <a:cubicBezTo>
                        <a:pt x="17459" y="1803"/>
                        <a:pt x="18030" y="2946"/>
                        <a:pt x="17649" y="3897"/>
                      </a:cubicBezTo>
                      <a:lnTo>
                        <a:pt x="5469" y="35878"/>
                      </a:lnTo>
                      <a:cubicBezTo>
                        <a:pt x="5088" y="36450"/>
                        <a:pt x="4327" y="37021"/>
                        <a:pt x="3566" y="37021"/>
                      </a:cubicBezTo>
                      <a:lnTo>
                        <a:pt x="3566" y="37021"/>
                      </a:lnTo>
                      <a:close/>
                    </a:path>
                  </a:pathLst>
                </a:custGeom>
                <a:solidFill>
                  <a:srgbClr val="000000"/>
                </a:solidFill>
                <a:ln w="1903" cap="flat">
                  <a:noFill/>
                  <a:prstDash val="solid"/>
                  <a:miter/>
                </a:ln>
              </p:spPr>
              <p:txBody>
                <a:bodyPr rtlCol="0" anchor="ctr"/>
                <a:lstStyle/>
                <a:p>
                  <a:endParaRPr lang="fr-FR"/>
                </a:p>
              </p:txBody>
            </p:sp>
            <p:sp>
              <p:nvSpPr>
                <p:cNvPr id="3145" name="Forme libre 3144">
                  <a:extLst>
                    <a:ext uri="{FF2B5EF4-FFF2-40B4-BE49-F238E27FC236}">
                      <a16:creationId xmlns:a16="http://schemas.microsoft.com/office/drawing/2014/main" id="{D4C5A9E3-8F03-07F1-CD31-EE33F748BB07}"/>
                    </a:ext>
                  </a:extLst>
                </p:cNvPr>
                <p:cNvSpPr/>
                <p:nvPr/>
              </p:nvSpPr>
              <p:spPr>
                <a:xfrm>
                  <a:off x="1938601" y="5798007"/>
                  <a:ext cx="128481" cy="169793"/>
                </a:xfrm>
                <a:custGeom>
                  <a:avLst/>
                  <a:gdLst>
                    <a:gd name="connsiteX0" fmla="*/ 52622 w 128481"/>
                    <a:gd name="connsiteY0" fmla="*/ 171097 h 169793"/>
                    <a:gd name="connsiteX1" fmla="*/ 51861 w 128481"/>
                    <a:gd name="connsiteY1" fmla="*/ 171097 h 169793"/>
                    <a:gd name="connsiteX2" fmla="*/ 1809 w 128481"/>
                    <a:gd name="connsiteY2" fmla="*/ 137593 h 169793"/>
                    <a:gd name="connsiteX3" fmla="*/ 2760 w 128481"/>
                    <a:gd name="connsiteY3" fmla="*/ 135118 h 169793"/>
                    <a:gd name="connsiteX4" fmla="*/ 3522 w 128481"/>
                    <a:gd name="connsiteY4" fmla="*/ 134928 h 169793"/>
                    <a:gd name="connsiteX5" fmla="*/ 5805 w 128481"/>
                    <a:gd name="connsiteY5" fmla="*/ 135118 h 169793"/>
                    <a:gd name="connsiteX6" fmla="*/ 15321 w 128481"/>
                    <a:gd name="connsiteY6" fmla="*/ 136070 h 169793"/>
                    <a:gd name="connsiteX7" fmla="*/ 45010 w 128481"/>
                    <a:gd name="connsiteY7" fmla="*/ 87908 h 169793"/>
                    <a:gd name="connsiteX8" fmla="*/ 36636 w 128481"/>
                    <a:gd name="connsiteY8" fmla="*/ 87908 h 169793"/>
                    <a:gd name="connsiteX9" fmla="*/ 27691 w 128481"/>
                    <a:gd name="connsiteY9" fmla="*/ 77629 h 169793"/>
                    <a:gd name="connsiteX10" fmla="*/ 32449 w 128481"/>
                    <a:gd name="connsiteY10" fmla="*/ 65445 h 169793"/>
                    <a:gd name="connsiteX11" fmla="*/ 43487 w 128481"/>
                    <a:gd name="connsiteY11" fmla="*/ 62590 h 169793"/>
                    <a:gd name="connsiteX12" fmla="*/ 44058 w 128481"/>
                    <a:gd name="connsiteY12" fmla="*/ 38604 h 169793"/>
                    <a:gd name="connsiteX13" fmla="*/ 68418 w 128481"/>
                    <a:gd name="connsiteY13" fmla="*/ 5480 h 169793"/>
                    <a:gd name="connsiteX14" fmla="*/ 109716 w 128481"/>
                    <a:gd name="connsiteY14" fmla="*/ 7194 h 169793"/>
                    <a:gd name="connsiteX15" fmla="*/ 127225 w 128481"/>
                    <a:gd name="connsiteY15" fmla="*/ 50026 h 169793"/>
                    <a:gd name="connsiteX16" fmla="*/ 127035 w 128481"/>
                    <a:gd name="connsiteY16" fmla="*/ 51358 h 169793"/>
                    <a:gd name="connsiteX17" fmla="*/ 127796 w 128481"/>
                    <a:gd name="connsiteY17" fmla="*/ 87147 h 169793"/>
                    <a:gd name="connsiteX18" fmla="*/ 91066 w 128481"/>
                    <a:gd name="connsiteY18" fmla="*/ 124458 h 169793"/>
                    <a:gd name="connsiteX19" fmla="*/ 87450 w 128481"/>
                    <a:gd name="connsiteY19" fmla="*/ 124268 h 169793"/>
                    <a:gd name="connsiteX20" fmla="*/ 87259 w 128481"/>
                    <a:gd name="connsiteY20" fmla="*/ 124268 h 169793"/>
                    <a:gd name="connsiteX21" fmla="*/ 57380 w 128481"/>
                    <a:gd name="connsiteY21" fmla="*/ 101805 h 169793"/>
                    <a:gd name="connsiteX22" fmla="*/ 58141 w 128481"/>
                    <a:gd name="connsiteY22" fmla="*/ 99330 h 169793"/>
                    <a:gd name="connsiteX23" fmla="*/ 60616 w 128481"/>
                    <a:gd name="connsiteY23" fmla="*/ 100092 h 169793"/>
                    <a:gd name="connsiteX24" fmla="*/ 87640 w 128481"/>
                    <a:gd name="connsiteY24" fmla="*/ 120651 h 169793"/>
                    <a:gd name="connsiteX25" fmla="*/ 87830 w 128481"/>
                    <a:gd name="connsiteY25" fmla="*/ 120651 h 169793"/>
                    <a:gd name="connsiteX26" fmla="*/ 123990 w 128481"/>
                    <a:gd name="connsiteY26" fmla="*/ 86195 h 169793"/>
                    <a:gd name="connsiteX27" fmla="*/ 123228 w 128481"/>
                    <a:gd name="connsiteY27" fmla="*/ 52310 h 169793"/>
                    <a:gd name="connsiteX28" fmla="*/ 123228 w 128481"/>
                    <a:gd name="connsiteY28" fmla="*/ 51549 h 169793"/>
                    <a:gd name="connsiteX29" fmla="*/ 123419 w 128481"/>
                    <a:gd name="connsiteY29" fmla="*/ 49835 h 169793"/>
                    <a:gd name="connsiteX30" fmla="*/ 107623 w 128481"/>
                    <a:gd name="connsiteY30" fmla="*/ 10430 h 169793"/>
                    <a:gd name="connsiteX31" fmla="*/ 69941 w 128481"/>
                    <a:gd name="connsiteY31" fmla="*/ 9097 h 169793"/>
                    <a:gd name="connsiteX32" fmla="*/ 47674 w 128481"/>
                    <a:gd name="connsiteY32" fmla="*/ 39365 h 169793"/>
                    <a:gd name="connsiteX33" fmla="*/ 47674 w 128481"/>
                    <a:gd name="connsiteY33" fmla="*/ 65065 h 169793"/>
                    <a:gd name="connsiteX34" fmla="*/ 46152 w 128481"/>
                    <a:gd name="connsiteY34" fmla="*/ 67158 h 169793"/>
                    <a:gd name="connsiteX35" fmla="*/ 45200 w 128481"/>
                    <a:gd name="connsiteY35" fmla="*/ 66968 h 169793"/>
                    <a:gd name="connsiteX36" fmla="*/ 34923 w 128481"/>
                    <a:gd name="connsiteY36" fmla="*/ 68491 h 169793"/>
                    <a:gd name="connsiteX37" fmla="*/ 31498 w 128481"/>
                    <a:gd name="connsiteY37" fmla="*/ 77248 h 169793"/>
                    <a:gd name="connsiteX38" fmla="*/ 37968 w 128481"/>
                    <a:gd name="connsiteY38" fmla="*/ 84482 h 169793"/>
                    <a:gd name="connsiteX39" fmla="*/ 49387 w 128481"/>
                    <a:gd name="connsiteY39" fmla="*/ 81436 h 169793"/>
                    <a:gd name="connsiteX40" fmla="*/ 52051 w 128481"/>
                    <a:gd name="connsiteY40" fmla="*/ 81436 h 169793"/>
                    <a:gd name="connsiteX41" fmla="*/ 52622 w 128481"/>
                    <a:gd name="connsiteY41" fmla="*/ 82388 h 169793"/>
                    <a:gd name="connsiteX42" fmla="*/ 52242 w 128481"/>
                    <a:gd name="connsiteY42" fmla="*/ 83911 h 169793"/>
                    <a:gd name="connsiteX43" fmla="*/ 18176 w 128481"/>
                    <a:gd name="connsiteY43" fmla="*/ 139116 h 169793"/>
                    <a:gd name="connsiteX44" fmla="*/ 16272 w 128481"/>
                    <a:gd name="connsiteY44" fmla="*/ 140068 h 169793"/>
                    <a:gd name="connsiteX45" fmla="*/ 16082 w 128481"/>
                    <a:gd name="connsiteY45" fmla="*/ 140068 h 169793"/>
                    <a:gd name="connsiteX46" fmla="*/ 6567 w 128481"/>
                    <a:gd name="connsiteY46" fmla="*/ 139116 h 169793"/>
                    <a:gd name="connsiteX47" fmla="*/ 52051 w 128481"/>
                    <a:gd name="connsiteY47" fmla="*/ 167480 h 169793"/>
                    <a:gd name="connsiteX48" fmla="*/ 75650 w 128481"/>
                    <a:gd name="connsiteY48" fmla="*/ 158724 h 169793"/>
                    <a:gd name="connsiteX49" fmla="*/ 66135 w 128481"/>
                    <a:gd name="connsiteY49" fmla="*/ 153394 h 169793"/>
                    <a:gd name="connsiteX50" fmla="*/ 65754 w 128481"/>
                    <a:gd name="connsiteY50" fmla="*/ 153203 h 169793"/>
                    <a:gd name="connsiteX51" fmla="*/ 64993 w 128481"/>
                    <a:gd name="connsiteY51" fmla="*/ 150728 h 169793"/>
                    <a:gd name="connsiteX52" fmla="*/ 67467 w 128481"/>
                    <a:gd name="connsiteY52" fmla="*/ 149967 h 169793"/>
                    <a:gd name="connsiteX53" fmla="*/ 67847 w 128481"/>
                    <a:gd name="connsiteY53" fmla="*/ 150157 h 169793"/>
                    <a:gd name="connsiteX54" fmla="*/ 79266 w 128481"/>
                    <a:gd name="connsiteY54" fmla="*/ 156630 h 169793"/>
                    <a:gd name="connsiteX55" fmla="*/ 79837 w 128481"/>
                    <a:gd name="connsiteY55" fmla="*/ 158914 h 169793"/>
                    <a:gd name="connsiteX56" fmla="*/ 52622 w 128481"/>
                    <a:gd name="connsiteY56" fmla="*/ 171097 h 169793"/>
                    <a:gd name="connsiteX57" fmla="*/ 52622 w 128481"/>
                    <a:gd name="connsiteY57" fmla="*/ 171097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28481" h="169793">
                      <a:moveTo>
                        <a:pt x="52622" y="171097"/>
                      </a:moveTo>
                      <a:cubicBezTo>
                        <a:pt x="52432" y="171097"/>
                        <a:pt x="52242" y="171097"/>
                        <a:pt x="51861" y="171097"/>
                      </a:cubicBezTo>
                      <a:cubicBezTo>
                        <a:pt x="34162" y="170907"/>
                        <a:pt x="11705" y="161960"/>
                        <a:pt x="1809" y="137593"/>
                      </a:cubicBezTo>
                      <a:cubicBezTo>
                        <a:pt x="1428" y="136641"/>
                        <a:pt x="1809" y="135499"/>
                        <a:pt x="2760" y="135118"/>
                      </a:cubicBezTo>
                      <a:cubicBezTo>
                        <a:pt x="2951" y="134928"/>
                        <a:pt x="3331" y="134928"/>
                        <a:pt x="3522" y="134928"/>
                      </a:cubicBezTo>
                      <a:cubicBezTo>
                        <a:pt x="4854" y="134928"/>
                        <a:pt x="5425" y="135118"/>
                        <a:pt x="5805" y="135118"/>
                      </a:cubicBezTo>
                      <a:cubicBezTo>
                        <a:pt x="8470" y="135309"/>
                        <a:pt x="12847" y="135690"/>
                        <a:pt x="15321" y="136070"/>
                      </a:cubicBezTo>
                      <a:cubicBezTo>
                        <a:pt x="32259" y="108658"/>
                        <a:pt x="40823" y="94761"/>
                        <a:pt x="45010" y="87908"/>
                      </a:cubicBezTo>
                      <a:cubicBezTo>
                        <a:pt x="42345" y="88670"/>
                        <a:pt x="39300" y="88670"/>
                        <a:pt x="36636" y="87908"/>
                      </a:cubicBezTo>
                      <a:cubicBezTo>
                        <a:pt x="31688" y="86385"/>
                        <a:pt x="28453" y="82578"/>
                        <a:pt x="27691" y="77629"/>
                      </a:cubicBezTo>
                      <a:cubicBezTo>
                        <a:pt x="26930" y="72869"/>
                        <a:pt x="28643" y="68301"/>
                        <a:pt x="32449" y="65445"/>
                      </a:cubicBezTo>
                      <a:cubicBezTo>
                        <a:pt x="35684" y="62971"/>
                        <a:pt x="39681" y="62019"/>
                        <a:pt x="43487" y="62590"/>
                      </a:cubicBezTo>
                      <a:cubicBezTo>
                        <a:pt x="42536" y="54785"/>
                        <a:pt x="42536" y="47361"/>
                        <a:pt x="44058" y="38604"/>
                      </a:cubicBezTo>
                      <a:cubicBezTo>
                        <a:pt x="46342" y="23375"/>
                        <a:pt x="55096" y="11572"/>
                        <a:pt x="68418" y="5480"/>
                      </a:cubicBezTo>
                      <a:cubicBezTo>
                        <a:pt x="81931" y="-611"/>
                        <a:pt x="98488" y="-40"/>
                        <a:pt x="109716" y="7194"/>
                      </a:cubicBezTo>
                      <a:cubicBezTo>
                        <a:pt x="129699" y="19948"/>
                        <a:pt x="128177" y="38794"/>
                        <a:pt x="127225" y="50026"/>
                      </a:cubicBezTo>
                      <a:lnTo>
                        <a:pt x="127035" y="51358"/>
                      </a:lnTo>
                      <a:cubicBezTo>
                        <a:pt x="130841" y="63161"/>
                        <a:pt x="131222" y="74773"/>
                        <a:pt x="127796" y="87147"/>
                      </a:cubicBezTo>
                      <a:cubicBezTo>
                        <a:pt x="121135" y="110752"/>
                        <a:pt x="107623" y="124458"/>
                        <a:pt x="91066" y="124458"/>
                      </a:cubicBezTo>
                      <a:cubicBezTo>
                        <a:pt x="89924" y="124458"/>
                        <a:pt x="88782" y="124458"/>
                        <a:pt x="87450" y="124268"/>
                      </a:cubicBezTo>
                      <a:cubicBezTo>
                        <a:pt x="87450" y="124268"/>
                        <a:pt x="87450" y="124268"/>
                        <a:pt x="87259" y="124268"/>
                      </a:cubicBezTo>
                      <a:cubicBezTo>
                        <a:pt x="75460" y="122935"/>
                        <a:pt x="64612" y="114750"/>
                        <a:pt x="57380" y="101805"/>
                      </a:cubicBezTo>
                      <a:cubicBezTo>
                        <a:pt x="56809" y="100853"/>
                        <a:pt x="57190" y="99711"/>
                        <a:pt x="58141" y="99330"/>
                      </a:cubicBezTo>
                      <a:cubicBezTo>
                        <a:pt x="59093" y="98759"/>
                        <a:pt x="60235" y="99140"/>
                        <a:pt x="60616" y="100092"/>
                      </a:cubicBezTo>
                      <a:cubicBezTo>
                        <a:pt x="67086" y="111894"/>
                        <a:pt x="77363" y="119509"/>
                        <a:pt x="87640" y="120651"/>
                      </a:cubicBezTo>
                      <a:cubicBezTo>
                        <a:pt x="87640" y="120651"/>
                        <a:pt x="87640" y="120651"/>
                        <a:pt x="87830" y="120651"/>
                      </a:cubicBezTo>
                      <a:cubicBezTo>
                        <a:pt x="111619" y="123316"/>
                        <a:pt x="121516" y="94952"/>
                        <a:pt x="123990" y="86195"/>
                      </a:cubicBezTo>
                      <a:cubicBezTo>
                        <a:pt x="127225" y="74583"/>
                        <a:pt x="127035" y="63542"/>
                        <a:pt x="123228" y="52310"/>
                      </a:cubicBezTo>
                      <a:cubicBezTo>
                        <a:pt x="123228" y="52120"/>
                        <a:pt x="123038" y="51739"/>
                        <a:pt x="123228" y="51549"/>
                      </a:cubicBezTo>
                      <a:lnTo>
                        <a:pt x="123419" y="49835"/>
                      </a:lnTo>
                      <a:cubicBezTo>
                        <a:pt x="124370" y="38604"/>
                        <a:pt x="125703" y="21852"/>
                        <a:pt x="107623" y="10430"/>
                      </a:cubicBezTo>
                      <a:cubicBezTo>
                        <a:pt x="97346" y="3958"/>
                        <a:pt x="82311" y="3387"/>
                        <a:pt x="69941" y="9097"/>
                      </a:cubicBezTo>
                      <a:cubicBezTo>
                        <a:pt x="57761" y="14618"/>
                        <a:pt x="49768" y="25469"/>
                        <a:pt x="47674" y="39365"/>
                      </a:cubicBezTo>
                      <a:cubicBezTo>
                        <a:pt x="46152" y="48693"/>
                        <a:pt x="46152" y="56688"/>
                        <a:pt x="47674" y="65065"/>
                      </a:cubicBezTo>
                      <a:cubicBezTo>
                        <a:pt x="47865" y="66016"/>
                        <a:pt x="47103" y="66968"/>
                        <a:pt x="46152" y="67158"/>
                      </a:cubicBezTo>
                      <a:cubicBezTo>
                        <a:pt x="45771" y="67158"/>
                        <a:pt x="45390" y="67158"/>
                        <a:pt x="45200" y="66968"/>
                      </a:cubicBezTo>
                      <a:cubicBezTo>
                        <a:pt x="41965" y="65635"/>
                        <a:pt x="37968" y="66207"/>
                        <a:pt x="34923" y="68491"/>
                      </a:cubicBezTo>
                      <a:cubicBezTo>
                        <a:pt x="33401" y="69633"/>
                        <a:pt x="30736" y="72489"/>
                        <a:pt x="31498" y="77248"/>
                      </a:cubicBezTo>
                      <a:cubicBezTo>
                        <a:pt x="32069" y="80865"/>
                        <a:pt x="34352" y="83530"/>
                        <a:pt x="37968" y="84482"/>
                      </a:cubicBezTo>
                      <a:cubicBezTo>
                        <a:pt x="41965" y="85814"/>
                        <a:pt x="46532" y="84482"/>
                        <a:pt x="49387" y="81436"/>
                      </a:cubicBezTo>
                      <a:cubicBezTo>
                        <a:pt x="50148" y="80674"/>
                        <a:pt x="51290" y="80674"/>
                        <a:pt x="52051" y="81436"/>
                      </a:cubicBezTo>
                      <a:cubicBezTo>
                        <a:pt x="52432" y="81626"/>
                        <a:pt x="52622" y="82007"/>
                        <a:pt x="52622" y="82388"/>
                      </a:cubicBezTo>
                      <a:cubicBezTo>
                        <a:pt x="52813" y="82768"/>
                        <a:pt x="52622" y="83339"/>
                        <a:pt x="52242" y="83911"/>
                      </a:cubicBezTo>
                      <a:cubicBezTo>
                        <a:pt x="50909" y="86005"/>
                        <a:pt x="44629" y="96094"/>
                        <a:pt x="18176" y="139116"/>
                      </a:cubicBezTo>
                      <a:cubicBezTo>
                        <a:pt x="17795" y="139687"/>
                        <a:pt x="17034" y="140068"/>
                        <a:pt x="16272" y="140068"/>
                      </a:cubicBezTo>
                      <a:lnTo>
                        <a:pt x="16082" y="140068"/>
                      </a:lnTo>
                      <a:cubicBezTo>
                        <a:pt x="14179" y="139878"/>
                        <a:pt x="9612" y="139307"/>
                        <a:pt x="6567" y="139116"/>
                      </a:cubicBezTo>
                      <a:cubicBezTo>
                        <a:pt x="16463" y="159675"/>
                        <a:pt x="36255" y="167290"/>
                        <a:pt x="52051" y="167480"/>
                      </a:cubicBezTo>
                      <a:cubicBezTo>
                        <a:pt x="62899" y="167671"/>
                        <a:pt x="72034" y="164054"/>
                        <a:pt x="75650" y="158724"/>
                      </a:cubicBezTo>
                      <a:cubicBezTo>
                        <a:pt x="72795" y="157010"/>
                        <a:pt x="68799" y="154916"/>
                        <a:pt x="66135" y="153394"/>
                      </a:cubicBezTo>
                      <a:lnTo>
                        <a:pt x="65754" y="153203"/>
                      </a:lnTo>
                      <a:cubicBezTo>
                        <a:pt x="64802" y="152822"/>
                        <a:pt x="64422" y="151680"/>
                        <a:pt x="64993" y="150728"/>
                      </a:cubicBezTo>
                      <a:cubicBezTo>
                        <a:pt x="65373" y="149777"/>
                        <a:pt x="66515" y="149396"/>
                        <a:pt x="67467" y="149967"/>
                      </a:cubicBezTo>
                      <a:lnTo>
                        <a:pt x="67847" y="150157"/>
                      </a:lnTo>
                      <a:cubicBezTo>
                        <a:pt x="71273" y="151871"/>
                        <a:pt x="76221" y="154536"/>
                        <a:pt x="79266" y="156630"/>
                      </a:cubicBezTo>
                      <a:cubicBezTo>
                        <a:pt x="80027" y="157201"/>
                        <a:pt x="80218" y="158153"/>
                        <a:pt x="79837" y="158914"/>
                      </a:cubicBezTo>
                      <a:cubicBezTo>
                        <a:pt x="76411" y="166338"/>
                        <a:pt x="65754" y="171097"/>
                        <a:pt x="52622" y="171097"/>
                      </a:cubicBezTo>
                      <a:lnTo>
                        <a:pt x="52622" y="171097"/>
                      </a:lnTo>
                      <a:close/>
                    </a:path>
                  </a:pathLst>
                </a:custGeom>
                <a:solidFill>
                  <a:srgbClr val="000000"/>
                </a:solidFill>
                <a:ln w="1903" cap="flat">
                  <a:noFill/>
                  <a:prstDash val="solid"/>
                  <a:miter/>
                </a:ln>
              </p:spPr>
              <p:txBody>
                <a:bodyPr rtlCol="0" anchor="ctr"/>
                <a:lstStyle/>
                <a:p>
                  <a:endParaRPr lang="fr-FR"/>
                </a:p>
              </p:txBody>
            </p:sp>
            <p:sp>
              <p:nvSpPr>
                <p:cNvPr id="3146" name="Forme libre 3145">
                  <a:extLst>
                    <a:ext uri="{FF2B5EF4-FFF2-40B4-BE49-F238E27FC236}">
                      <a16:creationId xmlns:a16="http://schemas.microsoft.com/office/drawing/2014/main" id="{5BB95668-948C-95A5-D2DE-2E3E1C2E40CD}"/>
                    </a:ext>
                  </a:extLst>
                </p:cNvPr>
                <p:cNvSpPr/>
                <p:nvPr/>
              </p:nvSpPr>
              <p:spPr>
                <a:xfrm>
                  <a:off x="1920518" y="5931673"/>
                  <a:ext cx="106147" cy="47169"/>
                </a:xfrm>
                <a:custGeom>
                  <a:avLst/>
                  <a:gdLst>
                    <a:gd name="connsiteX0" fmla="*/ 70896 w 106147"/>
                    <a:gd name="connsiteY0" fmla="*/ 48473 h 47169"/>
                    <a:gd name="connsiteX1" fmla="*/ 67851 w 106147"/>
                    <a:gd name="connsiteY1" fmla="*/ 48473 h 47169"/>
                    <a:gd name="connsiteX2" fmla="*/ 1812 w 106147"/>
                    <a:gd name="connsiteY2" fmla="*/ 3927 h 47169"/>
                    <a:gd name="connsiteX3" fmla="*/ 2573 w 106147"/>
                    <a:gd name="connsiteY3" fmla="*/ 1453 h 47169"/>
                    <a:gd name="connsiteX4" fmla="*/ 5048 w 106147"/>
                    <a:gd name="connsiteY4" fmla="*/ 2214 h 47169"/>
                    <a:gd name="connsiteX5" fmla="*/ 68041 w 106147"/>
                    <a:gd name="connsiteY5" fmla="*/ 44665 h 47169"/>
                    <a:gd name="connsiteX6" fmla="*/ 104391 w 106147"/>
                    <a:gd name="connsiteY6" fmla="*/ 30388 h 47169"/>
                    <a:gd name="connsiteX7" fmla="*/ 106865 w 106147"/>
                    <a:gd name="connsiteY7" fmla="*/ 29627 h 47169"/>
                    <a:gd name="connsiteX8" fmla="*/ 107626 w 106147"/>
                    <a:gd name="connsiteY8" fmla="*/ 32101 h 47169"/>
                    <a:gd name="connsiteX9" fmla="*/ 107626 w 106147"/>
                    <a:gd name="connsiteY9" fmla="*/ 32101 h 47169"/>
                    <a:gd name="connsiteX10" fmla="*/ 70896 w 106147"/>
                    <a:gd name="connsiteY10" fmla="*/ 48473 h 47169"/>
                    <a:gd name="connsiteX11" fmla="*/ 27885 w 106147"/>
                    <a:gd name="connsiteY11" fmla="*/ 5450 h 47169"/>
                    <a:gd name="connsiteX12" fmla="*/ 27885 w 106147"/>
                    <a:gd name="connsiteY12" fmla="*/ 5450 h 47169"/>
                    <a:gd name="connsiteX13" fmla="*/ 24840 w 106147"/>
                    <a:gd name="connsiteY13" fmla="*/ 5260 h 47169"/>
                    <a:gd name="connsiteX14" fmla="*/ 23127 w 106147"/>
                    <a:gd name="connsiteY14" fmla="*/ 3356 h 47169"/>
                    <a:gd name="connsiteX15" fmla="*/ 25030 w 106147"/>
                    <a:gd name="connsiteY15" fmla="*/ 1643 h 47169"/>
                    <a:gd name="connsiteX16" fmla="*/ 25030 w 106147"/>
                    <a:gd name="connsiteY16" fmla="*/ 1643 h 47169"/>
                    <a:gd name="connsiteX17" fmla="*/ 28075 w 106147"/>
                    <a:gd name="connsiteY17" fmla="*/ 1834 h 47169"/>
                    <a:gd name="connsiteX18" fmla="*/ 29788 w 106147"/>
                    <a:gd name="connsiteY18" fmla="*/ 3927 h 47169"/>
                    <a:gd name="connsiteX19" fmla="*/ 27885 w 106147"/>
                    <a:gd name="connsiteY19" fmla="*/ 5450 h 47169"/>
                    <a:gd name="connsiteX20" fmla="*/ 27885 w 106147"/>
                    <a:gd name="connsiteY20" fmla="*/ 5450 h 4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6147" h="47169">
                      <a:moveTo>
                        <a:pt x="70896" y="48473"/>
                      </a:moveTo>
                      <a:cubicBezTo>
                        <a:pt x="69944" y="48473"/>
                        <a:pt x="68993" y="48473"/>
                        <a:pt x="67851" y="48473"/>
                      </a:cubicBezTo>
                      <a:cubicBezTo>
                        <a:pt x="39494" y="47331"/>
                        <a:pt x="14753" y="30578"/>
                        <a:pt x="1812" y="3927"/>
                      </a:cubicBezTo>
                      <a:cubicBezTo>
                        <a:pt x="1432" y="2976"/>
                        <a:pt x="1812" y="1834"/>
                        <a:pt x="2573" y="1453"/>
                      </a:cubicBezTo>
                      <a:cubicBezTo>
                        <a:pt x="3525" y="1072"/>
                        <a:pt x="4667" y="1453"/>
                        <a:pt x="5048" y="2214"/>
                      </a:cubicBezTo>
                      <a:cubicBezTo>
                        <a:pt x="17418" y="27723"/>
                        <a:pt x="41017" y="43523"/>
                        <a:pt x="68041" y="44665"/>
                      </a:cubicBezTo>
                      <a:cubicBezTo>
                        <a:pt x="84598" y="45427"/>
                        <a:pt x="98872" y="39716"/>
                        <a:pt x="104391" y="30388"/>
                      </a:cubicBezTo>
                      <a:cubicBezTo>
                        <a:pt x="104962" y="29436"/>
                        <a:pt x="106104" y="29246"/>
                        <a:pt x="106865" y="29627"/>
                      </a:cubicBezTo>
                      <a:cubicBezTo>
                        <a:pt x="107817" y="30198"/>
                        <a:pt x="108007" y="31340"/>
                        <a:pt x="107626" y="32101"/>
                      </a:cubicBezTo>
                      <a:cubicBezTo>
                        <a:pt x="107626" y="32101"/>
                        <a:pt x="107626" y="32101"/>
                        <a:pt x="107626" y="32101"/>
                      </a:cubicBezTo>
                      <a:cubicBezTo>
                        <a:pt x="101536" y="42381"/>
                        <a:pt x="87643" y="48473"/>
                        <a:pt x="70896" y="48473"/>
                      </a:cubicBezTo>
                      <a:close/>
                      <a:moveTo>
                        <a:pt x="27885" y="5450"/>
                      </a:moveTo>
                      <a:cubicBezTo>
                        <a:pt x="27885" y="5450"/>
                        <a:pt x="27885" y="5450"/>
                        <a:pt x="27885" y="5450"/>
                      </a:cubicBezTo>
                      <a:cubicBezTo>
                        <a:pt x="27314" y="5450"/>
                        <a:pt x="25221" y="5260"/>
                        <a:pt x="24840" y="5260"/>
                      </a:cubicBezTo>
                      <a:cubicBezTo>
                        <a:pt x="23888" y="5260"/>
                        <a:pt x="22937" y="4308"/>
                        <a:pt x="23127" y="3356"/>
                      </a:cubicBezTo>
                      <a:cubicBezTo>
                        <a:pt x="23127" y="2404"/>
                        <a:pt x="24079" y="1453"/>
                        <a:pt x="25030" y="1643"/>
                      </a:cubicBezTo>
                      <a:cubicBezTo>
                        <a:pt x="25030" y="1643"/>
                        <a:pt x="25030" y="1643"/>
                        <a:pt x="25030" y="1643"/>
                      </a:cubicBezTo>
                      <a:cubicBezTo>
                        <a:pt x="25601" y="1643"/>
                        <a:pt x="28075" y="1834"/>
                        <a:pt x="28075" y="1834"/>
                      </a:cubicBezTo>
                      <a:cubicBezTo>
                        <a:pt x="29027" y="2024"/>
                        <a:pt x="29788" y="2785"/>
                        <a:pt x="29788" y="3927"/>
                      </a:cubicBezTo>
                      <a:cubicBezTo>
                        <a:pt x="29598" y="4879"/>
                        <a:pt x="28837" y="5450"/>
                        <a:pt x="27885" y="5450"/>
                      </a:cubicBezTo>
                      <a:lnTo>
                        <a:pt x="27885" y="5450"/>
                      </a:lnTo>
                      <a:close/>
                    </a:path>
                  </a:pathLst>
                </a:custGeom>
                <a:solidFill>
                  <a:srgbClr val="000000"/>
                </a:solidFill>
                <a:ln w="1903" cap="flat">
                  <a:noFill/>
                  <a:prstDash val="solid"/>
                  <a:miter/>
                </a:ln>
              </p:spPr>
              <p:txBody>
                <a:bodyPr rtlCol="0" anchor="ctr"/>
                <a:lstStyle/>
                <a:p>
                  <a:endParaRPr lang="fr-FR"/>
                </a:p>
              </p:txBody>
            </p:sp>
            <p:sp>
              <p:nvSpPr>
                <p:cNvPr id="3147" name="Forme libre 3146">
                  <a:extLst>
                    <a:ext uri="{FF2B5EF4-FFF2-40B4-BE49-F238E27FC236}">
                      <a16:creationId xmlns:a16="http://schemas.microsoft.com/office/drawing/2014/main" id="{9BF2F494-2AD8-A25F-4D6D-25DEB6313962}"/>
                    </a:ext>
                  </a:extLst>
                </p:cNvPr>
                <p:cNvSpPr/>
                <p:nvPr/>
              </p:nvSpPr>
              <p:spPr>
                <a:xfrm>
                  <a:off x="1945408" y="5877568"/>
                  <a:ext cx="44116" cy="58441"/>
                </a:xfrm>
                <a:custGeom>
                  <a:avLst/>
                  <a:gdLst>
                    <a:gd name="connsiteX0" fmla="*/ 4708 w 44116"/>
                    <a:gd name="connsiteY0" fmla="*/ 59745 h 58441"/>
                    <a:gd name="connsiteX1" fmla="*/ 4708 w 44116"/>
                    <a:gd name="connsiteY1" fmla="*/ 59745 h 58441"/>
                    <a:gd name="connsiteX2" fmla="*/ 3376 w 44116"/>
                    <a:gd name="connsiteY2" fmla="*/ 59555 h 58441"/>
                    <a:gd name="connsiteX3" fmla="*/ 1663 w 44116"/>
                    <a:gd name="connsiteY3" fmla="*/ 57461 h 58441"/>
                    <a:gd name="connsiteX4" fmla="*/ 3756 w 44116"/>
                    <a:gd name="connsiteY4" fmla="*/ 55748 h 58441"/>
                    <a:gd name="connsiteX5" fmla="*/ 4898 w 44116"/>
                    <a:gd name="connsiteY5" fmla="*/ 55938 h 58441"/>
                    <a:gd name="connsiteX6" fmla="*/ 6611 w 44116"/>
                    <a:gd name="connsiteY6" fmla="*/ 58032 h 58441"/>
                    <a:gd name="connsiteX7" fmla="*/ 4708 w 44116"/>
                    <a:gd name="connsiteY7" fmla="*/ 59745 h 58441"/>
                    <a:gd name="connsiteX8" fmla="*/ 4708 w 44116"/>
                    <a:gd name="connsiteY8" fmla="*/ 59745 h 58441"/>
                    <a:gd name="connsiteX9" fmla="*/ 43722 w 44116"/>
                    <a:gd name="connsiteY9" fmla="*/ 5301 h 58441"/>
                    <a:gd name="connsiteX10" fmla="*/ 41819 w 44116"/>
                    <a:gd name="connsiteY10" fmla="*/ 3397 h 58441"/>
                    <a:gd name="connsiteX11" fmla="*/ 42200 w 44116"/>
                    <a:gd name="connsiteY11" fmla="*/ 2446 h 58441"/>
                    <a:gd name="connsiteX12" fmla="*/ 42580 w 44116"/>
                    <a:gd name="connsiteY12" fmla="*/ 1874 h 58441"/>
                    <a:gd name="connsiteX13" fmla="*/ 45245 w 44116"/>
                    <a:gd name="connsiteY13" fmla="*/ 1874 h 58441"/>
                    <a:gd name="connsiteX14" fmla="*/ 45435 w 44116"/>
                    <a:gd name="connsiteY14" fmla="*/ 4349 h 58441"/>
                    <a:gd name="connsiteX15" fmla="*/ 45435 w 44116"/>
                    <a:gd name="connsiteY15" fmla="*/ 4540 h 58441"/>
                    <a:gd name="connsiteX16" fmla="*/ 45435 w 44116"/>
                    <a:gd name="connsiteY16" fmla="*/ 4540 h 58441"/>
                    <a:gd name="connsiteX17" fmla="*/ 43722 w 44116"/>
                    <a:gd name="connsiteY17" fmla="*/ 5301 h 58441"/>
                    <a:gd name="connsiteX18" fmla="*/ 43722 w 44116"/>
                    <a:gd name="connsiteY18" fmla="*/ 5301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16" h="58441">
                      <a:moveTo>
                        <a:pt x="4708" y="59745"/>
                      </a:moveTo>
                      <a:cubicBezTo>
                        <a:pt x="4708" y="59745"/>
                        <a:pt x="4708" y="59745"/>
                        <a:pt x="4708" y="59745"/>
                      </a:cubicBezTo>
                      <a:lnTo>
                        <a:pt x="3376" y="59555"/>
                      </a:lnTo>
                      <a:cubicBezTo>
                        <a:pt x="2424" y="59555"/>
                        <a:pt x="1663" y="58603"/>
                        <a:pt x="1663" y="57461"/>
                      </a:cubicBezTo>
                      <a:cubicBezTo>
                        <a:pt x="1663" y="56509"/>
                        <a:pt x="2614" y="55748"/>
                        <a:pt x="3756" y="55748"/>
                      </a:cubicBezTo>
                      <a:lnTo>
                        <a:pt x="4898" y="55938"/>
                      </a:lnTo>
                      <a:cubicBezTo>
                        <a:pt x="5850" y="56128"/>
                        <a:pt x="6611" y="56890"/>
                        <a:pt x="6611" y="58032"/>
                      </a:cubicBezTo>
                      <a:cubicBezTo>
                        <a:pt x="6611" y="59174"/>
                        <a:pt x="5659" y="59745"/>
                        <a:pt x="4708" y="59745"/>
                      </a:cubicBezTo>
                      <a:lnTo>
                        <a:pt x="4708" y="59745"/>
                      </a:lnTo>
                      <a:close/>
                      <a:moveTo>
                        <a:pt x="43722" y="5301"/>
                      </a:moveTo>
                      <a:cubicBezTo>
                        <a:pt x="42770" y="5301"/>
                        <a:pt x="41819" y="4540"/>
                        <a:pt x="41819" y="3397"/>
                      </a:cubicBezTo>
                      <a:cubicBezTo>
                        <a:pt x="41819" y="3017"/>
                        <a:pt x="42009" y="2636"/>
                        <a:pt x="42200" y="2446"/>
                      </a:cubicBezTo>
                      <a:cubicBezTo>
                        <a:pt x="42390" y="2065"/>
                        <a:pt x="42390" y="2065"/>
                        <a:pt x="42580" y="1874"/>
                      </a:cubicBezTo>
                      <a:cubicBezTo>
                        <a:pt x="43341" y="1113"/>
                        <a:pt x="44483" y="1113"/>
                        <a:pt x="45245" y="1874"/>
                      </a:cubicBezTo>
                      <a:cubicBezTo>
                        <a:pt x="45816" y="2446"/>
                        <a:pt x="46006" y="3588"/>
                        <a:pt x="45435" y="4349"/>
                      </a:cubicBezTo>
                      <a:lnTo>
                        <a:pt x="45435" y="4540"/>
                      </a:lnTo>
                      <a:lnTo>
                        <a:pt x="45435" y="4540"/>
                      </a:lnTo>
                      <a:cubicBezTo>
                        <a:pt x="45054" y="4920"/>
                        <a:pt x="44293" y="5301"/>
                        <a:pt x="43722" y="5301"/>
                      </a:cubicBezTo>
                      <a:lnTo>
                        <a:pt x="43722" y="5301"/>
                      </a:lnTo>
                      <a:close/>
                    </a:path>
                  </a:pathLst>
                </a:custGeom>
                <a:solidFill>
                  <a:srgbClr val="000000"/>
                </a:solidFill>
                <a:ln w="1903" cap="flat">
                  <a:noFill/>
                  <a:prstDash val="solid"/>
                  <a:miter/>
                </a:ln>
              </p:spPr>
              <p:txBody>
                <a:bodyPr rtlCol="0" anchor="ctr"/>
                <a:lstStyle/>
                <a:p>
                  <a:endParaRPr lang="fr-FR"/>
                </a:p>
              </p:txBody>
            </p:sp>
            <p:sp>
              <p:nvSpPr>
                <p:cNvPr id="3148" name="Forme libre 3147">
                  <a:extLst>
                    <a:ext uri="{FF2B5EF4-FFF2-40B4-BE49-F238E27FC236}">
                      <a16:creationId xmlns:a16="http://schemas.microsoft.com/office/drawing/2014/main" id="{D154490B-C81B-A8F1-F05B-34DB5B64A8F2}"/>
                    </a:ext>
                  </a:extLst>
                </p:cNvPr>
                <p:cNvSpPr/>
                <p:nvPr/>
              </p:nvSpPr>
              <p:spPr>
                <a:xfrm>
                  <a:off x="1891169" y="5877519"/>
                  <a:ext cx="98230" cy="211163"/>
                </a:xfrm>
                <a:custGeom>
                  <a:avLst/>
                  <a:gdLst>
                    <a:gd name="connsiteX0" fmla="*/ 97961 w 98230"/>
                    <a:gd name="connsiteY0" fmla="*/ 5160 h 211163"/>
                    <a:gd name="connsiteX1" fmla="*/ 97200 w 98230"/>
                    <a:gd name="connsiteY1" fmla="*/ 4970 h 211163"/>
                    <a:gd name="connsiteX2" fmla="*/ 96058 w 98230"/>
                    <a:gd name="connsiteY2" fmla="*/ 3256 h 211163"/>
                    <a:gd name="connsiteX3" fmla="*/ 96249 w 98230"/>
                    <a:gd name="connsiteY3" fmla="*/ 2686 h 211163"/>
                    <a:gd name="connsiteX4" fmla="*/ 96249 w 98230"/>
                    <a:gd name="connsiteY4" fmla="*/ 2686 h 211163"/>
                    <a:gd name="connsiteX5" fmla="*/ 96439 w 98230"/>
                    <a:gd name="connsiteY5" fmla="*/ 2114 h 211163"/>
                    <a:gd name="connsiteX6" fmla="*/ 98342 w 98230"/>
                    <a:gd name="connsiteY6" fmla="*/ 1353 h 211163"/>
                    <a:gd name="connsiteX7" fmla="*/ 99864 w 98230"/>
                    <a:gd name="connsiteY7" fmla="*/ 3447 h 211163"/>
                    <a:gd name="connsiteX8" fmla="*/ 99674 w 98230"/>
                    <a:gd name="connsiteY8" fmla="*/ 4018 h 211163"/>
                    <a:gd name="connsiteX9" fmla="*/ 99484 w 98230"/>
                    <a:gd name="connsiteY9" fmla="*/ 4208 h 211163"/>
                    <a:gd name="connsiteX10" fmla="*/ 99294 w 98230"/>
                    <a:gd name="connsiteY10" fmla="*/ 4399 h 211163"/>
                    <a:gd name="connsiteX11" fmla="*/ 97961 w 98230"/>
                    <a:gd name="connsiteY11" fmla="*/ 5160 h 211163"/>
                    <a:gd name="connsiteX12" fmla="*/ 97961 w 98230"/>
                    <a:gd name="connsiteY12" fmla="*/ 5160 h 211163"/>
                    <a:gd name="connsiteX13" fmla="*/ 3566 w 98230"/>
                    <a:gd name="connsiteY13" fmla="*/ 212467 h 211163"/>
                    <a:gd name="connsiteX14" fmla="*/ 1663 w 98230"/>
                    <a:gd name="connsiteY14" fmla="*/ 210563 h 211163"/>
                    <a:gd name="connsiteX15" fmla="*/ 1663 w 98230"/>
                    <a:gd name="connsiteY15" fmla="*/ 209992 h 211163"/>
                    <a:gd name="connsiteX16" fmla="*/ 31161 w 98230"/>
                    <a:gd name="connsiteY16" fmla="*/ 171158 h 211163"/>
                    <a:gd name="connsiteX17" fmla="*/ 33826 w 98230"/>
                    <a:gd name="connsiteY17" fmla="*/ 171538 h 211163"/>
                    <a:gd name="connsiteX18" fmla="*/ 33445 w 98230"/>
                    <a:gd name="connsiteY18" fmla="*/ 174204 h 211163"/>
                    <a:gd name="connsiteX19" fmla="*/ 33445 w 98230"/>
                    <a:gd name="connsiteY19" fmla="*/ 174204 h 211163"/>
                    <a:gd name="connsiteX20" fmla="*/ 5469 w 98230"/>
                    <a:gd name="connsiteY20" fmla="*/ 211134 h 211163"/>
                    <a:gd name="connsiteX21" fmla="*/ 3566 w 98230"/>
                    <a:gd name="connsiteY21" fmla="*/ 212467 h 21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230" h="211163">
                      <a:moveTo>
                        <a:pt x="97961" y="5160"/>
                      </a:moveTo>
                      <a:cubicBezTo>
                        <a:pt x="97771" y="5160"/>
                        <a:pt x="97581" y="5160"/>
                        <a:pt x="97200" y="4970"/>
                      </a:cubicBezTo>
                      <a:cubicBezTo>
                        <a:pt x="96439" y="4589"/>
                        <a:pt x="96058" y="4018"/>
                        <a:pt x="96058" y="3256"/>
                      </a:cubicBezTo>
                      <a:cubicBezTo>
                        <a:pt x="96058" y="3066"/>
                        <a:pt x="96058" y="2876"/>
                        <a:pt x="96249" y="2686"/>
                      </a:cubicBezTo>
                      <a:lnTo>
                        <a:pt x="96249" y="2686"/>
                      </a:lnTo>
                      <a:cubicBezTo>
                        <a:pt x="96249" y="2495"/>
                        <a:pt x="96439" y="2305"/>
                        <a:pt x="96439" y="2114"/>
                      </a:cubicBezTo>
                      <a:cubicBezTo>
                        <a:pt x="96819" y="1543"/>
                        <a:pt x="97581" y="1162"/>
                        <a:pt x="98342" y="1353"/>
                      </a:cubicBezTo>
                      <a:cubicBezTo>
                        <a:pt x="99294" y="1543"/>
                        <a:pt x="100055" y="2495"/>
                        <a:pt x="99864" y="3447"/>
                      </a:cubicBezTo>
                      <a:cubicBezTo>
                        <a:pt x="99864" y="3637"/>
                        <a:pt x="99674" y="3828"/>
                        <a:pt x="99674" y="4018"/>
                      </a:cubicBezTo>
                      <a:cubicBezTo>
                        <a:pt x="99674" y="4208"/>
                        <a:pt x="99484" y="4208"/>
                        <a:pt x="99484" y="4208"/>
                      </a:cubicBezTo>
                      <a:cubicBezTo>
                        <a:pt x="99484" y="4399"/>
                        <a:pt x="99294" y="4399"/>
                        <a:pt x="99294" y="4399"/>
                      </a:cubicBezTo>
                      <a:cubicBezTo>
                        <a:pt x="99103" y="4970"/>
                        <a:pt x="98532" y="5160"/>
                        <a:pt x="97961" y="5160"/>
                      </a:cubicBezTo>
                      <a:lnTo>
                        <a:pt x="97961" y="5160"/>
                      </a:lnTo>
                      <a:close/>
                      <a:moveTo>
                        <a:pt x="3566" y="212467"/>
                      </a:moveTo>
                      <a:cubicBezTo>
                        <a:pt x="2614" y="212467"/>
                        <a:pt x="1663" y="211705"/>
                        <a:pt x="1663" y="210563"/>
                      </a:cubicBezTo>
                      <a:cubicBezTo>
                        <a:pt x="1663" y="210373"/>
                        <a:pt x="1663" y="210182"/>
                        <a:pt x="1663" y="209992"/>
                      </a:cubicBezTo>
                      <a:cubicBezTo>
                        <a:pt x="6230" y="195144"/>
                        <a:pt x="16127" y="182008"/>
                        <a:pt x="31161" y="171158"/>
                      </a:cubicBezTo>
                      <a:cubicBezTo>
                        <a:pt x="31923" y="170587"/>
                        <a:pt x="33065" y="170777"/>
                        <a:pt x="33826" y="171538"/>
                      </a:cubicBezTo>
                      <a:cubicBezTo>
                        <a:pt x="34397" y="172300"/>
                        <a:pt x="34206" y="173442"/>
                        <a:pt x="33445" y="174204"/>
                      </a:cubicBezTo>
                      <a:cubicBezTo>
                        <a:pt x="33445" y="174204"/>
                        <a:pt x="33445" y="174204"/>
                        <a:pt x="33445" y="174204"/>
                      </a:cubicBezTo>
                      <a:cubicBezTo>
                        <a:pt x="19172" y="184483"/>
                        <a:pt x="9656" y="197047"/>
                        <a:pt x="5469" y="211134"/>
                      </a:cubicBezTo>
                      <a:cubicBezTo>
                        <a:pt x="5088" y="211896"/>
                        <a:pt x="4327" y="212467"/>
                        <a:pt x="3566" y="212467"/>
                      </a:cubicBezTo>
                      <a:close/>
                    </a:path>
                  </a:pathLst>
                </a:custGeom>
                <a:solidFill>
                  <a:srgbClr val="000000"/>
                </a:solidFill>
                <a:ln w="1903" cap="flat">
                  <a:noFill/>
                  <a:prstDash val="solid"/>
                  <a:miter/>
                </a:ln>
              </p:spPr>
              <p:txBody>
                <a:bodyPr rtlCol="0" anchor="ctr"/>
                <a:lstStyle/>
                <a:p>
                  <a:endParaRPr lang="fr-FR"/>
                </a:p>
              </p:txBody>
            </p:sp>
          </p:grpSp>
          <p:sp>
            <p:nvSpPr>
              <p:cNvPr id="3149" name="Forme libre 3148">
                <a:extLst>
                  <a:ext uri="{FF2B5EF4-FFF2-40B4-BE49-F238E27FC236}">
                    <a16:creationId xmlns:a16="http://schemas.microsoft.com/office/drawing/2014/main" id="{98760CF9-B678-E65D-B869-19F3DD04935F}"/>
                  </a:ext>
                </a:extLst>
              </p:cNvPr>
              <p:cNvSpPr/>
              <p:nvPr/>
            </p:nvSpPr>
            <p:spPr>
              <a:xfrm>
                <a:off x="1885459" y="6080116"/>
                <a:ext cx="7818" cy="11421"/>
              </a:xfrm>
              <a:custGeom>
                <a:avLst/>
                <a:gdLst>
                  <a:gd name="connsiteX0" fmla="*/ 9466 w 7818"/>
                  <a:gd name="connsiteY0" fmla="*/ 7205 h 11421"/>
                  <a:gd name="connsiteX1" fmla="*/ 9466 w 7818"/>
                  <a:gd name="connsiteY1" fmla="*/ 7205 h 11421"/>
                  <a:gd name="connsiteX2" fmla="*/ 1663 w 7818"/>
                  <a:gd name="connsiteY2" fmla="*/ 12725 h 11421"/>
                  <a:gd name="connsiteX3" fmla="*/ 5279 w 7818"/>
                  <a:gd name="connsiteY3" fmla="*/ 1303 h 11421"/>
                  <a:gd name="connsiteX4" fmla="*/ 9466 w 7818"/>
                  <a:gd name="connsiteY4" fmla="*/ 7205 h 11421"/>
                  <a:gd name="connsiteX5" fmla="*/ 9466 w 7818"/>
                  <a:gd name="connsiteY5" fmla="*/ 7205 h 11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8" h="11421">
                    <a:moveTo>
                      <a:pt x="9466" y="7205"/>
                    </a:moveTo>
                    <a:lnTo>
                      <a:pt x="9466" y="7205"/>
                    </a:lnTo>
                    <a:cubicBezTo>
                      <a:pt x="9275" y="9489"/>
                      <a:pt x="6421" y="11393"/>
                      <a:pt x="1663" y="12725"/>
                    </a:cubicBezTo>
                    <a:cubicBezTo>
                      <a:pt x="2424" y="8918"/>
                      <a:pt x="3756" y="5111"/>
                      <a:pt x="5279" y="1303"/>
                    </a:cubicBezTo>
                    <a:cubicBezTo>
                      <a:pt x="8134" y="3588"/>
                      <a:pt x="9656" y="5491"/>
                      <a:pt x="9466" y="7205"/>
                    </a:cubicBezTo>
                    <a:lnTo>
                      <a:pt x="9466" y="7205"/>
                    </a:lnTo>
                    <a:close/>
                  </a:path>
                </a:pathLst>
              </a:custGeom>
              <a:solidFill>
                <a:srgbClr val="000000"/>
              </a:solidFill>
              <a:ln w="1903" cap="flat">
                <a:noFill/>
                <a:prstDash val="solid"/>
                <a:miter/>
              </a:ln>
            </p:spPr>
            <p:txBody>
              <a:bodyPr rtlCol="0" anchor="ctr"/>
              <a:lstStyle/>
              <a:p>
                <a:endParaRPr lang="fr-FR"/>
              </a:p>
            </p:txBody>
          </p:sp>
          <p:sp>
            <p:nvSpPr>
              <p:cNvPr id="3150" name="Forme libre 3149">
                <a:extLst>
                  <a:ext uri="{FF2B5EF4-FFF2-40B4-BE49-F238E27FC236}">
                    <a16:creationId xmlns:a16="http://schemas.microsoft.com/office/drawing/2014/main" id="{AD01584A-C5F9-69CA-CD55-18B97CCB0940}"/>
                  </a:ext>
                </a:extLst>
              </p:cNvPr>
              <p:cNvSpPr/>
              <p:nvPr/>
            </p:nvSpPr>
            <p:spPr>
              <a:xfrm>
                <a:off x="1883556" y="6078637"/>
                <a:ext cx="11623" cy="14994"/>
              </a:xfrm>
              <a:custGeom>
                <a:avLst/>
                <a:gdLst>
                  <a:gd name="connsiteX0" fmla="*/ 3566 w 11623"/>
                  <a:gd name="connsiteY0" fmla="*/ 16298 h 14994"/>
                  <a:gd name="connsiteX1" fmla="*/ 1663 w 11623"/>
                  <a:gd name="connsiteY1" fmla="*/ 14394 h 14994"/>
                  <a:gd name="connsiteX2" fmla="*/ 1663 w 11623"/>
                  <a:gd name="connsiteY2" fmla="*/ 14013 h 14994"/>
                  <a:gd name="connsiteX3" fmla="*/ 5469 w 11623"/>
                  <a:gd name="connsiteY3" fmla="*/ 2401 h 14994"/>
                  <a:gd name="connsiteX4" fmla="*/ 7943 w 11623"/>
                  <a:gd name="connsiteY4" fmla="*/ 1449 h 14994"/>
                  <a:gd name="connsiteX5" fmla="*/ 8324 w 11623"/>
                  <a:gd name="connsiteY5" fmla="*/ 1640 h 14994"/>
                  <a:gd name="connsiteX6" fmla="*/ 13272 w 11623"/>
                  <a:gd name="connsiteY6" fmla="*/ 9064 h 14994"/>
                  <a:gd name="connsiteX7" fmla="*/ 13272 w 11623"/>
                  <a:gd name="connsiteY7" fmla="*/ 9064 h 14994"/>
                  <a:gd name="connsiteX8" fmla="*/ 4327 w 11623"/>
                  <a:gd name="connsiteY8" fmla="*/ 16298 h 14994"/>
                  <a:gd name="connsiteX9" fmla="*/ 3566 w 11623"/>
                  <a:gd name="connsiteY9" fmla="*/ 16298 h 14994"/>
                  <a:gd name="connsiteX10" fmla="*/ 3566 w 11623"/>
                  <a:gd name="connsiteY10" fmla="*/ 16298 h 14994"/>
                  <a:gd name="connsiteX11" fmla="*/ 7943 w 11623"/>
                  <a:gd name="connsiteY11" fmla="*/ 6018 h 14994"/>
                  <a:gd name="connsiteX12" fmla="*/ 6230 w 11623"/>
                  <a:gd name="connsiteY12" fmla="*/ 11348 h 14994"/>
                  <a:gd name="connsiteX13" fmla="*/ 9466 w 11623"/>
                  <a:gd name="connsiteY13" fmla="*/ 8493 h 14994"/>
                  <a:gd name="connsiteX14" fmla="*/ 9466 w 11623"/>
                  <a:gd name="connsiteY14" fmla="*/ 8493 h 14994"/>
                  <a:gd name="connsiteX15" fmla="*/ 7943 w 11623"/>
                  <a:gd name="connsiteY15" fmla="*/ 6018 h 14994"/>
                  <a:gd name="connsiteX16" fmla="*/ 7943 w 11623"/>
                  <a:gd name="connsiteY16" fmla="*/ 6018 h 1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23" h="14994">
                    <a:moveTo>
                      <a:pt x="3566" y="16298"/>
                    </a:moveTo>
                    <a:cubicBezTo>
                      <a:pt x="2614" y="16298"/>
                      <a:pt x="1663" y="15536"/>
                      <a:pt x="1663" y="14394"/>
                    </a:cubicBezTo>
                    <a:cubicBezTo>
                      <a:pt x="1663" y="14204"/>
                      <a:pt x="1663" y="14204"/>
                      <a:pt x="1663" y="14013"/>
                    </a:cubicBezTo>
                    <a:cubicBezTo>
                      <a:pt x="2614" y="10016"/>
                      <a:pt x="3756" y="6018"/>
                      <a:pt x="5469" y="2401"/>
                    </a:cubicBezTo>
                    <a:cubicBezTo>
                      <a:pt x="5850" y="1449"/>
                      <a:pt x="6992" y="1068"/>
                      <a:pt x="7943" y="1449"/>
                    </a:cubicBezTo>
                    <a:cubicBezTo>
                      <a:pt x="8134" y="1449"/>
                      <a:pt x="8134" y="1640"/>
                      <a:pt x="8324" y="1640"/>
                    </a:cubicBezTo>
                    <a:cubicBezTo>
                      <a:pt x="11749" y="4114"/>
                      <a:pt x="13462" y="6589"/>
                      <a:pt x="13272" y="9064"/>
                    </a:cubicBezTo>
                    <a:cubicBezTo>
                      <a:pt x="13272" y="9064"/>
                      <a:pt x="13272" y="9064"/>
                      <a:pt x="13272" y="9064"/>
                    </a:cubicBezTo>
                    <a:cubicBezTo>
                      <a:pt x="12891" y="12110"/>
                      <a:pt x="10037" y="14394"/>
                      <a:pt x="4327" y="16298"/>
                    </a:cubicBezTo>
                    <a:cubicBezTo>
                      <a:pt x="3947" y="16298"/>
                      <a:pt x="3756" y="16298"/>
                      <a:pt x="3566" y="16298"/>
                    </a:cubicBezTo>
                    <a:lnTo>
                      <a:pt x="3566" y="16298"/>
                    </a:lnTo>
                    <a:close/>
                    <a:moveTo>
                      <a:pt x="7943" y="6018"/>
                    </a:moveTo>
                    <a:cubicBezTo>
                      <a:pt x="7182" y="7731"/>
                      <a:pt x="6611" y="9635"/>
                      <a:pt x="6230" y="11348"/>
                    </a:cubicBezTo>
                    <a:cubicBezTo>
                      <a:pt x="8895" y="10016"/>
                      <a:pt x="9466" y="8873"/>
                      <a:pt x="9466" y="8493"/>
                    </a:cubicBezTo>
                    <a:lnTo>
                      <a:pt x="9466" y="8493"/>
                    </a:lnTo>
                    <a:cubicBezTo>
                      <a:pt x="9466" y="7922"/>
                      <a:pt x="9085" y="6970"/>
                      <a:pt x="7943" y="6018"/>
                    </a:cubicBezTo>
                    <a:lnTo>
                      <a:pt x="7943" y="6018"/>
                    </a:lnTo>
                    <a:close/>
                  </a:path>
                </a:pathLst>
              </a:custGeom>
              <a:solidFill>
                <a:srgbClr val="000000"/>
              </a:solidFill>
              <a:ln w="1903" cap="flat">
                <a:noFill/>
                <a:prstDash val="solid"/>
                <a:miter/>
              </a:ln>
            </p:spPr>
            <p:txBody>
              <a:bodyPr rtlCol="0" anchor="ctr"/>
              <a:lstStyle/>
              <a:p>
                <a:endParaRPr lang="fr-FR"/>
              </a:p>
            </p:txBody>
          </p:sp>
          <p:sp>
            <p:nvSpPr>
              <p:cNvPr id="3151" name="Forme libre 3150">
                <a:extLst>
                  <a:ext uri="{FF2B5EF4-FFF2-40B4-BE49-F238E27FC236}">
                    <a16:creationId xmlns:a16="http://schemas.microsoft.com/office/drawing/2014/main" id="{B11296D0-BF8B-9EB9-10D0-C3A74693CE97}"/>
                  </a:ext>
                </a:extLst>
              </p:cNvPr>
              <p:cNvSpPr/>
              <p:nvPr/>
            </p:nvSpPr>
            <p:spPr>
              <a:xfrm>
                <a:off x="2008211" y="6232301"/>
                <a:ext cx="52145" cy="27137"/>
              </a:xfrm>
              <a:custGeom>
                <a:avLst/>
                <a:gdLst>
                  <a:gd name="connsiteX0" fmla="*/ 34206 w 52145"/>
                  <a:gd name="connsiteY0" fmla="*/ 21588 h 27137"/>
                  <a:gd name="connsiteX1" fmla="*/ 53809 w 52145"/>
                  <a:gd name="connsiteY1" fmla="*/ 4645 h 27137"/>
                  <a:gd name="connsiteX2" fmla="*/ 51335 w 52145"/>
                  <a:gd name="connsiteY2" fmla="*/ 1599 h 27137"/>
                  <a:gd name="connsiteX3" fmla="*/ 21075 w 52145"/>
                  <a:gd name="connsiteY3" fmla="*/ 10356 h 27137"/>
                  <a:gd name="connsiteX4" fmla="*/ 3947 w 52145"/>
                  <a:gd name="connsiteY4" fmla="*/ 12450 h 27137"/>
                  <a:gd name="connsiteX5" fmla="*/ 1663 w 52145"/>
                  <a:gd name="connsiteY5" fmla="*/ 19494 h 27137"/>
                  <a:gd name="connsiteX6" fmla="*/ 14985 w 52145"/>
                  <a:gd name="connsiteY6" fmla="*/ 27298 h 27137"/>
                  <a:gd name="connsiteX7" fmla="*/ 27165 w 52145"/>
                  <a:gd name="connsiteY7" fmla="*/ 28441 h 27137"/>
                  <a:gd name="connsiteX8" fmla="*/ 34206 w 52145"/>
                  <a:gd name="connsiteY8" fmla="*/ 21588 h 27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145" h="27137">
                    <a:moveTo>
                      <a:pt x="34206" y="21588"/>
                    </a:moveTo>
                    <a:cubicBezTo>
                      <a:pt x="34206" y="21588"/>
                      <a:pt x="53618" y="10547"/>
                      <a:pt x="53809" y="4645"/>
                    </a:cubicBezTo>
                    <a:cubicBezTo>
                      <a:pt x="53809" y="3122"/>
                      <a:pt x="52857" y="1980"/>
                      <a:pt x="51335" y="1599"/>
                    </a:cubicBezTo>
                    <a:cubicBezTo>
                      <a:pt x="46196" y="-114"/>
                      <a:pt x="31352" y="5978"/>
                      <a:pt x="21075" y="10356"/>
                    </a:cubicBezTo>
                    <a:cubicBezTo>
                      <a:pt x="14794" y="8833"/>
                      <a:pt x="7943" y="10547"/>
                      <a:pt x="3947" y="12450"/>
                    </a:cubicBezTo>
                    <a:lnTo>
                      <a:pt x="1663" y="19494"/>
                    </a:lnTo>
                    <a:lnTo>
                      <a:pt x="14985" y="27298"/>
                    </a:lnTo>
                    <a:lnTo>
                      <a:pt x="27165" y="28441"/>
                    </a:lnTo>
                    <a:lnTo>
                      <a:pt x="34206" y="21588"/>
                    </a:lnTo>
                    <a:close/>
                  </a:path>
                </a:pathLst>
              </a:custGeom>
              <a:solidFill>
                <a:srgbClr val="FFFFFF"/>
              </a:solidFill>
              <a:ln w="1903" cap="flat">
                <a:noFill/>
                <a:prstDash val="solid"/>
                <a:miter/>
              </a:ln>
            </p:spPr>
            <p:txBody>
              <a:bodyPr rtlCol="0" anchor="ctr"/>
              <a:lstStyle/>
              <a:p>
                <a:endParaRPr lang="fr-FR"/>
              </a:p>
            </p:txBody>
          </p:sp>
          <p:sp>
            <p:nvSpPr>
              <p:cNvPr id="3152" name="Forme libre 3151">
                <a:extLst>
                  <a:ext uri="{FF2B5EF4-FFF2-40B4-BE49-F238E27FC236}">
                    <a16:creationId xmlns:a16="http://schemas.microsoft.com/office/drawing/2014/main" id="{2D147A56-FDC3-2A2B-E1B6-6D079B227DBF}"/>
                  </a:ext>
                </a:extLst>
              </p:cNvPr>
              <p:cNvSpPr/>
              <p:nvPr/>
            </p:nvSpPr>
            <p:spPr>
              <a:xfrm>
                <a:off x="2008446" y="6230530"/>
                <a:ext cx="53433" cy="23769"/>
              </a:xfrm>
              <a:custGeom>
                <a:avLst/>
                <a:gdLst>
                  <a:gd name="connsiteX0" fmla="*/ 33972 w 53433"/>
                  <a:gd name="connsiteY0" fmla="*/ 25073 h 23769"/>
                  <a:gd name="connsiteX1" fmla="*/ 32068 w 53433"/>
                  <a:gd name="connsiteY1" fmla="*/ 23169 h 23769"/>
                  <a:gd name="connsiteX2" fmla="*/ 33401 w 53433"/>
                  <a:gd name="connsiteY2" fmla="*/ 21265 h 23769"/>
                  <a:gd name="connsiteX3" fmla="*/ 51671 w 53433"/>
                  <a:gd name="connsiteY3" fmla="*/ 6227 h 23769"/>
                  <a:gd name="connsiteX4" fmla="*/ 50529 w 53433"/>
                  <a:gd name="connsiteY4" fmla="*/ 5084 h 23769"/>
                  <a:gd name="connsiteX5" fmla="*/ 50339 w 53433"/>
                  <a:gd name="connsiteY5" fmla="*/ 5084 h 23769"/>
                  <a:gd name="connsiteX6" fmla="*/ 21411 w 53433"/>
                  <a:gd name="connsiteY6" fmla="*/ 13841 h 23769"/>
                  <a:gd name="connsiteX7" fmla="*/ 20269 w 53433"/>
                  <a:gd name="connsiteY7" fmla="*/ 14032 h 23769"/>
                  <a:gd name="connsiteX8" fmla="*/ 4283 w 53433"/>
                  <a:gd name="connsiteY8" fmla="*/ 15935 h 23769"/>
                  <a:gd name="connsiteX9" fmla="*/ 1809 w 53433"/>
                  <a:gd name="connsiteY9" fmla="*/ 14983 h 23769"/>
                  <a:gd name="connsiteX10" fmla="*/ 2760 w 53433"/>
                  <a:gd name="connsiteY10" fmla="*/ 12509 h 23769"/>
                  <a:gd name="connsiteX11" fmla="*/ 20459 w 53433"/>
                  <a:gd name="connsiteY11" fmla="*/ 10224 h 23769"/>
                  <a:gd name="connsiteX12" fmla="*/ 51290 w 53433"/>
                  <a:gd name="connsiteY12" fmla="*/ 1658 h 23769"/>
                  <a:gd name="connsiteX13" fmla="*/ 55096 w 53433"/>
                  <a:gd name="connsiteY13" fmla="*/ 6417 h 23769"/>
                  <a:gd name="connsiteX14" fmla="*/ 35114 w 53433"/>
                  <a:gd name="connsiteY14" fmla="*/ 24692 h 23769"/>
                  <a:gd name="connsiteX15" fmla="*/ 34733 w 53433"/>
                  <a:gd name="connsiteY15" fmla="*/ 24882 h 23769"/>
                  <a:gd name="connsiteX16" fmla="*/ 33972 w 53433"/>
                  <a:gd name="connsiteY16" fmla="*/ 25073 h 23769"/>
                  <a:gd name="connsiteX17" fmla="*/ 33972 w 53433"/>
                  <a:gd name="connsiteY17" fmla="*/ 25073 h 23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433" h="23769">
                    <a:moveTo>
                      <a:pt x="33972" y="25073"/>
                    </a:moveTo>
                    <a:cubicBezTo>
                      <a:pt x="33020" y="25073"/>
                      <a:pt x="32068" y="24311"/>
                      <a:pt x="32068" y="23169"/>
                    </a:cubicBezTo>
                    <a:cubicBezTo>
                      <a:pt x="32068" y="22027"/>
                      <a:pt x="32830" y="21646"/>
                      <a:pt x="33401" y="21265"/>
                    </a:cubicBezTo>
                    <a:cubicBezTo>
                      <a:pt x="47674" y="12699"/>
                      <a:pt x="51671" y="7750"/>
                      <a:pt x="51671" y="6227"/>
                    </a:cubicBezTo>
                    <a:cubicBezTo>
                      <a:pt x="51671" y="5656"/>
                      <a:pt x="51290" y="5275"/>
                      <a:pt x="50529" y="5084"/>
                    </a:cubicBezTo>
                    <a:cubicBezTo>
                      <a:pt x="50529" y="5084"/>
                      <a:pt x="50529" y="5084"/>
                      <a:pt x="50339" y="5084"/>
                    </a:cubicBezTo>
                    <a:cubicBezTo>
                      <a:pt x="45581" y="3562"/>
                      <a:pt x="27501" y="11176"/>
                      <a:pt x="21411" y="13841"/>
                    </a:cubicBezTo>
                    <a:cubicBezTo>
                      <a:pt x="21030" y="14032"/>
                      <a:pt x="20650" y="14032"/>
                      <a:pt x="20269" y="14032"/>
                    </a:cubicBezTo>
                    <a:cubicBezTo>
                      <a:pt x="13418" y="12318"/>
                      <a:pt x="6186" y="15174"/>
                      <a:pt x="4283" y="15935"/>
                    </a:cubicBezTo>
                    <a:cubicBezTo>
                      <a:pt x="3331" y="16316"/>
                      <a:pt x="2189" y="15935"/>
                      <a:pt x="1809" y="14983"/>
                    </a:cubicBezTo>
                    <a:cubicBezTo>
                      <a:pt x="1428" y="14032"/>
                      <a:pt x="1809" y="13080"/>
                      <a:pt x="2760" y="12509"/>
                    </a:cubicBezTo>
                    <a:cubicBezTo>
                      <a:pt x="5044" y="11557"/>
                      <a:pt x="12657" y="8511"/>
                      <a:pt x="20459" y="10224"/>
                    </a:cubicBezTo>
                    <a:cubicBezTo>
                      <a:pt x="33401" y="4704"/>
                      <a:pt x="45961" y="-55"/>
                      <a:pt x="51290" y="1658"/>
                    </a:cubicBezTo>
                    <a:cubicBezTo>
                      <a:pt x="53574" y="2229"/>
                      <a:pt x="55096" y="4133"/>
                      <a:pt x="55096" y="6417"/>
                    </a:cubicBezTo>
                    <a:cubicBezTo>
                      <a:pt x="55096" y="10795"/>
                      <a:pt x="48245" y="16887"/>
                      <a:pt x="35114" y="24692"/>
                    </a:cubicBezTo>
                    <a:cubicBezTo>
                      <a:pt x="34923" y="24692"/>
                      <a:pt x="34923" y="24882"/>
                      <a:pt x="34733" y="24882"/>
                    </a:cubicBezTo>
                    <a:cubicBezTo>
                      <a:pt x="34733" y="25073"/>
                      <a:pt x="34352" y="25073"/>
                      <a:pt x="33972" y="25073"/>
                    </a:cubicBezTo>
                    <a:lnTo>
                      <a:pt x="33972" y="25073"/>
                    </a:lnTo>
                    <a:close/>
                  </a:path>
                </a:pathLst>
              </a:custGeom>
              <a:solidFill>
                <a:srgbClr val="000000"/>
              </a:solidFill>
              <a:ln w="1903" cap="flat">
                <a:noFill/>
                <a:prstDash val="solid"/>
                <a:miter/>
              </a:ln>
            </p:spPr>
            <p:txBody>
              <a:bodyPr rtlCol="0" anchor="ctr"/>
              <a:lstStyle/>
              <a:p>
                <a:endParaRPr lang="fr-FR"/>
              </a:p>
            </p:txBody>
          </p:sp>
          <p:sp>
            <p:nvSpPr>
              <p:cNvPr id="3153" name="Forme libre 3152">
                <a:extLst>
                  <a:ext uri="{FF2B5EF4-FFF2-40B4-BE49-F238E27FC236}">
                    <a16:creationId xmlns:a16="http://schemas.microsoft.com/office/drawing/2014/main" id="{5B0010E5-BF17-CC8A-0B51-EF1EF8467961}"/>
                  </a:ext>
                </a:extLst>
              </p:cNvPr>
              <p:cNvSpPr/>
              <p:nvPr/>
            </p:nvSpPr>
            <p:spPr>
              <a:xfrm>
                <a:off x="1971514" y="5864683"/>
                <a:ext cx="6959" cy="12694"/>
              </a:xfrm>
              <a:custGeom>
                <a:avLst/>
                <a:gdLst>
                  <a:gd name="connsiteX0" fmla="*/ 4103 w 6959"/>
                  <a:gd name="connsiteY0" fmla="*/ 13998 h 12694"/>
                  <a:gd name="connsiteX1" fmla="*/ 2391 w 6959"/>
                  <a:gd name="connsiteY1" fmla="*/ 13046 h 12694"/>
                  <a:gd name="connsiteX2" fmla="*/ 5626 w 6959"/>
                  <a:gd name="connsiteY2" fmla="*/ 1625 h 12694"/>
                  <a:gd name="connsiteX3" fmla="*/ 8290 w 6959"/>
                  <a:gd name="connsiteY3" fmla="*/ 2196 h 12694"/>
                  <a:gd name="connsiteX4" fmla="*/ 7910 w 6959"/>
                  <a:gd name="connsiteY4" fmla="*/ 4670 h 12694"/>
                  <a:gd name="connsiteX5" fmla="*/ 5816 w 6959"/>
                  <a:gd name="connsiteY5" fmla="*/ 11143 h 12694"/>
                  <a:gd name="connsiteX6" fmla="*/ 5055 w 6959"/>
                  <a:gd name="connsiteY6" fmla="*/ 13618 h 12694"/>
                  <a:gd name="connsiteX7" fmla="*/ 4103 w 6959"/>
                  <a:gd name="connsiteY7" fmla="*/ 13998 h 12694"/>
                  <a:gd name="connsiteX8" fmla="*/ 4103 w 6959"/>
                  <a:gd name="connsiteY8" fmla="*/ 13998 h 12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9" h="12694">
                    <a:moveTo>
                      <a:pt x="4103" y="13998"/>
                    </a:moveTo>
                    <a:cubicBezTo>
                      <a:pt x="3342" y="13998"/>
                      <a:pt x="2771" y="13618"/>
                      <a:pt x="2391" y="13046"/>
                    </a:cubicBezTo>
                    <a:cubicBezTo>
                      <a:pt x="487" y="9429"/>
                      <a:pt x="2581" y="3909"/>
                      <a:pt x="5626" y="1625"/>
                    </a:cubicBezTo>
                    <a:cubicBezTo>
                      <a:pt x="6387" y="1054"/>
                      <a:pt x="7719" y="1244"/>
                      <a:pt x="8290" y="2196"/>
                    </a:cubicBezTo>
                    <a:cubicBezTo>
                      <a:pt x="8861" y="2957"/>
                      <a:pt x="8671" y="4099"/>
                      <a:pt x="7910" y="4670"/>
                    </a:cubicBezTo>
                    <a:cubicBezTo>
                      <a:pt x="6197" y="5813"/>
                      <a:pt x="4674" y="9429"/>
                      <a:pt x="5816" y="11143"/>
                    </a:cubicBezTo>
                    <a:cubicBezTo>
                      <a:pt x="6387" y="12095"/>
                      <a:pt x="6007" y="13237"/>
                      <a:pt x="5055" y="13618"/>
                    </a:cubicBezTo>
                    <a:cubicBezTo>
                      <a:pt x="4865" y="13808"/>
                      <a:pt x="4484" y="13998"/>
                      <a:pt x="4103" y="13998"/>
                    </a:cubicBezTo>
                    <a:lnTo>
                      <a:pt x="4103" y="13998"/>
                    </a:lnTo>
                    <a:close/>
                  </a:path>
                </a:pathLst>
              </a:custGeom>
              <a:solidFill>
                <a:srgbClr val="000000"/>
              </a:solidFill>
              <a:ln w="1903" cap="flat">
                <a:noFill/>
                <a:prstDash val="solid"/>
                <a:miter/>
              </a:ln>
            </p:spPr>
            <p:txBody>
              <a:bodyPr rtlCol="0" anchor="ctr"/>
              <a:lstStyle/>
              <a:p>
                <a:endParaRPr lang="fr-FR"/>
              </a:p>
            </p:txBody>
          </p:sp>
          <p:sp>
            <p:nvSpPr>
              <p:cNvPr id="3154" name="Forme libre 3153">
                <a:extLst>
                  <a:ext uri="{FF2B5EF4-FFF2-40B4-BE49-F238E27FC236}">
                    <a16:creationId xmlns:a16="http://schemas.microsoft.com/office/drawing/2014/main" id="{5F70F18E-8B21-D538-9F73-7BA6EDFFFA2D}"/>
                  </a:ext>
                </a:extLst>
              </p:cNvPr>
              <p:cNvSpPr/>
              <p:nvPr/>
            </p:nvSpPr>
            <p:spPr>
              <a:xfrm>
                <a:off x="1972623" y="5868621"/>
                <a:ext cx="11609" cy="7233"/>
              </a:xfrm>
              <a:custGeom>
                <a:avLst/>
                <a:gdLst>
                  <a:gd name="connsiteX0" fmla="*/ 11179 w 11609"/>
                  <a:gd name="connsiteY0" fmla="*/ 8537 h 7233"/>
                  <a:gd name="connsiteX1" fmla="*/ 9846 w 11609"/>
                  <a:gd name="connsiteY1" fmla="*/ 7966 h 7233"/>
                  <a:gd name="connsiteX2" fmla="*/ 3376 w 11609"/>
                  <a:gd name="connsiteY2" fmla="*/ 4920 h 7233"/>
                  <a:gd name="connsiteX3" fmla="*/ 1663 w 11609"/>
                  <a:gd name="connsiteY3" fmla="*/ 3017 h 7233"/>
                  <a:gd name="connsiteX4" fmla="*/ 3566 w 11609"/>
                  <a:gd name="connsiteY4" fmla="*/ 1303 h 7233"/>
                  <a:gd name="connsiteX5" fmla="*/ 12701 w 11609"/>
                  <a:gd name="connsiteY5" fmla="*/ 5491 h 7233"/>
                  <a:gd name="connsiteX6" fmla="*/ 12701 w 11609"/>
                  <a:gd name="connsiteY6" fmla="*/ 8156 h 7233"/>
                  <a:gd name="connsiteX7" fmla="*/ 11179 w 11609"/>
                  <a:gd name="connsiteY7" fmla="*/ 8537 h 7233"/>
                  <a:gd name="connsiteX8" fmla="*/ 11179 w 11609"/>
                  <a:gd name="connsiteY8" fmla="*/ 8537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09" h="7233">
                    <a:moveTo>
                      <a:pt x="11179" y="8537"/>
                    </a:moveTo>
                    <a:cubicBezTo>
                      <a:pt x="10608" y="8537"/>
                      <a:pt x="10227" y="8347"/>
                      <a:pt x="9846" y="7966"/>
                    </a:cubicBezTo>
                    <a:cubicBezTo>
                      <a:pt x="8704" y="6634"/>
                      <a:pt x="5279" y="5111"/>
                      <a:pt x="3376" y="4920"/>
                    </a:cubicBezTo>
                    <a:cubicBezTo>
                      <a:pt x="2424" y="4920"/>
                      <a:pt x="1663" y="3969"/>
                      <a:pt x="1663" y="3017"/>
                    </a:cubicBezTo>
                    <a:cubicBezTo>
                      <a:pt x="1663" y="2065"/>
                      <a:pt x="2614" y="1303"/>
                      <a:pt x="3566" y="1303"/>
                    </a:cubicBezTo>
                    <a:cubicBezTo>
                      <a:pt x="6421" y="1494"/>
                      <a:pt x="10608" y="3397"/>
                      <a:pt x="12701" y="5491"/>
                    </a:cubicBezTo>
                    <a:cubicBezTo>
                      <a:pt x="13462" y="6253"/>
                      <a:pt x="13462" y="7395"/>
                      <a:pt x="12701" y="8156"/>
                    </a:cubicBezTo>
                    <a:cubicBezTo>
                      <a:pt x="12130" y="8347"/>
                      <a:pt x="11559" y="8537"/>
                      <a:pt x="11179" y="8537"/>
                    </a:cubicBezTo>
                    <a:lnTo>
                      <a:pt x="11179" y="8537"/>
                    </a:lnTo>
                    <a:close/>
                  </a:path>
                </a:pathLst>
              </a:custGeom>
              <a:solidFill>
                <a:srgbClr val="000000"/>
              </a:solidFill>
              <a:ln w="1903" cap="flat">
                <a:noFill/>
                <a:prstDash val="solid"/>
                <a:miter/>
              </a:ln>
            </p:spPr>
            <p:txBody>
              <a:bodyPr rtlCol="0" anchor="ctr"/>
              <a:lstStyle/>
              <a:p>
                <a:endParaRPr lang="fr-FR"/>
              </a:p>
            </p:txBody>
          </p:sp>
          <p:sp>
            <p:nvSpPr>
              <p:cNvPr id="3155" name="Forme libre 3154">
                <a:extLst>
                  <a:ext uri="{FF2B5EF4-FFF2-40B4-BE49-F238E27FC236}">
                    <a16:creationId xmlns:a16="http://schemas.microsoft.com/office/drawing/2014/main" id="{A7454633-5C91-0721-E70A-88AE03673B77}"/>
                  </a:ext>
                </a:extLst>
              </p:cNvPr>
              <p:cNvSpPr/>
              <p:nvPr/>
            </p:nvSpPr>
            <p:spPr>
              <a:xfrm>
                <a:off x="1744781" y="5931415"/>
                <a:ext cx="353388" cy="268630"/>
              </a:xfrm>
              <a:custGeom>
                <a:avLst/>
                <a:gdLst>
                  <a:gd name="connsiteX0" fmla="*/ 203241 w 353388"/>
                  <a:gd name="connsiteY0" fmla="*/ 269934 h 268630"/>
                  <a:gd name="connsiteX1" fmla="*/ 202100 w 353388"/>
                  <a:gd name="connsiteY1" fmla="*/ 269553 h 268630"/>
                  <a:gd name="connsiteX2" fmla="*/ 140057 w 353388"/>
                  <a:gd name="connsiteY2" fmla="*/ 184651 h 268630"/>
                  <a:gd name="connsiteX3" fmla="*/ 141961 w 353388"/>
                  <a:gd name="connsiteY3" fmla="*/ 155525 h 268630"/>
                  <a:gd name="connsiteX4" fmla="*/ 143673 w 353388"/>
                  <a:gd name="connsiteY4" fmla="*/ 150956 h 268630"/>
                  <a:gd name="connsiteX5" fmla="*/ 78586 w 353388"/>
                  <a:gd name="connsiteY5" fmla="*/ 135156 h 268630"/>
                  <a:gd name="connsiteX6" fmla="*/ 78586 w 353388"/>
                  <a:gd name="connsiteY6" fmla="*/ 135156 h 268630"/>
                  <a:gd name="connsiteX7" fmla="*/ 75922 w 353388"/>
                  <a:gd name="connsiteY7" fmla="*/ 134966 h 268630"/>
                  <a:gd name="connsiteX8" fmla="*/ 75732 w 353388"/>
                  <a:gd name="connsiteY8" fmla="*/ 134966 h 268630"/>
                  <a:gd name="connsiteX9" fmla="*/ 75732 w 353388"/>
                  <a:gd name="connsiteY9" fmla="*/ 134966 h 268630"/>
                  <a:gd name="connsiteX10" fmla="*/ 5316 w 353388"/>
                  <a:gd name="connsiteY10" fmla="*/ 140106 h 268630"/>
                  <a:gd name="connsiteX11" fmla="*/ 2842 w 353388"/>
                  <a:gd name="connsiteY11" fmla="*/ 141248 h 268630"/>
                  <a:gd name="connsiteX12" fmla="*/ 1700 w 353388"/>
                  <a:gd name="connsiteY12" fmla="*/ 139154 h 268630"/>
                  <a:gd name="connsiteX13" fmla="*/ 65835 w 353388"/>
                  <a:gd name="connsiteY13" fmla="*/ 42068 h 268630"/>
                  <a:gd name="connsiteX14" fmla="*/ 197532 w 353388"/>
                  <a:gd name="connsiteY14" fmla="*/ 1711 h 268630"/>
                  <a:gd name="connsiteX15" fmla="*/ 199245 w 353388"/>
                  <a:gd name="connsiteY15" fmla="*/ 3614 h 268630"/>
                  <a:gd name="connsiteX16" fmla="*/ 197342 w 353388"/>
                  <a:gd name="connsiteY16" fmla="*/ 5328 h 268630"/>
                  <a:gd name="connsiteX17" fmla="*/ 6648 w 353388"/>
                  <a:gd name="connsiteY17" fmla="*/ 134204 h 268630"/>
                  <a:gd name="connsiteX18" fmla="*/ 75922 w 353388"/>
                  <a:gd name="connsiteY18" fmla="*/ 131158 h 268630"/>
                  <a:gd name="connsiteX19" fmla="*/ 76303 w 353388"/>
                  <a:gd name="connsiteY19" fmla="*/ 131158 h 268630"/>
                  <a:gd name="connsiteX20" fmla="*/ 78967 w 353388"/>
                  <a:gd name="connsiteY20" fmla="*/ 131349 h 268630"/>
                  <a:gd name="connsiteX21" fmla="*/ 147099 w 353388"/>
                  <a:gd name="connsiteY21" fmla="*/ 148672 h 268630"/>
                  <a:gd name="connsiteX22" fmla="*/ 147670 w 353388"/>
                  <a:gd name="connsiteY22" fmla="*/ 150956 h 268630"/>
                  <a:gd name="connsiteX23" fmla="*/ 145577 w 353388"/>
                  <a:gd name="connsiteY23" fmla="*/ 156667 h 268630"/>
                  <a:gd name="connsiteX24" fmla="*/ 143673 w 353388"/>
                  <a:gd name="connsiteY24" fmla="*/ 184080 h 268630"/>
                  <a:gd name="connsiteX25" fmla="*/ 203051 w 353388"/>
                  <a:gd name="connsiteY25" fmla="*/ 265556 h 268630"/>
                  <a:gd name="connsiteX26" fmla="*/ 227792 w 353388"/>
                  <a:gd name="connsiteY26" fmla="*/ 235288 h 268630"/>
                  <a:gd name="connsiteX27" fmla="*/ 228172 w 353388"/>
                  <a:gd name="connsiteY27" fmla="*/ 234717 h 268630"/>
                  <a:gd name="connsiteX28" fmla="*/ 239782 w 353388"/>
                  <a:gd name="connsiteY28" fmla="*/ 219487 h 268630"/>
                  <a:gd name="connsiteX29" fmla="*/ 239782 w 353388"/>
                  <a:gd name="connsiteY29" fmla="*/ 219297 h 268630"/>
                  <a:gd name="connsiteX30" fmla="*/ 265664 w 353388"/>
                  <a:gd name="connsiteY30" fmla="*/ 182557 h 268630"/>
                  <a:gd name="connsiteX31" fmla="*/ 266045 w 353388"/>
                  <a:gd name="connsiteY31" fmla="*/ 182176 h 268630"/>
                  <a:gd name="connsiteX32" fmla="*/ 319713 w 353388"/>
                  <a:gd name="connsiteY32" fmla="*/ 142009 h 268630"/>
                  <a:gd name="connsiteX33" fmla="*/ 349402 w 353388"/>
                  <a:gd name="connsiteY33" fmla="*/ 128493 h 268630"/>
                  <a:gd name="connsiteX34" fmla="*/ 347499 w 353388"/>
                  <a:gd name="connsiteY34" fmla="*/ 125447 h 268630"/>
                  <a:gd name="connsiteX35" fmla="*/ 347499 w 353388"/>
                  <a:gd name="connsiteY35" fmla="*/ 125257 h 268630"/>
                  <a:gd name="connsiteX36" fmla="*/ 333796 w 353388"/>
                  <a:gd name="connsiteY36" fmla="*/ 102223 h 268630"/>
                  <a:gd name="connsiteX37" fmla="*/ 320665 w 353388"/>
                  <a:gd name="connsiteY37" fmla="*/ 80141 h 268630"/>
                  <a:gd name="connsiteX38" fmla="*/ 285837 w 353388"/>
                  <a:gd name="connsiteY38" fmla="*/ 36928 h 268630"/>
                  <a:gd name="connsiteX39" fmla="*/ 285837 w 353388"/>
                  <a:gd name="connsiteY39" fmla="*/ 36928 h 268630"/>
                  <a:gd name="connsiteX40" fmla="*/ 271183 w 353388"/>
                  <a:gd name="connsiteY40" fmla="*/ 25887 h 268630"/>
                  <a:gd name="connsiteX41" fmla="*/ 270612 w 353388"/>
                  <a:gd name="connsiteY41" fmla="*/ 23412 h 268630"/>
                  <a:gd name="connsiteX42" fmla="*/ 273086 w 353388"/>
                  <a:gd name="connsiteY42" fmla="*/ 22841 h 268630"/>
                  <a:gd name="connsiteX43" fmla="*/ 273086 w 353388"/>
                  <a:gd name="connsiteY43" fmla="*/ 22841 h 268630"/>
                  <a:gd name="connsiteX44" fmla="*/ 288311 w 353388"/>
                  <a:gd name="connsiteY44" fmla="*/ 34263 h 268630"/>
                  <a:gd name="connsiteX45" fmla="*/ 288311 w 353388"/>
                  <a:gd name="connsiteY45" fmla="*/ 34263 h 268630"/>
                  <a:gd name="connsiteX46" fmla="*/ 323710 w 353388"/>
                  <a:gd name="connsiteY46" fmla="*/ 78237 h 268630"/>
                  <a:gd name="connsiteX47" fmla="*/ 336841 w 353388"/>
                  <a:gd name="connsiteY47" fmla="*/ 100319 h 268630"/>
                  <a:gd name="connsiteX48" fmla="*/ 350544 w 353388"/>
                  <a:gd name="connsiteY48" fmla="*/ 123163 h 268630"/>
                  <a:gd name="connsiteX49" fmla="*/ 350544 w 353388"/>
                  <a:gd name="connsiteY49" fmla="*/ 123353 h 268630"/>
                  <a:gd name="connsiteX50" fmla="*/ 354731 w 353388"/>
                  <a:gd name="connsiteY50" fmla="*/ 129826 h 268630"/>
                  <a:gd name="connsiteX51" fmla="*/ 354160 w 353388"/>
                  <a:gd name="connsiteY51" fmla="*/ 132491 h 268630"/>
                  <a:gd name="connsiteX52" fmla="*/ 351876 w 353388"/>
                  <a:gd name="connsiteY52" fmla="*/ 132301 h 268630"/>
                  <a:gd name="connsiteX53" fmla="*/ 321426 w 353388"/>
                  <a:gd name="connsiteY53" fmla="*/ 144865 h 268630"/>
                  <a:gd name="connsiteX54" fmla="*/ 268519 w 353388"/>
                  <a:gd name="connsiteY54" fmla="*/ 184651 h 268630"/>
                  <a:gd name="connsiteX55" fmla="*/ 242636 w 353388"/>
                  <a:gd name="connsiteY55" fmla="*/ 221201 h 268630"/>
                  <a:gd name="connsiteX56" fmla="*/ 242636 w 353388"/>
                  <a:gd name="connsiteY56" fmla="*/ 221391 h 268630"/>
                  <a:gd name="connsiteX57" fmla="*/ 231027 w 353388"/>
                  <a:gd name="connsiteY57" fmla="*/ 236810 h 268630"/>
                  <a:gd name="connsiteX58" fmla="*/ 230647 w 353388"/>
                  <a:gd name="connsiteY58" fmla="*/ 237382 h 268630"/>
                  <a:gd name="connsiteX59" fmla="*/ 204764 w 353388"/>
                  <a:gd name="connsiteY59" fmla="*/ 269172 h 268630"/>
                  <a:gd name="connsiteX60" fmla="*/ 203241 w 353388"/>
                  <a:gd name="connsiteY60" fmla="*/ 269934 h 268630"/>
                  <a:gd name="connsiteX61" fmla="*/ 203241 w 353388"/>
                  <a:gd name="connsiteY61" fmla="*/ 269934 h 26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53388" h="268630">
                    <a:moveTo>
                      <a:pt x="203241" y="269934"/>
                    </a:moveTo>
                    <a:cubicBezTo>
                      <a:pt x="202861" y="269934"/>
                      <a:pt x="202480" y="269744"/>
                      <a:pt x="202100" y="269553"/>
                    </a:cubicBezTo>
                    <a:cubicBezTo>
                      <a:pt x="165369" y="240808"/>
                      <a:pt x="144435" y="212254"/>
                      <a:pt x="140057" y="184651"/>
                    </a:cubicBezTo>
                    <a:cubicBezTo>
                      <a:pt x="138535" y="174561"/>
                      <a:pt x="139106" y="164853"/>
                      <a:pt x="141961" y="155525"/>
                    </a:cubicBezTo>
                    <a:cubicBezTo>
                      <a:pt x="142531" y="154002"/>
                      <a:pt x="142912" y="152479"/>
                      <a:pt x="143673" y="150956"/>
                    </a:cubicBezTo>
                    <a:cubicBezTo>
                      <a:pt x="132826" y="144294"/>
                      <a:pt x="108085" y="138202"/>
                      <a:pt x="78586" y="135156"/>
                    </a:cubicBezTo>
                    <a:cubicBezTo>
                      <a:pt x="78586" y="135156"/>
                      <a:pt x="78586" y="135156"/>
                      <a:pt x="78586" y="135156"/>
                    </a:cubicBezTo>
                    <a:cubicBezTo>
                      <a:pt x="77635" y="134966"/>
                      <a:pt x="76873" y="134966"/>
                      <a:pt x="75922" y="134966"/>
                    </a:cubicBezTo>
                    <a:cubicBezTo>
                      <a:pt x="75922" y="134966"/>
                      <a:pt x="75732" y="134966"/>
                      <a:pt x="75732" y="134966"/>
                    </a:cubicBezTo>
                    <a:lnTo>
                      <a:pt x="75732" y="134966"/>
                    </a:lnTo>
                    <a:cubicBezTo>
                      <a:pt x="34434" y="130968"/>
                      <a:pt x="7409" y="134395"/>
                      <a:pt x="5316" y="140106"/>
                    </a:cubicBezTo>
                    <a:cubicBezTo>
                      <a:pt x="4935" y="141057"/>
                      <a:pt x="3793" y="141628"/>
                      <a:pt x="2842" y="141248"/>
                    </a:cubicBezTo>
                    <a:cubicBezTo>
                      <a:pt x="2081" y="140867"/>
                      <a:pt x="1509" y="140106"/>
                      <a:pt x="1700" y="139154"/>
                    </a:cubicBezTo>
                    <a:cubicBezTo>
                      <a:pt x="9693" y="103175"/>
                      <a:pt x="33101" y="67767"/>
                      <a:pt x="65835" y="42068"/>
                    </a:cubicBezTo>
                    <a:cubicBezTo>
                      <a:pt x="92099" y="21509"/>
                      <a:pt x="136061" y="-2097"/>
                      <a:pt x="197532" y="1711"/>
                    </a:cubicBezTo>
                    <a:cubicBezTo>
                      <a:pt x="198484" y="1711"/>
                      <a:pt x="199245" y="2663"/>
                      <a:pt x="199245" y="3614"/>
                    </a:cubicBezTo>
                    <a:cubicBezTo>
                      <a:pt x="199245" y="4566"/>
                      <a:pt x="198293" y="5328"/>
                      <a:pt x="197342" y="5328"/>
                    </a:cubicBezTo>
                    <a:cubicBezTo>
                      <a:pt x="100092" y="-954"/>
                      <a:pt x="25299" y="65102"/>
                      <a:pt x="6648" y="134204"/>
                    </a:cubicBezTo>
                    <a:cubicBezTo>
                      <a:pt x="19780" y="127922"/>
                      <a:pt x="54607" y="129064"/>
                      <a:pt x="75922" y="131158"/>
                    </a:cubicBezTo>
                    <a:cubicBezTo>
                      <a:pt x="76112" y="131158"/>
                      <a:pt x="76112" y="131158"/>
                      <a:pt x="76303" y="131158"/>
                    </a:cubicBezTo>
                    <a:cubicBezTo>
                      <a:pt x="77254" y="131158"/>
                      <a:pt x="78015" y="131349"/>
                      <a:pt x="78967" y="131349"/>
                    </a:cubicBezTo>
                    <a:cubicBezTo>
                      <a:pt x="110749" y="134775"/>
                      <a:pt x="136251" y="141248"/>
                      <a:pt x="147099" y="148672"/>
                    </a:cubicBezTo>
                    <a:cubicBezTo>
                      <a:pt x="147860" y="149243"/>
                      <a:pt x="148051" y="150195"/>
                      <a:pt x="147670" y="150956"/>
                    </a:cubicBezTo>
                    <a:cubicBezTo>
                      <a:pt x="146909" y="152860"/>
                      <a:pt x="146147" y="154764"/>
                      <a:pt x="145577" y="156667"/>
                    </a:cubicBezTo>
                    <a:cubicBezTo>
                      <a:pt x="142912" y="165424"/>
                      <a:pt x="142151" y="174561"/>
                      <a:pt x="143673" y="184080"/>
                    </a:cubicBezTo>
                    <a:cubicBezTo>
                      <a:pt x="147860" y="210350"/>
                      <a:pt x="167843" y="237762"/>
                      <a:pt x="203051" y="265556"/>
                    </a:cubicBezTo>
                    <a:cubicBezTo>
                      <a:pt x="211235" y="256037"/>
                      <a:pt x="219418" y="245948"/>
                      <a:pt x="227792" y="235288"/>
                    </a:cubicBezTo>
                    <a:cubicBezTo>
                      <a:pt x="227982" y="235097"/>
                      <a:pt x="228172" y="234907"/>
                      <a:pt x="228172" y="234717"/>
                    </a:cubicBezTo>
                    <a:cubicBezTo>
                      <a:pt x="231979" y="229767"/>
                      <a:pt x="235975" y="224627"/>
                      <a:pt x="239782" y="219487"/>
                    </a:cubicBezTo>
                    <a:cubicBezTo>
                      <a:pt x="239782" y="219487"/>
                      <a:pt x="239782" y="219487"/>
                      <a:pt x="239782" y="219297"/>
                    </a:cubicBezTo>
                    <a:cubicBezTo>
                      <a:pt x="248726" y="207304"/>
                      <a:pt x="257290" y="194930"/>
                      <a:pt x="265664" y="182557"/>
                    </a:cubicBezTo>
                    <a:cubicBezTo>
                      <a:pt x="265664" y="182366"/>
                      <a:pt x="265854" y="182366"/>
                      <a:pt x="266045" y="182176"/>
                    </a:cubicBezTo>
                    <a:cubicBezTo>
                      <a:pt x="282412" y="167518"/>
                      <a:pt x="302585" y="152479"/>
                      <a:pt x="319713" y="142009"/>
                    </a:cubicBezTo>
                    <a:cubicBezTo>
                      <a:pt x="333416" y="133633"/>
                      <a:pt x="343312" y="129064"/>
                      <a:pt x="349402" y="128493"/>
                    </a:cubicBezTo>
                    <a:cubicBezTo>
                      <a:pt x="348831" y="127542"/>
                      <a:pt x="348070" y="126590"/>
                      <a:pt x="347499" y="125447"/>
                    </a:cubicBezTo>
                    <a:cubicBezTo>
                      <a:pt x="347499" y="125447"/>
                      <a:pt x="347499" y="125447"/>
                      <a:pt x="347499" y="125257"/>
                    </a:cubicBezTo>
                    <a:cubicBezTo>
                      <a:pt x="342931" y="118023"/>
                      <a:pt x="338364" y="110409"/>
                      <a:pt x="333796" y="102223"/>
                    </a:cubicBezTo>
                    <a:cubicBezTo>
                      <a:pt x="329609" y="94989"/>
                      <a:pt x="325232" y="87565"/>
                      <a:pt x="320665" y="80141"/>
                    </a:cubicBezTo>
                    <a:cubicBezTo>
                      <a:pt x="308675" y="60914"/>
                      <a:pt x="297827" y="47589"/>
                      <a:pt x="285837" y="36928"/>
                    </a:cubicBezTo>
                    <a:cubicBezTo>
                      <a:pt x="285837" y="36928"/>
                      <a:pt x="285837" y="36928"/>
                      <a:pt x="285837" y="36928"/>
                    </a:cubicBezTo>
                    <a:cubicBezTo>
                      <a:pt x="281080" y="32740"/>
                      <a:pt x="276131" y="29123"/>
                      <a:pt x="271183" y="25887"/>
                    </a:cubicBezTo>
                    <a:cubicBezTo>
                      <a:pt x="270232" y="25316"/>
                      <a:pt x="270041" y="24174"/>
                      <a:pt x="270612" y="23412"/>
                    </a:cubicBezTo>
                    <a:cubicBezTo>
                      <a:pt x="271183" y="22651"/>
                      <a:pt x="272325" y="22270"/>
                      <a:pt x="273086" y="22841"/>
                    </a:cubicBezTo>
                    <a:cubicBezTo>
                      <a:pt x="273086" y="22841"/>
                      <a:pt x="273086" y="22841"/>
                      <a:pt x="273086" y="22841"/>
                    </a:cubicBezTo>
                    <a:cubicBezTo>
                      <a:pt x="278225" y="26077"/>
                      <a:pt x="283363" y="30075"/>
                      <a:pt x="288311" y="34263"/>
                    </a:cubicBezTo>
                    <a:cubicBezTo>
                      <a:pt x="288311" y="34263"/>
                      <a:pt x="288311" y="34263"/>
                      <a:pt x="288311" y="34263"/>
                    </a:cubicBezTo>
                    <a:cubicBezTo>
                      <a:pt x="300682" y="45114"/>
                      <a:pt x="311530" y="58630"/>
                      <a:pt x="323710" y="78237"/>
                    </a:cubicBezTo>
                    <a:cubicBezTo>
                      <a:pt x="328277" y="85662"/>
                      <a:pt x="332654" y="93086"/>
                      <a:pt x="336841" y="100319"/>
                    </a:cubicBezTo>
                    <a:cubicBezTo>
                      <a:pt x="341599" y="108315"/>
                      <a:pt x="345976" y="115929"/>
                      <a:pt x="350544" y="123163"/>
                    </a:cubicBezTo>
                    <a:cubicBezTo>
                      <a:pt x="350544" y="123163"/>
                      <a:pt x="350544" y="123163"/>
                      <a:pt x="350544" y="123353"/>
                    </a:cubicBezTo>
                    <a:cubicBezTo>
                      <a:pt x="351876" y="125447"/>
                      <a:pt x="353399" y="127732"/>
                      <a:pt x="354731" y="129826"/>
                    </a:cubicBezTo>
                    <a:cubicBezTo>
                      <a:pt x="355302" y="130587"/>
                      <a:pt x="355111" y="131920"/>
                      <a:pt x="354160" y="132491"/>
                    </a:cubicBezTo>
                    <a:cubicBezTo>
                      <a:pt x="353399" y="133062"/>
                      <a:pt x="352447" y="132872"/>
                      <a:pt x="351876" y="132301"/>
                    </a:cubicBezTo>
                    <a:cubicBezTo>
                      <a:pt x="350544" y="130968"/>
                      <a:pt x="342360" y="132110"/>
                      <a:pt x="321426" y="144865"/>
                    </a:cubicBezTo>
                    <a:cubicBezTo>
                      <a:pt x="304488" y="155335"/>
                      <a:pt x="284695" y="169993"/>
                      <a:pt x="268519" y="184651"/>
                    </a:cubicBezTo>
                    <a:cubicBezTo>
                      <a:pt x="260145" y="197025"/>
                      <a:pt x="251581" y="209208"/>
                      <a:pt x="242636" y="221201"/>
                    </a:cubicBezTo>
                    <a:cubicBezTo>
                      <a:pt x="242636" y="221201"/>
                      <a:pt x="242636" y="221201"/>
                      <a:pt x="242636" y="221391"/>
                    </a:cubicBezTo>
                    <a:cubicBezTo>
                      <a:pt x="238830" y="226531"/>
                      <a:pt x="234833" y="231861"/>
                      <a:pt x="231027" y="236810"/>
                    </a:cubicBezTo>
                    <a:cubicBezTo>
                      <a:pt x="230837" y="237001"/>
                      <a:pt x="230647" y="237191"/>
                      <a:pt x="230647" y="237382"/>
                    </a:cubicBezTo>
                    <a:cubicBezTo>
                      <a:pt x="222082" y="248613"/>
                      <a:pt x="213328" y="259274"/>
                      <a:pt x="204764" y="269172"/>
                    </a:cubicBezTo>
                    <a:cubicBezTo>
                      <a:pt x="204383" y="269744"/>
                      <a:pt x="203812" y="269934"/>
                      <a:pt x="203241" y="269934"/>
                    </a:cubicBezTo>
                    <a:lnTo>
                      <a:pt x="203241" y="269934"/>
                    </a:lnTo>
                    <a:close/>
                  </a:path>
                </a:pathLst>
              </a:custGeom>
              <a:solidFill>
                <a:srgbClr val="000000"/>
              </a:solidFill>
              <a:ln w="1903" cap="flat">
                <a:noFill/>
                <a:prstDash val="solid"/>
                <a:miter/>
              </a:ln>
            </p:spPr>
            <p:txBody>
              <a:bodyPr rtlCol="0" anchor="ctr"/>
              <a:lstStyle/>
              <a:p>
                <a:endParaRPr lang="fr-FR"/>
              </a:p>
            </p:txBody>
          </p:sp>
          <p:sp>
            <p:nvSpPr>
              <p:cNvPr id="3156" name="Forme libre 3155">
                <a:extLst>
                  <a:ext uri="{FF2B5EF4-FFF2-40B4-BE49-F238E27FC236}">
                    <a16:creationId xmlns:a16="http://schemas.microsoft.com/office/drawing/2014/main" id="{C9A43834-5993-0C7C-5D29-1A6E7C1B34F7}"/>
                  </a:ext>
                </a:extLst>
              </p:cNvPr>
              <p:cNvSpPr/>
              <p:nvPr/>
            </p:nvSpPr>
            <p:spPr>
              <a:xfrm>
                <a:off x="1996204" y="6125513"/>
                <a:ext cx="6868" cy="7904"/>
              </a:xfrm>
              <a:custGeom>
                <a:avLst/>
                <a:gdLst>
                  <a:gd name="connsiteX0" fmla="*/ 3583 w 6868"/>
                  <a:gd name="connsiteY0" fmla="*/ 9208 h 7904"/>
                  <a:gd name="connsiteX1" fmla="*/ 1870 w 6868"/>
                  <a:gd name="connsiteY1" fmla="*/ 8256 h 7904"/>
                  <a:gd name="connsiteX2" fmla="*/ 2061 w 6868"/>
                  <a:gd name="connsiteY2" fmla="*/ 6352 h 7904"/>
                  <a:gd name="connsiteX3" fmla="*/ 3773 w 6868"/>
                  <a:gd name="connsiteY3" fmla="*/ 3878 h 7904"/>
                  <a:gd name="connsiteX4" fmla="*/ 5106 w 6868"/>
                  <a:gd name="connsiteY4" fmla="*/ 2164 h 7904"/>
                  <a:gd name="connsiteX5" fmla="*/ 5106 w 6868"/>
                  <a:gd name="connsiteY5" fmla="*/ 2164 h 7904"/>
                  <a:gd name="connsiteX6" fmla="*/ 6819 w 6868"/>
                  <a:gd name="connsiteY6" fmla="*/ 1403 h 7904"/>
                  <a:gd name="connsiteX7" fmla="*/ 8341 w 6868"/>
                  <a:gd name="connsiteY7" fmla="*/ 2545 h 7904"/>
                  <a:gd name="connsiteX8" fmla="*/ 8151 w 6868"/>
                  <a:gd name="connsiteY8" fmla="*/ 4449 h 7904"/>
                  <a:gd name="connsiteX9" fmla="*/ 8151 w 6868"/>
                  <a:gd name="connsiteY9" fmla="*/ 4449 h 7904"/>
                  <a:gd name="connsiteX10" fmla="*/ 6819 w 6868"/>
                  <a:gd name="connsiteY10" fmla="*/ 6162 h 7904"/>
                  <a:gd name="connsiteX11" fmla="*/ 5106 w 6868"/>
                  <a:gd name="connsiteY11" fmla="*/ 8637 h 7904"/>
                  <a:gd name="connsiteX12" fmla="*/ 3583 w 6868"/>
                  <a:gd name="connsiteY12" fmla="*/ 9208 h 7904"/>
                  <a:gd name="connsiteX13" fmla="*/ 3583 w 6868"/>
                  <a:gd name="connsiteY13" fmla="*/ 9208 h 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68" h="7904">
                    <a:moveTo>
                      <a:pt x="3583" y="9208"/>
                    </a:moveTo>
                    <a:cubicBezTo>
                      <a:pt x="2822" y="9208"/>
                      <a:pt x="2251" y="8827"/>
                      <a:pt x="1870" y="8256"/>
                    </a:cubicBezTo>
                    <a:cubicBezTo>
                      <a:pt x="1490" y="7685"/>
                      <a:pt x="1680" y="6923"/>
                      <a:pt x="2061" y="6352"/>
                    </a:cubicBezTo>
                    <a:cubicBezTo>
                      <a:pt x="2632" y="5591"/>
                      <a:pt x="3203" y="4639"/>
                      <a:pt x="3773" y="3878"/>
                    </a:cubicBezTo>
                    <a:lnTo>
                      <a:pt x="5106" y="2164"/>
                    </a:lnTo>
                    <a:lnTo>
                      <a:pt x="5106" y="2164"/>
                    </a:lnTo>
                    <a:cubicBezTo>
                      <a:pt x="5867" y="1212"/>
                      <a:pt x="6057" y="1212"/>
                      <a:pt x="6819" y="1403"/>
                    </a:cubicBezTo>
                    <a:cubicBezTo>
                      <a:pt x="7389" y="1403"/>
                      <a:pt x="8151" y="1783"/>
                      <a:pt x="8341" y="2545"/>
                    </a:cubicBezTo>
                    <a:cubicBezTo>
                      <a:pt x="8531" y="3116"/>
                      <a:pt x="8722" y="3306"/>
                      <a:pt x="8151" y="4449"/>
                    </a:cubicBezTo>
                    <a:lnTo>
                      <a:pt x="8151" y="4449"/>
                    </a:lnTo>
                    <a:cubicBezTo>
                      <a:pt x="8151" y="4449"/>
                      <a:pt x="7770" y="5020"/>
                      <a:pt x="6819" y="6162"/>
                    </a:cubicBezTo>
                    <a:cubicBezTo>
                      <a:pt x="6438" y="6733"/>
                      <a:pt x="5867" y="7685"/>
                      <a:pt x="5106" y="8637"/>
                    </a:cubicBezTo>
                    <a:cubicBezTo>
                      <a:pt x="4725" y="8827"/>
                      <a:pt x="4154" y="9208"/>
                      <a:pt x="3583" y="9208"/>
                    </a:cubicBezTo>
                    <a:lnTo>
                      <a:pt x="3583" y="9208"/>
                    </a:lnTo>
                    <a:close/>
                  </a:path>
                </a:pathLst>
              </a:custGeom>
              <a:solidFill>
                <a:srgbClr val="000000"/>
              </a:solidFill>
              <a:ln w="1903" cap="flat">
                <a:noFill/>
                <a:prstDash val="solid"/>
                <a:miter/>
              </a:ln>
            </p:spPr>
            <p:txBody>
              <a:bodyPr rtlCol="0" anchor="ctr"/>
              <a:lstStyle/>
              <a:p>
                <a:endParaRPr lang="fr-FR"/>
              </a:p>
            </p:txBody>
          </p:sp>
          <p:sp>
            <p:nvSpPr>
              <p:cNvPr id="3157" name="Forme libre 3156">
                <a:extLst>
                  <a:ext uri="{FF2B5EF4-FFF2-40B4-BE49-F238E27FC236}">
                    <a16:creationId xmlns:a16="http://schemas.microsoft.com/office/drawing/2014/main" id="{2A26C841-4941-631E-97D1-328F0486B6A5}"/>
                  </a:ext>
                </a:extLst>
              </p:cNvPr>
              <p:cNvSpPr/>
              <p:nvPr/>
            </p:nvSpPr>
            <p:spPr>
              <a:xfrm>
                <a:off x="1896307" y="6144459"/>
                <a:ext cx="81453" cy="53682"/>
              </a:xfrm>
              <a:custGeom>
                <a:avLst/>
                <a:gdLst>
                  <a:gd name="connsiteX0" fmla="*/ 83117 w 81453"/>
                  <a:gd name="connsiteY0" fmla="*/ 16152 h 53682"/>
                  <a:gd name="connsiteX1" fmla="*/ 51715 w 81453"/>
                  <a:gd name="connsiteY1" fmla="*/ 54986 h 53682"/>
                  <a:gd name="connsiteX2" fmla="*/ 1663 w 81453"/>
                  <a:gd name="connsiteY2" fmla="*/ 1303 h 53682"/>
                  <a:gd name="connsiteX3" fmla="*/ 83117 w 81453"/>
                  <a:gd name="connsiteY3" fmla="*/ 16152 h 53682"/>
                  <a:gd name="connsiteX4" fmla="*/ 83117 w 81453"/>
                  <a:gd name="connsiteY4" fmla="*/ 16152 h 53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53" h="53682">
                    <a:moveTo>
                      <a:pt x="83117" y="16152"/>
                    </a:moveTo>
                    <a:cubicBezTo>
                      <a:pt x="74363" y="27573"/>
                      <a:pt x="60089" y="45277"/>
                      <a:pt x="51715" y="54986"/>
                    </a:cubicBezTo>
                    <a:cubicBezTo>
                      <a:pt x="27736" y="36140"/>
                      <a:pt x="11559" y="18246"/>
                      <a:pt x="1663" y="1303"/>
                    </a:cubicBezTo>
                    <a:cubicBezTo>
                      <a:pt x="19362" y="21482"/>
                      <a:pt x="59137" y="46229"/>
                      <a:pt x="83117" y="16152"/>
                    </a:cubicBezTo>
                    <a:lnTo>
                      <a:pt x="83117" y="16152"/>
                    </a:lnTo>
                    <a:close/>
                  </a:path>
                </a:pathLst>
              </a:custGeom>
              <a:solidFill>
                <a:srgbClr val="000000"/>
              </a:solidFill>
              <a:ln w="1903" cap="flat">
                <a:noFill/>
                <a:prstDash val="solid"/>
                <a:miter/>
              </a:ln>
            </p:spPr>
            <p:txBody>
              <a:bodyPr rtlCol="0" anchor="ctr"/>
              <a:lstStyle/>
              <a:p>
                <a:endParaRPr lang="fr-FR"/>
              </a:p>
            </p:txBody>
          </p:sp>
          <p:sp>
            <p:nvSpPr>
              <p:cNvPr id="3158" name="Forme libre 3157">
                <a:extLst>
                  <a:ext uri="{FF2B5EF4-FFF2-40B4-BE49-F238E27FC236}">
                    <a16:creationId xmlns:a16="http://schemas.microsoft.com/office/drawing/2014/main" id="{DCCE74F2-6CF9-1B3D-A479-79B142F145FC}"/>
                  </a:ext>
                </a:extLst>
              </p:cNvPr>
              <p:cNvSpPr/>
              <p:nvPr/>
            </p:nvSpPr>
            <p:spPr>
              <a:xfrm>
                <a:off x="1894510" y="6142686"/>
                <a:ext cx="85105" cy="57359"/>
              </a:xfrm>
              <a:custGeom>
                <a:avLst/>
                <a:gdLst>
                  <a:gd name="connsiteX0" fmla="*/ 53513 w 85105"/>
                  <a:gd name="connsiteY0" fmla="*/ 58663 h 57359"/>
                  <a:gd name="connsiteX1" fmla="*/ 52371 w 85105"/>
                  <a:gd name="connsiteY1" fmla="*/ 58282 h 57359"/>
                  <a:gd name="connsiteX2" fmla="*/ 1938 w 85105"/>
                  <a:gd name="connsiteY2" fmla="*/ 4028 h 57359"/>
                  <a:gd name="connsiteX3" fmla="*/ 2509 w 85105"/>
                  <a:gd name="connsiteY3" fmla="*/ 1553 h 57359"/>
                  <a:gd name="connsiteX4" fmla="*/ 4793 w 85105"/>
                  <a:gd name="connsiteY4" fmla="*/ 1934 h 57359"/>
                  <a:gd name="connsiteX5" fmla="*/ 57700 w 85105"/>
                  <a:gd name="connsiteY5" fmla="*/ 30108 h 57359"/>
                  <a:gd name="connsiteX6" fmla="*/ 83392 w 85105"/>
                  <a:gd name="connsiteY6" fmla="*/ 16782 h 57359"/>
                  <a:gd name="connsiteX7" fmla="*/ 86056 w 85105"/>
                  <a:gd name="connsiteY7" fmla="*/ 16402 h 57359"/>
                  <a:gd name="connsiteX8" fmla="*/ 86437 w 85105"/>
                  <a:gd name="connsiteY8" fmla="*/ 19067 h 57359"/>
                  <a:gd name="connsiteX9" fmla="*/ 55035 w 85105"/>
                  <a:gd name="connsiteY9" fmla="*/ 58092 h 57359"/>
                  <a:gd name="connsiteX10" fmla="*/ 53513 w 85105"/>
                  <a:gd name="connsiteY10" fmla="*/ 58663 h 57359"/>
                  <a:gd name="connsiteX11" fmla="*/ 53513 w 85105"/>
                  <a:gd name="connsiteY11" fmla="*/ 58663 h 57359"/>
                  <a:gd name="connsiteX12" fmla="*/ 14689 w 85105"/>
                  <a:gd name="connsiteY12" fmla="*/ 16211 h 57359"/>
                  <a:gd name="connsiteX13" fmla="*/ 53322 w 85105"/>
                  <a:gd name="connsiteY13" fmla="*/ 54284 h 57359"/>
                  <a:gd name="connsiteX14" fmla="*/ 72925 w 85105"/>
                  <a:gd name="connsiteY14" fmla="*/ 30298 h 57359"/>
                  <a:gd name="connsiteX15" fmla="*/ 57890 w 85105"/>
                  <a:gd name="connsiteY15" fmla="*/ 33915 h 57359"/>
                  <a:gd name="connsiteX16" fmla="*/ 14689 w 85105"/>
                  <a:gd name="connsiteY16" fmla="*/ 16211 h 57359"/>
                  <a:gd name="connsiteX17" fmla="*/ 14689 w 85105"/>
                  <a:gd name="connsiteY17" fmla="*/ 16211 h 57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105" h="57359">
                    <a:moveTo>
                      <a:pt x="53513" y="58663"/>
                    </a:moveTo>
                    <a:cubicBezTo>
                      <a:pt x="53132" y="58663"/>
                      <a:pt x="52751" y="58472"/>
                      <a:pt x="52371" y="58282"/>
                    </a:cubicBezTo>
                    <a:cubicBezTo>
                      <a:pt x="29343" y="40197"/>
                      <a:pt x="12215" y="21922"/>
                      <a:pt x="1938" y="4028"/>
                    </a:cubicBezTo>
                    <a:cubicBezTo>
                      <a:pt x="1367" y="3076"/>
                      <a:pt x="1747" y="1934"/>
                      <a:pt x="2509" y="1553"/>
                    </a:cubicBezTo>
                    <a:cubicBezTo>
                      <a:pt x="3270" y="1173"/>
                      <a:pt x="4222" y="1173"/>
                      <a:pt x="4793" y="1934"/>
                    </a:cubicBezTo>
                    <a:cubicBezTo>
                      <a:pt x="16973" y="15831"/>
                      <a:pt x="38668" y="30489"/>
                      <a:pt x="57700" y="30108"/>
                    </a:cubicBezTo>
                    <a:cubicBezTo>
                      <a:pt x="67976" y="29918"/>
                      <a:pt x="76540" y="25349"/>
                      <a:pt x="83392" y="16782"/>
                    </a:cubicBezTo>
                    <a:cubicBezTo>
                      <a:pt x="83963" y="16021"/>
                      <a:pt x="85105" y="15831"/>
                      <a:pt x="86056" y="16402"/>
                    </a:cubicBezTo>
                    <a:cubicBezTo>
                      <a:pt x="86817" y="16973"/>
                      <a:pt x="87008" y="18115"/>
                      <a:pt x="86437" y="19067"/>
                    </a:cubicBezTo>
                    <a:cubicBezTo>
                      <a:pt x="77302" y="30869"/>
                      <a:pt x="63028" y="48573"/>
                      <a:pt x="55035" y="58092"/>
                    </a:cubicBezTo>
                    <a:cubicBezTo>
                      <a:pt x="54654" y="58472"/>
                      <a:pt x="54084" y="58663"/>
                      <a:pt x="53513" y="58663"/>
                    </a:cubicBezTo>
                    <a:lnTo>
                      <a:pt x="53513" y="58663"/>
                    </a:lnTo>
                    <a:close/>
                    <a:moveTo>
                      <a:pt x="14689" y="16211"/>
                    </a:moveTo>
                    <a:cubicBezTo>
                      <a:pt x="24395" y="28775"/>
                      <a:pt x="37336" y="41530"/>
                      <a:pt x="53322" y="54284"/>
                    </a:cubicBezTo>
                    <a:cubicBezTo>
                      <a:pt x="58651" y="48002"/>
                      <a:pt x="66073" y="38865"/>
                      <a:pt x="72925" y="30298"/>
                    </a:cubicBezTo>
                    <a:cubicBezTo>
                      <a:pt x="68357" y="32583"/>
                      <a:pt x="63219" y="33725"/>
                      <a:pt x="57890" y="33915"/>
                    </a:cubicBezTo>
                    <a:cubicBezTo>
                      <a:pt x="43045" y="34105"/>
                      <a:pt x="27249" y="26301"/>
                      <a:pt x="14689" y="16211"/>
                    </a:cubicBezTo>
                    <a:lnTo>
                      <a:pt x="14689" y="16211"/>
                    </a:lnTo>
                    <a:close/>
                  </a:path>
                </a:pathLst>
              </a:custGeom>
              <a:solidFill>
                <a:srgbClr val="000000"/>
              </a:solidFill>
              <a:ln w="1903" cap="flat">
                <a:noFill/>
                <a:prstDash val="solid"/>
                <a:miter/>
              </a:ln>
            </p:spPr>
            <p:txBody>
              <a:bodyPr rtlCol="0" anchor="ctr"/>
              <a:lstStyle/>
              <a:p>
                <a:endParaRPr lang="fr-FR"/>
              </a:p>
            </p:txBody>
          </p:sp>
          <p:sp>
            <p:nvSpPr>
              <p:cNvPr id="3159" name="Forme libre 3158">
                <a:extLst>
                  <a:ext uri="{FF2B5EF4-FFF2-40B4-BE49-F238E27FC236}">
                    <a16:creationId xmlns:a16="http://schemas.microsoft.com/office/drawing/2014/main" id="{53D01708-39E7-7A7F-A092-8E882B428D5D}"/>
                  </a:ext>
                </a:extLst>
              </p:cNvPr>
              <p:cNvSpPr/>
              <p:nvPr/>
            </p:nvSpPr>
            <p:spPr>
              <a:xfrm>
                <a:off x="2039232" y="6752727"/>
                <a:ext cx="35615" cy="34782"/>
              </a:xfrm>
              <a:custGeom>
                <a:avLst/>
                <a:gdLst>
                  <a:gd name="connsiteX0" fmla="*/ 3566 w 35615"/>
                  <a:gd name="connsiteY0" fmla="*/ 36085 h 34782"/>
                  <a:gd name="connsiteX1" fmla="*/ 1663 w 35615"/>
                  <a:gd name="connsiteY1" fmla="*/ 34182 h 34782"/>
                  <a:gd name="connsiteX2" fmla="*/ 1663 w 35615"/>
                  <a:gd name="connsiteY2" fmla="*/ 33801 h 34782"/>
                  <a:gd name="connsiteX3" fmla="*/ 10608 w 35615"/>
                  <a:gd name="connsiteY3" fmla="*/ 10957 h 34782"/>
                  <a:gd name="connsiteX4" fmla="*/ 29829 w 35615"/>
                  <a:gd name="connsiteY4" fmla="*/ 1820 h 34782"/>
                  <a:gd name="connsiteX5" fmla="*/ 37251 w 35615"/>
                  <a:gd name="connsiteY5" fmla="*/ 10196 h 34782"/>
                  <a:gd name="connsiteX6" fmla="*/ 27165 w 35615"/>
                  <a:gd name="connsiteY6" fmla="*/ 23712 h 34782"/>
                  <a:gd name="connsiteX7" fmla="*/ 22978 w 35615"/>
                  <a:gd name="connsiteY7" fmla="*/ 25806 h 34782"/>
                  <a:gd name="connsiteX8" fmla="*/ 4518 w 35615"/>
                  <a:gd name="connsiteY8" fmla="*/ 35895 h 34782"/>
                  <a:gd name="connsiteX9" fmla="*/ 3566 w 35615"/>
                  <a:gd name="connsiteY9" fmla="*/ 36085 h 34782"/>
                  <a:gd name="connsiteX10" fmla="*/ 26594 w 35615"/>
                  <a:gd name="connsiteY10" fmla="*/ 5246 h 34782"/>
                  <a:gd name="connsiteX11" fmla="*/ 13653 w 35615"/>
                  <a:gd name="connsiteY11" fmla="*/ 13432 h 34782"/>
                  <a:gd name="connsiteX12" fmla="*/ 6230 w 35615"/>
                  <a:gd name="connsiteY12" fmla="*/ 30565 h 34782"/>
                  <a:gd name="connsiteX13" fmla="*/ 21455 w 35615"/>
                  <a:gd name="connsiteY13" fmla="*/ 22569 h 34782"/>
                  <a:gd name="connsiteX14" fmla="*/ 25642 w 35615"/>
                  <a:gd name="connsiteY14" fmla="*/ 20475 h 34782"/>
                  <a:gd name="connsiteX15" fmla="*/ 33635 w 35615"/>
                  <a:gd name="connsiteY15" fmla="*/ 10767 h 34782"/>
                  <a:gd name="connsiteX16" fmla="*/ 29068 w 35615"/>
                  <a:gd name="connsiteY16" fmla="*/ 5627 h 34782"/>
                  <a:gd name="connsiteX17" fmla="*/ 26594 w 35615"/>
                  <a:gd name="connsiteY17" fmla="*/ 5246 h 34782"/>
                  <a:gd name="connsiteX18" fmla="*/ 26594 w 35615"/>
                  <a:gd name="connsiteY18" fmla="*/ 5246 h 3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 h="34782">
                    <a:moveTo>
                      <a:pt x="3566" y="36085"/>
                    </a:moveTo>
                    <a:cubicBezTo>
                      <a:pt x="2614" y="36085"/>
                      <a:pt x="1663" y="35324"/>
                      <a:pt x="1663" y="34182"/>
                    </a:cubicBezTo>
                    <a:cubicBezTo>
                      <a:pt x="1663" y="33991"/>
                      <a:pt x="1663" y="33991"/>
                      <a:pt x="1663" y="33801"/>
                    </a:cubicBezTo>
                    <a:cubicBezTo>
                      <a:pt x="3185" y="24854"/>
                      <a:pt x="6611" y="16288"/>
                      <a:pt x="10608" y="10957"/>
                    </a:cubicBezTo>
                    <a:cubicBezTo>
                      <a:pt x="16317" y="3343"/>
                      <a:pt x="23549" y="-84"/>
                      <a:pt x="29829" y="1820"/>
                    </a:cubicBezTo>
                    <a:cubicBezTo>
                      <a:pt x="33826" y="2962"/>
                      <a:pt x="36871" y="6198"/>
                      <a:pt x="37251" y="10196"/>
                    </a:cubicBezTo>
                    <a:cubicBezTo>
                      <a:pt x="37442" y="12671"/>
                      <a:pt x="36871" y="18762"/>
                      <a:pt x="27165" y="23712"/>
                    </a:cubicBezTo>
                    <a:cubicBezTo>
                      <a:pt x="25833" y="24473"/>
                      <a:pt x="24310" y="25044"/>
                      <a:pt x="22978" y="25806"/>
                    </a:cubicBezTo>
                    <a:cubicBezTo>
                      <a:pt x="18030" y="28090"/>
                      <a:pt x="12511" y="30755"/>
                      <a:pt x="4518" y="35895"/>
                    </a:cubicBezTo>
                    <a:cubicBezTo>
                      <a:pt x="4137" y="36085"/>
                      <a:pt x="3947" y="36085"/>
                      <a:pt x="3566" y="36085"/>
                    </a:cubicBezTo>
                    <a:close/>
                    <a:moveTo>
                      <a:pt x="26594" y="5246"/>
                    </a:moveTo>
                    <a:cubicBezTo>
                      <a:pt x="23549" y="5246"/>
                      <a:pt x="18791" y="6579"/>
                      <a:pt x="13653" y="13432"/>
                    </a:cubicBezTo>
                    <a:cubicBezTo>
                      <a:pt x="10608" y="17430"/>
                      <a:pt x="7943" y="23902"/>
                      <a:pt x="6230" y="30565"/>
                    </a:cubicBezTo>
                    <a:cubicBezTo>
                      <a:pt x="12511" y="26758"/>
                      <a:pt x="17269" y="24473"/>
                      <a:pt x="21455" y="22569"/>
                    </a:cubicBezTo>
                    <a:cubicBezTo>
                      <a:pt x="22978" y="21808"/>
                      <a:pt x="24310" y="21237"/>
                      <a:pt x="25642" y="20475"/>
                    </a:cubicBezTo>
                    <a:cubicBezTo>
                      <a:pt x="30971" y="17810"/>
                      <a:pt x="34016" y="14193"/>
                      <a:pt x="33635" y="10767"/>
                    </a:cubicBezTo>
                    <a:cubicBezTo>
                      <a:pt x="33445" y="8292"/>
                      <a:pt x="31542" y="6388"/>
                      <a:pt x="29068" y="5627"/>
                    </a:cubicBezTo>
                    <a:cubicBezTo>
                      <a:pt x="28116" y="5246"/>
                      <a:pt x="27355" y="5246"/>
                      <a:pt x="26594" y="5246"/>
                    </a:cubicBezTo>
                    <a:lnTo>
                      <a:pt x="26594" y="5246"/>
                    </a:lnTo>
                    <a:close/>
                  </a:path>
                </a:pathLst>
              </a:custGeom>
              <a:solidFill>
                <a:srgbClr val="000000"/>
              </a:solidFill>
              <a:ln w="1903" cap="flat">
                <a:noFill/>
                <a:prstDash val="solid"/>
                <a:miter/>
              </a:ln>
            </p:spPr>
            <p:txBody>
              <a:bodyPr rtlCol="0" anchor="ctr"/>
              <a:lstStyle/>
              <a:p>
                <a:endParaRPr lang="fr-FR"/>
              </a:p>
            </p:txBody>
          </p:sp>
          <p:sp>
            <p:nvSpPr>
              <p:cNvPr id="3160" name="Forme libre 3159">
                <a:extLst>
                  <a:ext uri="{FF2B5EF4-FFF2-40B4-BE49-F238E27FC236}">
                    <a16:creationId xmlns:a16="http://schemas.microsoft.com/office/drawing/2014/main" id="{BC29DC7D-3564-5E95-E3CD-41F67C91E0EA}"/>
                  </a:ext>
                </a:extLst>
              </p:cNvPr>
              <p:cNvSpPr/>
              <p:nvPr/>
            </p:nvSpPr>
            <p:spPr>
              <a:xfrm>
                <a:off x="1600716" y="6741518"/>
                <a:ext cx="479890" cy="54557"/>
              </a:xfrm>
              <a:custGeom>
                <a:avLst/>
                <a:gdLst>
                  <a:gd name="connsiteX0" fmla="*/ 471200 w 479890"/>
                  <a:gd name="connsiteY0" fmla="*/ 55860 h 54557"/>
                  <a:gd name="connsiteX1" fmla="*/ 463968 w 479890"/>
                  <a:gd name="connsiteY1" fmla="*/ 54528 h 54557"/>
                  <a:gd name="connsiteX2" fmla="*/ 459971 w 479890"/>
                  <a:gd name="connsiteY2" fmla="*/ 53005 h 54557"/>
                  <a:gd name="connsiteX3" fmla="*/ 441511 w 479890"/>
                  <a:gd name="connsiteY3" fmla="*/ 47294 h 54557"/>
                  <a:gd name="connsiteX4" fmla="*/ 440179 w 479890"/>
                  <a:gd name="connsiteY4" fmla="*/ 45009 h 54557"/>
                  <a:gd name="connsiteX5" fmla="*/ 440940 w 479890"/>
                  <a:gd name="connsiteY5" fmla="*/ 43867 h 54557"/>
                  <a:gd name="connsiteX6" fmla="*/ 461874 w 479890"/>
                  <a:gd name="connsiteY6" fmla="*/ 35111 h 54557"/>
                  <a:gd name="connsiteX7" fmla="*/ 480335 w 479890"/>
                  <a:gd name="connsiteY7" fmla="*/ 42154 h 54557"/>
                  <a:gd name="connsiteX8" fmla="*/ 479574 w 479890"/>
                  <a:gd name="connsiteY8" fmla="*/ 52434 h 54557"/>
                  <a:gd name="connsiteX9" fmla="*/ 471200 w 479890"/>
                  <a:gd name="connsiteY9" fmla="*/ 55860 h 54557"/>
                  <a:gd name="connsiteX10" fmla="*/ 471200 w 479890"/>
                  <a:gd name="connsiteY10" fmla="*/ 55860 h 54557"/>
                  <a:gd name="connsiteX11" fmla="*/ 446649 w 479890"/>
                  <a:gd name="connsiteY11" fmla="*/ 44819 h 54557"/>
                  <a:gd name="connsiteX12" fmla="*/ 461304 w 479890"/>
                  <a:gd name="connsiteY12" fmla="*/ 49578 h 54557"/>
                  <a:gd name="connsiteX13" fmla="*/ 465300 w 479890"/>
                  <a:gd name="connsiteY13" fmla="*/ 51101 h 54557"/>
                  <a:gd name="connsiteX14" fmla="*/ 476719 w 479890"/>
                  <a:gd name="connsiteY14" fmla="*/ 50149 h 54557"/>
                  <a:gd name="connsiteX15" fmla="*/ 477100 w 479890"/>
                  <a:gd name="connsiteY15" fmla="*/ 44058 h 54557"/>
                  <a:gd name="connsiteX16" fmla="*/ 462255 w 479890"/>
                  <a:gd name="connsiteY16" fmla="*/ 39108 h 54557"/>
                  <a:gd name="connsiteX17" fmla="*/ 446649 w 479890"/>
                  <a:gd name="connsiteY17" fmla="*/ 44819 h 54557"/>
                  <a:gd name="connsiteX18" fmla="*/ 446649 w 479890"/>
                  <a:gd name="connsiteY18" fmla="*/ 44819 h 54557"/>
                  <a:gd name="connsiteX19" fmla="*/ 29102 w 479890"/>
                  <a:gd name="connsiteY19" fmla="*/ 24069 h 54557"/>
                  <a:gd name="connsiteX20" fmla="*/ 19206 w 479890"/>
                  <a:gd name="connsiteY20" fmla="*/ 19691 h 54557"/>
                  <a:gd name="connsiteX21" fmla="*/ 16161 w 479890"/>
                  <a:gd name="connsiteY21" fmla="*/ 17026 h 54557"/>
                  <a:gd name="connsiteX22" fmla="*/ 2459 w 479890"/>
                  <a:gd name="connsiteY22" fmla="*/ 6175 h 54557"/>
                  <a:gd name="connsiteX23" fmla="*/ 2078 w 479890"/>
                  <a:gd name="connsiteY23" fmla="*/ 3510 h 54557"/>
                  <a:gd name="connsiteX24" fmla="*/ 3220 w 479890"/>
                  <a:gd name="connsiteY24" fmla="*/ 2749 h 54557"/>
                  <a:gd name="connsiteX25" fmla="*/ 23774 w 479890"/>
                  <a:gd name="connsiteY25" fmla="*/ 2178 h 54557"/>
                  <a:gd name="connsiteX26" fmla="*/ 37286 w 479890"/>
                  <a:gd name="connsiteY26" fmla="*/ 14361 h 54557"/>
                  <a:gd name="connsiteX27" fmla="*/ 33099 w 479890"/>
                  <a:gd name="connsiteY27" fmla="*/ 22927 h 54557"/>
                  <a:gd name="connsiteX28" fmla="*/ 29102 w 479890"/>
                  <a:gd name="connsiteY28" fmla="*/ 24069 h 54557"/>
                  <a:gd name="connsiteX29" fmla="*/ 29102 w 479890"/>
                  <a:gd name="connsiteY29" fmla="*/ 24069 h 54557"/>
                  <a:gd name="connsiteX30" fmla="*/ 8358 w 479890"/>
                  <a:gd name="connsiteY30" fmla="*/ 5604 h 54557"/>
                  <a:gd name="connsiteX31" fmla="*/ 18826 w 479890"/>
                  <a:gd name="connsiteY31" fmla="*/ 14171 h 54557"/>
                  <a:gd name="connsiteX32" fmla="*/ 21680 w 479890"/>
                  <a:gd name="connsiteY32" fmla="*/ 16645 h 54557"/>
                  <a:gd name="connsiteX33" fmla="*/ 31386 w 479890"/>
                  <a:gd name="connsiteY33" fmla="*/ 19501 h 54557"/>
                  <a:gd name="connsiteX34" fmla="*/ 33670 w 479890"/>
                  <a:gd name="connsiteY34" fmla="*/ 14551 h 54557"/>
                  <a:gd name="connsiteX35" fmla="*/ 23012 w 479890"/>
                  <a:gd name="connsiteY35" fmla="*/ 5604 h 54557"/>
                  <a:gd name="connsiteX36" fmla="*/ 8358 w 479890"/>
                  <a:gd name="connsiteY36" fmla="*/ 5604 h 54557"/>
                  <a:gd name="connsiteX37" fmla="*/ 8358 w 479890"/>
                  <a:gd name="connsiteY37" fmla="*/ 5604 h 54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9890" h="54557">
                    <a:moveTo>
                      <a:pt x="471200" y="55860"/>
                    </a:moveTo>
                    <a:cubicBezTo>
                      <a:pt x="469297" y="55860"/>
                      <a:pt x="466823" y="55479"/>
                      <a:pt x="463968" y="54528"/>
                    </a:cubicBezTo>
                    <a:cubicBezTo>
                      <a:pt x="462636" y="53956"/>
                      <a:pt x="461304" y="53576"/>
                      <a:pt x="459971" y="53005"/>
                    </a:cubicBezTo>
                    <a:cubicBezTo>
                      <a:pt x="455214" y="51292"/>
                      <a:pt x="450075" y="49388"/>
                      <a:pt x="441511" y="47294"/>
                    </a:cubicBezTo>
                    <a:cubicBezTo>
                      <a:pt x="440559" y="47103"/>
                      <a:pt x="439988" y="45961"/>
                      <a:pt x="440179" y="45009"/>
                    </a:cubicBezTo>
                    <a:cubicBezTo>
                      <a:pt x="440369" y="44629"/>
                      <a:pt x="440559" y="44248"/>
                      <a:pt x="440940" y="43867"/>
                    </a:cubicBezTo>
                    <a:cubicBezTo>
                      <a:pt x="447791" y="39108"/>
                      <a:pt x="455594" y="35872"/>
                      <a:pt x="461874" y="35111"/>
                    </a:cubicBezTo>
                    <a:cubicBezTo>
                      <a:pt x="470439" y="33968"/>
                      <a:pt x="477480" y="36633"/>
                      <a:pt x="480335" y="42154"/>
                    </a:cubicBezTo>
                    <a:cubicBezTo>
                      <a:pt x="482238" y="45581"/>
                      <a:pt x="481857" y="49769"/>
                      <a:pt x="479574" y="52434"/>
                    </a:cubicBezTo>
                    <a:cubicBezTo>
                      <a:pt x="478432" y="53766"/>
                      <a:pt x="475958" y="55860"/>
                      <a:pt x="471200" y="55860"/>
                    </a:cubicBezTo>
                    <a:lnTo>
                      <a:pt x="471200" y="55860"/>
                    </a:lnTo>
                    <a:close/>
                    <a:moveTo>
                      <a:pt x="446649" y="44819"/>
                    </a:moveTo>
                    <a:cubicBezTo>
                      <a:pt x="452930" y="46532"/>
                      <a:pt x="457307" y="48055"/>
                      <a:pt x="461304" y="49578"/>
                    </a:cubicBezTo>
                    <a:cubicBezTo>
                      <a:pt x="462636" y="50149"/>
                      <a:pt x="463968" y="50530"/>
                      <a:pt x="465300" y="51101"/>
                    </a:cubicBezTo>
                    <a:cubicBezTo>
                      <a:pt x="470439" y="52814"/>
                      <a:pt x="474625" y="52624"/>
                      <a:pt x="476719" y="50149"/>
                    </a:cubicBezTo>
                    <a:cubicBezTo>
                      <a:pt x="478051" y="48436"/>
                      <a:pt x="478241" y="46152"/>
                      <a:pt x="477100" y="44058"/>
                    </a:cubicBezTo>
                    <a:cubicBezTo>
                      <a:pt x="476338" y="42535"/>
                      <a:pt x="472722" y="37776"/>
                      <a:pt x="462255" y="39108"/>
                    </a:cubicBezTo>
                    <a:cubicBezTo>
                      <a:pt x="457688" y="39489"/>
                      <a:pt x="451978" y="41583"/>
                      <a:pt x="446649" y="44819"/>
                    </a:cubicBezTo>
                    <a:lnTo>
                      <a:pt x="446649" y="44819"/>
                    </a:lnTo>
                    <a:close/>
                    <a:moveTo>
                      <a:pt x="29102" y="24069"/>
                    </a:moveTo>
                    <a:cubicBezTo>
                      <a:pt x="26628" y="24069"/>
                      <a:pt x="23203" y="23118"/>
                      <a:pt x="19206" y="19691"/>
                    </a:cubicBezTo>
                    <a:cubicBezTo>
                      <a:pt x="18254" y="18930"/>
                      <a:pt x="17303" y="17978"/>
                      <a:pt x="16161" y="17026"/>
                    </a:cubicBezTo>
                    <a:cubicBezTo>
                      <a:pt x="12735" y="13980"/>
                      <a:pt x="8929" y="10554"/>
                      <a:pt x="2459" y="6175"/>
                    </a:cubicBezTo>
                    <a:cubicBezTo>
                      <a:pt x="1697" y="5604"/>
                      <a:pt x="1317" y="4462"/>
                      <a:pt x="2078" y="3510"/>
                    </a:cubicBezTo>
                    <a:cubicBezTo>
                      <a:pt x="2268" y="3129"/>
                      <a:pt x="2649" y="2939"/>
                      <a:pt x="3220" y="2749"/>
                    </a:cubicBezTo>
                    <a:cubicBezTo>
                      <a:pt x="10642" y="1035"/>
                      <a:pt x="18254" y="845"/>
                      <a:pt x="23774" y="2178"/>
                    </a:cubicBezTo>
                    <a:cubicBezTo>
                      <a:pt x="31576" y="4081"/>
                      <a:pt x="36525" y="8650"/>
                      <a:pt x="37286" y="14361"/>
                    </a:cubicBezTo>
                    <a:cubicBezTo>
                      <a:pt x="37667" y="17978"/>
                      <a:pt x="36144" y="21404"/>
                      <a:pt x="33099" y="22927"/>
                    </a:cubicBezTo>
                    <a:cubicBezTo>
                      <a:pt x="32338" y="23498"/>
                      <a:pt x="31006" y="24069"/>
                      <a:pt x="29102" y="24069"/>
                    </a:cubicBezTo>
                    <a:lnTo>
                      <a:pt x="29102" y="24069"/>
                    </a:lnTo>
                    <a:close/>
                    <a:moveTo>
                      <a:pt x="8358" y="5604"/>
                    </a:moveTo>
                    <a:cubicBezTo>
                      <a:pt x="12926" y="9031"/>
                      <a:pt x="15971" y="11696"/>
                      <a:pt x="18826" y="14171"/>
                    </a:cubicBezTo>
                    <a:cubicBezTo>
                      <a:pt x="19777" y="15122"/>
                      <a:pt x="20729" y="15884"/>
                      <a:pt x="21680" y="16645"/>
                    </a:cubicBezTo>
                    <a:cubicBezTo>
                      <a:pt x="25296" y="19881"/>
                      <a:pt x="28912" y="20833"/>
                      <a:pt x="31386" y="19501"/>
                    </a:cubicBezTo>
                    <a:cubicBezTo>
                      <a:pt x="33099" y="18549"/>
                      <a:pt x="33860" y="16835"/>
                      <a:pt x="33670" y="14551"/>
                    </a:cubicBezTo>
                    <a:cubicBezTo>
                      <a:pt x="33480" y="13028"/>
                      <a:pt x="32147" y="7888"/>
                      <a:pt x="23012" y="5604"/>
                    </a:cubicBezTo>
                    <a:cubicBezTo>
                      <a:pt x="19016" y="5033"/>
                      <a:pt x="13687" y="4843"/>
                      <a:pt x="8358" y="5604"/>
                    </a:cubicBezTo>
                    <a:lnTo>
                      <a:pt x="8358" y="5604"/>
                    </a:lnTo>
                    <a:close/>
                  </a:path>
                </a:pathLst>
              </a:custGeom>
              <a:solidFill>
                <a:srgbClr val="000000"/>
              </a:solidFill>
              <a:ln w="1903" cap="flat">
                <a:noFill/>
                <a:prstDash val="solid"/>
                <a:miter/>
              </a:ln>
            </p:spPr>
            <p:txBody>
              <a:bodyPr rtlCol="0" anchor="ctr"/>
              <a:lstStyle/>
              <a:p>
                <a:endParaRPr lang="fr-FR"/>
              </a:p>
            </p:txBody>
          </p:sp>
          <p:sp>
            <p:nvSpPr>
              <p:cNvPr id="3161" name="Forme libre 3160">
                <a:extLst>
                  <a:ext uri="{FF2B5EF4-FFF2-40B4-BE49-F238E27FC236}">
                    <a16:creationId xmlns:a16="http://schemas.microsoft.com/office/drawing/2014/main" id="{6D40A7D0-8055-46E2-9ADB-4A3F8F213188}"/>
                  </a:ext>
                </a:extLst>
              </p:cNvPr>
              <p:cNvSpPr/>
              <p:nvPr/>
            </p:nvSpPr>
            <p:spPr>
              <a:xfrm>
                <a:off x="1600912" y="6743154"/>
                <a:ext cx="24241" cy="42641"/>
              </a:xfrm>
              <a:custGeom>
                <a:avLst/>
                <a:gdLst>
                  <a:gd name="connsiteX0" fmla="*/ 15014 w 24241"/>
                  <a:gd name="connsiteY0" fmla="*/ 43945 h 42641"/>
                  <a:gd name="connsiteX1" fmla="*/ 12350 w 24241"/>
                  <a:gd name="connsiteY1" fmla="*/ 43564 h 42641"/>
                  <a:gd name="connsiteX2" fmla="*/ 3976 w 24241"/>
                  <a:gd name="connsiteY2" fmla="*/ 29096 h 42641"/>
                  <a:gd name="connsiteX3" fmla="*/ 3786 w 24241"/>
                  <a:gd name="connsiteY3" fmla="*/ 24337 h 42641"/>
                  <a:gd name="connsiteX4" fmla="*/ 1692 w 24241"/>
                  <a:gd name="connsiteY4" fmla="*/ 3397 h 42641"/>
                  <a:gd name="connsiteX5" fmla="*/ 3215 w 24241"/>
                  <a:gd name="connsiteY5" fmla="*/ 1303 h 42641"/>
                  <a:gd name="connsiteX6" fmla="*/ 4547 w 24241"/>
                  <a:gd name="connsiteY6" fmla="*/ 1493 h 42641"/>
                  <a:gd name="connsiteX7" fmla="*/ 22056 w 24241"/>
                  <a:gd name="connsiteY7" fmla="*/ 18626 h 42641"/>
                  <a:gd name="connsiteX8" fmla="*/ 23007 w 24241"/>
                  <a:gd name="connsiteY8" fmla="*/ 39947 h 42641"/>
                  <a:gd name="connsiteX9" fmla="*/ 15014 w 24241"/>
                  <a:gd name="connsiteY9" fmla="*/ 43945 h 42641"/>
                  <a:gd name="connsiteX10" fmla="*/ 15014 w 24241"/>
                  <a:gd name="connsiteY10" fmla="*/ 43945 h 42641"/>
                  <a:gd name="connsiteX11" fmla="*/ 5879 w 24241"/>
                  <a:gd name="connsiteY11" fmla="*/ 7014 h 42641"/>
                  <a:gd name="connsiteX12" fmla="*/ 7402 w 24241"/>
                  <a:gd name="connsiteY12" fmla="*/ 24147 h 42641"/>
                  <a:gd name="connsiteX13" fmla="*/ 7592 w 24241"/>
                  <a:gd name="connsiteY13" fmla="*/ 28906 h 42641"/>
                  <a:gd name="connsiteX14" fmla="*/ 13492 w 24241"/>
                  <a:gd name="connsiteY14" fmla="*/ 40137 h 42641"/>
                  <a:gd name="connsiteX15" fmla="*/ 19962 w 24241"/>
                  <a:gd name="connsiteY15" fmla="*/ 37853 h 42641"/>
                  <a:gd name="connsiteX16" fmla="*/ 18821 w 24241"/>
                  <a:gd name="connsiteY16" fmla="*/ 20720 h 42641"/>
                  <a:gd name="connsiteX17" fmla="*/ 5879 w 24241"/>
                  <a:gd name="connsiteY17" fmla="*/ 7014 h 42641"/>
                  <a:gd name="connsiteX18" fmla="*/ 5879 w 24241"/>
                  <a:gd name="connsiteY18" fmla="*/ 7014 h 42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241" h="42641">
                    <a:moveTo>
                      <a:pt x="15014" y="43945"/>
                    </a:moveTo>
                    <a:cubicBezTo>
                      <a:pt x="14063" y="43945"/>
                      <a:pt x="13111" y="43754"/>
                      <a:pt x="12350" y="43564"/>
                    </a:cubicBezTo>
                    <a:cubicBezTo>
                      <a:pt x="10066" y="42802"/>
                      <a:pt x="4547" y="39947"/>
                      <a:pt x="3976" y="29096"/>
                    </a:cubicBezTo>
                    <a:cubicBezTo>
                      <a:pt x="3976" y="27573"/>
                      <a:pt x="3786" y="25860"/>
                      <a:pt x="3786" y="24337"/>
                    </a:cubicBezTo>
                    <a:cubicBezTo>
                      <a:pt x="3596" y="18816"/>
                      <a:pt x="3215" y="12725"/>
                      <a:pt x="1692" y="3397"/>
                    </a:cubicBezTo>
                    <a:cubicBezTo>
                      <a:pt x="1502" y="2445"/>
                      <a:pt x="2263" y="1493"/>
                      <a:pt x="3215" y="1303"/>
                    </a:cubicBezTo>
                    <a:cubicBezTo>
                      <a:pt x="3596" y="1303"/>
                      <a:pt x="4167" y="1303"/>
                      <a:pt x="4547" y="1493"/>
                    </a:cubicBezTo>
                    <a:cubicBezTo>
                      <a:pt x="12160" y="6443"/>
                      <a:pt x="18630" y="12725"/>
                      <a:pt x="22056" y="18626"/>
                    </a:cubicBezTo>
                    <a:cubicBezTo>
                      <a:pt x="26814" y="26812"/>
                      <a:pt x="27194" y="34807"/>
                      <a:pt x="23007" y="39947"/>
                    </a:cubicBezTo>
                    <a:cubicBezTo>
                      <a:pt x="20914" y="42612"/>
                      <a:pt x="18059" y="43945"/>
                      <a:pt x="15014" y="43945"/>
                    </a:cubicBezTo>
                    <a:lnTo>
                      <a:pt x="15014" y="43945"/>
                    </a:lnTo>
                    <a:close/>
                    <a:moveTo>
                      <a:pt x="5879" y="7014"/>
                    </a:moveTo>
                    <a:cubicBezTo>
                      <a:pt x="6831" y="14248"/>
                      <a:pt x="7212" y="19388"/>
                      <a:pt x="7402" y="24147"/>
                    </a:cubicBezTo>
                    <a:cubicBezTo>
                      <a:pt x="7402" y="25670"/>
                      <a:pt x="7592" y="27193"/>
                      <a:pt x="7592" y="28906"/>
                    </a:cubicBezTo>
                    <a:cubicBezTo>
                      <a:pt x="7973" y="34807"/>
                      <a:pt x="10066" y="38995"/>
                      <a:pt x="13492" y="40137"/>
                    </a:cubicBezTo>
                    <a:cubicBezTo>
                      <a:pt x="15776" y="40899"/>
                      <a:pt x="18250" y="39947"/>
                      <a:pt x="19962" y="37853"/>
                    </a:cubicBezTo>
                    <a:cubicBezTo>
                      <a:pt x="21104" y="36330"/>
                      <a:pt x="24530" y="30810"/>
                      <a:pt x="18821" y="20720"/>
                    </a:cubicBezTo>
                    <a:cubicBezTo>
                      <a:pt x="16156" y="16151"/>
                      <a:pt x="11589" y="11202"/>
                      <a:pt x="5879" y="7014"/>
                    </a:cubicBezTo>
                    <a:lnTo>
                      <a:pt x="5879" y="7014"/>
                    </a:lnTo>
                    <a:close/>
                  </a:path>
                </a:pathLst>
              </a:custGeom>
              <a:solidFill>
                <a:srgbClr val="000000"/>
              </a:solidFill>
              <a:ln w="1903" cap="flat">
                <a:noFill/>
                <a:prstDash val="solid"/>
                <a:miter/>
              </a:ln>
            </p:spPr>
            <p:txBody>
              <a:bodyPr rtlCol="0" anchor="ctr"/>
              <a:lstStyle/>
              <a:p>
                <a:endParaRPr lang="fr-FR"/>
              </a:p>
            </p:txBody>
          </p:sp>
        </p:grpSp>
      </p:grpSp>
      <p:grpSp>
        <p:nvGrpSpPr>
          <p:cNvPr id="3162" name="Graphique 2">
            <a:extLst>
              <a:ext uri="{FF2B5EF4-FFF2-40B4-BE49-F238E27FC236}">
                <a16:creationId xmlns:a16="http://schemas.microsoft.com/office/drawing/2014/main" id="{7BCF3AFB-7B32-DCD8-DDB3-C040C2A74EA8}"/>
              </a:ext>
            </a:extLst>
          </p:cNvPr>
          <p:cNvGrpSpPr/>
          <p:nvPr/>
        </p:nvGrpSpPr>
        <p:grpSpPr>
          <a:xfrm>
            <a:off x="9065396" y="6070516"/>
            <a:ext cx="828938" cy="844023"/>
            <a:chOff x="9065396" y="6070516"/>
            <a:chExt cx="828938" cy="844023"/>
          </a:xfrm>
        </p:grpSpPr>
        <p:sp>
          <p:nvSpPr>
            <p:cNvPr id="3163" name="Forme libre 3162">
              <a:extLst>
                <a:ext uri="{FF2B5EF4-FFF2-40B4-BE49-F238E27FC236}">
                  <a16:creationId xmlns:a16="http://schemas.microsoft.com/office/drawing/2014/main" id="{6A1EF46C-3D5C-7528-9F72-0A4D05EC2519}"/>
                </a:ext>
              </a:extLst>
            </p:cNvPr>
            <p:cNvSpPr/>
            <p:nvPr/>
          </p:nvSpPr>
          <p:spPr>
            <a:xfrm rot="-3946962">
              <a:off x="9324003" y="6417766"/>
              <a:ext cx="106295" cy="635808"/>
            </a:xfrm>
            <a:custGeom>
              <a:avLst/>
              <a:gdLst>
                <a:gd name="connsiteX0" fmla="*/ 106295 w 106295"/>
                <a:gd name="connsiteY0" fmla="*/ 317905 h 635808"/>
                <a:gd name="connsiteX1" fmla="*/ 53148 w 106295"/>
                <a:gd name="connsiteY1" fmla="*/ 635809 h 635808"/>
                <a:gd name="connsiteX2" fmla="*/ 1 w 106295"/>
                <a:gd name="connsiteY2" fmla="*/ 317905 h 635808"/>
                <a:gd name="connsiteX3" fmla="*/ 53148 w 106295"/>
                <a:gd name="connsiteY3" fmla="*/ 0 h 635808"/>
                <a:gd name="connsiteX4" fmla="*/ 106295 w 106295"/>
                <a:gd name="connsiteY4" fmla="*/ 317905 h 635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95" h="635808">
                  <a:moveTo>
                    <a:pt x="106295" y="317905"/>
                  </a:moveTo>
                  <a:cubicBezTo>
                    <a:pt x="106295" y="493478"/>
                    <a:pt x="82500" y="635809"/>
                    <a:pt x="53148" y="635809"/>
                  </a:cubicBezTo>
                  <a:cubicBezTo>
                    <a:pt x="23795" y="635809"/>
                    <a:pt x="1" y="493478"/>
                    <a:pt x="1" y="317905"/>
                  </a:cubicBezTo>
                  <a:cubicBezTo>
                    <a:pt x="1" y="142331"/>
                    <a:pt x="23795" y="0"/>
                    <a:pt x="53148" y="0"/>
                  </a:cubicBezTo>
                  <a:cubicBezTo>
                    <a:pt x="82500" y="0"/>
                    <a:pt x="106295" y="142331"/>
                    <a:pt x="106295" y="317905"/>
                  </a:cubicBezTo>
                  <a:close/>
                </a:path>
              </a:pathLst>
            </a:custGeom>
            <a:solidFill>
              <a:srgbClr val="000000"/>
            </a:solidFill>
            <a:ln w="1904" cap="flat">
              <a:noFill/>
              <a:prstDash val="solid"/>
              <a:miter/>
            </a:ln>
          </p:spPr>
          <p:txBody>
            <a:bodyPr rtlCol="0" anchor="ctr"/>
            <a:lstStyle/>
            <a:p>
              <a:endParaRPr lang="fr-FR"/>
            </a:p>
          </p:txBody>
        </p:sp>
        <p:sp>
          <p:nvSpPr>
            <p:cNvPr id="3164" name="Forme libre 3163">
              <a:extLst>
                <a:ext uri="{FF2B5EF4-FFF2-40B4-BE49-F238E27FC236}">
                  <a16:creationId xmlns:a16="http://schemas.microsoft.com/office/drawing/2014/main" id="{DBB2AF92-A47B-2349-698E-9B679397EDB3}"/>
                </a:ext>
              </a:extLst>
            </p:cNvPr>
            <p:cNvSpPr/>
            <p:nvPr/>
          </p:nvSpPr>
          <p:spPr>
            <a:xfrm>
              <a:off x="9084486" y="6594880"/>
              <a:ext cx="585060" cy="281815"/>
            </a:xfrm>
            <a:custGeom>
              <a:avLst/>
              <a:gdLst>
                <a:gd name="connsiteX0" fmla="*/ 556838 w 585060"/>
                <a:gd name="connsiteY0" fmla="*/ 281815 h 281815"/>
                <a:gd name="connsiteX1" fmla="*/ 481784 w 585060"/>
                <a:gd name="connsiteY1" fmla="*/ 269053 h 281815"/>
                <a:gd name="connsiteX2" fmla="*/ 270147 w 585060"/>
                <a:gd name="connsiteY2" fmla="*/ 190958 h 281815"/>
                <a:gd name="connsiteX3" fmla="*/ 982 w 585060"/>
                <a:gd name="connsiteY3" fmla="*/ 9816 h 281815"/>
                <a:gd name="connsiteX4" fmla="*/ 103276 w 585060"/>
                <a:gd name="connsiteY4" fmla="*/ 12864 h 281815"/>
                <a:gd name="connsiteX5" fmla="*/ 314913 w 585060"/>
                <a:gd name="connsiteY5" fmla="*/ 90959 h 281815"/>
                <a:gd name="connsiteX6" fmla="*/ 584079 w 585060"/>
                <a:gd name="connsiteY6" fmla="*/ 272101 h 281815"/>
                <a:gd name="connsiteX7" fmla="*/ 556838 w 585060"/>
                <a:gd name="connsiteY7" fmla="*/ 281815 h 281815"/>
                <a:gd name="connsiteX8" fmla="*/ 556838 w 585060"/>
                <a:gd name="connsiteY8" fmla="*/ 281815 h 281815"/>
                <a:gd name="connsiteX9" fmla="*/ 28222 w 585060"/>
                <a:gd name="connsiteY9" fmla="*/ 3340 h 281815"/>
                <a:gd name="connsiteX10" fmla="*/ 4220 w 585060"/>
                <a:gd name="connsiteY10" fmla="*/ 11150 h 281815"/>
                <a:gd name="connsiteX11" fmla="*/ 18126 w 585060"/>
                <a:gd name="connsiteY11" fmla="*/ 38388 h 281815"/>
                <a:gd name="connsiteX12" fmla="*/ 72988 w 585060"/>
                <a:gd name="connsiteY12" fmla="*/ 81435 h 281815"/>
                <a:gd name="connsiteX13" fmla="*/ 271481 w 585060"/>
                <a:gd name="connsiteY13" fmla="*/ 187720 h 281815"/>
                <a:gd name="connsiteX14" fmla="*/ 482737 w 585060"/>
                <a:gd name="connsiteY14" fmla="*/ 265625 h 281815"/>
                <a:gd name="connsiteX15" fmla="*/ 551505 w 585060"/>
                <a:gd name="connsiteY15" fmla="*/ 278196 h 281815"/>
                <a:gd name="connsiteX16" fmla="*/ 581031 w 585060"/>
                <a:gd name="connsiteY16" fmla="*/ 270577 h 281815"/>
                <a:gd name="connsiteX17" fmla="*/ 567124 w 585060"/>
                <a:gd name="connsiteY17" fmla="*/ 243339 h 281815"/>
                <a:gd name="connsiteX18" fmla="*/ 512263 w 585060"/>
                <a:gd name="connsiteY18" fmla="*/ 200292 h 281815"/>
                <a:gd name="connsiteX19" fmla="*/ 313770 w 585060"/>
                <a:gd name="connsiteY19" fmla="*/ 94006 h 281815"/>
                <a:gd name="connsiteX20" fmla="*/ 102514 w 585060"/>
                <a:gd name="connsiteY20" fmla="*/ 16102 h 281815"/>
                <a:gd name="connsiteX21" fmla="*/ 33746 w 585060"/>
                <a:gd name="connsiteY21" fmla="*/ 3531 h 281815"/>
                <a:gd name="connsiteX22" fmla="*/ 28222 w 585060"/>
                <a:gd name="connsiteY22" fmla="*/ 3340 h 281815"/>
                <a:gd name="connsiteX23" fmla="*/ 28222 w 585060"/>
                <a:gd name="connsiteY23" fmla="*/ 3340 h 281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5060" h="281815">
                  <a:moveTo>
                    <a:pt x="556838" y="281815"/>
                  </a:moveTo>
                  <a:cubicBezTo>
                    <a:pt x="536074" y="281815"/>
                    <a:pt x="507119" y="275720"/>
                    <a:pt x="481784" y="269053"/>
                  </a:cubicBezTo>
                  <a:cubicBezTo>
                    <a:pt x="422732" y="253625"/>
                    <a:pt x="347678" y="225815"/>
                    <a:pt x="270147" y="190958"/>
                  </a:cubicBezTo>
                  <a:cubicBezTo>
                    <a:pt x="126898" y="126578"/>
                    <a:pt x="-13114" y="41054"/>
                    <a:pt x="982" y="9816"/>
                  </a:cubicBezTo>
                  <a:cubicBezTo>
                    <a:pt x="8982" y="-7898"/>
                    <a:pt x="60987" y="1626"/>
                    <a:pt x="103276" y="12864"/>
                  </a:cubicBezTo>
                  <a:cubicBezTo>
                    <a:pt x="162328" y="28292"/>
                    <a:pt x="237383" y="56102"/>
                    <a:pt x="314913" y="90959"/>
                  </a:cubicBezTo>
                  <a:cubicBezTo>
                    <a:pt x="458163" y="155339"/>
                    <a:pt x="598175" y="240863"/>
                    <a:pt x="584079" y="272101"/>
                  </a:cubicBezTo>
                  <a:cubicBezTo>
                    <a:pt x="581031" y="279148"/>
                    <a:pt x="570744" y="281815"/>
                    <a:pt x="556838" y="281815"/>
                  </a:cubicBezTo>
                  <a:lnTo>
                    <a:pt x="556838" y="281815"/>
                  </a:lnTo>
                  <a:close/>
                  <a:moveTo>
                    <a:pt x="28222" y="3340"/>
                  </a:moveTo>
                  <a:cubicBezTo>
                    <a:pt x="14697" y="3340"/>
                    <a:pt x="6506" y="6007"/>
                    <a:pt x="4220" y="11150"/>
                  </a:cubicBezTo>
                  <a:cubicBezTo>
                    <a:pt x="1553" y="16864"/>
                    <a:pt x="6506" y="26388"/>
                    <a:pt x="18126" y="38388"/>
                  </a:cubicBezTo>
                  <a:cubicBezTo>
                    <a:pt x="30127" y="50578"/>
                    <a:pt x="48605" y="65054"/>
                    <a:pt x="72988" y="81435"/>
                  </a:cubicBezTo>
                  <a:cubicBezTo>
                    <a:pt x="123659" y="115149"/>
                    <a:pt x="193950" y="152863"/>
                    <a:pt x="271481" y="187720"/>
                  </a:cubicBezTo>
                  <a:cubicBezTo>
                    <a:pt x="348821" y="222577"/>
                    <a:pt x="423875" y="250196"/>
                    <a:pt x="482737" y="265625"/>
                  </a:cubicBezTo>
                  <a:cubicBezTo>
                    <a:pt x="511310" y="273053"/>
                    <a:pt x="534360" y="277243"/>
                    <a:pt x="551505" y="278196"/>
                  </a:cubicBezTo>
                  <a:cubicBezTo>
                    <a:pt x="568267" y="278958"/>
                    <a:pt x="578554" y="276291"/>
                    <a:pt x="581031" y="270577"/>
                  </a:cubicBezTo>
                  <a:cubicBezTo>
                    <a:pt x="583698" y="264863"/>
                    <a:pt x="578745" y="255339"/>
                    <a:pt x="567124" y="243339"/>
                  </a:cubicBezTo>
                  <a:cubicBezTo>
                    <a:pt x="555124" y="231149"/>
                    <a:pt x="536646" y="216672"/>
                    <a:pt x="512263" y="200292"/>
                  </a:cubicBezTo>
                  <a:cubicBezTo>
                    <a:pt x="461592" y="166578"/>
                    <a:pt x="391300" y="128863"/>
                    <a:pt x="313770" y="94006"/>
                  </a:cubicBezTo>
                  <a:cubicBezTo>
                    <a:pt x="236431" y="59149"/>
                    <a:pt x="161376" y="31530"/>
                    <a:pt x="102514" y="16102"/>
                  </a:cubicBezTo>
                  <a:cubicBezTo>
                    <a:pt x="73940" y="8673"/>
                    <a:pt x="50890" y="4483"/>
                    <a:pt x="33746" y="3531"/>
                  </a:cubicBezTo>
                  <a:cubicBezTo>
                    <a:pt x="31841" y="3531"/>
                    <a:pt x="29936" y="3340"/>
                    <a:pt x="28222" y="3340"/>
                  </a:cubicBezTo>
                  <a:lnTo>
                    <a:pt x="28222" y="3340"/>
                  </a:lnTo>
                  <a:close/>
                </a:path>
              </a:pathLst>
            </a:custGeom>
            <a:solidFill>
              <a:srgbClr val="000000"/>
            </a:solidFill>
            <a:ln w="1904" cap="flat">
              <a:noFill/>
              <a:prstDash val="solid"/>
              <a:miter/>
            </a:ln>
          </p:spPr>
          <p:txBody>
            <a:bodyPr rtlCol="0" anchor="ctr"/>
            <a:lstStyle/>
            <a:p>
              <a:endParaRPr lang="fr-FR"/>
            </a:p>
          </p:txBody>
        </p:sp>
        <p:sp>
          <p:nvSpPr>
            <p:cNvPr id="3165" name="Forme libre 3164">
              <a:extLst>
                <a:ext uri="{FF2B5EF4-FFF2-40B4-BE49-F238E27FC236}">
                  <a16:creationId xmlns:a16="http://schemas.microsoft.com/office/drawing/2014/main" id="{F6367E9A-24C0-B9E6-ACE0-C099ED7F0168}"/>
                </a:ext>
              </a:extLst>
            </p:cNvPr>
            <p:cNvSpPr/>
            <p:nvPr/>
          </p:nvSpPr>
          <p:spPr>
            <a:xfrm>
              <a:off x="9322202" y="6393840"/>
              <a:ext cx="570424" cy="296809"/>
            </a:xfrm>
            <a:custGeom>
              <a:avLst/>
              <a:gdLst>
                <a:gd name="connsiteX0" fmla="*/ 169585 w 570424"/>
                <a:gd name="connsiteY0" fmla="*/ 0 h 296809"/>
                <a:gd name="connsiteX1" fmla="*/ 243687 w 570424"/>
                <a:gd name="connsiteY1" fmla="*/ 130094 h 296809"/>
                <a:gd name="connsiteX2" fmla="*/ 455514 w 570424"/>
                <a:gd name="connsiteY2" fmla="*/ 138475 h 296809"/>
                <a:gd name="connsiteX3" fmla="*/ 503709 w 570424"/>
                <a:gd name="connsiteY3" fmla="*/ 112571 h 296809"/>
                <a:gd name="connsiteX4" fmla="*/ 526949 w 570424"/>
                <a:gd name="connsiteY4" fmla="*/ 108761 h 296809"/>
                <a:gd name="connsiteX5" fmla="*/ 528854 w 570424"/>
                <a:gd name="connsiteY5" fmla="*/ 119999 h 296809"/>
                <a:gd name="connsiteX6" fmla="*/ 500851 w 570424"/>
                <a:gd name="connsiteY6" fmla="*/ 134285 h 296809"/>
                <a:gd name="connsiteX7" fmla="*/ 533807 w 570424"/>
                <a:gd name="connsiteY7" fmla="*/ 134475 h 296809"/>
                <a:gd name="connsiteX8" fmla="*/ 558190 w 570424"/>
                <a:gd name="connsiteY8" fmla="*/ 123809 h 296809"/>
                <a:gd name="connsiteX9" fmla="*/ 565619 w 570424"/>
                <a:gd name="connsiteY9" fmla="*/ 132380 h 296809"/>
                <a:gd name="connsiteX10" fmla="*/ 568096 w 570424"/>
                <a:gd name="connsiteY10" fmla="*/ 143427 h 296809"/>
                <a:gd name="connsiteX11" fmla="*/ 566762 w 570424"/>
                <a:gd name="connsiteY11" fmla="*/ 156761 h 296809"/>
                <a:gd name="connsiteX12" fmla="*/ 556285 w 570424"/>
                <a:gd name="connsiteY12" fmla="*/ 170666 h 296809"/>
                <a:gd name="connsiteX13" fmla="*/ 513805 w 570424"/>
                <a:gd name="connsiteY13" fmla="*/ 183809 h 296809"/>
                <a:gd name="connsiteX14" fmla="*/ 475707 w 570424"/>
                <a:gd name="connsiteY14" fmla="*/ 185332 h 296809"/>
                <a:gd name="connsiteX15" fmla="*/ 225781 w 570424"/>
                <a:gd name="connsiteY15" fmla="*/ 296570 h 296809"/>
                <a:gd name="connsiteX16" fmla="*/ 619 w 570424"/>
                <a:gd name="connsiteY16" fmla="*/ 104571 h 2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0424" h="296809">
                  <a:moveTo>
                    <a:pt x="169585" y="0"/>
                  </a:moveTo>
                  <a:cubicBezTo>
                    <a:pt x="149393" y="13904"/>
                    <a:pt x="134916" y="92190"/>
                    <a:pt x="243687" y="130094"/>
                  </a:cubicBezTo>
                  <a:cubicBezTo>
                    <a:pt x="352458" y="167999"/>
                    <a:pt x="455514" y="138475"/>
                    <a:pt x="455514" y="138475"/>
                  </a:cubicBezTo>
                  <a:cubicBezTo>
                    <a:pt x="455514" y="138475"/>
                    <a:pt x="483517" y="118476"/>
                    <a:pt x="503709" y="112571"/>
                  </a:cubicBezTo>
                  <a:cubicBezTo>
                    <a:pt x="514186" y="109523"/>
                    <a:pt x="523330" y="108952"/>
                    <a:pt x="526949" y="108761"/>
                  </a:cubicBezTo>
                  <a:cubicBezTo>
                    <a:pt x="535712" y="108380"/>
                    <a:pt x="535331" y="117523"/>
                    <a:pt x="528854" y="119999"/>
                  </a:cubicBezTo>
                  <a:cubicBezTo>
                    <a:pt x="517806" y="124380"/>
                    <a:pt x="504852" y="127999"/>
                    <a:pt x="500851" y="134285"/>
                  </a:cubicBezTo>
                  <a:cubicBezTo>
                    <a:pt x="497041" y="140570"/>
                    <a:pt x="518568" y="139237"/>
                    <a:pt x="533807" y="134475"/>
                  </a:cubicBezTo>
                  <a:cubicBezTo>
                    <a:pt x="548094" y="130094"/>
                    <a:pt x="552856" y="126285"/>
                    <a:pt x="558190" y="123809"/>
                  </a:cubicBezTo>
                  <a:cubicBezTo>
                    <a:pt x="562952" y="121523"/>
                    <a:pt x="570572" y="125142"/>
                    <a:pt x="565619" y="132380"/>
                  </a:cubicBezTo>
                  <a:cubicBezTo>
                    <a:pt x="570762" y="133142"/>
                    <a:pt x="571144" y="141333"/>
                    <a:pt x="568096" y="143427"/>
                  </a:cubicBezTo>
                  <a:cubicBezTo>
                    <a:pt x="572286" y="146285"/>
                    <a:pt x="570191" y="154666"/>
                    <a:pt x="566762" y="156761"/>
                  </a:cubicBezTo>
                  <a:cubicBezTo>
                    <a:pt x="569619" y="163047"/>
                    <a:pt x="563714" y="166475"/>
                    <a:pt x="556285" y="170666"/>
                  </a:cubicBezTo>
                  <a:cubicBezTo>
                    <a:pt x="547141" y="175618"/>
                    <a:pt x="525425" y="183237"/>
                    <a:pt x="513805" y="183809"/>
                  </a:cubicBezTo>
                  <a:cubicBezTo>
                    <a:pt x="498375" y="184761"/>
                    <a:pt x="485231" y="180380"/>
                    <a:pt x="475707" y="185332"/>
                  </a:cubicBezTo>
                  <a:cubicBezTo>
                    <a:pt x="466373" y="190285"/>
                    <a:pt x="350744" y="302665"/>
                    <a:pt x="225781" y="296570"/>
                  </a:cubicBezTo>
                  <a:cubicBezTo>
                    <a:pt x="114533" y="291046"/>
                    <a:pt x="-9858" y="239808"/>
                    <a:pt x="619" y="104571"/>
                  </a:cubicBezTo>
                </a:path>
              </a:pathLst>
            </a:custGeom>
            <a:solidFill>
              <a:srgbClr val="FFFFFF"/>
            </a:solidFill>
            <a:ln w="1904" cap="flat">
              <a:noFill/>
              <a:prstDash val="solid"/>
              <a:miter/>
            </a:ln>
          </p:spPr>
          <p:txBody>
            <a:bodyPr rtlCol="0" anchor="ctr"/>
            <a:lstStyle/>
            <a:p>
              <a:endParaRPr lang="fr-FR"/>
            </a:p>
          </p:txBody>
        </p:sp>
        <p:grpSp>
          <p:nvGrpSpPr>
            <p:cNvPr id="3166" name="Graphique 2">
              <a:extLst>
                <a:ext uri="{FF2B5EF4-FFF2-40B4-BE49-F238E27FC236}">
                  <a16:creationId xmlns:a16="http://schemas.microsoft.com/office/drawing/2014/main" id="{0D30582C-EF37-BCE1-A75C-3F99D2B22878}"/>
                </a:ext>
              </a:extLst>
            </p:cNvPr>
            <p:cNvGrpSpPr/>
            <p:nvPr/>
          </p:nvGrpSpPr>
          <p:grpSpPr>
            <a:xfrm>
              <a:off x="9320485" y="6391984"/>
              <a:ext cx="573849" cy="300330"/>
              <a:chOff x="9320485" y="6391984"/>
              <a:chExt cx="573849" cy="300330"/>
            </a:xfrm>
            <a:solidFill>
              <a:srgbClr val="000000"/>
            </a:solidFill>
          </p:grpSpPr>
          <p:sp>
            <p:nvSpPr>
              <p:cNvPr id="3167" name="Forme libre 3166">
                <a:extLst>
                  <a:ext uri="{FF2B5EF4-FFF2-40B4-BE49-F238E27FC236}">
                    <a16:creationId xmlns:a16="http://schemas.microsoft.com/office/drawing/2014/main" id="{3383BAE8-A8B7-6E0E-5B43-996D830598D7}"/>
                  </a:ext>
                </a:extLst>
              </p:cNvPr>
              <p:cNvSpPr/>
              <p:nvPr/>
            </p:nvSpPr>
            <p:spPr>
              <a:xfrm>
                <a:off x="9320485" y="6391984"/>
                <a:ext cx="573849" cy="300330"/>
              </a:xfrm>
              <a:custGeom>
                <a:avLst/>
                <a:gdLst>
                  <a:gd name="connsiteX0" fmla="*/ 237404 w 573849"/>
                  <a:gd name="connsiteY0" fmla="*/ 300331 h 300330"/>
                  <a:gd name="connsiteX1" fmla="*/ 227307 w 573849"/>
                  <a:gd name="connsiteY1" fmla="*/ 300140 h 300330"/>
                  <a:gd name="connsiteX2" fmla="*/ 122347 w 573849"/>
                  <a:gd name="connsiteY2" fmla="*/ 279950 h 300330"/>
                  <a:gd name="connsiteX3" fmla="*/ 37196 w 573849"/>
                  <a:gd name="connsiteY3" fmla="*/ 224902 h 300330"/>
                  <a:gd name="connsiteX4" fmla="*/ 621 w 573849"/>
                  <a:gd name="connsiteY4" fmla="*/ 106236 h 300330"/>
                  <a:gd name="connsiteX5" fmla="*/ 2526 w 573849"/>
                  <a:gd name="connsiteY5" fmla="*/ 104713 h 300330"/>
                  <a:gd name="connsiteX6" fmla="*/ 4051 w 573849"/>
                  <a:gd name="connsiteY6" fmla="*/ 106618 h 300330"/>
                  <a:gd name="connsiteX7" fmla="*/ 39672 w 573849"/>
                  <a:gd name="connsiteY7" fmla="*/ 222807 h 300330"/>
                  <a:gd name="connsiteX8" fmla="*/ 227498 w 573849"/>
                  <a:gd name="connsiteY8" fmla="*/ 296711 h 300330"/>
                  <a:gd name="connsiteX9" fmla="*/ 466566 w 573849"/>
                  <a:gd name="connsiteY9" fmla="*/ 193284 h 300330"/>
                  <a:gd name="connsiteX10" fmla="*/ 476471 w 573849"/>
                  <a:gd name="connsiteY10" fmla="*/ 185665 h 300330"/>
                  <a:gd name="connsiteX11" fmla="*/ 499140 w 573849"/>
                  <a:gd name="connsiteY11" fmla="*/ 183569 h 300330"/>
                  <a:gd name="connsiteX12" fmla="*/ 515332 w 573849"/>
                  <a:gd name="connsiteY12" fmla="*/ 183950 h 300330"/>
                  <a:gd name="connsiteX13" fmla="*/ 557049 w 573849"/>
                  <a:gd name="connsiteY13" fmla="*/ 170998 h 300330"/>
                  <a:gd name="connsiteX14" fmla="*/ 566765 w 573849"/>
                  <a:gd name="connsiteY14" fmla="*/ 159379 h 300330"/>
                  <a:gd name="connsiteX15" fmla="*/ 567526 w 573849"/>
                  <a:gd name="connsiteY15" fmla="*/ 157093 h 300330"/>
                  <a:gd name="connsiteX16" fmla="*/ 570384 w 573849"/>
                  <a:gd name="connsiteY16" fmla="*/ 150808 h 300330"/>
                  <a:gd name="connsiteX17" fmla="*/ 568860 w 573849"/>
                  <a:gd name="connsiteY17" fmla="*/ 146617 h 300330"/>
                  <a:gd name="connsiteX18" fmla="*/ 568098 w 573849"/>
                  <a:gd name="connsiteY18" fmla="*/ 145284 h 300330"/>
                  <a:gd name="connsiteX19" fmla="*/ 568860 w 573849"/>
                  <a:gd name="connsiteY19" fmla="*/ 143950 h 300330"/>
                  <a:gd name="connsiteX20" fmla="*/ 569813 w 573849"/>
                  <a:gd name="connsiteY20" fmla="*/ 138808 h 300330"/>
                  <a:gd name="connsiteX21" fmla="*/ 567146 w 573849"/>
                  <a:gd name="connsiteY21" fmla="*/ 135951 h 300330"/>
                  <a:gd name="connsiteX22" fmla="*/ 565812 w 573849"/>
                  <a:gd name="connsiteY22" fmla="*/ 134998 h 300330"/>
                  <a:gd name="connsiteX23" fmla="*/ 566003 w 573849"/>
                  <a:gd name="connsiteY23" fmla="*/ 133284 h 300330"/>
                  <a:gd name="connsiteX24" fmla="*/ 566765 w 573849"/>
                  <a:gd name="connsiteY24" fmla="*/ 127951 h 300330"/>
                  <a:gd name="connsiteX25" fmla="*/ 560859 w 573849"/>
                  <a:gd name="connsiteY25" fmla="*/ 127188 h 300330"/>
                  <a:gd name="connsiteX26" fmla="*/ 557049 w 573849"/>
                  <a:gd name="connsiteY26" fmla="*/ 129284 h 300330"/>
                  <a:gd name="connsiteX27" fmla="*/ 536286 w 573849"/>
                  <a:gd name="connsiteY27" fmla="*/ 138046 h 300330"/>
                  <a:gd name="connsiteX28" fmla="*/ 501235 w 573849"/>
                  <a:gd name="connsiteY28" fmla="*/ 139569 h 300330"/>
                  <a:gd name="connsiteX29" fmla="*/ 501235 w 573849"/>
                  <a:gd name="connsiteY29" fmla="*/ 135189 h 300330"/>
                  <a:gd name="connsiteX30" fmla="*/ 522951 w 573849"/>
                  <a:gd name="connsiteY30" fmla="*/ 122808 h 300330"/>
                  <a:gd name="connsiteX31" fmla="*/ 530000 w 573849"/>
                  <a:gd name="connsiteY31" fmla="*/ 120141 h 300330"/>
                  <a:gd name="connsiteX32" fmla="*/ 533619 w 573849"/>
                  <a:gd name="connsiteY32" fmla="*/ 114617 h 300330"/>
                  <a:gd name="connsiteX33" fmla="*/ 528857 w 573849"/>
                  <a:gd name="connsiteY33" fmla="*/ 112141 h 300330"/>
                  <a:gd name="connsiteX34" fmla="*/ 505998 w 573849"/>
                  <a:gd name="connsiteY34" fmla="*/ 115951 h 300330"/>
                  <a:gd name="connsiteX35" fmla="*/ 458375 w 573849"/>
                  <a:gd name="connsiteY35" fmla="*/ 141665 h 300330"/>
                  <a:gd name="connsiteX36" fmla="*/ 457803 w 573849"/>
                  <a:gd name="connsiteY36" fmla="*/ 141855 h 300330"/>
                  <a:gd name="connsiteX37" fmla="*/ 392274 w 573849"/>
                  <a:gd name="connsiteY37" fmla="*/ 151950 h 300330"/>
                  <a:gd name="connsiteX38" fmla="*/ 244833 w 573849"/>
                  <a:gd name="connsiteY38" fmla="*/ 133474 h 300330"/>
                  <a:gd name="connsiteX39" fmla="*/ 156063 w 573849"/>
                  <a:gd name="connsiteY39" fmla="*/ 47570 h 300330"/>
                  <a:gd name="connsiteX40" fmla="*/ 170350 w 573849"/>
                  <a:gd name="connsiteY40" fmla="*/ 332 h 300330"/>
                  <a:gd name="connsiteX41" fmla="*/ 172827 w 573849"/>
                  <a:gd name="connsiteY41" fmla="*/ 713 h 300330"/>
                  <a:gd name="connsiteX42" fmla="*/ 172446 w 573849"/>
                  <a:gd name="connsiteY42" fmla="*/ 3189 h 300330"/>
                  <a:gd name="connsiteX43" fmla="*/ 159682 w 573849"/>
                  <a:gd name="connsiteY43" fmla="*/ 46999 h 300330"/>
                  <a:gd name="connsiteX44" fmla="*/ 246167 w 573849"/>
                  <a:gd name="connsiteY44" fmla="*/ 130046 h 300330"/>
                  <a:gd name="connsiteX45" fmla="*/ 392083 w 573849"/>
                  <a:gd name="connsiteY45" fmla="*/ 148331 h 300330"/>
                  <a:gd name="connsiteX46" fmla="*/ 456660 w 573849"/>
                  <a:gd name="connsiteY46" fmla="*/ 138427 h 300330"/>
                  <a:gd name="connsiteX47" fmla="*/ 505045 w 573849"/>
                  <a:gd name="connsiteY47" fmla="*/ 112332 h 300330"/>
                  <a:gd name="connsiteX48" fmla="*/ 528666 w 573849"/>
                  <a:gd name="connsiteY48" fmla="*/ 108332 h 300330"/>
                  <a:gd name="connsiteX49" fmla="*/ 537048 w 573849"/>
                  <a:gd name="connsiteY49" fmla="*/ 113474 h 300330"/>
                  <a:gd name="connsiteX50" fmla="*/ 531333 w 573849"/>
                  <a:gd name="connsiteY50" fmla="*/ 122998 h 300330"/>
                  <a:gd name="connsiteX51" fmla="*/ 524095 w 573849"/>
                  <a:gd name="connsiteY51" fmla="*/ 125665 h 300330"/>
                  <a:gd name="connsiteX52" fmla="*/ 504093 w 573849"/>
                  <a:gd name="connsiteY52" fmla="*/ 136522 h 300330"/>
                  <a:gd name="connsiteX53" fmla="*/ 503902 w 573849"/>
                  <a:gd name="connsiteY53" fmla="*/ 137094 h 300330"/>
                  <a:gd name="connsiteX54" fmla="*/ 535143 w 573849"/>
                  <a:gd name="connsiteY54" fmla="*/ 134236 h 300330"/>
                  <a:gd name="connsiteX55" fmla="*/ 555335 w 573849"/>
                  <a:gd name="connsiteY55" fmla="*/ 125665 h 300330"/>
                  <a:gd name="connsiteX56" fmla="*/ 559336 w 573849"/>
                  <a:gd name="connsiteY56" fmla="*/ 123570 h 300330"/>
                  <a:gd name="connsiteX57" fmla="*/ 569431 w 573849"/>
                  <a:gd name="connsiteY57" fmla="*/ 125284 h 300330"/>
                  <a:gd name="connsiteX58" fmla="*/ 570003 w 573849"/>
                  <a:gd name="connsiteY58" fmla="*/ 132903 h 300330"/>
                  <a:gd name="connsiteX59" fmla="*/ 573241 w 573849"/>
                  <a:gd name="connsiteY59" fmla="*/ 137665 h 300330"/>
                  <a:gd name="connsiteX60" fmla="*/ 572289 w 573849"/>
                  <a:gd name="connsiteY60" fmla="*/ 144903 h 300330"/>
                  <a:gd name="connsiteX61" fmla="*/ 573813 w 573849"/>
                  <a:gd name="connsiteY61" fmla="*/ 150808 h 300330"/>
                  <a:gd name="connsiteX62" fmla="*/ 570574 w 573849"/>
                  <a:gd name="connsiteY62" fmla="*/ 158998 h 300330"/>
                  <a:gd name="connsiteX63" fmla="*/ 558764 w 573849"/>
                  <a:gd name="connsiteY63" fmla="*/ 173855 h 300330"/>
                  <a:gd name="connsiteX64" fmla="*/ 515522 w 573849"/>
                  <a:gd name="connsiteY64" fmla="*/ 187379 h 300330"/>
                  <a:gd name="connsiteX65" fmla="*/ 498949 w 573849"/>
                  <a:gd name="connsiteY65" fmla="*/ 186998 h 300330"/>
                  <a:gd name="connsiteX66" fmla="*/ 478186 w 573849"/>
                  <a:gd name="connsiteY66" fmla="*/ 188712 h 300330"/>
                  <a:gd name="connsiteX67" fmla="*/ 468852 w 573849"/>
                  <a:gd name="connsiteY67" fmla="*/ 195950 h 300330"/>
                  <a:gd name="connsiteX68" fmla="*/ 377034 w 573849"/>
                  <a:gd name="connsiteY68" fmla="*/ 259759 h 300330"/>
                  <a:gd name="connsiteX69" fmla="*/ 237404 w 573849"/>
                  <a:gd name="connsiteY69" fmla="*/ 300331 h 300330"/>
                  <a:gd name="connsiteX70" fmla="*/ 237404 w 573849"/>
                  <a:gd name="connsiteY70" fmla="*/ 300331 h 300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73849" h="300330">
                    <a:moveTo>
                      <a:pt x="237404" y="300331"/>
                    </a:moveTo>
                    <a:cubicBezTo>
                      <a:pt x="233974" y="300331"/>
                      <a:pt x="230737" y="300331"/>
                      <a:pt x="227307" y="300140"/>
                    </a:cubicBezTo>
                    <a:cubicBezTo>
                      <a:pt x="189781" y="298235"/>
                      <a:pt x="153396" y="291379"/>
                      <a:pt x="122347" y="279950"/>
                    </a:cubicBezTo>
                    <a:cubicBezTo>
                      <a:pt x="86343" y="266807"/>
                      <a:pt x="57769" y="248331"/>
                      <a:pt x="37196" y="224902"/>
                    </a:cubicBezTo>
                    <a:cubicBezTo>
                      <a:pt x="9193" y="193093"/>
                      <a:pt x="-2998" y="153284"/>
                      <a:pt x="621" y="106236"/>
                    </a:cubicBezTo>
                    <a:cubicBezTo>
                      <a:pt x="621" y="105284"/>
                      <a:pt x="1574" y="104522"/>
                      <a:pt x="2526" y="104713"/>
                    </a:cubicBezTo>
                    <a:cubicBezTo>
                      <a:pt x="3479" y="104713"/>
                      <a:pt x="4241" y="105665"/>
                      <a:pt x="4051" y="106618"/>
                    </a:cubicBezTo>
                    <a:cubicBezTo>
                      <a:pt x="432" y="152712"/>
                      <a:pt x="12432" y="191760"/>
                      <a:pt x="39672" y="222807"/>
                    </a:cubicBezTo>
                    <a:cubicBezTo>
                      <a:pt x="77581" y="265855"/>
                      <a:pt x="145967" y="292712"/>
                      <a:pt x="227498" y="296711"/>
                    </a:cubicBezTo>
                    <a:cubicBezTo>
                      <a:pt x="334555" y="302045"/>
                      <a:pt x="433991" y="220141"/>
                      <a:pt x="466566" y="193284"/>
                    </a:cubicBezTo>
                    <a:cubicBezTo>
                      <a:pt x="471900" y="188903"/>
                      <a:pt x="474947" y="186426"/>
                      <a:pt x="476471" y="185665"/>
                    </a:cubicBezTo>
                    <a:cubicBezTo>
                      <a:pt x="482757" y="182236"/>
                      <a:pt x="490377" y="182808"/>
                      <a:pt x="499140" y="183569"/>
                    </a:cubicBezTo>
                    <a:cubicBezTo>
                      <a:pt x="504284" y="183950"/>
                      <a:pt x="509617" y="184331"/>
                      <a:pt x="515332" y="183950"/>
                    </a:cubicBezTo>
                    <a:cubicBezTo>
                      <a:pt x="526952" y="183188"/>
                      <a:pt x="548287" y="175760"/>
                      <a:pt x="557049" y="170998"/>
                    </a:cubicBezTo>
                    <a:cubicBezTo>
                      <a:pt x="565241" y="166427"/>
                      <a:pt x="568860" y="163950"/>
                      <a:pt x="566765" y="159379"/>
                    </a:cubicBezTo>
                    <a:cubicBezTo>
                      <a:pt x="566383" y="158617"/>
                      <a:pt x="566765" y="157665"/>
                      <a:pt x="567526" y="157093"/>
                    </a:cubicBezTo>
                    <a:cubicBezTo>
                      <a:pt x="568860" y="156331"/>
                      <a:pt x="570193" y="153855"/>
                      <a:pt x="570384" y="150808"/>
                    </a:cubicBezTo>
                    <a:cubicBezTo>
                      <a:pt x="570384" y="149665"/>
                      <a:pt x="570384" y="147570"/>
                      <a:pt x="568860" y="146617"/>
                    </a:cubicBezTo>
                    <a:cubicBezTo>
                      <a:pt x="568479" y="146236"/>
                      <a:pt x="568098" y="145855"/>
                      <a:pt x="568098" y="145284"/>
                    </a:cubicBezTo>
                    <a:cubicBezTo>
                      <a:pt x="568098" y="144713"/>
                      <a:pt x="568288" y="144141"/>
                      <a:pt x="568860" y="143950"/>
                    </a:cubicBezTo>
                    <a:cubicBezTo>
                      <a:pt x="569813" y="143379"/>
                      <a:pt x="570384" y="141093"/>
                      <a:pt x="569813" y="138808"/>
                    </a:cubicBezTo>
                    <a:cubicBezTo>
                      <a:pt x="569622" y="137855"/>
                      <a:pt x="568860" y="136141"/>
                      <a:pt x="567146" y="135951"/>
                    </a:cubicBezTo>
                    <a:cubicBezTo>
                      <a:pt x="566574" y="135951"/>
                      <a:pt x="566003" y="135570"/>
                      <a:pt x="565812" y="134998"/>
                    </a:cubicBezTo>
                    <a:cubicBezTo>
                      <a:pt x="565621" y="134427"/>
                      <a:pt x="565621" y="133855"/>
                      <a:pt x="566003" y="133284"/>
                    </a:cubicBezTo>
                    <a:cubicBezTo>
                      <a:pt x="566955" y="131950"/>
                      <a:pt x="568098" y="129665"/>
                      <a:pt x="566765" y="127951"/>
                    </a:cubicBezTo>
                    <a:cubicBezTo>
                      <a:pt x="565621" y="126617"/>
                      <a:pt x="562955" y="126236"/>
                      <a:pt x="560859" y="127188"/>
                    </a:cubicBezTo>
                    <a:cubicBezTo>
                      <a:pt x="559716" y="127760"/>
                      <a:pt x="558383" y="128522"/>
                      <a:pt x="557049" y="129284"/>
                    </a:cubicBezTo>
                    <a:cubicBezTo>
                      <a:pt x="552668" y="131760"/>
                      <a:pt x="547334" y="134617"/>
                      <a:pt x="536286" y="138046"/>
                    </a:cubicBezTo>
                    <a:cubicBezTo>
                      <a:pt x="525809" y="141284"/>
                      <a:pt x="505045" y="144522"/>
                      <a:pt x="501235" y="139569"/>
                    </a:cubicBezTo>
                    <a:cubicBezTo>
                      <a:pt x="500854" y="138998"/>
                      <a:pt x="499902" y="137474"/>
                      <a:pt x="501235" y="135189"/>
                    </a:cubicBezTo>
                    <a:cubicBezTo>
                      <a:pt x="504664" y="129665"/>
                      <a:pt x="513427" y="126427"/>
                      <a:pt x="522951" y="122808"/>
                    </a:cubicBezTo>
                    <a:cubicBezTo>
                      <a:pt x="525238" y="121856"/>
                      <a:pt x="527714" y="121093"/>
                      <a:pt x="530000" y="120141"/>
                    </a:cubicBezTo>
                    <a:cubicBezTo>
                      <a:pt x="532857" y="118998"/>
                      <a:pt x="534000" y="116522"/>
                      <a:pt x="533619" y="114617"/>
                    </a:cubicBezTo>
                    <a:cubicBezTo>
                      <a:pt x="533238" y="112903"/>
                      <a:pt x="531524" y="112141"/>
                      <a:pt x="528857" y="112141"/>
                    </a:cubicBezTo>
                    <a:cubicBezTo>
                      <a:pt x="521046" y="112522"/>
                      <a:pt x="513236" y="113855"/>
                      <a:pt x="505998" y="115951"/>
                    </a:cubicBezTo>
                    <a:cubicBezTo>
                      <a:pt x="486187" y="121665"/>
                      <a:pt x="458565" y="141474"/>
                      <a:pt x="458375" y="141665"/>
                    </a:cubicBezTo>
                    <a:cubicBezTo>
                      <a:pt x="458184" y="141855"/>
                      <a:pt x="457993" y="141855"/>
                      <a:pt x="457803" y="141855"/>
                    </a:cubicBezTo>
                    <a:cubicBezTo>
                      <a:pt x="457613" y="141855"/>
                      <a:pt x="431324" y="149284"/>
                      <a:pt x="392274" y="151950"/>
                    </a:cubicBezTo>
                    <a:cubicBezTo>
                      <a:pt x="356271" y="154427"/>
                      <a:pt x="301409" y="153093"/>
                      <a:pt x="244833" y="133474"/>
                    </a:cubicBezTo>
                    <a:cubicBezTo>
                      <a:pt x="174351" y="108903"/>
                      <a:pt x="158921" y="69094"/>
                      <a:pt x="156063" y="47570"/>
                    </a:cubicBezTo>
                    <a:cubicBezTo>
                      <a:pt x="153015" y="25284"/>
                      <a:pt x="161207" y="6618"/>
                      <a:pt x="170350" y="332"/>
                    </a:cubicBezTo>
                    <a:cubicBezTo>
                      <a:pt x="171112" y="-239"/>
                      <a:pt x="172255" y="-49"/>
                      <a:pt x="172827" y="713"/>
                    </a:cubicBezTo>
                    <a:cubicBezTo>
                      <a:pt x="173398" y="1475"/>
                      <a:pt x="173207" y="2618"/>
                      <a:pt x="172446" y="3189"/>
                    </a:cubicBezTo>
                    <a:cubicBezTo>
                      <a:pt x="164255" y="8904"/>
                      <a:pt x="156825" y="26046"/>
                      <a:pt x="159682" y="46999"/>
                    </a:cubicBezTo>
                    <a:cubicBezTo>
                      <a:pt x="162350" y="67760"/>
                      <a:pt x="177399" y="106236"/>
                      <a:pt x="246167" y="130046"/>
                    </a:cubicBezTo>
                    <a:cubicBezTo>
                      <a:pt x="301980" y="149474"/>
                      <a:pt x="356271" y="150808"/>
                      <a:pt x="392083" y="148331"/>
                    </a:cubicBezTo>
                    <a:cubicBezTo>
                      <a:pt x="428658" y="145855"/>
                      <a:pt x="453803" y="139189"/>
                      <a:pt x="456660" y="138427"/>
                    </a:cubicBezTo>
                    <a:cubicBezTo>
                      <a:pt x="459708" y="136331"/>
                      <a:pt x="485615" y="118046"/>
                      <a:pt x="505045" y="112332"/>
                    </a:cubicBezTo>
                    <a:cubicBezTo>
                      <a:pt x="512474" y="110236"/>
                      <a:pt x="520475" y="108903"/>
                      <a:pt x="528666" y="108332"/>
                    </a:cubicBezTo>
                    <a:cubicBezTo>
                      <a:pt x="534000" y="108141"/>
                      <a:pt x="536477" y="110808"/>
                      <a:pt x="537048" y="113474"/>
                    </a:cubicBezTo>
                    <a:cubicBezTo>
                      <a:pt x="537809" y="117284"/>
                      <a:pt x="535333" y="121284"/>
                      <a:pt x="531333" y="122998"/>
                    </a:cubicBezTo>
                    <a:cubicBezTo>
                      <a:pt x="529048" y="123951"/>
                      <a:pt x="526571" y="124903"/>
                      <a:pt x="524095" y="125665"/>
                    </a:cubicBezTo>
                    <a:cubicBezTo>
                      <a:pt x="515713" y="128712"/>
                      <a:pt x="506950" y="131950"/>
                      <a:pt x="504093" y="136522"/>
                    </a:cubicBezTo>
                    <a:cubicBezTo>
                      <a:pt x="503902" y="136712"/>
                      <a:pt x="503902" y="136903"/>
                      <a:pt x="503902" y="137094"/>
                    </a:cubicBezTo>
                    <a:cubicBezTo>
                      <a:pt x="505045" y="138998"/>
                      <a:pt x="519903" y="138998"/>
                      <a:pt x="535143" y="134236"/>
                    </a:cubicBezTo>
                    <a:cubicBezTo>
                      <a:pt x="545810" y="130998"/>
                      <a:pt x="550954" y="127951"/>
                      <a:pt x="555335" y="125665"/>
                    </a:cubicBezTo>
                    <a:cubicBezTo>
                      <a:pt x="556669" y="124903"/>
                      <a:pt x="558002" y="124141"/>
                      <a:pt x="559336" y="123570"/>
                    </a:cubicBezTo>
                    <a:cubicBezTo>
                      <a:pt x="562764" y="121856"/>
                      <a:pt x="567146" y="122617"/>
                      <a:pt x="569431" y="125284"/>
                    </a:cubicBezTo>
                    <a:cubicBezTo>
                      <a:pt x="570384" y="126236"/>
                      <a:pt x="571908" y="128903"/>
                      <a:pt x="570003" y="132903"/>
                    </a:cubicBezTo>
                    <a:cubicBezTo>
                      <a:pt x="571527" y="133855"/>
                      <a:pt x="572670" y="135570"/>
                      <a:pt x="573241" y="137665"/>
                    </a:cubicBezTo>
                    <a:cubicBezTo>
                      <a:pt x="573813" y="139951"/>
                      <a:pt x="573623" y="142808"/>
                      <a:pt x="572289" y="144903"/>
                    </a:cubicBezTo>
                    <a:cubicBezTo>
                      <a:pt x="573432" y="146427"/>
                      <a:pt x="574003" y="148331"/>
                      <a:pt x="573813" y="150808"/>
                    </a:cubicBezTo>
                    <a:cubicBezTo>
                      <a:pt x="573623" y="154046"/>
                      <a:pt x="572289" y="157093"/>
                      <a:pt x="570574" y="158998"/>
                    </a:cubicBezTo>
                    <a:cubicBezTo>
                      <a:pt x="572861" y="166046"/>
                      <a:pt x="565431" y="170236"/>
                      <a:pt x="558764" y="173855"/>
                    </a:cubicBezTo>
                    <a:cubicBezTo>
                      <a:pt x="549811" y="178807"/>
                      <a:pt x="527714" y="186617"/>
                      <a:pt x="515522" y="187379"/>
                    </a:cubicBezTo>
                    <a:cubicBezTo>
                      <a:pt x="509617" y="187760"/>
                      <a:pt x="503902" y="187379"/>
                      <a:pt x="498949" y="186998"/>
                    </a:cubicBezTo>
                    <a:cubicBezTo>
                      <a:pt x="490758" y="186426"/>
                      <a:pt x="483710" y="185855"/>
                      <a:pt x="478186" y="188712"/>
                    </a:cubicBezTo>
                    <a:cubicBezTo>
                      <a:pt x="477043" y="189284"/>
                      <a:pt x="473423" y="192331"/>
                      <a:pt x="468852" y="195950"/>
                    </a:cubicBezTo>
                    <a:cubicBezTo>
                      <a:pt x="452851" y="209093"/>
                      <a:pt x="419704" y="236331"/>
                      <a:pt x="377034" y="259759"/>
                    </a:cubicBezTo>
                    <a:cubicBezTo>
                      <a:pt x="327697" y="286617"/>
                      <a:pt x="280836" y="300331"/>
                      <a:pt x="237404" y="300331"/>
                    </a:cubicBezTo>
                    <a:lnTo>
                      <a:pt x="237404" y="300331"/>
                    </a:lnTo>
                    <a:close/>
                  </a:path>
                </a:pathLst>
              </a:custGeom>
              <a:solidFill>
                <a:srgbClr val="000000"/>
              </a:solidFill>
              <a:ln w="1904" cap="flat">
                <a:noFill/>
                <a:prstDash val="solid"/>
                <a:miter/>
              </a:ln>
            </p:spPr>
            <p:txBody>
              <a:bodyPr rtlCol="0" anchor="ctr"/>
              <a:lstStyle/>
              <a:p>
                <a:endParaRPr lang="fr-FR"/>
              </a:p>
            </p:txBody>
          </p:sp>
          <p:sp>
            <p:nvSpPr>
              <p:cNvPr id="3168" name="Forme libre 3167">
                <a:extLst>
                  <a:ext uri="{FF2B5EF4-FFF2-40B4-BE49-F238E27FC236}">
                    <a16:creationId xmlns:a16="http://schemas.microsoft.com/office/drawing/2014/main" id="{910EAF8C-3E7A-408A-EF08-BCDDC135A8C7}"/>
                  </a:ext>
                </a:extLst>
              </p:cNvPr>
              <p:cNvSpPr/>
              <p:nvPr/>
            </p:nvSpPr>
            <p:spPr>
              <a:xfrm>
                <a:off x="9839979" y="6524271"/>
                <a:ext cx="49586" cy="19092"/>
              </a:xfrm>
              <a:custGeom>
                <a:avLst/>
                <a:gdLst>
                  <a:gd name="connsiteX0" fmla="*/ 1744 w 49586"/>
                  <a:gd name="connsiteY0" fmla="*/ 19092 h 19092"/>
                  <a:gd name="connsiteX1" fmla="*/ 29 w 49586"/>
                  <a:gd name="connsiteY1" fmla="*/ 17568 h 19092"/>
                  <a:gd name="connsiteX2" fmla="*/ 1553 w 49586"/>
                  <a:gd name="connsiteY2" fmla="*/ 15664 h 19092"/>
                  <a:gd name="connsiteX3" fmla="*/ 34318 w 49586"/>
                  <a:gd name="connsiteY3" fmla="*/ 4616 h 19092"/>
                  <a:gd name="connsiteX4" fmla="*/ 48033 w 49586"/>
                  <a:gd name="connsiteY4" fmla="*/ 45 h 19092"/>
                  <a:gd name="connsiteX5" fmla="*/ 49557 w 49586"/>
                  <a:gd name="connsiteY5" fmla="*/ 1950 h 19092"/>
                  <a:gd name="connsiteX6" fmla="*/ 47653 w 49586"/>
                  <a:gd name="connsiteY6" fmla="*/ 3473 h 19092"/>
                  <a:gd name="connsiteX7" fmla="*/ 36032 w 49586"/>
                  <a:gd name="connsiteY7" fmla="*/ 7664 h 19092"/>
                  <a:gd name="connsiteX8" fmla="*/ 2124 w 49586"/>
                  <a:gd name="connsiteY8" fmla="*/ 19092 h 19092"/>
                  <a:gd name="connsiteX9" fmla="*/ 1744 w 49586"/>
                  <a:gd name="connsiteY9" fmla="*/ 19092 h 19092"/>
                  <a:gd name="connsiteX10" fmla="*/ 1744 w 49586"/>
                  <a:gd name="connsiteY10" fmla="*/ 19092 h 1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586" h="19092">
                    <a:moveTo>
                      <a:pt x="1744" y="19092"/>
                    </a:moveTo>
                    <a:cubicBezTo>
                      <a:pt x="982" y="19092"/>
                      <a:pt x="219" y="18521"/>
                      <a:pt x="29" y="17568"/>
                    </a:cubicBezTo>
                    <a:cubicBezTo>
                      <a:pt x="-161" y="16616"/>
                      <a:pt x="601" y="15664"/>
                      <a:pt x="1553" y="15664"/>
                    </a:cubicBezTo>
                    <a:cubicBezTo>
                      <a:pt x="16983" y="13568"/>
                      <a:pt x="27079" y="8235"/>
                      <a:pt x="34318" y="4616"/>
                    </a:cubicBezTo>
                    <a:cubicBezTo>
                      <a:pt x="40033" y="1759"/>
                      <a:pt x="44032" y="-336"/>
                      <a:pt x="48033" y="45"/>
                    </a:cubicBezTo>
                    <a:cubicBezTo>
                      <a:pt x="48985" y="235"/>
                      <a:pt x="49747" y="997"/>
                      <a:pt x="49557" y="1950"/>
                    </a:cubicBezTo>
                    <a:cubicBezTo>
                      <a:pt x="49367" y="2902"/>
                      <a:pt x="48605" y="3473"/>
                      <a:pt x="47653" y="3473"/>
                    </a:cubicBezTo>
                    <a:cubicBezTo>
                      <a:pt x="44795" y="3092"/>
                      <a:pt x="40985" y="4997"/>
                      <a:pt x="36032" y="7664"/>
                    </a:cubicBezTo>
                    <a:cubicBezTo>
                      <a:pt x="28413" y="11473"/>
                      <a:pt x="18126" y="16806"/>
                      <a:pt x="2124" y="19092"/>
                    </a:cubicBezTo>
                    <a:cubicBezTo>
                      <a:pt x="1744" y="19092"/>
                      <a:pt x="1744" y="19092"/>
                      <a:pt x="1744" y="19092"/>
                    </a:cubicBezTo>
                    <a:lnTo>
                      <a:pt x="1744" y="19092"/>
                    </a:lnTo>
                    <a:close/>
                  </a:path>
                </a:pathLst>
              </a:custGeom>
              <a:solidFill>
                <a:srgbClr val="000000"/>
              </a:solidFill>
              <a:ln w="1904" cap="flat">
                <a:noFill/>
                <a:prstDash val="solid"/>
                <a:miter/>
              </a:ln>
            </p:spPr>
            <p:txBody>
              <a:bodyPr rtlCol="0" anchor="ctr"/>
              <a:lstStyle/>
              <a:p>
                <a:endParaRPr lang="fr-FR"/>
              </a:p>
            </p:txBody>
          </p:sp>
          <p:sp>
            <p:nvSpPr>
              <p:cNvPr id="3169" name="Forme libre 3168">
                <a:extLst>
                  <a:ext uri="{FF2B5EF4-FFF2-40B4-BE49-F238E27FC236}">
                    <a16:creationId xmlns:a16="http://schemas.microsoft.com/office/drawing/2014/main" id="{3BA987FD-EE67-BBFB-5CA0-A0C6DD32790D}"/>
                  </a:ext>
                </a:extLst>
              </p:cNvPr>
              <p:cNvSpPr/>
              <p:nvPr/>
            </p:nvSpPr>
            <p:spPr>
              <a:xfrm>
                <a:off x="9841877" y="6534517"/>
                <a:ext cx="49938" cy="18750"/>
              </a:xfrm>
              <a:custGeom>
                <a:avLst/>
                <a:gdLst>
                  <a:gd name="connsiteX0" fmla="*/ 1751 w 49938"/>
                  <a:gd name="connsiteY0" fmla="*/ 18751 h 18750"/>
                  <a:gd name="connsiteX1" fmla="*/ 37 w 49938"/>
                  <a:gd name="connsiteY1" fmla="*/ 17418 h 18750"/>
                  <a:gd name="connsiteX2" fmla="*/ 1369 w 49938"/>
                  <a:gd name="connsiteY2" fmla="*/ 15322 h 18750"/>
                  <a:gd name="connsiteX3" fmla="*/ 32230 w 49938"/>
                  <a:gd name="connsiteY3" fmla="*/ 4465 h 18750"/>
                  <a:gd name="connsiteX4" fmla="*/ 48993 w 49938"/>
                  <a:gd name="connsiteY4" fmla="*/ 1037 h 18750"/>
                  <a:gd name="connsiteX5" fmla="*/ 49754 w 49938"/>
                  <a:gd name="connsiteY5" fmla="*/ 3322 h 18750"/>
                  <a:gd name="connsiteX6" fmla="*/ 47469 w 49938"/>
                  <a:gd name="connsiteY6" fmla="*/ 4084 h 18750"/>
                  <a:gd name="connsiteX7" fmla="*/ 33753 w 49938"/>
                  <a:gd name="connsiteY7" fmla="*/ 7513 h 18750"/>
                  <a:gd name="connsiteX8" fmla="*/ 2131 w 49938"/>
                  <a:gd name="connsiteY8" fmla="*/ 18751 h 18750"/>
                  <a:gd name="connsiteX9" fmla="*/ 1751 w 49938"/>
                  <a:gd name="connsiteY9" fmla="*/ 18751 h 18750"/>
                  <a:gd name="connsiteX10" fmla="*/ 1751 w 49938"/>
                  <a:gd name="connsiteY10" fmla="*/ 18751 h 18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38" h="18750">
                    <a:moveTo>
                      <a:pt x="1751" y="18751"/>
                    </a:moveTo>
                    <a:cubicBezTo>
                      <a:pt x="989" y="18751"/>
                      <a:pt x="226" y="18179"/>
                      <a:pt x="37" y="17418"/>
                    </a:cubicBezTo>
                    <a:cubicBezTo>
                      <a:pt x="-154" y="16465"/>
                      <a:pt x="417" y="15513"/>
                      <a:pt x="1369" y="15322"/>
                    </a:cubicBezTo>
                    <a:cubicBezTo>
                      <a:pt x="15847" y="12465"/>
                      <a:pt x="25372" y="7894"/>
                      <a:pt x="32230" y="4465"/>
                    </a:cubicBezTo>
                    <a:cubicBezTo>
                      <a:pt x="39468" y="846"/>
                      <a:pt x="44230" y="-1440"/>
                      <a:pt x="48993" y="1037"/>
                    </a:cubicBezTo>
                    <a:cubicBezTo>
                      <a:pt x="49945" y="1417"/>
                      <a:pt x="50136" y="2560"/>
                      <a:pt x="49754" y="3322"/>
                    </a:cubicBezTo>
                    <a:cubicBezTo>
                      <a:pt x="49374" y="4275"/>
                      <a:pt x="48231" y="4465"/>
                      <a:pt x="47469" y="4084"/>
                    </a:cubicBezTo>
                    <a:cubicBezTo>
                      <a:pt x="44230" y="2560"/>
                      <a:pt x="40802" y="4084"/>
                      <a:pt x="33753" y="7513"/>
                    </a:cubicBezTo>
                    <a:cubicBezTo>
                      <a:pt x="26705" y="10941"/>
                      <a:pt x="16990" y="15703"/>
                      <a:pt x="2131" y="18751"/>
                    </a:cubicBezTo>
                    <a:cubicBezTo>
                      <a:pt x="1942" y="18751"/>
                      <a:pt x="1942" y="18751"/>
                      <a:pt x="1751" y="18751"/>
                    </a:cubicBezTo>
                    <a:lnTo>
                      <a:pt x="1751" y="18751"/>
                    </a:lnTo>
                    <a:close/>
                  </a:path>
                </a:pathLst>
              </a:custGeom>
              <a:solidFill>
                <a:srgbClr val="000000"/>
              </a:solidFill>
              <a:ln w="1904" cap="flat">
                <a:noFill/>
                <a:prstDash val="solid"/>
                <a:miter/>
              </a:ln>
            </p:spPr>
            <p:txBody>
              <a:bodyPr rtlCol="0" anchor="ctr"/>
              <a:lstStyle/>
              <a:p>
                <a:endParaRPr lang="fr-FR"/>
              </a:p>
            </p:txBody>
          </p:sp>
          <p:sp>
            <p:nvSpPr>
              <p:cNvPr id="3170" name="Forme libre 3169">
                <a:extLst>
                  <a:ext uri="{FF2B5EF4-FFF2-40B4-BE49-F238E27FC236}">
                    <a16:creationId xmlns:a16="http://schemas.microsoft.com/office/drawing/2014/main" id="{2E0941C2-FB04-8B09-BD85-D0B7167F81CF}"/>
                  </a:ext>
                </a:extLst>
              </p:cNvPr>
              <p:cNvSpPr/>
              <p:nvPr/>
            </p:nvSpPr>
            <p:spPr>
              <a:xfrm>
                <a:off x="9843972" y="6546932"/>
                <a:ext cx="46856" cy="17383"/>
              </a:xfrm>
              <a:custGeom>
                <a:avLst/>
                <a:gdLst>
                  <a:gd name="connsiteX0" fmla="*/ 1751 w 46856"/>
                  <a:gd name="connsiteY0" fmla="*/ 17383 h 17383"/>
                  <a:gd name="connsiteX1" fmla="*/ 36 w 46856"/>
                  <a:gd name="connsiteY1" fmla="*/ 16050 h 17383"/>
                  <a:gd name="connsiteX2" fmla="*/ 1370 w 46856"/>
                  <a:gd name="connsiteY2" fmla="*/ 13955 h 17383"/>
                  <a:gd name="connsiteX3" fmla="*/ 28420 w 46856"/>
                  <a:gd name="connsiteY3" fmla="*/ 4240 h 17383"/>
                  <a:gd name="connsiteX4" fmla="*/ 46707 w 46856"/>
                  <a:gd name="connsiteY4" fmla="*/ 3288 h 17383"/>
                  <a:gd name="connsiteX5" fmla="*/ 45945 w 46856"/>
                  <a:gd name="connsiteY5" fmla="*/ 5573 h 17383"/>
                  <a:gd name="connsiteX6" fmla="*/ 43660 w 46856"/>
                  <a:gd name="connsiteY6" fmla="*/ 4812 h 17383"/>
                  <a:gd name="connsiteX7" fmla="*/ 29944 w 46856"/>
                  <a:gd name="connsiteY7" fmla="*/ 7478 h 17383"/>
                  <a:gd name="connsiteX8" fmla="*/ 2323 w 46856"/>
                  <a:gd name="connsiteY8" fmla="*/ 17383 h 17383"/>
                  <a:gd name="connsiteX9" fmla="*/ 1751 w 46856"/>
                  <a:gd name="connsiteY9" fmla="*/ 17383 h 17383"/>
                  <a:gd name="connsiteX10" fmla="*/ 1751 w 46856"/>
                  <a:gd name="connsiteY10" fmla="*/ 17383 h 1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856" h="17383">
                    <a:moveTo>
                      <a:pt x="1751" y="17383"/>
                    </a:moveTo>
                    <a:cubicBezTo>
                      <a:pt x="989" y="17383"/>
                      <a:pt x="227" y="16812"/>
                      <a:pt x="36" y="16050"/>
                    </a:cubicBezTo>
                    <a:cubicBezTo>
                      <a:pt x="-153" y="15097"/>
                      <a:pt x="418" y="14145"/>
                      <a:pt x="1370" y="13955"/>
                    </a:cubicBezTo>
                    <a:cubicBezTo>
                      <a:pt x="12800" y="11097"/>
                      <a:pt x="21943" y="7288"/>
                      <a:pt x="28420" y="4240"/>
                    </a:cubicBezTo>
                    <a:cubicBezTo>
                      <a:pt x="37754" y="240"/>
                      <a:pt x="43849" y="-2426"/>
                      <a:pt x="46707" y="3288"/>
                    </a:cubicBezTo>
                    <a:cubicBezTo>
                      <a:pt x="47088" y="4240"/>
                      <a:pt x="46707" y="5193"/>
                      <a:pt x="45945" y="5573"/>
                    </a:cubicBezTo>
                    <a:cubicBezTo>
                      <a:pt x="44993" y="5955"/>
                      <a:pt x="44040" y="5573"/>
                      <a:pt x="43660" y="4812"/>
                    </a:cubicBezTo>
                    <a:cubicBezTo>
                      <a:pt x="42517" y="2335"/>
                      <a:pt x="39087" y="3478"/>
                      <a:pt x="29944" y="7478"/>
                    </a:cubicBezTo>
                    <a:cubicBezTo>
                      <a:pt x="23277" y="10335"/>
                      <a:pt x="14133" y="14335"/>
                      <a:pt x="2323" y="17383"/>
                    </a:cubicBezTo>
                    <a:cubicBezTo>
                      <a:pt x="1941" y="17383"/>
                      <a:pt x="1941" y="17383"/>
                      <a:pt x="1751" y="17383"/>
                    </a:cubicBezTo>
                    <a:lnTo>
                      <a:pt x="1751" y="17383"/>
                    </a:lnTo>
                    <a:close/>
                  </a:path>
                </a:pathLst>
              </a:custGeom>
              <a:solidFill>
                <a:srgbClr val="000000"/>
              </a:solidFill>
              <a:ln w="1904" cap="flat">
                <a:noFill/>
                <a:prstDash val="solid"/>
                <a:miter/>
              </a:ln>
            </p:spPr>
            <p:txBody>
              <a:bodyPr rtlCol="0" anchor="ctr"/>
              <a:lstStyle/>
              <a:p>
                <a:endParaRPr lang="fr-FR"/>
              </a:p>
            </p:txBody>
          </p:sp>
          <p:sp>
            <p:nvSpPr>
              <p:cNvPr id="3171" name="Forme libre 3170">
                <a:extLst>
                  <a:ext uri="{FF2B5EF4-FFF2-40B4-BE49-F238E27FC236}">
                    <a16:creationId xmlns:a16="http://schemas.microsoft.com/office/drawing/2014/main" id="{1E082180-7293-7427-0C41-503AC239EC73}"/>
                  </a:ext>
                </a:extLst>
              </p:cNvPr>
              <p:cNvSpPr/>
              <p:nvPr/>
            </p:nvSpPr>
            <p:spPr>
              <a:xfrm>
                <a:off x="9794742" y="6551870"/>
                <a:ext cx="31311" cy="8635"/>
              </a:xfrm>
              <a:custGeom>
                <a:avLst/>
                <a:gdLst>
                  <a:gd name="connsiteX0" fmla="*/ 29455 w 31311"/>
                  <a:gd name="connsiteY0" fmla="*/ 8636 h 8635"/>
                  <a:gd name="connsiteX1" fmla="*/ 28503 w 31311"/>
                  <a:gd name="connsiteY1" fmla="*/ 8255 h 8635"/>
                  <a:gd name="connsiteX2" fmla="*/ 2406 w 31311"/>
                  <a:gd name="connsiteY2" fmla="*/ 4636 h 8635"/>
                  <a:gd name="connsiteX3" fmla="*/ 119 w 31311"/>
                  <a:gd name="connsiteY3" fmla="*/ 3493 h 8635"/>
                  <a:gd name="connsiteX4" fmla="*/ 1263 w 31311"/>
                  <a:gd name="connsiteY4" fmla="*/ 1207 h 8635"/>
                  <a:gd name="connsiteX5" fmla="*/ 30598 w 31311"/>
                  <a:gd name="connsiteY5" fmla="*/ 5207 h 8635"/>
                  <a:gd name="connsiteX6" fmla="*/ 30980 w 31311"/>
                  <a:gd name="connsiteY6" fmla="*/ 7684 h 8635"/>
                  <a:gd name="connsiteX7" fmla="*/ 29455 w 31311"/>
                  <a:gd name="connsiteY7" fmla="*/ 8636 h 8635"/>
                  <a:gd name="connsiteX8" fmla="*/ 29455 w 31311"/>
                  <a:gd name="connsiteY8" fmla="*/ 8636 h 8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11" h="8635">
                    <a:moveTo>
                      <a:pt x="29455" y="8636"/>
                    </a:moveTo>
                    <a:cubicBezTo>
                      <a:pt x="29075" y="8636"/>
                      <a:pt x="28693" y="8445"/>
                      <a:pt x="28503" y="8255"/>
                    </a:cubicBezTo>
                    <a:cubicBezTo>
                      <a:pt x="21645" y="3493"/>
                      <a:pt x="7739" y="2731"/>
                      <a:pt x="2406" y="4636"/>
                    </a:cubicBezTo>
                    <a:cubicBezTo>
                      <a:pt x="1453" y="5017"/>
                      <a:pt x="501" y="4445"/>
                      <a:pt x="119" y="3493"/>
                    </a:cubicBezTo>
                    <a:cubicBezTo>
                      <a:pt x="-262" y="2540"/>
                      <a:pt x="310" y="1588"/>
                      <a:pt x="1263" y="1207"/>
                    </a:cubicBezTo>
                    <a:cubicBezTo>
                      <a:pt x="7548" y="-1078"/>
                      <a:pt x="22597" y="-317"/>
                      <a:pt x="30598" y="5207"/>
                    </a:cubicBezTo>
                    <a:cubicBezTo>
                      <a:pt x="31360" y="5779"/>
                      <a:pt x="31551" y="6921"/>
                      <a:pt x="30980" y="7684"/>
                    </a:cubicBezTo>
                    <a:cubicBezTo>
                      <a:pt x="30408" y="8255"/>
                      <a:pt x="30027" y="8636"/>
                      <a:pt x="29455" y="8636"/>
                    </a:cubicBezTo>
                    <a:lnTo>
                      <a:pt x="29455" y="8636"/>
                    </a:lnTo>
                    <a:close/>
                  </a:path>
                </a:pathLst>
              </a:custGeom>
              <a:solidFill>
                <a:srgbClr val="000000"/>
              </a:solidFill>
              <a:ln w="1904" cap="flat">
                <a:noFill/>
                <a:prstDash val="solid"/>
                <a:miter/>
              </a:ln>
            </p:spPr>
            <p:txBody>
              <a:bodyPr rtlCol="0" anchor="ctr"/>
              <a:lstStyle/>
              <a:p>
                <a:endParaRPr lang="fr-FR"/>
              </a:p>
            </p:txBody>
          </p:sp>
          <p:sp>
            <p:nvSpPr>
              <p:cNvPr id="3172" name="Forme libre 3171">
                <a:extLst>
                  <a:ext uri="{FF2B5EF4-FFF2-40B4-BE49-F238E27FC236}">
                    <a16:creationId xmlns:a16="http://schemas.microsoft.com/office/drawing/2014/main" id="{EAF2DE3E-DADE-C969-C1C6-15E9D5694B9C}"/>
                  </a:ext>
                </a:extLst>
              </p:cNvPr>
              <p:cNvSpPr/>
              <p:nvPr/>
            </p:nvSpPr>
            <p:spPr>
              <a:xfrm>
                <a:off x="9566080" y="6620059"/>
                <a:ext cx="172776" cy="70351"/>
              </a:xfrm>
              <a:custGeom>
                <a:avLst/>
                <a:gdLst>
                  <a:gd name="connsiteX0" fmla="*/ 172777 w 172776"/>
                  <a:gd name="connsiteY0" fmla="*/ 4066 h 70351"/>
                  <a:gd name="connsiteX1" fmla="*/ 139250 w 172776"/>
                  <a:gd name="connsiteY1" fmla="*/ 8256 h 70351"/>
                  <a:gd name="connsiteX2" fmla="*/ 81150 w 172776"/>
                  <a:gd name="connsiteY2" fmla="*/ 43304 h 70351"/>
                  <a:gd name="connsiteX3" fmla="*/ 49148 w 172776"/>
                  <a:gd name="connsiteY3" fmla="*/ 22161 h 70351"/>
                  <a:gd name="connsiteX4" fmla="*/ 0 w 172776"/>
                  <a:gd name="connsiteY4" fmla="*/ 70351 h 70351"/>
                  <a:gd name="connsiteX5" fmla="*/ 172777 w 172776"/>
                  <a:gd name="connsiteY5" fmla="*/ 4066 h 70351"/>
                  <a:gd name="connsiteX6" fmla="*/ 172777 w 172776"/>
                  <a:gd name="connsiteY6" fmla="*/ 4066 h 7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776" h="70351">
                    <a:moveTo>
                      <a:pt x="172777" y="4066"/>
                    </a:moveTo>
                    <a:cubicBezTo>
                      <a:pt x="164585" y="-2792"/>
                      <a:pt x="152775" y="-696"/>
                      <a:pt x="139250" y="8256"/>
                    </a:cubicBezTo>
                    <a:cubicBezTo>
                      <a:pt x="116772" y="23113"/>
                      <a:pt x="93151" y="42922"/>
                      <a:pt x="81150" y="43304"/>
                    </a:cubicBezTo>
                    <a:cubicBezTo>
                      <a:pt x="64387" y="43875"/>
                      <a:pt x="65720" y="18732"/>
                      <a:pt x="49148" y="22161"/>
                    </a:cubicBezTo>
                    <a:cubicBezTo>
                      <a:pt x="40385" y="23875"/>
                      <a:pt x="16001" y="52446"/>
                      <a:pt x="0" y="70351"/>
                    </a:cubicBezTo>
                    <a:cubicBezTo>
                      <a:pt x="66672" y="67684"/>
                      <a:pt x="129344" y="33780"/>
                      <a:pt x="172777" y="4066"/>
                    </a:cubicBezTo>
                    <a:lnTo>
                      <a:pt x="172777" y="4066"/>
                    </a:lnTo>
                    <a:close/>
                  </a:path>
                </a:pathLst>
              </a:custGeom>
              <a:solidFill>
                <a:srgbClr val="000000"/>
              </a:solidFill>
              <a:ln w="1904" cap="flat">
                <a:noFill/>
                <a:prstDash val="solid"/>
                <a:miter/>
              </a:ln>
            </p:spPr>
            <p:txBody>
              <a:bodyPr rtlCol="0" anchor="ctr"/>
              <a:lstStyle/>
              <a:p>
                <a:endParaRPr lang="fr-FR"/>
              </a:p>
            </p:txBody>
          </p:sp>
          <p:sp>
            <p:nvSpPr>
              <p:cNvPr id="3173" name="Forme libre 3172">
                <a:extLst>
                  <a:ext uri="{FF2B5EF4-FFF2-40B4-BE49-F238E27FC236}">
                    <a16:creationId xmlns:a16="http://schemas.microsoft.com/office/drawing/2014/main" id="{544DA4D9-B1A0-3519-AFE8-0F5286732F6D}"/>
                  </a:ext>
                </a:extLst>
              </p:cNvPr>
              <p:cNvSpPr/>
              <p:nvPr/>
            </p:nvSpPr>
            <p:spPr>
              <a:xfrm>
                <a:off x="9564348" y="6618170"/>
                <a:ext cx="176413" cy="73954"/>
              </a:xfrm>
              <a:custGeom>
                <a:avLst/>
                <a:gdLst>
                  <a:gd name="connsiteX0" fmla="*/ 1731 w 176413"/>
                  <a:gd name="connsiteY0" fmla="*/ 73954 h 73954"/>
                  <a:gd name="connsiteX1" fmla="*/ 208 w 176413"/>
                  <a:gd name="connsiteY1" fmla="*/ 73002 h 73954"/>
                  <a:gd name="connsiteX2" fmla="*/ 399 w 176413"/>
                  <a:gd name="connsiteY2" fmla="*/ 71097 h 73954"/>
                  <a:gd name="connsiteX3" fmla="*/ 5732 w 176413"/>
                  <a:gd name="connsiteY3" fmla="*/ 65193 h 73954"/>
                  <a:gd name="connsiteX4" fmla="*/ 50688 w 176413"/>
                  <a:gd name="connsiteY4" fmla="*/ 22336 h 73954"/>
                  <a:gd name="connsiteX5" fmla="*/ 68785 w 176413"/>
                  <a:gd name="connsiteY5" fmla="*/ 33002 h 73954"/>
                  <a:gd name="connsiteX6" fmla="*/ 83072 w 176413"/>
                  <a:gd name="connsiteY6" fmla="*/ 43478 h 73954"/>
                  <a:gd name="connsiteX7" fmla="*/ 122503 w 176413"/>
                  <a:gd name="connsiteY7" fmla="*/ 21002 h 73954"/>
                  <a:gd name="connsiteX8" fmla="*/ 140220 w 176413"/>
                  <a:gd name="connsiteY8" fmla="*/ 8621 h 73954"/>
                  <a:gd name="connsiteX9" fmla="*/ 175841 w 176413"/>
                  <a:gd name="connsiteY9" fmla="*/ 4431 h 73954"/>
                  <a:gd name="connsiteX10" fmla="*/ 176413 w 176413"/>
                  <a:gd name="connsiteY10" fmla="*/ 5764 h 73954"/>
                  <a:gd name="connsiteX11" fmla="*/ 175651 w 176413"/>
                  <a:gd name="connsiteY11" fmla="*/ 7098 h 73954"/>
                  <a:gd name="connsiteX12" fmla="*/ 1731 w 176413"/>
                  <a:gd name="connsiteY12" fmla="*/ 73954 h 73954"/>
                  <a:gd name="connsiteX13" fmla="*/ 1731 w 176413"/>
                  <a:gd name="connsiteY13" fmla="*/ 73954 h 73954"/>
                  <a:gd name="connsiteX14" fmla="*/ 1731 w 176413"/>
                  <a:gd name="connsiteY14" fmla="*/ 73954 h 73954"/>
                  <a:gd name="connsiteX15" fmla="*/ 53736 w 176413"/>
                  <a:gd name="connsiteY15" fmla="*/ 25574 h 73954"/>
                  <a:gd name="connsiteX16" fmla="*/ 51259 w 176413"/>
                  <a:gd name="connsiteY16" fmla="*/ 25764 h 73954"/>
                  <a:gd name="connsiteX17" fmla="*/ 8208 w 176413"/>
                  <a:gd name="connsiteY17" fmla="*/ 67478 h 73954"/>
                  <a:gd name="connsiteX18" fmla="*/ 5732 w 176413"/>
                  <a:gd name="connsiteY18" fmla="*/ 70335 h 73954"/>
                  <a:gd name="connsiteX19" fmla="*/ 171460 w 176413"/>
                  <a:gd name="connsiteY19" fmla="*/ 5955 h 73954"/>
                  <a:gd name="connsiteX20" fmla="*/ 141934 w 176413"/>
                  <a:gd name="connsiteY20" fmla="*/ 11669 h 73954"/>
                  <a:gd name="connsiteX21" fmla="*/ 124408 w 176413"/>
                  <a:gd name="connsiteY21" fmla="*/ 23859 h 73954"/>
                  <a:gd name="connsiteX22" fmla="*/ 83072 w 176413"/>
                  <a:gd name="connsiteY22" fmla="*/ 46907 h 73954"/>
                  <a:gd name="connsiteX23" fmla="*/ 65737 w 176413"/>
                  <a:gd name="connsiteY23" fmla="*/ 34907 h 73954"/>
                  <a:gd name="connsiteX24" fmla="*/ 53736 w 176413"/>
                  <a:gd name="connsiteY24" fmla="*/ 25574 h 73954"/>
                  <a:gd name="connsiteX25" fmla="*/ 53736 w 176413"/>
                  <a:gd name="connsiteY25" fmla="*/ 25574 h 73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6413" h="73954">
                    <a:moveTo>
                      <a:pt x="1731" y="73954"/>
                    </a:moveTo>
                    <a:cubicBezTo>
                      <a:pt x="970" y="73954"/>
                      <a:pt x="399" y="73573"/>
                      <a:pt x="208" y="73002"/>
                    </a:cubicBezTo>
                    <a:cubicBezTo>
                      <a:pt x="-173" y="72430"/>
                      <a:pt x="17" y="71669"/>
                      <a:pt x="399" y="71097"/>
                    </a:cubicBezTo>
                    <a:cubicBezTo>
                      <a:pt x="2113" y="69192"/>
                      <a:pt x="3827" y="67288"/>
                      <a:pt x="5732" y="65193"/>
                    </a:cubicBezTo>
                    <a:cubicBezTo>
                      <a:pt x="26305" y="41954"/>
                      <a:pt x="42878" y="24050"/>
                      <a:pt x="50688" y="22336"/>
                    </a:cubicBezTo>
                    <a:cubicBezTo>
                      <a:pt x="60404" y="20431"/>
                      <a:pt x="64785" y="27098"/>
                      <a:pt x="68785" y="33002"/>
                    </a:cubicBezTo>
                    <a:cubicBezTo>
                      <a:pt x="72404" y="38526"/>
                      <a:pt x="75833" y="43669"/>
                      <a:pt x="83072" y="43478"/>
                    </a:cubicBezTo>
                    <a:cubicBezTo>
                      <a:pt x="91263" y="43097"/>
                      <a:pt x="106502" y="32430"/>
                      <a:pt x="122503" y="21002"/>
                    </a:cubicBezTo>
                    <a:cubicBezTo>
                      <a:pt x="128218" y="16812"/>
                      <a:pt x="134314" y="12621"/>
                      <a:pt x="140220" y="8621"/>
                    </a:cubicBezTo>
                    <a:cubicBezTo>
                      <a:pt x="155078" y="-1284"/>
                      <a:pt x="167269" y="-2617"/>
                      <a:pt x="175841" y="4431"/>
                    </a:cubicBezTo>
                    <a:cubicBezTo>
                      <a:pt x="176223" y="4812"/>
                      <a:pt x="176413" y="5383"/>
                      <a:pt x="176413" y="5764"/>
                    </a:cubicBezTo>
                    <a:cubicBezTo>
                      <a:pt x="176413" y="6145"/>
                      <a:pt x="176032" y="6716"/>
                      <a:pt x="175651" y="7098"/>
                    </a:cubicBezTo>
                    <a:cubicBezTo>
                      <a:pt x="114122" y="49383"/>
                      <a:pt x="55641" y="71859"/>
                      <a:pt x="1731" y="73954"/>
                    </a:cubicBezTo>
                    <a:cubicBezTo>
                      <a:pt x="1731" y="73954"/>
                      <a:pt x="1731" y="73954"/>
                      <a:pt x="1731" y="73954"/>
                    </a:cubicBezTo>
                    <a:lnTo>
                      <a:pt x="1731" y="73954"/>
                    </a:lnTo>
                    <a:close/>
                    <a:moveTo>
                      <a:pt x="53736" y="25574"/>
                    </a:moveTo>
                    <a:cubicBezTo>
                      <a:pt x="52974" y="25574"/>
                      <a:pt x="52212" y="25574"/>
                      <a:pt x="51259" y="25764"/>
                    </a:cubicBezTo>
                    <a:cubicBezTo>
                      <a:pt x="44021" y="27288"/>
                      <a:pt x="22495" y="51478"/>
                      <a:pt x="8208" y="67478"/>
                    </a:cubicBezTo>
                    <a:cubicBezTo>
                      <a:pt x="7446" y="68431"/>
                      <a:pt x="6494" y="69383"/>
                      <a:pt x="5732" y="70335"/>
                    </a:cubicBezTo>
                    <a:cubicBezTo>
                      <a:pt x="57165" y="67288"/>
                      <a:pt x="112979" y="45764"/>
                      <a:pt x="171460" y="5955"/>
                    </a:cubicBezTo>
                    <a:cubicBezTo>
                      <a:pt x="162507" y="431"/>
                      <a:pt x="150506" y="5955"/>
                      <a:pt x="141934" y="11669"/>
                    </a:cubicBezTo>
                    <a:cubicBezTo>
                      <a:pt x="136028" y="15478"/>
                      <a:pt x="130123" y="19859"/>
                      <a:pt x="124408" y="23859"/>
                    </a:cubicBezTo>
                    <a:cubicBezTo>
                      <a:pt x="107264" y="36050"/>
                      <a:pt x="92406" y="46526"/>
                      <a:pt x="83072" y="46907"/>
                    </a:cubicBezTo>
                    <a:cubicBezTo>
                      <a:pt x="73928" y="47288"/>
                      <a:pt x="69547" y="40621"/>
                      <a:pt x="65737" y="34907"/>
                    </a:cubicBezTo>
                    <a:cubicBezTo>
                      <a:pt x="62309" y="29955"/>
                      <a:pt x="59451" y="25574"/>
                      <a:pt x="53736" y="25574"/>
                    </a:cubicBezTo>
                    <a:lnTo>
                      <a:pt x="53736" y="25574"/>
                    </a:lnTo>
                    <a:close/>
                  </a:path>
                </a:pathLst>
              </a:custGeom>
              <a:solidFill>
                <a:srgbClr val="000000"/>
              </a:solidFill>
              <a:ln w="1904" cap="flat">
                <a:noFill/>
                <a:prstDash val="solid"/>
                <a:miter/>
              </a:ln>
            </p:spPr>
            <p:txBody>
              <a:bodyPr rtlCol="0" anchor="ctr"/>
              <a:lstStyle/>
              <a:p>
                <a:endParaRPr lang="fr-FR"/>
              </a:p>
            </p:txBody>
          </p:sp>
        </p:grpSp>
        <p:sp>
          <p:nvSpPr>
            <p:cNvPr id="3174" name="Forme libre 3173">
              <a:extLst>
                <a:ext uri="{FF2B5EF4-FFF2-40B4-BE49-F238E27FC236}">
                  <a16:creationId xmlns:a16="http://schemas.microsoft.com/office/drawing/2014/main" id="{7017BF66-19ED-559C-AFD0-AAA91C1F26EC}"/>
                </a:ext>
              </a:extLst>
            </p:cNvPr>
            <p:cNvSpPr/>
            <p:nvPr/>
          </p:nvSpPr>
          <p:spPr>
            <a:xfrm>
              <a:off x="9156903" y="6267846"/>
              <a:ext cx="482538" cy="571515"/>
            </a:xfrm>
            <a:custGeom>
              <a:avLst/>
              <a:gdLst>
                <a:gd name="connsiteX0" fmla="*/ 198303 w 482538"/>
                <a:gd name="connsiteY0" fmla="*/ 516277 h 571515"/>
                <a:gd name="connsiteX1" fmla="*/ 336219 w 482538"/>
                <a:gd name="connsiteY1" fmla="*/ 571515 h 571515"/>
                <a:gd name="connsiteX2" fmla="*/ 430322 w 482538"/>
                <a:gd name="connsiteY2" fmla="*/ 482563 h 571515"/>
                <a:gd name="connsiteX3" fmla="*/ 342314 w 482538"/>
                <a:gd name="connsiteY3" fmla="*/ 21423 h 571515"/>
                <a:gd name="connsiteX4" fmla="*/ 198683 w 482538"/>
                <a:gd name="connsiteY4" fmla="*/ 27137 h 571515"/>
                <a:gd name="connsiteX5" fmla="*/ 78292 w 482538"/>
                <a:gd name="connsiteY5" fmla="*/ 305041 h 571515"/>
                <a:gd name="connsiteX6" fmla="*/ 0 w 482538"/>
                <a:gd name="connsiteY6" fmla="*/ 409992 h 571515"/>
                <a:gd name="connsiteX7" fmla="*/ 198303 w 482538"/>
                <a:gd name="connsiteY7" fmla="*/ 516277 h 571515"/>
                <a:gd name="connsiteX8" fmla="*/ 198303 w 482538"/>
                <a:gd name="connsiteY8" fmla="*/ 516277 h 57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538" h="571515">
                  <a:moveTo>
                    <a:pt x="198303" y="516277"/>
                  </a:moveTo>
                  <a:cubicBezTo>
                    <a:pt x="247259" y="538373"/>
                    <a:pt x="294310" y="557039"/>
                    <a:pt x="336219" y="571515"/>
                  </a:cubicBezTo>
                  <a:cubicBezTo>
                    <a:pt x="367650" y="552658"/>
                    <a:pt x="401177" y="524087"/>
                    <a:pt x="430322" y="482563"/>
                  </a:cubicBezTo>
                  <a:cubicBezTo>
                    <a:pt x="499280" y="384659"/>
                    <a:pt x="526139" y="139517"/>
                    <a:pt x="342314" y="21423"/>
                  </a:cubicBezTo>
                  <a:cubicBezTo>
                    <a:pt x="324789" y="10185"/>
                    <a:pt x="268403" y="-23529"/>
                    <a:pt x="198683" y="27137"/>
                  </a:cubicBezTo>
                  <a:cubicBezTo>
                    <a:pt x="131630" y="75899"/>
                    <a:pt x="122867" y="176279"/>
                    <a:pt x="78292" y="305041"/>
                  </a:cubicBezTo>
                  <a:cubicBezTo>
                    <a:pt x="61148" y="354564"/>
                    <a:pt x="29526" y="388659"/>
                    <a:pt x="0" y="409992"/>
                  </a:cubicBezTo>
                  <a:cubicBezTo>
                    <a:pt x="48576" y="442373"/>
                    <a:pt x="118486" y="480468"/>
                    <a:pt x="198303" y="516277"/>
                  </a:cubicBezTo>
                  <a:lnTo>
                    <a:pt x="198303" y="516277"/>
                  </a:lnTo>
                  <a:close/>
                </a:path>
              </a:pathLst>
            </a:custGeom>
            <a:solidFill>
              <a:srgbClr val="CBACD9"/>
            </a:solidFill>
            <a:ln w="1904" cap="flat">
              <a:noFill/>
              <a:prstDash val="solid"/>
              <a:miter/>
            </a:ln>
          </p:spPr>
          <p:txBody>
            <a:bodyPr rtlCol="0" anchor="ctr"/>
            <a:lstStyle/>
            <a:p>
              <a:endParaRPr lang="fr-FR"/>
            </a:p>
          </p:txBody>
        </p:sp>
        <p:sp>
          <p:nvSpPr>
            <p:cNvPr id="3175" name="Forme libre 3174">
              <a:extLst>
                <a:ext uri="{FF2B5EF4-FFF2-40B4-BE49-F238E27FC236}">
                  <a16:creationId xmlns:a16="http://schemas.microsoft.com/office/drawing/2014/main" id="{F06D3DC2-5817-E87D-F6BF-61A103EC0528}"/>
                </a:ext>
              </a:extLst>
            </p:cNvPr>
            <p:cNvSpPr/>
            <p:nvPr/>
          </p:nvSpPr>
          <p:spPr>
            <a:xfrm>
              <a:off x="9154998" y="6266438"/>
              <a:ext cx="486329" cy="574828"/>
            </a:xfrm>
            <a:custGeom>
              <a:avLst/>
              <a:gdLst>
                <a:gd name="connsiteX0" fmla="*/ 338124 w 486329"/>
                <a:gd name="connsiteY0" fmla="*/ 574828 h 574828"/>
                <a:gd name="connsiteX1" fmla="*/ 337552 w 486329"/>
                <a:gd name="connsiteY1" fmla="*/ 574638 h 574828"/>
                <a:gd name="connsiteX2" fmla="*/ 199445 w 486329"/>
                <a:gd name="connsiteY2" fmla="*/ 519210 h 574828"/>
                <a:gd name="connsiteX3" fmla="*/ 762 w 486329"/>
                <a:gd name="connsiteY3" fmla="*/ 412924 h 574828"/>
                <a:gd name="connsiteX4" fmla="*/ 0 w 486329"/>
                <a:gd name="connsiteY4" fmla="*/ 411591 h 574828"/>
                <a:gd name="connsiteX5" fmla="*/ 762 w 486329"/>
                <a:gd name="connsiteY5" fmla="*/ 410067 h 574828"/>
                <a:gd name="connsiteX6" fmla="*/ 78482 w 486329"/>
                <a:gd name="connsiteY6" fmla="*/ 305877 h 574828"/>
                <a:gd name="connsiteX7" fmla="*/ 108961 w 486329"/>
                <a:gd name="connsiteY7" fmla="*/ 207020 h 574828"/>
                <a:gd name="connsiteX8" fmla="*/ 199445 w 486329"/>
                <a:gd name="connsiteY8" fmla="*/ 27403 h 574828"/>
                <a:gd name="connsiteX9" fmla="*/ 345171 w 486329"/>
                <a:gd name="connsiteY9" fmla="*/ 21688 h 574828"/>
                <a:gd name="connsiteX10" fmla="*/ 479468 w 486329"/>
                <a:gd name="connsiteY10" fmla="*/ 222640 h 574828"/>
                <a:gd name="connsiteX11" fmla="*/ 478897 w 486329"/>
                <a:gd name="connsiteY11" fmla="*/ 370829 h 574828"/>
                <a:gd name="connsiteX12" fmla="*/ 433750 w 486329"/>
                <a:gd name="connsiteY12" fmla="*/ 485305 h 574828"/>
                <a:gd name="connsiteX13" fmla="*/ 339076 w 486329"/>
                <a:gd name="connsiteY13" fmla="*/ 574638 h 574828"/>
                <a:gd name="connsiteX14" fmla="*/ 338124 w 486329"/>
                <a:gd name="connsiteY14" fmla="*/ 574828 h 574828"/>
                <a:gd name="connsiteX15" fmla="*/ 338124 w 486329"/>
                <a:gd name="connsiteY15" fmla="*/ 574828 h 574828"/>
                <a:gd name="connsiteX16" fmla="*/ 200969 w 486329"/>
                <a:gd name="connsiteY16" fmla="*/ 516162 h 574828"/>
                <a:gd name="connsiteX17" fmla="*/ 338124 w 486329"/>
                <a:gd name="connsiteY17" fmla="*/ 571210 h 574828"/>
                <a:gd name="connsiteX18" fmla="*/ 431084 w 486329"/>
                <a:gd name="connsiteY18" fmla="*/ 483210 h 574828"/>
                <a:gd name="connsiteX19" fmla="*/ 476231 w 486329"/>
                <a:gd name="connsiteY19" fmla="*/ 223211 h 574828"/>
                <a:gd name="connsiteX20" fmla="*/ 343457 w 486329"/>
                <a:gd name="connsiteY20" fmla="*/ 24546 h 574828"/>
                <a:gd name="connsiteX21" fmla="*/ 201731 w 486329"/>
                <a:gd name="connsiteY21" fmla="*/ 30260 h 574828"/>
                <a:gd name="connsiteX22" fmla="*/ 112581 w 486329"/>
                <a:gd name="connsiteY22" fmla="*/ 208164 h 574828"/>
                <a:gd name="connsiteX23" fmla="*/ 82102 w 486329"/>
                <a:gd name="connsiteY23" fmla="*/ 307211 h 574828"/>
                <a:gd name="connsiteX24" fmla="*/ 5143 w 486329"/>
                <a:gd name="connsiteY24" fmla="*/ 411591 h 574828"/>
                <a:gd name="connsiteX25" fmla="*/ 200969 w 486329"/>
                <a:gd name="connsiteY25" fmla="*/ 516162 h 574828"/>
                <a:gd name="connsiteX26" fmla="*/ 200969 w 486329"/>
                <a:gd name="connsiteY26" fmla="*/ 516162 h 57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6329" h="574828">
                  <a:moveTo>
                    <a:pt x="338124" y="574828"/>
                  </a:moveTo>
                  <a:cubicBezTo>
                    <a:pt x="337933" y="574828"/>
                    <a:pt x="337742" y="574828"/>
                    <a:pt x="337552" y="574638"/>
                  </a:cubicBezTo>
                  <a:cubicBezTo>
                    <a:pt x="294310" y="559590"/>
                    <a:pt x="246687" y="540543"/>
                    <a:pt x="199445" y="519210"/>
                  </a:cubicBezTo>
                  <a:cubicBezTo>
                    <a:pt x="122106" y="484353"/>
                    <a:pt x="51624" y="446638"/>
                    <a:pt x="762" y="412924"/>
                  </a:cubicBezTo>
                  <a:cubicBezTo>
                    <a:pt x="380" y="412544"/>
                    <a:pt x="0" y="412163"/>
                    <a:pt x="0" y="411591"/>
                  </a:cubicBezTo>
                  <a:cubicBezTo>
                    <a:pt x="0" y="411020"/>
                    <a:pt x="191" y="410448"/>
                    <a:pt x="762" y="410067"/>
                  </a:cubicBezTo>
                  <a:cubicBezTo>
                    <a:pt x="26097" y="391781"/>
                    <a:pt x="60196" y="359020"/>
                    <a:pt x="78482" y="305877"/>
                  </a:cubicBezTo>
                  <a:cubicBezTo>
                    <a:pt x="90674" y="270639"/>
                    <a:pt x="100389" y="236735"/>
                    <a:pt x="108961" y="207020"/>
                  </a:cubicBezTo>
                  <a:cubicBezTo>
                    <a:pt x="132011" y="126640"/>
                    <a:pt x="150298" y="63021"/>
                    <a:pt x="199445" y="27403"/>
                  </a:cubicBezTo>
                  <a:cubicBezTo>
                    <a:pt x="232591" y="3403"/>
                    <a:pt x="284786" y="-17169"/>
                    <a:pt x="345171" y="21688"/>
                  </a:cubicBezTo>
                  <a:cubicBezTo>
                    <a:pt x="434893" y="79402"/>
                    <a:pt x="467658" y="162830"/>
                    <a:pt x="479468" y="222640"/>
                  </a:cubicBezTo>
                  <a:cubicBezTo>
                    <a:pt x="488803" y="270259"/>
                    <a:pt x="488613" y="321496"/>
                    <a:pt x="478897" y="370829"/>
                  </a:cubicBezTo>
                  <a:cubicBezTo>
                    <a:pt x="470134" y="415591"/>
                    <a:pt x="454133" y="456353"/>
                    <a:pt x="433750" y="485305"/>
                  </a:cubicBezTo>
                  <a:cubicBezTo>
                    <a:pt x="407272" y="522829"/>
                    <a:pt x="375460" y="552924"/>
                    <a:pt x="339076" y="574638"/>
                  </a:cubicBezTo>
                  <a:cubicBezTo>
                    <a:pt x="338885" y="574638"/>
                    <a:pt x="338504" y="574828"/>
                    <a:pt x="338124" y="574828"/>
                  </a:cubicBezTo>
                  <a:lnTo>
                    <a:pt x="338124" y="574828"/>
                  </a:lnTo>
                  <a:close/>
                  <a:moveTo>
                    <a:pt x="200969" y="516162"/>
                  </a:moveTo>
                  <a:cubicBezTo>
                    <a:pt x="247831" y="537305"/>
                    <a:pt x="295263" y="556162"/>
                    <a:pt x="338124" y="571210"/>
                  </a:cubicBezTo>
                  <a:cubicBezTo>
                    <a:pt x="373745" y="549686"/>
                    <a:pt x="404987" y="519971"/>
                    <a:pt x="431084" y="483210"/>
                  </a:cubicBezTo>
                  <a:cubicBezTo>
                    <a:pt x="467277" y="431972"/>
                    <a:pt x="496803" y="328734"/>
                    <a:pt x="476231" y="223211"/>
                  </a:cubicBezTo>
                  <a:cubicBezTo>
                    <a:pt x="464610" y="163973"/>
                    <a:pt x="432227" y="81497"/>
                    <a:pt x="343457" y="24546"/>
                  </a:cubicBezTo>
                  <a:cubicBezTo>
                    <a:pt x="284786" y="-13169"/>
                    <a:pt x="233924" y="6831"/>
                    <a:pt x="201731" y="30260"/>
                  </a:cubicBezTo>
                  <a:cubicBezTo>
                    <a:pt x="153537" y="65307"/>
                    <a:pt x="135440" y="128355"/>
                    <a:pt x="112581" y="208164"/>
                  </a:cubicBezTo>
                  <a:cubicBezTo>
                    <a:pt x="104009" y="238068"/>
                    <a:pt x="94294" y="271973"/>
                    <a:pt x="82102" y="307211"/>
                  </a:cubicBezTo>
                  <a:cubicBezTo>
                    <a:pt x="64006" y="359782"/>
                    <a:pt x="30669" y="392734"/>
                    <a:pt x="5143" y="411591"/>
                  </a:cubicBezTo>
                  <a:cubicBezTo>
                    <a:pt x="55243" y="444734"/>
                    <a:pt x="124772" y="481876"/>
                    <a:pt x="200969" y="516162"/>
                  </a:cubicBezTo>
                  <a:lnTo>
                    <a:pt x="200969" y="516162"/>
                  </a:lnTo>
                  <a:close/>
                </a:path>
              </a:pathLst>
            </a:custGeom>
            <a:solidFill>
              <a:srgbClr val="000000"/>
            </a:solidFill>
            <a:ln w="1904" cap="flat">
              <a:noFill/>
              <a:prstDash val="solid"/>
              <a:miter/>
            </a:ln>
          </p:spPr>
          <p:txBody>
            <a:bodyPr rtlCol="0" anchor="ctr"/>
            <a:lstStyle/>
            <a:p>
              <a:endParaRPr lang="fr-FR"/>
            </a:p>
          </p:txBody>
        </p:sp>
        <p:sp>
          <p:nvSpPr>
            <p:cNvPr id="3176" name="Forme libre 3175">
              <a:extLst>
                <a:ext uri="{FF2B5EF4-FFF2-40B4-BE49-F238E27FC236}">
                  <a16:creationId xmlns:a16="http://schemas.microsoft.com/office/drawing/2014/main" id="{63720B3B-ADA1-1BA3-44F0-CE6DADE152C8}"/>
                </a:ext>
              </a:extLst>
            </p:cNvPr>
            <p:cNvSpPr/>
            <p:nvPr/>
          </p:nvSpPr>
          <p:spPr>
            <a:xfrm>
              <a:off x="9257779" y="6276698"/>
              <a:ext cx="214006" cy="351045"/>
            </a:xfrm>
            <a:custGeom>
              <a:avLst/>
              <a:gdLst>
                <a:gd name="connsiteX0" fmla="*/ 94378 w 214006"/>
                <a:gd name="connsiteY0" fmla="*/ 351045 h 351045"/>
                <a:gd name="connsiteX1" fmla="*/ 31706 w 214006"/>
                <a:gd name="connsiteY1" fmla="*/ 297141 h 351045"/>
                <a:gd name="connsiteX2" fmla="*/ 130572 w 214006"/>
                <a:gd name="connsiteY2" fmla="*/ 0 h 351045"/>
                <a:gd name="connsiteX3" fmla="*/ 180290 w 214006"/>
                <a:gd name="connsiteY3" fmla="*/ 125332 h 351045"/>
                <a:gd name="connsiteX4" fmla="*/ 214007 w 214006"/>
                <a:gd name="connsiteY4" fmla="*/ 175237 h 351045"/>
                <a:gd name="connsiteX5" fmla="*/ 94378 w 214006"/>
                <a:gd name="connsiteY5" fmla="*/ 351045 h 35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006" h="351045">
                  <a:moveTo>
                    <a:pt x="94378" y="351045"/>
                  </a:moveTo>
                  <a:cubicBezTo>
                    <a:pt x="71900" y="338094"/>
                    <a:pt x="50756" y="320569"/>
                    <a:pt x="31706" y="297141"/>
                  </a:cubicBezTo>
                  <a:cubicBezTo>
                    <a:pt x="-37823" y="211618"/>
                    <a:pt x="12276" y="40952"/>
                    <a:pt x="130572" y="0"/>
                  </a:cubicBezTo>
                  <a:lnTo>
                    <a:pt x="180290" y="125332"/>
                  </a:lnTo>
                  <a:cubicBezTo>
                    <a:pt x="181814" y="150475"/>
                    <a:pt x="194958" y="166285"/>
                    <a:pt x="214007" y="175237"/>
                  </a:cubicBezTo>
                  <a:lnTo>
                    <a:pt x="94378" y="351045"/>
                  </a:lnTo>
                  <a:close/>
                </a:path>
              </a:pathLst>
            </a:custGeom>
            <a:solidFill>
              <a:srgbClr val="CBACD9"/>
            </a:solidFill>
            <a:ln w="1904" cap="flat">
              <a:noFill/>
              <a:prstDash val="solid"/>
              <a:miter/>
            </a:ln>
          </p:spPr>
          <p:txBody>
            <a:bodyPr rtlCol="0" anchor="ctr"/>
            <a:lstStyle/>
            <a:p>
              <a:endParaRPr lang="fr-FR"/>
            </a:p>
          </p:txBody>
        </p:sp>
        <p:sp>
          <p:nvSpPr>
            <p:cNvPr id="3177" name="Forme libre 3176">
              <a:extLst>
                <a:ext uri="{FF2B5EF4-FFF2-40B4-BE49-F238E27FC236}">
                  <a16:creationId xmlns:a16="http://schemas.microsoft.com/office/drawing/2014/main" id="{45C0A66D-90DE-A2F9-E59D-5441D64144DC}"/>
                </a:ext>
              </a:extLst>
            </p:cNvPr>
            <p:cNvSpPr/>
            <p:nvPr/>
          </p:nvSpPr>
          <p:spPr>
            <a:xfrm>
              <a:off x="9424925" y="6094403"/>
              <a:ext cx="219341" cy="216545"/>
            </a:xfrm>
            <a:custGeom>
              <a:avLst/>
              <a:gdLst>
                <a:gd name="connsiteX0" fmla="*/ 219257 w 219341"/>
                <a:gd name="connsiteY0" fmla="*/ 103438 h 216545"/>
                <a:gd name="connsiteX1" fmla="*/ 209352 w 219341"/>
                <a:gd name="connsiteY1" fmla="*/ 86295 h 216545"/>
                <a:gd name="connsiteX2" fmla="*/ 132773 w 219341"/>
                <a:gd name="connsiteY2" fmla="*/ 10 h 216545"/>
                <a:gd name="connsiteX3" fmla="*/ 68197 w 219341"/>
                <a:gd name="connsiteY3" fmla="*/ 50677 h 216545"/>
                <a:gd name="connsiteX4" fmla="*/ 54101 w 219341"/>
                <a:gd name="connsiteY4" fmla="*/ 102676 h 216545"/>
                <a:gd name="connsiteX5" fmla="*/ 0 w 219341"/>
                <a:gd name="connsiteY5" fmla="*/ 173533 h 216545"/>
                <a:gd name="connsiteX6" fmla="*/ 94104 w 219341"/>
                <a:gd name="connsiteY6" fmla="*/ 208771 h 216545"/>
                <a:gd name="connsiteX7" fmla="*/ 108962 w 219341"/>
                <a:gd name="connsiteY7" fmla="*/ 164200 h 216545"/>
                <a:gd name="connsiteX8" fmla="*/ 151823 w 219341"/>
                <a:gd name="connsiteY8" fmla="*/ 178104 h 216545"/>
                <a:gd name="connsiteX9" fmla="*/ 208780 w 219341"/>
                <a:gd name="connsiteY9" fmla="*/ 110105 h 216545"/>
                <a:gd name="connsiteX10" fmla="*/ 219257 w 219341"/>
                <a:gd name="connsiteY10" fmla="*/ 103438 h 216545"/>
                <a:gd name="connsiteX11" fmla="*/ 219257 w 219341"/>
                <a:gd name="connsiteY11" fmla="*/ 103438 h 21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341" h="216545">
                  <a:moveTo>
                    <a:pt x="219257" y="103438"/>
                  </a:moveTo>
                  <a:cubicBezTo>
                    <a:pt x="220400" y="97343"/>
                    <a:pt x="209541" y="92390"/>
                    <a:pt x="209352" y="86295"/>
                  </a:cubicBezTo>
                  <a:cubicBezTo>
                    <a:pt x="208018" y="43629"/>
                    <a:pt x="184588" y="772"/>
                    <a:pt x="132773" y="10"/>
                  </a:cubicBezTo>
                  <a:cubicBezTo>
                    <a:pt x="95818" y="-561"/>
                    <a:pt x="76197" y="23629"/>
                    <a:pt x="68197" y="50677"/>
                  </a:cubicBezTo>
                  <a:cubicBezTo>
                    <a:pt x="63815" y="65153"/>
                    <a:pt x="59815" y="88391"/>
                    <a:pt x="54101" y="102676"/>
                  </a:cubicBezTo>
                  <a:cubicBezTo>
                    <a:pt x="42290" y="132581"/>
                    <a:pt x="22859" y="163248"/>
                    <a:pt x="0" y="173533"/>
                  </a:cubicBezTo>
                  <a:cubicBezTo>
                    <a:pt x="41908" y="227818"/>
                    <a:pt x="90484" y="219247"/>
                    <a:pt x="94104" y="208771"/>
                  </a:cubicBezTo>
                  <a:cubicBezTo>
                    <a:pt x="98485" y="195628"/>
                    <a:pt x="108962" y="164200"/>
                    <a:pt x="108962" y="164200"/>
                  </a:cubicBezTo>
                  <a:cubicBezTo>
                    <a:pt x="122296" y="172771"/>
                    <a:pt x="137154" y="177914"/>
                    <a:pt x="151823" y="178104"/>
                  </a:cubicBezTo>
                  <a:cubicBezTo>
                    <a:pt x="186111" y="178486"/>
                    <a:pt x="205161" y="151438"/>
                    <a:pt x="208780" y="110105"/>
                  </a:cubicBezTo>
                  <a:cubicBezTo>
                    <a:pt x="216399" y="110105"/>
                    <a:pt x="218686" y="107057"/>
                    <a:pt x="219257" y="103438"/>
                  </a:cubicBezTo>
                  <a:lnTo>
                    <a:pt x="219257" y="103438"/>
                  </a:lnTo>
                  <a:close/>
                </a:path>
              </a:pathLst>
            </a:custGeom>
            <a:solidFill>
              <a:srgbClr val="FFFFFF"/>
            </a:solidFill>
            <a:ln w="1904" cap="flat">
              <a:noFill/>
              <a:prstDash val="solid"/>
              <a:miter/>
            </a:ln>
          </p:spPr>
          <p:txBody>
            <a:bodyPr rtlCol="0" anchor="ctr"/>
            <a:lstStyle/>
            <a:p>
              <a:endParaRPr lang="fr-FR"/>
            </a:p>
          </p:txBody>
        </p:sp>
        <p:sp>
          <p:nvSpPr>
            <p:cNvPr id="3178" name="Forme libre 3177">
              <a:extLst>
                <a:ext uri="{FF2B5EF4-FFF2-40B4-BE49-F238E27FC236}">
                  <a16:creationId xmlns:a16="http://schemas.microsoft.com/office/drawing/2014/main" id="{E24FBA0B-0D7B-CBFF-0544-B2C218594E25}"/>
                </a:ext>
              </a:extLst>
            </p:cNvPr>
            <p:cNvSpPr/>
            <p:nvPr/>
          </p:nvSpPr>
          <p:spPr>
            <a:xfrm>
              <a:off x="9423211" y="6092501"/>
              <a:ext cx="222803" cy="220196"/>
            </a:xfrm>
            <a:custGeom>
              <a:avLst/>
              <a:gdLst>
                <a:gd name="connsiteX0" fmla="*/ 74483 w 222803"/>
                <a:gd name="connsiteY0" fmla="*/ 220197 h 220196"/>
                <a:gd name="connsiteX1" fmla="*/ 45909 w 222803"/>
                <a:gd name="connsiteY1" fmla="*/ 213911 h 220196"/>
                <a:gd name="connsiteX2" fmla="*/ 381 w 222803"/>
                <a:gd name="connsiteY2" fmla="*/ 176578 h 220196"/>
                <a:gd name="connsiteX3" fmla="*/ 0 w 222803"/>
                <a:gd name="connsiteY3" fmla="*/ 175054 h 220196"/>
                <a:gd name="connsiteX4" fmla="*/ 952 w 222803"/>
                <a:gd name="connsiteY4" fmla="*/ 173911 h 220196"/>
                <a:gd name="connsiteX5" fmla="*/ 54100 w 222803"/>
                <a:gd name="connsiteY5" fmla="*/ 104007 h 220196"/>
                <a:gd name="connsiteX6" fmla="*/ 63244 w 222803"/>
                <a:gd name="connsiteY6" fmla="*/ 71436 h 220196"/>
                <a:gd name="connsiteX7" fmla="*/ 68197 w 222803"/>
                <a:gd name="connsiteY7" fmla="*/ 52007 h 220196"/>
                <a:gd name="connsiteX8" fmla="*/ 134488 w 222803"/>
                <a:gd name="connsiteY8" fmla="*/ 7 h 220196"/>
                <a:gd name="connsiteX9" fmla="*/ 193159 w 222803"/>
                <a:gd name="connsiteY9" fmla="*/ 28198 h 220196"/>
                <a:gd name="connsiteX10" fmla="*/ 212780 w 222803"/>
                <a:gd name="connsiteY10" fmla="*/ 88007 h 220196"/>
                <a:gd name="connsiteX11" fmla="*/ 217352 w 222803"/>
                <a:gd name="connsiteY11" fmla="*/ 95055 h 220196"/>
                <a:gd name="connsiteX12" fmla="*/ 222685 w 222803"/>
                <a:gd name="connsiteY12" fmla="*/ 105531 h 220196"/>
                <a:gd name="connsiteX13" fmla="*/ 211828 w 222803"/>
                <a:gd name="connsiteY13" fmla="*/ 113721 h 220196"/>
                <a:gd name="connsiteX14" fmla="*/ 154108 w 222803"/>
                <a:gd name="connsiteY14" fmla="*/ 181721 h 220196"/>
                <a:gd name="connsiteX15" fmla="*/ 153346 w 222803"/>
                <a:gd name="connsiteY15" fmla="*/ 181721 h 220196"/>
                <a:gd name="connsiteX16" fmla="*/ 111438 w 222803"/>
                <a:gd name="connsiteY16" fmla="*/ 168769 h 220196"/>
                <a:gd name="connsiteX17" fmla="*/ 97342 w 222803"/>
                <a:gd name="connsiteY17" fmla="*/ 211245 h 220196"/>
                <a:gd name="connsiteX18" fmla="*/ 82864 w 222803"/>
                <a:gd name="connsiteY18" fmla="*/ 219625 h 220196"/>
                <a:gd name="connsiteX19" fmla="*/ 74483 w 222803"/>
                <a:gd name="connsiteY19" fmla="*/ 220197 h 220196"/>
                <a:gd name="connsiteX20" fmla="*/ 74483 w 222803"/>
                <a:gd name="connsiteY20" fmla="*/ 220197 h 220196"/>
                <a:gd name="connsiteX21" fmla="*/ 4382 w 222803"/>
                <a:gd name="connsiteY21" fmla="*/ 176007 h 220196"/>
                <a:gd name="connsiteX22" fmla="*/ 82293 w 222803"/>
                <a:gd name="connsiteY22" fmla="*/ 216007 h 220196"/>
                <a:gd name="connsiteX23" fmla="*/ 94103 w 222803"/>
                <a:gd name="connsiteY23" fmla="*/ 209911 h 220196"/>
                <a:gd name="connsiteX24" fmla="*/ 108962 w 222803"/>
                <a:gd name="connsiteY24" fmla="*/ 165340 h 220196"/>
                <a:gd name="connsiteX25" fmla="*/ 110105 w 222803"/>
                <a:gd name="connsiteY25" fmla="*/ 164197 h 220196"/>
                <a:gd name="connsiteX26" fmla="*/ 111629 w 222803"/>
                <a:gd name="connsiteY26" fmla="*/ 164388 h 220196"/>
                <a:gd name="connsiteX27" fmla="*/ 153537 w 222803"/>
                <a:gd name="connsiteY27" fmla="*/ 177911 h 220196"/>
                <a:gd name="connsiteX28" fmla="*/ 208589 w 222803"/>
                <a:gd name="connsiteY28" fmla="*/ 111435 h 220196"/>
                <a:gd name="connsiteX29" fmla="*/ 210303 w 222803"/>
                <a:gd name="connsiteY29" fmla="*/ 109912 h 220196"/>
                <a:gd name="connsiteX30" fmla="*/ 210303 w 222803"/>
                <a:gd name="connsiteY30" fmla="*/ 109912 h 220196"/>
                <a:gd name="connsiteX31" fmla="*/ 219257 w 222803"/>
                <a:gd name="connsiteY31" fmla="*/ 104579 h 220196"/>
                <a:gd name="connsiteX32" fmla="*/ 214876 w 222803"/>
                <a:gd name="connsiteY32" fmla="*/ 97150 h 220196"/>
                <a:gd name="connsiteX33" fmla="*/ 209351 w 222803"/>
                <a:gd name="connsiteY33" fmla="*/ 87817 h 220196"/>
                <a:gd name="connsiteX34" fmla="*/ 134488 w 222803"/>
                <a:gd name="connsiteY34" fmla="*/ 3246 h 220196"/>
                <a:gd name="connsiteX35" fmla="*/ 71625 w 222803"/>
                <a:gd name="connsiteY35" fmla="*/ 52579 h 220196"/>
                <a:gd name="connsiteX36" fmla="*/ 66672 w 222803"/>
                <a:gd name="connsiteY36" fmla="*/ 71817 h 220196"/>
                <a:gd name="connsiteX37" fmla="*/ 57338 w 222803"/>
                <a:gd name="connsiteY37" fmla="*/ 104769 h 220196"/>
                <a:gd name="connsiteX38" fmla="*/ 4382 w 222803"/>
                <a:gd name="connsiteY38" fmla="*/ 176007 h 220196"/>
                <a:gd name="connsiteX39" fmla="*/ 4382 w 222803"/>
                <a:gd name="connsiteY39" fmla="*/ 176007 h 220196"/>
                <a:gd name="connsiteX40" fmla="*/ 220971 w 222803"/>
                <a:gd name="connsiteY40" fmla="*/ 105340 h 220196"/>
                <a:gd name="connsiteX41" fmla="*/ 220971 w 222803"/>
                <a:gd name="connsiteY41" fmla="*/ 105340 h 220196"/>
                <a:gd name="connsiteX42" fmla="*/ 220971 w 222803"/>
                <a:gd name="connsiteY42" fmla="*/ 105340 h 220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2803" h="220196">
                  <a:moveTo>
                    <a:pt x="74483" y="220197"/>
                  </a:moveTo>
                  <a:cubicBezTo>
                    <a:pt x="67434" y="220197"/>
                    <a:pt x="57529" y="218864"/>
                    <a:pt x="45909" y="213911"/>
                  </a:cubicBezTo>
                  <a:cubicBezTo>
                    <a:pt x="29336" y="206673"/>
                    <a:pt x="13906" y="194102"/>
                    <a:pt x="381" y="176578"/>
                  </a:cubicBezTo>
                  <a:cubicBezTo>
                    <a:pt x="0" y="176197"/>
                    <a:pt x="0" y="175626"/>
                    <a:pt x="0" y="175054"/>
                  </a:cubicBezTo>
                  <a:cubicBezTo>
                    <a:pt x="191" y="174483"/>
                    <a:pt x="572" y="174102"/>
                    <a:pt x="952" y="173911"/>
                  </a:cubicBezTo>
                  <a:cubicBezTo>
                    <a:pt x="20383" y="164959"/>
                    <a:pt x="40194" y="138864"/>
                    <a:pt x="54100" y="104007"/>
                  </a:cubicBezTo>
                  <a:cubicBezTo>
                    <a:pt x="57529" y="95245"/>
                    <a:pt x="60386" y="83055"/>
                    <a:pt x="63244" y="71436"/>
                  </a:cubicBezTo>
                  <a:cubicBezTo>
                    <a:pt x="64958" y="64388"/>
                    <a:pt x="66482" y="57531"/>
                    <a:pt x="68197" y="52007"/>
                  </a:cubicBezTo>
                  <a:cubicBezTo>
                    <a:pt x="74101" y="32388"/>
                    <a:pt x="90484" y="-564"/>
                    <a:pt x="134488" y="7"/>
                  </a:cubicBezTo>
                  <a:cubicBezTo>
                    <a:pt x="158870" y="389"/>
                    <a:pt x="179063" y="10103"/>
                    <a:pt x="193159" y="28198"/>
                  </a:cubicBezTo>
                  <a:cubicBezTo>
                    <a:pt x="205161" y="43626"/>
                    <a:pt x="212208" y="64960"/>
                    <a:pt x="212780" y="88007"/>
                  </a:cubicBezTo>
                  <a:cubicBezTo>
                    <a:pt x="212780" y="90293"/>
                    <a:pt x="215066" y="92578"/>
                    <a:pt x="217352" y="95055"/>
                  </a:cubicBezTo>
                  <a:cubicBezTo>
                    <a:pt x="220400" y="98293"/>
                    <a:pt x="223448" y="101531"/>
                    <a:pt x="222685" y="105531"/>
                  </a:cubicBezTo>
                  <a:cubicBezTo>
                    <a:pt x="221733" y="110674"/>
                    <a:pt x="218304" y="113340"/>
                    <a:pt x="211828" y="113721"/>
                  </a:cubicBezTo>
                  <a:cubicBezTo>
                    <a:pt x="207637" y="156959"/>
                    <a:pt x="186682" y="181721"/>
                    <a:pt x="154108" y="181721"/>
                  </a:cubicBezTo>
                  <a:cubicBezTo>
                    <a:pt x="153918" y="181721"/>
                    <a:pt x="153537" y="181721"/>
                    <a:pt x="153346" y="181721"/>
                  </a:cubicBezTo>
                  <a:cubicBezTo>
                    <a:pt x="139250" y="181530"/>
                    <a:pt x="124772" y="177149"/>
                    <a:pt x="111438" y="168769"/>
                  </a:cubicBezTo>
                  <a:cubicBezTo>
                    <a:pt x="108962" y="176007"/>
                    <a:pt x="100961" y="200006"/>
                    <a:pt x="97342" y="211245"/>
                  </a:cubicBezTo>
                  <a:cubicBezTo>
                    <a:pt x="96008" y="215054"/>
                    <a:pt x="90674" y="218292"/>
                    <a:pt x="82864" y="219625"/>
                  </a:cubicBezTo>
                  <a:cubicBezTo>
                    <a:pt x="80769" y="219816"/>
                    <a:pt x="77911" y="220197"/>
                    <a:pt x="74483" y="220197"/>
                  </a:cubicBezTo>
                  <a:lnTo>
                    <a:pt x="74483" y="220197"/>
                  </a:lnTo>
                  <a:close/>
                  <a:moveTo>
                    <a:pt x="4382" y="176007"/>
                  </a:moveTo>
                  <a:cubicBezTo>
                    <a:pt x="31813" y="210482"/>
                    <a:pt x="63434" y="219245"/>
                    <a:pt x="82293" y="216007"/>
                  </a:cubicBezTo>
                  <a:cubicBezTo>
                    <a:pt x="89531" y="214863"/>
                    <a:pt x="93341" y="212197"/>
                    <a:pt x="94103" y="209911"/>
                  </a:cubicBezTo>
                  <a:cubicBezTo>
                    <a:pt x="98485" y="196768"/>
                    <a:pt x="108962" y="165340"/>
                    <a:pt x="108962" y="165340"/>
                  </a:cubicBezTo>
                  <a:cubicBezTo>
                    <a:pt x="109153" y="164768"/>
                    <a:pt x="109533" y="164388"/>
                    <a:pt x="110105" y="164197"/>
                  </a:cubicBezTo>
                  <a:cubicBezTo>
                    <a:pt x="110676" y="164007"/>
                    <a:pt x="111247" y="164007"/>
                    <a:pt x="111629" y="164388"/>
                  </a:cubicBezTo>
                  <a:cubicBezTo>
                    <a:pt x="124963" y="173150"/>
                    <a:pt x="139631" y="177911"/>
                    <a:pt x="153537" y="177911"/>
                  </a:cubicBezTo>
                  <a:cubicBezTo>
                    <a:pt x="185349" y="178292"/>
                    <a:pt x="204970" y="154674"/>
                    <a:pt x="208589" y="111435"/>
                  </a:cubicBezTo>
                  <a:cubicBezTo>
                    <a:pt x="208589" y="110483"/>
                    <a:pt x="209351" y="109912"/>
                    <a:pt x="210303" y="109912"/>
                  </a:cubicBezTo>
                  <a:lnTo>
                    <a:pt x="210303" y="109912"/>
                  </a:lnTo>
                  <a:cubicBezTo>
                    <a:pt x="217352" y="109912"/>
                    <a:pt x="218686" y="107245"/>
                    <a:pt x="219257" y="104579"/>
                  </a:cubicBezTo>
                  <a:cubicBezTo>
                    <a:pt x="219638" y="102293"/>
                    <a:pt x="217352" y="99626"/>
                    <a:pt x="214876" y="97150"/>
                  </a:cubicBezTo>
                  <a:cubicBezTo>
                    <a:pt x="212208" y="94293"/>
                    <a:pt x="209541" y="91435"/>
                    <a:pt x="209351" y="87817"/>
                  </a:cubicBezTo>
                  <a:cubicBezTo>
                    <a:pt x="208209" y="49341"/>
                    <a:pt x="187826" y="4007"/>
                    <a:pt x="134488" y="3246"/>
                  </a:cubicBezTo>
                  <a:cubicBezTo>
                    <a:pt x="92770" y="2674"/>
                    <a:pt x="77149" y="33912"/>
                    <a:pt x="71625" y="52579"/>
                  </a:cubicBezTo>
                  <a:cubicBezTo>
                    <a:pt x="69911" y="58102"/>
                    <a:pt x="68387" y="64769"/>
                    <a:pt x="66672" y="71817"/>
                  </a:cubicBezTo>
                  <a:cubicBezTo>
                    <a:pt x="63815" y="83626"/>
                    <a:pt x="60958" y="95816"/>
                    <a:pt x="57338" y="104769"/>
                  </a:cubicBezTo>
                  <a:cubicBezTo>
                    <a:pt x="43623" y="139816"/>
                    <a:pt x="24002" y="166102"/>
                    <a:pt x="4382" y="176007"/>
                  </a:cubicBezTo>
                  <a:lnTo>
                    <a:pt x="4382" y="176007"/>
                  </a:lnTo>
                  <a:close/>
                  <a:moveTo>
                    <a:pt x="220971" y="105340"/>
                  </a:moveTo>
                  <a:lnTo>
                    <a:pt x="220971" y="105340"/>
                  </a:lnTo>
                  <a:lnTo>
                    <a:pt x="220971" y="105340"/>
                  </a:lnTo>
                  <a:close/>
                </a:path>
              </a:pathLst>
            </a:custGeom>
            <a:solidFill>
              <a:srgbClr val="000000"/>
            </a:solidFill>
            <a:ln w="1904" cap="flat">
              <a:noFill/>
              <a:prstDash val="solid"/>
              <a:miter/>
            </a:ln>
          </p:spPr>
          <p:txBody>
            <a:bodyPr rtlCol="0" anchor="ctr"/>
            <a:lstStyle/>
            <a:p>
              <a:endParaRPr lang="fr-FR"/>
            </a:p>
          </p:txBody>
        </p:sp>
        <p:sp>
          <p:nvSpPr>
            <p:cNvPr id="3179" name="Forme libre 3178">
              <a:extLst>
                <a:ext uri="{FF2B5EF4-FFF2-40B4-BE49-F238E27FC236}">
                  <a16:creationId xmlns:a16="http://schemas.microsoft.com/office/drawing/2014/main" id="{5ECC2909-1688-091D-91AD-AA81D0CA8553}"/>
                </a:ext>
              </a:extLst>
            </p:cNvPr>
            <p:cNvSpPr/>
            <p:nvPr/>
          </p:nvSpPr>
          <p:spPr>
            <a:xfrm>
              <a:off x="9489153" y="6072255"/>
              <a:ext cx="141359" cy="93339"/>
            </a:xfrm>
            <a:custGeom>
              <a:avLst/>
              <a:gdLst>
                <a:gd name="connsiteX0" fmla="*/ 2825 w 141359"/>
                <a:gd name="connsiteY0" fmla="*/ 81586 h 93339"/>
                <a:gd name="connsiteX1" fmla="*/ 51401 w 141359"/>
                <a:gd name="connsiteY1" fmla="*/ 84062 h 93339"/>
                <a:gd name="connsiteX2" fmla="*/ 111787 w 141359"/>
                <a:gd name="connsiteY2" fmla="*/ 56443 h 93339"/>
                <a:gd name="connsiteX3" fmla="*/ 140170 w 141359"/>
                <a:gd name="connsiteY3" fmla="*/ 16062 h 93339"/>
                <a:gd name="connsiteX4" fmla="*/ 128359 w 141359"/>
                <a:gd name="connsiteY4" fmla="*/ 9395 h 93339"/>
                <a:gd name="connsiteX5" fmla="*/ 112929 w 141359"/>
                <a:gd name="connsiteY5" fmla="*/ 8062 h 93339"/>
                <a:gd name="connsiteX6" fmla="*/ 97500 w 141359"/>
                <a:gd name="connsiteY6" fmla="*/ 6348 h 93339"/>
                <a:gd name="connsiteX7" fmla="*/ 19017 w 141359"/>
                <a:gd name="connsiteY7" fmla="*/ 30158 h 93339"/>
                <a:gd name="connsiteX8" fmla="*/ 2825 w 141359"/>
                <a:gd name="connsiteY8" fmla="*/ 81586 h 93339"/>
                <a:gd name="connsiteX9" fmla="*/ 2825 w 141359"/>
                <a:gd name="connsiteY9" fmla="*/ 81586 h 93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359" h="93339">
                  <a:moveTo>
                    <a:pt x="2825" y="81586"/>
                  </a:moveTo>
                  <a:cubicBezTo>
                    <a:pt x="13112" y="89586"/>
                    <a:pt x="44162" y="102157"/>
                    <a:pt x="51401" y="84062"/>
                  </a:cubicBezTo>
                  <a:cubicBezTo>
                    <a:pt x="74450" y="78347"/>
                    <a:pt x="98833" y="66538"/>
                    <a:pt x="111787" y="56443"/>
                  </a:cubicBezTo>
                  <a:cubicBezTo>
                    <a:pt x="131026" y="41205"/>
                    <a:pt x="136170" y="28443"/>
                    <a:pt x="140170" y="16062"/>
                  </a:cubicBezTo>
                  <a:cubicBezTo>
                    <a:pt x="145313" y="634"/>
                    <a:pt x="132360" y="4062"/>
                    <a:pt x="128359" y="9395"/>
                  </a:cubicBezTo>
                  <a:cubicBezTo>
                    <a:pt x="127979" y="-2605"/>
                    <a:pt x="120740" y="-3176"/>
                    <a:pt x="112929" y="8062"/>
                  </a:cubicBezTo>
                  <a:cubicBezTo>
                    <a:pt x="115787" y="634"/>
                    <a:pt x="108739" y="-3366"/>
                    <a:pt x="97500" y="6348"/>
                  </a:cubicBezTo>
                  <a:cubicBezTo>
                    <a:pt x="80927" y="21015"/>
                    <a:pt x="50639" y="6348"/>
                    <a:pt x="19017" y="30158"/>
                  </a:cubicBezTo>
                  <a:cubicBezTo>
                    <a:pt x="1682" y="42919"/>
                    <a:pt x="-4033" y="68824"/>
                    <a:pt x="2825" y="81586"/>
                  </a:cubicBezTo>
                  <a:lnTo>
                    <a:pt x="2825" y="81586"/>
                  </a:lnTo>
                  <a:close/>
                </a:path>
              </a:pathLst>
            </a:custGeom>
            <a:solidFill>
              <a:srgbClr val="000000"/>
            </a:solidFill>
            <a:ln w="1904" cap="flat">
              <a:noFill/>
              <a:prstDash val="solid"/>
              <a:miter/>
            </a:ln>
          </p:spPr>
          <p:txBody>
            <a:bodyPr rtlCol="0" anchor="ctr"/>
            <a:lstStyle/>
            <a:p>
              <a:endParaRPr lang="fr-FR"/>
            </a:p>
          </p:txBody>
        </p:sp>
        <p:sp>
          <p:nvSpPr>
            <p:cNvPr id="3180" name="Forme libre 3179">
              <a:extLst>
                <a:ext uri="{FF2B5EF4-FFF2-40B4-BE49-F238E27FC236}">
                  <a16:creationId xmlns:a16="http://schemas.microsoft.com/office/drawing/2014/main" id="{45F2DE1E-99FD-4DDD-8095-E345F6248791}"/>
                </a:ext>
              </a:extLst>
            </p:cNvPr>
            <p:cNvSpPr/>
            <p:nvPr/>
          </p:nvSpPr>
          <p:spPr>
            <a:xfrm>
              <a:off x="9487445" y="6070516"/>
              <a:ext cx="145025" cy="96848"/>
            </a:xfrm>
            <a:custGeom>
              <a:avLst/>
              <a:gdLst>
                <a:gd name="connsiteX0" fmla="*/ 37108 w 145025"/>
                <a:gd name="connsiteY0" fmla="*/ 96848 h 96848"/>
                <a:gd name="connsiteX1" fmla="*/ 3391 w 145025"/>
                <a:gd name="connsiteY1" fmla="*/ 84848 h 96848"/>
                <a:gd name="connsiteX2" fmla="*/ 3010 w 145025"/>
                <a:gd name="connsiteY2" fmla="*/ 84277 h 96848"/>
                <a:gd name="connsiteX3" fmla="*/ 19773 w 145025"/>
                <a:gd name="connsiteY3" fmla="*/ 30373 h 96848"/>
                <a:gd name="connsiteX4" fmla="*/ 70254 w 145025"/>
                <a:gd name="connsiteY4" fmla="*/ 14372 h 96848"/>
                <a:gd name="connsiteX5" fmla="*/ 98257 w 145025"/>
                <a:gd name="connsiteY5" fmla="*/ 6753 h 96848"/>
                <a:gd name="connsiteX6" fmla="*/ 114638 w 145025"/>
                <a:gd name="connsiteY6" fmla="*/ 1611 h 96848"/>
                <a:gd name="connsiteX7" fmla="*/ 116734 w 145025"/>
                <a:gd name="connsiteY7" fmla="*/ 4468 h 96848"/>
                <a:gd name="connsiteX8" fmla="*/ 126449 w 145025"/>
                <a:gd name="connsiteY8" fmla="*/ 277 h 96848"/>
                <a:gd name="connsiteX9" fmla="*/ 131593 w 145025"/>
                <a:gd name="connsiteY9" fmla="*/ 7516 h 96848"/>
                <a:gd name="connsiteX10" fmla="*/ 141879 w 145025"/>
                <a:gd name="connsiteY10" fmla="*/ 5611 h 96848"/>
                <a:gd name="connsiteX11" fmla="*/ 143784 w 145025"/>
                <a:gd name="connsiteY11" fmla="*/ 18373 h 96848"/>
                <a:gd name="connsiteX12" fmla="*/ 114829 w 145025"/>
                <a:gd name="connsiteY12" fmla="*/ 59515 h 96848"/>
                <a:gd name="connsiteX13" fmla="*/ 54633 w 145025"/>
                <a:gd name="connsiteY13" fmla="*/ 87325 h 96848"/>
                <a:gd name="connsiteX14" fmla="*/ 44156 w 145025"/>
                <a:gd name="connsiteY14" fmla="*/ 96087 h 96848"/>
                <a:gd name="connsiteX15" fmla="*/ 37108 w 145025"/>
                <a:gd name="connsiteY15" fmla="*/ 96848 h 96848"/>
                <a:gd name="connsiteX16" fmla="*/ 37108 w 145025"/>
                <a:gd name="connsiteY16" fmla="*/ 96848 h 96848"/>
                <a:gd name="connsiteX17" fmla="*/ 5868 w 145025"/>
                <a:gd name="connsiteY17" fmla="*/ 82182 h 96848"/>
                <a:gd name="connsiteX18" fmla="*/ 43014 w 145025"/>
                <a:gd name="connsiteY18" fmla="*/ 92658 h 96848"/>
                <a:gd name="connsiteX19" fmla="*/ 51586 w 145025"/>
                <a:gd name="connsiteY19" fmla="*/ 85230 h 96848"/>
                <a:gd name="connsiteX20" fmla="*/ 52728 w 145025"/>
                <a:gd name="connsiteY20" fmla="*/ 84087 h 96848"/>
                <a:gd name="connsiteX21" fmla="*/ 112543 w 145025"/>
                <a:gd name="connsiteY21" fmla="*/ 56658 h 96848"/>
                <a:gd name="connsiteX22" fmla="*/ 140355 w 145025"/>
                <a:gd name="connsiteY22" fmla="*/ 17230 h 96848"/>
                <a:gd name="connsiteX23" fmla="*/ 140165 w 145025"/>
                <a:gd name="connsiteY23" fmla="*/ 8658 h 96848"/>
                <a:gd name="connsiteX24" fmla="*/ 131593 w 145025"/>
                <a:gd name="connsiteY24" fmla="*/ 12087 h 96848"/>
                <a:gd name="connsiteX25" fmla="*/ 129688 w 145025"/>
                <a:gd name="connsiteY25" fmla="*/ 12658 h 96848"/>
                <a:gd name="connsiteX26" fmla="*/ 128545 w 145025"/>
                <a:gd name="connsiteY26" fmla="*/ 11134 h 96848"/>
                <a:gd name="connsiteX27" fmla="*/ 125687 w 145025"/>
                <a:gd name="connsiteY27" fmla="*/ 3515 h 96848"/>
                <a:gd name="connsiteX28" fmla="*/ 116353 w 145025"/>
                <a:gd name="connsiteY28" fmla="*/ 10754 h 96848"/>
                <a:gd name="connsiteX29" fmla="*/ 114067 w 145025"/>
                <a:gd name="connsiteY29" fmla="*/ 11325 h 96848"/>
                <a:gd name="connsiteX30" fmla="*/ 113305 w 145025"/>
                <a:gd name="connsiteY30" fmla="*/ 9230 h 96848"/>
                <a:gd name="connsiteX31" fmla="*/ 112924 w 145025"/>
                <a:gd name="connsiteY31" fmla="*/ 4659 h 96848"/>
                <a:gd name="connsiteX32" fmla="*/ 100733 w 145025"/>
                <a:gd name="connsiteY32" fmla="*/ 9420 h 96848"/>
                <a:gd name="connsiteX33" fmla="*/ 70825 w 145025"/>
                <a:gd name="connsiteY33" fmla="*/ 17992 h 96848"/>
                <a:gd name="connsiteX34" fmla="*/ 22249 w 145025"/>
                <a:gd name="connsiteY34" fmla="*/ 33230 h 96848"/>
                <a:gd name="connsiteX35" fmla="*/ 5868 w 145025"/>
                <a:gd name="connsiteY35" fmla="*/ 82182 h 96848"/>
                <a:gd name="connsiteX36" fmla="*/ 5868 w 145025"/>
                <a:gd name="connsiteY36" fmla="*/ 82182 h 9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5025" h="96848">
                  <a:moveTo>
                    <a:pt x="37108" y="96848"/>
                  </a:moveTo>
                  <a:cubicBezTo>
                    <a:pt x="24536" y="96848"/>
                    <a:pt x="9487" y="89420"/>
                    <a:pt x="3391" y="84848"/>
                  </a:cubicBezTo>
                  <a:cubicBezTo>
                    <a:pt x="3200" y="84658"/>
                    <a:pt x="3010" y="84467"/>
                    <a:pt x="3010" y="84277"/>
                  </a:cubicBezTo>
                  <a:cubicBezTo>
                    <a:pt x="-4229" y="70944"/>
                    <a:pt x="1677" y="43896"/>
                    <a:pt x="19773" y="30373"/>
                  </a:cubicBezTo>
                  <a:cubicBezTo>
                    <a:pt x="37870" y="16849"/>
                    <a:pt x="55776" y="15516"/>
                    <a:pt x="70254" y="14372"/>
                  </a:cubicBezTo>
                  <a:cubicBezTo>
                    <a:pt x="81493" y="13611"/>
                    <a:pt x="91208" y="12849"/>
                    <a:pt x="98257" y="6753"/>
                  </a:cubicBezTo>
                  <a:cubicBezTo>
                    <a:pt x="104924" y="1039"/>
                    <a:pt x="111019" y="-866"/>
                    <a:pt x="114638" y="1611"/>
                  </a:cubicBezTo>
                  <a:cubicBezTo>
                    <a:pt x="115591" y="2373"/>
                    <a:pt x="116353" y="3325"/>
                    <a:pt x="116734" y="4468"/>
                  </a:cubicBezTo>
                  <a:cubicBezTo>
                    <a:pt x="120163" y="849"/>
                    <a:pt x="123592" y="-675"/>
                    <a:pt x="126449" y="277"/>
                  </a:cubicBezTo>
                  <a:cubicBezTo>
                    <a:pt x="127973" y="658"/>
                    <a:pt x="130640" y="2373"/>
                    <a:pt x="131593" y="7516"/>
                  </a:cubicBezTo>
                  <a:cubicBezTo>
                    <a:pt x="134640" y="5230"/>
                    <a:pt x="138831" y="4087"/>
                    <a:pt x="141879" y="5611"/>
                  </a:cubicBezTo>
                  <a:cubicBezTo>
                    <a:pt x="144355" y="6944"/>
                    <a:pt x="146451" y="9992"/>
                    <a:pt x="143784" y="18373"/>
                  </a:cubicBezTo>
                  <a:cubicBezTo>
                    <a:pt x="139402" y="31325"/>
                    <a:pt x="133878" y="44277"/>
                    <a:pt x="114829" y="59515"/>
                  </a:cubicBezTo>
                  <a:cubicBezTo>
                    <a:pt x="101114" y="70372"/>
                    <a:pt x="76540" y="81801"/>
                    <a:pt x="54633" y="87325"/>
                  </a:cubicBezTo>
                  <a:cubicBezTo>
                    <a:pt x="52538" y="91706"/>
                    <a:pt x="49109" y="94753"/>
                    <a:pt x="44156" y="96087"/>
                  </a:cubicBezTo>
                  <a:cubicBezTo>
                    <a:pt x="41680" y="96467"/>
                    <a:pt x="39584" y="96848"/>
                    <a:pt x="37108" y="96848"/>
                  </a:cubicBezTo>
                  <a:lnTo>
                    <a:pt x="37108" y="96848"/>
                  </a:lnTo>
                  <a:close/>
                  <a:moveTo>
                    <a:pt x="5868" y="82182"/>
                  </a:moveTo>
                  <a:cubicBezTo>
                    <a:pt x="13106" y="87705"/>
                    <a:pt x="31394" y="95706"/>
                    <a:pt x="43014" y="92658"/>
                  </a:cubicBezTo>
                  <a:cubicBezTo>
                    <a:pt x="47204" y="91515"/>
                    <a:pt x="50061" y="89039"/>
                    <a:pt x="51586" y="85230"/>
                  </a:cubicBezTo>
                  <a:cubicBezTo>
                    <a:pt x="51776" y="84658"/>
                    <a:pt x="52157" y="84277"/>
                    <a:pt x="52728" y="84087"/>
                  </a:cubicBezTo>
                  <a:cubicBezTo>
                    <a:pt x="74445" y="78753"/>
                    <a:pt x="99018" y="67325"/>
                    <a:pt x="112543" y="56658"/>
                  </a:cubicBezTo>
                  <a:cubicBezTo>
                    <a:pt x="131021" y="41991"/>
                    <a:pt x="136164" y="29610"/>
                    <a:pt x="140355" y="17230"/>
                  </a:cubicBezTo>
                  <a:cubicBezTo>
                    <a:pt x="141879" y="12658"/>
                    <a:pt x="141879" y="9420"/>
                    <a:pt x="140165" y="8658"/>
                  </a:cubicBezTo>
                  <a:cubicBezTo>
                    <a:pt x="138069" y="7516"/>
                    <a:pt x="133498" y="9420"/>
                    <a:pt x="131593" y="12087"/>
                  </a:cubicBezTo>
                  <a:cubicBezTo>
                    <a:pt x="131211" y="12658"/>
                    <a:pt x="130450" y="12849"/>
                    <a:pt x="129688" y="12658"/>
                  </a:cubicBezTo>
                  <a:cubicBezTo>
                    <a:pt x="128925" y="12468"/>
                    <a:pt x="128545" y="11706"/>
                    <a:pt x="128545" y="11134"/>
                  </a:cubicBezTo>
                  <a:cubicBezTo>
                    <a:pt x="128354" y="6753"/>
                    <a:pt x="127401" y="3896"/>
                    <a:pt x="125687" y="3515"/>
                  </a:cubicBezTo>
                  <a:cubicBezTo>
                    <a:pt x="123973" y="2944"/>
                    <a:pt x="120544" y="4659"/>
                    <a:pt x="116353" y="10754"/>
                  </a:cubicBezTo>
                  <a:cubicBezTo>
                    <a:pt x="115781" y="11515"/>
                    <a:pt x="114829" y="11706"/>
                    <a:pt x="114067" y="11325"/>
                  </a:cubicBezTo>
                  <a:cubicBezTo>
                    <a:pt x="113305" y="10944"/>
                    <a:pt x="112924" y="9992"/>
                    <a:pt x="113305" y="9230"/>
                  </a:cubicBezTo>
                  <a:cubicBezTo>
                    <a:pt x="114067" y="7135"/>
                    <a:pt x="114067" y="5420"/>
                    <a:pt x="112924" y="4659"/>
                  </a:cubicBezTo>
                  <a:cubicBezTo>
                    <a:pt x="111210" y="3325"/>
                    <a:pt x="106638" y="4468"/>
                    <a:pt x="100733" y="9420"/>
                  </a:cubicBezTo>
                  <a:cubicBezTo>
                    <a:pt x="92922" y="16277"/>
                    <a:pt x="82636" y="17039"/>
                    <a:pt x="70825" y="17992"/>
                  </a:cubicBezTo>
                  <a:cubicBezTo>
                    <a:pt x="56158" y="19134"/>
                    <a:pt x="39394" y="20277"/>
                    <a:pt x="22249" y="33230"/>
                  </a:cubicBezTo>
                  <a:cubicBezTo>
                    <a:pt x="5296" y="45420"/>
                    <a:pt x="-419" y="69992"/>
                    <a:pt x="5868" y="82182"/>
                  </a:cubicBezTo>
                  <a:lnTo>
                    <a:pt x="5868" y="82182"/>
                  </a:lnTo>
                  <a:close/>
                </a:path>
              </a:pathLst>
            </a:custGeom>
            <a:solidFill>
              <a:srgbClr val="000000"/>
            </a:solidFill>
            <a:ln w="1904" cap="flat">
              <a:noFill/>
              <a:prstDash val="solid"/>
              <a:miter/>
            </a:ln>
          </p:spPr>
          <p:txBody>
            <a:bodyPr rtlCol="0" anchor="ctr"/>
            <a:lstStyle/>
            <a:p>
              <a:endParaRPr lang="fr-FR"/>
            </a:p>
          </p:txBody>
        </p:sp>
        <p:sp>
          <p:nvSpPr>
            <p:cNvPr id="3181" name="Forme libre 3180">
              <a:extLst>
                <a:ext uri="{FF2B5EF4-FFF2-40B4-BE49-F238E27FC236}">
                  <a16:creationId xmlns:a16="http://schemas.microsoft.com/office/drawing/2014/main" id="{4F6E6D17-0200-D76B-464B-825260B700CD}"/>
                </a:ext>
              </a:extLst>
            </p:cNvPr>
            <p:cNvSpPr/>
            <p:nvPr/>
          </p:nvSpPr>
          <p:spPr>
            <a:xfrm rot="-2651139">
              <a:off x="9505180" y="6152123"/>
              <a:ext cx="27050" cy="38857"/>
            </a:xfrm>
            <a:custGeom>
              <a:avLst/>
              <a:gdLst>
                <a:gd name="connsiteX0" fmla="*/ 27051 w 27050"/>
                <a:gd name="connsiteY0" fmla="*/ 19429 h 38857"/>
                <a:gd name="connsiteX1" fmla="*/ 13525 w 27050"/>
                <a:gd name="connsiteY1" fmla="*/ 38857 h 38857"/>
                <a:gd name="connsiteX2" fmla="*/ 0 w 27050"/>
                <a:gd name="connsiteY2" fmla="*/ 19429 h 38857"/>
                <a:gd name="connsiteX3" fmla="*/ 13525 w 27050"/>
                <a:gd name="connsiteY3" fmla="*/ 0 h 38857"/>
                <a:gd name="connsiteX4" fmla="*/ 27051 w 27050"/>
                <a:gd name="connsiteY4" fmla="*/ 19429 h 38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50" h="38857">
                  <a:moveTo>
                    <a:pt x="27051" y="19429"/>
                  </a:moveTo>
                  <a:cubicBezTo>
                    <a:pt x="27051" y="30159"/>
                    <a:pt x="20995" y="38857"/>
                    <a:pt x="13525" y="38857"/>
                  </a:cubicBezTo>
                  <a:cubicBezTo>
                    <a:pt x="6055" y="38857"/>
                    <a:pt x="0" y="30159"/>
                    <a:pt x="0" y="19429"/>
                  </a:cubicBezTo>
                  <a:cubicBezTo>
                    <a:pt x="0" y="8698"/>
                    <a:pt x="6055" y="0"/>
                    <a:pt x="13525" y="0"/>
                  </a:cubicBezTo>
                  <a:cubicBezTo>
                    <a:pt x="20995" y="0"/>
                    <a:pt x="27051" y="8698"/>
                    <a:pt x="27051" y="19429"/>
                  </a:cubicBezTo>
                  <a:close/>
                </a:path>
              </a:pathLst>
            </a:custGeom>
            <a:solidFill>
              <a:srgbClr val="FFFFFF"/>
            </a:solidFill>
            <a:ln w="1904" cap="flat">
              <a:noFill/>
              <a:prstDash val="solid"/>
              <a:miter/>
            </a:ln>
          </p:spPr>
          <p:txBody>
            <a:bodyPr rtlCol="0" anchor="ctr"/>
            <a:lstStyle/>
            <a:p>
              <a:endParaRPr lang="fr-FR"/>
            </a:p>
          </p:txBody>
        </p:sp>
        <p:sp>
          <p:nvSpPr>
            <p:cNvPr id="3182" name="Forme libre 3181">
              <a:extLst>
                <a:ext uri="{FF2B5EF4-FFF2-40B4-BE49-F238E27FC236}">
                  <a16:creationId xmlns:a16="http://schemas.microsoft.com/office/drawing/2014/main" id="{66EAECE1-FB6C-E1F7-5C90-ED957C7418A9}"/>
                </a:ext>
              </a:extLst>
            </p:cNvPr>
            <p:cNvSpPr/>
            <p:nvPr/>
          </p:nvSpPr>
          <p:spPr>
            <a:xfrm>
              <a:off x="9500132" y="6153131"/>
              <a:ext cx="36835" cy="36900"/>
            </a:xfrm>
            <a:custGeom>
              <a:avLst/>
              <a:gdLst>
                <a:gd name="connsiteX0" fmla="*/ 24231 w 36835"/>
                <a:gd name="connsiteY0" fmla="*/ 36901 h 36900"/>
                <a:gd name="connsiteX1" fmla="*/ 7468 w 36835"/>
                <a:gd name="connsiteY1" fmla="*/ 29091 h 36900"/>
                <a:gd name="connsiteX2" fmla="*/ 228 w 36835"/>
                <a:gd name="connsiteY2" fmla="*/ 15567 h 36900"/>
                <a:gd name="connsiteX3" fmla="*/ 3658 w 36835"/>
                <a:gd name="connsiteY3" fmla="*/ 3377 h 36900"/>
                <a:gd name="connsiteX4" fmla="*/ 16040 w 36835"/>
                <a:gd name="connsiteY4" fmla="*/ 329 h 36900"/>
                <a:gd name="connsiteX5" fmla="*/ 29374 w 36835"/>
                <a:gd name="connsiteY5" fmla="*/ 7948 h 36900"/>
                <a:gd name="connsiteX6" fmla="*/ 33184 w 36835"/>
                <a:gd name="connsiteY6" fmla="*/ 33853 h 36900"/>
                <a:gd name="connsiteX7" fmla="*/ 24231 w 36835"/>
                <a:gd name="connsiteY7" fmla="*/ 36901 h 36900"/>
                <a:gd name="connsiteX8" fmla="*/ 24231 w 36835"/>
                <a:gd name="connsiteY8" fmla="*/ 36901 h 36900"/>
                <a:gd name="connsiteX9" fmla="*/ 12420 w 36835"/>
                <a:gd name="connsiteY9" fmla="*/ 3377 h 36900"/>
                <a:gd name="connsiteX10" fmla="*/ 5943 w 36835"/>
                <a:gd name="connsiteY10" fmla="*/ 5853 h 36900"/>
                <a:gd name="connsiteX11" fmla="*/ 3658 w 36835"/>
                <a:gd name="connsiteY11" fmla="*/ 14996 h 36900"/>
                <a:gd name="connsiteX12" fmla="*/ 9944 w 36835"/>
                <a:gd name="connsiteY12" fmla="*/ 26615 h 36900"/>
                <a:gd name="connsiteX13" fmla="*/ 30707 w 36835"/>
                <a:gd name="connsiteY13" fmla="*/ 31187 h 36900"/>
                <a:gd name="connsiteX14" fmla="*/ 31850 w 36835"/>
                <a:gd name="connsiteY14" fmla="*/ 32520 h 36900"/>
                <a:gd name="connsiteX15" fmla="*/ 30707 w 36835"/>
                <a:gd name="connsiteY15" fmla="*/ 31187 h 36900"/>
                <a:gd name="connsiteX16" fmla="*/ 26897 w 36835"/>
                <a:gd name="connsiteY16" fmla="*/ 10234 h 36900"/>
                <a:gd name="connsiteX17" fmla="*/ 15468 w 36835"/>
                <a:gd name="connsiteY17" fmla="*/ 3568 h 36900"/>
                <a:gd name="connsiteX18" fmla="*/ 12420 w 36835"/>
                <a:gd name="connsiteY18" fmla="*/ 3377 h 36900"/>
                <a:gd name="connsiteX19" fmla="*/ 12420 w 36835"/>
                <a:gd name="connsiteY19" fmla="*/ 3377 h 3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35" h="36900">
                  <a:moveTo>
                    <a:pt x="24231" y="36901"/>
                  </a:moveTo>
                  <a:cubicBezTo>
                    <a:pt x="18707" y="36901"/>
                    <a:pt x="12420" y="34234"/>
                    <a:pt x="7468" y="29091"/>
                  </a:cubicBezTo>
                  <a:cubicBezTo>
                    <a:pt x="3658" y="25091"/>
                    <a:pt x="990" y="20329"/>
                    <a:pt x="228" y="15567"/>
                  </a:cubicBezTo>
                  <a:cubicBezTo>
                    <a:pt x="-533" y="10615"/>
                    <a:pt x="610" y="6234"/>
                    <a:pt x="3658" y="3377"/>
                  </a:cubicBezTo>
                  <a:cubicBezTo>
                    <a:pt x="6705" y="520"/>
                    <a:pt x="11087" y="-623"/>
                    <a:pt x="16040" y="329"/>
                  </a:cubicBezTo>
                  <a:cubicBezTo>
                    <a:pt x="20802" y="1282"/>
                    <a:pt x="25565" y="3949"/>
                    <a:pt x="29374" y="7948"/>
                  </a:cubicBezTo>
                  <a:cubicBezTo>
                    <a:pt x="37565" y="16329"/>
                    <a:pt x="39279" y="27948"/>
                    <a:pt x="33184" y="33853"/>
                  </a:cubicBezTo>
                  <a:cubicBezTo>
                    <a:pt x="30707" y="35758"/>
                    <a:pt x="27659" y="36901"/>
                    <a:pt x="24231" y="36901"/>
                  </a:cubicBezTo>
                  <a:lnTo>
                    <a:pt x="24231" y="36901"/>
                  </a:lnTo>
                  <a:close/>
                  <a:moveTo>
                    <a:pt x="12420" y="3377"/>
                  </a:moveTo>
                  <a:cubicBezTo>
                    <a:pt x="9753" y="3377"/>
                    <a:pt x="7468" y="4139"/>
                    <a:pt x="5943" y="5853"/>
                  </a:cubicBezTo>
                  <a:cubicBezTo>
                    <a:pt x="3848" y="7948"/>
                    <a:pt x="2895" y="11187"/>
                    <a:pt x="3658" y="14996"/>
                  </a:cubicBezTo>
                  <a:cubicBezTo>
                    <a:pt x="4420" y="18996"/>
                    <a:pt x="6515" y="23186"/>
                    <a:pt x="9944" y="26615"/>
                  </a:cubicBezTo>
                  <a:cubicBezTo>
                    <a:pt x="16802" y="33662"/>
                    <a:pt x="26136" y="35567"/>
                    <a:pt x="30707" y="31187"/>
                  </a:cubicBezTo>
                  <a:lnTo>
                    <a:pt x="31850" y="32520"/>
                  </a:lnTo>
                  <a:lnTo>
                    <a:pt x="30707" y="31187"/>
                  </a:lnTo>
                  <a:cubicBezTo>
                    <a:pt x="35279" y="26615"/>
                    <a:pt x="33565" y="17282"/>
                    <a:pt x="26897" y="10234"/>
                  </a:cubicBezTo>
                  <a:cubicBezTo>
                    <a:pt x="23469" y="6806"/>
                    <a:pt x="19468" y="4329"/>
                    <a:pt x="15468" y="3568"/>
                  </a:cubicBezTo>
                  <a:cubicBezTo>
                    <a:pt x="14325" y="3377"/>
                    <a:pt x="13372" y="3377"/>
                    <a:pt x="12420" y="3377"/>
                  </a:cubicBezTo>
                  <a:lnTo>
                    <a:pt x="12420" y="3377"/>
                  </a:lnTo>
                  <a:close/>
                </a:path>
              </a:pathLst>
            </a:custGeom>
            <a:solidFill>
              <a:srgbClr val="000000"/>
            </a:solidFill>
            <a:ln w="1904" cap="flat">
              <a:noFill/>
              <a:prstDash val="solid"/>
              <a:miter/>
            </a:ln>
          </p:spPr>
          <p:txBody>
            <a:bodyPr rtlCol="0" anchor="ctr"/>
            <a:lstStyle/>
            <a:p>
              <a:endParaRPr lang="fr-FR"/>
            </a:p>
          </p:txBody>
        </p:sp>
        <p:sp>
          <p:nvSpPr>
            <p:cNvPr id="3183" name="Forme libre 3182">
              <a:extLst>
                <a:ext uri="{FF2B5EF4-FFF2-40B4-BE49-F238E27FC236}">
                  <a16:creationId xmlns:a16="http://schemas.microsoft.com/office/drawing/2014/main" id="{FB88F15F-F287-7C23-2DB1-38DC7BEA34D6}"/>
                </a:ext>
              </a:extLst>
            </p:cNvPr>
            <p:cNvSpPr/>
            <p:nvPr/>
          </p:nvSpPr>
          <p:spPr>
            <a:xfrm>
              <a:off x="9507635" y="6160943"/>
              <a:ext cx="18972" cy="10231"/>
            </a:xfrm>
            <a:custGeom>
              <a:avLst/>
              <a:gdLst>
                <a:gd name="connsiteX0" fmla="*/ 17298 w 18972"/>
                <a:gd name="connsiteY0" fmla="*/ 10231 h 10231"/>
                <a:gd name="connsiteX1" fmla="*/ 15775 w 18972"/>
                <a:gd name="connsiteY1" fmla="*/ 9279 h 10231"/>
                <a:gd name="connsiteX2" fmla="*/ 7964 w 18972"/>
                <a:gd name="connsiteY2" fmla="*/ 3564 h 10231"/>
                <a:gd name="connsiteX3" fmla="*/ 2822 w 18972"/>
                <a:gd name="connsiteY3" fmla="*/ 4708 h 10231"/>
                <a:gd name="connsiteX4" fmla="*/ 345 w 18972"/>
                <a:gd name="connsiteY4" fmla="*/ 4517 h 10231"/>
                <a:gd name="connsiteX5" fmla="*/ 535 w 18972"/>
                <a:gd name="connsiteY5" fmla="*/ 2041 h 10231"/>
                <a:gd name="connsiteX6" fmla="*/ 8726 w 18972"/>
                <a:gd name="connsiteY6" fmla="*/ 326 h 10231"/>
                <a:gd name="connsiteX7" fmla="*/ 18823 w 18972"/>
                <a:gd name="connsiteY7" fmla="*/ 7945 h 10231"/>
                <a:gd name="connsiteX8" fmla="*/ 18061 w 18972"/>
                <a:gd name="connsiteY8" fmla="*/ 10231 h 10231"/>
                <a:gd name="connsiteX9" fmla="*/ 17298 w 18972"/>
                <a:gd name="connsiteY9" fmla="*/ 10231 h 10231"/>
                <a:gd name="connsiteX10" fmla="*/ 17298 w 18972"/>
                <a:gd name="connsiteY10" fmla="*/ 10231 h 10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72" h="10231">
                  <a:moveTo>
                    <a:pt x="17298" y="10231"/>
                  </a:moveTo>
                  <a:cubicBezTo>
                    <a:pt x="16727" y="10231"/>
                    <a:pt x="15965" y="9850"/>
                    <a:pt x="15775" y="9279"/>
                  </a:cubicBezTo>
                  <a:cubicBezTo>
                    <a:pt x="15013" y="7755"/>
                    <a:pt x="11774" y="4517"/>
                    <a:pt x="7964" y="3564"/>
                  </a:cubicBezTo>
                  <a:cubicBezTo>
                    <a:pt x="5869" y="3184"/>
                    <a:pt x="4345" y="3374"/>
                    <a:pt x="2822" y="4708"/>
                  </a:cubicBezTo>
                  <a:cubicBezTo>
                    <a:pt x="2059" y="5279"/>
                    <a:pt x="917" y="5088"/>
                    <a:pt x="345" y="4517"/>
                  </a:cubicBezTo>
                  <a:cubicBezTo>
                    <a:pt x="-226" y="3755"/>
                    <a:pt x="-36" y="2612"/>
                    <a:pt x="535" y="2041"/>
                  </a:cubicBezTo>
                  <a:cubicBezTo>
                    <a:pt x="2822" y="136"/>
                    <a:pt x="5679" y="-435"/>
                    <a:pt x="8726" y="326"/>
                  </a:cubicBezTo>
                  <a:cubicBezTo>
                    <a:pt x="13488" y="1470"/>
                    <a:pt x="17680" y="5469"/>
                    <a:pt x="18823" y="7945"/>
                  </a:cubicBezTo>
                  <a:cubicBezTo>
                    <a:pt x="19203" y="8898"/>
                    <a:pt x="18823" y="9850"/>
                    <a:pt x="18061" y="10231"/>
                  </a:cubicBezTo>
                  <a:cubicBezTo>
                    <a:pt x="17680" y="10231"/>
                    <a:pt x="17489" y="10231"/>
                    <a:pt x="17298" y="10231"/>
                  </a:cubicBezTo>
                  <a:lnTo>
                    <a:pt x="17298" y="10231"/>
                  </a:lnTo>
                  <a:close/>
                </a:path>
              </a:pathLst>
            </a:custGeom>
            <a:solidFill>
              <a:srgbClr val="000000"/>
            </a:solidFill>
            <a:ln w="1904" cap="flat">
              <a:noFill/>
              <a:prstDash val="solid"/>
              <a:miter/>
            </a:ln>
          </p:spPr>
          <p:txBody>
            <a:bodyPr rtlCol="0" anchor="ctr"/>
            <a:lstStyle/>
            <a:p>
              <a:endParaRPr lang="fr-FR"/>
            </a:p>
          </p:txBody>
        </p:sp>
        <p:sp>
          <p:nvSpPr>
            <p:cNvPr id="3184" name="Forme libre 3183">
              <a:extLst>
                <a:ext uri="{FF2B5EF4-FFF2-40B4-BE49-F238E27FC236}">
                  <a16:creationId xmlns:a16="http://schemas.microsoft.com/office/drawing/2014/main" id="{3A08548A-602D-18D9-4045-D2F57B40C239}"/>
                </a:ext>
              </a:extLst>
            </p:cNvPr>
            <p:cNvSpPr/>
            <p:nvPr/>
          </p:nvSpPr>
          <p:spPr>
            <a:xfrm>
              <a:off x="9515790" y="6162031"/>
              <a:ext cx="4029" cy="16952"/>
            </a:xfrm>
            <a:custGeom>
              <a:avLst/>
              <a:gdLst>
                <a:gd name="connsiteX0" fmla="*/ 2286 w 4029"/>
                <a:gd name="connsiteY0" fmla="*/ 16953 h 16952"/>
                <a:gd name="connsiteX1" fmla="*/ 571 w 4029"/>
                <a:gd name="connsiteY1" fmla="*/ 15238 h 16952"/>
                <a:gd name="connsiteX2" fmla="*/ 0 w 4029"/>
                <a:gd name="connsiteY2" fmla="*/ 1715 h 16952"/>
                <a:gd name="connsiteX3" fmla="*/ 1714 w 4029"/>
                <a:gd name="connsiteY3" fmla="*/ 0 h 16952"/>
                <a:gd name="connsiteX4" fmla="*/ 3428 w 4029"/>
                <a:gd name="connsiteY4" fmla="*/ 1715 h 16952"/>
                <a:gd name="connsiteX5" fmla="*/ 4001 w 4029"/>
                <a:gd name="connsiteY5" fmla="*/ 15238 h 16952"/>
                <a:gd name="connsiteX6" fmla="*/ 2286 w 4029"/>
                <a:gd name="connsiteY6" fmla="*/ 16953 h 16952"/>
                <a:gd name="connsiteX7" fmla="*/ 2286 w 4029"/>
                <a:gd name="connsiteY7" fmla="*/ 16953 h 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9" h="16952">
                  <a:moveTo>
                    <a:pt x="2286" y="16953"/>
                  </a:moveTo>
                  <a:cubicBezTo>
                    <a:pt x="1334" y="16953"/>
                    <a:pt x="571" y="16190"/>
                    <a:pt x="571" y="15238"/>
                  </a:cubicBezTo>
                  <a:lnTo>
                    <a:pt x="0" y="1715"/>
                  </a:lnTo>
                  <a:cubicBezTo>
                    <a:pt x="0" y="762"/>
                    <a:pt x="762" y="0"/>
                    <a:pt x="1714" y="0"/>
                  </a:cubicBezTo>
                  <a:cubicBezTo>
                    <a:pt x="2667" y="0"/>
                    <a:pt x="3428" y="762"/>
                    <a:pt x="3428" y="1715"/>
                  </a:cubicBezTo>
                  <a:lnTo>
                    <a:pt x="4001" y="15238"/>
                  </a:lnTo>
                  <a:cubicBezTo>
                    <a:pt x="4191" y="16190"/>
                    <a:pt x="3428" y="16953"/>
                    <a:pt x="2286" y="16953"/>
                  </a:cubicBezTo>
                  <a:cubicBezTo>
                    <a:pt x="2476" y="16953"/>
                    <a:pt x="2476" y="16953"/>
                    <a:pt x="2286" y="16953"/>
                  </a:cubicBezTo>
                  <a:close/>
                </a:path>
              </a:pathLst>
            </a:custGeom>
            <a:solidFill>
              <a:srgbClr val="000000"/>
            </a:solidFill>
            <a:ln w="1904" cap="flat">
              <a:noFill/>
              <a:prstDash val="solid"/>
              <a:miter/>
            </a:ln>
          </p:spPr>
          <p:txBody>
            <a:bodyPr rtlCol="0" anchor="ctr"/>
            <a:lstStyle/>
            <a:p>
              <a:endParaRPr lang="fr-FR"/>
            </a:p>
          </p:txBody>
        </p:sp>
        <p:sp>
          <p:nvSpPr>
            <p:cNvPr id="3185" name="Forme libre 3184">
              <a:extLst>
                <a:ext uri="{FF2B5EF4-FFF2-40B4-BE49-F238E27FC236}">
                  <a16:creationId xmlns:a16="http://schemas.microsoft.com/office/drawing/2014/main" id="{6532EE6E-97CF-198D-2F6C-D654D09CAE04}"/>
                </a:ext>
              </a:extLst>
            </p:cNvPr>
            <p:cNvSpPr/>
            <p:nvPr/>
          </p:nvSpPr>
          <p:spPr>
            <a:xfrm>
              <a:off x="9593327" y="6150420"/>
              <a:ext cx="17473" cy="5897"/>
            </a:xfrm>
            <a:custGeom>
              <a:avLst/>
              <a:gdLst>
                <a:gd name="connsiteX0" fmla="*/ 1708 w 17473"/>
                <a:gd name="connsiteY0" fmla="*/ 5898 h 5897"/>
                <a:gd name="connsiteX1" fmla="*/ 184 w 17473"/>
                <a:gd name="connsiteY1" fmla="*/ 4945 h 5897"/>
                <a:gd name="connsiteX2" fmla="*/ 946 w 17473"/>
                <a:gd name="connsiteY2" fmla="*/ 2660 h 5897"/>
                <a:gd name="connsiteX3" fmla="*/ 16375 w 17473"/>
                <a:gd name="connsiteY3" fmla="*/ 945 h 5897"/>
                <a:gd name="connsiteX4" fmla="*/ 17328 w 17473"/>
                <a:gd name="connsiteY4" fmla="*/ 3231 h 5897"/>
                <a:gd name="connsiteX5" fmla="*/ 15042 w 17473"/>
                <a:gd name="connsiteY5" fmla="*/ 4183 h 5897"/>
                <a:gd name="connsiteX6" fmla="*/ 2470 w 17473"/>
                <a:gd name="connsiteY6" fmla="*/ 5707 h 5897"/>
                <a:gd name="connsiteX7" fmla="*/ 1708 w 17473"/>
                <a:gd name="connsiteY7" fmla="*/ 5898 h 5897"/>
                <a:gd name="connsiteX8" fmla="*/ 1708 w 17473"/>
                <a:gd name="connsiteY8" fmla="*/ 5898 h 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73" h="5897">
                  <a:moveTo>
                    <a:pt x="1708" y="5898"/>
                  </a:moveTo>
                  <a:cubicBezTo>
                    <a:pt x="1136" y="5898"/>
                    <a:pt x="565" y="5517"/>
                    <a:pt x="184" y="4945"/>
                  </a:cubicBezTo>
                  <a:cubicBezTo>
                    <a:pt x="-197" y="4183"/>
                    <a:pt x="-6" y="3040"/>
                    <a:pt x="946" y="2660"/>
                  </a:cubicBezTo>
                  <a:cubicBezTo>
                    <a:pt x="9137" y="-1912"/>
                    <a:pt x="16186" y="755"/>
                    <a:pt x="16375" y="945"/>
                  </a:cubicBezTo>
                  <a:cubicBezTo>
                    <a:pt x="17328" y="1326"/>
                    <a:pt x="17709" y="2279"/>
                    <a:pt x="17328" y="3231"/>
                  </a:cubicBezTo>
                  <a:cubicBezTo>
                    <a:pt x="16947" y="4183"/>
                    <a:pt x="15995" y="4564"/>
                    <a:pt x="15042" y="4183"/>
                  </a:cubicBezTo>
                  <a:cubicBezTo>
                    <a:pt x="14852" y="4183"/>
                    <a:pt x="9328" y="2088"/>
                    <a:pt x="2470" y="5707"/>
                  </a:cubicBezTo>
                  <a:cubicBezTo>
                    <a:pt x="2279" y="5898"/>
                    <a:pt x="1899" y="5898"/>
                    <a:pt x="1708" y="5898"/>
                  </a:cubicBezTo>
                  <a:lnTo>
                    <a:pt x="1708" y="5898"/>
                  </a:lnTo>
                  <a:close/>
                </a:path>
              </a:pathLst>
            </a:custGeom>
            <a:solidFill>
              <a:srgbClr val="000000"/>
            </a:solidFill>
            <a:ln w="1904" cap="flat">
              <a:noFill/>
              <a:prstDash val="solid"/>
              <a:miter/>
            </a:ln>
          </p:spPr>
          <p:txBody>
            <a:bodyPr rtlCol="0" anchor="ctr"/>
            <a:lstStyle/>
            <a:p>
              <a:endParaRPr lang="fr-FR"/>
            </a:p>
          </p:txBody>
        </p:sp>
        <p:sp>
          <p:nvSpPr>
            <p:cNvPr id="3186" name="Forme libre 3185">
              <a:extLst>
                <a:ext uri="{FF2B5EF4-FFF2-40B4-BE49-F238E27FC236}">
                  <a16:creationId xmlns:a16="http://schemas.microsoft.com/office/drawing/2014/main" id="{DEA78170-4177-2A69-289B-0EA1F187F32E}"/>
                </a:ext>
              </a:extLst>
            </p:cNvPr>
            <p:cNvSpPr/>
            <p:nvPr/>
          </p:nvSpPr>
          <p:spPr>
            <a:xfrm rot="-5031092">
              <a:off x="9595634" y="6161050"/>
              <a:ext cx="19048" cy="38093"/>
            </a:xfrm>
            <a:custGeom>
              <a:avLst/>
              <a:gdLst>
                <a:gd name="connsiteX0" fmla="*/ 19048 w 19048"/>
                <a:gd name="connsiteY0" fmla="*/ 19047 h 38093"/>
                <a:gd name="connsiteX1" fmla="*/ 9524 w 19048"/>
                <a:gd name="connsiteY1" fmla="*/ 38093 h 38093"/>
                <a:gd name="connsiteX2" fmla="*/ 0 w 19048"/>
                <a:gd name="connsiteY2" fmla="*/ 19047 h 38093"/>
                <a:gd name="connsiteX3" fmla="*/ 9524 w 19048"/>
                <a:gd name="connsiteY3" fmla="*/ 0 h 38093"/>
                <a:gd name="connsiteX4" fmla="*/ 19048 w 19048"/>
                <a:gd name="connsiteY4" fmla="*/ 19047 h 38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8" h="38093">
                  <a:moveTo>
                    <a:pt x="19048" y="19047"/>
                  </a:moveTo>
                  <a:cubicBezTo>
                    <a:pt x="19048" y="29566"/>
                    <a:pt x="14784" y="38093"/>
                    <a:pt x="9524" y="38093"/>
                  </a:cubicBezTo>
                  <a:cubicBezTo>
                    <a:pt x="4264" y="38093"/>
                    <a:pt x="0" y="29566"/>
                    <a:pt x="0" y="19047"/>
                  </a:cubicBezTo>
                  <a:cubicBezTo>
                    <a:pt x="0" y="8527"/>
                    <a:pt x="4264" y="0"/>
                    <a:pt x="9524" y="0"/>
                  </a:cubicBezTo>
                  <a:cubicBezTo>
                    <a:pt x="14784" y="0"/>
                    <a:pt x="19048" y="8527"/>
                    <a:pt x="19048" y="19047"/>
                  </a:cubicBezTo>
                  <a:close/>
                </a:path>
              </a:pathLst>
            </a:custGeom>
            <a:solidFill>
              <a:srgbClr val="FFFFFF"/>
            </a:solidFill>
            <a:ln w="1904" cap="flat">
              <a:noFill/>
              <a:prstDash val="solid"/>
              <a:miter/>
            </a:ln>
          </p:spPr>
          <p:txBody>
            <a:bodyPr rtlCol="0" anchor="ctr"/>
            <a:lstStyle/>
            <a:p>
              <a:endParaRPr lang="fr-FR"/>
            </a:p>
          </p:txBody>
        </p:sp>
        <p:sp>
          <p:nvSpPr>
            <p:cNvPr id="3187" name="Forme libre 3186">
              <a:extLst>
                <a:ext uri="{FF2B5EF4-FFF2-40B4-BE49-F238E27FC236}">
                  <a16:creationId xmlns:a16="http://schemas.microsoft.com/office/drawing/2014/main" id="{B7B0E21A-AC25-842A-2582-448644A63891}"/>
                </a:ext>
              </a:extLst>
            </p:cNvPr>
            <p:cNvSpPr/>
            <p:nvPr/>
          </p:nvSpPr>
          <p:spPr>
            <a:xfrm>
              <a:off x="9584891" y="6168100"/>
              <a:ext cx="41432" cy="23074"/>
            </a:xfrm>
            <a:custGeom>
              <a:avLst/>
              <a:gdLst>
                <a:gd name="connsiteX0" fmla="*/ 23669 w 41432"/>
                <a:gd name="connsiteY0" fmla="*/ 23074 h 23074"/>
                <a:gd name="connsiteX1" fmla="*/ 19478 w 41432"/>
                <a:gd name="connsiteY1" fmla="*/ 22884 h 23074"/>
                <a:gd name="connsiteX2" fmla="*/ 5573 w 41432"/>
                <a:gd name="connsiteY2" fmla="*/ 18313 h 23074"/>
                <a:gd name="connsiteX3" fmla="*/ 48 w 41432"/>
                <a:gd name="connsiteY3" fmla="*/ 9360 h 23074"/>
                <a:gd name="connsiteX4" fmla="*/ 7478 w 41432"/>
                <a:gd name="connsiteY4" fmla="*/ 1741 h 23074"/>
                <a:gd name="connsiteX5" fmla="*/ 21954 w 41432"/>
                <a:gd name="connsiteY5" fmla="*/ 217 h 23074"/>
                <a:gd name="connsiteX6" fmla="*/ 35861 w 41432"/>
                <a:gd name="connsiteY6" fmla="*/ 4789 h 23074"/>
                <a:gd name="connsiteX7" fmla="*/ 41385 w 41432"/>
                <a:gd name="connsiteY7" fmla="*/ 13741 h 23074"/>
                <a:gd name="connsiteX8" fmla="*/ 23669 w 41432"/>
                <a:gd name="connsiteY8" fmla="*/ 23074 h 23074"/>
                <a:gd name="connsiteX9" fmla="*/ 23669 w 41432"/>
                <a:gd name="connsiteY9" fmla="*/ 23074 h 23074"/>
                <a:gd name="connsiteX10" fmla="*/ 17573 w 41432"/>
                <a:gd name="connsiteY10" fmla="*/ 3646 h 23074"/>
                <a:gd name="connsiteX11" fmla="*/ 8620 w 41432"/>
                <a:gd name="connsiteY11" fmla="*/ 5170 h 23074"/>
                <a:gd name="connsiteX12" fmla="*/ 3477 w 41432"/>
                <a:gd name="connsiteY12" fmla="*/ 9932 h 23074"/>
                <a:gd name="connsiteX13" fmla="*/ 7478 w 41432"/>
                <a:gd name="connsiteY13" fmla="*/ 15646 h 23074"/>
                <a:gd name="connsiteX14" fmla="*/ 19860 w 41432"/>
                <a:gd name="connsiteY14" fmla="*/ 19646 h 23074"/>
                <a:gd name="connsiteX15" fmla="*/ 37956 w 41432"/>
                <a:gd name="connsiteY15" fmla="*/ 13741 h 23074"/>
                <a:gd name="connsiteX16" fmla="*/ 33956 w 41432"/>
                <a:gd name="connsiteY16" fmla="*/ 8027 h 23074"/>
                <a:gd name="connsiteX17" fmla="*/ 21574 w 41432"/>
                <a:gd name="connsiteY17" fmla="*/ 4027 h 23074"/>
                <a:gd name="connsiteX18" fmla="*/ 17573 w 41432"/>
                <a:gd name="connsiteY18" fmla="*/ 3646 h 23074"/>
                <a:gd name="connsiteX19" fmla="*/ 17573 w 41432"/>
                <a:gd name="connsiteY19" fmla="*/ 3646 h 23074"/>
                <a:gd name="connsiteX20" fmla="*/ 39480 w 41432"/>
                <a:gd name="connsiteY20" fmla="*/ 13741 h 23074"/>
                <a:gd name="connsiteX21" fmla="*/ 39480 w 41432"/>
                <a:gd name="connsiteY21" fmla="*/ 13741 h 23074"/>
                <a:gd name="connsiteX22" fmla="*/ 39480 w 41432"/>
                <a:gd name="connsiteY22" fmla="*/ 13741 h 2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1432" h="23074">
                  <a:moveTo>
                    <a:pt x="23669" y="23074"/>
                  </a:moveTo>
                  <a:cubicBezTo>
                    <a:pt x="22336" y="23074"/>
                    <a:pt x="21002" y="23074"/>
                    <a:pt x="19478" y="22884"/>
                  </a:cubicBezTo>
                  <a:cubicBezTo>
                    <a:pt x="14145" y="22313"/>
                    <a:pt x="9192" y="20789"/>
                    <a:pt x="5573" y="18313"/>
                  </a:cubicBezTo>
                  <a:cubicBezTo>
                    <a:pt x="1572" y="15836"/>
                    <a:pt x="-333" y="12598"/>
                    <a:pt x="48" y="9360"/>
                  </a:cubicBezTo>
                  <a:cubicBezTo>
                    <a:pt x="429" y="6122"/>
                    <a:pt x="3096" y="3455"/>
                    <a:pt x="7478" y="1741"/>
                  </a:cubicBezTo>
                  <a:cubicBezTo>
                    <a:pt x="11477" y="217"/>
                    <a:pt x="16621" y="-354"/>
                    <a:pt x="21954" y="217"/>
                  </a:cubicBezTo>
                  <a:cubicBezTo>
                    <a:pt x="27289" y="789"/>
                    <a:pt x="32242" y="2313"/>
                    <a:pt x="35861" y="4789"/>
                  </a:cubicBezTo>
                  <a:cubicBezTo>
                    <a:pt x="39861" y="7265"/>
                    <a:pt x="41766" y="10503"/>
                    <a:pt x="41385" y="13741"/>
                  </a:cubicBezTo>
                  <a:cubicBezTo>
                    <a:pt x="40623" y="19456"/>
                    <a:pt x="33194" y="23074"/>
                    <a:pt x="23669" y="23074"/>
                  </a:cubicBezTo>
                  <a:lnTo>
                    <a:pt x="23669" y="23074"/>
                  </a:lnTo>
                  <a:close/>
                  <a:moveTo>
                    <a:pt x="17573" y="3646"/>
                  </a:moveTo>
                  <a:cubicBezTo>
                    <a:pt x="14145" y="3646"/>
                    <a:pt x="11097" y="4218"/>
                    <a:pt x="8620" y="5170"/>
                  </a:cubicBezTo>
                  <a:cubicBezTo>
                    <a:pt x="5573" y="6313"/>
                    <a:pt x="3668" y="8027"/>
                    <a:pt x="3477" y="9932"/>
                  </a:cubicBezTo>
                  <a:cubicBezTo>
                    <a:pt x="3286" y="11837"/>
                    <a:pt x="4810" y="13932"/>
                    <a:pt x="7478" y="15646"/>
                  </a:cubicBezTo>
                  <a:cubicBezTo>
                    <a:pt x="10715" y="17741"/>
                    <a:pt x="14907" y="19075"/>
                    <a:pt x="19860" y="19646"/>
                  </a:cubicBezTo>
                  <a:cubicBezTo>
                    <a:pt x="29955" y="20789"/>
                    <a:pt x="37384" y="17360"/>
                    <a:pt x="37956" y="13741"/>
                  </a:cubicBezTo>
                  <a:cubicBezTo>
                    <a:pt x="38146" y="11837"/>
                    <a:pt x="36622" y="9741"/>
                    <a:pt x="33956" y="8027"/>
                  </a:cubicBezTo>
                  <a:cubicBezTo>
                    <a:pt x="30717" y="5932"/>
                    <a:pt x="26527" y="4598"/>
                    <a:pt x="21574" y="4027"/>
                  </a:cubicBezTo>
                  <a:cubicBezTo>
                    <a:pt x="20240" y="3646"/>
                    <a:pt x="18907" y="3646"/>
                    <a:pt x="17573" y="3646"/>
                  </a:cubicBezTo>
                  <a:lnTo>
                    <a:pt x="17573" y="3646"/>
                  </a:lnTo>
                  <a:close/>
                  <a:moveTo>
                    <a:pt x="39480" y="13741"/>
                  </a:moveTo>
                  <a:lnTo>
                    <a:pt x="39480" y="13741"/>
                  </a:lnTo>
                  <a:lnTo>
                    <a:pt x="39480" y="13741"/>
                  </a:lnTo>
                  <a:close/>
                </a:path>
              </a:pathLst>
            </a:custGeom>
            <a:solidFill>
              <a:srgbClr val="000000"/>
            </a:solidFill>
            <a:ln w="1904" cap="flat">
              <a:noFill/>
              <a:prstDash val="solid"/>
              <a:miter/>
            </a:ln>
          </p:spPr>
          <p:txBody>
            <a:bodyPr rtlCol="0" anchor="ctr"/>
            <a:lstStyle/>
            <a:p>
              <a:endParaRPr lang="fr-FR"/>
            </a:p>
          </p:txBody>
        </p:sp>
        <p:sp>
          <p:nvSpPr>
            <p:cNvPr id="3188" name="Forme libre 3187">
              <a:extLst>
                <a:ext uri="{FF2B5EF4-FFF2-40B4-BE49-F238E27FC236}">
                  <a16:creationId xmlns:a16="http://schemas.microsoft.com/office/drawing/2014/main" id="{C8F5772C-D4D4-FB0D-D33F-EF5BC6D60F7E}"/>
                </a:ext>
              </a:extLst>
            </p:cNvPr>
            <p:cNvSpPr/>
            <p:nvPr/>
          </p:nvSpPr>
          <p:spPr>
            <a:xfrm>
              <a:off x="9608600" y="6176200"/>
              <a:ext cx="14963" cy="13611"/>
            </a:xfrm>
            <a:custGeom>
              <a:avLst/>
              <a:gdLst>
                <a:gd name="connsiteX0" fmla="*/ 14437 w 14963"/>
                <a:gd name="connsiteY0" fmla="*/ 10403 h 13611"/>
                <a:gd name="connsiteX1" fmla="*/ 2245 w 14963"/>
                <a:gd name="connsiteY1" fmla="*/ 13451 h 13611"/>
                <a:gd name="connsiteX2" fmla="*/ 531 w 14963"/>
                <a:gd name="connsiteY2" fmla="*/ 5070 h 13611"/>
                <a:gd name="connsiteX3" fmla="*/ 10246 w 14963"/>
                <a:gd name="connsiteY3" fmla="*/ 499 h 13611"/>
                <a:gd name="connsiteX4" fmla="*/ 14437 w 14963"/>
                <a:gd name="connsiteY4" fmla="*/ 10403 h 13611"/>
                <a:gd name="connsiteX5" fmla="*/ 14437 w 14963"/>
                <a:gd name="connsiteY5" fmla="*/ 10403 h 1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63" h="13611">
                  <a:moveTo>
                    <a:pt x="14437" y="10403"/>
                  </a:moveTo>
                  <a:cubicBezTo>
                    <a:pt x="11008" y="12117"/>
                    <a:pt x="3007" y="14213"/>
                    <a:pt x="2245" y="13451"/>
                  </a:cubicBezTo>
                  <a:cubicBezTo>
                    <a:pt x="150" y="11356"/>
                    <a:pt x="-612" y="8118"/>
                    <a:pt x="531" y="5070"/>
                  </a:cubicBezTo>
                  <a:cubicBezTo>
                    <a:pt x="2055" y="1070"/>
                    <a:pt x="6437" y="-1025"/>
                    <a:pt x="10246" y="499"/>
                  </a:cubicBezTo>
                  <a:cubicBezTo>
                    <a:pt x="14056" y="1832"/>
                    <a:pt x="15961" y="6403"/>
                    <a:pt x="14437" y="10403"/>
                  </a:cubicBezTo>
                  <a:lnTo>
                    <a:pt x="14437" y="10403"/>
                  </a:lnTo>
                  <a:close/>
                </a:path>
              </a:pathLst>
            </a:custGeom>
            <a:solidFill>
              <a:srgbClr val="000000"/>
            </a:solidFill>
            <a:ln w="1904" cap="flat">
              <a:noFill/>
              <a:prstDash val="solid"/>
              <a:miter/>
            </a:ln>
          </p:spPr>
          <p:txBody>
            <a:bodyPr rtlCol="0" anchor="ctr"/>
            <a:lstStyle/>
            <a:p>
              <a:endParaRPr lang="fr-FR"/>
            </a:p>
          </p:txBody>
        </p:sp>
        <p:sp>
          <p:nvSpPr>
            <p:cNvPr id="3189" name="Forme libre 3188">
              <a:extLst>
                <a:ext uri="{FF2B5EF4-FFF2-40B4-BE49-F238E27FC236}">
                  <a16:creationId xmlns:a16="http://schemas.microsoft.com/office/drawing/2014/main" id="{23B3EE27-B0D7-364D-2CF8-BA728E0497B0}"/>
                </a:ext>
              </a:extLst>
            </p:cNvPr>
            <p:cNvSpPr/>
            <p:nvPr/>
          </p:nvSpPr>
          <p:spPr>
            <a:xfrm>
              <a:off x="9590179" y="6218984"/>
              <a:ext cx="23143" cy="19553"/>
            </a:xfrm>
            <a:custGeom>
              <a:avLst/>
              <a:gdLst>
                <a:gd name="connsiteX0" fmla="*/ 23143 w 23143"/>
                <a:gd name="connsiteY0" fmla="*/ 9143 h 19553"/>
                <a:gd name="connsiteX1" fmla="*/ 855 w 23143"/>
                <a:gd name="connsiteY1" fmla="*/ 0 h 19553"/>
                <a:gd name="connsiteX2" fmla="*/ 9618 w 23143"/>
                <a:gd name="connsiteY2" fmla="*/ 18667 h 19553"/>
                <a:gd name="connsiteX3" fmla="*/ 23143 w 23143"/>
                <a:gd name="connsiteY3" fmla="*/ 9143 h 19553"/>
                <a:gd name="connsiteX4" fmla="*/ 23143 w 23143"/>
                <a:gd name="connsiteY4" fmla="*/ 9143 h 19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43" h="19553">
                  <a:moveTo>
                    <a:pt x="23143" y="9143"/>
                  </a:moveTo>
                  <a:cubicBezTo>
                    <a:pt x="14952" y="8571"/>
                    <a:pt x="4665" y="4000"/>
                    <a:pt x="855" y="0"/>
                  </a:cubicBezTo>
                  <a:cubicBezTo>
                    <a:pt x="-1240" y="2666"/>
                    <a:pt x="94" y="13905"/>
                    <a:pt x="9618" y="18667"/>
                  </a:cubicBezTo>
                  <a:cubicBezTo>
                    <a:pt x="18000" y="22666"/>
                    <a:pt x="22953" y="12000"/>
                    <a:pt x="23143" y="9143"/>
                  </a:cubicBezTo>
                  <a:lnTo>
                    <a:pt x="23143" y="9143"/>
                  </a:lnTo>
                  <a:close/>
                </a:path>
              </a:pathLst>
            </a:custGeom>
            <a:solidFill>
              <a:srgbClr val="FFFFFF"/>
            </a:solidFill>
            <a:ln w="1904" cap="flat">
              <a:noFill/>
              <a:prstDash val="solid"/>
              <a:miter/>
            </a:ln>
          </p:spPr>
          <p:txBody>
            <a:bodyPr rtlCol="0" anchor="ctr"/>
            <a:lstStyle/>
            <a:p>
              <a:endParaRPr lang="fr-FR"/>
            </a:p>
          </p:txBody>
        </p:sp>
        <p:sp>
          <p:nvSpPr>
            <p:cNvPr id="3190" name="Forme libre 3189">
              <a:extLst>
                <a:ext uri="{FF2B5EF4-FFF2-40B4-BE49-F238E27FC236}">
                  <a16:creationId xmlns:a16="http://schemas.microsoft.com/office/drawing/2014/main" id="{2AD0033D-A4A6-BC3E-6E35-1F68CC6D45B4}"/>
                </a:ext>
              </a:extLst>
            </p:cNvPr>
            <p:cNvSpPr/>
            <p:nvPr/>
          </p:nvSpPr>
          <p:spPr>
            <a:xfrm>
              <a:off x="9588543" y="6217269"/>
              <a:ext cx="26303" cy="23047"/>
            </a:xfrm>
            <a:custGeom>
              <a:avLst/>
              <a:gdLst>
                <a:gd name="connsiteX0" fmla="*/ 15064 w 26303"/>
                <a:gd name="connsiteY0" fmla="*/ 23048 h 23047"/>
                <a:gd name="connsiteX1" fmla="*/ 10683 w 26303"/>
                <a:gd name="connsiteY1" fmla="*/ 21905 h 23047"/>
                <a:gd name="connsiteX2" fmla="*/ 396 w 26303"/>
                <a:gd name="connsiteY2" fmla="*/ 8762 h 23047"/>
                <a:gd name="connsiteX3" fmla="*/ 1158 w 26303"/>
                <a:gd name="connsiteY3" fmla="*/ 572 h 23047"/>
                <a:gd name="connsiteX4" fmla="*/ 2492 w 26303"/>
                <a:gd name="connsiteY4" fmla="*/ 0 h 23047"/>
                <a:gd name="connsiteX5" fmla="*/ 3826 w 26303"/>
                <a:gd name="connsiteY5" fmla="*/ 572 h 23047"/>
                <a:gd name="connsiteX6" fmla="*/ 24780 w 26303"/>
                <a:gd name="connsiteY6" fmla="*/ 9143 h 23047"/>
                <a:gd name="connsiteX7" fmla="*/ 25922 w 26303"/>
                <a:gd name="connsiteY7" fmla="*/ 9714 h 23047"/>
                <a:gd name="connsiteX8" fmla="*/ 26303 w 26303"/>
                <a:gd name="connsiteY8" fmla="*/ 11048 h 23047"/>
                <a:gd name="connsiteX9" fmla="*/ 19065 w 26303"/>
                <a:gd name="connsiteY9" fmla="*/ 21905 h 23047"/>
                <a:gd name="connsiteX10" fmla="*/ 15064 w 26303"/>
                <a:gd name="connsiteY10" fmla="*/ 23048 h 23047"/>
                <a:gd name="connsiteX11" fmla="*/ 15064 w 26303"/>
                <a:gd name="connsiteY11" fmla="*/ 23048 h 23047"/>
                <a:gd name="connsiteX12" fmla="*/ 3444 w 26303"/>
                <a:gd name="connsiteY12" fmla="*/ 4762 h 23047"/>
                <a:gd name="connsiteX13" fmla="*/ 3826 w 26303"/>
                <a:gd name="connsiteY13" fmla="*/ 8000 h 23047"/>
                <a:gd name="connsiteX14" fmla="*/ 12207 w 26303"/>
                <a:gd name="connsiteY14" fmla="*/ 18667 h 23047"/>
                <a:gd name="connsiteX15" fmla="*/ 17731 w 26303"/>
                <a:gd name="connsiteY15" fmla="*/ 18667 h 23047"/>
                <a:gd name="connsiteX16" fmla="*/ 22684 w 26303"/>
                <a:gd name="connsiteY16" fmla="*/ 12191 h 23047"/>
                <a:gd name="connsiteX17" fmla="*/ 3444 w 26303"/>
                <a:gd name="connsiteY17" fmla="*/ 4762 h 23047"/>
                <a:gd name="connsiteX18" fmla="*/ 3444 w 26303"/>
                <a:gd name="connsiteY18" fmla="*/ 4762 h 2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303" h="23047">
                  <a:moveTo>
                    <a:pt x="15064" y="23048"/>
                  </a:moveTo>
                  <a:cubicBezTo>
                    <a:pt x="13540" y="23048"/>
                    <a:pt x="12207" y="22667"/>
                    <a:pt x="10683" y="21905"/>
                  </a:cubicBezTo>
                  <a:cubicBezTo>
                    <a:pt x="3254" y="18286"/>
                    <a:pt x="1158" y="11619"/>
                    <a:pt x="396" y="8762"/>
                  </a:cubicBezTo>
                  <a:cubicBezTo>
                    <a:pt x="-366" y="5333"/>
                    <a:pt x="16" y="2095"/>
                    <a:pt x="1158" y="572"/>
                  </a:cubicBezTo>
                  <a:cubicBezTo>
                    <a:pt x="1539" y="191"/>
                    <a:pt x="1921" y="0"/>
                    <a:pt x="2492" y="0"/>
                  </a:cubicBezTo>
                  <a:cubicBezTo>
                    <a:pt x="3063" y="0"/>
                    <a:pt x="3444" y="191"/>
                    <a:pt x="3826" y="572"/>
                  </a:cubicBezTo>
                  <a:cubicBezTo>
                    <a:pt x="7063" y="4191"/>
                    <a:pt x="16969" y="8762"/>
                    <a:pt x="24780" y="9143"/>
                  </a:cubicBezTo>
                  <a:cubicBezTo>
                    <a:pt x="25160" y="9143"/>
                    <a:pt x="25732" y="9334"/>
                    <a:pt x="25922" y="9714"/>
                  </a:cubicBezTo>
                  <a:cubicBezTo>
                    <a:pt x="26113" y="10095"/>
                    <a:pt x="26303" y="10476"/>
                    <a:pt x="26303" y="11048"/>
                  </a:cubicBezTo>
                  <a:cubicBezTo>
                    <a:pt x="26113" y="13715"/>
                    <a:pt x="23446" y="19429"/>
                    <a:pt x="19065" y="21905"/>
                  </a:cubicBezTo>
                  <a:cubicBezTo>
                    <a:pt x="17922" y="22667"/>
                    <a:pt x="16588" y="23048"/>
                    <a:pt x="15064" y="23048"/>
                  </a:cubicBezTo>
                  <a:lnTo>
                    <a:pt x="15064" y="23048"/>
                  </a:lnTo>
                  <a:close/>
                  <a:moveTo>
                    <a:pt x="3444" y="4762"/>
                  </a:moveTo>
                  <a:cubicBezTo>
                    <a:pt x="3444" y="5714"/>
                    <a:pt x="3444" y="6857"/>
                    <a:pt x="3826" y="8000"/>
                  </a:cubicBezTo>
                  <a:cubicBezTo>
                    <a:pt x="4397" y="10286"/>
                    <a:pt x="6111" y="15810"/>
                    <a:pt x="12207" y="18667"/>
                  </a:cubicBezTo>
                  <a:cubicBezTo>
                    <a:pt x="14112" y="19619"/>
                    <a:pt x="16017" y="19619"/>
                    <a:pt x="17731" y="18667"/>
                  </a:cubicBezTo>
                  <a:cubicBezTo>
                    <a:pt x="20207" y="17333"/>
                    <a:pt x="21922" y="14286"/>
                    <a:pt x="22684" y="12191"/>
                  </a:cubicBezTo>
                  <a:cubicBezTo>
                    <a:pt x="15445" y="11429"/>
                    <a:pt x="7825" y="8000"/>
                    <a:pt x="3444" y="4762"/>
                  </a:cubicBezTo>
                  <a:lnTo>
                    <a:pt x="3444" y="4762"/>
                  </a:lnTo>
                  <a:close/>
                </a:path>
              </a:pathLst>
            </a:custGeom>
            <a:solidFill>
              <a:srgbClr val="000000"/>
            </a:solidFill>
            <a:ln w="1904" cap="flat">
              <a:noFill/>
              <a:prstDash val="solid"/>
              <a:miter/>
            </a:ln>
          </p:spPr>
          <p:txBody>
            <a:bodyPr rtlCol="0" anchor="ctr"/>
            <a:lstStyle/>
            <a:p>
              <a:endParaRPr lang="fr-FR"/>
            </a:p>
          </p:txBody>
        </p:sp>
        <p:sp>
          <p:nvSpPr>
            <p:cNvPr id="3191" name="Forme libre 3190">
              <a:extLst>
                <a:ext uri="{FF2B5EF4-FFF2-40B4-BE49-F238E27FC236}">
                  <a16:creationId xmlns:a16="http://schemas.microsoft.com/office/drawing/2014/main" id="{698F5AF6-B93D-6A91-4351-EA2AFCAF12AD}"/>
                </a:ext>
              </a:extLst>
            </p:cNvPr>
            <p:cNvSpPr/>
            <p:nvPr/>
          </p:nvSpPr>
          <p:spPr>
            <a:xfrm>
              <a:off x="9510987" y="6137312"/>
              <a:ext cx="121588" cy="149167"/>
            </a:xfrm>
            <a:custGeom>
              <a:avLst/>
              <a:gdLst>
                <a:gd name="connsiteX0" fmla="*/ 36996 w 121588"/>
                <a:gd name="connsiteY0" fmla="*/ 13672 h 149167"/>
                <a:gd name="connsiteX1" fmla="*/ 38330 w 121588"/>
                <a:gd name="connsiteY1" fmla="*/ 68148 h 149167"/>
                <a:gd name="connsiteX2" fmla="*/ 86524 w 121588"/>
                <a:gd name="connsiteY2" fmla="*/ 68339 h 149167"/>
                <a:gd name="connsiteX3" fmla="*/ 121575 w 121588"/>
                <a:gd name="connsiteY3" fmla="*/ 74243 h 149167"/>
                <a:gd name="connsiteX4" fmla="*/ 119861 w 121588"/>
                <a:gd name="connsiteY4" fmla="*/ 80719 h 149167"/>
                <a:gd name="connsiteX5" fmla="*/ 62713 w 121588"/>
                <a:gd name="connsiteY5" fmla="*/ 84529 h 149167"/>
                <a:gd name="connsiteX6" fmla="*/ 110145 w 121588"/>
                <a:gd name="connsiteY6" fmla="*/ 110052 h 149167"/>
                <a:gd name="connsiteX7" fmla="*/ 71094 w 121588"/>
                <a:gd name="connsiteY7" fmla="*/ 148910 h 149167"/>
                <a:gd name="connsiteX8" fmla="*/ 1184 w 121588"/>
                <a:gd name="connsiteY8" fmla="*/ 97481 h 149167"/>
                <a:gd name="connsiteX9" fmla="*/ 27663 w 121588"/>
                <a:gd name="connsiteY9" fmla="*/ 7958 h 149167"/>
                <a:gd name="connsiteX10" fmla="*/ 36996 w 121588"/>
                <a:gd name="connsiteY10" fmla="*/ 13672 h 149167"/>
                <a:gd name="connsiteX11" fmla="*/ 36996 w 121588"/>
                <a:gd name="connsiteY11" fmla="*/ 13672 h 14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588" h="149167">
                  <a:moveTo>
                    <a:pt x="36996" y="13672"/>
                  </a:moveTo>
                  <a:cubicBezTo>
                    <a:pt x="29758" y="28529"/>
                    <a:pt x="21757" y="55386"/>
                    <a:pt x="38330" y="68148"/>
                  </a:cubicBezTo>
                  <a:cubicBezTo>
                    <a:pt x="49188" y="76529"/>
                    <a:pt x="63285" y="73291"/>
                    <a:pt x="86524" y="68339"/>
                  </a:cubicBezTo>
                  <a:cubicBezTo>
                    <a:pt x="104812" y="64338"/>
                    <a:pt x="122147" y="70434"/>
                    <a:pt x="121575" y="74243"/>
                  </a:cubicBezTo>
                  <a:cubicBezTo>
                    <a:pt x="121194" y="76719"/>
                    <a:pt x="119861" y="80719"/>
                    <a:pt x="119861" y="80719"/>
                  </a:cubicBezTo>
                  <a:cubicBezTo>
                    <a:pt x="96430" y="71957"/>
                    <a:pt x="66904" y="73862"/>
                    <a:pt x="62713" y="84529"/>
                  </a:cubicBezTo>
                  <a:cubicBezTo>
                    <a:pt x="57379" y="98052"/>
                    <a:pt x="86715" y="119576"/>
                    <a:pt x="110145" y="110052"/>
                  </a:cubicBezTo>
                  <a:cubicBezTo>
                    <a:pt x="115670" y="113100"/>
                    <a:pt x="111288" y="152719"/>
                    <a:pt x="71094" y="148910"/>
                  </a:cubicBezTo>
                  <a:cubicBezTo>
                    <a:pt x="31854" y="145290"/>
                    <a:pt x="6518" y="123005"/>
                    <a:pt x="1184" y="97481"/>
                  </a:cubicBezTo>
                  <a:cubicBezTo>
                    <a:pt x="-5103" y="67576"/>
                    <a:pt x="15090" y="59957"/>
                    <a:pt x="27663" y="7958"/>
                  </a:cubicBezTo>
                  <a:cubicBezTo>
                    <a:pt x="32234" y="-9566"/>
                    <a:pt x="40616" y="6243"/>
                    <a:pt x="36996" y="13672"/>
                  </a:cubicBezTo>
                  <a:lnTo>
                    <a:pt x="36996" y="13672"/>
                  </a:lnTo>
                  <a:close/>
                </a:path>
              </a:pathLst>
            </a:custGeom>
            <a:solidFill>
              <a:srgbClr val="000000"/>
            </a:solidFill>
            <a:ln w="1904" cap="flat">
              <a:noFill/>
              <a:prstDash val="solid"/>
              <a:miter/>
            </a:ln>
          </p:spPr>
          <p:txBody>
            <a:bodyPr rtlCol="0" anchor="ctr"/>
            <a:lstStyle/>
            <a:p>
              <a:endParaRPr lang="fr-FR"/>
            </a:p>
          </p:txBody>
        </p:sp>
        <p:sp>
          <p:nvSpPr>
            <p:cNvPr id="3192" name="Forme libre 3191">
              <a:extLst>
                <a:ext uri="{FF2B5EF4-FFF2-40B4-BE49-F238E27FC236}">
                  <a16:creationId xmlns:a16="http://schemas.microsoft.com/office/drawing/2014/main" id="{A607707E-66B9-0E77-0F83-7908CB99B3BB}"/>
                </a:ext>
              </a:extLst>
            </p:cNvPr>
            <p:cNvSpPr/>
            <p:nvPr/>
          </p:nvSpPr>
          <p:spPr>
            <a:xfrm>
              <a:off x="9509647" y="6135480"/>
              <a:ext cx="124819" cy="152456"/>
            </a:xfrm>
            <a:custGeom>
              <a:avLst/>
              <a:gdLst>
                <a:gd name="connsiteX0" fmla="*/ 77959 w 124819"/>
                <a:gd name="connsiteY0" fmla="*/ 152456 h 152456"/>
                <a:gd name="connsiteX1" fmla="*/ 72625 w 124819"/>
                <a:gd name="connsiteY1" fmla="*/ 152265 h 152456"/>
                <a:gd name="connsiteX2" fmla="*/ 24049 w 124819"/>
                <a:gd name="connsiteY2" fmla="*/ 134361 h 152456"/>
                <a:gd name="connsiteX3" fmla="*/ 1190 w 124819"/>
                <a:gd name="connsiteY3" fmla="*/ 99504 h 152456"/>
                <a:gd name="connsiteX4" fmla="*/ 9762 w 124819"/>
                <a:gd name="connsiteY4" fmla="*/ 57599 h 152456"/>
                <a:gd name="connsiteX5" fmla="*/ 27668 w 124819"/>
                <a:gd name="connsiteY5" fmla="*/ 9219 h 152456"/>
                <a:gd name="connsiteX6" fmla="*/ 33383 w 124819"/>
                <a:gd name="connsiteY6" fmla="*/ 76 h 152456"/>
                <a:gd name="connsiteX7" fmla="*/ 38146 w 124819"/>
                <a:gd name="connsiteY7" fmla="*/ 2171 h 152456"/>
                <a:gd name="connsiteX8" fmla="*/ 39861 w 124819"/>
                <a:gd name="connsiteY8" fmla="*/ 16076 h 152456"/>
                <a:gd name="connsiteX9" fmla="*/ 40623 w 124819"/>
                <a:gd name="connsiteY9" fmla="*/ 68456 h 152456"/>
                <a:gd name="connsiteX10" fmla="*/ 87102 w 124819"/>
                <a:gd name="connsiteY10" fmla="*/ 68266 h 152456"/>
                <a:gd name="connsiteX11" fmla="*/ 87484 w 124819"/>
                <a:gd name="connsiteY11" fmla="*/ 68266 h 152456"/>
                <a:gd name="connsiteX12" fmla="*/ 123296 w 124819"/>
                <a:gd name="connsiteY12" fmla="*/ 72647 h 152456"/>
                <a:gd name="connsiteX13" fmla="*/ 124820 w 124819"/>
                <a:gd name="connsiteY13" fmla="*/ 75885 h 152456"/>
                <a:gd name="connsiteX14" fmla="*/ 123105 w 124819"/>
                <a:gd name="connsiteY14" fmla="*/ 82552 h 152456"/>
                <a:gd name="connsiteX15" fmla="*/ 122153 w 124819"/>
                <a:gd name="connsiteY15" fmla="*/ 83694 h 152456"/>
                <a:gd name="connsiteX16" fmla="*/ 120820 w 124819"/>
                <a:gd name="connsiteY16" fmla="*/ 83694 h 152456"/>
                <a:gd name="connsiteX17" fmla="*/ 65958 w 124819"/>
                <a:gd name="connsiteY17" fmla="*/ 86551 h 152456"/>
                <a:gd name="connsiteX18" fmla="*/ 71482 w 124819"/>
                <a:gd name="connsiteY18" fmla="*/ 100837 h 152456"/>
                <a:gd name="connsiteX19" fmla="*/ 111105 w 124819"/>
                <a:gd name="connsiteY19" fmla="*/ 109980 h 152456"/>
                <a:gd name="connsiteX20" fmla="*/ 112628 w 124819"/>
                <a:gd name="connsiteY20" fmla="*/ 109980 h 152456"/>
                <a:gd name="connsiteX21" fmla="*/ 113962 w 124819"/>
                <a:gd name="connsiteY21" fmla="*/ 127313 h 152456"/>
                <a:gd name="connsiteX22" fmla="*/ 77959 w 124819"/>
                <a:gd name="connsiteY22" fmla="*/ 152456 h 152456"/>
                <a:gd name="connsiteX23" fmla="*/ 77959 w 124819"/>
                <a:gd name="connsiteY23" fmla="*/ 152456 h 152456"/>
                <a:gd name="connsiteX24" fmla="*/ 34336 w 124819"/>
                <a:gd name="connsiteY24" fmla="*/ 3505 h 152456"/>
                <a:gd name="connsiteX25" fmla="*/ 34336 w 124819"/>
                <a:gd name="connsiteY25" fmla="*/ 3505 h 152456"/>
                <a:gd name="connsiteX26" fmla="*/ 31098 w 124819"/>
                <a:gd name="connsiteY26" fmla="*/ 9980 h 152456"/>
                <a:gd name="connsiteX27" fmla="*/ 12810 w 124819"/>
                <a:gd name="connsiteY27" fmla="*/ 59123 h 152456"/>
                <a:gd name="connsiteX28" fmla="*/ 4620 w 124819"/>
                <a:gd name="connsiteY28" fmla="*/ 98932 h 152456"/>
                <a:gd name="connsiteX29" fmla="*/ 72816 w 124819"/>
                <a:gd name="connsiteY29" fmla="*/ 148837 h 152456"/>
                <a:gd name="connsiteX30" fmla="*/ 110152 w 124819"/>
                <a:gd name="connsiteY30" fmla="*/ 127504 h 152456"/>
                <a:gd name="connsiteX31" fmla="*/ 111105 w 124819"/>
                <a:gd name="connsiteY31" fmla="*/ 113789 h 152456"/>
                <a:gd name="connsiteX32" fmla="*/ 68815 w 124819"/>
                <a:gd name="connsiteY32" fmla="*/ 103504 h 152456"/>
                <a:gd name="connsiteX33" fmla="*/ 62338 w 124819"/>
                <a:gd name="connsiteY33" fmla="*/ 85599 h 152456"/>
                <a:gd name="connsiteX34" fmla="*/ 119867 w 124819"/>
                <a:gd name="connsiteY34" fmla="*/ 80075 h 152456"/>
                <a:gd name="connsiteX35" fmla="*/ 120820 w 124819"/>
                <a:gd name="connsiteY35" fmla="*/ 75885 h 152456"/>
                <a:gd name="connsiteX36" fmla="*/ 87864 w 124819"/>
                <a:gd name="connsiteY36" fmla="*/ 71885 h 152456"/>
                <a:gd name="connsiteX37" fmla="*/ 87484 w 124819"/>
                <a:gd name="connsiteY37" fmla="*/ 71885 h 152456"/>
                <a:gd name="connsiteX38" fmla="*/ 38146 w 124819"/>
                <a:gd name="connsiteY38" fmla="*/ 71313 h 152456"/>
                <a:gd name="connsiteX39" fmla="*/ 36241 w 124819"/>
                <a:gd name="connsiteY39" fmla="*/ 14742 h 152456"/>
                <a:gd name="connsiteX40" fmla="*/ 34908 w 124819"/>
                <a:gd name="connsiteY40" fmla="*/ 4457 h 152456"/>
                <a:gd name="connsiteX41" fmla="*/ 34336 w 124819"/>
                <a:gd name="connsiteY41" fmla="*/ 3505 h 152456"/>
                <a:gd name="connsiteX42" fmla="*/ 34336 w 124819"/>
                <a:gd name="connsiteY42" fmla="*/ 3505 h 152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24819" h="152456">
                  <a:moveTo>
                    <a:pt x="77959" y="152456"/>
                  </a:moveTo>
                  <a:cubicBezTo>
                    <a:pt x="76244" y="152456"/>
                    <a:pt x="74530" y="152456"/>
                    <a:pt x="72625" y="152265"/>
                  </a:cubicBezTo>
                  <a:cubicBezTo>
                    <a:pt x="53576" y="150551"/>
                    <a:pt x="36813" y="144266"/>
                    <a:pt x="24049" y="134361"/>
                  </a:cubicBezTo>
                  <a:cubicBezTo>
                    <a:pt x="12049" y="125028"/>
                    <a:pt x="4048" y="112647"/>
                    <a:pt x="1190" y="99504"/>
                  </a:cubicBezTo>
                  <a:cubicBezTo>
                    <a:pt x="-2429" y="82171"/>
                    <a:pt x="2715" y="71885"/>
                    <a:pt x="9762" y="57599"/>
                  </a:cubicBezTo>
                  <a:cubicBezTo>
                    <a:pt x="15287" y="46171"/>
                    <a:pt x="22335" y="32076"/>
                    <a:pt x="27668" y="9219"/>
                  </a:cubicBezTo>
                  <a:cubicBezTo>
                    <a:pt x="29002" y="3695"/>
                    <a:pt x="30907" y="647"/>
                    <a:pt x="33383" y="76"/>
                  </a:cubicBezTo>
                  <a:cubicBezTo>
                    <a:pt x="34336" y="-115"/>
                    <a:pt x="36241" y="-115"/>
                    <a:pt x="38146" y="2171"/>
                  </a:cubicBezTo>
                  <a:cubicBezTo>
                    <a:pt x="40623" y="5409"/>
                    <a:pt x="41955" y="11885"/>
                    <a:pt x="39861" y="16076"/>
                  </a:cubicBezTo>
                  <a:cubicBezTo>
                    <a:pt x="36813" y="22361"/>
                    <a:pt x="22335" y="54361"/>
                    <a:pt x="40623" y="68456"/>
                  </a:cubicBezTo>
                  <a:cubicBezTo>
                    <a:pt x="50718" y="76266"/>
                    <a:pt x="64434" y="73218"/>
                    <a:pt x="87102" y="68266"/>
                  </a:cubicBezTo>
                  <a:lnTo>
                    <a:pt x="87484" y="68266"/>
                  </a:lnTo>
                  <a:cubicBezTo>
                    <a:pt x="102913" y="64837"/>
                    <a:pt x="118724" y="68647"/>
                    <a:pt x="123296" y="72647"/>
                  </a:cubicBezTo>
                  <a:cubicBezTo>
                    <a:pt x="124630" y="73980"/>
                    <a:pt x="124820" y="75123"/>
                    <a:pt x="124820" y="75885"/>
                  </a:cubicBezTo>
                  <a:cubicBezTo>
                    <a:pt x="124248" y="78552"/>
                    <a:pt x="123105" y="82361"/>
                    <a:pt x="123105" y="82552"/>
                  </a:cubicBezTo>
                  <a:cubicBezTo>
                    <a:pt x="122915" y="82933"/>
                    <a:pt x="122725" y="83313"/>
                    <a:pt x="122153" y="83694"/>
                  </a:cubicBezTo>
                  <a:cubicBezTo>
                    <a:pt x="121772" y="83885"/>
                    <a:pt x="121200" y="83885"/>
                    <a:pt x="120820" y="83694"/>
                  </a:cubicBezTo>
                  <a:cubicBezTo>
                    <a:pt x="96627" y="74742"/>
                    <a:pt x="69387" y="77599"/>
                    <a:pt x="65958" y="86551"/>
                  </a:cubicBezTo>
                  <a:cubicBezTo>
                    <a:pt x="64434" y="90552"/>
                    <a:pt x="66530" y="95885"/>
                    <a:pt x="71482" y="100837"/>
                  </a:cubicBezTo>
                  <a:cubicBezTo>
                    <a:pt x="80435" y="109790"/>
                    <a:pt x="97008" y="115694"/>
                    <a:pt x="111105" y="109980"/>
                  </a:cubicBezTo>
                  <a:cubicBezTo>
                    <a:pt x="111676" y="109790"/>
                    <a:pt x="112248" y="109790"/>
                    <a:pt x="112628" y="109980"/>
                  </a:cubicBezTo>
                  <a:cubicBezTo>
                    <a:pt x="116247" y="112075"/>
                    <a:pt x="116058" y="120456"/>
                    <a:pt x="113962" y="127313"/>
                  </a:cubicBezTo>
                  <a:cubicBezTo>
                    <a:pt x="112057" y="133599"/>
                    <a:pt x="104056" y="152456"/>
                    <a:pt x="77959" y="152456"/>
                  </a:cubicBezTo>
                  <a:lnTo>
                    <a:pt x="77959" y="152456"/>
                  </a:lnTo>
                  <a:close/>
                  <a:moveTo>
                    <a:pt x="34336" y="3505"/>
                  </a:moveTo>
                  <a:cubicBezTo>
                    <a:pt x="34336" y="3505"/>
                    <a:pt x="34146" y="3505"/>
                    <a:pt x="34336" y="3505"/>
                  </a:cubicBezTo>
                  <a:cubicBezTo>
                    <a:pt x="34146" y="3505"/>
                    <a:pt x="32621" y="3885"/>
                    <a:pt x="31098" y="9980"/>
                  </a:cubicBezTo>
                  <a:cubicBezTo>
                    <a:pt x="25574" y="33218"/>
                    <a:pt x="18525" y="47504"/>
                    <a:pt x="12810" y="59123"/>
                  </a:cubicBezTo>
                  <a:cubicBezTo>
                    <a:pt x="5953" y="73409"/>
                    <a:pt x="1190" y="82742"/>
                    <a:pt x="4620" y="98932"/>
                  </a:cubicBezTo>
                  <a:cubicBezTo>
                    <a:pt x="10144" y="125980"/>
                    <a:pt x="37003" y="145599"/>
                    <a:pt x="72816" y="148837"/>
                  </a:cubicBezTo>
                  <a:cubicBezTo>
                    <a:pt x="99103" y="151313"/>
                    <a:pt x="107675" y="134742"/>
                    <a:pt x="110152" y="127504"/>
                  </a:cubicBezTo>
                  <a:cubicBezTo>
                    <a:pt x="112438" y="120647"/>
                    <a:pt x="111866" y="115504"/>
                    <a:pt x="111105" y="113789"/>
                  </a:cubicBezTo>
                  <a:cubicBezTo>
                    <a:pt x="95865" y="119314"/>
                    <a:pt x="78530" y="113028"/>
                    <a:pt x="68815" y="103504"/>
                  </a:cubicBezTo>
                  <a:cubicBezTo>
                    <a:pt x="62720" y="97409"/>
                    <a:pt x="60434" y="90932"/>
                    <a:pt x="62338" y="85599"/>
                  </a:cubicBezTo>
                  <a:cubicBezTo>
                    <a:pt x="67101" y="73218"/>
                    <a:pt x="97389" y="72456"/>
                    <a:pt x="119867" y="80075"/>
                  </a:cubicBezTo>
                  <a:cubicBezTo>
                    <a:pt x="120248" y="78742"/>
                    <a:pt x="120629" y="77028"/>
                    <a:pt x="120820" y="75885"/>
                  </a:cubicBezTo>
                  <a:cubicBezTo>
                    <a:pt x="119677" y="73409"/>
                    <a:pt x="104437" y="68266"/>
                    <a:pt x="87864" y="71885"/>
                  </a:cubicBezTo>
                  <a:lnTo>
                    <a:pt x="87484" y="71885"/>
                  </a:lnTo>
                  <a:cubicBezTo>
                    <a:pt x="63862" y="77028"/>
                    <a:pt x="49575" y="80266"/>
                    <a:pt x="38146" y="71313"/>
                  </a:cubicBezTo>
                  <a:cubicBezTo>
                    <a:pt x="17763" y="55504"/>
                    <a:pt x="33003" y="21409"/>
                    <a:pt x="36241" y="14742"/>
                  </a:cubicBezTo>
                  <a:cubicBezTo>
                    <a:pt x="37765" y="11695"/>
                    <a:pt x="36622" y="6743"/>
                    <a:pt x="34908" y="4457"/>
                  </a:cubicBezTo>
                  <a:cubicBezTo>
                    <a:pt x="35098" y="3885"/>
                    <a:pt x="34526" y="3505"/>
                    <a:pt x="34336" y="3505"/>
                  </a:cubicBezTo>
                  <a:lnTo>
                    <a:pt x="34336" y="3505"/>
                  </a:lnTo>
                  <a:close/>
                </a:path>
              </a:pathLst>
            </a:custGeom>
            <a:solidFill>
              <a:srgbClr val="000000"/>
            </a:solidFill>
            <a:ln w="1904" cap="flat">
              <a:noFill/>
              <a:prstDash val="solid"/>
              <a:miter/>
            </a:ln>
          </p:spPr>
          <p:txBody>
            <a:bodyPr rtlCol="0" anchor="ctr"/>
            <a:lstStyle/>
            <a:p>
              <a:endParaRPr lang="fr-FR"/>
            </a:p>
          </p:txBody>
        </p:sp>
        <p:sp>
          <p:nvSpPr>
            <p:cNvPr id="3193" name="Forme libre 3192">
              <a:extLst>
                <a:ext uri="{FF2B5EF4-FFF2-40B4-BE49-F238E27FC236}">
                  <a16:creationId xmlns:a16="http://schemas.microsoft.com/office/drawing/2014/main" id="{46E63BE1-DC00-6958-D7E8-59A56DD25965}"/>
                </a:ext>
              </a:extLst>
            </p:cNvPr>
            <p:cNvSpPr/>
            <p:nvPr/>
          </p:nvSpPr>
          <p:spPr>
            <a:xfrm>
              <a:off x="9423211" y="6143246"/>
              <a:ext cx="97389" cy="169451"/>
            </a:xfrm>
            <a:custGeom>
              <a:avLst/>
              <a:gdLst>
                <a:gd name="connsiteX0" fmla="*/ 74483 w 97389"/>
                <a:gd name="connsiteY0" fmla="*/ 169452 h 169451"/>
                <a:gd name="connsiteX1" fmla="*/ 45909 w 97389"/>
                <a:gd name="connsiteY1" fmla="*/ 163166 h 169451"/>
                <a:gd name="connsiteX2" fmla="*/ 381 w 97389"/>
                <a:gd name="connsiteY2" fmla="*/ 125833 h 169451"/>
                <a:gd name="connsiteX3" fmla="*/ 0 w 97389"/>
                <a:gd name="connsiteY3" fmla="*/ 124309 h 169451"/>
                <a:gd name="connsiteX4" fmla="*/ 952 w 97389"/>
                <a:gd name="connsiteY4" fmla="*/ 123166 h 169451"/>
                <a:gd name="connsiteX5" fmla="*/ 54100 w 97389"/>
                <a:gd name="connsiteY5" fmla="*/ 53262 h 169451"/>
                <a:gd name="connsiteX6" fmla="*/ 63244 w 97389"/>
                <a:gd name="connsiteY6" fmla="*/ 20690 h 169451"/>
                <a:gd name="connsiteX7" fmla="*/ 68197 w 97389"/>
                <a:gd name="connsiteY7" fmla="*/ 1262 h 169451"/>
                <a:gd name="connsiteX8" fmla="*/ 70291 w 97389"/>
                <a:gd name="connsiteY8" fmla="*/ 120 h 169451"/>
                <a:gd name="connsiteX9" fmla="*/ 71435 w 97389"/>
                <a:gd name="connsiteY9" fmla="*/ 2214 h 169451"/>
                <a:gd name="connsiteX10" fmla="*/ 66482 w 97389"/>
                <a:gd name="connsiteY10" fmla="*/ 21453 h 169451"/>
                <a:gd name="connsiteX11" fmla="*/ 57148 w 97389"/>
                <a:gd name="connsiteY11" fmla="*/ 54405 h 169451"/>
                <a:gd name="connsiteX12" fmla="*/ 4191 w 97389"/>
                <a:gd name="connsiteY12" fmla="*/ 125262 h 169451"/>
                <a:gd name="connsiteX13" fmla="*/ 82102 w 97389"/>
                <a:gd name="connsiteY13" fmla="*/ 165261 h 169451"/>
                <a:gd name="connsiteX14" fmla="*/ 93913 w 97389"/>
                <a:gd name="connsiteY14" fmla="*/ 159166 h 169451"/>
                <a:gd name="connsiteX15" fmla="*/ 96199 w 97389"/>
                <a:gd name="connsiteY15" fmla="*/ 158023 h 169451"/>
                <a:gd name="connsiteX16" fmla="*/ 97342 w 97389"/>
                <a:gd name="connsiteY16" fmla="*/ 160309 h 169451"/>
                <a:gd name="connsiteX17" fmla="*/ 82864 w 97389"/>
                <a:gd name="connsiteY17" fmla="*/ 168690 h 169451"/>
                <a:gd name="connsiteX18" fmla="*/ 74483 w 97389"/>
                <a:gd name="connsiteY18" fmla="*/ 169452 h 169451"/>
                <a:gd name="connsiteX19" fmla="*/ 74483 w 97389"/>
                <a:gd name="connsiteY19" fmla="*/ 169452 h 169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389" h="169451">
                  <a:moveTo>
                    <a:pt x="74483" y="169452"/>
                  </a:moveTo>
                  <a:cubicBezTo>
                    <a:pt x="67434" y="169452"/>
                    <a:pt x="57529" y="168119"/>
                    <a:pt x="45909" y="163166"/>
                  </a:cubicBezTo>
                  <a:cubicBezTo>
                    <a:pt x="29336" y="155928"/>
                    <a:pt x="13906" y="143357"/>
                    <a:pt x="381" y="125833"/>
                  </a:cubicBezTo>
                  <a:cubicBezTo>
                    <a:pt x="0" y="125452"/>
                    <a:pt x="0" y="124881"/>
                    <a:pt x="0" y="124309"/>
                  </a:cubicBezTo>
                  <a:cubicBezTo>
                    <a:pt x="191" y="123738"/>
                    <a:pt x="572" y="123357"/>
                    <a:pt x="952" y="123166"/>
                  </a:cubicBezTo>
                  <a:cubicBezTo>
                    <a:pt x="20383" y="114214"/>
                    <a:pt x="40194" y="88119"/>
                    <a:pt x="54100" y="53262"/>
                  </a:cubicBezTo>
                  <a:cubicBezTo>
                    <a:pt x="57529" y="44500"/>
                    <a:pt x="60386" y="32310"/>
                    <a:pt x="63244" y="20690"/>
                  </a:cubicBezTo>
                  <a:cubicBezTo>
                    <a:pt x="64958" y="13643"/>
                    <a:pt x="66482" y="6786"/>
                    <a:pt x="68197" y="1262"/>
                  </a:cubicBezTo>
                  <a:cubicBezTo>
                    <a:pt x="68387" y="310"/>
                    <a:pt x="69530" y="-262"/>
                    <a:pt x="70291" y="120"/>
                  </a:cubicBezTo>
                  <a:cubicBezTo>
                    <a:pt x="71244" y="310"/>
                    <a:pt x="71816" y="1453"/>
                    <a:pt x="71435" y="2214"/>
                  </a:cubicBezTo>
                  <a:cubicBezTo>
                    <a:pt x="69720" y="7739"/>
                    <a:pt x="68197" y="14405"/>
                    <a:pt x="66482" y="21453"/>
                  </a:cubicBezTo>
                  <a:cubicBezTo>
                    <a:pt x="63624" y="33262"/>
                    <a:pt x="60767" y="45452"/>
                    <a:pt x="57148" y="54405"/>
                  </a:cubicBezTo>
                  <a:cubicBezTo>
                    <a:pt x="43433" y="89071"/>
                    <a:pt x="23812" y="115166"/>
                    <a:pt x="4191" y="125262"/>
                  </a:cubicBezTo>
                  <a:cubicBezTo>
                    <a:pt x="31622" y="159737"/>
                    <a:pt x="63244" y="168499"/>
                    <a:pt x="82102" y="165261"/>
                  </a:cubicBezTo>
                  <a:cubicBezTo>
                    <a:pt x="89341" y="164118"/>
                    <a:pt x="93151" y="161452"/>
                    <a:pt x="93913" y="159166"/>
                  </a:cubicBezTo>
                  <a:cubicBezTo>
                    <a:pt x="94294" y="158214"/>
                    <a:pt x="95246" y="157833"/>
                    <a:pt x="96199" y="158023"/>
                  </a:cubicBezTo>
                  <a:cubicBezTo>
                    <a:pt x="97151" y="158404"/>
                    <a:pt x="97532" y="159357"/>
                    <a:pt x="97342" y="160309"/>
                  </a:cubicBezTo>
                  <a:cubicBezTo>
                    <a:pt x="96008" y="164118"/>
                    <a:pt x="90674" y="167356"/>
                    <a:pt x="82864" y="168690"/>
                  </a:cubicBezTo>
                  <a:cubicBezTo>
                    <a:pt x="80769" y="169071"/>
                    <a:pt x="77911" y="169452"/>
                    <a:pt x="74483" y="169452"/>
                  </a:cubicBezTo>
                  <a:lnTo>
                    <a:pt x="74483" y="169452"/>
                  </a:lnTo>
                  <a:close/>
                </a:path>
              </a:pathLst>
            </a:custGeom>
            <a:solidFill>
              <a:srgbClr val="000000"/>
            </a:solidFill>
            <a:ln w="1904" cap="flat">
              <a:noFill/>
              <a:prstDash val="solid"/>
              <a:miter/>
            </a:ln>
          </p:spPr>
          <p:txBody>
            <a:bodyPr rtlCol="0" anchor="ctr"/>
            <a:lstStyle/>
            <a:p>
              <a:endParaRPr lang="fr-FR"/>
            </a:p>
          </p:txBody>
        </p:sp>
        <p:sp>
          <p:nvSpPr>
            <p:cNvPr id="3194" name="Forme libre 3193">
              <a:extLst>
                <a:ext uri="{FF2B5EF4-FFF2-40B4-BE49-F238E27FC236}">
                  <a16:creationId xmlns:a16="http://schemas.microsoft.com/office/drawing/2014/main" id="{364D6ABB-C5A2-8595-5DA4-972418E43680}"/>
                </a:ext>
              </a:extLst>
            </p:cNvPr>
            <p:cNvSpPr/>
            <p:nvPr/>
          </p:nvSpPr>
          <p:spPr>
            <a:xfrm>
              <a:off x="9335825" y="6254031"/>
              <a:ext cx="503861" cy="401806"/>
            </a:xfrm>
            <a:custGeom>
              <a:avLst/>
              <a:gdLst>
                <a:gd name="connsiteX0" fmla="*/ 503802 w 503861"/>
                <a:gd name="connsiteY0" fmla="*/ 53143 h 401806"/>
                <a:gd name="connsiteX1" fmla="*/ 494849 w 503861"/>
                <a:gd name="connsiteY1" fmla="*/ 20952 h 401806"/>
                <a:gd name="connsiteX2" fmla="*/ 453512 w 503861"/>
                <a:gd name="connsiteY2" fmla="*/ 0 h 401806"/>
                <a:gd name="connsiteX3" fmla="*/ 401698 w 503861"/>
                <a:gd name="connsiteY3" fmla="*/ 34476 h 401806"/>
                <a:gd name="connsiteX4" fmla="*/ 278450 w 503861"/>
                <a:gd name="connsiteY4" fmla="*/ 185332 h 401806"/>
                <a:gd name="connsiteX5" fmla="*/ 127199 w 503861"/>
                <a:gd name="connsiteY5" fmla="*/ 192952 h 401806"/>
                <a:gd name="connsiteX6" fmla="*/ 141 w 503861"/>
                <a:gd name="connsiteY6" fmla="*/ 363427 h 401806"/>
                <a:gd name="connsiteX7" fmla="*/ 311405 w 503861"/>
                <a:gd name="connsiteY7" fmla="*/ 322094 h 401806"/>
                <a:gd name="connsiteX8" fmla="*/ 431034 w 503861"/>
                <a:gd name="connsiteY8" fmla="*/ 61143 h 401806"/>
                <a:gd name="connsiteX9" fmla="*/ 454655 w 503861"/>
                <a:gd name="connsiteY9" fmla="*/ 40190 h 401806"/>
                <a:gd name="connsiteX10" fmla="*/ 471228 w 503861"/>
                <a:gd name="connsiteY10" fmla="*/ 57143 h 401806"/>
                <a:gd name="connsiteX11" fmla="*/ 481895 w 503861"/>
                <a:gd name="connsiteY11" fmla="*/ 59810 h 401806"/>
                <a:gd name="connsiteX12" fmla="*/ 493516 w 503861"/>
                <a:gd name="connsiteY12" fmla="*/ 57333 h 401806"/>
                <a:gd name="connsiteX13" fmla="*/ 503802 w 503861"/>
                <a:gd name="connsiteY13" fmla="*/ 53143 h 401806"/>
                <a:gd name="connsiteX14" fmla="*/ 503802 w 503861"/>
                <a:gd name="connsiteY14" fmla="*/ 53143 h 40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3861" h="401806">
                  <a:moveTo>
                    <a:pt x="503802" y="53143"/>
                  </a:moveTo>
                  <a:cubicBezTo>
                    <a:pt x="502088" y="41714"/>
                    <a:pt x="498469" y="27047"/>
                    <a:pt x="494849" y="20952"/>
                  </a:cubicBezTo>
                  <a:cubicBezTo>
                    <a:pt x="487229" y="8191"/>
                    <a:pt x="466847" y="0"/>
                    <a:pt x="453512" y="0"/>
                  </a:cubicBezTo>
                  <a:cubicBezTo>
                    <a:pt x="440749" y="0"/>
                    <a:pt x="414842" y="13714"/>
                    <a:pt x="401698" y="34476"/>
                  </a:cubicBezTo>
                  <a:cubicBezTo>
                    <a:pt x="379030" y="70095"/>
                    <a:pt x="332550" y="156571"/>
                    <a:pt x="278450" y="185332"/>
                  </a:cubicBezTo>
                  <a:cubicBezTo>
                    <a:pt x="238827" y="206475"/>
                    <a:pt x="165678" y="218475"/>
                    <a:pt x="127199" y="192952"/>
                  </a:cubicBezTo>
                  <a:cubicBezTo>
                    <a:pt x="49859" y="217904"/>
                    <a:pt x="-3098" y="305332"/>
                    <a:pt x="141" y="363427"/>
                  </a:cubicBezTo>
                  <a:cubicBezTo>
                    <a:pt x="107388" y="438474"/>
                    <a:pt x="250257" y="391998"/>
                    <a:pt x="311405" y="322094"/>
                  </a:cubicBezTo>
                  <a:cubicBezTo>
                    <a:pt x="403603" y="216570"/>
                    <a:pt x="424748" y="77333"/>
                    <a:pt x="431034" y="61143"/>
                  </a:cubicBezTo>
                  <a:cubicBezTo>
                    <a:pt x="440368" y="58666"/>
                    <a:pt x="450655" y="46857"/>
                    <a:pt x="454655" y="40190"/>
                  </a:cubicBezTo>
                  <a:cubicBezTo>
                    <a:pt x="456941" y="36190"/>
                    <a:pt x="468942" y="39428"/>
                    <a:pt x="471228" y="57143"/>
                  </a:cubicBezTo>
                  <a:cubicBezTo>
                    <a:pt x="472180" y="64000"/>
                    <a:pt x="478657" y="64762"/>
                    <a:pt x="481895" y="59810"/>
                  </a:cubicBezTo>
                  <a:cubicBezTo>
                    <a:pt x="485134" y="66857"/>
                    <a:pt x="492944" y="64952"/>
                    <a:pt x="493516" y="57333"/>
                  </a:cubicBezTo>
                  <a:cubicBezTo>
                    <a:pt x="497897" y="62857"/>
                    <a:pt x="504564" y="58095"/>
                    <a:pt x="503802" y="53143"/>
                  </a:cubicBezTo>
                  <a:lnTo>
                    <a:pt x="503802" y="53143"/>
                  </a:lnTo>
                  <a:close/>
                </a:path>
              </a:pathLst>
            </a:custGeom>
            <a:solidFill>
              <a:srgbClr val="FFFFFF"/>
            </a:solidFill>
            <a:ln w="1904" cap="flat">
              <a:noFill/>
              <a:prstDash val="solid"/>
              <a:miter/>
            </a:ln>
          </p:spPr>
          <p:txBody>
            <a:bodyPr rtlCol="0" anchor="ctr"/>
            <a:lstStyle/>
            <a:p>
              <a:endParaRPr lang="fr-FR"/>
            </a:p>
          </p:txBody>
        </p:sp>
        <p:sp>
          <p:nvSpPr>
            <p:cNvPr id="3195" name="Forme libre 3194">
              <a:extLst>
                <a:ext uri="{FF2B5EF4-FFF2-40B4-BE49-F238E27FC236}">
                  <a16:creationId xmlns:a16="http://schemas.microsoft.com/office/drawing/2014/main" id="{4434E8C4-4315-5A80-35C1-A2132D25E18F}"/>
                </a:ext>
              </a:extLst>
            </p:cNvPr>
            <p:cNvSpPr/>
            <p:nvPr/>
          </p:nvSpPr>
          <p:spPr>
            <a:xfrm>
              <a:off x="9334096" y="6445339"/>
              <a:ext cx="130380" cy="173832"/>
            </a:xfrm>
            <a:custGeom>
              <a:avLst/>
              <a:gdLst>
                <a:gd name="connsiteX0" fmla="*/ 1870 w 130380"/>
                <a:gd name="connsiteY0" fmla="*/ 173833 h 173832"/>
                <a:gd name="connsiteX1" fmla="*/ 155 w 130380"/>
                <a:gd name="connsiteY1" fmla="*/ 172118 h 173832"/>
                <a:gd name="connsiteX2" fmla="*/ 33681 w 130380"/>
                <a:gd name="connsiteY2" fmla="*/ 73643 h 173832"/>
                <a:gd name="connsiteX3" fmla="*/ 127975 w 130380"/>
                <a:gd name="connsiteY3" fmla="*/ 119 h 173832"/>
                <a:gd name="connsiteX4" fmla="*/ 130261 w 130380"/>
                <a:gd name="connsiteY4" fmla="*/ 1262 h 173832"/>
                <a:gd name="connsiteX5" fmla="*/ 129118 w 130380"/>
                <a:gd name="connsiteY5" fmla="*/ 3548 h 173832"/>
                <a:gd name="connsiteX6" fmla="*/ 36729 w 130380"/>
                <a:gd name="connsiteY6" fmla="*/ 75738 h 173832"/>
                <a:gd name="connsiteX7" fmla="*/ 3965 w 130380"/>
                <a:gd name="connsiteY7" fmla="*/ 172118 h 173832"/>
                <a:gd name="connsiteX8" fmla="*/ 1870 w 130380"/>
                <a:gd name="connsiteY8" fmla="*/ 173833 h 173832"/>
                <a:gd name="connsiteX9" fmla="*/ 1870 w 130380"/>
                <a:gd name="connsiteY9" fmla="*/ 173833 h 173832"/>
                <a:gd name="connsiteX10" fmla="*/ 1870 w 130380"/>
                <a:gd name="connsiteY10" fmla="*/ 173833 h 173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380" h="173832">
                  <a:moveTo>
                    <a:pt x="1870" y="173833"/>
                  </a:moveTo>
                  <a:cubicBezTo>
                    <a:pt x="917" y="173833"/>
                    <a:pt x="155" y="173071"/>
                    <a:pt x="155" y="172118"/>
                  </a:cubicBezTo>
                  <a:cubicBezTo>
                    <a:pt x="-1560" y="142976"/>
                    <a:pt x="11013" y="106024"/>
                    <a:pt x="33681" y="73643"/>
                  </a:cubicBezTo>
                  <a:cubicBezTo>
                    <a:pt x="58445" y="38024"/>
                    <a:pt x="91972" y="11929"/>
                    <a:pt x="127975" y="119"/>
                  </a:cubicBezTo>
                  <a:cubicBezTo>
                    <a:pt x="128927" y="-262"/>
                    <a:pt x="129880" y="310"/>
                    <a:pt x="130261" y="1262"/>
                  </a:cubicBezTo>
                  <a:cubicBezTo>
                    <a:pt x="130643" y="2215"/>
                    <a:pt x="130070" y="3167"/>
                    <a:pt x="129118" y="3548"/>
                  </a:cubicBezTo>
                  <a:cubicBezTo>
                    <a:pt x="93877" y="15167"/>
                    <a:pt x="61113" y="40691"/>
                    <a:pt x="36729" y="75738"/>
                  </a:cubicBezTo>
                  <a:cubicBezTo>
                    <a:pt x="14632" y="107548"/>
                    <a:pt x="2250" y="143547"/>
                    <a:pt x="3965" y="172118"/>
                  </a:cubicBezTo>
                  <a:cubicBezTo>
                    <a:pt x="3584" y="173071"/>
                    <a:pt x="3013" y="173833"/>
                    <a:pt x="1870" y="173833"/>
                  </a:cubicBezTo>
                  <a:cubicBezTo>
                    <a:pt x="1870" y="173833"/>
                    <a:pt x="1870" y="173833"/>
                    <a:pt x="1870" y="173833"/>
                  </a:cubicBezTo>
                  <a:lnTo>
                    <a:pt x="1870" y="173833"/>
                  </a:lnTo>
                  <a:close/>
                </a:path>
              </a:pathLst>
            </a:custGeom>
            <a:solidFill>
              <a:srgbClr val="000000"/>
            </a:solidFill>
            <a:ln w="1904" cap="flat">
              <a:noFill/>
              <a:prstDash val="solid"/>
              <a:miter/>
            </a:ln>
          </p:spPr>
          <p:txBody>
            <a:bodyPr rtlCol="0" anchor="ctr"/>
            <a:lstStyle/>
            <a:p>
              <a:endParaRPr lang="fr-FR"/>
            </a:p>
          </p:txBody>
        </p:sp>
        <p:sp>
          <p:nvSpPr>
            <p:cNvPr id="3196" name="Forme libre 3195">
              <a:extLst>
                <a:ext uri="{FF2B5EF4-FFF2-40B4-BE49-F238E27FC236}">
                  <a16:creationId xmlns:a16="http://schemas.microsoft.com/office/drawing/2014/main" id="{AE6F1CA3-6478-6EAB-5AC1-AC24C5B9860E}"/>
                </a:ext>
              </a:extLst>
            </p:cNvPr>
            <p:cNvSpPr/>
            <p:nvPr/>
          </p:nvSpPr>
          <p:spPr>
            <a:xfrm>
              <a:off x="9315392" y="6429720"/>
              <a:ext cx="133845" cy="174594"/>
            </a:xfrm>
            <a:custGeom>
              <a:avLst/>
              <a:gdLst>
                <a:gd name="connsiteX0" fmla="*/ 1715 w 133845"/>
                <a:gd name="connsiteY0" fmla="*/ 174595 h 174594"/>
                <a:gd name="connsiteX1" fmla="*/ 0 w 133845"/>
                <a:gd name="connsiteY1" fmla="*/ 172880 h 174594"/>
                <a:gd name="connsiteX2" fmla="*/ 131440 w 133845"/>
                <a:gd name="connsiteY2" fmla="*/ 119 h 174594"/>
                <a:gd name="connsiteX3" fmla="*/ 133726 w 133845"/>
                <a:gd name="connsiteY3" fmla="*/ 1262 h 174594"/>
                <a:gd name="connsiteX4" fmla="*/ 132583 w 133845"/>
                <a:gd name="connsiteY4" fmla="*/ 3548 h 174594"/>
                <a:gd name="connsiteX5" fmla="*/ 3429 w 133845"/>
                <a:gd name="connsiteY5" fmla="*/ 172880 h 174594"/>
                <a:gd name="connsiteX6" fmla="*/ 1715 w 133845"/>
                <a:gd name="connsiteY6" fmla="*/ 174595 h 174594"/>
                <a:gd name="connsiteX7" fmla="*/ 1715 w 133845"/>
                <a:gd name="connsiteY7" fmla="*/ 174595 h 17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845" h="174594">
                  <a:moveTo>
                    <a:pt x="1715" y="174595"/>
                  </a:moveTo>
                  <a:cubicBezTo>
                    <a:pt x="763" y="174595"/>
                    <a:pt x="0" y="173833"/>
                    <a:pt x="0" y="172880"/>
                  </a:cubicBezTo>
                  <a:cubicBezTo>
                    <a:pt x="0" y="111738"/>
                    <a:pt x="56195" y="25072"/>
                    <a:pt x="131440" y="119"/>
                  </a:cubicBezTo>
                  <a:cubicBezTo>
                    <a:pt x="132392" y="-262"/>
                    <a:pt x="133345" y="310"/>
                    <a:pt x="133726" y="1262"/>
                  </a:cubicBezTo>
                  <a:cubicBezTo>
                    <a:pt x="134107" y="2215"/>
                    <a:pt x="133535" y="3167"/>
                    <a:pt x="132583" y="3548"/>
                  </a:cubicBezTo>
                  <a:cubicBezTo>
                    <a:pt x="58481" y="27929"/>
                    <a:pt x="3429" y="113071"/>
                    <a:pt x="3429" y="172880"/>
                  </a:cubicBezTo>
                  <a:cubicBezTo>
                    <a:pt x="3429" y="173833"/>
                    <a:pt x="2668" y="174595"/>
                    <a:pt x="1715" y="174595"/>
                  </a:cubicBezTo>
                  <a:lnTo>
                    <a:pt x="1715" y="174595"/>
                  </a:lnTo>
                  <a:close/>
                </a:path>
              </a:pathLst>
            </a:custGeom>
            <a:solidFill>
              <a:srgbClr val="000000"/>
            </a:solidFill>
            <a:ln w="1904" cap="flat">
              <a:noFill/>
              <a:prstDash val="solid"/>
              <a:miter/>
            </a:ln>
          </p:spPr>
          <p:txBody>
            <a:bodyPr rtlCol="0" anchor="ctr"/>
            <a:lstStyle/>
            <a:p>
              <a:endParaRPr lang="fr-FR"/>
            </a:p>
          </p:txBody>
        </p:sp>
        <p:sp>
          <p:nvSpPr>
            <p:cNvPr id="3197" name="Forme libre 3196">
              <a:extLst>
                <a:ext uri="{FF2B5EF4-FFF2-40B4-BE49-F238E27FC236}">
                  <a16:creationId xmlns:a16="http://schemas.microsoft.com/office/drawing/2014/main" id="{D022BD8D-1513-47CC-75BA-0AA4A6269E2F}"/>
                </a:ext>
              </a:extLst>
            </p:cNvPr>
            <p:cNvSpPr/>
            <p:nvPr/>
          </p:nvSpPr>
          <p:spPr>
            <a:xfrm>
              <a:off x="9411210" y="6560735"/>
              <a:ext cx="235829" cy="95168"/>
            </a:xfrm>
            <a:custGeom>
              <a:avLst/>
              <a:gdLst>
                <a:gd name="connsiteX0" fmla="*/ 183063 w 235829"/>
                <a:gd name="connsiteY0" fmla="*/ 23771 h 95168"/>
                <a:gd name="connsiteX1" fmla="*/ 126296 w 235829"/>
                <a:gd name="connsiteY1" fmla="*/ 40914 h 95168"/>
                <a:gd name="connsiteX2" fmla="*/ 80197 w 235829"/>
                <a:gd name="connsiteY2" fmla="*/ 50247 h 95168"/>
                <a:gd name="connsiteX3" fmla="*/ 0 w 235829"/>
                <a:gd name="connsiteY3" fmla="*/ 89866 h 95168"/>
                <a:gd name="connsiteX4" fmla="*/ 235829 w 235829"/>
                <a:gd name="connsiteY4" fmla="*/ 15390 h 95168"/>
                <a:gd name="connsiteX5" fmla="*/ 183063 w 235829"/>
                <a:gd name="connsiteY5" fmla="*/ 23771 h 95168"/>
                <a:gd name="connsiteX6" fmla="*/ 183063 w 235829"/>
                <a:gd name="connsiteY6" fmla="*/ 23771 h 9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829" h="95168">
                  <a:moveTo>
                    <a:pt x="183063" y="23771"/>
                  </a:moveTo>
                  <a:cubicBezTo>
                    <a:pt x="150489" y="64342"/>
                    <a:pt x="126296" y="52152"/>
                    <a:pt x="126296" y="40914"/>
                  </a:cubicBezTo>
                  <a:cubicBezTo>
                    <a:pt x="126296" y="29676"/>
                    <a:pt x="112200" y="21676"/>
                    <a:pt x="80197" y="50247"/>
                  </a:cubicBezTo>
                  <a:cubicBezTo>
                    <a:pt x="48194" y="78818"/>
                    <a:pt x="31241" y="89675"/>
                    <a:pt x="0" y="89866"/>
                  </a:cubicBezTo>
                  <a:cubicBezTo>
                    <a:pt x="91246" y="110056"/>
                    <a:pt x="188206" y="69866"/>
                    <a:pt x="235829" y="15390"/>
                  </a:cubicBezTo>
                  <a:cubicBezTo>
                    <a:pt x="236020" y="-5562"/>
                    <a:pt x="208017" y="-7277"/>
                    <a:pt x="183063" y="23771"/>
                  </a:cubicBezTo>
                  <a:lnTo>
                    <a:pt x="183063" y="23771"/>
                  </a:lnTo>
                  <a:close/>
                </a:path>
              </a:pathLst>
            </a:custGeom>
            <a:solidFill>
              <a:srgbClr val="000000"/>
            </a:solidFill>
            <a:ln w="1904" cap="flat">
              <a:noFill/>
              <a:prstDash val="solid"/>
              <a:miter/>
            </a:ln>
          </p:spPr>
          <p:txBody>
            <a:bodyPr rtlCol="0" anchor="ctr"/>
            <a:lstStyle/>
            <a:p>
              <a:endParaRPr lang="fr-FR"/>
            </a:p>
          </p:txBody>
        </p:sp>
        <p:sp>
          <p:nvSpPr>
            <p:cNvPr id="3198" name="Forme libre 3197">
              <a:extLst>
                <a:ext uri="{FF2B5EF4-FFF2-40B4-BE49-F238E27FC236}">
                  <a16:creationId xmlns:a16="http://schemas.microsoft.com/office/drawing/2014/main" id="{DB70687A-4EBA-B433-EFE1-E6C94C3D7EF7}"/>
                </a:ext>
              </a:extLst>
            </p:cNvPr>
            <p:cNvSpPr/>
            <p:nvPr/>
          </p:nvSpPr>
          <p:spPr>
            <a:xfrm>
              <a:off x="9409649" y="6558852"/>
              <a:ext cx="239294" cy="98795"/>
            </a:xfrm>
            <a:custGeom>
              <a:avLst/>
              <a:gdLst>
                <a:gd name="connsiteX0" fmla="*/ 51089 w 239294"/>
                <a:gd name="connsiteY0" fmla="*/ 98796 h 98795"/>
                <a:gd name="connsiteX1" fmla="*/ 1370 w 239294"/>
                <a:gd name="connsiteY1" fmla="*/ 93462 h 98795"/>
                <a:gd name="connsiteX2" fmla="*/ 36 w 239294"/>
                <a:gd name="connsiteY2" fmla="*/ 91558 h 98795"/>
                <a:gd name="connsiteX3" fmla="*/ 1751 w 239294"/>
                <a:gd name="connsiteY3" fmla="*/ 90034 h 98795"/>
                <a:gd name="connsiteX4" fmla="*/ 80806 w 239294"/>
                <a:gd name="connsiteY4" fmla="*/ 50796 h 98795"/>
                <a:gd name="connsiteX5" fmla="*/ 123094 w 239294"/>
                <a:gd name="connsiteY5" fmla="*/ 31748 h 98795"/>
                <a:gd name="connsiteX6" fmla="*/ 129571 w 239294"/>
                <a:gd name="connsiteY6" fmla="*/ 42606 h 98795"/>
                <a:gd name="connsiteX7" fmla="*/ 136620 w 239294"/>
                <a:gd name="connsiteY7" fmla="*/ 50796 h 98795"/>
                <a:gd name="connsiteX8" fmla="*/ 183290 w 239294"/>
                <a:gd name="connsiteY8" fmla="*/ 24320 h 98795"/>
                <a:gd name="connsiteX9" fmla="*/ 229008 w 239294"/>
                <a:gd name="connsiteY9" fmla="*/ 1082 h 98795"/>
                <a:gd name="connsiteX10" fmla="*/ 239295 w 239294"/>
                <a:gd name="connsiteY10" fmla="*/ 17082 h 98795"/>
                <a:gd name="connsiteX11" fmla="*/ 238914 w 239294"/>
                <a:gd name="connsiteY11" fmla="*/ 18225 h 98795"/>
                <a:gd name="connsiteX12" fmla="*/ 136620 w 239294"/>
                <a:gd name="connsiteY12" fmla="*/ 83939 h 98795"/>
                <a:gd name="connsiteX13" fmla="*/ 51089 w 239294"/>
                <a:gd name="connsiteY13" fmla="*/ 98796 h 98795"/>
                <a:gd name="connsiteX14" fmla="*/ 51089 w 239294"/>
                <a:gd name="connsiteY14" fmla="*/ 98796 h 98795"/>
                <a:gd name="connsiteX15" fmla="*/ 15657 w 239294"/>
                <a:gd name="connsiteY15" fmla="*/ 92510 h 98795"/>
                <a:gd name="connsiteX16" fmla="*/ 235866 w 239294"/>
                <a:gd name="connsiteY16" fmla="*/ 16510 h 98795"/>
                <a:gd name="connsiteX17" fmla="*/ 227865 w 239294"/>
                <a:gd name="connsiteY17" fmla="*/ 4320 h 98795"/>
                <a:gd name="connsiteX18" fmla="*/ 186148 w 239294"/>
                <a:gd name="connsiteY18" fmla="*/ 26605 h 98795"/>
                <a:gd name="connsiteX19" fmla="*/ 184814 w 239294"/>
                <a:gd name="connsiteY19" fmla="*/ 25463 h 98795"/>
                <a:gd name="connsiteX20" fmla="*/ 186148 w 239294"/>
                <a:gd name="connsiteY20" fmla="*/ 26605 h 98795"/>
                <a:gd name="connsiteX21" fmla="*/ 135667 w 239294"/>
                <a:gd name="connsiteY21" fmla="*/ 54224 h 98795"/>
                <a:gd name="connsiteX22" fmla="*/ 126333 w 239294"/>
                <a:gd name="connsiteY22" fmla="*/ 42606 h 98795"/>
                <a:gd name="connsiteX23" fmla="*/ 121762 w 239294"/>
                <a:gd name="connsiteY23" fmla="*/ 34987 h 98795"/>
                <a:gd name="connsiteX24" fmla="*/ 83091 w 239294"/>
                <a:gd name="connsiteY24" fmla="*/ 53272 h 98795"/>
                <a:gd name="connsiteX25" fmla="*/ 15657 w 239294"/>
                <a:gd name="connsiteY25" fmla="*/ 92510 h 98795"/>
                <a:gd name="connsiteX26" fmla="*/ 15657 w 239294"/>
                <a:gd name="connsiteY26" fmla="*/ 92510 h 98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39294" h="98795">
                  <a:moveTo>
                    <a:pt x="51089" y="98796"/>
                  </a:moveTo>
                  <a:cubicBezTo>
                    <a:pt x="34135" y="98796"/>
                    <a:pt x="17371" y="97081"/>
                    <a:pt x="1370" y="93462"/>
                  </a:cubicBezTo>
                  <a:cubicBezTo>
                    <a:pt x="418" y="93272"/>
                    <a:pt x="-153" y="92510"/>
                    <a:pt x="36" y="91558"/>
                  </a:cubicBezTo>
                  <a:cubicBezTo>
                    <a:pt x="36" y="90605"/>
                    <a:pt x="799" y="90034"/>
                    <a:pt x="1751" y="90034"/>
                  </a:cubicBezTo>
                  <a:cubicBezTo>
                    <a:pt x="32040" y="89843"/>
                    <a:pt x="48612" y="79558"/>
                    <a:pt x="80806" y="50796"/>
                  </a:cubicBezTo>
                  <a:cubicBezTo>
                    <a:pt x="105379" y="28891"/>
                    <a:pt x="117952" y="29463"/>
                    <a:pt x="123094" y="31748"/>
                  </a:cubicBezTo>
                  <a:cubicBezTo>
                    <a:pt x="127286" y="33653"/>
                    <a:pt x="129571" y="37653"/>
                    <a:pt x="129571" y="42606"/>
                  </a:cubicBezTo>
                  <a:cubicBezTo>
                    <a:pt x="129571" y="46034"/>
                    <a:pt x="132428" y="49272"/>
                    <a:pt x="136620" y="50796"/>
                  </a:cubicBezTo>
                  <a:cubicBezTo>
                    <a:pt x="141191" y="52510"/>
                    <a:pt x="158335" y="55367"/>
                    <a:pt x="183290" y="24320"/>
                  </a:cubicBezTo>
                  <a:cubicBezTo>
                    <a:pt x="200244" y="3177"/>
                    <a:pt x="218531" y="-2728"/>
                    <a:pt x="229008" y="1082"/>
                  </a:cubicBezTo>
                  <a:cubicBezTo>
                    <a:pt x="235485" y="3368"/>
                    <a:pt x="239295" y="9272"/>
                    <a:pt x="239295" y="17082"/>
                  </a:cubicBezTo>
                  <a:cubicBezTo>
                    <a:pt x="239295" y="17463"/>
                    <a:pt x="239104" y="17844"/>
                    <a:pt x="238914" y="18225"/>
                  </a:cubicBezTo>
                  <a:cubicBezTo>
                    <a:pt x="214340" y="46415"/>
                    <a:pt x="177957" y="69653"/>
                    <a:pt x="136620" y="83939"/>
                  </a:cubicBezTo>
                  <a:cubicBezTo>
                    <a:pt x="108236" y="93843"/>
                    <a:pt x="79281" y="98796"/>
                    <a:pt x="51089" y="98796"/>
                  </a:cubicBezTo>
                  <a:lnTo>
                    <a:pt x="51089" y="98796"/>
                  </a:lnTo>
                  <a:close/>
                  <a:moveTo>
                    <a:pt x="15657" y="92510"/>
                  </a:moveTo>
                  <a:cubicBezTo>
                    <a:pt x="104236" y="106415"/>
                    <a:pt x="192053" y="66034"/>
                    <a:pt x="235866" y="16510"/>
                  </a:cubicBezTo>
                  <a:cubicBezTo>
                    <a:pt x="235676" y="10415"/>
                    <a:pt x="232818" y="6225"/>
                    <a:pt x="227865" y="4320"/>
                  </a:cubicBezTo>
                  <a:cubicBezTo>
                    <a:pt x="218531" y="1082"/>
                    <a:pt x="202149" y="6606"/>
                    <a:pt x="186148" y="26605"/>
                  </a:cubicBezTo>
                  <a:lnTo>
                    <a:pt x="184814" y="25463"/>
                  </a:lnTo>
                  <a:lnTo>
                    <a:pt x="186148" y="26605"/>
                  </a:lnTo>
                  <a:cubicBezTo>
                    <a:pt x="159860" y="59367"/>
                    <a:pt x="140811" y="55939"/>
                    <a:pt x="135667" y="54224"/>
                  </a:cubicBezTo>
                  <a:cubicBezTo>
                    <a:pt x="129952" y="52129"/>
                    <a:pt x="126333" y="47748"/>
                    <a:pt x="126333" y="42606"/>
                  </a:cubicBezTo>
                  <a:cubicBezTo>
                    <a:pt x="126333" y="38986"/>
                    <a:pt x="124619" y="36129"/>
                    <a:pt x="121762" y="34987"/>
                  </a:cubicBezTo>
                  <a:cubicBezTo>
                    <a:pt x="118141" y="33272"/>
                    <a:pt x="107093" y="31939"/>
                    <a:pt x="83091" y="53272"/>
                  </a:cubicBezTo>
                  <a:cubicBezTo>
                    <a:pt x="55470" y="78224"/>
                    <a:pt x="38897" y="89462"/>
                    <a:pt x="15657" y="92510"/>
                  </a:cubicBezTo>
                  <a:lnTo>
                    <a:pt x="15657" y="92510"/>
                  </a:lnTo>
                  <a:close/>
                </a:path>
              </a:pathLst>
            </a:custGeom>
            <a:solidFill>
              <a:srgbClr val="000000"/>
            </a:solidFill>
            <a:ln w="1904" cap="flat">
              <a:noFill/>
              <a:prstDash val="solid"/>
              <a:miter/>
            </a:ln>
          </p:spPr>
          <p:txBody>
            <a:bodyPr rtlCol="0" anchor="ctr"/>
            <a:lstStyle/>
            <a:p>
              <a:endParaRPr lang="fr-FR"/>
            </a:p>
          </p:txBody>
        </p:sp>
        <p:sp>
          <p:nvSpPr>
            <p:cNvPr id="3199" name="Forme libre 3198">
              <a:extLst>
                <a:ext uri="{FF2B5EF4-FFF2-40B4-BE49-F238E27FC236}">
                  <a16:creationId xmlns:a16="http://schemas.microsoft.com/office/drawing/2014/main" id="{0F180178-434E-1A89-3274-34BF6D14F24C}"/>
                </a:ext>
              </a:extLst>
            </p:cNvPr>
            <p:cNvSpPr/>
            <p:nvPr/>
          </p:nvSpPr>
          <p:spPr>
            <a:xfrm>
              <a:off x="9255978" y="6252126"/>
              <a:ext cx="586028" cy="405522"/>
            </a:xfrm>
            <a:custGeom>
              <a:avLst/>
              <a:gdLst>
                <a:gd name="connsiteX0" fmla="*/ 204569 w 586028"/>
                <a:gd name="connsiteY0" fmla="*/ 405522 h 405522"/>
                <a:gd name="connsiteX1" fmla="*/ 200378 w 586028"/>
                <a:gd name="connsiteY1" fmla="*/ 405522 h 405522"/>
                <a:gd name="connsiteX2" fmla="*/ 32174 w 586028"/>
                <a:gd name="connsiteY2" fmla="*/ 322856 h 405522"/>
                <a:gd name="connsiteX3" fmla="*/ 8743 w 586028"/>
                <a:gd name="connsiteY3" fmla="*/ 162856 h 405522"/>
                <a:gd name="connsiteX4" fmla="*/ 53509 w 586028"/>
                <a:gd name="connsiteY4" fmla="*/ 77905 h 405522"/>
                <a:gd name="connsiteX5" fmla="*/ 131801 w 586028"/>
                <a:gd name="connsiteY5" fmla="*/ 23048 h 405522"/>
                <a:gd name="connsiteX6" fmla="*/ 134087 w 586028"/>
                <a:gd name="connsiteY6" fmla="*/ 24190 h 405522"/>
                <a:gd name="connsiteX7" fmla="*/ 132944 w 586028"/>
                <a:gd name="connsiteY7" fmla="*/ 26476 h 405522"/>
                <a:gd name="connsiteX8" fmla="*/ 12172 w 586028"/>
                <a:gd name="connsiteY8" fmla="*/ 164190 h 405522"/>
                <a:gd name="connsiteX9" fmla="*/ 35031 w 586028"/>
                <a:gd name="connsiteY9" fmla="*/ 320951 h 405522"/>
                <a:gd name="connsiteX10" fmla="*/ 200759 w 586028"/>
                <a:gd name="connsiteY10" fmla="*/ 402284 h 405522"/>
                <a:gd name="connsiteX11" fmla="*/ 204760 w 586028"/>
                <a:gd name="connsiteY11" fmla="*/ 402284 h 405522"/>
                <a:gd name="connsiteX12" fmla="*/ 390108 w 586028"/>
                <a:gd name="connsiteY12" fmla="*/ 323046 h 405522"/>
                <a:gd name="connsiteX13" fmla="*/ 504976 w 586028"/>
                <a:gd name="connsiteY13" fmla="*/ 79238 h 405522"/>
                <a:gd name="connsiteX14" fmla="*/ 509357 w 586028"/>
                <a:gd name="connsiteY14" fmla="*/ 62476 h 405522"/>
                <a:gd name="connsiteX15" fmla="*/ 510500 w 586028"/>
                <a:gd name="connsiteY15" fmla="*/ 61333 h 405522"/>
                <a:gd name="connsiteX16" fmla="*/ 532978 w 586028"/>
                <a:gd name="connsiteY16" fmla="*/ 41143 h 405522"/>
                <a:gd name="connsiteX17" fmla="*/ 539264 w 586028"/>
                <a:gd name="connsiteY17" fmla="*/ 38857 h 405522"/>
                <a:gd name="connsiteX18" fmla="*/ 552789 w 586028"/>
                <a:gd name="connsiteY18" fmla="*/ 58666 h 405522"/>
                <a:gd name="connsiteX19" fmla="*/ 555837 w 586028"/>
                <a:gd name="connsiteY19" fmla="*/ 62857 h 405522"/>
                <a:gd name="connsiteX20" fmla="*/ 560408 w 586028"/>
                <a:gd name="connsiteY20" fmla="*/ 60381 h 405522"/>
                <a:gd name="connsiteX21" fmla="*/ 561933 w 586028"/>
                <a:gd name="connsiteY21" fmla="*/ 59619 h 405522"/>
                <a:gd name="connsiteX22" fmla="*/ 563456 w 586028"/>
                <a:gd name="connsiteY22" fmla="*/ 60571 h 405522"/>
                <a:gd name="connsiteX23" fmla="*/ 568028 w 586028"/>
                <a:gd name="connsiteY23" fmla="*/ 63809 h 405522"/>
                <a:gd name="connsiteX24" fmla="*/ 571648 w 586028"/>
                <a:gd name="connsiteY24" fmla="*/ 58666 h 405522"/>
                <a:gd name="connsiteX25" fmla="*/ 572981 w 586028"/>
                <a:gd name="connsiteY25" fmla="*/ 57143 h 405522"/>
                <a:gd name="connsiteX26" fmla="*/ 574886 w 586028"/>
                <a:gd name="connsiteY26" fmla="*/ 57714 h 405522"/>
                <a:gd name="connsiteX27" fmla="*/ 579457 w 586028"/>
                <a:gd name="connsiteY27" fmla="*/ 59428 h 405522"/>
                <a:gd name="connsiteX28" fmla="*/ 582125 w 586028"/>
                <a:gd name="connsiteY28" fmla="*/ 55238 h 405522"/>
                <a:gd name="connsiteX29" fmla="*/ 573362 w 586028"/>
                <a:gd name="connsiteY29" fmla="*/ 23619 h 405522"/>
                <a:gd name="connsiteX30" fmla="*/ 533550 w 586028"/>
                <a:gd name="connsiteY30" fmla="*/ 3429 h 405522"/>
                <a:gd name="connsiteX31" fmla="*/ 533550 w 586028"/>
                <a:gd name="connsiteY31" fmla="*/ 3429 h 405522"/>
                <a:gd name="connsiteX32" fmla="*/ 483259 w 586028"/>
                <a:gd name="connsiteY32" fmla="*/ 37143 h 405522"/>
                <a:gd name="connsiteX33" fmla="*/ 472211 w 586028"/>
                <a:gd name="connsiteY33" fmla="*/ 55048 h 405522"/>
                <a:gd name="connsiteX34" fmla="*/ 359249 w 586028"/>
                <a:gd name="connsiteY34" fmla="*/ 188570 h 405522"/>
                <a:gd name="connsiteX35" fmla="*/ 285528 w 586028"/>
                <a:gd name="connsiteY35" fmla="*/ 209713 h 405522"/>
                <a:gd name="connsiteX36" fmla="*/ 210665 w 586028"/>
                <a:gd name="connsiteY36" fmla="*/ 198856 h 405522"/>
                <a:gd name="connsiteX37" fmla="*/ 180567 w 586028"/>
                <a:gd name="connsiteY37" fmla="*/ 149904 h 405522"/>
                <a:gd name="connsiteX38" fmla="*/ 182281 w 586028"/>
                <a:gd name="connsiteY38" fmla="*/ 147999 h 405522"/>
                <a:gd name="connsiteX39" fmla="*/ 184186 w 586028"/>
                <a:gd name="connsiteY39" fmla="*/ 149714 h 405522"/>
                <a:gd name="connsiteX40" fmla="*/ 212570 w 586028"/>
                <a:gd name="connsiteY40" fmla="*/ 195809 h 405522"/>
                <a:gd name="connsiteX41" fmla="*/ 357915 w 586028"/>
                <a:gd name="connsiteY41" fmla="*/ 185523 h 405522"/>
                <a:gd name="connsiteX42" fmla="*/ 469544 w 586028"/>
                <a:gd name="connsiteY42" fmla="*/ 53143 h 405522"/>
                <a:gd name="connsiteX43" fmla="*/ 480592 w 586028"/>
                <a:gd name="connsiteY43" fmla="*/ 35238 h 405522"/>
                <a:gd name="connsiteX44" fmla="*/ 533739 w 586028"/>
                <a:gd name="connsiteY44" fmla="*/ 0 h 405522"/>
                <a:gd name="connsiteX45" fmla="*/ 533930 w 586028"/>
                <a:gd name="connsiteY45" fmla="*/ 0 h 405522"/>
                <a:gd name="connsiteX46" fmla="*/ 576791 w 586028"/>
                <a:gd name="connsiteY46" fmla="*/ 21905 h 405522"/>
                <a:gd name="connsiteX47" fmla="*/ 585935 w 586028"/>
                <a:gd name="connsiteY47" fmla="*/ 54666 h 405522"/>
                <a:gd name="connsiteX48" fmla="*/ 581173 w 586028"/>
                <a:gd name="connsiteY48" fmla="*/ 62667 h 405522"/>
                <a:gd name="connsiteX49" fmla="*/ 574886 w 586028"/>
                <a:gd name="connsiteY49" fmla="*/ 62095 h 405522"/>
                <a:gd name="connsiteX50" fmla="*/ 568980 w 586028"/>
                <a:gd name="connsiteY50" fmla="*/ 67238 h 405522"/>
                <a:gd name="connsiteX51" fmla="*/ 561933 w 586028"/>
                <a:gd name="connsiteY51" fmla="*/ 64190 h 405522"/>
                <a:gd name="connsiteX52" fmla="*/ 555456 w 586028"/>
                <a:gd name="connsiteY52" fmla="*/ 66095 h 405522"/>
                <a:gd name="connsiteX53" fmla="*/ 549741 w 586028"/>
                <a:gd name="connsiteY53" fmla="*/ 58857 h 405522"/>
                <a:gd name="connsiteX54" fmla="*/ 539074 w 586028"/>
                <a:gd name="connsiteY54" fmla="*/ 41905 h 405522"/>
                <a:gd name="connsiteX55" fmla="*/ 536597 w 586028"/>
                <a:gd name="connsiteY55" fmla="*/ 42476 h 405522"/>
                <a:gd name="connsiteX56" fmla="*/ 512976 w 586028"/>
                <a:gd name="connsiteY56" fmla="*/ 64000 h 405522"/>
                <a:gd name="connsiteX57" fmla="*/ 508975 w 586028"/>
                <a:gd name="connsiteY57" fmla="*/ 79428 h 405522"/>
                <a:gd name="connsiteX58" fmla="*/ 393347 w 586028"/>
                <a:gd name="connsiteY58" fmla="*/ 324760 h 405522"/>
                <a:gd name="connsiteX59" fmla="*/ 311245 w 586028"/>
                <a:gd name="connsiteY59" fmla="*/ 382665 h 405522"/>
                <a:gd name="connsiteX60" fmla="*/ 204569 w 586028"/>
                <a:gd name="connsiteY60" fmla="*/ 405522 h 405522"/>
                <a:gd name="connsiteX61" fmla="*/ 204569 w 586028"/>
                <a:gd name="connsiteY61" fmla="*/ 405522 h 40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86028" h="405522">
                  <a:moveTo>
                    <a:pt x="204569" y="405522"/>
                  </a:moveTo>
                  <a:cubicBezTo>
                    <a:pt x="203235" y="405522"/>
                    <a:pt x="201712" y="405522"/>
                    <a:pt x="200378" y="405522"/>
                  </a:cubicBezTo>
                  <a:cubicBezTo>
                    <a:pt x="153518" y="404760"/>
                    <a:pt x="86464" y="389713"/>
                    <a:pt x="32174" y="322856"/>
                  </a:cubicBezTo>
                  <a:cubicBezTo>
                    <a:pt x="171" y="283618"/>
                    <a:pt x="-8591" y="223808"/>
                    <a:pt x="8743" y="162856"/>
                  </a:cubicBezTo>
                  <a:cubicBezTo>
                    <a:pt x="17696" y="131238"/>
                    <a:pt x="33317" y="101904"/>
                    <a:pt x="53509" y="77905"/>
                  </a:cubicBezTo>
                  <a:cubicBezTo>
                    <a:pt x="75225" y="52190"/>
                    <a:pt x="102274" y="33143"/>
                    <a:pt x="131801" y="23048"/>
                  </a:cubicBezTo>
                  <a:cubicBezTo>
                    <a:pt x="132753" y="22667"/>
                    <a:pt x="133706" y="23238"/>
                    <a:pt x="134087" y="24190"/>
                  </a:cubicBezTo>
                  <a:cubicBezTo>
                    <a:pt x="134468" y="25143"/>
                    <a:pt x="133896" y="26095"/>
                    <a:pt x="132944" y="26476"/>
                  </a:cubicBezTo>
                  <a:cubicBezTo>
                    <a:pt x="76178" y="46095"/>
                    <a:pt x="31031" y="97523"/>
                    <a:pt x="12172" y="164190"/>
                  </a:cubicBezTo>
                  <a:cubicBezTo>
                    <a:pt x="-4782" y="223999"/>
                    <a:pt x="3600" y="282475"/>
                    <a:pt x="35031" y="320951"/>
                  </a:cubicBezTo>
                  <a:cubicBezTo>
                    <a:pt x="88560" y="386665"/>
                    <a:pt x="154660" y="401522"/>
                    <a:pt x="200759" y="402284"/>
                  </a:cubicBezTo>
                  <a:cubicBezTo>
                    <a:pt x="202093" y="402284"/>
                    <a:pt x="203426" y="402284"/>
                    <a:pt x="204760" y="402284"/>
                  </a:cubicBezTo>
                  <a:cubicBezTo>
                    <a:pt x="274480" y="402284"/>
                    <a:pt x="348581" y="370855"/>
                    <a:pt x="390108" y="323046"/>
                  </a:cubicBezTo>
                  <a:cubicBezTo>
                    <a:pt x="467448" y="234665"/>
                    <a:pt x="494688" y="121714"/>
                    <a:pt x="504976" y="79238"/>
                  </a:cubicBezTo>
                  <a:cubicBezTo>
                    <a:pt x="507070" y="70857"/>
                    <a:pt x="508404" y="65142"/>
                    <a:pt x="509357" y="62476"/>
                  </a:cubicBezTo>
                  <a:cubicBezTo>
                    <a:pt x="509547" y="61904"/>
                    <a:pt x="509928" y="61524"/>
                    <a:pt x="510500" y="61333"/>
                  </a:cubicBezTo>
                  <a:cubicBezTo>
                    <a:pt x="518881" y="59238"/>
                    <a:pt x="528977" y="48190"/>
                    <a:pt x="532978" y="41143"/>
                  </a:cubicBezTo>
                  <a:cubicBezTo>
                    <a:pt x="534121" y="39238"/>
                    <a:pt x="536407" y="38286"/>
                    <a:pt x="539264" y="38857"/>
                  </a:cubicBezTo>
                  <a:cubicBezTo>
                    <a:pt x="544407" y="39810"/>
                    <a:pt x="551074" y="45714"/>
                    <a:pt x="552789" y="58666"/>
                  </a:cubicBezTo>
                  <a:cubicBezTo>
                    <a:pt x="553170" y="60952"/>
                    <a:pt x="554122" y="62667"/>
                    <a:pt x="555837" y="62857"/>
                  </a:cubicBezTo>
                  <a:cubicBezTo>
                    <a:pt x="557361" y="63238"/>
                    <a:pt x="559266" y="62285"/>
                    <a:pt x="560408" y="60381"/>
                  </a:cubicBezTo>
                  <a:cubicBezTo>
                    <a:pt x="560790" y="59810"/>
                    <a:pt x="561361" y="59619"/>
                    <a:pt x="561933" y="59619"/>
                  </a:cubicBezTo>
                  <a:cubicBezTo>
                    <a:pt x="562504" y="59619"/>
                    <a:pt x="563076" y="60000"/>
                    <a:pt x="563456" y="60571"/>
                  </a:cubicBezTo>
                  <a:cubicBezTo>
                    <a:pt x="564599" y="63047"/>
                    <a:pt x="566314" y="64190"/>
                    <a:pt x="568028" y="63809"/>
                  </a:cubicBezTo>
                  <a:cubicBezTo>
                    <a:pt x="569743" y="63428"/>
                    <a:pt x="571457" y="61714"/>
                    <a:pt x="571648" y="58666"/>
                  </a:cubicBezTo>
                  <a:cubicBezTo>
                    <a:pt x="571648" y="57905"/>
                    <a:pt x="572219" y="57333"/>
                    <a:pt x="572981" y="57143"/>
                  </a:cubicBezTo>
                  <a:cubicBezTo>
                    <a:pt x="573743" y="56952"/>
                    <a:pt x="574505" y="57143"/>
                    <a:pt x="574886" y="57714"/>
                  </a:cubicBezTo>
                  <a:cubicBezTo>
                    <a:pt x="576220" y="59428"/>
                    <a:pt x="577934" y="60000"/>
                    <a:pt x="579457" y="59428"/>
                  </a:cubicBezTo>
                  <a:cubicBezTo>
                    <a:pt x="581173" y="58666"/>
                    <a:pt x="582315" y="56762"/>
                    <a:pt x="582125" y="55238"/>
                  </a:cubicBezTo>
                  <a:cubicBezTo>
                    <a:pt x="580410" y="43809"/>
                    <a:pt x="576791" y="29333"/>
                    <a:pt x="573362" y="23619"/>
                  </a:cubicBezTo>
                  <a:cubicBezTo>
                    <a:pt x="566314" y="11809"/>
                    <a:pt x="546693" y="3429"/>
                    <a:pt x="533550" y="3429"/>
                  </a:cubicBezTo>
                  <a:cubicBezTo>
                    <a:pt x="533550" y="3429"/>
                    <a:pt x="533550" y="3429"/>
                    <a:pt x="533550" y="3429"/>
                  </a:cubicBezTo>
                  <a:cubicBezTo>
                    <a:pt x="521739" y="3429"/>
                    <a:pt x="496404" y="16571"/>
                    <a:pt x="483259" y="37143"/>
                  </a:cubicBezTo>
                  <a:cubicBezTo>
                    <a:pt x="480021" y="42095"/>
                    <a:pt x="476402" y="48190"/>
                    <a:pt x="472211" y="55048"/>
                  </a:cubicBezTo>
                  <a:cubicBezTo>
                    <a:pt x="447447" y="95618"/>
                    <a:pt x="406300" y="163619"/>
                    <a:pt x="359249" y="188570"/>
                  </a:cubicBezTo>
                  <a:cubicBezTo>
                    <a:pt x="339437" y="199237"/>
                    <a:pt x="311816" y="207046"/>
                    <a:pt x="285528" y="209713"/>
                  </a:cubicBezTo>
                  <a:cubicBezTo>
                    <a:pt x="264193" y="211999"/>
                    <a:pt x="233905" y="211808"/>
                    <a:pt x="210665" y="198856"/>
                  </a:cubicBezTo>
                  <a:cubicBezTo>
                    <a:pt x="191996" y="188380"/>
                    <a:pt x="181901" y="171999"/>
                    <a:pt x="180567" y="149904"/>
                  </a:cubicBezTo>
                  <a:cubicBezTo>
                    <a:pt x="180567" y="148952"/>
                    <a:pt x="181329" y="148190"/>
                    <a:pt x="182281" y="147999"/>
                  </a:cubicBezTo>
                  <a:cubicBezTo>
                    <a:pt x="183234" y="147999"/>
                    <a:pt x="183996" y="148761"/>
                    <a:pt x="184186" y="149714"/>
                  </a:cubicBezTo>
                  <a:cubicBezTo>
                    <a:pt x="185520" y="170666"/>
                    <a:pt x="195045" y="186094"/>
                    <a:pt x="212570" y="195809"/>
                  </a:cubicBezTo>
                  <a:cubicBezTo>
                    <a:pt x="252574" y="218285"/>
                    <a:pt x="322674" y="204189"/>
                    <a:pt x="357915" y="185523"/>
                  </a:cubicBezTo>
                  <a:cubicBezTo>
                    <a:pt x="404015" y="160952"/>
                    <a:pt x="444971" y="93524"/>
                    <a:pt x="469544" y="53143"/>
                  </a:cubicBezTo>
                  <a:cubicBezTo>
                    <a:pt x="473734" y="46286"/>
                    <a:pt x="477354" y="40190"/>
                    <a:pt x="480592" y="35238"/>
                  </a:cubicBezTo>
                  <a:cubicBezTo>
                    <a:pt x="494499" y="13333"/>
                    <a:pt x="520977" y="0"/>
                    <a:pt x="533739" y="0"/>
                  </a:cubicBezTo>
                  <a:lnTo>
                    <a:pt x="533930" y="0"/>
                  </a:lnTo>
                  <a:cubicBezTo>
                    <a:pt x="548408" y="0"/>
                    <a:pt x="568980" y="8952"/>
                    <a:pt x="576791" y="21905"/>
                  </a:cubicBezTo>
                  <a:cubicBezTo>
                    <a:pt x="580601" y="28381"/>
                    <a:pt x="584220" y="43428"/>
                    <a:pt x="585935" y="54666"/>
                  </a:cubicBezTo>
                  <a:cubicBezTo>
                    <a:pt x="586506" y="57905"/>
                    <a:pt x="584410" y="61333"/>
                    <a:pt x="581173" y="62667"/>
                  </a:cubicBezTo>
                  <a:cubicBezTo>
                    <a:pt x="579457" y="63428"/>
                    <a:pt x="576981" y="63619"/>
                    <a:pt x="574886" y="62095"/>
                  </a:cubicBezTo>
                  <a:cubicBezTo>
                    <a:pt x="573743" y="64952"/>
                    <a:pt x="571648" y="66857"/>
                    <a:pt x="568980" y="67238"/>
                  </a:cubicBezTo>
                  <a:cubicBezTo>
                    <a:pt x="566695" y="67619"/>
                    <a:pt x="564028" y="66857"/>
                    <a:pt x="561933" y="64190"/>
                  </a:cubicBezTo>
                  <a:cubicBezTo>
                    <a:pt x="560028" y="65905"/>
                    <a:pt x="557742" y="66476"/>
                    <a:pt x="555456" y="66095"/>
                  </a:cubicBezTo>
                  <a:cubicBezTo>
                    <a:pt x="552408" y="65333"/>
                    <a:pt x="550313" y="62667"/>
                    <a:pt x="549741" y="58857"/>
                  </a:cubicBezTo>
                  <a:cubicBezTo>
                    <a:pt x="548217" y="46857"/>
                    <a:pt x="542311" y="42667"/>
                    <a:pt x="539074" y="41905"/>
                  </a:cubicBezTo>
                  <a:cubicBezTo>
                    <a:pt x="537931" y="41714"/>
                    <a:pt x="536787" y="41905"/>
                    <a:pt x="536597" y="42476"/>
                  </a:cubicBezTo>
                  <a:cubicBezTo>
                    <a:pt x="532597" y="49524"/>
                    <a:pt x="522310" y="61143"/>
                    <a:pt x="512976" y="64000"/>
                  </a:cubicBezTo>
                  <a:cubicBezTo>
                    <a:pt x="512023" y="66857"/>
                    <a:pt x="510691" y="72190"/>
                    <a:pt x="508975" y="79428"/>
                  </a:cubicBezTo>
                  <a:cubicBezTo>
                    <a:pt x="498689" y="122095"/>
                    <a:pt x="471258" y="235618"/>
                    <a:pt x="393347" y="324760"/>
                  </a:cubicBezTo>
                  <a:cubicBezTo>
                    <a:pt x="373155" y="347808"/>
                    <a:pt x="344010" y="368379"/>
                    <a:pt x="311245" y="382665"/>
                  </a:cubicBezTo>
                  <a:cubicBezTo>
                    <a:pt x="276385" y="397712"/>
                    <a:pt x="240001" y="405522"/>
                    <a:pt x="204569" y="405522"/>
                  </a:cubicBezTo>
                  <a:lnTo>
                    <a:pt x="204569" y="405522"/>
                  </a:lnTo>
                  <a:close/>
                </a:path>
              </a:pathLst>
            </a:custGeom>
            <a:solidFill>
              <a:srgbClr val="000000"/>
            </a:solidFill>
            <a:ln w="1904" cap="flat">
              <a:noFill/>
              <a:prstDash val="solid"/>
              <a:miter/>
            </a:ln>
          </p:spPr>
          <p:txBody>
            <a:bodyPr rtlCol="0" anchor="ctr"/>
            <a:lstStyle/>
            <a:p>
              <a:endParaRPr lang="fr-FR"/>
            </a:p>
          </p:txBody>
        </p:sp>
        <p:sp>
          <p:nvSpPr>
            <p:cNvPr id="3200" name="Forme libre 3199">
              <a:extLst>
                <a:ext uri="{FF2B5EF4-FFF2-40B4-BE49-F238E27FC236}">
                  <a16:creationId xmlns:a16="http://schemas.microsoft.com/office/drawing/2014/main" id="{5507D3F5-A9C4-15A6-37A1-FDAE773EBDE5}"/>
                </a:ext>
              </a:extLst>
            </p:cNvPr>
            <p:cNvSpPr/>
            <p:nvPr/>
          </p:nvSpPr>
          <p:spPr>
            <a:xfrm>
              <a:off x="9795206" y="6274947"/>
              <a:ext cx="24094" cy="40417"/>
            </a:xfrm>
            <a:custGeom>
              <a:avLst/>
              <a:gdLst>
                <a:gd name="connsiteX0" fmla="*/ 22324 w 24094"/>
                <a:gd name="connsiteY0" fmla="*/ 40417 h 40417"/>
                <a:gd name="connsiteX1" fmla="*/ 22133 w 24094"/>
                <a:gd name="connsiteY1" fmla="*/ 40417 h 40417"/>
                <a:gd name="connsiteX2" fmla="*/ 20609 w 24094"/>
                <a:gd name="connsiteY2" fmla="*/ 38512 h 40417"/>
                <a:gd name="connsiteX3" fmla="*/ 16038 w 24094"/>
                <a:gd name="connsiteY3" fmla="*/ 14703 h 40417"/>
                <a:gd name="connsiteX4" fmla="*/ 1369 w 24094"/>
                <a:gd name="connsiteY4" fmla="*/ 3465 h 40417"/>
                <a:gd name="connsiteX5" fmla="*/ 37 w 24094"/>
                <a:gd name="connsiteY5" fmla="*/ 1370 h 40417"/>
                <a:gd name="connsiteX6" fmla="*/ 2131 w 24094"/>
                <a:gd name="connsiteY6" fmla="*/ 36 h 40417"/>
                <a:gd name="connsiteX7" fmla="*/ 19086 w 24094"/>
                <a:gd name="connsiteY7" fmla="*/ 12989 h 40417"/>
                <a:gd name="connsiteX8" fmla="*/ 24038 w 24094"/>
                <a:gd name="connsiteY8" fmla="*/ 38894 h 40417"/>
                <a:gd name="connsiteX9" fmla="*/ 22324 w 24094"/>
                <a:gd name="connsiteY9" fmla="*/ 40417 h 40417"/>
                <a:gd name="connsiteX10" fmla="*/ 22324 w 24094"/>
                <a:gd name="connsiteY10" fmla="*/ 40417 h 4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4" h="40417">
                  <a:moveTo>
                    <a:pt x="22324" y="40417"/>
                  </a:moveTo>
                  <a:cubicBezTo>
                    <a:pt x="22324" y="40417"/>
                    <a:pt x="22133" y="40417"/>
                    <a:pt x="22133" y="40417"/>
                  </a:cubicBezTo>
                  <a:cubicBezTo>
                    <a:pt x="21180" y="40227"/>
                    <a:pt x="20419" y="39465"/>
                    <a:pt x="20609" y="38512"/>
                  </a:cubicBezTo>
                  <a:cubicBezTo>
                    <a:pt x="20991" y="34893"/>
                    <a:pt x="19466" y="20989"/>
                    <a:pt x="16038" y="14703"/>
                  </a:cubicBezTo>
                  <a:cubicBezTo>
                    <a:pt x="12799" y="8798"/>
                    <a:pt x="5561" y="4608"/>
                    <a:pt x="1369" y="3465"/>
                  </a:cubicBezTo>
                  <a:cubicBezTo>
                    <a:pt x="417" y="3274"/>
                    <a:pt x="-154" y="2322"/>
                    <a:pt x="37" y="1370"/>
                  </a:cubicBezTo>
                  <a:cubicBezTo>
                    <a:pt x="226" y="417"/>
                    <a:pt x="1179" y="-154"/>
                    <a:pt x="2131" y="36"/>
                  </a:cubicBezTo>
                  <a:cubicBezTo>
                    <a:pt x="6704" y="1179"/>
                    <a:pt x="15276" y="5751"/>
                    <a:pt x="19086" y="12989"/>
                  </a:cubicBezTo>
                  <a:cubicBezTo>
                    <a:pt x="22896" y="20036"/>
                    <a:pt x="24419" y="34703"/>
                    <a:pt x="24038" y="38894"/>
                  </a:cubicBezTo>
                  <a:cubicBezTo>
                    <a:pt x="24038" y="39846"/>
                    <a:pt x="23276" y="40417"/>
                    <a:pt x="22324" y="40417"/>
                  </a:cubicBezTo>
                  <a:lnTo>
                    <a:pt x="22324" y="40417"/>
                  </a:lnTo>
                  <a:close/>
                </a:path>
              </a:pathLst>
            </a:custGeom>
            <a:solidFill>
              <a:srgbClr val="000000"/>
            </a:solidFill>
            <a:ln w="1904" cap="flat">
              <a:noFill/>
              <a:prstDash val="solid"/>
              <a:miter/>
            </a:ln>
          </p:spPr>
          <p:txBody>
            <a:bodyPr rtlCol="0" anchor="ctr"/>
            <a:lstStyle/>
            <a:p>
              <a:endParaRPr lang="fr-FR"/>
            </a:p>
          </p:txBody>
        </p:sp>
        <p:sp>
          <p:nvSpPr>
            <p:cNvPr id="3201" name="Forme libre 3200">
              <a:extLst>
                <a:ext uri="{FF2B5EF4-FFF2-40B4-BE49-F238E27FC236}">
                  <a16:creationId xmlns:a16="http://schemas.microsoft.com/office/drawing/2014/main" id="{6F36E71E-D3A2-CB9F-9173-3F4E7A04E69C}"/>
                </a:ext>
              </a:extLst>
            </p:cNvPr>
            <p:cNvSpPr/>
            <p:nvPr/>
          </p:nvSpPr>
          <p:spPr>
            <a:xfrm>
              <a:off x="9801290" y="6265222"/>
              <a:ext cx="29774" cy="47666"/>
            </a:xfrm>
            <a:custGeom>
              <a:avLst/>
              <a:gdLst>
                <a:gd name="connsiteX0" fmla="*/ 28050 w 29774"/>
                <a:gd name="connsiteY0" fmla="*/ 47667 h 47666"/>
                <a:gd name="connsiteX1" fmla="*/ 28050 w 29774"/>
                <a:gd name="connsiteY1" fmla="*/ 47667 h 47666"/>
                <a:gd name="connsiteX2" fmla="*/ 26336 w 29774"/>
                <a:gd name="connsiteY2" fmla="*/ 45952 h 47666"/>
                <a:gd name="connsiteX3" fmla="*/ 21574 w 29774"/>
                <a:gd name="connsiteY3" fmla="*/ 21000 h 47666"/>
                <a:gd name="connsiteX4" fmla="*/ 1191 w 29774"/>
                <a:gd name="connsiteY4" fmla="*/ 3476 h 47666"/>
                <a:gd name="connsiteX5" fmla="*/ 48 w 29774"/>
                <a:gd name="connsiteY5" fmla="*/ 1190 h 47666"/>
                <a:gd name="connsiteX6" fmla="*/ 2334 w 29774"/>
                <a:gd name="connsiteY6" fmla="*/ 48 h 47666"/>
                <a:gd name="connsiteX7" fmla="*/ 24812 w 29774"/>
                <a:gd name="connsiteY7" fmla="*/ 19857 h 47666"/>
                <a:gd name="connsiteX8" fmla="*/ 29765 w 29774"/>
                <a:gd name="connsiteY8" fmla="*/ 45952 h 47666"/>
                <a:gd name="connsiteX9" fmla="*/ 28050 w 29774"/>
                <a:gd name="connsiteY9" fmla="*/ 47667 h 47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74" h="47666">
                  <a:moveTo>
                    <a:pt x="28050" y="47667"/>
                  </a:moveTo>
                  <a:cubicBezTo>
                    <a:pt x="27860" y="47667"/>
                    <a:pt x="27860" y="47667"/>
                    <a:pt x="28050" y="47667"/>
                  </a:cubicBezTo>
                  <a:cubicBezTo>
                    <a:pt x="27098" y="47667"/>
                    <a:pt x="26336" y="46904"/>
                    <a:pt x="26336" y="45952"/>
                  </a:cubicBezTo>
                  <a:cubicBezTo>
                    <a:pt x="26526" y="41571"/>
                    <a:pt x="24241" y="29952"/>
                    <a:pt x="21574" y="21000"/>
                  </a:cubicBezTo>
                  <a:cubicBezTo>
                    <a:pt x="19288" y="13381"/>
                    <a:pt x="8049" y="5762"/>
                    <a:pt x="1191" y="3476"/>
                  </a:cubicBezTo>
                  <a:cubicBezTo>
                    <a:pt x="238" y="3095"/>
                    <a:pt x="-143" y="2143"/>
                    <a:pt x="48" y="1190"/>
                  </a:cubicBezTo>
                  <a:cubicBezTo>
                    <a:pt x="238" y="238"/>
                    <a:pt x="1381" y="-143"/>
                    <a:pt x="2334" y="48"/>
                  </a:cubicBezTo>
                  <a:cubicBezTo>
                    <a:pt x="8811" y="2333"/>
                    <a:pt x="21954" y="10524"/>
                    <a:pt x="24812" y="19857"/>
                  </a:cubicBezTo>
                  <a:cubicBezTo>
                    <a:pt x="27289" y="28238"/>
                    <a:pt x="29955" y="40619"/>
                    <a:pt x="29765" y="45952"/>
                  </a:cubicBezTo>
                  <a:cubicBezTo>
                    <a:pt x="29765" y="46904"/>
                    <a:pt x="28812" y="47667"/>
                    <a:pt x="28050" y="47667"/>
                  </a:cubicBezTo>
                  <a:close/>
                </a:path>
              </a:pathLst>
            </a:custGeom>
            <a:solidFill>
              <a:srgbClr val="000000"/>
            </a:solidFill>
            <a:ln w="1904" cap="flat">
              <a:noFill/>
              <a:prstDash val="solid"/>
              <a:miter/>
            </a:ln>
          </p:spPr>
          <p:txBody>
            <a:bodyPr rtlCol="0" anchor="ctr"/>
            <a:lstStyle/>
            <a:p>
              <a:endParaRPr lang="fr-FR"/>
            </a:p>
          </p:txBody>
        </p:sp>
        <p:sp>
          <p:nvSpPr>
            <p:cNvPr id="3202" name="Forme libre 3201">
              <a:extLst>
                <a:ext uri="{FF2B5EF4-FFF2-40B4-BE49-F238E27FC236}">
                  <a16:creationId xmlns:a16="http://schemas.microsoft.com/office/drawing/2014/main" id="{4318E852-001E-1FFF-EA18-7C033A13DC15}"/>
                </a:ext>
              </a:extLst>
            </p:cNvPr>
            <p:cNvSpPr/>
            <p:nvPr/>
          </p:nvSpPr>
          <p:spPr>
            <a:xfrm>
              <a:off x="9246815" y="6497268"/>
              <a:ext cx="150870" cy="177009"/>
            </a:xfrm>
            <a:custGeom>
              <a:avLst/>
              <a:gdLst>
                <a:gd name="connsiteX0" fmla="*/ 42671 w 150870"/>
                <a:gd name="connsiteY0" fmla="*/ 76571 h 177009"/>
                <a:gd name="connsiteX1" fmla="*/ 12192 w 150870"/>
                <a:gd name="connsiteY1" fmla="*/ 0 h 177009"/>
                <a:gd name="connsiteX2" fmla="*/ 0 w 150870"/>
                <a:gd name="connsiteY2" fmla="*/ 40571 h 177009"/>
                <a:gd name="connsiteX3" fmla="*/ 26860 w 150870"/>
                <a:gd name="connsiteY3" fmla="*/ 95809 h 177009"/>
                <a:gd name="connsiteX4" fmla="*/ 15239 w 150870"/>
                <a:gd name="connsiteY4" fmla="*/ 133904 h 177009"/>
                <a:gd name="connsiteX5" fmla="*/ 32003 w 150870"/>
                <a:gd name="connsiteY5" fmla="*/ 153904 h 177009"/>
                <a:gd name="connsiteX6" fmla="*/ 63434 w 150870"/>
                <a:gd name="connsiteY6" fmla="*/ 147047 h 177009"/>
                <a:gd name="connsiteX7" fmla="*/ 74673 w 150870"/>
                <a:gd name="connsiteY7" fmla="*/ 158857 h 177009"/>
                <a:gd name="connsiteX8" fmla="*/ 89151 w 150870"/>
                <a:gd name="connsiteY8" fmla="*/ 175999 h 177009"/>
                <a:gd name="connsiteX9" fmla="*/ 150870 w 150870"/>
                <a:gd name="connsiteY9" fmla="*/ 149523 h 177009"/>
                <a:gd name="connsiteX10" fmla="*/ 42671 w 150870"/>
                <a:gd name="connsiteY10" fmla="*/ 76571 h 177009"/>
                <a:gd name="connsiteX11" fmla="*/ 42671 w 150870"/>
                <a:gd name="connsiteY11" fmla="*/ 76571 h 177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870" h="177009">
                  <a:moveTo>
                    <a:pt x="42671" y="76571"/>
                  </a:moveTo>
                  <a:cubicBezTo>
                    <a:pt x="25336" y="55238"/>
                    <a:pt x="15430" y="28571"/>
                    <a:pt x="12192" y="0"/>
                  </a:cubicBezTo>
                  <a:cubicBezTo>
                    <a:pt x="8382" y="12952"/>
                    <a:pt x="4382" y="26476"/>
                    <a:pt x="0" y="40571"/>
                  </a:cubicBezTo>
                  <a:cubicBezTo>
                    <a:pt x="8382" y="64191"/>
                    <a:pt x="18287" y="81523"/>
                    <a:pt x="26860" y="95809"/>
                  </a:cubicBezTo>
                  <a:cubicBezTo>
                    <a:pt x="35622" y="110285"/>
                    <a:pt x="22669" y="128952"/>
                    <a:pt x="15239" y="133904"/>
                  </a:cubicBezTo>
                  <a:cubicBezTo>
                    <a:pt x="2286" y="142666"/>
                    <a:pt x="12954" y="158666"/>
                    <a:pt x="32003" y="153904"/>
                  </a:cubicBezTo>
                  <a:cubicBezTo>
                    <a:pt x="43433" y="151047"/>
                    <a:pt x="52767" y="149714"/>
                    <a:pt x="63434" y="147047"/>
                  </a:cubicBezTo>
                  <a:cubicBezTo>
                    <a:pt x="76960" y="143619"/>
                    <a:pt x="79245" y="154666"/>
                    <a:pt x="74673" y="158857"/>
                  </a:cubicBezTo>
                  <a:cubicBezTo>
                    <a:pt x="66672" y="166476"/>
                    <a:pt x="70673" y="180951"/>
                    <a:pt x="89151" y="175999"/>
                  </a:cubicBezTo>
                  <a:cubicBezTo>
                    <a:pt x="104771" y="171999"/>
                    <a:pt x="130869" y="161904"/>
                    <a:pt x="150870" y="149523"/>
                  </a:cubicBezTo>
                  <a:cubicBezTo>
                    <a:pt x="111629" y="138285"/>
                    <a:pt x="74102" y="115238"/>
                    <a:pt x="42671" y="76571"/>
                  </a:cubicBezTo>
                  <a:lnTo>
                    <a:pt x="42671" y="76571"/>
                  </a:lnTo>
                  <a:close/>
                </a:path>
              </a:pathLst>
            </a:custGeom>
            <a:solidFill>
              <a:srgbClr val="000000"/>
            </a:solidFill>
            <a:ln w="1904" cap="flat">
              <a:noFill/>
              <a:prstDash val="solid"/>
              <a:miter/>
            </a:ln>
          </p:spPr>
          <p:txBody>
            <a:bodyPr rtlCol="0" anchor="ctr"/>
            <a:lstStyle/>
            <a:p>
              <a:endParaRPr lang="fr-FR"/>
            </a:p>
          </p:txBody>
        </p:sp>
        <p:sp>
          <p:nvSpPr>
            <p:cNvPr id="3203" name="Forme libre 3202">
              <a:extLst>
                <a:ext uri="{FF2B5EF4-FFF2-40B4-BE49-F238E27FC236}">
                  <a16:creationId xmlns:a16="http://schemas.microsoft.com/office/drawing/2014/main" id="{58C5D4EA-56F5-E99D-C739-5C10A967AB32}"/>
                </a:ext>
              </a:extLst>
            </p:cNvPr>
            <p:cNvSpPr/>
            <p:nvPr/>
          </p:nvSpPr>
          <p:spPr>
            <a:xfrm>
              <a:off x="9245339" y="6495554"/>
              <a:ext cx="154251" cy="180570"/>
            </a:xfrm>
            <a:custGeom>
              <a:avLst/>
              <a:gdLst>
                <a:gd name="connsiteX0" fmla="*/ 83769 w 154251"/>
                <a:gd name="connsiteY0" fmla="*/ 180571 h 180570"/>
                <a:gd name="connsiteX1" fmla="*/ 71768 w 154251"/>
                <a:gd name="connsiteY1" fmla="*/ 174666 h 180570"/>
                <a:gd name="connsiteX2" fmla="*/ 74815 w 154251"/>
                <a:gd name="connsiteY2" fmla="*/ 159428 h 180570"/>
                <a:gd name="connsiteX3" fmla="*/ 75768 w 154251"/>
                <a:gd name="connsiteY3" fmla="*/ 152952 h 180570"/>
                <a:gd name="connsiteX4" fmla="*/ 65291 w 154251"/>
                <a:gd name="connsiteY4" fmla="*/ 150475 h 180570"/>
                <a:gd name="connsiteX5" fmla="*/ 50433 w 154251"/>
                <a:gd name="connsiteY5" fmla="*/ 153713 h 180570"/>
                <a:gd name="connsiteX6" fmla="*/ 34050 w 154251"/>
                <a:gd name="connsiteY6" fmla="*/ 157333 h 180570"/>
                <a:gd name="connsiteX7" fmla="*/ 10429 w 154251"/>
                <a:gd name="connsiteY7" fmla="*/ 149332 h 180570"/>
                <a:gd name="connsiteX8" fmla="*/ 15953 w 154251"/>
                <a:gd name="connsiteY8" fmla="*/ 134285 h 180570"/>
                <a:gd name="connsiteX9" fmla="*/ 27192 w 154251"/>
                <a:gd name="connsiteY9" fmla="*/ 98476 h 180570"/>
                <a:gd name="connsiteX10" fmla="*/ 143 w 154251"/>
                <a:gd name="connsiteY10" fmla="*/ 43048 h 180570"/>
                <a:gd name="connsiteX11" fmla="*/ 143 w 154251"/>
                <a:gd name="connsiteY11" fmla="*/ 41905 h 180570"/>
                <a:gd name="connsiteX12" fmla="*/ 12334 w 154251"/>
                <a:gd name="connsiteY12" fmla="*/ 1333 h 180570"/>
                <a:gd name="connsiteX13" fmla="*/ 14239 w 154251"/>
                <a:gd name="connsiteY13" fmla="*/ 0 h 180570"/>
                <a:gd name="connsiteX14" fmla="*/ 15763 w 154251"/>
                <a:gd name="connsiteY14" fmla="*/ 1524 h 180570"/>
                <a:gd name="connsiteX15" fmla="*/ 45861 w 154251"/>
                <a:gd name="connsiteY15" fmla="*/ 77142 h 180570"/>
                <a:gd name="connsiteX16" fmla="*/ 153108 w 154251"/>
                <a:gd name="connsiteY16" fmla="*/ 149714 h 180570"/>
                <a:gd name="connsiteX17" fmla="*/ 154251 w 154251"/>
                <a:gd name="connsiteY17" fmla="*/ 151237 h 180570"/>
                <a:gd name="connsiteX18" fmla="*/ 153489 w 154251"/>
                <a:gd name="connsiteY18" fmla="*/ 152952 h 180570"/>
                <a:gd name="connsiteX19" fmla="*/ 91389 w 154251"/>
                <a:gd name="connsiteY19" fmla="*/ 179618 h 180570"/>
                <a:gd name="connsiteX20" fmla="*/ 83769 w 154251"/>
                <a:gd name="connsiteY20" fmla="*/ 180571 h 180570"/>
                <a:gd name="connsiteX21" fmla="*/ 83769 w 154251"/>
                <a:gd name="connsiteY21" fmla="*/ 180571 h 180570"/>
                <a:gd name="connsiteX22" fmla="*/ 69482 w 154251"/>
                <a:gd name="connsiteY22" fmla="*/ 146285 h 180570"/>
                <a:gd name="connsiteX23" fmla="*/ 78816 w 154251"/>
                <a:gd name="connsiteY23" fmla="*/ 151047 h 180570"/>
                <a:gd name="connsiteX24" fmla="*/ 77292 w 154251"/>
                <a:gd name="connsiteY24" fmla="*/ 161713 h 180570"/>
                <a:gd name="connsiteX25" fmla="*/ 74815 w 154251"/>
                <a:gd name="connsiteY25" fmla="*/ 172761 h 180570"/>
                <a:gd name="connsiteX26" fmla="*/ 90055 w 154251"/>
                <a:gd name="connsiteY26" fmla="*/ 175999 h 180570"/>
                <a:gd name="connsiteX27" fmla="*/ 147774 w 154251"/>
                <a:gd name="connsiteY27" fmla="*/ 151809 h 180570"/>
                <a:gd name="connsiteX28" fmla="*/ 42622 w 154251"/>
                <a:gd name="connsiteY28" fmla="*/ 79238 h 180570"/>
                <a:gd name="connsiteX29" fmla="*/ 12905 w 154251"/>
                <a:gd name="connsiteY29" fmla="*/ 9905 h 180570"/>
                <a:gd name="connsiteX30" fmla="*/ 3191 w 154251"/>
                <a:gd name="connsiteY30" fmla="*/ 42095 h 180570"/>
                <a:gd name="connsiteX31" fmla="*/ 29669 w 154251"/>
                <a:gd name="connsiteY31" fmla="*/ 96381 h 180570"/>
                <a:gd name="connsiteX32" fmla="*/ 17478 w 154251"/>
                <a:gd name="connsiteY32" fmla="*/ 136952 h 180570"/>
                <a:gd name="connsiteX33" fmla="*/ 13287 w 154251"/>
                <a:gd name="connsiteY33" fmla="*/ 147809 h 180570"/>
                <a:gd name="connsiteX34" fmla="*/ 32907 w 154251"/>
                <a:gd name="connsiteY34" fmla="*/ 153904 h 180570"/>
                <a:gd name="connsiteX35" fmla="*/ 49480 w 154251"/>
                <a:gd name="connsiteY35" fmla="*/ 150285 h 180570"/>
                <a:gd name="connsiteX36" fmla="*/ 64149 w 154251"/>
                <a:gd name="connsiteY36" fmla="*/ 147047 h 180570"/>
                <a:gd name="connsiteX37" fmla="*/ 69482 w 154251"/>
                <a:gd name="connsiteY37" fmla="*/ 146285 h 180570"/>
                <a:gd name="connsiteX38" fmla="*/ 69482 w 154251"/>
                <a:gd name="connsiteY38" fmla="*/ 146285 h 1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4251" h="180570">
                  <a:moveTo>
                    <a:pt x="83769" y="180571"/>
                  </a:moveTo>
                  <a:cubicBezTo>
                    <a:pt x="78245" y="180571"/>
                    <a:pt x="74054" y="178475"/>
                    <a:pt x="71768" y="174666"/>
                  </a:cubicBezTo>
                  <a:cubicBezTo>
                    <a:pt x="69101" y="169904"/>
                    <a:pt x="70434" y="163618"/>
                    <a:pt x="74815" y="159428"/>
                  </a:cubicBezTo>
                  <a:cubicBezTo>
                    <a:pt x="76531" y="157904"/>
                    <a:pt x="76911" y="155047"/>
                    <a:pt x="75768" y="152952"/>
                  </a:cubicBezTo>
                  <a:cubicBezTo>
                    <a:pt x="74244" y="150095"/>
                    <a:pt x="70434" y="149332"/>
                    <a:pt x="65291" y="150475"/>
                  </a:cubicBezTo>
                  <a:cubicBezTo>
                    <a:pt x="60148" y="151809"/>
                    <a:pt x="55195" y="152761"/>
                    <a:pt x="50433" y="153713"/>
                  </a:cubicBezTo>
                  <a:cubicBezTo>
                    <a:pt x="45289" y="154856"/>
                    <a:pt x="39765" y="155809"/>
                    <a:pt x="34050" y="157333"/>
                  </a:cubicBezTo>
                  <a:cubicBezTo>
                    <a:pt x="21668" y="160380"/>
                    <a:pt x="13096" y="155428"/>
                    <a:pt x="10429" y="149332"/>
                  </a:cubicBezTo>
                  <a:cubicBezTo>
                    <a:pt x="7953" y="143809"/>
                    <a:pt x="10048" y="138095"/>
                    <a:pt x="15953" y="134285"/>
                  </a:cubicBezTo>
                  <a:cubicBezTo>
                    <a:pt x="23002" y="129523"/>
                    <a:pt x="35193" y="111809"/>
                    <a:pt x="27192" y="98476"/>
                  </a:cubicBezTo>
                  <a:cubicBezTo>
                    <a:pt x="18049" y="83428"/>
                    <a:pt x="8524" y="66285"/>
                    <a:pt x="143" y="43048"/>
                  </a:cubicBezTo>
                  <a:cubicBezTo>
                    <a:pt x="-48" y="42666"/>
                    <a:pt x="-48" y="42285"/>
                    <a:pt x="143" y="41905"/>
                  </a:cubicBezTo>
                  <a:cubicBezTo>
                    <a:pt x="3953" y="29714"/>
                    <a:pt x="7763" y="16952"/>
                    <a:pt x="12334" y="1333"/>
                  </a:cubicBezTo>
                  <a:cubicBezTo>
                    <a:pt x="12525" y="572"/>
                    <a:pt x="13287" y="0"/>
                    <a:pt x="14239" y="0"/>
                  </a:cubicBezTo>
                  <a:cubicBezTo>
                    <a:pt x="15001" y="0"/>
                    <a:pt x="15763" y="762"/>
                    <a:pt x="15763" y="1524"/>
                  </a:cubicBezTo>
                  <a:cubicBezTo>
                    <a:pt x="19192" y="30857"/>
                    <a:pt x="29479" y="57143"/>
                    <a:pt x="45861" y="77142"/>
                  </a:cubicBezTo>
                  <a:cubicBezTo>
                    <a:pt x="75197" y="113142"/>
                    <a:pt x="111200" y="137523"/>
                    <a:pt x="153108" y="149714"/>
                  </a:cubicBezTo>
                  <a:cubicBezTo>
                    <a:pt x="153680" y="149904"/>
                    <a:pt x="154251" y="150475"/>
                    <a:pt x="154251" y="151237"/>
                  </a:cubicBezTo>
                  <a:cubicBezTo>
                    <a:pt x="154251" y="151999"/>
                    <a:pt x="154060" y="152571"/>
                    <a:pt x="153489" y="152952"/>
                  </a:cubicBezTo>
                  <a:cubicBezTo>
                    <a:pt x="133106" y="165333"/>
                    <a:pt x="107009" y="175428"/>
                    <a:pt x="91389" y="179618"/>
                  </a:cubicBezTo>
                  <a:cubicBezTo>
                    <a:pt x="88341" y="180190"/>
                    <a:pt x="85865" y="180571"/>
                    <a:pt x="83769" y="180571"/>
                  </a:cubicBezTo>
                  <a:lnTo>
                    <a:pt x="83769" y="180571"/>
                  </a:lnTo>
                  <a:close/>
                  <a:moveTo>
                    <a:pt x="69482" y="146285"/>
                  </a:moveTo>
                  <a:cubicBezTo>
                    <a:pt x="75387" y="146285"/>
                    <a:pt x="77863" y="149523"/>
                    <a:pt x="78816" y="151047"/>
                  </a:cubicBezTo>
                  <a:cubicBezTo>
                    <a:pt x="80721" y="154476"/>
                    <a:pt x="80150" y="159047"/>
                    <a:pt x="77292" y="161713"/>
                  </a:cubicBezTo>
                  <a:cubicBezTo>
                    <a:pt x="74054" y="164952"/>
                    <a:pt x="72910" y="169523"/>
                    <a:pt x="74815" y="172761"/>
                  </a:cubicBezTo>
                  <a:cubicBezTo>
                    <a:pt x="77102" y="176761"/>
                    <a:pt x="82816" y="177904"/>
                    <a:pt x="90055" y="175999"/>
                  </a:cubicBezTo>
                  <a:cubicBezTo>
                    <a:pt x="104532" y="172189"/>
                    <a:pt x="128344" y="163237"/>
                    <a:pt x="147774" y="151809"/>
                  </a:cubicBezTo>
                  <a:cubicBezTo>
                    <a:pt x="106819" y="139047"/>
                    <a:pt x="71578" y="114666"/>
                    <a:pt x="42622" y="79238"/>
                  </a:cubicBezTo>
                  <a:cubicBezTo>
                    <a:pt x="27383" y="60571"/>
                    <a:pt x="17097" y="36571"/>
                    <a:pt x="12905" y="9905"/>
                  </a:cubicBezTo>
                  <a:cubicBezTo>
                    <a:pt x="9477" y="21714"/>
                    <a:pt x="6238" y="32190"/>
                    <a:pt x="3191" y="42095"/>
                  </a:cubicBezTo>
                  <a:cubicBezTo>
                    <a:pt x="11382" y="64952"/>
                    <a:pt x="20716" y="81714"/>
                    <a:pt x="29669" y="96381"/>
                  </a:cubicBezTo>
                  <a:cubicBezTo>
                    <a:pt x="38622" y="111237"/>
                    <a:pt x="26240" y="130856"/>
                    <a:pt x="17478" y="136952"/>
                  </a:cubicBezTo>
                  <a:cubicBezTo>
                    <a:pt x="13096" y="139809"/>
                    <a:pt x="11573" y="143999"/>
                    <a:pt x="13287" y="147809"/>
                  </a:cubicBezTo>
                  <a:cubicBezTo>
                    <a:pt x="15573" y="152761"/>
                    <a:pt x="23002" y="156380"/>
                    <a:pt x="32907" y="153904"/>
                  </a:cubicBezTo>
                  <a:cubicBezTo>
                    <a:pt x="38813" y="152380"/>
                    <a:pt x="44337" y="151237"/>
                    <a:pt x="49480" y="150285"/>
                  </a:cubicBezTo>
                  <a:cubicBezTo>
                    <a:pt x="54433" y="149332"/>
                    <a:pt x="59196" y="148380"/>
                    <a:pt x="64149" y="147047"/>
                  </a:cubicBezTo>
                  <a:cubicBezTo>
                    <a:pt x="66243" y="146666"/>
                    <a:pt x="67958" y="146285"/>
                    <a:pt x="69482" y="146285"/>
                  </a:cubicBezTo>
                  <a:lnTo>
                    <a:pt x="69482" y="146285"/>
                  </a:lnTo>
                  <a:close/>
                </a:path>
              </a:pathLst>
            </a:custGeom>
            <a:solidFill>
              <a:srgbClr val="000000"/>
            </a:solidFill>
            <a:ln w="1904" cap="flat">
              <a:noFill/>
              <a:prstDash val="solid"/>
              <a:miter/>
            </a:ln>
          </p:spPr>
          <p:txBody>
            <a:bodyPr rtlCol="0" anchor="ctr"/>
            <a:lstStyle/>
            <a:p>
              <a:endParaRPr lang="fr-FR"/>
            </a:p>
          </p:txBody>
        </p:sp>
        <p:sp>
          <p:nvSpPr>
            <p:cNvPr id="3204" name="Forme libre 3203">
              <a:extLst>
                <a:ext uri="{FF2B5EF4-FFF2-40B4-BE49-F238E27FC236}">
                  <a16:creationId xmlns:a16="http://schemas.microsoft.com/office/drawing/2014/main" id="{E3A007AD-68A7-9B04-632D-120ECFB68F53}"/>
                </a:ext>
              </a:extLst>
            </p:cNvPr>
            <p:cNvSpPr/>
            <p:nvPr/>
          </p:nvSpPr>
          <p:spPr>
            <a:xfrm>
              <a:off x="9155189" y="6571125"/>
              <a:ext cx="485944" cy="270141"/>
            </a:xfrm>
            <a:custGeom>
              <a:avLst/>
              <a:gdLst>
                <a:gd name="connsiteX0" fmla="*/ 338313 w 485944"/>
                <a:gd name="connsiteY0" fmla="*/ 270141 h 270141"/>
                <a:gd name="connsiteX1" fmla="*/ 337742 w 485944"/>
                <a:gd name="connsiteY1" fmla="*/ 269951 h 270141"/>
                <a:gd name="connsiteX2" fmla="*/ 199254 w 485944"/>
                <a:gd name="connsiteY2" fmla="*/ 214523 h 270141"/>
                <a:gd name="connsiteX3" fmla="*/ 762 w 485944"/>
                <a:gd name="connsiteY3" fmla="*/ 108238 h 270141"/>
                <a:gd name="connsiteX4" fmla="*/ 0 w 485944"/>
                <a:gd name="connsiteY4" fmla="*/ 106904 h 270141"/>
                <a:gd name="connsiteX5" fmla="*/ 762 w 485944"/>
                <a:gd name="connsiteY5" fmla="*/ 105380 h 270141"/>
                <a:gd name="connsiteX6" fmla="*/ 78482 w 485944"/>
                <a:gd name="connsiteY6" fmla="*/ 1191 h 270141"/>
                <a:gd name="connsiteX7" fmla="*/ 80769 w 485944"/>
                <a:gd name="connsiteY7" fmla="*/ 48 h 270141"/>
                <a:gd name="connsiteX8" fmla="*/ 81912 w 485944"/>
                <a:gd name="connsiteY8" fmla="*/ 2333 h 270141"/>
                <a:gd name="connsiteX9" fmla="*/ 4952 w 485944"/>
                <a:gd name="connsiteY9" fmla="*/ 106714 h 270141"/>
                <a:gd name="connsiteX10" fmla="*/ 200969 w 485944"/>
                <a:gd name="connsiteY10" fmla="*/ 211285 h 270141"/>
                <a:gd name="connsiteX11" fmla="*/ 338313 w 485944"/>
                <a:gd name="connsiteY11" fmla="*/ 266332 h 270141"/>
                <a:gd name="connsiteX12" fmla="*/ 430893 w 485944"/>
                <a:gd name="connsiteY12" fmla="*/ 178333 h 270141"/>
                <a:gd name="connsiteX13" fmla="*/ 482516 w 485944"/>
                <a:gd name="connsiteY13" fmla="*/ 4619 h 270141"/>
                <a:gd name="connsiteX14" fmla="*/ 484231 w 485944"/>
                <a:gd name="connsiteY14" fmla="*/ 2905 h 270141"/>
                <a:gd name="connsiteX15" fmla="*/ 485945 w 485944"/>
                <a:gd name="connsiteY15" fmla="*/ 4619 h 270141"/>
                <a:gd name="connsiteX16" fmla="*/ 433750 w 485944"/>
                <a:gd name="connsiteY16" fmla="*/ 180237 h 270141"/>
                <a:gd name="connsiteX17" fmla="*/ 339457 w 485944"/>
                <a:gd name="connsiteY17" fmla="*/ 269761 h 270141"/>
                <a:gd name="connsiteX18" fmla="*/ 338313 w 485944"/>
                <a:gd name="connsiteY18" fmla="*/ 270141 h 270141"/>
                <a:gd name="connsiteX19" fmla="*/ 338313 w 485944"/>
                <a:gd name="connsiteY19" fmla="*/ 270141 h 27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944" h="270141">
                  <a:moveTo>
                    <a:pt x="338313" y="270141"/>
                  </a:moveTo>
                  <a:cubicBezTo>
                    <a:pt x="338124" y="270141"/>
                    <a:pt x="337933" y="270141"/>
                    <a:pt x="337742" y="269951"/>
                  </a:cubicBezTo>
                  <a:cubicBezTo>
                    <a:pt x="294500" y="254903"/>
                    <a:pt x="246687" y="235665"/>
                    <a:pt x="199254" y="214523"/>
                  </a:cubicBezTo>
                  <a:cubicBezTo>
                    <a:pt x="121915" y="179666"/>
                    <a:pt x="51433" y="141952"/>
                    <a:pt x="762" y="108238"/>
                  </a:cubicBezTo>
                  <a:cubicBezTo>
                    <a:pt x="380" y="107857"/>
                    <a:pt x="0" y="107476"/>
                    <a:pt x="0" y="106904"/>
                  </a:cubicBezTo>
                  <a:cubicBezTo>
                    <a:pt x="0" y="106333"/>
                    <a:pt x="190" y="105761"/>
                    <a:pt x="762" y="105380"/>
                  </a:cubicBezTo>
                  <a:cubicBezTo>
                    <a:pt x="26097" y="86904"/>
                    <a:pt x="60195" y="53952"/>
                    <a:pt x="78482" y="1191"/>
                  </a:cubicBezTo>
                  <a:cubicBezTo>
                    <a:pt x="78864" y="238"/>
                    <a:pt x="79816" y="-143"/>
                    <a:pt x="80769" y="48"/>
                  </a:cubicBezTo>
                  <a:cubicBezTo>
                    <a:pt x="81721" y="428"/>
                    <a:pt x="82101" y="1381"/>
                    <a:pt x="81912" y="2333"/>
                  </a:cubicBezTo>
                  <a:cubicBezTo>
                    <a:pt x="63815" y="54524"/>
                    <a:pt x="30479" y="87857"/>
                    <a:pt x="4952" y="106714"/>
                  </a:cubicBezTo>
                  <a:cubicBezTo>
                    <a:pt x="55432" y="140047"/>
                    <a:pt x="124772" y="177189"/>
                    <a:pt x="200969" y="211285"/>
                  </a:cubicBezTo>
                  <a:cubicBezTo>
                    <a:pt x="247830" y="232427"/>
                    <a:pt x="295453" y="251475"/>
                    <a:pt x="338313" y="266332"/>
                  </a:cubicBezTo>
                  <a:cubicBezTo>
                    <a:pt x="363077" y="251094"/>
                    <a:pt x="398891" y="223666"/>
                    <a:pt x="430893" y="178333"/>
                  </a:cubicBezTo>
                  <a:cubicBezTo>
                    <a:pt x="460610" y="136047"/>
                    <a:pt x="480040" y="71095"/>
                    <a:pt x="482516" y="4619"/>
                  </a:cubicBezTo>
                  <a:cubicBezTo>
                    <a:pt x="482516" y="3667"/>
                    <a:pt x="483278" y="2905"/>
                    <a:pt x="484231" y="2905"/>
                  </a:cubicBezTo>
                  <a:cubicBezTo>
                    <a:pt x="485183" y="2905"/>
                    <a:pt x="485945" y="3667"/>
                    <a:pt x="485945" y="4619"/>
                  </a:cubicBezTo>
                  <a:cubicBezTo>
                    <a:pt x="483469" y="71857"/>
                    <a:pt x="463849" y="137380"/>
                    <a:pt x="433750" y="180237"/>
                  </a:cubicBezTo>
                  <a:cubicBezTo>
                    <a:pt x="401176" y="226523"/>
                    <a:pt x="364411" y="254332"/>
                    <a:pt x="339457" y="269761"/>
                  </a:cubicBezTo>
                  <a:cubicBezTo>
                    <a:pt x="338885" y="270141"/>
                    <a:pt x="338695" y="270141"/>
                    <a:pt x="338313" y="270141"/>
                  </a:cubicBezTo>
                  <a:lnTo>
                    <a:pt x="338313" y="270141"/>
                  </a:lnTo>
                  <a:close/>
                </a:path>
              </a:pathLst>
            </a:custGeom>
            <a:solidFill>
              <a:srgbClr val="000000"/>
            </a:solidFill>
            <a:ln w="1904" cap="flat">
              <a:noFill/>
              <a:prstDash val="solid"/>
              <a:miter/>
            </a:ln>
          </p:spPr>
          <p:txBody>
            <a:bodyPr rtlCol="0" anchor="ctr"/>
            <a:lstStyle/>
            <a:p>
              <a:endParaRPr lang="fr-FR"/>
            </a:p>
          </p:txBody>
        </p:sp>
      </p:grpSp>
      <p:sp>
        <p:nvSpPr>
          <p:cNvPr id="3205" name="Forme libre 3204">
            <a:extLst>
              <a:ext uri="{FF2B5EF4-FFF2-40B4-BE49-F238E27FC236}">
                <a16:creationId xmlns:a16="http://schemas.microsoft.com/office/drawing/2014/main" id="{B6459FF9-DA05-F605-7AF5-1445D6027C7C}"/>
              </a:ext>
            </a:extLst>
          </p:cNvPr>
          <p:cNvSpPr/>
          <p:nvPr/>
        </p:nvSpPr>
        <p:spPr>
          <a:xfrm>
            <a:off x="568371" y="1291771"/>
            <a:ext cx="1904" cy="1904"/>
          </a:xfrm>
          <a:custGeom>
            <a:avLst/>
            <a:gdLst/>
            <a:ahLst/>
            <a:cxnLst/>
            <a:rect l="l" t="t" r="r" b="b"/>
            <a:pathLst>
              <a:path w="1904" h="1904"/>
            </a:pathLst>
          </a:custGeom>
          <a:noFill/>
          <a:ln w="1904" cap="flat">
            <a:noFill/>
            <a:prstDash val="solid"/>
            <a:miter/>
          </a:ln>
        </p:spPr>
        <p:txBody>
          <a:bodyPr rtlCol="0" anchor="ctr"/>
          <a:lstStyle/>
          <a:p>
            <a:endParaRPr lang="fr-FR"/>
          </a:p>
        </p:txBody>
      </p:sp>
      <p:grpSp>
        <p:nvGrpSpPr>
          <p:cNvPr id="3206" name="Graphique 2">
            <a:extLst>
              <a:ext uri="{FF2B5EF4-FFF2-40B4-BE49-F238E27FC236}">
                <a16:creationId xmlns:a16="http://schemas.microsoft.com/office/drawing/2014/main" id="{2B714660-49E8-DF80-CFFE-9D59ECDF238F}"/>
              </a:ext>
            </a:extLst>
          </p:cNvPr>
          <p:cNvGrpSpPr/>
          <p:nvPr/>
        </p:nvGrpSpPr>
        <p:grpSpPr>
          <a:xfrm>
            <a:off x="2543067" y="5761587"/>
            <a:ext cx="977818" cy="1072250"/>
            <a:chOff x="2543067" y="5761587"/>
            <a:chExt cx="977818" cy="1072250"/>
          </a:xfrm>
        </p:grpSpPr>
        <p:sp>
          <p:nvSpPr>
            <p:cNvPr id="3207" name="Forme libre 3206">
              <a:extLst>
                <a:ext uri="{FF2B5EF4-FFF2-40B4-BE49-F238E27FC236}">
                  <a16:creationId xmlns:a16="http://schemas.microsoft.com/office/drawing/2014/main" id="{D7EB02D9-E854-827E-1AA3-30F6DFFCA3FA}"/>
                </a:ext>
              </a:extLst>
            </p:cNvPr>
            <p:cNvSpPr/>
            <p:nvPr/>
          </p:nvSpPr>
          <p:spPr>
            <a:xfrm>
              <a:off x="3493950" y="6110984"/>
              <a:ext cx="26934" cy="64761"/>
            </a:xfrm>
            <a:custGeom>
              <a:avLst/>
              <a:gdLst>
                <a:gd name="connsiteX0" fmla="*/ 21716 w 26934"/>
                <a:gd name="connsiteY0" fmla="*/ 0 h 64761"/>
                <a:gd name="connsiteX1" fmla="*/ 26669 w 26934"/>
                <a:gd name="connsiteY1" fmla="*/ 26667 h 64761"/>
                <a:gd name="connsiteX2" fmla="*/ 0 w 26934"/>
                <a:gd name="connsiteY2" fmla="*/ 64762 h 64761"/>
              </a:gdLst>
              <a:ahLst/>
              <a:cxnLst>
                <a:cxn ang="0">
                  <a:pos x="connsiteX0" y="connsiteY0"/>
                </a:cxn>
                <a:cxn ang="0">
                  <a:pos x="connsiteX1" y="connsiteY1"/>
                </a:cxn>
                <a:cxn ang="0">
                  <a:pos x="connsiteX2" y="connsiteY2"/>
                </a:cxn>
              </a:cxnLst>
              <a:rect l="l" t="t" r="r" b="b"/>
              <a:pathLst>
                <a:path w="26934" h="64761">
                  <a:moveTo>
                    <a:pt x="21716" y="0"/>
                  </a:moveTo>
                  <a:cubicBezTo>
                    <a:pt x="24002" y="4571"/>
                    <a:pt x="28002" y="14286"/>
                    <a:pt x="26669" y="26667"/>
                  </a:cubicBezTo>
                  <a:cubicBezTo>
                    <a:pt x="24002" y="50857"/>
                    <a:pt x="2476" y="63428"/>
                    <a:pt x="0" y="64762"/>
                  </a:cubicBezTo>
                </a:path>
              </a:pathLst>
            </a:custGeom>
            <a:noFill/>
            <a:ln w="4281" cap="rnd">
              <a:solidFill>
                <a:srgbClr val="000000"/>
              </a:solidFill>
              <a:prstDash val="solid"/>
              <a:miter/>
            </a:ln>
          </p:spPr>
          <p:txBody>
            <a:bodyPr rtlCol="0" anchor="ctr"/>
            <a:lstStyle/>
            <a:p>
              <a:endParaRPr lang="fr-FR"/>
            </a:p>
          </p:txBody>
        </p:sp>
        <p:grpSp>
          <p:nvGrpSpPr>
            <p:cNvPr id="3208" name="Graphique 2">
              <a:extLst>
                <a:ext uri="{FF2B5EF4-FFF2-40B4-BE49-F238E27FC236}">
                  <a16:creationId xmlns:a16="http://schemas.microsoft.com/office/drawing/2014/main" id="{497B2514-1528-6B06-CC67-25A4C656537E}"/>
                </a:ext>
              </a:extLst>
            </p:cNvPr>
            <p:cNvGrpSpPr/>
            <p:nvPr/>
          </p:nvGrpSpPr>
          <p:grpSpPr>
            <a:xfrm>
              <a:off x="2543067" y="5761587"/>
              <a:ext cx="961094" cy="1072250"/>
              <a:chOff x="2543067" y="5761587"/>
              <a:chExt cx="961094" cy="1072250"/>
            </a:xfrm>
          </p:grpSpPr>
          <p:grpSp>
            <p:nvGrpSpPr>
              <p:cNvPr id="3209" name="Graphique 2">
                <a:extLst>
                  <a:ext uri="{FF2B5EF4-FFF2-40B4-BE49-F238E27FC236}">
                    <a16:creationId xmlns:a16="http://schemas.microsoft.com/office/drawing/2014/main" id="{CFF6BCD3-9E57-2729-738E-676EC968353E}"/>
                  </a:ext>
                </a:extLst>
              </p:cNvPr>
              <p:cNvGrpSpPr/>
              <p:nvPr/>
            </p:nvGrpSpPr>
            <p:grpSpPr>
              <a:xfrm>
                <a:off x="2784183" y="5761587"/>
                <a:ext cx="719978" cy="1072250"/>
                <a:chOff x="2784183" y="5761587"/>
                <a:chExt cx="719978" cy="1072250"/>
              </a:xfrm>
            </p:grpSpPr>
            <p:sp>
              <p:nvSpPr>
                <p:cNvPr id="3210" name="Forme libre 3209">
                  <a:extLst>
                    <a:ext uri="{FF2B5EF4-FFF2-40B4-BE49-F238E27FC236}">
                      <a16:creationId xmlns:a16="http://schemas.microsoft.com/office/drawing/2014/main" id="{BC2FC6C3-7A5E-170B-4811-0C0C340166FA}"/>
                    </a:ext>
                  </a:extLst>
                </p:cNvPr>
                <p:cNvSpPr/>
                <p:nvPr/>
              </p:nvSpPr>
              <p:spPr>
                <a:xfrm>
                  <a:off x="2816560" y="5763533"/>
                  <a:ext cx="464446" cy="235646"/>
                </a:xfrm>
                <a:custGeom>
                  <a:avLst/>
                  <a:gdLst>
                    <a:gd name="connsiteX0" fmla="*/ 441168 w 464446"/>
                    <a:gd name="connsiteY0" fmla="*/ 144601 h 235646"/>
                    <a:gd name="connsiteX1" fmla="*/ 437930 w 464446"/>
                    <a:gd name="connsiteY1" fmla="*/ 178696 h 235646"/>
                    <a:gd name="connsiteX2" fmla="*/ 441168 w 464446"/>
                    <a:gd name="connsiteY2" fmla="*/ 205172 h 235646"/>
                    <a:gd name="connsiteX3" fmla="*/ 467075 w 464446"/>
                    <a:gd name="connsiteY3" fmla="*/ 215458 h 235646"/>
                    <a:gd name="connsiteX4" fmla="*/ 420976 w 464446"/>
                    <a:gd name="connsiteY4" fmla="*/ 237172 h 235646"/>
                    <a:gd name="connsiteX5" fmla="*/ 360971 w 464446"/>
                    <a:gd name="connsiteY5" fmla="*/ 178886 h 235646"/>
                    <a:gd name="connsiteX6" fmla="*/ 379830 w 464446"/>
                    <a:gd name="connsiteY6" fmla="*/ 185934 h 235646"/>
                    <a:gd name="connsiteX7" fmla="*/ 389545 w 464446"/>
                    <a:gd name="connsiteY7" fmla="*/ 155648 h 235646"/>
                    <a:gd name="connsiteX8" fmla="*/ 377925 w 464446"/>
                    <a:gd name="connsiteY8" fmla="*/ 137172 h 235646"/>
                    <a:gd name="connsiteX9" fmla="*/ 368400 w 464446"/>
                    <a:gd name="connsiteY9" fmla="*/ 123268 h 235646"/>
                    <a:gd name="connsiteX10" fmla="*/ 378306 w 464446"/>
                    <a:gd name="connsiteY10" fmla="*/ 106315 h 235646"/>
                    <a:gd name="connsiteX11" fmla="*/ 390497 w 464446"/>
                    <a:gd name="connsiteY11" fmla="*/ 82506 h 235646"/>
                    <a:gd name="connsiteX12" fmla="*/ 404022 w 464446"/>
                    <a:gd name="connsiteY12" fmla="*/ 78506 h 235646"/>
                    <a:gd name="connsiteX13" fmla="*/ 431072 w 464446"/>
                    <a:gd name="connsiteY13" fmla="*/ 86887 h 235646"/>
                    <a:gd name="connsiteX14" fmla="*/ 441168 w 464446"/>
                    <a:gd name="connsiteY14" fmla="*/ 97935 h 235646"/>
                    <a:gd name="connsiteX15" fmla="*/ 446693 w 464446"/>
                    <a:gd name="connsiteY15" fmla="*/ 108220 h 235646"/>
                    <a:gd name="connsiteX16" fmla="*/ 444597 w 464446"/>
                    <a:gd name="connsiteY16" fmla="*/ 128411 h 235646"/>
                    <a:gd name="connsiteX17" fmla="*/ 441168 w 464446"/>
                    <a:gd name="connsiteY17" fmla="*/ 144601 h 235646"/>
                    <a:gd name="connsiteX18" fmla="*/ 262486 w 464446"/>
                    <a:gd name="connsiteY18" fmla="*/ 123649 h 235646"/>
                    <a:gd name="connsiteX19" fmla="*/ 200196 w 464446"/>
                    <a:gd name="connsiteY19" fmla="*/ 70506 h 235646"/>
                    <a:gd name="connsiteX20" fmla="*/ 128189 w 464446"/>
                    <a:gd name="connsiteY20" fmla="*/ 20792 h 235646"/>
                    <a:gd name="connsiteX21" fmla="*/ 48183 w 464446"/>
                    <a:gd name="connsiteY21" fmla="*/ 2316 h 235646"/>
                    <a:gd name="connsiteX22" fmla="*/ 18656 w 464446"/>
                    <a:gd name="connsiteY22" fmla="*/ 14125 h 235646"/>
                    <a:gd name="connsiteX23" fmla="*/ 2655 w 464446"/>
                    <a:gd name="connsiteY23" fmla="*/ 46506 h 235646"/>
                    <a:gd name="connsiteX24" fmla="*/ 18656 w 464446"/>
                    <a:gd name="connsiteY24" fmla="*/ 79268 h 235646"/>
                    <a:gd name="connsiteX25" fmla="*/ 23800 w 464446"/>
                    <a:gd name="connsiteY25" fmla="*/ 67649 h 235646"/>
                    <a:gd name="connsiteX26" fmla="*/ 15989 w 464446"/>
                    <a:gd name="connsiteY26" fmla="*/ 50316 h 235646"/>
                    <a:gd name="connsiteX27" fmla="*/ 27800 w 464446"/>
                    <a:gd name="connsiteY27" fmla="*/ 33935 h 235646"/>
                    <a:gd name="connsiteX28" fmla="*/ 28943 w 464446"/>
                    <a:gd name="connsiteY28" fmla="*/ 45173 h 235646"/>
                    <a:gd name="connsiteX29" fmla="*/ 24943 w 464446"/>
                    <a:gd name="connsiteY29" fmla="*/ 67649 h 235646"/>
                    <a:gd name="connsiteX30" fmla="*/ 35229 w 464446"/>
                    <a:gd name="connsiteY30" fmla="*/ 62697 h 235646"/>
                    <a:gd name="connsiteX31" fmla="*/ 52564 w 464446"/>
                    <a:gd name="connsiteY31" fmla="*/ 36030 h 235646"/>
                    <a:gd name="connsiteX32" fmla="*/ 93329 w 464446"/>
                    <a:gd name="connsiteY32" fmla="*/ 49744 h 235646"/>
                    <a:gd name="connsiteX33" fmla="*/ 127809 w 464446"/>
                    <a:gd name="connsiteY33" fmla="*/ 73554 h 235646"/>
                    <a:gd name="connsiteX34" fmla="*/ 168574 w 464446"/>
                    <a:gd name="connsiteY34" fmla="*/ 129173 h 235646"/>
                    <a:gd name="connsiteX35" fmla="*/ 198291 w 464446"/>
                    <a:gd name="connsiteY35" fmla="*/ 172791 h 235646"/>
                    <a:gd name="connsiteX36" fmla="*/ 245342 w 464446"/>
                    <a:gd name="connsiteY36" fmla="*/ 216601 h 235646"/>
                    <a:gd name="connsiteX37" fmla="*/ 263820 w 464446"/>
                    <a:gd name="connsiteY37" fmla="*/ 168601 h 235646"/>
                    <a:gd name="connsiteX38" fmla="*/ 262486 w 464446"/>
                    <a:gd name="connsiteY38" fmla="*/ 123649 h 235646"/>
                    <a:gd name="connsiteX39" fmla="*/ 262486 w 464446"/>
                    <a:gd name="connsiteY39" fmla="*/ 123649 h 23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4446" h="235646">
                      <a:moveTo>
                        <a:pt x="441168" y="144601"/>
                      </a:moveTo>
                      <a:cubicBezTo>
                        <a:pt x="438692" y="155839"/>
                        <a:pt x="437549" y="167268"/>
                        <a:pt x="437930" y="178696"/>
                      </a:cubicBezTo>
                      <a:cubicBezTo>
                        <a:pt x="438692" y="196410"/>
                        <a:pt x="439073" y="202886"/>
                        <a:pt x="441168" y="205172"/>
                      </a:cubicBezTo>
                      <a:cubicBezTo>
                        <a:pt x="443264" y="207458"/>
                        <a:pt x="468028" y="214886"/>
                        <a:pt x="467075" y="215458"/>
                      </a:cubicBezTo>
                      <a:cubicBezTo>
                        <a:pt x="466123" y="216029"/>
                        <a:pt x="447645" y="237553"/>
                        <a:pt x="420976" y="237172"/>
                      </a:cubicBezTo>
                      <a:cubicBezTo>
                        <a:pt x="394307" y="236791"/>
                        <a:pt x="362304" y="217553"/>
                        <a:pt x="360971" y="178886"/>
                      </a:cubicBezTo>
                      <a:lnTo>
                        <a:pt x="379830" y="185934"/>
                      </a:lnTo>
                      <a:lnTo>
                        <a:pt x="389545" y="155648"/>
                      </a:lnTo>
                      <a:cubicBezTo>
                        <a:pt x="383068" y="151649"/>
                        <a:pt x="378687" y="144791"/>
                        <a:pt x="377925" y="137172"/>
                      </a:cubicBezTo>
                      <a:cubicBezTo>
                        <a:pt x="376591" y="124030"/>
                        <a:pt x="368781" y="125553"/>
                        <a:pt x="368400" y="123268"/>
                      </a:cubicBezTo>
                      <a:cubicBezTo>
                        <a:pt x="367829" y="119077"/>
                        <a:pt x="374496" y="112030"/>
                        <a:pt x="378306" y="106315"/>
                      </a:cubicBezTo>
                      <a:lnTo>
                        <a:pt x="390497" y="82506"/>
                      </a:lnTo>
                      <a:lnTo>
                        <a:pt x="404022" y="78506"/>
                      </a:lnTo>
                      <a:lnTo>
                        <a:pt x="431072" y="86887"/>
                      </a:lnTo>
                      <a:lnTo>
                        <a:pt x="441168" y="97935"/>
                      </a:lnTo>
                      <a:lnTo>
                        <a:pt x="446693" y="108220"/>
                      </a:lnTo>
                      <a:lnTo>
                        <a:pt x="444597" y="128411"/>
                      </a:lnTo>
                      <a:lnTo>
                        <a:pt x="441168" y="144601"/>
                      </a:lnTo>
                      <a:close/>
                      <a:moveTo>
                        <a:pt x="262486" y="123649"/>
                      </a:moveTo>
                      <a:lnTo>
                        <a:pt x="200196" y="70506"/>
                      </a:lnTo>
                      <a:cubicBezTo>
                        <a:pt x="200196" y="70506"/>
                        <a:pt x="155239" y="32411"/>
                        <a:pt x="128189" y="20792"/>
                      </a:cubicBezTo>
                      <a:cubicBezTo>
                        <a:pt x="101140" y="9173"/>
                        <a:pt x="79423" y="-1494"/>
                        <a:pt x="48183" y="2316"/>
                      </a:cubicBezTo>
                      <a:cubicBezTo>
                        <a:pt x="16942" y="6316"/>
                        <a:pt x="18656" y="14125"/>
                        <a:pt x="18656" y="14125"/>
                      </a:cubicBezTo>
                      <a:lnTo>
                        <a:pt x="2655" y="46506"/>
                      </a:lnTo>
                      <a:lnTo>
                        <a:pt x="18656" y="79268"/>
                      </a:lnTo>
                      <a:cubicBezTo>
                        <a:pt x="18656" y="79268"/>
                        <a:pt x="24181" y="73554"/>
                        <a:pt x="23800" y="67649"/>
                      </a:cubicBezTo>
                      <a:cubicBezTo>
                        <a:pt x="23419" y="61935"/>
                        <a:pt x="15989" y="50316"/>
                        <a:pt x="15989" y="50316"/>
                      </a:cubicBezTo>
                      <a:lnTo>
                        <a:pt x="27800" y="33935"/>
                      </a:lnTo>
                      <a:cubicBezTo>
                        <a:pt x="27800" y="33935"/>
                        <a:pt x="29895" y="42125"/>
                        <a:pt x="28943" y="45173"/>
                      </a:cubicBezTo>
                      <a:cubicBezTo>
                        <a:pt x="27991" y="48221"/>
                        <a:pt x="22085" y="64030"/>
                        <a:pt x="24943" y="67649"/>
                      </a:cubicBezTo>
                      <a:cubicBezTo>
                        <a:pt x="27610" y="71078"/>
                        <a:pt x="31991" y="66887"/>
                        <a:pt x="35229" y="62697"/>
                      </a:cubicBezTo>
                      <a:cubicBezTo>
                        <a:pt x="38658" y="58506"/>
                        <a:pt x="49897" y="35840"/>
                        <a:pt x="52564" y="36030"/>
                      </a:cubicBezTo>
                      <a:cubicBezTo>
                        <a:pt x="55040" y="36221"/>
                        <a:pt x="70661" y="38506"/>
                        <a:pt x="93329" y="49744"/>
                      </a:cubicBezTo>
                      <a:cubicBezTo>
                        <a:pt x="115998" y="60792"/>
                        <a:pt x="127809" y="73554"/>
                        <a:pt x="127809" y="73554"/>
                      </a:cubicBezTo>
                      <a:lnTo>
                        <a:pt x="168574" y="129173"/>
                      </a:lnTo>
                      <a:lnTo>
                        <a:pt x="198291" y="172791"/>
                      </a:lnTo>
                      <a:cubicBezTo>
                        <a:pt x="198291" y="172791"/>
                        <a:pt x="227817" y="206315"/>
                        <a:pt x="245342" y="216601"/>
                      </a:cubicBezTo>
                      <a:cubicBezTo>
                        <a:pt x="254867" y="202124"/>
                        <a:pt x="261344" y="185744"/>
                        <a:pt x="263820" y="168601"/>
                      </a:cubicBezTo>
                      <a:cubicBezTo>
                        <a:pt x="267820" y="141172"/>
                        <a:pt x="262486" y="123649"/>
                        <a:pt x="262486" y="123649"/>
                      </a:cubicBezTo>
                      <a:lnTo>
                        <a:pt x="262486" y="123649"/>
                      </a:lnTo>
                      <a:close/>
                    </a:path>
                  </a:pathLst>
                </a:custGeom>
                <a:solidFill>
                  <a:srgbClr val="FFFFFF"/>
                </a:solidFill>
                <a:ln w="1904" cap="flat">
                  <a:noFill/>
                  <a:prstDash val="solid"/>
                  <a:miter/>
                </a:ln>
              </p:spPr>
              <p:txBody>
                <a:bodyPr rtlCol="0" anchor="ctr"/>
                <a:lstStyle/>
                <a:p>
                  <a:endParaRPr lang="fr-FR"/>
                </a:p>
              </p:txBody>
            </p:sp>
            <p:sp>
              <p:nvSpPr>
                <p:cNvPr id="3211" name="Forme libre 3210">
                  <a:extLst>
                    <a:ext uri="{FF2B5EF4-FFF2-40B4-BE49-F238E27FC236}">
                      <a16:creationId xmlns:a16="http://schemas.microsoft.com/office/drawing/2014/main" id="{CA3CC777-91A2-804C-8CD8-7EDAEDC1F32F}"/>
                    </a:ext>
                  </a:extLst>
                </p:cNvPr>
                <p:cNvSpPr/>
                <p:nvPr/>
              </p:nvSpPr>
              <p:spPr>
                <a:xfrm>
                  <a:off x="2786843" y="5774986"/>
                  <a:ext cx="664055" cy="1003423"/>
                </a:xfrm>
                <a:custGeom>
                  <a:avLst/>
                  <a:gdLst>
                    <a:gd name="connsiteX0" fmla="*/ 48564 w 664055"/>
                    <a:gd name="connsiteY0" fmla="*/ 1530 h 1003423"/>
                    <a:gd name="connsiteX1" fmla="*/ 11037 w 664055"/>
                    <a:gd name="connsiteY1" fmla="*/ 11816 h 1003423"/>
                    <a:gd name="connsiteX2" fmla="*/ 15989 w 664055"/>
                    <a:gd name="connsiteY2" fmla="*/ 19054 h 1003423"/>
                    <a:gd name="connsiteX3" fmla="*/ 2655 w 664055"/>
                    <a:gd name="connsiteY3" fmla="*/ 27625 h 1003423"/>
                    <a:gd name="connsiteX4" fmla="*/ 10656 w 664055"/>
                    <a:gd name="connsiteY4" fmla="*/ 31815 h 1003423"/>
                    <a:gd name="connsiteX5" fmla="*/ 22276 w 664055"/>
                    <a:gd name="connsiteY5" fmla="*/ 28197 h 1003423"/>
                    <a:gd name="connsiteX6" fmla="*/ 7989 w 664055"/>
                    <a:gd name="connsiteY6" fmla="*/ 42673 h 1003423"/>
                    <a:gd name="connsiteX7" fmla="*/ 17894 w 664055"/>
                    <a:gd name="connsiteY7" fmla="*/ 43244 h 1003423"/>
                    <a:gd name="connsiteX8" fmla="*/ 38277 w 664055"/>
                    <a:gd name="connsiteY8" fmla="*/ 28768 h 1003423"/>
                    <a:gd name="connsiteX9" fmla="*/ 48564 w 664055"/>
                    <a:gd name="connsiteY9" fmla="*/ 1530 h 1003423"/>
                    <a:gd name="connsiteX10" fmla="*/ 488029 w 664055"/>
                    <a:gd name="connsiteY10" fmla="*/ 466099 h 1003423"/>
                    <a:gd name="connsiteX11" fmla="*/ 505554 w 664055"/>
                    <a:gd name="connsiteY11" fmla="*/ 530861 h 1003423"/>
                    <a:gd name="connsiteX12" fmla="*/ 565369 w 664055"/>
                    <a:gd name="connsiteY12" fmla="*/ 734860 h 1003423"/>
                    <a:gd name="connsiteX13" fmla="*/ 613945 w 664055"/>
                    <a:gd name="connsiteY13" fmla="*/ 863430 h 1003423"/>
                    <a:gd name="connsiteX14" fmla="*/ 656043 w 664055"/>
                    <a:gd name="connsiteY14" fmla="*/ 958097 h 1003423"/>
                    <a:gd name="connsiteX15" fmla="*/ 597372 w 664055"/>
                    <a:gd name="connsiteY15" fmla="*/ 975430 h 1003423"/>
                    <a:gd name="connsiteX16" fmla="*/ 522508 w 664055"/>
                    <a:gd name="connsiteY16" fmla="*/ 862478 h 1003423"/>
                    <a:gd name="connsiteX17" fmla="*/ 439454 w 664055"/>
                    <a:gd name="connsiteY17" fmla="*/ 699431 h 1003423"/>
                    <a:gd name="connsiteX18" fmla="*/ 440597 w 664055"/>
                    <a:gd name="connsiteY18" fmla="*/ 737526 h 1003423"/>
                    <a:gd name="connsiteX19" fmla="*/ 460408 w 664055"/>
                    <a:gd name="connsiteY19" fmla="*/ 977144 h 1003423"/>
                    <a:gd name="connsiteX20" fmla="*/ 445931 w 664055"/>
                    <a:gd name="connsiteY20" fmla="*/ 975430 h 1003423"/>
                    <a:gd name="connsiteX21" fmla="*/ 396212 w 664055"/>
                    <a:gd name="connsiteY21" fmla="*/ 969525 h 1003423"/>
                    <a:gd name="connsiteX22" fmla="*/ 367829 w 664055"/>
                    <a:gd name="connsiteY22" fmla="*/ 886478 h 1003423"/>
                    <a:gd name="connsiteX23" fmla="*/ 319634 w 664055"/>
                    <a:gd name="connsiteY23" fmla="*/ 711622 h 1003423"/>
                    <a:gd name="connsiteX24" fmla="*/ 296585 w 664055"/>
                    <a:gd name="connsiteY24" fmla="*/ 561527 h 1003423"/>
                    <a:gd name="connsiteX25" fmla="*/ 290108 w 664055"/>
                    <a:gd name="connsiteY25" fmla="*/ 462480 h 1003423"/>
                    <a:gd name="connsiteX26" fmla="*/ 290489 w 664055"/>
                    <a:gd name="connsiteY26" fmla="*/ 412195 h 1003423"/>
                    <a:gd name="connsiteX27" fmla="*/ 488029 w 664055"/>
                    <a:gd name="connsiteY27" fmla="*/ 466099 h 1003423"/>
                    <a:gd name="connsiteX28" fmla="*/ 396403 w 664055"/>
                    <a:gd name="connsiteY28" fmla="*/ 969525 h 1003423"/>
                    <a:gd name="connsiteX29" fmla="*/ 446121 w 664055"/>
                    <a:gd name="connsiteY29" fmla="*/ 975430 h 1003423"/>
                    <a:gd name="connsiteX30" fmla="*/ 452788 w 664055"/>
                    <a:gd name="connsiteY30" fmla="*/ 1004953 h 1003423"/>
                    <a:gd name="connsiteX31" fmla="*/ 406499 w 664055"/>
                    <a:gd name="connsiteY31" fmla="*/ 1002096 h 1003423"/>
                    <a:gd name="connsiteX32" fmla="*/ 396403 w 664055"/>
                    <a:gd name="connsiteY32" fmla="*/ 969525 h 1003423"/>
                    <a:gd name="connsiteX33" fmla="*/ 609754 w 664055"/>
                    <a:gd name="connsiteY33" fmla="*/ 973144 h 1003423"/>
                    <a:gd name="connsiteX34" fmla="*/ 628041 w 664055"/>
                    <a:gd name="connsiteY34" fmla="*/ 997334 h 1003423"/>
                    <a:gd name="connsiteX35" fmla="*/ 666711 w 664055"/>
                    <a:gd name="connsiteY35" fmla="*/ 977144 h 1003423"/>
                    <a:gd name="connsiteX36" fmla="*/ 656234 w 664055"/>
                    <a:gd name="connsiteY36" fmla="*/ 959620 h 1003423"/>
                    <a:gd name="connsiteX37" fmla="*/ 609754 w 664055"/>
                    <a:gd name="connsiteY37" fmla="*/ 973144 h 100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64055" h="1003423">
                      <a:moveTo>
                        <a:pt x="48564" y="1530"/>
                      </a:moveTo>
                      <a:lnTo>
                        <a:pt x="11037" y="11816"/>
                      </a:lnTo>
                      <a:cubicBezTo>
                        <a:pt x="11037" y="11816"/>
                        <a:pt x="10465" y="17530"/>
                        <a:pt x="15989" y="19054"/>
                      </a:cubicBezTo>
                      <a:lnTo>
                        <a:pt x="2655" y="27625"/>
                      </a:lnTo>
                      <a:cubicBezTo>
                        <a:pt x="2655" y="27625"/>
                        <a:pt x="5131" y="32577"/>
                        <a:pt x="10656" y="31815"/>
                      </a:cubicBezTo>
                      <a:cubicBezTo>
                        <a:pt x="14656" y="31244"/>
                        <a:pt x="18656" y="29911"/>
                        <a:pt x="22276" y="28197"/>
                      </a:cubicBezTo>
                      <a:cubicBezTo>
                        <a:pt x="21133" y="28578"/>
                        <a:pt x="7989" y="42673"/>
                        <a:pt x="7989" y="42673"/>
                      </a:cubicBezTo>
                      <a:cubicBezTo>
                        <a:pt x="7989" y="42673"/>
                        <a:pt x="10275" y="46101"/>
                        <a:pt x="17894" y="43244"/>
                      </a:cubicBezTo>
                      <a:cubicBezTo>
                        <a:pt x="25514" y="40577"/>
                        <a:pt x="38277" y="28768"/>
                        <a:pt x="38277" y="28768"/>
                      </a:cubicBezTo>
                      <a:lnTo>
                        <a:pt x="48564" y="1530"/>
                      </a:lnTo>
                      <a:close/>
                      <a:moveTo>
                        <a:pt x="488029" y="466099"/>
                      </a:moveTo>
                      <a:lnTo>
                        <a:pt x="505554" y="530861"/>
                      </a:lnTo>
                      <a:lnTo>
                        <a:pt x="565369" y="734860"/>
                      </a:lnTo>
                      <a:cubicBezTo>
                        <a:pt x="565369" y="734860"/>
                        <a:pt x="601753" y="836383"/>
                        <a:pt x="613945" y="863430"/>
                      </a:cubicBezTo>
                      <a:cubicBezTo>
                        <a:pt x="626136" y="890478"/>
                        <a:pt x="656043" y="958097"/>
                        <a:pt x="656043" y="958097"/>
                      </a:cubicBezTo>
                      <a:lnTo>
                        <a:pt x="597372" y="975430"/>
                      </a:lnTo>
                      <a:cubicBezTo>
                        <a:pt x="597372" y="975430"/>
                        <a:pt x="552416" y="913145"/>
                        <a:pt x="522508" y="862478"/>
                      </a:cubicBezTo>
                      <a:cubicBezTo>
                        <a:pt x="492601" y="812002"/>
                        <a:pt x="452026" y="740383"/>
                        <a:pt x="439454" y="699431"/>
                      </a:cubicBezTo>
                      <a:lnTo>
                        <a:pt x="440597" y="737526"/>
                      </a:lnTo>
                      <a:cubicBezTo>
                        <a:pt x="440597" y="737526"/>
                        <a:pt x="444978" y="910287"/>
                        <a:pt x="460408" y="977144"/>
                      </a:cubicBezTo>
                      <a:lnTo>
                        <a:pt x="445931" y="975430"/>
                      </a:lnTo>
                      <a:lnTo>
                        <a:pt x="396212" y="969525"/>
                      </a:lnTo>
                      <a:cubicBezTo>
                        <a:pt x="396212" y="969525"/>
                        <a:pt x="376020" y="914859"/>
                        <a:pt x="367829" y="886478"/>
                      </a:cubicBezTo>
                      <a:cubicBezTo>
                        <a:pt x="359828" y="858097"/>
                        <a:pt x="329730" y="757907"/>
                        <a:pt x="319634" y="711622"/>
                      </a:cubicBezTo>
                      <a:cubicBezTo>
                        <a:pt x="309538" y="665527"/>
                        <a:pt x="296585" y="561527"/>
                        <a:pt x="296585" y="561527"/>
                      </a:cubicBezTo>
                      <a:cubicBezTo>
                        <a:pt x="296585" y="561527"/>
                        <a:pt x="292584" y="502099"/>
                        <a:pt x="290108" y="462480"/>
                      </a:cubicBezTo>
                      <a:cubicBezTo>
                        <a:pt x="287631" y="422861"/>
                        <a:pt x="290489" y="412195"/>
                        <a:pt x="290489" y="412195"/>
                      </a:cubicBezTo>
                      <a:lnTo>
                        <a:pt x="488029" y="466099"/>
                      </a:lnTo>
                      <a:close/>
                      <a:moveTo>
                        <a:pt x="396403" y="969525"/>
                      </a:moveTo>
                      <a:lnTo>
                        <a:pt x="446121" y="975430"/>
                      </a:lnTo>
                      <a:lnTo>
                        <a:pt x="452788" y="1004953"/>
                      </a:lnTo>
                      <a:lnTo>
                        <a:pt x="406499" y="1002096"/>
                      </a:lnTo>
                      <a:lnTo>
                        <a:pt x="396403" y="969525"/>
                      </a:lnTo>
                      <a:close/>
                      <a:moveTo>
                        <a:pt x="609754" y="973144"/>
                      </a:moveTo>
                      <a:lnTo>
                        <a:pt x="628041" y="997334"/>
                      </a:lnTo>
                      <a:lnTo>
                        <a:pt x="666711" y="977144"/>
                      </a:lnTo>
                      <a:lnTo>
                        <a:pt x="656234" y="959620"/>
                      </a:lnTo>
                      <a:lnTo>
                        <a:pt x="609754" y="973144"/>
                      </a:lnTo>
                      <a:close/>
                    </a:path>
                  </a:pathLst>
                </a:custGeom>
                <a:solidFill>
                  <a:srgbClr val="FFFFFF"/>
                </a:solidFill>
                <a:ln w="1904" cap="flat">
                  <a:noFill/>
                  <a:prstDash val="solid"/>
                  <a:miter/>
                </a:ln>
              </p:spPr>
              <p:txBody>
                <a:bodyPr rtlCol="0" anchor="ctr"/>
                <a:lstStyle/>
                <a:p>
                  <a:endParaRPr lang="fr-FR"/>
                </a:p>
              </p:txBody>
            </p:sp>
            <p:sp>
              <p:nvSpPr>
                <p:cNvPr id="3212" name="Forme libre 3211">
                  <a:extLst>
                    <a:ext uri="{FF2B5EF4-FFF2-40B4-BE49-F238E27FC236}">
                      <a16:creationId xmlns:a16="http://schemas.microsoft.com/office/drawing/2014/main" id="{D0393427-68A3-9443-905A-7AFEB3B1CCCF}"/>
                    </a:ext>
                  </a:extLst>
                </p:cNvPr>
                <p:cNvSpPr/>
                <p:nvPr/>
              </p:nvSpPr>
              <p:spPr>
                <a:xfrm>
                  <a:off x="3024958" y="5885842"/>
                  <a:ext cx="367840" cy="354359"/>
                </a:xfrm>
                <a:custGeom>
                  <a:avLst/>
                  <a:gdLst>
                    <a:gd name="connsiteX0" fmla="*/ 258677 w 367840"/>
                    <a:gd name="connsiteY0" fmla="*/ 93339 h 354359"/>
                    <a:gd name="connsiteX1" fmla="*/ 316205 w 367840"/>
                    <a:gd name="connsiteY1" fmla="*/ 117148 h 354359"/>
                    <a:gd name="connsiteX2" fmla="*/ 370495 w 367840"/>
                    <a:gd name="connsiteY2" fmla="*/ 143815 h 354359"/>
                    <a:gd name="connsiteX3" fmla="*/ 358875 w 367840"/>
                    <a:gd name="connsiteY3" fmla="*/ 205148 h 354359"/>
                    <a:gd name="connsiteX4" fmla="*/ 317348 w 367840"/>
                    <a:gd name="connsiteY4" fmla="*/ 258481 h 354359"/>
                    <a:gd name="connsiteX5" fmla="*/ 283441 w 367840"/>
                    <a:gd name="connsiteY5" fmla="*/ 246100 h 354359"/>
                    <a:gd name="connsiteX6" fmla="*/ 249724 w 367840"/>
                    <a:gd name="connsiteY6" fmla="*/ 355242 h 354359"/>
                    <a:gd name="connsiteX7" fmla="*/ 154477 w 367840"/>
                    <a:gd name="connsiteY7" fmla="*/ 346481 h 354359"/>
                    <a:gd name="connsiteX8" fmla="*/ 52564 w 367840"/>
                    <a:gd name="connsiteY8" fmla="*/ 301338 h 354359"/>
                    <a:gd name="connsiteX9" fmla="*/ 55231 w 367840"/>
                    <a:gd name="connsiteY9" fmla="*/ 185339 h 354359"/>
                    <a:gd name="connsiteX10" fmla="*/ 2655 w 367840"/>
                    <a:gd name="connsiteY10" fmla="*/ 127434 h 354359"/>
                    <a:gd name="connsiteX11" fmla="*/ 45706 w 367840"/>
                    <a:gd name="connsiteY11" fmla="*/ 77911 h 354359"/>
                    <a:gd name="connsiteX12" fmla="*/ 53897 w 367840"/>
                    <a:gd name="connsiteY12" fmla="*/ 1530 h 354359"/>
                    <a:gd name="connsiteX13" fmla="*/ 93139 w 367840"/>
                    <a:gd name="connsiteY13" fmla="*/ 29149 h 354359"/>
                    <a:gd name="connsiteX14" fmla="*/ 152382 w 367840"/>
                    <a:gd name="connsiteY14" fmla="*/ 56768 h 354359"/>
                    <a:gd name="connsiteX15" fmla="*/ 194100 w 367840"/>
                    <a:gd name="connsiteY15" fmla="*/ 112577 h 354359"/>
                    <a:gd name="connsiteX16" fmla="*/ 258677 w 367840"/>
                    <a:gd name="connsiteY16" fmla="*/ 93339 h 354359"/>
                    <a:gd name="connsiteX17" fmla="*/ 258677 w 367840"/>
                    <a:gd name="connsiteY17" fmla="*/ 93339 h 35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840" h="354359">
                      <a:moveTo>
                        <a:pt x="258677" y="93339"/>
                      </a:moveTo>
                      <a:cubicBezTo>
                        <a:pt x="258677" y="93339"/>
                        <a:pt x="284965" y="102482"/>
                        <a:pt x="316205" y="117148"/>
                      </a:cubicBezTo>
                      <a:cubicBezTo>
                        <a:pt x="347446" y="131625"/>
                        <a:pt x="370495" y="143815"/>
                        <a:pt x="370495" y="143815"/>
                      </a:cubicBezTo>
                      <a:cubicBezTo>
                        <a:pt x="370495" y="143815"/>
                        <a:pt x="368972" y="179624"/>
                        <a:pt x="358875" y="205148"/>
                      </a:cubicBezTo>
                      <a:cubicBezTo>
                        <a:pt x="348780" y="230672"/>
                        <a:pt x="317348" y="258481"/>
                        <a:pt x="317348" y="258481"/>
                      </a:cubicBezTo>
                      <a:lnTo>
                        <a:pt x="283441" y="246100"/>
                      </a:lnTo>
                      <a:lnTo>
                        <a:pt x="249724" y="355242"/>
                      </a:lnTo>
                      <a:cubicBezTo>
                        <a:pt x="249724" y="355242"/>
                        <a:pt x="206101" y="359433"/>
                        <a:pt x="154477" y="346481"/>
                      </a:cubicBezTo>
                      <a:cubicBezTo>
                        <a:pt x="102854" y="333338"/>
                        <a:pt x="61898" y="312195"/>
                        <a:pt x="52564" y="301338"/>
                      </a:cubicBezTo>
                      <a:lnTo>
                        <a:pt x="55231" y="185339"/>
                      </a:lnTo>
                      <a:lnTo>
                        <a:pt x="2655" y="127434"/>
                      </a:lnTo>
                      <a:cubicBezTo>
                        <a:pt x="2655" y="127434"/>
                        <a:pt x="33324" y="114672"/>
                        <a:pt x="45706" y="77911"/>
                      </a:cubicBezTo>
                      <a:cubicBezTo>
                        <a:pt x="58088" y="41149"/>
                        <a:pt x="58469" y="23816"/>
                        <a:pt x="53897" y="1530"/>
                      </a:cubicBezTo>
                      <a:cubicBezTo>
                        <a:pt x="53897" y="1530"/>
                        <a:pt x="84186" y="24006"/>
                        <a:pt x="93139" y="29149"/>
                      </a:cubicBezTo>
                      <a:cubicBezTo>
                        <a:pt x="111998" y="40387"/>
                        <a:pt x="131809" y="49530"/>
                        <a:pt x="152382" y="56768"/>
                      </a:cubicBezTo>
                      <a:cubicBezTo>
                        <a:pt x="152382" y="56768"/>
                        <a:pt x="152191" y="99815"/>
                        <a:pt x="194100" y="112577"/>
                      </a:cubicBezTo>
                      <a:cubicBezTo>
                        <a:pt x="234294" y="124577"/>
                        <a:pt x="258677" y="93339"/>
                        <a:pt x="258677" y="93339"/>
                      </a:cubicBezTo>
                      <a:lnTo>
                        <a:pt x="258677" y="93339"/>
                      </a:lnTo>
                      <a:close/>
                    </a:path>
                  </a:pathLst>
                </a:custGeom>
                <a:solidFill>
                  <a:srgbClr val="FFD26C"/>
                </a:solidFill>
                <a:ln w="1904" cap="flat">
                  <a:noFill/>
                  <a:prstDash val="solid"/>
                  <a:miter/>
                </a:ln>
              </p:spPr>
              <p:txBody>
                <a:bodyPr rtlCol="0" anchor="ctr"/>
                <a:lstStyle/>
                <a:p>
                  <a:endParaRPr lang="fr-FR"/>
                </a:p>
              </p:txBody>
            </p:sp>
            <p:sp>
              <p:nvSpPr>
                <p:cNvPr id="3213" name="Forme libre 3212">
                  <a:extLst>
                    <a:ext uri="{FF2B5EF4-FFF2-40B4-BE49-F238E27FC236}">
                      <a16:creationId xmlns:a16="http://schemas.microsoft.com/office/drawing/2014/main" id="{196724A7-1F6A-B113-C961-C5C4C3837B14}"/>
                    </a:ext>
                  </a:extLst>
                </p:cNvPr>
                <p:cNvSpPr/>
                <p:nvPr/>
              </p:nvSpPr>
              <p:spPr>
                <a:xfrm>
                  <a:off x="3243639" y="6028127"/>
                  <a:ext cx="259058" cy="192331"/>
                </a:xfrm>
                <a:custGeom>
                  <a:avLst/>
                  <a:gdLst>
                    <a:gd name="connsiteX0" fmla="*/ 152005 w 259058"/>
                    <a:gd name="connsiteY0" fmla="*/ 1530 h 192331"/>
                    <a:gd name="connsiteX1" fmla="*/ 228011 w 259058"/>
                    <a:gd name="connsiteY1" fmla="*/ 50292 h 192331"/>
                    <a:gd name="connsiteX2" fmla="*/ 258871 w 259058"/>
                    <a:gd name="connsiteY2" fmla="*/ 117910 h 192331"/>
                    <a:gd name="connsiteX3" fmla="*/ 220391 w 259058"/>
                    <a:gd name="connsiteY3" fmla="*/ 146672 h 192331"/>
                    <a:gd name="connsiteX4" fmla="*/ 165720 w 259058"/>
                    <a:gd name="connsiteY4" fmla="*/ 163244 h 192331"/>
                    <a:gd name="connsiteX5" fmla="*/ 67807 w 259058"/>
                    <a:gd name="connsiteY5" fmla="*/ 177339 h 192331"/>
                    <a:gd name="connsiteX6" fmla="*/ 45139 w 259058"/>
                    <a:gd name="connsiteY6" fmla="*/ 183815 h 192331"/>
                    <a:gd name="connsiteX7" fmla="*/ 24566 w 259058"/>
                    <a:gd name="connsiteY7" fmla="*/ 193529 h 192331"/>
                    <a:gd name="connsiteX8" fmla="*/ 40948 w 259058"/>
                    <a:gd name="connsiteY8" fmla="*/ 175434 h 192331"/>
                    <a:gd name="connsiteX9" fmla="*/ 11802 w 259058"/>
                    <a:gd name="connsiteY9" fmla="*/ 185148 h 192331"/>
                    <a:gd name="connsiteX10" fmla="*/ 10660 w 259058"/>
                    <a:gd name="connsiteY10" fmla="*/ 181720 h 192331"/>
                    <a:gd name="connsiteX11" fmla="*/ 4754 w 259058"/>
                    <a:gd name="connsiteY11" fmla="*/ 182101 h 192331"/>
                    <a:gd name="connsiteX12" fmla="*/ 16946 w 259058"/>
                    <a:gd name="connsiteY12" fmla="*/ 166291 h 192331"/>
                    <a:gd name="connsiteX13" fmla="*/ 29518 w 259058"/>
                    <a:gd name="connsiteY13" fmla="*/ 153720 h 192331"/>
                    <a:gd name="connsiteX14" fmla="*/ 2659 w 259058"/>
                    <a:gd name="connsiteY14" fmla="*/ 157339 h 192331"/>
                    <a:gd name="connsiteX15" fmla="*/ 40376 w 259058"/>
                    <a:gd name="connsiteY15" fmla="*/ 140196 h 192331"/>
                    <a:gd name="connsiteX16" fmla="*/ 65521 w 259058"/>
                    <a:gd name="connsiteY16" fmla="*/ 145529 h 192331"/>
                    <a:gd name="connsiteX17" fmla="*/ 140956 w 259058"/>
                    <a:gd name="connsiteY17" fmla="*/ 109910 h 192331"/>
                    <a:gd name="connsiteX18" fmla="*/ 118288 w 259058"/>
                    <a:gd name="connsiteY18" fmla="*/ 101910 h 192331"/>
                    <a:gd name="connsiteX19" fmla="*/ 146099 w 259058"/>
                    <a:gd name="connsiteY19" fmla="*/ 48006 h 192331"/>
                    <a:gd name="connsiteX20" fmla="*/ 152005 w 259058"/>
                    <a:gd name="connsiteY20" fmla="*/ 1530 h 192331"/>
                    <a:gd name="connsiteX21" fmla="*/ 152005 w 259058"/>
                    <a:gd name="connsiteY21" fmla="*/ 1530 h 19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9058" h="192331">
                      <a:moveTo>
                        <a:pt x="152005" y="1530"/>
                      </a:moveTo>
                      <a:cubicBezTo>
                        <a:pt x="152005" y="1530"/>
                        <a:pt x="196580" y="23625"/>
                        <a:pt x="228011" y="50292"/>
                      </a:cubicBezTo>
                      <a:cubicBezTo>
                        <a:pt x="259633" y="76958"/>
                        <a:pt x="266491" y="103625"/>
                        <a:pt x="258871" y="117910"/>
                      </a:cubicBezTo>
                      <a:cubicBezTo>
                        <a:pt x="251251" y="132006"/>
                        <a:pt x="220391" y="146672"/>
                        <a:pt x="220391" y="146672"/>
                      </a:cubicBezTo>
                      <a:cubicBezTo>
                        <a:pt x="220391" y="146672"/>
                        <a:pt x="181150" y="160767"/>
                        <a:pt x="165720" y="163244"/>
                      </a:cubicBezTo>
                      <a:cubicBezTo>
                        <a:pt x="150290" y="165720"/>
                        <a:pt x="67807" y="177339"/>
                        <a:pt x="67807" y="177339"/>
                      </a:cubicBezTo>
                      <a:lnTo>
                        <a:pt x="45139" y="183815"/>
                      </a:lnTo>
                      <a:cubicBezTo>
                        <a:pt x="45139" y="183815"/>
                        <a:pt x="25518" y="196005"/>
                        <a:pt x="24566" y="193529"/>
                      </a:cubicBezTo>
                      <a:cubicBezTo>
                        <a:pt x="23613" y="191053"/>
                        <a:pt x="40948" y="175434"/>
                        <a:pt x="40948" y="175434"/>
                      </a:cubicBezTo>
                      <a:cubicBezTo>
                        <a:pt x="40948" y="175434"/>
                        <a:pt x="12755" y="186862"/>
                        <a:pt x="11802" y="185148"/>
                      </a:cubicBezTo>
                      <a:cubicBezTo>
                        <a:pt x="11231" y="184005"/>
                        <a:pt x="10660" y="182863"/>
                        <a:pt x="10660" y="181720"/>
                      </a:cubicBezTo>
                      <a:cubicBezTo>
                        <a:pt x="10660" y="181720"/>
                        <a:pt x="5135" y="183815"/>
                        <a:pt x="4754" y="182101"/>
                      </a:cubicBezTo>
                      <a:cubicBezTo>
                        <a:pt x="4373" y="180386"/>
                        <a:pt x="8945" y="173529"/>
                        <a:pt x="16946" y="166291"/>
                      </a:cubicBezTo>
                      <a:cubicBezTo>
                        <a:pt x="24756" y="159053"/>
                        <a:pt x="29518" y="153720"/>
                        <a:pt x="29518" y="153720"/>
                      </a:cubicBezTo>
                      <a:cubicBezTo>
                        <a:pt x="29518" y="153720"/>
                        <a:pt x="3040" y="160006"/>
                        <a:pt x="2659" y="157339"/>
                      </a:cubicBezTo>
                      <a:cubicBezTo>
                        <a:pt x="2278" y="154672"/>
                        <a:pt x="29709" y="142863"/>
                        <a:pt x="40376" y="140196"/>
                      </a:cubicBezTo>
                      <a:lnTo>
                        <a:pt x="65521" y="145529"/>
                      </a:lnTo>
                      <a:lnTo>
                        <a:pt x="140956" y="109910"/>
                      </a:lnTo>
                      <a:lnTo>
                        <a:pt x="118288" y="101910"/>
                      </a:lnTo>
                      <a:cubicBezTo>
                        <a:pt x="118288" y="101910"/>
                        <a:pt x="141147" y="70101"/>
                        <a:pt x="146099" y="48006"/>
                      </a:cubicBezTo>
                      <a:cubicBezTo>
                        <a:pt x="148957" y="32578"/>
                        <a:pt x="150862" y="17149"/>
                        <a:pt x="152005" y="1530"/>
                      </a:cubicBezTo>
                      <a:lnTo>
                        <a:pt x="152005" y="1530"/>
                      </a:lnTo>
                      <a:close/>
                    </a:path>
                  </a:pathLst>
                </a:custGeom>
                <a:solidFill>
                  <a:srgbClr val="FFFFFF"/>
                </a:solidFill>
                <a:ln w="1904" cap="flat">
                  <a:noFill/>
                  <a:prstDash val="solid"/>
                  <a:miter/>
                </a:ln>
              </p:spPr>
              <p:txBody>
                <a:bodyPr rtlCol="0" anchor="ctr"/>
                <a:lstStyle/>
                <a:p>
                  <a:endParaRPr lang="fr-FR"/>
                </a:p>
              </p:txBody>
            </p:sp>
            <p:sp>
              <p:nvSpPr>
                <p:cNvPr id="3214" name="Forme libre 3213">
                  <a:extLst>
                    <a:ext uri="{FF2B5EF4-FFF2-40B4-BE49-F238E27FC236}">
                      <a16:creationId xmlns:a16="http://schemas.microsoft.com/office/drawing/2014/main" id="{8D95AFF3-B911-6446-74DB-80F689DD775B}"/>
                    </a:ext>
                  </a:extLst>
                </p:cNvPr>
                <p:cNvSpPr/>
                <p:nvPr/>
              </p:nvSpPr>
              <p:spPr>
                <a:xfrm>
                  <a:off x="3173923" y="6338904"/>
                  <a:ext cx="226435" cy="390362"/>
                </a:xfrm>
                <a:custGeom>
                  <a:avLst/>
                  <a:gdLst>
                    <a:gd name="connsiteX0" fmla="*/ 40753 w 226435"/>
                    <a:gd name="connsiteY0" fmla="*/ 391893 h 390362"/>
                    <a:gd name="connsiteX1" fmla="*/ 39039 w 226435"/>
                    <a:gd name="connsiteY1" fmla="*/ 390369 h 390362"/>
                    <a:gd name="connsiteX2" fmla="*/ 2655 w 226435"/>
                    <a:gd name="connsiteY2" fmla="*/ 107132 h 390362"/>
                    <a:gd name="connsiteX3" fmla="*/ 4369 w 226435"/>
                    <a:gd name="connsiteY3" fmla="*/ 105037 h 390362"/>
                    <a:gd name="connsiteX4" fmla="*/ 6465 w 226435"/>
                    <a:gd name="connsiteY4" fmla="*/ 106751 h 390362"/>
                    <a:gd name="connsiteX5" fmla="*/ 42849 w 226435"/>
                    <a:gd name="connsiteY5" fmla="*/ 389607 h 390362"/>
                    <a:gd name="connsiteX6" fmla="*/ 41515 w 226435"/>
                    <a:gd name="connsiteY6" fmla="*/ 391702 h 390362"/>
                    <a:gd name="connsiteX7" fmla="*/ 40753 w 226435"/>
                    <a:gd name="connsiteY7" fmla="*/ 391893 h 390362"/>
                    <a:gd name="connsiteX8" fmla="*/ 40753 w 226435"/>
                    <a:gd name="connsiteY8" fmla="*/ 391893 h 390362"/>
                    <a:gd name="connsiteX9" fmla="*/ 227436 w 226435"/>
                    <a:gd name="connsiteY9" fmla="*/ 337417 h 390362"/>
                    <a:gd name="connsiteX10" fmla="*/ 225912 w 226435"/>
                    <a:gd name="connsiteY10" fmla="*/ 336655 h 390362"/>
                    <a:gd name="connsiteX11" fmla="*/ 170859 w 226435"/>
                    <a:gd name="connsiteY11" fmla="*/ 227131 h 390362"/>
                    <a:gd name="connsiteX12" fmla="*/ 171812 w 226435"/>
                    <a:gd name="connsiteY12" fmla="*/ 224846 h 390362"/>
                    <a:gd name="connsiteX13" fmla="*/ 174098 w 226435"/>
                    <a:gd name="connsiteY13" fmla="*/ 225798 h 390362"/>
                    <a:gd name="connsiteX14" fmla="*/ 228769 w 226435"/>
                    <a:gd name="connsiteY14" fmla="*/ 334560 h 390362"/>
                    <a:gd name="connsiteX15" fmla="*/ 228198 w 226435"/>
                    <a:gd name="connsiteY15" fmla="*/ 337036 h 390362"/>
                    <a:gd name="connsiteX16" fmla="*/ 227436 w 226435"/>
                    <a:gd name="connsiteY16" fmla="*/ 337417 h 390362"/>
                    <a:gd name="connsiteX17" fmla="*/ 227436 w 226435"/>
                    <a:gd name="connsiteY17" fmla="*/ 337417 h 390362"/>
                    <a:gd name="connsiteX18" fmla="*/ 141333 w 226435"/>
                    <a:gd name="connsiteY18" fmla="*/ 147132 h 390362"/>
                    <a:gd name="connsiteX19" fmla="*/ 139619 w 226435"/>
                    <a:gd name="connsiteY19" fmla="*/ 145989 h 390362"/>
                    <a:gd name="connsiteX20" fmla="*/ 92758 w 226435"/>
                    <a:gd name="connsiteY20" fmla="*/ 3895 h 390362"/>
                    <a:gd name="connsiteX21" fmla="*/ 93901 w 226435"/>
                    <a:gd name="connsiteY21" fmla="*/ 1609 h 390362"/>
                    <a:gd name="connsiteX22" fmla="*/ 95234 w 226435"/>
                    <a:gd name="connsiteY22" fmla="*/ 1799 h 390362"/>
                    <a:gd name="connsiteX23" fmla="*/ 96187 w 226435"/>
                    <a:gd name="connsiteY23" fmla="*/ 2942 h 390362"/>
                    <a:gd name="connsiteX24" fmla="*/ 142857 w 226435"/>
                    <a:gd name="connsiteY24" fmla="*/ 144656 h 390362"/>
                    <a:gd name="connsiteX25" fmla="*/ 141905 w 226435"/>
                    <a:gd name="connsiteY25" fmla="*/ 146941 h 390362"/>
                    <a:gd name="connsiteX26" fmla="*/ 141714 w 226435"/>
                    <a:gd name="connsiteY26" fmla="*/ 146941 h 390362"/>
                    <a:gd name="connsiteX27" fmla="*/ 141333 w 226435"/>
                    <a:gd name="connsiteY27" fmla="*/ 147132 h 390362"/>
                    <a:gd name="connsiteX28" fmla="*/ 141333 w 226435"/>
                    <a:gd name="connsiteY28" fmla="*/ 147132 h 39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26435" h="390362">
                      <a:moveTo>
                        <a:pt x="40753" y="391893"/>
                      </a:moveTo>
                      <a:cubicBezTo>
                        <a:pt x="39801" y="391893"/>
                        <a:pt x="39229" y="391321"/>
                        <a:pt x="39039" y="390369"/>
                      </a:cubicBezTo>
                      <a:cubicBezTo>
                        <a:pt x="19228" y="292084"/>
                        <a:pt x="2655" y="108846"/>
                        <a:pt x="2655" y="107132"/>
                      </a:cubicBezTo>
                      <a:cubicBezTo>
                        <a:pt x="2655" y="106180"/>
                        <a:pt x="3226" y="105227"/>
                        <a:pt x="4369" y="105037"/>
                      </a:cubicBezTo>
                      <a:cubicBezTo>
                        <a:pt x="5322" y="105037"/>
                        <a:pt x="6274" y="105608"/>
                        <a:pt x="6465" y="106751"/>
                      </a:cubicBezTo>
                      <a:cubicBezTo>
                        <a:pt x="6655" y="108656"/>
                        <a:pt x="23038" y="291703"/>
                        <a:pt x="42849" y="389607"/>
                      </a:cubicBezTo>
                      <a:cubicBezTo>
                        <a:pt x="43039" y="390559"/>
                        <a:pt x="42468" y="391512"/>
                        <a:pt x="41515" y="391702"/>
                      </a:cubicBezTo>
                      <a:cubicBezTo>
                        <a:pt x="41134" y="391893"/>
                        <a:pt x="40944" y="391893"/>
                        <a:pt x="40753" y="391893"/>
                      </a:cubicBezTo>
                      <a:lnTo>
                        <a:pt x="40753" y="391893"/>
                      </a:lnTo>
                      <a:close/>
                      <a:moveTo>
                        <a:pt x="227436" y="337417"/>
                      </a:moveTo>
                      <a:cubicBezTo>
                        <a:pt x="226864" y="337417"/>
                        <a:pt x="226293" y="337036"/>
                        <a:pt x="225912" y="336655"/>
                      </a:cubicBezTo>
                      <a:cubicBezTo>
                        <a:pt x="209339" y="312084"/>
                        <a:pt x="190861" y="275322"/>
                        <a:pt x="170859" y="227131"/>
                      </a:cubicBezTo>
                      <a:cubicBezTo>
                        <a:pt x="170479" y="226179"/>
                        <a:pt x="171050" y="225227"/>
                        <a:pt x="171812" y="224846"/>
                      </a:cubicBezTo>
                      <a:cubicBezTo>
                        <a:pt x="172764" y="224465"/>
                        <a:pt x="173717" y="224846"/>
                        <a:pt x="174098" y="225798"/>
                      </a:cubicBezTo>
                      <a:cubicBezTo>
                        <a:pt x="194100" y="273607"/>
                        <a:pt x="212387" y="310179"/>
                        <a:pt x="228769" y="334560"/>
                      </a:cubicBezTo>
                      <a:cubicBezTo>
                        <a:pt x="229341" y="335321"/>
                        <a:pt x="229150" y="336464"/>
                        <a:pt x="228198" y="337036"/>
                      </a:cubicBezTo>
                      <a:cubicBezTo>
                        <a:pt x="228198" y="337226"/>
                        <a:pt x="227817" y="337417"/>
                        <a:pt x="227436" y="337417"/>
                      </a:cubicBezTo>
                      <a:lnTo>
                        <a:pt x="227436" y="337417"/>
                      </a:lnTo>
                      <a:close/>
                      <a:moveTo>
                        <a:pt x="141333" y="147132"/>
                      </a:moveTo>
                      <a:cubicBezTo>
                        <a:pt x="140571" y="147132"/>
                        <a:pt x="139809" y="146561"/>
                        <a:pt x="139619" y="145989"/>
                      </a:cubicBezTo>
                      <a:cubicBezTo>
                        <a:pt x="112569" y="70751"/>
                        <a:pt x="92948" y="4657"/>
                        <a:pt x="92758" y="3895"/>
                      </a:cubicBezTo>
                      <a:cubicBezTo>
                        <a:pt x="92377" y="2942"/>
                        <a:pt x="92948" y="1990"/>
                        <a:pt x="93901" y="1609"/>
                      </a:cubicBezTo>
                      <a:cubicBezTo>
                        <a:pt x="94282" y="1418"/>
                        <a:pt x="94853" y="1609"/>
                        <a:pt x="95234" y="1799"/>
                      </a:cubicBezTo>
                      <a:cubicBezTo>
                        <a:pt x="95615" y="1990"/>
                        <a:pt x="95996" y="2371"/>
                        <a:pt x="96187" y="2942"/>
                      </a:cubicBezTo>
                      <a:cubicBezTo>
                        <a:pt x="96377" y="3514"/>
                        <a:pt x="115807" y="69609"/>
                        <a:pt x="142857" y="144656"/>
                      </a:cubicBezTo>
                      <a:cubicBezTo>
                        <a:pt x="143238" y="145608"/>
                        <a:pt x="142857" y="146561"/>
                        <a:pt x="141905" y="146941"/>
                      </a:cubicBezTo>
                      <a:cubicBezTo>
                        <a:pt x="141905" y="146941"/>
                        <a:pt x="141714" y="146941"/>
                        <a:pt x="141714" y="146941"/>
                      </a:cubicBezTo>
                      <a:cubicBezTo>
                        <a:pt x="141714" y="146941"/>
                        <a:pt x="141524" y="146941"/>
                        <a:pt x="141333" y="147132"/>
                      </a:cubicBezTo>
                      <a:lnTo>
                        <a:pt x="141333" y="147132"/>
                      </a:lnTo>
                      <a:close/>
                    </a:path>
                  </a:pathLst>
                </a:custGeom>
                <a:solidFill>
                  <a:srgbClr val="000000"/>
                </a:solidFill>
                <a:ln w="1904" cap="flat">
                  <a:noFill/>
                  <a:prstDash val="solid"/>
                  <a:miter/>
                </a:ln>
              </p:spPr>
              <p:txBody>
                <a:bodyPr rtlCol="0" anchor="ctr"/>
                <a:lstStyle/>
                <a:p>
                  <a:endParaRPr lang="fr-FR"/>
                </a:p>
              </p:txBody>
            </p:sp>
            <p:sp>
              <p:nvSpPr>
                <p:cNvPr id="3215" name="Forme libre 3214">
                  <a:extLst>
                    <a:ext uri="{FF2B5EF4-FFF2-40B4-BE49-F238E27FC236}">
                      <a16:creationId xmlns:a16="http://schemas.microsoft.com/office/drawing/2014/main" id="{8D741A69-CAA2-6F35-D4A8-6D7A859D9F19}"/>
                    </a:ext>
                  </a:extLst>
                </p:cNvPr>
                <p:cNvSpPr/>
                <p:nvPr/>
              </p:nvSpPr>
              <p:spPr>
                <a:xfrm>
                  <a:off x="3199044" y="5868175"/>
                  <a:ext cx="19668" cy="9407"/>
                </a:xfrm>
                <a:custGeom>
                  <a:avLst/>
                  <a:gdLst>
                    <a:gd name="connsiteX0" fmla="*/ 13156 w 19668"/>
                    <a:gd name="connsiteY0" fmla="*/ 10626 h 9407"/>
                    <a:gd name="connsiteX1" fmla="*/ 22300 w 19668"/>
                    <a:gd name="connsiteY1" fmla="*/ 4531 h 9407"/>
                    <a:gd name="connsiteX2" fmla="*/ 11823 w 19668"/>
                    <a:gd name="connsiteY2" fmla="*/ 1864 h 9407"/>
                    <a:gd name="connsiteX3" fmla="*/ 2679 w 19668"/>
                    <a:gd name="connsiteY3" fmla="*/ 7959 h 9407"/>
                    <a:gd name="connsiteX4" fmla="*/ 13156 w 19668"/>
                    <a:gd name="connsiteY4" fmla="*/ 10626 h 9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68" h="9407">
                      <a:moveTo>
                        <a:pt x="13156" y="10626"/>
                      </a:moveTo>
                      <a:cubicBezTo>
                        <a:pt x="18490" y="9674"/>
                        <a:pt x="22681" y="7007"/>
                        <a:pt x="22300" y="4531"/>
                      </a:cubicBezTo>
                      <a:cubicBezTo>
                        <a:pt x="21919" y="2055"/>
                        <a:pt x="17156" y="912"/>
                        <a:pt x="11823" y="1864"/>
                      </a:cubicBezTo>
                      <a:cubicBezTo>
                        <a:pt x="6489" y="2817"/>
                        <a:pt x="2298" y="5483"/>
                        <a:pt x="2679" y="7959"/>
                      </a:cubicBezTo>
                      <a:cubicBezTo>
                        <a:pt x="2870" y="10245"/>
                        <a:pt x="7632" y="11579"/>
                        <a:pt x="13156" y="10626"/>
                      </a:cubicBezTo>
                      <a:close/>
                    </a:path>
                  </a:pathLst>
                </a:custGeom>
                <a:solidFill>
                  <a:srgbClr val="FFFFFF"/>
                </a:solidFill>
                <a:ln w="1904" cap="flat">
                  <a:noFill/>
                  <a:prstDash val="solid"/>
                  <a:miter/>
                </a:ln>
              </p:spPr>
              <p:txBody>
                <a:bodyPr rtlCol="0" anchor="ctr"/>
                <a:lstStyle/>
                <a:p>
                  <a:endParaRPr lang="fr-FR"/>
                </a:p>
              </p:txBody>
            </p:sp>
            <p:sp>
              <p:nvSpPr>
                <p:cNvPr id="3216" name="Forme libre 3215">
                  <a:extLst>
                    <a:ext uri="{FF2B5EF4-FFF2-40B4-BE49-F238E27FC236}">
                      <a16:creationId xmlns:a16="http://schemas.microsoft.com/office/drawing/2014/main" id="{1A448C6E-D47A-CC0D-FF25-F4D69CFBBCD8}"/>
                    </a:ext>
                  </a:extLst>
                </p:cNvPr>
                <p:cNvSpPr/>
                <p:nvPr/>
              </p:nvSpPr>
              <p:spPr>
                <a:xfrm>
                  <a:off x="3197287" y="5855626"/>
                  <a:ext cx="23168" cy="47168"/>
                </a:xfrm>
                <a:custGeom>
                  <a:avLst/>
                  <a:gdLst>
                    <a:gd name="connsiteX0" fmla="*/ 25772 w 23168"/>
                    <a:gd name="connsiteY0" fmla="*/ 16699 h 47168"/>
                    <a:gd name="connsiteX1" fmla="*/ 21009 w 23168"/>
                    <a:gd name="connsiteY1" fmla="*/ 12699 h 47168"/>
                    <a:gd name="connsiteX2" fmla="*/ 13199 w 23168"/>
                    <a:gd name="connsiteY2" fmla="*/ 12509 h 47168"/>
                    <a:gd name="connsiteX3" fmla="*/ 5770 w 23168"/>
                    <a:gd name="connsiteY3" fmla="*/ 15175 h 47168"/>
                    <a:gd name="connsiteX4" fmla="*/ 2722 w 23168"/>
                    <a:gd name="connsiteY4" fmla="*/ 20509 h 47168"/>
                    <a:gd name="connsiteX5" fmla="*/ 7484 w 23168"/>
                    <a:gd name="connsiteY5" fmla="*/ 24509 h 47168"/>
                    <a:gd name="connsiteX6" fmla="*/ 11485 w 23168"/>
                    <a:gd name="connsiteY6" fmla="*/ 24890 h 47168"/>
                    <a:gd name="connsiteX7" fmla="*/ 15295 w 23168"/>
                    <a:gd name="connsiteY7" fmla="*/ 24509 h 47168"/>
                    <a:gd name="connsiteX8" fmla="*/ 22724 w 23168"/>
                    <a:gd name="connsiteY8" fmla="*/ 21842 h 47168"/>
                    <a:gd name="connsiteX9" fmla="*/ 25772 w 23168"/>
                    <a:gd name="connsiteY9" fmla="*/ 16699 h 47168"/>
                    <a:gd name="connsiteX10" fmla="*/ 22152 w 23168"/>
                    <a:gd name="connsiteY10" fmla="*/ 17461 h 47168"/>
                    <a:gd name="connsiteX11" fmla="*/ 20628 w 23168"/>
                    <a:gd name="connsiteY11" fmla="*/ 19175 h 47168"/>
                    <a:gd name="connsiteX12" fmla="*/ 14914 w 23168"/>
                    <a:gd name="connsiteY12" fmla="*/ 21271 h 47168"/>
                    <a:gd name="connsiteX13" fmla="*/ 15866 w 23168"/>
                    <a:gd name="connsiteY13" fmla="*/ 18985 h 47168"/>
                    <a:gd name="connsiteX14" fmla="*/ 12818 w 23168"/>
                    <a:gd name="connsiteY14" fmla="*/ 16509 h 47168"/>
                    <a:gd name="connsiteX15" fmla="*/ 13771 w 23168"/>
                    <a:gd name="connsiteY15" fmla="*/ 16318 h 47168"/>
                    <a:gd name="connsiteX16" fmla="*/ 17009 w 23168"/>
                    <a:gd name="connsiteY16" fmla="*/ 15937 h 47168"/>
                    <a:gd name="connsiteX17" fmla="*/ 20057 w 23168"/>
                    <a:gd name="connsiteY17" fmla="*/ 16318 h 47168"/>
                    <a:gd name="connsiteX18" fmla="*/ 22152 w 23168"/>
                    <a:gd name="connsiteY18" fmla="*/ 17461 h 47168"/>
                    <a:gd name="connsiteX19" fmla="*/ 22152 w 23168"/>
                    <a:gd name="connsiteY19" fmla="*/ 17461 h 47168"/>
                    <a:gd name="connsiteX20" fmla="*/ 23676 w 23168"/>
                    <a:gd name="connsiteY20" fmla="*/ 10985 h 47168"/>
                    <a:gd name="connsiteX21" fmla="*/ 23676 w 23168"/>
                    <a:gd name="connsiteY21" fmla="*/ 10985 h 47168"/>
                    <a:gd name="connsiteX22" fmla="*/ 10913 w 23168"/>
                    <a:gd name="connsiteY22" fmla="*/ 4509 h 47168"/>
                    <a:gd name="connsiteX23" fmla="*/ 10913 w 23168"/>
                    <a:gd name="connsiteY23" fmla="*/ 2032 h 47168"/>
                    <a:gd name="connsiteX24" fmla="*/ 13390 w 23168"/>
                    <a:gd name="connsiteY24" fmla="*/ 2032 h 47168"/>
                    <a:gd name="connsiteX25" fmla="*/ 13580 w 23168"/>
                    <a:gd name="connsiteY25" fmla="*/ 2223 h 47168"/>
                    <a:gd name="connsiteX26" fmla="*/ 23676 w 23168"/>
                    <a:gd name="connsiteY26" fmla="*/ 7366 h 47168"/>
                    <a:gd name="connsiteX27" fmla="*/ 25391 w 23168"/>
                    <a:gd name="connsiteY27" fmla="*/ 9271 h 47168"/>
                    <a:gd name="connsiteX28" fmla="*/ 25391 w 23168"/>
                    <a:gd name="connsiteY28" fmla="*/ 9271 h 47168"/>
                    <a:gd name="connsiteX29" fmla="*/ 23676 w 23168"/>
                    <a:gd name="connsiteY29" fmla="*/ 10985 h 47168"/>
                    <a:gd name="connsiteX30" fmla="*/ 17199 w 23168"/>
                    <a:gd name="connsiteY30" fmla="*/ 42985 h 47168"/>
                    <a:gd name="connsiteX31" fmla="*/ 14152 w 23168"/>
                    <a:gd name="connsiteY31" fmla="*/ 39556 h 47168"/>
                    <a:gd name="connsiteX32" fmla="*/ 9961 w 23168"/>
                    <a:gd name="connsiteY32" fmla="*/ 37842 h 47168"/>
                    <a:gd name="connsiteX33" fmla="*/ 6151 w 23168"/>
                    <a:gd name="connsiteY33" fmla="*/ 39175 h 47168"/>
                    <a:gd name="connsiteX34" fmla="*/ 5579 w 23168"/>
                    <a:gd name="connsiteY34" fmla="*/ 41270 h 47168"/>
                    <a:gd name="connsiteX35" fmla="*/ 6151 w 23168"/>
                    <a:gd name="connsiteY35" fmla="*/ 43366 h 47168"/>
                    <a:gd name="connsiteX36" fmla="*/ 9199 w 23168"/>
                    <a:gd name="connsiteY36" fmla="*/ 46794 h 47168"/>
                    <a:gd name="connsiteX37" fmla="*/ 14152 w 23168"/>
                    <a:gd name="connsiteY37" fmla="*/ 48699 h 47168"/>
                    <a:gd name="connsiteX38" fmla="*/ 17199 w 23168"/>
                    <a:gd name="connsiteY38" fmla="*/ 47366 h 47168"/>
                    <a:gd name="connsiteX39" fmla="*/ 17199 w 23168"/>
                    <a:gd name="connsiteY39" fmla="*/ 42985 h 47168"/>
                    <a:gd name="connsiteX40" fmla="*/ 17199 w 23168"/>
                    <a:gd name="connsiteY40" fmla="*/ 42985 h 4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168" h="47168">
                      <a:moveTo>
                        <a:pt x="25772" y="16699"/>
                      </a:moveTo>
                      <a:cubicBezTo>
                        <a:pt x="25581" y="15556"/>
                        <a:pt x="24629" y="13652"/>
                        <a:pt x="21009" y="12699"/>
                      </a:cubicBezTo>
                      <a:cubicBezTo>
                        <a:pt x="18343" y="12128"/>
                        <a:pt x="15676" y="12128"/>
                        <a:pt x="13199" y="12509"/>
                      </a:cubicBezTo>
                      <a:cubicBezTo>
                        <a:pt x="10532" y="12890"/>
                        <a:pt x="8056" y="13842"/>
                        <a:pt x="5770" y="15175"/>
                      </a:cubicBezTo>
                      <a:cubicBezTo>
                        <a:pt x="2532" y="17271"/>
                        <a:pt x="2532" y="19556"/>
                        <a:pt x="2722" y="20509"/>
                      </a:cubicBezTo>
                      <a:cubicBezTo>
                        <a:pt x="2913" y="21651"/>
                        <a:pt x="3865" y="23556"/>
                        <a:pt x="7484" y="24509"/>
                      </a:cubicBezTo>
                      <a:cubicBezTo>
                        <a:pt x="8818" y="24890"/>
                        <a:pt x="10151" y="24890"/>
                        <a:pt x="11485" y="24890"/>
                      </a:cubicBezTo>
                      <a:cubicBezTo>
                        <a:pt x="12818" y="24890"/>
                        <a:pt x="14152" y="24699"/>
                        <a:pt x="15295" y="24509"/>
                      </a:cubicBezTo>
                      <a:cubicBezTo>
                        <a:pt x="17961" y="24128"/>
                        <a:pt x="20438" y="23175"/>
                        <a:pt x="22724" y="21842"/>
                      </a:cubicBezTo>
                      <a:cubicBezTo>
                        <a:pt x="25772" y="20128"/>
                        <a:pt x="25962" y="17842"/>
                        <a:pt x="25772" y="16699"/>
                      </a:cubicBezTo>
                      <a:close/>
                      <a:moveTo>
                        <a:pt x="22152" y="17461"/>
                      </a:moveTo>
                      <a:cubicBezTo>
                        <a:pt x="22152" y="17651"/>
                        <a:pt x="21771" y="18413"/>
                        <a:pt x="20628" y="19175"/>
                      </a:cubicBezTo>
                      <a:cubicBezTo>
                        <a:pt x="18914" y="20318"/>
                        <a:pt x="17009" y="20890"/>
                        <a:pt x="14914" y="21271"/>
                      </a:cubicBezTo>
                      <a:cubicBezTo>
                        <a:pt x="15485" y="20699"/>
                        <a:pt x="15866" y="19747"/>
                        <a:pt x="15866" y="18985"/>
                      </a:cubicBezTo>
                      <a:cubicBezTo>
                        <a:pt x="15676" y="17842"/>
                        <a:pt x="14533" y="16890"/>
                        <a:pt x="12818" y="16509"/>
                      </a:cubicBezTo>
                      <a:cubicBezTo>
                        <a:pt x="13199" y="16509"/>
                        <a:pt x="13390" y="16318"/>
                        <a:pt x="13771" y="16318"/>
                      </a:cubicBezTo>
                      <a:cubicBezTo>
                        <a:pt x="14914" y="16128"/>
                        <a:pt x="15866" y="15937"/>
                        <a:pt x="17009" y="15937"/>
                      </a:cubicBezTo>
                      <a:cubicBezTo>
                        <a:pt x="17961" y="15937"/>
                        <a:pt x="19104" y="16128"/>
                        <a:pt x="20057" y="16318"/>
                      </a:cubicBezTo>
                      <a:cubicBezTo>
                        <a:pt x="21581" y="16699"/>
                        <a:pt x="21962" y="17271"/>
                        <a:pt x="22152" y="17461"/>
                      </a:cubicBezTo>
                      <a:lnTo>
                        <a:pt x="22152" y="17461"/>
                      </a:lnTo>
                      <a:close/>
                      <a:moveTo>
                        <a:pt x="23676" y="10985"/>
                      </a:moveTo>
                      <a:lnTo>
                        <a:pt x="23676" y="10985"/>
                      </a:lnTo>
                      <a:cubicBezTo>
                        <a:pt x="16247" y="10604"/>
                        <a:pt x="11104" y="4699"/>
                        <a:pt x="10913" y="4509"/>
                      </a:cubicBezTo>
                      <a:cubicBezTo>
                        <a:pt x="10151" y="3747"/>
                        <a:pt x="10342" y="2604"/>
                        <a:pt x="10913" y="2032"/>
                      </a:cubicBezTo>
                      <a:cubicBezTo>
                        <a:pt x="11675" y="1271"/>
                        <a:pt x="12818" y="1461"/>
                        <a:pt x="13390" y="2032"/>
                      </a:cubicBezTo>
                      <a:cubicBezTo>
                        <a:pt x="13390" y="2032"/>
                        <a:pt x="13390" y="2032"/>
                        <a:pt x="13580" y="2223"/>
                      </a:cubicBezTo>
                      <a:cubicBezTo>
                        <a:pt x="13580" y="2223"/>
                        <a:pt x="17771" y="6985"/>
                        <a:pt x="23676" y="7366"/>
                      </a:cubicBezTo>
                      <a:cubicBezTo>
                        <a:pt x="24629" y="7366"/>
                        <a:pt x="25391" y="8318"/>
                        <a:pt x="25391" y="9271"/>
                      </a:cubicBezTo>
                      <a:cubicBezTo>
                        <a:pt x="25391" y="9271"/>
                        <a:pt x="25391" y="9271"/>
                        <a:pt x="25391" y="9271"/>
                      </a:cubicBezTo>
                      <a:cubicBezTo>
                        <a:pt x="25391" y="10223"/>
                        <a:pt x="24629" y="10985"/>
                        <a:pt x="23676" y="10985"/>
                      </a:cubicBezTo>
                      <a:close/>
                      <a:moveTo>
                        <a:pt x="17199" y="42985"/>
                      </a:moveTo>
                      <a:cubicBezTo>
                        <a:pt x="16438" y="41651"/>
                        <a:pt x="15485" y="40509"/>
                        <a:pt x="14152" y="39556"/>
                      </a:cubicBezTo>
                      <a:cubicBezTo>
                        <a:pt x="13009" y="38604"/>
                        <a:pt x="11485" y="38032"/>
                        <a:pt x="9961" y="37842"/>
                      </a:cubicBezTo>
                      <a:cubicBezTo>
                        <a:pt x="8627" y="37651"/>
                        <a:pt x="7104" y="38032"/>
                        <a:pt x="6151" y="39175"/>
                      </a:cubicBezTo>
                      <a:cubicBezTo>
                        <a:pt x="5770" y="39747"/>
                        <a:pt x="5579" y="40509"/>
                        <a:pt x="5579" y="41270"/>
                      </a:cubicBezTo>
                      <a:cubicBezTo>
                        <a:pt x="5579" y="42032"/>
                        <a:pt x="5770" y="42604"/>
                        <a:pt x="6151" y="43366"/>
                      </a:cubicBezTo>
                      <a:cubicBezTo>
                        <a:pt x="6913" y="44699"/>
                        <a:pt x="7866" y="45842"/>
                        <a:pt x="9199" y="46794"/>
                      </a:cubicBezTo>
                      <a:cubicBezTo>
                        <a:pt x="10723" y="47937"/>
                        <a:pt x="12437" y="48508"/>
                        <a:pt x="14152" y="48699"/>
                      </a:cubicBezTo>
                      <a:cubicBezTo>
                        <a:pt x="15295" y="48699"/>
                        <a:pt x="16438" y="48318"/>
                        <a:pt x="17199" y="47366"/>
                      </a:cubicBezTo>
                      <a:cubicBezTo>
                        <a:pt x="17961" y="45842"/>
                        <a:pt x="17961" y="44318"/>
                        <a:pt x="17199" y="42985"/>
                      </a:cubicBezTo>
                      <a:lnTo>
                        <a:pt x="17199" y="42985"/>
                      </a:lnTo>
                      <a:close/>
                    </a:path>
                  </a:pathLst>
                </a:custGeom>
                <a:solidFill>
                  <a:srgbClr val="000000"/>
                </a:solidFill>
                <a:ln w="1904" cap="flat">
                  <a:noFill/>
                  <a:prstDash val="solid"/>
                  <a:miter/>
                </a:ln>
              </p:spPr>
              <p:txBody>
                <a:bodyPr rtlCol="0" anchor="ctr"/>
                <a:lstStyle/>
                <a:p>
                  <a:endParaRPr lang="fr-FR"/>
                </a:p>
              </p:txBody>
            </p:sp>
            <p:sp>
              <p:nvSpPr>
                <p:cNvPr id="3217" name="Forme libre 3216">
                  <a:extLst>
                    <a:ext uri="{FF2B5EF4-FFF2-40B4-BE49-F238E27FC236}">
                      <a16:creationId xmlns:a16="http://schemas.microsoft.com/office/drawing/2014/main" id="{11BA55A3-9309-F668-61AE-E174A1E001BC}"/>
                    </a:ext>
                  </a:extLst>
                </p:cNvPr>
                <p:cNvSpPr/>
                <p:nvPr/>
              </p:nvSpPr>
              <p:spPr>
                <a:xfrm>
                  <a:off x="2784183" y="5761587"/>
                  <a:ext cx="719978" cy="1072250"/>
                </a:xfrm>
                <a:custGeom>
                  <a:avLst/>
                  <a:gdLst>
                    <a:gd name="connsiteX0" fmla="*/ 702326 w 719978"/>
                    <a:gd name="connsiteY0" fmla="*/ 328641 h 1072250"/>
                    <a:gd name="connsiteX1" fmla="*/ 629177 w 719978"/>
                    <a:gd name="connsiteY1" fmla="*/ 275118 h 1072250"/>
                    <a:gd name="connsiteX2" fmla="*/ 493737 w 719978"/>
                    <a:gd name="connsiteY2" fmla="*/ 213594 h 1072250"/>
                    <a:gd name="connsiteX3" fmla="*/ 475831 w 719978"/>
                    <a:gd name="connsiteY3" fmla="*/ 206166 h 1072250"/>
                    <a:gd name="connsiteX4" fmla="*/ 473164 w 719978"/>
                    <a:gd name="connsiteY4" fmla="*/ 159119 h 1072250"/>
                    <a:gd name="connsiteX5" fmla="*/ 473164 w 719978"/>
                    <a:gd name="connsiteY5" fmla="*/ 158928 h 1072250"/>
                    <a:gd name="connsiteX6" fmla="*/ 480213 w 719978"/>
                    <a:gd name="connsiteY6" fmla="*/ 137404 h 1072250"/>
                    <a:gd name="connsiteX7" fmla="*/ 484403 w 719978"/>
                    <a:gd name="connsiteY7" fmla="*/ 126357 h 1072250"/>
                    <a:gd name="connsiteX8" fmla="*/ 485546 w 719978"/>
                    <a:gd name="connsiteY8" fmla="*/ 122928 h 1072250"/>
                    <a:gd name="connsiteX9" fmla="*/ 486118 w 719978"/>
                    <a:gd name="connsiteY9" fmla="*/ 86547 h 1072250"/>
                    <a:gd name="connsiteX10" fmla="*/ 464973 w 719978"/>
                    <a:gd name="connsiteY10" fmla="*/ 66928 h 1072250"/>
                    <a:gd name="connsiteX11" fmla="*/ 423827 w 719978"/>
                    <a:gd name="connsiteY11" fmla="*/ 50167 h 1072250"/>
                    <a:gd name="connsiteX12" fmla="*/ 415255 w 719978"/>
                    <a:gd name="connsiteY12" fmla="*/ 62167 h 1072250"/>
                    <a:gd name="connsiteX13" fmla="*/ 414683 w 719978"/>
                    <a:gd name="connsiteY13" fmla="*/ 68262 h 1072250"/>
                    <a:gd name="connsiteX14" fmla="*/ 411254 w 719978"/>
                    <a:gd name="connsiteY14" fmla="*/ 69976 h 1072250"/>
                    <a:gd name="connsiteX15" fmla="*/ 405921 w 719978"/>
                    <a:gd name="connsiteY15" fmla="*/ 82738 h 1072250"/>
                    <a:gd name="connsiteX16" fmla="*/ 412397 w 719978"/>
                    <a:gd name="connsiteY16" fmla="*/ 99690 h 1072250"/>
                    <a:gd name="connsiteX17" fmla="*/ 410873 w 719978"/>
                    <a:gd name="connsiteY17" fmla="*/ 102928 h 1072250"/>
                    <a:gd name="connsiteX18" fmla="*/ 409730 w 719978"/>
                    <a:gd name="connsiteY18" fmla="*/ 105595 h 1072250"/>
                    <a:gd name="connsiteX19" fmla="*/ 405730 w 719978"/>
                    <a:gd name="connsiteY19" fmla="*/ 112833 h 1072250"/>
                    <a:gd name="connsiteX20" fmla="*/ 402301 w 719978"/>
                    <a:gd name="connsiteY20" fmla="*/ 115881 h 1072250"/>
                    <a:gd name="connsiteX21" fmla="*/ 397920 w 719978"/>
                    <a:gd name="connsiteY21" fmla="*/ 123690 h 1072250"/>
                    <a:gd name="connsiteX22" fmla="*/ 405159 w 719978"/>
                    <a:gd name="connsiteY22" fmla="*/ 129976 h 1072250"/>
                    <a:gd name="connsiteX23" fmla="*/ 406683 w 719978"/>
                    <a:gd name="connsiteY23" fmla="*/ 130738 h 1072250"/>
                    <a:gd name="connsiteX24" fmla="*/ 408778 w 719978"/>
                    <a:gd name="connsiteY24" fmla="*/ 137785 h 1072250"/>
                    <a:gd name="connsiteX25" fmla="*/ 413540 w 719978"/>
                    <a:gd name="connsiteY25" fmla="*/ 152071 h 1072250"/>
                    <a:gd name="connsiteX26" fmla="*/ 419636 w 719978"/>
                    <a:gd name="connsiteY26" fmla="*/ 158166 h 1072250"/>
                    <a:gd name="connsiteX27" fmla="*/ 412016 w 719978"/>
                    <a:gd name="connsiteY27" fmla="*/ 181976 h 1072250"/>
                    <a:gd name="connsiteX28" fmla="*/ 410873 w 719978"/>
                    <a:gd name="connsiteY28" fmla="*/ 185595 h 1072250"/>
                    <a:gd name="connsiteX29" fmla="*/ 340582 w 719978"/>
                    <a:gd name="connsiteY29" fmla="*/ 154738 h 1072250"/>
                    <a:gd name="connsiteX30" fmla="*/ 250860 w 719978"/>
                    <a:gd name="connsiteY30" fmla="*/ 85786 h 1072250"/>
                    <a:gd name="connsiteX31" fmla="*/ 215047 w 719978"/>
                    <a:gd name="connsiteY31" fmla="*/ 56452 h 1072250"/>
                    <a:gd name="connsiteX32" fmla="*/ 111991 w 719978"/>
                    <a:gd name="connsiteY32" fmla="*/ 2548 h 1072250"/>
                    <a:gd name="connsiteX33" fmla="*/ 52367 w 719978"/>
                    <a:gd name="connsiteY33" fmla="*/ 10738 h 1072250"/>
                    <a:gd name="connsiteX34" fmla="*/ 45890 w 719978"/>
                    <a:gd name="connsiteY34" fmla="*/ 14357 h 1072250"/>
                    <a:gd name="connsiteX35" fmla="*/ 45509 w 719978"/>
                    <a:gd name="connsiteY35" fmla="*/ 14357 h 1072250"/>
                    <a:gd name="connsiteX36" fmla="*/ 12554 w 719978"/>
                    <a:gd name="connsiteY36" fmla="*/ 23119 h 1072250"/>
                    <a:gd name="connsiteX37" fmla="*/ 11221 w 719978"/>
                    <a:gd name="connsiteY37" fmla="*/ 25024 h 1072250"/>
                    <a:gd name="connsiteX38" fmla="*/ 14269 w 719978"/>
                    <a:gd name="connsiteY38" fmla="*/ 31500 h 1072250"/>
                    <a:gd name="connsiteX39" fmla="*/ 15221 w 719978"/>
                    <a:gd name="connsiteY39" fmla="*/ 32262 h 1072250"/>
                    <a:gd name="connsiteX40" fmla="*/ 3601 w 719978"/>
                    <a:gd name="connsiteY40" fmla="*/ 38929 h 1072250"/>
                    <a:gd name="connsiteX41" fmla="*/ 2839 w 719978"/>
                    <a:gd name="connsiteY41" fmla="*/ 41405 h 1072250"/>
                    <a:gd name="connsiteX42" fmla="*/ 11602 w 719978"/>
                    <a:gd name="connsiteY42" fmla="*/ 46738 h 1072250"/>
                    <a:gd name="connsiteX43" fmla="*/ 13507 w 719978"/>
                    <a:gd name="connsiteY43" fmla="*/ 46548 h 1072250"/>
                    <a:gd name="connsiteX44" fmla="*/ 17697 w 719978"/>
                    <a:gd name="connsiteY44" fmla="*/ 45214 h 1072250"/>
                    <a:gd name="connsiteX45" fmla="*/ 8363 w 719978"/>
                    <a:gd name="connsiteY45" fmla="*/ 54548 h 1072250"/>
                    <a:gd name="connsiteX46" fmla="*/ 7792 w 719978"/>
                    <a:gd name="connsiteY46" fmla="*/ 55881 h 1072250"/>
                    <a:gd name="connsiteX47" fmla="*/ 8363 w 719978"/>
                    <a:gd name="connsiteY47" fmla="*/ 57214 h 1072250"/>
                    <a:gd name="connsiteX48" fmla="*/ 15221 w 719978"/>
                    <a:gd name="connsiteY48" fmla="*/ 59690 h 1072250"/>
                    <a:gd name="connsiteX49" fmla="*/ 20364 w 719978"/>
                    <a:gd name="connsiteY49" fmla="*/ 58548 h 1072250"/>
                    <a:gd name="connsiteX50" fmla="*/ 32937 w 719978"/>
                    <a:gd name="connsiteY50" fmla="*/ 49595 h 1072250"/>
                    <a:gd name="connsiteX51" fmla="*/ 32937 w 719978"/>
                    <a:gd name="connsiteY51" fmla="*/ 49786 h 1072250"/>
                    <a:gd name="connsiteX52" fmla="*/ 41699 w 719978"/>
                    <a:gd name="connsiteY52" fmla="*/ 66928 h 1072250"/>
                    <a:gd name="connsiteX53" fmla="*/ 52176 w 719978"/>
                    <a:gd name="connsiteY53" fmla="*/ 83500 h 1072250"/>
                    <a:gd name="connsiteX54" fmla="*/ 57510 w 719978"/>
                    <a:gd name="connsiteY54" fmla="*/ 73786 h 1072250"/>
                    <a:gd name="connsiteX55" fmla="*/ 59415 w 719978"/>
                    <a:gd name="connsiteY55" fmla="*/ 73976 h 1072250"/>
                    <a:gd name="connsiteX56" fmla="*/ 78084 w 719978"/>
                    <a:gd name="connsiteY56" fmla="*/ 49976 h 1072250"/>
                    <a:gd name="connsiteX57" fmla="*/ 84370 w 719978"/>
                    <a:gd name="connsiteY57" fmla="*/ 40072 h 1072250"/>
                    <a:gd name="connsiteX58" fmla="*/ 104752 w 719978"/>
                    <a:gd name="connsiteY58" fmla="*/ 45405 h 1072250"/>
                    <a:gd name="connsiteX59" fmla="*/ 139993 w 719978"/>
                    <a:gd name="connsiteY59" fmla="*/ 61214 h 1072250"/>
                    <a:gd name="connsiteX60" fmla="*/ 144756 w 719978"/>
                    <a:gd name="connsiteY60" fmla="*/ 64262 h 1072250"/>
                    <a:gd name="connsiteX61" fmla="*/ 160376 w 719978"/>
                    <a:gd name="connsiteY61" fmla="*/ 79119 h 1072250"/>
                    <a:gd name="connsiteX62" fmla="*/ 217333 w 719978"/>
                    <a:gd name="connsiteY62" fmla="*/ 158166 h 1072250"/>
                    <a:gd name="connsiteX63" fmla="*/ 222096 w 719978"/>
                    <a:gd name="connsiteY63" fmla="*/ 165404 h 1072250"/>
                    <a:gd name="connsiteX64" fmla="*/ 245717 w 719978"/>
                    <a:gd name="connsiteY64" fmla="*/ 193595 h 1072250"/>
                    <a:gd name="connsiteX65" fmla="*/ 238668 w 719978"/>
                    <a:gd name="connsiteY65" fmla="*/ 218166 h 1072250"/>
                    <a:gd name="connsiteX66" fmla="*/ 241526 w 719978"/>
                    <a:gd name="connsiteY66" fmla="*/ 253213 h 1072250"/>
                    <a:gd name="connsiteX67" fmla="*/ 261527 w 719978"/>
                    <a:gd name="connsiteY67" fmla="*/ 275118 h 1072250"/>
                    <a:gd name="connsiteX68" fmla="*/ 261909 w 719978"/>
                    <a:gd name="connsiteY68" fmla="*/ 275689 h 1072250"/>
                    <a:gd name="connsiteX69" fmla="*/ 261909 w 719978"/>
                    <a:gd name="connsiteY69" fmla="*/ 275689 h 1072250"/>
                    <a:gd name="connsiteX70" fmla="*/ 294292 w 719978"/>
                    <a:gd name="connsiteY70" fmla="*/ 310927 h 1072250"/>
                    <a:gd name="connsiteX71" fmla="*/ 290673 w 719978"/>
                    <a:gd name="connsiteY71" fmla="*/ 426165 h 1072250"/>
                    <a:gd name="connsiteX72" fmla="*/ 295816 w 719978"/>
                    <a:gd name="connsiteY72" fmla="*/ 556640 h 1072250"/>
                    <a:gd name="connsiteX73" fmla="*/ 321152 w 719978"/>
                    <a:gd name="connsiteY73" fmla="*/ 726354 h 1072250"/>
                    <a:gd name="connsiteX74" fmla="*/ 396396 w 719978"/>
                    <a:gd name="connsiteY74" fmla="*/ 983305 h 1072250"/>
                    <a:gd name="connsiteX75" fmla="*/ 412969 w 719978"/>
                    <a:gd name="connsiteY75" fmla="*/ 1029781 h 1072250"/>
                    <a:gd name="connsiteX76" fmla="*/ 385728 w 719978"/>
                    <a:gd name="connsiteY76" fmla="*/ 1011495 h 1072250"/>
                    <a:gd name="connsiteX77" fmla="*/ 380014 w 719978"/>
                    <a:gd name="connsiteY77" fmla="*/ 1014924 h 1072250"/>
                    <a:gd name="connsiteX78" fmla="*/ 379252 w 719978"/>
                    <a:gd name="connsiteY78" fmla="*/ 1021209 h 1072250"/>
                    <a:gd name="connsiteX79" fmla="*/ 387443 w 719978"/>
                    <a:gd name="connsiteY79" fmla="*/ 1028828 h 1072250"/>
                    <a:gd name="connsiteX80" fmla="*/ 386490 w 719978"/>
                    <a:gd name="connsiteY80" fmla="*/ 1028828 h 1072250"/>
                    <a:gd name="connsiteX81" fmla="*/ 376394 w 719978"/>
                    <a:gd name="connsiteY81" fmla="*/ 1034162 h 1072250"/>
                    <a:gd name="connsiteX82" fmla="*/ 378109 w 719978"/>
                    <a:gd name="connsiteY82" fmla="*/ 1038733 h 1072250"/>
                    <a:gd name="connsiteX83" fmla="*/ 392586 w 719978"/>
                    <a:gd name="connsiteY83" fmla="*/ 1041971 h 1072250"/>
                    <a:gd name="connsiteX84" fmla="*/ 404206 w 719978"/>
                    <a:gd name="connsiteY84" fmla="*/ 1041209 h 1072250"/>
                    <a:gd name="connsiteX85" fmla="*/ 385347 w 719978"/>
                    <a:gd name="connsiteY85" fmla="*/ 1048828 h 1072250"/>
                    <a:gd name="connsiteX86" fmla="*/ 363441 w 719978"/>
                    <a:gd name="connsiteY86" fmla="*/ 1059114 h 1072250"/>
                    <a:gd name="connsiteX87" fmla="*/ 352773 w 719978"/>
                    <a:gd name="connsiteY87" fmla="*/ 1068828 h 1072250"/>
                    <a:gd name="connsiteX88" fmla="*/ 381728 w 719978"/>
                    <a:gd name="connsiteY88" fmla="*/ 1073781 h 1072250"/>
                    <a:gd name="connsiteX89" fmla="*/ 435256 w 719978"/>
                    <a:gd name="connsiteY89" fmla="*/ 1072828 h 1072250"/>
                    <a:gd name="connsiteX90" fmla="*/ 470688 w 719978"/>
                    <a:gd name="connsiteY90" fmla="*/ 1072066 h 1072250"/>
                    <a:gd name="connsiteX91" fmla="*/ 475069 w 719978"/>
                    <a:gd name="connsiteY91" fmla="*/ 1069971 h 1072250"/>
                    <a:gd name="connsiteX92" fmla="*/ 468973 w 719978"/>
                    <a:gd name="connsiteY92" fmla="*/ 1048066 h 1072250"/>
                    <a:gd name="connsiteX93" fmla="*/ 463449 w 719978"/>
                    <a:gd name="connsiteY93" fmla="*/ 1036067 h 1072250"/>
                    <a:gd name="connsiteX94" fmla="*/ 456782 w 719978"/>
                    <a:gd name="connsiteY94" fmla="*/ 1016447 h 1072250"/>
                    <a:gd name="connsiteX95" fmla="*/ 456782 w 719978"/>
                    <a:gd name="connsiteY95" fmla="*/ 1016447 h 1072250"/>
                    <a:gd name="connsiteX96" fmla="*/ 456401 w 719978"/>
                    <a:gd name="connsiteY96" fmla="*/ 1015495 h 1072250"/>
                    <a:gd name="connsiteX97" fmla="*/ 453925 w 719978"/>
                    <a:gd name="connsiteY97" fmla="*/ 1005971 h 1072250"/>
                    <a:gd name="connsiteX98" fmla="*/ 453925 w 719978"/>
                    <a:gd name="connsiteY98" fmla="*/ 1005591 h 1072250"/>
                    <a:gd name="connsiteX99" fmla="*/ 453734 w 719978"/>
                    <a:gd name="connsiteY99" fmla="*/ 1004447 h 1072250"/>
                    <a:gd name="connsiteX100" fmla="*/ 451067 w 719978"/>
                    <a:gd name="connsiteY100" fmla="*/ 991686 h 1072250"/>
                    <a:gd name="connsiteX101" fmla="*/ 462878 w 719978"/>
                    <a:gd name="connsiteY101" fmla="*/ 993210 h 1072250"/>
                    <a:gd name="connsiteX102" fmla="*/ 463068 w 719978"/>
                    <a:gd name="connsiteY102" fmla="*/ 993210 h 1072250"/>
                    <a:gd name="connsiteX103" fmla="*/ 464402 w 719978"/>
                    <a:gd name="connsiteY103" fmla="*/ 992638 h 1072250"/>
                    <a:gd name="connsiteX104" fmla="*/ 464783 w 719978"/>
                    <a:gd name="connsiteY104" fmla="*/ 990924 h 1072250"/>
                    <a:gd name="connsiteX105" fmla="*/ 444781 w 719978"/>
                    <a:gd name="connsiteY105" fmla="*/ 751115 h 1072250"/>
                    <a:gd name="connsiteX106" fmla="*/ 444400 w 719978"/>
                    <a:gd name="connsiteY106" fmla="*/ 722925 h 1072250"/>
                    <a:gd name="connsiteX107" fmla="*/ 479641 w 719978"/>
                    <a:gd name="connsiteY107" fmla="*/ 800830 h 1072250"/>
                    <a:gd name="connsiteX108" fmla="*/ 489928 w 719978"/>
                    <a:gd name="connsiteY108" fmla="*/ 820068 h 1072250"/>
                    <a:gd name="connsiteX109" fmla="*/ 490118 w 719978"/>
                    <a:gd name="connsiteY109" fmla="*/ 820639 h 1072250"/>
                    <a:gd name="connsiteX110" fmla="*/ 490690 w 719978"/>
                    <a:gd name="connsiteY110" fmla="*/ 821591 h 1072250"/>
                    <a:gd name="connsiteX111" fmla="*/ 598699 w 719978"/>
                    <a:gd name="connsiteY111" fmla="*/ 990352 h 1072250"/>
                    <a:gd name="connsiteX112" fmla="*/ 600223 w 719978"/>
                    <a:gd name="connsiteY112" fmla="*/ 991114 h 1072250"/>
                    <a:gd name="connsiteX113" fmla="*/ 600794 w 719978"/>
                    <a:gd name="connsiteY113" fmla="*/ 991114 h 1072250"/>
                    <a:gd name="connsiteX114" fmla="*/ 610128 w 719978"/>
                    <a:gd name="connsiteY114" fmla="*/ 988448 h 1072250"/>
                    <a:gd name="connsiteX115" fmla="*/ 637940 w 719978"/>
                    <a:gd name="connsiteY115" fmla="*/ 1024067 h 1072250"/>
                    <a:gd name="connsiteX116" fmla="*/ 600794 w 719978"/>
                    <a:gd name="connsiteY116" fmla="*/ 1022543 h 1072250"/>
                    <a:gd name="connsiteX117" fmla="*/ 597746 w 719978"/>
                    <a:gd name="connsiteY117" fmla="*/ 1028448 h 1072250"/>
                    <a:gd name="connsiteX118" fmla="*/ 600604 w 719978"/>
                    <a:gd name="connsiteY118" fmla="*/ 1034162 h 1072250"/>
                    <a:gd name="connsiteX119" fmla="*/ 609557 w 719978"/>
                    <a:gd name="connsiteY119" fmla="*/ 1036257 h 1072250"/>
                    <a:gd name="connsiteX120" fmla="*/ 611652 w 719978"/>
                    <a:gd name="connsiteY120" fmla="*/ 1036257 h 1072250"/>
                    <a:gd name="connsiteX121" fmla="*/ 610890 w 719978"/>
                    <a:gd name="connsiteY121" fmla="*/ 1036638 h 1072250"/>
                    <a:gd name="connsiteX122" fmla="*/ 605175 w 719978"/>
                    <a:gd name="connsiteY122" fmla="*/ 1046543 h 1072250"/>
                    <a:gd name="connsiteX123" fmla="*/ 609176 w 719978"/>
                    <a:gd name="connsiteY123" fmla="*/ 1049400 h 1072250"/>
                    <a:gd name="connsiteX124" fmla="*/ 610319 w 719978"/>
                    <a:gd name="connsiteY124" fmla="*/ 1049400 h 1072250"/>
                    <a:gd name="connsiteX125" fmla="*/ 636035 w 719978"/>
                    <a:gd name="connsiteY125" fmla="*/ 1033971 h 1072250"/>
                    <a:gd name="connsiteX126" fmla="*/ 625177 w 719978"/>
                    <a:gd name="connsiteY126" fmla="*/ 1051495 h 1072250"/>
                    <a:gd name="connsiteX127" fmla="*/ 609938 w 719978"/>
                    <a:gd name="connsiteY127" fmla="*/ 1056066 h 1072250"/>
                    <a:gd name="connsiteX128" fmla="*/ 592603 w 719978"/>
                    <a:gd name="connsiteY128" fmla="*/ 1067495 h 1072250"/>
                    <a:gd name="connsiteX129" fmla="*/ 593555 w 719978"/>
                    <a:gd name="connsiteY129" fmla="*/ 1069971 h 1072250"/>
                    <a:gd name="connsiteX130" fmla="*/ 621748 w 719978"/>
                    <a:gd name="connsiteY130" fmla="*/ 1073590 h 1072250"/>
                    <a:gd name="connsiteX131" fmla="*/ 624034 w 719978"/>
                    <a:gd name="connsiteY131" fmla="*/ 1073590 h 1072250"/>
                    <a:gd name="connsiteX132" fmla="*/ 649560 w 719978"/>
                    <a:gd name="connsiteY132" fmla="*/ 1072828 h 1072250"/>
                    <a:gd name="connsiteX133" fmla="*/ 650513 w 719978"/>
                    <a:gd name="connsiteY133" fmla="*/ 1072447 h 1072250"/>
                    <a:gd name="connsiteX134" fmla="*/ 675277 w 719978"/>
                    <a:gd name="connsiteY134" fmla="*/ 1052447 h 1072250"/>
                    <a:gd name="connsiteX135" fmla="*/ 701184 w 719978"/>
                    <a:gd name="connsiteY135" fmla="*/ 1029971 h 1072250"/>
                    <a:gd name="connsiteX136" fmla="*/ 693373 w 719978"/>
                    <a:gd name="connsiteY136" fmla="*/ 1019685 h 1072250"/>
                    <a:gd name="connsiteX137" fmla="*/ 675658 w 719978"/>
                    <a:gd name="connsiteY137" fmla="*/ 999686 h 1072250"/>
                    <a:gd name="connsiteX138" fmla="*/ 659656 w 719978"/>
                    <a:gd name="connsiteY138" fmla="*/ 971686 h 1072250"/>
                    <a:gd name="connsiteX139" fmla="*/ 589364 w 719978"/>
                    <a:gd name="connsiteY139" fmla="*/ 807877 h 1072250"/>
                    <a:gd name="connsiteX140" fmla="*/ 564410 w 719978"/>
                    <a:gd name="connsiteY140" fmla="*/ 735306 h 1072250"/>
                    <a:gd name="connsiteX141" fmla="*/ 513739 w 719978"/>
                    <a:gd name="connsiteY141" fmla="*/ 557021 h 1072250"/>
                    <a:gd name="connsiteX142" fmla="*/ 512977 w 719978"/>
                    <a:gd name="connsiteY142" fmla="*/ 553783 h 1072250"/>
                    <a:gd name="connsiteX143" fmla="*/ 512977 w 719978"/>
                    <a:gd name="connsiteY143" fmla="*/ 553783 h 1072250"/>
                    <a:gd name="connsiteX144" fmla="*/ 492595 w 719978"/>
                    <a:gd name="connsiteY144" fmla="*/ 477974 h 1072250"/>
                    <a:gd name="connsiteX145" fmla="*/ 499643 w 719978"/>
                    <a:gd name="connsiteY145" fmla="*/ 455117 h 1072250"/>
                    <a:gd name="connsiteX146" fmla="*/ 505357 w 719978"/>
                    <a:gd name="connsiteY146" fmla="*/ 451498 h 1072250"/>
                    <a:gd name="connsiteX147" fmla="*/ 528026 w 719978"/>
                    <a:gd name="connsiteY147" fmla="*/ 445974 h 1072250"/>
                    <a:gd name="connsiteX148" fmla="*/ 611652 w 719978"/>
                    <a:gd name="connsiteY148" fmla="*/ 434355 h 1072250"/>
                    <a:gd name="connsiteX149" fmla="*/ 637940 w 719978"/>
                    <a:gd name="connsiteY149" fmla="*/ 429212 h 1072250"/>
                    <a:gd name="connsiteX150" fmla="*/ 705946 w 719978"/>
                    <a:gd name="connsiteY150" fmla="*/ 401784 h 1072250"/>
                    <a:gd name="connsiteX151" fmla="*/ 706708 w 719978"/>
                    <a:gd name="connsiteY151" fmla="*/ 401403 h 1072250"/>
                    <a:gd name="connsiteX152" fmla="*/ 707470 w 719978"/>
                    <a:gd name="connsiteY152" fmla="*/ 400641 h 1072250"/>
                    <a:gd name="connsiteX153" fmla="*/ 722328 w 719978"/>
                    <a:gd name="connsiteY153" fmla="*/ 377403 h 1072250"/>
                    <a:gd name="connsiteX154" fmla="*/ 702326 w 719978"/>
                    <a:gd name="connsiteY154" fmla="*/ 328641 h 1072250"/>
                    <a:gd name="connsiteX155" fmla="*/ 702326 w 719978"/>
                    <a:gd name="connsiteY155" fmla="*/ 328641 h 1072250"/>
                    <a:gd name="connsiteX156" fmla="*/ 380966 w 719978"/>
                    <a:gd name="connsiteY156" fmla="*/ 1035876 h 1072250"/>
                    <a:gd name="connsiteX157" fmla="*/ 380775 w 719978"/>
                    <a:gd name="connsiteY157" fmla="*/ 1033400 h 1072250"/>
                    <a:gd name="connsiteX158" fmla="*/ 381347 w 719978"/>
                    <a:gd name="connsiteY158" fmla="*/ 1033019 h 1072250"/>
                    <a:gd name="connsiteX159" fmla="*/ 385157 w 719978"/>
                    <a:gd name="connsiteY159" fmla="*/ 1032257 h 1072250"/>
                    <a:gd name="connsiteX160" fmla="*/ 406111 w 719978"/>
                    <a:gd name="connsiteY160" fmla="*/ 1037209 h 1072250"/>
                    <a:gd name="connsiteX161" fmla="*/ 380966 w 719978"/>
                    <a:gd name="connsiteY161" fmla="*/ 1035876 h 1072250"/>
                    <a:gd name="connsiteX162" fmla="*/ 380966 w 719978"/>
                    <a:gd name="connsiteY162" fmla="*/ 1035876 h 1072250"/>
                    <a:gd name="connsiteX163" fmla="*/ 401730 w 719978"/>
                    <a:gd name="connsiteY163" fmla="*/ 1030924 h 1072250"/>
                    <a:gd name="connsiteX164" fmla="*/ 383062 w 719978"/>
                    <a:gd name="connsiteY164" fmla="*/ 1019685 h 1072250"/>
                    <a:gd name="connsiteX165" fmla="*/ 383442 w 719978"/>
                    <a:gd name="connsiteY165" fmla="*/ 1016638 h 1072250"/>
                    <a:gd name="connsiteX166" fmla="*/ 386300 w 719978"/>
                    <a:gd name="connsiteY166" fmla="*/ 1014924 h 1072250"/>
                    <a:gd name="connsiteX167" fmla="*/ 386681 w 719978"/>
                    <a:gd name="connsiteY167" fmla="*/ 1014924 h 1072250"/>
                    <a:gd name="connsiteX168" fmla="*/ 404968 w 719978"/>
                    <a:gd name="connsiteY168" fmla="*/ 1026543 h 1072250"/>
                    <a:gd name="connsiteX169" fmla="*/ 412778 w 719978"/>
                    <a:gd name="connsiteY169" fmla="*/ 1034543 h 1072250"/>
                    <a:gd name="connsiteX170" fmla="*/ 401730 w 719978"/>
                    <a:gd name="connsiteY170" fmla="*/ 1030924 h 1072250"/>
                    <a:gd name="connsiteX171" fmla="*/ 401730 w 719978"/>
                    <a:gd name="connsiteY171" fmla="*/ 1030924 h 1072250"/>
                    <a:gd name="connsiteX172" fmla="*/ 610319 w 719978"/>
                    <a:gd name="connsiteY172" fmla="*/ 1045590 h 1072250"/>
                    <a:gd name="connsiteX173" fmla="*/ 608985 w 719978"/>
                    <a:gd name="connsiteY173" fmla="*/ 1044638 h 1072250"/>
                    <a:gd name="connsiteX174" fmla="*/ 608985 w 719978"/>
                    <a:gd name="connsiteY174" fmla="*/ 1042924 h 1072250"/>
                    <a:gd name="connsiteX175" fmla="*/ 632035 w 719978"/>
                    <a:gd name="connsiteY175" fmla="*/ 1032828 h 1072250"/>
                    <a:gd name="connsiteX176" fmla="*/ 610319 w 719978"/>
                    <a:gd name="connsiteY176" fmla="*/ 1045590 h 1072250"/>
                    <a:gd name="connsiteX177" fmla="*/ 624987 w 719978"/>
                    <a:gd name="connsiteY177" fmla="*/ 1030162 h 1072250"/>
                    <a:gd name="connsiteX178" fmla="*/ 603080 w 719978"/>
                    <a:gd name="connsiteY178" fmla="*/ 1030924 h 1072250"/>
                    <a:gd name="connsiteX179" fmla="*/ 601746 w 719978"/>
                    <a:gd name="connsiteY179" fmla="*/ 1028257 h 1072250"/>
                    <a:gd name="connsiteX180" fmla="*/ 603270 w 719978"/>
                    <a:gd name="connsiteY180" fmla="*/ 1025209 h 1072250"/>
                    <a:gd name="connsiteX181" fmla="*/ 612224 w 719978"/>
                    <a:gd name="connsiteY181" fmla="*/ 1023305 h 1072250"/>
                    <a:gd name="connsiteX182" fmla="*/ 625177 w 719978"/>
                    <a:gd name="connsiteY182" fmla="*/ 1024638 h 1072250"/>
                    <a:gd name="connsiteX183" fmla="*/ 636035 w 719978"/>
                    <a:gd name="connsiteY183" fmla="*/ 1026924 h 1072250"/>
                    <a:gd name="connsiteX184" fmla="*/ 624987 w 719978"/>
                    <a:gd name="connsiteY184" fmla="*/ 1030162 h 1072250"/>
                    <a:gd name="connsiteX185" fmla="*/ 624987 w 719978"/>
                    <a:gd name="connsiteY185" fmla="*/ 1030162 h 1072250"/>
                    <a:gd name="connsiteX186" fmla="*/ 411826 w 719978"/>
                    <a:gd name="connsiteY186" fmla="*/ 189975 h 1072250"/>
                    <a:gd name="connsiteX187" fmla="*/ 411826 w 719978"/>
                    <a:gd name="connsiteY187" fmla="*/ 189975 h 1072250"/>
                    <a:gd name="connsiteX188" fmla="*/ 412588 w 719978"/>
                    <a:gd name="connsiteY188" fmla="*/ 189975 h 1072250"/>
                    <a:gd name="connsiteX189" fmla="*/ 412778 w 719978"/>
                    <a:gd name="connsiteY189" fmla="*/ 189975 h 1072250"/>
                    <a:gd name="connsiteX190" fmla="*/ 412969 w 719978"/>
                    <a:gd name="connsiteY190" fmla="*/ 189975 h 1072250"/>
                    <a:gd name="connsiteX191" fmla="*/ 413159 w 719978"/>
                    <a:gd name="connsiteY191" fmla="*/ 189975 h 1072250"/>
                    <a:gd name="connsiteX192" fmla="*/ 413350 w 719978"/>
                    <a:gd name="connsiteY192" fmla="*/ 189975 h 1072250"/>
                    <a:gd name="connsiteX193" fmla="*/ 413540 w 719978"/>
                    <a:gd name="connsiteY193" fmla="*/ 189975 h 1072250"/>
                    <a:gd name="connsiteX194" fmla="*/ 413731 w 719978"/>
                    <a:gd name="connsiteY194" fmla="*/ 189975 h 1072250"/>
                    <a:gd name="connsiteX195" fmla="*/ 413921 w 719978"/>
                    <a:gd name="connsiteY195" fmla="*/ 189975 h 1072250"/>
                    <a:gd name="connsiteX196" fmla="*/ 414112 w 719978"/>
                    <a:gd name="connsiteY196" fmla="*/ 189785 h 1072250"/>
                    <a:gd name="connsiteX197" fmla="*/ 414112 w 719978"/>
                    <a:gd name="connsiteY197" fmla="*/ 189595 h 1072250"/>
                    <a:gd name="connsiteX198" fmla="*/ 414302 w 719978"/>
                    <a:gd name="connsiteY198" fmla="*/ 189404 h 1072250"/>
                    <a:gd name="connsiteX199" fmla="*/ 414302 w 719978"/>
                    <a:gd name="connsiteY199" fmla="*/ 189214 h 1072250"/>
                    <a:gd name="connsiteX200" fmla="*/ 414302 w 719978"/>
                    <a:gd name="connsiteY200" fmla="*/ 189023 h 1072250"/>
                    <a:gd name="connsiteX201" fmla="*/ 414302 w 719978"/>
                    <a:gd name="connsiteY201" fmla="*/ 188833 h 1072250"/>
                    <a:gd name="connsiteX202" fmla="*/ 414302 w 719978"/>
                    <a:gd name="connsiteY202" fmla="*/ 188642 h 1072250"/>
                    <a:gd name="connsiteX203" fmla="*/ 416779 w 719978"/>
                    <a:gd name="connsiteY203" fmla="*/ 181595 h 1072250"/>
                    <a:gd name="connsiteX204" fmla="*/ 430685 w 719978"/>
                    <a:gd name="connsiteY204" fmla="*/ 170737 h 1072250"/>
                    <a:gd name="connsiteX205" fmla="*/ 448400 w 719978"/>
                    <a:gd name="connsiteY205" fmla="*/ 163309 h 1072250"/>
                    <a:gd name="connsiteX206" fmla="*/ 448400 w 719978"/>
                    <a:gd name="connsiteY206" fmla="*/ 162737 h 1072250"/>
                    <a:gd name="connsiteX207" fmla="*/ 448400 w 719978"/>
                    <a:gd name="connsiteY207" fmla="*/ 162547 h 1072250"/>
                    <a:gd name="connsiteX208" fmla="*/ 448400 w 719978"/>
                    <a:gd name="connsiteY208" fmla="*/ 162357 h 1072250"/>
                    <a:gd name="connsiteX209" fmla="*/ 448210 w 719978"/>
                    <a:gd name="connsiteY209" fmla="*/ 162166 h 1072250"/>
                    <a:gd name="connsiteX210" fmla="*/ 448210 w 719978"/>
                    <a:gd name="connsiteY210" fmla="*/ 162166 h 1072250"/>
                    <a:gd name="connsiteX211" fmla="*/ 448210 w 719978"/>
                    <a:gd name="connsiteY211" fmla="*/ 162166 h 1072250"/>
                    <a:gd name="connsiteX212" fmla="*/ 448019 w 719978"/>
                    <a:gd name="connsiteY212" fmla="*/ 161976 h 1072250"/>
                    <a:gd name="connsiteX213" fmla="*/ 448019 w 719978"/>
                    <a:gd name="connsiteY213" fmla="*/ 161976 h 1072250"/>
                    <a:gd name="connsiteX214" fmla="*/ 448019 w 719978"/>
                    <a:gd name="connsiteY214" fmla="*/ 161976 h 1072250"/>
                    <a:gd name="connsiteX215" fmla="*/ 448019 w 719978"/>
                    <a:gd name="connsiteY215" fmla="*/ 161976 h 1072250"/>
                    <a:gd name="connsiteX216" fmla="*/ 448019 w 719978"/>
                    <a:gd name="connsiteY216" fmla="*/ 161976 h 1072250"/>
                    <a:gd name="connsiteX217" fmla="*/ 447829 w 719978"/>
                    <a:gd name="connsiteY217" fmla="*/ 161976 h 1072250"/>
                    <a:gd name="connsiteX218" fmla="*/ 447638 w 719978"/>
                    <a:gd name="connsiteY218" fmla="*/ 161785 h 1072250"/>
                    <a:gd name="connsiteX219" fmla="*/ 447448 w 719978"/>
                    <a:gd name="connsiteY219" fmla="*/ 161595 h 1072250"/>
                    <a:gd name="connsiteX220" fmla="*/ 447257 w 719978"/>
                    <a:gd name="connsiteY220" fmla="*/ 161595 h 1072250"/>
                    <a:gd name="connsiteX221" fmla="*/ 447067 w 719978"/>
                    <a:gd name="connsiteY221" fmla="*/ 161595 h 1072250"/>
                    <a:gd name="connsiteX222" fmla="*/ 446876 w 719978"/>
                    <a:gd name="connsiteY222" fmla="*/ 161595 h 1072250"/>
                    <a:gd name="connsiteX223" fmla="*/ 446686 w 719978"/>
                    <a:gd name="connsiteY223" fmla="*/ 161595 h 1072250"/>
                    <a:gd name="connsiteX224" fmla="*/ 446686 w 719978"/>
                    <a:gd name="connsiteY224" fmla="*/ 161595 h 1072250"/>
                    <a:gd name="connsiteX225" fmla="*/ 446305 w 719978"/>
                    <a:gd name="connsiteY225" fmla="*/ 161595 h 1072250"/>
                    <a:gd name="connsiteX226" fmla="*/ 444590 w 719978"/>
                    <a:gd name="connsiteY226" fmla="*/ 161785 h 1072250"/>
                    <a:gd name="connsiteX227" fmla="*/ 423446 w 719978"/>
                    <a:gd name="connsiteY227" fmla="*/ 156642 h 1072250"/>
                    <a:gd name="connsiteX228" fmla="*/ 422874 w 719978"/>
                    <a:gd name="connsiteY228" fmla="*/ 156261 h 1072250"/>
                    <a:gd name="connsiteX229" fmla="*/ 416779 w 719978"/>
                    <a:gd name="connsiteY229" fmla="*/ 150357 h 1072250"/>
                    <a:gd name="connsiteX230" fmla="*/ 412588 w 719978"/>
                    <a:gd name="connsiteY230" fmla="*/ 137785 h 1072250"/>
                    <a:gd name="connsiteX231" fmla="*/ 409540 w 719978"/>
                    <a:gd name="connsiteY231" fmla="*/ 128642 h 1072250"/>
                    <a:gd name="connsiteX232" fmla="*/ 406683 w 719978"/>
                    <a:gd name="connsiteY232" fmla="*/ 127119 h 1072250"/>
                    <a:gd name="connsiteX233" fmla="*/ 401539 w 719978"/>
                    <a:gd name="connsiteY233" fmla="*/ 123500 h 1072250"/>
                    <a:gd name="connsiteX234" fmla="*/ 404587 w 719978"/>
                    <a:gd name="connsiteY234" fmla="*/ 119309 h 1072250"/>
                    <a:gd name="connsiteX235" fmla="*/ 408588 w 719978"/>
                    <a:gd name="connsiteY235" fmla="*/ 115881 h 1072250"/>
                    <a:gd name="connsiteX236" fmla="*/ 413350 w 719978"/>
                    <a:gd name="connsiteY236" fmla="*/ 107500 h 1072250"/>
                    <a:gd name="connsiteX237" fmla="*/ 414493 w 719978"/>
                    <a:gd name="connsiteY237" fmla="*/ 104833 h 1072250"/>
                    <a:gd name="connsiteX238" fmla="*/ 425732 w 719978"/>
                    <a:gd name="connsiteY238" fmla="*/ 89976 h 1072250"/>
                    <a:gd name="connsiteX239" fmla="*/ 442876 w 719978"/>
                    <a:gd name="connsiteY239" fmla="*/ 98547 h 1072250"/>
                    <a:gd name="connsiteX240" fmla="*/ 451829 w 719978"/>
                    <a:gd name="connsiteY240" fmla="*/ 101214 h 1072250"/>
                    <a:gd name="connsiteX241" fmla="*/ 455067 w 719978"/>
                    <a:gd name="connsiteY241" fmla="*/ 112452 h 1072250"/>
                    <a:gd name="connsiteX242" fmla="*/ 456211 w 719978"/>
                    <a:gd name="connsiteY242" fmla="*/ 119309 h 1072250"/>
                    <a:gd name="connsiteX243" fmla="*/ 458306 w 719978"/>
                    <a:gd name="connsiteY243" fmla="*/ 121023 h 1072250"/>
                    <a:gd name="connsiteX244" fmla="*/ 463449 w 719978"/>
                    <a:gd name="connsiteY244" fmla="*/ 118166 h 1072250"/>
                    <a:gd name="connsiteX245" fmla="*/ 471259 w 719978"/>
                    <a:gd name="connsiteY245" fmla="*/ 114547 h 1072250"/>
                    <a:gd name="connsiteX246" fmla="*/ 474307 w 719978"/>
                    <a:gd name="connsiteY246" fmla="*/ 117976 h 1072250"/>
                    <a:gd name="connsiteX247" fmla="*/ 472402 w 719978"/>
                    <a:gd name="connsiteY247" fmla="*/ 125023 h 1072250"/>
                    <a:gd name="connsiteX248" fmla="*/ 462878 w 719978"/>
                    <a:gd name="connsiteY248" fmla="*/ 129595 h 1072250"/>
                    <a:gd name="connsiteX249" fmla="*/ 460782 w 719978"/>
                    <a:gd name="connsiteY249" fmla="*/ 130928 h 1072250"/>
                    <a:gd name="connsiteX250" fmla="*/ 460973 w 719978"/>
                    <a:gd name="connsiteY250" fmla="*/ 149785 h 1072250"/>
                    <a:gd name="connsiteX251" fmla="*/ 469926 w 719978"/>
                    <a:gd name="connsiteY251" fmla="*/ 160642 h 1072250"/>
                    <a:gd name="connsiteX252" fmla="*/ 468402 w 719978"/>
                    <a:gd name="connsiteY252" fmla="*/ 181595 h 1072250"/>
                    <a:gd name="connsiteX253" fmla="*/ 474688 w 719978"/>
                    <a:gd name="connsiteY253" fmla="*/ 209594 h 1072250"/>
                    <a:gd name="connsiteX254" fmla="*/ 492975 w 719978"/>
                    <a:gd name="connsiteY254" fmla="*/ 217023 h 1072250"/>
                    <a:gd name="connsiteX255" fmla="*/ 496595 w 719978"/>
                    <a:gd name="connsiteY255" fmla="*/ 218547 h 1072250"/>
                    <a:gd name="connsiteX256" fmla="*/ 413921 w 719978"/>
                    <a:gd name="connsiteY256" fmla="*/ 221785 h 1072250"/>
                    <a:gd name="connsiteX257" fmla="*/ 407635 w 719978"/>
                    <a:gd name="connsiteY257" fmla="*/ 214928 h 1072250"/>
                    <a:gd name="connsiteX258" fmla="*/ 395444 w 719978"/>
                    <a:gd name="connsiteY258" fmla="*/ 184071 h 1072250"/>
                    <a:gd name="connsiteX259" fmla="*/ 411826 w 719978"/>
                    <a:gd name="connsiteY259" fmla="*/ 189975 h 1072250"/>
                    <a:gd name="connsiteX260" fmla="*/ 411826 w 719978"/>
                    <a:gd name="connsiteY260" fmla="*/ 189975 h 1072250"/>
                    <a:gd name="connsiteX261" fmla="*/ 376204 w 719978"/>
                    <a:gd name="connsiteY261" fmla="*/ 176452 h 1072250"/>
                    <a:gd name="connsiteX262" fmla="*/ 391253 w 719978"/>
                    <a:gd name="connsiteY262" fmla="*/ 182547 h 1072250"/>
                    <a:gd name="connsiteX263" fmla="*/ 456782 w 719978"/>
                    <a:gd name="connsiteY263" fmla="*/ 240832 h 1072250"/>
                    <a:gd name="connsiteX264" fmla="*/ 499643 w 719978"/>
                    <a:gd name="connsiteY264" fmla="*/ 219880 h 1072250"/>
                    <a:gd name="connsiteX265" fmla="*/ 514311 w 719978"/>
                    <a:gd name="connsiteY265" fmla="*/ 225785 h 1072250"/>
                    <a:gd name="connsiteX266" fmla="*/ 406301 w 719978"/>
                    <a:gd name="connsiteY266" fmla="*/ 240071 h 1072250"/>
                    <a:gd name="connsiteX267" fmla="*/ 376204 w 719978"/>
                    <a:gd name="connsiteY267" fmla="*/ 178928 h 1072250"/>
                    <a:gd name="connsiteX268" fmla="*/ 376204 w 719978"/>
                    <a:gd name="connsiteY268" fmla="*/ 176452 h 1072250"/>
                    <a:gd name="connsiteX269" fmla="*/ 376204 w 719978"/>
                    <a:gd name="connsiteY269" fmla="*/ 176452 h 1072250"/>
                    <a:gd name="connsiteX270" fmla="*/ 15221 w 719978"/>
                    <a:gd name="connsiteY270" fmla="*/ 26738 h 1072250"/>
                    <a:gd name="connsiteX271" fmla="*/ 34461 w 719978"/>
                    <a:gd name="connsiteY271" fmla="*/ 21786 h 1072250"/>
                    <a:gd name="connsiteX272" fmla="*/ 19602 w 719978"/>
                    <a:gd name="connsiteY272" fmla="*/ 30357 h 1072250"/>
                    <a:gd name="connsiteX273" fmla="*/ 16935 w 719978"/>
                    <a:gd name="connsiteY273" fmla="*/ 29405 h 1072250"/>
                    <a:gd name="connsiteX274" fmla="*/ 15221 w 719978"/>
                    <a:gd name="connsiteY274" fmla="*/ 26738 h 1072250"/>
                    <a:gd name="connsiteX275" fmla="*/ 15221 w 719978"/>
                    <a:gd name="connsiteY275" fmla="*/ 26738 h 1072250"/>
                    <a:gd name="connsiteX276" fmla="*/ 13125 w 719978"/>
                    <a:gd name="connsiteY276" fmla="*/ 43309 h 1072250"/>
                    <a:gd name="connsiteX277" fmla="*/ 7411 w 719978"/>
                    <a:gd name="connsiteY277" fmla="*/ 41405 h 1072250"/>
                    <a:gd name="connsiteX278" fmla="*/ 20555 w 719978"/>
                    <a:gd name="connsiteY278" fmla="*/ 33786 h 1072250"/>
                    <a:gd name="connsiteX279" fmla="*/ 21698 w 719978"/>
                    <a:gd name="connsiteY279" fmla="*/ 33024 h 1072250"/>
                    <a:gd name="connsiteX280" fmla="*/ 42271 w 719978"/>
                    <a:gd name="connsiteY280" fmla="*/ 21214 h 1072250"/>
                    <a:gd name="connsiteX281" fmla="*/ 27031 w 719978"/>
                    <a:gd name="connsiteY281" fmla="*/ 36452 h 1072250"/>
                    <a:gd name="connsiteX282" fmla="*/ 13125 w 719978"/>
                    <a:gd name="connsiteY282" fmla="*/ 43309 h 1072250"/>
                    <a:gd name="connsiteX283" fmla="*/ 13125 w 719978"/>
                    <a:gd name="connsiteY283" fmla="*/ 43309 h 1072250"/>
                    <a:gd name="connsiteX284" fmla="*/ 19031 w 719978"/>
                    <a:gd name="connsiteY284" fmla="*/ 55500 h 1072250"/>
                    <a:gd name="connsiteX285" fmla="*/ 12745 w 719978"/>
                    <a:gd name="connsiteY285" fmla="*/ 55881 h 1072250"/>
                    <a:gd name="connsiteX286" fmla="*/ 29317 w 719978"/>
                    <a:gd name="connsiteY286" fmla="*/ 39310 h 1072250"/>
                    <a:gd name="connsiteX287" fmla="*/ 29508 w 719978"/>
                    <a:gd name="connsiteY287" fmla="*/ 39310 h 1072250"/>
                    <a:gd name="connsiteX288" fmla="*/ 30079 w 719978"/>
                    <a:gd name="connsiteY288" fmla="*/ 38738 h 1072250"/>
                    <a:gd name="connsiteX289" fmla="*/ 43985 w 719978"/>
                    <a:gd name="connsiteY289" fmla="*/ 24833 h 1072250"/>
                    <a:gd name="connsiteX290" fmla="*/ 35794 w 719978"/>
                    <a:gd name="connsiteY290" fmla="*/ 42548 h 1072250"/>
                    <a:gd name="connsiteX291" fmla="*/ 19031 w 719978"/>
                    <a:gd name="connsiteY291" fmla="*/ 55500 h 1072250"/>
                    <a:gd name="connsiteX292" fmla="*/ 19031 w 719978"/>
                    <a:gd name="connsiteY292" fmla="*/ 55500 h 1072250"/>
                    <a:gd name="connsiteX293" fmla="*/ 57891 w 719978"/>
                    <a:gd name="connsiteY293" fmla="*/ 53786 h 1072250"/>
                    <a:gd name="connsiteX294" fmla="*/ 55415 w 719978"/>
                    <a:gd name="connsiteY294" fmla="*/ 61405 h 1072250"/>
                    <a:gd name="connsiteX295" fmla="*/ 50271 w 719978"/>
                    <a:gd name="connsiteY295" fmla="*/ 52262 h 1072250"/>
                    <a:gd name="connsiteX296" fmla="*/ 59606 w 719978"/>
                    <a:gd name="connsiteY296" fmla="*/ 38548 h 1072250"/>
                    <a:gd name="connsiteX297" fmla="*/ 59987 w 719978"/>
                    <a:gd name="connsiteY297" fmla="*/ 44262 h 1072250"/>
                    <a:gd name="connsiteX298" fmla="*/ 59987 w 719978"/>
                    <a:gd name="connsiteY298" fmla="*/ 45595 h 1072250"/>
                    <a:gd name="connsiteX299" fmla="*/ 57891 w 719978"/>
                    <a:gd name="connsiteY299" fmla="*/ 53786 h 1072250"/>
                    <a:gd name="connsiteX300" fmla="*/ 57891 w 719978"/>
                    <a:gd name="connsiteY300" fmla="*/ 53786 h 1072250"/>
                    <a:gd name="connsiteX301" fmla="*/ 225334 w 719978"/>
                    <a:gd name="connsiteY301" fmla="*/ 163309 h 1072250"/>
                    <a:gd name="connsiteX302" fmla="*/ 220572 w 719978"/>
                    <a:gd name="connsiteY302" fmla="*/ 156261 h 1072250"/>
                    <a:gd name="connsiteX303" fmla="*/ 198665 w 719978"/>
                    <a:gd name="connsiteY303" fmla="*/ 123309 h 1072250"/>
                    <a:gd name="connsiteX304" fmla="*/ 198474 w 719978"/>
                    <a:gd name="connsiteY304" fmla="*/ 122357 h 1072250"/>
                    <a:gd name="connsiteX305" fmla="*/ 196760 w 719978"/>
                    <a:gd name="connsiteY305" fmla="*/ 107690 h 1072250"/>
                    <a:gd name="connsiteX306" fmla="*/ 207047 w 719978"/>
                    <a:gd name="connsiteY306" fmla="*/ 104452 h 1072250"/>
                    <a:gd name="connsiteX307" fmla="*/ 216381 w 719978"/>
                    <a:gd name="connsiteY307" fmla="*/ 99690 h 1072250"/>
                    <a:gd name="connsiteX308" fmla="*/ 216190 w 719978"/>
                    <a:gd name="connsiteY308" fmla="*/ 90738 h 1072250"/>
                    <a:gd name="connsiteX309" fmla="*/ 189902 w 719978"/>
                    <a:gd name="connsiteY309" fmla="*/ 78738 h 1072250"/>
                    <a:gd name="connsiteX310" fmla="*/ 181711 w 719978"/>
                    <a:gd name="connsiteY310" fmla="*/ 75881 h 1072250"/>
                    <a:gd name="connsiteX311" fmla="*/ 145327 w 719978"/>
                    <a:gd name="connsiteY311" fmla="*/ 59690 h 1072250"/>
                    <a:gd name="connsiteX312" fmla="*/ 144375 w 719978"/>
                    <a:gd name="connsiteY312" fmla="*/ 59500 h 1072250"/>
                    <a:gd name="connsiteX313" fmla="*/ 142279 w 719978"/>
                    <a:gd name="connsiteY313" fmla="*/ 58167 h 1072250"/>
                    <a:gd name="connsiteX314" fmla="*/ 105705 w 719978"/>
                    <a:gd name="connsiteY314" fmla="*/ 41976 h 1072250"/>
                    <a:gd name="connsiteX315" fmla="*/ 83036 w 719978"/>
                    <a:gd name="connsiteY315" fmla="*/ 37214 h 1072250"/>
                    <a:gd name="connsiteX316" fmla="*/ 75417 w 719978"/>
                    <a:gd name="connsiteY316" fmla="*/ 48452 h 1072250"/>
                    <a:gd name="connsiteX317" fmla="*/ 65892 w 719978"/>
                    <a:gd name="connsiteY317" fmla="*/ 63881 h 1072250"/>
                    <a:gd name="connsiteX318" fmla="*/ 59225 w 719978"/>
                    <a:gd name="connsiteY318" fmla="*/ 70928 h 1072250"/>
                    <a:gd name="connsiteX319" fmla="*/ 61320 w 719978"/>
                    <a:gd name="connsiteY319" fmla="*/ 55119 h 1072250"/>
                    <a:gd name="connsiteX320" fmla="*/ 63606 w 719978"/>
                    <a:gd name="connsiteY320" fmla="*/ 45595 h 1072250"/>
                    <a:gd name="connsiteX321" fmla="*/ 63606 w 719978"/>
                    <a:gd name="connsiteY321" fmla="*/ 44262 h 1072250"/>
                    <a:gd name="connsiteX322" fmla="*/ 61511 w 719978"/>
                    <a:gd name="connsiteY322" fmla="*/ 34167 h 1072250"/>
                    <a:gd name="connsiteX323" fmla="*/ 59606 w 719978"/>
                    <a:gd name="connsiteY323" fmla="*/ 33786 h 1072250"/>
                    <a:gd name="connsiteX324" fmla="*/ 46462 w 719978"/>
                    <a:gd name="connsiteY324" fmla="*/ 51500 h 1072250"/>
                    <a:gd name="connsiteX325" fmla="*/ 46271 w 719978"/>
                    <a:gd name="connsiteY325" fmla="*/ 51881 h 1072250"/>
                    <a:gd name="connsiteX326" fmla="*/ 46271 w 719978"/>
                    <a:gd name="connsiteY326" fmla="*/ 52071 h 1072250"/>
                    <a:gd name="connsiteX327" fmla="*/ 46271 w 719978"/>
                    <a:gd name="connsiteY327" fmla="*/ 52262 h 1072250"/>
                    <a:gd name="connsiteX328" fmla="*/ 46271 w 719978"/>
                    <a:gd name="connsiteY328" fmla="*/ 53024 h 1072250"/>
                    <a:gd name="connsiteX329" fmla="*/ 46271 w 719978"/>
                    <a:gd name="connsiteY329" fmla="*/ 53214 h 1072250"/>
                    <a:gd name="connsiteX330" fmla="*/ 46271 w 719978"/>
                    <a:gd name="connsiteY330" fmla="*/ 53405 h 1072250"/>
                    <a:gd name="connsiteX331" fmla="*/ 46462 w 719978"/>
                    <a:gd name="connsiteY331" fmla="*/ 53786 h 1072250"/>
                    <a:gd name="connsiteX332" fmla="*/ 54462 w 719978"/>
                    <a:gd name="connsiteY332" fmla="*/ 71881 h 1072250"/>
                    <a:gd name="connsiteX333" fmla="*/ 52367 w 719978"/>
                    <a:gd name="connsiteY333" fmla="*/ 79119 h 1072250"/>
                    <a:gd name="connsiteX334" fmla="*/ 36747 w 719978"/>
                    <a:gd name="connsiteY334" fmla="*/ 50167 h 1072250"/>
                    <a:gd name="connsiteX335" fmla="*/ 53700 w 719978"/>
                    <a:gd name="connsiteY335" fmla="*/ 15500 h 1072250"/>
                    <a:gd name="connsiteX336" fmla="*/ 54653 w 719978"/>
                    <a:gd name="connsiteY336" fmla="*/ 14548 h 1072250"/>
                    <a:gd name="connsiteX337" fmla="*/ 111610 w 719978"/>
                    <a:gd name="connsiteY337" fmla="*/ 7119 h 1072250"/>
                    <a:gd name="connsiteX338" fmla="*/ 212761 w 719978"/>
                    <a:gd name="connsiteY338" fmla="*/ 60262 h 1072250"/>
                    <a:gd name="connsiteX339" fmla="*/ 248574 w 719978"/>
                    <a:gd name="connsiteY339" fmla="*/ 89595 h 1072250"/>
                    <a:gd name="connsiteX340" fmla="*/ 293149 w 719978"/>
                    <a:gd name="connsiteY340" fmla="*/ 126166 h 1072250"/>
                    <a:gd name="connsiteX341" fmla="*/ 293149 w 719978"/>
                    <a:gd name="connsiteY341" fmla="*/ 126166 h 1072250"/>
                    <a:gd name="connsiteX342" fmla="*/ 296006 w 719978"/>
                    <a:gd name="connsiteY342" fmla="*/ 146357 h 1072250"/>
                    <a:gd name="connsiteX343" fmla="*/ 285339 w 719978"/>
                    <a:gd name="connsiteY343" fmla="*/ 200071 h 1072250"/>
                    <a:gd name="connsiteX344" fmla="*/ 277719 w 719978"/>
                    <a:gd name="connsiteY344" fmla="*/ 216261 h 1072250"/>
                    <a:gd name="connsiteX345" fmla="*/ 249527 w 719978"/>
                    <a:gd name="connsiteY345" fmla="*/ 192452 h 1072250"/>
                    <a:gd name="connsiteX346" fmla="*/ 248955 w 719978"/>
                    <a:gd name="connsiteY346" fmla="*/ 191880 h 1072250"/>
                    <a:gd name="connsiteX347" fmla="*/ 225334 w 719978"/>
                    <a:gd name="connsiteY347" fmla="*/ 163309 h 1072250"/>
                    <a:gd name="connsiteX348" fmla="*/ 225334 w 719978"/>
                    <a:gd name="connsiteY348" fmla="*/ 163309 h 1072250"/>
                    <a:gd name="connsiteX349" fmla="*/ 452782 w 719978"/>
                    <a:gd name="connsiteY349" fmla="*/ 1014352 h 1072250"/>
                    <a:gd name="connsiteX350" fmla="*/ 411445 w 719978"/>
                    <a:gd name="connsiteY350" fmla="*/ 1013590 h 1072250"/>
                    <a:gd name="connsiteX351" fmla="*/ 401158 w 719978"/>
                    <a:gd name="connsiteY351" fmla="*/ 984829 h 1072250"/>
                    <a:gd name="connsiteX352" fmla="*/ 430303 w 719978"/>
                    <a:gd name="connsiteY352" fmla="*/ 988638 h 1072250"/>
                    <a:gd name="connsiteX353" fmla="*/ 430685 w 719978"/>
                    <a:gd name="connsiteY353" fmla="*/ 988829 h 1072250"/>
                    <a:gd name="connsiteX354" fmla="*/ 450115 w 719978"/>
                    <a:gd name="connsiteY354" fmla="*/ 1003495 h 1072250"/>
                    <a:gd name="connsiteX355" fmla="*/ 452782 w 719978"/>
                    <a:gd name="connsiteY355" fmla="*/ 1014352 h 1072250"/>
                    <a:gd name="connsiteX356" fmla="*/ 452782 w 719978"/>
                    <a:gd name="connsiteY356" fmla="*/ 1014352 h 1072250"/>
                    <a:gd name="connsiteX357" fmla="*/ 666704 w 719978"/>
                    <a:gd name="connsiteY357" fmla="*/ 989971 h 1072250"/>
                    <a:gd name="connsiteX358" fmla="*/ 631082 w 719978"/>
                    <a:gd name="connsiteY358" fmla="*/ 1008638 h 1072250"/>
                    <a:gd name="connsiteX359" fmla="*/ 621558 w 719978"/>
                    <a:gd name="connsiteY359" fmla="*/ 996448 h 1072250"/>
                    <a:gd name="connsiteX360" fmla="*/ 621367 w 719978"/>
                    <a:gd name="connsiteY360" fmla="*/ 995876 h 1072250"/>
                    <a:gd name="connsiteX361" fmla="*/ 620415 w 719978"/>
                    <a:gd name="connsiteY361" fmla="*/ 991495 h 1072250"/>
                    <a:gd name="connsiteX362" fmla="*/ 627654 w 719978"/>
                    <a:gd name="connsiteY362" fmla="*/ 983114 h 1072250"/>
                    <a:gd name="connsiteX363" fmla="*/ 658132 w 719978"/>
                    <a:gd name="connsiteY363" fmla="*/ 974162 h 1072250"/>
                    <a:gd name="connsiteX364" fmla="*/ 666704 w 719978"/>
                    <a:gd name="connsiteY364" fmla="*/ 989971 h 1072250"/>
                    <a:gd name="connsiteX365" fmla="*/ 666704 w 719978"/>
                    <a:gd name="connsiteY365" fmla="*/ 989971 h 1072250"/>
                    <a:gd name="connsiteX366" fmla="*/ 589936 w 719978"/>
                    <a:gd name="connsiteY366" fmla="*/ 817401 h 1072250"/>
                    <a:gd name="connsiteX367" fmla="*/ 656227 w 719978"/>
                    <a:gd name="connsiteY367" fmla="*/ 971114 h 1072250"/>
                    <a:gd name="connsiteX368" fmla="*/ 626510 w 719978"/>
                    <a:gd name="connsiteY368" fmla="*/ 979876 h 1072250"/>
                    <a:gd name="connsiteX369" fmla="*/ 626320 w 719978"/>
                    <a:gd name="connsiteY369" fmla="*/ 979876 h 1072250"/>
                    <a:gd name="connsiteX370" fmla="*/ 623082 w 719978"/>
                    <a:gd name="connsiteY370" fmla="*/ 980829 h 1072250"/>
                    <a:gd name="connsiteX371" fmla="*/ 601366 w 719978"/>
                    <a:gd name="connsiteY371" fmla="*/ 987114 h 1072250"/>
                    <a:gd name="connsiteX372" fmla="*/ 554505 w 719978"/>
                    <a:gd name="connsiteY372" fmla="*/ 919115 h 1072250"/>
                    <a:gd name="connsiteX373" fmla="*/ 554314 w 719978"/>
                    <a:gd name="connsiteY373" fmla="*/ 918543 h 1072250"/>
                    <a:gd name="connsiteX374" fmla="*/ 522883 w 719978"/>
                    <a:gd name="connsiteY374" fmla="*/ 870353 h 1072250"/>
                    <a:gd name="connsiteX375" fmla="*/ 493357 w 719978"/>
                    <a:gd name="connsiteY375" fmla="*/ 818544 h 1072250"/>
                    <a:gd name="connsiteX376" fmla="*/ 483070 w 719978"/>
                    <a:gd name="connsiteY376" fmla="*/ 799115 h 1072250"/>
                    <a:gd name="connsiteX377" fmla="*/ 439828 w 719978"/>
                    <a:gd name="connsiteY377" fmla="*/ 701973 h 1072250"/>
                    <a:gd name="connsiteX378" fmla="*/ 372775 w 719978"/>
                    <a:gd name="connsiteY378" fmla="*/ 526355 h 1072250"/>
                    <a:gd name="connsiteX379" fmla="*/ 372584 w 719978"/>
                    <a:gd name="connsiteY379" fmla="*/ 526164 h 1072250"/>
                    <a:gd name="connsiteX380" fmla="*/ 372584 w 719978"/>
                    <a:gd name="connsiteY380" fmla="*/ 525974 h 1072250"/>
                    <a:gd name="connsiteX381" fmla="*/ 372394 w 719978"/>
                    <a:gd name="connsiteY381" fmla="*/ 525783 h 1072250"/>
                    <a:gd name="connsiteX382" fmla="*/ 372203 w 719978"/>
                    <a:gd name="connsiteY382" fmla="*/ 525593 h 1072250"/>
                    <a:gd name="connsiteX383" fmla="*/ 372013 w 719978"/>
                    <a:gd name="connsiteY383" fmla="*/ 525402 h 1072250"/>
                    <a:gd name="connsiteX384" fmla="*/ 371822 w 719978"/>
                    <a:gd name="connsiteY384" fmla="*/ 525402 h 1072250"/>
                    <a:gd name="connsiteX385" fmla="*/ 371442 w 719978"/>
                    <a:gd name="connsiteY385" fmla="*/ 525212 h 1072250"/>
                    <a:gd name="connsiteX386" fmla="*/ 336200 w 719978"/>
                    <a:gd name="connsiteY386" fmla="*/ 515498 h 1072250"/>
                    <a:gd name="connsiteX387" fmla="*/ 335819 w 719978"/>
                    <a:gd name="connsiteY387" fmla="*/ 515498 h 1072250"/>
                    <a:gd name="connsiteX388" fmla="*/ 335438 w 719978"/>
                    <a:gd name="connsiteY388" fmla="*/ 515498 h 1072250"/>
                    <a:gd name="connsiteX389" fmla="*/ 335248 w 719978"/>
                    <a:gd name="connsiteY389" fmla="*/ 515498 h 1072250"/>
                    <a:gd name="connsiteX390" fmla="*/ 335057 w 719978"/>
                    <a:gd name="connsiteY390" fmla="*/ 515498 h 1072250"/>
                    <a:gd name="connsiteX391" fmla="*/ 334867 w 719978"/>
                    <a:gd name="connsiteY391" fmla="*/ 515498 h 1072250"/>
                    <a:gd name="connsiteX392" fmla="*/ 334676 w 719978"/>
                    <a:gd name="connsiteY392" fmla="*/ 515688 h 1072250"/>
                    <a:gd name="connsiteX393" fmla="*/ 334676 w 719978"/>
                    <a:gd name="connsiteY393" fmla="*/ 515688 h 1072250"/>
                    <a:gd name="connsiteX394" fmla="*/ 334676 w 719978"/>
                    <a:gd name="connsiteY394" fmla="*/ 515688 h 1072250"/>
                    <a:gd name="connsiteX395" fmla="*/ 334676 w 719978"/>
                    <a:gd name="connsiteY395" fmla="*/ 515688 h 1072250"/>
                    <a:gd name="connsiteX396" fmla="*/ 334676 w 719978"/>
                    <a:gd name="connsiteY396" fmla="*/ 515688 h 1072250"/>
                    <a:gd name="connsiteX397" fmla="*/ 334676 w 719978"/>
                    <a:gd name="connsiteY397" fmla="*/ 515688 h 1072250"/>
                    <a:gd name="connsiteX398" fmla="*/ 334486 w 719978"/>
                    <a:gd name="connsiteY398" fmla="*/ 515878 h 1072250"/>
                    <a:gd name="connsiteX399" fmla="*/ 334296 w 719978"/>
                    <a:gd name="connsiteY399" fmla="*/ 516069 h 1072250"/>
                    <a:gd name="connsiteX400" fmla="*/ 334105 w 719978"/>
                    <a:gd name="connsiteY400" fmla="*/ 516260 h 1072250"/>
                    <a:gd name="connsiteX401" fmla="*/ 334105 w 719978"/>
                    <a:gd name="connsiteY401" fmla="*/ 516450 h 1072250"/>
                    <a:gd name="connsiteX402" fmla="*/ 333914 w 719978"/>
                    <a:gd name="connsiteY402" fmla="*/ 516640 h 1072250"/>
                    <a:gd name="connsiteX403" fmla="*/ 333914 w 719978"/>
                    <a:gd name="connsiteY403" fmla="*/ 516831 h 1072250"/>
                    <a:gd name="connsiteX404" fmla="*/ 333914 w 719978"/>
                    <a:gd name="connsiteY404" fmla="*/ 517022 h 1072250"/>
                    <a:gd name="connsiteX405" fmla="*/ 333914 w 719978"/>
                    <a:gd name="connsiteY405" fmla="*/ 517022 h 1072250"/>
                    <a:gd name="connsiteX406" fmla="*/ 343820 w 719978"/>
                    <a:gd name="connsiteY406" fmla="*/ 544831 h 1072250"/>
                    <a:gd name="connsiteX407" fmla="*/ 364774 w 719978"/>
                    <a:gd name="connsiteY407" fmla="*/ 576831 h 1072250"/>
                    <a:gd name="connsiteX408" fmla="*/ 364012 w 719978"/>
                    <a:gd name="connsiteY408" fmla="*/ 592831 h 1072250"/>
                    <a:gd name="connsiteX409" fmla="*/ 370870 w 719978"/>
                    <a:gd name="connsiteY409" fmla="*/ 640830 h 1072250"/>
                    <a:gd name="connsiteX410" fmla="*/ 383062 w 719978"/>
                    <a:gd name="connsiteY410" fmla="*/ 654735 h 1072250"/>
                    <a:gd name="connsiteX411" fmla="*/ 407063 w 719978"/>
                    <a:gd name="connsiteY411" fmla="*/ 693973 h 1072250"/>
                    <a:gd name="connsiteX412" fmla="*/ 407254 w 719978"/>
                    <a:gd name="connsiteY412" fmla="*/ 704449 h 1072250"/>
                    <a:gd name="connsiteX413" fmla="*/ 442876 w 719978"/>
                    <a:gd name="connsiteY413" fmla="*/ 793972 h 1072250"/>
                    <a:gd name="connsiteX414" fmla="*/ 461163 w 719978"/>
                    <a:gd name="connsiteY414" fmla="*/ 988829 h 1072250"/>
                    <a:gd name="connsiteX415" fmla="*/ 399825 w 719978"/>
                    <a:gd name="connsiteY415" fmla="*/ 980829 h 1072250"/>
                    <a:gd name="connsiteX416" fmla="*/ 324961 w 719978"/>
                    <a:gd name="connsiteY416" fmla="*/ 725401 h 1072250"/>
                    <a:gd name="connsiteX417" fmla="*/ 299816 w 719978"/>
                    <a:gd name="connsiteY417" fmla="*/ 556069 h 1072250"/>
                    <a:gd name="connsiteX418" fmla="*/ 294483 w 719978"/>
                    <a:gd name="connsiteY418" fmla="*/ 430165 h 1072250"/>
                    <a:gd name="connsiteX419" fmla="*/ 338486 w 719978"/>
                    <a:gd name="connsiteY419" fmla="*/ 458736 h 1072250"/>
                    <a:gd name="connsiteX420" fmla="*/ 436399 w 719978"/>
                    <a:gd name="connsiteY420" fmla="*/ 490926 h 1072250"/>
                    <a:gd name="connsiteX421" fmla="*/ 448019 w 719978"/>
                    <a:gd name="connsiteY421" fmla="*/ 523117 h 1072250"/>
                    <a:gd name="connsiteX422" fmla="*/ 473355 w 719978"/>
                    <a:gd name="connsiteY422" fmla="*/ 557021 h 1072250"/>
                    <a:gd name="connsiteX423" fmla="*/ 495261 w 719978"/>
                    <a:gd name="connsiteY423" fmla="*/ 570735 h 1072250"/>
                    <a:gd name="connsiteX424" fmla="*/ 495833 w 719978"/>
                    <a:gd name="connsiteY424" fmla="*/ 570926 h 1072250"/>
                    <a:gd name="connsiteX425" fmla="*/ 495833 w 719978"/>
                    <a:gd name="connsiteY425" fmla="*/ 570926 h 1072250"/>
                    <a:gd name="connsiteX426" fmla="*/ 516216 w 719978"/>
                    <a:gd name="connsiteY426" fmla="*/ 576069 h 1072250"/>
                    <a:gd name="connsiteX427" fmla="*/ 516216 w 719978"/>
                    <a:gd name="connsiteY427" fmla="*/ 576069 h 1072250"/>
                    <a:gd name="connsiteX428" fmla="*/ 558886 w 719978"/>
                    <a:gd name="connsiteY428" fmla="*/ 726354 h 1072250"/>
                    <a:gd name="connsiteX429" fmla="*/ 589936 w 719978"/>
                    <a:gd name="connsiteY429" fmla="*/ 817401 h 1072250"/>
                    <a:gd name="connsiteX430" fmla="*/ 495071 w 719978"/>
                    <a:gd name="connsiteY430" fmla="*/ 498926 h 1072250"/>
                    <a:gd name="connsiteX431" fmla="*/ 510120 w 719978"/>
                    <a:gd name="connsiteY431" fmla="*/ 554736 h 1072250"/>
                    <a:gd name="connsiteX432" fmla="*/ 508024 w 719978"/>
                    <a:gd name="connsiteY432" fmla="*/ 566545 h 1072250"/>
                    <a:gd name="connsiteX433" fmla="*/ 499071 w 719978"/>
                    <a:gd name="connsiteY433" fmla="*/ 568069 h 1072250"/>
                    <a:gd name="connsiteX434" fmla="*/ 497166 w 719978"/>
                    <a:gd name="connsiteY434" fmla="*/ 567497 h 1072250"/>
                    <a:gd name="connsiteX435" fmla="*/ 476022 w 719978"/>
                    <a:gd name="connsiteY435" fmla="*/ 554355 h 1072250"/>
                    <a:gd name="connsiteX436" fmla="*/ 451639 w 719978"/>
                    <a:gd name="connsiteY436" fmla="*/ 521593 h 1072250"/>
                    <a:gd name="connsiteX437" fmla="*/ 440590 w 719978"/>
                    <a:gd name="connsiteY437" fmla="*/ 491688 h 1072250"/>
                    <a:gd name="connsiteX438" fmla="*/ 495071 w 719978"/>
                    <a:gd name="connsiteY438" fmla="*/ 498926 h 1072250"/>
                    <a:gd name="connsiteX439" fmla="*/ 495071 w 719978"/>
                    <a:gd name="connsiteY439" fmla="*/ 498926 h 1072250"/>
                    <a:gd name="connsiteX440" fmla="*/ 489928 w 719978"/>
                    <a:gd name="connsiteY440" fmla="*/ 475879 h 1072250"/>
                    <a:gd name="connsiteX441" fmla="*/ 344392 w 719978"/>
                    <a:gd name="connsiteY441" fmla="*/ 452450 h 1072250"/>
                    <a:gd name="connsiteX442" fmla="*/ 294673 w 719978"/>
                    <a:gd name="connsiteY442" fmla="*/ 425212 h 1072250"/>
                    <a:gd name="connsiteX443" fmla="*/ 298673 w 719978"/>
                    <a:gd name="connsiteY443" fmla="*/ 310165 h 1072250"/>
                    <a:gd name="connsiteX444" fmla="*/ 266099 w 719978"/>
                    <a:gd name="connsiteY444" fmla="*/ 274166 h 1072250"/>
                    <a:gd name="connsiteX445" fmla="*/ 246288 w 719978"/>
                    <a:gd name="connsiteY445" fmla="*/ 252832 h 1072250"/>
                    <a:gd name="connsiteX446" fmla="*/ 289149 w 719978"/>
                    <a:gd name="connsiteY446" fmla="*/ 201023 h 1072250"/>
                    <a:gd name="connsiteX447" fmla="*/ 298292 w 719978"/>
                    <a:gd name="connsiteY447" fmla="*/ 129404 h 1072250"/>
                    <a:gd name="connsiteX448" fmla="*/ 339058 w 719978"/>
                    <a:gd name="connsiteY448" fmla="*/ 158357 h 1072250"/>
                    <a:gd name="connsiteX449" fmla="*/ 372775 w 719978"/>
                    <a:gd name="connsiteY449" fmla="*/ 175118 h 1072250"/>
                    <a:gd name="connsiteX450" fmla="*/ 372584 w 719978"/>
                    <a:gd name="connsiteY450" fmla="*/ 179118 h 1072250"/>
                    <a:gd name="connsiteX451" fmla="*/ 427827 w 719978"/>
                    <a:gd name="connsiteY451" fmla="*/ 255689 h 1072250"/>
                    <a:gd name="connsiteX452" fmla="*/ 517930 w 719978"/>
                    <a:gd name="connsiteY452" fmla="*/ 227499 h 1072250"/>
                    <a:gd name="connsiteX453" fmla="*/ 532788 w 719978"/>
                    <a:gd name="connsiteY453" fmla="*/ 233594 h 1072250"/>
                    <a:gd name="connsiteX454" fmla="*/ 533169 w 719978"/>
                    <a:gd name="connsiteY454" fmla="*/ 233785 h 1072250"/>
                    <a:gd name="connsiteX455" fmla="*/ 533360 w 719978"/>
                    <a:gd name="connsiteY455" fmla="*/ 233785 h 1072250"/>
                    <a:gd name="connsiteX456" fmla="*/ 592031 w 719978"/>
                    <a:gd name="connsiteY456" fmla="*/ 260261 h 1072250"/>
                    <a:gd name="connsiteX457" fmla="*/ 609366 w 719978"/>
                    <a:gd name="connsiteY457" fmla="*/ 269023 h 1072250"/>
                    <a:gd name="connsiteX458" fmla="*/ 592984 w 719978"/>
                    <a:gd name="connsiteY458" fmla="*/ 338356 h 1072250"/>
                    <a:gd name="connsiteX459" fmla="*/ 557933 w 719978"/>
                    <a:gd name="connsiteY459" fmla="*/ 380451 h 1072250"/>
                    <a:gd name="connsiteX460" fmla="*/ 557552 w 719978"/>
                    <a:gd name="connsiteY460" fmla="*/ 380260 h 1072250"/>
                    <a:gd name="connsiteX461" fmla="*/ 556600 w 719978"/>
                    <a:gd name="connsiteY461" fmla="*/ 379879 h 1072250"/>
                    <a:gd name="connsiteX462" fmla="*/ 523073 w 719978"/>
                    <a:gd name="connsiteY462" fmla="*/ 367498 h 1072250"/>
                    <a:gd name="connsiteX463" fmla="*/ 510882 w 719978"/>
                    <a:gd name="connsiteY463" fmla="*/ 407308 h 1072250"/>
                    <a:gd name="connsiteX464" fmla="*/ 499452 w 719978"/>
                    <a:gd name="connsiteY464" fmla="*/ 404641 h 1072250"/>
                    <a:gd name="connsiteX465" fmla="*/ 459068 w 719978"/>
                    <a:gd name="connsiteY465" fmla="*/ 422927 h 1072250"/>
                    <a:gd name="connsiteX466" fmla="*/ 458306 w 719978"/>
                    <a:gd name="connsiteY466" fmla="*/ 425022 h 1072250"/>
                    <a:gd name="connsiteX467" fmla="*/ 459449 w 719978"/>
                    <a:gd name="connsiteY467" fmla="*/ 426736 h 1072250"/>
                    <a:gd name="connsiteX468" fmla="*/ 463068 w 719978"/>
                    <a:gd name="connsiteY468" fmla="*/ 427498 h 1072250"/>
                    <a:gd name="connsiteX469" fmla="*/ 476022 w 719978"/>
                    <a:gd name="connsiteY469" fmla="*/ 425784 h 1072250"/>
                    <a:gd name="connsiteX470" fmla="*/ 482879 w 719978"/>
                    <a:gd name="connsiteY470" fmla="*/ 424260 h 1072250"/>
                    <a:gd name="connsiteX471" fmla="*/ 476403 w 719978"/>
                    <a:gd name="connsiteY471" fmla="*/ 430355 h 1072250"/>
                    <a:gd name="connsiteX472" fmla="*/ 461925 w 719978"/>
                    <a:gd name="connsiteY472" fmla="*/ 449784 h 1072250"/>
                    <a:gd name="connsiteX473" fmla="*/ 465164 w 719978"/>
                    <a:gd name="connsiteY473" fmla="*/ 451498 h 1072250"/>
                    <a:gd name="connsiteX474" fmla="*/ 468402 w 719978"/>
                    <a:gd name="connsiteY474" fmla="*/ 450736 h 1072250"/>
                    <a:gd name="connsiteX475" fmla="*/ 468973 w 719978"/>
                    <a:gd name="connsiteY475" fmla="*/ 452069 h 1072250"/>
                    <a:gd name="connsiteX476" fmla="*/ 493166 w 719978"/>
                    <a:gd name="connsiteY476" fmla="*/ 445784 h 1072250"/>
                    <a:gd name="connsiteX477" fmla="*/ 481355 w 719978"/>
                    <a:gd name="connsiteY477" fmla="*/ 460641 h 1072250"/>
                    <a:gd name="connsiteX478" fmla="*/ 483260 w 719978"/>
                    <a:gd name="connsiteY478" fmla="*/ 461974 h 1072250"/>
                    <a:gd name="connsiteX479" fmla="*/ 484022 w 719978"/>
                    <a:gd name="connsiteY479" fmla="*/ 461974 h 1072250"/>
                    <a:gd name="connsiteX480" fmla="*/ 495642 w 719978"/>
                    <a:gd name="connsiteY480" fmla="*/ 457212 h 1072250"/>
                    <a:gd name="connsiteX481" fmla="*/ 489928 w 719978"/>
                    <a:gd name="connsiteY481" fmla="*/ 475879 h 1072250"/>
                    <a:gd name="connsiteX482" fmla="*/ 574125 w 719978"/>
                    <a:gd name="connsiteY482" fmla="*/ 370927 h 1072250"/>
                    <a:gd name="connsiteX483" fmla="*/ 593365 w 719978"/>
                    <a:gd name="connsiteY483" fmla="*/ 377784 h 1072250"/>
                    <a:gd name="connsiteX484" fmla="*/ 521930 w 719978"/>
                    <a:gd name="connsiteY484" fmla="*/ 410736 h 1072250"/>
                    <a:gd name="connsiteX485" fmla="*/ 514311 w 719978"/>
                    <a:gd name="connsiteY485" fmla="*/ 408260 h 1072250"/>
                    <a:gd name="connsiteX486" fmla="*/ 525359 w 719978"/>
                    <a:gd name="connsiteY486" fmla="*/ 372070 h 1072250"/>
                    <a:gd name="connsiteX487" fmla="*/ 557171 w 719978"/>
                    <a:gd name="connsiteY487" fmla="*/ 384070 h 1072250"/>
                    <a:gd name="connsiteX488" fmla="*/ 558695 w 719978"/>
                    <a:gd name="connsiteY488" fmla="*/ 383879 h 1072250"/>
                    <a:gd name="connsiteX489" fmla="*/ 574125 w 719978"/>
                    <a:gd name="connsiteY489" fmla="*/ 370927 h 1072250"/>
                    <a:gd name="connsiteX490" fmla="*/ 574125 w 719978"/>
                    <a:gd name="connsiteY490" fmla="*/ 370927 h 1072250"/>
                    <a:gd name="connsiteX491" fmla="*/ 558124 w 719978"/>
                    <a:gd name="connsiteY491" fmla="*/ 398355 h 1072250"/>
                    <a:gd name="connsiteX492" fmla="*/ 598318 w 719978"/>
                    <a:gd name="connsiteY492" fmla="*/ 379308 h 1072250"/>
                    <a:gd name="connsiteX493" fmla="*/ 599080 w 719978"/>
                    <a:gd name="connsiteY493" fmla="*/ 378927 h 1072250"/>
                    <a:gd name="connsiteX494" fmla="*/ 605366 w 719978"/>
                    <a:gd name="connsiteY494" fmla="*/ 375498 h 1072250"/>
                    <a:gd name="connsiteX495" fmla="*/ 616795 w 719978"/>
                    <a:gd name="connsiteY495" fmla="*/ 356451 h 1072250"/>
                    <a:gd name="connsiteX496" fmla="*/ 616415 w 719978"/>
                    <a:gd name="connsiteY496" fmla="*/ 355117 h 1072250"/>
                    <a:gd name="connsiteX497" fmla="*/ 613938 w 719978"/>
                    <a:gd name="connsiteY497" fmla="*/ 354737 h 1072250"/>
                    <a:gd name="connsiteX498" fmla="*/ 613176 w 719978"/>
                    <a:gd name="connsiteY498" fmla="*/ 355879 h 1072250"/>
                    <a:gd name="connsiteX499" fmla="*/ 603080 w 719978"/>
                    <a:gd name="connsiteY499" fmla="*/ 372451 h 1072250"/>
                    <a:gd name="connsiteX500" fmla="*/ 597556 w 719978"/>
                    <a:gd name="connsiteY500" fmla="*/ 375498 h 1072250"/>
                    <a:gd name="connsiteX501" fmla="*/ 587650 w 719978"/>
                    <a:gd name="connsiteY501" fmla="*/ 371879 h 1072250"/>
                    <a:gd name="connsiteX502" fmla="*/ 610319 w 719978"/>
                    <a:gd name="connsiteY502" fmla="*/ 305403 h 1072250"/>
                    <a:gd name="connsiteX503" fmla="*/ 612986 w 719978"/>
                    <a:gd name="connsiteY503" fmla="*/ 270547 h 1072250"/>
                    <a:gd name="connsiteX504" fmla="*/ 627272 w 719978"/>
                    <a:gd name="connsiteY504" fmla="*/ 278166 h 1072250"/>
                    <a:gd name="connsiteX505" fmla="*/ 719090 w 719978"/>
                    <a:gd name="connsiteY505" fmla="*/ 376260 h 1072250"/>
                    <a:gd name="connsiteX506" fmla="*/ 719090 w 719978"/>
                    <a:gd name="connsiteY506" fmla="*/ 376260 h 1072250"/>
                    <a:gd name="connsiteX507" fmla="*/ 704422 w 719978"/>
                    <a:gd name="connsiteY507" fmla="*/ 397975 h 1072250"/>
                    <a:gd name="connsiteX508" fmla="*/ 671848 w 719978"/>
                    <a:gd name="connsiteY508" fmla="*/ 403689 h 1072250"/>
                    <a:gd name="connsiteX509" fmla="*/ 668228 w 719978"/>
                    <a:gd name="connsiteY509" fmla="*/ 403879 h 1072250"/>
                    <a:gd name="connsiteX510" fmla="*/ 631844 w 719978"/>
                    <a:gd name="connsiteY510" fmla="*/ 413022 h 1072250"/>
                    <a:gd name="connsiteX511" fmla="*/ 632225 w 719978"/>
                    <a:gd name="connsiteY511" fmla="*/ 426355 h 1072250"/>
                    <a:gd name="connsiteX512" fmla="*/ 611271 w 719978"/>
                    <a:gd name="connsiteY512" fmla="*/ 430165 h 1072250"/>
                    <a:gd name="connsiteX513" fmla="*/ 527645 w 719978"/>
                    <a:gd name="connsiteY513" fmla="*/ 441784 h 1072250"/>
                    <a:gd name="connsiteX514" fmla="*/ 527454 w 719978"/>
                    <a:gd name="connsiteY514" fmla="*/ 441784 h 1072250"/>
                    <a:gd name="connsiteX515" fmla="*/ 504405 w 719978"/>
                    <a:gd name="connsiteY515" fmla="*/ 447498 h 1072250"/>
                    <a:gd name="connsiteX516" fmla="*/ 503834 w 719978"/>
                    <a:gd name="connsiteY516" fmla="*/ 447689 h 1072250"/>
                    <a:gd name="connsiteX517" fmla="*/ 484975 w 719978"/>
                    <a:gd name="connsiteY517" fmla="*/ 458165 h 1072250"/>
                    <a:gd name="connsiteX518" fmla="*/ 497547 w 719978"/>
                    <a:gd name="connsiteY518" fmla="*/ 446546 h 1072250"/>
                    <a:gd name="connsiteX519" fmla="*/ 503643 w 719978"/>
                    <a:gd name="connsiteY519" fmla="*/ 439308 h 1072250"/>
                    <a:gd name="connsiteX520" fmla="*/ 502690 w 719978"/>
                    <a:gd name="connsiteY520" fmla="*/ 438355 h 1072250"/>
                    <a:gd name="connsiteX521" fmla="*/ 492595 w 719978"/>
                    <a:gd name="connsiteY521" fmla="*/ 441784 h 1072250"/>
                    <a:gd name="connsiteX522" fmla="*/ 471831 w 719978"/>
                    <a:gd name="connsiteY522" fmla="*/ 449784 h 1072250"/>
                    <a:gd name="connsiteX523" fmla="*/ 471831 w 719978"/>
                    <a:gd name="connsiteY523" fmla="*/ 448069 h 1072250"/>
                    <a:gd name="connsiteX524" fmla="*/ 472402 w 719978"/>
                    <a:gd name="connsiteY524" fmla="*/ 447689 h 1072250"/>
                    <a:gd name="connsiteX525" fmla="*/ 498309 w 719978"/>
                    <a:gd name="connsiteY525" fmla="*/ 430546 h 1072250"/>
                    <a:gd name="connsiteX526" fmla="*/ 498690 w 719978"/>
                    <a:gd name="connsiteY526" fmla="*/ 428069 h 1072250"/>
                    <a:gd name="connsiteX527" fmla="*/ 496214 w 719978"/>
                    <a:gd name="connsiteY527" fmla="*/ 427498 h 1072250"/>
                    <a:gd name="connsiteX528" fmla="*/ 470307 w 719978"/>
                    <a:gd name="connsiteY528" fmla="*/ 444831 h 1072250"/>
                    <a:gd name="connsiteX529" fmla="*/ 469354 w 719978"/>
                    <a:gd name="connsiteY529" fmla="*/ 445593 h 1072250"/>
                    <a:gd name="connsiteX530" fmla="*/ 465354 w 719978"/>
                    <a:gd name="connsiteY530" fmla="*/ 447498 h 1072250"/>
                    <a:gd name="connsiteX531" fmla="*/ 465164 w 719978"/>
                    <a:gd name="connsiteY531" fmla="*/ 447498 h 1072250"/>
                    <a:gd name="connsiteX532" fmla="*/ 465164 w 719978"/>
                    <a:gd name="connsiteY532" fmla="*/ 447498 h 1072250"/>
                    <a:gd name="connsiteX533" fmla="*/ 494880 w 719978"/>
                    <a:gd name="connsiteY533" fmla="*/ 417974 h 1072250"/>
                    <a:gd name="connsiteX534" fmla="*/ 495071 w 719978"/>
                    <a:gd name="connsiteY534" fmla="*/ 415498 h 1072250"/>
                    <a:gd name="connsiteX535" fmla="*/ 492595 w 719978"/>
                    <a:gd name="connsiteY535" fmla="*/ 415308 h 1072250"/>
                    <a:gd name="connsiteX536" fmla="*/ 488594 w 719978"/>
                    <a:gd name="connsiteY536" fmla="*/ 418927 h 1072250"/>
                    <a:gd name="connsiteX537" fmla="*/ 488213 w 719978"/>
                    <a:gd name="connsiteY537" fmla="*/ 418927 h 1072250"/>
                    <a:gd name="connsiteX538" fmla="*/ 463449 w 719978"/>
                    <a:gd name="connsiteY538" fmla="*/ 423498 h 1072250"/>
                    <a:gd name="connsiteX539" fmla="*/ 480213 w 719978"/>
                    <a:gd name="connsiteY539" fmla="*/ 415117 h 1072250"/>
                    <a:gd name="connsiteX540" fmla="*/ 499643 w 719978"/>
                    <a:gd name="connsiteY540" fmla="*/ 407879 h 1072250"/>
                    <a:gd name="connsiteX541" fmla="*/ 520978 w 719978"/>
                    <a:gd name="connsiteY541" fmla="*/ 413974 h 1072250"/>
                    <a:gd name="connsiteX542" fmla="*/ 558124 w 719978"/>
                    <a:gd name="connsiteY542" fmla="*/ 398355 h 107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Lst>
                  <a:rect l="l" t="t" r="r" b="b"/>
                  <a:pathLst>
                    <a:path w="719978" h="1072250">
                      <a:moveTo>
                        <a:pt x="702326" y="328641"/>
                      </a:moveTo>
                      <a:cubicBezTo>
                        <a:pt x="686897" y="311499"/>
                        <a:pt x="662323" y="293594"/>
                        <a:pt x="629177" y="275118"/>
                      </a:cubicBezTo>
                      <a:cubicBezTo>
                        <a:pt x="578316" y="246737"/>
                        <a:pt x="523264" y="225213"/>
                        <a:pt x="493737" y="213594"/>
                      </a:cubicBezTo>
                      <a:cubicBezTo>
                        <a:pt x="484594" y="209975"/>
                        <a:pt x="477927" y="207309"/>
                        <a:pt x="475831" y="206166"/>
                      </a:cubicBezTo>
                      <a:cubicBezTo>
                        <a:pt x="470116" y="203309"/>
                        <a:pt x="470878" y="176833"/>
                        <a:pt x="473164" y="159119"/>
                      </a:cubicBezTo>
                      <a:lnTo>
                        <a:pt x="473164" y="158928"/>
                      </a:lnTo>
                      <a:cubicBezTo>
                        <a:pt x="473545" y="153785"/>
                        <a:pt x="476974" y="145023"/>
                        <a:pt x="480213" y="137404"/>
                      </a:cubicBezTo>
                      <a:cubicBezTo>
                        <a:pt x="481927" y="133404"/>
                        <a:pt x="483451" y="129595"/>
                        <a:pt x="484403" y="126357"/>
                      </a:cubicBezTo>
                      <a:cubicBezTo>
                        <a:pt x="484784" y="125214"/>
                        <a:pt x="485165" y="124071"/>
                        <a:pt x="485546" y="122928"/>
                      </a:cubicBezTo>
                      <a:cubicBezTo>
                        <a:pt x="488785" y="114166"/>
                        <a:pt x="492023" y="105214"/>
                        <a:pt x="486118" y="86547"/>
                      </a:cubicBezTo>
                      <a:cubicBezTo>
                        <a:pt x="480403" y="68262"/>
                        <a:pt x="468593" y="66928"/>
                        <a:pt x="464973" y="66928"/>
                      </a:cubicBezTo>
                      <a:cubicBezTo>
                        <a:pt x="448972" y="48643"/>
                        <a:pt x="436590" y="43500"/>
                        <a:pt x="423827" y="50167"/>
                      </a:cubicBezTo>
                      <a:cubicBezTo>
                        <a:pt x="419445" y="52452"/>
                        <a:pt x="416588" y="56643"/>
                        <a:pt x="415255" y="62167"/>
                      </a:cubicBezTo>
                      <a:cubicBezTo>
                        <a:pt x="414874" y="64262"/>
                        <a:pt x="414683" y="66167"/>
                        <a:pt x="414683" y="68262"/>
                      </a:cubicBezTo>
                      <a:cubicBezTo>
                        <a:pt x="413350" y="68643"/>
                        <a:pt x="412207" y="69214"/>
                        <a:pt x="411254" y="69976"/>
                      </a:cubicBezTo>
                      <a:cubicBezTo>
                        <a:pt x="408968" y="71690"/>
                        <a:pt x="406301" y="75309"/>
                        <a:pt x="405921" y="82738"/>
                      </a:cubicBezTo>
                      <a:cubicBezTo>
                        <a:pt x="405349" y="93214"/>
                        <a:pt x="410111" y="97976"/>
                        <a:pt x="412397" y="99690"/>
                      </a:cubicBezTo>
                      <a:cubicBezTo>
                        <a:pt x="411826" y="100833"/>
                        <a:pt x="411254" y="101976"/>
                        <a:pt x="410873" y="102928"/>
                      </a:cubicBezTo>
                      <a:cubicBezTo>
                        <a:pt x="410492" y="103881"/>
                        <a:pt x="410111" y="104643"/>
                        <a:pt x="409730" y="105595"/>
                      </a:cubicBezTo>
                      <a:cubicBezTo>
                        <a:pt x="408968" y="108262"/>
                        <a:pt x="407444" y="110738"/>
                        <a:pt x="405730" y="112833"/>
                      </a:cubicBezTo>
                      <a:cubicBezTo>
                        <a:pt x="404587" y="113976"/>
                        <a:pt x="403444" y="114928"/>
                        <a:pt x="402301" y="115881"/>
                      </a:cubicBezTo>
                      <a:cubicBezTo>
                        <a:pt x="399825" y="117785"/>
                        <a:pt x="397158" y="119881"/>
                        <a:pt x="397920" y="123690"/>
                      </a:cubicBezTo>
                      <a:cubicBezTo>
                        <a:pt x="398682" y="127309"/>
                        <a:pt x="402682" y="129023"/>
                        <a:pt x="405159" y="129976"/>
                      </a:cubicBezTo>
                      <a:cubicBezTo>
                        <a:pt x="405730" y="130166"/>
                        <a:pt x="406492" y="130547"/>
                        <a:pt x="406683" y="130738"/>
                      </a:cubicBezTo>
                      <a:cubicBezTo>
                        <a:pt x="408016" y="132452"/>
                        <a:pt x="408397" y="134738"/>
                        <a:pt x="408778" y="137785"/>
                      </a:cubicBezTo>
                      <a:cubicBezTo>
                        <a:pt x="409349" y="141785"/>
                        <a:pt x="409730" y="146928"/>
                        <a:pt x="413540" y="152071"/>
                      </a:cubicBezTo>
                      <a:cubicBezTo>
                        <a:pt x="415255" y="154357"/>
                        <a:pt x="417350" y="156452"/>
                        <a:pt x="419636" y="158166"/>
                      </a:cubicBezTo>
                      <a:lnTo>
                        <a:pt x="412016" y="181976"/>
                      </a:lnTo>
                      <a:cubicBezTo>
                        <a:pt x="411445" y="183118"/>
                        <a:pt x="411254" y="184261"/>
                        <a:pt x="410873" y="185595"/>
                      </a:cubicBezTo>
                      <a:cubicBezTo>
                        <a:pt x="402682" y="182928"/>
                        <a:pt x="368584" y="171118"/>
                        <a:pt x="340582" y="154738"/>
                      </a:cubicBezTo>
                      <a:cubicBezTo>
                        <a:pt x="318104" y="141785"/>
                        <a:pt x="282482" y="112071"/>
                        <a:pt x="250860" y="85786"/>
                      </a:cubicBezTo>
                      <a:cubicBezTo>
                        <a:pt x="237525" y="74738"/>
                        <a:pt x="224953" y="64262"/>
                        <a:pt x="215047" y="56452"/>
                      </a:cubicBezTo>
                      <a:cubicBezTo>
                        <a:pt x="184378" y="32453"/>
                        <a:pt x="140755" y="6548"/>
                        <a:pt x="111991" y="2548"/>
                      </a:cubicBezTo>
                      <a:cubicBezTo>
                        <a:pt x="85132" y="-1262"/>
                        <a:pt x="58272" y="6548"/>
                        <a:pt x="52367" y="10738"/>
                      </a:cubicBezTo>
                      <a:lnTo>
                        <a:pt x="45890" y="14357"/>
                      </a:lnTo>
                      <a:cubicBezTo>
                        <a:pt x="45700" y="14357"/>
                        <a:pt x="45509" y="14357"/>
                        <a:pt x="45509" y="14357"/>
                      </a:cubicBezTo>
                      <a:lnTo>
                        <a:pt x="12554" y="23119"/>
                      </a:lnTo>
                      <a:cubicBezTo>
                        <a:pt x="11792" y="23310"/>
                        <a:pt x="11221" y="24072"/>
                        <a:pt x="11221" y="25024"/>
                      </a:cubicBezTo>
                      <a:cubicBezTo>
                        <a:pt x="11411" y="27500"/>
                        <a:pt x="12554" y="29786"/>
                        <a:pt x="14269" y="31500"/>
                      </a:cubicBezTo>
                      <a:cubicBezTo>
                        <a:pt x="14649" y="31691"/>
                        <a:pt x="14840" y="31881"/>
                        <a:pt x="15221" y="32262"/>
                      </a:cubicBezTo>
                      <a:lnTo>
                        <a:pt x="3601" y="38929"/>
                      </a:lnTo>
                      <a:cubicBezTo>
                        <a:pt x="2648" y="39500"/>
                        <a:pt x="2458" y="40452"/>
                        <a:pt x="2839" y="41405"/>
                      </a:cubicBezTo>
                      <a:cubicBezTo>
                        <a:pt x="4553" y="44643"/>
                        <a:pt x="7982" y="46548"/>
                        <a:pt x="11602" y="46738"/>
                      </a:cubicBezTo>
                      <a:cubicBezTo>
                        <a:pt x="12173" y="46738"/>
                        <a:pt x="12935" y="46738"/>
                        <a:pt x="13507" y="46548"/>
                      </a:cubicBezTo>
                      <a:cubicBezTo>
                        <a:pt x="15030" y="46167"/>
                        <a:pt x="16364" y="45786"/>
                        <a:pt x="17697" y="45214"/>
                      </a:cubicBezTo>
                      <a:lnTo>
                        <a:pt x="8363" y="54548"/>
                      </a:lnTo>
                      <a:cubicBezTo>
                        <a:pt x="7982" y="54929"/>
                        <a:pt x="7792" y="55310"/>
                        <a:pt x="7792" y="55881"/>
                      </a:cubicBezTo>
                      <a:cubicBezTo>
                        <a:pt x="7792" y="56452"/>
                        <a:pt x="7982" y="56833"/>
                        <a:pt x="8363" y="57214"/>
                      </a:cubicBezTo>
                      <a:cubicBezTo>
                        <a:pt x="10268" y="58928"/>
                        <a:pt x="12745" y="59690"/>
                        <a:pt x="15221" y="59690"/>
                      </a:cubicBezTo>
                      <a:cubicBezTo>
                        <a:pt x="16935" y="59690"/>
                        <a:pt x="18650" y="59309"/>
                        <a:pt x="20364" y="58548"/>
                      </a:cubicBezTo>
                      <a:cubicBezTo>
                        <a:pt x="23793" y="56833"/>
                        <a:pt x="28936" y="52833"/>
                        <a:pt x="32937" y="49595"/>
                      </a:cubicBezTo>
                      <a:lnTo>
                        <a:pt x="32937" y="49786"/>
                      </a:lnTo>
                      <a:cubicBezTo>
                        <a:pt x="32937" y="50357"/>
                        <a:pt x="32937" y="50929"/>
                        <a:pt x="41699" y="66928"/>
                      </a:cubicBezTo>
                      <a:cubicBezTo>
                        <a:pt x="50653" y="83500"/>
                        <a:pt x="50843" y="83500"/>
                        <a:pt x="52176" y="83500"/>
                      </a:cubicBezTo>
                      <a:cubicBezTo>
                        <a:pt x="54272" y="83500"/>
                        <a:pt x="56748" y="78547"/>
                        <a:pt x="57510" y="73786"/>
                      </a:cubicBezTo>
                      <a:cubicBezTo>
                        <a:pt x="58082" y="73976"/>
                        <a:pt x="58844" y="74167"/>
                        <a:pt x="59415" y="73976"/>
                      </a:cubicBezTo>
                      <a:cubicBezTo>
                        <a:pt x="64177" y="73214"/>
                        <a:pt x="70083" y="63500"/>
                        <a:pt x="78084" y="49976"/>
                      </a:cubicBezTo>
                      <a:cubicBezTo>
                        <a:pt x="80560" y="45595"/>
                        <a:pt x="83417" y="40833"/>
                        <a:pt x="84370" y="40072"/>
                      </a:cubicBezTo>
                      <a:cubicBezTo>
                        <a:pt x="85703" y="39691"/>
                        <a:pt x="92370" y="40833"/>
                        <a:pt x="104752" y="45405"/>
                      </a:cubicBezTo>
                      <a:cubicBezTo>
                        <a:pt x="116944" y="49786"/>
                        <a:pt x="128564" y="54929"/>
                        <a:pt x="139993" y="61214"/>
                      </a:cubicBezTo>
                      <a:cubicBezTo>
                        <a:pt x="141708" y="62167"/>
                        <a:pt x="143232" y="63119"/>
                        <a:pt x="144756" y="64262"/>
                      </a:cubicBezTo>
                      <a:lnTo>
                        <a:pt x="160376" y="79119"/>
                      </a:lnTo>
                      <a:cubicBezTo>
                        <a:pt x="179806" y="100833"/>
                        <a:pt x="202284" y="135119"/>
                        <a:pt x="217333" y="158166"/>
                      </a:cubicBezTo>
                      <a:cubicBezTo>
                        <a:pt x="218857" y="160642"/>
                        <a:pt x="220381" y="162928"/>
                        <a:pt x="222096" y="165404"/>
                      </a:cubicBezTo>
                      <a:cubicBezTo>
                        <a:pt x="228953" y="175690"/>
                        <a:pt x="236954" y="185023"/>
                        <a:pt x="245717" y="193595"/>
                      </a:cubicBezTo>
                      <a:cubicBezTo>
                        <a:pt x="242859" y="201594"/>
                        <a:pt x="240383" y="209785"/>
                        <a:pt x="238668" y="218166"/>
                      </a:cubicBezTo>
                      <a:cubicBezTo>
                        <a:pt x="234668" y="236642"/>
                        <a:pt x="235620" y="248261"/>
                        <a:pt x="241526" y="253213"/>
                      </a:cubicBezTo>
                      <a:lnTo>
                        <a:pt x="261527" y="275118"/>
                      </a:lnTo>
                      <a:cubicBezTo>
                        <a:pt x="261527" y="275308"/>
                        <a:pt x="261718" y="275499"/>
                        <a:pt x="261909" y="275689"/>
                      </a:cubicBezTo>
                      <a:lnTo>
                        <a:pt x="261909" y="275689"/>
                      </a:lnTo>
                      <a:lnTo>
                        <a:pt x="294292" y="310927"/>
                      </a:lnTo>
                      <a:cubicBezTo>
                        <a:pt x="294102" y="319308"/>
                        <a:pt x="291435" y="396451"/>
                        <a:pt x="290673" y="426165"/>
                      </a:cubicBezTo>
                      <a:cubicBezTo>
                        <a:pt x="289720" y="461212"/>
                        <a:pt x="291435" y="508641"/>
                        <a:pt x="295816" y="556640"/>
                      </a:cubicBezTo>
                      <a:cubicBezTo>
                        <a:pt x="301150" y="615688"/>
                        <a:pt x="309912" y="674354"/>
                        <a:pt x="321152" y="726354"/>
                      </a:cubicBezTo>
                      <a:cubicBezTo>
                        <a:pt x="345725" y="840448"/>
                        <a:pt x="396015" y="981781"/>
                        <a:pt x="396396" y="983305"/>
                      </a:cubicBezTo>
                      <a:lnTo>
                        <a:pt x="412969" y="1029781"/>
                      </a:lnTo>
                      <a:cubicBezTo>
                        <a:pt x="405730" y="1022162"/>
                        <a:pt x="393729" y="1011114"/>
                        <a:pt x="385728" y="1011495"/>
                      </a:cubicBezTo>
                      <a:cubicBezTo>
                        <a:pt x="383442" y="1011495"/>
                        <a:pt x="381157" y="1012828"/>
                        <a:pt x="380014" y="1014924"/>
                      </a:cubicBezTo>
                      <a:cubicBezTo>
                        <a:pt x="378680" y="1016828"/>
                        <a:pt x="378490" y="1019114"/>
                        <a:pt x="379252" y="1021209"/>
                      </a:cubicBezTo>
                      <a:cubicBezTo>
                        <a:pt x="380395" y="1024067"/>
                        <a:pt x="383442" y="1026543"/>
                        <a:pt x="387443" y="1028828"/>
                      </a:cubicBezTo>
                      <a:cubicBezTo>
                        <a:pt x="387062" y="1028828"/>
                        <a:pt x="386871" y="1028828"/>
                        <a:pt x="386490" y="1028828"/>
                      </a:cubicBezTo>
                      <a:cubicBezTo>
                        <a:pt x="378680" y="1028257"/>
                        <a:pt x="376585" y="1031305"/>
                        <a:pt x="376394" y="1034162"/>
                      </a:cubicBezTo>
                      <a:cubicBezTo>
                        <a:pt x="376204" y="1035876"/>
                        <a:pt x="376775" y="1037590"/>
                        <a:pt x="378109" y="1038733"/>
                      </a:cubicBezTo>
                      <a:cubicBezTo>
                        <a:pt x="380775" y="1041209"/>
                        <a:pt x="386490" y="1041971"/>
                        <a:pt x="392586" y="1041971"/>
                      </a:cubicBezTo>
                      <a:cubicBezTo>
                        <a:pt x="396396" y="1041971"/>
                        <a:pt x="400396" y="1041781"/>
                        <a:pt x="404206" y="1041209"/>
                      </a:cubicBezTo>
                      <a:cubicBezTo>
                        <a:pt x="398682" y="1043304"/>
                        <a:pt x="392015" y="1045971"/>
                        <a:pt x="385347" y="1048828"/>
                      </a:cubicBezTo>
                      <a:cubicBezTo>
                        <a:pt x="376204" y="1052828"/>
                        <a:pt x="368775" y="1056257"/>
                        <a:pt x="363441" y="1059114"/>
                      </a:cubicBezTo>
                      <a:cubicBezTo>
                        <a:pt x="357916" y="1062162"/>
                        <a:pt x="352583" y="1065590"/>
                        <a:pt x="352773" y="1068828"/>
                      </a:cubicBezTo>
                      <a:cubicBezTo>
                        <a:pt x="352964" y="1072447"/>
                        <a:pt x="358678" y="1073781"/>
                        <a:pt x="381728" y="1073781"/>
                      </a:cubicBezTo>
                      <a:cubicBezTo>
                        <a:pt x="394110" y="1073781"/>
                        <a:pt x="411254" y="1073400"/>
                        <a:pt x="435256" y="1072828"/>
                      </a:cubicBezTo>
                      <a:cubicBezTo>
                        <a:pt x="445924" y="1072638"/>
                        <a:pt x="457925" y="1072257"/>
                        <a:pt x="470688" y="1072066"/>
                      </a:cubicBezTo>
                      <a:cubicBezTo>
                        <a:pt x="472402" y="1072257"/>
                        <a:pt x="474117" y="1071304"/>
                        <a:pt x="475069" y="1069971"/>
                      </a:cubicBezTo>
                      <a:cubicBezTo>
                        <a:pt x="477355" y="1066352"/>
                        <a:pt x="473926" y="1059114"/>
                        <a:pt x="468973" y="1048066"/>
                      </a:cubicBezTo>
                      <a:cubicBezTo>
                        <a:pt x="467259" y="1044447"/>
                        <a:pt x="465354" y="1040257"/>
                        <a:pt x="463449" y="1036067"/>
                      </a:cubicBezTo>
                      <a:cubicBezTo>
                        <a:pt x="460782" y="1029590"/>
                        <a:pt x="458496" y="1023114"/>
                        <a:pt x="456782" y="1016447"/>
                      </a:cubicBezTo>
                      <a:lnTo>
                        <a:pt x="456782" y="1016447"/>
                      </a:lnTo>
                      <a:cubicBezTo>
                        <a:pt x="456782" y="1016067"/>
                        <a:pt x="456591" y="1015686"/>
                        <a:pt x="456401" y="1015495"/>
                      </a:cubicBezTo>
                      <a:cubicBezTo>
                        <a:pt x="455449" y="1012066"/>
                        <a:pt x="454687" y="1008828"/>
                        <a:pt x="453925" y="1005971"/>
                      </a:cubicBezTo>
                      <a:lnTo>
                        <a:pt x="453925" y="1005591"/>
                      </a:lnTo>
                      <a:cubicBezTo>
                        <a:pt x="453925" y="1005209"/>
                        <a:pt x="453734" y="1004829"/>
                        <a:pt x="453734" y="1004447"/>
                      </a:cubicBezTo>
                      <a:cubicBezTo>
                        <a:pt x="453163" y="1001781"/>
                        <a:pt x="451639" y="995114"/>
                        <a:pt x="451067" y="991686"/>
                      </a:cubicBezTo>
                      <a:lnTo>
                        <a:pt x="462878" y="993210"/>
                      </a:lnTo>
                      <a:lnTo>
                        <a:pt x="463068" y="993210"/>
                      </a:lnTo>
                      <a:cubicBezTo>
                        <a:pt x="463640" y="993210"/>
                        <a:pt x="464021" y="993019"/>
                        <a:pt x="464402" y="992638"/>
                      </a:cubicBezTo>
                      <a:cubicBezTo>
                        <a:pt x="464783" y="992257"/>
                        <a:pt x="464973" y="991495"/>
                        <a:pt x="464783" y="990924"/>
                      </a:cubicBezTo>
                      <a:cubicBezTo>
                        <a:pt x="450496" y="922734"/>
                        <a:pt x="446114" y="809210"/>
                        <a:pt x="444781" y="751115"/>
                      </a:cubicBezTo>
                      <a:lnTo>
                        <a:pt x="444400" y="722925"/>
                      </a:lnTo>
                      <a:cubicBezTo>
                        <a:pt x="456591" y="752258"/>
                        <a:pt x="468973" y="779687"/>
                        <a:pt x="479641" y="800830"/>
                      </a:cubicBezTo>
                      <a:cubicBezTo>
                        <a:pt x="482879" y="807306"/>
                        <a:pt x="486308" y="813782"/>
                        <a:pt x="489928" y="820068"/>
                      </a:cubicBezTo>
                      <a:cubicBezTo>
                        <a:pt x="489928" y="820258"/>
                        <a:pt x="490118" y="820448"/>
                        <a:pt x="490118" y="820639"/>
                      </a:cubicBezTo>
                      <a:cubicBezTo>
                        <a:pt x="490308" y="821020"/>
                        <a:pt x="490499" y="821401"/>
                        <a:pt x="490690" y="821591"/>
                      </a:cubicBezTo>
                      <a:cubicBezTo>
                        <a:pt x="536408" y="905400"/>
                        <a:pt x="598127" y="989400"/>
                        <a:pt x="598699" y="990352"/>
                      </a:cubicBezTo>
                      <a:cubicBezTo>
                        <a:pt x="599080" y="990733"/>
                        <a:pt x="599651" y="991114"/>
                        <a:pt x="600223" y="991114"/>
                      </a:cubicBezTo>
                      <a:cubicBezTo>
                        <a:pt x="600413" y="991114"/>
                        <a:pt x="600604" y="991114"/>
                        <a:pt x="600794" y="991114"/>
                      </a:cubicBezTo>
                      <a:lnTo>
                        <a:pt x="610128" y="988448"/>
                      </a:lnTo>
                      <a:lnTo>
                        <a:pt x="637940" y="1024067"/>
                      </a:lnTo>
                      <a:cubicBezTo>
                        <a:pt x="628606" y="1021590"/>
                        <a:pt x="608223" y="1017019"/>
                        <a:pt x="600794" y="1022543"/>
                      </a:cubicBezTo>
                      <a:cubicBezTo>
                        <a:pt x="598889" y="1023876"/>
                        <a:pt x="597746" y="1026162"/>
                        <a:pt x="597746" y="1028448"/>
                      </a:cubicBezTo>
                      <a:cubicBezTo>
                        <a:pt x="597746" y="1030733"/>
                        <a:pt x="598699" y="1032828"/>
                        <a:pt x="600604" y="1034162"/>
                      </a:cubicBezTo>
                      <a:cubicBezTo>
                        <a:pt x="602699" y="1035685"/>
                        <a:pt x="605937" y="1036257"/>
                        <a:pt x="609557" y="1036257"/>
                      </a:cubicBezTo>
                      <a:cubicBezTo>
                        <a:pt x="610319" y="1036257"/>
                        <a:pt x="611081" y="1036257"/>
                        <a:pt x="611652" y="1036257"/>
                      </a:cubicBezTo>
                      <a:cubicBezTo>
                        <a:pt x="611462" y="1036447"/>
                        <a:pt x="611081" y="1036638"/>
                        <a:pt x="610890" y="1036638"/>
                      </a:cubicBezTo>
                      <a:cubicBezTo>
                        <a:pt x="604033" y="1040447"/>
                        <a:pt x="604033" y="1044257"/>
                        <a:pt x="605175" y="1046543"/>
                      </a:cubicBezTo>
                      <a:cubicBezTo>
                        <a:pt x="605937" y="1048066"/>
                        <a:pt x="607461" y="1049209"/>
                        <a:pt x="609176" y="1049400"/>
                      </a:cubicBezTo>
                      <a:cubicBezTo>
                        <a:pt x="609557" y="1049400"/>
                        <a:pt x="609938" y="1049400"/>
                        <a:pt x="610319" y="1049400"/>
                      </a:cubicBezTo>
                      <a:cubicBezTo>
                        <a:pt x="617748" y="1049400"/>
                        <a:pt x="630320" y="1039114"/>
                        <a:pt x="636035" y="1033971"/>
                      </a:cubicBezTo>
                      <a:lnTo>
                        <a:pt x="625177" y="1051495"/>
                      </a:lnTo>
                      <a:cubicBezTo>
                        <a:pt x="623082" y="1052066"/>
                        <a:pt x="616415" y="1053781"/>
                        <a:pt x="609938" y="1056066"/>
                      </a:cubicBezTo>
                      <a:cubicBezTo>
                        <a:pt x="598318" y="1060257"/>
                        <a:pt x="592793" y="1063685"/>
                        <a:pt x="592603" y="1067495"/>
                      </a:cubicBezTo>
                      <a:cubicBezTo>
                        <a:pt x="592603" y="1068447"/>
                        <a:pt x="592793" y="1069400"/>
                        <a:pt x="593555" y="1069971"/>
                      </a:cubicBezTo>
                      <a:cubicBezTo>
                        <a:pt x="594508" y="1070923"/>
                        <a:pt x="597175" y="1073590"/>
                        <a:pt x="621748" y="1073590"/>
                      </a:cubicBezTo>
                      <a:lnTo>
                        <a:pt x="624034" y="1073590"/>
                      </a:lnTo>
                      <a:cubicBezTo>
                        <a:pt x="636988" y="1073590"/>
                        <a:pt x="649560" y="1072828"/>
                        <a:pt x="649560" y="1072828"/>
                      </a:cubicBezTo>
                      <a:cubicBezTo>
                        <a:pt x="649941" y="1072828"/>
                        <a:pt x="650322" y="1072638"/>
                        <a:pt x="650513" y="1072447"/>
                      </a:cubicBezTo>
                      <a:cubicBezTo>
                        <a:pt x="650703" y="1072257"/>
                        <a:pt x="663085" y="1062352"/>
                        <a:pt x="675277" y="1052447"/>
                      </a:cubicBezTo>
                      <a:cubicBezTo>
                        <a:pt x="700612" y="1031876"/>
                        <a:pt x="700802" y="1030924"/>
                        <a:pt x="701184" y="1029971"/>
                      </a:cubicBezTo>
                      <a:cubicBezTo>
                        <a:pt x="701755" y="1028066"/>
                        <a:pt x="700041" y="1026352"/>
                        <a:pt x="693373" y="1019685"/>
                      </a:cubicBezTo>
                      <a:cubicBezTo>
                        <a:pt x="687849" y="1014162"/>
                        <a:pt x="680420" y="1006733"/>
                        <a:pt x="675658" y="999686"/>
                      </a:cubicBezTo>
                      <a:cubicBezTo>
                        <a:pt x="671276" y="992829"/>
                        <a:pt x="660228" y="972829"/>
                        <a:pt x="659656" y="971686"/>
                      </a:cubicBezTo>
                      <a:cubicBezTo>
                        <a:pt x="658513" y="969019"/>
                        <a:pt x="616795" y="878543"/>
                        <a:pt x="589364" y="807877"/>
                      </a:cubicBezTo>
                      <a:lnTo>
                        <a:pt x="564410" y="735306"/>
                      </a:lnTo>
                      <a:cubicBezTo>
                        <a:pt x="548790" y="684449"/>
                        <a:pt x="528788" y="612259"/>
                        <a:pt x="513739" y="557021"/>
                      </a:cubicBezTo>
                      <a:cubicBezTo>
                        <a:pt x="513549" y="556069"/>
                        <a:pt x="513168" y="554926"/>
                        <a:pt x="512977" y="553783"/>
                      </a:cubicBezTo>
                      <a:cubicBezTo>
                        <a:pt x="512977" y="553783"/>
                        <a:pt x="512977" y="553783"/>
                        <a:pt x="512977" y="553783"/>
                      </a:cubicBezTo>
                      <a:cubicBezTo>
                        <a:pt x="501929" y="513021"/>
                        <a:pt x="493737" y="482164"/>
                        <a:pt x="492595" y="477974"/>
                      </a:cubicBezTo>
                      <a:lnTo>
                        <a:pt x="499643" y="455117"/>
                      </a:lnTo>
                      <a:cubicBezTo>
                        <a:pt x="501548" y="453974"/>
                        <a:pt x="503453" y="452641"/>
                        <a:pt x="505357" y="451498"/>
                      </a:cubicBezTo>
                      <a:lnTo>
                        <a:pt x="528026" y="445974"/>
                      </a:lnTo>
                      <a:cubicBezTo>
                        <a:pt x="530312" y="445593"/>
                        <a:pt x="568029" y="440831"/>
                        <a:pt x="611652" y="434355"/>
                      </a:cubicBezTo>
                      <a:cubicBezTo>
                        <a:pt x="618510" y="433403"/>
                        <a:pt x="636416" y="429593"/>
                        <a:pt x="637940" y="429212"/>
                      </a:cubicBezTo>
                      <a:cubicBezTo>
                        <a:pt x="662323" y="423498"/>
                        <a:pt x="689182" y="414355"/>
                        <a:pt x="705946" y="401784"/>
                      </a:cubicBezTo>
                      <a:cubicBezTo>
                        <a:pt x="706327" y="401593"/>
                        <a:pt x="706708" y="401403"/>
                        <a:pt x="706708" y="401403"/>
                      </a:cubicBezTo>
                      <a:cubicBezTo>
                        <a:pt x="707089" y="401213"/>
                        <a:pt x="707279" y="401022"/>
                        <a:pt x="707470" y="400641"/>
                      </a:cubicBezTo>
                      <a:cubicBezTo>
                        <a:pt x="716042" y="393784"/>
                        <a:pt x="721566" y="386165"/>
                        <a:pt x="722328" y="377403"/>
                      </a:cubicBezTo>
                      <a:cubicBezTo>
                        <a:pt x="724233" y="361403"/>
                        <a:pt x="717185" y="345213"/>
                        <a:pt x="702326" y="328641"/>
                      </a:cubicBezTo>
                      <a:lnTo>
                        <a:pt x="702326" y="328641"/>
                      </a:lnTo>
                      <a:close/>
                      <a:moveTo>
                        <a:pt x="380966" y="1035876"/>
                      </a:moveTo>
                      <a:cubicBezTo>
                        <a:pt x="380204" y="1035305"/>
                        <a:pt x="380204" y="1034162"/>
                        <a:pt x="380775" y="1033400"/>
                      </a:cubicBezTo>
                      <a:cubicBezTo>
                        <a:pt x="380966" y="1033209"/>
                        <a:pt x="381157" y="1033019"/>
                        <a:pt x="381347" y="1033019"/>
                      </a:cubicBezTo>
                      <a:cubicBezTo>
                        <a:pt x="382490" y="1032447"/>
                        <a:pt x="383824" y="1032257"/>
                        <a:pt x="385157" y="1032257"/>
                      </a:cubicBezTo>
                      <a:cubicBezTo>
                        <a:pt x="390872" y="1032257"/>
                        <a:pt x="400206" y="1034923"/>
                        <a:pt x="406111" y="1037209"/>
                      </a:cubicBezTo>
                      <a:cubicBezTo>
                        <a:pt x="396396" y="1038352"/>
                        <a:pt x="384204" y="1038924"/>
                        <a:pt x="380966" y="1035876"/>
                      </a:cubicBezTo>
                      <a:lnTo>
                        <a:pt x="380966" y="1035876"/>
                      </a:lnTo>
                      <a:close/>
                      <a:moveTo>
                        <a:pt x="401730" y="1030924"/>
                      </a:moveTo>
                      <a:cubicBezTo>
                        <a:pt x="387252" y="1025781"/>
                        <a:pt x="383824" y="1021590"/>
                        <a:pt x="383062" y="1019685"/>
                      </a:cubicBezTo>
                      <a:cubicBezTo>
                        <a:pt x="382680" y="1018733"/>
                        <a:pt x="382871" y="1017590"/>
                        <a:pt x="383442" y="1016638"/>
                      </a:cubicBezTo>
                      <a:cubicBezTo>
                        <a:pt x="384014" y="1015686"/>
                        <a:pt x="385157" y="1014924"/>
                        <a:pt x="386300" y="1014924"/>
                      </a:cubicBezTo>
                      <a:lnTo>
                        <a:pt x="386681" y="1014924"/>
                      </a:lnTo>
                      <a:cubicBezTo>
                        <a:pt x="390491" y="1014924"/>
                        <a:pt x="396967" y="1018924"/>
                        <a:pt x="404968" y="1026543"/>
                      </a:cubicBezTo>
                      <a:cubicBezTo>
                        <a:pt x="408016" y="1029400"/>
                        <a:pt x="410683" y="1032257"/>
                        <a:pt x="412778" y="1034543"/>
                      </a:cubicBezTo>
                      <a:cubicBezTo>
                        <a:pt x="409540" y="1033590"/>
                        <a:pt x="405730" y="1032447"/>
                        <a:pt x="401730" y="1030924"/>
                      </a:cubicBezTo>
                      <a:lnTo>
                        <a:pt x="401730" y="1030924"/>
                      </a:lnTo>
                      <a:close/>
                      <a:moveTo>
                        <a:pt x="610319" y="1045590"/>
                      </a:moveTo>
                      <a:cubicBezTo>
                        <a:pt x="609747" y="1045590"/>
                        <a:pt x="609176" y="1045209"/>
                        <a:pt x="608985" y="1044638"/>
                      </a:cubicBezTo>
                      <a:cubicBezTo>
                        <a:pt x="608604" y="1044066"/>
                        <a:pt x="608604" y="1043495"/>
                        <a:pt x="608985" y="1042924"/>
                      </a:cubicBezTo>
                      <a:cubicBezTo>
                        <a:pt x="611271" y="1038733"/>
                        <a:pt x="624225" y="1034733"/>
                        <a:pt x="632035" y="1032828"/>
                      </a:cubicBezTo>
                      <a:cubicBezTo>
                        <a:pt x="624606" y="1039305"/>
                        <a:pt x="614510" y="1046352"/>
                        <a:pt x="610319" y="1045590"/>
                      </a:cubicBezTo>
                      <a:close/>
                      <a:moveTo>
                        <a:pt x="624987" y="1030162"/>
                      </a:moveTo>
                      <a:cubicBezTo>
                        <a:pt x="610128" y="1033590"/>
                        <a:pt x="604985" y="1032257"/>
                        <a:pt x="603080" y="1030924"/>
                      </a:cubicBezTo>
                      <a:cubicBezTo>
                        <a:pt x="602128" y="1030352"/>
                        <a:pt x="601746" y="1029400"/>
                        <a:pt x="601746" y="1028257"/>
                      </a:cubicBezTo>
                      <a:cubicBezTo>
                        <a:pt x="601746" y="1027114"/>
                        <a:pt x="602318" y="1025971"/>
                        <a:pt x="603270" y="1025209"/>
                      </a:cubicBezTo>
                      <a:cubicBezTo>
                        <a:pt x="604985" y="1023876"/>
                        <a:pt x="608033" y="1023305"/>
                        <a:pt x="612224" y="1023305"/>
                      </a:cubicBezTo>
                      <a:cubicBezTo>
                        <a:pt x="616605" y="1023305"/>
                        <a:pt x="620986" y="1023876"/>
                        <a:pt x="625177" y="1024638"/>
                      </a:cubicBezTo>
                      <a:cubicBezTo>
                        <a:pt x="629177" y="1025400"/>
                        <a:pt x="632987" y="1026352"/>
                        <a:pt x="636035" y="1026924"/>
                      </a:cubicBezTo>
                      <a:cubicBezTo>
                        <a:pt x="632416" y="1028257"/>
                        <a:pt x="628796" y="1029209"/>
                        <a:pt x="624987" y="1030162"/>
                      </a:cubicBezTo>
                      <a:lnTo>
                        <a:pt x="624987" y="1030162"/>
                      </a:lnTo>
                      <a:close/>
                      <a:moveTo>
                        <a:pt x="411826" y="189975"/>
                      </a:moveTo>
                      <a:cubicBezTo>
                        <a:pt x="411826" y="189975"/>
                        <a:pt x="411826" y="189975"/>
                        <a:pt x="411826" y="189975"/>
                      </a:cubicBezTo>
                      <a:lnTo>
                        <a:pt x="412588" y="189975"/>
                      </a:lnTo>
                      <a:cubicBezTo>
                        <a:pt x="412588" y="189975"/>
                        <a:pt x="412778" y="189975"/>
                        <a:pt x="412778" y="189975"/>
                      </a:cubicBezTo>
                      <a:lnTo>
                        <a:pt x="412969" y="189975"/>
                      </a:lnTo>
                      <a:cubicBezTo>
                        <a:pt x="412969" y="189975"/>
                        <a:pt x="412969" y="189975"/>
                        <a:pt x="413159" y="189975"/>
                      </a:cubicBezTo>
                      <a:cubicBezTo>
                        <a:pt x="413350" y="189975"/>
                        <a:pt x="413159" y="189975"/>
                        <a:pt x="413350" y="189975"/>
                      </a:cubicBezTo>
                      <a:cubicBezTo>
                        <a:pt x="413540" y="189975"/>
                        <a:pt x="413350" y="189975"/>
                        <a:pt x="413540" y="189975"/>
                      </a:cubicBezTo>
                      <a:cubicBezTo>
                        <a:pt x="413731" y="189975"/>
                        <a:pt x="413540" y="189975"/>
                        <a:pt x="413731" y="189975"/>
                      </a:cubicBezTo>
                      <a:cubicBezTo>
                        <a:pt x="413731" y="189975"/>
                        <a:pt x="413731" y="189975"/>
                        <a:pt x="413921" y="189975"/>
                      </a:cubicBezTo>
                      <a:lnTo>
                        <a:pt x="414112" y="189785"/>
                      </a:lnTo>
                      <a:cubicBezTo>
                        <a:pt x="414112" y="189785"/>
                        <a:pt x="414112" y="189785"/>
                        <a:pt x="414112" y="189595"/>
                      </a:cubicBezTo>
                      <a:lnTo>
                        <a:pt x="414302" y="189404"/>
                      </a:lnTo>
                      <a:cubicBezTo>
                        <a:pt x="414302" y="189404"/>
                        <a:pt x="414302" y="189404"/>
                        <a:pt x="414302" y="189214"/>
                      </a:cubicBezTo>
                      <a:cubicBezTo>
                        <a:pt x="414302" y="189214"/>
                        <a:pt x="414302" y="189214"/>
                        <a:pt x="414302" y="189023"/>
                      </a:cubicBezTo>
                      <a:cubicBezTo>
                        <a:pt x="414302" y="188833"/>
                        <a:pt x="414302" y="189023"/>
                        <a:pt x="414302" y="188833"/>
                      </a:cubicBezTo>
                      <a:cubicBezTo>
                        <a:pt x="414302" y="188642"/>
                        <a:pt x="414302" y="188833"/>
                        <a:pt x="414302" y="188642"/>
                      </a:cubicBezTo>
                      <a:lnTo>
                        <a:pt x="416779" y="181595"/>
                      </a:lnTo>
                      <a:cubicBezTo>
                        <a:pt x="420017" y="174737"/>
                        <a:pt x="424589" y="171118"/>
                        <a:pt x="430685" y="170737"/>
                      </a:cubicBezTo>
                      <a:cubicBezTo>
                        <a:pt x="446876" y="170166"/>
                        <a:pt x="448210" y="164452"/>
                        <a:pt x="448400" y="163309"/>
                      </a:cubicBezTo>
                      <a:lnTo>
                        <a:pt x="448400" y="162737"/>
                      </a:lnTo>
                      <a:cubicBezTo>
                        <a:pt x="448400" y="162737"/>
                        <a:pt x="448400" y="162547"/>
                        <a:pt x="448400" y="162547"/>
                      </a:cubicBezTo>
                      <a:cubicBezTo>
                        <a:pt x="448400" y="162547"/>
                        <a:pt x="448400" y="162547"/>
                        <a:pt x="448400" y="162357"/>
                      </a:cubicBezTo>
                      <a:cubicBezTo>
                        <a:pt x="448400" y="162357"/>
                        <a:pt x="448400" y="162166"/>
                        <a:pt x="448210" y="162166"/>
                      </a:cubicBezTo>
                      <a:cubicBezTo>
                        <a:pt x="448210" y="162166"/>
                        <a:pt x="448210" y="162166"/>
                        <a:pt x="448210" y="162166"/>
                      </a:cubicBezTo>
                      <a:cubicBezTo>
                        <a:pt x="448210" y="162166"/>
                        <a:pt x="448210" y="162166"/>
                        <a:pt x="448210" y="162166"/>
                      </a:cubicBezTo>
                      <a:cubicBezTo>
                        <a:pt x="448210" y="162166"/>
                        <a:pt x="448210" y="161976"/>
                        <a:pt x="448019" y="161976"/>
                      </a:cubicBezTo>
                      <a:cubicBezTo>
                        <a:pt x="448019" y="161976"/>
                        <a:pt x="448019" y="161976"/>
                        <a:pt x="448019" y="161976"/>
                      </a:cubicBezTo>
                      <a:cubicBezTo>
                        <a:pt x="448019" y="161976"/>
                        <a:pt x="448019" y="161976"/>
                        <a:pt x="448019" y="161976"/>
                      </a:cubicBezTo>
                      <a:cubicBezTo>
                        <a:pt x="448019" y="161976"/>
                        <a:pt x="448019" y="161976"/>
                        <a:pt x="448019" y="161976"/>
                      </a:cubicBezTo>
                      <a:cubicBezTo>
                        <a:pt x="448019" y="161976"/>
                        <a:pt x="448019" y="161976"/>
                        <a:pt x="448019" y="161976"/>
                      </a:cubicBezTo>
                      <a:cubicBezTo>
                        <a:pt x="448019" y="161976"/>
                        <a:pt x="448019" y="161976"/>
                        <a:pt x="447829" y="161976"/>
                      </a:cubicBezTo>
                      <a:lnTo>
                        <a:pt x="447638" y="161785"/>
                      </a:lnTo>
                      <a:cubicBezTo>
                        <a:pt x="447638" y="161785"/>
                        <a:pt x="447448" y="161785"/>
                        <a:pt x="447448" y="161595"/>
                      </a:cubicBezTo>
                      <a:cubicBezTo>
                        <a:pt x="447448" y="161595"/>
                        <a:pt x="447448" y="161595"/>
                        <a:pt x="447257" y="161595"/>
                      </a:cubicBezTo>
                      <a:cubicBezTo>
                        <a:pt x="447067" y="161595"/>
                        <a:pt x="447067" y="161595"/>
                        <a:pt x="447067" y="161595"/>
                      </a:cubicBezTo>
                      <a:cubicBezTo>
                        <a:pt x="447067" y="161595"/>
                        <a:pt x="446876" y="161595"/>
                        <a:pt x="446876" y="161595"/>
                      </a:cubicBezTo>
                      <a:cubicBezTo>
                        <a:pt x="446876" y="161595"/>
                        <a:pt x="446876" y="161595"/>
                        <a:pt x="446686" y="161595"/>
                      </a:cubicBezTo>
                      <a:cubicBezTo>
                        <a:pt x="446686" y="161595"/>
                        <a:pt x="446686" y="161595"/>
                        <a:pt x="446686" y="161595"/>
                      </a:cubicBezTo>
                      <a:lnTo>
                        <a:pt x="446305" y="161595"/>
                      </a:lnTo>
                      <a:cubicBezTo>
                        <a:pt x="445734" y="161595"/>
                        <a:pt x="445162" y="161595"/>
                        <a:pt x="444590" y="161785"/>
                      </a:cubicBezTo>
                      <a:cubicBezTo>
                        <a:pt x="440781" y="161976"/>
                        <a:pt x="431447" y="161595"/>
                        <a:pt x="423446" y="156642"/>
                      </a:cubicBezTo>
                      <a:cubicBezTo>
                        <a:pt x="423255" y="156452"/>
                        <a:pt x="423065" y="156452"/>
                        <a:pt x="422874" y="156261"/>
                      </a:cubicBezTo>
                      <a:cubicBezTo>
                        <a:pt x="420588" y="154738"/>
                        <a:pt x="418493" y="152642"/>
                        <a:pt x="416779" y="150357"/>
                      </a:cubicBezTo>
                      <a:cubicBezTo>
                        <a:pt x="413540" y="145976"/>
                        <a:pt x="413159" y="141595"/>
                        <a:pt x="412588" y="137785"/>
                      </a:cubicBezTo>
                      <a:cubicBezTo>
                        <a:pt x="412207" y="134357"/>
                        <a:pt x="411826" y="131119"/>
                        <a:pt x="409540" y="128642"/>
                      </a:cubicBezTo>
                      <a:cubicBezTo>
                        <a:pt x="408778" y="127881"/>
                        <a:pt x="407826" y="127500"/>
                        <a:pt x="406683" y="127119"/>
                      </a:cubicBezTo>
                      <a:cubicBezTo>
                        <a:pt x="404778" y="126357"/>
                        <a:pt x="401920" y="125023"/>
                        <a:pt x="401539" y="123500"/>
                      </a:cubicBezTo>
                      <a:cubicBezTo>
                        <a:pt x="401158" y="121976"/>
                        <a:pt x="402111" y="121404"/>
                        <a:pt x="404587" y="119309"/>
                      </a:cubicBezTo>
                      <a:cubicBezTo>
                        <a:pt x="405921" y="118357"/>
                        <a:pt x="407254" y="117214"/>
                        <a:pt x="408588" y="115881"/>
                      </a:cubicBezTo>
                      <a:cubicBezTo>
                        <a:pt x="410683" y="113404"/>
                        <a:pt x="412397" y="110547"/>
                        <a:pt x="413350" y="107500"/>
                      </a:cubicBezTo>
                      <a:cubicBezTo>
                        <a:pt x="413731" y="106738"/>
                        <a:pt x="414112" y="105785"/>
                        <a:pt x="414493" y="104833"/>
                      </a:cubicBezTo>
                      <a:cubicBezTo>
                        <a:pt x="416398" y="100833"/>
                        <a:pt x="419826" y="94166"/>
                        <a:pt x="425732" y="89976"/>
                      </a:cubicBezTo>
                      <a:cubicBezTo>
                        <a:pt x="429161" y="96262"/>
                        <a:pt x="436590" y="97595"/>
                        <a:pt x="442876" y="98547"/>
                      </a:cubicBezTo>
                      <a:cubicBezTo>
                        <a:pt x="446686" y="99119"/>
                        <a:pt x="450115" y="99690"/>
                        <a:pt x="451829" y="101214"/>
                      </a:cubicBezTo>
                      <a:cubicBezTo>
                        <a:pt x="454687" y="103881"/>
                        <a:pt x="454877" y="108452"/>
                        <a:pt x="455067" y="112452"/>
                      </a:cubicBezTo>
                      <a:cubicBezTo>
                        <a:pt x="455258" y="115309"/>
                        <a:pt x="455258" y="117595"/>
                        <a:pt x="456211" y="119309"/>
                      </a:cubicBezTo>
                      <a:cubicBezTo>
                        <a:pt x="456591" y="120262"/>
                        <a:pt x="457353" y="120833"/>
                        <a:pt x="458306" y="121023"/>
                      </a:cubicBezTo>
                      <a:cubicBezTo>
                        <a:pt x="460020" y="121404"/>
                        <a:pt x="461544" y="119881"/>
                        <a:pt x="463449" y="118166"/>
                      </a:cubicBezTo>
                      <a:cubicBezTo>
                        <a:pt x="466307" y="115500"/>
                        <a:pt x="468783" y="113404"/>
                        <a:pt x="471259" y="114547"/>
                      </a:cubicBezTo>
                      <a:cubicBezTo>
                        <a:pt x="472783" y="115309"/>
                        <a:pt x="473736" y="116452"/>
                        <a:pt x="474307" y="117976"/>
                      </a:cubicBezTo>
                      <a:cubicBezTo>
                        <a:pt x="474879" y="120071"/>
                        <a:pt x="474307" y="122547"/>
                        <a:pt x="472402" y="125023"/>
                      </a:cubicBezTo>
                      <a:cubicBezTo>
                        <a:pt x="468211" y="130738"/>
                        <a:pt x="463068" y="129785"/>
                        <a:pt x="462878" y="129595"/>
                      </a:cubicBezTo>
                      <a:cubicBezTo>
                        <a:pt x="461925" y="129404"/>
                        <a:pt x="460973" y="129976"/>
                        <a:pt x="460782" y="130928"/>
                      </a:cubicBezTo>
                      <a:cubicBezTo>
                        <a:pt x="460592" y="131309"/>
                        <a:pt x="458496" y="138738"/>
                        <a:pt x="460973" y="149785"/>
                      </a:cubicBezTo>
                      <a:cubicBezTo>
                        <a:pt x="462687" y="157976"/>
                        <a:pt x="467069" y="160071"/>
                        <a:pt x="469926" y="160642"/>
                      </a:cubicBezTo>
                      <a:cubicBezTo>
                        <a:pt x="469545" y="164261"/>
                        <a:pt x="468593" y="172833"/>
                        <a:pt x="468402" y="181595"/>
                      </a:cubicBezTo>
                      <a:cubicBezTo>
                        <a:pt x="467831" y="205975"/>
                        <a:pt x="472974" y="208642"/>
                        <a:pt x="474688" y="209594"/>
                      </a:cubicBezTo>
                      <a:cubicBezTo>
                        <a:pt x="476974" y="210928"/>
                        <a:pt x="483451" y="213213"/>
                        <a:pt x="492975" y="217023"/>
                      </a:cubicBezTo>
                      <a:cubicBezTo>
                        <a:pt x="494118" y="217594"/>
                        <a:pt x="495261" y="217975"/>
                        <a:pt x="496595" y="218547"/>
                      </a:cubicBezTo>
                      <a:cubicBezTo>
                        <a:pt x="474688" y="242356"/>
                        <a:pt x="437733" y="243689"/>
                        <a:pt x="413921" y="221785"/>
                      </a:cubicBezTo>
                      <a:cubicBezTo>
                        <a:pt x="411635" y="219690"/>
                        <a:pt x="409540" y="217404"/>
                        <a:pt x="407635" y="214928"/>
                      </a:cubicBezTo>
                      <a:cubicBezTo>
                        <a:pt x="400587" y="205975"/>
                        <a:pt x="396396" y="195309"/>
                        <a:pt x="395444" y="184071"/>
                      </a:cubicBezTo>
                      <a:cubicBezTo>
                        <a:pt x="404968" y="187690"/>
                        <a:pt x="411635" y="189785"/>
                        <a:pt x="411826" y="189975"/>
                      </a:cubicBezTo>
                      <a:lnTo>
                        <a:pt x="411826" y="189975"/>
                      </a:lnTo>
                      <a:close/>
                      <a:moveTo>
                        <a:pt x="376204" y="176452"/>
                      </a:moveTo>
                      <a:cubicBezTo>
                        <a:pt x="381537" y="178737"/>
                        <a:pt x="386681" y="180833"/>
                        <a:pt x="391253" y="182547"/>
                      </a:cubicBezTo>
                      <a:cubicBezTo>
                        <a:pt x="393348" y="216833"/>
                        <a:pt x="422684" y="242928"/>
                        <a:pt x="456782" y="240832"/>
                      </a:cubicBezTo>
                      <a:cubicBezTo>
                        <a:pt x="473355" y="239880"/>
                        <a:pt x="488785" y="232261"/>
                        <a:pt x="499643" y="219880"/>
                      </a:cubicBezTo>
                      <a:cubicBezTo>
                        <a:pt x="504595" y="221785"/>
                        <a:pt x="509358" y="223690"/>
                        <a:pt x="514311" y="225785"/>
                      </a:cubicBezTo>
                      <a:cubicBezTo>
                        <a:pt x="488404" y="259499"/>
                        <a:pt x="440019" y="265975"/>
                        <a:pt x="406301" y="240071"/>
                      </a:cubicBezTo>
                      <a:cubicBezTo>
                        <a:pt x="387252" y="225404"/>
                        <a:pt x="376204" y="202928"/>
                        <a:pt x="376204" y="178928"/>
                      </a:cubicBezTo>
                      <a:cubicBezTo>
                        <a:pt x="376204" y="178166"/>
                        <a:pt x="376204" y="177404"/>
                        <a:pt x="376204" y="176452"/>
                      </a:cubicBezTo>
                      <a:lnTo>
                        <a:pt x="376204" y="176452"/>
                      </a:lnTo>
                      <a:close/>
                      <a:moveTo>
                        <a:pt x="15221" y="26738"/>
                      </a:moveTo>
                      <a:lnTo>
                        <a:pt x="34461" y="21786"/>
                      </a:lnTo>
                      <a:lnTo>
                        <a:pt x="19602" y="30357"/>
                      </a:lnTo>
                      <a:cubicBezTo>
                        <a:pt x="18650" y="30357"/>
                        <a:pt x="17697" y="29976"/>
                        <a:pt x="16935" y="29405"/>
                      </a:cubicBezTo>
                      <a:cubicBezTo>
                        <a:pt x="16174" y="28643"/>
                        <a:pt x="15602" y="27691"/>
                        <a:pt x="15221" y="26738"/>
                      </a:cubicBezTo>
                      <a:lnTo>
                        <a:pt x="15221" y="26738"/>
                      </a:lnTo>
                      <a:close/>
                      <a:moveTo>
                        <a:pt x="13125" y="43309"/>
                      </a:moveTo>
                      <a:cubicBezTo>
                        <a:pt x="11030" y="43690"/>
                        <a:pt x="8935" y="42929"/>
                        <a:pt x="7411" y="41405"/>
                      </a:cubicBezTo>
                      <a:lnTo>
                        <a:pt x="20555" y="33786"/>
                      </a:lnTo>
                      <a:cubicBezTo>
                        <a:pt x="20936" y="33786"/>
                        <a:pt x="21507" y="33405"/>
                        <a:pt x="21698" y="33024"/>
                      </a:cubicBezTo>
                      <a:lnTo>
                        <a:pt x="42271" y="21214"/>
                      </a:lnTo>
                      <a:lnTo>
                        <a:pt x="27031" y="36452"/>
                      </a:lnTo>
                      <a:cubicBezTo>
                        <a:pt x="25317" y="37595"/>
                        <a:pt x="17697" y="42357"/>
                        <a:pt x="13125" y="43309"/>
                      </a:cubicBezTo>
                      <a:lnTo>
                        <a:pt x="13125" y="43309"/>
                      </a:lnTo>
                      <a:close/>
                      <a:moveTo>
                        <a:pt x="19031" y="55500"/>
                      </a:moveTo>
                      <a:cubicBezTo>
                        <a:pt x="17126" y="56452"/>
                        <a:pt x="14840" y="56643"/>
                        <a:pt x="12745" y="55881"/>
                      </a:cubicBezTo>
                      <a:lnTo>
                        <a:pt x="29317" y="39310"/>
                      </a:lnTo>
                      <a:cubicBezTo>
                        <a:pt x="29317" y="39310"/>
                        <a:pt x="29317" y="39310"/>
                        <a:pt x="29508" y="39310"/>
                      </a:cubicBezTo>
                      <a:cubicBezTo>
                        <a:pt x="29698" y="39119"/>
                        <a:pt x="29889" y="38929"/>
                        <a:pt x="30079" y="38738"/>
                      </a:cubicBezTo>
                      <a:lnTo>
                        <a:pt x="43985" y="24833"/>
                      </a:lnTo>
                      <a:cubicBezTo>
                        <a:pt x="40938" y="30929"/>
                        <a:pt x="37889" y="37595"/>
                        <a:pt x="35794" y="42548"/>
                      </a:cubicBezTo>
                      <a:cubicBezTo>
                        <a:pt x="34842" y="43500"/>
                        <a:pt x="24365" y="52833"/>
                        <a:pt x="19031" y="55500"/>
                      </a:cubicBezTo>
                      <a:lnTo>
                        <a:pt x="19031" y="55500"/>
                      </a:lnTo>
                      <a:close/>
                      <a:moveTo>
                        <a:pt x="57891" y="53786"/>
                      </a:moveTo>
                      <a:cubicBezTo>
                        <a:pt x="57129" y="56262"/>
                        <a:pt x="56177" y="58928"/>
                        <a:pt x="55415" y="61405"/>
                      </a:cubicBezTo>
                      <a:cubicBezTo>
                        <a:pt x="53891" y="58167"/>
                        <a:pt x="52176" y="55119"/>
                        <a:pt x="50271" y="52262"/>
                      </a:cubicBezTo>
                      <a:cubicBezTo>
                        <a:pt x="53700" y="46929"/>
                        <a:pt x="57510" y="41214"/>
                        <a:pt x="59606" y="38548"/>
                      </a:cubicBezTo>
                      <a:cubicBezTo>
                        <a:pt x="59796" y="40072"/>
                        <a:pt x="59987" y="42357"/>
                        <a:pt x="59987" y="44262"/>
                      </a:cubicBezTo>
                      <a:lnTo>
                        <a:pt x="59987" y="45595"/>
                      </a:lnTo>
                      <a:cubicBezTo>
                        <a:pt x="60177" y="47119"/>
                        <a:pt x="59034" y="50357"/>
                        <a:pt x="57891" y="53786"/>
                      </a:cubicBezTo>
                      <a:lnTo>
                        <a:pt x="57891" y="53786"/>
                      </a:lnTo>
                      <a:close/>
                      <a:moveTo>
                        <a:pt x="225334" y="163309"/>
                      </a:moveTo>
                      <a:cubicBezTo>
                        <a:pt x="223810" y="161023"/>
                        <a:pt x="222286" y="158738"/>
                        <a:pt x="220572" y="156261"/>
                      </a:cubicBezTo>
                      <a:cubicBezTo>
                        <a:pt x="214285" y="146738"/>
                        <a:pt x="206666" y="135119"/>
                        <a:pt x="198665" y="123309"/>
                      </a:cubicBezTo>
                      <a:cubicBezTo>
                        <a:pt x="198665" y="122928"/>
                        <a:pt x="198665" y="122738"/>
                        <a:pt x="198474" y="122357"/>
                      </a:cubicBezTo>
                      <a:cubicBezTo>
                        <a:pt x="195427" y="115500"/>
                        <a:pt x="194855" y="110547"/>
                        <a:pt x="196760" y="107690"/>
                      </a:cubicBezTo>
                      <a:cubicBezTo>
                        <a:pt x="198284" y="105404"/>
                        <a:pt x="201903" y="104262"/>
                        <a:pt x="207047" y="104452"/>
                      </a:cubicBezTo>
                      <a:cubicBezTo>
                        <a:pt x="211237" y="104643"/>
                        <a:pt x="214666" y="102928"/>
                        <a:pt x="216381" y="99690"/>
                      </a:cubicBezTo>
                      <a:cubicBezTo>
                        <a:pt x="217905" y="96833"/>
                        <a:pt x="217905" y="93405"/>
                        <a:pt x="216190" y="90738"/>
                      </a:cubicBezTo>
                      <a:cubicBezTo>
                        <a:pt x="213142" y="86547"/>
                        <a:pt x="201903" y="82738"/>
                        <a:pt x="189902" y="78738"/>
                      </a:cubicBezTo>
                      <a:cubicBezTo>
                        <a:pt x="187235" y="77786"/>
                        <a:pt x="184378" y="76833"/>
                        <a:pt x="181711" y="75881"/>
                      </a:cubicBezTo>
                      <a:cubicBezTo>
                        <a:pt x="169139" y="71309"/>
                        <a:pt x="156947" y="65786"/>
                        <a:pt x="145327" y="59690"/>
                      </a:cubicBezTo>
                      <a:cubicBezTo>
                        <a:pt x="144946" y="59500"/>
                        <a:pt x="144756" y="59500"/>
                        <a:pt x="144375" y="59500"/>
                      </a:cubicBezTo>
                      <a:cubicBezTo>
                        <a:pt x="143613" y="59119"/>
                        <a:pt x="143041" y="58548"/>
                        <a:pt x="142279" y="58167"/>
                      </a:cubicBezTo>
                      <a:cubicBezTo>
                        <a:pt x="130469" y="51881"/>
                        <a:pt x="118277" y="46357"/>
                        <a:pt x="105705" y="41976"/>
                      </a:cubicBezTo>
                      <a:cubicBezTo>
                        <a:pt x="92751" y="37405"/>
                        <a:pt x="85322" y="35881"/>
                        <a:pt x="83036" y="37214"/>
                      </a:cubicBezTo>
                      <a:cubicBezTo>
                        <a:pt x="81703" y="37976"/>
                        <a:pt x="79988" y="40833"/>
                        <a:pt x="75417" y="48452"/>
                      </a:cubicBezTo>
                      <a:cubicBezTo>
                        <a:pt x="72369" y="53595"/>
                        <a:pt x="69130" y="59309"/>
                        <a:pt x="65892" y="63881"/>
                      </a:cubicBezTo>
                      <a:cubicBezTo>
                        <a:pt x="61320" y="70357"/>
                        <a:pt x="59606" y="70928"/>
                        <a:pt x="59225" y="70928"/>
                      </a:cubicBezTo>
                      <a:cubicBezTo>
                        <a:pt x="56748" y="68643"/>
                        <a:pt x="59415" y="60643"/>
                        <a:pt x="61320" y="55119"/>
                      </a:cubicBezTo>
                      <a:cubicBezTo>
                        <a:pt x="62653" y="51119"/>
                        <a:pt x="63797" y="47881"/>
                        <a:pt x="63606" y="45595"/>
                      </a:cubicBezTo>
                      <a:lnTo>
                        <a:pt x="63606" y="44262"/>
                      </a:lnTo>
                      <a:cubicBezTo>
                        <a:pt x="63225" y="38167"/>
                        <a:pt x="63035" y="35310"/>
                        <a:pt x="61511" y="34167"/>
                      </a:cubicBezTo>
                      <a:cubicBezTo>
                        <a:pt x="60939" y="33786"/>
                        <a:pt x="60368" y="33595"/>
                        <a:pt x="59606" y="33786"/>
                      </a:cubicBezTo>
                      <a:cubicBezTo>
                        <a:pt x="58844" y="33976"/>
                        <a:pt x="57510" y="34357"/>
                        <a:pt x="46462" y="51500"/>
                      </a:cubicBezTo>
                      <a:cubicBezTo>
                        <a:pt x="46462" y="51690"/>
                        <a:pt x="46271" y="51690"/>
                        <a:pt x="46271" y="51881"/>
                      </a:cubicBezTo>
                      <a:cubicBezTo>
                        <a:pt x="46271" y="51881"/>
                        <a:pt x="46271" y="52071"/>
                        <a:pt x="46271" y="52071"/>
                      </a:cubicBezTo>
                      <a:cubicBezTo>
                        <a:pt x="46271" y="52071"/>
                        <a:pt x="46271" y="52071"/>
                        <a:pt x="46271" y="52262"/>
                      </a:cubicBezTo>
                      <a:lnTo>
                        <a:pt x="46271" y="53024"/>
                      </a:lnTo>
                      <a:cubicBezTo>
                        <a:pt x="46271" y="53024"/>
                        <a:pt x="46271" y="53214"/>
                        <a:pt x="46271" y="53214"/>
                      </a:cubicBezTo>
                      <a:cubicBezTo>
                        <a:pt x="46271" y="53214"/>
                        <a:pt x="46271" y="53405"/>
                        <a:pt x="46271" y="53405"/>
                      </a:cubicBezTo>
                      <a:cubicBezTo>
                        <a:pt x="46271" y="53595"/>
                        <a:pt x="46462" y="53595"/>
                        <a:pt x="46462" y="53786"/>
                      </a:cubicBezTo>
                      <a:cubicBezTo>
                        <a:pt x="48748" y="57214"/>
                        <a:pt x="55034" y="67119"/>
                        <a:pt x="54462" y="71881"/>
                      </a:cubicBezTo>
                      <a:cubicBezTo>
                        <a:pt x="54272" y="74357"/>
                        <a:pt x="53510" y="76833"/>
                        <a:pt x="52367" y="79119"/>
                      </a:cubicBezTo>
                      <a:cubicBezTo>
                        <a:pt x="48748" y="72643"/>
                        <a:pt x="38271" y="53595"/>
                        <a:pt x="36747" y="50167"/>
                      </a:cubicBezTo>
                      <a:cubicBezTo>
                        <a:pt x="38271" y="45976"/>
                        <a:pt x="49129" y="21024"/>
                        <a:pt x="53700" y="15500"/>
                      </a:cubicBezTo>
                      <a:lnTo>
                        <a:pt x="54653" y="14548"/>
                      </a:lnTo>
                      <a:cubicBezTo>
                        <a:pt x="59034" y="11500"/>
                        <a:pt x="84560" y="3310"/>
                        <a:pt x="111610" y="7119"/>
                      </a:cubicBezTo>
                      <a:cubicBezTo>
                        <a:pt x="131231" y="9786"/>
                        <a:pt x="171234" y="27691"/>
                        <a:pt x="212761" y="60262"/>
                      </a:cubicBezTo>
                      <a:cubicBezTo>
                        <a:pt x="222476" y="67881"/>
                        <a:pt x="235240" y="78357"/>
                        <a:pt x="248574" y="89595"/>
                      </a:cubicBezTo>
                      <a:cubicBezTo>
                        <a:pt x="263051" y="101785"/>
                        <a:pt x="278672" y="114547"/>
                        <a:pt x="293149" y="126166"/>
                      </a:cubicBezTo>
                      <a:lnTo>
                        <a:pt x="293149" y="126166"/>
                      </a:lnTo>
                      <a:cubicBezTo>
                        <a:pt x="293149" y="126166"/>
                        <a:pt x="295626" y="133595"/>
                        <a:pt x="296006" y="146357"/>
                      </a:cubicBezTo>
                      <a:cubicBezTo>
                        <a:pt x="296197" y="158166"/>
                        <a:pt x="294673" y="177023"/>
                        <a:pt x="285339" y="200071"/>
                      </a:cubicBezTo>
                      <a:cubicBezTo>
                        <a:pt x="283053" y="205594"/>
                        <a:pt x="280577" y="211118"/>
                        <a:pt x="277719" y="216261"/>
                      </a:cubicBezTo>
                      <a:cubicBezTo>
                        <a:pt x="267814" y="209023"/>
                        <a:pt x="258289" y="201023"/>
                        <a:pt x="249527" y="192452"/>
                      </a:cubicBezTo>
                      <a:cubicBezTo>
                        <a:pt x="249336" y="192261"/>
                        <a:pt x="249145" y="192071"/>
                        <a:pt x="248955" y="191880"/>
                      </a:cubicBezTo>
                      <a:cubicBezTo>
                        <a:pt x="240192" y="182928"/>
                        <a:pt x="232192" y="173595"/>
                        <a:pt x="225334" y="163309"/>
                      </a:cubicBezTo>
                      <a:lnTo>
                        <a:pt x="225334" y="163309"/>
                      </a:lnTo>
                      <a:close/>
                      <a:moveTo>
                        <a:pt x="452782" y="1014352"/>
                      </a:moveTo>
                      <a:lnTo>
                        <a:pt x="411445" y="1013590"/>
                      </a:lnTo>
                      <a:lnTo>
                        <a:pt x="401158" y="984829"/>
                      </a:lnTo>
                      <a:lnTo>
                        <a:pt x="430303" y="988638"/>
                      </a:lnTo>
                      <a:cubicBezTo>
                        <a:pt x="430494" y="988638"/>
                        <a:pt x="430494" y="988829"/>
                        <a:pt x="430685" y="988829"/>
                      </a:cubicBezTo>
                      <a:cubicBezTo>
                        <a:pt x="430875" y="988829"/>
                        <a:pt x="446114" y="992448"/>
                        <a:pt x="450115" y="1003495"/>
                      </a:cubicBezTo>
                      <a:cubicBezTo>
                        <a:pt x="450686" y="1006733"/>
                        <a:pt x="451639" y="1010352"/>
                        <a:pt x="452782" y="1014352"/>
                      </a:cubicBezTo>
                      <a:lnTo>
                        <a:pt x="452782" y="1014352"/>
                      </a:lnTo>
                      <a:close/>
                      <a:moveTo>
                        <a:pt x="666704" y="989971"/>
                      </a:moveTo>
                      <a:lnTo>
                        <a:pt x="631082" y="1008638"/>
                      </a:lnTo>
                      <a:lnTo>
                        <a:pt x="621558" y="996448"/>
                      </a:lnTo>
                      <a:cubicBezTo>
                        <a:pt x="621558" y="996257"/>
                        <a:pt x="621367" y="996067"/>
                        <a:pt x="621367" y="995876"/>
                      </a:cubicBezTo>
                      <a:cubicBezTo>
                        <a:pt x="620415" y="994543"/>
                        <a:pt x="620034" y="993019"/>
                        <a:pt x="620415" y="991495"/>
                      </a:cubicBezTo>
                      <a:cubicBezTo>
                        <a:pt x="621177" y="987876"/>
                        <a:pt x="625749" y="984448"/>
                        <a:pt x="627654" y="983114"/>
                      </a:cubicBezTo>
                      <a:lnTo>
                        <a:pt x="658132" y="974162"/>
                      </a:lnTo>
                      <a:cubicBezTo>
                        <a:pt x="659466" y="977210"/>
                        <a:pt x="663085" y="983876"/>
                        <a:pt x="666704" y="989971"/>
                      </a:cubicBezTo>
                      <a:lnTo>
                        <a:pt x="666704" y="989971"/>
                      </a:lnTo>
                      <a:close/>
                      <a:moveTo>
                        <a:pt x="589936" y="817401"/>
                      </a:moveTo>
                      <a:cubicBezTo>
                        <a:pt x="615272" y="881591"/>
                        <a:pt x="650132" y="958162"/>
                        <a:pt x="656227" y="971114"/>
                      </a:cubicBezTo>
                      <a:lnTo>
                        <a:pt x="626510" y="979876"/>
                      </a:lnTo>
                      <a:cubicBezTo>
                        <a:pt x="626510" y="979876"/>
                        <a:pt x="626320" y="979876"/>
                        <a:pt x="626320" y="979876"/>
                      </a:cubicBezTo>
                      <a:lnTo>
                        <a:pt x="623082" y="980829"/>
                      </a:lnTo>
                      <a:lnTo>
                        <a:pt x="601366" y="987114"/>
                      </a:lnTo>
                      <a:cubicBezTo>
                        <a:pt x="597365" y="981590"/>
                        <a:pt x="578126" y="955115"/>
                        <a:pt x="554505" y="919115"/>
                      </a:cubicBezTo>
                      <a:cubicBezTo>
                        <a:pt x="554505" y="918924"/>
                        <a:pt x="554505" y="918734"/>
                        <a:pt x="554314" y="918543"/>
                      </a:cubicBezTo>
                      <a:cubicBezTo>
                        <a:pt x="543837" y="902543"/>
                        <a:pt x="533360" y="886353"/>
                        <a:pt x="522883" y="870353"/>
                      </a:cubicBezTo>
                      <a:cubicBezTo>
                        <a:pt x="512977" y="853020"/>
                        <a:pt x="503262" y="835877"/>
                        <a:pt x="493357" y="818544"/>
                      </a:cubicBezTo>
                      <a:cubicBezTo>
                        <a:pt x="489928" y="812067"/>
                        <a:pt x="486308" y="805592"/>
                        <a:pt x="483070" y="799115"/>
                      </a:cubicBezTo>
                      <a:cubicBezTo>
                        <a:pt x="469926" y="773401"/>
                        <a:pt x="454687" y="738354"/>
                        <a:pt x="439828" y="701973"/>
                      </a:cubicBezTo>
                      <a:lnTo>
                        <a:pt x="372775" y="526355"/>
                      </a:lnTo>
                      <a:cubicBezTo>
                        <a:pt x="372775" y="526355"/>
                        <a:pt x="372775" y="526164"/>
                        <a:pt x="372584" y="526164"/>
                      </a:cubicBezTo>
                      <a:cubicBezTo>
                        <a:pt x="372584" y="526164"/>
                        <a:pt x="372584" y="525974"/>
                        <a:pt x="372584" y="525974"/>
                      </a:cubicBezTo>
                      <a:lnTo>
                        <a:pt x="372394" y="525783"/>
                      </a:lnTo>
                      <a:cubicBezTo>
                        <a:pt x="372394" y="525783"/>
                        <a:pt x="372394" y="525593"/>
                        <a:pt x="372203" y="525593"/>
                      </a:cubicBezTo>
                      <a:cubicBezTo>
                        <a:pt x="372203" y="525593"/>
                        <a:pt x="372013" y="525402"/>
                        <a:pt x="372013" y="525402"/>
                      </a:cubicBezTo>
                      <a:cubicBezTo>
                        <a:pt x="372013" y="525402"/>
                        <a:pt x="372013" y="525402"/>
                        <a:pt x="371822" y="525402"/>
                      </a:cubicBezTo>
                      <a:cubicBezTo>
                        <a:pt x="371632" y="525402"/>
                        <a:pt x="371632" y="525212"/>
                        <a:pt x="371442" y="525212"/>
                      </a:cubicBezTo>
                      <a:lnTo>
                        <a:pt x="336200" y="515498"/>
                      </a:lnTo>
                      <a:cubicBezTo>
                        <a:pt x="336010" y="515498"/>
                        <a:pt x="336010" y="515498"/>
                        <a:pt x="335819" y="515498"/>
                      </a:cubicBezTo>
                      <a:lnTo>
                        <a:pt x="335438" y="515498"/>
                      </a:lnTo>
                      <a:cubicBezTo>
                        <a:pt x="335438" y="515498"/>
                        <a:pt x="335438" y="515498"/>
                        <a:pt x="335248" y="515498"/>
                      </a:cubicBezTo>
                      <a:cubicBezTo>
                        <a:pt x="335248" y="515498"/>
                        <a:pt x="335057" y="515498"/>
                        <a:pt x="335057" y="515498"/>
                      </a:cubicBezTo>
                      <a:cubicBezTo>
                        <a:pt x="335057" y="515498"/>
                        <a:pt x="335057" y="515498"/>
                        <a:pt x="334867" y="515498"/>
                      </a:cubicBezTo>
                      <a:cubicBezTo>
                        <a:pt x="334867" y="515498"/>
                        <a:pt x="334676" y="515498"/>
                        <a:pt x="334676" y="515688"/>
                      </a:cubicBezTo>
                      <a:cubicBezTo>
                        <a:pt x="334676" y="515688"/>
                        <a:pt x="334676" y="515688"/>
                        <a:pt x="334676" y="515688"/>
                      </a:cubicBezTo>
                      <a:cubicBezTo>
                        <a:pt x="334676" y="515688"/>
                        <a:pt x="334676" y="515688"/>
                        <a:pt x="334676" y="515688"/>
                      </a:cubicBezTo>
                      <a:cubicBezTo>
                        <a:pt x="334676" y="515688"/>
                        <a:pt x="334676" y="515688"/>
                        <a:pt x="334676" y="515688"/>
                      </a:cubicBezTo>
                      <a:cubicBezTo>
                        <a:pt x="334676" y="515688"/>
                        <a:pt x="334676" y="515688"/>
                        <a:pt x="334676" y="515688"/>
                      </a:cubicBezTo>
                      <a:lnTo>
                        <a:pt x="334676" y="515688"/>
                      </a:lnTo>
                      <a:lnTo>
                        <a:pt x="334486" y="515878"/>
                      </a:lnTo>
                      <a:lnTo>
                        <a:pt x="334296" y="516069"/>
                      </a:lnTo>
                      <a:cubicBezTo>
                        <a:pt x="334296" y="516069"/>
                        <a:pt x="334105" y="516260"/>
                        <a:pt x="334105" y="516260"/>
                      </a:cubicBezTo>
                      <a:cubicBezTo>
                        <a:pt x="334105" y="516260"/>
                        <a:pt x="334105" y="516260"/>
                        <a:pt x="334105" y="516450"/>
                      </a:cubicBezTo>
                      <a:cubicBezTo>
                        <a:pt x="334105" y="516450"/>
                        <a:pt x="334105" y="516640"/>
                        <a:pt x="333914" y="516640"/>
                      </a:cubicBezTo>
                      <a:cubicBezTo>
                        <a:pt x="333914" y="516640"/>
                        <a:pt x="333914" y="516640"/>
                        <a:pt x="333914" y="516831"/>
                      </a:cubicBezTo>
                      <a:cubicBezTo>
                        <a:pt x="333914" y="516831"/>
                        <a:pt x="333914" y="517022"/>
                        <a:pt x="333914" y="517022"/>
                      </a:cubicBezTo>
                      <a:lnTo>
                        <a:pt x="333914" y="517022"/>
                      </a:lnTo>
                      <a:cubicBezTo>
                        <a:pt x="333914" y="517783"/>
                        <a:pt x="332772" y="534355"/>
                        <a:pt x="343820" y="544831"/>
                      </a:cubicBezTo>
                      <a:cubicBezTo>
                        <a:pt x="353345" y="553783"/>
                        <a:pt x="363250" y="564640"/>
                        <a:pt x="364774" y="576831"/>
                      </a:cubicBezTo>
                      <a:cubicBezTo>
                        <a:pt x="365346" y="580831"/>
                        <a:pt x="364584" y="586354"/>
                        <a:pt x="364012" y="592831"/>
                      </a:cubicBezTo>
                      <a:cubicBezTo>
                        <a:pt x="362298" y="608259"/>
                        <a:pt x="360202" y="627688"/>
                        <a:pt x="370870" y="640830"/>
                      </a:cubicBezTo>
                      <a:cubicBezTo>
                        <a:pt x="374680" y="645592"/>
                        <a:pt x="378871" y="650164"/>
                        <a:pt x="383062" y="654735"/>
                      </a:cubicBezTo>
                      <a:cubicBezTo>
                        <a:pt x="394872" y="667687"/>
                        <a:pt x="406111" y="680068"/>
                        <a:pt x="407063" y="693973"/>
                      </a:cubicBezTo>
                      <a:cubicBezTo>
                        <a:pt x="407254" y="696830"/>
                        <a:pt x="407254" y="700449"/>
                        <a:pt x="407254" y="704449"/>
                      </a:cubicBezTo>
                      <a:cubicBezTo>
                        <a:pt x="407254" y="728449"/>
                        <a:pt x="407063" y="768830"/>
                        <a:pt x="442876" y="793972"/>
                      </a:cubicBezTo>
                      <a:cubicBezTo>
                        <a:pt x="445162" y="853972"/>
                        <a:pt x="450115" y="934734"/>
                        <a:pt x="461163" y="988829"/>
                      </a:cubicBezTo>
                      <a:lnTo>
                        <a:pt x="399825" y="980829"/>
                      </a:lnTo>
                      <a:cubicBezTo>
                        <a:pt x="395062" y="967686"/>
                        <a:pt x="348392" y="834163"/>
                        <a:pt x="324961" y="725401"/>
                      </a:cubicBezTo>
                      <a:cubicBezTo>
                        <a:pt x="313722" y="673592"/>
                        <a:pt x="304960" y="614926"/>
                        <a:pt x="299816" y="556069"/>
                      </a:cubicBezTo>
                      <a:cubicBezTo>
                        <a:pt x="295626" y="509974"/>
                        <a:pt x="293721" y="464450"/>
                        <a:pt x="294483" y="430165"/>
                      </a:cubicBezTo>
                      <a:cubicBezTo>
                        <a:pt x="300197" y="435308"/>
                        <a:pt x="314294" y="446546"/>
                        <a:pt x="338486" y="458736"/>
                      </a:cubicBezTo>
                      <a:cubicBezTo>
                        <a:pt x="359821" y="469403"/>
                        <a:pt x="392015" y="482164"/>
                        <a:pt x="436399" y="490926"/>
                      </a:cubicBezTo>
                      <a:cubicBezTo>
                        <a:pt x="439066" y="501974"/>
                        <a:pt x="443067" y="512831"/>
                        <a:pt x="448019" y="523117"/>
                      </a:cubicBezTo>
                      <a:cubicBezTo>
                        <a:pt x="454877" y="537021"/>
                        <a:pt x="463449" y="548450"/>
                        <a:pt x="473355" y="557021"/>
                      </a:cubicBezTo>
                      <a:cubicBezTo>
                        <a:pt x="479831" y="562736"/>
                        <a:pt x="487261" y="567307"/>
                        <a:pt x="495261" y="570735"/>
                      </a:cubicBezTo>
                      <a:cubicBezTo>
                        <a:pt x="495452" y="570926"/>
                        <a:pt x="495642" y="570926"/>
                        <a:pt x="495833" y="570926"/>
                      </a:cubicBezTo>
                      <a:lnTo>
                        <a:pt x="495833" y="570926"/>
                      </a:lnTo>
                      <a:cubicBezTo>
                        <a:pt x="502500" y="573402"/>
                        <a:pt x="509167" y="575116"/>
                        <a:pt x="516216" y="576069"/>
                      </a:cubicBezTo>
                      <a:lnTo>
                        <a:pt x="516216" y="576069"/>
                      </a:lnTo>
                      <a:cubicBezTo>
                        <a:pt x="529550" y="624640"/>
                        <a:pt x="545742" y="681973"/>
                        <a:pt x="558886" y="726354"/>
                      </a:cubicBezTo>
                      <a:cubicBezTo>
                        <a:pt x="564220" y="745211"/>
                        <a:pt x="589936" y="817401"/>
                        <a:pt x="589936" y="817401"/>
                      </a:cubicBezTo>
                      <a:close/>
                      <a:moveTo>
                        <a:pt x="495071" y="498926"/>
                      </a:moveTo>
                      <a:cubicBezTo>
                        <a:pt x="498690" y="512641"/>
                        <a:pt x="504024" y="532069"/>
                        <a:pt x="510120" y="554736"/>
                      </a:cubicBezTo>
                      <a:cubicBezTo>
                        <a:pt x="510691" y="557212"/>
                        <a:pt x="511072" y="563688"/>
                        <a:pt x="508024" y="566545"/>
                      </a:cubicBezTo>
                      <a:cubicBezTo>
                        <a:pt x="506119" y="568259"/>
                        <a:pt x="503262" y="568831"/>
                        <a:pt x="499071" y="568069"/>
                      </a:cubicBezTo>
                      <a:lnTo>
                        <a:pt x="497166" y="567497"/>
                      </a:lnTo>
                      <a:cubicBezTo>
                        <a:pt x="489356" y="564259"/>
                        <a:pt x="482308" y="559878"/>
                        <a:pt x="476022" y="554355"/>
                      </a:cubicBezTo>
                      <a:cubicBezTo>
                        <a:pt x="466497" y="545974"/>
                        <a:pt x="458306" y="534926"/>
                        <a:pt x="451639" y="521593"/>
                      </a:cubicBezTo>
                      <a:cubicBezTo>
                        <a:pt x="446876" y="512069"/>
                        <a:pt x="443257" y="501974"/>
                        <a:pt x="440590" y="491688"/>
                      </a:cubicBezTo>
                      <a:cubicBezTo>
                        <a:pt x="458496" y="495117"/>
                        <a:pt x="476784" y="497402"/>
                        <a:pt x="495071" y="498926"/>
                      </a:cubicBezTo>
                      <a:lnTo>
                        <a:pt x="495071" y="498926"/>
                      </a:lnTo>
                      <a:close/>
                      <a:moveTo>
                        <a:pt x="489928" y="475879"/>
                      </a:moveTo>
                      <a:cubicBezTo>
                        <a:pt x="424208" y="478736"/>
                        <a:pt x="374489" y="464831"/>
                        <a:pt x="344392" y="452450"/>
                      </a:cubicBezTo>
                      <a:cubicBezTo>
                        <a:pt x="315056" y="440450"/>
                        <a:pt x="298102" y="427879"/>
                        <a:pt x="294673" y="425212"/>
                      </a:cubicBezTo>
                      <a:cubicBezTo>
                        <a:pt x="295245" y="407498"/>
                        <a:pt x="298673" y="310165"/>
                        <a:pt x="298673" y="310165"/>
                      </a:cubicBezTo>
                      <a:cubicBezTo>
                        <a:pt x="298673" y="310165"/>
                        <a:pt x="268195" y="275880"/>
                        <a:pt x="266099" y="274166"/>
                      </a:cubicBezTo>
                      <a:lnTo>
                        <a:pt x="246288" y="252832"/>
                      </a:lnTo>
                      <a:cubicBezTo>
                        <a:pt x="253717" y="249975"/>
                        <a:pt x="273909" y="238737"/>
                        <a:pt x="289149" y="201023"/>
                      </a:cubicBezTo>
                      <a:cubicBezTo>
                        <a:pt x="303436" y="165404"/>
                        <a:pt x="300578" y="139690"/>
                        <a:pt x="298292" y="129404"/>
                      </a:cubicBezTo>
                      <a:cubicBezTo>
                        <a:pt x="313722" y="141404"/>
                        <a:pt x="327819" y="151880"/>
                        <a:pt x="339058" y="158357"/>
                      </a:cubicBezTo>
                      <a:cubicBezTo>
                        <a:pt x="349916" y="164642"/>
                        <a:pt x="361155" y="170166"/>
                        <a:pt x="372775" y="175118"/>
                      </a:cubicBezTo>
                      <a:cubicBezTo>
                        <a:pt x="372775" y="176452"/>
                        <a:pt x="372584" y="177785"/>
                        <a:pt x="372584" y="179118"/>
                      </a:cubicBezTo>
                      <a:cubicBezTo>
                        <a:pt x="372584" y="213975"/>
                        <a:pt x="394872" y="244832"/>
                        <a:pt x="427827" y="255689"/>
                      </a:cubicBezTo>
                      <a:cubicBezTo>
                        <a:pt x="460782" y="266737"/>
                        <a:pt x="497166" y="255309"/>
                        <a:pt x="517930" y="227499"/>
                      </a:cubicBezTo>
                      <a:cubicBezTo>
                        <a:pt x="522883" y="229404"/>
                        <a:pt x="527836" y="231499"/>
                        <a:pt x="532788" y="233594"/>
                      </a:cubicBezTo>
                      <a:cubicBezTo>
                        <a:pt x="532979" y="233785"/>
                        <a:pt x="532979" y="233785"/>
                        <a:pt x="533169" y="233785"/>
                      </a:cubicBezTo>
                      <a:lnTo>
                        <a:pt x="533360" y="233785"/>
                      </a:lnTo>
                      <a:cubicBezTo>
                        <a:pt x="534693" y="234547"/>
                        <a:pt x="592031" y="260261"/>
                        <a:pt x="592031" y="260261"/>
                      </a:cubicBezTo>
                      <a:cubicBezTo>
                        <a:pt x="597937" y="263118"/>
                        <a:pt x="603651" y="265975"/>
                        <a:pt x="609366" y="269023"/>
                      </a:cubicBezTo>
                      <a:cubicBezTo>
                        <a:pt x="608985" y="274927"/>
                        <a:pt x="605937" y="314165"/>
                        <a:pt x="592984" y="338356"/>
                      </a:cubicBezTo>
                      <a:cubicBezTo>
                        <a:pt x="578507" y="365213"/>
                        <a:pt x="561934" y="377594"/>
                        <a:pt x="557933" y="380451"/>
                      </a:cubicBezTo>
                      <a:cubicBezTo>
                        <a:pt x="557933" y="380451"/>
                        <a:pt x="557743" y="380260"/>
                        <a:pt x="557552" y="380260"/>
                      </a:cubicBezTo>
                      <a:lnTo>
                        <a:pt x="556600" y="379879"/>
                      </a:lnTo>
                      <a:cubicBezTo>
                        <a:pt x="554123" y="378927"/>
                        <a:pt x="523073" y="367498"/>
                        <a:pt x="523073" y="367498"/>
                      </a:cubicBezTo>
                      <a:lnTo>
                        <a:pt x="510882" y="407308"/>
                      </a:lnTo>
                      <a:cubicBezTo>
                        <a:pt x="505739" y="405784"/>
                        <a:pt x="501167" y="404450"/>
                        <a:pt x="499452" y="404641"/>
                      </a:cubicBezTo>
                      <a:cubicBezTo>
                        <a:pt x="495452" y="404832"/>
                        <a:pt x="463449" y="417784"/>
                        <a:pt x="459068" y="422927"/>
                      </a:cubicBezTo>
                      <a:cubicBezTo>
                        <a:pt x="458496" y="423498"/>
                        <a:pt x="458306" y="424260"/>
                        <a:pt x="458306" y="425022"/>
                      </a:cubicBezTo>
                      <a:cubicBezTo>
                        <a:pt x="458306" y="425784"/>
                        <a:pt x="458877" y="426355"/>
                        <a:pt x="459449" y="426736"/>
                      </a:cubicBezTo>
                      <a:cubicBezTo>
                        <a:pt x="460592" y="427308"/>
                        <a:pt x="461925" y="427689"/>
                        <a:pt x="463068" y="427498"/>
                      </a:cubicBezTo>
                      <a:cubicBezTo>
                        <a:pt x="467449" y="427308"/>
                        <a:pt x="471640" y="426736"/>
                        <a:pt x="476022" y="425784"/>
                      </a:cubicBezTo>
                      <a:cubicBezTo>
                        <a:pt x="478498" y="425212"/>
                        <a:pt x="480784" y="424831"/>
                        <a:pt x="482879" y="424260"/>
                      </a:cubicBezTo>
                      <a:cubicBezTo>
                        <a:pt x="480784" y="426165"/>
                        <a:pt x="478498" y="428260"/>
                        <a:pt x="476403" y="430355"/>
                      </a:cubicBezTo>
                      <a:cubicBezTo>
                        <a:pt x="460592" y="445403"/>
                        <a:pt x="460592" y="447879"/>
                        <a:pt x="461925" y="449784"/>
                      </a:cubicBezTo>
                      <a:cubicBezTo>
                        <a:pt x="462687" y="450736"/>
                        <a:pt x="463830" y="451498"/>
                        <a:pt x="465164" y="451498"/>
                      </a:cubicBezTo>
                      <a:cubicBezTo>
                        <a:pt x="466307" y="451498"/>
                        <a:pt x="467449" y="451308"/>
                        <a:pt x="468402" y="450736"/>
                      </a:cubicBezTo>
                      <a:cubicBezTo>
                        <a:pt x="468593" y="451308"/>
                        <a:pt x="468783" y="451688"/>
                        <a:pt x="468973" y="452069"/>
                      </a:cubicBezTo>
                      <a:cubicBezTo>
                        <a:pt x="470497" y="455308"/>
                        <a:pt x="476212" y="453403"/>
                        <a:pt x="493166" y="445784"/>
                      </a:cubicBezTo>
                      <a:cubicBezTo>
                        <a:pt x="483070" y="454165"/>
                        <a:pt x="479831" y="457974"/>
                        <a:pt x="481355" y="460641"/>
                      </a:cubicBezTo>
                      <a:cubicBezTo>
                        <a:pt x="481736" y="461403"/>
                        <a:pt x="482498" y="461784"/>
                        <a:pt x="483260" y="461974"/>
                      </a:cubicBezTo>
                      <a:cubicBezTo>
                        <a:pt x="483451" y="461974"/>
                        <a:pt x="483832" y="461974"/>
                        <a:pt x="484022" y="461974"/>
                      </a:cubicBezTo>
                      <a:cubicBezTo>
                        <a:pt x="486689" y="461974"/>
                        <a:pt x="491261" y="459879"/>
                        <a:pt x="495642" y="457212"/>
                      </a:cubicBezTo>
                      <a:lnTo>
                        <a:pt x="489928" y="475879"/>
                      </a:lnTo>
                      <a:close/>
                      <a:moveTo>
                        <a:pt x="574125" y="370927"/>
                      </a:moveTo>
                      <a:lnTo>
                        <a:pt x="593365" y="377784"/>
                      </a:lnTo>
                      <a:cubicBezTo>
                        <a:pt x="576221" y="386165"/>
                        <a:pt x="542313" y="401593"/>
                        <a:pt x="521930" y="410736"/>
                      </a:cubicBezTo>
                      <a:cubicBezTo>
                        <a:pt x="519644" y="409974"/>
                        <a:pt x="516977" y="409022"/>
                        <a:pt x="514311" y="408260"/>
                      </a:cubicBezTo>
                      <a:lnTo>
                        <a:pt x="525359" y="372070"/>
                      </a:lnTo>
                      <a:lnTo>
                        <a:pt x="557171" y="384070"/>
                      </a:lnTo>
                      <a:cubicBezTo>
                        <a:pt x="557743" y="384260"/>
                        <a:pt x="558314" y="384260"/>
                        <a:pt x="558695" y="383879"/>
                      </a:cubicBezTo>
                      <a:cubicBezTo>
                        <a:pt x="564600" y="380260"/>
                        <a:pt x="569553" y="375879"/>
                        <a:pt x="574125" y="370927"/>
                      </a:cubicBezTo>
                      <a:lnTo>
                        <a:pt x="574125" y="370927"/>
                      </a:lnTo>
                      <a:close/>
                      <a:moveTo>
                        <a:pt x="558124" y="398355"/>
                      </a:moveTo>
                      <a:cubicBezTo>
                        <a:pt x="573173" y="391498"/>
                        <a:pt x="589174" y="384070"/>
                        <a:pt x="598318" y="379308"/>
                      </a:cubicBezTo>
                      <a:cubicBezTo>
                        <a:pt x="598699" y="379308"/>
                        <a:pt x="598889" y="379117"/>
                        <a:pt x="599080" y="378927"/>
                      </a:cubicBezTo>
                      <a:cubicBezTo>
                        <a:pt x="601175" y="377784"/>
                        <a:pt x="603270" y="376641"/>
                        <a:pt x="605366" y="375498"/>
                      </a:cubicBezTo>
                      <a:cubicBezTo>
                        <a:pt x="614890" y="368451"/>
                        <a:pt x="616795" y="357022"/>
                        <a:pt x="616795" y="356451"/>
                      </a:cubicBezTo>
                      <a:cubicBezTo>
                        <a:pt x="616795" y="356070"/>
                        <a:pt x="616795" y="355498"/>
                        <a:pt x="616415" y="355117"/>
                      </a:cubicBezTo>
                      <a:cubicBezTo>
                        <a:pt x="615843" y="354356"/>
                        <a:pt x="614700" y="354165"/>
                        <a:pt x="613938" y="354737"/>
                      </a:cubicBezTo>
                      <a:cubicBezTo>
                        <a:pt x="613557" y="355117"/>
                        <a:pt x="613367" y="355498"/>
                        <a:pt x="613176" y="355879"/>
                      </a:cubicBezTo>
                      <a:cubicBezTo>
                        <a:pt x="613176" y="356070"/>
                        <a:pt x="611462" y="366356"/>
                        <a:pt x="603080" y="372451"/>
                      </a:cubicBezTo>
                      <a:cubicBezTo>
                        <a:pt x="601366" y="373594"/>
                        <a:pt x="599461" y="374546"/>
                        <a:pt x="597556" y="375498"/>
                      </a:cubicBezTo>
                      <a:lnTo>
                        <a:pt x="587650" y="371879"/>
                      </a:lnTo>
                      <a:cubicBezTo>
                        <a:pt x="595651" y="359689"/>
                        <a:pt x="605556" y="338546"/>
                        <a:pt x="610319" y="305403"/>
                      </a:cubicBezTo>
                      <a:cubicBezTo>
                        <a:pt x="612033" y="293975"/>
                        <a:pt x="612986" y="282356"/>
                        <a:pt x="612986" y="270547"/>
                      </a:cubicBezTo>
                      <a:cubicBezTo>
                        <a:pt x="617748" y="273023"/>
                        <a:pt x="622510" y="275689"/>
                        <a:pt x="627272" y="278166"/>
                      </a:cubicBezTo>
                      <a:cubicBezTo>
                        <a:pt x="690706" y="313403"/>
                        <a:pt x="721566" y="346356"/>
                        <a:pt x="719090" y="376260"/>
                      </a:cubicBezTo>
                      <a:lnTo>
                        <a:pt x="719090" y="376260"/>
                      </a:lnTo>
                      <a:cubicBezTo>
                        <a:pt x="718328" y="384070"/>
                        <a:pt x="712994" y="391308"/>
                        <a:pt x="704422" y="397975"/>
                      </a:cubicBezTo>
                      <a:cubicBezTo>
                        <a:pt x="701374" y="399308"/>
                        <a:pt x="691087" y="402927"/>
                        <a:pt x="671848" y="403689"/>
                      </a:cubicBezTo>
                      <a:cubicBezTo>
                        <a:pt x="670705" y="403689"/>
                        <a:pt x="669562" y="403689"/>
                        <a:pt x="668228" y="403879"/>
                      </a:cubicBezTo>
                      <a:cubicBezTo>
                        <a:pt x="652036" y="404450"/>
                        <a:pt x="636607" y="405022"/>
                        <a:pt x="631844" y="413022"/>
                      </a:cubicBezTo>
                      <a:cubicBezTo>
                        <a:pt x="629749" y="416451"/>
                        <a:pt x="629939" y="420832"/>
                        <a:pt x="632225" y="426355"/>
                      </a:cubicBezTo>
                      <a:cubicBezTo>
                        <a:pt x="625368" y="427879"/>
                        <a:pt x="618319" y="429212"/>
                        <a:pt x="611271" y="430165"/>
                      </a:cubicBezTo>
                      <a:cubicBezTo>
                        <a:pt x="566505" y="437022"/>
                        <a:pt x="528026" y="441784"/>
                        <a:pt x="527645" y="441784"/>
                      </a:cubicBezTo>
                      <a:cubicBezTo>
                        <a:pt x="527645" y="441784"/>
                        <a:pt x="527454" y="441784"/>
                        <a:pt x="527454" y="441784"/>
                      </a:cubicBezTo>
                      <a:lnTo>
                        <a:pt x="504405" y="447498"/>
                      </a:lnTo>
                      <a:cubicBezTo>
                        <a:pt x="504215" y="447498"/>
                        <a:pt x="504024" y="447689"/>
                        <a:pt x="503834" y="447689"/>
                      </a:cubicBezTo>
                      <a:cubicBezTo>
                        <a:pt x="496785" y="452450"/>
                        <a:pt x="488404" y="457212"/>
                        <a:pt x="484975" y="458165"/>
                      </a:cubicBezTo>
                      <a:cubicBezTo>
                        <a:pt x="487070" y="455308"/>
                        <a:pt x="494118" y="449212"/>
                        <a:pt x="497547" y="446546"/>
                      </a:cubicBezTo>
                      <a:cubicBezTo>
                        <a:pt x="503643" y="441593"/>
                        <a:pt x="504215" y="440831"/>
                        <a:pt x="503643" y="439308"/>
                      </a:cubicBezTo>
                      <a:cubicBezTo>
                        <a:pt x="503453" y="438927"/>
                        <a:pt x="503072" y="438546"/>
                        <a:pt x="502690" y="438355"/>
                      </a:cubicBezTo>
                      <a:cubicBezTo>
                        <a:pt x="501548" y="437974"/>
                        <a:pt x="500976" y="438165"/>
                        <a:pt x="492595" y="441784"/>
                      </a:cubicBezTo>
                      <a:cubicBezTo>
                        <a:pt x="487261" y="444260"/>
                        <a:pt x="475069" y="449784"/>
                        <a:pt x="471831" y="449784"/>
                      </a:cubicBezTo>
                      <a:cubicBezTo>
                        <a:pt x="471640" y="449212"/>
                        <a:pt x="471640" y="448641"/>
                        <a:pt x="471831" y="448069"/>
                      </a:cubicBezTo>
                      <a:cubicBezTo>
                        <a:pt x="472021" y="447879"/>
                        <a:pt x="472212" y="447689"/>
                        <a:pt x="472402" y="447689"/>
                      </a:cubicBezTo>
                      <a:lnTo>
                        <a:pt x="498309" y="430546"/>
                      </a:lnTo>
                      <a:cubicBezTo>
                        <a:pt x="499071" y="429974"/>
                        <a:pt x="499262" y="428831"/>
                        <a:pt x="498690" y="428069"/>
                      </a:cubicBezTo>
                      <a:cubicBezTo>
                        <a:pt x="498119" y="427308"/>
                        <a:pt x="496976" y="426927"/>
                        <a:pt x="496214" y="427498"/>
                      </a:cubicBezTo>
                      <a:lnTo>
                        <a:pt x="470307" y="444831"/>
                      </a:lnTo>
                      <a:cubicBezTo>
                        <a:pt x="469926" y="445022"/>
                        <a:pt x="469735" y="445212"/>
                        <a:pt x="469354" y="445593"/>
                      </a:cubicBezTo>
                      <a:cubicBezTo>
                        <a:pt x="468211" y="446546"/>
                        <a:pt x="466497" y="447689"/>
                        <a:pt x="465354" y="447498"/>
                      </a:cubicBezTo>
                      <a:cubicBezTo>
                        <a:pt x="465354" y="447498"/>
                        <a:pt x="465354" y="447498"/>
                        <a:pt x="465164" y="447498"/>
                      </a:cubicBezTo>
                      <a:cubicBezTo>
                        <a:pt x="465164" y="447498"/>
                        <a:pt x="465164" y="447498"/>
                        <a:pt x="465164" y="447498"/>
                      </a:cubicBezTo>
                      <a:cubicBezTo>
                        <a:pt x="466878" y="443689"/>
                        <a:pt x="481165" y="429784"/>
                        <a:pt x="494880" y="417974"/>
                      </a:cubicBezTo>
                      <a:cubicBezTo>
                        <a:pt x="495642" y="417403"/>
                        <a:pt x="495642" y="416260"/>
                        <a:pt x="495071" y="415498"/>
                      </a:cubicBezTo>
                      <a:cubicBezTo>
                        <a:pt x="494499" y="414736"/>
                        <a:pt x="493357" y="414736"/>
                        <a:pt x="492595" y="415308"/>
                      </a:cubicBezTo>
                      <a:cubicBezTo>
                        <a:pt x="492595" y="415308"/>
                        <a:pt x="490880" y="416641"/>
                        <a:pt x="488594" y="418927"/>
                      </a:cubicBezTo>
                      <a:cubicBezTo>
                        <a:pt x="488404" y="418927"/>
                        <a:pt x="488404" y="418927"/>
                        <a:pt x="488213" y="418927"/>
                      </a:cubicBezTo>
                      <a:cubicBezTo>
                        <a:pt x="477736" y="421593"/>
                        <a:pt x="467831" y="423308"/>
                        <a:pt x="463449" y="423498"/>
                      </a:cubicBezTo>
                      <a:cubicBezTo>
                        <a:pt x="465735" y="421974"/>
                        <a:pt x="470688" y="419117"/>
                        <a:pt x="480213" y="415117"/>
                      </a:cubicBezTo>
                      <a:cubicBezTo>
                        <a:pt x="490308" y="410736"/>
                        <a:pt x="498309" y="407879"/>
                        <a:pt x="499643" y="407879"/>
                      </a:cubicBezTo>
                      <a:cubicBezTo>
                        <a:pt x="501738" y="407689"/>
                        <a:pt x="512025" y="410927"/>
                        <a:pt x="520978" y="413974"/>
                      </a:cubicBezTo>
                      <a:lnTo>
                        <a:pt x="558124" y="398355"/>
                      </a:lnTo>
                      <a:close/>
                    </a:path>
                  </a:pathLst>
                </a:custGeom>
                <a:solidFill>
                  <a:srgbClr val="000000"/>
                </a:solidFill>
                <a:ln w="1904" cap="flat">
                  <a:noFill/>
                  <a:prstDash val="solid"/>
                  <a:miter/>
                </a:ln>
              </p:spPr>
              <p:txBody>
                <a:bodyPr rtlCol="0" anchor="ctr"/>
                <a:lstStyle/>
                <a:p>
                  <a:endParaRPr lang="fr-FR"/>
                </a:p>
              </p:txBody>
            </p:sp>
            <p:sp>
              <p:nvSpPr>
                <p:cNvPr id="3218" name="Forme libre 3217">
                  <a:extLst>
                    <a:ext uri="{FF2B5EF4-FFF2-40B4-BE49-F238E27FC236}">
                      <a16:creationId xmlns:a16="http://schemas.microsoft.com/office/drawing/2014/main" id="{12E890F0-FA0E-1D07-7550-A5A81E2889CC}"/>
                    </a:ext>
                  </a:extLst>
                </p:cNvPr>
                <p:cNvSpPr/>
                <p:nvPr/>
              </p:nvSpPr>
              <p:spPr>
                <a:xfrm>
                  <a:off x="3218498" y="6770219"/>
                  <a:ext cx="240972" cy="47428"/>
                </a:xfrm>
                <a:custGeom>
                  <a:avLst/>
                  <a:gdLst>
                    <a:gd name="connsiteX0" fmla="*/ 233341 w 240972"/>
                    <a:gd name="connsiteY0" fmla="*/ 22101 h 47428"/>
                    <a:gd name="connsiteX1" fmla="*/ 243628 w 240972"/>
                    <a:gd name="connsiteY1" fmla="*/ 11816 h 47428"/>
                    <a:gd name="connsiteX2" fmla="*/ 233341 w 240972"/>
                    <a:gd name="connsiteY2" fmla="*/ 1530 h 47428"/>
                    <a:gd name="connsiteX3" fmla="*/ 223055 w 240972"/>
                    <a:gd name="connsiteY3" fmla="*/ 11816 h 47428"/>
                    <a:gd name="connsiteX4" fmla="*/ 233341 w 240972"/>
                    <a:gd name="connsiteY4" fmla="*/ 22101 h 47428"/>
                    <a:gd name="connsiteX5" fmla="*/ 12942 w 240972"/>
                    <a:gd name="connsiteY5" fmla="*/ 48958 h 47428"/>
                    <a:gd name="connsiteX6" fmla="*/ 23228 w 240972"/>
                    <a:gd name="connsiteY6" fmla="*/ 38673 h 47428"/>
                    <a:gd name="connsiteX7" fmla="*/ 12942 w 240972"/>
                    <a:gd name="connsiteY7" fmla="*/ 28387 h 47428"/>
                    <a:gd name="connsiteX8" fmla="*/ 2655 w 240972"/>
                    <a:gd name="connsiteY8" fmla="*/ 38673 h 47428"/>
                    <a:gd name="connsiteX9" fmla="*/ 12942 w 240972"/>
                    <a:gd name="connsiteY9" fmla="*/ 48958 h 47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0972" h="47428">
                      <a:moveTo>
                        <a:pt x="233341" y="22101"/>
                      </a:moveTo>
                      <a:cubicBezTo>
                        <a:pt x="239056" y="22101"/>
                        <a:pt x="243628" y="17530"/>
                        <a:pt x="243628" y="11816"/>
                      </a:cubicBezTo>
                      <a:cubicBezTo>
                        <a:pt x="243628" y="6101"/>
                        <a:pt x="239056" y="1530"/>
                        <a:pt x="233341" y="1530"/>
                      </a:cubicBezTo>
                      <a:cubicBezTo>
                        <a:pt x="227627" y="1530"/>
                        <a:pt x="223055" y="6101"/>
                        <a:pt x="223055" y="11816"/>
                      </a:cubicBezTo>
                      <a:cubicBezTo>
                        <a:pt x="223055" y="17530"/>
                        <a:pt x="227627" y="22101"/>
                        <a:pt x="233341" y="22101"/>
                      </a:cubicBezTo>
                      <a:close/>
                      <a:moveTo>
                        <a:pt x="12942" y="48958"/>
                      </a:moveTo>
                      <a:cubicBezTo>
                        <a:pt x="18656" y="48958"/>
                        <a:pt x="23228" y="44387"/>
                        <a:pt x="23228" y="38673"/>
                      </a:cubicBezTo>
                      <a:cubicBezTo>
                        <a:pt x="23228" y="32958"/>
                        <a:pt x="18656" y="28387"/>
                        <a:pt x="12942" y="28387"/>
                      </a:cubicBezTo>
                      <a:cubicBezTo>
                        <a:pt x="7227" y="28387"/>
                        <a:pt x="2655" y="32958"/>
                        <a:pt x="2655" y="38673"/>
                      </a:cubicBezTo>
                      <a:cubicBezTo>
                        <a:pt x="2655" y="44387"/>
                        <a:pt x="7417" y="48958"/>
                        <a:pt x="12942" y="48958"/>
                      </a:cubicBezTo>
                      <a:close/>
                    </a:path>
                  </a:pathLst>
                </a:custGeom>
                <a:solidFill>
                  <a:srgbClr val="FFFFFF"/>
                </a:solidFill>
                <a:ln w="1904" cap="flat">
                  <a:noFill/>
                  <a:prstDash val="solid"/>
                  <a:miter/>
                </a:ln>
              </p:spPr>
              <p:txBody>
                <a:bodyPr rtlCol="0" anchor="ctr"/>
                <a:lstStyle/>
                <a:p>
                  <a:endParaRPr lang="fr-FR"/>
                </a:p>
              </p:txBody>
            </p:sp>
          </p:grpSp>
          <p:grpSp>
            <p:nvGrpSpPr>
              <p:cNvPr id="3219" name="Graphique 2">
                <a:extLst>
                  <a:ext uri="{FF2B5EF4-FFF2-40B4-BE49-F238E27FC236}">
                    <a16:creationId xmlns:a16="http://schemas.microsoft.com/office/drawing/2014/main" id="{12031173-A661-BAA4-6372-9ECA438DC484}"/>
                  </a:ext>
                </a:extLst>
              </p:cNvPr>
              <p:cNvGrpSpPr/>
              <p:nvPr/>
            </p:nvGrpSpPr>
            <p:grpSpPr>
              <a:xfrm>
                <a:off x="2543067" y="5798836"/>
                <a:ext cx="541633" cy="629406"/>
                <a:chOff x="2543067" y="5798836"/>
                <a:chExt cx="541633" cy="629406"/>
              </a:xfrm>
            </p:grpSpPr>
            <p:sp>
              <p:nvSpPr>
                <p:cNvPr id="3220" name="Forme libre 3219">
                  <a:extLst>
                    <a:ext uri="{FF2B5EF4-FFF2-40B4-BE49-F238E27FC236}">
                      <a16:creationId xmlns:a16="http://schemas.microsoft.com/office/drawing/2014/main" id="{29771135-F54E-BA87-B118-96BD10EC2876}"/>
                    </a:ext>
                  </a:extLst>
                </p:cNvPr>
                <p:cNvSpPr/>
                <p:nvPr/>
              </p:nvSpPr>
              <p:spPr>
                <a:xfrm rot="-1233113">
                  <a:off x="2736728" y="5829813"/>
                  <a:ext cx="218905" cy="296054"/>
                </a:xfrm>
                <a:custGeom>
                  <a:avLst/>
                  <a:gdLst>
                    <a:gd name="connsiteX0" fmla="*/ 27439 w 218905"/>
                    <a:gd name="connsiteY0" fmla="*/ 297668 h 296054"/>
                    <a:gd name="connsiteX1" fmla="*/ 1348 w 218905"/>
                    <a:gd name="connsiteY1" fmla="*/ 271644 h 296054"/>
                    <a:gd name="connsiteX2" fmla="*/ 3281 w 218905"/>
                    <a:gd name="connsiteY2" fmla="*/ 261524 h 296054"/>
                    <a:gd name="connsiteX3" fmla="*/ 106194 w 218905"/>
                    <a:gd name="connsiteY3" fmla="*/ 173813 h 296054"/>
                    <a:gd name="connsiteX4" fmla="*/ 167073 w 218905"/>
                    <a:gd name="connsiteY4" fmla="*/ 120319 h 296054"/>
                    <a:gd name="connsiteX5" fmla="*/ 132768 w 218905"/>
                    <a:gd name="connsiteY5" fmla="*/ 58632 h 296054"/>
                    <a:gd name="connsiteX6" fmla="*/ 62710 w 218905"/>
                    <a:gd name="connsiteY6" fmla="*/ 76945 h 296054"/>
                    <a:gd name="connsiteX7" fmla="*/ 26473 w 218905"/>
                    <a:gd name="connsiteY7" fmla="*/ 84174 h 296054"/>
                    <a:gd name="connsiteX8" fmla="*/ 19225 w 218905"/>
                    <a:gd name="connsiteY8" fmla="*/ 48030 h 296054"/>
                    <a:gd name="connsiteX9" fmla="*/ 152095 w 218905"/>
                    <a:gd name="connsiteY9" fmla="*/ 10439 h 296054"/>
                    <a:gd name="connsiteX10" fmla="*/ 218288 w 218905"/>
                    <a:gd name="connsiteY10" fmla="*/ 129475 h 296054"/>
                    <a:gd name="connsiteX11" fmla="*/ 126004 w 218905"/>
                    <a:gd name="connsiteY11" fmla="*/ 221524 h 296054"/>
                    <a:gd name="connsiteX12" fmla="*/ 51114 w 218905"/>
                    <a:gd name="connsiteY12" fmla="*/ 281282 h 296054"/>
                    <a:gd name="connsiteX13" fmla="*/ 27439 w 218905"/>
                    <a:gd name="connsiteY13" fmla="*/ 297668 h 296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8905" h="296054">
                      <a:moveTo>
                        <a:pt x="27439" y="297668"/>
                      </a:moveTo>
                      <a:cubicBezTo>
                        <a:pt x="12944" y="297668"/>
                        <a:pt x="1348" y="286102"/>
                        <a:pt x="1348" y="271644"/>
                      </a:cubicBezTo>
                      <a:cubicBezTo>
                        <a:pt x="1348" y="268271"/>
                        <a:pt x="1832" y="264897"/>
                        <a:pt x="3281" y="261524"/>
                      </a:cubicBezTo>
                      <a:cubicBezTo>
                        <a:pt x="25990" y="207066"/>
                        <a:pt x="70440" y="188753"/>
                        <a:pt x="106194" y="173813"/>
                      </a:cubicBezTo>
                      <a:cubicBezTo>
                        <a:pt x="142431" y="158873"/>
                        <a:pt x="161758" y="149716"/>
                        <a:pt x="167073" y="120319"/>
                      </a:cubicBezTo>
                      <a:cubicBezTo>
                        <a:pt x="173354" y="88030"/>
                        <a:pt x="153061" y="67307"/>
                        <a:pt x="132768" y="58632"/>
                      </a:cubicBezTo>
                      <a:cubicBezTo>
                        <a:pt x="110060" y="49475"/>
                        <a:pt x="79621" y="51403"/>
                        <a:pt x="62710" y="76945"/>
                      </a:cubicBezTo>
                      <a:cubicBezTo>
                        <a:pt x="54979" y="88993"/>
                        <a:pt x="38552" y="91885"/>
                        <a:pt x="26473" y="84174"/>
                      </a:cubicBezTo>
                      <a:cubicBezTo>
                        <a:pt x="14394" y="76463"/>
                        <a:pt x="11495" y="60078"/>
                        <a:pt x="19225" y="48030"/>
                      </a:cubicBezTo>
                      <a:cubicBezTo>
                        <a:pt x="47732" y="5620"/>
                        <a:pt x="102329" y="-9802"/>
                        <a:pt x="152095" y="10439"/>
                      </a:cubicBezTo>
                      <a:cubicBezTo>
                        <a:pt x="201377" y="30198"/>
                        <a:pt x="227951" y="78391"/>
                        <a:pt x="218288" y="129475"/>
                      </a:cubicBezTo>
                      <a:cubicBezTo>
                        <a:pt x="207175" y="187789"/>
                        <a:pt x="162241" y="206584"/>
                        <a:pt x="126004" y="221524"/>
                      </a:cubicBezTo>
                      <a:cubicBezTo>
                        <a:pt x="93632" y="235018"/>
                        <a:pt x="65609" y="246584"/>
                        <a:pt x="51114" y="281282"/>
                      </a:cubicBezTo>
                      <a:cubicBezTo>
                        <a:pt x="47249" y="290921"/>
                        <a:pt x="38069" y="297668"/>
                        <a:pt x="27439" y="297668"/>
                      </a:cubicBezTo>
                      <a:close/>
                    </a:path>
                  </a:pathLst>
                </a:custGeom>
                <a:solidFill>
                  <a:srgbClr val="FFFFFF"/>
                </a:solidFill>
                <a:ln w="4823" cap="flat">
                  <a:noFill/>
                  <a:prstDash val="solid"/>
                  <a:miter/>
                </a:ln>
              </p:spPr>
              <p:txBody>
                <a:bodyPr rtlCol="0" anchor="ctr"/>
                <a:lstStyle/>
                <a:p>
                  <a:endParaRPr lang="fr-FR"/>
                </a:p>
              </p:txBody>
            </p:sp>
            <p:sp>
              <p:nvSpPr>
                <p:cNvPr id="3221" name="Forme libre 3220">
                  <a:extLst>
                    <a:ext uri="{FF2B5EF4-FFF2-40B4-BE49-F238E27FC236}">
                      <a16:creationId xmlns:a16="http://schemas.microsoft.com/office/drawing/2014/main" id="{3F3C04D3-03A2-CF79-B2D4-ABEE98AD1D31}"/>
                    </a:ext>
                  </a:extLst>
                </p:cNvPr>
                <p:cNvSpPr/>
                <p:nvPr/>
              </p:nvSpPr>
              <p:spPr>
                <a:xfrm rot="-1233113">
                  <a:off x="2734912" y="5828526"/>
                  <a:ext cx="223399" cy="299133"/>
                </a:xfrm>
                <a:custGeom>
                  <a:avLst/>
                  <a:gdLst>
                    <a:gd name="connsiteX0" fmla="*/ 29372 w 223399"/>
                    <a:gd name="connsiteY0" fmla="*/ 300747 h 299133"/>
                    <a:gd name="connsiteX1" fmla="*/ 1349 w 223399"/>
                    <a:gd name="connsiteY1" fmla="*/ 272795 h 299133"/>
                    <a:gd name="connsiteX2" fmla="*/ 3281 w 223399"/>
                    <a:gd name="connsiteY2" fmla="*/ 262193 h 299133"/>
                    <a:gd name="connsiteX3" fmla="*/ 107644 w 223399"/>
                    <a:gd name="connsiteY3" fmla="*/ 173518 h 299133"/>
                    <a:gd name="connsiteX4" fmla="*/ 167556 w 223399"/>
                    <a:gd name="connsiteY4" fmla="*/ 121470 h 299133"/>
                    <a:gd name="connsiteX5" fmla="*/ 134218 w 223399"/>
                    <a:gd name="connsiteY5" fmla="*/ 62193 h 299133"/>
                    <a:gd name="connsiteX6" fmla="*/ 66575 w 223399"/>
                    <a:gd name="connsiteY6" fmla="*/ 80024 h 299133"/>
                    <a:gd name="connsiteX7" fmla="*/ 27439 w 223399"/>
                    <a:gd name="connsiteY7" fmla="*/ 87253 h 299133"/>
                    <a:gd name="connsiteX8" fmla="*/ 19709 w 223399"/>
                    <a:gd name="connsiteY8" fmla="*/ 49181 h 299133"/>
                    <a:gd name="connsiteX9" fmla="*/ 155477 w 223399"/>
                    <a:gd name="connsiteY9" fmla="*/ 10627 h 299133"/>
                    <a:gd name="connsiteX10" fmla="*/ 222636 w 223399"/>
                    <a:gd name="connsiteY10" fmla="*/ 132073 h 299133"/>
                    <a:gd name="connsiteX11" fmla="*/ 129386 w 223399"/>
                    <a:gd name="connsiteY11" fmla="*/ 225566 h 299133"/>
                    <a:gd name="connsiteX12" fmla="*/ 55463 w 223399"/>
                    <a:gd name="connsiteY12" fmla="*/ 284362 h 299133"/>
                    <a:gd name="connsiteX13" fmla="*/ 29372 w 223399"/>
                    <a:gd name="connsiteY13" fmla="*/ 300747 h 299133"/>
                    <a:gd name="connsiteX14" fmla="*/ 109577 w 223399"/>
                    <a:gd name="connsiteY14" fmla="*/ 53036 h 299133"/>
                    <a:gd name="connsiteX15" fmla="*/ 135667 w 223399"/>
                    <a:gd name="connsiteY15" fmla="*/ 58337 h 299133"/>
                    <a:gd name="connsiteX16" fmla="*/ 171421 w 223399"/>
                    <a:gd name="connsiteY16" fmla="*/ 121952 h 299133"/>
                    <a:gd name="connsiteX17" fmla="*/ 109093 w 223399"/>
                    <a:gd name="connsiteY17" fmla="*/ 176892 h 299133"/>
                    <a:gd name="connsiteX18" fmla="*/ 7147 w 223399"/>
                    <a:gd name="connsiteY18" fmla="*/ 263639 h 299133"/>
                    <a:gd name="connsiteX19" fmla="*/ 19709 w 223399"/>
                    <a:gd name="connsiteY19" fmla="*/ 294964 h 299133"/>
                    <a:gd name="connsiteX20" fmla="*/ 51114 w 223399"/>
                    <a:gd name="connsiteY20" fmla="*/ 282434 h 299133"/>
                    <a:gd name="connsiteX21" fmla="*/ 51114 w 223399"/>
                    <a:gd name="connsiteY21" fmla="*/ 281952 h 299133"/>
                    <a:gd name="connsiteX22" fmla="*/ 127454 w 223399"/>
                    <a:gd name="connsiteY22" fmla="*/ 221229 h 299133"/>
                    <a:gd name="connsiteX23" fmla="*/ 218288 w 223399"/>
                    <a:gd name="connsiteY23" fmla="*/ 130627 h 299133"/>
                    <a:gd name="connsiteX24" fmla="*/ 153544 w 223399"/>
                    <a:gd name="connsiteY24" fmla="*/ 14000 h 299133"/>
                    <a:gd name="connsiteX25" fmla="*/ 23091 w 223399"/>
                    <a:gd name="connsiteY25" fmla="*/ 51108 h 299133"/>
                    <a:gd name="connsiteX26" fmla="*/ 30338 w 223399"/>
                    <a:gd name="connsiteY26" fmla="*/ 83880 h 299133"/>
                    <a:gd name="connsiteX27" fmla="*/ 63193 w 223399"/>
                    <a:gd name="connsiteY27" fmla="*/ 77133 h 299133"/>
                    <a:gd name="connsiteX28" fmla="*/ 109577 w 223399"/>
                    <a:gd name="connsiteY28" fmla="*/ 53036 h 299133"/>
                    <a:gd name="connsiteX29" fmla="*/ 109577 w 223399"/>
                    <a:gd name="connsiteY29" fmla="*/ 53036 h 299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3399" h="299133">
                      <a:moveTo>
                        <a:pt x="29372" y="300747"/>
                      </a:moveTo>
                      <a:cubicBezTo>
                        <a:pt x="13911" y="300747"/>
                        <a:pt x="1349" y="288217"/>
                        <a:pt x="1349" y="272795"/>
                      </a:cubicBezTo>
                      <a:cubicBezTo>
                        <a:pt x="1349" y="268940"/>
                        <a:pt x="2315" y="265566"/>
                        <a:pt x="3281" y="262193"/>
                      </a:cubicBezTo>
                      <a:cubicBezTo>
                        <a:pt x="26473" y="206771"/>
                        <a:pt x="71407" y="188458"/>
                        <a:pt x="107644" y="173518"/>
                      </a:cubicBezTo>
                      <a:cubicBezTo>
                        <a:pt x="143398" y="159060"/>
                        <a:pt x="162241" y="149904"/>
                        <a:pt x="167556" y="121470"/>
                      </a:cubicBezTo>
                      <a:cubicBezTo>
                        <a:pt x="173354" y="90145"/>
                        <a:pt x="154027" y="70386"/>
                        <a:pt x="134218" y="62193"/>
                      </a:cubicBezTo>
                      <a:cubicBezTo>
                        <a:pt x="112476" y="53518"/>
                        <a:pt x="83003" y="55446"/>
                        <a:pt x="66575" y="80024"/>
                      </a:cubicBezTo>
                      <a:cubicBezTo>
                        <a:pt x="57878" y="92554"/>
                        <a:pt x="40002" y="95928"/>
                        <a:pt x="27439" y="87253"/>
                      </a:cubicBezTo>
                      <a:cubicBezTo>
                        <a:pt x="14877" y="78578"/>
                        <a:pt x="11495" y="61711"/>
                        <a:pt x="19709" y="49181"/>
                      </a:cubicBezTo>
                      <a:cubicBezTo>
                        <a:pt x="48698" y="5807"/>
                        <a:pt x="104262" y="-10096"/>
                        <a:pt x="155477" y="10627"/>
                      </a:cubicBezTo>
                      <a:cubicBezTo>
                        <a:pt x="205726" y="30868"/>
                        <a:pt x="232783" y="79542"/>
                        <a:pt x="222636" y="132073"/>
                      </a:cubicBezTo>
                      <a:cubicBezTo>
                        <a:pt x="211524" y="191831"/>
                        <a:pt x="165623" y="210627"/>
                        <a:pt x="129386" y="225566"/>
                      </a:cubicBezTo>
                      <a:cubicBezTo>
                        <a:pt x="97498" y="238578"/>
                        <a:pt x="69957" y="250145"/>
                        <a:pt x="55463" y="284362"/>
                      </a:cubicBezTo>
                      <a:cubicBezTo>
                        <a:pt x="51114" y="294000"/>
                        <a:pt x="40968" y="300747"/>
                        <a:pt x="29372" y="300747"/>
                      </a:cubicBezTo>
                      <a:close/>
                      <a:moveTo>
                        <a:pt x="109577" y="53036"/>
                      </a:moveTo>
                      <a:cubicBezTo>
                        <a:pt x="118757" y="53036"/>
                        <a:pt x="127454" y="54964"/>
                        <a:pt x="135667" y="58337"/>
                      </a:cubicBezTo>
                      <a:cubicBezTo>
                        <a:pt x="156926" y="67012"/>
                        <a:pt x="177702" y="88217"/>
                        <a:pt x="171421" y="121952"/>
                      </a:cubicBezTo>
                      <a:cubicBezTo>
                        <a:pt x="165623" y="152313"/>
                        <a:pt x="146297" y="161952"/>
                        <a:pt x="109093" y="176892"/>
                      </a:cubicBezTo>
                      <a:cubicBezTo>
                        <a:pt x="73823" y="191350"/>
                        <a:pt x="29372" y="209663"/>
                        <a:pt x="7147" y="263639"/>
                      </a:cubicBezTo>
                      <a:cubicBezTo>
                        <a:pt x="1832" y="275687"/>
                        <a:pt x="7630" y="289663"/>
                        <a:pt x="19709" y="294964"/>
                      </a:cubicBezTo>
                      <a:cubicBezTo>
                        <a:pt x="31788" y="300265"/>
                        <a:pt x="45799" y="294482"/>
                        <a:pt x="51114" y="282434"/>
                      </a:cubicBezTo>
                      <a:cubicBezTo>
                        <a:pt x="51114" y="282434"/>
                        <a:pt x="51114" y="281952"/>
                        <a:pt x="51114" y="281952"/>
                      </a:cubicBezTo>
                      <a:cubicBezTo>
                        <a:pt x="66092" y="246289"/>
                        <a:pt x="94599" y="234723"/>
                        <a:pt x="127454" y="221229"/>
                      </a:cubicBezTo>
                      <a:cubicBezTo>
                        <a:pt x="163207" y="206289"/>
                        <a:pt x="207658" y="187976"/>
                        <a:pt x="218288" y="130627"/>
                      </a:cubicBezTo>
                      <a:cubicBezTo>
                        <a:pt x="227951" y="80506"/>
                        <a:pt x="201860" y="33277"/>
                        <a:pt x="153544" y="14000"/>
                      </a:cubicBezTo>
                      <a:cubicBezTo>
                        <a:pt x="104262" y="-5759"/>
                        <a:pt x="50631" y="9181"/>
                        <a:pt x="23091" y="51108"/>
                      </a:cubicBezTo>
                      <a:cubicBezTo>
                        <a:pt x="15843" y="62193"/>
                        <a:pt x="19226" y="77133"/>
                        <a:pt x="30338" y="83880"/>
                      </a:cubicBezTo>
                      <a:cubicBezTo>
                        <a:pt x="41451" y="90627"/>
                        <a:pt x="55463" y="87735"/>
                        <a:pt x="63193" y="77133"/>
                      </a:cubicBezTo>
                      <a:cubicBezTo>
                        <a:pt x="74789" y="59783"/>
                        <a:pt x="92183" y="53036"/>
                        <a:pt x="109577" y="53036"/>
                      </a:cubicBezTo>
                      <a:lnTo>
                        <a:pt x="109577" y="53036"/>
                      </a:lnTo>
                      <a:close/>
                    </a:path>
                  </a:pathLst>
                </a:custGeom>
                <a:solidFill>
                  <a:srgbClr val="000000"/>
                </a:solidFill>
                <a:ln w="4823" cap="flat">
                  <a:noFill/>
                  <a:prstDash val="solid"/>
                  <a:miter/>
                </a:ln>
              </p:spPr>
              <p:txBody>
                <a:bodyPr rtlCol="0" anchor="ctr"/>
                <a:lstStyle/>
                <a:p>
                  <a:endParaRPr lang="fr-FR"/>
                </a:p>
              </p:txBody>
            </p:sp>
            <p:sp>
              <p:nvSpPr>
                <p:cNvPr id="3222" name="Forme libre 3221">
                  <a:extLst>
                    <a:ext uri="{FF2B5EF4-FFF2-40B4-BE49-F238E27FC236}">
                      <a16:creationId xmlns:a16="http://schemas.microsoft.com/office/drawing/2014/main" id="{3BC929B8-0953-5752-BB55-E4D656469E9C}"/>
                    </a:ext>
                  </a:extLst>
                </p:cNvPr>
                <p:cNvSpPr/>
                <p:nvPr/>
              </p:nvSpPr>
              <p:spPr>
                <a:xfrm>
                  <a:off x="2661898" y="6113930"/>
                  <a:ext cx="289688" cy="289064"/>
                </a:xfrm>
                <a:custGeom>
                  <a:avLst/>
                  <a:gdLst>
                    <a:gd name="connsiteX0" fmla="*/ 222425 w 289688"/>
                    <a:gd name="connsiteY0" fmla="*/ 76958 h 289064"/>
                    <a:gd name="connsiteX1" fmla="*/ 212107 w 289688"/>
                    <a:gd name="connsiteY1" fmla="*/ 221490 h 289064"/>
                    <a:gd name="connsiteX2" fmla="*/ 67263 w 289688"/>
                    <a:gd name="connsiteY2" fmla="*/ 212106 h 289064"/>
                    <a:gd name="connsiteX3" fmla="*/ 77581 w 289688"/>
                    <a:gd name="connsiteY3" fmla="*/ 67574 h 289064"/>
                    <a:gd name="connsiteX4" fmla="*/ 222425 w 289688"/>
                    <a:gd name="connsiteY4" fmla="*/ 76958 h 289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688" h="289064">
                      <a:moveTo>
                        <a:pt x="222425" y="76958"/>
                      </a:moveTo>
                      <a:cubicBezTo>
                        <a:pt x="259574" y="119461"/>
                        <a:pt x="254954" y="184170"/>
                        <a:pt x="212107" y="221490"/>
                      </a:cubicBezTo>
                      <a:cubicBezTo>
                        <a:pt x="169260" y="258810"/>
                        <a:pt x="104411" y="254609"/>
                        <a:pt x="67263" y="212106"/>
                      </a:cubicBezTo>
                      <a:cubicBezTo>
                        <a:pt x="30115" y="169604"/>
                        <a:pt x="34734" y="104895"/>
                        <a:pt x="77581" y="67574"/>
                      </a:cubicBezTo>
                      <a:cubicBezTo>
                        <a:pt x="120428" y="30254"/>
                        <a:pt x="185277" y="34455"/>
                        <a:pt x="222425" y="76958"/>
                      </a:cubicBezTo>
                      <a:close/>
                    </a:path>
                  </a:pathLst>
                </a:custGeom>
                <a:solidFill>
                  <a:srgbClr val="FFFFFF"/>
                </a:solidFill>
                <a:ln w="4824" cap="flat">
                  <a:noFill/>
                  <a:prstDash val="solid"/>
                  <a:miter/>
                </a:ln>
              </p:spPr>
              <p:txBody>
                <a:bodyPr rtlCol="0" anchor="ctr"/>
                <a:lstStyle/>
                <a:p>
                  <a:endParaRPr lang="fr-FR"/>
                </a:p>
              </p:txBody>
            </p:sp>
            <p:sp>
              <p:nvSpPr>
                <p:cNvPr id="3223" name="Forme libre 3222">
                  <a:extLst>
                    <a:ext uri="{FF2B5EF4-FFF2-40B4-BE49-F238E27FC236}">
                      <a16:creationId xmlns:a16="http://schemas.microsoft.com/office/drawing/2014/main" id="{13F06B2D-07BD-C795-8DD1-5A54A7A83924}"/>
                    </a:ext>
                  </a:extLst>
                </p:cNvPr>
                <p:cNvSpPr/>
                <p:nvPr/>
              </p:nvSpPr>
              <p:spPr>
                <a:xfrm rot="-1233113">
                  <a:off x="2763911" y="6215788"/>
                  <a:ext cx="85326" cy="84962"/>
                </a:xfrm>
                <a:custGeom>
                  <a:avLst/>
                  <a:gdLst>
                    <a:gd name="connsiteX0" fmla="*/ 44017 w 85326"/>
                    <a:gd name="connsiteY0" fmla="*/ 86672 h 84962"/>
                    <a:gd name="connsiteX1" fmla="*/ 40635 w 85326"/>
                    <a:gd name="connsiteY1" fmla="*/ 86672 h 84962"/>
                    <a:gd name="connsiteX2" fmla="*/ 1499 w 85326"/>
                    <a:gd name="connsiteY2" fmla="*/ 40889 h 84962"/>
                    <a:gd name="connsiteX3" fmla="*/ 47399 w 85326"/>
                    <a:gd name="connsiteY3" fmla="*/ 1852 h 84962"/>
                    <a:gd name="connsiteX4" fmla="*/ 86535 w 85326"/>
                    <a:gd name="connsiteY4" fmla="*/ 47635 h 84962"/>
                    <a:gd name="connsiteX5" fmla="*/ 44017 w 85326"/>
                    <a:gd name="connsiteY5" fmla="*/ 86672 h 84962"/>
                    <a:gd name="connsiteX6" fmla="*/ 43534 w 85326"/>
                    <a:gd name="connsiteY6" fmla="*/ 6190 h 84962"/>
                    <a:gd name="connsiteX7" fmla="*/ 4881 w 85326"/>
                    <a:gd name="connsiteY7" fmla="*/ 44744 h 84962"/>
                    <a:gd name="connsiteX8" fmla="*/ 43534 w 85326"/>
                    <a:gd name="connsiteY8" fmla="*/ 83298 h 84962"/>
                    <a:gd name="connsiteX9" fmla="*/ 82187 w 85326"/>
                    <a:gd name="connsiteY9" fmla="*/ 44744 h 84962"/>
                    <a:gd name="connsiteX10" fmla="*/ 46916 w 85326"/>
                    <a:gd name="connsiteY10" fmla="*/ 6672 h 84962"/>
                    <a:gd name="connsiteX11" fmla="*/ 43534 w 85326"/>
                    <a:gd name="connsiteY11" fmla="*/ 6190 h 84962"/>
                    <a:gd name="connsiteX12" fmla="*/ 43534 w 85326"/>
                    <a:gd name="connsiteY12" fmla="*/ 6190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26" h="84962">
                      <a:moveTo>
                        <a:pt x="44017" y="86672"/>
                      </a:moveTo>
                      <a:cubicBezTo>
                        <a:pt x="43051" y="86672"/>
                        <a:pt x="41601" y="86672"/>
                        <a:pt x="40635" y="86672"/>
                      </a:cubicBezTo>
                      <a:cubicBezTo>
                        <a:pt x="17443" y="84744"/>
                        <a:pt x="-434" y="64503"/>
                        <a:pt x="1499" y="40889"/>
                      </a:cubicBezTo>
                      <a:cubicBezTo>
                        <a:pt x="3432" y="17756"/>
                        <a:pt x="23724" y="-75"/>
                        <a:pt x="47399" y="1852"/>
                      </a:cubicBezTo>
                      <a:cubicBezTo>
                        <a:pt x="71074" y="3780"/>
                        <a:pt x="88468" y="24021"/>
                        <a:pt x="86535" y="47635"/>
                      </a:cubicBezTo>
                      <a:cubicBezTo>
                        <a:pt x="84603" y="69804"/>
                        <a:pt x="66242" y="86672"/>
                        <a:pt x="44017" y="86672"/>
                      </a:cubicBezTo>
                      <a:close/>
                      <a:moveTo>
                        <a:pt x="43534" y="6190"/>
                      </a:moveTo>
                      <a:cubicBezTo>
                        <a:pt x="22275" y="6190"/>
                        <a:pt x="4881" y="23539"/>
                        <a:pt x="4881" y="44744"/>
                      </a:cubicBezTo>
                      <a:cubicBezTo>
                        <a:pt x="4881" y="65949"/>
                        <a:pt x="22275" y="83298"/>
                        <a:pt x="43534" y="83298"/>
                      </a:cubicBezTo>
                      <a:cubicBezTo>
                        <a:pt x="64793" y="83298"/>
                        <a:pt x="82187" y="65949"/>
                        <a:pt x="82187" y="44744"/>
                      </a:cubicBezTo>
                      <a:cubicBezTo>
                        <a:pt x="82187" y="24503"/>
                        <a:pt x="66726" y="8118"/>
                        <a:pt x="46916" y="6672"/>
                      </a:cubicBezTo>
                      <a:cubicBezTo>
                        <a:pt x="45950" y="6190"/>
                        <a:pt x="44983" y="6190"/>
                        <a:pt x="43534" y="6190"/>
                      </a:cubicBezTo>
                      <a:lnTo>
                        <a:pt x="43534" y="6190"/>
                      </a:lnTo>
                      <a:close/>
                    </a:path>
                  </a:pathLst>
                </a:custGeom>
                <a:solidFill>
                  <a:srgbClr val="000000"/>
                </a:solidFill>
                <a:ln w="4823" cap="flat">
                  <a:noFill/>
                  <a:prstDash val="solid"/>
                  <a:miter/>
                </a:ln>
              </p:spPr>
              <p:txBody>
                <a:bodyPr rtlCol="0" anchor="ctr"/>
                <a:lstStyle/>
                <a:p>
                  <a:endParaRPr lang="fr-FR"/>
                </a:p>
              </p:txBody>
            </p:sp>
          </p:grpSp>
        </p:grpSp>
      </p:grpSp>
      <p:grpSp>
        <p:nvGrpSpPr>
          <p:cNvPr id="3224" name="Graphique 2">
            <a:extLst>
              <a:ext uri="{FF2B5EF4-FFF2-40B4-BE49-F238E27FC236}">
                <a16:creationId xmlns:a16="http://schemas.microsoft.com/office/drawing/2014/main" id="{ED800DF3-5A50-53DE-B906-AAFA2E849B16}"/>
              </a:ext>
            </a:extLst>
          </p:cNvPr>
          <p:cNvGrpSpPr/>
          <p:nvPr/>
        </p:nvGrpSpPr>
        <p:grpSpPr>
          <a:xfrm>
            <a:off x="4006164" y="2084050"/>
            <a:ext cx="1045666" cy="1200492"/>
            <a:chOff x="4006164" y="2084050"/>
            <a:chExt cx="1045666" cy="1200492"/>
          </a:xfrm>
        </p:grpSpPr>
        <p:grpSp>
          <p:nvGrpSpPr>
            <p:cNvPr id="3225" name="Graphique 2">
              <a:extLst>
                <a:ext uri="{FF2B5EF4-FFF2-40B4-BE49-F238E27FC236}">
                  <a16:creationId xmlns:a16="http://schemas.microsoft.com/office/drawing/2014/main" id="{16D3D5E9-85CB-A3B7-D1BB-73B2A7776CC5}"/>
                </a:ext>
              </a:extLst>
            </p:cNvPr>
            <p:cNvGrpSpPr/>
            <p:nvPr/>
          </p:nvGrpSpPr>
          <p:grpSpPr>
            <a:xfrm>
              <a:off x="4013750" y="2419042"/>
              <a:ext cx="954523" cy="865500"/>
              <a:chOff x="4013750" y="2419042"/>
              <a:chExt cx="954523" cy="865500"/>
            </a:xfrm>
          </p:grpSpPr>
          <p:sp>
            <p:nvSpPr>
              <p:cNvPr id="3226" name="Forme libre 3225">
                <a:extLst>
                  <a:ext uri="{FF2B5EF4-FFF2-40B4-BE49-F238E27FC236}">
                    <a16:creationId xmlns:a16="http://schemas.microsoft.com/office/drawing/2014/main" id="{1B75D504-1917-4DE7-88A8-383FAB106FC0}"/>
                  </a:ext>
                </a:extLst>
              </p:cNvPr>
              <p:cNvSpPr/>
              <p:nvPr/>
            </p:nvSpPr>
            <p:spPr>
              <a:xfrm>
                <a:off x="4419983" y="2498406"/>
                <a:ext cx="146688" cy="38082"/>
              </a:xfrm>
              <a:custGeom>
                <a:avLst/>
                <a:gdLst>
                  <a:gd name="connsiteX0" fmla="*/ 21228 w 146688"/>
                  <a:gd name="connsiteY0" fmla="*/ 14256 h 38082"/>
                  <a:gd name="connsiteX1" fmla="*/ 85 w 146688"/>
                  <a:gd name="connsiteY1" fmla="*/ 8928 h 38082"/>
                  <a:gd name="connsiteX2" fmla="*/ 23323 w 146688"/>
                  <a:gd name="connsiteY2" fmla="*/ 39565 h 38082"/>
                  <a:gd name="connsiteX3" fmla="*/ 21228 w 146688"/>
                  <a:gd name="connsiteY3" fmla="*/ 14256 h 38082"/>
                  <a:gd name="connsiteX4" fmla="*/ 125608 w 146688"/>
                  <a:gd name="connsiteY4" fmla="*/ 14256 h 38082"/>
                  <a:gd name="connsiteX5" fmla="*/ 146751 w 146688"/>
                  <a:gd name="connsiteY5" fmla="*/ 8928 h 38082"/>
                  <a:gd name="connsiteX6" fmla="*/ 123513 w 146688"/>
                  <a:gd name="connsiteY6" fmla="*/ 39565 h 38082"/>
                  <a:gd name="connsiteX7" fmla="*/ 125608 w 146688"/>
                  <a:gd name="connsiteY7" fmla="*/ 14256 h 38082"/>
                  <a:gd name="connsiteX8" fmla="*/ 125608 w 146688"/>
                  <a:gd name="connsiteY8" fmla="*/ 14256 h 38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688" h="38082">
                    <a:moveTo>
                      <a:pt x="21228" y="14256"/>
                    </a:moveTo>
                    <a:cubicBezTo>
                      <a:pt x="17037" y="745"/>
                      <a:pt x="656" y="-3632"/>
                      <a:pt x="85" y="8928"/>
                    </a:cubicBezTo>
                    <a:cubicBezTo>
                      <a:pt x="-296" y="22629"/>
                      <a:pt x="9228" y="36711"/>
                      <a:pt x="23323" y="39565"/>
                    </a:cubicBezTo>
                    <a:cubicBezTo>
                      <a:pt x="22371" y="23771"/>
                      <a:pt x="21228" y="14256"/>
                      <a:pt x="21228" y="14256"/>
                    </a:cubicBezTo>
                    <a:close/>
                    <a:moveTo>
                      <a:pt x="125608" y="14256"/>
                    </a:moveTo>
                    <a:cubicBezTo>
                      <a:pt x="129799" y="745"/>
                      <a:pt x="146180" y="-3632"/>
                      <a:pt x="146751" y="8928"/>
                    </a:cubicBezTo>
                    <a:cubicBezTo>
                      <a:pt x="147132" y="22629"/>
                      <a:pt x="137609" y="36711"/>
                      <a:pt x="123513" y="39565"/>
                    </a:cubicBezTo>
                    <a:cubicBezTo>
                      <a:pt x="124656" y="23771"/>
                      <a:pt x="125608" y="14256"/>
                      <a:pt x="125608" y="14256"/>
                    </a:cubicBezTo>
                    <a:lnTo>
                      <a:pt x="125608" y="14256"/>
                    </a:lnTo>
                    <a:close/>
                  </a:path>
                </a:pathLst>
              </a:custGeom>
              <a:solidFill>
                <a:srgbClr val="FFFFFF"/>
              </a:solidFill>
              <a:ln w="1903" cap="flat">
                <a:noFill/>
                <a:prstDash val="solid"/>
                <a:miter/>
              </a:ln>
            </p:spPr>
            <p:txBody>
              <a:bodyPr rtlCol="0" anchor="ctr"/>
              <a:lstStyle/>
              <a:p>
                <a:endParaRPr lang="fr-FR"/>
              </a:p>
            </p:txBody>
          </p:sp>
          <p:sp>
            <p:nvSpPr>
              <p:cNvPr id="3227" name="Forme libre 3226">
                <a:extLst>
                  <a:ext uri="{FF2B5EF4-FFF2-40B4-BE49-F238E27FC236}">
                    <a16:creationId xmlns:a16="http://schemas.microsoft.com/office/drawing/2014/main" id="{F6DC128E-C56C-C0AC-9D74-3F27513A9C7D}"/>
                  </a:ext>
                </a:extLst>
              </p:cNvPr>
              <p:cNvSpPr/>
              <p:nvPr/>
            </p:nvSpPr>
            <p:spPr>
              <a:xfrm rot="-2690509">
                <a:off x="4436714" y="2455986"/>
                <a:ext cx="45316" cy="37697"/>
              </a:xfrm>
              <a:custGeom>
                <a:avLst/>
                <a:gdLst>
                  <a:gd name="connsiteX0" fmla="*/ 45391 w 45316"/>
                  <a:gd name="connsiteY0" fmla="*/ 20331 h 37697"/>
                  <a:gd name="connsiteX1" fmla="*/ 22732 w 45316"/>
                  <a:gd name="connsiteY1" fmla="*/ 39180 h 37697"/>
                  <a:gd name="connsiteX2" fmla="*/ 74 w 45316"/>
                  <a:gd name="connsiteY2" fmla="*/ 20331 h 37697"/>
                  <a:gd name="connsiteX3" fmla="*/ 22732 w 45316"/>
                  <a:gd name="connsiteY3" fmla="*/ 1483 h 37697"/>
                  <a:gd name="connsiteX4" fmla="*/ 45391 w 45316"/>
                  <a:gd name="connsiteY4" fmla="*/ 20331 h 37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16" h="37697">
                    <a:moveTo>
                      <a:pt x="45391" y="20331"/>
                    </a:moveTo>
                    <a:cubicBezTo>
                      <a:pt x="45391" y="30741"/>
                      <a:pt x="35246" y="39180"/>
                      <a:pt x="22732" y="39180"/>
                    </a:cubicBezTo>
                    <a:cubicBezTo>
                      <a:pt x="10218" y="39180"/>
                      <a:pt x="74" y="30741"/>
                      <a:pt x="74" y="20331"/>
                    </a:cubicBezTo>
                    <a:cubicBezTo>
                      <a:pt x="74" y="9922"/>
                      <a:pt x="10218" y="1483"/>
                      <a:pt x="22732" y="1483"/>
                    </a:cubicBezTo>
                    <a:cubicBezTo>
                      <a:pt x="35246" y="1483"/>
                      <a:pt x="45391" y="9921"/>
                      <a:pt x="45391" y="20331"/>
                    </a:cubicBezTo>
                    <a:close/>
                  </a:path>
                </a:pathLst>
              </a:custGeom>
              <a:solidFill>
                <a:srgbClr val="000000"/>
              </a:solidFill>
              <a:ln w="1903" cap="flat">
                <a:noFill/>
                <a:prstDash val="solid"/>
                <a:miter/>
              </a:ln>
            </p:spPr>
            <p:txBody>
              <a:bodyPr rtlCol="0" anchor="ctr"/>
              <a:lstStyle/>
              <a:p>
                <a:endParaRPr lang="fr-FR"/>
              </a:p>
            </p:txBody>
          </p:sp>
          <p:sp>
            <p:nvSpPr>
              <p:cNvPr id="3228" name="Forme libre 3227">
                <a:extLst>
                  <a:ext uri="{FF2B5EF4-FFF2-40B4-BE49-F238E27FC236}">
                    <a16:creationId xmlns:a16="http://schemas.microsoft.com/office/drawing/2014/main" id="{45180B86-3A0F-FC01-E07E-3C486DA768F1}"/>
                  </a:ext>
                </a:extLst>
              </p:cNvPr>
              <p:cNvSpPr/>
              <p:nvPr/>
            </p:nvSpPr>
            <p:spPr>
              <a:xfrm>
                <a:off x="4437296" y="2453107"/>
                <a:ext cx="44131" cy="44003"/>
              </a:xfrm>
              <a:custGeom>
                <a:avLst/>
                <a:gdLst>
                  <a:gd name="connsiteX0" fmla="*/ 18200 w 44131"/>
                  <a:gd name="connsiteY0" fmla="*/ 45473 h 44003"/>
                  <a:gd name="connsiteX1" fmla="*/ 5248 w 44131"/>
                  <a:gd name="connsiteY1" fmla="*/ 40335 h 44003"/>
                  <a:gd name="connsiteX2" fmla="*/ 7915 w 44131"/>
                  <a:gd name="connsiteY2" fmla="*/ 9317 h 44003"/>
                  <a:gd name="connsiteX3" fmla="*/ 38962 w 44131"/>
                  <a:gd name="connsiteY3" fmla="*/ 6652 h 44003"/>
                  <a:gd name="connsiteX4" fmla="*/ 44105 w 44131"/>
                  <a:gd name="connsiteY4" fmla="*/ 21686 h 44003"/>
                  <a:gd name="connsiteX5" fmla="*/ 20296 w 44131"/>
                  <a:gd name="connsiteY5" fmla="*/ 45473 h 44003"/>
                  <a:gd name="connsiteX6" fmla="*/ 18200 w 44131"/>
                  <a:gd name="connsiteY6" fmla="*/ 45473 h 44003"/>
                  <a:gd name="connsiteX7" fmla="*/ 26010 w 44131"/>
                  <a:gd name="connsiteY7" fmla="*/ 3798 h 44003"/>
                  <a:gd name="connsiteX8" fmla="*/ 9820 w 44131"/>
                  <a:gd name="connsiteY8" fmla="*/ 11029 h 44003"/>
                  <a:gd name="connsiteX9" fmla="*/ 7153 w 44131"/>
                  <a:gd name="connsiteY9" fmla="*/ 38622 h 44003"/>
                  <a:gd name="connsiteX10" fmla="*/ 20296 w 44131"/>
                  <a:gd name="connsiteY10" fmla="*/ 42999 h 44003"/>
                  <a:gd name="connsiteX11" fmla="*/ 41820 w 44131"/>
                  <a:gd name="connsiteY11" fmla="*/ 21496 h 44003"/>
                  <a:gd name="connsiteX12" fmla="*/ 37439 w 44131"/>
                  <a:gd name="connsiteY12" fmla="*/ 8365 h 44003"/>
                  <a:gd name="connsiteX13" fmla="*/ 26010 w 44131"/>
                  <a:gd name="connsiteY13" fmla="*/ 3798 h 4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131" h="44003">
                    <a:moveTo>
                      <a:pt x="18200" y="45473"/>
                    </a:moveTo>
                    <a:cubicBezTo>
                      <a:pt x="13248" y="45663"/>
                      <a:pt x="8677" y="43760"/>
                      <a:pt x="5248" y="40335"/>
                    </a:cubicBezTo>
                    <a:cubicBezTo>
                      <a:pt x="-2561" y="32533"/>
                      <a:pt x="-1418" y="18641"/>
                      <a:pt x="7915" y="9317"/>
                    </a:cubicBezTo>
                    <a:cubicBezTo>
                      <a:pt x="17248" y="-8"/>
                      <a:pt x="31153" y="-1150"/>
                      <a:pt x="38962" y="6652"/>
                    </a:cubicBezTo>
                    <a:cubicBezTo>
                      <a:pt x="42772" y="10458"/>
                      <a:pt x="44677" y="15787"/>
                      <a:pt x="44105" y="21686"/>
                    </a:cubicBezTo>
                    <a:cubicBezTo>
                      <a:pt x="42581" y="34055"/>
                      <a:pt x="32867" y="43950"/>
                      <a:pt x="20296" y="45473"/>
                    </a:cubicBezTo>
                    <a:cubicBezTo>
                      <a:pt x="19534" y="45473"/>
                      <a:pt x="18962" y="45473"/>
                      <a:pt x="18200" y="45473"/>
                    </a:cubicBezTo>
                    <a:close/>
                    <a:moveTo>
                      <a:pt x="26010" y="3798"/>
                    </a:moveTo>
                    <a:cubicBezTo>
                      <a:pt x="19915" y="3988"/>
                      <a:pt x="14010" y="6462"/>
                      <a:pt x="9820" y="11029"/>
                    </a:cubicBezTo>
                    <a:cubicBezTo>
                      <a:pt x="1439" y="19402"/>
                      <a:pt x="296" y="31771"/>
                      <a:pt x="7153" y="38622"/>
                    </a:cubicBezTo>
                    <a:cubicBezTo>
                      <a:pt x="10391" y="41857"/>
                      <a:pt x="15153" y="43380"/>
                      <a:pt x="20296" y="42999"/>
                    </a:cubicBezTo>
                    <a:cubicBezTo>
                      <a:pt x="31534" y="41667"/>
                      <a:pt x="40486" y="32723"/>
                      <a:pt x="41820" y="21496"/>
                    </a:cubicBezTo>
                    <a:cubicBezTo>
                      <a:pt x="42391" y="16358"/>
                      <a:pt x="40677" y="11790"/>
                      <a:pt x="37439" y="8365"/>
                    </a:cubicBezTo>
                    <a:cubicBezTo>
                      <a:pt x="34201" y="5320"/>
                      <a:pt x="30201" y="3798"/>
                      <a:pt x="26010" y="3798"/>
                    </a:cubicBezTo>
                    <a:close/>
                  </a:path>
                </a:pathLst>
              </a:custGeom>
              <a:solidFill>
                <a:srgbClr val="000000"/>
              </a:solidFill>
              <a:ln w="1903" cap="flat">
                <a:noFill/>
                <a:prstDash val="solid"/>
                <a:miter/>
              </a:ln>
            </p:spPr>
            <p:txBody>
              <a:bodyPr rtlCol="0" anchor="ctr"/>
              <a:lstStyle/>
              <a:p>
                <a:endParaRPr lang="fr-FR"/>
              </a:p>
            </p:txBody>
          </p:sp>
          <p:sp>
            <p:nvSpPr>
              <p:cNvPr id="3229" name="Forme libre 3228">
                <a:extLst>
                  <a:ext uri="{FF2B5EF4-FFF2-40B4-BE49-F238E27FC236}">
                    <a16:creationId xmlns:a16="http://schemas.microsoft.com/office/drawing/2014/main" id="{F64830CD-ABB7-9EC5-6625-7ECC5D1743CD}"/>
                  </a:ext>
                </a:extLst>
              </p:cNvPr>
              <p:cNvSpPr/>
              <p:nvPr/>
            </p:nvSpPr>
            <p:spPr>
              <a:xfrm>
                <a:off x="4508756" y="2449143"/>
                <a:ext cx="41904" cy="41865"/>
              </a:xfrm>
              <a:custGeom>
                <a:avLst/>
                <a:gdLst>
                  <a:gd name="connsiteX0" fmla="*/ 41978 w 41904"/>
                  <a:gd name="connsiteY0" fmla="*/ 22415 h 41865"/>
                  <a:gd name="connsiteX1" fmla="*/ 21026 w 41904"/>
                  <a:gd name="connsiteY1" fmla="*/ 43348 h 41865"/>
                  <a:gd name="connsiteX2" fmla="*/ 74 w 41904"/>
                  <a:gd name="connsiteY2" fmla="*/ 22415 h 41865"/>
                  <a:gd name="connsiteX3" fmla="*/ 21026 w 41904"/>
                  <a:gd name="connsiteY3" fmla="*/ 1483 h 41865"/>
                  <a:gd name="connsiteX4" fmla="*/ 41978 w 41904"/>
                  <a:gd name="connsiteY4" fmla="*/ 22415 h 41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4" h="41865">
                    <a:moveTo>
                      <a:pt x="41978" y="22415"/>
                    </a:moveTo>
                    <a:cubicBezTo>
                      <a:pt x="41978" y="33976"/>
                      <a:pt x="32598" y="43348"/>
                      <a:pt x="21026" y="43348"/>
                    </a:cubicBezTo>
                    <a:cubicBezTo>
                      <a:pt x="9455" y="43348"/>
                      <a:pt x="74" y="33976"/>
                      <a:pt x="74" y="22415"/>
                    </a:cubicBezTo>
                    <a:cubicBezTo>
                      <a:pt x="74" y="10855"/>
                      <a:pt x="9455" y="1483"/>
                      <a:pt x="21026" y="1483"/>
                    </a:cubicBezTo>
                    <a:cubicBezTo>
                      <a:pt x="32598" y="1483"/>
                      <a:pt x="41978" y="10855"/>
                      <a:pt x="41978" y="22415"/>
                    </a:cubicBezTo>
                    <a:close/>
                  </a:path>
                </a:pathLst>
              </a:custGeom>
              <a:solidFill>
                <a:srgbClr val="000000"/>
              </a:solidFill>
              <a:ln w="1903" cap="flat">
                <a:noFill/>
                <a:prstDash val="solid"/>
                <a:miter/>
              </a:ln>
            </p:spPr>
            <p:txBody>
              <a:bodyPr rtlCol="0" anchor="ctr"/>
              <a:lstStyle/>
              <a:p>
                <a:endParaRPr lang="fr-FR"/>
              </a:p>
            </p:txBody>
          </p:sp>
          <p:sp>
            <p:nvSpPr>
              <p:cNvPr id="3230" name="Forme libre 3229">
                <a:extLst>
                  <a:ext uri="{FF2B5EF4-FFF2-40B4-BE49-F238E27FC236}">
                    <a16:creationId xmlns:a16="http://schemas.microsoft.com/office/drawing/2014/main" id="{ADA0CB6F-EB51-5BC9-FF5E-7DAA9F6504AB}"/>
                  </a:ext>
                </a:extLst>
              </p:cNvPr>
              <p:cNvSpPr/>
              <p:nvPr/>
            </p:nvSpPr>
            <p:spPr>
              <a:xfrm>
                <a:off x="4507613" y="2448001"/>
                <a:ext cx="44190" cy="44148"/>
              </a:xfrm>
              <a:custGeom>
                <a:avLst/>
                <a:gdLst>
                  <a:gd name="connsiteX0" fmla="*/ 22169 w 44190"/>
                  <a:gd name="connsiteY0" fmla="*/ 45632 h 44148"/>
                  <a:gd name="connsiteX1" fmla="*/ 74 w 44190"/>
                  <a:gd name="connsiteY1" fmla="*/ 23557 h 44148"/>
                  <a:gd name="connsiteX2" fmla="*/ 22169 w 44190"/>
                  <a:gd name="connsiteY2" fmla="*/ 1483 h 44148"/>
                  <a:gd name="connsiteX3" fmla="*/ 44264 w 44190"/>
                  <a:gd name="connsiteY3" fmla="*/ 23557 h 44148"/>
                  <a:gd name="connsiteX4" fmla="*/ 22169 w 44190"/>
                  <a:gd name="connsiteY4" fmla="*/ 45632 h 44148"/>
                  <a:gd name="connsiteX5" fmla="*/ 22169 w 44190"/>
                  <a:gd name="connsiteY5" fmla="*/ 3957 h 44148"/>
                  <a:gd name="connsiteX6" fmla="*/ 2550 w 44190"/>
                  <a:gd name="connsiteY6" fmla="*/ 23557 h 44148"/>
                  <a:gd name="connsiteX7" fmla="*/ 22169 w 44190"/>
                  <a:gd name="connsiteY7" fmla="*/ 43158 h 44148"/>
                  <a:gd name="connsiteX8" fmla="*/ 41788 w 44190"/>
                  <a:gd name="connsiteY8" fmla="*/ 23557 h 44148"/>
                  <a:gd name="connsiteX9" fmla="*/ 22169 w 44190"/>
                  <a:gd name="connsiteY9" fmla="*/ 3957 h 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190" h="44148">
                    <a:moveTo>
                      <a:pt x="22169" y="45632"/>
                    </a:moveTo>
                    <a:cubicBezTo>
                      <a:pt x="9979" y="45632"/>
                      <a:pt x="74" y="35736"/>
                      <a:pt x="74" y="23557"/>
                    </a:cubicBezTo>
                    <a:cubicBezTo>
                      <a:pt x="74" y="11378"/>
                      <a:pt x="9979" y="1483"/>
                      <a:pt x="22169" y="1483"/>
                    </a:cubicBezTo>
                    <a:cubicBezTo>
                      <a:pt x="34359" y="1483"/>
                      <a:pt x="44264" y="11378"/>
                      <a:pt x="44264" y="23557"/>
                    </a:cubicBezTo>
                    <a:cubicBezTo>
                      <a:pt x="44264" y="35736"/>
                      <a:pt x="34359" y="45632"/>
                      <a:pt x="22169" y="45632"/>
                    </a:cubicBezTo>
                    <a:close/>
                    <a:moveTo>
                      <a:pt x="22169" y="3957"/>
                    </a:moveTo>
                    <a:cubicBezTo>
                      <a:pt x="11312" y="3957"/>
                      <a:pt x="2550" y="12710"/>
                      <a:pt x="2550" y="23557"/>
                    </a:cubicBezTo>
                    <a:cubicBezTo>
                      <a:pt x="2550" y="34404"/>
                      <a:pt x="11312" y="43158"/>
                      <a:pt x="22169" y="43158"/>
                    </a:cubicBezTo>
                    <a:cubicBezTo>
                      <a:pt x="33026" y="43158"/>
                      <a:pt x="41788" y="34404"/>
                      <a:pt x="41788" y="23557"/>
                    </a:cubicBezTo>
                    <a:cubicBezTo>
                      <a:pt x="41788" y="12710"/>
                      <a:pt x="33026" y="3957"/>
                      <a:pt x="22169" y="3957"/>
                    </a:cubicBezTo>
                    <a:close/>
                  </a:path>
                </a:pathLst>
              </a:custGeom>
              <a:solidFill>
                <a:srgbClr val="000000"/>
              </a:solidFill>
              <a:ln w="1903" cap="flat">
                <a:noFill/>
                <a:prstDash val="solid"/>
                <a:miter/>
              </a:ln>
            </p:spPr>
            <p:txBody>
              <a:bodyPr rtlCol="0" anchor="ctr"/>
              <a:lstStyle/>
              <a:p>
                <a:endParaRPr lang="fr-FR"/>
              </a:p>
            </p:txBody>
          </p:sp>
          <p:sp>
            <p:nvSpPr>
              <p:cNvPr id="3231" name="Forme libre 3230">
                <a:extLst>
                  <a:ext uri="{FF2B5EF4-FFF2-40B4-BE49-F238E27FC236}">
                    <a16:creationId xmlns:a16="http://schemas.microsoft.com/office/drawing/2014/main" id="{0FE824A7-59FE-63F4-5E06-DA72C700014B}"/>
                  </a:ext>
                </a:extLst>
              </p:cNvPr>
              <p:cNvSpPr/>
              <p:nvPr/>
            </p:nvSpPr>
            <p:spPr>
              <a:xfrm>
                <a:off x="4418829" y="2497023"/>
                <a:ext cx="148995" cy="40797"/>
              </a:xfrm>
              <a:custGeom>
                <a:avLst/>
                <a:gdLst>
                  <a:gd name="connsiteX0" fmla="*/ 24477 w 148995"/>
                  <a:gd name="connsiteY0" fmla="*/ 42090 h 40797"/>
                  <a:gd name="connsiteX1" fmla="*/ 24286 w 148995"/>
                  <a:gd name="connsiteY1" fmla="*/ 42090 h 40797"/>
                  <a:gd name="connsiteX2" fmla="*/ 96 w 148995"/>
                  <a:gd name="connsiteY2" fmla="*/ 10120 h 40797"/>
                  <a:gd name="connsiteX3" fmla="*/ 6762 w 148995"/>
                  <a:gd name="connsiteY3" fmla="*/ 1557 h 40797"/>
                  <a:gd name="connsiteX4" fmla="*/ 23715 w 148995"/>
                  <a:gd name="connsiteY4" fmla="*/ 15068 h 40797"/>
                  <a:gd name="connsiteX5" fmla="*/ 23715 w 148995"/>
                  <a:gd name="connsiteY5" fmla="*/ 15258 h 40797"/>
                  <a:gd name="connsiteX6" fmla="*/ 25810 w 148995"/>
                  <a:gd name="connsiteY6" fmla="*/ 40568 h 40797"/>
                  <a:gd name="connsiteX7" fmla="*/ 24477 w 148995"/>
                  <a:gd name="connsiteY7" fmla="*/ 42090 h 40797"/>
                  <a:gd name="connsiteX8" fmla="*/ 24477 w 148995"/>
                  <a:gd name="connsiteY8" fmla="*/ 42090 h 40797"/>
                  <a:gd name="connsiteX9" fmla="*/ 24477 w 148995"/>
                  <a:gd name="connsiteY9" fmla="*/ 42090 h 40797"/>
                  <a:gd name="connsiteX10" fmla="*/ 7905 w 148995"/>
                  <a:gd name="connsiteY10" fmla="*/ 4031 h 40797"/>
                  <a:gd name="connsiteX11" fmla="*/ 6953 w 148995"/>
                  <a:gd name="connsiteY11" fmla="*/ 4031 h 40797"/>
                  <a:gd name="connsiteX12" fmla="*/ 2381 w 148995"/>
                  <a:gd name="connsiteY12" fmla="*/ 10120 h 40797"/>
                  <a:gd name="connsiteX13" fmla="*/ 22953 w 148995"/>
                  <a:gd name="connsiteY13" fmla="*/ 39045 h 40797"/>
                  <a:gd name="connsiteX14" fmla="*/ 20858 w 148995"/>
                  <a:gd name="connsiteY14" fmla="*/ 15639 h 40797"/>
                  <a:gd name="connsiteX15" fmla="*/ 7905 w 148995"/>
                  <a:gd name="connsiteY15" fmla="*/ 4031 h 40797"/>
                  <a:gd name="connsiteX16" fmla="*/ 7905 w 148995"/>
                  <a:gd name="connsiteY16" fmla="*/ 4031 h 40797"/>
                  <a:gd name="connsiteX17" fmla="*/ 124667 w 148995"/>
                  <a:gd name="connsiteY17" fmla="*/ 42090 h 40797"/>
                  <a:gd name="connsiteX18" fmla="*/ 123334 w 148995"/>
                  <a:gd name="connsiteY18" fmla="*/ 40758 h 40797"/>
                  <a:gd name="connsiteX19" fmla="*/ 123334 w 148995"/>
                  <a:gd name="connsiteY19" fmla="*/ 40758 h 40797"/>
                  <a:gd name="connsiteX20" fmla="*/ 125429 w 148995"/>
                  <a:gd name="connsiteY20" fmla="*/ 15449 h 40797"/>
                  <a:gd name="connsiteX21" fmla="*/ 125429 w 148995"/>
                  <a:gd name="connsiteY21" fmla="*/ 15258 h 40797"/>
                  <a:gd name="connsiteX22" fmla="*/ 142381 w 148995"/>
                  <a:gd name="connsiteY22" fmla="*/ 1747 h 40797"/>
                  <a:gd name="connsiteX23" fmla="*/ 149048 w 148995"/>
                  <a:gd name="connsiteY23" fmla="*/ 10311 h 40797"/>
                  <a:gd name="connsiteX24" fmla="*/ 124857 w 148995"/>
                  <a:gd name="connsiteY24" fmla="*/ 42280 h 40797"/>
                  <a:gd name="connsiteX25" fmla="*/ 124667 w 148995"/>
                  <a:gd name="connsiteY25" fmla="*/ 42090 h 40797"/>
                  <a:gd name="connsiteX26" fmla="*/ 124667 w 148995"/>
                  <a:gd name="connsiteY26" fmla="*/ 42090 h 40797"/>
                  <a:gd name="connsiteX27" fmla="*/ 128095 w 148995"/>
                  <a:gd name="connsiteY27" fmla="*/ 15829 h 40797"/>
                  <a:gd name="connsiteX28" fmla="*/ 126000 w 148995"/>
                  <a:gd name="connsiteY28" fmla="*/ 39236 h 40797"/>
                  <a:gd name="connsiteX29" fmla="*/ 146572 w 148995"/>
                  <a:gd name="connsiteY29" fmla="*/ 10311 h 40797"/>
                  <a:gd name="connsiteX30" fmla="*/ 142000 w 148995"/>
                  <a:gd name="connsiteY30" fmla="*/ 4221 h 40797"/>
                  <a:gd name="connsiteX31" fmla="*/ 128095 w 148995"/>
                  <a:gd name="connsiteY31" fmla="*/ 15829 h 40797"/>
                  <a:gd name="connsiteX32" fmla="*/ 128095 w 148995"/>
                  <a:gd name="connsiteY32" fmla="*/ 15829 h 4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995" h="40797">
                    <a:moveTo>
                      <a:pt x="24477" y="42090"/>
                    </a:moveTo>
                    <a:cubicBezTo>
                      <a:pt x="24477" y="42090"/>
                      <a:pt x="24286" y="42090"/>
                      <a:pt x="24286" y="42090"/>
                    </a:cubicBezTo>
                    <a:cubicBezTo>
                      <a:pt x="10191" y="39236"/>
                      <a:pt x="-476" y="25344"/>
                      <a:pt x="96" y="10120"/>
                    </a:cubicBezTo>
                    <a:cubicBezTo>
                      <a:pt x="286" y="5363"/>
                      <a:pt x="2762" y="2128"/>
                      <a:pt x="6762" y="1557"/>
                    </a:cubicBezTo>
                    <a:cubicBezTo>
                      <a:pt x="12667" y="796"/>
                      <a:pt x="20858" y="5934"/>
                      <a:pt x="23715" y="15068"/>
                    </a:cubicBezTo>
                    <a:cubicBezTo>
                      <a:pt x="23715" y="15068"/>
                      <a:pt x="23715" y="15258"/>
                      <a:pt x="23715" y="15258"/>
                    </a:cubicBezTo>
                    <a:cubicBezTo>
                      <a:pt x="23715" y="15449"/>
                      <a:pt x="24858" y="25154"/>
                      <a:pt x="25810" y="40568"/>
                    </a:cubicBezTo>
                    <a:cubicBezTo>
                      <a:pt x="25810" y="41519"/>
                      <a:pt x="25429" y="42090"/>
                      <a:pt x="24477" y="42090"/>
                    </a:cubicBezTo>
                    <a:cubicBezTo>
                      <a:pt x="24667" y="42090"/>
                      <a:pt x="24667" y="42090"/>
                      <a:pt x="24477" y="42090"/>
                    </a:cubicBezTo>
                    <a:lnTo>
                      <a:pt x="24477" y="42090"/>
                    </a:lnTo>
                    <a:close/>
                    <a:moveTo>
                      <a:pt x="7905" y="4031"/>
                    </a:moveTo>
                    <a:cubicBezTo>
                      <a:pt x="7524" y="4031"/>
                      <a:pt x="7334" y="4031"/>
                      <a:pt x="6953" y="4031"/>
                    </a:cubicBezTo>
                    <a:cubicBezTo>
                      <a:pt x="4096" y="4411"/>
                      <a:pt x="2572" y="6505"/>
                      <a:pt x="2381" y="10120"/>
                    </a:cubicBezTo>
                    <a:cubicBezTo>
                      <a:pt x="2001" y="23441"/>
                      <a:pt x="10953" y="35810"/>
                      <a:pt x="22953" y="39045"/>
                    </a:cubicBezTo>
                    <a:cubicBezTo>
                      <a:pt x="22000" y="25534"/>
                      <a:pt x="21048" y="16781"/>
                      <a:pt x="20858" y="15639"/>
                    </a:cubicBezTo>
                    <a:cubicBezTo>
                      <a:pt x="18762" y="8598"/>
                      <a:pt x="12667" y="4031"/>
                      <a:pt x="7905" y="4031"/>
                    </a:cubicBezTo>
                    <a:lnTo>
                      <a:pt x="7905" y="4031"/>
                    </a:lnTo>
                    <a:close/>
                    <a:moveTo>
                      <a:pt x="124667" y="42090"/>
                    </a:moveTo>
                    <a:cubicBezTo>
                      <a:pt x="123905" y="42090"/>
                      <a:pt x="123334" y="41519"/>
                      <a:pt x="123334" y="40758"/>
                    </a:cubicBezTo>
                    <a:cubicBezTo>
                      <a:pt x="123334" y="40758"/>
                      <a:pt x="123334" y="40758"/>
                      <a:pt x="123334" y="40758"/>
                    </a:cubicBezTo>
                    <a:cubicBezTo>
                      <a:pt x="124477" y="25154"/>
                      <a:pt x="125429" y="15449"/>
                      <a:pt x="125429" y="15449"/>
                    </a:cubicBezTo>
                    <a:cubicBezTo>
                      <a:pt x="125429" y="15449"/>
                      <a:pt x="125429" y="15258"/>
                      <a:pt x="125429" y="15258"/>
                    </a:cubicBezTo>
                    <a:cubicBezTo>
                      <a:pt x="128286" y="6124"/>
                      <a:pt x="136476" y="986"/>
                      <a:pt x="142381" y="1747"/>
                    </a:cubicBezTo>
                    <a:cubicBezTo>
                      <a:pt x="146381" y="2318"/>
                      <a:pt x="148857" y="5553"/>
                      <a:pt x="149048" y="10311"/>
                    </a:cubicBezTo>
                    <a:cubicBezTo>
                      <a:pt x="149619" y="25344"/>
                      <a:pt x="138953" y="39426"/>
                      <a:pt x="124857" y="42280"/>
                    </a:cubicBezTo>
                    <a:cubicBezTo>
                      <a:pt x="124857" y="42090"/>
                      <a:pt x="124667" y="42090"/>
                      <a:pt x="124667" y="42090"/>
                    </a:cubicBezTo>
                    <a:lnTo>
                      <a:pt x="124667" y="42090"/>
                    </a:lnTo>
                    <a:close/>
                    <a:moveTo>
                      <a:pt x="128095" y="15829"/>
                    </a:moveTo>
                    <a:cubicBezTo>
                      <a:pt x="127905" y="16971"/>
                      <a:pt x="126953" y="25725"/>
                      <a:pt x="126000" y="39236"/>
                    </a:cubicBezTo>
                    <a:cubicBezTo>
                      <a:pt x="138191" y="36001"/>
                      <a:pt x="147143" y="23631"/>
                      <a:pt x="146572" y="10311"/>
                    </a:cubicBezTo>
                    <a:cubicBezTo>
                      <a:pt x="146381" y="6695"/>
                      <a:pt x="144857" y="4602"/>
                      <a:pt x="142000" y="4221"/>
                    </a:cubicBezTo>
                    <a:cubicBezTo>
                      <a:pt x="137429" y="3460"/>
                      <a:pt x="130572" y="8217"/>
                      <a:pt x="128095" y="15829"/>
                    </a:cubicBezTo>
                    <a:lnTo>
                      <a:pt x="128095" y="15829"/>
                    </a:lnTo>
                    <a:close/>
                  </a:path>
                </a:pathLst>
              </a:custGeom>
              <a:solidFill>
                <a:srgbClr val="000000"/>
              </a:solidFill>
              <a:ln w="1903" cap="flat">
                <a:noFill/>
                <a:prstDash val="solid"/>
                <a:miter/>
              </a:ln>
            </p:spPr>
            <p:txBody>
              <a:bodyPr rtlCol="0" anchor="ctr"/>
              <a:lstStyle/>
              <a:p>
                <a:endParaRPr lang="fr-FR"/>
              </a:p>
            </p:txBody>
          </p:sp>
          <p:sp>
            <p:nvSpPr>
              <p:cNvPr id="3232" name="Forme libre 3231">
                <a:extLst>
                  <a:ext uri="{FF2B5EF4-FFF2-40B4-BE49-F238E27FC236}">
                    <a16:creationId xmlns:a16="http://schemas.microsoft.com/office/drawing/2014/main" id="{A3F780D2-2653-2AC7-43CB-470C0E94A1A6}"/>
                  </a:ext>
                </a:extLst>
              </p:cNvPr>
              <p:cNvSpPr/>
              <p:nvPr/>
            </p:nvSpPr>
            <p:spPr>
              <a:xfrm>
                <a:off x="4437899" y="2451046"/>
                <a:ext cx="110856" cy="147669"/>
              </a:xfrm>
              <a:custGeom>
                <a:avLst/>
                <a:gdLst>
                  <a:gd name="connsiteX0" fmla="*/ 110931 w 110856"/>
                  <a:gd name="connsiteY0" fmla="*/ 75318 h 147669"/>
                  <a:gd name="connsiteX1" fmla="*/ 55502 w 110856"/>
                  <a:gd name="connsiteY1" fmla="*/ 149152 h 147669"/>
                  <a:gd name="connsiteX2" fmla="*/ 74 w 110856"/>
                  <a:gd name="connsiteY2" fmla="*/ 75318 h 147669"/>
                  <a:gd name="connsiteX3" fmla="*/ 55502 w 110856"/>
                  <a:gd name="connsiteY3" fmla="*/ 1483 h 147669"/>
                  <a:gd name="connsiteX4" fmla="*/ 110931 w 110856"/>
                  <a:gd name="connsiteY4" fmla="*/ 75318 h 147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856" h="147669">
                    <a:moveTo>
                      <a:pt x="110931" y="75318"/>
                    </a:moveTo>
                    <a:cubicBezTo>
                      <a:pt x="110931" y="116095"/>
                      <a:pt x="86114" y="149152"/>
                      <a:pt x="55502" y="149152"/>
                    </a:cubicBezTo>
                    <a:cubicBezTo>
                      <a:pt x="24890" y="149152"/>
                      <a:pt x="74" y="116095"/>
                      <a:pt x="74" y="75318"/>
                    </a:cubicBezTo>
                    <a:cubicBezTo>
                      <a:pt x="74" y="34540"/>
                      <a:pt x="24890" y="1483"/>
                      <a:pt x="55502" y="1483"/>
                    </a:cubicBezTo>
                    <a:cubicBezTo>
                      <a:pt x="86115" y="1483"/>
                      <a:pt x="110931" y="34540"/>
                      <a:pt x="110931" y="75318"/>
                    </a:cubicBezTo>
                    <a:close/>
                  </a:path>
                </a:pathLst>
              </a:custGeom>
              <a:solidFill>
                <a:srgbClr val="FFFFFF"/>
              </a:solidFill>
              <a:ln w="1903" cap="flat">
                <a:noFill/>
                <a:prstDash val="solid"/>
                <a:miter/>
              </a:ln>
            </p:spPr>
            <p:txBody>
              <a:bodyPr rtlCol="0" anchor="ctr"/>
              <a:lstStyle/>
              <a:p>
                <a:endParaRPr lang="fr-FR"/>
              </a:p>
            </p:txBody>
          </p:sp>
          <p:sp>
            <p:nvSpPr>
              <p:cNvPr id="3233" name="Forme libre 3232">
                <a:extLst>
                  <a:ext uri="{FF2B5EF4-FFF2-40B4-BE49-F238E27FC236}">
                    <a16:creationId xmlns:a16="http://schemas.microsoft.com/office/drawing/2014/main" id="{614F12B8-3B35-3925-1F75-341BF39D5FCC}"/>
                  </a:ext>
                </a:extLst>
              </p:cNvPr>
              <p:cNvSpPr/>
              <p:nvPr/>
            </p:nvSpPr>
            <p:spPr>
              <a:xfrm>
                <a:off x="4436566" y="2453426"/>
                <a:ext cx="113334" cy="141864"/>
              </a:xfrm>
              <a:custGeom>
                <a:avLst/>
                <a:gdLst>
                  <a:gd name="connsiteX0" fmla="*/ 56835 w 113334"/>
                  <a:gd name="connsiteY0" fmla="*/ 143347 h 141864"/>
                  <a:gd name="connsiteX1" fmla="*/ 74 w 113334"/>
                  <a:gd name="connsiteY1" fmla="*/ 68370 h 141864"/>
                  <a:gd name="connsiteX2" fmla="*/ 16645 w 113334"/>
                  <a:gd name="connsiteY2" fmla="*/ 19464 h 141864"/>
                  <a:gd name="connsiteX3" fmla="*/ 92455 w 113334"/>
                  <a:gd name="connsiteY3" fmla="*/ 15087 h 141864"/>
                  <a:gd name="connsiteX4" fmla="*/ 96835 w 113334"/>
                  <a:gd name="connsiteY4" fmla="*/ 19464 h 141864"/>
                  <a:gd name="connsiteX5" fmla="*/ 113407 w 113334"/>
                  <a:gd name="connsiteY5" fmla="*/ 68370 h 141864"/>
                  <a:gd name="connsiteX6" fmla="*/ 56835 w 113334"/>
                  <a:gd name="connsiteY6" fmla="*/ 143347 h 141864"/>
                  <a:gd name="connsiteX7" fmla="*/ 56835 w 113334"/>
                  <a:gd name="connsiteY7" fmla="*/ 3860 h 141864"/>
                  <a:gd name="connsiteX8" fmla="*/ 2740 w 113334"/>
                  <a:gd name="connsiteY8" fmla="*/ 68370 h 141864"/>
                  <a:gd name="connsiteX9" fmla="*/ 56835 w 113334"/>
                  <a:gd name="connsiteY9" fmla="*/ 140873 h 141864"/>
                  <a:gd name="connsiteX10" fmla="*/ 110931 w 113334"/>
                  <a:gd name="connsiteY10" fmla="*/ 68370 h 141864"/>
                  <a:gd name="connsiteX11" fmla="*/ 56835 w 113334"/>
                  <a:gd name="connsiteY11" fmla="*/ 3860 h 14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334" h="141864">
                    <a:moveTo>
                      <a:pt x="56835" y="143347"/>
                    </a:moveTo>
                    <a:cubicBezTo>
                      <a:pt x="25597" y="143347"/>
                      <a:pt x="74" y="109665"/>
                      <a:pt x="74" y="68370"/>
                    </a:cubicBezTo>
                    <a:cubicBezTo>
                      <a:pt x="74" y="48579"/>
                      <a:pt x="5788" y="31643"/>
                      <a:pt x="16645" y="19464"/>
                    </a:cubicBezTo>
                    <a:cubicBezTo>
                      <a:pt x="36455" y="-2610"/>
                      <a:pt x="70359" y="-4703"/>
                      <a:pt x="92455" y="15087"/>
                    </a:cubicBezTo>
                    <a:cubicBezTo>
                      <a:pt x="93978" y="16420"/>
                      <a:pt x="95502" y="17942"/>
                      <a:pt x="96835" y="19464"/>
                    </a:cubicBezTo>
                    <a:cubicBezTo>
                      <a:pt x="107693" y="31643"/>
                      <a:pt x="113407" y="48579"/>
                      <a:pt x="113407" y="68370"/>
                    </a:cubicBezTo>
                    <a:cubicBezTo>
                      <a:pt x="113597" y="109855"/>
                      <a:pt x="88074" y="143347"/>
                      <a:pt x="56835" y="143347"/>
                    </a:cubicBezTo>
                    <a:close/>
                    <a:moveTo>
                      <a:pt x="56835" y="3860"/>
                    </a:moveTo>
                    <a:cubicBezTo>
                      <a:pt x="25026" y="3860"/>
                      <a:pt x="2740" y="30311"/>
                      <a:pt x="2740" y="68370"/>
                    </a:cubicBezTo>
                    <a:cubicBezTo>
                      <a:pt x="2740" y="108332"/>
                      <a:pt x="27121" y="140873"/>
                      <a:pt x="56835" y="140873"/>
                    </a:cubicBezTo>
                    <a:cubicBezTo>
                      <a:pt x="86550" y="140873"/>
                      <a:pt x="110931" y="108332"/>
                      <a:pt x="110931" y="68370"/>
                    </a:cubicBezTo>
                    <a:cubicBezTo>
                      <a:pt x="111121" y="30501"/>
                      <a:pt x="88836" y="3860"/>
                      <a:pt x="56835" y="3860"/>
                    </a:cubicBezTo>
                    <a:close/>
                  </a:path>
                </a:pathLst>
              </a:custGeom>
              <a:solidFill>
                <a:srgbClr val="000000"/>
              </a:solidFill>
              <a:ln w="1903" cap="flat">
                <a:noFill/>
                <a:prstDash val="solid"/>
                <a:miter/>
              </a:ln>
            </p:spPr>
            <p:txBody>
              <a:bodyPr rtlCol="0" anchor="ctr"/>
              <a:lstStyle/>
              <a:p>
                <a:endParaRPr lang="fr-FR"/>
              </a:p>
            </p:txBody>
          </p:sp>
          <p:sp>
            <p:nvSpPr>
              <p:cNvPr id="3234" name="Forme libre 3233">
                <a:extLst>
                  <a:ext uri="{FF2B5EF4-FFF2-40B4-BE49-F238E27FC236}">
                    <a16:creationId xmlns:a16="http://schemas.microsoft.com/office/drawing/2014/main" id="{8BB8BBE2-9B91-F868-D37F-A06549B080E7}"/>
                  </a:ext>
                </a:extLst>
              </p:cNvPr>
              <p:cNvSpPr/>
              <p:nvPr/>
            </p:nvSpPr>
            <p:spPr>
              <a:xfrm>
                <a:off x="4443244" y="2420260"/>
                <a:ext cx="103733" cy="66522"/>
              </a:xfrm>
              <a:custGeom>
                <a:avLst/>
                <a:gdLst>
                  <a:gd name="connsiteX0" fmla="*/ 11872 w 103733"/>
                  <a:gd name="connsiteY0" fmla="*/ 3534 h 66522"/>
                  <a:gd name="connsiteX1" fmla="*/ 4253 w 103733"/>
                  <a:gd name="connsiteY1" fmla="*/ 39500 h 66522"/>
                  <a:gd name="connsiteX2" fmla="*/ 47300 w 103733"/>
                  <a:gd name="connsiteY2" fmla="*/ 66522 h 66522"/>
                  <a:gd name="connsiteX3" fmla="*/ 103681 w 103733"/>
                  <a:gd name="connsiteY3" fmla="*/ 49776 h 66522"/>
                  <a:gd name="connsiteX4" fmla="*/ 79681 w 103733"/>
                  <a:gd name="connsiteY4" fmla="*/ 32078 h 66522"/>
                  <a:gd name="connsiteX5" fmla="*/ 49586 w 103733"/>
                  <a:gd name="connsiteY5" fmla="*/ 16664 h 66522"/>
                  <a:gd name="connsiteX6" fmla="*/ 11872 w 103733"/>
                  <a:gd name="connsiteY6" fmla="*/ 3534 h 6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33" h="66522">
                    <a:moveTo>
                      <a:pt x="11872" y="3534"/>
                    </a:moveTo>
                    <a:cubicBezTo>
                      <a:pt x="253" y="8291"/>
                      <a:pt x="-3747" y="25037"/>
                      <a:pt x="4253" y="39500"/>
                    </a:cubicBezTo>
                    <a:cubicBezTo>
                      <a:pt x="12634" y="54533"/>
                      <a:pt x="30348" y="63477"/>
                      <a:pt x="47300" y="66522"/>
                    </a:cubicBezTo>
                    <a:cubicBezTo>
                      <a:pt x="66729" y="69947"/>
                      <a:pt x="101776" y="68615"/>
                      <a:pt x="103681" y="49776"/>
                    </a:cubicBezTo>
                    <a:cubicBezTo>
                      <a:pt x="105396" y="33410"/>
                      <a:pt x="89205" y="26179"/>
                      <a:pt x="79681" y="32078"/>
                    </a:cubicBezTo>
                    <a:cubicBezTo>
                      <a:pt x="80062" y="14761"/>
                      <a:pt x="60634" y="5246"/>
                      <a:pt x="49586" y="16664"/>
                    </a:cubicBezTo>
                    <a:cubicBezTo>
                      <a:pt x="43491" y="2963"/>
                      <a:pt x="24253" y="-1604"/>
                      <a:pt x="11872" y="3534"/>
                    </a:cubicBezTo>
                    <a:close/>
                  </a:path>
                </a:pathLst>
              </a:custGeom>
              <a:solidFill>
                <a:srgbClr val="000000"/>
              </a:solidFill>
              <a:ln w="1903" cap="flat">
                <a:noFill/>
                <a:prstDash val="solid"/>
                <a:miter/>
              </a:ln>
            </p:spPr>
            <p:txBody>
              <a:bodyPr rtlCol="0" anchor="ctr"/>
              <a:lstStyle/>
              <a:p>
                <a:endParaRPr lang="fr-FR"/>
              </a:p>
            </p:txBody>
          </p:sp>
          <p:sp>
            <p:nvSpPr>
              <p:cNvPr id="3235" name="Forme libre 3234">
                <a:extLst>
                  <a:ext uri="{FF2B5EF4-FFF2-40B4-BE49-F238E27FC236}">
                    <a16:creationId xmlns:a16="http://schemas.microsoft.com/office/drawing/2014/main" id="{D8AF3E4C-8452-B633-5F62-28A0B464482C}"/>
                  </a:ext>
                </a:extLst>
              </p:cNvPr>
              <p:cNvSpPr/>
              <p:nvPr/>
            </p:nvSpPr>
            <p:spPr>
              <a:xfrm>
                <a:off x="4441949" y="2419042"/>
                <a:ext cx="106025" cy="69111"/>
              </a:xfrm>
              <a:custGeom>
                <a:avLst/>
                <a:gdLst>
                  <a:gd name="connsiteX0" fmla="*/ 66500 w 106025"/>
                  <a:gd name="connsiteY0" fmla="*/ 70594 h 69111"/>
                  <a:gd name="connsiteX1" fmla="*/ 48405 w 106025"/>
                  <a:gd name="connsiteY1" fmla="*/ 69072 h 69111"/>
                  <a:gd name="connsiteX2" fmla="*/ 4405 w 106025"/>
                  <a:gd name="connsiteY2" fmla="*/ 41479 h 69111"/>
                  <a:gd name="connsiteX3" fmla="*/ 1548 w 106025"/>
                  <a:gd name="connsiteY3" fmla="*/ 15979 h 69111"/>
                  <a:gd name="connsiteX4" fmla="*/ 12595 w 106025"/>
                  <a:gd name="connsiteY4" fmla="*/ 3610 h 69111"/>
                  <a:gd name="connsiteX5" fmla="*/ 13167 w 106025"/>
                  <a:gd name="connsiteY5" fmla="*/ 4752 h 69111"/>
                  <a:gd name="connsiteX6" fmla="*/ 12595 w 106025"/>
                  <a:gd name="connsiteY6" fmla="*/ 3610 h 69111"/>
                  <a:gd name="connsiteX7" fmla="*/ 51071 w 106025"/>
                  <a:gd name="connsiteY7" fmla="*/ 15979 h 69111"/>
                  <a:gd name="connsiteX8" fmla="*/ 69357 w 106025"/>
                  <a:gd name="connsiteY8" fmla="*/ 13315 h 69111"/>
                  <a:gd name="connsiteX9" fmla="*/ 81928 w 106025"/>
                  <a:gd name="connsiteY9" fmla="*/ 31393 h 69111"/>
                  <a:gd name="connsiteX10" fmla="*/ 97547 w 106025"/>
                  <a:gd name="connsiteY10" fmla="*/ 32726 h 69111"/>
                  <a:gd name="connsiteX11" fmla="*/ 105928 w 106025"/>
                  <a:gd name="connsiteY11" fmla="*/ 51184 h 69111"/>
                  <a:gd name="connsiteX12" fmla="*/ 99071 w 106025"/>
                  <a:gd name="connsiteY12" fmla="*/ 62792 h 69111"/>
                  <a:gd name="connsiteX13" fmla="*/ 66500 w 106025"/>
                  <a:gd name="connsiteY13" fmla="*/ 70594 h 69111"/>
                  <a:gd name="connsiteX14" fmla="*/ 66500 w 106025"/>
                  <a:gd name="connsiteY14" fmla="*/ 70594 h 69111"/>
                  <a:gd name="connsiteX15" fmla="*/ 24214 w 106025"/>
                  <a:gd name="connsiteY15" fmla="*/ 3991 h 69111"/>
                  <a:gd name="connsiteX16" fmla="*/ 13547 w 106025"/>
                  <a:gd name="connsiteY16" fmla="*/ 5894 h 69111"/>
                  <a:gd name="connsiteX17" fmla="*/ 4024 w 106025"/>
                  <a:gd name="connsiteY17" fmla="*/ 16741 h 69111"/>
                  <a:gd name="connsiteX18" fmla="*/ 6690 w 106025"/>
                  <a:gd name="connsiteY18" fmla="*/ 40147 h 69111"/>
                  <a:gd name="connsiteX19" fmla="*/ 48785 w 106025"/>
                  <a:gd name="connsiteY19" fmla="*/ 66598 h 69111"/>
                  <a:gd name="connsiteX20" fmla="*/ 97738 w 106025"/>
                  <a:gd name="connsiteY20" fmla="*/ 60699 h 69111"/>
                  <a:gd name="connsiteX21" fmla="*/ 103643 w 106025"/>
                  <a:gd name="connsiteY21" fmla="*/ 50804 h 69111"/>
                  <a:gd name="connsiteX22" fmla="*/ 96404 w 106025"/>
                  <a:gd name="connsiteY22" fmla="*/ 34819 h 69111"/>
                  <a:gd name="connsiteX23" fmla="*/ 81547 w 106025"/>
                  <a:gd name="connsiteY23" fmla="*/ 34438 h 69111"/>
                  <a:gd name="connsiteX24" fmla="*/ 79833 w 106025"/>
                  <a:gd name="connsiteY24" fmla="*/ 34057 h 69111"/>
                  <a:gd name="connsiteX25" fmla="*/ 79643 w 106025"/>
                  <a:gd name="connsiteY25" fmla="*/ 33296 h 69111"/>
                  <a:gd name="connsiteX26" fmla="*/ 68405 w 106025"/>
                  <a:gd name="connsiteY26" fmla="*/ 15409 h 69111"/>
                  <a:gd name="connsiteX27" fmla="*/ 51643 w 106025"/>
                  <a:gd name="connsiteY27" fmla="*/ 18834 h 69111"/>
                  <a:gd name="connsiteX28" fmla="*/ 49928 w 106025"/>
                  <a:gd name="connsiteY28" fmla="*/ 18834 h 69111"/>
                  <a:gd name="connsiteX29" fmla="*/ 49738 w 106025"/>
                  <a:gd name="connsiteY29" fmla="*/ 18453 h 69111"/>
                  <a:gd name="connsiteX30" fmla="*/ 24214 w 106025"/>
                  <a:gd name="connsiteY30" fmla="*/ 3991 h 69111"/>
                  <a:gd name="connsiteX31" fmla="*/ 24214 w 106025"/>
                  <a:gd name="connsiteY31" fmla="*/ 3991 h 6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025" h="69111">
                    <a:moveTo>
                      <a:pt x="66500" y="70594"/>
                    </a:moveTo>
                    <a:cubicBezTo>
                      <a:pt x="60405" y="70594"/>
                      <a:pt x="54309" y="70023"/>
                      <a:pt x="48405" y="69072"/>
                    </a:cubicBezTo>
                    <a:cubicBezTo>
                      <a:pt x="28595" y="65456"/>
                      <a:pt x="12214" y="55180"/>
                      <a:pt x="4405" y="41479"/>
                    </a:cubicBezTo>
                    <a:cubicBezTo>
                      <a:pt x="-167" y="33296"/>
                      <a:pt x="-1119" y="23782"/>
                      <a:pt x="1548" y="15979"/>
                    </a:cubicBezTo>
                    <a:cubicBezTo>
                      <a:pt x="3643" y="10270"/>
                      <a:pt x="7452" y="5894"/>
                      <a:pt x="12595" y="3610"/>
                    </a:cubicBezTo>
                    <a:lnTo>
                      <a:pt x="13167" y="4752"/>
                    </a:lnTo>
                    <a:lnTo>
                      <a:pt x="12595" y="3610"/>
                    </a:lnTo>
                    <a:cubicBezTo>
                      <a:pt x="25167" y="-1528"/>
                      <a:pt x="44214" y="2659"/>
                      <a:pt x="51071" y="15979"/>
                    </a:cubicBezTo>
                    <a:cubicBezTo>
                      <a:pt x="56214" y="11603"/>
                      <a:pt x="63262" y="10651"/>
                      <a:pt x="69357" y="13315"/>
                    </a:cubicBezTo>
                    <a:cubicBezTo>
                      <a:pt x="76595" y="16360"/>
                      <a:pt x="81547" y="23401"/>
                      <a:pt x="81928" y="31393"/>
                    </a:cubicBezTo>
                    <a:cubicBezTo>
                      <a:pt x="87071" y="29300"/>
                      <a:pt x="92786" y="29871"/>
                      <a:pt x="97547" y="32726"/>
                    </a:cubicBezTo>
                    <a:cubicBezTo>
                      <a:pt x="103833" y="36531"/>
                      <a:pt x="106881" y="43192"/>
                      <a:pt x="105928" y="51184"/>
                    </a:cubicBezTo>
                    <a:cubicBezTo>
                      <a:pt x="105547" y="55751"/>
                      <a:pt x="103071" y="59747"/>
                      <a:pt x="99071" y="62792"/>
                    </a:cubicBezTo>
                    <a:cubicBezTo>
                      <a:pt x="91452" y="68501"/>
                      <a:pt x="78500" y="70594"/>
                      <a:pt x="66500" y="70594"/>
                    </a:cubicBezTo>
                    <a:lnTo>
                      <a:pt x="66500" y="70594"/>
                    </a:lnTo>
                    <a:close/>
                    <a:moveTo>
                      <a:pt x="24214" y="3991"/>
                    </a:moveTo>
                    <a:cubicBezTo>
                      <a:pt x="20595" y="3991"/>
                      <a:pt x="16976" y="4562"/>
                      <a:pt x="13547" y="5894"/>
                    </a:cubicBezTo>
                    <a:cubicBezTo>
                      <a:pt x="9167" y="7797"/>
                      <a:pt x="5738" y="11603"/>
                      <a:pt x="4024" y="16741"/>
                    </a:cubicBezTo>
                    <a:cubicBezTo>
                      <a:pt x="1548" y="23972"/>
                      <a:pt x="2500" y="32726"/>
                      <a:pt x="6690" y="40147"/>
                    </a:cubicBezTo>
                    <a:cubicBezTo>
                      <a:pt x="13928" y="53277"/>
                      <a:pt x="29738" y="63173"/>
                      <a:pt x="48785" y="66598"/>
                    </a:cubicBezTo>
                    <a:cubicBezTo>
                      <a:pt x="62119" y="69072"/>
                      <a:pt x="86309" y="69453"/>
                      <a:pt x="97738" y="60699"/>
                    </a:cubicBezTo>
                    <a:cubicBezTo>
                      <a:pt x="101166" y="58035"/>
                      <a:pt x="103262" y="54800"/>
                      <a:pt x="103643" y="50804"/>
                    </a:cubicBezTo>
                    <a:cubicBezTo>
                      <a:pt x="104404" y="43953"/>
                      <a:pt x="101738" y="38054"/>
                      <a:pt x="96404" y="34819"/>
                    </a:cubicBezTo>
                    <a:cubicBezTo>
                      <a:pt x="91642" y="31964"/>
                      <a:pt x="85928" y="31774"/>
                      <a:pt x="81547" y="34438"/>
                    </a:cubicBezTo>
                    <a:cubicBezTo>
                      <a:pt x="80976" y="34819"/>
                      <a:pt x="80214" y="34628"/>
                      <a:pt x="79833" y="34057"/>
                    </a:cubicBezTo>
                    <a:cubicBezTo>
                      <a:pt x="79643" y="33867"/>
                      <a:pt x="79643" y="33677"/>
                      <a:pt x="79643" y="33296"/>
                    </a:cubicBezTo>
                    <a:cubicBezTo>
                      <a:pt x="79833" y="25304"/>
                      <a:pt x="75452" y="18453"/>
                      <a:pt x="68405" y="15409"/>
                    </a:cubicBezTo>
                    <a:cubicBezTo>
                      <a:pt x="62690" y="12744"/>
                      <a:pt x="55833" y="14267"/>
                      <a:pt x="51643" y="18834"/>
                    </a:cubicBezTo>
                    <a:cubicBezTo>
                      <a:pt x="51071" y="19405"/>
                      <a:pt x="50309" y="19405"/>
                      <a:pt x="49928" y="18834"/>
                    </a:cubicBezTo>
                    <a:cubicBezTo>
                      <a:pt x="49738" y="18644"/>
                      <a:pt x="49738" y="18644"/>
                      <a:pt x="49738" y="18453"/>
                    </a:cubicBezTo>
                    <a:cubicBezTo>
                      <a:pt x="45357" y="8939"/>
                      <a:pt x="34500" y="3991"/>
                      <a:pt x="24214" y="3991"/>
                    </a:cubicBezTo>
                    <a:lnTo>
                      <a:pt x="24214" y="3991"/>
                    </a:lnTo>
                    <a:close/>
                  </a:path>
                </a:pathLst>
              </a:custGeom>
              <a:solidFill>
                <a:srgbClr val="000000"/>
              </a:solidFill>
              <a:ln w="1903" cap="flat">
                <a:noFill/>
                <a:prstDash val="solid"/>
                <a:miter/>
              </a:ln>
            </p:spPr>
            <p:txBody>
              <a:bodyPr rtlCol="0" anchor="ctr"/>
              <a:lstStyle/>
              <a:p>
                <a:endParaRPr lang="fr-FR"/>
              </a:p>
            </p:txBody>
          </p:sp>
          <p:sp>
            <p:nvSpPr>
              <p:cNvPr id="3236" name="Forme libre 3235">
                <a:extLst>
                  <a:ext uri="{FF2B5EF4-FFF2-40B4-BE49-F238E27FC236}">
                    <a16:creationId xmlns:a16="http://schemas.microsoft.com/office/drawing/2014/main" id="{8D27EB0D-09E1-2517-4BE1-CAAB9B0BA92A}"/>
                  </a:ext>
                </a:extLst>
              </p:cNvPr>
              <p:cNvSpPr/>
              <p:nvPr/>
            </p:nvSpPr>
            <p:spPr>
              <a:xfrm>
                <a:off x="4440375" y="2570171"/>
                <a:ext cx="105142" cy="99455"/>
              </a:xfrm>
              <a:custGeom>
                <a:avLst/>
                <a:gdLst>
                  <a:gd name="connsiteX0" fmla="*/ 5597 w 105142"/>
                  <a:gd name="connsiteY0" fmla="*/ 69228 h 99455"/>
                  <a:gd name="connsiteX1" fmla="*/ 26931 w 105142"/>
                  <a:gd name="connsiteY1" fmla="*/ 1483 h 99455"/>
                  <a:gd name="connsiteX2" fmla="*/ 79312 w 105142"/>
                  <a:gd name="connsiteY2" fmla="*/ 1483 h 99455"/>
                  <a:gd name="connsiteX3" fmla="*/ 100645 w 105142"/>
                  <a:gd name="connsiteY3" fmla="*/ 69228 h 99455"/>
                  <a:gd name="connsiteX4" fmla="*/ 105216 w 105142"/>
                  <a:gd name="connsiteY4" fmla="*/ 95679 h 99455"/>
                  <a:gd name="connsiteX5" fmla="*/ 1026 w 105142"/>
                  <a:gd name="connsiteY5" fmla="*/ 96060 h 99455"/>
                  <a:gd name="connsiteX6" fmla="*/ 74 w 105142"/>
                  <a:gd name="connsiteY6" fmla="*/ 95870 h 99455"/>
                  <a:gd name="connsiteX7" fmla="*/ 5597 w 105142"/>
                  <a:gd name="connsiteY7" fmla="*/ 69228 h 9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42" h="99455">
                    <a:moveTo>
                      <a:pt x="5597" y="69228"/>
                    </a:moveTo>
                    <a:cubicBezTo>
                      <a:pt x="21597" y="66183"/>
                      <a:pt x="23502" y="27553"/>
                      <a:pt x="26931" y="1483"/>
                    </a:cubicBezTo>
                    <a:lnTo>
                      <a:pt x="79312" y="1483"/>
                    </a:lnTo>
                    <a:cubicBezTo>
                      <a:pt x="82740" y="27553"/>
                      <a:pt x="84645" y="66183"/>
                      <a:pt x="100645" y="69228"/>
                    </a:cubicBezTo>
                    <a:lnTo>
                      <a:pt x="105216" y="95679"/>
                    </a:lnTo>
                    <a:cubicBezTo>
                      <a:pt x="70740" y="102530"/>
                      <a:pt x="35502" y="102720"/>
                      <a:pt x="1026" y="96060"/>
                    </a:cubicBezTo>
                    <a:lnTo>
                      <a:pt x="74" y="95870"/>
                    </a:lnTo>
                    <a:lnTo>
                      <a:pt x="5597" y="69228"/>
                    </a:lnTo>
                    <a:close/>
                  </a:path>
                </a:pathLst>
              </a:custGeom>
              <a:solidFill>
                <a:srgbClr val="FFFFFF"/>
              </a:solidFill>
              <a:ln w="1903" cap="flat">
                <a:noFill/>
                <a:prstDash val="solid"/>
                <a:miter/>
              </a:ln>
            </p:spPr>
            <p:txBody>
              <a:bodyPr rtlCol="0" anchor="ctr"/>
              <a:lstStyle/>
              <a:p>
                <a:endParaRPr lang="fr-FR"/>
              </a:p>
            </p:txBody>
          </p:sp>
          <p:sp>
            <p:nvSpPr>
              <p:cNvPr id="3237" name="Forme libre 3236">
                <a:extLst>
                  <a:ext uri="{FF2B5EF4-FFF2-40B4-BE49-F238E27FC236}">
                    <a16:creationId xmlns:a16="http://schemas.microsoft.com/office/drawing/2014/main" id="{5C16F4F2-B9B6-B498-DE95-E50363734437}"/>
                  </a:ext>
                </a:extLst>
              </p:cNvPr>
              <p:cNvSpPr/>
              <p:nvPr/>
            </p:nvSpPr>
            <p:spPr>
              <a:xfrm>
                <a:off x="4444719" y="2568839"/>
                <a:ext cx="97800" cy="70256"/>
              </a:xfrm>
              <a:custGeom>
                <a:avLst/>
                <a:gdLst>
                  <a:gd name="connsiteX0" fmla="*/ 96111 w 97800"/>
                  <a:gd name="connsiteY0" fmla="*/ 71702 h 70256"/>
                  <a:gd name="connsiteX1" fmla="*/ 95921 w 97800"/>
                  <a:gd name="connsiteY1" fmla="*/ 71702 h 70256"/>
                  <a:gd name="connsiteX2" fmla="*/ 74968 w 97800"/>
                  <a:gd name="connsiteY2" fmla="*/ 14042 h 70256"/>
                  <a:gd name="connsiteX3" fmla="*/ 73825 w 97800"/>
                  <a:gd name="connsiteY3" fmla="*/ 3957 h 70256"/>
                  <a:gd name="connsiteX4" fmla="*/ 23730 w 97800"/>
                  <a:gd name="connsiteY4" fmla="*/ 3957 h 70256"/>
                  <a:gd name="connsiteX5" fmla="*/ 22587 w 97800"/>
                  <a:gd name="connsiteY5" fmla="*/ 14042 h 70256"/>
                  <a:gd name="connsiteX6" fmla="*/ 1635 w 97800"/>
                  <a:gd name="connsiteY6" fmla="*/ 71702 h 70256"/>
                  <a:gd name="connsiteX7" fmla="*/ 111 w 97800"/>
                  <a:gd name="connsiteY7" fmla="*/ 70750 h 70256"/>
                  <a:gd name="connsiteX8" fmla="*/ 1064 w 97800"/>
                  <a:gd name="connsiteY8" fmla="*/ 69228 h 70256"/>
                  <a:gd name="connsiteX9" fmla="*/ 20111 w 97800"/>
                  <a:gd name="connsiteY9" fmla="*/ 13852 h 70256"/>
                  <a:gd name="connsiteX10" fmla="*/ 21445 w 97800"/>
                  <a:gd name="connsiteY10" fmla="*/ 2624 h 70256"/>
                  <a:gd name="connsiteX11" fmla="*/ 22778 w 97800"/>
                  <a:gd name="connsiteY11" fmla="*/ 1483 h 70256"/>
                  <a:gd name="connsiteX12" fmla="*/ 75159 w 97800"/>
                  <a:gd name="connsiteY12" fmla="*/ 1483 h 70256"/>
                  <a:gd name="connsiteX13" fmla="*/ 76492 w 97800"/>
                  <a:gd name="connsiteY13" fmla="*/ 2624 h 70256"/>
                  <a:gd name="connsiteX14" fmla="*/ 77825 w 97800"/>
                  <a:gd name="connsiteY14" fmla="*/ 13852 h 70256"/>
                  <a:gd name="connsiteX15" fmla="*/ 96873 w 97800"/>
                  <a:gd name="connsiteY15" fmla="*/ 69228 h 70256"/>
                  <a:gd name="connsiteX16" fmla="*/ 97825 w 97800"/>
                  <a:gd name="connsiteY16" fmla="*/ 70750 h 70256"/>
                  <a:gd name="connsiteX17" fmla="*/ 96111 w 97800"/>
                  <a:gd name="connsiteY17" fmla="*/ 71702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800" h="70256">
                    <a:moveTo>
                      <a:pt x="96111" y="71702"/>
                    </a:moveTo>
                    <a:cubicBezTo>
                      <a:pt x="96111" y="71702"/>
                      <a:pt x="95921" y="71702"/>
                      <a:pt x="95921" y="71702"/>
                    </a:cubicBezTo>
                    <a:cubicBezTo>
                      <a:pt x="81254" y="69038"/>
                      <a:pt x="77825" y="39732"/>
                      <a:pt x="74968" y="14042"/>
                    </a:cubicBezTo>
                    <a:cubicBezTo>
                      <a:pt x="74587" y="10427"/>
                      <a:pt x="74206" y="7192"/>
                      <a:pt x="73825" y="3957"/>
                    </a:cubicBezTo>
                    <a:lnTo>
                      <a:pt x="23730" y="3957"/>
                    </a:lnTo>
                    <a:cubicBezTo>
                      <a:pt x="23349" y="7192"/>
                      <a:pt x="22968" y="10427"/>
                      <a:pt x="22587" y="14042"/>
                    </a:cubicBezTo>
                    <a:cubicBezTo>
                      <a:pt x="19730" y="39732"/>
                      <a:pt x="16302" y="68847"/>
                      <a:pt x="1635" y="71702"/>
                    </a:cubicBezTo>
                    <a:cubicBezTo>
                      <a:pt x="873" y="71892"/>
                      <a:pt x="302" y="71321"/>
                      <a:pt x="111" y="70750"/>
                    </a:cubicBezTo>
                    <a:cubicBezTo>
                      <a:pt x="-79" y="70180"/>
                      <a:pt x="492" y="69418"/>
                      <a:pt x="1064" y="69228"/>
                    </a:cubicBezTo>
                    <a:cubicBezTo>
                      <a:pt x="14016" y="66754"/>
                      <a:pt x="17254" y="37449"/>
                      <a:pt x="20111" y="13852"/>
                    </a:cubicBezTo>
                    <a:cubicBezTo>
                      <a:pt x="20492" y="9856"/>
                      <a:pt x="21064" y="6240"/>
                      <a:pt x="21445" y="2624"/>
                    </a:cubicBezTo>
                    <a:cubicBezTo>
                      <a:pt x="21445" y="2054"/>
                      <a:pt x="22016" y="1483"/>
                      <a:pt x="22778" y="1483"/>
                    </a:cubicBezTo>
                    <a:lnTo>
                      <a:pt x="75159" y="1483"/>
                    </a:lnTo>
                    <a:cubicBezTo>
                      <a:pt x="75730" y="1483"/>
                      <a:pt x="76302" y="1863"/>
                      <a:pt x="76492" y="2624"/>
                    </a:cubicBezTo>
                    <a:cubicBezTo>
                      <a:pt x="76873" y="6240"/>
                      <a:pt x="77444" y="9856"/>
                      <a:pt x="77825" y="13852"/>
                    </a:cubicBezTo>
                    <a:cubicBezTo>
                      <a:pt x="80492" y="37449"/>
                      <a:pt x="83921" y="66945"/>
                      <a:pt x="96873" y="69228"/>
                    </a:cubicBezTo>
                    <a:cubicBezTo>
                      <a:pt x="97635" y="69418"/>
                      <a:pt x="98016" y="69989"/>
                      <a:pt x="97825" y="70750"/>
                    </a:cubicBezTo>
                    <a:cubicBezTo>
                      <a:pt x="97254" y="71321"/>
                      <a:pt x="96873" y="71702"/>
                      <a:pt x="96111" y="71702"/>
                    </a:cubicBezTo>
                    <a:close/>
                  </a:path>
                </a:pathLst>
              </a:custGeom>
              <a:solidFill>
                <a:srgbClr val="000000"/>
              </a:solidFill>
              <a:ln w="1903" cap="flat">
                <a:noFill/>
                <a:prstDash val="solid"/>
                <a:miter/>
              </a:ln>
            </p:spPr>
            <p:txBody>
              <a:bodyPr rtlCol="0" anchor="ctr"/>
              <a:lstStyle/>
              <a:p>
                <a:endParaRPr lang="fr-FR"/>
              </a:p>
            </p:txBody>
          </p:sp>
          <p:sp>
            <p:nvSpPr>
              <p:cNvPr id="3238" name="Forme libre 3237">
                <a:extLst>
                  <a:ext uri="{FF2B5EF4-FFF2-40B4-BE49-F238E27FC236}">
                    <a16:creationId xmlns:a16="http://schemas.microsoft.com/office/drawing/2014/main" id="{3A330681-0F8D-8718-5EED-94F91AA54BFA}"/>
                  </a:ext>
                </a:extLst>
              </p:cNvPr>
              <p:cNvSpPr/>
              <p:nvPr/>
            </p:nvSpPr>
            <p:spPr>
              <a:xfrm>
                <a:off x="4429321" y="2523757"/>
                <a:ext cx="126674" cy="78383"/>
              </a:xfrm>
              <a:custGeom>
                <a:avLst/>
                <a:gdLst>
                  <a:gd name="connsiteX0" fmla="*/ 64080 w 126674"/>
                  <a:gd name="connsiteY0" fmla="*/ 16308 h 78383"/>
                  <a:gd name="connsiteX1" fmla="*/ 117223 w 126674"/>
                  <a:gd name="connsiteY1" fmla="*/ 2416 h 78383"/>
                  <a:gd name="connsiteX2" fmla="*/ 63700 w 126674"/>
                  <a:gd name="connsiteY2" fmla="*/ 79867 h 78383"/>
                  <a:gd name="connsiteX3" fmla="*/ 10938 w 126674"/>
                  <a:gd name="connsiteY3" fmla="*/ 2416 h 78383"/>
                  <a:gd name="connsiteX4" fmla="*/ 64080 w 126674"/>
                  <a:gd name="connsiteY4" fmla="*/ 16308 h 78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74" h="78383">
                    <a:moveTo>
                      <a:pt x="64080" y="16308"/>
                    </a:moveTo>
                    <a:cubicBezTo>
                      <a:pt x="92842" y="16308"/>
                      <a:pt x="98366" y="-2912"/>
                      <a:pt x="117223" y="2416"/>
                    </a:cubicBezTo>
                    <a:cubicBezTo>
                      <a:pt x="138176" y="8315"/>
                      <a:pt x="126366" y="79867"/>
                      <a:pt x="63700" y="79867"/>
                    </a:cubicBezTo>
                    <a:cubicBezTo>
                      <a:pt x="1033" y="79867"/>
                      <a:pt x="-12681" y="2416"/>
                      <a:pt x="10938" y="2416"/>
                    </a:cubicBezTo>
                    <a:cubicBezTo>
                      <a:pt x="34557" y="2607"/>
                      <a:pt x="35319" y="16308"/>
                      <a:pt x="64080" y="16308"/>
                    </a:cubicBezTo>
                    <a:close/>
                  </a:path>
                </a:pathLst>
              </a:custGeom>
              <a:solidFill>
                <a:srgbClr val="000000"/>
              </a:solidFill>
              <a:ln w="1903" cap="flat">
                <a:noFill/>
                <a:prstDash val="solid"/>
                <a:miter/>
              </a:ln>
            </p:spPr>
            <p:txBody>
              <a:bodyPr rtlCol="0" anchor="ctr"/>
              <a:lstStyle/>
              <a:p>
                <a:endParaRPr lang="fr-FR"/>
              </a:p>
            </p:txBody>
          </p:sp>
          <p:sp>
            <p:nvSpPr>
              <p:cNvPr id="3239" name="Forme libre 3238">
                <a:extLst>
                  <a:ext uri="{FF2B5EF4-FFF2-40B4-BE49-F238E27FC236}">
                    <a16:creationId xmlns:a16="http://schemas.microsoft.com/office/drawing/2014/main" id="{78C9DDD7-B351-4B0C-E46A-E2AA8DBC3D6C}"/>
                  </a:ext>
                </a:extLst>
              </p:cNvPr>
              <p:cNvSpPr/>
              <p:nvPr/>
            </p:nvSpPr>
            <p:spPr>
              <a:xfrm>
                <a:off x="4427994" y="2522529"/>
                <a:ext cx="129041" cy="80944"/>
              </a:xfrm>
              <a:custGeom>
                <a:avLst/>
                <a:gdLst>
                  <a:gd name="connsiteX0" fmla="*/ 65026 w 129041"/>
                  <a:gd name="connsiteY0" fmla="*/ 82427 h 80944"/>
                  <a:gd name="connsiteX1" fmla="*/ 15883 w 129041"/>
                  <a:gd name="connsiteY1" fmla="*/ 60162 h 80944"/>
                  <a:gd name="connsiteX2" fmla="*/ 74 w 129041"/>
                  <a:gd name="connsiteY2" fmla="*/ 20581 h 80944"/>
                  <a:gd name="connsiteX3" fmla="*/ 12074 w 129041"/>
                  <a:gd name="connsiteY3" fmla="*/ 2503 h 80944"/>
                  <a:gd name="connsiteX4" fmla="*/ 36264 w 129041"/>
                  <a:gd name="connsiteY4" fmla="*/ 8973 h 80944"/>
                  <a:gd name="connsiteX5" fmla="*/ 65216 w 129041"/>
                  <a:gd name="connsiteY5" fmla="*/ 16204 h 80944"/>
                  <a:gd name="connsiteX6" fmla="*/ 94931 w 129041"/>
                  <a:gd name="connsiteY6" fmla="*/ 7450 h 80944"/>
                  <a:gd name="connsiteX7" fmla="*/ 118740 w 129041"/>
                  <a:gd name="connsiteY7" fmla="*/ 2503 h 80944"/>
                  <a:gd name="connsiteX8" fmla="*/ 128645 w 129041"/>
                  <a:gd name="connsiteY8" fmla="*/ 29334 h 80944"/>
                  <a:gd name="connsiteX9" fmla="*/ 65026 w 129041"/>
                  <a:gd name="connsiteY9" fmla="*/ 82427 h 80944"/>
                  <a:gd name="connsiteX10" fmla="*/ 12264 w 129041"/>
                  <a:gd name="connsiteY10" fmla="*/ 4976 h 80944"/>
                  <a:gd name="connsiteX11" fmla="*/ 2740 w 129041"/>
                  <a:gd name="connsiteY11" fmla="*/ 20581 h 80944"/>
                  <a:gd name="connsiteX12" fmla="*/ 17788 w 129041"/>
                  <a:gd name="connsiteY12" fmla="*/ 58640 h 80944"/>
                  <a:gd name="connsiteX13" fmla="*/ 65026 w 129041"/>
                  <a:gd name="connsiteY13" fmla="*/ 79953 h 80944"/>
                  <a:gd name="connsiteX14" fmla="*/ 126169 w 129041"/>
                  <a:gd name="connsiteY14" fmla="*/ 28954 h 80944"/>
                  <a:gd name="connsiteX15" fmla="*/ 117978 w 129041"/>
                  <a:gd name="connsiteY15" fmla="*/ 4976 h 80944"/>
                  <a:gd name="connsiteX16" fmla="*/ 96073 w 129041"/>
                  <a:gd name="connsiteY16" fmla="*/ 9734 h 80944"/>
                  <a:gd name="connsiteX17" fmla="*/ 65026 w 129041"/>
                  <a:gd name="connsiteY17" fmla="*/ 18868 h 80944"/>
                  <a:gd name="connsiteX18" fmla="*/ 34931 w 129041"/>
                  <a:gd name="connsiteY18" fmla="*/ 11256 h 80944"/>
                  <a:gd name="connsiteX19" fmla="*/ 12264 w 129041"/>
                  <a:gd name="connsiteY19" fmla="*/ 4976 h 8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041" h="80944">
                    <a:moveTo>
                      <a:pt x="65026" y="82427"/>
                    </a:moveTo>
                    <a:cubicBezTo>
                      <a:pt x="40074" y="82427"/>
                      <a:pt x="24455" y="70438"/>
                      <a:pt x="15883" y="60162"/>
                    </a:cubicBezTo>
                    <a:cubicBezTo>
                      <a:pt x="4264" y="46461"/>
                      <a:pt x="74" y="30666"/>
                      <a:pt x="74" y="20581"/>
                    </a:cubicBezTo>
                    <a:cubicBezTo>
                      <a:pt x="74" y="9353"/>
                      <a:pt x="4645" y="2503"/>
                      <a:pt x="12074" y="2503"/>
                    </a:cubicBezTo>
                    <a:cubicBezTo>
                      <a:pt x="23693" y="2503"/>
                      <a:pt x="29788" y="5738"/>
                      <a:pt x="36264" y="8973"/>
                    </a:cubicBezTo>
                    <a:cubicBezTo>
                      <a:pt x="43121" y="12588"/>
                      <a:pt x="50359" y="16204"/>
                      <a:pt x="65216" y="16204"/>
                    </a:cubicBezTo>
                    <a:cubicBezTo>
                      <a:pt x="79312" y="16204"/>
                      <a:pt x="87693" y="11446"/>
                      <a:pt x="94931" y="7450"/>
                    </a:cubicBezTo>
                    <a:cubicBezTo>
                      <a:pt x="102359" y="3264"/>
                      <a:pt x="108835" y="-352"/>
                      <a:pt x="118740" y="2503"/>
                    </a:cubicBezTo>
                    <a:cubicBezTo>
                      <a:pt x="126550" y="4786"/>
                      <a:pt x="130550" y="15443"/>
                      <a:pt x="128645" y="29334"/>
                    </a:cubicBezTo>
                    <a:cubicBezTo>
                      <a:pt x="125216" y="55024"/>
                      <a:pt x="103692" y="82427"/>
                      <a:pt x="65026" y="82427"/>
                    </a:cubicBezTo>
                    <a:close/>
                    <a:moveTo>
                      <a:pt x="12264" y="4976"/>
                    </a:moveTo>
                    <a:cubicBezTo>
                      <a:pt x="6359" y="4976"/>
                      <a:pt x="2740" y="10876"/>
                      <a:pt x="2740" y="20581"/>
                    </a:cubicBezTo>
                    <a:cubicBezTo>
                      <a:pt x="2740" y="30286"/>
                      <a:pt x="6740" y="45510"/>
                      <a:pt x="17788" y="58640"/>
                    </a:cubicBezTo>
                    <a:cubicBezTo>
                      <a:pt x="25978" y="68345"/>
                      <a:pt x="41026" y="79953"/>
                      <a:pt x="65026" y="79953"/>
                    </a:cubicBezTo>
                    <a:cubicBezTo>
                      <a:pt x="102169" y="79953"/>
                      <a:pt x="122740" y="53502"/>
                      <a:pt x="126169" y="28954"/>
                    </a:cubicBezTo>
                    <a:cubicBezTo>
                      <a:pt x="127883" y="16394"/>
                      <a:pt x="124645" y="6689"/>
                      <a:pt x="117978" y="4976"/>
                    </a:cubicBezTo>
                    <a:cubicBezTo>
                      <a:pt x="109026" y="2503"/>
                      <a:pt x="103312" y="5738"/>
                      <a:pt x="96073" y="9734"/>
                    </a:cubicBezTo>
                    <a:cubicBezTo>
                      <a:pt x="88836" y="13730"/>
                      <a:pt x="79883" y="18868"/>
                      <a:pt x="65026" y="18868"/>
                    </a:cubicBezTo>
                    <a:cubicBezTo>
                      <a:pt x="49598" y="18868"/>
                      <a:pt x="42169" y="15062"/>
                      <a:pt x="34931" y="11256"/>
                    </a:cubicBezTo>
                    <a:cubicBezTo>
                      <a:pt x="29026" y="8021"/>
                      <a:pt x="23121" y="4976"/>
                      <a:pt x="12264" y="4976"/>
                    </a:cubicBezTo>
                    <a:close/>
                  </a:path>
                </a:pathLst>
              </a:custGeom>
              <a:solidFill>
                <a:srgbClr val="000000"/>
              </a:solidFill>
              <a:ln w="1903" cap="flat">
                <a:noFill/>
                <a:prstDash val="solid"/>
                <a:miter/>
              </a:ln>
            </p:spPr>
            <p:txBody>
              <a:bodyPr rtlCol="0" anchor="ctr"/>
              <a:lstStyle/>
              <a:p>
                <a:endParaRPr lang="fr-FR"/>
              </a:p>
            </p:txBody>
          </p:sp>
          <p:sp>
            <p:nvSpPr>
              <p:cNvPr id="3240" name="Forme libre 3239">
                <a:extLst>
                  <a:ext uri="{FF2B5EF4-FFF2-40B4-BE49-F238E27FC236}">
                    <a16:creationId xmlns:a16="http://schemas.microsoft.com/office/drawing/2014/main" id="{C31BCEF0-4584-D9B5-5A7A-6992BE8F76E9}"/>
                  </a:ext>
                </a:extLst>
              </p:cNvPr>
              <p:cNvSpPr/>
              <p:nvPr/>
            </p:nvSpPr>
            <p:spPr>
              <a:xfrm>
                <a:off x="4496566" y="2545623"/>
                <a:ext cx="25360" cy="14757"/>
              </a:xfrm>
              <a:custGeom>
                <a:avLst/>
                <a:gdLst>
                  <a:gd name="connsiteX0" fmla="*/ 74 w 25360"/>
                  <a:gd name="connsiteY0" fmla="*/ 9856 h 14757"/>
                  <a:gd name="connsiteX1" fmla="*/ 25407 w 25360"/>
                  <a:gd name="connsiteY1" fmla="*/ 1483 h 14757"/>
                  <a:gd name="connsiteX2" fmla="*/ 74 w 25360"/>
                  <a:gd name="connsiteY2" fmla="*/ 9856 h 14757"/>
                </a:gdLst>
                <a:ahLst/>
                <a:cxnLst>
                  <a:cxn ang="0">
                    <a:pos x="connsiteX0" y="connsiteY0"/>
                  </a:cxn>
                  <a:cxn ang="0">
                    <a:pos x="connsiteX1" y="connsiteY1"/>
                  </a:cxn>
                  <a:cxn ang="0">
                    <a:pos x="connsiteX2" y="connsiteY2"/>
                  </a:cxn>
                </a:cxnLst>
                <a:rect l="l" t="t" r="r" b="b"/>
                <a:pathLst>
                  <a:path w="25360" h="14757">
                    <a:moveTo>
                      <a:pt x="74" y="9856"/>
                    </a:moveTo>
                    <a:lnTo>
                      <a:pt x="25407" y="1483"/>
                    </a:lnTo>
                    <a:cubicBezTo>
                      <a:pt x="26169" y="15755"/>
                      <a:pt x="10931" y="21844"/>
                      <a:pt x="74" y="9856"/>
                    </a:cubicBezTo>
                    <a:close/>
                  </a:path>
                </a:pathLst>
              </a:custGeom>
              <a:solidFill>
                <a:srgbClr val="FFFFFF"/>
              </a:solidFill>
              <a:ln w="1903" cap="flat">
                <a:noFill/>
                <a:prstDash val="solid"/>
                <a:miter/>
              </a:ln>
            </p:spPr>
            <p:txBody>
              <a:bodyPr rtlCol="0" anchor="ctr"/>
              <a:lstStyle/>
              <a:p>
                <a:endParaRPr lang="fr-FR"/>
              </a:p>
            </p:txBody>
          </p:sp>
          <p:sp>
            <p:nvSpPr>
              <p:cNvPr id="3241" name="Forme libre 3240">
                <a:extLst>
                  <a:ext uri="{FF2B5EF4-FFF2-40B4-BE49-F238E27FC236}">
                    <a16:creationId xmlns:a16="http://schemas.microsoft.com/office/drawing/2014/main" id="{EDB5150D-58D5-482D-058A-27231A3B591D}"/>
                  </a:ext>
                </a:extLst>
              </p:cNvPr>
              <p:cNvSpPr/>
              <p:nvPr/>
            </p:nvSpPr>
            <p:spPr>
              <a:xfrm>
                <a:off x="4454586" y="2506160"/>
                <a:ext cx="45752" cy="28425"/>
              </a:xfrm>
              <a:custGeom>
                <a:avLst/>
                <a:gdLst>
                  <a:gd name="connsiteX0" fmla="*/ 34625 w 45752"/>
                  <a:gd name="connsiteY0" fmla="*/ 29908 h 28425"/>
                  <a:gd name="connsiteX1" fmla="*/ 26435 w 45752"/>
                  <a:gd name="connsiteY1" fmla="*/ 26673 h 28425"/>
                  <a:gd name="connsiteX2" fmla="*/ 28530 w 45752"/>
                  <a:gd name="connsiteY2" fmla="*/ 21916 h 28425"/>
                  <a:gd name="connsiteX3" fmla="*/ 33292 w 45752"/>
                  <a:gd name="connsiteY3" fmla="*/ 3267 h 28425"/>
                  <a:gd name="connsiteX4" fmla="*/ 33863 w 45752"/>
                  <a:gd name="connsiteY4" fmla="*/ 1554 h 28425"/>
                  <a:gd name="connsiteX5" fmla="*/ 35577 w 45752"/>
                  <a:gd name="connsiteY5" fmla="*/ 2125 h 28425"/>
                  <a:gd name="connsiteX6" fmla="*/ 35577 w 45752"/>
                  <a:gd name="connsiteY6" fmla="*/ 2125 h 28425"/>
                  <a:gd name="connsiteX7" fmla="*/ 29673 w 45752"/>
                  <a:gd name="connsiteY7" fmla="*/ 24009 h 28425"/>
                  <a:gd name="connsiteX8" fmla="*/ 28530 w 45752"/>
                  <a:gd name="connsiteY8" fmla="*/ 25341 h 28425"/>
                  <a:gd name="connsiteX9" fmla="*/ 43958 w 45752"/>
                  <a:gd name="connsiteY9" fmla="*/ 24770 h 28425"/>
                  <a:gd name="connsiteX10" fmla="*/ 45673 w 45752"/>
                  <a:gd name="connsiteY10" fmla="*/ 25341 h 28425"/>
                  <a:gd name="connsiteX11" fmla="*/ 45101 w 45752"/>
                  <a:gd name="connsiteY11" fmla="*/ 27054 h 28425"/>
                  <a:gd name="connsiteX12" fmla="*/ 45101 w 45752"/>
                  <a:gd name="connsiteY12" fmla="*/ 27054 h 28425"/>
                  <a:gd name="connsiteX13" fmla="*/ 34625 w 45752"/>
                  <a:gd name="connsiteY13" fmla="*/ 29908 h 28425"/>
                  <a:gd name="connsiteX14" fmla="*/ 34625 w 45752"/>
                  <a:gd name="connsiteY14" fmla="*/ 29908 h 28425"/>
                  <a:gd name="connsiteX15" fmla="*/ 12911 w 45752"/>
                  <a:gd name="connsiteY15" fmla="*/ 8785 h 28425"/>
                  <a:gd name="connsiteX16" fmla="*/ 339 w 45752"/>
                  <a:gd name="connsiteY16" fmla="*/ 4028 h 28425"/>
                  <a:gd name="connsiteX17" fmla="*/ 530 w 45752"/>
                  <a:gd name="connsiteY17" fmla="*/ 2315 h 28425"/>
                  <a:gd name="connsiteX18" fmla="*/ 2244 w 45752"/>
                  <a:gd name="connsiteY18" fmla="*/ 2506 h 28425"/>
                  <a:gd name="connsiteX19" fmla="*/ 12911 w 45752"/>
                  <a:gd name="connsiteY19" fmla="*/ 6312 h 28425"/>
                  <a:gd name="connsiteX20" fmla="*/ 23387 w 45752"/>
                  <a:gd name="connsiteY20" fmla="*/ 2506 h 28425"/>
                  <a:gd name="connsiteX21" fmla="*/ 25101 w 45752"/>
                  <a:gd name="connsiteY21" fmla="*/ 2315 h 28425"/>
                  <a:gd name="connsiteX22" fmla="*/ 25292 w 45752"/>
                  <a:gd name="connsiteY22" fmla="*/ 4028 h 28425"/>
                  <a:gd name="connsiteX23" fmla="*/ 25292 w 45752"/>
                  <a:gd name="connsiteY23" fmla="*/ 4028 h 28425"/>
                  <a:gd name="connsiteX24" fmla="*/ 12911 w 45752"/>
                  <a:gd name="connsiteY24" fmla="*/ 8785 h 28425"/>
                  <a:gd name="connsiteX25" fmla="*/ 12911 w 45752"/>
                  <a:gd name="connsiteY25" fmla="*/ 8785 h 2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752" h="28425">
                    <a:moveTo>
                      <a:pt x="34625" y="29908"/>
                    </a:moveTo>
                    <a:cubicBezTo>
                      <a:pt x="30434" y="29908"/>
                      <a:pt x="27387" y="28576"/>
                      <a:pt x="26435" y="26673"/>
                    </a:cubicBezTo>
                    <a:cubicBezTo>
                      <a:pt x="25673" y="25341"/>
                      <a:pt x="25863" y="23248"/>
                      <a:pt x="28530" y="21916"/>
                    </a:cubicBezTo>
                    <a:cubicBezTo>
                      <a:pt x="33292" y="19442"/>
                      <a:pt x="37863" y="14114"/>
                      <a:pt x="33292" y="3267"/>
                    </a:cubicBezTo>
                    <a:cubicBezTo>
                      <a:pt x="33101" y="2696"/>
                      <a:pt x="33292" y="1935"/>
                      <a:pt x="33863" y="1554"/>
                    </a:cubicBezTo>
                    <a:cubicBezTo>
                      <a:pt x="34435" y="1364"/>
                      <a:pt x="35196" y="1554"/>
                      <a:pt x="35577" y="2125"/>
                    </a:cubicBezTo>
                    <a:cubicBezTo>
                      <a:pt x="35577" y="2125"/>
                      <a:pt x="35577" y="2125"/>
                      <a:pt x="35577" y="2125"/>
                    </a:cubicBezTo>
                    <a:cubicBezTo>
                      <a:pt x="41101" y="15446"/>
                      <a:pt x="34244" y="21535"/>
                      <a:pt x="29673" y="24009"/>
                    </a:cubicBezTo>
                    <a:cubicBezTo>
                      <a:pt x="29101" y="24390"/>
                      <a:pt x="28339" y="24961"/>
                      <a:pt x="28530" y="25341"/>
                    </a:cubicBezTo>
                    <a:cubicBezTo>
                      <a:pt x="29482" y="27054"/>
                      <a:pt x="35768" y="28957"/>
                      <a:pt x="43958" y="24770"/>
                    </a:cubicBezTo>
                    <a:cubicBezTo>
                      <a:pt x="44530" y="24390"/>
                      <a:pt x="45292" y="24770"/>
                      <a:pt x="45673" y="25341"/>
                    </a:cubicBezTo>
                    <a:cubicBezTo>
                      <a:pt x="46054" y="25912"/>
                      <a:pt x="45673" y="26673"/>
                      <a:pt x="45101" y="27054"/>
                    </a:cubicBezTo>
                    <a:lnTo>
                      <a:pt x="45101" y="27054"/>
                    </a:lnTo>
                    <a:cubicBezTo>
                      <a:pt x="41863" y="28957"/>
                      <a:pt x="38244" y="29718"/>
                      <a:pt x="34625" y="29908"/>
                    </a:cubicBezTo>
                    <a:lnTo>
                      <a:pt x="34625" y="29908"/>
                    </a:lnTo>
                    <a:close/>
                    <a:moveTo>
                      <a:pt x="12911" y="8785"/>
                    </a:moveTo>
                    <a:cubicBezTo>
                      <a:pt x="7387" y="8785"/>
                      <a:pt x="2625" y="7073"/>
                      <a:pt x="339" y="4028"/>
                    </a:cubicBezTo>
                    <a:cubicBezTo>
                      <a:pt x="-42" y="3457"/>
                      <a:pt x="-42" y="2696"/>
                      <a:pt x="530" y="2315"/>
                    </a:cubicBezTo>
                    <a:cubicBezTo>
                      <a:pt x="1101" y="1935"/>
                      <a:pt x="1863" y="1935"/>
                      <a:pt x="2244" y="2506"/>
                    </a:cubicBezTo>
                    <a:cubicBezTo>
                      <a:pt x="4149" y="4789"/>
                      <a:pt x="8149" y="6312"/>
                      <a:pt x="12911" y="6312"/>
                    </a:cubicBezTo>
                    <a:cubicBezTo>
                      <a:pt x="17673" y="6312"/>
                      <a:pt x="21673" y="4789"/>
                      <a:pt x="23387" y="2506"/>
                    </a:cubicBezTo>
                    <a:cubicBezTo>
                      <a:pt x="23768" y="1935"/>
                      <a:pt x="24530" y="1935"/>
                      <a:pt x="25101" y="2315"/>
                    </a:cubicBezTo>
                    <a:cubicBezTo>
                      <a:pt x="25673" y="2696"/>
                      <a:pt x="25673" y="3457"/>
                      <a:pt x="25292" y="4028"/>
                    </a:cubicBezTo>
                    <a:lnTo>
                      <a:pt x="25292" y="4028"/>
                    </a:lnTo>
                    <a:cubicBezTo>
                      <a:pt x="23197" y="7073"/>
                      <a:pt x="18435" y="8785"/>
                      <a:pt x="12911" y="8785"/>
                    </a:cubicBezTo>
                    <a:lnTo>
                      <a:pt x="12911" y="8785"/>
                    </a:lnTo>
                    <a:close/>
                  </a:path>
                </a:pathLst>
              </a:custGeom>
              <a:solidFill>
                <a:srgbClr val="000000"/>
              </a:solidFill>
              <a:ln w="1903" cap="flat">
                <a:noFill/>
                <a:prstDash val="solid"/>
                <a:miter/>
              </a:ln>
            </p:spPr>
            <p:txBody>
              <a:bodyPr rtlCol="0" anchor="ctr"/>
              <a:lstStyle/>
              <a:p>
                <a:endParaRPr lang="fr-FR"/>
              </a:p>
            </p:txBody>
          </p:sp>
          <p:sp>
            <p:nvSpPr>
              <p:cNvPr id="3242" name="Forme libre 3241">
                <a:extLst>
                  <a:ext uri="{FF2B5EF4-FFF2-40B4-BE49-F238E27FC236}">
                    <a16:creationId xmlns:a16="http://schemas.microsoft.com/office/drawing/2014/main" id="{BAD57201-EDDC-E0D2-990D-FF92644FB07B}"/>
                  </a:ext>
                </a:extLst>
              </p:cNvPr>
              <p:cNvSpPr/>
              <p:nvPr/>
            </p:nvSpPr>
            <p:spPr>
              <a:xfrm>
                <a:off x="4454586" y="2506728"/>
                <a:ext cx="77483" cy="6735"/>
              </a:xfrm>
              <a:custGeom>
                <a:avLst/>
                <a:gdLst>
                  <a:gd name="connsiteX0" fmla="*/ 12911 w 77483"/>
                  <a:gd name="connsiteY0" fmla="*/ 8218 h 6735"/>
                  <a:gd name="connsiteX1" fmla="*/ 339 w 77483"/>
                  <a:gd name="connsiteY1" fmla="*/ 3461 h 6735"/>
                  <a:gd name="connsiteX2" fmla="*/ 530 w 77483"/>
                  <a:gd name="connsiteY2" fmla="*/ 1748 h 6735"/>
                  <a:gd name="connsiteX3" fmla="*/ 2244 w 77483"/>
                  <a:gd name="connsiteY3" fmla="*/ 1938 h 6735"/>
                  <a:gd name="connsiteX4" fmla="*/ 12911 w 77483"/>
                  <a:gd name="connsiteY4" fmla="*/ 5744 h 6735"/>
                  <a:gd name="connsiteX5" fmla="*/ 23387 w 77483"/>
                  <a:gd name="connsiteY5" fmla="*/ 1938 h 6735"/>
                  <a:gd name="connsiteX6" fmla="*/ 25101 w 77483"/>
                  <a:gd name="connsiteY6" fmla="*/ 1748 h 6735"/>
                  <a:gd name="connsiteX7" fmla="*/ 25292 w 77483"/>
                  <a:gd name="connsiteY7" fmla="*/ 3461 h 6735"/>
                  <a:gd name="connsiteX8" fmla="*/ 25292 w 77483"/>
                  <a:gd name="connsiteY8" fmla="*/ 3461 h 6735"/>
                  <a:gd name="connsiteX9" fmla="*/ 12911 w 77483"/>
                  <a:gd name="connsiteY9" fmla="*/ 8218 h 6735"/>
                  <a:gd name="connsiteX10" fmla="*/ 12911 w 77483"/>
                  <a:gd name="connsiteY10" fmla="*/ 8218 h 6735"/>
                  <a:gd name="connsiteX11" fmla="*/ 64911 w 77483"/>
                  <a:gd name="connsiteY11" fmla="*/ 8218 h 6735"/>
                  <a:gd name="connsiteX12" fmla="*/ 64911 w 77483"/>
                  <a:gd name="connsiteY12" fmla="*/ 8218 h 6735"/>
                  <a:gd name="connsiteX13" fmla="*/ 52339 w 77483"/>
                  <a:gd name="connsiteY13" fmla="*/ 3461 h 6735"/>
                  <a:gd name="connsiteX14" fmla="*/ 52530 w 77483"/>
                  <a:gd name="connsiteY14" fmla="*/ 1748 h 6735"/>
                  <a:gd name="connsiteX15" fmla="*/ 54244 w 77483"/>
                  <a:gd name="connsiteY15" fmla="*/ 1938 h 6735"/>
                  <a:gd name="connsiteX16" fmla="*/ 64720 w 77483"/>
                  <a:gd name="connsiteY16" fmla="*/ 5744 h 6735"/>
                  <a:gd name="connsiteX17" fmla="*/ 75387 w 77483"/>
                  <a:gd name="connsiteY17" fmla="*/ 1938 h 6735"/>
                  <a:gd name="connsiteX18" fmla="*/ 77101 w 77483"/>
                  <a:gd name="connsiteY18" fmla="*/ 1748 h 6735"/>
                  <a:gd name="connsiteX19" fmla="*/ 77292 w 77483"/>
                  <a:gd name="connsiteY19" fmla="*/ 3461 h 6735"/>
                  <a:gd name="connsiteX20" fmla="*/ 64911 w 77483"/>
                  <a:gd name="connsiteY20" fmla="*/ 8218 h 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483" h="6735">
                    <a:moveTo>
                      <a:pt x="12911" y="8218"/>
                    </a:moveTo>
                    <a:cubicBezTo>
                      <a:pt x="7387" y="8218"/>
                      <a:pt x="2625" y="6505"/>
                      <a:pt x="339" y="3461"/>
                    </a:cubicBezTo>
                    <a:cubicBezTo>
                      <a:pt x="-42" y="2890"/>
                      <a:pt x="-42" y="2129"/>
                      <a:pt x="530" y="1748"/>
                    </a:cubicBezTo>
                    <a:cubicBezTo>
                      <a:pt x="1101" y="1367"/>
                      <a:pt x="1863" y="1367"/>
                      <a:pt x="2244" y="1938"/>
                    </a:cubicBezTo>
                    <a:cubicBezTo>
                      <a:pt x="4149" y="4222"/>
                      <a:pt x="8149" y="5744"/>
                      <a:pt x="12911" y="5744"/>
                    </a:cubicBezTo>
                    <a:cubicBezTo>
                      <a:pt x="17673" y="5744"/>
                      <a:pt x="21673" y="4222"/>
                      <a:pt x="23387" y="1938"/>
                    </a:cubicBezTo>
                    <a:cubicBezTo>
                      <a:pt x="23768" y="1367"/>
                      <a:pt x="24530" y="1367"/>
                      <a:pt x="25101" y="1748"/>
                    </a:cubicBezTo>
                    <a:cubicBezTo>
                      <a:pt x="25673" y="2129"/>
                      <a:pt x="25673" y="2890"/>
                      <a:pt x="25292" y="3461"/>
                    </a:cubicBezTo>
                    <a:lnTo>
                      <a:pt x="25292" y="3461"/>
                    </a:lnTo>
                    <a:cubicBezTo>
                      <a:pt x="23197" y="6505"/>
                      <a:pt x="18435" y="8218"/>
                      <a:pt x="12911" y="8218"/>
                    </a:cubicBezTo>
                    <a:lnTo>
                      <a:pt x="12911" y="8218"/>
                    </a:lnTo>
                    <a:close/>
                    <a:moveTo>
                      <a:pt x="64911" y="8218"/>
                    </a:moveTo>
                    <a:lnTo>
                      <a:pt x="64911" y="8218"/>
                    </a:lnTo>
                    <a:cubicBezTo>
                      <a:pt x="59197" y="8218"/>
                      <a:pt x="54625" y="6505"/>
                      <a:pt x="52339" y="3461"/>
                    </a:cubicBezTo>
                    <a:cubicBezTo>
                      <a:pt x="51958" y="2890"/>
                      <a:pt x="51958" y="2129"/>
                      <a:pt x="52530" y="1748"/>
                    </a:cubicBezTo>
                    <a:cubicBezTo>
                      <a:pt x="53101" y="1367"/>
                      <a:pt x="53863" y="1367"/>
                      <a:pt x="54244" y="1938"/>
                    </a:cubicBezTo>
                    <a:cubicBezTo>
                      <a:pt x="55958" y="4222"/>
                      <a:pt x="60149" y="5744"/>
                      <a:pt x="64720" y="5744"/>
                    </a:cubicBezTo>
                    <a:cubicBezTo>
                      <a:pt x="69482" y="5744"/>
                      <a:pt x="73673" y="4412"/>
                      <a:pt x="75387" y="1938"/>
                    </a:cubicBezTo>
                    <a:cubicBezTo>
                      <a:pt x="75768" y="1367"/>
                      <a:pt x="76530" y="1367"/>
                      <a:pt x="77101" y="1748"/>
                    </a:cubicBezTo>
                    <a:cubicBezTo>
                      <a:pt x="77673" y="2129"/>
                      <a:pt x="77673" y="2890"/>
                      <a:pt x="77292" y="3461"/>
                    </a:cubicBezTo>
                    <a:cubicBezTo>
                      <a:pt x="75196" y="6505"/>
                      <a:pt x="70244" y="8218"/>
                      <a:pt x="64911" y="8218"/>
                    </a:cubicBezTo>
                    <a:close/>
                  </a:path>
                </a:pathLst>
              </a:custGeom>
              <a:solidFill>
                <a:srgbClr val="000000"/>
              </a:solidFill>
              <a:ln w="1903" cap="flat">
                <a:noFill/>
                <a:prstDash val="solid"/>
                <a:miter/>
              </a:ln>
            </p:spPr>
            <p:txBody>
              <a:bodyPr rtlCol="0" anchor="ctr"/>
              <a:lstStyle/>
              <a:p>
                <a:endParaRPr lang="fr-FR"/>
              </a:p>
            </p:txBody>
          </p:sp>
          <p:sp>
            <p:nvSpPr>
              <p:cNvPr id="3243" name="Forme libre 3242">
                <a:extLst>
                  <a:ext uri="{FF2B5EF4-FFF2-40B4-BE49-F238E27FC236}">
                    <a16:creationId xmlns:a16="http://schemas.microsoft.com/office/drawing/2014/main" id="{0180F608-0558-CF9D-166A-A87FD55079A3}"/>
                  </a:ext>
                </a:extLst>
              </p:cNvPr>
              <p:cNvSpPr/>
              <p:nvPr/>
            </p:nvSpPr>
            <p:spPr>
              <a:xfrm>
                <a:off x="4015289" y="2864749"/>
                <a:ext cx="318419" cy="261055"/>
              </a:xfrm>
              <a:custGeom>
                <a:avLst/>
                <a:gdLst>
                  <a:gd name="connsiteX0" fmla="*/ 318494 w 318419"/>
                  <a:gd name="connsiteY0" fmla="*/ 44680 h 261055"/>
                  <a:gd name="connsiteX1" fmla="*/ 316779 w 318419"/>
                  <a:gd name="connsiteY1" fmla="*/ 47344 h 261055"/>
                  <a:gd name="connsiteX2" fmla="*/ 153161 w 318419"/>
                  <a:gd name="connsiteY2" fmla="*/ 197868 h 261055"/>
                  <a:gd name="connsiteX3" fmla="*/ 95256 w 318419"/>
                  <a:gd name="connsiteY3" fmla="*/ 229267 h 261055"/>
                  <a:gd name="connsiteX4" fmla="*/ 64209 w 318419"/>
                  <a:gd name="connsiteY4" fmla="*/ 244871 h 261055"/>
                  <a:gd name="connsiteX5" fmla="*/ 34875 w 318419"/>
                  <a:gd name="connsiteY5" fmla="*/ 259714 h 261055"/>
                  <a:gd name="connsiteX6" fmla="*/ 62113 w 318419"/>
                  <a:gd name="connsiteY6" fmla="*/ 229077 h 261055"/>
                  <a:gd name="connsiteX7" fmla="*/ 9732 w 318419"/>
                  <a:gd name="connsiteY7" fmla="*/ 239923 h 261055"/>
                  <a:gd name="connsiteX8" fmla="*/ 30304 w 318419"/>
                  <a:gd name="connsiteY8" fmla="*/ 225080 h 261055"/>
                  <a:gd name="connsiteX9" fmla="*/ 780 w 318419"/>
                  <a:gd name="connsiteY9" fmla="*/ 222416 h 261055"/>
                  <a:gd name="connsiteX10" fmla="*/ 40399 w 318419"/>
                  <a:gd name="connsiteY10" fmla="*/ 208144 h 261055"/>
                  <a:gd name="connsiteX11" fmla="*/ 45923 w 318419"/>
                  <a:gd name="connsiteY11" fmla="*/ 163615 h 261055"/>
                  <a:gd name="connsiteX12" fmla="*/ 49923 w 318419"/>
                  <a:gd name="connsiteY12" fmla="*/ 183786 h 261055"/>
                  <a:gd name="connsiteX13" fmla="*/ 76399 w 318419"/>
                  <a:gd name="connsiteY13" fmla="*/ 189876 h 261055"/>
                  <a:gd name="connsiteX14" fmla="*/ 49161 w 318419"/>
                  <a:gd name="connsiteY14" fmla="*/ 161521 h 261055"/>
                  <a:gd name="connsiteX15" fmla="*/ 96780 w 318419"/>
                  <a:gd name="connsiteY15" fmla="*/ 177126 h 261055"/>
                  <a:gd name="connsiteX16" fmla="*/ 234303 w 318419"/>
                  <a:gd name="connsiteY16" fmla="*/ 13091 h 261055"/>
                  <a:gd name="connsiteX17" fmla="*/ 238113 w 318419"/>
                  <a:gd name="connsiteY17" fmla="*/ 1483 h 261055"/>
                  <a:gd name="connsiteX18" fmla="*/ 271637 w 318419"/>
                  <a:gd name="connsiteY18" fmla="*/ 24318 h 261055"/>
                  <a:gd name="connsiteX19" fmla="*/ 318494 w 318419"/>
                  <a:gd name="connsiteY19" fmla="*/ 44680 h 261055"/>
                  <a:gd name="connsiteX20" fmla="*/ 318494 w 318419"/>
                  <a:gd name="connsiteY20" fmla="*/ 44680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8419" h="261055">
                    <a:moveTo>
                      <a:pt x="318494" y="44680"/>
                    </a:moveTo>
                    <a:lnTo>
                      <a:pt x="316779" y="47344"/>
                    </a:lnTo>
                    <a:cubicBezTo>
                      <a:pt x="277922" y="108429"/>
                      <a:pt x="222304" y="155051"/>
                      <a:pt x="153161" y="197868"/>
                    </a:cubicBezTo>
                    <a:cubicBezTo>
                      <a:pt x="132208" y="210808"/>
                      <a:pt x="113351" y="222607"/>
                      <a:pt x="95256" y="229267"/>
                    </a:cubicBezTo>
                    <a:cubicBezTo>
                      <a:pt x="82113" y="234024"/>
                      <a:pt x="70875" y="240304"/>
                      <a:pt x="64209" y="244871"/>
                    </a:cubicBezTo>
                    <a:cubicBezTo>
                      <a:pt x="54685" y="251531"/>
                      <a:pt x="34113" y="269419"/>
                      <a:pt x="34875" y="259714"/>
                    </a:cubicBezTo>
                    <a:cubicBezTo>
                      <a:pt x="35256" y="254196"/>
                      <a:pt x="48589" y="239353"/>
                      <a:pt x="62113" y="229077"/>
                    </a:cubicBezTo>
                    <a:cubicBezTo>
                      <a:pt x="38304" y="236308"/>
                      <a:pt x="5732" y="251151"/>
                      <a:pt x="9732" y="239923"/>
                    </a:cubicBezTo>
                    <a:cubicBezTo>
                      <a:pt x="11256" y="235737"/>
                      <a:pt x="19637" y="230218"/>
                      <a:pt x="30304" y="225080"/>
                    </a:cubicBezTo>
                    <a:cubicBezTo>
                      <a:pt x="11637" y="227744"/>
                      <a:pt x="-3410" y="229457"/>
                      <a:pt x="780" y="222416"/>
                    </a:cubicBezTo>
                    <a:cubicBezTo>
                      <a:pt x="4018" y="216898"/>
                      <a:pt x="22875" y="211189"/>
                      <a:pt x="40399" y="208144"/>
                    </a:cubicBezTo>
                    <a:cubicBezTo>
                      <a:pt x="26304" y="186831"/>
                      <a:pt x="40780" y="164186"/>
                      <a:pt x="45923" y="163615"/>
                    </a:cubicBezTo>
                    <a:cubicBezTo>
                      <a:pt x="51828" y="163044"/>
                      <a:pt x="46304" y="169133"/>
                      <a:pt x="49923" y="183786"/>
                    </a:cubicBezTo>
                    <a:cubicBezTo>
                      <a:pt x="55256" y="205290"/>
                      <a:pt x="74494" y="202816"/>
                      <a:pt x="76399" y="189876"/>
                    </a:cubicBezTo>
                    <a:cubicBezTo>
                      <a:pt x="78494" y="175413"/>
                      <a:pt x="50875" y="167801"/>
                      <a:pt x="49161" y="161521"/>
                    </a:cubicBezTo>
                    <a:cubicBezTo>
                      <a:pt x="46494" y="152007"/>
                      <a:pt x="76399" y="152387"/>
                      <a:pt x="96780" y="177126"/>
                    </a:cubicBezTo>
                    <a:cubicBezTo>
                      <a:pt x="157161" y="137544"/>
                      <a:pt x="207256" y="89780"/>
                      <a:pt x="234303" y="13091"/>
                    </a:cubicBezTo>
                    <a:cubicBezTo>
                      <a:pt x="235637" y="9285"/>
                      <a:pt x="236970" y="5288"/>
                      <a:pt x="238113" y="1483"/>
                    </a:cubicBezTo>
                    <a:cubicBezTo>
                      <a:pt x="245732" y="7953"/>
                      <a:pt x="257542" y="16326"/>
                      <a:pt x="271637" y="24318"/>
                    </a:cubicBezTo>
                    <a:cubicBezTo>
                      <a:pt x="292018" y="36307"/>
                      <a:pt x="310494" y="44109"/>
                      <a:pt x="318494" y="44680"/>
                    </a:cubicBezTo>
                    <a:lnTo>
                      <a:pt x="318494" y="44680"/>
                    </a:lnTo>
                    <a:close/>
                  </a:path>
                </a:pathLst>
              </a:custGeom>
              <a:solidFill>
                <a:srgbClr val="FFFFFF"/>
              </a:solidFill>
              <a:ln w="1903" cap="flat">
                <a:noFill/>
                <a:prstDash val="solid"/>
                <a:miter/>
              </a:ln>
            </p:spPr>
            <p:txBody>
              <a:bodyPr rtlCol="0" anchor="ctr"/>
              <a:lstStyle/>
              <a:p>
                <a:endParaRPr lang="fr-FR"/>
              </a:p>
            </p:txBody>
          </p:sp>
          <p:sp>
            <p:nvSpPr>
              <p:cNvPr id="3244" name="Forme libre 3243">
                <a:extLst>
                  <a:ext uri="{FF2B5EF4-FFF2-40B4-BE49-F238E27FC236}">
                    <a16:creationId xmlns:a16="http://schemas.microsoft.com/office/drawing/2014/main" id="{E9A40E84-5F39-2347-36EA-13D4B2200BFF}"/>
                  </a:ext>
                </a:extLst>
              </p:cNvPr>
              <p:cNvSpPr/>
              <p:nvPr/>
            </p:nvSpPr>
            <p:spPr>
              <a:xfrm>
                <a:off x="4013750" y="2863939"/>
                <a:ext cx="320720" cy="263228"/>
              </a:xfrm>
              <a:custGeom>
                <a:avLst/>
                <a:gdLst>
                  <a:gd name="connsiteX0" fmla="*/ 38319 w 320720"/>
                  <a:gd name="connsiteY0" fmla="*/ 264711 h 263228"/>
                  <a:gd name="connsiteX1" fmla="*/ 36605 w 320720"/>
                  <a:gd name="connsiteY1" fmla="*/ 264331 h 263228"/>
                  <a:gd name="connsiteX2" fmla="*/ 35081 w 320720"/>
                  <a:gd name="connsiteY2" fmla="*/ 260525 h 263228"/>
                  <a:gd name="connsiteX3" fmla="*/ 57557 w 320720"/>
                  <a:gd name="connsiteY3" fmla="*/ 233313 h 263228"/>
                  <a:gd name="connsiteX4" fmla="*/ 44795 w 320720"/>
                  <a:gd name="connsiteY4" fmla="*/ 237689 h 263228"/>
                  <a:gd name="connsiteX5" fmla="*/ 10510 w 320720"/>
                  <a:gd name="connsiteY5" fmla="*/ 244921 h 263228"/>
                  <a:gd name="connsiteX6" fmla="*/ 9938 w 320720"/>
                  <a:gd name="connsiteY6" fmla="*/ 240354 h 263228"/>
                  <a:gd name="connsiteX7" fmla="*/ 24605 w 320720"/>
                  <a:gd name="connsiteY7" fmla="*/ 228175 h 263228"/>
                  <a:gd name="connsiteX8" fmla="*/ 605 w 320720"/>
                  <a:gd name="connsiteY8" fmla="*/ 227223 h 263228"/>
                  <a:gd name="connsiteX9" fmla="*/ 986 w 320720"/>
                  <a:gd name="connsiteY9" fmla="*/ 222656 h 263228"/>
                  <a:gd name="connsiteX10" fmla="*/ 39652 w 320720"/>
                  <a:gd name="connsiteY10" fmla="*/ 208194 h 263228"/>
                  <a:gd name="connsiteX11" fmla="*/ 38319 w 320720"/>
                  <a:gd name="connsiteY11" fmla="*/ 172989 h 263228"/>
                  <a:gd name="connsiteX12" fmla="*/ 47271 w 320720"/>
                  <a:gd name="connsiteY12" fmla="*/ 163474 h 263228"/>
                  <a:gd name="connsiteX13" fmla="*/ 49557 w 320720"/>
                  <a:gd name="connsiteY13" fmla="*/ 163664 h 263228"/>
                  <a:gd name="connsiteX14" fmla="*/ 49176 w 320720"/>
                  <a:gd name="connsiteY14" fmla="*/ 162903 h 263228"/>
                  <a:gd name="connsiteX15" fmla="*/ 52033 w 320720"/>
                  <a:gd name="connsiteY15" fmla="*/ 157004 h 263228"/>
                  <a:gd name="connsiteX16" fmla="*/ 98319 w 320720"/>
                  <a:gd name="connsiteY16" fmla="*/ 176604 h 263228"/>
                  <a:gd name="connsiteX17" fmla="*/ 102891 w 320720"/>
                  <a:gd name="connsiteY17" fmla="*/ 173560 h 263228"/>
                  <a:gd name="connsiteX18" fmla="*/ 102891 w 320720"/>
                  <a:gd name="connsiteY18" fmla="*/ 173560 h 263228"/>
                  <a:gd name="connsiteX19" fmla="*/ 102891 w 320720"/>
                  <a:gd name="connsiteY19" fmla="*/ 173560 h 263228"/>
                  <a:gd name="connsiteX20" fmla="*/ 234319 w 320720"/>
                  <a:gd name="connsiteY20" fmla="*/ 13901 h 263228"/>
                  <a:gd name="connsiteX21" fmla="*/ 238128 w 320720"/>
                  <a:gd name="connsiteY21" fmla="*/ 2293 h 263228"/>
                  <a:gd name="connsiteX22" fmla="*/ 239652 w 320720"/>
                  <a:gd name="connsiteY22" fmla="*/ 1532 h 263228"/>
                  <a:gd name="connsiteX23" fmla="*/ 240033 w 320720"/>
                  <a:gd name="connsiteY23" fmla="*/ 1722 h 263228"/>
                  <a:gd name="connsiteX24" fmla="*/ 250890 w 320720"/>
                  <a:gd name="connsiteY24" fmla="*/ 10095 h 263228"/>
                  <a:gd name="connsiteX25" fmla="*/ 273366 w 320720"/>
                  <a:gd name="connsiteY25" fmla="*/ 24558 h 263228"/>
                  <a:gd name="connsiteX26" fmla="*/ 319652 w 320720"/>
                  <a:gd name="connsiteY26" fmla="*/ 44539 h 263228"/>
                  <a:gd name="connsiteX27" fmla="*/ 320795 w 320720"/>
                  <a:gd name="connsiteY27" fmla="*/ 45871 h 263228"/>
                  <a:gd name="connsiteX28" fmla="*/ 320604 w 320720"/>
                  <a:gd name="connsiteY28" fmla="*/ 46442 h 263228"/>
                  <a:gd name="connsiteX29" fmla="*/ 318890 w 320720"/>
                  <a:gd name="connsiteY29" fmla="*/ 49106 h 263228"/>
                  <a:gd name="connsiteX30" fmla="*/ 154890 w 320720"/>
                  <a:gd name="connsiteY30" fmla="*/ 200011 h 263228"/>
                  <a:gd name="connsiteX31" fmla="*/ 152605 w 320720"/>
                  <a:gd name="connsiteY31" fmla="*/ 201533 h 263228"/>
                  <a:gd name="connsiteX32" fmla="*/ 96795 w 320720"/>
                  <a:gd name="connsiteY32" fmla="*/ 231600 h 263228"/>
                  <a:gd name="connsiteX33" fmla="*/ 65938 w 320720"/>
                  <a:gd name="connsiteY33" fmla="*/ 247204 h 263228"/>
                  <a:gd name="connsiteX34" fmla="*/ 59462 w 320720"/>
                  <a:gd name="connsiteY34" fmla="*/ 251962 h 263228"/>
                  <a:gd name="connsiteX35" fmla="*/ 38319 w 320720"/>
                  <a:gd name="connsiteY35" fmla="*/ 264711 h 263228"/>
                  <a:gd name="connsiteX36" fmla="*/ 38319 w 320720"/>
                  <a:gd name="connsiteY36" fmla="*/ 264711 h 263228"/>
                  <a:gd name="connsiteX37" fmla="*/ 63652 w 320720"/>
                  <a:gd name="connsiteY37" fmla="*/ 228746 h 263228"/>
                  <a:gd name="connsiteX38" fmla="*/ 64986 w 320720"/>
                  <a:gd name="connsiteY38" fmla="*/ 230078 h 263228"/>
                  <a:gd name="connsiteX39" fmla="*/ 64414 w 320720"/>
                  <a:gd name="connsiteY39" fmla="*/ 231029 h 263228"/>
                  <a:gd name="connsiteX40" fmla="*/ 37557 w 320720"/>
                  <a:gd name="connsiteY40" fmla="*/ 260715 h 263228"/>
                  <a:gd name="connsiteX41" fmla="*/ 37938 w 320720"/>
                  <a:gd name="connsiteY41" fmla="*/ 262047 h 263228"/>
                  <a:gd name="connsiteX42" fmla="*/ 58510 w 320720"/>
                  <a:gd name="connsiteY42" fmla="*/ 249488 h 263228"/>
                  <a:gd name="connsiteX43" fmla="*/ 64986 w 320720"/>
                  <a:gd name="connsiteY43" fmla="*/ 244540 h 263228"/>
                  <a:gd name="connsiteX44" fmla="*/ 96414 w 320720"/>
                  <a:gd name="connsiteY44" fmla="*/ 228746 h 263228"/>
                  <a:gd name="connsiteX45" fmla="*/ 151843 w 320720"/>
                  <a:gd name="connsiteY45" fmla="*/ 198869 h 263228"/>
                  <a:gd name="connsiteX46" fmla="*/ 154128 w 320720"/>
                  <a:gd name="connsiteY46" fmla="*/ 197347 h 263228"/>
                  <a:gd name="connsiteX47" fmla="*/ 317366 w 320720"/>
                  <a:gd name="connsiteY47" fmla="*/ 47203 h 263228"/>
                  <a:gd name="connsiteX48" fmla="*/ 317938 w 320720"/>
                  <a:gd name="connsiteY48" fmla="*/ 46252 h 263228"/>
                  <a:gd name="connsiteX49" fmla="*/ 272604 w 320720"/>
                  <a:gd name="connsiteY49" fmla="*/ 26271 h 263228"/>
                  <a:gd name="connsiteX50" fmla="*/ 249938 w 320720"/>
                  <a:gd name="connsiteY50" fmla="*/ 11808 h 263228"/>
                  <a:gd name="connsiteX51" fmla="*/ 240414 w 320720"/>
                  <a:gd name="connsiteY51" fmla="*/ 4577 h 263228"/>
                  <a:gd name="connsiteX52" fmla="*/ 236985 w 320720"/>
                  <a:gd name="connsiteY52" fmla="*/ 14472 h 263228"/>
                  <a:gd name="connsiteX53" fmla="*/ 104605 w 320720"/>
                  <a:gd name="connsiteY53" fmla="*/ 175272 h 263228"/>
                  <a:gd name="connsiteX54" fmla="*/ 104605 w 320720"/>
                  <a:gd name="connsiteY54" fmla="*/ 175272 h 263228"/>
                  <a:gd name="connsiteX55" fmla="*/ 98890 w 320720"/>
                  <a:gd name="connsiteY55" fmla="*/ 179078 h 263228"/>
                  <a:gd name="connsiteX56" fmla="*/ 97176 w 320720"/>
                  <a:gd name="connsiteY56" fmla="*/ 178888 h 263228"/>
                  <a:gd name="connsiteX57" fmla="*/ 53367 w 320720"/>
                  <a:gd name="connsiteY57" fmla="*/ 159097 h 263228"/>
                  <a:gd name="connsiteX58" fmla="*/ 51843 w 320720"/>
                  <a:gd name="connsiteY58" fmla="*/ 162142 h 263228"/>
                  <a:gd name="connsiteX59" fmla="*/ 60795 w 320720"/>
                  <a:gd name="connsiteY59" fmla="*/ 169183 h 263228"/>
                  <a:gd name="connsiteX60" fmla="*/ 79081 w 320720"/>
                  <a:gd name="connsiteY60" fmla="*/ 191257 h 263228"/>
                  <a:gd name="connsiteX61" fmla="*/ 67462 w 320720"/>
                  <a:gd name="connsiteY61" fmla="*/ 202294 h 263228"/>
                  <a:gd name="connsiteX62" fmla="*/ 50129 w 320720"/>
                  <a:gd name="connsiteY62" fmla="*/ 185358 h 263228"/>
                  <a:gd name="connsiteX63" fmla="*/ 48986 w 320720"/>
                  <a:gd name="connsiteY63" fmla="*/ 169754 h 263228"/>
                  <a:gd name="connsiteX64" fmla="*/ 48795 w 320720"/>
                  <a:gd name="connsiteY64" fmla="*/ 166138 h 263228"/>
                  <a:gd name="connsiteX65" fmla="*/ 47462 w 320720"/>
                  <a:gd name="connsiteY65" fmla="*/ 165948 h 263228"/>
                  <a:gd name="connsiteX66" fmla="*/ 40605 w 320720"/>
                  <a:gd name="connsiteY66" fmla="*/ 174131 h 263228"/>
                  <a:gd name="connsiteX67" fmla="*/ 42891 w 320720"/>
                  <a:gd name="connsiteY67" fmla="*/ 208384 h 263228"/>
                  <a:gd name="connsiteX68" fmla="*/ 42510 w 320720"/>
                  <a:gd name="connsiteY68" fmla="*/ 210097 h 263228"/>
                  <a:gd name="connsiteX69" fmla="*/ 42129 w 320720"/>
                  <a:gd name="connsiteY69" fmla="*/ 210287 h 263228"/>
                  <a:gd name="connsiteX70" fmla="*/ 3272 w 320720"/>
                  <a:gd name="connsiteY70" fmla="*/ 223988 h 263228"/>
                  <a:gd name="connsiteX71" fmla="*/ 2891 w 320720"/>
                  <a:gd name="connsiteY71" fmla="*/ 225891 h 263228"/>
                  <a:gd name="connsiteX72" fmla="*/ 31653 w 320720"/>
                  <a:gd name="connsiteY72" fmla="*/ 224749 h 263228"/>
                  <a:gd name="connsiteX73" fmla="*/ 32986 w 320720"/>
                  <a:gd name="connsiteY73" fmla="*/ 225891 h 263228"/>
                  <a:gd name="connsiteX74" fmla="*/ 32224 w 320720"/>
                  <a:gd name="connsiteY74" fmla="*/ 227223 h 263228"/>
                  <a:gd name="connsiteX75" fmla="*/ 12224 w 320720"/>
                  <a:gd name="connsiteY75" fmla="*/ 241305 h 263228"/>
                  <a:gd name="connsiteX76" fmla="*/ 12224 w 320720"/>
                  <a:gd name="connsiteY76" fmla="*/ 243208 h 263228"/>
                  <a:gd name="connsiteX77" fmla="*/ 44033 w 320720"/>
                  <a:gd name="connsiteY77" fmla="*/ 235406 h 263228"/>
                  <a:gd name="connsiteX78" fmla="*/ 63271 w 320720"/>
                  <a:gd name="connsiteY78" fmla="*/ 228936 h 263228"/>
                  <a:gd name="connsiteX79" fmla="*/ 63652 w 320720"/>
                  <a:gd name="connsiteY79" fmla="*/ 228746 h 263228"/>
                  <a:gd name="connsiteX80" fmla="*/ 51462 w 320720"/>
                  <a:gd name="connsiteY80" fmla="*/ 165757 h 263228"/>
                  <a:gd name="connsiteX81" fmla="*/ 51462 w 320720"/>
                  <a:gd name="connsiteY81" fmla="*/ 169754 h 263228"/>
                  <a:gd name="connsiteX82" fmla="*/ 52605 w 320720"/>
                  <a:gd name="connsiteY82" fmla="*/ 184597 h 263228"/>
                  <a:gd name="connsiteX83" fmla="*/ 67271 w 320720"/>
                  <a:gd name="connsiteY83" fmla="*/ 199630 h 263228"/>
                  <a:gd name="connsiteX84" fmla="*/ 76605 w 320720"/>
                  <a:gd name="connsiteY84" fmla="*/ 190877 h 263228"/>
                  <a:gd name="connsiteX85" fmla="*/ 59462 w 320720"/>
                  <a:gd name="connsiteY85" fmla="*/ 171466 h 263228"/>
                  <a:gd name="connsiteX86" fmla="*/ 51462 w 320720"/>
                  <a:gd name="connsiteY86" fmla="*/ 165757 h 263228"/>
                  <a:gd name="connsiteX87" fmla="*/ 51462 w 320720"/>
                  <a:gd name="connsiteY87" fmla="*/ 165757 h 263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20720" h="263228">
                    <a:moveTo>
                      <a:pt x="38319" y="264711"/>
                    </a:moveTo>
                    <a:cubicBezTo>
                      <a:pt x="37748" y="264711"/>
                      <a:pt x="37176" y="264521"/>
                      <a:pt x="36605" y="264331"/>
                    </a:cubicBezTo>
                    <a:cubicBezTo>
                      <a:pt x="35843" y="263950"/>
                      <a:pt x="34891" y="262808"/>
                      <a:pt x="35081" y="260525"/>
                    </a:cubicBezTo>
                    <a:cubicBezTo>
                      <a:pt x="35462" y="255006"/>
                      <a:pt x="46319" y="242827"/>
                      <a:pt x="57557" y="233313"/>
                    </a:cubicBezTo>
                    <a:cubicBezTo>
                      <a:pt x="53367" y="234645"/>
                      <a:pt x="48986" y="236167"/>
                      <a:pt x="44795" y="237689"/>
                    </a:cubicBezTo>
                    <a:cubicBezTo>
                      <a:pt x="25748" y="244350"/>
                      <a:pt x="13938" y="248346"/>
                      <a:pt x="10510" y="244921"/>
                    </a:cubicBezTo>
                    <a:cubicBezTo>
                      <a:pt x="9557" y="243969"/>
                      <a:pt x="9367" y="242447"/>
                      <a:pt x="9938" y="240354"/>
                    </a:cubicBezTo>
                    <a:cubicBezTo>
                      <a:pt x="11271" y="236357"/>
                      <a:pt x="17748" y="231981"/>
                      <a:pt x="24605" y="228175"/>
                    </a:cubicBezTo>
                    <a:cubicBezTo>
                      <a:pt x="9938" y="230078"/>
                      <a:pt x="2700" y="230268"/>
                      <a:pt x="605" y="227223"/>
                    </a:cubicBezTo>
                    <a:cubicBezTo>
                      <a:pt x="-157" y="226081"/>
                      <a:pt x="-157" y="224559"/>
                      <a:pt x="986" y="222656"/>
                    </a:cubicBezTo>
                    <a:cubicBezTo>
                      <a:pt x="4605" y="216567"/>
                      <a:pt x="23652" y="211048"/>
                      <a:pt x="39652" y="208194"/>
                    </a:cubicBezTo>
                    <a:cubicBezTo>
                      <a:pt x="30319" y="192399"/>
                      <a:pt x="36224" y="177366"/>
                      <a:pt x="38319" y="172989"/>
                    </a:cubicBezTo>
                    <a:cubicBezTo>
                      <a:pt x="40986" y="167470"/>
                      <a:pt x="44605" y="163664"/>
                      <a:pt x="47271" y="163474"/>
                    </a:cubicBezTo>
                    <a:cubicBezTo>
                      <a:pt x="48033" y="163284"/>
                      <a:pt x="48795" y="163474"/>
                      <a:pt x="49557" y="163664"/>
                    </a:cubicBezTo>
                    <a:cubicBezTo>
                      <a:pt x="49367" y="163474"/>
                      <a:pt x="49367" y="163093"/>
                      <a:pt x="49176" y="162903"/>
                    </a:cubicBezTo>
                    <a:cubicBezTo>
                      <a:pt x="48414" y="160429"/>
                      <a:pt x="49557" y="158336"/>
                      <a:pt x="52033" y="157004"/>
                    </a:cubicBezTo>
                    <a:cubicBezTo>
                      <a:pt x="59272" y="153198"/>
                      <a:pt x="81367" y="156623"/>
                      <a:pt x="98319" y="176604"/>
                    </a:cubicBezTo>
                    <a:cubicBezTo>
                      <a:pt x="99843" y="175653"/>
                      <a:pt x="101367" y="174511"/>
                      <a:pt x="102891" y="173560"/>
                    </a:cubicBezTo>
                    <a:lnTo>
                      <a:pt x="102891" y="173560"/>
                    </a:lnTo>
                    <a:lnTo>
                      <a:pt x="102891" y="173560"/>
                    </a:lnTo>
                    <a:cubicBezTo>
                      <a:pt x="170890" y="127889"/>
                      <a:pt x="211462" y="78602"/>
                      <a:pt x="234319" y="13901"/>
                    </a:cubicBezTo>
                    <a:cubicBezTo>
                      <a:pt x="235652" y="10095"/>
                      <a:pt x="236985" y="6099"/>
                      <a:pt x="238128" y="2293"/>
                    </a:cubicBezTo>
                    <a:cubicBezTo>
                      <a:pt x="238319" y="1722"/>
                      <a:pt x="239081" y="1342"/>
                      <a:pt x="239652" y="1532"/>
                    </a:cubicBezTo>
                    <a:cubicBezTo>
                      <a:pt x="239842" y="1532"/>
                      <a:pt x="240033" y="1722"/>
                      <a:pt x="240033" y="1722"/>
                    </a:cubicBezTo>
                    <a:cubicBezTo>
                      <a:pt x="243081" y="4386"/>
                      <a:pt x="246700" y="7051"/>
                      <a:pt x="250890" y="10095"/>
                    </a:cubicBezTo>
                    <a:cubicBezTo>
                      <a:pt x="257557" y="14853"/>
                      <a:pt x="265366" y="19801"/>
                      <a:pt x="273366" y="24558"/>
                    </a:cubicBezTo>
                    <a:cubicBezTo>
                      <a:pt x="292985" y="35976"/>
                      <a:pt x="311652" y="43968"/>
                      <a:pt x="319652" y="44539"/>
                    </a:cubicBezTo>
                    <a:cubicBezTo>
                      <a:pt x="320414" y="44539"/>
                      <a:pt x="320795" y="45110"/>
                      <a:pt x="320795" y="45871"/>
                    </a:cubicBezTo>
                    <a:cubicBezTo>
                      <a:pt x="320795" y="46061"/>
                      <a:pt x="320795" y="46252"/>
                      <a:pt x="320604" y="46442"/>
                    </a:cubicBezTo>
                    <a:lnTo>
                      <a:pt x="318890" y="49106"/>
                    </a:lnTo>
                    <a:cubicBezTo>
                      <a:pt x="283271" y="104863"/>
                      <a:pt x="231271" y="152817"/>
                      <a:pt x="154890" y="200011"/>
                    </a:cubicBezTo>
                    <a:lnTo>
                      <a:pt x="152605" y="201533"/>
                    </a:lnTo>
                    <a:cubicBezTo>
                      <a:pt x="132986" y="213712"/>
                      <a:pt x="114319" y="225130"/>
                      <a:pt x="96795" y="231600"/>
                    </a:cubicBezTo>
                    <a:cubicBezTo>
                      <a:pt x="85367" y="235786"/>
                      <a:pt x="73938" y="241495"/>
                      <a:pt x="65938" y="247204"/>
                    </a:cubicBezTo>
                    <a:cubicBezTo>
                      <a:pt x="64224" y="248536"/>
                      <a:pt x="61938" y="250249"/>
                      <a:pt x="59462" y="251962"/>
                    </a:cubicBezTo>
                    <a:cubicBezTo>
                      <a:pt x="49748" y="259383"/>
                      <a:pt x="42510" y="264711"/>
                      <a:pt x="38319" y="264711"/>
                    </a:cubicBezTo>
                    <a:lnTo>
                      <a:pt x="38319" y="264711"/>
                    </a:lnTo>
                    <a:close/>
                    <a:moveTo>
                      <a:pt x="63652" y="228746"/>
                    </a:moveTo>
                    <a:cubicBezTo>
                      <a:pt x="64414" y="228746"/>
                      <a:pt x="64986" y="229316"/>
                      <a:pt x="64986" y="230078"/>
                    </a:cubicBezTo>
                    <a:cubicBezTo>
                      <a:pt x="64986" y="230458"/>
                      <a:pt x="64795" y="230839"/>
                      <a:pt x="64414" y="231029"/>
                    </a:cubicBezTo>
                    <a:cubicBezTo>
                      <a:pt x="50891" y="241305"/>
                      <a:pt x="37938" y="255768"/>
                      <a:pt x="37557" y="260715"/>
                    </a:cubicBezTo>
                    <a:cubicBezTo>
                      <a:pt x="37557" y="261476"/>
                      <a:pt x="37557" y="262047"/>
                      <a:pt x="37938" y="262047"/>
                    </a:cubicBezTo>
                    <a:cubicBezTo>
                      <a:pt x="40414" y="263379"/>
                      <a:pt x="52224" y="254435"/>
                      <a:pt x="58510" y="249488"/>
                    </a:cubicBezTo>
                    <a:cubicBezTo>
                      <a:pt x="60986" y="247585"/>
                      <a:pt x="63081" y="245872"/>
                      <a:pt x="64986" y="244540"/>
                    </a:cubicBezTo>
                    <a:cubicBezTo>
                      <a:pt x="72986" y="238831"/>
                      <a:pt x="84795" y="232932"/>
                      <a:pt x="96414" y="228746"/>
                    </a:cubicBezTo>
                    <a:cubicBezTo>
                      <a:pt x="113748" y="222466"/>
                      <a:pt x="132224" y="211048"/>
                      <a:pt x="151843" y="198869"/>
                    </a:cubicBezTo>
                    <a:lnTo>
                      <a:pt x="154128" y="197347"/>
                    </a:lnTo>
                    <a:cubicBezTo>
                      <a:pt x="230128" y="150344"/>
                      <a:pt x="281938" y="102579"/>
                      <a:pt x="317366" y="47203"/>
                    </a:cubicBezTo>
                    <a:lnTo>
                      <a:pt x="317938" y="46252"/>
                    </a:lnTo>
                    <a:cubicBezTo>
                      <a:pt x="308795" y="44729"/>
                      <a:pt x="291081" y="36927"/>
                      <a:pt x="272604" y="26271"/>
                    </a:cubicBezTo>
                    <a:cubicBezTo>
                      <a:pt x="264414" y="21513"/>
                      <a:pt x="256604" y="16565"/>
                      <a:pt x="249938" y="11808"/>
                    </a:cubicBezTo>
                    <a:cubicBezTo>
                      <a:pt x="246319" y="9334"/>
                      <a:pt x="243081" y="6860"/>
                      <a:pt x="240414" y="4577"/>
                    </a:cubicBezTo>
                    <a:cubicBezTo>
                      <a:pt x="239271" y="7812"/>
                      <a:pt x="238319" y="11237"/>
                      <a:pt x="236985" y="14472"/>
                    </a:cubicBezTo>
                    <a:cubicBezTo>
                      <a:pt x="213938" y="79744"/>
                      <a:pt x="172985" y="129411"/>
                      <a:pt x="104605" y="175272"/>
                    </a:cubicBezTo>
                    <a:cubicBezTo>
                      <a:pt x="104605" y="175272"/>
                      <a:pt x="104605" y="175272"/>
                      <a:pt x="104605" y="175272"/>
                    </a:cubicBezTo>
                    <a:cubicBezTo>
                      <a:pt x="102700" y="176604"/>
                      <a:pt x="100795" y="177746"/>
                      <a:pt x="98890" y="179078"/>
                    </a:cubicBezTo>
                    <a:cubicBezTo>
                      <a:pt x="98319" y="179459"/>
                      <a:pt x="97557" y="179269"/>
                      <a:pt x="97176" y="178888"/>
                    </a:cubicBezTo>
                    <a:cubicBezTo>
                      <a:pt x="81176" y="159668"/>
                      <a:pt x="59843" y="155672"/>
                      <a:pt x="53367" y="159097"/>
                    </a:cubicBezTo>
                    <a:cubicBezTo>
                      <a:pt x="51462" y="160049"/>
                      <a:pt x="51652" y="161381"/>
                      <a:pt x="51843" y="162142"/>
                    </a:cubicBezTo>
                    <a:cubicBezTo>
                      <a:pt x="52414" y="164045"/>
                      <a:pt x="56605" y="166519"/>
                      <a:pt x="60795" y="169183"/>
                    </a:cubicBezTo>
                    <a:cubicBezTo>
                      <a:pt x="69557" y="174511"/>
                      <a:pt x="80605" y="181172"/>
                      <a:pt x="79081" y="191257"/>
                    </a:cubicBezTo>
                    <a:cubicBezTo>
                      <a:pt x="78129" y="197537"/>
                      <a:pt x="73557" y="201914"/>
                      <a:pt x="67462" y="202294"/>
                    </a:cubicBezTo>
                    <a:cubicBezTo>
                      <a:pt x="61557" y="202675"/>
                      <a:pt x="53367" y="198298"/>
                      <a:pt x="50129" y="185358"/>
                    </a:cubicBezTo>
                    <a:cubicBezTo>
                      <a:pt x="48795" y="180220"/>
                      <a:pt x="48414" y="175082"/>
                      <a:pt x="48986" y="169754"/>
                    </a:cubicBezTo>
                    <a:cubicBezTo>
                      <a:pt x="49176" y="168231"/>
                      <a:pt x="49176" y="166519"/>
                      <a:pt x="48795" y="166138"/>
                    </a:cubicBezTo>
                    <a:cubicBezTo>
                      <a:pt x="48795" y="166138"/>
                      <a:pt x="48605" y="165948"/>
                      <a:pt x="47462" y="165948"/>
                    </a:cubicBezTo>
                    <a:cubicBezTo>
                      <a:pt x="46319" y="166138"/>
                      <a:pt x="43271" y="168802"/>
                      <a:pt x="40605" y="174131"/>
                    </a:cubicBezTo>
                    <a:cubicBezTo>
                      <a:pt x="38510" y="178317"/>
                      <a:pt x="32795" y="193160"/>
                      <a:pt x="42891" y="208384"/>
                    </a:cubicBezTo>
                    <a:cubicBezTo>
                      <a:pt x="43271" y="208955"/>
                      <a:pt x="43081" y="209716"/>
                      <a:pt x="42510" y="210097"/>
                    </a:cubicBezTo>
                    <a:cubicBezTo>
                      <a:pt x="42319" y="210097"/>
                      <a:pt x="42129" y="210287"/>
                      <a:pt x="42129" y="210287"/>
                    </a:cubicBezTo>
                    <a:cubicBezTo>
                      <a:pt x="21938" y="213902"/>
                      <a:pt x="5938" y="219611"/>
                      <a:pt x="3272" y="223988"/>
                    </a:cubicBezTo>
                    <a:cubicBezTo>
                      <a:pt x="3081" y="224559"/>
                      <a:pt x="2510" y="225320"/>
                      <a:pt x="2891" y="225891"/>
                    </a:cubicBezTo>
                    <a:cubicBezTo>
                      <a:pt x="4795" y="228746"/>
                      <a:pt x="21557" y="226272"/>
                      <a:pt x="31653" y="224749"/>
                    </a:cubicBezTo>
                    <a:cubicBezTo>
                      <a:pt x="32414" y="224559"/>
                      <a:pt x="32986" y="225130"/>
                      <a:pt x="32986" y="225891"/>
                    </a:cubicBezTo>
                    <a:cubicBezTo>
                      <a:pt x="32986" y="226462"/>
                      <a:pt x="32795" y="227033"/>
                      <a:pt x="32224" y="227223"/>
                    </a:cubicBezTo>
                    <a:cubicBezTo>
                      <a:pt x="20795" y="232742"/>
                      <a:pt x="13557" y="238070"/>
                      <a:pt x="12224" y="241305"/>
                    </a:cubicBezTo>
                    <a:cubicBezTo>
                      <a:pt x="12033" y="241876"/>
                      <a:pt x="11843" y="242827"/>
                      <a:pt x="12224" y="243208"/>
                    </a:cubicBezTo>
                    <a:cubicBezTo>
                      <a:pt x="14700" y="245682"/>
                      <a:pt x="30891" y="239973"/>
                      <a:pt x="44033" y="235406"/>
                    </a:cubicBezTo>
                    <a:cubicBezTo>
                      <a:pt x="50510" y="233122"/>
                      <a:pt x="57176" y="230839"/>
                      <a:pt x="63271" y="228936"/>
                    </a:cubicBezTo>
                    <a:cubicBezTo>
                      <a:pt x="63271" y="228746"/>
                      <a:pt x="63462" y="228746"/>
                      <a:pt x="63652" y="228746"/>
                    </a:cubicBezTo>
                    <a:close/>
                    <a:moveTo>
                      <a:pt x="51462" y="165757"/>
                    </a:moveTo>
                    <a:cubicBezTo>
                      <a:pt x="51652" y="167090"/>
                      <a:pt x="51652" y="168422"/>
                      <a:pt x="51462" y="169754"/>
                    </a:cubicBezTo>
                    <a:cubicBezTo>
                      <a:pt x="51081" y="174701"/>
                      <a:pt x="51462" y="179649"/>
                      <a:pt x="52605" y="184597"/>
                    </a:cubicBezTo>
                    <a:cubicBezTo>
                      <a:pt x="55462" y="196015"/>
                      <a:pt x="62129" y="199820"/>
                      <a:pt x="67271" y="199630"/>
                    </a:cubicBezTo>
                    <a:cubicBezTo>
                      <a:pt x="72033" y="199440"/>
                      <a:pt x="75843" y="195824"/>
                      <a:pt x="76605" y="190877"/>
                    </a:cubicBezTo>
                    <a:cubicBezTo>
                      <a:pt x="77748" y="182504"/>
                      <a:pt x="67652" y="176414"/>
                      <a:pt x="59462" y="171466"/>
                    </a:cubicBezTo>
                    <a:cubicBezTo>
                      <a:pt x="56224" y="169183"/>
                      <a:pt x="53367" y="167470"/>
                      <a:pt x="51462" y="165757"/>
                    </a:cubicBezTo>
                    <a:lnTo>
                      <a:pt x="51462" y="165757"/>
                    </a:lnTo>
                    <a:close/>
                  </a:path>
                </a:pathLst>
              </a:custGeom>
              <a:solidFill>
                <a:srgbClr val="000000"/>
              </a:solidFill>
              <a:ln w="1903" cap="flat">
                <a:noFill/>
                <a:prstDash val="solid"/>
                <a:miter/>
              </a:ln>
            </p:spPr>
            <p:txBody>
              <a:bodyPr rtlCol="0" anchor="ctr"/>
              <a:lstStyle/>
              <a:p>
                <a:endParaRPr lang="fr-FR"/>
              </a:p>
            </p:txBody>
          </p:sp>
          <p:sp>
            <p:nvSpPr>
              <p:cNvPr id="3245" name="Forme libre 3244">
                <a:extLst>
                  <a:ext uri="{FF2B5EF4-FFF2-40B4-BE49-F238E27FC236}">
                    <a16:creationId xmlns:a16="http://schemas.microsoft.com/office/drawing/2014/main" id="{F5B01607-B26F-D0F3-E5BC-8DBBB0D058E5}"/>
                  </a:ext>
                </a:extLst>
              </p:cNvPr>
              <p:cNvSpPr/>
              <p:nvPr/>
            </p:nvSpPr>
            <p:spPr>
              <a:xfrm>
                <a:off x="4014471" y="3067985"/>
                <a:ext cx="70293" cy="56327"/>
              </a:xfrm>
              <a:custGeom>
                <a:avLst/>
                <a:gdLst>
                  <a:gd name="connsiteX0" fmla="*/ 35503 w 70293"/>
                  <a:gd name="connsiteY0" fmla="*/ 57810 h 56327"/>
                  <a:gd name="connsiteX1" fmla="*/ 35503 w 70293"/>
                  <a:gd name="connsiteY1" fmla="*/ 57810 h 56327"/>
                  <a:gd name="connsiteX2" fmla="*/ 34169 w 70293"/>
                  <a:gd name="connsiteY2" fmla="*/ 56478 h 56327"/>
                  <a:gd name="connsiteX3" fmla="*/ 34169 w 70293"/>
                  <a:gd name="connsiteY3" fmla="*/ 56478 h 56327"/>
                  <a:gd name="connsiteX4" fmla="*/ 68455 w 70293"/>
                  <a:gd name="connsiteY4" fmla="*/ 20322 h 56327"/>
                  <a:gd name="connsiteX5" fmla="*/ 70169 w 70293"/>
                  <a:gd name="connsiteY5" fmla="*/ 20702 h 56327"/>
                  <a:gd name="connsiteX6" fmla="*/ 69788 w 70293"/>
                  <a:gd name="connsiteY6" fmla="*/ 22415 h 56327"/>
                  <a:gd name="connsiteX7" fmla="*/ 36645 w 70293"/>
                  <a:gd name="connsiteY7" fmla="*/ 56478 h 56327"/>
                  <a:gd name="connsiteX8" fmla="*/ 35503 w 70293"/>
                  <a:gd name="connsiteY8" fmla="*/ 57810 h 56327"/>
                  <a:gd name="connsiteX9" fmla="*/ 1407 w 70293"/>
                  <a:gd name="connsiteY9" fmla="*/ 20512 h 56327"/>
                  <a:gd name="connsiteX10" fmla="*/ 74 w 70293"/>
                  <a:gd name="connsiteY10" fmla="*/ 19180 h 56327"/>
                  <a:gd name="connsiteX11" fmla="*/ 265 w 70293"/>
                  <a:gd name="connsiteY11" fmla="*/ 18609 h 56327"/>
                  <a:gd name="connsiteX12" fmla="*/ 57598 w 70293"/>
                  <a:gd name="connsiteY12" fmla="*/ 1483 h 56327"/>
                  <a:gd name="connsiteX13" fmla="*/ 58931 w 70293"/>
                  <a:gd name="connsiteY13" fmla="*/ 2624 h 56327"/>
                  <a:gd name="connsiteX14" fmla="*/ 57788 w 70293"/>
                  <a:gd name="connsiteY14" fmla="*/ 3956 h 56327"/>
                  <a:gd name="connsiteX15" fmla="*/ 57788 w 70293"/>
                  <a:gd name="connsiteY15" fmla="*/ 3956 h 56327"/>
                  <a:gd name="connsiteX16" fmla="*/ 2360 w 70293"/>
                  <a:gd name="connsiteY16" fmla="*/ 19751 h 56327"/>
                  <a:gd name="connsiteX17" fmla="*/ 1407 w 70293"/>
                  <a:gd name="connsiteY17" fmla="*/ 20512 h 56327"/>
                  <a:gd name="connsiteX18" fmla="*/ 10360 w 70293"/>
                  <a:gd name="connsiteY18" fmla="*/ 38019 h 56327"/>
                  <a:gd name="connsiteX19" fmla="*/ 9026 w 70293"/>
                  <a:gd name="connsiteY19" fmla="*/ 36687 h 56327"/>
                  <a:gd name="connsiteX20" fmla="*/ 9026 w 70293"/>
                  <a:gd name="connsiteY20" fmla="*/ 36307 h 56327"/>
                  <a:gd name="connsiteX21" fmla="*/ 61026 w 70293"/>
                  <a:gd name="connsiteY21" fmla="*/ 8714 h 56327"/>
                  <a:gd name="connsiteX22" fmla="*/ 62550 w 70293"/>
                  <a:gd name="connsiteY22" fmla="*/ 9665 h 56327"/>
                  <a:gd name="connsiteX23" fmla="*/ 61598 w 70293"/>
                  <a:gd name="connsiteY23" fmla="*/ 11188 h 56327"/>
                  <a:gd name="connsiteX24" fmla="*/ 11122 w 70293"/>
                  <a:gd name="connsiteY24" fmla="*/ 37258 h 56327"/>
                  <a:gd name="connsiteX25" fmla="*/ 10360 w 70293"/>
                  <a:gd name="connsiteY25" fmla="*/ 38019 h 56327"/>
                  <a:gd name="connsiteX26" fmla="*/ 10360 w 70293"/>
                  <a:gd name="connsiteY26" fmla="*/ 38019 h 5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293" h="56327">
                    <a:moveTo>
                      <a:pt x="35503" y="57810"/>
                    </a:moveTo>
                    <a:lnTo>
                      <a:pt x="35503" y="57810"/>
                    </a:lnTo>
                    <a:cubicBezTo>
                      <a:pt x="34741" y="57810"/>
                      <a:pt x="34169" y="57239"/>
                      <a:pt x="34169" y="56478"/>
                    </a:cubicBezTo>
                    <a:cubicBezTo>
                      <a:pt x="34169" y="56478"/>
                      <a:pt x="34169" y="56478"/>
                      <a:pt x="34169" y="56478"/>
                    </a:cubicBezTo>
                    <a:cubicBezTo>
                      <a:pt x="34741" y="49057"/>
                      <a:pt x="53788" y="29837"/>
                      <a:pt x="68455" y="20322"/>
                    </a:cubicBezTo>
                    <a:cubicBezTo>
                      <a:pt x="69026" y="19941"/>
                      <a:pt x="69788" y="20131"/>
                      <a:pt x="70169" y="20702"/>
                    </a:cubicBezTo>
                    <a:cubicBezTo>
                      <a:pt x="70550" y="21273"/>
                      <a:pt x="70359" y="22034"/>
                      <a:pt x="69788" y="22415"/>
                    </a:cubicBezTo>
                    <a:cubicBezTo>
                      <a:pt x="53788" y="32691"/>
                      <a:pt x="37026" y="50959"/>
                      <a:pt x="36645" y="56478"/>
                    </a:cubicBezTo>
                    <a:cubicBezTo>
                      <a:pt x="36836" y="57430"/>
                      <a:pt x="36264" y="57810"/>
                      <a:pt x="35503" y="57810"/>
                    </a:cubicBezTo>
                    <a:close/>
                    <a:moveTo>
                      <a:pt x="1407" y="20512"/>
                    </a:moveTo>
                    <a:cubicBezTo>
                      <a:pt x="645" y="20512"/>
                      <a:pt x="74" y="19941"/>
                      <a:pt x="74" y="19180"/>
                    </a:cubicBezTo>
                    <a:cubicBezTo>
                      <a:pt x="74" y="18990"/>
                      <a:pt x="74" y="18799"/>
                      <a:pt x="265" y="18609"/>
                    </a:cubicBezTo>
                    <a:cubicBezTo>
                      <a:pt x="5026" y="10617"/>
                      <a:pt x="37788" y="3005"/>
                      <a:pt x="57598" y="1483"/>
                    </a:cubicBezTo>
                    <a:cubicBezTo>
                      <a:pt x="58360" y="1483"/>
                      <a:pt x="58931" y="1863"/>
                      <a:pt x="58931" y="2624"/>
                    </a:cubicBezTo>
                    <a:cubicBezTo>
                      <a:pt x="58931" y="3385"/>
                      <a:pt x="58550" y="3956"/>
                      <a:pt x="57788" y="3956"/>
                    </a:cubicBezTo>
                    <a:cubicBezTo>
                      <a:pt x="57788" y="3956"/>
                      <a:pt x="57788" y="3956"/>
                      <a:pt x="57788" y="3956"/>
                    </a:cubicBezTo>
                    <a:cubicBezTo>
                      <a:pt x="36455" y="5669"/>
                      <a:pt x="6169" y="13471"/>
                      <a:pt x="2360" y="19751"/>
                    </a:cubicBezTo>
                    <a:cubicBezTo>
                      <a:pt x="2360" y="20322"/>
                      <a:pt x="1788" y="20512"/>
                      <a:pt x="1407" y="20512"/>
                    </a:cubicBezTo>
                    <a:close/>
                    <a:moveTo>
                      <a:pt x="10360" y="38019"/>
                    </a:moveTo>
                    <a:cubicBezTo>
                      <a:pt x="9598" y="38019"/>
                      <a:pt x="9026" y="37448"/>
                      <a:pt x="9026" y="36687"/>
                    </a:cubicBezTo>
                    <a:cubicBezTo>
                      <a:pt x="9026" y="36497"/>
                      <a:pt x="9026" y="36497"/>
                      <a:pt x="9026" y="36307"/>
                    </a:cubicBezTo>
                    <a:cubicBezTo>
                      <a:pt x="12074" y="27743"/>
                      <a:pt x="41788" y="14232"/>
                      <a:pt x="61026" y="8714"/>
                    </a:cubicBezTo>
                    <a:cubicBezTo>
                      <a:pt x="61788" y="8523"/>
                      <a:pt x="62360" y="8904"/>
                      <a:pt x="62550" y="9665"/>
                    </a:cubicBezTo>
                    <a:cubicBezTo>
                      <a:pt x="62740" y="10426"/>
                      <a:pt x="62360" y="10997"/>
                      <a:pt x="61598" y="11188"/>
                    </a:cubicBezTo>
                    <a:cubicBezTo>
                      <a:pt x="40836" y="17087"/>
                      <a:pt x="13598" y="30217"/>
                      <a:pt x="11122" y="37258"/>
                    </a:cubicBezTo>
                    <a:cubicBezTo>
                      <a:pt x="11502" y="37639"/>
                      <a:pt x="10931" y="38019"/>
                      <a:pt x="10360" y="38019"/>
                    </a:cubicBezTo>
                    <a:lnTo>
                      <a:pt x="10360" y="38019"/>
                    </a:lnTo>
                    <a:close/>
                  </a:path>
                </a:pathLst>
              </a:custGeom>
              <a:solidFill>
                <a:srgbClr val="000000"/>
              </a:solidFill>
              <a:ln w="1903" cap="flat">
                <a:noFill/>
                <a:prstDash val="solid"/>
                <a:miter/>
              </a:ln>
            </p:spPr>
            <p:txBody>
              <a:bodyPr rtlCol="0" anchor="ctr"/>
              <a:lstStyle/>
              <a:p>
                <a:endParaRPr lang="fr-FR"/>
              </a:p>
            </p:txBody>
          </p:sp>
          <p:sp>
            <p:nvSpPr>
              <p:cNvPr id="3246" name="Forme libre 3245">
                <a:extLst>
                  <a:ext uri="{FF2B5EF4-FFF2-40B4-BE49-F238E27FC236}">
                    <a16:creationId xmlns:a16="http://schemas.microsoft.com/office/drawing/2014/main" id="{FC1BCB17-DE39-CEAB-6559-5E695E8BF5D8}"/>
                  </a:ext>
                </a:extLst>
              </p:cNvPr>
              <p:cNvSpPr/>
              <p:nvPr/>
            </p:nvSpPr>
            <p:spPr>
              <a:xfrm>
                <a:off x="4249518" y="2865130"/>
                <a:ext cx="84190" cy="45480"/>
              </a:xfrm>
              <a:custGeom>
                <a:avLst/>
                <a:gdLst>
                  <a:gd name="connsiteX0" fmla="*/ 84264 w 84190"/>
                  <a:gd name="connsiteY0" fmla="*/ 44299 h 45480"/>
                  <a:gd name="connsiteX1" fmla="*/ 82550 w 84190"/>
                  <a:gd name="connsiteY1" fmla="*/ 46963 h 45480"/>
                  <a:gd name="connsiteX2" fmla="*/ 34741 w 84190"/>
                  <a:gd name="connsiteY2" fmla="*/ 31740 h 45480"/>
                  <a:gd name="connsiteX3" fmla="*/ 74 w 84190"/>
                  <a:gd name="connsiteY3" fmla="*/ 13091 h 45480"/>
                  <a:gd name="connsiteX4" fmla="*/ 3883 w 84190"/>
                  <a:gd name="connsiteY4" fmla="*/ 1483 h 45480"/>
                  <a:gd name="connsiteX5" fmla="*/ 37407 w 84190"/>
                  <a:gd name="connsiteY5" fmla="*/ 24318 h 45480"/>
                  <a:gd name="connsiteX6" fmla="*/ 84264 w 84190"/>
                  <a:gd name="connsiteY6" fmla="*/ 44299 h 45480"/>
                  <a:gd name="connsiteX7" fmla="*/ 84264 w 84190"/>
                  <a:gd name="connsiteY7" fmla="*/ 4429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90" h="45480">
                    <a:moveTo>
                      <a:pt x="84264" y="44299"/>
                    </a:moveTo>
                    <a:lnTo>
                      <a:pt x="82550" y="46963"/>
                    </a:lnTo>
                    <a:cubicBezTo>
                      <a:pt x="74169" y="46773"/>
                      <a:pt x="55502" y="41064"/>
                      <a:pt x="34741" y="31740"/>
                    </a:cubicBezTo>
                    <a:cubicBezTo>
                      <a:pt x="20645" y="25460"/>
                      <a:pt x="8264" y="18609"/>
                      <a:pt x="74" y="13091"/>
                    </a:cubicBezTo>
                    <a:cubicBezTo>
                      <a:pt x="1407" y="9285"/>
                      <a:pt x="2741" y="5289"/>
                      <a:pt x="3883" y="1483"/>
                    </a:cubicBezTo>
                    <a:cubicBezTo>
                      <a:pt x="11502" y="7953"/>
                      <a:pt x="23312" y="16326"/>
                      <a:pt x="37407" y="24318"/>
                    </a:cubicBezTo>
                    <a:cubicBezTo>
                      <a:pt x="57788" y="35926"/>
                      <a:pt x="76264" y="43728"/>
                      <a:pt x="84264" y="44299"/>
                    </a:cubicBezTo>
                    <a:lnTo>
                      <a:pt x="84264" y="44299"/>
                    </a:lnTo>
                    <a:close/>
                  </a:path>
                </a:pathLst>
              </a:custGeom>
              <a:solidFill>
                <a:srgbClr val="000000"/>
              </a:solidFill>
              <a:ln w="1903" cap="flat">
                <a:noFill/>
                <a:prstDash val="solid"/>
                <a:miter/>
              </a:ln>
            </p:spPr>
            <p:txBody>
              <a:bodyPr rtlCol="0" anchor="ctr"/>
              <a:lstStyle/>
              <a:p>
                <a:endParaRPr lang="fr-FR"/>
              </a:p>
            </p:txBody>
          </p:sp>
          <p:sp>
            <p:nvSpPr>
              <p:cNvPr id="3247" name="Forme libre 3246">
                <a:extLst>
                  <a:ext uri="{FF2B5EF4-FFF2-40B4-BE49-F238E27FC236}">
                    <a16:creationId xmlns:a16="http://schemas.microsoft.com/office/drawing/2014/main" id="{3234E104-4F82-A35A-CFE9-A7B3616A4867}"/>
                  </a:ext>
                </a:extLst>
              </p:cNvPr>
              <p:cNvSpPr/>
              <p:nvPr/>
            </p:nvSpPr>
            <p:spPr>
              <a:xfrm>
                <a:off x="4248185" y="2863558"/>
                <a:ext cx="86476" cy="48194"/>
              </a:xfrm>
              <a:custGeom>
                <a:avLst/>
                <a:gdLst>
                  <a:gd name="connsiteX0" fmla="*/ 83883 w 86476"/>
                  <a:gd name="connsiteY0" fmla="*/ 49677 h 48194"/>
                  <a:gd name="connsiteX1" fmla="*/ 83883 w 86476"/>
                  <a:gd name="connsiteY1" fmla="*/ 49677 h 48194"/>
                  <a:gd name="connsiteX2" fmla="*/ 35502 w 86476"/>
                  <a:gd name="connsiteY2" fmla="*/ 34263 h 48194"/>
                  <a:gd name="connsiteX3" fmla="*/ 645 w 86476"/>
                  <a:gd name="connsiteY3" fmla="*/ 15424 h 48194"/>
                  <a:gd name="connsiteX4" fmla="*/ 74 w 86476"/>
                  <a:gd name="connsiteY4" fmla="*/ 13901 h 48194"/>
                  <a:gd name="connsiteX5" fmla="*/ 3883 w 86476"/>
                  <a:gd name="connsiteY5" fmla="*/ 2293 h 48194"/>
                  <a:gd name="connsiteX6" fmla="*/ 5407 w 86476"/>
                  <a:gd name="connsiteY6" fmla="*/ 1532 h 48194"/>
                  <a:gd name="connsiteX7" fmla="*/ 5788 w 86476"/>
                  <a:gd name="connsiteY7" fmla="*/ 1722 h 48194"/>
                  <a:gd name="connsiteX8" fmla="*/ 39121 w 86476"/>
                  <a:gd name="connsiteY8" fmla="*/ 24368 h 48194"/>
                  <a:gd name="connsiteX9" fmla="*/ 85407 w 86476"/>
                  <a:gd name="connsiteY9" fmla="*/ 44349 h 48194"/>
                  <a:gd name="connsiteX10" fmla="*/ 86550 w 86476"/>
                  <a:gd name="connsiteY10" fmla="*/ 45681 h 48194"/>
                  <a:gd name="connsiteX11" fmla="*/ 86359 w 86476"/>
                  <a:gd name="connsiteY11" fmla="*/ 46252 h 48194"/>
                  <a:gd name="connsiteX12" fmla="*/ 84645 w 86476"/>
                  <a:gd name="connsiteY12" fmla="*/ 48916 h 48194"/>
                  <a:gd name="connsiteX13" fmla="*/ 83883 w 86476"/>
                  <a:gd name="connsiteY13" fmla="*/ 49677 h 48194"/>
                  <a:gd name="connsiteX14" fmla="*/ 83883 w 86476"/>
                  <a:gd name="connsiteY14" fmla="*/ 49677 h 48194"/>
                  <a:gd name="connsiteX15" fmla="*/ 2741 w 86476"/>
                  <a:gd name="connsiteY15" fmla="*/ 14092 h 48194"/>
                  <a:gd name="connsiteX16" fmla="*/ 36455 w 86476"/>
                  <a:gd name="connsiteY16" fmla="*/ 32170 h 48194"/>
                  <a:gd name="connsiteX17" fmla="*/ 83121 w 86476"/>
                  <a:gd name="connsiteY17" fmla="*/ 47393 h 48194"/>
                  <a:gd name="connsiteX18" fmla="*/ 83312 w 86476"/>
                  <a:gd name="connsiteY18" fmla="*/ 47013 h 48194"/>
                  <a:gd name="connsiteX19" fmla="*/ 37979 w 86476"/>
                  <a:gd name="connsiteY19" fmla="*/ 27032 h 48194"/>
                  <a:gd name="connsiteX20" fmla="*/ 5788 w 86476"/>
                  <a:gd name="connsiteY20" fmla="*/ 5338 h 48194"/>
                  <a:gd name="connsiteX21" fmla="*/ 2741 w 86476"/>
                  <a:gd name="connsiteY21" fmla="*/ 14092 h 48194"/>
                  <a:gd name="connsiteX22" fmla="*/ 2741 w 86476"/>
                  <a:gd name="connsiteY22" fmla="*/ 14092 h 48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476" h="48194">
                    <a:moveTo>
                      <a:pt x="83883" y="49677"/>
                    </a:moveTo>
                    <a:lnTo>
                      <a:pt x="83883" y="49677"/>
                    </a:lnTo>
                    <a:cubicBezTo>
                      <a:pt x="74931" y="49487"/>
                      <a:pt x="55883" y="43397"/>
                      <a:pt x="35502" y="34263"/>
                    </a:cubicBezTo>
                    <a:cubicBezTo>
                      <a:pt x="21788" y="28174"/>
                      <a:pt x="9026" y="21323"/>
                      <a:pt x="645" y="15424"/>
                    </a:cubicBezTo>
                    <a:cubicBezTo>
                      <a:pt x="264" y="15043"/>
                      <a:pt x="74" y="14472"/>
                      <a:pt x="74" y="13901"/>
                    </a:cubicBezTo>
                    <a:cubicBezTo>
                      <a:pt x="1407" y="10095"/>
                      <a:pt x="2741" y="6099"/>
                      <a:pt x="3883" y="2293"/>
                    </a:cubicBezTo>
                    <a:cubicBezTo>
                      <a:pt x="4074" y="1722"/>
                      <a:pt x="4836" y="1342"/>
                      <a:pt x="5407" y="1532"/>
                    </a:cubicBezTo>
                    <a:cubicBezTo>
                      <a:pt x="5598" y="1532"/>
                      <a:pt x="5788" y="1722"/>
                      <a:pt x="5788" y="1722"/>
                    </a:cubicBezTo>
                    <a:cubicBezTo>
                      <a:pt x="13598" y="8383"/>
                      <a:pt x="25788" y="16756"/>
                      <a:pt x="39121" y="24368"/>
                    </a:cubicBezTo>
                    <a:cubicBezTo>
                      <a:pt x="58740" y="35785"/>
                      <a:pt x="77407" y="43778"/>
                      <a:pt x="85407" y="44349"/>
                    </a:cubicBezTo>
                    <a:cubicBezTo>
                      <a:pt x="86169" y="44349"/>
                      <a:pt x="86550" y="44920"/>
                      <a:pt x="86550" y="45681"/>
                    </a:cubicBezTo>
                    <a:cubicBezTo>
                      <a:pt x="86550" y="45871"/>
                      <a:pt x="86550" y="46061"/>
                      <a:pt x="86359" y="46252"/>
                    </a:cubicBezTo>
                    <a:lnTo>
                      <a:pt x="84645" y="48916"/>
                    </a:lnTo>
                    <a:cubicBezTo>
                      <a:pt x="84645" y="49487"/>
                      <a:pt x="84264" y="49677"/>
                      <a:pt x="83883" y="49677"/>
                    </a:cubicBezTo>
                    <a:lnTo>
                      <a:pt x="83883" y="49677"/>
                    </a:lnTo>
                    <a:close/>
                    <a:moveTo>
                      <a:pt x="2741" y="14092"/>
                    </a:moveTo>
                    <a:cubicBezTo>
                      <a:pt x="11121" y="19801"/>
                      <a:pt x="23312" y="26271"/>
                      <a:pt x="36455" y="32170"/>
                    </a:cubicBezTo>
                    <a:cubicBezTo>
                      <a:pt x="55693" y="40923"/>
                      <a:pt x="74359" y="46823"/>
                      <a:pt x="83121" y="47393"/>
                    </a:cubicBezTo>
                    <a:lnTo>
                      <a:pt x="83312" y="47013"/>
                    </a:lnTo>
                    <a:cubicBezTo>
                      <a:pt x="74169" y="45491"/>
                      <a:pt x="56455" y="37688"/>
                      <a:pt x="37979" y="27032"/>
                    </a:cubicBezTo>
                    <a:cubicBezTo>
                      <a:pt x="25217" y="19801"/>
                      <a:pt x="13598" y="11808"/>
                      <a:pt x="5788" y="5338"/>
                    </a:cubicBezTo>
                    <a:cubicBezTo>
                      <a:pt x="4836" y="8002"/>
                      <a:pt x="3883" y="11047"/>
                      <a:pt x="2741" y="14092"/>
                    </a:cubicBezTo>
                    <a:lnTo>
                      <a:pt x="2741" y="14092"/>
                    </a:lnTo>
                    <a:close/>
                  </a:path>
                </a:pathLst>
              </a:custGeom>
              <a:solidFill>
                <a:srgbClr val="000000"/>
              </a:solidFill>
              <a:ln w="1903" cap="flat">
                <a:noFill/>
                <a:prstDash val="solid"/>
                <a:miter/>
              </a:ln>
            </p:spPr>
            <p:txBody>
              <a:bodyPr rtlCol="0" anchor="ctr"/>
              <a:lstStyle/>
              <a:p>
                <a:endParaRPr lang="fr-FR"/>
              </a:p>
            </p:txBody>
          </p:sp>
          <p:sp>
            <p:nvSpPr>
              <p:cNvPr id="3248" name="Forme libre 3247">
                <a:extLst>
                  <a:ext uri="{FF2B5EF4-FFF2-40B4-BE49-F238E27FC236}">
                    <a16:creationId xmlns:a16="http://schemas.microsoft.com/office/drawing/2014/main" id="{59FBA1DA-BC8F-F634-18A1-D8122CC3BA1B}"/>
                  </a:ext>
                </a:extLst>
              </p:cNvPr>
              <p:cNvSpPr/>
              <p:nvPr/>
            </p:nvSpPr>
            <p:spPr>
              <a:xfrm>
                <a:off x="4648565" y="2865130"/>
                <a:ext cx="318478" cy="258962"/>
              </a:xfrm>
              <a:custGeom>
                <a:avLst/>
                <a:gdLst>
                  <a:gd name="connsiteX0" fmla="*/ 288263 w 318478"/>
                  <a:gd name="connsiteY0" fmla="*/ 222987 h 258962"/>
                  <a:gd name="connsiteX1" fmla="*/ 308835 w 318478"/>
                  <a:gd name="connsiteY1" fmla="*/ 237830 h 258962"/>
                  <a:gd name="connsiteX2" fmla="*/ 256454 w 318478"/>
                  <a:gd name="connsiteY2" fmla="*/ 226983 h 258962"/>
                  <a:gd name="connsiteX3" fmla="*/ 283692 w 318478"/>
                  <a:gd name="connsiteY3" fmla="*/ 257621 h 258962"/>
                  <a:gd name="connsiteX4" fmla="*/ 254359 w 318478"/>
                  <a:gd name="connsiteY4" fmla="*/ 242778 h 258962"/>
                  <a:gd name="connsiteX5" fmla="*/ 223311 w 318478"/>
                  <a:gd name="connsiteY5" fmla="*/ 227174 h 258962"/>
                  <a:gd name="connsiteX6" fmla="*/ 165406 w 318478"/>
                  <a:gd name="connsiteY6" fmla="*/ 195775 h 258962"/>
                  <a:gd name="connsiteX7" fmla="*/ 1788 w 318478"/>
                  <a:gd name="connsiteY7" fmla="*/ 45251 h 258962"/>
                  <a:gd name="connsiteX8" fmla="*/ 74 w 318478"/>
                  <a:gd name="connsiteY8" fmla="*/ 42586 h 258962"/>
                  <a:gd name="connsiteX9" fmla="*/ 1597 w 318478"/>
                  <a:gd name="connsiteY9" fmla="*/ 42396 h 258962"/>
                  <a:gd name="connsiteX10" fmla="*/ 50169 w 318478"/>
                  <a:gd name="connsiteY10" fmla="*/ 22034 h 258962"/>
                  <a:gd name="connsiteX11" fmla="*/ 81026 w 318478"/>
                  <a:gd name="connsiteY11" fmla="*/ 1483 h 258962"/>
                  <a:gd name="connsiteX12" fmla="*/ 84264 w 318478"/>
                  <a:gd name="connsiteY12" fmla="*/ 11188 h 258962"/>
                  <a:gd name="connsiteX13" fmla="*/ 221787 w 318478"/>
                  <a:gd name="connsiteY13" fmla="*/ 175223 h 258962"/>
                  <a:gd name="connsiteX14" fmla="*/ 269406 w 318478"/>
                  <a:gd name="connsiteY14" fmla="*/ 159618 h 258962"/>
                  <a:gd name="connsiteX15" fmla="*/ 242168 w 318478"/>
                  <a:gd name="connsiteY15" fmla="*/ 187973 h 258962"/>
                  <a:gd name="connsiteX16" fmla="*/ 268645 w 318478"/>
                  <a:gd name="connsiteY16" fmla="*/ 181883 h 258962"/>
                  <a:gd name="connsiteX17" fmla="*/ 272644 w 318478"/>
                  <a:gd name="connsiteY17" fmla="*/ 161712 h 258962"/>
                  <a:gd name="connsiteX18" fmla="*/ 278169 w 318478"/>
                  <a:gd name="connsiteY18" fmla="*/ 206241 h 258962"/>
                  <a:gd name="connsiteX19" fmla="*/ 317787 w 318478"/>
                  <a:gd name="connsiteY19" fmla="*/ 220513 h 258962"/>
                  <a:gd name="connsiteX20" fmla="*/ 288263 w 318478"/>
                  <a:gd name="connsiteY20" fmla="*/ 222987 h 258962"/>
                  <a:gd name="connsiteX21" fmla="*/ 288263 w 318478"/>
                  <a:gd name="connsiteY21" fmla="*/ 222987 h 2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8478" h="258962">
                    <a:moveTo>
                      <a:pt x="288263" y="222987"/>
                    </a:moveTo>
                    <a:cubicBezTo>
                      <a:pt x="298930" y="228125"/>
                      <a:pt x="307311" y="233644"/>
                      <a:pt x="308835" y="237830"/>
                    </a:cubicBezTo>
                    <a:cubicBezTo>
                      <a:pt x="312835" y="249058"/>
                      <a:pt x="280263" y="234215"/>
                      <a:pt x="256454" y="226983"/>
                    </a:cubicBezTo>
                    <a:cubicBezTo>
                      <a:pt x="269978" y="237259"/>
                      <a:pt x="283311" y="251912"/>
                      <a:pt x="283692" y="257621"/>
                    </a:cubicBezTo>
                    <a:cubicBezTo>
                      <a:pt x="284264" y="267326"/>
                      <a:pt x="263692" y="249438"/>
                      <a:pt x="254359" y="242778"/>
                    </a:cubicBezTo>
                    <a:cubicBezTo>
                      <a:pt x="247692" y="238020"/>
                      <a:pt x="236454" y="231931"/>
                      <a:pt x="223311" y="227174"/>
                    </a:cubicBezTo>
                    <a:cubicBezTo>
                      <a:pt x="205216" y="220513"/>
                      <a:pt x="186359" y="208715"/>
                      <a:pt x="165406" y="195775"/>
                    </a:cubicBezTo>
                    <a:cubicBezTo>
                      <a:pt x="96264" y="152958"/>
                      <a:pt x="40645" y="106145"/>
                      <a:pt x="1788" y="45251"/>
                    </a:cubicBezTo>
                    <a:lnTo>
                      <a:pt x="74" y="42586"/>
                    </a:lnTo>
                    <a:cubicBezTo>
                      <a:pt x="645" y="42586"/>
                      <a:pt x="1216" y="42396"/>
                      <a:pt x="1597" y="42396"/>
                    </a:cubicBezTo>
                    <a:cubicBezTo>
                      <a:pt x="8645" y="42777"/>
                      <a:pt x="28455" y="34594"/>
                      <a:pt x="50169" y="22034"/>
                    </a:cubicBezTo>
                    <a:cubicBezTo>
                      <a:pt x="62550" y="14803"/>
                      <a:pt x="73407" y="7572"/>
                      <a:pt x="81026" y="1483"/>
                    </a:cubicBezTo>
                    <a:cubicBezTo>
                      <a:pt x="82169" y="4717"/>
                      <a:pt x="83121" y="8143"/>
                      <a:pt x="84264" y="11188"/>
                    </a:cubicBezTo>
                    <a:cubicBezTo>
                      <a:pt x="111502" y="87877"/>
                      <a:pt x="161407" y="135451"/>
                      <a:pt x="221787" y="175223"/>
                    </a:cubicBezTo>
                    <a:cubicBezTo>
                      <a:pt x="242168" y="150484"/>
                      <a:pt x="272073" y="150104"/>
                      <a:pt x="269406" y="159618"/>
                    </a:cubicBezTo>
                    <a:cubicBezTo>
                      <a:pt x="267692" y="165898"/>
                      <a:pt x="239883" y="173510"/>
                      <a:pt x="242168" y="187973"/>
                    </a:cubicBezTo>
                    <a:cubicBezTo>
                      <a:pt x="244073" y="200913"/>
                      <a:pt x="263311" y="203387"/>
                      <a:pt x="268645" y="181883"/>
                    </a:cubicBezTo>
                    <a:cubicBezTo>
                      <a:pt x="272264" y="167230"/>
                      <a:pt x="266740" y="161141"/>
                      <a:pt x="272644" y="161712"/>
                    </a:cubicBezTo>
                    <a:cubicBezTo>
                      <a:pt x="277787" y="162092"/>
                      <a:pt x="292264" y="184738"/>
                      <a:pt x="278169" y="206241"/>
                    </a:cubicBezTo>
                    <a:cubicBezTo>
                      <a:pt x="295692" y="209286"/>
                      <a:pt x="314549" y="214995"/>
                      <a:pt x="317787" y="220513"/>
                    </a:cubicBezTo>
                    <a:cubicBezTo>
                      <a:pt x="322168" y="227364"/>
                      <a:pt x="307121" y="225651"/>
                      <a:pt x="288263" y="222987"/>
                    </a:cubicBezTo>
                    <a:lnTo>
                      <a:pt x="288263" y="222987"/>
                    </a:lnTo>
                    <a:close/>
                  </a:path>
                </a:pathLst>
              </a:custGeom>
              <a:solidFill>
                <a:srgbClr val="FFFFFF"/>
              </a:solidFill>
              <a:ln w="1903" cap="flat">
                <a:noFill/>
                <a:prstDash val="solid"/>
                <a:miter/>
              </a:ln>
            </p:spPr>
            <p:txBody>
              <a:bodyPr rtlCol="0" anchor="ctr"/>
              <a:lstStyle/>
              <a:p>
                <a:endParaRPr lang="fr-FR"/>
              </a:p>
            </p:txBody>
          </p:sp>
          <p:sp>
            <p:nvSpPr>
              <p:cNvPr id="3249" name="Forme libre 3248">
                <a:extLst>
                  <a:ext uri="{FF2B5EF4-FFF2-40B4-BE49-F238E27FC236}">
                    <a16:creationId xmlns:a16="http://schemas.microsoft.com/office/drawing/2014/main" id="{150DD5BB-6C71-228F-2526-8CF7AF710CE5}"/>
                  </a:ext>
                </a:extLst>
              </p:cNvPr>
              <p:cNvSpPr/>
              <p:nvPr/>
            </p:nvSpPr>
            <p:spPr>
              <a:xfrm>
                <a:off x="4648375" y="2865320"/>
                <a:ext cx="84000" cy="43611"/>
              </a:xfrm>
              <a:custGeom>
                <a:avLst/>
                <a:gdLst>
                  <a:gd name="connsiteX0" fmla="*/ 84074 w 84000"/>
                  <a:gd name="connsiteY0" fmla="*/ 10236 h 43611"/>
                  <a:gd name="connsiteX1" fmla="*/ 2169 w 84000"/>
                  <a:gd name="connsiteY1" fmla="*/ 45060 h 43611"/>
                  <a:gd name="connsiteX2" fmla="*/ 2169 w 84000"/>
                  <a:gd name="connsiteY2" fmla="*/ 45060 h 43611"/>
                  <a:gd name="connsiteX3" fmla="*/ 74 w 84000"/>
                  <a:gd name="connsiteY3" fmla="*/ 41825 h 43611"/>
                  <a:gd name="connsiteX4" fmla="*/ 50359 w 84000"/>
                  <a:gd name="connsiteY4" fmla="*/ 21844 h 43611"/>
                  <a:gd name="connsiteX5" fmla="*/ 81026 w 84000"/>
                  <a:gd name="connsiteY5" fmla="*/ 1483 h 43611"/>
                  <a:gd name="connsiteX6" fmla="*/ 84074 w 84000"/>
                  <a:gd name="connsiteY6" fmla="*/ 10236 h 43611"/>
                  <a:gd name="connsiteX7" fmla="*/ 84074 w 84000"/>
                  <a:gd name="connsiteY7" fmla="*/ 10236 h 4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000" h="43611">
                    <a:moveTo>
                      <a:pt x="84074" y="10236"/>
                    </a:moveTo>
                    <a:cubicBezTo>
                      <a:pt x="60645" y="26411"/>
                      <a:pt x="15503" y="46012"/>
                      <a:pt x="2169" y="45060"/>
                    </a:cubicBezTo>
                    <a:lnTo>
                      <a:pt x="2169" y="45060"/>
                    </a:lnTo>
                    <a:cubicBezTo>
                      <a:pt x="1217" y="43538"/>
                      <a:pt x="1217" y="43538"/>
                      <a:pt x="74" y="41825"/>
                    </a:cubicBezTo>
                    <a:cubicBezTo>
                      <a:pt x="5217" y="43919"/>
                      <a:pt x="26550" y="35546"/>
                      <a:pt x="50359" y="21844"/>
                    </a:cubicBezTo>
                    <a:cubicBezTo>
                      <a:pt x="61026" y="15755"/>
                      <a:pt x="71312" y="8904"/>
                      <a:pt x="81026" y="1483"/>
                    </a:cubicBezTo>
                    <a:cubicBezTo>
                      <a:pt x="82169" y="4718"/>
                      <a:pt x="83312" y="8524"/>
                      <a:pt x="84074" y="10236"/>
                    </a:cubicBezTo>
                    <a:lnTo>
                      <a:pt x="84074" y="10236"/>
                    </a:lnTo>
                    <a:close/>
                  </a:path>
                </a:pathLst>
              </a:custGeom>
              <a:solidFill>
                <a:srgbClr val="000000"/>
              </a:solidFill>
              <a:ln w="1903" cap="flat">
                <a:noFill/>
                <a:prstDash val="solid"/>
                <a:miter/>
              </a:ln>
            </p:spPr>
            <p:txBody>
              <a:bodyPr rtlCol="0" anchor="ctr"/>
              <a:lstStyle/>
              <a:p>
                <a:endParaRPr lang="fr-FR"/>
              </a:p>
            </p:txBody>
          </p:sp>
          <p:sp>
            <p:nvSpPr>
              <p:cNvPr id="3250" name="Forme libre 3249">
                <a:extLst>
                  <a:ext uri="{FF2B5EF4-FFF2-40B4-BE49-F238E27FC236}">
                    <a16:creationId xmlns:a16="http://schemas.microsoft.com/office/drawing/2014/main" id="{E7302759-7426-5EB3-33E4-90B700B1C0C2}"/>
                  </a:ext>
                </a:extLst>
              </p:cNvPr>
              <p:cNvSpPr/>
              <p:nvPr/>
            </p:nvSpPr>
            <p:spPr>
              <a:xfrm>
                <a:off x="4647224" y="2863723"/>
                <a:ext cx="86367" cy="46316"/>
              </a:xfrm>
              <a:custGeom>
                <a:avLst/>
                <a:gdLst>
                  <a:gd name="connsiteX0" fmla="*/ 4462 w 86367"/>
                  <a:gd name="connsiteY0" fmla="*/ 47800 h 46316"/>
                  <a:gd name="connsiteX1" fmla="*/ 3320 w 86367"/>
                  <a:gd name="connsiteY1" fmla="*/ 47800 h 46316"/>
                  <a:gd name="connsiteX2" fmla="*/ 2367 w 86367"/>
                  <a:gd name="connsiteY2" fmla="*/ 47229 h 46316"/>
                  <a:gd name="connsiteX3" fmla="*/ 844 w 86367"/>
                  <a:gd name="connsiteY3" fmla="*/ 44945 h 46316"/>
                  <a:gd name="connsiteX4" fmla="*/ 272 w 86367"/>
                  <a:gd name="connsiteY4" fmla="*/ 43994 h 46316"/>
                  <a:gd name="connsiteX5" fmla="*/ 653 w 86367"/>
                  <a:gd name="connsiteY5" fmla="*/ 42281 h 46316"/>
                  <a:gd name="connsiteX6" fmla="*/ 1796 w 86367"/>
                  <a:gd name="connsiteY6" fmla="*/ 42091 h 46316"/>
                  <a:gd name="connsiteX7" fmla="*/ 50939 w 86367"/>
                  <a:gd name="connsiteY7" fmla="*/ 22110 h 46316"/>
                  <a:gd name="connsiteX8" fmla="*/ 81415 w 86367"/>
                  <a:gd name="connsiteY8" fmla="*/ 1748 h 46316"/>
                  <a:gd name="connsiteX9" fmla="*/ 83129 w 86367"/>
                  <a:gd name="connsiteY9" fmla="*/ 1938 h 46316"/>
                  <a:gd name="connsiteX10" fmla="*/ 83320 w 86367"/>
                  <a:gd name="connsiteY10" fmla="*/ 2319 h 46316"/>
                  <a:gd name="connsiteX11" fmla="*/ 86367 w 86367"/>
                  <a:gd name="connsiteY11" fmla="*/ 11072 h 46316"/>
                  <a:gd name="connsiteX12" fmla="*/ 85986 w 86367"/>
                  <a:gd name="connsiteY12" fmla="*/ 12595 h 46316"/>
                  <a:gd name="connsiteX13" fmla="*/ 4462 w 86367"/>
                  <a:gd name="connsiteY13" fmla="*/ 47800 h 46316"/>
                  <a:gd name="connsiteX14" fmla="*/ 4082 w 86367"/>
                  <a:gd name="connsiteY14" fmla="*/ 45326 h 46316"/>
                  <a:gd name="connsiteX15" fmla="*/ 83701 w 86367"/>
                  <a:gd name="connsiteY15" fmla="*/ 11263 h 46316"/>
                  <a:gd name="connsiteX16" fmla="*/ 81605 w 86367"/>
                  <a:gd name="connsiteY16" fmla="*/ 4983 h 46316"/>
                  <a:gd name="connsiteX17" fmla="*/ 52272 w 86367"/>
                  <a:gd name="connsiteY17" fmla="*/ 24393 h 46316"/>
                  <a:gd name="connsiteX18" fmla="*/ 3891 w 86367"/>
                  <a:gd name="connsiteY18" fmla="*/ 44945 h 46316"/>
                  <a:gd name="connsiteX19" fmla="*/ 4082 w 86367"/>
                  <a:gd name="connsiteY19" fmla="*/ 45326 h 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67" h="46316">
                    <a:moveTo>
                      <a:pt x="4462" y="47800"/>
                    </a:moveTo>
                    <a:cubicBezTo>
                      <a:pt x="4082" y="47800"/>
                      <a:pt x="3701" y="47800"/>
                      <a:pt x="3320" y="47800"/>
                    </a:cubicBezTo>
                    <a:cubicBezTo>
                      <a:pt x="2938" y="47800"/>
                      <a:pt x="2558" y="47609"/>
                      <a:pt x="2367" y="47229"/>
                    </a:cubicBezTo>
                    <a:cubicBezTo>
                      <a:pt x="1796" y="46467"/>
                      <a:pt x="1415" y="45706"/>
                      <a:pt x="844" y="44945"/>
                    </a:cubicBezTo>
                    <a:lnTo>
                      <a:pt x="272" y="43994"/>
                    </a:lnTo>
                    <a:cubicBezTo>
                      <a:pt x="-109" y="43423"/>
                      <a:pt x="81" y="42662"/>
                      <a:pt x="653" y="42281"/>
                    </a:cubicBezTo>
                    <a:cubicBezTo>
                      <a:pt x="1034" y="42091"/>
                      <a:pt x="1415" y="42091"/>
                      <a:pt x="1796" y="42091"/>
                    </a:cubicBezTo>
                    <a:cubicBezTo>
                      <a:pt x="5986" y="43803"/>
                      <a:pt x="25796" y="36762"/>
                      <a:pt x="50939" y="22110"/>
                    </a:cubicBezTo>
                    <a:cubicBezTo>
                      <a:pt x="62748" y="15259"/>
                      <a:pt x="73605" y="8028"/>
                      <a:pt x="81415" y="1748"/>
                    </a:cubicBezTo>
                    <a:cubicBezTo>
                      <a:pt x="81986" y="1367"/>
                      <a:pt x="82748" y="1367"/>
                      <a:pt x="83129" y="1938"/>
                    </a:cubicBezTo>
                    <a:cubicBezTo>
                      <a:pt x="83320" y="2128"/>
                      <a:pt x="83320" y="2128"/>
                      <a:pt x="83320" y="2319"/>
                    </a:cubicBezTo>
                    <a:cubicBezTo>
                      <a:pt x="84462" y="5744"/>
                      <a:pt x="85605" y="9360"/>
                      <a:pt x="86367" y="11072"/>
                    </a:cubicBezTo>
                    <a:cubicBezTo>
                      <a:pt x="86558" y="11643"/>
                      <a:pt x="86367" y="12214"/>
                      <a:pt x="85986" y="12595"/>
                    </a:cubicBezTo>
                    <a:cubicBezTo>
                      <a:pt x="63891" y="28009"/>
                      <a:pt x="19891" y="47800"/>
                      <a:pt x="4462" y="47800"/>
                    </a:cubicBezTo>
                    <a:close/>
                    <a:moveTo>
                      <a:pt x="4082" y="45326"/>
                    </a:moveTo>
                    <a:cubicBezTo>
                      <a:pt x="17034" y="45706"/>
                      <a:pt x="59891" y="27438"/>
                      <a:pt x="83701" y="11263"/>
                    </a:cubicBezTo>
                    <a:cubicBezTo>
                      <a:pt x="83129" y="9740"/>
                      <a:pt x="82367" y="7457"/>
                      <a:pt x="81605" y="4983"/>
                    </a:cubicBezTo>
                    <a:cubicBezTo>
                      <a:pt x="72272" y="12024"/>
                      <a:pt x="62558" y="18494"/>
                      <a:pt x="52272" y="24393"/>
                    </a:cubicBezTo>
                    <a:cubicBezTo>
                      <a:pt x="34558" y="34669"/>
                      <a:pt x="13224" y="44564"/>
                      <a:pt x="3891" y="44945"/>
                    </a:cubicBezTo>
                    <a:lnTo>
                      <a:pt x="4082" y="45326"/>
                    </a:lnTo>
                    <a:close/>
                  </a:path>
                </a:pathLst>
              </a:custGeom>
              <a:solidFill>
                <a:srgbClr val="000000"/>
              </a:solidFill>
              <a:ln w="1903" cap="flat">
                <a:noFill/>
                <a:prstDash val="solid"/>
                <a:miter/>
              </a:ln>
            </p:spPr>
            <p:txBody>
              <a:bodyPr rtlCol="0" anchor="ctr"/>
              <a:lstStyle/>
              <a:p>
                <a:endParaRPr lang="fr-FR"/>
              </a:p>
            </p:txBody>
          </p:sp>
          <p:sp>
            <p:nvSpPr>
              <p:cNvPr id="3251" name="Forme libre 3250">
                <a:extLst>
                  <a:ext uri="{FF2B5EF4-FFF2-40B4-BE49-F238E27FC236}">
                    <a16:creationId xmlns:a16="http://schemas.microsoft.com/office/drawing/2014/main" id="{D29CCEF0-8D9F-67F8-87F1-780B42DB0272}"/>
                  </a:ext>
                </a:extLst>
              </p:cNvPr>
              <p:cNvSpPr/>
              <p:nvPr/>
            </p:nvSpPr>
            <p:spPr>
              <a:xfrm>
                <a:off x="4647415" y="2863723"/>
                <a:ext cx="320858" cy="261731"/>
              </a:xfrm>
              <a:custGeom>
                <a:avLst/>
                <a:gdLst>
                  <a:gd name="connsiteX0" fmla="*/ 282938 w 320858"/>
                  <a:gd name="connsiteY0" fmla="*/ 263215 h 261731"/>
                  <a:gd name="connsiteX1" fmla="*/ 261224 w 320858"/>
                  <a:gd name="connsiteY1" fmla="*/ 250084 h 261731"/>
                  <a:gd name="connsiteX2" fmla="*/ 254748 w 320858"/>
                  <a:gd name="connsiteY2" fmla="*/ 245327 h 261731"/>
                  <a:gd name="connsiteX3" fmla="*/ 223891 w 320858"/>
                  <a:gd name="connsiteY3" fmla="*/ 229722 h 261731"/>
                  <a:gd name="connsiteX4" fmla="*/ 168081 w 320858"/>
                  <a:gd name="connsiteY4" fmla="*/ 199656 h 261731"/>
                  <a:gd name="connsiteX5" fmla="*/ 165796 w 320858"/>
                  <a:gd name="connsiteY5" fmla="*/ 198133 h 261731"/>
                  <a:gd name="connsiteX6" fmla="*/ 3129 w 320858"/>
                  <a:gd name="connsiteY6" fmla="*/ 49132 h 261731"/>
                  <a:gd name="connsiteX7" fmla="*/ 3129 w 320858"/>
                  <a:gd name="connsiteY7" fmla="*/ 48941 h 261731"/>
                  <a:gd name="connsiteX8" fmla="*/ 1986 w 320858"/>
                  <a:gd name="connsiteY8" fmla="*/ 47229 h 261731"/>
                  <a:gd name="connsiteX9" fmla="*/ 272 w 320858"/>
                  <a:gd name="connsiteY9" fmla="*/ 44564 h 261731"/>
                  <a:gd name="connsiteX10" fmla="*/ 653 w 320858"/>
                  <a:gd name="connsiteY10" fmla="*/ 42852 h 261731"/>
                  <a:gd name="connsiteX11" fmla="*/ 1225 w 320858"/>
                  <a:gd name="connsiteY11" fmla="*/ 42661 h 261731"/>
                  <a:gd name="connsiteX12" fmla="*/ 2748 w 320858"/>
                  <a:gd name="connsiteY12" fmla="*/ 42471 h 261731"/>
                  <a:gd name="connsiteX13" fmla="*/ 2939 w 320858"/>
                  <a:gd name="connsiteY13" fmla="*/ 42471 h 261731"/>
                  <a:gd name="connsiteX14" fmla="*/ 50748 w 320858"/>
                  <a:gd name="connsiteY14" fmla="*/ 22300 h 261731"/>
                  <a:gd name="connsiteX15" fmla="*/ 60081 w 320858"/>
                  <a:gd name="connsiteY15" fmla="*/ 16591 h 261731"/>
                  <a:gd name="connsiteX16" fmla="*/ 81415 w 320858"/>
                  <a:gd name="connsiteY16" fmla="*/ 1748 h 261731"/>
                  <a:gd name="connsiteX17" fmla="*/ 83129 w 320858"/>
                  <a:gd name="connsiteY17" fmla="*/ 1938 h 261731"/>
                  <a:gd name="connsiteX18" fmla="*/ 83319 w 320858"/>
                  <a:gd name="connsiteY18" fmla="*/ 2319 h 261731"/>
                  <a:gd name="connsiteX19" fmla="*/ 86557 w 320858"/>
                  <a:gd name="connsiteY19" fmla="*/ 12024 h 261731"/>
                  <a:gd name="connsiteX20" fmla="*/ 86939 w 320858"/>
                  <a:gd name="connsiteY20" fmla="*/ 12975 h 261731"/>
                  <a:gd name="connsiteX21" fmla="*/ 220462 w 320858"/>
                  <a:gd name="connsiteY21" fmla="*/ 173205 h 261731"/>
                  <a:gd name="connsiteX22" fmla="*/ 222748 w 320858"/>
                  <a:gd name="connsiteY22" fmla="*/ 174727 h 261731"/>
                  <a:gd name="connsiteX23" fmla="*/ 269033 w 320858"/>
                  <a:gd name="connsiteY23" fmla="*/ 155126 h 261731"/>
                  <a:gd name="connsiteX24" fmla="*/ 271890 w 320858"/>
                  <a:gd name="connsiteY24" fmla="*/ 161026 h 261731"/>
                  <a:gd name="connsiteX25" fmla="*/ 271510 w 320858"/>
                  <a:gd name="connsiteY25" fmla="*/ 161787 h 261731"/>
                  <a:gd name="connsiteX26" fmla="*/ 273795 w 320858"/>
                  <a:gd name="connsiteY26" fmla="*/ 161596 h 261731"/>
                  <a:gd name="connsiteX27" fmla="*/ 282748 w 320858"/>
                  <a:gd name="connsiteY27" fmla="*/ 171111 h 261731"/>
                  <a:gd name="connsiteX28" fmla="*/ 281414 w 320858"/>
                  <a:gd name="connsiteY28" fmla="*/ 206316 h 261731"/>
                  <a:gd name="connsiteX29" fmla="*/ 320081 w 320858"/>
                  <a:gd name="connsiteY29" fmla="*/ 220779 h 261731"/>
                  <a:gd name="connsiteX30" fmla="*/ 320462 w 320858"/>
                  <a:gd name="connsiteY30" fmla="*/ 225346 h 261731"/>
                  <a:gd name="connsiteX31" fmla="*/ 296462 w 320858"/>
                  <a:gd name="connsiteY31" fmla="*/ 226297 h 261731"/>
                  <a:gd name="connsiteX32" fmla="*/ 311129 w 320858"/>
                  <a:gd name="connsiteY32" fmla="*/ 238476 h 261731"/>
                  <a:gd name="connsiteX33" fmla="*/ 310557 w 320858"/>
                  <a:gd name="connsiteY33" fmla="*/ 243043 h 261731"/>
                  <a:gd name="connsiteX34" fmla="*/ 276272 w 320858"/>
                  <a:gd name="connsiteY34" fmla="*/ 235812 h 261731"/>
                  <a:gd name="connsiteX35" fmla="*/ 263510 w 320858"/>
                  <a:gd name="connsiteY35" fmla="*/ 231435 h 261731"/>
                  <a:gd name="connsiteX36" fmla="*/ 285986 w 320858"/>
                  <a:gd name="connsiteY36" fmla="*/ 258647 h 261731"/>
                  <a:gd name="connsiteX37" fmla="*/ 284462 w 320858"/>
                  <a:gd name="connsiteY37" fmla="*/ 262453 h 261731"/>
                  <a:gd name="connsiteX38" fmla="*/ 282938 w 320858"/>
                  <a:gd name="connsiteY38" fmla="*/ 263215 h 261731"/>
                  <a:gd name="connsiteX39" fmla="*/ 282938 w 320858"/>
                  <a:gd name="connsiteY39" fmla="*/ 263215 h 261731"/>
                  <a:gd name="connsiteX40" fmla="*/ 5034 w 320858"/>
                  <a:gd name="connsiteY40" fmla="*/ 47609 h 261731"/>
                  <a:gd name="connsiteX41" fmla="*/ 5034 w 320858"/>
                  <a:gd name="connsiteY41" fmla="*/ 47609 h 261731"/>
                  <a:gd name="connsiteX42" fmla="*/ 167129 w 320858"/>
                  <a:gd name="connsiteY42" fmla="*/ 196040 h 261731"/>
                  <a:gd name="connsiteX43" fmla="*/ 169414 w 320858"/>
                  <a:gd name="connsiteY43" fmla="*/ 197562 h 261731"/>
                  <a:gd name="connsiteX44" fmla="*/ 224843 w 320858"/>
                  <a:gd name="connsiteY44" fmla="*/ 227439 h 261731"/>
                  <a:gd name="connsiteX45" fmla="*/ 256272 w 320858"/>
                  <a:gd name="connsiteY45" fmla="*/ 243233 h 261731"/>
                  <a:gd name="connsiteX46" fmla="*/ 262748 w 320858"/>
                  <a:gd name="connsiteY46" fmla="*/ 248181 h 261731"/>
                  <a:gd name="connsiteX47" fmla="*/ 283319 w 320858"/>
                  <a:gd name="connsiteY47" fmla="*/ 260741 h 261731"/>
                  <a:gd name="connsiteX48" fmla="*/ 283700 w 320858"/>
                  <a:gd name="connsiteY48" fmla="*/ 259218 h 261731"/>
                  <a:gd name="connsiteX49" fmla="*/ 256843 w 320858"/>
                  <a:gd name="connsiteY49" fmla="*/ 229532 h 261731"/>
                  <a:gd name="connsiteX50" fmla="*/ 256652 w 320858"/>
                  <a:gd name="connsiteY50" fmla="*/ 227819 h 261731"/>
                  <a:gd name="connsiteX51" fmla="*/ 257986 w 320858"/>
                  <a:gd name="connsiteY51" fmla="*/ 227439 h 261731"/>
                  <a:gd name="connsiteX52" fmla="*/ 277224 w 320858"/>
                  <a:gd name="connsiteY52" fmla="*/ 233909 h 261731"/>
                  <a:gd name="connsiteX53" fmla="*/ 309033 w 320858"/>
                  <a:gd name="connsiteY53" fmla="*/ 241711 h 261731"/>
                  <a:gd name="connsiteX54" fmla="*/ 309033 w 320858"/>
                  <a:gd name="connsiteY54" fmla="*/ 239808 h 261731"/>
                  <a:gd name="connsiteX55" fmla="*/ 289033 w 320858"/>
                  <a:gd name="connsiteY55" fmla="*/ 225726 h 261731"/>
                  <a:gd name="connsiteX56" fmla="*/ 288462 w 320858"/>
                  <a:gd name="connsiteY56" fmla="*/ 224014 h 261731"/>
                  <a:gd name="connsiteX57" fmla="*/ 289795 w 320858"/>
                  <a:gd name="connsiteY57" fmla="*/ 223252 h 261731"/>
                  <a:gd name="connsiteX58" fmla="*/ 318557 w 320858"/>
                  <a:gd name="connsiteY58" fmla="*/ 224394 h 261731"/>
                  <a:gd name="connsiteX59" fmla="*/ 318176 w 320858"/>
                  <a:gd name="connsiteY59" fmla="*/ 222491 h 261731"/>
                  <a:gd name="connsiteX60" fmla="*/ 279319 w 320858"/>
                  <a:gd name="connsiteY60" fmla="*/ 208790 h 261731"/>
                  <a:gd name="connsiteX61" fmla="*/ 278367 w 320858"/>
                  <a:gd name="connsiteY61" fmla="*/ 207267 h 261731"/>
                  <a:gd name="connsiteX62" fmla="*/ 278557 w 320858"/>
                  <a:gd name="connsiteY62" fmla="*/ 206887 h 261731"/>
                  <a:gd name="connsiteX63" fmla="*/ 280843 w 320858"/>
                  <a:gd name="connsiteY63" fmla="*/ 172634 h 261731"/>
                  <a:gd name="connsiteX64" fmla="*/ 273986 w 320858"/>
                  <a:gd name="connsiteY64" fmla="*/ 164451 h 261731"/>
                  <a:gd name="connsiteX65" fmla="*/ 272653 w 320858"/>
                  <a:gd name="connsiteY65" fmla="*/ 164641 h 261731"/>
                  <a:gd name="connsiteX66" fmla="*/ 272462 w 320858"/>
                  <a:gd name="connsiteY66" fmla="*/ 168257 h 261731"/>
                  <a:gd name="connsiteX67" fmla="*/ 271319 w 320858"/>
                  <a:gd name="connsiteY67" fmla="*/ 183861 h 261731"/>
                  <a:gd name="connsiteX68" fmla="*/ 253986 w 320858"/>
                  <a:gd name="connsiteY68" fmla="*/ 200797 h 261731"/>
                  <a:gd name="connsiteX69" fmla="*/ 242367 w 320858"/>
                  <a:gd name="connsiteY69" fmla="*/ 189760 h 261731"/>
                  <a:gd name="connsiteX70" fmla="*/ 260653 w 320858"/>
                  <a:gd name="connsiteY70" fmla="*/ 167876 h 261731"/>
                  <a:gd name="connsiteX71" fmla="*/ 269605 w 320858"/>
                  <a:gd name="connsiteY71" fmla="*/ 160835 h 261731"/>
                  <a:gd name="connsiteX72" fmla="*/ 268081 w 320858"/>
                  <a:gd name="connsiteY72" fmla="*/ 157791 h 261731"/>
                  <a:gd name="connsiteX73" fmla="*/ 224272 w 320858"/>
                  <a:gd name="connsiteY73" fmla="*/ 177581 h 261731"/>
                  <a:gd name="connsiteX74" fmla="*/ 222557 w 320858"/>
                  <a:gd name="connsiteY74" fmla="*/ 177772 h 261731"/>
                  <a:gd name="connsiteX75" fmla="*/ 219319 w 320858"/>
                  <a:gd name="connsiteY75" fmla="*/ 175678 h 261731"/>
                  <a:gd name="connsiteX76" fmla="*/ 84843 w 320858"/>
                  <a:gd name="connsiteY76" fmla="*/ 14117 h 261731"/>
                  <a:gd name="connsiteX77" fmla="*/ 84462 w 320858"/>
                  <a:gd name="connsiteY77" fmla="*/ 13166 h 261731"/>
                  <a:gd name="connsiteX78" fmla="*/ 81796 w 320858"/>
                  <a:gd name="connsiteY78" fmla="*/ 5173 h 261731"/>
                  <a:gd name="connsiteX79" fmla="*/ 61605 w 320858"/>
                  <a:gd name="connsiteY79" fmla="*/ 19065 h 261731"/>
                  <a:gd name="connsiteX80" fmla="*/ 52272 w 320858"/>
                  <a:gd name="connsiteY80" fmla="*/ 24774 h 261731"/>
                  <a:gd name="connsiteX81" fmla="*/ 3700 w 320858"/>
                  <a:gd name="connsiteY81" fmla="*/ 45326 h 261731"/>
                  <a:gd name="connsiteX82" fmla="*/ 4272 w 320858"/>
                  <a:gd name="connsiteY82" fmla="*/ 46277 h 261731"/>
                  <a:gd name="connsiteX83" fmla="*/ 5034 w 320858"/>
                  <a:gd name="connsiteY83" fmla="*/ 47609 h 261731"/>
                  <a:gd name="connsiteX84" fmla="*/ 5034 w 320858"/>
                  <a:gd name="connsiteY84" fmla="*/ 47609 h 261731"/>
                  <a:gd name="connsiteX85" fmla="*/ 269796 w 320858"/>
                  <a:gd name="connsiteY85" fmla="*/ 164261 h 261731"/>
                  <a:gd name="connsiteX86" fmla="*/ 261795 w 320858"/>
                  <a:gd name="connsiteY86" fmla="*/ 169779 h 261731"/>
                  <a:gd name="connsiteX87" fmla="*/ 244652 w 320858"/>
                  <a:gd name="connsiteY87" fmla="*/ 189189 h 261731"/>
                  <a:gd name="connsiteX88" fmla="*/ 253986 w 320858"/>
                  <a:gd name="connsiteY88" fmla="*/ 197943 h 261731"/>
                  <a:gd name="connsiteX89" fmla="*/ 268652 w 320858"/>
                  <a:gd name="connsiteY89" fmla="*/ 182910 h 261731"/>
                  <a:gd name="connsiteX90" fmla="*/ 269796 w 320858"/>
                  <a:gd name="connsiteY90" fmla="*/ 168067 h 261731"/>
                  <a:gd name="connsiteX91" fmla="*/ 269796 w 320858"/>
                  <a:gd name="connsiteY91" fmla="*/ 164261 h 261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20858" h="261731">
                    <a:moveTo>
                      <a:pt x="282938" y="263215"/>
                    </a:moveTo>
                    <a:cubicBezTo>
                      <a:pt x="278748" y="263215"/>
                      <a:pt x="271510" y="257886"/>
                      <a:pt x="261224" y="250084"/>
                    </a:cubicBezTo>
                    <a:cubicBezTo>
                      <a:pt x="258938" y="248181"/>
                      <a:pt x="256652" y="246469"/>
                      <a:pt x="254748" y="245327"/>
                    </a:cubicBezTo>
                    <a:cubicBezTo>
                      <a:pt x="246938" y="239808"/>
                      <a:pt x="235319" y="233909"/>
                      <a:pt x="223891" y="229722"/>
                    </a:cubicBezTo>
                    <a:cubicBezTo>
                      <a:pt x="206367" y="223252"/>
                      <a:pt x="187700" y="211835"/>
                      <a:pt x="168081" y="199656"/>
                    </a:cubicBezTo>
                    <a:lnTo>
                      <a:pt x="165796" y="198133"/>
                    </a:lnTo>
                    <a:cubicBezTo>
                      <a:pt x="90367" y="151511"/>
                      <a:pt x="38558" y="104127"/>
                      <a:pt x="3129" y="49132"/>
                    </a:cubicBezTo>
                    <a:cubicBezTo>
                      <a:pt x="3129" y="49132"/>
                      <a:pt x="3129" y="49132"/>
                      <a:pt x="3129" y="48941"/>
                    </a:cubicBezTo>
                    <a:cubicBezTo>
                      <a:pt x="2748" y="48370"/>
                      <a:pt x="2367" y="47799"/>
                      <a:pt x="1986" y="47229"/>
                    </a:cubicBezTo>
                    <a:lnTo>
                      <a:pt x="272" y="44564"/>
                    </a:lnTo>
                    <a:cubicBezTo>
                      <a:pt x="-109" y="43994"/>
                      <a:pt x="82" y="43232"/>
                      <a:pt x="653" y="42852"/>
                    </a:cubicBezTo>
                    <a:cubicBezTo>
                      <a:pt x="843" y="42661"/>
                      <a:pt x="1034" y="42661"/>
                      <a:pt x="1225" y="42661"/>
                    </a:cubicBezTo>
                    <a:cubicBezTo>
                      <a:pt x="1796" y="42661"/>
                      <a:pt x="2177" y="42471"/>
                      <a:pt x="2748" y="42471"/>
                    </a:cubicBezTo>
                    <a:cubicBezTo>
                      <a:pt x="2748" y="42471"/>
                      <a:pt x="2939" y="42471"/>
                      <a:pt x="2939" y="42471"/>
                    </a:cubicBezTo>
                    <a:cubicBezTo>
                      <a:pt x="9986" y="42852"/>
                      <a:pt x="29986" y="34289"/>
                      <a:pt x="50748" y="22300"/>
                    </a:cubicBezTo>
                    <a:cubicBezTo>
                      <a:pt x="53986" y="20397"/>
                      <a:pt x="57034" y="18684"/>
                      <a:pt x="60081" y="16591"/>
                    </a:cubicBezTo>
                    <a:cubicBezTo>
                      <a:pt x="67510" y="12024"/>
                      <a:pt x="74558" y="7076"/>
                      <a:pt x="81415" y="1748"/>
                    </a:cubicBezTo>
                    <a:cubicBezTo>
                      <a:pt x="81986" y="1367"/>
                      <a:pt x="82748" y="1367"/>
                      <a:pt x="83129" y="1938"/>
                    </a:cubicBezTo>
                    <a:cubicBezTo>
                      <a:pt x="83319" y="2128"/>
                      <a:pt x="83319" y="2128"/>
                      <a:pt x="83319" y="2319"/>
                    </a:cubicBezTo>
                    <a:cubicBezTo>
                      <a:pt x="84272" y="5554"/>
                      <a:pt x="85415" y="8789"/>
                      <a:pt x="86557" y="12024"/>
                    </a:cubicBezTo>
                    <a:cubicBezTo>
                      <a:pt x="86748" y="12404"/>
                      <a:pt x="86748" y="12785"/>
                      <a:pt x="86939" y="12975"/>
                    </a:cubicBezTo>
                    <a:cubicBezTo>
                      <a:pt x="110177" y="77866"/>
                      <a:pt x="151319" y="127343"/>
                      <a:pt x="220462" y="173205"/>
                    </a:cubicBezTo>
                    <a:cubicBezTo>
                      <a:pt x="221224" y="173775"/>
                      <a:pt x="221986" y="174156"/>
                      <a:pt x="222748" y="174727"/>
                    </a:cubicBezTo>
                    <a:cubicBezTo>
                      <a:pt x="239700" y="154936"/>
                      <a:pt x="261795" y="151321"/>
                      <a:pt x="269033" y="155126"/>
                    </a:cubicBezTo>
                    <a:cubicBezTo>
                      <a:pt x="271510" y="156458"/>
                      <a:pt x="272462" y="158552"/>
                      <a:pt x="271890" y="161026"/>
                    </a:cubicBezTo>
                    <a:cubicBezTo>
                      <a:pt x="271890" y="161216"/>
                      <a:pt x="271700" y="161596"/>
                      <a:pt x="271510" y="161787"/>
                    </a:cubicBezTo>
                    <a:cubicBezTo>
                      <a:pt x="272271" y="161596"/>
                      <a:pt x="273034" y="161406"/>
                      <a:pt x="273795" y="161596"/>
                    </a:cubicBezTo>
                    <a:cubicBezTo>
                      <a:pt x="276462" y="161787"/>
                      <a:pt x="280081" y="165593"/>
                      <a:pt x="282748" y="171111"/>
                    </a:cubicBezTo>
                    <a:cubicBezTo>
                      <a:pt x="284843" y="175488"/>
                      <a:pt x="290748" y="190521"/>
                      <a:pt x="281414" y="206316"/>
                    </a:cubicBezTo>
                    <a:cubicBezTo>
                      <a:pt x="297415" y="209361"/>
                      <a:pt x="316652" y="214879"/>
                      <a:pt x="320081" y="220779"/>
                    </a:cubicBezTo>
                    <a:cubicBezTo>
                      <a:pt x="321033" y="222491"/>
                      <a:pt x="321224" y="224014"/>
                      <a:pt x="320462" y="225346"/>
                    </a:cubicBezTo>
                    <a:cubicBezTo>
                      <a:pt x="318367" y="228390"/>
                      <a:pt x="311319" y="228200"/>
                      <a:pt x="296462" y="226297"/>
                    </a:cubicBezTo>
                    <a:cubicBezTo>
                      <a:pt x="303319" y="230103"/>
                      <a:pt x="309795" y="234480"/>
                      <a:pt x="311129" y="238476"/>
                    </a:cubicBezTo>
                    <a:cubicBezTo>
                      <a:pt x="311890" y="240379"/>
                      <a:pt x="311700" y="241901"/>
                      <a:pt x="310557" y="243043"/>
                    </a:cubicBezTo>
                    <a:cubicBezTo>
                      <a:pt x="307129" y="246469"/>
                      <a:pt x="295319" y="242472"/>
                      <a:pt x="276272" y="235812"/>
                    </a:cubicBezTo>
                    <a:cubicBezTo>
                      <a:pt x="272081" y="234290"/>
                      <a:pt x="267700" y="232767"/>
                      <a:pt x="263510" y="231435"/>
                    </a:cubicBezTo>
                    <a:cubicBezTo>
                      <a:pt x="274748" y="240950"/>
                      <a:pt x="285605" y="253129"/>
                      <a:pt x="285986" y="258647"/>
                    </a:cubicBezTo>
                    <a:cubicBezTo>
                      <a:pt x="286176" y="260931"/>
                      <a:pt x="285224" y="262073"/>
                      <a:pt x="284462" y="262453"/>
                    </a:cubicBezTo>
                    <a:cubicBezTo>
                      <a:pt x="284081" y="263024"/>
                      <a:pt x="283510" y="263215"/>
                      <a:pt x="282938" y="263215"/>
                    </a:cubicBezTo>
                    <a:lnTo>
                      <a:pt x="282938" y="263215"/>
                    </a:lnTo>
                    <a:close/>
                    <a:moveTo>
                      <a:pt x="5034" y="47609"/>
                    </a:moveTo>
                    <a:cubicBezTo>
                      <a:pt x="5034" y="47609"/>
                      <a:pt x="5034" y="47609"/>
                      <a:pt x="5034" y="47609"/>
                    </a:cubicBezTo>
                    <a:cubicBezTo>
                      <a:pt x="40462" y="102414"/>
                      <a:pt x="91891" y="149608"/>
                      <a:pt x="167129" y="196040"/>
                    </a:cubicBezTo>
                    <a:lnTo>
                      <a:pt x="169414" y="197562"/>
                    </a:lnTo>
                    <a:cubicBezTo>
                      <a:pt x="189033" y="209741"/>
                      <a:pt x="207510" y="221159"/>
                      <a:pt x="224843" y="227439"/>
                    </a:cubicBezTo>
                    <a:cubicBezTo>
                      <a:pt x="236462" y="231625"/>
                      <a:pt x="248272" y="237525"/>
                      <a:pt x="256272" y="243233"/>
                    </a:cubicBezTo>
                    <a:cubicBezTo>
                      <a:pt x="258176" y="244566"/>
                      <a:pt x="260462" y="246278"/>
                      <a:pt x="262748" y="248181"/>
                    </a:cubicBezTo>
                    <a:cubicBezTo>
                      <a:pt x="269033" y="252939"/>
                      <a:pt x="280843" y="262073"/>
                      <a:pt x="283319" y="260741"/>
                    </a:cubicBezTo>
                    <a:cubicBezTo>
                      <a:pt x="283510" y="260550"/>
                      <a:pt x="283700" y="259980"/>
                      <a:pt x="283700" y="259218"/>
                    </a:cubicBezTo>
                    <a:cubicBezTo>
                      <a:pt x="283319" y="254271"/>
                      <a:pt x="270367" y="239808"/>
                      <a:pt x="256843" y="229532"/>
                    </a:cubicBezTo>
                    <a:cubicBezTo>
                      <a:pt x="256272" y="229152"/>
                      <a:pt x="256272" y="228390"/>
                      <a:pt x="256652" y="227819"/>
                    </a:cubicBezTo>
                    <a:cubicBezTo>
                      <a:pt x="257033" y="227439"/>
                      <a:pt x="257605" y="227249"/>
                      <a:pt x="257986" y="227439"/>
                    </a:cubicBezTo>
                    <a:cubicBezTo>
                      <a:pt x="264081" y="229342"/>
                      <a:pt x="270748" y="231625"/>
                      <a:pt x="277224" y="233909"/>
                    </a:cubicBezTo>
                    <a:cubicBezTo>
                      <a:pt x="290176" y="238476"/>
                      <a:pt x="306557" y="244185"/>
                      <a:pt x="309033" y="241711"/>
                    </a:cubicBezTo>
                    <a:cubicBezTo>
                      <a:pt x="309414" y="241331"/>
                      <a:pt x="309224" y="240569"/>
                      <a:pt x="309033" y="239808"/>
                    </a:cubicBezTo>
                    <a:cubicBezTo>
                      <a:pt x="307891" y="236383"/>
                      <a:pt x="300653" y="231245"/>
                      <a:pt x="289033" y="225726"/>
                    </a:cubicBezTo>
                    <a:cubicBezTo>
                      <a:pt x="288462" y="225346"/>
                      <a:pt x="288081" y="224584"/>
                      <a:pt x="288462" y="224014"/>
                    </a:cubicBezTo>
                    <a:cubicBezTo>
                      <a:pt x="288652" y="223443"/>
                      <a:pt x="289224" y="223252"/>
                      <a:pt x="289795" y="223252"/>
                    </a:cubicBezTo>
                    <a:cubicBezTo>
                      <a:pt x="299890" y="224775"/>
                      <a:pt x="316652" y="227058"/>
                      <a:pt x="318557" y="224394"/>
                    </a:cubicBezTo>
                    <a:cubicBezTo>
                      <a:pt x="318938" y="224014"/>
                      <a:pt x="318367" y="223062"/>
                      <a:pt x="318176" y="222491"/>
                    </a:cubicBezTo>
                    <a:cubicBezTo>
                      <a:pt x="315510" y="218114"/>
                      <a:pt x="299700" y="212406"/>
                      <a:pt x="279319" y="208790"/>
                    </a:cubicBezTo>
                    <a:cubicBezTo>
                      <a:pt x="278557" y="208600"/>
                      <a:pt x="278176" y="208029"/>
                      <a:pt x="278367" y="207267"/>
                    </a:cubicBezTo>
                    <a:cubicBezTo>
                      <a:pt x="278367" y="207077"/>
                      <a:pt x="278367" y="206887"/>
                      <a:pt x="278557" y="206887"/>
                    </a:cubicBezTo>
                    <a:cubicBezTo>
                      <a:pt x="288652" y="191663"/>
                      <a:pt x="282748" y="176820"/>
                      <a:pt x="280843" y="172634"/>
                    </a:cubicBezTo>
                    <a:cubicBezTo>
                      <a:pt x="278176" y="167305"/>
                      <a:pt x="275128" y="164641"/>
                      <a:pt x="273986" y="164451"/>
                    </a:cubicBezTo>
                    <a:cubicBezTo>
                      <a:pt x="272843" y="164261"/>
                      <a:pt x="272653" y="164641"/>
                      <a:pt x="272653" y="164641"/>
                    </a:cubicBezTo>
                    <a:cubicBezTo>
                      <a:pt x="272271" y="165022"/>
                      <a:pt x="272462" y="166734"/>
                      <a:pt x="272462" y="168257"/>
                    </a:cubicBezTo>
                    <a:cubicBezTo>
                      <a:pt x="273034" y="173395"/>
                      <a:pt x="272462" y="178723"/>
                      <a:pt x="271319" y="183861"/>
                    </a:cubicBezTo>
                    <a:cubicBezTo>
                      <a:pt x="268081" y="196801"/>
                      <a:pt x="259890" y="200988"/>
                      <a:pt x="253986" y="200797"/>
                    </a:cubicBezTo>
                    <a:cubicBezTo>
                      <a:pt x="247891" y="200417"/>
                      <a:pt x="243319" y="196040"/>
                      <a:pt x="242367" y="189760"/>
                    </a:cubicBezTo>
                    <a:cubicBezTo>
                      <a:pt x="240843" y="179675"/>
                      <a:pt x="251891" y="173014"/>
                      <a:pt x="260653" y="167876"/>
                    </a:cubicBezTo>
                    <a:cubicBezTo>
                      <a:pt x="264843" y="165402"/>
                      <a:pt x="269224" y="162738"/>
                      <a:pt x="269605" y="160835"/>
                    </a:cubicBezTo>
                    <a:cubicBezTo>
                      <a:pt x="269796" y="160074"/>
                      <a:pt x="269986" y="158742"/>
                      <a:pt x="268081" y="157791"/>
                    </a:cubicBezTo>
                    <a:cubicBezTo>
                      <a:pt x="261605" y="154365"/>
                      <a:pt x="240272" y="158361"/>
                      <a:pt x="224272" y="177581"/>
                    </a:cubicBezTo>
                    <a:cubicBezTo>
                      <a:pt x="223891" y="178152"/>
                      <a:pt x="223129" y="178152"/>
                      <a:pt x="222557" y="177772"/>
                    </a:cubicBezTo>
                    <a:cubicBezTo>
                      <a:pt x="221414" y="177010"/>
                      <a:pt x="220462" y="176440"/>
                      <a:pt x="219319" y="175678"/>
                    </a:cubicBezTo>
                    <a:cubicBezTo>
                      <a:pt x="149796" y="129436"/>
                      <a:pt x="108272" y="79579"/>
                      <a:pt x="84843" y="14117"/>
                    </a:cubicBezTo>
                    <a:cubicBezTo>
                      <a:pt x="84653" y="13736"/>
                      <a:pt x="84653" y="13356"/>
                      <a:pt x="84462" y="13166"/>
                    </a:cubicBezTo>
                    <a:cubicBezTo>
                      <a:pt x="83510" y="10501"/>
                      <a:pt x="82558" y="7837"/>
                      <a:pt x="81796" y="5173"/>
                    </a:cubicBezTo>
                    <a:cubicBezTo>
                      <a:pt x="75320" y="10121"/>
                      <a:pt x="68653" y="14878"/>
                      <a:pt x="61605" y="19065"/>
                    </a:cubicBezTo>
                    <a:cubicBezTo>
                      <a:pt x="58558" y="20968"/>
                      <a:pt x="55320" y="22871"/>
                      <a:pt x="52272" y="24774"/>
                    </a:cubicBezTo>
                    <a:cubicBezTo>
                      <a:pt x="30939" y="36953"/>
                      <a:pt x="11701" y="45135"/>
                      <a:pt x="3700" y="45326"/>
                    </a:cubicBezTo>
                    <a:lnTo>
                      <a:pt x="4272" y="46277"/>
                    </a:lnTo>
                    <a:cubicBezTo>
                      <a:pt x="4272" y="46467"/>
                      <a:pt x="4653" y="47038"/>
                      <a:pt x="5034" y="47609"/>
                    </a:cubicBezTo>
                    <a:lnTo>
                      <a:pt x="5034" y="47609"/>
                    </a:lnTo>
                    <a:close/>
                    <a:moveTo>
                      <a:pt x="269796" y="164261"/>
                    </a:moveTo>
                    <a:cubicBezTo>
                      <a:pt x="267891" y="165973"/>
                      <a:pt x="265034" y="167686"/>
                      <a:pt x="261795" y="169779"/>
                    </a:cubicBezTo>
                    <a:cubicBezTo>
                      <a:pt x="253605" y="174727"/>
                      <a:pt x="243510" y="180816"/>
                      <a:pt x="244652" y="189189"/>
                    </a:cubicBezTo>
                    <a:cubicBezTo>
                      <a:pt x="245415" y="194327"/>
                      <a:pt x="249033" y="197753"/>
                      <a:pt x="253986" y="197943"/>
                    </a:cubicBezTo>
                    <a:cubicBezTo>
                      <a:pt x="259319" y="198133"/>
                      <a:pt x="265795" y="194327"/>
                      <a:pt x="268652" y="182910"/>
                    </a:cubicBezTo>
                    <a:cubicBezTo>
                      <a:pt x="269796" y="178152"/>
                      <a:pt x="270176" y="173014"/>
                      <a:pt x="269796" y="168067"/>
                    </a:cubicBezTo>
                    <a:cubicBezTo>
                      <a:pt x="269605" y="166925"/>
                      <a:pt x="269605" y="165593"/>
                      <a:pt x="269796" y="164261"/>
                    </a:cubicBezTo>
                    <a:close/>
                  </a:path>
                </a:pathLst>
              </a:custGeom>
              <a:solidFill>
                <a:srgbClr val="000000"/>
              </a:solidFill>
              <a:ln w="1903" cap="flat">
                <a:noFill/>
                <a:prstDash val="solid"/>
                <a:miter/>
              </a:ln>
            </p:spPr>
            <p:txBody>
              <a:bodyPr rtlCol="0" anchor="ctr"/>
              <a:lstStyle/>
              <a:p>
                <a:endParaRPr lang="fr-FR"/>
              </a:p>
            </p:txBody>
          </p:sp>
          <p:sp>
            <p:nvSpPr>
              <p:cNvPr id="3252" name="Forme libre 3251">
                <a:extLst>
                  <a:ext uri="{FF2B5EF4-FFF2-40B4-BE49-F238E27FC236}">
                    <a16:creationId xmlns:a16="http://schemas.microsoft.com/office/drawing/2014/main" id="{D60FD82B-7ADB-73B7-B029-D9EA4F27758C}"/>
                  </a:ext>
                </a:extLst>
              </p:cNvPr>
              <p:cNvSpPr/>
              <p:nvPr/>
            </p:nvSpPr>
            <p:spPr>
              <a:xfrm>
                <a:off x="4897319" y="3066463"/>
                <a:ext cx="70300" cy="56137"/>
              </a:xfrm>
              <a:custGeom>
                <a:avLst/>
                <a:gdLst>
                  <a:gd name="connsiteX0" fmla="*/ 35129 w 70300"/>
                  <a:gd name="connsiteY0" fmla="*/ 57620 h 56137"/>
                  <a:gd name="connsiteX1" fmla="*/ 33795 w 70300"/>
                  <a:gd name="connsiteY1" fmla="*/ 56478 h 56137"/>
                  <a:gd name="connsiteX2" fmla="*/ 653 w 70300"/>
                  <a:gd name="connsiteY2" fmla="*/ 22415 h 56137"/>
                  <a:gd name="connsiteX3" fmla="*/ 272 w 70300"/>
                  <a:gd name="connsiteY3" fmla="*/ 20702 h 56137"/>
                  <a:gd name="connsiteX4" fmla="*/ 1986 w 70300"/>
                  <a:gd name="connsiteY4" fmla="*/ 20322 h 56137"/>
                  <a:gd name="connsiteX5" fmla="*/ 1986 w 70300"/>
                  <a:gd name="connsiteY5" fmla="*/ 20322 h 56137"/>
                  <a:gd name="connsiteX6" fmla="*/ 36272 w 70300"/>
                  <a:gd name="connsiteY6" fmla="*/ 56478 h 56137"/>
                  <a:gd name="connsiteX7" fmla="*/ 35129 w 70300"/>
                  <a:gd name="connsiteY7" fmla="*/ 57620 h 56137"/>
                  <a:gd name="connsiteX8" fmla="*/ 35129 w 70300"/>
                  <a:gd name="connsiteY8" fmla="*/ 57620 h 56137"/>
                  <a:gd name="connsiteX9" fmla="*/ 35129 w 70300"/>
                  <a:gd name="connsiteY9" fmla="*/ 57620 h 56137"/>
                  <a:gd name="connsiteX10" fmla="*/ 69224 w 70300"/>
                  <a:gd name="connsiteY10" fmla="*/ 20322 h 56137"/>
                  <a:gd name="connsiteX11" fmla="*/ 68081 w 70300"/>
                  <a:gd name="connsiteY11" fmla="*/ 19751 h 56137"/>
                  <a:gd name="connsiteX12" fmla="*/ 12653 w 70300"/>
                  <a:gd name="connsiteY12" fmla="*/ 3956 h 56137"/>
                  <a:gd name="connsiteX13" fmla="*/ 11510 w 70300"/>
                  <a:gd name="connsiteY13" fmla="*/ 2624 h 56137"/>
                  <a:gd name="connsiteX14" fmla="*/ 12843 w 70300"/>
                  <a:gd name="connsiteY14" fmla="*/ 1483 h 56137"/>
                  <a:gd name="connsiteX15" fmla="*/ 12843 w 70300"/>
                  <a:gd name="connsiteY15" fmla="*/ 1483 h 56137"/>
                  <a:gd name="connsiteX16" fmla="*/ 70177 w 70300"/>
                  <a:gd name="connsiteY16" fmla="*/ 18609 h 56137"/>
                  <a:gd name="connsiteX17" fmla="*/ 69796 w 70300"/>
                  <a:gd name="connsiteY17" fmla="*/ 20322 h 56137"/>
                  <a:gd name="connsiteX18" fmla="*/ 69224 w 70300"/>
                  <a:gd name="connsiteY18" fmla="*/ 20322 h 56137"/>
                  <a:gd name="connsiteX19" fmla="*/ 69224 w 70300"/>
                  <a:gd name="connsiteY19" fmla="*/ 20322 h 56137"/>
                  <a:gd name="connsiteX20" fmla="*/ 60081 w 70300"/>
                  <a:gd name="connsiteY20" fmla="*/ 37639 h 56137"/>
                  <a:gd name="connsiteX21" fmla="*/ 58939 w 70300"/>
                  <a:gd name="connsiteY21" fmla="*/ 36878 h 56137"/>
                  <a:gd name="connsiteX22" fmla="*/ 8463 w 70300"/>
                  <a:gd name="connsiteY22" fmla="*/ 10807 h 56137"/>
                  <a:gd name="connsiteX23" fmla="*/ 7510 w 70300"/>
                  <a:gd name="connsiteY23" fmla="*/ 9285 h 56137"/>
                  <a:gd name="connsiteX24" fmla="*/ 9034 w 70300"/>
                  <a:gd name="connsiteY24" fmla="*/ 8333 h 56137"/>
                  <a:gd name="connsiteX25" fmla="*/ 61034 w 70300"/>
                  <a:gd name="connsiteY25" fmla="*/ 35926 h 56137"/>
                  <a:gd name="connsiteX26" fmla="*/ 60272 w 70300"/>
                  <a:gd name="connsiteY26" fmla="*/ 37448 h 56137"/>
                  <a:gd name="connsiteX27" fmla="*/ 60081 w 70300"/>
                  <a:gd name="connsiteY27" fmla="*/ 37639 h 56137"/>
                  <a:gd name="connsiteX28" fmla="*/ 60081 w 70300"/>
                  <a:gd name="connsiteY28" fmla="*/ 37639 h 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300" h="56137">
                    <a:moveTo>
                      <a:pt x="35129" y="57620"/>
                    </a:moveTo>
                    <a:cubicBezTo>
                      <a:pt x="34558" y="57620"/>
                      <a:pt x="33986" y="57049"/>
                      <a:pt x="33795" y="56478"/>
                    </a:cubicBezTo>
                    <a:cubicBezTo>
                      <a:pt x="33415" y="50959"/>
                      <a:pt x="16653" y="32691"/>
                      <a:pt x="653" y="22415"/>
                    </a:cubicBezTo>
                    <a:cubicBezTo>
                      <a:pt x="81" y="22034"/>
                      <a:pt x="-109" y="21273"/>
                      <a:pt x="272" y="20702"/>
                    </a:cubicBezTo>
                    <a:cubicBezTo>
                      <a:pt x="653" y="20131"/>
                      <a:pt x="1415" y="19941"/>
                      <a:pt x="1986" y="20322"/>
                    </a:cubicBezTo>
                    <a:lnTo>
                      <a:pt x="1986" y="20322"/>
                    </a:lnTo>
                    <a:cubicBezTo>
                      <a:pt x="16462" y="29646"/>
                      <a:pt x="35700" y="48866"/>
                      <a:pt x="36272" y="56478"/>
                    </a:cubicBezTo>
                    <a:cubicBezTo>
                      <a:pt x="36272" y="56859"/>
                      <a:pt x="35891" y="57620"/>
                      <a:pt x="35129" y="57620"/>
                    </a:cubicBezTo>
                    <a:cubicBezTo>
                      <a:pt x="35129" y="57620"/>
                      <a:pt x="35129" y="57620"/>
                      <a:pt x="35129" y="57620"/>
                    </a:cubicBezTo>
                    <a:lnTo>
                      <a:pt x="35129" y="57620"/>
                    </a:lnTo>
                    <a:close/>
                    <a:moveTo>
                      <a:pt x="69224" y="20322"/>
                    </a:moveTo>
                    <a:cubicBezTo>
                      <a:pt x="68843" y="20322"/>
                      <a:pt x="68272" y="20131"/>
                      <a:pt x="68081" y="19751"/>
                    </a:cubicBezTo>
                    <a:cubicBezTo>
                      <a:pt x="64272" y="13281"/>
                      <a:pt x="33986" y="5479"/>
                      <a:pt x="12653" y="3956"/>
                    </a:cubicBezTo>
                    <a:cubicBezTo>
                      <a:pt x="11891" y="3956"/>
                      <a:pt x="11510" y="3385"/>
                      <a:pt x="11510" y="2624"/>
                    </a:cubicBezTo>
                    <a:cubicBezTo>
                      <a:pt x="11510" y="1863"/>
                      <a:pt x="12081" y="1483"/>
                      <a:pt x="12843" y="1483"/>
                    </a:cubicBezTo>
                    <a:cubicBezTo>
                      <a:pt x="12843" y="1483"/>
                      <a:pt x="12843" y="1483"/>
                      <a:pt x="12843" y="1483"/>
                    </a:cubicBezTo>
                    <a:cubicBezTo>
                      <a:pt x="32653" y="3005"/>
                      <a:pt x="65415" y="10617"/>
                      <a:pt x="70177" y="18609"/>
                    </a:cubicBezTo>
                    <a:cubicBezTo>
                      <a:pt x="70557" y="19180"/>
                      <a:pt x="70367" y="19941"/>
                      <a:pt x="69796" y="20322"/>
                    </a:cubicBezTo>
                    <a:cubicBezTo>
                      <a:pt x="69605" y="20322"/>
                      <a:pt x="69415" y="20322"/>
                      <a:pt x="69224" y="20322"/>
                    </a:cubicBezTo>
                    <a:lnTo>
                      <a:pt x="69224" y="20322"/>
                    </a:lnTo>
                    <a:close/>
                    <a:moveTo>
                      <a:pt x="60081" y="37639"/>
                    </a:moveTo>
                    <a:cubicBezTo>
                      <a:pt x="59510" y="37639"/>
                      <a:pt x="59129" y="37258"/>
                      <a:pt x="58939" y="36878"/>
                    </a:cubicBezTo>
                    <a:cubicBezTo>
                      <a:pt x="56462" y="30027"/>
                      <a:pt x="29224" y="16896"/>
                      <a:pt x="8463" y="10807"/>
                    </a:cubicBezTo>
                    <a:cubicBezTo>
                      <a:pt x="7700" y="10617"/>
                      <a:pt x="7320" y="9855"/>
                      <a:pt x="7510" y="9285"/>
                    </a:cubicBezTo>
                    <a:cubicBezTo>
                      <a:pt x="7700" y="8523"/>
                      <a:pt x="8463" y="8143"/>
                      <a:pt x="9034" y="8333"/>
                    </a:cubicBezTo>
                    <a:cubicBezTo>
                      <a:pt x="28272" y="13852"/>
                      <a:pt x="58176" y="27363"/>
                      <a:pt x="61034" y="35926"/>
                    </a:cubicBezTo>
                    <a:cubicBezTo>
                      <a:pt x="61224" y="36497"/>
                      <a:pt x="60843" y="37258"/>
                      <a:pt x="60272" y="37448"/>
                    </a:cubicBezTo>
                    <a:cubicBezTo>
                      <a:pt x="60462" y="37639"/>
                      <a:pt x="60272" y="37829"/>
                      <a:pt x="60081" y="37639"/>
                    </a:cubicBezTo>
                    <a:lnTo>
                      <a:pt x="60081" y="37639"/>
                    </a:lnTo>
                    <a:close/>
                  </a:path>
                </a:pathLst>
              </a:custGeom>
              <a:solidFill>
                <a:srgbClr val="000000"/>
              </a:solidFill>
              <a:ln w="1903" cap="flat">
                <a:noFill/>
                <a:prstDash val="solid"/>
                <a:miter/>
              </a:ln>
            </p:spPr>
            <p:txBody>
              <a:bodyPr rtlCol="0" anchor="ctr"/>
              <a:lstStyle/>
              <a:p>
                <a:endParaRPr lang="fr-FR"/>
              </a:p>
            </p:txBody>
          </p:sp>
          <p:sp>
            <p:nvSpPr>
              <p:cNvPr id="3253" name="Forme libre 3252">
                <a:extLst>
                  <a:ext uri="{FF2B5EF4-FFF2-40B4-BE49-F238E27FC236}">
                    <a16:creationId xmlns:a16="http://schemas.microsoft.com/office/drawing/2014/main" id="{1F7A5A52-369A-54E7-0507-242F0DB3C2B4}"/>
                  </a:ext>
                </a:extLst>
              </p:cNvPr>
              <p:cNvSpPr/>
              <p:nvPr/>
            </p:nvSpPr>
            <p:spPr>
              <a:xfrm>
                <a:off x="4644184" y="2898241"/>
                <a:ext cx="1904" cy="1904"/>
              </a:xfrm>
              <a:custGeom>
                <a:avLst/>
                <a:gdLst>
                  <a:gd name="connsiteX0" fmla="*/ 74 w 1904"/>
                  <a:gd name="connsiteY0" fmla="*/ 1483 h 1904"/>
                  <a:gd name="connsiteX1" fmla="*/ 74 w 1904"/>
                  <a:gd name="connsiteY1" fmla="*/ 1483 h 1904"/>
                  <a:gd name="connsiteX2" fmla="*/ 74 w 1904"/>
                  <a:gd name="connsiteY2" fmla="*/ 1483 h 1904"/>
                </a:gdLst>
                <a:ahLst/>
                <a:cxnLst>
                  <a:cxn ang="0">
                    <a:pos x="connsiteX0" y="connsiteY0"/>
                  </a:cxn>
                  <a:cxn ang="0">
                    <a:pos x="connsiteX1" y="connsiteY1"/>
                  </a:cxn>
                  <a:cxn ang="0">
                    <a:pos x="connsiteX2" y="connsiteY2"/>
                  </a:cxn>
                </a:cxnLst>
                <a:rect l="l" t="t" r="r" b="b"/>
                <a:pathLst>
                  <a:path w="1904" h="1904">
                    <a:moveTo>
                      <a:pt x="74" y="1483"/>
                    </a:moveTo>
                    <a:lnTo>
                      <a:pt x="74" y="1483"/>
                    </a:lnTo>
                    <a:lnTo>
                      <a:pt x="74" y="1483"/>
                    </a:lnTo>
                  </a:path>
                </a:pathLst>
              </a:custGeom>
              <a:noFill/>
              <a:ln w="1903" cap="flat">
                <a:noFill/>
                <a:prstDash val="solid"/>
                <a:miter/>
              </a:ln>
            </p:spPr>
            <p:txBody>
              <a:bodyPr rtlCol="0" anchor="ctr"/>
              <a:lstStyle/>
              <a:p>
                <a:endParaRPr lang="fr-FR"/>
              </a:p>
            </p:txBody>
          </p:sp>
          <p:sp>
            <p:nvSpPr>
              <p:cNvPr id="3254" name="Forme libre 3253">
                <a:extLst>
                  <a:ext uri="{FF2B5EF4-FFF2-40B4-BE49-F238E27FC236}">
                    <a16:creationId xmlns:a16="http://schemas.microsoft.com/office/drawing/2014/main" id="{77C5120A-6654-4F05-BA46-A0523FA2D7E5}"/>
                  </a:ext>
                </a:extLst>
              </p:cNvPr>
              <p:cNvSpPr/>
              <p:nvPr/>
            </p:nvSpPr>
            <p:spPr>
              <a:xfrm>
                <a:off x="4647613" y="2904711"/>
                <a:ext cx="761" cy="761"/>
              </a:xfrm>
              <a:custGeom>
                <a:avLst/>
                <a:gdLst>
                  <a:gd name="connsiteX0" fmla="*/ 836 w 761"/>
                  <a:gd name="connsiteY0" fmla="*/ 2244 h 761"/>
                  <a:gd name="connsiteX1" fmla="*/ 74 w 761"/>
                  <a:gd name="connsiteY1" fmla="*/ 1483 h 761"/>
                  <a:gd name="connsiteX2" fmla="*/ 836 w 761"/>
                  <a:gd name="connsiteY2" fmla="*/ 2244 h 761"/>
                </a:gdLst>
                <a:ahLst/>
                <a:cxnLst>
                  <a:cxn ang="0">
                    <a:pos x="connsiteX0" y="connsiteY0"/>
                  </a:cxn>
                  <a:cxn ang="0">
                    <a:pos x="connsiteX1" y="connsiteY1"/>
                  </a:cxn>
                  <a:cxn ang="0">
                    <a:pos x="connsiteX2" y="connsiteY2"/>
                  </a:cxn>
                </a:cxnLst>
                <a:rect l="l" t="t" r="r" b="b"/>
                <a:pathLst>
                  <a:path w="761" h="761">
                    <a:moveTo>
                      <a:pt x="836" y="2244"/>
                    </a:moveTo>
                    <a:cubicBezTo>
                      <a:pt x="455" y="2053"/>
                      <a:pt x="264" y="1863"/>
                      <a:pt x="74" y="1483"/>
                    </a:cubicBezTo>
                    <a:lnTo>
                      <a:pt x="836" y="2244"/>
                    </a:lnTo>
                    <a:close/>
                  </a:path>
                </a:pathLst>
              </a:custGeom>
              <a:solidFill>
                <a:srgbClr val="FFFFFF"/>
              </a:solidFill>
              <a:ln w="1903" cap="flat">
                <a:noFill/>
                <a:prstDash val="solid"/>
                <a:miter/>
              </a:ln>
            </p:spPr>
            <p:txBody>
              <a:bodyPr rtlCol="0" anchor="ctr"/>
              <a:lstStyle/>
              <a:p>
                <a:endParaRPr lang="fr-FR"/>
              </a:p>
            </p:txBody>
          </p:sp>
          <p:sp>
            <p:nvSpPr>
              <p:cNvPr id="3255" name="Forme libre 3254">
                <a:extLst>
                  <a:ext uri="{FF2B5EF4-FFF2-40B4-BE49-F238E27FC236}">
                    <a16:creationId xmlns:a16="http://schemas.microsoft.com/office/drawing/2014/main" id="{F22067A8-FDC6-0B0D-9E55-B4B9C346299F}"/>
                  </a:ext>
                </a:extLst>
              </p:cNvPr>
              <p:cNvSpPr/>
              <p:nvPr/>
            </p:nvSpPr>
            <p:spPr>
              <a:xfrm>
                <a:off x="4337709" y="2898241"/>
                <a:ext cx="306475" cy="8563"/>
              </a:xfrm>
              <a:custGeom>
                <a:avLst/>
                <a:gdLst>
                  <a:gd name="connsiteX0" fmla="*/ 74 w 306475"/>
                  <a:gd name="connsiteY0" fmla="*/ 10046 h 8563"/>
                  <a:gd name="connsiteX1" fmla="*/ 74 w 306475"/>
                  <a:gd name="connsiteY1" fmla="*/ 10046 h 8563"/>
                  <a:gd name="connsiteX2" fmla="*/ 306549 w 306475"/>
                  <a:gd name="connsiteY2" fmla="*/ 1483 h 8563"/>
                  <a:gd name="connsiteX3" fmla="*/ 306549 w 306475"/>
                  <a:gd name="connsiteY3" fmla="*/ 1483 h 8563"/>
                  <a:gd name="connsiteX4" fmla="*/ 306549 w 306475"/>
                  <a:gd name="connsiteY4" fmla="*/ 1483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5" h="8563">
                    <a:moveTo>
                      <a:pt x="74" y="10046"/>
                    </a:moveTo>
                    <a:cubicBezTo>
                      <a:pt x="74" y="10046"/>
                      <a:pt x="74" y="10046"/>
                      <a:pt x="74" y="10046"/>
                    </a:cubicBezTo>
                    <a:moveTo>
                      <a:pt x="306549" y="1483"/>
                    </a:moveTo>
                    <a:lnTo>
                      <a:pt x="306549" y="1483"/>
                    </a:lnTo>
                    <a:lnTo>
                      <a:pt x="306549" y="1483"/>
                    </a:lnTo>
                  </a:path>
                </a:pathLst>
              </a:custGeom>
              <a:noFill/>
              <a:ln w="1903" cap="flat">
                <a:noFill/>
                <a:prstDash val="solid"/>
                <a:miter/>
              </a:ln>
            </p:spPr>
            <p:txBody>
              <a:bodyPr rtlCol="0" anchor="ctr"/>
              <a:lstStyle/>
              <a:p>
                <a:endParaRPr lang="fr-FR"/>
              </a:p>
            </p:txBody>
          </p:sp>
          <p:sp>
            <p:nvSpPr>
              <p:cNvPr id="3256" name="Forme libre 3255">
                <a:extLst>
                  <a:ext uri="{FF2B5EF4-FFF2-40B4-BE49-F238E27FC236}">
                    <a16:creationId xmlns:a16="http://schemas.microsoft.com/office/drawing/2014/main" id="{E0F8646D-70F3-F1B0-A734-85135BF15E1A}"/>
                  </a:ext>
                </a:extLst>
              </p:cNvPr>
              <p:cNvSpPr/>
              <p:nvPr/>
            </p:nvSpPr>
            <p:spPr>
              <a:xfrm>
                <a:off x="4539994" y="2637916"/>
                <a:ext cx="108380" cy="267556"/>
              </a:xfrm>
              <a:custGeom>
                <a:avLst/>
                <a:gdLst>
                  <a:gd name="connsiteX0" fmla="*/ 645 w 108380"/>
                  <a:gd name="connsiteY0" fmla="*/ 2624 h 267556"/>
                  <a:gd name="connsiteX1" fmla="*/ 74 w 108380"/>
                  <a:gd name="connsiteY1" fmla="*/ 2434 h 267556"/>
                  <a:gd name="connsiteX2" fmla="*/ 264 w 108380"/>
                  <a:gd name="connsiteY2" fmla="*/ 1483 h 267556"/>
                  <a:gd name="connsiteX3" fmla="*/ 645 w 108380"/>
                  <a:gd name="connsiteY3" fmla="*/ 2624 h 267556"/>
                  <a:gd name="connsiteX4" fmla="*/ 108455 w 108380"/>
                  <a:gd name="connsiteY4" fmla="*/ 269039 h 267556"/>
                  <a:gd name="connsiteX5" fmla="*/ 107693 w 108380"/>
                  <a:gd name="connsiteY5" fmla="*/ 268278 h 267556"/>
                  <a:gd name="connsiteX6" fmla="*/ 108455 w 108380"/>
                  <a:gd name="connsiteY6" fmla="*/ 269039 h 267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80" h="267556">
                    <a:moveTo>
                      <a:pt x="645" y="2624"/>
                    </a:moveTo>
                    <a:cubicBezTo>
                      <a:pt x="455" y="2624"/>
                      <a:pt x="264" y="2624"/>
                      <a:pt x="74" y="2434"/>
                    </a:cubicBezTo>
                    <a:cubicBezTo>
                      <a:pt x="74" y="2054"/>
                      <a:pt x="264" y="1863"/>
                      <a:pt x="264" y="1483"/>
                    </a:cubicBezTo>
                    <a:lnTo>
                      <a:pt x="645" y="2624"/>
                    </a:lnTo>
                    <a:close/>
                    <a:moveTo>
                      <a:pt x="108455" y="269039"/>
                    </a:moveTo>
                    <a:cubicBezTo>
                      <a:pt x="108074" y="268849"/>
                      <a:pt x="107883" y="268658"/>
                      <a:pt x="107693" y="268278"/>
                    </a:cubicBezTo>
                    <a:lnTo>
                      <a:pt x="108455" y="269039"/>
                    </a:lnTo>
                    <a:close/>
                  </a:path>
                </a:pathLst>
              </a:custGeom>
              <a:solidFill>
                <a:srgbClr val="FFFFFF"/>
              </a:solidFill>
              <a:ln w="1903" cap="flat">
                <a:noFill/>
                <a:prstDash val="solid"/>
                <a:miter/>
              </a:ln>
            </p:spPr>
            <p:txBody>
              <a:bodyPr rtlCol="0" anchor="ctr"/>
              <a:lstStyle/>
              <a:p>
                <a:endParaRPr lang="fr-FR"/>
              </a:p>
            </p:txBody>
          </p:sp>
          <p:sp>
            <p:nvSpPr>
              <p:cNvPr id="3257" name="Forme libre 3256">
                <a:extLst>
                  <a:ext uri="{FF2B5EF4-FFF2-40B4-BE49-F238E27FC236}">
                    <a16:creationId xmlns:a16="http://schemas.microsoft.com/office/drawing/2014/main" id="{9F1660B5-A000-1A1D-2FA9-4EB25F38F89C}"/>
                  </a:ext>
                </a:extLst>
              </p:cNvPr>
              <p:cNvSpPr/>
              <p:nvPr/>
            </p:nvSpPr>
            <p:spPr>
              <a:xfrm>
                <a:off x="4337709" y="2898241"/>
                <a:ext cx="306475" cy="8563"/>
              </a:xfrm>
              <a:custGeom>
                <a:avLst/>
                <a:gdLst>
                  <a:gd name="connsiteX0" fmla="*/ 74 w 306475"/>
                  <a:gd name="connsiteY0" fmla="*/ 10046 h 8563"/>
                  <a:gd name="connsiteX1" fmla="*/ 74 w 306475"/>
                  <a:gd name="connsiteY1" fmla="*/ 10046 h 8563"/>
                  <a:gd name="connsiteX2" fmla="*/ 306549 w 306475"/>
                  <a:gd name="connsiteY2" fmla="*/ 1483 h 8563"/>
                  <a:gd name="connsiteX3" fmla="*/ 306549 w 306475"/>
                  <a:gd name="connsiteY3" fmla="*/ 1483 h 8563"/>
                  <a:gd name="connsiteX4" fmla="*/ 306549 w 306475"/>
                  <a:gd name="connsiteY4" fmla="*/ 1483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5" h="8563">
                    <a:moveTo>
                      <a:pt x="74" y="10046"/>
                    </a:moveTo>
                    <a:cubicBezTo>
                      <a:pt x="74" y="10046"/>
                      <a:pt x="74" y="10046"/>
                      <a:pt x="74" y="10046"/>
                    </a:cubicBezTo>
                    <a:moveTo>
                      <a:pt x="306549" y="1483"/>
                    </a:moveTo>
                    <a:lnTo>
                      <a:pt x="306549" y="1483"/>
                    </a:lnTo>
                    <a:lnTo>
                      <a:pt x="306549" y="1483"/>
                    </a:lnTo>
                  </a:path>
                </a:pathLst>
              </a:custGeom>
              <a:noFill/>
              <a:ln w="1903" cap="flat">
                <a:noFill/>
                <a:prstDash val="solid"/>
                <a:miter/>
              </a:ln>
            </p:spPr>
            <p:txBody>
              <a:bodyPr rtlCol="0" anchor="ctr"/>
              <a:lstStyle/>
              <a:p>
                <a:endParaRPr lang="fr-FR"/>
              </a:p>
            </p:txBody>
          </p:sp>
          <p:sp>
            <p:nvSpPr>
              <p:cNvPr id="3258" name="Forme libre 3257">
                <a:extLst>
                  <a:ext uri="{FF2B5EF4-FFF2-40B4-BE49-F238E27FC236}">
                    <a16:creationId xmlns:a16="http://schemas.microsoft.com/office/drawing/2014/main" id="{16C8E7C1-9C82-0673-1E9B-F9C1DABE8BA7}"/>
                  </a:ext>
                </a:extLst>
              </p:cNvPr>
              <p:cNvSpPr/>
              <p:nvPr/>
            </p:nvSpPr>
            <p:spPr>
              <a:xfrm>
                <a:off x="4539994" y="2637916"/>
                <a:ext cx="571" cy="1141"/>
              </a:xfrm>
              <a:custGeom>
                <a:avLst/>
                <a:gdLst>
                  <a:gd name="connsiteX0" fmla="*/ 645 w 571"/>
                  <a:gd name="connsiteY0" fmla="*/ 2624 h 1141"/>
                  <a:gd name="connsiteX1" fmla="*/ 74 w 571"/>
                  <a:gd name="connsiteY1" fmla="*/ 2434 h 1141"/>
                  <a:gd name="connsiteX2" fmla="*/ 264 w 571"/>
                  <a:gd name="connsiteY2" fmla="*/ 1483 h 1141"/>
                  <a:gd name="connsiteX3" fmla="*/ 645 w 571"/>
                  <a:gd name="connsiteY3" fmla="*/ 2624 h 1141"/>
                </a:gdLst>
                <a:ahLst/>
                <a:cxnLst>
                  <a:cxn ang="0">
                    <a:pos x="connsiteX0" y="connsiteY0"/>
                  </a:cxn>
                  <a:cxn ang="0">
                    <a:pos x="connsiteX1" y="connsiteY1"/>
                  </a:cxn>
                  <a:cxn ang="0">
                    <a:pos x="connsiteX2" y="connsiteY2"/>
                  </a:cxn>
                  <a:cxn ang="0">
                    <a:pos x="connsiteX3" y="connsiteY3"/>
                  </a:cxn>
                </a:cxnLst>
                <a:rect l="l" t="t" r="r" b="b"/>
                <a:pathLst>
                  <a:path w="571" h="1141">
                    <a:moveTo>
                      <a:pt x="645" y="2624"/>
                    </a:moveTo>
                    <a:cubicBezTo>
                      <a:pt x="455" y="2624"/>
                      <a:pt x="264" y="2624"/>
                      <a:pt x="74" y="2434"/>
                    </a:cubicBezTo>
                    <a:cubicBezTo>
                      <a:pt x="74" y="2054"/>
                      <a:pt x="264" y="1863"/>
                      <a:pt x="264" y="1483"/>
                    </a:cubicBezTo>
                    <a:lnTo>
                      <a:pt x="645" y="2624"/>
                    </a:lnTo>
                    <a:close/>
                  </a:path>
                </a:pathLst>
              </a:custGeom>
              <a:solidFill>
                <a:srgbClr val="FFFFFF"/>
              </a:solidFill>
              <a:ln w="1903" cap="flat">
                <a:noFill/>
                <a:prstDash val="solid"/>
                <a:miter/>
              </a:ln>
            </p:spPr>
            <p:txBody>
              <a:bodyPr rtlCol="0" anchor="ctr"/>
              <a:lstStyle/>
              <a:p>
                <a:endParaRPr lang="fr-FR"/>
              </a:p>
            </p:txBody>
          </p:sp>
          <p:sp>
            <p:nvSpPr>
              <p:cNvPr id="3259" name="Forme libre 3258">
                <a:extLst>
                  <a:ext uri="{FF2B5EF4-FFF2-40B4-BE49-F238E27FC236}">
                    <a16:creationId xmlns:a16="http://schemas.microsoft.com/office/drawing/2014/main" id="{4ADDA0E2-2EEF-F171-6CC8-E1BBBB045B12}"/>
                  </a:ext>
                </a:extLst>
              </p:cNvPr>
              <p:cNvSpPr/>
              <p:nvPr/>
            </p:nvSpPr>
            <p:spPr>
              <a:xfrm>
                <a:off x="4337709" y="2898241"/>
                <a:ext cx="306475" cy="8563"/>
              </a:xfrm>
              <a:custGeom>
                <a:avLst/>
                <a:gdLst>
                  <a:gd name="connsiteX0" fmla="*/ 74 w 306475"/>
                  <a:gd name="connsiteY0" fmla="*/ 10046 h 8563"/>
                  <a:gd name="connsiteX1" fmla="*/ 74 w 306475"/>
                  <a:gd name="connsiteY1" fmla="*/ 10046 h 8563"/>
                  <a:gd name="connsiteX2" fmla="*/ 306549 w 306475"/>
                  <a:gd name="connsiteY2" fmla="*/ 1483 h 8563"/>
                  <a:gd name="connsiteX3" fmla="*/ 306549 w 306475"/>
                  <a:gd name="connsiteY3" fmla="*/ 1483 h 8563"/>
                  <a:gd name="connsiteX4" fmla="*/ 306549 w 306475"/>
                  <a:gd name="connsiteY4" fmla="*/ 1483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5" h="8563">
                    <a:moveTo>
                      <a:pt x="74" y="10046"/>
                    </a:moveTo>
                    <a:cubicBezTo>
                      <a:pt x="74" y="10046"/>
                      <a:pt x="74" y="10046"/>
                      <a:pt x="74" y="10046"/>
                    </a:cubicBezTo>
                    <a:moveTo>
                      <a:pt x="306549" y="1483"/>
                    </a:moveTo>
                    <a:lnTo>
                      <a:pt x="306549" y="1483"/>
                    </a:lnTo>
                    <a:lnTo>
                      <a:pt x="306549" y="1483"/>
                    </a:lnTo>
                  </a:path>
                </a:pathLst>
              </a:custGeom>
              <a:noFill/>
              <a:ln w="1903" cap="flat">
                <a:noFill/>
                <a:prstDash val="solid"/>
                <a:miter/>
              </a:ln>
            </p:spPr>
            <p:txBody>
              <a:bodyPr rtlCol="0" anchor="ctr"/>
              <a:lstStyle/>
              <a:p>
                <a:endParaRPr lang="fr-FR"/>
              </a:p>
            </p:txBody>
          </p:sp>
          <p:sp>
            <p:nvSpPr>
              <p:cNvPr id="3260" name="Forme libre 3259">
                <a:extLst>
                  <a:ext uri="{FF2B5EF4-FFF2-40B4-BE49-F238E27FC236}">
                    <a16:creationId xmlns:a16="http://schemas.microsoft.com/office/drawing/2014/main" id="{6505EE0A-D636-511D-B015-F0DA1F51AF2B}"/>
                  </a:ext>
                </a:extLst>
              </p:cNvPr>
              <p:cNvSpPr/>
              <p:nvPr/>
            </p:nvSpPr>
            <p:spPr>
              <a:xfrm>
                <a:off x="4337709" y="2898241"/>
                <a:ext cx="306475" cy="8563"/>
              </a:xfrm>
              <a:custGeom>
                <a:avLst/>
                <a:gdLst>
                  <a:gd name="connsiteX0" fmla="*/ 74 w 306475"/>
                  <a:gd name="connsiteY0" fmla="*/ 10046 h 8563"/>
                  <a:gd name="connsiteX1" fmla="*/ 74 w 306475"/>
                  <a:gd name="connsiteY1" fmla="*/ 10046 h 8563"/>
                  <a:gd name="connsiteX2" fmla="*/ 306549 w 306475"/>
                  <a:gd name="connsiteY2" fmla="*/ 1483 h 8563"/>
                  <a:gd name="connsiteX3" fmla="*/ 306549 w 306475"/>
                  <a:gd name="connsiteY3" fmla="*/ 1483 h 8563"/>
                  <a:gd name="connsiteX4" fmla="*/ 306549 w 306475"/>
                  <a:gd name="connsiteY4" fmla="*/ 1483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5" h="8563">
                    <a:moveTo>
                      <a:pt x="74" y="10046"/>
                    </a:moveTo>
                    <a:cubicBezTo>
                      <a:pt x="74" y="10046"/>
                      <a:pt x="74" y="10046"/>
                      <a:pt x="74" y="10046"/>
                    </a:cubicBezTo>
                    <a:moveTo>
                      <a:pt x="306549" y="1483"/>
                    </a:moveTo>
                    <a:lnTo>
                      <a:pt x="306549" y="1483"/>
                    </a:lnTo>
                    <a:lnTo>
                      <a:pt x="306549" y="1483"/>
                    </a:lnTo>
                  </a:path>
                </a:pathLst>
              </a:custGeom>
              <a:noFill/>
              <a:ln w="1903" cap="flat">
                <a:noFill/>
                <a:prstDash val="solid"/>
                <a:miter/>
              </a:ln>
            </p:spPr>
            <p:txBody>
              <a:bodyPr rtlCol="0" anchor="ctr"/>
              <a:lstStyle/>
              <a:p>
                <a:endParaRPr lang="fr-FR"/>
              </a:p>
            </p:txBody>
          </p:sp>
          <p:sp>
            <p:nvSpPr>
              <p:cNvPr id="3261" name="Forme libre 3260">
                <a:extLst>
                  <a:ext uri="{FF2B5EF4-FFF2-40B4-BE49-F238E27FC236}">
                    <a16:creationId xmlns:a16="http://schemas.microsoft.com/office/drawing/2014/main" id="{209D6693-BFAA-488B-2E93-064A44684222}"/>
                  </a:ext>
                </a:extLst>
              </p:cNvPr>
              <p:cNvSpPr/>
              <p:nvPr/>
            </p:nvSpPr>
            <p:spPr>
              <a:xfrm>
                <a:off x="4244585" y="2637916"/>
                <a:ext cx="496467" cy="417566"/>
              </a:xfrm>
              <a:custGeom>
                <a:avLst/>
                <a:gdLst>
                  <a:gd name="connsiteX0" fmla="*/ 488244 w 496467"/>
                  <a:gd name="connsiteY0" fmla="*/ 226032 h 417566"/>
                  <a:gd name="connsiteX1" fmla="*/ 454340 w 496467"/>
                  <a:gd name="connsiteY1" fmla="*/ 249248 h 417566"/>
                  <a:gd name="connsiteX2" fmla="*/ 403864 w 496467"/>
                  <a:gd name="connsiteY2" fmla="*/ 269229 h 417566"/>
                  <a:gd name="connsiteX3" fmla="*/ 399863 w 496467"/>
                  <a:gd name="connsiteY3" fmla="*/ 261998 h 417566"/>
                  <a:gd name="connsiteX4" fmla="*/ 389578 w 496467"/>
                  <a:gd name="connsiteY4" fmla="*/ 380362 h 417566"/>
                  <a:gd name="connsiteX5" fmla="*/ 291864 w 496467"/>
                  <a:gd name="connsiteY5" fmla="*/ 410619 h 417566"/>
                  <a:gd name="connsiteX6" fmla="*/ 220054 w 496467"/>
                  <a:gd name="connsiteY6" fmla="*/ 410619 h 417566"/>
                  <a:gd name="connsiteX7" fmla="*/ 116245 w 496467"/>
                  <a:gd name="connsiteY7" fmla="*/ 376937 h 417566"/>
                  <a:gd name="connsiteX8" fmla="*/ 98150 w 496467"/>
                  <a:gd name="connsiteY8" fmla="*/ 261617 h 417566"/>
                  <a:gd name="connsiteX9" fmla="*/ 93198 w 496467"/>
                  <a:gd name="connsiteY9" fmla="*/ 270371 h 417566"/>
                  <a:gd name="connsiteX10" fmla="*/ 42340 w 496467"/>
                  <a:gd name="connsiteY10" fmla="*/ 251151 h 417566"/>
                  <a:gd name="connsiteX11" fmla="*/ 8626 w 496467"/>
                  <a:gd name="connsiteY11" fmla="*/ 228125 h 417566"/>
                  <a:gd name="connsiteX12" fmla="*/ 245 w 496467"/>
                  <a:gd name="connsiteY12" fmla="*/ 216707 h 417566"/>
                  <a:gd name="connsiteX13" fmla="*/ 245 w 496467"/>
                  <a:gd name="connsiteY13" fmla="*/ 216707 h 417566"/>
                  <a:gd name="connsiteX14" fmla="*/ 18150 w 496467"/>
                  <a:gd name="connsiteY14" fmla="*/ 165898 h 417566"/>
                  <a:gd name="connsiteX15" fmla="*/ 201007 w 496467"/>
                  <a:gd name="connsiteY15" fmla="*/ 1673 h 417566"/>
                  <a:gd name="connsiteX16" fmla="*/ 248245 w 496467"/>
                  <a:gd name="connsiteY16" fmla="*/ 16516 h 417566"/>
                  <a:gd name="connsiteX17" fmla="*/ 295483 w 496467"/>
                  <a:gd name="connsiteY17" fmla="*/ 1483 h 417566"/>
                  <a:gd name="connsiteX18" fmla="*/ 341387 w 496467"/>
                  <a:gd name="connsiteY18" fmla="*/ 11949 h 417566"/>
                  <a:gd name="connsiteX19" fmla="*/ 457006 w 496467"/>
                  <a:gd name="connsiteY19" fmla="*/ 110522 h 417566"/>
                  <a:gd name="connsiteX20" fmla="*/ 479292 w 496467"/>
                  <a:gd name="connsiteY20" fmla="*/ 165898 h 417566"/>
                  <a:gd name="connsiteX21" fmla="*/ 496244 w 496467"/>
                  <a:gd name="connsiteY21" fmla="*/ 214234 h 417566"/>
                  <a:gd name="connsiteX22" fmla="*/ 496244 w 496467"/>
                  <a:gd name="connsiteY22" fmla="*/ 214424 h 417566"/>
                  <a:gd name="connsiteX23" fmla="*/ 488244 w 496467"/>
                  <a:gd name="connsiteY23" fmla="*/ 226032 h 417566"/>
                  <a:gd name="connsiteX24" fmla="*/ 488244 w 496467"/>
                  <a:gd name="connsiteY24" fmla="*/ 226032 h 41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6467" h="417566">
                    <a:moveTo>
                      <a:pt x="488244" y="226032"/>
                    </a:moveTo>
                    <a:cubicBezTo>
                      <a:pt x="480625" y="232692"/>
                      <a:pt x="468435" y="241065"/>
                      <a:pt x="454340" y="249248"/>
                    </a:cubicBezTo>
                    <a:cubicBezTo>
                      <a:pt x="430339" y="263140"/>
                      <a:pt x="408816" y="271513"/>
                      <a:pt x="403864" y="269229"/>
                    </a:cubicBezTo>
                    <a:cubicBezTo>
                      <a:pt x="402530" y="266755"/>
                      <a:pt x="401197" y="264472"/>
                      <a:pt x="399863" y="261998"/>
                    </a:cubicBezTo>
                    <a:cubicBezTo>
                      <a:pt x="395292" y="301199"/>
                      <a:pt x="391863" y="340590"/>
                      <a:pt x="389578" y="380362"/>
                    </a:cubicBezTo>
                    <a:cubicBezTo>
                      <a:pt x="349197" y="389686"/>
                      <a:pt x="312816" y="402627"/>
                      <a:pt x="291864" y="410619"/>
                    </a:cubicBezTo>
                    <a:cubicBezTo>
                      <a:pt x="253768" y="425272"/>
                      <a:pt x="236435" y="417850"/>
                      <a:pt x="220054" y="410619"/>
                    </a:cubicBezTo>
                    <a:cubicBezTo>
                      <a:pt x="198912" y="401104"/>
                      <a:pt x="159483" y="386832"/>
                      <a:pt x="116245" y="376937"/>
                    </a:cubicBezTo>
                    <a:cubicBezTo>
                      <a:pt x="111102" y="338116"/>
                      <a:pt x="105197" y="299867"/>
                      <a:pt x="98150" y="261617"/>
                    </a:cubicBezTo>
                    <a:cubicBezTo>
                      <a:pt x="96626" y="264662"/>
                      <a:pt x="94912" y="267516"/>
                      <a:pt x="93198" y="270371"/>
                    </a:cubicBezTo>
                    <a:cubicBezTo>
                      <a:pt x="90531" y="274557"/>
                      <a:pt x="67864" y="265994"/>
                      <a:pt x="42340" y="251151"/>
                    </a:cubicBezTo>
                    <a:cubicBezTo>
                      <a:pt x="28245" y="242968"/>
                      <a:pt x="16245" y="234785"/>
                      <a:pt x="8626" y="228125"/>
                    </a:cubicBezTo>
                    <a:cubicBezTo>
                      <a:pt x="2340" y="222797"/>
                      <a:pt x="-707" y="218610"/>
                      <a:pt x="245" y="216707"/>
                    </a:cubicBezTo>
                    <a:lnTo>
                      <a:pt x="245" y="216707"/>
                    </a:lnTo>
                    <a:cubicBezTo>
                      <a:pt x="6150" y="201293"/>
                      <a:pt x="12245" y="184357"/>
                      <a:pt x="18150" y="165898"/>
                    </a:cubicBezTo>
                    <a:cubicBezTo>
                      <a:pt x="43483" y="87496"/>
                      <a:pt x="83102" y="19561"/>
                      <a:pt x="201007" y="1673"/>
                    </a:cubicBezTo>
                    <a:cubicBezTo>
                      <a:pt x="202150" y="10046"/>
                      <a:pt x="222911" y="16516"/>
                      <a:pt x="248245" y="16516"/>
                    </a:cubicBezTo>
                    <a:cubicBezTo>
                      <a:pt x="273768" y="16516"/>
                      <a:pt x="294530" y="9856"/>
                      <a:pt x="295483" y="1483"/>
                    </a:cubicBezTo>
                    <a:cubicBezTo>
                      <a:pt x="311102" y="3766"/>
                      <a:pt x="326530" y="7192"/>
                      <a:pt x="341387" y="11949"/>
                    </a:cubicBezTo>
                    <a:cubicBezTo>
                      <a:pt x="401197" y="31169"/>
                      <a:pt x="434721" y="66944"/>
                      <a:pt x="457006" y="110522"/>
                    </a:cubicBezTo>
                    <a:cubicBezTo>
                      <a:pt x="465959" y="128029"/>
                      <a:pt x="473006" y="146678"/>
                      <a:pt x="479292" y="165898"/>
                    </a:cubicBezTo>
                    <a:cubicBezTo>
                      <a:pt x="485006" y="183406"/>
                      <a:pt x="490530" y="199390"/>
                      <a:pt x="496244" y="214234"/>
                    </a:cubicBezTo>
                    <a:lnTo>
                      <a:pt x="496244" y="214424"/>
                    </a:lnTo>
                    <a:cubicBezTo>
                      <a:pt x="497578" y="216517"/>
                      <a:pt x="494340" y="220513"/>
                      <a:pt x="488244" y="226032"/>
                    </a:cubicBezTo>
                    <a:lnTo>
                      <a:pt x="488244" y="226032"/>
                    </a:lnTo>
                    <a:close/>
                  </a:path>
                </a:pathLst>
              </a:custGeom>
              <a:solidFill>
                <a:srgbClr val="E4003C"/>
              </a:solidFill>
              <a:ln w="1903" cap="flat">
                <a:noFill/>
                <a:prstDash val="solid"/>
                <a:miter/>
              </a:ln>
            </p:spPr>
            <p:txBody>
              <a:bodyPr rtlCol="0" anchor="ctr"/>
              <a:lstStyle/>
              <a:p>
                <a:endParaRPr lang="fr-FR"/>
              </a:p>
            </p:txBody>
          </p:sp>
          <p:sp>
            <p:nvSpPr>
              <p:cNvPr id="3262" name="Forme libre 3261">
                <a:extLst>
                  <a:ext uri="{FF2B5EF4-FFF2-40B4-BE49-F238E27FC236}">
                    <a16:creationId xmlns:a16="http://schemas.microsoft.com/office/drawing/2014/main" id="{CCA30339-C484-4E20-5213-3407F8387B47}"/>
                  </a:ext>
                </a:extLst>
              </p:cNvPr>
              <p:cNvSpPr/>
              <p:nvPr/>
            </p:nvSpPr>
            <p:spPr>
              <a:xfrm>
                <a:off x="4337709" y="2906805"/>
                <a:ext cx="1904" cy="1904"/>
              </a:xfrm>
              <a:custGeom>
                <a:avLst/>
                <a:gdLst>
                  <a:gd name="connsiteX0" fmla="*/ 74 w 1904"/>
                  <a:gd name="connsiteY0" fmla="*/ 1483 h 1904"/>
                  <a:gd name="connsiteX1" fmla="*/ 74 w 1904"/>
                  <a:gd name="connsiteY1" fmla="*/ 1483 h 1904"/>
                </a:gdLst>
                <a:ahLst/>
                <a:cxnLst>
                  <a:cxn ang="0">
                    <a:pos x="connsiteX0" y="connsiteY0"/>
                  </a:cxn>
                  <a:cxn ang="0">
                    <a:pos x="connsiteX1" y="connsiteY1"/>
                  </a:cxn>
                </a:cxnLst>
                <a:rect l="l" t="t" r="r" b="b"/>
                <a:pathLst>
                  <a:path w="1904" h="1904">
                    <a:moveTo>
                      <a:pt x="74" y="1483"/>
                    </a:moveTo>
                    <a:cubicBezTo>
                      <a:pt x="74" y="1483"/>
                      <a:pt x="74" y="1483"/>
                      <a:pt x="74" y="1483"/>
                    </a:cubicBezTo>
                  </a:path>
                </a:pathLst>
              </a:custGeom>
              <a:noFill/>
              <a:ln w="1903" cap="flat">
                <a:noFill/>
                <a:prstDash val="solid"/>
                <a:miter/>
              </a:ln>
            </p:spPr>
            <p:txBody>
              <a:bodyPr rtlCol="0" anchor="ctr"/>
              <a:lstStyle/>
              <a:p>
                <a:endParaRPr lang="fr-FR"/>
              </a:p>
            </p:txBody>
          </p:sp>
          <p:sp>
            <p:nvSpPr>
              <p:cNvPr id="3263" name="Forme libre 3262">
                <a:extLst>
                  <a:ext uri="{FF2B5EF4-FFF2-40B4-BE49-F238E27FC236}">
                    <a16:creationId xmlns:a16="http://schemas.microsoft.com/office/drawing/2014/main" id="{3F5EF63F-E95C-CDDA-CB63-135E4E6965AB}"/>
                  </a:ext>
                </a:extLst>
              </p:cNvPr>
              <p:cNvSpPr/>
              <p:nvPr/>
            </p:nvSpPr>
            <p:spPr>
              <a:xfrm>
                <a:off x="4337709" y="2906805"/>
                <a:ext cx="1904" cy="1904"/>
              </a:xfrm>
              <a:custGeom>
                <a:avLst/>
                <a:gdLst>
                  <a:gd name="connsiteX0" fmla="*/ 74 w 1904"/>
                  <a:gd name="connsiteY0" fmla="*/ 1483 h 1904"/>
                  <a:gd name="connsiteX1" fmla="*/ 74 w 1904"/>
                  <a:gd name="connsiteY1" fmla="*/ 1483 h 1904"/>
                </a:gdLst>
                <a:ahLst/>
                <a:cxnLst>
                  <a:cxn ang="0">
                    <a:pos x="connsiteX0" y="connsiteY0"/>
                  </a:cxn>
                  <a:cxn ang="0">
                    <a:pos x="connsiteX1" y="connsiteY1"/>
                  </a:cxn>
                </a:cxnLst>
                <a:rect l="l" t="t" r="r" b="b"/>
                <a:pathLst>
                  <a:path w="1904" h="1904">
                    <a:moveTo>
                      <a:pt x="74" y="1483"/>
                    </a:moveTo>
                    <a:cubicBezTo>
                      <a:pt x="74" y="1483"/>
                      <a:pt x="74" y="1483"/>
                      <a:pt x="74" y="1483"/>
                    </a:cubicBezTo>
                  </a:path>
                </a:pathLst>
              </a:custGeom>
              <a:noFill/>
              <a:ln w="1903" cap="flat">
                <a:noFill/>
                <a:prstDash val="solid"/>
                <a:miter/>
              </a:ln>
            </p:spPr>
            <p:txBody>
              <a:bodyPr rtlCol="0" anchor="ctr"/>
              <a:lstStyle/>
              <a:p>
                <a:endParaRPr lang="fr-FR"/>
              </a:p>
            </p:txBody>
          </p:sp>
          <p:sp>
            <p:nvSpPr>
              <p:cNvPr id="3264" name="Forme libre 3263">
                <a:extLst>
                  <a:ext uri="{FF2B5EF4-FFF2-40B4-BE49-F238E27FC236}">
                    <a16:creationId xmlns:a16="http://schemas.microsoft.com/office/drawing/2014/main" id="{09F22885-7570-13EB-D788-AC20B2FC6B12}"/>
                  </a:ext>
                </a:extLst>
              </p:cNvPr>
              <p:cNvSpPr/>
              <p:nvPr/>
            </p:nvSpPr>
            <p:spPr>
              <a:xfrm>
                <a:off x="4642851" y="2896909"/>
                <a:ext cx="2666" cy="2664"/>
              </a:xfrm>
              <a:custGeom>
                <a:avLst/>
                <a:gdLst>
                  <a:gd name="connsiteX0" fmla="*/ 1407 w 2666"/>
                  <a:gd name="connsiteY0" fmla="*/ 4147 h 2664"/>
                  <a:gd name="connsiteX1" fmla="*/ 74 w 2666"/>
                  <a:gd name="connsiteY1" fmla="*/ 2815 h 2664"/>
                  <a:gd name="connsiteX2" fmla="*/ 1407 w 2666"/>
                  <a:gd name="connsiteY2" fmla="*/ 1483 h 2664"/>
                  <a:gd name="connsiteX3" fmla="*/ 2740 w 2666"/>
                  <a:gd name="connsiteY3" fmla="*/ 2815 h 2664"/>
                  <a:gd name="connsiteX4" fmla="*/ 2740 w 2666"/>
                  <a:gd name="connsiteY4" fmla="*/ 2815 h 2664"/>
                  <a:gd name="connsiteX5" fmla="*/ 1407 w 2666"/>
                  <a:gd name="connsiteY5" fmla="*/ 4147 h 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 h="2664">
                    <a:moveTo>
                      <a:pt x="1407" y="4147"/>
                    </a:moveTo>
                    <a:cubicBezTo>
                      <a:pt x="645" y="4147"/>
                      <a:pt x="74" y="3576"/>
                      <a:pt x="74" y="2815"/>
                    </a:cubicBezTo>
                    <a:cubicBezTo>
                      <a:pt x="74" y="2054"/>
                      <a:pt x="645" y="1483"/>
                      <a:pt x="1407" y="1483"/>
                    </a:cubicBezTo>
                    <a:cubicBezTo>
                      <a:pt x="2169" y="1483"/>
                      <a:pt x="2740" y="2054"/>
                      <a:pt x="2740" y="2815"/>
                    </a:cubicBezTo>
                    <a:lnTo>
                      <a:pt x="2740" y="2815"/>
                    </a:lnTo>
                    <a:cubicBezTo>
                      <a:pt x="2740" y="3576"/>
                      <a:pt x="2169" y="4147"/>
                      <a:pt x="1407" y="4147"/>
                    </a:cubicBezTo>
                    <a:close/>
                  </a:path>
                </a:pathLst>
              </a:custGeom>
              <a:solidFill>
                <a:srgbClr val="000000"/>
              </a:solidFill>
              <a:ln w="1903" cap="flat">
                <a:noFill/>
                <a:prstDash val="solid"/>
                <a:miter/>
              </a:ln>
            </p:spPr>
            <p:txBody>
              <a:bodyPr rtlCol="0" anchor="ctr"/>
              <a:lstStyle/>
              <a:p>
                <a:endParaRPr lang="fr-FR"/>
              </a:p>
            </p:txBody>
          </p:sp>
          <p:sp>
            <p:nvSpPr>
              <p:cNvPr id="3265" name="Forme libre 3264">
                <a:extLst>
                  <a:ext uri="{FF2B5EF4-FFF2-40B4-BE49-F238E27FC236}">
                    <a16:creationId xmlns:a16="http://schemas.microsoft.com/office/drawing/2014/main" id="{2FC2D2D3-B034-F062-61A7-470389BFE77E}"/>
                  </a:ext>
                </a:extLst>
              </p:cNvPr>
              <p:cNvSpPr/>
              <p:nvPr/>
            </p:nvSpPr>
            <p:spPr>
              <a:xfrm>
                <a:off x="4243354" y="2636738"/>
                <a:ext cx="499166" cy="420020"/>
              </a:xfrm>
              <a:custGeom>
                <a:avLst/>
                <a:gdLst>
                  <a:gd name="connsiteX0" fmla="*/ 254428 w 499166"/>
                  <a:gd name="connsiteY0" fmla="*/ 421503 h 420020"/>
                  <a:gd name="connsiteX1" fmla="*/ 220713 w 499166"/>
                  <a:gd name="connsiteY1" fmla="*/ 412939 h 420020"/>
                  <a:gd name="connsiteX2" fmla="*/ 117095 w 499166"/>
                  <a:gd name="connsiteY2" fmla="*/ 379257 h 420020"/>
                  <a:gd name="connsiteX3" fmla="*/ 116142 w 499166"/>
                  <a:gd name="connsiteY3" fmla="*/ 378115 h 420020"/>
                  <a:gd name="connsiteX4" fmla="*/ 113476 w 499166"/>
                  <a:gd name="connsiteY4" fmla="*/ 358895 h 420020"/>
                  <a:gd name="connsiteX5" fmla="*/ 98618 w 499166"/>
                  <a:gd name="connsiteY5" fmla="*/ 266411 h 420020"/>
                  <a:gd name="connsiteX6" fmla="*/ 95380 w 499166"/>
                  <a:gd name="connsiteY6" fmla="*/ 272120 h 420020"/>
                  <a:gd name="connsiteX7" fmla="*/ 77095 w 499166"/>
                  <a:gd name="connsiteY7" fmla="*/ 270217 h 420020"/>
                  <a:gd name="connsiteX8" fmla="*/ 43000 w 499166"/>
                  <a:gd name="connsiteY8" fmla="*/ 253471 h 420020"/>
                  <a:gd name="connsiteX9" fmla="*/ 9095 w 499166"/>
                  <a:gd name="connsiteY9" fmla="*/ 230255 h 420020"/>
                  <a:gd name="connsiteX10" fmla="*/ 333 w 499166"/>
                  <a:gd name="connsiteY10" fmla="*/ 217505 h 420020"/>
                  <a:gd name="connsiteX11" fmla="*/ 333 w 499166"/>
                  <a:gd name="connsiteY11" fmla="*/ 217505 h 420020"/>
                  <a:gd name="connsiteX12" fmla="*/ 13666 w 499166"/>
                  <a:gd name="connsiteY12" fmla="*/ 180588 h 420020"/>
                  <a:gd name="connsiteX13" fmla="*/ 18238 w 499166"/>
                  <a:gd name="connsiteY13" fmla="*/ 166696 h 420020"/>
                  <a:gd name="connsiteX14" fmla="*/ 56333 w 499166"/>
                  <a:gd name="connsiteY14" fmla="*/ 85059 h 420020"/>
                  <a:gd name="connsiteX15" fmla="*/ 75952 w 499166"/>
                  <a:gd name="connsiteY15" fmla="*/ 60702 h 420020"/>
                  <a:gd name="connsiteX16" fmla="*/ 202237 w 499166"/>
                  <a:gd name="connsiteY16" fmla="*/ 1520 h 420020"/>
                  <a:gd name="connsiteX17" fmla="*/ 203761 w 499166"/>
                  <a:gd name="connsiteY17" fmla="*/ 2661 h 420020"/>
                  <a:gd name="connsiteX18" fmla="*/ 203761 w 499166"/>
                  <a:gd name="connsiteY18" fmla="*/ 2661 h 420020"/>
                  <a:gd name="connsiteX19" fmla="*/ 249666 w 499166"/>
                  <a:gd name="connsiteY19" fmla="*/ 16553 h 420020"/>
                  <a:gd name="connsiteX20" fmla="*/ 295761 w 499166"/>
                  <a:gd name="connsiteY20" fmla="*/ 2661 h 420020"/>
                  <a:gd name="connsiteX21" fmla="*/ 297094 w 499166"/>
                  <a:gd name="connsiteY21" fmla="*/ 1520 h 420020"/>
                  <a:gd name="connsiteX22" fmla="*/ 297094 w 499166"/>
                  <a:gd name="connsiteY22" fmla="*/ 1520 h 420020"/>
                  <a:gd name="connsiteX23" fmla="*/ 424713 w 499166"/>
                  <a:gd name="connsiteY23" fmla="*/ 61272 h 420020"/>
                  <a:gd name="connsiteX24" fmla="*/ 482046 w 499166"/>
                  <a:gd name="connsiteY24" fmla="*/ 166696 h 420020"/>
                  <a:gd name="connsiteX25" fmla="*/ 498999 w 499166"/>
                  <a:gd name="connsiteY25" fmla="*/ 215032 h 420020"/>
                  <a:gd name="connsiteX26" fmla="*/ 498999 w 499166"/>
                  <a:gd name="connsiteY26" fmla="*/ 215412 h 420020"/>
                  <a:gd name="connsiteX27" fmla="*/ 490237 w 499166"/>
                  <a:gd name="connsiteY27" fmla="*/ 228162 h 420020"/>
                  <a:gd name="connsiteX28" fmla="*/ 456142 w 499166"/>
                  <a:gd name="connsiteY28" fmla="*/ 251568 h 420020"/>
                  <a:gd name="connsiteX29" fmla="*/ 404522 w 499166"/>
                  <a:gd name="connsiteY29" fmla="*/ 271549 h 420020"/>
                  <a:gd name="connsiteX30" fmla="*/ 403951 w 499166"/>
                  <a:gd name="connsiteY30" fmla="*/ 270979 h 420020"/>
                  <a:gd name="connsiteX31" fmla="*/ 401856 w 499166"/>
                  <a:gd name="connsiteY31" fmla="*/ 267173 h 420020"/>
                  <a:gd name="connsiteX32" fmla="*/ 391951 w 499166"/>
                  <a:gd name="connsiteY32" fmla="*/ 381541 h 420020"/>
                  <a:gd name="connsiteX33" fmla="*/ 390999 w 499166"/>
                  <a:gd name="connsiteY33" fmla="*/ 382682 h 420020"/>
                  <a:gd name="connsiteX34" fmla="*/ 293475 w 499166"/>
                  <a:gd name="connsiteY34" fmla="*/ 412939 h 420020"/>
                  <a:gd name="connsiteX35" fmla="*/ 272523 w 499166"/>
                  <a:gd name="connsiteY35" fmla="*/ 419410 h 420020"/>
                  <a:gd name="connsiteX36" fmla="*/ 254428 w 499166"/>
                  <a:gd name="connsiteY36" fmla="*/ 421503 h 420020"/>
                  <a:gd name="connsiteX37" fmla="*/ 254428 w 499166"/>
                  <a:gd name="connsiteY37" fmla="*/ 421503 h 420020"/>
                  <a:gd name="connsiteX38" fmla="*/ 118618 w 499166"/>
                  <a:gd name="connsiteY38" fmla="*/ 376974 h 420020"/>
                  <a:gd name="connsiteX39" fmla="*/ 221856 w 499166"/>
                  <a:gd name="connsiteY39" fmla="*/ 410466 h 420020"/>
                  <a:gd name="connsiteX40" fmla="*/ 272142 w 499166"/>
                  <a:gd name="connsiteY40" fmla="*/ 416745 h 420020"/>
                  <a:gd name="connsiteX41" fmla="*/ 292713 w 499166"/>
                  <a:gd name="connsiteY41" fmla="*/ 410466 h 420020"/>
                  <a:gd name="connsiteX42" fmla="*/ 389665 w 499166"/>
                  <a:gd name="connsiteY42" fmla="*/ 380399 h 420020"/>
                  <a:gd name="connsiteX43" fmla="*/ 399951 w 499166"/>
                  <a:gd name="connsiteY43" fmla="*/ 262796 h 420020"/>
                  <a:gd name="connsiteX44" fmla="*/ 401284 w 499166"/>
                  <a:gd name="connsiteY44" fmla="*/ 261654 h 420020"/>
                  <a:gd name="connsiteX45" fmla="*/ 402237 w 499166"/>
                  <a:gd name="connsiteY45" fmla="*/ 262225 h 420020"/>
                  <a:gd name="connsiteX46" fmla="*/ 406046 w 499166"/>
                  <a:gd name="connsiteY46" fmla="*/ 269076 h 420020"/>
                  <a:gd name="connsiteX47" fmla="*/ 454999 w 499166"/>
                  <a:gd name="connsiteY47" fmla="*/ 249095 h 420020"/>
                  <a:gd name="connsiteX48" fmla="*/ 488713 w 499166"/>
                  <a:gd name="connsiteY48" fmla="*/ 226069 h 420020"/>
                  <a:gd name="connsiteX49" fmla="*/ 496713 w 499166"/>
                  <a:gd name="connsiteY49" fmla="*/ 216173 h 420020"/>
                  <a:gd name="connsiteX50" fmla="*/ 496522 w 499166"/>
                  <a:gd name="connsiteY50" fmla="*/ 215603 h 420020"/>
                  <a:gd name="connsiteX51" fmla="*/ 479570 w 499166"/>
                  <a:gd name="connsiteY51" fmla="*/ 167458 h 420020"/>
                  <a:gd name="connsiteX52" fmla="*/ 297856 w 499166"/>
                  <a:gd name="connsiteY52" fmla="*/ 3993 h 420020"/>
                  <a:gd name="connsiteX53" fmla="*/ 249666 w 499166"/>
                  <a:gd name="connsiteY53" fmla="*/ 18836 h 420020"/>
                  <a:gd name="connsiteX54" fmla="*/ 201475 w 499166"/>
                  <a:gd name="connsiteY54" fmla="*/ 3993 h 420020"/>
                  <a:gd name="connsiteX55" fmla="*/ 77856 w 499166"/>
                  <a:gd name="connsiteY55" fmla="*/ 62224 h 420020"/>
                  <a:gd name="connsiteX56" fmla="*/ 58428 w 499166"/>
                  <a:gd name="connsiteY56" fmla="*/ 86201 h 420020"/>
                  <a:gd name="connsiteX57" fmla="*/ 20714 w 499166"/>
                  <a:gd name="connsiteY57" fmla="*/ 167267 h 420020"/>
                  <a:gd name="connsiteX58" fmla="*/ 16142 w 499166"/>
                  <a:gd name="connsiteY58" fmla="*/ 181159 h 420020"/>
                  <a:gd name="connsiteX59" fmla="*/ 2809 w 499166"/>
                  <a:gd name="connsiteY59" fmla="*/ 218076 h 420020"/>
                  <a:gd name="connsiteX60" fmla="*/ 2619 w 499166"/>
                  <a:gd name="connsiteY60" fmla="*/ 218457 h 420020"/>
                  <a:gd name="connsiteX61" fmla="*/ 10619 w 499166"/>
                  <a:gd name="connsiteY61" fmla="*/ 228352 h 420020"/>
                  <a:gd name="connsiteX62" fmla="*/ 44142 w 499166"/>
                  <a:gd name="connsiteY62" fmla="*/ 251188 h 420020"/>
                  <a:gd name="connsiteX63" fmla="*/ 93285 w 499166"/>
                  <a:gd name="connsiteY63" fmla="*/ 270788 h 420020"/>
                  <a:gd name="connsiteX64" fmla="*/ 98238 w 499166"/>
                  <a:gd name="connsiteY64" fmla="*/ 262035 h 420020"/>
                  <a:gd name="connsiteX65" fmla="*/ 99952 w 499166"/>
                  <a:gd name="connsiteY65" fmla="*/ 261464 h 420020"/>
                  <a:gd name="connsiteX66" fmla="*/ 100523 w 499166"/>
                  <a:gd name="connsiteY66" fmla="*/ 262415 h 420020"/>
                  <a:gd name="connsiteX67" fmla="*/ 116142 w 499166"/>
                  <a:gd name="connsiteY67" fmla="*/ 358515 h 420020"/>
                  <a:gd name="connsiteX68" fmla="*/ 118618 w 499166"/>
                  <a:gd name="connsiteY68" fmla="*/ 376974 h 420020"/>
                  <a:gd name="connsiteX69" fmla="*/ 118618 w 499166"/>
                  <a:gd name="connsiteY69" fmla="*/ 376974 h 42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99166" h="420020">
                    <a:moveTo>
                      <a:pt x="254428" y="421503"/>
                    </a:moveTo>
                    <a:cubicBezTo>
                      <a:pt x="239952" y="421503"/>
                      <a:pt x="229856" y="416936"/>
                      <a:pt x="220713" y="412939"/>
                    </a:cubicBezTo>
                    <a:cubicBezTo>
                      <a:pt x="199571" y="403425"/>
                      <a:pt x="159761" y="389152"/>
                      <a:pt x="117095" y="379257"/>
                    </a:cubicBezTo>
                    <a:cubicBezTo>
                      <a:pt x="116523" y="379067"/>
                      <a:pt x="116142" y="378686"/>
                      <a:pt x="116142" y="378115"/>
                    </a:cubicBezTo>
                    <a:cubicBezTo>
                      <a:pt x="115380" y="372026"/>
                      <a:pt x="114428" y="365556"/>
                      <a:pt x="113476" y="358895"/>
                    </a:cubicBezTo>
                    <a:cubicBezTo>
                      <a:pt x="109095" y="327687"/>
                      <a:pt x="104142" y="296669"/>
                      <a:pt x="98618" y="266411"/>
                    </a:cubicBezTo>
                    <a:cubicBezTo>
                      <a:pt x="97476" y="268314"/>
                      <a:pt x="96523" y="270217"/>
                      <a:pt x="95380" y="272120"/>
                    </a:cubicBezTo>
                    <a:cubicBezTo>
                      <a:pt x="94809" y="273072"/>
                      <a:pt x="92904" y="276117"/>
                      <a:pt x="77095" y="270217"/>
                    </a:cubicBezTo>
                    <a:cubicBezTo>
                      <a:pt x="67380" y="266602"/>
                      <a:pt x="55380" y="260703"/>
                      <a:pt x="43000" y="253471"/>
                    </a:cubicBezTo>
                    <a:cubicBezTo>
                      <a:pt x="29476" y="245669"/>
                      <a:pt x="17095" y="237296"/>
                      <a:pt x="9095" y="230255"/>
                    </a:cubicBezTo>
                    <a:cubicBezTo>
                      <a:pt x="-48" y="222263"/>
                      <a:pt x="-429" y="219218"/>
                      <a:pt x="333" y="217505"/>
                    </a:cubicBezTo>
                    <a:cubicBezTo>
                      <a:pt x="333" y="217505"/>
                      <a:pt x="333" y="217505"/>
                      <a:pt x="333" y="217505"/>
                    </a:cubicBezTo>
                    <a:cubicBezTo>
                      <a:pt x="4714" y="206088"/>
                      <a:pt x="9095" y="194099"/>
                      <a:pt x="13666" y="180588"/>
                    </a:cubicBezTo>
                    <a:cubicBezTo>
                      <a:pt x="15190" y="176211"/>
                      <a:pt x="16714" y="171644"/>
                      <a:pt x="18238" y="166696"/>
                    </a:cubicBezTo>
                    <a:cubicBezTo>
                      <a:pt x="29095" y="133395"/>
                      <a:pt x="41476" y="106563"/>
                      <a:pt x="56333" y="85059"/>
                    </a:cubicBezTo>
                    <a:cubicBezTo>
                      <a:pt x="62238" y="76496"/>
                      <a:pt x="68714" y="68313"/>
                      <a:pt x="75952" y="60702"/>
                    </a:cubicBezTo>
                    <a:cubicBezTo>
                      <a:pt x="106237" y="28922"/>
                      <a:pt x="146428" y="10083"/>
                      <a:pt x="202237" y="1520"/>
                    </a:cubicBezTo>
                    <a:cubicBezTo>
                      <a:pt x="202999" y="1329"/>
                      <a:pt x="203570" y="1900"/>
                      <a:pt x="203761" y="2661"/>
                    </a:cubicBezTo>
                    <a:cubicBezTo>
                      <a:pt x="203761" y="2661"/>
                      <a:pt x="203761" y="2661"/>
                      <a:pt x="203761" y="2661"/>
                    </a:cubicBezTo>
                    <a:cubicBezTo>
                      <a:pt x="204714" y="9322"/>
                      <a:pt x="222618" y="16553"/>
                      <a:pt x="249666" y="16553"/>
                    </a:cubicBezTo>
                    <a:cubicBezTo>
                      <a:pt x="276332" y="16553"/>
                      <a:pt x="294999" y="9322"/>
                      <a:pt x="295761" y="2661"/>
                    </a:cubicBezTo>
                    <a:cubicBezTo>
                      <a:pt x="295761" y="1900"/>
                      <a:pt x="296523" y="1520"/>
                      <a:pt x="297094" y="1520"/>
                    </a:cubicBezTo>
                    <a:cubicBezTo>
                      <a:pt x="297094" y="1520"/>
                      <a:pt x="297094" y="1520"/>
                      <a:pt x="297094" y="1520"/>
                    </a:cubicBezTo>
                    <a:cubicBezTo>
                      <a:pt x="352142" y="9702"/>
                      <a:pt x="394046" y="29303"/>
                      <a:pt x="424713" y="61272"/>
                    </a:cubicBezTo>
                    <a:cubicBezTo>
                      <a:pt x="455570" y="93242"/>
                      <a:pt x="471570" y="134536"/>
                      <a:pt x="482046" y="166696"/>
                    </a:cubicBezTo>
                    <a:cubicBezTo>
                      <a:pt x="487951" y="184584"/>
                      <a:pt x="493475" y="200379"/>
                      <a:pt x="498999" y="215032"/>
                    </a:cubicBezTo>
                    <a:cubicBezTo>
                      <a:pt x="498999" y="215222"/>
                      <a:pt x="498999" y="215222"/>
                      <a:pt x="498999" y="215412"/>
                    </a:cubicBezTo>
                    <a:cubicBezTo>
                      <a:pt x="499760" y="217125"/>
                      <a:pt x="499189" y="220360"/>
                      <a:pt x="490237" y="228162"/>
                    </a:cubicBezTo>
                    <a:cubicBezTo>
                      <a:pt x="482237" y="235013"/>
                      <a:pt x="469856" y="243576"/>
                      <a:pt x="456142" y="251568"/>
                    </a:cubicBezTo>
                    <a:cubicBezTo>
                      <a:pt x="435761" y="263367"/>
                      <a:pt x="410808" y="274594"/>
                      <a:pt x="404522" y="271549"/>
                    </a:cubicBezTo>
                    <a:cubicBezTo>
                      <a:pt x="404332" y="271359"/>
                      <a:pt x="404142" y="271359"/>
                      <a:pt x="403951" y="270979"/>
                    </a:cubicBezTo>
                    <a:cubicBezTo>
                      <a:pt x="403189" y="269647"/>
                      <a:pt x="402428" y="268505"/>
                      <a:pt x="401856" y="267173"/>
                    </a:cubicBezTo>
                    <a:cubicBezTo>
                      <a:pt x="397666" y="304661"/>
                      <a:pt x="394237" y="343101"/>
                      <a:pt x="391951" y="381541"/>
                    </a:cubicBezTo>
                    <a:cubicBezTo>
                      <a:pt x="391951" y="382112"/>
                      <a:pt x="391570" y="382492"/>
                      <a:pt x="390999" y="382682"/>
                    </a:cubicBezTo>
                    <a:cubicBezTo>
                      <a:pt x="349094" y="392387"/>
                      <a:pt x="311951" y="405899"/>
                      <a:pt x="293475" y="412939"/>
                    </a:cubicBezTo>
                    <a:cubicBezTo>
                      <a:pt x="286618" y="415604"/>
                      <a:pt x="279761" y="417697"/>
                      <a:pt x="272523" y="419410"/>
                    </a:cubicBezTo>
                    <a:cubicBezTo>
                      <a:pt x="266618" y="420742"/>
                      <a:pt x="260523" y="421503"/>
                      <a:pt x="254428" y="421503"/>
                    </a:cubicBezTo>
                    <a:lnTo>
                      <a:pt x="254428" y="421503"/>
                    </a:lnTo>
                    <a:close/>
                    <a:moveTo>
                      <a:pt x="118618" y="376974"/>
                    </a:moveTo>
                    <a:cubicBezTo>
                      <a:pt x="161095" y="386679"/>
                      <a:pt x="199571" y="400761"/>
                      <a:pt x="221856" y="410466"/>
                    </a:cubicBezTo>
                    <a:cubicBezTo>
                      <a:pt x="234618" y="416174"/>
                      <a:pt x="247951" y="422074"/>
                      <a:pt x="272142" y="416745"/>
                    </a:cubicBezTo>
                    <a:cubicBezTo>
                      <a:pt x="279190" y="415223"/>
                      <a:pt x="286047" y="413130"/>
                      <a:pt x="292713" y="410466"/>
                    </a:cubicBezTo>
                    <a:cubicBezTo>
                      <a:pt x="310999" y="403425"/>
                      <a:pt x="347951" y="390104"/>
                      <a:pt x="389665" y="380399"/>
                    </a:cubicBezTo>
                    <a:cubicBezTo>
                      <a:pt x="392142" y="340817"/>
                      <a:pt x="395570" y="301236"/>
                      <a:pt x="399951" y="262796"/>
                    </a:cubicBezTo>
                    <a:cubicBezTo>
                      <a:pt x="399951" y="262035"/>
                      <a:pt x="400713" y="261654"/>
                      <a:pt x="401284" y="261654"/>
                    </a:cubicBezTo>
                    <a:cubicBezTo>
                      <a:pt x="401665" y="261654"/>
                      <a:pt x="402046" y="262035"/>
                      <a:pt x="402237" y="262225"/>
                    </a:cubicBezTo>
                    <a:cubicBezTo>
                      <a:pt x="403380" y="264509"/>
                      <a:pt x="404713" y="266792"/>
                      <a:pt x="406046" y="269076"/>
                    </a:cubicBezTo>
                    <a:cubicBezTo>
                      <a:pt x="410618" y="270408"/>
                      <a:pt x="430047" y="263367"/>
                      <a:pt x="454999" y="249095"/>
                    </a:cubicBezTo>
                    <a:cubicBezTo>
                      <a:pt x="468713" y="241292"/>
                      <a:pt x="480903" y="232729"/>
                      <a:pt x="488713" y="226069"/>
                    </a:cubicBezTo>
                    <a:cubicBezTo>
                      <a:pt x="496142" y="219599"/>
                      <a:pt x="497094" y="216744"/>
                      <a:pt x="496713" y="216173"/>
                    </a:cubicBezTo>
                    <a:cubicBezTo>
                      <a:pt x="496522" y="215983"/>
                      <a:pt x="496522" y="215793"/>
                      <a:pt x="496522" y="215603"/>
                    </a:cubicBezTo>
                    <a:cubicBezTo>
                      <a:pt x="490999" y="201140"/>
                      <a:pt x="485475" y="185345"/>
                      <a:pt x="479570" y="167458"/>
                    </a:cubicBezTo>
                    <a:cubicBezTo>
                      <a:pt x="451761" y="81824"/>
                      <a:pt x="410237" y="21310"/>
                      <a:pt x="297856" y="3993"/>
                    </a:cubicBezTo>
                    <a:cubicBezTo>
                      <a:pt x="295190" y="12557"/>
                      <a:pt x="274999" y="18836"/>
                      <a:pt x="249666" y="18836"/>
                    </a:cubicBezTo>
                    <a:cubicBezTo>
                      <a:pt x="224523" y="18836"/>
                      <a:pt x="204332" y="12557"/>
                      <a:pt x="201475" y="3993"/>
                    </a:cubicBezTo>
                    <a:cubicBezTo>
                      <a:pt x="146809" y="12557"/>
                      <a:pt x="107380" y="31015"/>
                      <a:pt x="77856" y="62224"/>
                    </a:cubicBezTo>
                    <a:cubicBezTo>
                      <a:pt x="70809" y="69645"/>
                      <a:pt x="64333" y="77828"/>
                      <a:pt x="58428" y="86201"/>
                    </a:cubicBezTo>
                    <a:cubicBezTo>
                      <a:pt x="43761" y="107514"/>
                      <a:pt x="31381" y="134156"/>
                      <a:pt x="20714" y="167267"/>
                    </a:cubicBezTo>
                    <a:cubicBezTo>
                      <a:pt x="19190" y="172215"/>
                      <a:pt x="17666" y="176782"/>
                      <a:pt x="16142" y="181159"/>
                    </a:cubicBezTo>
                    <a:cubicBezTo>
                      <a:pt x="11571" y="194670"/>
                      <a:pt x="7190" y="206659"/>
                      <a:pt x="2809" y="218076"/>
                    </a:cubicBezTo>
                    <a:cubicBezTo>
                      <a:pt x="2809" y="218267"/>
                      <a:pt x="2809" y="218267"/>
                      <a:pt x="2619" y="218457"/>
                    </a:cubicBezTo>
                    <a:cubicBezTo>
                      <a:pt x="2238" y="219028"/>
                      <a:pt x="3190" y="221882"/>
                      <a:pt x="10619" y="228352"/>
                    </a:cubicBezTo>
                    <a:cubicBezTo>
                      <a:pt x="18428" y="235203"/>
                      <a:pt x="30619" y="243386"/>
                      <a:pt x="44142" y="251188"/>
                    </a:cubicBezTo>
                    <a:cubicBezTo>
                      <a:pt x="73666" y="268314"/>
                      <a:pt x="91761" y="273072"/>
                      <a:pt x="93285" y="270788"/>
                    </a:cubicBezTo>
                    <a:cubicBezTo>
                      <a:pt x="94999" y="267934"/>
                      <a:pt x="96714" y="265079"/>
                      <a:pt x="98238" y="262035"/>
                    </a:cubicBezTo>
                    <a:cubicBezTo>
                      <a:pt x="98618" y="261464"/>
                      <a:pt x="99380" y="261274"/>
                      <a:pt x="99952" y="261464"/>
                    </a:cubicBezTo>
                    <a:cubicBezTo>
                      <a:pt x="100333" y="261654"/>
                      <a:pt x="100523" y="262035"/>
                      <a:pt x="100523" y="262415"/>
                    </a:cubicBezTo>
                    <a:cubicBezTo>
                      <a:pt x="106237" y="293814"/>
                      <a:pt x="111571" y="326164"/>
                      <a:pt x="116142" y="358515"/>
                    </a:cubicBezTo>
                    <a:cubicBezTo>
                      <a:pt x="116904" y="364985"/>
                      <a:pt x="117856" y="371265"/>
                      <a:pt x="118618" y="376974"/>
                    </a:cubicBezTo>
                    <a:lnTo>
                      <a:pt x="118618" y="376974"/>
                    </a:lnTo>
                    <a:close/>
                  </a:path>
                </a:pathLst>
              </a:custGeom>
              <a:solidFill>
                <a:srgbClr val="000000"/>
              </a:solidFill>
              <a:ln w="1903" cap="flat">
                <a:noFill/>
                <a:prstDash val="solid"/>
                <a:miter/>
              </a:ln>
            </p:spPr>
            <p:txBody>
              <a:bodyPr rtlCol="0" anchor="ctr"/>
              <a:lstStyle/>
              <a:p>
                <a:endParaRPr lang="fr-FR"/>
              </a:p>
            </p:txBody>
          </p:sp>
          <p:sp>
            <p:nvSpPr>
              <p:cNvPr id="3266" name="Forme libre 3265">
                <a:extLst>
                  <a:ext uri="{FF2B5EF4-FFF2-40B4-BE49-F238E27FC236}">
                    <a16:creationId xmlns:a16="http://schemas.microsoft.com/office/drawing/2014/main" id="{588DB860-CBED-90C0-DD0B-CB76790BECFA}"/>
                  </a:ext>
                </a:extLst>
              </p:cNvPr>
              <p:cNvSpPr/>
              <p:nvPr/>
            </p:nvSpPr>
            <p:spPr>
              <a:xfrm>
                <a:off x="4256899" y="2815225"/>
                <a:ext cx="90912" cy="49143"/>
              </a:xfrm>
              <a:custGeom>
                <a:avLst/>
                <a:gdLst>
                  <a:gd name="connsiteX0" fmla="*/ 86788 w 90912"/>
                  <a:gd name="connsiteY0" fmla="*/ 50627 h 49143"/>
                  <a:gd name="connsiteX1" fmla="*/ 38407 w 90912"/>
                  <a:gd name="connsiteY1" fmla="*/ 30455 h 49143"/>
                  <a:gd name="connsiteX2" fmla="*/ 502 w 90912"/>
                  <a:gd name="connsiteY2" fmla="*/ 3623 h 49143"/>
                  <a:gd name="connsiteX3" fmla="*/ 502 w 90912"/>
                  <a:gd name="connsiteY3" fmla="*/ 1911 h 49143"/>
                  <a:gd name="connsiteX4" fmla="*/ 2217 w 90912"/>
                  <a:gd name="connsiteY4" fmla="*/ 1911 h 49143"/>
                  <a:gd name="connsiteX5" fmla="*/ 2217 w 90912"/>
                  <a:gd name="connsiteY5" fmla="*/ 1911 h 49143"/>
                  <a:gd name="connsiteX6" fmla="*/ 39550 w 90912"/>
                  <a:gd name="connsiteY6" fmla="*/ 28362 h 49143"/>
                  <a:gd name="connsiteX7" fmla="*/ 88693 w 90912"/>
                  <a:gd name="connsiteY7" fmla="*/ 47962 h 49143"/>
                  <a:gd name="connsiteX8" fmla="*/ 90407 w 90912"/>
                  <a:gd name="connsiteY8" fmla="*/ 47582 h 49143"/>
                  <a:gd name="connsiteX9" fmla="*/ 90788 w 90912"/>
                  <a:gd name="connsiteY9" fmla="*/ 49295 h 49143"/>
                  <a:gd name="connsiteX10" fmla="*/ 86788 w 90912"/>
                  <a:gd name="connsiteY10" fmla="*/ 50627 h 49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2" h="49143">
                    <a:moveTo>
                      <a:pt x="86788" y="50627"/>
                    </a:moveTo>
                    <a:cubicBezTo>
                      <a:pt x="77074" y="50627"/>
                      <a:pt x="54026" y="39399"/>
                      <a:pt x="38407" y="30455"/>
                    </a:cubicBezTo>
                    <a:cubicBezTo>
                      <a:pt x="21836" y="20940"/>
                      <a:pt x="7740" y="10855"/>
                      <a:pt x="502" y="3623"/>
                    </a:cubicBezTo>
                    <a:cubicBezTo>
                      <a:pt x="-69" y="3053"/>
                      <a:pt x="-69" y="2291"/>
                      <a:pt x="502" y="1911"/>
                    </a:cubicBezTo>
                    <a:cubicBezTo>
                      <a:pt x="1074" y="1340"/>
                      <a:pt x="1836" y="1340"/>
                      <a:pt x="2217" y="1911"/>
                    </a:cubicBezTo>
                    <a:lnTo>
                      <a:pt x="2217" y="1911"/>
                    </a:lnTo>
                    <a:cubicBezTo>
                      <a:pt x="9264" y="8952"/>
                      <a:pt x="23550" y="19038"/>
                      <a:pt x="39550" y="28362"/>
                    </a:cubicBezTo>
                    <a:cubicBezTo>
                      <a:pt x="69074" y="45489"/>
                      <a:pt x="87169" y="50246"/>
                      <a:pt x="88693" y="47962"/>
                    </a:cubicBezTo>
                    <a:cubicBezTo>
                      <a:pt x="89074" y="47392"/>
                      <a:pt x="89836" y="47201"/>
                      <a:pt x="90407" y="47582"/>
                    </a:cubicBezTo>
                    <a:cubicBezTo>
                      <a:pt x="90978" y="47962"/>
                      <a:pt x="91169" y="48724"/>
                      <a:pt x="90788" y="49295"/>
                    </a:cubicBezTo>
                    <a:cubicBezTo>
                      <a:pt x="90217" y="50056"/>
                      <a:pt x="88693" y="50627"/>
                      <a:pt x="86788" y="50627"/>
                    </a:cubicBezTo>
                    <a:close/>
                  </a:path>
                </a:pathLst>
              </a:custGeom>
              <a:solidFill>
                <a:srgbClr val="000000"/>
              </a:solidFill>
              <a:ln w="1903" cap="flat">
                <a:noFill/>
                <a:prstDash val="solid"/>
                <a:miter/>
              </a:ln>
            </p:spPr>
            <p:txBody>
              <a:bodyPr rtlCol="0" anchor="ctr"/>
              <a:lstStyle/>
              <a:p>
                <a:endParaRPr lang="fr-FR"/>
              </a:p>
            </p:txBody>
          </p:sp>
          <p:sp>
            <p:nvSpPr>
              <p:cNvPr id="3267" name="Forme libre 3266">
                <a:extLst>
                  <a:ext uri="{FF2B5EF4-FFF2-40B4-BE49-F238E27FC236}">
                    <a16:creationId xmlns:a16="http://schemas.microsoft.com/office/drawing/2014/main" id="{94E5E8C2-45A1-9267-CC48-10FEB3E02269}"/>
                  </a:ext>
                </a:extLst>
              </p:cNvPr>
              <p:cNvSpPr/>
              <p:nvPr/>
            </p:nvSpPr>
            <p:spPr>
              <a:xfrm>
                <a:off x="4328678" y="2817619"/>
                <a:ext cx="186744" cy="237795"/>
              </a:xfrm>
              <a:custGeom>
                <a:avLst/>
                <a:gdLst>
                  <a:gd name="connsiteX0" fmla="*/ 186818 w 186744"/>
                  <a:gd name="connsiteY0" fmla="*/ 237196 h 237795"/>
                  <a:gd name="connsiteX1" fmla="*/ 135771 w 186744"/>
                  <a:gd name="connsiteY1" fmla="*/ 230726 h 237795"/>
                  <a:gd name="connsiteX2" fmla="*/ 31961 w 186744"/>
                  <a:gd name="connsiteY2" fmla="*/ 197043 h 237795"/>
                  <a:gd name="connsiteX3" fmla="*/ 29294 w 186744"/>
                  <a:gd name="connsiteY3" fmla="*/ 177824 h 237795"/>
                  <a:gd name="connsiteX4" fmla="*/ 29675 w 186744"/>
                  <a:gd name="connsiteY4" fmla="*/ 176872 h 237795"/>
                  <a:gd name="connsiteX5" fmla="*/ 7580 w 186744"/>
                  <a:gd name="connsiteY5" fmla="*/ 45568 h 237795"/>
                  <a:gd name="connsiteX6" fmla="*/ 1104 w 186744"/>
                  <a:gd name="connsiteY6" fmla="*/ 14169 h 237795"/>
                  <a:gd name="connsiteX7" fmla="*/ 17675 w 186744"/>
                  <a:gd name="connsiteY7" fmla="*/ 38146 h 237795"/>
                  <a:gd name="connsiteX8" fmla="*/ 30628 w 186744"/>
                  <a:gd name="connsiteY8" fmla="*/ 124731 h 237795"/>
                  <a:gd name="connsiteX9" fmla="*/ 48532 w 186744"/>
                  <a:gd name="connsiteY9" fmla="*/ 157652 h 237795"/>
                  <a:gd name="connsiteX10" fmla="*/ 67771 w 186744"/>
                  <a:gd name="connsiteY10" fmla="*/ 157842 h 237795"/>
                  <a:gd name="connsiteX11" fmla="*/ 96151 w 186744"/>
                  <a:gd name="connsiteY11" fmla="*/ 160126 h 237795"/>
                  <a:gd name="connsiteX12" fmla="*/ 186818 w 186744"/>
                  <a:gd name="connsiteY12" fmla="*/ 237196 h 23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744" h="237795">
                    <a:moveTo>
                      <a:pt x="186818" y="237196"/>
                    </a:moveTo>
                    <a:cubicBezTo>
                      <a:pt x="162437" y="242524"/>
                      <a:pt x="148913" y="236625"/>
                      <a:pt x="135771" y="230726"/>
                    </a:cubicBezTo>
                    <a:cubicBezTo>
                      <a:pt x="114628" y="221211"/>
                      <a:pt x="75199" y="206939"/>
                      <a:pt x="31961" y="197043"/>
                    </a:cubicBezTo>
                    <a:cubicBezTo>
                      <a:pt x="31199" y="190573"/>
                      <a:pt x="30247" y="184294"/>
                      <a:pt x="29294" y="177824"/>
                    </a:cubicBezTo>
                    <a:cubicBezTo>
                      <a:pt x="29675" y="177253"/>
                      <a:pt x="29866" y="176872"/>
                      <a:pt x="29675" y="176872"/>
                    </a:cubicBezTo>
                    <a:cubicBezTo>
                      <a:pt x="23580" y="132723"/>
                      <a:pt x="16152" y="88765"/>
                      <a:pt x="7580" y="45568"/>
                    </a:cubicBezTo>
                    <a:cubicBezTo>
                      <a:pt x="5485" y="35102"/>
                      <a:pt x="3390" y="24635"/>
                      <a:pt x="1104" y="14169"/>
                    </a:cubicBezTo>
                    <a:cubicBezTo>
                      <a:pt x="-4610" y="-8667"/>
                      <a:pt x="15199" y="-674"/>
                      <a:pt x="17675" y="38146"/>
                    </a:cubicBezTo>
                    <a:cubicBezTo>
                      <a:pt x="19771" y="70116"/>
                      <a:pt x="23771" y="98660"/>
                      <a:pt x="30628" y="124731"/>
                    </a:cubicBezTo>
                    <a:cubicBezTo>
                      <a:pt x="36152" y="141096"/>
                      <a:pt x="44342" y="153656"/>
                      <a:pt x="48532" y="157652"/>
                    </a:cubicBezTo>
                    <a:cubicBezTo>
                      <a:pt x="55961" y="164693"/>
                      <a:pt x="67199" y="164693"/>
                      <a:pt x="67771" y="157842"/>
                    </a:cubicBezTo>
                    <a:cubicBezTo>
                      <a:pt x="67199" y="144331"/>
                      <a:pt x="81675" y="136910"/>
                      <a:pt x="96151" y="160126"/>
                    </a:cubicBezTo>
                    <a:cubicBezTo>
                      <a:pt x="115199" y="190383"/>
                      <a:pt x="141294" y="212077"/>
                      <a:pt x="186818" y="237196"/>
                    </a:cubicBezTo>
                    <a:close/>
                  </a:path>
                </a:pathLst>
              </a:custGeom>
              <a:solidFill>
                <a:srgbClr val="000000"/>
              </a:solidFill>
              <a:ln w="1903" cap="flat">
                <a:noFill/>
                <a:prstDash val="solid"/>
                <a:miter/>
              </a:ln>
            </p:spPr>
            <p:txBody>
              <a:bodyPr rtlCol="0" anchor="ctr"/>
              <a:lstStyle/>
              <a:p>
                <a:endParaRPr lang="fr-FR"/>
              </a:p>
            </p:txBody>
          </p:sp>
          <p:sp>
            <p:nvSpPr>
              <p:cNvPr id="3268" name="Forme libre 3267">
                <a:extLst>
                  <a:ext uri="{FF2B5EF4-FFF2-40B4-BE49-F238E27FC236}">
                    <a16:creationId xmlns:a16="http://schemas.microsoft.com/office/drawing/2014/main" id="{3BB0E4B8-ECB6-0904-923A-ABEA59F07147}"/>
                  </a:ext>
                </a:extLst>
              </p:cNvPr>
              <p:cNvSpPr/>
              <p:nvPr/>
            </p:nvSpPr>
            <p:spPr>
              <a:xfrm>
                <a:off x="4327486" y="2816325"/>
                <a:ext cx="188960" cy="240432"/>
              </a:xfrm>
              <a:custGeom>
                <a:avLst/>
                <a:gdLst>
                  <a:gd name="connsiteX0" fmla="*/ 170296 w 188960"/>
                  <a:gd name="connsiteY0" fmla="*/ 241915 h 240432"/>
                  <a:gd name="connsiteX1" fmla="*/ 136582 w 188960"/>
                  <a:gd name="connsiteY1" fmla="*/ 233352 h 240432"/>
                  <a:gd name="connsiteX2" fmla="*/ 32963 w 188960"/>
                  <a:gd name="connsiteY2" fmla="*/ 199670 h 240432"/>
                  <a:gd name="connsiteX3" fmla="*/ 32011 w 188960"/>
                  <a:gd name="connsiteY3" fmla="*/ 198528 h 240432"/>
                  <a:gd name="connsiteX4" fmla="*/ 29344 w 188960"/>
                  <a:gd name="connsiteY4" fmla="*/ 179308 h 240432"/>
                  <a:gd name="connsiteX5" fmla="*/ 29534 w 188960"/>
                  <a:gd name="connsiteY5" fmla="*/ 178547 h 240432"/>
                  <a:gd name="connsiteX6" fmla="*/ 29725 w 188960"/>
                  <a:gd name="connsiteY6" fmla="*/ 178166 h 240432"/>
                  <a:gd name="connsiteX7" fmla="*/ 7630 w 188960"/>
                  <a:gd name="connsiteY7" fmla="*/ 47052 h 240432"/>
                  <a:gd name="connsiteX8" fmla="*/ 1153 w 188960"/>
                  <a:gd name="connsiteY8" fmla="*/ 15654 h 240432"/>
                  <a:gd name="connsiteX9" fmla="*/ 1915 w 188960"/>
                  <a:gd name="connsiteY9" fmla="*/ 2333 h 240432"/>
                  <a:gd name="connsiteX10" fmla="*/ 6106 w 188960"/>
                  <a:gd name="connsiteY10" fmla="*/ 1952 h 240432"/>
                  <a:gd name="connsiteX11" fmla="*/ 20201 w 188960"/>
                  <a:gd name="connsiteY11" fmla="*/ 39441 h 240432"/>
                  <a:gd name="connsiteX12" fmla="*/ 32963 w 188960"/>
                  <a:gd name="connsiteY12" fmla="*/ 125835 h 240432"/>
                  <a:gd name="connsiteX13" fmla="*/ 50677 w 188960"/>
                  <a:gd name="connsiteY13" fmla="*/ 158185 h 240432"/>
                  <a:gd name="connsiteX14" fmla="*/ 64963 w 188960"/>
                  <a:gd name="connsiteY14" fmla="*/ 162752 h 240432"/>
                  <a:gd name="connsiteX15" fmla="*/ 67820 w 188960"/>
                  <a:gd name="connsiteY15" fmla="*/ 159327 h 240432"/>
                  <a:gd name="connsiteX16" fmla="*/ 75629 w 188960"/>
                  <a:gd name="connsiteY16" fmla="*/ 146006 h 240432"/>
                  <a:gd name="connsiteX17" fmla="*/ 98296 w 188960"/>
                  <a:gd name="connsiteY17" fmla="*/ 161040 h 240432"/>
                  <a:gd name="connsiteX18" fmla="*/ 188391 w 188960"/>
                  <a:gd name="connsiteY18" fmla="*/ 237729 h 240432"/>
                  <a:gd name="connsiteX19" fmla="*/ 188963 w 188960"/>
                  <a:gd name="connsiteY19" fmla="*/ 239442 h 240432"/>
                  <a:gd name="connsiteX20" fmla="*/ 188201 w 188960"/>
                  <a:gd name="connsiteY20" fmla="*/ 240013 h 240432"/>
                  <a:gd name="connsiteX21" fmla="*/ 170296 w 188960"/>
                  <a:gd name="connsiteY21" fmla="*/ 241915 h 240432"/>
                  <a:gd name="connsiteX22" fmla="*/ 170296 w 188960"/>
                  <a:gd name="connsiteY22" fmla="*/ 241915 h 240432"/>
                  <a:gd name="connsiteX23" fmla="*/ 34487 w 188960"/>
                  <a:gd name="connsiteY23" fmla="*/ 197386 h 240432"/>
                  <a:gd name="connsiteX24" fmla="*/ 137725 w 188960"/>
                  <a:gd name="connsiteY24" fmla="*/ 230878 h 240432"/>
                  <a:gd name="connsiteX25" fmla="*/ 184582 w 188960"/>
                  <a:gd name="connsiteY25" fmla="*/ 237919 h 240432"/>
                  <a:gd name="connsiteX26" fmla="*/ 96582 w 188960"/>
                  <a:gd name="connsiteY26" fmla="*/ 162182 h 240432"/>
                  <a:gd name="connsiteX27" fmla="*/ 76772 w 188960"/>
                  <a:gd name="connsiteY27" fmla="*/ 148290 h 240432"/>
                  <a:gd name="connsiteX28" fmla="*/ 70677 w 188960"/>
                  <a:gd name="connsiteY28" fmla="*/ 159327 h 240432"/>
                  <a:gd name="connsiteX29" fmla="*/ 70677 w 188960"/>
                  <a:gd name="connsiteY29" fmla="*/ 159517 h 240432"/>
                  <a:gd name="connsiteX30" fmla="*/ 66106 w 188960"/>
                  <a:gd name="connsiteY30" fmla="*/ 165226 h 240432"/>
                  <a:gd name="connsiteX31" fmla="*/ 49153 w 188960"/>
                  <a:gd name="connsiteY31" fmla="*/ 160088 h 240432"/>
                  <a:gd name="connsiteX32" fmla="*/ 30868 w 188960"/>
                  <a:gd name="connsiteY32" fmla="*/ 126786 h 240432"/>
                  <a:gd name="connsiteX33" fmla="*/ 30868 w 188960"/>
                  <a:gd name="connsiteY33" fmla="*/ 126786 h 240432"/>
                  <a:gd name="connsiteX34" fmla="*/ 17915 w 188960"/>
                  <a:gd name="connsiteY34" fmla="*/ 40011 h 240432"/>
                  <a:gd name="connsiteX35" fmla="*/ 5344 w 188960"/>
                  <a:gd name="connsiteY35" fmla="*/ 4616 h 240432"/>
                  <a:gd name="connsiteX36" fmla="*/ 3820 w 188960"/>
                  <a:gd name="connsiteY36" fmla="*/ 4616 h 240432"/>
                  <a:gd name="connsiteX37" fmla="*/ 3820 w 188960"/>
                  <a:gd name="connsiteY37" fmla="*/ 15463 h 240432"/>
                  <a:gd name="connsiteX38" fmla="*/ 10296 w 188960"/>
                  <a:gd name="connsiteY38" fmla="*/ 46862 h 240432"/>
                  <a:gd name="connsiteX39" fmla="*/ 32392 w 188960"/>
                  <a:gd name="connsiteY39" fmla="*/ 178166 h 240432"/>
                  <a:gd name="connsiteX40" fmla="*/ 32011 w 188960"/>
                  <a:gd name="connsiteY40" fmla="*/ 179689 h 240432"/>
                  <a:gd name="connsiteX41" fmla="*/ 34487 w 188960"/>
                  <a:gd name="connsiteY41" fmla="*/ 197386 h 240432"/>
                  <a:gd name="connsiteX42" fmla="*/ 34487 w 188960"/>
                  <a:gd name="connsiteY42" fmla="*/ 197386 h 24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8960" h="240432">
                    <a:moveTo>
                      <a:pt x="170296" y="241915"/>
                    </a:moveTo>
                    <a:cubicBezTo>
                      <a:pt x="155820" y="241915"/>
                      <a:pt x="145725" y="237348"/>
                      <a:pt x="136582" y="233352"/>
                    </a:cubicBezTo>
                    <a:cubicBezTo>
                      <a:pt x="115439" y="223837"/>
                      <a:pt x="75629" y="209565"/>
                      <a:pt x="32963" y="199670"/>
                    </a:cubicBezTo>
                    <a:cubicBezTo>
                      <a:pt x="32392" y="199480"/>
                      <a:pt x="32011" y="199099"/>
                      <a:pt x="32011" y="198528"/>
                    </a:cubicBezTo>
                    <a:cubicBezTo>
                      <a:pt x="31249" y="192439"/>
                      <a:pt x="30296" y="185969"/>
                      <a:pt x="29344" y="179308"/>
                    </a:cubicBezTo>
                    <a:cubicBezTo>
                      <a:pt x="29344" y="178928"/>
                      <a:pt x="29344" y="178737"/>
                      <a:pt x="29534" y="178547"/>
                    </a:cubicBezTo>
                    <a:cubicBezTo>
                      <a:pt x="29534" y="178357"/>
                      <a:pt x="29725" y="178357"/>
                      <a:pt x="29725" y="178166"/>
                    </a:cubicBezTo>
                    <a:cubicBezTo>
                      <a:pt x="23630" y="133827"/>
                      <a:pt x="16201" y="89679"/>
                      <a:pt x="7630" y="47052"/>
                    </a:cubicBezTo>
                    <a:cubicBezTo>
                      <a:pt x="5534" y="36586"/>
                      <a:pt x="3439" y="26120"/>
                      <a:pt x="1153" y="15654"/>
                    </a:cubicBezTo>
                    <a:cubicBezTo>
                      <a:pt x="-561" y="8993"/>
                      <a:pt x="-180" y="4236"/>
                      <a:pt x="1915" y="2333"/>
                    </a:cubicBezTo>
                    <a:cubicBezTo>
                      <a:pt x="3058" y="1381"/>
                      <a:pt x="4773" y="1191"/>
                      <a:pt x="6106" y="1952"/>
                    </a:cubicBezTo>
                    <a:cubicBezTo>
                      <a:pt x="12011" y="4426"/>
                      <a:pt x="18868" y="18127"/>
                      <a:pt x="20201" y="39441"/>
                    </a:cubicBezTo>
                    <a:cubicBezTo>
                      <a:pt x="22296" y="72362"/>
                      <a:pt x="26487" y="100716"/>
                      <a:pt x="32963" y="125835"/>
                    </a:cubicBezTo>
                    <a:cubicBezTo>
                      <a:pt x="38487" y="142200"/>
                      <a:pt x="46677" y="154379"/>
                      <a:pt x="50677" y="158185"/>
                    </a:cubicBezTo>
                    <a:cubicBezTo>
                      <a:pt x="55439" y="162752"/>
                      <a:pt x="61534" y="163894"/>
                      <a:pt x="64963" y="162752"/>
                    </a:cubicBezTo>
                    <a:cubicBezTo>
                      <a:pt x="66487" y="162372"/>
                      <a:pt x="67630" y="160849"/>
                      <a:pt x="67820" y="159327"/>
                    </a:cubicBezTo>
                    <a:cubicBezTo>
                      <a:pt x="67630" y="152667"/>
                      <a:pt x="70677" y="147529"/>
                      <a:pt x="75629" y="146006"/>
                    </a:cubicBezTo>
                    <a:cubicBezTo>
                      <a:pt x="79058" y="145055"/>
                      <a:pt x="87820" y="144294"/>
                      <a:pt x="98296" y="161040"/>
                    </a:cubicBezTo>
                    <a:cubicBezTo>
                      <a:pt x="116963" y="190726"/>
                      <a:pt x="142106" y="212039"/>
                      <a:pt x="188391" y="237729"/>
                    </a:cubicBezTo>
                    <a:cubicBezTo>
                      <a:pt x="188963" y="238110"/>
                      <a:pt x="189153" y="238871"/>
                      <a:pt x="188963" y="239442"/>
                    </a:cubicBezTo>
                    <a:cubicBezTo>
                      <a:pt x="188772" y="239822"/>
                      <a:pt x="188391" y="240013"/>
                      <a:pt x="188201" y="240013"/>
                    </a:cubicBezTo>
                    <a:cubicBezTo>
                      <a:pt x="182487" y="241154"/>
                      <a:pt x="176391" y="241915"/>
                      <a:pt x="170296" y="241915"/>
                    </a:cubicBezTo>
                    <a:lnTo>
                      <a:pt x="170296" y="241915"/>
                    </a:lnTo>
                    <a:close/>
                    <a:moveTo>
                      <a:pt x="34487" y="197386"/>
                    </a:moveTo>
                    <a:cubicBezTo>
                      <a:pt x="76963" y="207091"/>
                      <a:pt x="115439" y="221173"/>
                      <a:pt x="137725" y="230878"/>
                    </a:cubicBezTo>
                    <a:cubicBezTo>
                      <a:pt x="149915" y="236397"/>
                      <a:pt x="162487" y="241915"/>
                      <a:pt x="184582" y="237919"/>
                    </a:cubicBezTo>
                    <a:cubicBezTo>
                      <a:pt x="139820" y="212800"/>
                      <a:pt x="114868" y="191487"/>
                      <a:pt x="96582" y="162182"/>
                    </a:cubicBezTo>
                    <a:cubicBezTo>
                      <a:pt x="89915" y="151715"/>
                      <a:pt x="82487" y="146387"/>
                      <a:pt x="76772" y="148290"/>
                    </a:cubicBezTo>
                    <a:cubicBezTo>
                      <a:pt x="72772" y="149432"/>
                      <a:pt x="70487" y="153808"/>
                      <a:pt x="70677" y="159327"/>
                    </a:cubicBezTo>
                    <a:cubicBezTo>
                      <a:pt x="70677" y="159327"/>
                      <a:pt x="70677" y="159517"/>
                      <a:pt x="70677" y="159517"/>
                    </a:cubicBezTo>
                    <a:cubicBezTo>
                      <a:pt x="70487" y="162182"/>
                      <a:pt x="68772" y="164465"/>
                      <a:pt x="66106" y="165226"/>
                    </a:cubicBezTo>
                    <a:cubicBezTo>
                      <a:pt x="61153" y="167129"/>
                      <a:pt x="54106" y="164846"/>
                      <a:pt x="49153" y="160088"/>
                    </a:cubicBezTo>
                    <a:cubicBezTo>
                      <a:pt x="45153" y="156092"/>
                      <a:pt x="36582" y="143533"/>
                      <a:pt x="30868" y="126786"/>
                    </a:cubicBezTo>
                    <a:cubicBezTo>
                      <a:pt x="30868" y="126786"/>
                      <a:pt x="30868" y="126786"/>
                      <a:pt x="30868" y="126786"/>
                    </a:cubicBezTo>
                    <a:cubicBezTo>
                      <a:pt x="24392" y="101477"/>
                      <a:pt x="20201" y="73123"/>
                      <a:pt x="17915" y="40011"/>
                    </a:cubicBezTo>
                    <a:cubicBezTo>
                      <a:pt x="16582" y="18698"/>
                      <a:pt x="9725" y="6519"/>
                      <a:pt x="5344" y="4616"/>
                    </a:cubicBezTo>
                    <a:cubicBezTo>
                      <a:pt x="4392" y="4236"/>
                      <a:pt x="4011" y="4616"/>
                      <a:pt x="3820" y="4616"/>
                    </a:cubicBezTo>
                    <a:cubicBezTo>
                      <a:pt x="2677" y="5568"/>
                      <a:pt x="2106" y="8993"/>
                      <a:pt x="3820" y="15463"/>
                    </a:cubicBezTo>
                    <a:cubicBezTo>
                      <a:pt x="6106" y="25930"/>
                      <a:pt x="8201" y="36396"/>
                      <a:pt x="10296" y="46862"/>
                    </a:cubicBezTo>
                    <a:cubicBezTo>
                      <a:pt x="18868" y="89488"/>
                      <a:pt x="26296" y="133637"/>
                      <a:pt x="32392" y="178166"/>
                    </a:cubicBezTo>
                    <a:cubicBezTo>
                      <a:pt x="32582" y="178737"/>
                      <a:pt x="32392" y="179308"/>
                      <a:pt x="32011" y="179689"/>
                    </a:cubicBezTo>
                    <a:cubicBezTo>
                      <a:pt x="32772" y="185588"/>
                      <a:pt x="33725" y="191487"/>
                      <a:pt x="34487" y="197386"/>
                    </a:cubicBezTo>
                    <a:lnTo>
                      <a:pt x="34487" y="197386"/>
                    </a:lnTo>
                    <a:close/>
                  </a:path>
                </a:pathLst>
              </a:custGeom>
              <a:solidFill>
                <a:srgbClr val="000000"/>
              </a:solidFill>
              <a:ln w="1903" cap="flat">
                <a:noFill/>
                <a:prstDash val="solid"/>
                <a:miter/>
              </a:ln>
            </p:spPr>
            <p:txBody>
              <a:bodyPr rtlCol="0" anchor="ctr"/>
              <a:lstStyle/>
              <a:p>
                <a:endParaRPr lang="fr-FR"/>
              </a:p>
            </p:txBody>
          </p:sp>
          <p:grpSp>
            <p:nvGrpSpPr>
              <p:cNvPr id="3269" name="Graphique 2">
                <a:extLst>
                  <a:ext uri="{FF2B5EF4-FFF2-40B4-BE49-F238E27FC236}">
                    <a16:creationId xmlns:a16="http://schemas.microsoft.com/office/drawing/2014/main" id="{8B6E3252-7C30-05F8-F368-EC82A7FA2F1C}"/>
                  </a:ext>
                </a:extLst>
              </p:cNvPr>
              <p:cNvGrpSpPr/>
              <p:nvPr/>
            </p:nvGrpSpPr>
            <p:grpSpPr>
              <a:xfrm>
                <a:off x="4336375" y="2897028"/>
                <a:ext cx="400761" cy="109301"/>
                <a:chOff x="4336375" y="2897028"/>
                <a:chExt cx="400761" cy="109301"/>
              </a:xfrm>
              <a:solidFill>
                <a:srgbClr val="000000"/>
              </a:solidFill>
            </p:grpSpPr>
            <p:sp>
              <p:nvSpPr>
                <p:cNvPr id="3270" name="Forme libre 3269">
                  <a:extLst>
                    <a:ext uri="{FF2B5EF4-FFF2-40B4-BE49-F238E27FC236}">
                      <a16:creationId xmlns:a16="http://schemas.microsoft.com/office/drawing/2014/main" id="{017550E9-AC41-E162-FE2F-A30C043AFE79}"/>
                    </a:ext>
                  </a:extLst>
                </p:cNvPr>
                <p:cNvSpPr/>
                <p:nvPr/>
              </p:nvSpPr>
              <p:spPr>
                <a:xfrm>
                  <a:off x="4734470" y="3003665"/>
                  <a:ext cx="2666" cy="2664"/>
                </a:xfrm>
                <a:custGeom>
                  <a:avLst/>
                  <a:gdLst>
                    <a:gd name="connsiteX0" fmla="*/ 1407 w 2666"/>
                    <a:gd name="connsiteY0" fmla="*/ 4147 h 2664"/>
                    <a:gd name="connsiteX1" fmla="*/ 1407 w 2666"/>
                    <a:gd name="connsiteY1" fmla="*/ 4147 h 2664"/>
                    <a:gd name="connsiteX2" fmla="*/ 74 w 2666"/>
                    <a:gd name="connsiteY2" fmla="*/ 2815 h 2664"/>
                    <a:gd name="connsiteX3" fmla="*/ 1407 w 2666"/>
                    <a:gd name="connsiteY3" fmla="*/ 1483 h 2664"/>
                    <a:gd name="connsiteX4" fmla="*/ 2741 w 2666"/>
                    <a:gd name="connsiteY4" fmla="*/ 2815 h 2664"/>
                    <a:gd name="connsiteX5" fmla="*/ 1407 w 2666"/>
                    <a:gd name="connsiteY5" fmla="*/ 4147 h 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 h="2664">
                      <a:moveTo>
                        <a:pt x="1407" y="4147"/>
                      </a:moveTo>
                      <a:lnTo>
                        <a:pt x="1407" y="4147"/>
                      </a:lnTo>
                      <a:cubicBezTo>
                        <a:pt x="645" y="4147"/>
                        <a:pt x="74" y="3576"/>
                        <a:pt x="74" y="2815"/>
                      </a:cubicBezTo>
                      <a:cubicBezTo>
                        <a:pt x="74" y="2053"/>
                        <a:pt x="645" y="1483"/>
                        <a:pt x="1407" y="1483"/>
                      </a:cubicBezTo>
                      <a:cubicBezTo>
                        <a:pt x="2169" y="1483"/>
                        <a:pt x="2741" y="2053"/>
                        <a:pt x="2741" y="2815"/>
                      </a:cubicBezTo>
                      <a:cubicBezTo>
                        <a:pt x="2550" y="3576"/>
                        <a:pt x="1979" y="4147"/>
                        <a:pt x="1407" y="4147"/>
                      </a:cubicBezTo>
                      <a:close/>
                    </a:path>
                  </a:pathLst>
                </a:custGeom>
                <a:solidFill>
                  <a:srgbClr val="000000"/>
                </a:solidFill>
                <a:ln w="1903" cap="flat">
                  <a:noFill/>
                  <a:prstDash val="solid"/>
                  <a:miter/>
                </a:ln>
              </p:spPr>
              <p:txBody>
                <a:bodyPr rtlCol="0" anchor="ctr"/>
                <a:lstStyle/>
                <a:p>
                  <a:endParaRPr lang="fr-FR"/>
                </a:p>
              </p:txBody>
            </p:sp>
            <p:sp>
              <p:nvSpPr>
                <p:cNvPr id="3271" name="Forme libre 3270">
                  <a:extLst>
                    <a:ext uri="{FF2B5EF4-FFF2-40B4-BE49-F238E27FC236}">
                      <a16:creationId xmlns:a16="http://schemas.microsoft.com/office/drawing/2014/main" id="{43312823-49C7-0D74-434F-E844979E59D1}"/>
                    </a:ext>
                  </a:extLst>
                </p:cNvPr>
                <p:cNvSpPr/>
                <p:nvPr/>
              </p:nvSpPr>
              <p:spPr>
                <a:xfrm>
                  <a:off x="4336375" y="2905473"/>
                  <a:ext cx="400761" cy="100856"/>
                </a:xfrm>
                <a:custGeom>
                  <a:avLst/>
                  <a:gdLst>
                    <a:gd name="connsiteX0" fmla="*/ 399502 w 400761"/>
                    <a:gd name="connsiteY0" fmla="*/ 102339 h 100856"/>
                    <a:gd name="connsiteX1" fmla="*/ 399502 w 400761"/>
                    <a:gd name="connsiteY1" fmla="*/ 102339 h 100856"/>
                    <a:gd name="connsiteX2" fmla="*/ 398168 w 400761"/>
                    <a:gd name="connsiteY2" fmla="*/ 101007 h 100856"/>
                    <a:gd name="connsiteX3" fmla="*/ 399502 w 400761"/>
                    <a:gd name="connsiteY3" fmla="*/ 99675 h 100856"/>
                    <a:gd name="connsiteX4" fmla="*/ 400835 w 400761"/>
                    <a:gd name="connsiteY4" fmla="*/ 101007 h 100856"/>
                    <a:gd name="connsiteX5" fmla="*/ 399502 w 400761"/>
                    <a:gd name="connsiteY5" fmla="*/ 102339 h 100856"/>
                    <a:gd name="connsiteX6" fmla="*/ 1407 w 400761"/>
                    <a:gd name="connsiteY6" fmla="*/ 4147 h 100856"/>
                    <a:gd name="connsiteX7" fmla="*/ 74 w 400761"/>
                    <a:gd name="connsiteY7" fmla="*/ 2815 h 100856"/>
                    <a:gd name="connsiteX8" fmla="*/ 1407 w 400761"/>
                    <a:gd name="connsiteY8" fmla="*/ 1483 h 100856"/>
                    <a:gd name="connsiteX9" fmla="*/ 2741 w 400761"/>
                    <a:gd name="connsiteY9" fmla="*/ 2815 h 100856"/>
                    <a:gd name="connsiteX10" fmla="*/ 2550 w 400761"/>
                    <a:gd name="connsiteY10" fmla="*/ 3386 h 100856"/>
                    <a:gd name="connsiteX11" fmla="*/ 2360 w 400761"/>
                    <a:gd name="connsiteY11" fmla="*/ 3766 h 100856"/>
                    <a:gd name="connsiteX12" fmla="*/ 1407 w 400761"/>
                    <a:gd name="connsiteY12" fmla="*/ 4147 h 100856"/>
                    <a:gd name="connsiteX13" fmla="*/ 1407 w 400761"/>
                    <a:gd name="connsiteY13" fmla="*/ 4147 h 10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761" h="100856">
                      <a:moveTo>
                        <a:pt x="399502" y="102339"/>
                      </a:moveTo>
                      <a:lnTo>
                        <a:pt x="399502" y="102339"/>
                      </a:lnTo>
                      <a:cubicBezTo>
                        <a:pt x="398740" y="102339"/>
                        <a:pt x="398168" y="101769"/>
                        <a:pt x="398168" y="101007"/>
                      </a:cubicBezTo>
                      <a:cubicBezTo>
                        <a:pt x="398168" y="100246"/>
                        <a:pt x="398740" y="99675"/>
                        <a:pt x="399502" y="99675"/>
                      </a:cubicBezTo>
                      <a:cubicBezTo>
                        <a:pt x="400264" y="99675"/>
                        <a:pt x="400835" y="100246"/>
                        <a:pt x="400835" y="101007"/>
                      </a:cubicBezTo>
                      <a:cubicBezTo>
                        <a:pt x="400645" y="101769"/>
                        <a:pt x="400073" y="102339"/>
                        <a:pt x="399502" y="102339"/>
                      </a:cubicBezTo>
                      <a:close/>
                      <a:moveTo>
                        <a:pt x="1407" y="4147"/>
                      </a:moveTo>
                      <a:cubicBezTo>
                        <a:pt x="645" y="4147"/>
                        <a:pt x="74" y="3576"/>
                        <a:pt x="74" y="2815"/>
                      </a:cubicBezTo>
                      <a:cubicBezTo>
                        <a:pt x="74" y="2054"/>
                        <a:pt x="645" y="1483"/>
                        <a:pt x="1407" y="1483"/>
                      </a:cubicBezTo>
                      <a:cubicBezTo>
                        <a:pt x="2169" y="1483"/>
                        <a:pt x="2741" y="2054"/>
                        <a:pt x="2741" y="2815"/>
                      </a:cubicBezTo>
                      <a:cubicBezTo>
                        <a:pt x="2741" y="3005"/>
                        <a:pt x="2741" y="3195"/>
                        <a:pt x="2550" y="3386"/>
                      </a:cubicBezTo>
                      <a:cubicBezTo>
                        <a:pt x="2550" y="3576"/>
                        <a:pt x="2360" y="3576"/>
                        <a:pt x="2360" y="3766"/>
                      </a:cubicBezTo>
                      <a:cubicBezTo>
                        <a:pt x="1979" y="3957"/>
                        <a:pt x="1598" y="4147"/>
                        <a:pt x="1407" y="4147"/>
                      </a:cubicBezTo>
                      <a:lnTo>
                        <a:pt x="1407" y="4147"/>
                      </a:lnTo>
                      <a:close/>
                    </a:path>
                  </a:pathLst>
                </a:custGeom>
                <a:solidFill>
                  <a:srgbClr val="000000"/>
                </a:solidFill>
                <a:ln w="1903" cap="flat">
                  <a:noFill/>
                  <a:prstDash val="solid"/>
                  <a:miter/>
                </a:ln>
              </p:spPr>
              <p:txBody>
                <a:bodyPr rtlCol="0" anchor="ctr"/>
                <a:lstStyle/>
                <a:p>
                  <a:endParaRPr lang="fr-FR"/>
                </a:p>
              </p:txBody>
            </p:sp>
            <p:sp>
              <p:nvSpPr>
                <p:cNvPr id="3272" name="Forme libre 3271">
                  <a:extLst>
                    <a:ext uri="{FF2B5EF4-FFF2-40B4-BE49-F238E27FC236}">
                      <a16:creationId xmlns:a16="http://schemas.microsoft.com/office/drawing/2014/main" id="{F47DFCBD-32B4-A8AD-0390-A9C1A4A7FA70}"/>
                    </a:ext>
                  </a:extLst>
                </p:cNvPr>
                <p:cNvSpPr/>
                <p:nvPr/>
              </p:nvSpPr>
              <p:spPr>
                <a:xfrm>
                  <a:off x="4642851" y="2897028"/>
                  <a:ext cx="94285" cy="109301"/>
                </a:xfrm>
                <a:custGeom>
                  <a:avLst/>
                  <a:gdLst>
                    <a:gd name="connsiteX0" fmla="*/ 93026 w 94285"/>
                    <a:gd name="connsiteY0" fmla="*/ 110784 h 109301"/>
                    <a:gd name="connsiteX1" fmla="*/ 93026 w 94285"/>
                    <a:gd name="connsiteY1" fmla="*/ 110784 h 109301"/>
                    <a:gd name="connsiteX2" fmla="*/ 91692 w 94285"/>
                    <a:gd name="connsiteY2" fmla="*/ 109452 h 109301"/>
                    <a:gd name="connsiteX3" fmla="*/ 93026 w 94285"/>
                    <a:gd name="connsiteY3" fmla="*/ 108120 h 109301"/>
                    <a:gd name="connsiteX4" fmla="*/ 94359 w 94285"/>
                    <a:gd name="connsiteY4" fmla="*/ 109452 h 109301"/>
                    <a:gd name="connsiteX5" fmla="*/ 93026 w 94285"/>
                    <a:gd name="connsiteY5" fmla="*/ 110784 h 109301"/>
                    <a:gd name="connsiteX6" fmla="*/ 1407 w 94285"/>
                    <a:gd name="connsiteY6" fmla="*/ 4028 h 109301"/>
                    <a:gd name="connsiteX7" fmla="*/ 74 w 94285"/>
                    <a:gd name="connsiteY7" fmla="*/ 2696 h 109301"/>
                    <a:gd name="connsiteX8" fmla="*/ 836 w 94285"/>
                    <a:gd name="connsiteY8" fmla="*/ 1554 h 109301"/>
                    <a:gd name="connsiteX9" fmla="*/ 2550 w 94285"/>
                    <a:gd name="connsiteY9" fmla="*/ 2125 h 109301"/>
                    <a:gd name="connsiteX10" fmla="*/ 2740 w 94285"/>
                    <a:gd name="connsiteY10" fmla="*/ 2696 h 109301"/>
                    <a:gd name="connsiteX11" fmla="*/ 2740 w 94285"/>
                    <a:gd name="connsiteY11" fmla="*/ 2696 h 109301"/>
                    <a:gd name="connsiteX12" fmla="*/ 1407 w 94285"/>
                    <a:gd name="connsiteY12" fmla="*/ 4028 h 10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285" h="109301">
                      <a:moveTo>
                        <a:pt x="93026" y="110784"/>
                      </a:moveTo>
                      <a:lnTo>
                        <a:pt x="93026" y="110784"/>
                      </a:lnTo>
                      <a:cubicBezTo>
                        <a:pt x="92264" y="110784"/>
                        <a:pt x="91692" y="110213"/>
                        <a:pt x="91692" y="109452"/>
                      </a:cubicBezTo>
                      <a:cubicBezTo>
                        <a:pt x="91692" y="108691"/>
                        <a:pt x="92264" y="108120"/>
                        <a:pt x="93026" y="108120"/>
                      </a:cubicBezTo>
                      <a:cubicBezTo>
                        <a:pt x="93788" y="108120"/>
                        <a:pt x="94359" y="108691"/>
                        <a:pt x="94359" y="109452"/>
                      </a:cubicBezTo>
                      <a:cubicBezTo>
                        <a:pt x="94169" y="110213"/>
                        <a:pt x="93597" y="110784"/>
                        <a:pt x="93026" y="110784"/>
                      </a:cubicBezTo>
                      <a:close/>
                      <a:moveTo>
                        <a:pt x="1407" y="4028"/>
                      </a:moveTo>
                      <a:cubicBezTo>
                        <a:pt x="645" y="4028"/>
                        <a:pt x="74" y="3457"/>
                        <a:pt x="74" y="2696"/>
                      </a:cubicBezTo>
                      <a:cubicBezTo>
                        <a:pt x="74" y="2125"/>
                        <a:pt x="455" y="1744"/>
                        <a:pt x="836" y="1554"/>
                      </a:cubicBezTo>
                      <a:cubicBezTo>
                        <a:pt x="1407" y="1364"/>
                        <a:pt x="2169" y="1554"/>
                        <a:pt x="2550" y="2125"/>
                      </a:cubicBezTo>
                      <a:cubicBezTo>
                        <a:pt x="2550" y="2315"/>
                        <a:pt x="2740" y="2505"/>
                        <a:pt x="2740" y="2696"/>
                      </a:cubicBezTo>
                      <a:lnTo>
                        <a:pt x="2740" y="2696"/>
                      </a:lnTo>
                      <a:cubicBezTo>
                        <a:pt x="2740" y="3457"/>
                        <a:pt x="2169" y="4028"/>
                        <a:pt x="1407" y="4028"/>
                      </a:cubicBezTo>
                      <a:close/>
                    </a:path>
                  </a:pathLst>
                </a:custGeom>
                <a:solidFill>
                  <a:srgbClr val="000000"/>
                </a:solidFill>
                <a:ln w="1903" cap="flat">
                  <a:noFill/>
                  <a:prstDash val="solid"/>
                  <a:miter/>
                </a:ln>
              </p:spPr>
              <p:txBody>
                <a:bodyPr rtlCol="0" anchor="ctr"/>
                <a:lstStyle/>
                <a:p>
                  <a:endParaRPr lang="fr-FR"/>
                </a:p>
              </p:txBody>
            </p:sp>
            <p:sp>
              <p:nvSpPr>
                <p:cNvPr id="3273" name="Forme libre 3272">
                  <a:extLst>
                    <a:ext uri="{FF2B5EF4-FFF2-40B4-BE49-F238E27FC236}">
                      <a16:creationId xmlns:a16="http://schemas.microsoft.com/office/drawing/2014/main" id="{52F6B060-CE75-BD42-112F-553A637194CF}"/>
                    </a:ext>
                  </a:extLst>
                </p:cNvPr>
                <p:cNvSpPr/>
                <p:nvPr/>
              </p:nvSpPr>
              <p:spPr>
                <a:xfrm>
                  <a:off x="4336375" y="2905473"/>
                  <a:ext cx="400761" cy="100856"/>
                </a:xfrm>
                <a:custGeom>
                  <a:avLst/>
                  <a:gdLst>
                    <a:gd name="connsiteX0" fmla="*/ 399502 w 400761"/>
                    <a:gd name="connsiteY0" fmla="*/ 102339 h 100856"/>
                    <a:gd name="connsiteX1" fmla="*/ 399502 w 400761"/>
                    <a:gd name="connsiteY1" fmla="*/ 102339 h 100856"/>
                    <a:gd name="connsiteX2" fmla="*/ 398168 w 400761"/>
                    <a:gd name="connsiteY2" fmla="*/ 101007 h 100856"/>
                    <a:gd name="connsiteX3" fmla="*/ 399502 w 400761"/>
                    <a:gd name="connsiteY3" fmla="*/ 99675 h 100856"/>
                    <a:gd name="connsiteX4" fmla="*/ 400835 w 400761"/>
                    <a:gd name="connsiteY4" fmla="*/ 101007 h 100856"/>
                    <a:gd name="connsiteX5" fmla="*/ 399502 w 400761"/>
                    <a:gd name="connsiteY5" fmla="*/ 102339 h 100856"/>
                    <a:gd name="connsiteX6" fmla="*/ 1407 w 400761"/>
                    <a:gd name="connsiteY6" fmla="*/ 4147 h 100856"/>
                    <a:gd name="connsiteX7" fmla="*/ 74 w 400761"/>
                    <a:gd name="connsiteY7" fmla="*/ 2815 h 100856"/>
                    <a:gd name="connsiteX8" fmla="*/ 1407 w 400761"/>
                    <a:gd name="connsiteY8" fmla="*/ 1483 h 100856"/>
                    <a:gd name="connsiteX9" fmla="*/ 2741 w 400761"/>
                    <a:gd name="connsiteY9" fmla="*/ 2815 h 100856"/>
                    <a:gd name="connsiteX10" fmla="*/ 2550 w 400761"/>
                    <a:gd name="connsiteY10" fmla="*/ 3386 h 100856"/>
                    <a:gd name="connsiteX11" fmla="*/ 2360 w 400761"/>
                    <a:gd name="connsiteY11" fmla="*/ 3766 h 100856"/>
                    <a:gd name="connsiteX12" fmla="*/ 1407 w 400761"/>
                    <a:gd name="connsiteY12" fmla="*/ 4147 h 100856"/>
                    <a:gd name="connsiteX13" fmla="*/ 1407 w 400761"/>
                    <a:gd name="connsiteY13" fmla="*/ 4147 h 10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761" h="100856">
                      <a:moveTo>
                        <a:pt x="399502" y="102339"/>
                      </a:moveTo>
                      <a:lnTo>
                        <a:pt x="399502" y="102339"/>
                      </a:lnTo>
                      <a:cubicBezTo>
                        <a:pt x="398740" y="102339"/>
                        <a:pt x="398168" y="101769"/>
                        <a:pt x="398168" y="101007"/>
                      </a:cubicBezTo>
                      <a:cubicBezTo>
                        <a:pt x="398168" y="100246"/>
                        <a:pt x="398740" y="99675"/>
                        <a:pt x="399502" y="99675"/>
                      </a:cubicBezTo>
                      <a:cubicBezTo>
                        <a:pt x="400264" y="99675"/>
                        <a:pt x="400835" y="100246"/>
                        <a:pt x="400835" y="101007"/>
                      </a:cubicBezTo>
                      <a:cubicBezTo>
                        <a:pt x="400645" y="101769"/>
                        <a:pt x="400073" y="102339"/>
                        <a:pt x="399502" y="102339"/>
                      </a:cubicBezTo>
                      <a:close/>
                      <a:moveTo>
                        <a:pt x="1407" y="4147"/>
                      </a:moveTo>
                      <a:cubicBezTo>
                        <a:pt x="645" y="4147"/>
                        <a:pt x="74" y="3576"/>
                        <a:pt x="74" y="2815"/>
                      </a:cubicBezTo>
                      <a:cubicBezTo>
                        <a:pt x="74" y="2054"/>
                        <a:pt x="645" y="1483"/>
                        <a:pt x="1407" y="1483"/>
                      </a:cubicBezTo>
                      <a:cubicBezTo>
                        <a:pt x="2169" y="1483"/>
                        <a:pt x="2741" y="2054"/>
                        <a:pt x="2741" y="2815"/>
                      </a:cubicBezTo>
                      <a:cubicBezTo>
                        <a:pt x="2741" y="3005"/>
                        <a:pt x="2741" y="3195"/>
                        <a:pt x="2550" y="3386"/>
                      </a:cubicBezTo>
                      <a:cubicBezTo>
                        <a:pt x="2550" y="3576"/>
                        <a:pt x="2360" y="3576"/>
                        <a:pt x="2360" y="3766"/>
                      </a:cubicBezTo>
                      <a:cubicBezTo>
                        <a:pt x="1979" y="3957"/>
                        <a:pt x="1598" y="4147"/>
                        <a:pt x="1407" y="4147"/>
                      </a:cubicBezTo>
                      <a:lnTo>
                        <a:pt x="1407" y="4147"/>
                      </a:lnTo>
                      <a:close/>
                    </a:path>
                  </a:pathLst>
                </a:custGeom>
                <a:solidFill>
                  <a:srgbClr val="000000"/>
                </a:solidFill>
                <a:ln w="1903" cap="flat">
                  <a:noFill/>
                  <a:prstDash val="solid"/>
                  <a:miter/>
                </a:ln>
              </p:spPr>
              <p:txBody>
                <a:bodyPr rtlCol="0" anchor="ctr"/>
                <a:lstStyle/>
                <a:p>
                  <a:endParaRPr lang="fr-FR"/>
                </a:p>
              </p:txBody>
            </p:sp>
          </p:grpSp>
          <p:sp>
            <p:nvSpPr>
              <p:cNvPr id="3274" name="Forme libre 3273">
                <a:extLst>
                  <a:ext uri="{FF2B5EF4-FFF2-40B4-BE49-F238E27FC236}">
                    <a16:creationId xmlns:a16="http://schemas.microsoft.com/office/drawing/2014/main" id="{DA0E6407-AC3F-B32D-4D49-7281F74BBF07}"/>
                  </a:ext>
                </a:extLst>
              </p:cNvPr>
              <p:cNvSpPr/>
              <p:nvPr/>
            </p:nvSpPr>
            <p:spPr>
              <a:xfrm>
                <a:off x="4644374" y="2848955"/>
                <a:ext cx="36571" cy="57089"/>
              </a:xfrm>
              <a:custGeom>
                <a:avLst/>
                <a:gdLst>
                  <a:gd name="connsiteX0" fmla="*/ 36646 w 36571"/>
                  <a:gd name="connsiteY0" fmla="*/ 47725 h 57089"/>
                  <a:gd name="connsiteX1" fmla="*/ 4074 w 36571"/>
                  <a:gd name="connsiteY1" fmla="*/ 58191 h 57089"/>
                  <a:gd name="connsiteX2" fmla="*/ 74 w 36571"/>
                  <a:gd name="connsiteY2" fmla="*/ 50960 h 57089"/>
                  <a:gd name="connsiteX3" fmla="*/ 74 w 36571"/>
                  <a:gd name="connsiteY3" fmla="*/ 50960 h 57089"/>
                  <a:gd name="connsiteX4" fmla="*/ 6360 w 36571"/>
                  <a:gd name="connsiteY4" fmla="*/ 1483 h 57089"/>
                  <a:gd name="connsiteX5" fmla="*/ 36646 w 36571"/>
                  <a:gd name="connsiteY5" fmla="*/ 47725 h 57089"/>
                  <a:gd name="connsiteX6" fmla="*/ 36646 w 36571"/>
                  <a:gd name="connsiteY6" fmla="*/ 47725 h 5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1" h="57089">
                    <a:moveTo>
                      <a:pt x="36646" y="47725"/>
                    </a:moveTo>
                    <a:cubicBezTo>
                      <a:pt x="31312" y="50389"/>
                      <a:pt x="9217" y="60665"/>
                      <a:pt x="4074" y="58191"/>
                    </a:cubicBezTo>
                    <a:cubicBezTo>
                      <a:pt x="2741" y="55717"/>
                      <a:pt x="1408" y="53433"/>
                      <a:pt x="74" y="50960"/>
                    </a:cubicBezTo>
                    <a:lnTo>
                      <a:pt x="74" y="50960"/>
                    </a:lnTo>
                    <a:cubicBezTo>
                      <a:pt x="1979" y="34404"/>
                      <a:pt x="4074" y="18038"/>
                      <a:pt x="6360" y="1483"/>
                    </a:cubicBezTo>
                    <a:cubicBezTo>
                      <a:pt x="20645" y="3195"/>
                      <a:pt x="7122" y="38210"/>
                      <a:pt x="36646" y="47725"/>
                    </a:cubicBezTo>
                    <a:lnTo>
                      <a:pt x="36646" y="47725"/>
                    </a:lnTo>
                    <a:close/>
                  </a:path>
                </a:pathLst>
              </a:custGeom>
              <a:solidFill>
                <a:srgbClr val="000000"/>
              </a:solidFill>
              <a:ln w="1903" cap="flat">
                <a:noFill/>
                <a:prstDash val="solid"/>
                <a:miter/>
              </a:ln>
            </p:spPr>
            <p:txBody>
              <a:bodyPr rtlCol="0" anchor="ctr"/>
              <a:lstStyle/>
              <a:p>
                <a:endParaRPr lang="fr-FR"/>
              </a:p>
            </p:txBody>
          </p:sp>
          <p:sp>
            <p:nvSpPr>
              <p:cNvPr id="3275" name="Forme libre 3274">
                <a:extLst>
                  <a:ext uri="{FF2B5EF4-FFF2-40B4-BE49-F238E27FC236}">
                    <a16:creationId xmlns:a16="http://schemas.microsoft.com/office/drawing/2014/main" id="{33F96C5F-98C1-E9EB-821C-780A3A54EEF7}"/>
                  </a:ext>
                </a:extLst>
              </p:cNvPr>
              <p:cNvSpPr/>
              <p:nvPr/>
            </p:nvSpPr>
            <p:spPr>
              <a:xfrm>
                <a:off x="4642851" y="2847432"/>
                <a:ext cx="39096" cy="59752"/>
              </a:xfrm>
              <a:custGeom>
                <a:avLst/>
                <a:gdLst>
                  <a:gd name="connsiteX0" fmla="*/ 7693 w 39096"/>
                  <a:gd name="connsiteY0" fmla="*/ 61236 h 59752"/>
                  <a:gd name="connsiteX1" fmla="*/ 4836 w 39096"/>
                  <a:gd name="connsiteY1" fmla="*/ 60665 h 59752"/>
                  <a:gd name="connsiteX2" fmla="*/ 4264 w 39096"/>
                  <a:gd name="connsiteY2" fmla="*/ 60094 h 59752"/>
                  <a:gd name="connsiteX3" fmla="*/ 264 w 39096"/>
                  <a:gd name="connsiteY3" fmla="*/ 52863 h 59752"/>
                  <a:gd name="connsiteX4" fmla="*/ 74 w 39096"/>
                  <a:gd name="connsiteY4" fmla="*/ 52292 h 59752"/>
                  <a:gd name="connsiteX5" fmla="*/ 74 w 39096"/>
                  <a:gd name="connsiteY5" fmla="*/ 52101 h 59752"/>
                  <a:gd name="connsiteX6" fmla="*/ 6359 w 39096"/>
                  <a:gd name="connsiteY6" fmla="*/ 2624 h 59752"/>
                  <a:gd name="connsiteX7" fmla="*/ 7693 w 39096"/>
                  <a:gd name="connsiteY7" fmla="*/ 1483 h 59752"/>
                  <a:gd name="connsiteX8" fmla="*/ 17407 w 39096"/>
                  <a:gd name="connsiteY8" fmla="*/ 17658 h 59752"/>
                  <a:gd name="connsiteX9" fmla="*/ 38359 w 39096"/>
                  <a:gd name="connsiteY9" fmla="*/ 47725 h 59752"/>
                  <a:gd name="connsiteX10" fmla="*/ 39121 w 39096"/>
                  <a:gd name="connsiteY10" fmla="*/ 49247 h 59752"/>
                  <a:gd name="connsiteX11" fmla="*/ 38550 w 39096"/>
                  <a:gd name="connsiteY11" fmla="*/ 50008 h 59752"/>
                  <a:gd name="connsiteX12" fmla="*/ 7693 w 39096"/>
                  <a:gd name="connsiteY12" fmla="*/ 61236 h 59752"/>
                  <a:gd name="connsiteX13" fmla="*/ 6359 w 39096"/>
                  <a:gd name="connsiteY13" fmla="*/ 58571 h 59752"/>
                  <a:gd name="connsiteX14" fmla="*/ 34931 w 39096"/>
                  <a:gd name="connsiteY14" fmla="*/ 49247 h 59752"/>
                  <a:gd name="connsiteX15" fmla="*/ 15121 w 39096"/>
                  <a:gd name="connsiteY15" fmla="*/ 18229 h 59752"/>
                  <a:gd name="connsiteX16" fmla="*/ 8835 w 39096"/>
                  <a:gd name="connsiteY16" fmla="*/ 4337 h 59752"/>
                  <a:gd name="connsiteX17" fmla="*/ 2740 w 39096"/>
                  <a:gd name="connsiteY17" fmla="*/ 51911 h 59752"/>
                  <a:gd name="connsiteX18" fmla="*/ 6359 w 39096"/>
                  <a:gd name="connsiteY18" fmla="*/ 58571 h 59752"/>
                  <a:gd name="connsiteX19" fmla="*/ 6359 w 39096"/>
                  <a:gd name="connsiteY19" fmla="*/ 58571 h 5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96" h="59752">
                    <a:moveTo>
                      <a:pt x="7693" y="61236"/>
                    </a:moveTo>
                    <a:cubicBezTo>
                      <a:pt x="6740" y="61236"/>
                      <a:pt x="5788" y="61045"/>
                      <a:pt x="4836" y="60665"/>
                    </a:cubicBezTo>
                    <a:cubicBezTo>
                      <a:pt x="4645" y="60474"/>
                      <a:pt x="4454" y="60474"/>
                      <a:pt x="4264" y="60094"/>
                    </a:cubicBezTo>
                    <a:cubicBezTo>
                      <a:pt x="2931" y="57620"/>
                      <a:pt x="1597" y="55336"/>
                      <a:pt x="264" y="52863"/>
                    </a:cubicBezTo>
                    <a:cubicBezTo>
                      <a:pt x="74" y="52672"/>
                      <a:pt x="74" y="52482"/>
                      <a:pt x="74" y="52292"/>
                    </a:cubicBezTo>
                    <a:cubicBezTo>
                      <a:pt x="74" y="52292"/>
                      <a:pt x="74" y="52101"/>
                      <a:pt x="74" y="52101"/>
                    </a:cubicBezTo>
                    <a:cubicBezTo>
                      <a:pt x="1979" y="35546"/>
                      <a:pt x="4074" y="19180"/>
                      <a:pt x="6359" y="2624"/>
                    </a:cubicBezTo>
                    <a:cubicBezTo>
                      <a:pt x="6359" y="1863"/>
                      <a:pt x="7121" y="1483"/>
                      <a:pt x="7693" y="1483"/>
                    </a:cubicBezTo>
                    <a:cubicBezTo>
                      <a:pt x="14550" y="2244"/>
                      <a:pt x="15883" y="9475"/>
                      <a:pt x="17407" y="17658"/>
                    </a:cubicBezTo>
                    <a:cubicBezTo>
                      <a:pt x="19312" y="28695"/>
                      <a:pt x="21788" y="42396"/>
                      <a:pt x="38359" y="47725"/>
                    </a:cubicBezTo>
                    <a:cubicBezTo>
                      <a:pt x="38931" y="47915"/>
                      <a:pt x="39312" y="48676"/>
                      <a:pt x="39121" y="49247"/>
                    </a:cubicBezTo>
                    <a:cubicBezTo>
                      <a:pt x="38931" y="49628"/>
                      <a:pt x="38740" y="49818"/>
                      <a:pt x="38550" y="50008"/>
                    </a:cubicBezTo>
                    <a:cubicBezTo>
                      <a:pt x="36264" y="51531"/>
                      <a:pt x="16645" y="61236"/>
                      <a:pt x="7693" y="61236"/>
                    </a:cubicBezTo>
                    <a:close/>
                    <a:moveTo>
                      <a:pt x="6359" y="58571"/>
                    </a:moveTo>
                    <a:cubicBezTo>
                      <a:pt x="10550" y="59904"/>
                      <a:pt x="25026" y="54004"/>
                      <a:pt x="34931" y="49247"/>
                    </a:cubicBezTo>
                    <a:cubicBezTo>
                      <a:pt x="19502" y="42777"/>
                      <a:pt x="17026" y="28695"/>
                      <a:pt x="15121" y="18229"/>
                    </a:cubicBezTo>
                    <a:cubicBezTo>
                      <a:pt x="13788" y="10427"/>
                      <a:pt x="12645" y="5479"/>
                      <a:pt x="8835" y="4337"/>
                    </a:cubicBezTo>
                    <a:cubicBezTo>
                      <a:pt x="6740" y="20132"/>
                      <a:pt x="4645" y="36117"/>
                      <a:pt x="2740" y="51911"/>
                    </a:cubicBezTo>
                    <a:cubicBezTo>
                      <a:pt x="3883" y="54195"/>
                      <a:pt x="5217" y="56478"/>
                      <a:pt x="6359" y="58571"/>
                    </a:cubicBezTo>
                    <a:lnTo>
                      <a:pt x="6359" y="58571"/>
                    </a:lnTo>
                    <a:close/>
                  </a:path>
                </a:pathLst>
              </a:custGeom>
              <a:solidFill>
                <a:srgbClr val="000000"/>
              </a:solidFill>
              <a:ln w="1903" cap="flat">
                <a:noFill/>
                <a:prstDash val="solid"/>
                <a:miter/>
              </a:ln>
            </p:spPr>
            <p:txBody>
              <a:bodyPr rtlCol="0" anchor="ctr"/>
              <a:lstStyle/>
              <a:p>
                <a:endParaRPr lang="fr-FR"/>
              </a:p>
            </p:txBody>
          </p:sp>
          <p:sp>
            <p:nvSpPr>
              <p:cNvPr id="3276" name="Forme libre 3275">
                <a:extLst>
                  <a:ext uri="{FF2B5EF4-FFF2-40B4-BE49-F238E27FC236}">
                    <a16:creationId xmlns:a16="http://schemas.microsoft.com/office/drawing/2014/main" id="{E2112E98-C040-D3B1-09E5-E856668A9BCE}"/>
                  </a:ext>
                </a:extLst>
              </p:cNvPr>
              <p:cNvSpPr/>
              <p:nvPr/>
            </p:nvSpPr>
            <p:spPr>
              <a:xfrm>
                <a:off x="4649708" y="2817100"/>
                <a:ext cx="79884" cy="47078"/>
              </a:xfrm>
              <a:custGeom>
                <a:avLst/>
                <a:gdLst>
                  <a:gd name="connsiteX0" fmla="*/ 1407 w 79884"/>
                  <a:gd name="connsiteY0" fmla="*/ 48561 h 47078"/>
                  <a:gd name="connsiteX1" fmla="*/ 74 w 79884"/>
                  <a:gd name="connsiteY1" fmla="*/ 47229 h 47078"/>
                  <a:gd name="connsiteX2" fmla="*/ 1407 w 79884"/>
                  <a:gd name="connsiteY2" fmla="*/ 45897 h 47078"/>
                  <a:gd name="connsiteX3" fmla="*/ 1407 w 79884"/>
                  <a:gd name="connsiteY3" fmla="*/ 45897 h 47078"/>
                  <a:gd name="connsiteX4" fmla="*/ 48264 w 79884"/>
                  <a:gd name="connsiteY4" fmla="*/ 23632 h 47078"/>
                  <a:gd name="connsiteX5" fmla="*/ 77979 w 79884"/>
                  <a:gd name="connsiteY5" fmla="*/ 1748 h 47078"/>
                  <a:gd name="connsiteX6" fmla="*/ 79693 w 79884"/>
                  <a:gd name="connsiteY6" fmla="*/ 1938 h 47078"/>
                  <a:gd name="connsiteX7" fmla="*/ 79502 w 79884"/>
                  <a:gd name="connsiteY7" fmla="*/ 3651 h 47078"/>
                  <a:gd name="connsiteX8" fmla="*/ 49407 w 79884"/>
                  <a:gd name="connsiteY8" fmla="*/ 25725 h 47078"/>
                  <a:gd name="connsiteX9" fmla="*/ 1407 w 79884"/>
                  <a:gd name="connsiteY9" fmla="*/ 48561 h 47078"/>
                  <a:gd name="connsiteX10" fmla="*/ 1407 w 79884"/>
                  <a:gd name="connsiteY10" fmla="*/ 48561 h 47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884" h="47078">
                    <a:moveTo>
                      <a:pt x="1407" y="48561"/>
                    </a:moveTo>
                    <a:cubicBezTo>
                      <a:pt x="645" y="48561"/>
                      <a:pt x="74" y="47990"/>
                      <a:pt x="74" y="47229"/>
                    </a:cubicBezTo>
                    <a:cubicBezTo>
                      <a:pt x="74" y="46467"/>
                      <a:pt x="645" y="45897"/>
                      <a:pt x="1407" y="45897"/>
                    </a:cubicBezTo>
                    <a:lnTo>
                      <a:pt x="1407" y="45897"/>
                    </a:lnTo>
                    <a:cubicBezTo>
                      <a:pt x="8455" y="45897"/>
                      <a:pt x="28074" y="36572"/>
                      <a:pt x="48264" y="23632"/>
                    </a:cubicBezTo>
                    <a:cubicBezTo>
                      <a:pt x="59884" y="16210"/>
                      <a:pt x="70360" y="8408"/>
                      <a:pt x="77979" y="1748"/>
                    </a:cubicBezTo>
                    <a:cubicBezTo>
                      <a:pt x="78550" y="1367"/>
                      <a:pt x="79312" y="1367"/>
                      <a:pt x="79693" y="1938"/>
                    </a:cubicBezTo>
                    <a:cubicBezTo>
                      <a:pt x="80074" y="2509"/>
                      <a:pt x="80074" y="3270"/>
                      <a:pt x="79502" y="3651"/>
                    </a:cubicBezTo>
                    <a:cubicBezTo>
                      <a:pt x="71883" y="10502"/>
                      <a:pt x="61217" y="18304"/>
                      <a:pt x="49407" y="25725"/>
                    </a:cubicBezTo>
                    <a:cubicBezTo>
                      <a:pt x="28455" y="39426"/>
                      <a:pt x="9217" y="48561"/>
                      <a:pt x="1407" y="48561"/>
                    </a:cubicBezTo>
                    <a:lnTo>
                      <a:pt x="1407" y="48561"/>
                    </a:lnTo>
                    <a:close/>
                  </a:path>
                </a:pathLst>
              </a:custGeom>
              <a:solidFill>
                <a:srgbClr val="000000"/>
              </a:solidFill>
              <a:ln w="1903" cap="flat">
                <a:noFill/>
                <a:prstDash val="solid"/>
                <a:miter/>
              </a:ln>
            </p:spPr>
            <p:txBody>
              <a:bodyPr rtlCol="0" anchor="ctr"/>
              <a:lstStyle/>
              <a:p>
                <a:endParaRPr lang="fr-FR"/>
              </a:p>
            </p:txBody>
          </p:sp>
          <p:sp>
            <p:nvSpPr>
              <p:cNvPr id="3277" name="Forme libre 3276">
                <a:extLst>
                  <a:ext uri="{FF2B5EF4-FFF2-40B4-BE49-F238E27FC236}">
                    <a16:creationId xmlns:a16="http://schemas.microsoft.com/office/drawing/2014/main" id="{C261295F-C6C0-16B8-E440-9026C24B3317}"/>
                  </a:ext>
                </a:extLst>
              </p:cNvPr>
              <p:cNvSpPr/>
              <p:nvPr/>
            </p:nvSpPr>
            <p:spPr>
              <a:xfrm>
                <a:off x="4421659" y="2641102"/>
                <a:ext cx="142193" cy="32019"/>
              </a:xfrm>
              <a:custGeom>
                <a:avLst/>
                <a:gdLst>
                  <a:gd name="connsiteX0" fmla="*/ 71361 w 142193"/>
                  <a:gd name="connsiteY0" fmla="*/ 33502 h 32019"/>
                  <a:gd name="connsiteX1" fmla="*/ 123 w 142193"/>
                  <a:gd name="connsiteY1" fmla="*/ 3245 h 32019"/>
                  <a:gd name="connsiteX2" fmla="*/ 885 w 142193"/>
                  <a:gd name="connsiteY2" fmla="*/ 1723 h 32019"/>
                  <a:gd name="connsiteX3" fmla="*/ 2409 w 142193"/>
                  <a:gd name="connsiteY3" fmla="*/ 2484 h 32019"/>
                  <a:gd name="connsiteX4" fmla="*/ 71171 w 142193"/>
                  <a:gd name="connsiteY4" fmla="*/ 31028 h 32019"/>
                  <a:gd name="connsiteX5" fmla="*/ 139933 w 142193"/>
                  <a:gd name="connsiteY5" fmla="*/ 2293 h 32019"/>
                  <a:gd name="connsiteX6" fmla="*/ 141456 w 142193"/>
                  <a:gd name="connsiteY6" fmla="*/ 1532 h 32019"/>
                  <a:gd name="connsiteX7" fmla="*/ 142218 w 142193"/>
                  <a:gd name="connsiteY7" fmla="*/ 3055 h 32019"/>
                  <a:gd name="connsiteX8" fmla="*/ 71361 w 142193"/>
                  <a:gd name="connsiteY8" fmla="*/ 33502 h 32019"/>
                  <a:gd name="connsiteX9" fmla="*/ 71361 w 142193"/>
                  <a:gd name="connsiteY9" fmla="*/ 33502 h 3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193" h="32019">
                    <a:moveTo>
                      <a:pt x="71361" y="33502"/>
                    </a:moveTo>
                    <a:cubicBezTo>
                      <a:pt x="41266" y="33502"/>
                      <a:pt x="6790" y="25510"/>
                      <a:pt x="123" y="3245"/>
                    </a:cubicBezTo>
                    <a:cubicBezTo>
                      <a:pt x="-67" y="2674"/>
                      <a:pt x="314" y="1913"/>
                      <a:pt x="885" y="1723"/>
                    </a:cubicBezTo>
                    <a:cubicBezTo>
                      <a:pt x="1457" y="1532"/>
                      <a:pt x="2219" y="1913"/>
                      <a:pt x="2409" y="2484"/>
                    </a:cubicBezTo>
                    <a:cubicBezTo>
                      <a:pt x="8695" y="23416"/>
                      <a:pt x="42028" y="31028"/>
                      <a:pt x="71171" y="31028"/>
                    </a:cubicBezTo>
                    <a:cubicBezTo>
                      <a:pt x="94218" y="31028"/>
                      <a:pt x="133456" y="23226"/>
                      <a:pt x="139933" y="2293"/>
                    </a:cubicBezTo>
                    <a:cubicBezTo>
                      <a:pt x="140123" y="1723"/>
                      <a:pt x="140885" y="1342"/>
                      <a:pt x="141456" y="1532"/>
                    </a:cubicBezTo>
                    <a:cubicBezTo>
                      <a:pt x="142028" y="1723"/>
                      <a:pt x="142409" y="2484"/>
                      <a:pt x="142218" y="3055"/>
                    </a:cubicBezTo>
                    <a:cubicBezTo>
                      <a:pt x="135361" y="25319"/>
                      <a:pt x="96123" y="33502"/>
                      <a:pt x="71361" y="33502"/>
                    </a:cubicBezTo>
                    <a:lnTo>
                      <a:pt x="71361" y="33502"/>
                    </a:lnTo>
                    <a:close/>
                  </a:path>
                </a:pathLst>
              </a:custGeom>
              <a:solidFill>
                <a:srgbClr val="000000"/>
              </a:solidFill>
              <a:ln w="1903" cap="flat">
                <a:noFill/>
                <a:prstDash val="solid"/>
                <a:miter/>
              </a:ln>
            </p:spPr>
            <p:txBody>
              <a:bodyPr rtlCol="0" anchor="ctr"/>
              <a:lstStyle/>
              <a:p>
                <a:endParaRPr lang="fr-FR"/>
              </a:p>
            </p:txBody>
          </p:sp>
          <p:sp>
            <p:nvSpPr>
              <p:cNvPr id="3278" name="Forme libre 3277">
                <a:extLst>
                  <a:ext uri="{FF2B5EF4-FFF2-40B4-BE49-F238E27FC236}">
                    <a16:creationId xmlns:a16="http://schemas.microsoft.com/office/drawing/2014/main" id="{9E70FBCB-1E0B-5751-2A84-F7F43FDEDAD5}"/>
                  </a:ext>
                </a:extLst>
              </p:cNvPr>
              <p:cNvSpPr/>
              <p:nvPr/>
            </p:nvSpPr>
            <p:spPr>
              <a:xfrm>
                <a:off x="4610089" y="3150764"/>
                <a:ext cx="150212" cy="104865"/>
              </a:xfrm>
              <a:custGeom>
                <a:avLst/>
                <a:gdLst>
                  <a:gd name="connsiteX0" fmla="*/ 74 w 150212"/>
                  <a:gd name="connsiteY0" fmla="*/ 87496 h 104865"/>
                  <a:gd name="connsiteX1" fmla="*/ 148074 w 150212"/>
                  <a:gd name="connsiteY1" fmla="*/ 69418 h 104865"/>
                  <a:gd name="connsiteX2" fmla="*/ 52645 w 150212"/>
                  <a:gd name="connsiteY2" fmla="*/ 1482 h 104865"/>
                  <a:gd name="connsiteX3" fmla="*/ 74 w 150212"/>
                  <a:gd name="connsiteY3" fmla="*/ 87496 h 104865"/>
                </a:gdLst>
                <a:ahLst/>
                <a:cxnLst>
                  <a:cxn ang="0">
                    <a:pos x="connsiteX0" y="connsiteY0"/>
                  </a:cxn>
                  <a:cxn ang="0">
                    <a:pos x="connsiteX1" y="connsiteY1"/>
                  </a:cxn>
                  <a:cxn ang="0">
                    <a:pos x="connsiteX2" y="connsiteY2"/>
                  </a:cxn>
                  <a:cxn ang="0">
                    <a:pos x="connsiteX3" y="connsiteY3"/>
                  </a:cxn>
                </a:cxnLst>
                <a:rect l="l" t="t" r="r" b="b"/>
                <a:pathLst>
                  <a:path w="150212" h="104865">
                    <a:moveTo>
                      <a:pt x="74" y="87496"/>
                    </a:moveTo>
                    <a:cubicBezTo>
                      <a:pt x="43502" y="112615"/>
                      <a:pt x="130931" y="118134"/>
                      <a:pt x="148074" y="69418"/>
                    </a:cubicBezTo>
                    <a:cubicBezTo>
                      <a:pt x="164645" y="22986"/>
                      <a:pt x="83693" y="2434"/>
                      <a:pt x="52645" y="1482"/>
                    </a:cubicBezTo>
                    <a:cubicBezTo>
                      <a:pt x="27693" y="31169"/>
                      <a:pt x="74" y="87496"/>
                      <a:pt x="74" y="87496"/>
                    </a:cubicBezTo>
                    <a:close/>
                  </a:path>
                </a:pathLst>
              </a:custGeom>
              <a:solidFill>
                <a:srgbClr val="FFFFFF"/>
              </a:solidFill>
              <a:ln w="1903" cap="flat">
                <a:noFill/>
                <a:prstDash val="solid"/>
                <a:miter/>
              </a:ln>
            </p:spPr>
            <p:txBody>
              <a:bodyPr rtlCol="0" anchor="ctr"/>
              <a:lstStyle/>
              <a:p>
                <a:endParaRPr lang="fr-FR"/>
              </a:p>
            </p:txBody>
          </p:sp>
          <p:sp>
            <p:nvSpPr>
              <p:cNvPr id="3279" name="Forme libre 3278">
                <a:extLst>
                  <a:ext uri="{FF2B5EF4-FFF2-40B4-BE49-F238E27FC236}">
                    <a16:creationId xmlns:a16="http://schemas.microsoft.com/office/drawing/2014/main" id="{FA285E73-68A8-0665-9431-1785DDE5DBB9}"/>
                  </a:ext>
                </a:extLst>
              </p:cNvPr>
              <p:cNvSpPr/>
              <p:nvPr/>
            </p:nvSpPr>
            <p:spPr>
              <a:xfrm>
                <a:off x="4608684" y="3149432"/>
                <a:ext cx="152807" cy="107517"/>
              </a:xfrm>
              <a:custGeom>
                <a:avLst/>
                <a:gdLst>
                  <a:gd name="connsiteX0" fmla="*/ 77479 w 152807"/>
                  <a:gd name="connsiteY0" fmla="*/ 109000 h 107517"/>
                  <a:gd name="connsiteX1" fmla="*/ 717 w 152807"/>
                  <a:gd name="connsiteY1" fmla="*/ 89970 h 107517"/>
                  <a:gd name="connsiteX2" fmla="*/ 145 w 152807"/>
                  <a:gd name="connsiteY2" fmla="*/ 88257 h 107517"/>
                  <a:gd name="connsiteX3" fmla="*/ 53098 w 152807"/>
                  <a:gd name="connsiteY3" fmla="*/ 1863 h 107517"/>
                  <a:gd name="connsiteX4" fmla="*/ 54050 w 152807"/>
                  <a:gd name="connsiteY4" fmla="*/ 1482 h 107517"/>
                  <a:gd name="connsiteX5" fmla="*/ 146812 w 152807"/>
                  <a:gd name="connsiteY5" fmla="*/ 39732 h 107517"/>
                  <a:gd name="connsiteX6" fmla="*/ 150621 w 152807"/>
                  <a:gd name="connsiteY6" fmla="*/ 71131 h 107517"/>
                  <a:gd name="connsiteX7" fmla="*/ 116716 w 152807"/>
                  <a:gd name="connsiteY7" fmla="*/ 102720 h 107517"/>
                  <a:gd name="connsiteX8" fmla="*/ 77479 w 152807"/>
                  <a:gd name="connsiteY8" fmla="*/ 109000 h 107517"/>
                  <a:gd name="connsiteX9" fmla="*/ 3002 w 152807"/>
                  <a:gd name="connsiteY9" fmla="*/ 88448 h 107517"/>
                  <a:gd name="connsiteX10" fmla="*/ 115955 w 152807"/>
                  <a:gd name="connsiteY10" fmla="*/ 100436 h 107517"/>
                  <a:gd name="connsiteX11" fmla="*/ 148336 w 152807"/>
                  <a:gd name="connsiteY11" fmla="*/ 70370 h 107517"/>
                  <a:gd name="connsiteX12" fmla="*/ 144717 w 152807"/>
                  <a:gd name="connsiteY12" fmla="*/ 41254 h 107517"/>
                  <a:gd name="connsiteX13" fmla="*/ 54621 w 152807"/>
                  <a:gd name="connsiteY13" fmla="*/ 4147 h 107517"/>
                  <a:gd name="connsiteX14" fmla="*/ 3002 w 152807"/>
                  <a:gd name="connsiteY14" fmla="*/ 88448 h 107517"/>
                  <a:gd name="connsiteX15" fmla="*/ 3002 w 152807"/>
                  <a:gd name="connsiteY15" fmla="*/ 88448 h 10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807" h="107517">
                    <a:moveTo>
                      <a:pt x="77479" y="109000"/>
                    </a:moveTo>
                    <a:cubicBezTo>
                      <a:pt x="49288" y="109000"/>
                      <a:pt x="19955" y="101198"/>
                      <a:pt x="717" y="89970"/>
                    </a:cubicBezTo>
                    <a:cubicBezTo>
                      <a:pt x="145" y="89590"/>
                      <a:pt x="-45" y="88828"/>
                      <a:pt x="145" y="88257"/>
                    </a:cubicBezTo>
                    <a:cubicBezTo>
                      <a:pt x="336" y="87687"/>
                      <a:pt x="28336" y="31359"/>
                      <a:pt x="53098" y="1863"/>
                    </a:cubicBezTo>
                    <a:cubicBezTo>
                      <a:pt x="53288" y="1482"/>
                      <a:pt x="53669" y="1482"/>
                      <a:pt x="54050" y="1482"/>
                    </a:cubicBezTo>
                    <a:cubicBezTo>
                      <a:pt x="77669" y="2244"/>
                      <a:pt x="129097" y="14042"/>
                      <a:pt x="146812" y="39732"/>
                    </a:cubicBezTo>
                    <a:cubicBezTo>
                      <a:pt x="153288" y="49247"/>
                      <a:pt x="154621" y="59903"/>
                      <a:pt x="150621" y="71131"/>
                    </a:cubicBezTo>
                    <a:cubicBezTo>
                      <a:pt x="145478" y="85784"/>
                      <a:pt x="134050" y="96250"/>
                      <a:pt x="116716" y="102720"/>
                    </a:cubicBezTo>
                    <a:cubicBezTo>
                      <a:pt x="104907" y="107097"/>
                      <a:pt x="91383" y="109000"/>
                      <a:pt x="77479" y="109000"/>
                    </a:cubicBezTo>
                    <a:close/>
                    <a:moveTo>
                      <a:pt x="3002" y="88448"/>
                    </a:moveTo>
                    <a:cubicBezTo>
                      <a:pt x="31384" y="104433"/>
                      <a:pt x="81097" y="113186"/>
                      <a:pt x="115955" y="100436"/>
                    </a:cubicBezTo>
                    <a:cubicBezTo>
                      <a:pt x="132526" y="94347"/>
                      <a:pt x="143383" y="84261"/>
                      <a:pt x="148336" y="70370"/>
                    </a:cubicBezTo>
                    <a:cubicBezTo>
                      <a:pt x="151954" y="59903"/>
                      <a:pt x="150812" y="50198"/>
                      <a:pt x="144717" y="41254"/>
                    </a:cubicBezTo>
                    <a:cubicBezTo>
                      <a:pt x="127764" y="16516"/>
                      <a:pt x="78050" y="4908"/>
                      <a:pt x="54621" y="4147"/>
                    </a:cubicBezTo>
                    <a:cubicBezTo>
                      <a:pt x="32145" y="31169"/>
                      <a:pt x="7003" y="80455"/>
                      <a:pt x="3002" y="88448"/>
                    </a:cubicBezTo>
                    <a:lnTo>
                      <a:pt x="3002" y="88448"/>
                    </a:lnTo>
                    <a:close/>
                  </a:path>
                </a:pathLst>
              </a:custGeom>
              <a:solidFill>
                <a:srgbClr val="000000"/>
              </a:solidFill>
              <a:ln w="1903" cap="flat">
                <a:noFill/>
                <a:prstDash val="solid"/>
                <a:miter/>
              </a:ln>
            </p:spPr>
            <p:txBody>
              <a:bodyPr rtlCol="0" anchor="ctr"/>
              <a:lstStyle/>
              <a:p>
                <a:endParaRPr lang="fr-FR"/>
              </a:p>
            </p:txBody>
          </p:sp>
          <p:sp>
            <p:nvSpPr>
              <p:cNvPr id="3280" name="Forme libre 3279">
                <a:extLst>
                  <a:ext uri="{FF2B5EF4-FFF2-40B4-BE49-F238E27FC236}">
                    <a16:creationId xmlns:a16="http://schemas.microsoft.com/office/drawing/2014/main" id="{9DBE2A0E-470B-4BC9-2A79-3643CACEBEB9}"/>
                  </a:ext>
                </a:extLst>
              </p:cNvPr>
              <p:cNvSpPr/>
              <p:nvPr/>
            </p:nvSpPr>
            <p:spPr>
              <a:xfrm>
                <a:off x="4610089" y="3148100"/>
                <a:ext cx="140568" cy="99383"/>
              </a:xfrm>
              <a:custGeom>
                <a:avLst/>
                <a:gdLst>
                  <a:gd name="connsiteX0" fmla="*/ 74 w 140568"/>
                  <a:gd name="connsiteY0" fmla="*/ 85022 h 99383"/>
                  <a:gd name="connsiteX1" fmla="*/ 138931 w 140568"/>
                  <a:gd name="connsiteY1" fmla="*/ 63519 h 99383"/>
                  <a:gd name="connsiteX2" fmla="*/ 47121 w 140568"/>
                  <a:gd name="connsiteY2" fmla="*/ 1482 h 99383"/>
                  <a:gd name="connsiteX3" fmla="*/ 74 w 140568"/>
                  <a:gd name="connsiteY3" fmla="*/ 85022 h 99383"/>
                  <a:gd name="connsiteX4" fmla="*/ 74 w 140568"/>
                  <a:gd name="connsiteY4" fmla="*/ 85022 h 99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68" h="99383">
                    <a:moveTo>
                      <a:pt x="74" y="85022"/>
                    </a:moveTo>
                    <a:cubicBezTo>
                      <a:pt x="41788" y="107668"/>
                      <a:pt x="124074" y="110522"/>
                      <a:pt x="138931" y="63519"/>
                    </a:cubicBezTo>
                    <a:cubicBezTo>
                      <a:pt x="153026" y="18799"/>
                      <a:pt x="76264" y="1482"/>
                      <a:pt x="47121" y="1482"/>
                    </a:cubicBezTo>
                    <a:cubicBezTo>
                      <a:pt x="24455" y="30598"/>
                      <a:pt x="74" y="85022"/>
                      <a:pt x="74" y="85022"/>
                    </a:cubicBezTo>
                    <a:lnTo>
                      <a:pt x="74" y="85022"/>
                    </a:lnTo>
                    <a:close/>
                  </a:path>
                </a:pathLst>
              </a:custGeom>
              <a:solidFill>
                <a:srgbClr val="000000"/>
              </a:solidFill>
              <a:ln w="1903" cap="flat">
                <a:noFill/>
                <a:prstDash val="solid"/>
                <a:miter/>
              </a:ln>
            </p:spPr>
            <p:txBody>
              <a:bodyPr rtlCol="0" anchor="ctr"/>
              <a:lstStyle/>
              <a:p>
                <a:endParaRPr lang="fr-FR"/>
              </a:p>
            </p:txBody>
          </p:sp>
          <p:sp>
            <p:nvSpPr>
              <p:cNvPr id="3281" name="Forme libre 3280">
                <a:extLst>
                  <a:ext uri="{FF2B5EF4-FFF2-40B4-BE49-F238E27FC236}">
                    <a16:creationId xmlns:a16="http://schemas.microsoft.com/office/drawing/2014/main" id="{63F64A51-C9B6-7137-1A80-B24D9299FA74}"/>
                  </a:ext>
                </a:extLst>
              </p:cNvPr>
              <p:cNvSpPr/>
              <p:nvPr/>
            </p:nvSpPr>
            <p:spPr>
              <a:xfrm>
                <a:off x="4608875" y="3146958"/>
                <a:ext cx="142986" cy="101808"/>
              </a:xfrm>
              <a:custGeom>
                <a:avLst/>
                <a:gdLst>
                  <a:gd name="connsiteX0" fmla="*/ 69288 w 142986"/>
                  <a:gd name="connsiteY0" fmla="*/ 103291 h 101808"/>
                  <a:gd name="connsiteX1" fmla="*/ 717 w 142986"/>
                  <a:gd name="connsiteY1" fmla="*/ 87306 h 101808"/>
                  <a:gd name="connsiteX2" fmla="*/ 145 w 142986"/>
                  <a:gd name="connsiteY2" fmla="*/ 85784 h 101808"/>
                  <a:gd name="connsiteX3" fmla="*/ 47193 w 142986"/>
                  <a:gd name="connsiteY3" fmla="*/ 2053 h 101808"/>
                  <a:gd name="connsiteX4" fmla="*/ 48336 w 142986"/>
                  <a:gd name="connsiteY4" fmla="*/ 1482 h 101808"/>
                  <a:gd name="connsiteX5" fmla="*/ 136526 w 142986"/>
                  <a:gd name="connsiteY5" fmla="*/ 35165 h 101808"/>
                  <a:gd name="connsiteX6" fmla="*/ 141288 w 142986"/>
                  <a:gd name="connsiteY6" fmla="*/ 65232 h 101808"/>
                  <a:gd name="connsiteX7" fmla="*/ 110050 w 142986"/>
                  <a:gd name="connsiteY7" fmla="*/ 96440 h 101808"/>
                  <a:gd name="connsiteX8" fmla="*/ 69288 w 142986"/>
                  <a:gd name="connsiteY8" fmla="*/ 103291 h 101808"/>
                  <a:gd name="connsiteX9" fmla="*/ 69288 w 142986"/>
                  <a:gd name="connsiteY9" fmla="*/ 103291 h 101808"/>
                  <a:gd name="connsiteX10" fmla="*/ 2812 w 142986"/>
                  <a:gd name="connsiteY10" fmla="*/ 85593 h 101808"/>
                  <a:gd name="connsiteX11" fmla="*/ 109097 w 142986"/>
                  <a:gd name="connsiteY11" fmla="*/ 93776 h 101808"/>
                  <a:gd name="connsiteX12" fmla="*/ 138812 w 142986"/>
                  <a:gd name="connsiteY12" fmla="*/ 64280 h 101808"/>
                  <a:gd name="connsiteX13" fmla="*/ 134431 w 142986"/>
                  <a:gd name="connsiteY13" fmla="*/ 36497 h 101808"/>
                  <a:gd name="connsiteX14" fmla="*/ 48717 w 142986"/>
                  <a:gd name="connsiteY14" fmla="*/ 3956 h 101808"/>
                  <a:gd name="connsiteX15" fmla="*/ 2812 w 142986"/>
                  <a:gd name="connsiteY15" fmla="*/ 85593 h 101808"/>
                  <a:gd name="connsiteX16" fmla="*/ 2812 w 142986"/>
                  <a:gd name="connsiteY16" fmla="*/ 85593 h 10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986" h="101808">
                    <a:moveTo>
                      <a:pt x="69288" y="103291"/>
                    </a:moveTo>
                    <a:cubicBezTo>
                      <a:pt x="44145" y="103291"/>
                      <a:pt x="18241" y="96821"/>
                      <a:pt x="717" y="87306"/>
                    </a:cubicBezTo>
                    <a:cubicBezTo>
                      <a:pt x="145" y="86925"/>
                      <a:pt x="-45" y="86354"/>
                      <a:pt x="145" y="85784"/>
                    </a:cubicBezTo>
                    <a:cubicBezTo>
                      <a:pt x="336" y="85213"/>
                      <a:pt x="24907" y="30788"/>
                      <a:pt x="47193" y="2053"/>
                    </a:cubicBezTo>
                    <a:cubicBezTo>
                      <a:pt x="47383" y="1673"/>
                      <a:pt x="47764" y="1482"/>
                      <a:pt x="48336" y="1482"/>
                    </a:cubicBezTo>
                    <a:cubicBezTo>
                      <a:pt x="70621" y="1482"/>
                      <a:pt x="119002" y="11378"/>
                      <a:pt x="136526" y="35165"/>
                    </a:cubicBezTo>
                    <a:cubicBezTo>
                      <a:pt x="143192" y="44109"/>
                      <a:pt x="144716" y="54194"/>
                      <a:pt x="141288" y="65232"/>
                    </a:cubicBezTo>
                    <a:cubicBezTo>
                      <a:pt x="136907" y="79314"/>
                      <a:pt x="126431" y="89780"/>
                      <a:pt x="110050" y="96440"/>
                    </a:cubicBezTo>
                    <a:cubicBezTo>
                      <a:pt x="97860" y="101198"/>
                      <a:pt x="83764" y="103291"/>
                      <a:pt x="69288" y="103291"/>
                    </a:cubicBezTo>
                    <a:lnTo>
                      <a:pt x="69288" y="103291"/>
                    </a:lnTo>
                    <a:close/>
                    <a:moveTo>
                      <a:pt x="2812" y="85593"/>
                    </a:moveTo>
                    <a:cubicBezTo>
                      <a:pt x="30050" y="99866"/>
                      <a:pt x="76717" y="106906"/>
                      <a:pt x="109097" y="93776"/>
                    </a:cubicBezTo>
                    <a:cubicBezTo>
                      <a:pt x="124526" y="87496"/>
                      <a:pt x="134621" y="77601"/>
                      <a:pt x="138812" y="64280"/>
                    </a:cubicBezTo>
                    <a:cubicBezTo>
                      <a:pt x="142050" y="54194"/>
                      <a:pt x="140526" y="44870"/>
                      <a:pt x="134431" y="36497"/>
                    </a:cubicBezTo>
                    <a:cubicBezTo>
                      <a:pt x="117669" y="13661"/>
                      <a:pt x="70812" y="3956"/>
                      <a:pt x="48717" y="3956"/>
                    </a:cubicBezTo>
                    <a:cubicBezTo>
                      <a:pt x="28336" y="30407"/>
                      <a:pt x="6431" y="77981"/>
                      <a:pt x="2812" y="85593"/>
                    </a:cubicBezTo>
                    <a:lnTo>
                      <a:pt x="2812" y="85593"/>
                    </a:lnTo>
                    <a:close/>
                  </a:path>
                </a:pathLst>
              </a:custGeom>
              <a:solidFill>
                <a:srgbClr val="000000"/>
              </a:solidFill>
              <a:ln w="1903" cap="flat">
                <a:noFill/>
                <a:prstDash val="solid"/>
                <a:miter/>
              </a:ln>
            </p:spPr>
            <p:txBody>
              <a:bodyPr rtlCol="0" anchor="ctr"/>
              <a:lstStyle/>
              <a:p>
                <a:endParaRPr lang="fr-FR"/>
              </a:p>
            </p:txBody>
          </p:sp>
          <p:sp>
            <p:nvSpPr>
              <p:cNvPr id="3282" name="Forme libre 3281">
                <a:extLst>
                  <a:ext uri="{FF2B5EF4-FFF2-40B4-BE49-F238E27FC236}">
                    <a16:creationId xmlns:a16="http://schemas.microsoft.com/office/drawing/2014/main" id="{2B073B73-0EBE-7809-B425-F9E2CF44F057}"/>
                  </a:ext>
                </a:extLst>
              </p:cNvPr>
              <p:cNvSpPr/>
              <p:nvPr/>
            </p:nvSpPr>
            <p:spPr>
              <a:xfrm>
                <a:off x="4230836" y="3178512"/>
                <a:ext cx="200396" cy="104704"/>
              </a:xfrm>
              <a:custGeom>
                <a:avLst/>
                <a:gdLst>
                  <a:gd name="connsiteX0" fmla="*/ 200470 w 200396"/>
                  <a:gd name="connsiteY0" fmla="*/ 70785 h 104704"/>
                  <a:gd name="connsiteX1" fmla="*/ 39137 w 200396"/>
                  <a:gd name="connsiteY1" fmla="*/ 103136 h 104704"/>
                  <a:gd name="connsiteX2" fmla="*/ 16280 w 200396"/>
                  <a:gd name="connsiteY2" fmla="*/ 15790 h 104704"/>
                  <a:gd name="connsiteX3" fmla="*/ 172661 w 200396"/>
                  <a:gd name="connsiteY3" fmla="*/ 4182 h 104704"/>
                  <a:gd name="connsiteX4" fmla="*/ 200470 w 200396"/>
                  <a:gd name="connsiteY4" fmla="*/ 70785 h 104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 h="104704">
                    <a:moveTo>
                      <a:pt x="200470" y="70785"/>
                    </a:moveTo>
                    <a:cubicBezTo>
                      <a:pt x="128852" y="68121"/>
                      <a:pt x="89232" y="118930"/>
                      <a:pt x="39137" y="103136"/>
                    </a:cubicBezTo>
                    <a:cubicBezTo>
                      <a:pt x="90" y="90767"/>
                      <a:pt x="-13624" y="40909"/>
                      <a:pt x="16280" y="15790"/>
                    </a:cubicBezTo>
                    <a:cubicBezTo>
                      <a:pt x="49995" y="-12564"/>
                      <a:pt x="96852" y="11223"/>
                      <a:pt x="172661" y="4182"/>
                    </a:cubicBezTo>
                    <a:lnTo>
                      <a:pt x="200470" y="70785"/>
                    </a:lnTo>
                    <a:close/>
                  </a:path>
                </a:pathLst>
              </a:custGeom>
              <a:solidFill>
                <a:srgbClr val="FFFFFF"/>
              </a:solidFill>
              <a:ln w="1903" cap="flat">
                <a:noFill/>
                <a:prstDash val="solid"/>
                <a:miter/>
              </a:ln>
            </p:spPr>
            <p:txBody>
              <a:bodyPr rtlCol="0" anchor="ctr"/>
              <a:lstStyle/>
              <a:p>
                <a:endParaRPr lang="fr-FR"/>
              </a:p>
            </p:txBody>
          </p:sp>
          <p:sp>
            <p:nvSpPr>
              <p:cNvPr id="3283" name="Forme libre 3282">
                <a:extLst>
                  <a:ext uri="{FF2B5EF4-FFF2-40B4-BE49-F238E27FC236}">
                    <a16:creationId xmlns:a16="http://schemas.microsoft.com/office/drawing/2014/main" id="{87498C48-6B8C-C6CB-D87F-F3E3C2A76D5C}"/>
                  </a:ext>
                </a:extLst>
              </p:cNvPr>
              <p:cNvSpPr/>
              <p:nvPr/>
            </p:nvSpPr>
            <p:spPr>
              <a:xfrm>
                <a:off x="4379042" y="3181021"/>
                <a:ext cx="52190" cy="68887"/>
              </a:xfrm>
              <a:custGeom>
                <a:avLst/>
                <a:gdLst>
                  <a:gd name="connsiteX0" fmla="*/ 52264 w 52190"/>
                  <a:gd name="connsiteY0" fmla="*/ 68276 h 68887"/>
                  <a:gd name="connsiteX1" fmla="*/ 21026 w 52190"/>
                  <a:gd name="connsiteY1" fmla="*/ 70370 h 68887"/>
                  <a:gd name="connsiteX2" fmla="*/ 74 w 52190"/>
                  <a:gd name="connsiteY2" fmla="*/ 2815 h 68887"/>
                  <a:gd name="connsiteX3" fmla="*/ 24455 w 52190"/>
                  <a:gd name="connsiteY3" fmla="*/ 1482 h 68887"/>
                  <a:gd name="connsiteX4" fmla="*/ 52264 w 52190"/>
                  <a:gd name="connsiteY4" fmla="*/ 68276 h 6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0" h="68887">
                    <a:moveTo>
                      <a:pt x="52264" y="68276"/>
                    </a:moveTo>
                    <a:cubicBezTo>
                      <a:pt x="41788" y="67896"/>
                      <a:pt x="31312" y="68657"/>
                      <a:pt x="21026" y="70370"/>
                    </a:cubicBezTo>
                    <a:cubicBezTo>
                      <a:pt x="11122" y="48866"/>
                      <a:pt x="4074" y="26221"/>
                      <a:pt x="74" y="2815"/>
                    </a:cubicBezTo>
                    <a:cubicBezTo>
                      <a:pt x="8264" y="2624"/>
                      <a:pt x="16264" y="2244"/>
                      <a:pt x="24455" y="1482"/>
                    </a:cubicBezTo>
                    <a:lnTo>
                      <a:pt x="52264" y="68276"/>
                    </a:lnTo>
                    <a:close/>
                  </a:path>
                </a:pathLst>
              </a:custGeom>
              <a:solidFill>
                <a:srgbClr val="000000"/>
              </a:solidFill>
              <a:ln w="1903" cap="flat">
                <a:noFill/>
                <a:prstDash val="solid"/>
                <a:miter/>
              </a:ln>
            </p:spPr>
            <p:txBody>
              <a:bodyPr rtlCol="0" anchor="ctr"/>
              <a:lstStyle/>
              <a:p>
                <a:endParaRPr lang="fr-FR"/>
              </a:p>
            </p:txBody>
          </p:sp>
          <p:sp>
            <p:nvSpPr>
              <p:cNvPr id="3284" name="Forme libre 3283">
                <a:extLst>
                  <a:ext uri="{FF2B5EF4-FFF2-40B4-BE49-F238E27FC236}">
                    <a16:creationId xmlns:a16="http://schemas.microsoft.com/office/drawing/2014/main" id="{ECF86932-EFFB-EB20-0345-F71044581648}"/>
                  </a:ext>
                </a:extLst>
              </p:cNvPr>
              <p:cNvSpPr/>
              <p:nvPr/>
            </p:nvSpPr>
            <p:spPr>
              <a:xfrm>
                <a:off x="4377671" y="3179879"/>
                <a:ext cx="54828" cy="71360"/>
              </a:xfrm>
              <a:custGeom>
                <a:avLst/>
                <a:gdLst>
                  <a:gd name="connsiteX0" fmla="*/ 22397 w 54828"/>
                  <a:gd name="connsiteY0" fmla="*/ 72843 h 71360"/>
                  <a:gd name="connsiteX1" fmla="*/ 21254 w 54828"/>
                  <a:gd name="connsiteY1" fmla="*/ 72082 h 71360"/>
                  <a:gd name="connsiteX2" fmla="*/ 111 w 54828"/>
                  <a:gd name="connsiteY2" fmla="*/ 4337 h 71360"/>
                  <a:gd name="connsiteX3" fmla="*/ 1064 w 54828"/>
                  <a:gd name="connsiteY3" fmla="*/ 2815 h 71360"/>
                  <a:gd name="connsiteX4" fmla="*/ 1254 w 54828"/>
                  <a:gd name="connsiteY4" fmla="*/ 2815 h 71360"/>
                  <a:gd name="connsiteX5" fmla="*/ 25635 w 54828"/>
                  <a:gd name="connsiteY5" fmla="*/ 1482 h 71360"/>
                  <a:gd name="connsiteX6" fmla="*/ 26968 w 54828"/>
                  <a:gd name="connsiteY6" fmla="*/ 2244 h 71360"/>
                  <a:gd name="connsiteX7" fmla="*/ 54778 w 54828"/>
                  <a:gd name="connsiteY7" fmla="*/ 68847 h 71360"/>
                  <a:gd name="connsiteX8" fmla="*/ 54587 w 54828"/>
                  <a:gd name="connsiteY8" fmla="*/ 69989 h 71360"/>
                  <a:gd name="connsiteX9" fmla="*/ 53444 w 54828"/>
                  <a:gd name="connsiteY9" fmla="*/ 70560 h 71360"/>
                  <a:gd name="connsiteX10" fmla="*/ 22397 w 54828"/>
                  <a:gd name="connsiteY10" fmla="*/ 72653 h 71360"/>
                  <a:gd name="connsiteX11" fmla="*/ 22397 w 54828"/>
                  <a:gd name="connsiteY11" fmla="*/ 72843 h 71360"/>
                  <a:gd name="connsiteX12" fmla="*/ 22397 w 54828"/>
                  <a:gd name="connsiteY12" fmla="*/ 72843 h 71360"/>
                  <a:gd name="connsiteX13" fmla="*/ 2968 w 54828"/>
                  <a:gd name="connsiteY13" fmla="*/ 5288 h 71360"/>
                  <a:gd name="connsiteX14" fmla="*/ 23159 w 54828"/>
                  <a:gd name="connsiteY14" fmla="*/ 70179 h 71360"/>
                  <a:gd name="connsiteX15" fmla="*/ 51730 w 54828"/>
                  <a:gd name="connsiteY15" fmla="*/ 68086 h 71360"/>
                  <a:gd name="connsiteX16" fmla="*/ 25063 w 54828"/>
                  <a:gd name="connsiteY16" fmla="*/ 4147 h 71360"/>
                  <a:gd name="connsiteX17" fmla="*/ 2968 w 54828"/>
                  <a:gd name="connsiteY17" fmla="*/ 5288 h 71360"/>
                  <a:gd name="connsiteX18" fmla="*/ 2968 w 54828"/>
                  <a:gd name="connsiteY18" fmla="*/ 5288 h 7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828" h="71360">
                    <a:moveTo>
                      <a:pt x="22397" y="72843"/>
                    </a:moveTo>
                    <a:cubicBezTo>
                      <a:pt x="21825" y="72843"/>
                      <a:pt x="21444" y="72463"/>
                      <a:pt x="21254" y="72082"/>
                    </a:cubicBezTo>
                    <a:cubicBezTo>
                      <a:pt x="11349" y="50389"/>
                      <a:pt x="4302" y="27743"/>
                      <a:pt x="111" y="4337"/>
                    </a:cubicBezTo>
                    <a:cubicBezTo>
                      <a:pt x="-79" y="3576"/>
                      <a:pt x="492" y="3005"/>
                      <a:pt x="1064" y="2815"/>
                    </a:cubicBezTo>
                    <a:cubicBezTo>
                      <a:pt x="1064" y="2815"/>
                      <a:pt x="1254" y="2815"/>
                      <a:pt x="1254" y="2815"/>
                    </a:cubicBezTo>
                    <a:cubicBezTo>
                      <a:pt x="9445" y="2624"/>
                      <a:pt x="17635" y="2244"/>
                      <a:pt x="25635" y="1482"/>
                    </a:cubicBezTo>
                    <a:cubicBezTo>
                      <a:pt x="26206" y="1482"/>
                      <a:pt x="26778" y="1673"/>
                      <a:pt x="26968" y="2244"/>
                    </a:cubicBezTo>
                    <a:lnTo>
                      <a:pt x="54778" y="68847"/>
                    </a:lnTo>
                    <a:cubicBezTo>
                      <a:pt x="54968" y="69228"/>
                      <a:pt x="54968" y="69608"/>
                      <a:pt x="54587" y="69989"/>
                    </a:cubicBezTo>
                    <a:cubicBezTo>
                      <a:pt x="54397" y="70370"/>
                      <a:pt x="54016" y="70560"/>
                      <a:pt x="53444" y="70560"/>
                    </a:cubicBezTo>
                    <a:cubicBezTo>
                      <a:pt x="43159" y="70179"/>
                      <a:pt x="32683" y="70940"/>
                      <a:pt x="22397" y="72653"/>
                    </a:cubicBezTo>
                    <a:cubicBezTo>
                      <a:pt x="22587" y="72843"/>
                      <a:pt x="22397" y="72843"/>
                      <a:pt x="22397" y="72843"/>
                    </a:cubicBezTo>
                    <a:lnTo>
                      <a:pt x="22397" y="72843"/>
                    </a:lnTo>
                    <a:close/>
                    <a:moveTo>
                      <a:pt x="2968" y="5288"/>
                    </a:moveTo>
                    <a:cubicBezTo>
                      <a:pt x="6968" y="27743"/>
                      <a:pt x="13825" y="49437"/>
                      <a:pt x="23159" y="70179"/>
                    </a:cubicBezTo>
                    <a:cubicBezTo>
                      <a:pt x="32683" y="68467"/>
                      <a:pt x="42206" y="67896"/>
                      <a:pt x="51730" y="68086"/>
                    </a:cubicBezTo>
                    <a:lnTo>
                      <a:pt x="25063" y="4147"/>
                    </a:lnTo>
                    <a:cubicBezTo>
                      <a:pt x="17635" y="4717"/>
                      <a:pt x="10206" y="5288"/>
                      <a:pt x="2968" y="5288"/>
                    </a:cubicBezTo>
                    <a:lnTo>
                      <a:pt x="2968" y="5288"/>
                    </a:lnTo>
                    <a:close/>
                  </a:path>
                </a:pathLst>
              </a:custGeom>
              <a:solidFill>
                <a:srgbClr val="000000"/>
              </a:solidFill>
              <a:ln w="1903" cap="flat">
                <a:noFill/>
                <a:prstDash val="solid"/>
                <a:miter/>
              </a:ln>
            </p:spPr>
            <p:txBody>
              <a:bodyPr rtlCol="0" anchor="ctr"/>
              <a:lstStyle/>
              <a:p>
                <a:endParaRPr lang="fr-FR"/>
              </a:p>
            </p:txBody>
          </p:sp>
          <p:sp>
            <p:nvSpPr>
              <p:cNvPr id="3285" name="Forme libre 3284">
                <a:extLst>
                  <a:ext uri="{FF2B5EF4-FFF2-40B4-BE49-F238E27FC236}">
                    <a16:creationId xmlns:a16="http://schemas.microsoft.com/office/drawing/2014/main" id="{9B0B0D1C-77E6-BD7B-D062-0F142EE07E8D}"/>
                  </a:ext>
                </a:extLst>
              </p:cNvPr>
              <p:cNvSpPr/>
              <p:nvPr/>
            </p:nvSpPr>
            <p:spPr>
              <a:xfrm>
                <a:off x="4230645" y="3178546"/>
                <a:ext cx="136382" cy="104720"/>
              </a:xfrm>
              <a:custGeom>
                <a:avLst/>
                <a:gdLst>
                  <a:gd name="connsiteX0" fmla="*/ 126947 w 136382"/>
                  <a:gd name="connsiteY0" fmla="*/ 85785 h 104720"/>
                  <a:gd name="connsiteX1" fmla="*/ 39137 w 136382"/>
                  <a:gd name="connsiteY1" fmla="*/ 103102 h 104720"/>
                  <a:gd name="connsiteX2" fmla="*/ 16280 w 136382"/>
                  <a:gd name="connsiteY2" fmla="*/ 15756 h 104720"/>
                  <a:gd name="connsiteX3" fmla="*/ 111709 w 136382"/>
                  <a:gd name="connsiteY3" fmla="*/ 4339 h 104720"/>
                  <a:gd name="connsiteX4" fmla="*/ 135518 w 136382"/>
                  <a:gd name="connsiteY4" fmla="*/ 37640 h 104720"/>
                  <a:gd name="connsiteX5" fmla="*/ 126947 w 136382"/>
                  <a:gd name="connsiteY5" fmla="*/ 85785 h 10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382" h="104720">
                    <a:moveTo>
                      <a:pt x="126947" y="85785"/>
                    </a:moveTo>
                    <a:cubicBezTo>
                      <a:pt x="95518" y="98345"/>
                      <a:pt x="69233" y="112617"/>
                      <a:pt x="39137" y="103102"/>
                    </a:cubicBezTo>
                    <a:cubicBezTo>
                      <a:pt x="90" y="90733"/>
                      <a:pt x="-13624" y="40875"/>
                      <a:pt x="16280" y="15756"/>
                    </a:cubicBezTo>
                    <a:cubicBezTo>
                      <a:pt x="39899" y="-4034"/>
                      <a:pt x="69995" y="1674"/>
                      <a:pt x="111709" y="4339"/>
                    </a:cubicBezTo>
                    <a:cubicBezTo>
                      <a:pt x="102566" y="19562"/>
                      <a:pt x="129233" y="14234"/>
                      <a:pt x="135518" y="37640"/>
                    </a:cubicBezTo>
                    <a:cubicBezTo>
                      <a:pt x="141994" y="61808"/>
                      <a:pt x="112280" y="72655"/>
                      <a:pt x="126947" y="85785"/>
                    </a:cubicBezTo>
                    <a:close/>
                  </a:path>
                </a:pathLst>
              </a:custGeom>
              <a:solidFill>
                <a:srgbClr val="FFFFFF"/>
              </a:solidFill>
              <a:ln w="1903" cap="flat">
                <a:noFill/>
                <a:prstDash val="solid"/>
                <a:miter/>
              </a:ln>
            </p:spPr>
            <p:txBody>
              <a:bodyPr rtlCol="0" anchor="ctr"/>
              <a:lstStyle/>
              <a:p>
                <a:endParaRPr lang="fr-FR"/>
              </a:p>
            </p:txBody>
          </p:sp>
          <p:sp>
            <p:nvSpPr>
              <p:cNvPr id="3286" name="Forme libre 3285">
                <a:extLst>
                  <a:ext uri="{FF2B5EF4-FFF2-40B4-BE49-F238E27FC236}">
                    <a16:creationId xmlns:a16="http://schemas.microsoft.com/office/drawing/2014/main" id="{D45B7E8D-832C-6ACB-633A-55492024FEBE}"/>
                  </a:ext>
                </a:extLst>
              </p:cNvPr>
              <p:cNvSpPr/>
              <p:nvPr/>
            </p:nvSpPr>
            <p:spPr>
              <a:xfrm>
                <a:off x="4243272" y="3180719"/>
                <a:ext cx="123893" cy="98911"/>
              </a:xfrm>
              <a:custGeom>
                <a:avLst/>
                <a:gdLst>
                  <a:gd name="connsiteX0" fmla="*/ 114320 w 123893"/>
                  <a:gd name="connsiteY0" fmla="*/ 83612 h 98911"/>
                  <a:gd name="connsiteX1" fmla="*/ 36605 w 123893"/>
                  <a:gd name="connsiteY1" fmla="*/ 97503 h 98911"/>
                  <a:gd name="connsiteX2" fmla="*/ 15272 w 123893"/>
                  <a:gd name="connsiteY2" fmla="*/ 15676 h 98911"/>
                  <a:gd name="connsiteX3" fmla="*/ 99272 w 123893"/>
                  <a:gd name="connsiteY3" fmla="*/ 2355 h 98911"/>
                  <a:gd name="connsiteX4" fmla="*/ 123081 w 123893"/>
                  <a:gd name="connsiteY4" fmla="*/ 35657 h 98911"/>
                  <a:gd name="connsiteX5" fmla="*/ 114320 w 123893"/>
                  <a:gd name="connsiteY5" fmla="*/ 83612 h 9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93" h="98911">
                    <a:moveTo>
                      <a:pt x="114320" y="83612"/>
                    </a:moveTo>
                    <a:cubicBezTo>
                      <a:pt x="87843" y="94458"/>
                      <a:pt x="63462" y="105876"/>
                      <a:pt x="36605" y="97503"/>
                    </a:cubicBezTo>
                    <a:cubicBezTo>
                      <a:pt x="34" y="85895"/>
                      <a:pt x="-12728" y="39273"/>
                      <a:pt x="15272" y="15676"/>
                    </a:cubicBezTo>
                    <a:cubicBezTo>
                      <a:pt x="37558" y="-2973"/>
                      <a:pt x="83653" y="1975"/>
                      <a:pt x="99272" y="2355"/>
                    </a:cubicBezTo>
                    <a:cubicBezTo>
                      <a:pt x="90129" y="17579"/>
                      <a:pt x="116796" y="12251"/>
                      <a:pt x="123081" y="35657"/>
                    </a:cubicBezTo>
                    <a:cubicBezTo>
                      <a:pt x="129367" y="59634"/>
                      <a:pt x="99653" y="70291"/>
                      <a:pt x="114320" y="83612"/>
                    </a:cubicBezTo>
                    <a:close/>
                  </a:path>
                </a:pathLst>
              </a:custGeom>
              <a:solidFill>
                <a:srgbClr val="000000"/>
              </a:solidFill>
              <a:ln w="1903" cap="flat">
                <a:noFill/>
                <a:prstDash val="solid"/>
                <a:miter/>
              </a:ln>
            </p:spPr>
            <p:txBody>
              <a:bodyPr rtlCol="0" anchor="ctr"/>
              <a:lstStyle/>
              <a:p>
                <a:endParaRPr lang="fr-FR"/>
              </a:p>
            </p:txBody>
          </p:sp>
          <p:sp>
            <p:nvSpPr>
              <p:cNvPr id="3287" name="Forme libre 3286">
                <a:extLst>
                  <a:ext uri="{FF2B5EF4-FFF2-40B4-BE49-F238E27FC236}">
                    <a16:creationId xmlns:a16="http://schemas.microsoft.com/office/drawing/2014/main" id="{F4F81EF4-FAD0-6DCF-A52D-344F28C904CA}"/>
                  </a:ext>
                </a:extLst>
              </p:cNvPr>
              <p:cNvSpPr/>
              <p:nvPr/>
            </p:nvSpPr>
            <p:spPr>
              <a:xfrm>
                <a:off x="4242115" y="3179171"/>
                <a:ext cx="126044" cy="101564"/>
              </a:xfrm>
              <a:custGeom>
                <a:avLst/>
                <a:gdLst>
                  <a:gd name="connsiteX0" fmla="*/ 57000 w 126044"/>
                  <a:gd name="connsiteY0" fmla="*/ 103047 h 101564"/>
                  <a:gd name="connsiteX1" fmla="*/ 37572 w 126044"/>
                  <a:gd name="connsiteY1" fmla="*/ 100003 h 101564"/>
                  <a:gd name="connsiteX2" fmla="*/ 1000 w 126044"/>
                  <a:gd name="connsiteY2" fmla="*/ 59470 h 101564"/>
                  <a:gd name="connsiteX3" fmla="*/ 15667 w 126044"/>
                  <a:gd name="connsiteY3" fmla="*/ 16082 h 101564"/>
                  <a:gd name="connsiteX4" fmla="*/ 93762 w 126044"/>
                  <a:gd name="connsiteY4" fmla="*/ 2190 h 101564"/>
                  <a:gd name="connsiteX5" fmla="*/ 100429 w 126044"/>
                  <a:gd name="connsiteY5" fmla="*/ 2571 h 101564"/>
                  <a:gd name="connsiteX6" fmla="*/ 101572 w 126044"/>
                  <a:gd name="connsiteY6" fmla="*/ 3903 h 101564"/>
                  <a:gd name="connsiteX7" fmla="*/ 101381 w 126044"/>
                  <a:gd name="connsiteY7" fmla="*/ 4474 h 101564"/>
                  <a:gd name="connsiteX8" fmla="*/ 99857 w 126044"/>
                  <a:gd name="connsiteY8" fmla="*/ 10373 h 101564"/>
                  <a:gd name="connsiteX9" fmla="*/ 107096 w 126044"/>
                  <a:gd name="connsiteY9" fmla="*/ 16463 h 101564"/>
                  <a:gd name="connsiteX10" fmla="*/ 125191 w 126044"/>
                  <a:gd name="connsiteY10" fmla="*/ 36824 h 101564"/>
                  <a:gd name="connsiteX11" fmla="*/ 117762 w 126044"/>
                  <a:gd name="connsiteY11" fmla="*/ 65559 h 101564"/>
                  <a:gd name="connsiteX12" fmla="*/ 116238 w 126044"/>
                  <a:gd name="connsiteY12" fmla="*/ 84208 h 101564"/>
                  <a:gd name="connsiteX13" fmla="*/ 116238 w 126044"/>
                  <a:gd name="connsiteY13" fmla="*/ 85921 h 101564"/>
                  <a:gd name="connsiteX14" fmla="*/ 115857 w 126044"/>
                  <a:gd name="connsiteY14" fmla="*/ 86301 h 101564"/>
                  <a:gd name="connsiteX15" fmla="*/ 110715 w 126044"/>
                  <a:gd name="connsiteY15" fmla="*/ 88395 h 101564"/>
                  <a:gd name="connsiteX16" fmla="*/ 57000 w 126044"/>
                  <a:gd name="connsiteY16" fmla="*/ 103047 h 101564"/>
                  <a:gd name="connsiteX17" fmla="*/ 57000 w 126044"/>
                  <a:gd name="connsiteY17" fmla="*/ 103047 h 101564"/>
                  <a:gd name="connsiteX18" fmla="*/ 74334 w 126044"/>
                  <a:gd name="connsiteY18" fmla="*/ 4093 h 101564"/>
                  <a:gd name="connsiteX19" fmla="*/ 17191 w 126044"/>
                  <a:gd name="connsiteY19" fmla="*/ 17985 h 101564"/>
                  <a:gd name="connsiteX20" fmla="*/ 3286 w 126044"/>
                  <a:gd name="connsiteY20" fmla="*/ 59089 h 101564"/>
                  <a:gd name="connsiteX21" fmla="*/ 38143 w 126044"/>
                  <a:gd name="connsiteY21" fmla="*/ 97719 h 101564"/>
                  <a:gd name="connsiteX22" fmla="*/ 109953 w 126044"/>
                  <a:gd name="connsiteY22" fmla="*/ 86111 h 101564"/>
                  <a:gd name="connsiteX23" fmla="*/ 113191 w 126044"/>
                  <a:gd name="connsiteY23" fmla="*/ 84779 h 101564"/>
                  <a:gd name="connsiteX24" fmla="*/ 115857 w 126044"/>
                  <a:gd name="connsiteY24" fmla="*/ 64417 h 101564"/>
                  <a:gd name="connsiteX25" fmla="*/ 122905 w 126044"/>
                  <a:gd name="connsiteY25" fmla="*/ 37585 h 101564"/>
                  <a:gd name="connsiteX26" fmla="*/ 105953 w 126044"/>
                  <a:gd name="connsiteY26" fmla="*/ 18746 h 101564"/>
                  <a:gd name="connsiteX27" fmla="*/ 97381 w 126044"/>
                  <a:gd name="connsiteY27" fmla="*/ 11134 h 101564"/>
                  <a:gd name="connsiteX28" fmla="*/ 98334 w 126044"/>
                  <a:gd name="connsiteY28" fmla="*/ 5235 h 101564"/>
                  <a:gd name="connsiteX29" fmla="*/ 93762 w 126044"/>
                  <a:gd name="connsiteY29" fmla="*/ 5045 h 101564"/>
                  <a:gd name="connsiteX30" fmla="*/ 74334 w 126044"/>
                  <a:gd name="connsiteY30" fmla="*/ 4093 h 101564"/>
                  <a:gd name="connsiteX31" fmla="*/ 74334 w 126044"/>
                  <a:gd name="connsiteY31" fmla="*/ 4093 h 10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6044" h="101564">
                    <a:moveTo>
                      <a:pt x="57000" y="103047"/>
                    </a:moveTo>
                    <a:cubicBezTo>
                      <a:pt x="50334" y="103047"/>
                      <a:pt x="43857" y="102096"/>
                      <a:pt x="37572" y="100003"/>
                    </a:cubicBezTo>
                    <a:cubicBezTo>
                      <a:pt x="18905" y="94103"/>
                      <a:pt x="5001" y="78689"/>
                      <a:pt x="1000" y="59470"/>
                    </a:cubicBezTo>
                    <a:cubicBezTo>
                      <a:pt x="-2238" y="42723"/>
                      <a:pt x="3096" y="26548"/>
                      <a:pt x="15667" y="16082"/>
                    </a:cubicBezTo>
                    <a:cubicBezTo>
                      <a:pt x="35858" y="-854"/>
                      <a:pt x="73572" y="1049"/>
                      <a:pt x="93762" y="2190"/>
                    </a:cubicBezTo>
                    <a:cubicBezTo>
                      <a:pt x="96429" y="2381"/>
                      <a:pt x="98524" y="2381"/>
                      <a:pt x="100429" y="2571"/>
                    </a:cubicBezTo>
                    <a:cubicBezTo>
                      <a:pt x="101191" y="2571"/>
                      <a:pt x="101762" y="3142"/>
                      <a:pt x="101572" y="3903"/>
                    </a:cubicBezTo>
                    <a:cubicBezTo>
                      <a:pt x="101572" y="4093"/>
                      <a:pt x="101572" y="4284"/>
                      <a:pt x="101381" y="4474"/>
                    </a:cubicBezTo>
                    <a:cubicBezTo>
                      <a:pt x="99857" y="6948"/>
                      <a:pt x="99477" y="8851"/>
                      <a:pt x="99857" y="10373"/>
                    </a:cubicBezTo>
                    <a:cubicBezTo>
                      <a:pt x="100429" y="12657"/>
                      <a:pt x="103477" y="14369"/>
                      <a:pt x="107096" y="16463"/>
                    </a:cubicBezTo>
                    <a:cubicBezTo>
                      <a:pt x="113381" y="19888"/>
                      <a:pt x="121953" y="24836"/>
                      <a:pt x="125191" y="36824"/>
                    </a:cubicBezTo>
                    <a:cubicBezTo>
                      <a:pt x="128429" y="49194"/>
                      <a:pt x="122524" y="58328"/>
                      <a:pt x="117762" y="65559"/>
                    </a:cubicBezTo>
                    <a:cubicBezTo>
                      <a:pt x="112429" y="73742"/>
                      <a:pt x="109762" y="78499"/>
                      <a:pt x="116238" y="84208"/>
                    </a:cubicBezTo>
                    <a:cubicBezTo>
                      <a:pt x="116810" y="84589"/>
                      <a:pt x="116810" y="85540"/>
                      <a:pt x="116238" y="85921"/>
                    </a:cubicBezTo>
                    <a:cubicBezTo>
                      <a:pt x="116048" y="86111"/>
                      <a:pt x="116048" y="86111"/>
                      <a:pt x="115857" y="86301"/>
                    </a:cubicBezTo>
                    <a:cubicBezTo>
                      <a:pt x="114143" y="87062"/>
                      <a:pt x="112429" y="87633"/>
                      <a:pt x="110715" y="88395"/>
                    </a:cubicBezTo>
                    <a:cubicBezTo>
                      <a:pt x="92619" y="95816"/>
                      <a:pt x="75096" y="103047"/>
                      <a:pt x="57000" y="103047"/>
                    </a:cubicBezTo>
                    <a:lnTo>
                      <a:pt x="57000" y="103047"/>
                    </a:lnTo>
                    <a:close/>
                    <a:moveTo>
                      <a:pt x="74334" y="4093"/>
                    </a:moveTo>
                    <a:cubicBezTo>
                      <a:pt x="55096" y="4093"/>
                      <a:pt x="31286" y="6377"/>
                      <a:pt x="17191" y="17985"/>
                    </a:cubicBezTo>
                    <a:cubicBezTo>
                      <a:pt x="5191" y="28071"/>
                      <a:pt x="239" y="42914"/>
                      <a:pt x="3286" y="59089"/>
                    </a:cubicBezTo>
                    <a:cubicBezTo>
                      <a:pt x="6905" y="77357"/>
                      <a:pt x="20239" y="92200"/>
                      <a:pt x="38143" y="97719"/>
                    </a:cubicBezTo>
                    <a:cubicBezTo>
                      <a:pt x="62715" y="105521"/>
                      <a:pt x="85572" y="96006"/>
                      <a:pt x="109953" y="86111"/>
                    </a:cubicBezTo>
                    <a:cubicBezTo>
                      <a:pt x="111096" y="85730"/>
                      <a:pt x="112238" y="85159"/>
                      <a:pt x="113191" y="84779"/>
                    </a:cubicBezTo>
                    <a:cubicBezTo>
                      <a:pt x="106905" y="77928"/>
                      <a:pt x="111286" y="71268"/>
                      <a:pt x="115857" y="64417"/>
                    </a:cubicBezTo>
                    <a:cubicBezTo>
                      <a:pt x="120619" y="57186"/>
                      <a:pt x="125953" y="49003"/>
                      <a:pt x="122905" y="37585"/>
                    </a:cubicBezTo>
                    <a:cubicBezTo>
                      <a:pt x="119857" y="26548"/>
                      <a:pt x="112238" y="22171"/>
                      <a:pt x="105953" y="18746"/>
                    </a:cubicBezTo>
                    <a:cubicBezTo>
                      <a:pt x="101953" y="16463"/>
                      <a:pt x="98334" y="14560"/>
                      <a:pt x="97381" y="11134"/>
                    </a:cubicBezTo>
                    <a:cubicBezTo>
                      <a:pt x="97000" y="9422"/>
                      <a:pt x="97191" y="7519"/>
                      <a:pt x="98334" y="5235"/>
                    </a:cubicBezTo>
                    <a:cubicBezTo>
                      <a:pt x="97000" y="5235"/>
                      <a:pt x="95477" y="5045"/>
                      <a:pt x="93762" y="5045"/>
                    </a:cubicBezTo>
                    <a:cubicBezTo>
                      <a:pt x="88429" y="4474"/>
                      <a:pt x="81762" y="4093"/>
                      <a:pt x="74334" y="4093"/>
                    </a:cubicBezTo>
                    <a:lnTo>
                      <a:pt x="74334" y="4093"/>
                    </a:lnTo>
                    <a:close/>
                  </a:path>
                </a:pathLst>
              </a:custGeom>
              <a:solidFill>
                <a:srgbClr val="000000"/>
              </a:solidFill>
              <a:ln w="1903" cap="flat">
                <a:noFill/>
                <a:prstDash val="solid"/>
                <a:miter/>
              </a:ln>
            </p:spPr>
            <p:txBody>
              <a:bodyPr rtlCol="0" anchor="ctr"/>
              <a:lstStyle/>
              <a:p>
                <a:endParaRPr lang="fr-FR"/>
              </a:p>
            </p:txBody>
          </p:sp>
          <p:sp>
            <p:nvSpPr>
              <p:cNvPr id="3288" name="Forme libre 3287">
                <a:extLst>
                  <a:ext uri="{FF2B5EF4-FFF2-40B4-BE49-F238E27FC236}">
                    <a16:creationId xmlns:a16="http://schemas.microsoft.com/office/drawing/2014/main" id="{C675F925-8CDF-10AE-117A-224367037B85}"/>
                  </a:ext>
                </a:extLst>
              </p:cNvPr>
              <p:cNvSpPr/>
              <p:nvPr/>
            </p:nvSpPr>
            <p:spPr>
              <a:xfrm>
                <a:off x="4163959" y="2975664"/>
                <a:ext cx="674239" cy="306785"/>
              </a:xfrm>
              <a:custGeom>
                <a:avLst/>
                <a:gdLst>
                  <a:gd name="connsiteX0" fmla="*/ 630394 w 674239"/>
                  <a:gd name="connsiteY0" fmla="*/ 180199 h 306785"/>
                  <a:gd name="connsiteX1" fmla="*/ 514585 w 674239"/>
                  <a:gd name="connsiteY1" fmla="*/ 244519 h 306785"/>
                  <a:gd name="connsiteX2" fmla="*/ 441442 w 674239"/>
                  <a:gd name="connsiteY2" fmla="*/ 269447 h 306785"/>
                  <a:gd name="connsiteX3" fmla="*/ 269823 w 674239"/>
                  <a:gd name="connsiteY3" fmla="*/ 308268 h 306785"/>
                  <a:gd name="connsiteX4" fmla="*/ 240680 w 674239"/>
                  <a:gd name="connsiteY4" fmla="*/ 266403 h 306785"/>
                  <a:gd name="connsiteX5" fmla="*/ 217061 w 674239"/>
                  <a:gd name="connsiteY5" fmla="*/ 208363 h 306785"/>
                  <a:gd name="connsiteX6" fmla="*/ 153633 w 674239"/>
                  <a:gd name="connsiteY6" fmla="*/ 205508 h 306785"/>
                  <a:gd name="connsiteX7" fmla="*/ 41633 w 674239"/>
                  <a:gd name="connsiteY7" fmla="*/ 153177 h 306785"/>
                  <a:gd name="connsiteX8" fmla="*/ 41633 w 674239"/>
                  <a:gd name="connsiteY8" fmla="*/ 153177 h 306785"/>
                  <a:gd name="connsiteX9" fmla="*/ 26014 w 674239"/>
                  <a:gd name="connsiteY9" fmla="*/ 140998 h 306785"/>
                  <a:gd name="connsiteX10" fmla="*/ 15919 w 674239"/>
                  <a:gd name="connsiteY10" fmla="*/ 41473 h 306785"/>
                  <a:gd name="connsiteX11" fmla="*/ 49633 w 674239"/>
                  <a:gd name="connsiteY11" fmla="*/ 12358 h 306785"/>
                  <a:gd name="connsiteX12" fmla="*/ 299918 w 674239"/>
                  <a:gd name="connsiteY12" fmla="*/ 46040 h 306785"/>
                  <a:gd name="connsiteX13" fmla="*/ 371728 w 674239"/>
                  <a:gd name="connsiteY13" fmla="*/ 46040 h 306785"/>
                  <a:gd name="connsiteX14" fmla="*/ 645632 w 674239"/>
                  <a:gd name="connsiteY14" fmla="*/ 29865 h 306785"/>
                  <a:gd name="connsiteX15" fmla="*/ 655727 w 674239"/>
                  <a:gd name="connsiteY15" fmla="*/ 41473 h 306785"/>
                  <a:gd name="connsiteX16" fmla="*/ 630394 w 674239"/>
                  <a:gd name="connsiteY16" fmla="*/ 180199 h 306785"/>
                  <a:gd name="connsiteX17" fmla="*/ 630394 w 674239"/>
                  <a:gd name="connsiteY17" fmla="*/ 180199 h 30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4239" h="306785">
                    <a:moveTo>
                      <a:pt x="630394" y="180199"/>
                    </a:moveTo>
                    <a:cubicBezTo>
                      <a:pt x="603727" y="204366"/>
                      <a:pt x="565061" y="226441"/>
                      <a:pt x="514585" y="244519"/>
                    </a:cubicBezTo>
                    <a:cubicBezTo>
                      <a:pt x="486394" y="254604"/>
                      <a:pt x="462394" y="262787"/>
                      <a:pt x="441442" y="269447"/>
                    </a:cubicBezTo>
                    <a:cubicBezTo>
                      <a:pt x="361442" y="294947"/>
                      <a:pt x="324680" y="299324"/>
                      <a:pt x="269823" y="308268"/>
                    </a:cubicBezTo>
                    <a:cubicBezTo>
                      <a:pt x="259156" y="296470"/>
                      <a:pt x="249252" y="282007"/>
                      <a:pt x="240680" y="266403"/>
                    </a:cubicBezTo>
                    <a:cubicBezTo>
                      <a:pt x="230585" y="248134"/>
                      <a:pt x="222776" y="228534"/>
                      <a:pt x="217061" y="208363"/>
                    </a:cubicBezTo>
                    <a:cubicBezTo>
                      <a:pt x="188490" y="209124"/>
                      <a:pt x="157633" y="205508"/>
                      <a:pt x="153633" y="205508"/>
                    </a:cubicBezTo>
                    <a:cubicBezTo>
                      <a:pt x="119347" y="193139"/>
                      <a:pt x="71538" y="173729"/>
                      <a:pt x="41633" y="153177"/>
                    </a:cubicBezTo>
                    <a:lnTo>
                      <a:pt x="41633" y="153177"/>
                    </a:lnTo>
                    <a:cubicBezTo>
                      <a:pt x="36109" y="149371"/>
                      <a:pt x="30966" y="145374"/>
                      <a:pt x="26014" y="140998"/>
                    </a:cubicBezTo>
                    <a:cubicBezTo>
                      <a:pt x="-4653" y="113595"/>
                      <a:pt x="-8272" y="82957"/>
                      <a:pt x="15919" y="41473"/>
                    </a:cubicBezTo>
                    <a:cubicBezTo>
                      <a:pt x="23728" y="28152"/>
                      <a:pt x="35347" y="18637"/>
                      <a:pt x="49633" y="12358"/>
                    </a:cubicBezTo>
                    <a:cubicBezTo>
                      <a:pt x="120109" y="-19041"/>
                      <a:pt x="253633" y="25488"/>
                      <a:pt x="299918" y="46040"/>
                    </a:cubicBezTo>
                    <a:cubicBezTo>
                      <a:pt x="316109" y="53271"/>
                      <a:pt x="333633" y="60693"/>
                      <a:pt x="371728" y="46040"/>
                    </a:cubicBezTo>
                    <a:cubicBezTo>
                      <a:pt x="425442" y="25298"/>
                      <a:pt x="583346" y="-27795"/>
                      <a:pt x="645632" y="29865"/>
                    </a:cubicBezTo>
                    <a:cubicBezTo>
                      <a:pt x="649442" y="33290"/>
                      <a:pt x="652870" y="37286"/>
                      <a:pt x="655727" y="41473"/>
                    </a:cubicBezTo>
                    <a:cubicBezTo>
                      <a:pt x="689632" y="89998"/>
                      <a:pt x="674775" y="140046"/>
                      <a:pt x="630394" y="180199"/>
                    </a:cubicBezTo>
                    <a:lnTo>
                      <a:pt x="630394" y="180199"/>
                    </a:lnTo>
                    <a:close/>
                  </a:path>
                </a:pathLst>
              </a:custGeom>
              <a:solidFill>
                <a:srgbClr val="FFFFFF"/>
              </a:solidFill>
              <a:ln w="1903" cap="flat">
                <a:noFill/>
                <a:prstDash val="solid"/>
                <a:miter/>
              </a:ln>
            </p:spPr>
            <p:txBody>
              <a:bodyPr rtlCol="0" anchor="ctr"/>
              <a:lstStyle/>
              <a:p>
                <a:endParaRPr lang="fr-FR"/>
              </a:p>
            </p:txBody>
          </p:sp>
          <p:sp>
            <p:nvSpPr>
              <p:cNvPr id="3289" name="Forme libre 3288">
                <a:extLst>
                  <a:ext uri="{FF2B5EF4-FFF2-40B4-BE49-F238E27FC236}">
                    <a16:creationId xmlns:a16="http://schemas.microsoft.com/office/drawing/2014/main" id="{23AB689C-63EC-68C7-F006-19AADDCE2FB8}"/>
                  </a:ext>
                </a:extLst>
              </p:cNvPr>
              <p:cNvSpPr/>
              <p:nvPr/>
            </p:nvSpPr>
            <p:spPr>
              <a:xfrm>
                <a:off x="4163156" y="2974526"/>
                <a:ext cx="677088" cy="309064"/>
              </a:xfrm>
              <a:custGeom>
                <a:avLst/>
                <a:gdLst>
                  <a:gd name="connsiteX0" fmla="*/ 271198 w 677088"/>
                  <a:gd name="connsiteY0" fmla="*/ 310547 h 309064"/>
                  <a:gd name="connsiteX1" fmla="*/ 270245 w 677088"/>
                  <a:gd name="connsiteY1" fmla="*/ 310166 h 309064"/>
                  <a:gd name="connsiteX2" fmla="*/ 216341 w 677088"/>
                  <a:gd name="connsiteY2" fmla="*/ 205884 h 309064"/>
                  <a:gd name="connsiteX3" fmla="*/ 216912 w 677088"/>
                  <a:gd name="connsiteY3" fmla="*/ 204552 h 309064"/>
                  <a:gd name="connsiteX4" fmla="*/ 244722 w 677088"/>
                  <a:gd name="connsiteY4" fmla="*/ 189709 h 309064"/>
                  <a:gd name="connsiteX5" fmla="*/ 348341 w 677088"/>
                  <a:gd name="connsiteY5" fmla="*/ 135855 h 309064"/>
                  <a:gd name="connsiteX6" fmla="*/ 387960 w 677088"/>
                  <a:gd name="connsiteY6" fmla="*/ 116826 h 309064"/>
                  <a:gd name="connsiteX7" fmla="*/ 567959 w 677088"/>
                  <a:gd name="connsiteY7" fmla="*/ 51554 h 309064"/>
                  <a:gd name="connsiteX8" fmla="*/ 569483 w 677088"/>
                  <a:gd name="connsiteY8" fmla="*/ 52506 h 309064"/>
                  <a:gd name="connsiteX9" fmla="*/ 568531 w 677088"/>
                  <a:gd name="connsiteY9" fmla="*/ 54028 h 309064"/>
                  <a:gd name="connsiteX10" fmla="*/ 388912 w 677088"/>
                  <a:gd name="connsiteY10" fmla="*/ 119299 h 309064"/>
                  <a:gd name="connsiteX11" fmla="*/ 388912 w 677088"/>
                  <a:gd name="connsiteY11" fmla="*/ 119299 h 309064"/>
                  <a:gd name="connsiteX12" fmla="*/ 349483 w 677088"/>
                  <a:gd name="connsiteY12" fmla="*/ 138139 h 309064"/>
                  <a:gd name="connsiteX13" fmla="*/ 245865 w 677088"/>
                  <a:gd name="connsiteY13" fmla="*/ 191802 h 309064"/>
                  <a:gd name="connsiteX14" fmla="*/ 218817 w 677088"/>
                  <a:gd name="connsiteY14" fmla="*/ 206074 h 309064"/>
                  <a:gd name="connsiteX15" fmla="*/ 271579 w 677088"/>
                  <a:gd name="connsiteY15" fmla="*/ 307883 h 309064"/>
                  <a:gd name="connsiteX16" fmla="*/ 376531 w 677088"/>
                  <a:gd name="connsiteY16" fmla="*/ 288282 h 309064"/>
                  <a:gd name="connsiteX17" fmla="*/ 376722 w 677088"/>
                  <a:gd name="connsiteY17" fmla="*/ 288282 h 309064"/>
                  <a:gd name="connsiteX18" fmla="*/ 475197 w 677088"/>
                  <a:gd name="connsiteY18" fmla="*/ 258596 h 309064"/>
                  <a:gd name="connsiteX19" fmla="*/ 475197 w 677088"/>
                  <a:gd name="connsiteY19" fmla="*/ 258596 h 309064"/>
                  <a:gd name="connsiteX20" fmla="*/ 641483 w 677088"/>
                  <a:gd name="connsiteY20" fmla="*/ 169918 h 309064"/>
                  <a:gd name="connsiteX21" fmla="*/ 655959 w 677088"/>
                  <a:gd name="connsiteY21" fmla="*/ 43371 h 309064"/>
                  <a:gd name="connsiteX22" fmla="*/ 516531 w 677088"/>
                  <a:gd name="connsiteY22" fmla="*/ 9499 h 309064"/>
                  <a:gd name="connsiteX23" fmla="*/ 373293 w 677088"/>
                  <a:gd name="connsiteY23" fmla="*/ 48319 h 309064"/>
                  <a:gd name="connsiteX24" fmla="*/ 300531 w 677088"/>
                  <a:gd name="connsiteY24" fmla="*/ 48319 h 309064"/>
                  <a:gd name="connsiteX25" fmla="*/ 184722 w 677088"/>
                  <a:gd name="connsiteY25" fmla="*/ 12163 h 309064"/>
                  <a:gd name="connsiteX26" fmla="*/ 51389 w 677088"/>
                  <a:gd name="connsiteY26" fmla="*/ 14637 h 309064"/>
                  <a:gd name="connsiteX27" fmla="*/ 51198 w 677088"/>
                  <a:gd name="connsiteY27" fmla="*/ 14637 h 309064"/>
                  <a:gd name="connsiteX28" fmla="*/ 21484 w 677088"/>
                  <a:gd name="connsiteY28" fmla="*/ 38043 h 309064"/>
                  <a:gd name="connsiteX29" fmla="*/ 21294 w 677088"/>
                  <a:gd name="connsiteY29" fmla="*/ 38233 h 309064"/>
                  <a:gd name="connsiteX30" fmla="*/ 18055 w 677088"/>
                  <a:gd name="connsiteY30" fmla="*/ 43371 h 309064"/>
                  <a:gd name="connsiteX31" fmla="*/ 28151 w 677088"/>
                  <a:gd name="connsiteY31" fmla="*/ 141183 h 309064"/>
                  <a:gd name="connsiteX32" fmla="*/ 28151 w 677088"/>
                  <a:gd name="connsiteY32" fmla="*/ 141183 h 309064"/>
                  <a:gd name="connsiteX33" fmla="*/ 154817 w 677088"/>
                  <a:gd name="connsiteY33" fmla="*/ 205313 h 309064"/>
                  <a:gd name="connsiteX34" fmla="*/ 155579 w 677088"/>
                  <a:gd name="connsiteY34" fmla="*/ 206836 h 309064"/>
                  <a:gd name="connsiteX35" fmla="*/ 154055 w 677088"/>
                  <a:gd name="connsiteY35" fmla="*/ 207597 h 309064"/>
                  <a:gd name="connsiteX36" fmla="*/ 26627 w 677088"/>
                  <a:gd name="connsiteY36" fmla="*/ 142896 h 309064"/>
                  <a:gd name="connsiteX37" fmla="*/ 26627 w 677088"/>
                  <a:gd name="connsiteY37" fmla="*/ 142896 h 309064"/>
                  <a:gd name="connsiteX38" fmla="*/ 16151 w 677088"/>
                  <a:gd name="connsiteY38" fmla="*/ 42039 h 309064"/>
                  <a:gd name="connsiteX39" fmla="*/ 19770 w 677088"/>
                  <a:gd name="connsiteY39" fmla="*/ 36521 h 309064"/>
                  <a:gd name="connsiteX40" fmla="*/ 19770 w 677088"/>
                  <a:gd name="connsiteY40" fmla="*/ 36521 h 309064"/>
                  <a:gd name="connsiteX41" fmla="*/ 50436 w 677088"/>
                  <a:gd name="connsiteY41" fmla="*/ 12353 h 309064"/>
                  <a:gd name="connsiteX42" fmla="*/ 50627 w 677088"/>
                  <a:gd name="connsiteY42" fmla="*/ 12353 h 309064"/>
                  <a:gd name="connsiteX43" fmla="*/ 185484 w 677088"/>
                  <a:gd name="connsiteY43" fmla="*/ 9689 h 309064"/>
                  <a:gd name="connsiteX44" fmla="*/ 301864 w 677088"/>
                  <a:gd name="connsiteY44" fmla="*/ 46035 h 309064"/>
                  <a:gd name="connsiteX45" fmla="*/ 372722 w 677088"/>
                  <a:gd name="connsiteY45" fmla="*/ 46035 h 309064"/>
                  <a:gd name="connsiteX46" fmla="*/ 658245 w 677088"/>
                  <a:gd name="connsiteY46" fmla="*/ 42039 h 309064"/>
                  <a:gd name="connsiteX47" fmla="*/ 643578 w 677088"/>
                  <a:gd name="connsiteY47" fmla="*/ 171821 h 309064"/>
                  <a:gd name="connsiteX48" fmla="*/ 476150 w 677088"/>
                  <a:gd name="connsiteY48" fmla="*/ 261260 h 309064"/>
                  <a:gd name="connsiteX49" fmla="*/ 476150 w 677088"/>
                  <a:gd name="connsiteY49" fmla="*/ 261260 h 309064"/>
                  <a:gd name="connsiteX50" fmla="*/ 377674 w 677088"/>
                  <a:gd name="connsiteY50" fmla="*/ 291137 h 309064"/>
                  <a:gd name="connsiteX51" fmla="*/ 377674 w 677088"/>
                  <a:gd name="connsiteY51" fmla="*/ 291137 h 309064"/>
                  <a:gd name="connsiteX52" fmla="*/ 346436 w 677088"/>
                  <a:gd name="connsiteY52" fmla="*/ 298558 h 309064"/>
                  <a:gd name="connsiteX53" fmla="*/ 271198 w 677088"/>
                  <a:gd name="connsiteY53" fmla="*/ 310547 h 309064"/>
                  <a:gd name="connsiteX54" fmla="*/ 271198 w 677088"/>
                  <a:gd name="connsiteY54" fmla="*/ 310547 h 30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77088" h="309064">
                    <a:moveTo>
                      <a:pt x="271198" y="310547"/>
                    </a:moveTo>
                    <a:cubicBezTo>
                      <a:pt x="270817" y="310547"/>
                      <a:pt x="270436" y="310357"/>
                      <a:pt x="270245" y="310166"/>
                    </a:cubicBezTo>
                    <a:cubicBezTo>
                      <a:pt x="246817" y="284476"/>
                      <a:pt x="225293" y="242421"/>
                      <a:pt x="216341" y="205884"/>
                    </a:cubicBezTo>
                    <a:cubicBezTo>
                      <a:pt x="216150" y="205313"/>
                      <a:pt x="216531" y="204742"/>
                      <a:pt x="216912" y="204552"/>
                    </a:cubicBezTo>
                    <a:cubicBezTo>
                      <a:pt x="226246" y="199604"/>
                      <a:pt x="235579" y="194657"/>
                      <a:pt x="244722" y="189709"/>
                    </a:cubicBezTo>
                    <a:cubicBezTo>
                      <a:pt x="278436" y="171821"/>
                      <a:pt x="313484" y="153172"/>
                      <a:pt x="348341" y="135855"/>
                    </a:cubicBezTo>
                    <a:cubicBezTo>
                      <a:pt x="361483" y="129385"/>
                      <a:pt x="374626" y="122915"/>
                      <a:pt x="387960" y="116826"/>
                    </a:cubicBezTo>
                    <a:cubicBezTo>
                      <a:pt x="452912" y="86759"/>
                      <a:pt x="508531" y="66587"/>
                      <a:pt x="567959" y="51554"/>
                    </a:cubicBezTo>
                    <a:cubicBezTo>
                      <a:pt x="568721" y="51364"/>
                      <a:pt x="569293" y="51744"/>
                      <a:pt x="569483" y="52506"/>
                    </a:cubicBezTo>
                    <a:cubicBezTo>
                      <a:pt x="569674" y="53076"/>
                      <a:pt x="569293" y="53838"/>
                      <a:pt x="568531" y="54028"/>
                    </a:cubicBezTo>
                    <a:cubicBezTo>
                      <a:pt x="509293" y="69061"/>
                      <a:pt x="453864" y="89233"/>
                      <a:pt x="388912" y="119299"/>
                    </a:cubicBezTo>
                    <a:lnTo>
                      <a:pt x="388912" y="119299"/>
                    </a:lnTo>
                    <a:cubicBezTo>
                      <a:pt x="375769" y="125389"/>
                      <a:pt x="362626" y="131669"/>
                      <a:pt x="349483" y="138139"/>
                    </a:cubicBezTo>
                    <a:cubicBezTo>
                      <a:pt x="314626" y="155456"/>
                      <a:pt x="279579" y="173914"/>
                      <a:pt x="245865" y="191802"/>
                    </a:cubicBezTo>
                    <a:cubicBezTo>
                      <a:pt x="236912" y="196560"/>
                      <a:pt x="227960" y="201317"/>
                      <a:pt x="218817" y="206074"/>
                    </a:cubicBezTo>
                    <a:cubicBezTo>
                      <a:pt x="227770" y="241850"/>
                      <a:pt x="248722" y="282573"/>
                      <a:pt x="271579" y="307883"/>
                    </a:cubicBezTo>
                    <a:cubicBezTo>
                      <a:pt x="307007" y="303696"/>
                      <a:pt x="342055" y="297036"/>
                      <a:pt x="376531" y="288282"/>
                    </a:cubicBezTo>
                    <a:cubicBezTo>
                      <a:pt x="376531" y="288282"/>
                      <a:pt x="376531" y="288282"/>
                      <a:pt x="376722" y="288282"/>
                    </a:cubicBezTo>
                    <a:cubicBezTo>
                      <a:pt x="406245" y="280861"/>
                      <a:pt x="437483" y="271346"/>
                      <a:pt x="475197" y="258596"/>
                    </a:cubicBezTo>
                    <a:cubicBezTo>
                      <a:pt x="475197" y="258596"/>
                      <a:pt x="475197" y="258596"/>
                      <a:pt x="475197" y="258596"/>
                    </a:cubicBezTo>
                    <a:cubicBezTo>
                      <a:pt x="529674" y="239947"/>
                      <a:pt x="597483" y="216731"/>
                      <a:pt x="641483" y="169918"/>
                    </a:cubicBezTo>
                    <a:cubicBezTo>
                      <a:pt x="679578" y="129385"/>
                      <a:pt x="684721" y="84475"/>
                      <a:pt x="655959" y="43371"/>
                    </a:cubicBezTo>
                    <a:cubicBezTo>
                      <a:pt x="633483" y="11211"/>
                      <a:pt x="586626" y="-16"/>
                      <a:pt x="516531" y="9499"/>
                    </a:cubicBezTo>
                    <a:cubicBezTo>
                      <a:pt x="456912" y="17681"/>
                      <a:pt x="396531" y="39375"/>
                      <a:pt x="373293" y="48319"/>
                    </a:cubicBezTo>
                    <a:cubicBezTo>
                      <a:pt x="334436" y="63352"/>
                      <a:pt x="316341" y="55360"/>
                      <a:pt x="300531" y="48319"/>
                    </a:cubicBezTo>
                    <a:cubicBezTo>
                      <a:pt x="276341" y="37472"/>
                      <a:pt x="231579" y="21678"/>
                      <a:pt x="184722" y="12163"/>
                    </a:cubicBezTo>
                    <a:cubicBezTo>
                      <a:pt x="127389" y="555"/>
                      <a:pt x="81294" y="1316"/>
                      <a:pt x="51389" y="14637"/>
                    </a:cubicBezTo>
                    <a:cubicBezTo>
                      <a:pt x="51389" y="14637"/>
                      <a:pt x="51389" y="14637"/>
                      <a:pt x="51198" y="14637"/>
                    </a:cubicBezTo>
                    <a:cubicBezTo>
                      <a:pt x="39008" y="19965"/>
                      <a:pt x="28341" y="28148"/>
                      <a:pt x="21484" y="38043"/>
                    </a:cubicBezTo>
                    <a:cubicBezTo>
                      <a:pt x="21484" y="38043"/>
                      <a:pt x="21484" y="38043"/>
                      <a:pt x="21294" y="38233"/>
                    </a:cubicBezTo>
                    <a:cubicBezTo>
                      <a:pt x="20913" y="38614"/>
                      <a:pt x="19198" y="41088"/>
                      <a:pt x="18055" y="43371"/>
                    </a:cubicBezTo>
                    <a:cubicBezTo>
                      <a:pt x="-5754" y="84095"/>
                      <a:pt x="-2516" y="114161"/>
                      <a:pt x="28151" y="141183"/>
                    </a:cubicBezTo>
                    <a:cubicBezTo>
                      <a:pt x="28151" y="141183"/>
                      <a:pt x="28151" y="141183"/>
                      <a:pt x="28151" y="141183"/>
                    </a:cubicBezTo>
                    <a:cubicBezTo>
                      <a:pt x="57294" y="166873"/>
                      <a:pt x="113103" y="190280"/>
                      <a:pt x="154817" y="205313"/>
                    </a:cubicBezTo>
                    <a:cubicBezTo>
                      <a:pt x="155389" y="205504"/>
                      <a:pt x="155770" y="206265"/>
                      <a:pt x="155579" y="206836"/>
                    </a:cubicBezTo>
                    <a:cubicBezTo>
                      <a:pt x="155389" y="207406"/>
                      <a:pt x="154627" y="207787"/>
                      <a:pt x="154055" y="207597"/>
                    </a:cubicBezTo>
                    <a:cubicBezTo>
                      <a:pt x="112151" y="192373"/>
                      <a:pt x="55960" y="168776"/>
                      <a:pt x="26627" y="142896"/>
                    </a:cubicBezTo>
                    <a:cubicBezTo>
                      <a:pt x="26627" y="142896"/>
                      <a:pt x="26627" y="142896"/>
                      <a:pt x="26627" y="142896"/>
                    </a:cubicBezTo>
                    <a:cubicBezTo>
                      <a:pt x="-4992" y="114923"/>
                      <a:pt x="-8230" y="83714"/>
                      <a:pt x="16151" y="42039"/>
                    </a:cubicBezTo>
                    <a:cubicBezTo>
                      <a:pt x="17294" y="40136"/>
                      <a:pt x="18437" y="38424"/>
                      <a:pt x="19770" y="36521"/>
                    </a:cubicBezTo>
                    <a:lnTo>
                      <a:pt x="19770" y="36521"/>
                    </a:lnTo>
                    <a:cubicBezTo>
                      <a:pt x="27008" y="26435"/>
                      <a:pt x="37865" y="17681"/>
                      <a:pt x="50436" y="12353"/>
                    </a:cubicBezTo>
                    <a:cubicBezTo>
                      <a:pt x="50436" y="12353"/>
                      <a:pt x="50436" y="12353"/>
                      <a:pt x="50627" y="12353"/>
                    </a:cubicBezTo>
                    <a:cubicBezTo>
                      <a:pt x="89103" y="-4774"/>
                      <a:pt x="145293" y="1506"/>
                      <a:pt x="185484" y="9689"/>
                    </a:cubicBezTo>
                    <a:cubicBezTo>
                      <a:pt x="232531" y="19204"/>
                      <a:pt x="277484" y="35379"/>
                      <a:pt x="301864" y="46035"/>
                    </a:cubicBezTo>
                    <a:cubicBezTo>
                      <a:pt x="317293" y="52886"/>
                      <a:pt x="334626" y="60688"/>
                      <a:pt x="372722" y="46035"/>
                    </a:cubicBezTo>
                    <a:cubicBezTo>
                      <a:pt x="425864" y="25483"/>
                      <a:pt x="603959" y="-35601"/>
                      <a:pt x="658245" y="42039"/>
                    </a:cubicBezTo>
                    <a:cubicBezTo>
                      <a:pt x="687769" y="84285"/>
                      <a:pt x="682626" y="130337"/>
                      <a:pt x="643578" y="171821"/>
                    </a:cubicBezTo>
                    <a:cubicBezTo>
                      <a:pt x="599007" y="219205"/>
                      <a:pt x="530816" y="242421"/>
                      <a:pt x="476150" y="261260"/>
                    </a:cubicBezTo>
                    <a:cubicBezTo>
                      <a:pt x="476150" y="261260"/>
                      <a:pt x="476150" y="261260"/>
                      <a:pt x="476150" y="261260"/>
                    </a:cubicBezTo>
                    <a:cubicBezTo>
                      <a:pt x="438626" y="274200"/>
                      <a:pt x="407198" y="283525"/>
                      <a:pt x="377674" y="291137"/>
                    </a:cubicBezTo>
                    <a:lnTo>
                      <a:pt x="377674" y="291137"/>
                    </a:lnTo>
                    <a:cubicBezTo>
                      <a:pt x="374245" y="292279"/>
                      <a:pt x="356341" y="296465"/>
                      <a:pt x="346436" y="298558"/>
                    </a:cubicBezTo>
                    <a:cubicBezTo>
                      <a:pt x="328722" y="301793"/>
                      <a:pt x="301674" y="306931"/>
                      <a:pt x="271198" y="310547"/>
                    </a:cubicBezTo>
                    <a:cubicBezTo>
                      <a:pt x="271388" y="310547"/>
                      <a:pt x="271388" y="310547"/>
                      <a:pt x="271198" y="310547"/>
                    </a:cubicBezTo>
                    <a:close/>
                  </a:path>
                </a:pathLst>
              </a:custGeom>
              <a:solidFill>
                <a:srgbClr val="000000"/>
              </a:solidFill>
              <a:ln w="1903" cap="flat">
                <a:noFill/>
                <a:prstDash val="solid"/>
                <a:miter/>
              </a:ln>
            </p:spPr>
            <p:txBody>
              <a:bodyPr rtlCol="0" anchor="ctr"/>
              <a:lstStyle/>
              <a:p>
                <a:endParaRPr lang="fr-FR"/>
              </a:p>
            </p:txBody>
          </p:sp>
          <p:sp>
            <p:nvSpPr>
              <p:cNvPr id="3290" name="Forme libre 3289">
                <a:extLst>
                  <a:ext uri="{FF2B5EF4-FFF2-40B4-BE49-F238E27FC236}">
                    <a16:creationId xmlns:a16="http://schemas.microsoft.com/office/drawing/2014/main" id="{6A820768-77E1-07B1-5C2F-8ABCB17F712F}"/>
                  </a:ext>
                </a:extLst>
              </p:cNvPr>
              <p:cNvSpPr/>
              <p:nvPr/>
            </p:nvSpPr>
            <p:spPr>
              <a:xfrm>
                <a:off x="4229424" y="3177292"/>
                <a:ext cx="181625" cy="107250"/>
              </a:xfrm>
              <a:custGeom>
                <a:avLst/>
                <a:gdLst>
                  <a:gd name="connsiteX0" fmla="*/ 60358 w 181625"/>
                  <a:gd name="connsiteY0" fmla="*/ 108733 h 107250"/>
                  <a:gd name="connsiteX1" fmla="*/ 39977 w 181625"/>
                  <a:gd name="connsiteY1" fmla="*/ 105498 h 107250"/>
                  <a:gd name="connsiteX2" fmla="*/ 1120 w 181625"/>
                  <a:gd name="connsiteY2" fmla="*/ 62300 h 107250"/>
                  <a:gd name="connsiteX3" fmla="*/ 16739 w 181625"/>
                  <a:gd name="connsiteY3" fmla="*/ 16059 h 107250"/>
                  <a:gd name="connsiteX4" fmla="*/ 97120 w 181625"/>
                  <a:gd name="connsiteY4" fmla="*/ 3118 h 107250"/>
                  <a:gd name="connsiteX5" fmla="*/ 152168 w 181625"/>
                  <a:gd name="connsiteY5" fmla="*/ 5212 h 107250"/>
                  <a:gd name="connsiteX6" fmla="*/ 153501 w 181625"/>
                  <a:gd name="connsiteY6" fmla="*/ 6163 h 107250"/>
                  <a:gd name="connsiteX7" fmla="*/ 181501 w 181625"/>
                  <a:gd name="connsiteY7" fmla="*/ 72006 h 107250"/>
                  <a:gd name="connsiteX8" fmla="*/ 181120 w 181625"/>
                  <a:gd name="connsiteY8" fmla="*/ 73718 h 107250"/>
                  <a:gd name="connsiteX9" fmla="*/ 180548 w 181625"/>
                  <a:gd name="connsiteY9" fmla="*/ 73908 h 107250"/>
                  <a:gd name="connsiteX10" fmla="*/ 115977 w 181625"/>
                  <a:gd name="connsiteY10" fmla="*/ 93128 h 107250"/>
                  <a:gd name="connsiteX11" fmla="*/ 60358 w 181625"/>
                  <a:gd name="connsiteY11" fmla="*/ 108733 h 107250"/>
                  <a:gd name="connsiteX12" fmla="*/ 60358 w 181625"/>
                  <a:gd name="connsiteY12" fmla="*/ 108733 h 107250"/>
                  <a:gd name="connsiteX13" fmla="*/ 65120 w 181625"/>
                  <a:gd name="connsiteY13" fmla="*/ 4070 h 107250"/>
                  <a:gd name="connsiteX14" fmla="*/ 18453 w 181625"/>
                  <a:gd name="connsiteY14" fmla="*/ 18152 h 107250"/>
                  <a:gd name="connsiteX15" fmla="*/ 3596 w 181625"/>
                  <a:gd name="connsiteY15" fmla="*/ 62110 h 107250"/>
                  <a:gd name="connsiteX16" fmla="*/ 40739 w 181625"/>
                  <a:gd name="connsiteY16" fmla="*/ 103404 h 107250"/>
                  <a:gd name="connsiteX17" fmla="*/ 114834 w 181625"/>
                  <a:gd name="connsiteY17" fmla="*/ 91225 h 107250"/>
                  <a:gd name="connsiteX18" fmla="*/ 178263 w 181625"/>
                  <a:gd name="connsiteY18" fmla="*/ 72006 h 107250"/>
                  <a:gd name="connsiteX19" fmla="*/ 151215 w 181625"/>
                  <a:gd name="connsiteY19" fmla="*/ 8066 h 107250"/>
                  <a:gd name="connsiteX20" fmla="*/ 96739 w 181625"/>
                  <a:gd name="connsiteY20" fmla="*/ 5783 h 107250"/>
                  <a:gd name="connsiteX21" fmla="*/ 65120 w 181625"/>
                  <a:gd name="connsiteY21" fmla="*/ 4070 h 107250"/>
                  <a:gd name="connsiteX22" fmla="*/ 65120 w 181625"/>
                  <a:gd name="connsiteY22" fmla="*/ 4070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1625" h="107250">
                    <a:moveTo>
                      <a:pt x="60358" y="108733"/>
                    </a:moveTo>
                    <a:cubicBezTo>
                      <a:pt x="53501" y="108733"/>
                      <a:pt x="46644" y="107591"/>
                      <a:pt x="39977" y="105498"/>
                    </a:cubicBezTo>
                    <a:cubicBezTo>
                      <a:pt x="20168" y="99218"/>
                      <a:pt x="5120" y="82662"/>
                      <a:pt x="1120" y="62300"/>
                    </a:cubicBezTo>
                    <a:cubicBezTo>
                      <a:pt x="-2499" y="44413"/>
                      <a:pt x="3406" y="27096"/>
                      <a:pt x="16739" y="16059"/>
                    </a:cubicBezTo>
                    <a:cubicBezTo>
                      <a:pt x="37692" y="-1449"/>
                      <a:pt x="63977" y="645"/>
                      <a:pt x="97120" y="3118"/>
                    </a:cubicBezTo>
                    <a:cubicBezTo>
                      <a:pt x="113310" y="4450"/>
                      <a:pt x="131596" y="5783"/>
                      <a:pt x="152168" y="5212"/>
                    </a:cubicBezTo>
                    <a:cubicBezTo>
                      <a:pt x="152739" y="5212"/>
                      <a:pt x="153310" y="5592"/>
                      <a:pt x="153501" y="6163"/>
                    </a:cubicBezTo>
                    <a:cubicBezTo>
                      <a:pt x="159787" y="29189"/>
                      <a:pt x="169310" y="51454"/>
                      <a:pt x="181501" y="72006"/>
                    </a:cubicBezTo>
                    <a:cubicBezTo>
                      <a:pt x="181882" y="72576"/>
                      <a:pt x="181691" y="73338"/>
                      <a:pt x="181120" y="73718"/>
                    </a:cubicBezTo>
                    <a:cubicBezTo>
                      <a:pt x="180929" y="73718"/>
                      <a:pt x="180739" y="73908"/>
                      <a:pt x="180548" y="73908"/>
                    </a:cubicBezTo>
                    <a:cubicBezTo>
                      <a:pt x="155787" y="76573"/>
                      <a:pt x="135596" y="84946"/>
                      <a:pt x="115977" y="93128"/>
                    </a:cubicBezTo>
                    <a:cubicBezTo>
                      <a:pt x="96358" y="101501"/>
                      <a:pt x="78834" y="108733"/>
                      <a:pt x="60358" y="108733"/>
                    </a:cubicBezTo>
                    <a:lnTo>
                      <a:pt x="60358" y="108733"/>
                    </a:lnTo>
                    <a:close/>
                    <a:moveTo>
                      <a:pt x="65120" y="4070"/>
                    </a:moveTo>
                    <a:cubicBezTo>
                      <a:pt x="46644" y="4070"/>
                      <a:pt x="31596" y="7115"/>
                      <a:pt x="18453" y="18152"/>
                    </a:cubicBezTo>
                    <a:cubicBezTo>
                      <a:pt x="5692" y="28808"/>
                      <a:pt x="168" y="44983"/>
                      <a:pt x="3596" y="62110"/>
                    </a:cubicBezTo>
                    <a:cubicBezTo>
                      <a:pt x="7596" y="81711"/>
                      <a:pt x="21882" y="97505"/>
                      <a:pt x="40739" y="103404"/>
                    </a:cubicBezTo>
                    <a:cubicBezTo>
                      <a:pt x="66072" y="111397"/>
                      <a:pt x="88739" y="102072"/>
                      <a:pt x="114834" y="91225"/>
                    </a:cubicBezTo>
                    <a:cubicBezTo>
                      <a:pt x="133310" y="83614"/>
                      <a:pt x="154072" y="75050"/>
                      <a:pt x="178263" y="72006"/>
                    </a:cubicBezTo>
                    <a:cubicBezTo>
                      <a:pt x="166644" y="52024"/>
                      <a:pt x="157501" y="30521"/>
                      <a:pt x="151215" y="8066"/>
                    </a:cubicBezTo>
                    <a:cubicBezTo>
                      <a:pt x="130834" y="8447"/>
                      <a:pt x="112739" y="7115"/>
                      <a:pt x="96739" y="5783"/>
                    </a:cubicBezTo>
                    <a:cubicBezTo>
                      <a:pt x="85311" y="4831"/>
                      <a:pt x="74644" y="4070"/>
                      <a:pt x="65120" y="4070"/>
                    </a:cubicBezTo>
                    <a:lnTo>
                      <a:pt x="65120" y="4070"/>
                    </a:lnTo>
                    <a:close/>
                  </a:path>
                </a:pathLst>
              </a:custGeom>
              <a:solidFill>
                <a:srgbClr val="000000"/>
              </a:solidFill>
              <a:ln w="1903" cap="flat">
                <a:noFill/>
                <a:prstDash val="solid"/>
                <a:miter/>
              </a:ln>
            </p:spPr>
            <p:txBody>
              <a:bodyPr rtlCol="0" anchor="ctr"/>
              <a:lstStyle/>
              <a:p>
                <a:endParaRPr lang="fr-FR"/>
              </a:p>
            </p:txBody>
          </p:sp>
          <p:sp>
            <p:nvSpPr>
              <p:cNvPr id="3291" name="Forme libre 3290">
                <a:extLst>
                  <a:ext uri="{FF2B5EF4-FFF2-40B4-BE49-F238E27FC236}">
                    <a16:creationId xmlns:a16="http://schemas.microsoft.com/office/drawing/2014/main" id="{61EB9DD7-AAF2-EC4E-F024-FA004CC1FFE2}"/>
                  </a:ext>
                </a:extLst>
              </p:cNvPr>
              <p:cNvSpPr/>
              <p:nvPr/>
            </p:nvSpPr>
            <p:spPr>
              <a:xfrm>
                <a:off x="4412756" y="3232464"/>
                <a:ext cx="193142" cy="49985"/>
              </a:xfrm>
              <a:custGeom>
                <a:avLst/>
                <a:gdLst>
                  <a:gd name="connsiteX0" fmla="*/ 193216 w 193142"/>
                  <a:gd name="connsiteY0" fmla="*/ 12647 h 49985"/>
                  <a:gd name="connsiteX1" fmla="*/ 21597 w 193142"/>
                  <a:gd name="connsiteY1" fmla="*/ 51468 h 49985"/>
                  <a:gd name="connsiteX2" fmla="*/ 74 w 193142"/>
                  <a:gd name="connsiteY2" fmla="*/ 22543 h 49985"/>
                  <a:gd name="connsiteX3" fmla="*/ 84836 w 193142"/>
                  <a:gd name="connsiteY3" fmla="*/ 27681 h 49985"/>
                  <a:gd name="connsiteX4" fmla="*/ 89597 w 193142"/>
                  <a:gd name="connsiteY4" fmla="*/ 15502 h 49985"/>
                  <a:gd name="connsiteX5" fmla="*/ 107121 w 193142"/>
                  <a:gd name="connsiteY5" fmla="*/ 3323 h 49985"/>
                  <a:gd name="connsiteX6" fmla="*/ 193216 w 193142"/>
                  <a:gd name="connsiteY6" fmla="*/ 12647 h 49985"/>
                  <a:gd name="connsiteX7" fmla="*/ 193216 w 193142"/>
                  <a:gd name="connsiteY7" fmla="*/ 12647 h 4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142" h="49985">
                    <a:moveTo>
                      <a:pt x="193216" y="12647"/>
                    </a:moveTo>
                    <a:cubicBezTo>
                      <a:pt x="113216" y="38147"/>
                      <a:pt x="76455" y="42524"/>
                      <a:pt x="21597" y="51468"/>
                    </a:cubicBezTo>
                    <a:cubicBezTo>
                      <a:pt x="13598" y="42524"/>
                      <a:pt x="6359" y="32819"/>
                      <a:pt x="74" y="22543"/>
                    </a:cubicBezTo>
                    <a:cubicBezTo>
                      <a:pt x="48645" y="35673"/>
                      <a:pt x="76264" y="29013"/>
                      <a:pt x="84836" y="27681"/>
                    </a:cubicBezTo>
                    <a:cubicBezTo>
                      <a:pt x="96264" y="25968"/>
                      <a:pt x="99693" y="18737"/>
                      <a:pt x="89597" y="15502"/>
                    </a:cubicBezTo>
                    <a:cubicBezTo>
                      <a:pt x="72264" y="9793"/>
                      <a:pt x="85407" y="-3337"/>
                      <a:pt x="107121" y="3323"/>
                    </a:cubicBezTo>
                    <a:cubicBezTo>
                      <a:pt x="126359" y="9222"/>
                      <a:pt x="163883" y="20069"/>
                      <a:pt x="193216" y="12647"/>
                    </a:cubicBezTo>
                    <a:lnTo>
                      <a:pt x="193216" y="12647"/>
                    </a:lnTo>
                    <a:close/>
                  </a:path>
                </a:pathLst>
              </a:custGeom>
              <a:solidFill>
                <a:srgbClr val="000000"/>
              </a:solidFill>
              <a:ln w="1903" cap="flat">
                <a:noFill/>
                <a:prstDash val="solid"/>
                <a:miter/>
              </a:ln>
            </p:spPr>
            <p:txBody>
              <a:bodyPr rtlCol="0" anchor="ctr"/>
              <a:lstStyle/>
              <a:p>
                <a:endParaRPr lang="fr-FR"/>
              </a:p>
            </p:txBody>
          </p:sp>
          <p:sp>
            <p:nvSpPr>
              <p:cNvPr id="3292" name="Forme libre 3291">
                <a:extLst>
                  <a:ext uri="{FF2B5EF4-FFF2-40B4-BE49-F238E27FC236}">
                    <a16:creationId xmlns:a16="http://schemas.microsoft.com/office/drawing/2014/main" id="{2E866090-0E1F-5AC0-84CB-EA3281AD17F6}"/>
                  </a:ext>
                </a:extLst>
              </p:cNvPr>
              <p:cNvSpPr/>
              <p:nvPr/>
            </p:nvSpPr>
            <p:spPr>
              <a:xfrm>
                <a:off x="4267088" y="3005579"/>
                <a:ext cx="339812" cy="278201"/>
              </a:xfrm>
              <a:custGeom>
                <a:avLst/>
                <a:gdLst>
                  <a:gd name="connsiteX0" fmla="*/ 167266 w 339812"/>
                  <a:gd name="connsiteY0" fmla="*/ 279494 h 278201"/>
                  <a:gd name="connsiteX1" fmla="*/ 166313 w 339812"/>
                  <a:gd name="connsiteY1" fmla="*/ 279113 h 278201"/>
                  <a:gd name="connsiteX2" fmla="*/ 144599 w 339812"/>
                  <a:gd name="connsiteY2" fmla="*/ 249998 h 278201"/>
                  <a:gd name="connsiteX3" fmla="*/ 144980 w 339812"/>
                  <a:gd name="connsiteY3" fmla="*/ 248285 h 278201"/>
                  <a:gd name="connsiteX4" fmla="*/ 145933 w 339812"/>
                  <a:gd name="connsiteY4" fmla="*/ 248095 h 278201"/>
                  <a:gd name="connsiteX5" fmla="*/ 227456 w 339812"/>
                  <a:gd name="connsiteY5" fmla="*/ 253614 h 278201"/>
                  <a:gd name="connsiteX6" fmla="*/ 230123 w 339812"/>
                  <a:gd name="connsiteY6" fmla="*/ 253233 h 278201"/>
                  <a:gd name="connsiteX7" fmla="*/ 239647 w 339812"/>
                  <a:gd name="connsiteY7" fmla="*/ 247714 h 278201"/>
                  <a:gd name="connsiteX8" fmla="*/ 234504 w 339812"/>
                  <a:gd name="connsiteY8" fmla="*/ 243338 h 278201"/>
                  <a:gd name="connsiteX9" fmla="*/ 225932 w 339812"/>
                  <a:gd name="connsiteY9" fmla="*/ 233633 h 278201"/>
                  <a:gd name="connsiteX10" fmla="*/ 252789 w 339812"/>
                  <a:gd name="connsiteY10" fmla="*/ 228875 h 278201"/>
                  <a:gd name="connsiteX11" fmla="*/ 338313 w 339812"/>
                  <a:gd name="connsiteY11" fmla="*/ 238390 h 278201"/>
                  <a:gd name="connsiteX12" fmla="*/ 339837 w 339812"/>
                  <a:gd name="connsiteY12" fmla="*/ 239341 h 278201"/>
                  <a:gd name="connsiteX13" fmla="*/ 339075 w 339812"/>
                  <a:gd name="connsiteY13" fmla="*/ 240864 h 278201"/>
                  <a:gd name="connsiteX14" fmla="*/ 183075 w 339812"/>
                  <a:gd name="connsiteY14" fmla="*/ 277210 h 278201"/>
                  <a:gd name="connsiteX15" fmla="*/ 167266 w 339812"/>
                  <a:gd name="connsiteY15" fmla="*/ 279684 h 278201"/>
                  <a:gd name="connsiteX16" fmla="*/ 167266 w 339812"/>
                  <a:gd name="connsiteY16" fmla="*/ 279494 h 278201"/>
                  <a:gd name="connsiteX17" fmla="*/ 167266 w 339812"/>
                  <a:gd name="connsiteY17" fmla="*/ 279494 h 278201"/>
                  <a:gd name="connsiteX18" fmla="*/ 148599 w 339812"/>
                  <a:gd name="connsiteY18" fmla="*/ 251330 h 278201"/>
                  <a:gd name="connsiteX19" fmla="*/ 167837 w 339812"/>
                  <a:gd name="connsiteY19" fmla="*/ 276830 h 278201"/>
                  <a:gd name="connsiteX20" fmla="*/ 182885 w 339812"/>
                  <a:gd name="connsiteY20" fmla="*/ 274356 h 278201"/>
                  <a:gd name="connsiteX21" fmla="*/ 323266 w 339812"/>
                  <a:gd name="connsiteY21" fmla="*/ 242957 h 278201"/>
                  <a:gd name="connsiteX22" fmla="*/ 252409 w 339812"/>
                  <a:gd name="connsiteY22" fmla="*/ 231159 h 278201"/>
                  <a:gd name="connsiteX23" fmla="*/ 228790 w 339812"/>
                  <a:gd name="connsiteY23" fmla="*/ 234394 h 278201"/>
                  <a:gd name="connsiteX24" fmla="*/ 235837 w 339812"/>
                  <a:gd name="connsiteY24" fmla="*/ 240864 h 278201"/>
                  <a:gd name="connsiteX25" fmla="*/ 242694 w 339812"/>
                  <a:gd name="connsiteY25" fmla="*/ 247714 h 278201"/>
                  <a:gd name="connsiteX26" fmla="*/ 230885 w 339812"/>
                  <a:gd name="connsiteY26" fmla="*/ 255517 h 278201"/>
                  <a:gd name="connsiteX27" fmla="*/ 228408 w 339812"/>
                  <a:gd name="connsiteY27" fmla="*/ 255897 h 278201"/>
                  <a:gd name="connsiteX28" fmla="*/ 148599 w 339812"/>
                  <a:gd name="connsiteY28" fmla="*/ 251330 h 278201"/>
                  <a:gd name="connsiteX29" fmla="*/ 148599 w 339812"/>
                  <a:gd name="connsiteY29" fmla="*/ 251330 h 278201"/>
                  <a:gd name="connsiteX30" fmla="*/ 176028 w 339812"/>
                  <a:gd name="connsiteY30" fmla="*/ 53993 h 278201"/>
                  <a:gd name="connsiteX31" fmla="*/ 18123 w 339812"/>
                  <a:gd name="connsiteY31" fmla="*/ 24117 h 278201"/>
                  <a:gd name="connsiteX32" fmla="*/ 15647 w 339812"/>
                  <a:gd name="connsiteY32" fmla="*/ 23736 h 278201"/>
                  <a:gd name="connsiteX33" fmla="*/ 39837 w 339812"/>
                  <a:gd name="connsiteY33" fmla="*/ 2613 h 278201"/>
                  <a:gd name="connsiteX34" fmla="*/ 176028 w 339812"/>
                  <a:gd name="connsiteY34" fmla="*/ 53993 h 278201"/>
                  <a:gd name="connsiteX35" fmla="*/ 176028 w 339812"/>
                  <a:gd name="connsiteY35" fmla="*/ 53993 h 278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9812" h="278201">
                    <a:moveTo>
                      <a:pt x="167266" y="279494"/>
                    </a:moveTo>
                    <a:cubicBezTo>
                      <a:pt x="166885" y="279494"/>
                      <a:pt x="166504" y="279304"/>
                      <a:pt x="166313" y="279113"/>
                    </a:cubicBezTo>
                    <a:cubicBezTo>
                      <a:pt x="158313" y="269979"/>
                      <a:pt x="151075" y="260274"/>
                      <a:pt x="144599" y="249998"/>
                    </a:cubicBezTo>
                    <a:cubicBezTo>
                      <a:pt x="144218" y="249427"/>
                      <a:pt x="144409" y="248666"/>
                      <a:pt x="144980" y="248285"/>
                    </a:cubicBezTo>
                    <a:cubicBezTo>
                      <a:pt x="145361" y="248095"/>
                      <a:pt x="145551" y="248095"/>
                      <a:pt x="145933" y="248095"/>
                    </a:cubicBezTo>
                    <a:cubicBezTo>
                      <a:pt x="190123" y="260084"/>
                      <a:pt x="216409" y="255517"/>
                      <a:pt x="227456" y="253614"/>
                    </a:cubicBezTo>
                    <a:cubicBezTo>
                      <a:pt x="228408" y="253423"/>
                      <a:pt x="229361" y="253233"/>
                      <a:pt x="230123" y="253233"/>
                    </a:cubicBezTo>
                    <a:cubicBezTo>
                      <a:pt x="236218" y="252282"/>
                      <a:pt x="239647" y="249808"/>
                      <a:pt x="239647" y="247714"/>
                    </a:cubicBezTo>
                    <a:cubicBezTo>
                      <a:pt x="239837" y="246192"/>
                      <a:pt x="237932" y="244479"/>
                      <a:pt x="234504" y="243338"/>
                    </a:cubicBezTo>
                    <a:cubicBezTo>
                      <a:pt x="224790" y="240103"/>
                      <a:pt x="225551" y="235155"/>
                      <a:pt x="225932" y="233633"/>
                    </a:cubicBezTo>
                    <a:cubicBezTo>
                      <a:pt x="227837" y="227924"/>
                      <a:pt x="239075" y="224498"/>
                      <a:pt x="252789" y="228875"/>
                    </a:cubicBezTo>
                    <a:cubicBezTo>
                      <a:pt x="269361" y="234013"/>
                      <a:pt x="308027" y="246002"/>
                      <a:pt x="338313" y="238390"/>
                    </a:cubicBezTo>
                    <a:cubicBezTo>
                      <a:pt x="339075" y="238200"/>
                      <a:pt x="339646" y="238580"/>
                      <a:pt x="339837" y="239341"/>
                    </a:cubicBezTo>
                    <a:cubicBezTo>
                      <a:pt x="340027" y="239912"/>
                      <a:pt x="339646" y="240673"/>
                      <a:pt x="339075" y="240864"/>
                    </a:cubicBezTo>
                    <a:cubicBezTo>
                      <a:pt x="266885" y="263890"/>
                      <a:pt x="229932" y="269789"/>
                      <a:pt x="183075" y="277210"/>
                    </a:cubicBezTo>
                    <a:cubicBezTo>
                      <a:pt x="177932" y="277971"/>
                      <a:pt x="172790" y="278923"/>
                      <a:pt x="167266" y="279684"/>
                    </a:cubicBezTo>
                    <a:cubicBezTo>
                      <a:pt x="167456" y="279494"/>
                      <a:pt x="167456" y="279494"/>
                      <a:pt x="167266" y="279494"/>
                    </a:cubicBezTo>
                    <a:lnTo>
                      <a:pt x="167266" y="279494"/>
                    </a:lnTo>
                    <a:close/>
                    <a:moveTo>
                      <a:pt x="148599" y="251330"/>
                    </a:moveTo>
                    <a:cubicBezTo>
                      <a:pt x="154314" y="260274"/>
                      <a:pt x="160790" y="268837"/>
                      <a:pt x="167837" y="276830"/>
                    </a:cubicBezTo>
                    <a:cubicBezTo>
                      <a:pt x="172980" y="276069"/>
                      <a:pt x="177932" y="275307"/>
                      <a:pt x="182885" y="274356"/>
                    </a:cubicBezTo>
                    <a:cubicBezTo>
                      <a:pt x="226123" y="267505"/>
                      <a:pt x="260980" y="261987"/>
                      <a:pt x="323266" y="242957"/>
                    </a:cubicBezTo>
                    <a:cubicBezTo>
                      <a:pt x="295837" y="244479"/>
                      <a:pt x="266313" y="235345"/>
                      <a:pt x="252409" y="231159"/>
                    </a:cubicBezTo>
                    <a:cubicBezTo>
                      <a:pt x="239647" y="227162"/>
                      <a:pt x="229932" y="230397"/>
                      <a:pt x="228790" y="234394"/>
                    </a:cubicBezTo>
                    <a:cubicBezTo>
                      <a:pt x="228028" y="236677"/>
                      <a:pt x="230694" y="239151"/>
                      <a:pt x="235837" y="240864"/>
                    </a:cubicBezTo>
                    <a:cubicBezTo>
                      <a:pt x="242313" y="242957"/>
                      <a:pt x="242694" y="246382"/>
                      <a:pt x="242694" y="247714"/>
                    </a:cubicBezTo>
                    <a:cubicBezTo>
                      <a:pt x="242313" y="251330"/>
                      <a:pt x="237742" y="254375"/>
                      <a:pt x="230885" y="255517"/>
                    </a:cubicBezTo>
                    <a:cubicBezTo>
                      <a:pt x="230123" y="255707"/>
                      <a:pt x="229361" y="255707"/>
                      <a:pt x="228408" y="255897"/>
                    </a:cubicBezTo>
                    <a:cubicBezTo>
                      <a:pt x="218123" y="257800"/>
                      <a:pt x="191456" y="262558"/>
                      <a:pt x="148599" y="251330"/>
                    </a:cubicBezTo>
                    <a:lnTo>
                      <a:pt x="148599" y="251330"/>
                    </a:lnTo>
                    <a:close/>
                    <a:moveTo>
                      <a:pt x="176028" y="53993"/>
                    </a:moveTo>
                    <a:cubicBezTo>
                      <a:pt x="122314" y="41053"/>
                      <a:pt x="66504" y="31348"/>
                      <a:pt x="18123" y="24117"/>
                    </a:cubicBezTo>
                    <a:cubicBezTo>
                      <a:pt x="17361" y="23926"/>
                      <a:pt x="16409" y="23926"/>
                      <a:pt x="15647" y="23736"/>
                    </a:cubicBezTo>
                    <a:cubicBezTo>
                      <a:pt x="-8734" y="19359"/>
                      <a:pt x="-7210" y="-3857"/>
                      <a:pt x="39837" y="2613"/>
                    </a:cubicBezTo>
                    <a:cubicBezTo>
                      <a:pt x="87837" y="9083"/>
                      <a:pt x="139075" y="32490"/>
                      <a:pt x="176028" y="53993"/>
                    </a:cubicBezTo>
                    <a:lnTo>
                      <a:pt x="176028" y="53993"/>
                    </a:lnTo>
                    <a:close/>
                  </a:path>
                </a:pathLst>
              </a:custGeom>
              <a:solidFill>
                <a:srgbClr val="000000"/>
              </a:solidFill>
              <a:ln w="1903" cap="flat">
                <a:noFill/>
                <a:prstDash val="solid"/>
                <a:miter/>
              </a:ln>
            </p:spPr>
            <p:txBody>
              <a:bodyPr rtlCol="0" anchor="ctr"/>
              <a:lstStyle/>
              <a:p>
                <a:endParaRPr lang="fr-FR"/>
              </a:p>
            </p:txBody>
          </p:sp>
          <p:sp>
            <p:nvSpPr>
              <p:cNvPr id="3293" name="Forme libre 3292">
                <a:extLst>
                  <a:ext uri="{FF2B5EF4-FFF2-40B4-BE49-F238E27FC236}">
                    <a16:creationId xmlns:a16="http://schemas.microsoft.com/office/drawing/2014/main" id="{02544DF0-32EB-F9D0-BDA0-DA249C4E5132}"/>
                  </a:ext>
                </a:extLst>
              </p:cNvPr>
              <p:cNvSpPr/>
              <p:nvPr/>
            </p:nvSpPr>
            <p:spPr>
              <a:xfrm>
                <a:off x="4265775" y="3004175"/>
                <a:ext cx="484733" cy="66855"/>
              </a:xfrm>
              <a:custGeom>
                <a:avLst/>
                <a:gdLst>
                  <a:gd name="connsiteX0" fmla="*/ 177340 w 484733"/>
                  <a:gd name="connsiteY0" fmla="*/ 56539 h 66855"/>
                  <a:gd name="connsiteX1" fmla="*/ 176959 w 484733"/>
                  <a:gd name="connsiteY1" fmla="*/ 56539 h 66855"/>
                  <a:gd name="connsiteX2" fmla="*/ 19245 w 484733"/>
                  <a:gd name="connsiteY2" fmla="*/ 26663 h 66855"/>
                  <a:gd name="connsiteX3" fmla="*/ 16579 w 484733"/>
                  <a:gd name="connsiteY3" fmla="*/ 26282 h 66855"/>
                  <a:gd name="connsiteX4" fmla="*/ 198 w 484733"/>
                  <a:gd name="connsiteY4" fmla="*/ 12391 h 66855"/>
                  <a:gd name="connsiteX5" fmla="*/ 41150 w 484733"/>
                  <a:gd name="connsiteY5" fmla="*/ 2685 h 66855"/>
                  <a:gd name="connsiteX6" fmla="*/ 177912 w 484733"/>
                  <a:gd name="connsiteY6" fmla="*/ 54256 h 66855"/>
                  <a:gd name="connsiteX7" fmla="*/ 178293 w 484733"/>
                  <a:gd name="connsiteY7" fmla="*/ 55968 h 66855"/>
                  <a:gd name="connsiteX8" fmla="*/ 177340 w 484733"/>
                  <a:gd name="connsiteY8" fmla="*/ 56539 h 66855"/>
                  <a:gd name="connsiteX9" fmla="*/ 177340 w 484733"/>
                  <a:gd name="connsiteY9" fmla="*/ 56539 h 66855"/>
                  <a:gd name="connsiteX10" fmla="*/ 25912 w 484733"/>
                  <a:gd name="connsiteY10" fmla="*/ 4018 h 66855"/>
                  <a:gd name="connsiteX11" fmla="*/ 2674 w 484733"/>
                  <a:gd name="connsiteY11" fmla="*/ 12771 h 66855"/>
                  <a:gd name="connsiteX12" fmla="*/ 17150 w 484733"/>
                  <a:gd name="connsiteY12" fmla="*/ 23808 h 66855"/>
                  <a:gd name="connsiteX13" fmla="*/ 19627 w 484733"/>
                  <a:gd name="connsiteY13" fmla="*/ 24189 h 66855"/>
                  <a:gd name="connsiteX14" fmla="*/ 169150 w 484733"/>
                  <a:gd name="connsiteY14" fmla="*/ 52162 h 66855"/>
                  <a:gd name="connsiteX15" fmla="*/ 40960 w 484733"/>
                  <a:gd name="connsiteY15" fmla="*/ 5159 h 66855"/>
                  <a:gd name="connsiteX16" fmla="*/ 25912 w 484733"/>
                  <a:gd name="connsiteY16" fmla="*/ 4018 h 66855"/>
                  <a:gd name="connsiteX17" fmla="*/ 25912 w 484733"/>
                  <a:gd name="connsiteY17" fmla="*/ 4018 h 66855"/>
                  <a:gd name="connsiteX18" fmla="*/ 465150 w 484733"/>
                  <a:gd name="connsiteY18" fmla="*/ 24950 h 66855"/>
                  <a:gd name="connsiteX19" fmla="*/ 465150 w 484733"/>
                  <a:gd name="connsiteY19" fmla="*/ 24950 h 66855"/>
                  <a:gd name="connsiteX20" fmla="*/ 465150 w 484733"/>
                  <a:gd name="connsiteY20" fmla="*/ 24950 h 66855"/>
                  <a:gd name="connsiteX21" fmla="*/ 331626 w 484733"/>
                  <a:gd name="connsiteY21" fmla="*/ 68338 h 66855"/>
                  <a:gd name="connsiteX22" fmla="*/ 467435 w 484733"/>
                  <a:gd name="connsiteY22" fmla="*/ 4969 h 66855"/>
                  <a:gd name="connsiteX23" fmla="*/ 465150 w 484733"/>
                  <a:gd name="connsiteY23" fmla="*/ 24950 h 66855"/>
                  <a:gd name="connsiteX24" fmla="*/ 465150 w 484733"/>
                  <a:gd name="connsiteY24" fmla="*/ 24950 h 6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4733" h="66855">
                    <a:moveTo>
                      <a:pt x="177340" y="56539"/>
                    </a:moveTo>
                    <a:cubicBezTo>
                      <a:pt x="177150" y="56539"/>
                      <a:pt x="177150" y="56539"/>
                      <a:pt x="176959" y="56539"/>
                    </a:cubicBezTo>
                    <a:cubicBezTo>
                      <a:pt x="131436" y="45502"/>
                      <a:pt x="78293" y="35416"/>
                      <a:pt x="19245" y="26663"/>
                    </a:cubicBezTo>
                    <a:cubicBezTo>
                      <a:pt x="18293" y="26472"/>
                      <a:pt x="17531" y="26472"/>
                      <a:pt x="16579" y="26282"/>
                    </a:cubicBezTo>
                    <a:cubicBezTo>
                      <a:pt x="5912" y="24379"/>
                      <a:pt x="-945" y="18670"/>
                      <a:pt x="198" y="12391"/>
                    </a:cubicBezTo>
                    <a:cubicBezTo>
                      <a:pt x="1341" y="5350"/>
                      <a:pt x="12769" y="-1311"/>
                      <a:pt x="41150" y="2685"/>
                    </a:cubicBezTo>
                    <a:cubicBezTo>
                      <a:pt x="98293" y="10678"/>
                      <a:pt x="155817" y="41506"/>
                      <a:pt x="177912" y="54256"/>
                    </a:cubicBezTo>
                    <a:cubicBezTo>
                      <a:pt x="178483" y="54636"/>
                      <a:pt x="178674" y="55398"/>
                      <a:pt x="178293" y="55968"/>
                    </a:cubicBezTo>
                    <a:cubicBezTo>
                      <a:pt x="178293" y="56349"/>
                      <a:pt x="177912" y="56539"/>
                      <a:pt x="177340" y="56539"/>
                    </a:cubicBezTo>
                    <a:lnTo>
                      <a:pt x="177340" y="56539"/>
                    </a:lnTo>
                    <a:close/>
                    <a:moveTo>
                      <a:pt x="25912" y="4018"/>
                    </a:moveTo>
                    <a:cubicBezTo>
                      <a:pt x="11055" y="4018"/>
                      <a:pt x="3436" y="8014"/>
                      <a:pt x="2674" y="12771"/>
                    </a:cubicBezTo>
                    <a:cubicBezTo>
                      <a:pt x="2103" y="16767"/>
                      <a:pt x="6864" y="21905"/>
                      <a:pt x="17150" y="23808"/>
                    </a:cubicBezTo>
                    <a:cubicBezTo>
                      <a:pt x="17912" y="23999"/>
                      <a:pt x="18674" y="23999"/>
                      <a:pt x="19627" y="24189"/>
                    </a:cubicBezTo>
                    <a:cubicBezTo>
                      <a:pt x="75245" y="32562"/>
                      <a:pt x="125341" y="41887"/>
                      <a:pt x="169150" y="52162"/>
                    </a:cubicBezTo>
                    <a:cubicBezTo>
                      <a:pt x="143436" y="37700"/>
                      <a:pt x="92007" y="12200"/>
                      <a:pt x="40960" y="5159"/>
                    </a:cubicBezTo>
                    <a:cubicBezTo>
                      <a:pt x="36007" y="4398"/>
                      <a:pt x="30865" y="4018"/>
                      <a:pt x="25912" y="4018"/>
                    </a:cubicBezTo>
                    <a:lnTo>
                      <a:pt x="25912" y="4018"/>
                    </a:lnTo>
                    <a:close/>
                    <a:moveTo>
                      <a:pt x="465150" y="24950"/>
                    </a:moveTo>
                    <a:cubicBezTo>
                      <a:pt x="465150" y="24950"/>
                      <a:pt x="465150" y="24950"/>
                      <a:pt x="465150" y="24950"/>
                    </a:cubicBezTo>
                    <a:cubicBezTo>
                      <a:pt x="464959" y="24950"/>
                      <a:pt x="464959" y="24950"/>
                      <a:pt x="465150" y="24950"/>
                    </a:cubicBezTo>
                    <a:cubicBezTo>
                      <a:pt x="424769" y="31420"/>
                      <a:pt x="378292" y="47786"/>
                      <a:pt x="331626" y="68338"/>
                    </a:cubicBezTo>
                    <a:cubicBezTo>
                      <a:pt x="389531" y="27995"/>
                      <a:pt x="433911" y="5540"/>
                      <a:pt x="467435" y="4969"/>
                    </a:cubicBezTo>
                    <a:cubicBezTo>
                      <a:pt x="491245" y="4398"/>
                      <a:pt x="490673" y="22476"/>
                      <a:pt x="465150" y="24950"/>
                    </a:cubicBezTo>
                    <a:lnTo>
                      <a:pt x="465150" y="24950"/>
                    </a:lnTo>
                    <a:close/>
                  </a:path>
                </a:pathLst>
              </a:custGeom>
              <a:solidFill>
                <a:srgbClr val="000000"/>
              </a:solidFill>
              <a:ln w="1903" cap="flat">
                <a:noFill/>
                <a:prstDash val="solid"/>
                <a:miter/>
              </a:ln>
            </p:spPr>
            <p:txBody>
              <a:bodyPr rtlCol="0" anchor="ctr"/>
              <a:lstStyle/>
              <a:p>
                <a:endParaRPr lang="fr-FR"/>
              </a:p>
            </p:txBody>
          </p:sp>
          <p:sp>
            <p:nvSpPr>
              <p:cNvPr id="3294" name="Forme libre 3293">
                <a:extLst>
                  <a:ext uri="{FF2B5EF4-FFF2-40B4-BE49-F238E27FC236}">
                    <a16:creationId xmlns:a16="http://schemas.microsoft.com/office/drawing/2014/main" id="{27226CD5-335E-059F-274D-ABA359143EA6}"/>
                  </a:ext>
                </a:extLst>
              </p:cNvPr>
              <p:cNvSpPr/>
              <p:nvPr/>
            </p:nvSpPr>
            <p:spPr>
              <a:xfrm>
                <a:off x="4595803" y="3006324"/>
                <a:ext cx="155824" cy="65847"/>
              </a:xfrm>
              <a:custGeom>
                <a:avLst/>
                <a:gdLst>
                  <a:gd name="connsiteX0" fmla="*/ 1407 w 155824"/>
                  <a:gd name="connsiteY0" fmla="*/ 67330 h 65847"/>
                  <a:gd name="connsiteX1" fmla="*/ 74 w 155824"/>
                  <a:gd name="connsiteY1" fmla="*/ 65998 h 65847"/>
                  <a:gd name="connsiteX2" fmla="*/ 645 w 155824"/>
                  <a:gd name="connsiteY2" fmla="*/ 65047 h 65847"/>
                  <a:gd name="connsiteX3" fmla="*/ 137026 w 155824"/>
                  <a:gd name="connsiteY3" fmla="*/ 1488 h 65847"/>
                  <a:gd name="connsiteX4" fmla="*/ 155883 w 155824"/>
                  <a:gd name="connsiteY4" fmla="*/ 11002 h 65847"/>
                  <a:gd name="connsiteX5" fmla="*/ 135121 w 155824"/>
                  <a:gd name="connsiteY5" fmla="*/ 24133 h 65847"/>
                  <a:gd name="connsiteX6" fmla="*/ 135121 w 155824"/>
                  <a:gd name="connsiteY6" fmla="*/ 24133 h 65847"/>
                  <a:gd name="connsiteX7" fmla="*/ 1979 w 155824"/>
                  <a:gd name="connsiteY7" fmla="*/ 67330 h 65847"/>
                  <a:gd name="connsiteX8" fmla="*/ 1407 w 155824"/>
                  <a:gd name="connsiteY8" fmla="*/ 67330 h 65847"/>
                  <a:gd name="connsiteX9" fmla="*/ 1407 w 155824"/>
                  <a:gd name="connsiteY9" fmla="*/ 67330 h 65847"/>
                  <a:gd name="connsiteX10" fmla="*/ 137978 w 155824"/>
                  <a:gd name="connsiteY10" fmla="*/ 3962 h 65847"/>
                  <a:gd name="connsiteX11" fmla="*/ 137216 w 155824"/>
                  <a:gd name="connsiteY11" fmla="*/ 3962 h 65847"/>
                  <a:gd name="connsiteX12" fmla="*/ 12836 w 155824"/>
                  <a:gd name="connsiteY12" fmla="*/ 59909 h 65847"/>
                  <a:gd name="connsiteX13" fmla="*/ 134740 w 155824"/>
                  <a:gd name="connsiteY13" fmla="*/ 21659 h 65847"/>
                  <a:gd name="connsiteX14" fmla="*/ 134931 w 155824"/>
                  <a:gd name="connsiteY14" fmla="*/ 21659 h 65847"/>
                  <a:gd name="connsiteX15" fmla="*/ 135121 w 155824"/>
                  <a:gd name="connsiteY15" fmla="*/ 21659 h 65847"/>
                  <a:gd name="connsiteX16" fmla="*/ 153597 w 155824"/>
                  <a:gd name="connsiteY16" fmla="*/ 11193 h 65847"/>
                  <a:gd name="connsiteX17" fmla="*/ 137978 w 155824"/>
                  <a:gd name="connsiteY17" fmla="*/ 3962 h 65847"/>
                  <a:gd name="connsiteX18" fmla="*/ 137978 w 155824"/>
                  <a:gd name="connsiteY18" fmla="*/ 3962 h 6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5824" h="65847">
                    <a:moveTo>
                      <a:pt x="1407" y="67330"/>
                    </a:moveTo>
                    <a:cubicBezTo>
                      <a:pt x="645" y="67330"/>
                      <a:pt x="74" y="66759"/>
                      <a:pt x="74" y="65998"/>
                    </a:cubicBezTo>
                    <a:cubicBezTo>
                      <a:pt x="74" y="65617"/>
                      <a:pt x="264" y="65237"/>
                      <a:pt x="645" y="65047"/>
                    </a:cubicBezTo>
                    <a:cubicBezTo>
                      <a:pt x="63121" y="21469"/>
                      <a:pt x="105217" y="1868"/>
                      <a:pt x="137026" y="1488"/>
                    </a:cubicBezTo>
                    <a:cubicBezTo>
                      <a:pt x="150549" y="1297"/>
                      <a:pt x="155502" y="6435"/>
                      <a:pt x="155883" y="11002"/>
                    </a:cubicBezTo>
                    <a:cubicBezTo>
                      <a:pt x="156264" y="16331"/>
                      <a:pt x="149788" y="22611"/>
                      <a:pt x="135121" y="24133"/>
                    </a:cubicBezTo>
                    <a:cubicBezTo>
                      <a:pt x="135121" y="24133"/>
                      <a:pt x="135121" y="24133"/>
                      <a:pt x="135121" y="24133"/>
                    </a:cubicBezTo>
                    <a:cubicBezTo>
                      <a:pt x="99312" y="29842"/>
                      <a:pt x="54359" y="44304"/>
                      <a:pt x="1979" y="67330"/>
                    </a:cubicBezTo>
                    <a:cubicBezTo>
                      <a:pt x="1788" y="67330"/>
                      <a:pt x="1597" y="67330"/>
                      <a:pt x="1407" y="67330"/>
                    </a:cubicBezTo>
                    <a:lnTo>
                      <a:pt x="1407" y="67330"/>
                    </a:lnTo>
                    <a:close/>
                    <a:moveTo>
                      <a:pt x="137978" y="3962"/>
                    </a:moveTo>
                    <a:cubicBezTo>
                      <a:pt x="137788" y="3962"/>
                      <a:pt x="137598" y="3962"/>
                      <a:pt x="137216" y="3962"/>
                    </a:cubicBezTo>
                    <a:cubicBezTo>
                      <a:pt x="107692" y="4342"/>
                      <a:pt x="69026" y="21659"/>
                      <a:pt x="12836" y="59909"/>
                    </a:cubicBezTo>
                    <a:cubicBezTo>
                      <a:pt x="60455" y="39737"/>
                      <a:pt x="101407" y="26987"/>
                      <a:pt x="134740" y="21659"/>
                    </a:cubicBezTo>
                    <a:cubicBezTo>
                      <a:pt x="134740" y="21659"/>
                      <a:pt x="134931" y="21659"/>
                      <a:pt x="134931" y="21659"/>
                    </a:cubicBezTo>
                    <a:cubicBezTo>
                      <a:pt x="134931" y="21659"/>
                      <a:pt x="134931" y="21659"/>
                      <a:pt x="135121" y="21659"/>
                    </a:cubicBezTo>
                    <a:cubicBezTo>
                      <a:pt x="147692" y="20517"/>
                      <a:pt x="153978" y="15570"/>
                      <a:pt x="153597" y="11193"/>
                    </a:cubicBezTo>
                    <a:cubicBezTo>
                      <a:pt x="153407" y="7577"/>
                      <a:pt x="148455" y="3962"/>
                      <a:pt x="137978" y="3962"/>
                    </a:cubicBezTo>
                    <a:lnTo>
                      <a:pt x="137978" y="3962"/>
                    </a:lnTo>
                    <a:close/>
                  </a:path>
                </a:pathLst>
              </a:custGeom>
              <a:solidFill>
                <a:srgbClr val="000000"/>
              </a:solidFill>
              <a:ln w="1903" cap="flat">
                <a:noFill/>
                <a:prstDash val="solid"/>
                <a:miter/>
              </a:ln>
            </p:spPr>
            <p:txBody>
              <a:bodyPr rtlCol="0" anchor="ctr"/>
              <a:lstStyle/>
              <a:p>
                <a:endParaRPr lang="fr-FR"/>
              </a:p>
            </p:txBody>
          </p:sp>
          <p:sp>
            <p:nvSpPr>
              <p:cNvPr id="3295" name="Forme libre 3294">
                <a:extLst>
                  <a:ext uri="{FF2B5EF4-FFF2-40B4-BE49-F238E27FC236}">
                    <a16:creationId xmlns:a16="http://schemas.microsoft.com/office/drawing/2014/main" id="{CE136F04-EF37-2747-20CF-2497812A3A20}"/>
                  </a:ext>
                </a:extLst>
              </p:cNvPr>
              <p:cNvSpPr/>
              <p:nvPr/>
            </p:nvSpPr>
            <p:spPr>
              <a:xfrm>
                <a:off x="4281328" y="3026691"/>
                <a:ext cx="270906" cy="65461"/>
              </a:xfrm>
              <a:custGeom>
                <a:avLst/>
                <a:gdLst>
                  <a:gd name="connsiteX0" fmla="*/ 269788 w 270906"/>
                  <a:gd name="connsiteY0" fmla="*/ 66944 h 65461"/>
                  <a:gd name="connsiteX1" fmla="*/ 269406 w 270906"/>
                  <a:gd name="connsiteY1" fmla="*/ 66944 h 65461"/>
                  <a:gd name="connsiteX2" fmla="*/ 1217 w 270906"/>
                  <a:gd name="connsiteY2" fmla="*/ 3956 h 65461"/>
                  <a:gd name="connsiteX3" fmla="*/ 74 w 270906"/>
                  <a:gd name="connsiteY3" fmla="*/ 2624 h 65461"/>
                  <a:gd name="connsiteX4" fmla="*/ 1407 w 270906"/>
                  <a:gd name="connsiteY4" fmla="*/ 1483 h 65461"/>
                  <a:gd name="connsiteX5" fmla="*/ 1407 w 270906"/>
                  <a:gd name="connsiteY5" fmla="*/ 1483 h 65461"/>
                  <a:gd name="connsiteX6" fmla="*/ 270168 w 270906"/>
                  <a:gd name="connsiteY6" fmla="*/ 64661 h 65461"/>
                  <a:gd name="connsiteX7" fmla="*/ 270930 w 270906"/>
                  <a:gd name="connsiteY7" fmla="*/ 66374 h 65461"/>
                  <a:gd name="connsiteX8" fmla="*/ 269788 w 270906"/>
                  <a:gd name="connsiteY8" fmla="*/ 66944 h 65461"/>
                  <a:gd name="connsiteX9" fmla="*/ 269788 w 270906"/>
                  <a:gd name="connsiteY9" fmla="*/ 66944 h 6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0906" h="65461">
                    <a:moveTo>
                      <a:pt x="269788" y="66944"/>
                    </a:moveTo>
                    <a:cubicBezTo>
                      <a:pt x="269597" y="66944"/>
                      <a:pt x="269406" y="66944"/>
                      <a:pt x="269406" y="66944"/>
                    </a:cubicBezTo>
                    <a:cubicBezTo>
                      <a:pt x="204454" y="41825"/>
                      <a:pt x="114169" y="20512"/>
                      <a:pt x="1217" y="3956"/>
                    </a:cubicBezTo>
                    <a:cubicBezTo>
                      <a:pt x="455" y="3766"/>
                      <a:pt x="74" y="3195"/>
                      <a:pt x="74" y="2624"/>
                    </a:cubicBezTo>
                    <a:cubicBezTo>
                      <a:pt x="264" y="1863"/>
                      <a:pt x="836" y="1483"/>
                      <a:pt x="1407" y="1483"/>
                    </a:cubicBezTo>
                    <a:lnTo>
                      <a:pt x="1407" y="1483"/>
                    </a:lnTo>
                    <a:cubicBezTo>
                      <a:pt x="114550" y="18229"/>
                      <a:pt x="205026" y="39351"/>
                      <a:pt x="270168" y="64661"/>
                    </a:cubicBezTo>
                    <a:cubicBezTo>
                      <a:pt x="270740" y="64851"/>
                      <a:pt x="271121" y="65612"/>
                      <a:pt x="270930" y="66374"/>
                    </a:cubicBezTo>
                    <a:cubicBezTo>
                      <a:pt x="270930" y="66564"/>
                      <a:pt x="270359" y="66944"/>
                      <a:pt x="269788" y="66944"/>
                    </a:cubicBezTo>
                    <a:lnTo>
                      <a:pt x="269788" y="66944"/>
                    </a:lnTo>
                    <a:close/>
                  </a:path>
                </a:pathLst>
              </a:custGeom>
              <a:solidFill>
                <a:srgbClr val="000000"/>
              </a:solidFill>
              <a:ln w="1903" cap="flat">
                <a:noFill/>
                <a:prstDash val="solid"/>
                <a:miter/>
              </a:ln>
            </p:spPr>
            <p:txBody>
              <a:bodyPr rtlCol="0" anchor="ctr"/>
              <a:lstStyle/>
              <a:p>
                <a:endParaRPr lang="fr-FR"/>
              </a:p>
            </p:txBody>
          </p:sp>
        </p:grpSp>
        <p:grpSp>
          <p:nvGrpSpPr>
            <p:cNvPr id="3296" name="Graphique 2">
              <a:extLst>
                <a:ext uri="{FF2B5EF4-FFF2-40B4-BE49-F238E27FC236}">
                  <a16:creationId xmlns:a16="http://schemas.microsoft.com/office/drawing/2014/main" id="{F61937DE-E80E-BEB0-B851-7EAF03CA193B}"/>
                </a:ext>
              </a:extLst>
            </p:cNvPr>
            <p:cNvGrpSpPr/>
            <p:nvPr/>
          </p:nvGrpSpPr>
          <p:grpSpPr>
            <a:xfrm>
              <a:off x="4337270" y="2084050"/>
              <a:ext cx="365504" cy="294206"/>
              <a:chOff x="4337270" y="2084050"/>
              <a:chExt cx="365504" cy="294206"/>
            </a:xfrm>
          </p:grpSpPr>
          <p:sp>
            <p:nvSpPr>
              <p:cNvPr id="3297" name="Forme libre 3296">
                <a:extLst>
                  <a:ext uri="{FF2B5EF4-FFF2-40B4-BE49-F238E27FC236}">
                    <a16:creationId xmlns:a16="http://schemas.microsoft.com/office/drawing/2014/main" id="{F42E8BE5-0178-E55E-4427-1A928B321A3F}"/>
                  </a:ext>
                </a:extLst>
              </p:cNvPr>
              <p:cNvSpPr/>
              <p:nvPr/>
            </p:nvSpPr>
            <p:spPr>
              <a:xfrm>
                <a:off x="4375446" y="2086423"/>
                <a:ext cx="325039" cy="246431"/>
              </a:xfrm>
              <a:custGeom>
                <a:avLst/>
                <a:gdLst>
                  <a:gd name="connsiteX0" fmla="*/ 3676 w 325039"/>
                  <a:gd name="connsiteY0" fmla="*/ 149691 h 246431"/>
                  <a:gd name="connsiteX1" fmla="*/ 10928 w 325039"/>
                  <a:gd name="connsiteY1" fmla="*/ 120123 h 246431"/>
                  <a:gd name="connsiteX2" fmla="*/ 32490 w 325039"/>
                  <a:gd name="connsiteY2" fmla="*/ 106960 h 246431"/>
                  <a:gd name="connsiteX3" fmla="*/ 202510 w 325039"/>
                  <a:gd name="connsiteY3" fmla="*/ 3567 h 246431"/>
                  <a:gd name="connsiteX4" fmla="*/ 234758 w 325039"/>
                  <a:gd name="connsiteY4" fmla="*/ 11389 h 246431"/>
                  <a:gd name="connsiteX5" fmla="*/ 325588 w 325039"/>
                  <a:gd name="connsiteY5" fmla="*/ 160755 h 246431"/>
                  <a:gd name="connsiteX6" fmla="*/ 62639 w 325039"/>
                  <a:gd name="connsiteY6" fmla="*/ 246597 h 246431"/>
                  <a:gd name="connsiteX7" fmla="*/ 34398 w 325039"/>
                  <a:gd name="connsiteY7" fmla="*/ 200242 h 246431"/>
                  <a:gd name="connsiteX8" fmla="*/ 3676 w 325039"/>
                  <a:gd name="connsiteY8" fmla="*/ 149691 h 246431"/>
                  <a:gd name="connsiteX9" fmla="*/ 3676 w 325039"/>
                  <a:gd name="connsiteY9" fmla="*/ 149691 h 24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039" h="246431">
                    <a:moveTo>
                      <a:pt x="3676" y="149691"/>
                    </a:moveTo>
                    <a:cubicBezTo>
                      <a:pt x="-2430" y="139580"/>
                      <a:pt x="623" y="126227"/>
                      <a:pt x="10928" y="120123"/>
                    </a:cubicBezTo>
                    <a:lnTo>
                      <a:pt x="32490" y="106960"/>
                    </a:lnTo>
                    <a:lnTo>
                      <a:pt x="202510" y="3567"/>
                    </a:lnTo>
                    <a:cubicBezTo>
                      <a:pt x="213577" y="-3109"/>
                      <a:pt x="228079" y="325"/>
                      <a:pt x="234758" y="11389"/>
                    </a:cubicBezTo>
                    <a:lnTo>
                      <a:pt x="325588" y="160755"/>
                    </a:lnTo>
                    <a:lnTo>
                      <a:pt x="62639" y="246597"/>
                    </a:lnTo>
                    <a:lnTo>
                      <a:pt x="34398" y="200242"/>
                    </a:lnTo>
                    <a:lnTo>
                      <a:pt x="3676" y="149691"/>
                    </a:lnTo>
                    <a:lnTo>
                      <a:pt x="3676" y="149691"/>
                    </a:lnTo>
                    <a:close/>
                  </a:path>
                </a:pathLst>
              </a:custGeom>
              <a:solidFill>
                <a:srgbClr val="FFFFFF"/>
              </a:solidFill>
              <a:ln w="1907" cap="flat">
                <a:noFill/>
                <a:prstDash val="solid"/>
                <a:miter/>
              </a:ln>
            </p:spPr>
            <p:txBody>
              <a:bodyPr rtlCol="0" anchor="ctr"/>
              <a:lstStyle/>
              <a:p>
                <a:endParaRPr lang="fr-FR"/>
              </a:p>
            </p:txBody>
          </p:sp>
          <p:sp>
            <p:nvSpPr>
              <p:cNvPr id="3298" name="Forme libre 3297">
                <a:extLst>
                  <a:ext uri="{FF2B5EF4-FFF2-40B4-BE49-F238E27FC236}">
                    <a16:creationId xmlns:a16="http://schemas.microsoft.com/office/drawing/2014/main" id="{A7B2DCAD-5085-3D74-5FFC-9D2D3139A509}"/>
                  </a:ext>
                </a:extLst>
              </p:cNvPr>
              <p:cNvSpPr/>
              <p:nvPr/>
            </p:nvSpPr>
            <p:spPr>
              <a:xfrm>
                <a:off x="4375446" y="2193218"/>
                <a:ext cx="142477" cy="94885"/>
              </a:xfrm>
              <a:custGeom>
                <a:avLst/>
                <a:gdLst>
                  <a:gd name="connsiteX0" fmla="*/ 3676 w 142477"/>
                  <a:gd name="connsiteY0" fmla="*/ 42896 h 94885"/>
                  <a:gd name="connsiteX1" fmla="*/ 10927 w 142477"/>
                  <a:gd name="connsiteY1" fmla="*/ 13328 h 94885"/>
                  <a:gd name="connsiteX2" fmla="*/ 32490 w 142477"/>
                  <a:gd name="connsiteY2" fmla="*/ 165 h 94885"/>
                  <a:gd name="connsiteX3" fmla="*/ 41649 w 142477"/>
                  <a:gd name="connsiteY3" fmla="*/ 14091 h 94885"/>
                  <a:gd name="connsiteX4" fmla="*/ 65502 w 142477"/>
                  <a:gd name="connsiteY4" fmla="*/ 38509 h 94885"/>
                  <a:gd name="connsiteX5" fmla="*/ 135532 w 142477"/>
                  <a:gd name="connsiteY5" fmla="*/ 33740 h 94885"/>
                  <a:gd name="connsiteX6" fmla="*/ 140112 w 142477"/>
                  <a:gd name="connsiteY6" fmla="*/ 35647 h 94885"/>
                  <a:gd name="connsiteX7" fmla="*/ 142020 w 142477"/>
                  <a:gd name="connsiteY7" fmla="*/ 49382 h 94885"/>
                  <a:gd name="connsiteX8" fmla="*/ 133624 w 142477"/>
                  <a:gd name="connsiteY8" fmla="*/ 61209 h 94885"/>
                  <a:gd name="connsiteX9" fmla="*/ 75042 w 142477"/>
                  <a:gd name="connsiteY9" fmla="*/ 92876 h 94885"/>
                  <a:gd name="connsiteX10" fmla="*/ 34398 w 142477"/>
                  <a:gd name="connsiteY10" fmla="*/ 93066 h 94885"/>
                  <a:gd name="connsiteX11" fmla="*/ 3676 w 142477"/>
                  <a:gd name="connsiteY11" fmla="*/ 42896 h 94885"/>
                  <a:gd name="connsiteX12" fmla="*/ 3676 w 142477"/>
                  <a:gd name="connsiteY12" fmla="*/ 42896 h 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477" h="94885">
                    <a:moveTo>
                      <a:pt x="3676" y="42896"/>
                    </a:moveTo>
                    <a:cubicBezTo>
                      <a:pt x="-2430" y="32786"/>
                      <a:pt x="623" y="19432"/>
                      <a:pt x="10927" y="13328"/>
                    </a:cubicBezTo>
                    <a:lnTo>
                      <a:pt x="32490" y="165"/>
                    </a:lnTo>
                    <a:cubicBezTo>
                      <a:pt x="35734" y="4553"/>
                      <a:pt x="38596" y="9513"/>
                      <a:pt x="41649" y="14091"/>
                    </a:cubicBezTo>
                    <a:cubicBezTo>
                      <a:pt x="47946" y="23629"/>
                      <a:pt x="55770" y="32404"/>
                      <a:pt x="65502" y="38509"/>
                    </a:cubicBezTo>
                    <a:cubicBezTo>
                      <a:pt x="86682" y="51862"/>
                      <a:pt x="116259" y="49763"/>
                      <a:pt x="135532" y="33740"/>
                    </a:cubicBezTo>
                    <a:lnTo>
                      <a:pt x="140112" y="35647"/>
                    </a:lnTo>
                    <a:cubicBezTo>
                      <a:pt x="143356" y="39272"/>
                      <a:pt x="143737" y="44804"/>
                      <a:pt x="142020" y="49382"/>
                    </a:cubicBezTo>
                    <a:cubicBezTo>
                      <a:pt x="140303" y="53960"/>
                      <a:pt x="137059" y="57775"/>
                      <a:pt x="133624" y="61209"/>
                    </a:cubicBezTo>
                    <a:cubicBezTo>
                      <a:pt x="117786" y="77233"/>
                      <a:pt x="96987" y="88297"/>
                      <a:pt x="75042" y="92876"/>
                    </a:cubicBezTo>
                    <a:cubicBezTo>
                      <a:pt x="61685" y="95546"/>
                      <a:pt x="47756" y="95928"/>
                      <a:pt x="34398" y="93066"/>
                    </a:cubicBezTo>
                    <a:lnTo>
                      <a:pt x="3676" y="42896"/>
                    </a:lnTo>
                    <a:lnTo>
                      <a:pt x="3676" y="42896"/>
                    </a:lnTo>
                    <a:close/>
                  </a:path>
                </a:pathLst>
              </a:custGeom>
              <a:solidFill>
                <a:srgbClr val="FFFFFF"/>
              </a:solidFill>
              <a:ln w="1907" cap="flat">
                <a:noFill/>
                <a:prstDash val="solid"/>
                <a:miter/>
              </a:ln>
            </p:spPr>
            <p:txBody>
              <a:bodyPr rtlCol="0" anchor="ctr"/>
              <a:lstStyle/>
              <a:p>
                <a:endParaRPr lang="fr-FR"/>
              </a:p>
            </p:txBody>
          </p:sp>
          <p:sp>
            <p:nvSpPr>
              <p:cNvPr id="3299" name="Forme libre 3298">
                <a:extLst>
                  <a:ext uri="{FF2B5EF4-FFF2-40B4-BE49-F238E27FC236}">
                    <a16:creationId xmlns:a16="http://schemas.microsoft.com/office/drawing/2014/main" id="{9FC1FFCD-476A-F3F5-8EDD-71FA9ADE26E8}"/>
                  </a:ext>
                </a:extLst>
              </p:cNvPr>
              <p:cNvSpPr/>
              <p:nvPr/>
            </p:nvSpPr>
            <p:spPr>
              <a:xfrm>
                <a:off x="4373665" y="2084050"/>
                <a:ext cx="328847" cy="250522"/>
              </a:xfrm>
              <a:custGeom>
                <a:avLst/>
                <a:gdLst>
                  <a:gd name="connsiteX0" fmla="*/ 64420 w 328847"/>
                  <a:gd name="connsiteY0" fmla="*/ 250688 h 250522"/>
                  <a:gd name="connsiteX1" fmla="*/ 62893 w 328847"/>
                  <a:gd name="connsiteY1" fmla="*/ 249734 h 250522"/>
                  <a:gd name="connsiteX2" fmla="*/ 3930 w 328847"/>
                  <a:gd name="connsiteY2" fmla="*/ 152827 h 250522"/>
                  <a:gd name="connsiteX3" fmla="*/ 1259 w 328847"/>
                  <a:gd name="connsiteY3" fmla="*/ 135087 h 250522"/>
                  <a:gd name="connsiteX4" fmla="*/ 11754 w 328847"/>
                  <a:gd name="connsiteY4" fmla="*/ 120589 h 250522"/>
                  <a:gd name="connsiteX5" fmla="*/ 203527 w 328847"/>
                  <a:gd name="connsiteY5" fmla="*/ 3843 h 250522"/>
                  <a:gd name="connsiteX6" fmla="*/ 238256 w 328847"/>
                  <a:gd name="connsiteY6" fmla="*/ 12236 h 250522"/>
                  <a:gd name="connsiteX7" fmla="*/ 329086 w 328847"/>
                  <a:gd name="connsiteY7" fmla="*/ 161602 h 250522"/>
                  <a:gd name="connsiteX8" fmla="*/ 329276 w 328847"/>
                  <a:gd name="connsiteY8" fmla="*/ 161984 h 250522"/>
                  <a:gd name="connsiteX9" fmla="*/ 328132 w 328847"/>
                  <a:gd name="connsiteY9" fmla="*/ 164273 h 250522"/>
                  <a:gd name="connsiteX10" fmla="*/ 64992 w 328847"/>
                  <a:gd name="connsiteY10" fmla="*/ 250306 h 250522"/>
                  <a:gd name="connsiteX11" fmla="*/ 64420 w 328847"/>
                  <a:gd name="connsiteY11" fmla="*/ 250688 h 250522"/>
                  <a:gd name="connsiteX12" fmla="*/ 64420 w 328847"/>
                  <a:gd name="connsiteY12" fmla="*/ 250688 h 250522"/>
                  <a:gd name="connsiteX13" fmla="*/ 235203 w 328847"/>
                  <a:gd name="connsiteY13" fmla="*/ 14525 h 250522"/>
                  <a:gd name="connsiteX14" fmla="*/ 205435 w 328847"/>
                  <a:gd name="connsiteY14" fmla="*/ 7276 h 250522"/>
                  <a:gd name="connsiteX15" fmla="*/ 13662 w 328847"/>
                  <a:gd name="connsiteY15" fmla="*/ 124022 h 250522"/>
                  <a:gd name="connsiteX16" fmla="*/ 4694 w 328847"/>
                  <a:gd name="connsiteY16" fmla="*/ 136231 h 250522"/>
                  <a:gd name="connsiteX17" fmla="*/ 6983 w 328847"/>
                  <a:gd name="connsiteY17" fmla="*/ 151111 h 250522"/>
                  <a:gd name="connsiteX18" fmla="*/ 6983 w 328847"/>
                  <a:gd name="connsiteY18" fmla="*/ 151111 h 250522"/>
                  <a:gd name="connsiteX19" fmla="*/ 65183 w 328847"/>
                  <a:gd name="connsiteY19" fmla="*/ 246682 h 250522"/>
                  <a:gd name="connsiteX20" fmla="*/ 324697 w 328847"/>
                  <a:gd name="connsiteY20" fmla="*/ 161793 h 250522"/>
                  <a:gd name="connsiteX21" fmla="*/ 235203 w 328847"/>
                  <a:gd name="connsiteY21" fmla="*/ 14525 h 250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8847" h="250522">
                    <a:moveTo>
                      <a:pt x="64420" y="250688"/>
                    </a:moveTo>
                    <a:cubicBezTo>
                      <a:pt x="63848" y="250688"/>
                      <a:pt x="63275" y="250306"/>
                      <a:pt x="62893" y="249734"/>
                    </a:cubicBezTo>
                    <a:lnTo>
                      <a:pt x="3930" y="152827"/>
                    </a:lnTo>
                    <a:cubicBezTo>
                      <a:pt x="686" y="147486"/>
                      <a:pt x="-268" y="141191"/>
                      <a:pt x="1259" y="135087"/>
                    </a:cubicBezTo>
                    <a:cubicBezTo>
                      <a:pt x="2786" y="128982"/>
                      <a:pt x="6411" y="123832"/>
                      <a:pt x="11754" y="120589"/>
                    </a:cubicBezTo>
                    <a:lnTo>
                      <a:pt x="203527" y="3843"/>
                    </a:lnTo>
                    <a:cubicBezTo>
                      <a:pt x="215357" y="-3406"/>
                      <a:pt x="231005" y="409"/>
                      <a:pt x="238256" y="12236"/>
                    </a:cubicBezTo>
                    <a:lnTo>
                      <a:pt x="329086" y="161602"/>
                    </a:lnTo>
                    <a:cubicBezTo>
                      <a:pt x="329086" y="161793"/>
                      <a:pt x="329276" y="161793"/>
                      <a:pt x="329276" y="161984"/>
                    </a:cubicBezTo>
                    <a:cubicBezTo>
                      <a:pt x="329658" y="162938"/>
                      <a:pt x="329086" y="163892"/>
                      <a:pt x="328132" y="164273"/>
                    </a:cubicBezTo>
                    <a:lnTo>
                      <a:pt x="64992" y="250306"/>
                    </a:lnTo>
                    <a:cubicBezTo>
                      <a:pt x="64802" y="250688"/>
                      <a:pt x="64611" y="250688"/>
                      <a:pt x="64420" y="250688"/>
                    </a:cubicBezTo>
                    <a:lnTo>
                      <a:pt x="64420" y="250688"/>
                    </a:lnTo>
                    <a:close/>
                    <a:moveTo>
                      <a:pt x="235203" y="14525"/>
                    </a:moveTo>
                    <a:cubicBezTo>
                      <a:pt x="228906" y="4224"/>
                      <a:pt x="215548" y="981"/>
                      <a:pt x="205435" y="7276"/>
                    </a:cubicBezTo>
                    <a:lnTo>
                      <a:pt x="13662" y="124022"/>
                    </a:lnTo>
                    <a:cubicBezTo>
                      <a:pt x="9082" y="126693"/>
                      <a:pt x="6029" y="131081"/>
                      <a:pt x="4694" y="136231"/>
                    </a:cubicBezTo>
                    <a:cubicBezTo>
                      <a:pt x="3358" y="141382"/>
                      <a:pt x="4312" y="146723"/>
                      <a:pt x="6983" y="151111"/>
                    </a:cubicBezTo>
                    <a:lnTo>
                      <a:pt x="6983" y="151111"/>
                    </a:lnTo>
                    <a:lnTo>
                      <a:pt x="65183" y="246682"/>
                    </a:lnTo>
                    <a:lnTo>
                      <a:pt x="324697" y="161793"/>
                    </a:lnTo>
                    <a:lnTo>
                      <a:pt x="235203" y="14525"/>
                    </a:lnTo>
                    <a:close/>
                  </a:path>
                </a:pathLst>
              </a:custGeom>
              <a:solidFill>
                <a:srgbClr val="000000"/>
              </a:solidFill>
              <a:ln w="1907" cap="flat">
                <a:noFill/>
                <a:prstDash val="solid"/>
                <a:miter/>
              </a:ln>
            </p:spPr>
            <p:txBody>
              <a:bodyPr rtlCol="0" anchor="ctr"/>
              <a:lstStyle/>
              <a:p>
                <a:endParaRPr lang="fr-FR"/>
              </a:p>
            </p:txBody>
          </p:sp>
          <p:sp>
            <p:nvSpPr>
              <p:cNvPr id="3300" name="Forme libre 3299">
                <a:extLst>
                  <a:ext uri="{FF2B5EF4-FFF2-40B4-BE49-F238E27FC236}">
                    <a16:creationId xmlns:a16="http://schemas.microsoft.com/office/drawing/2014/main" id="{FD510893-85A6-A0DF-1935-BCC36E7231C2}"/>
                  </a:ext>
                </a:extLst>
              </p:cNvPr>
              <p:cNvSpPr/>
              <p:nvPr/>
            </p:nvSpPr>
            <p:spPr>
              <a:xfrm>
                <a:off x="4375544" y="2086233"/>
                <a:ext cx="234301" cy="149716"/>
              </a:xfrm>
              <a:custGeom>
                <a:avLst/>
                <a:gdLst>
                  <a:gd name="connsiteX0" fmla="*/ 10829 w 234301"/>
                  <a:gd name="connsiteY0" fmla="*/ 120313 h 149716"/>
                  <a:gd name="connsiteX1" fmla="*/ 202602 w 234301"/>
                  <a:gd name="connsiteY1" fmla="*/ 3567 h 149716"/>
                  <a:gd name="connsiteX2" fmla="*/ 234850 w 234301"/>
                  <a:gd name="connsiteY2" fmla="*/ 11389 h 149716"/>
                  <a:gd name="connsiteX3" fmla="*/ 3769 w 234301"/>
                  <a:gd name="connsiteY3" fmla="*/ 149881 h 149716"/>
                  <a:gd name="connsiteX4" fmla="*/ 10829 w 234301"/>
                  <a:gd name="connsiteY4" fmla="*/ 120313 h 149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01" h="149716">
                    <a:moveTo>
                      <a:pt x="10829" y="120313"/>
                    </a:moveTo>
                    <a:lnTo>
                      <a:pt x="202602" y="3567"/>
                    </a:lnTo>
                    <a:cubicBezTo>
                      <a:pt x="213670" y="-3109"/>
                      <a:pt x="228172" y="325"/>
                      <a:pt x="234850" y="11389"/>
                    </a:cubicBezTo>
                    <a:lnTo>
                      <a:pt x="3769" y="149881"/>
                    </a:lnTo>
                    <a:cubicBezTo>
                      <a:pt x="-2528" y="139771"/>
                      <a:pt x="716" y="126418"/>
                      <a:pt x="10829" y="120313"/>
                    </a:cubicBezTo>
                    <a:close/>
                  </a:path>
                </a:pathLst>
              </a:custGeom>
              <a:solidFill>
                <a:srgbClr val="FFD26C"/>
              </a:solidFill>
              <a:ln w="1907" cap="flat">
                <a:noFill/>
                <a:prstDash val="solid"/>
                <a:miter/>
              </a:ln>
            </p:spPr>
            <p:txBody>
              <a:bodyPr rtlCol="0" anchor="ctr"/>
              <a:lstStyle/>
              <a:p>
                <a:endParaRPr lang="fr-FR"/>
              </a:p>
            </p:txBody>
          </p:sp>
          <p:sp>
            <p:nvSpPr>
              <p:cNvPr id="3301" name="Forme libre 3300">
                <a:extLst>
                  <a:ext uri="{FF2B5EF4-FFF2-40B4-BE49-F238E27FC236}">
                    <a16:creationId xmlns:a16="http://schemas.microsoft.com/office/drawing/2014/main" id="{5BC16B6A-76CE-FDF1-22E7-991C5119CFB1}"/>
                  </a:ext>
                </a:extLst>
              </p:cNvPr>
              <p:cNvSpPr/>
              <p:nvPr/>
            </p:nvSpPr>
            <p:spPr>
              <a:xfrm>
                <a:off x="4373665" y="2084050"/>
                <a:ext cx="260308" cy="182420"/>
              </a:xfrm>
              <a:custGeom>
                <a:avLst/>
                <a:gdLst>
                  <a:gd name="connsiteX0" fmla="*/ 5457 w 260308"/>
                  <a:gd name="connsiteY0" fmla="*/ 153781 h 182420"/>
                  <a:gd name="connsiteX1" fmla="*/ 3930 w 260308"/>
                  <a:gd name="connsiteY1" fmla="*/ 152827 h 182420"/>
                  <a:gd name="connsiteX2" fmla="*/ 1259 w 260308"/>
                  <a:gd name="connsiteY2" fmla="*/ 135087 h 182420"/>
                  <a:gd name="connsiteX3" fmla="*/ 11754 w 260308"/>
                  <a:gd name="connsiteY3" fmla="*/ 120589 h 182420"/>
                  <a:gd name="connsiteX4" fmla="*/ 203527 w 260308"/>
                  <a:gd name="connsiteY4" fmla="*/ 3843 h 182420"/>
                  <a:gd name="connsiteX5" fmla="*/ 238256 w 260308"/>
                  <a:gd name="connsiteY5" fmla="*/ 12236 h 182420"/>
                  <a:gd name="connsiteX6" fmla="*/ 238256 w 260308"/>
                  <a:gd name="connsiteY6" fmla="*/ 12236 h 182420"/>
                  <a:gd name="connsiteX7" fmla="*/ 237683 w 260308"/>
                  <a:gd name="connsiteY7" fmla="*/ 14716 h 182420"/>
                  <a:gd name="connsiteX8" fmla="*/ 6411 w 260308"/>
                  <a:gd name="connsiteY8" fmla="*/ 153590 h 182420"/>
                  <a:gd name="connsiteX9" fmla="*/ 5457 w 260308"/>
                  <a:gd name="connsiteY9" fmla="*/ 153781 h 182420"/>
                  <a:gd name="connsiteX10" fmla="*/ 5457 w 260308"/>
                  <a:gd name="connsiteY10" fmla="*/ 153781 h 182420"/>
                  <a:gd name="connsiteX11" fmla="*/ 205435 w 260308"/>
                  <a:gd name="connsiteY11" fmla="*/ 7276 h 182420"/>
                  <a:gd name="connsiteX12" fmla="*/ 13662 w 260308"/>
                  <a:gd name="connsiteY12" fmla="*/ 124022 h 182420"/>
                  <a:gd name="connsiteX13" fmla="*/ 4694 w 260308"/>
                  <a:gd name="connsiteY13" fmla="*/ 136231 h 182420"/>
                  <a:gd name="connsiteX14" fmla="*/ 6220 w 260308"/>
                  <a:gd name="connsiteY14" fmla="*/ 149584 h 182420"/>
                  <a:gd name="connsiteX15" fmla="*/ 234249 w 260308"/>
                  <a:gd name="connsiteY15" fmla="*/ 13190 h 182420"/>
                  <a:gd name="connsiteX16" fmla="*/ 205435 w 260308"/>
                  <a:gd name="connsiteY16" fmla="*/ 7276 h 182420"/>
                  <a:gd name="connsiteX17" fmla="*/ 108117 w 260308"/>
                  <a:gd name="connsiteY17" fmla="*/ 127456 h 182420"/>
                  <a:gd name="connsiteX18" fmla="*/ 106591 w 260308"/>
                  <a:gd name="connsiteY18" fmla="*/ 126502 h 182420"/>
                  <a:gd name="connsiteX19" fmla="*/ 107354 w 260308"/>
                  <a:gd name="connsiteY19" fmla="*/ 124022 h 182420"/>
                  <a:gd name="connsiteX20" fmla="*/ 223944 w 260308"/>
                  <a:gd name="connsiteY20" fmla="*/ 58019 h 182420"/>
                  <a:gd name="connsiteX21" fmla="*/ 226425 w 260308"/>
                  <a:gd name="connsiteY21" fmla="*/ 58782 h 182420"/>
                  <a:gd name="connsiteX22" fmla="*/ 225852 w 260308"/>
                  <a:gd name="connsiteY22" fmla="*/ 61262 h 182420"/>
                  <a:gd name="connsiteX23" fmla="*/ 109262 w 260308"/>
                  <a:gd name="connsiteY23" fmla="*/ 127265 h 182420"/>
                  <a:gd name="connsiteX24" fmla="*/ 108117 w 260308"/>
                  <a:gd name="connsiteY24" fmla="*/ 127456 h 182420"/>
                  <a:gd name="connsiteX25" fmla="*/ 108117 w 260308"/>
                  <a:gd name="connsiteY25" fmla="*/ 127456 h 182420"/>
                  <a:gd name="connsiteX26" fmla="*/ 58314 w 260308"/>
                  <a:gd name="connsiteY26" fmla="*/ 155498 h 182420"/>
                  <a:gd name="connsiteX27" fmla="*/ 56787 w 260308"/>
                  <a:gd name="connsiteY27" fmla="*/ 154544 h 182420"/>
                  <a:gd name="connsiteX28" fmla="*/ 57550 w 260308"/>
                  <a:gd name="connsiteY28" fmla="*/ 152064 h 182420"/>
                  <a:gd name="connsiteX29" fmla="*/ 95714 w 260308"/>
                  <a:gd name="connsiteY29" fmla="*/ 130508 h 182420"/>
                  <a:gd name="connsiteX30" fmla="*/ 98195 w 260308"/>
                  <a:gd name="connsiteY30" fmla="*/ 131271 h 182420"/>
                  <a:gd name="connsiteX31" fmla="*/ 97432 w 260308"/>
                  <a:gd name="connsiteY31" fmla="*/ 133751 h 182420"/>
                  <a:gd name="connsiteX32" fmla="*/ 59268 w 260308"/>
                  <a:gd name="connsiteY32" fmla="*/ 155307 h 182420"/>
                  <a:gd name="connsiteX33" fmla="*/ 58314 w 260308"/>
                  <a:gd name="connsiteY33" fmla="*/ 155498 h 182420"/>
                  <a:gd name="connsiteX34" fmla="*/ 58314 w 260308"/>
                  <a:gd name="connsiteY34" fmla="*/ 155498 h 182420"/>
                  <a:gd name="connsiteX35" fmla="*/ 142274 w 260308"/>
                  <a:gd name="connsiteY35" fmla="*/ 182586 h 182420"/>
                  <a:gd name="connsiteX36" fmla="*/ 140747 w 260308"/>
                  <a:gd name="connsiteY36" fmla="*/ 181632 h 182420"/>
                  <a:gd name="connsiteX37" fmla="*/ 141511 w 260308"/>
                  <a:gd name="connsiteY37" fmla="*/ 179152 h 182420"/>
                  <a:gd name="connsiteX38" fmla="*/ 258101 w 260308"/>
                  <a:gd name="connsiteY38" fmla="*/ 113149 h 182420"/>
                  <a:gd name="connsiteX39" fmla="*/ 260582 w 260308"/>
                  <a:gd name="connsiteY39" fmla="*/ 113912 h 182420"/>
                  <a:gd name="connsiteX40" fmla="*/ 260009 w 260308"/>
                  <a:gd name="connsiteY40" fmla="*/ 116392 h 182420"/>
                  <a:gd name="connsiteX41" fmla="*/ 143419 w 260308"/>
                  <a:gd name="connsiteY41" fmla="*/ 182395 h 182420"/>
                  <a:gd name="connsiteX42" fmla="*/ 142274 w 260308"/>
                  <a:gd name="connsiteY42" fmla="*/ 182586 h 182420"/>
                  <a:gd name="connsiteX43" fmla="*/ 142274 w 260308"/>
                  <a:gd name="connsiteY43" fmla="*/ 182586 h 182420"/>
                  <a:gd name="connsiteX44" fmla="*/ 120711 w 260308"/>
                  <a:gd name="connsiteY44" fmla="*/ 148440 h 182420"/>
                  <a:gd name="connsiteX45" fmla="*/ 119185 w 260308"/>
                  <a:gd name="connsiteY45" fmla="*/ 147486 h 182420"/>
                  <a:gd name="connsiteX46" fmla="*/ 119948 w 260308"/>
                  <a:gd name="connsiteY46" fmla="*/ 145006 h 182420"/>
                  <a:gd name="connsiteX47" fmla="*/ 236538 w 260308"/>
                  <a:gd name="connsiteY47" fmla="*/ 79003 h 182420"/>
                  <a:gd name="connsiteX48" fmla="*/ 236538 w 260308"/>
                  <a:gd name="connsiteY48" fmla="*/ 79003 h 182420"/>
                  <a:gd name="connsiteX49" fmla="*/ 239019 w 260308"/>
                  <a:gd name="connsiteY49" fmla="*/ 79766 h 182420"/>
                  <a:gd name="connsiteX50" fmla="*/ 238256 w 260308"/>
                  <a:gd name="connsiteY50" fmla="*/ 82246 h 182420"/>
                  <a:gd name="connsiteX51" fmla="*/ 121665 w 260308"/>
                  <a:gd name="connsiteY51" fmla="*/ 148249 h 182420"/>
                  <a:gd name="connsiteX52" fmla="*/ 120711 w 260308"/>
                  <a:gd name="connsiteY52" fmla="*/ 148440 h 182420"/>
                  <a:gd name="connsiteX53" fmla="*/ 120711 w 260308"/>
                  <a:gd name="connsiteY53" fmla="*/ 148440 h 18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60308" h="182420">
                    <a:moveTo>
                      <a:pt x="5457" y="153781"/>
                    </a:moveTo>
                    <a:cubicBezTo>
                      <a:pt x="4884" y="153781"/>
                      <a:pt x="4312" y="153400"/>
                      <a:pt x="3930" y="152827"/>
                    </a:cubicBezTo>
                    <a:cubicBezTo>
                      <a:pt x="686" y="147486"/>
                      <a:pt x="-268" y="141191"/>
                      <a:pt x="1259" y="135087"/>
                    </a:cubicBezTo>
                    <a:cubicBezTo>
                      <a:pt x="2786" y="128982"/>
                      <a:pt x="6411" y="123832"/>
                      <a:pt x="11754" y="120589"/>
                    </a:cubicBezTo>
                    <a:lnTo>
                      <a:pt x="203527" y="3843"/>
                    </a:lnTo>
                    <a:cubicBezTo>
                      <a:pt x="215357" y="-3406"/>
                      <a:pt x="231005" y="409"/>
                      <a:pt x="238256" y="12236"/>
                    </a:cubicBezTo>
                    <a:cubicBezTo>
                      <a:pt x="238256" y="12236"/>
                      <a:pt x="238256" y="12236"/>
                      <a:pt x="238256" y="12236"/>
                    </a:cubicBezTo>
                    <a:cubicBezTo>
                      <a:pt x="238828" y="12999"/>
                      <a:pt x="238447" y="14144"/>
                      <a:pt x="237683" y="14716"/>
                    </a:cubicBezTo>
                    <a:lnTo>
                      <a:pt x="6411" y="153590"/>
                    </a:lnTo>
                    <a:cubicBezTo>
                      <a:pt x="6220" y="153781"/>
                      <a:pt x="5839" y="153781"/>
                      <a:pt x="5457" y="153781"/>
                    </a:cubicBezTo>
                    <a:lnTo>
                      <a:pt x="5457" y="153781"/>
                    </a:lnTo>
                    <a:close/>
                    <a:moveTo>
                      <a:pt x="205435" y="7276"/>
                    </a:moveTo>
                    <a:lnTo>
                      <a:pt x="13662" y="124022"/>
                    </a:lnTo>
                    <a:cubicBezTo>
                      <a:pt x="9082" y="126693"/>
                      <a:pt x="6029" y="131081"/>
                      <a:pt x="4694" y="136231"/>
                    </a:cubicBezTo>
                    <a:cubicBezTo>
                      <a:pt x="3549" y="140809"/>
                      <a:pt x="4121" y="145388"/>
                      <a:pt x="6220" y="149584"/>
                    </a:cubicBezTo>
                    <a:lnTo>
                      <a:pt x="234249" y="13190"/>
                    </a:lnTo>
                    <a:cubicBezTo>
                      <a:pt x="227570" y="4034"/>
                      <a:pt x="214976" y="1363"/>
                      <a:pt x="205435" y="7276"/>
                    </a:cubicBezTo>
                    <a:close/>
                    <a:moveTo>
                      <a:pt x="108117" y="127456"/>
                    </a:moveTo>
                    <a:cubicBezTo>
                      <a:pt x="107545" y="127456"/>
                      <a:pt x="106782" y="127075"/>
                      <a:pt x="106591" y="126502"/>
                    </a:cubicBezTo>
                    <a:cubicBezTo>
                      <a:pt x="106018" y="125548"/>
                      <a:pt x="106400" y="124595"/>
                      <a:pt x="107354" y="124022"/>
                    </a:cubicBezTo>
                    <a:lnTo>
                      <a:pt x="223944" y="58019"/>
                    </a:lnTo>
                    <a:cubicBezTo>
                      <a:pt x="224898" y="57637"/>
                      <a:pt x="225852" y="57828"/>
                      <a:pt x="226425" y="58782"/>
                    </a:cubicBezTo>
                    <a:cubicBezTo>
                      <a:pt x="226998" y="59736"/>
                      <a:pt x="226616" y="60690"/>
                      <a:pt x="225852" y="61262"/>
                    </a:cubicBezTo>
                    <a:lnTo>
                      <a:pt x="109262" y="127265"/>
                    </a:lnTo>
                    <a:cubicBezTo>
                      <a:pt x="108690" y="127265"/>
                      <a:pt x="108308" y="127456"/>
                      <a:pt x="108117" y="127456"/>
                    </a:cubicBezTo>
                    <a:lnTo>
                      <a:pt x="108117" y="127456"/>
                    </a:lnTo>
                    <a:close/>
                    <a:moveTo>
                      <a:pt x="58314" y="155498"/>
                    </a:moveTo>
                    <a:cubicBezTo>
                      <a:pt x="57741" y="155498"/>
                      <a:pt x="56978" y="155116"/>
                      <a:pt x="56787" y="154544"/>
                    </a:cubicBezTo>
                    <a:cubicBezTo>
                      <a:pt x="56215" y="153590"/>
                      <a:pt x="56596" y="152637"/>
                      <a:pt x="57550" y="152064"/>
                    </a:cubicBezTo>
                    <a:lnTo>
                      <a:pt x="95714" y="130508"/>
                    </a:lnTo>
                    <a:cubicBezTo>
                      <a:pt x="96668" y="129936"/>
                      <a:pt x="97622" y="130317"/>
                      <a:pt x="98195" y="131271"/>
                    </a:cubicBezTo>
                    <a:cubicBezTo>
                      <a:pt x="98767" y="132225"/>
                      <a:pt x="98386" y="133179"/>
                      <a:pt x="97432" y="133751"/>
                    </a:cubicBezTo>
                    <a:lnTo>
                      <a:pt x="59268" y="155307"/>
                    </a:lnTo>
                    <a:cubicBezTo>
                      <a:pt x="58886" y="155498"/>
                      <a:pt x="58505" y="155498"/>
                      <a:pt x="58314" y="155498"/>
                    </a:cubicBezTo>
                    <a:lnTo>
                      <a:pt x="58314" y="155498"/>
                    </a:lnTo>
                    <a:close/>
                    <a:moveTo>
                      <a:pt x="142274" y="182586"/>
                    </a:moveTo>
                    <a:cubicBezTo>
                      <a:pt x="141701" y="182586"/>
                      <a:pt x="140938" y="182205"/>
                      <a:pt x="140747" y="181632"/>
                    </a:cubicBezTo>
                    <a:cubicBezTo>
                      <a:pt x="140175" y="180679"/>
                      <a:pt x="140557" y="179725"/>
                      <a:pt x="141511" y="179152"/>
                    </a:cubicBezTo>
                    <a:lnTo>
                      <a:pt x="258101" y="113149"/>
                    </a:lnTo>
                    <a:cubicBezTo>
                      <a:pt x="259055" y="112767"/>
                      <a:pt x="260009" y="112958"/>
                      <a:pt x="260582" y="113912"/>
                    </a:cubicBezTo>
                    <a:cubicBezTo>
                      <a:pt x="261154" y="114866"/>
                      <a:pt x="260772" y="115820"/>
                      <a:pt x="260009" y="116392"/>
                    </a:cubicBezTo>
                    <a:lnTo>
                      <a:pt x="143419" y="182395"/>
                    </a:lnTo>
                    <a:cubicBezTo>
                      <a:pt x="142846" y="182586"/>
                      <a:pt x="142465" y="182586"/>
                      <a:pt x="142274" y="182586"/>
                    </a:cubicBezTo>
                    <a:lnTo>
                      <a:pt x="142274" y="182586"/>
                    </a:lnTo>
                    <a:close/>
                    <a:moveTo>
                      <a:pt x="120711" y="148440"/>
                    </a:moveTo>
                    <a:cubicBezTo>
                      <a:pt x="120139" y="148440"/>
                      <a:pt x="119376" y="148058"/>
                      <a:pt x="119185" y="147486"/>
                    </a:cubicBezTo>
                    <a:cubicBezTo>
                      <a:pt x="118612" y="146532"/>
                      <a:pt x="118994" y="145578"/>
                      <a:pt x="119948" y="145006"/>
                    </a:cubicBezTo>
                    <a:lnTo>
                      <a:pt x="236538" y="79003"/>
                    </a:lnTo>
                    <a:lnTo>
                      <a:pt x="236538" y="79003"/>
                    </a:lnTo>
                    <a:cubicBezTo>
                      <a:pt x="237493" y="78430"/>
                      <a:pt x="238447" y="78812"/>
                      <a:pt x="239019" y="79766"/>
                    </a:cubicBezTo>
                    <a:cubicBezTo>
                      <a:pt x="239592" y="80720"/>
                      <a:pt x="239210" y="81673"/>
                      <a:pt x="238256" y="82246"/>
                    </a:cubicBezTo>
                    <a:lnTo>
                      <a:pt x="121665" y="148249"/>
                    </a:lnTo>
                    <a:cubicBezTo>
                      <a:pt x="121284" y="148440"/>
                      <a:pt x="120902" y="148440"/>
                      <a:pt x="120711" y="148440"/>
                    </a:cubicBezTo>
                    <a:lnTo>
                      <a:pt x="120711" y="148440"/>
                    </a:lnTo>
                    <a:close/>
                  </a:path>
                </a:pathLst>
              </a:custGeom>
              <a:solidFill>
                <a:srgbClr val="000000"/>
              </a:solidFill>
              <a:ln w="1907" cap="flat">
                <a:noFill/>
                <a:prstDash val="solid"/>
                <a:miter/>
              </a:ln>
            </p:spPr>
            <p:txBody>
              <a:bodyPr rtlCol="0" anchor="ctr"/>
              <a:lstStyle/>
              <a:p>
                <a:endParaRPr lang="fr-FR"/>
              </a:p>
            </p:txBody>
          </p:sp>
          <p:sp>
            <p:nvSpPr>
              <p:cNvPr id="3302" name="Forme libre 3301">
                <a:extLst>
                  <a:ext uri="{FF2B5EF4-FFF2-40B4-BE49-F238E27FC236}">
                    <a16:creationId xmlns:a16="http://schemas.microsoft.com/office/drawing/2014/main" id="{4DA5520E-3C23-D3E1-D9A3-11007647D947}"/>
                  </a:ext>
                </a:extLst>
              </p:cNvPr>
              <p:cNvSpPr/>
              <p:nvPr/>
            </p:nvSpPr>
            <p:spPr>
              <a:xfrm>
                <a:off x="4339265" y="2192610"/>
                <a:ext cx="361601" cy="173819"/>
              </a:xfrm>
              <a:custGeom>
                <a:avLst/>
                <a:gdLst>
                  <a:gd name="connsiteX0" fmla="*/ 549 w 361601"/>
                  <a:gd name="connsiteY0" fmla="*/ 140029 h 173819"/>
                  <a:gd name="connsiteX1" fmla="*/ 4747 w 361601"/>
                  <a:gd name="connsiteY1" fmla="*/ 139075 h 173819"/>
                  <a:gd name="connsiteX2" fmla="*/ 8372 w 361601"/>
                  <a:gd name="connsiteY2" fmla="*/ 140792 h 173819"/>
                  <a:gd name="connsiteX3" fmla="*/ 128970 w 361601"/>
                  <a:gd name="connsiteY3" fmla="*/ 173985 h 173819"/>
                  <a:gd name="connsiteX4" fmla="*/ 329139 w 361601"/>
                  <a:gd name="connsiteY4" fmla="*/ 71355 h 173819"/>
                  <a:gd name="connsiteX5" fmla="*/ 362150 w 361601"/>
                  <a:gd name="connsiteY5" fmla="*/ 64488 h 173819"/>
                  <a:gd name="connsiteX6" fmla="*/ 362150 w 361601"/>
                  <a:gd name="connsiteY6" fmla="*/ 54377 h 173819"/>
                  <a:gd name="connsiteX7" fmla="*/ 233157 w 361601"/>
                  <a:gd name="connsiteY7" fmla="*/ 2299 h 173819"/>
                  <a:gd name="connsiteX8" fmla="*/ 207015 w 361601"/>
                  <a:gd name="connsiteY8" fmla="*/ 4207 h 173819"/>
                  <a:gd name="connsiteX9" fmla="*/ 5892 w 361601"/>
                  <a:gd name="connsiteY9" fmla="*/ 121335 h 173819"/>
                  <a:gd name="connsiteX10" fmla="*/ 549 w 361601"/>
                  <a:gd name="connsiteY10" fmla="*/ 130110 h 173819"/>
                  <a:gd name="connsiteX11" fmla="*/ 549 w 361601"/>
                  <a:gd name="connsiteY11" fmla="*/ 130110 h 173819"/>
                  <a:gd name="connsiteX12" fmla="*/ 549 w 361601"/>
                  <a:gd name="connsiteY12" fmla="*/ 130300 h 173819"/>
                  <a:gd name="connsiteX13" fmla="*/ 549 w 361601"/>
                  <a:gd name="connsiteY13" fmla="*/ 130873 h 173819"/>
                  <a:gd name="connsiteX14" fmla="*/ 549 w 361601"/>
                  <a:gd name="connsiteY14" fmla="*/ 140029 h 17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1601" h="173819">
                    <a:moveTo>
                      <a:pt x="549" y="140029"/>
                    </a:moveTo>
                    <a:lnTo>
                      <a:pt x="4747" y="139075"/>
                    </a:lnTo>
                    <a:cubicBezTo>
                      <a:pt x="5892" y="139838"/>
                      <a:pt x="7036" y="140411"/>
                      <a:pt x="8372" y="140792"/>
                    </a:cubicBezTo>
                    <a:lnTo>
                      <a:pt x="128970" y="173985"/>
                    </a:lnTo>
                    <a:lnTo>
                      <a:pt x="329139" y="71355"/>
                    </a:lnTo>
                    <a:lnTo>
                      <a:pt x="362150" y="64488"/>
                    </a:lnTo>
                    <a:lnTo>
                      <a:pt x="362150" y="54377"/>
                    </a:lnTo>
                    <a:lnTo>
                      <a:pt x="233157" y="2299"/>
                    </a:lnTo>
                    <a:cubicBezTo>
                      <a:pt x="224570" y="-1134"/>
                      <a:pt x="215029" y="-371"/>
                      <a:pt x="207015" y="4207"/>
                    </a:cubicBezTo>
                    <a:lnTo>
                      <a:pt x="5892" y="121335"/>
                    </a:lnTo>
                    <a:cubicBezTo>
                      <a:pt x="2457" y="123433"/>
                      <a:pt x="739" y="126676"/>
                      <a:pt x="549" y="130110"/>
                    </a:cubicBezTo>
                    <a:lnTo>
                      <a:pt x="549" y="130110"/>
                    </a:lnTo>
                    <a:lnTo>
                      <a:pt x="549" y="130300"/>
                    </a:lnTo>
                    <a:cubicBezTo>
                      <a:pt x="549" y="130491"/>
                      <a:pt x="549" y="130682"/>
                      <a:pt x="549" y="130873"/>
                    </a:cubicBezTo>
                    <a:lnTo>
                      <a:pt x="549" y="140029"/>
                    </a:lnTo>
                    <a:close/>
                  </a:path>
                </a:pathLst>
              </a:custGeom>
              <a:solidFill>
                <a:srgbClr val="FFD26C"/>
              </a:solidFill>
              <a:ln w="1907" cap="flat">
                <a:noFill/>
                <a:prstDash val="solid"/>
                <a:miter/>
              </a:ln>
            </p:spPr>
            <p:txBody>
              <a:bodyPr rtlCol="0" anchor="ctr"/>
              <a:lstStyle/>
              <a:p>
                <a:endParaRPr lang="fr-FR"/>
              </a:p>
            </p:txBody>
          </p:sp>
          <p:sp>
            <p:nvSpPr>
              <p:cNvPr id="3303" name="Forme libre 3302">
                <a:extLst>
                  <a:ext uri="{FF2B5EF4-FFF2-40B4-BE49-F238E27FC236}">
                    <a16:creationId xmlns:a16="http://schemas.microsoft.com/office/drawing/2014/main" id="{8166B5D7-D723-EEEA-88AB-4A3B16823C79}"/>
                  </a:ext>
                </a:extLst>
              </p:cNvPr>
              <p:cNvSpPr/>
              <p:nvPr/>
            </p:nvSpPr>
            <p:spPr>
              <a:xfrm>
                <a:off x="4337547" y="2190886"/>
                <a:ext cx="365227" cy="177451"/>
              </a:xfrm>
              <a:custGeom>
                <a:avLst/>
                <a:gdLst>
                  <a:gd name="connsiteX0" fmla="*/ 130687 w 365227"/>
                  <a:gd name="connsiteY0" fmla="*/ 177617 h 177451"/>
                  <a:gd name="connsiteX1" fmla="*/ 130115 w 365227"/>
                  <a:gd name="connsiteY1" fmla="*/ 177617 h 177451"/>
                  <a:gd name="connsiteX2" fmla="*/ 9517 w 365227"/>
                  <a:gd name="connsiteY2" fmla="*/ 144425 h 177451"/>
                  <a:gd name="connsiteX3" fmla="*/ 6082 w 365227"/>
                  <a:gd name="connsiteY3" fmla="*/ 142898 h 177451"/>
                  <a:gd name="connsiteX4" fmla="*/ 2648 w 365227"/>
                  <a:gd name="connsiteY4" fmla="*/ 143661 h 177451"/>
                  <a:gd name="connsiteX5" fmla="*/ 2266 w 365227"/>
                  <a:gd name="connsiteY5" fmla="*/ 143661 h 177451"/>
                  <a:gd name="connsiteX6" fmla="*/ 549 w 365227"/>
                  <a:gd name="connsiteY6" fmla="*/ 141945 h 177451"/>
                  <a:gd name="connsiteX7" fmla="*/ 549 w 365227"/>
                  <a:gd name="connsiteY7" fmla="*/ 132597 h 177451"/>
                  <a:gd name="connsiteX8" fmla="*/ 549 w 365227"/>
                  <a:gd name="connsiteY8" fmla="*/ 132025 h 177451"/>
                  <a:gd name="connsiteX9" fmla="*/ 549 w 365227"/>
                  <a:gd name="connsiteY9" fmla="*/ 131834 h 177451"/>
                  <a:gd name="connsiteX10" fmla="*/ 549 w 365227"/>
                  <a:gd name="connsiteY10" fmla="*/ 131644 h 177451"/>
                  <a:gd name="connsiteX11" fmla="*/ 6846 w 365227"/>
                  <a:gd name="connsiteY11" fmla="*/ 121533 h 177451"/>
                  <a:gd name="connsiteX12" fmla="*/ 207969 w 365227"/>
                  <a:gd name="connsiteY12" fmla="*/ 4406 h 177451"/>
                  <a:gd name="connsiteX13" fmla="*/ 235637 w 365227"/>
                  <a:gd name="connsiteY13" fmla="*/ 2498 h 177451"/>
                  <a:gd name="connsiteX14" fmla="*/ 364631 w 365227"/>
                  <a:gd name="connsiteY14" fmla="*/ 54576 h 177451"/>
                  <a:gd name="connsiteX15" fmla="*/ 365776 w 365227"/>
                  <a:gd name="connsiteY15" fmla="*/ 56293 h 177451"/>
                  <a:gd name="connsiteX16" fmla="*/ 365776 w 365227"/>
                  <a:gd name="connsiteY16" fmla="*/ 66403 h 177451"/>
                  <a:gd name="connsiteX17" fmla="*/ 364249 w 365227"/>
                  <a:gd name="connsiteY17" fmla="*/ 68120 h 177451"/>
                  <a:gd name="connsiteX18" fmla="*/ 331428 w 365227"/>
                  <a:gd name="connsiteY18" fmla="*/ 74987 h 177451"/>
                  <a:gd name="connsiteX19" fmla="*/ 131450 w 365227"/>
                  <a:gd name="connsiteY19" fmla="*/ 177617 h 177451"/>
                  <a:gd name="connsiteX20" fmla="*/ 130687 w 365227"/>
                  <a:gd name="connsiteY20" fmla="*/ 177617 h 177451"/>
                  <a:gd name="connsiteX21" fmla="*/ 130687 w 365227"/>
                  <a:gd name="connsiteY21" fmla="*/ 177617 h 177451"/>
                  <a:gd name="connsiteX22" fmla="*/ 361959 w 365227"/>
                  <a:gd name="connsiteY22" fmla="*/ 57247 h 177451"/>
                  <a:gd name="connsiteX23" fmla="*/ 234111 w 365227"/>
                  <a:gd name="connsiteY23" fmla="*/ 5550 h 177451"/>
                  <a:gd name="connsiteX24" fmla="*/ 209495 w 365227"/>
                  <a:gd name="connsiteY24" fmla="*/ 7267 h 177451"/>
                  <a:gd name="connsiteX25" fmla="*/ 8372 w 365227"/>
                  <a:gd name="connsiteY25" fmla="*/ 124395 h 177451"/>
                  <a:gd name="connsiteX26" fmla="*/ 3983 w 365227"/>
                  <a:gd name="connsiteY26" fmla="*/ 131644 h 177451"/>
                  <a:gd name="connsiteX27" fmla="*/ 3983 w 365227"/>
                  <a:gd name="connsiteY27" fmla="*/ 131644 h 177451"/>
                  <a:gd name="connsiteX28" fmla="*/ 3983 w 365227"/>
                  <a:gd name="connsiteY28" fmla="*/ 131644 h 177451"/>
                  <a:gd name="connsiteX29" fmla="*/ 3983 w 365227"/>
                  <a:gd name="connsiteY29" fmla="*/ 132025 h 177451"/>
                  <a:gd name="connsiteX30" fmla="*/ 3983 w 365227"/>
                  <a:gd name="connsiteY30" fmla="*/ 132025 h 177451"/>
                  <a:gd name="connsiteX31" fmla="*/ 3983 w 365227"/>
                  <a:gd name="connsiteY31" fmla="*/ 139083 h 177451"/>
                  <a:gd name="connsiteX32" fmla="*/ 6082 w 365227"/>
                  <a:gd name="connsiteY32" fmla="*/ 138702 h 177451"/>
                  <a:gd name="connsiteX33" fmla="*/ 7609 w 365227"/>
                  <a:gd name="connsiteY33" fmla="*/ 139083 h 177451"/>
                  <a:gd name="connsiteX34" fmla="*/ 10662 w 365227"/>
                  <a:gd name="connsiteY34" fmla="*/ 140609 h 177451"/>
                  <a:gd name="connsiteX35" fmla="*/ 130496 w 365227"/>
                  <a:gd name="connsiteY35" fmla="*/ 173611 h 177451"/>
                  <a:gd name="connsiteX36" fmla="*/ 329902 w 365227"/>
                  <a:gd name="connsiteY36" fmla="*/ 71172 h 177451"/>
                  <a:gd name="connsiteX37" fmla="*/ 330283 w 365227"/>
                  <a:gd name="connsiteY37" fmla="*/ 70981 h 177451"/>
                  <a:gd name="connsiteX38" fmla="*/ 361769 w 365227"/>
                  <a:gd name="connsiteY38" fmla="*/ 64305 h 177451"/>
                  <a:gd name="connsiteX39" fmla="*/ 361769 w 365227"/>
                  <a:gd name="connsiteY39" fmla="*/ 57247 h 17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65227" h="177451">
                    <a:moveTo>
                      <a:pt x="130687" y="177617"/>
                    </a:moveTo>
                    <a:cubicBezTo>
                      <a:pt x="130496" y="177617"/>
                      <a:pt x="130305" y="177617"/>
                      <a:pt x="130115" y="177617"/>
                    </a:cubicBezTo>
                    <a:lnTo>
                      <a:pt x="9517" y="144425"/>
                    </a:lnTo>
                    <a:cubicBezTo>
                      <a:pt x="8372" y="144043"/>
                      <a:pt x="7036" y="143471"/>
                      <a:pt x="6082" y="142898"/>
                    </a:cubicBezTo>
                    <a:lnTo>
                      <a:pt x="2648" y="143661"/>
                    </a:lnTo>
                    <a:cubicBezTo>
                      <a:pt x="2457" y="143661"/>
                      <a:pt x="2457" y="143661"/>
                      <a:pt x="2266" y="143661"/>
                    </a:cubicBezTo>
                    <a:cubicBezTo>
                      <a:pt x="1312" y="143661"/>
                      <a:pt x="549" y="142898"/>
                      <a:pt x="549" y="141945"/>
                    </a:cubicBezTo>
                    <a:lnTo>
                      <a:pt x="549" y="132597"/>
                    </a:lnTo>
                    <a:cubicBezTo>
                      <a:pt x="549" y="132407"/>
                      <a:pt x="549" y="132216"/>
                      <a:pt x="549" y="132025"/>
                    </a:cubicBezTo>
                    <a:lnTo>
                      <a:pt x="549" y="131834"/>
                    </a:lnTo>
                    <a:cubicBezTo>
                      <a:pt x="549" y="131834"/>
                      <a:pt x="549" y="131644"/>
                      <a:pt x="549" y="131644"/>
                    </a:cubicBezTo>
                    <a:cubicBezTo>
                      <a:pt x="740" y="127447"/>
                      <a:pt x="3029" y="123632"/>
                      <a:pt x="6846" y="121533"/>
                    </a:cubicBezTo>
                    <a:lnTo>
                      <a:pt x="207969" y="4406"/>
                    </a:lnTo>
                    <a:cubicBezTo>
                      <a:pt x="216365" y="-554"/>
                      <a:pt x="226669" y="-1126"/>
                      <a:pt x="235637" y="2498"/>
                    </a:cubicBezTo>
                    <a:lnTo>
                      <a:pt x="364631" y="54576"/>
                    </a:lnTo>
                    <a:cubicBezTo>
                      <a:pt x="365394" y="54767"/>
                      <a:pt x="365776" y="55530"/>
                      <a:pt x="365776" y="56293"/>
                    </a:cubicBezTo>
                    <a:lnTo>
                      <a:pt x="365776" y="66403"/>
                    </a:lnTo>
                    <a:cubicBezTo>
                      <a:pt x="365776" y="67166"/>
                      <a:pt x="365203" y="67929"/>
                      <a:pt x="364249" y="68120"/>
                    </a:cubicBezTo>
                    <a:lnTo>
                      <a:pt x="331428" y="74987"/>
                    </a:lnTo>
                    <a:lnTo>
                      <a:pt x="131450" y="177617"/>
                    </a:lnTo>
                    <a:cubicBezTo>
                      <a:pt x="131259" y="177426"/>
                      <a:pt x="130878" y="177617"/>
                      <a:pt x="130687" y="177617"/>
                    </a:cubicBezTo>
                    <a:lnTo>
                      <a:pt x="130687" y="177617"/>
                    </a:lnTo>
                    <a:close/>
                    <a:moveTo>
                      <a:pt x="361959" y="57247"/>
                    </a:moveTo>
                    <a:lnTo>
                      <a:pt x="234111" y="5550"/>
                    </a:lnTo>
                    <a:cubicBezTo>
                      <a:pt x="226097" y="2307"/>
                      <a:pt x="216937" y="3070"/>
                      <a:pt x="209495" y="7267"/>
                    </a:cubicBezTo>
                    <a:lnTo>
                      <a:pt x="8372" y="124395"/>
                    </a:lnTo>
                    <a:cubicBezTo>
                      <a:pt x="5701" y="125921"/>
                      <a:pt x="3983" y="128591"/>
                      <a:pt x="3983" y="131644"/>
                    </a:cubicBezTo>
                    <a:cubicBezTo>
                      <a:pt x="3983" y="131644"/>
                      <a:pt x="3983" y="131644"/>
                      <a:pt x="3983" y="131644"/>
                    </a:cubicBezTo>
                    <a:lnTo>
                      <a:pt x="3983" y="131644"/>
                    </a:lnTo>
                    <a:cubicBezTo>
                      <a:pt x="3983" y="131834"/>
                      <a:pt x="3983" y="132025"/>
                      <a:pt x="3983" y="132025"/>
                    </a:cubicBezTo>
                    <a:lnTo>
                      <a:pt x="3983" y="132025"/>
                    </a:lnTo>
                    <a:lnTo>
                      <a:pt x="3983" y="139083"/>
                    </a:lnTo>
                    <a:lnTo>
                      <a:pt x="6082" y="138702"/>
                    </a:lnTo>
                    <a:cubicBezTo>
                      <a:pt x="6655" y="138511"/>
                      <a:pt x="7036" y="138702"/>
                      <a:pt x="7609" y="139083"/>
                    </a:cubicBezTo>
                    <a:cubicBezTo>
                      <a:pt x="8563" y="139656"/>
                      <a:pt x="9517" y="140228"/>
                      <a:pt x="10662" y="140609"/>
                    </a:cubicBezTo>
                    <a:lnTo>
                      <a:pt x="130496" y="173611"/>
                    </a:lnTo>
                    <a:lnTo>
                      <a:pt x="329902" y="71172"/>
                    </a:lnTo>
                    <a:cubicBezTo>
                      <a:pt x="330093" y="71172"/>
                      <a:pt x="330283" y="70981"/>
                      <a:pt x="330283" y="70981"/>
                    </a:cubicBezTo>
                    <a:lnTo>
                      <a:pt x="361769" y="64305"/>
                    </a:lnTo>
                    <a:lnTo>
                      <a:pt x="361769" y="57247"/>
                    </a:lnTo>
                    <a:close/>
                  </a:path>
                </a:pathLst>
              </a:custGeom>
              <a:solidFill>
                <a:srgbClr val="000000"/>
              </a:solidFill>
              <a:ln w="1907" cap="flat">
                <a:noFill/>
                <a:prstDash val="solid"/>
                <a:miter/>
              </a:ln>
            </p:spPr>
            <p:txBody>
              <a:bodyPr rtlCol="0" anchor="ctr"/>
              <a:lstStyle/>
              <a:p>
                <a:endParaRPr lang="fr-FR"/>
              </a:p>
            </p:txBody>
          </p:sp>
          <p:sp>
            <p:nvSpPr>
              <p:cNvPr id="3304" name="Forme libre 3303">
                <a:extLst>
                  <a:ext uri="{FF2B5EF4-FFF2-40B4-BE49-F238E27FC236}">
                    <a16:creationId xmlns:a16="http://schemas.microsoft.com/office/drawing/2014/main" id="{B2872F47-E2AF-ED2B-99DA-881BC2E9ACD4}"/>
                  </a:ext>
                </a:extLst>
              </p:cNvPr>
              <p:cNvSpPr/>
              <p:nvPr/>
            </p:nvSpPr>
            <p:spPr>
              <a:xfrm>
                <a:off x="4339250" y="2202530"/>
                <a:ext cx="361616" cy="173819"/>
              </a:xfrm>
              <a:custGeom>
                <a:avLst/>
                <a:gdLst>
                  <a:gd name="connsiteX0" fmla="*/ 8387 w 361616"/>
                  <a:gd name="connsiteY0" fmla="*/ 140983 h 173819"/>
                  <a:gd name="connsiteX1" fmla="*/ 5906 w 361616"/>
                  <a:gd name="connsiteY1" fmla="*/ 121335 h 173819"/>
                  <a:gd name="connsiteX2" fmla="*/ 207029 w 361616"/>
                  <a:gd name="connsiteY2" fmla="*/ 4207 h 173819"/>
                  <a:gd name="connsiteX3" fmla="*/ 233171 w 361616"/>
                  <a:gd name="connsiteY3" fmla="*/ 2299 h 173819"/>
                  <a:gd name="connsiteX4" fmla="*/ 362165 w 361616"/>
                  <a:gd name="connsiteY4" fmla="*/ 54377 h 173819"/>
                  <a:gd name="connsiteX5" fmla="*/ 128984 w 361616"/>
                  <a:gd name="connsiteY5" fmla="*/ 173985 h 173819"/>
                  <a:gd name="connsiteX6" fmla="*/ 8387 w 361616"/>
                  <a:gd name="connsiteY6" fmla="*/ 140983 h 173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616" h="173819">
                    <a:moveTo>
                      <a:pt x="8387" y="140983"/>
                    </a:moveTo>
                    <a:cubicBezTo>
                      <a:pt x="-772" y="138503"/>
                      <a:pt x="-2299" y="126104"/>
                      <a:pt x="5906" y="121335"/>
                    </a:cubicBezTo>
                    <a:lnTo>
                      <a:pt x="207029" y="4207"/>
                    </a:lnTo>
                    <a:cubicBezTo>
                      <a:pt x="215044" y="-371"/>
                      <a:pt x="224585" y="-1134"/>
                      <a:pt x="233171" y="2299"/>
                    </a:cubicBezTo>
                    <a:lnTo>
                      <a:pt x="362165" y="54377"/>
                    </a:lnTo>
                    <a:lnTo>
                      <a:pt x="128984" y="173985"/>
                    </a:lnTo>
                    <a:lnTo>
                      <a:pt x="8387" y="140983"/>
                    </a:lnTo>
                    <a:close/>
                  </a:path>
                </a:pathLst>
              </a:custGeom>
              <a:solidFill>
                <a:srgbClr val="FFFFFF"/>
              </a:solidFill>
              <a:ln w="1907" cap="flat">
                <a:noFill/>
                <a:prstDash val="solid"/>
                <a:miter/>
              </a:ln>
            </p:spPr>
            <p:txBody>
              <a:bodyPr rtlCol="0" anchor="ctr"/>
              <a:lstStyle/>
              <a:p>
                <a:endParaRPr lang="fr-FR"/>
              </a:p>
            </p:txBody>
          </p:sp>
          <p:sp>
            <p:nvSpPr>
              <p:cNvPr id="3305" name="Forme libre 3304">
                <a:extLst>
                  <a:ext uri="{FF2B5EF4-FFF2-40B4-BE49-F238E27FC236}">
                    <a16:creationId xmlns:a16="http://schemas.microsoft.com/office/drawing/2014/main" id="{0FAA2A3A-9181-56F4-9215-790DAD9E198C}"/>
                  </a:ext>
                </a:extLst>
              </p:cNvPr>
              <p:cNvSpPr/>
              <p:nvPr/>
            </p:nvSpPr>
            <p:spPr>
              <a:xfrm>
                <a:off x="4337270" y="2200805"/>
                <a:ext cx="365116" cy="177451"/>
              </a:xfrm>
              <a:custGeom>
                <a:avLst/>
                <a:gdLst>
                  <a:gd name="connsiteX0" fmla="*/ 130965 w 365116"/>
                  <a:gd name="connsiteY0" fmla="*/ 177617 h 177451"/>
                  <a:gd name="connsiteX1" fmla="*/ 130392 w 365116"/>
                  <a:gd name="connsiteY1" fmla="*/ 177617 h 177451"/>
                  <a:gd name="connsiteX2" fmla="*/ 9795 w 365116"/>
                  <a:gd name="connsiteY2" fmla="*/ 144425 h 177451"/>
                  <a:gd name="connsiteX3" fmla="*/ 9795 w 365116"/>
                  <a:gd name="connsiteY3" fmla="*/ 144425 h 177451"/>
                  <a:gd name="connsiteX4" fmla="*/ 635 w 365116"/>
                  <a:gd name="connsiteY4" fmla="*/ 133933 h 177451"/>
                  <a:gd name="connsiteX5" fmla="*/ 6742 w 365116"/>
                  <a:gd name="connsiteY5" fmla="*/ 121533 h 177451"/>
                  <a:gd name="connsiteX6" fmla="*/ 207864 w 365116"/>
                  <a:gd name="connsiteY6" fmla="*/ 4406 h 177451"/>
                  <a:gd name="connsiteX7" fmla="*/ 235533 w 365116"/>
                  <a:gd name="connsiteY7" fmla="*/ 2498 h 177451"/>
                  <a:gd name="connsiteX8" fmla="*/ 364527 w 365116"/>
                  <a:gd name="connsiteY8" fmla="*/ 54576 h 177451"/>
                  <a:gd name="connsiteX9" fmla="*/ 365481 w 365116"/>
                  <a:gd name="connsiteY9" fmla="*/ 55339 h 177451"/>
                  <a:gd name="connsiteX10" fmla="*/ 364717 w 365116"/>
                  <a:gd name="connsiteY10" fmla="*/ 57819 h 177451"/>
                  <a:gd name="connsiteX11" fmla="*/ 131537 w 365116"/>
                  <a:gd name="connsiteY11" fmla="*/ 177426 h 177451"/>
                  <a:gd name="connsiteX12" fmla="*/ 130965 w 365116"/>
                  <a:gd name="connsiteY12" fmla="*/ 177617 h 177451"/>
                  <a:gd name="connsiteX13" fmla="*/ 130965 w 365116"/>
                  <a:gd name="connsiteY13" fmla="*/ 177617 h 177451"/>
                  <a:gd name="connsiteX14" fmla="*/ 234388 w 365116"/>
                  <a:gd name="connsiteY14" fmla="*/ 5741 h 177451"/>
                  <a:gd name="connsiteX15" fmla="*/ 209773 w 365116"/>
                  <a:gd name="connsiteY15" fmla="*/ 7458 h 177451"/>
                  <a:gd name="connsiteX16" fmla="*/ 8650 w 365116"/>
                  <a:gd name="connsiteY16" fmla="*/ 124585 h 177451"/>
                  <a:gd name="connsiteX17" fmla="*/ 4261 w 365116"/>
                  <a:gd name="connsiteY17" fmla="*/ 133360 h 177451"/>
                  <a:gd name="connsiteX18" fmla="*/ 10749 w 365116"/>
                  <a:gd name="connsiteY18" fmla="*/ 140800 h 177451"/>
                  <a:gd name="connsiteX19" fmla="*/ 130583 w 365116"/>
                  <a:gd name="connsiteY19" fmla="*/ 173802 h 177451"/>
                  <a:gd name="connsiteX20" fmla="*/ 359565 w 365116"/>
                  <a:gd name="connsiteY20" fmla="*/ 56293 h 177451"/>
                  <a:gd name="connsiteX21" fmla="*/ 234388 w 365116"/>
                  <a:gd name="connsiteY21" fmla="*/ 5741 h 177451"/>
                  <a:gd name="connsiteX22" fmla="*/ 10367 w 365116"/>
                  <a:gd name="connsiteY22" fmla="*/ 142708 h 177451"/>
                  <a:gd name="connsiteX23" fmla="*/ 10367 w 365116"/>
                  <a:gd name="connsiteY23" fmla="*/ 142708 h 177451"/>
                  <a:gd name="connsiteX24" fmla="*/ 10367 w 365116"/>
                  <a:gd name="connsiteY24" fmla="*/ 142708 h 17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5116" h="177451">
                    <a:moveTo>
                      <a:pt x="130965" y="177617"/>
                    </a:moveTo>
                    <a:cubicBezTo>
                      <a:pt x="130774" y="177617"/>
                      <a:pt x="130583" y="177617"/>
                      <a:pt x="130392" y="177617"/>
                    </a:cubicBezTo>
                    <a:lnTo>
                      <a:pt x="9795" y="144425"/>
                    </a:lnTo>
                    <a:lnTo>
                      <a:pt x="9795" y="144425"/>
                    </a:lnTo>
                    <a:cubicBezTo>
                      <a:pt x="4833" y="143089"/>
                      <a:pt x="1399" y="139083"/>
                      <a:pt x="635" y="133933"/>
                    </a:cubicBezTo>
                    <a:cubicBezTo>
                      <a:pt x="63" y="128782"/>
                      <a:pt x="2353" y="124013"/>
                      <a:pt x="6742" y="121533"/>
                    </a:cubicBezTo>
                    <a:lnTo>
                      <a:pt x="207864" y="4406"/>
                    </a:lnTo>
                    <a:cubicBezTo>
                      <a:pt x="216260" y="-554"/>
                      <a:pt x="226565" y="-1126"/>
                      <a:pt x="235533" y="2498"/>
                    </a:cubicBezTo>
                    <a:lnTo>
                      <a:pt x="364527" y="54576"/>
                    </a:lnTo>
                    <a:cubicBezTo>
                      <a:pt x="364908" y="54767"/>
                      <a:pt x="365290" y="54957"/>
                      <a:pt x="365481" y="55339"/>
                    </a:cubicBezTo>
                    <a:cubicBezTo>
                      <a:pt x="365862" y="56293"/>
                      <a:pt x="365672" y="57247"/>
                      <a:pt x="364717" y="57819"/>
                    </a:cubicBezTo>
                    <a:lnTo>
                      <a:pt x="131537" y="177426"/>
                    </a:lnTo>
                    <a:cubicBezTo>
                      <a:pt x="131537" y="177617"/>
                      <a:pt x="131155" y="177617"/>
                      <a:pt x="130965" y="177617"/>
                    </a:cubicBezTo>
                    <a:lnTo>
                      <a:pt x="130965" y="177617"/>
                    </a:lnTo>
                    <a:close/>
                    <a:moveTo>
                      <a:pt x="234388" y="5741"/>
                    </a:moveTo>
                    <a:cubicBezTo>
                      <a:pt x="226374" y="2498"/>
                      <a:pt x="217214" y="3261"/>
                      <a:pt x="209773" y="7458"/>
                    </a:cubicBezTo>
                    <a:lnTo>
                      <a:pt x="8650" y="124585"/>
                    </a:lnTo>
                    <a:cubicBezTo>
                      <a:pt x="4833" y="126875"/>
                      <a:pt x="3879" y="130690"/>
                      <a:pt x="4261" y="133360"/>
                    </a:cubicBezTo>
                    <a:cubicBezTo>
                      <a:pt x="4642" y="136222"/>
                      <a:pt x="6551" y="139655"/>
                      <a:pt x="10749" y="140800"/>
                    </a:cubicBezTo>
                    <a:lnTo>
                      <a:pt x="130583" y="173802"/>
                    </a:lnTo>
                    <a:lnTo>
                      <a:pt x="359565" y="56293"/>
                    </a:lnTo>
                    <a:lnTo>
                      <a:pt x="234388" y="5741"/>
                    </a:lnTo>
                    <a:close/>
                    <a:moveTo>
                      <a:pt x="10367" y="142708"/>
                    </a:moveTo>
                    <a:lnTo>
                      <a:pt x="10367" y="142708"/>
                    </a:lnTo>
                    <a:lnTo>
                      <a:pt x="10367" y="142708"/>
                    </a:lnTo>
                    <a:close/>
                  </a:path>
                </a:pathLst>
              </a:custGeom>
              <a:solidFill>
                <a:srgbClr val="000000"/>
              </a:solidFill>
              <a:ln w="1907" cap="flat">
                <a:noFill/>
                <a:prstDash val="solid"/>
                <a:miter/>
              </a:ln>
            </p:spPr>
            <p:txBody>
              <a:bodyPr rtlCol="0" anchor="ctr"/>
              <a:lstStyle/>
              <a:p>
                <a:endParaRPr lang="fr-FR"/>
              </a:p>
            </p:txBody>
          </p:sp>
        </p:grpSp>
        <p:grpSp>
          <p:nvGrpSpPr>
            <p:cNvPr id="3306" name="Graphique 2">
              <a:extLst>
                <a:ext uri="{FF2B5EF4-FFF2-40B4-BE49-F238E27FC236}">
                  <a16:creationId xmlns:a16="http://schemas.microsoft.com/office/drawing/2014/main" id="{94CEA7DB-724C-912A-5B75-56639BC59260}"/>
                </a:ext>
              </a:extLst>
            </p:cNvPr>
            <p:cNvGrpSpPr/>
            <p:nvPr/>
          </p:nvGrpSpPr>
          <p:grpSpPr>
            <a:xfrm>
              <a:off x="4908313" y="2656960"/>
              <a:ext cx="143518" cy="185819"/>
              <a:chOff x="4908313" y="2656960"/>
              <a:chExt cx="143518" cy="185819"/>
            </a:xfrm>
          </p:grpSpPr>
          <p:sp>
            <p:nvSpPr>
              <p:cNvPr id="3307" name="Forme libre 3306">
                <a:extLst>
                  <a:ext uri="{FF2B5EF4-FFF2-40B4-BE49-F238E27FC236}">
                    <a16:creationId xmlns:a16="http://schemas.microsoft.com/office/drawing/2014/main" id="{83CD801F-53D4-485A-21EE-49674DFAD2FA}"/>
                  </a:ext>
                </a:extLst>
              </p:cNvPr>
              <p:cNvSpPr/>
              <p:nvPr/>
            </p:nvSpPr>
            <p:spPr>
              <a:xfrm rot="-581085">
                <a:off x="4923306" y="2667403"/>
                <a:ext cx="113469" cy="165058"/>
              </a:xfrm>
              <a:custGeom>
                <a:avLst/>
                <a:gdLst>
                  <a:gd name="connsiteX0" fmla="*/ 114304 w 113469"/>
                  <a:gd name="connsiteY0" fmla="*/ 165395 h 165058"/>
                  <a:gd name="connsiteX1" fmla="*/ 104080 w 113469"/>
                  <a:gd name="connsiteY1" fmla="*/ 140311 h 165058"/>
                  <a:gd name="connsiteX2" fmla="*/ 10672 w 113469"/>
                  <a:gd name="connsiteY2" fmla="*/ 1762 h 165058"/>
                  <a:gd name="connsiteX3" fmla="*/ 10672 w 113469"/>
                  <a:gd name="connsiteY3" fmla="*/ 1762 h 165058"/>
                  <a:gd name="connsiteX4" fmla="*/ 6025 w 113469"/>
                  <a:gd name="connsiteY4" fmla="*/ 824 h 165058"/>
                  <a:gd name="connsiteX5" fmla="*/ 2307 w 113469"/>
                  <a:gd name="connsiteY5" fmla="*/ 3403 h 165058"/>
                  <a:gd name="connsiteX6" fmla="*/ 2307 w 113469"/>
                  <a:gd name="connsiteY6" fmla="*/ 3403 h 165058"/>
                  <a:gd name="connsiteX7" fmla="*/ 1378 w 113469"/>
                  <a:gd name="connsiteY7" fmla="*/ 8091 h 165058"/>
                  <a:gd name="connsiteX8" fmla="*/ 94786 w 113469"/>
                  <a:gd name="connsiteY8" fmla="*/ 146640 h 165058"/>
                  <a:gd name="connsiteX9" fmla="*/ 114304 w 113469"/>
                  <a:gd name="connsiteY9" fmla="*/ 165395 h 16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469" h="165058">
                    <a:moveTo>
                      <a:pt x="114304" y="165395"/>
                    </a:moveTo>
                    <a:lnTo>
                      <a:pt x="104080" y="140311"/>
                    </a:lnTo>
                    <a:lnTo>
                      <a:pt x="10672" y="1762"/>
                    </a:lnTo>
                    <a:cubicBezTo>
                      <a:pt x="10672" y="1762"/>
                      <a:pt x="10672" y="1762"/>
                      <a:pt x="10672" y="1762"/>
                    </a:cubicBezTo>
                    <a:cubicBezTo>
                      <a:pt x="9743" y="355"/>
                      <a:pt x="7651" y="-114"/>
                      <a:pt x="6025" y="824"/>
                    </a:cubicBezTo>
                    <a:lnTo>
                      <a:pt x="2307" y="3403"/>
                    </a:lnTo>
                    <a:cubicBezTo>
                      <a:pt x="2307" y="3403"/>
                      <a:pt x="2307" y="3403"/>
                      <a:pt x="2307" y="3403"/>
                    </a:cubicBezTo>
                    <a:cubicBezTo>
                      <a:pt x="681" y="4341"/>
                      <a:pt x="448" y="6450"/>
                      <a:pt x="1378" y="8091"/>
                    </a:cubicBezTo>
                    <a:lnTo>
                      <a:pt x="94786" y="146640"/>
                    </a:lnTo>
                    <a:lnTo>
                      <a:pt x="114304" y="165395"/>
                    </a:lnTo>
                    <a:close/>
                  </a:path>
                </a:pathLst>
              </a:custGeom>
              <a:solidFill>
                <a:srgbClr val="FFD26C"/>
              </a:solidFill>
              <a:ln w="2333" cap="flat">
                <a:noFill/>
                <a:prstDash val="solid"/>
                <a:miter/>
              </a:ln>
            </p:spPr>
            <p:txBody>
              <a:bodyPr rtlCol="0" anchor="ctr"/>
              <a:lstStyle/>
              <a:p>
                <a:endParaRPr lang="fr-FR"/>
              </a:p>
            </p:txBody>
          </p:sp>
          <p:sp>
            <p:nvSpPr>
              <p:cNvPr id="3308" name="Forme libre 3307">
                <a:extLst>
                  <a:ext uri="{FF2B5EF4-FFF2-40B4-BE49-F238E27FC236}">
                    <a16:creationId xmlns:a16="http://schemas.microsoft.com/office/drawing/2014/main" id="{6C7F0885-54E4-5F4C-23E2-E39F78ADADA9}"/>
                  </a:ext>
                </a:extLst>
              </p:cNvPr>
              <p:cNvSpPr/>
              <p:nvPr/>
            </p:nvSpPr>
            <p:spPr>
              <a:xfrm rot="-581085">
                <a:off x="4921778" y="2665574"/>
                <a:ext cx="116704" cy="168571"/>
              </a:xfrm>
              <a:custGeom>
                <a:avLst/>
                <a:gdLst>
                  <a:gd name="connsiteX0" fmla="*/ 2894 w 116704"/>
                  <a:gd name="connsiteY0" fmla="*/ 3809 h 168571"/>
                  <a:gd name="connsiteX1" fmla="*/ 6612 w 116704"/>
                  <a:gd name="connsiteY1" fmla="*/ 1231 h 168571"/>
                  <a:gd name="connsiteX2" fmla="*/ 13583 w 116704"/>
                  <a:gd name="connsiteY2" fmla="*/ 2637 h 168571"/>
                  <a:gd name="connsiteX3" fmla="*/ 106991 w 116704"/>
                  <a:gd name="connsiteY3" fmla="*/ 141186 h 168571"/>
                  <a:gd name="connsiteX4" fmla="*/ 107223 w 116704"/>
                  <a:gd name="connsiteY4" fmla="*/ 141420 h 168571"/>
                  <a:gd name="connsiteX5" fmla="*/ 117447 w 116704"/>
                  <a:gd name="connsiteY5" fmla="*/ 166505 h 168571"/>
                  <a:gd name="connsiteX6" fmla="*/ 116983 w 116704"/>
                  <a:gd name="connsiteY6" fmla="*/ 168380 h 168571"/>
                  <a:gd name="connsiteX7" fmla="*/ 114659 w 116704"/>
                  <a:gd name="connsiteY7" fmla="*/ 168380 h 168571"/>
                  <a:gd name="connsiteX8" fmla="*/ 95373 w 116704"/>
                  <a:gd name="connsiteY8" fmla="*/ 149625 h 168571"/>
                  <a:gd name="connsiteX9" fmla="*/ 95141 w 116704"/>
                  <a:gd name="connsiteY9" fmla="*/ 149391 h 168571"/>
                  <a:gd name="connsiteX10" fmla="*/ 1733 w 116704"/>
                  <a:gd name="connsiteY10" fmla="*/ 10842 h 168571"/>
                  <a:gd name="connsiteX11" fmla="*/ 2894 w 116704"/>
                  <a:gd name="connsiteY11" fmla="*/ 3809 h 168571"/>
                  <a:gd name="connsiteX12" fmla="*/ 111174 w 116704"/>
                  <a:gd name="connsiteY12" fmla="*/ 160409 h 168571"/>
                  <a:gd name="connsiteX13" fmla="*/ 103970 w 116704"/>
                  <a:gd name="connsiteY13" fmla="*/ 142827 h 168571"/>
                  <a:gd name="connsiteX14" fmla="*/ 10795 w 116704"/>
                  <a:gd name="connsiteY14" fmla="*/ 4278 h 168571"/>
                  <a:gd name="connsiteX15" fmla="*/ 8471 w 116704"/>
                  <a:gd name="connsiteY15" fmla="*/ 3809 h 168571"/>
                  <a:gd name="connsiteX16" fmla="*/ 4753 w 116704"/>
                  <a:gd name="connsiteY16" fmla="*/ 6388 h 168571"/>
                  <a:gd name="connsiteX17" fmla="*/ 4289 w 116704"/>
                  <a:gd name="connsiteY17" fmla="*/ 8732 h 168571"/>
                  <a:gd name="connsiteX18" fmla="*/ 97465 w 116704"/>
                  <a:gd name="connsiteY18" fmla="*/ 147281 h 168571"/>
                  <a:gd name="connsiteX19" fmla="*/ 111174 w 116704"/>
                  <a:gd name="connsiteY19" fmla="*/ 160409 h 168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704" h="168571">
                    <a:moveTo>
                      <a:pt x="2894" y="3809"/>
                    </a:moveTo>
                    <a:lnTo>
                      <a:pt x="6612" y="1231"/>
                    </a:lnTo>
                    <a:cubicBezTo>
                      <a:pt x="8936" y="-410"/>
                      <a:pt x="11956" y="293"/>
                      <a:pt x="13583" y="2637"/>
                    </a:cubicBezTo>
                    <a:lnTo>
                      <a:pt x="106991" y="141186"/>
                    </a:lnTo>
                    <a:cubicBezTo>
                      <a:pt x="106991" y="141186"/>
                      <a:pt x="107223" y="141420"/>
                      <a:pt x="107223" y="141420"/>
                    </a:cubicBezTo>
                    <a:lnTo>
                      <a:pt x="117447" y="166505"/>
                    </a:lnTo>
                    <a:cubicBezTo>
                      <a:pt x="117680" y="167208"/>
                      <a:pt x="117447" y="167911"/>
                      <a:pt x="116983" y="168380"/>
                    </a:cubicBezTo>
                    <a:cubicBezTo>
                      <a:pt x="116286" y="169083"/>
                      <a:pt x="115356" y="169083"/>
                      <a:pt x="114659" y="168380"/>
                    </a:cubicBezTo>
                    <a:lnTo>
                      <a:pt x="95373" y="149625"/>
                    </a:lnTo>
                    <a:cubicBezTo>
                      <a:pt x="95373" y="149625"/>
                      <a:pt x="95141" y="149391"/>
                      <a:pt x="95141" y="149391"/>
                    </a:cubicBezTo>
                    <a:lnTo>
                      <a:pt x="1733" y="10842"/>
                    </a:lnTo>
                    <a:cubicBezTo>
                      <a:pt x="106" y="8264"/>
                      <a:pt x="803" y="5216"/>
                      <a:pt x="2894" y="3809"/>
                    </a:cubicBezTo>
                    <a:close/>
                    <a:moveTo>
                      <a:pt x="111174" y="160409"/>
                    </a:moveTo>
                    <a:lnTo>
                      <a:pt x="103970" y="142827"/>
                    </a:lnTo>
                    <a:lnTo>
                      <a:pt x="10795" y="4278"/>
                    </a:lnTo>
                    <a:cubicBezTo>
                      <a:pt x="10330" y="3575"/>
                      <a:pt x="9168" y="3340"/>
                      <a:pt x="8471" y="3809"/>
                    </a:cubicBezTo>
                    <a:lnTo>
                      <a:pt x="4753" y="6388"/>
                    </a:lnTo>
                    <a:cubicBezTo>
                      <a:pt x="4056" y="6857"/>
                      <a:pt x="3824" y="8029"/>
                      <a:pt x="4289" y="8732"/>
                    </a:cubicBezTo>
                    <a:lnTo>
                      <a:pt x="97465" y="147281"/>
                    </a:lnTo>
                    <a:lnTo>
                      <a:pt x="111174" y="160409"/>
                    </a:lnTo>
                    <a:close/>
                  </a:path>
                </a:pathLst>
              </a:custGeom>
              <a:solidFill>
                <a:srgbClr val="000000"/>
              </a:solidFill>
              <a:ln w="2333" cap="flat">
                <a:noFill/>
                <a:prstDash val="solid"/>
                <a:miter/>
              </a:ln>
            </p:spPr>
            <p:txBody>
              <a:bodyPr rtlCol="0" anchor="ctr"/>
              <a:lstStyle/>
              <a:p>
                <a:endParaRPr lang="fr-FR"/>
              </a:p>
            </p:txBody>
          </p:sp>
          <p:sp>
            <p:nvSpPr>
              <p:cNvPr id="3309" name="Forme libre 3308">
                <a:extLst>
                  <a:ext uri="{FF2B5EF4-FFF2-40B4-BE49-F238E27FC236}">
                    <a16:creationId xmlns:a16="http://schemas.microsoft.com/office/drawing/2014/main" id="{A897D9A3-4632-0433-59B2-DA4F049BC76A}"/>
                  </a:ext>
                </a:extLst>
              </p:cNvPr>
              <p:cNvSpPr/>
              <p:nvPr/>
            </p:nvSpPr>
            <p:spPr>
              <a:xfrm rot="-581085">
                <a:off x="4917101" y="2682423"/>
                <a:ext cx="18588" cy="19692"/>
              </a:xfrm>
              <a:custGeom>
                <a:avLst/>
                <a:gdLst>
                  <a:gd name="connsiteX0" fmla="*/ 824 w 18588"/>
                  <a:gd name="connsiteY0" fmla="*/ 6429 h 19692"/>
                  <a:gd name="connsiteX1" fmla="*/ 10119 w 18588"/>
                  <a:gd name="connsiteY1" fmla="*/ 20026 h 19692"/>
                  <a:gd name="connsiteX2" fmla="*/ 19413 w 18588"/>
                  <a:gd name="connsiteY2" fmla="*/ 13931 h 19692"/>
                  <a:gd name="connsiteX3" fmla="*/ 10119 w 18588"/>
                  <a:gd name="connsiteY3" fmla="*/ 334 h 19692"/>
                  <a:gd name="connsiteX4" fmla="*/ 824 w 18588"/>
                  <a:gd name="connsiteY4" fmla="*/ 6429 h 19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88" h="19692">
                    <a:moveTo>
                      <a:pt x="824" y="6429"/>
                    </a:moveTo>
                    <a:lnTo>
                      <a:pt x="10119" y="20026"/>
                    </a:lnTo>
                    <a:lnTo>
                      <a:pt x="19413" y="13931"/>
                    </a:lnTo>
                    <a:lnTo>
                      <a:pt x="10119" y="334"/>
                    </a:lnTo>
                    <a:lnTo>
                      <a:pt x="824" y="6429"/>
                    </a:lnTo>
                    <a:close/>
                  </a:path>
                </a:pathLst>
              </a:custGeom>
              <a:solidFill>
                <a:srgbClr val="FFFFFF"/>
              </a:solidFill>
              <a:ln w="2333" cap="flat">
                <a:noFill/>
                <a:prstDash val="solid"/>
                <a:miter/>
              </a:ln>
            </p:spPr>
            <p:txBody>
              <a:bodyPr rtlCol="0" anchor="ctr"/>
              <a:lstStyle/>
              <a:p>
                <a:endParaRPr lang="fr-FR"/>
              </a:p>
            </p:txBody>
          </p:sp>
          <p:sp>
            <p:nvSpPr>
              <p:cNvPr id="3310" name="Forme libre 3309">
                <a:extLst>
                  <a:ext uri="{FF2B5EF4-FFF2-40B4-BE49-F238E27FC236}">
                    <a16:creationId xmlns:a16="http://schemas.microsoft.com/office/drawing/2014/main" id="{2C43DEBA-76BD-52B4-117C-C05CC7CA33F0}"/>
                  </a:ext>
                </a:extLst>
              </p:cNvPr>
              <p:cNvSpPr/>
              <p:nvPr/>
            </p:nvSpPr>
            <p:spPr>
              <a:xfrm rot="-581085">
                <a:off x="4921647" y="2665696"/>
                <a:ext cx="116582" cy="168208"/>
              </a:xfrm>
              <a:custGeom>
                <a:avLst/>
                <a:gdLst>
                  <a:gd name="connsiteX0" fmla="*/ 6730 w 116582"/>
                  <a:gd name="connsiteY0" fmla="*/ 1140 h 168208"/>
                  <a:gd name="connsiteX1" fmla="*/ 3012 w 116582"/>
                  <a:gd name="connsiteY1" fmla="*/ 3719 h 168208"/>
                  <a:gd name="connsiteX2" fmla="*/ 1618 w 116582"/>
                  <a:gd name="connsiteY2" fmla="*/ 10518 h 168208"/>
                  <a:gd name="connsiteX3" fmla="*/ 95027 w 116582"/>
                  <a:gd name="connsiteY3" fmla="*/ 149066 h 168208"/>
                  <a:gd name="connsiteX4" fmla="*/ 95259 w 116582"/>
                  <a:gd name="connsiteY4" fmla="*/ 149301 h 168208"/>
                  <a:gd name="connsiteX5" fmla="*/ 114544 w 116582"/>
                  <a:gd name="connsiteY5" fmla="*/ 168055 h 168208"/>
                  <a:gd name="connsiteX6" fmla="*/ 116403 w 116582"/>
                  <a:gd name="connsiteY6" fmla="*/ 168290 h 168208"/>
                  <a:gd name="connsiteX7" fmla="*/ 117333 w 116582"/>
                  <a:gd name="connsiteY7" fmla="*/ 166180 h 168208"/>
                  <a:gd name="connsiteX8" fmla="*/ 107109 w 116582"/>
                  <a:gd name="connsiteY8" fmla="*/ 141096 h 168208"/>
                  <a:gd name="connsiteX9" fmla="*/ 106877 w 116582"/>
                  <a:gd name="connsiteY9" fmla="*/ 140861 h 168208"/>
                  <a:gd name="connsiteX10" fmla="*/ 13468 w 116582"/>
                  <a:gd name="connsiteY10" fmla="*/ 2312 h 168208"/>
                  <a:gd name="connsiteX11" fmla="*/ 6730 w 116582"/>
                  <a:gd name="connsiteY11" fmla="*/ 1140 h 168208"/>
                  <a:gd name="connsiteX12" fmla="*/ 96885 w 116582"/>
                  <a:gd name="connsiteY12" fmla="*/ 146019 h 168208"/>
                  <a:gd name="connsiteX13" fmla="*/ 18348 w 116582"/>
                  <a:gd name="connsiteY13" fmla="*/ 29272 h 168208"/>
                  <a:gd name="connsiteX14" fmla="*/ 24854 w 116582"/>
                  <a:gd name="connsiteY14" fmla="*/ 24818 h 168208"/>
                  <a:gd name="connsiteX15" fmla="*/ 103391 w 116582"/>
                  <a:gd name="connsiteY15" fmla="*/ 141564 h 168208"/>
                  <a:gd name="connsiteX16" fmla="*/ 96885 w 116582"/>
                  <a:gd name="connsiteY16" fmla="*/ 146019 h 168208"/>
                  <a:gd name="connsiteX17" fmla="*/ 16489 w 116582"/>
                  <a:gd name="connsiteY17" fmla="*/ 26459 h 168208"/>
                  <a:gd name="connsiteX18" fmla="*/ 9054 w 116582"/>
                  <a:gd name="connsiteY18" fmla="*/ 15441 h 168208"/>
                  <a:gd name="connsiteX19" fmla="*/ 15560 w 116582"/>
                  <a:gd name="connsiteY19" fmla="*/ 10986 h 168208"/>
                  <a:gd name="connsiteX20" fmla="*/ 22995 w 116582"/>
                  <a:gd name="connsiteY20" fmla="*/ 22005 h 168208"/>
                  <a:gd name="connsiteX21" fmla="*/ 16489 w 116582"/>
                  <a:gd name="connsiteY21" fmla="*/ 26459 h 168208"/>
                  <a:gd name="connsiteX22" fmla="*/ 111292 w 116582"/>
                  <a:gd name="connsiteY22" fmla="*/ 160319 h 168208"/>
                  <a:gd name="connsiteX23" fmla="*/ 98977 w 116582"/>
                  <a:gd name="connsiteY23" fmla="*/ 148363 h 168208"/>
                  <a:gd name="connsiteX24" fmla="*/ 104786 w 116582"/>
                  <a:gd name="connsiteY24" fmla="*/ 144378 h 168208"/>
                  <a:gd name="connsiteX25" fmla="*/ 111292 w 116582"/>
                  <a:gd name="connsiteY25" fmla="*/ 160319 h 168208"/>
                  <a:gd name="connsiteX26" fmla="*/ 8589 w 116582"/>
                  <a:gd name="connsiteY26" fmla="*/ 3953 h 168208"/>
                  <a:gd name="connsiteX27" fmla="*/ 10913 w 116582"/>
                  <a:gd name="connsiteY27" fmla="*/ 4422 h 168208"/>
                  <a:gd name="connsiteX28" fmla="*/ 13701 w 116582"/>
                  <a:gd name="connsiteY28" fmla="*/ 8642 h 168208"/>
                  <a:gd name="connsiteX29" fmla="*/ 7195 w 116582"/>
                  <a:gd name="connsiteY29" fmla="*/ 13096 h 168208"/>
                  <a:gd name="connsiteX30" fmla="*/ 4407 w 116582"/>
                  <a:gd name="connsiteY30" fmla="*/ 8876 h 168208"/>
                  <a:gd name="connsiteX31" fmla="*/ 4871 w 116582"/>
                  <a:gd name="connsiteY31" fmla="*/ 6532 h 168208"/>
                  <a:gd name="connsiteX32" fmla="*/ 8589 w 116582"/>
                  <a:gd name="connsiteY32" fmla="*/ 3953 h 168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582" h="168208">
                    <a:moveTo>
                      <a:pt x="6730" y="1140"/>
                    </a:moveTo>
                    <a:lnTo>
                      <a:pt x="3012" y="3719"/>
                    </a:lnTo>
                    <a:cubicBezTo>
                      <a:pt x="689" y="5360"/>
                      <a:pt x="224" y="8408"/>
                      <a:pt x="1618" y="10518"/>
                    </a:cubicBezTo>
                    <a:lnTo>
                      <a:pt x="95027" y="149066"/>
                    </a:lnTo>
                    <a:cubicBezTo>
                      <a:pt x="95027" y="149066"/>
                      <a:pt x="95259" y="149301"/>
                      <a:pt x="95259" y="149301"/>
                    </a:cubicBezTo>
                    <a:lnTo>
                      <a:pt x="114544" y="168055"/>
                    </a:lnTo>
                    <a:cubicBezTo>
                      <a:pt x="115009" y="168524"/>
                      <a:pt x="115706" y="168758"/>
                      <a:pt x="116403" y="168290"/>
                    </a:cubicBezTo>
                    <a:cubicBezTo>
                      <a:pt x="117333" y="168055"/>
                      <a:pt x="117565" y="166883"/>
                      <a:pt x="117333" y="166180"/>
                    </a:cubicBezTo>
                    <a:lnTo>
                      <a:pt x="107109" y="141096"/>
                    </a:lnTo>
                    <a:cubicBezTo>
                      <a:pt x="107109" y="141096"/>
                      <a:pt x="107109" y="140861"/>
                      <a:pt x="106877" y="140861"/>
                    </a:cubicBezTo>
                    <a:lnTo>
                      <a:pt x="13468" y="2312"/>
                    </a:lnTo>
                    <a:cubicBezTo>
                      <a:pt x="12074" y="203"/>
                      <a:pt x="9054" y="-266"/>
                      <a:pt x="6730" y="1140"/>
                    </a:cubicBezTo>
                    <a:close/>
                    <a:moveTo>
                      <a:pt x="96885" y="146019"/>
                    </a:moveTo>
                    <a:lnTo>
                      <a:pt x="18348" y="29272"/>
                    </a:lnTo>
                    <a:lnTo>
                      <a:pt x="24854" y="24818"/>
                    </a:lnTo>
                    <a:lnTo>
                      <a:pt x="103391" y="141564"/>
                    </a:lnTo>
                    <a:lnTo>
                      <a:pt x="96885" y="146019"/>
                    </a:lnTo>
                    <a:close/>
                    <a:moveTo>
                      <a:pt x="16489" y="26459"/>
                    </a:moveTo>
                    <a:lnTo>
                      <a:pt x="9054" y="15441"/>
                    </a:lnTo>
                    <a:lnTo>
                      <a:pt x="15560" y="10986"/>
                    </a:lnTo>
                    <a:lnTo>
                      <a:pt x="22995" y="22005"/>
                    </a:lnTo>
                    <a:lnTo>
                      <a:pt x="16489" y="26459"/>
                    </a:lnTo>
                    <a:close/>
                    <a:moveTo>
                      <a:pt x="111292" y="160319"/>
                    </a:moveTo>
                    <a:lnTo>
                      <a:pt x="98977" y="148363"/>
                    </a:lnTo>
                    <a:lnTo>
                      <a:pt x="104786" y="144378"/>
                    </a:lnTo>
                    <a:lnTo>
                      <a:pt x="111292" y="160319"/>
                    </a:lnTo>
                    <a:close/>
                    <a:moveTo>
                      <a:pt x="8589" y="3953"/>
                    </a:moveTo>
                    <a:cubicBezTo>
                      <a:pt x="9286" y="3485"/>
                      <a:pt x="10448" y="3719"/>
                      <a:pt x="10913" y="4422"/>
                    </a:cubicBezTo>
                    <a:lnTo>
                      <a:pt x="13701" y="8642"/>
                    </a:lnTo>
                    <a:lnTo>
                      <a:pt x="7195" y="13096"/>
                    </a:lnTo>
                    <a:lnTo>
                      <a:pt x="4407" y="8876"/>
                    </a:lnTo>
                    <a:cubicBezTo>
                      <a:pt x="3942" y="8173"/>
                      <a:pt x="4174" y="7001"/>
                      <a:pt x="4871" y="6532"/>
                    </a:cubicBezTo>
                    <a:lnTo>
                      <a:pt x="8589" y="3953"/>
                    </a:lnTo>
                    <a:close/>
                  </a:path>
                </a:pathLst>
              </a:custGeom>
              <a:solidFill>
                <a:srgbClr val="000000"/>
              </a:solidFill>
              <a:ln w="2333" cap="flat">
                <a:noFill/>
                <a:prstDash val="solid"/>
                <a:miter/>
              </a:ln>
            </p:spPr>
            <p:txBody>
              <a:bodyPr rtlCol="0" anchor="ctr"/>
              <a:lstStyle/>
              <a:p>
                <a:endParaRPr lang="fr-FR"/>
              </a:p>
            </p:txBody>
          </p:sp>
        </p:grpSp>
        <p:grpSp>
          <p:nvGrpSpPr>
            <p:cNvPr id="3311" name="Graphique 2">
              <a:extLst>
                <a:ext uri="{FF2B5EF4-FFF2-40B4-BE49-F238E27FC236}">
                  <a16:creationId xmlns:a16="http://schemas.microsoft.com/office/drawing/2014/main" id="{2B08EA90-5D6D-FE1A-664C-65FA8C1ACE6F}"/>
                </a:ext>
              </a:extLst>
            </p:cNvPr>
            <p:cNvGrpSpPr/>
            <p:nvPr/>
          </p:nvGrpSpPr>
          <p:grpSpPr>
            <a:xfrm>
              <a:off x="4169702" y="2179821"/>
              <a:ext cx="134180" cy="187643"/>
              <a:chOff x="4169702" y="2179821"/>
              <a:chExt cx="134180" cy="187643"/>
            </a:xfrm>
          </p:grpSpPr>
          <p:sp>
            <p:nvSpPr>
              <p:cNvPr id="3312" name="Forme libre 3311">
                <a:extLst>
                  <a:ext uri="{FF2B5EF4-FFF2-40B4-BE49-F238E27FC236}">
                    <a16:creationId xmlns:a16="http://schemas.microsoft.com/office/drawing/2014/main" id="{470859AF-0254-7655-ECF5-94CC7D8CFCE9}"/>
                  </a:ext>
                </a:extLst>
              </p:cNvPr>
              <p:cNvSpPr/>
              <p:nvPr/>
            </p:nvSpPr>
            <p:spPr>
              <a:xfrm>
                <a:off x="4169702" y="2283143"/>
                <a:ext cx="64937" cy="75405"/>
              </a:xfrm>
              <a:custGeom>
                <a:avLst/>
                <a:gdLst>
                  <a:gd name="connsiteX0" fmla="*/ 1817 w 64937"/>
                  <a:gd name="connsiteY0" fmla="*/ 36885 h 75405"/>
                  <a:gd name="connsiteX1" fmla="*/ 11540 w 64937"/>
                  <a:gd name="connsiteY1" fmla="*/ 61886 h 75405"/>
                  <a:gd name="connsiteX2" fmla="*/ 39562 w 64937"/>
                  <a:gd name="connsiteY2" fmla="*/ 74290 h 75405"/>
                  <a:gd name="connsiteX3" fmla="*/ 42612 w 64937"/>
                  <a:gd name="connsiteY3" fmla="*/ 73145 h 75405"/>
                  <a:gd name="connsiteX4" fmla="*/ 60531 w 64937"/>
                  <a:gd name="connsiteY4" fmla="*/ 66275 h 75405"/>
                  <a:gd name="connsiteX5" fmla="*/ 64725 w 64937"/>
                  <a:gd name="connsiteY5" fmla="*/ 56542 h 75405"/>
                  <a:gd name="connsiteX6" fmla="*/ 44709 w 64937"/>
                  <a:gd name="connsiteY6" fmla="*/ 5014 h 75405"/>
                  <a:gd name="connsiteX7" fmla="*/ 34987 w 64937"/>
                  <a:gd name="connsiteY7" fmla="*/ 816 h 75405"/>
                  <a:gd name="connsiteX8" fmla="*/ 17259 w 64937"/>
                  <a:gd name="connsiteY8" fmla="*/ 7686 h 75405"/>
                  <a:gd name="connsiteX9" fmla="*/ 14208 w 64937"/>
                  <a:gd name="connsiteY9" fmla="*/ 8831 h 75405"/>
                  <a:gd name="connsiteX10" fmla="*/ 1817 w 64937"/>
                  <a:gd name="connsiteY10" fmla="*/ 36885 h 75405"/>
                  <a:gd name="connsiteX11" fmla="*/ 19546 w 64937"/>
                  <a:gd name="connsiteY11" fmla="*/ 22763 h 75405"/>
                  <a:gd name="connsiteX12" fmla="*/ 22596 w 64937"/>
                  <a:gd name="connsiteY12" fmla="*/ 21618 h 75405"/>
                  <a:gd name="connsiteX13" fmla="*/ 33462 w 64937"/>
                  <a:gd name="connsiteY13" fmla="*/ 17419 h 75405"/>
                  <a:gd name="connsiteX14" fmla="*/ 48140 w 64937"/>
                  <a:gd name="connsiteY14" fmla="*/ 55015 h 75405"/>
                  <a:gd name="connsiteX15" fmla="*/ 37275 w 64937"/>
                  <a:gd name="connsiteY15" fmla="*/ 59214 h 75405"/>
                  <a:gd name="connsiteX16" fmla="*/ 34224 w 64937"/>
                  <a:gd name="connsiteY16" fmla="*/ 60359 h 75405"/>
                  <a:gd name="connsiteX17" fmla="*/ 25455 w 64937"/>
                  <a:gd name="connsiteY17" fmla="*/ 56542 h 75405"/>
                  <a:gd name="connsiteX18" fmla="*/ 15733 w 64937"/>
                  <a:gd name="connsiteY18" fmla="*/ 31541 h 75405"/>
                  <a:gd name="connsiteX19" fmla="*/ 19546 w 64937"/>
                  <a:gd name="connsiteY19" fmla="*/ 22763 h 75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937" h="75405">
                    <a:moveTo>
                      <a:pt x="1817" y="36885"/>
                    </a:moveTo>
                    <a:lnTo>
                      <a:pt x="11540" y="61886"/>
                    </a:lnTo>
                    <a:cubicBezTo>
                      <a:pt x="15924" y="72955"/>
                      <a:pt x="28505" y="78489"/>
                      <a:pt x="39562" y="74290"/>
                    </a:cubicBezTo>
                    <a:lnTo>
                      <a:pt x="42612" y="73145"/>
                    </a:lnTo>
                    <a:lnTo>
                      <a:pt x="60531" y="66275"/>
                    </a:lnTo>
                    <a:cubicBezTo>
                      <a:pt x="64344" y="64748"/>
                      <a:pt x="66250" y="60359"/>
                      <a:pt x="64725" y="56542"/>
                    </a:cubicBezTo>
                    <a:lnTo>
                      <a:pt x="44709" y="5014"/>
                    </a:lnTo>
                    <a:cubicBezTo>
                      <a:pt x="43184" y="1197"/>
                      <a:pt x="38799" y="-711"/>
                      <a:pt x="34987" y="816"/>
                    </a:cubicBezTo>
                    <a:lnTo>
                      <a:pt x="17259" y="7686"/>
                    </a:lnTo>
                    <a:lnTo>
                      <a:pt x="14208" y="8831"/>
                    </a:lnTo>
                    <a:cubicBezTo>
                      <a:pt x="2961" y="13220"/>
                      <a:pt x="-2567" y="25816"/>
                      <a:pt x="1817" y="36885"/>
                    </a:cubicBezTo>
                    <a:close/>
                    <a:moveTo>
                      <a:pt x="19546" y="22763"/>
                    </a:moveTo>
                    <a:lnTo>
                      <a:pt x="22596" y="21618"/>
                    </a:lnTo>
                    <a:lnTo>
                      <a:pt x="33462" y="17419"/>
                    </a:lnTo>
                    <a:lnTo>
                      <a:pt x="48140" y="55015"/>
                    </a:lnTo>
                    <a:lnTo>
                      <a:pt x="37275" y="59214"/>
                    </a:lnTo>
                    <a:lnTo>
                      <a:pt x="34224" y="60359"/>
                    </a:lnTo>
                    <a:cubicBezTo>
                      <a:pt x="30793" y="61695"/>
                      <a:pt x="26790" y="59977"/>
                      <a:pt x="25455" y="56542"/>
                    </a:cubicBezTo>
                    <a:lnTo>
                      <a:pt x="15733" y="31541"/>
                    </a:lnTo>
                    <a:cubicBezTo>
                      <a:pt x="14208" y="28106"/>
                      <a:pt x="15924" y="24099"/>
                      <a:pt x="19546" y="22763"/>
                    </a:cubicBezTo>
                    <a:close/>
                  </a:path>
                </a:pathLst>
              </a:custGeom>
              <a:solidFill>
                <a:srgbClr val="FFD26C"/>
              </a:solidFill>
              <a:ln w="3610" cap="rnd">
                <a:solidFill>
                  <a:srgbClr val="000000"/>
                </a:solidFill>
                <a:prstDash val="solid"/>
                <a:round/>
              </a:ln>
            </p:spPr>
            <p:txBody>
              <a:bodyPr rtlCol="0" anchor="ctr"/>
              <a:lstStyle/>
              <a:p>
                <a:endParaRPr lang="fr-FR"/>
              </a:p>
            </p:txBody>
          </p:sp>
          <p:sp>
            <p:nvSpPr>
              <p:cNvPr id="3313" name="Forme libre 3312">
                <a:extLst>
                  <a:ext uri="{FF2B5EF4-FFF2-40B4-BE49-F238E27FC236}">
                    <a16:creationId xmlns:a16="http://schemas.microsoft.com/office/drawing/2014/main" id="{29A7A3F6-987D-423B-2D6F-459641431209}"/>
                  </a:ext>
                </a:extLst>
              </p:cNvPr>
              <p:cNvSpPr/>
              <p:nvPr/>
            </p:nvSpPr>
            <p:spPr>
              <a:xfrm>
                <a:off x="4186455" y="2282952"/>
                <a:ext cx="47993" cy="72856"/>
              </a:xfrm>
              <a:custGeom>
                <a:avLst/>
                <a:gdLst>
                  <a:gd name="connsiteX0" fmla="*/ 18043 w 47993"/>
                  <a:gd name="connsiteY0" fmla="*/ 816 h 72856"/>
                  <a:gd name="connsiteX1" fmla="*/ 27765 w 47993"/>
                  <a:gd name="connsiteY1" fmla="*/ 5014 h 72856"/>
                  <a:gd name="connsiteX2" fmla="*/ 47781 w 47993"/>
                  <a:gd name="connsiteY2" fmla="*/ 56542 h 72856"/>
                  <a:gd name="connsiteX3" fmla="*/ 43587 w 47993"/>
                  <a:gd name="connsiteY3" fmla="*/ 66275 h 72856"/>
                  <a:gd name="connsiteX4" fmla="*/ 25668 w 47993"/>
                  <a:gd name="connsiteY4" fmla="*/ 73145 h 72856"/>
                  <a:gd name="connsiteX5" fmla="*/ 20330 w 47993"/>
                  <a:gd name="connsiteY5" fmla="*/ 59214 h 72856"/>
                  <a:gd name="connsiteX6" fmla="*/ 31196 w 47993"/>
                  <a:gd name="connsiteY6" fmla="*/ 55015 h 72856"/>
                  <a:gd name="connsiteX7" fmla="*/ 16518 w 47993"/>
                  <a:gd name="connsiteY7" fmla="*/ 17419 h 72856"/>
                  <a:gd name="connsiteX8" fmla="*/ 5652 w 47993"/>
                  <a:gd name="connsiteY8" fmla="*/ 21618 h 72856"/>
                  <a:gd name="connsiteX9" fmla="*/ 314 w 47993"/>
                  <a:gd name="connsiteY9" fmla="*/ 7686 h 72856"/>
                  <a:gd name="connsiteX10" fmla="*/ 18043 w 47993"/>
                  <a:gd name="connsiteY10" fmla="*/ 816 h 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993" h="72856">
                    <a:moveTo>
                      <a:pt x="18043" y="816"/>
                    </a:moveTo>
                    <a:cubicBezTo>
                      <a:pt x="21855" y="-711"/>
                      <a:pt x="26240" y="1197"/>
                      <a:pt x="27765" y="5014"/>
                    </a:cubicBezTo>
                    <a:lnTo>
                      <a:pt x="47781" y="56542"/>
                    </a:lnTo>
                    <a:cubicBezTo>
                      <a:pt x="49306" y="60359"/>
                      <a:pt x="47400" y="64748"/>
                      <a:pt x="43587" y="66275"/>
                    </a:cubicBezTo>
                    <a:lnTo>
                      <a:pt x="25668" y="73145"/>
                    </a:lnTo>
                    <a:lnTo>
                      <a:pt x="20330" y="59214"/>
                    </a:lnTo>
                    <a:lnTo>
                      <a:pt x="31196" y="55015"/>
                    </a:lnTo>
                    <a:lnTo>
                      <a:pt x="16518" y="17419"/>
                    </a:lnTo>
                    <a:lnTo>
                      <a:pt x="5652" y="21618"/>
                    </a:lnTo>
                    <a:lnTo>
                      <a:pt x="314" y="7686"/>
                    </a:lnTo>
                    <a:lnTo>
                      <a:pt x="18043" y="816"/>
                    </a:lnTo>
                    <a:close/>
                  </a:path>
                </a:pathLst>
              </a:custGeom>
              <a:solidFill>
                <a:srgbClr val="000000"/>
              </a:solidFill>
              <a:ln w="1907" cap="flat">
                <a:noFill/>
                <a:prstDash val="solid"/>
                <a:miter/>
              </a:ln>
            </p:spPr>
            <p:txBody>
              <a:bodyPr rtlCol="0" anchor="ctr"/>
              <a:lstStyle/>
              <a:p>
                <a:endParaRPr lang="fr-FR"/>
              </a:p>
            </p:txBody>
          </p:sp>
          <p:sp>
            <p:nvSpPr>
              <p:cNvPr id="3314" name="Forme libre 3313">
                <a:extLst>
                  <a:ext uri="{FF2B5EF4-FFF2-40B4-BE49-F238E27FC236}">
                    <a16:creationId xmlns:a16="http://schemas.microsoft.com/office/drawing/2014/main" id="{BD8F6DB6-5DAE-132E-42F0-CA83967C6529}"/>
                  </a:ext>
                </a:extLst>
              </p:cNvPr>
              <p:cNvSpPr/>
              <p:nvPr/>
            </p:nvSpPr>
            <p:spPr>
              <a:xfrm>
                <a:off x="4184809" y="2281497"/>
                <a:ext cx="51455" cy="76410"/>
              </a:xfrm>
              <a:custGeom>
                <a:avLst/>
                <a:gdLst>
                  <a:gd name="connsiteX0" fmla="*/ 27505 w 51455"/>
                  <a:gd name="connsiteY0" fmla="*/ 76509 h 76410"/>
                  <a:gd name="connsiteX1" fmla="*/ 25789 w 51455"/>
                  <a:gd name="connsiteY1" fmla="*/ 75363 h 76410"/>
                  <a:gd name="connsiteX2" fmla="*/ 20452 w 51455"/>
                  <a:gd name="connsiteY2" fmla="*/ 61432 h 76410"/>
                  <a:gd name="connsiteX3" fmla="*/ 21405 w 51455"/>
                  <a:gd name="connsiteY3" fmla="*/ 59142 h 76410"/>
                  <a:gd name="connsiteX4" fmla="*/ 30555 w 51455"/>
                  <a:gd name="connsiteY4" fmla="*/ 55516 h 76410"/>
                  <a:gd name="connsiteX5" fmla="*/ 17211 w 51455"/>
                  <a:gd name="connsiteY5" fmla="*/ 21355 h 76410"/>
                  <a:gd name="connsiteX6" fmla="*/ 8061 w 51455"/>
                  <a:gd name="connsiteY6" fmla="*/ 24981 h 76410"/>
                  <a:gd name="connsiteX7" fmla="*/ 8061 w 51455"/>
                  <a:gd name="connsiteY7" fmla="*/ 24981 h 76410"/>
                  <a:gd name="connsiteX8" fmla="*/ 5773 w 51455"/>
                  <a:gd name="connsiteY8" fmla="*/ 24026 h 76410"/>
                  <a:gd name="connsiteX9" fmla="*/ 436 w 51455"/>
                  <a:gd name="connsiteY9" fmla="*/ 10095 h 76410"/>
                  <a:gd name="connsiteX10" fmla="*/ 1389 w 51455"/>
                  <a:gd name="connsiteY10" fmla="*/ 7805 h 76410"/>
                  <a:gd name="connsiteX11" fmla="*/ 19117 w 51455"/>
                  <a:gd name="connsiteY11" fmla="*/ 934 h 76410"/>
                  <a:gd name="connsiteX12" fmla="*/ 31127 w 51455"/>
                  <a:gd name="connsiteY12" fmla="*/ 6278 h 76410"/>
                  <a:gd name="connsiteX13" fmla="*/ 51143 w 51455"/>
                  <a:gd name="connsiteY13" fmla="*/ 57806 h 76410"/>
                  <a:gd name="connsiteX14" fmla="*/ 50952 w 51455"/>
                  <a:gd name="connsiteY14" fmla="*/ 64867 h 76410"/>
                  <a:gd name="connsiteX15" fmla="*/ 45805 w 51455"/>
                  <a:gd name="connsiteY15" fmla="*/ 69829 h 76410"/>
                  <a:gd name="connsiteX16" fmla="*/ 28077 w 51455"/>
                  <a:gd name="connsiteY16" fmla="*/ 76699 h 76410"/>
                  <a:gd name="connsiteX17" fmla="*/ 27505 w 51455"/>
                  <a:gd name="connsiteY17" fmla="*/ 76509 h 76410"/>
                  <a:gd name="connsiteX18" fmla="*/ 27505 w 51455"/>
                  <a:gd name="connsiteY18" fmla="*/ 76509 h 76410"/>
                  <a:gd name="connsiteX19" fmla="*/ 22548 w 51455"/>
                  <a:gd name="connsiteY19" fmla="*/ 3606 h 76410"/>
                  <a:gd name="connsiteX20" fmla="*/ 20452 w 51455"/>
                  <a:gd name="connsiteY20" fmla="*/ 3988 h 76410"/>
                  <a:gd name="connsiteX21" fmla="*/ 4439 w 51455"/>
                  <a:gd name="connsiteY21" fmla="*/ 10286 h 76410"/>
                  <a:gd name="connsiteX22" fmla="*/ 8632 w 51455"/>
                  <a:gd name="connsiteY22" fmla="*/ 20782 h 76410"/>
                  <a:gd name="connsiteX23" fmla="*/ 17783 w 51455"/>
                  <a:gd name="connsiteY23" fmla="*/ 17156 h 76410"/>
                  <a:gd name="connsiteX24" fmla="*/ 17783 w 51455"/>
                  <a:gd name="connsiteY24" fmla="*/ 17156 h 76410"/>
                  <a:gd name="connsiteX25" fmla="*/ 20070 w 51455"/>
                  <a:gd name="connsiteY25" fmla="*/ 18110 h 76410"/>
                  <a:gd name="connsiteX26" fmla="*/ 34749 w 51455"/>
                  <a:gd name="connsiteY26" fmla="*/ 55707 h 76410"/>
                  <a:gd name="connsiteX27" fmla="*/ 33796 w 51455"/>
                  <a:gd name="connsiteY27" fmla="*/ 57997 h 76410"/>
                  <a:gd name="connsiteX28" fmla="*/ 24645 w 51455"/>
                  <a:gd name="connsiteY28" fmla="*/ 61623 h 76410"/>
                  <a:gd name="connsiteX29" fmla="*/ 28839 w 51455"/>
                  <a:gd name="connsiteY29" fmla="*/ 72119 h 76410"/>
                  <a:gd name="connsiteX30" fmla="*/ 45043 w 51455"/>
                  <a:gd name="connsiteY30" fmla="*/ 65821 h 76410"/>
                  <a:gd name="connsiteX31" fmla="*/ 48093 w 51455"/>
                  <a:gd name="connsiteY31" fmla="*/ 62768 h 76410"/>
                  <a:gd name="connsiteX32" fmla="*/ 48093 w 51455"/>
                  <a:gd name="connsiteY32" fmla="*/ 58378 h 76410"/>
                  <a:gd name="connsiteX33" fmla="*/ 28077 w 51455"/>
                  <a:gd name="connsiteY33" fmla="*/ 6850 h 76410"/>
                  <a:gd name="connsiteX34" fmla="*/ 22548 w 51455"/>
                  <a:gd name="connsiteY34" fmla="*/ 3606 h 76410"/>
                  <a:gd name="connsiteX35" fmla="*/ 22548 w 51455"/>
                  <a:gd name="connsiteY35" fmla="*/ 3606 h 7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55" h="76410">
                    <a:moveTo>
                      <a:pt x="27505" y="76509"/>
                    </a:moveTo>
                    <a:cubicBezTo>
                      <a:pt x="26742" y="76509"/>
                      <a:pt x="26170" y="76127"/>
                      <a:pt x="25789" y="75363"/>
                    </a:cubicBezTo>
                    <a:lnTo>
                      <a:pt x="20452" y="61432"/>
                    </a:lnTo>
                    <a:cubicBezTo>
                      <a:pt x="20070" y="60478"/>
                      <a:pt x="20642" y="59523"/>
                      <a:pt x="21405" y="59142"/>
                    </a:cubicBezTo>
                    <a:lnTo>
                      <a:pt x="30555" y="55516"/>
                    </a:lnTo>
                    <a:lnTo>
                      <a:pt x="17211" y="21355"/>
                    </a:lnTo>
                    <a:lnTo>
                      <a:pt x="8061" y="24981"/>
                    </a:lnTo>
                    <a:cubicBezTo>
                      <a:pt x="8061" y="24981"/>
                      <a:pt x="8061" y="24981"/>
                      <a:pt x="8061" y="24981"/>
                    </a:cubicBezTo>
                    <a:cubicBezTo>
                      <a:pt x="7108" y="25362"/>
                      <a:pt x="6154" y="24790"/>
                      <a:pt x="5773" y="24026"/>
                    </a:cubicBezTo>
                    <a:lnTo>
                      <a:pt x="436" y="10095"/>
                    </a:lnTo>
                    <a:cubicBezTo>
                      <a:pt x="54" y="9141"/>
                      <a:pt x="626" y="8186"/>
                      <a:pt x="1389" y="7805"/>
                    </a:cubicBezTo>
                    <a:lnTo>
                      <a:pt x="19117" y="934"/>
                    </a:lnTo>
                    <a:cubicBezTo>
                      <a:pt x="23883" y="-974"/>
                      <a:pt x="29220" y="1507"/>
                      <a:pt x="31127" y="6278"/>
                    </a:cubicBezTo>
                    <a:lnTo>
                      <a:pt x="51143" y="57806"/>
                    </a:lnTo>
                    <a:cubicBezTo>
                      <a:pt x="52096" y="60096"/>
                      <a:pt x="51905" y="62577"/>
                      <a:pt x="50952" y="64867"/>
                    </a:cubicBezTo>
                    <a:cubicBezTo>
                      <a:pt x="49999" y="67157"/>
                      <a:pt x="48093" y="68875"/>
                      <a:pt x="45805" y="69829"/>
                    </a:cubicBezTo>
                    <a:lnTo>
                      <a:pt x="28077" y="76699"/>
                    </a:lnTo>
                    <a:cubicBezTo>
                      <a:pt x="27886" y="76509"/>
                      <a:pt x="27695" y="76509"/>
                      <a:pt x="27505" y="76509"/>
                    </a:cubicBezTo>
                    <a:lnTo>
                      <a:pt x="27505" y="76509"/>
                    </a:lnTo>
                    <a:close/>
                    <a:moveTo>
                      <a:pt x="22548" y="3606"/>
                    </a:moveTo>
                    <a:cubicBezTo>
                      <a:pt x="21786" y="3606"/>
                      <a:pt x="21214" y="3797"/>
                      <a:pt x="20452" y="3988"/>
                    </a:cubicBezTo>
                    <a:lnTo>
                      <a:pt x="4439" y="10286"/>
                    </a:lnTo>
                    <a:lnTo>
                      <a:pt x="8632" y="20782"/>
                    </a:lnTo>
                    <a:lnTo>
                      <a:pt x="17783" y="17156"/>
                    </a:lnTo>
                    <a:cubicBezTo>
                      <a:pt x="17783" y="17156"/>
                      <a:pt x="17783" y="17156"/>
                      <a:pt x="17783" y="17156"/>
                    </a:cubicBezTo>
                    <a:cubicBezTo>
                      <a:pt x="18736" y="16774"/>
                      <a:pt x="19689" y="17347"/>
                      <a:pt x="20070" y="18110"/>
                    </a:cubicBezTo>
                    <a:lnTo>
                      <a:pt x="34749" y="55707"/>
                    </a:lnTo>
                    <a:cubicBezTo>
                      <a:pt x="35130" y="56661"/>
                      <a:pt x="34558" y="57615"/>
                      <a:pt x="33796" y="57997"/>
                    </a:cubicBezTo>
                    <a:lnTo>
                      <a:pt x="24645" y="61623"/>
                    </a:lnTo>
                    <a:lnTo>
                      <a:pt x="28839" y="72119"/>
                    </a:lnTo>
                    <a:lnTo>
                      <a:pt x="45043" y="65821"/>
                    </a:lnTo>
                    <a:cubicBezTo>
                      <a:pt x="46377" y="65249"/>
                      <a:pt x="47521" y="64104"/>
                      <a:pt x="48093" y="62768"/>
                    </a:cubicBezTo>
                    <a:cubicBezTo>
                      <a:pt x="48664" y="61432"/>
                      <a:pt x="48664" y="59905"/>
                      <a:pt x="48093" y="58378"/>
                    </a:cubicBezTo>
                    <a:lnTo>
                      <a:pt x="28077" y="6850"/>
                    </a:lnTo>
                    <a:cubicBezTo>
                      <a:pt x="26933" y="5133"/>
                      <a:pt x="24836" y="3606"/>
                      <a:pt x="22548" y="3606"/>
                    </a:cubicBezTo>
                    <a:lnTo>
                      <a:pt x="22548" y="3606"/>
                    </a:lnTo>
                    <a:close/>
                  </a:path>
                </a:pathLst>
              </a:custGeom>
              <a:solidFill>
                <a:srgbClr val="000000"/>
              </a:solidFill>
              <a:ln w="1907" cap="flat">
                <a:noFill/>
                <a:prstDash val="solid"/>
                <a:miter/>
              </a:ln>
            </p:spPr>
            <p:txBody>
              <a:bodyPr rtlCol="0" anchor="ctr"/>
              <a:lstStyle/>
              <a:p>
                <a:endParaRPr lang="fr-FR"/>
              </a:p>
            </p:txBody>
          </p:sp>
          <p:sp>
            <p:nvSpPr>
              <p:cNvPr id="3315" name="Forme libre 3314">
                <a:extLst>
                  <a:ext uri="{FF2B5EF4-FFF2-40B4-BE49-F238E27FC236}">
                    <a16:creationId xmlns:a16="http://schemas.microsoft.com/office/drawing/2014/main" id="{7C0EAD8A-3BC4-454A-E869-1120923CB4BC}"/>
                  </a:ext>
                </a:extLst>
              </p:cNvPr>
              <p:cNvSpPr/>
              <p:nvPr/>
            </p:nvSpPr>
            <p:spPr>
              <a:xfrm>
                <a:off x="4187980" y="2245883"/>
                <a:ext cx="114286" cy="119753"/>
              </a:xfrm>
              <a:custGeom>
                <a:avLst/>
                <a:gdLst>
                  <a:gd name="connsiteX0" fmla="*/ 31577 w 114286"/>
                  <a:gd name="connsiteY0" fmla="*/ 19755 h 119753"/>
                  <a:gd name="connsiteX1" fmla="*/ 81522 w 114286"/>
                  <a:gd name="connsiteY1" fmla="*/ 288 h 119753"/>
                  <a:gd name="connsiteX2" fmla="*/ 114310 w 114286"/>
                  <a:gd name="connsiteY2" fmla="*/ 84451 h 119753"/>
                  <a:gd name="connsiteX3" fmla="*/ 78472 w 114286"/>
                  <a:gd name="connsiteY3" fmla="*/ 112314 h 119753"/>
                  <a:gd name="connsiteX4" fmla="*/ 71228 w 114286"/>
                  <a:gd name="connsiteY4" fmla="*/ 114795 h 119753"/>
                  <a:gd name="connsiteX5" fmla="*/ 33102 w 114286"/>
                  <a:gd name="connsiteY5" fmla="*/ 115940 h 119753"/>
                  <a:gd name="connsiteX6" fmla="*/ 314 w 114286"/>
                  <a:gd name="connsiteY6" fmla="*/ 31778 h 119753"/>
                  <a:gd name="connsiteX7" fmla="*/ 31577 w 114286"/>
                  <a:gd name="connsiteY7" fmla="*/ 19755 h 11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86" h="119753">
                    <a:moveTo>
                      <a:pt x="31577" y="19755"/>
                    </a:moveTo>
                    <a:lnTo>
                      <a:pt x="81522" y="288"/>
                    </a:lnTo>
                    <a:lnTo>
                      <a:pt x="114310" y="84451"/>
                    </a:lnTo>
                    <a:cubicBezTo>
                      <a:pt x="116979" y="91130"/>
                      <a:pt x="100966" y="103726"/>
                      <a:pt x="78472" y="112314"/>
                    </a:cubicBezTo>
                    <a:cubicBezTo>
                      <a:pt x="76184" y="113268"/>
                      <a:pt x="73706" y="114032"/>
                      <a:pt x="71228" y="114795"/>
                    </a:cubicBezTo>
                    <a:cubicBezTo>
                      <a:pt x="51784" y="121284"/>
                      <a:pt x="35580" y="121856"/>
                      <a:pt x="33102" y="115940"/>
                    </a:cubicBezTo>
                    <a:lnTo>
                      <a:pt x="314" y="31778"/>
                    </a:lnTo>
                    <a:lnTo>
                      <a:pt x="31577" y="19755"/>
                    </a:lnTo>
                    <a:close/>
                  </a:path>
                </a:pathLst>
              </a:custGeom>
              <a:solidFill>
                <a:srgbClr val="FFFFFF"/>
              </a:solidFill>
              <a:ln w="1907" cap="flat">
                <a:noFill/>
                <a:prstDash val="solid"/>
                <a:miter/>
              </a:ln>
            </p:spPr>
            <p:txBody>
              <a:bodyPr rtlCol="0" anchor="ctr"/>
              <a:lstStyle/>
              <a:p>
                <a:endParaRPr lang="fr-FR"/>
              </a:p>
            </p:txBody>
          </p:sp>
          <p:sp>
            <p:nvSpPr>
              <p:cNvPr id="3316" name="Forme libre 3315">
                <a:extLst>
                  <a:ext uri="{FF2B5EF4-FFF2-40B4-BE49-F238E27FC236}">
                    <a16:creationId xmlns:a16="http://schemas.microsoft.com/office/drawing/2014/main" id="{F831AB76-E33C-FFE4-B38E-4A836CFC0BB6}"/>
                  </a:ext>
                </a:extLst>
              </p:cNvPr>
              <p:cNvSpPr/>
              <p:nvPr/>
            </p:nvSpPr>
            <p:spPr>
              <a:xfrm>
                <a:off x="4187980" y="2265349"/>
                <a:ext cx="70913" cy="100477"/>
              </a:xfrm>
              <a:custGeom>
                <a:avLst/>
                <a:gdLst>
                  <a:gd name="connsiteX0" fmla="*/ 31577 w 70913"/>
                  <a:gd name="connsiteY0" fmla="*/ 288 h 100477"/>
                  <a:gd name="connsiteX1" fmla="*/ 39012 w 70913"/>
                  <a:gd name="connsiteY1" fmla="*/ 17846 h 100477"/>
                  <a:gd name="connsiteX2" fmla="*/ 47590 w 70913"/>
                  <a:gd name="connsiteY2" fmla="*/ 51053 h 100477"/>
                  <a:gd name="connsiteX3" fmla="*/ 71228 w 70913"/>
                  <a:gd name="connsiteY3" fmla="*/ 95520 h 100477"/>
                  <a:gd name="connsiteX4" fmla="*/ 33102 w 70913"/>
                  <a:gd name="connsiteY4" fmla="*/ 96665 h 100477"/>
                  <a:gd name="connsiteX5" fmla="*/ 314 w 70913"/>
                  <a:gd name="connsiteY5" fmla="*/ 12503 h 100477"/>
                  <a:gd name="connsiteX6" fmla="*/ 31577 w 70913"/>
                  <a:gd name="connsiteY6" fmla="*/ 288 h 10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913" h="100477">
                    <a:moveTo>
                      <a:pt x="31577" y="288"/>
                    </a:moveTo>
                    <a:cubicBezTo>
                      <a:pt x="35008" y="5632"/>
                      <a:pt x="37296" y="11739"/>
                      <a:pt x="39012" y="17846"/>
                    </a:cubicBezTo>
                    <a:cubicBezTo>
                      <a:pt x="42252" y="28724"/>
                      <a:pt x="43778" y="40175"/>
                      <a:pt x="47590" y="51053"/>
                    </a:cubicBezTo>
                    <a:cubicBezTo>
                      <a:pt x="53309" y="66893"/>
                      <a:pt x="63603" y="80634"/>
                      <a:pt x="71228" y="95520"/>
                    </a:cubicBezTo>
                    <a:cubicBezTo>
                      <a:pt x="51784" y="102008"/>
                      <a:pt x="35580" y="102581"/>
                      <a:pt x="33102" y="96665"/>
                    </a:cubicBezTo>
                    <a:lnTo>
                      <a:pt x="314" y="12503"/>
                    </a:lnTo>
                    <a:lnTo>
                      <a:pt x="31577" y="288"/>
                    </a:lnTo>
                    <a:close/>
                  </a:path>
                </a:pathLst>
              </a:custGeom>
              <a:solidFill>
                <a:srgbClr val="FFD26C"/>
              </a:solidFill>
              <a:ln w="1907" cap="flat">
                <a:noFill/>
                <a:prstDash val="solid"/>
                <a:miter/>
              </a:ln>
            </p:spPr>
            <p:txBody>
              <a:bodyPr rtlCol="0" anchor="ctr"/>
              <a:lstStyle/>
              <a:p>
                <a:endParaRPr lang="fr-FR"/>
              </a:p>
            </p:txBody>
          </p:sp>
          <p:sp>
            <p:nvSpPr>
              <p:cNvPr id="3317" name="Forme libre 3316">
                <a:extLst>
                  <a:ext uri="{FF2B5EF4-FFF2-40B4-BE49-F238E27FC236}">
                    <a16:creationId xmlns:a16="http://schemas.microsoft.com/office/drawing/2014/main" id="{A577CA98-D06E-BD39-B96A-4D4BCB31D9A7}"/>
                  </a:ext>
                </a:extLst>
              </p:cNvPr>
              <p:cNvSpPr/>
              <p:nvPr/>
            </p:nvSpPr>
            <p:spPr>
              <a:xfrm>
                <a:off x="4186334" y="2244022"/>
                <a:ext cx="117548" cy="123442"/>
              </a:xfrm>
              <a:custGeom>
                <a:avLst/>
                <a:gdLst>
                  <a:gd name="connsiteX0" fmla="*/ 33224 w 117548"/>
                  <a:gd name="connsiteY0" fmla="*/ 118564 h 123442"/>
                  <a:gd name="connsiteX1" fmla="*/ 435 w 117548"/>
                  <a:gd name="connsiteY1" fmla="*/ 34402 h 123442"/>
                  <a:gd name="connsiteX2" fmla="*/ 435 w 117548"/>
                  <a:gd name="connsiteY2" fmla="*/ 34402 h 123442"/>
                  <a:gd name="connsiteX3" fmla="*/ 1389 w 117548"/>
                  <a:gd name="connsiteY3" fmla="*/ 32112 h 123442"/>
                  <a:gd name="connsiteX4" fmla="*/ 82406 w 117548"/>
                  <a:gd name="connsiteY4" fmla="*/ 432 h 123442"/>
                  <a:gd name="connsiteX5" fmla="*/ 83740 w 117548"/>
                  <a:gd name="connsiteY5" fmla="*/ 432 h 123442"/>
                  <a:gd name="connsiteX6" fmla="*/ 84693 w 117548"/>
                  <a:gd name="connsiteY6" fmla="*/ 1386 h 123442"/>
                  <a:gd name="connsiteX7" fmla="*/ 117481 w 117548"/>
                  <a:gd name="connsiteY7" fmla="*/ 85548 h 123442"/>
                  <a:gd name="connsiteX8" fmla="*/ 108331 w 117548"/>
                  <a:gd name="connsiteY8" fmla="*/ 100816 h 123442"/>
                  <a:gd name="connsiteX9" fmla="*/ 80690 w 117548"/>
                  <a:gd name="connsiteY9" fmla="*/ 115701 h 123442"/>
                  <a:gd name="connsiteX10" fmla="*/ 50190 w 117548"/>
                  <a:gd name="connsiteY10" fmla="*/ 123526 h 123442"/>
                  <a:gd name="connsiteX11" fmla="*/ 45996 w 117548"/>
                  <a:gd name="connsiteY11" fmla="*/ 123717 h 123442"/>
                  <a:gd name="connsiteX12" fmla="*/ 33224 w 117548"/>
                  <a:gd name="connsiteY12" fmla="*/ 118564 h 123442"/>
                  <a:gd name="connsiteX13" fmla="*/ 4439 w 117548"/>
                  <a:gd name="connsiteY13" fmla="*/ 34784 h 123442"/>
                  <a:gd name="connsiteX14" fmla="*/ 36464 w 117548"/>
                  <a:gd name="connsiteY14" fmla="*/ 117228 h 123442"/>
                  <a:gd name="connsiteX15" fmla="*/ 49808 w 117548"/>
                  <a:gd name="connsiteY15" fmla="*/ 120091 h 123442"/>
                  <a:gd name="connsiteX16" fmla="*/ 79356 w 117548"/>
                  <a:gd name="connsiteY16" fmla="*/ 112648 h 123442"/>
                  <a:gd name="connsiteX17" fmla="*/ 106234 w 117548"/>
                  <a:gd name="connsiteY17" fmla="*/ 98144 h 123442"/>
                  <a:gd name="connsiteX18" fmla="*/ 114241 w 117548"/>
                  <a:gd name="connsiteY18" fmla="*/ 87075 h 123442"/>
                  <a:gd name="connsiteX19" fmla="*/ 82215 w 117548"/>
                  <a:gd name="connsiteY19" fmla="*/ 4630 h 123442"/>
                  <a:gd name="connsiteX20" fmla="*/ 4439 w 117548"/>
                  <a:gd name="connsiteY20" fmla="*/ 34784 h 1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548" h="123442">
                    <a:moveTo>
                      <a:pt x="33224" y="118564"/>
                    </a:moveTo>
                    <a:lnTo>
                      <a:pt x="435" y="34402"/>
                    </a:lnTo>
                    <a:cubicBezTo>
                      <a:pt x="435" y="34402"/>
                      <a:pt x="435" y="34402"/>
                      <a:pt x="435" y="34402"/>
                    </a:cubicBezTo>
                    <a:cubicBezTo>
                      <a:pt x="54" y="33448"/>
                      <a:pt x="626" y="32493"/>
                      <a:pt x="1389" y="32112"/>
                    </a:cubicBezTo>
                    <a:lnTo>
                      <a:pt x="82406" y="432"/>
                    </a:lnTo>
                    <a:cubicBezTo>
                      <a:pt x="82787" y="241"/>
                      <a:pt x="83359" y="241"/>
                      <a:pt x="83740" y="432"/>
                    </a:cubicBezTo>
                    <a:cubicBezTo>
                      <a:pt x="84121" y="622"/>
                      <a:pt x="84503" y="1004"/>
                      <a:pt x="84693" y="1386"/>
                    </a:cubicBezTo>
                    <a:lnTo>
                      <a:pt x="117481" y="85548"/>
                    </a:lnTo>
                    <a:cubicBezTo>
                      <a:pt x="119007" y="89556"/>
                      <a:pt x="115957" y="94899"/>
                      <a:pt x="108331" y="100816"/>
                    </a:cubicBezTo>
                    <a:cubicBezTo>
                      <a:pt x="101469" y="106159"/>
                      <a:pt x="91556" y="111503"/>
                      <a:pt x="80690" y="115701"/>
                    </a:cubicBezTo>
                    <a:cubicBezTo>
                      <a:pt x="69634" y="119900"/>
                      <a:pt x="58959" y="122763"/>
                      <a:pt x="50190" y="123526"/>
                    </a:cubicBezTo>
                    <a:cubicBezTo>
                      <a:pt x="48665" y="123717"/>
                      <a:pt x="47330" y="123717"/>
                      <a:pt x="45996" y="123717"/>
                    </a:cubicBezTo>
                    <a:cubicBezTo>
                      <a:pt x="38943" y="123908"/>
                      <a:pt x="34558" y="122190"/>
                      <a:pt x="33224" y="118564"/>
                    </a:cubicBezTo>
                    <a:close/>
                    <a:moveTo>
                      <a:pt x="4439" y="34784"/>
                    </a:moveTo>
                    <a:lnTo>
                      <a:pt x="36464" y="117228"/>
                    </a:lnTo>
                    <a:cubicBezTo>
                      <a:pt x="37227" y="119137"/>
                      <a:pt x="41039" y="120663"/>
                      <a:pt x="49808" y="120091"/>
                    </a:cubicBezTo>
                    <a:cubicBezTo>
                      <a:pt x="58196" y="119327"/>
                      <a:pt x="68681" y="116656"/>
                      <a:pt x="79356" y="112648"/>
                    </a:cubicBezTo>
                    <a:cubicBezTo>
                      <a:pt x="90031" y="108449"/>
                      <a:pt x="99562" y="103297"/>
                      <a:pt x="106234" y="98144"/>
                    </a:cubicBezTo>
                    <a:cubicBezTo>
                      <a:pt x="113097" y="92800"/>
                      <a:pt x="114813" y="88792"/>
                      <a:pt x="114241" y="87075"/>
                    </a:cubicBezTo>
                    <a:lnTo>
                      <a:pt x="82215" y="4630"/>
                    </a:lnTo>
                    <a:lnTo>
                      <a:pt x="4439" y="34784"/>
                    </a:lnTo>
                    <a:close/>
                  </a:path>
                </a:pathLst>
              </a:custGeom>
              <a:solidFill>
                <a:srgbClr val="000000"/>
              </a:solidFill>
              <a:ln w="1907" cap="flat">
                <a:noFill/>
                <a:prstDash val="solid"/>
                <a:miter/>
              </a:ln>
            </p:spPr>
            <p:txBody>
              <a:bodyPr rtlCol="0" anchor="ctr"/>
              <a:lstStyle/>
              <a:p>
                <a:endParaRPr lang="fr-FR"/>
              </a:p>
            </p:txBody>
          </p:sp>
          <p:sp>
            <p:nvSpPr>
              <p:cNvPr id="3318" name="Forme libre 3317">
                <a:extLst>
                  <a:ext uri="{FF2B5EF4-FFF2-40B4-BE49-F238E27FC236}">
                    <a16:creationId xmlns:a16="http://schemas.microsoft.com/office/drawing/2014/main" id="{9F3A7E64-87A7-0817-1288-F898BF1CFB3D}"/>
                  </a:ext>
                </a:extLst>
              </p:cNvPr>
              <p:cNvSpPr/>
              <p:nvPr/>
            </p:nvSpPr>
            <p:spPr>
              <a:xfrm>
                <a:off x="4187880" y="2241929"/>
                <a:ext cx="81614" cy="39830"/>
              </a:xfrm>
              <a:custGeom>
                <a:avLst/>
                <a:gdLst>
                  <a:gd name="connsiteX0" fmla="*/ 36443 w 81614"/>
                  <a:gd name="connsiteY0" fmla="*/ 8059 h 39830"/>
                  <a:gd name="connsiteX1" fmla="*/ 81622 w 81614"/>
                  <a:gd name="connsiteY1" fmla="*/ 4433 h 39830"/>
                  <a:gd name="connsiteX2" fmla="*/ 78572 w 81614"/>
                  <a:gd name="connsiteY2" fmla="*/ 12639 h 39830"/>
                  <a:gd name="connsiteX3" fmla="*/ 45784 w 81614"/>
                  <a:gd name="connsiteY3" fmla="*/ 32296 h 39830"/>
                  <a:gd name="connsiteX4" fmla="*/ 8420 w 81614"/>
                  <a:gd name="connsiteY4" fmla="*/ 39930 h 39830"/>
                  <a:gd name="connsiteX5" fmla="*/ 605 w 81614"/>
                  <a:gd name="connsiteY5" fmla="*/ 35922 h 39830"/>
                  <a:gd name="connsiteX6" fmla="*/ 36443 w 81614"/>
                  <a:gd name="connsiteY6" fmla="*/ 8059 h 3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14" h="39830">
                    <a:moveTo>
                      <a:pt x="36443" y="8059"/>
                    </a:moveTo>
                    <a:cubicBezTo>
                      <a:pt x="58746" y="-720"/>
                      <a:pt x="78953" y="-2247"/>
                      <a:pt x="81622" y="4433"/>
                    </a:cubicBezTo>
                    <a:cubicBezTo>
                      <a:pt x="82575" y="6723"/>
                      <a:pt x="81241" y="9395"/>
                      <a:pt x="78572" y="12639"/>
                    </a:cubicBezTo>
                    <a:cubicBezTo>
                      <a:pt x="73044" y="18937"/>
                      <a:pt x="60843" y="26571"/>
                      <a:pt x="45784" y="32296"/>
                    </a:cubicBezTo>
                    <a:cubicBezTo>
                      <a:pt x="30724" y="38212"/>
                      <a:pt x="16808" y="40884"/>
                      <a:pt x="8420" y="39930"/>
                    </a:cubicBezTo>
                    <a:cubicBezTo>
                      <a:pt x="4227" y="39548"/>
                      <a:pt x="1558" y="38212"/>
                      <a:pt x="605" y="35922"/>
                    </a:cubicBezTo>
                    <a:cubicBezTo>
                      <a:pt x="-2064" y="29243"/>
                      <a:pt x="13949" y="16647"/>
                      <a:pt x="36443" y="8059"/>
                    </a:cubicBezTo>
                    <a:close/>
                  </a:path>
                </a:pathLst>
              </a:custGeom>
              <a:solidFill>
                <a:srgbClr val="FFD26C"/>
              </a:solidFill>
              <a:ln w="1907" cap="flat">
                <a:noFill/>
                <a:prstDash val="solid"/>
                <a:miter/>
              </a:ln>
            </p:spPr>
            <p:txBody>
              <a:bodyPr rtlCol="0" anchor="ctr"/>
              <a:lstStyle/>
              <a:p>
                <a:endParaRPr lang="fr-FR"/>
              </a:p>
            </p:txBody>
          </p:sp>
          <p:grpSp>
            <p:nvGrpSpPr>
              <p:cNvPr id="3319" name="Graphique 2">
                <a:extLst>
                  <a:ext uri="{FF2B5EF4-FFF2-40B4-BE49-F238E27FC236}">
                    <a16:creationId xmlns:a16="http://schemas.microsoft.com/office/drawing/2014/main" id="{0F401232-DA86-FC17-185C-AC0D84F44CAB}"/>
                  </a:ext>
                </a:extLst>
              </p:cNvPr>
              <p:cNvGrpSpPr/>
              <p:nvPr/>
            </p:nvGrpSpPr>
            <p:grpSpPr>
              <a:xfrm>
                <a:off x="4185569" y="2179821"/>
                <a:ext cx="85572" cy="103657"/>
                <a:chOff x="4185569" y="2179821"/>
                <a:chExt cx="85572" cy="103657"/>
              </a:xfrm>
              <a:solidFill>
                <a:srgbClr val="000000"/>
              </a:solidFill>
            </p:grpSpPr>
            <p:sp>
              <p:nvSpPr>
                <p:cNvPr id="3320" name="Forme libre 3319">
                  <a:extLst>
                    <a:ext uri="{FF2B5EF4-FFF2-40B4-BE49-F238E27FC236}">
                      <a16:creationId xmlns:a16="http://schemas.microsoft.com/office/drawing/2014/main" id="{2B4E7F43-490A-7E8A-1335-4DE9D4D5EEE2}"/>
                    </a:ext>
                  </a:extLst>
                </p:cNvPr>
                <p:cNvSpPr/>
                <p:nvPr/>
              </p:nvSpPr>
              <p:spPr>
                <a:xfrm>
                  <a:off x="4186074" y="2240064"/>
                  <a:ext cx="85068" cy="43415"/>
                </a:xfrm>
                <a:custGeom>
                  <a:avLst/>
                  <a:gdLst>
                    <a:gd name="connsiteX0" fmla="*/ 13658 w 85068"/>
                    <a:gd name="connsiteY0" fmla="*/ 43704 h 43415"/>
                    <a:gd name="connsiteX1" fmla="*/ 10036 w 85068"/>
                    <a:gd name="connsiteY1" fmla="*/ 43513 h 43415"/>
                    <a:gd name="connsiteX2" fmla="*/ 695 w 85068"/>
                    <a:gd name="connsiteY2" fmla="*/ 38360 h 43415"/>
                    <a:gd name="connsiteX3" fmla="*/ 9846 w 85068"/>
                    <a:gd name="connsiteY3" fmla="*/ 23092 h 43415"/>
                    <a:gd name="connsiteX4" fmla="*/ 37487 w 85068"/>
                    <a:gd name="connsiteY4" fmla="*/ 8207 h 43415"/>
                    <a:gd name="connsiteX5" fmla="*/ 84953 w 85068"/>
                    <a:gd name="connsiteY5" fmla="*/ 5535 h 43415"/>
                    <a:gd name="connsiteX6" fmla="*/ 81522 w 85068"/>
                    <a:gd name="connsiteY6" fmla="*/ 15649 h 43415"/>
                    <a:gd name="connsiteX7" fmla="*/ 48162 w 85068"/>
                    <a:gd name="connsiteY7" fmla="*/ 35879 h 43415"/>
                    <a:gd name="connsiteX8" fmla="*/ 13658 w 85068"/>
                    <a:gd name="connsiteY8" fmla="*/ 43704 h 43415"/>
                    <a:gd name="connsiteX9" fmla="*/ 13658 w 85068"/>
                    <a:gd name="connsiteY9" fmla="*/ 43704 h 43415"/>
                    <a:gd name="connsiteX10" fmla="*/ 68368 w 85068"/>
                    <a:gd name="connsiteY10" fmla="*/ 4008 h 43415"/>
                    <a:gd name="connsiteX11" fmla="*/ 38821 w 85068"/>
                    <a:gd name="connsiteY11" fmla="*/ 11451 h 43415"/>
                    <a:gd name="connsiteX12" fmla="*/ 11942 w 85068"/>
                    <a:gd name="connsiteY12" fmla="*/ 25955 h 43415"/>
                    <a:gd name="connsiteX13" fmla="*/ 3936 w 85068"/>
                    <a:gd name="connsiteY13" fmla="*/ 37024 h 43415"/>
                    <a:gd name="connsiteX14" fmla="*/ 10227 w 85068"/>
                    <a:gd name="connsiteY14" fmla="*/ 39887 h 43415"/>
                    <a:gd name="connsiteX15" fmla="*/ 46828 w 85068"/>
                    <a:gd name="connsiteY15" fmla="*/ 32444 h 43415"/>
                    <a:gd name="connsiteX16" fmla="*/ 78853 w 85068"/>
                    <a:gd name="connsiteY16" fmla="*/ 13168 h 43415"/>
                    <a:gd name="connsiteX17" fmla="*/ 81522 w 85068"/>
                    <a:gd name="connsiteY17" fmla="*/ 6871 h 43415"/>
                    <a:gd name="connsiteX18" fmla="*/ 71990 w 85068"/>
                    <a:gd name="connsiteY18" fmla="*/ 3817 h 43415"/>
                    <a:gd name="connsiteX19" fmla="*/ 68368 w 85068"/>
                    <a:gd name="connsiteY19" fmla="*/ 4008 h 43415"/>
                    <a:gd name="connsiteX20" fmla="*/ 2411 w 85068"/>
                    <a:gd name="connsiteY20" fmla="*/ 37787 h 43415"/>
                    <a:gd name="connsiteX21" fmla="*/ 2411 w 85068"/>
                    <a:gd name="connsiteY21" fmla="*/ 37787 h 43415"/>
                    <a:gd name="connsiteX22" fmla="*/ 2411 w 85068"/>
                    <a:gd name="connsiteY22" fmla="*/ 37787 h 43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068" h="43415">
                      <a:moveTo>
                        <a:pt x="13658" y="43704"/>
                      </a:moveTo>
                      <a:cubicBezTo>
                        <a:pt x="12514" y="43704"/>
                        <a:pt x="11180" y="43704"/>
                        <a:pt x="10036" y="43513"/>
                      </a:cubicBezTo>
                      <a:cubicBezTo>
                        <a:pt x="5080" y="42940"/>
                        <a:pt x="1839" y="41223"/>
                        <a:pt x="695" y="38360"/>
                      </a:cubicBezTo>
                      <a:cubicBezTo>
                        <a:pt x="-830" y="34161"/>
                        <a:pt x="2220" y="29009"/>
                        <a:pt x="9846" y="23092"/>
                      </a:cubicBezTo>
                      <a:cubicBezTo>
                        <a:pt x="16708" y="17749"/>
                        <a:pt x="26621" y="12405"/>
                        <a:pt x="37487" y="8207"/>
                      </a:cubicBezTo>
                      <a:cubicBezTo>
                        <a:pt x="57884" y="191"/>
                        <a:pt x="81522" y="-3435"/>
                        <a:pt x="84953" y="5535"/>
                      </a:cubicBezTo>
                      <a:cubicBezTo>
                        <a:pt x="86097" y="8397"/>
                        <a:pt x="84953" y="11642"/>
                        <a:pt x="81522" y="15649"/>
                      </a:cubicBezTo>
                      <a:cubicBezTo>
                        <a:pt x="75422" y="22520"/>
                        <a:pt x="63031" y="30154"/>
                        <a:pt x="48162" y="35879"/>
                      </a:cubicBezTo>
                      <a:cubicBezTo>
                        <a:pt x="35199" y="40841"/>
                        <a:pt x="22618" y="43704"/>
                        <a:pt x="13658" y="43704"/>
                      </a:cubicBezTo>
                      <a:lnTo>
                        <a:pt x="13658" y="43704"/>
                      </a:lnTo>
                      <a:close/>
                      <a:moveTo>
                        <a:pt x="68368" y="4008"/>
                      </a:moveTo>
                      <a:cubicBezTo>
                        <a:pt x="59981" y="4771"/>
                        <a:pt x="49496" y="7443"/>
                        <a:pt x="38821" y="11451"/>
                      </a:cubicBezTo>
                      <a:cubicBezTo>
                        <a:pt x="28146" y="15649"/>
                        <a:pt x="18614" y="20802"/>
                        <a:pt x="11942" y="25955"/>
                      </a:cubicBezTo>
                      <a:cubicBezTo>
                        <a:pt x="5080" y="31299"/>
                        <a:pt x="3364" y="35306"/>
                        <a:pt x="3936" y="37024"/>
                      </a:cubicBezTo>
                      <a:cubicBezTo>
                        <a:pt x="4508" y="38551"/>
                        <a:pt x="6796" y="39505"/>
                        <a:pt x="10227" y="39887"/>
                      </a:cubicBezTo>
                      <a:cubicBezTo>
                        <a:pt x="18614" y="40841"/>
                        <a:pt x="32721" y="37978"/>
                        <a:pt x="46828" y="32444"/>
                      </a:cubicBezTo>
                      <a:cubicBezTo>
                        <a:pt x="60934" y="26909"/>
                        <a:pt x="73325" y="19466"/>
                        <a:pt x="78853" y="13168"/>
                      </a:cubicBezTo>
                      <a:cubicBezTo>
                        <a:pt x="81141" y="10497"/>
                        <a:pt x="82094" y="8207"/>
                        <a:pt x="81522" y="6871"/>
                      </a:cubicBezTo>
                      <a:cubicBezTo>
                        <a:pt x="80950" y="5344"/>
                        <a:pt x="78091" y="3817"/>
                        <a:pt x="71990" y="3817"/>
                      </a:cubicBezTo>
                      <a:cubicBezTo>
                        <a:pt x="70847" y="3817"/>
                        <a:pt x="69512" y="4008"/>
                        <a:pt x="68368" y="4008"/>
                      </a:cubicBezTo>
                      <a:close/>
                      <a:moveTo>
                        <a:pt x="2411" y="37787"/>
                      </a:moveTo>
                      <a:lnTo>
                        <a:pt x="2411" y="37787"/>
                      </a:lnTo>
                      <a:lnTo>
                        <a:pt x="2411" y="37787"/>
                      </a:lnTo>
                      <a:close/>
                    </a:path>
                  </a:pathLst>
                </a:custGeom>
                <a:solidFill>
                  <a:srgbClr val="000000"/>
                </a:solidFill>
                <a:ln w="1907" cap="flat">
                  <a:noFill/>
                  <a:prstDash val="solid"/>
                  <a:miter/>
                </a:ln>
              </p:spPr>
              <p:txBody>
                <a:bodyPr rtlCol="0" anchor="ctr"/>
                <a:lstStyle/>
                <a:p>
                  <a:endParaRPr lang="fr-FR"/>
                </a:p>
              </p:txBody>
            </p:sp>
            <p:sp>
              <p:nvSpPr>
                <p:cNvPr id="3321" name="Forme libre 3320">
                  <a:extLst>
                    <a:ext uri="{FF2B5EF4-FFF2-40B4-BE49-F238E27FC236}">
                      <a16:creationId xmlns:a16="http://schemas.microsoft.com/office/drawing/2014/main" id="{4EB19CD2-9B03-E578-7F49-FD2073FF6B56}"/>
                    </a:ext>
                  </a:extLst>
                </p:cNvPr>
                <p:cNvSpPr/>
                <p:nvPr/>
              </p:nvSpPr>
              <p:spPr>
                <a:xfrm>
                  <a:off x="4195796" y="2253900"/>
                  <a:ext cx="70151" cy="27669"/>
                </a:xfrm>
                <a:custGeom>
                  <a:avLst/>
                  <a:gdLst>
                    <a:gd name="connsiteX0" fmla="*/ 33102 w 70151"/>
                    <a:gd name="connsiteY0" fmla="*/ 8111 h 27669"/>
                    <a:gd name="connsiteX1" fmla="*/ 70466 w 70151"/>
                    <a:gd name="connsiteY1" fmla="*/ 478 h 27669"/>
                    <a:gd name="connsiteX2" fmla="*/ 37677 w 70151"/>
                    <a:gd name="connsiteY2" fmla="*/ 20135 h 27669"/>
                    <a:gd name="connsiteX3" fmla="*/ 314 w 70151"/>
                    <a:gd name="connsiteY3" fmla="*/ 27768 h 27669"/>
                    <a:gd name="connsiteX4" fmla="*/ 33102 w 70151"/>
                    <a:gd name="connsiteY4" fmla="*/ 8111 h 27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151" h="27669">
                      <a:moveTo>
                        <a:pt x="33102" y="8111"/>
                      </a:moveTo>
                      <a:cubicBezTo>
                        <a:pt x="48162" y="2195"/>
                        <a:pt x="62078" y="-477"/>
                        <a:pt x="70466" y="478"/>
                      </a:cubicBezTo>
                      <a:cubicBezTo>
                        <a:pt x="64937" y="6776"/>
                        <a:pt x="52737" y="14409"/>
                        <a:pt x="37677" y="20135"/>
                      </a:cubicBezTo>
                      <a:cubicBezTo>
                        <a:pt x="22618" y="26051"/>
                        <a:pt x="8702" y="28723"/>
                        <a:pt x="314" y="27768"/>
                      </a:cubicBezTo>
                      <a:cubicBezTo>
                        <a:pt x="6033" y="21470"/>
                        <a:pt x="18233" y="14028"/>
                        <a:pt x="33102" y="8111"/>
                      </a:cubicBezTo>
                      <a:close/>
                    </a:path>
                  </a:pathLst>
                </a:custGeom>
                <a:solidFill>
                  <a:srgbClr val="000000"/>
                </a:solidFill>
                <a:ln w="1907" cap="flat">
                  <a:noFill/>
                  <a:prstDash val="solid"/>
                  <a:miter/>
                </a:ln>
              </p:spPr>
              <p:txBody>
                <a:bodyPr rtlCol="0" anchor="ctr"/>
                <a:lstStyle/>
                <a:p>
                  <a:endParaRPr lang="fr-FR"/>
                </a:p>
              </p:txBody>
            </p:sp>
            <p:sp>
              <p:nvSpPr>
                <p:cNvPr id="3322" name="Forme libre 3321">
                  <a:extLst>
                    <a:ext uri="{FF2B5EF4-FFF2-40B4-BE49-F238E27FC236}">
                      <a16:creationId xmlns:a16="http://schemas.microsoft.com/office/drawing/2014/main" id="{8FB62FC3-043A-8A43-E396-96E072A34BF2}"/>
                    </a:ext>
                  </a:extLst>
                </p:cNvPr>
                <p:cNvSpPr/>
                <p:nvPr/>
              </p:nvSpPr>
              <p:spPr>
                <a:xfrm>
                  <a:off x="4185569" y="2179821"/>
                  <a:ext cx="82310" cy="103657"/>
                </a:xfrm>
                <a:custGeom>
                  <a:avLst/>
                  <a:gdLst>
                    <a:gd name="connsiteX0" fmla="*/ 10541 w 82310"/>
                    <a:gd name="connsiteY0" fmla="*/ 103755 h 103657"/>
                    <a:gd name="connsiteX1" fmla="*/ 9588 w 82310"/>
                    <a:gd name="connsiteY1" fmla="*/ 103374 h 103657"/>
                    <a:gd name="connsiteX2" fmla="*/ 9397 w 82310"/>
                    <a:gd name="connsiteY2" fmla="*/ 100893 h 103657"/>
                    <a:gd name="connsiteX3" fmla="*/ 42757 w 82310"/>
                    <a:gd name="connsiteY3" fmla="*/ 80663 h 103657"/>
                    <a:gd name="connsiteX4" fmla="*/ 81074 w 82310"/>
                    <a:gd name="connsiteY4" fmla="*/ 72839 h 103657"/>
                    <a:gd name="connsiteX5" fmla="*/ 82027 w 82310"/>
                    <a:gd name="connsiteY5" fmla="*/ 73220 h 103657"/>
                    <a:gd name="connsiteX6" fmla="*/ 82217 w 82310"/>
                    <a:gd name="connsiteY6" fmla="*/ 75701 h 103657"/>
                    <a:gd name="connsiteX7" fmla="*/ 48857 w 82310"/>
                    <a:gd name="connsiteY7" fmla="*/ 95931 h 103657"/>
                    <a:gd name="connsiteX8" fmla="*/ 14163 w 82310"/>
                    <a:gd name="connsiteY8" fmla="*/ 103946 h 103657"/>
                    <a:gd name="connsiteX9" fmla="*/ 10541 w 82310"/>
                    <a:gd name="connsiteY9" fmla="*/ 103755 h 103657"/>
                    <a:gd name="connsiteX10" fmla="*/ 44092 w 82310"/>
                    <a:gd name="connsiteY10" fmla="*/ 83908 h 103657"/>
                    <a:gd name="connsiteX11" fmla="*/ 14926 w 82310"/>
                    <a:gd name="connsiteY11" fmla="*/ 100320 h 103657"/>
                    <a:gd name="connsiteX12" fmla="*/ 47523 w 82310"/>
                    <a:gd name="connsiteY12" fmla="*/ 92686 h 103657"/>
                    <a:gd name="connsiteX13" fmla="*/ 76689 w 82310"/>
                    <a:gd name="connsiteY13" fmla="*/ 76274 h 103657"/>
                    <a:gd name="connsiteX14" fmla="*/ 44092 w 82310"/>
                    <a:gd name="connsiteY14" fmla="*/ 83908 h 103657"/>
                    <a:gd name="connsiteX15" fmla="*/ 43901 w 82310"/>
                    <a:gd name="connsiteY15" fmla="*/ 60625 h 103657"/>
                    <a:gd name="connsiteX16" fmla="*/ 43329 w 82310"/>
                    <a:gd name="connsiteY16" fmla="*/ 60434 h 103657"/>
                    <a:gd name="connsiteX17" fmla="*/ 43329 w 82310"/>
                    <a:gd name="connsiteY17" fmla="*/ 60434 h 103657"/>
                    <a:gd name="connsiteX18" fmla="*/ 42376 w 82310"/>
                    <a:gd name="connsiteY18" fmla="*/ 58144 h 103657"/>
                    <a:gd name="connsiteX19" fmla="*/ 38754 w 82310"/>
                    <a:gd name="connsiteY19" fmla="*/ 48983 h 103657"/>
                    <a:gd name="connsiteX20" fmla="*/ 32273 w 82310"/>
                    <a:gd name="connsiteY20" fmla="*/ 45166 h 103657"/>
                    <a:gd name="connsiteX21" fmla="*/ 28079 w 82310"/>
                    <a:gd name="connsiteY21" fmla="*/ 42876 h 103657"/>
                    <a:gd name="connsiteX22" fmla="*/ 19691 w 82310"/>
                    <a:gd name="connsiteY22" fmla="*/ 31807 h 103657"/>
                    <a:gd name="connsiteX23" fmla="*/ 22551 w 82310"/>
                    <a:gd name="connsiteY23" fmla="*/ 21883 h 103657"/>
                    <a:gd name="connsiteX24" fmla="*/ 25029 w 82310"/>
                    <a:gd name="connsiteY24" fmla="*/ 15967 h 103657"/>
                    <a:gd name="connsiteX25" fmla="*/ 23313 w 82310"/>
                    <a:gd name="connsiteY25" fmla="*/ 8333 h 103657"/>
                    <a:gd name="connsiteX26" fmla="*/ 16832 w 82310"/>
                    <a:gd name="connsiteY26" fmla="*/ 3944 h 103657"/>
                    <a:gd name="connsiteX27" fmla="*/ 16832 w 82310"/>
                    <a:gd name="connsiteY27" fmla="*/ 3944 h 103657"/>
                    <a:gd name="connsiteX28" fmla="*/ 15307 w 82310"/>
                    <a:gd name="connsiteY28" fmla="*/ 1845 h 103657"/>
                    <a:gd name="connsiteX29" fmla="*/ 17404 w 82310"/>
                    <a:gd name="connsiteY29" fmla="*/ 318 h 103657"/>
                    <a:gd name="connsiteX30" fmla="*/ 26173 w 82310"/>
                    <a:gd name="connsiteY30" fmla="*/ 6234 h 103657"/>
                    <a:gd name="connsiteX31" fmla="*/ 28460 w 82310"/>
                    <a:gd name="connsiteY31" fmla="*/ 16540 h 103657"/>
                    <a:gd name="connsiteX32" fmla="*/ 25601 w 82310"/>
                    <a:gd name="connsiteY32" fmla="*/ 23410 h 103657"/>
                    <a:gd name="connsiteX33" fmla="*/ 23122 w 82310"/>
                    <a:gd name="connsiteY33" fmla="*/ 31425 h 103657"/>
                    <a:gd name="connsiteX34" fmla="*/ 29604 w 82310"/>
                    <a:gd name="connsiteY34" fmla="*/ 39632 h 103657"/>
                    <a:gd name="connsiteX35" fmla="*/ 33607 w 82310"/>
                    <a:gd name="connsiteY35" fmla="*/ 41731 h 103657"/>
                    <a:gd name="connsiteX36" fmla="*/ 40851 w 82310"/>
                    <a:gd name="connsiteY36" fmla="*/ 46120 h 103657"/>
                    <a:gd name="connsiteX37" fmla="*/ 45617 w 82310"/>
                    <a:gd name="connsiteY37" fmla="*/ 59289 h 103657"/>
                    <a:gd name="connsiteX38" fmla="*/ 43901 w 82310"/>
                    <a:gd name="connsiteY38" fmla="*/ 60625 h 103657"/>
                    <a:gd name="connsiteX39" fmla="*/ 43901 w 82310"/>
                    <a:gd name="connsiteY39" fmla="*/ 60625 h 103657"/>
                    <a:gd name="connsiteX40" fmla="*/ 24266 w 82310"/>
                    <a:gd name="connsiteY40" fmla="*/ 60815 h 103657"/>
                    <a:gd name="connsiteX41" fmla="*/ 16832 w 82310"/>
                    <a:gd name="connsiteY41" fmla="*/ 54327 h 103657"/>
                    <a:gd name="connsiteX42" fmla="*/ 14163 w 82310"/>
                    <a:gd name="connsiteY42" fmla="*/ 53372 h 103657"/>
                    <a:gd name="connsiteX43" fmla="*/ 5585 w 82310"/>
                    <a:gd name="connsiteY43" fmla="*/ 49174 h 103657"/>
                    <a:gd name="connsiteX44" fmla="*/ 2916 w 82310"/>
                    <a:gd name="connsiteY44" fmla="*/ 29135 h 103657"/>
                    <a:gd name="connsiteX45" fmla="*/ 2916 w 82310"/>
                    <a:gd name="connsiteY45" fmla="*/ 29135 h 103657"/>
                    <a:gd name="connsiteX46" fmla="*/ 5394 w 82310"/>
                    <a:gd name="connsiteY46" fmla="*/ 28754 h 103657"/>
                    <a:gd name="connsiteX47" fmla="*/ 5775 w 82310"/>
                    <a:gd name="connsiteY47" fmla="*/ 31235 h 103657"/>
                    <a:gd name="connsiteX48" fmla="*/ 7682 w 82310"/>
                    <a:gd name="connsiteY48" fmla="*/ 46311 h 103657"/>
                    <a:gd name="connsiteX49" fmla="*/ 15116 w 82310"/>
                    <a:gd name="connsiteY49" fmla="*/ 49937 h 103657"/>
                    <a:gd name="connsiteX50" fmla="*/ 17976 w 82310"/>
                    <a:gd name="connsiteY50" fmla="*/ 50892 h 103657"/>
                    <a:gd name="connsiteX51" fmla="*/ 27507 w 82310"/>
                    <a:gd name="connsiteY51" fmla="*/ 59670 h 103657"/>
                    <a:gd name="connsiteX52" fmla="*/ 27507 w 82310"/>
                    <a:gd name="connsiteY52" fmla="*/ 60243 h 103657"/>
                    <a:gd name="connsiteX53" fmla="*/ 25791 w 82310"/>
                    <a:gd name="connsiteY53" fmla="*/ 61960 h 103657"/>
                    <a:gd name="connsiteX54" fmla="*/ 24266 w 82310"/>
                    <a:gd name="connsiteY54" fmla="*/ 60815 h 103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82310" h="103657">
                      <a:moveTo>
                        <a:pt x="10541" y="103755"/>
                      </a:moveTo>
                      <a:cubicBezTo>
                        <a:pt x="10160" y="103755"/>
                        <a:pt x="9778" y="103564"/>
                        <a:pt x="9588" y="103374"/>
                      </a:cubicBezTo>
                      <a:cubicBezTo>
                        <a:pt x="8825" y="102801"/>
                        <a:pt x="8825" y="101656"/>
                        <a:pt x="9397" y="100893"/>
                      </a:cubicBezTo>
                      <a:cubicBezTo>
                        <a:pt x="15497" y="94022"/>
                        <a:pt x="27888" y="86389"/>
                        <a:pt x="42757" y="80663"/>
                      </a:cubicBezTo>
                      <a:cubicBezTo>
                        <a:pt x="57626" y="74938"/>
                        <a:pt x="71924" y="71884"/>
                        <a:pt x="81074" y="72839"/>
                      </a:cubicBezTo>
                      <a:cubicBezTo>
                        <a:pt x="81455" y="72839"/>
                        <a:pt x="81836" y="73029"/>
                        <a:pt x="82027" y="73220"/>
                      </a:cubicBezTo>
                      <a:cubicBezTo>
                        <a:pt x="82789" y="73793"/>
                        <a:pt x="82789" y="74938"/>
                        <a:pt x="82217" y="75701"/>
                      </a:cubicBezTo>
                      <a:cubicBezTo>
                        <a:pt x="76117" y="82572"/>
                        <a:pt x="63726" y="90205"/>
                        <a:pt x="48857" y="95931"/>
                      </a:cubicBezTo>
                      <a:cubicBezTo>
                        <a:pt x="35895" y="101084"/>
                        <a:pt x="23313" y="103946"/>
                        <a:pt x="14163" y="103946"/>
                      </a:cubicBezTo>
                      <a:cubicBezTo>
                        <a:pt x="12829" y="103946"/>
                        <a:pt x="11685" y="103946"/>
                        <a:pt x="10541" y="103755"/>
                      </a:cubicBezTo>
                      <a:close/>
                      <a:moveTo>
                        <a:pt x="44092" y="83908"/>
                      </a:moveTo>
                      <a:cubicBezTo>
                        <a:pt x="32082" y="88679"/>
                        <a:pt x="21216" y="94595"/>
                        <a:pt x="14926" y="100320"/>
                      </a:cubicBezTo>
                      <a:cubicBezTo>
                        <a:pt x="23504" y="100129"/>
                        <a:pt x="35323" y="97457"/>
                        <a:pt x="47523" y="92686"/>
                      </a:cubicBezTo>
                      <a:cubicBezTo>
                        <a:pt x="59533" y="87915"/>
                        <a:pt x="70398" y="81999"/>
                        <a:pt x="76689" y="76274"/>
                      </a:cubicBezTo>
                      <a:cubicBezTo>
                        <a:pt x="68111" y="76465"/>
                        <a:pt x="56101" y="79136"/>
                        <a:pt x="44092" y="83908"/>
                      </a:cubicBezTo>
                      <a:close/>
                      <a:moveTo>
                        <a:pt x="43901" y="60625"/>
                      </a:moveTo>
                      <a:cubicBezTo>
                        <a:pt x="43710" y="60625"/>
                        <a:pt x="43520" y="60625"/>
                        <a:pt x="43329" y="60434"/>
                      </a:cubicBezTo>
                      <a:cubicBezTo>
                        <a:pt x="43329" y="60434"/>
                        <a:pt x="43329" y="60434"/>
                        <a:pt x="43329" y="60434"/>
                      </a:cubicBezTo>
                      <a:cubicBezTo>
                        <a:pt x="42376" y="60052"/>
                        <a:pt x="41995" y="59098"/>
                        <a:pt x="42376" y="58144"/>
                      </a:cubicBezTo>
                      <a:cubicBezTo>
                        <a:pt x="43520" y="54899"/>
                        <a:pt x="41423" y="51082"/>
                        <a:pt x="38754" y="48983"/>
                      </a:cubicBezTo>
                      <a:cubicBezTo>
                        <a:pt x="36848" y="47456"/>
                        <a:pt x="34560" y="46311"/>
                        <a:pt x="32273" y="45166"/>
                      </a:cubicBezTo>
                      <a:cubicBezTo>
                        <a:pt x="30938" y="44403"/>
                        <a:pt x="29413" y="43830"/>
                        <a:pt x="28079" y="42876"/>
                      </a:cubicBezTo>
                      <a:cubicBezTo>
                        <a:pt x="23122" y="40013"/>
                        <a:pt x="20072" y="36006"/>
                        <a:pt x="19691" y="31807"/>
                      </a:cubicBezTo>
                      <a:cubicBezTo>
                        <a:pt x="19310" y="28181"/>
                        <a:pt x="21026" y="24937"/>
                        <a:pt x="22551" y="21883"/>
                      </a:cubicBezTo>
                      <a:cubicBezTo>
                        <a:pt x="23694" y="19784"/>
                        <a:pt x="24648" y="17876"/>
                        <a:pt x="25029" y="15967"/>
                      </a:cubicBezTo>
                      <a:cubicBezTo>
                        <a:pt x="25601" y="13486"/>
                        <a:pt x="24838" y="10814"/>
                        <a:pt x="23313" y="8333"/>
                      </a:cubicBezTo>
                      <a:cubicBezTo>
                        <a:pt x="21788" y="5852"/>
                        <a:pt x="19310" y="4326"/>
                        <a:pt x="16832" y="3944"/>
                      </a:cubicBezTo>
                      <a:lnTo>
                        <a:pt x="16832" y="3944"/>
                      </a:lnTo>
                      <a:cubicBezTo>
                        <a:pt x="15879" y="3753"/>
                        <a:pt x="15116" y="2799"/>
                        <a:pt x="15307" y="1845"/>
                      </a:cubicBezTo>
                      <a:cubicBezTo>
                        <a:pt x="15497" y="890"/>
                        <a:pt x="16450" y="127"/>
                        <a:pt x="17404" y="318"/>
                      </a:cubicBezTo>
                      <a:cubicBezTo>
                        <a:pt x="20835" y="890"/>
                        <a:pt x="24076" y="3180"/>
                        <a:pt x="26173" y="6234"/>
                      </a:cubicBezTo>
                      <a:cubicBezTo>
                        <a:pt x="28270" y="9288"/>
                        <a:pt x="29032" y="13104"/>
                        <a:pt x="28460" y="16540"/>
                      </a:cubicBezTo>
                      <a:cubicBezTo>
                        <a:pt x="27888" y="19021"/>
                        <a:pt x="26744" y="21311"/>
                        <a:pt x="25601" y="23410"/>
                      </a:cubicBezTo>
                      <a:cubicBezTo>
                        <a:pt x="24266" y="26082"/>
                        <a:pt x="22932" y="28754"/>
                        <a:pt x="23122" y="31425"/>
                      </a:cubicBezTo>
                      <a:cubicBezTo>
                        <a:pt x="23504" y="35433"/>
                        <a:pt x="27316" y="38296"/>
                        <a:pt x="29604" y="39632"/>
                      </a:cubicBezTo>
                      <a:cubicBezTo>
                        <a:pt x="30938" y="40395"/>
                        <a:pt x="32273" y="40968"/>
                        <a:pt x="33607" y="41731"/>
                      </a:cubicBezTo>
                      <a:cubicBezTo>
                        <a:pt x="36085" y="42876"/>
                        <a:pt x="38564" y="44212"/>
                        <a:pt x="40851" y="46120"/>
                      </a:cubicBezTo>
                      <a:cubicBezTo>
                        <a:pt x="44473" y="49174"/>
                        <a:pt x="47332" y="54327"/>
                        <a:pt x="45617" y="59289"/>
                      </a:cubicBezTo>
                      <a:cubicBezTo>
                        <a:pt x="45426" y="60243"/>
                        <a:pt x="44664" y="60625"/>
                        <a:pt x="43901" y="60625"/>
                      </a:cubicBezTo>
                      <a:lnTo>
                        <a:pt x="43901" y="60625"/>
                      </a:lnTo>
                      <a:close/>
                      <a:moveTo>
                        <a:pt x="24266" y="60815"/>
                      </a:moveTo>
                      <a:cubicBezTo>
                        <a:pt x="23313" y="57571"/>
                        <a:pt x="19691" y="55472"/>
                        <a:pt x="16832" y="54327"/>
                      </a:cubicBezTo>
                      <a:cubicBezTo>
                        <a:pt x="15879" y="53945"/>
                        <a:pt x="15116" y="53754"/>
                        <a:pt x="14163" y="53372"/>
                      </a:cubicBezTo>
                      <a:cubicBezTo>
                        <a:pt x="11304" y="52418"/>
                        <a:pt x="8254" y="51273"/>
                        <a:pt x="5585" y="49174"/>
                      </a:cubicBezTo>
                      <a:cubicBezTo>
                        <a:pt x="-134" y="44403"/>
                        <a:pt x="-1468" y="35051"/>
                        <a:pt x="2916" y="29135"/>
                      </a:cubicBezTo>
                      <a:lnTo>
                        <a:pt x="2916" y="29135"/>
                      </a:lnTo>
                      <a:cubicBezTo>
                        <a:pt x="3488" y="28372"/>
                        <a:pt x="4632" y="28181"/>
                        <a:pt x="5394" y="28754"/>
                      </a:cubicBezTo>
                      <a:cubicBezTo>
                        <a:pt x="6157" y="29326"/>
                        <a:pt x="6347" y="30471"/>
                        <a:pt x="5775" y="31235"/>
                      </a:cubicBezTo>
                      <a:cubicBezTo>
                        <a:pt x="2535" y="35815"/>
                        <a:pt x="3297" y="42876"/>
                        <a:pt x="7682" y="46311"/>
                      </a:cubicBezTo>
                      <a:cubicBezTo>
                        <a:pt x="9778" y="48029"/>
                        <a:pt x="12257" y="48983"/>
                        <a:pt x="15116" y="49937"/>
                      </a:cubicBezTo>
                      <a:cubicBezTo>
                        <a:pt x="16069" y="50319"/>
                        <a:pt x="17022" y="50510"/>
                        <a:pt x="17976" y="50892"/>
                      </a:cubicBezTo>
                      <a:cubicBezTo>
                        <a:pt x="23313" y="52991"/>
                        <a:pt x="26554" y="55853"/>
                        <a:pt x="27507" y="59670"/>
                      </a:cubicBezTo>
                      <a:cubicBezTo>
                        <a:pt x="27507" y="59861"/>
                        <a:pt x="27507" y="60052"/>
                        <a:pt x="27507" y="60243"/>
                      </a:cubicBezTo>
                      <a:cubicBezTo>
                        <a:pt x="27507" y="61197"/>
                        <a:pt x="26744" y="61960"/>
                        <a:pt x="25791" y="61960"/>
                      </a:cubicBezTo>
                      <a:cubicBezTo>
                        <a:pt x="25220" y="61960"/>
                        <a:pt x="24457" y="61579"/>
                        <a:pt x="24266" y="60815"/>
                      </a:cubicBezTo>
                      <a:close/>
                    </a:path>
                  </a:pathLst>
                </a:custGeom>
                <a:solidFill>
                  <a:srgbClr val="000000"/>
                </a:solidFill>
                <a:ln w="1907" cap="flat">
                  <a:noFill/>
                  <a:prstDash val="solid"/>
                  <a:miter/>
                </a:ln>
              </p:spPr>
              <p:txBody>
                <a:bodyPr rtlCol="0" anchor="ctr"/>
                <a:lstStyle/>
                <a:p>
                  <a:endParaRPr lang="fr-FR"/>
                </a:p>
              </p:txBody>
            </p:sp>
          </p:grpSp>
        </p:grpSp>
        <p:grpSp>
          <p:nvGrpSpPr>
            <p:cNvPr id="3323" name="Graphique 2">
              <a:extLst>
                <a:ext uri="{FF2B5EF4-FFF2-40B4-BE49-F238E27FC236}">
                  <a16:creationId xmlns:a16="http://schemas.microsoft.com/office/drawing/2014/main" id="{D62B5A16-44C4-D0A1-01D9-081BA935D81E}"/>
                </a:ext>
              </a:extLst>
            </p:cNvPr>
            <p:cNvGrpSpPr/>
            <p:nvPr/>
          </p:nvGrpSpPr>
          <p:grpSpPr>
            <a:xfrm>
              <a:off x="4839539" y="2403714"/>
              <a:ext cx="204228" cy="230593"/>
              <a:chOff x="4839539" y="2403714"/>
              <a:chExt cx="204228" cy="230593"/>
            </a:xfrm>
          </p:grpSpPr>
          <p:sp>
            <p:nvSpPr>
              <p:cNvPr id="3324" name="Forme libre 3323">
                <a:extLst>
                  <a:ext uri="{FF2B5EF4-FFF2-40B4-BE49-F238E27FC236}">
                    <a16:creationId xmlns:a16="http://schemas.microsoft.com/office/drawing/2014/main" id="{F6801D28-9023-418F-4D78-B7FE7B2A5404}"/>
                  </a:ext>
                </a:extLst>
              </p:cNvPr>
              <p:cNvSpPr/>
              <p:nvPr/>
            </p:nvSpPr>
            <p:spPr>
              <a:xfrm>
                <a:off x="4841499" y="2439929"/>
                <a:ext cx="200275" cy="192657"/>
              </a:xfrm>
              <a:custGeom>
                <a:avLst/>
                <a:gdLst>
                  <a:gd name="connsiteX0" fmla="*/ 177 w 200275"/>
                  <a:gd name="connsiteY0" fmla="*/ 101818 h 192657"/>
                  <a:gd name="connsiteX1" fmla="*/ 7445 w 200275"/>
                  <a:gd name="connsiteY1" fmla="*/ 127238 h 192657"/>
                  <a:gd name="connsiteX2" fmla="*/ 134459 w 200275"/>
                  <a:gd name="connsiteY2" fmla="*/ 193177 h 192657"/>
                  <a:gd name="connsiteX3" fmla="*/ 200452 w 200275"/>
                  <a:gd name="connsiteY3" fmla="*/ 66268 h 192657"/>
                  <a:gd name="connsiteX4" fmla="*/ 193184 w 200275"/>
                  <a:gd name="connsiteY4" fmla="*/ 40848 h 192657"/>
                  <a:gd name="connsiteX5" fmla="*/ 167169 w 200275"/>
                  <a:gd name="connsiteY5" fmla="*/ 49066 h 192657"/>
                  <a:gd name="connsiteX6" fmla="*/ 73439 w 200275"/>
                  <a:gd name="connsiteY6" fmla="*/ 519 h 192657"/>
                  <a:gd name="connsiteX7" fmla="*/ 24852 w 200275"/>
                  <a:gd name="connsiteY7" fmla="*/ 94172 h 192657"/>
                  <a:gd name="connsiteX8" fmla="*/ 177 w 200275"/>
                  <a:gd name="connsiteY8" fmla="*/ 101818 h 19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275" h="192657">
                    <a:moveTo>
                      <a:pt x="177" y="101818"/>
                    </a:moveTo>
                    <a:lnTo>
                      <a:pt x="7445" y="127238"/>
                    </a:lnTo>
                    <a:lnTo>
                      <a:pt x="134459" y="193177"/>
                    </a:lnTo>
                    <a:lnTo>
                      <a:pt x="200452" y="66268"/>
                    </a:lnTo>
                    <a:lnTo>
                      <a:pt x="193184" y="40848"/>
                    </a:lnTo>
                    <a:lnTo>
                      <a:pt x="167169" y="49066"/>
                    </a:lnTo>
                    <a:lnTo>
                      <a:pt x="73439" y="519"/>
                    </a:lnTo>
                    <a:lnTo>
                      <a:pt x="24852" y="94172"/>
                    </a:lnTo>
                    <a:lnTo>
                      <a:pt x="177" y="101818"/>
                    </a:lnTo>
                    <a:close/>
                  </a:path>
                </a:pathLst>
              </a:custGeom>
              <a:solidFill>
                <a:srgbClr val="FFFFFF"/>
              </a:solidFill>
              <a:ln w="1911" cap="flat">
                <a:noFill/>
                <a:prstDash val="solid"/>
                <a:miter/>
              </a:ln>
            </p:spPr>
            <p:txBody>
              <a:bodyPr rtlCol="0" anchor="ctr"/>
              <a:lstStyle/>
              <a:p>
                <a:endParaRPr lang="fr-FR"/>
              </a:p>
            </p:txBody>
          </p:sp>
          <p:sp>
            <p:nvSpPr>
              <p:cNvPr id="3325" name="Forme libre 3324">
                <a:extLst>
                  <a:ext uri="{FF2B5EF4-FFF2-40B4-BE49-F238E27FC236}">
                    <a16:creationId xmlns:a16="http://schemas.microsoft.com/office/drawing/2014/main" id="{28086A7B-410F-5470-1E59-7B20A4BE2613}"/>
                  </a:ext>
                </a:extLst>
              </p:cNvPr>
              <p:cNvSpPr/>
              <p:nvPr/>
            </p:nvSpPr>
            <p:spPr>
              <a:xfrm>
                <a:off x="4839539" y="2437833"/>
                <a:ext cx="204037" cy="196473"/>
              </a:xfrm>
              <a:custGeom>
                <a:avLst/>
                <a:gdLst>
                  <a:gd name="connsiteX0" fmla="*/ 135463 w 204037"/>
                  <a:gd name="connsiteY0" fmla="*/ 196802 h 196473"/>
                  <a:gd name="connsiteX1" fmla="*/ 8450 w 204037"/>
                  <a:gd name="connsiteY1" fmla="*/ 130863 h 196473"/>
                  <a:gd name="connsiteX2" fmla="*/ 7493 w 204037"/>
                  <a:gd name="connsiteY2" fmla="*/ 129716 h 196473"/>
                  <a:gd name="connsiteX3" fmla="*/ 225 w 204037"/>
                  <a:gd name="connsiteY3" fmla="*/ 104296 h 196473"/>
                  <a:gd name="connsiteX4" fmla="*/ 1372 w 204037"/>
                  <a:gd name="connsiteY4" fmla="*/ 102002 h 196473"/>
                  <a:gd name="connsiteX5" fmla="*/ 25092 w 204037"/>
                  <a:gd name="connsiteY5" fmla="*/ 94548 h 196473"/>
                  <a:gd name="connsiteX6" fmla="*/ 73487 w 204037"/>
                  <a:gd name="connsiteY6" fmla="*/ 1469 h 196473"/>
                  <a:gd name="connsiteX7" fmla="*/ 73487 w 204037"/>
                  <a:gd name="connsiteY7" fmla="*/ 1469 h 196473"/>
                  <a:gd name="connsiteX8" fmla="*/ 75973 w 204037"/>
                  <a:gd name="connsiteY8" fmla="*/ 704 h 196473"/>
                  <a:gd name="connsiteX9" fmla="*/ 169129 w 204037"/>
                  <a:gd name="connsiteY9" fmla="*/ 49060 h 196473"/>
                  <a:gd name="connsiteX10" fmla="*/ 194570 w 204037"/>
                  <a:gd name="connsiteY10" fmla="*/ 41032 h 196473"/>
                  <a:gd name="connsiteX11" fmla="*/ 194570 w 204037"/>
                  <a:gd name="connsiteY11" fmla="*/ 41032 h 196473"/>
                  <a:gd name="connsiteX12" fmla="*/ 196866 w 204037"/>
                  <a:gd name="connsiteY12" fmla="*/ 42370 h 196473"/>
                  <a:gd name="connsiteX13" fmla="*/ 204135 w 204037"/>
                  <a:gd name="connsiteY13" fmla="*/ 67790 h 196473"/>
                  <a:gd name="connsiteX14" fmla="*/ 203944 w 204037"/>
                  <a:gd name="connsiteY14" fmla="*/ 69128 h 196473"/>
                  <a:gd name="connsiteX15" fmla="*/ 137950 w 204037"/>
                  <a:gd name="connsiteY15" fmla="*/ 196037 h 196473"/>
                  <a:gd name="connsiteX16" fmla="*/ 136420 w 204037"/>
                  <a:gd name="connsiteY16" fmla="*/ 196993 h 196473"/>
                  <a:gd name="connsiteX17" fmla="*/ 135463 w 204037"/>
                  <a:gd name="connsiteY17" fmla="*/ 196802 h 196473"/>
                  <a:gd name="connsiteX18" fmla="*/ 193805 w 204037"/>
                  <a:gd name="connsiteY18" fmla="*/ 45046 h 196473"/>
                  <a:gd name="connsiteX19" fmla="*/ 169512 w 204037"/>
                  <a:gd name="connsiteY19" fmla="*/ 52691 h 196473"/>
                  <a:gd name="connsiteX20" fmla="*/ 168173 w 204037"/>
                  <a:gd name="connsiteY20" fmla="*/ 52500 h 196473"/>
                  <a:gd name="connsiteX21" fmla="*/ 75973 w 204037"/>
                  <a:gd name="connsiteY21" fmla="*/ 4718 h 196473"/>
                  <a:gd name="connsiteX22" fmla="*/ 28152 w 204037"/>
                  <a:gd name="connsiteY22" fmla="*/ 96842 h 196473"/>
                  <a:gd name="connsiteX23" fmla="*/ 27005 w 204037"/>
                  <a:gd name="connsiteY23" fmla="*/ 97797 h 196473"/>
                  <a:gd name="connsiteX24" fmla="*/ 4241 w 204037"/>
                  <a:gd name="connsiteY24" fmla="*/ 105060 h 196473"/>
                  <a:gd name="connsiteX25" fmla="*/ 10745 w 204037"/>
                  <a:gd name="connsiteY25" fmla="*/ 128187 h 196473"/>
                  <a:gd name="connsiteX26" fmla="*/ 135463 w 204037"/>
                  <a:gd name="connsiteY26" fmla="*/ 192788 h 196473"/>
                  <a:gd name="connsiteX27" fmla="*/ 200309 w 204037"/>
                  <a:gd name="connsiteY27" fmla="*/ 68172 h 196473"/>
                  <a:gd name="connsiteX28" fmla="*/ 193805 w 204037"/>
                  <a:gd name="connsiteY28" fmla="*/ 45046 h 19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4037" h="196473">
                    <a:moveTo>
                      <a:pt x="135463" y="196802"/>
                    </a:moveTo>
                    <a:lnTo>
                      <a:pt x="8450" y="130863"/>
                    </a:lnTo>
                    <a:cubicBezTo>
                      <a:pt x="8067" y="130671"/>
                      <a:pt x="7685" y="130289"/>
                      <a:pt x="7493" y="129716"/>
                    </a:cubicBezTo>
                    <a:lnTo>
                      <a:pt x="225" y="104296"/>
                    </a:lnTo>
                    <a:cubicBezTo>
                      <a:pt x="33" y="103340"/>
                      <a:pt x="416" y="102384"/>
                      <a:pt x="1372" y="102002"/>
                    </a:cubicBezTo>
                    <a:lnTo>
                      <a:pt x="25092" y="94548"/>
                    </a:lnTo>
                    <a:lnTo>
                      <a:pt x="73487" y="1469"/>
                    </a:lnTo>
                    <a:cubicBezTo>
                      <a:pt x="73487" y="1469"/>
                      <a:pt x="73487" y="1469"/>
                      <a:pt x="73487" y="1469"/>
                    </a:cubicBezTo>
                    <a:cubicBezTo>
                      <a:pt x="73870" y="513"/>
                      <a:pt x="75017" y="322"/>
                      <a:pt x="75973" y="704"/>
                    </a:cubicBezTo>
                    <a:lnTo>
                      <a:pt x="169129" y="49060"/>
                    </a:lnTo>
                    <a:lnTo>
                      <a:pt x="194570" y="41032"/>
                    </a:lnTo>
                    <a:cubicBezTo>
                      <a:pt x="194570" y="41032"/>
                      <a:pt x="194570" y="41032"/>
                      <a:pt x="194570" y="41032"/>
                    </a:cubicBezTo>
                    <a:cubicBezTo>
                      <a:pt x="195527" y="40841"/>
                      <a:pt x="196483" y="41414"/>
                      <a:pt x="196866" y="42370"/>
                    </a:cubicBezTo>
                    <a:lnTo>
                      <a:pt x="204135" y="67790"/>
                    </a:lnTo>
                    <a:cubicBezTo>
                      <a:pt x="204326" y="68172"/>
                      <a:pt x="204135" y="68746"/>
                      <a:pt x="203944" y="69128"/>
                    </a:cubicBezTo>
                    <a:lnTo>
                      <a:pt x="137950" y="196037"/>
                    </a:lnTo>
                    <a:cubicBezTo>
                      <a:pt x="137567" y="196611"/>
                      <a:pt x="136994" y="196993"/>
                      <a:pt x="136420" y="196993"/>
                    </a:cubicBezTo>
                    <a:cubicBezTo>
                      <a:pt x="136037" y="196993"/>
                      <a:pt x="135654" y="196993"/>
                      <a:pt x="135463" y="196802"/>
                    </a:cubicBezTo>
                    <a:close/>
                    <a:moveTo>
                      <a:pt x="193805" y="45046"/>
                    </a:moveTo>
                    <a:lnTo>
                      <a:pt x="169512" y="52691"/>
                    </a:lnTo>
                    <a:cubicBezTo>
                      <a:pt x="169129" y="52882"/>
                      <a:pt x="168556" y="52882"/>
                      <a:pt x="168173" y="52500"/>
                    </a:cubicBezTo>
                    <a:lnTo>
                      <a:pt x="75973" y="4718"/>
                    </a:lnTo>
                    <a:lnTo>
                      <a:pt x="28152" y="96842"/>
                    </a:lnTo>
                    <a:cubicBezTo>
                      <a:pt x="27961" y="97224"/>
                      <a:pt x="27578" y="97606"/>
                      <a:pt x="27005" y="97797"/>
                    </a:cubicBezTo>
                    <a:lnTo>
                      <a:pt x="4241" y="105060"/>
                    </a:lnTo>
                    <a:lnTo>
                      <a:pt x="10745" y="128187"/>
                    </a:lnTo>
                    <a:lnTo>
                      <a:pt x="135463" y="192788"/>
                    </a:lnTo>
                    <a:lnTo>
                      <a:pt x="200309" y="68172"/>
                    </a:lnTo>
                    <a:lnTo>
                      <a:pt x="193805" y="45046"/>
                    </a:lnTo>
                    <a:close/>
                  </a:path>
                </a:pathLst>
              </a:custGeom>
              <a:solidFill>
                <a:srgbClr val="000000"/>
              </a:solidFill>
              <a:ln w="1911" cap="flat">
                <a:noFill/>
                <a:prstDash val="solid"/>
                <a:miter/>
              </a:ln>
            </p:spPr>
            <p:txBody>
              <a:bodyPr rtlCol="0" anchor="ctr"/>
              <a:lstStyle/>
              <a:p>
                <a:endParaRPr lang="fr-FR"/>
              </a:p>
            </p:txBody>
          </p:sp>
          <p:sp>
            <p:nvSpPr>
              <p:cNvPr id="3326" name="Forme libre 3325">
                <a:extLst>
                  <a:ext uri="{FF2B5EF4-FFF2-40B4-BE49-F238E27FC236}">
                    <a16:creationId xmlns:a16="http://schemas.microsoft.com/office/drawing/2014/main" id="{E18CAA88-6847-4DD4-E492-F9370D77D341}"/>
                  </a:ext>
                </a:extLst>
              </p:cNvPr>
              <p:cNvSpPr/>
              <p:nvPr/>
            </p:nvSpPr>
            <p:spPr>
              <a:xfrm>
                <a:off x="4841499" y="2414127"/>
                <a:ext cx="193006" cy="192848"/>
              </a:xfrm>
              <a:custGeom>
                <a:avLst/>
                <a:gdLst>
                  <a:gd name="connsiteX0" fmla="*/ 127190 w 193006"/>
                  <a:gd name="connsiteY0" fmla="*/ 193368 h 192848"/>
                  <a:gd name="connsiteX1" fmla="*/ 177 w 193006"/>
                  <a:gd name="connsiteY1" fmla="*/ 127429 h 192848"/>
                  <a:gd name="connsiteX2" fmla="*/ 66170 w 193006"/>
                  <a:gd name="connsiteY2" fmla="*/ 519 h 192848"/>
                  <a:gd name="connsiteX3" fmla="*/ 193183 w 193006"/>
                  <a:gd name="connsiteY3" fmla="*/ 66459 h 192848"/>
                  <a:gd name="connsiteX4" fmla="*/ 127190 w 193006"/>
                  <a:gd name="connsiteY4" fmla="*/ 193368 h 192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006" h="192848">
                    <a:moveTo>
                      <a:pt x="127190" y="193368"/>
                    </a:moveTo>
                    <a:lnTo>
                      <a:pt x="177" y="127429"/>
                    </a:lnTo>
                    <a:lnTo>
                      <a:pt x="66170" y="519"/>
                    </a:lnTo>
                    <a:lnTo>
                      <a:pt x="193183" y="66459"/>
                    </a:lnTo>
                    <a:lnTo>
                      <a:pt x="127190" y="193368"/>
                    </a:lnTo>
                    <a:close/>
                  </a:path>
                </a:pathLst>
              </a:custGeom>
              <a:solidFill>
                <a:srgbClr val="FFFFFF"/>
              </a:solidFill>
              <a:ln w="1911" cap="flat">
                <a:noFill/>
                <a:prstDash val="solid"/>
                <a:miter/>
              </a:ln>
            </p:spPr>
            <p:txBody>
              <a:bodyPr rtlCol="0" anchor="ctr"/>
              <a:lstStyle/>
              <a:p>
                <a:endParaRPr lang="fr-FR"/>
              </a:p>
            </p:txBody>
          </p:sp>
          <p:sp>
            <p:nvSpPr>
              <p:cNvPr id="3327" name="Forme libre 3326">
                <a:extLst>
                  <a:ext uri="{FF2B5EF4-FFF2-40B4-BE49-F238E27FC236}">
                    <a16:creationId xmlns:a16="http://schemas.microsoft.com/office/drawing/2014/main" id="{4441D92A-AFB7-64ED-5B04-10CAF5E89D56}"/>
                  </a:ext>
                </a:extLst>
              </p:cNvPr>
              <p:cNvSpPr/>
              <p:nvPr/>
            </p:nvSpPr>
            <p:spPr>
              <a:xfrm>
                <a:off x="4887599" y="2414318"/>
                <a:ext cx="146715" cy="103782"/>
              </a:xfrm>
              <a:custGeom>
                <a:avLst/>
                <a:gdLst>
                  <a:gd name="connsiteX0" fmla="*/ 19879 w 146715"/>
                  <a:gd name="connsiteY0" fmla="*/ 519 h 103782"/>
                  <a:gd name="connsiteX1" fmla="*/ 51633 w 146715"/>
                  <a:gd name="connsiteY1" fmla="*/ 16956 h 103782"/>
                  <a:gd name="connsiteX2" fmla="*/ 112270 w 146715"/>
                  <a:gd name="connsiteY2" fmla="*/ 48493 h 103782"/>
                  <a:gd name="connsiteX3" fmla="*/ 146893 w 146715"/>
                  <a:gd name="connsiteY3" fmla="*/ 66459 h 103782"/>
                  <a:gd name="connsiteX4" fmla="*/ 127191 w 146715"/>
                  <a:gd name="connsiteY4" fmla="*/ 104302 h 103782"/>
                  <a:gd name="connsiteX5" fmla="*/ 177 w 146715"/>
                  <a:gd name="connsiteY5" fmla="*/ 38363 h 103782"/>
                  <a:gd name="connsiteX6" fmla="*/ 19879 w 146715"/>
                  <a:gd name="connsiteY6" fmla="*/ 519 h 10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715" h="103782">
                    <a:moveTo>
                      <a:pt x="19879" y="519"/>
                    </a:moveTo>
                    <a:lnTo>
                      <a:pt x="51633" y="16956"/>
                    </a:lnTo>
                    <a:lnTo>
                      <a:pt x="112270" y="48493"/>
                    </a:lnTo>
                    <a:lnTo>
                      <a:pt x="146893" y="66459"/>
                    </a:lnTo>
                    <a:lnTo>
                      <a:pt x="127191" y="104302"/>
                    </a:lnTo>
                    <a:lnTo>
                      <a:pt x="177" y="38363"/>
                    </a:lnTo>
                    <a:lnTo>
                      <a:pt x="19879" y="519"/>
                    </a:lnTo>
                    <a:close/>
                  </a:path>
                </a:pathLst>
              </a:custGeom>
              <a:solidFill>
                <a:srgbClr val="FFD26C"/>
              </a:solidFill>
              <a:ln w="1911" cap="flat">
                <a:noFill/>
                <a:prstDash val="solid"/>
                <a:miter/>
              </a:ln>
            </p:spPr>
            <p:txBody>
              <a:bodyPr rtlCol="0" anchor="ctr"/>
              <a:lstStyle/>
              <a:p>
                <a:endParaRPr lang="fr-FR"/>
              </a:p>
            </p:txBody>
          </p:sp>
          <p:sp>
            <p:nvSpPr>
              <p:cNvPr id="3328" name="Forme libre 3327">
                <a:extLst>
                  <a:ext uri="{FF2B5EF4-FFF2-40B4-BE49-F238E27FC236}">
                    <a16:creationId xmlns:a16="http://schemas.microsoft.com/office/drawing/2014/main" id="{28BE1AC3-526E-F6DE-C5FA-CD687825D44E}"/>
                  </a:ext>
                </a:extLst>
              </p:cNvPr>
              <p:cNvSpPr/>
              <p:nvPr/>
            </p:nvSpPr>
            <p:spPr>
              <a:xfrm>
                <a:off x="4866749" y="2532244"/>
                <a:ext cx="36535" cy="35167"/>
              </a:xfrm>
              <a:custGeom>
                <a:avLst/>
                <a:gdLst>
                  <a:gd name="connsiteX0" fmla="*/ 24661 w 36535"/>
                  <a:gd name="connsiteY0" fmla="*/ 35687 h 35167"/>
                  <a:gd name="connsiteX1" fmla="*/ 177 w 36535"/>
                  <a:gd name="connsiteY1" fmla="*/ 22690 h 35167"/>
                  <a:gd name="connsiteX2" fmla="*/ 11271 w 36535"/>
                  <a:gd name="connsiteY2" fmla="*/ 519 h 35167"/>
                  <a:gd name="connsiteX3" fmla="*/ 36712 w 36535"/>
                  <a:gd name="connsiteY3" fmla="*/ 13707 h 35167"/>
                  <a:gd name="connsiteX4" fmla="*/ 24661 w 36535"/>
                  <a:gd name="connsiteY4" fmla="*/ 35687 h 35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5" h="35167">
                    <a:moveTo>
                      <a:pt x="24661" y="35687"/>
                    </a:moveTo>
                    <a:lnTo>
                      <a:pt x="177" y="22690"/>
                    </a:lnTo>
                    <a:lnTo>
                      <a:pt x="11271" y="519"/>
                    </a:lnTo>
                    <a:lnTo>
                      <a:pt x="36712" y="13707"/>
                    </a:lnTo>
                    <a:lnTo>
                      <a:pt x="24661" y="35687"/>
                    </a:lnTo>
                    <a:close/>
                  </a:path>
                </a:pathLst>
              </a:custGeom>
              <a:solidFill>
                <a:srgbClr val="FFD26C"/>
              </a:solidFill>
              <a:ln w="1911" cap="flat">
                <a:noFill/>
                <a:prstDash val="solid"/>
                <a:miter/>
              </a:ln>
            </p:spPr>
            <p:txBody>
              <a:bodyPr rtlCol="0" anchor="ctr"/>
              <a:lstStyle/>
              <a:p>
                <a:endParaRPr lang="fr-FR"/>
              </a:p>
            </p:txBody>
          </p:sp>
          <p:sp>
            <p:nvSpPr>
              <p:cNvPr id="3329" name="Forme libre 3328">
                <a:extLst>
                  <a:ext uri="{FF2B5EF4-FFF2-40B4-BE49-F238E27FC236}">
                    <a16:creationId xmlns:a16="http://schemas.microsoft.com/office/drawing/2014/main" id="{214A1078-202E-208B-4DA8-C203254A2039}"/>
                  </a:ext>
                </a:extLst>
              </p:cNvPr>
              <p:cNvSpPr/>
              <p:nvPr/>
            </p:nvSpPr>
            <p:spPr>
              <a:xfrm>
                <a:off x="4839784" y="2412413"/>
                <a:ext cx="196628" cy="196473"/>
              </a:xfrm>
              <a:custGeom>
                <a:avLst/>
                <a:gdLst>
                  <a:gd name="connsiteX0" fmla="*/ 128905 w 196628"/>
                  <a:gd name="connsiteY0" fmla="*/ 196993 h 196473"/>
                  <a:gd name="connsiteX1" fmla="*/ 128140 w 196628"/>
                  <a:gd name="connsiteY1" fmla="*/ 196802 h 196473"/>
                  <a:gd name="connsiteX2" fmla="*/ 1127 w 196628"/>
                  <a:gd name="connsiteY2" fmla="*/ 130863 h 196473"/>
                  <a:gd name="connsiteX3" fmla="*/ 362 w 196628"/>
                  <a:gd name="connsiteY3" fmla="*/ 128378 h 196473"/>
                  <a:gd name="connsiteX4" fmla="*/ 66355 w 196628"/>
                  <a:gd name="connsiteY4" fmla="*/ 1469 h 196473"/>
                  <a:gd name="connsiteX5" fmla="*/ 66355 w 196628"/>
                  <a:gd name="connsiteY5" fmla="*/ 1469 h 196473"/>
                  <a:gd name="connsiteX6" fmla="*/ 68842 w 196628"/>
                  <a:gd name="connsiteY6" fmla="*/ 704 h 196473"/>
                  <a:gd name="connsiteX7" fmla="*/ 195855 w 196628"/>
                  <a:gd name="connsiteY7" fmla="*/ 66643 h 196473"/>
                  <a:gd name="connsiteX8" fmla="*/ 195855 w 196628"/>
                  <a:gd name="connsiteY8" fmla="*/ 66643 h 196473"/>
                  <a:gd name="connsiteX9" fmla="*/ 196620 w 196628"/>
                  <a:gd name="connsiteY9" fmla="*/ 69128 h 196473"/>
                  <a:gd name="connsiteX10" fmla="*/ 130627 w 196628"/>
                  <a:gd name="connsiteY10" fmla="*/ 196037 h 196473"/>
                  <a:gd name="connsiteX11" fmla="*/ 128905 w 196628"/>
                  <a:gd name="connsiteY11" fmla="*/ 196993 h 196473"/>
                  <a:gd name="connsiteX12" fmla="*/ 128905 w 196628"/>
                  <a:gd name="connsiteY12" fmla="*/ 196993 h 196473"/>
                  <a:gd name="connsiteX13" fmla="*/ 68459 w 196628"/>
                  <a:gd name="connsiteY13" fmla="*/ 4718 h 196473"/>
                  <a:gd name="connsiteX14" fmla="*/ 4187 w 196628"/>
                  <a:gd name="connsiteY14" fmla="*/ 128378 h 196473"/>
                  <a:gd name="connsiteX15" fmla="*/ 127949 w 196628"/>
                  <a:gd name="connsiteY15" fmla="*/ 192597 h 196473"/>
                  <a:gd name="connsiteX16" fmla="*/ 192221 w 196628"/>
                  <a:gd name="connsiteY16" fmla="*/ 68937 h 196473"/>
                  <a:gd name="connsiteX17" fmla="*/ 68459 w 196628"/>
                  <a:gd name="connsiteY17" fmla="*/ 4718 h 19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628" h="196473">
                    <a:moveTo>
                      <a:pt x="128905" y="196993"/>
                    </a:moveTo>
                    <a:cubicBezTo>
                      <a:pt x="128523" y="196993"/>
                      <a:pt x="128331" y="196993"/>
                      <a:pt x="128140" y="196802"/>
                    </a:cubicBezTo>
                    <a:lnTo>
                      <a:pt x="1127" y="130863"/>
                    </a:lnTo>
                    <a:cubicBezTo>
                      <a:pt x="170" y="130480"/>
                      <a:pt x="-21" y="129333"/>
                      <a:pt x="362" y="128378"/>
                    </a:cubicBezTo>
                    <a:lnTo>
                      <a:pt x="66355" y="1469"/>
                    </a:lnTo>
                    <a:cubicBezTo>
                      <a:pt x="66355" y="1469"/>
                      <a:pt x="66355" y="1469"/>
                      <a:pt x="66355" y="1469"/>
                    </a:cubicBezTo>
                    <a:cubicBezTo>
                      <a:pt x="66737" y="513"/>
                      <a:pt x="67885" y="322"/>
                      <a:pt x="68842" y="704"/>
                    </a:cubicBezTo>
                    <a:lnTo>
                      <a:pt x="195855" y="66643"/>
                    </a:lnTo>
                    <a:cubicBezTo>
                      <a:pt x="195855" y="66643"/>
                      <a:pt x="195855" y="66643"/>
                      <a:pt x="195855" y="66643"/>
                    </a:cubicBezTo>
                    <a:cubicBezTo>
                      <a:pt x="196811" y="67026"/>
                      <a:pt x="197003" y="68172"/>
                      <a:pt x="196620" y="69128"/>
                    </a:cubicBezTo>
                    <a:lnTo>
                      <a:pt x="130627" y="196037"/>
                    </a:lnTo>
                    <a:cubicBezTo>
                      <a:pt x="130053" y="196611"/>
                      <a:pt x="129479" y="196993"/>
                      <a:pt x="128905" y="196993"/>
                    </a:cubicBezTo>
                    <a:lnTo>
                      <a:pt x="128905" y="196993"/>
                    </a:lnTo>
                    <a:close/>
                    <a:moveTo>
                      <a:pt x="68459" y="4718"/>
                    </a:moveTo>
                    <a:lnTo>
                      <a:pt x="4187" y="128378"/>
                    </a:lnTo>
                    <a:lnTo>
                      <a:pt x="127949" y="192597"/>
                    </a:lnTo>
                    <a:lnTo>
                      <a:pt x="192221" y="68937"/>
                    </a:lnTo>
                    <a:lnTo>
                      <a:pt x="68459" y="4718"/>
                    </a:lnTo>
                    <a:close/>
                  </a:path>
                </a:pathLst>
              </a:custGeom>
              <a:solidFill>
                <a:srgbClr val="000000"/>
              </a:solidFill>
              <a:ln w="1911" cap="flat">
                <a:noFill/>
                <a:prstDash val="solid"/>
                <a:miter/>
              </a:ln>
            </p:spPr>
            <p:txBody>
              <a:bodyPr rtlCol="0" anchor="ctr"/>
              <a:lstStyle/>
              <a:p>
                <a:endParaRPr lang="fr-FR"/>
              </a:p>
            </p:txBody>
          </p:sp>
          <p:sp>
            <p:nvSpPr>
              <p:cNvPr id="3330" name="Forme libre 3329">
                <a:extLst>
                  <a:ext uri="{FF2B5EF4-FFF2-40B4-BE49-F238E27FC236}">
                    <a16:creationId xmlns:a16="http://schemas.microsoft.com/office/drawing/2014/main" id="{4B250639-65EA-82C1-1AE7-F109157BA33F}"/>
                  </a:ext>
                </a:extLst>
              </p:cNvPr>
              <p:cNvSpPr/>
              <p:nvPr/>
            </p:nvSpPr>
            <p:spPr>
              <a:xfrm>
                <a:off x="4885919" y="2450172"/>
                <a:ext cx="130606" cy="69542"/>
              </a:xfrm>
              <a:custGeom>
                <a:avLst/>
                <a:gdLst>
                  <a:gd name="connsiteX0" fmla="*/ 128106 w 130606"/>
                  <a:gd name="connsiteY0" fmla="*/ 69977 h 69542"/>
                  <a:gd name="connsiteX1" fmla="*/ 1092 w 130606"/>
                  <a:gd name="connsiteY1" fmla="*/ 4038 h 69542"/>
                  <a:gd name="connsiteX2" fmla="*/ 327 w 130606"/>
                  <a:gd name="connsiteY2" fmla="*/ 1553 h 69542"/>
                  <a:gd name="connsiteX3" fmla="*/ 2814 w 130606"/>
                  <a:gd name="connsiteY3" fmla="*/ 789 h 69542"/>
                  <a:gd name="connsiteX4" fmla="*/ 129827 w 130606"/>
                  <a:gd name="connsiteY4" fmla="*/ 66728 h 69542"/>
                  <a:gd name="connsiteX5" fmla="*/ 130784 w 130606"/>
                  <a:gd name="connsiteY5" fmla="*/ 68257 h 69542"/>
                  <a:gd name="connsiteX6" fmla="*/ 129062 w 130606"/>
                  <a:gd name="connsiteY6" fmla="*/ 69977 h 69542"/>
                  <a:gd name="connsiteX7" fmla="*/ 128106 w 130606"/>
                  <a:gd name="connsiteY7" fmla="*/ 69977 h 6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606" h="69542">
                    <a:moveTo>
                      <a:pt x="128106" y="69977"/>
                    </a:moveTo>
                    <a:lnTo>
                      <a:pt x="1092" y="4038"/>
                    </a:lnTo>
                    <a:cubicBezTo>
                      <a:pt x="327" y="3656"/>
                      <a:pt x="-56" y="2509"/>
                      <a:pt x="327" y="1553"/>
                    </a:cubicBezTo>
                    <a:cubicBezTo>
                      <a:pt x="710" y="598"/>
                      <a:pt x="1857" y="215"/>
                      <a:pt x="2814" y="789"/>
                    </a:cubicBezTo>
                    <a:lnTo>
                      <a:pt x="129827" y="66728"/>
                    </a:lnTo>
                    <a:cubicBezTo>
                      <a:pt x="130401" y="67110"/>
                      <a:pt x="130784" y="67684"/>
                      <a:pt x="130784" y="68257"/>
                    </a:cubicBezTo>
                    <a:cubicBezTo>
                      <a:pt x="130784" y="69213"/>
                      <a:pt x="130018" y="69977"/>
                      <a:pt x="129062" y="69977"/>
                    </a:cubicBezTo>
                    <a:cubicBezTo>
                      <a:pt x="128680" y="70168"/>
                      <a:pt x="128297" y="69977"/>
                      <a:pt x="128106" y="69977"/>
                    </a:cubicBezTo>
                    <a:close/>
                  </a:path>
                </a:pathLst>
              </a:custGeom>
              <a:solidFill>
                <a:srgbClr val="000000"/>
              </a:solidFill>
              <a:ln w="1911" cap="flat">
                <a:noFill/>
                <a:prstDash val="solid"/>
                <a:miter/>
              </a:ln>
            </p:spPr>
            <p:txBody>
              <a:bodyPr rtlCol="0" anchor="ctr"/>
              <a:lstStyle/>
              <a:p>
                <a:endParaRPr lang="fr-FR"/>
              </a:p>
            </p:txBody>
          </p:sp>
          <p:sp>
            <p:nvSpPr>
              <p:cNvPr id="3331" name="Forme libre 3330">
                <a:extLst>
                  <a:ext uri="{FF2B5EF4-FFF2-40B4-BE49-F238E27FC236}">
                    <a16:creationId xmlns:a16="http://schemas.microsoft.com/office/drawing/2014/main" id="{40C05EC7-3F1E-6A13-2F3C-CCACB208DE10}"/>
                  </a:ext>
                </a:extLst>
              </p:cNvPr>
              <p:cNvSpPr/>
              <p:nvPr/>
            </p:nvSpPr>
            <p:spPr>
              <a:xfrm>
                <a:off x="4940776" y="2513705"/>
                <a:ext cx="36918" cy="35358"/>
              </a:xfrm>
              <a:custGeom>
                <a:avLst/>
                <a:gdLst>
                  <a:gd name="connsiteX0" fmla="*/ 25235 w 36918"/>
                  <a:gd name="connsiteY0" fmla="*/ 35878 h 35358"/>
                  <a:gd name="connsiteX1" fmla="*/ 177 w 36918"/>
                  <a:gd name="connsiteY1" fmla="*/ 22881 h 35358"/>
                  <a:gd name="connsiteX2" fmla="*/ 11654 w 36918"/>
                  <a:gd name="connsiteY2" fmla="*/ 519 h 35358"/>
                  <a:gd name="connsiteX3" fmla="*/ 37095 w 36918"/>
                  <a:gd name="connsiteY3" fmla="*/ 13707 h 35358"/>
                  <a:gd name="connsiteX4" fmla="*/ 25235 w 36918"/>
                  <a:gd name="connsiteY4" fmla="*/ 35878 h 3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18" h="35358">
                    <a:moveTo>
                      <a:pt x="25235" y="35878"/>
                    </a:moveTo>
                    <a:lnTo>
                      <a:pt x="177" y="22881"/>
                    </a:lnTo>
                    <a:lnTo>
                      <a:pt x="11654" y="519"/>
                    </a:lnTo>
                    <a:lnTo>
                      <a:pt x="37095" y="13707"/>
                    </a:lnTo>
                    <a:lnTo>
                      <a:pt x="25235" y="35878"/>
                    </a:lnTo>
                    <a:close/>
                  </a:path>
                </a:pathLst>
              </a:custGeom>
              <a:solidFill>
                <a:srgbClr val="FFD26C"/>
              </a:solidFill>
              <a:ln w="1911" cap="flat">
                <a:noFill/>
                <a:prstDash val="solid"/>
                <a:miter/>
              </a:ln>
            </p:spPr>
            <p:txBody>
              <a:bodyPr rtlCol="0" anchor="ctr"/>
              <a:lstStyle/>
              <a:p>
                <a:endParaRPr lang="fr-FR"/>
              </a:p>
            </p:txBody>
          </p:sp>
          <p:grpSp>
            <p:nvGrpSpPr>
              <p:cNvPr id="3332" name="Graphique 2">
                <a:extLst>
                  <a:ext uri="{FF2B5EF4-FFF2-40B4-BE49-F238E27FC236}">
                    <a16:creationId xmlns:a16="http://schemas.microsoft.com/office/drawing/2014/main" id="{F4FEB86D-A56E-4D47-5B64-199C30F7047A}"/>
                  </a:ext>
                </a:extLst>
              </p:cNvPr>
              <p:cNvGrpSpPr/>
              <p:nvPr/>
            </p:nvGrpSpPr>
            <p:grpSpPr>
              <a:xfrm>
                <a:off x="4851261" y="2403714"/>
                <a:ext cx="192505" cy="230593"/>
                <a:chOff x="4851261" y="2403714"/>
                <a:chExt cx="192505" cy="230593"/>
              </a:xfrm>
              <a:solidFill>
                <a:srgbClr val="000000"/>
              </a:solidFill>
            </p:grpSpPr>
            <p:sp>
              <p:nvSpPr>
                <p:cNvPr id="3333" name="Forme libre 3332">
                  <a:extLst>
                    <a:ext uri="{FF2B5EF4-FFF2-40B4-BE49-F238E27FC236}">
                      <a16:creationId xmlns:a16="http://schemas.microsoft.com/office/drawing/2014/main" id="{548E2EEF-0C58-605A-0F35-40A62AB098F1}"/>
                    </a:ext>
                  </a:extLst>
                </p:cNvPr>
                <p:cNvSpPr/>
                <p:nvPr/>
              </p:nvSpPr>
              <p:spPr>
                <a:xfrm>
                  <a:off x="4865034" y="2463445"/>
                  <a:ext cx="126043" cy="132254"/>
                </a:xfrm>
                <a:custGeom>
                  <a:avLst/>
                  <a:gdLst>
                    <a:gd name="connsiteX0" fmla="*/ 77258 w 126043"/>
                    <a:gd name="connsiteY0" fmla="*/ 132583 h 132254"/>
                    <a:gd name="connsiteX1" fmla="*/ 76493 w 126043"/>
                    <a:gd name="connsiteY1" fmla="*/ 130098 h 132254"/>
                    <a:gd name="connsiteX2" fmla="*/ 122784 w 126043"/>
                    <a:gd name="connsiteY2" fmla="*/ 41032 h 132254"/>
                    <a:gd name="connsiteX3" fmla="*/ 125271 w 126043"/>
                    <a:gd name="connsiteY3" fmla="*/ 40268 h 132254"/>
                    <a:gd name="connsiteX4" fmla="*/ 126036 w 126043"/>
                    <a:gd name="connsiteY4" fmla="*/ 42752 h 132254"/>
                    <a:gd name="connsiteX5" fmla="*/ 79745 w 126043"/>
                    <a:gd name="connsiteY5" fmla="*/ 131818 h 132254"/>
                    <a:gd name="connsiteX6" fmla="*/ 78215 w 126043"/>
                    <a:gd name="connsiteY6" fmla="*/ 132774 h 132254"/>
                    <a:gd name="connsiteX7" fmla="*/ 77258 w 126043"/>
                    <a:gd name="connsiteY7" fmla="*/ 132583 h 132254"/>
                    <a:gd name="connsiteX8" fmla="*/ 52774 w 126043"/>
                    <a:gd name="connsiteY8" fmla="*/ 119586 h 132254"/>
                    <a:gd name="connsiteX9" fmla="*/ 52009 w 126043"/>
                    <a:gd name="connsiteY9" fmla="*/ 119395 h 132254"/>
                    <a:gd name="connsiteX10" fmla="*/ 51244 w 126043"/>
                    <a:gd name="connsiteY10" fmla="*/ 116910 h 132254"/>
                    <a:gd name="connsiteX11" fmla="*/ 97535 w 126043"/>
                    <a:gd name="connsiteY11" fmla="*/ 27844 h 132254"/>
                    <a:gd name="connsiteX12" fmla="*/ 100021 w 126043"/>
                    <a:gd name="connsiteY12" fmla="*/ 27080 h 132254"/>
                    <a:gd name="connsiteX13" fmla="*/ 100786 w 126043"/>
                    <a:gd name="connsiteY13" fmla="*/ 29564 h 132254"/>
                    <a:gd name="connsiteX14" fmla="*/ 54495 w 126043"/>
                    <a:gd name="connsiteY14" fmla="*/ 118630 h 132254"/>
                    <a:gd name="connsiteX15" fmla="*/ 52774 w 126043"/>
                    <a:gd name="connsiteY15" fmla="*/ 119586 h 132254"/>
                    <a:gd name="connsiteX16" fmla="*/ 52774 w 126043"/>
                    <a:gd name="connsiteY16" fmla="*/ 119586 h 132254"/>
                    <a:gd name="connsiteX17" fmla="*/ 26568 w 126043"/>
                    <a:gd name="connsiteY17" fmla="*/ 106207 h 132254"/>
                    <a:gd name="connsiteX18" fmla="*/ 25803 w 126043"/>
                    <a:gd name="connsiteY18" fmla="*/ 103722 h 132254"/>
                    <a:gd name="connsiteX19" fmla="*/ 72094 w 126043"/>
                    <a:gd name="connsiteY19" fmla="*/ 14656 h 132254"/>
                    <a:gd name="connsiteX20" fmla="*/ 74580 w 126043"/>
                    <a:gd name="connsiteY20" fmla="*/ 13892 h 132254"/>
                    <a:gd name="connsiteX21" fmla="*/ 75345 w 126043"/>
                    <a:gd name="connsiteY21" fmla="*/ 16377 h 132254"/>
                    <a:gd name="connsiteX22" fmla="*/ 29054 w 126043"/>
                    <a:gd name="connsiteY22" fmla="*/ 105442 h 132254"/>
                    <a:gd name="connsiteX23" fmla="*/ 27524 w 126043"/>
                    <a:gd name="connsiteY23" fmla="*/ 106398 h 132254"/>
                    <a:gd name="connsiteX24" fmla="*/ 26568 w 126043"/>
                    <a:gd name="connsiteY24" fmla="*/ 106207 h 132254"/>
                    <a:gd name="connsiteX25" fmla="*/ 1126 w 126043"/>
                    <a:gd name="connsiteY25" fmla="*/ 93019 h 132254"/>
                    <a:gd name="connsiteX26" fmla="*/ 362 w 126043"/>
                    <a:gd name="connsiteY26" fmla="*/ 90534 h 132254"/>
                    <a:gd name="connsiteX27" fmla="*/ 46652 w 126043"/>
                    <a:gd name="connsiteY27" fmla="*/ 1469 h 132254"/>
                    <a:gd name="connsiteX28" fmla="*/ 49139 w 126043"/>
                    <a:gd name="connsiteY28" fmla="*/ 704 h 132254"/>
                    <a:gd name="connsiteX29" fmla="*/ 49904 w 126043"/>
                    <a:gd name="connsiteY29" fmla="*/ 3189 h 132254"/>
                    <a:gd name="connsiteX30" fmla="*/ 3613 w 126043"/>
                    <a:gd name="connsiteY30" fmla="*/ 92255 h 132254"/>
                    <a:gd name="connsiteX31" fmla="*/ 2083 w 126043"/>
                    <a:gd name="connsiteY31" fmla="*/ 93210 h 132254"/>
                    <a:gd name="connsiteX32" fmla="*/ 1126 w 126043"/>
                    <a:gd name="connsiteY32" fmla="*/ 93019 h 13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6043" h="132254">
                      <a:moveTo>
                        <a:pt x="77258" y="132583"/>
                      </a:moveTo>
                      <a:cubicBezTo>
                        <a:pt x="76302" y="132200"/>
                        <a:pt x="76111" y="131054"/>
                        <a:pt x="76493" y="130098"/>
                      </a:cubicBezTo>
                      <a:lnTo>
                        <a:pt x="122784" y="41032"/>
                      </a:lnTo>
                      <a:cubicBezTo>
                        <a:pt x="123167" y="40077"/>
                        <a:pt x="124314" y="39885"/>
                        <a:pt x="125271" y="40268"/>
                      </a:cubicBezTo>
                      <a:cubicBezTo>
                        <a:pt x="126227" y="40650"/>
                        <a:pt x="126418" y="41797"/>
                        <a:pt x="126036" y="42752"/>
                      </a:cubicBezTo>
                      <a:lnTo>
                        <a:pt x="79745" y="131818"/>
                      </a:lnTo>
                      <a:cubicBezTo>
                        <a:pt x="79362" y="132392"/>
                        <a:pt x="78789" y="132774"/>
                        <a:pt x="78215" y="132774"/>
                      </a:cubicBezTo>
                      <a:cubicBezTo>
                        <a:pt x="77832" y="132774"/>
                        <a:pt x="77641" y="132774"/>
                        <a:pt x="77258" y="132583"/>
                      </a:cubicBezTo>
                      <a:close/>
                      <a:moveTo>
                        <a:pt x="52774" y="119586"/>
                      </a:moveTo>
                      <a:cubicBezTo>
                        <a:pt x="52391" y="119586"/>
                        <a:pt x="52200" y="119586"/>
                        <a:pt x="52009" y="119395"/>
                      </a:cubicBezTo>
                      <a:cubicBezTo>
                        <a:pt x="51052" y="119013"/>
                        <a:pt x="50861" y="117866"/>
                        <a:pt x="51244" y="116910"/>
                      </a:cubicBezTo>
                      <a:lnTo>
                        <a:pt x="97535" y="27844"/>
                      </a:lnTo>
                      <a:cubicBezTo>
                        <a:pt x="97917" y="26889"/>
                        <a:pt x="99065" y="26698"/>
                        <a:pt x="100021" y="27080"/>
                      </a:cubicBezTo>
                      <a:cubicBezTo>
                        <a:pt x="100978" y="27462"/>
                        <a:pt x="101169" y="28609"/>
                        <a:pt x="100786" y="29564"/>
                      </a:cubicBezTo>
                      <a:lnTo>
                        <a:pt x="54495" y="118630"/>
                      </a:lnTo>
                      <a:cubicBezTo>
                        <a:pt x="54113" y="119204"/>
                        <a:pt x="53347" y="119586"/>
                        <a:pt x="52774" y="119586"/>
                      </a:cubicBezTo>
                      <a:lnTo>
                        <a:pt x="52774" y="119586"/>
                      </a:lnTo>
                      <a:close/>
                      <a:moveTo>
                        <a:pt x="26568" y="106207"/>
                      </a:moveTo>
                      <a:cubicBezTo>
                        <a:pt x="25611" y="105825"/>
                        <a:pt x="25420" y="104678"/>
                        <a:pt x="25803" y="103722"/>
                      </a:cubicBezTo>
                      <a:lnTo>
                        <a:pt x="72094" y="14656"/>
                      </a:lnTo>
                      <a:cubicBezTo>
                        <a:pt x="72476" y="13701"/>
                        <a:pt x="73624" y="13510"/>
                        <a:pt x="74580" y="13892"/>
                      </a:cubicBezTo>
                      <a:cubicBezTo>
                        <a:pt x="75537" y="14274"/>
                        <a:pt x="75728" y="15421"/>
                        <a:pt x="75345" y="16377"/>
                      </a:cubicBezTo>
                      <a:lnTo>
                        <a:pt x="29054" y="105442"/>
                      </a:lnTo>
                      <a:cubicBezTo>
                        <a:pt x="28672" y="106016"/>
                        <a:pt x="28098" y="106398"/>
                        <a:pt x="27524" y="106398"/>
                      </a:cubicBezTo>
                      <a:cubicBezTo>
                        <a:pt x="27141" y="106398"/>
                        <a:pt x="26759" y="106398"/>
                        <a:pt x="26568" y="106207"/>
                      </a:cubicBezTo>
                      <a:close/>
                      <a:moveTo>
                        <a:pt x="1126" y="93019"/>
                      </a:moveTo>
                      <a:cubicBezTo>
                        <a:pt x="170" y="92637"/>
                        <a:pt x="-21" y="91490"/>
                        <a:pt x="362" y="90534"/>
                      </a:cubicBezTo>
                      <a:lnTo>
                        <a:pt x="46652" y="1469"/>
                      </a:lnTo>
                      <a:cubicBezTo>
                        <a:pt x="47035" y="513"/>
                        <a:pt x="48183" y="322"/>
                        <a:pt x="49139" y="704"/>
                      </a:cubicBezTo>
                      <a:cubicBezTo>
                        <a:pt x="50096" y="1086"/>
                        <a:pt x="50287" y="2233"/>
                        <a:pt x="49904" y="3189"/>
                      </a:cubicBezTo>
                      <a:lnTo>
                        <a:pt x="3613" y="92255"/>
                      </a:lnTo>
                      <a:cubicBezTo>
                        <a:pt x="3231" y="92828"/>
                        <a:pt x="2657" y="93210"/>
                        <a:pt x="2083" y="93210"/>
                      </a:cubicBezTo>
                      <a:cubicBezTo>
                        <a:pt x="1700" y="93210"/>
                        <a:pt x="1318" y="93210"/>
                        <a:pt x="1126" y="93019"/>
                      </a:cubicBezTo>
                      <a:close/>
                    </a:path>
                  </a:pathLst>
                </a:custGeom>
                <a:solidFill>
                  <a:srgbClr val="000000"/>
                </a:solidFill>
                <a:ln w="1911" cap="flat">
                  <a:noFill/>
                  <a:prstDash val="solid"/>
                  <a:miter/>
                </a:ln>
              </p:spPr>
              <p:txBody>
                <a:bodyPr rtlCol="0" anchor="ctr"/>
                <a:lstStyle/>
                <a:p>
                  <a:endParaRPr lang="fr-FR"/>
                </a:p>
              </p:txBody>
            </p:sp>
            <p:sp>
              <p:nvSpPr>
                <p:cNvPr id="3334" name="Forme libre 3333">
                  <a:extLst>
                    <a:ext uri="{FF2B5EF4-FFF2-40B4-BE49-F238E27FC236}">
                      <a16:creationId xmlns:a16="http://schemas.microsoft.com/office/drawing/2014/main" id="{E6714D4B-D2C0-04D9-7A3C-FCE5F1B93B99}"/>
                    </a:ext>
                  </a:extLst>
                </p:cNvPr>
                <p:cNvSpPr/>
                <p:nvPr/>
              </p:nvSpPr>
              <p:spPr>
                <a:xfrm>
                  <a:off x="4851261" y="2472428"/>
                  <a:ext cx="153786" cy="114049"/>
                </a:xfrm>
                <a:custGeom>
                  <a:avLst/>
                  <a:gdLst>
                    <a:gd name="connsiteX0" fmla="*/ 151285 w 153786"/>
                    <a:gd name="connsiteY0" fmla="*/ 69893 h 114049"/>
                    <a:gd name="connsiteX1" fmla="*/ 24272 w 153786"/>
                    <a:gd name="connsiteY1" fmla="*/ 3953 h 114049"/>
                    <a:gd name="connsiteX2" fmla="*/ 24272 w 153786"/>
                    <a:gd name="connsiteY2" fmla="*/ 3953 h 114049"/>
                    <a:gd name="connsiteX3" fmla="*/ 23507 w 153786"/>
                    <a:gd name="connsiteY3" fmla="*/ 1469 h 114049"/>
                    <a:gd name="connsiteX4" fmla="*/ 25994 w 153786"/>
                    <a:gd name="connsiteY4" fmla="*/ 704 h 114049"/>
                    <a:gd name="connsiteX5" fmla="*/ 153007 w 153786"/>
                    <a:gd name="connsiteY5" fmla="*/ 66643 h 114049"/>
                    <a:gd name="connsiteX6" fmla="*/ 153964 w 153786"/>
                    <a:gd name="connsiteY6" fmla="*/ 68172 h 114049"/>
                    <a:gd name="connsiteX7" fmla="*/ 152242 w 153786"/>
                    <a:gd name="connsiteY7" fmla="*/ 69893 h 114049"/>
                    <a:gd name="connsiteX8" fmla="*/ 151285 w 153786"/>
                    <a:gd name="connsiteY8" fmla="*/ 69893 h 114049"/>
                    <a:gd name="connsiteX9" fmla="*/ 139617 w 153786"/>
                    <a:gd name="connsiteY9" fmla="*/ 92255 h 114049"/>
                    <a:gd name="connsiteX10" fmla="*/ 12604 w 153786"/>
                    <a:gd name="connsiteY10" fmla="*/ 26315 h 114049"/>
                    <a:gd name="connsiteX11" fmla="*/ 12604 w 153786"/>
                    <a:gd name="connsiteY11" fmla="*/ 26315 h 114049"/>
                    <a:gd name="connsiteX12" fmla="*/ 11839 w 153786"/>
                    <a:gd name="connsiteY12" fmla="*/ 23831 h 114049"/>
                    <a:gd name="connsiteX13" fmla="*/ 14325 w 153786"/>
                    <a:gd name="connsiteY13" fmla="*/ 23066 h 114049"/>
                    <a:gd name="connsiteX14" fmla="*/ 141339 w 153786"/>
                    <a:gd name="connsiteY14" fmla="*/ 89005 h 114049"/>
                    <a:gd name="connsiteX15" fmla="*/ 142295 w 153786"/>
                    <a:gd name="connsiteY15" fmla="*/ 90534 h 114049"/>
                    <a:gd name="connsiteX16" fmla="*/ 140574 w 153786"/>
                    <a:gd name="connsiteY16" fmla="*/ 92255 h 114049"/>
                    <a:gd name="connsiteX17" fmla="*/ 139617 w 153786"/>
                    <a:gd name="connsiteY17" fmla="*/ 92255 h 114049"/>
                    <a:gd name="connsiteX18" fmla="*/ 128140 w 153786"/>
                    <a:gd name="connsiteY18" fmla="*/ 114425 h 114049"/>
                    <a:gd name="connsiteX19" fmla="*/ 1126 w 153786"/>
                    <a:gd name="connsiteY19" fmla="*/ 48486 h 114049"/>
                    <a:gd name="connsiteX20" fmla="*/ 1126 w 153786"/>
                    <a:gd name="connsiteY20" fmla="*/ 48486 h 114049"/>
                    <a:gd name="connsiteX21" fmla="*/ 362 w 153786"/>
                    <a:gd name="connsiteY21" fmla="*/ 46001 h 114049"/>
                    <a:gd name="connsiteX22" fmla="*/ 2848 w 153786"/>
                    <a:gd name="connsiteY22" fmla="*/ 45237 h 114049"/>
                    <a:gd name="connsiteX23" fmla="*/ 129862 w 153786"/>
                    <a:gd name="connsiteY23" fmla="*/ 111176 h 114049"/>
                    <a:gd name="connsiteX24" fmla="*/ 130818 w 153786"/>
                    <a:gd name="connsiteY24" fmla="*/ 112705 h 114049"/>
                    <a:gd name="connsiteX25" fmla="*/ 129097 w 153786"/>
                    <a:gd name="connsiteY25" fmla="*/ 114425 h 114049"/>
                    <a:gd name="connsiteX26" fmla="*/ 128140 w 153786"/>
                    <a:gd name="connsiteY26" fmla="*/ 114425 h 114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786" h="114049">
                      <a:moveTo>
                        <a:pt x="151285" y="69893"/>
                      </a:moveTo>
                      <a:lnTo>
                        <a:pt x="24272" y="3953"/>
                      </a:lnTo>
                      <a:cubicBezTo>
                        <a:pt x="24272" y="3953"/>
                        <a:pt x="24272" y="3953"/>
                        <a:pt x="24272" y="3953"/>
                      </a:cubicBezTo>
                      <a:cubicBezTo>
                        <a:pt x="23316" y="3571"/>
                        <a:pt x="23124" y="2424"/>
                        <a:pt x="23507" y="1469"/>
                      </a:cubicBezTo>
                      <a:cubicBezTo>
                        <a:pt x="23890" y="513"/>
                        <a:pt x="25037" y="322"/>
                        <a:pt x="25994" y="704"/>
                      </a:cubicBezTo>
                      <a:lnTo>
                        <a:pt x="153007" y="66643"/>
                      </a:lnTo>
                      <a:cubicBezTo>
                        <a:pt x="153581" y="67026"/>
                        <a:pt x="153964" y="67599"/>
                        <a:pt x="153964" y="68172"/>
                      </a:cubicBezTo>
                      <a:cubicBezTo>
                        <a:pt x="153964" y="69128"/>
                        <a:pt x="153198" y="69893"/>
                        <a:pt x="152242" y="69893"/>
                      </a:cubicBezTo>
                      <a:cubicBezTo>
                        <a:pt x="151859" y="70084"/>
                        <a:pt x="151477" y="70084"/>
                        <a:pt x="151285" y="69893"/>
                      </a:cubicBezTo>
                      <a:close/>
                      <a:moveTo>
                        <a:pt x="139617" y="92255"/>
                      </a:moveTo>
                      <a:lnTo>
                        <a:pt x="12604" y="26315"/>
                      </a:lnTo>
                      <a:lnTo>
                        <a:pt x="12604" y="26315"/>
                      </a:lnTo>
                      <a:cubicBezTo>
                        <a:pt x="11647" y="25933"/>
                        <a:pt x="11456" y="24786"/>
                        <a:pt x="11839" y="23831"/>
                      </a:cubicBezTo>
                      <a:cubicBezTo>
                        <a:pt x="12221" y="22875"/>
                        <a:pt x="13369" y="22684"/>
                        <a:pt x="14325" y="23066"/>
                      </a:cubicBezTo>
                      <a:lnTo>
                        <a:pt x="141339" y="89005"/>
                      </a:lnTo>
                      <a:cubicBezTo>
                        <a:pt x="141913" y="89388"/>
                        <a:pt x="142295" y="89961"/>
                        <a:pt x="142295" y="90534"/>
                      </a:cubicBezTo>
                      <a:cubicBezTo>
                        <a:pt x="142295" y="91490"/>
                        <a:pt x="141530" y="92255"/>
                        <a:pt x="140574" y="92255"/>
                      </a:cubicBezTo>
                      <a:cubicBezTo>
                        <a:pt x="140191" y="92446"/>
                        <a:pt x="140000" y="92255"/>
                        <a:pt x="139617" y="92255"/>
                      </a:cubicBezTo>
                      <a:close/>
                      <a:moveTo>
                        <a:pt x="128140" y="114425"/>
                      </a:moveTo>
                      <a:lnTo>
                        <a:pt x="1126" y="48486"/>
                      </a:lnTo>
                      <a:lnTo>
                        <a:pt x="1126" y="48486"/>
                      </a:lnTo>
                      <a:cubicBezTo>
                        <a:pt x="170" y="48104"/>
                        <a:pt x="-21" y="46957"/>
                        <a:pt x="362" y="46001"/>
                      </a:cubicBezTo>
                      <a:cubicBezTo>
                        <a:pt x="744" y="45046"/>
                        <a:pt x="1892" y="44855"/>
                        <a:pt x="2848" y="45237"/>
                      </a:cubicBezTo>
                      <a:lnTo>
                        <a:pt x="129862" y="111176"/>
                      </a:lnTo>
                      <a:cubicBezTo>
                        <a:pt x="130436" y="111559"/>
                        <a:pt x="130818" y="112132"/>
                        <a:pt x="130818" y="112705"/>
                      </a:cubicBezTo>
                      <a:cubicBezTo>
                        <a:pt x="130818" y="113661"/>
                        <a:pt x="130053" y="114425"/>
                        <a:pt x="129097" y="114425"/>
                      </a:cubicBezTo>
                      <a:cubicBezTo>
                        <a:pt x="128714" y="114617"/>
                        <a:pt x="128331" y="114617"/>
                        <a:pt x="128140" y="114425"/>
                      </a:cubicBezTo>
                      <a:close/>
                    </a:path>
                  </a:pathLst>
                </a:custGeom>
                <a:solidFill>
                  <a:srgbClr val="000000"/>
                </a:solidFill>
                <a:ln w="1911" cap="flat">
                  <a:noFill/>
                  <a:prstDash val="solid"/>
                  <a:miter/>
                </a:ln>
              </p:spPr>
              <p:txBody>
                <a:bodyPr rtlCol="0" anchor="ctr"/>
                <a:lstStyle/>
                <a:p>
                  <a:endParaRPr lang="fr-FR"/>
                </a:p>
              </p:txBody>
            </p:sp>
            <p:sp>
              <p:nvSpPr>
                <p:cNvPr id="3335" name="Forme libre 3334">
                  <a:extLst>
                    <a:ext uri="{FF2B5EF4-FFF2-40B4-BE49-F238E27FC236}">
                      <a16:creationId xmlns:a16="http://schemas.microsoft.com/office/drawing/2014/main" id="{D06CB1F6-CC59-D311-6162-E656F310EBFC}"/>
                    </a:ext>
                  </a:extLst>
                </p:cNvPr>
                <p:cNvSpPr/>
                <p:nvPr/>
              </p:nvSpPr>
              <p:spPr>
                <a:xfrm>
                  <a:off x="4939018" y="2525327"/>
                  <a:ext cx="40434" cy="12651"/>
                </a:xfrm>
                <a:custGeom>
                  <a:avLst/>
                  <a:gdLst>
                    <a:gd name="connsiteX0" fmla="*/ 1935 w 40434"/>
                    <a:gd name="connsiteY0" fmla="*/ 13171 h 12651"/>
                    <a:gd name="connsiteX1" fmla="*/ 214 w 40434"/>
                    <a:gd name="connsiteY1" fmla="*/ 11833 h 12651"/>
                    <a:gd name="connsiteX2" fmla="*/ 1552 w 40434"/>
                    <a:gd name="connsiteY2" fmla="*/ 9730 h 12651"/>
                    <a:gd name="connsiteX3" fmla="*/ 38471 w 40434"/>
                    <a:gd name="connsiteY3" fmla="*/ 556 h 12651"/>
                    <a:gd name="connsiteX4" fmla="*/ 38471 w 40434"/>
                    <a:gd name="connsiteY4" fmla="*/ 556 h 12651"/>
                    <a:gd name="connsiteX5" fmla="*/ 40574 w 40434"/>
                    <a:gd name="connsiteY5" fmla="*/ 1894 h 12651"/>
                    <a:gd name="connsiteX6" fmla="*/ 39236 w 40434"/>
                    <a:gd name="connsiteY6" fmla="*/ 3996 h 12651"/>
                    <a:gd name="connsiteX7" fmla="*/ 2317 w 40434"/>
                    <a:gd name="connsiteY7" fmla="*/ 13171 h 12651"/>
                    <a:gd name="connsiteX8" fmla="*/ 1935 w 40434"/>
                    <a:gd name="connsiteY8" fmla="*/ 13171 h 12651"/>
                    <a:gd name="connsiteX9" fmla="*/ 1935 w 40434"/>
                    <a:gd name="connsiteY9" fmla="*/ 13171 h 1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434" h="12651">
                      <a:moveTo>
                        <a:pt x="1935" y="13171"/>
                      </a:moveTo>
                      <a:cubicBezTo>
                        <a:pt x="1170" y="13171"/>
                        <a:pt x="405" y="12597"/>
                        <a:pt x="214" y="11833"/>
                      </a:cubicBezTo>
                      <a:cubicBezTo>
                        <a:pt x="22" y="10877"/>
                        <a:pt x="596" y="9921"/>
                        <a:pt x="1552" y="9730"/>
                      </a:cubicBezTo>
                      <a:lnTo>
                        <a:pt x="38471" y="556"/>
                      </a:lnTo>
                      <a:cubicBezTo>
                        <a:pt x="38471" y="556"/>
                        <a:pt x="38471" y="556"/>
                        <a:pt x="38471" y="556"/>
                      </a:cubicBezTo>
                      <a:cubicBezTo>
                        <a:pt x="39427" y="365"/>
                        <a:pt x="40383" y="938"/>
                        <a:pt x="40574" y="1894"/>
                      </a:cubicBezTo>
                      <a:cubicBezTo>
                        <a:pt x="40766" y="2850"/>
                        <a:pt x="40192" y="3805"/>
                        <a:pt x="39236" y="3996"/>
                      </a:cubicBezTo>
                      <a:lnTo>
                        <a:pt x="2317" y="13171"/>
                      </a:lnTo>
                      <a:cubicBezTo>
                        <a:pt x="2126" y="13171"/>
                        <a:pt x="2126" y="13171"/>
                        <a:pt x="1935" y="13171"/>
                      </a:cubicBezTo>
                      <a:lnTo>
                        <a:pt x="1935" y="13171"/>
                      </a:lnTo>
                      <a:close/>
                    </a:path>
                  </a:pathLst>
                </a:custGeom>
                <a:solidFill>
                  <a:srgbClr val="000000"/>
                </a:solidFill>
                <a:ln w="1911" cap="flat">
                  <a:noFill/>
                  <a:prstDash val="solid"/>
                  <a:miter/>
                </a:ln>
              </p:spPr>
              <p:txBody>
                <a:bodyPr rtlCol="0" anchor="ctr"/>
                <a:lstStyle/>
                <a:p>
                  <a:endParaRPr lang="fr-FR"/>
                </a:p>
              </p:txBody>
            </p:sp>
            <p:sp>
              <p:nvSpPr>
                <p:cNvPr id="3336" name="Forme libre 3335">
                  <a:extLst>
                    <a:ext uri="{FF2B5EF4-FFF2-40B4-BE49-F238E27FC236}">
                      <a16:creationId xmlns:a16="http://schemas.microsoft.com/office/drawing/2014/main" id="{831FFA98-38F5-6DEE-599E-CE190B9A1732}"/>
                    </a:ext>
                  </a:extLst>
                </p:cNvPr>
                <p:cNvSpPr/>
                <p:nvPr/>
              </p:nvSpPr>
              <p:spPr>
                <a:xfrm>
                  <a:off x="4864991" y="2512245"/>
                  <a:ext cx="102565" cy="43890"/>
                </a:xfrm>
                <a:custGeom>
                  <a:avLst/>
                  <a:gdLst>
                    <a:gd name="connsiteX0" fmla="*/ 99299 w 102565"/>
                    <a:gd name="connsiteY0" fmla="*/ 38102 h 43890"/>
                    <a:gd name="connsiteX1" fmla="*/ 85909 w 102565"/>
                    <a:gd name="connsiteY1" fmla="*/ 2935 h 43890"/>
                    <a:gd name="connsiteX2" fmla="*/ 85909 w 102565"/>
                    <a:gd name="connsiteY2" fmla="*/ 2935 h 43890"/>
                    <a:gd name="connsiteX3" fmla="*/ 86866 w 102565"/>
                    <a:gd name="connsiteY3" fmla="*/ 641 h 43890"/>
                    <a:gd name="connsiteX4" fmla="*/ 89161 w 102565"/>
                    <a:gd name="connsiteY4" fmla="*/ 1597 h 43890"/>
                    <a:gd name="connsiteX5" fmla="*/ 102551 w 102565"/>
                    <a:gd name="connsiteY5" fmla="*/ 36764 h 43890"/>
                    <a:gd name="connsiteX6" fmla="*/ 102742 w 102565"/>
                    <a:gd name="connsiteY6" fmla="*/ 37338 h 43890"/>
                    <a:gd name="connsiteX7" fmla="*/ 101021 w 102565"/>
                    <a:gd name="connsiteY7" fmla="*/ 39058 h 43890"/>
                    <a:gd name="connsiteX8" fmla="*/ 99299 w 102565"/>
                    <a:gd name="connsiteY8" fmla="*/ 38102 h 43890"/>
                    <a:gd name="connsiteX9" fmla="*/ 1935 w 102565"/>
                    <a:gd name="connsiteY9" fmla="*/ 44410 h 43890"/>
                    <a:gd name="connsiteX10" fmla="*/ 213 w 102565"/>
                    <a:gd name="connsiteY10" fmla="*/ 43072 h 43890"/>
                    <a:gd name="connsiteX11" fmla="*/ 1553 w 102565"/>
                    <a:gd name="connsiteY11" fmla="*/ 40969 h 43890"/>
                    <a:gd name="connsiteX12" fmla="*/ 38470 w 102565"/>
                    <a:gd name="connsiteY12" fmla="*/ 31795 h 43890"/>
                    <a:gd name="connsiteX13" fmla="*/ 38470 w 102565"/>
                    <a:gd name="connsiteY13" fmla="*/ 31795 h 43890"/>
                    <a:gd name="connsiteX14" fmla="*/ 40575 w 102565"/>
                    <a:gd name="connsiteY14" fmla="*/ 33133 h 43890"/>
                    <a:gd name="connsiteX15" fmla="*/ 39236 w 102565"/>
                    <a:gd name="connsiteY15" fmla="*/ 35235 h 43890"/>
                    <a:gd name="connsiteX16" fmla="*/ 2318 w 102565"/>
                    <a:gd name="connsiteY16" fmla="*/ 44410 h 43890"/>
                    <a:gd name="connsiteX17" fmla="*/ 1935 w 102565"/>
                    <a:gd name="connsiteY17" fmla="*/ 44410 h 43890"/>
                    <a:gd name="connsiteX18" fmla="*/ 1935 w 102565"/>
                    <a:gd name="connsiteY18" fmla="*/ 44410 h 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2565" h="43890">
                      <a:moveTo>
                        <a:pt x="99299" y="38102"/>
                      </a:moveTo>
                      <a:lnTo>
                        <a:pt x="85909" y="2935"/>
                      </a:lnTo>
                      <a:lnTo>
                        <a:pt x="85909" y="2935"/>
                      </a:lnTo>
                      <a:cubicBezTo>
                        <a:pt x="85527" y="1979"/>
                        <a:pt x="86101" y="1023"/>
                        <a:pt x="86866" y="641"/>
                      </a:cubicBezTo>
                      <a:cubicBezTo>
                        <a:pt x="87822" y="259"/>
                        <a:pt x="88779" y="832"/>
                        <a:pt x="89161" y="1597"/>
                      </a:cubicBezTo>
                      <a:lnTo>
                        <a:pt x="102551" y="36764"/>
                      </a:lnTo>
                      <a:cubicBezTo>
                        <a:pt x="102551" y="36956"/>
                        <a:pt x="102742" y="37147"/>
                        <a:pt x="102742" y="37338"/>
                      </a:cubicBezTo>
                      <a:cubicBezTo>
                        <a:pt x="102742" y="38293"/>
                        <a:pt x="101977" y="39058"/>
                        <a:pt x="101021" y="39058"/>
                      </a:cubicBezTo>
                      <a:cubicBezTo>
                        <a:pt x="100256" y="39249"/>
                        <a:pt x="99491" y="38676"/>
                        <a:pt x="99299" y="38102"/>
                      </a:cubicBezTo>
                      <a:close/>
                      <a:moveTo>
                        <a:pt x="1935" y="44410"/>
                      </a:moveTo>
                      <a:cubicBezTo>
                        <a:pt x="1170" y="44410"/>
                        <a:pt x="405" y="43836"/>
                        <a:pt x="213" y="43072"/>
                      </a:cubicBezTo>
                      <a:cubicBezTo>
                        <a:pt x="22" y="42116"/>
                        <a:pt x="596" y="41160"/>
                        <a:pt x="1553" y="40969"/>
                      </a:cubicBezTo>
                      <a:lnTo>
                        <a:pt x="38470" y="31795"/>
                      </a:lnTo>
                      <a:cubicBezTo>
                        <a:pt x="38470" y="31795"/>
                        <a:pt x="38470" y="31795"/>
                        <a:pt x="38470" y="31795"/>
                      </a:cubicBezTo>
                      <a:cubicBezTo>
                        <a:pt x="39427" y="31604"/>
                        <a:pt x="40383" y="32177"/>
                        <a:pt x="40575" y="33133"/>
                      </a:cubicBezTo>
                      <a:cubicBezTo>
                        <a:pt x="40766" y="34089"/>
                        <a:pt x="40192" y="35044"/>
                        <a:pt x="39236" y="35235"/>
                      </a:cubicBezTo>
                      <a:lnTo>
                        <a:pt x="2318" y="44410"/>
                      </a:lnTo>
                      <a:cubicBezTo>
                        <a:pt x="2318" y="44410"/>
                        <a:pt x="2126" y="44410"/>
                        <a:pt x="1935" y="44410"/>
                      </a:cubicBezTo>
                      <a:lnTo>
                        <a:pt x="1935" y="44410"/>
                      </a:lnTo>
                      <a:close/>
                    </a:path>
                  </a:pathLst>
                </a:custGeom>
                <a:solidFill>
                  <a:srgbClr val="000000"/>
                </a:solidFill>
                <a:ln w="1911" cap="flat">
                  <a:noFill/>
                  <a:prstDash val="solid"/>
                  <a:miter/>
                </a:ln>
              </p:spPr>
              <p:txBody>
                <a:bodyPr rtlCol="0" anchor="ctr"/>
                <a:lstStyle/>
                <a:p>
                  <a:endParaRPr lang="fr-FR"/>
                </a:p>
              </p:txBody>
            </p:sp>
            <p:sp>
              <p:nvSpPr>
                <p:cNvPr id="3337" name="Forme libre 3336">
                  <a:extLst>
                    <a:ext uri="{FF2B5EF4-FFF2-40B4-BE49-F238E27FC236}">
                      <a16:creationId xmlns:a16="http://schemas.microsoft.com/office/drawing/2014/main" id="{4D9B35A1-AC4A-5ADF-420B-748294744296}"/>
                    </a:ext>
                  </a:extLst>
                </p:cNvPr>
                <p:cNvSpPr/>
                <p:nvPr/>
              </p:nvSpPr>
              <p:spPr>
                <a:xfrm>
                  <a:off x="4876574" y="2403714"/>
                  <a:ext cx="165009" cy="230593"/>
                </a:xfrm>
                <a:custGeom>
                  <a:avLst/>
                  <a:gdLst>
                    <a:gd name="connsiteX0" fmla="*/ 15793 w 165009"/>
                    <a:gd name="connsiteY0" fmla="*/ 166129 h 230593"/>
                    <a:gd name="connsiteX1" fmla="*/ 14071 w 165009"/>
                    <a:gd name="connsiteY1" fmla="*/ 164982 h 230593"/>
                    <a:gd name="connsiteX2" fmla="*/ 299 w 165009"/>
                    <a:gd name="connsiteY2" fmla="*/ 129623 h 230593"/>
                    <a:gd name="connsiteX3" fmla="*/ 1255 w 165009"/>
                    <a:gd name="connsiteY3" fmla="*/ 127330 h 230593"/>
                    <a:gd name="connsiteX4" fmla="*/ 3550 w 165009"/>
                    <a:gd name="connsiteY4" fmla="*/ 128285 h 230593"/>
                    <a:gd name="connsiteX5" fmla="*/ 17323 w 165009"/>
                    <a:gd name="connsiteY5" fmla="*/ 163644 h 230593"/>
                    <a:gd name="connsiteX6" fmla="*/ 17514 w 165009"/>
                    <a:gd name="connsiteY6" fmla="*/ 164218 h 230593"/>
                    <a:gd name="connsiteX7" fmla="*/ 15793 w 165009"/>
                    <a:gd name="connsiteY7" fmla="*/ 166129 h 230593"/>
                    <a:gd name="connsiteX8" fmla="*/ 15793 w 165009"/>
                    <a:gd name="connsiteY8" fmla="*/ 166129 h 230593"/>
                    <a:gd name="connsiteX9" fmla="*/ 110479 w 165009"/>
                    <a:gd name="connsiteY9" fmla="*/ 82606 h 230593"/>
                    <a:gd name="connsiteX10" fmla="*/ 98811 w 165009"/>
                    <a:gd name="connsiteY10" fmla="*/ 46100 h 230593"/>
                    <a:gd name="connsiteX11" fmla="*/ 114687 w 165009"/>
                    <a:gd name="connsiteY11" fmla="*/ 32721 h 230593"/>
                    <a:gd name="connsiteX12" fmla="*/ 135346 w 165009"/>
                    <a:gd name="connsiteY12" fmla="*/ 34441 h 230593"/>
                    <a:gd name="connsiteX13" fmla="*/ 147014 w 165009"/>
                    <a:gd name="connsiteY13" fmla="*/ 70947 h 230593"/>
                    <a:gd name="connsiteX14" fmla="*/ 147014 w 165009"/>
                    <a:gd name="connsiteY14" fmla="*/ 70947 h 230593"/>
                    <a:gd name="connsiteX15" fmla="*/ 144528 w 165009"/>
                    <a:gd name="connsiteY15" fmla="*/ 71711 h 230593"/>
                    <a:gd name="connsiteX16" fmla="*/ 143763 w 165009"/>
                    <a:gd name="connsiteY16" fmla="*/ 69227 h 230593"/>
                    <a:gd name="connsiteX17" fmla="*/ 133816 w 165009"/>
                    <a:gd name="connsiteY17" fmla="*/ 37499 h 230593"/>
                    <a:gd name="connsiteX18" fmla="*/ 115835 w 165009"/>
                    <a:gd name="connsiteY18" fmla="*/ 35970 h 230593"/>
                    <a:gd name="connsiteX19" fmla="*/ 102062 w 165009"/>
                    <a:gd name="connsiteY19" fmla="*/ 47629 h 230593"/>
                    <a:gd name="connsiteX20" fmla="*/ 112009 w 165009"/>
                    <a:gd name="connsiteY20" fmla="*/ 79357 h 230593"/>
                    <a:gd name="connsiteX21" fmla="*/ 112965 w 165009"/>
                    <a:gd name="connsiteY21" fmla="*/ 80886 h 230593"/>
                    <a:gd name="connsiteX22" fmla="*/ 111244 w 165009"/>
                    <a:gd name="connsiteY22" fmla="*/ 82606 h 230593"/>
                    <a:gd name="connsiteX23" fmla="*/ 110479 w 165009"/>
                    <a:gd name="connsiteY23" fmla="*/ 82606 h 230593"/>
                    <a:gd name="connsiteX24" fmla="*/ 52137 w 165009"/>
                    <a:gd name="connsiteY24" fmla="*/ 51643 h 230593"/>
                    <a:gd name="connsiteX25" fmla="*/ 40468 w 165009"/>
                    <a:gd name="connsiteY25" fmla="*/ 15137 h 230593"/>
                    <a:gd name="connsiteX26" fmla="*/ 56345 w 165009"/>
                    <a:gd name="connsiteY26" fmla="*/ 1758 h 230593"/>
                    <a:gd name="connsiteX27" fmla="*/ 77004 w 165009"/>
                    <a:gd name="connsiteY27" fmla="*/ 3479 h 230593"/>
                    <a:gd name="connsiteX28" fmla="*/ 90394 w 165009"/>
                    <a:gd name="connsiteY28" fmla="*/ 19342 h 230593"/>
                    <a:gd name="connsiteX29" fmla="*/ 88672 w 165009"/>
                    <a:gd name="connsiteY29" fmla="*/ 39984 h 230593"/>
                    <a:gd name="connsiteX30" fmla="*/ 86185 w 165009"/>
                    <a:gd name="connsiteY30" fmla="*/ 40749 h 230593"/>
                    <a:gd name="connsiteX31" fmla="*/ 85421 w 165009"/>
                    <a:gd name="connsiteY31" fmla="*/ 38264 h 230593"/>
                    <a:gd name="connsiteX32" fmla="*/ 86951 w 165009"/>
                    <a:gd name="connsiteY32" fmla="*/ 20298 h 230593"/>
                    <a:gd name="connsiteX33" fmla="*/ 75282 w 165009"/>
                    <a:gd name="connsiteY33" fmla="*/ 6537 h 230593"/>
                    <a:gd name="connsiteX34" fmla="*/ 43529 w 165009"/>
                    <a:gd name="connsiteY34" fmla="*/ 16475 h 230593"/>
                    <a:gd name="connsiteX35" fmla="*/ 53476 w 165009"/>
                    <a:gd name="connsiteY35" fmla="*/ 48203 h 230593"/>
                    <a:gd name="connsiteX36" fmla="*/ 54432 w 165009"/>
                    <a:gd name="connsiteY36" fmla="*/ 49732 h 230593"/>
                    <a:gd name="connsiteX37" fmla="*/ 52711 w 165009"/>
                    <a:gd name="connsiteY37" fmla="*/ 51452 h 230593"/>
                    <a:gd name="connsiteX38" fmla="*/ 52137 w 165009"/>
                    <a:gd name="connsiteY38" fmla="*/ 51643 h 230593"/>
                    <a:gd name="connsiteX39" fmla="*/ 97472 w 165009"/>
                    <a:gd name="connsiteY39" fmla="*/ 229775 h 230593"/>
                    <a:gd name="connsiteX40" fmla="*/ 90203 w 165009"/>
                    <a:gd name="connsiteY40" fmla="*/ 204355 h 230593"/>
                    <a:gd name="connsiteX41" fmla="*/ 91542 w 165009"/>
                    <a:gd name="connsiteY41" fmla="*/ 202061 h 230593"/>
                    <a:gd name="connsiteX42" fmla="*/ 93837 w 165009"/>
                    <a:gd name="connsiteY42" fmla="*/ 203399 h 230593"/>
                    <a:gd name="connsiteX43" fmla="*/ 101106 w 165009"/>
                    <a:gd name="connsiteY43" fmla="*/ 228819 h 230593"/>
                    <a:gd name="connsiteX44" fmla="*/ 101106 w 165009"/>
                    <a:gd name="connsiteY44" fmla="*/ 229392 h 230593"/>
                    <a:gd name="connsiteX45" fmla="*/ 99384 w 165009"/>
                    <a:gd name="connsiteY45" fmla="*/ 231113 h 230593"/>
                    <a:gd name="connsiteX46" fmla="*/ 97472 w 165009"/>
                    <a:gd name="connsiteY46" fmla="*/ 229775 h 230593"/>
                    <a:gd name="connsiteX47" fmla="*/ 138406 w 165009"/>
                    <a:gd name="connsiteY47" fmla="*/ 114715 h 230593"/>
                    <a:gd name="connsiteX48" fmla="*/ 145867 w 165009"/>
                    <a:gd name="connsiteY48" fmla="*/ 139562 h 230593"/>
                    <a:gd name="connsiteX49" fmla="*/ 165186 w 165009"/>
                    <a:gd name="connsiteY49" fmla="*/ 102483 h 230593"/>
                    <a:gd name="connsiteX50" fmla="*/ 157917 w 165009"/>
                    <a:gd name="connsiteY50" fmla="*/ 77063 h 230593"/>
                    <a:gd name="connsiteX51" fmla="*/ 138406 w 165009"/>
                    <a:gd name="connsiteY51" fmla="*/ 114715 h 23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5009" h="230593">
                      <a:moveTo>
                        <a:pt x="15793" y="166129"/>
                      </a:moveTo>
                      <a:cubicBezTo>
                        <a:pt x="15027" y="166129"/>
                        <a:pt x="14453" y="165747"/>
                        <a:pt x="14071" y="164982"/>
                      </a:cubicBezTo>
                      <a:lnTo>
                        <a:pt x="299" y="129623"/>
                      </a:lnTo>
                      <a:cubicBezTo>
                        <a:pt x="-84" y="128668"/>
                        <a:pt x="490" y="127712"/>
                        <a:pt x="1255" y="127330"/>
                      </a:cubicBezTo>
                      <a:cubicBezTo>
                        <a:pt x="2211" y="126948"/>
                        <a:pt x="3168" y="127330"/>
                        <a:pt x="3550" y="128285"/>
                      </a:cubicBezTo>
                      <a:lnTo>
                        <a:pt x="17323" y="163644"/>
                      </a:lnTo>
                      <a:cubicBezTo>
                        <a:pt x="17323" y="163835"/>
                        <a:pt x="17514" y="164026"/>
                        <a:pt x="17514" y="164218"/>
                      </a:cubicBezTo>
                      <a:cubicBezTo>
                        <a:pt x="17706" y="165364"/>
                        <a:pt x="16749" y="166129"/>
                        <a:pt x="15793" y="166129"/>
                      </a:cubicBezTo>
                      <a:lnTo>
                        <a:pt x="15793" y="166129"/>
                      </a:lnTo>
                      <a:close/>
                      <a:moveTo>
                        <a:pt x="110479" y="82606"/>
                      </a:moveTo>
                      <a:cubicBezTo>
                        <a:pt x="97280" y="75725"/>
                        <a:pt x="91924" y="59288"/>
                        <a:pt x="98811" y="46100"/>
                      </a:cubicBezTo>
                      <a:cubicBezTo>
                        <a:pt x="102062" y="39602"/>
                        <a:pt x="107801" y="35015"/>
                        <a:pt x="114687" y="32721"/>
                      </a:cubicBezTo>
                      <a:cubicBezTo>
                        <a:pt x="121573" y="30619"/>
                        <a:pt x="129034" y="31192"/>
                        <a:pt x="135346" y="34441"/>
                      </a:cubicBezTo>
                      <a:cubicBezTo>
                        <a:pt x="148545" y="41322"/>
                        <a:pt x="153901" y="57759"/>
                        <a:pt x="147014" y="70947"/>
                      </a:cubicBezTo>
                      <a:lnTo>
                        <a:pt x="147014" y="70947"/>
                      </a:lnTo>
                      <a:cubicBezTo>
                        <a:pt x="146632" y="71903"/>
                        <a:pt x="145484" y="72094"/>
                        <a:pt x="144528" y="71711"/>
                      </a:cubicBezTo>
                      <a:cubicBezTo>
                        <a:pt x="143571" y="71329"/>
                        <a:pt x="143380" y="70182"/>
                        <a:pt x="143763" y="69227"/>
                      </a:cubicBezTo>
                      <a:cubicBezTo>
                        <a:pt x="149693" y="57759"/>
                        <a:pt x="145293" y="43424"/>
                        <a:pt x="133816" y="37499"/>
                      </a:cubicBezTo>
                      <a:cubicBezTo>
                        <a:pt x="128268" y="34632"/>
                        <a:pt x="121956" y="34059"/>
                        <a:pt x="115835" y="35970"/>
                      </a:cubicBezTo>
                      <a:cubicBezTo>
                        <a:pt x="109905" y="37882"/>
                        <a:pt x="104932" y="41895"/>
                        <a:pt x="102062" y="47629"/>
                      </a:cubicBezTo>
                      <a:cubicBezTo>
                        <a:pt x="96133" y="59097"/>
                        <a:pt x="100532" y="73432"/>
                        <a:pt x="112009" y="79357"/>
                      </a:cubicBezTo>
                      <a:cubicBezTo>
                        <a:pt x="112583" y="79739"/>
                        <a:pt x="112965" y="80312"/>
                        <a:pt x="112965" y="80886"/>
                      </a:cubicBezTo>
                      <a:cubicBezTo>
                        <a:pt x="112965" y="81841"/>
                        <a:pt x="112200" y="82606"/>
                        <a:pt x="111244" y="82606"/>
                      </a:cubicBezTo>
                      <a:cubicBezTo>
                        <a:pt x="111053" y="82797"/>
                        <a:pt x="110862" y="82797"/>
                        <a:pt x="110479" y="82606"/>
                      </a:cubicBezTo>
                      <a:close/>
                      <a:moveTo>
                        <a:pt x="52137" y="51643"/>
                      </a:moveTo>
                      <a:cubicBezTo>
                        <a:pt x="38938" y="44762"/>
                        <a:pt x="33582" y="28325"/>
                        <a:pt x="40468" y="15137"/>
                      </a:cubicBezTo>
                      <a:cubicBezTo>
                        <a:pt x="43720" y="8639"/>
                        <a:pt x="49459" y="4052"/>
                        <a:pt x="56345" y="1758"/>
                      </a:cubicBezTo>
                      <a:cubicBezTo>
                        <a:pt x="63231" y="-344"/>
                        <a:pt x="70692" y="229"/>
                        <a:pt x="77004" y="3479"/>
                      </a:cubicBezTo>
                      <a:cubicBezTo>
                        <a:pt x="83508" y="6728"/>
                        <a:pt x="88098" y="12462"/>
                        <a:pt x="90394" y="19342"/>
                      </a:cubicBezTo>
                      <a:cubicBezTo>
                        <a:pt x="92689" y="26223"/>
                        <a:pt x="91924" y="33677"/>
                        <a:pt x="88672" y="39984"/>
                      </a:cubicBezTo>
                      <a:cubicBezTo>
                        <a:pt x="88290" y="40940"/>
                        <a:pt x="87142" y="41131"/>
                        <a:pt x="86185" y="40749"/>
                      </a:cubicBezTo>
                      <a:cubicBezTo>
                        <a:pt x="85229" y="40366"/>
                        <a:pt x="85038" y="39220"/>
                        <a:pt x="85421" y="38264"/>
                      </a:cubicBezTo>
                      <a:cubicBezTo>
                        <a:pt x="88290" y="32721"/>
                        <a:pt x="88864" y="26414"/>
                        <a:pt x="86951" y="20298"/>
                      </a:cubicBezTo>
                      <a:cubicBezTo>
                        <a:pt x="85038" y="14373"/>
                        <a:pt x="81021" y="9403"/>
                        <a:pt x="75282" y="6537"/>
                      </a:cubicBezTo>
                      <a:cubicBezTo>
                        <a:pt x="63805" y="612"/>
                        <a:pt x="49459" y="5008"/>
                        <a:pt x="43529" y="16475"/>
                      </a:cubicBezTo>
                      <a:cubicBezTo>
                        <a:pt x="37599" y="27943"/>
                        <a:pt x="41999" y="42278"/>
                        <a:pt x="53476" y="48203"/>
                      </a:cubicBezTo>
                      <a:cubicBezTo>
                        <a:pt x="54050" y="48585"/>
                        <a:pt x="54432" y="49158"/>
                        <a:pt x="54432" y="49732"/>
                      </a:cubicBezTo>
                      <a:cubicBezTo>
                        <a:pt x="54432" y="50687"/>
                        <a:pt x="53667" y="51452"/>
                        <a:pt x="52711" y="51452"/>
                      </a:cubicBezTo>
                      <a:cubicBezTo>
                        <a:pt x="52711" y="51834"/>
                        <a:pt x="52328" y="51643"/>
                        <a:pt x="52137" y="51643"/>
                      </a:cubicBezTo>
                      <a:close/>
                      <a:moveTo>
                        <a:pt x="97472" y="229775"/>
                      </a:moveTo>
                      <a:lnTo>
                        <a:pt x="90203" y="204355"/>
                      </a:lnTo>
                      <a:cubicBezTo>
                        <a:pt x="90011" y="203399"/>
                        <a:pt x="90585" y="202443"/>
                        <a:pt x="91542" y="202061"/>
                      </a:cubicBezTo>
                      <a:cubicBezTo>
                        <a:pt x="92498" y="201870"/>
                        <a:pt x="93454" y="202443"/>
                        <a:pt x="93837" y="203399"/>
                      </a:cubicBezTo>
                      <a:lnTo>
                        <a:pt x="101106" y="228819"/>
                      </a:lnTo>
                      <a:cubicBezTo>
                        <a:pt x="101106" y="229010"/>
                        <a:pt x="101106" y="229201"/>
                        <a:pt x="101106" y="229392"/>
                      </a:cubicBezTo>
                      <a:cubicBezTo>
                        <a:pt x="101106" y="230348"/>
                        <a:pt x="100341" y="231113"/>
                        <a:pt x="99384" y="231113"/>
                      </a:cubicBezTo>
                      <a:cubicBezTo>
                        <a:pt x="98428" y="231113"/>
                        <a:pt x="97663" y="230539"/>
                        <a:pt x="97472" y="229775"/>
                      </a:cubicBezTo>
                      <a:close/>
                      <a:moveTo>
                        <a:pt x="138406" y="114715"/>
                      </a:moveTo>
                      <a:lnTo>
                        <a:pt x="145867" y="139562"/>
                      </a:lnTo>
                      <a:lnTo>
                        <a:pt x="165186" y="102483"/>
                      </a:lnTo>
                      <a:lnTo>
                        <a:pt x="157917" y="77063"/>
                      </a:lnTo>
                      <a:lnTo>
                        <a:pt x="138406" y="114715"/>
                      </a:lnTo>
                      <a:close/>
                    </a:path>
                  </a:pathLst>
                </a:custGeom>
                <a:solidFill>
                  <a:srgbClr val="000000"/>
                </a:solidFill>
                <a:ln w="1911" cap="flat">
                  <a:noFill/>
                  <a:prstDash val="solid"/>
                  <a:miter/>
                </a:ln>
              </p:spPr>
              <p:txBody>
                <a:bodyPr rtlCol="0" anchor="ctr"/>
                <a:lstStyle/>
                <a:p>
                  <a:endParaRPr lang="fr-FR"/>
                </a:p>
              </p:txBody>
            </p:sp>
            <p:sp>
              <p:nvSpPr>
                <p:cNvPr id="3338" name="Forme libre 3337">
                  <a:extLst>
                    <a:ext uri="{FF2B5EF4-FFF2-40B4-BE49-F238E27FC236}">
                      <a16:creationId xmlns:a16="http://schemas.microsoft.com/office/drawing/2014/main" id="{7C013BFB-6A3D-DB0B-1521-CB84AD42A452}"/>
                    </a:ext>
                  </a:extLst>
                </p:cNvPr>
                <p:cNvSpPr/>
                <p:nvPr/>
              </p:nvSpPr>
              <p:spPr>
                <a:xfrm>
                  <a:off x="5013003" y="2478118"/>
                  <a:ext cx="30764" cy="66358"/>
                </a:xfrm>
                <a:custGeom>
                  <a:avLst/>
                  <a:gdLst>
                    <a:gd name="connsiteX0" fmla="*/ 9438 w 30764"/>
                    <a:gd name="connsiteY0" fmla="*/ 66878 h 66358"/>
                    <a:gd name="connsiteX1" fmla="*/ 7716 w 30764"/>
                    <a:gd name="connsiteY1" fmla="*/ 65540 h 66358"/>
                    <a:gd name="connsiteX2" fmla="*/ 256 w 30764"/>
                    <a:gd name="connsiteY2" fmla="*/ 40693 h 66358"/>
                    <a:gd name="connsiteX3" fmla="*/ 447 w 30764"/>
                    <a:gd name="connsiteY3" fmla="*/ 39355 h 66358"/>
                    <a:gd name="connsiteX4" fmla="*/ 20150 w 30764"/>
                    <a:gd name="connsiteY4" fmla="*/ 1512 h 66358"/>
                    <a:gd name="connsiteX5" fmla="*/ 21298 w 30764"/>
                    <a:gd name="connsiteY5" fmla="*/ 556 h 66358"/>
                    <a:gd name="connsiteX6" fmla="*/ 23593 w 30764"/>
                    <a:gd name="connsiteY6" fmla="*/ 1894 h 66358"/>
                    <a:gd name="connsiteX7" fmla="*/ 30862 w 30764"/>
                    <a:gd name="connsiteY7" fmla="*/ 27314 h 66358"/>
                    <a:gd name="connsiteX8" fmla="*/ 30671 w 30764"/>
                    <a:gd name="connsiteY8" fmla="*/ 28652 h 66358"/>
                    <a:gd name="connsiteX9" fmla="*/ 11351 w 30764"/>
                    <a:gd name="connsiteY9" fmla="*/ 65731 h 66358"/>
                    <a:gd name="connsiteX10" fmla="*/ 9438 w 30764"/>
                    <a:gd name="connsiteY10" fmla="*/ 66878 h 66358"/>
                    <a:gd name="connsiteX11" fmla="*/ 9438 w 30764"/>
                    <a:gd name="connsiteY11" fmla="*/ 66878 h 66358"/>
                    <a:gd name="connsiteX12" fmla="*/ 21106 w 30764"/>
                    <a:gd name="connsiteY12" fmla="*/ 7437 h 66358"/>
                    <a:gd name="connsiteX13" fmla="*/ 3891 w 30764"/>
                    <a:gd name="connsiteY13" fmla="*/ 40502 h 66358"/>
                    <a:gd name="connsiteX14" fmla="*/ 10012 w 30764"/>
                    <a:gd name="connsiteY14" fmla="*/ 60379 h 66358"/>
                    <a:gd name="connsiteX15" fmla="*/ 26845 w 30764"/>
                    <a:gd name="connsiteY15" fmla="*/ 27887 h 66358"/>
                    <a:gd name="connsiteX16" fmla="*/ 21106 w 30764"/>
                    <a:gd name="connsiteY16" fmla="*/ 7437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764" h="66358">
                      <a:moveTo>
                        <a:pt x="9438" y="66878"/>
                      </a:moveTo>
                      <a:cubicBezTo>
                        <a:pt x="8673" y="66878"/>
                        <a:pt x="7908" y="66304"/>
                        <a:pt x="7716" y="65540"/>
                      </a:cubicBezTo>
                      <a:lnTo>
                        <a:pt x="256" y="40693"/>
                      </a:lnTo>
                      <a:cubicBezTo>
                        <a:pt x="65" y="40311"/>
                        <a:pt x="256" y="39737"/>
                        <a:pt x="447" y="39355"/>
                      </a:cubicBezTo>
                      <a:lnTo>
                        <a:pt x="20150" y="1512"/>
                      </a:lnTo>
                      <a:cubicBezTo>
                        <a:pt x="20341" y="1129"/>
                        <a:pt x="20724" y="747"/>
                        <a:pt x="21298" y="556"/>
                      </a:cubicBezTo>
                      <a:cubicBezTo>
                        <a:pt x="22254" y="365"/>
                        <a:pt x="23211" y="938"/>
                        <a:pt x="23593" y="1894"/>
                      </a:cubicBezTo>
                      <a:lnTo>
                        <a:pt x="30862" y="27314"/>
                      </a:lnTo>
                      <a:cubicBezTo>
                        <a:pt x="31053" y="27696"/>
                        <a:pt x="30862" y="28270"/>
                        <a:pt x="30671" y="28652"/>
                      </a:cubicBezTo>
                      <a:lnTo>
                        <a:pt x="11351" y="65731"/>
                      </a:lnTo>
                      <a:cubicBezTo>
                        <a:pt x="10777" y="66495"/>
                        <a:pt x="10203" y="66878"/>
                        <a:pt x="9438" y="66878"/>
                      </a:cubicBezTo>
                      <a:lnTo>
                        <a:pt x="9438" y="66878"/>
                      </a:lnTo>
                      <a:close/>
                      <a:moveTo>
                        <a:pt x="21106" y="7437"/>
                      </a:moveTo>
                      <a:lnTo>
                        <a:pt x="3891" y="40502"/>
                      </a:lnTo>
                      <a:lnTo>
                        <a:pt x="10012" y="60379"/>
                      </a:lnTo>
                      <a:lnTo>
                        <a:pt x="26845" y="27887"/>
                      </a:lnTo>
                      <a:lnTo>
                        <a:pt x="21106" y="7437"/>
                      </a:lnTo>
                      <a:close/>
                    </a:path>
                  </a:pathLst>
                </a:custGeom>
                <a:solidFill>
                  <a:srgbClr val="000000"/>
                </a:solidFill>
                <a:ln w="1911" cap="flat">
                  <a:noFill/>
                  <a:prstDash val="solid"/>
                  <a:miter/>
                </a:ln>
              </p:spPr>
              <p:txBody>
                <a:bodyPr rtlCol="0" anchor="ctr"/>
                <a:lstStyle/>
                <a:p>
                  <a:endParaRPr lang="fr-FR"/>
                </a:p>
              </p:txBody>
            </p:sp>
          </p:grpSp>
        </p:grpSp>
        <p:grpSp>
          <p:nvGrpSpPr>
            <p:cNvPr id="3339" name="Graphique 2">
              <a:extLst>
                <a:ext uri="{FF2B5EF4-FFF2-40B4-BE49-F238E27FC236}">
                  <a16:creationId xmlns:a16="http://schemas.microsoft.com/office/drawing/2014/main" id="{05382CA1-B3CF-C115-C9D5-62BCC8A5BABB}"/>
                </a:ext>
              </a:extLst>
            </p:cNvPr>
            <p:cNvGrpSpPr/>
            <p:nvPr/>
          </p:nvGrpSpPr>
          <p:grpSpPr>
            <a:xfrm>
              <a:off x="4030762" y="2404586"/>
              <a:ext cx="188535" cy="260525"/>
              <a:chOff x="4030762" y="2404586"/>
              <a:chExt cx="188535" cy="260525"/>
            </a:xfrm>
          </p:grpSpPr>
          <p:sp>
            <p:nvSpPr>
              <p:cNvPr id="3340" name="Forme libre 3339">
                <a:extLst>
                  <a:ext uri="{FF2B5EF4-FFF2-40B4-BE49-F238E27FC236}">
                    <a16:creationId xmlns:a16="http://schemas.microsoft.com/office/drawing/2014/main" id="{AE3B5BAA-827A-2E14-E008-4D6EDCF577AA}"/>
                  </a:ext>
                </a:extLst>
              </p:cNvPr>
              <p:cNvSpPr/>
              <p:nvPr/>
            </p:nvSpPr>
            <p:spPr>
              <a:xfrm>
                <a:off x="4032680" y="2406332"/>
                <a:ext cx="184898" cy="256867"/>
              </a:xfrm>
              <a:custGeom>
                <a:avLst/>
                <a:gdLst>
                  <a:gd name="connsiteX0" fmla="*/ 62624 w 184898"/>
                  <a:gd name="connsiteY0" fmla="*/ 64979 h 256867"/>
                  <a:gd name="connsiteX1" fmla="*/ 96624 w 184898"/>
                  <a:gd name="connsiteY1" fmla="*/ 571 h 256867"/>
                  <a:gd name="connsiteX2" fmla="*/ 186017 w 184898"/>
                  <a:gd name="connsiteY2" fmla="*/ 105497 h 256867"/>
                  <a:gd name="connsiteX3" fmla="*/ 150871 w 184898"/>
                  <a:gd name="connsiteY3" fmla="*/ 154042 h 256867"/>
                  <a:gd name="connsiteX4" fmla="*/ 76185 w 184898"/>
                  <a:gd name="connsiteY4" fmla="*/ 257439 h 256867"/>
                  <a:gd name="connsiteX5" fmla="*/ 1118 w 184898"/>
                  <a:gd name="connsiteY5" fmla="*/ 181182 h 256867"/>
                  <a:gd name="connsiteX6" fmla="*/ 62624 w 184898"/>
                  <a:gd name="connsiteY6" fmla="*/ 64979 h 25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898" h="256867">
                    <a:moveTo>
                      <a:pt x="62624" y="64979"/>
                    </a:moveTo>
                    <a:lnTo>
                      <a:pt x="96624" y="571"/>
                    </a:lnTo>
                    <a:lnTo>
                      <a:pt x="186017" y="105497"/>
                    </a:lnTo>
                    <a:lnTo>
                      <a:pt x="150871" y="154042"/>
                    </a:lnTo>
                    <a:lnTo>
                      <a:pt x="76185" y="257439"/>
                    </a:lnTo>
                    <a:lnTo>
                      <a:pt x="1118" y="181182"/>
                    </a:lnTo>
                    <a:lnTo>
                      <a:pt x="62624" y="64979"/>
                    </a:lnTo>
                    <a:close/>
                  </a:path>
                </a:pathLst>
              </a:custGeom>
              <a:solidFill>
                <a:srgbClr val="FFFFFF"/>
              </a:solidFill>
              <a:ln w="1910" cap="flat">
                <a:noFill/>
                <a:prstDash val="solid"/>
                <a:miter/>
              </a:ln>
            </p:spPr>
            <p:txBody>
              <a:bodyPr rtlCol="0" anchor="ctr"/>
              <a:lstStyle/>
              <a:p>
                <a:endParaRPr lang="fr-FR"/>
              </a:p>
            </p:txBody>
          </p:sp>
          <p:sp>
            <p:nvSpPr>
              <p:cNvPr id="3341" name="Forme libre 3340">
                <a:extLst>
                  <a:ext uri="{FF2B5EF4-FFF2-40B4-BE49-F238E27FC236}">
                    <a16:creationId xmlns:a16="http://schemas.microsoft.com/office/drawing/2014/main" id="{26F2B746-E3C6-4AE1-F7E4-0128B680CB8B}"/>
                  </a:ext>
                </a:extLst>
              </p:cNvPr>
              <p:cNvSpPr/>
              <p:nvPr/>
            </p:nvSpPr>
            <p:spPr>
              <a:xfrm>
                <a:off x="4093995" y="2406332"/>
                <a:ext cx="123584" cy="153470"/>
              </a:xfrm>
              <a:custGeom>
                <a:avLst/>
                <a:gdLst>
                  <a:gd name="connsiteX0" fmla="*/ 35309 w 123584"/>
                  <a:gd name="connsiteY0" fmla="*/ 571 h 153470"/>
                  <a:gd name="connsiteX1" fmla="*/ 124702 w 123584"/>
                  <a:gd name="connsiteY1" fmla="*/ 105497 h 153470"/>
                  <a:gd name="connsiteX2" fmla="*/ 89556 w 123584"/>
                  <a:gd name="connsiteY2" fmla="*/ 154042 h 153470"/>
                  <a:gd name="connsiteX3" fmla="*/ 1118 w 123584"/>
                  <a:gd name="connsiteY3" fmla="*/ 64979 h 153470"/>
                  <a:gd name="connsiteX4" fmla="*/ 35309 w 123584"/>
                  <a:gd name="connsiteY4" fmla="*/ 571 h 153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584" h="153470">
                    <a:moveTo>
                      <a:pt x="35309" y="571"/>
                    </a:moveTo>
                    <a:lnTo>
                      <a:pt x="124702" y="105497"/>
                    </a:lnTo>
                    <a:lnTo>
                      <a:pt x="89556" y="154042"/>
                    </a:lnTo>
                    <a:cubicBezTo>
                      <a:pt x="80579" y="111231"/>
                      <a:pt x="47725" y="55997"/>
                      <a:pt x="1118" y="64979"/>
                    </a:cubicBezTo>
                    <a:lnTo>
                      <a:pt x="35309" y="571"/>
                    </a:lnTo>
                    <a:close/>
                  </a:path>
                </a:pathLst>
              </a:custGeom>
              <a:solidFill>
                <a:srgbClr val="FFD26C"/>
              </a:solidFill>
              <a:ln w="1910" cap="flat">
                <a:noFill/>
                <a:prstDash val="solid"/>
                <a:miter/>
              </a:ln>
            </p:spPr>
            <p:txBody>
              <a:bodyPr rtlCol="0" anchor="ctr"/>
              <a:lstStyle/>
              <a:p>
                <a:endParaRPr lang="fr-FR"/>
              </a:p>
            </p:txBody>
          </p:sp>
          <p:grpSp>
            <p:nvGrpSpPr>
              <p:cNvPr id="3342" name="Graphique 2">
                <a:extLst>
                  <a:ext uri="{FF2B5EF4-FFF2-40B4-BE49-F238E27FC236}">
                    <a16:creationId xmlns:a16="http://schemas.microsoft.com/office/drawing/2014/main" id="{E1F08F65-CCAB-E67E-4042-DE18EA9C7EBE}"/>
                  </a:ext>
                </a:extLst>
              </p:cNvPr>
              <p:cNvGrpSpPr/>
              <p:nvPr/>
            </p:nvGrpSpPr>
            <p:grpSpPr>
              <a:xfrm>
                <a:off x="4030762" y="2404586"/>
                <a:ext cx="188535" cy="260525"/>
                <a:chOff x="4030762" y="2404586"/>
                <a:chExt cx="188535" cy="260525"/>
              </a:xfrm>
              <a:solidFill>
                <a:srgbClr val="000000"/>
              </a:solidFill>
            </p:grpSpPr>
            <p:sp>
              <p:nvSpPr>
                <p:cNvPr id="3343" name="Forme libre 3342">
                  <a:extLst>
                    <a:ext uri="{FF2B5EF4-FFF2-40B4-BE49-F238E27FC236}">
                      <a16:creationId xmlns:a16="http://schemas.microsoft.com/office/drawing/2014/main" id="{98B151D1-6713-BFC8-53E5-35570B8B5111}"/>
                    </a:ext>
                  </a:extLst>
                </p:cNvPr>
                <p:cNvSpPr/>
                <p:nvPr/>
              </p:nvSpPr>
              <p:spPr>
                <a:xfrm>
                  <a:off x="4030762" y="2404586"/>
                  <a:ext cx="188392" cy="260525"/>
                </a:xfrm>
                <a:custGeom>
                  <a:avLst/>
                  <a:gdLst>
                    <a:gd name="connsiteX0" fmla="*/ 78103 w 188392"/>
                    <a:gd name="connsiteY0" fmla="*/ 261097 h 260525"/>
                    <a:gd name="connsiteX1" fmla="*/ 76766 w 188392"/>
                    <a:gd name="connsiteY1" fmla="*/ 260524 h 260525"/>
                    <a:gd name="connsiteX2" fmla="*/ 1699 w 188392"/>
                    <a:gd name="connsiteY2" fmla="*/ 184266 h 260525"/>
                    <a:gd name="connsiteX3" fmla="*/ 1317 w 188392"/>
                    <a:gd name="connsiteY3" fmla="*/ 182164 h 260525"/>
                    <a:gd name="connsiteX4" fmla="*/ 96822 w 188392"/>
                    <a:gd name="connsiteY4" fmla="*/ 1553 h 260525"/>
                    <a:gd name="connsiteX5" fmla="*/ 97205 w 188392"/>
                    <a:gd name="connsiteY5" fmla="*/ 980 h 260525"/>
                    <a:gd name="connsiteX6" fmla="*/ 99688 w 188392"/>
                    <a:gd name="connsiteY6" fmla="*/ 1171 h 260525"/>
                    <a:gd name="connsiteX7" fmla="*/ 189081 w 188392"/>
                    <a:gd name="connsiteY7" fmla="*/ 106097 h 260525"/>
                    <a:gd name="connsiteX8" fmla="*/ 189081 w 188392"/>
                    <a:gd name="connsiteY8" fmla="*/ 108391 h 260525"/>
                    <a:gd name="connsiteX9" fmla="*/ 79249 w 188392"/>
                    <a:gd name="connsiteY9" fmla="*/ 260333 h 260525"/>
                    <a:gd name="connsiteX10" fmla="*/ 78103 w 188392"/>
                    <a:gd name="connsiteY10" fmla="*/ 261097 h 260525"/>
                    <a:gd name="connsiteX11" fmla="*/ 78103 w 188392"/>
                    <a:gd name="connsiteY11" fmla="*/ 261097 h 260525"/>
                    <a:gd name="connsiteX12" fmla="*/ 98924 w 188392"/>
                    <a:gd name="connsiteY12" fmla="*/ 5567 h 260525"/>
                    <a:gd name="connsiteX13" fmla="*/ 5328 w 188392"/>
                    <a:gd name="connsiteY13" fmla="*/ 182546 h 260525"/>
                    <a:gd name="connsiteX14" fmla="*/ 77912 w 188392"/>
                    <a:gd name="connsiteY14" fmla="*/ 256319 h 260525"/>
                    <a:gd name="connsiteX15" fmla="*/ 185643 w 188392"/>
                    <a:gd name="connsiteY15" fmla="*/ 107244 h 260525"/>
                    <a:gd name="connsiteX16" fmla="*/ 98924 w 188392"/>
                    <a:gd name="connsiteY16" fmla="*/ 5567 h 26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392" h="260525">
                      <a:moveTo>
                        <a:pt x="78103" y="261097"/>
                      </a:moveTo>
                      <a:cubicBezTo>
                        <a:pt x="77530" y="261097"/>
                        <a:pt x="77148" y="260906"/>
                        <a:pt x="76766" y="260524"/>
                      </a:cubicBezTo>
                      <a:lnTo>
                        <a:pt x="1699" y="184266"/>
                      </a:lnTo>
                      <a:cubicBezTo>
                        <a:pt x="1126" y="183693"/>
                        <a:pt x="935" y="182928"/>
                        <a:pt x="1317" y="182164"/>
                      </a:cubicBezTo>
                      <a:lnTo>
                        <a:pt x="96822" y="1553"/>
                      </a:lnTo>
                      <a:cubicBezTo>
                        <a:pt x="97014" y="1362"/>
                        <a:pt x="97014" y="1171"/>
                        <a:pt x="97205" y="980"/>
                      </a:cubicBezTo>
                      <a:cubicBezTo>
                        <a:pt x="97969" y="407"/>
                        <a:pt x="99115" y="407"/>
                        <a:pt x="99688" y="1171"/>
                      </a:cubicBezTo>
                      <a:lnTo>
                        <a:pt x="189081" y="106097"/>
                      </a:lnTo>
                      <a:cubicBezTo>
                        <a:pt x="189654" y="106670"/>
                        <a:pt x="189654" y="107626"/>
                        <a:pt x="189081" y="108391"/>
                      </a:cubicBezTo>
                      <a:lnTo>
                        <a:pt x="79249" y="260333"/>
                      </a:lnTo>
                      <a:cubicBezTo>
                        <a:pt x="79249" y="260715"/>
                        <a:pt x="78676" y="261097"/>
                        <a:pt x="78103" y="261097"/>
                      </a:cubicBezTo>
                      <a:lnTo>
                        <a:pt x="78103" y="261097"/>
                      </a:lnTo>
                      <a:close/>
                      <a:moveTo>
                        <a:pt x="98924" y="5567"/>
                      </a:moveTo>
                      <a:lnTo>
                        <a:pt x="5328" y="182546"/>
                      </a:lnTo>
                      <a:lnTo>
                        <a:pt x="77912" y="256319"/>
                      </a:lnTo>
                      <a:lnTo>
                        <a:pt x="185643" y="107244"/>
                      </a:lnTo>
                      <a:lnTo>
                        <a:pt x="98924" y="5567"/>
                      </a:lnTo>
                      <a:close/>
                    </a:path>
                  </a:pathLst>
                </a:custGeom>
                <a:solidFill>
                  <a:srgbClr val="000000"/>
                </a:solidFill>
                <a:ln w="1910" cap="flat">
                  <a:noFill/>
                  <a:prstDash val="solid"/>
                  <a:miter/>
                </a:ln>
              </p:spPr>
              <p:txBody>
                <a:bodyPr rtlCol="0" anchor="ctr"/>
                <a:lstStyle/>
                <a:p>
                  <a:endParaRPr lang="fr-FR"/>
                </a:p>
              </p:txBody>
            </p:sp>
            <p:sp>
              <p:nvSpPr>
                <p:cNvPr id="3344" name="Forme libre 3343">
                  <a:extLst>
                    <a:ext uri="{FF2B5EF4-FFF2-40B4-BE49-F238E27FC236}">
                      <a16:creationId xmlns:a16="http://schemas.microsoft.com/office/drawing/2014/main" id="{406DC69D-F6D6-C1DD-0B5B-7914D4BB3C54}"/>
                    </a:ext>
                  </a:extLst>
                </p:cNvPr>
                <p:cNvSpPr/>
                <p:nvPr/>
              </p:nvSpPr>
              <p:spPr>
                <a:xfrm>
                  <a:off x="4030841" y="2404612"/>
                  <a:ext cx="99063" cy="184050"/>
                </a:xfrm>
                <a:custGeom>
                  <a:avLst/>
                  <a:gdLst>
                    <a:gd name="connsiteX0" fmla="*/ 1238 w 99063"/>
                    <a:gd name="connsiteY0" fmla="*/ 183475 h 184050"/>
                    <a:gd name="connsiteX1" fmla="*/ 2384 w 99063"/>
                    <a:gd name="connsiteY1" fmla="*/ 181181 h 184050"/>
                    <a:gd name="connsiteX2" fmla="*/ 87575 w 99063"/>
                    <a:gd name="connsiteY2" fmla="*/ 154807 h 184050"/>
                    <a:gd name="connsiteX3" fmla="*/ 96552 w 99063"/>
                    <a:gd name="connsiteY3" fmla="*/ 2291 h 184050"/>
                    <a:gd name="connsiteX4" fmla="*/ 98462 w 99063"/>
                    <a:gd name="connsiteY4" fmla="*/ 571 h 184050"/>
                    <a:gd name="connsiteX5" fmla="*/ 100181 w 99063"/>
                    <a:gd name="connsiteY5" fmla="*/ 2482 h 184050"/>
                    <a:gd name="connsiteX6" fmla="*/ 91013 w 99063"/>
                    <a:gd name="connsiteY6" fmla="*/ 156336 h 184050"/>
                    <a:gd name="connsiteX7" fmla="*/ 89676 w 99063"/>
                    <a:gd name="connsiteY7" fmla="*/ 157865 h 184050"/>
                    <a:gd name="connsiteX8" fmla="*/ 3339 w 99063"/>
                    <a:gd name="connsiteY8" fmla="*/ 184622 h 184050"/>
                    <a:gd name="connsiteX9" fmla="*/ 2766 w 99063"/>
                    <a:gd name="connsiteY9" fmla="*/ 184622 h 184050"/>
                    <a:gd name="connsiteX10" fmla="*/ 1238 w 99063"/>
                    <a:gd name="connsiteY10" fmla="*/ 183475 h 18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063" h="184050">
                      <a:moveTo>
                        <a:pt x="1238" y="183475"/>
                      </a:moveTo>
                      <a:cubicBezTo>
                        <a:pt x="856" y="182519"/>
                        <a:pt x="1429" y="181564"/>
                        <a:pt x="2384" y="181181"/>
                      </a:cubicBezTo>
                      <a:lnTo>
                        <a:pt x="87575" y="154807"/>
                      </a:lnTo>
                      <a:lnTo>
                        <a:pt x="96552" y="2291"/>
                      </a:lnTo>
                      <a:cubicBezTo>
                        <a:pt x="96552" y="1336"/>
                        <a:pt x="97507" y="571"/>
                        <a:pt x="98462" y="571"/>
                      </a:cubicBezTo>
                      <a:cubicBezTo>
                        <a:pt x="99418" y="571"/>
                        <a:pt x="100181" y="1527"/>
                        <a:pt x="100181" y="2482"/>
                      </a:cubicBezTo>
                      <a:lnTo>
                        <a:pt x="91013" y="156336"/>
                      </a:lnTo>
                      <a:cubicBezTo>
                        <a:pt x="91013" y="157100"/>
                        <a:pt x="90440" y="157674"/>
                        <a:pt x="89676" y="157865"/>
                      </a:cubicBezTo>
                      <a:lnTo>
                        <a:pt x="3339" y="184622"/>
                      </a:lnTo>
                      <a:cubicBezTo>
                        <a:pt x="3148" y="184622"/>
                        <a:pt x="2957" y="184622"/>
                        <a:pt x="2766" y="184622"/>
                      </a:cubicBezTo>
                      <a:cubicBezTo>
                        <a:pt x="2193" y="184622"/>
                        <a:pt x="1429" y="184239"/>
                        <a:pt x="1238" y="183475"/>
                      </a:cubicBezTo>
                      <a:close/>
                    </a:path>
                  </a:pathLst>
                </a:custGeom>
                <a:solidFill>
                  <a:srgbClr val="000000"/>
                </a:solidFill>
                <a:ln w="1910" cap="flat">
                  <a:noFill/>
                  <a:prstDash val="solid"/>
                  <a:miter/>
                </a:ln>
              </p:spPr>
              <p:txBody>
                <a:bodyPr rtlCol="0" anchor="ctr"/>
                <a:lstStyle/>
                <a:p>
                  <a:endParaRPr lang="fr-FR"/>
                </a:p>
              </p:txBody>
            </p:sp>
            <p:sp>
              <p:nvSpPr>
                <p:cNvPr id="3345" name="Forme libre 3344">
                  <a:extLst>
                    <a:ext uri="{FF2B5EF4-FFF2-40B4-BE49-F238E27FC236}">
                      <a16:creationId xmlns:a16="http://schemas.microsoft.com/office/drawing/2014/main" id="{501F1EE7-B6F0-4E6C-DE41-E85ABEA34570}"/>
                    </a:ext>
                  </a:extLst>
                </p:cNvPr>
                <p:cNvSpPr/>
                <p:nvPr/>
              </p:nvSpPr>
              <p:spPr>
                <a:xfrm>
                  <a:off x="4032680" y="2509538"/>
                  <a:ext cx="186618" cy="155573"/>
                </a:xfrm>
                <a:custGeom>
                  <a:avLst/>
                  <a:gdLst>
                    <a:gd name="connsiteX0" fmla="*/ 88410 w 186618"/>
                    <a:gd name="connsiteY0" fmla="*/ 5923 h 155573"/>
                    <a:gd name="connsiteX1" fmla="*/ 90129 w 186618"/>
                    <a:gd name="connsiteY1" fmla="*/ 4012 h 155573"/>
                    <a:gd name="connsiteX2" fmla="*/ 185826 w 186618"/>
                    <a:gd name="connsiteY2" fmla="*/ 571 h 155573"/>
                    <a:gd name="connsiteX3" fmla="*/ 185826 w 186618"/>
                    <a:gd name="connsiteY3" fmla="*/ 571 h 155573"/>
                    <a:gd name="connsiteX4" fmla="*/ 187736 w 186618"/>
                    <a:gd name="connsiteY4" fmla="*/ 2291 h 155573"/>
                    <a:gd name="connsiteX5" fmla="*/ 186017 w 186618"/>
                    <a:gd name="connsiteY5" fmla="*/ 4203 h 155573"/>
                    <a:gd name="connsiteX6" fmla="*/ 90320 w 186618"/>
                    <a:gd name="connsiteY6" fmla="*/ 7643 h 155573"/>
                    <a:gd name="connsiteX7" fmla="*/ 90320 w 186618"/>
                    <a:gd name="connsiteY7" fmla="*/ 7643 h 155573"/>
                    <a:gd name="connsiteX8" fmla="*/ 88410 w 186618"/>
                    <a:gd name="connsiteY8" fmla="*/ 5923 h 155573"/>
                    <a:gd name="connsiteX9" fmla="*/ 74275 w 186618"/>
                    <a:gd name="connsiteY9" fmla="*/ 154807 h 155573"/>
                    <a:gd name="connsiteX10" fmla="*/ 52500 w 186618"/>
                    <a:gd name="connsiteY10" fmla="*/ 61922 h 155573"/>
                    <a:gd name="connsiteX11" fmla="*/ 53837 w 186618"/>
                    <a:gd name="connsiteY11" fmla="*/ 59819 h 155573"/>
                    <a:gd name="connsiteX12" fmla="*/ 55938 w 186618"/>
                    <a:gd name="connsiteY12" fmla="*/ 61157 h 155573"/>
                    <a:gd name="connsiteX13" fmla="*/ 77714 w 186618"/>
                    <a:gd name="connsiteY13" fmla="*/ 154042 h 155573"/>
                    <a:gd name="connsiteX14" fmla="*/ 77714 w 186618"/>
                    <a:gd name="connsiteY14" fmla="*/ 154425 h 155573"/>
                    <a:gd name="connsiteX15" fmla="*/ 75995 w 186618"/>
                    <a:gd name="connsiteY15" fmla="*/ 156145 h 155573"/>
                    <a:gd name="connsiteX16" fmla="*/ 74275 w 186618"/>
                    <a:gd name="connsiteY16" fmla="*/ 154807 h 155573"/>
                    <a:gd name="connsiteX17" fmla="*/ 1118 w 186618"/>
                    <a:gd name="connsiteY17" fmla="*/ 77976 h 155573"/>
                    <a:gd name="connsiteX18" fmla="*/ 33399 w 186618"/>
                    <a:gd name="connsiteY18" fmla="*/ 110658 h 155573"/>
                    <a:gd name="connsiteX19" fmla="*/ 46006 w 186618"/>
                    <a:gd name="connsiteY19" fmla="*/ 64024 h 155573"/>
                    <a:gd name="connsiteX20" fmla="*/ 1118 w 186618"/>
                    <a:gd name="connsiteY20" fmla="*/ 77976 h 15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6618" h="155573">
                      <a:moveTo>
                        <a:pt x="88410" y="5923"/>
                      </a:moveTo>
                      <a:cubicBezTo>
                        <a:pt x="88410" y="4967"/>
                        <a:pt x="89174" y="4012"/>
                        <a:pt x="90129" y="4012"/>
                      </a:cubicBezTo>
                      <a:lnTo>
                        <a:pt x="185826" y="571"/>
                      </a:lnTo>
                      <a:cubicBezTo>
                        <a:pt x="185826" y="571"/>
                        <a:pt x="185826" y="571"/>
                        <a:pt x="185826" y="571"/>
                      </a:cubicBezTo>
                      <a:cubicBezTo>
                        <a:pt x="186781" y="571"/>
                        <a:pt x="187736" y="1336"/>
                        <a:pt x="187736" y="2291"/>
                      </a:cubicBezTo>
                      <a:cubicBezTo>
                        <a:pt x="187736" y="3247"/>
                        <a:pt x="186972" y="4203"/>
                        <a:pt x="186017" y="4203"/>
                      </a:cubicBezTo>
                      <a:lnTo>
                        <a:pt x="90320" y="7643"/>
                      </a:lnTo>
                      <a:lnTo>
                        <a:pt x="90320" y="7643"/>
                      </a:lnTo>
                      <a:cubicBezTo>
                        <a:pt x="89174" y="7643"/>
                        <a:pt x="88410" y="6878"/>
                        <a:pt x="88410" y="5923"/>
                      </a:cubicBezTo>
                      <a:close/>
                      <a:moveTo>
                        <a:pt x="74275" y="154807"/>
                      </a:moveTo>
                      <a:lnTo>
                        <a:pt x="52500" y="61922"/>
                      </a:lnTo>
                      <a:cubicBezTo>
                        <a:pt x="52309" y="60966"/>
                        <a:pt x="52882" y="60010"/>
                        <a:pt x="53837" y="59819"/>
                      </a:cubicBezTo>
                      <a:cubicBezTo>
                        <a:pt x="54792" y="59628"/>
                        <a:pt x="55747" y="60201"/>
                        <a:pt x="55938" y="61157"/>
                      </a:cubicBezTo>
                      <a:lnTo>
                        <a:pt x="77714" y="154042"/>
                      </a:lnTo>
                      <a:cubicBezTo>
                        <a:pt x="77714" y="154233"/>
                        <a:pt x="77714" y="154233"/>
                        <a:pt x="77714" y="154425"/>
                      </a:cubicBezTo>
                      <a:cubicBezTo>
                        <a:pt x="77714" y="155380"/>
                        <a:pt x="76950" y="156145"/>
                        <a:pt x="75995" y="156145"/>
                      </a:cubicBezTo>
                      <a:cubicBezTo>
                        <a:pt x="75230" y="156145"/>
                        <a:pt x="74466" y="155571"/>
                        <a:pt x="74275" y="154807"/>
                      </a:cubicBezTo>
                      <a:close/>
                      <a:moveTo>
                        <a:pt x="1118" y="77976"/>
                      </a:moveTo>
                      <a:lnTo>
                        <a:pt x="33399" y="110658"/>
                      </a:lnTo>
                      <a:cubicBezTo>
                        <a:pt x="21938" y="93839"/>
                        <a:pt x="24230" y="74727"/>
                        <a:pt x="46006" y="64024"/>
                      </a:cubicBezTo>
                      <a:lnTo>
                        <a:pt x="1118" y="77976"/>
                      </a:lnTo>
                      <a:close/>
                    </a:path>
                  </a:pathLst>
                </a:custGeom>
                <a:solidFill>
                  <a:srgbClr val="000000"/>
                </a:solidFill>
                <a:ln w="1910" cap="flat">
                  <a:noFill/>
                  <a:prstDash val="solid"/>
                  <a:miter/>
                </a:ln>
              </p:spPr>
              <p:txBody>
                <a:bodyPr rtlCol="0" anchor="ctr"/>
                <a:lstStyle/>
                <a:p>
                  <a:endParaRPr lang="fr-FR"/>
                </a:p>
              </p:txBody>
            </p:sp>
            <p:sp>
              <p:nvSpPr>
                <p:cNvPr id="3346" name="Forme libre 3345">
                  <a:extLst>
                    <a:ext uri="{FF2B5EF4-FFF2-40B4-BE49-F238E27FC236}">
                      <a16:creationId xmlns:a16="http://schemas.microsoft.com/office/drawing/2014/main" id="{C12C959F-CE9E-EF54-EAB4-26BC27435A3B}"/>
                    </a:ext>
                  </a:extLst>
                </p:cNvPr>
                <p:cNvSpPr/>
                <p:nvPr/>
              </p:nvSpPr>
              <p:spPr>
                <a:xfrm>
                  <a:off x="4030841" y="2406332"/>
                  <a:ext cx="115299" cy="215203"/>
                </a:xfrm>
                <a:custGeom>
                  <a:avLst/>
                  <a:gdLst>
                    <a:gd name="connsiteX0" fmla="*/ 35238 w 115299"/>
                    <a:gd name="connsiteY0" fmla="*/ 215775 h 215203"/>
                    <a:gd name="connsiteX1" fmla="*/ 33901 w 115299"/>
                    <a:gd name="connsiteY1" fmla="*/ 215201 h 215203"/>
                    <a:gd name="connsiteX2" fmla="*/ 1620 w 115299"/>
                    <a:gd name="connsiteY2" fmla="*/ 182519 h 215203"/>
                    <a:gd name="connsiteX3" fmla="*/ 1238 w 115299"/>
                    <a:gd name="connsiteY3" fmla="*/ 181755 h 215203"/>
                    <a:gd name="connsiteX4" fmla="*/ 2384 w 115299"/>
                    <a:gd name="connsiteY4" fmla="*/ 179461 h 215203"/>
                    <a:gd name="connsiteX5" fmla="*/ 47080 w 115299"/>
                    <a:gd name="connsiteY5" fmla="*/ 165510 h 215203"/>
                    <a:gd name="connsiteX6" fmla="*/ 49373 w 115299"/>
                    <a:gd name="connsiteY6" fmla="*/ 166656 h 215203"/>
                    <a:gd name="connsiteX7" fmla="*/ 48417 w 115299"/>
                    <a:gd name="connsiteY7" fmla="*/ 168950 h 215203"/>
                    <a:gd name="connsiteX8" fmla="*/ 30844 w 115299"/>
                    <a:gd name="connsiteY8" fmla="*/ 187871 h 215203"/>
                    <a:gd name="connsiteX9" fmla="*/ 36575 w 115299"/>
                    <a:gd name="connsiteY9" fmla="*/ 212908 h 215203"/>
                    <a:gd name="connsiteX10" fmla="*/ 36957 w 115299"/>
                    <a:gd name="connsiteY10" fmla="*/ 213863 h 215203"/>
                    <a:gd name="connsiteX11" fmla="*/ 35238 w 115299"/>
                    <a:gd name="connsiteY11" fmla="*/ 215775 h 215203"/>
                    <a:gd name="connsiteX12" fmla="*/ 35238 w 115299"/>
                    <a:gd name="connsiteY12" fmla="*/ 215775 h 215203"/>
                    <a:gd name="connsiteX13" fmla="*/ 6395 w 115299"/>
                    <a:gd name="connsiteY13" fmla="*/ 181946 h 215203"/>
                    <a:gd name="connsiteX14" fmla="*/ 28361 w 115299"/>
                    <a:gd name="connsiteY14" fmla="*/ 204307 h 215203"/>
                    <a:gd name="connsiteX15" fmla="*/ 27406 w 115299"/>
                    <a:gd name="connsiteY15" fmla="*/ 186915 h 215203"/>
                    <a:gd name="connsiteX16" fmla="*/ 36384 w 115299"/>
                    <a:gd name="connsiteY16" fmla="*/ 172772 h 215203"/>
                    <a:gd name="connsiteX17" fmla="*/ 6395 w 115299"/>
                    <a:gd name="connsiteY17" fmla="*/ 181946 h 215203"/>
                    <a:gd name="connsiteX18" fmla="*/ 98462 w 115299"/>
                    <a:gd name="connsiteY18" fmla="*/ 571 h 215203"/>
                    <a:gd name="connsiteX19" fmla="*/ 96743 w 115299"/>
                    <a:gd name="connsiteY19" fmla="*/ 28666 h 215203"/>
                    <a:gd name="connsiteX20" fmla="*/ 116417 w 115299"/>
                    <a:gd name="connsiteY20" fmla="*/ 21786 h 215203"/>
                    <a:gd name="connsiteX21" fmla="*/ 98462 w 115299"/>
                    <a:gd name="connsiteY21" fmla="*/ 571 h 215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299" h="215203">
                      <a:moveTo>
                        <a:pt x="35238" y="215775"/>
                      </a:moveTo>
                      <a:cubicBezTo>
                        <a:pt x="34665" y="215775"/>
                        <a:pt x="34283" y="215583"/>
                        <a:pt x="33901" y="215201"/>
                      </a:cubicBezTo>
                      <a:lnTo>
                        <a:pt x="1620" y="182519"/>
                      </a:lnTo>
                      <a:cubicBezTo>
                        <a:pt x="1429" y="182328"/>
                        <a:pt x="1238" y="182137"/>
                        <a:pt x="1238" y="181755"/>
                      </a:cubicBezTo>
                      <a:cubicBezTo>
                        <a:pt x="856" y="180799"/>
                        <a:pt x="1429" y="179844"/>
                        <a:pt x="2384" y="179461"/>
                      </a:cubicBezTo>
                      <a:lnTo>
                        <a:pt x="47080" y="165510"/>
                      </a:lnTo>
                      <a:cubicBezTo>
                        <a:pt x="48035" y="165318"/>
                        <a:pt x="48990" y="165701"/>
                        <a:pt x="49373" y="166656"/>
                      </a:cubicBezTo>
                      <a:cubicBezTo>
                        <a:pt x="49755" y="167612"/>
                        <a:pt x="49373" y="168567"/>
                        <a:pt x="48417" y="168950"/>
                      </a:cubicBezTo>
                      <a:cubicBezTo>
                        <a:pt x="39058" y="173537"/>
                        <a:pt x="32946" y="180035"/>
                        <a:pt x="30844" y="187871"/>
                      </a:cubicBezTo>
                      <a:cubicBezTo>
                        <a:pt x="28743" y="195707"/>
                        <a:pt x="30844" y="204498"/>
                        <a:pt x="36575" y="212908"/>
                      </a:cubicBezTo>
                      <a:cubicBezTo>
                        <a:pt x="36766" y="213290"/>
                        <a:pt x="36957" y="213481"/>
                        <a:pt x="36957" y="213863"/>
                      </a:cubicBezTo>
                      <a:cubicBezTo>
                        <a:pt x="36957" y="215010"/>
                        <a:pt x="36193" y="215775"/>
                        <a:pt x="35238" y="215775"/>
                      </a:cubicBezTo>
                      <a:lnTo>
                        <a:pt x="35238" y="215775"/>
                      </a:lnTo>
                      <a:close/>
                      <a:moveTo>
                        <a:pt x="6395" y="181946"/>
                      </a:moveTo>
                      <a:lnTo>
                        <a:pt x="28361" y="204307"/>
                      </a:lnTo>
                      <a:cubicBezTo>
                        <a:pt x="26451" y="198383"/>
                        <a:pt x="26069" y="192458"/>
                        <a:pt x="27406" y="186915"/>
                      </a:cubicBezTo>
                      <a:cubicBezTo>
                        <a:pt x="28743" y="181564"/>
                        <a:pt x="31799" y="176786"/>
                        <a:pt x="36384" y="172772"/>
                      </a:cubicBezTo>
                      <a:lnTo>
                        <a:pt x="6395" y="181946"/>
                      </a:lnTo>
                      <a:close/>
                      <a:moveTo>
                        <a:pt x="98462" y="571"/>
                      </a:moveTo>
                      <a:cubicBezTo>
                        <a:pt x="98462" y="571"/>
                        <a:pt x="96934" y="7261"/>
                        <a:pt x="96743" y="28666"/>
                      </a:cubicBezTo>
                      <a:cubicBezTo>
                        <a:pt x="97316" y="17581"/>
                        <a:pt x="111451" y="17199"/>
                        <a:pt x="116417" y="21786"/>
                      </a:cubicBezTo>
                      <a:lnTo>
                        <a:pt x="98462" y="571"/>
                      </a:lnTo>
                      <a:close/>
                    </a:path>
                  </a:pathLst>
                </a:custGeom>
                <a:solidFill>
                  <a:srgbClr val="000000"/>
                </a:solidFill>
                <a:ln w="1910" cap="flat">
                  <a:noFill/>
                  <a:prstDash val="solid"/>
                  <a:miter/>
                </a:ln>
              </p:spPr>
              <p:txBody>
                <a:bodyPr rtlCol="0" anchor="ctr"/>
                <a:lstStyle/>
                <a:p>
                  <a:endParaRPr lang="fr-FR"/>
                </a:p>
              </p:txBody>
            </p:sp>
            <p:sp>
              <p:nvSpPr>
                <p:cNvPr id="3347" name="Forme libre 3346">
                  <a:extLst>
                    <a:ext uri="{FF2B5EF4-FFF2-40B4-BE49-F238E27FC236}">
                      <a16:creationId xmlns:a16="http://schemas.microsoft.com/office/drawing/2014/main" id="{C7ACFC4D-1097-4C65-6F25-56E48400A837}"/>
                    </a:ext>
                  </a:extLst>
                </p:cNvPr>
                <p:cNvSpPr/>
                <p:nvPr/>
              </p:nvSpPr>
              <p:spPr>
                <a:xfrm>
                  <a:off x="4124748" y="2404586"/>
                  <a:ext cx="23351" cy="31752"/>
                </a:xfrm>
                <a:custGeom>
                  <a:avLst/>
                  <a:gdLst>
                    <a:gd name="connsiteX0" fmla="*/ 2837 w 23351"/>
                    <a:gd name="connsiteY0" fmla="*/ 32324 h 31752"/>
                    <a:gd name="connsiteX1" fmla="*/ 1118 w 23351"/>
                    <a:gd name="connsiteY1" fmla="*/ 30413 h 31752"/>
                    <a:gd name="connsiteX2" fmla="*/ 2837 w 23351"/>
                    <a:gd name="connsiteY2" fmla="*/ 1935 h 31752"/>
                    <a:gd name="connsiteX3" fmla="*/ 3410 w 23351"/>
                    <a:gd name="connsiteY3" fmla="*/ 980 h 31752"/>
                    <a:gd name="connsiteX4" fmla="*/ 5893 w 23351"/>
                    <a:gd name="connsiteY4" fmla="*/ 1171 h 31752"/>
                    <a:gd name="connsiteX5" fmla="*/ 24039 w 23351"/>
                    <a:gd name="connsiteY5" fmla="*/ 22385 h 31752"/>
                    <a:gd name="connsiteX6" fmla="*/ 24039 w 23351"/>
                    <a:gd name="connsiteY6" fmla="*/ 24870 h 31752"/>
                    <a:gd name="connsiteX7" fmla="*/ 21556 w 23351"/>
                    <a:gd name="connsiteY7" fmla="*/ 25061 h 31752"/>
                    <a:gd name="connsiteX8" fmla="*/ 9714 w 23351"/>
                    <a:gd name="connsiteY8" fmla="*/ 23723 h 31752"/>
                    <a:gd name="connsiteX9" fmla="*/ 4747 w 23351"/>
                    <a:gd name="connsiteY9" fmla="*/ 30795 h 31752"/>
                    <a:gd name="connsiteX10" fmla="*/ 2837 w 23351"/>
                    <a:gd name="connsiteY10" fmla="*/ 32324 h 31752"/>
                    <a:gd name="connsiteX11" fmla="*/ 2837 w 23351"/>
                    <a:gd name="connsiteY11" fmla="*/ 32324 h 31752"/>
                    <a:gd name="connsiteX12" fmla="*/ 16399 w 23351"/>
                    <a:gd name="connsiteY12" fmla="*/ 19136 h 31752"/>
                    <a:gd name="connsiteX13" fmla="*/ 5702 w 23351"/>
                    <a:gd name="connsiteY13" fmla="*/ 6522 h 31752"/>
                    <a:gd name="connsiteX14" fmla="*/ 4747 w 23351"/>
                    <a:gd name="connsiteY14" fmla="*/ 22194 h 31752"/>
                    <a:gd name="connsiteX15" fmla="*/ 8185 w 23351"/>
                    <a:gd name="connsiteY15" fmla="*/ 20092 h 31752"/>
                    <a:gd name="connsiteX16" fmla="*/ 14298 w 23351"/>
                    <a:gd name="connsiteY16" fmla="*/ 18945 h 31752"/>
                    <a:gd name="connsiteX17" fmla="*/ 16399 w 23351"/>
                    <a:gd name="connsiteY17" fmla="*/ 19136 h 31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51" h="31752">
                      <a:moveTo>
                        <a:pt x="2837" y="32324"/>
                      </a:moveTo>
                      <a:cubicBezTo>
                        <a:pt x="1882" y="32324"/>
                        <a:pt x="1118" y="31559"/>
                        <a:pt x="1118" y="30413"/>
                      </a:cubicBezTo>
                      <a:cubicBezTo>
                        <a:pt x="1309" y="8816"/>
                        <a:pt x="2837" y="2127"/>
                        <a:pt x="2837" y="1935"/>
                      </a:cubicBezTo>
                      <a:cubicBezTo>
                        <a:pt x="2837" y="1553"/>
                        <a:pt x="3219" y="1171"/>
                        <a:pt x="3410" y="980"/>
                      </a:cubicBezTo>
                      <a:cubicBezTo>
                        <a:pt x="4174" y="406"/>
                        <a:pt x="5320" y="406"/>
                        <a:pt x="5893" y="1171"/>
                      </a:cubicBezTo>
                      <a:lnTo>
                        <a:pt x="24039" y="22385"/>
                      </a:lnTo>
                      <a:cubicBezTo>
                        <a:pt x="24612" y="23150"/>
                        <a:pt x="24612" y="24106"/>
                        <a:pt x="24039" y="24870"/>
                      </a:cubicBezTo>
                      <a:cubicBezTo>
                        <a:pt x="23275" y="25635"/>
                        <a:pt x="22320" y="25635"/>
                        <a:pt x="21556" y="25061"/>
                      </a:cubicBezTo>
                      <a:cubicBezTo>
                        <a:pt x="19264" y="22959"/>
                        <a:pt x="13916" y="22003"/>
                        <a:pt x="9714" y="23723"/>
                      </a:cubicBezTo>
                      <a:cubicBezTo>
                        <a:pt x="7612" y="24679"/>
                        <a:pt x="4938" y="26590"/>
                        <a:pt x="4747" y="30795"/>
                      </a:cubicBezTo>
                      <a:cubicBezTo>
                        <a:pt x="4556" y="31559"/>
                        <a:pt x="3792" y="32324"/>
                        <a:pt x="2837" y="32324"/>
                      </a:cubicBezTo>
                      <a:lnTo>
                        <a:pt x="2837" y="32324"/>
                      </a:lnTo>
                      <a:close/>
                      <a:moveTo>
                        <a:pt x="16399" y="19136"/>
                      </a:moveTo>
                      <a:lnTo>
                        <a:pt x="5702" y="6522"/>
                      </a:lnTo>
                      <a:cubicBezTo>
                        <a:pt x="5320" y="9580"/>
                        <a:pt x="4938" y="14549"/>
                        <a:pt x="4747" y="22194"/>
                      </a:cubicBezTo>
                      <a:cubicBezTo>
                        <a:pt x="5702" y="21430"/>
                        <a:pt x="6848" y="20665"/>
                        <a:pt x="8185" y="20092"/>
                      </a:cubicBezTo>
                      <a:cubicBezTo>
                        <a:pt x="10095" y="19327"/>
                        <a:pt x="12197" y="18945"/>
                        <a:pt x="14298" y="18945"/>
                      </a:cubicBezTo>
                      <a:cubicBezTo>
                        <a:pt x="15062" y="19136"/>
                        <a:pt x="15826" y="19136"/>
                        <a:pt x="16399" y="19136"/>
                      </a:cubicBezTo>
                      <a:close/>
                    </a:path>
                  </a:pathLst>
                </a:custGeom>
                <a:solidFill>
                  <a:srgbClr val="000000"/>
                </a:solidFill>
                <a:ln w="1910" cap="flat">
                  <a:noFill/>
                  <a:prstDash val="solid"/>
                  <a:miter/>
                </a:ln>
              </p:spPr>
              <p:txBody>
                <a:bodyPr rtlCol="0" anchor="ctr"/>
                <a:lstStyle/>
                <a:p>
                  <a:endParaRPr lang="fr-FR"/>
                </a:p>
              </p:txBody>
            </p:sp>
          </p:grpSp>
        </p:grpSp>
        <p:sp>
          <p:nvSpPr>
            <p:cNvPr id="3348" name="Forme libre 3347">
              <a:extLst>
                <a:ext uri="{FF2B5EF4-FFF2-40B4-BE49-F238E27FC236}">
                  <a16:creationId xmlns:a16="http://schemas.microsoft.com/office/drawing/2014/main" id="{76CB5CD5-0C2D-2C82-6224-FFFBC706724D}"/>
                </a:ext>
              </a:extLst>
            </p:cNvPr>
            <p:cNvSpPr/>
            <p:nvPr/>
          </p:nvSpPr>
          <p:spPr>
            <a:xfrm>
              <a:off x="4951672" y="2291811"/>
              <a:ext cx="38814" cy="57899"/>
            </a:xfrm>
            <a:custGeom>
              <a:avLst/>
              <a:gdLst>
                <a:gd name="connsiteX0" fmla="*/ 7861 w 38814"/>
                <a:gd name="connsiteY0" fmla="*/ 57462 h 57899"/>
                <a:gd name="connsiteX1" fmla="*/ 2116 w 38814"/>
                <a:gd name="connsiteY1" fmla="*/ 52104 h 57899"/>
                <a:gd name="connsiteX2" fmla="*/ 1719 w 38814"/>
                <a:gd name="connsiteY2" fmla="*/ 44363 h 57899"/>
                <a:gd name="connsiteX3" fmla="*/ 14398 w 38814"/>
                <a:gd name="connsiteY3" fmla="*/ 9034 h 57899"/>
                <a:gd name="connsiteX4" fmla="*/ 31238 w 38814"/>
                <a:gd name="connsiteY4" fmla="*/ 1095 h 57899"/>
                <a:gd name="connsiteX5" fmla="*/ 39163 w 38814"/>
                <a:gd name="connsiteY5" fmla="*/ 17966 h 57899"/>
                <a:gd name="connsiteX6" fmla="*/ 26483 w 38814"/>
                <a:gd name="connsiteY6" fmla="*/ 53294 h 57899"/>
                <a:gd name="connsiteX7" fmla="*/ 24106 w 38814"/>
                <a:gd name="connsiteY7" fmla="*/ 54485 h 57899"/>
                <a:gd name="connsiteX8" fmla="*/ 22917 w 38814"/>
                <a:gd name="connsiteY8" fmla="*/ 52104 h 57899"/>
                <a:gd name="connsiteX9" fmla="*/ 35597 w 38814"/>
                <a:gd name="connsiteY9" fmla="*/ 16775 h 57899"/>
                <a:gd name="connsiteX10" fmla="*/ 29851 w 38814"/>
                <a:gd name="connsiteY10" fmla="*/ 4668 h 57899"/>
                <a:gd name="connsiteX11" fmla="*/ 22719 w 38814"/>
                <a:gd name="connsiteY11" fmla="*/ 5065 h 57899"/>
                <a:gd name="connsiteX12" fmla="*/ 17965 w 38814"/>
                <a:gd name="connsiteY12" fmla="*/ 10424 h 57899"/>
                <a:gd name="connsiteX13" fmla="*/ 5285 w 38814"/>
                <a:gd name="connsiteY13" fmla="*/ 45752 h 57899"/>
                <a:gd name="connsiteX14" fmla="*/ 9248 w 38814"/>
                <a:gd name="connsiteY14" fmla="*/ 54088 h 57899"/>
                <a:gd name="connsiteX15" fmla="*/ 14200 w 38814"/>
                <a:gd name="connsiteY15" fmla="*/ 53890 h 57899"/>
                <a:gd name="connsiteX16" fmla="*/ 17568 w 38814"/>
                <a:gd name="connsiteY16" fmla="*/ 50317 h 57899"/>
                <a:gd name="connsiteX17" fmla="*/ 27276 w 38814"/>
                <a:gd name="connsiteY17" fmla="*/ 22928 h 57899"/>
                <a:gd name="connsiteX18" fmla="*/ 27078 w 38814"/>
                <a:gd name="connsiteY18" fmla="*/ 20149 h 57899"/>
                <a:gd name="connsiteX19" fmla="*/ 25097 w 38814"/>
                <a:gd name="connsiteY19" fmla="*/ 18363 h 57899"/>
                <a:gd name="connsiteX20" fmla="*/ 20540 w 38814"/>
                <a:gd name="connsiteY20" fmla="*/ 20546 h 57899"/>
                <a:gd name="connsiteX21" fmla="*/ 10634 w 38814"/>
                <a:gd name="connsiteY21" fmla="*/ 47737 h 57899"/>
                <a:gd name="connsiteX22" fmla="*/ 8257 w 38814"/>
                <a:gd name="connsiteY22" fmla="*/ 48928 h 57899"/>
                <a:gd name="connsiteX23" fmla="*/ 7068 w 38814"/>
                <a:gd name="connsiteY23" fmla="*/ 46546 h 57899"/>
                <a:gd name="connsiteX24" fmla="*/ 16974 w 38814"/>
                <a:gd name="connsiteY24" fmla="*/ 19355 h 57899"/>
                <a:gd name="connsiteX25" fmla="*/ 26285 w 38814"/>
                <a:gd name="connsiteY25" fmla="*/ 14989 h 57899"/>
                <a:gd name="connsiteX26" fmla="*/ 30446 w 38814"/>
                <a:gd name="connsiteY26" fmla="*/ 18760 h 57899"/>
                <a:gd name="connsiteX27" fmla="*/ 30644 w 38814"/>
                <a:gd name="connsiteY27" fmla="*/ 24317 h 57899"/>
                <a:gd name="connsiteX28" fmla="*/ 20936 w 38814"/>
                <a:gd name="connsiteY28" fmla="*/ 51508 h 57899"/>
                <a:gd name="connsiteX29" fmla="*/ 15587 w 38814"/>
                <a:gd name="connsiteY29" fmla="*/ 57264 h 57899"/>
                <a:gd name="connsiteX30" fmla="*/ 11229 w 38814"/>
                <a:gd name="connsiteY30" fmla="*/ 58256 h 57899"/>
                <a:gd name="connsiteX31" fmla="*/ 7861 w 38814"/>
                <a:gd name="connsiteY31" fmla="*/ 57462 h 5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814" h="57899">
                  <a:moveTo>
                    <a:pt x="7861" y="57462"/>
                  </a:moveTo>
                  <a:cubicBezTo>
                    <a:pt x="5285" y="56470"/>
                    <a:pt x="3304" y="54684"/>
                    <a:pt x="2116" y="52104"/>
                  </a:cubicBezTo>
                  <a:cubicBezTo>
                    <a:pt x="927" y="49722"/>
                    <a:pt x="729" y="46943"/>
                    <a:pt x="1719" y="44363"/>
                  </a:cubicBezTo>
                  <a:lnTo>
                    <a:pt x="14398" y="9034"/>
                  </a:lnTo>
                  <a:cubicBezTo>
                    <a:pt x="16776" y="2286"/>
                    <a:pt x="24304" y="-1287"/>
                    <a:pt x="31238" y="1095"/>
                  </a:cubicBezTo>
                  <a:cubicBezTo>
                    <a:pt x="37974" y="3477"/>
                    <a:pt x="41540" y="11019"/>
                    <a:pt x="39163" y="17966"/>
                  </a:cubicBezTo>
                  <a:lnTo>
                    <a:pt x="26483" y="53294"/>
                  </a:lnTo>
                  <a:cubicBezTo>
                    <a:pt x="26087" y="54287"/>
                    <a:pt x="25097" y="54684"/>
                    <a:pt x="24106" y="54485"/>
                  </a:cubicBezTo>
                  <a:cubicBezTo>
                    <a:pt x="23115" y="54088"/>
                    <a:pt x="22719" y="53096"/>
                    <a:pt x="22917" y="52104"/>
                  </a:cubicBezTo>
                  <a:lnTo>
                    <a:pt x="35597" y="16775"/>
                  </a:lnTo>
                  <a:cubicBezTo>
                    <a:pt x="37379" y="11813"/>
                    <a:pt x="34804" y="6454"/>
                    <a:pt x="29851" y="4668"/>
                  </a:cubicBezTo>
                  <a:cubicBezTo>
                    <a:pt x="27474" y="3874"/>
                    <a:pt x="24899" y="3874"/>
                    <a:pt x="22719" y="5065"/>
                  </a:cubicBezTo>
                  <a:cubicBezTo>
                    <a:pt x="20540" y="6256"/>
                    <a:pt x="18757" y="8042"/>
                    <a:pt x="17965" y="10424"/>
                  </a:cubicBezTo>
                  <a:lnTo>
                    <a:pt x="5285" y="45752"/>
                  </a:lnTo>
                  <a:cubicBezTo>
                    <a:pt x="4097" y="49126"/>
                    <a:pt x="5880" y="52897"/>
                    <a:pt x="9248" y="54088"/>
                  </a:cubicBezTo>
                  <a:cubicBezTo>
                    <a:pt x="10833" y="54684"/>
                    <a:pt x="12615" y="54684"/>
                    <a:pt x="14200" y="53890"/>
                  </a:cubicBezTo>
                  <a:cubicBezTo>
                    <a:pt x="15785" y="53096"/>
                    <a:pt x="16974" y="51905"/>
                    <a:pt x="17568" y="50317"/>
                  </a:cubicBezTo>
                  <a:lnTo>
                    <a:pt x="27276" y="22928"/>
                  </a:lnTo>
                  <a:cubicBezTo>
                    <a:pt x="27672" y="22134"/>
                    <a:pt x="27474" y="21141"/>
                    <a:pt x="27078" y="20149"/>
                  </a:cubicBezTo>
                  <a:cubicBezTo>
                    <a:pt x="26682" y="19156"/>
                    <a:pt x="25889" y="18561"/>
                    <a:pt x="25097" y="18363"/>
                  </a:cubicBezTo>
                  <a:cubicBezTo>
                    <a:pt x="23314" y="17767"/>
                    <a:pt x="21332" y="18561"/>
                    <a:pt x="20540" y="20546"/>
                  </a:cubicBezTo>
                  <a:lnTo>
                    <a:pt x="10634" y="47737"/>
                  </a:lnTo>
                  <a:cubicBezTo>
                    <a:pt x="10238" y="48729"/>
                    <a:pt x="9248" y="49126"/>
                    <a:pt x="8257" y="48928"/>
                  </a:cubicBezTo>
                  <a:cubicBezTo>
                    <a:pt x="7266" y="48531"/>
                    <a:pt x="6870" y="47539"/>
                    <a:pt x="7068" y="46546"/>
                  </a:cubicBezTo>
                  <a:lnTo>
                    <a:pt x="16974" y="19355"/>
                  </a:lnTo>
                  <a:cubicBezTo>
                    <a:pt x="18361" y="15584"/>
                    <a:pt x="22521" y="13599"/>
                    <a:pt x="26285" y="14989"/>
                  </a:cubicBezTo>
                  <a:cubicBezTo>
                    <a:pt x="28068" y="15584"/>
                    <a:pt x="29653" y="16973"/>
                    <a:pt x="30446" y="18760"/>
                  </a:cubicBezTo>
                  <a:cubicBezTo>
                    <a:pt x="31238" y="20546"/>
                    <a:pt x="31436" y="22531"/>
                    <a:pt x="30644" y="24317"/>
                  </a:cubicBezTo>
                  <a:lnTo>
                    <a:pt x="20936" y="51508"/>
                  </a:lnTo>
                  <a:cubicBezTo>
                    <a:pt x="19946" y="54088"/>
                    <a:pt x="18163" y="56073"/>
                    <a:pt x="15587" y="57264"/>
                  </a:cubicBezTo>
                  <a:cubicBezTo>
                    <a:pt x="14200" y="57859"/>
                    <a:pt x="12814" y="58256"/>
                    <a:pt x="11229" y="58256"/>
                  </a:cubicBezTo>
                  <a:cubicBezTo>
                    <a:pt x="10238" y="58058"/>
                    <a:pt x="9050" y="57859"/>
                    <a:pt x="7861" y="57462"/>
                  </a:cubicBezTo>
                  <a:close/>
                </a:path>
              </a:pathLst>
            </a:custGeom>
            <a:solidFill>
              <a:srgbClr val="000000"/>
            </a:solidFill>
            <a:ln w="1982" cap="flat">
              <a:noFill/>
              <a:prstDash val="solid"/>
              <a:miter/>
            </a:ln>
          </p:spPr>
          <p:txBody>
            <a:bodyPr rtlCol="0" anchor="ctr"/>
            <a:lstStyle/>
            <a:p>
              <a:endParaRPr lang="fr-FR"/>
            </a:p>
          </p:txBody>
        </p:sp>
        <p:sp>
          <p:nvSpPr>
            <p:cNvPr id="3349" name="Forme libre 3348">
              <a:extLst>
                <a:ext uri="{FF2B5EF4-FFF2-40B4-BE49-F238E27FC236}">
                  <a16:creationId xmlns:a16="http://schemas.microsoft.com/office/drawing/2014/main" id="{7ECBB4D5-3FD3-B491-9404-5E70062D4D5A}"/>
                </a:ext>
              </a:extLst>
            </p:cNvPr>
            <p:cNvSpPr/>
            <p:nvPr/>
          </p:nvSpPr>
          <p:spPr>
            <a:xfrm rot="4049425">
              <a:off x="4846105" y="2268797"/>
              <a:ext cx="58569" cy="41323"/>
            </a:xfrm>
            <a:custGeom>
              <a:avLst/>
              <a:gdLst>
                <a:gd name="connsiteX0" fmla="*/ 59147 w 58569"/>
                <a:gd name="connsiteY0" fmla="*/ 11999 h 41323"/>
                <a:gd name="connsiteX1" fmla="*/ 59543 w 58569"/>
                <a:gd name="connsiteY1" fmla="*/ 19740 h 41323"/>
                <a:gd name="connsiteX2" fmla="*/ 54194 w 58569"/>
                <a:gd name="connsiteY2" fmla="*/ 25496 h 41323"/>
                <a:gd name="connsiteX3" fmla="*/ 20317 w 58569"/>
                <a:gd name="connsiteY3" fmla="*/ 41572 h 41323"/>
                <a:gd name="connsiteX4" fmla="*/ 2883 w 58569"/>
                <a:gd name="connsiteY4" fmla="*/ 35221 h 41323"/>
                <a:gd name="connsiteX5" fmla="*/ 9222 w 58569"/>
                <a:gd name="connsiteY5" fmla="*/ 17755 h 41323"/>
                <a:gd name="connsiteX6" fmla="*/ 43100 w 58569"/>
                <a:gd name="connsiteY6" fmla="*/ 1678 h 41323"/>
                <a:gd name="connsiteX7" fmla="*/ 45675 w 58569"/>
                <a:gd name="connsiteY7" fmla="*/ 2671 h 41323"/>
                <a:gd name="connsiteX8" fmla="*/ 44685 w 58569"/>
                <a:gd name="connsiteY8" fmla="*/ 5251 h 41323"/>
                <a:gd name="connsiteX9" fmla="*/ 10807 w 58569"/>
                <a:gd name="connsiteY9" fmla="*/ 21327 h 41323"/>
                <a:gd name="connsiteX10" fmla="*/ 6251 w 58569"/>
                <a:gd name="connsiteY10" fmla="*/ 33832 h 41323"/>
                <a:gd name="connsiteX11" fmla="*/ 11600 w 58569"/>
                <a:gd name="connsiteY11" fmla="*/ 38595 h 41323"/>
                <a:gd name="connsiteX12" fmla="*/ 18732 w 58569"/>
                <a:gd name="connsiteY12" fmla="*/ 38198 h 41323"/>
                <a:gd name="connsiteX13" fmla="*/ 52609 w 58569"/>
                <a:gd name="connsiteY13" fmla="*/ 22121 h 41323"/>
                <a:gd name="connsiteX14" fmla="*/ 55779 w 58569"/>
                <a:gd name="connsiteY14" fmla="*/ 13587 h 41323"/>
                <a:gd name="connsiteX15" fmla="*/ 52213 w 58569"/>
                <a:gd name="connsiteY15" fmla="*/ 10213 h 41323"/>
                <a:gd name="connsiteX16" fmla="*/ 47260 w 58569"/>
                <a:gd name="connsiteY16" fmla="*/ 10411 h 41323"/>
                <a:gd name="connsiteX17" fmla="*/ 21109 w 58569"/>
                <a:gd name="connsiteY17" fmla="*/ 22717 h 41323"/>
                <a:gd name="connsiteX18" fmla="*/ 19326 w 58569"/>
                <a:gd name="connsiteY18" fmla="*/ 24702 h 41323"/>
                <a:gd name="connsiteX19" fmla="*/ 19524 w 58569"/>
                <a:gd name="connsiteY19" fmla="*/ 27480 h 41323"/>
                <a:gd name="connsiteX20" fmla="*/ 24279 w 58569"/>
                <a:gd name="connsiteY20" fmla="*/ 29267 h 41323"/>
                <a:gd name="connsiteX21" fmla="*/ 50628 w 58569"/>
                <a:gd name="connsiteY21" fmla="*/ 16961 h 41323"/>
                <a:gd name="connsiteX22" fmla="*/ 53204 w 58569"/>
                <a:gd name="connsiteY22" fmla="*/ 17953 h 41323"/>
                <a:gd name="connsiteX23" fmla="*/ 52213 w 58569"/>
                <a:gd name="connsiteY23" fmla="*/ 20534 h 41323"/>
                <a:gd name="connsiteX24" fmla="*/ 25864 w 58569"/>
                <a:gd name="connsiteY24" fmla="*/ 32839 h 41323"/>
                <a:gd name="connsiteX25" fmla="*/ 16156 w 58569"/>
                <a:gd name="connsiteY25" fmla="*/ 29267 h 41323"/>
                <a:gd name="connsiteX26" fmla="*/ 15958 w 58569"/>
                <a:gd name="connsiteY26" fmla="*/ 23709 h 41323"/>
                <a:gd name="connsiteX27" fmla="*/ 19722 w 58569"/>
                <a:gd name="connsiteY27" fmla="*/ 19541 h 41323"/>
                <a:gd name="connsiteX28" fmla="*/ 45873 w 58569"/>
                <a:gd name="connsiteY28" fmla="*/ 7236 h 41323"/>
                <a:gd name="connsiteX29" fmla="*/ 53600 w 58569"/>
                <a:gd name="connsiteY29" fmla="*/ 6839 h 41323"/>
                <a:gd name="connsiteX30" fmla="*/ 57364 w 58569"/>
                <a:gd name="connsiteY30" fmla="*/ 9220 h 41323"/>
                <a:gd name="connsiteX31" fmla="*/ 59147 w 58569"/>
                <a:gd name="connsiteY31" fmla="*/ 11999 h 4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8569" h="41323">
                  <a:moveTo>
                    <a:pt x="59147" y="11999"/>
                  </a:moveTo>
                  <a:cubicBezTo>
                    <a:pt x="60336" y="14381"/>
                    <a:pt x="60534" y="17160"/>
                    <a:pt x="59543" y="19740"/>
                  </a:cubicBezTo>
                  <a:cubicBezTo>
                    <a:pt x="58553" y="22320"/>
                    <a:pt x="56770" y="24305"/>
                    <a:pt x="54194" y="25496"/>
                  </a:cubicBezTo>
                  <a:lnTo>
                    <a:pt x="20317" y="41572"/>
                  </a:lnTo>
                  <a:cubicBezTo>
                    <a:pt x="13779" y="44748"/>
                    <a:pt x="5855" y="41771"/>
                    <a:pt x="2883" y="35221"/>
                  </a:cubicBezTo>
                  <a:cubicBezTo>
                    <a:pt x="-287" y="28671"/>
                    <a:pt x="2685" y="20732"/>
                    <a:pt x="9222" y="17755"/>
                  </a:cubicBezTo>
                  <a:lnTo>
                    <a:pt x="43100" y="1678"/>
                  </a:lnTo>
                  <a:cubicBezTo>
                    <a:pt x="44090" y="1281"/>
                    <a:pt x="45081" y="1678"/>
                    <a:pt x="45675" y="2671"/>
                  </a:cubicBezTo>
                  <a:cubicBezTo>
                    <a:pt x="46071" y="3663"/>
                    <a:pt x="45675" y="4656"/>
                    <a:pt x="44685" y="5251"/>
                  </a:cubicBezTo>
                  <a:lnTo>
                    <a:pt x="10807" y="21327"/>
                  </a:lnTo>
                  <a:cubicBezTo>
                    <a:pt x="6053" y="23511"/>
                    <a:pt x="4072" y="29068"/>
                    <a:pt x="6251" y="33832"/>
                  </a:cubicBezTo>
                  <a:cubicBezTo>
                    <a:pt x="7241" y="36015"/>
                    <a:pt x="9222" y="37801"/>
                    <a:pt x="11600" y="38595"/>
                  </a:cubicBezTo>
                  <a:cubicBezTo>
                    <a:pt x="13977" y="39389"/>
                    <a:pt x="16553" y="39389"/>
                    <a:pt x="18732" y="38198"/>
                  </a:cubicBezTo>
                  <a:lnTo>
                    <a:pt x="52609" y="22121"/>
                  </a:lnTo>
                  <a:cubicBezTo>
                    <a:pt x="55779" y="20534"/>
                    <a:pt x="57166" y="16763"/>
                    <a:pt x="55779" y="13587"/>
                  </a:cubicBezTo>
                  <a:cubicBezTo>
                    <a:pt x="54986" y="11999"/>
                    <a:pt x="53798" y="10808"/>
                    <a:pt x="52213" y="10213"/>
                  </a:cubicBezTo>
                  <a:cubicBezTo>
                    <a:pt x="50628" y="9617"/>
                    <a:pt x="48845" y="9617"/>
                    <a:pt x="47260" y="10411"/>
                  </a:cubicBezTo>
                  <a:lnTo>
                    <a:pt x="21109" y="22717"/>
                  </a:lnTo>
                  <a:cubicBezTo>
                    <a:pt x="20317" y="23114"/>
                    <a:pt x="19524" y="23908"/>
                    <a:pt x="19326" y="24702"/>
                  </a:cubicBezTo>
                  <a:cubicBezTo>
                    <a:pt x="18930" y="25496"/>
                    <a:pt x="19128" y="26488"/>
                    <a:pt x="19524" y="27480"/>
                  </a:cubicBezTo>
                  <a:cubicBezTo>
                    <a:pt x="20317" y="29267"/>
                    <a:pt x="22496" y="30060"/>
                    <a:pt x="24279" y="29267"/>
                  </a:cubicBezTo>
                  <a:lnTo>
                    <a:pt x="50628" y="16961"/>
                  </a:lnTo>
                  <a:cubicBezTo>
                    <a:pt x="51619" y="16564"/>
                    <a:pt x="52609" y="16961"/>
                    <a:pt x="53204" y="17953"/>
                  </a:cubicBezTo>
                  <a:cubicBezTo>
                    <a:pt x="53600" y="18946"/>
                    <a:pt x="53204" y="19938"/>
                    <a:pt x="52213" y="20534"/>
                  </a:cubicBezTo>
                  <a:lnTo>
                    <a:pt x="25864" y="32839"/>
                  </a:lnTo>
                  <a:cubicBezTo>
                    <a:pt x="22298" y="34625"/>
                    <a:pt x="17939" y="33038"/>
                    <a:pt x="16156" y="29267"/>
                  </a:cubicBezTo>
                  <a:cubicBezTo>
                    <a:pt x="15364" y="27480"/>
                    <a:pt x="15166" y="25496"/>
                    <a:pt x="15958" y="23709"/>
                  </a:cubicBezTo>
                  <a:cubicBezTo>
                    <a:pt x="16553" y="21923"/>
                    <a:pt x="17939" y="20335"/>
                    <a:pt x="19722" y="19541"/>
                  </a:cubicBezTo>
                  <a:lnTo>
                    <a:pt x="45873" y="7236"/>
                  </a:lnTo>
                  <a:cubicBezTo>
                    <a:pt x="48251" y="6045"/>
                    <a:pt x="51222" y="5846"/>
                    <a:pt x="53600" y="6839"/>
                  </a:cubicBezTo>
                  <a:cubicBezTo>
                    <a:pt x="54986" y="7434"/>
                    <a:pt x="56373" y="8228"/>
                    <a:pt x="57364" y="9220"/>
                  </a:cubicBezTo>
                  <a:cubicBezTo>
                    <a:pt x="57958" y="10014"/>
                    <a:pt x="58553" y="11007"/>
                    <a:pt x="59147" y="11999"/>
                  </a:cubicBezTo>
                  <a:close/>
                </a:path>
              </a:pathLst>
            </a:custGeom>
            <a:solidFill>
              <a:srgbClr val="000000"/>
            </a:solidFill>
            <a:ln w="1982" cap="flat">
              <a:noFill/>
              <a:prstDash val="solid"/>
              <a:miter/>
            </a:ln>
          </p:spPr>
          <p:txBody>
            <a:bodyPr rtlCol="0" anchor="ctr"/>
            <a:lstStyle/>
            <a:p>
              <a:endParaRPr lang="fr-FR"/>
            </a:p>
          </p:txBody>
        </p:sp>
        <p:sp>
          <p:nvSpPr>
            <p:cNvPr id="3350" name="Forme libre 3349">
              <a:extLst>
                <a:ext uri="{FF2B5EF4-FFF2-40B4-BE49-F238E27FC236}">
                  <a16:creationId xmlns:a16="http://schemas.microsoft.com/office/drawing/2014/main" id="{F69C7028-6695-1545-D6EE-4EF64D6FBB19}"/>
                </a:ext>
              </a:extLst>
            </p:cNvPr>
            <p:cNvSpPr/>
            <p:nvPr/>
          </p:nvSpPr>
          <p:spPr>
            <a:xfrm>
              <a:off x="4922451" y="2855382"/>
              <a:ext cx="56004" cy="142284"/>
            </a:xfrm>
            <a:custGeom>
              <a:avLst/>
              <a:gdLst>
                <a:gd name="connsiteX0" fmla="*/ 0 w 56004"/>
                <a:gd name="connsiteY0" fmla="*/ 142285 h 142284"/>
                <a:gd name="connsiteX1" fmla="*/ 37718 w 56004"/>
                <a:gd name="connsiteY1" fmla="*/ 73333 h 142284"/>
                <a:gd name="connsiteX2" fmla="*/ 56005 w 56004"/>
                <a:gd name="connsiteY2" fmla="*/ 0 h 142284"/>
              </a:gdLst>
              <a:ahLst/>
              <a:cxnLst>
                <a:cxn ang="0">
                  <a:pos x="connsiteX0" y="connsiteY0"/>
                </a:cxn>
                <a:cxn ang="0">
                  <a:pos x="connsiteX1" y="connsiteY1"/>
                </a:cxn>
                <a:cxn ang="0">
                  <a:pos x="connsiteX2" y="connsiteY2"/>
                </a:cxn>
              </a:cxnLst>
              <a:rect l="l" t="t" r="r" b="b"/>
              <a:pathLst>
                <a:path w="56004" h="142284">
                  <a:moveTo>
                    <a:pt x="0" y="142285"/>
                  </a:moveTo>
                  <a:cubicBezTo>
                    <a:pt x="11810" y="126095"/>
                    <a:pt x="26288" y="103047"/>
                    <a:pt x="37718" y="73333"/>
                  </a:cubicBezTo>
                  <a:cubicBezTo>
                    <a:pt x="48766" y="44952"/>
                    <a:pt x="53719" y="19428"/>
                    <a:pt x="56005" y="0"/>
                  </a:cubicBezTo>
                </a:path>
              </a:pathLst>
            </a:custGeom>
            <a:noFill/>
            <a:ln w="4281" cap="rnd">
              <a:solidFill>
                <a:srgbClr val="000000"/>
              </a:solidFill>
              <a:prstDash val="solid"/>
              <a:miter/>
            </a:ln>
          </p:spPr>
          <p:txBody>
            <a:bodyPr rtlCol="0" anchor="ctr"/>
            <a:lstStyle/>
            <a:p>
              <a:endParaRPr lang="fr-FR"/>
            </a:p>
          </p:txBody>
        </p:sp>
        <p:sp>
          <p:nvSpPr>
            <p:cNvPr id="3351" name="Forme libre 3350">
              <a:extLst>
                <a:ext uri="{FF2B5EF4-FFF2-40B4-BE49-F238E27FC236}">
                  <a16:creationId xmlns:a16="http://schemas.microsoft.com/office/drawing/2014/main" id="{F2092143-C9B3-67F2-39ED-8E61B7C0A003}"/>
                </a:ext>
              </a:extLst>
            </p:cNvPr>
            <p:cNvSpPr/>
            <p:nvPr/>
          </p:nvSpPr>
          <p:spPr>
            <a:xfrm>
              <a:off x="4662048" y="2356527"/>
              <a:ext cx="157346" cy="102285"/>
            </a:xfrm>
            <a:custGeom>
              <a:avLst/>
              <a:gdLst>
                <a:gd name="connsiteX0" fmla="*/ 157347 w 157346"/>
                <a:gd name="connsiteY0" fmla="*/ 102285 h 102285"/>
                <a:gd name="connsiteX1" fmla="*/ 94865 w 157346"/>
                <a:gd name="connsiteY1" fmla="*/ 34476 h 102285"/>
                <a:gd name="connsiteX2" fmla="*/ 0 w 157346"/>
                <a:gd name="connsiteY2" fmla="*/ 0 h 102285"/>
              </a:gdLst>
              <a:ahLst/>
              <a:cxnLst>
                <a:cxn ang="0">
                  <a:pos x="connsiteX0" y="connsiteY0"/>
                </a:cxn>
                <a:cxn ang="0">
                  <a:pos x="connsiteX1" y="connsiteY1"/>
                </a:cxn>
                <a:cxn ang="0">
                  <a:pos x="connsiteX2" y="connsiteY2"/>
                </a:cxn>
              </a:cxnLst>
              <a:rect l="l" t="t" r="r" b="b"/>
              <a:pathLst>
                <a:path w="157346" h="102285">
                  <a:moveTo>
                    <a:pt x="157347" y="102285"/>
                  </a:moveTo>
                  <a:cubicBezTo>
                    <a:pt x="148393" y="86476"/>
                    <a:pt x="129344" y="57905"/>
                    <a:pt x="94865" y="34476"/>
                  </a:cubicBezTo>
                  <a:cubicBezTo>
                    <a:pt x="56386" y="8190"/>
                    <a:pt x="18478" y="1905"/>
                    <a:pt x="0" y="0"/>
                  </a:cubicBezTo>
                </a:path>
              </a:pathLst>
            </a:custGeom>
            <a:noFill/>
            <a:ln w="4281" cap="rnd">
              <a:solidFill>
                <a:srgbClr val="000000"/>
              </a:solidFill>
              <a:prstDash val="solid"/>
              <a:miter/>
            </a:ln>
          </p:spPr>
          <p:txBody>
            <a:bodyPr rtlCol="0" anchor="ctr"/>
            <a:lstStyle/>
            <a:p>
              <a:endParaRPr lang="fr-FR"/>
            </a:p>
          </p:txBody>
        </p:sp>
        <p:sp>
          <p:nvSpPr>
            <p:cNvPr id="3352" name="Forme libre 3351">
              <a:extLst>
                <a:ext uri="{FF2B5EF4-FFF2-40B4-BE49-F238E27FC236}">
                  <a16:creationId xmlns:a16="http://schemas.microsoft.com/office/drawing/2014/main" id="{2F41F857-7F5C-B254-BFB5-B882573D5446}"/>
                </a:ext>
              </a:extLst>
            </p:cNvPr>
            <p:cNvSpPr/>
            <p:nvPr/>
          </p:nvSpPr>
          <p:spPr>
            <a:xfrm>
              <a:off x="4006164" y="2738049"/>
              <a:ext cx="32593" cy="214475"/>
            </a:xfrm>
            <a:custGeom>
              <a:avLst/>
              <a:gdLst>
                <a:gd name="connsiteX0" fmla="*/ 21735 w 32593"/>
                <a:gd name="connsiteY0" fmla="*/ 0 h 214475"/>
                <a:gd name="connsiteX1" fmla="*/ 210 w 32593"/>
                <a:gd name="connsiteY1" fmla="*/ 87238 h 214475"/>
                <a:gd name="connsiteX2" fmla="*/ 32593 w 32593"/>
                <a:gd name="connsiteY2" fmla="*/ 214475 h 214475"/>
              </a:gdLst>
              <a:ahLst/>
              <a:cxnLst>
                <a:cxn ang="0">
                  <a:pos x="connsiteX0" y="connsiteY0"/>
                </a:cxn>
                <a:cxn ang="0">
                  <a:pos x="connsiteX1" y="connsiteY1"/>
                </a:cxn>
                <a:cxn ang="0">
                  <a:pos x="connsiteX2" y="connsiteY2"/>
                </a:cxn>
              </a:cxnLst>
              <a:rect l="l" t="t" r="r" b="b"/>
              <a:pathLst>
                <a:path w="32593" h="214475">
                  <a:moveTo>
                    <a:pt x="21735" y="0"/>
                  </a:moveTo>
                  <a:cubicBezTo>
                    <a:pt x="12973" y="18667"/>
                    <a:pt x="1734" y="48762"/>
                    <a:pt x="210" y="87238"/>
                  </a:cubicBezTo>
                  <a:cubicBezTo>
                    <a:pt x="-2457" y="148761"/>
                    <a:pt x="20973" y="194856"/>
                    <a:pt x="32593" y="214475"/>
                  </a:cubicBezTo>
                </a:path>
              </a:pathLst>
            </a:custGeom>
            <a:noFill/>
            <a:ln w="4281" cap="rnd">
              <a:solidFill>
                <a:srgbClr val="000000"/>
              </a:solidFill>
              <a:prstDash val="solid"/>
              <a:miter/>
            </a:ln>
          </p:spPr>
          <p:txBody>
            <a:bodyPr rtlCol="0" anchor="ctr"/>
            <a:lstStyle/>
            <a:p>
              <a:endParaRPr lang="fr-FR"/>
            </a:p>
          </p:txBody>
        </p:sp>
        <p:grpSp>
          <p:nvGrpSpPr>
            <p:cNvPr id="3353" name="Graphique 2">
              <a:extLst>
                <a:ext uri="{FF2B5EF4-FFF2-40B4-BE49-F238E27FC236}">
                  <a16:creationId xmlns:a16="http://schemas.microsoft.com/office/drawing/2014/main" id="{793CE2D1-6C09-E82D-375A-4E2B84C2DB38}"/>
                </a:ext>
              </a:extLst>
            </p:cNvPr>
            <p:cNvGrpSpPr/>
            <p:nvPr/>
          </p:nvGrpSpPr>
          <p:grpSpPr>
            <a:xfrm>
              <a:off x="4688270" y="2276607"/>
              <a:ext cx="166387" cy="176004"/>
              <a:chOff x="4688270" y="2276607"/>
              <a:chExt cx="166387" cy="176004"/>
            </a:xfrm>
          </p:grpSpPr>
          <p:sp>
            <p:nvSpPr>
              <p:cNvPr id="3354" name="Forme libre 3353">
                <a:extLst>
                  <a:ext uri="{FF2B5EF4-FFF2-40B4-BE49-F238E27FC236}">
                    <a16:creationId xmlns:a16="http://schemas.microsoft.com/office/drawing/2014/main" id="{A77DFD80-7F40-D705-5D5A-E8EF2772AEEC}"/>
                  </a:ext>
                </a:extLst>
              </p:cNvPr>
              <p:cNvSpPr/>
              <p:nvPr/>
            </p:nvSpPr>
            <p:spPr>
              <a:xfrm rot="3598180">
                <a:off x="4704386" y="2310458"/>
                <a:ext cx="134336" cy="108057"/>
              </a:xfrm>
              <a:custGeom>
                <a:avLst/>
                <a:gdLst>
                  <a:gd name="connsiteX0" fmla="*/ 7635 w 134336"/>
                  <a:gd name="connsiteY0" fmla="*/ 61667 h 108057"/>
                  <a:gd name="connsiteX1" fmla="*/ 100638 w 134336"/>
                  <a:gd name="connsiteY1" fmla="*/ 108083 h 108057"/>
                  <a:gd name="connsiteX2" fmla="*/ 114670 w 134336"/>
                  <a:gd name="connsiteY2" fmla="*/ 103358 h 108057"/>
                  <a:gd name="connsiteX3" fmla="*/ 135032 w 134336"/>
                  <a:gd name="connsiteY3" fmla="*/ 62501 h 108057"/>
                  <a:gd name="connsiteX4" fmla="*/ 130354 w 134336"/>
                  <a:gd name="connsiteY4" fmla="*/ 48604 h 108057"/>
                  <a:gd name="connsiteX5" fmla="*/ 37352 w 134336"/>
                  <a:gd name="connsiteY5" fmla="*/ 2188 h 108057"/>
                  <a:gd name="connsiteX6" fmla="*/ 23319 w 134336"/>
                  <a:gd name="connsiteY6" fmla="*/ 6913 h 108057"/>
                  <a:gd name="connsiteX7" fmla="*/ 2957 w 134336"/>
                  <a:gd name="connsiteY7" fmla="*/ 47770 h 108057"/>
                  <a:gd name="connsiteX8" fmla="*/ 7635 w 134336"/>
                  <a:gd name="connsiteY8" fmla="*/ 61667 h 108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336" h="108057">
                    <a:moveTo>
                      <a:pt x="7635" y="61667"/>
                    </a:moveTo>
                    <a:lnTo>
                      <a:pt x="100638" y="108083"/>
                    </a:lnTo>
                    <a:cubicBezTo>
                      <a:pt x="105865" y="110584"/>
                      <a:pt x="112194" y="108638"/>
                      <a:pt x="114670" y="103358"/>
                    </a:cubicBezTo>
                    <a:lnTo>
                      <a:pt x="135032" y="62501"/>
                    </a:lnTo>
                    <a:cubicBezTo>
                      <a:pt x="137508" y="57220"/>
                      <a:pt x="135582" y="51105"/>
                      <a:pt x="130354" y="48604"/>
                    </a:cubicBezTo>
                    <a:lnTo>
                      <a:pt x="37352" y="2188"/>
                    </a:lnTo>
                    <a:cubicBezTo>
                      <a:pt x="32124" y="-313"/>
                      <a:pt x="25795" y="1632"/>
                      <a:pt x="23319" y="6913"/>
                    </a:cubicBezTo>
                    <a:lnTo>
                      <a:pt x="2957" y="47770"/>
                    </a:lnTo>
                    <a:cubicBezTo>
                      <a:pt x="206" y="52773"/>
                      <a:pt x="2407" y="59165"/>
                      <a:pt x="7635" y="61667"/>
                    </a:cubicBezTo>
                    <a:close/>
                  </a:path>
                </a:pathLst>
              </a:custGeom>
              <a:solidFill>
                <a:srgbClr val="FFFFFF"/>
              </a:solidFill>
              <a:ln w="2764" cap="flat">
                <a:noFill/>
                <a:prstDash val="solid"/>
                <a:miter/>
              </a:ln>
            </p:spPr>
            <p:txBody>
              <a:bodyPr rtlCol="0" anchor="ctr"/>
              <a:lstStyle/>
              <a:p>
                <a:endParaRPr lang="fr-FR"/>
              </a:p>
            </p:txBody>
          </p:sp>
          <p:sp>
            <p:nvSpPr>
              <p:cNvPr id="3355" name="Forme libre 3354">
                <a:extLst>
                  <a:ext uri="{FF2B5EF4-FFF2-40B4-BE49-F238E27FC236}">
                    <a16:creationId xmlns:a16="http://schemas.microsoft.com/office/drawing/2014/main" id="{7D139410-C42D-5AF5-3910-692DDE04ECD6}"/>
                  </a:ext>
                </a:extLst>
              </p:cNvPr>
              <p:cNvSpPr/>
              <p:nvPr/>
            </p:nvSpPr>
            <p:spPr>
              <a:xfrm rot="3598180">
                <a:off x="4758074" y="2285287"/>
                <a:ext cx="22737" cy="37243"/>
              </a:xfrm>
              <a:custGeom>
                <a:avLst/>
                <a:gdLst>
                  <a:gd name="connsiteX0" fmla="*/ 7562 w 22737"/>
                  <a:gd name="connsiteY0" fmla="*/ 37495 h 37243"/>
                  <a:gd name="connsiteX1" fmla="*/ 1784 w 22737"/>
                  <a:gd name="connsiteY1" fmla="*/ 38329 h 37243"/>
                  <a:gd name="connsiteX2" fmla="*/ 20495 w 22737"/>
                  <a:gd name="connsiteY2" fmla="*/ 1085 h 37243"/>
                  <a:gd name="connsiteX3" fmla="*/ 23246 w 22737"/>
                  <a:gd name="connsiteY3" fmla="*/ 6366 h 37243"/>
                  <a:gd name="connsiteX4" fmla="*/ 23521 w 22737"/>
                  <a:gd name="connsiteY4" fmla="*/ 15816 h 37243"/>
                  <a:gd name="connsiteX5" fmla="*/ 15542 w 22737"/>
                  <a:gd name="connsiteY5" fmla="*/ 31936 h 37243"/>
                  <a:gd name="connsiteX6" fmla="*/ 7562 w 22737"/>
                  <a:gd name="connsiteY6" fmla="*/ 37495 h 37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37" h="37243">
                    <a:moveTo>
                      <a:pt x="7562" y="37495"/>
                    </a:moveTo>
                    <a:lnTo>
                      <a:pt x="1784" y="38329"/>
                    </a:lnTo>
                    <a:lnTo>
                      <a:pt x="20495" y="1085"/>
                    </a:lnTo>
                    <a:lnTo>
                      <a:pt x="23246" y="6366"/>
                    </a:lnTo>
                    <a:cubicBezTo>
                      <a:pt x="24897" y="9423"/>
                      <a:pt x="24897" y="13037"/>
                      <a:pt x="23521" y="15816"/>
                    </a:cubicBezTo>
                    <a:lnTo>
                      <a:pt x="15542" y="31936"/>
                    </a:lnTo>
                    <a:cubicBezTo>
                      <a:pt x="13891" y="34994"/>
                      <a:pt x="10864" y="37217"/>
                      <a:pt x="7562" y="37495"/>
                    </a:cubicBezTo>
                    <a:close/>
                  </a:path>
                </a:pathLst>
              </a:custGeom>
              <a:solidFill>
                <a:srgbClr val="FFD26C"/>
              </a:solidFill>
              <a:ln w="2764" cap="flat">
                <a:noFill/>
                <a:prstDash val="solid"/>
                <a:miter/>
              </a:ln>
            </p:spPr>
            <p:txBody>
              <a:bodyPr rtlCol="0" anchor="ctr"/>
              <a:lstStyle/>
              <a:p>
                <a:endParaRPr lang="fr-FR"/>
              </a:p>
            </p:txBody>
          </p:sp>
          <p:sp>
            <p:nvSpPr>
              <p:cNvPr id="3356" name="Forme libre 3355">
                <a:extLst>
                  <a:ext uri="{FF2B5EF4-FFF2-40B4-BE49-F238E27FC236}">
                    <a16:creationId xmlns:a16="http://schemas.microsoft.com/office/drawing/2014/main" id="{C52BF5EA-C391-2069-54F3-6B2B4CC5CCAD}"/>
                  </a:ext>
                </a:extLst>
              </p:cNvPr>
              <p:cNvSpPr/>
              <p:nvPr/>
            </p:nvSpPr>
            <p:spPr>
              <a:xfrm rot="3598180">
                <a:off x="4702215" y="2308550"/>
                <a:ext cx="138497" cy="112117"/>
              </a:xfrm>
              <a:custGeom>
                <a:avLst/>
                <a:gdLst>
                  <a:gd name="connsiteX0" fmla="*/ 8829 w 138497"/>
                  <a:gd name="connsiteY0" fmla="*/ 65503 h 112117"/>
                  <a:gd name="connsiteX1" fmla="*/ 101832 w 138497"/>
                  <a:gd name="connsiteY1" fmla="*/ 111919 h 112117"/>
                  <a:gd name="connsiteX2" fmla="*/ 118616 w 138497"/>
                  <a:gd name="connsiteY2" fmla="*/ 106360 h 112117"/>
                  <a:gd name="connsiteX3" fmla="*/ 138978 w 138497"/>
                  <a:gd name="connsiteY3" fmla="*/ 65503 h 112117"/>
                  <a:gd name="connsiteX4" fmla="*/ 133199 w 138497"/>
                  <a:gd name="connsiteY4" fmla="*/ 48827 h 112117"/>
                  <a:gd name="connsiteX5" fmla="*/ 40197 w 138497"/>
                  <a:gd name="connsiteY5" fmla="*/ 2412 h 112117"/>
                  <a:gd name="connsiteX6" fmla="*/ 23412 w 138497"/>
                  <a:gd name="connsiteY6" fmla="*/ 7970 h 112117"/>
                  <a:gd name="connsiteX7" fmla="*/ 3051 w 138497"/>
                  <a:gd name="connsiteY7" fmla="*/ 48827 h 112117"/>
                  <a:gd name="connsiteX8" fmla="*/ 8829 w 138497"/>
                  <a:gd name="connsiteY8" fmla="*/ 65503 h 112117"/>
                  <a:gd name="connsiteX9" fmla="*/ 24788 w 138497"/>
                  <a:gd name="connsiteY9" fmla="*/ 14363 h 112117"/>
                  <a:gd name="connsiteX10" fmla="*/ 25889 w 138497"/>
                  <a:gd name="connsiteY10" fmla="*/ 16308 h 112117"/>
                  <a:gd name="connsiteX11" fmla="*/ 25889 w 138497"/>
                  <a:gd name="connsiteY11" fmla="*/ 24091 h 112117"/>
                  <a:gd name="connsiteX12" fmla="*/ 17909 w 138497"/>
                  <a:gd name="connsiteY12" fmla="*/ 40211 h 112117"/>
                  <a:gd name="connsiteX13" fmla="*/ 11581 w 138497"/>
                  <a:gd name="connsiteY13" fmla="*/ 44658 h 112117"/>
                  <a:gd name="connsiteX14" fmla="*/ 9655 w 138497"/>
                  <a:gd name="connsiteY14" fmla="*/ 44936 h 112117"/>
                  <a:gd name="connsiteX15" fmla="*/ 24788 w 138497"/>
                  <a:gd name="connsiteY15" fmla="*/ 14363 h 112117"/>
                  <a:gd name="connsiteX16" fmla="*/ 10480 w 138497"/>
                  <a:gd name="connsiteY16" fmla="*/ 61890 h 112117"/>
                  <a:gd name="connsiteX17" fmla="*/ 6628 w 138497"/>
                  <a:gd name="connsiteY17" fmla="*/ 50495 h 112117"/>
                  <a:gd name="connsiteX18" fmla="*/ 7453 w 138497"/>
                  <a:gd name="connsiteY18" fmla="*/ 49105 h 112117"/>
                  <a:gd name="connsiteX19" fmla="*/ 12131 w 138497"/>
                  <a:gd name="connsiteY19" fmla="*/ 48271 h 112117"/>
                  <a:gd name="connsiteX20" fmla="*/ 21211 w 138497"/>
                  <a:gd name="connsiteY20" fmla="*/ 41601 h 112117"/>
                  <a:gd name="connsiteX21" fmla="*/ 29191 w 138497"/>
                  <a:gd name="connsiteY21" fmla="*/ 25480 h 112117"/>
                  <a:gd name="connsiteX22" fmla="*/ 28916 w 138497"/>
                  <a:gd name="connsiteY22" fmla="*/ 14085 h 112117"/>
                  <a:gd name="connsiteX23" fmla="*/ 26714 w 138497"/>
                  <a:gd name="connsiteY23" fmla="*/ 9916 h 112117"/>
                  <a:gd name="connsiteX24" fmla="*/ 26714 w 138497"/>
                  <a:gd name="connsiteY24" fmla="*/ 9638 h 112117"/>
                  <a:gd name="connsiteX25" fmla="*/ 38271 w 138497"/>
                  <a:gd name="connsiteY25" fmla="*/ 6025 h 112117"/>
                  <a:gd name="connsiteX26" fmla="*/ 131273 w 138497"/>
                  <a:gd name="connsiteY26" fmla="*/ 52440 h 112117"/>
                  <a:gd name="connsiteX27" fmla="*/ 135126 w 138497"/>
                  <a:gd name="connsiteY27" fmla="*/ 63836 h 112117"/>
                  <a:gd name="connsiteX28" fmla="*/ 114764 w 138497"/>
                  <a:gd name="connsiteY28" fmla="*/ 104693 h 112117"/>
                  <a:gd name="connsiteX29" fmla="*/ 103207 w 138497"/>
                  <a:gd name="connsiteY29" fmla="*/ 108306 h 112117"/>
                  <a:gd name="connsiteX30" fmla="*/ 10480 w 138497"/>
                  <a:gd name="connsiteY30" fmla="*/ 61890 h 112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8497" h="112117">
                    <a:moveTo>
                      <a:pt x="8829" y="65503"/>
                    </a:moveTo>
                    <a:lnTo>
                      <a:pt x="101832" y="111919"/>
                    </a:lnTo>
                    <a:cubicBezTo>
                      <a:pt x="107885" y="114977"/>
                      <a:pt x="115589" y="112475"/>
                      <a:pt x="118616" y="106360"/>
                    </a:cubicBezTo>
                    <a:lnTo>
                      <a:pt x="138978" y="65503"/>
                    </a:lnTo>
                    <a:cubicBezTo>
                      <a:pt x="142004" y="59389"/>
                      <a:pt x="139528" y="51885"/>
                      <a:pt x="133199" y="48827"/>
                    </a:cubicBezTo>
                    <a:lnTo>
                      <a:pt x="40197" y="2412"/>
                    </a:lnTo>
                    <a:cubicBezTo>
                      <a:pt x="34143" y="-646"/>
                      <a:pt x="26439" y="1856"/>
                      <a:pt x="23412" y="7970"/>
                    </a:cubicBezTo>
                    <a:lnTo>
                      <a:pt x="3051" y="48827"/>
                    </a:lnTo>
                    <a:cubicBezTo>
                      <a:pt x="24" y="54942"/>
                      <a:pt x="2501" y="62446"/>
                      <a:pt x="8829" y="65503"/>
                    </a:cubicBezTo>
                    <a:close/>
                    <a:moveTo>
                      <a:pt x="24788" y="14363"/>
                    </a:moveTo>
                    <a:lnTo>
                      <a:pt x="25889" y="16308"/>
                    </a:lnTo>
                    <a:cubicBezTo>
                      <a:pt x="27265" y="18810"/>
                      <a:pt x="27265" y="21589"/>
                      <a:pt x="25889" y="24091"/>
                    </a:cubicBezTo>
                    <a:lnTo>
                      <a:pt x="17909" y="40211"/>
                    </a:lnTo>
                    <a:cubicBezTo>
                      <a:pt x="16809" y="42713"/>
                      <a:pt x="14332" y="44380"/>
                      <a:pt x="11581" y="44658"/>
                    </a:cubicBezTo>
                    <a:lnTo>
                      <a:pt x="9655" y="44936"/>
                    </a:lnTo>
                    <a:lnTo>
                      <a:pt x="24788" y="14363"/>
                    </a:lnTo>
                    <a:close/>
                    <a:moveTo>
                      <a:pt x="10480" y="61890"/>
                    </a:moveTo>
                    <a:cubicBezTo>
                      <a:pt x="6353" y="59667"/>
                      <a:pt x="4427" y="54664"/>
                      <a:pt x="6628" y="50495"/>
                    </a:cubicBezTo>
                    <a:lnTo>
                      <a:pt x="7453" y="49105"/>
                    </a:lnTo>
                    <a:lnTo>
                      <a:pt x="12131" y="48271"/>
                    </a:lnTo>
                    <a:cubicBezTo>
                      <a:pt x="15983" y="47715"/>
                      <a:pt x="19560" y="45214"/>
                      <a:pt x="21211" y="41601"/>
                    </a:cubicBezTo>
                    <a:lnTo>
                      <a:pt x="29191" y="25480"/>
                    </a:lnTo>
                    <a:cubicBezTo>
                      <a:pt x="30842" y="21867"/>
                      <a:pt x="30842" y="17698"/>
                      <a:pt x="28916" y="14085"/>
                    </a:cubicBezTo>
                    <a:lnTo>
                      <a:pt x="26714" y="9916"/>
                    </a:lnTo>
                    <a:lnTo>
                      <a:pt x="26714" y="9638"/>
                    </a:lnTo>
                    <a:cubicBezTo>
                      <a:pt x="28916" y="5469"/>
                      <a:pt x="33868" y="3801"/>
                      <a:pt x="38271" y="6025"/>
                    </a:cubicBezTo>
                    <a:lnTo>
                      <a:pt x="131273" y="52440"/>
                    </a:lnTo>
                    <a:cubicBezTo>
                      <a:pt x="135401" y="54664"/>
                      <a:pt x="137327" y="59667"/>
                      <a:pt x="135126" y="63836"/>
                    </a:cubicBezTo>
                    <a:lnTo>
                      <a:pt x="114764" y="104693"/>
                    </a:lnTo>
                    <a:cubicBezTo>
                      <a:pt x="112563" y="108862"/>
                      <a:pt x="107610" y="110529"/>
                      <a:pt x="103207" y="108306"/>
                    </a:cubicBezTo>
                    <a:lnTo>
                      <a:pt x="10480" y="61890"/>
                    </a:lnTo>
                    <a:close/>
                  </a:path>
                </a:pathLst>
              </a:custGeom>
              <a:solidFill>
                <a:srgbClr val="000000"/>
              </a:solidFill>
              <a:ln w="2764" cap="flat">
                <a:noFill/>
                <a:prstDash val="solid"/>
                <a:miter/>
              </a:ln>
            </p:spPr>
            <p:txBody>
              <a:bodyPr rtlCol="0" anchor="ctr"/>
              <a:lstStyle/>
              <a:p>
                <a:endParaRPr lang="fr-FR"/>
              </a:p>
            </p:txBody>
          </p:sp>
        </p:grpSp>
        <p:sp>
          <p:nvSpPr>
            <p:cNvPr id="3357" name="Forme libre 3356">
              <a:extLst>
                <a:ext uri="{FF2B5EF4-FFF2-40B4-BE49-F238E27FC236}">
                  <a16:creationId xmlns:a16="http://schemas.microsoft.com/office/drawing/2014/main" id="{030E42CA-3CE0-3484-8A64-6DDF0757DC06}"/>
                </a:ext>
              </a:extLst>
            </p:cNvPr>
            <p:cNvSpPr/>
            <p:nvPr/>
          </p:nvSpPr>
          <p:spPr>
            <a:xfrm>
              <a:off x="4125241" y="2586050"/>
              <a:ext cx="125915" cy="246855"/>
            </a:xfrm>
            <a:custGeom>
              <a:avLst/>
              <a:gdLst>
                <a:gd name="connsiteX0" fmla="*/ 125916 w 125915"/>
                <a:gd name="connsiteY0" fmla="*/ 0 h 246855"/>
                <a:gd name="connsiteX1" fmla="*/ 23621 w 125915"/>
                <a:gd name="connsiteY1" fmla="*/ 132571 h 246855"/>
                <a:gd name="connsiteX2" fmla="*/ 0 w 125915"/>
                <a:gd name="connsiteY2" fmla="*/ 246856 h 246855"/>
              </a:gdLst>
              <a:ahLst/>
              <a:cxnLst>
                <a:cxn ang="0">
                  <a:pos x="connsiteX0" y="connsiteY0"/>
                </a:cxn>
                <a:cxn ang="0">
                  <a:pos x="connsiteX1" y="connsiteY1"/>
                </a:cxn>
                <a:cxn ang="0">
                  <a:pos x="connsiteX2" y="connsiteY2"/>
                </a:cxn>
              </a:cxnLst>
              <a:rect l="l" t="t" r="r" b="b"/>
              <a:pathLst>
                <a:path w="125915" h="246855">
                  <a:moveTo>
                    <a:pt x="125916" y="0"/>
                  </a:moveTo>
                  <a:cubicBezTo>
                    <a:pt x="101152" y="19048"/>
                    <a:pt x="52957" y="61333"/>
                    <a:pt x="23621" y="132571"/>
                  </a:cubicBezTo>
                  <a:cubicBezTo>
                    <a:pt x="4762" y="178285"/>
                    <a:pt x="572" y="219427"/>
                    <a:pt x="0" y="246856"/>
                  </a:cubicBezTo>
                </a:path>
              </a:pathLst>
            </a:custGeom>
            <a:noFill/>
            <a:ln w="4281" cap="rnd">
              <a:solidFill>
                <a:srgbClr val="000000"/>
              </a:solidFill>
              <a:prstDash val="solid"/>
              <a:miter/>
            </a:ln>
          </p:spPr>
          <p:txBody>
            <a:bodyPr rtlCol="0" anchor="ctr"/>
            <a:lstStyle/>
            <a:p>
              <a:endParaRPr lang="fr-FR"/>
            </a:p>
          </p:txBody>
        </p:sp>
      </p:grpSp>
      <p:grpSp>
        <p:nvGrpSpPr>
          <p:cNvPr id="3358" name="Graphique 2">
            <a:extLst>
              <a:ext uri="{FF2B5EF4-FFF2-40B4-BE49-F238E27FC236}">
                <a16:creationId xmlns:a16="http://schemas.microsoft.com/office/drawing/2014/main" id="{78EB2157-2639-ADAF-6697-75E8C3DEDD43}"/>
              </a:ext>
            </a:extLst>
          </p:cNvPr>
          <p:cNvGrpSpPr/>
          <p:nvPr/>
        </p:nvGrpSpPr>
        <p:grpSpPr>
          <a:xfrm>
            <a:off x="13348339" y="2174440"/>
            <a:ext cx="1176146" cy="1176227"/>
            <a:chOff x="13348339" y="2174440"/>
            <a:chExt cx="1176146" cy="1176227"/>
          </a:xfrm>
        </p:grpSpPr>
        <p:grpSp>
          <p:nvGrpSpPr>
            <p:cNvPr id="3359" name="Graphique 2">
              <a:extLst>
                <a:ext uri="{FF2B5EF4-FFF2-40B4-BE49-F238E27FC236}">
                  <a16:creationId xmlns:a16="http://schemas.microsoft.com/office/drawing/2014/main" id="{57A3E0B6-43D0-2077-6D21-3E0069AB1BC6}"/>
                </a:ext>
              </a:extLst>
            </p:cNvPr>
            <p:cNvGrpSpPr/>
            <p:nvPr/>
          </p:nvGrpSpPr>
          <p:grpSpPr>
            <a:xfrm>
              <a:off x="13459485" y="2174440"/>
              <a:ext cx="336583" cy="409851"/>
              <a:chOff x="13459485" y="2174440"/>
              <a:chExt cx="336583" cy="409851"/>
            </a:xfrm>
          </p:grpSpPr>
          <p:sp>
            <p:nvSpPr>
              <p:cNvPr id="3360" name="Forme libre 3359">
                <a:extLst>
                  <a:ext uri="{FF2B5EF4-FFF2-40B4-BE49-F238E27FC236}">
                    <a16:creationId xmlns:a16="http://schemas.microsoft.com/office/drawing/2014/main" id="{95653AC5-DBD4-96FC-675D-3F3B8F423F7F}"/>
                  </a:ext>
                </a:extLst>
              </p:cNvPr>
              <p:cNvSpPr/>
              <p:nvPr/>
            </p:nvSpPr>
            <p:spPr>
              <a:xfrm>
                <a:off x="13462147" y="2176345"/>
                <a:ext cx="332019" cy="405662"/>
              </a:xfrm>
              <a:custGeom>
                <a:avLst/>
                <a:gdLst>
                  <a:gd name="connsiteX0" fmla="*/ 335696 w 332019"/>
                  <a:gd name="connsiteY0" fmla="*/ 61478 h 405662"/>
                  <a:gd name="connsiteX1" fmla="*/ 335696 w 332019"/>
                  <a:gd name="connsiteY1" fmla="*/ 345251 h 405662"/>
                  <a:gd name="connsiteX2" fmla="*/ 335315 w 332019"/>
                  <a:gd name="connsiteY2" fmla="*/ 351345 h 405662"/>
                  <a:gd name="connsiteX3" fmla="*/ 333794 w 332019"/>
                  <a:gd name="connsiteY3" fmla="*/ 360487 h 405662"/>
                  <a:gd name="connsiteX4" fmla="*/ 333033 w 332019"/>
                  <a:gd name="connsiteY4" fmla="*/ 363534 h 405662"/>
                  <a:gd name="connsiteX5" fmla="*/ 331512 w 332019"/>
                  <a:gd name="connsiteY5" fmla="*/ 367724 h 405662"/>
                  <a:gd name="connsiteX6" fmla="*/ 327709 w 332019"/>
                  <a:gd name="connsiteY6" fmla="*/ 375723 h 405662"/>
                  <a:gd name="connsiteX7" fmla="*/ 324666 w 332019"/>
                  <a:gd name="connsiteY7" fmla="*/ 380675 h 405662"/>
                  <a:gd name="connsiteX8" fmla="*/ 323906 w 332019"/>
                  <a:gd name="connsiteY8" fmla="*/ 381818 h 405662"/>
                  <a:gd name="connsiteX9" fmla="*/ 318201 w 332019"/>
                  <a:gd name="connsiteY9" fmla="*/ 388293 h 405662"/>
                  <a:gd name="connsiteX10" fmla="*/ 275225 w 332019"/>
                  <a:gd name="connsiteY10" fmla="*/ 406195 h 405662"/>
                  <a:gd name="connsiteX11" fmla="*/ 64147 w 332019"/>
                  <a:gd name="connsiteY11" fmla="*/ 406195 h 405662"/>
                  <a:gd name="connsiteX12" fmla="*/ 17367 w 332019"/>
                  <a:gd name="connsiteY12" fmla="*/ 384103 h 405662"/>
                  <a:gd name="connsiteX13" fmla="*/ 13184 w 332019"/>
                  <a:gd name="connsiteY13" fmla="*/ 378009 h 405662"/>
                  <a:gd name="connsiteX14" fmla="*/ 10902 w 332019"/>
                  <a:gd name="connsiteY14" fmla="*/ 374200 h 405662"/>
                  <a:gd name="connsiteX15" fmla="*/ 3676 w 332019"/>
                  <a:gd name="connsiteY15" fmla="*/ 345251 h 405662"/>
                  <a:gd name="connsiteX16" fmla="*/ 3676 w 332019"/>
                  <a:gd name="connsiteY16" fmla="*/ 61478 h 405662"/>
                  <a:gd name="connsiteX17" fmla="*/ 10902 w 332019"/>
                  <a:gd name="connsiteY17" fmla="*/ 32529 h 405662"/>
                  <a:gd name="connsiteX18" fmla="*/ 13184 w 332019"/>
                  <a:gd name="connsiteY18" fmla="*/ 28720 h 405662"/>
                  <a:gd name="connsiteX19" fmla="*/ 17367 w 332019"/>
                  <a:gd name="connsiteY19" fmla="*/ 22626 h 405662"/>
                  <a:gd name="connsiteX20" fmla="*/ 64147 w 332019"/>
                  <a:gd name="connsiteY20" fmla="*/ 533 h 405662"/>
                  <a:gd name="connsiteX21" fmla="*/ 275225 w 332019"/>
                  <a:gd name="connsiteY21" fmla="*/ 533 h 405662"/>
                  <a:gd name="connsiteX22" fmla="*/ 318201 w 332019"/>
                  <a:gd name="connsiteY22" fmla="*/ 18436 h 405662"/>
                  <a:gd name="connsiteX23" fmla="*/ 323906 w 332019"/>
                  <a:gd name="connsiteY23" fmla="*/ 24911 h 405662"/>
                  <a:gd name="connsiteX24" fmla="*/ 324666 w 332019"/>
                  <a:gd name="connsiteY24" fmla="*/ 26054 h 405662"/>
                  <a:gd name="connsiteX25" fmla="*/ 327709 w 332019"/>
                  <a:gd name="connsiteY25" fmla="*/ 31006 h 405662"/>
                  <a:gd name="connsiteX26" fmla="*/ 331512 w 332019"/>
                  <a:gd name="connsiteY26" fmla="*/ 39005 h 405662"/>
                  <a:gd name="connsiteX27" fmla="*/ 333033 w 332019"/>
                  <a:gd name="connsiteY27" fmla="*/ 43195 h 405662"/>
                  <a:gd name="connsiteX28" fmla="*/ 333794 w 332019"/>
                  <a:gd name="connsiteY28" fmla="*/ 46242 h 405662"/>
                  <a:gd name="connsiteX29" fmla="*/ 335315 w 332019"/>
                  <a:gd name="connsiteY29" fmla="*/ 55384 h 405662"/>
                  <a:gd name="connsiteX30" fmla="*/ 335696 w 332019"/>
                  <a:gd name="connsiteY30" fmla="*/ 61478 h 405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32019" h="405662">
                    <a:moveTo>
                      <a:pt x="335696" y="61478"/>
                    </a:moveTo>
                    <a:lnTo>
                      <a:pt x="335696" y="345251"/>
                    </a:lnTo>
                    <a:cubicBezTo>
                      <a:pt x="335696" y="347155"/>
                      <a:pt x="335696" y="349441"/>
                      <a:pt x="335315" y="351345"/>
                    </a:cubicBezTo>
                    <a:cubicBezTo>
                      <a:pt x="334935" y="354393"/>
                      <a:pt x="334555" y="357440"/>
                      <a:pt x="333794" y="360487"/>
                    </a:cubicBezTo>
                    <a:cubicBezTo>
                      <a:pt x="333414" y="361630"/>
                      <a:pt x="333414" y="362392"/>
                      <a:pt x="333033" y="363534"/>
                    </a:cubicBezTo>
                    <a:cubicBezTo>
                      <a:pt x="332653" y="365058"/>
                      <a:pt x="332273" y="366201"/>
                      <a:pt x="331512" y="367724"/>
                    </a:cubicBezTo>
                    <a:cubicBezTo>
                      <a:pt x="330371" y="370391"/>
                      <a:pt x="329230" y="373057"/>
                      <a:pt x="327709" y="375723"/>
                    </a:cubicBezTo>
                    <a:cubicBezTo>
                      <a:pt x="326568" y="377247"/>
                      <a:pt x="325807" y="379151"/>
                      <a:pt x="324666" y="380675"/>
                    </a:cubicBezTo>
                    <a:cubicBezTo>
                      <a:pt x="324286" y="381056"/>
                      <a:pt x="324286" y="381437"/>
                      <a:pt x="323906" y="381818"/>
                    </a:cubicBezTo>
                    <a:cubicBezTo>
                      <a:pt x="322004" y="384103"/>
                      <a:pt x="320102" y="386389"/>
                      <a:pt x="318201" y="388293"/>
                    </a:cubicBezTo>
                    <a:cubicBezTo>
                      <a:pt x="307172" y="399339"/>
                      <a:pt x="291959" y="406195"/>
                      <a:pt x="275225" y="406195"/>
                    </a:cubicBezTo>
                    <a:lnTo>
                      <a:pt x="64147" y="406195"/>
                    </a:lnTo>
                    <a:cubicBezTo>
                      <a:pt x="45131" y="406195"/>
                      <a:pt x="28397" y="397435"/>
                      <a:pt x="17367" y="384103"/>
                    </a:cubicBezTo>
                    <a:cubicBezTo>
                      <a:pt x="15846" y="382199"/>
                      <a:pt x="14326" y="380294"/>
                      <a:pt x="13184" y="378009"/>
                    </a:cubicBezTo>
                    <a:cubicBezTo>
                      <a:pt x="12424" y="376866"/>
                      <a:pt x="11663" y="375342"/>
                      <a:pt x="10902" y="374200"/>
                    </a:cubicBezTo>
                    <a:cubicBezTo>
                      <a:pt x="6338" y="365439"/>
                      <a:pt x="3676" y="355535"/>
                      <a:pt x="3676" y="345251"/>
                    </a:cubicBezTo>
                    <a:lnTo>
                      <a:pt x="3676" y="61478"/>
                    </a:lnTo>
                    <a:cubicBezTo>
                      <a:pt x="3676" y="50813"/>
                      <a:pt x="6338" y="40909"/>
                      <a:pt x="10902" y="32529"/>
                    </a:cubicBezTo>
                    <a:cubicBezTo>
                      <a:pt x="11663" y="31387"/>
                      <a:pt x="12424" y="29863"/>
                      <a:pt x="13184" y="28720"/>
                    </a:cubicBezTo>
                    <a:cubicBezTo>
                      <a:pt x="14326" y="26816"/>
                      <a:pt x="15846" y="24530"/>
                      <a:pt x="17367" y="22626"/>
                    </a:cubicBezTo>
                    <a:cubicBezTo>
                      <a:pt x="28397" y="9294"/>
                      <a:pt x="45512" y="533"/>
                      <a:pt x="64147" y="533"/>
                    </a:cubicBezTo>
                    <a:lnTo>
                      <a:pt x="275225" y="533"/>
                    </a:lnTo>
                    <a:cubicBezTo>
                      <a:pt x="291959" y="533"/>
                      <a:pt x="307172" y="7390"/>
                      <a:pt x="318201" y="18436"/>
                    </a:cubicBezTo>
                    <a:cubicBezTo>
                      <a:pt x="320102" y="20340"/>
                      <a:pt x="322004" y="22626"/>
                      <a:pt x="323906" y="24911"/>
                    </a:cubicBezTo>
                    <a:cubicBezTo>
                      <a:pt x="324286" y="25292"/>
                      <a:pt x="324666" y="25673"/>
                      <a:pt x="324666" y="26054"/>
                    </a:cubicBezTo>
                    <a:cubicBezTo>
                      <a:pt x="325807" y="27578"/>
                      <a:pt x="326948" y="29482"/>
                      <a:pt x="327709" y="31006"/>
                    </a:cubicBezTo>
                    <a:cubicBezTo>
                      <a:pt x="329230" y="33672"/>
                      <a:pt x="330371" y="36338"/>
                      <a:pt x="331512" y="39005"/>
                    </a:cubicBezTo>
                    <a:cubicBezTo>
                      <a:pt x="331893" y="40528"/>
                      <a:pt x="332653" y="41671"/>
                      <a:pt x="333033" y="43195"/>
                    </a:cubicBezTo>
                    <a:cubicBezTo>
                      <a:pt x="333414" y="44337"/>
                      <a:pt x="333414" y="45099"/>
                      <a:pt x="333794" y="46242"/>
                    </a:cubicBezTo>
                    <a:cubicBezTo>
                      <a:pt x="334555" y="49289"/>
                      <a:pt x="334935" y="52336"/>
                      <a:pt x="335315" y="55384"/>
                    </a:cubicBezTo>
                    <a:cubicBezTo>
                      <a:pt x="335696" y="57288"/>
                      <a:pt x="335696" y="59573"/>
                      <a:pt x="335696" y="61478"/>
                    </a:cubicBezTo>
                    <a:close/>
                  </a:path>
                </a:pathLst>
              </a:custGeom>
              <a:solidFill>
                <a:srgbClr val="FFD26C"/>
              </a:solidFill>
              <a:ln w="3804" cap="flat">
                <a:noFill/>
                <a:prstDash val="solid"/>
                <a:miter/>
              </a:ln>
            </p:spPr>
            <p:txBody>
              <a:bodyPr rtlCol="0" anchor="ctr"/>
              <a:lstStyle/>
              <a:p>
                <a:endParaRPr lang="fr-FR"/>
              </a:p>
            </p:txBody>
          </p:sp>
          <p:sp>
            <p:nvSpPr>
              <p:cNvPr id="3361" name="Forme libre 3360">
                <a:extLst>
                  <a:ext uri="{FF2B5EF4-FFF2-40B4-BE49-F238E27FC236}">
                    <a16:creationId xmlns:a16="http://schemas.microsoft.com/office/drawing/2014/main" id="{C76B2032-BD57-5FF1-4F32-0C7815D40A79}"/>
                  </a:ext>
                </a:extLst>
              </p:cNvPr>
              <p:cNvSpPr/>
              <p:nvPr/>
            </p:nvSpPr>
            <p:spPr>
              <a:xfrm>
                <a:off x="13461386" y="2257477"/>
                <a:ext cx="49821" cy="71990"/>
              </a:xfrm>
              <a:custGeom>
                <a:avLst/>
                <a:gdLst>
                  <a:gd name="connsiteX0" fmla="*/ 53461 w 49821"/>
                  <a:gd name="connsiteY0" fmla="*/ 511 h 71990"/>
                  <a:gd name="connsiteX1" fmla="*/ 14668 w 49821"/>
                  <a:gd name="connsiteY1" fmla="*/ 53076 h 71990"/>
                  <a:gd name="connsiteX2" fmla="*/ 3639 w 49821"/>
                  <a:gd name="connsiteY2" fmla="*/ 72502 h 71990"/>
                  <a:gd name="connsiteX3" fmla="*/ 3639 w 49821"/>
                  <a:gd name="connsiteY3" fmla="*/ 16128 h 71990"/>
                  <a:gd name="connsiteX4" fmla="*/ 45854 w 49821"/>
                  <a:gd name="connsiteY4" fmla="*/ 1273 h 71990"/>
                  <a:gd name="connsiteX5" fmla="*/ 53461 w 49821"/>
                  <a:gd name="connsiteY5" fmla="*/ 511 h 71990"/>
                  <a:gd name="connsiteX6" fmla="*/ 53461 w 49821"/>
                  <a:gd name="connsiteY6" fmla="*/ 511 h 71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821" h="71990">
                    <a:moveTo>
                      <a:pt x="53461" y="511"/>
                    </a:moveTo>
                    <a:cubicBezTo>
                      <a:pt x="53461" y="511"/>
                      <a:pt x="32924" y="22984"/>
                      <a:pt x="14668" y="53076"/>
                    </a:cubicBezTo>
                    <a:cubicBezTo>
                      <a:pt x="10865" y="59170"/>
                      <a:pt x="7062" y="65645"/>
                      <a:pt x="3639" y="72502"/>
                    </a:cubicBezTo>
                    <a:lnTo>
                      <a:pt x="3639" y="16128"/>
                    </a:lnTo>
                    <a:cubicBezTo>
                      <a:pt x="16570" y="8891"/>
                      <a:pt x="30641" y="3558"/>
                      <a:pt x="45854" y="1273"/>
                    </a:cubicBezTo>
                    <a:cubicBezTo>
                      <a:pt x="48516" y="892"/>
                      <a:pt x="51179" y="511"/>
                      <a:pt x="53461" y="511"/>
                    </a:cubicBezTo>
                    <a:lnTo>
                      <a:pt x="53461" y="511"/>
                    </a:lnTo>
                    <a:close/>
                  </a:path>
                </a:pathLst>
              </a:custGeom>
              <a:solidFill>
                <a:srgbClr val="1A1A1A"/>
              </a:solidFill>
              <a:ln w="3804" cap="flat">
                <a:noFill/>
                <a:prstDash val="solid"/>
                <a:miter/>
              </a:ln>
            </p:spPr>
            <p:txBody>
              <a:bodyPr rtlCol="0" anchor="ctr"/>
              <a:lstStyle/>
              <a:p>
                <a:endParaRPr lang="fr-FR"/>
              </a:p>
            </p:txBody>
          </p:sp>
          <p:sp>
            <p:nvSpPr>
              <p:cNvPr id="3362" name="Forme libre 3361">
                <a:extLst>
                  <a:ext uri="{FF2B5EF4-FFF2-40B4-BE49-F238E27FC236}">
                    <a16:creationId xmlns:a16="http://schemas.microsoft.com/office/drawing/2014/main" id="{71F26DAA-5177-BFA9-3414-9ED7E6F93E0C}"/>
                  </a:ext>
                </a:extLst>
              </p:cNvPr>
              <p:cNvSpPr/>
              <p:nvPr/>
            </p:nvSpPr>
            <p:spPr>
              <a:xfrm>
                <a:off x="13459485" y="2255573"/>
                <a:ext cx="53874" cy="75418"/>
              </a:xfrm>
              <a:custGeom>
                <a:avLst/>
                <a:gdLst>
                  <a:gd name="connsiteX0" fmla="*/ 5541 w 53874"/>
                  <a:gd name="connsiteY0" fmla="*/ 75930 h 75418"/>
                  <a:gd name="connsiteX1" fmla="*/ 3639 w 53874"/>
                  <a:gd name="connsiteY1" fmla="*/ 74025 h 75418"/>
                  <a:gd name="connsiteX2" fmla="*/ 3639 w 53874"/>
                  <a:gd name="connsiteY2" fmla="*/ 74025 h 75418"/>
                  <a:gd name="connsiteX3" fmla="*/ 3639 w 53874"/>
                  <a:gd name="connsiteY3" fmla="*/ 18032 h 75418"/>
                  <a:gd name="connsiteX4" fmla="*/ 4779 w 53874"/>
                  <a:gd name="connsiteY4" fmla="*/ 16128 h 75418"/>
                  <a:gd name="connsiteX5" fmla="*/ 47756 w 53874"/>
                  <a:gd name="connsiteY5" fmla="*/ 1273 h 75418"/>
                  <a:gd name="connsiteX6" fmla="*/ 55362 w 53874"/>
                  <a:gd name="connsiteY6" fmla="*/ 511 h 75418"/>
                  <a:gd name="connsiteX7" fmla="*/ 57264 w 53874"/>
                  <a:gd name="connsiteY7" fmla="*/ 1654 h 75418"/>
                  <a:gd name="connsiteX8" fmla="*/ 56884 w 53874"/>
                  <a:gd name="connsiteY8" fmla="*/ 3939 h 75418"/>
                  <a:gd name="connsiteX9" fmla="*/ 18471 w 53874"/>
                  <a:gd name="connsiteY9" fmla="*/ 56123 h 75418"/>
                  <a:gd name="connsiteX10" fmla="*/ 7442 w 53874"/>
                  <a:gd name="connsiteY10" fmla="*/ 75549 h 75418"/>
                  <a:gd name="connsiteX11" fmla="*/ 5541 w 53874"/>
                  <a:gd name="connsiteY11" fmla="*/ 75930 h 75418"/>
                  <a:gd name="connsiteX12" fmla="*/ 5541 w 53874"/>
                  <a:gd name="connsiteY12" fmla="*/ 75930 h 75418"/>
                  <a:gd name="connsiteX13" fmla="*/ 7822 w 53874"/>
                  <a:gd name="connsiteY13" fmla="*/ 19175 h 75418"/>
                  <a:gd name="connsiteX14" fmla="*/ 7822 w 53874"/>
                  <a:gd name="connsiteY14" fmla="*/ 66026 h 75418"/>
                  <a:gd name="connsiteX15" fmla="*/ 15049 w 53874"/>
                  <a:gd name="connsiteY15" fmla="*/ 53837 h 75418"/>
                  <a:gd name="connsiteX16" fmla="*/ 50799 w 53874"/>
                  <a:gd name="connsiteY16" fmla="*/ 5082 h 75418"/>
                  <a:gd name="connsiteX17" fmla="*/ 48516 w 53874"/>
                  <a:gd name="connsiteY17" fmla="*/ 5463 h 75418"/>
                  <a:gd name="connsiteX18" fmla="*/ 7822 w 53874"/>
                  <a:gd name="connsiteY18" fmla="*/ 19175 h 75418"/>
                  <a:gd name="connsiteX19" fmla="*/ 7822 w 53874"/>
                  <a:gd name="connsiteY19" fmla="*/ 19175 h 7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874" h="75418">
                    <a:moveTo>
                      <a:pt x="5541" y="75930"/>
                    </a:moveTo>
                    <a:cubicBezTo>
                      <a:pt x="4400" y="75930"/>
                      <a:pt x="3639" y="75168"/>
                      <a:pt x="3639" y="74025"/>
                    </a:cubicBezTo>
                    <a:cubicBezTo>
                      <a:pt x="3639" y="74025"/>
                      <a:pt x="3639" y="74025"/>
                      <a:pt x="3639" y="74025"/>
                    </a:cubicBezTo>
                    <a:lnTo>
                      <a:pt x="3639" y="18032"/>
                    </a:lnTo>
                    <a:cubicBezTo>
                      <a:pt x="3639" y="17271"/>
                      <a:pt x="4019" y="16509"/>
                      <a:pt x="4779" y="16128"/>
                    </a:cubicBezTo>
                    <a:cubicBezTo>
                      <a:pt x="18091" y="8510"/>
                      <a:pt x="32543" y="3558"/>
                      <a:pt x="47756" y="1273"/>
                    </a:cubicBezTo>
                    <a:cubicBezTo>
                      <a:pt x="50418" y="892"/>
                      <a:pt x="53081" y="511"/>
                      <a:pt x="55362" y="511"/>
                    </a:cubicBezTo>
                    <a:cubicBezTo>
                      <a:pt x="56123" y="511"/>
                      <a:pt x="56884" y="892"/>
                      <a:pt x="57264" y="1654"/>
                    </a:cubicBezTo>
                    <a:cubicBezTo>
                      <a:pt x="57644" y="2415"/>
                      <a:pt x="57644" y="3177"/>
                      <a:pt x="56884" y="3939"/>
                    </a:cubicBezTo>
                    <a:cubicBezTo>
                      <a:pt x="56503" y="4320"/>
                      <a:pt x="36346" y="26412"/>
                      <a:pt x="18471" y="56123"/>
                    </a:cubicBezTo>
                    <a:cubicBezTo>
                      <a:pt x="14287" y="62598"/>
                      <a:pt x="10865" y="69073"/>
                      <a:pt x="7442" y="75549"/>
                    </a:cubicBezTo>
                    <a:cubicBezTo>
                      <a:pt x="7062" y="75549"/>
                      <a:pt x="6301" y="75930"/>
                      <a:pt x="5541" y="75930"/>
                    </a:cubicBezTo>
                    <a:lnTo>
                      <a:pt x="5541" y="75930"/>
                    </a:lnTo>
                    <a:close/>
                    <a:moveTo>
                      <a:pt x="7822" y="19175"/>
                    </a:moveTo>
                    <a:lnTo>
                      <a:pt x="7822" y="66026"/>
                    </a:lnTo>
                    <a:cubicBezTo>
                      <a:pt x="10104" y="61836"/>
                      <a:pt x="12386" y="57646"/>
                      <a:pt x="15049" y="53837"/>
                    </a:cubicBezTo>
                    <a:cubicBezTo>
                      <a:pt x="28740" y="31364"/>
                      <a:pt x="43953" y="12700"/>
                      <a:pt x="50799" y="5082"/>
                    </a:cubicBezTo>
                    <a:cubicBezTo>
                      <a:pt x="50038" y="5082"/>
                      <a:pt x="49278" y="5463"/>
                      <a:pt x="48516" y="5463"/>
                    </a:cubicBezTo>
                    <a:cubicBezTo>
                      <a:pt x="33684" y="7367"/>
                      <a:pt x="20373" y="11938"/>
                      <a:pt x="7822" y="19175"/>
                    </a:cubicBezTo>
                    <a:lnTo>
                      <a:pt x="7822" y="19175"/>
                    </a:lnTo>
                    <a:close/>
                  </a:path>
                </a:pathLst>
              </a:custGeom>
              <a:solidFill>
                <a:srgbClr val="1A1A1A"/>
              </a:solidFill>
              <a:ln w="3804" cap="flat">
                <a:noFill/>
                <a:prstDash val="solid"/>
                <a:miter/>
              </a:ln>
            </p:spPr>
            <p:txBody>
              <a:bodyPr rtlCol="0" anchor="ctr"/>
              <a:lstStyle/>
              <a:p>
                <a:endParaRPr lang="fr-FR"/>
              </a:p>
            </p:txBody>
          </p:sp>
          <p:sp>
            <p:nvSpPr>
              <p:cNvPr id="3363" name="Forme libre 3362">
                <a:extLst>
                  <a:ext uri="{FF2B5EF4-FFF2-40B4-BE49-F238E27FC236}">
                    <a16:creationId xmlns:a16="http://schemas.microsoft.com/office/drawing/2014/main" id="{63C96736-8E68-DA33-5C65-7D0539666551}"/>
                  </a:ext>
                </a:extLst>
              </p:cNvPr>
              <p:cNvSpPr/>
              <p:nvPr/>
            </p:nvSpPr>
            <p:spPr>
              <a:xfrm>
                <a:off x="13461766" y="2277937"/>
                <a:ext cx="175327" cy="225038"/>
              </a:xfrm>
              <a:custGeom>
                <a:avLst/>
                <a:gdLst>
                  <a:gd name="connsiteX0" fmla="*/ 178984 w 175327"/>
                  <a:gd name="connsiteY0" fmla="*/ 49402 h 225038"/>
                  <a:gd name="connsiteX1" fmla="*/ 166433 w 175327"/>
                  <a:gd name="connsiteY1" fmla="*/ 103871 h 225038"/>
                  <a:gd name="connsiteX2" fmla="*/ 153882 w 175327"/>
                  <a:gd name="connsiteY2" fmla="*/ 131296 h 225038"/>
                  <a:gd name="connsiteX3" fmla="*/ 152361 w 175327"/>
                  <a:gd name="connsiteY3" fmla="*/ 133962 h 225038"/>
                  <a:gd name="connsiteX4" fmla="*/ 145135 w 175327"/>
                  <a:gd name="connsiteY4" fmla="*/ 146913 h 225038"/>
                  <a:gd name="connsiteX5" fmla="*/ 143233 w 175327"/>
                  <a:gd name="connsiteY5" fmla="*/ 150341 h 225038"/>
                  <a:gd name="connsiteX6" fmla="*/ 105962 w 175327"/>
                  <a:gd name="connsiteY6" fmla="*/ 203286 h 225038"/>
                  <a:gd name="connsiteX7" fmla="*/ 3656 w 175327"/>
                  <a:gd name="connsiteY7" fmla="*/ 214714 h 225038"/>
                  <a:gd name="connsiteX8" fmla="*/ 3656 w 175327"/>
                  <a:gd name="connsiteY8" fmla="*/ 44069 h 225038"/>
                  <a:gd name="connsiteX9" fmla="*/ 14686 w 175327"/>
                  <a:gd name="connsiteY9" fmla="*/ 32642 h 225038"/>
                  <a:gd name="connsiteX10" fmla="*/ 26856 w 175327"/>
                  <a:gd name="connsiteY10" fmla="*/ 22738 h 225038"/>
                  <a:gd name="connsiteX11" fmla="*/ 178984 w 175327"/>
                  <a:gd name="connsiteY11" fmla="*/ 49402 h 22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327" h="225038">
                    <a:moveTo>
                      <a:pt x="178984" y="49402"/>
                    </a:moveTo>
                    <a:cubicBezTo>
                      <a:pt x="178984" y="65780"/>
                      <a:pt x="174039" y="84445"/>
                      <a:pt x="166433" y="103871"/>
                    </a:cubicBezTo>
                    <a:cubicBezTo>
                      <a:pt x="162630" y="113012"/>
                      <a:pt x="158446" y="122154"/>
                      <a:pt x="153882" y="131296"/>
                    </a:cubicBezTo>
                    <a:cubicBezTo>
                      <a:pt x="153502" y="132058"/>
                      <a:pt x="153122" y="132819"/>
                      <a:pt x="152361" y="133962"/>
                    </a:cubicBezTo>
                    <a:cubicBezTo>
                      <a:pt x="150079" y="138533"/>
                      <a:pt x="147798" y="142723"/>
                      <a:pt x="145135" y="146913"/>
                    </a:cubicBezTo>
                    <a:cubicBezTo>
                      <a:pt x="144374" y="148056"/>
                      <a:pt x="143614" y="149198"/>
                      <a:pt x="143233" y="150341"/>
                    </a:cubicBezTo>
                    <a:cubicBezTo>
                      <a:pt x="130302" y="172052"/>
                      <a:pt x="116611" y="191479"/>
                      <a:pt x="105962" y="203286"/>
                    </a:cubicBezTo>
                    <a:cubicBezTo>
                      <a:pt x="82762" y="229188"/>
                      <a:pt x="33702" y="231854"/>
                      <a:pt x="3656" y="214714"/>
                    </a:cubicBezTo>
                    <a:lnTo>
                      <a:pt x="3656" y="44069"/>
                    </a:lnTo>
                    <a:cubicBezTo>
                      <a:pt x="7079" y="39879"/>
                      <a:pt x="10882" y="36070"/>
                      <a:pt x="14686" y="32642"/>
                    </a:cubicBezTo>
                    <a:cubicBezTo>
                      <a:pt x="18489" y="29214"/>
                      <a:pt x="22672" y="25786"/>
                      <a:pt x="26856" y="22738"/>
                    </a:cubicBezTo>
                    <a:cubicBezTo>
                      <a:pt x="83904" y="-17257"/>
                      <a:pt x="178984" y="-116"/>
                      <a:pt x="178984" y="49402"/>
                    </a:cubicBezTo>
                    <a:close/>
                  </a:path>
                </a:pathLst>
              </a:custGeom>
              <a:solidFill>
                <a:srgbClr val="FFFFFF"/>
              </a:solidFill>
              <a:ln w="3804" cap="flat">
                <a:noFill/>
                <a:prstDash val="solid"/>
                <a:miter/>
              </a:ln>
            </p:spPr>
            <p:txBody>
              <a:bodyPr rtlCol="0" anchor="ctr"/>
              <a:lstStyle/>
              <a:p>
                <a:endParaRPr lang="fr-FR"/>
              </a:p>
            </p:txBody>
          </p:sp>
          <p:sp>
            <p:nvSpPr>
              <p:cNvPr id="3364" name="Forme libre 3363">
                <a:extLst>
                  <a:ext uri="{FF2B5EF4-FFF2-40B4-BE49-F238E27FC236}">
                    <a16:creationId xmlns:a16="http://schemas.microsoft.com/office/drawing/2014/main" id="{3093D2E0-562A-5FB2-A8B8-CBB67302F44E}"/>
                  </a:ext>
                </a:extLst>
              </p:cNvPr>
              <p:cNvSpPr/>
              <p:nvPr/>
            </p:nvSpPr>
            <p:spPr>
              <a:xfrm>
                <a:off x="13459485" y="2276214"/>
                <a:ext cx="178750" cy="228850"/>
              </a:xfrm>
              <a:custGeom>
                <a:avLst/>
                <a:gdLst>
                  <a:gd name="connsiteX0" fmla="*/ 50434 w 178750"/>
                  <a:gd name="connsiteY0" fmla="*/ 229387 h 228850"/>
                  <a:gd name="connsiteX1" fmla="*/ 4796 w 178750"/>
                  <a:gd name="connsiteY1" fmla="*/ 218341 h 228850"/>
                  <a:gd name="connsiteX2" fmla="*/ 3656 w 178750"/>
                  <a:gd name="connsiteY2" fmla="*/ 216436 h 228850"/>
                  <a:gd name="connsiteX3" fmla="*/ 3656 w 178750"/>
                  <a:gd name="connsiteY3" fmla="*/ 45791 h 228850"/>
                  <a:gd name="connsiteX4" fmla="*/ 4035 w 178750"/>
                  <a:gd name="connsiteY4" fmla="*/ 44649 h 228850"/>
                  <a:gd name="connsiteX5" fmla="*/ 15065 w 178750"/>
                  <a:gd name="connsiteY5" fmla="*/ 32841 h 228850"/>
                  <a:gd name="connsiteX6" fmla="*/ 27235 w 178750"/>
                  <a:gd name="connsiteY6" fmla="*/ 22937 h 228850"/>
                  <a:gd name="connsiteX7" fmla="*/ 93411 w 178750"/>
                  <a:gd name="connsiteY7" fmla="*/ 845 h 228850"/>
                  <a:gd name="connsiteX8" fmla="*/ 155022 w 178750"/>
                  <a:gd name="connsiteY8" fmla="*/ 11891 h 228850"/>
                  <a:gd name="connsiteX9" fmla="*/ 182406 w 178750"/>
                  <a:gd name="connsiteY9" fmla="*/ 51505 h 228850"/>
                  <a:gd name="connsiteX10" fmla="*/ 169475 w 178750"/>
                  <a:gd name="connsiteY10" fmla="*/ 106736 h 228850"/>
                  <a:gd name="connsiteX11" fmla="*/ 156924 w 178750"/>
                  <a:gd name="connsiteY11" fmla="*/ 134161 h 228850"/>
                  <a:gd name="connsiteX12" fmla="*/ 155403 w 178750"/>
                  <a:gd name="connsiteY12" fmla="*/ 136827 h 228850"/>
                  <a:gd name="connsiteX13" fmla="*/ 148177 w 178750"/>
                  <a:gd name="connsiteY13" fmla="*/ 149778 h 228850"/>
                  <a:gd name="connsiteX14" fmla="*/ 146276 w 178750"/>
                  <a:gd name="connsiteY14" fmla="*/ 153206 h 228850"/>
                  <a:gd name="connsiteX15" fmla="*/ 108623 w 178750"/>
                  <a:gd name="connsiteY15" fmla="*/ 206533 h 228850"/>
                  <a:gd name="connsiteX16" fmla="*/ 58802 w 178750"/>
                  <a:gd name="connsiteY16" fmla="*/ 229006 h 228850"/>
                  <a:gd name="connsiteX17" fmla="*/ 50434 w 178750"/>
                  <a:gd name="connsiteY17" fmla="*/ 229387 h 228850"/>
                  <a:gd name="connsiteX18" fmla="*/ 50434 w 178750"/>
                  <a:gd name="connsiteY18" fmla="*/ 229387 h 228850"/>
                  <a:gd name="connsiteX19" fmla="*/ 7839 w 178750"/>
                  <a:gd name="connsiteY19" fmla="*/ 214913 h 228850"/>
                  <a:gd name="connsiteX20" fmla="*/ 106722 w 178750"/>
                  <a:gd name="connsiteY20" fmla="*/ 203485 h 228850"/>
                  <a:gd name="connsiteX21" fmla="*/ 143613 w 178750"/>
                  <a:gd name="connsiteY21" fmla="*/ 150921 h 228850"/>
                  <a:gd name="connsiteX22" fmla="*/ 145514 w 178750"/>
                  <a:gd name="connsiteY22" fmla="*/ 147493 h 228850"/>
                  <a:gd name="connsiteX23" fmla="*/ 152741 w 178750"/>
                  <a:gd name="connsiteY23" fmla="*/ 134542 h 228850"/>
                  <a:gd name="connsiteX24" fmla="*/ 154262 w 178750"/>
                  <a:gd name="connsiteY24" fmla="*/ 131876 h 228850"/>
                  <a:gd name="connsiteX25" fmla="*/ 166813 w 178750"/>
                  <a:gd name="connsiteY25" fmla="*/ 104831 h 228850"/>
                  <a:gd name="connsiteX26" fmla="*/ 179363 w 178750"/>
                  <a:gd name="connsiteY26" fmla="*/ 51124 h 228850"/>
                  <a:gd name="connsiteX27" fmla="*/ 153882 w 178750"/>
                  <a:gd name="connsiteY27" fmla="*/ 15319 h 228850"/>
                  <a:gd name="connsiteX28" fmla="*/ 29897 w 178750"/>
                  <a:gd name="connsiteY28" fmla="*/ 25985 h 228850"/>
                  <a:gd name="connsiteX29" fmla="*/ 18107 w 178750"/>
                  <a:gd name="connsiteY29" fmla="*/ 35507 h 228850"/>
                  <a:gd name="connsiteX30" fmla="*/ 7839 w 178750"/>
                  <a:gd name="connsiteY30" fmla="*/ 46172 h 228850"/>
                  <a:gd name="connsiteX31" fmla="*/ 7839 w 178750"/>
                  <a:gd name="connsiteY31" fmla="*/ 214913 h 228850"/>
                  <a:gd name="connsiteX32" fmla="*/ 7839 w 178750"/>
                  <a:gd name="connsiteY32" fmla="*/ 214913 h 22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8750" h="228850">
                    <a:moveTo>
                      <a:pt x="50434" y="229387"/>
                    </a:moveTo>
                    <a:cubicBezTo>
                      <a:pt x="33700" y="229387"/>
                      <a:pt x="17727" y="225578"/>
                      <a:pt x="4796" y="218341"/>
                    </a:cubicBezTo>
                    <a:cubicBezTo>
                      <a:pt x="4035" y="217960"/>
                      <a:pt x="3656" y="217198"/>
                      <a:pt x="3656" y="216436"/>
                    </a:cubicBezTo>
                    <a:lnTo>
                      <a:pt x="3656" y="45791"/>
                    </a:lnTo>
                    <a:cubicBezTo>
                      <a:pt x="3656" y="45411"/>
                      <a:pt x="3656" y="45030"/>
                      <a:pt x="4035" y="44649"/>
                    </a:cubicBezTo>
                    <a:cubicBezTo>
                      <a:pt x="7459" y="40459"/>
                      <a:pt x="11262" y="36269"/>
                      <a:pt x="15065" y="32841"/>
                    </a:cubicBezTo>
                    <a:cubicBezTo>
                      <a:pt x="18868" y="29413"/>
                      <a:pt x="23051" y="25985"/>
                      <a:pt x="27235" y="22937"/>
                    </a:cubicBezTo>
                    <a:cubicBezTo>
                      <a:pt x="45491" y="10367"/>
                      <a:pt x="69070" y="2368"/>
                      <a:pt x="93411" y="845"/>
                    </a:cubicBezTo>
                    <a:cubicBezTo>
                      <a:pt x="116230" y="-679"/>
                      <a:pt x="138669" y="3511"/>
                      <a:pt x="155022" y="11891"/>
                    </a:cubicBezTo>
                    <a:cubicBezTo>
                      <a:pt x="172898" y="21033"/>
                      <a:pt x="182406" y="35126"/>
                      <a:pt x="182406" y="51505"/>
                    </a:cubicBezTo>
                    <a:cubicBezTo>
                      <a:pt x="182406" y="66741"/>
                      <a:pt x="178222" y="85405"/>
                      <a:pt x="169475" y="106736"/>
                    </a:cubicBezTo>
                    <a:cubicBezTo>
                      <a:pt x="166052" y="115497"/>
                      <a:pt x="161868" y="124638"/>
                      <a:pt x="156924" y="134161"/>
                    </a:cubicBezTo>
                    <a:lnTo>
                      <a:pt x="155403" y="136827"/>
                    </a:lnTo>
                    <a:cubicBezTo>
                      <a:pt x="153121" y="141398"/>
                      <a:pt x="150839" y="145588"/>
                      <a:pt x="148177" y="149778"/>
                    </a:cubicBezTo>
                    <a:cubicBezTo>
                      <a:pt x="147416" y="150921"/>
                      <a:pt x="146655" y="152064"/>
                      <a:pt x="146276" y="153206"/>
                    </a:cubicBezTo>
                    <a:cubicBezTo>
                      <a:pt x="134485" y="173394"/>
                      <a:pt x="120414" y="193201"/>
                      <a:pt x="108623" y="206533"/>
                    </a:cubicBezTo>
                    <a:cubicBezTo>
                      <a:pt x="97594" y="219102"/>
                      <a:pt x="79720" y="227101"/>
                      <a:pt x="58802" y="229006"/>
                    </a:cubicBezTo>
                    <a:cubicBezTo>
                      <a:pt x="56520" y="229006"/>
                      <a:pt x="53477" y="229387"/>
                      <a:pt x="50434" y="229387"/>
                    </a:cubicBezTo>
                    <a:lnTo>
                      <a:pt x="50434" y="229387"/>
                    </a:lnTo>
                    <a:close/>
                    <a:moveTo>
                      <a:pt x="7839" y="214913"/>
                    </a:moveTo>
                    <a:cubicBezTo>
                      <a:pt x="36363" y="230530"/>
                      <a:pt x="83903" y="229006"/>
                      <a:pt x="106722" y="203485"/>
                    </a:cubicBezTo>
                    <a:cubicBezTo>
                      <a:pt x="118131" y="190535"/>
                      <a:pt x="132203" y="170728"/>
                      <a:pt x="143613" y="150921"/>
                    </a:cubicBezTo>
                    <a:cubicBezTo>
                      <a:pt x="144374" y="149778"/>
                      <a:pt x="145134" y="148635"/>
                      <a:pt x="145514" y="147493"/>
                    </a:cubicBezTo>
                    <a:cubicBezTo>
                      <a:pt x="147797" y="143303"/>
                      <a:pt x="150459" y="138732"/>
                      <a:pt x="152741" y="134542"/>
                    </a:cubicBezTo>
                    <a:lnTo>
                      <a:pt x="154262" y="131876"/>
                    </a:lnTo>
                    <a:cubicBezTo>
                      <a:pt x="159206" y="122734"/>
                      <a:pt x="163390" y="113592"/>
                      <a:pt x="166813" y="104831"/>
                    </a:cubicBezTo>
                    <a:cubicBezTo>
                      <a:pt x="175179" y="83882"/>
                      <a:pt x="179363" y="65979"/>
                      <a:pt x="179363" y="51124"/>
                    </a:cubicBezTo>
                    <a:cubicBezTo>
                      <a:pt x="179363" y="32460"/>
                      <a:pt x="165671" y="21414"/>
                      <a:pt x="153882" y="15319"/>
                    </a:cubicBezTo>
                    <a:cubicBezTo>
                      <a:pt x="123456" y="-679"/>
                      <a:pt x="69070" y="-1060"/>
                      <a:pt x="29897" y="25985"/>
                    </a:cubicBezTo>
                    <a:cubicBezTo>
                      <a:pt x="25713" y="29032"/>
                      <a:pt x="21910" y="32079"/>
                      <a:pt x="18107" y="35507"/>
                    </a:cubicBezTo>
                    <a:cubicBezTo>
                      <a:pt x="14684" y="38935"/>
                      <a:pt x="11262" y="42363"/>
                      <a:pt x="7839" y="46172"/>
                    </a:cubicBezTo>
                    <a:lnTo>
                      <a:pt x="7839" y="214913"/>
                    </a:lnTo>
                    <a:lnTo>
                      <a:pt x="7839" y="214913"/>
                    </a:lnTo>
                    <a:close/>
                  </a:path>
                </a:pathLst>
              </a:custGeom>
              <a:solidFill>
                <a:srgbClr val="1A1A1A"/>
              </a:solidFill>
              <a:ln w="3804" cap="flat">
                <a:noFill/>
                <a:prstDash val="solid"/>
                <a:miter/>
              </a:ln>
            </p:spPr>
            <p:txBody>
              <a:bodyPr rtlCol="0" anchor="ctr"/>
              <a:lstStyle/>
              <a:p>
                <a:endParaRPr lang="fr-FR"/>
              </a:p>
            </p:txBody>
          </p:sp>
          <p:sp>
            <p:nvSpPr>
              <p:cNvPr id="3365" name="Forme libre 3364">
                <a:extLst>
                  <a:ext uri="{FF2B5EF4-FFF2-40B4-BE49-F238E27FC236}">
                    <a16:creationId xmlns:a16="http://schemas.microsoft.com/office/drawing/2014/main" id="{A1C4AB5B-3CC7-5D1E-8DF6-CAC1115BB4FB}"/>
                  </a:ext>
                </a:extLst>
              </p:cNvPr>
              <p:cNvSpPr/>
              <p:nvPr/>
            </p:nvSpPr>
            <p:spPr>
              <a:xfrm>
                <a:off x="13461386" y="2252951"/>
                <a:ext cx="210696" cy="130443"/>
              </a:xfrm>
              <a:custGeom>
                <a:avLst/>
                <a:gdLst>
                  <a:gd name="connsiteX0" fmla="*/ 214357 w 210696"/>
                  <a:gd name="connsiteY0" fmla="*/ 127314 h 130443"/>
                  <a:gd name="connsiteX1" fmla="*/ 166437 w 210696"/>
                  <a:gd name="connsiteY1" fmla="*/ 128837 h 130443"/>
                  <a:gd name="connsiteX2" fmla="*/ 86950 w 210696"/>
                  <a:gd name="connsiteY2" fmla="*/ 65988 h 130443"/>
                  <a:gd name="connsiteX3" fmla="*/ 3660 w 210696"/>
                  <a:gd name="connsiteY3" fmla="*/ 82367 h 130443"/>
                  <a:gd name="connsiteX4" fmla="*/ 3660 w 210696"/>
                  <a:gd name="connsiteY4" fmla="*/ 38563 h 130443"/>
                  <a:gd name="connsiteX5" fmla="*/ 45875 w 210696"/>
                  <a:gd name="connsiteY5" fmla="*/ 5806 h 130443"/>
                  <a:gd name="connsiteX6" fmla="*/ 53482 w 210696"/>
                  <a:gd name="connsiteY6" fmla="*/ 5044 h 130443"/>
                  <a:gd name="connsiteX7" fmla="*/ 53482 w 210696"/>
                  <a:gd name="connsiteY7" fmla="*/ 5044 h 130443"/>
                  <a:gd name="connsiteX8" fmla="*/ 82006 w 210696"/>
                  <a:gd name="connsiteY8" fmla="*/ 9995 h 130443"/>
                  <a:gd name="connsiteX9" fmla="*/ 181270 w 210696"/>
                  <a:gd name="connsiteY9" fmla="*/ 21803 h 130443"/>
                  <a:gd name="connsiteX10" fmla="*/ 214357 w 210696"/>
                  <a:gd name="connsiteY10" fmla="*/ 127314 h 130443"/>
                  <a:gd name="connsiteX11" fmla="*/ 214357 w 210696"/>
                  <a:gd name="connsiteY11" fmla="*/ 127314 h 130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0696" h="130443">
                    <a:moveTo>
                      <a:pt x="214357" y="127314"/>
                    </a:moveTo>
                    <a:cubicBezTo>
                      <a:pt x="196862" y="131885"/>
                      <a:pt x="180889" y="131885"/>
                      <a:pt x="166437" y="128837"/>
                    </a:cubicBezTo>
                    <a:cubicBezTo>
                      <a:pt x="122700" y="119696"/>
                      <a:pt x="93796" y="83891"/>
                      <a:pt x="86950" y="65988"/>
                    </a:cubicBezTo>
                    <a:cubicBezTo>
                      <a:pt x="63370" y="77796"/>
                      <a:pt x="19634" y="98365"/>
                      <a:pt x="3660" y="82367"/>
                    </a:cubicBezTo>
                    <a:lnTo>
                      <a:pt x="3660" y="38563"/>
                    </a:lnTo>
                    <a:cubicBezTo>
                      <a:pt x="11646" y="22946"/>
                      <a:pt x="26479" y="9615"/>
                      <a:pt x="45875" y="5806"/>
                    </a:cubicBezTo>
                    <a:cubicBezTo>
                      <a:pt x="48158" y="5425"/>
                      <a:pt x="50820" y="5044"/>
                      <a:pt x="53482" y="5044"/>
                    </a:cubicBezTo>
                    <a:lnTo>
                      <a:pt x="53482" y="5044"/>
                    </a:lnTo>
                    <a:cubicBezTo>
                      <a:pt x="62229" y="4663"/>
                      <a:pt x="71737" y="6186"/>
                      <a:pt x="82006" y="9995"/>
                    </a:cubicBezTo>
                    <a:cubicBezTo>
                      <a:pt x="100261" y="-1813"/>
                      <a:pt x="150844" y="-7145"/>
                      <a:pt x="181270" y="21803"/>
                    </a:cubicBezTo>
                    <a:cubicBezTo>
                      <a:pt x="208652" y="47705"/>
                      <a:pt x="191919" y="93413"/>
                      <a:pt x="214357" y="127314"/>
                    </a:cubicBezTo>
                    <a:lnTo>
                      <a:pt x="214357" y="127314"/>
                    </a:lnTo>
                    <a:close/>
                  </a:path>
                </a:pathLst>
              </a:custGeom>
              <a:solidFill>
                <a:srgbClr val="1A1A1A"/>
              </a:solidFill>
              <a:ln w="3804" cap="flat">
                <a:noFill/>
                <a:prstDash val="solid"/>
                <a:miter/>
              </a:ln>
            </p:spPr>
            <p:txBody>
              <a:bodyPr rtlCol="0" anchor="ctr"/>
              <a:lstStyle/>
              <a:p>
                <a:endParaRPr lang="fr-FR"/>
              </a:p>
            </p:txBody>
          </p:sp>
          <p:sp>
            <p:nvSpPr>
              <p:cNvPr id="3366" name="Forme libre 3365">
                <a:extLst>
                  <a:ext uri="{FF2B5EF4-FFF2-40B4-BE49-F238E27FC236}">
                    <a16:creationId xmlns:a16="http://schemas.microsoft.com/office/drawing/2014/main" id="{3BF62688-72FA-C740-90A2-63410B0F5CE3}"/>
                  </a:ext>
                </a:extLst>
              </p:cNvPr>
              <p:cNvSpPr/>
              <p:nvPr/>
            </p:nvSpPr>
            <p:spPr>
              <a:xfrm>
                <a:off x="13459485" y="2251654"/>
                <a:ext cx="214154" cy="133806"/>
              </a:xfrm>
              <a:custGeom>
                <a:avLst/>
                <a:gdLst>
                  <a:gd name="connsiteX0" fmla="*/ 188876 w 214154"/>
                  <a:gd name="connsiteY0" fmla="*/ 134324 h 133806"/>
                  <a:gd name="connsiteX1" fmla="*/ 167958 w 214154"/>
                  <a:gd name="connsiteY1" fmla="*/ 132039 h 133806"/>
                  <a:gd name="connsiteX2" fmla="*/ 88091 w 214154"/>
                  <a:gd name="connsiteY2" fmla="*/ 69951 h 133806"/>
                  <a:gd name="connsiteX3" fmla="*/ 4421 w 214154"/>
                  <a:gd name="connsiteY3" fmla="*/ 85187 h 133806"/>
                  <a:gd name="connsiteX4" fmla="*/ 3660 w 214154"/>
                  <a:gd name="connsiteY4" fmla="*/ 83664 h 133806"/>
                  <a:gd name="connsiteX5" fmla="*/ 3660 w 214154"/>
                  <a:gd name="connsiteY5" fmla="*/ 39860 h 133806"/>
                  <a:gd name="connsiteX6" fmla="*/ 4040 w 214154"/>
                  <a:gd name="connsiteY6" fmla="*/ 39098 h 133806"/>
                  <a:gd name="connsiteX7" fmla="*/ 47777 w 214154"/>
                  <a:gd name="connsiteY7" fmla="*/ 5579 h 133806"/>
                  <a:gd name="connsiteX8" fmla="*/ 55383 w 214154"/>
                  <a:gd name="connsiteY8" fmla="*/ 4817 h 133806"/>
                  <a:gd name="connsiteX9" fmla="*/ 55383 w 214154"/>
                  <a:gd name="connsiteY9" fmla="*/ 4817 h 133806"/>
                  <a:gd name="connsiteX10" fmla="*/ 83527 w 214154"/>
                  <a:gd name="connsiteY10" fmla="*/ 9769 h 133806"/>
                  <a:gd name="connsiteX11" fmla="*/ 184312 w 214154"/>
                  <a:gd name="connsiteY11" fmla="*/ 22338 h 133806"/>
                  <a:gd name="connsiteX12" fmla="*/ 203708 w 214154"/>
                  <a:gd name="connsiteY12" fmla="*/ 77188 h 133806"/>
                  <a:gd name="connsiteX13" fmla="*/ 217400 w 214154"/>
                  <a:gd name="connsiteY13" fmla="*/ 128230 h 133806"/>
                  <a:gd name="connsiteX14" fmla="*/ 217019 w 214154"/>
                  <a:gd name="connsiteY14" fmla="*/ 130896 h 133806"/>
                  <a:gd name="connsiteX15" fmla="*/ 216259 w 214154"/>
                  <a:gd name="connsiteY15" fmla="*/ 131277 h 133806"/>
                  <a:gd name="connsiteX16" fmla="*/ 188876 w 214154"/>
                  <a:gd name="connsiteY16" fmla="*/ 134324 h 133806"/>
                  <a:gd name="connsiteX17" fmla="*/ 188876 w 214154"/>
                  <a:gd name="connsiteY17" fmla="*/ 134324 h 133806"/>
                  <a:gd name="connsiteX18" fmla="*/ 89232 w 214154"/>
                  <a:gd name="connsiteY18" fmla="*/ 65380 h 133806"/>
                  <a:gd name="connsiteX19" fmla="*/ 91134 w 214154"/>
                  <a:gd name="connsiteY19" fmla="*/ 66523 h 133806"/>
                  <a:gd name="connsiteX20" fmla="*/ 169099 w 214154"/>
                  <a:gd name="connsiteY20" fmla="*/ 127849 h 133806"/>
                  <a:gd name="connsiteX21" fmla="*/ 213216 w 214154"/>
                  <a:gd name="connsiteY21" fmla="*/ 127087 h 133806"/>
                  <a:gd name="connsiteX22" fmla="*/ 200285 w 214154"/>
                  <a:gd name="connsiteY22" fmla="*/ 76808 h 133806"/>
                  <a:gd name="connsiteX23" fmla="*/ 182030 w 214154"/>
                  <a:gd name="connsiteY23" fmla="*/ 24243 h 133806"/>
                  <a:gd name="connsiteX24" fmla="*/ 129166 w 214154"/>
                  <a:gd name="connsiteY24" fmla="*/ 3674 h 133806"/>
                  <a:gd name="connsiteX25" fmla="*/ 85429 w 214154"/>
                  <a:gd name="connsiteY25" fmla="*/ 12816 h 133806"/>
                  <a:gd name="connsiteX26" fmla="*/ 83527 w 214154"/>
                  <a:gd name="connsiteY26" fmla="*/ 12816 h 133806"/>
                  <a:gd name="connsiteX27" fmla="*/ 55764 w 214154"/>
                  <a:gd name="connsiteY27" fmla="*/ 7864 h 133806"/>
                  <a:gd name="connsiteX28" fmla="*/ 55764 w 214154"/>
                  <a:gd name="connsiteY28" fmla="*/ 7864 h 133806"/>
                  <a:gd name="connsiteX29" fmla="*/ 48537 w 214154"/>
                  <a:gd name="connsiteY29" fmla="*/ 8626 h 133806"/>
                  <a:gd name="connsiteX30" fmla="*/ 7843 w 214154"/>
                  <a:gd name="connsiteY30" fmla="*/ 39860 h 133806"/>
                  <a:gd name="connsiteX31" fmla="*/ 7843 w 214154"/>
                  <a:gd name="connsiteY31" fmla="*/ 82902 h 133806"/>
                  <a:gd name="connsiteX32" fmla="*/ 88091 w 214154"/>
                  <a:gd name="connsiteY32" fmla="*/ 65380 h 133806"/>
                  <a:gd name="connsiteX33" fmla="*/ 89232 w 214154"/>
                  <a:gd name="connsiteY33" fmla="*/ 65380 h 133806"/>
                  <a:gd name="connsiteX34" fmla="*/ 89232 w 214154"/>
                  <a:gd name="connsiteY34" fmla="*/ 65380 h 133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4154" h="133806">
                    <a:moveTo>
                      <a:pt x="188876" y="134324"/>
                    </a:moveTo>
                    <a:cubicBezTo>
                      <a:pt x="181649" y="134324"/>
                      <a:pt x="174804" y="133562"/>
                      <a:pt x="167958" y="132039"/>
                    </a:cubicBezTo>
                    <a:cubicBezTo>
                      <a:pt x="123461" y="122897"/>
                      <a:pt x="95697" y="87854"/>
                      <a:pt x="88091" y="69951"/>
                    </a:cubicBezTo>
                    <a:cubicBezTo>
                      <a:pt x="55003" y="85949"/>
                      <a:pt x="19633" y="100043"/>
                      <a:pt x="4421" y="85187"/>
                    </a:cubicBezTo>
                    <a:cubicBezTo>
                      <a:pt x="4040" y="84807"/>
                      <a:pt x="3660" y="84426"/>
                      <a:pt x="3660" y="83664"/>
                    </a:cubicBezTo>
                    <a:lnTo>
                      <a:pt x="3660" y="39860"/>
                    </a:lnTo>
                    <a:cubicBezTo>
                      <a:pt x="3660" y="39479"/>
                      <a:pt x="3660" y="39098"/>
                      <a:pt x="4040" y="39098"/>
                    </a:cubicBezTo>
                    <a:cubicBezTo>
                      <a:pt x="13168" y="21577"/>
                      <a:pt x="29141" y="9007"/>
                      <a:pt x="47777" y="5579"/>
                    </a:cubicBezTo>
                    <a:cubicBezTo>
                      <a:pt x="50439" y="5198"/>
                      <a:pt x="53102" y="4817"/>
                      <a:pt x="55383" y="4817"/>
                    </a:cubicBezTo>
                    <a:cubicBezTo>
                      <a:pt x="55383" y="4817"/>
                      <a:pt x="55383" y="4817"/>
                      <a:pt x="55383" y="4817"/>
                    </a:cubicBezTo>
                    <a:cubicBezTo>
                      <a:pt x="64511" y="4436"/>
                      <a:pt x="74019" y="5960"/>
                      <a:pt x="83527" y="9769"/>
                    </a:cubicBezTo>
                    <a:cubicBezTo>
                      <a:pt x="102923" y="-1659"/>
                      <a:pt x="153125" y="-7372"/>
                      <a:pt x="184312" y="22338"/>
                    </a:cubicBezTo>
                    <a:cubicBezTo>
                      <a:pt x="199525" y="36813"/>
                      <a:pt x="201427" y="56620"/>
                      <a:pt x="203708" y="77188"/>
                    </a:cubicBezTo>
                    <a:cubicBezTo>
                      <a:pt x="205610" y="94710"/>
                      <a:pt x="207511" y="112993"/>
                      <a:pt x="217400" y="128230"/>
                    </a:cubicBezTo>
                    <a:cubicBezTo>
                      <a:pt x="218160" y="128991"/>
                      <a:pt x="217780" y="130515"/>
                      <a:pt x="217019" y="130896"/>
                    </a:cubicBezTo>
                    <a:cubicBezTo>
                      <a:pt x="217019" y="130896"/>
                      <a:pt x="216639" y="131277"/>
                      <a:pt x="216259" y="131277"/>
                    </a:cubicBezTo>
                    <a:cubicBezTo>
                      <a:pt x="207511" y="133181"/>
                      <a:pt x="198003" y="134324"/>
                      <a:pt x="188876" y="134324"/>
                    </a:cubicBezTo>
                    <a:lnTo>
                      <a:pt x="188876" y="134324"/>
                    </a:lnTo>
                    <a:close/>
                    <a:moveTo>
                      <a:pt x="89232" y="65380"/>
                    </a:moveTo>
                    <a:cubicBezTo>
                      <a:pt x="89993" y="65380"/>
                      <a:pt x="90753" y="65761"/>
                      <a:pt x="91134" y="66523"/>
                    </a:cubicBezTo>
                    <a:cubicBezTo>
                      <a:pt x="96839" y="82140"/>
                      <a:pt x="124601" y="119088"/>
                      <a:pt x="169099" y="127849"/>
                    </a:cubicBezTo>
                    <a:cubicBezTo>
                      <a:pt x="183551" y="130896"/>
                      <a:pt x="198384" y="130515"/>
                      <a:pt x="213216" y="127087"/>
                    </a:cubicBezTo>
                    <a:cubicBezTo>
                      <a:pt x="203708" y="111470"/>
                      <a:pt x="202187" y="93948"/>
                      <a:pt x="200285" y="76808"/>
                    </a:cubicBezTo>
                    <a:cubicBezTo>
                      <a:pt x="198003" y="56620"/>
                      <a:pt x="196102" y="37575"/>
                      <a:pt x="182030" y="24243"/>
                    </a:cubicBezTo>
                    <a:cubicBezTo>
                      <a:pt x="165296" y="8245"/>
                      <a:pt x="143998" y="4055"/>
                      <a:pt x="129166" y="3674"/>
                    </a:cubicBezTo>
                    <a:cubicBezTo>
                      <a:pt x="112051" y="2912"/>
                      <a:pt x="94937" y="6340"/>
                      <a:pt x="85429" y="12816"/>
                    </a:cubicBezTo>
                    <a:cubicBezTo>
                      <a:pt x="85048" y="13197"/>
                      <a:pt x="84288" y="13197"/>
                      <a:pt x="83527" y="12816"/>
                    </a:cubicBezTo>
                    <a:cubicBezTo>
                      <a:pt x="74019" y="9007"/>
                      <a:pt x="64891" y="7483"/>
                      <a:pt x="55764" y="7864"/>
                    </a:cubicBezTo>
                    <a:cubicBezTo>
                      <a:pt x="55764" y="7864"/>
                      <a:pt x="55764" y="7864"/>
                      <a:pt x="55764" y="7864"/>
                    </a:cubicBezTo>
                    <a:cubicBezTo>
                      <a:pt x="53482" y="7864"/>
                      <a:pt x="50820" y="8245"/>
                      <a:pt x="48537" y="8626"/>
                    </a:cubicBezTo>
                    <a:cubicBezTo>
                      <a:pt x="31423" y="11673"/>
                      <a:pt x="16591" y="23481"/>
                      <a:pt x="7843" y="39860"/>
                    </a:cubicBezTo>
                    <a:lnTo>
                      <a:pt x="7843" y="82902"/>
                    </a:lnTo>
                    <a:cubicBezTo>
                      <a:pt x="23816" y="96995"/>
                      <a:pt x="68694" y="74903"/>
                      <a:pt x="88091" y="65380"/>
                    </a:cubicBezTo>
                    <a:cubicBezTo>
                      <a:pt x="88471" y="65380"/>
                      <a:pt x="88852" y="65380"/>
                      <a:pt x="89232" y="65380"/>
                    </a:cubicBezTo>
                    <a:lnTo>
                      <a:pt x="89232" y="65380"/>
                    </a:lnTo>
                    <a:close/>
                  </a:path>
                </a:pathLst>
              </a:custGeom>
              <a:solidFill>
                <a:srgbClr val="1A1A1A"/>
              </a:solidFill>
              <a:ln w="3804" cap="flat">
                <a:noFill/>
                <a:prstDash val="solid"/>
                <a:miter/>
              </a:ln>
            </p:spPr>
            <p:txBody>
              <a:bodyPr rtlCol="0" anchor="ctr"/>
              <a:lstStyle/>
              <a:p>
                <a:endParaRPr lang="fr-FR"/>
              </a:p>
            </p:txBody>
          </p:sp>
          <p:sp>
            <p:nvSpPr>
              <p:cNvPr id="3367" name="Forme libre 3366">
                <a:extLst>
                  <a:ext uri="{FF2B5EF4-FFF2-40B4-BE49-F238E27FC236}">
                    <a16:creationId xmlns:a16="http://schemas.microsoft.com/office/drawing/2014/main" id="{8AD9EC99-BF24-2DA9-3E59-27FAEA032BF4}"/>
                  </a:ext>
                </a:extLst>
              </p:cNvPr>
              <p:cNvSpPr/>
              <p:nvPr/>
            </p:nvSpPr>
            <p:spPr>
              <a:xfrm>
                <a:off x="13492122" y="2350218"/>
                <a:ext cx="56804" cy="46219"/>
              </a:xfrm>
              <a:custGeom>
                <a:avLst/>
                <a:gdLst>
                  <a:gd name="connsiteX0" fmla="*/ 34314 w 56804"/>
                  <a:gd name="connsiteY0" fmla="*/ 11165 h 46219"/>
                  <a:gd name="connsiteX1" fmla="*/ 50893 w 56804"/>
                  <a:gd name="connsiteY1" fmla="*/ 34274 h 46219"/>
                  <a:gd name="connsiteX2" fmla="*/ 22491 w 56804"/>
                  <a:gd name="connsiteY2" fmla="*/ 35055 h 46219"/>
                  <a:gd name="connsiteX3" fmla="*/ 5911 w 56804"/>
                  <a:gd name="connsiteY3" fmla="*/ 11945 h 46219"/>
                  <a:gd name="connsiteX4" fmla="*/ 34314 w 56804"/>
                  <a:gd name="connsiteY4" fmla="*/ 11165 h 46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04" h="46219">
                    <a:moveTo>
                      <a:pt x="34314" y="11165"/>
                    </a:moveTo>
                    <a:cubicBezTo>
                      <a:pt x="46735" y="17331"/>
                      <a:pt x="54158" y="27677"/>
                      <a:pt x="50893" y="34274"/>
                    </a:cubicBezTo>
                    <a:cubicBezTo>
                      <a:pt x="47628" y="40872"/>
                      <a:pt x="34912" y="41221"/>
                      <a:pt x="22491" y="35055"/>
                    </a:cubicBezTo>
                    <a:cubicBezTo>
                      <a:pt x="10069" y="28889"/>
                      <a:pt x="2646" y="18543"/>
                      <a:pt x="5911" y="11945"/>
                    </a:cubicBezTo>
                    <a:cubicBezTo>
                      <a:pt x="9176" y="5348"/>
                      <a:pt x="21892" y="4999"/>
                      <a:pt x="34314" y="11165"/>
                    </a:cubicBezTo>
                    <a:close/>
                  </a:path>
                </a:pathLst>
              </a:custGeom>
              <a:solidFill>
                <a:srgbClr val="FFFFFF"/>
              </a:solidFill>
              <a:ln w="3805" cap="flat">
                <a:noFill/>
                <a:prstDash val="solid"/>
                <a:miter/>
              </a:ln>
            </p:spPr>
            <p:txBody>
              <a:bodyPr rtlCol="0" anchor="ctr"/>
              <a:lstStyle/>
              <a:p>
                <a:endParaRPr lang="fr-FR"/>
              </a:p>
            </p:txBody>
          </p:sp>
          <p:sp>
            <p:nvSpPr>
              <p:cNvPr id="3368" name="Forme libre 3367">
                <a:extLst>
                  <a:ext uri="{FF2B5EF4-FFF2-40B4-BE49-F238E27FC236}">
                    <a16:creationId xmlns:a16="http://schemas.microsoft.com/office/drawing/2014/main" id="{94A2DFD0-849E-DF8C-EC53-613BE0521864}"/>
                  </a:ext>
                </a:extLst>
              </p:cNvPr>
              <p:cNvSpPr/>
              <p:nvPr/>
            </p:nvSpPr>
            <p:spPr>
              <a:xfrm>
                <a:off x="13495398" y="2355750"/>
                <a:ext cx="50635" cy="36185"/>
              </a:xfrm>
              <a:custGeom>
                <a:avLst/>
                <a:gdLst>
                  <a:gd name="connsiteX0" fmla="*/ 39995 w 50635"/>
                  <a:gd name="connsiteY0" fmla="*/ 36718 h 36185"/>
                  <a:gd name="connsiteX1" fmla="*/ 22119 w 50635"/>
                  <a:gd name="connsiteY1" fmla="*/ 32147 h 36185"/>
                  <a:gd name="connsiteX2" fmla="*/ 4625 w 50635"/>
                  <a:gd name="connsiteY2" fmla="*/ 6627 h 36185"/>
                  <a:gd name="connsiteX3" fmla="*/ 17176 w 50635"/>
                  <a:gd name="connsiteY3" fmla="*/ 532 h 36185"/>
                  <a:gd name="connsiteX4" fmla="*/ 35811 w 50635"/>
                  <a:gd name="connsiteY4" fmla="*/ 5103 h 36185"/>
                  <a:gd name="connsiteX5" fmla="*/ 53306 w 50635"/>
                  <a:gd name="connsiteY5" fmla="*/ 30623 h 36185"/>
                  <a:gd name="connsiteX6" fmla="*/ 39995 w 50635"/>
                  <a:gd name="connsiteY6" fmla="*/ 36718 h 36185"/>
                  <a:gd name="connsiteX7" fmla="*/ 39995 w 50635"/>
                  <a:gd name="connsiteY7" fmla="*/ 36718 h 36185"/>
                  <a:gd name="connsiteX8" fmla="*/ 17936 w 50635"/>
                  <a:gd name="connsiteY8" fmla="*/ 4341 h 36185"/>
                  <a:gd name="connsiteX9" fmla="*/ 17176 w 50635"/>
                  <a:gd name="connsiteY9" fmla="*/ 4341 h 36185"/>
                  <a:gd name="connsiteX10" fmla="*/ 8048 w 50635"/>
                  <a:gd name="connsiteY10" fmla="*/ 8150 h 36185"/>
                  <a:gd name="connsiteX11" fmla="*/ 23641 w 50635"/>
                  <a:gd name="connsiteY11" fmla="*/ 28338 h 36185"/>
                  <a:gd name="connsiteX12" fmla="*/ 49122 w 50635"/>
                  <a:gd name="connsiteY12" fmla="*/ 28719 h 36185"/>
                  <a:gd name="connsiteX13" fmla="*/ 33529 w 50635"/>
                  <a:gd name="connsiteY13" fmla="*/ 8531 h 36185"/>
                  <a:gd name="connsiteX14" fmla="*/ 17936 w 50635"/>
                  <a:gd name="connsiteY14" fmla="*/ 4341 h 36185"/>
                  <a:gd name="connsiteX15" fmla="*/ 17936 w 50635"/>
                  <a:gd name="connsiteY15" fmla="*/ 4341 h 36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635" h="36185">
                    <a:moveTo>
                      <a:pt x="39995" y="36718"/>
                    </a:moveTo>
                    <a:cubicBezTo>
                      <a:pt x="34670" y="36718"/>
                      <a:pt x="28586" y="35194"/>
                      <a:pt x="22119" y="32147"/>
                    </a:cubicBezTo>
                    <a:cubicBezTo>
                      <a:pt x="8428" y="25291"/>
                      <a:pt x="822" y="14245"/>
                      <a:pt x="4625" y="6627"/>
                    </a:cubicBezTo>
                    <a:cubicBezTo>
                      <a:pt x="6527" y="2817"/>
                      <a:pt x="11090" y="532"/>
                      <a:pt x="17176" y="532"/>
                    </a:cubicBezTo>
                    <a:cubicBezTo>
                      <a:pt x="22881" y="532"/>
                      <a:pt x="29346" y="2056"/>
                      <a:pt x="35811" y="5103"/>
                    </a:cubicBezTo>
                    <a:cubicBezTo>
                      <a:pt x="49503" y="11959"/>
                      <a:pt x="57110" y="23005"/>
                      <a:pt x="53306" y="30623"/>
                    </a:cubicBezTo>
                    <a:cubicBezTo>
                      <a:pt x="51405" y="34432"/>
                      <a:pt x="46460" y="36718"/>
                      <a:pt x="39995" y="36718"/>
                    </a:cubicBezTo>
                    <a:lnTo>
                      <a:pt x="39995" y="36718"/>
                    </a:lnTo>
                    <a:close/>
                    <a:moveTo>
                      <a:pt x="17936" y="4341"/>
                    </a:moveTo>
                    <a:cubicBezTo>
                      <a:pt x="17556" y="4341"/>
                      <a:pt x="17556" y="4341"/>
                      <a:pt x="17176" y="4341"/>
                    </a:cubicBezTo>
                    <a:cubicBezTo>
                      <a:pt x="12611" y="4341"/>
                      <a:pt x="9570" y="5865"/>
                      <a:pt x="8048" y="8150"/>
                    </a:cubicBezTo>
                    <a:cubicBezTo>
                      <a:pt x="5386" y="13483"/>
                      <a:pt x="12611" y="23005"/>
                      <a:pt x="23641" y="28338"/>
                    </a:cubicBezTo>
                    <a:cubicBezTo>
                      <a:pt x="34670" y="34052"/>
                      <a:pt x="46460" y="34052"/>
                      <a:pt x="49122" y="28719"/>
                    </a:cubicBezTo>
                    <a:cubicBezTo>
                      <a:pt x="51785" y="23386"/>
                      <a:pt x="44559" y="13864"/>
                      <a:pt x="33529" y="8531"/>
                    </a:cubicBezTo>
                    <a:cubicBezTo>
                      <a:pt x="28586" y="5865"/>
                      <a:pt x="22881" y="4341"/>
                      <a:pt x="17936" y="4341"/>
                    </a:cubicBezTo>
                    <a:lnTo>
                      <a:pt x="17936" y="4341"/>
                    </a:lnTo>
                    <a:close/>
                  </a:path>
                </a:pathLst>
              </a:custGeom>
              <a:solidFill>
                <a:srgbClr val="1A1A1A"/>
              </a:solidFill>
              <a:ln w="3804" cap="flat">
                <a:noFill/>
                <a:prstDash val="solid"/>
                <a:miter/>
              </a:ln>
            </p:spPr>
            <p:txBody>
              <a:bodyPr rtlCol="0" anchor="ctr"/>
              <a:lstStyle/>
              <a:p>
                <a:endParaRPr lang="fr-FR"/>
              </a:p>
            </p:txBody>
          </p:sp>
          <p:sp>
            <p:nvSpPr>
              <p:cNvPr id="3369" name="Forme libre 3368">
                <a:extLst>
                  <a:ext uri="{FF2B5EF4-FFF2-40B4-BE49-F238E27FC236}">
                    <a16:creationId xmlns:a16="http://schemas.microsoft.com/office/drawing/2014/main" id="{80529C87-838C-3592-89D3-FE098F08110B}"/>
                  </a:ext>
                </a:extLst>
              </p:cNvPr>
              <p:cNvSpPr/>
              <p:nvPr/>
            </p:nvSpPr>
            <p:spPr>
              <a:xfrm>
                <a:off x="13565123" y="2388344"/>
                <a:ext cx="56804" cy="46219"/>
              </a:xfrm>
              <a:custGeom>
                <a:avLst/>
                <a:gdLst>
                  <a:gd name="connsiteX0" fmla="*/ 34313 w 56804"/>
                  <a:gd name="connsiteY0" fmla="*/ 11165 h 46219"/>
                  <a:gd name="connsiteX1" fmla="*/ 50893 w 56804"/>
                  <a:gd name="connsiteY1" fmla="*/ 34274 h 46219"/>
                  <a:gd name="connsiteX2" fmla="*/ 22490 w 56804"/>
                  <a:gd name="connsiteY2" fmla="*/ 35055 h 46219"/>
                  <a:gd name="connsiteX3" fmla="*/ 5911 w 56804"/>
                  <a:gd name="connsiteY3" fmla="*/ 11945 h 46219"/>
                  <a:gd name="connsiteX4" fmla="*/ 34313 w 56804"/>
                  <a:gd name="connsiteY4" fmla="*/ 11165 h 46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04" h="46219">
                    <a:moveTo>
                      <a:pt x="34313" y="11165"/>
                    </a:moveTo>
                    <a:cubicBezTo>
                      <a:pt x="46735" y="17331"/>
                      <a:pt x="54158" y="27677"/>
                      <a:pt x="50893" y="34274"/>
                    </a:cubicBezTo>
                    <a:cubicBezTo>
                      <a:pt x="47628" y="40872"/>
                      <a:pt x="34912" y="41221"/>
                      <a:pt x="22490" y="35055"/>
                    </a:cubicBezTo>
                    <a:cubicBezTo>
                      <a:pt x="10069" y="28889"/>
                      <a:pt x="2646" y="18543"/>
                      <a:pt x="5911" y="11945"/>
                    </a:cubicBezTo>
                    <a:cubicBezTo>
                      <a:pt x="9176" y="5348"/>
                      <a:pt x="21892" y="4999"/>
                      <a:pt x="34313" y="11165"/>
                    </a:cubicBezTo>
                    <a:close/>
                  </a:path>
                </a:pathLst>
              </a:custGeom>
              <a:solidFill>
                <a:srgbClr val="FFFFFF"/>
              </a:solidFill>
              <a:ln w="3805" cap="flat">
                <a:noFill/>
                <a:prstDash val="solid"/>
                <a:miter/>
              </a:ln>
            </p:spPr>
            <p:txBody>
              <a:bodyPr rtlCol="0" anchor="ctr"/>
              <a:lstStyle/>
              <a:p>
                <a:endParaRPr lang="fr-FR"/>
              </a:p>
            </p:txBody>
          </p:sp>
          <p:grpSp>
            <p:nvGrpSpPr>
              <p:cNvPr id="3370" name="Graphique 2">
                <a:extLst>
                  <a:ext uri="{FF2B5EF4-FFF2-40B4-BE49-F238E27FC236}">
                    <a16:creationId xmlns:a16="http://schemas.microsoft.com/office/drawing/2014/main" id="{36AFC8C9-04DA-ACDC-BC39-537A3C357B5C}"/>
                  </a:ext>
                </a:extLst>
              </p:cNvPr>
              <p:cNvGrpSpPr/>
              <p:nvPr/>
            </p:nvGrpSpPr>
            <p:grpSpPr>
              <a:xfrm>
                <a:off x="13488288" y="2337048"/>
                <a:ext cx="134734" cy="132592"/>
                <a:chOff x="13488288" y="2337048"/>
                <a:chExt cx="134734" cy="132592"/>
              </a:xfrm>
              <a:solidFill>
                <a:srgbClr val="1A1A1A"/>
              </a:solidFill>
            </p:grpSpPr>
            <p:sp>
              <p:nvSpPr>
                <p:cNvPr id="3371" name="Forme libre 3370">
                  <a:extLst>
                    <a:ext uri="{FF2B5EF4-FFF2-40B4-BE49-F238E27FC236}">
                      <a16:creationId xmlns:a16="http://schemas.microsoft.com/office/drawing/2014/main" id="{4F31AC03-7E88-D9C3-FFA5-4B4932481712}"/>
                    </a:ext>
                  </a:extLst>
                </p:cNvPr>
                <p:cNvSpPr/>
                <p:nvPr/>
              </p:nvSpPr>
              <p:spPr>
                <a:xfrm>
                  <a:off x="13490448" y="2393712"/>
                  <a:ext cx="128986" cy="74397"/>
                </a:xfrm>
                <a:custGeom>
                  <a:avLst/>
                  <a:gdLst>
                    <a:gd name="connsiteX0" fmla="*/ 118355 w 128986"/>
                    <a:gd name="connsiteY0" fmla="*/ 36862 h 74397"/>
                    <a:gd name="connsiteX1" fmla="*/ 100481 w 128986"/>
                    <a:gd name="connsiteY1" fmla="*/ 32291 h 74397"/>
                    <a:gd name="connsiteX2" fmla="*/ 82986 w 128986"/>
                    <a:gd name="connsiteY2" fmla="*/ 6770 h 74397"/>
                    <a:gd name="connsiteX3" fmla="*/ 114172 w 128986"/>
                    <a:gd name="connsiteY3" fmla="*/ 5247 h 74397"/>
                    <a:gd name="connsiteX4" fmla="*/ 131667 w 128986"/>
                    <a:gd name="connsiteY4" fmla="*/ 30767 h 74397"/>
                    <a:gd name="connsiteX5" fmla="*/ 118355 w 128986"/>
                    <a:gd name="connsiteY5" fmla="*/ 36862 h 74397"/>
                    <a:gd name="connsiteX6" fmla="*/ 95917 w 128986"/>
                    <a:gd name="connsiteY6" fmla="*/ 4485 h 74397"/>
                    <a:gd name="connsiteX7" fmla="*/ 86409 w 128986"/>
                    <a:gd name="connsiteY7" fmla="*/ 8675 h 74397"/>
                    <a:gd name="connsiteX8" fmla="*/ 102002 w 128986"/>
                    <a:gd name="connsiteY8" fmla="*/ 28863 h 74397"/>
                    <a:gd name="connsiteX9" fmla="*/ 127484 w 128986"/>
                    <a:gd name="connsiteY9" fmla="*/ 29244 h 74397"/>
                    <a:gd name="connsiteX10" fmla="*/ 111890 w 128986"/>
                    <a:gd name="connsiteY10" fmla="*/ 9056 h 74397"/>
                    <a:gd name="connsiteX11" fmla="*/ 95917 w 128986"/>
                    <a:gd name="connsiteY11" fmla="*/ 4485 h 74397"/>
                    <a:gd name="connsiteX12" fmla="*/ 95917 w 128986"/>
                    <a:gd name="connsiteY12" fmla="*/ 4485 h 74397"/>
                    <a:gd name="connsiteX13" fmla="*/ 59787 w 128986"/>
                    <a:gd name="connsiteY13" fmla="*/ 49051 h 74397"/>
                    <a:gd name="connsiteX14" fmla="*/ 49898 w 128986"/>
                    <a:gd name="connsiteY14" fmla="*/ 46004 h 74397"/>
                    <a:gd name="connsiteX15" fmla="*/ 49137 w 128986"/>
                    <a:gd name="connsiteY15" fmla="*/ 43337 h 74397"/>
                    <a:gd name="connsiteX16" fmla="*/ 51799 w 128986"/>
                    <a:gd name="connsiteY16" fmla="*/ 42575 h 74397"/>
                    <a:gd name="connsiteX17" fmla="*/ 64350 w 128986"/>
                    <a:gd name="connsiteY17" fmla="*/ 43718 h 74397"/>
                    <a:gd name="connsiteX18" fmla="*/ 67774 w 128986"/>
                    <a:gd name="connsiteY18" fmla="*/ 37624 h 74397"/>
                    <a:gd name="connsiteX19" fmla="*/ 60167 w 128986"/>
                    <a:gd name="connsiteY19" fmla="*/ 27720 h 74397"/>
                    <a:gd name="connsiteX20" fmla="*/ 59406 w 128986"/>
                    <a:gd name="connsiteY20" fmla="*/ 25054 h 74397"/>
                    <a:gd name="connsiteX21" fmla="*/ 59406 w 128986"/>
                    <a:gd name="connsiteY21" fmla="*/ 25054 h 74397"/>
                    <a:gd name="connsiteX22" fmla="*/ 72717 w 128986"/>
                    <a:gd name="connsiteY22" fmla="*/ 1819 h 74397"/>
                    <a:gd name="connsiteX23" fmla="*/ 75380 w 128986"/>
                    <a:gd name="connsiteY23" fmla="*/ 1057 h 74397"/>
                    <a:gd name="connsiteX24" fmla="*/ 76140 w 128986"/>
                    <a:gd name="connsiteY24" fmla="*/ 3723 h 74397"/>
                    <a:gd name="connsiteX25" fmla="*/ 63590 w 128986"/>
                    <a:gd name="connsiteY25" fmla="*/ 25054 h 74397"/>
                    <a:gd name="connsiteX26" fmla="*/ 71196 w 128986"/>
                    <a:gd name="connsiteY26" fmla="*/ 37243 h 74397"/>
                    <a:gd name="connsiteX27" fmla="*/ 65872 w 128986"/>
                    <a:gd name="connsiteY27" fmla="*/ 47146 h 74397"/>
                    <a:gd name="connsiteX28" fmla="*/ 59787 w 128986"/>
                    <a:gd name="connsiteY28" fmla="*/ 49051 h 74397"/>
                    <a:gd name="connsiteX29" fmla="*/ 59787 w 128986"/>
                    <a:gd name="connsiteY29" fmla="*/ 49051 h 74397"/>
                    <a:gd name="connsiteX30" fmla="*/ 17951 w 128986"/>
                    <a:gd name="connsiteY30" fmla="*/ 35719 h 74397"/>
                    <a:gd name="connsiteX31" fmla="*/ 28600 w 128986"/>
                    <a:gd name="connsiteY31" fmla="*/ 49813 h 74397"/>
                    <a:gd name="connsiteX32" fmla="*/ 39250 w 128986"/>
                    <a:gd name="connsiteY32" fmla="*/ 62763 h 74397"/>
                    <a:gd name="connsiteX33" fmla="*/ 8063 w 128986"/>
                    <a:gd name="connsiteY33" fmla="*/ 67334 h 74397"/>
                    <a:gd name="connsiteX34" fmla="*/ 17951 w 128986"/>
                    <a:gd name="connsiteY34" fmla="*/ 35719 h 74397"/>
                    <a:gd name="connsiteX35" fmla="*/ 17951 w 128986"/>
                    <a:gd name="connsiteY35" fmla="*/ 35719 h 74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986" h="74397">
                      <a:moveTo>
                        <a:pt x="118355" y="36862"/>
                      </a:moveTo>
                      <a:cubicBezTo>
                        <a:pt x="113031" y="36862"/>
                        <a:pt x="106946" y="35338"/>
                        <a:pt x="100481" y="32291"/>
                      </a:cubicBezTo>
                      <a:cubicBezTo>
                        <a:pt x="86790" y="25435"/>
                        <a:pt x="79183" y="14389"/>
                        <a:pt x="82986" y="6770"/>
                      </a:cubicBezTo>
                      <a:cubicBezTo>
                        <a:pt x="86790" y="-848"/>
                        <a:pt x="100481" y="-1609"/>
                        <a:pt x="114172" y="5247"/>
                      </a:cubicBezTo>
                      <a:cubicBezTo>
                        <a:pt x="127863" y="12103"/>
                        <a:pt x="135470" y="23149"/>
                        <a:pt x="131667" y="30767"/>
                      </a:cubicBezTo>
                      <a:cubicBezTo>
                        <a:pt x="129385" y="34957"/>
                        <a:pt x="124441" y="36862"/>
                        <a:pt x="118355" y="36862"/>
                      </a:cubicBezTo>
                      <a:close/>
                      <a:moveTo>
                        <a:pt x="95917" y="4485"/>
                      </a:moveTo>
                      <a:cubicBezTo>
                        <a:pt x="91353" y="4485"/>
                        <a:pt x="87930" y="5628"/>
                        <a:pt x="86409" y="8675"/>
                      </a:cubicBezTo>
                      <a:cubicBezTo>
                        <a:pt x="83747" y="14008"/>
                        <a:pt x="90973" y="23530"/>
                        <a:pt x="102002" y="28863"/>
                      </a:cubicBezTo>
                      <a:cubicBezTo>
                        <a:pt x="113031" y="34576"/>
                        <a:pt x="124822" y="34576"/>
                        <a:pt x="127484" y="29244"/>
                      </a:cubicBezTo>
                      <a:cubicBezTo>
                        <a:pt x="130146" y="23911"/>
                        <a:pt x="122920" y="14389"/>
                        <a:pt x="111890" y="9056"/>
                      </a:cubicBezTo>
                      <a:cubicBezTo>
                        <a:pt x="106185" y="5628"/>
                        <a:pt x="100481" y="4485"/>
                        <a:pt x="95917" y="4485"/>
                      </a:cubicBezTo>
                      <a:lnTo>
                        <a:pt x="95917" y="4485"/>
                      </a:lnTo>
                      <a:close/>
                      <a:moveTo>
                        <a:pt x="59787" y="49051"/>
                      </a:moveTo>
                      <a:cubicBezTo>
                        <a:pt x="56744" y="49051"/>
                        <a:pt x="53321" y="47908"/>
                        <a:pt x="49898" y="46004"/>
                      </a:cubicBezTo>
                      <a:cubicBezTo>
                        <a:pt x="48758" y="45623"/>
                        <a:pt x="48758" y="44099"/>
                        <a:pt x="49137" y="43337"/>
                      </a:cubicBezTo>
                      <a:cubicBezTo>
                        <a:pt x="49518" y="42194"/>
                        <a:pt x="51039" y="42194"/>
                        <a:pt x="51799" y="42575"/>
                      </a:cubicBezTo>
                      <a:cubicBezTo>
                        <a:pt x="56364" y="45242"/>
                        <a:pt x="60928" y="45623"/>
                        <a:pt x="64350" y="43718"/>
                      </a:cubicBezTo>
                      <a:cubicBezTo>
                        <a:pt x="66632" y="42575"/>
                        <a:pt x="67774" y="39909"/>
                        <a:pt x="67774" y="37624"/>
                      </a:cubicBezTo>
                      <a:cubicBezTo>
                        <a:pt x="67774" y="33815"/>
                        <a:pt x="65111" y="30386"/>
                        <a:pt x="60167" y="27720"/>
                      </a:cubicBezTo>
                      <a:cubicBezTo>
                        <a:pt x="59026" y="27339"/>
                        <a:pt x="58645" y="25816"/>
                        <a:pt x="59406" y="25054"/>
                      </a:cubicBezTo>
                      <a:cubicBezTo>
                        <a:pt x="59406" y="25054"/>
                        <a:pt x="59406" y="25054"/>
                        <a:pt x="59406" y="25054"/>
                      </a:cubicBezTo>
                      <a:lnTo>
                        <a:pt x="72717" y="1819"/>
                      </a:lnTo>
                      <a:cubicBezTo>
                        <a:pt x="73478" y="676"/>
                        <a:pt x="74619" y="676"/>
                        <a:pt x="75380" y="1057"/>
                      </a:cubicBezTo>
                      <a:cubicBezTo>
                        <a:pt x="76140" y="1438"/>
                        <a:pt x="76520" y="2961"/>
                        <a:pt x="76140" y="3723"/>
                      </a:cubicBezTo>
                      <a:lnTo>
                        <a:pt x="63590" y="25054"/>
                      </a:lnTo>
                      <a:cubicBezTo>
                        <a:pt x="68534" y="28101"/>
                        <a:pt x="71196" y="32672"/>
                        <a:pt x="71196" y="37243"/>
                      </a:cubicBezTo>
                      <a:cubicBezTo>
                        <a:pt x="71196" y="41433"/>
                        <a:pt x="69295" y="44861"/>
                        <a:pt x="65872" y="47146"/>
                      </a:cubicBezTo>
                      <a:cubicBezTo>
                        <a:pt x="64350" y="48670"/>
                        <a:pt x="62449" y="49051"/>
                        <a:pt x="59787" y="49051"/>
                      </a:cubicBezTo>
                      <a:lnTo>
                        <a:pt x="59787" y="49051"/>
                      </a:lnTo>
                      <a:close/>
                      <a:moveTo>
                        <a:pt x="17951" y="35719"/>
                      </a:moveTo>
                      <a:cubicBezTo>
                        <a:pt x="23275" y="36100"/>
                        <a:pt x="25177" y="45623"/>
                        <a:pt x="28600" y="49813"/>
                      </a:cubicBezTo>
                      <a:cubicBezTo>
                        <a:pt x="33164" y="55145"/>
                        <a:pt x="40390" y="55907"/>
                        <a:pt x="39250" y="62763"/>
                      </a:cubicBezTo>
                      <a:cubicBezTo>
                        <a:pt x="37348" y="75333"/>
                        <a:pt x="16810" y="80285"/>
                        <a:pt x="8063" y="67334"/>
                      </a:cubicBezTo>
                      <a:cubicBezTo>
                        <a:pt x="-2206" y="51717"/>
                        <a:pt x="7302" y="35338"/>
                        <a:pt x="17951" y="35719"/>
                      </a:cubicBezTo>
                      <a:lnTo>
                        <a:pt x="17951" y="35719"/>
                      </a:lnTo>
                      <a:close/>
                    </a:path>
                  </a:pathLst>
                </a:custGeom>
                <a:solidFill>
                  <a:srgbClr val="1A1A1A"/>
                </a:solidFill>
                <a:ln w="3804" cap="flat">
                  <a:noFill/>
                  <a:prstDash val="solid"/>
                  <a:miter/>
                </a:ln>
              </p:spPr>
              <p:txBody>
                <a:bodyPr rtlCol="0" anchor="ctr"/>
                <a:lstStyle/>
                <a:p>
                  <a:endParaRPr lang="fr-FR"/>
                </a:p>
              </p:txBody>
            </p:sp>
            <p:sp>
              <p:nvSpPr>
                <p:cNvPr id="3372" name="Forme libre 3371">
                  <a:extLst>
                    <a:ext uri="{FF2B5EF4-FFF2-40B4-BE49-F238E27FC236}">
                      <a16:creationId xmlns:a16="http://schemas.microsoft.com/office/drawing/2014/main" id="{7A64D05F-B51F-D27D-0230-DCDF62C48CC7}"/>
                    </a:ext>
                  </a:extLst>
                </p:cNvPr>
                <p:cNvSpPr/>
                <p:nvPr/>
              </p:nvSpPr>
              <p:spPr>
                <a:xfrm>
                  <a:off x="13488288" y="2426598"/>
                  <a:ext cx="40132" cy="43042"/>
                </a:xfrm>
                <a:custGeom>
                  <a:avLst/>
                  <a:gdLst>
                    <a:gd name="connsiteX0" fmla="*/ 24663 w 40132"/>
                    <a:gd name="connsiteY0" fmla="*/ 43594 h 43042"/>
                    <a:gd name="connsiteX1" fmla="*/ 8309 w 40132"/>
                    <a:gd name="connsiteY1" fmla="*/ 35214 h 43042"/>
                    <a:gd name="connsiteX2" fmla="*/ 6408 w 40132"/>
                    <a:gd name="connsiteY2" fmla="*/ 9312 h 43042"/>
                    <a:gd name="connsiteX3" fmla="*/ 20099 w 40132"/>
                    <a:gd name="connsiteY3" fmla="*/ 552 h 43042"/>
                    <a:gd name="connsiteX4" fmla="*/ 29227 w 40132"/>
                    <a:gd name="connsiteY4" fmla="*/ 9693 h 43042"/>
                    <a:gd name="connsiteX5" fmla="*/ 32270 w 40132"/>
                    <a:gd name="connsiteY5" fmla="*/ 15026 h 43042"/>
                    <a:gd name="connsiteX6" fmla="*/ 37214 w 40132"/>
                    <a:gd name="connsiteY6" fmla="*/ 18835 h 43042"/>
                    <a:gd name="connsiteX7" fmla="*/ 43679 w 40132"/>
                    <a:gd name="connsiteY7" fmla="*/ 29500 h 43042"/>
                    <a:gd name="connsiteX8" fmla="*/ 29988 w 40132"/>
                    <a:gd name="connsiteY8" fmla="*/ 42832 h 43042"/>
                    <a:gd name="connsiteX9" fmla="*/ 24663 w 40132"/>
                    <a:gd name="connsiteY9" fmla="*/ 43594 h 43042"/>
                    <a:gd name="connsiteX10" fmla="*/ 24663 w 40132"/>
                    <a:gd name="connsiteY10" fmla="*/ 43594 h 43042"/>
                    <a:gd name="connsiteX11" fmla="*/ 19719 w 40132"/>
                    <a:gd name="connsiteY11" fmla="*/ 4741 h 43042"/>
                    <a:gd name="connsiteX12" fmla="*/ 10211 w 40132"/>
                    <a:gd name="connsiteY12" fmla="*/ 11598 h 43042"/>
                    <a:gd name="connsiteX13" fmla="*/ 12112 w 40132"/>
                    <a:gd name="connsiteY13" fmla="*/ 33309 h 43042"/>
                    <a:gd name="connsiteX14" fmla="*/ 29227 w 40132"/>
                    <a:gd name="connsiteY14" fmla="*/ 39785 h 43042"/>
                    <a:gd name="connsiteX15" fmla="*/ 39876 w 40132"/>
                    <a:gd name="connsiteY15" fmla="*/ 29881 h 43042"/>
                    <a:gd name="connsiteX16" fmla="*/ 35312 w 40132"/>
                    <a:gd name="connsiteY16" fmla="*/ 23025 h 43042"/>
                    <a:gd name="connsiteX17" fmla="*/ 29607 w 40132"/>
                    <a:gd name="connsiteY17" fmla="*/ 18454 h 43042"/>
                    <a:gd name="connsiteX18" fmla="*/ 26185 w 40132"/>
                    <a:gd name="connsiteY18" fmla="*/ 12360 h 43042"/>
                    <a:gd name="connsiteX19" fmla="*/ 19719 w 40132"/>
                    <a:gd name="connsiteY19" fmla="*/ 4741 h 43042"/>
                    <a:gd name="connsiteX20" fmla="*/ 19719 w 40132"/>
                    <a:gd name="connsiteY20" fmla="*/ 4741 h 43042"/>
                    <a:gd name="connsiteX21" fmla="*/ 19719 w 40132"/>
                    <a:gd name="connsiteY21" fmla="*/ 4741 h 4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132" h="43042">
                      <a:moveTo>
                        <a:pt x="24663" y="43594"/>
                      </a:moveTo>
                      <a:cubicBezTo>
                        <a:pt x="18958" y="43594"/>
                        <a:pt x="12493" y="41308"/>
                        <a:pt x="8309" y="35214"/>
                      </a:cubicBezTo>
                      <a:cubicBezTo>
                        <a:pt x="1844" y="25310"/>
                        <a:pt x="2985" y="15407"/>
                        <a:pt x="6408" y="9312"/>
                      </a:cubicBezTo>
                      <a:cubicBezTo>
                        <a:pt x="9450" y="3599"/>
                        <a:pt x="14775" y="552"/>
                        <a:pt x="20099" y="552"/>
                      </a:cubicBezTo>
                      <a:cubicBezTo>
                        <a:pt x="24663" y="552"/>
                        <a:pt x="27325" y="5503"/>
                        <a:pt x="29227" y="9693"/>
                      </a:cubicBezTo>
                      <a:cubicBezTo>
                        <a:pt x="30368" y="11598"/>
                        <a:pt x="31128" y="13883"/>
                        <a:pt x="32270" y="15026"/>
                      </a:cubicBezTo>
                      <a:cubicBezTo>
                        <a:pt x="33791" y="16549"/>
                        <a:pt x="35312" y="17692"/>
                        <a:pt x="37214" y="18835"/>
                      </a:cubicBezTo>
                      <a:cubicBezTo>
                        <a:pt x="40636" y="21120"/>
                        <a:pt x="44440" y="23787"/>
                        <a:pt x="43679" y="29500"/>
                      </a:cubicBezTo>
                      <a:cubicBezTo>
                        <a:pt x="42538" y="35976"/>
                        <a:pt x="37214" y="41308"/>
                        <a:pt x="29988" y="42832"/>
                      </a:cubicBezTo>
                      <a:cubicBezTo>
                        <a:pt x="28087" y="43594"/>
                        <a:pt x="26565" y="43594"/>
                        <a:pt x="24663" y="43594"/>
                      </a:cubicBezTo>
                      <a:lnTo>
                        <a:pt x="24663" y="43594"/>
                      </a:lnTo>
                      <a:close/>
                      <a:moveTo>
                        <a:pt x="19719" y="4741"/>
                      </a:moveTo>
                      <a:cubicBezTo>
                        <a:pt x="15916" y="4741"/>
                        <a:pt x="12493" y="7408"/>
                        <a:pt x="10211" y="11598"/>
                      </a:cubicBezTo>
                      <a:cubicBezTo>
                        <a:pt x="6788" y="18073"/>
                        <a:pt x="7169" y="26072"/>
                        <a:pt x="12112" y="33309"/>
                      </a:cubicBezTo>
                      <a:cubicBezTo>
                        <a:pt x="16677" y="39785"/>
                        <a:pt x="23903" y="40927"/>
                        <a:pt x="29227" y="39785"/>
                      </a:cubicBezTo>
                      <a:cubicBezTo>
                        <a:pt x="34932" y="38642"/>
                        <a:pt x="39115" y="34452"/>
                        <a:pt x="39876" y="29881"/>
                      </a:cubicBezTo>
                      <a:cubicBezTo>
                        <a:pt x="40257" y="26834"/>
                        <a:pt x="38735" y="25691"/>
                        <a:pt x="35312" y="23025"/>
                      </a:cubicBezTo>
                      <a:cubicBezTo>
                        <a:pt x="33411" y="21882"/>
                        <a:pt x="31509" y="20358"/>
                        <a:pt x="29607" y="18454"/>
                      </a:cubicBezTo>
                      <a:cubicBezTo>
                        <a:pt x="28087" y="16930"/>
                        <a:pt x="26945" y="14645"/>
                        <a:pt x="26185" y="12360"/>
                      </a:cubicBezTo>
                      <a:cubicBezTo>
                        <a:pt x="23903" y="8170"/>
                        <a:pt x="22382" y="4741"/>
                        <a:pt x="19719" y="4741"/>
                      </a:cubicBezTo>
                      <a:cubicBezTo>
                        <a:pt x="19719" y="4741"/>
                        <a:pt x="19719" y="4741"/>
                        <a:pt x="19719" y="4741"/>
                      </a:cubicBezTo>
                      <a:lnTo>
                        <a:pt x="19719" y="4741"/>
                      </a:lnTo>
                      <a:close/>
                    </a:path>
                  </a:pathLst>
                </a:custGeom>
                <a:solidFill>
                  <a:srgbClr val="1A1A1A"/>
                </a:solidFill>
                <a:ln w="3804" cap="flat">
                  <a:noFill/>
                  <a:prstDash val="solid"/>
                  <a:miter/>
                </a:ln>
              </p:spPr>
              <p:txBody>
                <a:bodyPr rtlCol="0" anchor="ctr"/>
                <a:lstStyle/>
                <a:p>
                  <a:endParaRPr lang="fr-FR"/>
                </a:p>
              </p:txBody>
            </p:sp>
            <p:sp>
              <p:nvSpPr>
                <p:cNvPr id="3373" name="Forme libre 3372">
                  <a:extLst>
                    <a:ext uri="{FF2B5EF4-FFF2-40B4-BE49-F238E27FC236}">
                      <a16:creationId xmlns:a16="http://schemas.microsoft.com/office/drawing/2014/main" id="{93A137E6-4B84-1A14-D72C-0780DDAC8B59}"/>
                    </a:ext>
                  </a:extLst>
                </p:cNvPr>
                <p:cNvSpPr/>
                <p:nvPr/>
              </p:nvSpPr>
              <p:spPr>
                <a:xfrm>
                  <a:off x="13518053" y="2364892"/>
                  <a:ext cx="30425" cy="30472"/>
                </a:xfrm>
                <a:custGeom>
                  <a:avLst/>
                  <a:gdLst>
                    <a:gd name="connsiteX0" fmla="*/ 34077 w 30425"/>
                    <a:gd name="connsiteY0" fmla="*/ 15770 h 30472"/>
                    <a:gd name="connsiteX1" fmla="*/ 18864 w 30425"/>
                    <a:gd name="connsiteY1" fmla="*/ 31006 h 30472"/>
                    <a:gd name="connsiteX2" fmla="*/ 3651 w 30425"/>
                    <a:gd name="connsiteY2" fmla="*/ 15770 h 30472"/>
                    <a:gd name="connsiteX3" fmla="*/ 18864 w 30425"/>
                    <a:gd name="connsiteY3" fmla="*/ 534 h 30472"/>
                    <a:gd name="connsiteX4" fmla="*/ 34077 w 30425"/>
                    <a:gd name="connsiteY4" fmla="*/ 15770 h 3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25" h="30472">
                      <a:moveTo>
                        <a:pt x="34077" y="15770"/>
                      </a:moveTo>
                      <a:cubicBezTo>
                        <a:pt x="34077" y="24185"/>
                        <a:pt x="27266" y="31006"/>
                        <a:pt x="18864" y="31006"/>
                      </a:cubicBezTo>
                      <a:cubicBezTo>
                        <a:pt x="10462" y="31006"/>
                        <a:pt x="3651" y="24185"/>
                        <a:pt x="3651" y="15770"/>
                      </a:cubicBezTo>
                      <a:cubicBezTo>
                        <a:pt x="3651" y="7355"/>
                        <a:pt x="10462" y="534"/>
                        <a:pt x="18864" y="534"/>
                      </a:cubicBezTo>
                      <a:cubicBezTo>
                        <a:pt x="27266" y="534"/>
                        <a:pt x="34077" y="7355"/>
                        <a:pt x="34077" y="15770"/>
                      </a:cubicBezTo>
                      <a:close/>
                    </a:path>
                  </a:pathLst>
                </a:custGeom>
                <a:solidFill>
                  <a:srgbClr val="1A1A1A"/>
                </a:solidFill>
                <a:ln w="3804" cap="flat">
                  <a:noFill/>
                  <a:prstDash val="solid"/>
                  <a:miter/>
                </a:ln>
              </p:spPr>
              <p:txBody>
                <a:bodyPr rtlCol="0" anchor="ctr"/>
                <a:lstStyle/>
                <a:p>
                  <a:endParaRPr lang="fr-FR"/>
                </a:p>
              </p:txBody>
            </p:sp>
            <p:sp>
              <p:nvSpPr>
                <p:cNvPr id="3374" name="Forme libre 3373">
                  <a:extLst>
                    <a:ext uri="{FF2B5EF4-FFF2-40B4-BE49-F238E27FC236}">
                      <a16:creationId xmlns:a16="http://schemas.microsoft.com/office/drawing/2014/main" id="{EC17C80B-E220-A8D0-9050-D1744B046417}"/>
                    </a:ext>
                  </a:extLst>
                </p:cNvPr>
                <p:cNvSpPr/>
                <p:nvPr/>
              </p:nvSpPr>
              <p:spPr>
                <a:xfrm>
                  <a:off x="13523758" y="2370606"/>
                  <a:ext cx="19016" cy="19045"/>
                </a:xfrm>
                <a:custGeom>
                  <a:avLst/>
                  <a:gdLst>
                    <a:gd name="connsiteX0" fmla="*/ 13159 w 19016"/>
                    <a:gd name="connsiteY0" fmla="*/ 19579 h 19045"/>
                    <a:gd name="connsiteX1" fmla="*/ 3651 w 19016"/>
                    <a:gd name="connsiteY1" fmla="*/ 10056 h 19045"/>
                    <a:gd name="connsiteX2" fmla="*/ 13159 w 19016"/>
                    <a:gd name="connsiteY2" fmla="*/ 534 h 19045"/>
                    <a:gd name="connsiteX3" fmla="*/ 22667 w 19016"/>
                    <a:gd name="connsiteY3" fmla="*/ 10056 h 19045"/>
                    <a:gd name="connsiteX4" fmla="*/ 13159 w 19016"/>
                    <a:gd name="connsiteY4" fmla="*/ 19579 h 19045"/>
                    <a:gd name="connsiteX5" fmla="*/ 13159 w 19016"/>
                    <a:gd name="connsiteY5" fmla="*/ 4343 h 19045"/>
                    <a:gd name="connsiteX6" fmla="*/ 7835 w 19016"/>
                    <a:gd name="connsiteY6" fmla="*/ 9675 h 19045"/>
                    <a:gd name="connsiteX7" fmla="*/ 13159 w 19016"/>
                    <a:gd name="connsiteY7" fmla="*/ 15008 h 19045"/>
                    <a:gd name="connsiteX8" fmla="*/ 18484 w 19016"/>
                    <a:gd name="connsiteY8" fmla="*/ 9675 h 19045"/>
                    <a:gd name="connsiteX9" fmla="*/ 13159 w 19016"/>
                    <a:gd name="connsiteY9" fmla="*/ 4343 h 19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16" h="19045">
                      <a:moveTo>
                        <a:pt x="13159" y="19579"/>
                      </a:moveTo>
                      <a:cubicBezTo>
                        <a:pt x="7835" y="19579"/>
                        <a:pt x="3651" y="15389"/>
                        <a:pt x="3651" y="10056"/>
                      </a:cubicBezTo>
                      <a:cubicBezTo>
                        <a:pt x="3651" y="4724"/>
                        <a:pt x="7835" y="534"/>
                        <a:pt x="13159" y="534"/>
                      </a:cubicBezTo>
                      <a:cubicBezTo>
                        <a:pt x="18484" y="534"/>
                        <a:pt x="22667" y="4724"/>
                        <a:pt x="22667" y="10056"/>
                      </a:cubicBezTo>
                      <a:cubicBezTo>
                        <a:pt x="22667" y="15389"/>
                        <a:pt x="18484" y="19579"/>
                        <a:pt x="13159" y="19579"/>
                      </a:cubicBezTo>
                      <a:close/>
                      <a:moveTo>
                        <a:pt x="13159" y="4343"/>
                      </a:moveTo>
                      <a:cubicBezTo>
                        <a:pt x="10117" y="4343"/>
                        <a:pt x="7835" y="6628"/>
                        <a:pt x="7835" y="9675"/>
                      </a:cubicBezTo>
                      <a:cubicBezTo>
                        <a:pt x="7835" y="12723"/>
                        <a:pt x="10117" y="15008"/>
                        <a:pt x="13159" y="15008"/>
                      </a:cubicBezTo>
                      <a:cubicBezTo>
                        <a:pt x="16202" y="15008"/>
                        <a:pt x="18484" y="12723"/>
                        <a:pt x="18484" y="9675"/>
                      </a:cubicBezTo>
                      <a:cubicBezTo>
                        <a:pt x="18484" y="6628"/>
                        <a:pt x="16202" y="4343"/>
                        <a:pt x="13159" y="4343"/>
                      </a:cubicBezTo>
                      <a:close/>
                    </a:path>
                  </a:pathLst>
                </a:custGeom>
                <a:solidFill>
                  <a:srgbClr val="1A1A1A"/>
                </a:solidFill>
                <a:ln w="3804" cap="flat">
                  <a:noFill/>
                  <a:prstDash val="solid"/>
                  <a:miter/>
                </a:ln>
              </p:spPr>
              <p:txBody>
                <a:bodyPr rtlCol="0" anchor="ctr"/>
                <a:lstStyle/>
                <a:p>
                  <a:endParaRPr lang="fr-FR"/>
                </a:p>
              </p:txBody>
            </p:sp>
            <p:sp>
              <p:nvSpPr>
                <p:cNvPr id="3375" name="Forme libre 3374">
                  <a:extLst>
                    <a:ext uri="{FF2B5EF4-FFF2-40B4-BE49-F238E27FC236}">
                      <a16:creationId xmlns:a16="http://schemas.microsoft.com/office/drawing/2014/main" id="{97658D0B-4C17-C223-3ACA-B61E2F345551}"/>
                    </a:ext>
                  </a:extLst>
                </p:cNvPr>
                <p:cNvSpPr/>
                <p:nvPr/>
              </p:nvSpPr>
              <p:spPr>
                <a:xfrm>
                  <a:off x="13592596" y="2402982"/>
                  <a:ext cx="30425" cy="30472"/>
                </a:xfrm>
                <a:custGeom>
                  <a:avLst/>
                  <a:gdLst>
                    <a:gd name="connsiteX0" fmla="*/ 34097 w 30425"/>
                    <a:gd name="connsiteY0" fmla="*/ 15780 h 30472"/>
                    <a:gd name="connsiteX1" fmla="*/ 18884 w 30425"/>
                    <a:gd name="connsiteY1" fmla="*/ 31016 h 30472"/>
                    <a:gd name="connsiteX2" fmla="*/ 3671 w 30425"/>
                    <a:gd name="connsiteY2" fmla="*/ 15780 h 30472"/>
                    <a:gd name="connsiteX3" fmla="*/ 18884 w 30425"/>
                    <a:gd name="connsiteY3" fmla="*/ 544 h 30472"/>
                    <a:gd name="connsiteX4" fmla="*/ 34097 w 30425"/>
                    <a:gd name="connsiteY4" fmla="*/ 15780 h 3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25" h="30472">
                      <a:moveTo>
                        <a:pt x="34097" y="15780"/>
                      </a:moveTo>
                      <a:cubicBezTo>
                        <a:pt x="34097" y="24195"/>
                        <a:pt x="27286" y="31016"/>
                        <a:pt x="18884" y="31016"/>
                      </a:cubicBezTo>
                      <a:cubicBezTo>
                        <a:pt x="10482" y="31016"/>
                        <a:pt x="3671" y="24195"/>
                        <a:pt x="3671" y="15780"/>
                      </a:cubicBezTo>
                      <a:cubicBezTo>
                        <a:pt x="3671" y="7365"/>
                        <a:pt x="10482" y="544"/>
                        <a:pt x="18884" y="544"/>
                      </a:cubicBezTo>
                      <a:cubicBezTo>
                        <a:pt x="27286" y="544"/>
                        <a:pt x="34097" y="7365"/>
                        <a:pt x="34097" y="15780"/>
                      </a:cubicBezTo>
                      <a:close/>
                    </a:path>
                  </a:pathLst>
                </a:custGeom>
                <a:solidFill>
                  <a:srgbClr val="1A1A1A"/>
                </a:solidFill>
                <a:ln w="3804" cap="flat">
                  <a:noFill/>
                  <a:prstDash val="solid"/>
                  <a:miter/>
                </a:ln>
              </p:spPr>
              <p:txBody>
                <a:bodyPr rtlCol="0" anchor="ctr"/>
                <a:lstStyle/>
                <a:p>
                  <a:endParaRPr lang="fr-FR"/>
                </a:p>
              </p:txBody>
            </p:sp>
            <p:sp>
              <p:nvSpPr>
                <p:cNvPr id="3376" name="Forme libre 3375">
                  <a:extLst>
                    <a:ext uri="{FF2B5EF4-FFF2-40B4-BE49-F238E27FC236}">
                      <a16:creationId xmlns:a16="http://schemas.microsoft.com/office/drawing/2014/main" id="{3EFBD9A4-13B4-625A-0F40-CF7FFB4B1337}"/>
                    </a:ext>
                  </a:extLst>
                </p:cNvPr>
                <p:cNvSpPr/>
                <p:nvPr/>
              </p:nvSpPr>
              <p:spPr>
                <a:xfrm>
                  <a:off x="13516814" y="2337048"/>
                  <a:ext cx="100653" cy="90693"/>
                </a:xfrm>
                <a:custGeom>
                  <a:avLst/>
                  <a:gdLst>
                    <a:gd name="connsiteX0" fmla="*/ 94656 w 100653"/>
                    <a:gd name="connsiteY0" fmla="*/ 91227 h 90693"/>
                    <a:gd name="connsiteX1" fmla="*/ 85148 w 100653"/>
                    <a:gd name="connsiteY1" fmla="*/ 81705 h 90693"/>
                    <a:gd name="connsiteX2" fmla="*/ 94656 w 100653"/>
                    <a:gd name="connsiteY2" fmla="*/ 72182 h 90693"/>
                    <a:gd name="connsiteX3" fmla="*/ 104164 w 100653"/>
                    <a:gd name="connsiteY3" fmla="*/ 81705 h 90693"/>
                    <a:gd name="connsiteX4" fmla="*/ 94656 w 100653"/>
                    <a:gd name="connsiteY4" fmla="*/ 91227 h 90693"/>
                    <a:gd name="connsiteX5" fmla="*/ 94656 w 100653"/>
                    <a:gd name="connsiteY5" fmla="*/ 75991 h 90693"/>
                    <a:gd name="connsiteX6" fmla="*/ 89331 w 100653"/>
                    <a:gd name="connsiteY6" fmla="*/ 81324 h 90693"/>
                    <a:gd name="connsiteX7" fmla="*/ 94656 w 100653"/>
                    <a:gd name="connsiteY7" fmla="*/ 86656 h 90693"/>
                    <a:gd name="connsiteX8" fmla="*/ 99980 w 100653"/>
                    <a:gd name="connsiteY8" fmla="*/ 81324 h 90693"/>
                    <a:gd name="connsiteX9" fmla="*/ 94656 w 100653"/>
                    <a:gd name="connsiteY9" fmla="*/ 75991 h 90693"/>
                    <a:gd name="connsiteX10" fmla="*/ 36467 w 100653"/>
                    <a:gd name="connsiteY10" fmla="*/ 21141 h 90693"/>
                    <a:gd name="connsiteX11" fmla="*/ 34565 w 100653"/>
                    <a:gd name="connsiteY11" fmla="*/ 19998 h 90693"/>
                    <a:gd name="connsiteX12" fmla="*/ 6041 w 100653"/>
                    <a:gd name="connsiteY12" fmla="*/ 4762 h 90693"/>
                    <a:gd name="connsiteX13" fmla="*/ 3759 w 100653"/>
                    <a:gd name="connsiteY13" fmla="*/ 3239 h 90693"/>
                    <a:gd name="connsiteX14" fmla="*/ 3759 w 100653"/>
                    <a:gd name="connsiteY14" fmla="*/ 3239 h 90693"/>
                    <a:gd name="connsiteX15" fmla="*/ 5281 w 100653"/>
                    <a:gd name="connsiteY15" fmla="*/ 953 h 90693"/>
                    <a:gd name="connsiteX16" fmla="*/ 5281 w 100653"/>
                    <a:gd name="connsiteY16" fmla="*/ 953 h 90693"/>
                    <a:gd name="connsiteX17" fmla="*/ 37988 w 100653"/>
                    <a:gd name="connsiteY17" fmla="*/ 18475 h 90693"/>
                    <a:gd name="connsiteX18" fmla="*/ 37227 w 100653"/>
                    <a:gd name="connsiteY18" fmla="*/ 21141 h 90693"/>
                    <a:gd name="connsiteX19" fmla="*/ 36467 w 100653"/>
                    <a:gd name="connsiteY19" fmla="*/ 21141 h 90693"/>
                    <a:gd name="connsiteX20" fmla="*/ 36467 w 100653"/>
                    <a:gd name="connsiteY20" fmla="*/ 21141 h 90693"/>
                    <a:gd name="connsiteX21" fmla="*/ 102263 w 100653"/>
                    <a:gd name="connsiteY21" fmla="*/ 57327 h 90693"/>
                    <a:gd name="connsiteX22" fmla="*/ 100741 w 100653"/>
                    <a:gd name="connsiteY22" fmla="*/ 56565 h 90693"/>
                    <a:gd name="connsiteX23" fmla="*/ 81345 w 100653"/>
                    <a:gd name="connsiteY23" fmla="*/ 48185 h 90693"/>
                    <a:gd name="connsiteX24" fmla="*/ 79063 w 100653"/>
                    <a:gd name="connsiteY24" fmla="*/ 46281 h 90693"/>
                    <a:gd name="connsiteX25" fmla="*/ 80964 w 100653"/>
                    <a:gd name="connsiteY25" fmla="*/ 43995 h 90693"/>
                    <a:gd name="connsiteX26" fmla="*/ 103783 w 100653"/>
                    <a:gd name="connsiteY26" fmla="*/ 53899 h 90693"/>
                    <a:gd name="connsiteX27" fmla="*/ 103403 w 100653"/>
                    <a:gd name="connsiteY27" fmla="*/ 56565 h 90693"/>
                    <a:gd name="connsiteX28" fmla="*/ 102263 w 100653"/>
                    <a:gd name="connsiteY28" fmla="*/ 57327 h 90693"/>
                    <a:gd name="connsiteX29" fmla="*/ 102263 w 100653"/>
                    <a:gd name="connsiteY29" fmla="*/ 57327 h 90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653" h="90693">
                      <a:moveTo>
                        <a:pt x="94656" y="91227"/>
                      </a:moveTo>
                      <a:cubicBezTo>
                        <a:pt x="89331" y="91227"/>
                        <a:pt x="85148" y="87037"/>
                        <a:pt x="85148" y="81705"/>
                      </a:cubicBezTo>
                      <a:cubicBezTo>
                        <a:pt x="85148" y="76372"/>
                        <a:pt x="89331" y="72182"/>
                        <a:pt x="94656" y="72182"/>
                      </a:cubicBezTo>
                      <a:cubicBezTo>
                        <a:pt x="99980" y="72182"/>
                        <a:pt x="104164" y="76372"/>
                        <a:pt x="104164" y="81705"/>
                      </a:cubicBezTo>
                      <a:cubicBezTo>
                        <a:pt x="104164" y="87037"/>
                        <a:pt x="99600" y="91227"/>
                        <a:pt x="94656" y="91227"/>
                      </a:cubicBezTo>
                      <a:close/>
                      <a:moveTo>
                        <a:pt x="94656" y="75991"/>
                      </a:moveTo>
                      <a:cubicBezTo>
                        <a:pt x="91613" y="75991"/>
                        <a:pt x="89331" y="78277"/>
                        <a:pt x="89331" y="81324"/>
                      </a:cubicBezTo>
                      <a:cubicBezTo>
                        <a:pt x="89331" y="84371"/>
                        <a:pt x="91613" y="86656"/>
                        <a:pt x="94656" y="86656"/>
                      </a:cubicBezTo>
                      <a:cubicBezTo>
                        <a:pt x="97698" y="86656"/>
                        <a:pt x="99980" y="84371"/>
                        <a:pt x="99980" y="81324"/>
                      </a:cubicBezTo>
                      <a:cubicBezTo>
                        <a:pt x="99980" y="78657"/>
                        <a:pt x="97698" y="75991"/>
                        <a:pt x="94656" y="75991"/>
                      </a:cubicBezTo>
                      <a:close/>
                      <a:moveTo>
                        <a:pt x="36467" y="21141"/>
                      </a:moveTo>
                      <a:cubicBezTo>
                        <a:pt x="35707" y="21141"/>
                        <a:pt x="34945" y="20760"/>
                        <a:pt x="34565" y="19998"/>
                      </a:cubicBezTo>
                      <a:cubicBezTo>
                        <a:pt x="28480" y="8952"/>
                        <a:pt x="16691" y="2858"/>
                        <a:pt x="6041" y="4762"/>
                      </a:cubicBezTo>
                      <a:cubicBezTo>
                        <a:pt x="4900" y="5143"/>
                        <a:pt x="3759" y="4381"/>
                        <a:pt x="3759" y="3239"/>
                      </a:cubicBezTo>
                      <a:cubicBezTo>
                        <a:pt x="3759" y="3239"/>
                        <a:pt x="3759" y="3239"/>
                        <a:pt x="3759" y="3239"/>
                      </a:cubicBezTo>
                      <a:cubicBezTo>
                        <a:pt x="3379" y="2096"/>
                        <a:pt x="4140" y="953"/>
                        <a:pt x="5281" y="953"/>
                      </a:cubicBezTo>
                      <a:cubicBezTo>
                        <a:pt x="5281" y="953"/>
                        <a:pt x="5281" y="953"/>
                        <a:pt x="5281" y="953"/>
                      </a:cubicBezTo>
                      <a:cubicBezTo>
                        <a:pt x="17831" y="-1332"/>
                        <a:pt x="31142" y="5905"/>
                        <a:pt x="37988" y="18475"/>
                      </a:cubicBezTo>
                      <a:cubicBezTo>
                        <a:pt x="38369" y="19617"/>
                        <a:pt x="37988" y="20760"/>
                        <a:pt x="37227" y="21141"/>
                      </a:cubicBezTo>
                      <a:cubicBezTo>
                        <a:pt x="37227" y="21141"/>
                        <a:pt x="36847" y="21141"/>
                        <a:pt x="36467" y="21141"/>
                      </a:cubicBezTo>
                      <a:lnTo>
                        <a:pt x="36467" y="21141"/>
                      </a:lnTo>
                      <a:close/>
                      <a:moveTo>
                        <a:pt x="102263" y="57327"/>
                      </a:moveTo>
                      <a:cubicBezTo>
                        <a:pt x="101501" y="57327"/>
                        <a:pt x="101121" y="56946"/>
                        <a:pt x="100741" y="56565"/>
                      </a:cubicBezTo>
                      <a:cubicBezTo>
                        <a:pt x="96177" y="50852"/>
                        <a:pt x="88571" y="47804"/>
                        <a:pt x="81345" y="48185"/>
                      </a:cubicBezTo>
                      <a:cubicBezTo>
                        <a:pt x="80204" y="48185"/>
                        <a:pt x="79443" y="47423"/>
                        <a:pt x="79063" y="46281"/>
                      </a:cubicBezTo>
                      <a:cubicBezTo>
                        <a:pt x="79063" y="45138"/>
                        <a:pt x="79823" y="44376"/>
                        <a:pt x="80964" y="43995"/>
                      </a:cubicBezTo>
                      <a:cubicBezTo>
                        <a:pt x="89712" y="43233"/>
                        <a:pt x="98459" y="47043"/>
                        <a:pt x="103783" y="53899"/>
                      </a:cubicBezTo>
                      <a:cubicBezTo>
                        <a:pt x="104544" y="54661"/>
                        <a:pt x="104544" y="56184"/>
                        <a:pt x="103403" y="56565"/>
                      </a:cubicBezTo>
                      <a:cubicBezTo>
                        <a:pt x="103023" y="56946"/>
                        <a:pt x="102642" y="57327"/>
                        <a:pt x="102263" y="57327"/>
                      </a:cubicBezTo>
                      <a:lnTo>
                        <a:pt x="102263" y="57327"/>
                      </a:lnTo>
                      <a:close/>
                    </a:path>
                  </a:pathLst>
                </a:custGeom>
                <a:solidFill>
                  <a:srgbClr val="1A1A1A"/>
                </a:solidFill>
                <a:ln w="3804" cap="flat">
                  <a:noFill/>
                  <a:prstDash val="solid"/>
                  <a:miter/>
                </a:ln>
              </p:spPr>
              <p:txBody>
                <a:bodyPr rtlCol="0" anchor="ctr"/>
                <a:lstStyle/>
                <a:p>
                  <a:endParaRPr lang="fr-FR"/>
                </a:p>
              </p:txBody>
            </p:sp>
          </p:grpSp>
          <p:sp>
            <p:nvSpPr>
              <p:cNvPr id="3377" name="Forme libre 3376">
                <a:extLst>
                  <a:ext uri="{FF2B5EF4-FFF2-40B4-BE49-F238E27FC236}">
                    <a16:creationId xmlns:a16="http://schemas.microsoft.com/office/drawing/2014/main" id="{6A1DC293-A6C3-C7D3-3160-9466F80DA739}"/>
                  </a:ext>
                </a:extLst>
              </p:cNvPr>
              <p:cNvSpPr/>
              <p:nvPr/>
            </p:nvSpPr>
            <p:spPr>
              <a:xfrm>
                <a:off x="13459485" y="2174440"/>
                <a:ext cx="336583" cy="409851"/>
              </a:xfrm>
              <a:custGeom>
                <a:avLst/>
                <a:gdLst>
                  <a:gd name="connsiteX0" fmla="*/ 277507 w 336583"/>
                  <a:gd name="connsiteY0" fmla="*/ 410385 h 409851"/>
                  <a:gd name="connsiteX1" fmla="*/ 66429 w 336583"/>
                  <a:gd name="connsiteY1" fmla="*/ 410385 h 409851"/>
                  <a:gd name="connsiteX2" fmla="*/ 18128 w 336583"/>
                  <a:gd name="connsiteY2" fmla="*/ 387531 h 409851"/>
                  <a:gd name="connsiteX3" fmla="*/ 11283 w 336583"/>
                  <a:gd name="connsiteY3" fmla="*/ 377628 h 409851"/>
                  <a:gd name="connsiteX4" fmla="*/ 3676 w 336583"/>
                  <a:gd name="connsiteY4" fmla="*/ 347536 h 409851"/>
                  <a:gd name="connsiteX5" fmla="*/ 3676 w 336583"/>
                  <a:gd name="connsiteY5" fmla="*/ 63383 h 409851"/>
                  <a:gd name="connsiteX6" fmla="*/ 11283 w 336583"/>
                  <a:gd name="connsiteY6" fmla="*/ 33291 h 409851"/>
                  <a:gd name="connsiteX7" fmla="*/ 18128 w 336583"/>
                  <a:gd name="connsiteY7" fmla="*/ 23388 h 409851"/>
                  <a:gd name="connsiteX8" fmla="*/ 66429 w 336583"/>
                  <a:gd name="connsiteY8" fmla="*/ 533 h 409851"/>
                  <a:gd name="connsiteX9" fmla="*/ 277507 w 336583"/>
                  <a:gd name="connsiteY9" fmla="*/ 533 h 409851"/>
                  <a:gd name="connsiteX10" fmla="*/ 322004 w 336583"/>
                  <a:gd name="connsiteY10" fmla="*/ 18817 h 409851"/>
                  <a:gd name="connsiteX11" fmla="*/ 328089 w 336583"/>
                  <a:gd name="connsiteY11" fmla="*/ 25673 h 409851"/>
                  <a:gd name="connsiteX12" fmla="*/ 328850 w 336583"/>
                  <a:gd name="connsiteY12" fmla="*/ 26816 h 409851"/>
                  <a:gd name="connsiteX13" fmla="*/ 332272 w 336583"/>
                  <a:gd name="connsiteY13" fmla="*/ 31768 h 409851"/>
                  <a:gd name="connsiteX14" fmla="*/ 334934 w 336583"/>
                  <a:gd name="connsiteY14" fmla="*/ 37100 h 409851"/>
                  <a:gd name="connsiteX15" fmla="*/ 336076 w 336583"/>
                  <a:gd name="connsiteY15" fmla="*/ 39767 h 409851"/>
                  <a:gd name="connsiteX16" fmla="*/ 337597 w 336583"/>
                  <a:gd name="connsiteY16" fmla="*/ 43956 h 409851"/>
                  <a:gd name="connsiteX17" fmla="*/ 338358 w 336583"/>
                  <a:gd name="connsiteY17" fmla="*/ 47004 h 409851"/>
                  <a:gd name="connsiteX18" fmla="*/ 339879 w 336583"/>
                  <a:gd name="connsiteY18" fmla="*/ 56145 h 409851"/>
                  <a:gd name="connsiteX19" fmla="*/ 340260 w 336583"/>
                  <a:gd name="connsiteY19" fmla="*/ 62621 h 409851"/>
                  <a:gd name="connsiteX20" fmla="*/ 340260 w 336583"/>
                  <a:gd name="connsiteY20" fmla="*/ 346394 h 409851"/>
                  <a:gd name="connsiteX21" fmla="*/ 340260 w 336583"/>
                  <a:gd name="connsiteY21" fmla="*/ 349441 h 409851"/>
                  <a:gd name="connsiteX22" fmla="*/ 339879 w 336583"/>
                  <a:gd name="connsiteY22" fmla="*/ 352488 h 409851"/>
                  <a:gd name="connsiteX23" fmla="*/ 338358 w 336583"/>
                  <a:gd name="connsiteY23" fmla="*/ 361630 h 409851"/>
                  <a:gd name="connsiteX24" fmla="*/ 337597 w 336583"/>
                  <a:gd name="connsiteY24" fmla="*/ 364677 h 409851"/>
                  <a:gd name="connsiteX25" fmla="*/ 336076 w 336583"/>
                  <a:gd name="connsiteY25" fmla="*/ 368867 h 409851"/>
                  <a:gd name="connsiteX26" fmla="*/ 334934 w 336583"/>
                  <a:gd name="connsiteY26" fmla="*/ 371533 h 409851"/>
                  <a:gd name="connsiteX27" fmla="*/ 328850 w 336583"/>
                  <a:gd name="connsiteY27" fmla="*/ 382199 h 409851"/>
                  <a:gd name="connsiteX28" fmla="*/ 328089 w 336583"/>
                  <a:gd name="connsiteY28" fmla="*/ 383341 h 409851"/>
                  <a:gd name="connsiteX29" fmla="*/ 322004 w 336583"/>
                  <a:gd name="connsiteY29" fmla="*/ 390198 h 409851"/>
                  <a:gd name="connsiteX30" fmla="*/ 277507 w 336583"/>
                  <a:gd name="connsiteY30" fmla="*/ 410385 h 409851"/>
                  <a:gd name="connsiteX31" fmla="*/ 277507 w 336583"/>
                  <a:gd name="connsiteY31" fmla="*/ 410385 h 409851"/>
                  <a:gd name="connsiteX32" fmla="*/ 66429 w 336583"/>
                  <a:gd name="connsiteY32" fmla="*/ 4723 h 409851"/>
                  <a:gd name="connsiteX33" fmla="*/ 21170 w 336583"/>
                  <a:gd name="connsiteY33" fmla="*/ 26054 h 409851"/>
                  <a:gd name="connsiteX34" fmla="*/ 16987 w 336583"/>
                  <a:gd name="connsiteY34" fmla="*/ 31768 h 409851"/>
                  <a:gd name="connsiteX35" fmla="*/ 14705 w 336583"/>
                  <a:gd name="connsiteY35" fmla="*/ 35577 h 409851"/>
                  <a:gd name="connsiteX36" fmla="*/ 7479 w 336583"/>
                  <a:gd name="connsiteY36" fmla="*/ 63763 h 409851"/>
                  <a:gd name="connsiteX37" fmla="*/ 7479 w 336583"/>
                  <a:gd name="connsiteY37" fmla="*/ 347536 h 409851"/>
                  <a:gd name="connsiteX38" fmla="*/ 14705 w 336583"/>
                  <a:gd name="connsiteY38" fmla="*/ 375723 h 409851"/>
                  <a:gd name="connsiteX39" fmla="*/ 21170 w 336583"/>
                  <a:gd name="connsiteY39" fmla="*/ 385246 h 409851"/>
                  <a:gd name="connsiteX40" fmla="*/ 66429 w 336583"/>
                  <a:gd name="connsiteY40" fmla="*/ 406576 h 409851"/>
                  <a:gd name="connsiteX41" fmla="*/ 277507 w 336583"/>
                  <a:gd name="connsiteY41" fmla="*/ 406576 h 409851"/>
                  <a:gd name="connsiteX42" fmla="*/ 318961 w 336583"/>
                  <a:gd name="connsiteY42" fmla="*/ 389436 h 409851"/>
                  <a:gd name="connsiteX43" fmla="*/ 324666 w 336583"/>
                  <a:gd name="connsiteY43" fmla="*/ 382960 h 409851"/>
                  <a:gd name="connsiteX44" fmla="*/ 325426 w 336583"/>
                  <a:gd name="connsiteY44" fmla="*/ 381818 h 409851"/>
                  <a:gd name="connsiteX45" fmla="*/ 328469 w 336583"/>
                  <a:gd name="connsiteY45" fmla="*/ 376866 h 409851"/>
                  <a:gd name="connsiteX46" fmla="*/ 331131 w 336583"/>
                  <a:gd name="connsiteY46" fmla="*/ 371914 h 409851"/>
                  <a:gd name="connsiteX47" fmla="*/ 332272 w 336583"/>
                  <a:gd name="connsiteY47" fmla="*/ 369248 h 409851"/>
                  <a:gd name="connsiteX48" fmla="*/ 333793 w 336583"/>
                  <a:gd name="connsiteY48" fmla="*/ 365058 h 409851"/>
                  <a:gd name="connsiteX49" fmla="*/ 334555 w 336583"/>
                  <a:gd name="connsiteY49" fmla="*/ 362392 h 409851"/>
                  <a:gd name="connsiteX50" fmla="*/ 336076 w 336583"/>
                  <a:gd name="connsiteY50" fmla="*/ 353631 h 409851"/>
                  <a:gd name="connsiteX51" fmla="*/ 336456 w 336583"/>
                  <a:gd name="connsiteY51" fmla="*/ 350584 h 409851"/>
                  <a:gd name="connsiteX52" fmla="*/ 336456 w 336583"/>
                  <a:gd name="connsiteY52" fmla="*/ 347536 h 409851"/>
                  <a:gd name="connsiteX53" fmla="*/ 336456 w 336583"/>
                  <a:gd name="connsiteY53" fmla="*/ 63383 h 409851"/>
                  <a:gd name="connsiteX54" fmla="*/ 336076 w 336583"/>
                  <a:gd name="connsiteY54" fmla="*/ 57288 h 409851"/>
                  <a:gd name="connsiteX55" fmla="*/ 334555 w 336583"/>
                  <a:gd name="connsiteY55" fmla="*/ 48527 h 409851"/>
                  <a:gd name="connsiteX56" fmla="*/ 333793 w 336583"/>
                  <a:gd name="connsiteY56" fmla="*/ 45861 h 409851"/>
                  <a:gd name="connsiteX57" fmla="*/ 332272 w 336583"/>
                  <a:gd name="connsiteY57" fmla="*/ 41671 h 409851"/>
                  <a:gd name="connsiteX58" fmla="*/ 331131 w 336583"/>
                  <a:gd name="connsiteY58" fmla="*/ 39005 h 409851"/>
                  <a:gd name="connsiteX59" fmla="*/ 328469 w 336583"/>
                  <a:gd name="connsiteY59" fmla="*/ 34053 h 409851"/>
                  <a:gd name="connsiteX60" fmla="*/ 325426 w 336583"/>
                  <a:gd name="connsiteY60" fmla="*/ 29101 h 409851"/>
                  <a:gd name="connsiteX61" fmla="*/ 324666 w 336583"/>
                  <a:gd name="connsiteY61" fmla="*/ 27959 h 409851"/>
                  <a:gd name="connsiteX62" fmla="*/ 318961 w 336583"/>
                  <a:gd name="connsiteY62" fmla="*/ 21483 h 409851"/>
                  <a:gd name="connsiteX63" fmla="*/ 277507 w 336583"/>
                  <a:gd name="connsiteY63" fmla="*/ 4343 h 409851"/>
                  <a:gd name="connsiteX64" fmla="*/ 66429 w 336583"/>
                  <a:gd name="connsiteY64" fmla="*/ 4723 h 409851"/>
                  <a:gd name="connsiteX65" fmla="*/ 66429 w 336583"/>
                  <a:gd name="connsiteY65" fmla="*/ 4723 h 4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36583" h="409851">
                    <a:moveTo>
                      <a:pt x="277507" y="410385"/>
                    </a:moveTo>
                    <a:lnTo>
                      <a:pt x="66429" y="410385"/>
                    </a:lnTo>
                    <a:cubicBezTo>
                      <a:pt x="47793" y="410385"/>
                      <a:pt x="29918" y="402006"/>
                      <a:pt x="18128" y="387531"/>
                    </a:cubicBezTo>
                    <a:cubicBezTo>
                      <a:pt x="15466" y="384484"/>
                      <a:pt x="13184" y="381056"/>
                      <a:pt x="11283" y="377628"/>
                    </a:cubicBezTo>
                    <a:cubicBezTo>
                      <a:pt x="6338" y="368486"/>
                      <a:pt x="3676" y="358202"/>
                      <a:pt x="3676" y="347536"/>
                    </a:cubicBezTo>
                    <a:lnTo>
                      <a:pt x="3676" y="63383"/>
                    </a:lnTo>
                    <a:cubicBezTo>
                      <a:pt x="3676" y="53098"/>
                      <a:pt x="6338" y="42433"/>
                      <a:pt x="11283" y="33291"/>
                    </a:cubicBezTo>
                    <a:cubicBezTo>
                      <a:pt x="13184" y="29863"/>
                      <a:pt x="15466" y="26435"/>
                      <a:pt x="18128" y="23388"/>
                    </a:cubicBezTo>
                    <a:cubicBezTo>
                      <a:pt x="29918" y="8913"/>
                      <a:pt x="47793" y="533"/>
                      <a:pt x="66429" y="533"/>
                    </a:cubicBezTo>
                    <a:lnTo>
                      <a:pt x="277507" y="533"/>
                    </a:lnTo>
                    <a:cubicBezTo>
                      <a:pt x="294240" y="533"/>
                      <a:pt x="310214" y="7009"/>
                      <a:pt x="322004" y="18817"/>
                    </a:cubicBezTo>
                    <a:cubicBezTo>
                      <a:pt x="324285" y="21102"/>
                      <a:pt x="326187" y="23388"/>
                      <a:pt x="328089" y="25673"/>
                    </a:cubicBezTo>
                    <a:cubicBezTo>
                      <a:pt x="328469" y="26054"/>
                      <a:pt x="328850" y="26435"/>
                      <a:pt x="328850" y="26816"/>
                    </a:cubicBezTo>
                    <a:cubicBezTo>
                      <a:pt x="329990" y="28339"/>
                      <a:pt x="331131" y="30244"/>
                      <a:pt x="332272" y="31768"/>
                    </a:cubicBezTo>
                    <a:cubicBezTo>
                      <a:pt x="333414" y="33672"/>
                      <a:pt x="334174" y="35196"/>
                      <a:pt x="334934" y="37100"/>
                    </a:cubicBezTo>
                    <a:cubicBezTo>
                      <a:pt x="335315" y="37862"/>
                      <a:pt x="335695" y="39005"/>
                      <a:pt x="336076" y="39767"/>
                    </a:cubicBezTo>
                    <a:cubicBezTo>
                      <a:pt x="336456" y="41290"/>
                      <a:pt x="337217" y="42814"/>
                      <a:pt x="337597" y="43956"/>
                    </a:cubicBezTo>
                    <a:cubicBezTo>
                      <a:pt x="337977" y="44718"/>
                      <a:pt x="338358" y="45861"/>
                      <a:pt x="338358" y="47004"/>
                    </a:cubicBezTo>
                    <a:cubicBezTo>
                      <a:pt x="339118" y="50051"/>
                      <a:pt x="339498" y="53098"/>
                      <a:pt x="339879" y="56145"/>
                    </a:cubicBezTo>
                    <a:cubicBezTo>
                      <a:pt x="340260" y="58431"/>
                      <a:pt x="340260" y="60335"/>
                      <a:pt x="340260" y="62621"/>
                    </a:cubicBezTo>
                    <a:lnTo>
                      <a:pt x="340260" y="346394"/>
                    </a:lnTo>
                    <a:cubicBezTo>
                      <a:pt x="340260" y="347536"/>
                      <a:pt x="340260" y="348679"/>
                      <a:pt x="340260" y="349441"/>
                    </a:cubicBezTo>
                    <a:cubicBezTo>
                      <a:pt x="340260" y="350584"/>
                      <a:pt x="340260" y="351726"/>
                      <a:pt x="339879" y="352488"/>
                    </a:cubicBezTo>
                    <a:cubicBezTo>
                      <a:pt x="339498" y="355535"/>
                      <a:pt x="339118" y="358583"/>
                      <a:pt x="338358" y="361630"/>
                    </a:cubicBezTo>
                    <a:cubicBezTo>
                      <a:pt x="337977" y="362773"/>
                      <a:pt x="337977" y="363534"/>
                      <a:pt x="337597" y="364677"/>
                    </a:cubicBezTo>
                    <a:cubicBezTo>
                      <a:pt x="337217" y="366201"/>
                      <a:pt x="336456" y="367724"/>
                      <a:pt x="336076" y="368867"/>
                    </a:cubicBezTo>
                    <a:cubicBezTo>
                      <a:pt x="335695" y="370010"/>
                      <a:pt x="335315" y="370772"/>
                      <a:pt x="334934" y="371533"/>
                    </a:cubicBezTo>
                    <a:cubicBezTo>
                      <a:pt x="333414" y="375342"/>
                      <a:pt x="331131" y="378770"/>
                      <a:pt x="328850" y="382199"/>
                    </a:cubicBezTo>
                    <a:cubicBezTo>
                      <a:pt x="328469" y="382580"/>
                      <a:pt x="328089" y="382960"/>
                      <a:pt x="328089" y="383341"/>
                    </a:cubicBezTo>
                    <a:cubicBezTo>
                      <a:pt x="326187" y="385627"/>
                      <a:pt x="324285" y="387912"/>
                      <a:pt x="322004" y="390198"/>
                    </a:cubicBezTo>
                    <a:cubicBezTo>
                      <a:pt x="310214" y="403910"/>
                      <a:pt x="294621" y="410385"/>
                      <a:pt x="277507" y="410385"/>
                    </a:cubicBezTo>
                    <a:lnTo>
                      <a:pt x="277507" y="410385"/>
                    </a:lnTo>
                    <a:close/>
                    <a:moveTo>
                      <a:pt x="66429" y="4723"/>
                    </a:moveTo>
                    <a:cubicBezTo>
                      <a:pt x="48934" y="4723"/>
                      <a:pt x="32200" y="12341"/>
                      <a:pt x="21170" y="26054"/>
                    </a:cubicBezTo>
                    <a:cubicBezTo>
                      <a:pt x="19650" y="27959"/>
                      <a:pt x="18128" y="29863"/>
                      <a:pt x="16987" y="31768"/>
                    </a:cubicBezTo>
                    <a:cubicBezTo>
                      <a:pt x="16226" y="32910"/>
                      <a:pt x="15466" y="34053"/>
                      <a:pt x="14705" y="35577"/>
                    </a:cubicBezTo>
                    <a:cubicBezTo>
                      <a:pt x="10142" y="43956"/>
                      <a:pt x="7479" y="53860"/>
                      <a:pt x="7479" y="63763"/>
                    </a:cubicBezTo>
                    <a:lnTo>
                      <a:pt x="7479" y="347536"/>
                    </a:lnTo>
                    <a:cubicBezTo>
                      <a:pt x="7479" y="357440"/>
                      <a:pt x="9761" y="366962"/>
                      <a:pt x="14705" y="375723"/>
                    </a:cubicBezTo>
                    <a:cubicBezTo>
                      <a:pt x="16607" y="379151"/>
                      <a:pt x="18508" y="382199"/>
                      <a:pt x="21170" y="385246"/>
                    </a:cubicBezTo>
                    <a:cubicBezTo>
                      <a:pt x="32200" y="398958"/>
                      <a:pt x="48934" y="406576"/>
                      <a:pt x="66429" y="406576"/>
                    </a:cubicBezTo>
                    <a:lnTo>
                      <a:pt x="277507" y="406576"/>
                    </a:lnTo>
                    <a:cubicBezTo>
                      <a:pt x="293099" y="406576"/>
                      <a:pt x="307932" y="400482"/>
                      <a:pt x="318961" y="389436"/>
                    </a:cubicBezTo>
                    <a:cubicBezTo>
                      <a:pt x="320863" y="387531"/>
                      <a:pt x="322764" y="385246"/>
                      <a:pt x="324666" y="382960"/>
                    </a:cubicBezTo>
                    <a:cubicBezTo>
                      <a:pt x="325047" y="382580"/>
                      <a:pt x="325047" y="382199"/>
                      <a:pt x="325426" y="381818"/>
                    </a:cubicBezTo>
                    <a:cubicBezTo>
                      <a:pt x="326568" y="380294"/>
                      <a:pt x="327709" y="378770"/>
                      <a:pt x="328469" y="376866"/>
                    </a:cubicBezTo>
                    <a:cubicBezTo>
                      <a:pt x="329230" y="375342"/>
                      <a:pt x="330371" y="373438"/>
                      <a:pt x="331131" y="371914"/>
                    </a:cubicBezTo>
                    <a:cubicBezTo>
                      <a:pt x="331512" y="371152"/>
                      <a:pt x="331892" y="370010"/>
                      <a:pt x="332272" y="369248"/>
                    </a:cubicBezTo>
                    <a:cubicBezTo>
                      <a:pt x="332653" y="367724"/>
                      <a:pt x="333414" y="366582"/>
                      <a:pt x="333793" y="365058"/>
                    </a:cubicBezTo>
                    <a:cubicBezTo>
                      <a:pt x="334174" y="364296"/>
                      <a:pt x="334174" y="363153"/>
                      <a:pt x="334555" y="362392"/>
                    </a:cubicBezTo>
                    <a:cubicBezTo>
                      <a:pt x="335315" y="359725"/>
                      <a:pt x="335695" y="356678"/>
                      <a:pt x="336076" y="353631"/>
                    </a:cubicBezTo>
                    <a:cubicBezTo>
                      <a:pt x="336076" y="352488"/>
                      <a:pt x="336076" y="351726"/>
                      <a:pt x="336456" y="350584"/>
                    </a:cubicBezTo>
                    <a:cubicBezTo>
                      <a:pt x="336456" y="349441"/>
                      <a:pt x="336456" y="348679"/>
                      <a:pt x="336456" y="347536"/>
                    </a:cubicBezTo>
                    <a:lnTo>
                      <a:pt x="336456" y="63383"/>
                    </a:lnTo>
                    <a:cubicBezTo>
                      <a:pt x="336456" y="61478"/>
                      <a:pt x="336456" y="59193"/>
                      <a:pt x="336076" y="57288"/>
                    </a:cubicBezTo>
                    <a:cubicBezTo>
                      <a:pt x="335695" y="54241"/>
                      <a:pt x="335315" y="51575"/>
                      <a:pt x="334555" y="48527"/>
                    </a:cubicBezTo>
                    <a:cubicBezTo>
                      <a:pt x="334174" y="47765"/>
                      <a:pt x="334174" y="46623"/>
                      <a:pt x="333793" y="45861"/>
                    </a:cubicBezTo>
                    <a:cubicBezTo>
                      <a:pt x="333414" y="44337"/>
                      <a:pt x="333033" y="43195"/>
                      <a:pt x="332272" y="41671"/>
                    </a:cubicBezTo>
                    <a:cubicBezTo>
                      <a:pt x="331892" y="40909"/>
                      <a:pt x="331512" y="39767"/>
                      <a:pt x="331131" y="39005"/>
                    </a:cubicBezTo>
                    <a:cubicBezTo>
                      <a:pt x="330371" y="37100"/>
                      <a:pt x="329610" y="35577"/>
                      <a:pt x="328469" y="34053"/>
                    </a:cubicBezTo>
                    <a:cubicBezTo>
                      <a:pt x="327709" y="32529"/>
                      <a:pt x="326568" y="31006"/>
                      <a:pt x="325426" y="29101"/>
                    </a:cubicBezTo>
                    <a:cubicBezTo>
                      <a:pt x="325047" y="28720"/>
                      <a:pt x="325047" y="28339"/>
                      <a:pt x="324666" y="27959"/>
                    </a:cubicBezTo>
                    <a:cubicBezTo>
                      <a:pt x="323145" y="25673"/>
                      <a:pt x="321243" y="23388"/>
                      <a:pt x="318961" y="21483"/>
                    </a:cubicBezTo>
                    <a:cubicBezTo>
                      <a:pt x="307932" y="10437"/>
                      <a:pt x="293099" y="4343"/>
                      <a:pt x="277507" y="4343"/>
                    </a:cubicBezTo>
                    <a:lnTo>
                      <a:pt x="66429" y="4723"/>
                    </a:lnTo>
                    <a:lnTo>
                      <a:pt x="66429" y="4723"/>
                    </a:lnTo>
                    <a:close/>
                  </a:path>
                </a:pathLst>
              </a:custGeom>
              <a:solidFill>
                <a:srgbClr val="1A1A1A"/>
              </a:solidFill>
              <a:ln w="3804" cap="flat">
                <a:noFill/>
                <a:prstDash val="solid"/>
                <a:miter/>
              </a:ln>
            </p:spPr>
            <p:txBody>
              <a:bodyPr rtlCol="0" anchor="ctr"/>
              <a:lstStyle/>
              <a:p>
                <a:endParaRPr lang="fr-FR"/>
              </a:p>
            </p:txBody>
          </p:sp>
          <p:sp>
            <p:nvSpPr>
              <p:cNvPr id="3378" name="Forme libre 3377">
                <a:extLst>
                  <a:ext uri="{FF2B5EF4-FFF2-40B4-BE49-F238E27FC236}">
                    <a16:creationId xmlns:a16="http://schemas.microsoft.com/office/drawing/2014/main" id="{196C8D40-E8E3-72E1-FC3D-E4B420C5DD2A}"/>
                  </a:ext>
                </a:extLst>
              </p:cNvPr>
              <p:cNvSpPr/>
              <p:nvPr/>
            </p:nvSpPr>
            <p:spPr>
              <a:xfrm>
                <a:off x="13628444" y="2412089"/>
                <a:ext cx="165722" cy="170299"/>
              </a:xfrm>
              <a:custGeom>
                <a:avLst/>
                <a:gdLst>
                  <a:gd name="connsiteX0" fmla="*/ 169421 w 165722"/>
                  <a:gd name="connsiteY0" fmla="*/ 101539 h 170299"/>
                  <a:gd name="connsiteX1" fmla="*/ 169421 w 165722"/>
                  <a:gd name="connsiteY1" fmla="*/ 109919 h 170299"/>
                  <a:gd name="connsiteX2" fmla="*/ 169040 w 165722"/>
                  <a:gd name="connsiteY2" fmla="*/ 116014 h 170299"/>
                  <a:gd name="connsiteX3" fmla="*/ 167519 w 165722"/>
                  <a:gd name="connsiteY3" fmla="*/ 125155 h 170299"/>
                  <a:gd name="connsiteX4" fmla="*/ 166758 w 165722"/>
                  <a:gd name="connsiteY4" fmla="*/ 128202 h 170299"/>
                  <a:gd name="connsiteX5" fmla="*/ 165237 w 165722"/>
                  <a:gd name="connsiteY5" fmla="*/ 132392 h 170299"/>
                  <a:gd name="connsiteX6" fmla="*/ 164096 w 165722"/>
                  <a:gd name="connsiteY6" fmla="*/ 135059 h 170299"/>
                  <a:gd name="connsiteX7" fmla="*/ 161434 w 165722"/>
                  <a:gd name="connsiteY7" fmla="*/ 140391 h 170299"/>
                  <a:gd name="connsiteX8" fmla="*/ 158391 w 165722"/>
                  <a:gd name="connsiteY8" fmla="*/ 145343 h 170299"/>
                  <a:gd name="connsiteX9" fmla="*/ 157630 w 165722"/>
                  <a:gd name="connsiteY9" fmla="*/ 146486 h 170299"/>
                  <a:gd name="connsiteX10" fmla="*/ 151926 w 165722"/>
                  <a:gd name="connsiteY10" fmla="*/ 152961 h 170299"/>
                  <a:gd name="connsiteX11" fmla="*/ 108949 w 165722"/>
                  <a:gd name="connsiteY11" fmla="*/ 170864 h 170299"/>
                  <a:gd name="connsiteX12" fmla="*/ 44295 w 165722"/>
                  <a:gd name="connsiteY12" fmla="*/ 170864 h 170299"/>
                  <a:gd name="connsiteX13" fmla="*/ 3981 w 165722"/>
                  <a:gd name="connsiteY13" fmla="*/ 52403 h 170299"/>
                  <a:gd name="connsiteX14" fmla="*/ 10826 w 165722"/>
                  <a:gd name="connsiteY14" fmla="*/ 47451 h 170299"/>
                  <a:gd name="connsiteX15" fmla="*/ 57226 w 165722"/>
                  <a:gd name="connsiteY15" fmla="*/ 84779 h 170299"/>
                  <a:gd name="connsiteX16" fmla="*/ 75101 w 165722"/>
                  <a:gd name="connsiteY16" fmla="*/ 71067 h 170299"/>
                  <a:gd name="connsiteX17" fmla="*/ 96398 w 165722"/>
                  <a:gd name="connsiteY17" fmla="*/ 64592 h 170299"/>
                  <a:gd name="connsiteX18" fmla="*/ 93736 w 165722"/>
                  <a:gd name="connsiteY18" fmla="*/ 5171 h 170299"/>
                  <a:gd name="connsiteX19" fmla="*/ 101724 w 165722"/>
                  <a:gd name="connsiteY19" fmla="*/ 2504 h 170299"/>
                  <a:gd name="connsiteX20" fmla="*/ 169421 w 165722"/>
                  <a:gd name="connsiteY20" fmla="*/ 101539 h 1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5722" h="170299">
                    <a:moveTo>
                      <a:pt x="169421" y="101539"/>
                    </a:moveTo>
                    <a:lnTo>
                      <a:pt x="169421" y="109919"/>
                    </a:lnTo>
                    <a:cubicBezTo>
                      <a:pt x="169421" y="111824"/>
                      <a:pt x="169421" y="114109"/>
                      <a:pt x="169040" y="116014"/>
                    </a:cubicBezTo>
                    <a:cubicBezTo>
                      <a:pt x="168659" y="119061"/>
                      <a:pt x="168280" y="122108"/>
                      <a:pt x="167519" y="125155"/>
                    </a:cubicBezTo>
                    <a:cubicBezTo>
                      <a:pt x="167138" y="126298"/>
                      <a:pt x="167138" y="127060"/>
                      <a:pt x="166758" y="128202"/>
                    </a:cubicBezTo>
                    <a:cubicBezTo>
                      <a:pt x="166378" y="129726"/>
                      <a:pt x="165997" y="130869"/>
                      <a:pt x="165237" y="132392"/>
                    </a:cubicBezTo>
                    <a:cubicBezTo>
                      <a:pt x="164856" y="133154"/>
                      <a:pt x="164476" y="134297"/>
                      <a:pt x="164096" y="135059"/>
                    </a:cubicBezTo>
                    <a:cubicBezTo>
                      <a:pt x="163335" y="136963"/>
                      <a:pt x="162575" y="138487"/>
                      <a:pt x="161434" y="140391"/>
                    </a:cubicBezTo>
                    <a:cubicBezTo>
                      <a:pt x="160292" y="141915"/>
                      <a:pt x="159532" y="143819"/>
                      <a:pt x="158391" y="145343"/>
                    </a:cubicBezTo>
                    <a:cubicBezTo>
                      <a:pt x="158011" y="145724"/>
                      <a:pt x="158011" y="146105"/>
                      <a:pt x="157630" y="146486"/>
                    </a:cubicBezTo>
                    <a:cubicBezTo>
                      <a:pt x="155729" y="148771"/>
                      <a:pt x="153827" y="151057"/>
                      <a:pt x="151926" y="152961"/>
                    </a:cubicBezTo>
                    <a:cubicBezTo>
                      <a:pt x="140897" y="164007"/>
                      <a:pt x="125684" y="170864"/>
                      <a:pt x="108949" y="170864"/>
                    </a:cubicBezTo>
                    <a:lnTo>
                      <a:pt x="44295" y="170864"/>
                    </a:lnTo>
                    <a:lnTo>
                      <a:pt x="3981" y="52403"/>
                    </a:lnTo>
                    <a:cubicBezTo>
                      <a:pt x="2460" y="48213"/>
                      <a:pt x="7404" y="44785"/>
                      <a:pt x="10826" y="47451"/>
                    </a:cubicBezTo>
                    <a:lnTo>
                      <a:pt x="57226" y="84779"/>
                    </a:lnTo>
                    <a:cubicBezTo>
                      <a:pt x="57226" y="84779"/>
                      <a:pt x="64833" y="76400"/>
                      <a:pt x="75101" y="71067"/>
                    </a:cubicBezTo>
                    <a:cubicBezTo>
                      <a:pt x="85370" y="65734"/>
                      <a:pt x="96398" y="64592"/>
                      <a:pt x="96398" y="64592"/>
                    </a:cubicBezTo>
                    <a:lnTo>
                      <a:pt x="93736" y="5171"/>
                    </a:lnTo>
                    <a:cubicBezTo>
                      <a:pt x="93357" y="981"/>
                      <a:pt x="99061" y="-1305"/>
                      <a:pt x="101724" y="2504"/>
                    </a:cubicBezTo>
                    <a:lnTo>
                      <a:pt x="169421" y="101539"/>
                    </a:lnTo>
                    <a:close/>
                  </a:path>
                </a:pathLst>
              </a:custGeom>
              <a:solidFill>
                <a:srgbClr val="1A1A1A"/>
              </a:solidFill>
              <a:ln w="3804" cap="flat">
                <a:noFill/>
                <a:prstDash val="solid"/>
                <a:miter/>
              </a:ln>
            </p:spPr>
            <p:txBody>
              <a:bodyPr rtlCol="0" anchor="ctr"/>
              <a:lstStyle/>
              <a:p>
                <a:endParaRPr lang="fr-FR"/>
              </a:p>
            </p:txBody>
          </p:sp>
          <p:sp>
            <p:nvSpPr>
              <p:cNvPr id="3379" name="Forme libre 3378">
                <a:extLst>
                  <a:ext uri="{FF2B5EF4-FFF2-40B4-BE49-F238E27FC236}">
                    <a16:creationId xmlns:a16="http://schemas.microsoft.com/office/drawing/2014/main" id="{1D29AD43-5E83-97CA-15DC-5B0F53A6E32F}"/>
                  </a:ext>
                </a:extLst>
              </p:cNvPr>
              <p:cNvSpPr/>
              <p:nvPr/>
            </p:nvSpPr>
            <p:spPr>
              <a:xfrm>
                <a:off x="13626159" y="2410315"/>
                <a:ext cx="169527" cy="173977"/>
              </a:xfrm>
              <a:custGeom>
                <a:avLst/>
                <a:gdLst>
                  <a:gd name="connsiteX0" fmla="*/ 110854 w 169527"/>
                  <a:gd name="connsiteY0" fmla="*/ 174542 h 173977"/>
                  <a:gd name="connsiteX1" fmla="*/ 46199 w 169527"/>
                  <a:gd name="connsiteY1" fmla="*/ 174542 h 173977"/>
                  <a:gd name="connsiteX2" fmla="*/ 44297 w 169527"/>
                  <a:gd name="connsiteY2" fmla="*/ 173018 h 173977"/>
                  <a:gd name="connsiteX3" fmla="*/ 3983 w 169527"/>
                  <a:gd name="connsiteY3" fmla="*/ 54557 h 173977"/>
                  <a:gd name="connsiteX4" fmla="*/ 6265 w 169527"/>
                  <a:gd name="connsiteY4" fmla="*/ 47320 h 173977"/>
                  <a:gd name="connsiteX5" fmla="*/ 13872 w 169527"/>
                  <a:gd name="connsiteY5" fmla="*/ 47701 h 173977"/>
                  <a:gd name="connsiteX6" fmla="*/ 58749 w 169527"/>
                  <a:gd name="connsiteY6" fmla="*/ 83887 h 173977"/>
                  <a:gd name="connsiteX7" fmla="*/ 75863 w 169527"/>
                  <a:gd name="connsiteY7" fmla="*/ 71317 h 173977"/>
                  <a:gd name="connsiteX8" fmla="*/ 96020 w 169527"/>
                  <a:gd name="connsiteY8" fmla="*/ 64842 h 173977"/>
                  <a:gd name="connsiteX9" fmla="*/ 93358 w 169527"/>
                  <a:gd name="connsiteY9" fmla="*/ 7325 h 173977"/>
                  <a:gd name="connsiteX10" fmla="*/ 97542 w 169527"/>
                  <a:gd name="connsiteY10" fmla="*/ 850 h 173977"/>
                  <a:gd name="connsiteX11" fmla="*/ 104768 w 169527"/>
                  <a:gd name="connsiteY11" fmla="*/ 3136 h 173977"/>
                  <a:gd name="connsiteX12" fmla="*/ 172845 w 169527"/>
                  <a:gd name="connsiteY12" fmla="*/ 101789 h 173977"/>
                  <a:gd name="connsiteX13" fmla="*/ 173226 w 169527"/>
                  <a:gd name="connsiteY13" fmla="*/ 102932 h 173977"/>
                  <a:gd name="connsiteX14" fmla="*/ 173226 w 169527"/>
                  <a:gd name="connsiteY14" fmla="*/ 111312 h 173977"/>
                  <a:gd name="connsiteX15" fmla="*/ 173226 w 169527"/>
                  <a:gd name="connsiteY15" fmla="*/ 114359 h 173977"/>
                  <a:gd name="connsiteX16" fmla="*/ 172845 w 169527"/>
                  <a:gd name="connsiteY16" fmla="*/ 117407 h 173977"/>
                  <a:gd name="connsiteX17" fmla="*/ 171324 w 169527"/>
                  <a:gd name="connsiteY17" fmla="*/ 126548 h 173977"/>
                  <a:gd name="connsiteX18" fmla="*/ 170564 w 169527"/>
                  <a:gd name="connsiteY18" fmla="*/ 129595 h 173977"/>
                  <a:gd name="connsiteX19" fmla="*/ 169042 w 169527"/>
                  <a:gd name="connsiteY19" fmla="*/ 133785 h 173977"/>
                  <a:gd name="connsiteX20" fmla="*/ 167902 w 169527"/>
                  <a:gd name="connsiteY20" fmla="*/ 136452 h 173977"/>
                  <a:gd name="connsiteX21" fmla="*/ 165239 w 169527"/>
                  <a:gd name="connsiteY21" fmla="*/ 141784 h 173977"/>
                  <a:gd name="connsiteX22" fmla="*/ 161816 w 169527"/>
                  <a:gd name="connsiteY22" fmla="*/ 146736 h 173977"/>
                  <a:gd name="connsiteX23" fmla="*/ 161056 w 169527"/>
                  <a:gd name="connsiteY23" fmla="*/ 147879 h 173977"/>
                  <a:gd name="connsiteX24" fmla="*/ 154970 w 169527"/>
                  <a:gd name="connsiteY24" fmla="*/ 154735 h 173977"/>
                  <a:gd name="connsiteX25" fmla="*/ 110854 w 169527"/>
                  <a:gd name="connsiteY25" fmla="*/ 174542 h 173977"/>
                  <a:gd name="connsiteX26" fmla="*/ 110854 w 169527"/>
                  <a:gd name="connsiteY26" fmla="*/ 174542 h 173977"/>
                  <a:gd name="connsiteX27" fmla="*/ 47720 w 169527"/>
                  <a:gd name="connsiteY27" fmla="*/ 170352 h 173977"/>
                  <a:gd name="connsiteX28" fmla="*/ 110854 w 169527"/>
                  <a:gd name="connsiteY28" fmla="*/ 170352 h 173977"/>
                  <a:gd name="connsiteX29" fmla="*/ 152308 w 169527"/>
                  <a:gd name="connsiteY29" fmla="*/ 153211 h 173977"/>
                  <a:gd name="connsiteX30" fmla="*/ 158013 w 169527"/>
                  <a:gd name="connsiteY30" fmla="*/ 146736 h 173977"/>
                  <a:gd name="connsiteX31" fmla="*/ 158773 w 169527"/>
                  <a:gd name="connsiteY31" fmla="*/ 145593 h 173977"/>
                  <a:gd name="connsiteX32" fmla="*/ 161816 w 169527"/>
                  <a:gd name="connsiteY32" fmla="*/ 140642 h 173977"/>
                  <a:gd name="connsiteX33" fmla="*/ 164478 w 169527"/>
                  <a:gd name="connsiteY33" fmla="*/ 135690 h 173977"/>
                  <a:gd name="connsiteX34" fmla="*/ 165619 w 169527"/>
                  <a:gd name="connsiteY34" fmla="*/ 133024 h 173977"/>
                  <a:gd name="connsiteX35" fmla="*/ 167140 w 169527"/>
                  <a:gd name="connsiteY35" fmla="*/ 128834 h 173977"/>
                  <a:gd name="connsiteX36" fmla="*/ 167902 w 169527"/>
                  <a:gd name="connsiteY36" fmla="*/ 126167 h 173977"/>
                  <a:gd name="connsiteX37" fmla="*/ 169422 w 169527"/>
                  <a:gd name="connsiteY37" fmla="*/ 117407 h 173977"/>
                  <a:gd name="connsiteX38" fmla="*/ 169803 w 169527"/>
                  <a:gd name="connsiteY38" fmla="*/ 114359 h 173977"/>
                  <a:gd name="connsiteX39" fmla="*/ 169803 w 169527"/>
                  <a:gd name="connsiteY39" fmla="*/ 111312 h 173977"/>
                  <a:gd name="connsiteX40" fmla="*/ 169803 w 169527"/>
                  <a:gd name="connsiteY40" fmla="*/ 103694 h 173977"/>
                  <a:gd name="connsiteX41" fmla="*/ 102106 w 169527"/>
                  <a:gd name="connsiteY41" fmla="*/ 5802 h 173977"/>
                  <a:gd name="connsiteX42" fmla="*/ 99444 w 169527"/>
                  <a:gd name="connsiteY42" fmla="*/ 5040 h 173977"/>
                  <a:gd name="connsiteX43" fmla="*/ 97922 w 169527"/>
                  <a:gd name="connsiteY43" fmla="*/ 7325 h 173977"/>
                  <a:gd name="connsiteX44" fmla="*/ 100584 w 169527"/>
                  <a:gd name="connsiteY44" fmla="*/ 66746 h 173977"/>
                  <a:gd name="connsiteX45" fmla="*/ 98683 w 169527"/>
                  <a:gd name="connsiteY45" fmla="*/ 69032 h 173977"/>
                  <a:gd name="connsiteX46" fmla="*/ 77765 w 169527"/>
                  <a:gd name="connsiteY46" fmla="*/ 75126 h 173977"/>
                  <a:gd name="connsiteX47" fmla="*/ 60651 w 169527"/>
                  <a:gd name="connsiteY47" fmla="*/ 88077 h 173977"/>
                  <a:gd name="connsiteX48" fmla="*/ 57988 w 169527"/>
                  <a:gd name="connsiteY48" fmla="*/ 88458 h 173977"/>
                  <a:gd name="connsiteX49" fmla="*/ 11590 w 169527"/>
                  <a:gd name="connsiteY49" fmla="*/ 51129 h 173977"/>
                  <a:gd name="connsiteX50" fmla="*/ 8928 w 169527"/>
                  <a:gd name="connsiteY50" fmla="*/ 51129 h 173977"/>
                  <a:gd name="connsiteX51" fmla="*/ 8167 w 169527"/>
                  <a:gd name="connsiteY51" fmla="*/ 53796 h 173977"/>
                  <a:gd name="connsiteX52" fmla="*/ 47720 w 169527"/>
                  <a:gd name="connsiteY52" fmla="*/ 170352 h 173977"/>
                  <a:gd name="connsiteX53" fmla="*/ 47720 w 169527"/>
                  <a:gd name="connsiteY53" fmla="*/ 170352 h 173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69527" h="173977">
                    <a:moveTo>
                      <a:pt x="110854" y="174542"/>
                    </a:moveTo>
                    <a:lnTo>
                      <a:pt x="46199" y="174542"/>
                    </a:lnTo>
                    <a:cubicBezTo>
                      <a:pt x="45438" y="174542"/>
                      <a:pt x="44677" y="174161"/>
                      <a:pt x="44297" y="173018"/>
                    </a:cubicBezTo>
                    <a:lnTo>
                      <a:pt x="3983" y="54557"/>
                    </a:lnTo>
                    <a:cubicBezTo>
                      <a:pt x="3223" y="51891"/>
                      <a:pt x="3983" y="48844"/>
                      <a:pt x="6265" y="47320"/>
                    </a:cubicBezTo>
                    <a:cubicBezTo>
                      <a:pt x="8547" y="45797"/>
                      <a:pt x="11590" y="45797"/>
                      <a:pt x="13872" y="47701"/>
                    </a:cubicBezTo>
                    <a:lnTo>
                      <a:pt x="58749" y="83887"/>
                    </a:lnTo>
                    <a:cubicBezTo>
                      <a:pt x="61412" y="81221"/>
                      <a:pt x="67877" y="75507"/>
                      <a:pt x="75863" y="71317"/>
                    </a:cubicBezTo>
                    <a:cubicBezTo>
                      <a:pt x="83850" y="67127"/>
                      <a:pt x="92598" y="65604"/>
                      <a:pt x="96020" y="64842"/>
                    </a:cubicBezTo>
                    <a:lnTo>
                      <a:pt x="93358" y="7325"/>
                    </a:lnTo>
                    <a:cubicBezTo>
                      <a:pt x="93358" y="4278"/>
                      <a:pt x="94879" y="1993"/>
                      <a:pt x="97542" y="850"/>
                    </a:cubicBezTo>
                    <a:cubicBezTo>
                      <a:pt x="100204" y="88"/>
                      <a:pt x="103247" y="850"/>
                      <a:pt x="104768" y="3136"/>
                    </a:cubicBezTo>
                    <a:lnTo>
                      <a:pt x="172845" y="101789"/>
                    </a:lnTo>
                    <a:cubicBezTo>
                      <a:pt x="173226" y="102170"/>
                      <a:pt x="173226" y="102551"/>
                      <a:pt x="173226" y="102932"/>
                    </a:cubicBezTo>
                    <a:lnTo>
                      <a:pt x="173226" y="111312"/>
                    </a:lnTo>
                    <a:cubicBezTo>
                      <a:pt x="173226" y="112455"/>
                      <a:pt x="173226" y="113598"/>
                      <a:pt x="173226" y="114359"/>
                    </a:cubicBezTo>
                    <a:cubicBezTo>
                      <a:pt x="173226" y="115502"/>
                      <a:pt x="173226" y="116645"/>
                      <a:pt x="172845" y="117407"/>
                    </a:cubicBezTo>
                    <a:cubicBezTo>
                      <a:pt x="172465" y="120454"/>
                      <a:pt x="172084" y="123501"/>
                      <a:pt x="171324" y="126548"/>
                    </a:cubicBezTo>
                    <a:cubicBezTo>
                      <a:pt x="170943" y="127691"/>
                      <a:pt x="170943" y="128453"/>
                      <a:pt x="170564" y="129595"/>
                    </a:cubicBezTo>
                    <a:cubicBezTo>
                      <a:pt x="170183" y="131119"/>
                      <a:pt x="169422" y="132643"/>
                      <a:pt x="169042" y="133785"/>
                    </a:cubicBezTo>
                    <a:cubicBezTo>
                      <a:pt x="168662" y="134547"/>
                      <a:pt x="168281" y="135690"/>
                      <a:pt x="167902" y="136452"/>
                    </a:cubicBezTo>
                    <a:cubicBezTo>
                      <a:pt x="167140" y="138356"/>
                      <a:pt x="166000" y="140261"/>
                      <a:pt x="165239" y="141784"/>
                    </a:cubicBezTo>
                    <a:cubicBezTo>
                      <a:pt x="164098" y="143689"/>
                      <a:pt x="162957" y="145212"/>
                      <a:pt x="161816" y="146736"/>
                    </a:cubicBezTo>
                    <a:cubicBezTo>
                      <a:pt x="161435" y="147117"/>
                      <a:pt x="161056" y="147498"/>
                      <a:pt x="161056" y="147879"/>
                    </a:cubicBezTo>
                    <a:cubicBezTo>
                      <a:pt x="159154" y="150164"/>
                      <a:pt x="157252" y="152450"/>
                      <a:pt x="154970" y="154735"/>
                    </a:cubicBezTo>
                    <a:cubicBezTo>
                      <a:pt x="143560" y="168067"/>
                      <a:pt x="127587" y="174542"/>
                      <a:pt x="110854" y="174542"/>
                    </a:cubicBezTo>
                    <a:lnTo>
                      <a:pt x="110854" y="174542"/>
                    </a:lnTo>
                    <a:close/>
                    <a:moveTo>
                      <a:pt x="47720" y="170352"/>
                    </a:moveTo>
                    <a:lnTo>
                      <a:pt x="110854" y="170352"/>
                    </a:lnTo>
                    <a:cubicBezTo>
                      <a:pt x="126446" y="170352"/>
                      <a:pt x="141279" y="164258"/>
                      <a:pt x="152308" y="153211"/>
                    </a:cubicBezTo>
                    <a:cubicBezTo>
                      <a:pt x="154210" y="151307"/>
                      <a:pt x="156111" y="149022"/>
                      <a:pt x="158013" y="146736"/>
                    </a:cubicBezTo>
                    <a:cubicBezTo>
                      <a:pt x="158394" y="146355"/>
                      <a:pt x="158394" y="145974"/>
                      <a:pt x="158773" y="145593"/>
                    </a:cubicBezTo>
                    <a:cubicBezTo>
                      <a:pt x="159914" y="144070"/>
                      <a:pt x="161056" y="142546"/>
                      <a:pt x="161816" y="140642"/>
                    </a:cubicBezTo>
                    <a:cubicBezTo>
                      <a:pt x="162576" y="139118"/>
                      <a:pt x="163718" y="137214"/>
                      <a:pt x="164478" y="135690"/>
                    </a:cubicBezTo>
                    <a:cubicBezTo>
                      <a:pt x="164859" y="134928"/>
                      <a:pt x="165239" y="133785"/>
                      <a:pt x="165619" y="133024"/>
                    </a:cubicBezTo>
                    <a:cubicBezTo>
                      <a:pt x="166000" y="131500"/>
                      <a:pt x="166760" y="130357"/>
                      <a:pt x="167140" y="128834"/>
                    </a:cubicBezTo>
                    <a:cubicBezTo>
                      <a:pt x="167521" y="128072"/>
                      <a:pt x="167521" y="126929"/>
                      <a:pt x="167902" y="126167"/>
                    </a:cubicBezTo>
                    <a:cubicBezTo>
                      <a:pt x="168662" y="123501"/>
                      <a:pt x="169042" y="120454"/>
                      <a:pt x="169422" y="117407"/>
                    </a:cubicBezTo>
                    <a:cubicBezTo>
                      <a:pt x="169422" y="116264"/>
                      <a:pt x="169422" y="115502"/>
                      <a:pt x="169803" y="114359"/>
                    </a:cubicBezTo>
                    <a:cubicBezTo>
                      <a:pt x="169803" y="113217"/>
                      <a:pt x="169803" y="112455"/>
                      <a:pt x="169803" y="111312"/>
                    </a:cubicBezTo>
                    <a:lnTo>
                      <a:pt x="169803" y="103694"/>
                    </a:lnTo>
                    <a:lnTo>
                      <a:pt x="102106" y="5802"/>
                    </a:lnTo>
                    <a:cubicBezTo>
                      <a:pt x="101346" y="4278"/>
                      <a:pt x="99824" y="4659"/>
                      <a:pt x="99444" y="5040"/>
                    </a:cubicBezTo>
                    <a:cubicBezTo>
                      <a:pt x="98683" y="5421"/>
                      <a:pt x="97922" y="6183"/>
                      <a:pt x="97922" y="7325"/>
                    </a:cubicBezTo>
                    <a:lnTo>
                      <a:pt x="100584" y="66746"/>
                    </a:lnTo>
                    <a:cubicBezTo>
                      <a:pt x="100584" y="67889"/>
                      <a:pt x="99824" y="68651"/>
                      <a:pt x="98683" y="69032"/>
                    </a:cubicBezTo>
                    <a:cubicBezTo>
                      <a:pt x="98683" y="69032"/>
                      <a:pt x="87654" y="70175"/>
                      <a:pt x="77765" y="75126"/>
                    </a:cubicBezTo>
                    <a:cubicBezTo>
                      <a:pt x="67877" y="80078"/>
                      <a:pt x="60651" y="88077"/>
                      <a:pt x="60651" y="88077"/>
                    </a:cubicBezTo>
                    <a:cubicBezTo>
                      <a:pt x="59890" y="88839"/>
                      <a:pt x="58749" y="88839"/>
                      <a:pt x="57988" y="88458"/>
                    </a:cubicBezTo>
                    <a:lnTo>
                      <a:pt x="11590" y="51129"/>
                    </a:lnTo>
                    <a:cubicBezTo>
                      <a:pt x="10448" y="49987"/>
                      <a:pt x="9307" y="50748"/>
                      <a:pt x="8928" y="51129"/>
                    </a:cubicBezTo>
                    <a:cubicBezTo>
                      <a:pt x="8167" y="51510"/>
                      <a:pt x="7786" y="52653"/>
                      <a:pt x="8167" y="53796"/>
                    </a:cubicBezTo>
                    <a:lnTo>
                      <a:pt x="47720" y="170352"/>
                    </a:lnTo>
                    <a:lnTo>
                      <a:pt x="47720" y="170352"/>
                    </a:lnTo>
                    <a:close/>
                  </a:path>
                </a:pathLst>
              </a:custGeom>
              <a:solidFill>
                <a:srgbClr val="1A1A1A"/>
              </a:solidFill>
              <a:ln w="3804" cap="flat">
                <a:noFill/>
                <a:prstDash val="solid"/>
                <a:miter/>
              </a:ln>
            </p:spPr>
            <p:txBody>
              <a:bodyPr rtlCol="0" anchor="ctr"/>
              <a:lstStyle/>
              <a:p>
                <a:endParaRPr lang="fr-FR"/>
              </a:p>
            </p:txBody>
          </p:sp>
          <p:sp>
            <p:nvSpPr>
              <p:cNvPr id="3380" name="Forme libre 3379">
                <a:extLst>
                  <a:ext uri="{FF2B5EF4-FFF2-40B4-BE49-F238E27FC236}">
                    <a16:creationId xmlns:a16="http://schemas.microsoft.com/office/drawing/2014/main" id="{3CB6C8B0-54EA-9707-4246-3E6D7C547EB8}"/>
                  </a:ext>
                </a:extLst>
              </p:cNvPr>
              <p:cNvSpPr/>
              <p:nvPr/>
            </p:nvSpPr>
            <p:spPr>
              <a:xfrm>
                <a:off x="13664475" y="2509263"/>
                <a:ext cx="47289" cy="38636"/>
              </a:xfrm>
              <a:custGeom>
                <a:avLst/>
                <a:gdLst>
                  <a:gd name="connsiteX0" fmla="*/ 42307 w 47289"/>
                  <a:gd name="connsiteY0" fmla="*/ 9856 h 38636"/>
                  <a:gd name="connsiteX1" fmla="*/ 28626 w 47289"/>
                  <a:gd name="connsiteY1" fmla="*/ 29174 h 38636"/>
                  <a:gd name="connsiteX2" fmla="*/ 4982 w 47289"/>
                  <a:gd name="connsiteY2" fmla="*/ 28781 h 38636"/>
                  <a:gd name="connsiteX3" fmla="*/ 18663 w 47289"/>
                  <a:gd name="connsiteY3" fmla="*/ 9463 h 38636"/>
                  <a:gd name="connsiteX4" fmla="*/ 42307 w 47289"/>
                  <a:gd name="connsiteY4" fmla="*/ 9856 h 38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89" h="38636">
                    <a:moveTo>
                      <a:pt x="42307" y="9856"/>
                    </a:moveTo>
                    <a:cubicBezTo>
                      <a:pt x="45059" y="15298"/>
                      <a:pt x="38934" y="23948"/>
                      <a:pt x="28626" y="29174"/>
                    </a:cubicBezTo>
                    <a:cubicBezTo>
                      <a:pt x="18319" y="34400"/>
                      <a:pt x="7733" y="34224"/>
                      <a:pt x="4982" y="28781"/>
                    </a:cubicBezTo>
                    <a:cubicBezTo>
                      <a:pt x="2230" y="23338"/>
                      <a:pt x="8355" y="14689"/>
                      <a:pt x="18663" y="9463"/>
                    </a:cubicBezTo>
                    <a:cubicBezTo>
                      <a:pt x="28970" y="4237"/>
                      <a:pt x="39556" y="4413"/>
                      <a:pt x="42307" y="9856"/>
                    </a:cubicBezTo>
                    <a:close/>
                  </a:path>
                </a:pathLst>
              </a:custGeom>
              <a:solidFill>
                <a:srgbClr val="FFFFFF"/>
              </a:solidFill>
              <a:ln w="3805" cap="flat">
                <a:noFill/>
                <a:prstDash val="solid"/>
                <a:miter/>
              </a:ln>
            </p:spPr>
            <p:txBody>
              <a:bodyPr rtlCol="0" anchor="ctr"/>
              <a:lstStyle/>
              <a:p>
                <a:endParaRPr lang="fr-FR"/>
              </a:p>
            </p:txBody>
          </p:sp>
          <p:sp>
            <p:nvSpPr>
              <p:cNvPr id="3381" name="Forme libre 3380">
                <a:extLst>
                  <a:ext uri="{FF2B5EF4-FFF2-40B4-BE49-F238E27FC236}">
                    <a16:creationId xmlns:a16="http://schemas.microsoft.com/office/drawing/2014/main" id="{667E2557-4E5F-313D-A151-943AA82F49D5}"/>
                  </a:ext>
                </a:extLst>
              </p:cNvPr>
              <p:cNvSpPr/>
              <p:nvPr/>
            </p:nvSpPr>
            <p:spPr>
              <a:xfrm>
                <a:off x="13666983" y="2513655"/>
                <a:ext cx="42860" cy="31403"/>
              </a:xfrm>
              <a:custGeom>
                <a:avLst/>
                <a:gdLst>
                  <a:gd name="connsiteX0" fmla="*/ 15638 w 42860"/>
                  <a:gd name="connsiteY0" fmla="*/ 31977 h 31403"/>
                  <a:gd name="connsiteX1" fmla="*/ 15257 w 42860"/>
                  <a:gd name="connsiteY1" fmla="*/ 31977 h 31403"/>
                  <a:gd name="connsiteX2" fmla="*/ 4608 w 42860"/>
                  <a:gd name="connsiteY2" fmla="*/ 26644 h 31403"/>
                  <a:gd name="connsiteX3" fmla="*/ 19060 w 42860"/>
                  <a:gd name="connsiteY3" fmla="*/ 4552 h 31403"/>
                  <a:gd name="connsiteX4" fmla="*/ 45683 w 42860"/>
                  <a:gd name="connsiteY4" fmla="*/ 6075 h 31403"/>
                  <a:gd name="connsiteX5" fmla="*/ 43781 w 42860"/>
                  <a:gd name="connsiteY5" fmla="*/ 17883 h 31403"/>
                  <a:gd name="connsiteX6" fmla="*/ 31230 w 42860"/>
                  <a:gd name="connsiteY6" fmla="*/ 28168 h 31403"/>
                  <a:gd name="connsiteX7" fmla="*/ 15638 w 42860"/>
                  <a:gd name="connsiteY7" fmla="*/ 31977 h 31403"/>
                  <a:gd name="connsiteX8" fmla="*/ 15638 w 42860"/>
                  <a:gd name="connsiteY8" fmla="*/ 31977 h 31403"/>
                  <a:gd name="connsiteX9" fmla="*/ 33893 w 42860"/>
                  <a:gd name="connsiteY9" fmla="*/ 4552 h 31403"/>
                  <a:gd name="connsiteX10" fmla="*/ 20582 w 42860"/>
                  <a:gd name="connsiteY10" fmla="*/ 7980 h 31403"/>
                  <a:gd name="connsiteX11" fmla="*/ 7651 w 42860"/>
                  <a:gd name="connsiteY11" fmla="*/ 24740 h 31403"/>
                  <a:gd name="connsiteX12" fmla="*/ 14877 w 42860"/>
                  <a:gd name="connsiteY12" fmla="*/ 27787 h 31403"/>
                  <a:gd name="connsiteX13" fmla="*/ 28568 w 42860"/>
                  <a:gd name="connsiteY13" fmla="*/ 24359 h 31403"/>
                  <a:gd name="connsiteX14" fmla="*/ 39598 w 42860"/>
                  <a:gd name="connsiteY14" fmla="*/ 15217 h 31403"/>
                  <a:gd name="connsiteX15" fmla="*/ 41500 w 42860"/>
                  <a:gd name="connsiteY15" fmla="*/ 7599 h 31403"/>
                  <a:gd name="connsiteX16" fmla="*/ 33893 w 42860"/>
                  <a:gd name="connsiteY16" fmla="*/ 4552 h 31403"/>
                  <a:gd name="connsiteX17" fmla="*/ 33893 w 42860"/>
                  <a:gd name="connsiteY17" fmla="*/ 4552 h 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860" h="31403">
                    <a:moveTo>
                      <a:pt x="15638" y="31977"/>
                    </a:moveTo>
                    <a:cubicBezTo>
                      <a:pt x="15638" y="31977"/>
                      <a:pt x="15257" y="31977"/>
                      <a:pt x="15257" y="31977"/>
                    </a:cubicBezTo>
                    <a:cubicBezTo>
                      <a:pt x="9933" y="31977"/>
                      <a:pt x="6130" y="30072"/>
                      <a:pt x="4608" y="26644"/>
                    </a:cubicBezTo>
                    <a:cubicBezTo>
                      <a:pt x="1186" y="20169"/>
                      <a:pt x="7651" y="10265"/>
                      <a:pt x="19060" y="4552"/>
                    </a:cubicBezTo>
                    <a:cubicBezTo>
                      <a:pt x="30470" y="-1162"/>
                      <a:pt x="42260" y="-781"/>
                      <a:pt x="45683" y="6075"/>
                    </a:cubicBezTo>
                    <a:cubicBezTo>
                      <a:pt x="47205" y="9504"/>
                      <a:pt x="46824" y="13693"/>
                      <a:pt x="43781" y="17883"/>
                    </a:cubicBezTo>
                    <a:cubicBezTo>
                      <a:pt x="41119" y="21692"/>
                      <a:pt x="36556" y="25501"/>
                      <a:pt x="31230" y="28168"/>
                    </a:cubicBezTo>
                    <a:cubicBezTo>
                      <a:pt x="25526" y="30453"/>
                      <a:pt x="20202" y="31977"/>
                      <a:pt x="15638" y="31977"/>
                    </a:cubicBezTo>
                    <a:lnTo>
                      <a:pt x="15638" y="31977"/>
                    </a:lnTo>
                    <a:close/>
                    <a:moveTo>
                      <a:pt x="33893" y="4552"/>
                    </a:moveTo>
                    <a:cubicBezTo>
                      <a:pt x="30090" y="4552"/>
                      <a:pt x="25526" y="5695"/>
                      <a:pt x="20582" y="7980"/>
                    </a:cubicBezTo>
                    <a:cubicBezTo>
                      <a:pt x="10694" y="12932"/>
                      <a:pt x="5749" y="20931"/>
                      <a:pt x="7651" y="24740"/>
                    </a:cubicBezTo>
                    <a:cubicBezTo>
                      <a:pt x="8792" y="26644"/>
                      <a:pt x="11454" y="27787"/>
                      <a:pt x="14877" y="27787"/>
                    </a:cubicBezTo>
                    <a:cubicBezTo>
                      <a:pt x="19060" y="27787"/>
                      <a:pt x="24005" y="26644"/>
                      <a:pt x="28568" y="24359"/>
                    </a:cubicBezTo>
                    <a:cubicBezTo>
                      <a:pt x="33132" y="22073"/>
                      <a:pt x="37316" y="18645"/>
                      <a:pt x="39598" y="15217"/>
                    </a:cubicBezTo>
                    <a:cubicBezTo>
                      <a:pt x="41880" y="12170"/>
                      <a:pt x="42260" y="9504"/>
                      <a:pt x="41500" y="7599"/>
                    </a:cubicBezTo>
                    <a:cubicBezTo>
                      <a:pt x="40738" y="5695"/>
                      <a:pt x="37697" y="4552"/>
                      <a:pt x="33893" y="4552"/>
                    </a:cubicBezTo>
                    <a:lnTo>
                      <a:pt x="33893" y="4552"/>
                    </a:lnTo>
                    <a:close/>
                  </a:path>
                </a:pathLst>
              </a:custGeom>
              <a:solidFill>
                <a:srgbClr val="1A1A1A"/>
              </a:solidFill>
              <a:ln w="3804" cap="flat">
                <a:noFill/>
                <a:prstDash val="solid"/>
                <a:miter/>
              </a:ln>
            </p:spPr>
            <p:txBody>
              <a:bodyPr rtlCol="0" anchor="ctr"/>
              <a:lstStyle/>
              <a:p>
                <a:endParaRPr lang="fr-FR"/>
              </a:p>
            </p:txBody>
          </p:sp>
          <p:sp>
            <p:nvSpPr>
              <p:cNvPr id="3382" name="Forme libre 3381">
                <a:extLst>
                  <a:ext uri="{FF2B5EF4-FFF2-40B4-BE49-F238E27FC236}">
                    <a16:creationId xmlns:a16="http://schemas.microsoft.com/office/drawing/2014/main" id="{E2FFB54D-4F7F-08B7-3E8E-3A46A6CE231B}"/>
                  </a:ext>
                </a:extLst>
              </p:cNvPr>
              <p:cNvSpPr/>
              <p:nvPr/>
            </p:nvSpPr>
            <p:spPr>
              <a:xfrm>
                <a:off x="13719342" y="2481788"/>
                <a:ext cx="47289" cy="38636"/>
              </a:xfrm>
              <a:custGeom>
                <a:avLst/>
                <a:gdLst>
                  <a:gd name="connsiteX0" fmla="*/ 42308 w 47289"/>
                  <a:gd name="connsiteY0" fmla="*/ 9855 h 38636"/>
                  <a:gd name="connsiteX1" fmla="*/ 28627 w 47289"/>
                  <a:gd name="connsiteY1" fmla="*/ 29174 h 38636"/>
                  <a:gd name="connsiteX2" fmla="*/ 4982 w 47289"/>
                  <a:gd name="connsiteY2" fmla="*/ 28781 h 38636"/>
                  <a:gd name="connsiteX3" fmla="*/ 18663 w 47289"/>
                  <a:gd name="connsiteY3" fmla="*/ 9463 h 38636"/>
                  <a:gd name="connsiteX4" fmla="*/ 42308 w 47289"/>
                  <a:gd name="connsiteY4" fmla="*/ 9855 h 38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289" h="38636">
                    <a:moveTo>
                      <a:pt x="42308" y="9855"/>
                    </a:moveTo>
                    <a:cubicBezTo>
                      <a:pt x="45059" y="15298"/>
                      <a:pt x="38934" y="23947"/>
                      <a:pt x="28627" y="29174"/>
                    </a:cubicBezTo>
                    <a:cubicBezTo>
                      <a:pt x="18320" y="34400"/>
                      <a:pt x="7734" y="34224"/>
                      <a:pt x="4982" y="28781"/>
                    </a:cubicBezTo>
                    <a:cubicBezTo>
                      <a:pt x="2231" y="23338"/>
                      <a:pt x="8356" y="14689"/>
                      <a:pt x="18663" y="9463"/>
                    </a:cubicBezTo>
                    <a:cubicBezTo>
                      <a:pt x="28970" y="4236"/>
                      <a:pt x="39556" y="4412"/>
                      <a:pt x="42308" y="9855"/>
                    </a:cubicBezTo>
                    <a:close/>
                  </a:path>
                </a:pathLst>
              </a:custGeom>
              <a:solidFill>
                <a:srgbClr val="FFFFFF"/>
              </a:solidFill>
              <a:ln w="3805" cap="flat">
                <a:noFill/>
                <a:prstDash val="solid"/>
                <a:miter/>
              </a:ln>
            </p:spPr>
            <p:txBody>
              <a:bodyPr rtlCol="0" anchor="ctr"/>
              <a:lstStyle/>
              <a:p>
                <a:endParaRPr lang="fr-FR"/>
              </a:p>
            </p:txBody>
          </p:sp>
          <p:sp>
            <p:nvSpPr>
              <p:cNvPr id="3383" name="Forme libre 3382">
                <a:extLst>
                  <a:ext uri="{FF2B5EF4-FFF2-40B4-BE49-F238E27FC236}">
                    <a16:creationId xmlns:a16="http://schemas.microsoft.com/office/drawing/2014/main" id="{98E5208F-6B16-7FCD-B460-0C19B0F6A00A}"/>
                  </a:ext>
                </a:extLst>
              </p:cNvPr>
              <p:cNvSpPr/>
              <p:nvPr/>
            </p:nvSpPr>
            <p:spPr>
              <a:xfrm>
                <a:off x="13721750" y="2485849"/>
                <a:ext cx="42906" cy="31403"/>
              </a:xfrm>
              <a:custGeom>
                <a:avLst/>
                <a:gdLst>
                  <a:gd name="connsiteX0" fmla="*/ 15652 w 42906"/>
                  <a:gd name="connsiteY0" fmla="*/ 31970 h 31403"/>
                  <a:gd name="connsiteX1" fmla="*/ 15272 w 42906"/>
                  <a:gd name="connsiteY1" fmla="*/ 31970 h 31403"/>
                  <a:gd name="connsiteX2" fmla="*/ 4623 w 42906"/>
                  <a:gd name="connsiteY2" fmla="*/ 26637 h 31403"/>
                  <a:gd name="connsiteX3" fmla="*/ 19075 w 42906"/>
                  <a:gd name="connsiteY3" fmla="*/ 4545 h 31403"/>
                  <a:gd name="connsiteX4" fmla="*/ 45698 w 42906"/>
                  <a:gd name="connsiteY4" fmla="*/ 6068 h 31403"/>
                  <a:gd name="connsiteX5" fmla="*/ 31245 w 42906"/>
                  <a:gd name="connsiteY5" fmla="*/ 28161 h 31403"/>
                  <a:gd name="connsiteX6" fmla="*/ 15652 w 42906"/>
                  <a:gd name="connsiteY6" fmla="*/ 31970 h 31403"/>
                  <a:gd name="connsiteX7" fmla="*/ 15652 w 42906"/>
                  <a:gd name="connsiteY7" fmla="*/ 31970 h 31403"/>
                  <a:gd name="connsiteX8" fmla="*/ 33907 w 42906"/>
                  <a:gd name="connsiteY8" fmla="*/ 4545 h 31403"/>
                  <a:gd name="connsiteX9" fmla="*/ 20596 w 42906"/>
                  <a:gd name="connsiteY9" fmla="*/ 7973 h 31403"/>
                  <a:gd name="connsiteX10" fmla="*/ 7666 w 42906"/>
                  <a:gd name="connsiteY10" fmla="*/ 24732 h 31403"/>
                  <a:gd name="connsiteX11" fmla="*/ 14891 w 42906"/>
                  <a:gd name="connsiteY11" fmla="*/ 27780 h 31403"/>
                  <a:gd name="connsiteX12" fmla="*/ 28583 w 42906"/>
                  <a:gd name="connsiteY12" fmla="*/ 24351 h 31403"/>
                  <a:gd name="connsiteX13" fmla="*/ 41514 w 42906"/>
                  <a:gd name="connsiteY13" fmla="*/ 7592 h 31403"/>
                  <a:gd name="connsiteX14" fmla="*/ 33907 w 42906"/>
                  <a:gd name="connsiteY14" fmla="*/ 4545 h 31403"/>
                  <a:gd name="connsiteX15" fmla="*/ 33907 w 42906"/>
                  <a:gd name="connsiteY15" fmla="*/ 4545 h 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906" h="31403">
                    <a:moveTo>
                      <a:pt x="15652" y="31970"/>
                    </a:moveTo>
                    <a:cubicBezTo>
                      <a:pt x="15652" y="31970"/>
                      <a:pt x="15272" y="31970"/>
                      <a:pt x="15272" y="31970"/>
                    </a:cubicBezTo>
                    <a:cubicBezTo>
                      <a:pt x="9947" y="31970"/>
                      <a:pt x="6144" y="30065"/>
                      <a:pt x="4623" y="26637"/>
                    </a:cubicBezTo>
                    <a:cubicBezTo>
                      <a:pt x="1199" y="20162"/>
                      <a:pt x="7666" y="10258"/>
                      <a:pt x="19075" y="4545"/>
                    </a:cubicBezTo>
                    <a:cubicBezTo>
                      <a:pt x="30485" y="-1169"/>
                      <a:pt x="42274" y="-788"/>
                      <a:pt x="45698" y="6068"/>
                    </a:cubicBezTo>
                    <a:cubicBezTo>
                      <a:pt x="49120" y="12543"/>
                      <a:pt x="42655" y="22447"/>
                      <a:pt x="31245" y="28161"/>
                    </a:cubicBezTo>
                    <a:cubicBezTo>
                      <a:pt x="25540" y="30446"/>
                      <a:pt x="20215" y="31970"/>
                      <a:pt x="15652" y="31970"/>
                    </a:cubicBezTo>
                    <a:lnTo>
                      <a:pt x="15652" y="31970"/>
                    </a:lnTo>
                    <a:close/>
                    <a:moveTo>
                      <a:pt x="33907" y="4545"/>
                    </a:moveTo>
                    <a:cubicBezTo>
                      <a:pt x="30104" y="4545"/>
                      <a:pt x="25540" y="5687"/>
                      <a:pt x="20596" y="7973"/>
                    </a:cubicBezTo>
                    <a:cubicBezTo>
                      <a:pt x="10707" y="12924"/>
                      <a:pt x="5764" y="20923"/>
                      <a:pt x="7666" y="24732"/>
                    </a:cubicBezTo>
                    <a:cubicBezTo>
                      <a:pt x="8806" y="26637"/>
                      <a:pt x="11469" y="27780"/>
                      <a:pt x="14891" y="27780"/>
                    </a:cubicBezTo>
                    <a:cubicBezTo>
                      <a:pt x="19075" y="27780"/>
                      <a:pt x="24019" y="26637"/>
                      <a:pt x="28583" y="24351"/>
                    </a:cubicBezTo>
                    <a:cubicBezTo>
                      <a:pt x="38471" y="19400"/>
                      <a:pt x="43415" y="11401"/>
                      <a:pt x="41514" y="7592"/>
                    </a:cubicBezTo>
                    <a:cubicBezTo>
                      <a:pt x="40753" y="5687"/>
                      <a:pt x="37710" y="4545"/>
                      <a:pt x="33907" y="4545"/>
                    </a:cubicBezTo>
                    <a:lnTo>
                      <a:pt x="33907" y="4545"/>
                    </a:lnTo>
                    <a:close/>
                  </a:path>
                </a:pathLst>
              </a:custGeom>
              <a:solidFill>
                <a:srgbClr val="1A1A1A"/>
              </a:solidFill>
              <a:ln w="3804" cap="flat">
                <a:noFill/>
                <a:prstDash val="solid"/>
                <a:miter/>
              </a:ln>
            </p:spPr>
            <p:txBody>
              <a:bodyPr rtlCol="0" anchor="ctr"/>
              <a:lstStyle/>
              <a:p>
                <a:endParaRPr lang="fr-FR"/>
              </a:p>
            </p:txBody>
          </p:sp>
          <p:sp>
            <p:nvSpPr>
              <p:cNvPr id="3384" name="Forme libre 3383">
                <a:extLst>
                  <a:ext uri="{FF2B5EF4-FFF2-40B4-BE49-F238E27FC236}">
                    <a16:creationId xmlns:a16="http://schemas.microsoft.com/office/drawing/2014/main" id="{122936A4-8140-AB0E-8F94-CA13D4597DA8}"/>
                  </a:ext>
                </a:extLst>
              </p:cNvPr>
              <p:cNvSpPr/>
              <p:nvPr/>
            </p:nvSpPr>
            <p:spPr>
              <a:xfrm>
                <a:off x="13681591" y="2509635"/>
                <a:ext cx="25101" cy="25139"/>
              </a:xfrm>
              <a:custGeom>
                <a:avLst/>
                <a:gdLst>
                  <a:gd name="connsiteX0" fmla="*/ 28795 w 25101"/>
                  <a:gd name="connsiteY0" fmla="*/ 13141 h 25139"/>
                  <a:gd name="connsiteX1" fmla="*/ 16244 w 25101"/>
                  <a:gd name="connsiteY1" fmla="*/ 25711 h 25139"/>
                  <a:gd name="connsiteX2" fmla="*/ 3694 w 25101"/>
                  <a:gd name="connsiteY2" fmla="*/ 13141 h 25139"/>
                  <a:gd name="connsiteX3" fmla="*/ 16244 w 25101"/>
                  <a:gd name="connsiteY3" fmla="*/ 571 h 25139"/>
                  <a:gd name="connsiteX4" fmla="*/ 28795 w 25101"/>
                  <a:gd name="connsiteY4" fmla="*/ 13141 h 25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01" h="25139">
                    <a:moveTo>
                      <a:pt x="28795" y="13141"/>
                    </a:moveTo>
                    <a:cubicBezTo>
                      <a:pt x="28795" y="20083"/>
                      <a:pt x="23176" y="25711"/>
                      <a:pt x="16244" y="25711"/>
                    </a:cubicBezTo>
                    <a:cubicBezTo>
                      <a:pt x="9313" y="25711"/>
                      <a:pt x="3694" y="20083"/>
                      <a:pt x="3694" y="13141"/>
                    </a:cubicBezTo>
                    <a:cubicBezTo>
                      <a:pt x="3694" y="6199"/>
                      <a:pt x="9313" y="571"/>
                      <a:pt x="16244" y="571"/>
                    </a:cubicBezTo>
                    <a:cubicBezTo>
                      <a:pt x="23176" y="571"/>
                      <a:pt x="28795" y="6199"/>
                      <a:pt x="28795" y="13141"/>
                    </a:cubicBezTo>
                    <a:close/>
                  </a:path>
                </a:pathLst>
              </a:custGeom>
              <a:solidFill>
                <a:srgbClr val="1A1A1A"/>
              </a:solidFill>
              <a:ln w="3804" cap="flat">
                <a:noFill/>
                <a:prstDash val="solid"/>
                <a:miter/>
              </a:ln>
            </p:spPr>
            <p:txBody>
              <a:bodyPr rtlCol="0" anchor="ctr"/>
              <a:lstStyle/>
              <a:p>
                <a:endParaRPr lang="fr-FR"/>
              </a:p>
            </p:txBody>
          </p:sp>
          <p:sp>
            <p:nvSpPr>
              <p:cNvPr id="3385" name="Forme libre 3384">
                <a:extLst>
                  <a:ext uri="{FF2B5EF4-FFF2-40B4-BE49-F238E27FC236}">
                    <a16:creationId xmlns:a16="http://schemas.microsoft.com/office/drawing/2014/main" id="{066F98F9-8F04-6F94-5C67-DF17E2BD6AD4}"/>
                  </a:ext>
                </a:extLst>
              </p:cNvPr>
              <p:cNvSpPr/>
              <p:nvPr/>
            </p:nvSpPr>
            <p:spPr>
              <a:xfrm>
                <a:off x="13685726" y="2514056"/>
                <a:ext cx="16831" cy="16528"/>
              </a:xfrm>
              <a:custGeom>
                <a:avLst/>
                <a:gdLst>
                  <a:gd name="connsiteX0" fmla="*/ 12110 w 16831"/>
                  <a:gd name="connsiteY0" fmla="*/ 17100 h 16528"/>
                  <a:gd name="connsiteX1" fmla="*/ 4503 w 16831"/>
                  <a:gd name="connsiteY1" fmla="*/ 12529 h 16528"/>
                  <a:gd name="connsiteX2" fmla="*/ 8306 w 16831"/>
                  <a:gd name="connsiteY2" fmla="*/ 1483 h 16528"/>
                  <a:gd name="connsiteX3" fmla="*/ 14772 w 16831"/>
                  <a:gd name="connsiteY3" fmla="*/ 1102 h 16528"/>
                  <a:gd name="connsiteX4" fmla="*/ 19716 w 16831"/>
                  <a:gd name="connsiteY4" fmla="*/ 5292 h 16528"/>
                  <a:gd name="connsiteX5" fmla="*/ 15913 w 16831"/>
                  <a:gd name="connsiteY5" fmla="*/ 16338 h 16528"/>
                  <a:gd name="connsiteX6" fmla="*/ 12110 w 16831"/>
                  <a:gd name="connsiteY6" fmla="*/ 17100 h 16528"/>
                  <a:gd name="connsiteX7" fmla="*/ 12110 w 16831"/>
                  <a:gd name="connsiteY7" fmla="*/ 17100 h 16528"/>
                  <a:gd name="connsiteX8" fmla="*/ 12110 w 16831"/>
                  <a:gd name="connsiteY8" fmla="*/ 4530 h 16528"/>
                  <a:gd name="connsiteX9" fmla="*/ 10208 w 16831"/>
                  <a:gd name="connsiteY9" fmla="*/ 4911 h 16528"/>
                  <a:gd name="connsiteX10" fmla="*/ 7926 w 16831"/>
                  <a:gd name="connsiteY10" fmla="*/ 7577 h 16528"/>
                  <a:gd name="connsiteX11" fmla="*/ 8306 w 16831"/>
                  <a:gd name="connsiteY11" fmla="*/ 11005 h 16528"/>
                  <a:gd name="connsiteX12" fmla="*/ 14011 w 16831"/>
                  <a:gd name="connsiteY12" fmla="*/ 12910 h 16528"/>
                  <a:gd name="connsiteX13" fmla="*/ 16293 w 16831"/>
                  <a:gd name="connsiteY13" fmla="*/ 10244 h 16528"/>
                  <a:gd name="connsiteX14" fmla="*/ 15913 w 16831"/>
                  <a:gd name="connsiteY14" fmla="*/ 6815 h 16528"/>
                  <a:gd name="connsiteX15" fmla="*/ 13251 w 16831"/>
                  <a:gd name="connsiteY15" fmla="*/ 4530 h 16528"/>
                  <a:gd name="connsiteX16" fmla="*/ 12110 w 16831"/>
                  <a:gd name="connsiteY16" fmla="*/ 4530 h 16528"/>
                  <a:gd name="connsiteX17" fmla="*/ 12110 w 16831"/>
                  <a:gd name="connsiteY17" fmla="*/ 4530 h 1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31" h="16528">
                    <a:moveTo>
                      <a:pt x="12110" y="17100"/>
                    </a:moveTo>
                    <a:cubicBezTo>
                      <a:pt x="9067" y="17100"/>
                      <a:pt x="6024" y="15195"/>
                      <a:pt x="4503" y="12529"/>
                    </a:cubicBezTo>
                    <a:cubicBezTo>
                      <a:pt x="2602" y="8339"/>
                      <a:pt x="4122" y="3387"/>
                      <a:pt x="8306" y="1483"/>
                    </a:cubicBezTo>
                    <a:cubicBezTo>
                      <a:pt x="10208" y="340"/>
                      <a:pt x="12489" y="340"/>
                      <a:pt x="14772" y="1102"/>
                    </a:cubicBezTo>
                    <a:cubicBezTo>
                      <a:pt x="17054" y="1864"/>
                      <a:pt x="18575" y="3387"/>
                      <a:pt x="19716" y="5292"/>
                    </a:cubicBezTo>
                    <a:cubicBezTo>
                      <a:pt x="21618" y="9482"/>
                      <a:pt x="20096" y="14434"/>
                      <a:pt x="15913" y="16338"/>
                    </a:cubicBezTo>
                    <a:cubicBezTo>
                      <a:pt x="14772" y="16719"/>
                      <a:pt x="13251" y="17100"/>
                      <a:pt x="12110" y="17100"/>
                    </a:cubicBezTo>
                    <a:lnTo>
                      <a:pt x="12110" y="17100"/>
                    </a:lnTo>
                    <a:close/>
                    <a:moveTo>
                      <a:pt x="12110" y="4530"/>
                    </a:moveTo>
                    <a:cubicBezTo>
                      <a:pt x="11349" y="4530"/>
                      <a:pt x="10968" y="4530"/>
                      <a:pt x="10208" y="4911"/>
                    </a:cubicBezTo>
                    <a:cubicBezTo>
                      <a:pt x="9067" y="5292"/>
                      <a:pt x="8306" y="6435"/>
                      <a:pt x="7926" y="7577"/>
                    </a:cubicBezTo>
                    <a:cubicBezTo>
                      <a:pt x="7546" y="8720"/>
                      <a:pt x="7546" y="9863"/>
                      <a:pt x="8306" y="11005"/>
                    </a:cubicBezTo>
                    <a:cubicBezTo>
                      <a:pt x="9448" y="13291"/>
                      <a:pt x="12110" y="14053"/>
                      <a:pt x="14011" y="12910"/>
                    </a:cubicBezTo>
                    <a:cubicBezTo>
                      <a:pt x="15152" y="12529"/>
                      <a:pt x="15913" y="11386"/>
                      <a:pt x="16293" y="10244"/>
                    </a:cubicBezTo>
                    <a:cubicBezTo>
                      <a:pt x="16673" y="9101"/>
                      <a:pt x="16673" y="7958"/>
                      <a:pt x="15913" y="6815"/>
                    </a:cubicBezTo>
                    <a:cubicBezTo>
                      <a:pt x="15532" y="5673"/>
                      <a:pt x="14391" y="4911"/>
                      <a:pt x="13251" y="4530"/>
                    </a:cubicBezTo>
                    <a:cubicBezTo>
                      <a:pt x="12870" y="4530"/>
                      <a:pt x="12489" y="4530"/>
                      <a:pt x="12110" y="4530"/>
                    </a:cubicBezTo>
                    <a:lnTo>
                      <a:pt x="12110" y="4530"/>
                    </a:lnTo>
                    <a:close/>
                  </a:path>
                </a:pathLst>
              </a:custGeom>
              <a:solidFill>
                <a:srgbClr val="1A1A1A"/>
              </a:solidFill>
              <a:ln w="3804" cap="flat">
                <a:noFill/>
                <a:prstDash val="solid"/>
                <a:miter/>
              </a:ln>
            </p:spPr>
            <p:txBody>
              <a:bodyPr rtlCol="0" anchor="ctr"/>
              <a:lstStyle/>
              <a:p>
                <a:endParaRPr lang="fr-FR"/>
              </a:p>
            </p:txBody>
          </p:sp>
          <p:sp>
            <p:nvSpPr>
              <p:cNvPr id="3386" name="Forme libre 3385">
                <a:extLst>
                  <a:ext uri="{FF2B5EF4-FFF2-40B4-BE49-F238E27FC236}">
                    <a16:creationId xmlns:a16="http://schemas.microsoft.com/office/drawing/2014/main" id="{57460FAC-234C-FEB1-0B7C-DA32D01364A0}"/>
                  </a:ext>
                </a:extLst>
              </p:cNvPr>
              <p:cNvSpPr/>
              <p:nvPr/>
            </p:nvSpPr>
            <p:spPr>
              <a:xfrm>
                <a:off x="13735597" y="2482210"/>
                <a:ext cx="25101" cy="25139"/>
              </a:xfrm>
              <a:custGeom>
                <a:avLst/>
                <a:gdLst>
                  <a:gd name="connsiteX0" fmla="*/ 28809 w 25101"/>
                  <a:gd name="connsiteY0" fmla="*/ 13134 h 25139"/>
                  <a:gd name="connsiteX1" fmla="*/ 16258 w 25101"/>
                  <a:gd name="connsiteY1" fmla="*/ 25703 h 25139"/>
                  <a:gd name="connsiteX2" fmla="*/ 3708 w 25101"/>
                  <a:gd name="connsiteY2" fmla="*/ 13134 h 25139"/>
                  <a:gd name="connsiteX3" fmla="*/ 16258 w 25101"/>
                  <a:gd name="connsiteY3" fmla="*/ 564 h 25139"/>
                  <a:gd name="connsiteX4" fmla="*/ 28809 w 25101"/>
                  <a:gd name="connsiteY4" fmla="*/ 13134 h 251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101" h="25139">
                    <a:moveTo>
                      <a:pt x="28809" y="13134"/>
                    </a:moveTo>
                    <a:cubicBezTo>
                      <a:pt x="28809" y="20076"/>
                      <a:pt x="23190" y="25703"/>
                      <a:pt x="16258" y="25703"/>
                    </a:cubicBezTo>
                    <a:cubicBezTo>
                      <a:pt x="9327" y="25703"/>
                      <a:pt x="3708" y="20076"/>
                      <a:pt x="3708" y="13134"/>
                    </a:cubicBezTo>
                    <a:cubicBezTo>
                      <a:pt x="3708" y="6191"/>
                      <a:pt x="9327" y="564"/>
                      <a:pt x="16258" y="564"/>
                    </a:cubicBezTo>
                    <a:cubicBezTo>
                      <a:pt x="23190" y="564"/>
                      <a:pt x="28809" y="6191"/>
                      <a:pt x="28809" y="13134"/>
                    </a:cubicBezTo>
                    <a:close/>
                  </a:path>
                </a:pathLst>
              </a:custGeom>
              <a:solidFill>
                <a:srgbClr val="1A1A1A"/>
              </a:solidFill>
              <a:ln w="3804" cap="flat">
                <a:noFill/>
                <a:prstDash val="solid"/>
                <a:miter/>
              </a:ln>
            </p:spPr>
            <p:txBody>
              <a:bodyPr rtlCol="0" anchor="ctr"/>
              <a:lstStyle/>
              <a:p>
                <a:endParaRPr lang="fr-FR"/>
              </a:p>
            </p:txBody>
          </p:sp>
          <p:sp>
            <p:nvSpPr>
              <p:cNvPr id="3387" name="Forme libre 3386">
                <a:extLst>
                  <a:ext uri="{FF2B5EF4-FFF2-40B4-BE49-F238E27FC236}">
                    <a16:creationId xmlns:a16="http://schemas.microsoft.com/office/drawing/2014/main" id="{910E5309-CD07-A3D3-6C6D-0091BD93CD65}"/>
                  </a:ext>
                </a:extLst>
              </p:cNvPr>
              <p:cNvSpPr/>
              <p:nvPr/>
            </p:nvSpPr>
            <p:spPr>
              <a:xfrm>
                <a:off x="13739630" y="2486351"/>
                <a:ext cx="16552" cy="16808"/>
              </a:xfrm>
              <a:custGeom>
                <a:avLst/>
                <a:gdLst>
                  <a:gd name="connsiteX0" fmla="*/ 12225 w 16552"/>
                  <a:gd name="connsiteY0" fmla="*/ 17372 h 16808"/>
                  <a:gd name="connsiteX1" fmla="*/ 9563 w 16552"/>
                  <a:gd name="connsiteY1" fmla="*/ 16991 h 16808"/>
                  <a:gd name="connsiteX2" fmla="*/ 4618 w 16552"/>
                  <a:gd name="connsiteY2" fmla="*/ 12802 h 16808"/>
                  <a:gd name="connsiteX3" fmla="*/ 4238 w 16552"/>
                  <a:gd name="connsiteY3" fmla="*/ 6326 h 16808"/>
                  <a:gd name="connsiteX4" fmla="*/ 8422 w 16552"/>
                  <a:gd name="connsiteY4" fmla="*/ 1374 h 16808"/>
                  <a:gd name="connsiteX5" fmla="*/ 19450 w 16552"/>
                  <a:gd name="connsiteY5" fmla="*/ 5183 h 16808"/>
                  <a:gd name="connsiteX6" fmla="*/ 15647 w 16552"/>
                  <a:gd name="connsiteY6" fmla="*/ 16230 h 16808"/>
                  <a:gd name="connsiteX7" fmla="*/ 12225 w 16552"/>
                  <a:gd name="connsiteY7" fmla="*/ 17372 h 16808"/>
                  <a:gd name="connsiteX8" fmla="*/ 12225 w 16552"/>
                  <a:gd name="connsiteY8" fmla="*/ 17372 h 16808"/>
                  <a:gd name="connsiteX9" fmla="*/ 12225 w 16552"/>
                  <a:gd name="connsiteY9" fmla="*/ 4803 h 16808"/>
                  <a:gd name="connsiteX10" fmla="*/ 10323 w 16552"/>
                  <a:gd name="connsiteY10" fmla="*/ 5183 h 16808"/>
                  <a:gd name="connsiteX11" fmla="*/ 8041 w 16552"/>
                  <a:gd name="connsiteY11" fmla="*/ 7850 h 16808"/>
                  <a:gd name="connsiteX12" fmla="*/ 8422 w 16552"/>
                  <a:gd name="connsiteY12" fmla="*/ 11278 h 16808"/>
                  <a:gd name="connsiteX13" fmla="*/ 14126 w 16552"/>
                  <a:gd name="connsiteY13" fmla="*/ 13182 h 16808"/>
                  <a:gd name="connsiteX14" fmla="*/ 16028 w 16552"/>
                  <a:gd name="connsiteY14" fmla="*/ 7469 h 16808"/>
                  <a:gd name="connsiteX15" fmla="*/ 12225 w 16552"/>
                  <a:gd name="connsiteY15" fmla="*/ 4803 h 16808"/>
                  <a:gd name="connsiteX16" fmla="*/ 12225 w 16552"/>
                  <a:gd name="connsiteY16" fmla="*/ 4803 h 1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552" h="16808">
                    <a:moveTo>
                      <a:pt x="12225" y="17372"/>
                    </a:moveTo>
                    <a:cubicBezTo>
                      <a:pt x="11464" y="17372"/>
                      <a:pt x="10323" y="17372"/>
                      <a:pt x="9563" y="16991"/>
                    </a:cubicBezTo>
                    <a:cubicBezTo>
                      <a:pt x="7280" y="16230"/>
                      <a:pt x="5760" y="14706"/>
                      <a:pt x="4618" y="12802"/>
                    </a:cubicBezTo>
                    <a:cubicBezTo>
                      <a:pt x="3477" y="10897"/>
                      <a:pt x="3477" y="8612"/>
                      <a:pt x="4238" y="6326"/>
                    </a:cubicBezTo>
                    <a:cubicBezTo>
                      <a:pt x="4999" y="4041"/>
                      <a:pt x="6520" y="2517"/>
                      <a:pt x="8422" y="1374"/>
                    </a:cubicBezTo>
                    <a:cubicBezTo>
                      <a:pt x="12605" y="-530"/>
                      <a:pt x="17549" y="994"/>
                      <a:pt x="19450" y="5183"/>
                    </a:cubicBezTo>
                    <a:cubicBezTo>
                      <a:pt x="21352" y="9373"/>
                      <a:pt x="19831" y="14325"/>
                      <a:pt x="15647" y="16230"/>
                    </a:cubicBezTo>
                    <a:cubicBezTo>
                      <a:pt x="14887" y="16991"/>
                      <a:pt x="13746" y="17372"/>
                      <a:pt x="12225" y="17372"/>
                    </a:cubicBezTo>
                    <a:lnTo>
                      <a:pt x="12225" y="17372"/>
                    </a:lnTo>
                    <a:close/>
                    <a:moveTo>
                      <a:pt x="12225" y="4803"/>
                    </a:moveTo>
                    <a:cubicBezTo>
                      <a:pt x="11464" y="4803"/>
                      <a:pt x="11084" y="4803"/>
                      <a:pt x="10323" y="5183"/>
                    </a:cubicBezTo>
                    <a:cubicBezTo>
                      <a:pt x="9182" y="5564"/>
                      <a:pt x="8422" y="6707"/>
                      <a:pt x="8041" y="7850"/>
                    </a:cubicBezTo>
                    <a:cubicBezTo>
                      <a:pt x="7661" y="8993"/>
                      <a:pt x="7661" y="10135"/>
                      <a:pt x="8422" y="11278"/>
                    </a:cubicBezTo>
                    <a:cubicBezTo>
                      <a:pt x="9563" y="13563"/>
                      <a:pt x="12225" y="14325"/>
                      <a:pt x="14126" y="13182"/>
                    </a:cubicBezTo>
                    <a:cubicBezTo>
                      <a:pt x="16409" y="12040"/>
                      <a:pt x="17169" y="9373"/>
                      <a:pt x="16028" y="7469"/>
                    </a:cubicBezTo>
                    <a:cubicBezTo>
                      <a:pt x="15647" y="5564"/>
                      <a:pt x="14126" y="4803"/>
                      <a:pt x="12225" y="4803"/>
                    </a:cubicBezTo>
                    <a:lnTo>
                      <a:pt x="12225" y="4803"/>
                    </a:lnTo>
                    <a:close/>
                  </a:path>
                </a:pathLst>
              </a:custGeom>
              <a:solidFill>
                <a:srgbClr val="1A1A1A"/>
              </a:solidFill>
              <a:ln w="3804" cap="flat">
                <a:noFill/>
                <a:prstDash val="solid"/>
                <a:miter/>
              </a:ln>
            </p:spPr>
            <p:txBody>
              <a:bodyPr rtlCol="0" anchor="ctr"/>
              <a:lstStyle/>
              <a:p>
                <a:endParaRPr lang="fr-FR"/>
              </a:p>
            </p:txBody>
          </p:sp>
        </p:grpSp>
        <p:grpSp>
          <p:nvGrpSpPr>
            <p:cNvPr id="3388" name="Graphique 2">
              <a:extLst>
                <a:ext uri="{FF2B5EF4-FFF2-40B4-BE49-F238E27FC236}">
                  <a16:creationId xmlns:a16="http://schemas.microsoft.com/office/drawing/2014/main" id="{C63BB5B1-C841-8C6F-E73A-9DABB5D26E98}"/>
                </a:ext>
              </a:extLst>
            </p:cNvPr>
            <p:cNvGrpSpPr/>
            <p:nvPr/>
          </p:nvGrpSpPr>
          <p:grpSpPr>
            <a:xfrm>
              <a:off x="13845152" y="2206598"/>
              <a:ext cx="679333" cy="653463"/>
              <a:chOff x="13845152" y="2206598"/>
              <a:chExt cx="679333" cy="653463"/>
            </a:xfrm>
          </p:grpSpPr>
          <p:sp>
            <p:nvSpPr>
              <p:cNvPr id="3389" name="Forme libre 3388">
                <a:extLst>
                  <a:ext uri="{FF2B5EF4-FFF2-40B4-BE49-F238E27FC236}">
                    <a16:creationId xmlns:a16="http://schemas.microsoft.com/office/drawing/2014/main" id="{56E1AF26-0690-6FE4-F273-D5C2D6BE88B7}"/>
                  </a:ext>
                </a:extLst>
              </p:cNvPr>
              <p:cNvSpPr/>
              <p:nvPr/>
            </p:nvSpPr>
            <p:spPr>
              <a:xfrm>
                <a:off x="13854291" y="2317708"/>
                <a:ext cx="667910" cy="509241"/>
              </a:xfrm>
              <a:custGeom>
                <a:avLst/>
                <a:gdLst>
                  <a:gd name="connsiteX0" fmla="*/ 672118 w 667910"/>
                  <a:gd name="connsiteY0" fmla="*/ 79781 h 509241"/>
                  <a:gd name="connsiteX1" fmla="*/ 672118 w 667910"/>
                  <a:gd name="connsiteY1" fmla="*/ 430693 h 509241"/>
                  <a:gd name="connsiteX2" fmla="*/ 656505 w 667910"/>
                  <a:gd name="connsiteY2" fmla="*/ 477888 h 509241"/>
                  <a:gd name="connsiteX3" fmla="*/ 592913 w 667910"/>
                  <a:gd name="connsiteY3" fmla="*/ 509858 h 509241"/>
                  <a:gd name="connsiteX4" fmla="*/ 83412 w 667910"/>
                  <a:gd name="connsiteY4" fmla="*/ 509858 h 509241"/>
                  <a:gd name="connsiteX5" fmla="*/ 4207 w 667910"/>
                  <a:gd name="connsiteY5" fmla="*/ 430693 h 509241"/>
                  <a:gd name="connsiteX6" fmla="*/ 4207 w 667910"/>
                  <a:gd name="connsiteY6" fmla="*/ 79781 h 509241"/>
                  <a:gd name="connsiteX7" fmla="*/ 83412 w 667910"/>
                  <a:gd name="connsiteY7" fmla="*/ 616 h 509241"/>
                  <a:gd name="connsiteX8" fmla="*/ 592913 w 667910"/>
                  <a:gd name="connsiteY8" fmla="*/ 616 h 509241"/>
                  <a:gd name="connsiteX9" fmla="*/ 672118 w 667910"/>
                  <a:gd name="connsiteY9" fmla="*/ 79781 h 509241"/>
                  <a:gd name="connsiteX10" fmla="*/ 672118 w 667910"/>
                  <a:gd name="connsiteY10" fmla="*/ 79781 h 509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910" h="509241">
                    <a:moveTo>
                      <a:pt x="672118" y="79781"/>
                    </a:moveTo>
                    <a:lnTo>
                      <a:pt x="672118" y="430693"/>
                    </a:lnTo>
                    <a:cubicBezTo>
                      <a:pt x="672118" y="448582"/>
                      <a:pt x="666406" y="464567"/>
                      <a:pt x="656505" y="477888"/>
                    </a:cubicBezTo>
                    <a:cubicBezTo>
                      <a:pt x="642035" y="497298"/>
                      <a:pt x="619187" y="509858"/>
                      <a:pt x="592913" y="509858"/>
                    </a:cubicBezTo>
                    <a:lnTo>
                      <a:pt x="83412" y="509858"/>
                    </a:lnTo>
                    <a:cubicBezTo>
                      <a:pt x="39621" y="509858"/>
                      <a:pt x="4207" y="474462"/>
                      <a:pt x="4207" y="430693"/>
                    </a:cubicBezTo>
                    <a:lnTo>
                      <a:pt x="4207" y="79781"/>
                    </a:lnTo>
                    <a:cubicBezTo>
                      <a:pt x="4207" y="36012"/>
                      <a:pt x="39621" y="616"/>
                      <a:pt x="83412" y="616"/>
                    </a:cubicBezTo>
                    <a:lnTo>
                      <a:pt x="592913" y="616"/>
                    </a:lnTo>
                    <a:cubicBezTo>
                      <a:pt x="636704" y="997"/>
                      <a:pt x="672118" y="36392"/>
                      <a:pt x="672118" y="79781"/>
                    </a:cubicBezTo>
                    <a:lnTo>
                      <a:pt x="672118" y="79781"/>
                    </a:lnTo>
                    <a:close/>
                  </a:path>
                </a:pathLst>
              </a:custGeom>
              <a:solidFill>
                <a:srgbClr val="FFD26C"/>
              </a:solidFill>
              <a:ln w="3805" cap="flat">
                <a:noFill/>
                <a:prstDash val="solid"/>
                <a:miter/>
              </a:ln>
            </p:spPr>
            <p:txBody>
              <a:bodyPr rtlCol="0" anchor="ctr"/>
              <a:lstStyle/>
              <a:p>
                <a:endParaRPr lang="fr-FR"/>
              </a:p>
            </p:txBody>
          </p:sp>
          <p:sp>
            <p:nvSpPr>
              <p:cNvPr id="3390" name="Forme libre 3389">
                <a:extLst>
                  <a:ext uri="{FF2B5EF4-FFF2-40B4-BE49-F238E27FC236}">
                    <a16:creationId xmlns:a16="http://schemas.microsoft.com/office/drawing/2014/main" id="{03B5C001-478D-DA5D-1045-D50338EC9166}"/>
                  </a:ext>
                </a:extLst>
              </p:cNvPr>
              <p:cNvSpPr/>
              <p:nvPr/>
            </p:nvSpPr>
            <p:spPr>
              <a:xfrm>
                <a:off x="13852768" y="2315805"/>
                <a:ext cx="671717" cy="513047"/>
              </a:xfrm>
              <a:custGeom>
                <a:avLst/>
                <a:gdLst>
                  <a:gd name="connsiteX0" fmla="*/ 594816 w 671717"/>
                  <a:gd name="connsiteY0" fmla="*/ 513664 h 513047"/>
                  <a:gd name="connsiteX1" fmla="*/ 85316 w 671717"/>
                  <a:gd name="connsiteY1" fmla="*/ 513664 h 513047"/>
                  <a:gd name="connsiteX2" fmla="*/ 4208 w 671717"/>
                  <a:gd name="connsiteY2" fmla="*/ 432596 h 513047"/>
                  <a:gd name="connsiteX3" fmla="*/ 4208 w 671717"/>
                  <a:gd name="connsiteY3" fmla="*/ 81684 h 513047"/>
                  <a:gd name="connsiteX4" fmla="*/ 85316 w 671717"/>
                  <a:gd name="connsiteY4" fmla="*/ 616 h 513047"/>
                  <a:gd name="connsiteX5" fmla="*/ 594816 w 671717"/>
                  <a:gd name="connsiteY5" fmla="*/ 616 h 513047"/>
                  <a:gd name="connsiteX6" fmla="*/ 675925 w 671717"/>
                  <a:gd name="connsiteY6" fmla="*/ 81684 h 513047"/>
                  <a:gd name="connsiteX7" fmla="*/ 675925 w 671717"/>
                  <a:gd name="connsiteY7" fmla="*/ 432596 h 513047"/>
                  <a:gd name="connsiteX8" fmla="*/ 659932 w 671717"/>
                  <a:gd name="connsiteY8" fmla="*/ 480933 h 513047"/>
                  <a:gd name="connsiteX9" fmla="*/ 594816 w 671717"/>
                  <a:gd name="connsiteY9" fmla="*/ 513664 h 513047"/>
                  <a:gd name="connsiteX10" fmla="*/ 594816 w 671717"/>
                  <a:gd name="connsiteY10" fmla="*/ 513664 h 513047"/>
                  <a:gd name="connsiteX11" fmla="*/ 85316 w 671717"/>
                  <a:gd name="connsiteY11" fmla="*/ 4803 h 513047"/>
                  <a:gd name="connsiteX12" fmla="*/ 8396 w 671717"/>
                  <a:gd name="connsiteY12" fmla="*/ 81684 h 513047"/>
                  <a:gd name="connsiteX13" fmla="*/ 8396 w 671717"/>
                  <a:gd name="connsiteY13" fmla="*/ 432596 h 513047"/>
                  <a:gd name="connsiteX14" fmla="*/ 85316 w 671717"/>
                  <a:gd name="connsiteY14" fmla="*/ 509478 h 513047"/>
                  <a:gd name="connsiteX15" fmla="*/ 594816 w 671717"/>
                  <a:gd name="connsiteY15" fmla="*/ 509478 h 513047"/>
                  <a:gd name="connsiteX16" fmla="*/ 656505 w 671717"/>
                  <a:gd name="connsiteY16" fmla="*/ 478649 h 513047"/>
                  <a:gd name="connsiteX17" fmla="*/ 671737 w 671717"/>
                  <a:gd name="connsiteY17" fmla="*/ 432596 h 513047"/>
                  <a:gd name="connsiteX18" fmla="*/ 671737 w 671717"/>
                  <a:gd name="connsiteY18" fmla="*/ 81684 h 513047"/>
                  <a:gd name="connsiteX19" fmla="*/ 594816 w 671717"/>
                  <a:gd name="connsiteY19" fmla="*/ 4803 h 513047"/>
                  <a:gd name="connsiteX20" fmla="*/ 85316 w 671717"/>
                  <a:gd name="connsiteY20" fmla="*/ 4803 h 51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1717" h="513047">
                    <a:moveTo>
                      <a:pt x="594816" y="513664"/>
                    </a:moveTo>
                    <a:lnTo>
                      <a:pt x="85316" y="513664"/>
                    </a:lnTo>
                    <a:cubicBezTo>
                      <a:pt x="40763" y="513664"/>
                      <a:pt x="4208" y="477127"/>
                      <a:pt x="4208" y="432596"/>
                    </a:cubicBezTo>
                    <a:lnTo>
                      <a:pt x="4208" y="81684"/>
                    </a:lnTo>
                    <a:cubicBezTo>
                      <a:pt x="4208" y="37154"/>
                      <a:pt x="40763" y="616"/>
                      <a:pt x="85316" y="616"/>
                    </a:cubicBezTo>
                    <a:lnTo>
                      <a:pt x="594816" y="616"/>
                    </a:lnTo>
                    <a:cubicBezTo>
                      <a:pt x="639369" y="616"/>
                      <a:pt x="675925" y="37154"/>
                      <a:pt x="675925" y="81684"/>
                    </a:cubicBezTo>
                    <a:lnTo>
                      <a:pt x="675925" y="432596"/>
                    </a:lnTo>
                    <a:cubicBezTo>
                      <a:pt x="675925" y="450104"/>
                      <a:pt x="670213" y="466850"/>
                      <a:pt x="659932" y="480933"/>
                    </a:cubicBezTo>
                    <a:cubicBezTo>
                      <a:pt x="644700" y="501485"/>
                      <a:pt x="620330" y="513664"/>
                      <a:pt x="594816" y="513664"/>
                    </a:cubicBezTo>
                    <a:lnTo>
                      <a:pt x="594816" y="513664"/>
                    </a:lnTo>
                    <a:close/>
                    <a:moveTo>
                      <a:pt x="85316" y="4803"/>
                    </a:moveTo>
                    <a:cubicBezTo>
                      <a:pt x="42667" y="4803"/>
                      <a:pt x="8396" y="39437"/>
                      <a:pt x="8396" y="81684"/>
                    </a:cubicBezTo>
                    <a:lnTo>
                      <a:pt x="8396" y="432596"/>
                    </a:lnTo>
                    <a:cubicBezTo>
                      <a:pt x="8396" y="475224"/>
                      <a:pt x="43048" y="509478"/>
                      <a:pt x="85316" y="509478"/>
                    </a:cubicBezTo>
                    <a:lnTo>
                      <a:pt x="594816" y="509478"/>
                    </a:lnTo>
                    <a:cubicBezTo>
                      <a:pt x="619567" y="509478"/>
                      <a:pt x="642035" y="498060"/>
                      <a:pt x="656505" y="478649"/>
                    </a:cubicBezTo>
                    <a:cubicBezTo>
                      <a:pt x="666405" y="465328"/>
                      <a:pt x="671737" y="449343"/>
                      <a:pt x="671737" y="432596"/>
                    </a:cubicBezTo>
                    <a:lnTo>
                      <a:pt x="671737" y="81684"/>
                    </a:lnTo>
                    <a:cubicBezTo>
                      <a:pt x="671737" y="39057"/>
                      <a:pt x="637084" y="4803"/>
                      <a:pt x="594816" y="4803"/>
                    </a:cubicBezTo>
                    <a:lnTo>
                      <a:pt x="85316" y="4803"/>
                    </a:lnTo>
                    <a:close/>
                  </a:path>
                </a:pathLst>
              </a:custGeom>
              <a:solidFill>
                <a:srgbClr val="1A1A1A"/>
              </a:solidFill>
              <a:ln w="3805" cap="flat">
                <a:noFill/>
                <a:prstDash val="solid"/>
                <a:miter/>
              </a:ln>
            </p:spPr>
            <p:txBody>
              <a:bodyPr rtlCol="0" anchor="ctr"/>
              <a:lstStyle/>
              <a:p>
                <a:endParaRPr lang="fr-FR"/>
              </a:p>
            </p:txBody>
          </p:sp>
          <p:sp>
            <p:nvSpPr>
              <p:cNvPr id="3391" name="Forme libre 3390">
                <a:extLst>
                  <a:ext uri="{FF2B5EF4-FFF2-40B4-BE49-F238E27FC236}">
                    <a16:creationId xmlns:a16="http://schemas.microsoft.com/office/drawing/2014/main" id="{2B541F33-279F-0D3A-8F67-552CA02771A3}"/>
                  </a:ext>
                </a:extLst>
              </p:cNvPr>
              <p:cNvSpPr/>
              <p:nvPr/>
            </p:nvSpPr>
            <p:spPr>
              <a:xfrm>
                <a:off x="14139549" y="2391514"/>
                <a:ext cx="76906" cy="72830"/>
              </a:xfrm>
              <a:custGeom>
                <a:avLst/>
                <a:gdLst>
                  <a:gd name="connsiteX0" fmla="*/ 15203 w 76906"/>
                  <a:gd name="connsiteY0" fmla="*/ 32959 h 72830"/>
                  <a:gd name="connsiteX1" fmla="*/ 4540 w 76906"/>
                  <a:gd name="connsiteY1" fmla="*/ 47041 h 72830"/>
                  <a:gd name="connsiteX2" fmla="*/ 12918 w 76906"/>
                  <a:gd name="connsiteY2" fmla="*/ 63787 h 72830"/>
                  <a:gd name="connsiteX3" fmla="*/ 32339 w 76906"/>
                  <a:gd name="connsiteY3" fmla="*/ 63787 h 72830"/>
                  <a:gd name="connsiteX4" fmla="*/ 56329 w 76906"/>
                  <a:gd name="connsiteY4" fmla="*/ 72922 h 72830"/>
                  <a:gd name="connsiteX5" fmla="*/ 77272 w 76906"/>
                  <a:gd name="connsiteY5" fmla="*/ 56936 h 72830"/>
                  <a:gd name="connsiteX6" fmla="*/ 79556 w 76906"/>
                  <a:gd name="connsiteY6" fmla="*/ 30675 h 72830"/>
                  <a:gd name="connsiteX7" fmla="*/ 60898 w 76906"/>
                  <a:gd name="connsiteY7" fmla="*/ 5936 h 72830"/>
                  <a:gd name="connsiteX8" fmla="*/ 30053 w 76906"/>
                  <a:gd name="connsiteY8" fmla="*/ 2130 h 72830"/>
                  <a:gd name="connsiteX9" fmla="*/ 17488 w 76906"/>
                  <a:gd name="connsiteY9" fmla="*/ 15070 h 72830"/>
                  <a:gd name="connsiteX10" fmla="*/ 19011 w 76906"/>
                  <a:gd name="connsiteY10" fmla="*/ 23063 h 72830"/>
                  <a:gd name="connsiteX11" fmla="*/ 15203 w 76906"/>
                  <a:gd name="connsiteY11" fmla="*/ 32959 h 72830"/>
                  <a:gd name="connsiteX12" fmla="*/ 15203 w 76906"/>
                  <a:gd name="connsiteY12" fmla="*/ 32959 h 7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06" h="72830">
                    <a:moveTo>
                      <a:pt x="15203" y="32959"/>
                    </a:moveTo>
                    <a:cubicBezTo>
                      <a:pt x="11395" y="37526"/>
                      <a:pt x="6064" y="41332"/>
                      <a:pt x="4540" y="47041"/>
                    </a:cubicBezTo>
                    <a:cubicBezTo>
                      <a:pt x="3018" y="53511"/>
                      <a:pt x="6826" y="60742"/>
                      <a:pt x="12918" y="63787"/>
                    </a:cubicBezTo>
                    <a:cubicBezTo>
                      <a:pt x="19011" y="66832"/>
                      <a:pt x="26245" y="66451"/>
                      <a:pt x="32339" y="63787"/>
                    </a:cubicBezTo>
                    <a:cubicBezTo>
                      <a:pt x="37669" y="71019"/>
                      <a:pt x="47570" y="74825"/>
                      <a:pt x="56329" y="72922"/>
                    </a:cubicBezTo>
                    <a:cubicBezTo>
                      <a:pt x="65087" y="71399"/>
                      <a:pt x="73083" y="65310"/>
                      <a:pt x="77272" y="56936"/>
                    </a:cubicBezTo>
                    <a:cubicBezTo>
                      <a:pt x="81460" y="48944"/>
                      <a:pt x="82223" y="39429"/>
                      <a:pt x="79556" y="30675"/>
                    </a:cubicBezTo>
                    <a:cubicBezTo>
                      <a:pt x="76891" y="20399"/>
                      <a:pt x="70037" y="11264"/>
                      <a:pt x="60898" y="5936"/>
                    </a:cubicBezTo>
                    <a:cubicBezTo>
                      <a:pt x="51759" y="608"/>
                      <a:pt x="40336" y="-915"/>
                      <a:pt x="30053" y="2130"/>
                    </a:cubicBezTo>
                    <a:cubicBezTo>
                      <a:pt x="24723" y="4033"/>
                      <a:pt x="17107" y="8600"/>
                      <a:pt x="17488" y="15070"/>
                    </a:cubicBezTo>
                    <a:cubicBezTo>
                      <a:pt x="17488" y="18115"/>
                      <a:pt x="19392" y="20018"/>
                      <a:pt x="19011" y="23063"/>
                    </a:cubicBezTo>
                    <a:cubicBezTo>
                      <a:pt x="19772" y="26869"/>
                      <a:pt x="17488" y="30294"/>
                      <a:pt x="15203" y="32959"/>
                    </a:cubicBezTo>
                    <a:lnTo>
                      <a:pt x="15203" y="32959"/>
                    </a:lnTo>
                    <a:close/>
                  </a:path>
                </a:pathLst>
              </a:custGeom>
              <a:solidFill>
                <a:srgbClr val="1A1A1A"/>
              </a:solidFill>
              <a:ln w="3805" cap="flat">
                <a:noFill/>
                <a:prstDash val="solid"/>
                <a:miter/>
              </a:ln>
            </p:spPr>
            <p:txBody>
              <a:bodyPr rtlCol="0" anchor="ctr"/>
              <a:lstStyle/>
              <a:p>
                <a:endParaRPr lang="fr-FR"/>
              </a:p>
            </p:txBody>
          </p:sp>
          <p:sp>
            <p:nvSpPr>
              <p:cNvPr id="3392" name="Forme libre 3391">
                <a:extLst>
                  <a:ext uri="{FF2B5EF4-FFF2-40B4-BE49-F238E27FC236}">
                    <a16:creationId xmlns:a16="http://schemas.microsoft.com/office/drawing/2014/main" id="{DAFCD8C0-8588-442F-4C8F-6463071088BC}"/>
                  </a:ext>
                </a:extLst>
              </p:cNvPr>
              <p:cNvSpPr/>
              <p:nvPr/>
            </p:nvSpPr>
            <p:spPr>
              <a:xfrm>
                <a:off x="14137522" y="2366959"/>
                <a:ext cx="154411" cy="99563"/>
              </a:xfrm>
              <a:custGeom>
                <a:avLst/>
                <a:gdLst>
                  <a:gd name="connsiteX0" fmla="*/ 54557 w 154411"/>
                  <a:gd name="connsiteY0" fmla="*/ 100139 h 99563"/>
                  <a:gd name="connsiteX1" fmla="*/ 33994 w 154411"/>
                  <a:gd name="connsiteY1" fmla="*/ 91004 h 99563"/>
                  <a:gd name="connsiteX2" fmla="*/ 14193 w 154411"/>
                  <a:gd name="connsiteY2" fmla="*/ 90624 h 99563"/>
                  <a:gd name="connsiteX3" fmla="*/ 4673 w 154411"/>
                  <a:gd name="connsiteY3" fmla="*/ 71594 h 99563"/>
                  <a:gd name="connsiteX4" fmla="*/ 12670 w 154411"/>
                  <a:gd name="connsiteY4" fmla="*/ 59795 h 99563"/>
                  <a:gd name="connsiteX5" fmla="*/ 15716 w 154411"/>
                  <a:gd name="connsiteY5" fmla="*/ 56750 h 99563"/>
                  <a:gd name="connsiteX6" fmla="*/ 19905 w 154411"/>
                  <a:gd name="connsiteY6" fmla="*/ 48377 h 99563"/>
                  <a:gd name="connsiteX7" fmla="*/ 19143 w 154411"/>
                  <a:gd name="connsiteY7" fmla="*/ 44571 h 99563"/>
                  <a:gd name="connsiteX8" fmla="*/ 18382 w 154411"/>
                  <a:gd name="connsiteY8" fmla="*/ 40384 h 99563"/>
                  <a:gd name="connsiteX9" fmla="*/ 32471 w 154411"/>
                  <a:gd name="connsiteY9" fmla="*/ 25160 h 99563"/>
                  <a:gd name="connsiteX10" fmla="*/ 64838 w 154411"/>
                  <a:gd name="connsiteY10" fmla="*/ 28966 h 99563"/>
                  <a:gd name="connsiteX11" fmla="*/ 84259 w 154411"/>
                  <a:gd name="connsiteY11" fmla="*/ 55228 h 99563"/>
                  <a:gd name="connsiteX12" fmla="*/ 81593 w 154411"/>
                  <a:gd name="connsiteY12" fmla="*/ 83012 h 99563"/>
                  <a:gd name="connsiteX13" fmla="*/ 59126 w 154411"/>
                  <a:gd name="connsiteY13" fmla="*/ 99758 h 99563"/>
                  <a:gd name="connsiteX14" fmla="*/ 54557 w 154411"/>
                  <a:gd name="connsiteY14" fmla="*/ 100139 h 99563"/>
                  <a:gd name="connsiteX15" fmla="*/ 54557 w 154411"/>
                  <a:gd name="connsiteY15" fmla="*/ 100139 h 99563"/>
                  <a:gd name="connsiteX16" fmla="*/ 34756 w 154411"/>
                  <a:gd name="connsiteY16" fmla="*/ 86437 h 99563"/>
                  <a:gd name="connsiteX17" fmla="*/ 36279 w 154411"/>
                  <a:gd name="connsiteY17" fmla="*/ 87198 h 99563"/>
                  <a:gd name="connsiteX18" fmla="*/ 58365 w 154411"/>
                  <a:gd name="connsiteY18" fmla="*/ 95571 h 99563"/>
                  <a:gd name="connsiteX19" fmla="*/ 77785 w 154411"/>
                  <a:gd name="connsiteY19" fmla="*/ 80728 h 99563"/>
                  <a:gd name="connsiteX20" fmla="*/ 80070 w 154411"/>
                  <a:gd name="connsiteY20" fmla="*/ 55608 h 99563"/>
                  <a:gd name="connsiteX21" fmla="*/ 62553 w 154411"/>
                  <a:gd name="connsiteY21" fmla="*/ 32011 h 99563"/>
                  <a:gd name="connsiteX22" fmla="*/ 33614 w 154411"/>
                  <a:gd name="connsiteY22" fmla="*/ 28586 h 99563"/>
                  <a:gd name="connsiteX23" fmla="*/ 22570 w 154411"/>
                  <a:gd name="connsiteY23" fmla="*/ 39623 h 99563"/>
                  <a:gd name="connsiteX24" fmla="*/ 23332 w 154411"/>
                  <a:gd name="connsiteY24" fmla="*/ 42668 h 99563"/>
                  <a:gd name="connsiteX25" fmla="*/ 24094 w 154411"/>
                  <a:gd name="connsiteY25" fmla="*/ 47996 h 99563"/>
                  <a:gd name="connsiteX26" fmla="*/ 19143 w 154411"/>
                  <a:gd name="connsiteY26" fmla="*/ 58653 h 99563"/>
                  <a:gd name="connsiteX27" fmla="*/ 16097 w 154411"/>
                  <a:gd name="connsiteY27" fmla="*/ 62079 h 99563"/>
                  <a:gd name="connsiteX28" fmla="*/ 9242 w 154411"/>
                  <a:gd name="connsiteY28" fmla="*/ 71974 h 99563"/>
                  <a:gd name="connsiteX29" fmla="*/ 16478 w 154411"/>
                  <a:gd name="connsiteY29" fmla="*/ 86437 h 99563"/>
                  <a:gd name="connsiteX30" fmla="*/ 34375 w 154411"/>
                  <a:gd name="connsiteY30" fmla="*/ 86437 h 99563"/>
                  <a:gd name="connsiteX31" fmla="*/ 34756 w 154411"/>
                  <a:gd name="connsiteY31" fmla="*/ 86437 h 99563"/>
                  <a:gd name="connsiteX32" fmla="*/ 34756 w 154411"/>
                  <a:gd name="connsiteY32" fmla="*/ 86437 h 99563"/>
                  <a:gd name="connsiteX33" fmla="*/ 129573 w 154411"/>
                  <a:gd name="connsiteY33" fmla="*/ 11839 h 99563"/>
                  <a:gd name="connsiteX34" fmla="*/ 153563 w 154411"/>
                  <a:gd name="connsiteY34" fmla="*/ 20213 h 99563"/>
                  <a:gd name="connsiteX35" fmla="*/ 155847 w 154411"/>
                  <a:gd name="connsiteY35" fmla="*/ 45332 h 99563"/>
                  <a:gd name="connsiteX36" fmla="*/ 136046 w 154411"/>
                  <a:gd name="connsiteY36" fmla="*/ 62840 h 99563"/>
                  <a:gd name="connsiteX37" fmla="*/ 113199 w 154411"/>
                  <a:gd name="connsiteY37" fmla="*/ 66646 h 99563"/>
                  <a:gd name="connsiteX38" fmla="*/ 95302 w 154411"/>
                  <a:gd name="connsiteY38" fmla="*/ 52564 h 99563"/>
                  <a:gd name="connsiteX39" fmla="*/ 88447 w 154411"/>
                  <a:gd name="connsiteY39" fmla="*/ 30108 h 99563"/>
                  <a:gd name="connsiteX40" fmla="*/ 100252 w 154411"/>
                  <a:gd name="connsiteY40" fmla="*/ 802 h 99563"/>
                  <a:gd name="connsiteX41" fmla="*/ 112437 w 154411"/>
                  <a:gd name="connsiteY41" fmla="*/ 5369 h 99563"/>
                  <a:gd name="connsiteX42" fmla="*/ 129573 w 154411"/>
                  <a:gd name="connsiteY42" fmla="*/ 11839 h 99563"/>
                  <a:gd name="connsiteX43" fmla="*/ 129573 w 154411"/>
                  <a:gd name="connsiteY43" fmla="*/ 11839 h 9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54411" h="99563">
                    <a:moveTo>
                      <a:pt x="54557" y="100139"/>
                    </a:moveTo>
                    <a:cubicBezTo>
                      <a:pt x="46560" y="100139"/>
                      <a:pt x="38944" y="96713"/>
                      <a:pt x="33994" y="91004"/>
                    </a:cubicBezTo>
                    <a:cubicBezTo>
                      <a:pt x="27140" y="93668"/>
                      <a:pt x="19905" y="93288"/>
                      <a:pt x="14193" y="90624"/>
                    </a:cubicBezTo>
                    <a:cubicBezTo>
                      <a:pt x="6958" y="86818"/>
                      <a:pt x="2769" y="78825"/>
                      <a:pt x="4673" y="71594"/>
                    </a:cubicBezTo>
                    <a:cubicBezTo>
                      <a:pt x="5816" y="66646"/>
                      <a:pt x="9242" y="63220"/>
                      <a:pt x="12670" y="59795"/>
                    </a:cubicBezTo>
                    <a:cubicBezTo>
                      <a:pt x="13813" y="58653"/>
                      <a:pt x="14574" y="57511"/>
                      <a:pt x="15716" y="56750"/>
                    </a:cubicBezTo>
                    <a:cubicBezTo>
                      <a:pt x="18001" y="54086"/>
                      <a:pt x="19524" y="51041"/>
                      <a:pt x="19905" y="48377"/>
                    </a:cubicBezTo>
                    <a:cubicBezTo>
                      <a:pt x="19905" y="47235"/>
                      <a:pt x="19524" y="46093"/>
                      <a:pt x="19143" y="44571"/>
                    </a:cubicBezTo>
                    <a:cubicBezTo>
                      <a:pt x="18762" y="43429"/>
                      <a:pt x="18382" y="41907"/>
                      <a:pt x="18382" y="40384"/>
                    </a:cubicBezTo>
                    <a:cubicBezTo>
                      <a:pt x="18001" y="33153"/>
                      <a:pt x="25236" y="27444"/>
                      <a:pt x="32471" y="25160"/>
                    </a:cubicBezTo>
                    <a:cubicBezTo>
                      <a:pt x="43133" y="21735"/>
                      <a:pt x="54937" y="23257"/>
                      <a:pt x="64838" y="28966"/>
                    </a:cubicBezTo>
                    <a:cubicBezTo>
                      <a:pt x="74358" y="34675"/>
                      <a:pt x="81593" y="44190"/>
                      <a:pt x="84259" y="55228"/>
                    </a:cubicBezTo>
                    <a:cubicBezTo>
                      <a:pt x="86924" y="64743"/>
                      <a:pt x="85782" y="75019"/>
                      <a:pt x="81593" y="83012"/>
                    </a:cubicBezTo>
                    <a:cubicBezTo>
                      <a:pt x="77024" y="91765"/>
                      <a:pt x="68646" y="98236"/>
                      <a:pt x="59126" y="99758"/>
                    </a:cubicBezTo>
                    <a:cubicBezTo>
                      <a:pt x="57604" y="99758"/>
                      <a:pt x="56080" y="100139"/>
                      <a:pt x="54557" y="100139"/>
                    </a:cubicBezTo>
                    <a:lnTo>
                      <a:pt x="54557" y="100139"/>
                    </a:lnTo>
                    <a:close/>
                    <a:moveTo>
                      <a:pt x="34756" y="86437"/>
                    </a:moveTo>
                    <a:cubicBezTo>
                      <a:pt x="35518" y="86437"/>
                      <a:pt x="35898" y="86818"/>
                      <a:pt x="36279" y="87198"/>
                    </a:cubicBezTo>
                    <a:cubicBezTo>
                      <a:pt x="40848" y="93668"/>
                      <a:pt x="49988" y="97094"/>
                      <a:pt x="58365" y="95571"/>
                    </a:cubicBezTo>
                    <a:cubicBezTo>
                      <a:pt x="66361" y="94049"/>
                      <a:pt x="73597" y="88721"/>
                      <a:pt x="77785" y="80728"/>
                    </a:cubicBezTo>
                    <a:cubicBezTo>
                      <a:pt x="81593" y="73497"/>
                      <a:pt x="82355" y="64362"/>
                      <a:pt x="80070" y="55608"/>
                    </a:cubicBezTo>
                    <a:cubicBezTo>
                      <a:pt x="77405" y="45713"/>
                      <a:pt x="70931" y="36959"/>
                      <a:pt x="62553" y="32011"/>
                    </a:cubicBezTo>
                    <a:cubicBezTo>
                      <a:pt x="53796" y="26683"/>
                      <a:pt x="43133" y="25541"/>
                      <a:pt x="33614" y="28586"/>
                    </a:cubicBezTo>
                    <a:cubicBezTo>
                      <a:pt x="29044" y="30108"/>
                      <a:pt x="22190" y="34295"/>
                      <a:pt x="22570" y="39623"/>
                    </a:cubicBezTo>
                    <a:cubicBezTo>
                      <a:pt x="22570" y="40765"/>
                      <a:pt x="22951" y="41526"/>
                      <a:pt x="23332" y="42668"/>
                    </a:cubicBezTo>
                    <a:cubicBezTo>
                      <a:pt x="23713" y="44190"/>
                      <a:pt x="24474" y="46093"/>
                      <a:pt x="24094" y="47996"/>
                    </a:cubicBezTo>
                    <a:cubicBezTo>
                      <a:pt x="23713" y="52564"/>
                      <a:pt x="20666" y="56750"/>
                      <a:pt x="19143" y="58653"/>
                    </a:cubicBezTo>
                    <a:cubicBezTo>
                      <a:pt x="18001" y="59795"/>
                      <a:pt x="17239" y="60937"/>
                      <a:pt x="16097" y="62079"/>
                    </a:cubicBezTo>
                    <a:cubicBezTo>
                      <a:pt x="13050" y="65123"/>
                      <a:pt x="10005" y="68168"/>
                      <a:pt x="9242" y="71974"/>
                    </a:cubicBezTo>
                    <a:cubicBezTo>
                      <a:pt x="7719" y="77303"/>
                      <a:pt x="11146" y="83392"/>
                      <a:pt x="16478" y="86437"/>
                    </a:cubicBezTo>
                    <a:cubicBezTo>
                      <a:pt x="21428" y="89101"/>
                      <a:pt x="28282" y="89101"/>
                      <a:pt x="34375" y="86437"/>
                    </a:cubicBezTo>
                    <a:cubicBezTo>
                      <a:pt x="34375" y="86437"/>
                      <a:pt x="34375" y="86437"/>
                      <a:pt x="34756" y="86437"/>
                    </a:cubicBezTo>
                    <a:lnTo>
                      <a:pt x="34756" y="86437"/>
                    </a:lnTo>
                    <a:close/>
                    <a:moveTo>
                      <a:pt x="129573" y="11839"/>
                    </a:moveTo>
                    <a:cubicBezTo>
                      <a:pt x="137950" y="13362"/>
                      <a:pt x="147470" y="14123"/>
                      <a:pt x="153563" y="20213"/>
                    </a:cubicBezTo>
                    <a:cubicBezTo>
                      <a:pt x="159655" y="26683"/>
                      <a:pt x="160036" y="37340"/>
                      <a:pt x="155847" y="45332"/>
                    </a:cubicBezTo>
                    <a:cubicBezTo>
                      <a:pt x="151659" y="53325"/>
                      <a:pt x="144043" y="58653"/>
                      <a:pt x="136046" y="62840"/>
                    </a:cubicBezTo>
                    <a:cubicBezTo>
                      <a:pt x="128812" y="66265"/>
                      <a:pt x="121196" y="68549"/>
                      <a:pt x="113199" y="66646"/>
                    </a:cubicBezTo>
                    <a:cubicBezTo>
                      <a:pt x="105583" y="64743"/>
                      <a:pt x="99110" y="59414"/>
                      <a:pt x="95302" y="52564"/>
                    </a:cubicBezTo>
                    <a:cubicBezTo>
                      <a:pt x="91494" y="45713"/>
                      <a:pt x="89590" y="38101"/>
                      <a:pt x="88447" y="30108"/>
                    </a:cubicBezTo>
                    <a:cubicBezTo>
                      <a:pt x="87305" y="20213"/>
                      <a:pt x="87686" y="3466"/>
                      <a:pt x="100252" y="802"/>
                    </a:cubicBezTo>
                    <a:cubicBezTo>
                      <a:pt x="104822" y="-340"/>
                      <a:pt x="108629" y="3086"/>
                      <a:pt x="112437" y="5369"/>
                    </a:cubicBezTo>
                    <a:cubicBezTo>
                      <a:pt x="118149" y="8795"/>
                      <a:pt x="123480" y="11078"/>
                      <a:pt x="129573" y="11839"/>
                    </a:cubicBezTo>
                    <a:lnTo>
                      <a:pt x="129573" y="11839"/>
                    </a:lnTo>
                    <a:close/>
                  </a:path>
                </a:pathLst>
              </a:custGeom>
              <a:solidFill>
                <a:srgbClr val="1A1A1A"/>
              </a:solidFill>
              <a:ln w="3805" cap="flat">
                <a:noFill/>
                <a:prstDash val="solid"/>
                <a:miter/>
              </a:ln>
            </p:spPr>
            <p:txBody>
              <a:bodyPr rtlCol="0" anchor="ctr"/>
              <a:lstStyle/>
              <a:p>
                <a:endParaRPr lang="fr-FR"/>
              </a:p>
            </p:txBody>
          </p:sp>
          <p:sp>
            <p:nvSpPr>
              <p:cNvPr id="3393" name="Forme libre 3392">
                <a:extLst>
                  <a:ext uri="{FF2B5EF4-FFF2-40B4-BE49-F238E27FC236}">
                    <a16:creationId xmlns:a16="http://schemas.microsoft.com/office/drawing/2014/main" id="{55F447D7-582A-6480-72D1-BAFC4AE934FD}"/>
                  </a:ext>
                </a:extLst>
              </p:cNvPr>
              <p:cNvSpPr/>
              <p:nvPr/>
            </p:nvSpPr>
            <p:spPr>
              <a:xfrm>
                <a:off x="14220059" y="2364629"/>
                <a:ext cx="74832" cy="71064"/>
              </a:xfrm>
              <a:custGeom>
                <a:avLst/>
                <a:gdLst>
                  <a:gd name="connsiteX0" fmla="*/ 36385 w 74832"/>
                  <a:gd name="connsiteY0" fmla="*/ 71636 h 71064"/>
                  <a:gd name="connsiteX1" fmla="*/ 30673 w 74832"/>
                  <a:gd name="connsiteY1" fmla="*/ 70874 h 71064"/>
                  <a:gd name="connsiteX2" fmla="*/ 11634 w 74832"/>
                  <a:gd name="connsiteY2" fmla="*/ 55650 h 71064"/>
                  <a:gd name="connsiteX3" fmla="*/ 4779 w 74832"/>
                  <a:gd name="connsiteY3" fmla="*/ 32434 h 71064"/>
                  <a:gd name="connsiteX4" fmla="*/ 18107 w 74832"/>
                  <a:gd name="connsiteY4" fmla="*/ 844 h 71064"/>
                  <a:gd name="connsiteX5" fmla="*/ 30293 w 74832"/>
                  <a:gd name="connsiteY5" fmla="*/ 4650 h 71064"/>
                  <a:gd name="connsiteX6" fmla="*/ 31816 w 74832"/>
                  <a:gd name="connsiteY6" fmla="*/ 5792 h 71064"/>
                  <a:gd name="connsiteX7" fmla="*/ 48190 w 74832"/>
                  <a:gd name="connsiteY7" fmla="*/ 11881 h 71064"/>
                  <a:gd name="connsiteX8" fmla="*/ 50475 w 74832"/>
                  <a:gd name="connsiteY8" fmla="*/ 12262 h 71064"/>
                  <a:gd name="connsiteX9" fmla="*/ 73322 w 74832"/>
                  <a:gd name="connsiteY9" fmla="*/ 21016 h 71064"/>
                  <a:gd name="connsiteX10" fmla="*/ 75988 w 74832"/>
                  <a:gd name="connsiteY10" fmla="*/ 48419 h 71064"/>
                  <a:gd name="connsiteX11" fmla="*/ 55045 w 74832"/>
                  <a:gd name="connsiteY11" fmla="*/ 66688 h 71064"/>
                  <a:gd name="connsiteX12" fmla="*/ 36385 w 74832"/>
                  <a:gd name="connsiteY12" fmla="*/ 71636 h 71064"/>
                  <a:gd name="connsiteX13" fmla="*/ 36385 w 74832"/>
                  <a:gd name="connsiteY13" fmla="*/ 71636 h 71064"/>
                  <a:gd name="connsiteX14" fmla="*/ 19631 w 74832"/>
                  <a:gd name="connsiteY14" fmla="*/ 5031 h 71064"/>
                  <a:gd name="connsiteX15" fmla="*/ 18488 w 74832"/>
                  <a:gd name="connsiteY15" fmla="*/ 5031 h 71064"/>
                  <a:gd name="connsiteX16" fmla="*/ 8207 w 74832"/>
                  <a:gd name="connsiteY16" fmla="*/ 32053 h 71064"/>
                  <a:gd name="connsiteX17" fmla="*/ 14680 w 74832"/>
                  <a:gd name="connsiteY17" fmla="*/ 53747 h 71064"/>
                  <a:gd name="connsiteX18" fmla="*/ 31435 w 74832"/>
                  <a:gd name="connsiteY18" fmla="*/ 67068 h 71064"/>
                  <a:gd name="connsiteX19" fmla="*/ 52760 w 74832"/>
                  <a:gd name="connsiteY19" fmla="*/ 63262 h 71064"/>
                  <a:gd name="connsiteX20" fmla="*/ 71799 w 74832"/>
                  <a:gd name="connsiteY20" fmla="*/ 46897 h 71064"/>
                  <a:gd name="connsiteX21" fmla="*/ 69895 w 74832"/>
                  <a:gd name="connsiteY21" fmla="*/ 24061 h 71064"/>
                  <a:gd name="connsiteX22" fmla="*/ 49333 w 74832"/>
                  <a:gd name="connsiteY22" fmla="*/ 16449 h 71064"/>
                  <a:gd name="connsiteX23" fmla="*/ 47048 w 74832"/>
                  <a:gd name="connsiteY23" fmla="*/ 16068 h 71064"/>
                  <a:gd name="connsiteX24" fmla="*/ 29151 w 74832"/>
                  <a:gd name="connsiteY24" fmla="*/ 9217 h 71064"/>
                  <a:gd name="connsiteX25" fmla="*/ 27627 w 74832"/>
                  <a:gd name="connsiteY25" fmla="*/ 8075 h 71064"/>
                  <a:gd name="connsiteX26" fmla="*/ 19631 w 74832"/>
                  <a:gd name="connsiteY26" fmla="*/ 5031 h 71064"/>
                  <a:gd name="connsiteX27" fmla="*/ 19631 w 74832"/>
                  <a:gd name="connsiteY27" fmla="*/ 5031 h 71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4832" h="71064">
                    <a:moveTo>
                      <a:pt x="36385" y="71636"/>
                    </a:moveTo>
                    <a:cubicBezTo>
                      <a:pt x="34481" y="71636"/>
                      <a:pt x="32577" y="71255"/>
                      <a:pt x="30673" y="70874"/>
                    </a:cubicBezTo>
                    <a:cubicBezTo>
                      <a:pt x="23058" y="68971"/>
                      <a:pt x="16203" y="63643"/>
                      <a:pt x="11634" y="55650"/>
                    </a:cubicBezTo>
                    <a:cubicBezTo>
                      <a:pt x="8207" y="49561"/>
                      <a:pt x="5922" y="42329"/>
                      <a:pt x="4779" y="32434"/>
                    </a:cubicBezTo>
                    <a:cubicBezTo>
                      <a:pt x="2875" y="19113"/>
                      <a:pt x="5542" y="3508"/>
                      <a:pt x="18107" y="844"/>
                    </a:cubicBezTo>
                    <a:cubicBezTo>
                      <a:pt x="23058" y="-298"/>
                      <a:pt x="26866" y="2366"/>
                      <a:pt x="30293" y="4650"/>
                    </a:cubicBezTo>
                    <a:cubicBezTo>
                      <a:pt x="30673" y="5031"/>
                      <a:pt x="31435" y="5411"/>
                      <a:pt x="31816" y="5792"/>
                    </a:cubicBezTo>
                    <a:cubicBezTo>
                      <a:pt x="36767" y="8837"/>
                      <a:pt x="42097" y="11120"/>
                      <a:pt x="48190" y="11881"/>
                    </a:cubicBezTo>
                    <a:cubicBezTo>
                      <a:pt x="48952" y="11881"/>
                      <a:pt x="49713" y="12262"/>
                      <a:pt x="50475" y="12262"/>
                    </a:cubicBezTo>
                    <a:cubicBezTo>
                      <a:pt x="58472" y="13404"/>
                      <a:pt x="67230" y="14926"/>
                      <a:pt x="73322" y="21016"/>
                    </a:cubicBezTo>
                    <a:cubicBezTo>
                      <a:pt x="79796" y="27867"/>
                      <a:pt x="80938" y="38904"/>
                      <a:pt x="75988" y="48419"/>
                    </a:cubicBezTo>
                    <a:cubicBezTo>
                      <a:pt x="72180" y="55650"/>
                      <a:pt x="64945" y="61740"/>
                      <a:pt x="55045" y="66688"/>
                    </a:cubicBezTo>
                    <a:cubicBezTo>
                      <a:pt x="47809" y="70113"/>
                      <a:pt x="41717" y="71636"/>
                      <a:pt x="36385" y="71636"/>
                    </a:cubicBezTo>
                    <a:lnTo>
                      <a:pt x="36385" y="71636"/>
                    </a:lnTo>
                    <a:close/>
                    <a:moveTo>
                      <a:pt x="19631" y="5031"/>
                    </a:moveTo>
                    <a:cubicBezTo>
                      <a:pt x="19250" y="5031"/>
                      <a:pt x="18869" y="5031"/>
                      <a:pt x="18488" y="5031"/>
                    </a:cubicBezTo>
                    <a:cubicBezTo>
                      <a:pt x="5542" y="7695"/>
                      <a:pt x="7826" y="28247"/>
                      <a:pt x="8207" y="32053"/>
                    </a:cubicBezTo>
                    <a:cubicBezTo>
                      <a:pt x="9350" y="41188"/>
                      <a:pt x="11634" y="48038"/>
                      <a:pt x="14680" y="53747"/>
                    </a:cubicBezTo>
                    <a:cubicBezTo>
                      <a:pt x="18869" y="60598"/>
                      <a:pt x="24581" y="65546"/>
                      <a:pt x="31435" y="67068"/>
                    </a:cubicBezTo>
                    <a:cubicBezTo>
                      <a:pt x="37528" y="68591"/>
                      <a:pt x="44382" y="67068"/>
                      <a:pt x="52760" y="63262"/>
                    </a:cubicBezTo>
                    <a:cubicBezTo>
                      <a:pt x="61898" y="59076"/>
                      <a:pt x="68372" y="53367"/>
                      <a:pt x="71799" y="46897"/>
                    </a:cubicBezTo>
                    <a:cubicBezTo>
                      <a:pt x="75226" y="40046"/>
                      <a:pt x="75607" y="30150"/>
                      <a:pt x="69895" y="24061"/>
                    </a:cubicBezTo>
                    <a:cubicBezTo>
                      <a:pt x="64945" y="18732"/>
                      <a:pt x="56949" y="17590"/>
                      <a:pt x="49333" y="16449"/>
                    </a:cubicBezTo>
                    <a:cubicBezTo>
                      <a:pt x="48571" y="16449"/>
                      <a:pt x="47809" y="16068"/>
                      <a:pt x="47048" y="16068"/>
                    </a:cubicBezTo>
                    <a:cubicBezTo>
                      <a:pt x="40574" y="14926"/>
                      <a:pt x="34863" y="13023"/>
                      <a:pt x="29151" y="9217"/>
                    </a:cubicBezTo>
                    <a:cubicBezTo>
                      <a:pt x="28770" y="8837"/>
                      <a:pt x="28008" y="8456"/>
                      <a:pt x="27627" y="8075"/>
                    </a:cubicBezTo>
                    <a:cubicBezTo>
                      <a:pt x="24962" y="6934"/>
                      <a:pt x="22296" y="5031"/>
                      <a:pt x="19631" y="5031"/>
                    </a:cubicBezTo>
                    <a:lnTo>
                      <a:pt x="19631" y="5031"/>
                    </a:lnTo>
                    <a:close/>
                  </a:path>
                </a:pathLst>
              </a:custGeom>
              <a:solidFill>
                <a:srgbClr val="1A1A1A"/>
              </a:solidFill>
              <a:ln w="3805" cap="flat">
                <a:noFill/>
                <a:prstDash val="solid"/>
                <a:miter/>
              </a:ln>
            </p:spPr>
            <p:txBody>
              <a:bodyPr rtlCol="0" anchor="ctr"/>
              <a:lstStyle/>
              <a:p>
                <a:endParaRPr lang="fr-FR"/>
              </a:p>
            </p:txBody>
          </p:sp>
          <p:sp>
            <p:nvSpPr>
              <p:cNvPr id="3394" name="Forme libre 3393">
                <a:extLst>
                  <a:ext uri="{FF2B5EF4-FFF2-40B4-BE49-F238E27FC236}">
                    <a16:creationId xmlns:a16="http://schemas.microsoft.com/office/drawing/2014/main" id="{663E19B6-DFC1-6CB4-9ADC-353A8691B6FF}"/>
                  </a:ext>
                </a:extLst>
              </p:cNvPr>
              <p:cNvSpPr/>
              <p:nvPr/>
            </p:nvSpPr>
            <p:spPr>
              <a:xfrm>
                <a:off x="13846717" y="2208572"/>
                <a:ext cx="565723" cy="618377"/>
              </a:xfrm>
              <a:custGeom>
                <a:avLst/>
                <a:gdLst>
                  <a:gd name="connsiteX0" fmla="*/ 568104 w 565723"/>
                  <a:gd name="connsiteY0" fmla="*/ 406985 h 618377"/>
                  <a:gd name="connsiteX1" fmla="*/ 566580 w 565723"/>
                  <a:gd name="connsiteY1" fmla="*/ 618979 h 618377"/>
                  <a:gd name="connsiteX2" fmla="*/ 248999 w 565723"/>
                  <a:gd name="connsiteY2" fmla="*/ 618979 h 618377"/>
                  <a:gd name="connsiteX3" fmla="*/ 221201 w 565723"/>
                  <a:gd name="connsiteY3" fmla="*/ 493001 h 618377"/>
                  <a:gd name="connsiteX4" fmla="*/ 150755 w 565723"/>
                  <a:gd name="connsiteY4" fmla="*/ 504038 h 618377"/>
                  <a:gd name="connsiteX5" fmla="*/ 138951 w 565723"/>
                  <a:gd name="connsiteY5" fmla="*/ 503277 h 618377"/>
                  <a:gd name="connsiteX6" fmla="*/ 4531 w 565723"/>
                  <a:gd name="connsiteY6" fmla="*/ 360552 h 618377"/>
                  <a:gd name="connsiteX7" fmla="*/ 90209 w 565723"/>
                  <a:gd name="connsiteY7" fmla="*/ 131812 h 618377"/>
                  <a:gd name="connsiteX8" fmla="*/ 74978 w 565723"/>
                  <a:gd name="connsiteY8" fmla="*/ 67491 h 618377"/>
                  <a:gd name="connsiteX9" fmla="*/ 111914 w 565723"/>
                  <a:gd name="connsiteY9" fmla="*/ 56073 h 618377"/>
                  <a:gd name="connsiteX10" fmla="*/ 121434 w 565723"/>
                  <a:gd name="connsiteY10" fmla="*/ 15729 h 618377"/>
                  <a:gd name="connsiteX11" fmla="*/ 137047 w 565723"/>
                  <a:gd name="connsiteY11" fmla="*/ 11923 h 618377"/>
                  <a:gd name="connsiteX12" fmla="*/ 136666 w 565723"/>
                  <a:gd name="connsiteY12" fmla="*/ 63685 h 618377"/>
                  <a:gd name="connsiteX13" fmla="*/ 166368 w 565723"/>
                  <a:gd name="connsiteY13" fmla="*/ 41229 h 618377"/>
                  <a:gd name="connsiteX14" fmla="*/ 175506 w 565723"/>
                  <a:gd name="connsiteY14" fmla="*/ 50364 h 618377"/>
                  <a:gd name="connsiteX15" fmla="*/ 149612 w 565723"/>
                  <a:gd name="connsiteY15" fmla="*/ 97558 h 618377"/>
                  <a:gd name="connsiteX16" fmla="*/ 170937 w 565723"/>
                  <a:gd name="connsiteY16" fmla="*/ 348373 h 618377"/>
                  <a:gd name="connsiteX17" fmla="*/ 182742 w 565723"/>
                  <a:gd name="connsiteY17" fmla="*/ 349134 h 618377"/>
                  <a:gd name="connsiteX18" fmla="*/ 323635 w 565723"/>
                  <a:gd name="connsiteY18" fmla="*/ 278723 h 618377"/>
                  <a:gd name="connsiteX19" fmla="*/ 323635 w 565723"/>
                  <a:gd name="connsiteY19" fmla="*/ 278723 h 618377"/>
                  <a:gd name="connsiteX20" fmla="*/ 434065 w 565723"/>
                  <a:gd name="connsiteY20" fmla="*/ 246372 h 618377"/>
                  <a:gd name="connsiteX21" fmla="*/ 465670 w 565723"/>
                  <a:gd name="connsiteY21" fmla="*/ 250939 h 618377"/>
                  <a:gd name="connsiteX22" fmla="*/ 568104 w 565723"/>
                  <a:gd name="connsiteY22" fmla="*/ 406985 h 618377"/>
                  <a:gd name="connsiteX23" fmla="*/ 568104 w 565723"/>
                  <a:gd name="connsiteY23" fmla="*/ 406985 h 618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5723" h="618377">
                    <a:moveTo>
                      <a:pt x="568104" y="406985"/>
                    </a:moveTo>
                    <a:cubicBezTo>
                      <a:pt x="560107" y="452277"/>
                      <a:pt x="543352" y="574068"/>
                      <a:pt x="566580" y="618979"/>
                    </a:cubicBezTo>
                    <a:lnTo>
                      <a:pt x="248999" y="618979"/>
                    </a:lnTo>
                    <a:cubicBezTo>
                      <a:pt x="233387" y="591576"/>
                      <a:pt x="219297" y="540576"/>
                      <a:pt x="221201" y="493001"/>
                    </a:cubicBezTo>
                    <a:cubicBezTo>
                      <a:pt x="221201" y="493001"/>
                      <a:pt x="193785" y="505561"/>
                      <a:pt x="150755" y="504038"/>
                    </a:cubicBezTo>
                    <a:cubicBezTo>
                      <a:pt x="146947" y="504038"/>
                      <a:pt x="143139" y="503658"/>
                      <a:pt x="138951" y="503277"/>
                    </a:cubicBezTo>
                    <a:cubicBezTo>
                      <a:pt x="49083" y="495665"/>
                      <a:pt x="-420" y="428299"/>
                      <a:pt x="4531" y="360552"/>
                    </a:cubicBezTo>
                    <a:cubicBezTo>
                      <a:pt x="12147" y="258171"/>
                      <a:pt x="78404" y="186999"/>
                      <a:pt x="90209" y="131812"/>
                    </a:cubicBezTo>
                    <a:cubicBezTo>
                      <a:pt x="93636" y="115065"/>
                      <a:pt x="82974" y="89185"/>
                      <a:pt x="74978" y="67491"/>
                    </a:cubicBezTo>
                    <a:lnTo>
                      <a:pt x="111914" y="56073"/>
                    </a:lnTo>
                    <a:cubicBezTo>
                      <a:pt x="111914" y="56073"/>
                      <a:pt x="112295" y="35901"/>
                      <a:pt x="121434" y="15729"/>
                    </a:cubicBezTo>
                    <a:cubicBezTo>
                      <a:pt x="127907" y="2027"/>
                      <a:pt x="143520" y="-8249"/>
                      <a:pt x="137047" y="11923"/>
                    </a:cubicBezTo>
                    <a:cubicBezTo>
                      <a:pt x="130573" y="32095"/>
                      <a:pt x="128669" y="62162"/>
                      <a:pt x="136666" y="63685"/>
                    </a:cubicBezTo>
                    <a:cubicBezTo>
                      <a:pt x="144663" y="65207"/>
                      <a:pt x="151136" y="49602"/>
                      <a:pt x="166368" y="41229"/>
                    </a:cubicBezTo>
                    <a:cubicBezTo>
                      <a:pt x="177030" y="35140"/>
                      <a:pt x="180838" y="45035"/>
                      <a:pt x="175506" y="50364"/>
                    </a:cubicBezTo>
                    <a:cubicBezTo>
                      <a:pt x="163321" y="61782"/>
                      <a:pt x="156848" y="78909"/>
                      <a:pt x="149612" y="97558"/>
                    </a:cubicBezTo>
                    <a:cubicBezTo>
                      <a:pt x="140855" y="120013"/>
                      <a:pt x="72312" y="333149"/>
                      <a:pt x="170937" y="348373"/>
                    </a:cubicBezTo>
                    <a:cubicBezTo>
                      <a:pt x="174745" y="349134"/>
                      <a:pt x="178553" y="349134"/>
                      <a:pt x="182742" y="349134"/>
                    </a:cubicBezTo>
                    <a:cubicBezTo>
                      <a:pt x="230721" y="349134"/>
                      <a:pt x="273370" y="308791"/>
                      <a:pt x="323635" y="278723"/>
                    </a:cubicBezTo>
                    <a:lnTo>
                      <a:pt x="323635" y="278723"/>
                    </a:lnTo>
                    <a:cubicBezTo>
                      <a:pt x="356383" y="258932"/>
                      <a:pt x="391797" y="243708"/>
                      <a:pt x="434065" y="246372"/>
                    </a:cubicBezTo>
                    <a:cubicBezTo>
                      <a:pt x="445489" y="247133"/>
                      <a:pt x="455770" y="248656"/>
                      <a:pt x="465670" y="250939"/>
                    </a:cubicBezTo>
                    <a:cubicBezTo>
                      <a:pt x="564676" y="274156"/>
                      <a:pt x="575338" y="365500"/>
                      <a:pt x="568104" y="406985"/>
                    </a:cubicBezTo>
                    <a:lnTo>
                      <a:pt x="568104" y="406985"/>
                    </a:lnTo>
                    <a:close/>
                  </a:path>
                </a:pathLst>
              </a:custGeom>
              <a:solidFill>
                <a:srgbClr val="FFD26C"/>
              </a:solidFill>
              <a:ln w="3805" cap="flat">
                <a:noFill/>
                <a:prstDash val="solid"/>
                <a:miter/>
              </a:ln>
            </p:spPr>
            <p:txBody>
              <a:bodyPr rtlCol="0" anchor="ctr"/>
              <a:lstStyle/>
              <a:p>
                <a:endParaRPr lang="fr-FR"/>
              </a:p>
            </p:txBody>
          </p:sp>
          <p:sp>
            <p:nvSpPr>
              <p:cNvPr id="3395" name="Forme libre 3394">
                <a:extLst>
                  <a:ext uri="{FF2B5EF4-FFF2-40B4-BE49-F238E27FC236}">
                    <a16:creationId xmlns:a16="http://schemas.microsoft.com/office/drawing/2014/main" id="{87909649-4A3B-A178-5D3F-DC8A1595D044}"/>
                  </a:ext>
                </a:extLst>
              </p:cNvPr>
              <p:cNvSpPr/>
              <p:nvPr/>
            </p:nvSpPr>
            <p:spPr>
              <a:xfrm>
                <a:off x="13845152" y="2206598"/>
                <a:ext cx="569256" cy="622254"/>
              </a:xfrm>
              <a:custGeom>
                <a:avLst/>
                <a:gdLst>
                  <a:gd name="connsiteX0" fmla="*/ 568145 w 569256"/>
                  <a:gd name="connsiteY0" fmla="*/ 622856 h 622254"/>
                  <a:gd name="connsiteX1" fmla="*/ 250564 w 569256"/>
                  <a:gd name="connsiteY1" fmla="*/ 622856 h 622254"/>
                  <a:gd name="connsiteX2" fmla="*/ 248660 w 569256"/>
                  <a:gd name="connsiteY2" fmla="*/ 621714 h 622254"/>
                  <a:gd name="connsiteX3" fmla="*/ 220482 w 569256"/>
                  <a:gd name="connsiteY3" fmla="*/ 498020 h 622254"/>
                  <a:gd name="connsiteX4" fmla="*/ 152320 w 569256"/>
                  <a:gd name="connsiteY4" fmla="*/ 508296 h 622254"/>
                  <a:gd name="connsiteX5" fmla="*/ 140516 w 569256"/>
                  <a:gd name="connsiteY5" fmla="*/ 507535 h 622254"/>
                  <a:gd name="connsiteX6" fmla="*/ 36559 w 569256"/>
                  <a:gd name="connsiteY6" fmla="*/ 458057 h 622254"/>
                  <a:gd name="connsiteX7" fmla="*/ 4572 w 569256"/>
                  <a:gd name="connsiteY7" fmla="*/ 362526 h 622254"/>
                  <a:gd name="connsiteX8" fmla="*/ 59407 w 569256"/>
                  <a:gd name="connsiteY8" fmla="*/ 203816 h 622254"/>
                  <a:gd name="connsiteX9" fmla="*/ 90251 w 569256"/>
                  <a:gd name="connsiteY9" fmla="*/ 133405 h 622254"/>
                  <a:gd name="connsiteX10" fmla="*/ 77304 w 569256"/>
                  <a:gd name="connsiteY10" fmla="*/ 76696 h 622254"/>
                  <a:gd name="connsiteX11" fmla="*/ 75019 w 569256"/>
                  <a:gd name="connsiteY11" fmla="*/ 70226 h 622254"/>
                  <a:gd name="connsiteX12" fmla="*/ 76161 w 569256"/>
                  <a:gd name="connsiteY12" fmla="*/ 67562 h 622254"/>
                  <a:gd name="connsiteX13" fmla="*/ 76161 w 569256"/>
                  <a:gd name="connsiteY13" fmla="*/ 67562 h 622254"/>
                  <a:gd name="connsiteX14" fmla="*/ 111575 w 569256"/>
                  <a:gd name="connsiteY14" fmla="*/ 56524 h 622254"/>
                  <a:gd name="connsiteX15" fmla="*/ 121476 w 569256"/>
                  <a:gd name="connsiteY15" fmla="*/ 16942 h 622254"/>
                  <a:gd name="connsiteX16" fmla="*/ 139754 w 569256"/>
                  <a:gd name="connsiteY16" fmla="*/ 957 h 622254"/>
                  <a:gd name="connsiteX17" fmla="*/ 140896 w 569256"/>
                  <a:gd name="connsiteY17" fmla="*/ 14658 h 622254"/>
                  <a:gd name="connsiteX18" fmla="*/ 137469 w 569256"/>
                  <a:gd name="connsiteY18" fmla="*/ 62614 h 622254"/>
                  <a:gd name="connsiteX19" fmla="*/ 138992 w 569256"/>
                  <a:gd name="connsiteY19" fmla="*/ 64136 h 622254"/>
                  <a:gd name="connsiteX20" fmla="*/ 150416 w 569256"/>
                  <a:gd name="connsiteY20" fmla="*/ 56144 h 622254"/>
                  <a:gd name="connsiteX21" fmla="*/ 167171 w 569256"/>
                  <a:gd name="connsiteY21" fmla="*/ 41681 h 622254"/>
                  <a:gd name="connsiteX22" fmla="*/ 180118 w 569256"/>
                  <a:gd name="connsiteY22" fmla="*/ 42442 h 622254"/>
                  <a:gd name="connsiteX23" fmla="*/ 178595 w 569256"/>
                  <a:gd name="connsiteY23" fmla="*/ 53860 h 622254"/>
                  <a:gd name="connsiteX24" fmla="*/ 153081 w 569256"/>
                  <a:gd name="connsiteY24" fmla="*/ 99913 h 622254"/>
                  <a:gd name="connsiteX25" fmla="*/ 153081 w 569256"/>
                  <a:gd name="connsiteY25" fmla="*/ 100293 h 622254"/>
                  <a:gd name="connsiteX26" fmla="*/ 127950 w 569256"/>
                  <a:gd name="connsiteY26" fmla="*/ 195443 h 622254"/>
                  <a:gd name="connsiteX27" fmla="*/ 134804 w 569256"/>
                  <a:gd name="connsiteY27" fmla="*/ 322183 h 622254"/>
                  <a:gd name="connsiteX28" fmla="*/ 172883 w 569256"/>
                  <a:gd name="connsiteY28" fmla="*/ 348063 h 622254"/>
                  <a:gd name="connsiteX29" fmla="*/ 184307 w 569256"/>
                  <a:gd name="connsiteY29" fmla="*/ 348825 h 622254"/>
                  <a:gd name="connsiteX30" fmla="*/ 287121 w 569256"/>
                  <a:gd name="connsiteY30" fmla="*/ 303153 h 622254"/>
                  <a:gd name="connsiteX31" fmla="*/ 324058 w 569256"/>
                  <a:gd name="connsiteY31" fmla="*/ 279175 h 622254"/>
                  <a:gd name="connsiteX32" fmla="*/ 324058 w 569256"/>
                  <a:gd name="connsiteY32" fmla="*/ 279175 h 622254"/>
                  <a:gd name="connsiteX33" fmla="*/ 435630 w 569256"/>
                  <a:gd name="connsiteY33" fmla="*/ 246824 h 622254"/>
                  <a:gd name="connsiteX34" fmla="*/ 467235 w 569256"/>
                  <a:gd name="connsiteY34" fmla="*/ 251391 h 622254"/>
                  <a:gd name="connsiteX35" fmla="*/ 560149 w 569256"/>
                  <a:gd name="connsiteY35" fmla="*/ 322944 h 622254"/>
                  <a:gd name="connsiteX36" fmla="*/ 571573 w 569256"/>
                  <a:gd name="connsiteY36" fmla="*/ 408579 h 622254"/>
                  <a:gd name="connsiteX37" fmla="*/ 569669 w 569256"/>
                  <a:gd name="connsiteY37" fmla="*/ 619431 h 622254"/>
                  <a:gd name="connsiteX38" fmla="*/ 568907 w 569256"/>
                  <a:gd name="connsiteY38" fmla="*/ 622095 h 622254"/>
                  <a:gd name="connsiteX39" fmla="*/ 568145 w 569256"/>
                  <a:gd name="connsiteY39" fmla="*/ 622856 h 622254"/>
                  <a:gd name="connsiteX40" fmla="*/ 568145 w 569256"/>
                  <a:gd name="connsiteY40" fmla="*/ 622856 h 622254"/>
                  <a:gd name="connsiteX41" fmla="*/ 251326 w 569256"/>
                  <a:gd name="connsiteY41" fmla="*/ 619050 h 622254"/>
                  <a:gd name="connsiteX42" fmla="*/ 564718 w 569256"/>
                  <a:gd name="connsiteY42" fmla="*/ 619050 h 622254"/>
                  <a:gd name="connsiteX43" fmla="*/ 567384 w 569256"/>
                  <a:gd name="connsiteY43" fmla="*/ 408579 h 622254"/>
                  <a:gd name="connsiteX44" fmla="*/ 555960 w 569256"/>
                  <a:gd name="connsiteY44" fmla="*/ 325227 h 622254"/>
                  <a:gd name="connsiteX45" fmla="*/ 465712 w 569256"/>
                  <a:gd name="connsiteY45" fmla="*/ 255958 h 622254"/>
                  <a:gd name="connsiteX46" fmla="*/ 434487 w 569256"/>
                  <a:gd name="connsiteY46" fmla="*/ 251391 h 622254"/>
                  <a:gd name="connsiteX47" fmla="*/ 325200 w 569256"/>
                  <a:gd name="connsiteY47" fmla="*/ 283361 h 622254"/>
                  <a:gd name="connsiteX48" fmla="*/ 325200 w 569256"/>
                  <a:gd name="connsiteY48" fmla="*/ 283361 h 622254"/>
                  <a:gd name="connsiteX49" fmla="*/ 288263 w 569256"/>
                  <a:gd name="connsiteY49" fmla="*/ 307339 h 622254"/>
                  <a:gd name="connsiteX50" fmla="*/ 183164 w 569256"/>
                  <a:gd name="connsiteY50" fmla="*/ 353772 h 622254"/>
                  <a:gd name="connsiteX51" fmla="*/ 170979 w 569256"/>
                  <a:gd name="connsiteY51" fmla="*/ 353011 h 622254"/>
                  <a:gd name="connsiteX52" fmla="*/ 129853 w 569256"/>
                  <a:gd name="connsiteY52" fmla="*/ 324847 h 622254"/>
                  <a:gd name="connsiteX53" fmla="*/ 122618 w 569256"/>
                  <a:gd name="connsiteY53" fmla="*/ 195443 h 622254"/>
                  <a:gd name="connsiteX54" fmla="*/ 147751 w 569256"/>
                  <a:gd name="connsiteY54" fmla="*/ 99532 h 622254"/>
                  <a:gd name="connsiteX55" fmla="*/ 147751 w 569256"/>
                  <a:gd name="connsiteY55" fmla="*/ 99151 h 622254"/>
                  <a:gd name="connsiteX56" fmla="*/ 174025 w 569256"/>
                  <a:gd name="connsiteY56" fmla="*/ 51576 h 622254"/>
                  <a:gd name="connsiteX57" fmla="*/ 175167 w 569256"/>
                  <a:gd name="connsiteY57" fmla="*/ 45487 h 622254"/>
                  <a:gd name="connsiteX58" fmla="*/ 167171 w 569256"/>
                  <a:gd name="connsiteY58" fmla="*/ 45867 h 622254"/>
                  <a:gd name="connsiteX59" fmla="*/ 151177 w 569256"/>
                  <a:gd name="connsiteY59" fmla="*/ 59569 h 622254"/>
                  <a:gd name="connsiteX60" fmla="*/ 135946 w 569256"/>
                  <a:gd name="connsiteY60" fmla="*/ 68703 h 622254"/>
                  <a:gd name="connsiteX61" fmla="*/ 131757 w 569256"/>
                  <a:gd name="connsiteY61" fmla="*/ 65278 h 622254"/>
                  <a:gd name="connsiteX62" fmla="*/ 134804 w 569256"/>
                  <a:gd name="connsiteY62" fmla="*/ 14278 h 622254"/>
                  <a:gd name="connsiteX63" fmla="*/ 135946 w 569256"/>
                  <a:gd name="connsiteY63" fmla="*/ 5524 h 622254"/>
                  <a:gd name="connsiteX64" fmla="*/ 122999 w 569256"/>
                  <a:gd name="connsiteY64" fmla="*/ 19606 h 622254"/>
                  <a:gd name="connsiteX65" fmla="*/ 113479 w 569256"/>
                  <a:gd name="connsiteY65" fmla="*/ 58808 h 622254"/>
                  <a:gd name="connsiteX66" fmla="*/ 111956 w 569256"/>
                  <a:gd name="connsiteY66" fmla="*/ 60711 h 622254"/>
                  <a:gd name="connsiteX67" fmla="*/ 77304 w 569256"/>
                  <a:gd name="connsiteY67" fmla="*/ 71368 h 622254"/>
                  <a:gd name="connsiteX68" fmla="*/ 78827 w 569256"/>
                  <a:gd name="connsiteY68" fmla="*/ 75935 h 622254"/>
                  <a:gd name="connsiteX69" fmla="*/ 91774 w 569256"/>
                  <a:gd name="connsiteY69" fmla="*/ 134547 h 622254"/>
                  <a:gd name="connsiteX70" fmla="*/ 60549 w 569256"/>
                  <a:gd name="connsiteY70" fmla="*/ 206100 h 622254"/>
                  <a:gd name="connsiteX71" fmla="*/ 6096 w 569256"/>
                  <a:gd name="connsiteY71" fmla="*/ 362907 h 622254"/>
                  <a:gd name="connsiteX72" fmla="*/ 138612 w 569256"/>
                  <a:gd name="connsiteY72" fmla="*/ 503348 h 622254"/>
                  <a:gd name="connsiteX73" fmla="*/ 150036 w 569256"/>
                  <a:gd name="connsiteY73" fmla="*/ 504109 h 622254"/>
                  <a:gd name="connsiteX74" fmla="*/ 219340 w 569256"/>
                  <a:gd name="connsiteY74" fmla="*/ 493072 h 622254"/>
                  <a:gd name="connsiteX75" fmla="*/ 222005 w 569256"/>
                  <a:gd name="connsiteY75" fmla="*/ 494214 h 622254"/>
                  <a:gd name="connsiteX76" fmla="*/ 222005 w 569256"/>
                  <a:gd name="connsiteY76" fmla="*/ 494975 h 622254"/>
                  <a:gd name="connsiteX77" fmla="*/ 251326 w 569256"/>
                  <a:gd name="connsiteY77" fmla="*/ 619050 h 622254"/>
                  <a:gd name="connsiteX78" fmla="*/ 251326 w 569256"/>
                  <a:gd name="connsiteY78" fmla="*/ 619050 h 62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569256" h="622254">
                    <a:moveTo>
                      <a:pt x="568145" y="622856"/>
                    </a:moveTo>
                    <a:lnTo>
                      <a:pt x="250564" y="622856"/>
                    </a:lnTo>
                    <a:cubicBezTo>
                      <a:pt x="249803" y="622856"/>
                      <a:pt x="249042" y="622476"/>
                      <a:pt x="248660" y="621714"/>
                    </a:cubicBezTo>
                    <a:cubicBezTo>
                      <a:pt x="233810" y="595834"/>
                      <a:pt x="219340" y="546356"/>
                      <a:pt x="220482" y="498020"/>
                    </a:cubicBezTo>
                    <a:cubicBezTo>
                      <a:pt x="212104" y="501064"/>
                      <a:pt x="187353" y="509057"/>
                      <a:pt x="152320" y="508296"/>
                    </a:cubicBezTo>
                    <a:cubicBezTo>
                      <a:pt x="148512" y="508296"/>
                      <a:pt x="144324" y="507915"/>
                      <a:pt x="140516" y="507535"/>
                    </a:cubicBezTo>
                    <a:cubicBezTo>
                      <a:pt x="97486" y="504109"/>
                      <a:pt x="61691" y="486982"/>
                      <a:pt x="36559" y="458057"/>
                    </a:cubicBezTo>
                    <a:cubicBezTo>
                      <a:pt x="13331" y="431415"/>
                      <a:pt x="1907" y="397541"/>
                      <a:pt x="4572" y="362526"/>
                    </a:cubicBezTo>
                    <a:cubicBezTo>
                      <a:pt x="9142" y="298585"/>
                      <a:pt x="37321" y="246063"/>
                      <a:pt x="59407" y="203816"/>
                    </a:cubicBezTo>
                    <a:cubicBezTo>
                      <a:pt x="73496" y="177174"/>
                      <a:pt x="85681" y="153958"/>
                      <a:pt x="90251" y="133405"/>
                    </a:cubicBezTo>
                    <a:cubicBezTo>
                      <a:pt x="93297" y="118943"/>
                      <a:pt x="84920" y="96487"/>
                      <a:pt x="77304" y="76696"/>
                    </a:cubicBezTo>
                    <a:cubicBezTo>
                      <a:pt x="76543" y="74412"/>
                      <a:pt x="75781" y="72129"/>
                      <a:pt x="75019" y="70226"/>
                    </a:cubicBezTo>
                    <a:cubicBezTo>
                      <a:pt x="74639" y="69084"/>
                      <a:pt x="75019" y="67942"/>
                      <a:pt x="76161" y="67562"/>
                    </a:cubicBezTo>
                    <a:cubicBezTo>
                      <a:pt x="76161" y="67562"/>
                      <a:pt x="76161" y="67562"/>
                      <a:pt x="76161" y="67562"/>
                    </a:cubicBezTo>
                    <a:lnTo>
                      <a:pt x="111575" y="56524"/>
                    </a:lnTo>
                    <a:cubicBezTo>
                      <a:pt x="111956" y="51576"/>
                      <a:pt x="113479" y="34449"/>
                      <a:pt x="121476" y="16942"/>
                    </a:cubicBezTo>
                    <a:cubicBezTo>
                      <a:pt x="125664" y="7807"/>
                      <a:pt x="134423" y="-1327"/>
                      <a:pt x="139754" y="957"/>
                    </a:cubicBezTo>
                    <a:cubicBezTo>
                      <a:pt x="144704" y="2860"/>
                      <a:pt x="141657" y="11613"/>
                      <a:pt x="140896" y="14658"/>
                    </a:cubicBezTo>
                    <a:cubicBezTo>
                      <a:pt x="135184" y="31785"/>
                      <a:pt x="133661" y="55763"/>
                      <a:pt x="137469" y="62614"/>
                    </a:cubicBezTo>
                    <a:cubicBezTo>
                      <a:pt x="137850" y="63375"/>
                      <a:pt x="138612" y="63756"/>
                      <a:pt x="138992" y="64136"/>
                    </a:cubicBezTo>
                    <a:cubicBezTo>
                      <a:pt x="142039" y="64897"/>
                      <a:pt x="145847" y="61091"/>
                      <a:pt x="150416" y="56144"/>
                    </a:cubicBezTo>
                    <a:cubicBezTo>
                      <a:pt x="154605" y="51576"/>
                      <a:pt x="159936" y="45867"/>
                      <a:pt x="167171" y="41681"/>
                    </a:cubicBezTo>
                    <a:cubicBezTo>
                      <a:pt x="173645" y="37875"/>
                      <a:pt x="178214" y="39778"/>
                      <a:pt x="180118" y="42442"/>
                    </a:cubicBezTo>
                    <a:cubicBezTo>
                      <a:pt x="182403" y="45867"/>
                      <a:pt x="182022" y="50815"/>
                      <a:pt x="178595" y="53860"/>
                    </a:cubicBezTo>
                    <a:cubicBezTo>
                      <a:pt x="166790" y="64897"/>
                      <a:pt x="160317" y="82024"/>
                      <a:pt x="153081" y="99913"/>
                    </a:cubicBezTo>
                    <a:lnTo>
                      <a:pt x="153081" y="100293"/>
                    </a:lnTo>
                    <a:cubicBezTo>
                      <a:pt x="150036" y="108666"/>
                      <a:pt x="136327" y="148629"/>
                      <a:pt x="127950" y="195443"/>
                    </a:cubicBezTo>
                    <a:cubicBezTo>
                      <a:pt x="117668" y="253294"/>
                      <a:pt x="119952" y="297063"/>
                      <a:pt x="134804" y="322183"/>
                    </a:cubicBezTo>
                    <a:cubicBezTo>
                      <a:pt x="143181" y="337026"/>
                      <a:pt x="156128" y="345780"/>
                      <a:pt x="172883" y="348063"/>
                    </a:cubicBezTo>
                    <a:cubicBezTo>
                      <a:pt x="176310" y="348444"/>
                      <a:pt x="180499" y="348825"/>
                      <a:pt x="184307" y="348825"/>
                    </a:cubicBezTo>
                    <a:cubicBezTo>
                      <a:pt x="219340" y="348825"/>
                      <a:pt x="252087" y="326750"/>
                      <a:pt x="287121" y="303153"/>
                    </a:cubicBezTo>
                    <a:cubicBezTo>
                      <a:pt x="298925" y="295160"/>
                      <a:pt x="311491" y="286787"/>
                      <a:pt x="324058" y="279175"/>
                    </a:cubicBezTo>
                    <a:cubicBezTo>
                      <a:pt x="324058" y="279175"/>
                      <a:pt x="324058" y="279175"/>
                      <a:pt x="324058" y="279175"/>
                    </a:cubicBezTo>
                    <a:cubicBezTo>
                      <a:pt x="351856" y="262428"/>
                      <a:pt x="389554" y="243399"/>
                      <a:pt x="435630" y="246824"/>
                    </a:cubicBezTo>
                    <a:cubicBezTo>
                      <a:pt x="446673" y="247585"/>
                      <a:pt x="457335" y="249108"/>
                      <a:pt x="467235" y="251391"/>
                    </a:cubicBezTo>
                    <a:cubicBezTo>
                      <a:pt x="511026" y="261287"/>
                      <a:pt x="543013" y="286026"/>
                      <a:pt x="560149" y="322944"/>
                    </a:cubicBezTo>
                    <a:cubicBezTo>
                      <a:pt x="574238" y="353772"/>
                      <a:pt x="575381" y="387646"/>
                      <a:pt x="571573" y="408579"/>
                    </a:cubicBezTo>
                    <a:cubicBezTo>
                      <a:pt x="568526" y="424944"/>
                      <a:pt x="544156" y="569953"/>
                      <a:pt x="569669" y="619431"/>
                    </a:cubicBezTo>
                    <a:cubicBezTo>
                      <a:pt x="570049" y="620573"/>
                      <a:pt x="569669" y="621714"/>
                      <a:pt x="568907" y="622095"/>
                    </a:cubicBezTo>
                    <a:cubicBezTo>
                      <a:pt x="568526" y="622856"/>
                      <a:pt x="568145" y="622856"/>
                      <a:pt x="568145" y="622856"/>
                    </a:cubicBezTo>
                    <a:lnTo>
                      <a:pt x="568145" y="622856"/>
                    </a:lnTo>
                    <a:close/>
                    <a:moveTo>
                      <a:pt x="251326" y="619050"/>
                    </a:moveTo>
                    <a:lnTo>
                      <a:pt x="564718" y="619050"/>
                    </a:lnTo>
                    <a:cubicBezTo>
                      <a:pt x="541489" y="567289"/>
                      <a:pt x="562814" y="435221"/>
                      <a:pt x="567384" y="408579"/>
                    </a:cubicBezTo>
                    <a:cubicBezTo>
                      <a:pt x="571191" y="388026"/>
                      <a:pt x="570049" y="355295"/>
                      <a:pt x="555960" y="325227"/>
                    </a:cubicBezTo>
                    <a:cubicBezTo>
                      <a:pt x="539205" y="288690"/>
                      <a:pt x="509122" y="265473"/>
                      <a:pt x="465712" y="255958"/>
                    </a:cubicBezTo>
                    <a:cubicBezTo>
                      <a:pt x="456192" y="253675"/>
                      <a:pt x="445530" y="252152"/>
                      <a:pt x="434487" y="251391"/>
                    </a:cubicBezTo>
                    <a:cubicBezTo>
                      <a:pt x="389554" y="248346"/>
                      <a:pt x="352617" y="266996"/>
                      <a:pt x="325200" y="283361"/>
                    </a:cubicBezTo>
                    <a:cubicBezTo>
                      <a:pt x="325200" y="283361"/>
                      <a:pt x="325200" y="283361"/>
                      <a:pt x="325200" y="283361"/>
                    </a:cubicBezTo>
                    <a:cubicBezTo>
                      <a:pt x="312634" y="290973"/>
                      <a:pt x="300067" y="299347"/>
                      <a:pt x="288263" y="307339"/>
                    </a:cubicBezTo>
                    <a:cubicBezTo>
                      <a:pt x="252850" y="331317"/>
                      <a:pt x="219720" y="353772"/>
                      <a:pt x="183164" y="353772"/>
                    </a:cubicBezTo>
                    <a:cubicBezTo>
                      <a:pt x="178975" y="353772"/>
                      <a:pt x="174787" y="353392"/>
                      <a:pt x="170979" y="353011"/>
                    </a:cubicBezTo>
                    <a:cubicBezTo>
                      <a:pt x="153081" y="350347"/>
                      <a:pt x="138992" y="340832"/>
                      <a:pt x="129853" y="324847"/>
                    </a:cubicBezTo>
                    <a:cubicBezTo>
                      <a:pt x="114622" y="298585"/>
                      <a:pt x="112337" y="254816"/>
                      <a:pt x="122618" y="195443"/>
                    </a:cubicBezTo>
                    <a:cubicBezTo>
                      <a:pt x="130996" y="148249"/>
                      <a:pt x="144704" y="107525"/>
                      <a:pt x="147751" y="99532"/>
                    </a:cubicBezTo>
                    <a:lnTo>
                      <a:pt x="147751" y="99151"/>
                    </a:lnTo>
                    <a:cubicBezTo>
                      <a:pt x="154985" y="80502"/>
                      <a:pt x="161840" y="62994"/>
                      <a:pt x="174025" y="51576"/>
                    </a:cubicBezTo>
                    <a:cubicBezTo>
                      <a:pt x="176310" y="49673"/>
                      <a:pt x="176310" y="47009"/>
                      <a:pt x="175167" y="45487"/>
                    </a:cubicBezTo>
                    <a:cubicBezTo>
                      <a:pt x="174025" y="43584"/>
                      <a:pt x="170979" y="43964"/>
                      <a:pt x="167171" y="45867"/>
                    </a:cubicBezTo>
                    <a:cubicBezTo>
                      <a:pt x="160317" y="49673"/>
                      <a:pt x="155366" y="55002"/>
                      <a:pt x="151177" y="59569"/>
                    </a:cubicBezTo>
                    <a:cubicBezTo>
                      <a:pt x="145847" y="65278"/>
                      <a:pt x="141657" y="69845"/>
                      <a:pt x="135946" y="68703"/>
                    </a:cubicBezTo>
                    <a:cubicBezTo>
                      <a:pt x="134423" y="68323"/>
                      <a:pt x="132900" y="67181"/>
                      <a:pt x="131757" y="65278"/>
                    </a:cubicBezTo>
                    <a:cubicBezTo>
                      <a:pt x="126807" y="56524"/>
                      <a:pt x="129092" y="31024"/>
                      <a:pt x="134804" y="14278"/>
                    </a:cubicBezTo>
                    <a:cubicBezTo>
                      <a:pt x="137088" y="7046"/>
                      <a:pt x="135946" y="5524"/>
                      <a:pt x="135946" y="5524"/>
                    </a:cubicBezTo>
                    <a:cubicBezTo>
                      <a:pt x="134423" y="5143"/>
                      <a:pt x="127188" y="10852"/>
                      <a:pt x="122999" y="19606"/>
                    </a:cubicBezTo>
                    <a:cubicBezTo>
                      <a:pt x="113860" y="39017"/>
                      <a:pt x="113479" y="58808"/>
                      <a:pt x="113479" y="58808"/>
                    </a:cubicBezTo>
                    <a:cubicBezTo>
                      <a:pt x="113479" y="59569"/>
                      <a:pt x="112718" y="60330"/>
                      <a:pt x="111956" y="60711"/>
                    </a:cubicBezTo>
                    <a:lnTo>
                      <a:pt x="77304" y="71368"/>
                    </a:lnTo>
                    <a:cubicBezTo>
                      <a:pt x="77685" y="72890"/>
                      <a:pt x="78446" y="74412"/>
                      <a:pt x="78827" y="75935"/>
                    </a:cubicBezTo>
                    <a:cubicBezTo>
                      <a:pt x="86443" y="96107"/>
                      <a:pt x="95201" y="119323"/>
                      <a:pt x="91774" y="134547"/>
                    </a:cubicBezTo>
                    <a:cubicBezTo>
                      <a:pt x="87205" y="155861"/>
                      <a:pt x="75019" y="179077"/>
                      <a:pt x="60549" y="206100"/>
                    </a:cubicBezTo>
                    <a:cubicBezTo>
                      <a:pt x="38463" y="247966"/>
                      <a:pt x="10665" y="300108"/>
                      <a:pt x="6096" y="362907"/>
                    </a:cubicBezTo>
                    <a:cubicBezTo>
                      <a:pt x="1527" y="425325"/>
                      <a:pt x="46459" y="495736"/>
                      <a:pt x="138612" y="503348"/>
                    </a:cubicBezTo>
                    <a:cubicBezTo>
                      <a:pt x="142420" y="503729"/>
                      <a:pt x="146228" y="503729"/>
                      <a:pt x="150036" y="504109"/>
                    </a:cubicBezTo>
                    <a:cubicBezTo>
                      <a:pt x="191923" y="505251"/>
                      <a:pt x="219340" y="493072"/>
                      <a:pt x="219340" y="493072"/>
                    </a:cubicBezTo>
                    <a:cubicBezTo>
                      <a:pt x="220482" y="492691"/>
                      <a:pt x="221624" y="493072"/>
                      <a:pt x="222005" y="494214"/>
                    </a:cubicBezTo>
                    <a:cubicBezTo>
                      <a:pt x="222005" y="494594"/>
                      <a:pt x="222386" y="494975"/>
                      <a:pt x="222005" y="494975"/>
                    </a:cubicBezTo>
                    <a:cubicBezTo>
                      <a:pt x="222386" y="543311"/>
                      <a:pt x="236856" y="592789"/>
                      <a:pt x="251326" y="619050"/>
                    </a:cubicBezTo>
                    <a:lnTo>
                      <a:pt x="251326" y="619050"/>
                    </a:lnTo>
                    <a:close/>
                  </a:path>
                </a:pathLst>
              </a:custGeom>
              <a:solidFill>
                <a:srgbClr val="1A1A1A"/>
              </a:solidFill>
              <a:ln w="3805" cap="flat">
                <a:noFill/>
                <a:prstDash val="solid"/>
                <a:miter/>
              </a:ln>
            </p:spPr>
            <p:txBody>
              <a:bodyPr rtlCol="0" anchor="ctr"/>
              <a:lstStyle/>
              <a:p>
                <a:endParaRPr lang="fr-FR"/>
              </a:p>
            </p:txBody>
          </p:sp>
          <p:sp>
            <p:nvSpPr>
              <p:cNvPr id="3396" name="Forme libre 3395">
                <a:extLst>
                  <a:ext uri="{FF2B5EF4-FFF2-40B4-BE49-F238E27FC236}">
                    <a16:creationId xmlns:a16="http://schemas.microsoft.com/office/drawing/2014/main" id="{291A53BD-6FEA-3AD5-A98E-3013D9265503}"/>
                  </a:ext>
                </a:extLst>
              </p:cNvPr>
              <p:cNvSpPr/>
              <p:nvPr/>
            </p:nvSpPr>
            <p:spPr>
              <a:xfrm>
                <a:off x="13986014" y="2455485"/>
                <a:ext cx="470689" cy="402674"/>
              </a:xfrm>
              <a:custGeom>
                <a:avLst/>
                <a:gdLst>
                  <a:gd name="connsiteX0" fmla="*/ 474906 w 470689"/>
                  <a:gd name="connsiteY0" fmla="*/ 196647 h 402674"/>
                  <a:gd name="connsiteX1" fmla="*/ 383135 w 470689"/>
                  <a:gd name="connsiteY1" fmla="*/ 356879 h 402674"/>
                  <a:gd name="connsiteX2" fmla="*/ 339725 w 470689"/>
                  <a:gd name="connsiteY2" fmla="*/ 382760 h 402674"/>
                  <a:gd name="connsiteX3" fmla="*/ 245669 w 470689"/>
                  <a:gd name="connsiteY3" fmla="*/ 403312 h 402674"/>
                  <a:gd name="connsiteX4" fmla="*/ 57177 w 470689"/>
                  <a:gd name="connsiteY4" fmla="*/ 244983 h 402674"/>
                  <a:gd name="connsiteX5" fmla="*/ 5390 w 470689"/>
                  <a:gd name="connsiteY5" fmla="*/ 186371 h 402674"/>
                  <a:gd name="connsiteX6" fmla="*/ 14147 w 470689"/>
                  <a:gd name="connsiteY6" fmla="*/ 175714 h 402674"/>
                  <a:gd name="connsiteX7" fmla="*/ 21763 w 470689"/>
                  <a:gd name="connsiteY7" fmla="*/ 153259 h 402674"/>
                  <a:gd name="connsiteX8" fmla="*/ 34710 w 470689"/>
                  <a:gd name="connsiteY8" fmla="*/ 152117 h 402674"/>
                  <a:gd name="connsiteX9" fmla="*/ 64031 w 470689"/>
                  <a:gd name="connsiteY9" fmla="*/ 202737 h 402674"/>
                  <a:gd name="connsiteX10" fmla="*/ 56034 w 470689"/>
                  <a:gd name="connsiteY10" fmla="*/ 160490 h 402674"/>
                  <a:gd name="connsiteX11" fmla="*/ 66316 w 470689"/>
                  <a:gd name="connsiteY11" fmla="*/ 158206 h 402674"/>
                  <a:gd name="connsiteX12" fmla="*/ 77740 w 470689"/>
                  <a:gd name="connsiteY12" fmla="*/ 197028 h 402674"/>
                  <a:gd name="connsiteX13" fmla="*/ 89164 w 470689"/>
                  <a:gd name="connsiteY13" fmla="*/ 193983 h 402674"/>
                  <a:gd name="connsiteX14" fmla="*/ 89544 w 470689"/>
                  <a:gd name="connsiteY14" fmla="*/ 166199 h 402674"/>
                  <a:gd name="connsiteX15" fmla="*/ 108204 w 470689"/>
                  <a:gd name="connsiteY15" fmla="*/ 195125 h 402674"/>
                  <a:gd name="connsiteX16" fmla="*/ 105537 w 470689"/>
                  <a:gd name="connsiteY16" fmla="*/ 240035 h 402674"/>
                  <a:gd name="connsiteX17" fmla="*/ 203402 w 470689"/>
                  <a:gd name="connsiteY17" fmla="*/ 304357 h 402674"/>
                  <a:gd name="connsiteX18" fmla="*/ 215967 w 470689"/>
                  <a:gd name="connsiteY18" fmla="*/ 303595 h 402674"/>
                  <a:gd name="connsiteX19" fmla="*/ 270421 w 470689"/>
                  <a:gd name="connsiteY19" fmla="*/ 276573 h 402674"/>
                  <a:gd name="connsiteX20" fmla="*/ 276132 w 470689"/>
                  <a:gd name="connsiteY20" fmla="*/ 270864 h 402674"/>
                  <a:gd name="connsiteX21" fmla="*/ 318401 w 470689"/>
                  <a:gd name="connsiteY21" fmla="*/ 157445 h 402674"/>
                  <a:gd name="connsiteX22" fmla="*/ 294411 w 470689"/>
                  <a:gd name="connsiteY22" fmla="*/ 638 h 402674"/>
                  <a:gd name="connsiteX23" fmla="*/ 345436 w 470689"/>
                  <a:gd name="connsiteY23" fmla="*/ 9773 h 402674"/>
                  <a:gd name="connsiteX24" fmla="*/ 474906 w 470689"/>
                  <a:gd name="connsiteY24" fmla="*/ 196647 h 402674"/>
                  <a:gd name="connsiteX25" fmla="*/ 474906 w 470689"/>
                  <a:gd name="connsiteY25" fmla="*/ 196647 h 40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0689" h="402674">
                    <a:moveTo>
                      <a:pt x="474906" y="196647"/>
                    </a:moveTo>
                    <a:cubicBezTo>
                      <a:pt x="474906" y="246886"/>
                      <a:pt x="441016" y="313110"/>
                      <a:pt x="383135" y="356879"/>
                    </a:cubicBezTo>
                    <a:cubicBezTo>
                      <a:pt x="369808" y="366775"/>
                      <a:pt x="355337" y="375529"/>
                      <a:pt x="339725" y="382760"/>
                    </a:cubicBezTo>
                    <a:cubicBezTo>
                      <a:pt x="311927" y="395700"/>
                      <a:pt x="280321" y="403312"/>
                      <a:pt x="245669" y="403312"/>
                    </a:cubicBezTo>
                    <a:cubicBezTo>
                      <a:pt x="112773" y="403312"/>
                      <a:pt x="79644" y="274289"/>
                      <a:pt x="57177" y="244983"/>
                    </a:cubicBezTo>
                    <a:cubicBezTo>
                      <a:pt x="46896" y="231281"/>
                      <a:pt x="14528" y="215296"/>
                      <a:pt x="5390" y="186371"/>
                    </a:cubicBezTo>
                    <a:cubicBezTo>
                      <a:pt x="1200" y="173430"/>
                      <a:pt x="9198" y="170005"/>
                      <a:pt x="14147" y="175714"/>
                    </a:cubicBezTo>
                    <a:cubicBezTo>
                      <a:pt x="9198" y="164296"/>
                      <a:pt x="14909" y="149453"/>
                      <a:pt x="21763" y="153259"/>
                    </a:cubicBezTo>
                    <a:cubicBezTo>
                      <a:pt x="21383" y="139557"/>
                      <a:pt x="31664" y="142982"/>
                      <a:pt x="34710" y="152117"/>
                    </a:cubicBezTo>
                    <a:cubicBezTo>
                      <a:pt x="40803" y="168863"/>
                      <a:pt x="49942" y="182184"/>
                      <a:pt x="64031" y="202737"/>
                    </a:cubicBezTo>
                    <a:cubicBezTo>
                      <a:pt x="61746" y="193222"/>
                      <a:pt x="55273" y="170386"/>
                      <a:pt x="56034" y="160490"/>
                    </a:cubicBezTo>
                    <a:cubicBezTo>
                      <a:pt x="56797" y="150594"/>
                      <a:pt x="65554" y="150594"/>
                      <a:pt x="66316" y="158206"/>
                    </a:cubicBezTo>
                    <a:cubicBezTo>
                      <a:pt x="67458" y="171147"/>
                      <a:pt x="72790" y="186751"/>
                      <a:pt x="77740" y="197028"/>
                    </a:cubicBezTo>
                    <a:cubicBezTo>
                      <a:pt x="82690" y="207304"/>
                      <a:pt x="89164" y="201214"/>
                      <a:pt x="89164" y="193983"/>
                    </a:cubicBezTo>
                    <a:lnTo>
                      <a:pt x="89544" y="166199"/>
                    </a:lnTo>
                    <a:cubicBezTo>
                      <a:pt x="99825" y="176475"/>
                      <a:pt x="107441" y="183707"/>
                      <a:pt x="108204" y="195125"/>
                    </a:cubicBezTo>
                    <a:cubicBezTo>
                      <a:pt x="108584" y="206923"/>
                      <a:pt x="98684" y="226334"/>
                      <a:pt x="105537" y="240035"/>
                    </a:cubicBezTo>
                    <a:cubicBezTo>
                      <a:pt x="112392" y="253737"/>
                      <a:pt x="153517" y="304357"/>
                      <a:pt x="203402" y="304357"/>
                    </a:cubicBezTo>
                    <a:cubicBezTo>
                      <a:pt x="207590" y="304357"/>
                      <a:pt x="211779" y="303976"/>
                      <a:pt x="215967" y="303595"/>
                    </a:cubicBezTo>
                    <a:cubicBezTo>
                      <a:pt x="236911" y="300551"/>
                      <a:pt x="255189" y="290655"/>
                      <a:pt x="270421" y="276573"/>
                    </a:cubicBezTo>
                    <a:cubicBezTo>
                      <a:pt x="272324" y="274670"/>
                      <a:pt x="274228" y="272767"/>
                      <a:pt x="276132" y="270864"/>
                    </a:cubicBezTo>
                    <a:cubicBezTo>
                      <a:pt x="304312" y="241177"/>
                      <a:pt x="320685" y="196647"/>
                      <a:pt x="318401" y="157445"/>
                    </a:cubicBezTo>
                    <a:lnTo>
                      <a:pt x="294411" y="638"/>
                    </a:lnTo>
                    <a:cubicBezTo>
                      <a:pt x="313069" y="2161"/>
                      <a:pt x="329824" y="5205"/>
                      <a:pt x="345436" y="9773"/>
                    </a:cubicBezTo>
                    <a:cubicBezTo>
                      <a:pt x="434542" y="34512"/>
                      <a:pt x="474906" y="103781"/>
                      <a:pt x="474906" y="196647"/>
                    </a:cubicBezTo>
                    <a:lnTo>
                      <a:pt x="474906" y="196647"/>
                    </a:lnTo>
                    <a:close/>
                  </a:path>
                </a:pathLst>
              </a:custGeom>
              <a:solidFill>
                <a:srgbClr val="FFD26C"/>
              </a:solidFill>
              <a:ln w="3805" cap="flat">
                <a:noFill/>
                <a:prstDash val="solid"/>
                <a:miter/>
              </a:ln>
            </p:spPr>
            <p:txBody>
              <a:bodyPr rtlCol="0" anchor="ctr"/>
              <a:lstStyle/>
              <a:p>
                <a:endParaRPr lang="fr-FR"/>
              </a:p>
            </p:txBody>
          </p:sp>
          <p:sp>
            <p:nvSpPr>
              <p:cNvPr id="3397" name="Forme libre 3396">
                <a:extLst>
                  <a:ext uri="{FF2B5EF4-FFF2-40B4-BE49-F238E27FC236}">
                    <a16:creationId xmlns:a16="http://schemas.microsoft.com/office/drawing/2014/main" id="{E8CC04C4-6855-323E-1F03-C67DB5210FC4}"/>
                  </a:ext>
                </a:extLst>
              </p:cNvPr>
              <p:cNvSpPr/>
              <p:nvPr/>
            </p:nvSpPr>
            <p:spPr>
              <a:xfrm>
                <a:off x="13847098" y="2208572"/>
                <a:ext cx="173326" cy="503436"/>
              </a:xfrm>
              <a:custGeom>
                <a:avLst/>
                <a:gdLst>
                  <a:gd name="connsiteX0" fmla="*/ 175074 w 173326"/>
                  <a:gd name="connsiteY0" fmla="*/ 50729 h 503436"/>
                  <a:gd name="connsiteX1" fmla="*/ 149180 w 173326"/>
                  <a:gd name="connsiteY1" fmla="*/ 97923 h 503436"/>
                  <a:gd name="connsiteX2" fmla="*/ 170505 w 173326"/>
                  <a:gd name="connsiteY2" fmla="*/ 348738 h 503436"/>
                  <a:gd name="connsiteX3" fmla="*/ 150704 w 173326"/>
                  <a:gd name="connsiteY3" fmla="*/ 504023 h 503436"/>
                  <a:gd name="connsiteX4" fmla="*/ 138899 w 173326"/>
                  <a:gd name="connsiteY4" fmla="*/ 503262 h 503436"/>
                  <a:gd name="connsiteX5" fmla="*/ 119859 w 173326"/>
                  <a:gd name="connsiteY5" fmla="*/ 500598 h 503436"/>
                  <a:gd name="connsiteX6" fmla="*/ 4479 w 173326"/>
                  <a:gd name="connsiteY6" fmla="*/ 360537 h 503436"/>
                  <a:gd name="connsiteX7" fmla="*/ 90157 w 173326"/>
                  <a:gd name="connsiteY7" fmla="*/ 131797 h 503436"/>
                  <a:gd name="connsiteX8" fmla="*/ 83684 w 173326"/>
                  <a:gd name="connsiteY8" fmla="*/ 92214 h 503436"/>
                  <a:gd name="connsiteX9" fmla="*/ 74545 w 173326"/>
                  <a:gd name="connsiteY9" fmla="*/ 67476 h 503436"/>
                  <a:gd name="connsiteX10" fmla="*/ 111482 w 173326"/>
                  <a:gd name="connsiteY10" fmla="*/ 56058 h 503436"/>
                  <a:gd name="connsiteX11" fmla="*/ 121002 w 173326"/>
                  <a:gd name="connsiteY11" fmla="*/ 15714 h 503436"/>
                  <a:gd name="connsiteX12" fmla="*/ 136615 w 173326"/>
                  <a:gd name="connsiteY12" fmla="*/ 11908 h 503436"/>
                  <a:gd name="connsiteX13" fmla="*/ 136234 w 173326"/>
                  <a:gd name="connsiteY13" fmla="*/ 63670 h 503436"/>
                  <a:gd name="connsiteX14" fmla="*/ 165935 w 173326"/>
                  <a:gd name="connsiteY14" fmla="*/ 41214 h 503436"/>
                  <a:gd name="connsiteX15" fmla="*/ 175074 w 173326"/>
                  <a:gd name="connsiteY15" fmla="*/ 50729 h 503436"/>
                  <a:gd name="connsiteX16" fmla="*/ 175074 w 173326"/>
                  <a:gd name="connsiteY16" fmla="*/ 50729 h 50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326" h="503436">
                    <a:moveTo>
                      <a:pt x="175074" y="50729"/>
                    </a:moveTo>
                    <a:cubicBezTo>
                      <a:pt x="162889" y="62147"/>
                      <a:pt x="156416" y="79274"/>
                      <a:pt x="149180" y="97923"/>
                    </a:cubicBezTo>
                    <a:cubicBezTo>
                      <a:pt x="140423" y="120379"/>
                      <a:pt x="71880" y="333514"/>
                      <a:pt x="170505" y="348738"/>
                    </a:cubicBezTo>
                    <a:cubicBezTo>
                      <a:pt x="138137" y="384895"/>
                      <a:pt x="124810" y="449217"/>
                      <a:pt x="150704" y="504023"/>
                    </a:cubicBezTo>
                    <a:cubicBezTo>
                      <a:pt x="146896" y="504023"/>
                      <a:pt x="143088" y="503642"/>
                      <a:pt x="138899" y="503262"/>
                    </a:cubicBezTo>
                    <a:cubicBezTo>
                      <a:pt x="132426" y="502881"/>
                      <a:pt x="125952" y="501739"/>
                      <a:pt x="119859" y="500598"/>
                    </a:cubicBezTo>
                    <a:cubicBezTo>
                      <a:pt x="41797" y="485754"/>
                      <a:pt x="-90" y="423336"/>
                      <a:pt x="4479" y="360537"/>
                    </a:cubicBezTo>
                    <a:cubicBezTo>
                      <a:pt x="12095" y="258156"/>
                      <a:pt x="78353" y="186984"/>
                      <a:pt x="90157" y="131797"/>
                    </a:cubicBezTo>
                    <a:cubicBezTo>
                      <a:pt x="92442" y="121140"/>
                      <a:pt x="88634" y="106677"/>
                      <a:pt x="83684" y="92214"/>
                    </a:cubicBezTo>
                    <a:cubicBezTo>
                      <a:pt x="81019" y="83841"/>
                      <a:pt x="77592" y="75468"/>
                      <a:pt x="74545" y="67476"/>
                    </a:cubicBezTo>
                    <a:lnTo>
                      <a:pt x="111482" y="56058"/>
                    </a:lnTo>
                    <a:cubicBezTo>
                      <a:pt x="111482" y="56058"/>
                      <a:pt x="111863" y="35886"/>
                      <a:pt x="121002" y="15714"/>
                    </a:cubicBezTo>
                    <a:cubicBezTo>
                      <a:pt x="127475" y="2012"/>
                      <a:pt x="143088" y="-8264"/>
                      <a:pt x="136615" y="11908"/>
                    </a:cubicBezTo>
                    <a:cubicBezTo>
                      <a:pt x="130140" y="32080"/>
                      <a:pt x="128236" y="62147"/>
                      <a:pt x="136234" y="63670"/>
                    </a:cubicBezTo>
                    <a:cubicBezTo>
                      <a:pt x="144231" y="65192"/>
                      <a:pt x="150704" y="49587"/>
                      <a:pt x="165935" y="41214"/>
                    </a:cubicBezTo>
                    <a:cubicBezTo>
                      <a:pt x="176598" y="35505"/>
                      <a:pt x="180406" y="45401"/>
                      <a:pt x="175074" y="50729"/>
                    </a:cubicBezTo>
                    <a:lnTo>
                      <a:pt x="175074" y="50729"/>
                    </a:lnTo>
                    <a:close/>
                  </a:path>
                </a:pathLst>
              </a:custGeom>
              <a:solidFill>
                <a:srgbClr val="FFFFFF"/>
              </a:solidFill>
              <a:ln w="3805" cap="flat">
                <a:noFill/>
                <a:prstDash val="solid"/>
                <a:miter/>
              </a:ln>
            </p:spPr>
            <p:txBody>
              <a:bodyPr rtlCol="0" anchor="ctr"/>
              <a:lstStyle/>
              <a:p>
                <a:endParaRPr lang="fr-FR"/>
              </a:p>
            </p:txBody>
          </p:sp>
          <p:sp>
            <p:nvSpPr>
              <p:cNvPr id="3398" name="Forme libre 3397">
                <a:extLst>
                  <a:ext uri="{FF2B5EF4-FFF2-40B4-BE49-F238E27FC236}">
                    <a16:creationId xmlns:a16="http://schemas.microsoft.com/office/drawing/2014/main" id="{967E1BC8-4032-E4A4-C95C-7B36BBAA6A3B}"/>
                  </a:ext>
                </a:extLst>
              </p:cNvPr>
              <p:cNvSpPr/>
              <p:nvPr/>
            </p:nvSpPr>
            <p:spPr>
              <a:xfrm>
                <a:off x="13845152" y="2206598"/>
                <a:ext cx="177366" cy="507693"/>
              </a:xfrm>
              <a:custGeom>
                <a:avLst/>
                <a:gdLst>
                  <a:gd name="connsiteX0" fmla="*/ 152268 w 177366"/>
                  <a:gd name="connsiteY0" fmla="*/ 508281 h 507693"/>
                  <a:gd name="connsiteX1" fmla="*/ 152268 w 177366"/>
                  <a:gd name="connsiteY1" fmla="*/ 508281 h 507693"/>
                  <a:gd name="connsiteX2" fmla="*/ 140464 w 177366"/>
                  <a:gd name="connsiteY2" fmla="*/ 507519 h 507693"/>
                  <a:gd name="connsiteX3" fmla="*/ 36508 w 177366"/>
                  <a:gd name="connsiteY3" fmla="*/ 458042 h 507693"/>
                  <a:gd name="connsiteX4" fmla="*/ 4521 w 177366"/>
                  <a:gd name="connsiteY4" fmla="*/ 362511 h 507693"/>
                  <a:gd name="connsiteX5" fmla="*/ 59355 w 177366"/>
                  <a:gd name="connsiteY5" fmla="*/ 203801 h 507693"/>
                  <a:gd name="connsiteX6" fmla="*/ 90199 w 177366"/>
                  <a:gd name="connsiteY6" fmla="*/ 133390 h 507693"/>
                  <a:gd name="connsiteX7" fmla="*/ 77253 w 177366"/>
                  <a:gd name="connsiteY7" fmla="*/ 76681 h 507693"/>
                  <a:gd name="connsiteX8" fmla="*/ 74967 w 177366"/>
                  <a:gd name="connsiteY8" fmla="*/ 70211 h 507693"/>
                  <a:gd name="connsiteX9" fmla="*/ 76110 w 177366"/>
                  <a:gd name="connsiteY9" fmla="*/ 67547 h 507693"/>
                  <a:gd name="connsiteX10" fmla="*/ 76110 w 177366"/>
                  <a:gd name="connsiteY10" fmla="*/ 67547 h 507693"/>
                  <a:gd name="connsiteX11" fmla="*/ 111524 w 177366"/>
                  <a:gd name="connsiteY11" fmla="*/ 56509 h 507693"/>
                  <a:gd name="connsiteX12" fmla="*/ 121425 w 177366"/>
                  <a:gd name="connsiteY12" fmla="*/ 16927 h 507693"/>
                  <a:gd name="connsiteX13" fmla="*/ 139702 w 177366"/>
                  <a:gd name="connsiteY13" fmla="*/ 942 h 507693"/>
                  <a:gd name="connsiteX14" fmla="*/ 140845 w 177366"/>
                  <a:gd name="connsiteY14" fmla="*/ 14643 h 507693"/>
                  <a:gd name="connsiteX15" fmla="*/ 137418 w 177366"/>
                  <a:gd name="connsiteY15" fmla="*/ 62599 h 507693"/>
                  <a:gd name="connsiteX16" fmla="*/ 138941 w 177366"/>
                  <a:gd name="connsiteY16" fmla="*/ 64121 h 507693"/>
                  <a:gd name="connsiteX17" fmla="*/ 150364 w 177366"/>
                  <a:gd name="connsiteY17" fmla="*/ 56129 h 507693"/>
                  <a:gd name="connsiteX18" fmla="*/ 167120 w 177366"/>
                  <a:gd name="connsiteY18" fmla="*/ 41666 h 507693"/>
                  <a:gd name="connsiteX19" fmla="*/ 180066 w 177366"/>
                  <a:gd name="connsiteY19" fmla="*/ 42427 h 507693"/>
                  <a:gd name="connsiteX20" fmla="*/ 178544 w 177366"/>
                  <a:gd name="connsiteY20" fmla="*/ 53845 h 507693"/>
                  <a:gd name="connsiteX21" fmla="*/ 153030 w 177366"/>
                  <a:gd name="connsiteY21" fmla="*/ 99898 h 507693"/>
                  <a:gd name="connsiteX22" fmla="*/ 153030 w 177366"/>
                  <a:gd name="connsiteY22" fmla="*/ 100278 h 507693"/>
                  <a:gd name="connsiteX23" fmla="*/ 127898 w 177366"/>
                  <a:gd name="connsiteY23" fmla="*/ 195428 h 507693"/>
                  <a:gd name="connsiteX24" fmla="*/ 134753 w 177366"/>
                  <a:gd name="connsiteY24" fmla="*/ 322168 h 507693"/>
                  <a:gd name="connsiteX25" fmla="*/ 172832 w 177366"/>
                  <a:gd name="connsiteY25" fmla="*/ 348048 h 507693"/>
                  <a:gd name="connsiteX26" fmla="*/ 174355 w 177366"/>
                  <a:gd name="connsiteY26" fmla="*/ 350332 h 507693"/>
                  <a:gd name="connsiteX27" fmla="*/ 173973 w 177366"/>
                  <a:gd name="connsiteY27" fmla="*/ 351474 h 507693"/>
                  <a:gd name="connsiteX28" fmla="*/ 154172 w 177366"/>
                  <a:gd name="connsiteY28" fmla="*/ 504475 h 507693"/>
                  <a:gd name="connsiteX29" fmla="*/ 153030 w 177366"/>
                  <a:gd name="connsiteY29" fmla="*/ 507139 h 507693"/>
                  <a:gd name="connsiteX30" fmla="*/ 152268 w 177366"/>
                  <a:gd name="connsiteY30" fmla="*/ 508281 h 507693"/>
                  <a:gd name="connsiteX31" fmla="*/ 152268 w 177366"/>
                  <a:gd name="connsiteY31" fmla="*/ 508281 h 507693"/>
                  <a:gd name="connsiteX32" fmla="*/ 79156 w 177366"/>
                  <a:gd name="connsiteY32" fmla="*/ 70972 h 507693"/>
                  <a:gd name="connsiteX33" fmla="*/ 80679 w 177366"/>
                  <a:gd name="connsiteY33" fmla="*/ 75539 h 507693"/>
                  <a:gd name="connsiteX34" fmla="*/ 93627 w 177366"/>
                  <a:gd name="connsiteY34" fmla="*/ 134151 h 507693"/>
                  <a:gd name="connsiteX35" fmla="*/ 62402 w 177366"/>
                  <a:gd name="connsiteY35" fmla="*/ 205704 h 507693"/>
                  <a:gd name="connsiteX36" fmla="*/ 7949 w 177366"/>
                  <a:gd name="connsiteY36" fmla="*/ 362511 h 507693"/>
                  <a:gd name="connsiteX37" fmla="*/ 140464 w 177366"/>
                  <a:gd name="connsiteY37" fmla="*/ 502952 h 507693"/>
                  <a:gd name="connsiteX38" fmla="*/ 148842 w 177366"/>
                  <a:gd name="connsiteY38" fmla="*/ 503333 h 507693"/>
                  <a:gd name="connsiteX39" fmla="*/ 138179 w 177366"/>
                  <a:gd name="connsiteY39" fmla="*/ 420362 h 507693"/>
                  <a:gd name="connsiteX40" fmla="*/ 168262 w 177366"/>
                  <a:gd name="connsiteY40" fmla="*/ 351474 h 507693"/>
                  <a:gd name="connsiteX41" fmla="*/ 130945 w 177366"/>
                  <a:gd name="connsiteY41" fmla="*/ 324071 h 507693"/>
                  <a:gd name="connsiteX42" fmla="*/ 123709 w 177366"/>
                  <a:gd name="connsiteY42" fmla="*/ 194667 h 507693"/>
                  <a:gd name="connsiteX43" fmla="*/ 148842 w 177366"/>
                  <a:gd name="connsiteY43" fmla="*/ 98756 h 507693"/>
                  <a:gd name="connsiteX44" fmla="*/ 148842 w 177366"/>
                  <a:gd name="connsiteY44" fmla="*/ 98375 h 507693"/>
                  <a:gd name="connsiteX45" fmla="*/ 175116 w 177366"/>
                  <a:gd name="connsiteY45" fmla="*/ 50800 h 507693"/>
                  <a:gd name="connsiteX46" fmla="*/ 176259 w 177366"/>
                  <a:gd name="connsiteY46" fmla="*/ 44711 h 507693"/>
                  <a:gd name="connsiteX47" fmla="*/ 168262 w 177366"/>
                  <a:gd name="connsiteY47" fmla="*/ 45091 h 507693"/>
                  <a:gd name="connsiteX48" fmla="*/ 152268 w 177366"/>
                  <a:gd name="connsiteY48" fmla="*/ 58793 h 507693"/>
                  <a:gd name="connsiteX49" fmla="*/ 137037 w 177366"/>
                  <a:gd name="connsiteY49" fmla="*/ 67927 h 507693"/>
                  <a:gd name="connsiteX50" fmla="*/ 132849 w 177366"/>
                  <a:gd name="connsiteY50" fmla="*/ 64502 h 507693"/>
                  <a:gd name="connsiteX51" fmla="*/ 135894 w 177366"/>
                  <a:gd name="connsiteY51" fmla="*/ 13501 h 507693"/>
                  <a:gd name="connsiteX52" fmla="*/ 137037 w 177366"/>
                  <a:gd name="connsiteY52" fmla="*/ 4748 h 507693"/>
                  <a:gd name="connsiteX53" fmla="*/ 124090 w 177366"/>
                  <a:gd name="connsiteY53" fmla="*/ 18830 h 507693"/>
                  <a:gd name="connsiteX54" fmla="*/ 114570 w 177366"/>
                  <a:gd name="connsiteY54" fmla="*/ 58032 h 507693"/>
                  <a:gd name="connsiteX55" fmla="*/ 113047 w 177366"/>
                  <a:gd name="connsiteY55" fmla="*/ 59935 h 507693"/>
                  <a:gd name="connsiteX56" fmla="*/ 79156 w 177366"/>
                  <a:gd name="connsiteY56" fmla="*/ 70972 h 507693"/>
                  <a:gd name="connsiteX57" fmla="*/ 79156 w 177366"/>
                  <a:gd name="connsiteY57" fmla="*/ 70972 h 507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7366" h="507693">
                    <a:moveTo>
                      <a:pt x="152268" y="508281"/>
                    </a:moveTo>
                    <a:lnTo>
                      <a:pt x="152268" y="508281"/>
                    </a:lnTo>
                    <a:cubicBezTo>
                      <a:pt x="148461" y="508281"/>
                      <a:pt x="144272" y="507900"/>
                      <a:pt x="140464" y="507519"/>
                    </a:cubicBezTo>
                    <a:cubicBezTo>
                      <a:pt x="97435" y="504094"/>
                      <a:pt x="61640" y="486967"/>
                      <a:pt x="36508" y="458042"/>
                    </a:cubicBezTo>
                    <a:cubicBezTo>
                      <a:pt x="13279" y="431400"/>
                      <a:pt x="1855" y="397526"/>
                      <a:pt x="4521" y="362511"/>
                    </a:cubicBezTo>
                    <a:cubicBezTo>
                      <a:pt x="9091" y="298570"/>
                      <a:pt x="37269" y="246048"/>
                      <a:pt x="59355" y="203801"/>
                    </a:cubicBezTo>
                    <a:cubicBezTo>
                      <a:pt x="73445" y="177159"/>
                      <a:pt x="85630" y="153943"/>
                      <a:pt x="90199" y="133390"/>
                    </a:cubicBezTo>
                    <a:cubicBezTo>
                      <a:pt x="93246" y="118927"/>
                      <a:pt x="84868" y="96472"/>
                      <a:pt x="77253" y="76681"/>
                    </a:cubicBezTo>
                    <a:cubicBezTo>
                      <a:pt x="76491" y="74397"/>
                      <a:pt x="75730" y="72114"/>
                      <a:pt x="74967" y="70211"/>
                    </a:cubicBezTo>
                    <a:cubicBezTo>
                      <a:pt x="74587" y="69069"/>
                      <a:pt x="74967" y="67927"/>
                      <a:pt x="76110" y="67547"/>
                    </a:cubicBezTo>
                    <a:cubicBezTo>
                      <a:pt x="76110" y="67547"/>
                      <a:pt x="76110" y="67547"/>
                      <a:pt x="76110" y="67547"/>
                    </a:cubicBezTo>
                    <a:lnTo>
                      <a:pt x="111524" y="56509"/>
                    </a:lnTo>
                    <a:cubicBezTo>
                      <a:pt x="111905" y="51561"/>
                      <a:pt x="113428" y="34434"/>
                      <a:pt x="121425" y="16927"/>
                    </a:cubicBezTo>
                    <a:cubicBezTo>
                      <a:pt x="125613" y="7792"/>
                      <a:pt x="134371" y="-1342"/>
                      <a:pt x="139702" y="942"/>
                    </a:cubicBezTo>
                    <a:cubicBezTo>
                      <a:pt x="144653" y="2845"/>
                      <a:pt x="141606" y="11598"/>
                      <a:pt x="140845" y="14643"/>
                    </a:cubicBezTo>
                    <a:cubicBezTo>
                      <a:pt x="135133" y="31770"/>
                      <a:pt x="133610" y="55748"/>
                      <a:pt x="137418" y="62599"/>
                    </a:cubicBezTo>
                    <a:cubicBezTo>
                      <a:pt x="137798" y="63360"/>
                      <a:pt x="138560" y="63741"/>
                      <a:pt x="138941" y="64121"/>
                    </a:cubicBezTo>
                    <a:cubicBezTo>
                      <a:pt x="141987" y="64882"/>
                      <a:pt x="145795" y="61076"/>
                      <a:pt x="150364" y="56129"/>
                    </a:cubicBezTo>
                    <a:cubicBezTo>
                      <a:pt x="154554" y="51561"/>
                      <a:pt x="159884" y="45852"/>
                      <a:pt x="167120" y="41666"/>
                    </a:cubicBezTo>
                    <a:cubicBezTo>
                      <a:pt x="173593" y="37860"/>
                      <a:pt x="178163" y="39763"/>
                      <a:pt x="180066" y="42427"/>
                    </a:cubicBezTo>
                    <a:cubicBezTo>
                      <a:pt x="182352" y="45852"/>
                      <a:pt x="181970" y="50800"/>
                      <a:pt x="178544" y="53845"/>
                    </a:cubicBezTo>
                    <a:cubicBezTo>
                      <a:pt x="166739" y="64882"/>
                      <a:pt x="160265" y="82009"/>
                      <a:pt x="153030" y="99898"/>
                    </a:cubicBezTo>
                    <a:lnTo>
                      <a:pt x="153030" y="100278"/>
                    </a:lnTo>
                    <a:cubicBezTo>
                      <a:pt x="149984" y="108651"/>
                      <a:pt x="136275" y="148614"/>
                      <a:pt x="127898" y="195428"/>
                    </a:cubicBezTo>
                    <a:cubicBezTo>
                      <a:pt x="117617" y="253279"/>
                      <a:pt x="119901" y="297048"/>
                      <a:pt x="134753" y="322168"/>
                    </a:cubicBezTo>
                    <a:cubicBezTo>
                      <a:pt x="143130" y="337011"/>
                      <a:pt x="156076" y="345765"/>
                      <a:pt x="172832" y="348048"/>
                    </a:cubicBezTo>
                    <a:cubicBezTo>
                      <a:pt x="173973" y="348048"/>
                      <a:pt x="174736" y="349190"/>
                      <a:pt x="174355" y="350332"/>
                    </a:cubicBezTo>
                    <a:cubicBezTo>
                      <a:pt x="174355" y="350713"/>
                      <a:pt x="173973" y="351093"/>
                      <a:pt x="173973" y="351474"/>
                    </a:cubicBezTo>
                    <a:cubicBezTo>
                      <a:pt x="144272" y="384586"/>
                      <a:pt x="127898" y="448146"/>
                      <a:pt x="154172" y="504475"/>
                    </a:cubicBezTo>
                    <a:cubicBezTo>
                      <a:pt x="154554" y="505616"/>
                      <a:pt x="154172" y="506758"/>
                      <a:pt x="153030" y="507139"/>
                    </a:cubicBezTo>
                    <a:cubicBezTo>
                      <a:pt x="152650" y="508281"/>
                      <a:pt x="152650" y="508281"/>
                      <a:pt x="152268" y="508281"/>
                    </a:cubicBezTo>
                    <a:lnTo>
                      <a:pt x="152268" y="508281"/>
                    </a:lnTo>
                    <a:close/>
                    <a:moveTo>
                      <a:pt x="79156" y="70972"/>
                    </a:moveTo>
                    <a:cubicBezTo>
                      <a:pt x="79538" y="72494"/>
                      <a:pt x="80299" y="74017"/>
                      <a:pt x="80679" y="75539"/>
                    </a:cubicBezTo>
                    <a:cubicBezTo>
                      <a:pt x="88295" y="95711"/>
                      <a:pt x="97054" y="118927"/>
                      <a:pt x="93627" y="134151"/>
                    </a:cubicBezTo>
                    <a:cubicBezTo>
                      <a:pt x="89057" y="155465"/>
                      <a:pt x="76871" y="178682"/>
                      <a:pt x="62402" y="205704"/>
                    </a:cubicBezTo>
                    <a:cubicBezTo>
                      <a:pt x="40316" y="247570"/>
                      <a:pt x="12518" y="299712"/>
                      <a:pt x="7949" y="362511"/>
                    </a:cubicBezTo>
                    <a:cubicBezTo>
                      <a:pt x="3379" y="424929"/>
                      <a:pt x="48312" y="495340"/>
                      <a:pt x="140464" y="502952"/>
                    </a:cubicBezTo>
                    <a:cubicBezTo>
                      <a:pt x="143130" y="503333"/>
                      <a:pt x="146176" y="503333"/>
                      <a:pt x="148842" y="503333"/>
                    </a:cubicBezTo>
                    <a:cubicBezTo>
                      <a:pt x="137418" y="477833"/>
                      <a:pt x="133990" y="448907"/>
                      <a:pt x="138179" y="420362"/>
                    </a:cubicBezTo>
                    <a:cubicBezTo>
                      <a:pt x="142368" y="394101"/>
                      <a:pt x="152650" y="369742"/>
                      <a:pt x="168262" y="351474"/>
                    </a:cubicBezTo>
                    <a:cubicBezTo>
                      <a:pt x="151888" y="348048"/>
                      <a:pt x="139322" y="338914"/>
                      <a:pt x="130945" y="324071"/>
                    </a:cubicBezTo>
                    <a:cubicBezTo>
                      <a:pt x="115713" y="297809"/>
                      <a:pt x="113428" y="254040"/>
                      <a:pt x="123709" y="194667"/>
                    </a:cubicBezTo>
                    <a:cubicBezTo>
                      <a:pt x="132086" y="147472"/>
                      <a:pt x="145795" y="106748"/>
                      <a:pt x="148842" y="98756"/>
                    </a:cubicBezTo>
                    <a:lnTo>
                      <a:pt x="148842" y="98375"/>
                    </a:lnTo>
                    <a:cubicBezTo>
                      <a:pt x="156076" y="79726"/>
                      <a:pt x="162931" y="62218"/>
                      <a:pt x="175116" y="50800"/>
                    </a:cubicBezTo>
                    <a:cubicBezTo>
                      <a:pt x="177401" y="48897"/>
                      <a:pt x="177401" y="46233"/>
                      <a:pt x="176259" y="44711"/>
                    </a:cubicBezTo>
                    <a:cubicBezTo>
                      <a:pt x="175116" y="42808"/>
                      <a:pt x="172069" y="43188"/>
                      <a:pt x="168262" y="45091"/>
                    </a:cubicBezTo>
                    <a:cubicBezTo>
                      <a:pt x="161408" y="48897"/>
                      <a:pt x="156458" y="54226"/>
                      <a:pt x="152268" y="58793"/>
                    </a:cubicBezTo>
                    <a:cubicBezTo>
                      <a:pt x="146938" y="64502"/>
                      <a:pt x="142749" y="69069"/>
                      <a:pt x="137037" y="67927"/>
                    </a:cubicBezTo>
                    <a:cubicBezTo>
                      <a:pt x="135514" y="67547"/>
                      <a:pt x="133990" y="66405"/>
                      <a:pt x="132849" y="64502"/>
                    </a:cubicBezTo>
                    <a:cubicBezTo>
                      <a:pt x="127898" y="55748"/>
                      <a:pt x="130182" y="30248"/>
                      <a:pt x="135894" y="13501"/>
                    </a:cubicBezTo>
                    <a:cubicBezTo>
                      <a:pt x="138179" y="6270"/>
                      <a:pt x="137037" y="4748"/>
                      <a:pt x="137037" y="4748"/>
                    </a:cubicBezTo>
                    <a:cubicBezTo>
                      <a:pt x="135514" y="4367"/>
                      <a:pt x="128278" y="10076"/>
                      <a:pt x="124090" y="18830"/>
                    </a:cubicBezTo>
                    <a:cubicBezTo>
                      <a:pt x="114951" y="38240"/>
                      <a:pt x="114570" y="58032"/>
                      <a:pt x="114570" y="58032"/>
                    </a:cubicBezTo>
                    <a:cubicBezTo>
                      <a:pt x="114570" y="58793"/>
                      <a:pt x="113809" y="59554"/>
                      <a:pt x="113047" y="59935"/>
                    </a:cubicBezTo>
                    <a:lnTo>
                      <a:pt x="79156" y="70972"/>
                    </a:lnTo>
                    <a:lnTo>
                      <a:pt x="79156" y="70972"/>
                    </a:lnTo>
                    <a:close/>
                  </a:path>
                </a:pathLst>
              </a:custGeom>
              <a:solidFill>
                <a:srgbClr val="1A1A1A"/>
              </a:solidFill>
              <a:ln w="3805" cap="flat">
                <a:noFill/>
                <a:prstDash val="solid"/>
                <a:miter/>
              </a:ln>
            </p:spPr>
            <p:txBody>
              <a:bodyPr rtlCol="0" anchor="ctr"/>
              <a:lstStyle/>
              <a:p>
                <a:endParaRPr lang="fr-FR"/>
              </a:p>
            </p:txBody>
          </p:sp>
          <p:sp>
            <p:nvSpPr>
              <p:cNvPr id="3399" name="Forme libre 3398">
                <a:extLst>
                  <a:ext uri="{FF2B5EF4-FFF2-40B4-BE49-F238E27FC236}">
                    <a16:creationId xmlns:a16="http://schemas.microsoft.com/office/drawing/2014/main" id="{6A942ADE-C5D1-23B2-53CE-9E15F7CF3852}"/>
                  </a:ext>
                </a:extLst>
              </p:cNvPr>
              <p:cNvSpPr/>
              <p:nvPr/>
            </p:nvSpPr>
            <p:spPr>
              <a:xfrm>
                <a:off x="13956343" y="2406998"/>
                <a:ext cx="80944" cy="54195"/>
              </a:xfrm>
              <a:custGeom>
                <a:avLst/>
                <a:gdLst>
                  <a:gd name="connsiteX0" fmla="*/ 4157 w 80944"/>
                  <a:gd name="connsiteY0" fmla="*/ 30417 h 54195"/>
                  <a:gd name="connsiteX1" fmla="*/ 9869 w 80944"/>
                  <a:gd name="connsiteY1" fmla="*/ 16715 h 54195"/>
                  <a:gd name="connsiteX2" fmla="*/ 13296 w 80944"/>
                  <a:gd name="connsiteY2" fmla="*/ 1111 h 54195"/>
                  <a:gd name="connsiteX3" fmla="*/ 81077 w 80944"/>
                  <a:gd name="connsiteY3" fmla="*/ 25088 h 54195"/>
                  <a:gd name="connsiteX4" fmla="*/ 76127 w 80944"/>
                  <a:gd name="connsiteY4" fmla="*/ 39171 h 54195"/>
                  <a:gd name="connsiteX5" fmla="*/ 74223 w 80944"/>
                  <a:gd name="connsiteY5" fmla="*/ 54775 h 54195"/>
                  <a:gd name="connsiteX6" fmla="*/ 4157 w 80944"/>
                  <a:gd name="connsiteY6" fmla="*/ 30417 h 54195"/>
                  <a:gd name="connsiteX7" fmla="*/ 4157 w 80944"/>
                  <a:gd name="connsiteY7" fmla="*/ 30417 h 5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944" h="54195">
                    <a:moveTo>
                      <a:pt x="4157" y="30417"/>
                    </a:moveTo>
                    <a:cubicBezTo>
                      <a:pt x="7965" y="27372"/>
                      <a:pt x="13677" y="21282"/>
                      <a:pt x="9869" y="16715"/>
                    </a:cubicBezTo>
                    <a:cubicBezTo>
                      <a:pt x="6061" y="11767"/>
                      <a:pt x="1872" y="-2315"/>
                      <a:pt x="13296" y="1111"/>
                    </a:cubicBezTo>
                    <a:cubicBezTo>
                      <a:pt x="24720" y="4536"/>
                      <a:pt x="74223" y="22044"/>
                      <a:pt x="81077" y="25088"/>
                    </a:cubicBezTo>
                    <a:cubicBezTo>
                      <a:pt x="88313" y="28133"/>
                      <a:pt x="85266" y="36126"/>
                      <a:pt x="76127" y="39171"/>
                    </a:cubicBezTo>
                    <a:cubicBezTo>
                      <a:pt x="70415" y="41074"/>
                      <a:pt x="70034" y="49447"/>
                      <a:pt x="74223" y="54775"/>
                    </a:cubicBezTo>
                    <a:cubicBezTo>
                      <a:pt x="54803" y="47163"/>
                      <a:pt x="4157" y="30417"/>
                      <a:pt x="4157" y="30417"/>
                    </a:cubicBezTo>
                    <a:lnTo>
                      <a:pt x="4157" y="30417"/>
                    </a:lnTo>
                    <a:close/>
                  </a:path>
                </a:pathLst>
              </a:custGeom>
              <a:solidFill>
                <a:srgbClr val="FFFFFF"/>
              </a:solidFill>
              <a:ln w="3805" cap="flat">
                <a:noFill/>
                <a:prstDash val="solid"/>
                <a:miter/>
              </a:ln>
            </p:spPr>
            <p:txBody>
              <a:bodyPr rtlCol="0" anchor="ctr"/>
              <a:lstStyle/>
              <a:p>
                <a:endParaRPr lang="fr-FR"/>
              </a:p>
            </p:txBody>
          </p:sp>
          <p:sp>
            <p:nvSpPr>
              <p:cNvPr id="3400" name="Forme libre 3399">
                <a:extLst>
                  <a:ext uri="{FF2B5EF4-FFF2-40B4-BE49-F238E27FC236}">
                    <a16:creationId xmlns:a16="http://schemas.microsoft.com/office/drawing/2014/main" id="{DF24B680-4B25-8763-0AD4-51087C4DA27A}"/>
                  </a:ext>
                </a:extLst>
              </p:cNvPr>
              <p:cNvSpPr/>
              <p:nvPr/>
            </p:nvSpPr>
            <p:spPr>
              <a:xfrm>
                <a:off x="13954296" y="2404752"/>
                <a:ext cx="84678" cy="57964"/>
              </a:xfrm>
              <a:custGeom>
                <a:avLst/>
                <a:gdLst>
                  <a:gd name="connsiteX0" fmla="*/ 75889 w 84678"/>
                  <a:gd name="connsiteY0" fmla="*/ 58544 h 57964"/>
                  <a:gd name="connsiteX1" fmla="*/ 75128 w 84678"/>
                  <a:gd name="connsiteY1" fmla="*/ 58544 h 57964"/>
                  <a:gd name="connsiteX2" fmla="*/ 5443 w 84678"/>
                  <a:gd name="connsiteY2" fmla="*/ 34566 h 57964"/>
                  <a:gd name="connsiteX3" fmla="*/ 4300 w 84678"/>
                  <a:gd name="connsiteY3" fmla="*/ 31902 h 57964"/>
                  <a:gd name="connsiteX4" fmla="*/ 5062 w 84678"/>
                  <a:gd name="connsiteY4" fmla="*/ 30760 h 57964"/>
                  <a:gd name="connsiteX5" fmla="*/ 11155 w 84678"/>
                  <a:gd name="connsiteY5" fmla="*/ 22768 h 57964"/>
                  <a:gd name="connsiteX6" fmla="*/ 10393 w 84678"/>
                  <a:gd name="connsiteY6" fmla="*/ 20104 h 57964"/>
                  <a:gd name="connsiteX7" fmla="*/ 6965 w 84678"/>
                  <a:gd name="connsiteY7" fmla="*/ 2977 h 57964"/>
                  <a:gd name="connsiteX8" fmla="*/ 15724 w 84678"/>
                  <a:gd name="connsiteY8" fmla="*/ 1454 h 57964"/>
                  <a:gd name="connsiteX9" fmla="*/ 83505 w 84678"/>
                  <a:gd name="connsiteY9" fmla="*/ 25432 h 57964"/>
                  <a:gd name="connsiteX10" fmla="*/ 88836 w 84678"/>
                  <a:gd name="connsiteY10" fmla="*/ 32663 h 57964"/>
                  <a:gd name="connsiteX11" fmla="*/ 78555 w 84678"/>
                  <a:gd name="connsiteY11" fmla="*/ 43320 h 57964"/>
                  <a:gd name="connsiteX12" fmla="*/ 75508 w 84678"/>
                  <a:gd name="connsiteY12" fmla="*/ 46746 h 57964"/>
                  <a:gd name="connsiteX13" fmla="*/ 77793 w 84678"/>
                  <a:gd name="connsiteY13" fmla="*/ 55499 h 57964"/>
                  <a:gd name="connsiteX14" fmla="*/ 77412 w 84678"/>
                  <a:gd name="connsiteY14" fmla="*/ 58544 h 57964"/>
                  <a:gd name="connsiteX15" fmla="*/ 75889 w 84678"/>
                  <a:gd name="connsiteY15" fmla="*/ 58544 h 57964"/>
                  <a:gd name="connsiteX16" fmla="*/ 75889 w 84678"/>
                  <a:gd name="connsiteY16" fmla="*/ 58544 h 57964"/>
                  <a:gd name="connsiteX17" fmla="*/ 10012 w 84678"/>
                  <a:gd name="connsiteY17" fmla="*/ 31902 h 57964"/>
                  <a:gd name="connsiteX18" fmla="*/ 71320 w 84678"/>
                  <a:gd name="connsiteY18" fmla="*/ 53216 h 57964"/>
                  <a:gd name="connsiteX19" fmla="*/ 70939 w 84678"/>
                  <a:gd name="connsiteY19" fmla="*/ 45604 h 57964"/>
                  <a:gd name="connsiteX20" fmla="*/ 76651 w 84678"/>
                  <a:gd name="connsiteY20" fmla="*/ 39514 h 57964"/>
                  <a:gd name="connsiteX21" fmla="*/ 84267 w 84678"/>
                  <a:gd name="connsiteY21" fmla="*/ 32663 h 57964"/>
                  <a:gd name="connsiteX22" fmla="*/ 81601 w 84678"/>
                  <a:gd name="connsiteY22" fmla="*/ 29238 h 57964"/>
                  <a:gd name="connsiteX23" fmla="*/ 14201 w 84678"/>
                  <a:gd name="connsiteY23" fmla="*/ 5260 h 57964"/>
                  <a:gd name="connsiteX24" fmla="*/ 10012 w 84678"/>
                  <a:gd name="connsiteY24" fmla="*/ 5260 h 57964"/>
                  <a:gd name="connsiteX25" fmla="*/ 13059 w 84678"/>
                  <a:gd name="connsiteY25" fmla="*/ 17439 h 57964"/>
                  <a:gd name="connsiteX26" fmla="*/ 14962 w 84678"/>
                  <a:gd name="connsiteY26" fmla="*/ 23148 h 57964"/>
                  <a:gd name="connsiteX27" fmla="*/ 10012 w 84678"/>
                  <a:gd name="connsiteY27" fmla="*/ 31902 h 57964"/>
                  <a:gd name="connsiteX28" fmla="*/ 10012 w 84678"/>
                  <a:gd name="connsiteY28" fmla="*/ 31902 h 5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678" h="57964">
                    <a:moveTo>
                      <a:pt x="75889" y="58544"/>
                    </a:moveTo>
                    <a:cubicBezTo>
                      <a:pt x="75508" y="58544"/>
                      <a:pt x="75508" y="58544"/>
                      <a:pt x="75128" y="58544"/>
                    </a:cubicBezTo>
                    <a:cubicBezTo>
                      <a:pt x="56468" y="51313"/>
                      <a:pt x="5823" y="34566"/>
                      <a:pt x="5443" y="34566"/>
                    </a:cubicBezTo>
                    <a:cubicBezTo>
                      <a:pt x="4300" y="34186"/>
                      <a:pt x="3919" y="33044"/>
                      <a:pt x="4300" y="31902"/>
                    </a:cubicBezTo>
                    <a:cubicBezTo>
                      <a:pt x="4300" y="31522"/>
                      <a:pt x="4681" y="31141"/>
                      <a:pt x="5062" y="30760"/>
                    </a:cubicBezTo>
                    <a:cubicBezTo>
                      <a:pt x="7727" y="28857"/>
                      <a:pt x="10773" y="25432"/>
                      <a:pt x="11155" y="22768"/>
                    </a:cubicBezTo>
                    <a:cubicBezTo>
                      <a:pt x="11155" y="21626"/>
                      <a:pt x="11155" y="20865"/>
                      <a:pt x="10393" y="20104"/>
                    </a:cubicBezTo>
                    <a:cubicBezTo>
                      <a:pt x="7727" y="16678"/>
                      <a:pt x="3919" y="7544"/>
                      <a:pt x="6965" y="2977"/>
                    </a:cubicBezTo>
                    <a:cubicBezTo>
                      <a:pt x="8108" y="1074"/>
                      <a:pt x="10773" y="-449"/>
                      <a:pt x="15724" y="1454"/>
                    </a:cubicBezTo>
                    <a:cubicBezTo>
                      <a:pt x="27148" y="5260"/>
                      <a:pt x="76270" y="22387"/>
                      <a:pt x="83505" y="25432"/>
                    </a:cubicBezTo>
                    <a:cubicBezTo>
                      <a:pt x="86932" y="26954"/>
                      <a:pt x="88836" y="29619"/>
                      <a:pt x="88836" y="32663"/>
                    </a:cubicBezTo>
                    <a:cubicBezTo>
                      <a:pt x="88836" y="36850"/>
                      <a:pt x="84648" y="41417"/>
                      <a:pt x="78555" y="43320"/>
                    </a:cubicBezTo>
                    <a:cubicBezTo>
                      <a:pt x="76651" y="44081"/>
                      <a:pt x="75889" y="45604"/>
                      <a:pt x="75508" y="46746"/>
                    </a:cubicBezTo>
                    <a:cubicBezTo>
                      <a:pt x="74747" y="49410"/>
                      <a:pt x="75508" y="53216"/>
                      <a:pt x="77793" y="55499"/>
                    </a:cubicBezTo>
                    <a:cubicBezTo>
                      <a:pt x="78555" y="56261"/>
                      <a:pt x="78555" y="57783"/>
                      <a:pt x="77412" y="58544"/>
                    </a:cubicBezTo>
                    <a:cubicBezTo>
                      <a:pt x="76651" y="58544"/>
                      <a:pt x="76270" y="58544"/>
                      <a:pt x="75889" y="58544"/>
                    </a:cubicBezTo>
                    <a:lnTo>
                      <a:pt x="75889" y="58544"/>
                    </a:lnTo>
                    <a:close/>
                    <a:moveTo>
                      <a:pt x="10012" y="31902"/>
                    </a:moveTo>
                    <a:cubicBezTo>
                      <a:pt x="20674" y="35328"/>
                      <a:pt x="53422" y="46746"/>
                      <a:pt x="71320" y="53216"/>
                    </a:cubicBezTo>
                    <a:cubicBezTo>
                      <a:pt x="70558" y="50552"/>
                      <a:pt x="70558" y="47887"/>
                      <a:pt x="70939" y="45604"/>
                    </a:cubicBezTo>
                    <a:cubicBezTo>
                      <a:pt x="71700" y="42559"/>
                      <a:pt x="73985" y="40275"/>
                      <a:pt x="76651" y="39514"/>
                    </a:cubicBezTo>
                    <a:cubicBezTo>
                      <a:pt x="81601" y="37992"/>
                      <a:pt x="83885" y="34947"/>
                      <a:pt x="84267" y="32663"/>
                    </a:cubicBezTo>
                    <a:cubicBezTo>
                      <a:pt x="84267" y="30760"/>
                      <a:pt x="82744" y="29999"/>
                      <a:pt x="81601" y="29238"/>
                    </a:cubicBezTo>
                    <a:cubicBezTo>
                      <a:pt x="74747" y="26574"/>
                      <a:pt x="25244" y="9066"/>
                      <a:pt x="14201" y="5260"/>
                    </a:cubicBezTo>
                    <a:cubicBezTo>
                      <a:pt x="13059" y="4880"/>
                      <a:pt x="10773" y="4499"/>
                      <a:pt x="10012" y="5260"/>
                    </a:cubicBezTo>
                    <a:cubicBezTo>
                      <a:pt x="8489" y="7544"/>
                      <a:pt x="10773" y="14395"/>
                      <a:pt x="13059" y="17439"/>
                    </a:cubicBezTo>
                    <a:cubicBezTo>
                      <a:pt x="14581" y="18962"/>
                      <a:pt x="14962" y="21245"/>
                      <a:pt x="14962" y="23148"/>
                    </a:cubicBezTo>
                    <a:cubicBezTo>
                      <a:pt x="14581" y="26574"/>
                      <a:pt x="12297" y="29619"/>
                      <a:pt x="10012" y="31902"/>
                    </a:cubicBezTo>
                    <a:lnTo>
                      <a:pt x="10012" y="31902"/>
                    </a:lnTo>
                    <a:close/>
                  </a:path>
                </a:pathLst>
              </a:custGeom>
              <a:solidFill>
                <a:srgbClr val="1A1A1A"/>
              </a:solidFill>
              <a:ln w="3805" cap="flat">
                <a:noFill/>
                <a:prstDash val="solid"/>
                <a:miter/>
              </a:ln>
            </p:spPr>
            <p:txBody>
              <a:bodyPr rtlCol="0" anchor="ctr"/>
              <a:lstStyle/>
              <a:p>
                <a:endParaRPr lang="fr-FR"/>
              </a:p>
            </p:txBody>
          </p:sp>
          <p:sp>
            <p:nvSpPr>
              <p:cNvPr id="3401" name="Forme libre 3400">
                <a:extLst>
                  <a:ext uri="{FF2B5EF4-FFF2-40B4-BE49-F238E27FC236}">
                    <a16:creationId xmlns:a16="http://schemas.microsoft.com/office/drawing/2014/main" id="{4AE8CF59-2E34-F5F2-CCE6-890D432A7EAC}"/>
                  </a:ext>
                </a:extLst>
              </p:cNvPr>
              <p:cNvSpPr/>
              <p:nvPr/>
            </p:nvSpPr>
            <p:spPr>
              <a:xfrm>
                <a:off x="13919025" y="2411400"/>
                <a:ext cx="151936" cy="275423"/>
              </a:xfrm>
              <a:custGeom>
                <a:avLst/>
                <a:gdLst>
                  <a:gd name="connsiteX0" fmla="*/ 156093 w 151936"/>
                  <a:gd name="connsiteY0" fmla="*/ 59157 h 275423"/>
                  <a:gd name="connsiteX1" fmla="*/ 156093 w 151936"/>
                  <a:gd name="connsiteY1" fmla="*/ 267345 h 275423"/>
                  <a:gd name="connsiteX2" fmla="*/ 144670 w 151936"/>
                  <a:gd name="connsiteY2" fmla="*/ 275718 h 275423"/>
                  <a:gd name="connsiteX3" fmla="*/ 14819 w 151936"/>
                  <a:gd name="connsiteY3" fmla="*/ 232330 h 275423"/>
                  <a:gd name="connsiteX4" fmla="*/ 4157 w 151936"/>
                  <a:gd name="connsiteY4" fmla="*/ 217486 h 275423"/>
                  <a:gd name="connsiteX5" fmla="*/ 4157 w 151936"/>
                  <a:gd name="connsiteY5" fmla="*/ 9298 h 275423"/>
                  <a:gd name="connsiteX6" fmla="*/ 15581 w 151936"/>
                  <a:gd name="connsiteY6" fmla="*/ 925 h 275423"/>
                  <a:gd name="connsiteX7" fmla="*/ 104305 w 151936"/>
                  <a:gd name="connsiteY7" fmla="*/ 30612 h 275423"/>
                  <a:gd name="connsiteX8" fmla="*/ 145431 w 151936"/>
                  <a:gd name="connsiteY8" fmla="*/ 44314 h 275423"/>
                  <a:gd name="connsiteX9" fmla="*/ 156093 w 151936"/>
                  <a:gd name="connsiteY9" fmla="*/ 59157 h 275423"/>
                  <a:gd name="connsiteX10" fmla="*/ 156093 w 151936"/>
                  <a:gd name="connsiteY10" fmla="*/ 59157 h 27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1936" h="275423">
                    <a:moveTo>
                      <a:pt x="156093" y="59157"/>
                    </a:moveTo>
                    <a:lnTo>
                      <a:pt x="156093" y="267345"/>
                    </a:lnTo>
                    <a:cubicBezTo>
                      <a:pt x="156093" y="273054"/>
                      <a:pt x="150382" y="277240"/>
                      <a:pt x="144670" y="275718"/>
                    </a:cubicBezTo>
                    <a:lnTo>
                      <a:pt x="14819" y="232330"/>
                    </a:lnTo>
                    <a:cubicBezTo>
                      <a:pt x="8346" y="230427"/>
                      <a:pt x="4157" y="224337"/>
                      <a:pt x="4157" y="217486"/>
                    </a:cubicBezTo>
                    <a:lnTo>
                      <a:pt x="4157" y="9298"/>
                    </a:lnTo>
                    <a:cubicBezTo>
                      <a:pt x="4157" y="3589"/>
                      <a:pt x="9869" y="-597"/>
                      <a:pt x="15581" y="925"/>
                    </a:cubicBezTo>
                    <a:lnTo>
                      <a:pt x="104305" y="30612"/>
                    </a:lnTo>
                    <a:lnTo>
                      <a:pt x="145431" y="44314"/>
                    </a:lnTo>
                    <a:cubicBezTo>
                      <a:pt x="151904" y="46597"/>
                      <a:pt x="156093" y="52306"/>
                      <a:pt x="156093" y="59157"/>
                    </a:cubicBezTo>
                    <a:lnTo>
                      <a:pt x="156093" y="59157"/>
                    </a:lnTo>
                    <a:close/>
                  </a:path>
                </a:pathLst>
              </a:custGeom>
              <a:solidFill>
                <a:srgbClr val="1A1A1A"/>
              </a:solidFill>
              <a:ln w="3805" cap="flat">
                <a:noFill/>
                <a:prstDash val="solid"/>
                <a:miter/>
              </a:ln>
            </p:spPr>
            <p:txBody>
              <a:bodyPr rtlCol="0" anchor="ctr"/>
              <a:lstStyle/>
              <a:p>
                <a:endParaRPr lang="fr-FR"/>
              </a:p>
            </p:txBody>
          </p:sp>
          <p:sp>
            <p:nvSpPr>
              <p:cNvPr id="3402" name="Forme libre 3401">
                <a:extLst>
                  <a:ext uri="{FF2B5EF4-FFF2-40B4-BE49-F238E27FC236}">
                    <a16:creationId xmlns:a16="http://schemas.microsoft.com/office/drawing/2014/main" id="{7CD29449-8F7E-BDA3-993C-37DC3AB78879}"/>
                  </a:ext>
                </a:extLst>
              </p:cNvPr>
              <p:cNvSpPr/>
              <p:nvPr/>
            </p:nvSpPr>
            <p:spPr>
              <a:xfrm>
                <a:off x="13916741" y="2409276"/>
                <a:ext cx="156124" cy="279515"/>
              </a:xfrm>
              <a:custGeom>
                <a:avLst/>
                <a:gdLst>
                  <a:gd name="connsiteX0" fmla="*/ 149619 w 156124"/>
                  <a:gd name="connsiteY0" fmla="*/ 280126 h 279515"/>
                  <a:gd name="connsiteX1" fmla="*/ 146191 w 156124"/>
                  <a:gd name="connsiteY1" fmla="*/ 279745 h 279515"/>
                  <a:gd name="connsiteX2" fmla="*/ 146191 w 156124"/>
                  <a:gd name="connsiteY2" fmla="*/ 279745 h 279515"/>
                  <a:gd name="connsiteX3" fmla="*/ 16342 w 156124"/>
                  <a:gd name="connsiteY3" fmla="*/ 236737 h 279515"/>
                  <a:gd name="connsiteX4" fmla="*/ 4157 w 156124"/>
                  <a:gd name="connsiteY4" fmla="*/ 219991 h 279515"/>
                  <a:gd name="connsiteX5" fmla="*/ 4157 w 156124"/>
                  <a:gd name="connsiteY5" fmla="*/ 11423 h 279515"/>
                  <a:gd name="connsiteX6" fmla="*/ 8726 w 156124"/>
                  <a:gd name="connsiteY6" fmla="*/ 2669 h 279515"/>
                  <a:gd name="connsiteX7" fmla="*/ 18246 w 156124"/>
                  <a:gd name="connsiteY7" fmla="*/ 1146 h 279515"/>
                  <a:gd name="connsiteX8" fmla="*/ 148095 w 156124"/>
                  <a:gd name="connsiteY8" fmla="*/ 44535 h 279515"/>
                  <a:gd name="connsiteX9" fmla="*/ 160282 w 156124"/>
                  <a:gd name="connsiteY9" fmla="*/ 61281 h 279515"/>
                  <a:gd name="connsiteX10" fmla="*/ 160282 w 156124"/>
                  <a:gd name="connsiteY10" fmla="*/ 269469 h 279515"/>
                  <a:gd name="connsiteX11" fmla="*/ 155711 w 156124"/>
                  <a:gd name="connsiteY11" fmla="*/ 278223 h 279515"/>
                  <a:gd name="connsiteX12" fmla="*/ 149619 w 156124"/>
                  <a:gd name="connsiteY12" fmla="*/ 280126 h 279515"/>
                  <a:gd name="connsiteX13" fmla="*/ 149619 w 156124"/>
                  <a:gd name="connsiteY13" fmla="*/ 280126 h 279515"/>
                  <a:gd name="connsiteX14" fmla="*/ 147715 w 156124"/>
                  <a:gd name="connsiteY14" fmla="*/ 275939 h 279515"/>
                  <a:gd name="connsiteX15" fmla="*/ 153807 w 156124"/>
                  <a:gd name="connsiteY15" fmla="*/ 275178 h 279515"/>
                  <a:gd name="connsiteX16" fmla="*/ 156474 w 156124"/>
                  <a:gd name="connsiteY16" fmla="*/ 269850 h 279515"/>
                  <a:gd name="connsiteX17" fmla="*/ 156474 w 156124"/>
                  <a:gd name="connsiteY17" fmla="*/ 61281 h 279515"/>
                  <a:gd name="connsiteX18" fmla="*/ 147334 w 156124"/>
                  <a:gd name="connsiteY18" fmla="*/ 48721 h 279515"/>
                  <a:gd name="connsiteX19" fmla="*/ 17484 w 156124"/>
                  <a:gd name="connsiteY19" fmla="*/ 5333 h 279515"/>
                  <a:gd name="connsiteX20" fmla="*/ 11391 w 156124"/>
                  <a:gd name="connsiteY20" fmla="*/ 6094 h 279515"/>
                  <a:gd name="connsiteX21" fmla="*/ 8726 w 156124"/>
                  <a:gd name="connsiteY21" fmla="*/ 11423 h 279515"/>
                  <a:gd name="connsiteX22" fmla="*/ 8726 w 156124"/>
                  <a:gd name="connsiteY22" fmla="*/ 219991 h 279515"/>
                  <a:gd name="connsiteX23" fmla="*/ 17865 w 156124"/>
                  <a:gd name="connsiteY23" fmla="*/ 232551 h 279515"/>
                  <a:gd name="connsiteX24" fmla="*/ 147715 w 156124"/>
                  <a:gd name="connsiteY24" fmla="*/ 275939 h 279515"/>
                  <a:gd name="connsiteX25" fmla="*/ 147715 w 156124"/>
                  <a:gd name="connsiteY25" fmla="*/ 275939 h 27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56124" h="279515">
                    <a:moveTo>
                      <a:pt x="149619" y="280126"/>
                    </a:moveTo>
                    <a:cubicBezTo>
                      <a:pt x="148477" y="280126"/>
                      <a:pt x="147334" y="280126"/>
                      <a:pt x="146191" y="279745"/>
                    </a:cubicBezTo>
                    <a:cubicBezTo>
                      <a:pt x="146191" y="279745"/>
                      <a:pt x="146191" y="279745"/>
                      <a:pt x="146191" y="279745"/>
                    </a:cubicBezTo>
                    <a:lnTo>
                      <a:pt x="16342" y="236737"/>
                    </a:lnTo>
                    <a:cubicBezTo>
                      <a:pt x="9106" y="234454"/>
                      <a:pt x="4157" y="227603"/>
                      <a:pt x="4157" y="219991"/>
                    </a:cubicBezTo>
                    <a:lnTo>
                      <a:pt x="4157" y="11423"/>
                    </a:lnTo>
                    <a:cubicBezTo>
                      <a:pt x="4157" y="7997"/>
                      <a:pt x="5679" y="4952"/>
                      <a:pt x="8726" y="2669"/>
                    </a:cubicBezTo>
                    <a:cubicBezTo>
                      <a:pt x="11391" y="766"/>
                      <a:pt x="14818" y="5"/>
                      <a:pt x="18246" y="1146"/>
                    </a:cubicBezTo>
                    <a:lnTo>
                      <a:pt x="148095" y="44535"/>
                    </a:lnTo>
                    <a:cubicBezTo>
                      <a:pt x="155331" y="46818"/>
                      <a:pt x="160282" y="53669"/>
                      <a:pt x="160282" y="61281"/>
                    </a:cubicBezTo>
                    <a:lnTo>
                      <a:pt x="160282" y="269469"/>
                    </a:lnTo>
                    <a:cubicBezTo>
                      <a:pt x="160282" y="272894"/>
                      <a:pt x="158758" y="275939"/>
                      <a:pt x="155711" y="278223"/>
                    </a:cubicBezTo>
                    <a:cubicBezTo>
                      <a:pt x="154189" y="279745"/>
                      <a:pt x="151903" y="280126"/>
                      <a:pt x="149619" y="280126"/>
                    </a:cubicBezTo>
                    <a:lnTo>
                      <a:pt x="149619" y="280126"/>
                    </a:lnTo>
                    <a:close/>
                    <a:moveTo>
                      <a:pt x="147715" y="275939"/>
                    </a:moveTo>
                    <a:cubicBezTo>
                      <a:pt x="149619" y="276700"/>
                      <a:pt x="151903" y="276320"/>
                      <a:pt x="153807" y="275178"/>
                    </a:cubicBezTo>
                    <a:cubicBezTo>
                      <a:pt x="155711" y="274036"/>
                      <a:pt x="156474" y="272133"/>
                      <a:pt x="156474" y="269850"/>
                    </a:cubicBezTo>
                    <a:lnTo>
                      <a:pt x="156474" y="61281"/>
                    </a:lnTo>
                    <a:cubicBezTo>
                      <a:pt x="156474" y="55572"/>
                      <a:pt x="152666" y="50244"/>
                      <a:pt x="147334" y="48721"/>
                    </a:cubicBezTo>
                    <a:lnTo>
                      <a:pt x="17484" y="5333"/>
                    </a:lnTo>
                    <a:cubicBezTo>
                      <a:pt x="15580" y="4572"/>
                      <a:pt x="13295" y="4952"/>
                      <a:pt x="11391" y="6094"/>
                    </a:cubicBezTo>
                    <a:cubicBezTo>
                      <a:pt x="9487" y="7236"/>
                      <a:pt x="8726" y="9139"/>
                      <a:pt x="8726" y="11423"/>
                    </a:cubicBezTo>
                    <a:lnTo>
                      <a:pt x="8726" y="219991"/>
                    </a:lnTo>
                    <a:cubicBezTo>
                      <a:pt x="8726" y="225700"/>
                      <a:pt x="12534" y="231029"/>
                      <a:pt x="17865" y="232551"/>
                    </a:cubicBezTo>
                    <a:lnTo>
                      <a:pt x="147715" y="275939"/>
                    </a:lnTo>
                    <a:lnTo>
                      <a:pt x="147715" y="275939"/>
                    </a:lnTo>
                    <a:close/>
                  </a:path>
                </a:pathLst>
              </a:custGeom>
              <a:solidFill>
                <a:srgbClr val="1A1A1A"/>
              </a:solidFill>
              <a:ln w="3805" cap="flat">
                <a:noFill/>
                <a:prstDash val="solid"/>
                <a:miter/>
              </a:ln>
            </p:spPr>
            <p:txBody>
              <a:bodyPr rtlCol="0" anchor="ctr"/>
              <a:lstStyle/>
              <a:p>
                <a:endParaRPr lang="fr-FR"/>
              </a:p>
            </p:txBody>
          </p:sp>
          <p:sp>
            <p:nvSpPr>
              <p:cNvPr id="3403" name="Forme libre 3402">
                <a:extLst>
                  <a:ext uri="{FF2B5EF4-FFF2-40B4-BE49-F238E27FC236}">
                    <a16:creationId xmlns:a16="http://schemas.microsoft.com/office/drawing/2014/main" id="{566AE7A7-3796-0172-90E5-B332BD486231}"/>
                  </a:ext>
                </a:extLst>
              </p:cNvPr>
              <p:cNvSpPr/>
              <p:nvPr/>
            </p:nvSpPr>
            <p:spPr>
              <a:xfrm>
                <a:off x="13985633" y="2598949"/>
                <a:ext cx="378919" cy="259209"/>
              </a:xfrm>
              <a:custGeom>
                <a:avLst/>
                <a:gdLst>
                  <a:gd name="connsiteX0" fmla="*/ 383123 w 378919"/>
                  <a:gd name="connsiteY0" fmla="*/ 213433 h 259209"/>
                  <a:gd name="connsiteX1" fmla="*/ 245658 w 378919"/>
                  <a:gd name="connsiteY1" fmla="*/ 259867 h 259209"/>
                  <a:gd name="connsiteX2" fmla="*/ 57166 w 378919"/>
                  <a:gd name="connsiteY2" fmla="*/ 101537 h 259209"/>
                  <a:gd name="connsiteX3" fmla="*/ 5377 w 378919"/>
                  <a:gd name="connsiteY3" fmla="*/ 42925 h 259209"/>
                  <a:gd name="connsiteX4" fmla="*/ 14136 w 378919"/>
                  <a:gd name="connsiteY4" fmla="*/ 32268 h 259209"/>
                  <a:gd name="connsiteX5" fmla="*/ 21752 w 378919"/>
                  <a:gd name="connsiteY5" fmla="*/ 9813 h 259209"/>
                  <a:gd name="connsiteX6" fmla="*/ 34698 w 378919"/>
                  <a:gd name="connsiteY6" fmla="*/ 8671 h 259209"/>
                  <a:gd name="connsiteX7" fmla="*/ 60973 w 378919"/>
                  <a:gd name="connsiteY7" fmla="*/ 58910 h 259209"/>
                  <a:gd name="connsiteX8" fmla="*/ 56023 w 378919"/>
                  <a:gd name="connsiteY8" fmla="*/ 17044 h 259209"/>
                  <a:gd name="connsiteX9" fmla="*/ 66304 w 378919"/>
                  <a:gd name="connsiteY9" fmla="*/ 14760 h 259209"/>
                  <a:gd name="connsiteX10" fmla="*/ 77728 w 378919"/>
                  <a:gd name="connsiteY10" fmla="*/ 53582 h 259209"/>
                  <a:gd name="connsiteX11" fmla="*/ 89152 w 378919"/>
                  <a:gd name="connsiteY11" fmla="*/ 50537 h 259209"/>
                  <a:gd name="connsiteX12" fmla="*/ 89533 w 378919"/>
                  <a:gd name="connsiteY12" fmla="*/ 22753 h 259209"/>
                  <a:gd name="connsiteX13" fmla="*/ 108191 w 378919"/>
                  <a:gd name="connsiteY13" fmla="*/ 51679 h 259209"/>
                  <a:gd name="connsiteX14" fmla="*/ 105526 w 378919"/>
                  <a:gd name="connsiteY14" fmla="*/ 96589 h 259209"/>
                  <a:gd name="connsiteX15" fmla="*/ 203389 w 378919"/>
                  <a:gd name="connsiteY15" fmla="*/ 160911 h 259209"/>
                  <a:gd name="connsiteX16" fmla="*/ 270790 w 378919"/>
                  <a:gd name="connsiteY16" fmla="*/ 133127 h 259209"/>
                  <a:gd name="connsiteX17" fmla="*/ 383123 w 378919"/>
                  <a:gd name="connsiteY17" fmla="*/ 213433 h 259209"/>
                  <a:gd name="connsiteX18" fmla="*/ 383123 w 378919"/>
                  <a:gd name="connsiteY18" fmla="*/ 213433 h 25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8919" h="259209">
                    <a:moveTo>
                      <a:pt x="383123" y="213433"/>
                    </a:moveTo>
                    <a:cubicBezTo>
                      <a:pt x="346187" y="241217"/>
                      <a:pt x="299730" y="259867"/>
                      <a:pt x="245658" y="259867"/>
                    </a:cubicBezTo>
                    <a:cubicBezTo>
                      <a:pt x="112761" y="259867"/>
                      <a:pt x="79632" y="130843"/>
                      <a:pt x="57166" y="101537"/>
                    </a:cubicBezTo>
                    <a:cubicBezTo>
                      <a:pt x="46883" y="87836"/>
                      <a:pt x="14516" y="71850"/>
                      <a:pt x="5377" y="42925"/>
                    </a:cubicBezTo>
                    <a:cubicBezTo>
                      <a:pt x="1188" y="29984"/>
                      <a:pt x="9185" y="26559"/>
                      <a:pt x="14136" y="32268"/>
                    </a:cubicBezTo>
                    <a:cubicBezTo>
                      <a:pt x="9185" y="20850"/>
                      <a:pt x="14897" y="6007"/>
                      <a:pt x="21752" y="9813"/>
                    </a:cubicBezTo>
                    <a:cubicBezTo>
                      <a:pt x="21371" y="-3889"/>
                      <a:pt x="31652" y="-463"/>
                      <a:pt x="34698" y="8671"/>
                    </a:cubicBezTo>
                    <a:cubicBezTo>
                      <a:pt x="40791" y="25417"/>
                      <a:pt x="46883" y="38358"/>
                      <a:pt x="60973" y="58910"/>
                    </a:cubicBezTo>
                    <a:cubicBezTo>
                      <a:pt x="58688" y="49395"/>
                      <a:pt x="55262" y="26940"/>
                      <a:pt x="56023" y="17044"/>
                    </a:cubicBezTo>
                    <a:cubicBezTo>
                      <a:pt x="56784" y="7148"/>
                      <a:pt x="65543" y="7148"/>
                      <a:pt x="66304" y="14760"/>
                    </a:cubicBezTo>
                    <a:cubicBezTo>
                      <a:pt x="67447" y="27701"/>
                      <a:pt x="72777" y="43305"/>
                      <a:pt x="77728" y="53582"/>
                    </a:cubicBezTo>
                    <a:cubicBezTo>
                      <a:pt x="82678" y="63858"/>
                      <a:pt x="89152" y="57768"/>
                      <a:pt x="89152" y="50537"/>
                    </a:cubicBezTo>
                    <a:lnTo>
                      <a:pt x="89533" y="22753"/>
                    </a:lnTo>
                    <a:cubicBezTo>
                      <a:pt x="99814" y="33029"/>
                      <a:pt x="107430" y="40261"/>
                      <a:pt x="108191" y="51679"/>
                    </a:cubicBezTo>
                    <a:cubicBezTo>
                      <a:pt x="108573" y="63477"/>
                      <a:pt x="98672" y="82888"/>
                      <a:pt x="105526" y="96589"/>
                    </a:cubicBezTo>
                    <a:cubicBezTo>
                      <a:pt x="112380" y="110291"/>
                      <a:pt x="153505" y="160911"/>
                      <a:pt x="203389" y="160911"/>
                    </a:cubicBezTo>
                    <a:cubicBezTo>
                      <a:pt x="229284" y="160911"/>
                      <a:pt x="252131" y="149873"/>
                      <a:pt x="270790" y="133127"/>
                    </a:cubicBezTo>
                    <a:cubicBezTo>
                      <a:pt x="283737" y="169664"/>
                      <a:pt x="322958" y="211150"/>
                      <a:pt x="383123" y="213433"/>
                    </a:cubicBezTo>
                    <a:lnTo>
                      <a:pt x="383123" y="213433"/>
                    </a:lnTo>
                    <a:close/>
                  </a:path>
                </a:pathLst>
              </a:custGeom>
              <a:solidFill>
                <a:srgbClr val="FFFFFF"/>
              </a:solidFill>
              <a:ln w="3805" cap="flat">
                <a:noFill/>
                <a:prstDash val="solid"/>
                <a:miter/>
              </a:ln>
            </p:spPr>
            <p:txBody>
              <a:bodyPr rtlCol="0" anchor="ctr"/>
              <a:lstStyle/>
              <a:p>
                <a:endParaRPr lang="fr-FR"/>
              </a:p>
            </p:txBody>
          </p:sp>
          <p:sp>
            <p:nvSpPr>
              <p:cNvPr id="3404" name="Forme libre 3403">
                <a:extLst>
                  <a:ext uri="{FF2B5EF4-FFF2-40B4-BE49-F238E27FC236}">
                    <a16:creationId xmlns:a16="http://schemas.microsoft.com/office/drawing/2014/main" id="{31D8898F-F04A-40A1-1DF1-26A5A09D207A}"/>
                  </a:ext>
                </a:extLst>
              </p:cNvPr>
              <p:cNvSpPr/>
              <p:nvPr/>
            </p:nvSpPr>
            <p:spPr>
              <a:xfrm>
                <a:off x="13983726" y="2596971"/>
                <a:ext cx="383872" cy="263090"/>
              </a:xfrm>
              <a:custGeom>
                <a:avLst/>
                <a:gdLst>
                  <a:gd name="connsiteX0" fmla="*/ 247565 w 383872"/>
                  <a:gd name="connsiteY0" fmla="*/ 263748 h 263090"/>
                  <a:gd name="connsiteX1" fmla="*/ 128377 w 383872"/>
                  <a:gd name="connsiteY1" fmla="*/ 215412 h 263090"/>
                  <a:gd name="connsiteX2" fmla="*/ 72401 w 383872"/>
                  <a:gd name="connsiteY2" fmla="*/ 130919 h 263090"/>
                  <a:gd name="connsiteX3" fmla="*/ 57549 w 383872"/>
                  <a:gd name="connsiteY3" fmla="*/ 104657 h 263090"/>
                  <a:gd name="connsiteX4" fmla="*/ 42317 w 383872"/>
                  <a:gd name="connsiteY4" fmla="*/ 90575 h 263090"/>
                  <a:gd name="connsiteX5" fmla="*/ 5381 w 383872"/>
                  <a:gd name="connsiteY5" fmla="*/ 45284 h 263090"/>
                  <a:gd name="connsiteX6" fmla="*/ 8046 w 383872"/>
                  <a:gd name="connsiteY6" fmla="*/ 30060 h 263090"/>
                  <a:gd name="connsiteX7" fmla="*/ 12615 w 383872"/>
                  <a:gd name="connsiteY7" fmla="*/ 29679 h 263090"/>
                  <a:gd name="connsiteX8" fmla="*/ 16804 w 383872"/>
                  <a:gd name="connsiteY8" fmla="*/ 11030 h 263090"/>
                  <a:gd name="connsiteX9" fmla="*/ 21755 w 383872"/>
                  <a:gd name="connsiteY9" fmla="*/ 9127 h 263090"/>
                  <a:gd name="connsiteX10" fmla="*/ 27467 w 383872"/>
                  <a:gd name="connsiteY10" fmla="*/ 754 h 263090"/>
                  <a:gd name="connsiteX11" fmla="*/ 38891 w 383872"/>
                  <a:gd name="connsiteY11" fmla="*/ 9888 h 263090"/>
                  <a:gd name="connsiteX12" fmla="*/ 59453 w 383872"/>
                  <a:gd name="connsiteY12" fmla="*/ 50993 h 263090"/>
                  <a:gd name="connsiteX13" fmla="*/ 56788 w 383872"/>
                  <a:gd name="connsiteY13" fmla="*/ 18642 h 263090"/>
                  <a:gd name="connsiteX14" fmla="*/ 64404 w 383872"/>
                  <a:gd name="connsiteY14" fmla="*/ 9127 h 263090"/>
                  <a:gd name="connsiteX15" fmla="*/ 64404 w 383872"/>
                  <a:gd name="connsiteY15" fmla="*/ 9127 h 263090"/>
                  <a:gd name="connsiteX16" fmla="*/ 71258 w 383872"/>
                  <a:gd name="connsiteY16" fmla="*/ 16358 h 263090"/>
                  <a:gd name="connsiteX17" fmla="*/ 82301 w 383872"/>
                  <a:gd name="connsiteY17" fmla="*/ 54418 h 263090"/>
                  <a:gd name="connsiteX18" fmla="*/ 86490 w 383872"/>
                  <a:gd name="connsiteY18" fmla="*/ 58605 h 263090"/>
                  <a:gd name="connsiteX19" fmla="*/ 89916 w 383872"/>
                  <a:gd name="connsiteY19" fmla="*/ 52134 h 263090"/>
                  <a:gd name="connsiteX20" fmla="*/ 90298 w 383872"/>
                  <a:gd name="connsiteY20" fmla="*/ 24351 h 263090"/>
                  <a:gd name="connsiteX21" fmla="*/ 92202 w 383872"/>
                  <a:gd name="connsiteY21" fmla="*/ 22448 h 263090"/>
                  <a:gd name="connsiteX22" fmla="*/ 93724 w 383872"/>
                  <a:gd name="connsiteY22" fmla="*/ 23209 h 263090"/>
                  <a:gd name="connsiteX23" fmla="*/ 94867 w 383872"/>
                  <a:gd name="connsiteY23" fmla="*/ 24351 h 263090"/>
                  <a:gd name="connsiteX24" fmla="*/ 112764 w 383872"/>
                  <a:gd name="connsiteY24" fmla="*/ 53276 h 263090"/>
                  <a:gd name="connsiteX25" fmla="*/ 110480 w 383872"/>
                  <a:gd name="connsiteY25" fmla="*/ 68881 h 263090"/>
                  <a:gd name="connsiteX26" fmla="*/ 110099 w 383872"/>
                  <a:gd name="connsiteY26" fmla="*/ 97426 h 263090"/>
                  <a:gd name="connsiteX27" fmla="*/ 206058 w 383872"/>
                  <a:gd name="connsiteY27" fmla="*/ 160986 h 263090"/>
                  <a:gd name="connsiteX28" fmla="*/ 271935 w 383872"/>
                  <a:gd name="connsiteY28" fmla="*/ 133583 h 263090"/>
                  <a:gd name="connsiteX29" fmla="*/ 274982 w 383872"/>
                  <a:gd name="connsiteY29" fmla="*/ 133583 h 263090"/>
                  <a:gd name="connsiteX30" fmla="*/ 275362 w 383872"/>
                  <a:gd name="connsiteY30" fmla="*/ 134344 h 263090"/>
                  <a:gd name="connsiteX31" fmla="*/ 386173 w 383872"/>
                  <a:gd name="connsiteY31" fmla="*/ 213509 h 263090"/>
                  <a:gd name="connsiteX32" fmla="*/ 388077 w 383872"/>
                  <a:gd name="connsiteY32" fmla="*/ 215792 h 263090"/>
                  <a:gd name="connsiteX33" fmla="*/ 387316 w 383872"/>
                  <a:gd name="connsiteY33" fmla="*/ 217315 h 263090"/>
                  <a:gd name="connsiteX34" fmla="*/ 247565 w 383872"/>
                  <a:gd name="connsiteY34" fmla="*/ 263748 h 263090"/>
                  <a:gd name="connsiteX35" fmla="*/ 247565 w 383872"/>
                  <a:gd name="connsiteY35" fmla="*/ 263748 h 263090"/>
                  <a:gd name="connsiteX36" fmla="*/ 10711 w 383872"/>
                  <a:gd name="connsiteY36" fmla="*/ 33485 h 263090"/>
                  <a:gd name="connsiteX37" fmla="*/ 9570 w 383872"/>
                  <a:gd name="connsiteY37" fmla="*/ 33866 h 263090"/>
                  <a:gd name="connsiteX38" fmla="*/ 8807 w 383872"/>
                  <a:gd name="connsiteY38" fmla="*/ 44522 h 263090"/>
                  <a:gd name="connsiteX39" fmla="*/ 44221 w 383872"/>
                  <a:gd name="connsiteY39" fmla="*/ 87911 h 263090"/>
                  <a:gd name="connsiteX40" fmla="*/ 60214 w 383872"/>
                  <a:gd name="connsiteY40" fmla="*/ 102754 h 263090"/>
                  <a:gd name="connsiteX41" fmla="*/ 75446 w 383872"/>
                  <a:gd name="connsiteY41" fmla="*/ 129777 h 263090"/>
                  <a:gd name="connsiteX42" fmla="*/ 247184 w 383872"/>
                  <a:gd name="connsiteY42" fmla="*/ 260322 h 263090"/>
                  <a:gd name="connsiteX43" fmla="*/ 378938 w 383872"/>
                  <a:gd name="connsiteY43" fmla="*/ 217695 h 263090"/>
                  <a:gd name="connsiteX44" fmla="*/ 271174 w 383872"/>
                  <a:gd name="connsiteY44" fmla="*/ 139292 h 263090"/>
                  <a:gd name="connsiteX45" fmla="*/ 204916 w 383872"/>
                  <a:gd name="connsiteY45" fmla="*/ 165934 h 263090"/>
                  <a:gd name="connsiteX46" fmla="*/ 105148 w 383872"/>
                  <a:gd name="connsiteY46" fmla="*/ 100471 h 263090"/>
                  <a:gd name="connsiteX47" fmla="*/ 105529 w 383872"/>
                  <a:gd name="connsiteY47" fmla="*/ 69261 h 263090"/>
                  <a:gd name="connsiteX48" fmla="*/ 107813 w 383872"/>
                  <a:gd name="connsiteY48" fmla="*/ 54799 h 263090"/>
                  <a:gd name="connsiteX49" fmla="*/ 93344 w 383872"/>
                  <a:gd name="connsiteY49" fmla="*/ 30440 h 263090"/>
                  <a:gd name="connsiteX50" fmla="*/ 92963 w 383872"/>
                  <a:gd name="connsiteY50" fmla="*/ 53657 h 263090"/>
                  <a:gd name="connsiteX51" fmla="*/ 86490 w 383872"/>
                  <a:gd name="connsiteY51" fmla="*/ 64314 h 263090"/>
                  <a:gd name="connsiteX52" fmla="*/ 77731 w 383872"/>
                  <a:gd name="connsiteY52" fmla="*/ 57843 h 263090"/>
                  <a:gd name="connsiteX53" fmla="*/ 66307 w 383872"/>
                  <a:gd name="connsiteY53" fmla="*/ 18261 h 263090"/>
                  <a:gd name="connsiteX54" fmla="*/ 63642 w 383872"/>
                  <a:gd name="connsiteY54" fmla="*/ 14836 h 263090"/>
                  <a:gd name="connsiteX55" fmla="*/ 63642 w 383872"/>
                  <a:gd name="connsiteY55" fmla="*/ 14836 h 263090"/>
                  <a:gd name="connsiteX56" fmla="*/ 60214 w 383872"/>
                  <a:gd name="connsiteY56" fmla="*/ 20545 h 263090"/>
                  <a:gd name="connsiteX57" fmla="*/ 64785 w 383872"/>
                  <a:gd name="connsiteY57" fmla="*/ 61649 h 263090"/>
                  <a:gd name="connsiteX58" fmla="*/ 63261 w 383872"/>
                  <a:gd name="connsiteY58" fmla="*/ 63933 h 263090"/>
                  <a:gd name="connsiteX59" fmla="*/ 60977 w 383872"/>
                  <a:gd name="connsiteY59" fmla="*/ 63172 h 263090"/>
                  <a:gd name="connsiteX60" fmla="*/ 34321 w 383872"/>
                  <a:gd name="connsiteY60" fmla="*/ 12552 h 263090"/>
                  <a:gd name="connsiteX61" fmla="*/ 27467 w 383872"/>
                  <a:gd name="connsiteY61" fmla="*/ 6082 h 263090"/>
                  <a:gd name="connsiteX62" fmla="*/ 25182 w 383872"/>
                  <a:gd name="connsiteY62" fmla="*/ 12933 h 263090"/>
                  <a:gd name="connsiteX63" fmla="*/ 23278 w 383872"/>
                  <a:gd name="connsiteY63" fmla="*/ 15216 h 263090"/>
                  <a:gd name="connsiteX64" fmla="*/ 22135 w 383872"/>
                  <a:gd name="connsiteY64" fmla="*/ 14836 h 263090"/>
                  <a:gd name="connsiteX65" fmla="*/ 19090 w 383872"/>
                  <a:gd name="connsiteY65" fmla="*/ 15216 h 263090"/>
                  <a:gd name="connsiteX66" fmla="*/ 17186 w 383872"/>
                  <a:gd name="connsiteY66" fmla="*/ 34627 h 263090"/>
                  <a:gd name="connsiteX67" fmla="*/ 16043 w 383872"/>
                  <a:gd name="connsiteY67" fmla="*/ 37291 h 263090"/>
                  <a:gd name="connsiteX68" fmla="*/ 13758 w 383872"/>
                  <a:gd name="connsiteY68" fmla="*/ 36530 h 263090"/>
                  <a:gd name="connsiteX69" fmla="*/ 10711 w 383872"/>
                  <a:gd name="connsiteY69" fmla="*/ 33485 h 263090"/>
                  <a:gd name="connsiteX70" fmla="*/ 10711 w 383872"/>
                  <a:gd name="connsiteY70" fmla="*/ 33485 h 263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83872" h="263090">
                    <a:moveTo>
                      <a:pt x="247565" y="263748"/>
                    </a:moveTo>
                    <a:cubicBezTo>
                      <a:pt x="200727" y="263748"/>
                      <a:pt x="160363" y="247382"/>
                      <a:pt x="128377" y="215412"/>
                    </a:cubicBezTo>
                    <a:cubicBezTo>
                      <a:pt x="101340" y="188389"/>
                      <a:pt x="84586" y="155277"/>
                      <a:pt x="72401" y="130919"/>
                    </a:cubicBezTo>
                    <a:cubicBezTo>
                      <a:pt x="66689" y="119501"/>
                      <a:pt x="62118" y="110366"/>
                      <a:pt x="57549" y="104657"/>
                    </a:cubicBezTo>
                    <a:cubicBezTo>
                      <a:pt x="54503" y="100471"/>
                      <a:pt x="48791" y="95903"/>
                      <a:pt x="42317" y="90575"/>
                    </a:cubicBezTo>
                    <a:cubicBezTo>
                      <a:pt x="28609" y="79538"/>
                      <a:pt x="11854" y="65455"/>
                      <a:pt x="5381" y="45284"/>
                    </a:cubicBezTo>
                    <a:cubicBezTo>
                      <a:pt x="2715" y="36530"/>
                      <a:pt x="5000" y="31582"/>
                      <a:pt x="8046" y="30060"/>
                    </a:cubicBezTo>
                    <a:cubicBezTo>
                      <a:pt x="9570" y="29299"/>
                      <a:pt x="11093" y="29299"/>
                      <a:pt x="12615" y="29679"/>
                    </a:cubicBezTo>
                    <a:cubicBezTo>
                      <a:pt x="11474" y="22067"/>
                      <a:pt x="13378" y="14455"/>
                      <a:pt x="16804" y="11030"/>
                    </a:cubicBezTo>
                    <a:cubicBezTo>
                      <a:pt x="18327" y="9888"/>
                      <a:pt x="19851" y="9127"/>
                      <a:pt x="21755" y="9127"/>
                    </a:cubicBezTo>
                    <a:cubicBezTo>
                      <a:pt x="22135" y="2657"/>
                      <a:pt x="25563" y="1134"/>
                      <a:pt x="27467" y="754"/>
                    </a:cubicBezTo>
                    <a:cubicBezTo>
                      <a:pt x="31655" y="-8"/>
                      <a:pt x="36605" y="3798"/>
                      <a:pt x="38891" y="9888"/>
                    </a:cubicBezTo>
                    <a:cubicBezTo>
                      <a:pt x="43841" y="23590"/>
                      <a:pt x="48791" y="35008"/>
                      <a:pt x="59453" y="50993"/>
                    </a:cubicBezTo>
                    <a:cubicBezTo>
                      <a:pt x="57549" y="39955"/>
                      <a:pt x="56026" y="25873"/>
                      <a:pt x="56788" y="18642"/>
                    </a:cubicBezTo>
                    <a:cubicBezTo>
                      <a:pt x="57169" y="12172"/>
                      <a:pt x="60977" y="9127"/>
                      <a:pt x="64404" y="9127"/>
                    </a:cubicBezTo>
                    <a:lnTo>
                      <a:pt x="64404" y="9127"/>
                    </a:lnTo>
                    <a:cubicBezTo>
                      <a:pt x="67450" y="9127"/>
                      <a:pt x="70497" y="11410"/>
                      <a:pt x="71258" y="16358"/>
                    </a:cubicBezTo>
                    <a:cubicBezTo>
                      <a:pt x="72781" y="29679"/>
                      <a:pt x="78112" y="45284"/>
                      <a:pt x="82301" y="54418"/>
                    </a:cubicBezTo>
                    <a:cubicBezTo>
                      <a:pt x="83824" y="57463"/>
                      <a:pt x="85347" y="58985"/>
                      <a:pt x="86490" y="58605"/>
                    </a:cubicBezTo>
                    <a:cubicBezTo>
                      <a:pt x="88012" y="58224"/>
                      <a:pt x="89916" y="55560"/>
                      <a:pt x="89916" y="52134"/>
                    </a:cubicBezTo>
                    <a:lnTo>
                      <a:pt x="90298" y="24351"/>
                    </a:lnTo>
                    <a:cubicBezTo>
                      <a:pt x="90298" y="23209"/>
                      <a:pt x="91059" y="22448"/>
                      <a:pt x="92202" y="22448"/>
                    </a:cubicBezTo>
                    <a:cubicBezTo>
                      <a:pt x="92582" y="22448"/>
                      <a:pt x="93344" y="22828"/>
                      <a:pt x="93724" y="23209"/>
                    </a:cubicBezTo>
                    <a:lnTo>
                      <a:pt x="94867" y="24351"/>
                    </a:lnTo>
                    <a:cubicBezTo>
                      <a:pt x="104768" y="34246"/>
                      <a:pt x="112003" y="41478"/>
                      <a:pt x="112764" y="53276"/>
                    </a:cubicBezTo>
                    <a:cubicBezTo>
                      <a:pt x="113145" y="57843"/>
                      <a:pt x="111621" y="63172"/>
                      <a:pt x="110480" y="68881"/>
                    </a:cubicBezTo>
                    <a:cubicBezTo>
                      <a:pt x="108195" y="78396"/>
                      <a:pt x="105910" y="89433"/>
                      <a:pt x="110099" y="97426"/>
                    </a:cubicBezTo>
                    <a:cubicBezTo>
                      <a:pt x="116953" y="110747"/>
                      <a:pt x="158079" y="160986"/>
                      <a:pt x="206058" y="160986"/>
                    </a:cubicBezTo>
                    <a:cubicBezTo>
                      <a:pt x="229667" y="160986"/>
                      <a:pt x="252515" y="151471"/>
                      <a:pt x="271935" y="133583"/>
                    </a:cubicBezTo>
                    <a:cubicBezTo>
                      <a:pt x="272697" y="132822"/>
                      <a:pt x="274220" y="132822"/>
                      <a:pt x="274982" y="133583"/>
                    </a:cubicBezTo>
                    <a:cubicBezTo>
                      <a:pt x="274982" y="133963"/>
                      <a:pt x="275362" y="133963"/>
                      <a:pt x="275362" y="134344"/>
                    </a:cubicBezTo>
                    <a:cubicBezTo>
                      <a:pt x="288690" y="172023"/>
                      <a:pt x="328293" y="211225"/>
                      <a:pt x="386173" y="213509"/>
                    </a:cubicBezTo>
                    <a:cubicBezTo>
                      <a:pt x="387316" y="213509"/>
                      <a:pt x="388077" y="214650"/>
                      <a:pt x="388077" y="215792"/>
                    </a:cubicBezTo>
                    <a:cubicBezTo>
                      <a:pt x="388077" y="216553"/>
                      <a:pt x="387696" y="216934"/>
                      <a:pt x="387316" y="217315"/>
                    </a:cubicBezTo>
                    <a:cubicBezTo>
                      <a:pt x="345428" y="247382"/>
                      <a:pt x="297448" y="263748"/>
                      <a:pt x="247565" y="263748"/>
                    </a:cubicBezTo>
                    <a:lnTo>
                      <a:pt x="247565" y="263748"/>
                    </a:lnTo>
                    <a:close/>
                    <a:moveTo>
                      <a:pt x="10711" y="33485"/>
                    </a:moveTo>
                    <a:cubicBezTo>
                      <a:pt x="10331" y="33485"/>
                      <a:pt x="9950" y="33485"/>
                      <a:pt x="9570" y="33866"/>
                    </a:cubicBezTo>
                    <a:cubicBezTo>
                      <a:pt x="7666" y="34627"/>
                      <a:pt x="6903" y="38433"/>
                      <a:pt x="8807" y="44522"/>
                    </a:cubicBezTo>
                    <a:cubicBezTo>
                      <a:pt x="14901" y="63552"/>
                      <a:pt x="31275" y="77254"/>
                      <a:pt x="44221" y="87911"/>
                    </a:cubicBezTo>
                    <a:cubicBezTo>
                      <a:pt x="50695" y="93239"/>
                      <a:pt x="56407" y="98187"/>
                      <a:pt x="60214" y="102754"/>
                    </a:cubicBezTo>
                    <a:cubicBezTo>
                      <a:pt x="64785" y="108463"/>
                      <a:pt x="69354" y="117978"/>
                      <a:pt x="75446" y="129777"/>
                    </a:cubicBezTo>
                    <a:cubicBezTo>
                      <a:pt x="100198" y="178494"/>
                      <a:pt x="141323" y="260322"/>
                      <a:pt x="247184" y="260322"/>
                    </a:cubicBezTo>
                    <a:cubicBezTo>
                      <a:pt x="294402" y="260322"/>
                      <a:pt x="340097" y="245479"/>
                      <a:pt x="378938" y="217695"/>
                    </a:cubicBezTo>
                    <a:cubicBezTo>
                      <a:pt x="323723" y="213509"/>
                      <a:pt x="285644" y="176210"/>
                      <a:pt x="271174" y="139292"/>
                    </a:cubicBezTo>
                    <a:cubicBezTo>
                      <a:pt x="251373" y="156799"/>
                      <a:pt x="228525" y="165934"/>
                      <a:pt x="204916" y="165934"/>
                    </a:cubicBezTo>
                    <a:cubicBezTo>
                      <a:pt x="154271" y="165934"/>
                      <a:pt x="112384" y="114933"/>
                      <a:pt x="105148" y="100471"/>
                    </a:cubicBezTo>
                    <a:cubicBezTo>
                      <a:pt x="100579" y="90956"/>
                      <a:pt x="103244" y="79538"/>
                      <a:pt x="105529" y="69261"/>
                    </a:cubicBezTo>
                    <a:cubicBezTo>
                      <a:pt x="106672" y="63933"/>
                      <a:pt x="107813" y="58605"/>
                      <a:pt x="107813" y="54799"/>
                    </a:cubicBezTo>
                    <a:cubicBezTo>
                      <a:pt x="107433" y="45284"/>
                      <a:pt x="101721" y="39194"/>
                      <a:pt x="93344" y="30440"/>
                    </a:cubicBezTo>
                    <a:lnTo>
                      <a:pt x="92963" y="53657"/>
                    </a:lnTo>
                    <a:cubicBezTo>
                      <a:pt x="92963" y="58985"/>
                      <a:pt x="90298" y="63552"/>
                      <a:pt x="86490" y="64314"/>
                    </a:cubicBezTo>
                    <a:cubicBezTo>
                      <a:pt x="84586" y="64694"/>
                      <a:pt x="80778" y="64314"/>
                      <a:pt x="77731" y="57843"/>
                    </a:cubicBezTo>
                    <a:cubicBezTo>
                      <a:pt x="73162" y="48328"/>
                      <a:pt x="67450" y="31963"/>
                      <a:pt x="66307" y="18261"/>
                    </a:cubicBezTo>
                    <a:cubicBezTo>
                      <a:pt x="65926" y="15978"/>
                      <a:pt x="65165" y="14836"/>
                      <a:pt x="63642" y="14836"/>
                    </a:cubicBezTo>
                    <a:lnTo>
                      <a:pt x="63642" y="14836"/>
                    </a:lnTo>
                    <a:cubicBezTo>
                      <a:pt x="62118" y="14836"/>
                      <a:pt x="60214" y="16739"/>
                      <a:pt x="60214" y="20545"/>
                    </a:cubicBezTo>
                    <a:cubicBezTo>
                      <a:pt x="59453" y="30060"/>
                      <a:pt x="62500" y="52134"/>
                      <a:pt x="64785" y="61649"/>
                    </a:cubicBezTo>
                    <a:cubicBezTo>
                      <a:pt x="65165" y="62791"/>
                      <a:pt x="64404" y="63933"/>
                      <a:pt x="63261" y="63933"/>
                    </a:cubicBezTo>
                    <a:cubicBezTo>
                      <a:pt x="62500" y="64314"/>
                      <a:pt x="61738" y="63933"/>
                      <a:pt x="60977" y="63172"/>
                    </a:cubicBezTo>
                    <a:cubicBezTo>
                      <a:pt x="46125" y="41858"/>
                      <a:pt x="40413" y="28918"/>
                      <a:pt x="34321" y="12552"/>
                    </a:cubicBezTo>
                    <a:cubicBezTo>
                      <a:pt x="32798" y="8366"/>
                      <a:pt x="29371" y="5701"/>
                      <a:pt x="27467" y="6082"/>
                    </a:cubicBezTo>
                    <a:cubicBezTo>
                      <a:pt x="25943" y="6463"/>
                      <a:pt x="25182" y="9127"/>
                      <a:pt x="25182" y="12933"/>
                    </a:cubicBezTo>
                    <a:cubicBezTo>
                      <a:pt x="25182" y="14075"/>
                      <a:pt x="24420" y="14836"/>
                      <a:pt x="23278" y="15216"/>
                    </a:cubicBezTo>
                    <a:cubicBezTo>
                      <a:pt x="22898" y="15216"/>
                      <a:pt x="22516" y="15216"/>
                      <a:pt x="22135" y="14836"/>
                    </a:cubicBezTo>
                    <a:cubicBezTo>
                      <a:pt x="20994" y="14075"/>
                      <a:pt x="19851" y="14455"/>
                      <a:pt x="19090" y="15216"/>
                    </a:cubicBezTo>
                    <a:cubicBezTo>
                      <a:pt x="15662" y="18261"/>
                      <a:pt x="14139" y="27396"/>
                      <a:pt x="17186" y="34627"/>
                    </a:cubicBezTo>
                    <a:cubicBezTo>
                      <a:pt x="17566" y="35769"/>
                      <a:pt x="17186" y="36911"/>
                      <a:pt x="16043" y="37291"/>
                    </a:cubicBezTo>
                    <a:cubicBezTo>
                      <a:pt x="15282" y="37672"/>
                      <a:pt x="14139" y="37291"/>
                      <a:pt x="13758" y="36530"/>
                    </a:cubicBezTo>
                    <a:cubicBezTo>
                      <a:pt x="13378" y="34246"/>
                      <a:pt x="11854" y="33485"/>
                      <a:pt x="10711" y="33485"/>
                    </a:cubicBezTo>
                    <a:lnTo>
                      <a:pt x="10711" y="33485"/>
                    </a:lnTo>
                    <a:close/>
                  </a:path>
                </a:pathLst>
              </a:custGeom>
              <a:solidFill>
                <a:srgbClr val="1A1A1A"/>
              </a:solidFill>
              <a:ln w="3805" cap="flat">
                <a:noFill/>
                <a:prstDash val="solid"/>
                <a:miter/>
              </a:ln>
            </p:spPr>
            <p:txBody>
              <a:bodyPr rtlCol="0" anchor="ctr"/>
              <a:lstStyle/>
              <a:p>
                <a:endParaRPr lang="fr-FR"/>
              </a:p>
            </p:txBody>
          </p:sp>
          <p:sp>
            <p:nvSpPr>
              <p:cNvPr id="3405" name="Forme libre 3404">
                <a:extLst>
                  <a:ext uri="{FF2B5EF4-FFF2-40B4-BE49-F238E27FC236}">
                    <a16:creationId xmlns:a16="http://schemas.microsoft.com/office/drawing/2014/main" id="{A80F6111-1D52-F290-2941-844D8E3B5483}"/>
                  </a:ext>
                </a:extLst>
              </p:cNvPr>
              <p:cNvSpPr/>
              <p:nvPr/>
            </p:nvSpPr>
            <p:spPr>
              <a:xfrm>
                <a:off x="13993518" y="2606202"/>
                <a:ext cx="37229" cy="61276"/>
              </a:xfrm>
              <a:custGeom>
                <a:avLst/>
                <a:gdLst>
                  <a:gd name="connsiteX0" fmla="*/ 38956 w 37229"/>
                  <a:gd name="connsiteY0" fmla="*/ 57342 h 61276"/>
                  <a:gd name="connsiteX1" fmla="*/ 37433 w 37229"/>
                  <a:gd name="connsiteY1" fmla="*/ 56581 h 61276"/>
                  <a:gd name="connsiteX2" fmla="*/ 11920 w 37229"/>
                  <a:gd name="connsiteY2" fmla="*/ 2536 h 61276"/>
                  <a:gd name="connsiteX3" fmla="*/ 14204 w 37229"/>
                  <a:gd name="connsiteY3" fmla="*/ 633 h 61276"/>
                  <a:gd name="connsiteX4" fmla="*/ 16108 w 37229"/>
                  <a:gd name="connsiteY4" fmla="*/ 2917 h 61276"/>
                  <a:gd name="connsiteX5" fmla="*/ 16108 w 37229"/>
                  <a:gd name="connsiteY5" fmla="*/ 2917 h 61276"/>
                  <a:gd name="connsiteX6" fmla="*/ 40860 w 37229"/>
                  <a:gd name="connsiteY6" fmla="*/ 54298 h 61276"/>
                  <a:gd name="connsiteX7" fmla="*/ 40479 w 37229"/>
                  <a:gd name="connsiteY7" fmla="*/ 56962 h 61276"/>
                  <a:gd name="connsiteX8" fmla="*/ 38956 w 37229"/>
                  <a:gd name="connsiteY8" fmla="*/ 57342 h 61276"/>
                  <a:gd name="connsiteX9" fmla="*/ 38956 w 37229"/>
                  <a:gd name="connsiteY9" fmla="*/ 57342 h 61276"/>
                  <a:gd name="connsiteX10" fmla="*/ 27532 w 37229"/>
                  <a:gd name="connsiteY10" fmla="*/ 61910 h 61276"/>
                  <a:gd name="connsiteX11" fmla="*/ 26009 w 37229"/>
                  <a:gd name="connsiteY11" fmla="*/ 61148 h 61276"/>
                  <a:gd name="connsiteX12" fmla="*/ 4304 w 37229"/>
                  <a:gd name="connsiteY12" fmla="*/ 25753 h 61276"/>
                  <a:gd name="connsiteX13" fmla="*/ 5447 w 37229"/>
                  <a:gd name="connsiteY13" fmla="*/ 23088 h 61276"/>
                  <a:gd name="connsiteX14" fmla="*/ 8112 w 37229"/>
                  <a:gd name="connsiteY14" fmla="*/ 24230 h 61276"/>
                  <a:gd name="connsiteX15" fmla="*/ 29056 w 37229"/>
                  <a:gd name="connsiteY15" fmla="*/ 58484 h 61276"/>
                  <a:gd name="connsiteX16" fmla="*/ 29056 w 37229"/>
                  <a:gd name="connsiteY16" fmla="*/ 61529 h 61276"/>
                  <a:gd name="connsiteX17" fmla="*/ 27532 w 37229"/>
                  <a:gd name="connsiteY17" fmla="*/ 61910 h 61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229" h="61276">
                    <a:moveTo>
                      <a:pt x="38956" y="57342"/>
                    </a:moveTo>
                    <a:cubicBezTo>
                      <a:pt x="38194" y="57342"/>
                      <a:pt x="37814" y="56962"/>
                      <a:pt x="37433" y="56581"/>
                    </a:cubicBezTo>
                    <a:cubicBezTo>
                      <a:pt x="24867" y="41357"/>
                      <a:pt x="11159" y="11290"/>
                      <a:pt x="11920" y="2536"/>
                    </a:cubicBezTo>
                    <a:cubicBezTo>
                      <a:pt x="11920" y="1394"/>
                      <a:pt x="13063" y="633"/>
                      <a:pt x="14204" y="633"/>
                    </a:cubicBezTo>
                    <a:cubicBezTo>
                      <a:pt x="15347" y="633"/>
                      <a:pt x="16108" y="1775"/>
                      <a:pt x="16108" y="2917"/>
                    </a:cubicBezTo>
                    <a:cubicBezTo>
                      <a:pt x="16108" y="2917"/>
                      <a:pt x="16108" y="2917"/>
                      <a:pt x="16108" y="2917"/>
                    </a:cubicBezTo>
                    <a:cubicBezTo>
                      <a:pt x="15728" y="10148"/>
                      <a:pt x="27913" y="39074"/>
                      <a:pt x="40860" y="54298"/>
                    </a:cubicBezTo>
                    <a:cubicBezTo>
                      <a:pt x="41622" y="55059"/>
                      <a:pt x="41622" y="56581"/>
                      <a:pt x="40479" y="56962"/>
                    </a:cubicBezTo>
                    <a:cubicBezTo>
                      <a:pt x="40098" y="57342"/>
                      <a:pt x="39337" y="57342"/>
                      <a:pt x="38956" y="57342"/>
                    </a:cubicBezTo>
                    <a:lnTo>
                      <a:pt x="38956" y="57342"/>
                    </a:lnTo>
                    <a:close/>
                    <a:moveTo>
                      <a:pt x="27532" y="61910"/>
                    </a:moveTo>
                    <a:cubicBezTo>
                      <a:pt x="27152" y="61910"/>
                      <a:pt x="26390" y="61529"/>
                      <a:pt x="26009" y="61148"/>
                    </a:cubicBezTo>
                    <a:cubicBezTo>
                      <a:pt x="17251" y="51253"/>
                      <a:pt x="9635" y="39074"/>
                      <a:pt x="4304" y="25753"/>
                    </a:cubicBezTo>
                    <a:cubicBezTo>
                      <a:pt x="3923" y="24611"/>
                      <a:pt x="4304" y="23469"/>
                      <a:pt x="5447" y="23088"/>
                    </a:cubicBezTo>
                    <a:cubicBezTo>
                      <a:pt x="6588" y="22708"/>
                      <a:pt x="7731" y="23088"/>
                      <a:pt x="8112" y="24230"/>
                    </a:cubicBezTo>
                    <a:cubicBezTo>
                      <a:pt x="13443" y="37171"/>
                      <a:pt x="20678" y="48969"/>
                      <a:pt x="29056" y="58484"/>
                    </a:cubicBezTo>
                    <a:cubicBezTo>
                      <a:pt x="29817" y="59245"/>
                      <a:pt x="29817" y="60768"/>
                      <a:pt x="29056" y="61529"/>
                    </a:cubicBezTo>
                    <a:cubicBezTo>
                      <a:pt x="28294" y="61529"/>
                      <a:pt x="27913" y="61910"/>
                      <a:pt x="27532" y="61910"/>
                    </a:cubicBezTo>
                    <a:close/>
                  </a:path>
                </a:pathLst>
              </a:custGeom>
              <a:solidFill>
                <a:srgbClr val="1A1A1A"/>
              </a:solidFill>
              <a:ln w="3805" cap="flat">
                <a:noFill/>
                <a:prstDash val="solid"/>
                <a:miter/>
              </a:ln>
            </p:spPr>
            <p:txBody>
              <a:bodyPr rtlCol="0" anchor="ctr"/>
              <a:lstStyle/>
              <a:p>
                <a:endParaRPr lang="fr-FR"/>
              </a:p>
            </p:txBody>
          </p:sp>
          <p:sp>
            <p:nvSpPr>
              <p:cNvPr id="3406" name="Forme libre 3405">
                <a:extLst>
                  <a:ext uri="{FF2B5EF4-FFF2-40B4-BE49-F238E27FC236}">
                    <a16:creationId xmlns:a16="http://schemas.microsoft.com/office/drawing/2014/main" id="{3AE595C1-0FEA-6F02-C4F9-0C1057805BE3}"/>
                  </a:ext>
                </a:extLst>
              </p:cNvPr>
              <p:cNvSpPr/>
              <p:nvPr/>
            </p:nvSpPr>
            <p:spPr>
              <a:xfrm>
                <a:off x="14142862" y="2454801"/>
                <a:ext cx="164952" cy="119432"/>
              </a:xfrm>
              <a:custGeom>
                <a:avLst/>
                <a:gdLst>
                  <a:gd name="connsiteX0" fmla="*/ 169170 w 164952"/>
                  <a:gd name="connsiteY0" fmla="*/ 5471 h 119432"/>
                  <a:gd name="connsiteX1" fmla="*/ 4287 w 164952"/>
                  <a:gd name="connsiteY1" fmla="*/ 120032 h 119432"/>
                  <a:gd name="connsiteX2" fmla="*/ 27134 w 164952"/>
                  <a:gd name="connsiteY2" fmla="*/ 33255 h 119432"/>
                  <a:gd name="connsiteX3" fmla="*/ 27134 w 164952"/>
                  <a:gd name="connsiteY3" fmla="*/ 33255 h 119432"/>
                  <a:gd name="connsiteX4" fmla="*/ 137564 w 164952"/>
                  <a:gd name="connsiteY4" fmla="*/ 904 h 119432"/>
                  <a:gd name="connsiteX5" fmla="*/ 169170 w 164952"/>
                  <a:gd name="connsiteY5" fmla="*/ 5471 h 119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952" h="119432">
                    <a:moveTo>
                      <a:pt x="169170" y="5471"/>
                    </a:moveTo>
                    <a:cubicBezTo>
                      <a:pt x="118143" y="40867"/>
                      <a:pt x="5809" y="119651"/>
                      <a:pt x="4287" y="120032"/>
                    </a:cubicBezTo>
                    <a:cubicBezTo>
                      <a:pt x="2764" y="120412"/>
                      <a:pt x="26753" y="34778"/>
                      <a:pt x="27134" y="33255"/>
                    </a:cubicBezTo>
                    <a:lnTo>
                      <a:pt x="27134" y="33255"/>
                    </a:lnTo>
                    <a:cubicBezTo>
                      <a:pt x="59883" y="13464"/>
                      <a:pt x="95296" y="-1760"/>
                      <a:pt x="137564" y="904"/>
                    </a:cubicBezTo>
                    <a:cubicBezTo>
                      <a:pt x="148988" y="1665"/>
                      <a:pt x="159269" y="3188"/>
                      <a:pt x="169170" y="5471"/>
                    </a:cubicBezTo>
                    <a:close/>
                  </a:path>
                </a:pathLst>
              </a:custGeom>
              <a:solidFill>
                <a:srgbClr val="FFFFFF"/>
              </a:solidFill>
              <a:ln w="3805" cap="flat">
                <a:noFill/>
                <a:prstDash val="solid"/>
                <a:miter/>
              </a:ln>
            </p:spPr>
            <p:txBody>
              <a:bodyPr rtlCol="0" anchor="ctr"/>
              <a:lstStyle/>
              <a:p>
                <a:endParaRPr lang="fr-FR"/>
              </a:p>
            </p:txBody>
          </p:sp>
          <p:sp>
            <p:nvSpPr>
              <p:cNvPr id="3407" name="Forme libre 3406">
                <a:extLst>
                  <a:ext uri="{FF2B5EF4-FFF2-40B4-BE49-F238E27FC236}">
                    <a16:creationId xmlns:a16="http://schemas.microsoft.com/office/drawing/2014/main" id="{E3F6585E-516E-7F0E-2611-E81C0D51A563}"/>
                  </a:ext>
                </a:extLst>
              </p:cNvPr>
              <p:cNvSpPr/>
              <p:nvPr/>
            </p:nvSpPr>
            <p:spPr>
              <a:xfrm>
                <a:off x="14140852" y="2453178"/>
                <a:ext cx="168584" cy="122956"/>
              </a:xfrm>
              <a:custGeom>
                <a:avLst/>
                <a:gdLst>
                  <a:gd name="connsiteX0" fmla="*/ 6297 w 168584"/>
                  <a:gd name="connsiteY0" fmla="*/ 123558 h 122956"/>
                  <a:gd name="connsiteX1" fmla="*/ 4774 w 168584"/>
                  <a:gd name="connsiteY1" fmla="*/ 123177 h 122956"/>
                  <a:gd name="connsiteX2" fmla="*/ 13912 w 168584"/>
                  <a:gd name="connsiteY2" fmla="*/ 82453 h 122956"/>
                  <a:gd name="connsiteX3" fmla="*/ 26859 w 168584"/>
                  <a:gd name="connsiteY3" fmla="*/ 36020 h 122956"/>
                  <a:gd name="connsiteX4" fmla="*/ 27240 w 168584"/>
                  <a:gd name="connsiteY4" fmla="*/ 34497 h 122956"/>
                  <a:gd name="connsiteX5" fmla="*/ 27621 w 168584"/>
                  <a:gd name="connsiteY5" fmla="*/ 33736 h 122956"/>
                  <a:gd name="connsiteX6" fmla="*/ 28002 w 168584"/>
                  <a:gd name="connsiteY6" fmla="*/ 33356 h 122956"/>
                  <a:gd name="connsiteX7" fmla="*/ 139574 w 168584"/>
                  <a:gd name="connsiteY7" fmla="*/ 1005 h 122956"/>
                  <a:gd name="connsiteX8" fmla="*/ 171180 w 168584"/>
                  <a:gd name="connsiteY8" fmla="*/ 5572 h 122956"/>
                  <a:gd name="connsiteX9" fmla="*/ 172703 w 168584"/>
                  <a:gd name="connsiteY9" fmla="*/ 7855 h 122956"/>
                  <a:gd name="connsiteX10" fmla="*/ 171941 w 168584"/>
                  <a:gd name="connsiteY10" fmla="*/ 8997 h 122956"/>
                  <a:gd name="connsiteX11" fmla="*/ 6678 w 168584"/>
                  <a:gd name="connsiteY11" fmla="*/ 123558 h 122956"/>
                  <a:gd name="connsiteX12" fmla="*/ 6297 w 168584"/>
                  <a:gd name="connsiteY12" fmla="*/ 123558 h 122956"/>
                  <a:gd name="connsiteX13" fmla="*/ 6297 w 168584"/>
                  <a:gd name="connsiteY13" fmla="*/ 123558 h 122956"/>
                  <a:gd name="connsiteX14" fmla="*/ 30667 w 168584"/>
                  <a:gd name="connsiteY14" fmla="*/ 36400 h 122956"/>
                  <a:gd name="connsiteX15" fmla="*/ 30287 w 168584"/>
                  <a:gd name="connsiteY15" fmla="*/ 37162 h 122956"/>
                  <a:gd name="connsiteX16" fmla="*/ 8582 w 168584"/>
                  <a:gd name="connsiteY16" fmla="*/ 117468 h 122956"/>
                  <a:gd name="connsiteX17" fmla="*/ 165468 w 168584"/>
                  <a:gd name="connsiteY17" fmla="*/ 8236 h 122956"/>
                  <a:gd name="connsiteX18" fmla="*/ 138812 w 168584"/>
                  <a:gd name="connsiteY18" fmla="*/ 4811 h 122956"/>
                  <a:gd name="connsiteX19" fmla="*/ 30667 w 168584"/>
                  <a:gd name="connsiteY19" fmla="*/ 36400 h 122956"/>
                  <a:gd name="connsiteX20" fmla="*/ 30667 w 168584"/>
                  <a:gd name="connsiteY20" fmla="*/ 36400 h 12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8584" h="122956">
                    <a:moveTo>
                      <a:pt x="6297" y="123558"/>
                    </a:moveTo>
                    <a:cubicBezTo>
                      <a:pt x="5915" y="123558"/>
                      <a:pt x="5154" y="123177"/>
                      <a:pt x="4774" y="123177"/>
                    </a:cubicBezTo>
                    <a:cubicBezTo>
                      <a:pt x="3631" y="122035"/>
                      <a:pt x="3250" y="121655"/>
                      <a:pt x="13912" y="82453"/>
                    </a:cubicBezTo>
                    <a:cubicBezTo>
                      <a:pt x="18101" y="66848"/>
                      <a:pt x="22290" y="51244"/>
                      <a:pt x="26859" y="36020"/>
                    </a:cubicBezTo>
                    <a:lnTo>
                      <a:pt x="27240" y="34497"/>
                    </a:lnTo>
                    <a:cubicBezTo>
                      <a:pt x="27240" y="34117"/>
                      <a:pt x="27621" y="33736"/>
                      <a:pt x="27621" y="33736"/>
                    </a:cubicBezTo>
                    <a:cubicBezTo>
                      <a:pt x="27621" y="33736"/>
                      <a:pt x="28002" y="33356"/>
                      <a:pt x="28002" y="33356"/>
                    </a:cubicBezTo>
                    <a:cubicBezTo>
                      <a:pt x="55800" y="16609"/>
                      <a:pt x="93498" y="-2421"/>
                      <a:pt x="139574" y="1005"/>
                    </a:cubicBezTo>
                    <a:cubicBezTo>
                      <a:pt x="150616" y="1766"/>
                      <a:pt x="161279" y="3288"/>
                      <a:pt x="171180" y="5572"/>
                    </a:cubicBezTo>
                    <a:cubicBezTo>
                      <a:pt x="172322" y="5952"/>
                      <a:pt x="173084" y="7094"/>
                      <a:pt x="172703" y="7855"/>
                    </a:cubicBezTo>
                    <a:cubicBezTo>
                      <a:pt x="172703" y="8236"/>
                      <a:pt x="172322" y="8617"/>
                      <a:pt x="171941" y="8997"/>
                    </a:cubicBezTo>
                    <a:cubicBezTo>
                      <a:pt x="8582" y="123177"/>
                      <a:pt x="7058" y="123558"/>
                      <a:pt x="6678" y="123558"/>
                    </a:cubicBezTo>
                    <a:cubicBezTo>
                      <a:pt x="6678" y="123558"/>
                      <a:pt x="6678" y="123558"/>
                      <a:pt x="6297" y="123558"/>
                    </a:cubicBezTo>
                    <a:lnTo>
                      <a:pt x="6297" y="123558"/>
                    </a:lnTo>
                    <a:close/>
                    <a:moveTo>
                      <a:pt x="30667" y="36400"/>
                    </a:moveTo>
                    <a:lnTo>
                      <a:pt x="30287" y="37162"/>
                    </a:lnTo>
                    <a:cubicBezTo>
                      <a:pt x="18863" y="77886"/>
                      <a:pt x="11247" y="107192"/>
                      <a:pt x="8582" y="117468"/>
                    </a:cubicBezTo>
                    <a:cubicBezTo>
                      <a:pt x="26098" y="105669"/>
                      <a:pt x="100352" y="53908"/>
                      <a:pt x="165468" y="8236"/>
                    </a:cubicBezTo>
                    <a:cubicBezTo>
                      <a:pt x="157091" y="6714"/>
                      <a:pt x="148332" y="5572"/>
                      <a:pt x="138812" y="4811"/>
                    </a:cubicBezTo>
                    <a:cubicBezTo>
                      <a:pt x="95021" y="1766"/>
                      <a:pt x="58085" y="20035"/>
                      <a:pt x="30667" y="36400"/>
                    </a:cubicBezTo>
                    <a:lnTo>
                      <a:pt x="30667" y="36400"/>
                    </a:lnTo>
                    <a:close/>
                  </a:path>
                </a:pathLst>
              </a:custGeom>
              <a:solidFill>
                <a:srgbClr val="1A1A1A"/>
              </a:solidFill>
              <a:ln w="3805" cap="flat">
                <a:noFill/>
                <a:prstDash val="solid"/>
                <a:miter/>
              </a:ln>
            </p:spPr>
            <p:txBody>
              <a:bodyPr rtlCol="0" anchor="ctr"/>
              <a:lstStyle/>
              <a:p>
                <a:endParaRPr lang="fr-FR"/>
              </a:p>
            </p:txBody>
          </p:sp>
          <p:sp>
            <p:nvSpPr>
              <p:cNvPr id="3408" name="Forme libre 3407">
                <a:extLst>
                  <a:ext uri="{FF2B5EF4-FFF2-40B4-BE49-F238E27FC236}">
                    <a16:creationId xmlns:a16="http://schemas.microsoft.com/office/drawing/2014/main" id="{19572058-F02D-3616-D525-72DC8E9AB9E5}"/>
                  </a:ext>
                </a:extLst>
              </p:cNvPr>
              <p:cNvSpPr/>
              <p:nvPr/>
            </p:nvSpPr>
            <p:spPr>
              <a:xfrm>
                <a:off x="14124860" y="2298243"/>
                <a:ext cx="147159" cy="196063"/>
              </a:xfrm>
              <a:custGeom>
                <a:avLst/>
                <a:gdLst>
                  <a:gd name="connsiteX0" fmla="*/ 63788 w 147159"/>
                  <a:gd name="connsiteY0" fmla="*/ 196633 h 196063"/>
                  <a:gd name="connsiteX1" fmla="*/ 72546 w 147159"/>
                  <a:gd name="connsiteY1" fmla="*/ 130409 h 196063"/>
                  <a:gd name="connsiteX2" fmla="*/ 7431 w 147159"/>
                  <a:gd name="connsiteY2" fmla="*/ 88543 h 196063"/>
                  <a:gd name="connsiteX3" fmla="*/ 48176 w 147159"/>
                  <a:gd name="connsiteY3" fmla="*/ 1766 h 196063"/>
                  <a:gd name="connsiteX4" fmla="*/ 112529 w 147159"/>
                  <a:gd name="connsiteY4" fmla="*/ 39446 h 196063"/>
                  <a:gd name="connsiteX5" fmla="*/ 123192 w 147159"/>
                  <a:gd name="connsiteY5" fmla="*/ 73699 h 196063"/>
                  <a:gd name="connsiteX6" fmla="*/ 151370 w 147159"/>
                  <a:gd name="connsiteY6" fmla="*/ 168469 h 196063"/>
                  <a:gd name="connsiteX7" fmla="*/ 63788 w 147159"/>
                  <a:gd name="connsiteY7" fmla="*/ 196633 h 19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159" h="196063">
                    <a:moveTo>
                      <a:pt x="63788" y="196633"/>
                    </a:moveTo>
                    <a:lnTo>
                      <a:pt x="72546" y="130409"/>
                    </a:lnTo>
                    <a:cubicBezTo>
                      <a:pt x="54268" y="137640"/>
                      <a:pt x="18093" y="129648"/>
                      <a:pt x="7431" y="88543"/>
                    </a:cubicBezTo>
                    <a:cubicBezTo>
                      <a:pt x="-3231" y="47438"/>
                      <a:pt x="13143" y="9759"/>
                      <a:pt x="48176" y="1766"/>
                    </a:cubicBezTo>
                    <a:cubicBezTo>
                      <a:pt x="83590" y="-6226"/>
                      <a:pt x="111768" y="28028"/>
                      <a:pt x="112529" y="39446"/>
                    </a:cubicBezTo>
                    <a:cubicBezTo>
                      <a:pt x="129665" y="28028"/>
                      <a:pt x="147562" y="51244"/>
                      <a:pt x="123192" y="73699"/>
                    </a:cubicBezTo>
                    <a:cubicBezTo>
                      <a:pt x="126618" y="91207"/>
                      <a:pt x="151370" y="168469"/>
                      <a:pt x="151370" y="168469"/>
                    </a:cubicBezTo>
                    <a:lnTo>
                      <a:pt x="63788" y="196633"/>
                    </a:lnTo>
                    <a:close/>
                  </a:path>
                </a:pathLst>
              </a:custGeom>
              <a:solidFill>
                <a:srgbClr val="FFFFFF"/>
              </a:solidFill>
              <a:ln w="3805" cap="flat">
                <a:noFill/>
                <a:prstDash val="solid"/>
                <a:miter/>
              </a:ln>
            </p:spPr>
            <p:txBody>
              <a:bodyPr rtlCol="0" anchor="ctr"/>
              <a:lstStyle/>
              <a:p>
                <a:endParaRPr lang="fr-FR"/>
              </a:p>
            </p:txBody>
          </p:sp>
          <p:sp>
            <p:nvSpPr>
              <p:cNvPr id="3409" name="Forme libre 3408">
                <a:extLst>
                  <a:ext uri="{FF2B5EF4-FFF2-40B4-BE49-F238E27FC236}">
                    <a16:creationId xmlns:a16="http://schemas.microsoft.com/office/drawing/2014/main" id="{08943F4C-7BAC-6CAD-00DF-A5983D76EBBD}"/>
                  </a:ext>
                </a:extLst>
              </p:cNvPr>
              <p:cNvSpPr/>
              <p:nvPr/>
            </p:nvSpPr>
            <p:spPr>
              <a:xfrm>
                <a:off x="14123234" y="2295933"/>
                <a:ext cx="151552" cy="200275"/>
              </a:xfrm>
              <a:custGeom>
                <a:avLst/>
                <a:gdLst>
                  <a:gd name="connsiteX0" fmla="*/ 65414 w 151552"/>
                  <a:gd name="connsiteY0" fmla="*/ 200845 h 200275"/>
                  <a:gd name="connsiteX1" fmla="*/ 63510 w 151552"/>
                  <a:gd name="connsiteY1" fmla="*/ 198942 h 200275"/>
                  <a:gd name="connsiteX2" fmla="*/ 63510 w 151552"/>
                  <a:gd name="connsiteY2" fmla="*/ 198562 h 200275"/>
                  <a:gd name="connsiteX3" fmla="*/ 71888 w 151552"/>
                  <a:gd name="connsiteY3" fmla="*/ 135382 h 200275"/>
                  <a:gd name="connsiteX4" fmla="*/ 37616 w 151552"/>
                  <a:gd name="connsiteY4" fmla="*/ 131196 h 200275"/>
                  <a:gd name="connsiteX5" fmla="*/ 7533 w 151552"/>
                  <a:gd name="connsiteY5" fmla="*/ 91233 h 200275"/>
                  <a:gd name="connsiteX6" fmla="*/ 14388 w 151552"/>
                  <a:gd name="connsiteY6" fmla="*/ 27292 h 200275"/>
                  <a:gd name="connsiteX7" fmla="*/ 50182 w 151552"/>
                  <a:gd name="connsiteY7" fmla="*/ 1792 h 200275"/>
                  <a:gd name="connsiteX8" fmla="*/ 95877 w 151552"/>
                  <a:gd name="connsiteY8" fmla="*/ 12829 h 200275"/>
                  <a:gd name="connsiteX9" fmla="*/ 116440 w 151552"/>
                  <a:gd name="connsiteY9" fmla="*/ 38329 h 200275"/>
                  <a:gd name="connsiteX10" fmla="*/ 135860 w 151552"/>
                  <a:gd name="connsiteY10" fmla="*/ 42135 h 200275"/>
                  <a:gd name="connsiteX11" fmla="*/ 127864 w 151552"/>
                  <a:gd name="connsiteY11" fmla="*/ 76389 h 200275"/>
                  <a:gd name="connsiteX12" fmla="*/ 155662 w 151552"/>
                  <a:gd name="connsiteY12" fmla="*/ 170017 h 200275"/>
                  <a:gd name="connsiteX13" fmla="*/ 154520 w 151552"/>
                  <a:gd name="connsiteY13" fmla="*/ 172681 h 200275"/>
                  <a:gd name="connsiteX14" fmla="*/ 151854 w 151552"/>
                  <a:gd name="connsiteY14" fmla="*/ 171539 h 200275"/>
                  <a:gd name="connsiteX15" fmla="*/ 123675 w 151552"/>
                  <a:gd name="connsiteY15" fmla="*/ 76770 h 200275"/>
                  <a:gd name="connsiteX16" fmla="*/ 124436 w 151552"/>
                  <a:gd name="connsiteY16" fmla="*/ 74867 h 200275"/>
                  <a:gd name="connsiteX17" fmla="*/ 132815 w 151552"/>
                  <a:gd name="connsiteY17" fmla="*/ 45561 h 200275"/>
                  <a:gd name="connsiteX18" fmla="*/ 116440 w 151552"/>
                  <a:gd name="connsiteY18" fmla="*/ 44038 h 200275"/>
                  <a:gd name="connsiteX19" fmla="*/ 114536 w 151552"/>
                  <a:gd name="connsiteY19" fmla="*/ 44038 h 200275"/>
                  <a:gd name="connsiteX20" fmla="*/ 113394 w 151552"/>
                  <a:gd name="connsiteY20" fmla="*/ 42516 h 200275"/>
                  <a:gd name="connsiteX21" fmla="*/ 93973 w 151552"/>
                  <a:gd name="connsiteY21" fmla="*/ 17016 h 200275"/>
                  <a:gd name="connsiteX22" fmla="*/ 51706 w 151552"/>
                  <a:gd name="connsiteY22" fmla="*/ 6740 h 200275"/>
                  <a:gd name="connsiteX23" fmla="*/ 18577 w 151552"/>
                  <a:gd name="connsiteY23" fmla="*/ 30337 h 200275"/>
                  <a:gd name="connsiteX24" fmla="*/ 12103 w 151552"/>
                  <a:gd name="connsiteY24" fmla="*/ 90852 h 200275"/>
                  <a:gd name="connsiteX25" fmla="*/ 40282 w 151552"/>
                  <a:gd name="connsiteY25" fmla="*/ 128531 h 200275"/>
                  <a:gd name="connsiteX26" fmla="*/ 74553 w 151552"/>
                  <a:gd name="connsiteY26" fmla="*/ 131576 h 200275"/>
                  <a:gd name="connsiteX27" fmla="*/ 76457 w 151552"/>
                  <a:gd name="connsiteY27" fmla="*/ 131957 h 200275"/>
                  <a:gd name="connsiteX28" fmla="*/ 77218 w 151552"/>
                  <a:gd name="connsiteY28" fmla="*/ 133860 h 200275"/>
                  <a:gd name="connsiteX29" fmla="*/ 68460 w 151552"/>
                  <a:gd name="connsiteY29" fmla="*/ 200084 h 200275"/>
                  <a:gd name="connsiteX30" fmla="*/ 65414 w 151552"/>
                  <a:gd name="connsiteY30" fmla="*/ 200845 h 200275"/>
                  <a:gd name="connsiteX31" fmla="*/ 65414 w 151552"/>
                  <a:gd name="connsiteY31" fmla="*/ 200845 h 20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1552" h="200275">
                    <a:moveTo>
                      <a:pt x="65414" y="200845"/>
                    </a:moveTo>
                    <a:cubicBezTo>
                      <a:pt x="64272" y="200845"/>
                      <a:pt x="63510" y="200084"/>
                      <a:pt x="63510" y="198942"/>
                    </a:cubicBezTo>
                    <a:cubicBezTo>
                      <a:pt x="63510" y="198942"/>
                      <a:pt x="63510" y="198942"/>
                      <a:pt x="63510" y="198562"/>
                    </a:cubicBezTo>
                    <a:lnTo>
                      <a:pt x="71888" y="135382"/>
                    </a:lnTo>
                    <a:cubicBezTo>
                      <a:pt x="61606" y="138427"/>
                      <a:pt x="48659" y="136905"/>
                      <a:pt x="37616" y="131196"/>
                    </a:cubicBezTo>
                    <a:cubicBezTo>
                      <a:pt x="27334" y="125867"/>
                      <a:pt x="13626" y="114830"/>
                      <a:pt x="7533" y="91233"/>
                    </a:cubicBezTo>
                    <a:cubicBezTo>
                      <a:pt x="1441" y="67636"/>
                      <a:pt x="3725" y="44419"/>
                      <a:pt x="14388" y="27292"/>
                    </a:cubicBezTo>
                    <a:cubicBezTo>
                      <a:pt x="22385" y="13971"/>
                      <a:pt x="34950" y="5217"/>
                      <a:pt x="50182" y="1792"/>
                    </a:cubicBezTo>
                    <a:cubicBezTo>
                      <a:pt x="65414" y="-1634"/>
                      <a:pt x="81788" y="2172"/>
                      <a:pt x="95877" y="12829"/>
                    </a:cubicBezTo>
                    <a:cubicBezTo>
                      <a:pt x="106920" y="20822"/>
                      <a:pt x="114155" y="31479"/>
                      <a:pt x="116440" y="38329"/>
                    </a:cubicBezTo>
                    <a:cubicBezTo>
                      <a:pt x="123675" y="34904"/>
                      <a:pt x="131291" y="36426"/>
                      <a:pt x="135860" y="42135"/>
                    </a:cubicBezTo>
                    <a:cubicBezTo>
                      <a:pt x="141572" y="49367"/>
                      <a:pt x="141572" y="63068"/>
                      <a:pt x="127864" y="76389"/>
                    </a:cubicBezTo>
                    <a:cubicBezTo>
                      <a:pt x="132052" y="95419"/>
                      <a:pt x="155662" y="169256"/>
                      <a:pt x="155662" y="170017"/>
                    </a:cubicBezTo>
                    <a:cubicBezTo>
                      <a:pt x="156042" y="171159"/>
                      <a:pt x="155281" y="172300"/>
                      <a:pt x="154520" y="172681"/>
                    </a:cubicBezTo>
                    <a:cubicBezTo>
                      <a:pt x="153377" y="173062"/>
                      <a:pt x="152234" y="172300"/>
                      <a:pt x="151854" y="171539"/>
                    </a:cubicBezTo>
                    <a:cubicBezTo>
                      <a:pt x="150712" y="168494"/>
                      <a:pt x="127103" y="93897"/>
                      <a:pt x="123675" y="76770"/>
                    </a:cubicBezTo>
                    <a:cubicBezTo>
                      <a:pt x="123675" y="76009"/>
                      <a:pt x="123675" y="75248"/>
                      <a:pt x="124436" y="74867"/>
                    </a:cubicBezTo>
                    <a:cubicBezTo>
                      <a:pt x="137003" y="63449"/>
                      <a:pt x="137384" y="51650"/>
                      <a:pt x="132815" y="45561"/>
                    </a:cubicBezTo>
                    <a:cubicBezTo>
                      <a:pt x="129387" y="41374"/>
                      <a:pt x="123295" y="39471"/>
                      <a:pt x="116440" y="44038"/>
                    </a:cubicBezTo>
                    <a:cubicBezTo>
                      <a:pt x="115679" y="44419"/>
                      <a:pt x="114917" y="44419"/>
                      <a:pt x="114536" y="44038"/>
                    </a:cubicBezTo>
                    <a:cubicBezTo>
                      <a:pt x="113775" y="43658"/>
                      <a:pt x="113394" y="42897"/>
                      <a:pt x="113394" y="42516"/>
                    </a:cubicBezTo>
                    <a:cubicBezTo>
                      <a:pt x="113013" y="37568"/>
                      <a:pt x="106159" y="26150"/>
                      <a:pt x="93973" y="17016"/>
                    </a:cubicBezTo>
                    <a:cubicBezTo>
                      <a:pt x="84453" y="10165"/>
                      <a:pt x="69603" y="2553"/>
                      <a:pt x="51706" y="6740"/>
                    </a:cubicBezTo>
                    <a:cubicBezTo>
                      <a:pt x="37616" y="9784"/>
                      <a:pt x="26193" y="18158"/>
                      <a:pt x="18577" y="30337"/>
                    </a:cubicBezTo>
                    <a:cubicBezTo>
                      <a:pt x="8676" y="46322"/>
                      <a:pt x="6391" y="68397"/>
                      <a:pt x="12103" y="90852"/>
                    </a:cubicBezTo>
                    <a:cubicBezTo>
                      <a:pt x="17814" y="112927"/>
                      <a:pt x="30381" y="123584"/>
                      <a:pt x="40282" y="128531"/>
                    </a:cubicBezTo>
                    <a:cubicBezTo>
                      <a:pt x="51324" y="134240"/>
                      <a:pt x="65033" y="135382"/>
                      <a:pt x="74553" y="131576"/>
                    </a:cubicBezTo>
                    <a:cubicBezTo>
                      <a:pt x="75315" y="131196"/>
                      <a:pt x="76076" y="131576"/>
                      <a:pt x="76457" y="131957"/>
                    </a:cubicBezTo>
                    <a:cubicBezTo>
                      <a:pt x="76837" y="132337"/>
                      <a:pt x="77218" y="133099"/>
                      <a:pt x="77218" y="133860"/>
                    </a:cubicBezTo>
                    <a:lnTo>
                      <a:pt x="68460" y="200084"/>
                    </a:lnTo>
                    <a:cubicBezTo>
                      <a:pt x="67317" y="200084"/>
                      <a:pt x="66556" y="200845"/>
                      <a:pt x="65414" y="200845"/>
                    </a:cubicBezTo>
                    <a:lnTo>
                      <a:pt x="65414" y="200845"/>
                    </a:lnTo>
                    <a:close/>
                  </a:path>
                </a:pathLst>
              </a:custGeom>
              <a:solidFill>
                <a:srgbClr val="1A1A1A"/>
              </a:solidFill>
              <a:ln w="3805" cap="flat">
                <a:noFill/>
                <a:prstDash val="solid"/>
                <a:miter/>
              </a:ln>
            </p:spPr>
            <p:txBody>
              <a:bodyPr rtlCol="0" anchor="ctr"/>
              <a:lstStyle/>
              <a:p>
                <a:endParaRPr lang="fr-FR"/>
              </a:p>
            </p:txBody>
          </p:sp>
          <p:sp>
            <p:nvSpPr>
              <p:cNvPr id="3410" name="Forme libre 3409">
                <a:extLst>
                  <a:ext uri="{FF2B5EF4-FFF2-40B4-BE49-F238E27FC236}">
                    <a16:creationId xmlns:a16="http://schemas.microsoft.com/office/drawing/2014/main" id="{ACDC5210-E49B-8F9A-9457-EACF7021FF1B}"/>
                  </a:ext>
                </a:extLst>
              </p:cNvPr>
              <p:cNvSpPr/>
              <p:nvPr/>
            </p:nvSpPr>
            <p:spPr>
              <a:xfrm>
                <a:off x="14078140" y="2236129"/>
                <a:ext cx="177927" cy="143528"/>
              </a:xfrm>
              <a:custGeom>
                <a:avLst/>
                <a:gdLst>
                  <a:gd name="connsiteX0" fmla="*/ 169522 w 177927"/>
                  <a:gd name="connsiteY0" fmla="*/ 143021 h 143528"/>
                  <a:gd name="connsiteX1" fmla="*/ 146675 w 177927"/>
                  <a:gd name="connsiteY1" fmla="*/ 124752 h 143528"/>
                  <a:gd name="connsiteX2" fmla="*/ 123447 w 177927"/>
                  <a:gd name="connsiteY2" fmla="*/ 84028 h 143528"/>
                  <a:gd name="connsiteX3" fmla="*/ 43480 w 177927"/>
                  <a:gd name="connsiteY3" fmla="*/ 103058 h 143528"/>
                  <a:gd name="connsiteX4" fmla="*/ 9209 w 177927"/>
                  <a:gd name="connsiteY4" fmla="*/ 40640 h 143528"/>
                  <a:gd name="connsiteX5" fmla="*/ 81940 w 177927"/>
                  <a:gd name="connsiteY5" fmla="*/ 35311 h 143528"/>
                  <a:gd name="connsiteX6" fmla="*/ 136775 w 177927"/>
                  <a:gd name="connsiteY6" fmla="*/ 41401 h 143528"/>
                  <a:gd name="connsiteX7" fmla="*/ 182088 w 177927"/>
                  <a:gd name="connsiteY7" fmla="*/ 65759 h 143528"/>
                  <a:gd name="connsiteX8" fmla="*/ 167618 w 177927"/>
                  <a:gd name="connsiteY8" fmla="*/ 109148 h 143528"/>
                  <a:gd name="connsiteX9" fmla="*/ 169522 w 177927"/>
                  <a:gd name="connsiteY9" fmla="*/ 143021 h 143528"/>
                  <a:gd name="connsiteX10" fmla="*/ 169522 w 177927"/>
                  <a:gd name="connsiteY10" fmla="*/ 143021 h 14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7927" h="143528">
                    <a:moveTo>
                      <a:pt x="169522" y="143021"/>
                    </a:moveTo>
                    <a:cubicBezTo>
                      <a:pt x="158480" y="147588"/>
                      <a:pt x="148579" y="136551"/>
                      <a:pt x="146675" y="124752"/>
                    </a:cubicBezTo>
                    <a:cubicBezTo>
                      <a:pt x="144771" y="112954"/>
                      <a:pt x="144771" y="89737"/>
                      <a:pt x="123447" y="84028"/>
                    </a:cubicBezTo>
                    <a:cubicBezTo>
                      <a:pt x="97934" y="76797"/>
                      <a:pt x="67471" y="104200"/>
                      <a:pt x="43480" y="103058"/>
                    </a:cubicBezTo>
                    <a:cubicBezTo>
                      <a:pt x="19872" y="101916"/>
                      <a:pt x="-7165" y="76797"/>
                      <a:pt x="9209" y="40640"/>
                    </a:cubicBezTo>
                    <a:cubicBezTo>
                      <a:pt x="32818" y="-11502"/>
                      <a:pt x="86129" y="-12264"/>
                      <a:pt x="81940" y="35311"/>
                    </a:cubicBezTo>
                    <a:cubicBezTo>
                      <a:pt x="95649" y="15520"/>
                      <a:pt x="131063" y="10953"/>
                      <a:pt x="136775" y="41401"/>
                    </a:cubicBezTo>
                    <a:cubicBezTo>
                      <a:pt x="160384" y="25035"/>
                      <a:pt x="183231" y="41782"/>
                      <a:pt x="182088" y="65759"/>
                    </a:cubicBezTo>
                    <a:cubicBezTo>
                      <a:pt x="180946" y="92782"/>
                      <a:pt x="163049" y="95827"/>
                      <a:pt x="167618" y="109148"/>
                    </a:cubicBezTo>
                    <a:cubicBezTo>
                      <a:pt x="169903" y="115998"/>
                      <a:pt x="182470" y="137693"/>
                      <a:pt x="169522" y="143021"/>
                    </a:cubicBezTo>
                    <a:lnTo>
                      <a:pt x="169522" y="143021"/>
                    </a:lnTo>
                    <a:close/>
                  </a:path>
                </a:pathLst>
              </a:custGeom>
              <a:solidFill>
                <a:srgbClr val="1A1A1A"/>
              </a:solidFill>
              <a:ln w="3805" cap="flat">
                <a:noFill/>
                <a:prstDash val="solid"/>
                <a:miter/>
              </a:ln>
            </p:spPr>
            <p:txBody>
              <a:bodyPr rtlCol="0" anchor="ctr"/>
              <a:lstStyle/>
              <a:p>
                <a:endParaRPr lang="fr-FR"/>
              </a:p>
            </p:txBody>
          </p:sp>
          <p:sp>
            <p:nvSpPr>
              <p:cNvPr id="3411" name="Forme libre 3410">
                <a:extLst>
                  <a:ext uri="{FF2B5EF4-FFF2-40B4-BE49-F238E27FC236}">
                    <a16:creationId xmlns:a16="http://schemas.microsoft.com/office/drawing/2014/main" id="{84204DA2-9689-9179-AF27-4C3575EB3620}"/>
                  </a:ext>
                </a:extLst>
              </p:cNvPr>
              <p:cNvSpPr/>
              <p:nvPr/>
            </p:nvSpPr>
            <p:spPr>
              <a:xfrm>
                <a:off x="14076046" y="2233830"/>
                <a:ext cx="181902" cy="147818"/>
              </a:xfrm>
              <a:custGeom>
                <a:avLst/>
                <a:gdLst>
                  <a:gd name="connsiteX0" fmla="*/ 166666 w 181902"/>
                  <a:gd name="connsiteY0" fmla="*/ 148365 h 147818"/>
                  <a:gd name="connsiteX1" fmla="*/ 159050 w 181902"/>
                  <a:gd name="connsiteY1" fmla="*/ 146462 h 147818"/>
                  <a:gd name="connsiteX2" fmla="*/ 146864 w 181902"/>
                  <a:gd name="connsiteY2" fmla="*/ 127432 h 147818"/>
                  <a:gd name="connsiteX3" fmla="*/ 146103 w 181902"/>
                  <a:gd name="connsiteY3" fmla="*/ 122485 h 147818"/>
                  <a:gd name="connsiteX4" fmla="*/ 124779 w 181902"/>
                  <a:gd name="connsiteY4" fmla="*/ 88231 h 147818"/>
                  <a:gd name="connsiteX5" fmla="*/ 80988 w 181902"/>
                  <a:gd name="connsiteY5" fmla="*/ 97365 h 147818"/>
                  <a:gd name="connsiteX6" fmla="*/ 45574 w 181902"/>
                  <a:gd name="connsiteY6" fmla="*/ 107261 h 147818"/>
                  <a:gd name="connsiteX7" fmla="*/ 10160 w 181902"/>
                  <a:gd name="connsiteY7" fmla="*/ 85947 h 147818"/>
                  <a:gd name="connsiteX8" fmla="*/ 9399 w 181902"/>
                  <a:gd name="connsiteY8" fmla="*/ 41797 h 147818"/>
                  <a:gd name="connsiteX9" fmla="*/ 66518 w 181902"/>
                  <a:gd name="connsiteY9" fmla="*/ 1454 h 147818"/>
                  <a:gd name="connsiteX10" fmla="*/ 85937 w 181902"/>
                  <a:gd name="connsiteY10" fmla="*/ 31521 h 147818"/>
                  <a:gd name="connsiteX11" fmla="*/ 120209 w 181902"/>
                  <a:gd name="connsiteY11" fmla="*/ 20484 h 147818"/>
                  <a:gd name="connsiteX12" fmla="*/ 140011 w 181902"/>
                  <a:gd name="connsiteY12" fmla="*/ 40275 h 147818"/>
                  <a:gd name="connsiteX13" fmla="*/ 170854 w 181902"/>
                  <a:gd name="connsiteY13" fmla="*/ 38372 h 147818"/>
                  <a:gd name="connsiteX14" fmla="*/ 186086 w 181902"/>
                  <a:gd name="connsiteY14" fmla="*/ 67678 h 147818"/>
                  <a:gd name="connsiteX15" fmla="*/ 175805 w 181902"/>
                  <a:gd name="connsiteY15" fmla="*/ 96604 h 147818"/>
                  <a:gd name="connsiteX16" fmla="*/ 171997 w 181902"/>
                  <a:gd name="connsiteY16" fmla="*/ 110305 h 147818"/>
                  <a:gd name="connsiteX17" fmla="*/ 173901 w 181902"/>
                  <a:gd name="connsiteY17" fmla="*/ 114492 h 147818"/>
                  <a:gd name="connsiteX18" fmla="*/ 179232 w 181902"/>
                  <a:gd name="connsiteY18" fmla="*/ 141134 h 147818"/>
                  <a:gd name="connsiteX19" fmla="*/ 173139 w 181902"/>
                  <a:gd name="connsiteY19" fmla="*/ 146843 h 147818"/>
                  <a:gd name="connsiteX20" fmla="*/ 166666 w 181902"/>
                  <a:gd name="connsiteY20" fmla="*/ 148365 h 147818"/>
                  <a:gd name="connsiteX21" fmla="*/ 166666 w 181902"/>
                  <a:gd name="connsiteY21" fmla="*/ 148365 h 147818"/>
                  <a:gd name="connsiteX22" fmla="*/ 116401 w 181902"/>
                  <a:gd name="connsiteY22" fmla="*/ 82902 h 147818"/>
                  <a:gd name="connsiteX23" fmla="*/ 125921 w 181902"/>
                  <a:gd name="connsiteY23" fmla="*/ 84044 h 147818"/>
                  <a:gd name="connsiteX24" fmla="*/ 149911 w 181902"/>
                  <a:gd name="connsiteY24" fmla="*/ 121723 h 147818"/>
                  <a:gd name="connsiteX25" fmla="*/ 150672 w 181902"/>
                  <a:gd name="connsiteY25" fmla="*/ 126671 h 147818"/>
                  <a:gd name="connsiteX26" fmla="*/ 160954 w 181902"/>
                  <a:gd name="connsiteY26" fmla="*/ 142656 h 147818"/>
                  <a:gd name="connsiteX27" fmla="*/ 170854 w 181902"/>
                  <a:gd name="connsiteY27" fmla="*/ 143418 h 147818"/>
                  <a:gd name="connsiteX28" fmla="*/ 174662 w 181902"/>
                  <a:gd name="connsiteY28" fmla="*/ 139992 h 147818"/>
                  <a:gd name="connsiteX29" fmla="*/ 169331 w 181902"/>
                  <a:gd name="connsiteY29" fmla="*/ 116395 h 147818"/>
                  <a:gd name="connsiteX30" fmla="*/ 167428 w 181902"/>
                  <a:gd name="connsiteY30" fmla="*/ 111828 h 147818"/>
                  <a:gd name="connsiteX31" fmla="*/ 171997 w 181902"/>
                  <a:gd name="connsiteY31" fmla="*/ 94701 h 147818"/>
                  <a:gd name="connsiteX32" fmla="*/ 181898 w 181902"/>
                  <a:gd name="connsiteY32" fmla="*/ 68059 h 147818"/>
                  <a:gd name="connsiteX33" fmla="*/ 168950 w 181902"/>
                  <a:gd name="connsiteY33" fmla="*/ 42559 h 147818"/>
                  <a:gd name="connsiteX34" fmla="*/ 140011 w 181902"/>
                  <a:gd name="connsiteY34" fmla="*/ 45984 h 147818"/>
                  <a:gd name="connsiteX35" fmla="*/ 137344 w 181902"/>
                  <a:gd name="connsiteY35" fmla="*/ 45603 h 147818"/>
                  <a:gd name="connsiteX36" fmla="*/ 136964 w 181902"/>
                  <a:gd name="connsiteY36" fmla="*/ 44842 h 147818"/>
                  <a:gd name="connsiteX37" fmla="*/ 119828 w 181902"/>
                  <a:gd name="connsiteY37" fmla="*/ 25432 h 147818"/>
                  <a:gd name="connsiteX38" fmla="*/ 85937 w 181902"/>
                  <a:gd name="connsiteY38" fmla="*/ 39894 h 147818"/>
                  <a:gd name="connsiteX39" fmla="*/ 83272 w 181902"/>
                  <a:gd name="connsiteY39" fmla="*/ 40275 h 147818"/>
                  <a:gd name="connsiteX40" fmla="*/ 82511 w 181902"/>
                  <a:gd name="connsiteY40" fmla="*/ 38372 h 147818"/>
                  <a:gd name="connsiteX41" fmla="*/ 66136 w 181902"/>
                  <a:gd name="connsiteY41" fmla="*/ 6402 h 147818"/>
                  <a:gd name="connsiteX42" fmla="*/ 13587 w 181902"/>
                  <a:gd name="connsiteY42" fmla="*/ 44462 h 147818"/>
                  <a:gd name="connsiteX43" fmla="*/ 14349 w 181902"/>
                  <a:gd name="connsiteY43" fmla="*/ 84805 h 147818"/>
                  <a:gd name="connsiteX44" fmla="*/ 46335 w 181902"/>
                  <a:gd name="connsiteY44" fmla="*/ 104216 h 147818"/>
                  <a:gd name="connsiteX45" fmla="*/ 80226 w 181902"/>
                  <a:gd name="connsiteY45" fmla="*/ 94701 h 147818"/>
                  <a:gd name="connsiteX46" fmla="*/ 116401 w 181902"/>
                  <a:gd name="connsiteY46" fmla="*/ 82902 h 147818"/>
                  <a:gd name="connsiteX47" fmla="*/ 116401 w 181902"/>
                  <a:gd name="connsiteY47" fmla="*/ 82902 h 147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81902" h="147818">
                    <a:moveTo>
                      <a:pt x="166666" y="148365"/>
                    </a:moveTo>
                    <a:cubicBezTo>
                      <a:pt x="164000" y="148365"/>
                      <a:pt x="161334" y="147604"/>
                      <a:pt x="159050" y="146462"/>
                    </a:cubicBezTo>
                    <a:cubicBezTo>
                      <a:pt x="152957" y="143037"/>
                      <a:pt x="148007" y="135806"/>
                      <a:pt x="146864" y="127432"/>
                    </a:cubicBezTo>
                    <a:cubicBezTo>
                      <a:pt x="146484" y="125910"/>
                      <a:pt x="146484" y="124007"/>
                      <a:pt x="146103" y="122485"/>
                    </a:cubicBezTo>
                    <a:cubicBezTo>
                      <a:pt x="144580" y="109925"/>
                      <a:pt x="142295" y="93178"/>
                      <a:pt x="124779" y="88231"/>
                    </a:cubicBezTo>
                    <a:cubicBezTo>
                      <a:pt x="111451" y="84425"/>
                      <a:pt x="95838" y="91275"/>
                      <a:pt x="80988" y="97365"/>
                    </a:cubicBezTo>
                    <a:cubicBezTo>
                      <a:pt x="68422" y="102693"/>
                      <a:pt x="56617" y="108022"/>
                      <a:pt x="45574" y="107261"/>
                    </a:cubicBezTo>
                    <a:cubicBezTo>
                      <a:pt x="31485" y="106499"/>
                      <a:pt x="17776" y="98126"/>
                      <a:pt x="10160" y="85947"/>
                    </a:cubicBezTo>
                    <a:cubicBezTo>
                      <a:pt x="2544" y="73387"/>
                      <a:pt x="2163" y="57783"/>
                      <a:pt x="9399" y="41797"/>
                    </a:cubicBezTo>
                    <a:cubicBezTo>
                      <a:pt x="24249" y="9447"/>
                      <a:pt x="49382" y="-3113"/>
                      <a:pt x="66518" y="1454"/>
                    </a:cubicBezTo>
                    <a:cubicBezTo>
                      <a:pt x="78703" y="4879"/>
                      <a:pt x="85937" y="15917"/>
                      <a:pt x="85937" y="31521"/>
                    </a:cubicBezTo>
                    <a:cubicBezTo>
                      <a:pt x="95077" y="22387"/>
                      <a:pt x="108405" y="17820"/>
                      <a:pt x="120209" y="20484"/>
                    </a:cubicBezTo>
                    <a:cubicBezTo>
                      <a:pt x="130110" y="22767"/>
                      <a:pt x="136964" y="29618"/>
                      <a:pt x="140011" y="40275"/>
                    </a:cubicBezTo>
                    <a:cubicBezTo>
                      <a:pt x="150672" y="34185"/>
                      <a:pt x="161716" y="33424"/>
                      <a:pt x="170854" y="38372"/>
                    </a:cubicBezTo>
                    <a:cubicBezTo>
                      <a:pt x="180755" y="43700"/>
                      <a:pt x="186467" y="55118"/>
                      <a:pt x="186086" y="67678"/>
                    </a:cubicBezTo>
                    <a:cubicBezTo>
                      <a:pt x="185325" y="82522"/>
                      <a:pt x="179613" y="90514"/>
                      <a:pt x="175805" y="96604"/>
                    </a:cubicBezTo>
                    <a:cubicBezTo>
                      <a:pt x="171997" y="101932"/>
                      <a:pt x="170093" y="104977"/>
                      <a:pt x="171997" y="110305"/>
                    </a:cubicBezTo>
                    <a:cubicBezTo>
                      <a:pt x="172378" y="111447"/>
                      <a:pt x="173139" y="112970"/>
                      <a:pt x="173901" y="114492"/>
                    </a:cubicBezTo>
                    <a:cubicBezTo>
                      <a:pt x="177328" y="122104"/>
                      <a:pt x="182278" y="133522"/>
                      <a:pt x="179232" y="141134"/>
                    </a:cubicBezTo>
                    <a:cubicBezTo>
                      <a:pt x="178090" y="143798"/>
                      <a:pt x="176186" y="145701"/>
                      <a:pt x="173139" y="146843"/>
                    </a:cubicBezTo>
                    <a:cubicBezTo>
                      <a:pt x="170474" y="147985"/>
                      <a:pt x="168570" y="148365"/>
                      <a:pt x="166666" y="148365"/>
                    </a:cubicBezTo>
                    <a:lnTo>
                      <a:pt x="166666" y="148365"/>
                    </a:lnTo>
                    <a:close/>
                    <a:moveTo>
                      <a:pt x="116401" y="82902"/>
                    </a:moveTo>
                    <a:cubicBezTo>
                      <a:pt x="119447" y="82902"/>
                      <a:pt x="122875" y="83283"/>
                      <a:pt x="125921" y="84044"/>
                    </a:cubicBezTo>
                    <a:cubicBezTo>
                      <a:pt x="146103" y="89753"/>
                      <a:pt x="148388" y="108783"/>
                      <a:pt x="149911" y="121723"/>
                    </a:cubicBezTo>
                    <a:cubicBezTo>
                      <a:pt x="150292" y="123626"/>
                      <a:pt x="150292" y="125149"/>
                      <a:pt x="150672" y="126671"/>
                    </a:cubicBezTo>
                    <a:cubicBezTo>
                      <a:pt x="151815" y="133522"/>
                      <a:pt x="156004" y="139992"/>
                      <a:pt x="160954" y="142656"/>
                    </a:cubicBezTo>
                    <a:cubicBezTo>
                      <a:pt x="164381" y="144559"/>
                      <a:pt x="167428" y="144559"/>
                      <a:pt x="170854" y="143418"/>
                    </a:cubicBezTo>
                    <a:cubicBezTo>
                      <a:pt x="172758" y="142656"/>
                      <a:pt x="173901" y="141515"/>
                      <a:pt x="174662" y="139992"/>
                    </a:cubicBezTo>
                    <a:cubicBezTo>
                      <a:pt x="176947" y="133903"/>
                      <a:pt x="172378" y="122865"/>
                      <a:pt x="169331" y="116395"/>
                    </a:cubicBezTo>
                    <a:cubicBezTo>
                      <a:pt x="168570" y="114492"/>
                      <a:pt x="167808" y="112970"/>
                      <a:pt x="167428" y="111828"/>
                    </a:cubicBezTo>
                    <a:cubicBezTo>
                      <a:pt x="164762" y="104596"/>
                      <a:pt x="168189" y="100029"/>
                      <a:pt x="171997" y="94701"/>
                    </a:cubicBezTo>
                    <a:cubicBezTo>
                      <a:pt x="176186" y="88992"/>
                      <a:pt x="181135" y="81760"/>
                      <a:pt x="181898" y="68059"/>
                    </a:cubicBezTo>
                    <a:cubicBezTo>
                      <a:pt x="182278" y="57021"/>
                      <a:pt x="177328" y="47126"/>
                      <a:pt x="168950" y="42559"/>
                    </a:cubicBezTo>
                    <a:cubicBezTo>
                      <a:pt x="160573" y="37991"/>
                      <a:pt x="149911" y="39133"/>
                      <a:pt x="140011" y="45984"/>
                    </a:cubicBezTo>
                    <a:cubicBezTo>
                      <a:pt x="139248" y="46745"/>
                      <a:pt x="137726" y="46365"/>
                      <a:pt x="137344" y="45603"/>
                    </a:cubicBezTo>
                    <a:cubicBezTo>
                      <a:pt x="137344" y="45223"/>
                      <a:pt x="136964" y="45223"/>
                      <a:pt x="136964" y="44842"/>
                    </a:cubicBezTo>
                    <a:cubicBezTo>
                      <a:pt x="135060" y="34185"/>
                      <a:pt x="128967" y="27335"/>
                      <a:pt x="119828" y="25432"/>
                    </a:cubicBezTo>
                    <a:cubicBezTo>
                      <a:pt x="108024" y="22767"/>
                      <a:pt x="93553" y="28857"/>
                      <a:pt x="85937" y="39894"/>
                    </a:cubicBezTo>
                    <a:cubicBezTo>
                      <a:pt x="85176" y="40656"/>
                      <a:pt x="84033" y="41036"/>
                      <a:pt x="83272" y="40275"/>
                    </a:cubicBezTo>
                    <a:cubicBezTo>
                      <a:pt x="82511" y="39894"/>
                      <a:pt x="82511" y="39133"/>
                      <a:pt x="82511" y="38372"/>
                    </a:cubicBezTo>
                    <a:cubicBezTo>
                      <a:pt x="84033" y="21626"/>
                      <a:pt x="77941" y="9447"/>
                      <a:pt x="66136" y="6402"/>
                    </a:cubicBezTo>
                    <a:cubicBezTo>
                      <a:pt x="50905" y="2215"/>
                      <a:pt x="27296" y="14394"/>
                      <a:pt x="13587" y="44462"/>
                    </a:cubicBezTo>
                    <a:cubicBezTo>
                      <a:pt x="5210" y="63111"/>
                      <a:pt x="9399" y="76432"/>
                      <a:pt x="14349" y="84805"/>
                    </a:cubicBezTo>
                    <a:cubicBezTo>
                      <a:pt x="21203" y="95843"/>
                      <a:pt x="33769" y="103455"/>
                      <a:pt x="46335" y="104216"/>
                    </a:cubicBezTo>
                    <a:cubicBezTo>
                      <a:pt x="56236" y="104596"/>
                      <a:pt x="68040" y="99649"/>
                      <a:pt x="80226" y="94701"/>
                    </a:cubicBezTo>
                    <a:cubicBezTo>
                      <a:pt x="91649" y="88611"/>
                      <a:pt x="104216" y="82902"/>
                      <a:pt x="116401" y="82902"/>
                    </a:cubicBezTo>
                    <a:lnTo>
                      <a:pt x="116401" y="82902"/>
                    </a:lnTo>
                    <a:close/>
                  </a:path>
                </a:pathLst>
              </a:custGeom>
              <a:solidFill>
                <a:srgbClr val="1A1A1A"/>
              </a:solidFill>
              <a:ln w="3805" cap="flat">
                <a:noFill/>
                <a:prstDash val="solid"/>
                <a:miter/>
              </a:ln>
            </p:spPr>
            <p:txBody>
              <a:bodyPr rtlCol="0" anchor="ctr"/>
              <a:lstStyle/>
              <a:p>
                <a:endParaRPr lang="fr-FR"/>
              </a:p>
            </p:txBody>
          </p:sp>
          <p:sp>
            <p:nvSpPr>
              <p:cNvPr id="3412" name="Forme libre 3411">
                <a:extLst>
                  <a:ext uri="{FF2B5EF4-FFF2-40B4-BE49-F238E27FC236}">
                    <a16:creationId xmlns:a16="http://schemas.microsoft.com/office/drawing/2014/main" id="{C89B528C-799A-12F2-1B2C-6216C31A5578}"/>
                  </a:ext>
                </a:extLst>
              </p:cNvPr>
              <p:cNvSpPr/>
              <p:nvPr/>
            </p:nvSpPr>
            <p:spPr>
              <a:xfrm rot="-713030">
                <a:off x="14161774" y="2348277"/>
                <a:ext cx="36553" cy="20551"/>
              </a:xfrm>
              <a:custGeom>
                <a:avLst/>
                <a:gdLst>
                  <a:gd name="connsiteX0" fmla="*/ 40759 w 36553"/>
                  <a:gd name="connsiteY0" fmla="*/ 10836 h 20551"/>
                  <a:gd name="connsiteX1" fmla="*/ 22482 w 36553"/>
                  <a:gd name="connsiteY1" fmla="*/ 21112 h 20551"/>
                  <a:gd name="connsiteX2" fmla="*/ 4205 w 36553"/>
                  <a:gd name="connsiteY2" fmla="*/ 10836 h 20551"/>
                  <a:gd name="connsiteX3" fmla="*/ 22482 w 36553"/>
                  <a:gd name="connsiteY3" fmla="*/ 560 h 20551"/>
                  <a:gd name="connsiteX4" fmla="*/ 40759 w 36553"/>
                  <a:gd name="connsiteY4" fmla="*/ 10836 h 20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3" h="20551">
                    <a:moveTo>
                      <a:pt x="40759" y="10836"/>
                    </a:moveTo>
                    <a:cubicBezTo>
                      <a:pt x="40759" y="16511"/>
                      <a:pt x="32576" y="21112"/>
                      <a:pt x="22482" y="21112"/>
                    </a:cubicBezTo>
                    <a:cubicBezTo>
                      <a:pt x="12388" y="21112"/>
                      <a:pt x="4205" y="16511"/>
                      <a:pt x="4205" y="10836"/>
                    </a:cubicBezTo>
                    <a:cubicBezTo>
                      <a:pt x="4205" y="5161"/>
                      <a:pt x="12387" y="560"/>
                      <a:pt x="22482" y="560"/>
                    </a:cubicBezTo>
                    <a:cubicBezTo>
                      <a:pt x="32575" y="560"/>
                      <a:pt x="40759" y="5161"/>
                      <a:pt x="40759" y="10836"/>
                    </a:cubicBezTo>
                    <a:close/>
                  </a:path>
                </a:pathLst>
              </a:custGeom>
              <a:solidFill>
                <a:srgbClr val="FFFFFF"/>
              </a:solidFill>
              <a:ln w="3805" cap="flat">
                <a:noFill/>
                <a:prstDash val="solid"/>
                <a:miter/>
              </a:ln>
            </p:spPr>
            <p:txBody>
              <a:bodyPr rtlCol="0" anchor="ctr"/>
              <a:lstStyle/>
              <a:p>
                <a:endParaRPr lang="fr-FR"/>
              </a:p>
            </p:txBody>
          </p:sp>
          <p:sp>
            <p:nvSpPr>
              <p:cNvPr id="3413" name="Forme libre 3412">
                <a:extLst>
                  <a:ext uri="{FF2B5EF4-FFF2-40B4-BE49-F238E27FC236}">
                    <a16:creationId xmlns:a16="http://schemas.microsoft.com/office/drawing/2014/main" id="{A316390C-C7E0-B2A7-ABE4-252E85808CEF}"/>
                  </a:ext>
                </a:extLst>
              </p:cNvPr>
              <p:cNvSpPr/>
              <p:nvPr/>
            </p:nvSpPr>
            <p:spPr>
              <a:xfrm>
                <a:off x="14160254" y="2345819"/>
                <a:ext cx="40370" cy="25552"/>
              </a:xfrm>
              <a:custGeom>
                <a:avLst/>
                <a:gdLst>
                  <a:gd name="connsiteX0" fmla="*/ 20011 w 40370"/>
                  <a:gd name="connsiteY0" fmla="*/ 26113 h 25552"/>
                  <a:gd name="connsiteX1" fmla="*/ 4399 w 40370"/>
                  <a:gd name="connsiteY1" fmla="*/ 17740 h 25552"/>
                  <a:gd name="connsiteX2" fmla="*/ 21915 w 40370"/>
                  <a:gd name="connsiteY2" fmla="*/ 1374 h 25552"/>
                  <a:gd name="connsiteX3" fmla="*/ 36385 w 40370"/>
                  <a:gd name="connsiteY3" fmla="*/ 1755 h 25552"/>
                  <a:gd name="connsiteX4" fmla="*/ 44382 w 40370"/>
                  <a:gd name="connsiteY4" fmla="*/ 9367 h 25552"/>
                  <a:gd name="connsiteX5" fmla="*/ 26865 w 40370"/>
                  <a:gd name="connsiteY5" fmla="*/ 25732 h 25552"/>
                  <a:gd name="connsiteX6" fmla="*/ 20011 w 40370"/>
                  <a:gd name="connsiteY6" fmla="*/ 26113 h 25552"/>
                  <a:gd name="connsiteX7" fmla="*/ 20011 w 40370"/>
                  <a:gd name="connsiteY7" fmla="*/ 26113 h 25552"/>
                  <a:gd name="connsiteX8" fmla="*/ 28769 w 40370"/>
                  <a:gd name="connsiteY8" fmla="*/ 4419 h 25552"/>
                  <a:gd name="connsiteX9" fmla="*/ 22676 w 40370"/>
                  <a:gd name="connsiteY9" fmla="*/ 5180 h 25552"/>
                  <a:gd name="connsiteX10" fmla="*/ 8207 w 40370"/>
                  <a:gd name="connsiteY10" fmla="*/ 16598 h 25552"/>
                  <a:gd name="connsiteX11" fmla="*/ 26104 w 40370"/>
                  <a:gd name="connsiteY11" fmla="*/ 21165 h 25552"/>
                  <a:gd name="connsiteX12" fmla="*/ 40574 w 40370"/>
                  <a:gd name="connsiteY12" fmla="*/ 9747 h 25552"/>
                  <a:gd name="connsiteX13" fmla="*/ 35243 w 40370"/>
                  <a:gd name="connsiteY13" fmla="*/ 5180 h 25552"/>
                  <a:gd name="connsiteX14" fmla="*/ 28769 w 40370"/>
                  <a:gd name="connsiteY14" fmla="*/ 4419 h 25552"/>
                  <a:gd name="connsiteX15" fmla="*/ 28769 w 40370"/>
                  <a:gd name="connsiteY15" fmla="*/ 4419 h 25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370" h="25552">
                    <a:moveTo>
                      <a:pt x="20011" y="26113"/>
                    </a:moveTo>
                    <a:cubicBezTo>
                      <a:pt x="12015" y="26113"/>
                      <a:pt x="5541" y="22687"/>
                      <a:pt x="4399" y="17740"/>
                    </a:cubicBezTo>
                    <a:cubicBezTo>
                      <a:pt x="2875" y="10889"/>
                      <a:pt x="10491" y="4038"/>
                      <a:pt x="21915" y="1374"/>
                    </a:cubicBezTo>
                    <a:cubicBezTo>
                      <a:pt x="27247" y="232"/>
                      <a:pt x="32196" y="232"/>
                      <a:pt x="36385" y="1755"/>
                    </a:cubicBezTo>
                    <a:cubicBezTo>
                      <a:pt x="40955" y="3277"/>
                      <a:pt x="44001" y="5941"/>
                      <a:pt x="44382" y="9367"/>
                    </a:cubicBezTo>
                    <a:cubicBezTo>
                      <a:pt x="45905" y="16217"/>
                      <a:pt x="38289" y="23068"/>
                      <a:pt x="26865" y="25732"/>
                    </a:cubicBezTo>
                    <a:cubicBezTo>
                      <a:pt x="24580" y="25732"/>
                      <a:pt x="22296" y="26113"/>
                      <a:pt x="20011" y="26113"/>
                    </a:cubicBezTo>
                    <a:lnTo>
                      <a:pt x="20011" y="26113"/>
                    </a:lnTo>
                    <a:close/>
                    <a:moveTo>
                      <a:pt x="28769" y="4419"/>
                    </a:moveTo>
                    <a:cubicBezTo>
                      <a:pt x="26865" y="4419"/>
                      <a:pt x="24580" y="4799"/>
                      <a:pt x="22676" y="5180"/>
                    </a:cubicBezTo>
                    <a:cubicBezTo>
                      <a:pt x="13157" y="7083"/>
                      <a:pt x="7445" y="12792"/>
                      <a:pt x="8207" y="16598"/>
                    </a:cubicBezTo>
                    <a:cubicBezTo>
                      <a:pt x="8968" y="20404"/>
                      <a:pt x="16584" y="23068"/>
                      <a:pt x="26104" y="21165"/>
                    </a:cubicBezTo>
                    <a:cubicBezTo>
                      <a:pt x="35624" y="19262"/>
                      <a:pt x="41336" y="13553"/>
                      <a:pt x="40574" y="9747"/>
                    </a:cubicBezTo>
                    <a:cubicBezTo>
                      <a:pt x="40193" y="7844"/>
                      <a:pt x="38289" y="6322"/>
                      <a:pt x="35243" y="5180"/>
                    </a:cubicBezTo>
                    <a:cubicBezTo>
                      <a:pt x="33339" y="4799"/>
                      <a:pt x="31055" y="4419"/>
                      <a:pt x="28769" y="4419"/>
                    </a:cubicBezTo>
                    <a:lnTo>
                      <a:pt x="28769" y="4419"/>
                    </a:lnTo>
                    <a:close/>
                  </a:path>
                </a:pathLst>
              </a:custGeom>
              <a:solidFill>
                <a:srgbClr val="1A1A1A"/>
              </a:solidFill>
              <a:ln w="3805" cap="flat">
                <a:noFill/>
                <a:prstDash val="solid"/>
                <a:miter/>
              </a:ln>
            </p:spPr>
            <p:txBody>
              <a:bodyPr rtlCol="0" anchor="ctr"/>
              <a:lstStyle/>
              <a:p>
                <a:endParaRPr lang="fr-FR"/>
              </a:p>
            </p:txBody>
          </p:sp>
          <p:sp>
            <p:nvSpPr>
              <p:cNvPr id="3414" name="Forme libre 3413">
                <a:extLst>
                  <a:ext uri="{FF2B5EF4-FFF2-40B4-BE49-F238E27FC236}">
                    <a16:creationId xmlns:a16="http://schemas.microsoft.com/office/drawing/2014/main" id="{F218C74F-BA26-9054-C4A9-AD3479CB51CA}"/>
                  </a:ext>
                </a:extLst>
              </p:cNvPr>
              <p:cNvSpPr/>
              <p:nvPr/>
            </p:nvSpPr>
            <p:spPr>
              <a:xfrm rot="-713030">
                <a:off x="14102800" y="2362392"/>
                <a:ext cx="36553" cy="20551"/>
              </a:xfrm>
              <a:custGeom>
                <a:avLst/>
                <a:gdLst>
                  <a:gd name="connsiteX0" fmla="*/ 40743 w 36553"/>
                  <a:gd name="connsiteY0" fmla="*/ 10840 h 20551"/>
                  <a:gd name="connsiteX1" fmla="*/ 22466 w 36553"/>
                  <a:gd name="connsiteY1" fmla="*/ 21115 h 20551"/>
                  <a:gd name="connsiteX2" fmla="*/ 4189 w 36553"/>
                  <a:gd name="connsiteY2" fmla="*/ 10840 h 20551"/>
                  <a:gd name="connsiteX3" fmla="*/ 22466 w 36553"/>
                  <a:gd name="connsiteY3" fmla="*/ 564 h 20551"/>
                  <a:gd name="connsiteX4" fmla="*/ 40743 w 36553"/>
                  <a:gd name="connsiteY4" fmla="*/ 10840 h 20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53" h="20551">
                    <a:moveTo>
                      <a:pt x="40743" y="10840"/>
                    </a:moveTo>
                    <a:cubicBezTo>
                      <a:pt x="40743" y="16515"/>
                      <a:pt x="32561" y="21115"/>
                      <a:pt x="22466" y="21115"/>
                    </a:cubicBezTo>
                    <a:cubicBezTo>
                      <a:pt x="12372" y="21115"/>
                      <a:pt x="4189" y="16515"/>
                      <a:pt x="4189" y="10840"/>
                    </a:cubicBezTo>
                    <a:cubicBezTo>
                      <a:pt x="4189" y="5164"/>
                      <a:pt x="12371" y="564"/>
                      <a:pt x="22466" y="564"/>
                    </a:cubicBezTo>
                    <a:cubicBezTo>
                      <a:pt x="32560" y="564"/>
                      <a:pt x="40743" y="5164"/>
                      <a:pt x="40743" y="10840"/>
                    </a:cubicBezTo>
                    <a:close/>
                  </a:path>
                </a:pathLst>
              </a:custGeom>
              <a:solidFill>
                <a:srgbClr val="FFFFFF"/>
              </a:solidFill>
              <a:ln w="3805" cap="flat">
                <a:noFill/>
                <a:prstDash val="solid"/>
                <a:miter/>
              </a:ln>
            </p:spPr>
            <p:txBody>
              <a:bodyPr rtlCol="0" anchor="ctr"/>
              <a:lstStyle/>
              <a:p>
                <a:endParaRPr lang="fr-FR"/>
              </a:p>
            </p:txBody>
          </p:sp>
          <p:sp>
            <p:nvSpPr>
              <p:cNvPr id="3415" name="Forme libre 3414">
                <a:extLst>
                  <a:ext uri="{FF2B5EF4-FFF2-40B4-BE49-F238E27FC236}">
                    <a16:creationId xmlns:a16="http://schemas.microsoft.com/office/drawing/2014/main" id="{79BAD791-FB85-479C-BC01-74E8EC869F9A}"/>
                  </a:ext>
                </a:extLst>
              </p:cNvPr>
              <p:cNvSpPr/>
              <p:nvPr/>
            </p:nvSpPr>
            <p:spPr>
              <a:xfrm>
                <a:off x="14101232" y="2330384"/>
                <a:ext cx="87537" cy="79429"/>
              </a:xfrm>
              <a:custGeom>
                <a:avLst/>
                <a:gdLst>
                  <a:gd name="connsiteX0" fmla="*/ 20002 w 87537"/>
                  <a:gd name="connsiteY0" fmla="*/ 55253 h 79429"/>
                  <a:gd name="connsiteX1" fmla="*/ 12386 w 87537"/>
                  <a:gd name="connsiteY1" fmla="*/ 54111 h 79429"/>
                  <a:gd name="connsiteX2" fmla="*/ 4390 w 87537"/>
                  <a:gd name="connsiteY2" fmla="*/ 46499 h 79429"/>
                  <a:gd name="connsiteX3" fmla="*/ 21906 w 87537"/>
                  <a:gd name="connsiteY3" fmla="*/ 30134 h 79429"/>
                  <a:gd name="connsiteX4" fmla="*/ 44373 w 87537"/>
                  <a:gd name="connsiteY4" fmla="*/ 37746 h 79429"/>
                  <a:gd name="connsiteX5" fmla="*/ 26856 w 87537"/>
                  <a:gd name="connsiteY5" fmla="*/ 54111 h 79429"/>
                  <a:gd name="connsiteX6" fmla="*/ 20002 w 87537"/>
                  <a:gd name="connsiteY6" fmla="*/ 55253 h 79429"/>
                  <a:gd name="connsiteX7" fmla="*/ 28760 w 87537"/>
                  <a:gd name="connsiteY7" fmla="*/ 33940 h 79429"/>
                  <a:gd name="connsiteX8" fmla="*/ 22667 w 87537"/>
                  <a:gd name="connsiteY8" fmla="*/ 34701 h 79429"/>
                  <a:gd name="connsiteX9" fmla="*/ 8198 w 87537"/>
                  <a:gd name="connsiteY9" fmla="*/ 46119 h 79429"/>
                  <a:gd name="connsiteX10" fmla="*/ 13528 w 87537"/>
                  <a:gd name="connsiteY10" fmla="*/ 50686 h 79429"/>
                  <a:gd name="connsiteX11" fmla="*/ 25714 w 87537"/>
                  <a:gd name="connsiteY11" fmla="*/ 51067 h 79429"/>
                  <a:gd name="connsiteX12" fmla="*/ 40184 w 87537"/>
                  <a:gd name="connsiteY12" fmla="*/ 39649 h 79429"/>
                  <a:gd name="connsiteX13" fmla="*/ 28760 w 87537"/>
                  <a:gd name="connsiteY13" fmla="*/ 33940 h 79429"/>
                  <a:gd name="connsiteX14" fmla="*/ 28760 w 87537"/>
                  <a:gd name="connsiteY14" fmla="*/ 33940 h 79429"/>
                  <a:gd name="connsiteX15" fmla="*/ 67601 w 87537"/>
                  <a:gd name="connsiteY15" fmla="*/ 79992 h 79429"/>
                  <a:gd name="connsiteX16" fmla="*/ 65697 w 87537"/>
                  <a:gd name="connsiteY16" fmla="*/ 78089 h 79429"/>
                  <a:gd name="connsiteX17" fmla="*/ 67221 w 87537"/>
                  <a:gd name="connsiteY17" fmla="*/ 76186 h 79429"/>
                  <a:gd name="connsiteX18" fmla="*/ 85879 w 87537"/>
                  <a:gd name="connsiteY18" fmla="*/ 60582 h 79429"/>
                  <a:gd name="connsiteX19" fmla="*/ 88544 w 87537"/>
                  <a:gd name="connsiteY19" fmla="*/ 59440 h 79429"/>
                  <a:gd name="connsiteX20" fmla="*/ 89687 w 87537"/>
                  <a:gd name="connsiteY20" fmla="*/ 62104 h 79429"/>
                  <a:gd name="connsiteX21" fmla="*/ 67601 w 87537"/>
                  <a:gd name="connsiteY21" fmla="*/ 79992 h 79429"/>
                  <a:gd name="connsiteX22" fmla="*/ 67601 w 87537"/>
                  <a:gd name="connsiteY22" fmla="*/ 79992 h 79429"/>
                  <a:gd name="connsiteX23" fmla="*/ 67601 w 87537"/>
                  <a:gd name="connsiteY23" fmla="*/ 79992 h 79429"/>
                  <a:gd name="connsiteX24" fmla="*/ 54654 w 87537"/>
                  <a:gd name="connsiteY24" fmla="*/ 60962 h 79429"/>
                  <a:gd name="connsiteX25" fmla="*/ 49704 w 87537"/>
                  <a:gd name="connsiteY25" fmla="*/ 59440 h 79429"/>
                  <a:gd name="connsiteX26" fmla="*/ 45896 w 87537"/>
                  <a:gd name="connsiteY26" fmla="*/ 53350 h 79429"/>
                  <a:gd name="connsiteX27" fmla="*/ 48181 w 87537"/>
                  <a:gd name="connsiteY27" fmla="*/ 46880 h 79429"/>
                  <a:gd name="connsiteX28" fmla="*/ 54654 w 87537"/>
                  <a:gd name="connsiteY28" fmla="*/ 44216 h 79429"/>
                  <a:gd name="connsiteX29" fmla="*/ 56558 w 87537"/>
                  <a:gd name="connsiteY29" fmla="*/ 46499 h 79429"/>
                  <a:gd name="connsiteX30" fmla="*/ 56558 w 87537"/>
                  <a:gd name="connsiteY30" fmla="*/ 46499 h 79429"/>
                  <a:gd name="connsiteX31" fmla="*/ 54273 w 87537"/>
                  <a:gd name="connsiteY31" fmla="*/ 48402 h 79429"/>
                  <a:gd name="connsiteX32" fmla="*/ 50846 w 87537"/>
                  <a:gd name="connsiteY32" fmla="*/ 49925 h 79429"/>
                  <a:gd name="connsiteX33" fmla="*/ 49704 w 87537"/>
                  <a:gd name="connsiteY33" fmla="*/ 53350 h 79429"/>
                  <a:gd name="connsiteX34" fmla="*/ 51608 w 87537"/>
                  <a:gd name="connsiteY34" fmla="*/ 56395 h 79429"/>
                  <a:gd name="connsiteX35" fmla="*/ 55034 w 87537"/>
                  <a:gd name="connsiteY35" fmla="*/ 57156 h 79429"/>
                  <a:gd name="connsiteX36" fmla="*/ 57701 w 87537"/>
                  <a:gd name="connsiteY36" fmla="*/ 58679 h 79429"/>
                  <a:gd name="connsiteX37" fmla="*/ 56177 w 87537"/>
                  <a:gd name="connsiteY37" fmla="*/ 61343 h 79429"/>
                  <a:gd name="connsiteX38" fmla="*/ 54654 w 87537"/>
                  <a:gd name="connsiteY38" fmla="*/ 60962 h 79429"/>
                  <a:gd name="connsiteX39" fmla="*/ 54654 w 87537"/>
                  <a:gd name="connsiteY39" fmla="*/ 60962 h 79429"/>
                  <a:gd name="connsiteX40" fmla="*/ 62270 w 87537"/>
                  <a:gd name="connsiteY40" fmla="*/ 13007 h 79429"/>
                  <a:gd name="connsiteX41" fmla="*/ 60366 w 87537"/>
                  <a:gd name="connsiteY41" fmla="*/ 11104 h 79429"/>
                  <a:gd name="connsiteX42" fmla="*/ 60746 w 87537"/>
                  <a:gd name="connsiteY42" fmla="*/ 9962 h 79429"/>
                  <a:gd name="connsiteX43" fmla="*/ 90448 w 87537"/>
                  <a:gd name="connsiteY43" fmla="*/ 2350 h 79429"/>
                  <a:gd name="connsiteX44" fmla="*/ 91591 w 87537"/>
                  <a:gd name="connsiteY44" fmla="*/ 5014 h 79429"/>
                  <a:gd name="connsiteX45" fmla="*/ 88926 w 87537"/>
                  <a:gd name="connsiteY45" fmla="*/ 6156 h 79429"/>
                  <a:gd name="connsiteX46" fmla="*/ 63793 w 87537"/>
                  <a:gd name="connsiteY46" fmla="*/ 12626 h 79429"/>
                  <a:gd name="connsiteX47" fmla="*/ 62270 w 87537"/>
                  <a:gd name="connsiteY47" fmla="*/ 13007 h 79429"/>
                  <a:gd name="connsiteX48" fmla="*/ 62270 w 87537"/>
                  <a:gd name="connsiteY48" fmla="*/ 13007 h 79429"/>
                  <a:gd name="connsiteX49" fmla="*/ 8959 w 87537"/>
                  <a:gd name="connsiteY49" fmla="*/ 26328 h 79429"/>
                  <a:gd name="connsiteX50" fmla="*/ 7055 w 87537"/>
                  <a:gd name="connsiteY50" fmla="*/ 24425 h 79429"/>
                  <a:gd name="connsiteX51" fmla="*/ 7817 w 87537"/>
                  <a:gd name="connsiteY51" fmla="*/ 22902 h 79429"/>
                  <a:gd name="connsiteX52" fmla="*/ 35995 w 87537"/>
                  <a:gd name="connsiteY52" fmla="*/ 16432 h 79429"/>
                  <a:gd name="connsiteX53" fmla="*/ 37519 w 87537"/>
                  <a:gd name="connsiteY53" fmla="*/ 18716 h 79429"/>
                  <a:gd name="connsiteX54" fmla="*/ 35233 w 87537"/>
                  <a:gd name="connsiteY54" fmla="*/ 20238 h 79429"/>
                  <a:gd name="connsiteX55" fmla="*/ 35233 w 87537"/>
                  <a:gd name="connsiteY55" fmla="*/ 20238 h 79429"/>
                  <a:gd name="connsiteX56" fmla="*/ 10863 w 87537"/>
                  <a:gd name="connsiteY56" fmla="*/ 25947 h 79429"/>
                  <a:gd name="connsiteX57" fmla="*/ 8959 w 87537"/>
                  <a:gd name="connsiteY57" fmla="*/ 26328 h 79429"/>
                  <a:gd name="connsiteX58" fmla="*/ 8959 w 87537"/>
                  <a:gd name="connsiteY58" fmla="*/ 26328 h 7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7537" h="79429">
                    <a:moveTo>
                      <a:pt x="20002" y="55253"/>
                    </a:moveTo>
                    <a:cubicBezTo>
                      <a:pt x="17336" y="55253"/>
                      <a:pt x="14671" y="54873"/>
                      <a:pt x="12386" y="54111"/>
                    </a:cubicBezTo>
                    <a:cubicBezTo>
                      <a:pt x="7817" y="52589"/>
                      <a:pt x="4770" y="49925"/>
                      <a:pt x="4390" y="46499"/>
                    </a:cubicBezTo>
                    <a:cubicBezTo>
                      <a:pt x="2866" y="39649"/>
                      <a:pt x="10482" y="32798"/>
                      <a:pt x="21906" y="30134"/>
                    </a:cubicBezTo>
                    <a:cubicBezTo>
                      <a:pt x="33329" y="27850"/>
                      <a:pt x="43230" y="31275"/>
                      <a:pt x="44373" y="37746"/>
                    </a:cubicBezTo>
                    <a:cubicBezTo>
                      <a:pt x="45896" y="44596"/>
                      <a:pt x="38280" y="51447"/>
                      <a:pt x="26856" y="54111"/>
                    </a:cubicBezTo>
                    <a:cubicBezTo>
                      <a:pt x="24571" y="55253"/>
                      <a:pt x="22287" y="55253"/>
                      <a:pt x="20002" y="55253"/>
                    </a:cubicBezTo>
                    <a:close/>
                    <a:moveTo>
                      <a:pt x="28760" y="33940"/>
                    </a:moveTo>
                    <a:cubicBezTo>
                      <a:pt x="26856" y="33940"/>
                      <a:pt x="24952" y="34320"/>
                      <a:pt x="22667" y="34701"/>
                    </a:cubicBezTo>
                    <a:cubicBezTo>
                      <a:pt x="13147" y="36604"/>
                      <a:pt x="7435" y="42313"/>
                      <a:pt x="8198" y="46119"/>
                    </a:cubicBezTo>
                    <a:cubicBezTo>
                      <a:pt x="8578" y="48022"/>
                      <a:pt x="10482" y="49544"/>
                      <a:pt x="13528" y="50686"/>
                    </a:cubicBezTo>
                    <a:cubicBezTo>
                      <a:pt x="16955" y="51828"/>
                      <a:pt x="21525" y="51828"/>
                      <a:pt x="25714" y="51067"/>
                    </a:cubicBezTo>
                    <a:cubicBezTo>
                      <a:pt x="35233" y="49164"/>
                      <a:pt x="40945" y="43455"/>
                      <a:pt x="40184" y="39649"/>
                    </a:cubicBezTo>
                    <a:cubicBezTo>
                      <a:pt x="40184" y="36223"/>
                      <a:pt x="35233" y="33940"/>
                      <a:pt x="28760" y="33940"/>
                    </a:cubicBezTo>
                    <a:lnTo>
                      <a:pt x="28760" y="33940"/>
                    </a:lnTo>
                    <a:close/>
                    <a:moveTo>
                      <a:pt x="67601" y="79992"/>
                    </a:moveTo>
                    <a:cubicBezTo>
                      <a:pt x="66458" y="79992"/>
                      <a:pt x="65697" y="79231"/>
                      <a:pt x="65697" y="78089"/>
                    </a:cubicBezTo>
                    <a:cubicBezTo>
                      <a:pt x="65697" y="76947"/>
                      <a:pt x="66458" y="76186"/>
                      <a:pt x="67221" y="76186"/>
                    </a:cubicBezTo>
                    <a:cubicBezTo>
                      <a:pt x="75598" y="74664"/>
                      <a:pt x="82832" y="68574"/>
                      <a:pt x="85879" y="60582"/>
                    </a:cubicBezTo>
                    <a:cubicBezTo>
                      <a:pt x="86260" y="59440"/>
                      <a:pt x="87402" y="59059"/>
                      <a:pt x="88544" y="59440"/>
                    </a:cubicBezTo>
                    <a:cubicBezTo>
                      <a:pt x="89687" y="59820"/>
                      <a:pt x="90068" y="60962"/>
                      <a:pt x="89687" y="62104"/>
                    </a:cubicBezTo>
                    <a:cubicBezTo>
                      <a:pt x="86260" y="71238"/>
                      <a:pt x="77882" y="78089"/>
                      <a:pt x="67601" y="79992"/>
                    </a:cubicBezTo>
                    <a:cubicBezTo>
                      <a:pt x="67601" y="79992"/>
                      <a:pt x="67601" y="79992"/>
                      <a:pt x="67601" y="79992"/>
                    </a:cubicBezTo>
                    <a:lnTo>
                      <a:pt x="67601" y="79992"/>
                    </a:lnTo>
                    <a:close/>
                    <a:moveTo>
                      <a:pt x="54654" y="60962"/>
                    </a:moveTo>
                    <a:cubicBezTo>
                      <a:pt x="53130" y="60962"/>
                      <a:pt x="51227" y="60582"/>
                      <a:pt x="49704" y="59440"/>
                    </a:cubicBezTo>
                    <a:cubicBezTo>
                      <a:pt x="47419" y="57917"/>
                      <a:pt x="46277" y="56014"/>
                      <a:pt x="45896" y="53350"/>
                    </a:cubicBezTo>
                    <a:cubicBezTo>
                      <a:pt x="45515" y="51067"/>
                      <a:pt x="46657" y="48783"/>
                      <a:pt x="48181" y="46880"/>
                    </a:cubicBezTo>
                    <a:cubicBezTo>
                      <a:pt x="50085" y="44977"/>
                      <a:pt x="52369" y="44216"/>
                      <a:pt x="54654" y="44216"/>
                    </a:cubicBezTo>
                    <a:cubicBezTo>
                      <a:pt x="55797" y="44216"/>
                      <a:pt x="56558" y="45358"/>
                      <a:pt x="56558" y="46499"/>
                    </a:cubicBezTo>
                    <a:cubicBezTo>
                      <a:pt x="56558" y="46499"/>
                      <a:pt x="56558" y="46499"/>
                      <a:pt x="56558" y="46499"/>
                    </a:cubicBezTo>
                    <a:cubicBezTo>
                      <a:pt x="56558" y="47641"/>
                      <a:pt x="55416" y="48402"/>
                      <a:pt x="54273" y="48402"/>
                    </a:cubicBezTo>
                    <a:cubicBezTo>
                      <a:pt x="53130" y="48402"/>
                      <a:pt x="51989" y="48783"/>
                      <a:pt x="50846" y="49925"/>
                    </a:cubicBezTo>
                    <a:cubicBezTo>
                      <a:pt x="50085" y="50686"/>
                      <a:pt x="49323" y="52208"/>
                      <a:pt x="49704" y="53350"/>
                    </a:cubicBezTo>
                    <a:cubicBezTo>
                      <a:pt x="49704" y="54492"/>
                      <a:pt x="50465" y="55634"/>
                      <a:pt x="51608" y="56395"/>
                    </a:cubicBezTo>
                    <a:cubicBezTo>
                      <a:pt x="52750" y="57156"/>
                      <a:pt x="53893" y="57537"/>
                      <a:pt x="55034" y="57156"/>
                    </a:cubicBezTo>
                    <a:cubicBezTo>
                      <a:pt x="56177" y="56776"/>
                      <a:pt x="57320" y="57537"/>
                      <a:pt x="57701" y="58679"/>
                    </a:cubicBezTo>
                    <a:cubicBezTo>
                      <a:pt x="58081" y="59820"/>
                      <a:pt x="57320" y="60962"/>
                      <a:pt x="56177" y="61343"/>
                    </a:cubicBezTo>
                    <a:cubicBezTo>
                      <a:pt x="55797" y="60962"/>
                      <a:pt x="55416" y="60962"/>
                      <a:pt x="54654" y="60962"/>
                    </a:cubicBezTo>
                    <a:lnTo>
                      <a:pt x="54654" y="60962"/>
                    </a:lnTo>
                    <a:close/>
                    <a:moveTo>
                      <a:pt x="62270" y="13007"/>
                    </a:moveTo>
                    <a:cubicBezTo>
                      <a:pt x="61128" y="13007"/>
                      <a:pt x="60366" y="12245"/>
                      <a:pt x="60366" y="11104"/>
                    </a:cubicBezTo>
                    <a:cubicBezTo>
                      <a:pt x="60366" y="10723"/>
                      <a:pt x="60366" y="10342"/>
                      <a:pt x="60746" y="9962"/>
                    </a:cubicBezTo>
                    <a:cubicBezTo>
                      <a:pt x="67601" y="1589"/>
                      <a:pt x="80548" y="-1837"/>
                      <a:pt x="90448" y="2350"/>
                    </a:cubicBezTo>
                    <a:cubicBezTo>
                      <a:pt x="91591" y="2730"/>
                      <a:pt x="91972" y="3872"/>
                      <a:pt x="91591" y="5014"/>
                    </a:cubicBezTo>
                    <a:cubicBezTo>
                      <a:pt x="91210" y="6156"/>
                      <a:pt x="90068" y="6536"/>
                      <a:pt x="88926" y="6156"/>
                    </a:cubicBezTo>
                    <a:cubicBezTo>
                      <a:pt x="80548" y="2730"/>
                      <a:pt x="69505" y="5395"/>
                      <a:pt x="63793" y="12626"/>
                    </a:cubicBezTo>
                    <a:cubicBezTo>
                      <a:pt x="63793" y="13007"/>
                      <a:pt x="63031" y="13007"/>
                      <a:pt x="62270" y="13007"/>
                    </a:cubicBezTo>
                    <a:lnTo>
                      <a:pt x="62270" y="13007"/>
                    </a:lnTo>
                    <a:close/>
                    <a:moveTo>
                      <a:pt x="8959" y="26328"/>
                    </a:moveTo>
                    <a:cubicBezTo>
                      <a:pt x="7817" y="26328"/>
                      <a:pt x="7055" y="25566"/>
                      <a:pt x="7055" y="24425"/>
                    </a:cubicBezTo>
                    <a:cubicBezTo>
                      <a:pt x="7055" y="23663"/>
                      <a:pt x="7435" y="23283"/>
                      <a:pt x="7817" y="22902"/>
                    </a:cubicBezTo>
                    <a:cubicBezTo>
                      <a:pt x="15432" y="16432"/>
                      <a:pt x="26095" y="13768"/>
                      <a:pt x="35995" y="16432"/>
                    </a:cubicBezTo>
                    <a:cubicBezTo>
                      <a:pt x="37137" y="16813"/>
                      <a:pt x="37899" y="17954"/>
                      <a:pt x="37519" y="18716"/>
                    </a:cubicBezTo>
                    <a:cubicBezTo>
                      <a:pt x="37137" y="19857"/>
                      <a:pt x="35995" y="20619"/>
                      <a:pt x="35233" y="20238"/>
                    </a:cubicBezTo>
                    <a:lnTo>
                      <a:pt x="35233" y="20238"/>
                    </a:lnTo>
                    <a:cubicBezTo>
                      <a:pt x="26856" y="17954"/>
                      <a:pt x="17336" y="20238"/>
                      <a:pt x="10863" y="25947"/>
                    </a:cubicBezTo>
                    <a:cubicBezTo>
                      <a:pt x="9721" y="26328"/>
                      <a:pt x="9339" y="26328"/>
                      <a:pt x="8959" y="26328"/>
                    </a:cubicBezTo>
                    <a:lnTo>
                      <a:pt x="8959" y="26328"/>
                    </a:lnTo>
                    <a:close/>
                  </a:path>
                </a:pathLst>
              </a:custGeom>
              <a:solidFill>
                <a:srgbClr val="1A1A1A"/>
              </a:solidFill>
              <a:ln w="3805" cap="flat">
                <a:noFill/>
                <a:prstDash val="solid"/>
                <a:miter/>
              </a:ln>
            </p:spPr>
            <p:txBody>
              <a:bodyPr rtlCol="0" anchor="ctr"/>
              <a:lstStyle/>
              <a:p>
                <a:endParaRPr lang="fr-FR"/>
              </a:p>
            </p:txBody>
          </p:sp>
          <p:sp>
            <p:nvSpPr>
              <p:cNvPr id="3416" name="Forme libre 3415">
                <a:extLst>
                  <a:ext uri="{FF2B5EF4-FFF2-40B4-BE49-F238E27FC236}">
                    <a16:creationId xmlns:a16="http://schemas.microsoft.com/office/drawing/2014/main" id="{26526E44-ACFC-E6D2-C26D-C68404853357}"/>
                  </a:ext>
                </a:extLst>
              </p:cNvPr>
              <p:cNvSpPr/>
              <p:nvPr/>
            </p:nvSpPr>
            <p:spPr>
              <a:xfrm>
                <a:off x="14169968" y="2357290"/>
                <a:ext cx="11423" cy="11417"/>
              </a:xfrm>
              <a:custGeom>
                <a:avLst/>
                <a:gdLst>
                  <a:gd name="connsiteX0" fmla="*/ 15628 w 11423"/>
                  <a:gd name="connsiteY0" fmla="*/ 6270 h 11417"/>
                  <a:gd name="connsiteX1" fmla="*/ 9916 w 11423"/>
                  <a:gd name="connsiteY1" fmla="*/ 11979 h 11417"/>
                  <a:gd name="connsiteX2" fmla="*/ 4205 w 11423"/>
                  <a:gd name="connsiteY2" fmla="*/ 6270 h 11417"/>
                  <a:gd name="connsiteX3" fmla="*/ 9916 w 11423"/>
                  <a:gd name="connsiteY3" fmla="*/ 561 h 11417"/>
                  <a:gd name="connsiteX4" fmla="*/ 15628 w 11423"/>
                  <a:gd name="connsiteY4" fmla="*/ 6270 h 11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3" h="11417">
                    <a:moveTo>
                      <a:pt x="15628" y="6270"/>
                    </a:moveTo>
                    <a:cubicBezTo>
                      <a:pt x="15628" y="9423"/>
                      <a:pt x="13071" y="11979"/>
                      <a:pt x="9916" y="11979"/>
                    </a:cubicBezTo>
                    <a:cubicBezTo>
                      <a:pt x="6762" y="11979"/>
                      <a:pt x="4205" y="9423"/>
                      <a:pt x="4205" y="6270"/>
                    </a:cubicBezTo>
                    <a:cubicBezTo>
                      <a:pt x="4205" y="3117"/>
                      <a:pt x="6762" y="561"/>
                      <a:pt x="9916" y="561"/>
                    </a:cubicBezTo>
                    <a:cubicBezTo>
                      <a:pt x="13071" y="561"/>
                      <a:pt x="15628" y="3117"/>
                      <a:pt x="15628" y="6270"/>
                    </a:cubicBezTo>
                    <a:close/>
                  </a:path>
                </a:pathLst>
              </a:custGeom>
              <a:solidFill>
                <a:srgbClr val="1A1A1A"/>
              </a:solidFill>
              <a:ln w="3805" cap="flat">
                <a:noFill/>
                <a:prstDash val="solid"/>
                <a:miter/>
              </a:ln>
            </p:spPr>
            <p:txBody>
              <a:bodyPr rtlCol="0" anchor="ctr"/>
              <a:lstStyle/>
              <a:p>
                <a:endParaRPr lang="fr-FR"/>
              </a:p>
            </p:txBody>
          </p:sp>
          <p:sp>
            <p:nvSpPr>
              <p:cNvPr id="3417" name="Forme libre 3416">
                <a:extLst>
                  <a:ext uri="{FF2B5EF4-FFF2-40B4-BE49-F238E27FC236}">
                    <a16:creationId xmlns:a16="http://schemas.microsoft.com/office/drawing/2014/main" id="{1DDE58B2-E0F0-1FC0-D2D6-C89E583AE9A4}"/>
                  </a:ext>
                </a:extLst>
              </p:cNvPr>
              <p:cNvSpPr/>
              <p:nvPr/>
            </p:nvSpPr>
            <p:spPr>
              <a:xfrm>
                <a:off x="14168064" y="2355387"/>
                <a:ext cx="15231" cy="15223"/>
              </a:xfrm>
              <a:custGeom>
                <a:avLst/>
                <a:gdLst>
                  <a:gd name="connsiteX0" fmla="*/ 11820 w 15231"/>
                  <a:gd name="connsiteY0" fmla="*/ 15785 h 15223"/>
                  <a:gd name="connsiteX1" fmla="*/ 4204 w 15231"/>
                  <a:gd name="connsiteY1" fmla="*/ 8173 h 15223"/>
                  <a:gd name="connsiteX2" fmla="*/ 11820 w 15231"/>
                  <a:gd name="connsiteY2" fmla="*/ 561 h 15223"/>
                  <a:gd name="connsiteX3" fmla="*/ 19436 w 15231"/>
                  <a:gd name="connsiteY3" fmla="*/ 8173 h 15223"/>
                  <a:gd name="connsiteX4" fmla="*/ 11820 w 15231"/>
                  <a:gd name="connsiteY4" fmla="*/ 15785 h 15223"/>
                  <a:gd name="connsiteX5" fmla="*/ 11820 w 15231"/>
                  <a:gd name="connsiteY5" fmla="*/ 4748 h 15223"/>
                  <a:gd name="connsiteX6" fmla="*/ 8392 w 15231"/>
                  <a:gd name="connsiteY6" fmla="*/ 8173 h 15223"/>
                  <a:gd name="connsiteX7" fmla="*/ 11820 w 15231"/>
                  <a:gd name="connsiteY7" fmla="*/ 11599 h 15223"/>
                  <a:gd name="connsiteX8" fmla="*/ 15247 w 15231"/>
                  <a:gd name="connsiteY8" fmla="*/ 8173 h 15223"/>
                  <a:gd name="connsiteX9" fmla="*/ 11820 w 15231"/>
                  <a:gd name="connsiteY9" fmla="*/ 4748 h 1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1" h="15223">
                    <a:moveTo>
                      <a:pt x="11820" y="15785"/>
                    </a:moveTo>
                    <a:cubicBezTo>
                      <a:pt x="7631" y="15785"/>
                      <a:pt x="4204" y="12360"/>
                      <a:pt x="4204" y="8173"/>
                    </a:cubicBezTo>
                    <a:cubicBezTo>
                      <a:pt x="4204" y="3987"/>
                      <a:pt x="7631" y="561"/>
                      <a:pt x="11820" y="561"/>
                    </a:cubicBezTo>
                    <a:cubicBezTo>
                      <a:pt x="16008" y="561"/>
                      <a:pt x="19436" y="3987"/>
                      <a:pt x="19436" y="8173"/>
                    </a:cubicBezTo>
                    <a:cubicBezTo>
                      <a:pt x="19436" y="12360"/>
                      <a:pt x="16008" y="15785"/>
                      <a:pt x="11820" y="15785"/>
                    </a:cubicBezTo>
                    <a:close/>
                    <a:moveTo>
                      <a:pt x="11820" y="4748"/>
                    </a:moveTo>
                    <a:cubicBezTo>
                      <a:pt x="9916" y="4748"/>
                      <a:pt x="8392" y="6270"/>
                      <a:pt x="8392" y="8173"/>
                    </a:cubicBezTo>
                    <a:cubicBezTo>
                      <a:pt x="8392" y="10076"/>
                      <a:pt x="9916" y="11599"/>
                      <a:pt x="11820" y="11599"/>
                    </a:cubicBezTo>
                    <a:cubicBezTo>
                      <a:pt x="13724" y="11599"/>
                      <a:pt x="15247" y="10076"/>
                      <a:pt x="15247" y="8173"/>
                    </a:cubicBezTo>
                    <a:cubicBezTo>
                      <a:pt x="15247" y="6270"/>
                      <a:pt x="13724" y="4748"/>
                      <a:pt x="11820" y="4748"/>
                    </a:cubicBezTo>
                    <a:close/>
                  </a:path>
                </a:pathLst>
              </a:custGeom>
              <a:solidFill>
                <a:srgbClr val="1A1A1A"/>
              </a:solidFill>
              <a:ln w="3805" cap="flat">
                <a:noFill/>
                <a:prstDash val="solid"/>
                <a:miter/>
              </a:ln>
            </p:spPr>
            <p:txBody>
              <a:bodyPr rtlCol="0" anchor="ctr"/>
              <a:lstStyle/>
              <a:p>
                <a:endParaRPr lang="fr-FR"/>
              </a:p>
            </p:txBody>
          </p:sp>
          <p:sp>
            <p:nvSpPr>
              <p:cNvPr id="3418" name="Forme libre 3417">
                <a:extLst>
                  <a:ext uri="{FF2B5EF4-FFF2-40B4-BE49-F238E27FC236}">
                    <a16:creationId xmlns:a16="http://schemas.microsoft.com/office/drawing/2014/main" id="{3C6DE92C-788E-EC24-7217-D1E4285BC886}"/>
                  </a:ext>
                </a:extLst>
              </p:cNvPr>
              <p:cNvSpPr/>
              <p:nvPr/>
            </p:nvSpPr>
            <p:spPr>
              <a:xfrm>
                <a:off x="14111706" y="2371372"/>
                <a:ext cx="11423" cy="11417"/>
              </a:xfrm>
              <a:custGeom>
                <a:avLst/>
                <a:gdLst>
                  <a:gd name="connsiteX0" fmla="*/ 15613 w 11423"/>
                  <a:gd name="connsiteY0" fmla="*/ 6274 h 11417"/>
                  <a:gd name="connsiteX1" fmla="*/ 9901 w 11423"/>
                  <a:gd name="connsiteY1" fmla="*/ 11983 h 11417"/>
                  <a:gd name="connsiteX2" fmla="*/ 4189 w 11423"/>
                  <a:gd name="connsiteY2" fmla="*/ 6274 h 11417"/>
                  <a:gd name="connsiteX3" fmla="*/ 9901 w 11423"/>
                  <a:gd name="connsiteY3" fmla="*/ 565 h 11417"/>
                  <a:gd name="connsiteX4" fmla="*/ 15613 w 11423"/>
                  <a:gd name="connsiteY4" fmla="*/ 6274 h 114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3" h="11417">
                    <a:moveTo>
                      <a:pt x="15613" y="6274"/>
                    </a:moveTo>
                    <a:cubicBezTo>
                      <a:pt x="15613" y="9427"/>
                      <a:pt x="13055" y="11983"/>
                      <a:pt x="9901" y="11983"/>
                    </a:cubicBezTo>
                    <a:cubicBezTo>
                      <a:pt x="6747" y="11983"/>
                      <a:pt x="4189" y="9427"/>
                      <a:pt x="4189" y="6274"/>
                    </a:cubicBezTo>
                    <a:cubicBezTo>
                      <a:pt x="4189" y="3121"/>
                      <a:pt x="6747" y="565"/>
                      <a:pt x="9901" y="565"/>
                    </a:cubicBezTo>
                    <a:cubicBezTo>
                      <a:pt x="13055" y="565"/>
                      <a:pt x="15613" y="3121"/>
                      <a:pt x="15613" y="6274"/>
                    </a:cubicBezTo>
                    <a:close/>
                  </a:path>
                </a:pathLst>
              </a:custGeom>
              <a:solidFill>
                <a:srgbClr val="1A1A1A"/>
              </a:solidFill>
              <a:ln w="3805" cap="flat">
                <a:noFill/>
                <a:prstDash val="solid"/>
                <a:miter/>
              </a:ln>
            </p:spPr>
            <p:txBody>
              <a:bodyPr rtlCol="0" anchor="ctr"/>
              <a:lstStyle/>
              <a:p>
                <a:endParaRPr lang="fr-FR"/>
              </a:p>
            </p:txBody>
          </p:sp>
          <p:sp>
            <p:nvSpPr>
              <p:cNvPr id="3419" name="Forme libre 3418">
                <a:extLst>
                  <a:ext uri="{FF2B5EF4-FFF2-40B4-BE49-F238E27FC236}">
                    <a16:creationId xmlns:a16="http://schemas.microsoft.com/office/drawing/2014/main" id="{B52166F6-75BB-1856-CAB2-3597159603E4}"/>
                  </a:ext>
                </a:extLst>
              </p:cNvPr>
              <p:cNvSpPr/>
              <p:nvPr/>
            </p:nvSpPr>
            <p:spPr>
              <a:xfrm>
                <a:off x="14109803" y="2369469"/>
                <a:ext cx="15231" cy="15223"/>
              </a:xfrm>
              <a:custGeom>
                <a:avLst/>
                <a:gdLst>
                  <a:gd name="connsiteX0" fmla="*/ 11805 w 15231"/>
                  <a:gd name="connsiteY0" fmla="*/ 15789 h 15223"/>
                  <a:gd name="connsiteX1" fmla="*/ 4189 w 15231"/>
                  <a:gd name="connsiteY1" fmla="*/ 8177 h 15223"/>
                  <a:gd name="connsiteX2" fmla="*/ 11805 w 15231"/>
                  <a:gd name="connsiteY2" fmla="*/ 565 h 15223"/>
                  <a:gd name="connsiteX3" fmla="*/ 19421 w 15231"/>
                  <a:gd name="connsiteY3" fmla="*/ 8177 h 15223"/>
                  <a:gd name="connsiteX4" fmla="*/ 11805 w 15231"/>
                  <a:gd name="connsiteY4" fmla="*/ 15789 h 15223"/>
                  <a:gd name="connsiteX5" fmla="*/ 11805 w 15231"/>
                  <a:gd name="connsiteY5" fmla="*/ 4371 h 15223"/>
                  <a:gd name="connsiteX6" fmla="*/ 8377 w 15231"/>
                  <a:gd name="connsiteY6" fmla="*/ 7796 h 15223"/>
                  <a:gd name="connsiteX7" fmla="*/ 11805 w 15231"/>
                  <a:gd name="connsiteY7" fmla="*/ 11222 h 15223"/>
                  <a:gd name="connsiteX8" fmla="*/ 15231 w 15231"/>
                  <a:gd name="connsiteY8" fmla="*/ 7796 h 15223"/>
                  <a:gd name="connsiteX9" fmla="*/ 11805 w 15231"/>
                  <a:gd name="connsiteY9" fmla="*/ 4371 h 1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31" h="15223">
                    <a:moveTo>
                      <a:pt x="11805" y="15789"/>
                    </a:moveTo>
                    <a:cubicBezTo>
                      <a:pt x="7616" y="15789"/>
                      <a:pt x="4189" y="12363"/>
                      <a:pt x="4189" y="8177"/>
                    </a:cubicBezTo>
                    <a:cubicBezTo>
                      <a:pt x="4189" y="3990"/>
                      <a:pt x="7616" y="565"/>
                      <a:pt x="11805" y="565"/>
                    </a:cubicBezTo>
                    <a:cubicBezTo>
                      <a:pt x="15993" y="565"/>
                      <a:pt x="19421" y="3990"/>
                      <a:pt x="19421" y="8177"/>
                    </a:cubicBezTo>
                    <a:cubicBezTo>
                      <a:pt x="19421" y="12363"/>
                      <a:pt x="15993" y="15789"/>
                      <a:pt x="11805" y="15789"/>
                    </a:cubicBezTo>
                    <a:close/>
                    <a:moveTo>
                      <a:pt x="11805" y="4371"/>
                    </a:moveTo>
                    <a:cubicBezTo>
                      <a:pt x="9901" y="4371"/>
                      <a:pt x="8377" y="5893"/>
                      <a:pt x="8377" y="7796"/>
                    </a:cubicBezTo>
                    <a:cubicBezTo>
                      <a:pt x="8377" y="9699"/>
                      <a:pt x="9901" y="11222"/>
                      <a:pt x="11805" y="11222"/>
                    </a:cubicBezTo>
                    <a:cubicBezTo>
                      <a:pt x="13709" y="11222"/>
                      <a:pt x="15231" y="9699"/>
                      <a:pt x="15231" y="7796"/>
                    </a:cubicBezTo>
                    <a:cubicBezTo>
                      <a:pt x="15231" y="5893"/>
                      <a:pt x="13709" y="4371"/>
                      <a:pt x="11805" y="4371"/>
                    </a:cubicBezTo>
                    <a:close/>
                  </a:path>
                </a:pathLst>
              </a:custGeom>
              <a:solidFill>
                <a:srgbClr val="1A1A1A"/>
              </a:solidFill>
              <a:ln w="3805" cap="flat">
                <a:noFill/>
                <a:prstDash val="solid"/>
                <a:miter/>
              </a:ln>
            </p:spPr>
            <p:txBody>
              <a:bodyPr rtlCol="0" anchor="ctr"/>
              <a:lstStyle/>
              <a:p>
                <a:endParaRPr lang="fr-FR"/>
              </a:p>
            </p:txBody>
          </p:sp>
          <p:sp>
            <p:nvSpPr>
              <p:cNvPr id="3420" name="Forme libre 3419">
                <a:extLst>
                  <a:ext uri="{FF2B5EF4-FFF2-40B4-BE49-F238E27FC236}">
                    <a16:creationId xmlns:a16="http://schemas.microsoft.com/office/drawing/2014/main" id="{22E216C0-BCBF-635C-6703-D51866A961BA}"/>
                  </a:ext>
                </a:extLst>
              </p:cNvPr>
              <p:cNvSpPr/>
              <p:nvPr/>
            </p:nvSpPr>
            <p:spPr>
              <a:xfrm>
                <a:off x="13910537" y="2251816"/>
                <a:ext cx="25289" cy="41454"/>
              </a:xfrm>
              <a:custGeom>
                <a:avLst/>
                <a:gdLst>
                  <a:gd name="connsiteX0" fmla="*/ 4249 w 25289"/>
                  <a:gd name="connsiteY0" fmla="*/ 8959 h 41454"/>
                  <a:gd name="connsiteX1" fmla="*/ 16815 w 25289"/>
                  <a:gd name="connsiteY1" fmla="*/ 37884 h 41454"/>
                  <a:gd name="connsiteX2" fmla="*/ 27478 w 25289"/>
                  <a:gd name="connsiteY2" fmla="*/ 31034 h 41454"/>
                  <a:gd name="connsiteX3" fmla="*/ 19481 w 25289"/>
                  <a:gd name="connsiteY3" fmla="*/ 6675 h 41454"/>
                  <a:gd name="connsiteX4" fmla="*/ 4249 w 25289"/>
                  <a:gd name="connsiteY4" fmla="*/ 8959 h 41454"/>
                  <a:gd name="connsiteX5" fmla="*/ 4249 w 25289"/>
                  <a:gd name="connsiteY5" fmla="*/ 8959 h 4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89" h="41454">
                    <a:moveTo>
                      <a:pt x="4249" y="8959"/>
                    </a:moveTo>
                    <a:cubicBezTo>
                      <a:pt x="3487" y="15049"/>
                      <a:pt x="6534" y="29131"/>
                      <a:pt x="16815" y="37884"/>
                    </a:cubicBezTo>
                    <a:cubicBezTo>
                      <a:pt x="28619" y="47780"/>
                      <a:pt x="32047" y="37504"/>
                      <a:pt x="27478" y="31034"/>
                    </a:cubicBezTo>
                    <a:cubicBezTo>
                      <a:pt x="22527" y="23802"/>
                      <a:pt x="20242" y="14668"/>
                      <a:pt x="19481" y="6675"/>
                    </a:cubicBezTo>
                    <a:cubicBezTo>
                      <a:pt x="18719" y="-556"/>
                      <a:pt x="5391" y="-3220"/>
                      <a:pt x="4249" y="8959"/>
                    </a:cubicBezTo>
                    <a:lnTo>
                      <a:pt x="4249" y="8959"/>
                    </a:lnTo>
                    <a:close/>
                  </a:path>
                </a:pathLst>
              </a:custGeom>
              <a:solidFill>
                <a:srgbClr val="FFFFFF"/>
              </a:solidFill>
              <a:ln w="3805" cap="flat">
                <a:noFill/>
                <a:prstDash val="solid"/>
                <a:miter/>
              </a:ln>
            </p:spPr>
            <p:txBody>
              <a:bodyPr rtlCol="0" anchor="ctr"/>
              <a:lstStyle/>
              <a:p>
                <a:endParaRPr lang="fr-FR"/>
              </a:p>
            </p:txBody>
          </p:sp>
          <p:sp>
            <p:nvSpPr>
              <p:cNvPr id="3421" name="Forme libre 3420">
                <a:extLst>
                  <a:ext uri="{FF2B5EF4-FFF2-40B4-BE49-F238E27FC236}">
                    <a16:creationId xmlns:a16="http://schemas.microsoft.com/office/drawing/2014/main" id="{3078C6B0-9E76-6D93-1DDD-F942AA306F8A}"/>
                  </a:ext>
                </a:extLst>
              </p:cNvPr>
              <p:cNvSpPr/>
              <p:nvPr/>
            </p:nvSpPr>
            <p:spPr>
              <a:xfrm>
                <a:off x="13908642" y="2249961"/>
                <a:ext cx="29092" cy="45291"/>
              </a:xfrm>
              <a:custGeom>
                <a:avLst/>
                <a:gdLst>
                  <a:gd name="connsiteX0" fmla="*/ 27087 w 29092"/>
                  <a:gd name="connsiteY0" fmla="*/ 45829 h 45291"/>
                  <a:gd name="connsiteX1" fmla="*/ 17567 w 29092"/>
                  <a:gd name="connsiteY1" fmla="*/ 41262 h 45291"/>
                  <a:gd name="connsiteX2" fmla="*/ 4240 w 29092"/>
                  <a:gd name="connsiteY2" fmla="*/ 10814 h 45291"/>
                  <a:gd name="connsiteX3" fmla="*/ 13759 w 29092"/>
                  <a:gd name="connsiteY3" fmla="*/ 537 h 45291"/>
                  <a:gd name="connsiteX4" fmla="*/ 13759 w 29092"/>
                  <a:gd name="connsiteY4" fmla="*/ 537 h 45291"/>
                  <a:gd name="connsiteX5" fmla="*/ 23279 w 29092"/>
                  <a:gd name="connsiteY5" fmla="*/ 8530 h 45291"/>
                  <a:gd name="connsiteX6" fmla="*/ 30895 w 29092"/>
                  <a:gd name="connsiteY6" fmla="*/ 31747 h 45291"/>
                  <a:gd name="connsiteX7" fmla="*/ 31276 w 29092"/>
                  <a:gd name="connsiteY7" fmla="*/ 44306 h 45291"/>
                  <a:gd name="connsiteX8" fmla="*/ 27087 w 29092"/>
                  <a:gd name="connsiteY8" fmla="*/ 45829 h 45291"/>
                  <a:gd name="connsiteX9" fmla="*/ 27087 w 29092"/>
                  <a:gd name="connsiteY9" fmla="*/ 45829 h 45291"/>
                  <a:gd name="connsiteX10" fmla="*/ 8047 w 29092"/>
                  <a:gd name="connsiteY10" fmla="*/ 11194 h 45291"/>
                  <a:gd name="connsiteX11" fmla="*/ 19852 w 29092"/>
                  <a:gd name="connsiteY11" fmla="*/ 38217 h 45291"/>
                  <a:gd name="connsiteX12" fmla="*/ 28230 w 29092"/>
                  <a:gd name="connsiteY12" fmla="*/ 41262 h 45291"/>
                  <a:gd name="connsiteX13" fmla="*/ 27468 w 29092"/>
                  <a:gd name="connsiteY13" fmla="*/ 34030 h 45291"/>
                  <a:gd name="connsiteX14" fmla="*/ 19090 w 29092"/>
                  <a:gd name="connsiteY14" fmla="*/ 8530 h 45291"/>
                  <a:gd name="connsiteX15" fmla="*/ 13759 w 29092"/>
                  <a:gd name="connsiteY15" fmla="*/ 4343 h 45291"/>
                  <a:gd name="connsiteX16" fmla="*/ 13759 w 29092"/>
                  <a:gd name="connsiteY16" fmla="*/ 4343 h 45291"/>
                  <a:gd name="connsiteX17" fmla="*/ 8047 w 29092"/>
                  <a:gd name="connsiteY17" fmla="*/ 11194 h 45291"/>
                  <a:gd name="connsiteX18" fmla="*/ 8047 w 29092"/>
                  <a:gd name="connsiteY18" fmla="*/ 11194 h 4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092" h="45291">
                    <a:moveTo>
                      <a:pt x="27087" y="45829"/>
                    </a:moveTo>
                    <a:cubicBezTo>
                      <a:pt x="24802" y="45829"/>
                      <a:pt x="21756" y="44687"/>
                      <a:pt x="17567" y="41262"/>
                    </a:cubicBezTo>
                    <a:cubicBezTo>
                      <a:pt x="6905" y="32508"/>
                      <a:pt x="3478" y="18045"/>
                      <a:pt x="4240" y="10814"/>
                    </a:cubicBezTo>
                    <a:cubicBezTo>
                      <a:pt x="5001" y="3202"/>
                      <a:pt x="9951" y="537"/>
                      <a:pt x="13759" y="537"/>
                    </a:cubicBezTo>
                    <a:lnTo>
                      <a:pt x="13759" y="537"/>
                    </a:lnTo>
                    <a:cubicBezTo>
                      <a:pt x="18710" y="537"/>
                      <a:pt x="22898" y="3963"/>
                      <a:pt x="23279" y="8530"/>
                    </a:cubicBezTo>
                    <a:cubicBezTo>
                      <a:pt x="23660" y="13858"/>
                      <a:pt x="25564" y="24135"/>
                      <a:pt x="30895" y="31747"/>
                    </a:cubicBezTo>
                    <a:cubicBezTo>
                      <a:pt x="33942" y="35933"/>
                      <a:pt x="33942" y="41642"/>
                      <a:pt x="31276" y="44306"/>
                    </a:cubicBezTo>
                    <a:cubicBezTo>
                      <a:pt x="30514" y="45068"/>
                      <a:pt x="28991" y="45829"/>
                      <a:pt x="27087" y="45829"/>
                    </a:cubicBezTo>
                    <a:lnTo>
                      <a:pt x="27087" y="45829"/>
                    </a:lnTo>
                    <a:close/>
                    <a:moveTo>
                      <a:pt x="8047" y="11194"/>
                    </a:moveTo>
                    <a:cubicBezTo>
                      <a:pt x="7666" y="16142"/>
                      <a:pt x="9951" y="29844"/>
                      <a:pt x="19852" y="38217"/>
                    </a:cubicBezTo>
                    <a:cubicBezTo>
                      <a:pt x="24422" y="42023"/>
                      <a:pt x="27468" y="42403"/>
                      <a:pt x="28230" y="41262"/>
                    </a:cubicBezTo>
                    <a:cubicBezTo>
                      <a:pt x="29372" y="40120"/>
                      <a:pt x="29372" y="36694"/>
                      <a:pt x="27468" y="34030"/>
                    </a:cubicBezTo>
                    <a:cubicBezTo>
                      <a:pt x="21375" y="25657"/>
                      <a:pt x="19471" y="14620"/>
                      <a:pt x="19090" y="8530"/>
                    </a:cubicBezTo>
                    <a:cubicBezTo>
                      <a:pt x="18710" y="5866"/>
                      <a:pt x="16044" y="4343"/>
                      <a:pt x="13759" y="4343"/>
                    </a:cubicBezTo>
                    <a:lnTo>
                      <a:pt x="13759" y="4343"/>
                    </a:lnTo>
                    <a:cubicBezTo>
                      <a:pt x="10713" y="4343"/>
                      <a:pt x="8429" y="7008"/>
                      <a:pt x="8047" y="11194"/>
                    </a:cubicBezTo>
                    <a:lnTo>
                      <a:pt x="8047" y="11194"/>
                    </a:lnTo>
                    <a:close/>
                  </a:path>
                </a:pathLst>
              </a:custGeom>
              <a:solidFill>
                <a:srgbClr val="1A1A1A"/>
              </a:solidFill>
              <a:ln w="3805" cap="flat">
                <a:noFill/>
                <a:prstDash val="solid"/>
                <a:miter/>
              </a:ln>
            </p:spPr>
            <p:txBody>
              <a:bodyPr rtlCol="0" anchor="ctr"/>
              <a:lstStyle/>
              <a:p>
                <a:endParaRPr lang="fr-FR"/>
              </a:p>
            </p:txBody>
          </p:sp>
          <p:sp>
            <p:nvSpPr>
              <p:cNvPr id="3422" name="Forme libre 3421">
                <a:extLst>
                  <a:ext uri="{FF2B5EF4-FFF2-40B4-BE49-F238E27FC236}">
                    <a16:creationId xmlns:a16="http://schemas.microsoft.com/office/drawing/2014/main" id="{104A3DA7-67CC-0C85-3908-46B7BF8340EE}"/>
                  </a:ext>
                </a:extLst>
              </p:cNvPr>
              <p:cNvSpPr/>
              <p:nvPr/>
            </p:nvSpPr>
            <p:spPr>
              <a:xfrm>
                <a:off x="13923828" y="2240911"/>
                <a:ext cx="20393" cy="48982"/>
              </a:xfrm>
              <a:custGeom>
                <a:avLst/>
                <a:gdLst>
                  <a:gd name="connsiteX0" fmla="*/ 5431 w 20393"/>
                  <a:gd name="connsiteY0" fmla="*/ 4257 h 48982"/>
                  <a:gd name="connsiteX1" fmla="*/ 11904 w 20393"/>
                  <a:gd name="connsiteY1" fmla="*/ 41556 h 48982"/>
                  <a:gd name="connsiteX2" fmla="*/ 23709 w 20393"/>
                  <a:gd name="connsiteY2" fmla="*/ 37750 h 48982"/>
                  <a:gd name="connsiteX3" fmla="*/ 20663 w 20393"/>
                  <a:gd name="connsiteY3" fmla="*/ 8824 h 48982"/>
                  <a:gd name="connsiteX4" fmla="*/ 5431 w 20393"/>
                  <a:gd name="connsiteY4" fmla="*/ 4257 h 48982"/>
                  <a:gd name="connsiteX5" fmla="*/ 5431 w 20393"/>
                  <a:gd name="connsiteY5" fmla="*/ 4257 h 4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93" h="48982">
                    <a:moveTo>
                      <a:pt x="5431" y="4257"/>
                    </a:moveTo>
                    <a:cubicBezTo>
                      <a:pt x="2766" y="7682"/>
                      <a:pt x="3907" y="27854"/>
                      <a:pt x="11904" y="41556"/>
                    </a:cubicBezTo>
                    <a:cubicBezTo>
                      <a:pt x="21043" y="57160"/>
                      <a:pt x="26755" y="46504"/>
                      <a:pt x="23709" y="37750"/>
                    </a:cubicBezTo>
                    <a:cubicBezTo>
                      <a:pt x="20663" y="27854"/>
                      <a:pt x="20663" y="17959"/>
                      <a:pt x="20663" y="8824"/>
                    </a:cubicBezTo>
                    <a:cubicBezTo>
                      <a:pt x="20663" y="2735"/>
                      <a:pt x="11523" y="-3736"/>
                      <a:pt x="5431" y="4257"/>
                    </a:cubicBezTo>
                    <a:lnTo>
                      <a:pt x="5431" y="4257"/>
                    </a:lnTo>
                    <a:close/>
                  </a:path>
                </a:pathLst>
              </a:custGeom>
              <a:solidFill>
                <a:srgbClr val="FFFFFF"/>
              </a:solidFill>
              <a:ln w="3805" cap="flat">
                <a:noFill/>
                <a:prstDash val="solid"/>
                <a:miter/>
              </a:ln>
            </p:spPr>
            <p:txBody>
              <a:bodyPr rtlCol="0" anchor="ctr"/>
              <a:lstStyle/>
              <a:p>
                <a:endParaRPr lang="fr-FR"/>
              </a:p>
            </p:txBody>
          </p:sp>
          <p:sp>
            <p:nvSpPr>
              <p:cNvPr id="3423" name="Forme libre 3422">
                <a:extLst>
                  <a:ext uri="{FF2B5EF4-FFF2-40B4-BE49-F238E27FC236}">
                    <a16:creationId xmlns:a16="http://schemas.microsoft.com/office/drawing/2014/main" id="{F982B29A-8366-003F-3348-23C1D5136F6E}"/>
                  </a:ext>
                </a:extLst>
              </p:cNvPr>
              <p:cNvSpPr/>
              <p:nvPr/>
            </p:nvSpPr>
            <p:spPr>
              <a:xfrm>
                <a:off x="13921874" y="2238553"/>
                <a:ext cx="24626" cy="52893"/>
              </a:xfrm>
              <a:custGeom>
                <a:avLst/>
                <a:gdLst>
                  <a:gd name="connsiteX0" fmla="*/ 22236 w 24626"/>
                  <a:gd name="connsiteY0" fmla="*/ 53429 h 52893"/>
                  <a:gd name="connsiteX1" fmla="*/ 11955 w 24626"/>
                  <a:gd name="connsiteY1" fmla="*/ 44675 h 52893"/>
                  <a:gd name="connsiteX2" fmla="*/ 5861 w 24626"/>
                  <a:gd name="connsiteY2" fmla="*/ 5093 h 52893"/>
                  <a:gd name="connsiteX3" fmla="*/ 17285 w 24626"/>
                  <a:gd name="connsiteY3" fmla="*/ 906 h 52893"/>
                  <a:gd name="connsiteX4" fmla="*/ 24901 w 24626"/>
                  <a:gd name="connsiteY4" fmla="*/ 10421 h 52893"/>
                  <a:gd name="connsiteX5" fmla="*/ 24901 w 24626"/>
                  <a:gd name="connsiteY5" fmla="*/ 13086 h 52893"/>
                  <a:gd name="connsiteX6" fmla="*/ 27948 w 24626"/>
                  <a:gd name="connsiteY6" fmla="*/ 38966 h 52893"/>
                  <a:gd name="connsiteX7" fmla="*/ 24521 w 24626"/>
                  <a:gd name="connsiteY7" fmla="*/ 53048 h 52893"/>
                  <a:gd name="connsiteX8" fmla="*/ 22236 w 24626"/>
                  <a:gd name="connsiteY8" fmla="*/ 53429 h 52893"/>
                  <a:gd name="connsiteX9" fmla="*/ 22236 w 24626"/>
                  <a:gd name="connsiteY9" fmla="*/ 53429 h 52893"/>
                  <a:gd name="connsiteX10" fmla="*/ 9289 w 24626"/>
                  <a:gd name="connsiteY10" fmla="*/ 7757 h 52893"/>
                  <a:gd name="connsiteX11" fmla="*/ 15762 w 24626"/>
                  <a:gd name="connsiteY11" fmla="*/ 42772 h 52893"/>
                  <a:gd name="connsiteX12" fmla="*/ 22997 w 24626"/>
                  <a:gd name="connsiteY12" fmla="*/ 49623 h 52893"/>
                  <a:gd name="connsiteX13" fmla="*/ 24140 w 24626"/>
                  <a:gd name="connsiteY13" fmla="*/ 40489 h 52893"/>
                  <a:gd name="connsiteX14" fmla="*/ 21093 w 24626"/>
                  <a:gd name="connsiteY14" fmla="*/ 13466 h 52893"/>
                  <a:gd name="connsiteX15" fmla="*/ 21093 w 24626"/>
                  <a:gd name="connsiteY15" fmla="*/ 10802 h 52893"/>
                  <a:gd name="connsiteX16" fmla="*/ 16144 w 24626"/>
                  <a:gd name="connsiteY16" fmla="*/ 5093 h 52893"/>
                  <a:gd name="connsiteX17" fmla="*/ 9289 w 24626"/>
                  <a:gd name="connsiteY17" fmla="*/ 7757 h 52893"/>
                  <a:gd name="connsiteX18" fmla="*/ 9289 w 24626"/>
                  <a:gd name="connsiteY18" fmla="*/ 7757 h 5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626" h="52893">
                    <a:moveTo>
                      <a:pt x="22236" y="53429"/>
                    </a:moveTo>
                    <a:cubicBezTo>
                      <a:pt x="19570" y="53429"/>
                      <a:pt x="16144" y="51526"/>
                      <a:pt x="11955" y="44675"/>
                    </a:cubicBezTo>
                    <a:cubicBezTo>
                      <a:pt x="3958" y="30974"/>
                      <a:pt x="2435" y="10041"/>
                      <a:pt x="5861" y="5093"/>
                    </a:cubicBezTo>
                    <a:cubicBezTo>
                      <a:pt x="8908" y="1287"/>
                      <a:pt x="13097" y="-235"/>
                      <a:pt x="17285" y="906"/>
                    </a:cubicBezTo>
                    <a:cubicBezTo>
                      <a:pt x="21474" y="2429"/>
                      <a:pt x="24901" y="6235"/>
                      <a:pt x="24901" y="10421"/>
                    </a:cubicBezTo>
                    <a:lnTo>
                      <a:pt x="24901" y="13086"/>
                    </a:lnTo>
                    <a:cubicBezTo>
                      <a:pt x="24901" y="21459"/>
                      <a:pt x="24901" y="30212"/>
                      <a:pt x="27948" y="38966"/>
                    </a:cubicBezTo>
                    <a:cubicBezTo>
                      <a:pt x="29852" y="45056"/>
                      <a:pt x="28329" y="51145"/>
                      <a:pt x="24521" y="53048"/>
                    </a:cubicBezTo>
                    <a:cubicBezTo>
                      <a:pt x="23759" y="53429"/>
                      <a:pt x="22997" y="53429"/>
                      <a:pt x="22236" y="53429"/>
                    </a:cubicBezTo>
                    <a:lnTo>
                      <a:pt x="22236" y="53429"/>
                    </a:lnTo>
                    <a:close/>
                    <a:moveTo>
                      <a:pt x="9289" y="7757"/>
                    </a:moveTo>
                    <a:cubicBezTo>
                      <a:pt x="7385" y="10421"/>
                      <a:pt x="8147" y="29451"/>
                      <a:pt x="15762" y="42772"/>
                    </a:cubicBezTo>
                    <a:cubicBezTo>
                      <a:pt x="19570" y="48862"/>
                      <a:pt x="21855" y="50004"/>
                      <a:pt x="22997" y="49623"/>
                    </a:cubicBezTo>
                    <a:cubicBezTo>
                      <a:pt x="24521" y="48862"/>
                      <a:pt x="25663" y="45056"/>
                      <a:pt x="24140" y="40489"/>
                    </a:cubicBezTo>
                    <a:cubicBezTo>
                      <a:pt x="21093" y="31354"/>
                      <a:pt x="21093" y="22220"/>
                      <a:pt x="21093" y="13466"/>
                    </a:cubicBezTo>
                    <a:lnTo>
                      <a:pt x="21093" y="10802"/>
                    </a:lnTo>
                    <a:cubicBezTo>
                      <a:pt x="21093" y="8518"/>
                      <a:pt x="18809" y="5854"/>
                      <a:pt x="16144" y="5093"/>
                    </a:cubicBezTo>
                    <a:cubicBezTo>
                      <a:pt x="14240" y="4332"/>
                      <a:pt x="11573" y="4332"/>
                      <a:pt x="9289" y="7757"/>
                    </a:cubicBezTo>
                    <a:lnTo>
                      <a:pt x="9289" y="7757"/>
                    </a:lnTo>
                    <a:close/>
                  </a:path>
                </a:pathLst>
              </a:custGeom>
              <a:solidFill>
                <a:srgbClr val="1A1A1A"/>
              </a:solidFill>
              <a:ln w="3805" cap="flat">
                <a:noFill/>
                <a:prstDash val="solid"/>
                <a:miter/>
              </a:ln>
            </p:spPr>
            <p:txBody>
              <a:bodyPr rtlCol="0" anchor="ctr"/>
              <a:lstStyle/>
              <a:p>
                <a:endParaRPr lang="fr-FR"/>
              </a:p>
            </p:txBody>
          </p:sp>
          <p:sp>
            <p:nvSpPr>
              <p:cNvPr id="3424" name="Forme libre 3423">
                <a:extLst>
                  <a:ext uri="{FF2B5EF4-FFF2-40B4-BE49-F238E27FC236}">
                    <a16:creationId xmlns:a16="http://schemas.microsoft.com/office/drawing/2014/main" id="{073027B5-C8B5-EFCA-C450-67B0604320AC}"/>
                  </a:ext>
                </a:extLst>
              </p:cNvPr>
              <p:cNvSpPr/>
              <p:nvPr/>
            </p:nvSpPr>
            <p:spPr>
              <a:xfrm>
                <a:off x="13939727" y="2238617"/>
                <a:ext cx="16664" cy="48856"/>
              </a:xfrm>
              <a:custGeom>
                <a:avLst/>
                <a:gdLst>
                  <a:gd name="connsiteX0" fmla="*/ 7433 w 16664"/>
                  <a:gd name="connsiteY0" fmla="*/ 2364 h 48856"/>
                  <a:gd name="connsiteX1" fmla="*/ 7814 w 16664"/>
                  <a:gd name="connsiteY1" fmla="*/ 39663 h 48856"/>
                  <a:gd name="connsiteX2" fmla="*/ 19618 w 16664"/>
                  <a:gd name="connsiteY2" fmla="*/ 38902 h 48856"/>
                  <a:gd name="connsiteX3" fmla="*/ 20761 w 16664"/>
                  <a:gd name="connsiteY3" fmla="*/ 9596 h 48856"/>
                  <a:gd name="connsiteX4" fmla="*/ 7433 w 16664"/>
                  <a:gd name="connsiteY4" fmla="*/ 2364 h 48856"/>
                  <a:gd name="connsiteX5" fmla="*/ 7433 w 16664"/>
                  <a:gd name="connsiteY5" fmla="*/ 2364 h 4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64" h="48856">
                    <a:moveTo>
                      <a:pt x="7433" y="2364"/>
                    </a:moveTo>
                    <a:cubicBezTo>
                      <a:pt x="4386" y="5409"/>
                      <a:pt x="1721" y="24820"/>
                      <a:pt x="7814" y="39663"/>
                    </a:cubicBezTo>
                    <a:cubicBezTo>
                      <a:pt x="14667" y="56409"/>
                      <a:pt x="21142" y="48417"/>
                      <a:pt x="19618" y="38902"/>
                    </a:cubicBezTo>
                    <a:cubicBezTo>
                      <a:pt x="17714" y="28626"/>
                      <a:pt x="19238" y="19111"/>
                      <a:pt x="20761" y="9596"/>
                    </a:cubicBezTo>
                    <a:cubicBezTo>
                      <a:pt x="21522" y="5790"/>
                      <a:pt x="13145" y="-3345"/>
                      <a:pt x="7433" y="2364"/>
                    </a:cubicBezTo>
                    <a:lnTo>
                      <a:pt x="7433" y="2364"/>
                    </a:lnTo>
                    <a:close/>
                  </a:path>
                </a:pathLst>
              </a:custGeom>
              <a:solidFill>
                <a:srgbClr val="FFFFFF"/>
              </a:solidFill>
              <a:ln w="3805" cap="flat">
                <a:noFill/>
                <a:prstDash val="solid"/>
                <a:miter/>
              </a:ln>
            </p:spPr>
            <p:txBody>
              <a:bodyPr rtlCol="0" anchor="ctr"/>
              <a:lstStyle/>
              <a:p>
                <a:endParaRPr lang="fr-FR"/>
              </a:p>
            </p:txBody>
          </p:sp>
          <p:sp>
            <p:nvSpPr>
              <p:cNvPr id="3425" name="Forme libre 3424">
                <a:extLst>
                  <a:ext uri="{FF2B5EF4-FFF2-40B4-BE49-F238E27FC236}">
                    <a16:creationId xmlns:a16="http://schemas.microsoft.com/office/drawing/2014/main" id="{20FF1400-8E34-42D7-57C0-FF9D1AF5940B}"/>
                  </a:ext>
                </a:extLst>
              </p:cNvPr>
              <p:cNvSpPr/>
              <p:nvPr/>
            </p:nvSpPr>
            <p:spPr>
              <a:xfrm>
                <a:off x="13937732" y="2236725"/>
                <a:ext cx="282400" cy="208864"/>
              </a:xfrm>
              <a:custGeom>
                <a:avLst/>
                <a:gdLst>
                  <a:gd name="connsiteX0" fmla="*/ 17840 w 282400"/>
                  <a:gd name="connsiteY0" fmla="*/ 53374 h 208864"/>
                  <a:gd name="connsiteX1" fmla="*/ 7940 w 282400"/>
                  <a:gd name="connsiteY1" fmla="*/ 42337 h 208864"/>
                  <a:gd name="connsiteX2" fmla="*/ 7940 w 282400"/>
                  <a:gd name="connsiteY2" fmla="*/ 3135 h 208864"/>
                  <a:gd name="connsiteX3" fmla="*/ 17460 w 282400"/>
                  <a:gd name="connsiteY3" fmla="*/ 1613 h 208864"/>
                  <a:gd name="connsiteX4" fmla="*/ 24694 w 282400"/>
                  <a:gd name="connsiteY4" fmla="*/ 12269 h 208864"/>
                  <a:gd name="connsiteX5" fmla="*/ 24694 w 282400"/>
                  <a:gd name="connsiteY5" fmla="*/ 13031 h 208864"/>
                  <a:gd name="connsiteX6" fmla="*/ 23933 w 282400"/>
                  <a:gd name="connsiteY6" fmla="*/ 40814 h 208864"/>
                  <a:gd name="connsiteX7" fmla="*/ 19364 w 282400"/>
                  <a:gd name="connsiteY7" fmla="*/ 53374 h 208864"/>
                  <a:gd name="connsiteX8" fmla="*/ 17840 w 282400"/>
                  <a:gd name="connsiteY8" fmla="*/ 53374 h 208864"/>
                  <a:gd name="connsiteX9" fmla="*/ 17840 w 282400"/>
                  <a:gd name="connsiteY9" fmla="*/ 53374 h 208864"/>
                  <a:gd name="connsiteX10" fmla="*/ 10985 w 282400"/>
                  <a:gd name="connsiteY10" fmla="*/ 5799 h 208864"/>
                  <a:gd name="connsiteX11" fmla="*/ 11748 w 282400"/>
                  <a:gd name="connsiteY11" fmla="*/ 40814 h 208864"/>
                  <a:gd name="connsiteX12" fmla="*/ 17840 w 282400"/>
                  <a:gd name="connsiteY12" fmla="*/ 49187 h 208864"/>
                  <a:gd name="connsiteX13" fmla="*/ 19744 w 282400"/>
                  <a:gd name="connsiteY13" fmla="*/ 41195 h 208864"/>
                  <a:gd name="connsiteX14" fmla="*/ 20505 w 282400"/>
                  <a:gd name="connsiteY14" fmla="*/ 12269 h 208864"/>
                  <a:gd name="connsiteX15" fmla="*/ 20505 w 282400"/>
                  <a:gd name="connsiteY15" fmla="*/ 11508 h 208864"/>
                  <a:gd name="connsiteX16" fmla="*/ 15556 w 282400"/>
                  <a:gd name="connsiteY16" fmla="*/ 5038 h 208864"/>
                  <a:gd name="connsiteX17" fmla="*/ 10985 w 282400"/>
                  <a:gd name="connsiteY17" fmla="*/ 5799 h 208864"/>
                  <a:gd name="connsiteX18" fmla="*/ 10985 w 282400"/>
                  <a:gd name="connsiteY18" fmla="*/ 5799 h 208864"/>
                  <a:gd name="connsiteX19" fmla="*/ 259643 w 282400"/>
                  <a:gd name="connsiteY19" fmla="*/ 191912 h 208864"/>
                  <a:gd name="connsiteX20" fmla="*/ 283252 w 282400"/>
                  <a:gd name="connsiteY20" fmla="*/ 172121 h 208864"/>
                  <a:gd name="connsiteX21" fmla="*/ 282872 w 282400"/>
                  <a:gd name="connsiteY21" fmla="*/ 182778 h 208864"/>
                  <a:gd name="connsiteX22" fmla="*/ 269163 w 282400"/>
                  <a:gd name="connsiteY22" fmla="*/ 203711 h 208864"/>
                  <a:gd name="connsiteX23" fmla="*/ 256978 w 282400"/>
                  <a:gd name="connsiteY23" fmla="*/ 209420 h 208864"/>
                  <a:gd name="connsiteX24" fmla="*/ 259643 w 282400"/>
                  <a:gd name="connsiteY24" fmla="*/ 191912 h 208864"/>
                  <a:gd name="connsiteX25" fmla="*/ 259643 w 282400"/>
                  <a:gd name="connsiteY25" fmla="*/ 191912 h 208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2400" h="208864">
                    <a:moveTo>
                      <a:pt x="17840" y="53374"/>
                    </a:moveTo>
                    <a:cubicBezTo>
                      <a:pt x="15175" y="53374"/>
                      <a:pt x="11748" y="51090"/>
                      <a:pt x="7940" y="42337"/>
                    </a:cubicBezTo>
                    <a:cubicBezTo>
                      <a:pt x="1847" y="27493"/>
                      <a:pt x="4132" y="6941"/>
                      <a:pt x="7940" y="3135"/>
                    </a:cubicBezTo>
                    <a:cubicBezTo>
                      <a:pt x="10605" y="471"/>
                      <a:pt x="14032" y="-290"/>
                      <a:pt x="17460" y="1613"/>
                    </a:cubicBezTo>
                    <a:cubicBezTo>
                      <a:pt x="21648" y="3516"/>
                      <a:pt x="25456" y="8844"/>
                      <a:pt x="24694" y="12269"/>
                    </a:cubicBezTo>
                    <a:lnTo>
                      <a:pt x="24694" y="13031"/>
                    </a:lnTo>
                    <a:cubicBezTo>
                      <a:pt x="23552" y="21784"/>
                      <a:pt x="22029" y="30919"/>
                      <a:pt x="23933" y="40814"/>
                    </a:cubicBezTo>
                    <a:cubicBezTo>
                      <a:pt x="25075" y="46904"/>
                      <a:pt x="22790" y="52232"/>
                      <a:pt x="19364" y="53374"/>
                    </a:cubicBezTo>
                    <a:cubicBezTo>
                      <a:pt x="18601" y="53374"/>
                      <a:pt x="18221" y="53374"/>
                      <a:pt x="17840" y="53374"/>
                    </a:cubicBezTo>
                    <a:lnTo>
                      <a:pt x="17840" y="53374"/>
                    </a:lnTo>
                    <a:close/>
                    <a:moveTo>
                      <a:pt x="10985" y="5799"/>
                    </a:moveTo>
                    <a:cubicBezTo>
                      <a:pt x="8701" y="8083"/>
                      <a:pt x="6036" y="26352"/>
                      <a:pt x="11748" y="40814"/>
                    </a:cubicBezTo>
                    <a:cubicBezTo>
                      <a:pt x="14793" y="48426"/>
                      <a:pt x="17078" y="49568"/>
                      <a:pt x="17840" y="49187"/>
                    </a:cubicBezTo>
                    <a:cubicBezTo>
                      <a:pt x="18982" y="48807"/>
                      <a:pt x="20505" y="45382"/>
                      <a:pt x="19744" y="41195"/>
                    </a:cubicBezTo>
                    <a:cubicBezTo>
                      <a:pt x="17840" y="30919"/>
                      <a:pt x="19364" y="21404"/>
                      <a:pt x="20505" y="12269"/>
                    </a:cubicBezTo>
                    <a:lnTo>
                      <a:pt x="20505" y="11508"/>
                    </a:lnTo>
                    <a:cubicBezTo>
                      <a:pt x="20505" y="10366"/>
                      <a:pt x="18601" y="6560"/>
                      <a:pt x="15556" y="5038"/>
                    </a:cubicBezTo>
                    <a:cubicBezTo>
                      <a:pt x="12889" y="3896"/>
                      <a:pt x="11367" y="5419"/>
                      <a:pt x="10985" y="5799"/>
                    </a:cubicBezTo>
                    <a:lnTo>
                      <a:pt x="10985" y="5799"/>
                    </a:lnTo>
                    <a:close/>
                    <a:moveTo>
                      <a:pt x="259643" y="191912"/>
                    </a:moveTo>
                    <a:cubicBezTo>
                      <a:pt x="271067" y="187726"/>
                      <a:pt x="279444" y="178972"/>
                      <a:pt x="283252" y="172121"/>
                    </a:cubicBezTo>
                    <a:cubicBezTo>
                      <a:pt x="285918" y="167935"/>
                      <a:pt x="289345" y="175547"/>
                      <a:pt x="282872" y="182778"/>
                    </a:cubicBezTo>
                    <a:cubicBezTo>
                      <a:pt x="277540" y="188867"/>
                      <a:pt x="271828" y="199524"/>
                      <a:pt x="269163" y="203711"/>
                    </a:cubicBezTo>
                    <a:cubicBezTo>
                      <a:pt x="266497" y="207897"/>
                      <a:pt x="256978" y="209420"/>
                      <a:pt x="256978" y="209420"/>
                    </a:cubicBezTo>
                    <a:lnTo>
                      <a:pt x="259643" y="191912"/>
                    </a:lnTo>
                    <a:lnTo>
                      <a:pt x="259643" y="191912"/>
                    </a:lnTo>
                    <a:close/>
                  </a:path>
                </a:pathLst>
              </a:custGeom>
              <a:solidFill>
                <a:srgbClr val="1A1A1A"/>
              </a:solidFill>
              <a:ln w="3805" cap="flat">
                <a:noFill/>
                <a:prstDash val="solid"/>
                <a:miter/>
              </a:ln>
            </p:spPr>
            <p:txBody>
              <a:bodyPr rtlCol="0" anchor="ctr"/>
              <a:lstStyle/>
              <a:p>
                <a:endParaRPr lang="fr-FR"/>
              </a:p>
            </p:txBody>
          </p:sp>
          <p:sp>
            <p:nvSpPr>
              <p:cNvPr id="3426" name="Forme libre 3425">
                <a:extLst>
                  <a:ext uri="{FF2B5EF4-FFF2-40B4-BE49-F238E27FC236}">
                    <a16:creationId xmlns:a16="http://schemas.microsoft.com/office/drawing/2014/main" id="{B53036F8-56EE-7EFB-36D5-537FA138251F}"/>
                  </a:ext>
                </a:extLst>
              </p:cNvPr>
              <p:cNvSpPr/>
              <p:nvPr/>
            </p:nvSpPr>
            <p:spPr>
              <a:xfrm>
                <a:off x="13983726" y="2405626"/>
                <a:ext cx="475263" cy="454435"/>
              </a:xfrm>
              <a:custGeom>
                <a:avLst/>
                <a:gdLst>
                  <a:gd name="connsiteX0" fmla="*/ 211402 w 475263"/>
                  <a:gd name="connsiteY0" fmla="*/ 42879 h 454435"/>
                  <a:gd name="connsiteX1" fmla="*/ 209498 w 475263"/>
                  <a:gd name="connsiteY1" fmla="*/ 40976 h 454435"/>
                  <a:gd name="connsiteX2" fmla="*/ 209498 w 475263"/>
                  <a:gd name="connsiteY2" fmla="*/ 40595 h 454435"/>
                  <a:gd name="connsiteX3" fmla="*/ 211782 w 475263"/>
                  <a:gd name="connsiteY3" fmla="*/ 23087 h 454435"/>
                  <a:gd name="connsiteX4" fmla="*/ 212925 w 475263"/>
                  <a:gd name="connsiteY4" fmla="*/ 21565 h 454435"/>
                  <a:gd name="connsiteX5" fmla="*/ 235772 w 475263"/>
                  <a:gd name="connsiteY5" fmla="*/ 2916 h 454435"/>
                  <a:gd name="connsiteX6" fmla="*/ 239199 w 475263"/>
                  <a:gd name="connsiteY6" fmla="*/ 632 h 454435"/>
                  <a:gd name="connsiteX7" fmla="*/ 242245 w 475263"/>
                  <a:gd name="connsiteY7" fmla="*/ 3296 h 454435"/>
                  <a:gd name="connsiteX8" fmla="*/ 238819 w 475263"/>
                  <a:gd name="connsiteY8" fmla="*/ 15856 h 454435"/>
                  <a:gd name="connsiteX9" fmla="*/ 227014 w 475263"/>
                  <a:gd name="connsiteY9" fmla="*/ 33364 h 454435"/>
                  <a:gd name="connsiteX10" fmla="*/ 225110 w 475263"/>
                  <a:gd name="connsiteY10" fmla="*/ 36408 h 454435"/>
                  <a:gd name="connsiteX11" fmla="*/ 211402 w 475263"/>
                  <a:gd name="connsiteY11" fmla="*/ 42879 h 454435"/>
                  <a:gd name="connsiteX12" fmla="*/ 211402 w 475263"/>
                  <a:gd name="connsiteY12" fmla="*/ 42879 h 454435"/>
                  <a:gd name="connsiteX13" fmla="*/ 211402 w 475263"/>
                  <a:gd name="connsiteY13" fmla="*/ 42879 h 454435"/>
                  <a:gd name="connsiteX14" fmla="*/ 215590 w 475263"/>
                  <a:gd name="connsiteY14" fmla="*/ 24610 h 454435"/>
                  <a:gd name="connsiteX15" fmla="*/ 213686 w 475263"/>
                  <a:gd name="connsiteY15" fmla="*/ 38311 h 454435"/>
                  <a:gd name="connsiteX16" fmla="*/ 221683 w 475263"/>
                  <a:gd name="connsiteY16" fmla="*/ 34125 h 454435"/>
                  <a:gd name="connsiteX17" fmla="*/ 223587 w 475263"/>
                  <a:gd name="connsiteY17" fmla="*/ 31080 h 454435"/>
                  <a:gd name="connsiteX18" fmla="*/ 235772 w 475263"/>
                  <a:gd name="connsiteY18" fmla="*/ 12811 h 454435"/>
                  <a:gd name="connsiteX19" fmla="*/ 238819 w 475263"/>
                  <a:gd name="connsiteY19" fmla="*/ 5199 h 454435"/>
                  <a:gd name="connsiteX20" fmla="*/ 215590 w 475263"/>
                  <a:gd name="connsiteY20" fmla="*/ 24610 h 454435"/>
                  <a:gd name="connsiteX21" fmla="*/ 247577 w 475263"/>
                  <a:gd name="connsiteY21" fmla="*/ 455068 h 454435"/>
                  <a:gd name="connsiteX22" fmla="*/ 128389 w 475263"/>
                  <a:gd name="connsiteY22" fmla="*/ 406732 h 454435"/>
                  <a:gd name="connsiteX23" fmla="*/ 72413 w 475263"/>
                  <a:gd name="connsiteY23" fmla="*/ 322238 h 454435"/>
                  <a:gd name="connsiteX24" fmla="*/ 57561 w 475263"/>
                  <a:gd name="connsiteY24" fmla="*/ 295977 h 454435"/>
                  <a:gd name="connsiteX25" fmla="*/ 42329 w 475263"/>
                  <a:gd name="connsiteY25" fmla="*/ 281895 h 454435"/>
                  <a:gd name="connsiteX26" fmla="*/ 5393 w 475263"/>
                  <a:gd name="connsiteY26" fmla="*/ 236604 h 454435"/>
                  <a:gd name="connsiteX27" fmla="*/ 8058 w 475263"/>
                  <a:gd name="connsiteY27" fmla="*/ 221380 h 454435"/>
                  <a:gd name="connsiteX28" fmla="*/ 12627 w 475263"/>
                  <a:gd name="connsiteY28" fmla="*/ 220999 h 454435"/>
                  <a:gd name="connsiteX29" fmla="*/ 16816 w 475263"/>
                  <a:gd name="connsiteY29" fmla="*/ 202350 h 454435"/>
                  <a:gd name="connsiteX30" fmla="*/ 21767 w 475263"/>
                  <a:gd name="connsiteY30" fmla="*/ 200447 h 454435"/>
                  <a:gd name="connsiteX31" fmla="*/ 27479 w 475263"/>
                  <a:gd name="connsiteY31" fmla="*/ 192073 h 454435"/>
                  <a:gd name="connsiteX32" fmla="*/ 38903 w 475263"/>
                  <a:gd name="connsiteY32" fmla="*/ 201208 h 454435"/>
                  <a:gd name="connsiteX33" fmla="*/ 59465 w 475263"/>
                  <a:gd name="connsiteY33" fmla="*/ 242313 h 454435"/>
                  <a:gd name="connsiteX34" fmla="*/ 56800 w 475263"/>
                  <a:gd name="connsiteY34" fmla="*/ 209962 h 454435"/>
                  <a:gd name="connsiteX35" fmla="*/ 64416 w 475263"/>
                  <a:gd name="connsiteY35" fmla="*/ 200447 h 454435"/>
                  <a:gd name="connsiteX36" fmla="*/ 64416 w 475263"/>
                  <a:gd name="connsiteY36" fmla="*/ 200447 h 454435"/>
                  <a:gd name="connsiteX37" fmla="*/ 71270 w 475263"/>
                  <a:gd name="connsiteY37" fmla="*/ 207678 h 454435"/>
                  <a:gd name="connsiteX38" fmla="*/ 82313 w 475263"/>
                  <a:gd name="connsiteY38" fmla="*/ 245738 h 454435"/>
                  <a:gd name="connsiteX39" fmla="*/ 86502 w 475263"/>
                  <a:gd name="connsiteY39" fmla="*/ 249925 h 454435"/>
                  <a:gd name="connsiteX40" fmla="*/ 89928 w 475263"/>
                  <a:gd name="connsiteY40" fmla="*/ 243454 h 454435"/>
                  <a:gd name="connsiteX41" fmla="*/ 90310 w 475263"/>
                  <a:gd name="connsiteY41" fmla="*/ 215671 h 454435"/>
                  <a:gd name="connsiteX42" fmla="*/ 92214 w 475263"/>
                  <a:gd name="connsiteY42" fmla="*/ 213768 h 454435"/>
                  <a:gd name="connsiteX43" fmla="*/ 93736 w 475263"/>
                  <a:gd name="connsiteY43" fmla="*/ 214529 h 454435"/>
                  <a:gd name="connsiteX44" fmla="*/ 94879 w 475263"/>
                  <a:gd name="connsiteY44" fmla="*/ 215671 h 454435"/>
                  <a:gd name="connsiteX45" fmla="*/ 112776 w 475263"/>
                  <a:gd name="connsiteY45" fmla="*/ 244596 h 454435"/>
                  <a:gd name="connsiteX46" fmla="*/ 110492 w 475263"/>
                  <a:gd name="connsiteY46" fmla="*/ 260201 h 454435"/>
                  <a:gd name="connsiteX47" fmla="*/ 110111 w 475263"/>
                  <a:gd name="connsiteY47" fmla="*/ 288746 h 454435"/>
                  <a:gd name="connsiteX48" fmla="*/ 206070 w 475263"/>
                  <a:gd name="connsiteY48" fmla="*/ 352306 h 454435"/>
                  <a:gd name="connsiteX49" fmla="*/ 271947 w 475263"/>
                  <a:gd name="connsiteY49" fmla="*/ 324903 h 454435"/>
                  <a:gd name="connsiteX50" fmla="*/ 319546 w 475263"/>
                  <a:gd name="connsiteY50" fmla="*/ 207678 h 454435"/>
                  <a:gd name="connsiteX51" fmla="*/ 321450 w 475263"/>
                  <a:gd name="connsiteY51" fmla="*/ 205394 h 454435"/>
                  <a:gd name="connsiteX52" fmla="*/ 321450 w 475263"/>
                  <a:gd name="connsiteY52" fmla="*/ 205394 h 454435"/>
                  <a:gd name="connsiteX53" fmla="*/ 323735 w 475263"/>
                  <a:gd name="connsiteY53" fmla="*/ 207297 h 454435"/>
                  <a:gd name="connsiteX54" fmla="*/ 274994 w 475263"/>
                  <a:gd name="connsiteY54" fmla="*/ 327947 h 454435"/>
                  <a:gd name="connsiteX55" fmla="*/ 206451 w 475263"/>
                  <a:gd name="connsiteY55" fmla="*/ 356492 h 454435"/>
                  <a:gd name="connsiteX56" fmla="*/ 106684 w 475263"/>
                  <a:gd name="connsiteY56" fmla="*/ 291029 h 454435"/>
                  <a:gd name="connsiteX57" fmla="*/ 107064 w 475263"/>
                  <a:gd name="connsiteY57" fmla="*/ 259820 h 454435"/>
                  <a:gd name="connsiteX58" fmla="*/ 109349 w 475263"/>
                  <a:gd name="connsiteY58" fmla="*/ 245357 h 454435"/>
                  <a:gd name="connsiteX59" fmla="*/ 94879 w 475263"/>
                  <a:gd name="connsiteY59" fmla="*/ 220999 h 454435"/>
                  <a:gd name="connsiteX60" fmla="*/ 94498 w 475263"/>
                  <a:gd name="connsiteY60" fmla="*/ 244216 h 454435"/>
                  <a:gd name="connsiteX61" fmla="*/ 88024 w 475263"/>
                  <a:gd name="connsiteY61" fmla="*/ 254872 h 454435"/>
                  <a:gd name="connsiteX62" fmla="*/ 79266 w 475263"/>
                  <a:gd name="connsiteY62" fmla="*/ 248402 h 454435"/>
                  <a:gd name="connsiteX63" fmla="*/ 67842 w 475263"/>
                  <a:gd name="connsiteY63" fmla="*/ 208820 h 454435"/>
                  <a:gd name="connsiteX64" fmla="*/ 65177 w 475263"/>
                  <a:gd name="connsiteY64" fmla="*/ 205394 h 454435"/>
                  <a:gd name="connsiteX65" fmla="*/ 65177 w 475263"/>
                  <a:gd name="connsiteY65" fmla="*/ 205394 h 454435"/>
                  <a:gd name="connsiteX66" fmla="*/ 61750 w 475263"/>
                  <a:gd name="connsiteY66" fmla="*/ 211103 h 454435"/>
                  <a:gd name="connsiteX67" fmla="*/ 66319 w 475263"/>
                  <a:gd name="connsiteY67" fmla="*/ 252208 h 454435"/>
                  <a:gd name="connsiteX68" fmla="*/ 64797 w 475263"/>
                  <a:gd name="connsiteY68" fmla="*/ 254492 h 454435"/>
                  <a:gd name="connsiteX69" fmla="*/ 62512 w 475263"/>
                  <a:gd name="connsiteY69" fmla="*/ 253731 h 454435"/>
                  <a:gd name="connsiteX70" fmla="*/ 35856 w 475263"/>
                  <a:gd name="connsiteY70" fmla="*/ 203111 h 454435"/>
                  <a:gd name="connsiteX71" fmla="*/ 29002 w 475263"/>
                  <a:gd name="connsiteY71" fmla="*/ 196641 h 454435"/>
                  <a:gd name="connsiteX72" fmla="*/ 26717 w 475263"/>
                  <a:gd name="connsiteY72" fmla="*/ 203491 h 454435"/>
                  <a:gd name="connsiteX73" fmla="*/ 24813 w 475263"/>
                  <a:gd name="connsiteY73" fmla="*/ 205775 h 454435"/>
                  <a:gd name="connsiteX74" fmla="*/ 23671 w 475263"/>
                  <a:gd name="connsiteY74" fmla="*/ 205394 h 454435"/>
                  <a:gd name="connsiteX75" fmla="*/ 20624 w 475263"/>
                  <a:gd name="connsiteY75" fmla="*/ 205775 h 454435"/>
                  <a:gd name="connsiteX76" fmla="*/ 18720 w 475263"/>
                  <a:gd name="connsiteY76" fmla="*/ 225186 h 454435"/>
                  <a:gd name="connsiteX77" fmla="*/ 17578 w 475263"/>
                  <a:gd name="connsiteY77" fmla="*/ 227850 h 454435"/>
                  <a:gd name="connsiteX78" fmla="*/ 15294 w 475263"/>
                  <a:gd name="connsiteY78" fmla="*/ 227089 h 454435"/>
                  <a:gd name="connsiteX79" fmla="*/ 10723 w 475263"/>
                  <a:gd name="connsiteY79" fmla="*/ 225186 h 454435"/>
                  <a:gd name="connsiteX80" fmla="*/ 9962 w 475263"/>
                  <a:gd name="connsiteY80" fmla="*/ 235842 h 454435"/>
                  <a:gd name="connsiteX81" fmla="*/ 45376 w 475263"/>
                  <a:gd name="connsiteY81" fmla="*/ 279231 h 454435"/>
                  <a:gd name="connsiteX82" fmla="*/ 61369 w 475263"/>
                  <a:gd name="connsiteY82" fmla="*/ 294074 h 454435"/>
                  <a:gd name="connsiteX83" fmla="*/ 76601 w 475263"/>
                  <a:gd name="connsiteY83" fmla="*/ 321097 h 454435"/>
                  <a:gd name="connsiteX84" fmla="*/ 248338 w 475263"/>
                  <a:gd name="connsiteY84" fmla="*/ 451642 h 454435"/>
                  <a:gd name="connsiteX85" fmla="*/ 384662 w 475263"/>
                  <a:gd name="connsiteY85" fmla="*/ 405590 h 454435"/>
                  <a:gd name="connsiteX86" fmla="*/ 475671 w 475263"/>
                  <a:gd name="connsiteY86" fmla="*/ 246880 h 454435"/>
                  <a:gd name="connsiteX87" fmla="*/ 297080 w 475263"/>
                  <a:gd name="connsiteY87" fmla="*/ 52774 h 454435"/>
                  <a:gd name="connsiteX88" fmla="*/ 295176 w 475263"/>
                  <a:gd name="connsiteY88" fmla="*/ 50490 h 454435"/>
                  <a:gd name="connsiteX89" fmla="*/ 297460 w 475263"/>
                  <a:gd name="connsiteY89" fmla="*/ 48587 h 454435"/>
                  <a:gd name="connsiteX90" fmla="*/ 435688 w 475263"/>
                  <a:gd name="connsiteY90" fmla="*/ 110625 h 454435"/>
                  <a:gd name="connsiteX91" fmla="*/ 479479 w 475263"/>
                  <a:gd name="connsiteY91" fmla="*/ 246880 h 454435"/>
                  <a:gd name="connsiteX92" fmla="*/ 455109 w 475263"/>
                  <a:gd name="connsiteY92" fmla="*/ 330231 h 454435"/>
                  <a:gd name="connsiteX93" fmla="*/ 386566 w 475263"/>
                  <a:gd name="connsiteY93" fmla="*/ 408635 h 454435"/>
                  <a:gd name="connsiteX94" fmla="*/ 247577 w 475263"/>
                  <a:gd name="connsiteY94" fmla="*/ 455068 h 454435"/>
                  <a:gd name="connsiteX95" fmla="*/ 247577 w 475263"/>
                  <a:gd name="connsiteY95" fmla="*/ 455068 h 45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475263" h="454435">
                    <a:moveTo>
                      <a:pt x="211402" y="42879"/>
                    </a:moveTo>
                    <a:cubicBezTo>
                      <a:pt x="210259" y="42879"/>
                      <a:pt x="209498" y="42117"/>
                      <a:pt x="209498" y="40976"/>
                    </a:cubicBezTo>
                    <a:cubicBezTo>
                      <a:pt x="209498" y="40976"/>
                      <a:pt x="209498" y="40976"/>
                      <a:pt x="209498" y="40595"/>
                    </a:cubicBezTo>
                    <a:lnTo>
                      <a:pt x="211782" y="23087"/>
                    </a:lnTo>
                    <a:cubicBezTo>
                      <a:pt x="211782" y="22326"/>
                      <a:pt x="212543" y="21565"/>
                      <a:pt x="212925" y="21565"/>
                    </a:cubicBezTo>
                    <a:cubicBezTo>
                      <a:pt x="223587" y="17759"/>
                      <a:pt x="231964" y="9005"/>
                      <a:pt x="235772" y="2916"/>
                    </a:cubicBezTo>
                    <a:cubicBezTo>
                      <a:pt x="236915" y="1013"/>
                      <a:pt x="238437" y="632"/>
                      <a:pt x="239199" y="632"/>
                    </a:cubicBezTo>
                    <a:cubicBezTo>
                      <a:pt x="240341" y="632"/>
                      <a:pt x="241484" y="1774"/>
                      <a:pt x="242245" y="3296"/>
                    </a:cubicBezTo>
                    <a:cubicBezTo>
                      <a:pt x="243388" y="6341"/>
                      <a:pt x="243007" y="11289"/>
                      <a:pt x="238819" y="15856"/>
                    </a:cubicBezTo>
                    <a:cubicBezTo>
                      <a:pt x="234630" y="20804"/>
                      <a:pt x="229679" y="28796"/>
                      <a:pt x="227014" y="33364"/>
                    </a:cubicBezTo>
                    <a:cubicBezTo>
                      <a:pt x="226252" y="34505"/>
                      <a:pt x="225871" y="35647"/>
                      <a:pt x="225110" y="36408"/>
                    </a:cubicBezTo>
                    <a:cubicBezTo>
                      <a:pt x="222063" y="40976"/>
                      <a:pt x="212543" y="42498"/>
                      <a:pt x="211402" y="42879"/>
                    </a:cubicBezTo>
                    <a:cubicBezTo>
                      <a:pt x="211402" y="42879"/>
                      <a:pt x="211402" y="42879"/>
                      <a:pt x="211402" y="42879"/>
                    </a:cubicBezTo>
                    <a:lnTo>
                      <a:pt x="211402" y="42879"/>
                    </a:lnTo>
                    <a:close/>
                    <a:moveTo>
                      <a:pt x="215590" y="24610"/>
                    </a:moveTo>
                    <a:lnTo>
                      <a:pt x="213686" y="38311"/>
                    </a:lnTo>
                    <a:cubicBezTo>
                      <a:pt x="216732" y="37550"/>
                      <a:pt x="220540" y="36028"/>
                      <a:pt x="221683" y="34125"/>
                    </a:cubicBezTo>
                    <a:cubicBezTo>
                      <a:pt x="222063" y="33364"/>
                      <a:pt x="222825" y="32222"/>
                      <a:pt x="223587" y="31080"/>
                    </a:cubicBezTo>
                    <a:cubicBezTo>
                      <a:pt x="226633" y="25752"/>
                      <a:pt x="231583" y="18140"/>
                      <a:pt x="235772" y="12811"/>
                    </a:cubicBezTo>
                    <a:cubicBezTo>
                      <a:pt x="238437" y="9766"/>
                      <a:pt x="238819" y="6722"/>
                      <a:pt x="238819" y="5199"/>
                    </a:cubicBezTo>
                    <a:cubicBezTo>
                      <a:pt x="234630" y="11669"/>
                      <a:pt x="226252" y="20423"/>
                      <a:pt x="215590" y="24610"/>
                    </a:cubicBezTo>
                    <a:close/>
                    <a:moveTo>
                      <a:pt x="247577" y="455068"/>
                    </a:moveTo>
                    <a:cubicBezTo>
                      <a:pt x="200739" y="455068"/>
                      <a:pt x="160375" y="438702"/>
                      <a:pt x="128389" y="406732"/>
                    </a:cubicBezTo>
                    <a:cubicBezTo>
                      <a:pt x="101352" y="379709"/>
                      <a:pt x="84598" y="346597"/>
                      <a:pt x="72413" y="322238"/>
                    </a:cubicBezTo>
                    <a:cubicBezTo>
                      <a:pt x="66701" y="310821"/>
                      <a:pt x="62130" y="301686"/>
                      <a:pt x="57561" y="295977"/>
                    </a:cubicBezTo>
                    <a:cubicBezTo>
                      <a:pt x="54515" y="291791"/>
                      <a:pt x="48803" y="287223"/>
                      <a:pt x="42329" y="281895"/>
                    </a:cubicBezTo>
                    <a:cubicBezTo>
                      <a:pt x="28621" y="270858"/>
                      <a:pt x="11866" y="256775"/>
                      <a:pt x="5393" y="236604"/>
                    </a:cubicBezTo>
                    <a:cubicBezTo>
                      <a:pt x="2727" y="227850"/>
                      <a:pt x="5012" y="222902"/>
                      <a:pt x="8058" y="221380"/>
                    </a:cubicBezTo>
                    <a:cubicBezTo>
                      <a:pt x="9582" y="220618"/>
                      <a:pt x="11105" y="220618"/>
                      <a:pt x="12627" y="220999"/>
                    </a:cubicBezTo>
                    <a:cubicBezTo>
                      <a:pt x="11486" y="213387"/>
                      <a:pt x="13390" y="205775"/>
                      <a:pt x="16816" y="202350"/>
                    </a:cubicBezTo>
                    <a:cubicBezTo>
                      <a:pt x="18339" y="201208"/>
                      <a:pt x="19863" y="200447"/>
                      <a:pt x="21767" y="200447"/>
                    </a:cubicBezTo>
                    <a:cubicBezTo>
                      <a:pt x="22147" y="193976"/>
                      <a:pt x="25575" y="192454"/>
                      <a:pt x="27479" y="192073"/>
                    </a:cubicBezTo>
                    <a:cubicBezTo>
                      <a:pt x="31667" y="191312"/>
                      <a:pt x="36617" y="195118"/>
                      <a:pt x="38903" y="201208"/>
                    </a:cubicBezTo>
                    <a:cubicBezTo>
                      <a:pt x="43853" y="214909"/>
                      <a:pt x="48803" y="226327"/>
                      <a:pt x="59465" y="242313"/>
                    </a:cubicBezTo>
                    <a:cubicBezTo>
                      <a:pt x="57561" y="231275"/>
                      <a:pt x="56038" y="217193"/>
                      <a:pt x="56800" y="209962"/>
                    </a:cubicBezTo>
                    <a:cubicBezTo>
                      <a:pt x="57181" y="203491"/>
                      <a:pt x="60989" y="200447"/>
                      <a:pt x="64416" y="200447"/>
                    </a:cubicBezTo>
                    <a:lnTo>
                      <a:pt x="64416" y="200447"/>
                    </a:lnTo>
                    <a:cubicBezTo>
                      <a:pt x="67462" y="200447"/>
                      <a:pt x="70509" y="202730"/>
                      <a:pt x="71270" y="207678"/>
                    </a:cubicBezTo>
                    <a:cubicBezTo>
                      <a:pt x="72793" y="220999"/>
                      <a:pt x="78124" y="236604"/>
                      <a:pt x="82313" y="245738"/>
                    </a:cubicBezTo>
                    <a:cubicBezTo>
                      <a:pt x="83836" y="248783"/>
                      <a:pt x="85359" y="250305"/>
                      <a:pt x="86502" y="249925"/>
                    </a:cubicBezTo>
                    <a:cubicBezTo>
                      <a:pt x="88024" y="249544"/>
                      <a:pt x="89928" y="246880"/>
                      <a:pt x="89928" y="243454"/>
                    </a:cubicBezTo>
                    <a:lnTo>
                      <a:pt x="90310" y="215671"/>
                    </a:lnTo>
                    <a:cubicBezTo>
                      <a:pt x="90310" y="214529"/>
                      <a:pt x="91071" y="213768"/>
                      <a:pt x="92214" y="213768"/>
                    </a:cubicBezTo>
                    <a:cubicBezTo>
                      <a:pt x="92594" y="213768"/>
                      <a:pt x="93356" y="214148"/>
                      <a:pt x="93736" y="214529"/>
                    </a:cubicBezTo>
                    <a:lnTo>
                      <a:pt x="94879" y="215671"/>
                    </a:lnTo>
                    <a:cubicBezTo>
                      <a:pt x="104780" y="225566"/>
                      <a:pt x="112015" y="232798"/>
                      <a:pt x="112776" y="244596"/>
                    </a:cubicBezTo>
                    <a:cubicBezTo>
                      <a:pt x="113157" y="249163"/>
                      <a:pt x="111633" y="254492"/>
                      <a:pt x="110492" y="260201"/>
                    </a:cubicBezTo>
                    <a:cubicBezTo>
                      <a:pt x="108207" y="269716"/>
                      <a:pt x="105921" y="280753"/>
                      <a:pt x="110111" y="288746"/>
                    </a:cubicBezTo>
                    <a:cubicBezTo>
                      <a:pt x="116965" y="302067"/>
                      <a:pt x="158091" y="352306"/>
                      <a:pt x="206070" y="352306"/>
                    </a:cubicBezTo>
                    <a:cubicBezTo>
                      <a:pt x="229679" y="352306"/>
                      <a:pt x="252527" y="342791"/>
                      <a:pt x="271947" y="324903"/>
                    </a:cubicBezTo>
                    <a:cubicBezTo>
                      <a:pt x="302792" y="296358"/>
                      <a:pt x="321832" y="249163"/>
                      <a:pt x="319546" y="207678"/>
                    </a:cubicBezTo>
                    <a:cubicBezTo>
                      <a:pt x="319546" y="206536"/>
                      <a:pt x="320308" y="205775"/>
                      <a:pt x="321450" y="205394"/>
                    </a:cubicBezTo>
                    <a:cubicBezTo>
                      <a:pt x="321450" y="205394"/>
                      <a:pt x="321450" y="205394"/>
                      <a:pt x="321450" y="205394"/>
                    </a:cubicBezTo>
                    <a:cubicBezTo>
                      <a:pt x="322593" y="205394"/>
                      <a:pt x="323354" y="206156"/>
                      <a:pt x="323735" y="207297"/>
                    </a:cubicBezTo>
                    <a:cubicBezTo>
                      <a:pt x="326020" y="250305"/>
                      <a:pt x="306600" y="298641"/>
                      <a:pt x="274994" y="327947"/>
                    </a:cubicBezTo>
                    <a:cubicBezTo>
                      <a:pt x="254812" y="346597"/>
                      <a:pt x="231203" y="356492"/>
                      <a:pt x="206451" y="356492"/>
                    </a:cubicBezTo>
                    <a:cubicBezTo>
                      <a:pt x="155806" y="356492"/>
                      <a:pt x="113919" y="305492"/>
                      <a:pt x="106684" y="291029"/>
                    </a:cubicBezTo>
                    <a:cubicBezTo>
                      <a:pt x="102114" y="281514"/>
                      <a:pt x="104780" y="270096"/>
                      <a:pt x="107064" y="259820"/>
                    </a:cubicBezTo>
                    <a:cubicBezTo>
                      <a:pt x="108207" y="254492"/>
                      <a:pt x="109349" y="249163"/>
                      <a:pt x="109349" y="245357"/>
                    </a:cubicBezTo>
                    <a:cubicBezTo>
                      <a:pt x="108968" y="235842"/>
                      <a:pt x="103256" y="229753"/>
                      <a:pt x="94879" y="220999"/>
                    </a:cubicBezTo>
                    <a:lnTo>
                      <a:pt x="94498" y="244216"/>
                    </a:lnTo>
                    <a:cubicBezTo>
                      <a:pt x="94498" y="249544"/>
                      <a:pt x="91832" y="254111"/>
                      <a:pt x="88024" y="254872"/>
                    </a:cubicBezTo>
                    <a:cubicBezTo>
                      <a:pt x="86120" y="255253"/>
                      <a:pt x="82313" y="254872"/>
                      <a:pt x="79266" y="248402"/>
                    </a:cubicBezTo>
                    <a:cubicBezTo>
                      <a:pt x="74697" y="238887"/>
                      <a:pt x="68985" y="222521"/>
                      <a:pt x="67842" y="208820"/>
                    </a:cubicBezTo>
                    <a:cubicBezTo>
                      <a:pt x="67462" y="206536"/>
                      <a:pt x="66701" y="205394"/>
                      <a:pt x="65177" y="205394"/>
                    </a:cubicBezTo>
                    <a:lnTo>
                      <a:pt x="65177" y="205394"/>
                    </a:lnTo>
                    <a:cubicBezTo>
                      <a:pt x="63654" y="205394"/>
                      <a:pt x="61750" y="207297"/>
                      <a:pt x="61750" y="211103"/>
                    </a:cubicBezTo>
                    <a:cubicBezTo>
                      <a:pt x="60989" y="220618"/>
                      <a:pt x="64034" y="242693"/>
                      <a:pt x="66319" y="252208"/>
                    </a:cubicBezTo>
                    <a:cubicBezTo>
                      <a:pt x="66701" y="253350"/>
                      <a:pt x="65938" y="254492"/>
                      <a:pt x="64797" y="254492"/>
                    </a:cubicBezTo>
                    <a:cubicBezTo>
                      <a:pt x="64034" y="254872"/>
                      <a:pt x="63273" y="254492"/>
                      <a:pt x="62512" y="253731"/>
                    </a:cubicBezTo>
                    <a:cubicBezTo>
                      <a:pt x="47661" y="232417"/>
                      <a:pt x="41949" y="219477"/>
                      <a:pt x="35856" y="203111"/>
                    </a:cubicBezTo>
                    <a:cubicBezTo>
                      <a:pt x="34333" y="198924"/>
                      <a:pt x="30906" y="196260"/>
                      <a:pt x="29002" y="196641"/>
                    </a:cubicBezTo>
                    <a:cubicBezTo>
                      <a:pt x="27479" y="197021"/>
                      <a:pt x="26717" y="199685"/>
                      <a:pt x="26717" y="203491"/>
                    </a:cubicBezTo>
                    <a:cubicBezTo>
                      <a:pt x="26717" y="204633"/>
                      <a:pt x="25955" y="205394"/>
                      <a:pt x="24813" y="205775"/>
                    </a:cubicBezTo>
                    <a:cubicBezTo>
                      <a:pt x="24432" y="205775"/>
                      <a:pt x="24051" y="205775"/>
                      <a:pt x="23671" y="205394"/>
                    </a:cubicBezTo>
                    <a:cubicBezTo>
                      <a:pt x="22528" y="204633"/>
                      <a:pt x="21386" y="205014"/>
                      <a:pt x="20624" y="205775"/>
                    </a:cubicBezTo>
                    <a:cubicBezTo>
                      <a:pt x="17198" y="208820"/>
                      <a:pt x="15674" y="217954"/>
                      <a:pt x="18720" y="225186"/>
                    </a:cubicBezTo>
                    <a:cubicBezTo>
                      <a:pt x="19102" y="226327"/>
                      <a:pt x="18720" y="227469"/>
                      <a:pt x="17578" y="227850"/>
                    </a:cubicBezTo>
                    <a:cubicBezTo>
                      <a:pt x="16816" y="228230"/>
                      <a:pt x="15674" y="227850"/>
                      <a:pt x="15294" y="227089"/>
                    </a:cubicBezTo>
                    <a:cubicBezTo>
                      <a:pt x="13770" y="225186"/>
                      <a:pt x="12247" y="224424"/>
                      <a:pt x="10723" y="225186"/>
                    </a:cubicBezTo>
                    <a:cubicBezTo>
                      <a:pt x="8819" y="225947"/>
                      <a:pt x="8058" y="229753"/>
                      <a:pt x="9962" y="235842"/>
                    </a:cubicBezTo>
                    <a:cubicBezTo>
                      <a:pt x="16055" y="254872"/>
                      <a:pt x="32429" y="268574"/>
                      <a:pt x="45376" y="279231"/>
                    </a:cubicBezTo>
                    <a:cubicBezTo>
                      <a:pt x="51849" y="284559"/>
                      <a:pt x="57561" y="289507"/>
                      <a:pt x="61369" y="294074"/>
                    </a:cubicBezTo>
                    <a:cubicBezTo>
                      <a:pt x="65938" y="299783"/>
                      <a:pt x="70509" y="309298"/>
                      <a:pt x="76601" y="321097"/>
                    </a:cubicBezTo>
                    <a:cubicBezTo>
                      <a:pt x="101352" y="369813"/>
                      <a:pt x="142478" y="451642"/>
                      <a:pt x="248338" y="451642"/>
                    </a:cubicBezTo>
                    <a:cubicBezTo>
                      <a:pt x="297460" y="451642"/>
                      <a:pt x="344679" y="435657"/>
                      <a:pt x="384662" y="405590"/>
                    </a:cubicBezTo>
                    <a:cubicBezTo>
                      <a:pt x="438353" y="365246"/>
                      <a:pt x="475671" y="300164"/>
                      <a:pt x="475671" y="246880"/>
                    </a:cubicBezTo>
                    <a:cubicBezTo>
                      <a:pt x="475671" y="131558"/>
                      <a:pt x="412459" y="62670"/>
                      <a:pt x="297080" y="52774"/>
                    </a:cubicBezTo>
                    <a:cubicBezTo>
                      <a:pt x="295937" y="52774"/>
                      <a:pt x="295176" y="51632"/>
                      <a:pt x="295176" y="50490"/>
                    </a:cubicBezTo>
                    <a:cubicBezTo>
                      <a:pt x="295176" y="49349"/>
                      <a:pt x="296318" y="48587"/>
                      <a:pt x="297460" y="48587"/>
                    </a:cubicBezTo>
                    <a:cubicBezTo>
                      <a:pt x="358007" y="53916"/>
                      <a:pt x="404843" y="74468"/>
                      <a:pt x="435688" y="110625"/>
                    </a:cubicBezTo>
                    <a:cubicBezTo>
                      <a:pt x="464629" y="144118"/>
                      <a:pt x="479479" y="190170"/>
                      <a:pt x="479479" y="246880"/>
                    </a:cubicBezTo>
                    <a:cubicBezTo>
                      <a:pt x="479479" y="272380"/>
                      <a:pt x="470721" y="302067"/>
                      <a:pt x="455109" y="330231"/>
                    </a:cubicBezTo>
                    <a:cubicBezTo>
                      <a:pt x="438353" y="360298"/>
                      <a:pt x="414744" y="387702"/>
                      <a:pt x="386566" y="408635"/>
                    </a:cubicBezTo>
                    <a:cubicBezTo>
                      <a:pt x="345440" y="438702"/>
                      <a:pt x="297460" y="455068"/>
                      <a:pt x="247577" y="455068"/>
                    </a:cubicBezTo>
                    <a:lnTo>
                      <a:pt x="247577" y="455068"/>
                    </a:lnTo>
                    <a:close/>
                  </a:path>
                </a:pathLst>
              </a:custGeom>
              <a:solidFill>
                <a:srgbClr val="1A1A1A"/>
              </a:solidFill>
              <a:ln w="3805" cap="flat">
                <a:noFill/>
                <a:prstDash val="solid"/>
                <a:miter/>
              </a:ln>
            </p:spPr>
            <p:txBody>
              <a:bodyPr rtlCol="0" anchor="ctr"/>
              <a:lstStyle/>
              <a:p>
                <a:endParaRPr lang="fr-FR"/>
              </a:p>
            </p:txBody>
          </p:sp>
          <p:sp>
            <p:nvSpPr>
              <p:cNvPr id="3427" name="Forme libre 3426">
                <a:extLst>
                  <a:ext uri="{FF2B5EF4-FFF2-40B4-BE49-F238E27FC236}">
                    <a16:creationId xmlns:a16="http://schemas.microsoft.com/office/drawing/2014/main" id="{D99E1223-DB5C-F2E0-FF01-CE64FC2E3DE2}"/>
                  </a:ext>
                </a:extLst>
              </p:cNvPr>
              <p:cNvSpPr/>
              <p:nvPr/>
            </p:nvSpPr>
            <p:spPr>
              <a:xfrm>
                <a:off x="14197765" y="2725330"/>
                <a:ext cx="79937" cy="66260"/>
              </a:xfrm>
              <a:custGeom>
                <a:avLst/>
                <a:gdLst>
                  <a:gd name="connsiteX0" fmla="*/ 81521 w 79937"/>
                  <a:gd name="connsiteY0" fmla="*/ 38344 h 66260"/>
                  <a:gd name="connsiteX1" fmla="*/ 67432 w 79937"/>
                  <a:gd name="connsiteY1" fmla="*/ 40247 h 66260"/>
                  <a:gd name="connsiteX2" fmla="*/ 55247 w 79937"/>
                  <a:gd name="connsiteY2" fmla="*/ 45576 h 66260"/>
                  <a:gd name="connsiteX3" fmla="*/ 59435 w 79937"/>
                  <a:gd name="connsiteY3" fmla="*/ 60419 h 66260"/>
                  <a:gd name="connsiteX4" fmla="*/ 50297 w 79937"/>
                  <a:gd name="connsiteY4" fmla="*/ 66889 h 66260"/>
                  <a:gd name="connsiteX5" fmla="*/ 39254 w 79937"/>
                  <a:gd name="connsiteY5" fmla="*/ 61941 h 66260"/>
                  <a:gd name="connsiteX6" fmla="*/ 4220 w 79937"/>
                  <a:gd name="connsiteY6" fmla="*/ 33396 h 66260"/>
                  <a:gd name="connsiteX7" fmla="*/ 58674 w 79937"/>
                  <a:gd name="connsiteY7" fmla="*/ 6374 h 66260"/>
                  <a:gd name="connsiteX8" fmla="*/ 64386 w 79937"/>
                  <a:gd name="connsiteY8" fmla="*/ 665 h 66260"/>
                  <a:gd name="connsiteX9" fmla="*/ 81903 w 79937"/>
                  <a:gd name="connsiteY9" fmla="*/ 22740 h 66260"/>
                  <a:gd name="connsiteX10" fmla="*/ 81521 w 79937"/>
                  <a:gd name="connsiteY10" fmla="*/ 38344 h 66260"/>
                  <a:gd name="connsiteX11" fmla="*/ 81521 w 79937"/>
                  <a:gd name="connsiteY11" fmla="*/ 38344 h 6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937" h="66260">
                    <a:moveTo>
                      <a:pt x="81521" y="38344"/>
                    </a:moveTo>
                    <a:cubicBezTo>
                      <a:pt x="78095" y="41770"/>
                      <a:pt x="72383" y="40628"/>
                      <a:pt x="67432" y="40247"/>
                    </a:cubicBezTo>
                    <a:cubicBezTo>
                      <a:pt x="62482" y="39867"/>
                      <a:pt x="56390" y="41008"/>
                      <a:pt x="55247" y="45576"/>
                    </a:cubicBezTo>
                    <a:cubicBezTo>
                      <a:pt x="54105" y="50904"/>
                      <a:pt x="60198" y="55471"/>
                      <a:pt x="59435" y="60419"/>
                    </a:cubicBezTo>
                    <a:cubicBezTo>
                      <a:pt x="59055" y="64606"/>
                      <a:pt x="54486" y="67270"/>
                      <a:pt x="50297" y="66889"/>
                    </a:cubicBezTo>
                    <a:cubicBezTo>
                      <a:pt x="46108" y="66509"/>
                      <a:pt x="42300" y="64225"/>
                      <a:pt x="39254" y="61941"/>
                    </a:cubicBezTo>
                    <a:cubicBezTo>
                      <a:pt x="26688" y="53568"/>
                      <a:pt x="14883" y="43673"/>
                      <a:pt x="4220" y="33396"/>
                    </a:cubicBezTo>
                    <a:cubicBezTo>
                      <a:pt x="25164" y="30352"/>
                      <a:pt x="43442" y="20456"/>
                      <a:pt x="58674" y="6374"/>
                    </a:cubicBezTo>
                    <a:cubicBezTo>
                      <a:pt x="60578" y="4471"/>
                      <a:pt x="62482" y="2568"/>
                      <a:pt x="64386" y="665"/>
                    </a:cubicBezTo>
                    <a:cubicBezTo>
                      <a:pt x="72002" y="6754"/>
                      <a:pt x="78095" y="13986"/>
                      <a:pt x="81903" y="22740"/>
                    </a:cubicBezTo>
                    <a:cubicBezTo>
                      <a:pt x="84187" y="27687"/>
                      <a:pt x="85711" y="34538"/>
                      <a:pt x="81521" y="38344"/>
                    </a:cubicBezTo>
                    <a:lnTo>
                      <a:pt x="81521" y="38344"/>
                    </a:lnTo>
                    <a:close/>
                  </a:path>
                </a:pathLst>
              </a:custGeom>
              <a:solidFill>
                <a:srgbClr val="1A1A1A"/>
              </a:solidFill>
              <a:ln w="3805" cap="flat">
                <a:noFill/>
                <a:prstDash val="solid"/>
                <a:miter/>
              </a:ln>
            </p:spPr>
            <p:txBody>
              <a:bodyPr rtlCol="0" anchor="ctr"/>
              <a:lstStyle/>
              <a:p>
                <a:endParaRPr lang="fr-FR"/>
              </a:p>
            </p:txBody>
          </p:sp>
          <p:sp>
            <p:nvSpPr>
              <p:cNvPr id="3428" name="Forme libre 3427">
                <a:extLst>
                  <a:ext uri="{FF2B5EF4-FFF2-40B4-BE49-F238E27FC236}">
                    <a16:creationId xmlns:a16="http://schemas.microsoft.com/office/drawing/2014/main" id="{FC4B50C5-9F55-BC04-D9CA-34127E38B131}"/>
                  </a:ext>
                </a:extLst>
              </p:cNvPr>
              <p:cNvSpPr/>
              <p:nvPr/>
            </p:nvSpPr>
            <p:spPr>
              <a:xfrm>
                <a:off x="14195290" y="2722796"/>
                <a:ext cx="84162" cy="71041"/>
              </a:xfrm>
              <a:custGeom>
                <a:avLst/>
                <a:gdLst>
                  <a:gd name="connsiteX0" fmla="*/ 53153 w 84162"/>
                  <a:gd name="connsiteY0" fmla="*/ 71706 h 71041"/>
                  <a:gd name="connsiteX1" fmla="*/ 52390 w 84162"/>
                  <a:gd name="connsiteY1" fmla="*/ 71706 h 71041"/>
                  <a:gd name="connsiteX2" fmla="*/ 40205 w 84162"/>
                  <a:gd name="connsiteY2" fmla="*/ 66378 h 71041"/>
                  <a:gd name="connsiteX3" fmla="*/ 4791 w 84162"/>
                  <a:gd name="connsiteY3" fmla="*/ 37452 h 71041"/>
                  <a:gd name="connsiteX4" fmla="*/ 4791 w 84162"/>
                  <a:gd name="connsiteY4" fmla="*/ 34408 h 71041"/>
                  <a:gd name="connsiteX5" fmla="*/ 5934 w 84162"/>
                  <a:gd name="connsiteY5" fmla="*/ 33646 h 71041"/>
                  <a:gd name="connsiteX6" fmla="*/ 59245 w 84162"/>
                  <a:gd name="connsiteY6" fmla="*/ 7004 h 71041"/>
                  <a:gd name="connsiteX7" fmla="*/ 64957 w 84162"/>
                  <a:gd name="connsiteY7" fmla="*/ 1295 h 71041"/>
                  <a:gd name="connsiteX8" fmla="*/ 67622 w 84162"/>
                  <a:gd name="connsiteY8" fmla="*/ 915 h 71041"/>
                  <a:gd name="connsiteX9" fmla="*/ 85900 w 84162"/>
                  <a:gd name="connsiteY9" fmla="*/ 23751 h 71041"/>
                  <a:gd name="connsiteX10" fmla="*/ 85139 w 84162"/>
                  <a:gd name="connsiteY10" fmla="*/ 41639 h 71041"/>
                  <a:gd name="connsiteX11" fmla="*/ 70669 w 84162"/>
                  <a:gd name="connsiteY11" fmla="*/ 44303 h 71041"/>
                  <a:gd name="connsiteX12" fmla="*/ 69146 w 84162"/>
                  <a:gd name="connsiteY12" fmla="*/ 44303 h 71041"/>
                  <a:gd name="connsiteX13" fmla="*/ 59245 w 84162"/>
                  <a:gd name="connsiteY13" fmla="*/ 48109 h 71041"/>
                  <a:gd name="connsiteX14" fmla="*/ 61149 w 84162"/>
                  <a:gd name="connsiteY14" fmla="*/ 54579 h 71041"/>
                  <a:gd name="connsiteX15" fmla="*/ 63434 w 84162"/>
                  <a:gd name="connsiteY15" fmla="*/ 62953 h 71041"/>
                  <a:gd name="connsiteX16" fmla="*/ 53153 w 84162"/>
                  <a:gd name="connsiteY16" fmla="*/ 71706 h 71041"/>
                  <a:gd name="connsiteX17" fmla="*/ 53153 w 84162"/>
                  <a:gd name="connsiteY17" fmla="*/ 71706 h 71041"/>
                  <a:gd name="connsiteX18" fmla="*/ 10503 w 84162"/>
                  <a:gd name="connsiteY18" fmla="*/ 37452 h 71041"/>
                  <a:gd name="connsiteX19" fmla="*/ 42490 w 84162"/>
                  <a:gd name="connsiteY19" fmla="*/ 62953 h 71041"/>
                  <a:gd name="connsiteX20" fmla="*/ 52772 w 84162"/>
                  <a:gd name="connsiteY20" fmla="*/ 67520 h 71041"/>
                  <a:gd name="connsiteX21" fmla="*/ 60006 w 84162"/>
                  <a:gd name="connsiteY21" fmla="*/ 62953 h 71041"/>
                  <a:gd name="connsiteX22" fmla="*/ 58102 w 84162"/>
                  <a:gd name="connsiteY22" fmla="*/ 56863 h 71041"/>
                  <a:gd name="connsiteX23" fmla="*/ 55818 w 84162"/>
                  <a:gd name="connsiteY23" fmla="*/ 47729 h 71041"/>
                  <a:gd name="connsiteX24" fmla="*/ 70288 w 84162"/>
                  <a:gd name="connsiteY24" fmla="*/ 40497 h 71041"/>
                  <a:gd name="connsiteX25" fmla="*/ 71811 w 84162"/>
                  <a:gd name="connsiteY25" fmla="*/ 40497 h 71041"/>
                  <a:gd name="connsiteX26" fmla="*/ 82854 w 84162"/>
                  <a:gd name="connsiteY26" fmla="*/ 38975 h 71041"/>
                  <a:gd name="connsiteX27" fmla="*/ 82854 w 84162"/>
                  <a:gd name="connsiteY27" fmla="*/ 25654 h 71041"/>
                  <a:gd name="connsiteX28" fmla="*/ 67242 w 84162"/>
                  <a:gd name="connsiteY28" fmla="*/ 5482 h 71041"/>
                  <a:gd name="connsiteX29" fmla="*/ 62673 w 84162"/>
                  <a:gd name="connsiteY29" fmla="*/ 10049 h 71041"/>
                  <a:gd name="connsiteX30" fmla="*/ 10503 w 84162"/>
                  <a:gd name="connsiteY30" fmla="*/ 37452 h 71041"/>
                  <a:gd name="connsiteX31" fmla="*/ 10503 w 84162"/>
                  <a:gd name="connsiteY31" fmla="*/ 37452 h 71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162" h="71041">
                    <a:moveTo>
                      <a:pt x="53153" y="71706"/>
                    </a:moveTo>
                    <a:cubicBezTo>
                      <a:pt x="52772" y="71706"/>
                      <a:pt x="52772" y="71706"/>
                      <a:pt x="52390" y="71706"/>
                    </a:cubicBezTo>
                    <a:cubicBezTo>
                      <a:pt x="47821" y="71326"/>
                      <a:pt x="43633" y="69042"/>
                      <a:pt x="40205" y="66378"/>
                    </a:cubicBezTo>
                    <a:cubicBezTo>
                      <a:pt x="27639" y="57624"/>
                      <a:pt x="15835" y="48109"/>
                      <a:pt x="4791" y="37452"/>
                    </a:cubicBezTo>
                    <a:cubicBezTo>
                      <a:pt x="4030" y="36691"/>
                      <a:pt x="4030" y="35549"/>
                      <a:pt x="4791" y="34408"/>
                    </a:cubicBezTo>
                    <a:cubicBezTo>
                      <a:pt x="5173" y="34027"/>
                      <a:pt x="5554" y="34027"/>
                      <a:pt x="5934" y="33646"/>
                    </a:cubicBezTo>
                    <a:cubicBezTo>
                      <a:pt x="25355" y="30982"/>
                      <a:pt x="43252" y="21848"/>
                      <a:pt x="59245" y="7004"/>
                    </a:cubicBezTo>
                    <a:cubicBezTo>
                      <a:pt x="61149" y="5101"/>
                      <a:pt x="63053" y="3198"/>
                      <a:pt x="64957" y="1295"/>
                    </a:cubicBezTo>
                    <a:cubicBezTo>
                      <a:pt x="65718" y="534"/>
                      <a:pt x="66861" y="534"/>
                      <a:pt x="67622" y="915"/>
                    </a:cubicBezTo>
                    <a:cubicBezTo>
                      <a:pt x="75619" y="7004"/>
                      <a:pt x="81712" y="14997"/>
                      <a:pt x="85900" y="23751"/>
                    </a:cubicBezTo>
                    <a:cubicBezTo>
                      <a:pt x="89328" y="31363"/>
                      <a:pt x="89328" y="37833"/>
                      <a:pt x="85139" y="41639"/>
                    </a:cubicBezTo>
                    <a:cubicBezTo>
                      <a:pt x="81331" y="45445"/>
                      <a:pt x="75619" y="44684"/>
                      <a:pt x="70669" y="44303"/>
                    </a:cubicBezTo>
                    <a:cubicBezTo>
                      <a:pt x="70288" y="44303"/>
                      <a:pt x="69907" y="44303"/>
                      <a:pt x="69146" y="44303"/>
                    </a:cubicBezTo>
                    <a:cubicBezTo>
                      <a:pt x="64957" y="43923"/>
                      <a:pt x="60006" y="45064"/>
                      <a:pt x="59245" y="48109"/>
                    </a:cubicBezTo>
                    <a:cubicBezTo>
                      <a:pt x="58865" y="50012"/>
                      <a:pt x="60006" y="51915"/>
                      <a:pt x="61149" y="54579"/>
                    </a:cubicBezTo>
                    <a:cubicBezTo>
                      <a:pt x="62291" y="56863"/>
                      <a:pt x="63814" y="59908"/>
                      <a:pt x="63434" y="62953"/>
                    </a:cubicBezTo>
                    <a:cubicBezTo>
                      <a:pt x="63434" y="68662"/>
                      <a:pt x="58102" y="71706"/>
                      <a:pt x="53153" y="71706"/>
                    </a:cubicBezTo>
                    <a:lnTo>
                      <a:pt x="53153" y="71706"/>
                    </a:lnTo>
                    <a:close/>
                    <a:moveTo>
                      <a:pt x="10503" y="37452"/>
                    </a:moveTo>
                    <a:cubicBezTo>
                      <a:pt x="20404" y="46967"/>
                      <a:pt x="31067" y="55341"/>
                      <a:pt x="42490" y="62953"/>
                    </a:cubicBezTo>
                    <a:cubicBezTo>
                      <a:pt x="45537" y="65236"/>
                      <a:pt x="48964" y="67139"/>
                      <a:pt x="52772" y="67520"/>
                    </a:cubicBezTo>
                    <a:cubicBezTo>
                      <a:pt x="55818" y="67520"/>
                      <a:pt x="59626" y="65997"/>
                      <a:pt x="60006" y="62953"/>
                    </a:cubicBezTo>
                    <a:cubicBezTo>
                      <a:pt x="60387" y="61050"/>
                      <a:pt x="59245" y="59147"/>
                      <a:pt x="58102" y="56863"/>
                    </a:cubicBezTo>
                    <a:cubicBezTo>
                      <a:pt x="56580" y="54199"/>
                      <a:pt x="55057" y="51154"/>
                      <a:pt x="55818" y="47729"/>
                    </a:cubicBezTo>
                    <a:cubicBezTo>
                      <a:pt x="57341" y="42020"/>
                      <a:pt x="64195" y="40117"/>
                      <a:pt x="70288" y="40497"/>
                    </a:cubicBezTo>
                    <a:cubicBezTo>
                      <a:pt x="70669" y="40497"/>
                      <a:pt x="71050" y="40497"/>
                      <a:pt x="71811" y="40497"/>
                    </a:cubicBezTo>
                    <a:cubicBezTo>
                      <a:pt x="76000" y="40878"/>
                      <a:pt x="80188" y="41258"/>
                      <a:pt x="82854" y="38975"/>
                    </a:cubicBezTo>
                    <a:cubicBezTo>
                      <a:pt x="86662" y="35169"/>
                      <a:pt x="83616" y="27937"/>
                      <a:pt x="82854" y="25654"/>
                    </a:cubicBezTo>
                    <a:cubicBezTo>
                      <a:pt x="79427" y="18042"/>
                      <a:pt x="73715" y="11191"/>
                      <a:pt x="67242" y="5482"/>
                    </a:cubicBezTo>
                    <a:cubicBezTo>
                      <a:pt x="65718" y="7004"/>
                      <a:pt x="64195" y="8527"/>
                      <a:pt x="62673" y="10049"/>
                    </a:cubicBezTo>
                    <a:cubicBezTo>
                      <a:pt x="46679" y="24893"/>
                      <a:pt x="29163" y="34027"/>
                      <a:pt x="10503" y="37452"/>
                    </a:cubicBezTo>
                    <a:lnTo>
                      <a:pt x="10503" y="37452"/>
                    </a:lnTo>
                    <a:close/>
                  </a:path>
                </a:pathLst>
              </a:custGeom>
              <a:solidFill>
                <a:srgbClr val="1A1A1A"/>
              </a:solidFill>
              <a:ln w="3805" cap="flat">
                <a:noFill/>
                <a:prstDash val="solid"/>
                <a:miter/>
              </a:ln>
            </p:spPr>
            <p:txBody>
              <a:bodyPr rtlCol="0" anchor="ctr"/>
              <a:lstStyle/>
              <a:p>
                <a:endParaRPr lang="fr-FR"/>
              </a:p>
            </p:txBody>
          </p:sp>
        </p:grpSp>
        <p:grpSp>
          <p:nvGrpSpPr>
            <p:cNvPr id="3429" name="Graphique 2">
              <a:extLst>
                <a:ext uri="{FF2B5EF4-FFF2-40B4-BE49-F238E27FC236}">
                  <a16:creationId xmlns:a16="http://schemas.microsoft.com/office/drawing/2014/main" id="{68583285-8891-477C-3E05-E9B4F0E26400}"/>
                </a:ext>
              </a:extLst>
            </p:cNvPr>
            <p:cNvGrpSpPr/>
            <p:nvPr/>
          </p:nvGrpSpPr>
          <p:grpSpPr>
            <a:xfrm>
              <a:off x="13348339" y="2569138"/>
              <a:ext cx="1153970" cy="781530"/>
              <a:chOff x="13348339" y="2569138"/>
              <a:chExt cx="1153970" cy="781530"/>
            </a:xfrm>
          </p:grpSpPr>
          <p:sp>
            <p:nvSpPr>
              <p:cNvPr id="3430" name="Forme libre 3429">
                <a:extLst>
                  <a:ext uri="{FF2B5EF4-FFF2-40B4-BE49-F238E27FC236}">
                    <a16:creationId xmlns:a16="http://schemas.microsoft.com/office/drawing/2014/main" id="{B3C13CB9-0599-C026-19DB-A252332956E4}"/>
                  </a:ext>
                </a:extLst>
              </p:cNvPr>
              <p:cNvSpPr/>
              <p:nvPr/>
            </p:nvSpPr>
            <p:spPr>
              <a:xfrm>
                <a:off x="13407359" y="2742177"/>
                <a:ext cx="726143" cy="558670"/>
              </a:xfrm>
              <a:custGeom>
                <a:avLst/>
                <a:gdLst>
                  <a:gd name="connsiteX0" fmla="*/ 82809 w 726143"/>
                  <a:gd name="connsiteY0" fmla="*/ 1091 h 558670"/>
                  <a:gd name="connsiteX1" fmla="*/ 650550 w 726143"/>
                  <a:gd name="connsiteY1" fmla="*/ 1091 h 558670"/>
                  <a:gd name="connsiteX2" fmla="*/ 729751 w 726143"/>
                  <a:gd name="connsiteY2" fmla="*/ 80195 h 558670"/>
                  <a:gd name="connsiteX3" fmla="*/ 729751 w 726143"/>
                  <a:gd name="connsiteY3" fmla="*/ 480658 h 558670"/>
                  <a:gd name="connsiteX4" fmla="*/ 650550 w 726143"/>
                  <a:gd name="connsiteY4" fmla="*/ 559762 h 558670"/>
                  <a:gd name="connsiteX5" fmla="*/ 82809 w 726143"/>
                  <a:gd name="connsiteY5" fmla="*/ 559762 h 558670"/>
                  <a:gd name="connsiteX6" fmla="*/ 3607 w 726143"/>
                  <a:gd name="connsiteY6" fmla="*/ 480658 h 558670"/>
                  <a:gd name="connsiteX7" fmla="*/ 3607 w 726143"/>
                  <a:gd name="connsiteY7" fmla="*/ 80195 h 558670"/>
                  <a:gd name="connsiteX8" fmla="*/ 82809 w 726143"/>
                  <a:gd name="connsiteY8" fmla="*/ 1091 h 558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143" h="558670">
                    <a:moveTo>
                      <a:pt x="82809" y="1091"/>
                    </a:moveTo>
                    <a:lnTo>
                      <a:pt x="650550" y="1091"/>
                    </a:lnTo>
                    <a:cubicBezTo>
                      <a:pt x="694339" y="1091"/>
                      <a:pt x="729751" y="36460"/>
                      <a:pt x="729751" y="80195"/>
                    </a:cubicBezTo>
                    <a:lnTo>
                      <a:pt x="729751" y="480658"/>
                    </a:lnTo>
                    <a:cubicBezTo>
                      <a:pt x="729751" y="524394"/>
                      <a:pt x="694339" y="559762"/>
                      <a:pt x="650550" y="559762"/>
                    </a:cubicBezTo>
                    <a:lnTo>
                      <a:pt x="82809" y="559762"/>
                    </a:lnTo>
                    <a:cubicBezTo>
                      <a:pt x="39020" y="559762"/>
                      <a:pt x="3607" y="524394"/>
                      <a:pt x="3607" y="480658"/>
                    </a:cubicBezTo>
                    <a:lnTo>
                      <a:pt x="3607" y="80195"/>
                    </a:lnTo>
                    <a:cubicBezTo>
                      <a:pt x="3989" y="36460"/>
                      <a:pt x="39401" y="1091"/>
                      <a:pt x="82809" y="1091"/>
                    </a:cubicBezTo>
                    <a:close/>
                  </a:path>
                </a:pathLst>
              </a:custGeom>
              <a:solidFill>
                <a:srgbClr val="CBACD9"/>
              </a:solidFill>
              <a:ln w="3804" cap="flat">
                <a:noFill/>
                <a:prstDash val="solid"/>
                <a:miter/>
              </a:ln>
            </p:spPr>
            <p:txBody>
              <a:bodyPr rtlCol="0" anchor="ctr"/>
              <a:lstStyle/>
              <a:p>
                <a:endParaRPr lang="fr-FR"/>
              </a:p>
            </p:txBody>
          </p:sp>
          <p:sp>
            <p:nvSpPr>
              <p:cNvPr id="3431" name="Forme libre 3430">
                <a:extLst>
                  <a:ext uri="{FF2B5EF4-FFF2-40B4-BE49-F238E27FC236}">
                    <a16:creationId xmlns:a16="http://schemas.microsoft.com/office/drawing/2014/main" id="{41309AAE-9D86-F7E4-0EC3-4A7F93D9E372}"/>
                  </a:ext>
                </a:extLst>
              </p:cNvPr>
              <p:cNvSpPr/>
              <p:nvPr/>
            </p:nvSpPr>
            <p:spPr>
              <a:xfrm>
                <a:off x="13405455" y="2740276"/>
                <a:ext cx="729951" cy="562473"/>
              </a:xfrm>
              <a:custGeom>
                <a:avLst/>
                <a:gdLst>
                  <a:gd name="connsiteX0" fmla="*/ 652454 w 729951"/>
                  <a:gd name="connsiteY0" fmla="*/ 563565 h 562473"/>
                  <a:gd name="connsiteX1" fmla="*/ 84713 w 729951"/>
                  <a:gd name="connsiteY1" fmla="*/ 563565 h 562473"/>
                  <a:gd name="connsiteX2" fmla="*/ 3607 w 729951"/>
                  <a:gd name="connsiteY2" fmla="*/ 482560 h 562473"/>
                  <a:gd name="connsiteX3" fmla="*/ 3607 w 729951"/>
                  <a:gd name="connsiteY3" fmla="*/ 82097 h 562473"/>
                  <a:gd name="connsiteX4" fmla="*/ 84713 w 729951"/>
                  <a:gd name="connsiteY4" fmla="*/ 1091 h 562473"/>
                  <a:gd name="connsiteX5" fmla="*/ 652454 w 729951"/>
                  <a:gd name="connsiteY5" fmla="*/ 1091 h 562473"/>
                  <a:gd name="connsiteX6" fmla="*/ 733559 w 729951"/>
                  <a:gd name="connsiteY6" fmla="*/ 82097 h 562473"/>
                  <a:gd name="connsiteX7" fmla="*/ 733559 w 729951"/>
                  <a:gd name="connsiteY7" fmla="*/ 482560 h 562473"/>
                  <a:gd name="connsiteX8" fmla="*/ 652454 w 729951"/>
                  <a:gd name="connsiteY8" fmla="*/ 563565 h 562473"/>
                  <a:gd name="connsiteX9" fmla="*/ 652454 w 729951"/>
                  <a:gd name="connsiteY9" fmla="*/ 563565 h 562473"/>
                  <a:gd name="connsiteX10" fmla="*/ 84713 w 729951"/>
                  <a:gd name="connsiteY10" fmla="*/ 4894 h 562473"/>
                  <a:gd name="connsiteX11" fmla="*/ 7796 w 729951"/>
                  <a:gd name="connsiteY11" fmla="*/ 81716 h 562473"/>
                  <a:gd name="connsiteX12" fmla="*/ 7796 w 729951"/>
                  <a:gd name="connsiteY12" fmla="*/ 482179 h 562473"/>
                  <a:gd name="connsiteX13" fmla="*/ 84713 w 729951"/>
                  <a:gd name="connsiteY13" fmla="*/ 559001 h 562473"/>
                  <a:gd name="connsiteX14" fmla="*/ 652454 w 729951"/>
                  <a:gd name="connsiteY14" fmla="*/ 559001 h 562473"/>
                  <a:gd name="connsiteX15" fmla="*/ 729371 w 729951"/>
                  <a:gd name="connsiteY15" fmla="*/ 482179 h 562473"/>
                  <a:gd name="connsiteX16" fmla="*/ 729371 w 729951"/>
                  <a:gd name="connsiteY16" fmla="*/ 81716 h 562473"/>
                  <a:gd name="connsiteX17" fmla="*/ 652454 w 729951"/>
                  <a:gd name="connsiteY17" fmla="*/ 4894 h 562473"/>
                  <a:gd name="connsiteX18" fmla="*/ 84713 w 729951"/>
                  <a:gd name="connsiteY18" fmla="*/ 4894 h 562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29951" h="562473">
                    <a:moveTo>
                      <a:pt x="652454" y="563565"/>
                    </a:moveTo>
                    <a:lnTo>
                      <a:pt x="84713" y="563565"/>
                    </a:lnTo>
                    <a:cubicBezTo>
                      <a:pt x="40163" y="563565"/>
                      <a:pt x="3607" y="527056"/>
                      <a:pt x="3607" y="482560"/>
                    </a:cubicBezTo>
                    <a:lnTo>
                      <a:pt x="3607" y="82097"/>
                    </a:lnTo>
                    <a:cubicBezTo>
                      <a:pt x="3607" y="37601"/>
                      <a:pt x="40163" y="1091"/>
                      <a:pt x="84713" y="1091"/>
                    </a:cubicBezTo>
                    <a:lnTo>
                      <a:pt x="652454" y="1091"/>
                    </a:lnTo>
                    <a:cubicBezTo>
                      <a:pt x="697005" y="1091"/>
                      <a:pt x="733559" y="37601"/>
                      <a:pt x="733559" y="82097"/>
                    </a:cubicBezTo>
                    <a:lnTo>
                      <a:pt x="733559" y="482560"/>
                    </a:lnTo>
                    <a:cubicBezTo>
                      <a:pt x="733559" y="527056"/>
                      <a:pt x="697385" y="563565"/>
                      <a:pt x="652454" y="563565"/>
                    </a:cubicBezTo>
                    <a:lnTo>
                      <a:pt x="652454" y="563565"/>
                    </a:lnTo>
                    <a:close/>
                    <a:moveTo>
                      <a:pt x="84713" y="4894"/>
                    </a:moveTo>
                    <a:cubicBezTo>
                      <a:pt x="42066" y="4894"/>
                      <a:pt x="7796" y="39502"/>
                      <a:pt x="7796" y="81716"/>
                    </a:cubicBezTo>
                    <a:lnTo>
                      <a:pt x="7796" y="482179"/>
                    </a:lnTo>
                    <a:cubicBezTo>
                      <a:pt x="7796" y="524774"/>
                      <a:pt x="42447" y="559001"/>
                      <a:pt x="84713" y="559001"/>
                    </a:cubicBezTo>
                    <a:lnTo>
                      <a:pt x="652454" y="559001"/>
                    </a:lnTo>
                    <a:cubicBezTo>
                      <a:pt x="695101" y="559001"/>
                      <a:pt x="729371" y="524394"/>
                      <a:pt x="729371" y="482179"/>
                    </a:cubicBezTo>
                    <a:lnTo>
                      <a:pt x="729371" y="81716"/>
                    </a:lnTo>
                    <a:cubicBezTo>
                      <a:pt x="729371" y="39122"/>
                      <a:pt x="694720" y="4894"/>
                      <a:pt x="652454" y="4894"/>
                    </a:cubicBezTo>
                    <a:lnTo>
                      <a:pt x="84713" y="4894"/>
                    </a:lnTo>
                    <a:close/>
                  </a:path>
                </a:pathLst>
              </a:custGeom>
              <a:solidFill>
                <a:srgbClr val="1A1A1A"/>
              </a:solidFill>
              <a:ln w="3804" cap="flat">
                <a:noFill/>
                <a:prstDash val="solid"/>
                <a:miter/>
              </a:ln>
            </p:spPr>
            <p:txBody>
              <a:bodyPr rtlCol="0" anchor="ctr"/>
              <a:lstStyle/>
              <a:p>
                <a:endParaRPr lang="fr-FR"/>
              </a:p>
            </p:txBody>
          </p:sp>
          <p:sp>
            <p:nvSpPr>
              <p:cNvPr id="3432" name="Forme libre 3431">
                <a:extLst>
                  <a:ext uri="{FF2B5EF4-FFF2-40B4-BE49-F238E27FC236}">
                    <a16:creationId xmlns:a16="http://schemas.microsoft.com/office/drawing/2014/main" id="{72C64DE8-2FCA-6298-1CCF-8B5BA765189A}"/>
                  </a:ext>
                </a:extLst>
              </p:cNvPr>
              <p:cNvSpPr/>
              <p:nvPr/>
            </p:nvSpPr>
            <p:spPr>
              <a:xfrm>
                <a:off x="13433633" y="2844480"/>
                <a:ext cx="1066388" cy="456368"/>
              </a:xfrm>
              <a:custGeom>
                <a:avLst/>
                <a:gdLst>
                  <a:gd name="connsiteX0" fmla="*/ 1065267 w 1066388"/>
                  <a:gd name="connsiteY0" fmla="*/ 134592 h 456368"/>
                  <a:gd name="connsiteX1" fmla="*/ 1013482 w 1066388"/>
                  <a:gd name="connsiteY1" fmla="*/ 152847 h 456368"/>
                  <a:gd name="connsiteX2" fmla="*/ 1055368 w 1066388"/>
                  <a:gd name="connsiteY2" fmla="*/ 152467 h 456368"/>
                  <a:gd name="connsiteX3" fmla="*/ 1047371 w 1066388"/>
                  <a:gd name="connsiteY3" fmla="*/ 166158 h 456368"/>
                  <a:gd name="connsiteX4" fmla="*/ 947607 w 1066388"/>
                  <a:gd name="connsiteY4" fmla="*/ 191638 h 456368"/>
                  <a:gd name="connsiteX5" fmla="*/ 947607 w 1066388"/>
                  <a:gd name="connsiteY5" fmla="*/ 191638 h 456368"/>
                  <a:gd name="connsiteX6" fmla="*/ 940373 w 1066388"/>
                  <a:gd name="connsiteY6" fmla="*/ 196963 h 456368"/>
                  <a:gd name="connsiteX7" fmla="*/ 535606 w 1066388"/>
                  <a:gd name="connsiteY7" fmla="*/ 263897 h 456368"/>
                  <a:gd name="connsiteX8" fmla="*/ 518851 w 1066388"/>
                  <a:gd name="connsiteY8" fmla="*/ 457473 h 456368"/>
                  <a:gd name="connsiteX9" fmla="*/ 93903 w 1066388"/>
                  <a:gd name="connsiteY9" fmla="*/ 457473 h 456368"/>
                  <a:gd name="connsiteX10" fmla="*/ 7847 w 1066388"/>
                  <a:gd name="connsiteY10" fmla="*/ 146382 h 456368"/>
                  <a:gd name="connsiteX11" fmla="*/ 3659 w 1066388"/>
                  <a:gd name="connsiteY11" fmla="*/ 121662 h 456368"/>
                  <a:gd name="connsiteX12" fmla="*/ 75244 w 1066388"/>
                  <a:gd name="connsiteY12" fmla="*/ 65377 h 456368"/>
                  <a:gd name="connsiteX13" fmla="*/ 104565 w 1066388"/>
                  <a:gd name="connsiteY13" fmla="*/ 49023 h 456368"/>
                  <a:gd name="connsiteX14" fmla="*/ 299142 w 1066388"/>
                  <a:gd name="connsiteY14" fmla="*/ 1105 h 456368"/>
                  <a:gd name="connsiteX15" fmla="*/ 299523 w 1066388"/>
                  <a:gd name="connsiteY15" fmla="*/ 1105 h 456368"/>
                  <a:gd name="connsiteX16" fmla="*/ 339505 w 1066388"/>
                  <a:gd name="connsiteY16" fmla="*/ 3006 h 456368"/>
                  <a:gd name="connsiteX17" fmla="*/ 606811 w 1066388"/>
                  <a:gd name="connsiteY17" fmla="*/ 85913 h 456368"/>
                  <a:gd name="connsiteX18" fmla="*/ 634608 w 1066388"/>
                  <a:gd name="connsiteY18" fmla="*/ 99224 h 456368"/>
                  <a:gd name="connsiteX19" fmla="*/ 697055 w 1066388"/>
                  <a:gd name="connsiteY19" fmla="*/ 128888 h 456368"/>
                  <a:gd name="connsiteX20" fmla="*/ 855078 w 1066388"/>
                  <a:gd name="connsiteY20" fmla="*/ 171863 h 456368"/>
                  <a:gd name="connsiteX21" fmla="*/ 906103 w 1066388"/>
                  <a:gd name="connsiteY21" fmla="*/ 148664 h 456368"/>
                  <a:gd name="connsiteX22" fmla="*/ 914099 w 1066388"/>
                  <a:gd name="connsiteY22" fmla="*/ 140677 h 456368"/>
                  <a:gd name="connsiteX23" fmla="*/ 904960 w 1066388"/>
                  <a:gd name="connsiteY23" fmla="*/ 106450 h 456368"/>
                  <a:gd name="connsiteX24" fmla="*/ 914480 w 1066388"/>
                  <a:gd name="connsiteY24" fmla="*/ 96562 h 456368"/>
                  <a:gd name="connsiteX25" fmla="*/ 942657 w 1066388"/>
                  <a:gd name="connsiteY25" fmla="*/ 122423 h 456368"/>
                  <a:gd name="connsiteX26" fmla="*/ 1002820 w 1066388"/>
                  <a:gd name="connsiteY26" fmla="*/ 88195 h 456368"/>
                  <a:gd name="connsiteX27" fmla="*/ 1018432 w 1066388"/>
                  <a:gd name="connsiteY27" fmla="*/ 95041 h 456368"/>
                  <a:gd name="connsiteX28" fmla="*/ 980355 w 1066388"/>
                  <a:gd name="connsiteY28" fmla="*/ 123564 h 456368"/>
                  <a:gd name="connsiteX29" fmla="*/ 1035567 w 1066388"/>
                  <a:gd name="connsiteY29" fmla="*/ 103027 h 456368"/>
                  <a:gd name="connsiteX30" fmla="*/ 1047371 w 1066388"/>
                  <a:gd name="connsiteY30" fmla="*/ 112154 h 456368"/>
                  <a:gd name="connsiteX31" fmla="*/ 1002059 w 1066388"/>
                  <a:gd name="connsiteY31" fmla="*/ 135353 h 456368"/>
                  <a:gd name="connsiteX32" fmla="*/ 1054606 w 1066388"/>
                  <a:gd name="connsiteY32" fmla="*/ 124324 h 456368"/>
                  <a:gd name="connsiteX33" fmla="*/ 1065267 w 1066388"/>
                  <a:gd name="connsiteY33" fmla="*/ 134592 h 456368"/>
                  <a:gd name="connsiteX34" fmla="*/ 1065267 w 1066388"/>
                  <a:gd name="connsiteY34" fmla="*/ 134592 h 456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66388" h="456368">
                    <a:moveTo>
                      <a:pt x="1065267" y="134592"/>
                    </a:moveTo>
                    <a:cubicBezTo>
                      <a:pt x="1056129" y="137635"/>
                      <a:pt x="1013482" y="147143"/>
                      <a:pt x="1013482" y="152847"/>
                    </a:cubicBezTo>
                    <a:cubicBezTo>
                      <a:pt x="1013482" y="158552"/>
                      <a:pt x="1043563" y="152467"/>
                      <a:pt x="1055368" y="152467"/>
                    </a:cubicBezTo>
                    <a:cubicBezTo>
                      <a:pt x="1064887" y="152467"/>
                      <a:pt x="1069075" y="163115"/>
                      <a:pt x="1047371" y="166158"/>
                    </a:cubicBezTo>
                    <a:cubicBezTo>
                      <a:pt x="1027571" y="169200"/>
                      <a:pt x="976927" y="173003"/>
                      <a:pt x="947607" y="191638"/>
                    </a:cubicBezTo>
                    <a:lnTo>
                      <a:pt x="947607" y="191638"/>
                    </a:lnTo>
                    <a:cubicBezTo>
                      <a:pt x="944942" y="193160"/>
                      <a:pt x="942657" y="195061"/>
                      <a:pt x="940373" y="196963"/>
                    </a:cubicBezTo>
                    <a:cubicBezTo>
                      <a:pt x="850128" y="273024"/>
                      <a:pt x="721044" y="320562"/>
                      <a:pt x="535606" y="263897"/>
                    </a:cubicBezTo>
                    <a:cubicBezTo>
                      <a:pt x="546268" y="319041"/>
                      <a:pt x="543601" y="395103"/>
                      <a:pt x="518851" y="457473"/>
                    </a:cubicBezTo>
                    <a:lnTo>
                      <a:pt x="93903" y="457473"/>
                    </a:lnTo>
                    <a:cubicBezTo>
                      <a:pt x="93903" y="457473"/>
                      <a:pt x="28028" y="250206"/>
                      <a:pt x="7847" y="146382"/>
                    </a:cubicBezTo>
                    <a:cubicBezTo>
                      <a:pt x="5943" y="137255"/>
                      <a:pt x="4801" y="128888"/>
                      <a:pt x="3659" y="121662"/>
                    </a:cubicBezTo>
                    <a:cubicBezTo>
                      <a:pt x="18128" y="106069"/>
                      <a:pt x="42498" y="85533"/>
                      <a:pt x="75244" y="65377"/>
                    </a:cubicBezTo>
                    <a:cubicBezTo>
                      <a:pt x="84384" y="59672"/>
                      <a:pt x="94283" y="54348"/>
                      <a:pt x="104565" y="49023"/>
                    </a:cubicBezTo>
                    <a:cubicBezTo>
                      <a:pt x="156350" y="22402"/>
                      <a:pt x="222987" y="1105"/>
                      <a:pt x="299142" y="1105"/>
                    </a:cubicBezTo>
                    <a:lnTo>
                      <a:pt x="299523" y="1105"/>
                    </a:lnTo>
                    <a:cubicBezTo>
                      <a:pt x="312851" y="1105"/>
                      <a:pt x="326178" y="1865"/>
                      <a:pt x="339505" y="3006"/>
                    </a:cubicBezTo>
                    <a:cubicBezTo>
                      <a:pt x="436984" y="11373"/>
                      <a:pt x="526848" y="48643"/>
                      <a:pt x="606811" y="85913"/>
                    </a:cubicBezTo>
                    <a:cubicBezTo>
                      <a:pt x="616330" y="90477"/>
                      <a:pt x="625469" y="94660"/>
                      <a:pt x="634608" y="99224"/>
                    </a:cubicBezTo>
                    <a:cubicBezTo>
                      <a:pt x="656312" y="109492"/>
                      <a:pt x="677255" y="119760"/>
                      <a:pt x="697055" y="128888"/>
                    </a:cubicBezTo>
                    <a:cubicBezTo>
                      <a:pt x="758741" y="157411"/>
                      <a:pt x="812050" y="177947"/>
                      <a:pt x="855078" y="171863"/>
                    </a:cubicBezTo>
                    <a:cubicBezTo>
                      <a:pt x="875259" y="169200"/>
                      <a:pt x="895060" y="157791"/>
                      <a:pt x="906103" y="148664"/>
                    </a:cubicBezTo>
                    <a:cubicBezTo>
                      <a:pt x="909911" y="145621"/>
                      <a:pt x="912576" y="142959"/>
                      <a:pt x="914099" y="140677"/>
                    </a:cubicBezTo>
                    <a:cubicBezTo>
                      <a:pt x="920572" y="131550"/>
                      <a:pt x="914480" y="117479"/>
                      <a:pt x="904960" y="106450"/>
                    </a:cubicBezTo>
                    <a:cubicBezTo>
                      <a:pt x="895441" y="95421"/>
                      <a:pt x="904579" y="90857"/>
                      <a:pt x="914480" y="96562"/>
                    </a:cubicBezTo>
                    <a:cubicBezTo>
                      <a:pt x="926283" y="103407"/>
                      <a:pt x="934280" y="122803"/>
                      <a:pt x="942657" y="122423"/>
                    </a:cubicBezTo>
                    <a:cubicBezTo>
                      <a:pt x="951034" y="122042"/>
                      <a:pt x="984162" y="96562"/>
                      <a:pt x="1002820" y="88195"/>
                    </a:cubicBezTo>
                    <a:cubicBezTo>
                      <a:pt x="1021859" y="79448"/>
                      <a:pt x="1028713" y="90477"/>
                      <a:pt x="1018432" y="95041"/>
                    </a:cubicBezTo>
                    <a:cubicBezTo>
                      <a:pt x="1008532" y="99224"/>
                      <a:pt x="973500" y="120141"/>
                      <a:pt x="980355" y="123564"/>
                    </a:cubicBezTo>
                    <a:cubicBezTo>
                      <a:pt x="985304" y="125845"/>
                      <a:pt x="1013482" y="108732"/>
                      <a:pt x="1035567" y="103027"/>
                    </a:cubicBezTo>
                    <a:cubicBezTo>
                      <a:pt x="1052321" y="98463"/>
                      <a:pt x="1058414" y="107591"/>
                      <a:pt x="1047371" y="112154"/>
                    </a:cubicBezTo>
                    <a:cubicBezTo>
                      <a:pt x="1038994" y="115577"/>
                      <a:pt x="997490" y="129268"/>
                      <a:pt x="1002059" y="135353"/>
                    </a:cubicBezTo>
                    <a:cubicBezTo>
                      <a:pt x="1005105" y="139156"/>
                      <a:pt x="1037471" y="126986"/>
                      <a:pt x="1054606" y="124324"/>
                    </a:cubicBezTo>
                    <a:cubicBezTo>
                      <a:pt x="1070218" y="121662"/>
                      <a:pt x="1074407" y="131170"/>
                      <a:pt x="1065267" y="134592"/>
                    </a:cubicBezTo>
                    <a:lnTo>
                      <a:pt x="1065267" y="134592"/>
                    </a:lnTo>
                    <a:close/>
                  </a:path>
                </a:pathLst>
              </a:custGeom>
              <a:solidFill>
                <a:srgbClr val="FFFFFF"/>
              </a:solidFill>
              <a:ln w="3804" cap="flat">
                <a:noFill/>
                <a:prstDash val="solid"/>
                <a:miter/>
              </a:ln>
            </p:spPr>
            <p:txBody>
              <a:bodyPr rtlCol="0" anchor="ctr"/>
              <a:lstStyle/>
              <a:p>
                <a:endParaRPr lang="fr-FR"/>
              </a:p>
            </p:txBody>
          </p:sp>
          <p:sp>
            <p:nvSpPr>
              <p:cNvPr id="3433" name="Forme libre 3432">
                <a:extLst>
                  <a:ext uri="{FF2B5EF4-FFF2-40B4-BE49-F238E27FC236}">
                    <a16:creationId xmlns:a16="http://schemas.microsoft.com/office/drawing/2014/main" id="{B2C6EC7B-39B8-91D6-82FF-F679DC4A4A60}"/>
                  </a:ext>
                </a:extLst>
              </p:cNvPr>
              <p:cNvSpPr/>
              <p:nvPr/>
            </p:nvSpPr>
            <p:spPr>
              <a:xfrm>
                <a:off x="13432110" y="2842578"/>
                <a:ext cx="1070198" cy="460171"/>
              </a:xfrm>
              <a:custGeom>
                <a:avLst/>
                <a:gdLst>
                  <a:gd name="connsiteX0" fmla="*/ 520756 w 1070198"/>
                  <a:gd name="connsiteY0" fmla="*/ 461276 h 460171"/>
                  <a:gd name="connsiteX1" fmla="*/ 95807 w 1070198"/>
                  <a:gd name="connsiteY1" fmla="*/ 461276 h 460171"/>
                  <a:gd name="connsiteX2" fmla="*/ 93903 w 1070198"/>
                  <a:gd name="connsiteY2" fmla="*/ 459755 h 460171"/>
                  <a:gd name="connsiteX3" fmla="*/ 3659 w 1070198"/>
                  <a:gd name="connsiteY3" fmla="*/ 123944 h 460171"/>
                  <a:gd name="connsiteX4" fmla="*/ 4040 w 1070198"/>
                  <a:gd name="connsiteY4" fmla="*/ 122423 h 460171"/>
                  <a:gd name="connsiteX5" fmla="*/ 76007 w 1070198"/>
                  <a:gd name="connsiteY5" fmla="*/ 65757 h 460171"/>
                  <a:gd name="connsiteX6" fmla="*/ 105708 w 1070198"/>
                  <a:gd name="connsiteY6" fmla="*/ 49404 h 460171"/>
                  <a:gd name="connsiteX7" fmla="*/ 301427 w 1070198"/>
                  <a:gd name="connsiteY7" fmla="*/ 1105 h 460171"/>
                  <a:gd name="connsiteX8" fmla="*/ 301808 w 1070198"/>
                  <a:gd name="connsiteY8" fmla="*/ 1105 h 460171"/>
                  <a:gd name="connsiteX9" fmla="*/ 341790 w 1070198"/>
                  <a:gd name="connsiteY9" fmla="*/ 3006 h 460171"/>
                  <a:gd name="connsiteX10" fmla="*/ 637654 w 1070198"/>
                  <a:gd name="connsiteY10" fmla="*/ 99604 h 460171"/>
                  <a:gd name="connsiteX11" fmla="*/ 654409 w 1070198"/>
                  <a:gd name="connsiteY11" fmla="*/ 107591 h 460171"/>
                  <a:gd name="connsiteX12" fmla="*/ 699721 w 1070198"/>
                  <a:gd name="connsiteY12" fmla="*/ 129268 h 460171"/>
                  <a:gd name="connsiteX13" fmla="*/ 856602 w 1070198"/>
                  <a:gd name="connsiteY13" fmla="*/ 172243 h 460171"/>
                  <a:gd name="connsiteX14" fmla="*/ 906864 w 1070198"/>
                  <a:gd name="connsiteY14" fmla="*/ 149424 h 460171"/>
                  <a:gd name="connsiteX15" fmla="*/ 914480 w 1070198"/>
                  <a:gd name="connsiteY15" fmla="*/ 141818 h 460171"/>
                  <a:gd name="connsiteX16" fmla="*/ 905723 w 1070198"/>
                  <a:gd name="connsiteY16" fmla="*/ 109873 h 460171"/>
                  <a:gd name="connsiteX17" fmla="*/ 902676 w 1070198"/>
                  <a:gd name="connsiteY17" fmla="*/ 96562 h 460171"/>
                  <a:gd name="connsiteX18" fmla="*/ 917907 w 1070198"/>
                  <a:gd name="connsiteY18" fmla="*/ 96942 h 460171"/>
                  <a:gd name="connsiteX19" fmla="*/ 932377 w 1070198"/>
                  <a:gd name="connsiteY19" fmla="*/ 111394 h 460171"/>
                  <a:gd name="connsiteX20" fmla="*/ 944942 w 1070198"/>
                  <a:gd name="connsiteY20" fmla="*/ 122423 h 460171"/>
                  <a:gd name="connsiteX21" fmla="*/ 973882 w 1070198"/>
                  <a:gd name="connsiteY21" fmla="*/ 106450 h 460171"/>
                  <a:gd name="connsiteX22" fmla="*/ 1004344 w 1070198"/>
                  <a:gd name="connsiteY22" fmla="*/ 88195 h 460171"/>
                  <a:gd name="connsiteX23" fmla="*/ 1024905 w 1070198"/>
                  <a:gd name="connsiteY23" fmla="*/ 86674 h 460171"/>
                  <a:gd name="connsiteX24" fmla="*/ 1027572 w 1070198"/>
                  <a:gd name="connsiteY24" fmla="*/ 91998 h 460171"/>
                  <a:gd name="connsiteX25" fmla="*/ 1021860 w 1070198"/>
                  <a:gd name="connsiteY25" fmla="*/ 98463 h 460171"/>
                  <a:gd name="connsiteX26" fmla="*/ 984162 w 1070198"/>
                  <a:gd name="connsiteY26" fmla="*/ 123183 h 460171"/>
                  <a:gd name="connsiteX27" fmla="*/ 1004344 w 1070198"/>
                  <a:gd name="connsiteY27" fmla="*/ 115577 h 460171"/>
                  <a:gd name="connsiteX28" fmla="*/ 1037852 w 1070198"/>
                  <a:gd name="connsiteY28" fmla="*/ 102647 h 460171"/>
                  <a:gd name="connsiteX29" fmla="*/ 1057653 w 1070198"/>
                  <a:gd name="connsiteY29" fmla="*/ 106450 h 460171"/>
                  <a:gd name="connsiteX30" fmla="*/ 1050799 w 1070198"/>
                  <a:gd name="connsiteY30" fmla="*/ 115577 h 460171"/>
                  <a:gd name="connsiteX31" fmla="*/ 1043944 w 1070198"/>
                  <a:gd name="connsiteY31" fmla="*/ 118239 h 460171"/>
                  <a:gd name="connsiteX32" fmla="*/ 1019956 w 1070198"/>
                  <a:gd name="connsiteY32" fmla="*/ 127747 h 460171"/>
                  <a:gd name="connsiteX33" fmla="*/ 1006629 w 1070198"/>
                  <a:gd name="connsiteY33" fmla="*/ 135733 h 460171"/>
                  <a:gd name="connsiteX34" fmla="*/ 1031379 w 1070198"/>
                  <a:gd name="connsiteY34" fmla="*/ 130409 h 460171"/>
                  <a:gd name="connsiteX35" fmla="*/ 1056891 w 1070198"/>
                  <a:gd name="connsiteY35" fmla="*/ 123944 h 460171"/>
                  <a:gd name="connsiteX36" fmla="*/ 1073645 w 1070198"/>
                  <a:gd name="connsiteY36" fmla="*/ 130029 h 460171"/>
                  <a:gd name="connsiteX37" fmla="*/ 1067934 w 1070198"/>
                  <a:gd name="connsiteY37" fmla="*/ 138396 h 460171"/>
                  <a:gd name="connsiteX38" fmla="*/ 1054988 w 1070198"/>
                  <a:gd name="connsiteY38" fmla="*/ 142199 h 460171"/>
                  <a:gd name="connsiteX39" fmla="*/ 1017671 w 1070198"/>
                  <a:gd name="connsiteY39" fmla="*/ 154749 h 460171"/>
                  <a:gd name="connsiteX40" fmla="*/ 1041279 w 1070198"/>
                  <a:gd name="connsiteY40" fmla="*/ 153608 h 460171"/>
                  <a:gd name="connsiteX41" fmla="*/ 1057272 w 1070198"/>
                  <a:gd name="connsiteY41" fmla="*/ 152087 h 460171"/>
                  <a:gd name="connsiteX42" fmla="*/ 1067172 w 1070198"/>
                  <a:gd name="connsiteY42" fmla="*/ 158932 h 460171"/>
                  <a:gd name="connsiteX43" fmla="*/ 1049656 w 1070198"/>
                  <a:gd name="connsiteY43" fmla="*/ 169961 h 460171"/>
                  <a:gd name="connsiteX44" fmla="*/ 1039375 w 1070198"/>
                  <a:gd name="connsiteY44" fmla="*/ 171482 h 460171"/>
                  <a:gd name="connsiteX45" fmla="*/ 950654 w 1070198"/>
                  <a:gd name="connsiteY45" fmla="*/ 195442 h 460171"/>
                  <a:gd name="connsiteX46" fmla="*/ 950654 w 1070198"/>
                  <a:gd name="connsiteY46" fmla="*/ 195442 h 460171"/>
                  <a:gd name="connsiteX47" fmla="*/ 943801 w 1070198"/>
                  <a:gd name="connsiteY47" fmla="*/ 200386 h 460171"/>
                  <a:gd name="connsiteX48" fmla="*/ 776258 w 1070198"/>
                  <a:gd name="connsiteY48" fmla="*/ 284053 h 460171"/>
                  <a:gd name="connsiteX49" fmla="*/ 540176 w 1070198"/>
                  <a:gd name="connsiteY49" fmla="*/ 268460 h 460171"/>
                  <a:gd name="connsiteX50" fmla="*/ 544364 w 1070198"/>
                  <a:gd name="connsiteY50" fmla="*/ 359734 h 460171"/>
                  <a:gd name="connsiteX51" fmla="*/ 522660 w 1070198"/>
                  <a:gd name="connsiteY51" fmla="*/ 460135 h 460171"/>
                  <a:gd name="connsiteX52" fmla="*/ 520756 w 1070198"/>
                  <a:gd name="connsiteY52" fmla="*/ 461276 h 460171"/>
                  <a:gd name="connsiteX53" fmla="*/ 520756 w 1070198"/>
                  <a:gd name="connsiteY53" fmla="*/ 461276 h 460171"/>
                  <a:gd name="connsiteX54" fmla="*/ 97331 w 1070198"/>
                  <a:gd name="connsiteY54" fmla="*/ 457093 h 460171"/>
                  <a:gd name="connsiteX55" fmla="*/ 519233 w 1070198"/>
                  <a:gd name="connsiteY55" fmla="*/ 457093 h 460171"/>
                  <a:gd name="connsiteX56" fmla="*/ 535226 w 1070198"/>
                  <a:gd name="connsiteY56" fmla="*/ 265798 h 460171"/>
                  <a:gd name="connsiteX57" fmla="*/ 536748 w 1070198"/>
                  <a:gd name="connsiteY57" fmla="*/ 263516 h 460171"/>
                  <a:gd name="connsiteX58" fmla="*/ 537891 w 1070198"/>
                  <a:gd name="connsiteY58" fmla="*/ 263516 h 460171"/>
                  <a:gd name="connsiteX59" fmla="*/ 940754 w 1070198"/>
                  <a:gd name="connsiteY59" fmla="*/ 196963 h 460171"/>
                  <a:gd name="connsiteX60" fmla="*/ 947989 w 1070198"/>
                  <a:gd name="connsiteY60" fmla="*/ 191638 h 460171"/>
                  <a:gd name="connsiteX61" fmla="*/ 947989 w 1070198"/>
                  <a:gd name="connsiteY61" fmla="*/ 191638 h 460171"/>
                  <a:gd name="connsiteX62" fmla="*/ 1038233 w 1070198"/>
                  <a:gd name="connsiteY62" fmla="*/ 167299 h 460171"/>
                  <a:gd name="connsiteX63" fmla="*/ 1048514 w 1070198"/>
                  <a:gd name="connsiteY63" fmla="*/ 165778 h 460171"/>
                  <a:gd name="connsiteX64" fmla="*/ 1062603 w 1070198"/>
                  <a:gd name="connsiteY64" fmla="*/ 158932 h 460171"/>
                  <a:gd name="connsiteX65" fmla="*/ 1056891 w 1070198"/>
                  <a:gd name="connsiteY65" fmla="*/ 155890 h 460171"/>
                  <a:gd name="connsiteX66" fmla="*/ 1041660 w 1070198"/>
                  <a:gd name="connsiteY66" fmla="*/ 157411 h 460171"/>
                  <a:gd name="connsiteX67" fmla="*/ 1014625 w 1070198"/>
                  <a:gd name="connsiteY67" fmla="*/ 157411 h 460171"/>
                  <a:gd name="connsiteX68" fmla="*/ 1013482 w 1070198"/>
                  <a:gd name="connsiteY68" fmla="*/ 154749 h 460171"/>
                  <a:gd name="connsiteX69" fmla="*/ 1053845 w 1070198"/>
                  <a:gd name="connsiteY69" fmla="*/ 138015 h 460171"/>
                  <a:gd name="connsiteX70" fmla="*/ 1066411 w 1070198"/>
                  <a:gd name="connsiteY70" fmla="*/ 134592 h 460171"/>
                  <a:gd name="connsiteX71" fmla="*/ 1069838 w 1070198"/>
                  <a:gd name="connsiteY71" fmla="*/ 131170 h 460171"/>
                  <a:gd name="connsiteX72" fmla="*/ 1057653 w 1070198"/>
                  <a:gd name="connsiteY72" fmla="*/ 128127 h 460171"/>
                  <a:gd name="connsiteX73" fmla="*/ 1032521 w 1070198"/>
                  <a:gd name="connsiteY73" fmla="*/ 134212 h 460171"/>
                  <a:gd name="connsiteX74" fmla="*/ 1003201 w 1070198"/>
                  <a:gd name="connsiteY74" fmla="*/ 138396 h 460171"/>
                  <a:gd name="connsiteX75" fmla="*/ 1002440 w 1070198"/>
                  <a:gd name="connsiteY75" fmla="*/ 134973 h 460171"/>
                  <a:gd name="connsiteX76" fmla="*/ 1042422 w 1070198"/>
                  <a:gd name="connsiteY76" fmla="*/ 114436 h 460171"/>
                  <a:gd name="connsiteX77" fmla="*/ 1049276 w 1070198"/>
                  <a:gd name="connsiteY77" fmla="*/ 111774 h 460171"/>
                  <a:gd name="connsiteX78" fmla="*/ 1053464 w 1070198"/>
                  <a:gd name="connsiteY78" fmla="*/ 107971 h 460171"/>
                  <a:gd name="connsiteX79" fmla="*/ 1038614 w 1070198"/>
                  <a:gd name="connsiteY79" fmla="*/ 106830 h 460171"/>
                  <a:gd name="connsiteX80" fmla="*/ 1005867 w 1070198"/>
                  <a:gd name="connsiteY80" fmla="*/ 119760 h 460171"/>
                  <a:gd name="connsiteX81" fmla="*/ 981878 w 1070198"/>
                  <a:gd name="connsiteY81" fmla="*/ 127367 h 460171"/>
                  <a:gd name="connsiteX82" fmla="*/ 979974 w 1070198"/>
                  <a:gd name="connsiteY82" fmla="*/ 124324 h 460171"/>
                  <a:gd name="connsiteX83" fmla="*/ 1020336 w 1070198"/>
                  <a:gd name="connsiteY83" fmla="*/ 95421 h 460171"/>
                  <a:gd name="connsiteX84" fmla="*/ 1023764 w 1070198"/>
                  <a:gd name="connsiteY84" fmla="*/ 92378 h 460171"/>
                  <a:gd name="connsiteX85" fmla="*/ 1022621 w 1070198"/>
                  <a:gd name="connsiteY85" fmla="*/ 90477 h 460171"/>
                  <a:gd name="connsiteX86" fmla="*/ 1006248 w 1070198"/>
                  <a:gd name="connsiteY86" fmla="*/ 92378 h 460171"/>
                  <a:gd name="connsiteX87" fmla="*/ 976167 w 1070198"/>
                  <a:gd name="connsiteY87" fmla="*/ 110253 h 460171"/>
                  <a:gd name="connsiteX88" fmla="*/ 945323 w 1070198"/>
                  <a:gd name="connsiteY88" fmla="*/ 126986 h 460171"/>
                  <a:gd name="connsiteX89" fmla="*/ 929331 w 1070198"/>
                  <a:gd name="connsiteY89" fmla="*/ 114436 h 460171"/>
                  <a:gd name="connsiteX90" fmla="*/ 915622 w 1070198"/>
                  <a:gd name="connsiteY90" fmla="*/ 100745 h 460171"/>
                  <a:gd name="connsiteX91" fmla="*/ 905723 w 1070198"/>
                  <a:gd name="connsiteY91" fmla="*/ 99604 h 460171"/>
                  <a:gd name="connsiteX92" fmla="*/ 908768 w 1070198"/>
                  <a:gd name="connsiteY92" fmla="*/ 107591 h 460171"/>
                  <a:gd name="connsiteX93" fmla="*/ 917907 w 1070198"/>
                  <a:gd name="connsiteY93" fmla="*/ 144480 h 460171"/>
                  <a:gd name="connsiteX94" fmla="*/ 909531 w 1070198"/>
                  <a:gd name="connsiteY94" fmla="*/ 152847 h 460171"/>
                  <a:gd name="connsiteX95" fmla="*/ 857363 w 1070198"/>
                  <a:gd name="connsiteY95" fmla="*/ 176426 h 460171"/>
                  <a:gd name="connsiteX96" fmla="*/ 698199 w 1070198"/>
                  <a:gd name="connsiteY96" fmla="*/ 133071 h 460171"/>
                  <a:gd name="connsiteX97" fmla="*/ 652505 w 1070198"/>
                  <a:gd name="connsiteY97" fmla="*/ 111394 h 460171"/>
                  <a:gd name="connsiteX98" fmla="*/ 635751 w 1070198"/>
                  <a:gd name="connsiteY98" fmla="*/ 103407 h 460171"/>
                  <a:gd name="connsiteX99" fmla="*/ 341409 w 1070198"/>
                  <a:gd name="connsiteY99" fmla="*/ 7190 h 460171"/>
                  <a:gd name="connsiteX100" fmla="*/ 301808 w 1070198"/>
                  <a:gd name="connsiteY100" fmla="*/ 5288 h 460171"/>
                  <a:gd name="connsiteX101" fmla="*/ 301427 w 1070198"/>
                  <a:gd name="connsiteY101" fmla="*/ 5288 h 460171"/>
                  <a:gd name="connsiteX102" fmla="*/ 107612 w 1070198"/>
                  <a:gd name="connsiteY102" fmla="*/ 53207 h 460171"/>
                  <a:gd name="connsiteX103" fmla="*/ 78292 w 1070198"/>
                  <a:gd name="connsiteY103" fmla="*/ 69560 h 460171"/>
                  <a:gd name="connsiteX104" fmla="*/ 7848 w 1070198"/>
                  <a:gd name="connsiteY104" fmla="*/ 124704 h 460171"/>
                  <a:gd name="connsiteX105" fmla="*/ 97331 w 1070198"/>
                  <a:gd name="connsiteY105" fmla="*/ 457093 h 460171"/>
                  <a:gd name="connsiteX106" fmla="*/ 97331 w 1070198"/>
                  <a:gd name="connsiteY106" fmla="*/ 457093 h 46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1070198" h="460171">
                    <a:moveTo>
                      <a:pt x="520756" y="461276"/>
                    </a:moveTo>
                    <a:lnTo>
                      <a:pt x="95807" y="461276"/>
                    </a:lnTo>
                    <a:cubicBezTo>
                      <a:pt x="95046" y="461276"/>
                      <a:pt x="94284" y="460515"/>
                      <a:pt x="93903" y="459755"/>
                    </a:cubicBezTo>
                    <a:cubicBezTo>
                      <a:pt x="93142" y="457473"/>
                      <a:pt x="15464" y="213316"/>
                      <a:pt x="3659" y="123944"/>
                    </a:cubicBezTo>
                    <a:cubicBezTo>
                      <a:pt x="3659" y="123183"/>
                      <a:pt x="3659" y="122803"/>
                      <a:pt x="4040" y="122423"/>
                    </a:cubicBezTo>
                    <a:cubicBezTo>
                      <a:pt x="21175" y="103788"/>
                      <a:pt x="47449" y="83251"/>
                      <a:pt x="76007" y="65757"/>
                    </a:cubicBezTo>
                    <a:cubicBezTo>
                      <a:pt x="85526" y="60052"/>
                      <a:pt x="95427" y="54348"/>
                      <a:pt x="105708" y="49404"/>
                    </a:cubicBezTo>
                    <a:cubicBezTo>
                      <a:pt x="148736" y="27346"/>
                      <a:pt x="217656" y="1105"/>
                      <a:pt x="301427" y="1105"/>
                    </a:cubicBezTo>
                    <a:lnTo>
                      <a:pt x="301808" y="1105"/>
                    </a:lnTo>
                    <a:cubicBezTo>
                      <a:pt x="315136" y="1105"/>
                      <a:pt x="328463" y="1865"/>
                      <a:pt x="341790" y="3006"/>
                    </a:cubicBezTo>
                    <a:cubicBezTo>
                      <a:pt x="448408" y="12134"/>
                      <a:pt x="546268" y="55489"/>
                      <a:pt x="637654" y="99604"/>
                    </a:cubicBezTo>
                    <a:cubicBezTo>
                      <a:pt x="643366" y="102266"/>
                      <a:pt x="649078" y="104929"/>
                      <a:pt x="654409" y="107591"/>
                    </a:cubicBezTo>
                    <a:cubicBezTo>
                      <a:pt x="670402" y="115197"/>
                      <a:pt x="685252" y="122423"/>
                      <a:pt x="699721" y="129268"/>
                    </a:cubicBezTo>
                    <a:cubicBezTo>
                      <a:pt x="764073" y="159312"/>
                      <a:pt x="815478" y="177947"/>
                      <a:pt x="856602" y="172243"/>
                    </a:cubicBezTo>
                    <a:cubicBezTo>
                      <a:pt x="876402" y="169581"/>
                      <a:pt x="896203" y="158171"/>
                      <a:pt x="906864" y="149424"/>
                    </a:cubicBezTo>
                    <a:cubicBezTo>
                      <a:pt x="910292" y="146762"/>
                      <a:pt x="912957" y="143720"/>
                      <a:pt x="914480" y="141818"/>
                    </a:cubicBezTo>
                    <a:cubicBezTo>
                      <a:pt x="920192" y="133832"/>
                      <a:pt x="914100" y="120141"/>
                      <a:pt x="905723" y="109873"/>
                    </a:cubicBezTo>
                    <a:cubicBezTo>
                      <a:pt x="899249" y="102266"/>
                      <a:pt x="901534" y="98083"/>
                      <a:pt x="902676" y="96562"/>
                    </a:cubicBezTo>
                    <a:cubicBezTo>
                      <a:pt x="905342" y="93139"/>
                      <a:pt x="911815" y="93519"/>
                      <a:pt x="917907" y="96942"/>
                    </a:cubicBezTo>
                    <a:cubicBezTo>
                      <a:pt x="923619" y="100365"/>
                      <a:pt x="928188" y="106450"/>
                      <a:pt x="932377" y="111394"/>
                    </a:cubicBezTo>
                    <a:cubicBezTo>
                      <a:pt x="936946" y="117098"/>
                      <a:pt x="941134" y="122423"/>
                      <a:pt x="944942" y="122423"/>
                    </a:cubicBezTo>
                    <a:cubicBezTo>
                      <a:pt x="949131" y="122042"/>
                      <a:pt x="961697" y="114056"/>
                      <a:pt x="973882" y="106450"/>
                    </a:cubicBezTo>
                    <a:cubicBezTo>
                      <a:pt x="984924" y="99604"/>
                      <a:pt x="995967" y="92378"/>
                      <a:pt x="1004344" y="88195"/>
                    </a:cubicBezTo>
                    <a:cubicBezTo>
                      <a:pt x="1013102" y="84012"/>
                      <a:pt x="1020717" y="83631"/>
                      <a:pt x="1024905" y="86674"/>
                    </a:cubicBezTo>
                    <a:cubicBezTo>
                      <a:pt x="1026809" y="88195"/>
                      <a:pt x="1027952" y="90097"/>
                      <a:pt x="1027572" y="91998"/>
                    </a:cubicBezTo>
                    <a:cubicBezTo>
                      <a:pt x="1027191" y="94660"/>
                      <a:pt x="1025287" y="96942"/>
                      <a:pt x="1021860" y="98463"/>
                    </a:cubicBezTo>
                    <a:cubicBezTo>
                      <a:pt x="1011578" y="102647"/>
                      <a:pt x="986828" y="118620"/>
                      <a:pt x="984162" y="123183"/>
                    </a:cubicBezTo>
                    <a:cubicBezTo>
                      <a:pt x="986828" y="123183"/>
                      <a:pt x="996347" y="119000"/>
                      <a:pt x="1004344" y="115577"/>
                    </a:cubicBezTo>
                    <a:cubicBezTo>
                      <a:pt x="1015006" y="110633"/>
                      <a:pt x="1026809" y="105309"/>
                      <a:pt x="1037852" y="102647"/>
                    </a:cubicBezTo>
                    <a:cubicBezTo>
                      <a:pt x="1049276" y="99604"/>
                      <a:pt x="1056130" y="102266"/>
                      <a:pt x="1057653" y="106450"/>
                    </a:cubicBezTo>
                    <a:cubicBezTo>
                      <a:pt x="1058414" y="109112"/>
                      <a:pt x="1057272" y="112915"/>
                      <a:pt x="1050799" y="115577"/>
                    </a:cubicBezTo>
                    <a:cubicBezTo>
                      <a:pt x="1049276" y="116338"/>
                      <a:pt x="1046991" y="117098"/>
                      <a:pt x="1043944" y="118239"/>
                    </a:cubicBezTo>
                    <a:cubicBezTo>
                      <a:pt x="1037091" y="120901"/>
                      <a:pt x="1027952" y="123944"/>
                      <a:pt x="1019956" y="127747"/>
                    </a:cubicBezTo>
                    <a:cubicBezTo>
                      <a:pt x="1008913" y="132691"/>
                      <a:pt x="1007009" y="134973"/>
                      <a:pt x="1006629" y="135733"/>
                    </a:cubicBezTo>
                    <a:cubicBezTo>
                      <a:pt x="1009674" y="136494"/>
                      <a:pt x="1022621" y="132691"/>
                      <a:pt x="1031379" y="130409"/>
                    </a:cubicBezTo>
                    <a:cubicBezTo>
                      <a:pt x="1040518" y="127747"/>
                      <a:pt x="1050037" y="125085"/>
                      <a:pt x="1056891" y="123944"/>
                    </a:cubicBezTo>
                    <a:cubicBezTo>
                      <a:pt x="1066791" y="122423"/>
                      <a:pt x="1072503" y="126226"/>
                      <a:pt x="1073645" y="130029"/>
                    </a:cubicBezTo>
                    <a:cubicBezTo>
                      <a:pt x="1074407" y="132691"/>
                      <a:pt x="1073265" y="136494"/>
                      <a:pt x="1067934" y="138396"/>
                    </a:cubicBezTo>
                    <a:cubicBezTo>
                      <a:pt x="1065650" y="139156"/>
                      <a:pt x="1060699" y="140677"/>
                      <a:pt x="1054988" y="142199"/>
                    </a:cubicBezTo>
                    <a:cubicBezTo>
                      <a:pt x="1044707" y="144861"/>
                      <a:pt x="1020717" y="151326"/>
                      <a:pt x="1017671" y="154749"/>
                    </a:cubicBezTo>
                    <a:cubicBezTo>
                      <a:pt x="1020717" y="156270"/>
                      <a:pt x="1034045" y="154749"/>
                      <a:pt x="1041279" y="153608"/>
                    </a:cubicBezTo>
                    <a:cubicBezTo>
                      <a:pt x="1047372" y="152847"/>
                      <a:pt x="1053084" y="152087"/>
                      <a:pt x="1057272" y="152087"/>
                    </a:cubicBezTo>
                    <a:cubicBezTo>
                      <a:pt x="1062603" y="152087"/>
                      <a:pt x="1066791" y="155129"/>
                      <a:pt x="1067172" y="158932"/>
                    </a:cubicBezTo>
                    <a:cubicBezTo>
                      <a:pt x="1067172" y="161594"/>
                      <a:pt x="1066030" y="167679"/>
                      <a:pt x="1049656" y="169961"/>
                    </a:cubicBezTo>
                    <a:cubicBezTo>
                      <a:pt x="1046611" y="170341"/>
                      <a:pt x="1043183" y="170722"/>
                      <a:pt x="1039375" y="171482"/>
                    </a:cubicBezTo>
                    <a:cubicBezTo>
                      <a:pt x="1015386" y="174525"/>
                      <a:pt x="975404" y="179469"/>
                      <a:pt x="950654" y="195442"/>
                    </a:cubicBezTo>
                    <a:cubicBezTo>
                      <a:pt x="950654" y="195442"/>
                      <a:pt x="950654" y="195442"/>
                      <a:pt x="950654" y="195442"/>
                    </a:cubicBezTo>
                    <a:cubicBezTo>
                      <a:pt x="947989" y="196963"/>
                      <a:pt x="946085" y="198864"/>
                      <a:pt x="943801" y="200386"/>
                    </a:cubicBezTo>
                    <a:cubicBezTo>
                      <a:pt x="893537" y="242980"/>
                      <a:pt x="837183" y="271123"/>
                      <a:pt x="776258" y="284053"/>
                    </a:cubicBezTo>
                    <a:cubicBezTo>
                      <a:pt x="704672" y="299265"/>
                      <a:pt x="625470" y="294321"/>
                      <a:pt x="540176" y="268460"/>
                    </a:cubicBezTo>
                    <a:cubicBezTo>
                      <a:pt x="545506" y="296603"/>
                      <a:pt x="547029" y="327788"/>
                      <a:pt x="544364" y="359734"/>
                    </a:cubicBezTo>
                    <a:cubicBezTo>
                      <a:pt x="541699" y="395863"/>
                      <a:pt x="534083" y="430471"/>
                      <a:pt x="522660" y="460135"/>
                    </a:cubicBezTo>
                    <a:cubicBezTo>
                      <a:pt x="522279" y="460896"/>
                      <a:pt x="521517" y="461276"/>
                      <a:pt x="520756" y="461276"/>
                    </a:cubicBezTo>
                    <a:lnTo>
                      <a:pt x="520756" y="461276"/>
                    </a:lnTo>
                    <a:close/>
                    <a:moveTo>
                      <a:pt x="97331" y="457093"/>
                    </a:moveTo>
                    <a:lnTo>
                      <a:pt x="519233" y="457093"/>
                    </a:lnTo>
                    <a:cubicBezTo>
                      <a:pt x="540937" y="401187"/>
                      <a:pt x="547029" y="326267"/>
                      <a:pt x="535226" y="265798"/>
                    </a:cubicBezTo>
                    <a:cubicBezTo>
                      <a:pt x="534844" y="264657"/>
                      <a:pt x="535606" y="263516"/>
                      <a:pt x="536748" y="263516"/>
                    </a:cubicBezTo>
                    <a:cubicBezTo>
                      <a:pt x="537129" y="263516"/>
                      <a:pt x="537510" y="263516"/>
                      <a:pt x="537891" y="263516"/>
                    </a:cubicBezTo>
                    <a:cubicBezTo>
                      <a:pt x="695914" y="311815"/>
                      <a:pt x="831471" y="289377"/>
                      <a:pt x="940754" y="196963"/>
                    </a:cubicBezTo>
                    <a:cubicBezTo>
                      <a:pt x="943038" y="195061"/>
                      <a:pt x="945323" y="193160"/>
                      <a:pt x="947989" y="191638"/>
                    </a:cubicBezTo>
                    <a:cubicBezTo>
                      <a:pt x="947989" y="191638"/>
                      <a:pt x="947989" y="191638"/>
                      <a:pt x="947989" y="191638"/>
                    </a:cubicBezTo>
                    <a:cubicBezTo>
                      <a:pt x="973500" y="175285"/>
                      <a:pt x="1013863" y="170341"/>
                      <a:pt x="1038233" y="167299"/>
                    </a:cubicBezTo>
                    <a:cubicBezTo>
                      <a:pt x="1042041" y="166919"/>
                      <a:pt x="1045468" y="166538"/>
                      <a:pt x="1048514" y="165778"/>
                    </a:cubicBezTo>
                    <a:cubicBezTo>
                      <a:pt x="1059176" y="164256"/>
                      <a:pt x="1062603" y="160834"/>
                      <a:pt x="1062603" y="158932"/>
                    </a:cubicBezTo>
                    <a:cubicBezTo>
                      <a:pt x="1062603" y="157411"/>
                      <a:pt x="1060318" y="155890"/>
                      <a:pt x="1056891" y="155890"/>
                    </a:cubicBezTo>
                    <a:cubicBezTo>
                      <a:pt x="1053084" y="155890"/>
                      <a:pt x="1047372" y="156650"/>
                      <a:pt x="1041660" y="157411"/>
                    </a:cubicBezTo>
                    <a:cubicBezTo>
                      <a:pt x="1026809" y="159312"/>
                      <a:pt x="1017671" y="160073"/>
                      <a:pt x="1014625" y="157411"/>
                    </a:cubicBezTo>
                    <a:cubicBezTo>
                      <a:pt x="1013863" y="156650"/>
                      <a:pt x="1013482" y="155890"/>
                      <a:pt x="1013482" y="154749"/>
                    </a:cubicBezTo>
                    <a:cubicBezTo>
                      <a:pt x="1013482" y="149805"/>
                      <a:pt x="1025287" y="145621"/>
                      <a:pt x="1053845" y="138015"/>
                    </a:cubicBezTo>
                    <a:cubicBezTo>
                      <a:pt x="1059557" y="136494"/>
                      <a:pt x="1064126" y="135353"/>
                      <a:pt x="1066411" y="134592"/>
                    </a:cubicBezTo>
                    <a:cubicBezTo>
                      <a:pt x="1068695" y="133832"/>
                      <a:pt x="1070219" y="132311"/>
                      <a:pt x="1069838" y="131170"/>
                    </a:cubicBezTo>
                    <a:cubicBezTo>
                      <a:pt x="1069457" y="129268"/>
                      <a:pt x="1065268" y="126986"/>
                      <a:pt x="1057653" y="128127"/>
                    </a:cubicBezTo>
                    <a:cubicBezTo>
                      <a:pt x="1050799" y="129268"/>
                      <a:pt x="1041660" y="131930"/>
                      <a:pt x="1032521" y="134212"/>
                    </a:cubicBezTo>
                    <a:cubicBezTo>
                      <a:pt x="1013102" y="139536"/>
                      <a:pt x="1005486" y="141438"/>
                      <a:pt x="1003201" y="138396"/>
                    </a:cubicBezTo>
                    <a:cubicBezTo>
                      <a:pt x="1002440" y="137255"/>
                      <a:pt x="1002440" y="136114"/>
                      <a:pt x="1002440" y="134973"/>
                    </a:cubicBezTo>
                    <a:cubicBezTo>
                      <a:pt x="1003963" y="129648"/>
                      <a:pt x="1018432" y="123564"/>
                      <a:pt x="1042422" y="114436"/>
                    </a:cubicBezTo>
                    <a:cubicBezTo>
                      <a:pt x="1045468" y="113295"/>
                      <a:pt x="1047752" y="112535"/>
                      <a:pt x="1049276" y="111774"/>
                    </a:cubicBezTo>
                    <a:cubicBezTo>
                      <a:pt x="1052703" y="110253"/>
                      <a:pt x="1053845" y="108732"/>
                      <a:pt x="1053464" y="107971"/>
                    </a:cubicBezTo>
                    <a:cubicBezTo>
                      <a:pt x="1053084" y="106450"/>
                      <a:pt x="1048133" y="104168"/>
                      <a:pt x="1038614" y="106830"/>
                    </a:cubicBezTo>
                    <a:cubicBezTo>
                      <a:pt x="1027952" y="109492"/>
                      <a:pt x="1016148" y="114817"/>
                      <a:pt x="1005867" y="119760"/>
                    </a:cubicBezTo>
                    <a:cubicBezTo>
                      <a:pt x="992159" y="125845"/>
                      <a:pt x="985305" y="128888"/>
                      <a:pt x="981878" y="127367"/>
                    </a:cubicBezTo>
                    <a:cubicBezTo>
                      <a:pt x="980736" y="126606"/>
                      <a:pt x="979974" y="125465"/>
                      <a:pt x="979974" y="124324"/>
                    </a:cubicBezTo>
                    <a:cubicBezTo>
                      <a:pt x="979974" y="116338"/>
                      <a:pt x="1013863" y="98083"/>
                      <a:pt x="1020336" y="95421"/>
                    </a:cubicBezTo>
                    <a:cubicBezTo>
                      <a:pt x="1022621" y="94280"/>
                      <a:pt x="1023764" y="93139"/>
                      <a:pt x="1023764" y="92378"/>
                    </a:cubicBezTo>
                    <a:cubicBezTo>
                      <a:pt x="1023764" y="91618"/>
                      <a:pt x="1023383" y="90857"/>
                      <a:pt x="1022621" y="90477"/>
                    </a:cubicBezTo>
                    <a:cubicBezTo>
                      <a:pt x="1020336" y="88956"/>
                      <a:pt x="1014625" y="88575"/>
                      <a:pt x="1006248" y="92378"/>
                    </a:cubicBezTo>
                    <a:cubicBezTo>
                      <a:pt x="997871" y="96181"/>
                      <a:pt x="986828" y="103407"/>
                      <a:pt x="976167" y="110253"/>
                    </a:cubicBezTo>
                    <a:cubicBezTo>
                      <a:pt x="962458" y="119000"/>
                      <a:pt x="950654" y="126606"/>
                      <a:pt x="945323" y="126986"/>
                    </a:cubicBezTo>
                    <a:cubicBezTo>
                      <a:pt x="939612" y="127367"/>
                      <a:pt x="935042" y="121282"/>
                      <a:pt x="929331" y="114436"/>
                    </a:cubicBezTo>
                    <a:cubicBezTo>
                      <a:pt x="925142" y="109112"/>
                      <a:pt x="920954" y="103788"/>
                      <a:pt x="915622" y="100745"/>
                    </a:cubicBezTo>
                    <a:cubicBezTo>
                      <a:pt x="911053" y="98083"/>
                      <a:pt x="906864" y="98083"/>
                      <a:pt x="905723" y="99604"/>
                    </a:cubicBezTo>
                    <a:cubicBezTo>
                      <a:pt x="904960" y="100745"/>
                      <a:pt x="905342" y="103407"/>
                      <a:pt x="908768" y="107591"/>
                    </a:cubicBezTo>
                    <a:cubicBezTo>
                      <a:pt x="917526" y="117859"/>
                      <a:pt x="925523" y="133832"/>
                      <a:pt x="917907" y="144480"/>
                    </a:cubicBezTo>
                    <a:cubicBezTo>
                      <a:pt x="916004" y="146762"/>
                      <a:pt x="913338" y="149805"/>
                      <a:pt x="909531" y="152847"/>
                    </a:cubicBezTo>
                    <a:cubicBezTo>
                      <a:pt x="898487" y="161975"/>
                      <a:pt x="877926" y="173384"/>
                      <a:pt x="857363" y="176426"/>
                    </a:cubicBezTo>
                    <a:cubicBezTo>
                      <a:pt x="815097" y="182511"/>
                      <a:pt x="763311" y="163496"/>
                      <a:pt x="698199" y="133071"/>
                    </a:cubicBezTo>
                    <a:cubicBezTo>
                      <a:pt x="683348" y="126226"/>
                      <a:pt x="668498" y="119000"/>
                      <a:pt x="652505" y="111394"/>
                    </a:cubicBezTo>
                    <a:cubicBezTo>
                      <a:pt x="646794" y="108732"/>
                      <a:pt x="641462" y="106069"/>
                      <a:pt x="635751" y="103407"/>
                    </a:cubicBezTo>
                    <a:cubicBezTo>
                      <a:pt x="544745" y="59672"/>
                      <a:pt x="447265" y="16317"/>
                      <a:pt x="341409" y="7190"/>
                    </a:cubicBezTo>
                    <a:cubicBezTo>
                      <a:pt x="328082" y="6049"/>
                      <a:pt x="315136" y="5288"/>
                      <a:pt x="301808" y="5288"/>
                    </a:cubicBezTo>
                    <a:lnTo>
                      <a:pt x="301427" y="5288"/>
                    </a:lnTo>
                    <a:cubicBezTo>
                      <a:pt x="218418" y="5288"/>
                      <a:pt x="150259" y="31149"/>
                      <a:pt x="107612" y="53207"/>
                    </a:cubicBezTo>
                    <a:cubicBezTo>
                      <a:pt x="97711" y="58151"/>
                      <a:pt x="87811" y="63855"/>
                      <a:pt x="78292" y="69560"/>
                    </a:cubicBezTo>
                    <a:cubicBezTo>
                      <a:pt x="50114" y="86674"/>
                      <a:pt x="24602" y="106830"/>
                      <a:pt x="7848" y="124704"/>
                    </a:cubicBezTo>
                    <a:cubicBezTo>
                      <a:pt x="19652" y="210654"/>
                      <a:pt x="90858" y="436936"/>
                      <a:pt x="97331" y="457093"/>
                    </a:cubicBezTo>
                    <a:lnTo>
                      <a:pt x="97331" y="457093"/>
                    </a:lnTo>
                    <a:close/>
                  </a:path>
                </a:pathLst>
              </a:custGeom>
              <a:solidFill>
                <a:srgbClr val="1A1A1A"/>
              </a:solidFill>
              <a:ln w="3804" cap="flat">
                <a:noFill/>
                <a:prstDash val="solid"/>
                <a:miter/>
              </a:ln>
            </p:spPr>
            <p:txBody>
              <a:bodyPr rtlCol="0" anchor="ctr"/>
              <a:lstStyle/>
              <a:p>
                <a:endParaRPr lang="fr-FR"/>
              </a:p>
            </p:txBody>
          </p:sp>
          <p:sp>
            <p:nvSpPr>
              <p:cNvPr id="3434" name="Forme libre 3433">
                <a:extLst>
                  <a:ext uri="{FF2B5EF4-FFF2-40B4-BE49-F238E27FC236}">
                    <a16:creationId xmlns:a16="http://schemas.microsoft.com/office/drawing/2014/main" id="{26A9CC46-83AE-A1BE-E128-4AF499AF4B14}"/>
                  </a:ext>
                </a:extLst>
              </p:cNvPr>
              <p:cNvSpPr/>
              <p:nvPr/>
            </p:nvSpPr>
            <p:spPr>
              <a:xfrm>
                <a:off x="13668424" y="3144508"/>
                <a:ext cx="272911" cy="157861"/>
              </a:xfrm>
              <a:custGeom>
                <a:avLst/>
                <a:gdLst>
                  <a:gd name="connsiteX0" fmla="*/ 181970 w 272911"/>
                  <a:gd name="connsiteY0" fmla="*/ 159006 h 157861"/>
                  <a:gd name="connsiteX1" fmla="*/ 181970 w 272911"/>
                  <a:gd name="connsiteY1" fmla="*/ 159006 h 157861"/>
                  <a:gd name="connsiteX2" fmla="*/ 179685 w 272911"/>
                  <a:gd name="connsiteY2" fmla="*/ 157104 h 157861"/>
                  <a:gd name="connsiteX3" fmla="*/ 181589 w 272911"/>
                  <a:gd name="connsiteY3" fmla="*/ 155203 h 157861"/>
                  <a:gd name="connsiteX4" fmla="*/ 181589 w 272911"/>
                  <a:gd name="connsiteY4" fmla="*/ 155203 h 157861"/>
                  <a:gd name="connsiteX5" fmla="*/ 259649 w 272911"/>
                  <a:gd name="connsiteY5" fmla="*/ 124018 h 157861"/>
                  <a:gd name="connsiteX6" fmla="*/ 272215 w 272911"/>
                  <a:gd name="connsiteY6" fmla="*/ 44153 h 157861"/>
                  <a:gd name="connsiteX7" fmla="*/ 225379 w 272911"/>
                  <a:gd name="connsiteY7" fmla="*/ 5742 h 157861"/>
                  <a:gd name="connsiteX8" fmla="*/ 133611 w 272911"/>
                  <a:gd name="connsiteY8" fmla="*/ 48717 h 157861"/>
                  <a:gd name="connsiteX9" fmla="*/ 39179 w 272911"/>
                  <a:gd name="connsiteY9" fmla="*/ 58985 h 157861"/>
                  <a:gd name="connsiteX10" fmla="*/ 6431 w 272911"/>
                  <a:gd name="connsiteY10" fmla="*/ 117552 h 157861"/>
                  <a:gd name="connsiteX11" fmla="*/ 3766 w 272911"/>
                  <a:gd name="connsiteY11" fmla="*/ 116792 h 157861"/>
                  <a:gd name="connsiteX12" fmla="*/ 4527 w 272911"/>
                  <a:gd name="connsiteY12" fmla="*/ 114130 h 157861"/>
                  <a:gd name="connsiteX13" fmla="*/ 34990 w 272911"/>
                  <a:gd name="connsiteY13" fmla="*/ 57084 h 157861"/>
                  <a:gd name="connsiteX14" fmla="*/ 35751 w 272911"/>
                  <a:gd name="connsiteY14" fmla="*/ 55562 h 157861"/>
                  <a:gd name="connsiteX15" fmla="*/ 37275 w 272911"/>
                  <a:gd name="connsiteY15" fmla="*/ 54802 h 157861"/>
                  <a:gd name="connsiteX16" fmla="*/ 224617 w 272911"/>
                  <a:gd name="connsiteY16" fmla="*/ 1559 h 157861"/>
                  <a:gd name="connsiteX17" fmla="*/ 227283 w 272911"/>
                  <a:gd name="connsiteY17" fmla="*/ 1939 h 157861"/>
                  <a:gd name="connsiteX18" fmla="*/ 227283 w 272911"/>
                  <a:gd name="connsiteY18" fmla="*/ 2319 h 157861"/>
                  <a:gd name="connsiteX19" fmla="*/ 274118 w 272911"/>
                  <a:gd name="connsiteY19" fmla="*/ 41111 h 157861"/>
                  <a:gd name="connsiteX20" fmla="*/ 275641 w 272911"/>
                  <a:gd name="connsiteY20" fmla="*/ 43012 h 157861"/>
                  <a:gd name="connsiteX21" fmla="*/ 263075 w 272911"/>
                  <a:gd name="connsiteY21" fmla="*/ 126680 h 157861"/>
                  <a:gd name="connsiteX22" fmla="*/ 262695 w 272911"/>
                  <a:gd name="connsiteY22" fmla="*/ 127060 h 157861"/>
                  <a:gd name="connsiteX23" fmla="*/ 181970 w 272911"/>
                  <a:gd name="connsiteY23" fmla="*/ 159006 h 157861"/>
                  <a:gd name="connsiteX24" fmla="*/ 181970 w 272911"/>
                  <a:gd name="connsiteY24" fmla="*/ 159006 h 157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2911" h="157861">
                    <a:moveTo>
                      <a:pt x="181970" y="159006"/>
                    </a:moveTo>
                    <a:lnTo>
                      <a:pt x="181970" y="159006"/>
                    </a:lnTo>
                    <a:cubicBezTo>
                      <a:pt x="180447" y="159006"/>
                      <a:pt x="179685" y="158245"/>
                      <a:pt x="179685" y="157104"/>
                    </a:cubicBezTo>
                    <a:cubicBezTo>
                      <a:pt x="179685" y="155963"/>
                      <a:pt x="180447" y="155203"/>
                      <a:pt x="181589" y="155203"/>
                    </a:cubicBezTo>
                    <a:lnTo>
                      <a:pt x="181589" y="155203"/>
                    </a:lnTo>
                    <a:cubicBezTo>
                      <a:pt x="183112" y="155203"/>
                      <a:pt x="234517" y="154823"/>
                      <a:pt x="259649" y="124018"/>
                    </a:cubicBezTo>
                    <a:cubicBezTo>
                      <a:pt x="269929" y="100439"/>
                      <a:pt x="274880" y="68873"/>
                      <a:pt x="272215" y="44153"/>
                    </a:cubicBezTo>
                    <a:cubicBezTo>
                      <a:pt x="252414" y="39970"/>
                      <a:pt x="238706" y="28561"/>
                      <a:pt x="225379" y="5742"/>
                    </a:cubicBezTo>
                    <a:cubicBezTo>
                      <a:pt x="200628" y="24377"/>
                      <a:pt x="169023" y="38829"/>
                      <a:pt x="133611" y="48717"/>
                    </a:cubicBezTo>
                    <a:cubicBezTo>
                      <a:pt x="100864" y="57464"/>
                      <a:pt x="67737" y="61267"/>
                      <a:pt x="39179" y="58985"/>
                    </a:cubicBezTo>
                    <a:cubicBezTo>
                      <a:pt x="40320" y="79522"/>
                      <a:pt x="27755" y="106904"/>
                      <a:pt x="6431" y="117552"/>
                    </a:cubicBezTo>
                    <a:cubicBezTo>
                      <a:pt x="5289" y="117933"/>
                      <a:pt x="4146" y="117552"/>
                      <a:pt x="3766" y="116792"/>
                    </a:cubicBezTo>
                    <a:cubicBezTo>
                      <a:pt x="3385" y="115651"/>
                      <a:pt x="3766" y="114510"/>
                      <a:pt x="4527" y="114130"/>
                    </a:cubicBezTo>
                    <a:cubicBezTo>
                      <a:pt x="25089" y="103861"/>
                      <a:pt x="36894" y="76479"/>
                      <a:pt x="34990" y="57084"/>
                    </a:cubicBezTo>
                    <a:cubicBezTo>
                      <a:pt x="34990" y="56323"/>
                      <a:pt x="34990" y="55943"/>
                      <a:pt x="35751" y="55562"/>
                    </a:cubicBezTo>
                    <a:cubicBezTo>
                      <a:pt x="36132" y="55182"/>
                      <a:pt x="36894" y="54802"/>
                      <a:pt x="37275" y="54802"/>
                    </a:cubicBezTo>
                    <a:cubicBezTo>
                      <a:pt x="87917" y="59365"/>
                      <a:pt x="167881" y="44534"/>
                      <a:pt x="224617" y="1559"/>
                    </a:cubicBezTo>
                    <a:cubicBezTo>
                      <a:pt x="225379" y="798"/>
                      <a:pt x="226901" y="1179"/>
                      <a:pt x="227283" y="1939"/>
                    </a:cubicBezTo>
                    <a:cubicBezTo>
                      <a:pt x="227283" y="1939"/>
                      <a:pt x="227283" y="1939"/>
                      <a:pt x="227283" y="2319"/>
                    </a:cubicBezTo>
                    <a:cubicBezTo>
                      <a:pt x="240610" y="26279"/>
                      <a:pt x="254318" y="37308"/>
                      <a:pt x="274118" y="41111"/>
                    </a:cubicBezTo>
                    <a:cubicBezTo>
                      <a:pt x="274880" y="41111"/>
                      <a:pt x="275641" y="41871"/>
                      <a:pt x="275641" y="43012"/>
                    </a:cubicBezTo>
                    <a:cubicBezTo>
                      <a:pt x="278688" y="68493"/>
                      <a:pt x="273737" y="101960"/>
                      <a:pt x="263075" y="126680"/>
                    </a:cubicBezTo>
                    <a:cubicBezTo>
                      <a:pt x="263075" y="126680"/>
                      <a:pt x="263075" y="127060"/>
                      <a:pt x="262695" y="127060"/>
                    </a:cubicBezTo>
                    <a:cubicBezTo>
                      <a:pt x="236802" y="158245"/>
                      <a:pt x="186158" y="159006"/>
                      <a:pt x="181970" y="159006"/>
                    </a:cubicBezTo>
                    <a:lnTo>
                      <a:pt x="181970" y="159006"/>
                    </a:lnTo>
                    <a:close/>
                  </a:path>
                </a:pathLst>
              </a:custGeom>
              <a:solidFill>
                <a:srgbClr val="1A1A1A"/>
              </a:solidFill>
              <a:ln w="3804" cap="flat">
                <a:noFill/>
                <a:prstDash val="solid"/>
                <a:miter/>
              </a:ln>
            </p:spPr>
            <p:txBody>
              <a:bodyPr rtlCol="0" anchor="ctr"/>
              <a:lstStyle/>
              <a:p>
                <a:endParaRPr lang="fr-FR"/>
              </a:p>
            </p:txBody>
          </p:sp>
          <p:sp>
            <p:nvSpPr>
              <p:cNvPr id="3435" name="Forme libre 3434">
                <a:extLst>
                  <a:ext uri="{FF2B5EF4-FFF2-40B4-BE49-F238E27FC236}">
                    <a16:creationId xmlns:a16="http://schemas.microsoft.com/office/drawing/2014/main" id="{3EDB37B1-E7AF-E072-CBD5-EA22A3DC3127}"/>
                  </a:ext>
                </a:extLst>
              </p:cNvPr>
              <p:cNvSpPr/>
              <p:nvPr/>
            </p:nvSpPr>
            <p:spPr>
              <a:xfrm>
                <a:off x="13505568" y="3083011"/>
                <a:ext cx="216000" cy="216590"/>
              </a:xfrm>
              <a:custGeom>
                <a:avLst/>
                <a:gdLst>
                  <a:gd name="connsiteX0" fmla="*/ 95366 w 216000"/>
                  <a:gd name="connsiteY0" fmla="*/ 26538 h 216590"/>
                  <a:gd name="connsiteX1" fmla="*/ 102600 w 216000"/>
                  <a:gd name="connsiteY1" fmla="*/ 57723 h 216590"/>
                  <a:gd name="connsiteX2" fmla="*/ 115166 w 216000"/>
                  <a:gd name="connsiteY2" fmla="*/ 72555 h 216590"/>
                  <a:gd name="connsiteX3" fmla="*/ 118974 w 216000"/>
                  <a:gd name="connsiteY3" fmla="*/ 110966 h 216590"/>
                  <a:gd name="connsiteX4" fmla="*/ 137252 w 216000"/>
                  <a:gd name="connsiteY4" fmla="*/ 116671 h 216590"/>
                  <a:gd name="connsiteX5" fmla="*/ 157052 w 216000"/>
                  <a:gd name="connsiteY5" fmla="*/ 115910 h 216590"/>
                  <a:gd name="connsiteX6" fmla="*/ 183325 w 216000"/>
                  <a:gd name="connsiteY6" fmla="*/ 138729 h 216590"/>
                  <a:gd name="connsiteX7" fmla="*/ 215691 w 216000"/>
                  <a:gd name="connsiteY7" fmla="*/ 185887 h 216590"/>
                  <a:gd name="connsiteX8" fmla="*/ 219119 w 216000"/>
                  <a:gd name="connsiteY8" fmla="*/ 197296 h 216590"/>
                  <a:gd name="connsiteX9" fmla="*/ 211122 w 216000"/>
                  <a:gd name="connsiteY9" fmla="*/ 203381 h 216590"/>
                  <a:gd name="connsiteX10" fmla="*/ 119735 w 216000"/>
                  <a:gd name="connsiteY10" fmla="*/ 216311 h 216590"/>
                  <a:gd name="connsiteX11" fmla="*/ 37487 w 216000"/>
                  <a:gd name="connsiteY11" fmla="*/ 175999 h 216590"/>
                  <a:gd name="connsiteX12" fmla="*/ 3598 w 216000"/>
                  <a:gd name="connsiteY12" fmla="*/ 91571 h 216590"/>
                  <a:gd name="connsiteX13" fmla="*/ 45865 w 216000"/>
                  <a:gd name="connsiteY13" fmla="*/ 12086 h 216590"/>
                  <a:gd name="connsiteX14" fmla="*/ 72900 w 216000"/>
                  <a:gd name="connsiteY14" fmla="*/ 1438 h 216590"/>
                  <a:gd name="connsiteX15" fmla="*/ 84323 w 216000"/>
                  <a:gd name="connsiteY15" fmla="*/ 10945 h 216590"/>
                  <a:gd name="connsiteX16" fmla="*/ 112881 w 216000"/>
                  <a:gd name="connsiteY16" fmla="*/ 2198 h 216590"/>
                  <a:gd name="connsiteX17" fmla="*/ 95366 w 216000"/>
                  <a:gd name="connsiteY17" fmla="*/ 26538 h 216590"/>
                  <a:gd name="connsiteX18" fmla="*/ 95366 w 216000"/>
                  <a:gd name="connsiteY18" fmla="*/ 26538 h 21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6000" h="216590">
                    <a:moveTo>
                      <a:pt x="95366" y="26538"/>
                    </a:moveTo>
                    <a:cubicBezTo>
                      <a:pt x="92700" y="37187"/>
                      <a:pt x="95746" y="49356"/>
                      <a:pt x="102600" y="57723"/>
                    </a:cubicBezTo>
                    <a:cubicBezTo>
                      <a:pt x="106789" y="62667"/>
                      <a:pt x="112501" y="66851"/>
                      <a:pt x="115166" y="72555"/>
                    </a:cubicBezTo>
                    <a:cubicBezTo>
                      <a:pt x="120117" y="84725"/>
                      <a:pt x="110597" y="100698"/>
                      <a:pt x="118974" y="110966"/>
                    </a:cubicBezTo>
                    <a:cubicBezTo>
                      <a:pt x="123162" y="115910"/>
                      <a:pt x="130778" y="117051"/>
                      <a:pt x="137252" y="116671"/>
                    </a:cubicBezTo>
                    <a:cubicBezTo>
                      <a:pt x="143725" y="116290"/>
                      <a:pt x="150579" y="114769"/>
                      <a:pt x="157052" y="115910"/>
                    </a:cubicBezTo>
                    <a:cubicBezTo>
                      <a:pt x="168855" y="118192"/>
                      <a:pt x="176471" y="128841"/>
                      <a:pt x="183325" y="138729"/>
                    </a:cubicBezTo>
                    <a:lnTo>
                      <a:pt x="215691" y="185887"/>
                    </a:lnTo>
                    <a:cubicBezTo>
                      <a:pt x="217976" y="189309"/>
                      <a:pt x="220642" y="193493"/>
                      <a:pt x="219119" y="197296"/>
                    </a:cubicBezTo>
                    <a:cubicBezTo>
                      <a:pt x="217976" y="200338"/>
                      <a:pt x="214549" y="202240"/>
                      <a:pt x="211122" y="203381"/>
                    </a:cubicBezTo>
                    <a:cubicBezTo>
                      <a:pt x="182183" y="215170"/>
                      <a:pt x="150579" y="220494"/>
                      <a:pt x="119735" y="216311"/>
                    </a:cubicBezTo>
                    <a:cubicBezTo>
                      <a:pt x="88892" y="212128"/>
                      <a:pt x="59192" y="198056"/>
                      <a:pt x="37487" y="175999"/>
                    </a:cubicBezTo>
                    <a:cubicBezTo>
                      <a:pt x="15783" y="153561"/>
                      <a:pt x="2837" y="122756"/>
                      <a:pt x="3598" y="91571"/>
                    </a:cubicBezTo>
                    <a:cubicBezTo>
                      <a:pt x="4741" y="60385"/>
                      <a:pt x="20352" y="29580"/>
                      <a:pt x="45865" y="12086"/>
                    </a:cubicBezTo>
                    <a:cubicBezTo>
                      <a:pt x="53861" y="6762"/>
                      <a:pt x="63000" y="2198"/>
                      <a:pt x="72900" y="1438"/>
                    </a:cubicBezTo>
                    <a:cubicBezTo>
                      <a:pt x="83180" y="677"/>
                      <a:pt x="76707" y="4100"/>
                      <a:pt x="84323" y="10945"/>
                    </a:cubicBezTo>
                    <a:cubicBezTo>
                      <a:pt x="86988" y="5621"/>
                      <a:pt x="117070" y="-1605"/>
                      <a:pt x="112881" y="2198"/>
                    </a:cubicBezTo>
                    <a:cubicBezTo>
                      <a:pt x="106789" y="7903"/>
                      <a:pt x="96889" y="20833"/>
                      <a:pt x="95366" y="26538"/>
                    </a:cubicBezTo>
                    <a:lnTo>
                      <a:pt x="95366" y="26538"/>
                    </a:lnTo>
                    <a:close/>
                  </a:path>
                </a:pathLst>
              </a:custGeom>
              <a:solidFill>
                <a:srgbClr val="1A1A1A"/>
              </a:solidFill>
              <a:ln w="3804" cap="flat">
                <a:noFill/>
                <a:prstDash val="solid"/>
                <a:miter/>
              </a:ln>
            </p:spPr>
            <p:txBody>
              <a:bodyPr rtlCol="0" anchor="ctr"/>
              <a:lstStyle/>
              <a:p>
                <a:endParaRPr lang="fr-FR"/>
              </a:p>
            </p:txBody>
          </p:sp>
          <p:sp>
            <p:nvSpPr>
              <p:cNvPr id="3436" name="Forme libre 3435">
                <a:extLst>
                  <a:ext uri="{FF2B5EF4-FFF2-40B4-BE49-F238E27FC236}">
                    <a16:creationId xmlns:a16="http://schemas.microsoft.com/office/drawing/2014/main" id="{2BEE49E7-07CA-F841-85CA-02016AFEF7FD}"/>
                  </a:ext>
                </a:extLst>
              </p:cNvPr>
              <p:cNvSpPr/>
              <p:nvPr/>
            </p:nvSpPr>
            <p:spPr>
              <a:xfrm>
                <a:off x="13504006" y="3081009"/>
                <a:ext cx="220488" cy="220980"/>
              </a:xfrm>
              <a:custGeom>
                <a:avLst/>
                <a:gdLst>
                  <a:gd name="connsiteX0" fmla="*/ 143383 w 220488"/>
                  <a:gd name="connsiteY0" fmla="*/ 222116 h 220980"/>
                  <a:gd name="connsiteX1" fmla="*/ 121298 w 220488"/>
                  <a:gd name="connsiteY1" fmla="*/ 220595 h 220980"/>
                  <a:gd name="connsiteX2" fmla="*/ 37908 w 220488"/>
                  <a:gd name="connsiteY2" fmla="*/ 179522 h 220980"/>
                  <a:gd name="connsiteX3" fmla="*/ 3638 w 220488"/>
                  <a:gd name="connsiteY3" fmla="*/ 93573 h 220980"/>
                  <a:gd name="connsiteX4" fmla="*/ 47046 w 220488"/>
                  <a:gd name="connsiteY4" fmla="*/ 12567 h 220980"/>
                  <a:gd name="connsiteX5" fmla="*/ 75224 w 220488"/>
                  <a:gd name="connsiteY5" fmla="*/ 1538 h 220980"/>
                  <a:gd name="connsiteX6" fmla="*/ 84363 w 220488"/>
                  <a:gd name="connsiteY6" fmla="*/ 5722 h 220980"/>
                  <a:gd name="connsiteX7" fmla="*/ 86647 w 220488"/>
                  <a:gd name="connsiteY7" fmla="*/ 10286 h 220980"/>
                  <a:gd name="connsiteX8" fmla="*/ 115205 w 220488"/>
                  <a:gd name="connsiteY8" fmla="*/ 1158 h 220980"/>
                  <a:gd name="connsiteX9" fmla="*/ 117872 w 220488"/>
                  <a:gd name="connsiteY9" fmla="*/ 2679 h 220980"/>
                  <a:gd name="connsiteX10" fmla="*/ 117109 w 220488"/>
                  <a:gd name="connsiteY10" fmla="*/ 5342 h 220980"/>
                  <a:gd name="connsiteX11" fmla="*/ 99974 w 220488"/>
                  <a:gd name="connsiteY11" fmla="*/ 28540 h 220980"/>
                  <a:gd name="connsiteX12" fmla="*/ 106828 w 220488"/>
                  <a:gd name="connsiteY12" fmla="*/ 58204 h 220980"/>
                  <a:gd name="connsiteX13" fmla="*/ 111017 w 220488"/>
                  <a:gd name="connsiteY13" fmla="*/ 62768 h 220980"/>
                  <a:gd name="connsiteX14" fmla="*/ 119394 w 220488"/>
                  <a:gd name="connsiteY14" fmla="*/ 73797 h 220980"/>
                  <a:gd name="connsiteX15" fmla="*/ 120537 w 220488"/>
                  <a:gd name="connsiteY15" fmla="*/ 92432 h 220980"/>
                  <a:gd name="connsiteX16" fmla="*/ 123202 w 220488"/>
                  <a:gd name="connsiteY16" fmla="*/ 111447 h 220980"/>
                  <a:gd name="connsiteX17" fmla="*/ 139956 w 220488"/>
                  <a:gd name="connsiteY17" fmla="*/ 116391 h 220980"/>
                  <a:gd name="connsiteX18" fmla="*/ 145287 w 220488"/>
                  <a:gd name="connsiteY18" fmla="*/ 116011 h 220980"/>
                  <a:gd name="connsiteX19" fmla="*/ 160137 w 220488"/>
                  <a:gd name="connsiteY19" fmla="*/ 116011 h 220980"/>
                  <a:gd name="connsiteX20" fmla="*/ 187553 w 220488"/>
                  <a:gd name="connsiteY20" fmla="*/ 139590 h 220980"/>
                  <a:gd name="connsiteX21" fmla="*/ 219919 w 220488"/>
                  <a:gd name="connsiteY21" fmla="*/ 186748 h 220980"/>
                  <a:gd name="connsiteX22" fmla="*/ 223347 w 220488"/>
                  <a:gd name="connsiteY22" fmla="*/ 200059 h 220980"/>
                  <a:gd name="connsiteX23" fmla="*/ 214208 w 220488"/>
                  <a:gd name="connsiteY23" fmla="*/ 207284 h 220980"/>
                  <a:gd name="connsiteX24" fmla="*/ 143383 w 220488"/>
                  <a:gd name="connsiteY24" fmla="*/ 222116 h 220980"/>
                  <a:gd name="connsiteX25" fmla="*/ 143383 w 220488"/>
                  <a:gd name="connsiteY25" fmla="*/ 222116 h 220980"/>
                  <a:gd name="connsiteX26" fmla="*/ 77509 w 220488"/>
                  <a:gd name="connsiteY26" fmla="*/ 5722 h 220980"/>
                  <a:gd name="connsiteX27" fmla="*/ 74843 w 220488"/>
                  <a:gd name="connsiteY27" fmla="*/ 5722 h 220980"/>
                  <a:gd name="connsiteX28" fmla="*/ 48950 w 220488"/>
                  <a:gd name="connsiteY28" fmla="*/ 15990 h 220980"/>
                  <a:gd name="connsiteX29" fmla="*/ 7446 w 220488"/>
                  <a:gd name="connsiteY29" fmla="*/ 93953 h 220980"/>
                  <a:gd name="connsiteX30" fmla="*/ 40573 w 220488"/>
                  <a:gd name="connsiteY30" fmla="*/ 176860 h 220980"/>
                  <a:gd name="connsiteX31" fmla="*/ 121679 w 220488"/>
                  <a:gd name="connsiteY31" fmla="*/ 216792 h 220980"/>
                  <a:gd name="connsiteX32" fmla="*/ 212304 w 220488"/>
                  <a:gd name="connsiteY32" fmla="*/ 204242 h 220980"/>
                  <a:gd name="connsiteX33" fmla="*/ 219158 w 220488"/>
                  <a:gd name="connsiteY33" fmla="*/ 199298 h 220980"/>
                  <a:gd name="connsiteX34" fmla="*/ 216112 w 220488"/>
                  <a:gd name="connsiteY34" fmla="*/ 189790 h 220980"/>
                  <a:gd name="connsiteX35" fmla="*/ 183745 w 220488"/>
                  <a:gd name="connsiteY35" fmla="*/ 142632 h 220980"/>
                  <a:gd name="connsiteX36" fmla="*/ 158995 w 220488"/>
                  <a:gd name="connsiteY36" fmla="*/ 120955 h 220980"/>
                  <a:gd name="connsiteX37" fmla="*/ 145287 w 220488"/>
                  <a:gd name="connsiteY37" fmla="*/ 120955 h 220980"/>
                  <a:gd name="connsiteX38" fmla="*/ 139576 w 220488"/>
                  <a:gd name="connsiteY38" fmla="*/ 121335 h 220980"/>
                  <a:gd name="connsiteX39" fmla="*/ 119394 w 220488"/>
                  <a:gd name="connsiteY39" fmla="*/ 114870 h 220980"/>
                  <a:gd name="connsiteX40" fmla="*/ 115968 w 220488"/>
                  <a:gd name="connsiteY40" fmla="*/ 92812 h 220980"/>
                  <a:gd name="connsiteX41" fmla="*/ 115205 w 220488"/>
                  <a:gd name="connsiteY41" fmla="*/ 76079 h 220980"/>
                  <a:gd name="connsiteX42" fmla="*/ 107590 w 220488"/>
                  <a:gd name="connsiteY42" fmla="*/ 66191 h 220980"/>
                  <a:gd name="connsiteX43" fmla="*/ 103021 w 220488"/>
                  <a:gd name="connsiteY43" fmla="*/ 61627 h 220980"/>
                  <a:gd name="connsiteX44" fmla="*/ 95025 w 220488"/>
                  <a:gd name="connsiteY44" fmla="*/ 28540 h 220980"/>
                  <a:gd name="connsiteX45" fmla="*/ 110256 w 220488"/>
                  <a:gd name="connsiteY45" fmla="*/ 6102 h 220980"/>
                  <a:gd name="connsiteX46" fmla="*/ 87790 w 220488"/>
                  <a:gd name="connsiteY46" fmla="*/ 14469 h 220980"/>
                  <a:gd name="connsiteX47" fmla="*/ 85124 w 220488"/>
                  <a:gd name="connsiteY47" fmla="*/ 15230 h 220980"/>
                  <a:gd name="connsiteX48" fmla="*/ 84743 w 220488"/>
                  <a:gd name="connsiteY48" fmla="*/ 14849 h 220980"/>
                  <a:gd name="connsiteX49" fmla="*/ 79794 w 220488"/>
                  <a:gd name="connsiteY49" fmla="*/ 7243 h 220980"/>
                  <a:gd name="connsiteX50" fmla="*/ 77509 w 220488"/>
                  <a:gd name="connsiteY50" fmla="*/ 5722 h 220980"/>
                  <a:gd name="connsiteX51" fmla="*/ 77509 w 220488"/>
                  <a:gd name="connsiteY51" fmla="*/ 5722 h 22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20488" h="220980">
                    <a:moveTo>
                      <a:pt x="143383" y="222116"/>
                    </a:moveTo>
                    <a:cubicBezTo>
                      <a:pt x="135768" y="222116"/>
                      <a:pt x="128533" y="221736"/>
                      <a:pt x="121298" y="220595"/>
                    </a:cubicBezTo>
                    <a:cubicBezTo>
                      <a:pt x="88932" y="216031"/>
                      <a:pt x="59231" y="201580"/>
                      <a:pt x="37908" y="179522"/>
                    </a:cubicBezTo>
                    <a:cubicBezTo>
                      <a:pt x="15061" y="155943"/>
                      <a:pt x="2496" y="124758"/>
                      <a:pt x="3638" y="93573"/>
                    </a:cubicBezTo>
                    <a:cubicBezTo>
                      <a:pt x="4780" y="61247"/>
                      <a:pt x="21153" y="30061"/>
                      <a:pt x="47046" y="12567"/>
                    </a:cubicBezTo>
                    <a:cubicBezTo>
                      <a:pt x="56566" y="6102"/>
                      <a:pt x="66085" y="2299"/>
                      <a:pt x="75224" y="1538"/>
                    </a:cubicBezTo>
                    <a:cubicBezTo>
                      <a:pt x="81698" y="1158"/>
                      <a:pt x="83220" y="2299"/>
                      <a:pt x="84363" y="5722"/>
                    </a:cubicBezTo>
                    <a:cubicBezTo>
                      <a:pt x="84743" y="6863"/>
                      <a:pt x="85124" y="8384"/>
                      <a:pt x="86647" y="10286"/>
                    </a:cubicBezTo>
                    <a:cubicBezTo>
                      <a:pt x="92740" y="5342"/>
                      <a:pt x="111017" y="778"/>
                      <a:pt x="115205" y="1158"/>
                    </a:cubicBezTo>
                    <a:cubicBezTo>
                      <a:pt x="117109" y="1158"/>
                      <a:pt x="117490" y="2299"/>
                      <a:pt x="117872" y="2679"/>
                    </a:cubicBezTo>
                    <a:cubicBezTo>
                      <a:pt x="117872" y="3060"/>
                      <a:pt x="118252" y="4201"/>
                      <a:pt x="117109" y="5342"/>
                    </a:cubicBezTo>
                    <a:cubicBezTo>
                      <a:pt x="111017" y="11046"/>
                      <a:pt x="101498" y="23216"/>
                      <a:pt x="99974" y="28540"/>
                    </a:cubicBezTo>
                    <a:cubicBezTo>
                      <a:pt x="97690" y="38809"/>
                      <a:pt x="100355" y="49837"/>
                      <a:pt x="106828" y="58204"/>
                    </a:cubicBezTo>
                    <a:cubicBezTo>
                      <a:pt x="107971" y="59725"/>
                      <a:pt x="109494" y="61247"/>
                      <a:pt x="111017" y="62768"/>
                    </a:cubicBezTo>
                    <a:cubicBezTo>
                      <a:pt x="114444" y="66191"/>
                      <a:pt x="117872" y="69233"/>
                      <a:pt x="119394" y="73797"/>
                    </a:cubicBezTo>
                    <a:cubicBezTo>
                      <a:pt x="121679" y="79882"/>
                      <a:pt x="120917" y="86347"/>
                      <a:pt x="120537" y="92432"/>
                    </a:cubicBezTo>
                    <a:cubicBezTo>
                      <a:pt x="119775" y="99658"/>
                      <a:pt x="119013" y="106503"/>
                      <a:pt x="123202" y="111447"/>
                    </a:cubicBezTo>
                    <a:cubicBezTo>
                      <a:pt x="127391" y="116011"/>
                      <a:pt x="134625" y="116771"/>
                      <a:pt x="139956" y="116391"/>
                    </a:cubicBezTo>
                    <a:cubicBezTo>
                      <a:pt x="141860" y="116391"/>
                      <a:pt x="143764" y="116011"/>
                      <a:pt x="145287" y="116011"/>
                    </a:cubicBezTo>
                    <a:cubicBezTo>
                      <a:pt x="150238" y="115630"/>
                      <a:pt x="155187" y="114870"/>
                      <a:pt x="160137" y="116011"/>
                    </a:cubicBezTo>
                    <a:cubicBezTo>
                      <a:pt x="172322" y="118293"/>
                      <a:pt x="180319" y="128941"/>
                      <a:pt x="187553" y="139590"/>
                    </a:cubicBezTo>
                    <a:lnTo>
                      <a:pt x="219919" y="186748"/>
                    </a:lnTo>
                    <a:cubicBezTo>
                      <a:pt x="221823" y="189410"/>
                      <a:pt x="225631" y="194734"/>
                      <a:pt x="223347" y="200059"/>
                    </a:cubicBezTo>
                    <a:cubicBezTo>
                      <a:pt x="221823" y="203862"/>
                      <a:pt x="218015" y="205763"/>
                      <a:pt x="214208" y="207284"/>
                    </a:cubicBezTo>
                    <a:cubicBezTo>
                      <a:pt x="190600" y="217172"/>
                      <a:pt x="166610" y="222116"/>
                      <a:pt x="143383" y="222116"/>
                    </a:cubicBezTo>
                    <a:lnTo>
                      <a:pt x="143383" y="222116"/>
                    </a:lnTo>
                    <a:close/>
                    <a:moveTo>
                      <a:pt x="77509" y="5722"/>
                    </a:moveTo>
                    <a:cubicBezTo>
                      <a:pt x="76747" y="5722"/>
                      <a:pt x="75986" y="5722"/>
                      <a:pt x="74843" y="5722"/>
                    </a:cubicBezTo>
                    <a:cubicBezTo>
                      <a:pt x="66467" y="6482"/>
                      <a:pt x="57708" y="9905"/>
                      <a:pt x="48950" y="15990"/>
                    </a:cubicBezTo>
                    <a:cubicBezTo>
                      <a:pt x="24200" y="32724"/>
                      <a:pt x="8588" y="62768"/>
                      <a:pt x="7446" y="93953"/>
                    </a:cubicBezTo>
                    <a:cubicBezTo>
                      <a:pt x="6684" y="123997"/>
                      <a:pt x="18488" y="154041"/>
                      <a:pt x="40573" y="176860"/>
                    </a:cubicBezTo>
                    <a:cubicBezTo>
                      <a:pt x="61516" y="198157"/>
                      <a:pt x="90075" y="212228"/>
                      <a:pt x="121679" y="216792"/>
                    </a:cubicBezTo>
                    <a:cubicBezTo>
                      <a:pt x="150999" y="220975"/>
                      <a:pt x="182223" y="216412"/>
                      <a:pt x="212304" y="204242"/>
                    </a:cubicBezTo>
                    <a:cubicBezTo>
                      <a:pt x="215350" y="203101"/>
                      <a:pt x="218015" y="201580"/>
                      <a:pt x="219158" y="199298"/>
                    </a:cubicBezTo>
                    <a:cubicBezTo>
                      <a:pt x="220300" y="196255"/>
                      <a:pt x="218397" y="192833"/>
                      <a:pt x="216112" y="189790"/>
                    </a:cubicBezTo>
                    <a:lnTo>
                      <a:pt x="183745" y="142632"/>
                    </a:lnTo>
                    <a:cubicBezTo>
                      <a:pt x="176892" y="132744"/>
                      <a:pt x="169657" y="122856"/>
                      <a:pt x="158995" y="120955"/>
                    </a:cubicBezTo>
                    <a:cubicBezTo>
                      <a:pt x="154426" y="120194"/>
                      <a:pt x="150238" y="120574"/>
                      <a:pt x="145287" y="120955"/>
                    </a:cubicBezTo>
                    <a:cubicBezTo>
                      <a:pt x="143383" y="121335"/>
                      <a:pt x="141480" y="121335"/>
                      <a:pt x="139576" y="121335"/>
                    </a:cubicBezTo>
                    <a:cubicBezTo>
                      <a:pt x="130436" y="122096"/>
                      <a:pt x="123583" y="119814"/>
                      <a:pt x="119394" y="114870"/>
                    </a:cubicBezTo>
                    <a:cubicBezTo>
                      <a:pt x="114064" y="108785"/>
                      <a:pt x="114825" y="100799"/>
                      <a:pt x="115968" y="92812"/>
                    </a:cubicBezTo>
                    <a:cubicBezTo>
                      <a:pt x="116729" y="87107"/>
                      <a:pt x="117490" y="81023"/>
                      <a:pt x="115205" y="76079"/>
                    </a:cubicBezTo>
                    <a:cubicBezTo>
                      <a:pt x="113683" y="72276"/>
                      <a:pt x="110636" y="69233"/>
                      <a:pt x="107590" y="66191"/>
                    </a:cubicBezTo>
                    <a:cubicBezTo>
                      <a:pt x="106067" y="64669"/>
                      <a:pt x="104544" y="63148"/>
                      <a:pt x="103021" y="61627"/>
                    </a:cubicBezTo>
                    <a:cubicBezTo>
                      <a:pt x="95405" y="52500"/>
                      <a:pt x="92359" y="39949"/>
                      <a:pt x="95025" y="28540"/>
                    </a:cubicBezTo>
                    <a:cubicBezTo>
                      <a:pt x="96548" y="22836"/>
                      <a:pt x="104163" y="12567"/>
                      <a:pt x="110256" y="6102"/>
                    </a:cubicBezTo>
                    <a:cubicBezTo>
                      <a:pt x="103021" y="7243"/>
                      <a:pt x="89313" y="11807"/>
                      <a:pt x="87790" y="14469"/>
                    </a:cubicBezTo>
                    <a:cubicBezTo>
                      <a:pt x="87409" y="15610"/>
                      <a:pt x="85886" y="15990"/>
                      <a:pt x="85124" y="15230"/>
                    </a:cubicBezTo>
                    <a:cubicBezTo>
                      <a:pt x="85124" y="15230"/>
                      <a:pt x="84743" y="15230"/>
                      <a:pt x="84743" y="14849"/>
                    </a:cubicBezTo>
                    <a:cubicBezTo>
                      <a:pt x="81316" y="11807"/>
                      <a:pt x="80555" y="9145"/>
                      <a:pt x="79794" y="7243"/>
                    </a:cubicBezTo>
                    <a:cubicBezTo>
                      <a:pt x="79413" y="6102"/>
                      <a:pt x="79413" y="5722"/>
                      <a:pt x="77509" y="5722"/>
                    </a:cubicBezTo>
                    <a:lnTo>
                      <a:pt x="77509" y="5722"/>
                    </a:lnTo>
                    <a:close/>
                  </a:path>
                </a:pathLst>
              </a:custGeom>
              <a:solidFill>
                <a:srgbClr val="1A1A1A"/>
              </a:solidFill>
              <a:ln w="3804" cap="flat">
                <a:noFill/>
                <a:prstDash val="solid"/>
                <a:miter/>
              </a:ln>
            </p:spPr>
            <p:txBody>
              <a:bodyPr rtlCol="0" anchor="ctr"/>
              <a:lstStyle/>
              <a:p>
                <a:endParaRPr lang="fr-FR"/>
              </a:p>
            </p:txBody>
          </p:sp>
          <p:sp>
            <p:nvSpPr>
              <p:cNvPr id="3437" name="Forme libre 3436">
                <a:extLst>
                  <a:ext uri="{FF2B5EF4-FFF2-40B4-BE49-F238E27FC236}">
                    <a16:creationId xmlns:a16="http://schemas.microsoft.com/office/drawing/2014/main" id="{CC279BCD-6D7A-1BA3-67DA-264751AEF238}"/>
                  </a:ext>
                </a:extLst>
              </p:cNvPr>
              <p:cNvSpPr/>
              <p:nvPr/>
            </p:nvSpPr>
            <p:spPr>
              <a:xfrm>
                <a:off x="13349862" y="2964657"/>
                <a:ext cx="552912" cy="383983"/>
              </a:xfrm>
              <a:custGeom>
                <a:avLst/>
                <a:gdLst>
                  <a:gd name="connsiteX0" fmla="*/ 549224 w 552912"/>
                  <a:gd name="connsiteY0" fmla="*/ 351009 h 383983"/>
                  <a:gd name="connsiteX1" fmla="*/ 540847 w 552912"/>
                  <a:gd name="connsiteY1" fmla="*/ 363559 h 383983"/>
                  <a:gd name="connsiteX2" fmla="*/ 527901 w 552912"/>
                  <a:gd name="connsiteY2" fmla="*/ 374588 h 383983"/>
                  <a:gd name="connsiteX3" fmla="*/ 513050 w 552912"/>
                  <a:gd name="connsiteY3" fmla="*/ 382194 h 383983"/>
                  <a:gd name="connsiteX4" fmla="*/ 435753 w 552912"/>
                  <a:gd name="connsiteY4" fmla="*/ 347206 h 383983"/>
                  <a:gd name="connsiteX5" fmla="*/ 424329 w 552912"/>
                  <a:gd name="connsiteY5" fmla="*/ 346826 h 383983"/>
                  <a:gd name="connsiteX6" fmla="*/ 182154 w 552912"/>
                  <a:gd name="connsiteY6" fmla="*/ 367742 h 383983"/>
                  <a:gd name="connsiteX7" fmla="*/ 177204 w 552912"/>
                  <a:gd name="connsiteY7" fmla="*/ 367742 h 383983"/>
                  <a:gd name="connsiteX8" fmla="*/ 3570 w 552912"/>
                  <a:gd name="connsiteY8" fmla="*/ 202309 h 383983"/>
                  <a:gd name="connsiteX9" fmla="*/ 87341 w 552912"/>
                  <a:gd name="connsiteY9" fmla="*/ 1127 h 383983"/>
                  <a:gd name="connsiteX10" fmla="*/ 104476 w 552912"/>
                  <a:gd name="connsiteY10" fmla="*/ 12156 h 383983"/>
                  <a:gd name="connsiteX11" fmla="*/ 270876 w 552912"/>
                  <a:gd name="connsiteY11" fmla="*/ 118642 h 383983"/>
                  <a:gd name="connsiteX12" fmla="*/ 226325 w 552912"/>
                  <a:gd name="connsiteY12" fmla="*/ 224367 h 383983"/>
                  <a:gd name="connsiteX13" fmla="*/ 427756 w 552912"/>
                  <a:gd name="connsiteY13" fmla="*/ 288258 h 383983"/>
                  <a:gd name="connsiteX14" fmla="*/ 438418 w 552912"/>
                  <a:gd name="connsiteY14" fmla="*/ 288639 h 383983"/>
                  <a:gd name="connsiteX15" fmla="*/ 553413 w 552912"/>
                  <a:gd name="connsiteY15" fmla="*/ 337318 h 383983"/>
                  <a:gd name="connsiteX16" fmla="*/ 549224 w 552912"/>
                  <a:gd name="connsiteY16" fmla="*/ 351009 h 383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2912" h="383983">
                    <a:moveTo>
                      <a:pt x="549224" y="351009"/>
                    </a:moveTo>
                    <a:cubicBezTo>
                      <a:pt x="555698" y="360136"/>
                      <a:pt x="551128" y="368123"/>
                      <a:pt x="540847" y="363559"/>
                    </a:cubicBezTo>
                    <a:cubicBezTo>
                      <a:pt x="546559" y="374968"/>
                      <a:pt x="537039" y="382194"/>
                      <a:pt x="527901" y="374588"/>
                    </a:cubicBezTo>
                    <a:cubicBezTo>
                      <a:pt x="532089" y="381814"/>
                      <a:pt x="523712" y="389420"/>
                      <a:pt x="513050" y="382194"/>
                    </a:cubicBezTo>
                    <a:cubicBezTo>
                      <a:pt x="501627" y="374588"/>
                      <a:pt x="471545" y="351389"/>
                      <a:pt x="435753" y="347206"/>
                    </a:cubicBezTo>
                    <a:cubicBezTo>
                      <a:pt x="432325" y="346826"/>
                      <a:pt x="428517" y="346826"/>
                      <a:pt x="424329" y="346826"/>
                    </a:cubicBezTo>
                    <a:cubicBezTo>
                      <a:pt x="381301" y="347586"/>
                      <a:pt x="288391" y="367742"/>
                      <a:pt x="182154" y="367742"/>
                    </a:cubicBezTo>
                    <a:cubicBezTo>
                      <a:pt x="180631" y="367742"/>
                      <a:pt x="178728" y="367742"/>
                      <a:pt x="177204" y="367742"/>
                    </a:cubicBezTo>
                    <a:cubicBezTo>
                      <a:pt x="62970" y="365461"/>
                      <a:pt x="3570" y="286737"/>
                      <a:pt x="3570" y="202309"/>
                    </a:cubicBezTo>
                    <a:cubicBezTo>
                      <a:pt x="3570" y="139558"/>
                      <a:pt x="40124" y="45242"/>
                      <a:pt x="87341" y="1127"/>
                    </a:cubicBezTo>
                    <a:lnTo>
                      <a:pt x="104476" y="12156"/>
                    </a:lnTo>
                    <a:lnTo>
                      <a:pt x="270876" y="118642"/>
                    </a:lnTo>
                    <a:cubicBezTo>
                      <a:pt x="270876" y="118642"/>
                      <a:pt x="205762" y="168842"/>
                      <a:pt x="226325" y="224367"/>
                    </a:cubicBezTo>
                    <a:cubicBezTo>
                      <a:pt x="245744" y="276089"/>
                      <a:pt x="373305" y="286357"/>
                      <a:pt x="427756" y="288258"/>
                    </a:cubicBezTo>
                    <a:cubicBezTo>
                      <a:pt x="431564" y="288258"/>
                      <a:pt x="435372" y="288639"/>
                      <a:pt x="438418" y="288639"/>
                    </a:cubicBezTo>
                    <a:cubicBezTo>
                      <a:pt x="504673" y="290160"/>
                      <a:pt x="547701" y="327810"/>
                      <a:pt x="553413" y="337318"/>
                    </a:cubicBezTo>
                    <a:cubicBezTo>
                      <a:pt x="559506" y="346445"/>
                      <a:pt x="555698" y="351770"/>
                      <a:pt x="549224" y="351009"/>
                    </a:cubicBezTo>
                    <a:close/>
                  </a:path>
                </a:pathLst>
              </a:custGeom>
              <a:solidFill>
                <a:srgbClr val="FFFFFF"/>
              </a:solidFill>
              <a:ln w="3804" cap="flat">
                <a:noFill/>
                <a:prstDash val="solid"/>
                <a:miter/>
              </a:ln>
            </p:spPr>
            <p:txBody>
              <a:bodyPr rtlCol="0" anchor="ctr"/>
              <a:lstStyle/>
              <a:p>
                <a:endParaRPr lang="fr-FR"/>
              </a:p>
            </p:txBody>
          </p:sp>
          <p:sp>
            <p:nvSpPr>
              <p:cNvPr id="3438" name="Forme libre 3437">
                <a:extLst>
                  <a:ext uri="{FF2B5EF4-FFF2-40B4-BE49-F238E27FC236}">
                    <a16:creationId xmlns:a16="http://schemas.microsoft.com/office/drawing/2014/main" id="{C2007CB4-45D0-A2AD-7A31-76463695CC0E}"/>
                  </a:ext>
                </a:extLst>
              </p:cNvPr>
              <p:cNvSpPr/>
              <p:nvPr/>
            </p:nvSpPr>
            <p:spPr>
              <a:xfrm>
                <a:off x="13813269" y="3246470"/>
                <a:ext cx="55133" cy="21671"/>
              </a:xfrm>
              <a:custGeom>
                <a:avLst/>
                <a:gdLst>
                  <a:gd name="connsiteX0" fmla="*/ 3626 w 55133"/>
                  <a:gd name="connsiteY0" fmla="*/ 9895 h 21671"/>
                  <a:gd name="connsiteX1" fmla="*/ 46273 w 55133"/>
                  <a:gd name="connsiteY1" fmla="*/ 3429 h 21671"/>
                  <a:gd name="connsiteX2" fmla="*/ 57315 w 55133"/>
                  <a:gd name="connsiteY2" fmla="*/ 8754 h 21671"/>
                  <a:gd name="connsiteX3" fmla="*/ 33707 w 55133"/>
                  <a:gd name="connsiteY3" fmla="*/ 22825 h 21671"/>
                  <a:gd name="connsiteX4" fmla="*/ 3626 w 55133"/>
                  <a:gd name="connsiteY4" fmla="*/ 9895 h 21671"/>
                  <a:gd name="connsiteX5" fmla="*/ 3626 w 55133"/>
                  <a:gd name="connsiteY5" fmla="*/ 9895 h 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133" h="21671">
                    <a:moveTo>
                      <a:pt x="3626" y="9895"/>
                    </a:moveTo>
                    <a:cubicBezTo>
                      <a:pt x="16572" y="12557"/>
                      <a:pt x="38657" y="6472"/>
                      <a:pt x="46273" y="3429"/>
                    </a:cubicBezTo>
                    <a:cubicBezTo>
                      <a:pt x="58458" y="-1895"/>
                      <a:pt x="60743" y="3049"/>
                      <a:pt x="57315" y="8754"/>
                    </a:cubicBezTo>
                    <a:cubicBezTo>
                      <a:pt x="49319" y="21304"/>
                      <a:pt x="33707" y="22825"/>
                      <a:pt x="33707" y="22825"/>
                    </a:cubicBezTo>
                    <a:lnTo>
                      <a:pt x="3626" y="9895"/>
                    </a:lnTo>
                    <a:lnTo>
                      <a:pt x="3626" y="9895"/>
                    </a:lnTo>
                    <a:close/>
                  </a:path>
                </a:pathLst>
              </a:custGeom>
              <a:solidFill>
                <a:srgbClr val="FFFFFF"/>
              </a:solidFill>
              <a:ln w="3804" cap="flat">
                <a:noFill/>
                <a:prstDash val="solid"/>
                <a:miter/>
              </a:ln>
            </p:spPr>
            <p:txBody>
              <a:bodyPr rtlCol="0" anchor="ctr"/>
              <a:lstStyle/>
              <a:p>
                <a:endParaRPr lang="fr-FR"/>
              </a:p>
            </p:txBody>
          </p:sp>
          <p:sp>
            <p:nvSpPr>
              <p:cNvPr id="3439" name="Forme libre 3438">
                <a:extLst>
                  <a:ext uri="{FF2B5EF4-FFF2-40B4-BE49-F238E27FC236}">
                    <a16:creationId xmlns:a16="http://schemas.microsoft.com/office/drawing/2014/main" id="{3D6A1357-3B86-77C2-EF52-4D1F0F6B1FDC}"/>
                  </a:ext>
                </a:extLst>
              </p:cNvPr>
              <p:cNvSpPr/>
              <p:nvPr/>
            </p:nvSpPr>
            <p:spPr>
              <a:xfrm>
                <a:off x="13811603" y="3244513"/>
                <a:ext cx="58859" cy="25150"/>
              </a:xfrm>
              <a:custGeom>
                <a:avLst/>
                <a:gdLst>
                  <a:gd name="connsiteX0" fmla="*/ 35373 w 58859"/>
                  <a:gd name="connsiteY0" fmla="*/ 26303 h 25150"/>
                  <a:gd name="connsiteX1" fmla="*/ 34612 w 58859"/>
                  <a:gd name="connsiteY1" fmla="*/ 26303 h 25150"/>
                  <a:gd name="connsiteX2" fmla="*/ 4911 w 58859"/>
                  <a:gd name="connsiteY2" fmla="*/ 13753 h 25150"/>
                  <a:gd name="connsiteX3" fmla="*/ 3769 w 58859"/>
                  <a:gd name="connsiteY3" fmla="*/ 11471 h 25150"/>
                  <a:gd name="connsiteX4" fmla="*/ 6054 w 58859"/>
                  <a:gd name="connsiteY4" fmla="*/ 9950 h 25150"/>
                  <a:gd name="connsiteX5" fmla="*/ 47178 w 58859"/>
                  <a:gd name="connsiteY5" fmla="*/ 3485 h 25150"/>
                  <a:gd name="connsiteX6" fmla="*/ 61266 w 58859"/>
                  <a:gd name="connsiteY6" fmla="*/ 3105 h 25150"/>
                  <a:gd name="connsiteX7" fmla="*/ 60505 w 58859"/>
                  <a:gd name="connsiteY7" fmla="*/ 11852 h 25150"/>
                  <a:gd name="connsiteX8" fmla="*/ 35373 w 58859"/>
                  <a:gd name="connsiteY8" fmla="*/ 26303 h 25150"/>
                  <a:gd name="connsiteX9" fmla="*/ 35373 w 58859"/>
                  <a:gd name="connsiteY9" fmla="*/ 26303 h 25150"/>
                  <a:gd name="connsiteX10" fmla="*/ 35373 w 58859"/>
                  <a:gd name="connsiteY10" fmla="*/ 26303 h 25150"/>
                  <a:gd name="connsiteX11" fmla="*/ 16716 w 58859"/>
                  <a:gd name="connsiteY11" fmla="*/ 14133 h 25150"/>
                  <a:gd name="connsiteX12" fmla="*/ 35373 w 58859"/>
                  <a:gd name="connsiteY12" fmla="*/ 22120 h 25150"/>
                  <a:gd name="connsiteX13" fmla="*/ 57077 w 58859"/>
                  <a:gd name="connsiteY13" fmla="*/ 9189 h 25150"/>
                  <a:gd name="connsiteX14" fmla="*/ 58220 w 58859"/>
                  <a:gd name="connsiteY14" fmla="*/ 5386 h 25150"/>
                  <a:gd name="connsiteX15" fmla="*/ 48701 w 58859"/>
                  <a:gd name="connsiteY15" fmla="*/ 6908 h 25150"/>
                  <a:gd name="connsiteX16" fmla="*/ 16716 w 58859"/>
                  <a:gd name="connsiteY16" fmla="*/ 14133 h 25150"/>
                  <a:gd name="connsiteX17" fmla="*/ 16716 w 58859"/>
                  <a:gd name="connsiteY17" fmla="*/ 14133 h 2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859" h="25150">
                    <a:moveTo>
                      <a:pt x="35373" y="26303"/>
                    </a:moveTo>
                    <a:cubicBezTo>
                      <a:pt x="34993" y="26303"/>
                      <a:pt x="34993" y="26303"/>
                      <a:pt x="34612" y="26303"/>
                    </a:cubicBezTo>
                    <a:lnTo>
                      <a:pt x="4911" y="13753"/>
                    </a:lnTo>
                    <a:cubicBezTo>
                      <a:pt x="3769" y="13373"/>
                      <a:pt x="3388" y="12232"/>
                      <a:pt x="3769" y="11471"/>
                    </a:cubicBezTo>
                    <a:cubicBezTo>
                      <a:pt x="4150" y="10330"/>
                      <a:pt x="4911" y="9950"/>
                      <a:pt x="6054" y="9950"/>
                    </a:cubicBezTo>
                    <a:cubicBezTo>
                      <a:pt x="18619" y="12612"/>
                      <a:pt x="40324" y="6527"/>
                      <a:pt x="47178" y="3485"/>
                    </a:cubicBezTo>
                    <a:cubicBezTo>
                      <a:pt x="54412" y="442"/>
                      <a:pt x="58981" y="442"/>
                      <a:pt x="61266" y="3105"/>
                    </a:cubicBezTo>
                    <a:cubicBezTo>
                      <a:pt x="63170" y="5006"/>
                      <a:pt x="62789" y="8429"/>
                      <a:pt x="60505" y="11852"/>
                    </a:cubicBezTo>
                    <a:cubicBezTo>
                      <a:pt x="51747" y="24782"/>
                      <a:pt x="36135" y="26303"/>
                      <a:pt x="35373" y="26303"/>
                    </a:cubicBezTo>
                    <a:cubicBezTo>
                      <a:pt x="35373" y="26303"/>
                      <a:pt x="35373" y="26303"/>
                      <a:pt x="35373" y="26303"/>
                    </a:cubicBezTo>
                    <a:lnTo>
                      <a:pt x="35373" y="26303"/>
                    </a:lnTo>
                    <a:close/>
                    <a:moveTo>
                      <a:pt x="16716" y="14133"/>
                    </a:moveTo>
                    <a:lnTo>
                      <a:pt x="35373" y="22120"/>
                    </a:lnTo>
                    <a:cubicBezTo>
                      <a:pt x="38039" y="21740"/>
                      <a:pt x="50224" y="19458"/>
                      <a:pt x="57077" y="9189"/>
                    </a:cubicBezTo>
                    <a:cubicBezTo>
                      <a:pt x="58220" y="7288"/>
                      <a:pt x="58601" y="5767"/>
                      <a:pt x="58220" y="5386"/>
                    </a:cubicBezTo>
                    <a:cubicBezTo>
                      <a:pt x="57840" y="4626"/>
                      <a:pt x="55174" y="4245"/>
                      <a:pt x="48701" y="6908"/>
                    </a:cubicBezTo>
                    <a:cubicBezTo>
                      <a:pt x="43750" y="8809"/>
                      <a:pt x="29662" y="13373"/>
                      <a:pt x="16716" y="14133"/>
                    </a:cubicBezTo>
                    <a:lnTo>
                      <a:pt x="16716" y="14133"/>
                    </a:lnTo>
                    <a:close/>
                  </a:path>
                </a:pathLst>
              </a:custGeom>
              <a:solidFill>
                <a:srgbClr val="1A1A1A"/>
              </a:solidFill>
              <a:ln w="3804" cap="flat">
                <a:noFill/>
                <a:prstDash val="solid"/>
                <a:miter/>
              </a:ln>
            </p:spPr>
            <p:txBody>
              <a:bodyPr rtlCol="0" anchor="ctr"/>
              <a:lstStyle/>
              <a:p>
                <a:endParaRPr lang="fr-FR"/>
              </a:p>
            </p:txBody>
          </p:sp>
          <p:sp>
            <p:nvSpPr>
              <p:cNvPr id="3440" name="Forme libre 3439">
                <a:extLst>
                  <a:ext uri="{FF2B5EF4-FFF2-40B4-BE49-F238E27FC236}">
                    <a16:creationId xmlns:a16="http://schemas.microsoft.com/office/drawing/2014/main" id="{53E22ADC-E594-67E3-D5F8-124879F6A7F8}"/>
                  </a:ext>
                </a:extLst>
              </p:cNvPr>
              <p:cNvSpPr/>
              <p:nvPr/>
            </p:nvSpPr>
            <p:spPr>
              <a:xfrm>
                <a:off x="13348339" y="2962185"/>
                <a:ext cx="556897" cy="388483"/>
              </a:xfrm>
              <a:custGeom>
                <a:avLst/>
                <a:gdLst>
                  <a:gd name="connsiteX0" fmla="*/ 523332 w 556897"/>
                  <a:gd name="connsiteY0" fmla="*/ 389610 h 388483"/>
                  <a:gd name="connsiteX1" fmla="*/ 513812 w 556897"/>
                  <a:gd name="connsiteY1" fmla="*/ 386187 h 388483"/>
                  <a:gd name="connsiteX2" fmla="*/ 510005 w 556897"/>
                  <a:gd name="connsiteY2" fmla="*/ 383525 h 388483"/>
                  <a:gd name="connsiteX3" fmla="*/ 437657 w 556897"/>
                  <a:gd name="connsiteY3" fmla="*/ 351579 h 388483"/>
                  <a:gd name="connsiteX4" fmla="*/ 426233 w 556897"/>
                  <a:gd name="connsiteY4" fmla="*/ 351199 h 388483"/>
                  <a:gd name="connsiteX5" fmla="*/ 359978 w 556897"/>
                  <a:gd name="connsiteY5" fmla="*/ 358045 h 388483"/>
                  <a:gd name="connsiteX6" fmla="*/ 184059 w 556897"/>
                  <a:gd name="connsiteY6" fmla="*/ 372116 h 388483"/>
                  <a:gd name="connsiteX7" fmla="*/ 49263 w 556897"/>
                  <a:gd name="connsiteY7" fmla="*/ 320775 h 388483"/>
                  <a:gd name="connsiteX8" fmla="*/ 3570 w 556897"/>
                  <a:gd name="connsiteY8" fmla="*/ 204401 h 388483"/>
                  <a:gd name="connsiteX9" fmla="*/ 27940 w 556897"/>
                  <a:gd name="connsiteY9" fmla="*/ 96013 h 388483"/>
                  <a:gd name="connsiteX10" fmla="*/ 88102 w 556897"/>
                  <a:gd name="connsiteY10" fmla="*/ 1697 h 388483"/>
                  <a:gd name="connsiteX11" fmla="*/ 91149 w 556897"/>
                  <a:gd name="connsiteY11" fmla="*/ 1697 h 388483"/>
                  <a:gd name="connsiteX12" fmla="*/ 91149 w 556897"/>
                  <a:gd name="connsiteY12" fmla="*/ 4740 h 388483"/>
                  <a:gd name="connsiteX13" fmla="*/ 91149 w 556897"/>
                  <a:gd name="connsiteY13" fmla="*/ 4740 h 388483"/>
                  <a:gd name="connsiteX14" fmla="*/ 7759 w 556897"/>
                  <a:gd name="connsiteY14" fmla="*/ 204401 h 388483"/>
                  <a:gd name="connsiteX15" fmla="*/ 184439 w 556897"/>
                  <a:gd name="connsiteY15" fmla="*/ 367933 h 388483"/>
                  <a:gd name="connsiteX16" fmla="*/ 359978 w 556897"/>
                  <a:gd name="connsiteY16" fmla="*/ 353861 h 388483"/>
                  <a:gd name="connsiteX17" fmla="*/ 426615 w 556897"/>
                  <a:gd name="connsiteY17" fmla="*/ 347016 h 388483"/>
                  <a:gd name="connsiteX18" fmla="*/ 438418 w 556897"/>
                  <a:gd name="connsiteY18" fmla="*/ 347396 h 388483"/>
                  <a:gd name="connsiteX19" fmla="*/ 512670 w 556897"/>
                  <a:gd name="connsiteY19" fmla="*/ 380102 h 388483"/>
                  <a:gd name="connsiteX20" fmla="*/ 516478 w 556897"/>
                  <a:gd name="connsiteY20" fmla="*/ 382765 h 388483"/>
                  <a:gd name="connsiteX21" fmla="*/ 527901 w 556897"/>
                  <a:gd name="connsiteY21" fmla="*/ 383905 h 388483"/>
                  <a:gd name="connsiteX22" fmla="*/ 528282 w 556897"/>
                  <a:gd name="connsiteY22" fmla="*/ 377821 h 388483"/>
                  <a:gd name="connsiteX23" fmla="*/ 529043 w 556897"/>
                  <a:gd name="connsiteY23" fmla="*/ 375158 h 388483"/>
                  <a:gd name="connsiteX24" fmla="*/ 531328 w 556897"/>
                  <a:gd name="connsiteY24" fmla="*/ 375539 h 388483"/>
                  <a:gd name="connsiteX25" fmla="*/ 540848 w 556897"/>
                  <a:gd name="connsiteY25" fmla="*/ 377060 h 388483"/>
                  <a:gd name="connsiteX26" fmla="*/ 541228 w 556897"/>
                  <a:gd name="connsiteY26" fmla="*/ 366792 h 388483"/>
                  <a:gd name="connsiteX27" fmla="*/ 541990 w 556897"/>
                  <a:gd name="connsiteY27" fmla="*/ 364129 h 388483"/>
                  <a:gd name="connsiteX28" fmla="*/ 543513 w 556897"/>
                  <a:gd name="connsiteY28" fmla="*/ 364129 h 388483"/>
                  <a:gd name="connsiteX29" fmla="*/ 551129 w 556897"/>
                  <a:gd name="connsiteY29" fmla="*/ 364129 h 388483"/>
                  <a:gd name="connsiteX30" fmla="*/ 549225 w 556897"/>
                  <a:gd name="connsiteY30" fmla="*/ 354622 h 388483"/>
                  <a:gd name="connsiteX31" fmla="*/ 549225 w 556897"/>
                  <a:gd name="connsiteY31" fmla="*/ 352340 h 388483"/>
                  <a:gd name="connsiteX32" fmla="*/ 551129 w 556897"/>
                  <a:gd name="connsiteY32" fmla="*/ 351199 h 388483"/>
                  <a:gd name="connsiteX33" fmla="*/ 555318 w 556897"/>
                  <a:gd name="connsiteY33" fmla="*/ 349678 h 388483"/>
                  <a:gd name="connsiteX34" fmla="*/ 553414 w 556897"/>
                  <a:gd name="connsiteY34" fmla="*/ 340170 h 388483"/>
                  <a:gd name="connsiteX35" fmla="*/ 519524 w 556897"/>
                  <a:gd name="connsiteY35" fmla="*/ 313549 h 388483"/>
                  <a:gd name="connsiteX36" fmla="*/ 440322 w 556897"/>
                  <a:gd name="connsiteY36" fmla="*/ 292252 h 388483"/>
                  <a:gd name="connsiteX37" fmla="*/ 429661 w 556897"/>
                  <a:gd name="connsiteY37" fmla="*/ 291871 h 388483"/>
                  <a:gd name="connsiteX38" fmla="*/ 226706 w 556897"/>
                  <a:gd name="connsiteY38" fmla="*/ 226839 h 388483"/>
                  <a:gd name="connsiteX39" fmla="*/ 241556 w 556897"/>
                  <a:gd name="connsiteY39" fmla="*/ 151538 h 388483"/>
                  <a:gd name="connsiteX40" fmla="*/ 272018 w 556897"/>
                  <a:gd name="connsiteY40" fmla="*/ 119212 h 388483"/>
                  <a:gd name="connsiteX41" fmla="*/ 274684 w 556897"/>
                  <a:gd name="connsiteY41" fmla="*/ 119592 h 388483"/>
                  <a:gd name="connsiteX42" fmla="*/ 274303 w 556897"/>
                  <a:gd name="connsiteY42" fmla="*/ 122254 h 388483"/>
                  <a:gd name="connsiteX43" fmla="*/ 244602 w 556897"/>
                  <a:gd name="connsiteY43" fmla="*/ 153820 h 388483"/>
                  <a:gd name="connsiteX44" fmla="*/ 230514 w 556897"/>
                  <a:gd name="connsiteY44" fmla="*/ 225318 h 388483"/>
                  <a:gd name="connsiteX45" fmla="*/ 316569 w 556897"/>
                  <a:gd name="connsiteY45" fmla="*/ 274757 h 388483"/>
                  <a:gd name="connsiteX46" fmla="*/ 430041 w 556897"/>
                  <a:gd name="connsiteY46" fmla="*/ 288068 h 388483"/>
                  <a:gd name="connsiteX47" fmla="*/ 440703 w 556897"/>
                  <a:gd name="connsiteY47" fmla="*/ 288448 h 388483"/>
                  <a:gd name="connsiteX48" fmla="*/ 557222 w 556897"/>
                  <a:gd name="connsiteY48" fmla="*/ 337888 h 388483"/>
                  <a:gd name="connsiteX49" fmla="*/ 559125 w 556897"/>
                  <a:gd name="connsiteY49" fmla="*/ 351579 h 388483"/>
                  <a:gd name="connsiteX50" fmla="*/ 554555 w 556897"/>
                  <a:gd name="connsiteY50" fmla="*/ 354622 h 388483"/>
                  <a:gd name="connsiteX51" fmla="*/ 554555 w 556897"/>
                  <a:gd name="connsiteY51" fmla="*/ 366031 h 388483"/>
                  <a:gd name="connsiteX52" fmla="*/ 546178 w 556897"/>
                  <a:gd name="connsiteY52" fmla="*/ 368693 h 388483"/>
                  <a:gd name="connsiteX53" fmla="*/ 543132 w 556897"/>
                  <a:gd name="connsiteY53" fmla="*/ 379722 h 388483"/>
                  <a:gd name="connsiteX54" fmla="*/ 532851 w 556897"/>
                  <a:gd name="connsiteY54" fmla="*/ 380863 h 388483"/>
                  <a:gd name="connsiteX55" fmla="*/ 530186 w 556897"/>
                  <a:gd name="connsiteY55" fmla="*/ 386568 h 388483"/>
                  <a:gd name="connsiteX56" fmla="*/ 523332 w 556897"/>
                  <a:gd name="connsiteY56" fmla="*/ 389610 h 388483"/>
                  <a:gd name="connsiteX57" fmla="*/ 523332 w 556897"/>
                  <a:gd name="connsiteY57" fmla="*/ 389610 h 38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56897" h="388483">
                    <a:moveTo>
                      <a:pt x="523332" y="389610"/>
                    </a:moveTo>
                    <a:cubicBezTo>
                      <a:pt x="520666" y="389610"/>
                      <a:pt x="517240" y="388849"/>
                      <a:pt x="513812" y="386187"/>
                    </a:cubicBezTo>
                    <a:cubicBezTo>
                      <a:pt x="512670" y="385427"/>
                      <a:pt x="511528" y="384666"/>
                      <a:pt x="510005" y="383525"/>
                    </a:cubicBezTo>
                    <a:cubicBezTo>
                      <a:pt x="496677" y="374398"/>
                      <a:pt x="469261" y="355002"/>
                      <a:pt x="437657" y="351579"/>
                    </a:cubicBezTo>
                    <a:cubicBezTo>
                      <a:pt x="434610" y="351199"/>
                      <a:pt x="430803" y="351199"/>
                      <a:pt x="426233" y="351199"/>
                    </a:cubicBezTo>
                    <a:cubicBezTo>
                      <a:pt x="410241" y="351579"/>
                      <a:pt x="388156" y="354242"/>
                      <a:pt x="359978" y="358045"/>
                    </a:cubicBezTo>
                    <a:cubicBezTo>
                      <a:pt x="313904" y="364129"/>
                      <a:pt x="251075" y="372116"/>
                      <a:pt x="184059" y="372116"/>
                    </a:cubicBezTo>
                    <a:cubicBezTo>
                      <a:pt x="128846" y="372116"/>
                      <a:pt x="82010" y="354242"/>
                      <a:pt x="49263" y="320775"/>
                    </a:cubicBezTo>
                    <a:cubicBezTo>
                      <a:pt x="19562" y="290350"/>
                      <a:pt x="3570" y="249277"/>
                      <a:pt x="3570" y="204401"/>
                    </a:cubicBezTo>
                    <a:cubicBezTo>
                      <a:pt x="3570" y="173596"/>
                      <a:pt x="12328" y="134044"/>
                      <a:pt x="27940" y="96013"/>
                    </a:cubicBezTo>
                    <a:cubicBezTo>
                      <a:pt x="44313" y="56461"/>
                      <a:pt x="65637" y="22614"/>
                      <a:pt x="88102" y="1697"/>
                    </a:cubicBezTo>
                    <a:cubicBezTo>
                      <a:pt x="88865" y="937"/>
                      <a:pt x="90006" y="937"/>
                      <a:pt x="91149" y="1697"/>
                    </a:cubicBezTo>
                    <a:cubicBezTo>
                      <a:pt x="91910" y="2458"/>
                      <a:pt x="91910" y="3599"/>
                      <a:pt x="91149" y="4740"/>
                    </a:cubicBezTo>
                    <a:cubicBezTo>
                      <a:pt x="91149" y="4740"/>
                      <a:pt x="91149" y="4740"/>
                      <a:pt x="91149" y="4740"/>
                    </a:cubicBezTo>
                    <a:cubicBezTo>
                      <a:pt x="46598" y="46193"/>
                      <a:pt x="7759" y="139368"/>
                      <a:pt x="7759" y="204401"/>
                    </a:cubicBezTo>
                    <a:cubicBezTo>
                      <a:pt x="7759" y="283124"/>
                      <a:pt x="62972" y="367933"/>
                      <a:pt x="184439" y="367933"/>
                    </a:cubicBezTo>
                    <a:cubicBezTo>
                      <a:pt x="251457" y="367933"/>
                      <a:pt x="311620" y="359946"/>
                      <a:pt x="359978" y="353861"/>
                    </a:cubicBezTo>
                    <a:cubicBezTo>
                      <a:pt x="388156" y="350058"/>
                      <a:pt x="410622" y="347396"/>
                      <a:pt x="426615" y="347016"/>
                    </a:cubicBezTo>
                    <a:cubicBezTo>
                      <a:pt x="431184" y="347016"/>
                      <a:pt x="434991" y="347016"/>
                      <a:pt x="438418" y="347396"/>
                    </a:cubicBezTo>
                    <a:cubicBezTo>
                      <a:pt x="471165" y="351199"/>
                      <a:pt x="499343" y="370595"/>
                      <a:pt x="512670" y="380102"/>
                    </a:cubicBezTo>
                    <a:cubicBezTo>
                      <a:pt x="514193" y="381243"/>
                      <a:pt x="515336" y="382004"/>
                      <a:pt x="516478" y="382765"/>
                    </a:cubicBezTo>
                    <a:cubicBezTo>
                      <a:pt x="521809" y="386568"/>
                      <a:pt x="525997" y="385807"/>
                      <a:pt x="527901" y="383905"/>
                    </a:cubicBezTo>
                    <a:cubicBezTo>
                      <a:pt x="529425" y="382384"/>
                      <a:pt x="529805" y="380102"/>
                      <a:pt x="528282" y="377821"/>
                    </a:cubicBezTo>
                    <a:cubicBezTo>
                      <a:pt x="527901" y="376680"/>
                      <a:pt x="527901" y="375539"/>
                      <a:pt x="529043" y="375158"/>
                    </a:cubicBezTo>
                    <a:cubicBezTo>
                      <a:pt x="529805" y="374778"/>
                      <a:pt x="530567" y="374778"/>
                      <a:pt x="531328" y="375539"/>
                    </a:cubicBezTo>
                    <a:cubicBezTo>
                      <a:pt x="534755" y="378581"/>
                      <a:pt x="538563" y="378961"/>
                      <a:pt x="540848" y="377060"/>
                    </a:cubicBezTo>
                    <a:cubicBezTo>
                      <a:pt x="543132" y="375158"/>
                      <a:pt x="543513" y="371355"/>
                      <a:pt x="541228" y="366792"/>
                    </a:cubicBezTo>
                    <a:cubicBezTo>
                      <a:pt x="540848" y="365651"/>
                      <a:pt x="541228" y="364510"/>
                      <a:pt x="541990" y="364129"/>
                    </a:cubicBezTo>
                    <a:cubicBezTo>
                      <a:pt x="542371" y="363749"/>
                      <a:pt x="543132" y="363749"/>
                      <a:pt x="543513" y="364129"/>
                    </a:cubicBezTo>
                    <a:cubicBezTo>
                      <a:pt x="546940" y="365651"/>
                      <a:pt x="549986" y="365651"/>
                      <a:pt x="551129" y="364129"/>
                    </a:cubicBezTo>
                    <a:cubicBezTo>
                      <a:pt x="552271" y="362608"/>
                      <a:pt x="552271" y="358805"/>
                      <a:pt x="549225" y="354622"/>
                    </a:cubicBezTo>
                    <a:cubicBezTo>
                      <a:pt x="548844" y="353861"/>
                      <a:pt x="548844" y="353101"/>
                      <a:pt x="549225" y="352340"/>
                    </a:cubicBezTo>
                    <a:cubicBezTo>
                      <a:pt x="549606" y="351579"/>
                      <a:pt x="550367" y="351199"/>
                      <a:pt x="551129" y="351199"/>
                    </a:cubicBezTo>
                    <a:cubicBezTo>
                      <a:pt x="552271" y="351199"/>
                      <a:pt x="554555" y="351199"/>
                      <a:pt x="555318" y="349678"/>
                    </a:cubicBezTo>
                    <a:cubicBezTo>
                      <a:pt x="556459" y="347776"/>
                      <a:pt x="555698" y="344354"/>
                      <a:pt x="553414" y="340170"/>
                    </a:cubicBezTo>
                    <a:cubicBezTo>
                      <a:pt x="551129" y="336367"/>
                      <a:pt x="539324" y="324578"/>
                      <a:pt x="519524" y="313549"/>
                    </a:cubicBezTo>
                    <a:cubicBezTo>
                      <a:pt x="502770" y="304421"/>
                      <a:pt x="475354" y="293012"/>
                      <a:pt x="440322" y="292252"/>
                    </a:cubicBezTo>
                    <a:cubicBezTo>
                      <a:pt x="438038" y="292252"/>
                      <a:pt x="434230" y="292252"/>
                      <a:pt x="429661" y="291871"/>
                    </a:cubicBezTo>
                    <a:cubicBezTo>
                      <a:pt x="375209" y="289970"/>
                      <a:pt x="246125" y="279701"/>
                      <a:pt x="226706" y="226839"/>
                    </a:cubicBezTo>
                    <a:cubicBezTo>
                      <a:pt x="217948" y="203640"/>
                      <a:pt x="223278" y="177399"/>
                      <a:pt x="241556" y="151538"/>
                    </a:cubicBezTo>
                    <a:cubicBezTo>
                      <a:pt x="255264" y="132142"/>
                      <a:pt x="271257" y="119592"/>
                      <a:pt x="272018" y="119212"/>
                    </a:cubicBezTo>
                    <a:cubicBezTo>
                      <a:pt x="272780" y="118451"/>
                      <a:pt x="274303" y="118832"/>
                      <a:pt x="274684" y="119592"/>
                    </a:cubicBezTo>
                    <a:cubicBezTo>
                      <a:pt x="275446" y="120353"/>
                      <a:pt x="275065" y="121874"/>
                      <a:pt x="274303" y="122254"/>
                    </a:cubicBezTo>
                    <a:cubicBezTo>
                      <a:pt x="274303" y="122254"/>
                      <a:pt x="257930" y="134805"/>
                      <a:pt x="244602" y="153820"/>
                    </a:cubicBezTo>
                    <a:cubicBezTo>
                      <a:pt x="226706" y="178920"/>
                      <a:pt x="222137" y="203260"/>
                      <a:pt x="230514" y="225318"/>
                    </a:cubicBezTo>
                    <a:cubicBezTo>
                      <a:pt x="238510" y="246995"/>
                      <a:pt x="267449" y="263729"/>
                      <a:pt x="316569" y="274757"/>
                    </a:cubicBezTo>
                    <a:cubicBezTo>
                      <a:pt x="358836" y="284265"/>
                      <a:pt x="405672" y="286927"/>
                      <a:pt x="430041" y="288068"/>
                    </a:cubicBezTo>
                    <a:cubicBezTo>
                      <a:pt x="434230" y="288068"/>
                      <a:pt x="438038" y="288448"/>
                      <a:pt x="440703" y="288448"/>
                    </a:cubicBezTo>
                    <a:cubicBezTo>
                      <a:pt x="506578" y="289970"/>
                      <a:pt x="550748" y="327620"/>
                      <a:pt x="557222" y="337888"/>
                    </a:cubicBezTo>
                    <a:cubicBezTo>
                      <a:pt x="561791" y="345114"/>
                      <a:pt x="560648" y="349678"/>
                      <a:pt x="559125" y="351579"/>
                    </a:cubicBezTo>
                    <a:cubicBezTo>
                      <a:pt x="557983" y="353101"/>
                      <a:pt x="556459" y="354242"/>
                      <a:pt x="554555" y="354622"/>
                    </a:cubicBezTo>
                    <a:cubicBezTo>
                      <a:pt x="556840" y="359186"/>
                      <a:pt x="556840" y="363369"/>
                      <a:pt x="554555" y="366031"/>
                    </a:cubicBezTo>
                    <a:cubicBezTo>
                      <a:pt x="552651" y="368313"/>
                      <a:pt x="549606" y="369073"/>
                      <a:pt x="546178" y="368693"/>
                    </a:cubicBezTo>
                    <a:cubicBezTo>
                      <a:pt x="547321" y="373257"/>
                      <a:pt x="546178" y="377440"/>
                      <a:pt x="543132" y="379722"/>
                    </a:cubicBezTo>
                    <a:cubicBezTo>
                      <a:pt x="540467" y="382004"/>
                      <a:pt x="536659" y="382384"/>
                      <a:pt x="532851" y="380863"/>
                    </a:cubicBezTo>
                    <a:cubicBezTo>
                      <a:pt x="532851" y="383145"/>
                      <a:pt x="531709" y="385046"/>
                      <a:pt x="530186" y="386568"/>
                    </a:cubicBezTo>
                    <a:cubicBezTo>
                      <a:pt x="528663" y="388849"/>
                      <a:pt x="525997" y="389610"/>
                      <a:pt x="523332" y="389610"/>
                    </a:cubicBezTo>
                    <a:lnTo>
                      <a:pt x="523332" y="389610"/>
                    </a:lnTo>
                    <a:close/>
                  </a:path>
                </a:pathLst>
              </a:custGeom>
              <a:solidFill>
                <a:srgbClr val="1A1A1A"/>
              </a:solidFill>
              <a:ln w="3804" cap="flat">
                <a:noFill/>
                <a:prstDash val="solid"/>
                <a:miter/>
              </a:ln>
            </p:spPr>
            <p:txBody>
              <a:bodyPr rtlCol="0" anchor="ctr"/>
              <a:lstStyle/>
              <a:p>
                <a:endParaRPr lang="fr-FR"/>
              </a:p>
            </p:txBody>
          </p:sp>
          <p:sp>
            <p:nvSpPr>
              <p:cNvPr id="3441" name="Forme libre 3440">
                <a:extLst>
                  <a:ext uri="{FF2B5EF4-FFF2-40B4-BE49-F238E27FC236}">
                    <a16:creationId xmlns:a16="http://schemas.microsoft.com/office/drawing/2014/main" id="{121ED32F-AD3C-3148-45C4-87D6A1A2716B}"/>
                  </a:ext>
                </a:extLst>
              </p:cNvPr>
              <p:cNvSpPr/>
              <p:nvPr/>
            </p:nvSpPr>
            <p:spPr>
              <a:xfrm>
                <a:off x="13766283" y="3251408"/>
                <a:ext cx="136492" cy="97232"/>
              </a:xfrm>
              <a:custGeom>
                <a:avLst/>
                <a:gdLst>
                  <a:gd name="connsiteX0" fmla="*/ 132858 w 136492"/>
                  <a:gd name="connsiteY0" fmla="*/ 64295 h 97232"/>
                  <a:gd name="connsiteX1" fmla="*/ 124481 w 136492"/>
                  <a:gd name="connsiteY1" fmla="*/ 76845 h 97232"/>
                  <a:gd name="connsiteX2" fmla="*/ 111535 w 136492"/>
                  <a:gd name="connsiteY2" fmla="*/ 87874 h 97232"/>
                  <a:gd name="connsiteX3" fmla="*/ 96684 w 136492"/>
                  <a:gd name="connsiteY3" fmla="*/ 95480 h 97232"/>
                  <a:gd name="connsiteX4" fmla="*/ 19387 w 136492"/>
                  <a:gd name="connsiteY4" fmla="*/ 60492 h 97232"/>
                  <a:gd name="connsiteX5" fmla="*/ 7963 w 136492"/>
                  <a:gd name="connsiteY5" fmla="*/ 60112 h 97232"/>
                  <a:gd name="connsiteX6" fmla="*/ 7963 w 136492"/>
                  <a:gd name="connsiteY6" fmla="*/ 60112 h 97232"/>
                  <a:gd name="connsiteX7" fmla="*/ 11390 w 136492"/>
                  <a:gd name="connsiteY7" fmla="*/ 1164 h 97232"/>
                  <a:gd name="connsiteX8" fmla="*/ 22052 w 136492"/>
                  <a:gd name="connsiteY8" fmla="*/ 1545 h 97232"/>
                  <a:gd name="connsiteX9" fmla="*/ 137047 w 136492"/>
                  <a:gd name="connsiteY9" fmla="*/ 50224 h 97232"/>
                  <a:gd name="connsiteX10" fmla="*/ 132858 w 136492"/>
                  <a:gd name="connsiteY10" fmla="*/ 64295 h 97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492" h="97232">
                    <a:moveTo>
                      <a:pt x="132858" y="64295"/>
                    </a:moveTo>
                    <a:cubicBezTo>
                      <a:pt x="139332" y="73423"/>
                      <a:pt x="134762" y="81409"/>
                      <a:pt x="124481" y="76845"/>
                    </a:cubicBezTo>
                    <a:cubicBezTo>
                      <a:pt x="130193" y="88255"/>
                      <a:pt x="120673" y="95480"/>
                      <a:pt x="111535" y="87874"/>
                    </a:cubicBezTo>
                    <a:cubicBezTo>
                      <a:pt x="115723" y="95100"/>
                      <a:pt x="107346" y="102706"/>
                      <a:pt x="96684" y="95480"/>
                    </a:cubicBezTo>
                    <a:cubicBezTo>
                      <a:pt x="85261" y="87874"/>
                      <a:pt x="55180" y="64676"/>
                      <a:pt x="19387" y="60492"/>
                    </a:cubicBezTo>
                    <a:cubicBezTo>
                      <a:pt x="15959" y="60112"/>
                      <a:pt x="12151" y="60112"/>
                      <a:pt x="7963" y="60112"/>
                    </a:cubicBezTo>
                    <a:lnTo>
                      <a:pt x="7963" y="60112"/>
                    </a:lnTo>
                    <a:cubicBezTo>
                      <a:pt x="-33" y="38815"/>
                      <a:pt x="4156" y="16757"/>
                      <a:pt x="11390" y="1164"/>
                    </a:cubicBezTo>
                    <a:cubicBezTo>
                      <a:pt x="15198" y="1164"/>
                      <a:pt x="19006" y="1545"/>
                      <a:pt x="22052" y="1545"/>
                    </a:cubicBezTo>
                    <a:cubicBezTo>
                      <a:pt x="88307" y="3066"/>
                      <a:pt x="131335" y="40716"/>
                      <a:pt x="137047" y="50224"/>
                    </a:cubicBezTo>
                    <a:cubicBezTo>
                      <a:pt x="143140" y="59732"/>
                      <a:pt x="139332" y="65056"/>
                      <a:pt x="132858" y="64295"/>
                    </a:cubicBezTo>
                    <a:close/>
                  </a:path>
                </a:pathLst>
              </a:custGeom>
              <a:solidFill>
                <a:srgbClr val="FFFFFF"/>
              </a:solidFill>
              <a:ln w="3804" cap="flat">
                <a:noFill/>
                <a:prstDash val="solid"/>
                <a:miter/>
              </a:ln>
            </p:spPr>
            <p:txBody>
              <a:bodyPr rtlCol="0" anchor="ctr"/>
              <a:lstStyle/>
              <a:p>
                <a:endParaRPr lang="fr-FR"/>
              </a:p>
            </p:txBody>
          </p:sp>
          <p:sp>
            <p:nvSpPr>
              <p:cNvPr id="3442" name="Forme libre 3441">
                <a:extLst>
                  <a:ext uri="{FF2B5EF4-FFF2-40B4-BE49-F238E27FC236}">
                    <a16:creationId xmlns:a16="http://schemas.microsoft.com/office/drawing/2014/main" id="{49FBE5B1-E6A9-7848-DEC7-A8D06EC9C6FC}"/>
                  </a:ext>
                </a:extLst>
              </p:cNvPr>
              <p:cNvSpPr/>
              <p:nvPr/>
            </p:nvSpPr>
            <p:spPr>
              <a:xfrm>
                <a:off x="13764692" y="3249507"/>
                <a:ext cx="140162" cy="101161"/>
              </a:xfrm>
              <a:custGeom>
                <a:avLst/>
                <a:gdLst>
                  <a:gd name="connsiteX0" fmla="*/ 107033 w 140162"/>
                  <a:gd name="connsiteY0" fmla="*/ 102326 h 101161"/>
                  <a:gd name="connsiteX1" fmla="*/ 97513 w 140162"/>
                  <a:gd name="connsiteY1" fmla="*/ 98903 h 101161"/>
                  <a:gd name="connsiteX2" fmla="*/ 93706 w 140162"/>
                  <a:gd name="connsiteY2" fmla="*/ 96241 h 101161"/>
                  <a:gd name="connsiteX3" fmla="*/ 21358 w 140162"/>
                  <a:gd name="connsiteY3" fmla="*/ 64295 h 101161"/>
                  <a:gd name="connsiteX4" fmla="*/ 9934 w 140162"/>
                  <a:gd name="connsiteY4" fmla="*/ 63915 h 101161"/>
                  <a:gd name="connsiteX5" fmla="*/ 8412 w 140162"/>
                  <a:gd name="connsiteY5" fmla="*/ 63154 h 101161"/>
                  <a:gd name="connsiteX6" fmla="*/ 8031 w 140162"/>
                  <a:gd name="connsiteY6" fmla="*/ 62394 h 101161"/>
                  <a:gd name="connsiteX7" fmla="*/ 11458 w 140162"/>
                  <a:gd name="connsiteY7" fmla="*/ 2305 h 101161"/>
                  <a:gd name="connsiteX8" fmla="*/ 13362 w 140162"/>
                  <a:gd name="connsiteY8" fmla="*/ 1164 h 101161"/>
                  <a:gd name="connsiteX9" fmla="*/ 24023 w 140162"/>
                  <a:gd name="connsiteY9" fmla="*/ 1545 h 101161"/>
                  <a:gd name="connsiteX10" fmla="*/ 140541 w 140162"/>
                  <a:gd name="connsiteY10" fmla="*/ 50985 h 101161"/>
                  <a:gd name="connsiteX11" fmla="*/ 142445 w 140162"/>
                  <a:gd name="connsiteY11" fmla="*/ 64676 h 101161"/>
                  <a:gd name="connsiteX12" fmla="*/ 137876 w 140162"/>
                  <a:gd name="connsiteY12" fmla="*/ 67718 h 101161"/>
                  <a:gd name="connsiteX13" fmla="*/ 137876 w 140162"/>
                  <a:gd name="connsiteY13" fmla="*/ 79127 h 101161"/>
                  <a:gd name="connsiteX14" fmla="*/ 129499 w 140162"/>
                  <a:gd name="connsiteY14" fmla="*/ 81789 h 101161"/>
                  <a:gd name="connsiteX15" fmla="*/ 126453 w 140162"/>
                  <a:gd name="connsiteY15" fmla="*/ 92818 h 101161"/>
                  <a:gd name="connsiteX16" fmla="*/ 116172 w 140162"/>
                  <a:gd name="connsiteY16" fmla="*/ 93959 h 101161"/>
                  <a:gd name="connsiteX17" fmla="*/ 113506 w 140162"/>
                  <a:gd name="connsiteY17" fmla="*/ 99664 h 101161"/>
                  <a:gd name="connsiteX18" fmla="*/ 107033 w 140162"/>
                  <a:gd name="connsiteY18" fmla="*/ 102326 h 101161"/>
                  <a:gd name="connsiteX19" fmla="*/ 107033 w 140162"/>
                  <a:gd name="connsiteY19" fmla="*/ 102326 h 101161"/>
                  <a:gd name="connsiteX20" fmla="*/ 12600 w 140162"/>
                  <a:gd name="connsiteY20" fmla="*/ 60112 h 101161"/>
                  <a:gd name="connsiteX21" fmla="*/ 21739 w 140162"/>
                  <a:gd name="connsiteY21" fmla="*/ 60492 h 101161"/>
                  <a:gd name="connsiteX22" fmla="*/ 95991 w 140162"/>
                  <a:gd name="connsiteY22" fmla="*/ 93199 h 101161"/>
                  <a:gd name="connsiteX23" fmla="*/ 99798 w 140162"/>
                  <a:gd name="connsiteY23" fmla="*/ 95861 h 101161"/>
                  <a:gd name="connsiteX24" fmla="*/ 111222 w 140162"/>
                  <a:gd name="connsiteY24" fmla="*/ 97002 h 101161"/>
                  <a:gd name="connsiteX25" fmla="*/ 111602 w 140162"/>
                  <a:gd name="connsiteY25" fmla="*/ 90917 h 101161"/>
                  <a:gd name="connsiteX26" fmla="*/ 112364 w 140162"/>
                  <a:gd name="connsiteY26" fmla="*/ 88255 h 101161"/>
                  <a:gd name="connsiteX27" fmla="*/ 114648 w 140162"/>
                  <a:gd name="connsiteY27" fmla="*/ 88635 h 101161"/>
                  <a:gd name="connsiteX28" fmla="*/ 124168 w 140162"/>
                  <a:gd name="connsiteY28" fmla="*/ 90156 h 101161"/>
                  <a:gd name="connsiteX29" fmla="*/ 124549 w 140162"/>
                  <a:gd name="connsiteY29" fmla="*/ 79888 h 101161"/>
                  <a:gd name="connsiteX30" fmla="*/ 125310 w 140162"/>
                  <a:gd name="connsiteY30" fmla="*/ 77226 h 101161"/>
                  <a:gd name="connsiteX31" fmla="*/ 126833 w 140162"/>
                  <a:gd name="connsiteY31" fmla="*/ 77226 h 101161"/>
                  <a:gd name="connsiteX32" fmla="*/ 134449 w 140162"/>
                  <a:gd name="connsiteY32" fmla="*/ 77226 h 101161"/>
                  <a:gd name="connsiteX33" fmla="*/ 132545 w 140162"/>
                  <a:gd name="connsiteY33" fmla="*/ 67718 h 101161"/>
                  <a:gd name="connsiteX34" fmla="*/ 132545 w 140162"/>
                  <a:gd name="connsiteY34" fmla="*/ 65436 h 101161"/>
                  <a:gd name="connsiteX35" fmla="*/ 134449 w 140162"/>
                  <a:gd name="connsiteY35" fmla="*/ 64295 h 101161"/>
                  <a:gd name="connsiteX36" fmla="*/ 138638 w 140162"/>
                  <a:gd name="connsiteY36" fmla="*/ 62774 h 101161"/>
                  <a:gd name="connsiteX37" fmla="*/ 136734 w 140162"/>
                  <a:gd name="connsiteY37" fmla="*/ 53266 h 101161"/>
                  <a:gd name="connsiteX38" fmla="*/ 102845 w 140162"/>
                  <a:gd name="connsiteY38" fmla="*/ 26645 h 101161"/>
                  <a:gd name="connsiteX39" fmla="*/ 23643 w 140162"/>
                  <a:gd name="connsiteY39" fmla="*/ 5348 h 101161"/>
                  <a:gd name="connsiteX40" fmla="*/ 14504 w 140162"/>
                  <a:gd name="connsiteY40" fmla="*/ 4967 h 101161"/>
                  <a:gd name="connsiteX41" fmla="*/ 11458 w 140162"/>
                  <a:gd name="connsiteY41" fmla="*/ 59732 h 101161"/>
                  <a:gd name="connsiteX42" fmla="*/ 12600 w 140162"/>
                  <a:gd name="connsiteY42" fmla="*/ 60112 h 101161"/>
                  <a:gd name="connsiteX43" fmla="*/ 12600 w 140162"/>
                  <a:gd name="connsiteY43" fmla="*/ 60112 h 101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0162" h="101161">
                    <a:moveTo>
                      <a:pt x="107033" y="102326"/>
                    </a:moveTo>
                    <a:cubicBezTo>
                      <a:pt x="104368" y="102326"/>
                      <a:pt x="100941" y="101565"/>
                      <a:pt x="97513" y="98903"/>
                    </a:cubicBezTo>
                    <a:cubicBezTo>
                      <a:pt x="96371" y="98143"/>
                      <a:pt x="94848" y="97002"/>
                      <a:pt x="93706" y="96241"/>
                    </a:cubicBezTo>
                    <a:cubicBezTo>
                      <a:pt x="80378" y="87114"/>
                      <a:pt x="52962" y="67718"/>
                      <a:pt x="21358" y="64295"/>
                    </a:cubicBezTo>
                    <a:cubicBezTo>
                      <a:pt x="18311" y="63915"/>
                      <a:pt x="14504" y="63915"/>
                      <a:pt x="9934" y="63915"/>
                    </a:cubicBezTo>
                    <a:cubicBezTo>
                      <a:pt x="9554" y="63915"/>
                      <a:pt x="8792" y="63535"/>
                      <a:pt x="8412" y="63154"/>
                    </a:cubicBezTo>
                    <a:cubicBezTo>
                      <a:pt x="8031" y="62774"/>
                      <a:pt x="8031" y="62774"/>
                      <a:pt x="8031" y="62394"/>
                    </a:cubicBezTo>
                    <a:cubicBezTo>
                      <a:pt x="1176" y="43759"/>
                      <a:pt x="2319" y="21321"/>
                      <a:pt x="11458" y="2305"/>
                    </a:cubicBezTo>
                    <a:cubicBezTo>
                      <a:pt x="11838" y="1545"/>
                      <a:pt x="12600" y="1164"/>
                      <a:pt x="13362" y="1164"/>
                    </a:cubicBezTo>
                    <a:cubicBezTo>
                      <a:pt x="17550" y="1164"/>
                      <a:pt x="21358" y="1545"/>
                      <a:pt x="24023" y="1545"/>
                    </a:cubicBezTo>
                    <a:cubicBezTo>
                      <a:pt x="89898" y="3066"/>
                      <a:pt x="134068" y="40716"/>
                      <a:pt x="140541" y="50985"/>
                    </a:cubicBezTo>
                    <a:cubicBezTo>
                      <a:pt x="145111" y="58210"/>
                      <a:pt x="143968" y="62774"/>
                      <a:pt x="142445" y="64676"/>
                    </a:cubicBezTo>
                    <a:cubicBezTo>
                      <a:pt x="141303" y="66197"/>
                      <a:pt x="139780" y="67338"/>
                      <a:pt x="137876" y="67718"/>
                    </a:cubicBezTo>
                    <a:cubicBezTo>
                      <a:pt x="140160" y="72282"/>
                      <a:pt x="140160" y="76465"/>
                      <a:pt x="137876" y="79127"/>
                    </a:cubicBezTo>
                    <a:cubicBezTo>
                      <a:pt x="135972" y="81409"/>
                      <a:pt x="132926" y="82170"/>
                      <a:pt x="129499" y="81789"/>
                    </a:cubicBezTo>
                    <a:cubicBezTo>
                      <a:pt x="130641" y="86353"/>
                      <a:pt x="129499" y="90536"/>
                      <a:pt x="126453" y="92818"/>
                    </a:cubicBezTo>
                    <a:cubicBezTo>
                      <a:pt x="123788" y="95100"/>
                      <a:pt x="119980" y="95480"/>
                      <a:pt x="116172" y="93959"/>
                    </a:cubicBezTo>
                    <a:cubicBezTo>
                      <a:pt x="116172" y="96241"/>
                      <a:pt x="115029" y="98143"/>
                      <a:pt x="113506" y="99664"/>
                    </a:cubicBezTo>
                    <a:cubicBezTo>
                      <a:pt x="112364" y="101565"/>
                      <a:pt x="109698" y="102326"/>
                      <a:pt x="107033" y="102326"/>
                    </a:cubicBezTo>
                    <a:lnTo>
                      <a:pt x="107033" y="102326"/>
                    </a:lnTo>
                    <a:close/>
                    <a:moveTo>
                      <a:pt x="12600" y="60112"/>
                    </a:moveTo>
                    <a:cubicBezTo>
                      <a:pt x="16027" y="60112"/>
                      <a:pt x="19074" y="60112"/>
                      <a:pt x="21739" y="60492"/>
                    </a:cubicBezTo>
                    <a:cubicBezTo>
                      <a:pt x="54485" y="64295"/>
                      <a:pt x="82663" y="83691"/>
                      <a:pt x="95991" y="93199"/>
                    </a:cubicBezTo>
                    <a:cubicBezTo>
                      <a:pt x="97513" y="94340"/>
                      <a:pt x="98656" y="95100"/>
                      <a:pt x="99798" y="95861"/>
                    </a:cubicBezTo>
                    <a:cubicBezTo>
                      <a:pt x="105129" y="99664"/>
                      <a:pt x="109318" y="98903"/>
                      <a:pt x="111222" y="97002"/>
                    </a:cubicBezTo>
                    <a:cubicBezTo>
                      <a:pt x="112744" y="95480"/>
                      <a:pt x="113126" y="93199"/>
                      <a:pt x="111602" y="90917"/>
                    </a:cubicBezTo>
                    <a:cubicBezTo>
                      <a:pt x="111222" y="89776"/>
                      <a:pt x="111222" y="88635"/>
                      <a:pt x="112364" y="88255"/>
                    </a:cubicBezTo>
                    <a:cubicBezTo>
                      <a:pt x="113126" y="87874"/>
                      <a:pt x="113887" y="87874"/>
                      <a:pt x="114648" y="88635"/>
                    </a:cubicBezTo>
                    <a:cubicBezTo>
                      <a:pt x="118076" y="91677"/>
                      <a:pt x="121884" y="92058"/>
                      <a:pt x="124168" y="90156"/>
                    </a:cubicBezTo>
                    <a:cubicBezTo>
                      <a:pt x="126453" y="88255"/>
                      <a:pt x="126833" y="84452"/>
                      <a:pt x="124549" y="79888"/>
                    </a:cubicBezTo>
                    <a:cubicBezTo>
                      <a:pt x="124168" y="78747"/>
                      <a:pt x="124549" y="77606"/>
                      <a:pt x="125310" y="77226"/>
                    </a:cubicBezTo>
                    <a:cubicBezTo>
                      <a:pt x="125691" y="76845"/>
                      <a:pt x="126453" y="76845"/>
                      <a:pt x="126833" y="77226"/>
                    </a:cubicBezTo>
                    <a:cubicBezTo>
                      <a:pt x="130261" y="78747"/>
                      <a:pt x="133307" y="78747"/>
                      <a:pt x="134449" y="77226"/>
                    </a:cubicBezTo>
                    <a:cubicBezTo>
                      <a:pt x="135591" y="75705"/>
                      <a:pt x="135591" y="71901"/>
                      <a:pt x="132545" y="67718"/>
                    </a:cubicBezTo>
                    <a:cubicBezTo>
                      <a:pt x="132165" y="66957"/>
                      <a:pt x="132165" y="66197"/>
                      <a:pt x="132545" y="65436"/>
                    </a:cubicBezTo>
                    <a:cubicBezTo>
                      <a:pt x="132926" y="64676"/>
                      <a:pt x="133687" y="64295"/>
                      <a:pt x="134449" y="64295"/>
                    </a:cubicBezTo>
                    <a:cubicBezTo>
                      <a:pt x="135591" y="64295"/>
                      <a:pt x="137876" y="64295"/>
                      <a:pt x="138638" y="62774"/>
                    </a:cubicBezTo>
                    <a:cubicBezTo>
                      <a:pt x="139780" y="60873"/>
                      <a:pt x="139019" y="57450"/>
                      <a:pt x="136734" y="53266"/>
                    </a:cubicBezTo>
                    <a:cubicBezTo>
                      <a:pt x="134449" y="49463"/>
                      <a:pt x="122645" y="37674"/>
                      <a:pt x="102845" y="26645"/>
                    </a:cubicBezTo>
                    <a:cubicBezTo>
                      <a:pt x="86090" y="17518"/>
                      <a:pt x="58674" y="6108"/>
                      <a:pt x="23643" y="5348"/>
                    </a:cubicBezTo>
                    <a:cubicBezTo>
                      <a:pt x="21358" y="5348"/>
                      <a:pt x="18311" y="5348"/>
                      <a:pt x="14504" y="4967"/>
                    </a:cubicBezTo>
                    <a:cubicBezTo>
                      <a:pt x="6508" y="22462"/>
                      <a:pt x="5365" y="42618"/>
                      <a:pt x="11458" y="59732"/>
                    </a:cubicBezTo>
                    <a:cubicBezTo>
                      <a:pt x="11838" y="60112"/>
                      <a:pt x="12219" y="60112"/>
                      <a:pt x="12600" y="60112"/>
                    </a:cubicBezTo>
                    <a:lnTo>
                      <a:pt x="12600" y="60112"/>
                    </a:lnTo>
                    <a:close/>
                  </a:path>
                </a:pathLst>
              </a:custGeom>
              <a:solidFill>
                <a:srgbClr val="1A1A1A"/>
              </a:solidFill>
              <a:ln w="3804" cap="flat">
                <a:noFill/>
                <a:prstDash val="solid"/>
                <a:miter/>
              </a:ln>
            </p:spPr>
            <p:txBody>
              <a:bodyPr rtlCol="0" anchor="ctr"/>
              <a:lstStyle/>
              <a:p>
                <a:endParaRPr lang="fr-FR"/>
              </a:p>
            </p:txBody>
          </p:sp>
          <p:sp>
            <p:nvSpPr>
              <p:cNvPr id="3443" name="Forme libre 3442">
                <a:extLst>
                  <a:ext uri="{FF2B5EF4-FFF2-40B4-BE49-F238E27FC236}">
                    <a16:creationId xmlns:a16="http://schemas.microsoft.com/office/drawing/2014/main" id="{4BA599C8-772E-FCEA-7D04-F3B278C43D40}"/>
                  </a:ext>
                </a:extLst>
              </p:cNvPr>
              <p:cNvSpPr/>
              <p:nvPr/>
            </p:nvSpPr>
            <p:spPr>
              <a:xfrm>
                <a:off x="13828272" y="2963289"/>
                <a:ext cx="139592" cy="377111"/>
              </a:xfrm>
              <a:custGeom>
                <a:avLst/>
                <a:gdLst>
                  <a:gd name="connsiteX0" fmla="*/ 49562 w 139592"/>
                  <a:gd name="connsiteY0" fmla="*/ 378237 h 377111"/>
                  <a:gd name="connsiteX1" fmla="*/ 48420 w 139592"/>
                  <a:gd name="connsiteY1" fmla="*/ 377857 h 377111"/>
                  <a:gd name="connsiteX2" fmla="*/ 4630 w 139592"/>
                  <a:gd name="connsiteY2" fmla="*/ 348193 h 377111"/>
                  <a:gd name="connsiteX3" fmla="*/ 3869 w 139592"/>
                  <a:gd name="connsiteY3" fmla="*/ 345531 h 377111"/>
                  <a:gd name="connsiteX4" fmla="*/ 6534 w 139592"/>
                  <a:gd name="connsiteY4" fmla="*/ 344770 h 377111"/>
                  <a:gd name="connsiteX5" fmla="*/ 50705 w 139592"/>
                  <a:gd name="connsiteY5" fmla="*/ 374814 h 377111"/>
                  <a:gd name="connsiteX6" fmla="*/ 51085 w 139592"/>
                  <a:gd name="connsiteY6" fmla="*/ 377857 h 377111"/>
                  <a:gd name="connsiteX7" fmla="*/ 49562 w 139592"/>
                  <a:gd name="connsiteY7" fmla="*/ 378237 h 377111"/>
                  <a:gd name="connsiteX8" fmla="*/ 49562 w 139592"/>
                  <a:gd name="connsiteY8" fmla="*/ 378237 h 377111"/>
                  <a:gd name="connsiteX9" fmla="*/ 62890 w 139592"/>
                  <a:gd name="connsiteY9" fmla="*/ 367208 h 377111"/>
                  <a:gd name="connsiteX10" fmla="*/ 61366 w 139592"/>
                  <a:gd name="connsiteY10" fmla="*/ 366828 h 377111"/>
                  <a:gd name="connsiteX11" fmla="*/ 14150 w 139592"/>
                  <a:gd name="connsiteY11" fmla="*/ 335262 h 377111"/>
                  <a:gd name="connsiteX12" fmla="*/ 13388 w 139592"/>
                  <a:gd name="connsiteY12" fmla="*/ 332600 h 377111"/>
                  <a:gd name="connsiteX13" fmla="*/ 16054 w 139592"/>
                  <a:gd name="connsiteY13" fmla="*/ 331840 h 377111"/>
                  <a:gd name="connsiteX14" fmla="*/ 64412 w 139592"/>
                  <a:gd name="connsiteY14" fmla="*/ 363785 h 377111"/>
                  <a:gd name="connsiteX15" fmla="*/ 64412 w 139592"/>
                  <a:gd name="connsiteY15" fmla="*/ 366828 h 377111"/>
                  <a:gd name="connsiteX16" fmla="*/ 62890 w 139592"/>
                  <a:gd name="connsiteY16" fmla="*/ 367208 h 377111"/>
                  <a:gd name="connsiteX17" fmla="*/ 62890 w 139592"/>
                  <a:gd name="connsiteY17" fmla="*/ 367208 h 377111"/>
                  <a:gd name="connsiteX18" fmla="*/ 70885 w 139592"/>
                  <a:gd name="connsiteY18" fmla="*/ 354658 h 377111"/>
                  <a:gd name="connsiteX19" fmla="*/ 69363 w 139592"/>
                  <a:gd name="connsiteY19" fmla="*/ 353897 h 377111"/>
                  <a:gd name="connsiteX20" fmla="*/ 25573 w 139592"/>
                  <a:gd name="connsiteY20" fmla="*/ 322712 h 377111"/>
                  <a:gd name="connsiteX21" fmla="*/ 24812 w 139592"/>
                  <a:gd name="connsiteY21" fmla="*/ 320050 h 377111"/>
                  <a:gd name="connsiteX22" fmla="*/ 27477 w 139592"/>
                  <a:gd name="connsiteY22" fmla="*/ 319289 h 377111"/>
                  <a:gd name="connsiteX23" fmla="*/ 72028 w 139592"/>
                  <a:gd name="connsiteY23" fmla="*/ 351235 h 377111"/>
                  <a:gd name="connsiteX24" fmla="*/ 72028 w 139592"/>
                  <a:gd name="connsiteY24" fmla="*/ 354278 h 377111"/>
                  <a:gd name="connsiteX25" fmla="*/ 70885 w 139592"/>
                  <a:gd name="connsiteY25" fmla="*/ 354658 h 377111"/>
                  <a:gd name="connsiteX26" fmla="*/ 70885 w 139592"/>
                  <a:gd name="connsiteY26" fmla="*/ 354658 h 377111"/>
                  <a:gd name="connsiteX27" fmla="*/ 140949 w 139592"/>
                  <a:gd name="connsiteY27" fmla="*/ 147010 h 377111"/>
                  <a:gd name="connsiteX28" fmla="*/ 139045 w 139592"/>
                  <a:gd name="connsiteY28" fmla="*/ 145489 h 377111"/>
                  <a:gd name="connsiteX29" fmla="*/ 83071 w 139592"/>
                  <a:gd name="connsiteY29" fmla="*/ 4015 h 377111"/>
                  <a:gd name="connsiteX30" fmla="*/ 83832 w 139592"/>
                  <a:gd name="connsiteY30" fmla="*/ 1353 h 377111"/>
                  <a:gd name="connsiteX31" fmla="*/ 86498 w 139592"/>
                  <a:gd name="connsiteY31" fmla="*/ 2114 h 377111"/>
                  <a:gd name="connsiteX32" fmla="*/ 143233 w 139592"/>
                  <a:gd name="connsiteY32" fmla="*/ 144729 h 377111"/>
                  <a:gd name="connsiteX33" fmla="*/ 140949 w 139592"/>
                  <a:gd name="connsiteY33" fmla="*/ 147010 h 377111"/>
                  <a:gd name="connsiteX34" fmla="*/ 140949 w 139592"/>
                  <a:gd name="connsiteY34" fmla="*/ 147010 h 377111"/>
                  <a:gd name="connsiteX35" fmla="*/ 140949 w 139592"/>
                  <a:gd name="connsiteY35" fmla="*/ 147010 h 37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9592" h="377111">
                    <a:moveTo>
                      <a:pt x="49562" y="378237"/>
                    </a:moveTo>
                    <a:cubicBezTo>
                      <a:pt x="49181" y="378237"/>
                      <a:pt x="48801" y="378237"/>
                      <a:pt x="48420" y="377857"/>
                    </a:cubicBezTo>
                    <a:cubicBezTo>
                      <a:pt x="35474" y="366828"/>
                      <a:pt x="21004" y="357700"/>
                      <a:pt x="4630" y="348193"/>
                    </a:cubicBezTo>
                    <a:cubicBezTo>
                      <a:pt x="3488" y="347432"/>
                      <a:pt x="3488" y="346291"/>
                      <a:pt x="3869" y="345531"/>
                    </a:cubicBezTo>
                    <a:cubicBezTo>
                      <a:pt x="4630" y="344390"/>
                      <a:pt x="5773" y="344390"/>
                      <a:pt x="6534" y="344770"/>
                    </a:cubicBezTo>
                    <a:cubicBezTo>
                      <a:pt x="22908" y="354658"/>
                      <a:pt x="37758" y="363785"/>
                      <a:pt x="50705" y="374814"/>
                    </a:cubicBezTo>
                    <a:cubicBezTo>
                      <a:pt x="51466" y="375575"/>
                      <a:pt x="51846" y="376716"/>
                      <a:pt x="51085" y="377857"/>
                    </a:cubicBezTo>
                    <a:cubicBezTo>
                      <a:pt x="50705" y="377857"/>
                      <a:pt x="50324" y="378237"/>
                      <a:pt x="49562" y="378237"/>
                    </a:cubicBezTo>
                    <a:lnTo>
                      <a:pt x="49562" y="378237"/>
                    </a:lnTo>
                    <a:close/>
                    <a:moveTo>
                      <a:pt x="62890" y="367208"/>
                    </a:moveTo>
                    <a:cubicBezTo>
                      <a:pt x="62508" y="367208"/>
                      <a:pt x="61747" y="367208"/>
                      <a:pt x="61366" y="366828"/>
                    </a:cubicBezTo>
                    <a:cubicBezTo>
                      <a:pt x="54893" y="361123"/>
                      <a:pt x="29762" y="342868"/>
                      <a:pt x="14150" y="335262"/>
                    </a:cubicBezTo>
                    <a:cubicBezTo>
                      <a:pt x="13007" y="334882"/>
                      <a:pt x="12627" y="333741"/>
                      <a:pt x="13388" y="332600"/>
                    </a:cubicBezTo>
                    <a:cubicBezTo>
                      <a:pt x="13769" y="331459"/>
                      <a:pt x="14911" y="331079"/>
                      <a:pt x="16054" y="331840"/>
                    </a:cubicBezTo>
                    <a:cubicBezTo>
                      <a:pt x="32046" y="339446"/>
                      <a:pt x="57558" y="358081"/>
                      <a:pt x="64412" y="363785"/>
                    </a:cubicBezTo>
                    <a:cubicBezTo>
                      <a:pt x="65174" y="364546"/>
                      <a:pt x="65174" y="365687"/>
                      <a:pt x="64412" y="366828"/>
                    </a:cubicBezTo>
                    <a:cubicBezTo>
                      <a:pt x="64032" y="367208"/>
                      <a:pt x="63270" y="367208"/>
                      <a:pt x="62890" y="367208"/>
                    </a:cubicBezTo>
                    <a:lnTo>
                      <a:pt x="62890" y="367208"/>
                    </a:lnTo>
                    <a:close/>
                    <a:moveTo>
                      <a:pt x="70885" y="354658"/>
                    </a:moveTo>
                    <a:cubicBezTo>
                      <a:pt x="70505" y="354658"/>
                      <a:pt x="69744" y="354278"/>
                      <a:pt x="69363" y="353897"/>
                    </a:cubicBezTo>
                    <a:cubicBezTo>
                      <a:pt x="61366" y="345531"/>
                      <a:pt x="42327" y="331459"/>
                      <a:pt x="25573" y="322712"/>
                    </a:cubicBezTo>
                    <a:cubicBezTo>
                      <a:pt x="24431" y="322332"/>
                      <a:pt x="24050" y="320811"/>
                      <a:pt x="24812" y="320050"/>
                    </a:cubicBezTo>
                    <a:cubicBezTo>
                      <a:pt x="25192" y="318909"/>
                      <a:pt x="26334" y="318529"/>
                      <a:pt x="27477" y="319289"/>
                    </a:cubicBezTo>
                    <a:cubicBezTo>
                      <a:pt x="44612" y="328037"/>
                      <a:pt x="64032" y="342488"/>
                      <a:pt x="72028" y="351235"/>
                    </a:cubicBezTo>
                    <a:cubicBezTo>
                      <a:pt x="72789" y="351996"/>
                      <a:pt x="72789" y="353137"/>
                      <a:pt x="72028" y="354278"/>
                    </a:cubicBezTo>
                    <a:cubicBezTo>
                      <a:pt x="72028" y="354278"/>
                      <a:pt x="71648" y="354658"/>
                      <a:pt x="70885" y="354658"/>
                    </a:cubicBezTo>
                    <a:lnTo>
                      <a:pt x="70885" y="354658"/>
                    </a:lnTo>
                    <a:close/>
                    <a:moveTo>
                      <a:pt x="140949" y="147010"/>
                    </a:moveTo>
                    <a:cubicBezTo>
                      <a:pt x="139806" y="147010"/>
                      <a:pt x="139045" y="146250"/>
                      <a:pt x="139045" y="145489"/>
                    </a:cubicBezTo>
                    <a:cubicBezTo>
                      <a:pt x="128383" y="87302"/>
                      <a:pt x="104775" y="41285"/>
                      <a:pt x="83071" y="4015"/>
                    </a:cubicBezTo>
                    <a:cubicBezTo>
                      <a:pt x="82690" y="2874"/>
                      <a:pt x="82690" y="1733"/>
                      <a:pt x="83832" y="1353"/>
                    </a:cubicBezTo>
                    <a:cubicBezTo>
                      <a:pt x="84975" y="973"/>
                      <a:pt x="86116" y="973"/>
                      <a:pt x="86498" y="2114"/>
                    </a:cubicBezTo>
                    <a:cubicBezTo>
                      <a:pt x="108202" y="39764"/>
                      <a:pt x="132191" y="85781"/>
                      <a:pt x="143233" y="144729"/>
                    </a:cubicBezTo>
                    <a:cubicBezTo>
                      <a:pt x="143233" y="145489"/>
                      <a:pt x="142472" y="146630"/>
                      <a:pt x="140949" y="147010"/>
                    </a:cubicBezTo>
                    <a:cubicBezTo>
                      <a:pt x="141329" y="147010"/>
                      <a:pt x="141329" y="147010"/>
                      <a:pt x="140949" y="147010"/>
                    </a:cubicBezTo>
                    <a:lnTo>
                      <a:pt x="140949" y="147010"/>
                    </a:lnTo>
                    <a:close/>
                  </a:path>
                </a:pathLst>
              </a:custGeom>
              <a:solidFill>
                <a:srgbClr val="1A1A1A"/>
              </a:solidFill>
              <a:ln w="3804" cap="flat">
                <a:noFill/>
                <a:prstDash val="solid"/>
                <a:miter/>
              </a:ln>
            </p:spPr>
            <p:txBody>
              <a:bodyPr rtlCol="0" anchor="ctr"/>
              <a:lstStyle/>
              <a:p>
                <a:endParaRPr lang="fr-FR"/>
              </a:p>
            </p:txBody>
          </p:sp>
          <p:sp>
            <p:nvSpPr>
              <p:cNvPr id="3444" name="Forme libre 3443">
                <a:extLst>
                  <a:ext uri="{FF2B5EF4-FFF2-40B4-BE49-F238E27FC236}">
                    <a16:creationId xmlns:a16="http://schemas.microsoft.com/office/drawing/2014/main" id="{4D24975F-D630-6276-0474-E76EA3B424EE}"/>
                  </a:ext>
                </a:extLst>
              </p:cNvPr>
              <p:cNvSpPr/>
              <p:nvPr/>
            </p:nvSpPr>
            <p:spPr>
              <a:xfrm>
                <a:off x="14331302" y="2928674"/>
                <a:ext cx="168736" cy="106339"/>
              </a:xfrm>
              <a:custGeom>
                <a:avLst/>
                <a:gdLst>
                  <a:gd name="connsiteX0" fmla="*/ 167717 w 168736"/>
                  <a:gd name="connsiteY0" fmla="*/ 50375 h 106339"/>
                  <a:gd name="connsiteX1" fmla="*/ 115931 w 168736"/>
                  <a:gd name="connsiteY1" fmla="*/ 68629 h 106339"/>
                  <a:gd name="connsiteX2" fmla="*/ 157817 w 168736"/>
                  <a:gd name="connsiteY2" fmla="*/ 68249 h 106339"/>
                  <a:gd name="connsiteX3" fmla="*/ 149820 w 168736"/>
                  <a:gd name="connsiteY3" fmla="*/ 81940 h 106339"/>
                  <a:gd name="connsiteX4" fmla="*/ 50057 w 168736"/>
                  <a:gd name="connsiteY4" fmla="*/ 107421 h 106339"/>
                  <a:gd name="connsiteX5" fmla="*/ 50057 w 168736"/>
                  <a:gd name="connsiteY5" fmla="*/ 107421 h 106339"/>
                  <a:gd name="connsiteX6" fmla="*/ 8932 w 168736"/>
                  <a:gd name="connsiteY6" fmla="*/ 64826 h 106339"/>
                  <a:gd name="connsiteX7" fmla="*/ 16929 w 168736"/>
                  <a:gd name="connsiteY7" fmla="*/ 56840 h 106339"/>
                  <a:gd name="connsiteX8" fmla="*/ 7790 w 168736"/>
                  <a:gd name="connsiteY8" fmla="*/ 22612 h 106339"/>
                  <a:gd name="connsiteX9" fmla="*/ 17309 w 168736"/>
                  <a:gd name="connsiteY9" fmla="*/ 12724 h 106339"/>
                  <a:gd name="connsiteX10" fmla="*/ 45487 w 168736"/>
                  <a:gd name="connsiteY10" fmla="*/ 38585 h 106339"/>
                  <a:gd name="connsiteX11" fmla="*/ 105651 w 168736"/>
                  <a:gd name="connsiteY11" fmla="*/ 4358 h 106339"/>
                  <a:gd name="connsiteX12" fmla="*/ 121262 w 168736"/>
                  <a:gd name="connsiteY12" fmla="*/ 11203 h 106339"/>
                  <a:gd name="connsiteX13" fmla="*/ 83184 w 168736"/>
                  <a:gd name="connsiteY13" fmla="*/ 39726 h 106339"/>
                  <a:gd name="connsiteX14" fmla="*/ 138397 w 168736"/>
                  <a:gd name="connsiteY14" fmla="*/ 19190 h 106339"/>
                  <a:gd name="connsiteX15" fmla="*/ 150201 w 168736"/>
                  <a:gd name="connsiteY15" fmla="*/ 28317 h 106339"/>
                  <a:gd name="connsiteX16" fmla="*/ 104888 w 168736"/>
                  <a:gd name="connsiteY16" fmla="*/ 51516 h 106339"/>
                  <a:gd name="connsiteX17" fmla="*/ 157436 w 168736"/>
                  <a:gd name="connsiteY17" fmla="*/ 40487 h 106339"/>
                  <a:gd name="connsiteX18" fmla="*/ 167717 w 168736"/>
                  <a:gd name="connsiteY18" fmla="*/ 50375 h 106339"/>
                  <a:gd name="connsiteX19" fmla="*/ 167717 w 168736"/>
                  <a:gd name="connsiteY19" fmla="*/ 50375 h 10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8736" h="106339">
                    <a:moveTo>
                      <a:pt x="167717" y="50375"/>
                    </a:moveTo>
                    <a:cubicBezTo>
                      <a:pt x="158578" y="53417"/>
                      <a:pt x="115931" y="62925"/>
                      <a:pt x="115931" y="68629"/>
                    </a:cubicBezTo>
                    <a:cubicBezTo>
                      <a:pt x="115931" y="74334"/>
                      <a:pt x="146012" y="68249"/>
                      <a:pt x="157817" y="68249"/>
                    </a:cubicBezTo>
                    <a:cubicBezTo>
                      <a:pt x="167336" y="68249"/>
                      <a:pt x="171524" y="78898"/>
                      <a:pt x="149820" y="81940"/>
                    </a:cubicBezTo>
                    <a:cubicBezTo>
                      <a:pt x="130020" y="84983"/>
                      <a:pt x="79376" y="88786"/>
                      <a:pt x="50057" y="107421"/>
                    </a:cubicBezTo>
                    <a:lnTo>
                      <a:pt x="50057" y="107421"/>
                    </a:lnTo>
                    <a:cubicBezTo>
                      <a:pt x="32922" y="100575"/>
                      <a:pt x="12740" y="81940"/>
                      <a:pt x="8932" y="64826"/>
                    </a:cubicBezTo>
                    <a:cubicBezTo>
                      <a:pt x="12740" y="61784"/>
                      <a:pt x="15405" y="59122"/>
                      <a:pt x="16929" y="56840"/>
                    </a:cubicBezTo>
                    <a:cubicBezTo>
                      <a:pt x="23402" y="47713"/>
                      <a:pt x="17309" y="33641"/>
                      <a:pt x="7790" y="22612"/>
                    </a:cubicBezTo>
                    <a:cubicBezTo>
                      <a:pt x="-1730" y="11583"/>
                      <a:pt x="7410" y="7020"/>
                      <a:pt x="17309" y="12724"/>
                    </a:cubicBezTo>
                    <a:cubicBezTo>
                      <a:pt x="29114" y="19570"/>
                      <a:pt x="37111" y="38966"/>
                      <a:pt x="45487" y="38585"/>
                    </a:cubicBezTo>
                    <a:cubicBezTo>
                      <a:pt x="53864" y="38205"/>
                      <a:pt x="86992" y="12724"/>
                      <a:pt x="105651" y="4358"/>
                    </a:cubicBezTo>
                    <a:cubicBezTo>
                      <a:pt x="124689" y="-4389"/>
                      <a:pt x="131543" y="6639"/>
                      <a:pt x="121262" y="11203"/>
                    </a:cubicBezTo>
                    <a:cubicBezTo>
                      <a:pt x="111362" y="15387"/>
                      <a:pt x="76330" y="36303"/>
                      <a:pt x="83184" y="39726"/>
                    </a:cubicBezTo>
                    <a:cubicBezTo>
                      <a:pt x="88134" y="42008"/>
                      <a:pt x="116312" y="24894"/>
                      <a:pt x="138397" y="19190"/>
                    </a:cubicBezTo>
                    <a:cubicBezTo>
                      <a:pt x="155152" y="14626"/>
                      <a:pt x="161244" y="23753"/>
                      <a:pt x="150201" y="28317"/>
                    </a:cubicBezTo>
                    <a:cubicBezTo>
                      <a:pt x="141824" y="31740"/>
                      <a:pt x="100319" y="45431"/>
                      <a:pt x="104888" y="51516"/>
                    </a:cubicBezTo>
                    <a:cubicBezTo>
                      <a:pt x="107935" y="55319"/>
                      <a:pt x="140301" y="43149"/>
                      <a:pt x="157436" y="40487"/>
                    </a:cubicBezTo>
                    <a:cubicBezTo>
                      <a:pt x="172667" y="37444"/>
                      <a:pt x="176856" y="46952"/>
                      <a:pt x="167717" y="50375"/>
                    </a:cubicBezTo>
                    <a:lnTo>
                      <a:pt x="167717" y="50375"/>
                    </a:lnTo>
                    <a:close/>
                  </a:path>
                </a:pathLst>
              </a:custGeom>
              <a:solidFill>
                <a:srgbClr val="FFFFFF"/>
              </a:solidFill>
              <a:ln w="3804" cap="flat">
                <a:noFill/>
                <a:prstDash val="solid"/>
                <a:miter/>
              </a:ln>
            </p:spPr>
            <p:txBody>
              <a:bodyPr rtlCol="0" anchor="ctr"/>
              <a:lstStyle/>
              <a:p>
                <a:endParaRPr lang="fr-FR"/>
              </a:p>
            </p:txBody>
          </p:sp>
          <p:sp>
            <p:nvSpPr>
              <p:cNvPr id="3445" name="Forme libre 3444">
                <a:extLst>
                  <a:ext uri="{FF2B5EF4-FFF2-40B4-BE49-F238E27FC236}">
                    <a16:creationId xmlns:a16="http://schemas.microsoft.com/office/drawing/2014/main" id="{8ECFADA1-0CCF-17F4-9A77-75EF8A4551A2}"/>
                  </a:ext>
                </a:extLst>
              </p:cNvPr>
              <p:cNvSpPr/>
              <p:nvPr/>
            </p:nvSpPr>
            <p:spPr>
              <a:xfrm>
                <a:off x="13738821" y="2926151"/>
                <a:ext cx="763487" cy="388387"/>
              </a:xfrm>
              <a:custGeom>
                <a:avLst/>
                <a:gdLst>
                  <a:gd name="connsiteX0" fmla="*/ 642460 w 763487"/>
                  <a:gd name="connsiteY0" fmla="*/ 111881 h 388387"/>
                  <a:gd name="connsiteX1" fmla="*/ 641699 w 763487"/>
                  <a:gd name="connsiteY1" fmla="*/ 111881 h 388387"/>
                  <a:gd name="connsiteX2" fmla="*/ 599432 w 763487"/>
                  <a:gd name="connsiteY2" fmla="*/ 67766 h 388387"/>
                  <a:gd name="connsiteX3" fmla="*/ 600193 w 763487"/>
                  <a:gd name="connsiteY3" fmla="*/ 65864 h 388387"/>
                  <a:gd name="connsiteX4" fmla="*/ 607809 w 763487"/>
                  <a:gd name="connsiteY4" fmla="*/ 58258 h 388387"/>
                  <a:gd name="connsiteX5" fmla="*/ 599052 w 763487"/>
                  <a:gd name="connsiteY5" fmla="*/ 26312 h 388387"/>
                  <a:gd name="connsiteX6" fmla="*/ 596005 w 763487"/>
                  <a:gd name="connsiteY6" fmla="*/ 13001 h 388387"/>
                  <a:gd name="connsiteX7" fmla="*/ 611236 w 763487"/>
                  <a:gd name="connsiteY7" fmla="*/ 13382 h 388387"/>
                  <a:gd name="connsiteX8" fmla="*/ 625706 w 763487"/>
                  <a:gd name="connsiteY8" fmla="*/ 27833 h 388387"/>
                  <a:gd name="connsiteX9" fmla="*/ 638271 w 763487"/>
                  <a:gd name="connsiteY9" fmla="*/ 38862 h 388387"/>
                  <a:gd name="connsiteX10" fmla="*/ 667211 w 763487"/>
                  <a:gd name="connsiteY10" fmla="*/ 22889 h 388387"/>
                  <a:gd name="connsiteX11" fmla="*/ 697673 w 763487"/>
                  <a:gd name="connsiteY11" fmla="*/ 4635 h 388387"/>
                  <a:gd name="connsiteX12" fmla="*/ 718234 w 763487"/>
                  <a:gd name="connsiteY12" fmla="*/ 3113 h 388387"/>
                  <a:gd name="connsiteX13" fmla="*/ 720901 w 763487"/>
                  <a:gd name="connsiteY13" fmla="*/ 8438 h 388387"/>
                  <a:gd name="connsiteX14" fmla="*/ 715189 w 763487"/>
                  <a:gd name="connsiteY14" fmla="*/ 14903 h 388387"/>
                  <a:gd name="connsiteX15" fmla="*/ 677491 w 763487"/>
                  <a:gd name="connsiteY15" fmla="*/ 39623 h 388387"/>
                  <a:gd name="connsiteX16" fmla="*/ 697673 w 763487"/>
                  <a:gd name="connsiteY16" fmla="*/ 32017 h 388387"/>
                  <a:gd name="connsiteX17" fmla="*/ 731181 w 763487"/>
                  <a:gd name="connsiteY17" fmla="*/ 19086 h 388387"/>
                  <a:gd name="connsiteX18" fmla="*/ 750982 w 763487"/>
                  <a:gd name="connsiteY18" fmla="*/ 22889 h 388387"/>
                  <a:gd name="connsiteX19" fmla="*/ 744128 w 763487"/>
                  <a:gd name="connsiteY19" fmla="*/ 32017 h 388387"/>
                  <a:gd name="connsiteX20" fmla="*/ 737273 w 763487"/>
                  <a:gd name="connsiteY20" fmla="*/ 34679 h 388387"/>
                  <a:gd name="connsiteX21" fmla="*/ 713285 w 763487"/>
                  <a:gd name="connsiteY21" fmla="*/ 44187 h 388387"/>
                  <a:gd name="connsiteX22" fmla="*/ 699958 w 763487"/>
                  <a:gd name="connsiteY22" fmla="*/ 52173 h 388387"/>
                  <a:gd name="connsiteX23" fmla="*/ 724708 w 763487"/>
                  <a:gd name="connsiteY23" fmla="*/ 46849 h 388387"/>
                  <a:gd name="connsiteX24" fmla="*/ 750220 w 763487"/>
                  <a:gd name="connsiteY24" fmla="*/ 40383 h 388387"/>
                  <a:gd name="connsiteX25" fmla="*/ 766974 w 763487"/>
                  <a:gd name="connsiteY25" fmla="*/ 46468 h 388387"/>
                  <a:gd name="connsiteX26" fmla="*/ 761263 w 763487"/>
                  <a:gd name="connsiteY26" fmla="*/ 54835 h 388387"/>
                  <a:gd name="connsiteX27" fmla="*/ 748317 w 763487"/>
                  <a:gd name="connsiteY27" fmla="*/ 58638 h 388387"/>
                  <a:gd name="connsiteX28" fmla="*/ 711000 w 763487"/>
                  <a:gd name="connsiteY28" fmla="*/ 71188 h 388387"/>
                  <a:gd name="connsiteX29" fmla="*/ 734608 w 763487"/>
                  <a:gd name="connsiteY29" fmla="*/ 70047 h 388387"/>
                  <a:gd name="connsiteX30" fmla="*/ 750601 w 763487"/>
                  <a:gd name="connsiteY30" fmla="*/ 68526 h 388387"/>
                  <a:gd name="connsiteX31" fmla="*/ 760501 w 763487"/>
                  <a:gd name="connsiteY31" fmla="*/ 75372 h 388387"/>
                  <a:gd name="connsiteX32" fmla="*/ 742985 w 763487"/>
                  <a:gd name="connsiteY32" fmla="*/ 86401 h 388387"/>
                  <a:gd name="connsiteX33" fmla="*/ 732704 w 763487"/>
                  <a:gd name="connsiteY33" fmla="*/ 87922 h 388387"/>
                  <a:gd name="connsiteX34" fmla="*/ 643983 w 763487"/>
                  <a:gd name="connsiteY34" fmla="*/ 111881 h 388387"/>
                  <a:gd name="connsiteX35" fmla="*/ 642460 w 763487"/>
                  <a:gd name="connsiteY35" fmla="*/ 111881 h 388387"/>
                  <a:gd name="connsiteX36" fmla="*/ 642460 w 763487"/>
                  <a:gd name="connsiteY36" fmla="*/ 111881 h 388387"/>
                  <a:gd name="connsiteX37" fmla="*/ 603621 w 763487"/>
                  <a:gd name="connsiteY37" fmla="*/ 67766 h 388387"/>
                  <a:gd name="connsiteX38" fmla="*/ 642079 w 763487"/>
                  <a:gd name="connsiteY38" fmla="*/ 107317 h 388387"/>
                  <a:gd name="connsiteX39" fmla="*/ 731562 w 763487"/>
                  <a:gd name="connsiteY39" fmla="*/ 83358 h 388387"/>
                  <a:gd name="connsiteX40" fmla="*/ 741843 w 763487"/>
                  <a:gd name="connsiteY40" fmla="*/ 81837 h 388387"/>
                  <a:gd name="connsiteX41" fmla="*/ 755932 w 763487"/>
                  <a:gd name="connsiteY41" fmla="*/ 74991 h 388387"/>
                  <a:gd name="connsiteX42" fmla="*/ 750220 w 763487"/>
                  <a:gd name="connsiteY42" fmla="*/ 71949 h 388387"/>
                  <a:gd name="connsiteX43" fmla="*/ 734989 w 763487"/>
                  <a:gd name="connsiteY43" fmla="*/ 73470 h 388387"/>
                  <a:gd name="connsiteX44" fmla="*/ 707954 w 763487"/>
                  <a:gd name="connsiteY44" fmla="*/ 73470 h 388387"/>
                  <a:gd name="connsiteX45" fmla="*/ 706811 w 763487"/>
                  <a:gd name="connsiteY45" fmla="*/ 70808 h 388387"/>
                  <a:gd name="connsiteX46" fmla="*/ 747174 w 763487"/>
                  <a:gd name="connsiteY46" fmla="*/ 54075 h 388387"/>
                  <a:gd name="connsiteX47" fmla="*/ 759740 w 763487"/>
                  <a:gd name="connsiteY47" fmla="*/ 50652 h 388387"/>
                  <a:gd name="connsiteX48" fmla="*/ 763166 w 763487"/>
                  <a:gd name="connsiteY48" fmla="*/ 47229 h 388387"/>
                  <a:gd name="connsiteX49" fmla="*/ 750982 w 763487"/>
                  <a:gd name="connsiteY49" fmla="*/ 44187 h 388387"/>
                  <a:gd name="connsiteX50" fmla="*/ 725850 w 763487"/>
                  <a:gd name="connsiteY50" fmla="*/ 50271 h 388387"/>
                  <a:gd name="connsiteX51" fmla="*/ 696530 w 763487"/>
                  <a:gd name="connsiteY51" fmla="*/ 54455 h 388387"/>
                  <a:gd name="connsiteX52" fmla="*/ 695769 w 763487"/>
                  <a:gd name="connsiteY52" fmla="*/ 51032 h 388387"/>
                  <a:gd name="connsiteX53" fmla="*/ 735751 w 763487"/>
                  <a:gd name="connsiteY53" fmla="*/ 30495 h 388387"/>
                  <a:gd name="connsiteX54" fmla="*/ 742605 w 763487"/>
                  <a:gd name="connsiteY54" fmla="*/ 27833 h 388387"/>
                  <a:gd name="connsiteX55" fmla="*/ 746793 w 763487"/>
                  <a:gd name="connsiteY55" fmla="*/ 24030 h 388387"/>
                  <a:gd name="connsiteX56" fmla="*/ 731943 w 763487"/>
                  <a:gd name="connsiteY56" fmla="*/ 22889 h 388387"/>
                  <a:gd name="connsiteX57" fmla="*/ 699196 w 763487"/>
                  <a:gd name="connsiteY57" fmla="*/ 35820 h 388387"/>
                  <a:gd name="connsiteX58" fmla="*/ 675207 w 763487"/>
                  <a:gd name="connsiteY58" fmla="*/ 43426 h 388387"/>
                  <a:gd name="connsiteX59" fmla="*/ 673303 w 763487"/>
                  <a:gd name="connsiteY59" fmla="*/ 40383 h 388387"/>
                  <a:gd name="connsiteX60" fmla="*/ 713665 w 763487"/>
                  <a:gd name="connsiteY60" fmla="*/ 11480 h 388387"/>
                  <a:gd name="connsiteX61" fmla="*/ 717093 w 763487"/>
                  <a:gd name="connsiteY61" fmla="*/ 8438 h 388387"/>
                  <a:gd name="connsiteX62" fmla="*/ 715950 w 763487"/>
                  <a:gd name="connsiteY62" fmla="*/ 6536 h 388387"/>
                  <a:gd name="connsiteX63" fmla="*/ 699577 w 763487"/>
                  <a:gd name="connsiteY63" fmla="*/ 8438 h 388387"/>
                  <a:gd name="connsiteX64" fmla="*/ 669496 w 763487"/>
                  <a:gd name="connsiteY64" fmla="*/ 26312 h 388387"/>
                  <a:gd name="connsiteX65" fmla="*/ 638652 w 763487"/>
                  <a:gd name="connsiteY65" fmla="*/ 43046 h 388387"/>
                  <a:gd name="connsiteX66" fmla="*/ 622660 w 763487"/>
                  <a:gd name="connsiteY66" fmla="*/ 30495 h 388387"/>
                  <a:gd name="connsiteX67" fmla="*/ 608951 w 763487"/>
                  <a:gd name="connsiteY67" fmla="*/ 16804 h 388387"/>
                  <a:gd name="connsiteX68" fmla="*/ 599052 w 763487"/>
                  <a:gd name="connsiteY68" fmla="*/ 15663 h 388387"/>
                  <a:gd name="connsiteX69" fmla="*/ 602097 w 763487"/>
                  <a:gd name="connsiteY69" fmla="*/ 23650 h 388387"/>
                  <a:gd name="connsiteX70" fmla="*/ 611236 w 763487"/>
                  <a:gd name="connsiteY70" fmla="*/ 60540 h 388387"/>
                  <a:gd name="connsiteX71" fmla="*/ 603621 w 763487"/>
                  <a:gd name="connsiteY71" fmla="*/ 67766 h 388387"/>
                  <a:gd name="connsiteX72" fmla="*/ 603621 w 763487"/>
                  <a:gd name="connsiteY72" fmla="*/ 67766 h 388387"/>
                  <a:gd name="connsiteX73" fmla="*/ 616948 w 763487"/>
                  <a:gd name="connsiteY73" fmla="*/ 131657 h 388387"/>
                  <a:gd name="connsiteX74" fmla="*/ 616187 w 763487"/>
                  <a:gd name="connsiteY74" fmla="*/ 131657 h 388387"/>
                  <a:gd name="connsiteX75" fmla="*/ 575824 w 763487"/>
                  <a:gd name="connsiteY75" fmla="*/ 81837 h 388387"/>
                  <a:gd name="connsiteX76" fmla="*/ 577347 w 763487"/>
                  <a:gd name="connsiteY76" fmla="*/ 79555 h 388387"/>
                  <a:gd name="connsiteX77" fmla="*/ 579632 w 763487"/>
                  <a:gd name="connsiteY77" fmla="*/ 81457 h 388387"/>
                  <a:gd name="connsiteX78" fmla="*/ 617328 w 763487"/>
                  <a:gd name="connsiteY78" fmla="*/ 128234 h 388387"/>
                  <a:gd name="connsiteX79" fmla="*/ 618471 w 763487"/>
                  <a:gd name="connsiteY79" fmla="*/ 130896 h 388387"/>
                  <a:gd name="connsiteX80" fmla="*/ 616948 w 763487"/>
                  <a:gd name="connsiteY80" fmla="*/ 131657 h 388387"/>
                  <a:gd name="connsiteX81" fmla="*/ 616948 w 763487"/>
                  <a:gd name="connsiteY81" fmla="*/ 131657 h 388387"/>
                  <a:gd name="connsiteX82" fmla="*/ 9987 w 763487"/>
                  <a:gd name="connsiteY82" fmla="*/ 389505 h 388387"/>
                  <a:gd name="connsiteX83" fmla="*/ 8084 w 763487"/>
                  <a:gd name="connsiteY83" fmla="*/ 387984 h 388387"/>
                  <a:gd name="connsiteX84" fmla="*/ 13415 w 763487"/>
                  <a:gd name="connsiteY84" fmla="*/ 324473 h 388387"/>
                  <a:gd name="connsiteX85" fmla="*/ 16080 w 763487"/>
                  <a:gd name="connsiteY85" fmla="*/ 323712 h 388387"/>
                  <a:gd name="connsiteX86" fmla="*/ 16842 w 763487"/>
                  <a:gd name="connsiteY86" fmla="*/ 326374 h 388387"/>
                  <a:gd name="connsiteX87" fmla="*/ 16842 w 763487"/>
                  <a:gd name="connsiteY87" fmla="*/ 326374 h 388387"/>
                  <a:gd name="connsiteX88" fmla="*/ 11891 w 763487"/>
                  <a:gd name="connsiteY88" fmla="*/ 386463 h 388387"/>
                  <a:gd name="connsiteX89" fmla="*/ 10750 w 763487"/>
                  <a:gd name="connsiteY89" fmla="*/ 389125 h 388387"/>
                  <a:gd name="connsiteX90" fmla="*/ 9987 w 763487"/>
                  <a:gd name="connsiteY90" fmla="*/ 389505 h 388387"/>
                  <a:gd name="connsiteX91" fmla="*/ 9987 w 763487"/>
                  <a:gd name="connsiteY91" fmla="*/ 389505 h 38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763487" h="388387">
                    <a:moveTo>
                      <a:pt x="642460" y="111881"/>
                    </a:moveTo>
                    <a:cubicBezTo>
                      <a:pt x="642079" y="111881"/>
                      <a:pt x="642079" y="111881"/>
                      <a:pt x="641699" y="111881"/>
                    </a:cubicBezTo>
                    <a:cubicBezTo>
                      <a:pt x="624183" y="105036"/>
                      <a:pt x="603240" y="86020"/>
                      <a:pt x="599432" y="67766"/>
                    </a:cubicBezTo>
                    <a:cubicBezTo>
                      <a:pt x="599432" y="67005"/>
                      <a:pt x="599432" y="66244"/>
                      <a:pt x="600193" y="65864"/>
                    </a:cubicBezTo>
                    <a:cubicBezTo>
                      <a:pt x="603621" y="63202"/>
                      <a:pt x="606286" y="60159"/>
                      <a:pt x="607809" y="58258"/>
                    </a:cubicBezTo>
                    <a:cubicBezTo>
                      <a:pt x="613521" y="50271"/>
                      <a:pt x="607429" y="36580"/>
                      <a:pt x="599052" y="26312"/>
                    </a:cubicBezTo>
                    <a:cubicBezTo>
                      <a:pt x="592578" y="18706"/>
                      <a:pt x="594863" y="14523"/>
                      <a:pt x="596005" y="13001"/>
                    </a:cubicBezTo>
                    <a:cubicBezTo>
                      <a:pt x="598671" y="9579"/>
                      <a:pt x="605144" y="9959"/>
                      <a:pt x="611236" y="13382"/>
                    </a:cubicBezTo>
                    <a:cubicBezTo>
                      <a:pt x="616948" y="16804"/>
                      <a:pt x="621517" y="22889"/>
                      <a:pt x="625706" y="27833"/>
                    </a:cubicBezTo>
                    <a:cubicBezTo>
                      <a:pt x="630275" y="33538"/>
                      <a:pt x="634463" y="38862"/>
                      <a:pt x="638271" y="38862"/>
                    </a:cubicBezTo>
                    <a:cubicBezTo>
                      <a:pt x="642460" y="38482"/>
                      <a:pt x="655026" y="30495"/>
                      <a:pt x="667211" y="22889"/>
                    </a:cubicBezTo>
                    <a:cubicBezTo>
                      <a:pt x="678253" y="16044"/>
                      <a:pt x="689296" y="8818"/>
                      <a:pt x="697673" y="4635"/>
                    </a:cubicBezTo>
                    <a:cubicBezTo>
                      <a:pt x="706431" y="451"/>
                      <a:pt x="714046" y="71"/>
                      <a:pt x="718234" y="3113"/>
                    </a:cubicBezTo>
                    <a:cubicBezTo>
                      <a:pt x="720138" y="4635"/>
                      <a:pt x="721281" y="6536"/>
                      <a:pt x="720901" y="8438"/>
                    </a:cubicBezTo>
                    <a:cubicBezTo>
                      <a:pt x="720520" y="11100"/>
                      <a:pt x="718616" y="13382"/>
                      <a:pt x="715189" y="14903"/>
                    </a:cubicBezTo>
                    <a:cubicBezTo>
                      <a:pt x="704907" y="19086"/>
                      <a:pt x="680157" y="35059"/>
                      <a:pt x="677491" y="39623"/>
                    </a:cubicBezTo>
                    <a:cubicBezTo>
                      <a:pt x="680157" y="39623"/>
                      <a:pt x="689676" y="35439"/>
                      <a:pt x="697673" y="32017"/>
                    </a:cubicBezTo>
                    <a:cubicBezTo>
                      <a:pt x="708335" y="27073"/>
                      <a:pt x="720138" y="21748"/>
                      <a:pt x="731181" y="19086"/>
                    </a:cubicBezTo>
                    <a:cubicBezTo>
                      <a:pt x="742605" y="16044"/>
                      <a:pt x="749459" y="18706"/>
                      <a:pt x="750982" y="22889"/>
                    </a:cubicBezTo>
                    <a:cubicBezTo>
                      <a:pt x="751743" y="25551"/>
                      <a:pt x="750601" y="29355"/>
                      <a:pt x="744128" y="32017"/>
                    </a:cubicBezTo>
                    <a:cubicBezTo>
                      <a:pt x="742605" y="32777"/>
                      <a:pt x="740320" y="33538"/>
                      <a:pt x="737273" y="34679"/>
                    </a:cubicBezTo>
                    <a:cubicBezTo>
                      <a:pt x="730420" y="37341"/>
                      <a:pt x="721281" y="40383"/>
                      <a:pt x="713285" y="44187"/>
                    </a:cubicBezTo>
                    <a:cubicBezTo>
                      <a:pt x="702242" y="49131"/>
                      <a:pt x="700338" y="51412"/>
                      <a:pt x="699958" y="52173"/>
                    </a:cubicBezTo>
                    <a:cubicBezTo>
                      <a:pt x="703003" y="52934"/>
                      <a:pt x="715569" y="49131"/>
                      <a:pt x="724708" y="46849"/>
                    </a:cubicBezTo>
                    <a:cubicBezTo>
                      <a:pt x="733847" y="44187"/>
                      <a:pt x="743366" y="41524"/>
                      <a:pt x="750220" y="40383"/>
                    </a:cubicBezTo>
                    <a:cubicBezTo>
                      <a:pt x="760120" y="38862"/>
                      <a:pt x="765832" y="42665"/>
                      <a:pt x="766974" y="46468"/>
                    </a:cubicBezTo>
                    <a:cubicBezTo>
                      <a:pt x="767736" y="49131"/>
                      <a:pt x="766594" y="52934"/>
                      <a:pt x="761263" y="54835"/>
                    </a:cubicBezTo>
                    <a:cubicBezTo>
                      <a:pt x="758978" y="55596"/>
                      <a:pt x="754028" y="57117"/>
                      <a:pt x="748317" y="58638"/>
                    </a:cubicBezTo>
                    <a:cubicBezTo>
                      <a:pt x="738036" y="61300"/>
                      <a:pt x="714046" y="67766"/>
                      <a:pt x="711000" y="71188"/>
                    </a:cubicBezTo>
                    <a:cubicBezTo>
                      <a:pt x="713665" y="72710"/>
                      <a:pt x="726993" y="71188"/>
                      <a:pt x="734608" y="70047"/>
                    </a:cubicBezTo>
                    <a:cubicBezTo>
                      <a:pt x="740701" y="69287"/>
                      <a:pt x="746413" y="68526"/>
                      <a:pt x="750601" y="68526"/>
                    </a:cubicBezTo>
                    <a:cubicBezTo>
                      <a:pt x="755932" y="68526"/>
                      <a:pt x="760120" y="71569"/>
                      <a:pt x="760501" y="75372"/>
                    </a:cubicBezTo>
                    <a:cubicBezTo>
                      <a:pt x="760501" y="78034"/>
                      <a:pt x="759359" y="84119"/>
                      <a:pt x="742985" y="86401"/>
                    </a:cubicBezTo>
                    <a:cubicBezTo>
                      <a:pt x="739940" y="86781"/>
                      <a:pt x="736512" y="87161"/>
                      <a:pt x="732704" y="87922"/>
                    </a:cubicBezTo>
                    <a:cubicBezTo>
                      <a:pt x="708715" y="90964"/>
                      <a:pt x="668733" y="95908"/>
                      <a:pt x="643983" y="111881"/>
                    </a:cubicBezTo>
                    <a:cubicBezTo>
                      <a:pt x="643221" y="111881"/>
                      <a:pt x="642841" y="111881"/>
                      <a:pt x="642460" y="111881"/>
                    </a:cubicBezTo>
                    <a:lnTo>
                      <a:pt x="642460" y="111881"/>
                    </a:lnTo>
                    <a:close/>
                    <a:moveTo>
                      <a:pt x="603621" y="67766"/>
                    </a:moveTo>
                    <a:cubicBezTo>
                      <a:pt x="607809" y="83738"/>
                      <a:pt x="626468" y="100852"/>
                      <a:pt x="642079" y="107317"/>
                    </a:cubicBezTo>
                    <a:cubicBezTo>
                      <a:pt x="667592" y="91345"/>
                      <a:pt x="707573" y="86401"/>
                      <a:pt x="731562" y="83358"/>
                    </a:cubicBezTo>
                    <a:cubicBezTo>
                      <a:pt x="735369" y="82978"/>
                      <a:pt x="738797" y="82598"/>
                      <a:pt x="741843" y="81837"/>
                    </a:cubicBezTo>
                    <a:cubicBezTo>
                      <a:pt x="752505" y="80316"/>
                      <a:pt x="755932" y="76893"/>
                      <a:pt x="755932" y="74991"/>
                    </a:cubicBezTo>
                    <a:cubicBezTo>
                      <a:pt x="755932" y="73470"/>
                      <a:pt x="753647" y="71949"/>
                      <a:pt x="750220" y="71949"/>
                    </a:cubicBezTo>
                    <a:cubicBezTo>
                      <a:pt x="746413" y="71949"/>
                      <a:pt x="740701" y="72710"/>
                      <a:pt x="734989" y="73470"/>
                    </a:cubicBezTo>
                    <a:cubicBezTo>
                      <a:pt x="720138" y="75372"/>
                      <a:pt x="711000" y="76132"/>
                      <a:pt x="707954" y="73470"/>
                    </a:cubicBezTo>
                    <a:cubicBezTo>
                      <a:pt x="707192" y="72710"/>
                      <a:pt x="706811" y="71949"/>
                      <a:pt x="706811" y="70808"/>
                    </a:cubicBezTo>
                    <a:cubicBezTo>
                      <a:pt x="706811" y="65864"/>
                      <a:pt x="718616" y="61681"/>
                      <a:pt x="747174" y="54075"/>
                    </a:cubicBezTo>
                    <a:cubicBezTo>
                      <a:pt x="752886" y="52553"/>
                      <a:pt x="757455" y="51412"/>
                      <a:pt x="759740" y="50652"/>
                    </a:cubicBezTo>
                    <a:cubicBezTo>
                      <a:pt x="762024" y="49891"/>
                      <a:pt x="763548" y="48370"/>
                      <a:pt x="763166" y="47229"/>
                    </a:cubicBezTo>
                    <a:cubicBezTo>
                      <a:pt x="762786" y="45327"/>
                      <a:pt x="758597" y="43046"/>
                      <a:pt x="750982" y="44187"/>
                    </a:cubicBezTo>
                    <a:cubicBezTo>
                      <a:pt x="744128" y="45327"/>
                      <a:pt x="734989" y="47990"/>
                      <a:pt x="725850" y="50271"/>
                    </a:cubicBezTo>
                    <a:cubicBezTo>
                      <a:pt x="706431" y="55596"/>
                      <a:pt x="698815" y="57497"/>
                      <a:pt x="696530" y="54455"/>
                    </a:cubicBezTo>
                    <a:cubicBezTo>
                      <a:pt x="695769" y="53314"/>
                      <a:pt x="695769" y="52173"/>
                      <a:pt x="695769" y="51032"/>
                    </a:cubicBezTo>
                    <a:cubicBezTo>
                      <a:pt x="697292" y="45708"/>
                      <a:pt x="711761" y="39623"/>
                      <a:pt x="735751" y="30495"/>
                    </a:cubicBezTo>
                    <a:cubicBezTo>
                      <a:pt x="738797" y="29355"/>
                      <a:pt x="741081" y="28594"/>
                      <a:pt x="742605" y="27833"/>
                    </a:cubicBezTo>
                    <a:cubicBezTo>
                      <a:pt x="746031" y="26312"/>
                      <a:pt x="747174" y="24791"/>
                      <a:pt x="746793" y="24030"/>
                    </a:cubicBezTo>
                    <a:cubicBezTo>
                      <a:pt x="746413" y="22509"/>
                      <a:pt x="741462" y="20227"/>
                      <a:pt x="731943" y="22889"/>
                    </a:cubicBezTo>
                    <a:cubicBezTo>
                      <a:pt x="721281" y="25551"/>
                      <a:pt x="709477" y="30876"/>
                      <a:pt x="699196" y="35820"/>
                    </a:cubicBezTo>
                    <a:cubicBezTo>
                      <a:pt x="685488" y="41905"/>
                      <a:pt x="678634" y="44947"/>
                      <a:pt x="675207" y="43426"/>
                    </a:cubicBezTo>
                    <a:cubicBezTo>
                      <a:pt x="673684" y="42665"/>
                      <a:pt x="673303" y="41524"/>
                      <a:pt x="673303" y="40383"/>
                    </a:cubicBezTo>
                    <a:cubicBezTo>
                      <a:pt x="673303" y="32397"/>
                      <a:pt x="707192" y="14142"/>
                      <a:pt x="713665" y="11480"/>
                    </a:cubicBezTo>
                    <a:cubicBezTo>
                      <a:pt x="715950" y="10339"/>
                      <a:pt x="717093" y="9198"/>
                      <a:pt x="717093" y="8438"/>
                    </a:cubicBezTo>
                    <a:cubicBezTo>
                      <a:pt x="717093" y="7677"/>
                      <a:pt x="716712" y="6916"/>
                      <a:pt x="715950" y="6536"/>
                    </a:cubicBezTo>
                    <a:cubicBezTo>
                      <a:pt x="713665" y="5015"/>
                      <a:pt x="707954" y="4635"/>
                      <a:pt x="699577" y="8438"/>
                    </a:cubicBezTo>
                    <a:cubicBezTo>
                      <a:pt x="691200" y="12241"/>
                      <a:pt x="680157" y="19467"/>
                      <a:pt x="669496" y="26312"/>
                    </a:cubicBezTo>
                    <a:cubicBezTo>
                      <a:pt x="655787" y="35059"/>
                      <a:pt x="643983" y="42665"/>
                      <a:pt x="638652" y="43046"/>
                    </a:cubicBezTo>
                    <a:cubicBezTo>
                      <a:pt x="632941" y="43426"/>
                      <a:pt x="628371" y="37341"/>
                      <a:pt x="622660" y="30495"/>
                    </a:cubicBezTo>
                    <a:cubicBezTo>
                      <a:pt x="618471" y="25171"/>
                      <a:pt x="614283" y="19847"/>
                      <a:pt x="608951" y="16804"/>
                    </a:cubicBezTo>
                    <a:cubicBezTo>
                      <a:pt x="604382" y="14142"/>
                      <a:pt x="600193" y="14142"/>
                      <a:pt x="599052" y="15663"/>
                    </a:cubicBezTo>
                    <a:cubicBezTo>
                      <a:pt x="598289" y="16804"/>
                      <a:pt x="598671" y="19467"/>
                      <a:pt x="602097" y="23650"/>
                    </a:cubicBezTo>
                    <a:cubicBezTo>
                      <a:pt x="610855" y="33918"/>
                      <a:pt x="618852" y="49891"/>
                      <a:pt x="611236" y="60540"/>
                    </a:cubicBezTo>
                    <a:cubicBezTo>
                      <a:pt x="609713" y="62441"/>
                      <a:pt x="607048" y="65103"/>
                      <a:pt x="603621" y="67766"/>
                    </a:cubicBezTo>
                    <a:lnTo>
                      <a:pt x="603621" y="67766"/>
                    </a:lnTo>
                    <a:close/>
                    <a:moveTo>
                      <a:pt x="616948" y="131657"/>
                    </a:moveTo>
                    <a:cubicBezTo>
                      <a:pt x="616567" y="131657"/>
                      <a:pt x="616567" y="131657"/>
                      <a:pt x="616187" y="131657"/>
                    </a:cubicBezTo>
                    <a:cubicBezTo>
                      <a:pt x="594482" y="123671"/>
                      <a:pt x="578109" y="97429"/>
                      <a:pt x="575824" y="81837"/>
                    </a:cubicBezTo>
                    <a:cubicBezTo>
                      <a:pt x="575824" y="80696"/>
                      <a:pt x="576585" y="79555"/>
                      <a:pt x="577347" y="79555"/>
                    </a:cubicBezTo>
                    <a:cubicBezTo>
                      <a:pt x="578489" y="79555"/>
                      <a:pt x="579632" y="80316"/>
                      <a:pt x="579632" y="81457"/>
                    </a:cubicBezTo>
                    <a:cubicBezTo>
                      <a:pt x="581536" y="95528"/>
                      <a:pt x="597528" y="121008"/>
                      <a:pt x="617328" y="128234"/>
                    </a:cubicBezTo>
                    <a:cubicBezTo>
                      <a:pt x="618471" y="128615"/>
                      <a:pt x="618852" y="129756"/>
                      <a:pt x="618471" y="130896"/>
                    </a:cubicBezTo>
                    <a:cubicBezTo>
                      <a:pt x="618471" y="131277"/>
                      <a:pt x="617709" y="131657"/>
                      <a:pt x="616948" y="131657"/>
                    </a:cubicBezTo>
                    <a:lnTo>
                      <a:pt x="616948" y="131657"/>
                    </a:lnTo>
                    <a:close/>
                    <a:moveTo>
                      <a:pt x="9987" y="389505"/>
                    </a:moveTo>
                    <a:cubicBezTo>
                      <a:pt x="9226" y="389505"/>
                      <a:pt x="8465" y="389125"/>
                      <a:pt x="8084" y="387984"/>
                    </a:cubicBezTo>
                    <a:cubicBezTo>
                      <a:pt x="-674" y="360221"/>
                      <a:pt x="5038" y="337023"/>
                      <a:pt x="13415" y="324473"/>
                    </a:cubicBezTo>
                    <a:cubicBezTo>
                      <a:pt x="14176" y="323712"/>
                      <a:pt x="15319" y="323332"/>
                      <a:pt x="16080" y="323712"/>
                    </a:cubicBezTo>
                    <a:cubicBezTo>
                      <a:pt x="16842" y="324473"/>
                      <a:pt x="17223" y="325614"/>
                      <a:pt x="16842" y="326374"/>
                    </a:cubicBezTo>
                    <a:cubicBezTo>
                      <a:pt x="16842" y="326374"/>
                      <a:pt x="16842" y="326374"/>
                      <a:pt x="16842" y="326374"/>
                    </a:cubicBezTo>
                    <a:cubicBezTo>
                      <a:pt x="9226" y="337403"/>
                      <a:pt x="3514" y="360221"/>
                      <a:pt x="11891" y="386463"/>
                    </a:cubicBezTo>
                    <a:cubicBezTo>
                      <a:pt x="12272" y="387604"/>
                      <a:pt x="11511" y="388744"/>
                      <a:pt x="10750" y="389125"/>
                    </a:cubicBezTo>
                    <a:cubicBezTo>
                      <a:pt x="10369" y="389505"/>
                      <a:pt x="10369" y="389505"/>
                      <a:pt x="9987" y="389505"/>
                    </a:cubicBezTo>
                    <a:lnTo>
                      <a:pt x="9987" y="389505"/>
                    </a:lnTo>
                    <a:close/>
                  </a:path>
                </a:pathLst>
              </a:custGeom>
              <a:solidFill>
                <a:srgbClr val="1A1A1A"/>
              </a:solidFill>
              <a:ln w="3804" cap="flat">
                <a:noFill/>
                <a:prstDash val="solid"/>
                <a:miter/>
              </a:ln>
            </p:spPr>
            <p:txBody>
              <a:bodyPr rtlCol="0" anchor="ctr"/>
              <a:lstStyle/>
              <a:p>
                <a:endParaRPr lang="fr-FR"/>
              </a:p>
            </p:txBody>
          </p:sp>
          <p:sp>
            <p:nvSpPr>
              <p:cNvPr id="3446" name="Forme libre 3445">
                <a:extLst>
                  <a:ext uri="{FF2B5EF4-FFF2-40B4-BE49-F238E27FC236}">
                    <a16:creationId xmlns:a16="http://schemas.microsoft.com/office/drawing/2014/main" id="{1484FF48-0C9E-BF56-B09E-A9C8F044B174}"/>
                  </a:ext>
                </a:extLst>
              </p:cNvPr>
              <p:cNvSpPr/>
              <p:nvPr/>
            </p:nvSpPr>
            <p:spPr>
              <a:xfrm>
                <a:off x="13528539" y="2844480"/>
                <a:ext cx="243937" cy="106650"/>
              </a:xfrm>
              <a:custGeom>
                <a:avLst/>
                <a:gdLst>
                  <a:gd name="connsiteX0" fmla="*/ 133710 w 243937"/>
                  <a:gd name="connsiteY0" fmla="*/ 104502 h 106650"/>
                  <a:gd name="connsiteX1" fmla="*/ 3865 w 243937"/>
                  <a:gd name="connsiteY1" fmla="*/ 70655 h 106650"/>
                  <a:gd name="connsiteX2" fmla="*/ 9957 w 243937"/>
                  <a:gd name="connsiteY2" fmla="*/ 48978 h 106650"/>
                  <a:gd name="connsiteX3" fmla="*/ 204535 w 243937"/>
                  <a:gd name="connsiteY3" fmla="*/ 1059 h 106650"/>
                  <a:gd name="connsiteX4" fmla="*/ 247182 w 243937"/>
                  <a:gd name="connsiteY4" fmla="*/ 33005 h 106650"/>
                  <a:gd name="connsiteX5" fmla="*/ 133710 w 243937"/>
                  <a:gd name="connsiteY5" fmla="*/ 104502 h 106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937" h="106650">
                    <a:moveTo>
                      <a:pt x="133710" y="104502"/>
                    </a:moveTo>
                    <a:cubicBezTo>
                      <a:pt x="66313" y="114771"/>
                      <a:pt x="8434" y="99558"/>
                      <a:pt x="3865" y="70655"/>
                    </a:cubicBezTo>
                    <a:cubicBezTo>
                      <a:pt x="2723" y="63429"/>
                      <a:pt x="5007" y="56203"/>
                      <a:pt x="9957" y="48978"/>
                    </a:cubicBezTo>
                    <a:cubicBezTo>
                      <a:pt x="61743" y="22356"/>
                      <a:pt x="128380" y="1059"/>
                      <a:pt x="204535" y="1059"/>
                    </a:cubicBezTo>
                    <a:cubicBezTo>
                      <a:pt x="228524" y="7144"/>
                      <a:pt x="244897" y="18173"/>
                      <a:pt x="247182" y="33005"/>
                    </a:cubicBezTo>
                    <a:cubicBezTo>
                      <a:pt x="252132" y="62288"/>
                      <a:pt x="201108" y="94234"/>
                      <a:pt x="133710" y="104502"/>
                    </a:cubicBezTo>
                    <a:close/>
                  </a:path>
                </a:pathLst>
              </a:custGeom>
              <a:solidFill>
                <a:srgbClr val="FFFFFF"/>
              </a:solidFill>
              <a:ln w="3804" cap="flat">
                <a:noFill/>
                <a:prstDash val="solid"/>
                <a:miter/>
              </a:ln>
            </p:spPr>
            <p:txBody>
              <a:bodyPr rtlCol="0" anchor="ctr"/>
              <a:lstStyle/>
              <a:p>
                <a:endParaRPr lang="fr-FR"/>
              </a:p>
            </p:txBody>
          </p:sp>
          <p:sp>
            <p:nvSpPr>
              <p:cNvPr id="3447" name="Forme libre 3446">
                <a:extLst>
                  <a:ext uri="{FF2B5EF4-FFF2-40B4-BE49-F238E27FC236}">
                    <a16:creationId xmlns:a16="http://schemas.microsoft.com/office/drawing/2014/main" id="{07B7B519-7069-9AD5-D8BF-84E747B29E40}"/>
                  </a:ext>
                </a:extLst>
              </p:cNvPr>
              <p:cNvSpPr/>
              <p:nvPr/>
            </p:nvSpPr>
            <p:spPr>
              <a:xfrm>
                <a:off x="13526255" y="2842198"/>
                <a:ext cx="248088" cy="111049"/>
              </a:xfrm>
              <a:custGeom>
                <a:avLst/>
                <a:gdLst>
                  <a:gd name="connsiteX0" fmla="*/ 94489 w 248088"/>
                  <a:gd name="connsiteY0" fmla="*/ 112108 h 111049"/>
                  <a:gd name="connsiteX1" fmla="*/ 46891 w 248088"/>
                  <a:gd name="connsiteY1" fmla="*/ 106784 h 111049"/>
                  <a:gd name="connsiteX2" fmla="*/ 3863 w 248088"/>
                  <a:gd name="connsiteY2" fmla="*/ 73317 h 111049"/>
                  <a:gd name="connsiteX3" fmla="*/ 10336 w 248088"/>
                  <a:gd name="connsiteY3" fmla="*/ 50118 h 111049"/>
                  <a:gd name="connsiteX4" fmla="*/ 11098 w 248088"/>
                  <a:gd name="connsiteY4" fmla="*/ 49358 h 111049"/>
                  <a:gd name="connsiteX5" fmla="*/ 206818 w 248088"/>
                  <a:gd name="connsiteY5" fmla="*/ 1059 h 111049"/>
                  <a:gd name="connsiteX6" fmla="*/ 206818 w 248088"/>
                  <a:gd name="connsiteY6" fmla="*/ 1059 h 111049"/>
                  <a:gd name="connsiteX7" fmla="*/ 207198 w 248088"/>
                  <a:gd name="connsiteY7" fmla="*/ 1059 h 111049"/>
                  <a:gd name="connsiteX8" fmla="*/ 251369 w 248088"/>
                  <a:gd name="connsiteY8" fmla="*/ 34906 h 111049"/>
                  <a:gd name="connsiteX9" fmla="*/ 220526 w 248088"/>
                  <a:gd name="connsiteY9" fmla="*/ 79782 h 111049"/>
                  <a:gd name="connsiteX10" fmla="*/ 135993 w 248088"/>
                  <a:gd name="connsiteY10" fmla="*/ 108686 h 111049"/>
                  <a:gd name="connsiteX11" fmla="*/ 94489 w 248088"/>
                  <a:gd name="connsiteY11" fmla="*/ 112108 h 111049"/>
                  <a:gd name="connsiteX12" fmla="*/ 94489 w 248088"/>
                  <a:gd name="connsiteY12" fmla="*/ 112108 h 111049"/>
                  <a:gd name="connsiteX13" fmla="*/ 13764 w 248088"/>
                  <a:gd name="connsiteY13" fmla="*/ 52781 h 111049"/>
                  <a:gd name="connsiteX14" fmla="*/ 8052 w 248088"/>
                  <a:gd name="connsiteY14" fmla="*/ 72557 h 111049"/>
                  <a:gd name="connsiteX15" fmla="*/ 48034 w 248088"/>
                  <a:gd name="connsiteY15" fmla="*/ 102601 h 111049"/>
                  <a:gd name="connsiteX16" fmla="*/ 135613 w 248088"/>
                  <a:gd name="connsiteY16" fmla="*/ 104502 h 111049"/>
                  <a:gd name="connsiteX17" fmla="*/ 218622 w 248088"/>
                  <a:gd name="connsiteY17" fmla="*/ 75979 h 111049"/>
                  <a:gd name="connsiteX18" fmla="*/ 247561 w 248088"/>
                  <a:gd name="connsiteY18" fmla="*/ 35287 h 111049"/>
                  <a:gd name="connsiteX19" fmla="*/ 206818 w 248088"/>
                  <a:gd name="connsiteY19" fmla="*/ 4862 h 111049"/>
                  <a:gd name="connsiteX20" fmla="*/ 13764 w 248088"/>
                  <a:gd name="connsiteY20" fmla="*/ 52781 h 111049"/>
                  <a:gd name="connsiteX21" fmla="*/ 13764 w 248088"/>
                  <a:gd name="connsiteY21" fmla="*/ 52781 h 111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8088" h="111049">
                    <a:moveTo>
                      <a:pt x="94489" y="112108"/>
                    </a:moveTo>
                    <a:cubicBezTo>
                      <a:pt x="77354" y="112108"/>
                      <a:pt x="60980" y="110207"/>
                      <a:pt x="46891" y="106784"/>
                    </a:cubicBezTo>
                    <a:cubicBezTo>
                      <a:pt x="21380" y="100319"/>
                      <a:pt x="6148" y="88149"/>
                      <a:pt x="3863" y="73317"/>
                    </a:cubicBezTo>
                    <a:cubicBezTo>
                      <a:pt x="2721" y="65711"/>
                      <a:pt x="5006" y="57725"/>
                      <a:pt x="10336" y="50118"/>
                    </a:cubicBezTo>
                    <a:cubicBezTo>
                      <a:pt x="10718" y="49738"/>
                      <a:pt x="10718" y="49738"/>
                      <a:pt x="11098" y="49358"/>
                    </a:cubicBezTo>
                    <a:cubicBezTo>
                      <a:pt x="54126" y="27300"/>
                      <a:pt x="123047" y="1059"/>
                      <a:pt x="206818" y="1059"/>
                    </a:cubicBezTo>
                    <a:lnTo>
                      <a:pt x="206818" y="1059"/>
                    </a:lnTo>
                    <a:cubicBezTo>
                      <a:pt x="206818" y="1059"/>
                      <a:pt x="207198" y="1059"/>
                      <a:pt x="207198" y="1059"/>
                    </a:cubicBezTo>
                    <a:cubicBezTo>
                      <a:pt x="233473" y="7524"/>
                      <a:pt x="249084" y="19694"/>
                      <a:pt x="251369" y="34906"/>
                    </a:cubicBezTo>
                    <a:cubicBezTo>
                      <a:pt x="253654" y="49738"/>
                      <a:pt x="242611" y="65711"/>
                      <a:pt x="220526" y="79782"/>
                    </a:cubicBezTo>
                    <a:cubicBezTo>
                      <a:pt x="198822" y="93473"/>
                      <a:pt x="168740" y="103742"/>
                      <a:pt x="135993" y="108686"/>
                    </a:cubicBezTo>
                    <a:cubicBezTo>
                      <a:pt x="122286" y="111348"/>
                      <a:pt x="108196" y="112108"/>
                      <a:pt x="94489" y="112108"/>
                    </a:cubicBezTo>
                    <a:lnTo>
                      <a:pt x="94489" y="112108"/>
                    </a:lnTo>
                    <a:close/>
                    <a:moveTo>
                      <a:pt x="13764" y="52781"/>
                    </a:moveTo>
                    <a:cubicBezTo>
                      <a:pt x="9194" y="59626"/>
                      <a:pt x="7290" y="66472"/>
                      <a:pt x="8052" y="72557"/>
                    </a:cubicBezTo>
                    <a:cubicBezTo>
                      <a:pt x="9956" y="85867"/>
                      <a:pt x="24425" y="96516"/>
                      <a:pt x="48034" y="102601"/>
                    </a:cubicBezTo>
                    <a:cubicBezTo>
                      <a:pt x="72403" y="109066"/>
                      <a:pt x="103627" y="109827"/>
                      <a:pt x="135613" y="104502"/>
                    </a:cubicBezTo>
                    <a:cubicBezTo>
                      <a:pt x="167979" y="99558"/>
                      <a:pt x="197299" y="89290"/>
                      <a:pt x="218622" y="75979"/>
                    </a:cubicBezTo>
                    <a:cubicBezTo>
                      <a:pt x="239184" y="63049"/>
                      <a:pt x="249465" y="48217"/>
                      <a:pt x="247561" y="35287"/>
                    </a:cubicBezTo>
                    <a:cubicBezTo>
                      <a:pt x="245657" y="21976"/>
                      <a:pt x="230807" y="10947"/>
                      <a:pt x="206818" y="4862"/>
                    </a:cubicBezTo>
                    <a:cubicBezTo>
                      <a:pt x="124190" y="5242"/>
                      <a:pt x="56411" y="31103"/>
                      <a:pt x="13764" y="52781"/>
                    </a:cubicBezTo>
                    <a:lnTo>
                      <a:pt x="13764" y="52781"/>
                    </a:lnTo>
                    <a:close/>
                  </a:path>
                </a:pathLst>
              </a:custGeom>
              <a:solidFill>
                <a:srgbClr val="1A1A1A"/>
              </a:solidFill>
              <a:ln w="3804" cap="flat">
                <a:noFill/>
                <a:prstDash val="solid"/>
                <a:miter/>
              </a:ln>
            </p:spPr>
            <p:txBody>
              <a:bodyPr rtlCol="0" anchor="ctr"/>
              <a:lstStyle/>
              <a:p>
                <a:endParaRPr lang="fr-FR"/>
              </a:p>
            </p:txBody>
          </p:sp>
          <p:sp>
            <p:nvSpPr>
              <p:cNvPr id="3448" name="Forme libre 3447">
                <a:extLst>
                  <a:ext uri="{FF2B5EF4-FFF2-40B4-BE49-F238E27FC236}">
                    <a16:creationId xmlns:a16="http://schemas.microsoft.com/office/drawing/2014/main" id="{BD8ECF7D-5F12-CFE4-C4AF-8941771D148B}"/>
                  </a:ext>
                </a:extLst>
              </p:cNvPr>
              <p:cNvSpPr/>
              <p:nvPr/>
            </p:nvSpPr>
            <p:spPr>
              <a:xfrm>
                <a:off x="13501805" y="2842198"/>
                <a:ext cx="299706" cy="132346"/>
              </a:xfrm>
              <a:custGeom>
                <a:avLst/>
                <a:gdLst>
                  <a:gd name="connsiteX0" fmla="*/ 115893 w 299706"/>
                  <a:gd name="connsiteY0" fmla="*/ 133408 h 132346"/>
                  <a:gd name="connsiteX1" fmla="*/ 56111 w 299706"/>
                  <a:gd name="connsiteY1" fmla="*/ 125802 h 132346"/>
                  <a:gd name="connsiteX2" fmla="*/ 3944 w 299706"/>
                  <a:gd name="connsiteY2" fmla="*/ 83208 h 132346"/>
                  <a:gd name="connsiteX3" fmla="*/ 5467 w 299706"/>
                  <a:gd name="connsiteY3" fmla="*/ 66855 h 132346"/>
                  <a:gd name="connsiteX4" fmla="*/ 6229 w 299706"/>
                  <a:gd name="connsiteY4" fmla="*/ 65714 h 132346"/>
                  <a:gd name="connsiteX5" fmla="*/ 35929 w 299706"/>
                  <a:gd name="connsiteY5" fmla="*/ 49361 h 132346"/>
                  <a:gd name="connsiteX6" fmla="*/ 231649 w 299706"/>
                  <a:gd name="connsiteY6" fmla="*/ 1062 h 132346"/>
                  <a:gd name="connsiteX7" fmla="*/ 232030 w 299706"/>
                  <a:gd name="connsiteY7" fmla="*/ 1062 h 132346"/>
                  <a:gd name="connsiteX8" fmla="*/ 272012 w 299706"/>
                  <a:gd name="connsiteY8" fmla="*/ 2963 h 132346"/>
                  <a:gd name="connsiteX9" fmla="*/ 272773 w 299706"/>
                  <a:gd name="connsiteY9" fmla="*/ 3344 h 132346"/>
                  <a:gd name="connsiteX10" fmla="*/ 302855 w 299706"/>
                  <a:gd name="connsiteY10" fmla="*/ 37571 h 132346"/>
                  <a:gd name="connsiteX11" fmla="*/ 266300 w 299706"/>
                  <a:gd name="connsiteY11" fmla="*/ 93857 h 132346"/>
                  <a:gd name="connsiteX12" fmla="*/ 164251 w 299706"/>
                  <a:gd name="connsiteY12" fmla="*/ 129986 h 132346"/>
                  <a:gd name="connsiteX13" fmla="*/ 115893 w 299706"/>
                  <a:gd name="connsiteY13" fmla="*/ 133408 h 132346"/>
                  <a:gd name="connsiteX14" fmla="*/ 115893 w 299706"/>
                  <a:gd name="connsiteY14" fmla="*/ 133408 h 132346"/>
                  <a:gd name="connsiteX15" fmla="*/ 9275 w 299706"/>
                  <a:gd name="connsiteY15" fmla="*/ 69137 h 132346"/>
                  <a:gd name="connsiteX16" fmla="*/ 8132 w 299706"/>
                  <a:gd name="connsiteY16" fmla="*/ 83208 h 132346"/>
                  <a:gd name="connsiteX17" fmla="*/ 163490 w 299706"/>
                  <a:gd name="connsiteY17" fmla="*/ 125802 h 132346"/>
                  <a:gd name="connsiteX18" fmla="*/ 263635 w 299706"/>
                  <a:gd name="connsiteY18" fmla="*/ 90434 h 132346"/>
                  <a:gd name="connsiteX19" fmla="*/ 298666 w 299706"/>
                  <a:gd name="connsiteY19" fmla="*/ 38332 h 132346"/>
                  <a:gd name="connsiteX20" fmla="*/ 271250 w 299706"/>
                  <a:gd name="connsiteY20" fmla="*/ 7527 h 132346"/>
                  <a:gd name="connsiteX21" fmla="*/ 232030 w 299706"/>
                  <a:gd name="connsiteY21" fmla="*/ 6006 h 132346"/>
                  <a:gd name="connsiteX22" fmla="*/ 231649 w 299706"/>
                  <a:gd name="connsiteY22" fmla="*/ 6006 h 132346"/>
                  <a:gd name="connsiteX23" fmla="*/ 37833 w 299706"/>
                  <a:gd name="connsiteY23" fmla="*/ 53924 h 132346"/>
                  <a:gd name="connsiteX24" fmla="*/ 9275 w 299706"/>
                  <a:gd name="connsiteY24" fmla="*/ 69137 h 132346"/>
                  <a:gd name="connsiteX25" fmla="*/ 9275 w 299706"/>
                  <a:gd name="connsiteY25" fmla="*/ 69137 h 132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9706" h="132346">
                    <a:moveTo>
                      <a:pt x="115893" y="133408"/>
                    </a:moveTo>
                    <a:cubicBezTo>
                      <a:pt x="94189" y="133408"/>
                      <a:pt x="73626" y="130746"/>
                      <a:pt x="56111" y="125802"/>
                    </a:cubicBezTo>
                    <a:cubicBezTo>
                      <a:pt x="25649" y="117055"/>
                      <a:pt x="6990" y="102223"/>
                      <a:pt x="3944" y="83208"/>
                    </a:cubicBezTo>
                    <a:cubicBezTo>
                      <a:pt x="3182" y="77884"/>
                      <a:pt x="3563" y="72179"/>
                      <a:pt x="5467" y="66855"/>
                    </a:cubicBezTo>
                    <a:cubicBezTo>
                      <a:pt x="5467" y="66474"/>
                      <a:pt x="5848" y="66094"/>
                      <a:pt x="6229" y="65714"/>
                    </a:cubicBezTo>
                    <a:cubicBezTo>
                      <a:pt x="15748" y="60009"/>
                      <a:pt x="25649" y="54305"/>
                      <a:pt x="35929" y="49361"/>
                    </a:cubicBezTo>
                    <a:cubicBezTo>
                      <a:pt x="78958" y="27303"/>
                      <a:pt x="147878" y="1062"/>
                      <a:pt x="231649" y="1062"/>
                    </a:cubicBezTo>
                    <a:lnTo>
                      <a:pt x="232030" y="1062"/>
                    </a:lnTo>
                    <a:cubicBezTo>
                      <a:pt x="245357" y="1062"/>
                      <a:pt x="258685" y="1822"/>
                      <a:pt x="272012" y="2963"/>
                    </a:cubicBezTo>
                    <a:cubicBezTo>
                      <a:pt x="272393" y="2963"/>
                      <a:pt x="272393" y="2963"/>
                      <a:pt x="272773" y="3344"/>
                    </a:cubicBezTo>
                    <a:cubicBezTo>
                      <a:pt x="290289" y="12091"/>
                      <a:pt x="300570" y="23880"/>
                      <a:pt x="302855" y="37571"/>
                    </a:cubicBezTo>
                    <a:cubicBezTo>
                      <a:pt x="305901" y="56206"/>
                      <a:pt x="292573" y="76362"/>
                      <a:pt x="266300" y="93857"/>
                    </a:cubicBezTo>
                    <a:cubicBezTo>
                      <a:pt x="240027" y="110970"/>
                      <a:pt x="203853" y="123901"/>
                      <a:pt x="164251" y="129986"/>
                    </a:cubicBezTo>
                    <a:cubicBezTo>
                      <a:pt x="147498" y="132268"/>
                      <a:pt x="131505" y="133408"/>
                      <a:pt x="115893" y="133408"/>
                    </a:cubicBezTo>
                    <a:lnTo>
                      <a:pt x="115893" y="133408"/>
                    </a:lnTo>
                    <a:close/>
                    <a:moveTo>
                      <a:pt x="9275" y="69137"/>
                    </a:moveTo>
                    <a:cubicBezTo>
                      <a:pt x="7752" y="73700"/>
                      <a:pt x="7371" y="78644"/>
                      <a:pt x="8132" y="83208"/>
                    </a:cubicBezTo>
                    <a:cubicBezTo>
                      <a:pt x="13844" y="119337"/>
                      <a:pt x="83527" y="138352"/>
                      <a:pt x="163490" y="125802"/>
                    </a:cubicBezTo>
                    <a:cubicBezTo>
                      <a:pt x="202710" y="119717"/>
                      <a:pt x="238123" y="107167"/>
                      <a:pt x="263635" y="90434"/>
                    </a:cubicBezTo>
                    <a:cubicBezTo>
                      <a:pt x="288766" y="73700"/>
                      <a:pt x="301332" y="55446"/>
                      <a:pt x="298666" y="38332"/>
                    </a:cubicBezTo>
                    <a:cubicBezTo>
                      <a:pt x="296762" y="26162"/>
                      <a:pt x="287243" y="15513"/>
                      <a:pt x="271250" y="7527"/>
                    </a:cubicBezTo>
                    <a:cubicBezTo>
                      <a:pt x="258303" y="6386"/>
                      <a:pt x="244976" y="6006"/>
                      <a:pt x="232030" y="6006"/>
                    </a:cubicBezTo>
                    <a:lnTo>
                      <a:pt x="231649" y="6006"/>
                    </a:lnTo>
                    <a:cubicBezTo>
                      <a:pt x="148640" y="6006"/>
                      <a:pt x="80480" y="31867"/>
                      <a:pt x="37833" y="53924"/>
                    </a:cubicBezTo>
                    <a:cubicBezTo>
                      <a:pt x="27933" y="58108"/>
                      <a:pt x="18413" y="63432"/>
                      <a:pt x="9275" y="69137"/>
                    </a:cubicBezTo>
                    <a:lnTo>
                      <a:pt x="9275" y="69137"/>
                    </a:lnTo>
                    <a:close/>
                  </a:path>
                </a:pathLst>
              </a:custGeom>
              <a:solidFill>
                <a:srgbClr val="1A1A1A"/>
              </a:solidFill>
              <a:ln w="3804" cap="flat">
                <a:noFill/>
                <a:prstDash val="solid"/>
                <a:miter/>
              </a:ln>
            </p:spPr>
            <p:txBody>
              <a:bodyPr rtlCol="0" anchor="ctr"/>
              <a:lstStyle/>
              <a:p>
                <a:endParaRPr lang="fr-FR"/>
              </a:p>
            </p:txBody>
          </p:sp>
          <p:sp>
            <p:nvSpPr>
              <p:cNvPr id="3449" name="Forme libre 3448">
                <a:extLst>
                  <a:ext uri="{FF2B5EF4-FFF2-40B4-BE49-F238E27FC236}">
                    <a16:creationId xmlns:a16="http://schemas.microsoft.com/office/drawing/2014/main" id="{8BA488F6-FAC2-549E-C093-06A48496D49E}"/>
                  </a:ext>
                </a:extLst>
              </p:cNvPr>
              <p:cNvSpPr/>
              <p:nvPr/>
            </p:nvSpPr>
            <p:spPr>
              <a:xfrm>
                <a:off x="13502460" y="2663522"/>
                <a:ext cx="183248" cy="229637"/>
              </a:xfrm>
              <a:custGeom>
                <a:avLst/>
                <a:gdLst>
                  <a:gd name="connsiteX0" fmla="*/ 186810 w 183248"/>
                  <a:gd name="connsiteY0" fmla="*/ 205945 h 229637"/>
                  <a:gd name="connsiteX1" fmla="*/ 136928 w 183248"/>
                  <a:gd name="connsiteY1" fmla="*/ 134828 h 229637"/>
                  <a:gd name="connsiteX2" fmla="*/ 163202 w 183248"/>
                  <a:gd name="connsiteY2" fmla="*/ 112770 h 229637"/>
                  <a:gd name="connsiteX3" fmla="*/ 154824 w 183248"/>
                  <a:gd name="connsiteY3" fmla="*/ 100220 h 229637"/>
                  <a:gd name="connsiteX4" fmla="*/ 129693 w 183248"/>
                  <a:gd name="connsiteY4" fmla="*/ 86529 h 229637"/>
                  <a:gd name="connsiteX5" fmla="*/ 154444 w 183248"/>
                  <a:gd name="connsiteY5" fmla="*/ 83487 h 229637"/>
                  <a:gd name="connsiteX6" fmla="*/ 170436 w 183248"/>
                  <a:gd name="connsiteY6" fmla="*/ 73599 h 229637"/>
                  <a:gd name="connsiteX7" fmla="*/ 170817 w 183248"/>
                  <a:gd name="connsiteY7" fmla="*/ 63330 h 229637"/>
                  <a:gd name="connsiteX8" fmla="*/ 180337 w 183248"/>
                  <a:gd name="connsiteY8" fmla="*/ 51161 h 229637"/>
                  <a:gd name="connsiteX9" fmla="*/ 166628 w 183248"/>
                  <a:gd name="connsiteY9" fmla="*/ 47738 h 229637"/>
                  <a:gd name="connsiteX10" fmla="*/ 124362 w 183248"/>
                  <a:gd name="connsiteY10" fmla="*/ 6665 h 229637"/>
                  <a:gd name="connsiteX11" fmla="*/ 12794 w 183248"/>
                  <a:gd name="connsiteY11" fmla="*/ 48498 h 229637"/>
                  <a:gd name="connsiteX12" fmla="*/ 51252 w 183248"/>
                  <a:gd name="connsiteY12" fmla="*/ 134448 h 229637"/>
                  <a:gd name="connsiteX13" fmla="*/ 88188 w 183248"/>
                  <a:gd name="connsiteY13" fmla="*/ 230665 h 229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3248" h="229637">
                    <a:moveTo>
                      <a:pt x="186810" y="205945"/>
                    </a:moveTo>
                    <a:cubicBezTo>
                      <a:pt x="186810" y="205945"/>
                      <a:pt x="153682" y="158407"/>
                      <a:pt x="136928" y="134828"/>
                    </a:cubicBezTo>
                    <a:cubicBezTo>
                      <a:pt x="148732" y="130264"/>
                      <a:pt x="159774" y="121137"/>
                      <a:pt x="163202" y="112770"/>
                    </a:cubicBezTo>
                    <a:cubicBezTo>
                      <a:pt x="166247" y="105164"/>
                      <a:pt x="167390" y="97178"/>
                      <a:pt x="154824" y="100220"/>
                    </a:cubicBezTo>
                    <a:cubicBezTo>
                      <a:pt x="138451" y="104023"/>
                      <a:pt x="128169" y="94896"/>
                      <a:pt x="129693" y="86529"/>
                    </a:cubicBezTo>
                    <a:cubicBezTo>
                      <a:pt x="131216" y="78162"/>
                      <a:pt x="144163" y="79303"/>
                      <a:pt x="154444" y="83487"/>
                    </a:cubicBezTo>
                    <a:cubicBezTo>
                      <a:pt x="161678" y="86149"/>
                      <a:pt x="168151" y="86909"/>
                      <a:pt x="170436" y="73599"/>
                    </a:cubicBezTo>
                    <a:cubicBezTo>
                      <a:pt x="170817" y="70176"/>
                      <a:pt x="171198" y="66753"/>
                      <a:pt x="170817" y="63330"/>
                    </a:cubicBezTo>
                    <a:cubicBezTo>
                      <a:pt x="177671" y="61049"/>
                      <a:pt x="182621" y="56485"/>
                      <a:pt x="180337" y="51161"/>
                    </a:cubicBezTo>
                    <a:cubicBezTo>
                      <a:pt x="178813" y="47357"/>
                      <a:pt x="172340" y="46597"/>
                      <a:pt x="166628" y="47738"/>
                    </a:cubicBezTo>
                    <a:cubicBezTo>
                      <a:pt x="158632" y="29103"/>
                      <a:pt x="140735" y="13130"/>
                      <a:pt x="124362" y="6665"/>
                    </a:cubicBezTo>
                    <a:cubicBezTo>
                      <a:pt x="102657" y="-2082"/>
                      <a:pt x="41733" y="-8167"/>
                      <a:pt x="12794" y="48498"/>
                    </a:cubicBezTo>
                    <a:cubicBezTo>
                      <a:pt x="-16145" y="105164"/>
                      <a:pt x="30310" y="124560"/>
                      <a:pt x="51252" y="134448"/>
                    </a:cubicBezTo>
                    <a:lnTo>
                      <a:pt x="88188" y="230665"/>
                    </a:lnTo>
                  </a:path>
                </a:pathLst>
              </a:custGeom>
              <a:solidFill>
                <a:srgbClr val="FFFFFF"/>
              </a:solidFill>
              <a:ln w="3804" cap="flat">
                <a:noFill/>
                <a:prstDash val="solid"/>
                <a:miter/>
              </a:ln>
            </p:spPr>
            <p:txBody>
              <a:bodyPr rtlCol="0" anchor="ctr"/>
              <a:lstStyle/>
              <a:p>
                <a:endParaRPr lang="fr-FR"/>
              </a:p>
            </p:txBody>
          </p:sp>
          <p:sp>
            <p:nvSpPr>
              <p:cNvPr id="3450" name="Forme libre 3449">
                <a:extLst>
                  <a:ext uri="{FF2B5EF4-FFF2-40B4-BE49-F238E27FC236}">
                    <a16:creationId xmlns:a16="http://schemas.microsoft.com/office/drawing/2014/main" id="{2258CB4F-B2F5-A37D-F9E8-4DD0276C03D6}"/>
                  </a:ext>
                </a:extLst>
              </p:cNvPr>
              <p:cNvSpPr/>
              <p:nvPr/>
            </p:nvSpPr>
            <p:spPr>
              <a:xfrm>
                <a:off x="13501044" y="2660633"/>
                <a:ext cx="186601" cy="233666"/>
              </a:xfrm>
              <a:custGeom>
                <a:avLst/>
                <a:gdLst>
                  <a:gd name="connsiteX0" fmla="*/ 90365 w 186601"/>
                  <a:gd name="connsiteY0" fmla="*/ 234694 h 233666"/>
                  <a:gd name="connsiteX1" fmla="*/ 88461 w 186601"/>
                  <a:gd name="connsiteY1" fmla="*/ 233553 h 233666"/>
                  <a:gd name="connsiteX2" fmla="*/ 51906 w 186601"/>
                  <a:gd name="connsiteY2" fmla="*/ 138096 h 233666"/>
                  <a:gd name="connsiteX3" fmla="*/ 50384 w 186601"/>
                  <a:gd name="connsiteY3" fmla="*/ 137336 h 233666"/>
                  <a:gd name="connsiteX4" fmla="*/ 5832 w 186601"/>
                  <a:gd name="connsiteY4" fmla="*/ 98164 h 233666"/>
                  <a:gd name="connsiteX5" fmla="*/ 13067 w 186601"/>
                  <a:gd name="connsiteY5" fmla="*/ 49485 h 233666"/>
                  <a:gd name="connsiteX6" fmla="*/ 73230 w 186601"/>
                  <a:gd name="connsiteY6" fmla="*/ 3087 h 233666"/>
                  <a:gd name="connsiteX7" fmla="*/ 127301 w 186601"/>
                  <a:gd name="connsiteY7" fmla="*/ 6891 h 233666"/>
                  <a:gd name="connsiteX8" fmla="*/ 169947 w 186601"/>
                  <a:gd name="connsiteY8" fmla="*/ 47583 h 233666"/>
                  <a:gd name="connsiteX9" fmla="*/ 184417 w 186601"/>
                  <a:gd name="connsiteY9" fmla="*/ 52527 h 233666"/>
                  <a:gd name="connsiteX10" fmla="*/ 184036 w 186601"/>
                  <a:gd name="connsiteY10" fmla="*/ 59373 h 233666"/>
                  <a:gd name="connsiteX11" fmla="*/ 174898 w 186601"/>
                  <a:gd name="connsiteY11" fmla="*/ 66979 h 233666"/>
                  <a:gd name="connsiteX12" fmla="*/ 174517 w 186601"/>
                  <a:gd name="connsiteY12" fmla="*/ 76487 h 233666"/>
                  <a:gd name="connsiteX13" fmla="*/ 168044 w 186601"/>
                  <a:gd name="connsiteY13" fmla="*/ 88657 h 233666"/>
                  <a:gd name="connsiteX14" fmla="*/ 155859 w 186601"/>
                  <a:gd name="connsiteY14" fmla="*/ 88276 h 233666"/>
                  <a:gd name="connsiteX15" fmla="*/ 136059 w 186601"/>
                  <a:gd name="connsiteY15" fmla="*/ 86375 h 233666"/>
                  <a:gd name="connsiteX16" fmla="*/ 133392 w 186601"/>
                  <a:gd name="connsiteY16" fmla="*/ 89797 h 233666"/>
                  <a:gd name="connsiteX17" fmla="*/ 136439 w 186601"/>
                  <a:gd name="connsiteY17" fmla="*/ 97784 h 233666"/>
                  <a:gd name="connsiteX18" fmla="*/ 156239 w 186601"/>
                  <a:gd name="connsiteY18" fmla="*/ 101207 h 233666"/>
                  <a:gd name="connsiteX19" fmla="*/ 167282 w 186601"/>
                  <a:gd name="connsiteY19" fmla="*/ 102728 h 233666"/>
                  <a:gd name="connsiteX20" fmla="*/ 166521 w 186601"/>
                  <a:gd name="connsiteY20" fmla="*/ 116419 h 233666"/>
                  <a:gd name="connsiteX21" fmla="*/ 141389 w 186601"/>
                  <a:gd name="connsiteY21" fmla="*/ 138857 h 233666"/>
                  <a:gd name="connsiteX22" fmla="*/ 189748 w 186601"/>
                  <a:gd name="connsiteY22" fmla="*/ 208073 h 233666"/>
                  <a:gd name="connsiteX23" fmla="*/ 189368 w 186601"/>
                  <a:gd name="connsiteY23" fmla="*/ 210735 h 233666"/>
                  <a:gd name="connsiteX24" fmla="*/ 186701 w 186601"/>
                  <a:gd name="connsiteY24" fmla="*/ 210355 h 233666"/>
                  <a:gd name="connsiteX25" fmla="*/ 136820 w 186601"/>
                  <a:gd name="connsiteY25" fmla="*/ 138857 h 233666"/>
                  <a:gd name="connsiteX26" fmla="*/ 137200 w 186601"/>
                  <a:gd name="connsiteY26" fmla="*/ 136195 h 233666"/>
                  <a:gd name="connsiteX27" fmla="*/ 137581 w 186601"/>
                  <a:gd name="connsiteY27" fmla="*/ 135815 h 233666"/>
                  <a:gd name="connsiteX28" fmla="*/ 162713 w 186601"/>
                  <a:gd name="connsiteY28" fmla="*/ 114898 h 233666"/>
                  <a:gd name="connsiteX29" fmla="*/ 164236 w 186601"/>
                  <a:gd name="connsiteY29" fmla="*/ 105390 h 233666"/>
                  <a:gd name="connsiteX30" fmla="*/ 157001 w 186601"/>
                  <a:gd name="connsiteY30" fmla="*/ 105010 h 233666"/>
                  <a:gd name="connsiteX31" fmla="*/ 133774 w 186601"/>
                  <a:gd name="connsiteY31" fmla="*/ 100446 h 233666"/>
                  <a:gd name="connsiteX32" fmla="*/ 129585 w 186601"/>
                  <a:gd name="connsiteY32" fmla="*/ 88657 h 233666"/>
                  <a:gd name="connsiteX33" fmla="*/ 134155 w 186601"/>
                  <a:gd name="connsiteY33" fmla="*/ 82191 h 233666"/>
                  <a:gd name="connsiteX34" fmla="*/ 157382 w 186601"/>
                  <a:gd name="connsiteY34" fmla="*/ 83713 h 233666"/>
                  <a:gd name="connsiteX35" fmla="*/ 166140 w 186601"/>
                  <a:gd name="connsiteY35" fmla="*/ 84473 h 233666"/>
                  <a:gd name="connsiteX36" fmla="*/ 170329 w 186601"/>
                  <a:gd name="connsiteY36" fmla="*/ 75346 h 233666"/>
                  <a:gd name="connsiteX37" fmla="*/ 170709 w 186601"/>
                  <a:gd name="connsiteY37" fmla="*/ 65458 h 233666"/>
                  <a:gd name="connsiteX38" fmla="*/ 172233 w 186601"/>
                  <a:gd name="connsiteY38" fmla="*/ 63176 h 233666"/>
                  <a:gd name="connsiteX39" fmla="*/ 180609 w 186601"/>
                  <a:gd name="connsiteY39" fmla="*/ 57091 h 233666"/>
                  <a:gd name="connsiteX40" fmla="*/ 180609 w 186601"/>
                  <a:gd name="connsiteY40" fmla="*/ 53668 h 233666"/>
                  <a:gd name="connsiteX41" fmla="*/ 169186 w 186601"/>
                  <a:gd name="connsiteY41" fmla="*/ 51386 h 233666"/>
                  <a:gd name="connsiteX42" fmla="*/ 166901 w 186601"/>
                  <a:gd name="connsiteY42" fmla="*/ 50246 h 233666"/>
                  <a:gd name="connsiteX43" fmla="*/ 125777 w 186601"/>
                  <a:gd name="connsiteY43" fmla="*/ 10313 h 233666"/>
                  <a:gd name="connsiteX44" fmla="*/ 73992 w 186601"/>
                  <a:gd name="connsiteY44" fmla="*/ 6891 h 233666"/>
                  <a:gd name="connsiteX45" fmla="*/ 16875 w 186601"/>
                  <a:gd name="connsiteY45" fmla="*/ 51006 h 233666"/>
                  <a:gd name="connsiteX46" fmla="*/ 10021 w 186601"/>
                  <a:gd name="connsiteY46" fmla="*/ 96643 h 233666"/>
                  <a:gd name="connsiteX47" fmla="*/ 52287 w 186601"/>
                  <a:gd name="connsiteY47" fmla="*/ 133533 h 233666"/>
                  <a:gd name="connsiteX48" fmla="*/ 54572 w 186601"/>
                  <a:gd name="connsiteY48" fmla="*/ 134674 h 233666"/>
                  <a:gd name="connsiteX49" fmla="*/ 55714 w 186601"/>
                  <a:gd name="connsiteY49" fmla="*/ 135815 h 233666"/>
                  <a:gd name="connsiteX50" fmla="*/ 92649 w 186601"/>
                  <a:gd name="connsiteY50" fmla="*/ 232032 h 233666"/>
                  <a:gd name="connsiteX51" fmla="*/ 91507 w 186601"/>
                  <a:gd name="connsiteY51" fmla="*/ 234694 h 233666"/>
                  <a:gd name="connsiteX52" fmla="*/ 90365 w 186601"/>
                  <a:gd name="connsiteY52" fmla="*/ 234694 h 233666"/>
                  <a:gd name="connsiteX53" fmla="*/ 90365 w 186601"/>
                  <a:gd name="connsiteY53" fmla="*/ 234694 h 2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86601" h="233666">
                    <a:moveTo>
                      <a:pt x="90365" y="234694"/>
                    </a:moveTo>
                    <a:cubicBezTo>
                      <a:pt x="89603" y="234694"/>
                      <a:pt x="88842" y="234314"/>
                      <a:pt x="88461" y="233553"/>
                    </a:cubicBezTo>
                    <a:lnTo>
                      <a:pt x="51906" y="138096"/>
                    </a:lnTo>
                    <a:lnTo>
                      <a:pt x="50384" y="137336"/>
                    </a:lnTo>
                    <a:cubicBezTo>
                      <a:pt x="36294" y="130871"/>
                      <a:pt x="13067" y="119842"/>
                      <a:pt x="5832" y="98164"/>
                    </a:cubicBezTo>
                    <a:cubicBezTo>
                      <a:pt x="1263" y="84473"/>
                      <a:pt x="3548" y="68120"/>
                      <a:pt x="13067" y="49485"/>
                    </a:cubicBezTo>
                    <a:cubicBezTo>
                      <a:pt x="29060" y="17919"/>
                      <a:pt x="54572" y="6891"/>
                      <a:pt x="73230" y="3087"/>
                    </a:cubicBezTo>
                    <a:cubicBezTo>
                      <a:pt x="95315" y="-1476"/>
                      <a:pt x="116257" y="2327"/>
                      <a:pt x="127301" y="6891"/>
                    </a:cubicBezTo>
                    <a:cubicBezTo>
                      <a:pt x="144816" y="14116"/>
                      <a:pt x="161951" y="30089"/>
                      <a:pt x="169947" y="47583"/>
                    </a:cubicBezTo>
                    <a:cubicBezTo>
                      <a:pt x="176040" y="46823"/>
                      <a:pt x="182513" y="47964"/>
                      <a:pt x="184417" y="52527"/>
                    </a:cubicBezTo>
                    <a:cubicBezTo>
                      <a:pt x="185179" y="54809"/>
                      <a:pt x="185179" y="57091"/>
                      <a:pt x="184036" y="59373"/>
                    </a:cubicBezTo>
                    <a:cubicBezTo>
                      <a:pt x="182513" y="62415"/>
                      <a:pt x="179086" y="65078"/>
                      <a:pt x="174898" y="66979"/>
                    </a:cubicBezTo>
                    <a:cubicBezTo>
                      <a:pt x="175278" y="70022"/>
                      <a:pt x="174898" y="73064"/>
                      <a:pt x="174517" y="76487"/>
                    </a:cubicBezTo>
                    <a:cubicBezTo>
                      <a:pt x="173374" y="82952"/>
                      <a:pt x="171470" y="86755"/>
                      <a:pt x="168044" y="88657"/>
                    </a:cubicBezTo>
                    <a:cubicBezTo>
                      <a:pt x="164236" y="90938"/>
                      <a:pt x="159667" y="89797"/>
                      <a:pt x="155859" y="88276"/>
                    </a:cubicBezTo>
                    <a:cubicBezTo>
                      <a:pt x="147482" y="85234"/>
                      <a:pt x="139866" y="84473"/>
                      <a:pt x="136059" y="86375"/>
                    </a:cubicBezTo>
                    <a:cubicBezTo>
                      <a:pt x="134535" y="87135"/>
                      <a:pt x="133774" y="88276"/>
                      <a:pt x="133392" y="89797"/>
                    </a:cubicBezTo>
                    <a:cubicBezTo>
                      <a:pt x="133012" y="92460"/>
                      <a:pt x="133774" y="95502"/>
                      <a:pt x="136439" y="97784"/>
                    </a:cubicBezTo>
                    <a:cubicBezTo>
                      <a:pt x="140628" y="101967"/>
                      <a:pt x="148243" y="103108"/>
                      <a:pt x="156239" y="101207"/>
                    </a:cubicBezTo>
                    <a:cubicBezTo>
                      <a:pt x="161571" y="100066"/>
                      <a:pt x="165378" y="100446"/>
                      <a:pt x="167282" y="102728"/>
                    </a:cubicBezTo>
                    <a:cubicBezTo>
                      <a:pt x="170329" y="106151"/>
                      <a:pt x="168425" y="112236"/>
                      <a:pt x="166521" y="116419"/>
                    </a:cubicBezTo>
                    <a:cubicBezTo>
                      <a:pt x="163093" y="124786"/>
                      <a:pt x="152812" y="133533"/>
                      <a:pt x="141389" y="138857"/>
                    </a:cubicBezTo>
                    <a:cubicBezTo>
                      <a:pt x="158143" y="162816"/>
                      <a:pt x="189368" y="207693"/>
                      <a:pt x="189748" y="208073"/>
                    </a:cubicBezTo>
                    <a:cubicBezTo>
                      <a:pt x="190509" y="208833"/>
                      <a:pt x="190129" y="210355"/>
                      <a:pt x="189368" y="210735"/>
                    </a:cubicBezTo>
                    <a:cubicBezTo>
                      <a:pt x="188605" y="211496"/>
                      <a:pt x="187082" y="211115"/>
                      <a:pt x="186701" y="210355"/>
                    </a:cubicBezTo>
                    <a:cubicBezTo>
                      <a:pt x="186321" y="209974"/>
                      <a:pt x="153194" y="162436"/>
                      <a:pt x="136820" y="138857"/>
                    </a:cubicBezTo>
                    <a:cubicBezTo>
                      <a:pt x="136059" y="138096"/>
                      <a:pt x="136439" y="136575"/>
                      <a:pt x="137200" y="136195"/>
                    </a:cubicBezTo>
                    <a:cubicBezTo>
                      <a:pt x="137200" y="136195"/>
                      <a:pt x="137581" y="136195"/>
                      <a:pt x="137581" y="135815"/>
                    </a:cubicBezTo>
                    <a:cubicBezTo>
                      <a:pt x="149005" y="131251"/>
                      <a:pt x="159667" y="122504"/>
                      <a:pt x="162713" y="114898"/>
                    </a:cubicBezTo>
                    <a:cubicBezTo>
                      <a:pt x="165378" y="108433"/>
                      <a:pt x="164617" y="106151"/>
                      <a:pt x="164236" y="105390"/>
                    </a:cubicBezTo>
                    <a:cubicBezTo>
                      <a:pt x="163474" y="104249"/>
                      <a:pt x="160809" y="104249"/>
                      <a:pt x="157001" y="105010"/>
                    </a:cubicBezTo>
                    <a:cubicBezTo>
                      <a:pt x="147482" y="107292"/>
                      <a:pt x="138724" y="105390"/>
                      <a:pt x="133774" y="100446"/>
                    </a:cubicBezTo>
                    <a:cubicBezTo>
                      <a:pt x="130347" y="97023"/>
                      <a:pt x="128823" y="92840"/>
                      <a:pt x="129585" y="88657"/>
                    </a:cubicBezTo>
                    <a:cubicBezTo>
                      <a:pt x="129966" y="85994"/>
                      <a:pt x="131489" y="83713"/>
                      <a:pt x="134155" y="82191"/>
                    </a:cubicBezTo>
                    <a:cubicBezTo>
                      <a:pt x="141389" y="78008"/>
                      <a:pt x="153574" y="82572"/>
                      <a:pt x="157382" y="83713"/>
                    </a:cubicBezTo>
                    <a:cubicBezTo>
                      <a:pt x="161571" y="85234"/>
                      <a:pt x="164236" y="85614"/>
                      <a:pt x="166140" y="84473"/>
                    </a:cubicBezTo>
                    <a:cubicBezTo>
                      <a:pt x="168044" y="83332"/>
                      <a:pt x="169566" y="80290"/>
                      <a:pt x="170329" y="75346"/>
                    </a:cubicBezTo>
                    <a:cubicBezTo>
                      <a:pt x="170709" y="72303"/>
                      <a:pt x="171090" y="68881"/>
                      <a:pt x="170709" y="65458"/>
                    </a:cubicBezTo>
                    <a:cubicBezTo>
                      <a:pt x="170709" y="64697"/>
                      <a:pt x="171090" y="63556"/>
                      <a:pt x="172233" y="63176"/>
                    </a:cubicBezTo>
                    <a:cubicBezTo>
                      <a:pt x="176040" y="62035"/>
                      <a:pt x="179467" y="59753"/>
                      <a:pt x="180609" y="57091"/>
                    </a:cubicBezTo>
                    <a:cubicBezTo>
                      <a:pt x="180990" y="55950"/>
                      <a:pt x="181371" y="54809"/>
                      <a:pt x="180609" y="53668"/>
                    </a:cubicBezTo>
                    <a:cubicBezTo>
                      <a:pt x="179848" y="51386"/>
                      <a:pt x="174898" y="50626"/>
                      <a:pt x="169186" y="51386"/>
                    </a:cubicBezTo>
                    <a:cubicBezTo>
                      <a:pt x="168425" y="51386"/>
                      <a:pt x="167282" y="51006"/>
                      <a:pt x="166901" y="50246"/>
                    </a:cubicBezTo>
                    <a:cubicBezTo>
                      <a:pt x="159667" y="33132"/>
                      <a:pt x="142912" y="17159"/>
                      <a:pt x="125777" y="10313"/>
                    </a:cubicBezTo>
                    <a:cubicBezTo>
                      <a:pt x="115116" y="6130"/>
                      <a:pt x="94934" y="2327"/>
                      <a:pt x="73992" y="6891"/>
                    </a:cubicBezTo>
                    <a:cubicBezTo>
                      <a:pt x="56475" y="10694"/>
                      <a:pt x="32106" y="20962"/>
                      <a:pt x="16875" y="51006"/>
                    </a:cubicBezTo>
                    <a:cubicBezTo>
                      <a:pt x="8117" y="68500"/>
                      <a:pt x="5452" y="83713"/>
                      <a:pt x="10021" y="96643"/>
                    </a:cubicBezTo>
                    <a:cubicBezTo>
                      <a:pt x="16875" y="116799"/>
                      <a:pt x="38198" y="126687"/>
                      <a:pt x="52287" y="133533"/>
                    </a:cubicBezTo>
                    <a:lnTo>
                      <a:pt x="54572" y="134674"/>
                    </a:lnTo>
                    <a:cubicBezTo>
                      <a:pt x="54953" y="135054"/>
                      <a:pt x="55333" y="135434"/>
                      <a:pt x="55714" y="135815"/>
                    </a:cubicBezTo>
                    <a:lnTo>
                      <a:pt x="92649" y="232032"/>
                    </a:lnTo>
                    <a:cubicBezTo>
                      <a:pt x="93031" y="233173"/>
                      <a:pt x="92649" y="234314"/>
                      <a:pt x="91507" y="234694"/>
                    </a:cubicBezTo>
                    <a:cubicBezTo>
                      <a:pt x="90745" y="234694"/>
                      <a:pt x="90745" y="234694"/>
                      <a:pt x="90365" y="234694"/>
                    </a:cubicBezTo>
                    <a:lnTo>
                      <a:pt x="90365" y="234694"/>
                    </a:lnTo>
                    <a:close/>
                  </a:path>
                </a:pathLst>
              </a:custGeom>
              <a:solidFill>
                <a:srgbClr val="1A1A1A"/>
              </a:solidFill>
              <a:ln w="3804" cap="flat">
                <a:noFill/>
                <a:prstDash val="solid"/>
                <a:miter/>
              </a:ln>
            </p:spPr>
            <p:txBody>
              <a:bodyPr rtlCol="0" anchor="ctr"/>
              <a:lstStyle/>
              <a:p>
                <a:endParaRPr lang="fr-FR"/>
              </a:p>
            </p:txBody>
          </p:sp>
          <p:sp>
            <p:nvSpPr>
              <p:cNvPr id="3451" name="Forme libre 3450">
                <a:extLst>
                  <a:ext uri="{FF2B5EF4-FFF2-40B4-BE49-F238E27FC236}">
                    <a16:creationId xmlns:a16="http://schemas.microsoft.com/office/drawing/2014/main" id="{ED05BC44-2A88-8775-54E5-10CD2BA79310}"/>
                  </a:ext>
                </a:extLst>
              </p:cNvPr>
              <p:cNvSpPr/>
              <p:nvPr/>
            </p:nvSpPr>
            <p:spPr>
              <a:xfrm>
                <a:off x="13607074" y="2701699"/>
                <a:ext cx="40621" cy="26841"/>
              </a:xfrm>
              <a:custGeom>
                <a:avLst/>
                <a:gdLst>
                  <a:gd name="connsiteX0" fmla="*/ 38501 w 40621"/>
                  <a:gd name="connsiteY0" fmla="*/ 9269 h 26841"/>
                  <a:gd name="connsiteX1" fmla="*/ 22432 w 40621"/>
                  <a:gd name="connsiteY1" fmla="*/ 22690 h 26841"/>
                  <a:gd name="connsiteX2" fmla="*/ 2122 w 40621"/>
                  <a:gd name="connsiteY2" fmla="*/ 17573 h 26841"/>
                  <a:gd name="connsiteX3" fmla="*/ 18190 w 40621"/>
                  <a:gd name="connsiteY3" fmla="*/ 4152 h 26841"/>
                  <a:gd name="connsiteX4" fmla="*/ 38501 w 40621"/>
                  <a:gd name="connsiteY4" fmla="*/ 9269 h 2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21" h="26841">
                    <a:moveTo>
                      <a:pt x="38501" y="9269"/>
                    </a:moveTo>
                    <a:cubicBezTo>
                      <a:pt x="39672" y="14388"/>
                      <a:pt x="32478" y="20397"/>
                      <a:pt x="22432" y="22690"/>
                    </a:cubicBezTo>
                    <a:cubicBezTo>
                      <a:pt x="12386" y="24983"/>
                      <a:pt x="3293" y="22692"/>
                      <a:pt x="2122" y="17573"/>
                    </a:cubicBezTo>
                    <a:cubicBezTo>
                      <a:pt x="950" y="12453"/>
                      <a:pt x="8145" y="6445"/>
                      <a:pt x="18190" y="4152"/>
                    </a:cubicBezTo>
                    <a:cubicBezTo>
                      <a:pt x="28237" y="1859"/>
                      <a:pt x="37329" y="4150"/>
                      <a:pt x="38501" y="9269"/>
                    </a:cubicBezTo>
                    <a:close/>
                  </a:path>
                </a:pathLst>
              </a:custGeom>
              <a:solidFill>
                <a:srgbClr val="FFFFFF"/>
              </a:solidFill>
              <a:ln w="3804" cap="flat">
                <a:noFill/>
                <a:prstDash val="solid"/>
                <a:miter/>
              </a:ln>
            </p:spPr>
            <p:txBody>
              <a:bodyPr rtlCol="0" anchor="ctr"/>
              <a:lstStyle/>
              <a:p>
                <a:endParaRPr lang="fr-FR"/>
              </a:p>
            </p:txBody>
          </p:sp>
          <p:grpSp>
            <p:nvGrpSpPr>
              <p:cNvPr id="3452" name="Graphique 2">
                <a:extLst>
                  <a:ext uri="{FF2B5EF4-FFF2-40B4-BE49-F238E27FC236}">
                    <a16:creationId xmlns:a16="http://schemas.microsoft.com/office/drawing/2014/main" id="{E3B27266-8639-2D38-75E5-CB7B62DC26F6}"/>
                  </a:ext>
                </a:extLst>
              </p:cNvPr>
              <p:cNvGrpSpPr/>
              <p:nvPr/>
            </p:nvGrpSpPr>
            <p:grpSpPr>
              <a:xfrm>
                <a:off x="13468570" y="2569138"/>
                <a:ext cx="582396" cy="559050"/>
                <a:chOff x="13468570" y="2569138"/>
                <a:chExt cx="582396" cy="559050"/>
              </a:xfrm>
              <a:solidFill>
                <a:srgbClr val="1A1A1A"/>
              </a:solidFill>
            </p:grpSpPr>
            <p:sp>
              <p:nvSpPr>
                <p:cNvPr id="3453" name="Forme libre 3452">
                  <a:extLst>
                    <a:ext uri="{FF2B5EF4-FFF2-40B4-BE49-F238E27FC236}">
                      <a16:creationId xmlns:a16="http://schemas.microsoft.com/office/drawing/2014/main" id="{7FCB2E69-ADFD-EC6C-C19C-5420C96EDC27}"/>
                    </a:ext>
                  </a:extLst>
                </p:cNvPr>
                <p:cNvSpPr/>
                <p:nvPr/>
              </p:nvSpPr>
              <p:spPr>
                <a:xfrm>
                  <a:off x="13606697" y="2703184"/>
                  <a:ext cx="41124" cy="24542"/>
                </a:xfrm>
                <a:custGeom>
                  <a:avLst/>
                  <a:gdLst>
                    <a:gd name="connsiteX0" fmla="*/ 18611 w 41124"/>
                    <a:gd name="connsiteY0" fmla="*/ 25553 h 24542"/>
                    <a:gd name="connsiteX1" fmla="*/ 3761 w 41124"/>
                    <a:gd name="connsiteY1" fmla="*/ 17947 h 24542"/>
                    <a:gd name="connsiteX2" fmla="*/ 8330 w 41124"/>
                    <a:gd name="connsiteY2" fmla="*/ 8059 h 24542"/>
                    <a:gd name="connsiteX3" fmla="*/ 21657 w 41124"/>
                    <a:gd name="connsiteY3" fmla="*/ 1974 h 24542"/>
                    <a:gd name="connsiteX4" fmla="*/ 44504 w 41124"/>
                    <a:gd name="connsiteY4" fmla="*/ 8820 h 24542"/>
                    <a:gd name="connsiteX5" fmla="*/ 39934 w 41124"/>
                    <a:gd name="connsiteY5" fmla="*/ 18708 h 24542"/>
                    <a:gd name="connsiteX6" fmla="*/ 26607 w 41124"/>
                    <a:gd name="connsiteY6" fmla="*/ 24793 h 24542"/>
                    <a:gd name="connsiteX7" fmla="*/ 18611 w 41124"/>
                    <a:gd name="connsiteY7" fmla="*/ 25553 h 24542"/>
                    <a:gd name="connsiteX8" fmla="*/ 18611 w 41124"/>
                    <a:gd name="connsiteY8" fmla="*/ 25553 h 24542"/>
                    <a:gd name="connsiteX9" fmla="*/ 29653 w 41124"/>
                    <a:gd name="connsiteY9" fmla="*/ 5017 h 24542"/>
                    <a:gd name="connsiteX10" fmla="*/ 22418 w 41124"/>
                    <a:gd name="connsiteY10" fmla="*/ 5777 h 24542"/>
                    <a:gd name="connsiteX11" fmla="*/ 10995 w 41124"/>
                    <a:gd name="connsiteY11" fmla="*/ 11102 h 24542"/>
                    <a:gd name="connsiteX12" fmla="*/ 7949 w 41124"/>
                    <a:gd name="connsiteY12" fmla="*/ 16806 h 24542"/>
                    <a:gd name="connsiteX13" fmla="*/ 25845 w 41124"/>
                    <a:gd name="connsiteY13" fmla="*/ 20609 h 24542"/>
                    <a:gd name="connsiteX14" fmla="*/ 37268 w 41124"/>
                    <a:gd name="connsiteY14" fmla="*/ 15285 h 24542"/>
                    <a:gd name="connsiteX15" fmla="*/ 40315 w 41124"/>
                    <a:gd name="connsiteY15" fmla="*/ 9580 h 24542"/>
                    <a:gd name="connsiteX16" fmla="*/ 29653 w 41124"/>
                    <a:gd name="connsiteY16" fmla="*/ 5017 h 24542"/>
                    <a:gd name="connsiteX17" fmla="*/ 29653 w 41124"/>
                    <a:gd name="connsiteY17" fmla="*/ 5017 h 2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124" h="24542">
                      <a:moveTo>
                        <a:pt x="18611" y="25553"/>
                      </a:moveTo>
                      <a:cubicBezTo>
                        <a:pt x="10995" y="25553"/>
                        <a:pt x="4902" y="22891"/>
                        <a:pt x="3761" y="17947"/>
                      </a:cubicBezTo>
                      <a:cubicBezTo>
                        <a:pt x="2998" y="14524"/>
                        <a:pt x="4522" y="11102"/>
                        <a:pt x="8330" y="8059"/>
                      </a:cubicBezTo>
                      <a:cubicBezTo>
                        <a:pt x="11756" y="5397"/>
                        <a:pt x="16325" y="3115"/>
                        <a:pt x="21657" y="1974"/>
                      </a:cubicBezTo>
                      <a:cubicBezTo>
                        <a:pt x="33080" y="-688"/>
                        <a:pt x="42980" y="2354"/>
                        <a:pt x="44504" y="8820"/>
                      </a:cubicBezTo>
                      <a:cubicBezTo>
                        <a:pt x="45265" y="12242"/>
                        <a:pt x="43742" y="15665"/>
                        <a:pt x="39934" y="18708"/>
                      </a:cubicBezTo>
                      <a:cubicBezTo>
                        <a:pt x="36507" y="21370"/>
                        <a:pt x="31938" y="23652"/>
                        <a:pt x="26607" y="24793"/>
                      </a:cubicBezTo>
                      <a:cubicBezTo>
                        <a:pt x="23561" y="25553"/>
                        <a:pt x="20896" y="25553"/>
                        <a:pt x="18611" y="25553"/>
                      </a:cubicBezTo>
                      <a:lnTo>
                        <a:pt x="18611" y="25553"/>
                      </a:lnTo>
                      <a:close/>
                      <a:moveTo>
                        <a:pt x="29653" y="5017"/>
                      </a:moveTo>
                      <a:cubicBezTo>
                        <a:pt x="27369" y="5017"/>
                        <a:pt x="25084" y="5397"/>
                        <a:pt x="22418" y="5777"/>
                      </a:cubicBezTo>
                      <a:cubicBezTo>
                        <a:pt x="17849" y="6918"/>
                        <a:pt x="13660" y="8820"/>
                        <a:pt x="10995" y="11102"/>
                      </a:cubicBezTo>
                      <a:cubicBezTo>
                        <a:pt x="8710" y="13003"/>
                        <a:pt x="7568" y="15285"/>
                        <a:pt x="7949" y="16806"/>
                      </a:cubicBezTo>
                      <a:cubicBezTo>
                        <a:pt x="8710" y="20229"/>
                        <a:pt x="16325" y="22511"/>
                        <a:pt x="25845" y="20609"/>
                      </a:cubicBezTo>
                      <a:cubicBezTo>
                        <a:pt x="30415" y="19468"/>
                        <a:pt x="34603" y="17567"/>
                        <a:pt x="37268" y="15285"/>
                      </a:cubicBezTo>
                      <a:cubicBezTo>
                        <a:pt x="39553" y="13383"/>
                        <a:pt x="40696" y="11102"/>
                        <a:pt x="40315" y="9580"/>
                      </a:cubicBezTo>
                      <a:cubicBezTo>
                        <a:pt x="39934" y="6918"/>
                        <a:pt x="35364" y="5017"/>
                        <a:pt x="29653" y="5017"/>
                      </a:cubicBezTo>
                      <a:lnTo>
                        <a:pt x="29653" y="5017"/>
                      </a:lnTo>
                      <a:close/>
                    </a:path>
                  </a:pathLst>
                </a:custGeom>
                <a:solidFill>
                  <a:srgbClr val="1A1A1A"/>
                </a:solidFill>
                <a:ln w="3804" cap="flat">
                  <a:noFill/>
                  <a:prstDash val="solid"/>
                  <a:miter/>
                </a:ln>
              </p:spPr>
              <p:txBody>
                <a:bodyPr rtlCol="0" anchor="ctr"/>
                <a:lstStyle/>
                <a:p>
                  <a:endParaRPr lang="fr-FR"/>
                </a:p>
              </p:txBody>
            </p:sp>
            <p:sp>
              <p:nvSpPr>
                <p:cNvPr id="3454" name="Forme libre 3453">
                  <a:extLst>
                    <a:ext uri="{FF2B5EF4-FFF2-40B4-BE49-F238E27FC236}">
                      <a16:creationId xmlns:a16="http://schemas.microsoft.com/office/drawing/2014/main" id="{AC3EFA2B-E31C-2749-70BE-54BDCB6F8191}"/>
                    </a:ext>
                  </a:extLst>
                </p:cNvPr>
                <p:cNvSpPr/>
                <p:nvPr/>
              </p:nvSpPr>
              <p:spPr>
                <a:xfrm>
                  <a:off x="13627830" y="2701485"/>
                  <a:ext cx="20562" cy="20536"/>
                </a:xfrm>
                <a:custGeom>
                  <a:avLst/>
                  <a:gdLst>
                    <a:gd name="connsiteX0" fmla="*/ 24135 w 20562"/>
                    <a:gd name="connsiteY0" fmla="*/ 11278 h 20536"/>
                    <a:gd name="connsiteX1" fmla="*/ 13854 w 20562"/>
                    <a:gd name="connsiteY1" fmla="*/ 21547 h 20536"/>
                    <a:gd name="connsiteX2" fmla="*/ 3573 w 20562"/>
                    <a:gd name="connsiteY2" fmla="*/ 11278 h 20536"/>
                    <a:gd name="connsiteX3" fmla="*/ 13854 w 20562"/>
                    <a:gd name="connsiteY3" fmla="*/ 1010 h 20536"/>
                    <a:gd name="connsiteX4" fmla="*/ 24135 w 20562"/>
                    <a:gd name="connsiteY4" fmla="*/ 11278 h 205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62" h="20536">
                      <a:moveTo>
                        <a:pt x="24135" y="11278"/>
                      </a:moveTo>
                      <a:cubicBezTo>
                        <a:pt x="24135" y="16949"/>
                        <a:pt x="19532" y="21547"/>
                        <a:pt x="13854" y="21547"/>
                      </a:cubicBezTo>
                      <a:cubicBezTo>
                        <a:pt x="8176" y="21547"/>
                        <a:pt x="3573" y="16949"/>
                        <a:pt x="3573" y="11278"/>
                      </a:cubicBezTo>
                      <a:cubicBezTo>
                        <a:pt x="3573" y="5607"/>
                        <a:pt x="8176" y="1010"/>
                        <a:pt x="13854" y="1010"/>
                      </a:cubicBezTo>
                      <a:cubicBezTo>
                        <a:pt x="19532" y="1010"/>
                        <a:pt x="24135" y="5607"/>
                        <a:pt x="24135" y="11278"/>
                      </a:cubicBezTo>
                      <a:close/>
                    </a:path>
                  </a:pathLst>
                </a:custGeom>
                <a:solidFill>
                  <a:srgbClr val="1A1A1A"/>
                </a:solidFill>
                <a:ln w="3804" cap="flat">
                  <a:noFill/>
                  <a:prstDash val="solid"/>
                  <a:miter/>
                </a:ln>
              </p:spPr>
              <p:txBody>
                <a:bodyPr rtlCol="0" anchor="ctr"/>
                <a:lstStyle/>
                <a:p>
                  <a:endParaRPr lang="fr-FR"/>
                </a:p>
              </p:txBody>
            </p:sp>
            <p:sp>
              <p:nvSpPr>
                <p:cNvPr id="3455" name="Forme libre 3454">
                  <a:extLst>
                    <a:ext uri="{FF2B5EF4-FFF2-40B4-BE49-F238E27FC236}">
                      <a16:creationId xmlns:a16="http://schemas.microsoft.com/office/drawing/2014/main" id="{84BCB38F-F97E-718A-DA96-8CD3D80D2FC8}"/>
                    </a:ext>
                  </a:extLst>
                </p:cNvPr>
                <p:cNvSpPr/>
                <p:nvPr/>
              </p:nvSpPr>
              <p:spPr>
                <a:xfrm>
                  <a:off x="13591322" y="2686828"/>
                  <a:ext cx="68112" cy="147896"/>
                </a:xfrm>
                <a:custGeom>
                  <a:avLst/>
                  <a:gdLst>
                    <a:gd name="connsiteX0" fmla="*/ 50358 w 68112"/>
                    <a:gd name="connsiteY0" fmla="*/ 33174 h 147896"/>
                    <a:gd name="connsiteX1" fmla="*/ 43123 w 68112"/>
                    <a:gd name="connsiteY1" fmla="*/ 25948 h 147896"/>
                    <a:gd name="connsiteX2" fmla="*/ 50358 w 68112"/>
                    <a:gd name="connsiteY2" fmla="*/ 18722 h 147896"/>
                    <a:gd name="connsiteX3" fmla="*/ 57593 w 68112"/>
                    <a:gd name="connsiteY3" fmla="*/ 25948 h 147896"/>
                    <a:gd name="connsiteX4" fmla="*/ 50358 w 68112"/>
                    <a:gd name="connsiteY4" fmla="*/ 33174 h 147896"/>
                    <a:gd name="connsiteX5" fmla="*/ 50358 w 68112"/>
                    <a:gd name="connsiteY5" fmla="*/ 22906 h 147896"/>
                    <a:gd name="connsiteX6" fmla="*/ 47312 w 68112"/>
                    <a:gd name="connsiteY6" fmla="*/ 25948 h 147896"/>
                    <a:gd name="connsiteX7" fmla="*/ 50358 w 68112"/>
                    <a:gd name="connsiteY7" fmla="*/ 28991 h 147896"/>
                    <a:gd name="connsiteX8" fmla="*/ 53405 w 68112"/>
                    <a:gd name="connsiteY8" fmla="*/ 25948 h 147896"/>
                    <a:gd name="connsiteX9" fmla="*/ 50358 w 68112"/>
                    <a:gd name="connsiteY9" fmla="*/ 22906 h 147896"/>
                    <a:gd name="connsiteX10" fmla="*/ 10757 w 68112"/>
                    <a:gd name="connsiteY10" fmla="*/ 16821 h 147896"/>
                    <a:gd name="connsiteX11" fmla="*/ 8853 w 68112"/>
                    <a:gd name="connsiteY11" fmla="*/ 14919 h 147896"/>
                    <a:gd name="connsiteX12" fmla="*/ 9615 w 68112"/>
                    <a:gd name="connsiteY12" fmla="*/ 13398 h 147896"/>
                    <a:gd name="connsiteX13" fmla="*/ 45408 w 68112"/>
                    <a:gd name="connsiteY13" fmla="*/ 1228 h 147896"/>
                    <a:gd name="connsiteX14" fmla="*/ 47312 w 68112"/>
                    <a:gd name="connsiteY14" fmla="*/ 3510 h 147896"/>
                    <a:gd name="connsiteX15" fmla="*/ 47312 w 68112"/>
                    <a:gd name="connsiteY15" fmla="*/ 3510 h 147896"/>
                    <a:gd name="connsiteX16" fmla="*/ 45027 w 68112"/>
                    <a:gd name="connsiteY16" fmla="*/ 5412 h 147896"/>
                    <a:gd name="connsiteX17" fmla="*/ 45027 w 68112"/>
                    <a:gd name="connsiteY17" fmla="*/ 5412 h 147896"/>
                    <a:gd name="connsiteX18" fmla="*/ 12661 w 68112"/>
                    <a:gd name="connsiteY18" fmla="*/ 16440 h 147896"/>
                    <a:gd name="connsiteX19" fmla="*/ 10757 w 68112"/>
                    <a:gd name="connsiteY19" fmla="*/ 16821 h 147896"/>
                    <a:gd name="connsiteX20" fmla="*/ 10757 w 68112"/>
                    <a:gd name="connsiteY20" fmla="*/ 16821 h 147896"/>
                    <a:gd name="connsiteX21" fmla="*/ 48073 w 68112"/>
                    <a:gd name="connsiteY21" fmla="*/ 111137 h 147896"/>
                    <a:gd name="connsiteX22" fmla="*/ 11138 w 68112"/>
                    <a:gd name="connsiteY22" fmla="*/ 118363 h 147896"/>
                    <a:gd name="connsiteX23" fmla="*/ 12281 w 68112"/>
                    <a:gd name="connsiteY23" fmla="*/ 129772 h 147896"/>
                    <a:gd name="connsiteX24" fmla="*/ 35889 w 68112"/>
                    <a:gd name="connsiteY24" fmla="*/ 137758 h 147896"/>
                    <a:gd name="connsiteX25" fmla="*/ 71682 w 68112"/>
                    <a:gd name="connsiteY25" fmla="*/ 145745 h 147896"/>
                    <a:gd name="connsiteX26" fmla="*/ 48073 w 68112"/>
                    <a:gd name="connsiteY26" fmla="*/ 111137 h 147896"/>
                    <a:gd name="connsiteX27" fmla="*/ 48073 w 68112"/>
                    <a:gd name="connsiteY27" fmla="*/ 111137 h 14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8112" h="147896">
                      <a:moveTo>
                        <a:pt x="50358" y="33174"/>
                      </a:moveTo>
                      <a:cubicBezTo>
                        <a:pt x="46551" y="33174"/>
                        <a:pt x="43123" y="30132"/>
                        <a:pt x="43123" y="25948"/>
                      </a:cubicBezTo>
                      <a:cubicBezTo>
                        <a:pt x="43123" y="22145"/>
                        <a:pt x="46170" y="18722"/>
                        <a:pt x="50358" y="18722"/>
                      </a:cubicBezTo>
                      <a:cubicBezTo>
                        <a:pt x="54546" y="18722"/>
                        <a:pt x="57593" y="21765"/>
                        <a:pt x="57593" y="25948"/>
                      </a:cubicBezTo>
                      <a:cubicBezTo>
                        <a:pt x="57593" y="30132"/>
                        <a:pt x="54166" y="33174"/>
                        <a:pt x="50358" y="33174"/>
                      </a:cubicBezTo>
                      <a:close/>
                      <a:moveTo>
                        <a:pt x="50358" y="22906"/>
                      </a:moveTo>
                      <a:cubicBezTo>
                        <a:pt x="48455" y="22906"/>
                        <a:pt x="47312" y="24427"/>
                        <a:pt x="47312" y="25948"/>
                      </a:cubicBezTo>
                      <a:cubicBezTo>
                        <a:pt x="47312" y="27850"/>
                        <a:pt x="48835" y="28991"/>
                        <a:pt x="50358" y="28991"/>
                      </a:cubicBezTo>
                      <a:cubicBezTo>
                        <a:pt x="52262" y="28991"/>
                        <a:pt x="53405" y="27469"/>
                        <a:pt x="53405" y="25948"/>
                      </a:cubicBezTo>
                      <a:cubicBezTo>
                        <a:pt x="53405" y="24427"/>
                        <a:pt x="52262" y="22906"/>
                        <a:pt x="50358" y="22906"/>
                      </a:cubicBezTo>
                      <a:close/>
                      <a:moveTo>
                        <a:pt x="10757" y="16821"/>
                      </a:moveTo>
                      <a:cubicBezTo>
                        <a:pt x="9615" y="16821"/>
                        <a:pt x="8853" y="16060"/>
                        <a:pt x="8853" y="14919"/>
                      </a:cubicBezTo>
                      <a:cubicBezTo>
                        <a:pt x="8853" y="14539"/>
                        <a:pt x="9234" y="13778"/>
                        <a:pt x="9615" y="13398"/>
                      </a:cubicBezTo>
                      <a:cubicBezTo>
                        <a:pt x="16469" y="6933"/>
                        <a:pt x="30177" y="-293"/>
                        <a:pt x="45408" y="1228"/>
                      </a:cubicBezTo>
                      <a:cubicBezTo>
                        <a:pt x="46551" y="1228"/>
                        <a:pt x="47312" y="2369"/>
                        <a:pt x="47312" y="3510"/>
                      </a:cubicBezTo>
                      <a:cubicBezTo>
                        <a:pt x="47312" y="3510"/>
                        <a:pt x="47312" y="3510"/>
                        <a:pt x="47312" y="3510"/>
                      </a:cubicBezTo>
                      <a:cubicBezTo>
                        <a:pt x="47312" y="4651"/>
                        <a:pt x="46170" y="5412"/>
                        <a:pt x="45027" y="5412"/>
                      </a:cubicBezTo>
                      <a:cubicBezTo>
                        <a:pt x="45027" y="5412"/>
                        <a:pt x="45027" y="5412"/>
                        <a:pt x="45027" y="5412"/>
                      </a:cubicBezTo>
                      <a:cubicBezTo>
                        <a:pt x="30938" y="3890"/>
                        <a:pt x="18754" y="10356"/>
                        <a:pt x="12661" y="16440"/>
                      </a:cubicBezTo>
                      <a:cubicBezTo>
                        <a:pt x="11519" y="16821"/>
                        <a:pt x="11138" y="16821"/>
                        <a:pt x="10757" y="16821"/>
                      </a:cubicBezTo>
                      <a:lnTo>
                        <a:pt x="10757" y="16821"/>
                      </a:lnTo>
                      <a:close/>
                      <a:moveTo>
                        <a:pt x="48073" y="111137"/>
                      </a:moveTo>
                      <a:cubicBezTo>
                        <a:pt x="33985" y="116841"/>
                        <a:pt x="21419" y="118363"/>
                        <a:pt x="11138" y="118363"/>
                      </a:cubicBezTo>
                      <a:cubicBezTo>
                        <a:pt x="1238" y="117982"/>
                        <a:pt x="476" y="127110"/>
                        <a:pt x="12281" y="129772"/>
                      </a:cubicBezTo>
                      <a:cubicBezTo>
                        <a:pt x="24084" y="132054"/>
                        <a:pt x="32081" y="131673"/>
                        <a:pt x="35889" y="137758"/>
                      </a:cubicBezTo>
                      <a:cubicBezTo>
                        <a:pt x="41982" y="147646"/>
                        <a:pt x="56070" y="152590"/>
                        <a:pt x="71682" y="145745"/>
                      </a:cubicBezTo>
                      <a:cubicBezTo>
                        <a:pt x="63305" y="132814"/>
                        <a:pt x="48073" y="111137"/>
                        <a:pt x="48073" y="111137"/>
                      </a:cubicBezTo>
                      <a:lnTo>
                        <a:pt x="48073" y="111137"/>
                      </a:lnTo>
                      <a:close/>
                    </a:path>
                  </a:pathLst>
                </a:custGeom>
                <a:solidFill>
                  <a:srgbClr val="1A1A1A"/>
                </a:solidFill>
                <a:ln w="3804" cap="flat">
                  <a:noFill/>
                  <a:prstDash val="solid"/>
                  <a:miter/>
                </a:ln>
              </p:spPr>
              <p:txBody>
                <a:bodyPr rtlCol="0" anchor="ctr"/>
                <a:lstStyle/>
                <a:p>
                  <a:endParaRPr lang="fr-FR"/>
                </a:p>
              </p:txBody>
            </p:sp>
            <p:sp>
              <p:nvSpPr>
                <p:cNvPr id="3456" name="Forme libre 3455">
                  <a:extLst>
                    <a:ext uri="{FF2B5EF4-FFF2-40B4-BE49-F238E27FC236}">
                      <a16:creationId xmlns:a16="http://schemas.microsoft.com/office/drawing/2014/main" id="{B1C3D405-0647-0C4A-C928-2CDDF6A8B261}"/>
                    </a:ext>
                  </a:extLst>
                </p:cNvPr>
                <p:cNvSpPr/>
                <p:nvPr/>
              </p:nvSpPr>
              <p:spPr>
                <a:xfrm>
                  <a:off x="13471214" y="2571420"/>
                  <a:ext cx="190158" cy="265073"/>
                </a:xfrm>
                <a:custGeom>
                  <a:avLst/>
                  <a:gdLst>
                    <a:gd name="connsiteX0" fmla="*/ 177685 w 190158"/>
                    <a:gd name="connsiteY0" fmla="*/ 266082 h 265073"/>
                    <a:gd name="connsiteX1" fmla="*/ 154458 w 190158"/>
                    <a:gd name="connsiteY1" fmla="*/ 253912 h 265073"/>
                    <a:gd name="connsiteX2" fmla="*/ 139989 w 190158"/>
                    <a:gd name="connsiteY2" fmla="*/ 248208 h 265073"/>
                    <a:gd name="connsiteX3" fmla="*/ 131992 w 190158"/>
                    <a:gd name="connsiteY3" fmla="*/ 246686 h 265073"/>
                    <a:gd name="connsiteX4" fmla="*/ 121711 w 190158"/>
                    <a:gd name="connsiteY4" fmla="*/ 237559 h 265073"/>
                    <a:gd name="connsiteX5" fmla="*/ 131231 w 190158"/>
                    <a:gd name="connsiteY5" fmla="*/ 231474 h 265073"/>
                    <a:gd name="connsiteX6" fmla="*/ 167023 w 190158"/>
                    <a:gd name="connsiteY6" fmla="*/ 224629 h 265073"/>
                    <a:gd name="connsiteX7" fmla="*/ 169308 w 190158"/>
                    <a:gd name="connsiteY7" fmla="*/ 225389 h 265073"/>
                    <a:gd name="connsiteX8" fmla="*/ 193298 w 190158"/>
                    <a:gd name="connsiteY8" fmla="*/ 259617 h 265073"/>
                    <a:gd name="connsiteX9" fmla="*/ 192917 w 190158"/>
                    <a:gd name="connsiteY9" fmla="*/ 262279 h 265073"/>
                    <a:gd name="connsiteX10" fmla="*/ 192536 w 190158"/>
                    <a:gd name="connsiteY10" fmla="*/ 262659 h 265073"/>
                    <a:gd name="connsiteX11" fmla="*/ 177685 w 190158"/>
                    <a:gd name="connsiteY11" fmla="*/ 266082 h 265073"/>
                    <a:gd name="connsiteX12" fmla="*/ 177685 w 190158"/>
                    <a:gd name="connsiteY12" fmla="*/ 266082 h 265073"/>
                    <a:gd name="connsiteX13" fmla="*/ 131231 w 190158"/>
                    <a:gd name="connsiteY13" fmla="*/ 235657 h 265073"/>
                    <a:gd name="connsiteX14" fmla="*/ 125900 w 190158"/>
                    <a:gd name="connsiteY14" fmla="*/ 238320 h 265073"/>
                    <a:gd name="connsiteX15" fmla="*/ 132753 w 190158"/>
                    <a:gd name="connsiteY15" fmla="*/ 243264 h 265073"/>
                    <a:gd name="connsiteX16" fmla="*/ 140369 w 190158"/>
                    <a:gd name="connsiteY16" fmla="*/ 244404 h 265073"/>
                    <a:gd name="connsiteX17" fmla="*/ 157885 w 190158"/>
                    <a:gd name="connsiteY17" fmla="*/ 252011 h 265073"/>
                    <a:gd name="connsiteX18" fmla="*/ 188729 w 190158"/>
                    <a:gd name="connsiteY18" fmla="*/ 259997 h 265073"/>
                    <a:gd name="connsiteX19" fmla="*/ 167023 w 190158"/>
                    <a:gd name="connsiteY19" fmla="*/ 229192 h 265073"/>
                    <a:gd name="connsiteX20" fmla="*/ 131231 w 190158"/>
                    <a:gd name="connsiteY20" fmla="*/ 235657 h 265073"/>
                    <a:gd name="connsiteX21" fmla="*/ 131231 w 190158"/>
                    <a:gd name="connsiteY21" fmla="*/ 235657 h 265073"/>
                    <a:gd name="connsiteX22" fmla="*/ 131231 w 190158"/>
                    <a:gd name="connsiteY22" fmla="*/ 235657 h 265073"/>
                    <a:gd name="connsiteX23" fmla="*/ 4051 w 190158"/>
                    <a:gd name="connsiteY23" fmla="*/ 150849 h 265073"/>
                    <a:gd name="connsiteX24" fmla="*/ 75256 w 190158"/>
                    <a:gd name="connsiteY24" fmla="*/ 61857 h 265073"/>
                    <a:gd name="connsiteX25" fmla="*/ 141131 w 190158"/>
                    <a:gd name="connsiteY25" fmla="*/ 1008 h 265073"/>
                    <a:gd name="connsiteX26" fmla="*/ 185301 w 190158"/>
                    <a:gd name="connsiteY26" fmla="*/ 65660 h 265073"/>
                    <a:gd name="connsiteX27" fmla="*/ 149888 w 190158"/>
                    <a:gd name="connsiteY27" fmla="*/ 110537 h 265073"/>
                    <a:gd name="connsiteX28" fmla="*/ 108384 w 190158"/>
                    <a:gd name="connsiteY28" fmla="*/ 123087 h 265073"/>
                    <a:gd name="connsiteX29" fmla="*/ 87441 w 190158"/>
                    <a:gd name="connsiteY29" fmla="*/ 186598 h 265073"/>
                    <a:gd name="connsiteX30" fmla="*/ 59264 w 190158"/>
                    <a:gd name="connsiteY30" fmla="*/ 168343 h 265073"/>
                    <a:gd name="connsiteX31" fmla="*/ 57360 w 190158"/>
                    <a:gd name="connsiteY31" fmla="*/ 200669 h 265073"/>
                    <a:gd name="connsiteX32" fmla="*/ 95438 w 190158"/>
                    <a:gd name="connsiteY32" fmla="*/ 233376 h 265073"/>
                    <a:gd name="connsiteX33" fmla="*/ 81730 w 190158"/>
                    <a:gd name="connsiteY33" fmla="*/ 255814 h 265073"/>
                    <a:gd name="connsiteX34" fmla="*/ 59264 w 190158"/>
                    <a:gd name="connsiteY34" fmla="*/ 220445 h 265073"/>
                    <a:gd name="connsiteX35" fmla="*/ 4051 w 190158"/>
                    <a:gd name="connsiteY35" fmla="*/ 150849 h 265073"/>
                    <a:gd name="connsiteX36" fmla="*/ 4051 w 190158"/>
                    <a:gd name="connsiteY36" fmla="*/ 150849 h 265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90158" h="265073">
                      <a:moveTo>
                        <a:pt x="177685" y="266082"/>
                      </a:moveTo>
                      <a:cubicBezTo>
                        <a:pt x="167786" y="266082"/>
                        <a:pt x="159408" y="261899"/>
                        <a:pt x="154458" y="253912"/>
                      </a:cubicBezTo>
                      <a:cubicBezTo>
                        <a:pt x="151792" y="249729"/>
                        <a:pt x="147223" y="249348"/>
                        <a:pt x="139989" y="248208"/>
                      </a:cubicBezTo>
                      <a:cubicBezTo>
                        <a:pt x="137704" y="247827"/>
                        <a:pt x="135038" y="247447"/>
                        <a:pt x="131992" y="246686"/>
                      </a:cubicBezTo>
                      <a:cubicBezTo>
                        <a:pt x="124376" y="245165"/>
                        <a:pt x="121330" y="240982"/>
                        <a:pt x="121711" y="237559"/>
                      </a:cubicBezTo>
                      <a:cubicBezTo>
                        <a:pt x="122092" y="234517"/>
                        <a:pt x="125138" y="231474"/>
                        <a:pt x="131231" y="231474"/>
                      </a:cubicBezTo>
                      <a:cubicBezTo>
                        <a:pt x="139608" y="231474"/>
                        <a:pt x="152555" y="230713"/>
                        <a:pt x="167023" y="224629"/>
                      </a:cubicBezTo>
                      <a:cubicBezTo>
                        <a:pt x="167786" y="224248"/>
                        <a:pt x="168927" y="224629"/>
                        <a:pt x="169308" y="225389"/>
                      </a:cubicBezTo>
                      <a:cubicBezTo>
                        <a:pt x="169308" y="225389"/>
                        <a:pt x="184158" y="247067"/>
                        <a:pt x="193298" y="259617"/>
                      </a:cubicBezTo>
                      <a:cubicBezTo>
                        <a:pt x="194059" y="260377"/>
                        <a:pt x="193678" y="261899"/>
                        <a:pt x="192917" y="262279"/>
                      </a:cubicBezTo>
                      <a:cubicBezTo>
                        <a:pt x="192917" y="262279"/>
                        <a:pt x="192536" y="262279"/>
                        <a:pt x="192536" y="262659"/>
                      </a:cubicBezTo>
                      <a:cubicBezTo>
                        <a:pt x="187966" y="265321"/>
                        <a:pt x="182636" y="266082"/>
                        <a:pt x="177685" y="266082"/>
                      </a:cubicBezTo>
                      <a:lnTo>
                        <a:pt x="177685" y="266082"/>
                      </a:lnTo>
                      <a:close/>
                      <a:moveTo>
                        <a:pt x="131231" y="235657"/>
                      </a:moveTo>
                      <a:cubicBezTo>
                        <a:pt x="128184" y="235657"/>
                        <a:pt x="126280" y="236798"/>
                        <a:pt x="125900" y="238320"/>
                      </a:cubicBezTo>
                      <a:cubicBezTo>
                        <a:pt x="125900" y="239841"/>
                        <a:pt x="127423" y="242123"/>
                        <a:pt x="132753" y="243264"/>
                      </a:cubicBezTo>
                      <a:cubicBezTo>
                        <a:pt x="135420" y="243644"/>
                        <a:pt x="138085" y="244404"/>
                        <a:pt x="140369" y="244404"/>
                      </a:cubicBezTo>
                      <a:cubicBezTo>
                        <a:pt x="147985" y="245545"/>
                        <a:pt x="154077" y="246686"/>
                        <a:pt x="157885" y="252011"/>
                      </a:cubicBezTo>
                      <a:cubicBezTo>
                        <a:pt x="162835" y="259617"/>
                        <a:pt x="174259" y="265321"/>
                        <a:pt x="188729" y="259997"/>
                      </a:cubicBezTo>
                      <a:cubicBezTo>
                        <a:pt x="181113" y="248968"/>
                        <a:pt x="170451" y="233756"/>
                        <a:pt x="167023" y="229192"/>
                      </a:cubicBezTo>
                      <a:cubicBezTo>
                        <a:pt x="152935" y="234897"/>
                        <a:pt x="139989" y="236038"/>
                        <a:pt x="131231" y="235657"/>
                      </a:cubicBezTo>
                      <a:cubicBezTo>
                        <a:pt x="131612" y="235657"/>
                        <a:pt x="131231" y="235657"/>
                        <a:pt x="131231" y="235657"/>
                      </a:cubicBezTo>
                      <a:lnTo>
                        <a:pt x="131231" y="235657"/>
                      </a:lnTo>
                      <a:close/>
                      <a:moveTo>
                        <a:pt x="4051" y="150849"/>
                      </a:moveTo>
                      <a:cubicBezTo>
                        <a:pt x="-1280" y="113959"/>
                        <a:pt x="37179" y="77070"/>
                        <a:pt x="75256" y="61857"/>
                      </a:cubicBezTo>
                      <a:cubicBezTo>
                        <a:pt x="111049" y="47786"/>
                        <a:pt x="103053" y="1008"/>
                        <a:pt x="141131" y="1008"/>
                      </a:cubicBezTo>
                      <a:cubicBezTo>
                        <a:pt x="179209" y="1008"/>
                        <a:pt x="186443" y="48166"/>
                        <a:pt x="185301" y="65660"/>
                      </a:cubicBezTo>
                      <a:cubicBezTo>
                        <a:pt x="184158" y="83154"/>
                        <a:pt x="179970" y="108255"/>
                        <a:pt x="149888" y="110537"/>
                      </a:cubicBezTo>
                      <a:cubicBezTo>
                        <a:pt x="131992" y="112058"/>
                        <a:pt x="115618" y="110917"/>
                        <a:pt x="108384" y="123087"/>
                      </a:cubicBezTo>
                      <a:cubicBezTo>
                        <a:pt x="98103" y="140200"/>
                        <a:pt x="108765" y="185457"/>
                        <a:pt x="87441" y="186598"/>
                      </a:cubicBezTo>
                      <a:cubicBezTo>
                        <a:pt x="68783" y="187739"/>
                        <a:pt x="70687" y="165301"/>
                        <a:pt x="59264" y="168343"/>
                      </a:cubicBezTo>
                      <a:cubicBezTo>
                        <a:pt x="43271" y="172527"/>
                        <a:pt x="45937" y="193063"/>
                        <a:pt x="57360" y="200669"/>
                      </a:cubicBezTo>
                      <a:cubicBezTo>
                        <a:pt x="71068" y="210177"/>
                        <a:pt x="90868" y="220065"/>
                        <a:pt x="95438" y="233376"/>
                      </a:cubicBezTo>
                      <a:cubicBezTo>
                        <a:pt x="100007" y="246686"/>
                        <a:pt x="94295" y="257335"/>
                        <a:pt x="81730" y="255814"/>
                      </a:cubicBezTo>
                      <a:cubicBezTo>
                        <a:pt x="64213" y="253532"/>
                        <a:pt x="71068" y="229192"/>
                        <a:pt x="59264" y="220445"/>
                      </a:cubicBezTo>
                      <a:cubicBezTo>
                        <a:pt x="47078" y="210938"/>
                        <a:pt x="8620" y="184316"/>
                        <a:pt x="4051" y="150849"/>
                      </a:cubicBezTo>
                      <a:lnTo>
                        <a:pt x="4051" y="150849"/>
                      </a:lnTo>
                      <a:close/>
                    </a:path>
                  </a:pathLst>
                </a:custGeom>
                <a:solidFill>
                  <a:srgbClr val="1A1A1A"/>
                </a:solidFill>
                <a:ln w="3804" cap="flat">
                  <a:noFill/>
                  <a:prstDash val="solid"/>
                  <a:miter/>
                </a:ln>
              </p:spPr>
              <p:txBody>
                <a:bodyPr rtlCol="0" anchor="ctr"/>
                <a:lstStyle/>
                <a:p>
                  <a:endParaRPr lang="fr-FR"/>
                </a:p>
              </p:txBody>
            </p:sp>
            <p:sp>
              <p:nvSpPr>
                <p:cNvPr id="3457" name="Forme libre 3456">
                  <a:extLst>
                    <a:ext uri="{FF2B5EF4-FFF2-40B4-BE49-F238E27FC236}">
                      <a16:creationId xmlns:a16="http://schemas.microsoft.com/office/drawing/2014/main" id="{E38AA3C7-DF04-657A-B692-7FEFC01D71AA}"/>
                    </a:ext>
                  </a:extLst>
                </p:cNvPr>
                <p:cNvSpPr/>
                <p:nvPr/>
              </p:nvSpPr>
              <p:spPr>
                <a:xfrm>
                  <a:off x="13468570" y="2569138"/>
                  <a:ext cx="185625" cy="258608"/>
                </a:xfrm>
                <a:custGeom>
                  <a:avLst/>
                  <a:gdLst>
                    <a:gd name="connsiteX0" fmla="*/ 86276 w 185625"/>
                    <a:gd name="connsiteY0" fmla="*/ 259615 h 258608"/>
                    <a:gd name="connsiteX1" fmla="*/ 83611 w 185625"/>
                    <a:gd name="connsiteY1" fmla="*/ 259615 h 258608"/>
                    <a:gd name="connsiteX2" fmla="*/ 67618 w 185625"/>
                    <a:gd name="connsiteY2" fmla="*/ 239839 h 258608"/>
                    <a:gd name="connsiteX3" fmla="*/ 60003 w 185625"/>
                    <a:gd name="connsiteY3" fmla="*/ 223866 h 258608"/>
                    <a:gd name="connsiteX4" fmla="*/ 58099 w 185625"/>
                    <a:gd name="connsiteY4" fmla="*/ 222345 h 258608"/>
                    <a:gd name="connsiteX5" fmla="*/ 4028 w 185625"/>
                    <a:gd name="connsiteY5" fmla="*/ 153510 h 258608"/>
                    <a:gd name="connsiteX6" fmla="*/ 23829 w 185625"/>
                    <a:gd name="connsiteY6" fmla="*/ 99126 h 258608"/>
                    <a:gd name="connsiteX7" fmla="*/ 76375 w 185625"/>
                    <a:gd name="connsiteY7" fmla="*/ 62236 h 258608"/>
                    <a:gd name="connsiteX8" fmla="*/ 105696 w 185625"/>
                    <a:gd name="connsiteY8" fmla="*/ 30290 h 258608"/>
                    <a:gd name="connsiteX9" fmla="*/ 143012 w 185625"/>
                    <a:gd name="connsiteY9" fmla="*/ 1007 h 258608"/>
                    <a:gd name="connsiteX10" fmla="*/ 171951 w 185625"/>
                    <a:gd name="connsiteY10" fmla="*/ 13557 h 258608"/>
                    <a:gd name="connsiteX11" fmla="*/ 189086 w 185625"/>
                    <a:gd name="connsiteY11" fmla="*/ 67941 h 258608"/>
                    <a:gd name="connsiteX12" fmla="*/ 151770 w 185625"/>
                    <a:gd name="connsiteY12" fmla="*/ 114719 h 258608"/>
                    <a:gd name="connsiteX13" fmla="*/ 143774 w 185625"/>
                    <a:gd name="connsiteY13" fmla="*/ 115099 h 258608"/>
                    <a:gd name="connsiteX14" fmla="*/ 111788 w 185625"/>
                    <a:gd name="connsiteY14" fmla="*/ 126128 h 258608"/>
                    <a:gd name="connsiteX15" fmla="*/ 106457 w 185625"/>
                    <a:gd name="connsiteY15" fmla="*/ 154270 h 258608"/>
                    <a:gd name="connsiteX16" fmla="*/ 89322 w 185625"/>
                    <a:gd name="connsiteY16" fmla="*/ 190780 h 258608"/>
                    <a:gd name="connsiteX17" fmla="*/ 69902 w 185625"/>
                    <a:gd name="connsiteY17" fmla="*/ 178610 h 258608"/>
                    <a:gd name="connsiteX18" fmla="*/ 61525 w 185625"/>
                    <a:gd name="connsiteY18" fmla="*/ 172525 h 258608"/>
                    <a:gd name="connsiteX19" fmla="*/ 52006 w 185625"/>
                    <a:gd name="connsiteY19" fmla="*/ 182413 h 258608"/>
                    <a:gd name="connsiteX20" fmla="*/ 60003 w 185625"/>
                    <a:gd name="connsiteY20" fmla="*/ 201048 h 258608"/>
                    <a:gd name="connsiteX21" fmla="*/ 68760 w 185625"/>
                    <a:gd name="connsiteY21" fmla="*/ 206753 h 258608"/>
                    <a:gd name="connsiteX22" fmla="*/ 98842 w 185625"/>
                    <a:gd name="connsiteY22" fmla="*/ 234895 h 258608"/>
                    <a:gd name="connsiteX23" fmla="*/ 97318 w 185625"/>
                    <a:gd name="connsiteY23" fmla="*/ 255052 h 258608"/>
                    <a:gd name="connsiteX24" fmla="*/ 86276 w 185625"/>
                    <a:gd name="connsiteY24" fmla="*/ 259615 h 258608"/>
                    <a:gd name="connsiteX25" fmla="*/ 86276 w 185625"/>
                    <a:gd name="connsiteY25" fmla="*/ 259615 h 258608"/>
                    <a:gd name="connsiteX26" fmla="*/ 8598 w 185625"/>
                    <a:gd name="connsiteY26" fmla="*/ 152749 h 258608"/>
                    <a:gd name="connsiteX27" fmla="*/ 61144 w 185625"/>
                    <a:gd name="connsiteY27" fmla="*/ 218923 h 258608"/>
                    <a:gd name="connsiteX28" fmla="*/ 63048 w 185625"/>
                    <a:gd name="connsiteY28" fmla="*/ 220444 h 258608"/>
                    <a:gd name="connsiteX29" fmla="*/ 72187 w 185625"/>
                    <a:gd name="connsiteY29" fmla="*/ 238698 h 258608"/>
                    <a:gd name="connsiteX30" fmla="*/ 84753 w 185625"/>
                    <a:gd name="connsiteY30" fmla="*/ 255432 h 258608"/>
                    <a:gd name="connsiteX31" fmla="*/ 95414 w 185625"/>
                    <a:gd name="connsiteY31" fmla="*/ 252009 h 258608"/>
                    <a:gd name="connsiteX32" fmla="*/ 96177 w 185625"/>
                    <a:gd name="connsiteY32" fmla="*/ 235656 h 258608"/>
                    <a:gd name="connsiteX33" fmla="*/ 67618 w 185625"/>
                    <a:gd name="connsiteY33" fmla="*/ 209415 h 258608"/>
                    <a:gd name="connsiteX34" fmla="*/ 58860 w 185625"/>
                    <a:gd name="connsiteY34" fmla="*/ 203710 h 258608"/>
                    <a:gd name="connsiteX35" fmla="*/ 48960 w 185625"/>
                    <a:gd name="connsiteY35" fmla="*/ 180892 h 258608"/>
                    <a:gd name="connsiteX36" fmla="*/ 61525 w 185625"/>
                    <a:gd name="connsiteY36" fmla="*/ 167961 h 258608"/>
                    <a:gd name="connsiteX37" fmla="*/ 74472 w 185625"/>
                    <a:gd name="connsiteY37" fmla="*/ 175948 h 258608"/>
                    <a:gd name="connsiteX38" fmla="*/ 90084 w 185625"/>
                    <a:gd name="connsiteY38" fmla="*/ 186216 h 258608"/>
                    <a:gd name="connsiteX39" fmla="*/ 103411 w 185625"/>
                    <a:gd name="connsiteY39" fmla="*/ 153510 h 258608"/>
                    <a:gd name="connsiteX40" fmla="*/ 109123 w 185625"/>
                    <a:gd name="connsiteY40" fmla="*/ 123846 h 258608"/>
                    <a:gd name="connsiteX41" fmla="*/ 144535 w 185625"/>
                    <a:gd name="connsiteY41" fmla="*/ 110915 h 258608"/>
                    <a:gd name="connsiteX42" fmla="*/ 152531 w 185625"/>
                    <a:gd name="connsiteY42" fmla="*/ 110535 h 258608"/>
                    <a:gd name="connsiteX43" fmla="*/ 186040 w 185625"/>
                    <a:gd name="connsiteY43" fmla="*/ 67560 h 258608"/>
                    <a:gd name="connsiteX44" fmla="*/ 170047 w 185625"/>
                    <a:gd name="connsiteY44" fmla="*/ 16219 h 258608"/>
                    <a:gd name="connsiteX45" fmla="*/ 143774 w 185625"/>
                    <a:gd name="connsiteY45" fmla="*/ 5190 h 258608"/>
                    <a:gd name="connsiteX46" fmla="*/ 110265 w 185625"/>
                    <a:gd name="connsiteY46" fmla="*/ 32192 h 258608"/>
                    <a:gd name="connsiteX47" fmla="*/ 78661 w 185625"/>
                    <a:gd name="connsiteY47" fmla="*/ 66039 h 258608"/>
                    <a:gd name="connsiteX48" fmla="*/ 8598 w 185625"/>
                    <a:gd name="connsiteY48" fmla="*/ 152749 h 258608"/>
                    <a:gd name="connsiteX49" fmla="*/ 8598 w 185625"/>
                    <a:gd name="connsiteY49" fmla="*/ 152749 h 25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5625" h="258608">
                      <a:moveTo>
                        <a:pt x="86276" y="259615"/>
                      </a:moveTo>
                      <a:cubicBezTo>
                        <a:pt x="85515" y="259615"/>
                        <a:pt x="84372" y="259615"/>
                        <a:pt x="83611" y="259615"/>
                      </a:cubicBezTo>
                      <a:cubicBezTo>
                        <a:pt x="72187" y="258094"/>
                        <a:pt x="69902" y="248206"/>
                        <a:pt x="67618" y="239839"/>
                      </a:cubicBezTo>
                      <a:cubicBezTo>
                        <a:pt x="66095" y="233374"/>
                        <a:pt x="64572" y="227289"/>
                        <a:pt x="60003" y="223866"/>
                      </a:cubicBezTo>
                      <a:lnTo>
                        <a:pt x="58099" y="222345"/>
                      </a:lnTo>
                      <a:cubicBezTo>
                        <a:pt x="44390" y="212457"/>
                        <a:pt x="8598" y="186596"/>
                        <a:pt x="4028" y="153510"/>
                      </a:cubicBezTo>
                      <a:cubicBezTo>
                        <a:pt x="982" y="131072"/>
                        <a:pt x="13167" y="111676"/>
                        <a:pt x="23829" y="99126"/>
                      </a:cubicBezTo>
                      <a:cubicBezTo>
                        <a:pt x="37536" y="83533"/>
                        <a:pt x="56575" y="70223"/>
                        <a:pt x="76375" y="62236"/>
                      </a:cubicBezTo>
                      <a:cubicBezTo>
                        <a:pt x="92369" y="55771"/>
                        <a:pt x="99222" y="42840"/>
                        <a:pt x="105696" y="30290"/>
                      </a:cubicBezTo>
                      <a:cubicBezTo>
                        <a:pt x="113692" y="15078"/>
                        <a:pt x="121307" y="1007"/>
                        <a:pt x="143012" y="1007"/>
                      </a:cubicBezTo>
                      <a:cubicBezTo>
                        <a:pt x="154435" y="1007"/>
                        <a:pt x="164336" y="5190"/>
                        <a:pt x="171951" y="13557"/>
                      </a:cubicBezTo>
                      <a:cubicBezTo>
                        <a:pt x="186040" y="28769"/>
                        <a:pt x="189847" y="54250"/>
                        <a:pt x="189086" y="67941"/>
                      </a:cubicBezTo>
                      <a:cubicBezTo>
                        <a:pt x="188325" y="80111"/>
                        <a:pt x="186040" y="112056"/>
                        <a:pt x="151770" y="114719"/>
                      </a:cubicBezTo>
                      <a:cubicBezTo>
                        <a:pt x="149104" y="115099"/>
                        <a:pt x="146439" y="115099"/>
                        <a:pt x="143774" y="115099"/>
                      </a:cubicBezTo>
                      <a:cubicBezTo>
                        <a:pt x="129684" y="115859"/>
                        <a:pt x="117500" y="116620"/>
                        <a:pt x="111788" y="126128"/>
                      </a:cubicBezTo>
                      <a:cubicBezTo>
                        <a:pt x="107980" y="132593"/>
                        <a:pt x="107219" y="143622"/>
                        <a:pt x="106457" y="154270"/>
                      </a:cubicBezTo>
                      <a:cubicBezTo>
                        <a:pt x="105315" y="171765"/>
                        <a:pt x="103792" y="190019"/>
                        <a:pt x="89322" y="190780"/>
                      </a:cubicBezTo>
                      <a:cubicBezTo>
                        <a:pt x="77899" y="191540"/>
                        <a:pt x="73330" y="183934"/>
                        <a:pt x="69902" y="178610"/>
                      </a:cubicBezTo>
                      <a:cubicBezTo>
                        <a:pt x="66856" y="173666"/>
                        <a:pt x="64952" y="171384"/>
                        <a:pt x="61525" y="172525"/>
                      </a:cubicBezTo>
                      <a:cubicBezTo>
                        <a:pt x="54671" y="174427"/>
                        <a:pt x="52767" y="178990"/>
                        <a:pt x="52006" y="182413"/>
                      </a:cubicBezTo>
                      <a:cubicBezTo>
                        <a:pt x="50864" y="189259"/>
                        <a:pt x="54291" y="197245"/>
                        <a:pt x="60003" y="201048"/>
                      </a:cubicBezTo>
                      <a:cubicBezTo>
                        <a:pt x="62668" y="202950"/>
                        <a:pt x="65714" y="204851"/>
                        <a:pt x="68760" y="206753"/>
                      </a:cubicBezTo>
                      <a:cubicBezTo>
                        <a:pt x="81707" y="215119"/>
                        <a:pt x="95034" y="223486"/>
                        <a:pt x="98842" y="234895"/>
                      </a:cubicBezTo>
                      <a:cubicBezTo>
                        <a:pt x="101507" y="242882"/>
                        <a:pt x="101126" y="250108"/>
                        <a:pt x="97318" y="255052"/>
                      </a:cubicBezTo>
                      <a:cubicBezTo>
                        <a:pt x="95414" y="257714"/>
                        <a:pt x="91226" y="259615"/>
                        <a:pt x="86276" y="259615"/>
                      </a:cubicBezTo>
                      <a:lnTo>
                        <a:pt x="86276" y="259615"/>
                      </a:lnTo>
                      <a:close/>
                      <a:moveTo>
                        <a:pt x="8598" y="152749"/>
                      </a:moveTo>
                      <a:cubicBezTo>
                        <a:pt x="13167" y="183934"/>
                        <a:pt x="47817" y="209415"/>
                        <a:pt x="61144" y="218923"/>
                      </a:cubicBezTo>
                      <a:lnTo>
                        <a:pt x="63048" y="220444"/>
                      </a:lnTo>
                      <a:cubicBezTo>
                        <a:pt x="68760" y="224627"/>
                        <a:pt x="70284" y="231853"/>
                        <a:pt x="72187" y="238698"/>
                      </a:cubicBezTo>
                      <a:cubicBezTo>
                        <a:pt x="74091" y="247065"/>
                        <a:pt x="75995" y="254671"/>
                        <a:pt x="84753" y="255432"/>
                      </a:cubicBezTo>
                      <a:cubicBezTo>
                        <a:pt x="89322" y="256193"/>
                        <a:pt x="93130" y="254671"/>
                        <a:pt x="95414" y="252009"/>
                      </a:cubicBezTo>
                      <a:cubicBezTo>
                        <a:pt x="98461" y="248206"/>
                        <a:pt x="98842" y="242502"/>
                        <a:pt x="96177" y="235656"/>
                      </a:cubicBezTo>
                      <a:cubicBezTo>
                        <a:pt x="92749" y="225388"/>
                        <a:pt x="79422" y="217021"/>
                        <a:pt x="67618" y="209415"/>
                      </a:cubicBezTo>
                      <a:cubicBezTo>
                        <a:pt x="64572" y="207513"/>
                        <a:pt x="61525" y="205612"/>
                        <a:pt x="58860" y="203710"/>
                      </a:cubicBezTo>
                      <a:cubicBezTo>
                        <a:pt x="51625" y="198766"/>
                        <a:pt x="47437" y="189259"/>
                        <a:pt x="48960" y="180892"/>
                      </a:cubicBezTo>
                      <a:cubicBezTo>
                        <a:pt x="50102" y="174046"/>
                        <a:pt x="54671" y="169483"/>
                        <a:pt x="61525" y="167961"/>
                      </a:cubicBezTo>
                      <a:cubicBezTo>
                        <a:pt x="68380" y="166060"/>
                        <a:pt x="71806" y="171384"/>
                        <a:pt x="74472" y="175948"/>
                      </a:cubicBezTo>
                      <a:cubicBezTo>
                        <a:pt x="77899" y="181272"/>
                        <a:pt x="81326" y="186596"/>
                        <a:pt x="90084" y="186216"/>
                      </a:cubicBezTo>
                      <a:cubicBezTo>
                        <a:pt x="101126" y="185456"/>
                        <a:pt x="102269" y="170243"/>
                        <a:pt x="103411" y="153510"/>
                      </a:cubicBezTo>
                      <a:cubicBezTo>
                        <a:pt x="104172" y="142481"/>
                        <a:pt x="104934" y="131072"/>
                        <a:pt x="109123" y="123846"/>
                      </a:cubicBezTo>
                      <a:cubicBezTo>
                        <a:pt x="115977" y="112437"/>
                        <a:pt x="129684" y="111676"/>
                        <a:pt x="144535" y="110915"/>
                      </a:cubicBezTo>
                      <a:cubicBezTo>
                        <a:pt x="147201" y="110915"/>
                        <a:pt x="149866" y="110535"/>
                        <a:pt x="152531" y="110535"/>
                      </a:cubicBezTo>
                      <a:cubicBezTo>
                        <a:pt x="179567" y="108253"/>
                        <a:pt x="184517" y="86196"/>
                        <a:pt x="186040" y="67560"/>
                      </a:cubicBezTo>
                      <a:cubicBezTo>
                        <a:pt x="186801" y="54630"/>
                        <a:pt x="183374" y="30290"/>
                        <a:pt x="170047" y="16219"/>
                      </a:cubicBezTo>
                      <a:cubicBezTo>
                        <a:pt x="163193" y="8993"/>
                        <a:pt x="154435" y="5190"/>
                        <a:pt x="143774" y="5190"/>
                      </a:cubicBezTo>
                      <a:cubicBezTo>
                        <a:pt x="124354" y="5190"/>
                        <a:pt x="117881" y="17740"/>
                        <a:pt x="110265" y="32192"/>
                      </a:cubicBezTo>
                      <a:cubicBezTo>
                        <a:pt x="103411" y="44742"/>
                        <a:pt x="96177" y="59194"/>
                        <a:pt x="78661" y="66039"/>
                      </a:cubicBezTo>
                      <a:cubicBezTo>
                        <a:pt x="40202" y="81251"/>
                        <a:pt x="3647" y="117761"/>
                        <a:pt x="8598" y="152749"/>
                      </a:cubicBezTo>
                      <a:lnTo>
                        <a:pt x="8598" y="152749"/>
                      </a:lnTo>
                      <a:close/>
                    </a:path>
                  </a:pathLst>
                </a:custGeom>
                <a:solidFill>
                  <a:srgbClr val="1A1A1A"/>
                </a:solidFill>
                <a:ln w="3804" cap="flat">
                  <a:noFill/>
                  <a:prstDash val="solid"/>
                  <a:miter/>
                </a:ln>
              </p:spPr>
              <p:txBody>
                <a:bodyPr rtlCol="0" anchor="ctr"/>
                <a:lstStyle/>
                <a:p>
                  <a:endParaRPr lang="fr-FR"/>
                </a:p>
              </p:txBody>
            </p:sp>
            <p:sp>
              <p:nvSpPr>
                <p:cNvPr id="3458" name="Forme libre 3457">
                  <a:extLst>
                    <a:ext uri="{FF2B5EF4-FFF2-40B4-BE49-F238E27FC236}">
                      <a16:creationId xmlns:a16="http://schemas.microsoft.com/office/drawing/2014/main" id="{1E88916F-E831-8050-A64A-E1D5F39FE619}"/>
                    </a:ext>
                  </a:extLst>
                </p:cNvPr>
                <p:cNvSpPr/>
                <p:nvPr/>
              </p:nvSpPr>
              <p:spPr>
                <a:xfrm>
                  <a:off x="13522144" y="2747848"/>
                  <a:ext cx="5956" cy="14485"/>
                </a:xfrm>
                <a:custGeom>
                  <a:avLst/>
                  <a:gdLst>
                    <a:gd name="connsiteX0" fmla="*/ 6799 w 5956"/>
                    <a:gd name="connsiteY0" fmla="*/ 15508 h 14485"/>
                    <a:gd name="connsiteX1" fmla="*/ 4896 w 5956"/>
                    <a:gd name="connsiteY1" fmla="*/ 14367 h 14485"/>
                    <a:gd name="connsiteX2" fmla="*/ 6038 w 5956"/>
                    <a:gd name="connsiteY2" fmla="*/ 1816 h 14485"/>
                    <a:gd name="connsiteX3" fmla="*/ 8703 w 5956"/>
                    <a:gd name="connsiteY3" fmla="*/ 1436 h 14485"/>
                    <a:gd name="connsiteX4" fmla="*/ 9084 w 5956"/>
                    <a:gd name="connsiteY4" fmla="*/ 4098 h 14485"/>
                    <a:gd name="connsiteX5" fmla="*/ 8323 w 5956"/>
                    <a:gd name="connsiteY5" fmla="*/ 12465 h 14485"/>
                    <a:gd name="connsiteX6" fmla="*/ 7561 w 5956"/>
                    <a:gd name="connsiteY6" fmla="*/ 15127 h 14485"/>
                    <a:gd name="connsiteX7" fmla="*/ 6799 w 5956"/>
                    <a:gd name="connsiteY7" fmla="*/ 15508 h 14485"/>
                    <a:gd name="connsiteX8" fmla="*/ 6799 w 5956"/>
                    <a:gd name="connsiteY8" fmla="*/ 15508 h 1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6" h="14485">
                      <a:moveTo>
                        <a:pt x="6799" y="15508"/>
                      </a:moveTo>
                      <a:cubicBezTo>
                        <a:pt x="6038" y="15508"/>
                        <a:pt x="5277" y="15127"/>
                        <a:pt x="4896" y="14367"/>
                      </a:cubicBezTo>
                      <a:cubicBezTo>
                        <a:pt x="2611" y="10183"/>
                        <a:pt x="3373" y="5239"/>
                        <a:pt x="6038" y="1816"/>
                      </a:cubicBezTo>
                      <a:cubicBezTo>
                        <a:pt x="6799" y="1056"/>
                        <a:pt x="7942" y="676"/>
                        <a:pt x="8703" y="1436"/>
                      </a:cubicBezTo>
                      <a:cubicBezTo>
                        <a:pt x="9465" y="2197"/>
                        <a:pt x="9846" y="3338"/>
                        <a:pt x="9084" y="4098"/>
                      </a:cubicBezTo>
                      <a:cubicBezTo>
                        <a:pt x="7181" y="6380"/>
                        <a:pt x="7181" y="9803"/>
                        <a:pt x="8323" y="12465"/>
                      </a:cubicBezTo>
                      <a:cubicBezTo>
                        <a:pt x="8703" y="13606"/>
                        <a:pt x="8323" y="14747"/>
                        <a:pt x="7561" y="15127"/>
                      </a:cubicBezTo>
                      <a:cubicBezTo>
                        <a:pt x="7561" y="15508"/>
                        <a:pt x="7181" y="15508"/>
                        <a:pt x="6799" y="15508"/>
                      </a:cubicBezTo>
                      <a:lnTo>
                        <a:pt x="6799" y="15508"/>
                      </a:lnTo>
                      <a:close/>
                    </a:path>
                  </a:pathLst>
                </a:custGeom>
                <a:solidFill>
                  <a:srgbClr val="1A1A1A"/>
                </a:solidFill>
                <a:ln w="3804" cap="flat">
                  <a:noFill/>
                  <a:prstDash val="solid"/>
                  <a:miter/>
                </a:ln>
              </p:spPr>
              <p:txBody>
                <a:bodyPr rtlCol="0" anchor="ctr"/>
                <a:lstStyle/>
                <a:p>
                  <a:endParaRPr lang="fr-FR"/>
                </a:p>
              </p:txBody>
            </p:sp>
            <p:sp>
              <p:nvSpPr>
                <p:cNvPr id="3459" name="Forme libre 3458">
                  <a:extLst>
                    <a:ext uri="{FF2B5EF4-FFF2-40B4-BE49-F238E27FC236}">
                      <a16:creationId xmlns:a16="http://schemas.microsoft.com/office/drawing/2014/main" id="{5EEF2D2F-8C31-6636-D413-C5BA901D0941}"/>
                    </a:ext>
                  </a:extLst>
                </p:cNvPr>
                <p:cNvSpPr/>
                <p:nvPr/>
              </p:nvSpPr>
              <p:spPr>
                <a:xfrm>
                  <a:off x="13907616" y="2957246"/>
                  <a:ext cx="142115" cy="169421"/>
                </a:xfrm>
                <a:custGeom>
                  <a:avLst/>
                  <a:gdLst>
                    <a:gd name="connsiteX0" fmla="*/ 22406 w 142115"/>
                    <a:gd name="connsiteY0" fmla="*/ 15354 h 169421"/>
                    <a:gd name="connsiteX1" fmla="*/ 63149 w 142115"/>
                    <a:gd name="connsiteY1" fmla="*/ 49581 h 169421"/>
                    <a:gd name="connsiteX2" fmla="*/ 84853 w 142115"/>
                    <a:gd name="connsiteY2" fmla="*/ 108909 h 169421"/>
                    <a:gd name="connsiteX3" fmla="*/ 145778 w 142115"/>
                    <a:gd name="connsiteY3" fmla="*/ 170519 h 169421"/>
                    <a:gd name="connsiteX4" fmla="*/ 62006 w 142115"/>
                    <a:gd name="connsiteY4" fmla="*/ 151123 h 169421"/>
                    <a:gd name="connsiteX5" fmla="*/ 5652 w 142115"/>
                    <a:gd name="connsiteY5" fmla="*/ 9269 h 169421"/>
                    <a:gd name="connsiteX6" fmla="*/ 22406 w 142115"/>
                    <a:gd name="connsiteY6" fmla="*/ 15354 h 169421"/>
                    <a:gd name="connsiteX7" fmla="*/ 22406 w 142115"/>
                    <a:gd name="connsiteY7" fmla="*/ 15354 h 16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115" h="169421">
                      <a:moveTo>
                        <a:pt x="22406" y="15354"/>
                      </a:moveTo>
                      <a:cubicBezTo>
                        <a:pt x="30021" y="29425"/>
                        <a:pt x="52107" y="30566"/>
                        <a:pt x="63149" y="49581"/>
                      </a:cubicBezTo>
                      <a:cubicBezTo>
                        <a:pt x="74192" y="68596"/>
                        <a:pt x="72288" y="94077"/>
                        <a:pt x="84853" y="108909"/>
                      </a:cubicBezTo>
                      <a:cubicBezTo>
                        <a:pt x="97419" y="123741"/>
                        <a:pt x="145778" y="126783"/>
                        <a:pt x="145778" y="170519"/>
                      </a:cubicBezTo>
                      <a:cubicBezTo>
                        <a:pt x="125597" y="167096"/>
                        <a:pt x="84092" y="157969"/>
                        <a:pt x="62006" y="151123"/>
                      </a:cubicBezTo>
                      <a:cubicBezTo>
                        <a:pt x="57818" y="120318"/>
                        <a:pt x="41826" y="66695"/>
                        <a:pt x="5652" y="9269"/>
                      </a:cubicBezTo>
                      <a:cubicBezTo>
                        <a:pt x="-1583" y="-2141"/>
                        <a:pt x="12505" y="-2901"/>
                        <a:pt x="22406" y="15354"/>
                      </a:cubicBezTo>
                      <a:lnTo>
                        <a:pt x="22406" y="15354"/>
                      </a:lnTo>
                      <a:close/>
                    </a:path>
                  </a:pathLst>
                </a:custGeom>
                <a:solidFill>
                  <a:srgbClr val="1A1A1A"/>
                </a:solidFill>
                <a:ln w="3804" cap="flat">
                  <a:noFill/>
                  <a:prstDash val="solid"/>
                  <a:miter/>
                </a:ln>
              </p:spPr>
              <p:txBody>
                <a:bodyPr rtlCol="0" anchor="ctr"/>
                <a:lstStyle/>
                <a:p>
                  <a:endParaRPr lang="fr-FR"/>
                </a:p>
              </p:txBody>
            </p:sp>
            <p:sp>
              <p:nvSpPr>
                <p:cNvPr id="3460" name="Forme libre 3459">
                  <a:extLst>
                    <a:ext uri="{FF2B5EF4-FFF2-40B4-BE49-F238E27FC236}">
                      <a16:creationId xmlns:a16="http://schemas.microsoft.com/office/drawing/2014/main" id="{32E05554-AA08-A43F-C8FA-5540CC29A1CB}"/>
                    </a:ext>
                  </a:extLst>
                </p:cNvPr>
                <p:cNvSpPr/>
                <p:nvPr/>
              </p:nvSpPr>
              <p:spPr>
                <a:xfrm>
                  <a:off x="13905237" y="2955149"/>
                  <a:ext cx="145729" cy="173039"/>
                </a:xfrm>
                <a:custGeom>
                  <a:avLst/>
                  <a:gdLst>
                    <a:gd name="connsiteX0" fmla="*/ 147776 w 145729"/>
                    <a:gd name="connsiteY0" fmla="*/ 174136 h 173039"/>
                    <a:gd name="connsiteX1" fmla="*/ 147776 w 145729"/>
                    <a:gd name="connsiteY1" fmla="*/ 174136 h 173039"/>
                    <a:gd name="connsiteX2" fmla="*/ 63244 w 145729"/>
                    <a:gd name="connsiteY2" fmla="*/ 154741 h 173039"/>
                    <a:gd name="connsiteX3" fmla="*/ 61720 w 145729"/>
                    <a:gd name="connsiteY3" fmla="*/ 153219 h 173039"/>
                    <a:gd name="connsiteX4" fmla="*/ 5746 w 145729"/>
                    <a:gd name="connsiteY4" fmla="*/ 12126 h 173039"/>
                    <a:gd name="connsiteX5" fmla="*/ 4223 w 145729"/>
                    <a:gd name="connsiteY5" fmla="*/ 3378 h 173039"/>
                    <a:gd name="connsiteX6" fmla="*/ 8411 w 145729"/>
                    <a:gd name="connsiteY6" fmla="*/ 1097 h 173039"/>
                    <a:gd name="connsiteX7" fmla="*/ 8411 w 145729"/>
                    <a:gd name="connsiteY7" fmla="*/ 1097 h 173039"/>
                    <a:gd name="connsiteX8" fmla="*/ 25927 w 145729"/>
                    <a:gd name="connsiteY8" fmla="*/ 16309 h 173039"/>
                    <a:gd name="connsiteX9" fmla="*/ 42681 w 145729"/>
                    <a:gd name="connsiteY9" fmla="*/ 29620 h 173039"/>
                    <a:gd name="connsiteX10" fmla="*/ 66671 w 145729"/>
                    <a:gd name="connsiteY10" fmla="*/ 50156 h 173039"/>
                    <a:gd name="connsiteX11" fmla="*/ 76571 w 145729"/>
                    <a:gd name="connsiteY11" fmla="*/ 79440 h 173039"/>
                    <a:gd name="connsiteX12" fmla="*/ 87994 w 145729"/>
                    <a:gd name="connsiteY12" fmla="*/ 109104 h 173039"/>
                    <a:gd name="connsiteX13" fmla="*/ 106652 w 145729"/>
                    <a:gd name="connsiteY13" fmla="*/ 120513 h 173039"/>
                    <a:gd name="connsiteX14" fmla="*/ 148919 w 145729"/>
                    <a:gd name="connsiteY14" fmla="*/ 171854 h 173039"/>
                    <a:gd name="connsiteX15" fmla="*/ 147776 w 145729"/>
                    <a:gd name="connsiteY15" fmla="*/ 174136 h 173039"/>
                    <a:gd name="connsiteX16" fmla="*/ 147776 w 145729"/>
                    <a:gd name="connsiteY16" fmla="*/ 174136 h 173039"/>
                    <a:gd name="connsiteX17" fmla="*/ 65909 w 145729"/>
                    <a:gd name="connsiteY17" fmla="*/ 151318 h 173039"/>
                    <a:gd name="connsiteX18" fmla="*/ 145873 w 145729"/>
                    <a:gd name="connsiteY18" fmla="*/ 169953 h 173039"/>
                    <a:gd name="connsiteX19" fmla="*/ 105891 w 145729"/>
                    <a:gd name="connsiteY19" fmla="*/ 124696 h 173039"/>
                    <a:gd name="connsiteX20" fmla="*/ 85709 w 145729"/>
                    <a:gd name="connsiteY20" fmla="*/ 112146 h 173039"/>
                    <a:gd name="connsiteX21" fmla="*/ 73144 w 145729"/>
                    <a:gd name="connsiteY21" fmla="*/ 80581 h 173039"/>
                    <a:gd name="connsiteX22" fmla="*/ 63624 w 145729"/>
                    <a:gd name="connsiteY22" fmla="*/ 52438 h 173039"/>
                    <a:gd name="connsiteX23" fmla="*/ 41159 w 145729"/>
                    <a:gd name="connsiteY23" fmla="*/ 33042 h 173039"/>
                    <a:gd name="connsiteX24" fmla="*/ 22881 w 145729"/>
                    <a:gd name="connsiteY24" fmla="*/ 17830 h 173039"/>
                    <a:gd name="connsiteX25" fmla="*/ 8792 w 145729"/>
                    <a:gd name="connsiteY25" fmla="*/ 4519 h 173039"/>
                    <a:gd name="connsiteX26" fmla="*/ 8792 w 145729"/>
                    <a:gd name="connsiteY26" fmla="*/ 4519 h 173039"/>
                    <a:gd name="connsiteX27" fmla="*/ 8031 w 145729"/>
                    <a:gd name="connsiteY27" fmla="*/ 4900 h 173039"/>
                    <a:gd name="connsiteX28" fmla="*/ 9554 w 145729"/>
                    <a:gd name="connsiteY28" fmla="*/ 9463 h 173039"/>
                    <a:gd name="connsiteX29" fmla="*/ 65909 w 145729"/>
                    <a:gd name="connsiteY29" fmla="*/ 151318 h 173039"/>
                    <a:gd name="connsiteX30" fmla="*/ 65909 w 145729"/>
                    <a:gd name="connsiteY30" fmla="*/ 151318 h 173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5729" h="173039">
                      <a:moveTo>
                        <a:pt x="147776" y="174136"/>
                      </a:moveTo>
                      <a:cubicBezTo>
                        <a:pt x="147776" y="174136"/>
                        <a:pt x="147776" y="174136"/>
                        <a:pt x="147776" y="174136"/>
                      </a:cubicBezTo>
                      <a:cubicBezTo>
                        <a:pt x="126834" y="170713"/>
                        <a:pt x="84948" y="161586"/>
                        <a:pt x="63244" y="154741"/>
                      </a:cubicBezTo>
                      <a:cubicBezTo>
                        <a:pt x="62482" y="154360"/>
                        <a:pt x="62101" y="153980"/>
                        <a:pt x="61720" y="153219"/>
                      </a:cubicBezTo>
                      <a:cubicBezTo>
                        <a:pt x="57151" y="121274"/>
                        <a:pt x="40397" y="67270"/>
                        <a:pt x="5746" y="12126"/>
                      </a:cubicBezTo>
                      <a:cubicBezTo>
                        <a:pt x="3081" y="7562"/>
                        <a:pt x="3461" y="4900"/>
                        <a:pt x="4223" y="3378"/>
                      </a:cubicBezTo>
                      <a:cubicBezTo>
                        <a:pt x="4985" y="1857"/>
                        <a:pt x="6507" y="1097"/>
                        <a:pt x="8411" y="1097"/>
                      </a:cubicBezTo>
                      <a:lnTo>
                        <a:pt x="8411" y="1097"/>
                      </a:lnTo>
                      <a:cubicBezTo>
                        <a:pt x="12980" y="1097"/>
                        <a:pt x="20216" y="5660"/>
                        <a:pt x="25927" y="16309"/>
                      </a:cubicBezTo>
                      <a:cubicBezTo>
                        <a:pt x="29354" y="22394"/>
                        <a:pt x="35447" y="25817"/>
                        <a:pt x="42681" y="29620"/>
                      </a:cubicBezTo>
                      <a:cubicBezTo>
                        <a:pt x="51058" y="34183"/>
                        <a:pt x="60578" y="39508"/>
                        <a:pt x="66671" y="50156"/>
                      </a:cubicBezTo>
                      <a:cubicBezTo>
                        <a:pt x="72001" y="59284"/>
                        <a:pt x="74286" y="69552"/>
                        <a:pt x="76571" y="79440"/>
                      </a:cubicBezTo>
                      <a:cubicBezTo>
                        <a:pt x="79236" y="90849"/>
                        <a:pt x="81521" y="101498"/>
                        <a:pt x="87994" y="109104"/>
                      </a:cubicBezTo>
                      <a:cubicBezTo>
                        <a:pt x="91802" y="113287"/>
                        <a:pt x="98656" y="116710"/>
                        <a:pt x="106652" y="120513"/>
                      </a:cubicBezTo>
                      <a:cubicBezTo>
                        <a:pt x="125691" y="129260"/>
                        <a:pt x="148919" y="140669"/>
                        <a:pt x="148919" y="171854"/>
                      </a:cubicBezTo>
                      <a:cubicBezTo>
                        <a:pt x="150061" y="173376"/>
                        <a:pt x="148919" y="174136"/>
                        <a:pt x="147776" y="174136"/>
                      </a:cubicBezTo>
                      <a:lnTo>
                        <a:pt x="147776" y="174136"/>
                      </a:lnTo>
                      <a:close/>
                      <a:moveTo>
                        <a:pt x="65909" y="151318"/>
                      </a:moveTo>
                      <a:cubicBezTo>
                        <a:pt x="86852" y="157783"/>
                        <a:pt x="125310" y="166150"/>
                        <a:pt x="145873" y="169953"/>
                      </a:cubicBezTo>
                      <a:cubicBezTo>
                        <a:pt x="144730" y="142951"/>
                        <a:pt x="123026" y="132683"/>
                        <a:pt x="105891" y="124696"/>
                      </a:cubicBezTo>
                      <a:cubicBezTo>
                        <a:pt x="97133" y="120513"/>
                        <a:pt x="89898" y="117090"/>
                        <a:pt x="85709" y="112146"/>
                      </a:cubicBezTo>
                      <a:cubicBezTo>
                        <a:pt x="78475" y="103779"/>
                        <a:pt x="75809" y="92751"/>
                        <a:pt x="73144" y="80581"/>
                      </a:cubicBezTo>
                      <a:cubicBezTo>
                        <a:pt x="70859" y="71073"/>
                        <a:pt x="68574" y="61185"/>
                        <a:pt x="63624" y="52438"/>
                      </a:cubicBezTo>
                      <a:cubicBezTo>
                        <a:pt x="57912" y="42550"/>
                        <a:pt x="49154" y="37986"/>
                        <a:pt x="41159" y="33042"/>
                      </a:cubicBezTo>
                      <a:cubicBezTo>
                        <a:pt x="33923" y="28859"/>
                        <a:pt x="26689" y="25056"/>
                        <a:pt x="22881" y="17830"/>
                      </a:cubicBezTo>
                      <a:cubicBezTo>
                        <a:pt x="17551" y="8322"/>
                        <a:pt x="11458" y="4519"/>
                        <a:pt x="8792" y="4519"/>
                      </a:cubicBezTo>
                      <a:lnTo>
                        <a:pt x="8792" y="4519"/>
                      </a:lnTo>
                      <a:cubicBezTo>
                        <a:pt x="8411" y="4519"/>
                        <a:pt x="8031" y="4519"/>
                        <a:pt x="8031" y="4900"/>
                      </a:cubicBezTo>
                      <a:cubicBezTo>
                        <a:pt x="8031" y="5280"/>
                        <a:pt x="7650" y="6801"/>
                        <a:pt x="9554" y="9463"/>
                      </a:cubicBezTo>
                      <a:cubicBezTo>
                        <a:pt x="43824" y="64988"/>
                        <a:pt x="61340" y="118992"/>
                        <a:pt x="65909" y="151318"/>
                      </a:cubicBezTo>
                      <a:lnTo>
                        <a:pt x="65909" y="151318"/>
                      </a:lnTo>
                      <a:close/>
                    </a:path>
                  </a:pathLst>
                </a:custGeom>
                <a:solidFill>
                  <a:srgbClr val="1A1A1A"/>
                </a:solidFill>
                <a:ln w="3804" cap="flat">
                  <a:noFill/>
                  <a:prstDash val="solid"/>
                  <a:miter/>
                </a:ln>
              </p:spPr>
              <p:txBody>
                <a:bodyPr rtlCol="0" anchor="ctr"/>
                <a:lstStyle/>
                <a:p>
                  <a:endParaRPr lang="fr-FR"/>
                </a:p>
              </p:txBody>
            </p:sp>
          </p:grpSp>
          <p:sp>
            <p:nvSpPr>
              <p:cNvPr id="3461" name="Forme libre 3460">
                <a:extLst>
                  <a:ext uri="{FF2B5EF4-FFF2-40B4-BE49-F238E27FC236}">
                    <a16:creationId xmlns:a16="http://schemas.microsoft.com/office/drawing/2014/main" id="{CAFA27E7-B6BD-EF06-881F-CBDAE784E3DE}"/>
                  </a:ext>
                </a:extLst>
              </p:cNvPr>
              <p:cNvSpPr/>
              <p:nvPr/>
            </p:nvSpPr>
            <p:spPr>
              <a:xfrm>
                <a:off x="14380437" y="2973974"/>
                <a:ext cx="10291" cy="25670"/>
              </a:xfrm>
              <a:custGeom>
                <a:avLst/>
                <a:gdLst>
                  <a:gd name="connsiteX0" fmla="*/ 10814 w 10291"/>
                  <a:gd name="connsiteY0" fmla="*/ 26753 h 25670"/>
                  <a:gd name="connsiteX1" fmla="*/ 8910 w 10291"/>
                  <a:gd name="connsiteY1" fmla="*/ 24851 h 25670"/>
                  <a:gd name="connsiteX2" fmla="*/ 8910 w 10291"/>
                  <a:gd name="connsiteY2" fmla="*/ 24091 h 25670"/>
                  <a:gd name="connsiteX3" fmla="*/ 4340 w 10291"/>
                  <a:gd name="connsiteY3" fmla="*/ 4695 h 25670"/>
                  <a:gd name="connsiteX4" fmla="*/ 4340 w 10291"/>
                  <a:gd name="connsiteY4" fmla="*/ 1653 h 25670"/>
                  <a:gd name="connsiteX5" fmla="*/ 7386 w 10291"/>
                  <a:gd name="connsiteY5" fmla="*/ 1653 h 25670"/>
                  <a:gd name="connsiteX6" fmla="*/ 12718 w 10291"/>
                  <a:gd name="connsiteY6" fmla="*/ 25612 h 25670"/>
                  <a:gd name="connsiteX7" fmla="*/ 10814 w 10291"/>
                  <a:gd name="connsiteY7" fmla="*/ 26753 h 25670"/>
                  <a:gd name="connsiteX8" fmla="*/ 10814 w 10291"/>
                  <a:gd name="connsiteY8" fmla="*/ 26753 h 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91" h="25670">
                    <a:moveTo>
                      <a:pt x="10814" y="26753"/>
                    </a:moveTo>
                    <a:cubicBezTo>
                      <a:pt x="9671" y="26753"/>
                      <a:pt x="8910" y="25992"/>
                      <a:pt x="8910" y="24851"/>
                    </a:cubicBezTo>
                    <a:cubicBezTo>
                      <a:pt x="8910" y="24471"/>
                      <a:pt x="8910" y="24471"/>
                      <a:pt x="8910" y="24091"/>
                    </a:cubicBezTo>
                    <a:cubicBezTo>
                      <a:pt x="11194" y="17626"/>
                      <a:pt x="9671" y="9639"/>
                      <a:pt x="4340" y="4695"/>
                    </a:cubicBezTo>
                    <a:cubicBezTo>
                      <a:pt x="3578" y="3935"/>
                      <a:pt x="3578" y="2794"/>
                      <a:pt x="4340" y="1653"/>
                    </a:cubicBezTo>
                    <a:cubicBezTo>
                      <a:pt x="5102" y="892"/>
                      <a:pt x="6244" y="892"/>
                      <a:pt x="7386" y="1653"/>
                    </a:cubicBezTo>
                    <a:cubicBezTo>
                      <a:pt x="13479" y="7738"/>
                      <a:pt x="15763" y="17245"/>
                      <a:pt x="12718" y="25612"/>
                    </a:cubicBezTo>
                    <a:cubicBezTo>
                      <a:pt x="12337" y="26373"/>
                      <a:pt x="11575" y="26753"/>
                      <a:pt x="10814" y="26753"/>
                    </a:cubicBezTo>
                    <a:lnTo>
                      <a:pt x="10814" y="26753"/>
                    </a:lnTo>
                    <a:close/>
                  </a:path>
                </a:pathLst>
              </a:custGeom>
              <a:solidFill>
                <a:srgbClr val="1A1A1A"/>
              </a:solidFill>
              <a:ln w="3804" cap="flat">
                <a:noFill/>
                <a:prstDash val="solid"/>
                <a:miter/>
              </a:ln>
            </p:spPr>
            <p:txBody>
              <a:bodyPr rtlCol="0" anchor="ctr"/>
              <a:lstStyle/>
              <a:p>
                <a:endParaRPr lang="fr-FR"/>
              </a:p>
            </p:txBody>
          </p:sp>
          <p:sp>
            <p:nvSpPr>
              <p:cNvPr id="3462" name="Forme libre 3461">
                <a:extLst>
                  <a:ext uri="{FF2B5EF4-FFF2-40B4-BE49-F238E27FC236}">
                    <a16:creationId xmlns:a16="http://schemas.microsoft.com/office/drawing/2014/main" id="{41F40078-1925-2F26-ECFF-896ACA63E2F6}"/>
                  </a:ext>
                </a:extLst>
              </p:cNvPr>
              <p:cNvSpPr/>
              <p:nvPr/>
            </p:nvSpPr>
            <p:spPr>
              <a:xfrm>
                <a:off x="13509164" y="2988236"/>
                <a:ext cx="895703" cy="245468"/>
              </a:xfrm>
              <a:custGeom>
                <a:avLst/>
                <a:gdLst>
                  <a:gd name="connsiteX0" fmla="*/ 897206 w 895703"/>
                  <a:gd name="connsiteY0" fmla="*/ 9862 h 245468"/>
                  <a:gd name="connsiteX1" fmla="*/ 896064 w 895703"/>
                  <a:gd name="connsiteY1" fmla="*/ 9482 h 245468"/>
                  <a:gd name="connsiteX2" fmla="*/ 884259 w 895703"/>
                  <a:gd name="connsiteY2" fmla="*/ 4918 h 245468"/>
                  <a:gd name="connsiteX3" fmla="*/ 882355 w 895703"/>
                  <a:gd name="connsiteY3" fmla="*/ 3016 h 245468"/>
                  <a:gd name="connsiteX4" fmla="*/ 882355 w 895703"/>
                  <a:gd name="connsiteY4" fmla="*/ 3016 h 245468"/>
                  <a:gd name="connsiteX5" fmla="*/ 884259 w 895703"/>
                  <a:gd name="connsiteY5" fmla="*/ 1115 h 245468"/>
                  <a:gd name="connsiteX6" fmla="*/ 884259 w 895703"/>
                  <a:gd name="connsiteY6" fmla="*/ 1115 h 245468"/>
                  <a:gd name="connsiteX7" fmla="*/ 898729 w 895703"/>
                  <a:gd name="connsiteY7" fmla="*/ 6439 h 245468"/>
                  <a:gd name="connsiteX8" fmla="*/ 899110 w 895703"/>
                  <a:gd name="connsiteY8" fmla="*/ 9482 h 245468"/>
                  <a:gd name="connsiteX9" fmla="*/ 897206 w 895703"/>
                  <a:gd name="connsiteY9" fmla="*/ 9862 h 245468"/>
                  <a:gd name="connsiteX10" fmla="*/ 897206 w 895703"/>
                  <a:gd name="connsiteY10" fmla="*/ 9862 h 245468"/>
                  <a:gd name="connsiteX11" fmla="*/ 20274 w 895703"/>
                  <a:gd name="connsiteY11" fmla="*/ 193930 h 245468"/>
                  <a:gd name="connsiteX12" fmla="*/ 4662 w 895703"/>
                  <a:gd name="connsiteY12" fmla="*/ 208382 h 245468"/>
                  <a:gd name="connsiteX13" fmla="*/ 12277 w 895703"/>
                  <a:gd name="connsiteY13" fmla="*/ 223975 h 245468"/>
                  <a:gd name="connsiteX14" fmla="*/ 25986 w 895703"/>
                  <a:gd name="connsiteY14" fmla="*/ 221312 h 245468"/>
                  <a:gd name="connsiteX15" fmla="*/ 39313 w 895703"/>
                  <a:gd name="connsiteY15" fmla="*/ 216368 h 245468"/>
                  <a:gd name="connsiteX16" fmla="*/ 50355 w 895703"/>
                  <a:gd name="connsiteY16" fmla="*/ 221693 h 245468"/>
                  <a:gd name="connsiteX17" fmla="*/ 42740 w 895703"/>
                  <a:gd name="connsiteY17" fmla="*/ 235764 h 245468"/>
                  <a:gd name="connsiteX18" fmla="*/ 53783 w 895703"/>
                  <a:gd name="connsiteY18" fmla="*/ 246413 h 245468"/>
                  <a:gd name="connsiteX19" fmla="*/ 72822 w 895703"/>
                  <a:gd name="connsiteY19" fmla="*/ 242990 h 245468"/>
                  <a:gd name="connsiteX20" fmla="*/ 111280 w 895703"/>
                  <a:gd name="connsiteY20" fmla="*/ 228538 h 245468"/>
                  <a:gd name="connsiteX21" fmla="*/ 98714 w 895703"/>
                  <a:gd name="connsiteY21" fmla="*/ 193930 h 245468"/>
                  <a:gd name="connsiteX22" fmla="*/ 81960 w 895703"/>
                  <a:gd name="connsiteY22" fmla="*/ 163886 h 245468"/>
                  <a:gd name="connsiteX23" fmla="*/ 20274 w 895703"/>
                  <a:gd name="connsiteY23" fmla="*/ 193930 h 245468"/>
                  <a:gd name="connsiteX24" fmla="*/ 20274 w 895703"/>
                  <a:gd name="connsiteY24" fmla="*/ 193930 h 24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95703" h="245468">
                    <a:moveTo>
                      <a:pt x="897206" y="9862"/>
                    </a:moveTo>
                    <a:cubicBezTo>
                      <a:pt x="896825" y="9862"/>
                      <a:pt x="896444" y="9862"/>
                      <a:pt x="896064" y="9482"/>
                    </a:cubicBezTo>
                    <a:cubicBezTo>
                      <a:pt x="893017" y="6819"/>
                      <a:pt x="888448" y="4918"/>
                      <a:pt x="884259" y="4918"/>
                    </a:cubicBezTo>
                    <a:cubicBezTo>
                      <a:pt x="883117" y="4918"/>
                      <a:pt x="882355" y="4157"/>
                      <a:pt x="882355" y="3016"/>
                    </a:cubicBezTo>
                    <a:cubicBezTo>
                      <a:pt x="882355" y="3016"/>
                      <a:pt x="882355" y="3016"/>
                      <a:pt x="882355" y="3016"/>
                    </a:cubicBezTo>
                    <a:cubicBezTo>
                      <a:pt x="882355" y="1875"/>
                      <a:pt x="883117" y="1115"/>
                      <a:pt x="884259" y="1115"/>
                    </a:cubicBezTo>
                    <a:cubicBezTo>
                      <a:pt x="884259" y="1115"/>
                      <a:pt x="884259" y="1115"/>
                      <a:pt x="884259" y="1115"/>
                    </a:cubicBezTo>
                    <a:cubicBezTo>
                      <a:pt x="889591" y="1115"/>
                      <a:pt x="894540" y="3016"/>
                      <a:pt x="898729" y="6439"/>
                    </a:cubicBezTo>
                    <a:cubicBezTo>
                      <a:pt x="899490" y="7200"/>
                      <a:pt x="899490" y="8341"/>
                      <a:pt x="899110" y="9482"/>
                    </a:cubicBezTo>
                    <a:cubicBezTo>
                      <a:pt x="898348" y="9482"/>
                      <a:pt x="897967" y="9862"/>
                      <a:pt x="897206" y="9862"/>
                    </a:cubicBezTo>
                    <a:lnTo>
                      <a:pt x="897206" y="9862"/>
                    </a:lnTo>
                    <a:close/>
                    <a:moveTo>
                      <a:pt x="20274" y="193930"/>
                    </a:moveTo>
                    <a:cubicBezTo>
                      <a:pt x="13801" y="197733"/>
                      <a:pt x="7327" y="202297"/>
                      <a:pt x="4662" y="208382"/>
                    </a:cubicBezTo>
                    <a:cubicBezTo>
                      <a:pt x="1997" y="214467"/>
                      <a:pt x="4662" y="222453"/>
                      <a:pt x="12277" y="223975"/>
                    </a:cubicBezTo>
                    <a:cubicBezTo>
                      <a:pt x="16847" y="224735"/>
                      <a:pt x="21797" y="223214"/>
                      <a:pt x="25986" y="221312"/>
                    </a:cubicBezTo>
                    <a:cubicBezTo>
                      <a:pt x="30174" y="219411"/>
                      <a:pt x="34363" y="217129"/>
                      <a:pt x="39313" y="216368"/>
                    </a:cubicBezTo>
                    <a:cubicBezTo>
                      <a:pt x="44263" y="215608"/>
                      <a:pt x="49594" y="217890"/>
                      <a:pt x="50355" y="221693"/>
                    </a:cubicBezTo>
                    <a:cubicBezTo>
                      <a:pt x="51117" y="226637"/>
                      <a:pt x="44263" y="230440"/>
                      <a:pt x="42740" y="235764"/>
                    </a:cubicBezTo>
                    <a:cubicBezTo>
                      <a:pt x="41597" y="241088"/>
                      <a:pt x="47309" y="245652"/>
                      <a:pt x="53783" y="246413"/>
                    </a:cubicBezTo>
                    <a:cubicBezTo>
                      <a:pt x="60256" y="247173"/>
                      <a:pt x="66729" y="245272"/>
                      <a:pt x="72822" y="242990"/>
                    </a:cubicBezTo>
                    <a:cubicBezTo>
                      <a:pt x="83864" y="239187"/>
                      <a:pt x="101380" y="233482"/>
                      <a:pt x="111280" y="228538"/>
                    </a:cubicBezTo>
                    <a:cubicBezTo>
                      <a:pt x="122703" y="223214"/>
                      <a:pt x="105188" y="204959"/>
                      <a:pt x="98714" y="193930"/>
                    </a:cubicBezTo>
                    <a:cubicBezTo>
                      <a:pt x="93002" y="184042"/>
                      <a:pt x="95287" y="158942"/>
                      <a:pt x="81960" y="163886"/>
                    </a:cubicBezTo>
                    <a:cubicBezTo>
                      <a:pt x="65586" y="169210"/>
                      <a:pt x="33982" y="185183"/>
                      <a:pt x="20274" y="193930"/>
                    </a:cubicBezTo>
                    <a:lnTo>
                      <a:pt x="20274" y="193930"/>
                    </a:lnTo>
                    <a:close/>
                  </a:path>
                </a:pathLst>
              </a:custGeom>
              <a:solidFill>
                <a:srgbClr val="1A1A1A"/>
              </a:solidFill>
              <a:ln w="3804" cap="flat">
                <a:noFill/>
                <a:prstDash val="solid"/>
                <a:miter/>
              </a:ln>
            </p:spPr>
            <p:txBody>
              <a:bodyPr rtlCol="0" anchor="ctr"/>
              <a:lstStyle/>
              <a:p>
                <a:endParaRPr lang="fr-FR"/>
              </a:p>
            </p:txBody>
          </p:sp>
          <p:sp>
            <p:nvSpPr>
              <p:cNvPr id="3463" name="Forme libre 3462">
                <a:extLst>
                  <a:ext uri="{FF2B5EF4-FFF2-40B4-BE49-F238E27FC236}">
                    <a16:creationId xmlns:a16="http://schemas.microsoft.com/office/drawing/2014/main" id="{B646E073-8972-1C45-C15B-0D5F6CDDB501}"/>
                  </a:ext>
                </a:extLst>
              </p:cNvPr>
              <p:cNvSpPr/>
              <p:nvPr/>
            </p:nvSpPr>
            <p:spPr>
              <a:xfrm>
                <a:off x="13506786" y="3149558"/>
                <a:ext cx="115569" cy="85877"/>
              </a:xfrm>
              <a:custGeom>
                <a:avLst/>
                <a:gdLst>
                  <a:gd name="connsiteX0" fmla="*/ 59103 w 115569"/>
                  <a:gd name="connsiteY0" fmla="*/ 87014 h 85877"/>
                  <a:gd name="connsiteX1" fmla="*/ 56058 w 115569"/>
                  <a:gd name="connsiteY1" fmla="*/ 87014 h 85877"/>
                  <a:gd name="connsiteX2" fmla="*/ 44634 w 115569"/>
                  <a:gd name="connsiteY2" fmla="*/ 80929 h 85877"/>
                  <a:gd name="connsiteX3" fmla="*/ 43111 w 115569"/>
                  <a:gd name="connsiteY3" fmla="*/ 74083 h 85877"/>
                  <a:gd name="connsiteX4" fmla="*/ 47300 w 115569"/>
                  <a:gd name="connsiteY4" fmla="*/ 67238 h 85877"/>
                  <a:gd name="connsiteX5" fmla="*/ 50346 w 115569"/>
                  <a:gd name="connsiteY5" fmla="*/ 61153 h 85877"/>
                  <a:gd name="connsiteX6" fmla="*/ 41588 w 115569"/>
                  <a:gd name="connsiteY6" fmla="*/ 57730 h 85877"/>
                  <a:gd name="connsiteX7" fmla="*/ 30926 w 115569"/>
                  <a:gd name="connsiteY7" fmla="*/ 61533 h 85877"/>
                  <a:gd name="connsiteX8" fmla="*/ 28641 w 115569"/>
                  <a:gd name="connsiteY8" fmla="*/ 62674 h 85877"/>
                  <a:gd name="connsiteX9" fmla="*/ 13791 w 115569"/>
                  <a:gd name="connsiteY9" fmla="*/ 65717 h 85877"/>
                  <a:gd name="connsiteX10" fmla="*/ 5033 w 115569"/>
                  <a:gd name="connsiteY10" fmla="*/ 59251 h 85877"/>
                  <a:gd name="connsiteX11" fmla="*/ 4653 w 115569"/>
                  <a:gd name="connsiteY11" fmla="*/ 47462 h 85877"/>
                  <a:gd name="connsiteX12" fmla="*/ 21025 w 115569"/>
                  <a:gd name="connsiteY12" fmla="*/ 32250 h 85877"/>
                  <a:gd name="connsiteX13" fmla="*/ 83092 w 115569"/>
                  <a:gd name="connsiteY13" fmla="*/ 1825 h 85877"/>
                  <a:gd name="connsiteX14" fmla="*/ 90708 w 115569"/>
                  <a:gd name="connsiteY14" fmla="*/ 2205 h 85877"/>
                  <a:gd name="connsiteX15" fmla="*/ 98705 w 115569"/>
                  <a:gd name="connsiteY15" fmla="*/ 20080 h 85877"/>
                  <a:gd name="connsiteX16" fmla="*/ 102512 w 115569"/>
                  <a:gd name="connsiteY16" fmla="*/ 33010 h 85877"/>
                  <a:gd name="connsiteX17" fmla="*/ 108224 w 115569"/>
                  <a:gd name="connsiteY17" fmla="*/ 41377 h 85877"/>
                  <a:gd name="connsiteX18" fmla="*/ 118886 w 115569"/>
                  <a:gd name="connsiteY18" fmla="*/ 65336 h 85877"/>
                  <a:gd name="connsiteX19" fmla="*/ 114316 w 115569"/>
                  <a:gd name="connsiteY19" fmla="*/ 70661 h 85877"/>
                  <a:gd name="connsiteX20" fmla="*/ 75858 w 115569"/>
                  <a:gd name="connsiteY20" fmla="*/ 85112 h 85877"/>
                  <a:gd name="connsiteX21" fmla="*/ 59103 w 115569"/>
                  <a:gd name="connsiteY21" fmla="*/ 87014 h 85877"/>
                  <a:gd name="connsiteX22" fmla="*/ 59103 w 115569"/>
                  <a:gd name="connsiteY22" fmla="*/ 87014 h 85877"/>
                  <a:gd name="connsiteX23" fmla="*/ 43111 w 115569"/>
                  <a:gd name="connsiteY23" fmla="*/ 52786 h 85877"/>
                  <a:gd name="connsiteX24" fmla="*/ 54534 w 115569"/>
                  <a:gd name="connsiteY24" fmla="*/ 59632 h 85877"/>
                  <a:gd name="connsiteX25" fmla="*/ 50346 w 115569"/>
                  <a:gd name="connsiteY25" fmla="*/ 69139 h 85877"/>
                  <a:gd name="connsiteX26" fmla="*/ 46918 w 115569"/>
                  <a:gd name="connsiteY26" fmla="*/ 74464 h 85877"/>
                  <a:gd name="connsiteX27" fmla="*/ 47680 w 115569"/>
                  <a:gd name="connsiteY27" fmla="*/ 78267 h 85877"/>
                  <a:gd name="connsiteX28" fmla="*/ 56438 w 115569"/>
                  <a:gd name="connsiteY28" fmla="*/ 82830 h 85877"/>
                  <a:gd name="connsiteX29" fmla="*/ 74715 w 115569"/>
                  <a:gd name="connsiteY29" fmla="*/ 79788 h 85877"/>
                  <a:gd name="connsiteX30" fmla="*/ 112793 w 115569"/>
                  <a:gd name="connsiteY30" fmla="*/ 65717 h 85877"/>
                  <a:gd name="connsiteX31" fmla="*/ 115078 w 115569"/>
                  <a:gd name="connsiteY31" fmla="*/ 63054 h 85877"/>
                  <a:gd name="connsiteX32" fmla="*/ 105178 w 115569"/>
                  <a:gd name="connsiteY32" fmla="*/ 42518 h 85877"/>
                  <a:gd name="connsiteX33" fmla="*/ 99466 w 115569"/>
                  <a:gd name="connsiteY33" fmla="*/ 33771 h 85877"/>
                  <a:gd name="connsiteX34" fmla="*/ 95277 w 115569"/>
                  <a:gd name="connsiteY34" fmla="*/ 19699 h 85877"/>
                  <a:gd name="connsiteX35" fmla="*/ 89185 w 115569"/>
                  <a:gd name="connsiteY35" fmla="*/ 4487 h 85877"/>
                  <a:gd name="connsiteX36" fmla="*/ 84616 w 115569"/>
                  <a:gd name="connsiteY36" fmla="*/ 4487 h 85877"/>
                  <a:gd name="connsiteX37" fmla="*/ 23310 w 115569"/>
                  <a:gd name="connsiteY37" fmla="*/ 34531 h 85877"/>
                  <a:gd name="connsiteX38" fmla="*/ 8460 w 115569"/>
                  <a:gd name="connsiteY38" fmla="*/ 48222 h 85877"/>
                  <a:gd name="connsiteX39" fmla="*/ 8460 w 115569"/>
                  <a:gd name="connsiteY39" fmla="*/ 56589 h 85877"/>
                  <a:gd name="connsiteX40" fmla="*/ 14552 w 115569"/>
                  <a:gd name="connsiteY40" fmla="*/ 61153 h 85877"/>
                  <a:gd name="connsiteX41" fmla="*/ 27118 w 115569"/>
                  <a:gd name="connsiteY41" fmla="*/ 58491 h 85877"/>
                  <a:gd name="connsiteX42" fmla="*/ 29022 w 115569"/>
                  <a:gd name="connsiteY42" fmla="*/ 57350 h 85877"/>
                  <a:gd name="connsiteX43" fmla="*/ 40827 w 115569"/>
                  <a:gd name="connsiteY43" fmla="*/ 53166 h 85877"/>
                  <a:gd name="connsiteX44" fmla="*/ 43111 w 115569"/>
                  <a:gd name="connsiteY44" fmla="*/ 52786 h 85877"/>
                  <a:gd name="connsiteX45" fmla="*/ 43111 w 115569"/>
                  <a:gd name="connsiteY45" fmla="*/ 52786 h 85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15569" h="85877">
                    <a:moveTo>
                      <a:pt x="59103" y="87014"/>
                    </a:moveTo>
                    <a:cubicBezTo>
                      <a:pt x="57962" y="87014"/>
                      <a:pt x="57199" y="87014"/>
                      <a:pt x="56058" y="87014"/>
                    </a:cubicBezTo>
                    <a:cubicBezTo>
                      <a:pt x="51107" y="86633"/>
                      <a:pt x="46918" y="83971"/>
                      <a:pt x="44634" y="80929"/>
                    </a:cubicBezTo>
                    <a:cubicBezTo>
                      <a:pt x="43111" y="78647"/>
                      <a:pt x="42730" y="76365"/>
                      <a:pt x="43111" y="74083"/>
                    </a:cubicBezTo>
                    <a:cubicBezTo>
                      <a:pt x="43872" y="71421"/>
                      <a:pt x="45396" y="69139"/>
                      <a:pt x="47300" y="67238"/>
                    </a:cubicBezTo>
                    <a:cubicBezTo>
                      <a:pt x="49203" y="64956"/>
                      <a:pt x="50726" y="63054"/>
                      <a:pt x="50346" y="61153"/>
                    </a:cubicBezTo>
                    <a:cubicBezTo>
                      <a:pt x="49965" y="58871"/>
                      <a:pt x="45776" y="56970"/>
                      <a:pt x="41588" y="57730"/>
                    </a:cubicBezTo>
                    <a:cubicBezTo>
                      <a:pt x="37780" y="58110"/>
                      <a:pt x="34734" y="59632"/>
                      <a:pt x="30926" y="61533"/>
                    </a:cubicBezTo>
                    <a:cubicBezTo>
                      <a:pt x="30165" y="61914"/>
                      <a:pt x="29403" y="62294"/>
                      <a:pt x="28641" y="62674"/>
                    </a:cubicBezTo>
                    <a:cubicBezTo>
                      <a:pt x="24833" y="64576"/>
                      <a:pt x="19121" y="66477"/>
                      <a:pt x="13791" y="65717"/>
                    </a:cubicBezTo>
                    <a:cubicBezTo>
                      <a:pt x="9983" y="64956"/>
                      <a:pt x="6937" y="62674"/>
                      <a:pt x="5033" y="59251"/>
                    </a:cubicBezTo>
                    <a:cubicBezTo>
                      <a:pt x="3129" y="55448"/>
                      <a:pt x="3129" y="51265"/>
                      <a:pt x="4653" y="47462"/>
                    </a:cubicBezTo>
                    <a:cubicBezTo>
                      <a:pt x="7698" y="40616"/>
                      <a:pt x="14552" y="36053"/>
                      <a:pt x="21025" y="32250"/>
                    </a:cubicBezTo>
                    <a:cubicBezTo>
                      <a:pt x="35876" y="23122"/>
                      <a:pt x="67100" y="7530"/>
                      <a:pt x="83092" y="1825"/>
                    </a:cubicBezTo>
                    <a:cubicBezTo>
                      <a:pt x="86139" y="684"/>
                      <a:pt x="88804" y="1064"/>
                      <a:pt x="90708" y="2205"/>
                    </a:cubicBezTo>
                    <a:cubicBezTo>
                      <a:pt x="95658" y="4867"/>
                      <a:pt x="97181" y="12474"/>
                      <a:pt x="98705" y="20080"/>
                    </a:cubicBezTo>
                    <a:cubicBezTo>
                      <a:pt x="99847" y="25024"/>
                      <a:pt x="100609" y="29968"/>
                      <a:pt x="102512" y="33010"/>
                    </a:cubicBezTo>
                    <a:cubicBezTo>
                      <a:pt x="104035" y="35292"/>
                      <a:pt x="105939" y="38334"/>
                      <a:pt x="108224" y="41377"/>
                    </a:cubicBezTo>
                    <a:cubicBezTo>
                      <a:pt x="114316" y="50124"/>
                      <a:pt x="120409" y="58871"/>
                      <a:pt x="118886" y="65336"/>
                    </a:cubicBezTo>
                    <a:cubicBezTo>
                      <a:pt x="118124" y="67618"/>
                      <a:pt x="116601" y="69520"/>
                      <a:pt x="114316" y="70661"/>
                    </a:cubicBezTo>
                    <a:cubicBezTo>
                      <a:pt x="102893" y="75985"/>
                      <a:pt x="81950" y="83211"/>
                      <a:pt x="75858" y="85112"/>
                    </a:cubicBezTo>
                    <a:cubicBezTo>
                      <a:pt x="70908" y="85112"/>
                      <a:pt x="64815" y="87014"/>
                      <a:pt x="59103" y="87014"/>
                    </a:cubicBezTo>
                    <a:lnTo>
                      <a:pt x="59103" y="87014"/>
                    </a:lnTo>
                    <a:close/>
                    <a:moveTo>
                      <a:pt x="43111" y="52786"/>
                    </a:moveTo>
                    <a:cubicBezTo>
                      <a:pt x="48442" y="52786"/>
                      <a:pt x="53773" y="55068"/>
                      <a:pt x="54534" y="59632"/>
                    </a:cubicBezTo>
                    <a:cubicBezTo>
                      <a:pt x="55295" y="63435"/>
                      <a:pt x="52630" y="66477"/>
                      <a:pt x="50346" y="69139"/>
                    </a:cubicBezTo>
                    <a:cubicBezTo>
                      <a:pt x="48822" y="71041"/>
                      <a:pt x="47300" y="72562"/>
                      <a:pt x="46918" y="74464"/>
                    </a:cubicBezTo>
                    <a:cubicBezTo>
                      <a:pt x="46538" y="75605"/>
                      <a:pt x="46918" y="76746"/>
                      <a:pt x="47680" y="78267"/>
                    </a:cubicBezTo>
                    <a:cubicBezTo>
                      <a:pt x="49203" y="80549"/>
                      <a:pt x="52630" y="82450"/>
                      <a:pt x="56438" y="82830"/>
                    </a:cubicBezTo>
                    <a:cubicBezTo>
                      <a:pt x="62531" y="83591"/>
                      <a:pt x="69004" y="81309"/>
                      <a:pt x="74715" y="79788"/>
                    </a:cubicBezTo>
                    <a:cubicBezTo>
                      <a:pt x="80808" y="77886"/>
                      <a:pt x="101370" y="71041"/>
                      <a:pt x="112793" y="65717"/>
                    </a:cubicBezTo>
                    <a:cubicBezTo>
                      <a:pt x="114697" y="64956"/>
                      <a:pt x="115078" y="63815"/>
                      <a:pt x="115078" y="63054"/>
                    </a:cubicBezTo>
                    <a:cubicBezTo>
                      <a:pt x="116220" y="58491"/>
                      <a:pt x="110128" y="49744"/>
                      <a:pt x="105178" y="42518"/>
                    </a:cubicBezTo>
                    <a:cubicBezTo>
                      <a:pt x="102893" y="39475"/>
                      <a:pt x="100989" y="36433"/>
                      <a:pt x="99466" y="33771"/>
                    </a:cubicBezTo>
                    <a:cubicBezTo>
                      <a:pt x="97181" y="29968"/>
                      <a:pt x="96420" y="25024"/>
                      <a:pt x="95277" y="19699"/>
                    </a:cubicBezTo>
                    <a:cubicBezTo>
                      <a:pt x="94135" y="13234"/>
                      <a:pt x="92612" y="6389"/>
                      <a:pt x="89185" y="4487"/>
                    </a:cubicBezTo>
                    <a:cubicBezTo>
                      <a:pt x="88043" y="3727"/>
                      <a:pt x="86520" y="3727"/>
                      <a:pt x="84616" y="4487"/>
                    </a:cubicBezTo>
                    <a:cubicBezTo>
                      <a:pt x="67861" y="10572"/>
                      <a:pt x="36256" y="26545"/>
                      <a:pt x="23310" y="34531"/>
                    </a:cubicBezTo>
                    <a:cubicBezTo>
                      <a:pt x="17599" y="37954"/>
                      <a:pt x="11126" y="42518"/>
                      <a:pt x="8460" y="48222"/>
                    </a:cubicBezTo>
                    <a:cubicBezTo>
                      <a:pt x="7318" y="50885"/>
                      <a:pt x="7318" y="53927"/>
                      <a:pt x="8460" y="56589"/>
                    </a:cubicBezTo>
                    <a:cubicBezTo>
                      <a:pt x="9602" y="58871"/>
                      <a:pt x="11887" y="60392"/>
                      <a:pt x="14552" y="61153"/>
                    </a:cubicBezTo>
                    <a:cubicBezTo>
                      <a:pt x="18741" y="61914"/>
                      <a:pt x="23692" y="60012"/>
                      <a:pt x="27118" y="58491"/>
                    </a:cubicBezTo>
                    <a:cubicBezTo>
                      <a:pt x="27880" y="58110"/>
                      <a:pt x="28641" y="57730"/>
                      <a:pt x="29022" y="57350"/>
                    </a:cubicBezTo>
                    <a:cubicBezTo>
                      <a:pt x="32830" y="55448"/>
                      <a:pt x="36638" y="53927"/>
                      <a:pt x="40827" y="53166"/>
                    </a:cubicBezTo>
                    <a:cubicBezTo>
                      <a:pt x="41968" y="52786"/>
                      <a:pt x="42349" y="52786"/>
                      <a:pt x="43111" y="52786"/>
                    </a:cubicBezTo>
                    <a:lnTo>
                      <a:pt x="43111" y="52786"/>
                    </a:lnTo>
                    <a:close/>
                  </a:path>
                </a:pathLst>
              </a:custGeom>
              <a:solidFill>
                <a:srgbClr val="1A1A1A"/>
              </a:solidFill>
              <a:ln w="3804" cap="flat">
                <a:noFill/>
                <a:prstDash val="solid"/>
                <a:miter/>
              </a:ln>
            </p:spPr>
            <p:txBody>
              <a:bodyPr rtlCol="0" anchor="ctr"/>
              <a:lstStyle/>
              <a:p>
                <a:endParaRPr lang="fr-FR"/>
              </a:p>
            </p:txBody>
          </p:sp>
        </p:grpSp>
        <p:grpSp>
          <p:nvGrpSpPr>
            <p:cNvPr id="3464" name="Graphique 2">
              <a:extLst>
                <a:ext uri="{FF2B5EF4-FFF2-40B4-BE49-F238E27FC236}">
                  <a16:creationId xmlns:a16="http://schemas.microsoft.com/office/drawing/2014/main" id="{7C9D5B07-7122-371A-4D99-2C6A67BBC890}"/>
                </a:ext>
              </a:extLst>
            </p:cNvPr>
            <p:cNvGrpSpPr/>
            <p:nvPr/>
          </p:nvGrpSpPr>
          <p:grpSpPr>
            <a:xfrm>
              <a:off x="13673471" y="2197075"/>
              <a:ext cx="97101" cy="97092"/>
              <a:chOff x="13673471" y="2197075"/>
              <a:chExt cx="97101" cy="97092"/>
            </a:xfrm>
          </p:grpSpPr>
          <p:sp>
            <p:nvSpPr>
              <p:cNvPr id="3465" name="Forme libre 3464">
                <a:extLst>
                  <a:ext uri="{FF2B5EF4-FFF2-40B4-BE49-F238E27FC236}">
                    <a16:creationId xmlns:a16="http://schemas.microsoft.com/office/drawing/2014/main" id="{D756CA39-FA75-7DDF-DB9D-F715903274AF}"/>
                  </a:ext>
                </a:extLst>
              </p:cNvPr>
              <p:cNvSpPr/>
              <p:nvPr/>
            </p:nvSpPr>
            <p:spPr>
              <a:xfrm>
                <a:off x="13675367" y="2198971"/>
                <a:ext cx="93308" cy="93299"/>
              </a:xfrm>
              <a:custGeom>
                <a:avLst/>
                <a:gdLst>
                  <a:gd name="connsiteX0" fmla="*/ 97213 w 93308"/>
                  <a:gd name="connsiteY0" fmla="*/ 47170 h 93299"/>
                  <a:gd name="connsiteX1" fmla="*/ 50559 w 93308"/>
                  <a:gd name="connsiteY1" fmla="*/ 93820 h 93299"/>
                  <a:gd name="connsiteX2" fmla="*/ 3904 w 93308"/>
                  <a:gd name="connsiteY2" fmla="*/ 47170 h 93299"/>
                  <a:gd name="connsiteX3" fmla="*/ 50559 w 93308"/>
                  <a:gd name="connsiteY3" fmla="*/ 520 h 93299"/>
                  <a:gd name="connsiteX4" fmla="*/ 97213 w 93308"/>
                  <a:gd name="connsiteY4" fmla="*/ 47170 h 93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08" h="93299">
                    <a:moveTo>
                      <a:pt x="97213" y="47170"/>
                    </a:moveTo>
                    <a:cubicBezTo>
                      <a:pt x="97213" y="72934"/>
                      <a:pt x="76325" y="93820"/>
                      <a:pt x="50559" y="93820"/>
                    </a:cubicBezTo>
                    <a:cubicBezTo>
                      <a:pt x="24792" y="93820"/>
                      <a:pt x="3904" y="72934"/>
                      <a:pt x="3904" y="47170"/>
                    </a:cubicBezTo>
                    <a:cubicBezTo>
                      <a:pt x="3904" y="21406"/>
                      <a:pt x="24792" y="520"/>
                      <a:pt x="50559" y="520"/>
                    </a:cubicBezTo>
                    <a:cubicBezTo>
                      <a:pt x="76325" y="520"/>
                      <a:pt x="97213" y="21406"/>
                      <a:pt x="97213" y="47170"/>
                    </a:cubicBezTo>
                    <a:close/>
                  </a:path>
                </a:pathLst>
              </a:custGeom>
              <a:solidFill>
                <a:srgbClr val="FFFFFF"/>
              </a:solidFill>
              <a:ln w="3791" cap="flat">
                <a:noFill/>
                <a:prstDash val="solid"/>
                <a:miter/>
              </a:ln>
            </p:spPr>
            <p:txBody>
              <a:bodyPr rtlCol="0" anchor="ctr"/>
              <a:lstStyle/>
              <a:p>
                <a:endParaRPr lang="fr-FR"/>
              </a:p>
            </p:txBody>
          </p:sp>
          <p:grpSp>
            <p:nvGrpSpPr>
              <p:cNvPr id="3466" name="Graphique 2">
                <a:extLst>
                  <a:ext uri="{FF2B5EF4-FFF2-40B4-BE49-F238E27FC236}">
                    <a16:creationId xmlns:a16="http://schemas.microsoft.com/office/drawing/2014/main" id="{D4FEA8C5-072B-7DB4-9BC8-5526C0DA6847}"/>
                  </a:ext>
                </a:extLst>
              </p:cNvPr>
              <p:cNvGrpSpPr/>
              <p:nvPr/>
            </p:nvGrpSpPr>
            <p:grpSpPr>
              <a:xfrm>
                <a:off x="13673471" y="2197075"/>
                <a:ext cx="97101" cy="97092"/>
                <a:chOff x="13673471" y="2197075"/>
                <a:chExt cx="97101" cy="97092"/>
              </a:xfrm>
              <a:solidFill>
                <a:srgbClr val="1A1A1A"/>
              </a:solidFill>
            </p:grpSpPr>
            <p:sp>
              <p:nvSpPr>
                <p:cNvPr id="3467" name="Forme libre 3466">
                  <a:extLst>
                    <a:ext uri="{FF2B5EF4-FFF2-40B4-BE49-F238E27FC236}">
                      <a16:creationId xmlns:a16="http://schemas.microsoft.com/office/drawing/2014/main" id="{4068789D-A4E9-A766-58B3-12D19B4373C4}"/>
                    </a:ext>
                  </a:extLst>
                </p:cNvPr>
                <p:cNvSpPr/>
                <p:nvPr/>
              </p:nvSpPr>
              <p:spPr>
                <a:xfrm>
                  <a:off x="13673471" y="2197075"/>
                  <a:ext cx="97101" cy="97092"/>
                </a:xfrm>
                <a:custGeom>
                  <a:avLst/>
                  <a:gdLst>
                    <a:gd name="connsiteX0" fmla="*/ 52455 w 97101"/>
                    <a:gd name="connsiteY0" fmla="*/ 97613 h 97092"/>
                    <a:gd name="connsiteX1" fmla="*/ 3904 w 97101"/>
                    <a:gd name="connsiteY1" fmla="*/ 49067 h 97092"/>
                    <a:gd name="connsiteX2" fmla="*/ 52455 w 97101"/>
                    <a:gd name="connsiteY2" fmla="*/ 520 h 97092"/>
                    <a:gd name="connsiteX3" fmla="*/ 101006 w 97101"/>
                    <a:gd name="connsiteY3" fmla="*/ 49067 h 97092"/>
                    <a:gd name="connsiteX4" fmla="*/ 52455 w 97101"/>
                    <a:gd name="connsiteY4" fmla="*/ 97613 h 97092"/>
                    <a:gd name="connsiteX5" fmla="*/ 52455 w 97101"/>
                    <a:gd name="connsiteY5" fmla="*/ 4313 h 97092"/>
                    <a:gd name="connsiteX6" fmla="*/ 7697 w 97101"/>
                    <a:gd name="connsiteY6" fmla="*/ 49067 h 97092"/>
                    <a:gd name="connsiteX7" fmla="*/ 52834 w 97101"/>
                    <a:gd name="connsiteY7" fmla="*/ 93441 h 97092"/>
                    <a:gd name="connsiteX8" fmla="*/ 97592 w 97101"/>
                    <a:gd name="connsiteY8" fmla="*/ 48687 h 97092"/>
                    <a:gd name="connsiteX9" fmla="*/ 52455 w 97101"/>
                    <a:gd name="connsiteY9" fmla="*/ 4313 h 97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101" h="97092">
                      <a:moveTo>
                        <a:pt x="52455" y="97613"/>
                      </a:moveTo>
                      <a:cubicBezTo>
                        <a:pt x="25524" y="97613"/>
                        <a:pt x="3904" y="75615"/>
                        <a:pt x="3904" y="49067"/>
                      </a:cubicBezTo>
                      <a:cubicBezTo>
                        <a:pt x="3904" y="22518"/>
                        <a:pt x="25904" y="520"/>
                        <a:pt x="52455" y="520"/>
                      </a:cubicBezTo>
                      <a:cubicBezTo>
                        <a:pt x="79006" y="520"/>
                        <a:pt x="101006" y="22518"/>
                        <a:pt x="101006" y="49067"/>
                      </a:cubicBezTo>
                      <a:cubicBezTo>
                        <a:pt x="101006" y="75615"/>
                        <a:pt x="79385" y="97613"/>
                        <a:pt x="52455" y="97613"/>
                      </a:cubicBezTo>
                      <a:close/>
                      <a:moveTo>
                        <a:pt x="52455" y="4313"/>
                      </a:moveTo>
                      <a:cubicBezTo>
                        <a:pt x="27800" y="4313"/>
                        <a:pt x="7697" y="24414"/>
                        <a:pt x="7697" y="49067"/>
                      </a:cubicBezTo>
                      <a:cubicBezTo>
                        <a:pt x="7697" y="73719"/>
                        <a:pt x="28179" y="93441"/>
                        <a:pt x="52834" y="93441"/>
                      </a:cubicBezTo>
                      <a:cubicBezTo>
                        <a:pt x="77488" y="93441"/>
                        <a:pt x="97592" y="73340"/>
                        <a:pt x="97592" y="48687"/>
                      </a:cubicBezTo>
                      <a:cubicBezTo>
                        <a:pt x="97592" y="24035"/>
                        <a:pt x="77110" y="4313"/>
                        <a:pt x="52455" y="4313"/>
                      </a:cubicBezTo>
                      <a:close/>
                    </a:path>
                  </a:pathLst>
                </a:custGeom>
                <a:solidFill>
                  <a:srgbClr val="1A1A1A"/>
                </a:solidFill>
                <a:ln w="3791" cap="flat">
                  <a:noFill/>
                  <a:prstDash val="solid"/>
                  <a:miter/>
                </a:ln>
              </p:spPr>
              <p:txBody>
                <a:bodyPr rtlCol="0" anchor="ctr"/>
                <a:lstStyle/>
                <a:p>
                  <a:endParaRPr lang="fr-FR"/>
                </a:p>
              </p:txBody>
            </p:sp>
            <p:sp>
              <p:nvSpPr>
                <p:cNvPr id="3468" name="Forme libre 3467">
                  <a:extLst>
                    <a:ext uri="{FF2B5EF4-FFF2-40B4-BE49-F238E27FC236}">
                      <a16:creationId xmlns:a16="http://schemas.microsoft.com/office/drawing/2014/main" id="{94A0BFE5-48EC-B025-3E2E-76C3A01479E1}"/>
                    </a:ext>
                  </a:extLst>
                </p:cNvPr>
                <p:cNvSpPr/>
                <p:nvPr/>
              </p:nvSpPr>
              <p:spPr>
                <a:xfrm>
                  <a:off x="13712159" y="2213383"/>
                  <a:ext cx="19723" cy="37547"/>
                </a:xfrm>
                <a:custGeom>
                  <a:avLst/>
                  <a:gdLst>
                    <a:gd name="connsiteX0" fmla="*/ 13766 w 19723"/>
                    <a:gd name="connsiteY0" fmla="*/ 38064 h 37547"/>
                    <a:gd name="connsiteX1" fmla="*/ 23628 w 19723"/>
                    <a:gd name="connsiteY1" fmla="*/ 28203 h 37547"/>
                    <a:gd name="connsiteX2" fmla="*/ 23628 w 19723"/>
                    <a:gd name="connsiteY2" fmla="*/ 10378 h 37547"/>
                    <a:gd name="connsiteX3" fmla="*/ 13766 w 19723"/>
                    <a:gd name="connsiteY3" fmla="*/ 517 h 37547"/>
                    <a:gd name="connsiteX4" fmla="*/ 3904 w 19723"/>
                    <a:gd name="connsiteY4" fmla="*/ 10378 h 37547"/>
                    <a:gd name="connsiteX5" fmla="*/ 3904 w 19723"/>
                    <a:gd name="connsiteY5" fmla="*/ 28203 h 37547"/>
                    <a:gd name="connsiteX6" fmla="*/ 13766 w 19723"/>
                    <a:gd name="connsiteY6" fmla="*/ 38064 h 37547"/>
                    <a:gd name="connsiteX7" fmla="*/ 13766 w 19723"/>
                    <a:gd name="connsiteY7" fmla="*/ 38064 h 37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23" h="37547">
                      <a:moveTo>
                        <a:pt x="13766" y="38064"/>
                      </a:moveTo>
                      <a:cubicBezTo>
                        <a:pt x="19076" y="38064"/>
                        <a:pt x="23628" y="33513"/>
                        <a:pt x="23628" y="28203"/>
                      </a:cubicBezTo>
                      <a:lnTo>
                        <a:pt x="23628" y="10378"/>
                      </a:lnTo>
                      <a:cubicBezTo>
                        <a:pt x="23628" y="5068"/>
                        <a:pt x="19076" y="517"/>
                        <a:pt x="13766" y="517"/>
                      </a:cubicBezTo>
                      <a:cubicBezTo>
                        <a:pt x="8456" y="517"/>
                        <a:pt x="3904" y="5068"/>
                        <a:pt x="3904" y="10378"/>
                      </a:cubicBezTo>
                      <a:lnTo>
                        <a:pt x="3904" y="28203"/>
                      </a:lnTo>
                      <a:cubicBezTo>
                        <a:pt x="4284" y="33513"/>
                        <a:pt x="8456" y="38064"/>
                        <a:pt x="13766" y="38064"/>
                      </a:cubicBezTo>
                      <a:lnTo>
                        <a:pt x="13766" y="38064"/>
                      </a:lnTo>
                      <a:close/>
                    </a:path>
                  </a:pathLst>
                </a:custGeom>
                <a:solidFill>
                  <a:srgbClr val="1A1A1A"/>
                </a:solidFill>
                <a:ln w="3791" cap="flat">
                  <a:noFill/>
                  <a:prstDash val="solid"/>
                  <a:miter/>
                </a:ln>
              </p:spPr>
              <p:txBody>
                <a:bodyPr rtlCol="0" anchor="ctr"/>
                <a:lstStyle/>
                <a:p>
                  <a:endParaRPr lang="fr-FR"/>
                </a:p>
              </p:txBody>
            </p:sp>
            <p:sp>
              <p:nvSpPr>
                <p:cNvPr id="3469" name="Forme libre 3468">
                  <a:extLst>
                    <a:ext uri="{FF2B5EF4-FFF2-40B4-BE49-F238E27FC236}">
                      <a16:creationId xmlns:a16="http://schemas.microsoft.com/office/drawing/2014/main" id="{2E1D0D1B-1435-2907-FE4E-90E3B6A9B907}"/>
                    </a:ext>
                  </a:extLst>
                </p:cNvPr>
                <p:cNvSpPr/>
                <p:nvPr/>
              </p:nvSpPr>
              <p:spPr>
                <a:xfrm>
                  <a:off x="13687316" y="2210539"/>
                  <a:ext cx="70170" cy="69974"/>
                </a:xfrm>
                <a:custGeom>
                  <a:avLst/>
                  <a:gdLst>
                    <a:gd name="connsiteX0" fmla="*/ 71609 w 70170"/>
                    <a:gd name="connsiteY0" fmla="*/ 70495 h 69974"/>
                    <a:gd name="connsiteX1" fmla="*/ 70093 w 70170"/>
                    <a:gd name="connsiteY1" fmla="*/ 69737 h 69974"/>
                    <a:gd name="connsiteX2" fmla="*/ 4473 w 70170"/>
                    <a:gd name="connsiteY2" fmla="*/ 4123 h 69974"/>
                    <a:gd name="connsiteX3" fmla="*/ 4473 w 70170"/>
                    <a:gd name="connsiteY3" fmla="*/ 1089 h 69974"/>
                    <a:gd name="connsiteX4" fmla="*/ 7508 w 70170"/>
                    <a:gd name="connsiteY4" fmla="*/ 1089 h 69974"/>
                    <a:gd name="connsiteX5" fmla="*/ 7508 w 70170"/>
                    <a:gd name="connsiteY5" fmla="*/ 1089 h 69974"/>
                    <a:gd name="connsiteX6" fmla="*/ 73506 w 70170"/>
                    <a:gd name="connsiteY6" fmla="*/ 67082 h 69974"/>
                    <a:gd name="connsiteX7" fmla="*/ 73506 w 70170"/>
                    <a:gd name="connsiteY7" fmla="*/ 70116 h 69974"/>
                    <a:gd name="connsiteX8" fmla="*/ 71609 w 70170"/>
                    <a:gd name="connsiteY8" fmla="*/ 70495 h 6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170" h="69974">
                      <a:moveTo>
                        <a:pt x="71609" y="70495"/>
                      </a:moveTo>
                      <a:cubicBezTo>
                        <a:pt x="71230" y="70495"/>
                        <a:pt x="70471" y="70116"/>
                        <a:pt x="70093" y="69737"/>
                      </a:cubicBezTo>
                      <a:lnTo>
                        <a:pt x="4473" y="4123"/>
                      </a:lnTo>
                      <a:cubicBezTo>
                        <a:pt x="3715" y="3365"/>
                        <a:pt x="3715" y="2227"/>
                        <a:pt x="4473" y="1089"/>
                      </a:cubicBezTo>
                      <a:cubicBezTo>
                        <a:pt x="5232" y="331"/>
                        <a:pt x="6370" y="331"/>
                        <a:pt x="7508" y="1089"/>
                      </a:cubicBezTo>
                      <a:cubicBezTo>
                        <a:pt x="7508" y="1089"/>
                        <a:pt x="7508" y="1089"/>
                        <a:pt x="7508" y="1089"/>
                      </a:cubicBezTo>
                      <a:lnTo>
                        <a:pt x="73506" y="67082"/>
                      </a:lnTo>
                      <a:cubicBezTo>
                        <a:pt x="74264" y="67840"/>
                        <a:pt x="74264" y="68978"/>
                        <a:pt x="73506" y="70116"/>
                      </a:cubicBezTo>
                      <a:cubicBezTo>
                        <a:pt x="72747" y="70116"/>
                        <a:pt x="72368" y="70495"/>
                        <a:pt x="71609" y="70495"/>
                      </a:cubicBezTo>
                      <a:close/>
                    </a:path>
                  </a:pathLst>
                </a:custGeom>
                <a:solidFill>
                  <a:srgbClr val="1A1A1A"/>
                </a:solidFill>
                <a:ln w="3791" cap="flat">
                  <a:noFill/>
                  <a:prstDash val="solid"/>
                  <a:miter/>
                </a:ln>
              </p:spPr>
              <p:txBody>
                <a:bodyPr rtlCol="0" anchor="ctr"/>
                <a:lstStyle/>
                <a:p>
                  <a:endParaRPr lang="fr-FR"/>
                </a:p>
              </p:txBody>
            </p:sp>
            <p:sp>
              <p:nvSpPr>
                <p:cNvPr id="3470" name="Forme libre 3469">
                  <a:extLst>
                    <a:ext uri="{FF2B5EF4-FFF2-40B4-BE49-F238E27FC236}">
                      <a16:creationId xmlns:a16="http://schemas.microsoft.com/office/drawing/2014/main" id="{538C0B33-8495-E852-5833-CF3F74454680}"/>
                    </a:ext>
                  </a:extLst>
                </p:cNvPr>
                <p:cNvSpPr/>
                <p:nvPr/>
              </p:nvSpPr>
              <p:spPr>
                <a:xfrm>
                  <a:off x="13704573" y="2228933"/>
                  <a:ext cx="34908" cy="31099"/>
                </a:xfrm>
                <a:custGeom>
                  <a:avLst/>
                  <a:gdLst>
                    <a:gd name="connsiteX0" fmla="*/ 21353 w 34908"/>
                    <a:gd name="connsiteY0" fmla="*/ 31620 h 31099"/>
                    <a:gd name="connsiteX1" fmla="*/ 3904 w 34908"/>
                    <a:gd name="connsiteY1" fmla="*/ 14174 h 31099"/>
                    <a:gd name="connsiteX2" fmla="*/ 3904 w 34908"/>
                    <a:gd name="connsiteY2" fmla="*/ 2417 h 31099"/>
                    <a:gd name="connsiteX3" fmla="*/ 5801 w 34908"/>
                    <a:gd name="connsiteY3" fmla="*/ 520 h 31099"/>
                    <a:gd name="connsiteX4" fmla="*/ 7697 w 34908"/>
                    <a:gd name="connsiteY4" fmla="*/ 2417 h 31099"/>
                    <a:gd name="connsiteX5" fmla="*/ 7697 w 34908"/>
                    <a:gd name="connsiteY5" fmla="*/ 14174 h 31099"/>
                    <a:gd name="connsiteX6" fmla="*/ 21353 w 34908"/>
                    <a:gd name="connsiteY6" fmla="*/ 27827 h 31099"/>
                    <a:gd name="connsiteX7" fmla="*/ 35007 w 34908"/>
                    <a:gd name="connsiteY7" fmla="*/ 14174 h 31099"/>
                    <a:gd name="connsiteX8" fmla="*/ 35007 w 34908"/>
                    <a:gd name="connsiteY8" fmla="*/ 2417 h 31099"/>
                    <a:gd name="connsiteX9" fmla="*/ 36903 w 34908"/>
                    <a:gd name="connsiteY9" fmla="*/ 520 h 31099"/>
                    <a:gd name="connsiteX10" fmla="*/ 38800 w 34908"/>
                    <a:gd name="connsiteY10" fmla="*/ 2417 h 31099"/>
                    <a:gd name="connsiteX11" fmla="*/ 38800 w 34908"/>
                    <a:gd name="connsiteY11" fmla="*/ 14174 h 31099"/>
                    <a:gd name="connsiteX12" fmla="*/ 21353 w 34908"/>
                    <a:gd name="connsiteY12" fmla="*/ 31620 h 3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08" h="31099">
                      <a:moveTo>
                        <a:pt x="21353" y="31620"/>
                      </a:moveTo>
                      <a:cubicBezTo>
                        <a:pt x="11490" y="31620"/>
                        <a:pt x="3904" y="23655"/>
                        <a:pt x="3904" y="14174"/>
                      </a:cubicBezTo>
                      <a:lnTo>
                        <a:pt x="3904" y="2417"/>
                      </a:lnTo>
                      <a:cubicBezTo>
                        <a:pt x="3904" y="1279"/>
                        <a:pt x="4663" y="520"/>
                        <a:pt x="5801" y="520"/>
                      </a:cubicBezTo>
                      <a:cubicBezTo>
                        <a:pt x="6939" y="520"/>
                        <a:pt x="7697" y="1279"/>
                        <a:pt x="7697" y="2417"/>
                      </a:cubicBezTo>
                      <a:lnTo>
                        <a:pt x="7697" y="14174"/>
                      </a:lnTo>
                      <a:cubicBezTo>
                        <a:pt x="7697" y="21759"/>
                        <a:pt x="13766" y="27827"/>
                        <a:pt x="21353" y="27827"/>
                      </a:cubicBezTo>
                      <a:cubicBezTo>
                        <a:pt x="28939" y="27827"/>
                        <a:pt x="35007" y="21759"/>
                        <a:pt x="35007" y="14174"/>
                      </a:cubicBezTo>
                      <a:lnTo>
                        <a:pt x="35007" y="2417"/>
                      </a:lnTo>
                      <a:cubicBezTo>
                        <a:pt x="35007" y="1279"/>
                        <a:pt x="35766" y="520"/>
                        <a:pt x="36903" y="520"/>
                      </a:cubicBezTo>
                      <a:cubicBezTo>
                        <a:pt x="38041" y="520"/>
                        <a:pt x="38800" y="1279"/>
                        <a:pt x="38800" y="2417"/>
                      </a:cubicBezTo>
                      <a:lnTo>
                        <a:pt x="38800" y="14174"/>
                      </a:lnTo>
                      <a:cubicBezTo>
                        <a:pt x="39179" y="23655"/>
                        <a:pt x="31214" y="31620"/>
                        <a:pt x="21353" y="31620"/>
                      </a:cubicBezTo>
                      <a:close/>
                    </a:path>
                  </a:pathLst>
                </a:custGeom>
                <a:solidFill>
                  <a:srgbClr val="1A1A1A"/>
                </a:solidFill>
                <a:ln w="3791" cap="flat">
                  <a:noFill/>
                  <a:prstDash val="solid"/>
                  <a:miter/>
                </a:ln>
              </p:spPr>
              <p:txBody>
                <a:bodyPr rtlCol="0" anchor="ctr"/>
                <a:lstStyle/>
                <a:p>
                  <a:endParaRPr lang="fr-FR"/>
                </a:p>
              </p:txBody>
            </p:sp>
            <p:sp>
              <p:nvSpPr>
                <p:cNvPr id="3471" name="Forme libre 3470">
                  <a:extLst>
                    <a:ext uri="{FF2B5EF4-FFF2-40B4-BE49-F238E27FC236}">
                      <a16:creationId xmlns:a16="http://schemas.microsoft.com/office/drawing/2014/main" id="{3AB061FE-B7C0-9295-E8DB-19C3507D4C5A}"/>
                    </a:ext>
                  </a:extLst>
                </p:cNvPr>
                <p:cNvSpPr/>
                <p:nvPr/>
              </p:nvSpPr>
              <p:spPr>
                <a:xfrm>
                  <a:off x="13720125" y="2256620"/>
                  <a:ext cx="3867" cy="20859"/>
                </a:xfrm>
                <a:custGeom>
                  <a:avLst/>
                  <a:gdLst>
                    <a:gd name="connsiteX0" fmla="*/ 5801 w 3867"/>
                    <a:gd name="connsiteY0" fmla="*/ 21386 h 20859"/>
                    <a:gd name="connsiteX1" fmla="*/ 3904 w 3867"/>
                    <a:gd name="connsiteY1" fmla="*/ 19489 h 20859"/>
                    <a:gd name="connsiteX2" fmla="*/ 3904 w 3867"/>
                    <a:gd name="connsiteY2" fmla="*/ 2422 h 20859"/>
                    <a:gd name="connsiteX3" fmla="*/ 5801 w 3867"/>
                    <a:gd name="connsiteY3" fmla="*/ 526 h 20859"/>
                    <a:gd name="connsiteX4" fmla="*/ 7697 w 3867"/>
                    <a:gd name="connsiteY4" fmla="*/ 2422 h 20859"/>
                    <a:gd name="connsiteX5" fmla="*/ 7697 w 3867"/>
                    <a:gd name="connsiteY5" fmla="*/ 19489 h 20859"/>
                    <a:gd name="connsiteX6" fmla="*/ 5801 w 3867"/>
                    <a:gd name="connsiteY6" fmla="*/ 21386 h 20859"/>
                    <a:gd name="connsiteX7" fmla="*/ 5801 w 3867"/>
                    <a:gd name="connsiteY7" fmla="*/ 21386 h 20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7" h="20859">
                      <a:moveTo>
                        <a:pt x="5801" y="21386"/>
                      </a:moveTo>
                      <a:cubicBezTo>
                        <a:pt x="4663" y="21386"/>
                        <a:pt x="3904" y="20627"/>
                        <a:pt x="3904" y="19489"/>
                      </a:cubicBezTo>
                      <a:lnTo>
                        <a:pt x="3904" y="2422"/>
                      </a:lnTo>
                      <a:cubicBezTo>
                        <a:pt x="3904" y="1285"/>
                        <a:pt x="4663" y="526"/>
                        <a:pt x="5801" y="526"/>
                      </a:cubicBezTo>
                      <a:cubicBezTo>
                        <a:pt x="6939" y="526"/>
                        <a:pt x="7697" y="1285"/>
                        <a:pt x="7697" y="2422"/>
                      </a:cubicBezTo>
                      <a:lnTo>
                        <a:pt x="7697" y="19489"/>
                      </a:lnTo>
                      <a:cubicBezTo>
                        <a:pt x="8076" y="20248"/>
                        <a:pt x="6939" y="21386"/>
                        <a:pt x="5801" y="21386"/>
                      </a:cubicBezTo>
                      <a:lnTo>
                        <a:pt x="5801" y="21386"/>
                      </a:lnTo>
                      <a:close/>
                    </a:path>
                  </a:pathLst>
                </a:custGeom>
                <a:solidFill>
                  <a:srgbClr val="1A1A1A"/>
                </a:solidFill>
                <a:ln w="3791" cap="flat">
                  <a:noFill/>
                  <a:prstDash val="solid"/>
                  <a:miter/>
                </a:ln>
              </p:spPr>
              <p:txBody>
                <a:bodyPr rtlCol="0" anchor="ctr"/>
                <a:lstStyle/>
                <a:p>
                  <a:endParaRPr lang="fr-FR"/>
                </a:p>
              </p:txBody>
            </p:sp>
            <p:sp>
              <p:nvSpPr>
                <p:cNvPr id="3472" name="Forme libre 3471">
                  <a:extLst>
                    <a:ext uri="{FF2B5EF4-FFF2-40B4-BE49-F238E27FC236}">
                      <a16:creationId xmlns:a16="http://schemas.microsoft.com/office/drawing/2014/main" id="{DAFD07ED-05A2-34C6-27AF-DF25018B2D12}"/>
                    </a:ext>
                  </a:extLst>
                </p:cNvPr>
                <p:cNvSpPr/>
                <p:nvPr/>
              </p:nvSpPr>
              <p:spPr>
                <a:xfrm>
                  <a:off x="13708366" y="2273687"/>
                  <a:ext cx="27689" cy="3792"/>
                </a:xfrm>
                <a:custGeom>
                  <a:avLst/>
                  <a:gdLst>
                    <a:gd name="connsiteX0" fmla="*/ 29697 w 27689"/>
                    <a:gd name="connsiteY0" fmla="*/ 4321 h 3792"/>
                    <a:gd name="connsiteX1" fmla="*/ 5801 w 27689"/>
                    <a:gd name="connsiteY1" fmla="*/ 4321 h 3792"/>
                    <a:gd name="connsiteX2" fmla="*/ 3904 w 27689"/>
                    <a:gd name="connsiteY2" fmla="*/ 2425 h 3792"/>
                    <a:gd name="connsiteX3" fmla="*/ 5801 w 27689"/>
                    <a:gd name="connsiteY3" fmla="*/ 528 h 3792"/>
                    <a:gd name="connsiteX4" fmla="*/ 29697 w 27689"/>
                    <a:gd name="connsiteY4" fmla="*/ 528 h 3792"/>
                    <a:gd name="connsiteX5" fmla="*/ 31594 w 27689"/>
                    <a:gd name="connsiteY5" fmla="*/ 2425 h 3792"/>
                    <a:gd name="connsiteX6" fmla="*/ 29697 w 27689"/>
                    <a:gd name="connsiteY6" fmla="*/ 4321 h 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89" h="3792">
                      <a:moveTo>
                        <a:pt x="29697" y="4321"/>
                      </a:moveTo>
                      <a:lnTo>
                        <a:pt x="5801" y="4321"/>
                      </a:lnTo>
                      <a:cubicBezTo>
                        <a:pt x="4663" y="4321"/>
                        <a:pt x="3904" y="3562"/>
                        <a:pt x="3904" y="2425"/>
                      </a:cubicBezTo>
                      <a:cubicBezTo>
                        <a:pt x="3904" y="1287"/>
                        <a:pt x="4663" y="528"/>
                        <a:pt x="5801" y="528"/>
                      </a:cubicBezTo>
                      <a:lnTo>
                        <a:pt x="29697" y="528"/>
                      </a:lnTo>
                      <a:cubicBezTo>
                        <a:pt x="30835" y="528"/>
                        <a:pt x="31594" y="1287"/>
                        <a:pt x="31594" y="2425"/>
                      </a:cubicBezTo>
                      <a:cubicBezTo>
                        <a:pt x="31594" y="3562"/>
                        <a:pt x="30835" y="4321"/>
                        <a:pt x="29697" y="4321"/>
                      </a:cubicBezTo>
                      <a:close/>
                    </a:path>
                  </a:pathLst>
                </a:custGeom>
                <a:solidFill>
                  <a:srgbClr val="1A1A1A"/>
                </a:solidFill>
                <a:ln w="3791" cap="flat">
                  <a:noFill/>
                  <a:prstDash val="solid"/>
                  <a:miter/>
                </a:ln>
              </p:spPr>
              <p:txBody>
                <a:bodyPr rtlCol="0" anchor="ctr"/>
                <a:lstStyle/>
                <a:p>
                  <a:endParaRPr lang="fr-FR"/>
                </a:p>
              </p:txBody>
            </p:sp>
          </p:grpSp>
        </p:grpSp>
        <p:grpSp>
          <p:nvGrpSpPr>
            <p:cNvPr id="3473" name="Graphique 2">
              <a:extLst>
                <a:ext uri="{FF2B5EF4-FFF2-40B4-BE49-F238E27FC236}">
                  <a16:creationId xmlns:a16="http://schemas.microsoft.com/office/drawing/2014/main" id="{27623EE9-05F4-1E24-4234-8D08DFECFDC1}"/>
                </a:ext>
              </a:extLst>
            </p:cNvPr>
            <p:cNvGrpSpPr/>
            <p:nvPr/>
          </p:nvGrpSpPr>
          <p:grpSpPr>
            <a:xfrm>
              <a:off x="13992117" y="2777096"/>
              <a:ext cx="107224" cy="107214"/>
              <a:chOff x="13992117" y="2777096"/>
              <a:chExt cx="107224" cy="107214"/>
            </a:xfrm>
          </p:grpSpPr>
          <p:sp>
            <p:nvSpPr>
              <p:cNvPr id="3474" name="Forme libre 3473">
                <a:extLst>
                  <a:ext uri="{FF2B5EF4-FFF2-40B4-BE49-F238E27FC236}">
                    <a16:creationId xmlns:a16="http://schemas.microsoft.com/office/drawing/2014/main" id="{0150DB46-6B00-66B3-28C7-22D85C762639}"/>
                  </a:ext>
                </a:extLst>
              </p:cNvPr>
              <p:cNvSpPr/>
              <p:nvPr/>
            </p:nvSpPr>
            <p:spPr>
              <a:xfrm>
                <a:off x="13994018" y="2778997"/>
                <a:ext cx="103421" cy="103412"/>
              </a:xfrm>
              <a:custGeom>
                <a:avLst/>
                <a:gdLst>
                  <a:gd name="connsiteX0" fmla="*/ 107733 w 103421"/>
                  <a:gd name="connsiteY0" fmla="*/ 52953 h 103412"/>
                  <a:gd name="connsiteX1" fmla="*/ 56022 w 103421"/>
                  <a:gd name="connsiteY1" fmla="*/ 104660 h 103412"/>
                  <a:gd name="connsiteX2" fmla="*/ 4311 w 103421"/>
                  <a:gd name="connsiteY2" fmla="*/ 52953 h 103412"/>
                  <a:gd name="connsiteX3" fmla="*/ 56022 w 103421"/>
                  <a:gd name="connsiteY3" fmla="*/ 1247 h 103412"/>
                  <a:gd name="connsiteX4" fmla="*/ 107733 w 103421"/>
                  <a:gd name="connsiteY4" fmla="*/ 52953 h 103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21" h="103412">
                    <a:moveTo>
                      <a:pt x="107733" y="52953"/>
                    </a:moveTo>
                    <a:cubicBezTo>
                      <a:pt x="107733" y="81510"/>
                      <a:pt x="84582" y="104660"/>
                      <a:pt x="56022" y="104660"/>
                    </a:cubicBezTo>
                    <a:cubicBezTo>
                      <a:pt x="27463" y="104660"/>
                      <a:pt x="4311" y="81510"/>
                      <a:pt x="4311" y="52953"/>
                    </a:cubicBezTo>
                    <a:cubicBezTo>
                      <a:pt x="4311" y="24397"/>
                      <a:pt x="27462" y="1247"/>
                      <a:pt x="56022" y="1247"/>
                    </a:cubicBezTo>
                    <a:cubicBezTo>
                      <a:pt x="84581" y="1247"/>
                      <a:pt x="107733" y="24397"/>
                      <a:pt x="107733" y="52953"/>
                    </a:cubicBezTo>
                    <a:close/>
                  </a:path>
                </a:pathLst>
              </a:custGeom>
              <a:solidFill>
                <a:srgbClr val="FFFFFF"/>
              </a:solidFill>
              <a:ln w="3800" cap="flat">
                <a:noFill/>
                <a:prstDash val="solid"/>
                <a:miter/>
              </a:ln>
            </p:spPr>
            <p:txBody>
              <a:bodyPr rtlCol="0" anchor="ctr"/>
              <a:lstStyle/>
              <a:p>
                <a:endParaRPr lang="fr-FR"/>
              </a:p>
            </p:txBody>
          </p:sp>
          <p:grpSp>
            <p:nvGrpSpPr>
              <p:cNvPr id="3475" name="Graphique 2">
                <a:extLst>
                  <a:ext uri="{FF2B5EF4-FFF2-40B4-BE49-F238E27FC236}">
                    <a16:creationId xmlns:a16="http://schemas.microsoft.com/office/drawing/2014/main" id="{1027B02A-0C73-343E-5A1F-AEE989E96AE1}"/>
                  </a:ext>
                </a:extLst>
              </p:cNvPr>
              <p:cNvGrpSpPr/>
              <p:nvPr/>
            </p:nvGrpSpPr>
            <p:grpSpPr>
              <a:xfrm>
                <a:off x="13992117" y="2777096"/>
                <a:ext cx="107224" cy="107214"/>
                <a:chOff x="13992117" y="2777096"/>
                <a:chExt cx="107224" cy="107214"/>
              </a:xfrm>
              <a:solidFill>
                <a:srgbClr val="1A1A1A"/>
              </a:solidFill>
            </p:grpSpPr>
            <p:sp>
              <p:nvSpPr>
                <p:cNvPr id="3476" name="Forme libre 3475">
                  <a:extLst>
                    <a:ext uri="{FF2B5EF4-FFF2-40B4-BE49-F238E27FC236}">
                      <a16:creationId xmlns:a16="http://schemas.microsoft.com/office/drawing/2014/main" id="{6D8DC279-315F-0201-29CC-B25DA4CE9AC2}"/>
                    </a:ext>
                  </a:extLst>
                </p:cNvPr>
                <p:cNvSpPr/>
                <p:nvPr/>
              </p:nvSpPr>
              <p:spPr>
                <a:xfrm>
                  <a:off x="13992117" y="2777096"/>
                  <a:ext cx="107224" cy="107214"/>
                </a:xfrm>
                <a:custGeom>
                  <a:avLst/>
                  <a:gdLst>
                    <a:gd name="connsiteX0" fmla="*/ 57923 w 107224"/>
                    <a:gd name="connsiteY0" fmla="*/ 108462 h 107214"/>
                    <a:gd name="connsiteX1" fmla="*/ 4311 w 107224"/>
                    <a:gd name="connsiteY1" fmla="*/ 54854 h 107214"/>
                    <a:gd name="connsiteX2" fmla="*/ 57923 w 107224"/>
                    <a:gd name="connsiteY2" fmla="*/ 1247 h 107214"/>
                    <a:gd name="connsiteX3" fmla="*/ 111536 w 107224"/>
                    <a:gd name="connsiteY3" fmla="*/ 54854 h 107214"/>
                    <a:gd name="connsiteX4" fmla="*/ 57923 w 107224"/>
                    <a:gd name="connsiteY4" fmla="*/ 108462 h 107214"/>
                    <a:gd name="connsiteX5" fmla="*/ 57923 w 107224"/>
                    <a:gd name="connsiteY5" fmla="*/ 108462 h 107214"/>
                    <a:gd name="connsiteX6" fmla="*/ 57923 w 107224"/>
                    <a:gd name="connsiteY6" fmla="*/ 5049 h 107214"/>
                    <a:gd name="connsiteX7" fmla="*/ 8113 w 107224"/>
                    <a:gd name="connsiteY7" fmla="*/ 54854 h 107214"/>
                    <a:gd name="connsiteX8" fmla="*/ 57923 w 107224"/>
                    <a:gd name="connsiteY8" fmla="*/ 104660 h 107214"/>
                    <a:gd name="connsiteX9" fmla="*/ 107734 w 107224"/>
                    <a:gd name="connsiteY9" fmla="*/ 54854 h 107214"/>
                    <a:gd name="connsiteX10" fmla="*/ 57923 w 107224"/>
                    <a:gd name="connsiteY10" fmla="*/ 5049 h 107214"/>
                    <a:gd name="connsiteX11" fmla="*/ 57923 w 107224"/>
                    <a:gd name="connsiteY11" fmla="*/ 5049 h 10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24" h="107214">
                      <a:moveTo>
                        <a:pt x="57923" y="108462"/>
                      </a:moveTo>
                      <a:cubicBezTo>
                        <a:pt x="28266" y="108462"/>
                        <a:pt x="4311" y="84509"/>
                        <a:pt x="4311" y="54854"/>
                      </a:cubicBezTo>
                      <a:cubicBezTo>
                        <a:pt x="4311" y="25199"/>
                        <a:pt x="28266" y="1247"/>
                        <a:pt x="57923" y="1247"/>
                      </a:cubicBezTo>
                      <a:cubicBezTo>
                        <a:pt x="87581" y="1247"/>
                        <a:pt x="111536" y="25199"/>
                        <a:pt x="111536" y="54854"/>
                      </a:cubicBezTo>
                      <a:cubicBezTo>
                        <a:pt x="111536" y="84509"/>
                        <a:pt x="87581" y="108462"/>
                        <a:pt x="57923" y="108462"/>
                      </a:cubicBezTo>
                      <a:lnTo>
                        <a:pt x="57923" y="108462"/>
                      </a:lnTo>
                      <a:close/>
                      <a:moveTo>
                        <a:pt x="57923" y="5049"/>
                      </a:moveTo>
                      <a:cubicBezTo>
                        <a:pt x="30547" y="5049"/>
                        <a:pt x="8113" y="27480"/>
                        <a:pt x="8113" y="54854"/>
                      </a:cubicBezTo>
                      <a:cubicBezTo>
                        <a:pt x="8113" y="82228"/>
                        <a:pt x="30547" y="104660"/>
                        <a:pt x="57923" y="104660"/>
                      </a:cubicBezTo>
                      <a:cubicBezTo>
                        <a:pt x="85300" y="104660"/>
                        <a:pt x="107734" y="82228"/>
                        <a:pt x="107734" y="54854"/>
                      </a:cubicBezTo>
                      <a:cubicBezTo>
                        <a:pt x="107734" y="27480"/>
                        <a:pt x="85300" y="5049"/>
                        <a:pt x="57923" y="5049"/>
                      </a:cubicBezTo>
                      <a:lnTo>
                        <a:pt x="57923" y="5049"/>
                      </a:lnTo>
                      <a:close/>
                    </a:path>
                  </a:pathLst>
                </a:custGeom>
                <a:solidFill>
                  <a:srgbClr val="1A1A1A"/>
                </a:solidFill>
                <a:ln w="3800" cap="flat">
                  <a:noFill/>
                  <a:prstDash val="solid"/>
                  <a:miter/>
                </a:ln>
              </p:spPr>
              <p:txBody>
                <a:bodyPr rtlCol="0" anchor="ctr"/>
                <a:lstStyle/>
                <a:p>
                  <a:endParaRPr lang="fr-FR"/>
                </a:p>
              </p:txBody>
            </p:sp>
            <p:sp>
              <p:nvSpPr>
                <p:cNvPr id="3477" name="Forme libre 3476">
                  <a:extLst>
                    <a:ext uri="{FF2B5EF4-FFF2-40B4-BE49-F238E27FC236}">
                      <a16:creationId xmlns:a16="http://schemas.microsoft.com/office/drawing/2014/main" id="{4545F9D9-B338-62E8-752F-05A12D7E1130}"/>
                    </a:ext>
                  </a:extLst>
                </p:cNvPr>
                <p:cNvSpPr/>
                <p:nvPr/>
              </p:nvSpPr>
              <p:spPr>
                <a:xfrm>
                  <a:off x="14012969" y="2798202"/>
                  <a:ext cx="65644" cy="65638"/>
                </a:xfrm>
                <a:custGeom>
                  <a:avLst/>
                  <a:gdLst>
                    <a:gd name="connsiteX0" fmla="*/ 59504 w 65644"/>
                    <a:gd name="connsiteY0" fmla="*/ 42493 h 65638"/>
                    <a:gd name="connsiteX1" fmla="*/ 49619 w 65644"/>
                    <a:gd name="connsiteY1" fmla="*/ 43253 h 65638"/>
                    <a:gd name="connsiteX2" fmla="*/ 47718 w 65644"/>
                    <a:gd name="connsiteY2" fmla="*/ 45154 h 65638"/>
                    <a:gd name="connsiteX3" fmla="*/ 40493 w 65644"/>
                    <a:gd name="connsiteY3" fmla="*/ 45154 h 65638"/>
                    <a:gd name="connsiteX4" fmla="*/ 33269 w 65644"/>
                    <a:gd name="connsiteY4" fmla="*/ 37930 h 65638"/>
                    <a:gd name="connsiteX5" fmla="*/ 26045 w 65644"/>
                    <a:gd name="connsiteY5" fmla="*/ 30707 h 65638"/>
                    <a:gd name="connsiteX6" fmla="*/ 26045 w 65644"/>
                    <a:gd name="connsiteY6" fmla="*/ 23483 h 65638"/>
                    <a:gd name="connsiteX7" fmla="*/ 27946 w 65644"/>
                    <a:gd name="connsiteY7" fmla="*/ 21582 h 65638"/>
                    <a:gd name="connsiteX8" fmla="*/ 28706 w 65644"/>
                    <a:gd name="connsiteY8" fmla="*/ 11697 h 65638"/>
                    <a:gd name="connsiteX9" fmla="*/ 23763 w 65644"/>
                    <a:gd name="connsiteY9" fmla="*/ 4853 h 65638"/>
                    <a:gd name="connsiteX10" fmla="*/ 10836 w 65644"/>
                    <a:gd name="connsiteY10" fmla="*/ 3713 h 65638"/>
                    <a:gd name="connsiteX11" fmla="*/ 4371 w 65644"/>
                    <a:gd name="connsiteY11" fmla="*/ 15499 h 65638"/>
                    <a:gd name="connsiteX12" fmla="*/ 22243 w 65644"/>
                    <a:gd name="connsiteY12" fmla="*/ 48956 h 65638"/>
                    <a:gd name="connsiteX13" fmla="*/ 55702 w 65644"/>
                    <a:gd name="connsiteY13" fmla="*/ 66825 h 65638"/>
                    <a:gd name="connsiteX14" fmla="*/ 67489 w 65644"/>
                    <a:gd name="connsiteY14" fmla="*/ 60362 h 65638"/>
                    <a:gd name="connsiteX15" fmla="*/ 66349 w 65644"/>
                    <a:gd name="connsiteY15" fmla="*/ 47435 h 65638"/>
                    <a:gd name="connsiteX16" fmla="*/ 59504 w 65644"/>
                    <a:gd name="connsiteY16" fmla="*/ 42493 h 65638"/>
                    <a:gd name="connsiteX17" fmla="*/ 59504 w 65644"/>
                    <a:gd name="connsiteY17" fmla="*/ 42493 h 6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644" h="65638">
                      <a:moveTo>
                        <a:pt x="59504" y="42493"/>
                      </a:moveTo>
                      <a:cubicBezTo>
                        <a:pt x="56463" y="40211"/>
                        <a:pt x="52280" y="40592"/>
                        <a:pt x="49619" y="43253"/>
                      </a:cubicBezTo>
                      <a:lnTo>
                        <a:pt x="47718" y="45154"/>
                      </a:lnTo>
                      <a:cubicBezTo>
                        <a:pt x="45817" y="47055"/>
                        <a:pt x="42394" y="47055"/>
                        <a:pt x="40493" y="45154"/>
                      </a:cubicBezTo>
                      <a:lnTo>
                        <a:pt x="33269" y="37930"/>
                      </a:lnTo>
                      <a:lnTo>
                        <a:pt x="26045" y="30707"/>
                      </a:lnTo>
                      <a:cubicBezTo>
                        <a:pt x="24144" y="28806"/>
                        <a:pt x="24144" y="25384"/>
                        <a:pt x="26045" y="23483"/>
                      </a:cubicBezTo>
                      <a:lnTo>
                        <a:pt x="27946" y="21582"/>
                      </a:lnTo>
                      <a:cubicBezTo>
                        <a:pt x="30608" y="18921"/>
                        <a:pt x="30987" y="14738"/>
                        <a:pt x="28706" y="11697"/>
                      </a:cubicBezTo>
                      <a:lnTo>
                        <a:pt x="23763" y="4853"/>
                      </a:lnTo>
                      <a:cubicBezTo>
                        <a:pt x="20721" y="671"/>
                        <a:pt x="14638" y="-89"/>
                        <a:pt x="10836" y="3713"/>
                      </a:cubicBezTo>
                      <a:cubicBezTo>
                        <a:pt x="7794" y="6754"/>
                        <a:pt x="4752" y="10556"/>
                        <a:pt x="4371" y="15499"/>
                      </a:cubicBezTo>
                      <a:cubicBezTo>
                        <a:pt x="3611" y="25004"/>
                        <a:pt x="10075" y="36409"/>
                        <a:pt x="22243" y="48956"/>
                      </a:cubicBezTo>
                      <a:cubicBezTo>
                        <a:pt x="34410" y="61122"/>
                        <a:pt x="46196" y="67585"/>
                        <a:pt x="55702" y="66825"/>
                      </a:cubicBezTo>
                      <a:cubicBezTo>
                        <a:pt x="60645" y="66445"/>
                        <a:pt x="64447" y="63783"/>
                        <a:pt x="67489" y="60362"/>
                      </a:cubicBezTo>
                      <a:cubicBezTo>
                        <a:pt x="71292" y="56560"/>
                        <a:pt x="70531" y="50477"/>
                        <a:pt x="66349" y="47435"/>
                      </a:cubicBezTo>
                      <a:lnTo>
                        <a:pt x="59504" y="42493"/>
                      </a:lnTo>
                      <a:lnTo>
                        <a:pt x="59504" y="42493"/>
                      </a:lnTo>
                      <a:close/>
                    </a:path>
                  </a:pathLst>
                </a:custGeom>
                <a:solidFill>
                  <a:srgbClr val="1A1A1A"/>
                </a:solidFill>
                <a:ln w="3800" cap="flat">
                  <a:noFill/>
                  <a:prstDash val="solid"/>
                  <a:miter/>
                </a:ln>
              </p:spPr>
              <p:txBody>
                <a:bodyPr rtlCol="0" anchor="ctr"/>
                <a:lstStyle/>
                <a:p>
                  <a:endParaRPr lang="fr-FR"/>
                </a:p>
              </p:txBody>
            </p:sp>
          </p:grpSp>
        </p:grpSp>
        <p:grpSp>
          <p:nvGrpSpPr>
            <p:cNvPr id="3478" name="Graphique 2">
              <a:extLst>
                <a:ext uri="{FF2B5EF4-FFF2-40B4-BE49-F238E27FC236}">
                  <a16:creationId xmlns:a16="http://schemas.microsoft.com/office/drawing/2014/main" id="{A82E0777-1DA5-4D19-9A50-D2212A1AAE97}"/>
                </a:ext>
              </a:extLst>
            </p:cNvPr>
            <p:cNvGrpSpPr/>
            <p:nvPr/>
          </p:nvGrpSpPr>
          <p:grpSpPr>
            <a:xfrm>
              <a:off x="14378651" y="2350374"/>
              <a:ext cx="107223" cy="107214"/>
              <a:chOff x="14378651" y="2350374"/>
              <a:chExt cx="107223" cy="107214"/>
            </a:xfrm>
          </p:grpSpPr>
          <p:sp>
            <p:nvSpPr>
              <p:cNvPr id="3479" name="Forme libre 3478">
                <a:extLst>
                  <a:ext uri="{FF2B5EF4-FFF2-40B4-BE49-F238E27FC236}">
                    <a16:creationId xmlns:a16="http://schemas.microsoft.com/office/drawing/2014/main" id="{56EB50FC-934F-D93F-71AF-1CB3FA36AB65}"/>
                  </a:ext>
                </a:extLst>
              </p:cNvPr>
              <p:cNvSpPr/>
              <p:nvPr/>
            </p:nvSpPr>
            <p:spPr>
              <a:xfrm>
                <a:off x="14380552" y="2351895"/>
                <a:ext cx="103421" cy="103412"/>
              </a:xfrm>
              <a:custGeom>
                <a:avLst/>
                <a:gdLst>
                  <a:gd name="connsiteX0" fmla="*/ 108216 w 103421"/>
                  <a:gd name="connsiteY0" fmla="*/ 52419 h 103412"/>
                  <a:gd name="connsiteX1" fmla="*/ 56505 w 103421"/>
                  <a:gd name="connsiteY1" fmla="*/ 104126 h 103412"/>
                  <a:gd name="connsiteX2" fmla="*/ 4793 w 103421"/>
                  <a:gd name="connsiteY2" fmla="*/ 52419 h 103412"/>
                  <a:gd name="connsiteX3" fmla="*/ 56505 w 103421"/>
                  <a:gd name="connsiteY3" fmla="*/ 713 h 103412"/>
                  <a:gd name="connsiteX4" fmla="*/ 108216 w 103421"/>
                  <a:gd name="connsiteY4" fmla="*/ 52419 h 103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21" h="103412">
                    <a:moveTo>
                      <a:pt x="108216" y="52419"/>
                    </a:moveTo>
                    <a:cubicBezTo>
                      <a:pt x="108216" y="80976"/>
                      <a:pt x="85064" y="104126"/>
                      <a:pt x="56505" y="104126"/>
                    </a:cubicBezTo>
                    <a:cubicBezTo>
                      <a:pt x="27946" y="104126"/>
                      <a:pt x="4793" y="80976"/>
                      <a:pt x="4793" y="52419"/>
                    </a:cubicBezTo>
                    <a:cubicBezTo>
                      <a:pt x="4793" y="23863"/>
                      <a:pt x="27945" y="713"/>
                      <a:pt x="56505" y="713"/>
                    </a:cubicBezTo>
                    <a:cubicBezTo>
                      <a:pt x="85063" y="713"/>
                      <a:pt x="108216" y="23863"/>
                      <a:pt x="108216" y="52419"/>
                    </a:cubicBezTo>
                    <a:close/>
                  </a:path>
                </a:pathLst>
              </a:custGeom>
              <a:solidFill>
                <a:srgbClr val="FFFFFF"/>
              </a:solidFill>
              <a:ln w="3800" cap="flat">
                <a:noFill/>
                <a:prstDash val="solid"/>
                <a:miter/>
              </a:ln>
            </p:spPr>
            <p:txBody>
              <a:bodyPr rtlCol="0" anchor="ctr"/>
              <a:lstStyle/>
              <a:p>
                <a:endParaRPr lang="fr-FR"/>
              </a:p>
            </p:txBody>
          </p:sp>
          <p:grpSp>
            <p:nvGrpSpPr>
              <p:cNvPr id="3480" name="Graphique 2">
                <a:extLst>
                  <a:ext uri="{FF2B5EF4-FFF2-40B4-BE49-F238E27FC236}">
                    <a16:creationId xmlns:a16="http://schemas.microsoft.com/office/drawing/2014/main" id="{BCA43422-76F6-B161-D142-F72649B760F2}"/>
                  </a:ext>
                </a:extLst>
              </p:cNvPr>
              <p:cNvGrpSpPr/>
              <p:nvPr/>
            </p:nvGrpSpPr>
            <p:grpSpPr>
              <a:xfrm>
                <a:off x="14378651" y="2350374"/>
                <a:ext cx="107223" cy="107214"/>
                <a:chOff x="14378651" y="2350374"/>
                <a:chExt cx="107223" cy="107214"/>
              </a:xfrm>
              <a:solidFill>
                <a:srgbClr val="1A1A1A"/>
              </a:solidFill>
            </p:grpSpPr>
            <p:sp>
              <p:nvSpPr>
                <p:cNvPr id="3481" name="Forme libre 3480">
                  <a:extLst>
                    <a:ext uri="{FF2B5EF4-FFF2-40B4-BE49-F238E27FC236}">
                      <a16:creationId xmlns:a16="http://schemas.microsoft.com/office/drawing/2014/main" id="{FAEE0C4D-859D-3E19-E9EC-B6D1D160E377}"/>
                    </a:ext>
                  </a:extLst>
                </p:cNvPr>
                <p:cNvSpPr/>
                <p:nvPr/>
              </p:nvSpPr>
              <p:spPr>
                <a:xfrm>
                  <a:off x="14378651" y="2350374"/>
                  <a:ext cx="107223" cy="107214"/>
                </a:xfrm>
                <a:custGeom>
                  <a:avLst/>
                  <a:gdLst>
                    <a:gd name="connsiteX0" fmla="*/ 58406 w 107223"/>
                    <a:gd name="connsiteY0" fmla="*/ 107928 h 107214"/>
                    <a:gd name="connsiteX1" fmla="*/ 4794 w 107223"/>
                    <a:gd name="connsiteY1" fmla="*/ 54320 h 107214"/>
                    <a:gd name="connsiteX2" fmla="*/ 58406 w 107223"/>
                    <a:gd name="connsiteY2" fmla="*/ 713 h 107214"/>
                    <a:gd name="connsiteX3" fmla="*/ 112018 w 107223"/>
                    <a:gd name="connsiteY3" fmla="*/ 54320 h 107214"/>
                    <a:gd name="connsiteX4" fmla="*/ 58406 w 107223"/>
                    <a:gd name="connsiteY4" fmla="*/ 107928 h 107214"/>
                    <a:gd name="connsiteX5" fmla="*/ 58406 w 107223"/>
                    <a:gd name="connsiteY5" fmla="*/ 107928 h 107214"/>
                    <a:gd name="connsiteX6" fmla="*/ 58406 w 107223"/>
                    <a:gd name="connsiteY6" fmla="*/ 4515 h 107214"/>
                    <a:gd name="connsiteX7" fmla="*/ 8596 w 107223"/>
                    <a:gd name="connsiteY7" fmla="*/ 54320 h 107214"/>
                    <a:gd name="connsiteX8" fmla="*/ 58406 w 107223"/>
                    <a:gd name="connsiteY8" fmla="*/ 104126 h 107214"/>
                    <a:gd name="connsiteX9" fmla="*/ 108216 w 107223"/>
                    <a:gd name="connsiteY9" fmla="*/ 54320 h 107214"/>
                    <a:gd name="connsiteX10" fmla="*/ 58406 w 107223"/>
                    <a:gd name="connsiteY10" fmla="*/ 4515 h 107214"/>
                    <a:gd name="connsiteX11" fmla="*/ 58406 w 107223"/>
                    <a:gd name="connsiteY11" fmla="*/ 4515 h 10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23" h="107214">
                      <a:moveTo>
                        <a:pt x="58406" y="107928"/>
                      </a:moveTo>
                      <a:cubicBezTo>
                        <a:pt x="28749" y="107928"/>
                        <a:pt x="4794" y="83976"/>
                        <a:pt x="4794" y="54320"/>
                      </a:cubicBezTo>
                      <a:cubicBezTo>
                        <a:pt x="4794" y="24665"/>
                        <a:pt x="28749" y="713"/>
                        <a:pt x="58406" y="713"/>
                      </a:cubicBezTo>
                      <a:cubicBezTo>
                        <a:pt x="88064" y="713"/>
                        <a:pt x="112018" y="24665"/>
                        <a:pt x="112018" y="54320"/>
                      </a:cubicBezTo>
                      <a:cubicBezTo>
                        <a:pt x="112018" y="83595"/>
                        <a:pt x="88064" y="107928"/>
                        <a:pt x="58406" y="107928"/>
                      </a:cubicBezTo>
                      <a:lnTo>
                        <a:pt x="58406" y="107928"/>
                      </a:lnTo>
                      <a:close/>
                      <a:moveTo>
                        <a:pt x="58406" y="4515"/>
                      </a:moveTo>
                      <a:cubicBezTo>
                        <a:pt x="31029" y="4515"/>
                        <a:pt x="8596" y="26947"/>
                        <a:pt x="8596" y="54320"/>
                      </a:cubicBezTo>
                      <a:cubicBezTo>
                        <a:pt x="8596" y="81694"/>
                        <a:pt x="31029" y="104126"/>
                        <a:pt x="58406" y="104126"/>
                      </a:cubicBezTo>
                      <a:cubicBezTo>
                        <a:pt x="85783" y="104126"/>
                        <a:pt x="108216" y="81694"/>
                        <a:pt x="108216" y="54320"/>
                      </a:cubicBezTo>
                      <a:cubicBezTo>
                        <a:pt x="107835" y="26566"/>
                        <a:pt x="85783" y="4515"/>
                        <a:pt x="58406" y="4515"/>
                      </a:cubicBezTo>
                      <a:lnTo>
                        <a:pt x="58406" y="4515"/>
                      </a:lnTo>
                      <a:close/>
                    </a:path>
                  </a:pathLst>
                </a:custGeom>
                <a:solidFill>
                  <a:srgbClr val="1A1A1A"/>
                </a:solidFill>
                <a:ln w="3800" cap="flat">
                  <a:noFill/>
                  <a:prstDash val="solid"/>
                  <a:miter/>
                </a:ln>
              </p:spPr>
              <p:txBody>
                <a:bodyPr rtlCol="0" anchor="ctr"/>
                <a:lstStyle/>
                <a:p>
                  <a:endParaRPr lang="fr-FR"/>
                </a:p>
              </p:txBody>
            </p:sp>
            <p:sp>
              <p:nvSpPr>
                <p:cNvPr id="3482" name="Forme libre 3481">
                  <a:extLst>
                    <a:ext uri="{FF2B5EF4-FFF2-40B4-BE49-F238E27FC236}">
                      <a16:creationId xmlns:a16="http://schemas.microsoft.com/office/drawing/2014/main" id="{44E597DD-06A7-DAA4-7E1E-61C5C2C058AE}"/>
                    </a:ext>
                  </a:extLst>
                </p:cNvPr>
                <p:cNvSpPr/>
                <p:nvPr/>
              </p:nvSpPr>
              <p:spPr>
                <a:xfrm>
                  <a:off x="14399123" y="2371100"/>
                  <a:ext cx="65644" cy="65638"/>
                </a:xfrm>
                <a:custGeom>
                  <a:avLst/>
                  <a:gdLst>
                    <a:gd name="connsiteX0" fmla="*/ 59987 w 65644"/>
                    <a:gd name="connsiteY0" fmla="*/ 41959 h 65638"/>
                    <a:gd name="connsiteX1" fmla="*/ 50102 w 65644"/>
                    <a:gd name="connsiteY1" fmla="*/ 42719 h 65638"/>
                    <a:gd name="connsiteX2" fmla="*/ 48201 w 65644"/>
                    <a:gd name="connsiteY2" fmla="*/ 44620 h 65638"/>
                    <a:gd name="connsiteX3" fmla="*/ 40976 w 65644"/>
                    <a:gd name="connsiteY3" fmla="*/ 44620 h 65638"/>
                    <a:gd name="connsiteX4" fmla="*/ 33752 w 65644"/>
                    <a:gd name="connsiteY4" fmla="*/ 37397 h 65638"/>
                    <a:gd name="connsiteX5" fmla="*/ 26527 w 65644"/>
                    <a:gd name="connsiteY5" fmla="*/ 30173 h 65638"/>
                    <a:gd name="connsiteX6" fmla="*/ 26527 w 65644"/>
                    <a:gd name="connsiteY6" fmla="*/ 22949 h 65638"/>
                    <a:gd name="connsiteX7" fmla="*/ 28428 w 65644"/>
                    <a:gd name="connsiteY7" fmla="*/ 21048 h 65638"/>
                    <a:gd name="connsiteX8" fmla="*/ 29189 w 65644"/>
                    <a:gd name="connsiteY8" fmla="*/ 11163 h 65638"/>
                    <a:gd name="connsiteX9" fmla="*/ 24246 w 65644"/>
                    <a:gd name="connsiteY9" fmla="*/ 4320 h 65638"/>
                    <a:gd name="connsiteX10" fmla="*/ 11318 w 65644"/>
                    <a:gd name="connsiteY10" fmla="*/ 3179 h 65638"/>
                    <a:gd name="connsiteX11" fmla="*/ 4854 w 65644"/>
                    <a:gd name="connsiteY11" fmla="*/ 14965 h 65638"/>
                    <a:gd name="connsiteX12" fmla="*/ 22725 w 65644"/>
                    <a:gd name="connsiteY12" fmla="*/ 48422 h 65638"/>
                    <a:gd name="connsiteX13" fmla="*/ 56185 w 65644"/>
                    <a:gd name="connsiteY13" fmla="*/ 66291 h 65638"/>
                    <a:gd name="connsiteX14" fmla="*/ 67972 w 65644"/>
                    <a:gd name="connsiteY14" fmla="*/ 59828 h 65638"/>
                    <a:gd name="connsiteX15" fmla="*/ 66831 w 65644"/>
                    <a:gd name="connsiteY15" fmla="*/ 46901 h 65638"/>
                    <a:gd name="connsiteX16" fmla="*/ 59987 w 65644"/>
                    <a:gd name="connsiteY16" fmla="*/ 41959 h 65638"/>
                    <a:gd name="connsiteX17" fmla="*/ 59987 w 65644"/>
                    <a:gd name="connsiteY17" fmla="*/ 41959 h 6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644" h="65638">
                      <a:moveTo>
                        <a:pt x="59987" y="41959"/>
                      </a:moveTo>
                      <a:cubicBezTo>
                        <a:pt x="56945" y="39678"/>
                        <a:pt x="52763" y="40058"/>
                        <a:pt x="50102" y="42719"/>
                      </a:cubicBezTo>
                      <a:lnTo>
                        <a:pt x="48201" y="44620"/>
                      </a:lnTo>
                      <a:cubicBezTo>
                        <a:pt x="46300" y="46521"/>
                        <a:pt x="42877" y="46521"/>
                        <a:pt x="40976" y="44620"/>
                      </a:cubicBezTo>
                      <a:lnTo>
                        <a:pt x="33752" y="37397"/>
                      </a:lnTo>
                      <a:lnTo>
                        <a:pt x="26527" y="30173"/>
                      </a:lnTo>
                      <a:cubicBezTo>
                        <a:pt x="24626" y="28272"/>
                        <a:pt x="24626" y="24850"/>
                        <a:pt x="26527" y="22949"/>
                      </a:cubicBezTo>
                      <a:lnTo>
                        <a:pt x="28428" y="21048"/>
                      </a:lnTo>
                      <a:cubicBezTo>
                        <a:pt x="31090" y="18387"/>
                        <a:pt x="31470" y="14205"/>
                        <a:pt x="29189" y="11163"/>
                      </a:cubicBezTo>
                      <a:lnTo>
                        <a:pt x="24246" y="4320"/>
                      </a:lnTo>
                      <a:cubicBezTo>
                        <a:pt x="21204" y="138"/>
                        <a:pt x="15120" y="-623"/>
                        <a:pt x="11318" y="3179"/>
                      </a:cubicBezTo>
                      <a:cubicBezTo>
                        <a:pt x="8277" y="6221"/>
                        <a:pt x="5235" y="10023"/>
                        <a:pt x="4854" y="14965"/>
                      </a:cubicBezTo>
                      <a:cubicBezTo>
                        <a:pt x="4094" y="24470"/>
                        <a:pt x="10558" y="35876"/>
                        <a:pt x="22725" y="48422"/>
                      </a:cubicBezTo>
                      <a:cubicBezTo>
                        <a:pt x="34893" y="60588"/>
                        <a:pt x="46679" y="67052"/>
                        <a:pt x="56185" y="66291"/>
                      </a:cubicBezTo>
                      <a:cubicBezTo>
                        <a:pt x="61128" y="65911"/>
                        <a:pt x="64930" y="63250"/>
                        <a:pt x="67972" y="59828"/>
                      </a:cubicBezTo>
                      <a:cubicBezTo>
                        <a:pt x="71775" y="56026"/>
                        <a:pt x="71014" y="49943"/>
                        <a:pt x="66831" y="46901"/>
                      </a:cubicBezTo>
                      <a:lnTo>
                        <a:pt x="59987" y="41959"/>
                      </a:lnTo>
                      <a:lnTo>
                        <a:pt x="59987" y="41959"/>
                      </a:lnTo>
                      <a:close/>
                    </a:path>
                  </a:pathLst>
                </a:custGeom>
                <a:solidFill>
                  <a:srgbClr val="1A1A1A"/>
                </a:solidFill>
                <a:ln w="3800" cap="flat">
                  <a:noFill/>
                  <a:prstDash val="solid"/>
                  <a:miter/>
                </a:ln>
              </p:spPr>
              <p:txBody>
                <a:bodyPr rtlCol="0" anchor="ctr"/>
                <a:lstStyle/>
                <a:p>
                  <a:endParaRPr lang="fr-FR"/>
                </a:p>
              </p:txBody>
            </p:sp>
          </p:grpSp>
        </p:grpSp>
      </p:grpSp>
      <p:grpSp>
        <p:nvGrpSpPr>
          <p:cNvPr id="3483" name="Graphique 2">
            <a:extLst>
              <a:ext uri="{FF2B5EF4-FFF2-40B4-BE49-F238E27FC236}">
                <a16:creationId xmlns:a16="http://schemas.microsoft.com/office/drawing/2014/main" id="{7EBD718F-53A5-EED0-67AF-12A63813EF2E}"/>
              </a:ext>
            </a:extLst>
          </p:cNvPr>
          <p:cNvGrpSpPr/>
          <p:nvPr/>
        </p:nvGrpSpPr>
        <p:grpSpPr>
          <a:xfrm>
            <a:off x="1179851" y="2261289"/>
            <a:ext cx="11441068" cy="2794080"/>
            <a:chOff x="1179851" y="2261289"/>
            <a:chExt cx="11441068" cy="2794080"/>
          </a:xfrm>
        </p:grpSpPr>
        <p:grpSp>
          <p:nvGrpSpPr>
            <p:cNvPr id="3484" name="Graphique 2">
              <a:extLst>
                <a:ext uri="{FF2B5EF4-FFF2-40B4-BE49-F238E27FC236}">
                  <a16:creationId xmlns:a16="http://schemas.microsoft.com/office/drawing/2014/main" id="{49539F18-C29A-69A8-4E1A-FD0AA3FD6AA6}"/>
                </a:ext>
              </a:extLst>
            </p:cNvPr>
            <p:cNvGrpSpPr/>
            <p:nvPr/>
          </p:nvGrpSpPr>
          <p:grpSpPr>
            <a:xfrm>
              <a:off x="12042097" y="4004472"/>
              <a:ext cx="578822" cy="947183"/>
              <a:chOff x="12042097" y="4004472"/>
              <a:chExt cx="578822" cy="947183"/>
            </a:xfrm>
          </p:grpSpPr>
          <p:sp>
            <p:nvSpPr>
              <p:cNvPr id="3485" name="Forme libre 3484">
                <a:extLst>
                  <a:ext uri="{FF2B5EF4-FFF2-40B4-BE49-F238E27FC236}">
                    <a16:creationId xmlns:a16="http://schemas.microsoft.com/office/drawing/2014/main" id="{0B0DFAD5-4AFD-35B6-2088-DA73BC84CFA5}"/>
                  </a:ext>
                </a:extLst>
              </p:cNvPr>
              <p:cNvSpPr/>
              <p:nvPr/>
            </p:nvSpPr>
            <p:spPr>
              <a:xfrm>
                <a:off x="12343270" y="4776659"/>
                <a:ext cx="184568" cy="173178"/>
              </a:xfrm>
              <a:custGeom>
                <a:avLst/>
                <a:gdLst>
                  <a:gd name="connsiteX0" fmla="*/ 110831 w 184568"/>
                  <a:gd name="connsiteY0" fmla="*/ 169366 h 173178"/>
                  <a:gd name="connsiteX1" fmla="*/ 109304 w 184568"/>
                  <a:gd name="connsiteY1" fmla="*/ 169557 h 173178"/>
                  <a:gd name="connsiteX2" fmla="*/ 24913 w 184568"/>
                  <a:gd name="connsiteY2" fmla="*/ 157343 h 173178"/>
                  <a:gd name="connsiteX3" fmla="*/ 24913 w 184568"/>
                  <a:gd name="connsiteY3" fmla="*/ 157152 h 173178"/>
                  <a:gd name="connsiteX4" fmla="*/ 474 w 184568"/>
                  <a:gd name="connsiteY4" fmla="*/ 26812 h 173178"/>
                  <a:gd name="connsiteX5" fmla="*/ 161045 w 184568"/>
                  <a:gd name="connsiteY5" fmla="*/ 95 h 173178"/>
                  <a:gd name="connsiteX6" fmla="*/ 184911 w 184568"/>
                  <a:gd name="connsiteY6" fmla="*/ 127001 h 173178"/>
                  <a:gd name="connsiteX7" fmla="*/ 184911 w 184568"/>
                  <a:gd name="connsiteY7" fmla="*/ 127382 h 173178"/>
                  <a:gd name="connsiteX8" fmla="*/ 110831 w 184568"/>
                  <a:gd name="connsiteY8" fmla="*/ 169366 h 173178"/>
                  <a:gd name="connsiteX9" fmla="*/ 110831 w 184568"/>
                  <a:gd name="connsiteY9" fmla="*/ 169366 h 17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568" h="173178">
                    <a:moveTo>
                      <a:pt x="110831" y="169366"/>
                    </a:moveTo>
                    <a:lnTo>
                      <a:pt x="109304" y="169557"/>
                    </a:lnTo>
                    <a:cubicBezTo>
                      <a:pt x="65580" y="177572"/>
                      <a:pt x="27968" y="172228"/>
                      <a:pt x="24913" y="157343"/>
                    </a:cubicBezTo>
                    <a:lnTo>
                      <a:pt x="24913" y="157152"/>
                    </a:lnTo>
                    <a:lnTo>
                      <a:pt x="474" y="26812"/>
                    </a:lnTo>
                    <a:lnTo>
                      <a:pt x="161045" y="95"/>
                    </a:lnTo>
                    <a:lnTo>
                      <a:pt x="184911" y="127001"/>
                    </a:lnTo>
                    <a:lnTo>
                      <a:pt x="184911" y="127382"/>
                    </a:lnTo>
                    <a:cubicBezTo>
                      <a:pt x="187394" y="142458"/>
                      <a:pt x="154363" y="161160"/>
                      <a:pt x="110831" y="169366"/>
                    </a:cubicBezTo>
                    <a:lnTo>
                      <a:pt x="110831" y="169366"/>
                    </a:lnTo>
                    <a:close/>
                  </a:path>
                </a:pathLst>
              </a:custGeom>
              <a:solidFill>
                <a:srgbClr val="1A1A1A"/>
              </a:solidFill>
              <a:ln w="1908" cap="flat">
                <a:noFill/>
                <a:prstDash val="solid"/>
                <a:miter/>
              </a:ln>
            </p:spPr>
            <p:txBody>
              <a:bodyPr rtlCol="0" anchor="ctr"/>
              <a:lstStyle/>
              <a:p>
                <a:endParaRPr lang="fr-FR"/>
              </a:p>
            </p:txBody>
          </p:sp>
          <p:sp>
            <p:nvSpPr>
              <p:cNvPr id="3486" name="Forme libre 3485">
                <a:extLst>
                  <a:ext uri="{FF2B5EF4-FFF2-40B4-BE49-F238E27FC236}">
                    <a16:creationId xmlns:a16="http://schemas.microsoft.com/office/drawing/2014/main" id="{DD7F0EEA-E340-7035-0C2E-905B29344FC3}"/>
                  </a:ext>
                </a:extLst>
              </p:cNvPr>
              <p:cNvSpPr/>
              <p:nvPr/>
            </p:nvSpPr>
            <p:spPr>
              <a:xfrm>
                <a:off x="12341705" y="4775096"/>
                <a:ext cx="187872" cy="176558"/>
              </a:xfrm>
              <a:custGeom>
                <a:avLst/>
                <a:gdLst>
                  <a:gd name="connsiteX0" fmla="*/ 72492 w 187872"/>
                  <a:gd name="connsiteY0" fmla="*/ 176654 h 176558"/>
                  <a:gd name="connsiteX1" fmla="*/ 24950 w 187872"/>
                  <a:gd name="connsiteY1" fmla="*/ 159479 h 176558"/>
                  <a:gd name="connsiteX2" fmla="*/ 24950 w 187872"/>
                  <a:gd name="connsiteY2" fmla="*/ 159098 h 176558"/>
                  <a:gd name="connsiteX3" fmla="*/ 511 w 187872"/>
                  <a:gd name="connsiteY3" fmla="*/ 28757 h 176558"/>
                  <a:gd name="connsiteX4" fmla="*/ 1848 w 187872"/>
                  <a:gd name="connsiteY4" fmla="*/ 26849 h 176558"/>
                  <a:gd name="connsiteX5" fmla="*/ 1848 w 187872"/>
                  <a:gd name="connsiteY5" fmla="*/ 26849 h 176558"/>
                  <a:gd name="connsiteX6" fmla="*/ 162420 w 187872"/>
                  <a:gd name="connsiteY6" fmla="*/ 132 h 176558"/>
                  <a:gd name="connsiteX7" fmla="*/ 164329 w 187872"/>
                  <a:gd name="connsiteY7" fmla="*/ 1468 h 176558"/>
                  <a:gd name="connsiteX8" fmla="*/ 188195 w 187872"/>
                  <a:gd name="connsiteY8" fmla="*/ 128755 h 176558"/>
                  <a:gd name="connsiteX9" fmla="*/ 112778 w 187872"/>
                  <a:gd name="connsiteY9" fmla="*/ 172456 h 176558"/>
                  <a:gd name="connsiteX10" fmla="*/ 112778 w 187872"/>
                  <a:gd name="connsiteY10" fmla="*/ 172456 h 176558"/>
                  <a:gd name="connsiteX11" fmla="*/ 111250 w 187872"/>
                  <a:gd name="connsiteY11" fmla="*/ 172647 h 176558"/>
                  <a:gd name="connsiteX12" fmla="*/ 72492 w 187872"/>
                  <a:gd name="connsiteY12" fmla="*/ 176654 h 176558"/>
                  <a:gd name="connsiteX13" fmla="*/ 72492 w 187872"/>
                  <a:gd name="connsiteY13" fmla="*/ 176654 h 176558"/>
                  <a:gd name="connsiteX14" fmla="*/ 3948 w 187872"/>
                  <a:gd name="connsiteY14" fmla="*/ 29902 h 176558"/>
                  <a:gd name="connsiteX15" fmla="*/ 28196 w 187872"/>
                  <a:gd name="connsiteY15" fmla="*/ 158907 h 176558"/>
                  <a:gd name="connsiteX16" fmla="*/ 110678 w 187872"/>
                  <a:gd name="connsiteY16" fmla="*/ 169784 h 176558"/>
                  <a:gd name="connsiteX17" fmla="*/ 112205 w 187872"/>
                  <a:gd name="connsiteY17" fmla="*/ 169593 h 176558"/>
                  <a:gd name="connsiteX18" fmla="*/ 185140 w 187872"/>
                  <a:gd name="connsiteY18" fmla="*/ 129518 h 176558"/>
                  <a:gd name="connsiteX19" fmla="*/ 185140 w 187872"/>
                  <a:gd name="connsiteY19" fmla="*/ 129136 h 176558"/>
                  <a:gd name="connsiteX20" fmla="*/ 161655 w 187872"/>
                  <a:gd name="connsiteY20" fmla="*/ 3758 h 176558"/>
                  <a:gd name="connsiteX21" fmla="*/ 3948 w 187872"/>
                  <a:gd name="connsiteY21" fmla="*/ 29902 h 176558"/>
                  <a:gd name="connsiteX22" fmla="*/ 112396 w 187872"/>
                  <a:gd name="connsiteY22" fmla="*/ 170929 h 176558"/>
                  <a:gd name="connsiteX23" fmla="*/ 112396 w 187872"/>
                  <a:gd name="connsiteY23" fmla="*/ 170929 h 176558"/>
                  <a:gd name="connsiteX24" fmla="*/ 112396 w 187872"/>
                  <a:gd name="connsiteY24" fmla="*/ 170929 h 17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7872" h="176558">
                    <a:moveTo>
                      <a:pt x="72492" y="176654"/>
                    </a:moveTo>
                    <a:cubicBezTo>
                      <a:pt x="46143" y="176654"/>
                      <a:pt x="27241" y="170548"/>
                      <a:pt x="24950" y="159479"/>
                    </a:cubicBezTo>
                    <a:lnTo>
                      <a:pt x="24950" y="159098"/>
                    </a:lnTo>
                    <a:lnTo>
                      <a:pt x="511" y="28757"/>
                    </a:lnTo>
                    <a:cubicBezTo>
                      <a:pt x="320" y="27803"/>
                      <a:pt x="893" y="27040"/>
                      <a:pt x="1848" y="26849"/>
                    </a:cubicBezTo>
                    <a:cubicBezTo>
                      <a:pt x="1848" y="26849"/>
                      <a:pt x="1848" y="26849"/>
                      <a:pt x="1848" y="26849"/>
                    </a:cubicBezTo>
                    <a:lnTo>
                      <a:pt x="162420" y="132"/>
                    </a:lnTo>
                    <a:cubicBezTo>
                      <a:pt x="163183" y="-59"/>
                      <a:pt x="164138" y="513"/>
                      <a:pt x="164329" y="1468"/>
                    </a:cubicBezTo>
                    <a:lnTo>
                      <a:pt x="188195" y="128755"/>
                    </a:lnTo>
                    <a:cubicBezTo>
                      <a:pt x="190868" y="144594"/>
                      <a:pt x="157837" y="163868"/>
                      <a:pt x="112778" y="172456"/>
                    </a:cubicBezTo>
                    <a:lnTo>
                      <a:pt x="112778" y="172456"/>
                    </a:lnTo>
                    <a:lnTo>
                      <a:pt x="111250" y="172647"/>
                    </a:lnTo>
                    <a:cubicBezTo>
                      <a:pt x="97312" y="175319"/>
                      <a:pt x="84139" y="176654"/>
                      <a:pt x="72492" y="176654"/>
                    </a:cubicBezTo>
                    <a:lnTo>
                      <a:pt x="72492" y="176654"/>
                    </a:lnTo>
                    <a:close/>
                    <a:moveTo>
                      <a:pt x="3948" y="29902"/>
                    </a:moveTo>
                    <a:lnTo>
                      <a:pt x="28196" y="158907"/>
                    </a:lnTo>
                    <a:cubicBezTo>
                      <a:pt x="30868" y="172456"/>
                      <a:pt x="68673" y="177608"/>
                      <a:pt x="110678" y="169784"/>
                    </a:cubicBezTo>
                    <a:lnTo>
                      <a:pt x="112205" y="169593"/>
                    </a:lnTo>
                    <a:cubicBezTo>
                      <a:pt x="154018" y="161578"/>
                      <a:pt x="187431" y="143258"/>
                      <a:pt x="185140" y="129518"/>
                    </a:cubicBezTo>
                    <a:lnTo>
                      <a:pt x="185140" y="129136"/>
                    </a:lnTo>
                    <a:lnTo>
                      <a:pt x="161655" y="3758"/>
                    </a:lnTo>
                    <a:lnTo>
                      <a:pt x="3948" y="29902"/>
                    </a:lnTo>
                    <a:close/>
                    <a:moveTo>
                      <a:pt x="112396" y="170929"/>
                    </a:moveTo>
                    <a:lnTo>
                      <a:pt x="112396" y="170929"/>
                    </a:lnTo>
                    <a:lnTo>
                      <a:pt x="112396" y="170929"/>
                    </a:lnTo>
                    <a:close/>
                  </a:path>
                </a:pathLst>
              </a:custGeom>
              <a:solidFill>
                <a:srgbClr val="1A1A1A"/>
              </a:solidFill>
              <a:ln w="1908" cap="flat">
                <a:noFill/>
                <a:prstDash val="solid"/>
                <a:miter/>
              </a:ln>
            </p:spPr>
            <p:txBody>
              <a:bodyPr rtlCol="0" anchor="ctr"/>
              <a:lstStyle/>
              <a:p>
                <a:endParaRPr lang="fr-FR"/>
              </a:p>
            </p:txBody>
          </p:sp>
          <p:sp>
            <p:nvSpPr>
              <p:cNvPr id="3487" name="Forme libre 3486">
                <a:extLst>
                  <a:ext uri="{FF2B5EF4-FFF2-40B4-BE49-F238E27FC236}">
                    <a16:creationId xmlns:a16="http://schemas.microsoft.com/office/drawing/2014/main" id="{590BE8F4-238A-20C3-1CBE-D2D6174D6E69}"/>
                  </a:ext>
                </a:extLst>
              </p:cNvPr>
              <p:cNvSpPr/>
              <p:nvPr/>
            </p:nvSpPr>
            <p:spPr>
              <a:xfrm>
                <a:off x="12341705" y="4775096"/>
                <a:ext cx="187872" cy="176558"/>
              </a:xfrm>
              <a:custGeom>
                <a:avLst/>
                <a:gdLst>
                  <a:gd name="connsiteX0" fmla="*/ 72492 w 187872"/>
                  <a:gd name="connsiteY0" fmla="*/ 176654 h 176558"/>
                  <a:gd name="connsiteX1" fmla="*/ 24950 w 187872"/>
                  <a:gd name="connsiteY1" fmla="*/ 159479 h 176558"/>
                  <a:gd name="connsiteX2" fmla="*/ 24950 w 187872"/>
                  <a:gd name="connsiteY2" fmla="*/ 159098 h 176558"/>
                  <a:gd name="connsiteX3" fmla="*/ 511 w 187872"/>
                  <a:gd name="connsiteY3" fmla="*/ 28757 h 176558"/>
                  <a:gd name="connsiteX4" fmla="*/ 1848 w 187872"/>
                  <a:gd name="connsiteY4" fmla="*/ 26849 h 176558"/>
                  <a:gd name="connsiteX5" fmla="*/ 1848 w 187872"/>
                  <a:gd name="connsiteY5" fmla="*/ 26849 h 176558"/>
                  <a:gd name="connsiteX6" fmla="*/ 162420 w 187872"/>
                  <a:gd name="connsiteY6" fmla="*/ 132 h 176558"/>
                  <a:gd name="connsiteX7" fmla="*/ 164329 w 187872"/>
                  <a:gd name="connsiteY7" fmla="*/ 1468 h 176558"/>
                  <a:gd name="connsiteX8" fmla="*/ 188195 w 187872"/>
                  <a:gd name="connsiteY8" fmla="*/ 128755 h 176558"/>
                  <a:gd name="connsiteX9" fmla="*/ 112778 w 187872"/>
                  <a:gd name="connsiteY9" fmla="*/ 172456 h 176558"/>
                  <a:gd name="connsiteX10" fmla="*/ 112778 w 187872"/>
                  <a:gd name="connsiteY10" fmla="*/ 172456 h 176558"/>
                  <a:gd name="connsiteX11" fmla="*/ 111250 w 187872"/>
                  <a:gd name="connsiteY11" fmla="*/ 172647 h 176558"/>
                  <a:gd name="connsiteX12" fmla="*/ 72492 w 187872"/>
                  <a:gd name="connsiteY12" fmla="*/ 176654 h 176558"/>
                  <a:gd name="connsiteX13" fmla="*/ 72492 w 187872"/>
                  <a:gd name="connsiteY13" fmla="*/ 176654 h 176558"/>
                  <a:gd name="connsiteX14" fmla="*/ 3948 w 187872"/>
                  <a:gd name="connsiteY14" fmla="*/ 29902 h 176558"/>
                  <a:gd name="connsiteX15" fmla="*/ 28196 w 187872"/>
                  <a:gd name="connsiteY15" fmla="*/ 158907 h 176558"/>
                  <a:gd name="connsiteX16" fmla="*/ 110678 w 187872"/>
                  <a:gd name="connsiteY16" fmla="*/ 169784 h 176558"/>
                  <a:gd name="connsiteX17" fmla="*/ 112205 w 187872"/>
                  <a:gd name="connsiteY17" fmla="*/ 169593 h 176558"/>
                  <a:gd name="connsiteX18" fmla="*/ 185140 w 187872"/>
                  <a:gd name="connsiteY18" fmla="*/ 129518 h 176558"/>
                  <a:gd name="connsiteX19" fmla="*/ 185140 w 187872"/>
                  <a:gd name="connsiteY19" fmla="*/ 129136 h 176558"/>
                  <a:gd name="connsiteX20" fmla="*/ 161655 w 187872"/>
                  <a:gd name="connsiteY20" fmla="*/ 3758 h 176558"/>
                  <a:gd name="connsiteX21" fmla="*/ 3948 w 187872"/>
                  <a:gd name="connsiteY21" fmla="*/ 29902 h 176558"/>
                  <a:gd name="connsiteX22" fmla="*/ 112396 w 187872"/>
                  <a:gd name="connsiteY22" fmla="*/ 170929 h 176558"/>
                  <a:gd name="connsiteX23" fmla="*/ 112396 w 187872"/>
                  <a:gd name="connsiteY23" fmla="*/ 170929 h 176558"/>
                  <a:gd name="connsiteX24" fmla="*/ 112396 w 187872"/>
                  <a:gd name="connsiteY24" fmla="*/ 170929 h 17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7872" h="176558">
                    <a:moveTo>
                      <a:pt x="72492" y="176654"/>
                    </a:moveTo>
                    <a:cubicBezTo>
                      <a:pt x="46143" y="176654"/>
                      <a:pt x="27241" y="170548"/>
                      <a:pt x="24950" y="159479"/>
                    </a:cubicBezTo>
                    <a:lnTo>
                      <a:pt x="24950" y="159098"/>
                    </a:lnTo>
                    <a:lnTo>
                      <a:pt x="511" y="28757"/>
                    </a:lnTo>
                    <a:cubicBezTo>
                      <a:pt x="320" y="27803"/>
                      <a:pt x="893" y="27040"/>
                      <a:pt x="1848" y="26849"/>
                    </a:cubicBezTo>
                    <a:cubicBezTo>
                      <a:pt x="1848" y="26849"/>
                      <a:pt x="1848" y="26849"/>
                      <a:pt x="1848" y="26849"/>
                    </a:cubicBezTo>
                    <a:lnTo>
                      <a:pt x="162420" y="132"/>
                    </a:lnTo>
                    <a:cubicBezTo>
                      <a:pt x="163183" y="-59"/>
                      <a:pt x="164138" y="513"/>
                      <a:pt x="164329" y="1468"/>
                    </a:cubicBezTo>
                    <a:lnTo>
                      <a:pt x="188195" y="128755"/>
                    </a:lnTo>
                    <a:cubicBezTo>
                      <a:pt x="190868" y="144594"/>
                      <a:pt x="157837" y="163868"/>
                      <a:pt x="112778" y="172456"/>
                    </a:cubicBezTo>
                    <a:lnTo>
                      <a:pt x="112778" y="172456"/>
                    </a:lnTo>
                    <a:lnTo>
                      <a:pt x="111250" y="172647"/>
                    </a:lnTo>
                    <a:cubicBezTo>
                      <a:pt x="97312" y="175319"/>
                      <a:pt x="84139" y="176654"/>
                      <a:pt x="72492" y="176654"/>
                    </a:cubicBezTo>
                    <a:lnTo>
                      <a:pt x="72492" y="176654"/>
                    </a:lnTo>
                    <a:close/>
                    <a:moveTo>
                      <a:pt x="3948" y="29902"/>
                    </a:moveTo>
                    <a:lnTo>
                      <a:pt x="28196" y="158907"/>
                    </a:lnTo>
                    <a:cubicBezTo>
                      <a:pt x="30868" y="172456"/>
                      <a:pt x="68673" y="177608"/>
                      <a:pt x="110678" y="169784"/>
                    </a:cubicBezTo>
                    <a:lnTo>
                      <a:pt x="112205" y="169593"/>
                    </a:lnTo>
                    <a:cubicBezTo>
                      <a:pt x="154018" y="161578"/>
                      <a:pt x="187431" y="143258"/>
                      <a:pt x="185140" y="129518"/>
                    </a:cubicBezTo>
                    <a:lnTo>
                      <a:pt x="185140" y="129136"/>
                    </a:lnTo>
                    <a:lnTo>
                      <a:pt x="161655" y="3758"/>
                    </a:lnTo>
                    <a:lnTo>
                      <a:pt x="3948" y="29902"/>
                    </a:lnTo>
                    <a:close/>
                    <a:moveTo>
                      <a:pt x="112396" y="170929"/>
                    </a:moveTo>
                    <a:lnTo>
                      <a:pt x="112396" y="170929"/>
                    </a:lnTo>
                    <a:lnTo>
                      <a:pt x="112396" y="170929"/>
                    </a:lnTo>
                    <a:close/>
                  </a:path>
                </a:pathLst>
              </a:custGeom>
              <a:solidFill>
                <a:srgbClr val="1A1A1A"/>
              </a:solidFill>
              <a:ln w="1908" cap="flat">
                <a:noFill/>
                <a:prstDash val="solid"/>
                <a:miter/>
              </a:ln>
            </p:spPr>
            <p:txBody>
              <a:bodyPr rtlCol="0" anchor="ctr"/>
              <a:lstStyle/>
              <a:p>
                <a:endParaRPr lang="fr-FR"/>
              </a:p>
            </p:txBody>
          </p:sp>
          <p:sp>
            <p:nvSpPr>
              <p:cNvPr id="3488" name="Forme libre 3487">
                <a:extLst>
                  <a:ext uri="{FF2B5EF4-FFF2-40B4-BE49-F238E27FC236}">
                    <a16:creationId xmlns:a16="http://schemas.microsoft.com/office/drawing/2014/main" id="{24BD77F0-C2C6-1F41-E559-A0799F0F3E1B}"/>
                  </a:ext>
                </a:extLst>
              </p:cNvPr>
              <p:cNvSpPr/>
              <p:nvPr/>
            </p:nvSpPr>
            <p:spPr>
              <a:xfrm>
                <a:off x="12043699" y="4006619"/>
                <a:ext cx="575663" cy="904960"/>
              </a:xfrm>
              <a:custGeom>
                <a:avLst/>
                <a:gdLst>
                  <a:gd name="connsiteX0" fmla="*/ 506249 w 575663"/>
                  <a:gd name="connsiteY0" fmla="*/ 494379 h 904960"/>
                  <a:gd name="connsiteX1" fmla="*/ 465772 w 575663"/>
                  <a:gd name="connsiteY1" fmla="*/ 646474 h 904960"/>
                  <a:gd name="connsiteX2" fmla="*/ 468827 w 575663"/>
                  <a:gd name="connsiteY2" fmla="*/ 662313 h 904960"/>
                  <a:gd name="connsiteX3" fmla="*/ 498039 w 575663"/>
                  <a:gd name="connsiteY3" fmla="*/ 818416 h 904960"/>
                  <a:gd name="connsiteX4" fmla="*/ 503003 w 575663"/>
                  <a:gd name="connsiteY4" fmla="*/ 844561 h 904960"/>
                  <a:gd name="connsiteX5" fmla="*/ 503003 w 575663"/>
                  <a:gd name="connsiteY5" fmla="*/ 844942 h 904960"/>
                  <a:gd name="connsiteX6" fmla="*/ 401238 w 575663"/>
                  <a:gd name="connsiteY6" fmla="*/ 899521 h 904960"/>
                  <a:gd name="connsiteX7" fmla="*/ 286489 w 575663"/>
                  <a:gd name="connsiteY7" fmla="*/ 885209 h 904960"/>
                  <a:gd name="connsiteX8" fmla="*/ 251358 w 575663"/>
                  <a:gd name="connsiteY8" fmla="*/ 698381 h 904960"/>
                  <a:gd name="connsiteX9" fmla="*/ 249258 w 575663"/>
                  <a:gd name="connsiteY9" fmla="*/ 686931 h 904960"/>
                  <a:gd name="connsiteX10" fmla="*/ 156466 w 575663"/>
                  <a:gd name="connsiteY10" fmla="*/ 559835 h 904960"/>
                  <a:gd name="connsiteX11" fmla="*/ 5823 w 575663"/>
                  <a:gd name="connsiteY11" fmla="*/ 350298 h 904960"/>
                  <a:gd name="connsiteX12" fmla="*/ 233410 w 575663"/>
                  <a:gd name="connsiteY12" fmla="*/ 4887 h 904960"/>
                  <a:gd name="connsiteX13" fmla="*/ 570783 w 575663"/>
                  <a:gd name="connsiteY13" fmla="*/ 244385 h 904960"/>
                  <a:gd name="connsiteX14" fmla="*/ 576129 w 575663"/>
                  <a:gd name="connsiteY14" fmla="*/ 298964 h 904960"/>
                  <a:gd name="connsiteX15" fmla="*/ 506249 w 575663"/>
                  <a:gd name="connsiteY15" fmla="*/ 494379 h 904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5663" h="904960">
                    <a:moveTo>
                      <a:pt x="506249" y="494379"/>
                    </a:moveTo>
                    <a:cubicBezTo>
                      <a:pt x="470736" y="536553"/>
                      <a:pt x="455653" y="592277"/>
                      <a:pt x="465772" y="646474"/>
                    </a:cubicBezTo>
                    <a:lnTo>
                      <a:pt x="468827" y="662313"/>
                    </a:lnTo>
                    <a:lnTo>
                      <a:pt x="498039" y="818416"/>
                    </a:lnTo>
                    <a:lnTo>
                      <a:pt x="503003" y="844561"/>
                    </a:lnTo>
                    <a:lnTo>
                      <a:pt x="503003" y="844942"/>
                    </a:lnTo>
                    <a:cubicBezTo>
                      <a:pt x="506249" y="864026"/>
                      <a:pt x="460807" y="888453"/>
                      <a:pt x="401238" y="899521"/>
                    </a:cubicBezTo>
                    <a:cubicBezTo>
                      <a:pt x="341476" y="910781"/>
                      <a:pt x="290116" y="904292"/>
                      <a:pt x="286489" y="885209"/>
                    </a:cubicBezTo>
                    <a:lnTo>
                      <a:pt x="251358" y="698381"/>
                    </a:lnTo>
                    <a:lnTo>
                      <a:pt x="249258" y="686931"/>
                    </a:lnTo>
                    <a:cubicBezTo>
                      <a:pt x="239138" y="632734"/>
                      <a:pt x="204771" y="586170"/>
                      <a:pt x="156466" y="559835"/>
                    </a:cubicBezTo>
                    <a:cubicBezTo>
                      <a:pt x="80858" y="518615"/>
                      <a:pt x="23197" y="443426"/>
                      <a:pt x="5823" y="350298"/>
                    </a:cubicBezTo>
                    <a:cubicBezTo>
                      <a:pt x="-24535" y="188661"/>
                      <a:pt x="77421" y="34084"/>
                      <a:pt x="233410" y="4887"/>
                    </a:cubicBezTo>
                    <a:cubicBezTo>
                      <a:pt x="389400" y="-24311"/>
                      <a:pt x="540425" y="82938"/>
                      <a:pt x="570783" y="244385"/>
                    </a:cubicBezTo>
                    <a:cubicBezTo>
                      <a:pt x="574219" y="262705"/>
                      <a:pt x="575938" y="281025"/>
                      <a:pt x="576129" y="298964"/>
                    </a:cubicBezTo>
                    <a:cubicBezTo>
                      <a:pt x="576702" y="372435"/>
                      <a:pt x="550926" y="441517"/>
                      <a:pt x="506249" y="494379"/>
                    </a:cubicBezTo>
                    <a:close/>
                  </a:path>
                </a:pathLst>
              </a:custGeom>
              <a:solidFill>
                <a:srgbClr val="FFFFFF"/>
              </a:solidFill>
              <a:ln w="1908" cap="flat">
                <a:noFill/>
                <a:prstDash val="solid"/>
                <a:miter/>
              </a:ln>
            </p:spPr>
            <p:txBody>
              <a:bodyPr rtlCol="0" anchor="ctr"/>
              <a:lstStyle/>
              <a:p>
                <a:endParaRPr lang="fr-FR"/>
              </a:p>
            </p:txBody>
          </p:sp>
          <p:sp>
            <p:nvSpPr>
              <p:cNvPr id="3489" name="Forme libre 3488">
                <a:extLst>
                  <a:ext uri="{FF2B5EF4-FFF2-40B4-BE49-F238E27FC236}">
                    <a16:creationId xmlns:a16="http://schemas.microsoft.com/office/drawing/2014/main" id="{FFD10DC1-28D8-3736-5240-0EBFA3C3D295}"/>
                  </a:ext>
                </a:extLst>
              </p:cNvPr>
              <p:cNvSpPr/>
              <p:nvPr/>
            </p:nvSpPr>
            <p:spPr>
              <a:xfrm>
                <a:off x="12166671" y="4133782"/>
                <a:ext cx="452509" cy="706386"/>
              </a:xfrm>
              <a:custGeom>
                <a:avLst/>
                <a:gdLst>
                  <a:gd name="connsiteX0" fmla="*/ 383277 w 452509"/>
                  <a:gd name="connsiteY0" fmla="*/ 367215 h 706386"/>
                  <a:gd name="connsiteX1" fmla="*/ 342800 w 452509"/>
                  <a:gd name="connsiteY1" fmla="*/ 519311 h 706386"/>
                  <a:gd name="connsiteX2" fmla="*/ 345855 w 452509"/>
                  <a:gd name="connsiteY2" fmla="*/ 535150 h 706386"/>
                  <a:gd name="connsiteX3" fmla="*/ 375067 w 452509"/>
                  <a:gd name="connsiteY3" fmla="*/ 691253 h 706386"/>
                  <a:gd name="connsiteX4" fmla="*/ 270819 w 452509"/>
                  <a:gd name="connsiteY4" fmla="*/ 700795 h 706386"/>
                  <a:gd name="connsiteX5" fmla="*/ 186429 w 452509"/>
                  <a:gd name="connsiteY5" fmla="*/ 630186 h 706386"/>
                  <a:gd name="connsiteX6" fmla="*/ 169054 w 452509"/>
                  <a:gd name="connsiteY6" fmla="*/ 528662 h 706386"/>
                  <a:gd name="connsiteX7" fmla="*/ 51060 w 452509"/>
                  <a:gd name="connsiteY7" fmla="*/ 312064 h 706386"/>
                  <a:gd name="connsiteX8" fmla="*/ 1418 w 452509"/>
                  <a:gd name="connsiteY8" fmla="*/ 249661 h 706386"/>
                  <a:gd name="connsiteX9" fmla="*/ 9437 w 452509"/>
                  <a:gd name="connsiteY9" fmla="*/ 198326 h 706386"/>
                  <a:gd name="connsiteX10" fmla="*/ 40940 w 452509"/>
                  <a:gd name="connsiteY10" fmla="*/ 104817 h 706386"/>
                  <a:gd name="connsiteX11" fmla="*/ 99556 w 452509"/>
                  <a:gd name="connsiteY11" fmla="*/ 32682 h 706386"/>
                  <a:gd name="connsiteX12" fmla="*/ 202658 w 452509"/>
                  <a:gd name="connsiteY12" fmla="*/ 59780 h 706386"/>
                  <a:gd name="connsiteX13" fmla="*/ 261273 w 452509"/>
                  <a:gd name="connsiteY13" fmla="*/ 23521 h 706386"/>
                  <a:gd name="connsiteX14" fmla="*/ 324471 w 452509"/>
                  <a:gd name="connsiteY14" fmla="*/ 2721 h 706386"/>
                  <a:gd name="connsiteX15" fmla="*/ 356547 w 452509"/>
                  <a:gd name="connsiteY15" fmla="*/ 56917 h 706386"/>
                  <a:gd name="connsiteX16" fmla="*/ 374494 w 452509"/>
                  <a:gd name="connsiteY16" fmla="*/ 119702 h 706386"/>
                  <a:gd name="connsiteX17" fmla="*/ 434446 w 452509"/>
                  <a:gd name="connsiteY17" fmla="*/ 156533 h 706386"/>
                  <a:gd name="connsiteX18" fmla="*/ 452967 w 452509"/>
                  <a:gd name="connsiteY18" fmla="*/ 171991 h 706386"/>
                  <a:gd name="connsiteX19" fmla="*/ 383277 w 452509"/>
                  <a:gd name="connsiteY19" fmla="*/ 367215 h 706386"/>
                  <a:gd name="connsiteX20" fmla="*/ 383277 w 452509"/>
                  <a:gd name="connsiteY20" fmla="*/ 367215 h 70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2509" h="706386">
                    <a:moveTo>
                      <a:pt x="383277" y="367215"/>
                    </a:moveTo>
                    <a:cubicBezTo>
                      <a:pt x="347764" y="409390"/>
                      <a:pt x="332681" y="465114"/>
                      <a:pt x="342800" y="519311"/>
                    </a:cubicBezTo>
                    <a:lnTo>
                      <a:pt x="345855" y="535150"/>
                    </a:lnTo>
                    <a:lnTo>
                      <a:pt x="375067" y="691253"/>
                    </a:lnTo>
                    <a:cubicBezTo>
                      <a:pt x="343182" y="707092"/>
                      <a:pt x="305187" y="711100"/>
                      <a:pt x="270819" y="700795"/>
                    </a:cubicBezTo>
                    <a:cubicBezTo>
                      <a:pt x="234543" y="689917"/>
                      <a:pt x="203994" y="663391"/>
                      <a:pt x="186429" y="630186"/>
                    </a:cubicBezTo>
                    <a:cubicBezTo>
                      <a:pt x="169054" y="597553"/>
                      <a:pt x="174400" y="563966"/>
                      <a:pt x="169054" y="528662"/>
                    </a:cubicBezTo>
                    <a:cubicBezTo>
                      <a:pt x="156644" y="445649"/>
                      <a:pt x="114448" y="367215"/>
                      <a:pt x="51060" y="312064"/>
                    </a:cubicBezTo>
                    <a:cubicBezTo>
                      <a:pt x="30439" y="294316"/>
                      <a:pt x="6382" y="276378"/>
                      <a:pt x="1418" y="249661"/>
                    </a:cubicBezTo>
                    <a:cubicBezTo>
                      <a:pt x="-1828" y="232486"/>
                      <a:pt x="3900" y="214929"/>
                      <a:pt x="9437" y="198326"/>
                    </a:cubicBezTo>
                    <a:cubicBezTo>
                      <a:pt x="19938" y="167220"/>
                      <a:pt x="30439" y="136114"/>
                      <a:pt x="40940" y="104817"/>
                    </a:cubicBezTo>
                    <a:cubicBezTo>
                      <a:pt x="51441" y="73902"/>
                      <a:pt x="67289" y="38025"/>
                      <a:pt x="99556" y="32682"/>
                    </a:cubicBezTo>
                    <a:cubicBezTo>
                      <a:pt x="135259" y="26766"/>
                      <a:pt x="166763" y="63597"/>
                      <a:pt x="202658" y="59780"/>
                    </a:cubicBezTo>
                    <a:cubicBezTo>
                      <a:pt x="225951" y="57299"/>
                      <a:pt x="243708" y="38979"/>
                      <a:pt x="261273" y="23521"/>
                    </a:cubicBezTo>
                    <a:cubicBezTo>
                      <a:pt x="278839" y="8064"/>
                      <a:pt x="302705" y="-5867"/>
                      <a:pt x="324471" y="2721"/>
                    </a:cubicBezTo>
                    <a:cubicBezTo>
                      <a:pt x="344900" y="10735"/>
                      <a:pt x="353492" y="35162"/>
                      <a:pt x="356547" y="56917"/>
                    </a:cubicBezTo>
                    <a:cubicBezTo>
                      <a:pt x="359793" y="78673"/>
                      <a:pt x="360556" y="102336"/>
                      <a:pt x="374494" y="119702"/>
                    </a:cubicBezTo>
                    <a:cubicBezTo>
                      <a:pt x="389195" y="138213"/>
                      <a:pt x="414590" y="143747"/>
                      <a:pt x="434446" y="156533"/>
                    </a:cubicBezTo>
                    <a:cubicBezTo>
                      <a:pt x="441320" y="160923"/>
                      <a:pt x="447429" y="166075"/>
                      <a:pt x="452967" y="171991"/>
                    </a:cubicBezTo>
                    <a:cubicBezTo>
                      <a:pt x="453730" y="245272"/>
                      <a:pt x="427955" y="314354"/>
                      <a:pt x="383277" y="367215"/>
                    </a:cubicBezTo>
                    <a:lnTo>
                      <a:pt x="383277" y="367215"/>
                    </a:lnTo>
                    <a:close/>
                  </a:path>
                </a:pathLst>
              </a:custGeom>
              <a:solidFill>
                <a:srgbClr val="FFFFFF"/>
              </a:solidFill>
              <a:ln w="1908" cap="flat">
                <a:noFill/>
                <a:prstDash val="solid"/>
                <a:miter/>
              </a:ln>
            </p:spPr>
            <p:txBody>
              <a:bodyPr rtlCol="0" anchor="ctr"/>
              <a:lstStyle/>
              <a:p>
                <a:endParaRPr lang="fr-FR"/>
              </a:p>
            </p:txBody>
          </p:sp>
          <p:grpSp>
            <p:nvGrpSpPr>
              <p:cNvPr id="3490" name="Graphique 2">
                <a:extLst>
                  <a:ext uri="{FF2B5EF4-FFF2-40B4-BE49-F238E27FC236}">
                    <a16:creationId xmlns:a16="http://schemas.microsoft.com/office/drawing/2014/main" id="{9028EF48-E3EA-5B28-FC09-534C805D7D30}"/>
                  </a:ext>
                </a:extLst>
              </p:cNvPr>
              <p:cNvGrpSpPr/>
              <p:nvPr/>
            </p:nvGrpSpPr>
            <p:grpSpPr>
              <a:xfrm>
                <a:off x="12042097" y="4004472"/>
                <a:ext cx="578822" cy="908825"/>
                <a:chOff x="12042097" y="4004472"/>
                <a:chExt cx="578822" cy="908825"/>
              </a:xfrm>
              <a:solidFill>
                <a:srgbClr val="1A1A1A"/>
              </a:solidFill>
            </p:grpSpPr>
            <p:sp>
              <p:nvSpPr>
                <p:cNvPr id="3491" name="Forme libre 3490">
                  <a:extLst>
                    <a:ext uri="{FF2B5EF4-FFF2-40B4-BE49-F238E27FC236}">
                      <a16:creationId xmlns:a16="http://schemas.microsoft.com/office/drawing/2014/main" id="{8A1875CE-1006-EFD1-6E25-C4D78ED63EF1}"/>
                    </a:ext>
                  </a:extLst>
                </p:cNvPr>
                <p:cNvSpPr/>
                <p:nvPr/>
              </p:nvSpPr>
              <p:spPr>
                <a:xfrm>
                  <a:off x="12042097" y="4004472"/>
                  <a:ext cx="578822" cy="908825"/>
                </a:xfrm>
                <a:custGeom>
                  <a:avLst/>
                  <a:gdLst>
                    <a:gd name="connsiteX0" fmla="*/ 347471 w 578822"/>
                    <a:gd name="connsiteY0" fmla="*/ 908920 h 908825"/>
                    <a:gd name="connsiteX1" fmla="*/ 324368 w 578822"/>
                    <a:gd name="connsiteY1" fmla="*/ 907584 h 908825"/>
                    <a:gd name="connsiteX2" fmla="*/ 286754 w 578822"/>
                    <a:gd name="connsiteY2" fmla="*/ 887738 h 908825"/>
                    <a:gd name="connsiteX3" fmla="*/ 249523 w 578822"/>
                    <a:gd name="connsiteY3" fmla="*/ 689460 h 908825"/>
                    <a:gd name="connsiteX4" fmla="*/ 157496 w 578822"/>
                    <a:gd name="connsiteY4" fmla="*/ 563318 h 908825"/>
                    <a:gd name="connsiteX5" fmla="*/ 59739 w 578822"/>
                    <a:gd name="connsiteY5" fmla="*/ 477442 h 908825"/>
                    <a:gd name="connsiteX6" fmla="*/ 5897 w 578822"/>
                    <a:gd name="connsiteY6" fmla="*/ 352445 h 908825"/>
                    <a:gd name="connsiteX7" fmla="*/ 6661 w 578822"/>
                    <a:gd name="connsiteY7" fmla="*/ 233746 h 908825"/>
                    <a:gd name="connsiteX8" fmla="*/ 50002 w 578822"/>
                    <a:gd name="connsiteY8" fmla="*/ 128787 h 908825"/>
                    <a:gd name="connsiteX9" fmla="*/ 128474 w 578822"/>
                    <a:gd name="connsiteY9" fmla="*/ 48827 h 908825"/>
                    <a:gd name="connsiteX10" fmla="*/ 234631 w 578822"/>
                    <a:gd name="connsiteY10" fmla="*/ 4935 h 908825"/>
                    <a:gd name="connsiteX11" fmla="*/ 349570 w 578822"/>
                    <a:gd name="connsiteY11" fmla="*/ 7416 h 908825"/>
                    <a:gd name="connsiteX12" fmla="*/ 451717 w 578822"/>
                    <a:gd name="connsiteY12" fmla="*/ 53598 h 908825"/>
                    <a:gd name="connsiteX13" fmla="*/ 530190 w 578822"/>
                    <a:gd name="connsiteY13" fmla="*/ 135657 h 908825"/>
                    <a:gd name="connsiteX14" fmla="*/ 573912 w 578822"/>
                    <a:gd name="connsiteY14" fmla="*/ 245959 h 908825"/>
                    <a:gd name="connsiteX15" fmla="*/ 568949 w 578822"/>
                    <a:gd name="connsiteY15" fmla="*/ 381834 h 908825"/>
                    <a:gd name="connsiteX16" fmla="*/ 508996 w 578822"/>
                    <a:gd name="connsiteY16" fmla="*/ 497098 h 908825"/>
                    <a:gd name="connsiteX17" fmla="*/ 468901 w 578822"/>
                    <a:gd name="connsiteY17" fmla="*/ 647858 h 908825"/>
                    <a:gd name="connsiteX18" fmla="*/ 506132 w 578822"/>
                    <a:gd name="connsiteY18" fmla="*/ 846326 h 908825"/>
                    <a:gd name="connsiteX19" fmla="*/ 403221 w 578822"/>
                    <a:gd name="connsiteY19" fmla="*/ 902813 h 908825"/>
                    <a:gd name="connsiteX20" fmla="*/ 347471 w 578822"/>
                    <a:gd name="connsiteY20" fmla="*/ 908920 h 908825"/>
                    <a:gd name="connsiteX21" fmla="*/ 286563 w 578822"/>
                    <a:gd name="connsiteY21" fmla="*/ 3790 h 908825"/>
                    <a:gd name="connsiteX22" fmla="*/ 235395 w 578822"/>
                    <a:gd name="connsiteY22" fmla="*/ 8561 h 908825"/>
                    <a:gd name="connsiteX23" fmla="*/ 130383 w 578822"/>
                    <a:gd name="connsiteY23" fmla="*/ 51880 h 908825"/>
                    <a:gd name="connsiteX24" fmla="*/ 52866 w 578822"/>
                    <a:gd name="connsiteY24" fmla="*/ 130886 h 908825"/>
                    <a:gd name="connsiteX25" fmla="*/ 10098 w 578822"/>
                    <a:gd name="connsiteY25" fmla="*/ 234700 h 908825"/>
                    <a:gd name="connsiteX26" fmla="*/ 9334 w 578822"/>
                    <a:gd name="connsiteY26" fmla="*/ 352064 h 908825"/>
                    <a:gd name="connsiteX27" fmla="*/ 62603 w 578822"/>
                    <a:gd name="connsiteY27" fmla="*/ 475725 h 908825"/>
                    <a:gd name="connsiteX28" fmla="*/ 159214 w 578822"/>
                    <a:gd name="connsiteY28" fmla="*/ 560646 h 908825"/>
                    <a:gd name="connsiteX29" fmla="*/ 252769 w 578822"/>
                    <a:gd name="connsiteY29" fmla="*/ 688887 h 908825"/>
                    <a:gd name="connsiteX30" fmla="*/ 254870 w 578822"/>
                    <a:gd name="connsiteY30" fmla="*/ 700337 h 908825"/>
                    <a:gd name="connsiteX31" fmla="*/ 290001 w 578822"/>
                    <a:gd name="connsiteY31" fmla="*/ 887165 h 908825"/>
                    <a:gd name="connsiteX32" fmla="*/ 324940 w 578822"/>
                    <a:gd name="connsiteY32" fmla="*/ 904340 h 908825"/>
                    <a:gd name="connsiteX33" fmla="*/ 402840 w 578822"/>
                    <a:gd name="connsiteY33" fmla="*/ 900142 h 908825"/>
                    <a:gd name="connsiteX34" fmla="*/ 476729 w 578822"/>
                    <a:gd name="connsiteY34" fmla="*/ 875906 h 908825"/>
                    <a:gd name="connsiteX35" fmla="*/ 503268 w 578822"/>
                    <a:gd name="connsiteY35" fmla="*/ 847280 h 908825"/>
                    <a:gd name="connsiteX36" fmla="*/ 503268 w 578822"/>
                    <a:gd name="connsiteY36" fmla="*/ 847090 h 908825"/>
                    <a:gd name="connsiteX37" fmla="*/ 466037 w 578822"/>
                    <a:gd name="connsiteY37" fmla="*/ 649003 h 908825"/>
                    <a:gd name="connsiteX38" fmla="*/ 506897 w 578822"/>
                    <a:gd name="connsiteY38" fmla="*/ 495572 h 908825"/>
                    <a:gd name="connsiteX39" fmla="*/ 566275 w 578822"/>
                    <a:gd name="connsiteY39" fmla="*/ 381452 h 908825"/>
                    <a:gd name="connsiteX40" fmla="*/ 571048 w 578822"/>
                    <a:gd name="connsiteY40" fmla="*/ 246914 h 908825"/>
                    <a:gd name="connsiteX41" fmla="*/ 527708 w 578822"/>
                    <a:gd name="connsiteY41" fmla="*/ 137756 h 908825"/>
                    <a:gd name="connsiteX42" fmla="*/ 450190 w 578822"/>
                    <a:gd name="connsiteY42" fmla="*/ 56460 h 908825"/>
                    <a:gd name="connsiteX43" fmla="*/ 349189 w 578822"/>
                    <a:gd name="connsiteY43" fmla="*/ 10851 h 908825"/>
                    <a:gd name="connsiteX44" fmla="*/ 286563 w 578822"/>
                    <a:gd name="connsiteY44" fmla="*/ 3790 h 908825"/>
                    <a:gd name="connsiteX45" fmla="*/ 286563 w 578822"/>
                    <a:gd name="connsiteY45" fmla="*/ 3790 h 908825"/>
                    <a:gd name="connsiteX46" fmla="*/ 507851 w 578822"/>
                    <a:gd name="connsiteY46" fmla="*/ 496526 h 908825"/>
                    <a:gd name="connsiteX47" fmla="*/ 507851 w 578822"/>
                    <a:gd name="connsiteY47" fmla="*/ 496526 h 908825"/>
                    <a:gd name="connsiteX48" fmla="*/ 507851 w 578822"/>
                    <a:gd name="connsiteY48" fmla="*/ 496526 h 90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78822" h="908825">
                      <a:moveTo>
                        <a:pt x="347471" y="908920"/>
                      </a:moveTo>
                      <a:cubicBezTo>
                        <a:pt x="339260" y="908920"/>
                        <a:pt x="331432" y="908538"/>
                        <a:pt x="324368" y="907584"/>
                      </a:cubicBezTo>
                      <a:cubicBezTo>
                        <a:pt x="302029" y="904722"/>
                        <a:pt x="288664" y="897852"/>
                        <a:pt x="286754" y="887738"/>
                      </a:cubicBezTo>
                      <a:lnTo>
                        <a:pt x="249523" y="689460"/>
                      </a:lnTo>
                      <a:cubicBezTo>
                        <a:pt x="239404" y="635835"/>
                        <a:pt x="205992" y="589844"/>
                        <a:pt x="157496" y="563318"/>
                      </a:cubicBezTo>
                      <a:cubicBezTo>
                        <a:pt x="119500" y="542517"/>
                        <a:pt x="85706" y="512938"/>
                        <a:pt x="59739" y="477442"/>
                      </a:cubicBezTo>
                      <a:cubicBezTo>
                        <a:pt x="32627" y="440420"/>
                        <a:pt x="14489" y="398246"/>
                        <a:pt x="5897" y="352445"/>
                      </a:cubicBezTo>
                      <a:cubicBezTo>
                        <a:pt x="-1549" y="312752"/>
                        <a:pt x="-1358" y="272867"/>
                        <a:pt x="6661" y="233746"/>
                      </a:cubicBezTo>
                      <a:cubicBezTo>
                        <a:pt x="14299" y="195961"/>
                        <a:pt x="29000" y="160847"/>
                        <a:pt x="50002" y="128787"/>
                      </a:cubicBezTo>
                      <a:cubicBezTo>
                        <a:pt x="71004" y="96917"/>
                        <a:pt x="97353" y="70010"/>
                        <a:pt x="128474" y="48827"/>
                      </a:cubicBezTo>
                      <a:cubicBezTo>
                        <a:pt x="160550" y="26881"/>
                        <a:pt x="196445" y="12186"/>
                        <a:pt x="234631" y="4935"/>
                      </a:cubicBezTo>
                      <a:cubicBezTo>
                        <a:pt x="273008" y="-2317"/>
                        <a:pt x="311575" y="-1363"/>
                        <a:pt x="349570" y="7416"/>
                      </a:cubicBezTo>
                      <a:cubicBezTo>
                        <a:pt x="386229" y="15812"/>
                        <a:pt x="420596" y="31461"/>
                        <a:pt x="451717" y="53598"/>
                      </a:cubicBezTo>
                      <a:cubicBezTo>
                        <a:pt x="482839" y="75735"/>
                        <a:pt x="509187" y="103406"/>
                        <a:pt x="530190" y="135657"/>
                      </a:cubicBezTo>
                      <a:cubicBezTo>
                        <a:pt x="551765" y="169053"/>
                        <a:pt x="566466" y="206266"/>
                        <a:pt x="573912" y="245959"/>
                      </a:cubicBezTo>
                      <a:cubicBezTo>
                        <a:pt x="582504" y="291760"/>
                        <a:pt x="580786" y="337560"/>
                        <a:pt x="568949" y="381834"/>
                      </a:cubicBezTo>
                      <a:cubicBezTo>
                        <a:pt x="557683" y="424199"/>
                        <a:pt x="536872" y="464084"/>
                        <a:pt x="508996" y="497098"/>
                      </a:cubicBezTo>
                      <a:cubicBezTo>
                        <a:pt x="473484" y="539273"/>
                        <a:pt x="458782" y="594233"/>
                        <a:pt x="468901" y="647858"/>
                      </a:cubicBezTo>
                      <a:lnTo>
                        <a:pt x="506132" y="846326"/>
                      </a:lnTo>
                      <a:cubicBezTo>
                        <a:pt x="509570" y="866555"/>
                        <a:pt x="464319" y="891363"/>
                        <a:pt x="403221" y="902813"/>
                      </a:cubicBezTo>
                      <a:cubicBezTo>
                        <a:pt x="383556" y="907012"/>
                        <a:pt x="364463" y="908920"/>
                        <a:pt x="347471" y="908920"/>
                      </a:cubicBezTo>
                      <a:close/>
                      <a:moveTo>
                        <a:pt x="286563" y="3790"/>
                      </a:moveTo>
                      <a:cubicBezTo>
                        <a:pt x="269571" y="3790"/>
                        <a:pt x="252387" y="5316"/>
                        <a:pt x="235395" y="8561"/>
                      </a:cubicBezTo>
                      <a:cubicBezTo>
                        <a:pt x="197400" y="15622"/>
                        <a:pt x="162078" y="30316"/>
                        <a:pt x="130383" y="51880"/>
                      </a:cubicBezTo>
                      <a:cubicBezTo>
                        <a:pt x="99644" y="72872"/>
                        <a:pt x="73487" y="99398"/>
                        <a:pt x="52866" y="130886"/>
                      </a:cubicBezTo>
                      <a:cubicBezTo>
                        <a:pt x="32055" y="162374"/>
                        <a:pt x="17735" y="197296"/>
                        <a:pt x="10098" y="234700"/>
                      </a:cubicBezTo>
                      <a:cubicBezTo>
                        <a:pt x="2269" y="273249"/>
                        <a:pt x="1888" y="312752"/>
                        <a:pt x="9334" y="352064"/>
                      </a:cubicBezTo>
                      <a:cubicBezTo>
                        <a:pt x="17926" y="397482"/>
                        <a:pt x="35682" y="438894"/>
                        <a:pt x="62603" y="475725"/>
                      </a:cubicBezTo>
                      <a:cubicBezTo>
                        <a:pt x="88188" y="510647"/>
                        <a:pt x="121600" y="540036"/>
                        <a:pt x="159214" y="560646"/>
                      </a:cubicBezTo>
                      <a:cubicBezTo>
                        <a:pt x="208473" y="587554"/>
                        <a:pt x="242650" y="634309"/>
                        <a:pt x="252769" y="688887"/>
                      </a:cubicBezTo>
                      <a:lnTo>
                        <a:pt x="254870" y="700337"/>
                      </a:lnTo>
                      <a:lnTo>
                        <a:pt x="290001" y="887165"/>
                      </a:lnTo>
                      <a:cubicBezTo>
                        <a:pt x="291528" y="895562"/>
                        <a:pt x="304320" y="901859"/>
                        <a:pt x="324940" y="904340"/>
                      </a:cubicBezTo>
                      <a:cubicBezTo>
                        <a:pt x="346516" y="907012"/>
                        <a:pt x="374201" y="905485"/>
                        <a:pt x="402840" y="900142"/>
                      </a:cubicBezTo>
                      <a:cubicBezTo>
                        <a:pt x="431480" y="894798"/>
                        <a:pt x="457828" y="886211"/>
                        <a:pt x="476729" y="875906"/>
                      </a:cubicBezTo>
                      <a:cubicBezTo>
                        <a:pt x="495059" y="866173"/>
                        <a:pt x="504605" y="855677"/>
                        <a:pt x="503268" y="847280"/>
                      </a:cubicBezTo>
                      <a:lnTo>
                        <a:pt x="503268" y="847090"/>
                      </a:lnTo>
                      <a:lnTo>
                        <a:pt x="466037" y="649003"/>
                      </a:lnTo>
                      <a:cubicBezTo>
                        <a:pt x="455727" y="594424"/>
                        <a:pt x="470620" y="538510"/>
                        <a:pt x="506897" y="495572"/>
                      </a:cubicBezTo>
                      <a:cubicBezTo>
                        <a:pt x="534582" y="462748"/>
                        <a:pt x="555010" y="423436"/>
                        <a:pt x="566275" y="381452"/>
                      </a:cubicBezTo>
                      <a:cubicBezTo>
                        <a:pt x="577922" y="337560"/>
                        <a:pt x="579640" y="292332"/>
                        <a:pt x="571048" y="246914"/>
                      </a:cubicBezTo>
                      <a:cubicBezTo>
                        <a:pt x="563602" y="207602"/>
                        <a:pt x="549091" y="170961"/>
                        <a:pt x="527708" y="137756"/>
                      </a:cubicBezTo>
                      <a:cubicBezTo>
                        <a:pt x="507087" y="105696"/>
                        <a:pt x="480930" y="78406"/>
                        <a:pt x="450190" y="56460"/>
                      </a:cubicBezTo>
                      <a:cubicBezTo>
                        <a:pt x="419451" y="34514"/>
                        <a:pt x="385465" y="19247"/>
                        <a:pt x="349189" y="10851"/>
                      </a:cubicBezTo>
                      <a:cubicBezTo>
                        <a:pt x="328378" y="6271"/>
                        <a:pt x="307566" y="3790"/>
                        <a:pt x="286563" y="3790"/>
                      </a:cubicBezTo>
                      <a:lnTo>
                        <a:pt x="286563" y="3790"/>
                      </a:lnTo>
                      <a:close/>
                      <a:moveTo>
                        <a:pt x="507851" y="496526"/>
                      </a:moveTo>
                      <a:lnTo>
                        <a:pt x="507851" y="496526"/>
                      </a:lnTo>
                      <a:lnTo>
                        <a:pt x="507851" y="496526"/>
                      </a:lnTo>
                      <a:close/>
                    </a:path>
                  </a:pathLst>
                </a:custGeom>
                <a:solidFill>
                  <a:srgbClr val="1A1A1A"/>
                </a:solidFill>
                <a:ln w="1908" cap="flat">
                  <a:noFill/>
                  <a:prstDash val="solid"/>
                  <a:miter/>
                </a:ln>
              </p:spPr>
              <p:txBody>
                <a:bodyPr rtlCol="0" anchor="ctr"/>
                <a:lstStyle/>
                <a:p>
                  <a:endParaRPr lang="fr-FR"/>
                </a:p>
              </p:txBody>
            </p:sp>
            <p:sp>
              <p:nvSpPr>
                <p:cNvPr id="3492" name="Forme libre 3491">
                  <a:extLst>
                    <a:ext uri="{FF2B5EF4-FFF2-40B4-BE49-F238E27FC236}">
                      <a16:creationId xmlns:a16="http://schemas.microsoft.com/office/drawing/2014/main" id="{EE08216A-06CF-B2EE-40F4-D16225BE7C89}"/>
                    </a:ext>
                  </a:extLst>
                </p:cNvPr>
                <p:cNvSpPr/>
                <p:nvPr/>
              </p:nvSpPr>
              <p:spPr>
                <a:xfrm>
                  <a:off x="12227710" y="4262397"/>
                  <a:ext cx="215643" cy="456630"/>
                </a:xfrm>
                <a:custGeom>
                  <a:avLst/>
                  <a:gdLst>
                    <a:gd name="connsiteX0" fmla="*/ 147538 w 215643"/>
                    <a:gd name="connsiteY0" fmla="*/ 456534 h 456630"/>
                    <a:gd name="connsiteX1" fmla="*/ 146010 w 215643"/>
                    <a:gd name="connsiteY1" fmla="*/ 455199 h 456630"/>
                    <a:gd name="connsiteX2" fmla="*/ 100950 w 215643"/>
                    <a:gd name="connsiteY2" fmla="*/ 266463 h 456630"/>
                    <a:gd name="connsiteX3" fmla="*/ 8159 w 215643"/>
                    <a:gd name="connsiteY3" fmla="*/ 84025 h 456630"/>
                    <a:gd name="connsiteX4" fmla="*/ 8159 w 215643"/>
                    <a:gd name="connsiteY4" fmla="*/ 81734 h 456630"/>
                    <a:gd name="connsiteX5" fmla="*/ 10450 w 215643"/>
                    <a:gd name="connsiteY5" fmla="*/ 81734 h 456630"/>
                    <a:gd name="connsiteX6" fmla="*/ 149256 w 215643"/>
                    <a:gd name="connsiteY6" fmla="*/ 454817 h 456630"/>
                    <a:gd name="connsiteX7" fmla="*/ 147919 w 215643"/>
                    <a:gd name="connsiteY7" fmla="*/ 456725 h 456630"/>
                    <a:gd name="connsiteX8" fmla="*/ 147538 w 215643"/>
                    <a:gd name="connsiteY8" fmla="*/ 456534 h 456630"/>
                    <a:gd name="connsiteX9" fmla="*/ 147538 w 215643"/>
                    <a:gd name="connsiteY9" fmla="*/ 456534 h 456630"/>
                    <a:gd name="connsiteX10" fmla="*/ 214553 w 215643"/>
                    <a:gd name="connsiteY10" fmla="*/ 451191 h 456630"/>
                    <a:gd name="connsiteX11" fmla="*/ 213026 w 215643"/>
                    <a:gd name="connsiteY11" fmla="*/ 449855 h 456630"/>
                    <a:gd name="connsiteX12" fmla="*/ 207107 w 215643"/>
                    <a:gd name="connsiteY12" fmla="*/ 417222 h 456630"/>
                    <a:gd name="connsiteX13" fmla="*/ 179805 w 215643"/>
                    <a:gd name="connsiteY13" fmla="*/ 233067 h 456630"/>
                    <a:gd name="connsiteX14" fmla="*/ 198134 w 215643"/>
                    <a:gd name="connsiteY14" fmla="*/ 54063 h 456630"/>
                    <a:gd name="connsiteX15" fmla="*/ 200233 w 215643"/>
                    <a:gd name="connsiteY15" fmla="*/ 53300 h 456630"/>
                    <a:gd name="connsiteX16" fmla="*/ 200998 w 215643"/>
                    <a:gd name="connsiteY16" fmla="*/ 55399 h 456630"/>
                    <a:gd name="connsiteX17" fmla="*/ 182860 w 215643"/>
                    <a:gd name="connsiteY17" fmla="*/ 232876 h 456630"/>
                    <a:gd name="connsiteX18" fmla="*/ 209971 w 215643"/>
                    <a:gd name="connsiteY18" fmla="*/ 416841 h 456630"/>
                    <a:gd name="connsiteX19" fmla="*/ 216081 w 215643"/>
                    <a:gd name="connsiteY19" fmla="*/ 449474 h 456630"/>
                    <a:gd name="connsiteX20" fmla="*/ 214744 w 215643"/>
                    <a:gd name="connsiteY20" fmla="*/ 451382 h 456630"/>
                    <a:gd name="connsiteX21" fmla="*/ 214553 w 215643"/>
                    <a:gd name="connsiteY21" fmla="*/ 451191 h 456630"/>
                    <a:gd name="connsiteX22" fmla="*/ 214553 w 215643"/>
                    <a:gd name="connsiteY22" fmla="*/ 451191 h 456630"/>
                    <a:gd name="connsiteX23" fmla="*/ 40426 w 215643"/>
                    <a:gd name="connsiteY23" fmla="*/ 81353 h 456630"/>
                    <a:gd name="connsiteX24" fmla="*/ 35079 w 215643"/>
                    <a:gd name="connsiteY24" fmla="*/ 78872 h 456630"/>
                    <a:gd name="connsiteX25" fmla="*/ 32025 w 215643"/>
                    <a:gd name="connsiteY25" fmla="*/ 72002 h 456630"/>
                    <a:gd name="connsiteX26" fmla="*/ 28779 w 215643"/>
                    <a:gd name="connsiteY26" fmla="*/ 35934 h 456630"/>
                    <a:gd name="connsiteX27" fmla="*/ 29543 w 215643"/>
                    <a:gd name="connsiteY27" fmla="*/ 33072 h 456630"/>
                    <a:gd name="connsiteX28" fmla="*/ 27061 w 215643"/>
                    <a:gd name="connsiteY28" fmla="*/ 30782 h 456630"/>
                    <a:gd name="connsiteX29" fmla="*/ 15032 w 215643"/>
                    <a:gd name="connsiteY29" fmla="*/ 27346 h 456630"/>
                    <a:gd name="connsiteX30" fmla="*/ 3958 w 215643"/>
                    <a:gd name="connsiteY30" fmla="*/ 41468 h 456630"/>
                    <a:gd name="connsiteX31" fmla="*/ 6822 w 215643"/>
                    <a:gd name="connsiteY31" fmla="*/ 61506 h 456630"/>
                    <a:gd name="connsiteX32" fmla="*/ 5676 w 215643"/>
                    <a:gd name="connsiteY32" fmla="*/ 63414 h 456630"/>
                    <a:gd name="connsiteX33" fmla="*/ 3767 w 215643"/>
                    <a:gd name="connsiteY33" fmla="*/ 62269 h 456630"/>
                    <a:gd name="connsiteX34" fmla="*/ 712 w 215643"/>
                    <a:gd name="connsiteY34" fmla="*/ 40896 h 456630"/>
                    <a:gd name="connsiteX35" fmla="*/ 14459 w 215643"/>
                    <a:gd name="connsiteY35" fmla="*/ 24102 h 456630"/>
                    <a:gd name="connsiteX36" fmla="*/ 29161 w 215643"/>
                    <a:gd name="connsiteY36" fmla="*/ 28301 h 456630"/>
                    <a:gd name="connsiteX37" fmla="*/ 30879 w 215643"/>
                    <a:gd name="connsiteY37" fmla="*/ 29827 h 456630"/>
                    <a:gd name="connsiteX38" fmla="*/ 55509 w 215643"/>
                    <a:gd name="connsiteY38" fmla="*/ 13606 h 456630"/>
                    <a:gd name="connsiteX39" fmla="*/ 68874 w 215643"/>
                    <a:gd name="connsiteY39" fmla="*/ 20095 h 456630"/>
                    <a:gd name="connsiteX40" fmla="*/ 91595 w 215643"/>
                    <a:gd name="connsiteY40" fmla="*/ 3683 h 456630"/>
                    <a:gd name="connsiteX41" fmla="*/ 113170 w 215643"/>
                    <a:gd name="connsiteY41" fmla="*/ 14751 h 456630"/>
                    <a:gd name="connsiteX42" fmla="*/ 113552 w 215643"/>
                    <a:gd name="connsiteY42" fmla="*/ 14179 h 456630"/>
                    <a:gd name="connsiteX43" fmla="*/ 140091 w 215643"/>
                    <a:gd name="connsiteY43" fmla="*/ 248 h 456630"/>
                    <a:gd name="connsiteX44" fmla="*/ 158611 w 215643"/>
                    <a:gd name="connsiteY44" fmla="*/ 12843 h 456630"/>
                    <a:gd name="connsiteX45" fmla="*/ 175604 w 215643"/>
                    <a:gd name="connsiteY45" fmla="*/ 3683 h 456630"/>
                    <a:gd name="connsiteX46" fmla="*/ 200807 w 215643"/>
                    <a:gd name="connsiteY46" fmla="*/ 12652 h 456630"/>
                    <a:gd name="connsiteX47" fmla="*/ 199089 w 215643"/>
                    <a:gd name="connsiteY47" fmla="*/ 38797 h 456630"/>
                    <a:gd name="connsiteX48" fmla="*/ 196797 w 215643"/>
                    <a:gd name="connsiteY48" fmla="*/ 38797 h 456630"/>
                    <a:gd name="connsiteX49" fmla="*/ 196797 w 215643"/>
                    <a:gd name="connsiteY49" fmla="*/ 36507 h 456630"/>
                    <a:gd name="connsiteX50" fmla="*/ 198134 w 215643"/>
                    <a:gd name="connsiteY50" fmla="*/ 14561 h 456630"/>
                    <a:gd name="connsiteX51" fmla="*/ 175986 w 215643"/>
                    <a:gd name="connsiteY51" fmla="*/ 6736 h 456630"/>
                    <a:gd name="connsiteX52" fmla="*/ 159948 w 215643"/>
                    <a:gd name="connsiteY52" fmla="*/ 15706 h 456630"/>
                    <a:gd name="connsiteX53" fmla="*/ 160520 w 215643"/>
                    <a:gd name="connsiteY53" fmla="*/ 16851 h 456630"/>
                    <a:gd name="connsiteX54" fmla="*/ 160520 w 215643"/>
                    <a:gd name="connsiteY54" fmla="*/ 43567 h 456630"/>
                    <a:gd name="connsiteX55" fmla="*/ 156702 w 215643"/>
                    <a:gd name="connsiteY55" fmla="*/ 50056 h 456630"/>
                    <a:gd name="connsiteX56" fmla="*/ 148682 w 215643"/>
                    <a:gd name="connsiteY56" fmla="*/ 51392 h 456630"/>
                    <a:gd name="connsiteX57" fmla="*/ 145055 w 215643"/>
                    <a:gd name="connsiteY57" fmla="*/ 42041 h 456630"/>
                    <a:gd name="connsiteX58" fmla="*/ 153266 w 215643"/>
                    <a:gd name="connsiteY58" fmla="*/ 18759 h 456630"/>
                    <a:gd name="connsiteX59" fmla="*/ 156129 w 215643"/>
                    <a:gd name="connsiteY59" fmla="*/ 15133 h 456630"/>
                    <a:gd name="connsiteX60" fmla="*/ 139518 w 215643"/>
                    <a:gd name="connsiteY60" fmla="*/ 3492 h 456630"/>
                    <a:gd name="connsiteX61" fmla="*/ 116034 w 215643"/>
                    <a:gd name="connsiteY61" fmla="*/ 16087 h 456630"/>
                    <a:gd name="connsiteX62" fmla="*/ 115080 w 215643"/>
                    <a:gd name="connsiteY62" fmla="*/ 17805 h 456630"/>
                    <a:gd name="connsiteX63" fmla="*/ 120807 w 215643"/>
                    <a:gd name="connsiteY63" fmla="*/ 44331 h 456630"/>
                    <a:gd name="connsiteX64" fmla="*/ 119088 w 215643"/>
                    <a:gd name="connsiteY64" fmla="*/ 52537 h 456630"/>
                    <a:gd name="connsiteX65" fmla="*/ 111070 w 215643"/>
                    <a:gd name="connsiteY65" fmla="*/ 56926 h 456630"/>
                    <a:gd name="connsiteX66" fmla="*/ 104769 w 215643"/>
                    <a:gd name="connsiteY66" fmla="*/ 43186 h 456630"/>
                    <a:gd name="connsiteX67" fmla="*/ 111451 w 215643"/>
                    <a:gd name="connsiteY67" fmla="*/ 17805 h 456630"/>
                    <a:gd name="connsiteX68" fmla="*/ 91786 w 215643"/>
                    <a:gd name="connsiteY68" fmla="*/ 6927 h 456630"/>
                    <a:gd name="connsiteX69" fmla="*/ 71356 w 215643"/>
                    <a:gd name="connsiteY69" fmla="*/ 22576 h 456630"/>
                    <a:gd name="connsiteX70" fmla="*/ 76129 w 215643"/>
                    <a:gd name="connsiteY70" fmla="*/ 30400 h 456630"/>
                    <a:gd name="connsiteX71" fmla="*/ 80521 w 215643"/>
                    <a:gd name="connsiteY71" fmla="*/ 56544 h 456630"/>
                    <a:gd name="connsiteX72" fmla="*/ 74220 w 215643"/>
                    <a:gd name="connsiteY72" fmla="*/ 68567 h 456630"/>
                    <a:gd name="connsiteX73" fmla="*/ 66965 w 215643"/>
                    <a:gd name="connsiteY73" fmla="*/ 64369 h 456630"/>
                    <a:gd name="connsiteX74" fmla="*/ 65247 w 215643"/>
                    <a:gd name="connsiteY74" fmla="*/ 57117 h 456630"/>
                    <a:gd name="connsiteX75" fmla="*/ 66965 w 215643"/>
                    <a:gd name="connsiteY75" fmla="*/ 24484 h 456630"/>
                    <a:gd name="connsiteX76" fmla="*/ 67537 w 215643"/>
                    <a:gd name="connsiteY76" fmla="*/ 23148 h 456630"/>
                    <a:gd name="connsiteX77" fmla="*/ 55318 w 215643"/>
                    <a:gd name="connsiteY77" fmla="*/ 16469 h 456630"/>
                    <a:gd name="connsiteX78" fmla="*/ 33361 w 215643"/>
                    <a:gd name="connsiteY78" fmla="*/ 32117 h 456630"/>
                    <a:gd name="connsiteX79" fmla="*/ 38326 w 215643"/>
                    <a:gd name="connsiteY79" fmla="*/ 39942 h 456630"/>
                    <a:gd name="connsiteX80" fmla="*/ 46535 w 215643"/>
                    <a:gd name="connsiteY80" fmla="*/ 72002 h 456630"/>
                    <a:gd name="connsiteX81" fmla="*/ 43481 w 215643"/>
                    <a:gd name="connsiteY81" fmla="*/ 80208 h 456630"/>
                    <a:gd name="connsiteX82" fmla="*/ 40426 w 215643"/>
                    <a:gd name="connsiteY82" fmla="*/ 81353 h 456630"/>
                    <a:gd name="connsiteX83" fmla="*/ 40426 w 215643"/>
                    <a:gd name="connsiteY83" fmla="*/ 81353 h 456630"/>
                    <a:gd name="connsiteX84" fmla="*/ 32025 w 215643"/>
                    <a:gd name="connsiteY84" fmla="*/ 36125 h 456630"/>
                    <a:gd name="connsiteX85" fmla="*/ 31834 w 215643"/>
                    <a:gd name="connsiteY85" fmla="*/ 36697 h 456630"/>
                    <a:gd name="connsiteX86" fmla="*/ 35079 w 215643"/>
                    <a:gd name="connsiteY86" fmla="*/ 71239 h 456630"/>
                    <a:gd name="connsiteX87" fmla="*/ 37371 w 215643"/>
                    <a:gd name="connsiteY87" fmla="*/ 76773 h 456630"/>
                    <a:gd name="connsiteX88" fmla="*/ 41572 w 215643"/>
                    <a:gd name="connsiteY88" fmla="*/ 77918 h 456630"/>
                    <a:gd name="connsiteX89" fmla="*/ 43099 w 215643"/>
                    <a:gd name="connsiteY89" fmla="*/ 72575 h 456630"/>
                    <a:gd name="connsiteX90" fmla="*/ 35079 w 215643"/>
                    <a:gd name="connsiteY90" fmla="*/ 41850 h 456630"/>
                    <a:gd name="connsiteX91" fmla="*/ 32025 w 215643"/>
                    <a:gd name="connsiteY91" fmla="*/ 36125 h 456630"/>
                    <a:gd name="connsiteX92" fmla="*/ 32025 w 215643"/>
                    <a:gd name="connsiteY92" fmla="*/ 36125 h 456630"/>
                    <a:gd name="connsiteX93" fmla="*/ 69829 w 215643"/>
                    <a:gd name="connsiteY93" fmla="*/ 26202 h 456630"/>
                    <a:gd name="connsiteX94" fmla="*/ 68302 w 215643"/>
                    <a:gd name="connsiteY94" fmla="*/ 57117 h 456630"/>
                    <a:gd name="connsiteX95" fmla="*/ 69638 w 215643"/>
                    <a:gd name="connsiteY95" fmla="*/ 63224 h 456630"/>
                    <a:gd name="connsiteX96" fmla="*/ 73648 w 215643"/>
                    <a:gd name="connsiteY96" fmla="*/ 65704 h 456630"/>
                    <a:gd name="connsiteX97" fmla="*/ 77084 w 215643"/>
                    <a:gd name="connsiteY97" fmla="*/ 56926 h 456630"/>
                    <a:gd name="connsiteX98" fmla="*/ 72884 w 215643"/>
                    <a:gd name="connsiteY98" fmla="*/ 31927 h 456630"/>
                    <a:gd name="connsiteX99" fmla="*/ 69829 w 215643"/>
                    <a:gd name="connsiteY99" fmla="*/ 26202 h 456630"/>
                    <a:gd name="connsiteX100" fmla="*/ 69829 w 215643"/>
                    <a:gd name="connsiteY100" fmla="*/ 26202 h 456630"/>
                    <a:gd name="connsiteX101" fmla="*/ 113170 w 215643"/>
                    <a:gd name="connsiteY101" fmla="*/ 21240 h 456630"/>
                    <a:gd name="connsiteX102" fmla="*/ 107633 w 215643"/>
                    <a:gd name="connsiteY102" fmla="*/ 43758 h 456630"/>
                    <a:gd name="connsiteX103" fmla="*/ 111261 w 215643"/>
                    <a:gd name="connsiteY103" fmla="*/ 53873 h 456630"/>
                    <a:gd name="connsiteX104" fmla="*/ 116034 w 215643"/>
                    <a:gd name="connsiteY104" fmla="*/ 51010 h 456630"/>
                    <a:gd name="connsiteX105" fmla="*/ 117370 w 215643"/>
                    <a:gd name="connsiteY105" fmla="*/ 44140 h 456630"/>
                    <a:gd name="connsiteX106" fmla="*/ 113170 w 215643"/>
                    <a:gd name="connsiteY106" fmla="*/ 21240 h 456630"/>
                    <a:gd name="connsiteX107" fmla="*/ 113170 w 215643"/>
                    <a:gd name="connsiteY107" fmla="*/ 21240 h 456630"/>
                    <a:gd name="connsiteX108" fmla="*/ 157657 w 215643"/>
                    <a:gd name="connsiteY108" fmla="*/ 18377 h 456630"/>
                    <a:gd name="connsiteX109" fmla="*/ 155938 w 215643"/>
                    <a:gd name="connsiteY109" fmla="*/ 20858 h 456630"/>
                    <a:gd name="connsiteX110" fmla="*/ 148301 w 215643"/>
                    <a:gd name="connsiteY110" fmla="*/ 42613 h 456630"/>
                    <a:gd name="connsiteX111" fmla="*/ 150402 w 215643"/>
                    <a:gd name="connsiteY111" fmla="*/ 48911 h 456630"/>
                    <a:gd name="connsiteX112" fmla="*/ 154793 w 215643"/>
                    <a:gd name="connsiteY112" fmla="*/ 47957 h 456630"/>
                    <a:gd name="connsiteX113" fmla="*/ 157657 w 215643"/>
                    <a:gd name="connsiteY113" fmla="*/ 42804 h 456630"/>
                    <a:gd name="connsiteX114" fmla="*/ 157657 w 215643"/>
                    <a:gd name="connsiteY114" fmla="*/ 18377 h 45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15643" h="456630">
                      <a:moveTo>
                        <a:pt x="147538" y="456534"/>
                      </a:moveTo>
                      <a:cubicBezTo>
                        <a:pt x="146773" y="456534"/>
                        <a:pt x="146201" y="455962"/>
                        <a:pt x="146010" y="455199"/>
                      </a:cubicBezTo>
                      <a:cubicBezTo>
                        <a:pt x="138755" y="418177"/>
                        <a:pt x="123862" y="340888"/>
                        <a:pt x="100950" y="266463"/>
                      </a:cubicBezTo>
                      <a:cubicBezTo>
                        <a:pt x="73839" y="178488"/>
                        <a:pt x="42526" y="117039"/>
                        <a:pt x="8159" y="84025"/>
                      </a:cubicBezTo>
                      <a:cubicBezTo>
                        <a:pt x="7586" y="83452"/>
                        <a:pt x="7586" y="82498"/>
                        <a:pt x="8159" y="81734"/>
                      </a:cubicBezTo>
                      <a:cubicBezTo>
                        <a:pt x="8731" y="81162"/>
                        <a:pt x="9686" y="81162"/>
                        <a:pt x="10450" y="81734"/>
                      </a:cubicBezTo>
                      <a:cubicBezTo>
                        <a:pt x="92549" y="160740"/>
                        <a:pt x="133790" y="374285"/>
                        <a:pt x="149256" y="454817"/>
                      </a:cubicBezTo>
                      <a:cubicBezTo>
                        <a:pt x="149447" y="455771"/>
                        <a:pt x="148874" y="456534"/>
                        <a:pt x="147919" y="456725"/>
                      </a:cubicBezTo>
                      <a:cubicBezTo>
                        <a:pt x="147728" y="456534"/>
                        <a:pt x="147728" y="456534"/>
                        <a:pt x="147538" y="456534"/>
                      </a:cubicBezTo>
                      <a:lnTo>
                        <a:pt x="147538" y="456534"/>
                      </a:lnTo>
                      <a:close/>
                      <a:moveTo>
                        <a:pt x="214553" y="451191"/>
                      </a:moveTo>
                      <a:cubicBezTo>
                        <a:pt x="213790" y="451191"/>
                        <a:pt x="213217" y="450619"/>
                        <a:pt x="213026" y="449855"/>
                      </a:cubicBezTo>
                      <a:cubicBezTo>
                        <a:pt x="211308" y="440313"/>
                        <a:pt x="209399" y="429627"/>
                        <a:pt x="207107" y="417222"/>
                      </a:cubicBezTo>
                      <a:cubicBezTo>
                        <a:pt x="197752" y="367796"/>
                        <a:pt x="185150" y="300241"/>
                        <a:pt x="179805" y="233067"/>
                      </a:cubicBezTo>
                      <a:cubicBezTo>
                        <a:pt x="173694" y="153488"/>
                        <a:pt x="179805" y="93185"/>
                        <a:pt x="198134" y="54063"/>
                      </a:cubicBezTo>
                      <a:cubicBezTo>
                        <a:pt x="198515" y="53300"/>
                        <a:pt x="199470" y="52918"/>
                        <a:pt x="200233" y="53300"/>
                      </a:cubicBezTo>
                      <a:cubicBezTo>
                        <a:pt x="200998" y="53682"/>
                        <a:pt x="201379" y="54636"/>
                        <a:pt x="200998" y="55399"/>
                      </a:cubicBezTo>
                      <a:cubicBezTo>
                        <a:pt x="182860" y="94139"/>
                        <a:pt x="176749" y="153870"/>
                        <a:pt x="182860" y="232876"/>
                      </a:cubicBezTo>
                      <a:cubicBezTo>
                        <a:pt x="188014" y="299859"/>
                        <a:pt x="200807" y="367415"/>
                        <a:pt x="209971" y="416841"/>
                      </a:cubicBezTo>
                      <a:cubicBezTo>
                        <a:pt x="212263" y="429245"/>
                        <a:pt x="214363" y="439932"/>
                        <a:pt x="216081" y="449474"/>
                      </a:cubicBezTo>
                      <a:cubicBezTo>
                        <a:pt x="216272" y="450428"/>
                        <a:pt x="215699" y="451191"/>
                        <a:pt x="214744" y="451382"/>
                      </a:cubicBezTo>
                      <a:cubicBezTo>
                        <a:pt x="214744" y="451191"/>
                        <a:pt x="214553" y="451191"/>
                        <a:pt x="214553" y="451191"/>
                      </a:cubicBezTo>
                      <a:lnTo>
                        <a:pt x="214553" y="451191"/>
                      </a:lnTo>
                      <a:close/>
                      <a:moveTo>
                        <a:pt x="40426" y="81353"/>
                      </a:moveTo>
                      <a:cubicBezTo>
                        <a:pt x="38326" y="81353"/>
                        <a:pt x="36225" y="80208"/>
                        <a:pt x="35079" y="78872"/>
                      </a:cubicBezTo>
                      <a:cubicBezTo>
                        <a:pt x="33361" y="76773"/>
                        <a:pt x="32598" y="74101"/>
                        <a:pt x="32025" y="72002"/>
                      </a:cubicBezTo>
                      <a:cubicBezTo>
                        <a:pt x="29161" y="60933"/>
                        <a:pt x="25915" y="48338"/>
                        <a:pt x="28779" y="35934"/>
                      </a:cubicBezTo>
                      <a:cubicBezTo>
                        <a:pt x="28970" y="34980"/>
                        <a:pt x="29351" y="34026"/>
                        <a:pt x="29543" y="33072"/>
                      </a:cubicBezTo>
                      <a:cubicBezTo>
                        <a:pt x="28779" y="32308"/>
                        <a:pt x="28016" y="31545"/>
                        <a:pt x="27061" y="30782"/>
                      </a:cubicBezTo>
                      <a:cubicBezTo>
                        <a:pt x="23433" y="27728"/>
                        <a:pt x="18850" y="26583"/>
                        <a:pt x="15032" y="27346"/>
                      </a:cubicBezTo>
                      <a:cubicBezTo>
                        <a:pt x="8540" y="28682"/>
                        <a:pt x="4722" y="35552"/>
                        <a:pt x="3958" y="41468"/>
                      </a:cubicBezTo>
                      <a:cubicBezTo>
                        <a:pt x="3004" y="48148"/>
                        <a:pt x="5104" y="55208"/>
                        <a:pt x="6822" y="61506"/>
                      </a:cubicBezTo>
                      <a:cubicBezTo>
                        <a:pt x="7013" y="62269"/>
                        <a:pt x="6631" y="63224"/>
                        <a:pt x="5676" y="63414"/>
                      </a:cubicBezTo>
                      <a:cubicBezTo>
                        <a:pt x="4913" y="63605"/>
                        <a:pt x="3958" y="63224"/>
                        <a:pt x="3767" y="62269"/>
                      </a:cubicBezTo>
                      <a:cubicBezTo>
                        <a:pt x="1858" y="55781"/>
                        <a:pt x="-243" y="48338"/>
                        <a:pt x="712" y="40896"/>
                      </a:cubicBezTo>
                      <a:cubicBezTo>
                        <a:pt x="1667" y="34026"/>
                        <a:pt x="6250" y="25820"/>
                        <a:pt x="14459" y="24102"/>
                      </a:cubicBezTo>
                      <a:cubicBezTo>
                        <a:pt x="19233" y="23148"/>
                        <a:pt x="24769" y="24675"/>
                        <a:pt x="29161" y="28301"/>
                      </a:cubicBezTo>
                      <a:cubicBezTo>
                        <a:pt x="29734" y="28873"/>
                        <a:pt x="30306" y="29255"/>
                        <a:pt x="30879" y="29827"/>
                      </a:cubicBezTo>
                      <a:cubicBezTo>
                        <a:pt x="35462" y="20286"/>
                        <a:pt x="44817" y="12461"/>
                        <a:pt x="55509" y="13606"/>
                      </a:cubicBezTo>
                      <a:cubicBezTo>
                        <a:pt x="59519" y="13988"/>
                        <a:pt x="64483" y="16087"/>
                        <a:pt x="68874" y="20095"/>
                      </a:cubicBezTo>
                      <a:cubicBezTo>
                        <a:pt x="74220" y="9217"/>
                        <a:pt x="83766" y="4065"/>
                        <a:pt x="91595" y="3683"/>
                      </a:cubicBezTo>
                      <a:cubicBezTo>
                        <a:pt x="99614" y="3301"/>
                        <a:pt x="107633" y="7691"/>
                        <a:pt x="113170" y="14751"/>
                      </a:cubicBezTo>
                      <a:cubicBezTo>
                        <a:pt x="113360" y="14561"/>
                        <a:pt x="113360" y="14370"/>
                        <a:pt x="113552" y="14179"/>
                      </a:cubicBezTo>
                      <a:cubicBezTo>
                        <a:pt x="119853" y="4446"/>
                        <a:pt x="130354" y="-897"/>
                        <a:pt x="140091" y="248"/>
                      </a:cubicBezTo>
                      <a:cubicBezTo>
                        <a:pt x="147538" y="1202"/>
                        <a:pt x="154410" y="5782"/>
                        <a:pt x="158611" y="12843"/>
                      </a:cubicBezTo>
                      <a:cubicBezTo>
                        <a:pt x="163576" y="8072"/>
                        <a:pt x="169495" y="4828"/>
                        <a:pt x="175604" y="3683"/>
                      </a:cubicBezTo>
                      <a:cubicBezTo>
                        <a:pt x="185341" y="1775"/>
                        <a:pt x="195460" y="5400"/>
                        <a:pt x="200807" y="12652"/>
                      </a:cubicBezTo>
                      <a:cubicBezTo>
                        <a:pt x="206726" y="20476"/>
                        <a:pt x="205961" y="32499"/>
                        <a:pt x="199089" y="38797"/>
                      </a:cubicBezTo>
                      <a:cubicBezTo>
                        <a:pt x="198515" y="39369"/>
                        <a:pt x="197369" y="39369"/>
                        <a:pt x="196797" y="38797"/>
                      </a:cubicBezTo>
                      <a:cubicBezTo>
                        <a:pt x="196225" y="38224"/>
                        <a:pt x="196225" y="37079"/>
                        <a:pt x="196797" y="36507"/>
                      </a:cubicBezTo>
                      <a:cubicBezTo>
                        <a:pt x="202525" y="31163"/>
                        <a:pt x="203097" y="21240"/>
                        <a:pt x="198134" y="14561"/>
                      </a:cubicBezTo>
                      <a:cubicBezTo>
                        <a:pt x="193361" y="8263"/>
                        <a:pt x="184578" y="5210"/>
                        <a:pt x="175986" y="6736"/>
                      </a:cubicBezTo>
                      <a:cubicBezTo>
                        <a:pt x="170258" y="7881"/>
                        <a:pt x="164530" y="11126"/>
                        <a:pt x="159948" y="15706"/>
                      </a:cubicBezTo>
                      <a:cubicBezTo>
                        <a:pt x="160138" y="16087"/>
                        <a:pt x="160329" y="16469"/>
                        <a:pt x="160520" y="16851"/>
                      </a:cubicBezTo>
                      <a:cubicBezTo>
                        <a:pt x="163767" y="24675"/>
                        <a:pt x="163767" y="34216"/>
                        <a:pt x="160520" y="43567"/>
                      </a:cubicBezTo>
                      <a:cubicBezTo>
                        <a:pt x="159757" y="45858"/>
                        <a:pt x="158802" y="48338"/>
                        <a:pt x="156702" y="50056"/>
                      </a:cubicBezTo>
                      <a:cubicBezTo>
                        <a:pt x="154410" y="52155"/>
                        <a:pt x="150974" y="52728"/>
                        <a:pt x="148682" y="51392"/>
                      </a:cubicBezTo>
                      <a:cubicBezTo>
                        <a:pt x="146010" y="49865"/>
                        <a:pt x="144674" y="46621"/>
                        <a:pt x="145055" y="42041"/>
                      </a:cubicBezTo>
                      <a:cubicBezTo>
                        <a:pt x="145628" y="33644"/>
                        <a:pt x="148492" y="25629"/>
                        <a:pt x="153266" y="18759"/>
                      </a:cubicBezTo>
                      <a:cubicBezTo>
                        <a:pt x="154220" y="17423"/>
                        <a:pt x="155175" y="16278"/>
                        <a:pt x="156129" y="15133"/>
                      </a:cubicBezTo>
                      <a:cubicBezTo>
                        <a:pt x="152501" y="8645"/>
                        <a:pt x="146201" y="4255"/>
                        <a:pt x="139518" y="3492"/>
                      </a:cubicBezTo>
                      <a:cubicBezTo>
                        <a:pt x="130926" y="2538"/>
                        <a:pt x="121762" y="7500"/>
                        <a:pt x="116034" y="16087"/>
                      </a:cubicBezTo>
                      <a:cubicBezTo>
                        <a:pt x="115652" y="16660"/>
                        <a:pt x="115270" y="17232"/>
                        <a:pt x="115080" y="17805"/>
                      </a:cubicBezTo>
                      <a:cubicBezTo>
                        <a:pt x="119279" y="24866"/>
                        <a:pt x="121189" y="33644"/>
                        <a:pt x="120807" y="44331"/>
                      </a:cubicBezTo>
                      <a:cubicBezTo>
                        <a:pt x="120616" y="47193"/>
                        <a:pt x="120425" y="50056"/>
                        <a:pt x="119088" y="52537"/>
                      </a:cubicBezTo>
                      <a:cubicBezTo>
                        <a:pt x="117370" y="55590"/>
                        <a:pt x="114125" y="57499"/>
                        <a:pt x="111070" y="56926"/>
                      </a:cubicBezTo>
                      <a:cubicBezTo>
                        <a:pt x="105342" y="55972"/>
                        <a:pt x="104196" y="48911"/>
                        <a:pt x="104769" y="43186"/>
                      </a:cubicBezTo>
                      <a:cubicBezTo>
                        <a:pt x="105723" y="35171"/>
                        <a:pt x="107251" y="26011"/>
                        <a:pt x="111451" y="17805"/>
                      </a:cubicBezTo>
                      <a:cubicBezTo>
                        <a:pt x="106678" y="10935"/>
                        <a:pt x="99232" y="6545"/>
                        <a:pt x="91786" y="6927"/>
                      </a:cubicBezTo>
                      <a:cubicBezTo>
                        <a:pt x="82430" y="7309"/>
                        <a:pt x="74984" y="14942"/>
                        <a:pt x="71356" y="22576"/>
                      </a:cubicBezTo>
                      <a:cubicBezTo>
                        <a:pt x="73075" y="24675"/>
                        <a:pt x="74793" y="27346"/>
                        <a:pt x="76129" y="30400"/>
                      </a:cubicBezTo>
                      <a:cubicBezTo>
                        <a:pt x="79758" y="38797"/>
                        <a:pt x="80139" y="48148"/>
                        <a:pt x="80521" y="56544"/>
                      </a:cubicBezTo>
                      <a:cubicBezTo>
                        <a:pt x="80902" y="63605"/>
                        <a:pt x="78612" y="67994"/>
                        <a:pt x="74220" y="68567"/>
                      </a:cubicBezTo>
                      <a:cubicBezTo>
                        <a:pt x="70975" y="68949"/>
                        <a:pt x="68302" y="66849"/>
                        <a:pt x="66965" y="64369"/>
                      </a:cubicBezTo>
                      <a:cubicBezTo>
                        <a:pt x="65628" y="62079"/>
                        <a:pt x="65438" y="59216"/>
                        <a:pt x="65247" y="57117"/>
                      </a:cubicBezTo>
                      <a:cubicBezTo>
                        <a:pt x="64101" y="45667"/>
                        <a:pt x="63529" y="34598"/>
                        <a:pt x="66965" y="24484"/>
                      </a:cubicBezTo>
                      <a:cubicBezTo>
                        <a:pt x="67156" y="24102"/>
                        <a:pt x="67347" y="23530"/>
                        <a:pt x="67537" y="23148"/>
                      </a:cubicBezTo>
                      <a:cubicBezTo>
                        <a:pt x="64101" y="19522"/>
                        <a:pt x="59710" y="17041"/>
                        <a:pt x="55318" y="16469"/>
                      </a:cubicBezTo>
                      <a:cubicBezTo>
                        <a:pt x="45581" y="15324"/>
                        <a:pt x="36989" y="23148"/>
                        <a:pt x="33361" y="32117"/>
                      </a:cubicBezTo>
                      <a:cubicBezTo>
                        <a:pt x="35462" y="34789"/>
                        <a:pt x="37180" y="37652"/>
                        <a:pt x="38326" y="39942"/>
                      </a:cubicBezTo>
                      <a:cubicBezTo>
                        <a:pt x="43290" y="49865"/>
                        <a:pt x="46154" y="60933"/>
                        <a:pt x="46535" y="72002"/>
                      </a:cubicBezTo>
                      <a:cubicBezTo>
                        <a:pt x="46535" y="73529"/>
                        <a:pt x="46726" y="78109"/>
                        <a:pt x="43481" y="80208"/>
                      </a:cubicBezTo>
                      <a:cubicBezTo>
                        <a:pt x="42335" y="80971"/>
                        <a:pt x="41381" y="81353"/>
                        <a:pt x="40426" y="81353"/>
                      </a:cubicBezTo>
                      <a:lnTo>
                        <a:pt x="40426" y="81353"/>
                      </a:lnTo>
                      <a:close/>
                      <a:moveTo>
                        <a:pt x="32025" y="36125"/>
                      </a:moveTo>
                      <a:cubicBezTo>
                        <a:pt x="32025" y="36316"/>
                        <a:pt x="32025" y="36507"/>
                        <a:pt x="31834" y="36697"/>
                      </a:cubicBezTo>
                      <a:cubicBezTo>
                        <a:pt x="29161" y="48148"/>
                        <a:pt x="32215" y="60361"/>
                        <a:pt x="35079" y="71239"/>
                      </a:cubicBezTo>
                      <a:cubicBezTo>
                        <a:pt x="35653" y="73147"/>
                        <a:pt x="36225" y="75437"/>
                        <a:pt x="37371" y="76773"/>
                      </a:cubicBezTo>
                      <a:cubicBezTo>
                        <a:pt x="38326" y="77918"/>
                        <a:pt x="40235" y="78681"/>
                        <a:pt x="41572" y="77918"/>
                      </a:cubicBezTo>
                      <a:cubicBezTo>
                        <a:pt x="42717" y="77154"/>
                        <a:pt x="43290" y="75437"/>
                        <a:pt x="43099" y="72575"/>
                      </a:cubicBezTo>
                      <a:cubicBezTo>
                        <a:pt x="42717" y="61888"/>
                        <a:pt x="40044" y="51201"/>
                        <a:pt x="35079" y="41850"/>
                      </a:cubicBezTo>
                      <a:cubicBezTo>
                        <a:pt x="34125" y="39560"/>
                        <a:pt x="33170" y="37652"/>
                        <a:pt x="32025" y="36125"/>
                      </a:cubicBezTo>
                      <a:lnTo>
                        <a:pt x="32025" y="36125"/>
                      </a:lnTo>
                      <a:close/>
                      <a:moveTo>
                        <a:pt x="69829" y="26202"/>
                      </a:moveTo>
                      <a:cubicBezTo>
                        <a:pt x="66774" y="35743"/>
                        <a:pt x="67347" y="46239"/>
                        <a:pt x="68302" y="57117"/>
                      </a:cubicBezTo>
                      <a:cubicBezTo>
                        <a:pt x="68492" y="59025"/>
                        <a:pt x="68683" y="61315"/>
                        <a:pt x="69638" y="63224"/>
                      </a:cubicBezTo>
                      <a:cubicBezTo>
                        <a:pt x="70401" y="64559"/>
                        <a:pt x="71929" y="65895"/>
                        <a:pt x="73648" y="65704"/>
                      </a:cubicBezTo>
                      <a:cubicBezTo>
                        <a:pt x="77275" y="65132"/>
                        <a:pt x="77275" y="58262"/>
                        <a:pt x="77084" y="56926"/>
                      </a:cubicBezTo>
                      <a:cubicBezTo>
                        <a:pt x="76703" y="48529"/>
                        <a:pt x="76129" y="39751"/>
                        <a:pt x="72884" y="31927"/>
                      </a:cubicBezTo>
                      <a:cubicBezTo>
                        <a:pt x="72120" y="29827"/>
                        <a:pt x="70975" y="27919"/>
                        <a:pt x="69829" y="26202"/>
                      </a:cubicBezTo>
                      <a:lnTo>
                        <a:pt x="69829" y="26202"/>
                      </a:lnTo>
                      <a:close/>
                      <a:moveTo>
                        <a:pt x="113170" y="21240"/>
                      </a:moveTo>
                      <a:cubicBezTo>
                        <a:pt x="109733" y="28491"/>
                        <a:pt x="108397" y="36507"/>
                        <a:pt x="107633" y="43758"/>
                      </a:cubicBezTo>
                      <a:cubicBezTo>
                        <a:pt x="107251" y="47193"/>
                        <a:pt x="107633" y="53300"/>
                        <a:pt x="111261" y="53873"/>
                      </a:cubicBezTo>
                      <a:cubicBezTo>
                        <a:pt x="113170" y="54254"/>
                        <a:pt x="115080" y="52728"/>
                        <a:pt x="116034" y="51010"/>
                      </a:cubicBezTo>
                      <a:cubicBezTo>
                        <a:pt x="116989" y="49102"/>
                        <a:pt x="117370" y="47003"/>
                        <a:pt x="117370" y="44140"/>
                      </a:cubicBezTo>
                      <a:cubicBezTo>
                        <a:pt x="117752" y="35171"/>
                        <a:pt x="116416" y="27346"/>
                        <a:pt x="113170" y="21240"/>
                      </a:cubicBezTo>
                      <a:lnTo>
                        <a:pt x="113170" y="21240"/>
                      </a:lnTo>
                      <a:close/>
                      <a:moveTo>
                        <a:pt x="157657" y="18377"/>
                      </a:moveTo>
                      <a:cubicBezTo>
                        <a:pt x="157084" y="19141"/>
                        <a:pt x="156511" y="19904"/>
                        <a:pt x="155938" y="20858"/>
                      </a:cubicBezTo>
                      <a:cubicBezTo>
                        <a:pt x="151546" y="27346"/>
                        <a:pt x="148874" y="34789"/>
                        <a:pt x="148301" y="42613"/>
                      </a:cubicBezTo>
                      <a:cubicBezTo>
                        <a:pt x="148110" y="44522"/>
                        <a:pt x="148301" y="47957"/>
                        <a:pt x="150402" y="48911"/>
                      </a:cubicBezTo>
                      <a:cubicBezTo>
                        <a:pt x="151738" y="49674"/>
                        <a:pt x="153647" y="48911"/>
                        <a:pt x="154793" y="47957"/>
                      </a:cubicBezTo>
                      <a:cubicBezTo>
                        <a:pt x="156320" y="46621"/>
                        <a:pt x="157084" y="44522"/>
                        <a:pt x="157657" y="42804"/>
                      </a:cubicBezTo>
                      <a:cubicBezTo>
                        <a:pt x="160520" y="34026"/>
                        <a:pt x="160520" y="25438"/>
                        <a:pt x="157657" y="18377"/>
                      </a:cubicBezTo>
                      <a:close/>
                    </a:path>
                  </a:pathLst>
                </a:custGeom>
                <a:solidFill>
                  <a:srgbClr val="1A1A1A"/>
                </a:solidFill>
                <a:ln w="1908" cap="flat">
                  <a:noFill/>
                  <a:prstDash val="solid"/>
                  <a:miter/>
                </a:ln>
              </p:spPr>
              <p:txBody>
                <a:bodyPr rtlCol="0" anchor="ctr"/>
                <a:lstStyle/>
                <a:p>
                  <a:endParaRPr lang="fr-FR"/>
                </a:p>
              </p:txBody>
            </p:sp>
          </p:grpSp>
          <p:sp>
            <p:nvSpPr>
              <p:cNvPr id="3493" name="Forme libre 3492">
                <a:extLst>
                  <a:ext uri="{FF2B5EF4-FFF2-40B4-BE49-F238E27FC236}">
                    <a16:creationId xmlns:a16="http://schemas.microsoft.com/office/drawing/2014/main" id="{2DAF648B-40F5-6D3A-2CF6-83709915BA55}"/>
                  </a:ext>
                </a:extLst>
              </p:cNvPr>
              <p:cNvSpPr/>
              <p:nvPr/>
            </p:nvSpPr>
            <p:spPr>
              <a:xfrm>
                <a:off x="12296682" y="4678570"/>
                <a:ext cx="249726" cy="233009"/>
              </a:xfrm>
              <a:custGeom>
                <a:avLst/>
                <a:gdLst>
                  <a:gd name="connsiteX0" fmla="*/ 228445 w 249726"/>
                  <a:gd name="connsiteY0" fmla="*/ 200090 h 233009"/>
                  <a:gd name="connsiteX1" fmla="*/ 199232 w 249726"/>
                  <a:gd name="connsiteY1" fmla="*/ 213830 h 233009"/>
                  <a:gd name="connsiteX2" fmla="*/ 186822 w 249726"/>
                  <a:gd name="connsiteY2" fmla="*/ 218029 h 233009"/>
                  <a:gd name="connsiteX3" fmla="*/ 170401 w 249726"/>
                  <a:gd name="connsiteY3" fmla="*/ 222609 h 233009"/>
                  <a:gd name="connsiteX4" fmla="*/ 148445 w 249726"/>
                  <a:gd name="connsiteY4" fmla="*/ 227571 h 233009"/>
                  <a:gd name="connsiteX5" fmla="*/ 33697 w 249726"/>
                  <a:gd name="connsiteY5" fmla="*/ 213258 h 233009"/>
                  <a:gd name="connsiteX6" fmla="*/ 474 w 249726"/>
                  <a:gd name="connsiteY6" fmla="*/ 35972 h 233009"/>
                  <a:gd name="connsiteX7" fmla="*/ 114268 w 249726"/>
                  <a:gd name="connsiteY7" fmla="*/ 31583 h 233009"/>
                  <a:gd name="connsiteX8" fmla="*/ 133552 w 249726"/>
                  <a:gd name="connsiteY8" fmla="*/ 27766 h 233009"/>
                  <a:gd name="connsiteX9" fmla="*/ 162574 w 249726"/>
                  <a:gd name="connsiteY9" fmla="*/ 20515 h 233009"/>
                  <a:gd name="connsiteX10" fmla="*/ 192549 w 249726"/>
                  <a:gd name="connsiteY10" fmla="*/ 10591 h 233009"/>
                  <a:gd name="connsiteX11" fmla="*/ 217561 w 249726"/>
                  <a:gd name="connsiteY11" fmla="*/ 95 h 233009"/>
                  <a:gd name="connsiteX12" fmla="*/ 250019 w 249726"/>
                  <a:gd name="connsiteY12" fmla="*/ 172801 h 233009"/>
                  <a:gd name="connsiteX13" fmla="*/ 250019 w 249726"/>
                  <a:gd name="connsiteY13" fmla="*/ 173183 h 233009"/>
                  <a:gd name="connsiteX14" fmla="*/ 228445 w 249726"/>
                  <a:gd name="connsiteY14" fmla="*/ 200090 h 233009"/>
                  <a:gd name="connsiteX15" fmla="*/ 228445 w 249726"/>
                  <a:gd name="connsiteY15" fmla="*/ 200090 h 233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9726" h="233009">
                    <a:moveTo>
                      <a:pt x="228445" y="200090"/>
                    </a:moveTo>
                    <a:cubicBezTo>
                      <a:pt x="220425" y="204861"/>
                      <a:pt x="210497" y="209632"/>
                      <a:pt x="199232" y="213830"/>
                    </a:cubicBezTo>
                    <a:cubicBezTo>
                      <a:pt x="195222" y="215357"/>
                      <a:pt x="191022" y="216693"/>
                      <a:pt x="186822" y="218029"/>
                    </a:cubicBezTo>
                    <a:cubicBezTo>
                      <a:pt x="181667" y="219746"/>
                      <a:pt x="176129" y="221273"/>
                      <a:pt x="170401" y="222609"/>
                    </a:cubicBezTo>
                    <a:cubicBezTo>
                      <a:pt x="163338" y="224517"/>
                      <a:pt x="155892" y="226044"/>
                      <a:pt x="148445" y="227571"/>
                    </a:cubicBezTo>
                    <a:cubicBezTo>
                      <a:pt x="88684" y="238830"/>
                      <a:pt x="37324" y="232341"/>
                      <a:pt x="33697" y="213258"/>
                    </a:cubicBezTo>
                    <a:lnTo>
                      <a:pt x="474" y="35972"/>
                    </a:lnTo>
                    <a:cubicBezTo>
                      <a:pt x="33506" y="39980"/>
                      <a:pt x="72837" y="38835"/>
                      <a:pt x="114268" y="31583"/>
                    </a:cubicBezTo>
                    <a:cubicBezTo>
                      <a:pt x="120760" y="30438"/>
                      <a:pt x="127252" y="29102"/>
                      <a:pt x="133552" y="27766"/>
                    </a:cubicBezTo>
                    <a:cubicBezTo>
                      <a:pt x="143290" y="25667"/>
                      <a:pt x="153028" y="23186"/>
                      <a:pt x="162574" y="20515"/>
                    </a:cubicBezTo>
                    <a:cubicBezTo>
                      <a:pt x="173075" y="17461"/>
                      <a:pt x="183003" y="14217"/>
                      <a:pt x="192549" y="10591"/>
                    </a:cubicBezTo>
                    <a:cubicBezTo>
                      <a:pt x="201332" y="7347"/>
                      <a:pt x="209733" y="3721"/>
                      <a:pt x="217561" y="95"/>
                    </a:cubicBezTo>
                    <a:lnTo>
                      <a:pt x="250019" y="172801"/>
                    </a:lnTo>
                    <a:lnTo>
                      <a:pt x="250019" y="173183"/>
                    </a:lnTo>
                    <a:cubicBezTo>
                      <a:pt x="251547" y="181579"/>
                      <a:pt x="243337" y="191121"/>
                      <a:pt x="228445" y="200090"/>
                    </a:cubicBezTo>
                    <a:lnTo>
                      <a:pt x="228445" y="200090"/>
                    </a:lnTo>
                    <a:close/>
                  </a:path>
                </a:pathLst>
              </a:custGeom>
              <a:solidFill>
                <a:srgbClr val="FFFFFF"/>
              </a:solidFill>
              <a:ln w="1908" cap="flat">
                <a:noFill/>
                <a:prstDash val="solid"/>
                <a:miter/>
              </a:ln>
            </p:spPr>
            <p:txBody>
              <a:bodyPr rtlCol="0" anchor="ctr"/>
              <a:lstStyle/>
              <a:p>
                <a:endParaRPr lang="fr-FR"/>
              </a:p>
            </p:txBody>
          </p:sp>
          <p:sp>
            <p:nvSpPr>
              <p:cNvPr id="3494" name="Forme libre 3493">
                <a:extLst>
                  <a:ext uri="{FF2B5EF4-FFF2-40B4-BE49-F238E27FC236}">
                    <a16:creationId xmlns:a16="http://schemas.microsoft.com/office/drawing/2014/main" id="{EE2981F6-0318-BEFE-D57D-6786F5ABFE2D}"/>
                  </a:ext>
                </a:extLst>
              </p:cNvPr>
              <p:cNvSpPr/>
              <p:nvPr/>
            </p:nvSpPr>
            <p:spPr>
              <a:xfrm>
                <a:off x="12295119" y="4676893"/>
                <a:ext cx="253201" cy="236403"/>
              </a:xfrm>
              <a:custGeom>
                <a:avLst/>
                <a:gdLst>
                  <a:gd name="connsiteX0" fmla="*/ 94449 w 253201"/>
                  <a:gd name="connsiteY0" fmla="*/ 236499 h 236403"/>
                  <a:gd name="connsiteX1" fmla="*/ 71346 w 253201"/>
                  <a:gd name="connsiteY1" fmla="*/ 235163 h 236403"/>
                  <a:gd name="connsiteX2" fmla="*/ 33732 w 253201"/>
                  <a:gd name="connsiteY2" fmla="*/ 215316 h 236403"/>
                  <a:gd name="connsiteX3" fmla="*/ 511 w 253201"/>
                  <a:gd name="connsiteY3" fmla="*/ 38030 h 236403"/>
                  <a:gd name="connsiteX4" fmla="*/ 1848 w 253201"/>
                  <a:gd name="connsiteY4" fmla="*/ 36122 h 236403"/>
                  <a:gd name="connsiteX5" fmla="*/ 2420 w 253201"/>
                  <a:gd name="connsiteY5" fmla="*/ 36122 h 236403"/>
                  <a:gd name="connsiteX6" fmla="*/ 115832 w 253201"/>
                  <a:gd name="connsiteY6" fmla="*/ 31733 h 236403"/>
                  <a:gd name="connsiteX7" fmla="*/ 218743 w 253201"/>
                  <a:gd name="connsiteY7" fmla="*/ 245 h 236403"/>
                  <a:gd name="connsiteX8" fmla="*/ 220843 w 253201"/>
                  <a:gd name="connsiteY8" fmla="*/ 1008 h 236403"/>
                  <a:gd name="connsiteX9" fmla="*/ 221034 w 253201"/>
                  <a:gd name="connsiteY9" fmla="*/ 1390 h 236403"/>
                  <a:gd name="connsiteX10" fmla="*/ 253492 w 253201"/>
                  <a:gd name="connsiteY10" fmla="*/ 174477 h 236403"/>
                  <a:gd name="connsiteX11" fmla="*/ 150582 w 253201"/>
                  <a:gd name="connsiteY11" fmla="*/ 230965 h 236403"/>
                  <a:gd name="connsiteX12" fmla="*/ 94449 w 253201"/>
                  <a:gd name="connsiteY12" fmla="*/ 236499 h 236403"/>
                  <a:gd name="connsiteX13" fmla="*/ 94449 w 253201"/>
                  <a:gd name="connsiteY13" fmla="*/ 236499 h 236403"/>
                  <a:gd name="connsiteX14" fmla="*/ 3947 w 253201"/>
                  <a:gd name="connsiteY14" fmla="*/ 39557 h 236403"/>
                  <a:gd name="connsiteX15" fmla="*/ 36787 w 253201"/>
                  <a:gd name="connsiteY15" fmla="*/ 214744 h 236403"/>
                  <a:gd name="connsiteX16" fmla="*/ 71727 w 253201"/>
                  <a:gd name="connsiteY16" fmla="*/ 231919 h 236403"/>
                  <a:gd name="connsiteX17" fmla="*/ 149627 w 253201"/>
                  <a:gd name="connsiteY17" fmla="*/ 227720 h 236403"/>
                  <a:gd name="connsiteX18" fmla="*/ 223516 w 253201"/>
                  <a:gd name="connsiteY18" fmla="*/ 203484 h 236403"/>
                  <a:gd name="connsiteX19" fmla="*/ 250056 w 253201"/>
                  <a:gd name="connsiteY19" fmla="*/ 174859 h 236403"/>
                  <a:gd name="connsiteX20" fmla="*/ 250056 w 253201"/>
                  <a:gd name="connsiteY20" fmla="*/ 174668 h 236403"/>
                  <a:gd name="connsiteX21" fmla="*/ 217979 w 253201"/>
                  <a:gd name="connsiteY21" fmla="*/ 3871 h 236403"/>
                  <a:gd name="connsiteX22" fmla="*/ 116023 w 253201"/>
                  <a:gd name="connsiteY22" fmla="*/ 34786 h 236403"/>
                  <a:gd name="connsiteX23" fmla="*/ 3947 w 253201"/>
                  <a:gd name="connsiteY23" fmla="*/ 39557 h 236403"/>
                  <a:gd name="connsiteX24" fmla="*/ 3947 w 253201"/>
                  <a:gd name="connsiteY24" fmla="*/ 39557 h 23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3201" h="236403">
                    <a:moveTo>
                      <a:pt x="94449" y="236499"/>
                    </a:moveTo>
                    <a:cubicBezTo>
                      <a:pt x="86238" y="236499"/>
                      <a:pt x="78410" y="236117"/>
                      <a:pt x="71346" y="235163"/>
                    </a:cubicBezTo>
                    <a:cubicBezTo>
                      <a:pt x="49007" y="232300"/>
                      <a:pt x="35642" y="225430"/>
                      <a:pt x="33732" y="215316"/>
                    </a:cubicBezTo>
                    <a:lnTo>
                      <a:pt x="511" y="38030"/>
                    </a:lnTo>
                    <a:cubicBezTo>
                      <a:pt x="320" y="37076"/>
                      <a:pt x="893" y="36313"/>
                      <a:pt x="1848" y="36122"/>
                    </a:cubicBezTo>
                    <a:cubicBezTo>
                      <a:pt x="2038" y="36122"/>
                      <a:pt x="2229" y="36122"/>
                      <a:pt x="2420" y="36122"/>
                    </a:cubicBezTo>
                    <a:cubicBezTo>
                      <a:pt x="36596" y="40130"/>
                      <a:pt x="75737" y="38603"/>
                      <a:pt x="115832" y="31733"/>
                    </a:cubicBezTo>
                    <a:cubicBezTo>
                      <a:pt x="153446" y="25244"/>
                      <a:pt x="188959" y="14367"/>
                      <a:pt x="218743" y="245"/>
                    </a:cubicBezTo>
                    <a:cubicBezTo>
                      <a:pt x="219507" y="-137"/>
                      <a:pt x="220462" y="245"/>
                      <a:pt x="220843" y="1008"/>
                    </a:cubicBezTo>
                    <a:cubicBezTo>
                      <a:pt x="220843" y="1199"/>
                      <a:pt x="221034" y="1199"/>
                      <a:pt x="221034" y="1390"/>
                    </a:cubicBezTo>
                    <a:lnTo>
                      <a:pt x="253492" y="174477"/>
                    </a:lnTo>
                    <a:cubicBezTo>
                      <a:pt x="256929" y="194706"/>
                      <a:pt x="211679" y="219514"/>
                      <a:pt x="150582" y="230965"/>
                    </a:cubicBezTo>
                    <a:cubicBezTo>
                      <a:pt x="130534" y="234590"/>
                      <a:pt x="111441" y="236499"/>
                      <a:pt x="94449" y="236499"/>
                    </a:cubicBezTo>
                    <a:lnTo>
                      <a:pt x="94449" y="236499"/>
                    </a:lnTo>
                    <a:close/>
                    <a:moveTo>
                      <a:pt x="3947" y="39557"/>
                    </a:moveTo>
                    <a:lnTo>
                      <a:pt x="36787" y="214744"/>
                    </a:lnTo>
                    <a:cubicBezTo>
                      <a:pt x="38314" y="223140"/>
                      <a:pt x="51107" y="229438"/>
                      <a:pt x="71727" y="231919"/>
                    </a:cubicBezTo>
                    <a:cubicBezTo>
                      <a:pt x="93303" y="234590"/>
                      <a:pt x="120988" y="233064"/>
                      <a:pt x="149627" y="227720"/>
                    </a:cubicBezTo>
                    <a:cubicBezTo>
                      <a:pt x="178266" y="222377"/>
                      <a:pt x="204614" y="213789"/>
                      <a:pt x="223516" y="203484"/>
                    </a:cubicBezTo>
                    <a:cubicBezTo>
                      <a:pt x="241846" y="193752"/>
                      <a:pt x="251392" y="183256"/>
                      <a:pt x="250056" y="174859"/>
                    </a:cubicBezTo>
                    <a:lnTo>
                      <a:pt x="250056" y="174668"/>
                    </a:lnTo>
                    <a:lnTo>
                      <a:pt x="217979" y="3871"/>
                    </a:lnTo>
                    <a:cubicBezTo>
                      <a:pt x="188385" y="17611"/>
                      <a:pt x="153254" y="28298"/>
                      <a:pt x="116023" y="34786"/>
                    </a:cubicBezTo>
                    <a:cubicBezTo>
                      <a:pt x="76692" y="41656"/>
                      <a:pt x="37933" y="43374"/>
                      <a:pt x="3947" y="39557"/>
                    </a:cubicBezTo>
                    <a:lnTo>
                      <a:pt x="3947" y="39557"/>
                    </a:lnTo>
                    <a:close/>
                  </a:path>
                </a:pathLst>
              </a:custGeom>
              <a:solidFill>
                <a:srgbClr val="1A1A1A"/>
              </a:solidFill>
              <a:ln w="1908" cap="flat">
                <a:noFill/>
                <a:prstDash val="solid"/>
                <a:miter/>
              </a:ln>
            </p:spPr>
            <p:txBody>
              <a:bodyPr rtlCol="0" anchor="ctr"/>
              <a:lstStyle/>
              <a:p>
                <a:endParaRPr lang="fr-FR"/>
              </a:p>
            </p:txBody>
          </p:sp>
          <p:sp>
            <p:nvSpPr>
              <p:cNvPr id="3495" name="Forme libre 3494">
                <a:extLst>
                  <a:ext uri="{FF2B5EF4-FFF2-40B4-BE49-F238E27FC236}">
                    <a16:creationId xmlns:a16="http://schemas.microsoft.com/office/drawing/2014/main" id="{599E7B12-EA7F-FC85-1B4E-99DC1061601A}"/>
                  </a:ext>
                </a:extLst>
              </p:cNvPr>
              <p:cNvSpPr/>
              <p:nvPr/>
            </p:nvSpPr>
            <p:spPr>
              <a:xfrm>
                <a:off x="12306383" y="4734907"/>
                <a:ext cx="233502" cy="114650"/>
              </a:xfrm>
              <a:custGeom>
                <a:avLst/>
                <a:gdLst>
                  <a:gd name="connsiteX0" fmla="*/ 41370 w 233502"/>
                  <a:gd name="connsiteY0" fmla="*/ 41465 h 114650"/>
                  <a:gd name="connsiteX1" fmla="*/ 1848 w 233502"/>
                  <a:gd name="connsiteY1" fmla="*/ 39175 h 114650"/>
                  <a:gd name="connsiteX2" fmla="*/ 511 w 233502"/>
                  <a:gd name="connsiteY2" fmla="*/ 37458 h 114650"/>
                  <a:gd name="connsiteX3" fmla="*/ 2229 w 233502"/>
                  <a:gd name="connsiteY3" fmla="*/ 36122 h 114650"/>
                  <a:gd name="connsiteX4" fmla="*/ 114877 w 233502"/>
                  <a:gd name="connsiteY4" fmla="*/ 31733 h 114650"/>
                  <a:gd name="connsiteX5" fmla="*/ 217025 w 233502"/>
                  <a:gd name="connsiteY5" fmla="*/ 245 h 114650"/>
                  <a:gd name="connsiteX6" fmla="*/ 219125 w 233502"/>
                  <a:gd name="connsiteY6" fmla="*/ 1008 h 114650"/>
                  <a:gd name="connsiteX7" fmla="*/ 218362 w 233502"/>
                  <a:gd name="connsiteY7" fmla="*/ 3108 h 114650"/>
                  <a:gd name="connsiteX8" fmla="*/ 115260 w 233502"/>
                  <a:gd name="connsiteY8" fmla="*/ 34977 h 114650"/>
                  <a:gd name="connsiteX9" fmla="*/ 41370 w 233502"/>
                  <a:gd name="connsiteY9" fmla="*/ 41465 h 114650"/>
                  <a:gd name="connsiteX10" fmla="*/ 41370 w 233502"/>
                  <a:gd name="connsiteY10" fmla="*/ 41465 h 114650"/>
                  <a:gd name="connsiteX11" fmla="*/ 55308 w 233502"/>
                  <a:gd name="connsiteY11" fmla="*/ 114746 h 114650"/>
                  <a:gd name="connsiteX12" fmla="*/ 15785 w 233502"/>
                  <a:gd name="connsiteY12" fmla="*/ 112456 h 114650"/>
                  <a:gd name="connsiteX13" fmla="*/ 14449 w 233502"/>
                  <a:gd name="connsiteY13" fmla="*/ 110738 h 114650"/>
                  <a:gd name="connsiteX14" fmla="*/ 16167 w 233502"/>
                  <a:gd name="connsiteY14" fmla="*/ 109403 h 114650"/>
                  <a:gd name="connsiteX15" fmla="*/ 129197 w 233502"/>
                  <a:gd name="connsiteY15" fmla="*/ 105013 h 114650"/>
                  <a:gd name="connsiteX16" fmla="*/ 231727 w 233502"/>
                  <a:gd name="connsiteY16" fmla="*/ 73526 h 114650"/>
                  <a:gd name="connsiteX17" fmla="*/ 233827 w 233502"/>
                  <a:gd name="connsiteY17" fmla="*/ 74289 h 114650"/>
                  <a:gd name="connsiteX18" fmla="*/ 233064 w 233502"/>
                  <a:gd name="connsiteY18" fmla="*/ 76388 h 114650"/>
                  <a:gd name="connsiteX19" fmla="*/ 129770 w 233502"/>
                  <a:gd name="connsiteY19" fmla="*/ 108258 h 114650"/>
                  <a:gd name="connsiteX20" fmla="*/ 55308 w 233502"/>
                  <a:gd name="connsiteY20" fmla="*/ 114746 h 114650"/>
                  <a:gd name="connsiteX21" fmla="*/ 55308 w 233502"/>
                  <a:gd name="connsiteY21" fmla="*/ 114746 h 11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502" h="114650">
                    <a:moveTo>
                      <a:pt x="41370" y="41465"/>
                    </a:moveTo>
                    <a:cubicBezTo>
                      <a:pt x="27623" y="41465"/>
                      <a:pt x="14449" y="40702"/>
                      <a:pt x="1848" y="39175"/>
                    </a:cubicBezTo>
                    <a:cubicBezTo>
                      <a:pt x="893" y="38985"/>
                      <a:pt x="320" y="38221"/>
                      <a:pt x="511" y="37458"/>
                    </a:cubicBezTo>
                    <a:cubicBezTo>
                      <a:pt x="702" y="36694"/>
                      <a:pt x="1465" y="35931"/>
                      <a:pt x="2229" y="36122"/>
                    </a:cubicBezTo>
                    <a:cubicBezTo>
                      <a:pt x="36215" y="40130"/>
                      <a:pt x="75164" y="38603"/>
                      <a:pt x="114877" y="31733"/>
                    </a:cubicBezTo>
                    <a:cubicBezTo>
                      <a:pt x="152300" y="25244"/>
                      <a:pt x="187622" y="14367"/>
                      <a:pt x="217025" y="245"/>
                    </a:cubicBezTo>
                    <a:cubicBezTo>
                      <a:pt x="217789" y="-137"/>
                      <a:pt x="218744" y="245"/>
                      <a:pt x="219125" y="1008"/>
                    </a:cubicBezTo>
                    <a:cubicBezTo>
                      <a:pt x="219507" y="1772"/>
                      <a:pt x="219125" y="2726"/>
                      <a:pt x="218362" y="3108"/>
                    </a:cubicBezTo>
                    <a:cubicBezTo>
                      <a:pt x="188576" y="17420"/>
                      <a:pt x="152873" y="28298"/>
                      <a:pt x="115260" y="34977"/>
                    </a:cubicBezTo>
                    <a:cubicBezTo>
                      <a:pt x="90248" y="39175"/>
                      <a:pt x="65046" y="41465"/>
                      <a:pt x="41370" y="41465"/>
                    </a:cubicBezTo>
                    <a:lnTo>
                      <a:pt x="41370" y="41465"/>
                    </a:lnTo>
                    <a:close/>
                    <a:moveTo>
                      <a:pt x="55308" y="114746"/>
                    </a:moveTo>
                    <a:cubicBezTo>
                      <a:pt x="41561" y="114746"/>
                      <a:pt x="28387" y="113983"/>
                      <a:pt x="15785" y="112456"/>
                    </a:cubicBezTo>
                    <a:cubicBezTo>
                      <a:pt x="14831" y="112265"/>
                      <a:pt x="14258" y="111502"/>
                      <a:pt x="14449" y="110738"/>
                    </a:cubicBezTo>
                    <a:cubicBezTo>
                      <a:pt x="14639" y="109784"/>
                      <a:pt x="15404" y="109212"/>
                      <a:pt x="16167" y="109403"/>
                    </a:cubicBezTo>
                    <a:cubicBezTo>
                      <a:pt x="50152" y="113410"/>
                      <a:pt x="89293" y="111883"/>
                      <a:pt x="129197" y="105013"/>
                    </a:cubicBezTo>
                    <a:cubicBezTo>
                      <a:pt x="166620" y="98525"/>
                      <a:pt x="202133" y="87648"/>
                      <a:pt x="231727" y="73526"/>
                    </a:cubicBezTo>
                    <a:cubicBezTo>
                      <a:pt x="232490" y="73144"/>
                      <a:pt x="233445" y="73526"/>
                      <a:pt x="233827" y="74289"/>
                    </a:cubicBezTo>
                    <a:cubicBezTo>
                      <a:pt x="234208" y="75052"/>
                      <a:pt x="233827" y="76006"/>
                      <a:pt x="233064" y="76388"/>
                    </a:cubicBezTo>
                    <a:cubicBezTo>
                      <a:pt x="203278" y="90701"/>
                      <a:pt x="167574" y="101578"/>
                      <a:pt x="129770" y="108258"/>
                    </a:cubicBezTo>
                    <a:cubicBezTo>
                      <a:pt x="104186" y="112456"/>
                      <a:pt x="78983" y="114746"/>
                      <a:pt x="55308" y="114746"/>
                    </a:cubicBezTo>
                    <a:lnTo>
                      <a:pt x="55308" y="114746"/>
                    </a:lnTo>
                    <a:close/>
                  </a:path>
                </a:pathLst>
              </a:custGeom>
              <a:solidFill>
                <a:srgbClr val="1A1A1A"/>
              </a:solidFill>
              <a:ln w="1908" cap="flat">
                <a:noFill/>
                <a:prstDash val="solid"/>
                <a:miter/>
              </a:ln>
            </p:spPr>
            <p:txBody>
              <a:bodyPr rtlCol="0" anchor="ctr"/>
              <a:lstStyle/>
              <a:p>
                <a:endParaRPr lang="fr-FR"/>
              </a:p>
            </p:txBody>
          </p:sp>
          <p:sp>
            <p:nvSpPr>
              <p:cNvPr id="3496" name="Forme libre 3495">
                <a:extLst>
                  <a:ext uri="{FF2B5EF4-FFF2-40B4-BE49-F238E27FC236}">
                    <a16:creationId xmlns:a16="http://schemas.microsoft.com/office/drawing/2014/main" id="{621CB44E-B4BE-A396-AC10-AAA114079C93}"/>
                  </a:ext>
                </a:extLst>
              </p:cNvPr>
              <p:cNvSpPr/>
              <p:nvPr/>
            </p:nvSpPr>
            <p:spPr>
              <a:xfrm>
                <a:off x="12079977" y="4047669"/>
                <a:ext cx="223578" cy="216406"/>
              </a:xfrm>
              <a:custGeom>
                <a:avLst/>
                <a:gdLst>
                  <a:gd name="connsiteX0" fmla="*/ 474 w 223578"/>
                  <a:gd name="connsiteY0" fmla="*/ 209059 h 216406"/>
                  <a:gd name="connsiteX1" fmla="*/ 119805 w 223578"/>
                  <a:gd name="connsiteY1" fmla="*/ 23186 h 216406"/>
                  <a:gd name="connsiteX2" fmla="*/ 154363 w 223578"/>
                  <a:gd name="connsiteY2" fmla="*/ 59062 h 216406"/>
                  <a:gd name="connsiteX3" fmla="*/ 36369 w 223578"/>
                  <a:gd name="connsiteY3" fmla="*/ 216501 h 216406"/>
                  <a:gd name="connsiteX4" fmla="*/ 474 w 223578"/>
                  <a:gd name="connsiteY4" fmla="*/ 209059 h 216406"/>
                  <a:gd name="connsiteX5" fmla="*/ 144817 w 223578"/>
                  <a:gd name="connsiteY5" fmla="*/ 13644 h 216406"/>
                  <a:gd name="connsiteX6" fmla="*/ 173075 w 223578"/>
                  <a:gd name="connsiteY6" fmla="*/ 49712 h 216406"/>
                  <a:gd name="connsiteX7" fmla="*/ 224053 w 223578"/>
                  <a:gd name="connsiteY7" fmla="*/ 42842 h 216406"/>
                  <a:gd name="connsiteX8" fmla="*/ 195604 w 223578"/>
                  <a:gd name="connsiteY8" fmla="*/ 95 h 216406"/>
                  <a:gd name="connsiteX9" fmla="*/ 144817 w 223578"/>
                  <a:gd name="connsiteY9" fmla="*/ 13644 h 21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578" h="216406">
                    <a:moveTo>
                      <a:pt x="474" y="209059"/>
                    </a:moveTo>
                    <a:cubicBezTo>
                      <a:pt x="5438" y="151427"/>
                      <a:pt x="54508" y="53719"/>
                      <a:pt x="119805" y="23186"/>
                    </a:cubicBezTo>
                    <a:lnTo>
                      <a:pt x="154363" y="59062"/>
                    </a:lnTo>
                    <a:cubicBezTo>
                      <a:pt x="96130" y="89405"/>
                      <a:pt x="44579" y="163068"/>
                      <a:pt x="36369" y="216501"/>
                    </a:cubicBezTo>
                    <a:lnTo>
                      <a:pt x="474" y="209059"/>
                    </a:lnTo>
                    <a:close/>
                    <a:moveTo>
                      <a:pt x="144817" y="13644"/>
                    </a:moveTo>
                    <a:lnTo>
                      <a:pt x="173075" y="49712"/>
                    </a:lnTo>
                    <a:cubicBezTo>
                      <a:pt x="199423" y="41124"/>
                      <a:pt x="224053" y="42842"/>
                      <a:pt x="224053" y="42842"/>
                    </a:cubicBezTo>
                    <a:cubicBezTo>
                      <a:pt x="213934" y="18033"/>
                      <a:pt x="195604" y="95"/>
                      <a:pt x="195604" y="95"/>
                    </a:cubicBezTo>
                    <a:cubicBezTo>
                      <a:pt x="159137" y="5438"/>
                      <a:pt x="144817" y="13644"/>
                      <a:pt x="144817" y="13644"/>
                    </a:cubicBezTo>
                    <a:close/>
                  </a:path>
                </a:pathLst>
              </a:custGeom>
              <a:solidFill>
                <a:srgbClr val="FFFFFF"/>
              </a:solidFill>
              <a:ln w="1908" cap="flat">
                <a:noFill/>
                <a:prstDash val="solid"/>
                <a:miter/>
              </a:ln>
            </p:spPr>
            <p:txBody>
              <a:bodyPr rtlCol="0" anchor="ctr"/>
              <a:lstStyle/>
              <a:p>
                <a:endParaRPr lang="fr-FR"/>
              </a:p>
            </p:txBody>
          </p:sp>
        </p:grpSp>
        <p:grpSp>
          <p:nvGrpSpPr>
            <p:cNvPr id="3497" name="Graphique 2">
              <a:extLst>
                <a:ext uri="{FF2B5EF4-FFF2-40B4-BE49-F238E27FC236}">
                  <a16:creationId xmlns:a16="http://schemas.microsoft.com/office/drawing/2014/main" id="{B0B65BE2-DA38-2A40-6983-1B969DB07AB7}"/>
                </a:ext>
              </a:extLst>
            </p:cNvPr>
            <p:cNvGrpSpPr/>
            <p:nvPr/>
          </p:nvGrpSpPr>
          <p:grpSpPr>
            <a:xfrm>
              <a:off x="1179851" y="2261289"/>
              <a:ext cx="11343973" cy="2794080"/>
              <a:chOff x="1179851" y="2261289"/>
              <a:chExt cx="11343973" cy="2794080"/>
            </a:xfrm>
          </p:grpSpPr>
          <p:sp>
            <p:nvSpPr>
              <p:cNvPr id="3498" name="Forme libre 3497">
                <a:extLst>
                  <a:ext uri="{FF2B5EF4-FFF2-40B4-BE49-F238E27FC236}">
                    <a16:creationId xmlns:a16="http://schemas.microsoft.com/office/drawing/2014/main" id="{333AF27A-6CB4-670A-4AE9-4A2B7F0A5E56}"/>
                  </a:ext>
                </a:extLst>
              </p:cNvPr>
              <p:cNvSpPr/>
              <p:nvPr/>
            </p:nvSpPr>
            <p:spPr>
              <a:xfrm>
                <a:off x="11932771" y="4805526"/>
                <a:ext cx="380826" cy="248292"/>
              </a:xfrm>
              <a:custGeom>
                <a:avLst/>
                <a:gdLst>
                  <a:gd name="connsiteX0" fmla="*/ 378848 w 380826"/>
                  <a:gd name="connsiteY0" fmla="*/ 238926 h 248292"/>
                  <a:gd name="connsiteX1" fmla="*/ 280369 w 380826"/>
                  <a:gd name="connsiteY1" fmla="*/ 232070 h 248292"/>
                  <a:gd name="connsiteX2" fmla="*/ 161317 w 380826"/>
                  <a:gd name="connsiteY2" fmla="*/ 173035 h 248292"/>
                  <a:gd name="connsiteX3" fmla="*/ 41693 w 380826"/>
                  <a:gd name="connsiteY3" fmla="*/ 82959 h 248292"/>
                  <a:gd name="connsiteX4" fmla="*/ 2644 w 380826"/>
                  <a:gd name="connsiteY4" fmla="*/ 10403 h 248292"/>
                  <a:gd name="connsiteX5" fmla="*/ 71218 w 380826"/>
                  <a:gd name="connsiteY5" fmla="*/ 7546 h 248292"/>
                  <a:gd name="connsiteX6" fmla="*/ 220176 w 380826"/>
                  <a:gd name="connsiteY6" fmla="*/ 76294 h 248292"/>
                  <a:gd name="connsiteX7" fmla="*/ 334847 w 380826"/>
                  <a:gd name="connsiteY7" fmla="*/ 161609 h 248292"/>
                  <a:gd name="connsiteX8" fmla="*/ 378848 w 380826"/>
                  <a:gd name="connsiteY8" fmla="*/ 238926 h 248292"/>
                  <a:gd name="connsiteX9" fmla="*/ 378848 w 380826"/>
                  <a:gd name="connsiteY9" fmla="*/ 238926 h 24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0826" h="248292">
                    <a:moveTo>
                      <a:pt x="378848" y="238926"/>
                    </a:moveTo>
                    <a:cubicBezTo>
                      <a:pt x="369324" y="254732"/>
                      <a:pt x="331227" y="250924"/>
                      <a:pt x="280369" y="232070"/>
                    </a:cubicBezTo>
                    <a:cubicBezTo>
                      <a:pt x="245130" y="219121"/>
                      <a:pt x="203794" y="198934"/>
                      <a:pt x="161317" y="173035"/>
                    </a:cubicBezTo>
                    <a:cubicBezTo>
                      <a:pt x="112172" y="143137"/>
                      <a:pt x="70456" y="111143"/>
                      <a:pt x="41693" y="82959"/>
                    </a:cubicBezTo>
                    <a:cubicBezTo>
                      <a:pt x="9692" y="51346"/>
                      <a:pt x="-5928" y="24495"/>
                      <a:pt x="2644" y="10403"/>
                    </a:cubicBezTo>
                    <a:cubicBezTo>
                      <a:pt x="10263" y="-2166"/>
                      <a:pt x="35598" y="-2357"/>
                      <a:pt x="71218" y="7546"/>
                    </a:cubicBezTo>
                    <a:cubicBezTo>
                      <a:pt x="111601" y="18591"/>
                      <a:pt x="164936" y="42777"/>
                      <a:pt x="220176" y="76294"/>
                    </a:cubicBezTo>
                    <a:cubicBezTo>
                      <a:pt x="266654" y="104478"/>
                      <a:pt x="306465" y="134567"/>
                      <a:pt x="334847" y="161609"/>
                    </a:cubicBezTo>
                    <a:cubicBezTo>
                      <a:pt x="370087" y="195316"/>
                      <a:pt x="387801" y="224072"/>
                      <a:pt x="378848" y="238926"/>
                    </a:cubicBezTo>
                    <a:lnTo>
                      <a:pt x="378848" y="238926"/>
                    </a:lnTo>
                    <a:close/>
                  </a:path>
                </a:pathLst>
              </a:custGeom>
              <a:solidFill>
                <a:srgbClr val="1A1A1A"/>
              </a:solidFill>
              <a:ln w="1904" cap="flat">
                <a:noFill/>
                <a:prstDash val="solid"/>
                <a:miter/>
              </a:ln>
            </p:spPr>
            <p:txBody>
              <a:bodyPr rtlCol="0" anchor="ctr"/>
              <a:lstStyle/>
              <a:p>
                <a:endParaRPr lang="fr-FR"/>
              </a:p>
            </p:txBody>
          </p:sp>
          <p:sp>
            <p:nvSpPr>
              <p:cNvPr id="3499" name="Forme libre 3498">
                <a:extLst>
                  <a:ext uri="{FF2B5EF4-FFF2-40B4-BE49-F238E27FC236}">
                    <a16:creationId xmlns:a16="http://schemas.microsoft.com/office/drawing/2014/main" id="{10212D40-8B43-5522-37F5-6C7CA712759F}"/>
                  </a:ext>
                </a:extLst>
              </p:cNvPr>
              <p:cNvSpPr/>
              <p:nvPr/>
            </p:nvSpPr>
            <p:spPr>
              <a:xfrm>
                <a:off x="11931394" y="4804165"/>
                <a:ext cx="383978" cy="251204"/>
              </a:xfrm>
              <a:custGeom>
                <a:avLst/>
                <a:gdLst>
                  <a:gd name="connsiteX0" fmla="*/ 353749 w 383978"/>
                  <a:gd name="connsiteY0" fmla="*/ 251713 h 251204"/>
                  <a:gd name="connsiteX1" fmla="*/ 281174 w 383978"/>
                  <a:gd name="connsiteY1" fmla="*/ 234955 h 251204"/>
                  <a:gd name="connsiteX2" fmla="*/ 161933 w 383978"/>
                  <a:gd name="connsiteY2" fmla="*/ 175920 h 251204"/>
                  <a:gd name="connsiteX3" fmla="*/ 42118 w 383978"/>
                  <a:gd name="connsiteY3" fmla="*/ 85653 h 251204"/>
                  <a:gd name="connsiteX4" fmla="*/ 2879 w 383978"/>
                  <a:gd name="connsiteY4" fmla="*/ 11193 h 251204"/>
                  <a:gd name="connsiteX5" fmla="*/ 73167 w 383978"/>
                  <a:gd name="connsiteY5" fmla="*/ 7574 h 251204"/>
                  <a:gd name="connsiteX6" fmla="*/ 222506 w 383978"/>
                  <a:gd name="connsiteY6" fmla="*/ 76512 h 251204"/>
                  <a:gd name="connsiteX7" fmla="*/ 337558 w 383978"/>
                  <a:gd name="connsiteY7" fmla="*/ 162208 h 251204"/>
                  <a:gd name="connsiteX8" fmla="*/ 381750 w 383978"/>
                  <a:gd name="connsiteY8" fmla="*/ 241430 h 251204"/>
                  <a:gd name="connsiteX9" fmla="*/ 381750 w 383978"/>
                  <a:gd name="connsiteY9" fmla="*/ 241430 h 251204"/>
                  <a:gd name="connsiteX10" fmla="*/ 353749 w 383978"/>
                  <a:gd name="connsiteY10" fmla="*/ 251713 h 251204"/>
                  <a:gd name="connsiteX11" fmla="*/ 353749 w 383978"/>
                  <a:gd name="connsiteY11" fmla="*/ 251713 h 251204"/>
                  <a:gd name="connsiteX12" fmla="*/ 30309 w 383978"/>
                  <a:gd name="connsiteY12" fmla="*/ 3575 h 251204"/>
                  <a:gd name="connsiteX13" fmla="*/ 5546 w 383978"/>
                  <a:gd name="connsiteY13" fmla="*/ 12716 h 251204"/>
                  <a:gd name="connsiteX14" fmla="*/ 44404 w 383978"/>
                  <a:gd name="connsiteY14" fmla="*/ 83368 h 251204"/>
                  <a:gd name="connsiteX15" fmla="*/ 163647 w 383978"/>
                  <a:gd name="connsiteY15" fmla="*/ 173254 h 251204"/>
                  <a:gd name="connsiteX16" fmla="*/ 282508 w 383978"/>
                  <a:gd name="connsiteY16" fmla="*/ 232099 h 251204"/>
                  <a:gd name="connsiteX17" fmla="*/ 379083 w 383978"/>
                  <a:gd name="connsiteY17" fmla="*/ 239526 h 251204"/>
                  <a:gd name="connsiteX18" fmla="*/ 379083 w 383978"/>
                  <a:gd name="connsiteY18" fmla="*/ 239526 h 251204"/>
                  <a:gd name="connsiteX19" fmla="*/ 335462 w 383978"/>
                  <a:gd name="connsiteY19" fmla="*/ 164303 h 251204"/>
                  <a:gd name="connsiteX20" fmla="*/ 220982 w 383978"/>
                  <a:gd name="connsiteY20" fmla="*/ 79178 h 251204"/>
                  <a:gd name="connsiteX21" fmla="*/ 72406 w 383978"/>
                  <a:gd name="connsiteY21" fmla="*/ 10621 h 251204"/>
                  <a:gd name="connsiteX22" fmla="*/ 30309 w 383978"/>
                  <a:gd name="connsiteY22" fmla="*/ 3575 h 251204"/>
                  <a:gd name="connsiteX23" fmla="*/ 30309 w 383978"/>
                  <a:gd name="connsiteY23" fmla="*/ 3575 h 251204"/>
                  <a:gd name="connsiteX24" fmla="*/ 380226 w 383978"/>
                  <a:gd name="connsiteY24" fmla="*/ 240287 h 251204"/>
                  <a:gd name="connsiteX25" fmla="*/ 380226 w 383978"/>
                  <a:gd name="connsiteY25" fmla="*/ 240287 h 251204"/>
                  <a:gd name="connsiteX26" fmla="*/ 380226 w 383978"/>
                  <a:gd name="connsiteY26" fmla="*/ 240287 h 251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3978" h="251204">
                    <a:moveTo>
                      <a:pt x="353749" y="251713"/>
                    </a:moveTo>
                    <a:cubicBezTo>
                      <a:pt x="336034" y="251713"/>
                      <a:pt x="311462" y="246000"/>
                      <a:pt x="281174" y="234955"/>
                    </a:cubicBezTo>
                    <a:cubicBezTo>
                      <a:pt x="244411" y="221434"/>
                      <a:pt x="203076" y="200867"/>
                      <a:pt x="161933" y="175920"/>
                    </a:cubicBezTo>
                    <a:cubicBezTo>
                      <a:pt x="114502" y="147164"/>
                      <a:pt x="72024" y="114980"/>
                      <a:pt x="42118" y="85653"/>
                    </a:cubicBezTo>
                    <a:cubicBezTo>
                      <a:pt x="8022" y="51946"/>
                      <a:pt x="-5883" y="25475"/>
                      <a:pt x="2879" y="11193"/>
                    </a:cubicBezTo>
                    <a:cubicBezTo>
                      <a:pt x="10688" y="-1757"/>
                      <a:pt x="35071" y="-2900"/>
                      <a:pt x="73167" y="7574"/>
                    </a:cubicBezTo>
                    <a:cubicBezTo>
                      <a:pt x="115074" y="19191"/>
                      <a:pt x="169361" y="44138"/>
                      <a:pt x="222506" y="76512"/>
                    </a:cubicBezTo>
                    <a:cubicBezTo>
                      <a:pt x="267269" y="103554"/>
                      <a:pt x="308033" y="134024"/>
                      <a:pt x="337558" y="162208"/>
                    </a:cubicBezTo>
                    <a:cubicBezTo>
                      <a:pt x="375274" y="198201"/>
                      <a:pt x="390893" y="226195"/>
                      <a:pt x="381750" y="241430"/>
                    </a:cubicBezTo>
                    <a:lnTo>
                      <a:pt x="381750" y="241430"/>
                    </a:lnTo>
                    <a:cubicBezTo>
                      <a:pt x="377179" y="248286"/>
                      <a:pt x="367654" y="251713"/>
                      <a:pt x="353749" y="251713"/>
                    </a:cubicBezTo>
                    <a:lnTo>
                      <a:pt x="353749" y="251713"/>
                    </a:lnTo>
                    <a:close/>
                    <a:moveTo>
                      <a:pt x="30309" y="3575"/>
                    </a:moveTo>
                    <a:cubicBezTo>
                      <a:pt x="17737" y="3575"/>
                      <a:pt x="9165" y="6622"/>
                      <a:pt x="5546" y="12716"/>
                    </a:cubicBezTo>
                    <a:cubicBezTo>
                      <a:pt x="-2264" y="25475"/>
                      <a:pt x="11831" y="51184"/>
                      <a:pt x="44404" y="83368"/>
                    </a:cubicBezTo>
                    <a:cubicBezTo>
                      <a:pt x="74120" y="112695"/>
                      <a:pt x="116406" y="144498"/>
                      <a:pt x="163647" y="173254"/>
                    </a:cubicBezTo>
                    <a:cubicBezTo>
                      <a:pt x="204791" y="198201"/>
                      <a:pt x="245935" y="218578"/>
                      <a:pt x="282508" y="232099"/>
                    </a:cubicBezTo>
                    <a:cubicBezTo>
                      <a:pt x="334129" y="251142"/>
                      <a:pt x="370321" y="253999"/>
                      <a:pt x="379083" y="239526"/>
                    </a:cubicBezTo>
                    <a:lnTo>
                      <a:pt x="379083" y="239526"/>
                    </a:lnTo>
                    <a:cubicBezTo>
                      <a:pt x="387274" y="226004"/>
                      <a:pt x="371464" y="198582"/>
                      <a:pt x="335462" y="164303"/>
                    </a:cubicBezTo>
                    <a:cubicBezTo>
                      <a:pt x="306128" y="136309"/>
                      <a:pt x="265555" y="106030"/>
                      <a:pt x="220982" y="79178"/>
                    </a:cubicBezTo>
                    <a:cubicBezTo>
                      <a:pt x="168218" y="47185"/>
                      <a:pt x="114121" y="22238"/>
                      <a:pt x="72406" y="10621"/>
                    </a:cubicBezTo>
                    <a:cubicBezTo>
                      <a:pt x="55452" y="5860"/>
                      <a:pt x="41166" y="3575"/>
                      <a:pt x="30309" y="3575"/>
                    </a:cubicBezTo>
                    <a:lnTo>
                      <a:pt x="30309" y="3575"/>
                    </a:lnTo>
                    <a:close/>
                    <a:moveTo>
                      <a:pt x="380226" y="240287"/>
                    </a:moveTo>
                    <a:lnTo>
                      <a:pt x="380226" y="240287"/>
                    </a:lnTo>
                    <a:lnTo>
                      <a:pt x="380226" y="240287"/>
                    </a:lnTo>
                    <a:close/>
                  </a:path>
                </a:pathLst>
              </a:custGeom>
              <a:solidFill>
                <a:srgbClr val="1A1A1A"/>
              </a:solidFill>
              <a:ln w="1904" cap="flat">
                <a:noFill/>
                <a:prstDash val="solid"/>
                <a:miter/>
              </a:ln>
            </p:spPr>
            <p:txBody>
              <a:bodyPr rtlCol="0" anchor="ctr"/>
              <a:lstStyle/>
              <a:p>
                <a:endParaRPr lang="fr-FR"/>
              </a:p>
            </p:txBody>
          </p:sp>
          <p:sp>
            <p:nvSpPr>
              <p:cNvPr id="3500" name="Forme libre 3499">
                <a:extLst>
                  <a:ext uri="{FF2B5EF4-FFF2-40B4-BE49-F238E27FC236}">
                    <a16:creationId xmlns:a16="http://schemas.microsoft.com/office/drawing/2014/main" id="{A15C7627-D852-ACA1-C517-A3449A64FBA2}"/>
                  </a:ext>
                </a:extLst>
              </p:cNvPr>
              <p:cNvSpPr/>
              <p:nvPr/>
            </p:nvSpPr>
            <p:spPr>
              <a:xfrm>
                <a:off x="11991098" y="4640218"/>
                <a:ext cx="491521" cy="195578"/>
              </a:xfrm>
              <a:custGeom>
                <a:avLst/>
                <a:gdLst>
                  <a:gd name="connsiteX0" fmla="*/ 491386 w 491521"/>
                  <a:gd name="connsiteY0" fmla="*/ 70970 h 195578"/>
                  <a:gd name="connsiteX1" fmla="*/ 226424 w 491521"/>
                  <a:gd name="connsiteY1" fmla="*/ 196087 h 195578"/>
                  <a:gd name="connsiteX2" fmla="*/ 321 w 491521"/>
                  <a:gd name="connsiteY2" fmla="*/ 58021 h 195578"/>
                  <a:gd name="connsiteX3" fmla="*/ 40512 w 491521"/>
                  <a:gd name="connsiteY3" fmla="*/ 42595 h 195578"/>
                  <a:gd name="connsiteX4" fmla="*/ 58798 w 491521"/>
                  <a:gd name="connsiteY4" fmla="*/ 35549 h 195578"/>
                  <a:gd name="connsiteX5" fmla="*/ 150230 w 491521"/>
                  <a:gd name="connsiteY5" fmla="*/ 509 h 195578"/>
                  <a:gd name="connsiteX6" fmla="*/ 259949 w 491521"/>
                  <a:gd name="connsiteY6" fmla="*/ 74969 h 195578"/>
                  <a:gd name="connsiteX7" fmla="*/ 314427 w 491521"/>
                  <a:gd name="connsiteY7" fmla="*/ 75350 h 195578"/>
                  <a:gd name="connsiteX8" fmla="*/ 478433 w 491521"/>
                  <a:gd name="connsiteY8" fmla="*/ 27932 h 195578"/>
                  <a:gd name="connsiteX9" fmla="*/ 483957 w 491521"/>
                  <a:gd name="connsiteY9" fmla="*/ 35168 h 195578"/>
                  <a:gd name="connsiteX10" fmla="*/ 490815 w 491521"/>
                  <a:gd name="connsiteY10" fmla="*/ 54593 h 195578"/>
                  <a:gd name="connsiteX11" fmla="*/ 491386 w 491521"/>
                  <a:gd name="connsiteY11" fmla="*/ 70970 h 195578"/>
                  <a:gd name="connsiteX12" fmla="*/ 491386 w 491521"/>
                  <a:gd name="connsiteY12" fmla="*/ 70970 h 195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521" h="195578">
                    <a:moveTo>
                      <a:pt x="491386" y="70970"/>
                    </a:moveTo>
                    <a:cubicBezTo>
                      <a:pt x="437669" y="130005"/>
                      <a:pt x="335951" y="196087"/>
                      <a:pt x="226424" y="196087"/>
                    </a:cubicBezTo>
                    <a:cubicBezTo>
                      <a:pt x="97847" y="196087"/>
                      <a:pt x="14035" y="115342"/>
                      <a:pt x="321" y="58021"/>
                    </a:cubicBezTo>
                    <a:lnTo>
                      <a:pt x="40512" y="42595"/>
                    </a:lnTo>
                    <a:lnTo>
                      <a:pt x="58798" y="35549"/>
                    </a:lnTo>
                    <a:lnTo>
                      <a:pt x="150230" y="509"/>
                    </a:lnTo>
                    <a:cubicBezTo>
                      <a:pt x="157850" y="46785"/>
                      <a:pt x="202804" y="69447"/>
                      <a:pt x="259949" y="74969"/>
                    </a:cubicBezTo>
                    <a:cubicBezTo>
                      <a:pt x="277283" y="76683"/>
                      <a:pt x="295569" y="76683"/>
                      <a:pt x="314427" y="75350"/>
                    </a:cubicBezTo>
                    <a:cubicBezTo>
                      <a:pt x="371763" y="71161"/>
                      <a:pt x="432907" y="53831"/>
                      <a:pt x="478433" y="27932"/>
                    </a:cubicBezTo>
                    <a:cubicBezTo>
                      <a:pt x="480528" y="30026"/>
                      <a:pt x="482243" y="32502"/>
                      <a:pt x="483957" y="35168"/>
                    </a:cubicBezTo>
                    <a:cubicBezTo>
                      <a:pt x="487385" y="41072"/>
                      <a:pt x="489862" y="47927"/>
                      <a:pt x="490815" y="54593"/>
                    </a:cubicBezTo>
                    <a:cubicBezTo>
                      <a:pt x="491957" y="60306"/>
                      <a:pt x="492147" y="66019"/>
                      <a:pt x="491386" y="70970"/>
                    </a:cubicBezTo>
                    <a:lnTo>
                      <a:pt x="491386" y="70970"/>
                    </a:lnTo>
                    <a:close/>
                  </a:path>
                </a:pathLst>
              </a:custGeom>
              <a:solidFill>
                <a:srgbClr val="FFD26C"/>
              </a:solidFill>
              <a:ln w="1904" cap="flat">
                <a:noFill/>
                <a:prstDash val="solid"/>
                <a:miter/>
              </a:ln>
            </p:spPr>
            <p:txBody>
              <a:bodyPr rtlCol="0" anchor="ctr"/>
              <a:lstStyle/>
              <a:p>
                <a:endParaRPr lang="fr-FR"/>
              </a:p>
            </p:txBody>
          </p:sp>
          <p:sp>
            <p:nvSpPr>
              <p:cNvPr id="3501" name="Forme libre 3500">
                <a:extLst>
                  <a:ext uri="{FF2B5EF4-FFF2-40B4-BE49-F238E27FC236}">
                    <a16:creationId xmlns:a16="http://schemas.microsoft.com/office/drawing/2014/main" id="{54BD57D4-12EE-89B9-928F-A41BEE598C3D}"/>
                  </a:ext>
                </a:extLst>
              </p:cNvPr>
              <p:cNvSpPr/>
              <p:nvPr/>
            </p:nvSpPr>
            <p:spPr>
              <a:xfrm>
                <a:off x="11973954" y="4546143"/>
                <a:ext cx="355440" cy="491134"/>
              </a:xfrm>
              <a:custGeom>
                <a:avLst/>
                <a:gdLst>
                  <a:gd name="connsiteX0" fmla="*/ 355761 w 355440"/>
                  <a:gd name="connsiteY0" fmla="*/ 228270 h 491134"/>
                  <a:gd name="connsiteX1" fmla="*/ 354619 w 355440"/>
                  <a:gd name="connsiteY1" fmla="*/ 252837 h 491134"/>
                  <a:gd name="connsiteX2" fmla="*/ 296141 w 355440"/>
                  <a:gd name="connsiteY2" fmla="*/ 416993 h 491134"/>
                  <a:gd name="connsiteX3" fmla="*/ 293474 w 355440"/>
                  <a:gd name="connsiteY3" fmla="*/ 421182 h 491134"/>
                  <a:gd name="connsiteX4" fmla="*/ 238996 w 355440"/>
                  <a:gd name="connsiteY4" fmla="*/ 491644 h 491134"/>
                  <a:gd name="connsiteX5" fmla="*/ 119944 w 355440"/>
                  <a:gd name="connsiteY5" fmla="*/ 432608 h 491134"/>
                  <a:gd name="connsiteX6" fmla="*/ 63942 w 355440"/>
                  <a:gd name="connsiteY6" fmla="*/ 395473 h 491134"/>
                  <a:gd name="connsiteX7" fmla="*/ 41084 w 355440"/>
                  <a:gd name="connsiteY7" fmla="*/ 378144 h 491134"/>
                  <a:gd name="connsiteX8" fmla="*/ 26036 w 355440"/>
                  <a:gd name="connsiteY8" fmla="*/ 365765 h 491134"/>
                  <a:gd name="connsiteX9" fmla="*/ 321 w 355440"/>
                  <a:gd name="connsiteY9" fmla="*/ 342342 h 491134"/>
                  <a:gd name="connsiteX10" fmla="*/ 26036 w 355440"/>
                  <a:gd name="connsiteY10" fmla="*/ 282354 h 491134"/>
                  <a:gd name="connsiteX11" fmla="*/ 29846 w 355440"/>
                  <a:gd name="connsiteY11" fmla="*/ 266929 h 491134"/>
                  <a:gd name="connsiteX12" fmla="*/ 13844 w 355440"/>
                  <a:gd name="connsiteY12" fmla="*/ 122007 h 491134"/>
                  <a:gd name="connsiteX13" fmla="*/ 29464 w 355440"/>
                  <a:gd name="connsiteY13" fmla="*/ 64305 h 491134"/>
                  <a:gd name="connsiteX14" fmla="*/ 39941 w 355440"/>
                  <a:gd name="connsiteY14" fmla="*/ 48118 h 491134"/>
                  <a:gd name="connsiteX15" fmla="*/ 44322 w 355440"/>
                  <a:gd name="connsiteY15" fmla="*/ 42785 h 491134"/>
                  <a:gd name="connsiteX16" fmla="*/ 56513 w 355440"/>
                  <a:gd name="connsiteY16" fmla="*/ 30407 h 491134"/>
                  <a:gd name="connsiteX17" fmla="*/ 135373 w 355440"/>
                  <a:gd name="connsiteY17" fmla="*/ 509 h 491134"/>
                  <a:gd name="connsiteX18" fmla="*/ 184327 w 355440"/>
                  <a:gd name="connsiteY18" fmla="*/ 7364 h 491134"/>
                  <a:gd name="connsiteX19" fmla="*/ 201090 w 355440"/>
                  <a:gd name="connsiteY19" fmla="*/ 12696 h 491134"/>
                  <a:gd name="connsiteX20" fmla="*/ 230233 w 355440"/>
                  <a:gd name="connsiteY20" fmla="*/ 25456 h 491134"/>
                  <a:gd name="connsiteX21" fmla="*/ 351381 w 355440"/>
                  <a:gd name="connsiteY21" fmla="*/ 184660 h 491134"/>
                  <a:gd name="connsiteX22" fmla="*/ 355761 w 355440"/>
                  <a:gd name="connsiteY22" fmla="*/ 228270 h 491134"/>
                  <a:gd name="connsiteX23" fmla="*/ 355761 w 355440"/>
                  <a:gd name="connsiteY23" fmla="*/ 228270 h 491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5440" h="491134">
                    <a:moveTo>
                      <a:pt x="355761" y="228270"/>
                    </a:moveTo>
                    <a:cubicBezTo>
                      <a:pt x="355761" y="236459"/>
                      <a:pt x="355381" y="244648"/>
                      <a:pt x="354619" y="252837"/>
                    </a:cubicBezTo>
                    <a:cubicBezTo>
                      <a:pt x="349285" y="314538"/>
                      <a:pt x="325094" y="370907"/>
                      <a:pt x="296141" y="416993"/>
                    </a:cubicBezTo>
                    <a:cubicBezTo>
                      <a:pt x="295188" y="418326"/>
                      <a:pt x="294426" y="419659"/>
                      <a:pt x="293474" y="421182"/>
                    </a:cubicBezTo>
                    <a:cubicBezTo>
                      <a:pt x="275758" y="448795"/>
                      <a:pt x="256520" y="472600"/>
                      <a:pt x="238996" y="491644"/>
                    </a:cubicBezTo>
                    <a:cubicBezTo>
                      <a:pt x="203756" y="478694"/>
                      <a:pt x="162421" y="458508"/>
                      <a:pt x="119944" y="432608"/>
                    </a:cubicBezTo>
                    <a:cubicBezTo>
                      <a:pt x="99943" y="420421"/>
                      <a:pt x="81276" y="408042"/>
                      <a:pt x="63942" y="395473"/>
                    </a:cubicBezTo>
                    <a:cubicBezTo>
                      <a:pt x="55941" y="389760"/>
                      <a:pt x="48322" y="383857"/>
                      <a:pt x="41084" y="378144"/>
                    </a:cubicBezTo>
                    <a:cubicBezTo>
                      <a:pt x="35940" y="374145"/>
                      <a:pt x="30988" y="369955"/>
                      <a:pt x="26036" y="365765"/>
                    </a:cubicBezTo>
                    <a:cubicBezTo>
                      <a:pt x="16512" y="357767"/>
                      <a:pt x="7940" y="349959"/>
                      <a:pt x="321" y="342342"/>
                    </a:cubicBezTo>
                    <a:cubicBezTo>
                      <a:pt x="12892" y="319680"/>
                      <a:pt x="21083" y="300065"/>
                      <a:pt x="26036" y="282354"/>
                    </a:cubicBezTo>
                    <a:cubicBezTo>
                      <a:pt x="27559" y="277022"/>
                      <a:pt x="28703" y="271880"/>
                      <a:pt x="29846" y="266929"/>
                    </a:cubicBezTo>
                    <a:cubicBezTo>
                      <a:pt x="41846" y="205037"/>
                      <a:pt x="13844" y="170378"/>
                      <a:pt x="13844" y="122007"/>
                    </a:cubicBezTo>
                    <a:cubicBezTo>
                      <a:pt x="13844" y="102773"/>
                      <a:pt x="19369" y="82587"/>
                      <a:pt x="29464" y="64305"/>
                    </a:cubicBezTo>
                    <a:cubicBezTo>
                      <a:pt x="32512" y="58782"/>
                      <a:pt x="36131" y="53259"/>
                      <a:pt x="39941" y="48118"/>
                    </a:cubicBezTo>
                    <a:cubicBezTo>
                      <a:pt x="41275" y="46213"/>
                      <a:pt x="42798" y="44499"/>
                      <a:pt x="44322" y="42785"/>
                    </a:cubicBezTo>
                    <a:cubicBezTo>
                      <a:pt x="48131" y="38405"/>
                      <a:pt x="52132" y="34216"/>
                      <a:pt x="56513" y="30407"/>
                    </a:cubicBezTo>
                    <a:cubicBezTo>
                      <a:pt x="76894" y="12316"/>
                      <a:pt x="103753" y="509"/>
                      <a:pt x="135373" y="509"/>
                    </a:cubicBezTo>
                    <a:cubicBezTo>
                      <a:pt x="150992" y="509"/>
                      <a:pt x="167564" y="2794"/>
                      <a:pt x="184327" y="7364"/>
                    </a:cubicBezTo>
                    <a:cubicBezTo>
                      <a:pt x="189851" y="8888"/>
                      <a:pt x="195566" y="10602"/>
                      <a:pt x="201090" y="12696"/>
                    </a:cubicBezTo>
                    <a:cubicBezTo>
                      <a:pt x="210805" y="16124"/>
                      <a:pt x="220709" y="20505"/>
                      <a:pt x="230233" y="25456"/>
                    </a:cubicBezTo>
                    <a:cubicBezTo>
                      <a:pt x="286426" y="54592"/>
                      <a:pt x="337094" y="108486"/>
                      <a:pt x="351381" y="184660"/>
                    </a:cubicBezTo>
                    <a:cubicBezTo>
                      <a:pt x="354429" y="198372"/>
                      <a:pt x="355761" y="213036"/>
                      <a:pt x="355761" y="228270"/>
                    </a:cubicBezTo>
                    <a:lnTo>
                      <a:pt x="355761" y="228270"/>
                    </a:lnTo>
                    <a:close/>
                  </a:path>
                </a:pathLst>
              </a:custGeom>
              <a:solidFill>
                <a:srgbClr val="FFD26C"/>
              </a:solidFill>
              <a:ln w="1904" cap="flat">
                <a:noFill/>
                <a:prstDash val="solid"/>
                <a:miter/>
              </a:ln>
            </p:spPr>
            <p:txBody>
              <a:bodyPr rtlCol="0" anchor="ctr"/>
              <a:lstStyle/>
              <a:p>
                <a:endParaRPr lang="fr-FR"/>
              </a:p>
            </p:txBody>
          </p:sp>
          <p:sp>
            <p:nvSpPr>
              <p:cNvPr id="3502" name="Forme libre 3501">
                <a:extLst>
                  <a:ext uri="{FF2B5EF4-FFF2-40B4-BE49-F238E27FC236}">
                    <a16:creationId xmlns:a16="http://schemas.microsoft.com/office/drawing/2014/main" id="{BE86E934-0F18-4230-33B9-6117418F1453}"/>
                  </a:ext>
                </a:extLst>
              </p:cNvPr>
              <p:cNvSpPr/>
              <p:nvPr/>
            </p:nvSpPr>
            <p:spPr>
              <a:xfrm>
                <a:off x="12122901" y="4798471"/>
                <a:ext cx="205541" cy="164155"/>
              </a:xfrm>
              <a:custGeom>
                <a:avLst/>
                <a:gdLst>
                  <a:gd name="connsiteX0" fmla="*/ 205862 w 205541"/>
                  <a:gd name="connsiteY0" fmla="*/ 509 h 164155"/>
                  <a:gd name="connsiteX1" fmla="*/ 147384 w 205541"/>
                  <a:gd name="connsiteY1" fmla="*/ 164665 h 164155"/>
                  <a:gd name="connsiteX2" fmla="*/ 141670 w 205541"/>
                  <a:gd name="connsiteY2" fmla="*/ 153048 h 164155"/>
                  <a:gd name="connsiteX3" fmla="*/ 145670 w 205541"/>
                  <a:gd name="connsiteY3" fmla="*/ 133243 h 164155"/>
                  <a:gd name="connsiteX4" fmla="*/ 143575 w 205541"/>
                  <a:gd name="connsiteY4" fmla="*/ 104106 h 164155"/>
                  <a:gd name="connsiteX5" fmla="*/ 141860 w 205541"/>
                  <a:gd name="connsiteY5" fmla="*/ 98964 h 164155"/>
                  <a:gd name="connsiteX6" fmla="*/ 152146 w 205541"/>
                  <a:gd name="connsiteY6" fmla="*/ 73446 h 164155"/>
                  <a:gd name="connsiteX7" fmla="*/ 139765 w 205541"/>
                  <a:gd name="connsiteY7" fmla="*/ 58592 h 164155"/>
                  <a:gd name="connsiteX8" fmla="*/ 119002 w 205541"/>
                  <a:gd name="connsiteY8" fmla="*/ 58020 h 164155"/>
                  <a:gd name="connsiteX9" fmla="*/ 98620 w 205541"/>
                  <a:gd name="connsiteY9" fmla="*/ 55735 h 164155"/>
                  <a:gd name="connsiteX10" fmla="*/ 80906 w 205541"/>
                  <a:gd name="connsiteY10" fmla="*/ 42405 h 164155"/>
                  <a:gd name="connsiteX11" fmla="*/ 59953 w 205541"/>
                  <a:gd name="connsiteY11" fmla="*/ 40310 h 164155"/>
                  <a:gd name="connsiteX12" fmla="*/ 25284 w 205541"/>
                  <a:gd name="connsiteY12" fmla="*/ 36692 h 164155"/>
                  <a:gd name="connsiteX13" fmla="*/ 331 w 205541"/>
                  <a:gd name="connsiteY13" fmla="*/ 20124 h 164155"/>
                  <a:gd name="connsiteX14" fmla="*/ 29285 w 205541"/>
                  <a:gd name="connsiteY14" fmla="*/ 12696 h 164155"/>
                  <a:gd name="connsiteX15" fmla="*/ 57667 w 205541"/>
                  <a:gd name="connsiteY15" fmla="*/ 19362 h 164155"/>
                  <a:gd name="connsiteX16" fmla="*/ 141860 w 205541"/>
                  <a:gd name="connsiteY16" fmla="*/ 17267 h 164155"/>
                  <a:gd name="connsiteX17" fmla="*/ 205862 w 205541"/>
                  <a:gd name="connsiteY17" fmla="*/ 509 h 164155"/>
                  <a:gd name="connsiteX18" fmla="*/ 205862 w 205541"/>
                  <a:gd name="connsiteY18" fmla="*/ 509 h 16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5541" h="164155">
                    <a:moveTo>
                      <a:pt x="205862" y="509"/>
                    </a:moveTo>
                    <a:cubicBezTo>
                      <a:pt x="200529" y="62210"/>
                      <a:pt x="176337" y="118579"/>
                      <a:pt x="147384" y="164665"/>
                    </a:cubicBezTo>
                    <a:cubicBezTo>
                      <a:pt x="143955" y="162189"/>
                      <a:pt x="141860" y="157428"/>
                      <a:pt x="141670" y="153048"/>
                    </a:cubicBezTo>
                    <a:cubicBezTo>
                      <a:pt x="141479" y="146383"/>
                      <a:pt x="144146" y="139908"/>
                      <a:pt x="145670" y="133243"/>
                    </a:cubicBezTo>
                    <a:cubicBezTo>
                      <a:pt x="147765" y="123530"/>
                      <a:pt x="147194" y="113437"/>
                      <a:pt x="143575" y="104106"/>
                    </a:cubicBezTo>
                    <a:cubicBezTo>
                      <a:pt x="143003" y="102392"/>
                      <a:pt x="142241" y="100678"/>
                      <a:pt x="141860" y="98964"/>
                    </a:cubicBezTo>
                    <a:cubicBezTo>
                      <a:pt x="140527" y="89823"/>
                      <a:pt x="151765" y="82777"/>
                      <a:pt x="152146" y="73446"/>
                    </a:cubicBezTo>
                    <a:cubicBezTo>
                      <a:pt x="152527" y="66590"/>
                      <a:pt x="146432" y="60687"/>
                      <a:pt x="139765" y="58592"/>
                    </a:cubicBezTo>
                    <a:cubicBezTo>
                      <a:pt x="133098" y="56497"/>
                      <a:pt x="126050" y="57449"/>
                      <a:pt x="119002" y="58020"/>
                    </a:cubicBezTo>
                    <a:cubicBezTo>
                      <a:pt x="112145" y="58592"/>
                      <a:pt x="104716" y="58782"/>
                      <a:pt x="98620" y="55735"/>
                    </a:cubicBezTo>
                    <a:cubicBezTo>
                      <a:pt x="91954" y="52307"/>
                      <a:pt x="87573" y="45452"/>
                      <a:pt x="80906" y="42405"/>
                    </a:cubicBezTo>
                    <a:cubicBezTo>
                      <a:pt x="74429" y="39358"/>
                      <a:pt x="67000" y="40119"/>
                      <a:pt x="59953" y="40310"/>
                    </a:cubicBezTo>
                    <a:cubicBezTo>
                      <a:pt x="48333" y="40691"/>
                      <a:pt x="36713" y="39548"/>
                      <a:pt x="25284" y="36692"/>
                    </a:cubicBezTo>
                    <a:cubicBezTo>
                      <a:pt x="18236" y="34978"/>
                      <a:pt x="903" y="29455"/>
                      <a:pt x="331" y="20124"/>
                    </a:cubicBezTo>
                    <a:cubicBezTo>
                      <a:pt x="-240" y="10031"/>
                      <a:pt x="23189" y="11744"/>
                      <a:pt x="29285" y="12696"/>
                    </a:cubicBezTo>
                    <a:cubicBezTo>
                      <a:pt x="39000" y="14030"/>
                      <a:pt x="48142" y="17267"/>
                      <a:pt x="57667" y="19362"/>
                    </a:cubicBezTo>
                    <a:cubicBezTo>
                      <a:pt x="85287" y="25646"/>
                      <a:pt x="114240" y="22980"/>
                      <a:pt x="141860" y="17267"/>
                    </a:cubicBezTo>
                    <a:cubicBezTo>
                      <a:pt x="163575" y="12887"/>
                      <a:pt x="184528" y="6412"/>
                      <a:pt x="205862" y="509"/>
                    </a:cubicBezTo>
                    <a:lnTo>
                      <a:pt x="205862" y="509"/>
                    </a:lnTo>
                    <a:close/>
                  </a:path>
                </a:pathLst>
              </a:custGeom>
              <a:solidFill>
                <a:srgbClr val="1A1A1A"/>
              </a:solidFill>
              <a:ln w="1904" cap="flat">
                <a:noFill/>
                <a:prstDash val="solid"/>
                <a:miter/>
              </a:ln>
            </p:spPr>
            <p:txBody>
              <a:bodyPr rtlCol="0" anchor="ctr"/>
              <a:lstStyle/>
              <a:p>
                <a:endParaRPr lang="fr-FR"/>
              </a:p>
            </p:txBody>
          </p:sp>
          <p:sp>
            <p:nvSpPr>
              <p:cNvPr id="3503" name="Forme libre 3502">
                <a:extLst>
                  <a:ext uri="{FF2B5EF4-FFF2-40B4-BE49-F238E27FC236}">
                    <a16:creationId xmlns:a16="http://schemas.microsoft.com/office/drawing/2014/main" id="{85D0B5B3-7498-D191-9F5B-E4F961B7EE22}"/>
                  </a:ext>
                </a:extLst>
              </p:cNvPr>
              <p:cNvSpPr/>
              <p:nvPr/>
            </p:nvSpPr>
            <p:spPr>
              <a:xfrm>
                <a:off x="12121359" y="4796710"/>
                <a:ext cx="208607" cy="167441"/>
              </a:xfrm>
              <a:custGeom>
                <a:avLst/>
                <a:gdLst>
                  <a:gd name="connsiteX0" fmla="*/ 148926 w 208607"/>
                  <a:gd name="connsiteY0" fmla="*/ 167950 h 167441"/>
                  <a:gd name="connsiteX1" fmla="*/ 147974 w 208607"/>
                  <a:gd name="connsiteY1" fmla="*/ 167569 h 167441"/>
                  <a:gd name="connsiteX2" fmla="*/ 141497 w 208607"/>
                  <a:gd name="connsiteY2" fmla="*/ 154810 h 167441"/>
                  <a:gd name="connsiteX3" fmla="*/ 143973 w 208607"/>
                  <a:gd name="connsiteY3" fmla="*/ 140527 h 167441"/>
                  <a:gd name="connsiteX4" fmla="*/ 145497 w 208607"/>
                  <a:gd name="connsiteY4" fmla="*/ 134623 h 167441"/>
                  <a:gd name="connsiteX5" fmla="*/ 143592 w 208607"/>
                  <a:gd name="connsiteY5" fmla="*/ 106439 h 167441"/>
                  <a:gd name="connsiteX6" fmla="*/ 143212 w 208607"/>
                  <a:gd name="connsiteY6" fmla="*/ 105677 h 167441"/>
                  <a:gd name="connsiteX7" fmla="*/ 141878 w 208607"/>
                  <a:gd name="connsiteY7" fmla="*/ 101107 h 167441"/>
                  <a:gd name="connsiteX8" fmla="*/ 147212 w 208607"/>
                  <a:gd name="connsiteY8" fmla="*/ 86443 h 167441"/>
                  <a:gd name="connsiteX9" fmla="*/ 152164 w 208607"/>
                  <a:gd name="connsiteY9" fmla="*/ 75207 h 167441"/>
                  <a:gd name="connsiteX10" fmla="*/ 140925 w 208607"/>
                  <a:gd name="connsiteY10" fmla="*/ 61877 h 167441"/>
                  <a:gd name="connsiteX11" fmla="*/ 122639 w 208607"/>
                  <a:gd name="connsiteY11" fmla="*/ 61306 h 167441"/>
                  <a:gd name="connsiteX12" fmla="*/ 120734 w 208607"/>
                  <a:gd name="connsiteY12" fmla="*/ 61496 h 167441"/>
                  <a:gd name="connsiteX13" fmla="*/ 99401 w 208607"/>
                  <a:gd name="connsiteY13" fmla="*/ 59020 h 167441"/>
                  <a:gd name="connsiteX14" fmla="*/ 90447 w 208607"/>
                  <a:gd name="connsiteY14" fmla="*/ 52164 h 167441"/>
                  <a:gd name="connsiteX15" fmla="*/ 81685 w 208607"/>
                  <a:gd name="connsiteY15" fmla="*/ 45690 h 167441"/>
                  <a:gd name="connsiteX16" fmla="*/ 63971 w 208607"/>
                  <a:gd name="connsiteY16" fmla="*/ 43595 h 167441"/>
                  <a:gd name="connsiteX17" fmla="*/ 61495 w 208607"/>
                  <a:gd name="connsiteY17" fmla="*/ 43595 h 167441"/>
                  <a:gd name="connsiteX18" fmla="*/ 26445 w 208607"/>
                  <a:gd name="connsiteY18" fmla="*/ 39977 h 167441"/>
                  <a:gd name="connsiteX19" fmla="*/ 11206 w 208607"/>
                  <a:gd name="connsiteY19" fmla="*/ 34454 h 167441"/>
                  <a:gd name="connsiteX20" fmla="*/ 349 w 208607"/>
                  <a:gd name="connsiteY20" fmla="*/ 21885 h 167441"/>
                  <a:gd name="connsiteX21" fmla="*/ 2635 w 208607"/>
                  <a:gd name="connsiteY21" fmla="*/ 16172 h 167441"/>
                  <a:gd name="connsiteX22" fmla="*/ 31017 w 208607"/>
                  <a:gd name="connsiteY22" fmla="*/ 12744 h 167441"/>
                  <a:gd name="connsiteX23" fmla="*/ 49113 w 208607"/>
                  <a:gd name="connsiteY23" fmla="*/ 16934 h 167441"/>
                  <a:gd name="connsiteX24" fmla="*/ 59590 w 208607"/>
                  <a:gd name="connsiteY24" fmla="*/ 19600 h 167441"/>
                  <a:gd name="connsiteX25" fmla="*/ 143212 w 208607"/>
                  <a:gd name="connsiteY25" fmla="*/ 17505 h 167441"/>
                  <a:gd name="connsiteX26" fmla="*/ 192356 w 208607"/>
                  <a:gd name="connsiteY26" fmla="*/ 4746 h 167441"/>
                  <a:gd name="connsiteX27" fmla="*/ 207023 w 208607"/>
                  <a:gd name="connsiteY27" fmla="*/ 556 h 167441"/>
                  <a:gd name="connsiteX28" fmla="*/ 208928 w 208607"/>
                  <a:gd name="connsiteY28" fmla="*/ 1699 h 167441"/>
                  <a:gd name="connsiteX29" fmla="*/ 208928 w 208607"/>
                  <a:gd name="connsiteY29" fmla="*/ 2270 h 167441"/>
                  <a:gd name="connsiteX30" fmla="*/ 150259 w 208607"/>
                  <a:gd name="connsiteY30" fmla="*/ 167188 h 167441"/>
                  <a:gd name="connsiteX31" fmla="*/ 148926 w 208607"/>
                  <a:gd name="connsiteY31" fmla="*/ 167950 h 167441"/>
                  <a:gd name="connsiteX32" fmla="*/ 148926 w 208607"/>
                  <a:gd name="connsiteY32" fmla="*/ 167950 h 167441"/>
                  <a:gd name="connsiteX33" fmla="*/ 131783 w 208607"/>
                  <a:gd name="connsiteY33" fmla="*/ 57687 h 167441"/>
                  <a:gd name="connsiteX34" fmla="*/ 141687 w 208607"/>
                  <a:gd name="connsiteY34" fmla="*/ 59020 h 167441"/>
                  <a:gd name="connsiteX35" fmla="*/ 155212 w 208607"/>
                  <a:gd name="connsiteY35" fmla="*/ 75398 h 167441"/>
                  <a:gd name="connsiteX36" fmla="*/ 149688 w 208607"/>
                  <a:gd name="connsiteY36" fmla="*/ 88157 h 167441"/>
                  <a:gd name="connsiteX37" fmla="*/ 144926 w 208607"/>
                  <a:gd name="connsiteY37" fmla="*/ 100535 h 167441"/>
                  <a:gd name="connsiteX38" fmla="*/ 146069 w 208607"/>
                  <a:gd name="connsiteY38" fmla="*/ 104534 h 167441"/>
                  <a:gd name="connsiteX39" fmla="*/ 146449 w 208607"/>
                  <a:gd name="connsiteY39" fmla="*/ 105296 h 167441"/>
                  <a:gd name="connsiteX40" fmla="*/ 148545 w 208607"/>
                  <a:gd name="connsiteY40" fmla="*/ 135385 h 167441"/>
                  <a:gd name="connsiteX41" fmla="*/ 147021 w 208607"/>
                  <a:gd name="connsiteY41" fmla="*/ 141479 h 167441"/>
                  <a:gd name="connsiteX42" fmla="*/ 144544 w 208607"/>
                  <a:gd name="connsiteY42" fmla="*/ 154810 h 167441"/>
                  <a:gd name="connsiteX43" fmla="*/ 148354 w 208607"/>
                  <a:gd name="connsiteY43" fmla="*/ 164141 h 167441"/>
                  <a:gd name="connsiteX44" fmla="*/ 205309 w 208607"/>
                  <a:gd name="connsiteY44" fmla="*/ 4555 h 167441"/>
                  <a:gd name="connsiteX45" fmla="*/ 192928 w 208607"/>
                  <a:gd name="connsiteY45" fmla="*/ 7983 h 167441"/>
                  <a:gd name="connsiteX46" fmla="*/ 143592 w 208607"/>
                  <a:gd name="connsiteY46" fmla="*/ 20743 h 167441"/>
                  <a:gd name="connsiteX47" fmla="*/ 58637 w 208607"/>
                  <a:gd name="connsiteY47" fmla="*/ 22837 h 167441"/>
                  <a:gd name="connsiteX48" fmla="*/ 47970 w 208607"/>
                  <a:gd name="connsiteY48" fmla="*/ 20171 h 167441"/>
                  <a:gd name="connsiteX49" fmla="*/ 30255 w 208607"/>
                  <a:gd name="connsiteY49" fmla="*/ 16172 h 167441"/>
                  <a:gd name="connsiteX50" fmla="*/ 4539 w 208607"/>
                  <a:gd name="connsiteY50" fmla="*/ 18838 h 167441"/>
                  <a:gd name="connsiteX51" fmla="*/ 3207 w 208607"/>
                  <a:gd name="connsiteY51" fmla="*/ 21885 h 167441"/>
                  <a:gd name="connsiteX52" fmla="*/ 27017 w 208607"/>
                  <a:gd name="connsiteY52" fmla="*/ 37120 h 167441"/>
                  <a:gd name="connsiteX53" fmla="*/ 61304 w 208607"/>
                  <a:gd name="connsiteY53" fmla="*/ 40548 h 167441"/>
                  <a:gd name="connsiteX54" fmla="*/ 63780 w 208607"/>
                  <a:gd name="connsiteY54" fmla="*/ 40548 h 167441"/>
                  <a:gd name="connsiteX55" fmla="*/ 83019 w 208607"/>
                  <a:gd name="connsiteY55" fmla="*/ 42833 h 167441"/>
                  <a:gd name="connsiteX56" fmla="*/ 92543 w 208607"/>
                  <a:gd name="connsiteY56" fmla="*/ 49879 h 167441"/>
                  <a:gd name="connsiteX57" fmla="*/ 100733 w 208607"/>
                  <a:gd name="connsiteY57" fmla="*/ 56164 h 167441"/>
                  <a:gd name="connsiteX58" fmla="*/ 120354 w 208607"/>
                  <a:gd name="connsiteY58" fmla="*/ 58449 h 167441"/>
                  <a:gd name="connsiteX59" fmla="*/ 122259 w 208607"/>
                  <a:gd name="connsiteY59" fmla="*/ 58258 h 167441"/>
                  <a:gd name="connsiteX60" fmla="*/ 131783 w 208607"/>
                  <a:gd name="connsiteY60" fmla="*/ 57687 h 167441"/>
                  <a:gd name="connsiteX61" fmla="*/ 131783 w 208607"/>
                  <a:gd name="connsiteY61" fmla="*/ 57687 h 16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08607" h="167441">
                    <a:moveTo>
                      <a:pt x="148926" y="167950"/>
                    </a:moveTo>
                    <a:cubicBezTo>
                      <a:pt x="148545" y="167950"/>
                      <a:pt x="148164" y="167759"/>
                      <a:pt x="147974" y="167569"/>
                    </a:cubicBezTo>
                    <a:cubicBezTo>
                      <a:pt x="144355" y="164712"/>
                      <a:pt x="141687" y="159761"/>
                      <a:pt x="141497" y="154810"/>
                    </a:cubicBezTo>
                    <a:cubicBezTo>
                      <a:pt x="141307" y="149858"/>
                      <a:pt x="142640" y="145097"/>
                      <a:pt x="143973" y="140527"/>
                    </a:cubicBezTo>
                    <a:cubicBezTo>
                      <a:pt x="144544" y="138623"/>
                      <a:pt x="145116" y="136718"/>
                      <a:pt x="145497" y="134623"/>
                    </a:cubicBezTo>
                    <a:cubicBezTo>
                      <a:pt x="147592" y="125292"/>
                      <a:pt x="146831" y="115389"/>
                      <a:pt x="143592" y="106439"/>
                    </a:cubicBezTo>
                    <a:lnTo>
                      <a:pt x="143212" y="105677"/>
                    </a:lnTo>
                    <a:cubicBezTo>
                      <a:pt x="142640" y="104154"/>
                      <a:pt x="142069" y="102630"/>
                      <a:pt x="141878" y="101107"/>
                    </a:cubicBezTo>
                    <a:cubicBezTo>
                      <a:pt x="141116" y="95584"/>
                      <a:pt x="144164" y="91014"/>
                      <a:pt x="147212" y="86443"/>
                    </a:cubicBezTo>
                    <a:cubicBezTo>
                      <a:pt x="149688" y="82634"/>
                      <a:pt x="151974" y="79206"/>
                      <a:pt x="152164" y="75207"/>
                    </a:cubicBezTo>
                    <a:cubicBezTo>
                      <a:pt x="152354" y="70446"/>
                      <a:pt x="148545" y="64352"/>
                      <a:pt x="140925" y="61877"/>
                    </a:cubicBezTo>
                    <a:cubicBezTo>
                      <a:pt x="135211" y="60163"/>
                      <a:pt x="128735" y="60734"/>
                      <a:pt x="122639" y="61306"/>
                    </a:cubicBezTo>
                    <a:lnTo>
                      <a:pt x="120734" y="61496"/>
                    </a:lnTo>
                    <a:cubicBezTo>
                      <a:pt x="113877" y="62067"/>
                      <a:pt x="106258" y="62448"/>
                      <a:pt x="99401" y="59020"/>
                    </a:cubicBezTo>
                    <a:cubicBezTo>
                      <a:pt x="95971" y="57306"/>
                      <a:pt x="93114" y="54640"/>
                      <a:pt x="90447" y="52164"/>
                    </a:cubicBezTo>
                    <a:cubicBezTo>
                      <a:pt x="87590" y="49498"/>
                      <a:pt x="84924" y="47213"/>
                      <a:pt x="81685" y="45690"/>
                    </a:cubicBezTo>
                    <a:cubicBezTo>
                      <a:pt x="76352" y="43214"/>
                      <a:pt x="70066" y="43404"/>
                      <a:pt x="63971" y="43595"/>
                    </a:cubicBezTo>
                    <a:cubicBezTo>
                      <a:pt x="63209" y="43595"/>
                      <a:pt x="62256" y="43595"/>
                      <a:pt x="61495" y="43595"/>
                    </a:cubicBezTo>
                    <a:cubicBezTo>
                      <a:pt x="49684" y="43976"/>
                      <a:pt x="37874" y="42833"/>
                      <a:pt x="26445" y="39977"/>
                    </a:cubicBezTo>
                    <a:cubicBezTo>
                      <a:pt x="23778" y="39405"/>
                      <a:pt x="17111" y="37501"/>
                      <a:pt x="11206" y="34454"/>
                    </a:cubicBezTo>
                    <a:cubicBezTo>
                      <a:pt x="4350" y="30836"/>
                      <a:pt x="540" y="26646"/>
                      <a:pt x="349" y="21885"/>
                    </a:cubicBezTo>
                    <a:cubicBezTo>
                      <a:pt x="159" y="19600"/>
                      <a:pt x="920" y="17696"/>
                      <a:pt x="2635" y="16172"/>
                    </a:cubicBezTo>
                    <a:cubicBezTo>
                      <a:pt x="9683" y="9697"/>
                      <a:pt x="30827" y="12744"/>
                      <a:pt x="31017" y="12744"/>
                    </a:cubicBezTo>
                    <a:cubicBezTo>
                      <a:pt x="37112" y="13696"/>
                      <a:pt x="43208" y="15220"/>
                      <a:pt x="49113" y="16934"/>
                    </a:cubicBezTo>
                    <a:cubicBezTo>
                      <a:pt x="52542" y="17886"/>
                      <a:pt x="56161" y="18838"/>
                      <a:pt x="59590" y="19600"/>
                    </a:cubicBezTo>
                    <a:cubicBezTo>
                      <a:pt x="83400" y="24932"/>
                      <a:pt x="110830" y="24361"/>
                      <a:pt x="143212" y="17505"/>
                    </a:cubicBezTo>
                    <a:cubicBezTo>
                      <a:pt x="159783" y="14077"/>
                      <a:pt x="176356" y="9316"/>
                      <a:pt x="192356" y="4746"/>
                    </a:cubicBezTo>
                    <a:cubicBezTo>
                      <a:pt x="197309" y="3413"/>
                      <a:pt x="202071" y="2080"/>
                      <a:pt x="207023" y="556"/>
                    </a:cubicBezTo>
                    <a:cubicBezTo>
                      <a:pt x="207785" y="366"/>
                      <a:pt x="208738" y="747"/>
                      <a:pt x="208928" y="1699"/>
                    </a:cubicBezTo>
                    <a:cubicBezTo>
                      <a:pt x="208928" y="1889"/>
                      <a:pt x="208928" y="2080"/>
                      <a:pt x="208928" y="2270"/>
                    </a:cubicBezTo>
                    <a:cubicBezTo>
                      <a:pt x="204357" y="56925"/>
                      <a:pt x="184546" y="112342"/>
                      <a:pt x="150259" y="167188"/>
                    </a:cubicBezTo>
                    <a:cubicBezTo>
                      <a:pt x="149879" y="167759"/>
                      <a:pt x="149497" y="167950"/>
                      <a:pt x="148926" y="167950"/>
                    </a:cubicBezTo>
                    <a:lnTo>
                      <a:pt x="148926" y="167950"/>
                    </a:lnTo>
                    <a:close/>
                    <a:moveTo>
                      <a:pt x="131783" y="57687"/>
                    </a:moveTo>
                    <a:cubicBezTo>
                      <a:pt x="135211" y="57687"/>
                      <a:pt x="138450" y="58068"/>
                      <a:pt x="141687" y="59020"/>
                    </a:cubicBezTo>
                    <a:cubicBezTo>
                      <a:pt x="148735" y="61115"/>
                      <a:pt x="155593" y="67399"/>
                      <a:pt x="155212" y="75398"/>
                    </a:cubicBezTo>
                    <a:cubicBezTo>
                      <a:pt x="155021" y="80159"/>
                      <a:pt x="152354" y="84158"/>
                      <a:pt x="149688" y="88157"/>
                    </a:cubicBezTo>
                    <a:cubicBezTo>
                      <a:pt x="146831" y="92346"/>
                      <a:pt x="144355" y="96155"/>
                      <a:pt x="144926" y="100535"/>
                    </a:cubicBezTo>
                    <a:cubicBezTo>
                      <a:pt x="145116" y="101868"/>
                      <a:pt x="145688" y="103201"/>
                      <a:pt x="146069" y="104534"/>
                    </a:cubicBezTo>
                    <a:lnTo>
                      <a:pt x="146449" y="105296"/>
                    </a:lnTo>
                    <a:cubicBezTo>
                      <a:pt x="150069" y="114818"/>
                      <a:pt x="150831" y="125482"/>
                      <a:pt x="148545" y="135385"/>
                    </a:cubicBezTo>
                    <a:cubicBezTo>
                      <a:pt x="148164" y="137480"/>
                      <a:pt x="147592" y="139384"/>
                      <a:pt x="147021" y="141479"/>
                    </a:cubicBezTo>
                    <a:cubicBezTo>
                      <a:pt x="145688" y="146050"/>
                      <a:pt x="144544" y="150430"/>
                      <a:pt x="144544" y="154810"/>
                    </a:cubicBezTo>
                    <a:cubicBezTo>
                      <a:pt x="144735" y="158237"/>
                      <a:pt x="146260" y="161665"/>
                      <a:pt x="148354" y="164141"/>
                    </a:cubicBezTo>
                    <a:cubicBezTo>
                      <a:pt x="181308" y="111009"/>
                      <a:pt x="200547" y="57497"/>
                      <a:pt x="205309" y="4555"/>
                    </a:cubicBezTo>
                    <a:cubicBezTo>
                      <a:pt x="201118" y="5698"/>
                      <a:pt x="197118" y="6841"/>
                      <a:pt x="192928" y="7983"/>
                    </a:cubicBezTo>
                    <a:cubicBezTo>
                      <a:pt x="176927" y="12554"/>
                      <a:pt x="160164" y="17315"/>
                      <a:pt x="143592" y="20743"/>
                    </a:cubicBezTo>
                    <a:cubicBezTo>
                      <a:pt x="110639" y="27598"/>
                      <a:pt x="83019" y="28360"/>
                      <a:pt x="58637" y="22837"/>
                    </a:cubicBezTo>
                    <a:cubicBezTo>
                      <a:pt x="55017" y="22075"/>
                      <a:pt x="51398" y="21123"/>
                      <a:pt x="47970" y="20171"/>
                    </a:cubicBezTo>
                    <a:cubicBezTo>
                      <a:pt x="42256" y="18648"/>
                      <a:pt x="36160" y="16934"/>
                      <a:pt x="30255" y="16172"/>
                    </a:cubicBezTo>
                    <a:cubicBezTo>
                      <a:pt x="23778" y="15220"/>
                      <a:pt x="8921" y="14649"/>
                      <a:pt x="4539" y="18838"/>
                    </a:cubicBezTo>
                    <a:cubicBezTo>
                      <a:pt x="3587" y="19790"/>
                      <a:pt x="3207" y="20743"/>
                      <a:pt x="3207" y="21885"/>
                    </a:cubicBezTo>
                    <a:cubicBezTo>
                      <a:pt x="3587" y="28931"/>
                      <a:pt x="16350" y="34454"/>
                      <a:pt x="27017" y="37120"/>
                    </a:cubicBezTo>
                    <a:cubicBezTo>
                      <a:pt x="38255" y="39786"/>
                      <a:pt x="49684" y="40929"/>
                      <a:pt x="61304" y="40548"/>
                    </a:cubicBezTo>
                    <a:cubicBezTo>
                      <a:pt x="62066" y="40548"/>
                      <a:pt x="63018" y="40548"/>
                      <a:pt x="63780" y="40548"/>
                    </a:cubicBezTo>
                    <a:cubicBezTo>
                      <a:pt x="70256" y="40358"/>
                      <a:pt x="76923" y="39977"/>
                      <a:pt x="83019" y="42833"/>
                    </a:cubicBezTo>
                    <a:cubicBezTo>
                      <a:pt x="86638" y="44547"/>
                      <a:pt x="89686" y="47213"/>
                      <a:pt x="92543" y="49879"/>
                    </a:cubicBezTo>
                    <a:cubicBezTo>
                      <a:pt x="95210" y="52355"/>
                      <a:pt x="97686" y="54640"/>
                      <a:pt x="100733" y="56164"/>
                    </a:cubicBezTo>
                    <a:cubicBezTo>
                      <a:pt x="106639" y="59211"/>
                      <a:pt x="113877" y="58830"/>
                      <a:pt x="120354" y="58449"/>
                    </a:cubicBezTo>
                    <a:lnTo>
                      <a:pt x="122259" y="58258"/>
                    </a:lnTo>
                    <a:cubicBezTo>
                      <a:pt x="125306" y="58068"/>
                      <a:pt x="128544" y="57687"/>
                      <a:pt x="131783" y="57687"/>
                    </a:cubicBezTo>
                    <a:lnTo>
                      <a:pt x="131783" y="57687"/>
                    </a:lnTo>
                    <a:close/>
                  </a:path>
                </a:pathLst>
              </a:custGeom>
              <a:solidFill>
                <a:srgbClr val="1A1A1A"/>
              </a:solidFill>
              <a:ln w="1904" cap="flat">
                <a:noFill/>
                <a:prstDash val="solid"/>
                <a:miter/>
              </a:ln>
            </p:spPr>
            <p:txBody>
              <a:bodyPr rtlCol="0" anchor="ctr"/>
              <a:lstStyle/>
              <a:p>
                <a:endParaRPr lang="fr-FR"/>
              </a:p>
            </p:txBody>
          </p:sp>
          <p:sp>
            <p:nvSpPr>
              <p:cNvPr id="3504" name="Forme libre 3503">
                <a:extLst>
                  <a:ext uri="{FF2B5EF4-FFF2-40B4-BE49-F238E27FC236}">
                    <a16:creationId xmlns:a16="http://schemas.microsoft.com/office/drawing/2014/main" id="{1579A0B5-9C6A-0086-B475-235886466924}"/>
                  </a:ext>
                </a:extLst>
              </p:cNvPr>
              <p:cNvSpPr/>
              <p:nvPr/>
            </p:nvSpPr>
            <p:spPr>
              <a:xfrm>
                <a:off x="11972736" y="4544810"/>
                <a:ext cx="358754" cy="493991"/>
              </a:xfrm>
              <a:custGeom>
                <a:avLst/>
                <a:gdLst>
                  <a:gd name="connsiteX0" fmla="*/ 240405 w 358754"/>
                  <a:gd name="connsiteY0" fmla="*/ 494500 h 493991"/>
                  <a:gd name="connsiteX1" fmla="*/ 239833 w 358754"/>
                  <a:gd name="connsiteY1" fmla="*/ 494310 h 493991"/>
                  <a:gd name="connsiteX2" fmla="*/ 120591 w 358754"/>
                  <a:gd name="connsiteY2" fmla="*/ 435275 h 493991"/>
                  <a:gd name="connsiteX3" fmla="*/ 776 w 358754"/>
                  <a:gd name="connsiteY3" fmla="*/ 345008 h 493991"/>
                  <a:gd name="connsiteX4" fmla="*/ 587 w 358754"/>
                  <a:gd name="connsiteY4" fmla="*/ 343104 h 493991"/>
                  <a:gd name="connsiteX5" fmla="*/ 29921 w 358754"/>
                  <a:gd name="connsiteY5" fmla="*/ 268072 h 493991"/>
                  <a:gd name="connsiteX6" fmla="*/ 23063 w 358754"/>
                  <a:gd name="connsiteY6" fmla="*/ 178186 h 493991"/>
                  <a:gd name="connsiteX7" fmla="*/ 13920 w 358754"/>
                  <a:gd name="connsiteY7" fmla="*/ 123530 h 493991"/>
                  <a:gd name="connsiteX8" fmla="*/ 44778 w 358754"/>
                  <a:gd name="connsiteY8" fmla="*/ 43357 h 493991"/>
                  <a:gd name="connsiteX9" fmla="*/ 57159 w 358754"/>
                  <a:gd name="connsiteY9" fmla="*/ 30788 h 493991"/>
                  <a:gd name="connsiteX10" fmla="*/ 137162 w 358754"/>
                  <a:gd name="connsiteY10" fmla="*/ 509 h 493991"/>
                  <a:gd name="connsiteX11" fmla="*/ 186688 w 358754"/>
                  <a:gd name="connsiteY11" fmla="*/ 7555 h 493991"/>
                  <a:gd name="connsiteX12" fmla="*/ 203641 w 358754"/>
                  <a:gd name="connsiteY12" fmla="*/ 12887 h 493991"/>
                  <a:gd name="connsiteX13" fmla="*/ 310502 w 358754"/>
                  <a:gd name="connsiteY13" fmla="*/ 88871 h 493991"/>
                  <a:gd name="connsiteX14" fmla="*/ 359075 w 358754"/>
                  <a:gd name="connsiteY14" fmla="*/ 229984 h 493991"/>
                  <a:gd name="connsiteX15" fmla="*/ 340599 w 358754"/>
                  <a:gd name="connsiteY15" fmla="*/ 334534 h 493991"/>
                  <a:gd name="connsiteX16" fmla="*/ 296597 w 358754"/>
                  <a:gd name="connsiteY16" fmla="*/ 423658 h 493991"/>
                  <a:gd name="connsiteX17" fmla="*/ 241928 w 358754"/>
                  <a:gd name="connsiteY17" fmla="*/ 494310 h 493991"/>
                  <a:gd name="connsiteX18" fmla="*/ 240405 w 358754"/>
                  <a:gd name="connsiteY18" fmla="*/ 494500 h 493991"/>
                  <a:gd name="connsiteX19" fmla="*/ 240405 w 358754"/>
                  <a:gd name="connsiteY19" fmla="*/ 494500 h 493991"/>
                  <a:gd name="connsiteX20" fmla="*/ 3824 w 358754"/>
                  <a:gd name="connsiteY20" fmla="*/ 343484 h 493991"/>
                  <a:gd name="connsiteX21" fmla="*/ 122305 w 358754"/>
                  <a:gd name="connsiteY21" fmla="*/ 432609 h 493991"/>
                  <a:gd name="connsiteX22" fmla="*/ 240023 w 358754"/>
                  <a:gd name="connsiteY22" fmla="*/ 491072 h 493991"/>
                  <a:gd name="connsiteX23" fmla="*/ 293549 w 358754"/>
                  <a:gd name="connsiteY23" fmla="*/ 421754 h 493991"/>
                  <a:gd name="connsiteX24" fmla="*/ 337170 w 358754"/>
                  <a:gd name="connsiteY24" fmla="*/ 333391 h 493991"/>
                  <a:gd name="connsiteX25" fmla="*/ 355456 w 358754"/>
                  <a:gd name="connsiteY25" fmla="*/ 229794 h 493991"/>
                  <a:gd name="connsiteX26" fmla="*/ 307645 w 358754"/>
                  <a:gd name="connsiteY26" fmla="*/ 90776 h 493991"/>
                  <a:gd name="connsiteX27" fmla="*/ 202308 w 358754"/>
                  <a:gd name="connsiteY27" fmla="*/ 15934 h 493991"/>
                  <a:gd name="connsiteX28" fmla="*/ 185545 w 358754"/>
                  <a:gd name="connsiteY28" fmla="*/ 10602 h 493991"/>
                  <a:gd name="connsiteX29" fmla="*/ 136972 w 358754"/>
                  <a:gd name="connsiteY29" fmla="*/ 3746 h 493991"/>
                  <a:gd name="connsiteX30" fmla="*/ 59064 w 358754"/>
                  <a:gd name="connsiteY30" fmla="*/ 33264 h 493991"/>
                  <a:gd name="connsiteX31" fmla="*/ 47064 w 358754"/>
                  <a:gd name="connsiteY31" fmla="*/ 45642 h 493991"/>
                  <a:gd name="connsiteX32" fmla="*/ 16967 w 358754"/>
                  <a:gd name="connsiteY32" fmla="*/ 123721 h 493991"/>
                  <a:gd name="connsiteX33" fmla="*/ 26111 w 358754"/>
                  <a:gd name="connsiteY33" fmla="*/ 177614 h 493991"/>
                  <a:gd name="connsiteX34" fmla="*/ 32969 w 358754"/>
                  <a:gd name="connsiteY34" fmla="*/ 269024 h 493991"/>
                  <a:gd name="connsiteX35" fmla="*/ 3824 w 358754"/>
                  <a:gd name="connsiteY35" fmla="*/ 343484 h 493991"/>
                  <a:gd name="connsiteX36" fmla="*/ 3824 w 358754"/>
                  <a:gd name="connsiteY36" fmla="*/ 343484 h 49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8754" h="493991">
                    <a:moveTo>
                      <a:pt x="240405" y="494500"/>
                    </a:moveTo>
                    <a:cubicBezTo>
                      <a:pt x="240214" y="494500"/>
                      <a:pt x="240023" y="494500"/>
                      <a:pt x="239833" y="494310"/>
                    </a:cubicBezTo>
                    <a:cubicBezTo>
                      <a:pt x="203070" y="480789"/>
                      <a:pt x="161735" y="460222"/>
                      <a:pt x="120591" y="435275"/>
                    </a:cubicBezTo>
                    <a:cubicBezTo>
                      <a:pt x="73160" y="406519"/>
                      <a:pt x="30683" y="374335"/>
                      <a:pt x="776" y="345008"/>
                    </a:cubicBezTo>
                    <a:cubicBezTo>
                      <a:pt x="205" y="344436"/>
                      <a:pt x="205" y="343675"/>
                      <a:pt x="587" y="343104"/>
                    </a:cubicBezTo>
                    <a:cubicBezTo>
                      <a:pt x="15825" y="315681"/>
                      <a:pt x="25349" y="291305"/>
                      <a:pt x="29921" y="268072"/>
                    </a:cubicBezTo>
                    <a:cubicBezTo>
                      <a:pt x="36968" y="231318"/>
                      <a:pt x="29921" y="204275"/>
                      <a:pt x="23063" y="178186"/>
                    </a:cubicBezTo>
                    <a:cubicBezTo>
                      <a:pt x="18301" y="160094"/>
                      <a:pt x="13920" y="143146"/>
                      <a:pt x="13920" y="123530"/>
                    </a:cubicBezTo>
                    <a:cubicBezTo>
                      <a:pt x="13920" y="95536"/>
                      <a:pt x="25159" y="66209"/>
                      <a:pt x="44778" y="43357"/>
                    </a:cubicBezTo>
                    <a:cubicBezTo>
                      <a:pt x="48588" y="38786"/>
                      <a:pt x="52779" y="34597"/>
                      <a:pt x="57159" y="30788"/>
                    </a:cubicBezTo>
                    <a:cubicBezTo>
                      <a:pt x="79446" y="10983"/>
                      <a:pt x="107066" y="509"/>
                      <a:pt x="137162" y="509"/>
                    </a:cubicBezTo>
                    <a:cubicBezTo>
                      <a:pt x="152973" y="509"/>
                      <a:pt x="169544" y="2794"/>
                      <a:pt x="186688" y="7555"/>
                    </a:cubicBezTo>
                    <a:cubicBezTo>
                      <a:pt x="192402" y="9078"/>
                      <a:pt x="198117" y="10792"/>
                      <a:pt x="203641" y="12887"/>
                    </a:cubicBezTo>
                    <a:cubicBezTo>
                      <a:pt x="245357" y="27741"/>
                      <a:pt x="283263" y="54783"/>
                      <a:pt x="310502" y="88871"/>
                    </a:cubicBezTo>
                    <a:cubicBezTo>
                      <a:pt x="342313" y="128672"/>
                      <a:pt x="359075" y="177424"/>
                      <a:pt x="359075" y="229984"/>
                    </a:cubicBezTo>
                    <a:cubicBezTo>
                      <a:pt x="359075" y="264263"/>
                      <a:pt x="352790" y="299494"/>
                      <a:pt x="340599" y="334534"/>
                    </a:cubicBezTo>
                    <a:cubicBezTo>
                      <a:pt x="330122" y="364432"/>
                      <a:pt x="315455" y="394331"/>
                      <a:pt x="296597" y="423658"/>
                    </a:cubicBezTo>
                    <a:cubicBezTo>
                      <a:pt x="280786" y="448224"/>
                      <a:pt x="261929" y="472600"/>
                      <a:pt x="241928" y="494310"/>
                    </a:cubicBezTo>
                    <a:cubicBezTo>
                      <a:pt x="241357" y="494310"/>
                      <a:pt x="240785" y="494500"/>
                      <a:pt x="240405" y="494500"/>
                    </a:cubicBezTo>
                    <a:lnTo>
                      <a:pt x="240405" y="494500"/>
                    </a:lnTo>
                    <a:close/>
                    <a:moveTo>
                      <a:pt x="3824" y="343484"/>
                    </a:moveTo>
                    <a:cubicBezTo>
                      <a:pt x="33540" y="372621"/>
                      <a:pt x="75446" y="404043"/>
                      <a:pt x="122305" y="432609"/>
                    </a:cubicBezTo>
                    <a:cubicBezTo>
                      <a:pt x="163068" y="457365"/>
                      <a:pt x="203831" y="477551"/>
                      <a:pt x="240023" y="491072"/>
                    </a:cubicBezTo>
                    <a:cubicBezTo>
                      <a:pt x="259644" y="469744"/>
                      <a:pt x="278120" y="445749"/>
                      <a:pt x="293549" y="421754"/>
                    </a:cubicBezTo>
                    <a:cubicBezTo>
                      <a:pt x="312216" y="392807"/>
                      <a:pt x="326884" y="362909"/>
                      <a:pt x="337170" y="333391"/>
                    </a:cubicBezTo>
                    <a:cubicBezTo>
                      <a:pt x="349360" y="298541"/>
                      <a:pt x="355456" y="263692"/>
                      <a:pt x="355456" y="229794"/>
                    </a:cubicBezTo>
                    <a:cubicBezTo>
                      <a:pt x="355456" y="177995"/>
                      <a:pt x="338884" y="129815"/>
                      <a:pt x="307645" y="90776"/>
                    </a:cubicBezTo>
                    <a:cubicBezTo>
                      <a:pt x="280786" y="57068"/>
                      <a:pt x="243452" y="30598"/>
                      <a:pt x="202308" y="15934"/>
                    </a:cubicBezTo>
                    <a:cubicBezTo>
                      <a:pt x="196784" y="14030"/>
                      <a:pt x="191259" y="12125"/>
                      <a:pt x="185545" y="10602"/>
                    </a:cubicBezTo>
                    <a:cubicBezTo>
                      <a:pt x="168783" y="6031"/>
                      <a:pt x="152401" y="3746"/>
                      <a:pt x="136972" y="3746"/>
                    </a:cubicBezTo>
                    <a:cubicBezTo>
                      <a:pt x="107828" y="3746"/>
                      <a:pt x="80779" y="14030"/>
                      <a:pt x="59064" y="33264"/>
                    </a:cubicBezTo>
                    <a:cubicBezTo>
                      <a:pt x="54684" y="37073"/>
                      <a:pt x="50683" y="41262"/>
                      <a:pt x="47064" y="45642"/>
                    </a:cubicBezTo>
                    <a:cubicBezTo>
                      <a:pt x="28016" y="67923"/>
                      <a:pt x="16967" y="96489"/>
                      <a:pt x="16967" y="123721"/>
                    </a:cubicBezTo>
                    <a:cubicBezTo>
                      <a:pt x="16967" y="142955"/>
                      <a:pt x="21349" y="159904"/>
                      <a:pt x="26111" y="177614"/>
                    </a:cubicBezTo>
                    <a:cubicBezTo>
                      <a:pt x="32969" y="204085"/>
                      <a:pt x="40207" y="231508"/>
                      <a:pt x="32969" y="269024"/>
                    </a:cubicBezTo>
                    <a:cubicBezTo>
                      <a:pt x="28396" y="291686"/>
                      <a:pt x="18872" y="316252"/>
                      <a:pt x="3824" y="343484"/>
                    </a:cubicBezTo>
                    <a:lnTo>
                      <a:pt x="3824" y="343484"/>
                    </a:lnTo>
                    <a:close/>
                  </a:path>
                </a:pathLst>
              </a:custGeom>
              <a:solidFill>
                <a:srgbClr val="1A1A1A"/>
              </a:solidFill>
              <a:ln w="1904" cap="flat">
                <a:noFill/>
                <a:prstDash val="solid"/>
                <a:miter/>
              </a:ln>
            </p:spPr>
            <p:txBody>
              <a:bodyPr rtlCol="0" anchor="ctr"/>
              <a:lstStyle/>
              <a:p>
                <a:endParaRPr lang="fr-FR"/>
              </a:p>
            </p:txBody>
          </p:sp>
          <p:sp>
            <p:nvSpPr>
              <p:cNvPr id="3505" name="Forme libre 3504">
                <a:extLst>
                  <a:ext uri="{FF2B5EF4-FFF2-40B4-BE49-F238E27FC236}">
                    <a16:creationId xmlns:a16="http://schemas.microsoft.com/office/drawing/2014/main" id="{8E770906-D004-123E-F2D4-E2BE98F774C9}"/>
                  </a:ext>
                </a:extLst>
              </p:cNvPr>
              <p:cNvSpPr/>
              <p:nvPr/>
            </p:nvSpPr>
            <p:spPr>
              <a:xfrm>
                <a:off x="12469590" y="4617523"/>
                <a:ext cx="53018" cy="93156"/>
              </a:xfrm>
              <a:custGeom>
                <a:avLst/>
                <a:gdLst>
                  <a:gd name="connsiteX0" fmla="*/ 12893 w 53018"/>
                  <a:gd name="connsiteY0" fmla="*/ 93666 h 93156"/>
                  <a:gd name="connsiteX1" fmla="*/ 35369 w 53018"/>
                  <a:gd name="connsiteY1" fmla="*/ 65291 h 93156"/>
                  <a:gd name="connsiteX2" fmla="*/ 50989 w 53018"/>
                  <a:gd name="connsiteY2" fmla="*/ 39391 h 93156"/>
                  <a:gd name="connsiteX3" fmla="*/ 50989 w 53018"/>
                  <a:gd name="connsiteY3" fmla="*/ 39391 h 93156"/>
                  <a:gd name="connsiteX4" fmla="*/ 49085 w 53018"/>
                  <a:gd name="connsiteY4" fmla="*/ 24347 h 93156"/>
                  <a:gd name="connsiteX5" fmla="*/ 43941 w 53018"/>
                  <a:gd name="connsiteY5" fmla="*/ 12730 h 93156"/>
                  <a:gd name="connsiteX6" fmla="*/ 34227 w 53018"/>
                  <a:gd name="connsiteY6" fmla="*/ 2256 h 93156"/>
                  <a:gd name="connsiteX7" fmla="*/ 34798 w 53018"/>
                  <a:gd name="connsiteY7" fmla="*/ 18063 h 93156"/>
                  <a:gd name="connsiteX8" fmla="*/ 13845 w 53018"/>
                  <a:gd name="connsiteY8" fmla="*/ 733 h 93156"/>
                  <a:gd name="connsiteX9" fmla="*/ 10036 w 53018"/>
                  <a:gd name="connsiteY9" fmla="*/ 6446 h 93156"/>
                  <a:gd name="connsiteX10" fmla="*/ 13845 w 53018"/>
                  <a:gd name="connsiteY10" fmla="*/ 15777 h 93156"/>
                  <a:gd name="connsiteX11" fmla="*/ 11750 w 53018"/>
                  <a:gd name="connsiteY11" fmla="*/ 43581 h 93156"/>
                  <a:gd name="connsiteX12" fmla="*/ 321 w 53018"/>
                  <a:gd name="connsiteY12" fmla="*/ 50437 h 93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018" h="93156">
                    <a:moveTo>
                      <a:pt x="12893" y="93666"/>
                    </a:moveTo>
                    <a:cubicBezTo>
                      <a:pt x="21846" y="83953"/>
                      <a:pt x="29465" y="74241"/>
                      <a:pt x="35369" y="65291"/>
                    </a:cubicBezTo>
                    <a:cubicBezTo>
                      <a:pt x="58609" y="49484"/>
                      <a:pt x="50989" y="39391"/>
                      <a:pt x="50989" y="39391"/>
                    </a:cubicBezTo>
                    <a:lnTo>
                      <a:pt x="50989" y="39391"/>
                    </a:lnTo>
                    <a:cubicBezTo>
                      <a:pt x="55751" y="32917"/>
                      <a:pt x="52323" y="26061"/>
                      <a:pt x="49085" y="24347"/>
                    </a:cubicBezTo>
                    <a:cubicBezTo>
                      <a:pt x="52323" y="17682"/>
                      <a:pt x="47941" y="12159"/>
                      <a:pt x="43941" y="12730"/>
                    </a:cubicBezTo>
                    <a:cubicBezTo>
                      <a:pt x="43561" y="6065"/>
                      <a:pt x="38989" y="542"/>
                      <a:pt x="34227" y="2256"/>
                    </a:cubicBezTo>
                    <a:cubicBezTo>
                      <a:pt x="34227" y="11969"/>
                      <a:pt x="34417" y="14063"/>
                      <a:pt x="34798" y="18063"/>
                    </a:cubicBezTo>
                    <a:cubicBezTo>
                      <a:pt x="29846" y="18443"/>
                      <a:pt x="21655" y="3208"/>
                      <a:pt x="13845" y="733"/>
                    </a:cubicBezTo>
                    <a:cubicBezTo>
                      <a:pt x="10417" y="-410"/>
                      <a:pt x="7369" y="3018"/>
                      <a:pt x="10036" y="6446"/>
                    </a:cubicBezTo>
                    <a:cubicBezTo>
                      <a:pt x="11750" y="8731"/>
                      <a:pt x="13845" y="13492"/>
                      <a:pt x="13845" y="15777"/>
                    </a:cubicBezTo>
                    <a:cubicBezTo>
                      <a:pt x="13845" y="24347"/>
                      <a:pt x="6035" y="33107"/>
                      <a:pt x="11750" y="43581"/>
                    </a:cubicBezTo>
                    <a:lnTo>
                      <a:pt x="321" y="50437"/>
                    </a:lnTo>
                  </a:path>
                </a:pathLst>
              </a:custGeom>
              <a:solidFill>
                <a:srgbClr val="FFFFFF"/>
              </a:solidFill>
              <a:ln w="1904" cap="flat">
                <a:noFill/>
                <a:prstDash val="solid"/>
                <a:miter/>
              </a:ln>
            </p:spPr>
            <p:txBody>
              <a:bodyPr rtlCol="0" anchor="ctr"/>
              <a:lstStyle/>
              <a:p>
                <a:endParaRPr lang="fr-FR"/>
              </a:p>
            </p:txBody>
          </p:sp>
          <p:sp>
            <p:nvSpPr>
              <p:cNvPr id="3506" name="Forme libre 3505">
                <a:extLst>
                  <a:ext uri="{FF2B5EF4-FFF2-40B4-BE49-F238E27FC236}">
                    <a16:creationId xmlns:a16="http://schemas.microsoft.com/office/drawing/2014/main" id="{E7B45F33-0818-0C13-1104-321E2BE87657}"/>
                  </a:ext>
                </a:extLst>
              </p:cNvPr>
              <p:cNvSpPr/>
              <p:nvPr/>
            </p:nvSpPr>
            <p:spPr>
              <a:xfrm>
                <a:off x="11991098" y="4640218"/>
                <a:ext cx="491064" cy="195578"/>
              </a:xfrm>
              <a:custGeom>
                <a:avLst/>
                <a:gdLst>
                  <a:gd name="connsiteX0" fmla="*/ 491386 w 491064"/>
                  <a:gd name="connsiteY0" fmla="*/ 70970 h 195578"/>
                  <a:gd name="connsiteX1" fmla="*/ 226424 w 491064"/>
                  <a:gd name="connsiteY1" fmla="*/ 196087 h 195578"/>
                  <a:gd name="connsiteX2" fmla="*/ 321 w 491064"/>
                  <a:gd name="connsiteY2" fmla="*/ 58021 h 195578"/>
                  <a:gd name="connsiteX3" fmla="*/ 150421 w 491064"/>
                  <a:gd name="connsiteY3" fmla="*/ 509 h 195578"/>
                  <a:gd name="connsiteX4" fmla="*/ 152707 w 491064"/>
                  <a:gd name="connsiteY4" fmla="*/ 10602 h 195578"/>
                  <a:gd name="connsiteX5" fmla="*/ 473861 w 491064"/>
                  <a:gd name="connsiteY5" fmla="*/ 30788 h 195578"/>
                  <a:gd name="connsiteX6" fmla="*/ 478623 w 491064"/>
                  <a:gd name="connsiteY6" fmla="*/ 28122 h 195578"/>
                  <a:gd name="connsiteX7" fmla="*/ 478623 w 491064"/>
                  <a:gd name="connsiteY7" fmla="*/ 28122 h 195578"/>
                  <a:gd name="connsiteX8" fmla="*/ 483005 w 491064"/>
                  <a:gd name="connsiteY8" fmla="*/ 28313 h 195578"/>
                  <a:gd name="connsiteX9" fmla="*/ 489862 w 491064"/>
                  <a:gd name="connsiteY9" fmla="*/ 49641 h 195578"/>
                  <a:gd name="connsiteX10" fmla="*/ 491386 w 491064"/>
                  <a:gd name="connsiteY10" fmla="*/ 70970 h 195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1064" h="195578">
                    <a:moveTo>
                      <a:pt x="491386" y="70970"/>
                    </a:moveTo>
                    <a:cubicBezTo>
                      <a:pt x="437669" y="130005"/>
                      <a:pt x="335951" y="196087"/>
                      <a:pt x="226424" y="196087"/>
                    </a:cubicBezTo>
                    <a:cubicBezTo>
                      <a:pt x="97847" y="196087"/>
                      <a:pt x="14035" y="115342"/>
                      <a:pt x="321" y="58021"/>
                    </a:cubicBezTo>
                    <a:lnTo>
                      <a:pt x="150421" y="509"/>
                    </a:lnTo>
                    <a:cubicBezTo>
                      <a:pt x="150992" y="3937"/>
                      <a:pt x="151755" y="7365"/>
                      <a:pt x="152707" y="10602"/>
                    </a:cubicBezTo>
                    <a:cubicBezTo>
                      <a:pt x="180517" y="100869"/>
                      <a:pt x="366810" y="88871"/>
                      <a:pt x="473861" y="30788"/>
                    </a:cubicBezTo>
                    <a:cubicBezTo>
                      <a:pt x="475576" y="29836"/>
                      <a:pt x="477099" y="29074"/>
                      <a:pt x="478623" y="28122"/>
                    </a:cubicBezTo>
                    <a:lnTo>
                      <a:pt x="478623" y="28122"/>
                    </a:lnTo>
                    <a:cubicBezTo>
                      <a:pt x="482623" y="25837"/>
                      <a:pt x="479386" y="30598"/>
                      <a:pt x="483005" y="28313"/>
                    </a:cubicBezTo>
                    <a:lnTo>
                      <a:pt x="489862" y="49641"/>
                    </a:lnTo>
                    <a:lnTo>
                      <a:pt x="491386" y="70970"/>
                    </a:lnTo>
                    <a:close/>
                  </a:path>
                </a:pathLst>
              </a:custGeom>
              <a:solidFill>
                <a:srgbClr val="FFD26C"/>
              </a:solidFill>
              <a:ln w="1904" cap="flat">
                <a:noFill/>
                <a:prstDash val="solid"/>
                <a:miter/>
              </a:ln>
            </p:spPr>
            <p:txBody>
              <a:bodyPr rtlCol="0" anchor="ctr"/>
              <a:lstStyle/>
              <a:p>
                <a:endParaRPr lang="fr-FR"/>
              </a:p>
            </p:txBody>
          </p:sp>
          <p:sp>
            <p:nvSpPr>
              <p:cNvPr id="3507" name="Forme libre 3506">
                <a:extLst>
                  <a:ext uri="{FF2B5EF4-FFF2-40B4-BE49-F238E27FC236}">
                    <a16:creationId xmlns:a16="http://schemas.microsoft.com/office/drawing/2014/main" id="{86C8CA5E-7F29-704A-90E0-C79C8FAD968B}"/>
                  </a:ext>
                </a:extLst>
              </p:cNvPr>
              <p:cNvSpPr/>
              <p:nvPr/>
            </p:nvSpPr>
            <p:spPr>
              <a:xfrm>
                <a:off x="1179851" y="2261289"/>
                <a:ext cx="1904" cy="1904"/>
              </a:xfrm>
              <a:custGeom>
                <a:avLst/>
                <a:gdLst/>
                <a:ahLst/>
                <a:cxnLst/>
                <a:rect l="l" t="t" r="r" b="b"/>
                <a:pathLst>
                  <a:path w="1904" h="1904"/>
                </a:pathLst>
              </a:custGeom>
              <a:solidFill>
                <a:srgbClr val="FFD26C"/>
              </a:solidFill>
              <a:ln w="1904" cap="flat">
                <a:noFill/>
                <a:prstDash val="solid"/>
                <a:miter/>
              </a:ln>
            </p:spPr>
            <p:txBody>
              <a:bodyPr rtlCol="0" anchor="ctr"/>
              <a:lstStyle/>
              <a:p>
                <a:endParaRPr lang="fr-FR"/>
              </a:p>
            </p:txBody>
          </p:sp>
          <p:sp>
            <p:nvSpPr>
              <p:cNvPr id="3508" name="Forme libre 3507">
                <a:extLst>
                  <a:ext uri="{FF2B5EF4-FFF2-40B4-BE49-F238E27FC236}">
                    <a16:creationId xmlns:a16="http://schemas.microsoft.com/office/drawing/2014/main" id="{030E0C9B-2665-842D-E397-15DE0FBCBD6F}"/>
                  </a:ext>
                </a:extLst>
              </p:cNvPr>
              <p:cNvSpPr/>
              <p:nvPr/>
            </p:nvSpPr>
            <p:spPr>
              <a:xfrm>
                <a:off x="11989346" y="4615707"/>
                <a:ext cx="534478" cy="221613"/>
              </a:xfrm>
              <a:custGeom>
                <a:avLst/>
                <a:gdLst>
                  <a:gd name="connsiteX0" fmla="*/ 228175 w 534478"/>
                  <a:gd name="connsiteY0" fmla="*/ 222122 h 221613"/>
                  <a:gd name="connsiteX1" fmla="*/ 71027 w 534478"/>
                  <a:gd name="connsiteY1" fmla="*/ 174323 h 221613"/>
                  <a:gd name="connsiteX2" fmla="*/ 357 w 534478"/>
                  <a:gd name="connsiteY2" fmla="*/ 82913 h 221613"/>
                  <a:gd name="connsiteX3" fmla="*/ 1500 w 534478"/>
                  <a:gd name="connsiteY3" fmla="*/ 81009 h 221613"/>
                  <a:gd name="connsiteX4" fmla="*/ 3405 w 534478"/>
                  <a:gd name="connsiteY4" fmla="*/ 82151 h 221613"/>
                  <a:gd name="connsiteX5" fmla="*/ 72741 w 534478"/>
                  <a:gd name="connsiteY5" fmla="*/ 171656 h 221613"/>
                  <a:gd name="connsiteX6" fmla="*/ 227985 w 534478"/>
                  <a:gd name="connsiteY6" fmla="*/ 218885 h 221613"/>
                  <a:gd name="connsiteX7" fmla="*/ 402849 w 534478"/>
                  <a:gd name="connsiteY7" fmla="*/ 166324 h 221613"/>
                  <a:gd name="connsiteX8" fmla="*/ 514281 w 534478"/>
                  <a:gd name="connsiteY8" fmla="*/ 66155 h 221613"/>
                  <a:gd name="connsiteX9" fmla="*/ 514662 w 534478"/>
                  <a:gd name="connsiteY9" fmla="*/ 65774 h 221613"/>
                  <a:gd name="connsiteX10" fmla="*/ 530663 w 534478"/>
                  <a:gd name="connsiteY10" fmla="*/ 47492 h 221613"/>
                  <a:gd name="connsiteX11" fmla="*/ 529900 w 534478"/>
                  <a:gd name="connsiteY11" fmla="*/ 42160 h 221613"/>
                  <a:gd name="connsiteX12" fmla="*/ 529900 w 534478"/>
                  <a:gd name="connsiteY12" fmla="*/ 40255 h 221613"/>
                  <a:gd name="connsiteX13" fmla="*/ 531615 w 534478"/>
                  <a:gd name="connsiteY13" fmla="*/ 32067 h 221613"/>
                  <a:gd name="connsiteX14" fmla="*/ 528567 w 534478"/>
                  <a:gd name="connsiteY14" fmla="*/ 27687 h 221613"/>
                  <a:gd name="connsiteX15" fmla="*/ 527806 w 534478"/>
                  <a:gd name="connsiteY15" fmla="*/ 25592 h 221613"/>
                  <a:gd name="connsiteX16" fmla="*/ 527615 w 534478"/>
                  <a:gd name="connsiteY16" fmla="*/ 17974 h 221613"/>
                  <a:gd name="connsiteX17" fmla="*/ 524376 w 534478"/>
                  <a:gd name="connsiteY17" fmla="*/ 16260 h 221613"/>
                  <a:gd name="connsiteX18" fmla="*/ 522662 w 534478"/>
                  <a:gd name="connsiteY18" fmla="*/ 14928 h 221613"/>
                  <a:gd name="connsiteX19" fmla="*/ 522662 w 534478"/>
                  <a:gd name="connsiteY19" fmla="*/ 14737 h 221613"/>
                  <a:gd name="connsiteX20" fmla="*/ 518662 w 534478"/>
                  <a:gd name="connsiteY20" fmla="*/ 6168 h 221613"/>
                  <a:gd name="connsiteX21" fmla="*/ 516186 w 534478"/>
                  <a:gd name="connsiteY21" fmla="*/ 5406 h 221613"/>
                  <a:gd name="connsiteX22" fmla="*/ 516566 w 534478"/>
                  <a:gd name="connsiteY22" fmla="*/ 18546 h 221613"/>
                  <a:gd name="connsiteX23" fmla="*/ 516566 w 534478"/>
                  <a:gd name="connsiteY23" fmla="*/ 19879 h 221613"/>
                  <a:gd name="connsiteX24" fmla="*/ 515043 w 534478"/>
                  <a:gd name="connsiteY24" fmla="*/ 21593 h 221613"/>
                  <a:gd name="connsiteX25" fmla="*/ 515043 w 534478"/>
                  <a:gd name="connsiteY25" fmla="*/ 21593 h 221613"/>
                  <a:gd name="connsiteX26" fmla="*/ 500375 w 534478"/>
                  <a:gd name="connsiteY26" fmla="*/ 11309 h 221613"/>
                  <a:gd name="connsiteX27" fmla="*/ 493519 w 534478"/>
                  <a:gd name="connsiteY27" fmla="*/ 4073 h 221613"/>
                  <a:gd name="connsiteX28" fmla="*/ 491042 w 534478"/>
                  <a:gd name="connsiteY28" fmla="*/ 4644 h 221613"/>
                  <a:gd name="connsiteX29" fmla="*/ 491423 w 534478"/>
                  <a:gd name="connsiteY29" fmla="*/ 7120 h 221613"/>
                  <a:gd name="connsiteX30" fmla="*/ 495613 w 534478"/>
                  <a:gd name="connsiteY30" fmla="*/ 17403 h 221613"/>
                  <a:gd name="connsiteX31" fmla="*/ 493519 w 534478"/>
                  <a:gd name="connsiteY31" fmla="*/ 27115 h 221613"/>
                  <a:gd name="connsiteX32" fmla="*/ 493328 w 534478"/>
                  <a:gd name="connsiteY32" fmla="*/ 44636 h 221613"/>
                  <a:gd name="connsiteX33" fmla="*/ 492756 w 534478"/>
                  <a:gd name="connsiteY33" fmla="*/ 46730 h 221613"/>
                  <a:gd name="connsiteX34" fmla="*/ 346275 w 534478"/>
                  <a:gd name="connsiteY34" fmla="*/ 97958 h 221613"/>
                  <a:gd name="connsiteX35" fmla="*/ 202269 w 534478"/>
                  <a:gd name="connsiteY35" fmla="*/ 86532 h 221613"/>
                  <a:gd name="connsiteX36" fmla="*/ 150459 w 534478"/>
                  <a:gd name="connsiteY36" fmla="*/ 25021 h 221613"/>
                  <a:gd name="connsiteX37" fmla="*/ 151791 w 534478"/>
                  <a:gd name="connsiteY37" fmla="*/ 23116 h 221613"/>
                  <a:gd name="connsiteX38" fmla="*/ 153507 w 534478"/>
                  <a:gd name="connsiteY38" fmla="*/ 24449 h 221613"/>
                  <a:gd name="connsiteX39" fmla="*/ 203413 w 534478"/>
                  <a:gd name="connsiteY39" fmla="*/ 83485 h 221613"/>
                  <a:gd name="connsiteX40" fmla="*/ 345704 w 534478"/>
                  <a:gd name="connsiteY40" fmla="*/ 94720 h 221613"/>
                  <a:gd name="connsiteX41" fmla="*/ 489709 w 534478"/>
                  <a:gd name="connsiteY41" fmla="*/ 44636 h 221613"/>
                  <a:gd name="connsiteX42" fmla="*/ 490471 w 534478"/>
                  <a:gd name="connsiteY42" fmla="*/ 25973 h 221613"/>
                  <a:gd name="connsiteX43" fmla="*/ 492376 w 534478"/>
                  <a:gd name="connsiteY43" fmla="*/ 17213 h 221613"/>
                  <a:gd name="connsiteX44" fmla="*/ 488757 w 534478"/>
                  <a:gd name="connsiteY44" fmla="*/ 8833 h 221613"/>
                  <a:gd name="connsiteX45" fmla="*/ 488375 w 534478"/>
                  <a:gd name="connsiteY45" fmla="*/ 2549 h 221613"/>
                  <a:gd name="connsiteX46" fmla="*/ 494471 w 534478"/>
                  <a:gd name="connsiteY46" fmla="*/ 835 h 221613"/>
                  <a:gd name="connsiteX47" fmla="*/ 503043 w 534478"/>
                  <a:gd name="connsiteY47" fmla="*/ 9405 h 221613"/>
                  <a:gd name="connsiteX48" fmla="*/ 513138 w 534478"/>
                  <a:gd name="connsiteY48" fmla="*/ 18165 h 221613"/>
                  <a:gd name="connsiteX49" fmla="*/ 512757 w 534478"/>
                  <a:gd name="connsiteY49" fmla="*/ 3882 h 221613"/>
                  <a:gd name="connsiteX50" fmla="*/ 513709 w 534478"/>
                  <a:gd name="connsiteY50" fmla="*/ 2359 h 221613"/>
                  <a:gd name="connsiteX51" fmla="*/ 520186 w 534478"/>
                  <a:gd name="connsiteY51" fmla="*/ 3120 h 221613"/>
                  <a:gd name="connsiteX52" fmla="*/ 525520 w 534478"/>
                  <a:gd name="connsiteY52" fmla="*/ 12642 h 221613"/>
                  <a:gd name="connsiteX53" fmla="*/ 530091 w 534478"/>
                  <a:gd name="connsiteY53" fmla="*/ 15689 h 221613"/>
                  <a:gd name="connsiteX54" fmla="*/ 531043 w 534478"/>
                  <a:gd name="connsiteY54" fmla="*/ 25211 h 221613"/>
                  <a:gd name="connsiteX55" fmla="*/ 534473 w 534478"/>
                  <a:gd name="connsiteY55" fmla="*/ 30924 h 221613"/>
                  <a:gd name="connsiteX56" fmla="*/ 532758 w 534478"/>
                  <a:gd name="connsiteY56" fmla="*/ 40827 h 221613"/>
                  <a:gd name="connsiteX57" fmla="*/ 533520 w 534478"/>
                  <a:gd name="connsiteY57" fmla="*/ 47302 h 221613"/>
                  <a:gd name="connsiteX58" fmla="*/ 516377 w 534478"/>
                  <a:gd name="connsiteY58" fmla="*/ 67678 h 221613"/>
                  <a:gd name="connsiteX59" fmla="*/ 404181 w 534478"/>
                  <a:gd name="connsiteY59" fmla="*/ 168419 h 221613"/>
                  <a:gd name="connsiteX60" fmla="*/ 228175 w 534478"/>
                  <a:gd name="connsiteY60" fmla="*/ 222122 h 221613"/>
                  <a:gd name="connsiteX61" fmla="*/ 228175 w 534478"/>
                  <a:gd name="connsiteY61" fmla="*/ 222122 h 22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34478" h="221613">
                    <a:moveTo>
                      <a:pt x="228175" y="222122"/>
                    </a:moveTo>
                    <a:cubicBezTo>
                      <a:pt x="154268" y="222122"/>
                      <a:pt x="102076" y="196223"/>
                      <a:pt x="71027" y="174323"/>
                    </a:cubicBezTo>
                    <a:cubicBezTo>
                      <a:pt x="34264" y="148423"/>
                      <a:pt x="7977" y="114145"/>
                      <a:pt x="357" y="82913"/>
                    </a:cubicBezTo>
                    <a:cubicBezTo>
                      <a:pt x="168" y="82151"/>
                      <a:pt x="739" y="81199"/>
                      <a:pt x="1500" y="81009"/>
                    </a:cubicBezTo>
                    <a:cubicBezTo>
                      <a:pt x="2262" y="80818"/>
                      <a:pt x="3215" y="81390"/>
                      <a:pt x="3405" y="82151"/>
                    </a:cubicBezTo>
                    <a:cubicBezTo>
                      <a:pt x="10644" y="112812"/>
                      <a:pt x="36549" y="146329"/>
                      <a:pt x="72741" y="171656"/>
                    </a:cubicBezTo>
                    <a:cubicBezTo>
                      <a:pt x="103218" y="193176"/>
                      <a:pt x="155030" y="218885"/>
                      <a:pt x="227985" y="218885"/>
                    </a:cubicBezTo>
                    <a:cubicBezTo>
                      <a:pt x="300178" y="218885"/>
                      <a:pt x="362847" y="190319"/>
                      <a:pt x="402849" y="166324"/>
                    </a:cubicBezTo>
                    <a:cubicBezTo>
                      <a:pt x="449136" y="138521"/>
                      <a:pt x="490851" y="101005"/>
                      <a:pt x="514281" y="66155"/>
                    </a:cubicBezTo>
                    <a:cubicBezTo>
                      <a:pt x="514472" y="65964"/>
                      <a:pt x="514472" y="65774"/>
                      <a:pt x="514662" y="65774"/>
                    </a:cubicBezTo>
                    <a:cubicBezTo>
                      <a:pt x="526663" y="57776"/>
                      <a:pt x="529900" y="51301"/>
                      <a:pt x="530663" y="47492"/>
                    </a:cubicBezTo>
                    <a:cubicBezTo>
                      <a:pt x="531234" y="44064"/>
                      <a:pt x="530091" y="42350"/>
                      <a:pt x="529900" y="42160"/>
                    </a:cubicBezTo>
                    <a:cubicBezTo>
                      <a:pt x="529520" y="41589"/>
                      <a:pt x="529520" y="40827"/>
                      <a:pt x="529900" y="40255"/>
                    </a:cubicBezTo>
                    <a:cubicBezTo>
                      <a:pt x="531805" y="37780"/>
                      <a:pt x="532377" y="34923"/>
                      <a:pt x="531615" y="32067"/>
                    </a:cubicBezTo>
                    <a:cubicBezTo>
                      <a:pt x="531043" y="29781"/>
                      <a:pt x="529711" y="28068"/>
                      <a:pt x="528567" y="27687"/>
                    </a:cubicBezTo>
                    <a:cubicBezTo>
                      <a:pt x="527806" y="27306"/>
                      <a:pt x="527424" y="26354"/>
                      <a:pt x="527806" y="25592"/>
                    </a:cubicBezTo>
                    <a:cubicBezTo>
                      <a:pt x="529139" y="22735"/>
                      <a:pt x="529139" y="19879"/>
                      <a:pt x="527615" y="17974"/>
                    </a:cubicBezTo>
                    <a:cubicBezTo>
                      <a:pt x="526663" y="16832"/>
                      <a:pt x="525520" y="16070"/>
                      <a:pt x="524376" y="16260"/>
                    </a:cubicBezTo>
                    <a:cubicBezTo>
                      <a:pt x="523424" y="16451"/>
                      <a:pt x="522662" y="15689"/>
                      <a:pt x="522662" y="14928"/>
                    </a:cubicBezTo>
                    <a:cubicBezTo>
                      <a:pt x="522662" y="14928"/>
                      <a:pt x="522662" y="14928"/>
                      <a:pt x="522662" y="14737"/>
                    </a:cubicBezTo>
                    <a:cubicBezTo>
                      <a:pt x="522472" y="11119"/>
                      <a:pt x="520757" y="7691"/>
                      <a:pt x="518662" y="6168"/>
                    </a:cubicBezTo>
                    <a:cubicBezTo>
                      <a:pt x="517900" y="5596"/>
                      <a:pt x="516948" y="5406"/>
                      <a:pt x="516186" y="5406"/>
                    </a:cubicBezTo>
                    <a:cubicBezTo>
                      <a:pt x="516186" y="13023"/>
                      <a:pt x="516377" y="15499"/>
                      <a:pt x="516566" y="18546"/>
                    </a:cubicBezTo>
                    <a:lnTo>
                      <a:pt x="516566" y="19879"/>
                    </a:lnTo>
                    <a:cubicBezTo>
                      <a:pt x="516566" y="20831"/>
                      <a:pt x="515995" y="21593"/>
                      <a:pt x="515043" y="21593"/>
                    </a:cubicBezTo>
                    <a:cubicBezTo>
                      <a:pt x="515043" y="21593"/>
                      <a:pt x="515043" y="21593"/>
                      <a:pt x="515043" y="21593"/>
                    </a:cubicBezTo>
                    <a:cubicBezTo>
                      <a:pt x="507614" y="21974"/>
                      <a:pt x="503805" y="16451"/>
                      <a:pt x="500375" y="11309"/>
                    </a:cubicBezTo>
                    <a:cubicBezTo>
                      <a:pt x="498281" y="8072"/>
                      <a:pt x="496185" y="5025"/>
                      <a:pt x="493519" y="4073"/>
                    </a:cubicBezTo>
                    <a:cubicBezTo>
                      <a:pt x="492376" y="3692"/>
                      <a:pt x="491423" y="4073"/>
                      <a:pt x="491042" y="4644"/>
                    </a:cubicBezTo>
                    <a:cubicBezTo>
                      <a:pt x="490471" y="5406"/>
                      <a:pt x="490662" y="6168"/>
                      <a:pt x="491423" y="7120"/>
                    </a:cubicBezTo>
                    <a:cubicBezTo>
                      <a:pt x="493328" y="9595"/>
                      <a:pt x="495613" y="14547"/>
                      <a:pt x="495613" y="17403"/>
                    </a:cubicBezTo>
                    <a:cubicBezTo>
                      <a:pt x="495613" y="20641"/>
                      <a:pt x="494471" y="23878"/>
                      <a:pt x="493519" y="27115"/>
                    </a:cubicBezTo>
                    <a:cubicBezTo>
                      <a:pt x="491804" y="32638"/>
                      <a:pt x="489899" y="38351"/>
                      <a:pt x="493328" y="44636"/>
                    </a:cubicBezTo>
                    <a:cubicBezTo>
                      <a:pt x="493709" y="45397"/>
                      <a:pt x="493519" y="46350"/>
                      <a:pt x="492756" y="46730"/>
                    </a:cubicBezTo>
                    <a:cubicBezTo>
                      <a:pt x="454470" y="71297"/>
                      <a:pt x="401135" y="89959"/>
                      <a:pt x="346275" y="97958"/>
                    </a:cubicBezTo>
                    <a:cubicBezTo>
                      <a:pt x="288939" y="106337"/>
                      <a:pt x="237890" y="102338"/>
                      <a:pt x="202269" y="86532"/>
                    </a:cubicBezTo>
                    <a:cubicBezTo>
                      <a:pt x="172364" y="73201"/>
                      <a:pt x="155030" y="52634"/>
                      <a:pt x="150459" y="25021"/>
                    </a:cubicBezTo>
                    <a:cubicBezTo>
                      <a:pt x="150268" y="24068"/>
                      <a:pt x="150839" y="23307"/>
                      <a:pt x="151791" y="23116"/>
                    </a:cubicBezTo>
                    <a:cubicBezTo>
                      <a:pt x="152554" y="22926"/>
                      <a:pt x="153507" y="23497"/>
                      <a:pt x="153507" y="24449"/>
                    </a:cubicBezTo>
                    <a:cubicBezTo>
                      <a:pt x="157887" y="50920"/>
                      <a:pt x="174649" y="70725"/>
                      <a:pt x="203413" y="83485"/>
                    </a:cubicBezTo>
                    <a:cubicBezTo>
                      <a:pt x="238461" y="99100"/>
                      <a:pt x="288939" y="103099"/>
                      <a:pt x="345704" y="94720"/>
                    </a:cubicBezTo>
                    <a:cubicBezTo>
                      <a:pt x="399419" y="86722"/>
                      <a:pt x="451993" y="68630"/>
                      <a:pt x="489709" y="44636"/>
                    </a:cubicBezTo>
                    <a:cubicBezTo>
                      <a:pt x="486661" y="37780"/>
                      <a:pt x="488566" y="31495"/>
                      <a:pt x="490471" y="25973"/>
                    </a:cubicBezTo>
                    <a:cubicBezTo>
                      <a:pt x="491423" y="22926"/>
                      <a:pt x="492376" y="20069"/>
                      <a:pt x="492376" y="17213"/>
                    </a:cubicBezTo>
                    <a:cubicBezTo>
                      <a:pt x="492376" y="15308"/>
                      <a:pt x="490471" y="11119"/>
                      <a:pt x="488757" y="8833"/>
                    </a:cubicBezTo>
                    <a:cubicBezTo>
                      <a:pt x="487232" y="6739"/>
                      <a:pt x="487042" y="4263"/>
                      <a:pt x="488375" y="2549"/>
                    </a:cubicBezTo>
                    <a:cubicBezTo>
                      <a:pt x="489709" y="645"/>
                      <a:pt x="492185" y="73"/>
                      <a:pt x="494471" y="835"/>
                    </a:cubicBezTo>
                    <a:cubicBezTo>
                      <a:pt x="498281" y="2168"/>
                      <a:pt x="500757" y="5787"/>
                      <a:pt x="503043" y="9405"/>
                    </a:cubicBezTo>
                    <a:cubicBezTo>
                      <a:pt x="505900" y="13594"/>
                      <a:pt x="508567" y="17594"/>
                      <a:pt x="513138" y="18165"/>
                    </a:cubicBezTo>
                    <a:cubicBezTo>
                      <a:pt x="512947" y="14928"/>
                      <a:pt x="512757" y="12261"/>
                      <a:pt x="512757" y="3882"/>
                    </a:cubicBezTo>
                    <a:cubicBezTo>
                      <a:pt x="512757" y="3311"/>
                      <a:pt x="513138" y="2549"/>
                      <a:pt x="513709" y="2359"/>
                    </a:cubicBezTo>
                    <a:cubicBezTo>
                      <a:pt x="515805" y="1597"/>
                      <a:pt x="518091" y="1787"/>
                      <a:pt x="520186" y="3120"/>
                    </a:cubicBezTo>
                    <a:cubicBezTo>
                      <a:pt x="522853" y="5025"/>
                      <a:pt x="524949" y="8643"/>
                      <a:pt x="525520" y="12642"/>
                    </a:cubicBezTo>
                    <a:cubicBezTo>
                      <a:pt x="527234" y="12833"/>
                      <a:pt x="528948" y="13975"/>
                      <a:pt x="530091" y="15689"/>
                    </a:cubicBezTo>
                    <a:cubicBezTo>
                      <a:pt x="531996" y="18355"/>
                      <a:pt x="532377" y="21783"/>
                      <a:pt x="531043" y="25211"/>
                    </a:cubicBezTo>
                    <a:cubicBezTo>
                      <a:pt x="532568" y="26544"/>
                      <a:pt x="533901" y="28639"/>
                      <a:pt x="534473" y="30924"/>
                    </a:cubicBezTo>
                    <a:cubicBezTo>
                      <a:pt x="535234" y="34352"/>
                      <a:pt x="534662" y="37780"/>
                      <a:pt x="532758" y="40827"/>
                    </a:cubicBezTo>
                    <a:cubicBezTo>
                      <a:pt x="533330" y="41969"/>
                      <a:pt x="534091" y="44255"/>
                      <a:pt x="533520" y="47302"/>
                    </a:cubicBezTo>
                    <a:cubicBezTo>
                      <a:pt x="532377" y="53777"/>
                      <a:pt x="526663" y="60632"/>
                      <a:pt x="516377" y="67678"/>
                    </a:cubicBezTo>
                    <a:cubicBezTo>
                      <a:pt x="492756" y="102719"/>
                      <a:pt x="450850" y="140425"/>
                      <a:pt x="404181" y="168419"/>
                    </a:cubicBezTo>
                    <a:cubicBezTo>
                      <a:pt x="364371" y="193176"/>
                      <a:pt x="300940" y="222122"/>
                      <a:pt x="228175" y="222122"/>
                    </a:cubicBezTo>
                    <a:lnTo>
                      <a:pt x="228175" y="222122"/>
                    </a:lnTo>
                    <a:close/>
                  </a:path>
                </a:pathLst>
              </a:custGeom>
              <a:solidFill>
                <a:srgbClr val="1A1A1A"/>
              </a:solidFill>
              <a:ln w="1904" cap="flat">
                <a:noFill/>
                <a:prstDash val="solid"/>
                <a:miter/>
              </a:ln>
            </p:spPr>
            <p:txBody>
              <a:bodyPr rtlCol="0" anchor="ctr"/>
              <a:lstStyle/>
              <a:p>
                <a:endParaRPr lang="fr-FR"/>
              </a:p>
            </p:txBody>
          </p:sp>
          <p:sp>
            <p:nvSpPr>
              <p:cNvPr id="3509" name="Forme libre 3508">
                <a:extLst>
                  <a:ext uri="{FF2B5EF4-FFF2-40B4-BE49-F238E27FC236}">
                    <a16:creationId xmlns:a16="http://schemas.microsoft.com/office/drawing/2014/main" id="{943FFBBB-E45C-B40D-EF67-57947C7CF461}"/>
                  </a:ext>
                </a:extLst>
              </p:cNvPr>
              <p:cNvSpPr/>
              <p:nvPr/>
            </p:nvSpPr>
            <p:spPr>
              <a:xfrm>
                <a:off x="12509021" y="4628221"/>
                <a:ext cx="13098" cy="40943"/>
              </a:xfrm>
              <a:custGeom>
                <a:avLst/>
                <a:gdLst>
                  <a:gd name="connsiteX0" fmla="*/ 1844 w 13098"/>
                  <a:gd name="connsiteY0" fmla="*/ 15934 h 40943"/>
                  <a:gd name="connsiteX1" fmla="*/ 321 w 13098"/>
                  <a:gd name="connsiteY1" fmla="*/ 14410 h 40943"/>
                  <a:gd name="connsiteX2" fmla="*/ 511 w 13098"/>
                  <a:gd name="connsiteY2" fmla="*/ 13839 h 40943"/>
                  <a:gd name="connsiteX3" fmla="*/ 3178 w 13098"/>
                  <a:gd name="connsiteY3" fmla="*/ 2032 h 40943"/>
                  <a:gd name="connsiteX4" fmla="*/ 4701 w 13098"/>
                  <a:gd name="connsiteY4" fmla="*/ 509 h 40943"/>
                  <a:gd name="connsiteX5" fmla="*/ 6226 w 13098"/>
                  <a:gd name="connsiteY5" fmla="*/ 2032 h 40943"/>
                  <a:gd name="connsiteX6" fmla="*/ 3369 w 13098"/>
                  <a:gd name="connsiteY6" fmla="*/ 14791 h 40943"/>
                  <a:gd name="connsiteX7" fmla="*/ 1844 w 13098"/>
                  <a:gd name="connsiteY7" fmla="*/ 15934 h 40943"/>
                  <a:gd name="connsiteX8" fmla="*/ 4511 w 13098"/>
                  <a:gd name="connsiteY8" fmla="*/ 27932 h 40943"/>
                  <a:gd name="connsiteX9" fmla="*/ 2987 w 13098"/>
                  <a:gd name="connsiteY9" fmla="*/ 26408 h 40943"/>
                  <a:gd name="connsiteX10" fmla="*/ 3178 w 13098"/>
                  <a:gd name="connsiteY10" fmla="*/ 25646 h 40943"/>
                  <a:gd name="connsiteX11" fmla="*/ 8131 w 13098"/>
                  <a:gd name="connsiteY11" fmla="*/ 13458 h 40943"/>
                  <a:gd name="connsiteX12" fmla="*/ 10036 w 13098"/>
                  <a:gd name="connsiteY12" fmla="*/ 12316 h 40943"/>
                  <a:gd name="connsiteX13" fmla="*/ 11178 w 13098"/>
                  <a:gd name="connsiteY13" fmla="*/ 14220 h 40943"/>
                  <a:gd name="connsiteX14" fmla="*/ 5845 w 13098"/>
                  <a:gd name="connsiteY14" fmla="*/ 27360 h 40943"/>
                  <a:gd name="connsiteX15" fmla="*/ 4511 w 13098"/>
                  <a:gd name="connsiteY15" fmla="*/ 27932 h 40943"/>
                  <a:gd name="connsiteX16" fmla="*/ 4511 w 13098"/>
                  <a:gd name="connsiteY16" fmla="*/ 27932 h 40943"/>
                  <a:gd name="connsiteX17" fmla="*/ 3178 w 13098"/>
                  <a:gd name="connsiteY17" fmla="*/ 41453 h 40943"/>
                  <a:gd name="connsiteX18" fmla="*/ 1654 w 13098"/>
                  <a:gd name="connsiteY18" fmla="*/ 39929 h 40943"/>
                  <a:gd name="connsiteX19" fmla="*/ 2226 w 13098"/>
                  <a:gd name="connsiteY19" fmla="*/ 38786 h 40943"/>
                  <a:gd name="connsiteX20" fmla="*/ 10225 w 13098"/>
                  <a:gd name="connsiteY20" fmla="*/ 28122 h 40943"/>
                  <a:gd name="connsiteX21" fmla="*/ 12321 w 13098"/>
                  <a:gd name="connsiteY21" fmla="*/ 27170 h 40943"/>
                  <a:gd name="connsiteX22" fmla="*/ 13273 w 13098"/>
                  <a:gd name="connsiteY22" fmla="*/ 29265 h 40943"/>
                  <a:gd name="connsiteX23" fmla="*/ 4511 w 13098"/>
                  <a:gd name="connsiteY23" fmla="*/ 41262 h 40943"/>
                  <a:gd name="connsiteX24" fmla="*/ 3178 w 13098"/>
                  <a:gd name="connsiteY24" fmla="*/ 41453 h 40943"/>
                  <a:gd name="connsiteX25" fmla="*/ 3178 w 13098"/>
                  <a:gd name="connsiteY25" fmla="*/ 41453 h 40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098" h="40943">
                    <a:moveTo>
                      <a:pt x="1844" y="15934"/>
                    </a:moveTo>
                    <a:cubicBezTo>
                      <a:pt x="892" y="15934"/>
                      <a:pt x="321" y="15172"/>
                      <a:pt x="321" y="14410"/>
                    </a:cubicBezTo>
                    <a:cubicBezTo>
                      <a:pt x="321" y="14220"/>
                      <a:pt x="321" y="14030"/>
                      <a:pt x="511" y="13839"/>
                    </a:cubicBezTo>
                    <a:cubicBezTo>
                      <a:pt x="511" y="13839"/>
                      <a:pt x="3178" y="6603"/>
                      <a:pt x="3178" y="2032"/>
                    </a:cubicBezTo>
                    <a:cubicBezTo>
                      <a:pt x="3178" y="1080"/>
                      <a:pt x="3940" y="509"/>
                      <a:pt x="4701" y="509"/>
                    </a:cubicBezTo>
                    <a:cubicBezTo>
                      <a:pt x="5463" y="509"/>
                      <a:pt x="6226" y="1271"/>
                      <a:pt x="6226" y="2032"/>
                    </a:cubicBezTo>
                    <a:cubicBezTo>
                      <a:pt x="6226" y="6984"/>
                      <a:pt x="3558" y="14601"/>
                      <a:pt x="3369" y="14791"/>
                    </a:cubicBezTo>
                    <a:cubicBezTo>
                      <a:pt x="2987" y="15553"/>
                      <a:pt x="2416" y="15934"/>
                      <a:pt x="1844" y="15934"/>
                    </a:cubicBezTo>
                    <a:close/>
                    <a:moveTo>
                      <a:pt x="4511" y="27932"/>
                    </a:moveTo>
                    <a:cubicBezTo>
                      <a:pt x="3558" y="27932"/>
                      <a:pt x="2987" y="27170"/>
                      <a:pt x="2987" y="26408"/>
                    </a:cubicBezTo>
                    <a:cubicBezTo>
                      <a:pt x="2987" y="26218"/>
                      <a:pt x="2987" y="25837"/>
                      <a:pt x="3178" y="25646"/>
                    </a:cubicBezTo>
                    <a:cubicBezTo>
                      <a:pt x="3178" y="25646"/>
                      <a:pt x="7178" y="18219"/>
                      <a:pt x="8131" y="13458"/>
                    </a:cubicBezTo>
                    <a:cubicBezTo>
                      <a:pt x="8320" y="12506"/>
                      <a:pt x="9083" y="12125"/>
                      <a:pt x="10036" y="12316"/>
                    </a:cubicBezTo>
                    <a:cubicBezTo>
                      <a:pt x="10988" y="12506"/>
                      <a:pt x="11368" y="13268"/>
                      <a:pt x="11178" y="14220"/>
                    </a:cubicBezTo>
                    <a:cubicBezTo>
                      <a:pt x="10036" y="19552"/>
                      <a:pt x="6035" y="26979"/>
                      <a:pt x="5845" y="27360"/>
                    </a:cubicBezTo>
                    <a:cubicBezTo>
                      <a:pt x="5654" y="27551"/>
                      <a:pt x="5083" y="27932"/>
                      <a:pt x="4511" y="27932"/>
                    </a:cubicBezTo>
                    <a:lnTo>
                      <a:pt x="4511" y="27932"/>
                    </a:lnTo>
                    <a:close/>
                    <a:moveTo>
                      <a:pt x="3178" y="41453"/>
                    </a:moveTo>
                    <a:cubicBezTo>
                      <a:pt x="2226" y="41453"/>
                      <a:pt x="1654" y="40691"/>
                      <a:pt x="1654" y="39929"/>
                    </a:cubicBezTo>
                    <a:cubicBezTo>
                      <a:pt x="1654" y="39548"/>
                      <a:pt x="1844" y="38977"/>
                      <a:pt x="2226" y="38786"/>
                    </a:cubicBezTo>
                    <a:cubicBezTo>
                      <a:pt x="2226" y="38786"/>
                      <a:pt x="8511" y="32883"/>
                      <a:pt x="10225" y="28122"/>
                    </a:cubicBezTo>
                    <a:cubicBezTo>
                      <a:pt x="10607" y="27360"/>
                      <a:pt x="11368" y="26789"/>
                      <a:pt x="12321" y="27170"/>
                    </a:cubicBezTo>
                    <a:cubicBezTo>
                      <a:pt x="13273" y="27551"/>
                      <a:pt x="13655" y="28312"/>
                      <a:pt x="13273" y="29265"/>
                    </a:cubicBezTo>
                    <a:cubicBezTo>
                      <a:pt x="11368" y="34787"/>
                      <a:pt x="4701" y="40881"/>
                      <a:pt x="4511" y="41262"/>
                    </a:cubicBezTo>
                    <a:cubicBezTo>
                      <a:pt x="3940" y="41453"/>
                      <a:pt x="3558" y="41453"/>
                      <a:pt x="3178" y="41453"/>
                    </a:cubicBezTo>
                    <a:lnTo>
                      <a:pt x="3178" y="41453"/>
                    </a:lnTo>
                    <a:close/>
                  </a:path>
                </a:pathLst>
              </a:custGeom>
              <a:solidFill>
                <a:srgbClr val="1A1A1A"/>
              </a:solidFill>
              <a:ln w="1904" cap="flat">
                <a:noFill/>
                <a:prstDash val="solid"/>
                <a:miter/>
              </a:ln>
            </p:spPr>
            <p:txBody>
              <a:bodyPr rtlCol="0" anchor="ctr"/>
              <a:lstStyle/>
              <a:p>
                <a:endParaRPr lang="fr-FR"/>
              </a:p>
            </p:txBody>
          </p:sp>
          <p:sp>
            <p:nvSpPr>
              <p:cNvPr id="3510" name="Forme libre 3509">
                <a:extLst>
                  <a:ext uri="{FF2B5EF4-FFF2-40B4-BE49-F238E27FC236}">
                    <a16:creationId xmlns:a16="http://schemas.microsoft.com/office/drawing/2014/main" id="{0BC7D86C-D17A-F22F-A42E-C701DF59C0CC}"/>
                  </a:ext>
                </a:extLst>
              </p:cNvPr>
              <p:cNvSpPr/>
              <p:nvPr/>
            </p:nvSpPr>
            <p:spPr>
              <a:xfrm>
                <a:off x="12468019" y="4666070"/>
                <a:ext cx="16370" cy="46133"/>
              </a:xfrm>
              <a:custGeom>
                <a:avLst/>
                <a:gdLst>
                  <a:gd name="connsiteX0" fmla="*/ 14464 w 16370"/>
                  <a:gd name="connsiteY0" fmla="*/ 46642 h 46133"/>
                  <a:gd name="connsiteX1" fmla="*/ 12941 w 16370"/>
                  <a:gd name="connsiteY1" fmla="*/ 45118 h 46133"/>
                  <a:gd name="connsiteX2" fmla="*/ 12941 w 16370"/>
                  <a:gd name="connsiteY2" fmla="*/ 44928 h 46133"/>
                  <a:gd name="connsiteX3" fmla="*/ 749 w 16370"/>
                  <a:gd name="connsiteY3" fmla="*/ 3222 h 46133"/>
                  <a:gd name="connsiteX4" fmla="*/ 749 w 16370"/>
                  <a:gd name="connsiteY4" fmla="*/ 937 h 46133"/>
                  <a:gd name="connsiteX5" fmla="*/ 3035 w 16370"/>
                  <a:gd name="connsiteY5" fmla="*/ 937 h 46133"/>
                  <a:gd name="connsiteX6" fmla="*/ 3035 w 16370"/>
                  <a:gd name="connsiteY6" fmla="*/ 937 h 46133"/>
                  <a:gd name="connsiteX7" fmla="*/ 16178 w 16370"/>
                  <a:gd name="connsiteY7" fmla="*/ 45309 h 46133"/>
                  <a:gd name="connsiteX8" fmla="*/ 14464 w 16370"/>
                  <a:gd name="connsiteY8" fmla="*/ 46642 h 46133"/>
                  <a:gd name="connsiteX9" fmla="*/ 14464 w 16370"/>
                  <a:gd name="connsiteY9" fmla="*/ 46642 h 4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70" h="46133">
                    <a:moveTo>
                      <a:pt x="14464" y="46642"/>
                    </a:moveTo>
                    <a:cubicBezTo>
                      <a:pt x="13512" y="46642"/>
                      <a:pt x="12941" y="45880"/>
                      <a:pt x="12941" y="45118"/>
                    </a:cubicBezTo>
                    <a:cubicBezTo>
                      <a:pt x="12941" y="45118"/>
                      <a:pt x="12941" y="44928"/>
                      <a:pt x="12941" y="44928"/>
                    </a:cubicBezTo>
                    <a:cubicBezTo>
                      <a:pt x="15226" y="30645"/>
                      <a:pt x="10083" y="13125"/>
                      <a:pt x="749" y="3222"/>
                    </a:cubicBezTo>
                    <a:cubicBezTo>
                      <a:pt x="178" y="2651"/>
                      <a:pt x="178" y="1509"/>
                      <a:pt x="749" y="937"/>
                    </a:cubicBezTo>
                    <a:cubicBezTo>
                      <a:pt x="1321" y="366"/>
                      <a:pt x="2464" y="366"/>
                      <a:pt x="3035" y="937"/>
                    </a:cubicBezTo>
                    <a:cubicBezTo>
                      <a:pt x="3035" y="937"/>
                      <a:pt x="3035" y="937"/>
                      <a:pt x="3035" y="937"/>
                    </a:cubicBezTo>
                    <a:cubicBezTo>
                      <a:pt x="12941" y="11411"/>
                      <a:pt x="18465" y="30074"/>
                      <a:pt x="16178" y="45309"/>
                    </a:cubicBezTo>
                    <a:cubicBezTo>
                      <a:pt x="15798" y="46071"/>
                      <a:pt x="15226" y="46642"/>
                      <a:pt x="14464" y="46642"/>
                    </a:cubicBezTo>
                    <a:lnTo>
                      <a:pt x="14464" y="46642"/>
                    </a:lnTo>
                    <a:close/>
                  </a:path>
                </a:pathLst>
              </a:custGeom>
              <a:solidFill>
                <a:srgbClr val="1A1A1A"/>
              </a:solidFill>
              <a:ln w="1904" cap="flat">
                <a:noFill/>
                <a:prstDash val="solid"/>
                <a:miter/>
              </a:ln>
            </p:spPr>
            <p:txBody>
              <a:bodyPr rtlCol="0" anchor="ctr"/>
              <a:lstStyle/>
              <a:p>
                <a:endParaRPr lang="fr-FR"/>
              </a:p>
            </p:txBody>
          </p:sp>
          <p:sp>
            <p:nvSpPr>
              <p:cNvPr id="3511" name="Forme libre 3510">
                <a:extLst>
                  <a:ext uri="{FF2B5EF4-FFF2-40B4-BE49-F238E27FC236}">
                    <a16:creationId xmlns:a16="http://schemas.microsoft.com/office/drawing/2014/main" id="{CA67AC7E-6807-6413-716B-558488DE8AC0}"/>
                  </a:ext>
                </a:extLst>
              </p:cNvPr>
              <p:cNvSpPr/>
              <p:nvPr/>
            </p:nvSpPr>
            <p:spPr>
              <a:xfrm>
                <a:off x="12074452" y="4428968"/>
                <a:ext cx="28259" cy="33355"/>
              </a:xfrm>
              <a:custGeom>
                <a:avLst/>
                <a:gdLst>
                  <a:gd name="connsiteX0" fmla="*/ 2112 w 28259"/>
                  <a:gd name="connsiteY0" fmla="*/ 7802 h 33355"/>
                  <a:gd name="connsiteX1" fmla="*/ 26113 w 28259"/>
                  <a:gd name="connsiteY1" fmla="*/ 4183 h 33355"/>
                  <a:gd name="connsiteX2" fmla="*/ 10684 w 28259"/>
                  <a:gd name="connsiteY2" fmla="*/ 33320 h 33355"/>
                  <a:gd name="connsiteX3" fmla="*/ 2112 w 28259"/>
                  <a:gd name="connsiteY3" fmla="*/ 7802 h 33355"/>
                </a:gdLst>
                <a:ahLst/>
                <a:cxnLst>
                  <a:cxn ang="0">
                    <a:pos x="connsiteX0" y="connsiteY0"/>
                  </a:cxn>
                  <a:cxn ang="0">
                    <a:pos x="connsiteX1" y="connsiteY1"/>
                  </a:cxn>
                  <a:cxn ang="0">
                    <a:pos x="connsiteX2" y="connsiteY2"/>
                  </a:cxn>
                  <a:cxn ang="0">
                    <a:pos x="connsiteX3" y="connsiteY3"/>
                  </a:cxn>
                </a:cxnLst>
                <a:rect l="l" t="t" r="r" b="b"/>
                <a:pathLst>
                  <a:path w="28259" h="33355">
                    <a:moveTo>
                      <a:pt x="2112" y="7802"/>
                    </a:moveTo>
                    <a:cubicBezTo>
                      <a:pt x="6874" y="3041"/>
                      <a:pt x="19065" y="-3815"/>
                      <a:pt x="26113" y="4183"/>
                    </a:cubicBezTo>
                    <a:cubicBezTo>
                      <a:pt x="33161" y="12182"/>
                      <a:pt x="24208" y="29131"/>
                      <a:pt x="10684" y="33320"/>
                    </a:cubicBezTo>
                    <a:cubicBezTo>
                      <a:pt x="-5507" y="38272"/>
                      <a:pt x="2112" y="7802"/>
                      <a:pt x="2112" y="7802"/>
                    </a:cubicBezTo>
                    <a:close/>
                  </a:path>
                </a:pathLst>
              </a:custGeom>
              <a:solidFill>
                <a:srgbClr val="FFFFFF"/>
              </a:solidFill>
              <a:ln w="1904" cap="flat">
                <a:noFill/>
                <a:prstDash val="solid"/>
                <a:miter/>
              </a:ln>
            </p:spPr>
            <p:txBody>
              <a:bodyPr rtlCol="0" anchor="ctr"/>
              <a:lstStyle/>
              <a:p>
                <a:endParaRPr lang="fr-FR"/>
              </a:p>
            </p:txBody>
          </p:sp>
          <p:sp>
            <p:nvSpPr>
              <p:cNvPr id="3512" name="Forme libre 3511">
                <a:extLst>
                  <a:ext uri="{FF2B5EF4-FFF2-40B4-BE49-F238E27FC236}">
                    <a16:creationId xmlns:a16="http://schemas.microsoft.com/office/drawing/2014/main" id="{9BA63AF1-D1B4-534D-C223-042776DEAAE2}"/>
                  </a:ext>
                </a:extLst>
              </p:cNvPr>
              <p:cNvSpPr/>
              <p:nvPr/>
            </p:nvSpPr>
            <p:spPr>
              <a:xfrm>
                <a:off x="12072775" y="4427477"/>
                <a:ext cx="31476" cy="36397"/>
              </a:xfrm>
              <a:custGeom>
                <a:avLst/>
                <a:gdLst>
                  <a:gd name="connsiteX0" fmla="*/ 8932 w 31476"/>
                  <a:gd name="connsiteY0" fmla="*/ 36906 h 36397"/>
                  <a:gd name="connsiteX1" fmla="*/ 3789 w 31476"/>
                  <a:gd name="connsiteY1" fmla="*/ 35002 h 36397"/>
                  <a:gd name="connsiteX2" fmla="*/ 551 w 31476"/>
                  <a:gd name="connsiteY2" fmla="*/ 19386 h 36397"/>
                  <a:gd name="connsiteX3" fmla="*/ 2265 w 31476"/>
                  <a:gd name="connsiteY3" fmla="*/ 8912 h 36397"/>
                  <a:gd name="connsiteX4" fmla="*/ 2646 w 31476"/>
                  <a:gd name="connsiteY4" fmla="*/ 8150 h 36397"/>
                  <a:gd name="connsiteX5" fmla="*/ 19980 w 31476"/>
                  <a:gd name="connsiteY5" fmla="*/ 533 h 36397"/>
                  <a:gd name="connsiteX6" fmla="*/ 28933 w 31476"/>
                  <a:gd name="connsiteY6" fmla="*/ 4722 h 36397"/>
                  <a:gd name="connsiteX7" fmla="*/ 31028 w 31476"/>
                  <a:gd name="connsiteY7" fmla="*/ 17672 h 36397"/>
                  <a:gd name="connsiteX8" fmla="*/ 12742 w 31476"/>
                  <a:gd name="connsiteY8" fmla="*/ 36335 h 36397"/>
                  <a:gd name="connsiteX9" fmla="*/ 8932 w 31476"/>
                  <a:gd name="connsiteY9" fmla="*/ 36906 h 36397"/>
                  <a:gd name="connsiteX10" fmla="*/ 8932 w 31476"/>
                  <a:gd name="connsiteY10" fmla="*/ 36906 h 36397"/>
                  <a:gd name="connsiteX11" fmla="*/ 5123 w 31476"/>
                  <a:gd name="connsiteY11" fmla="*/ 10055 h 36397"/>
                  <a:gd name="connsiteX12" fmla="*/ 5884 w 31476"/>
                  <a:gd name="connsiteY12" fmla="*/ 32717 h 36397"/>
                  <a:gd name="connsiteX13" fmla="*/ 11599 w 31476"/>
                  <a:gd name="connsiteY13" fmla="*/ 33288 h 36397"/>
                  <a:gd name="connsiteX14" fmla="*/ 27790 w 31476"/>
                  <a:gd name="connsiteY14" fmla="*/ 16720 h 36397"/>
                  <a:gd name="connsiteX15" fmla="*/ 26266 w 31476"/>
                  <a:gd name="connsiteY15" fmla="*/ 6627 h 36397"/>
                  <a:gd name="connsiteX16" fmla="*/ 19600 w 31476"/>
                  <a:gd name="connsiteY16" fmla="*/ 3580 h 36397"/>
                  <a:gd name="connsiteX17" fmla="*/ 5123 w 31476"/>
                  <a:gd name="connsiteY17" fmla="*/ 10055 h 36397"/>
                  <a:gd name="connsiteX18" fmla="*/ 5123 w 31476"/>
                  <a:gd name="connsiteY18" fmla="*/ 10055 h 3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1476" h="36397">
                    <a:moveTo>
                      <a:pt x="8932" y="36906"/>
                    </a:moveTo>
                    <a:cubicBezTo>
                      <a:pt x="6837" y="36906"/>
                      <a:pt x="5123" y="36335"/>
                      <a:pt x="3789" y="35002"/>
                    </a:cubicBezTo>
                    <a:cubicBezTo>
                      <a:pt x="932" y="32336"/>
                      <a:pt x="-211" y="27004"/>
                      <a:pt x="551" y="19386"/>
                    </a:cubicBezTo>
                    <a:cubicBezTo>
                      <a:pt x="932" y="13863"/>
                      <a:pt x="2075" y="9103"/>
                      <a:pt x="2265" y="8912"/>
                    </a:cubicBezTo>
                    <a:cubicBezTo>
                      <a:pt x="2265" y="8722"/>
                      <a:pt x="2456" y="8341"/>
                      <a:pt x="2646" y="8150"/>
                    </a:cubicBezTo>
                    <a:cubicBezTo>
                      <a:pt x="6646" y="4342"/>
                      <a:pt x="13694" y="152"/>
                      <a:pt x="19980" y="533"/>
                    </a:cubicBezTo>
                    <a:cubicBezTo>
                      <a:pt x="23599" y="723"/>
                      <a:pt x="26456" y="2057"/>
                      <a:pt x="28933" y="4722"/>
                    </a:cubicBezTo>
                    <a:cubicBezTo>
                      <a:pt x="31790" y="7960"/>
                      <a:pt x="32552" y="12531"/>
                      <a:pt x="31028" y="17672"/>
                    </a:cubicBezTo>
                    <a:cubicBezTo>
                      <a:pt x="28742" y="26051"/>
                      <a:pt x="21123" y="33859"/>
                      <a:pt x="12742" y="36335"/>
                    </a:cubicBezTo>
                    <a:cubicBezTo>
                      <a:pt x="11408" y="36716"/>
                      <a:pt x="10075" y="36906"/>
                      <a:pt x="8932" y="36906"/>
                    </a:cubicBezTo>
                    <a:lnTo>
                      <a:pt x="8932" y="36906"/>
                    </a:lnTo>
                    <a:close/>
                    <a:moveTo>
                      <a:pt x="5123" y="10055"/>
                    </a:moveTo>
                    <a:cubicBezTo>
                      <a:pt x="3789" y="15387"/>
                      <a:pt x="1884" y="28718"/>
                      <a:pt x="5884" y="32717"/>
                    </a:cubicBezTo>
                    <a:cubicBezTo>
                      <a:pt x="7218" y="33859"/>
                      <a:pt x="9123" y="34050"/>
                      <a:pt x="11599" y="33288"/>
                    </a:cubicBezTo>
                    <a:cubicBezTo>
                      <a:pt x="19027" y="31003"/>
                      <a:pt x="25694" y="24147"/>
                      <a:pt x="27790" y="16720"/>
                    </a:cubicBezTo>
                    <a:cubicBezTo>
                      <a:pt x="28933" y="12721"/>
                      <a:pt x="28361" y="9103"/>
                      <a:pt x="26266" y="6627"/>
                    </a:cubicBezTo>
                    <a:cubicBezTo>
                      <a:pt x="24551" y="4722"/>
                      <a:pt x="22266" y="3580"/>
                      <a:pt x="19600" y="3580"/>
                    </a:cubicBezTo>
                    <a:cubicBezTo>
                      <a:pt x="14265" y="3389"/>
                      <a:pt x="8171" y="7198"/>
                      <a:pt x="5123" y="10055"/>
                    </a:cubicBezTo>
                    <a:lnTo>
                      <a:pt x="5123" y="10055"/>
                    </a:lnTo>
                    <a:close/>
                  </a:path>
                </a:pathLst>
              </a:custGeom>
              <a:solidFill>
                <a:srgbClr val="1A1A1A"/>
              </a:solidFill>
              <a:ln w="1904" cap="flat">
                <a:noFill/>
                <a:prstDash val="solid"/>
                <a:miter/>
              </a:ln>
            </p:spPr>
            <p:txBody>
              <a:bodyPr rtlCol="0" anchor="ctr"/>
              <a:lstStyle/>
              <a:p>
                <a:endParaRPr lang="fr-FR"/>
              </a:p>
            </p:txBody>
          </p:sp>
          <p:sp>
            <p:nvSpPr>
              <p:cNvPr id="3513" name="Forme libre 3512">
                <a:extLst>
                  <a:ext uri="{FF2B5EF4-FFF2-40B4-BE49-F238E27FC236}">
                    <a16:creationId xmlns:a16="http://schemas.microsoft.com/office/drawing/2014/main" id="{69838831-5793-0A6D-42E8-BFAEAB04C007}"/>
                  </a:ext>
                </a:extLst>
              </p:cNvPr>
              <p:cNvSpPr/>
              <p:nvPr/>
            </p:nvSpPr>
            <p:spPr>
              <a:xfrm>
                <a:off x="11963322" y="4442110"/>
                <a:ext cx="32773" cy="30161"/>
              </a:xfrm>
              <a:custGeom>
                <a:avLst/>
                <a:gdLst>
                  <a:gd name="connsiteX0" fmla="*/ 26000 w 32773"/>
                  <a:gd name="connsiteY0" fmla="*/ 5515 h 30161"/>
                  <a:gd name="connsiteX1" fmla="*/ 856 w 32773"/>
                  <a:gd name="connsiteY1" fmla="*/ 8942 h 30161"/>
                  <a:gd name="connsiteX2" fmla="*/ 25810 w 32773"/>
                  <a:gd name="connsiteY2" fmla="*/ 30462 h 30161"/>
                  <a:gd name="connsiteX3" fmla="*/ 26000 w 32773"/>
                  <a:gd name="connsiteY3" fmla="*/ 5515 h 30161"/>
                </a:gdLst>
                <a:ahLst/>
                <a:cxnLst>
                  <a:cxn ang="0">
                    <a:pos x="connsiteX0" y="connsiteY0"/>
                  </a:cxn>
                  <a:cxn ang="0">
                    <a:pos x="connsiteX1" y="connsiteY1"/>
                  </a:cxn>
                  <a:cxn ang="0">
                    <a:pos x="connsiteX2" y="connsiteY2"/>
                  </a:cxn>
                  <a:cxn ang="0">
                    <a:pos x="connsiteX3" y="connsiteY3"/>
                  </a:cxn>
                </a:cxnLst>
                <a:rect l="l" t="t" r="r" b="b"/>
                <a:pathLst>
                  <a:path w="32773" h="30161">
                    <a:moveTo>
                      <a:pt x="26000" y="5515"/>
                    </a:moveTo>
                    <a:cubicBezTo>
                      <a:pt x="19143" y="-579"/>
                      <a:pt x="4475" y="-2865"/>
                      <a:pt x="856" y="8942"/>
                    </a:cubicBezTo>
                    <a:cubicBezTo>
                      <a:pt x="-2763" y="20940"/>
                      <a:pt x="12667" y="32366"/>
                      <a:pt x="25810" y="30462"/>
                    </a:cubicBezTo>
                    <a:cubicBezTo>
                      <a:pt x="38953" y="28557"/>
                      <a:pt x="31334" y="7419"/>
                      <a:pt x="26000" y="5515"/>
                    </a:cubicBezTo>
                    <a:close/>
                  </a:path>
                </a:pathLst>
              </a:custGeom>
              <a:solidFill>
                <a:srgbClr val="FFFFFF"/>
              </a:solidFill>
              <a:ln w="1904" cap="flat">
                <a:noFill/>
                <a:prstDash val="solid"/>
                <a:miter/>
              </a:ln>
            </p:spPr>
            <p:txBody>
              <a:bodyPr rtlCol="0" anchor="ctr"/>
              <a:lstStyle/>
              <a:p>
                <a:endParaRPr lang="fr-FR"/>
              </a:p>
            </p:txBody>
          </p:sp>
          <p:sp>
            <p:nvSpPr>
              <p:cNvPr id="3514" name="Forme libre 3513">
                <a:extLst>
                  <a:ext uri="{FF2B5EF4-FFF2-40B4-BE49-F238E27FC236}">
                    <a16:creationId xmlns:a16="http://schemas.microsoft.com/office/drawing/2014/main" id="{7856AD64-65EC-5EEB-66D7-9CFD98B134B6}"/>
                  </a:ext>
                </a:extLst>
              </p:cNvPr>
              <p:cNvSpPr/>
              <p:nvPr/>
            </p:nvSpPr>
            <p:spPr>
              <a:xfrm>
                <a:off x="11961717" y="4440416"/>
                <a:ext cx="35911" cy="33361"/>
              </a:xfrm>
              <a:custGeom>
                <a:avLst/>
                <a:gdLst>
                  <a:gd name="connsiteX0" fmla="*/ 24558 w 35911"/>
                  <a:gd name="connsiteY0" fmla="*/ 33870 h 33361"/>
                  <a:gd name="connsiteX1" fmla="*/ 4557 w 35911"/>
                  <a:gd name="connsiteY1" fmla="*/ 24919 h 33361"/>
                  <a:gd name="connsiteX2" fmla="*/ 938 w 35911"/>
                  <a:gd name="connsiteY2" fmla="*/ 10066 h 33361"/>
                  <a:gd name="connsiteX3" fmla="*/ 9890 w 35911"/>
                  <a:gd name="connsiteY3" fmla="*/ 1115 h 33361"/>
                  <a:gd name="connsiteX4" fmla="*/ 28367 w 35911"/>
                  <a:gd name="connsiteY4" fmla="*/ 5876 h 33361"/>
                  <a:gd name="connsiteX5" fmla="*/ 36177 w 35911"/>
                  <a:gd name="connsiteY5" fmla="*/ 24348 h 33361"/>
                  <a:gd name="connsiteX6" fmla="*/ 27606 w 35911"/>
                  <a:gd name="connsiteY6" fmla="*/ 33679 h 33361"/>
                  <a:gd name="connsiteX7" fmla="*/ 24558 w 35911"/>
                  <a:gd name="connsiteY7" fmla="*/ 33870 h 33361"/>
                  <a:gd name="connsiteX8" fmla="*/ 14272 w 35911"/>
                  <a:gd name="connsiteY8" fmla="*/ 3781 h 33361"/>
                  <a:gd name="connsiteX9" fmla="*/ 10843 w 35911"/>
                  <a:gd name="connsiteY9" fmla="*/ 4162 h 33361"/>
                  <a:gd name="connsiteX10" fmla="*/ 4176 w 35911"/>
                  <a:gd name="connsiteY10" fmla="*/ 11018 h 33361"/>
                  <a:gd name="connsiteX11" fmla="*/ 7224 w 35911"/>
                  <a:gd name="connsiteY11" fmla="*/ 22825 h 33361"/>
                  <a:gd name="connsiteX12" fmla="*/ 27415 w 35911"/>
                  <a:gd name="connsiteY12" fmla="*/ 30633 h 33361"/>
                  <a:gd name="connsiteX13" fmla="*/ 33320 w 35911"/>
                  <a:gd name="connsiteY13" fmla="*/ 24158 h 33361"/>
                  <a:gd name="connsiteX14" fmla="*/ 27415 w 35911"/>
                  <a:gd name="connsiteY14" fmla="*/ 8732 h 33361"/>
                  <a:gd name="connsiteX15" fmla="*/ 26844 w 35911"/>
                  <a:gd name="connsiteY15" fmla="*/ 8352 h 33361"/>
                  <a:gd name="connsiteX16" fmla="*/ 14272 w 35911"/>
                  <a:gd name="connsiteY16" fmla="*/ 3781 h 33361"/>
                  <a:gd name="connsiteX17" fmla="*/ 14272 w 35911"/>
                  <a:gd name="connsiteY17" fmla="*/ 3781 h 3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11" h="33361">
                    <a:moveTo>
                      <a:pt x="24558" y="33870"/>
                    </a:moveTo>
                    <a:cubicBezTo>
                      <a:pt x="17320" y="33870"/>
                      <a:pt x="9319" y="30442"/>
                      <a:pt x="4557" y="24919"/>
                    </a:cubicBezTo>
                    <a:cubicBezTo>
                      <a:pt x="747" y="20349"/>
                      <a:pt x="-586" y="15207"/>
                      <a:pt x="938" y="10066"/>
                    </a:cubicBezTo>
                    <a:cubicBezTo>
                      <a:pt x="2271" y="5495"/>
                      <a:pt x="5509" y="2448"/>
                      <a:pt x="9890" y="1115"/>
                    </a:cubicBezTo>
                    <a:cubicBezTo>
                      <a:pt x="16557" y="-789"/>
                      <a:pt x="24176" y="2067"/>
                      <a:pt x="28367" y="5876"/>
                    </a:cubicBezTo>
                    <a:cubicBezTo>
                      <a:pt x="32748" y="7780"/>
                      <a:pt x="36748" y="17492"/>
                      <a:pt x="36177" y="24348"/>
                    </a:cubicBezTo>
                    <a:cubicBezTo>
                      <a:pt x="35605" y="29680"/>
                      <a:pt x="32558" y="32918"/>
                      <a:pt x="27606" y="33679"/>
                    </a:cubicBezTo>
                    <a:cubicBezTo>
                      <a:pt x="26653" y="33870"/>
                      <a:pt x="25701" y="33870"/>
                      <a:pt x="24558" y="33870"/>
                    </a:cubicBezTo>
                    <a:close/>
                    <a:moveTo>
                      <a:pt x="14272" y="3781"/>
                    </a:moveTo>
                    <a:cubicBezTo>
                      <a:pt x="13129" y="3781"/>
                      <a:pt x="11795" y="3971"/>
                      <a:pt x="10843" y="4162"/>
                    </a:cubicBezTo>
                    <a:cubicBezTo>
                      <a:pt x="7414" y="5114"/>
                      <a:pt x="5128" y="7399"/>
                      <a:pt x="4176" y="11018"/>
                    </a:cubicBezTo>
                    <a:cubicBezTo>
                      <a:pt x="3033" y="15017"/>
                      <a:pt x="3986" y="19206"/>
                      <a:pt x="7224" y="22825"/>
                    </a:cubicBezTo>
                    <a:cubicBezTo>
                      <a:pt x="11986" y="28347"/>
                      <a:pt x="20177" y="31585"/>
                      <a:pt x="27415" y="30633"/>
                    </a:cubicBezTo>
                    <a:cubicBezTo>
                      <a:pt x="31034" y="30061"/>
                      <a:pt x="32939" y="27966"/>
                      <a:pt x="33320" y="24158"/>
                    </a:cubicBezTo>
                    <a:cubicBezTo>
                      <a:pt x="33891" y="17873"/>
                      <a:pt x="29891" y="9685"/>
                      <a:pt x="27415" y="8732"/>
                    </a:cubicBezTo>
                    <a:cubicBezTo>
                      <a:pt x="27224" y="8732"/>
                      <a:pt x="27034" y="8542"/>
                      <a:pt x="26844" y="8352"/>
                    </a:cubicBezTo>
                    <a:cubicBezTo>
                      <a:pt x="23415" y="5495"/>
                      <a:pt x="18462" y="3781"/>
                      <a:pt x="14272" y="3781"/>
                    </a:cubicBezTo>
                    <a:lnTo>
                      <a:pt x="14272" y="3781"/>
                    </a:lnTo>
                    <a:close/>
                  </a:path>
                </a:pathLst>
              </a:custGeom>
              <a:solidFill>
                <a:srgbClr val="1A1A1A"/>
              </a:solidFill>
              <a:ln w="1904" cap="flat">
                <a:noFill/>
                <a:prstDash val="solid"/>
                <a:miter/>
              </a:ln>
            </p:spPr>
            <p:txBody>
              <a:bodyPr rtlCol="0" anchor="ctr"/>
              <a:lstStyle/>
              <a:p>
                <a:endParaRPr lang="fr-FR"/>
              </a:p>
            </p:txBody>
          </p:sp>
          <p:sp>
            <p:nvSpPr>
              <p:cNvPr id="3515" name="Forme libre 3514">
                <a:extLst>
                  <a:ext uri="{FF2B5EF4-FFF2-40B4-BE49-F238E27FC236}">
                    <a16:creationId xmlns:a16="http://schemas.microsoft.com/office/drawing/2014/main" id="{F501F14D-0014-C0C4-8F9A-D1806F15B219}"/>
                  </a:ext>
                </a:extLst>
              </p:cNvPr>
              <p:cNvSpPr/>
              <p:nvPr/>
            </p:nvSpPr>
            <p:spPr>
              <a:xfrm>
                <a:off x="11988811" y="4387844"/>
                <a:ext cx="169529" cy="201156"/>
              </a:xfrm>
              <a:custGeom>
                <a:avLst/>
                <a:gdLst>
                  <a:gd name="connsiteX0" fmla="*/ 169851 w 169529"/>
                  <a:gd name="connsiteY0" fmla="*/ 165664 h 201156"/>
                  <a:gd name="connsiteX1" fmla="*/ 166803 w 169529"/>
                  <a:gd name="connsiteY1" fmla="*/ 170806 h 201156"/>
                  <a:gd name="connsiteX2" fmla="*/ 41846 w 169529"/>
                  <a:gd name="connsiteY2" fmla="*/ 188516 h 201156"/>
                  <a:gd name="connsiteX3" fmla="*/ 30607 w 169529"/>
                  <a:gd name="connsiteY3" fmla="*/ 123387 h 201156"/>
                  <a:gd name="connsiteX4" fmla="*/ 321 w 169529"/>
                  <a:gd name="connsiteY4" fmla="*/ 80729 h 201156"/>
                  <a:gd name="connsiteX5" fmla="*/ 34608 w 169529"/>
                  <a:gd name="connsiteY5" fmla="*/ 1317 h 201156"/>
                  <a:gd name="connsiteX6" fmla="*/ 87752 w 169529"/>
                  <a:gd name="connsiteY6" fmla="*/ 48546 h 201156"/>
                  <a:gd name="connsiteX7" fmla="*/ 96324 w 169529"/>
                  <a:gd name="connsiteY7" fmla="*/ 74064 h 201156"/>
                  <a:gd name="connsiteX8" fmla="*/ 83943 w 169529"/>
                  <a:gd name="connsiteY8" fmla="*/ 111770 h 201156"/>
                  <a:gd name="connsiteX9" fmla="*/ 108705 w 169529"/>
                  <a:gd name="connsiteY9" fmla="*/ 159189 h 201156"/>
                  <a:gd name="connsiteX10" fmla="*/ 120896 w 169529"/>
                  <a:gd name="connsiteY10" fmla="*/ 158618 h 201156"/>
                  <a:gd name="connsiteX11" fmla="*/ 169851 w 169529"/>
                  <a:gd name="connsiteY11" fmla="*/ 165664 h 201156"/>
                  <a:gd name="connsiteX12" fmla="*/ 169851 w 169529"/>
                  <a:gd name="connsiteY12" fmla="*/ 165664 h 201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29" h="201156">
                    <a:moveTo>
                      <a:pt x="169851" y="165664"/>
                    </a:moveTo>
                    <a:cubicBezTo>
                      <a:pt x="168898" y="167378"/>
                      <a:pt x="167946" y="169282"/>
                      <a:pt x="166803" y="170806"/>
                    </a:cubicBezTo>
                    <a:cubicBezTo>
                      <a:pt x="142231" y="207750"/>
                      <a:pt x="60323" y="208703"/>
                      <a:pt x="41846" y="188516"/>
                    </a:cubicBezTo>
                    <a:lnTo>
                      <a:pt x="30607" y="123387"/>
                    </a:lnTo>
                    <a:cubicBezTo>
                      <a:pt x="14416" y="119197"/>
                      <a:pt x="321" y="107200"/>
                      <a:pt x="321" y="80729"/>
                    </a:cubicBezTo>
                    <a:cubicBezTo>
                      <a:pt x="321" y="39405"/>
                      <a:pt x="321" y="7412"/>
                      <a:pt x="34608" y="1317"/>
                    </a:cubicBezTo>
                    <a:cubicBezTo>
                      <a:pt x="63751" y="-3824"/>
                      <a:pt x="76133" y="15981"/>
                      <a:pt x="87752" y="48546"/>
                    </a:cubicBezTo>
                    <a:cubicBezTo>
                      <a:pt x="90610" y="56354"/>
                      <a:pt x="93276" y="64923"/>
                      <a:pt x="96324" y="74064"/>
                    </a:cubicBezTo>
                    <a:cubicBezTo>
                      <a:pt x="99753" y="84919"/>
                      <a:pt x="95372" y="100725"/>
                      <a:pt x="83943" y="111770"/>
                    </a:cubicBezTo>
                    <a:lnTo>
                      <a:pt x="108705" y="159189"/>
                    </a:lnTo>
                    <a:cubicBezTo>
                      <a:pt x="112706" y="158808"/>
                      <a:pt x="116706" y="158618"/>
                      <a:pt x="120896" y="158618"/>
                    </a:cubicBezTo>
                    <a:cubicBezTo>
                      <a:pt x="136325" y="158808"/>
                      <a:pt x="153089" y="161093"/>
                      <a:pt x="169851" y="165664"/>
                    </a:cubicBezTo>
                    <a:lnTo>
                      <a:pt x="169851" y="165664"/>
                    </a:lnTo>
                    <a:close/>
                  </a:path>
                </a:pathLst>
              </a:custGeom>
              <a:solidFill>
                <a:srgbClr val="FFFFFF"/>
              </a:solidFill>
              <a:ln w="1904" cap="flat">
                <a:noFill/>
                <a:prstDash val="solid"/>
                <a:miter/>
              </a:ln>
            </p:spPr>
            <p:txBody>
              <a:bodyPr rtlCol="0" anchor="ctr"/>
              <a:lstStyle/>
              <a:p>
                <a:endParaRPr lang="fr-FR"/>
              </a:p>
            </p:txBody>
          </p:sp>
          <p:sp>
            <p:nvSpPr>
              <p:cNvPr id="3516" name="Forme libre 3515">
                <a:extLst>
                  <a:ext uri="{FF2B5EF4-FFF2-40B4-BE49-F238E27FC236}">
                    <a16:creationId xmlns:a16="http://schemas.microsoft.com/office/drawing/2014/main" id="{EF22F291-11E9-B32A-2F2B-462EECE5A308}"/>
                  </a:ext>
                </a:extLst>
              </p:cNvPr>
              <p:cNvSpPr/>
              <p:nvPr/>
            </p:nvSpPr>
            <p:spPr>
              <a:xfrm>
                <a:off x="12067972" y="4436071"/>
                <a:ext cx="90369" cy="122069"/>
              </a:xfrm>
              <a:custGeom>
                <a:avLst/>
                <a:gdLst>
                  <a:gd name="connsiteX0" fmla="*/ 90690 w 90369"/>
                  <a:gd name="connsiteY0" fmla="*/ 117437 h 122069"/>
                  <a:gd name="connsiteX1" fmla="*/ 87642 w 90369"/>
                  <a:gd name="connsiteY1" fmla="*/ 122578 h 122069"/>
                  <a:gd name="connsiteX2" fmla="*/ 72213 w 90369"/>
                  <a:gd name="connsiteY2" fmla="*/ 119341 h 122069"/>
                  <a:gd name="connsiteX3" fmla="*/ 60022 w 90369"/>
                  <a:gd name="connsiteY3" fmla="*/ 120293 h 122069"/>
                  <a:gd name="connsiteX4" fmla="*/ 35260 w 90369"/>
                  <a:gd name="connsiteY4" fmla="*/ 116675 h 122069"/>
                  <a:gd name="connsiteX5" fmla="*/ 28022 w 90369"/>
                  <a:gd name="connsiteY5" fmla="*/ 118770 h 122069"/>
                  <a:gd name="connsiteX6" fmla="*/ 24212 w 90369"/>
                  <a:gd name="connsiteY6" fmla="*/ 116865 h 122069"/>
                  <a:gd name="connsiteX7" fmla="*/ 11449 w 90369"/>
                  <a:gd name="connsiteY7" fmla="*/ 98964 h 122069"/>
                  <a:gd name="connsiteX8" fmla="*/ 4592 w 90369"/>
                  <a:gd name="connsiteY8" fmla="*/ 72494 h 122069"/>
                  <a:gd name="connsiteX9" fmla="*/ 973 w 90369"/>
                  <a:gd name="connsiteY9" fmla="*/ 59544 h 122069"/>
                  <a:gd name="connsiteX10" fmla="*/ 3259 w 90369"/>
                  <a:gd name="connsiteY10" fmla="*/ 56497 h 122069"/>
                  <a:gd name="connsiteX11" fmla="*/ 6687 w 90369"/>
                  <a:gd name="connsiteY11" fmla="*/ 49832 h 122069"/>
                  <a:gd name="connsiteX12" fmla="*/ 8783 w 90369"/>
                  <a:gd name="connsiteY12" fmla="*/ 44880 h 122069"/>
                  <a:gd name="connsiteX13" fmla="*/ 13163 w 90369"/>
                  <a:gd name="connsiteY13" fmla="*/ 21076 h 122069"/>
                  <a:gd name="connsiteX14" fmla="*/ 8592 w 90369"/>
                  <a:gd name="connsiteY14" fmla="*/ 509 h 122069"/>
                  <a:gd name="connsiteX15" fmla="*/ 17164 w 90369"/>
                  <a:gd name="connsiteY15" fmla="*/ 26027 h 122069"/>
                  <a:gd name="connsiteX16" fmla="*/ 4782 w 90369"/>
                  <a:gd name="connsiteY16" fmla="*/ 63733 h 122069"/>
                  <a:gd name="connsiteX17" fmla="*/ 29545 w 90369"/>
                  <a:gd name="connsiteY17" fmla="*/ 111152 h 122069"/>
                  <a:gd name="connsiteX18" fmla="*/ 41736 w 90369"/>
                  <a:gd name="connsiteY18" fmla="*/ 110581 h 122069"/>
                  <a:gd name="connsiteX19" fmla="*/ 90690 w 90369"/>
                  <a:gd name="connsiteY19" fmla="*/ 117437 h 122069"/>
                  <a:gd name="connsiteX20" fmla="*/ 90690 w 90369"/>
                  <a:gd name="connsiteY20" fmla="*/ 117437 h 12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369" h="122069">
                    <a:moveTo>
                      <a:pt x="90690" y="117437"/>
                    </a:moveTo>
                    <a:cubicBezTo>
                      <a:pt x="89738" y="119151"/>
                      <a:pt x="88785" y="121055"/>
                      <a:pt x="87642" y="122578"/>
                    </a:cubicBezTo>
                    <a:cubicBezTo>
                      <a:pt x="82500" y="121245"/>
                      <a:pt x="77547" y="119341"/>
                      <a:pt x="72213" y="119341"/>
                    </a:cubicBezTo>
                    <a:cubicBezTo>
                      <a:pt x="68214" y="119341"/>
                      <a:pt x="64023" y="120484"/>
                      <a:pt x="60022" y="120293"/>
                    </a:cubicBezTo>
                    <a:cubicBezTo>
                      <a:pt x="51641" y="119912"/>
                      <a:pt x="43260" y="113818"/>
                      <a:pt x="35260" y="116675"/>
                    </a:cubicBezTo>
                    <a:cubicBezTo>
                      <a:pt x="32784" y="117437"/>
                      <a:pt x="30497" y="119151"/>
                      <a:pt x="28022" y="118770"/>
                    </a:cubicBezTo>
                    <a:cubicBezTo>
                      <a:pt x="26688" y="118579"/>
                      <a:pt x="25355" y="117817"/>
                      <a:pt x="24212" y="116865"/>
                    </a:cubicBezTo>
                    <a:cubicBezTo>
                      <a:pt x="18307" y="112485"/>
                      <a:pt x="13735" y="106010"/>
                      <a:pt x="11449" y="98964"/>
                    </a:cubicBezTo>
                    <a:cubicBezTo>
                      <a:pt x="8592" y="90204"/>
                      <a:pt x="8973" y="80492"/>
                      <a:pt x="4592" y="72494"/>
                    </a:cubicBezTo>
                    <a:cubicBezTo>
                      <a:pt x="2306" y="68304"/>
                      <a:pt x="-1123" y="63733"/>
                      <a:pt x="973" y="59544"/>
                    </a:cubicBezTo>
                    <a:cubicBezTo>
                      <a:pt x="1545" y="58401"/>
                      <a:pt x="2497" y="57449"/>
                      <a:pt x="3259" y="56497"/>
                    </a:cubicBezTo>
                    <a:cubicBezTo>
                      <a:pt x="4782" y="54593"/>
                      <a:pt x="5735" y="52117"/>
                      <a:pt x="6687" y="49832"/>
                    </a:cubicBezTo>
                    <a:cubicBezTo>
                      <a:pt x="7449" y="48118"/>
                      <a:pt x="8021" y="46594"/>
                      <a:pt x="8783" y="44880"/>
                    </a:cubicBezTo>
                    <a:cubicBezTo>
                      <a:pt x="12021" y="37263"/>
                      <a:pt x="15068" y="29074"/>
                      <a:pt x="13163" y="21076"/>
                    </a:cubicBezTo>
                    <a:cubicBezTo>
                      <a:pt x="12021" y="16124"/>
                      <a:pt x="6116" y="6412"/>
                      <a:pt x="8592" y="509"/>
                    </a:cubicBezTo>
                    <a:cubicBezTo>
                      <a:pt x="11449" y="8317"/>
                      <a:pt x="14116" y="16886"/>
                      <a:pt x="17164" y="26027"/>
                    </a:cubicBezTo>
                    <a:cubicBezTo>
                      <a:pt x="20593" y="36882"/>
                      <a:pt x="16211" y="52688"/>
                      <a:pt x="4782" y="63733"/>
                    </a:cubicBezTo>
                    <a:lnTo>
                      <a:pt x="29545" y="111152"/>
                    </a:lnTo>
                    <a:cubicBezTo>
                      <a:pt x="33545" y="110771"/>
                      <a:pt x="37546" y="110581"/>
                      <a:pt x="41736" y="110581"/>
                    </a:cubicBezTo>
                    <a:cubicBezTo>
                      <a:pt x="57165" y="110581"/>
                      <a:pt x="73928" y="112866"/>
                      <a:pt x="90690" y="117437"/>
                    </a:cubicBezTo>
                    <a:lnTo>
                      <a:pt x="90690" y="117437"/>
                    </a:lnTo>
                    <a:close/>
                  </a:path>
                </a:pathLst>
              </a:custGeom>
              <a:solidFill>
                <a:srgbClr val="FFFFFF"/>
              </a:solidFill>
              <a:ln w="1904" cap="flat">
                <a:noFill/>
                <a:prstDash val="solid"/>
                <a:miter/>
              </a:ln>
            </p:spPr>
            <p:txBody>
              <a:bodyPr rtlCol="0" anchor="ctr"/>
              <a:lstStyle/>
              <a:p>
                <a:endParaRPr lang="fr-FR"/>
              </a:p>
            </p:txBody>
          </p:sp>
          <p:grpSp>
            <p:nvGrpSpPr>
              <p:cNvPr id="3517" name="Graphique 2">
                <a:extLst>
                  <a:ext uri="{FF2B5EF4-FFF2-40B4-BE49-F238E27FC236}">
                    <a16:creationId xmlns:a16="http://schemas.microsoft.com/office/drawing/2014/main" id="{C7B3DA14-FF5B-8AB6-6DB7-BA5FF0F1E5FF}"/>
                  </a:ext>
                </a:extLst>
              </p:cNvPr>
              <p:cNvGrpSpPr/>
              <p:nvPr/>
            </p:nvGrpSpPr>
            <p:grpSpPr>
              <a:xfrm>
                <a:off x="11966987" y="4335521"/>
                <a:ext cx="193105" cy="255184"/>
                <a:chOff x="11966987" y="4335521"/>
                <a:chExt cx="193105" cy="255184"/>
              </a:xfrm>
              <a:solidFill>
                <a:srgbClr val="1A1A1A"/>
              </a:solidFill>
            </p:grpSpPr>
            <p:sp>
              <p:nvSpPr>
                <p:cNvPr id="3518" name="Forme libre 3517">
                  <a:extLst>
                    <a:ext uri="{FF2B5EF4-FFF2-40B4-BE49-F238E27FC236}">
                      <a16:creationId xmlns:a16="http://schemas.microsoft.com/office/drawing/2014/main" id="{BD7568F9-9649-C387-7A6A-7E2102A5A68A}"/>
                    </a:ext>
                  </a:extLst>
                </p:cNvPr>
                <p:cNvSpPr/>
                <p:nvPr/>
              </p:nvSpPr>
              <p:spPr>
                <a:xfrm>
                  <a:off x="11987288" y="4386482"/>
                  <a:ext cx="172804" cy="204223"/>
                </a:xfrm>
                <a:custGeom>
                  <a:avLst/>
                  <a:gdLst>
                    <a:gd name="connsiteX0" fmla="*/ 90419 w 172804"/>
                    <a:gd name="connsiteY0" fmla="*/ 204732 h 204223"/>
                    <a:gd name="connsiteX1" fmla="*/ 42227 w 172804"/>
                    <a:gd name="connsiteY1" fmla="*/ 191021 h 204223"/>
                    <a:gd name="connsiteX2" fmla="*/ 41846 w 172804"/>
                    <a:gd name="connsiteY2" fmla="*/ 190259 h 204223"/>
                    <a:gd name="connsiteX3" fmla="*/ 30798 w 172804"/>
                    <a:gd name="connsiteY3" fmla="*/ 126082 h 204223"/>
                    <a:gd name="connsiteX4" fmla="*/ 321 w 172804"/>
                    <a:gd name="connsiteY4" fmla="*/ 82282 h 204223"/>
                    <a:gd name="connsiteX5" fmla="*/ 35940 w 172804"/>
                    <a:gd name="connsiteY5" fmla="*/ 1346 h 204223"/>
                    <a:gd name="connsiteX6" fmla="*/ 99181 w 172804"/>
                    <a:gd name="connsiteY6" fmla="*/ 75235 h 204223"/>
                    <a:gd name="connsiteX7" fmla="*/ 87371 w 172804"/>
                    <a:gd name="connsiteY7" fmla="*/ 113704 h 204223"/>
                    <a:gd name="connsiteX8" fmla="*/ 111181 w 172804"/>
                    <a:gd name="connsiteY8" fmla="*/ 159027 h 204223"/>
                    <a:gd name="connsiteX9" fmla="*/ 122420 w 172804"/>
                    <a:gd name="connsiteY9" fmla="*/ 158456 h 204223"/>
                    <a:gd name="connsiteX10" fmla="*/ 171945 w 172804"/>
                    <a:gd name="connsiteY10" fmla="*/ 165502 h 204223"/>
                    <a:gd name="connsiteX11" fmla="*/ 173088 w 172804"/>
                    <a:gd name="connsiteY11" fmla="*/ 167407 h 204223"/>
                    <a:gd name="connsiteX12" fmla="*/ 172898 w 172804"/>
                    <a:gd name="connsiteY12" fmla="*/ 167597 h 204223"/>
                    <a:gd name="connsiteX13" fmla="*/ 112134 w 172804"/>
                    <a:gd name="connsiteY13" fmla="*/ 203018 h 204223"/>
                    <a:gd name="connsiteX14" fmla="*/ 90419 w 172804"/>
                    <a:gd name="connsiteY14" fmla="*/ 204732 h 204223"/>
                    <a:gd name="connsiteX15" fmla="*/ 90419 w 172804"/>
                    <a:gd name="connsiteY15" fmla="*/ 204732 h 204223"/>
                    <a:gd name="connsiteX16" fmla="*/ 44894 w 172804"/>
                    <a:gd name="connsiteY16" fmla="*/ 189307 h 204223"/>
                    <a:gd name="connsiteX17" fmla="*/ 111563 w 172804"/>
                    <a:gd name="connsiteY17" fmla="*/ 199971 h 204223"/>
                    <a:gd name="connsiteX18" fmla="*/ 169088 w 172804"/>
                    <a:gd name="connsiteY18" fmla="*/ 167978 h 204223"/>
                    <a:gd name="connsiteX19" fmla="*/ 122420 w 172804"/>
                    <a:gd name="connsiteY19" fmla="*/ 161694 h 204223"/>
                    <a:gd name="connsiteX20" fmla="*/ 110420 w 172804"/>
                    <a:gd name="connsiteY20" fmla="*/ 162265 h 204223"/>
                    <a:gd name="connsiteX21" fmla="*/ 108896 w 172804"/>
                    <a:gd name="connsiteY21" fmla="*/ 161503 h 204223"/>
                    <a:gd name="connsiteX22" fmla="*/ 84133 w 172804"/>
                    <a:gd name="connsiteY22" fmla="*/ 114084 h 204223"/>
                    <a:gd name="connsiteX23" fmla="*/ 84514 w 172804"/>
                    <a:gd name="connsiteY23" fmla="*/ 112180 h 204223"/>
                    <a:gd name="connsiteX24" fmla="*/ 96515 w 172804"/>
                    <a:gd name="connsiteY24" fmla="*/ 76188 h 204223"/>
                    <a:gd name="connsiteX25" fmla="*/ 36702 w 172804"/>
                    <a:gd name="connsiteY25" fmla="*/ 4393 h 204223"/>
                    <a:gd name="connsiteX26" fmla="*/ 3749 w 172804"/>
                    <a:gd name="connsiteY26" fmla="*/ 82091 h 204223"/>
                    <a:gd name="connsiteX27" fmla="*/ 32893 w 172804"/>
                    <a:gd name="connsiteY27" fmla="*/ 123225 h 204223"/>
                    <a:gd name="connsiteX28" fmla="*/ 34036 w 172804"/>
                    <a:gd name="connsiteY28" fmla="*/ 124558 h 204223"/>
                    <a:gd name="connsiteX29" fmla="*/ 44894 w 172804"/>
                    <a:gd name="connsiteY29" fmla="*/ 189307 h 204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804" h="204223">
                      <a:moveTo>
                        <a:pt x="90419" y="204732"/>
                      </a:moveTo>
                      <a:cubicBezTo>
                        <a:pt x="68895" y="204732"/>
                        <a:pt x="50227" y="199781"/>
                        <a:pt x="42227" y="191021"/>
                      </a:cubicBezTo>
                      <a:cubicBezTo>
                        <a:pt x="42036" y="190830"/>
                        <a:pt x="41846" y="190449"/>
                        <a:pt x="41846" y="190259"/>
                      </a:cubicBezTo>
                      <a:lnTo>
                        <a:pt x="30798" y="126082"/>
                      </a:lnTo>
                      <a:cubicBezTo>
                        <a:pt x="16702" y="122083"/>
                        <a:pt x="321" y="111228"/>
                        <a:pt x="321" y="82282"/>
                      </a:cubicBezTo>
                      <a:cubicBezTo>
                        <a:pt x="321" y="40576"/>
                        <a:pt x="321" y="7631"/>
                        <a:pt x="35940" y="1346"/>
                      </a:cubicBezTo>
                      <a:cubicBezTo>
                        <a:pt x="73466" y="-5319"/>
                        <a:pt x="84323" y="28579"/>
                        <a:pt x="99181" y="75235"/>
                      </a:cubicBezTo>
                      <a:cubicBezTo>
                        <a:pt x="102991" y="87043"/>
                        <a:pt x="98038" y="102658"/>
                        <a:pt x="87371" y="113704"/>
                      </a:cubicBezTo>
                      <a:lnTo>
                        <a:pt x="111181" y="159027"/>
                      </a:lnTo>
                      <a:cubicBezTo>
                        <a:pt x="114991" y="158647"/>
                        <a:pt x="118801" y="158456"/>
                        <a:pt x="122420" y="158456"/>
                      </a:cubicBezTo>
                      <a:cubicBezTo>
                        <a:pt x="138230" y="158456"/>
                        <a:pt x="154802" y="160741"/>
                        <a:pt x="171945" y="165502"/>
                      </a:cubicBezTo>
                      <a:cubicBezTo>
                        <a:pt x="172708" y="165693"/>
                        <a:pt x="173279" y="166645"/>
                        <a:pt x="173088" y="167407"/>
                      </a:cubicBezTo>
                      <a:cubicBezTo>
                        <a:pt x="173088" y="167407"/>
                        <a:pt x="173088" y="167597"/>
                        <a:pt x="172898" y="167597"/>
                      </a:cubicBezTo>
                      <a:cubicBezTo>
                        <a:pt x="164326" y="185688"/>
                        <a:pt x="142040" y="198448"/>
                        <a:pt x="112134" y="203018"/>
                      </a:cubicBezTo>
                      <a:cubicBezTo>
                        <a:pt x="104896" y="204161"/>
                        <a:pt x="97657" y="204732"/>
                        <a:pt x="90419" y="204732"/>
                      </a:cubicBezTo>
                      <a:lnTo>
                        <a:pt x="90419" y="204732"/>
                      </a:lnTo>
                      <a:close/>
                      <a:moveTo>
                        <a:pt x="44894" y="189307"/>
                      </a:moveTo>
                      <a:cubicBezTo>
                        <a:pt x="54989" y="199590"/>
                        <a:pt x="83371" y="204161"/>
                        <a:pt x="111563" y="199971"/>
                      </a:cubicBezTo>
                      <a:cubicBezTo>
                        <a:pt x="139563" y="195782"/>
                        <a:pt x="160326" y="184165"/>
                        <a:pt x="169088" y="167978"/>
                      </a:cubicBezTo>
                      <a:cubicBezTo>
                        <a:pt x="153088" y="163788"/>
                        <a:pt x="137278" y="161694"/>
                        <a:pt x="122420" y="161694"/>
                      </a:cubicBezTo>
                      <a:cubicBezTo>
                        <a:pt x="118420" y="161694"/>
                        <a:pt x="114420" y="161884"/>
                        <a:pt x="110420" y="162265"/>
                      </a:cubicBezTo>
                      <a:cubicBezTo>
                        <a:pt x="109848" y="162265"/>
                        <a:pt x="109086" y="162075"/>
                        <a:pt x="108896" y="161503"/>
                      </a:cubicBezTo>
                      <a:lnTo>
                        <a:pt x="84133" y="114084"/>
                      </a:lnTo>
                      <a:cubicBezTo>
                        <a:pt x="83752" y="113513"/>
                        <a:pt x="83943" y="112751"/>
                        <a:pt x="84514" y="112180"/>
                      </a:cubicBezTo>
                      <a:cubicBezTo>
                        <a:pt x="94990" y="102087"/>
                        <a:pt x="99943" y="87043"/>
                        <a:pt x="96515" y="76188"/>
                      </a:cubicBezTo>
                      <a:cubicBezTo>
                        <a:pt x="81466" y="29340"/>
                        <a:pt x="71561" y="-1701"/>
                        <a:pt x="36702" y="4393"/>
                      </a:cubicBezTo>
                      <a:cubicBezTo>
                        <a:pt x="3749" y="10297"/>
                        <a:pt x="3749" y="40386"/>
                        <a:pt x="3749" y="82091"/>
                      </a:cubicBezTo>
                      <a:cubicBezTo>
                        <a:pt x="3749" y="97326"/>
                        <a:pt x="8702" y="116941"/>
                        <a:pt x="32893" y="123225"/>
                      </a:cubicBezTo>
                      <a:cubicBezTo>
                        <a:pt x="33465" y="123416"/>
                        <a:pt x="34036" y="123797"/>
                        <a:pt x="34036" y="124558"/>
                      </a:cubicBezTo>
                      <a:lnTo>
                        <a:pt x="44894" y="189307"/>
                      </a:lnTo>
                      <a:close/>
                    </a:path>
                  </a:pathLst>
                </a:custGeom>
                <a:solidFill>
                  <a:srgbClr val="1A1A1A"/>
                </a:solidFill>
                <a:ln w="1904" cap="flat">
                  <a:noFill/>
                  <a:prstDash val="solid"/>
                  <a:miter/>
                </a:ln>
              </p:spPr>
              <p:txBody>
                <a:bodyPr rtlCol="0" anchor="ctr"/>
                <a:lstStyle/>
                <a:p>
                  <a:endParaRPr lang="fr-FR"/>
                </a:p>
              </p:txBody>
            </p:sp>
            <p:sp>
              <p:nvSpPr>
                <p:cNvPr id="3519" name="Forme libre 3518">
                  <a:extLst>
                    <a:ext uri="{FF2B5EF4-FFF2-40B4-BE49-F238E27FC236}">
                      <a16:creationId xmlns:a16="http://schemas.microsoft.com/office/drawing/2014/main" id="{FF7104EA-569D-8E34-C765-753B41F43DFC}"/>
                    </a:ext>
                  </a:extLst>
                </p:cNvPr>
                <p:cNvSpPr/>
                <p:nvPr/>
              </p:nvSpPr>
              <p:spPr>
                <a:xfrm>
                  <a:off x="11968587" y="4337260"/>
                  <a:ext cx="112897" cy="131181"/>
                </a:xfrm>
                <a:custGeom>
                  <a:avLst/>
                  <a:gdLst>
                    <a:gd name="connsiteX0" fmla="*/ 20546 w 112897"/>
                    <a:gd name="connsiteY0" fmla="*/ 131503 h 131181"/>
                    <a:gd name="connsiteX1" fmla="*/ 5688 w 112897"/>
                    <a:gd name="connsiteY1" fmla="*/ 75325 h 131181"/>
                    <a:gd name="connsiteX2" fmla="*/ 10450 w 112897"/>
                    <a:gd name="connsiteY2" fmla="*/ 41808 h 131181"/>
                    <a:gd name="connsiteX3" fmla="*/ 84357 w 112897"/>
                    <a:gd name="connsiteY3" fmla="*/ 674 h 131181"/>
                    <a:gd name="connsiteX4" fmla="*/ 106834 w 112897"/>
                    <a:gd name="connsiteY4" fmla="*/ 20479 h 131181"/>
                    <a:gd name="connsiteX5" fmla="*/ 112930 w 112897"/>
                    <a:gd name="connsiteY5" fmla="*/ 115507 h 131181"/>
                    <a:gd name="connsiteX6" fmla="*/ 96168 w 112897"/>
                    <a:gd name="connsiteY6" fmla="*/ 76848 h 131181"/>
                    <a:gd name="connsiteX7" fmla="*/ 62833 w 112897"/>
                    <a:gd name="connsiteY7" fmla="*/ 74182 h 131181"/>
                    <a:gd name="connsiteX8" fmla="*/ 23593 w 112897"/>
                    <a:gd name="connsiteY8" fmla="*/ 90750 h 131181"/>
                    <a:gd name="connsiteX9" fmla="*/ 20546 w 112897"/>
                    <a:gd name="connsiteY9" fmla="*/ 131503 h 13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97" h="131181">
                      <a:moveTo>
                        <a:pt x="20546" y="131503"/>
                      </a:moveTo>
                      <a:cubicBezTo>
                        <a:pt x="17117" y="128266"/>
                        <a:pt x="18641" y="107128"/>
                        <a:pt x="5688" y="75325"/>
                      </a:cubicBezTo>
                      <a:cubicBezTo>
                        <a:pt x="-2122" y="56281"/>
                        <a:pt x="-2122" y="52663"/>
                        <a:pt x="10450" y="41808"/>
                      </a:cubicBezTo>
                      <a:cubicBezTo>
                        <a:pt x="23212" y="30953"/>
                        <a:pt x="59785" y="2388"/>
                        <a:pt x="84357" y="674"/>
                      </a:cubicBezTo>
                      <a:cubicBezTo>
                        <a:pt x="108929" y="-1040"/>
                        <a:pt x="107406" y="10957"/>
                        <a:pt x="106834" y="20479"/>
                      </a:cubicBezTo>
                      <a:cubicBezTo>
                        <a:pt x="103024" y="87703"/>
                        <a:pt x="115216" y="117792"/>
                        <a:pt x="112930" y="115507"/>
                      </a:cubicBezTo>
                      <a:cubicBezTo>
                        <a:pt x="106834" y="109603"/>
                        <a:pt x="99405" y="86941"/>
                        <a:pt x="96168" y="76848"/>
                      </a:cubicBezTo>
                      <a:cubicBezTo>
                        <a:pt x="90263" y="59138"/>
                        <a:pt x="75786" y="73230"/>
                        <a:pt x="62833" y="74182"/>
                      </a:cubicBezTo>
                      <a:cubicBezTo>
                        <a:pt x="47595" y="75325"/>
                        <a:pt x="28165" y="66946"/>
                        <a:pt x="23593" y="90750"/>
                      </a:cubicBezTo>
                      <a:cubicBezTo>
                        <a:pt x="20546" y="107699"/>
                        <a:pt x="23403" y="134170"/>
                        <a:pt x="20546" y="131503"/>
                      </a:cubicBezTo>
                      <a:close/>
                    </a:path>
                  </a:pathLst>
                </a:custGeom>
                <a:solidFill>
                  <a:srgbClr val="1A1A1A"/>
                </a:solidFill>
                <a:ln w="1904" cap="flat">
                  <a:noFill/>
                  <a:prstDash val="solid"/>
                  <a:miter/>
                </a:ln>
              </p:spPr>
              <p:txBody>
                <a:bodyPr rtlCol="0" anchor="ctr"/>
                <a:lstStyle/>
                <a:p>
                  <a:endParaRPr lang="fr-FR"/>
                </a:p>
              </p:txBody>
            </p:sp>
            <p:sp>
              <p:nvSpPr>
                <p:cNvPr id="3520" name="Forme libre 3519">
                  <a:extLst>
                    <a:ext uri="{FF2B5EF4-FFF2-40B4-BE49-F238E27FC236}">
                      <a16:creationId xmlns:a16="http://schemas.microsoft.com/office/drawing/2014/main" id="{D0762B77-4821-B76F-C526-2537C3464DE7}"/>
                    </a:ext>
                  </a:extLst>
                </p:cNvPr>
                <p:cNvSpPr/>
                <p:nvPr/>
              </p:nvSpPr>
              <p:spPr>
                <a:xfrm>
                  <a:off x="11966987" y="4335521"/>
                  <a:ext cx="116303" cy="134447"/>
                </a:xfrm>
                <a:custGeom>
                  <a:avLst/>
                  <a:gdLst>
                    <a:gd name="connsiteX0" fmla="*/ 22526 w 116303"/>
                    <a:gd name="connsiteY0" fmla="*/ 134957 h 134447"/>
                    <a:gd name="connsiteX1" fmla="*/ 21002 w 116303"/>
                    <a:gd name="connsiteY1" fmla="*/ 134385 h 134447"/>
                    <a:gd name="connsiteX2" fmla="*/ 17574 w 116303"/>
                    <a:gd name="connsiteY2" fmla="*/ 122388 h 134447"/>
                    <a:gd name="connsiteX3" fmla="*/ 5763 w 116303"/>
                    <a:gd name="connsiteY3" fmla="*/ 77635 h 134447"/>
                    <a:gd name="connsiteX4" fmla="*/ 11097 w 116303"/>
                    <a:gd name="connsiteY4" fmla="*/ 42214 h 134447"/>
                    <a:gd name="connsiteX5" fmla="*/ 85957 w 116303"/>
                    <a:gd name="connsiteY5" fmla="*/ 699 h 134447"/>
                    <a:gd name="connsiteX6" fmla="*/ 106529 w 116303"/>
                    <a:gd name="connsiteY6" fmla="*/ 5270 h 134447"/>
                    <a:gd name="connsiteX7" fmla="*/ 110149 w 116303"/>
                    <a:gd name="connsiteY7" fmla="*/ 21266 h 134447"/>
                    <a:gd name="connsiteX8" fmla="*/ 110149 w 116303"/>
                    <a:gd name="connsiteY8" fmla="*/ 22218 h 134447"/>
                    <a:gd name="connsiteX9" fmla="*/ 115863 w 116303"/>
                    <a:gd name="connsiteY9" fmla="*/ 112866 h 134447"/>
                    <a:gd name="connsiteX10" fmla="*/ 115672 w 116303"/>
                    <a:gd name="connsiteY10" fmla="*/ 118579 h 134447"/>
                    <a:gd name="connsiteX11" fmla="*/ 113577 w 116303"/>
                    <a:gd name="connsiteY11" fmla="*/ 118198 h 134447"/>
                    <a:gd name="connsiteX12" fmla="*/ 96433 w 116303"/>
                    <a:gd name="connsiteY12" fmla="*/ 78968 h 134447"/>
                    <a:gd name="connsiteX13" fmla="*/ 91481 w 116303"/>
                    <a:gd name="connsiteY13" fmla="*/ 71922 h 134447"/>
                    <a:gd name="connsiteX14" fmla="*/ 77194 w 116303"/>
                    <a:gd name="connsiteY14" fmla="*/ 74208 h 134447"/>
                    <a:gd name="connsiteX15" fmla="*/ 64813 w 116303"/>
                    <a:gd name="connsiteY15" fmla="*/ 77635 h 134447"/>
                    <a:gd name="connsiteX16" fmla="*/ 53575 w 116303"/>
                    <a:gd name="connsiteY16" fmla="*/ 77445 h 134447"/>
                    <a:gd name="connsiteX17" fmla="*/ 27098 w 116303"/>
                    <a:gd name="connsiteY17" fmla="*/ 93061 h 134447"/>
                    <a:gd name="connsiteX18" fmla="*/ 25384 w 116303"/>
                    <a:gd name="connsiteY18" fmla="*/ 120674 h 134447"/>
                    <a:gd name="connsiteX19" fmla="*/ 23479 w 116303"/>
                    <a:gd name="connsiteY19" fmla="*/ 134957 h 134447"/>
                    <a:gd name="connsiteX20" fmla="*/ 22526 w 116303"/>
                    <a:gd name="connsiteY20" fmla="*/ 134957 h 134447"/>
                    <a:gd name="connsiteX21" fmla="*/ 23288 w 116303"/>
                    <a:gd name="connsiteY21" fmla="*/ 132100 h 134447"/>
                    <a:gd name="connsiteX22" fmla="*/ 23288 w 116303"/>
                    <a:gd name="connsiteY22" fmla="*/ 132100 h 134447"/>
                    <a:gd name="connsiteX23" fmla="*/ 23288 w 116303"/>
                    <a:gd name="connsiteY23" fmla="*/ 132100 h 134447"/>
                    <a:gd name="connsiteX24" fmla="*/ 90719 w 116303"/>
                    <a:gd name="connsiteY24" fmla="*/ 3746 h 134447"/>
                    <a:gd name="connsiteX25" fmla="*/ 86338 w 116303"/>
                    <a:gd name="connsiteY25" fmla="*/ 3937 h 134447"/>
                    <a:gd name="connsiteX26" fmla="*/ 13192 w 116303"/>
                    <a:gd name="connsiteY26" fmla="*/ 44690 h 134447"/>
                    <a:gd name="connsiteX27" fmla="*/ 8811 w 116303"/>
                    <a:gd name="connsiteY27" fmla="*/ 76493 h 134447"/>
                    <a:gd name="connsiteX28" fmla="*/ 20811 w 116303"/>
                    <a:gd name="connsiteY28" fmla="*/ 121817 h 134447"/>
                    <a:gd name="connsiteX29" fmla="*/ 21954 w 116303"/>
                    <a:gd name="connsiteY29" fmla="*/ 128482 h 134447"/>
                    <a:gd name="connsiteX30" fmla="*/ 22145 w 116303"/>
                    <a:gd name="connsiteY30" fmla="*/ 120483 h 134447"/>
                    <a:gd name="connsiteX31" fmla="*/ 23859 w 116303"/>
                    <a:gd name="connsiteY31" fmla="*/ 92299 h 134447"/>
                    <a:gd name="connsiteX32" fmla="*/ 53765 w 116303"/>
                    <a:gd name="connsiteY32" fmla="*/ 74208 h 134447"/>
                    <a:gd name="connsiteX33" fmla="*/ 64622 w 116303"/>
                    <a:gd name="connsiteY33" fmla="*/ 74398 h 134447"/>
                    <a:gd name="connsiteX34" fmla="*/ 76242 w 116303"/>
                    <a:gd name="connsiteY34" fmla="*/ 71161 h 134447"/>
                    <a:gd name="connsiteX35" fmla="*/ 93005 w 116303"/>
                    <a:gd name="connsiteY35" fmla="*/ 69066 h 134447"/>
                    <a:gd name="connsiteX36" fmla="*/ 99672 w 116303"/>
                    <a:gd name="connsiteY36" fmla="*/ 78016 h 134447"/>
                    <a:gd name="connsiteX37" fmla="*/ 112434 w 116303"/>
                    <a:gd name="connsiteY37" fmla="*/ 110581 h 134447"/>
                    <a:gd name="connsiteX38" fmla="*/ 107291 w 116303"/>
                    <a:gd name="connsiteY38" fmla="*/ 21838 h 134447"/>
                    <a:gd name="connsiteX39" fmla="*/ 107291 w 116303"/>
                    <a:gd name="connsiteY39" fmla="*/ 20885 h 134447"/>
                    <a:gd name="connsiteX40" fmla="*/ 104624 w 116303"/>
                    <a:gd name="connsiteY40" fmla="*/ 7365 h 134447"/>
                    <a:gd name="connsiteX41" fmla="*/ 90719 w 116303"/>
                    <a:gd name="connsiteY41" fmla="*/ 3746 h 134447"/>
                    <a:gd name="connsiteX42" fmla="*/ 90719 w 116303"/>
                    <a:gd name="connsiteY42" fmla="*/ 3746 h 134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16303" h="134447">
                      <a:moveTo>
                        <a:pt x="22526" y="134957"/>
                      </a:moveTo>
                      <a:cubicBezTo>
                        <a:pt x="21954" y="134957"/>
                        <a:pt x="21574" y="134766"/>
                        <a:pt x="21002" y="134385"/>
                      </a:cubicBezTo>
                      <a:cubicBezTo>
                        <a:pt x="19288" y="132862"/>
                        <a:pt x="18717" y="129053"/>
                        <a:pt x="17574" y="122388"/>
                      </a:cubicBezTo>
                      <a:cubicBezTo>
                        <a:pt x="16049" y="112295"/>
                        <a:pt x="13573" y="97060"/>
                        <a:pt x="5763" y="77635"/>
                      </a:cubicBezTo>
                      <a:cubicBezTo>
                        <a:pt x="-2047" y="58211"/>
                        <a:pt x="-2427" y="53831"/>
                        <a:pt x="11097" y="42214"/>
                      </a:cubicBezTo>
                      <a:cubicBezTo>
                        <a:pt x="15859" y="38215"/>
                        <a:pt x="57766" y="2604"/>
                        <a:pt x="85957" y="699"/>
                      </a:cubicBezTo>
                      <a:cubicBezTo>
                        <a:pt x="96052" y="-63"/>
                        <a:pt x="102719" y="1461"/>
                        <a:pt x="106529" y="5270"/>
                      </a:cubicBezTo>
                      <a:cubicBezTo>
                        <a:pt x="110910" y="9650"/>
                        <a:pt x="110529" y="15744"/>
                        <a:pt x="110149" y="21266"/>
                      </a:cubicBezTo>
                      <a:lnTo>
                        <a:pt x="110149" y="22218"/>
                      </a:lnTo>
                      <a:cubicBezTo>
                        <a:pt x="107291" y="73446"/>
                        <a:pt x="113768" y="103154"/>
                        <a:pt x="115863" y="112866"/>
                      </a:cubicBezTo>
                      <a:cubicBezTo>
                        <a:pt x="116815" y="117056"/>
                        <a:pt x="117005" y="118008"/>
                        <a:pt x="115672" y="118579"/>
                      </a:cubicBezTo>
                      <a:cubicBezTo>
                        <a:pt x="115100" y="118960"/>
                        <a:pt x="114339" y="118960"/>
                        <a:pt x="113577" y="118198"/>
                      </a:cubicBezTo>
                      <a:cubicBezTo>
                        <a:pt x="107862" y="112676"/>
                        <a:pt x="101767" y="95346"/>
                        <a:pt x="96433" y="78968"/>
                      </a:cubicBezTo>
                      <a:cubicBezTo>
                        <a:pt x="95290" y="75160"/>
                        <a:pt x="93576" y="72874"/>
                        <a:pt x="91481" y="71922"/>
                      </a:cubicBezTo>
                      <a:cubicBezTo>
                        <a:pt x="87862" y="70208"/>
                        <a:pt x="82718" y="72113"/>
                        <a:pt x="77194" y="74208"/>
                      </a:cubicBezTo>
                      <a:cubicBezTo>
                        <a:pt x="73194" y="75731"/>
                        <a:pt x="69004" y="77255"/>
                        <a:pt x="64813" y="77635"/>
                      </a:cubicBezTo>
                      <a:cubicBezTo>
                        <a:pt x="61194" y="78016"/>
                        <a:pt x="57194" y="77635"/>
                        <a:pt x="53575" y="77445"/>
                      </a:cubicBezTo>
                      <a:cubicBezTo>
                        <a:pt x="41193" y="76683"/>
                        <a:pt x="30335" y="75922"/>
                        <a:pt x="27098" y="93061"/>
                      </a:cubicBezTo>
                      <a:cubicBezTo>
                        <a:pt x="25573" y="101440"/>
                        <a:pt x="25384" y="112104"/>
                        <a:pt x="25384" y="120674"/>
                      </a:cubicBezTo>
                      <a:cubicBezTo>
                        <a:pt x="25384" y="131338"/>
                        <a:pt x="25193" y="134195"/>
                        <a:pt x="23479" y="134957"/>
                      </a:cubicBezTo>
                      <a:cubicBezTo>
                        <a:pt x="23097" y="134957"/>
                        <a:pt x="22716" y="134957"/>
                        <a:pt x="22526" y="134957"/>
                      </a:cubicBezTo>
                      <a:close/>
                      <a:moveTo>
                        <a:pt x="23288" y="132100"/>
                      </a:moveTo>
                      <a:lnTo>
                        <a:pt x="23288" y="132100"/>
                      </a:lnTo>
                      <a:lnTo>
                        <a:pt x="23288" y="132100"/>
                      </a:lnTo>
                      <a:close/>
                      <a:moveTo>
                        <a:pt x="90719" y="3746"/>
                      </a:moveTo>
                      <a:cubicBezTo>
                        <a:pt x="89385" y="3746"/>
                        <a:pt x="87862" y="3746"/>
                        <a:pt x="86338" y="3937"/>
                      </a:cubicBezTo>
                      <a:cubicBezTo>
                        <a:pt x="59099" y="5841"/>
                        <a:pt x="17954" y="40881"/>
                        <a:pt x="13192" y="44690"/>
                      </a:cubicBezTo>
                      <a:cubicBezTo>
                        <a:pt x="1383" y="54783"/>
                        <a:pt x="1001" y="57449"/>
                        <a:pt x="8811" y="76493"/>
                      </a:cubicBezTo>
                      <a:cubicBezTo>
                        <a:pt x="16812" y="96298"/>
                        <a:pt x="19288" y="112295"/>
                        <a:pt x="20811" y="121817"/>
                      </a:cubicBezTo>
                      <a:cubicBezTo>
                        <a:pt x="21193" y="124292"/>
                        <a:pt x="21574" y="126578"/>
                        <a:pt x="21954" y="128482"/>
                      </a:cubicBezTo>
                      <a:cubicBezTo>
                        <a:pt x="21954" y="126197"/>
                        <a:pt x="22145" y="123340"/>
                        <a:pt x="22145" y="120483"/>
                      </a:cubicBezTo>
                      <a:cubicBezTo>
                        <a:pt x="22145" y="111723"/>
                        <a:pt x="22336" y="100869"/>
                        <a:pt x="23859" y="92299"/>
                      </a:cubicBezTo>
                      <a:cubicBezTo>
                        <a:pt x="27669" y="72494"/>
                        <a:pt x="41384" y="73446"/>
                        <a:pt x="53765" y="74208"/>
                      </a:cubicBezTo>
                      <a:cubicBezTo>
                        <a:pt x="57384" y="74398"/>
                        <a:pt x="61194" y="74588"/>
                        <a:pt x="64622" y="74398"/>
                      </a:cubicBezTo>
                      <a:cubicBezTo>
                        <a:pt x="68432" y="74017"/>
                        <a:pt x="72432" y="72684"/>
                        <a:pt x="76242" y="71161"/>
                      </a:cubicBezTo>
                      <a:cubicBezTo>
                        <a:pt x="82338" y="68875"/>
                        <a:pt x="88052" y="66781"/>
                        <a:pt x="93005" y="69066"/>
                      </a:cubicBezTo>
                      <a:cubicBezTo>
                        <a:pt x="96052" y="70589"/>
                        <a:pt x="98148" y="73446"/>
                        <a:pt x="99672" y="78016"/>
                      </a:cubicBezTo>
                      <a:cubicBezTo>
                        <a:pt x="102148" y="85634"/>
                        <a:pt x="107481" y="101630"/>
                        <a:pt x="112434" y="110581"/>
                      </a:cubicBezTo>
                      <a:cubicBezTo>
                        <a:pt x="109958" y="98393"/>
                        <a:pt x="104624" y="69256"/>
                        <a:pt x="107291" y="21838"/>
                      </a:cubicBezTo>
                      <a:lnTo>
                        <a:pt x="107291" y="20885"/>
                      </a:lnTo>
                      <a:cubicBezTo>
                        <a:pt x="107672" y="15934"/>
                        <a:pt x="107862" y="10602"/>
                        <a:pt x="104624" y="7365"/>
                      </a:cubicBezTo>
                      <a:cubicBezTo>
                        <a:pt x="101957" y="5079"/>
                        <a:pt x="97386" y="3746"/>
                        <a:pt x="90719" y="3746"/>
                      </a:cubicBezTo>
                      <a:lnTo>
                        <a:pt x="90719" y="3746"/>
                      </a:lnTo>
                      <a:close/>
                    </a:path>
                  </a:pathLst>
                </a:custGeom>
                <a:solidFill>
                  <a:srgbClr val="1A1A1A"/>
                </a:solidFill>
                <a:ln w="1904" cap="flat">
                  <a:noFill/>
                  <a:prstDash val="solid"/>
                  <a:miter/>
                </a:ln>
              </p:spPr>
              <p:txBody>
                <a:bodyPr rtlCol="0" anchor="ctr"/>
                <a:lstStyle/>
                <a:p>
                  <a:endParaRPr lang="fr-FR"/>
                </a:p>
              </p:txBody>
            </p:sp>
            <p:sp>
              <p:nvSpPr>
                <p:cNvPr id="3521" name="Forme libre 3520">
                  <a:extLst>
                    <a:ext uri="{FF2B5EF4-FFF2-40B4-BE49-F238E27FC236}">
                      <a16:creationId xmlns:a16="http://schemas.microsoft.com/office/drawing/2014/main" id="{90B5E150-6F57-C49E-F390-F5A6E42F908E}"/>
                    </a:ext>
                  </a:extLst>
                </p:cNvPr>
                <p:cNvSpPr/>
                <p:nvPr/>
              </p:nvSpPr>
              <p:spPr>
                <a:xfrm>
                  <a:off x="11968804" y="4420063"/>
                  <a:ext cx="136582" cy="140933"/>
                </a:xfrm>
                <a:custGeom>
                  <a:avLst/>
                  <a:gdLst>
                    <a:gd name="connsiteX0" fmla="*/ 43376 w 136582"/>
                    <a:gd name="connsiteY0" fmla="*/ 38607 h 140933"/>
                    <a:gd name="connsiteX1" fmla="*/ 32138 w 136582"/>
                    <a:gd name="connsiteY1" fmla="*/ 33656 h 140933"/>
                    <a:gd name="connsiteX2" fmla="*/ 32328 w 136582"/>
                    <a:gd name="connsiteY2" fmla="*/ 31371 h 140933"/>
                    <a:gd name="connsiteX3" fmla="*/ 34614 w 136582"/>
                    <a:gd name="connsiteY3" fmla="*/ 31561 h 140933"/>
                    <a:gd name="connsiteX4" fmla="*/ 44709 w 136582"/>
                    <a:gd name="connsiteY4" fmla="*/ 35179 h 140933"/>
                    <a:gd name="connsiteX5" fmla="*/ 55186 w 136582"/>
                    <a:gd name="connsiteY5" fmla="*/ 28514 h 140933"/>
                    <a:gd name="connsiteX6" fmla="*/ 57281 w 136582"/>
                    <a:gd name="connsiteY6" fmla="*/ 27943 h 140933"/>
                    <a:gd name="connsiteX7" fmla="*/ 57853 w 136582"/>
                    <a:gd name="connsiteY7" fmla="*/ 30037 h 140933"/>
                    <a:gd name="connsiteX8" fmla="*/ 57853 w 136582"/>
                    <a:gd name="connsiteY8" fmla="*/ 30037 h 140933"/>
                    <a:gd name="connsiteX9" fmla="*/ 44900 w 136582"/>
                    <a:gd name="connsiteY9" fmla="*/ 38226 h 140933"/>
                    <a:gd name="connsiteX10" fmla="*/ 43376 w 136582"/>
                    <a:gd name="connsiteY10" fmla="*/ 38607 h 140933"/>
                    <a:gd name="connsiteX11" fmla="*/ 87759 w 136582"/>
                    <a:gd name="connsiteY11" fmla="*/ 34798 h 140933"/>
                    <a:gd name="connsiteX12" fmla="*/ 74234 w 136582"/>
                    <a:gd name="connsiteY12" fmla="*/ 28323 h 140933"/>
                    <a:gd name="connsiteX13" fmla="*/ 74615 w 136582"/>
                    <a:gd name="connsiteY13" fmla="*/ 26038 h 140933"/>
                    <a:gd name="connsiteX14" fmla="*/ 76902 w 136582"/>
                    <a:gd name="connsiteY14" fmla="*/ 26419 h 140933"/>
                    <a:gd name="connsiteX15" fmla="*/ 89092 w 136582"/>
                    <a:gd name="connsiteY15" fmla="*/ 31561 h 140933"/>
                    <a:gd name="connsiteX16" fmla="*/ 96712 w 136582"/>
                    <a:gd name="connsiteY16" fmla="*/ 26800 h 140933"/>
                    <a:gd name="connsiteX17" fmla="*/ 98807 w 136582"/>
                    <a:gd name="connsiteY17" fmla="*/ 26038 h 140933"/>
                    <a:gd name="connsiteX18" fmla="*/ 99569 w 136582"/>
                    <a:gd name="connsiteY18" fmla="*/ 28133 h 140933"/>
                    <a:gd name="connsiteX19" fmla="*/ 89473 w 136582"/>
                    <a:gd name="connsiteY19" fmla="*/ 34608 h 140933"/>
                    <a:gd name="connsiteX20" fmla="*/ 87759 w 136582"/>
                    <a:gd name="connsiteY20" fmla="*/ 34798 h 140933"/>
                    <a:gd name="connsiteX21" fmla="*/ 30614 w 136582"/>
                    <a:gd name="connsiteY21" fmla="*/ 18230 h 140933"/>
                    <a:gd name="connsiteX22" fmla="*/ 29090 w 136582"/>
                    <a:gd name="connsiteY22" fmla="*/ 16707 h 140933"/>
                    <a:gd name="connsiteX23" fmla="*/ 29090 w 136582"/>
                    <a:gd name="connsiteY23" fmla="*/ 16326 h 140933"/>
                    <a:gd name="connsiteX24" fmla="*/ 38424 w 136582"/>
                    <a:gd name="connsiteY24" fmla="*/ 5852 h 140933"/>
                    <a:gd name="connsiteX25" fmla="*/ 50614 w 136582"/>
                    <a:gd name="connsiteY25" fmla="*/ 6042 h 140933"/>
                    <a:gd name="connsiteX26" fmla="*/ 51376 w 136582"/>
                    <a:gd name="connsiteY26" fmla="*/ 8137 h 140933"/>
                    <a:gd name="connsiteX27" fmla="*/ 49282 w 136582"/>
                    <a:gd name="connsiteY27" fmla="*/ 8899 h 140933"/>
                    <a:gd name="connsiteX28" fmla="*/ 49282 w 136582"/>
                    <a:gd name="connsiteY28" fmla="*/ 8899 h 140933"/>
                    <a:gd name="connsiteX29" fmla="*/ 39757 w 136582"/>
                    <a:gd name="connsiteY29" fmla="*/ 8899 h 140933"/>
                    <a:gd name="connsiteX30" fmla="*/ 32328 w 136582"/>
                    <a:gd name="connsiteY30" fmla="*/ 17278 h 140933"/>
                    <a:gd name="connsiteX31" fmla="*/ 30614 w 136582"/>
                    <a:gd name="connsiteY31" fmla="*/ 18230 h 140933"/>
                    <a:gd name="connsiteX32" fmla="*/ 94425 w 136582"/>
                    <a:gd name="connsiteY32" fmla="*/ 11375 h 140933"/>
                    <a:gd name="connsiteX33" fmla="*/ 93093 w 136582"/>
                    <a:gd name="connsiteY33" fmla="*/ 10423 h 140933"/>
                    <a:gd name="connsiteX34" fmla="*/ 83187 w 136582"/>
                    <a:gd name="connsiteY34" fmla="*/ 3567 h 140933"/>
                    <a:gd name="connsiteX35" fmla="*/ 74997 w 136582"/>
                    <a:gd name="connsiteY35" fmla="*/ 7947 h 140933"/>
                    <a:gd name="connsiteX36" fmla="*/ 72901 w 136582"/>
                    <a:gd name="connsiteY36" fmla="*/ 8518 h 140933"/>
                    <a:gd name="connsiteX37" fmla="*/ 72329 w 136582"/>
                    <a:gd name="connsiteY37" fmla="*/ 6423 h 140933"/>
                    <a:gd name="connsiteX38" fmla="*/ 72329 w 136582"/>
                    <a:gd name="connsiteY38" fmla="*/ 6423 h 140933"/>
                    <a:gd name="connsiteX39" fmla="*/ 83187 w 136582"/>
                    <a:gd name="connsiteY39" fmla="*/ 520 h 140933"/>
                    <a:gd name="connsiteX40" fmla="*/ 95759 w 136582"/>
                    <a:gd name="connsiteY40" fmla="*/ 9089 h 140933"/>
                    <a:gd name="connsiteX41" fmla="*/ 94997 w 136582"/>
                    <a:gd name="connsiteY41" fmla="*/ 11184 h 140933"/>
                    <a:gd name="connsiteX42" fmla="*/ 94425 w 136582"/>
                    <a:gd name="connsiteY42" fmla="*/ 11375 h 140933"/>
                    <a:gd name="connsiteX43" fmla="*/ 81853 w 136582"/>
                    <a:gd name="connsiteY43" fmla="*/ 48891 h 140933"/>
                    <a:gd name="connsiteX44" fmla="*/ 66425 w 136582"/>
                    <a:gd name="connsiteY44" fmla="*/ 43939 h 140933"/>
                    <a:gd name="connsiteX45" fmla="*/ 65662 w 136582"/>
                    <a:gd name="connsiteY45" fmla="*/ 41845 h 140933"/>
                    <a:gd name="connsiteX46" fmla="*/ 67758 w 136582"/>
                    <a:gd name="connsiteY46" fmla="*/ 41083 h 140933"/>
                    <a:gd name="connsiteX47" fmla="*/ 83378 w 136582"/>
                    <a:gd name="connsiteY47" fmla="*/ 45463 h 140933"/>
                    <a:gd name="connsiteX48" fmla="*/ 84521 w 136582"/>
                    <a:gd name="connsiteY48" fmla="*/ 44511 h 140933"/>
                    <a:gd name="connsiteX49" fmla="*/ 84711 w 136582"/>
                    <a:gd name="connsiteY49" fmla="*/ 43178 h 140933"/>
                    <a:gd name="connsiteX50" fmla="*/ 76902 w 136582"/>
                    <a:gd name="connsiteY50" fmla="*/ 38417 h 140933"/>
                    <a:gd name="connsiteX51" fmla="*/ 76139 w 136582"/>
                    <a:gd name="connsiteY51" fmla="*/ 36322 h 140933"/>
                    <a:gd name="connsiteX52" fmla="*/ 78234 w 136582"/>
                    <a:gd name="connsiteY52" fmla="*/ 35560 h 140933"/>
                    <a:gd name="connsiteX53" fmla="*/ 87759 w 136582"/>
                    <a:gd name="connsiteY53" fmla="*/ 42225 h 140933"/>
                    <a:gd name="connsiteX54" fmla="*/ 87568 w 136582"/>
                    <a:gd name="connsiteY54" fmla="*/ 46034 h 140933"/>
                    <a:gd name="connsiteX55" fmla="*/ 84711 w 136582"/>
                    <a:gd name="connsiteY55" fmla="*/ 48700 h 140933"/>
                    <a:gd name="connsiteX56" fmla="*/ 81853 w 136582"/>
                    <a:gd name="connsiteY56" fmla="*/ 48891 h 140933"/>
                    <a:gd name="connsiteX57" fmla="*/ 81853 w 136582"/>
                    <a:gd name="connsiteY57" fmla="*/ 48891 h 140933"/>
                    <a:gd name="connsiteX58" fmla="*/ 77473 w 136582"/>
                    <a:gd name="connsiteY58" fmla="*/ 70981 h 140933"/>
                    <a:gd name="connsiteX59" fmla="*/ 72140 w 136582"/>
                    <a:gd name="connsiteY59" fmla="*/ 70029 h 140933"/>
                    <a:gd name="connsiteX60" fmla="*/ 60329 w 136582"/>
                    <a:gd name="connsiteY60" fmla="*/ 60126 h 140933"/>
                    <a:gd name="connsiteX61" fmla="*/ 61091 w 136582"/>
                    <a:gd name="connsiteY61" fmla="*/ 58032 h 140933"/>
                    <a:gd name="connsiteX62" fmla="*/ 63186 w 136582"/>
                    <a:gd name="connsiteY62" fmla="*/ 58793 h 140933"/>
                    <a:gd name="connsiteX63" fmla="*/ 63186 w 136582"/>
                    <a:gd name="connsiteY63" fmla="*/ 58793 h 140933"/>
                    <a:gd name="connsiteX64" fmla="*/ 72901 w 136582"/>
                    <a:gd name="connsiteY64" fmla="*/ 66982 h 140933"/>
                    <a:gd name="connsiteX65" fmla="*/ 82996 w 136582"/>
                    <a:gd name="connsiteY65" fmla="*/ 66220 h 140933"/>
                    <a:gd name="connsiteX66" fmla="*/ 85092 w 136582"/>
                    <a:gd name="connsiteY66" fmla="*/ 66792 h 140933"/>
                    <a:gd name="connsiteX67" fmla="*/ 84521 w 136582"/>
                    <a:gd name="connsiteY67" fmla="*/ 68886 h 140933"/>
                    <a:gd name="connsiteX68" fmla="*/ 84521 w 136582"/>
                    <a:gd name="connsiteY68" fmla="*/ 68886 h 140933"/>
                    <a:gd name="connsiteX69" fmla="*/ 77473 w 136582"/>
                    <a:gd name="connsiteY69" fmla="*/ 70981 h 140933"/>
                    <a:gd name="connsiteX70" fmla="*/ 77473 w 136582"/>
                    <a:gd name="connsiteY70" fmla="*/ 70981 h 140933"/>
                    <a:gd name="connsiteX71" fmla="*/ 135379 w 136582"/>
                    <a:gd name="connsiteY71" fmla="*/ 141443 h 140933"/>
                    <a:gd name="connsiteX72" fmla="*/ 134047 w 136582"/>
                    <a:gd name="connsiteY72" fmla="*/ 140681 h 140933"/>
                    <a:gd name="connsiteX73" fmla="*/ 127189 w 136582"/>
                    <a:gd name="connsiteY73" fmla="*/ 127922 h 140933"/>
                    <a:gd name="connsiteX74" fmla="*/ 127760 w 136582"/>
                    <a:gd name="connsiteY74" fmla="*/ 125827 h 140933"/>
                    <a:gd name="connsiteX75" fmla="*/ 129856 w 136582"/>
                    <a:gd name="connsiteY75" fmla="*/ 126398 h 140933"/>
                    <a:gd name="connsiteX76" fmla="*/ 129856 w 136582"/>
                    <a:gd name="connsiteY76" fmla="*/ 126398 h 140933"/>
                    <a:gd name="connsiteX77" fmla="*/ 136713 w 136582"/>
                    <a:gd name="connsiteY77" fmla="*/ 139157 h 140933"/>
                    <a:gd name="connsiteX78" fmla="*/ 136141 w 136582"/>
                    <a:gd name="connsiteY78" fmla="*/ 141252 h 140933"/>
                    <a:gd name="connsiteX79" fmla="*/ 135379 w 136582"/>
                    <a:gd name="connsiteY79" fmla="*/ 141443 h 140933"/>
                    <a:gd name="connsiteX80" fmla="*/ 6042 w 136582"/>
                    <a:gd name="connsiteY80" fmla="*/ 42797 h 140933"/>
                    <a:gd name="connsiteX81" fmla="*/ 5089 w 136582"/>
                    <a:gd name="connsiteY81" fmla="*/ 42416 h 140933"/>
                    <a:gd name="connsiteX82" fmla="*/ 898 w 136582"/>
                    <a:gd name="connsiteY82" fmla="*/ 31751 h 140933"/>
                    <a:gd name="connsiteX83" fmla="*/ 10042 w 136582"/>
                    <a:gd name="connsiteY83" fmla="*/ 28133 h 140933"/>
                    <a:gd name="connsiteX84" fmla="*/ 11185 w 136582"/>
                    <a:gd name="connsiteY84" fmla="*/ 30037 h 140933"/>
                    <a:gd name="connsiteX85" fmla="*/ 9280 w 136582"/>
                    <a:gd name="connsiteY85" fmla="*/ 31180 h 140933"/>
                    <a:gd name="connsiteX86" fmla="*/ 3755 w 136582"/>
                    <a:gd name="connsiteY86" fmla="*/ 33084 h 140933"/>
                    <a:gd name="connsiteX87" fmla="*/ 6994 w 136582"/>
                    <a:gd name="connsiteY87" fmla="*/ 39940 h 140933"/>
                    <a:gd name="connsiteX88" fmla="*/ 7375 w 136582"/>
                    <a:gd name="connsiteY88" fmla="*/ 42225 h 140933"/>
                    <a:gd name="connsiteX89" fmla="*/ 6042 w 136582"/>
                    <a:gd name="connsiteY89" fmla="*/ 42797 h 140933"/>
                    <a:gd name="connsiteX90" fmla="*/ 122998 w 136582"/>
                    <a:gd name="connsiteY90" fmla="*/ 29466 h 140933"/>
                    <a:gd name="connsiteX91" fmla="*/ 121474 w 136582"/>
                    <a:gd name="connsiteY91" fmla="*/ 27943 h 140933"/>
                    <a:gd name="connsiteX92" fmla="*/ 121855 w 136582"/>
                    <a:gd name="connsiteY92" fmla="*/ 26800 h 140933"/>
                    <a:gd name="connsiteX93" fmla="*/ 123760 w 136582"/>
                    <a:gd name="connsiteY93" fmla="*/ 18992 h 140933"/>
                    <a:gd name="connsiteX94" fmla="*/ 118236 w 136582"/>
                    <a:gd name="connsiteY94" fmla="*/ 18992 h 140933"/>
                    <a:gd name="connsiteX95" fmla="*/ 115951 w 136582"/>
                    <a:gd name="connsiteY95" fmla="*/ 18611 h 140933"/>
                    <a:gd name="connsiteX96" fmla="*/ 116331 w 136582"/>
                    <a:gd name="connsiteY96" fmla="*/ 16516 h 140933"/>
                    <a:gd name="connsiteX97" fmla="*/ 126046 w 136582"/>
                    <a:gd name="connsiteY97" fmla="*/ 17088 h 140933"/>
                    <a:gd name="connsiteX98" fmla="*/ 124141 w 136582"/>
                    <a:gd name="connsiteY98" fmla="*/ 29085 h 140933"/>
                    <a:gd name="connsiteX99" fmla="*/ 122998 w 136582"/>
                    <a:gd name="connsiteY99" fmla="*/ 29466 h 140933"/>
                    <a:gd name="connsiteX100" fmla="*/ 122998 w 136582"/>
                    <a:gd name="connsiteY100" fmla="*/ 29466 h 140933"/>
                    <a:gd name="connsiteX101" fmla="*/ 90806 w 136582"/>
                    <a:gd name="connsiteY101" fmla="*/ 83931 h 140933"/>
                    <a:gd name="connsiteX102" fmla="*/ 50614 w 136582"/>
                    <a:gd name="connsiteY102" fmla="*/ 91358 h 140933"/>
                    <a:gd name="connsiteX103" fmla="*/ 53472 w 136582"/>
                    <a:gd name="connsiteY103" fmla="*/ 107354 h 140933"/>
                    <a:gd name="connsiteX104" fmla="*/ 75568 w 136582"/>
                    <a:gd name="connsiteY104" fmla="*/ 93834 h 140933"/>
                    <a:gd name="connsiteX105" fmla="*/ 90806 w 136582"/>
                    <a:gd name="connsiteY105" fmla="*/ 83931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136582" h="140933">
                      <a:moveTo>
                        <a:pt x="43376" y="38607"/>
                      </a:moveTo>
                      <a:cubicBezTo>
                        <a:pt x="38805" y="38607"/>
                        <a:pt x="34805" y="36893"/>
                        <a:pt x="32138" y="33656"/>
                      </a:cubicBezTo>
                      <a:cubicBezTo>
                        <a:pt x="31566" y="32894"/>
                        <a:pt x="31757" y="31942"/>
                        <a:pt x="32328" y="31371"/>
                      </a:cubicBezTo>
                      <a:cubicBezTo>
                        <a:pt x="33090" y="30799"/>
                        <a:pt x="34043" y="30990"/>
                        <a:pt x="34614" y="31561"/>
                      </a:cubicBezTo>
                      <a:cubicBezTo>
                        <a:pt x="36900" y="34227"/>
                        <a:pt x="40519" y="35560"/>
                        <a:pt x="44709" y="35179"/>
                      </a:cubicBezTo>
                      <a:cubicBezTo>
                        <a:pt x="49282" y="34798"/>
                        <a:pt x="53091" y="32323"/>
                        <a:pt x="55186" y="28514"/>
                      </a:cubicBezTo>
                      <a:cubicBezTo>
                        <a:pt x="55567" y="27752"/>
                        <a:pt x="56520" y="27562"/>
                        <a:pt x="57281" y="27943"/>
                      </a:cubicBezTo>
                      <a:cubicBezTo>
                        <a:pt x="58043" y="28323"/>
                        <a:pt x="58234" y="29276"/>
                        <a:pt x="57853" y="30037"/>
                      </a:cubicBezTo>
                      <a:lnTo>
                        <a:pt x="57853" y="30037"/>
                      </a:lnTo>
                      <a:cubicBezTo>
                        <a:pt x="55186" y="34608"/>
                        <a:pt x="50424" y="37845"/>
                        <a:pt x="44900" y="38226"/>
                      </a:cubicBezTo>
                      <a:cubicBezTo>
                        <a:pt x="44329" y="38607"/>
                        <a:pt x="43757" y="38607"/>
                        <a:pt x="43376" y="38607"/>
                      </a:cubicBezTo>
                      <a:close/>
                      <a:moveTo>
                        <a:pt x="87759" y="34798"/>
                      </a:moveTo>
                      <a:cubicBezTo>
                        <a:pt x="82425" y="34798"/>
                        <a:pt x="77282" y="32323"/>
                        <a:pt x="74234" y="28323"/>
                      </a:cubicBezTo>
                      <a:cubicBezTo>
                        <a:pt x="73663" y="27562"/>
                        <a:pt x="73854" y="26610"/>
                        <a:pt x="74615" y="26038"/>
                      </a:cubicBezTo>
                      <a:cubicBezTo>
                        <a:pt x="75377" y="25467"/>
                        <a:pt x="76330" y="25658"/>
                        <a:pt x="76902" y="26419"/>
                      </a:cubicBezTo>
                      <a:cubicBezTo>
                        <a:pt x="79568" y="29847"/>
                        <a:pt x="84521" y="31942"/>
                        <a:pt x="89092" y="31561"/>
                      </a:cubicBezTo>
                      <a:cubicBezTo>
                        <a:pt x="91188" y="31371"/>
                        <a:pt x="94807" y="30418"/>
                        <a:pt x="96712" y="26800"/>
                      </a:cubicBezTo>
                      <a:cubicBezTo>
                        <a:pt x="97092" y="26038"/>
                        <a:pt x="98044" y="25658"/>
                        <a:pt x="98807" y="26038"/>
                      </a:cubicBezTo>
                      <a:cubicBezTo>
                        <a:pt x="99569" y="26419"/>
                        <a:pt x="99949" y="27371"/>
                        <a:pt x="99569" y="28133"/>
                      </a:cubicBezTo>
                      <a:cubicBezTo>
                        <a:pt x="97664" y="31942"/>
                        <a:pt x="94045" y="34227"/>
                        <a:pt x="89473" y="34608"/>
                      </a:cubicBezTo>
                      <a:cubicBezTo>
                        <a:pt x="88711" y="34798"/>
                        <a:pt x="88331" y="34798"/>
                        <a:pt x="87759" y="34798"/>
                      </a:cubicBezTo>
                      <a:close/>
                      <a:moveTo>
                        <a:pt x="30614" y="18230"/>
                      </a:moveTo>
                      <a:cubicBezTo>
                        <a:pt x="29661" y="18230"/>
                        <a:pt x="29090" y="17469"/>
                        <a:pt x="29090" y="16707"/>
                      </a:cubicBezTo>
                      <a:cubicBezTo>
                        <a:pt x="29090" y="16516"/>
                        <a:pt x="29090" y="16326"/>
                        <a:pt x="29090" y="16326"/>
                      </a:cubicBezTo>
                      <a:cubicBezTo>
                        <a:pt x="30233" y="11946"/>
                        <a:pt x="33852" y="7947"/>
                        <a:pt x="38424" y="5852"/>
                      </a:cubicBezTo>
                      <a:cubicBezTo>
                        <a:pt x="41281" y="4519"/>
                        <a:pt x="45662" y="3567"/>
                        <a:pt x="50614" y="6042"/>
                      </a:cubicBezTo>
                      <a:cubicBezTo>
                        <a:pt x="51376" y="6423"/>
                        <a:pt x="51757" y="7375"/>
                        <a:pt x="51376" y="8137"/>
                      </a:cubicBezTo>
                      <a:cubicBezTo>
                        <a:pt x="50996" y="8899"/>
                        <a:pt x="50043" y="9280"/>
                        <a:pt x="49282" y="8899"/>
                      </a:cubicBezTo>
                      <a:lnTo>
                        <a:pt x="49282" y="8899"/>
                      </a:lnTo>
                      <a:cubicBezTo>
                        <a:pt x="45472" y="6995"/>
                        <a:pt x="42043" y="7756"/>
                        <a:pt x="39757" y="8899"/>
                      </a:cubicBezTo>
                      <a:cubicBezTo>
                        <a:pt x="36328" y="10423"/>
                        <a:pt x="33280" y="13850"/>
                        <a:pt x="32328" y="17278"/>
                      </a:cubicBezTo>
                      <a:cubicBezTo>
                        <a:pt x="31947" y="17659"/>
                        <a:pt x="31186" y="18230"/>
                        <a:pt x="30614" y="18230"/>
                      </a:cubicBezTo>
                      <a:close/>
                      <a:moveTo>
                        <a:pt x="94425" y="11375"/>
                      </a:moveTo>
                      <a:cubicBezTo>
                        <a:pt x="93854" y="11375"/>
                        <a:pt x="93282" y="10994"/>
                        <a:pt x="93093" y="10423"/>
                      </a:cubicBezTo>
                      <a:cubicBezTo>
                        <a:pt x="90806" y="6233"/>
                        <a:pt x="87378" y="3757"/>
                        <a:pt x="83187" y="3567"/>
                      </a:cubicBezTo>
                      <a:cubicBezTo>
                        <a:pt x="79759" y="3567"/>
                        <a:pt x="76711" y="5090"/>
                        <a:pt x="74997" y="7947"/>
                      </a:cubicBezTo>
                      <a:cubicBezTo>
                        <a:pt x="74615" y="8709"/>
                        <a:pt x="73663" y="8899"/>
                        <a:pt x="72901" y="8518"/>
                      </a:cubicBezTo>
                      <a:cubicBezTo>
                        <a:pt x="72140" y="8137"/>
                        <a:pt x="71949" y="7185"/>
                        <a:pt x="72329" y="6423"/>
                      </a:cubicBezTo>
                      <a:cubicBezTo>
                        <a:pt x="72329" y="6423"/>
                        <a:pt x="72329" y="6423"/>
                        <a:pt x="72329" y="6423"/>
                      </a:cubicBezTo>
                      <a:cubicBezTo>
                        <a:pt x="74425" y="2615"/>
                        <a:pt x="78616" y="329"/>
                        <a:pt x="83187" y="520"/>
                      </a:cubicBezTo>
                      <a:cubicBezTo>
                        <a:pt x="88520" y="710"/>
                        <a:pt x="93093" y="3757"/>
                        <a:pt x="95759" y="9089"/>
                      </a:cubicBezTo>
                      <a:cubicBezTo>
                        <a:pt x="96140" y="9851"/>
                        <a:pt x="95950" y="10803"/>
                        <a:pt x="94997" y="11184"/>
                      </a:cubicBezTo>
                      <a:cubicBezTo>
                        <a:pt x="94997" y="11375"/>
                        <a:pt x="94807" y="11375"/>
                        <a:pt x="94425" y="11375"/>
                      </a:cubicBezTo>
                      <a:close/>
                      <a:moveTo>
                        <a:pt x="81853" y="48891"/>
                      </a:moveTo>
                      <a:cubicBezTo>
                        <a:pt x="78425" y="48891"/>
                        <a:pt x="73472" y="47367"/>
                        <a:pt x="66425" y="43939"/>
                      </a:cubicBezTo>
                      <a:cubicBezTo>
                        <a:pt x="65662" y="43558"/>
                        <a:pt x="65282" y="42606"/>
                        <a:pt x="65662" y="41845"/>
                      </a:cubicBezTo>
                      <a:cubicBezTo>
                        <a:pt x="66044" y="41083"/>
                        <a:pt x="66996" y="40702"/>
                        <a:pt x="67758" y="41083"/>
                      </a:cubicBezTo>
                      <a:cubicBezTo>
                        <a:pt x="75759" y="44892"/>
                        <a:pt x="80901" y="46415"/>
                        <a:pt x="83378" y="45463"/>
                      </a:cubicBezTo>
                      <a:cubicBezTo>
                        <a:pt x="83949" y="45272"/>
                        <a:pt x="84330" y="44892"/>
                        <a:pt x="84521" y="44511"/>
                      </a:cubicBezTo>
                      <a:cubicBezTo>
                        <a:pt x="84901" y="43749"/>
                        <a:pt x="84711" y="43368"/>
                        <a:pt x="84711" y="43178"/>
                      </a:cubicBezTo>
                      <a:cubicBezTo>
                        <a:pt x="83949" y="41083"/>
                        <a:pt x="78616" y="38988"/>
                        <a:pt x="76902" y="38417"/>
                      </a:cubicBezTo>
                      <a:cubicBezTo>
                        <a:pt x="76139" y="38036"/>
                        <a:pt x="75759" y="37084"/>
                        <a:pt x="76139" y="36322"/>
                      </a:cubicBezTo>
                      <a:cubicBezTo>
                        <a:pt x="76520" y="35560"/>
                        <a:pt x="77473" y="35179"/>
                        <a:pt x="78234" y="35560"/>
                      </a:cubicBezTo>
                      <a:cubicBezTo>
                        <a:pt x="84140" y="38036"/>
                        <a:pt x="86806" y="39940"/>
                        <a:pt x="87759" y="42225"/>
                      </a:cubicBezTo>
                      <a:cubicBezTo>
                        <a:pt x="88331" y="43368"/>
                        <a:pt x="88140" y="44701"/>
                        <a:pt x="87568" y="46034"/>
                      </a:cubicBezTo>
                      <a:cubicBezTo>
                        <a:pt x="86997" y="47367"/>
                        <a:pt x="86044" y="48129"/>
                        <a:pt x="84711" y="48700"/>
                      </a:cubicBezTo>
                      <a:cubicBezTo>
                        <a:pt x="83758" y="48700"/>
                        <a:pt x="82806" y="48891"/>
                        <a:pt x="81853" y="48891"/>
                      </a:cubicBezTo>
                      <a:lnTo>
                        <a:pt x="81853" y="48891"/>
                      </a:lnTo>
                      <a:close/>
                      <a:moveTo>
                        <a:pt x="77473" y="70981"/>
                      </a:moveTo>
                      <a:cubicBezTo>
                        <a:pt x="75759" y="70981"/>
                        <a:pt x="73854" y="70600"/>
                        <a:pt x="72140" y="70029"/>
                      </a:cubicBezTo>
                      <a:cubicBezTo>
                        <a:pt x="66996" y="68315"/>
                        <a:pt x="62425" y="64506"/>
                        <a:pt x="60329" y="60126"/>
                      </a:cubicBezTo>
                      <a:cubicBezTo>
                        <a:pt x="59948" y="59365"/>
                        <a:pt x="60329" y="58412"/>
                        <a:pt x="61091" y="58032"/>
                      </a:cubicBezTo>
                      <a:cubicBezTo>
                        <a:pt x="61853" y="57651"/>
                        <a:pt x="62805" y="58032"/>
                        <a:pt x="63186" y="58793"/>
                      </a:cubicBezTo>
                      <a:cubicBezTo>
                        <a:pt x="63186" y="58793"/>
                        <a:pt x="63186" y="58793"/>
                        <a:pt x="63186" y="58793"/>
                      </a:cubicBezTo>
                      <a:cubicBezTo>
                        <a:pt x="64710" y="62412"/>
                        <a:pt x="68520" y="65649"/>
                        <a:pt x="72901" y="66982"/>
                      </a:cubicBezTo>
                      <a:cubicBezTo>
                        <a:pt x="76520" y="68125"/>
                        <a:pt x="80139" y="67934"/>
                        <a:pt x="82996" y="66220"/>
                      </a:cubicBezTo>
                      <a:cubicBezTo>
                        <a:pt x="83758" y="65840"/>
                        <a:pt x="84711" y="66030"/>
                        <a:pt x="85092" y="66792"/>
                      </a:cubicBezTo>
                      <a:cubicBezTo>
                        <a:pt x="85473" y="67553"/>
                        <a:pt x="85283" y="68506"/>
                        <a:pt x="84521" y="68886"/>
                      </a:cubicBezTo>
                      <a:lnTo>
                        <a:pt x="84521" y="68886"/>
                      </a:lnTo>
                      <a:cubicBezTo>
                        <a:pt x="82806" y="70410"/>
                        <a:pt x="80139" y="70981"/>
                        <a:pt x="77473" y="70981"/>
                      </a:cubicBezTo>
                      <a:lnTo>
                        <a:pt x="77473" y="70981"/>
                      </a:lnTo>
                      <a:close/>
                      <a:moveTo>
                        <a:pt x="135379" y="141443"/>
                      </a:moveTo>
                      <a:cubicBezTo>
                        <a:pt x="134808" y="141443"/>
                        <a:pt x="134236" y="141062"/>
                        <a:pt x="134047" y="140681"/>
                      </a:cubicBezTo>
                      <a:lnTo>
                        <a:pt x="127189" y="127922"/>
                      </a:lnTo>
                      <a:cubicBezTo>
                        <a:pt x="126808" y="127160"/>
                        <a:pt x="126998" y="126208"/>
                        <a:pt x="127760" y="125827"/>
                      </a:cubicBezTo>
                      <a:cubicBezTo>
                        <a:pt x="128522" y="125446"/>
                        <a:pt x="129474" y="125637"/>
                        <a:pt x="129856" y="126398"/>
                      </a:cubicBezTo>
                      <a:cubicBezTo>
                        <a:pt x="129856" y="126398"/>
                        <a:pt x="129856" y="126398"/>
                        <a:pt x="129856" y="126398"/>
                      </a:cubicBezTo>
                      <a:lnTo>
                        <a:pt x="136713" y="139157"/>
                      </a:lnTo>
                      <a:cubicBezTo>
                        <a:pt x="137093" y="139919"/>
                        <a:pt x="136904" y="140871"/>
                        <a:pt x="136141" y="141252"/>
                      </a:cubicBezTo>
                      <a:cubicBezTo>
                        <a:pt x="135951" y="141443"/>
                        <a:pt x="135761" y="141443"/>
                        <a:pt x="135379" y="141443"/>
                      </a:cubicBezTo>
                      <a:close/>
                      <a:moveTo>
                        <a:pt x="6042" y="42797"/>
                      </a:moveTo>
                      <a:cubicBezTo>
                        <a:pt x="5660" y="42797"/>
                        <a:pt x="5470" y="42606"/>
                        <a:pt x="5089" y="42416"/>
                      </a:cubicBezTo>
                      <a:cubicBezTo>
                        <a:pt x="898" y="39369"/>
                        <a:pt x="-625" y="35179"/>
                        <a:pt x="898" y="31751"/>
                      </a:cubicBezTo>
                      <a:cubicBezTo>
                        <a:pt x="2232" y="28704"/>
                        <a:pt x="5851" y="27181"/>
                        <a:pt x="10042" y="28133"/>
                      </a:cubicBezTo>
                      <a:cubicBezTo>
                        <a:pt x="10994" y="28323"/>
                        <a:pt x="11375" y="29085"/>
                        <a:pt x="11185" y="30037"/>
                      </a:cubicBezTo>
                      <a:cubicBezTo>
                        <a:pt x="10994" y="30799"/>
                        <a:pt x="10233" y="31371"/>
                        <a:pt x="9280" y="31180"/>
                      </a:cubicBezTo>
                      <a:cubicBezTo>
                        <a:pt x="6613" y="30609"/>
                        <a:pt x="4518" y="31371"/>
                        <a:pt x="3755" y="33084"/>
                      </a:cubicBezTo>
                      <a:cubicBezTo>
                        <a:pt x="2994" y="34798"/>
                        <a:pt x="3755" y="37655"/>
                        <a:pt x="6994" y="39940"/>
                      </a:cubicBezTo>
                      <a:cubicBezTo>
                        <a:pt x="7756" y="40511"/>
                        <a:pt x="7946" y="41464"/>
                        <a:pt x="7375" y="42225"/>
                      </a:cubicBezTo>
                      <a:cubicBezTo>
                        <a:pt x="6994" y="42606"/>
                        <a:pt x="6613" y="42797"/>
                        <a:pt x="6042" y="42797"/>
                      </a:cubicBezTo>
                      <a:close/>
                      <a:moveTo>
                        <a:pt x="122998" y="29466"/>
                      </a:moveTo>
                      <a:cubicBezTo>
                        <a:pt x="122046" y="29466"/>
                        <a:pt x="121474" y="28704"/>
                        <a:pt x="121474" y="27943"/>
                      </a:cubicBezTo>
                      <a:cubicBezTo>
                        <a:pt x="121474" y="27562"/>
                        <a:pt x="121665" y="27181"/>
                        <a:pt x="121855" y="26800"/>
                      </a:cubicBezTo>
                      <a:cubicBezTo>
                        <a:pt x="125093" y="23182"/>
                        <a:pt x="124903" y="20325"/>
                        <a:pt x="123760" y="18992"/>
                      </a:cubicBezTo>
                      <a:cubicBezTo>
                        <a:pt x="122807" y="17849"/>
                        <a:pt x="120522" y="17278"/>
                        <a:pt x="118236" y="18992"/>
                      </a:cubicBezTo>
                      <a:cubicBezTo>
                        <a:pt x="117474" y="19563"/>
                        <a:pt x="116522" y="19373"/>
                        <a:pt x="115951" y="18611"/>
                      </a:cubicBezTo>
                      <a:cubicBezTo>
                        <a:pt x="115379" y="17849"/>
                        <a:pt x="115569" y="16897"/>
                        <a:pt x="116331" y="16516"/>
                      </a:cubicBezTo>
                      <a:cubicBezTo>
                        <a:pt x="119760" y="14231"/>
                        <a:pt x="123570" y="14422"/>
                        <a:pt x="126046" y="17088"/>
                      </a:cubicBezTo>
                      <a:cubicBezTo>
                        <a:pt x="128141" y="19373"/>
                        <a:pt x="128903" y="23944"/>
                        <a:pt x="124141" y="29085"/>
                      </a:cubicBezTo>
                      <a:cubicBezTo>
                        <a:pt x="123950" y="29276"/>
                        <a:pt x="123570" y="29466"/>
                        <a:pt x="122998" y="29466"/>
                      </a:cubicBezTo>
                      <a:lnTo>
                        <a:pt x="122998" y="29466"/>
                      </a:lnTo>
                      <a:close/>
                      <a:moveTo>
                        <a:pt x="90806" y="83931"/>
                      </a:moveTo>
                      <a:cubicBezTo>
                        <a:pt x="73663" y="93262"/>
                        <a:pt x="60520" y="93072"/>
                        <a:pt x="50614" y="91358"/>
                      </a:cubicBezTo>
                      <a:cubicBezTo>
                        <a:pt x="51567" y="96690"/>
                        <a:pt x="52329" y="102022"/>
                        <a:pt x="53472" y="107354"/>
                      </a:cubicBezTo>
                      <a:cubicBezTo>
                        <a:pt x="64710" y="104879"/>
                        <a:pt x="65282" y="98404"/>
                        <a:pt x="75568" y="93834"/>
                      </a:cubicBezTo>
                      <a:cubicBezTo>
                        <a:pt x="79949" y="91929"/>
                        <a:pt x="86806" y="91167"/>
                        <a:pt x="90806" y="83931"/>
                      </a:cubicBezTo>
                      <a:close/>
                    </a:path>
                  </a:pathLst>
                </a:custGeom>
                <a:solidFill>
                  <a:srgbClr val="1A1A1A"/>
                </a:solidFill>
                <a:ln w="1904" cap="flat">
                  <a:noFill/>
                  <a:prstDash val="solid"/>
                  <a:miter/>
                </a:ln>
              </p:spPr>
              <p:txBody>
                <a:bodyPr rtlCol="0" anchor="ctr"/>
                <a:lstStyle/>
                <a:p>
                  <a:endParaRPr lang="fr-FR"/>
                </a:p>
              </p:txBody>
            </p:sp>
            <p:sp>
              <p:nvSpPr>
                <p:cNvPr id="3522" name="Forme libre 3521">
                  <a:extLst>
                    <a:ext uri="{FF2B5EF4-FFF2-40B4-BE49-F238E27FC236}">
                      <a16:creationId xmlns:a16="http://schemas.microsoft.com/office/drawing/2014/main" id="{3BE50AB6-8A9C-E8C3-5365-09A94B807CEA}"/>
                    </a:ext>
                  </a:extLst>
                </p:cNvPr>
                <p:cNvSpPr/>
                <p:nvPr/>
              </p:nvSpPr>
              <p:spPr>
                <a:xfrm>
                  <a:off x="12017347" y="4501771"/>
                  <a:ext cx="43418" cy="26661"/>
                </a:xfrm>
                <a:custGeom>
                  <a:avLst/>
                  <a:gdLst>
                    <a:gd name="connsiteX0" fmla="*/ 4738 w 43418"/>
                    <a:gd name="connsiteY0" fmla="*/ 27170 h 26661"/>
                    <a:gd name="connsiteX1" fmla="*/ 3215 w 43418"/>
                    <a:gd name="connsiteY1" fmla="*/ 25837 h 26661"/>
                    <a:gd name="connsiteX2" fmla="*/ 357 w 43418"/>
                    <a:gd name="connsiteY2" fmla="*/ 9840 h 26661"/>
                    <a:gd name="connsiteX3" fmla="*/ 1691 w 43418"/>
                    <a:gd name="connsiteY3" fmla="*/ 7936 h 26661"/>
                    <a:gd name="connsiteX4" fmla="*/ 2262 w 43418"/>
                    <a:gd name="connsiteY4" fmla="*/ 7936 h 26661"/>
                    <a:gd name="connsiteX5" fmla="*/ 41502 w 43418"/>
                    <a:gd name="connsiteY5" fmla="*/ 699 h 26661"/>
                    <a:gd name="connsiteX6" fmla="*/ 43597 w 43418"/>
                    <a:gd name="connsiteY6" fmla="*/ 1271 h 26661"/>
                    <a:gd name="connsiteX7" fmla="*/ 43597 w 43418"/>
                    <a:gd name="connsiteY7" fmla="*/ 2794 h 26661"/>
                    <a:gd name="connsiteX8" fmla="*/ 30453 w 43418"/>
                    <a:gd name="connsiteY8" fmla="*/ 12316 h 26661"/>
                    <a:gd name="connsiteX9" fmla="*/ 27406 w 43418"/>
                    <a:gd name="connsiteY9" fmla="*/ 13459 h 26661"/>
                    <a:gd name="connsiteX10" fmla="*/ 18262 w 43418"/>
                    <a:gd name="connsiteY10" fmla="*/ 19743 h 26661"/>
                    <a:gd name="connsiteX11" fmla="*/ 5119 w 43418"/>
                    <a:gd name="connsiteY11" fmla="*/ 26979 h 26661"/>
                    <a:gd name="connsiteX12" fmla="*/ 4738 w 43418"/>
                    <a:gd name="connsiteY12" fmla="*/ 27170 h 26661"/>
                    <a:gd name="connsiteX13" fmla="*/ 3976 w 43418"/>
                    <a:gd name="connsiteY13" fmla="*/ 11554 h 26661"/>
                    <a:gd name="connsiteX14" fmla="*/ 6072 w 43418"/>
                    <a:gd name="connsiteY14" fmla="*/ 23551 h 26661"/>
                    <a:gd name="connsiteX15" fmla="*/ 16167 w 43418"/>
                    <a:gd name="connsiteY15" fmla="*/ 17458 h 26661"/>
                    <a:gd name="connsiteX16" fmla="*/ 26263 w 43418"/>
                    <a:gd name="connsiteY16" fmla="*/ 10602 h 26661"/>
                    <a:gd name="connsiteX17" fmla="*/ 29501 w 43418"/>
                    <a:gd name="connsiteY17" fmla="*/ 9459 h 26661"/>
                    <a:gd name="connsiteX18" fmla="*/ 32549 w 43418"/>
                    <a:gd name="connsiteY18" fmla="*/ 8317 h 26661"/>
                    <a:gd name="connsiteX19" fmla="*/ 3976 w 43418"/>
                    <a:gd name="connsiteY19" fmla="*/ 11554 h 26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418" h="26661">
                      <a:moveTo>
                        <a:pt x="4738" y="27170"/>
                      </a:moveTo>
                      <a:cubicBezTo>
                        <a:pt x="3976" y="27170"/>
                        <a:pt x="3405" y="26598"/>
                        <a:pt x="3215" y="25837"/>
                      </a:cubicBezTo>
                      <a:cubicBezTo>
                        <a:pt x="3215" y="25837"/>
                        <a:pt x="1691" y="17838"/>
                        <a:pt x="357" y="9840"/>
                      </a:cubicBezTo>
                      <a:cubicBezTo>
                        <a:pt x="167" y="8888"/>
                        <a:pt x="739" y="8126"/>
                        <a:pt x="1691" y="7936"/>
                      </a:cubicBezTo>
                      <a:cubicBezTo>
                        <a:pt x="1881" y="7936"/>
                        <a:pt x="2071" y="7936"/>
                        <a:pt x="2262" y="7936"/>
                      </a:cubicBezTo>
                      <a:cubicBezTo>
                        <a:pt x="10643" y="9459"/>
                        <a:pt x="23977" y="10221"/>
                        <a:pt x="41502" y="699"/>
                      </a:cubicBezTo>
                      <a:cubicBezTo>
                        <a:pt x="42264" y="318"/>
                        <a:pt x="43216" y="509"/>
                        <a:pt x="43597" y="1271"/>
                      </a:cubicBezTo>
                      <a:cubicBezTo>
                        <a:pt x="43787" y="1842"/>
                        <a:pt x="43787" y="2413"/>
                        <a:pt x="43597" y="2794"/>
                      </a:cubicBezTo>
                      <a:cubicBezTo>
                        <a:pt x="39977" y="9078"/>
                        <a:pt x="34835" y="10792"/>
                        <a:pt x="30453" y="12316"/>
                      </a:cubicBezTo>
                      <a:cubicBezTo>
                        <a:pt x="29311" y="12697"/>
                        <a:pt x="28359" y="13077"/>
                        <a:pt x="27406" y="13459"/>
                      </a:cubicBezTo>
                      <a:cubicBezTo>
                        <a:pt x="23215" y="15363"/>
                        <a:pt x="20549" y="17648"/>
                        <a:pt x="18262" y="19743"/>
                      </a:cubicBezTo>
                      <a:cubicBezTo>
                        <a:pt x="15025" y="22599"/>
                        <a:pt x="11786" y="25646"/>
                        <a:pt x="5119" y="26979"/>
                      </a:cubicBezTo>
                      <a:cubicBezTo>
                        <a:pt x="5119" y="27170"/>
                        <a:pt x="4929" y="27170"/>
                        <a:pt x="4738" y="27170"/>
                      </a:cubicBezTo>
                      <a:close/>
                      <a:moveTo>
                        <a:pt x="3976" y="11554"/>
                      </a:moveTo>
                      <a:cubicBezTo>
                        <a:pt x="4738" y="16505"/>
                        <a:pt x="5690" y="21266"/>
                        <a:pt x="6072" y="23551"/>
                      </a:cubicBezTo>
                      <a:cubicBezTo>
                        <a:pt x="10834" y="22219"/>
                        <a:pt x="13310" y="19933"/>
                        <a:pt x="16167" y="17458"/>
                      </a:cubicBezTo>
                      <a:cubicBezTo>
                        <a:pt x="18644" y="15172"/>
                        <a:pt x="21501" y="12697"/>
                        <a:pt x="26263" y="10602"/>
                      </a:cubicBezTo>
                      <a:cubicBezTo>
                        <a:pt x="27216" y="10221"/>
                        <a:pt x="28359" y="9840"/>
                        <a:pt x="29501" y="9459"/>
                      </a:cubicBezTo>
                      <a:cubicBezTo>
                        <a:pt x="30453" y="9078"/>
                        <a:pt x="31596" y="8698"/>
                        <a:pt x="32549" y="8317"/>
                      </a:cubicBezTo>
                      <a:cubicBezTo>
                        <a:pt x="20549" y="12887"/>
                        <a:pt x="11024" y="12506"/>
                        <a:pt x="3976" y="11554"/>
                      </a:cubicBezTo>
                      <a:close/>
                    </a:path>
                  </a:pathLst>
                </a:custGeom>
                <a:solidFill>
                  <a:srgbClr val="1A1A1A"/>
                </a:solidFill>
                <a:ln w="1904" cap="flat">
                  <a:noFill/>
                  <a:prstDash val="solid"/>
                  <a:miter/>
                </a:ln>
              </p:spPr>
              <p:txBody>
                <a:bodyPr rtlCol="0" anchor="ctr"/>
                <a:lstStyle/>
                <a:p>
                  <a:endParaRPr lang="fr-FR"/>
                </a:p>
              </p:txBody>
            </p:sp>
          </p:grpSp>
          <p:sp>
            <p:nvSpPr>
              <p:cNvPr id="3523" name="Forme libre 3522">
                <a:extLst>
                  <a:ext uri="{FF2B5EF4-FFF2-40B4-BE49-F238E27FC236}">
                    <a16:creationId xmlns:a16="http://schemas.microsoft.com/office/drawing/2014/main" id="{1970747A-A2E9-D2D6-01F5-EF5E20684950}"/>
                  </a:ext>
                </a:extLst>
              </p:cNvPr>
              <p:cNvSpPr/>
              <p:nvPr/>
            </p:nvSpPr>
            <p:spPr>
              <a:xfrm>
                <a:off x="12033575" y="4341267"/>
                <a:ext cx="38018" cy="21866"/>
              </a:xfrm>
              <a:custGeom>
                <a:avLst/>
                <a:gdLst>
                  <a:gd name="connsiteX0" fmla="*/ 1844 w 38018"/>
                  <a:gd name="connsiteY0" fmla="*/ 9045 h 21866"/>
                  <a:gd name="connsiteX1" fmla="*/ 321 w 38018"/>
                  <a:gd name="connsiteY1" fmla="*/ 7521 h 21866"/>
                  <a:gd name="connsiteX2" fmla="*/ 1082 w 38018"/>
                  <a:gd name="connsiteY2" fmla="*/ 6188 h 21866"/>
                  <a:gd name="connsiteX3" fmla="*/ 33846 w 38018"/>
                  <a:gd name="connsiteY3" fmla="*/ 2761 h 21866"/>
                  <a:gd name="connsiteX4" fmla="*/ 34226 w 38018"/>
                  <a:gd name="connsiteY4" fmla="*/ 5046 h 21866"/>
                  <a:gd name="connsiteX5" fmla="*/ 31941 w 38018"/>
                  <a:gd name="connsiteY5" fmla="*/ 5427 h 21866"/>
                  <a:gd name="connsiteX6" fmla="*/ 31941 w 38018"/>
                  <a:gd name="connsiteY6" fmla="*/ 5427 h 21866"/>
                  <a:gd name="connsiteX7" fmla="*/ 2797 w 38018"/>
                  <a:gd name="connsiteY7" fmla="*/ 9045 h 21866"/>
                  <a:gd name="connsiteX8" fmla="*/ 1844 w 38018"/>
                  <a:gd name="connsiteY8" fmla="*/ 9045 h 21866"/>
                  <a:gd name="connsiteX9" fmla="*/ 1844 w 38018"/>
                  <a:gd name="connsiteY9" fmla="*/ 9045 h 21866"/>
                  <a:gd name="connsiteX10" fmla="*/ 35369 w 38018"/>
                  <a:gd name="connsiteY10" fmla="*/ 22375 h 21866"/>
                  <a:gd name="connsiteX11" fmla="*/ 33846 w 38018"/>
                  <a:gd name="connsiteY11" fmla="*/ 20852 h 21866"/>
                  <a:gd name="connsiteX12" fmla="*/ 34037 w 38018"/>
                  <a:gd name="connsiteY12" fmla="*/ 20090 h 21866"/>
                  <a:gd name="connsiteX13" fmla="*/ 34798 w 38018"/>
                  <a:gd name="connsiteY13" fmla="*/ 12854 h 21866"/>
                  <a:gd name="connsiteX14" fmla="*/ 35941 w 38018"/>
                  <a:gd name="connsiteY14" fmla="*/ 10949 h 21866"/>
                  <a:gd name="connsiteX15" fmla="*/ 37846 w 38018"/>
                  <a:gd name="connsiteY15" fmla="*/ 12092 h 21866"/>
                  <a:gd name="connsiteX16" fmla="*/ 37846 w 38018"/>
                  <a:gd name="connsiteY16" fmla="*/ 12092 h 21866"/>
                  <a:gd name="connsiteX17" fmla="*/ 36703 w 38018"/>
                  <a:gd name="connsiteY17" fmla="*/ 21804 h 21866"/>
                  <a:gd name="connsiteX18" fmla="*/ 35369 w 38018"/>
                  <a:gd name="connsiteY18" fmla="*/ 22375 h 21866"/>
                  <a:gd name="connsiteX19" fmla="*/ 35369 w 38018"/>
                  <a:gd name="connsiteY19" fmla="*/ 22375 h 21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018" h="21866">
                    <a:moveTo>
                      <a:pt x="1844" y="9045"/>
                    </a:moveTo>
                    <a:cubicBezTo>
                      <a:pt x="892" y="9045"/>
                      <a:pt x="321" y="8283"/>
                      <a:pt x="321" y="7521"/>
                    </a:cubicBezTo>
                    <a:cubicBezTo>
                      <a:pt x="321" y="6950"/>
                      <a:pt x="702" y="6379"/>
                      <a:pt x="1082" y="6188"/>
                    </a:cubicBezTo>
                    <a:cubicBezTo>
                      <a:pt x="10416" y="856"/>
                      <a:pt x="27941" y="-1620"/>
                      <a:pt x="33846" y="2761"/>
                    </a:cubicBezTo>
                    <a:cubicBezTo>
                      <a:pt x="34608" y="3332"/>
                      <a:pt x="34608" y="4284"/>
                      <a:pt x="34226" y="5046"/>
                    </a:cubicBezTo>
                    <a:cubicBezTo>
                      <a:pt x="33655" y="5807"/>
                      <a:pt x="32703" y="5807"/>
                      <a:pt x="31941" y="5427"/>
                    </a:cubicBezTo>
                    <a:lnTo>
                      <a:pt x="31941" y="5427"/>
                    </a:lnTo>
                    <a:cubicBezTo>
                      <a:pt x="27370" y="1999"/>
                      <a:pt x="11559" y="4094"/>
                      <a:pt x="2797" y="9045"/>
                    </a:cubicBezTo>
                    <a:cubicBezTo>
                      <a:pt x="2416" y="9045"/>
                      <a:pt x="2035" y="9045"/>
                      <a:pt x="1844" y="9045"/>
                    </a:cubicBezTo>
                    <a:lnTo>
                      <a:pt x="1844" y="9045"/>
                    </a:lnTo>
                    <a:close/>
                    <a:moveTo>
                      <a:pt x="35369" y="22375"/>
                    </a:moveTo>
                    <a:cubicBezTo>
                      <a:pt x="34417" y="22375"/>
                      <a:pt x="33846" y="21614"/>
                      <a:pt x="33846" y="20852"/>
                    </a:cubicBezTo>
                    <a:cubicBezTo>
                      <a:pt x="33846" y="20471"/>
                      <a:pt x="33846" y="20281"/>
                      <a:pt x="34037" y="20090"/>
                    </a:cubicBezTo>
                    <a:cubicBezTo>
                      <a:pt x="34037" y="20090"/>
                      <a:pt x="35941" y="16662"/>
                      <a:pt x="34798" y="12854"/>
                    </a:cubicBezTo>
                    <a:cubicBezTo>
                      <a:pt x="34608" y="12092"/>
                      <a:pt x="34989" y="11140"/>
                      <a:pt x="35941" y="10949"/>
                    </a:cubicBezTo>
                    <a:cubicBezTo>
                      <a:pt x="36703" y="10759"/>
                      <a:pt x="37656" y="11140"/>
                      <a:pt x="37846" y="12092"/>
                    </a:cubicBezTo>
                    <a:lnTo>
                      <a:pt x="37846" y="12092"/>
                    </a:lnTo>
                    <a:cubicBezTo>
                      <a:pt x="39370" y="17234"/>
                      <a:pt x="36894" y="21614"/>
                      <a:pt x="36703" y="21804"/>
                    </a:cubicBezTo>
                    <a:cubicBezTo>
                      <a:pt x="36513" y="22185"/>
                      <a:pt x="35941" y="22375"/>
                      <a:pt x="35369" y="22375"/>
                    </a:cubicBezTo>
                    <a:lnTo>
                      <a:pt x="35369" y="22375"/>
                    </a:lnTo>
                    <a:close/>
                  </a:path>
                </a:pathLst>
              </a:custGeom>
              <a:solidFill>
                <a:srgbClr val="FFFFFF"/>
              </a:solidFill>
              <a:ln w="1904" cap="flat">
                <a:noFill/>
                <a:prstDash val="solid"/>
                <a:miter/>
              </a:ln>
            </p:spPr>
            <p:txBody>
              <a:bodyPr rtlCol="0" anchor="ctr"/>
              <a:lstStyle/>
              <a:p>
                <a:endParaRPr lang="fr-FR"/>
              </a:p>
            </p:txBody>
          </p:sp>
        </p:grpSp>
        <p:grpSp>
          <p:nvGrpSpPr>
            <p:cNvPr id="3524" name="Graphique 2">
              <a:extLst>
                <a:ext uri="{FF2B5EF4-FFF2-40B4-BE49-F238E27FC236}">
                  <a16:creationId xmlns:a16="http://schemas.microsoft.com/office/drawing/2014/main" id="{E61C6E2F-C30D-1CAC-85FC-5D29E7A7E37C}"/>
                </a:ext>
              </a:extLst>
            </p:cNvPr>
            <p:cNvGrpSpPr/>
            <p:nvPr/>
          </p:nvGrpSpPr>
          <p:grpSpPr>
            <a:xfrm>
              <a:off x="12493429" y="4530434"/>
              <a:ext cx="40493" cy="54916"/>
              <a:chOff x="12493429" y="4530434"/>
              <a:chExt cx="40493" cy="54916"/>
            </a:xfrm>
          </p:grpSpPr>
          <p:grpSp>
            <p:nvGrpSpPr>
              <p:cNvPr id="3525" name="Graphique 2">
                <a:extLst>
                  <a:ext uri="{FF2B5EF4-FFF2-40B4-BE49-F238E27FC236}">
                    <a16:creationId xmlns:a16="http://schemas.microsoft.com/office/drawing/2014/main" id="{23A9362C-67C7-A19D-8072-AEB137664C70}"/>
                  </a:ext>
                </a:extLst>
              </p:cNvPr>
              <p:cNvGrpSpPr/>
              <p:nvPr/>
            </p:nvGrpSpPr>
            <p:grpSpPr>
              <a:xfrm>
                <a:off x="12499726" y="4540663"/>
                <a:ext cx="30330" cy="21165"/>
                <a:chOff x="12499726" y="4540663"/>
                <a:chExt cx="30330" cy="21165"/>
              </a:xfrm>
            </p:grpSpPr>
            <p:sp>
              <p:nvSpPr>
                <p:cNvPr id="3526" name="Forme libre 3525">
                  <a:extLst>
                    <a:ext uri="{FF2B5EF4-FFF2-40B4-BE49-F238E27FC236}">
                      <a16:creationId xmlns:a16="http://schemas.microsoft.com/office/drawing/2014/main" id="{260759FC-B5DB-D27A-C65C-A3E9B2205738}"/>
                    </a:ext>
                  </a:extLst>
                </p:cNvPr>
                <p:cNvSpPr/>
                <p:nvPr/>
              </p:nvSpPr>
              <p:spPr>
                <a:xfrm>
                  <a:off x="12501674" y="4542516"/>
                  <a:ext cx="27097" cy="17750"/>
                </a:xfrm>
                <a:custGeom>
                  <a:avLst/>
                  <a:gdLst>
                    <a:gd name="connsiteX0" fmla="*/ 1582 w 27097"/>
                    <a:gd name="connsiteY0" fmla="*/ 2786 h 17750"/>
                    <a:gd name="connsiteX1" fmla="*/ 15394 w 27097"/>
                    <a:gd name="connsiteY1" fmla="*/ 16588 h 17750"/>
                    <a:gd name="connsiteX2" fmla="*/ 27825 w 27097"/>
                    <a:gd name="connsiteY2" fmla="*/ 14061 h 17750"/>
                    <a:gd name="connsiteX3" fmla="*/ 19144 w 27097"/>
                    <a:gd name="connsiteY3" fmla="*/ 3563 h 17750"/>
                    <a:gd name="connsiteX4" fmla="*/ 1582 w 27097"/>
                    <a:gd name="connsiteY4" fmla="*/ 2786 h 1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97" h="17750">
                      <a:moveTo>
                        <a:pt x="1582" y="2786"/>
                      </a:moveTo>
                      <a:cubicBezTo>
                        <a:pt x="-785" y="7257"/>
                        <a:pt x="8686" y="12505"/>
                        <a:pt x="15394" y="16588"/>
                      </a:cubicBezTo>
                      <a:cubicBezTo>
                        <a:pt x="22103" y="20670"/>
                        <a:pt x="26641" y="17560"/>
                        <a:pt x="27825" y="14061"/>
                      </a:cubicBezTo>
                      <a:cubicBezTo>
                        <a:pt x="29996" y="8229"/>
                        <a:pt x="24470" y="5507"/>
                        <a:pt x="19144" y="3563"/>
                      </a:cubicBezTo>
                      <a:cubicBezTo>
                        <a:pt x="14013" y="1814"/>
                        <a:pt x="3555" y="-1296"/>
                        <a:pt x="1582" y="2786"/>
                      </a:cubicBezTo>
                      <a:close/>
                    </a:path>
                  </a:pathLst>
                </a:custGeom>
                <a:solidFill>
                  <a:srgbClr val="FFFFFF"/>
                </a:solidFill>
                <a:ln w="1958" cap="flat">
                  <a:noFill/>
                  <a:prstDash val="solid"/>
                  <a:miter/>
                </a:ln>
              </p:spPr>
              <p:txBody>
                <a:bodyPr rtlCol="0" anchor="ctr"/>
                <a:lstStyle/>
                <a:p>
                  <a:endParaRPr lang="fr-FR"/>
                </a:p>
              </p:txBody>
            </p:sp>
            <p:sp>
              <p:nvSpPr>
                <p:cNvPr id="3527" name="Forme libre 3526">
                  <a:extLst>
                    <a:ext uri="{FF2B5EF4-FFF2-40B4-BE49-F238E27FC236}">
                      <a16:creationId xmlns:a16="http://schemas.microsoft.com/office/drawing/2014/main" id="{C6B8C642-8AA0-60E1-A13E-621FB82083B7}"/>
                    </a:ext>
                  </a:extLst>
                </p:cNvPr>
                <p:cNvSpPr/>
                <p:nvPr/>
              </p:nvSpPr>
              <p:spPr>
                <a:xfrm>
                  <a:off x="12499726" y="4540663"/>
                  <a:ext cx="30330" cy="21165"/>
                </a:xfrm>
                <a:custGeom>
                  <a:avLst/>
                  <a:gdLst>
                    <a:gd name="connsiteX0" fmla="*/ 23261 w 30330"/>
                    <a:gd name="connsiteY0" fmla="*/ 21939 h 21165"/>
                    <a:gd name="connsiteX1" fmla="*/ 16355 w 30330"/>
                    <a:gd name="connsiteY1" fmla="*/ 19801 h 21165"/>
                    <a:gd name="connsiteX2" fmla="*/ 14777 w 30330"/>
                    <a:gd name="connsiteY2" fmla="*/ 18829 h 21165"/>
                    <a:gd name="connsiteX3" fmla="*/ 1755 w 30330"/>
                    <a:gd name="connsiteY3" fmla="*/ 3666 h 21165"/>
                    <a:gd name="connsiteX4" fmla="*/ 21486 w 30330"/>
                    <a:gd name="connsiteY4" fmla="*/ 3861 h 21165"/>
                    <a:gd name="connsiteX5" fmla="*/ 30957 w 30330"/>
                    <a:gd name="connsiteY5" fmla="*/ 16302 h 21165"/>
                    <a:gd name="connsiteX6" fmla="*/ 25827 w 30330"/>
                    <a:gd name="connsiteY6" fmla="*/ 21356 h 21165"/>
                    <a:gd name="connsiteX7" fmla="*/ 23261 w 30330"/>
                    <a:gd name="connsiteY7" fmla="*/ 21939 h 21165"/>
                    <a:gd name="connsiteX8" fmla="*/ 4912 w 30330"/>
                    <a:gd name="connsiteY8" fmla="*/ 5221 h 21165"/>
                    <a:gd name="connsiteX9" fmla="*/ 16553 w 30330"/>
                    <a:gd name="connsiteY9" fmla="*/ 16108 h 21165"/>
                    <a:gd name="connsiteX10" fmla="*/ 18132 w 30330"/>
                    <a:gd name="connsiteY10" fmla="*/ 17080 h 21165"/>
                    <a:gd name="connsiteX11" fmla="*/ 25038 w 30330"/>
                    <a:gd name="connsiteY11" fmla="*/ 18440 h 21165"/>
                    <a:gd name="connsiteX12" fmla="*/ 28194 w 30330"/>
                    <a:gd name="connsiteY12" fmla="*/ 15330 h 21165"/>
                    <a:gd name="connsiteX13" fmla="*/ 20499 w 30330"/>
                    <a:gd name="connsiteY13" fmla="*/ 6971 h 21165"/>
                    <a:gd name="connsiteX14" fmla="*/ 4912 w 30330"/>
                    <a:gd name="connsiteY14" fmla="*/ 5221 h 21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330" h="21165">
                      <a:moveTo>
                        <a:pt x="23261" y="21939"/>
                      </a:moveTo>
                      <a:cubicBezTo>
                        <a:pt x="21486" y="21939"/>
                        <a:pt x="19119" y="21356"/>
                        <a:pt x="16355" y="19801"/>
                      </a:cubicBezTo>
                      <a:lnTo>
                        <a:pt x="14777" y="18829"/>
                      </a:lnTo>
                      <a:cubicBezTo>
                        <a:pt x="7280" y="14358"/>
                        <a:pt x="-1007" y="9304"/>
                        <a:pt x="1755" y="3666"/>
                      </a:cubicBezTo>
                      <a:cubicBezTo>
                        <a:pt x="3728" y="-222"/>
                        <a:pt x="10436" y="-222"/>
                        <a:pt x="21486" y="3861"/>
                      </a:cubicBezTo>
                      <a:cubicBezTo>
                        <a:pt x="24840" y="5027"/>
                        <a:pt x="33917" y="8332"/>
                        <a:pt x="30957" y="16302"/>
                      </a:cubicBezTo>
                      <a:cubicBezTo>
                        <a:pt x="30167" y="18635"/>
                        <a:pt x="28194" y="20384"/>
                        <a:pt x="25827" y="21356"/>
                      </a:cubicBezTo>
                      <a:cubicBezTo>
                        <a:pt x="25432" y="21745"/>
                        <a:pt x="24445" y="21939"/>
                        <a:pt x="23261" y="21939"/>
                      </a:cubicBezTo>
                      <a:close/>
                      <a:moveTo>
                        <a:pt x="4912" y="5221"/>
                      </a:moveTo>
                      <a:cubicBezTo>
                        <a:pt x="3334" y="8137"/>
                        <a:pt x="11423" y="12997"/>
                        <a:pt x="16553" y="16108"/>
                      </a:cubicBezTo>
                      <a:lnTo>
                        <a:pt x="18132" y="17080"/>
                      </a:lnTo>
                      <a:cubicBezTo>
                        <a:pt x="20697" y="18635"/>
                        <a:pt x="23065" y="19218"/>
                        <a:pt x="25038" y="18440"/>
                      </a:cubicBezTo>
                      <a:cubicBezTo>
                        <a:pt x="26418" y="17857"/>
                        <a:pt x="27602" y="16885"/>
                        <a:pt x="28194" y="15330"/>
                      </a:cubicBezTo>
                      <a:cubicBezTo>
                        <a:pt x="29576" y="11831"/>
                        <a:pt x="27405" y="9304"/>
                        <a:pt x="20499" y="6971"/>
                      </a:cubicBezTo>
                      <a:cubicBezTo>
                        <a:pt x="11029" y="3472"/>
                        <a:pt x="5701" y="3666"/>
                        <a:pt x="4912" y="5221"/>
                      </a:cubicBezTo>
                      <a:close/>
                    </a:path>
                  </a:pathLst>
                </a:custGeom>
                <a:solidFill>
                  <a:srgbClr val="1A1A1A"/>
                </a:solidFill>
                <a:ln w="1958" cap="flat">
                  <a:noFill/>
                  <a:prstDash val="solid"/>
                  <a:miter/>
                </a:ln>
              </p:spPr>
              <p:txBody>
                <a:bodyPr rtlCol="0" anchor="ctr"/>
                <a:lstStyle/>
                <a:p>
                  <a:endParaRPr lang="fr-FR"/>
                </a:p>
              </p:txBody>
            </p:sp>
          </p:grpSp>
          <p:grpSp>
            <p:nvGrpSpPr>
              <p:cNvPr id="3528" name="Graphique 2">
                <a:extLst>
                  <a:ext uri="{FF2B5EF4-FFF2-40B4-BE49-F238E27FC236}">
                    <a16:creationId xmlns:a16="http://schemas.microsoft.com/office/drawing/2014/main" id="{4C9EA13F-C606-B48D-73CE-028D0F1F0E94}"/>
                  </a:ext>
                </a:extLst>
              </p:cNvPr>
              <p:cNvGrpSpPr/>
              <p:nvPr/>
            </p:nvGrpSpPr>
            <p:grpSpPr>
              <a:xfrm>
                <a:off x="12507437" y="4530434"/>
                <a:ext cx="26485" cy="18564"/>
                <a:chOff x="12507437" y="4530434"/>
                <a:chExt cx="26485" cy="18564"/>
              </a:xfrm>
            </p:grpSpPr>
            <p:sp>
              <p:nvSpPr>
                <p:cNvPr id="3529" name="Forme libre 3528">
                  <a:extLst>
                    <a:ext uri="{FF2B5EF4-FFF2-40B4-BE49-F238E27FC236}">
                      <a16:creationId xmlns:a16="http://schemas.microsoft.com/office/drawing/2014/main" id="{E3780969-F88F-020F-A842-3A216E9443B7}"/>
                    </a:ext>
                  </a:extLst>
                </p:cNvPr>
                <p:cNvSpPr/>
                <p:nvPr/>
              </p:nvSpPr>
              <p:spPr>
                <a:xfrm>
                  <a:off x="12509043" y="4532276"/>
                  <a:ext cx="23190" cy="15260"/>
                </a:xfrm>
                <a:custGeom>
                  <a:avLst/>
                  <a:gdLst>
                    <a:gd name="connsiteX0" fmla="*/ 1514 w 23190"/>
                    <a:gd name="connsiteY0" fmla="*/ 2528 h 15260"/>
                    <a:gd name="connsiteX1" fmla="*/ 13353 w 23190"/>
                    <a:gd name="connsiteY1" fmla="*/ 14386 h 15260"/>
                    <a:gd name="connsiteX2" fmla="*/ 24007 w 23190"/>
                    <a:gd name="connsiteY2" fmla="*/ 12248 h 15260"/>
                    <a:gd name="connsiteX3" fmla="*/ 16707 w 23190"/>
                    <a:gd name="connsiteY3" fmla="*/ 3306 h 15260"/>
                    <a:gd name="connsiteX4" fmla="*/ 1514 w 23190"/>
                    <a:gd name="connsiteY4" fmla="*/ 2528 h 15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90" h="15260">
                      <a:moveTo>
                        <a:pt x="1514" y="2528"/>
                      </a:moveTo>
                      <a:cubicBezTo>
                        <a:pt x="-459" y="6416"/>
                        <a:pt x="7631" y="10887"/>
                        <a:pt x="13353" y="14386"/>
                      </a:cubicBezTo>
                      <a:cubicBezTo>
                        <a:pt x="19075" y="17885"/>
                        <a:pt x="23021" y="15164"/>
                        <a:pt x="24007" y="12248"/>
                      </a:cubicBezTo>
                      <a:cubicBezTo>
                        <a:pt x="25783" y="7388"/>
                        <a:pt x="21245" y="5055"/>
                        <a:pt x="16707" y="3306"/>
                      </a:cubicBezTo>
                      <a:cubicBezTo>
                        <a:pt x="12169" y="1556"/>
                        <a:pt x="3290" y="-971"/>
                        <a:pt x="1514" y="2528"/>
                      </a:cubicBezTo>
                      <a:close/>
                    </a:path>
                  </a:pathLst>
                </a:custGeom>
                <a:solidFill>
                  <a:srgbClr val="FFFFFF"/>
                </a:solidFill>
                <a:ln w="1958" cap="flat">
                  <a:noFill/>
                  <a:prstDash val="solid"/>
                  <a:miter/>
                </a:ln>
              </p:spPr>
              <p:txBody>
                <a:bodyPr rtlCol="0" anchor="ctr"/>
                <a:lstStyle/>
                <a:p>
                  <a:endParaRPr lang="fr-FR"/>
                </a:p>
              </p:txBody>
            </p:sp>
            <p:sp>
              <p:nvSpPr>
                <p:cNvPr id="3530" name="Forme libre 3529">
                  <a:extLst>
                    <a:ext uri="{FF2B5EF4-FFF2-40B4-BE49-F238E27FC236}">
                      <a16:creationId xmlns:a16="http://schemas.microsoft.com/office/drawing/2014/main" id="{1019BED3-69B9-B7A7-6ADC-69A16E44F9EE}"/>
                    </a:ext>
                  </a:extLst>
                </p:cNvPr>
                <p:cNvSpPr/>
                <p:nvPr/>
              </p:nvSpPr>
              <p:spPr>
                <a:xfrm>
                  <a:off x="12507437" y="4530434"/>
                  <a:ext cx="26485" cy="18564"/>
                </a:xfrm>
                <a:custGeom>
                  <a:avLst/>
                  <a:gdLst>
                    <a:gd name="connsiteX0" fmla="*/ 19891 w 26485"/>
                    <a:gd name="connsiteY0" fmla="*/ 19339 h 18564"/>
                    <a:gd name="connsiteX1" fmla="*/ 13972 w 26485"/>
                    <a:gd name="connsiteY1" fmla="*/ 17395 h 18564"/>
                    <a:gd name="connsiteX2" fmla="*/ 12788 w 26485"/>
                    <a:gd name="connsiteY2" fmla="*/ 16617 h 18564"/>
                    <a:gd name="connsiteX3" fmla="*/ 1738 w 26485"/>
                    <a:gd name="connsiteY3" fmla="*/ 3398 h 18564"/>
                    <a:gd name="connsiteX4" fmla="*/ 18904 w 26485"/>
                    <a:gd name="connsiteY4" fmla="*/ 3398 h 18564"/>
                    <a:gd name="connsiteX5" fmla="*/ 27192 w 26485"/>
                    <a:gd name="connsiteY5" fmla="*/ 14479 h 18564"/>
                    <a:gd name="connsiteX6" fmla="*/ 22653 w 26485"/>
                    <a:gd name="connsiteY6" fmla="*/ 18950 h 18564"/>
                    <a:gd name="connsiteX7" fmla="*/ 19891 w 26485"/>
                    <a:gd name="connsiteY7" fmla="*/ 19339 h 18564"/>
                    <a:gd name="connsiteX8" fmla="*/ 4501 w 26485"/>
                    <a:gd name="connsiteY8" fmla="*/ 4954 h 18564"/>
                    <a:gd name="connsiteX9" fmla="*/ 14367 w 26485"/>
                    <a:gd name="connsiteY9" fmla="*/ 13896 h 18564"/>
                    <a:gd name="connsiteX10" fmla="*/ 15550 w 26485"/>
                    <a:gd name="connsiteY10" fmla="*/ 14673 h 18564"/>
                    <a:gd name="connsiteX11" fmla="*/ 21272 w 26485"/>
                    <a:gd name="connsiteY11" fmla="*/ 15840 h 18564"/>
                    <a:gd name="connsiteX12" fmla="*/ 23837 w 26485"/>
                    <a:gd name="connsiteY12" fmla="*/ 13313 h 18564"/>
                    <a:gd name="connsiteX13" fmla="*/ 17523 w 26485"/>
                    <a:gd name="connsiteY13" fmla="*/ 6509 h 18564"/>
                    <a:gd name="connsiteX14" fmla="*/ 4501 w 26485"/>
                    <a:gd name="connsiteY14" fmla="*/ 4954 h 1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85" h="18564">
                      <a:moveTo>
                        <a:pt x="19891" y="19339"/>
                      </a:moveTo>
                      <a:cubicBezTo>
                        <a:pt x="18313" y="19339"/>
                        <a:pt x="16340" y="18950"/>
                        <a:pt x="13972" y="17395"/>
                      </a:cubicBezTo>
                      <a:lnTo>
                        <a:pt x="12788" y="16617"/>
                      </a:lnTo>
                      <a:cubicBezTo>
                        <a:pt x="6474" y="12729"/>
                        <a:pt x="-827" y="8453"/>
                        <a:pt x="1738" y="3398"/>
                      </a:cubicBezTo>
                      <a:cubicBezTo>
                        <a:pt x="3515" y="-101"/>
                        <a:pt x="9236" y="-101"/>
                        <a:pt x="18904" y="3398"/>
                      </a:cubicBezTo>
                      <a:cubicBezTo>
                        <a:pt x="21864" y="4565"/>
                        <a:pt x="29756" y="7286"/>
                        <a:pt x="27192" y="14479"/>
                      </a:cubicBezTo>
                      <a:cubicBezTo>
                        <a:pt x="26402" y="16423"/>
                        <a:pt x="24824" y="18172"/>
                        <a:pt x="22653" y="18950"/>
                      </a:cubicBezTo>
                      <a:cubicBezTo>
                        <a:pt x="21666" y="19339"/>
                        <a:pt x="20877" y="19339"/>
                        <a:pt x="19891" y="19339"/>
                      </a:cubicBezTo>
                      <a:close/>
                      <a:moveTo>
                        <a:pt x="4501" y="4954"/>
                      </a:moveTo>
                      <a:cubicBezTo>
                        <a:pt x="3317" y="7286"/>
                        <a:pt x="10223" y="11369"/>
                        <a:pt x="14367" y="13896"/>
                      </a:cubicBezTo>
                      <a:lnTo>
                        <a:pt x="15550" y="14673"/>
                      </a:lnTo>
                      <a:cubicBezTo>
                        <a:pt x="17720" y="16034"/>
                        <a:pt x="19693" y="16423"/>
                        <a:pt x="21272" y="15840"/>
                      </a:cubicBezTo>
                      <a:cubicBezTo>
                        <a:pt x="22455" y="15451"/>
                        <a:pt x="23442" y="14479"/>
                        <a:pt x="23837" y="13313"/>
                      </a:cubicBezTo>
                      <a:cubicBezTo>
                        <a:pt x="24626" y="10980"/>
                        <a:pt x="24035" y="8842"/>
                        <a:pt x="17523" y="6509"/>
                      </a:cubicBezTo>
                      <a:cubicBezTo>
                        <a:pt x="9630" y="3787"/>
                        <a:pt x="5093" y="3787"/>
                        <a:pt x="4501" y="4954"/>
                      </a:cubicBezTo>
                      <a:close/>
                    </a:path>
                  </a:pathLst>
                </a:custGeom>
                <a:solidFill>
                  <a:srgbClr val="1A1A1A"/>
                </a:solidFill>
                <a:ln w="1958" cap="flat">
                  <a:noFill/>
                  <a:prstDash val="solid"/>
                  <a:miter/>
                </a:ln>
              </p:spPr>
              <p:txBody>
                <a:bodyPr rtlCol="0" anchor="ctr"/>
                <a:lstStyle/>
                <a:p>
                  <a:endParaRPr lang="fr-FR"/>
                </a:p>
              </p:txBody>
            </p:sp>
          </p:grpSp>
          <p:grpSp>
            <p:nvGrpSpPr>
              <p:cNvPr id="3531" name="Graphique 2">
                <a:extLst>
                  <a:ext uri="{FF2B5EF4-FFF2-40B4-BE49-F238E27FC236}">
                    <a16:creationId xmlns:a16="http://schemas.microsoft.com/office/drawing/2014/main" id="{29945427-55E7-F2CB-47FC-3DBF47D3592F}"/>
                  </a:ext>
                </a:extLst>
              </p:cNvPr>
              <p:cNvGrpSpPr/>
              <p:nvPr/>
            </p:nvGrpSpPr>
            <p:grpSpPr>
              <a:xfrm>
                <a:off x="12493429" y="4566785"/>
                <a:ext cx="26484" cy="18564"/>
                <a:chOff x="12493429" y="4566785"/>
                <a:chExt cx="26484" cy="18564"/>
              </a:xfrm>
            </p:grpSpPr>
            <p:sp>
              <p:nvSpPr>
                <p:cNvPr id="3532" name="Forme libre 3531">
                  <a:extLst>
                    <a:ext uri="{FF2B5EF4-FFF2-40B4-BE49-F238E27FC236}">
                      <a16:creationId xmlns:a16="http://schemas.microsoft.com/office/drawing/2014/main" id="{304ECC60-CFBD-329E-A20D-5094F558B692}"/>
                    </a:ext>
                  </a:extLst>
                </p:cNvPr>
                <p:cNvSpPr/>
                <p:nvPr/>
              </p:nvSpPr>
              <p:spPr>
                <a:xfrm>
                  <a:off x="12495034" y="4568482"/>
                  <a:ext cx="23190" cy="15212"/>
                </a:xfrm>
                <a:custGeom>
                  <a:avLst/>
                  <a:gdLst>
                    <a:gd name="connsiteX0" fmla="*/ 1514 w 23190"/>
                    <a:gd name="connsiteY0" fmla="*/ 2480 h 15212"/>
                    <a:gd name="connsiteX1" fmla="*/ 13353 w 23190"/>
                    <a:gd name="connsiteY1" fmla="*/ 14338 h 15212"/>
                    <a:gd name="connsiteX2" fmla="*/ 24007 w 23190"/>
                    <a:gd name="connsiteY2" fmla="*/ 12199 h 15212"/>
                    <a:gd name="connsiteX3" fmla="*/ 16707 w 23190"/>
                    <a:gd name="connsiteY3" fmla="*/ 3257 h 15212"/>
                    <a:gd name="connsiteX4" fmla="*/ 1514 w 23190"/>
                    <a:gd name="connsiteY4" fmla="*/ 2480 h 15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90" h="15212">
                      <a:moveTo>
                        <a:pt x="1514" y="2480"/>
                      </a:moveTo>
                      <a:cubicBezTo>
                        <a:pt x="-459" y="6368"/>
                        <a:pt x="7631" y="10839"/>
                        <a:pt x="13353" y="14338"/>
                      </a:cubicBezTo>
                      <a:cubicBezTo>
                        <a:pt x="19074" y="17837"/>
                        <a:pt x="23021" y="15115"/>
                        <a:pt x="24007" y="12199"/>
                      </a:cubicBezTo>
                      <a:cubicBezTo>
                        <a:pt x="25784" y="7340"/>
                        <a:pt x="21245" y="5007"/>
                        <a:pt x="16707" y="3257"/>
                      </a:cubicBezTo>
                      <a:cubicBezTo>
                        <a:pt x="11972" y="1702"/>
                        <a:pt x="3290" y="-1019"/>
                        <a:pt x="1514" y="2480"/>
                      </a:cubicBezTo>
                      <a:close/>
                    </a:path>
                  </a:pathLst>
                </a:custGeom>
                <a:solidFill>
                  <a:srgbClr val="FFFFFF"/>
                </a:solidFill>
                <a:ln w="1958" cap="flat">
                  <a:noFill/>
                  <a:prstDash val="solid"/>
                  <a:miter/>
                </a:ln>
              </p:spPr>
              <p:txBody>
                <a:bodyPr rtlCol="0" anchor="ctr"/>
                <a:lstStyle/>
                <a:p>
                  <a:endParaRPr lang="fr-FR"/>
                </a:p>
              </p:txBody>
            </p:sp>
            <p:sp>
              <p:nvSpPr>
                <p:cNvPr id="3533" name="Forme libre 3532">
                  <a:extLst>
                    <a:ext uri="{FF2B5EF4-FFF2-40B4-BE49-F238E27FC236}">
                      <a16:creationId xmlns:a16="http://schemas.microsoft.com/office/drawing/2014/main" id="{23CBCDF4-0297-87D6-0737-0940810CBE33}"/>
                    </a:ext>
                  </a:extLst>
                </p:cNvPr>
                <p:cNvSpPr/>
                <p:nvPr/>
              </p:nvSpPr>
              <p:spPr>
                <a:xfrm>
                  <a:off x="12493429" y="4566785"/>
                  <a:ext cx="26484" cy="18564"/>
                </a:xfrm>
                <a:custGeom>
                  <a:avLst/>
                  <a:gdLst>
                    <a:gd name="connsiteX0" fmla="*/ 19890 w 26484"/>
                    <a:gd name="connsiteY0" fmla="*/ 19339 h 18564"/>
                    <a:gd name="connsiteX1" fmla="*/ 13971 w 26484"/>
                    <a:gd name="connsiteY1" fmla="*/ 17395 h 18564"/>
                    <a:gd name="connsiteX2" fmla="*/ 12787 w 26484"/>
                    <a:gd name="connsiteY2" fmla="*/ 16618 h 18564"/>
                    <a:gd name="connsiteX3" fmla="*/ 1738 w 26484"/>
                    <a:gd name="connsiteY3" fmla="*/ 3399 h 18564"/>
                    <a:gd name="connsiteX4" fmla="*/ 18903 w 26484"/>
                    <a:gd name="connsiteY4" fmla="*/ 3399 h 18564"/>
                    <a:gd name="connsiteX5" fmla="*/ 27191 w 26484"/>
                    <a:gd name="connsiteY5" fmla="*/ 14479 h 18564"/>
                    <a:gd name="connsiteX6" fmla="*/ 22652 w 26484"/>
                    <a:gd name="connsiteY6" fmla="*/ 18950 h 18564"/>
                    <a:gd name="connsiteX7" fmla="*/ 19890 w 26484"/>
                    <a:gd name="connsiteY7" fmla="*/ 19339 h 18564"/>
                    <a:gd name="connsiteX8" fmla="*/ 4500 w 26484"/>
                    <a:gd name="connsiteY8" fmla="*/ 4954 h 18564"/>
                    <a:gd name="connsiteX9" fmla="*/ 14366 w 26484"/>
                    <a:gd name="connsiteY9" fmla="*/ 13896 h 18564"/>
                    <a:gd name="connsiteX10" fmla="*/ 15550 w 26484"/>
                    <a:gd name="connsiteY10" fmla="*/ 14674 h 18564"/>
                    <a:gd name="connsiteX11" fmla="*/ 21272 w 26484"/>
                    <a:gd name="connsiteY11" fmla="*/ 15840 h 18564"/>
                    <a:gd name="connsiteX12" fmla="*/ 23836 w 26484"/>
                    <a:gd name="connsiteY12" fmla="*/ 13313 h 18564"/>
                    <a:gd name="connsiteX13" fmla="*/ 17523 w 26484"/>
                    <a:gd name="connsiteY13" fmla="*/ 6509 h 18564"/>
                    <a:gd name="connsiteX14" fmla="*/ 4500 w 26484"/>
                    <a:gd name="connsiteY14" fmla="*/ 4954 h 1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484" h="18564">
                      <a:moveTo>
                        <a:pt x="19890" y="19339"/>
                      </a:moveTo>
                      <a:cubicBezTo>
                        <a:pt x="18312" y="19339"/>
                        <a:pt x="16339" y="18950"/>
                        <a:pt x="13971" y="17395"/>
                      </a:cubicBezTo>
                      <a:lnTo>
                        <a:pt x="12787" y="16618"/>
                      </a:lnTo>
                      <a:cubicBezTo>
                        <a:pt x="6473" y="12730"/>
                        <a:pt x="-827" y="8453"/>
                        <a:pt x="1738" y="3399"/>
                      </a:cubicBezTo>
                      <a:cubicBezTo>
                        <a:pt x="3514" y="-100"/>
                        <a:pt x="9236" y="-100"/>
                        <a:pt x="18903" y="3399"/>
                      </a:cubicBezTo>
                      <a:cubicBezTo>
                        <a:pt x="21863" y="4565"/>
                        <a:pt x="29755" y="7287"/>
                        <a:pt x="27191" y="14479"/>
                      </a:cubicBezTo>
                      <a:cubicBezTo>
                        <a:pt x="26402" y="16423"/>
                        <a:pt x="24823" y="18173"/>
                        <a:pt x="22652" y="18950"/>
                      </a:cubicBezTo>
                      <a:cubicBezTo>
                        <a:pt x="21863" y="19145"/>
                        <a:pt x="20877" y="19339"/>
                        <a:pt x="19890" y="19339"/>
                      </a:cubicBezTo>
                      <a:close/>
                      <a:moveTo>
                        <a:pt x="4500" y="4954"/>
                      </a:moveTo>
                      <a:cubicBezTo>
                        <a:pt x="3316" y="7287"/>
                        <a:pt x="10222" y="11369"/>
                        <a:pt x="14366" y="13896"/>
                      </a:cubicBezTo>
                      <a:lnTo>
                        <a:pt x="15550" y="14674"/>
                      </a:lnTo>
                      <a:cubicBezTo>
                        <a:pt x="17719" y="16034"/>
                        <a:pt x="19693" y="16423"/>
                        <a:pt x="21272" y="15840"/>
                      </a:cubicBezTo>
                      <a:cubicBezTo>
                        <a:pt x="22456" y="15451"/>
                        <a:pt x="23442" y="14479"/>
                        <a:pt x="23836" y="13313"/>
                      </a:cubicBezTo>
                      <a:cubicBezTo>
                        <a:pt x="24625" y="10980"/>
                        <a:pt x="24034" y="8842"/>
                        <a:pt x="17523" y="6509"/>
                      </a:cubicBezTo>
                      <a:cubicBezTo>
                        <a:pt x="9631" y="3593"/>
                        <a:pt x="5092" y="3593"/>
                        <a:pt x="4500" y="4954"/>
                      </a:cubicBezTo>
                      <a:close/>
                    </a:path>
                  </a:pathLst>
                </a:custGeom>
                <a:solidFill>
                  <a:srgbClr val="1A1A1A"/>
                </a:solidFill>
                <a:ln w="1958" cap="flat">
                  <a:noFill/>
                  <a:prstDash val="solid"/>
                  <a:miter/>
                </a:ln>
              </p:spPr>
              <p:txBody>
                <a:bodyPr rtlCol="0" anchor="ctr"/>
                <a:lstStyle/>
                <a:p>
                  <a:endParaRPr lang="fr-FR"/>
                </a:p>
              </p:txBody>
            </p:sp>
          </p:grpSp>
          <p:grpSp>
            <p:nvGrpSpPr>
              <p:cNvPr id="3534" name="Graphique 2">
                <a:extLst>
                  <a:ext uri="{FF2B5EF4-FFF2-40B4-BE49-F238E27FC236}">
                    <a16:creationId xmlns:a16="http://schemas.microsoft.com/office/drawing/2014/main" id="{B9249D7A-C972-8BED-F6F9-10883CE0F92D}"/>
                  </a:ext>
                </a:extLst>
              </p:cNvPr>
              <p:cNvGrpSpPr/>
              <p:nvPr/>
            </p:nvGrpSpPr>
            <p:grpSpPr>
              <a:xfrm>
                <a:off x="12494596" y="4552910"/>
                <a:ext cx="30330" cy="21165"/>
                <a:chOff x="12494596" y="4552910"/>
                <a:chExt cx="30330" cy="21165"/>
              </a:xfrm>
            </p:grpSpPr>
            <p:sp>
              <p:nvSpPr>
                <p:cNvPr id="3535" name="Forme libre 3534">
                  <a:extLst>
                    <a:ext uri="{FF2B5EF4-FFF2-40B4-BE49-F238E27FC236}">
                      <a16:creationId xmlns:a16="http://schemas.microsoft.com/office/drawing/2014/main" id="{19ABD504-AB2F-D8E7-B6DD-681247DEEC11}"/>
                    </a:ext>
                  </a:extLst>
                </p:cNvPr>
                <p:cNvSpPr/>
                <p:nvPr/>
              </p:nvSpPr>
              <p:spPr>
                <a:xfrm>
                  <a:off x="12496544" y="4554568"/>
                  <a:ext cx="27097" cy="17750"/>
                </a:xfrm>
                <a:custGeom>
                  <a:avLst/>
                  <a:gdLst>
                    <a:gd name="connsiteX0" fmla="*/ 1582 w 27097"/>
                    <a:gd name="connsiteY0" fmla="*/ 2786 h 17750"/>
                    <a:gd name="connsiteX1" fmla="*/ 15394 w 27097"/>
                    <a:gd name="connsiteY1" fmla="*/ 16588 h 17750"/>
                    <a:gd name="connsiteX2" fmla="*/ 27824 w 27097"/>
                    <a:gd name="connsiteY2" fmla="*/ 14061 h 17750"/>
                    <a:gd name="connsiteX3" fmla="*/ 19143 w 27097"/>
                    <a:gd name="connsiteY3" fmla="*/ 3563 h 17750"/>
                    <a:gd name="connsiteX4" fmla="*/ 1582 w 27097"/>
                    <a:gd name="connsiteY4" fmla="*/ 2786 h 1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97" h="17750">
                      <a:moveTo>
                        <a:pt x="1582" y="2786"/>
                      </a:moveTo>
                      <a:cubicBezTo>
                        <a:pt x="-786" y="7257"/>
                        <a:pt x="8685" y="12506"/>
                        <a:pt x="15394" y="16588"/>
                      </a:cubicBezTo>
                      <a:cubicBezTo>
                        <a:pt x="22102" y="20670"/>
                        <a:pt x="26640" y="17560"/>
                        <a:pt x="27824" y="14061"/>
                      </a:cubicBezTo>
                      <a:cubicBezTo>
                        <a:pt x="29995" y="8229"/>
                        <a:pt x="24470" y="5507"/>
                        <a:pt x="19143" y="3563"/>
                      </a:cubicBezTo>
                      <a:cubicBezTo>
                        <a:pt x="14013" y="1814"/>
                        <a:pt x="3556" y="-1296"/>
                        <a:pt x="1582" y="2786"/>
                      </a:cubicBezTo>
                      <a:close/>
                    </a:path>
                  </a:pathLst>
                </a:custGeom>
                <a:solidFill>
                  <a:srgbClr val="FFFFFF"/>
                </a:solidFill>
                <a:ln w="1958" cap="flat">
                  <a:noFill/>
                  <a:prstDash val="solid"/>
                  <a:miter/>
                </a:ln>
              </p:spPr>
              <p:txBody>
                <a:bodyPr rtlCol="0" anchor="ctr"/>
                <a:lstStyle/>
                <a:p>
                  <a:endParaRPr lang="fr-FR"/>
                </a:p>
              </p:txBody>
            </p:sp>
            <p:sp>
              <p:nvSpPr>
                <p:cNvPr id="3536" name="Forme libre 3535">
                  <a:extLst>
                    <a:ext uri="{FF2B5EF4-FFF2-40B4-BE49-F238E27FC236}">
                      <a16:creationId xmlns:a16="http://schemas.microsoft.com/office/drawing/2014/main" id="{1B65B73B-D74D-08FB-5219-796A3D3D0539}"/>
                    </a:ext>
                  </a:extLst>
                </p:cNvPr>
                <p:cNvSpPr/>
                <p:nvPr/>
              </p:nvSpPr>
              <p:spPr>
                <a:xfrm>
                  <a:off x="12494596" y="4552910"/>
                  <a:ext cx="30330" cy="21165"/>
                </a:xfrm>
                <a:custGeom>
                  <a:avLst/>
                  <a:gdLst>
                    <a:gd name="connsiteX0" fmla="*/ 23262 w 30330"/>
                    <a:gd name="connsiteY0" fmla="*/ 21940 h 21165"/>
                    <a:gd name="connsiteX1" fmla="*/ 16356 w 30330"/>
                    <a:gd name="connsiteY1" fmla="*/ 19801 h 21165"/>
                    <a:gd name="connsiteX2" fmla="*/ 14777 w 30330"/>
                    <a:gd name="connsiteY2" fmla="*/ 18829 h 21165"/>
                    <a:gd name="connsiteX3" fmla="*/ 1755 w 30330"/>
                    <a:gd name="connsiteY3" fmla="*/ 3666 h 21165"/>
                    <a:gd name="connsiteX4" fmla="*/ 21486 w 30330"/>
                    <a:gd name="connsiteY4" fmla="*/ 3861 h 21165"/>
                    <a:gd name="connsiteX5" fmla="*/ 30957 w 30330"/>
                    <a:gd name="connsiteY5" fmla="*/ 16302 h 21165"/>
                    <a:gd name="connsiteX6" fmla="*/ 25827 w 30330"/>
                    <a:gd name="connsiteY6" fmla="*/ 21356 h 21165"/>
                    <a:gd name="connsiteX7" fmla="*/ 23262 w 30330"/>
                    <a:gd name="connsiteY7" fmla="*/ 21940 h 21165"/>
                    <a:gd name="connsiteX8" fmla="*/ 8266 w 30330"/>
                    <a:gd name="connsiteY8" fmla="*/ 4055 h 21165"/>
                    <a:gd name="connsiteX9" fmla="*/ 4912 w 30330"/>
                    <a:gd name="connsiteY9" fmla="*/ 5222 h 21165"/>
                    <a:gd name="connsiteX10" fmla="*/ 16553 w 30330"/>
                    <a:gd name="connsiteY10" fmla="*/ 16108 h 21165"/>
                    <a:gd name="connsiteX11" fmla="*/ 18132 w 30330"/>
                    <a:gd name="connsiteY11" fmla="*/ 17080 h 21165"/>
                    <a:gd name="connsiteX12" fmla="*/ 25038 w 30330"/>
                    <a:gd name="connsiteY12" fmla="*/ 18440 h 21165"/>
                    <a:gd name="connsiteX13" fmla="*/ 28195 w 30330"/>
                    <a:gd name="connsiteY13" fmla="*/ 15330 h 21165"/>
                    <a:gd name="connsiteX14" fmla="*/ 20499 w 30330"/>
                    <a:gd name="connsiteY14" fmla="*/ 6971 h 21165"/>
                    <a:gd name="connsiteX15" fmla="*/ 8266 w 30330"/>
                    <a:gd name="connsiteY15" fmla="*/ 4055 h 21165"/>
                    <a:gd name="connsiteX16" fmla="*/ 3531 w 30330"/>
                    <a:gd name="connsiteY16" fmla="*/ 4444 h 21165"/>
                    <a:gd name="connsiteX17" fmla="*/ 3531 w 30330"/>
                    <a:gd name="connsiteY17" fmla="*/ 4444 h 21165"/>
                    <a:gd name="connsiteX18" fmla="*/ 3531 w 30330"/>
                    <a:gd name="connsiteY18" fmla="*/ 4444 h 21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330" h="21165">
                      <a:moveTo>
                        <a:pt x="23262" y="21940"/>
                      </a:moveTo>
                      <a:cubicBezTo>
                        <a:pt x="21486" y="21940"/>
                        <a:pt x="19118" y="21356"/>
                        <a:pt x="16356" y="19801"/>
                      </a:cubicBezTo>
                      <a:lnTo>
                        <a:pt x="14777" y="18829"/>
                      </a:lnTo>
                      <a:cubicBezTo>
                        <a:pt x="7280" y="14358"/>
                        <a:pt x="-1007" y="9304"/>
                        <a:pt x="1755" y="3666"/>
                      </a:cubicBezTo>
                      <a:cubicBezTo>
                        <a:pt x="3728" y="-221"/>
                        <a:pt x="10437" y="-221"/>
                        <a:pt x="21486" y="3861"/>
                      </a:cubicBezTo>
                      <a:cubicBezTo>
                        <a:pt x="24840" y="5027"/>
                        <a:pt x="33917" y="8332"/>
                        <a:pt x="30957" y="16302"/>
                      </a:cubicBezTo>
                      <a:cubicBezTo>
                        <a:pt x="30168" y="18635"/>
                        <a:pt x="28195" y="20384"/>
                        <a:pt x="25827" y="21356"/>
                      </a:cubicBezTo>
                      <a:cubicBezTo>
                        <a:pt x="25432" y="21745"/>
                        <a:pt x="24445" y="21940"/>
                        <a:pt x="23262" y="21940"/>
                      </a:cubicBezTo>
                      <a:close/>
                      <a:moveTo>
                        <a:pt x="8266" y="4055"/>
                      </a:moveTo>
                      <a:cubicBezTo>
                        <a:pt x="6293" y="4055"/>
                        <a:pt x="5307" y="4444"/>
                        <a:pt x="4912" y="5222"/>
                      </a:cubicBezTo>
                      <a:cubicBezTo>
                        <a:pt x="3334" y="8137"/>
                        <a:pt x="11424" y="12997"/>
                        <a:pt x="16553" y="16108"/>
                      </a:cubicBezTo>
                      <a:lnTo>
                        <a:pt x="18132" y="17080"/>
                      </a:lnTo>
                      <a:cubicBezTo>
                        <a:pt x="20697" y="18635"/>
                        <a:pt x="23065" y="19218"/>
                        <a:pt x="25038" y="18440"/>
                      </a:cubicBezTo>
                      <a:cubicBezTo>
                        <a:pt x="26418" y="17857"/>
                        <a:pt x="27602" y="16885"/>
                        <a:pt x="28195" y="15330"/>
                      </a:cubicBezTo>
                      <a:cubicBezTo>
                        <a:pt x="29575" y="11831"/>
                        <a:pt x="27405" y="9304"/>
                        <a:pt x="20499" y="6971"/>
                      </a:cubicBezTo>
                      <a:cubicBezTo>
                        <a:pt x="14975" y="5027"/>
                        <a:pt x="11029" y="4055"/>
                        <a:pt x="8266" y="4055"/>
                      </a:cubicBezTo>
                      <a:close/>
                      <a:moveTo>
                        <a:pt x="3531" y="4444"/>
                      </a:moveTo>
                      <a:lnTo>
                        <a:pt x="3531" y="4444"/>
                      </a:lnTo>
                      <a:lnTo>
                        <a:pt x="3531" y="4444"/>
                      </a:lnTo>
                      <a:close/>
                    </a:path>
                  </a:pathLst>
                </a:custGeom>
                <a:solidFill>
                  <a:srgbClr val="1A1A1A"/>
                </a:solidFill>
                <a:ln w="1958" cap="flat">
                  <a:noFill/>
                  <a:prstDash val="solid"/>
                  <a:miter/>
                </a:ln>
              </p:spPr>
              <p:txBody>
                <a:bodyPr rtlCol="0" anchor="ctr"/>
                <a:lstStyle/>
                <a:p>
                  <a:endParaRPr lang="fr-FR"/>
                </a:p>
              </p:txBody>
            </p:sp>
          </p:grpSp>
        </p:grpSp>
      </p:grpSp>
      <p:grpSp>
        <p:nvGrpSpPr>
          <p:cNvPr id="3537" name="Graphique 2">
            <a:extLst>
              <a:ext uri="{FF2B5EF4-FFF2-40B4-BE49-F238E27FC236}">
                <a16:creationId xmlns:a16="http://schemas.microsoft.com/office/drawing/2014/main" id="{2D41856E-39A3-58E6-3243-F06182931813}"/>
              </a:ext>
            </a:extLst>
          </p:cNvPr>
          <p:cNvGrpSpPr/>
          <p:nvPr/>
        </p:nvGrpSpPr>
        <p:grpSpPr>
          <a:xfrm>
            <a:off x="6063575" y="4120190"/>
            <a:ext cx="998023" cy="1015423"/>
            <a:chOff x="6063575" y="4120190"/>
            <a:chExt cx="998023" cy="1015423"/>
          </a:xfrm>
        </p:grpSpPr>
        <p:grpSp>
          <p:nvGrpSpPr>
            <p:cNvPr id="3538" name="Graphique 2">
              <a:extLst>
                <a:ext uri="{FF2B5EF4-FFF2-40B4-BE49-F238E27FC236}">
                  <a16:creationId xmlns:a16="http://schemas.microsoft.com/office/drawing/2014/main" id="{5C20D201-D5EA-0026-84A4-667FF7DA89DA}"/>
                </a:ext>
              </a:extLst>
            </p:cNvPr>
            <p:cNvGrpSpPr/>
            <p:nvPr/>
          </p:nvGrpSpPr>
          <p:grpSpPr>
            <a:xfrm>
              <a:off x="6063575" y="4985612"/>
              <a:ext cx="298317" cy="150001"/>
              <a:chOff x="6063575" y="4985612"/>
              <a:chExt cx="298317" cy="150001"/>
            </a:xfrm>
          </p:grpSpPr>
          <p:sp>
            <p:nvSpPr>
              <p:cNvPr id="3539" name="Forme libre 3538">
                <a:extLst>
                  <a:ext uri="{FF2B5EF4-FFF2-40B4-BE49-F238E27FC236}">
                    <a16:creationId xmlns:a16="http://schemas.microsoft.com/office/drawing/2014/main" id="{1214F6BE-D0C0-52E0-8EA1-BF02B46D29E4}"/>
                  </a:ext>
                </a:extLst>
              </p:cNvPr>
              <p:cNvSpPr/>
              <p:nvPr/>
            </p:nvSpPr>
            <p:spPr>
              <a:xfrm>
                <a:off x="6131559" y="5021064"/>
                <a:ext cx="224575" cy="112834"/>
              </a:xfrm>
              <a:custGeom>
                <a:avLst/>
                <a:gdLst>
                  <a:gd name="connsiteX0" fmla="*/ 130 w 224575"/>
                  <a:gd name="connsiteY0" fmla="*/ 114042 h 112834"/>
                  <a:gd name="connsiteX1" fmla="*/ 90457 w 224575"/>
                  <a:gd name="connsiteY1" fmla="*/ 1208 h 112834"/>
                  <a:gd name="connsiteX2" fmla="*/ 224705 w 224575"/>
                  <a:gd name="connsiteY2" fmla="*/ 5401 h 112834"/>
                  <a:gd name="connsiteX3" fmla="*/ 198161 w 224575"/>
                  <a:gd name="connsiteY3" fmla="*/ 109277 h 112834"/>
                  <a:gd name="connsiteX4" fmla="*/ 130 w 224575"/>
                  <a:gd name="connsiteY4" fmla="*/ 114042 h 112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575" h="112834">
                    <a:moveTo>
                      <a:pt x="130" y="114042"/>
                    </a:moveTo>
                    <a:lnTo>
                      <a:pt x="90457" y="1208"/>
                    </a:lnTo>
                    <a:lnTo>
                      <a:pt x="224705" y="5401"/>
                    </a:lnTo>
                    <a:lnTo>
                      <a:pt x="198161" y="109277"/>
                    </a:lnTo>
                    <a:lnTo>
                      <a:pt x="130" y="114042"/>
                    </a:lnTo>
                    <a:close/>
                  </a:path>
                </a:pathLst>
              </a:custGeom>
              <a:solidFill>
                <a:srgbClr val="FFFFFF"/>
              </a:solidFill>
              <a:ln w="1907" cap="flat">
                <a:noFill/>
                <a:prstDash val="solid"/>
                <a:miter/>
              </a:ln>
            </p:spPr>
            <p:txBody>
              <a:bodyPr rtlCol="0" anchor="ctr"/>
              <a:lstStyle/>
              <a:p>
                <a:endParaRPr lang="fr-FR"/>
              </a:p>
            </p:txBody>
          </p:sp>
          <p:sp>
            <p:nvSpPr>
              <p:cNvPr id="3540" name="Forme libre 3539">
                <a:extLst>
                  <a:ext uri="{FF2B5EF4-FFF2-40B4-BE49-F238E27FC236}">
                    <a16:creationId xmlns:a16="http://schemas.microsoft.com/office/drawing/2014/main" id="{9FCAAD5B-1F68-862C-4E9C-0C84E087FD8A}"/>
                  </a:ext>
                </a:extLst>
              </p:cNvPr>
              <p:cNvSpPr/>
              <p:nvPr/>
            </p:nvSpPr>
            <p:spPr>
              <a:xfrm>
                <a:off x="6129840" y="5019298"/>
                <a:ext cx="228012" cy="116316"/>
              </a:xfrm>
              <a:custGeom>
                <a:avLst/>
                <a:gdLst>
                  <a:gd name="connsiteX0" fmla="*/ 1849 w 228012"/>
                  <a:gd name="connsiteY0" fmla="*/ 117524 h 116316"/>
                  <a:gd name="connsiteX1" fmla="*/ 130 w 228012"/>
                  <a:gd name="connsiteY1" fmla="*/ 115808 h 116316"/>
                  <a:gd name="connsiteX2" fmla="*/ 512 w 228012"/>
                  <a:gd name="connsiteY2" fmla="*/ 114665 h 116316"/>
                  <a:gd name="connsiteX3" fmla="*/ 90839 w 228012"/>
                  <a:gd name="connsiteY3" fmla="*/ 1830 h 116316"/>
                  <a:gd name="connsiteX4" fmla="*/ 92175 w 228012"/>
                  <a:gd name="connsiteY4" fmla="*/ 1258 h 116316"/>
                  <a:gd name="connsiteX5" fmla="*/ 226424 w 228012"/>
                  <a:gd name="connsiteY5" fmla="*/ 5451 h 116316"/>
                  <a:gd name="connsiteX6" fmla="*/ 228142 w 228012"/>
                  <a:gd name="connsiteY6" fmla="*/ 7167 h 116316"/>
                  <a:gd name="connsiteX7" fmla="*/ 228142 w 228012"/>
                  <a:gd name="connsiteY7" fmla="*/ 7548 h 116316"/>
                  <a:gd name="connsiteX8" fmla="*/ 201598 w 228012"/>
                  <a:gd name="connsiteY8" fmla="*/ 111425 h 116316"/>
                  <a:gd name="connsiteX9" fmla="*/ 199879 w 228012"/>
                  <a:gd name="connsiteY9" fmla="*/ 112759 h 116316"/>
                  <a:gd name="connsiteX10" fmla="*/ 1849 w 228012"/>
                  <a:gd name="connsiteY10" fmla="*/ 117524 h 116316"/>
                  <a:gd name="connsiteX11" fmla="*/ 1849 w 228012"/>
                  <a:gd name="connsiteY11" fmla="*/ 117524 h 116316"/>
                  <a:gd name="connsiteX12" fmla="*/ 92939 w 228012"/>
                  <a:gd name="connsiteY12" fmla="*/ 4689 h 116316"/>
                  <a:gd name="connsiteX13" fmla="*/ 5477 w 228012"/>
                  <a:gd name="connsiteY13" fmla="*/ 114093 h 116316"/>
                  <a:gd name="connsiteX14" fmla="*/ 198352 w 228012"/>
                  <a:gd name="connsiteY14" fmla="*/ 109328 h 116316"/>
                  <a:gd name="connsiteX15" fmla="*/ 223941 w 228012"/>
                  <a:gd name="connsiteY15" fmla="*/ 8882 h 116316"/>
                  <a:gd name="connsiteX16" fmla="*/ 92939 w 228012"/>
                  <a:gd name="connsiteY16" fmla="*/ 4689 h 11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8012" h="116316">
                    <a:moveTo>
                      <a:pt x="1849" y="117524"/>
                    </a:moveTo>
                    <a:cubicBezTo>
                      <a:pt x="894" y="117524"/>
                      <a:pt x="130" y="116761"/>
                      <a:pt x="130" y="115808"/>
                    </a:cubicBezTo>
                    <a:cubicBezTo>
                      <a:pt x="130" y="115427"/>
                      <a:pt x="321" y="115046"/>
                      <a:pt x="512" y="114665"/>
                    </a:cubicBezTo>
                    <a:lnTo>
                      <a:pt x="90839" y="1830"/>
                    </a:lnTo>
                    <a:cubicBezTo>
                      <a:pt x="91220" y="1449"/>
                      <a:pt x="91793" y="1068"/>
                      <a:pt x="92175" y="1258"/>
                    </a:cubicBezTo>
                    <a:lnTo>
                      <a:pt x="226424" y="5451"/>
                    </a:lnTo>
                    <a:cubicBezTo>
                      <a:pt x="227379" y="5451"/>
                      <a:pt x="228142" y="6214"/>
                      <a:pt x="228142" y="7167"/>
                    </a:cubicBezTo>
                    <a:cubicBezTo>
                      <a:pt x="228142" y="7357"/>
                      <a:pt x="228142" y="7357"/>
                      <a:pt x="228142" y="7548"/>
                    </a:cubicBezTo>
                    <a:lnTo>
                      <a:pt x="201598" y="111425"/>
                    </a:lnTo>
                    <a:cubicBezTo>
                      <a:pt x="201407" y="112187"/>
                      <a:pt x="200644" y="112759"/>
                      <a:pt x="199879" y="112759"/>
                    </a:cubicBezTo>
                    <a:lnTo>
                      <a:pt x="1849" y="117524"/>
                    </a:lnTo>
                    <a:lnTo>
                      <a:pt x="1849" y="117524"/>
                    </a:lnTo>
                    <a:close/>
                    <a:moveTo>
                      <a:pt x="92939" y="4689"/>
                    </a:moveTo>
                    <a:lnTo>
                      <a:pt x="5477" y="114093"/>
                    </a:lnTo>
                    <a:lnTo>
                      <a:pt x="198352" y="109328"/>
                    </a:lnTo>
                    <a:lnTo>
                      <a:pt x="223941" y="8882"/>
                    </a:lnTo>
                    <a:lnTo>
                      <a:pt x="92939" y="4689"/>
                    </a:lnTo>
                    <a:close/>
                  </a:path>
                </a:pathLst>
              </a:custGeom>
              <a:solidFill>
                <a:srgbClr val="000000"/>
              </a:solidFill>
              <a:ln w="1907" cap="flat">
                <a:noFill/>
                <a:prstDash val="solid"/>
                <a:miter/>
              </a:ln>
            </p:spPr>
            <p:txBody>
              <a:bodyPr rtlCol="0" anchor="ctr"/>
              <a:lstStyle/>
              <a:p>
                <a:endParaRPr lang="fr-FR"/>
              </a:p>
            </p:txBody>
          </p:sp>
          <p:sp>
            <p:nvSpPr>
              <p:cNvPr id="3541" name="Forme libre 3540">
                <a:extLst>
                  <a:ext uri="{FF2B5EF4-FFF2-40B4-BE49-F238E27FC236}">
                    <a16:creationId xmlns:a16="http://schemas.microsoft.com/office/drawing/2014/main" id="{D6C9F443-8C74-0A18-8D57-BB08933CA901}"/>
                  </a:ext>
                </a:extLst>
              </p:cNvPr>
              <p:cNvSpPr/>
              <p:nvPr/>
            </p:nvSpPr>
            <p:spPr>
              <a:xfrm>
                <a:off x="6065294" y="4987328"/>
                <a:ext cx="294850" cy="109403"/>
              </a:xfrm>
              <a:custGeom>
                <a:avLst/>
                <a:gdLst>
                  <a:gd name="connsiteX0" fmla="*/ 130 w 294850"/>
                  <a:gd name="connsiteY0" fmla="*/ 96126 h 109403"/>
                  <a:gd name="connsiteX1" fmla="*/ 164933 w 294850"/>
                  <a:gd name="connsiteY1" fmla="*/ 1207 h 109403"/>
                  <a:gd name="connsiteX2" fmla="*/ 294980 w 294850"/>
                  <a:gd name="connsiteY2" fmla="*/ 11500 h 109403"/>
                  <a:gd name="connsiteX3" fmla="*/ 218021 w 294850"/>
                  <a:gd name="connsiteY3" fmla="*/ 110611 h 109403"/>
                  <a:gd name="connsiteX4" fmla="*/ 130 w 294850"/>
                  <a:gd name="connsiteY4" fmla="*/ 96126 h 109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850" h="109403">
                    <a:moveTo>
                      <a:pt x="130" y="96126"/>
                    </a:moveTo>
                    <a:lnTo>
                      <a:pt x="164933" y="1207"/>
                    </a:lnTo>
                    <a:lnTo>
                      <a:pt x="294980" y="11500"/>
                    </a:lnTo>
                    <a:lnTo>
                      <a:pt x="218021" y="110611"/>
                    </a:lnTo>
                    <a:lnTo>
                      <a:pt x="130" y="96126"/>
                    </a:lnTo>
                    <a:close/>
                  </a:path>
                </a:pathLst>
              </a:custGeom>
              <a:solidFill>
                <a:srgbClr val="FFFFFF"/>
              </a:solidFill>
              <a:ln w="1907" cap="flat">
                <a:noFill/>
                <a:prstDash val="solid"/>
                <a:miter/>
              </a:ln>
            </p:spPr>
            <p:txBody>
              <a:bodyPr rtlCol="0" anchor="ctr"/>
              <a:lstStyle/>
              <a:p>
                <a:endParaRPr lang="fr-FR"/>
              </a:p>
            </p:txBody>
          </p:sp>
          <p:grpSp>
            <p:nvGrpSpPr>
              <p:cNvPr id="3542" name="Graphique 2">
                <a:extLst>
                  <a:ext uri="{FF2B5EF4-FFF2-40B4-BE49-F238E27FC236}">
                    <a16:creationId xmlns:a16="http://schemas.microsoft.com/office/drawing/2014/main" id="{446F81D9-F1E2-C754-F561-65AC35BB7F4B}"/>
                  </a:ext>
                </a:extLst>
              </p:cNvPr>
              <p:cNvGrpSpPr/>
              <p:nvPr/>
            </p:nvGrpSpPr>
            <p:grpSpPr>
              <a:xfrm>
                <a:off x="6063575" y="4985612"/>
                <a:ext cx="298317" cy="112834"/>
                <a:chOff x="6063575" y="4985612"/>
                <a:chExt cx="298317" cy="112834"/>
              </a:xfrm>
              <a:solidFill>
                <a:srgbClr val="000000"/>
              </a:solidFill>
            </p:grpSpPr>
            <p:sp>
              <p:nvSpPr>
                <p:cNvPr id="3543" name="Forme libre 3542">
                  <a:extLst>
                    <a:ext uri="{FF2B5EF4-FFF2-40B4-BE49-F238E27FC236}">
                      <a16:creationId xmlns:a16="http://schemas.microsoft.com/office/drawing/2014/main" id="{31737EDD-8B7D-6FDD-5843-329CE1D39566}"/>
                    </a:ext>
                  </a:extLst>
                </p:cNvPr>
                <p:cNvSpPr/>
                <p:nvPr/>
              </p:nvSpPr>
              <p:spPr>
                <a:xfrm>
                  <a:off x="6063575" y="4985612"/>
                  <a:ext cx="298317" cy="112834"/>
                </a:xfrm>
                <a:custGeom>
                  <a:avLst/>
                  <a:gdLst>
                    <a:gd name="connsiteX0" fmla="*/ 219740 w 298317"/>
                    <a:gd name="connsiteY0" fmla="*/ 114042 h 112834"/>
                    <a:gd name="connsiteX1" fmla="*/ 219740 w 298317"/>
                    <a:gd name="connsiteY1" fmla="*/ 114042 h 112834"/>
                    <a:gd name="connsiteX2" fmla="*/ 1849 w 298317"/>
                    <a:gd name="connsiteY2" fmla="*/ 99557 h 112834"/>
                    <a:gd name="connsiteX3" fmla="*/ 130 w 298317"/>
                    <a:gd name="connsiteY3" fmla="*/ 97651 h 112834"/>
                    <a:gd name="connsiteX4" fmla="*/ 1085 w 298317"/>
                    <a:gd name="connsiteY4" fmla="*/ 96317 h 112834"/>
                    <a:gd name="connsiteX5" fmla="*/ 165888 w 298317"/>
                    <a:gd name="connsiteY5" fmla="*/ 1398 h 112834"/>
                    <a:gd name="connsiteX6" fmla="*/ 166843 w 298317"/>
                    <a:gd name="connsiteY6" fmla="*/ 1207 h 112834"/>
                    <a:gd name="connsiteX7" fmla="*/ 296890 w 298317"/>
                    <a:gd name="connsiteY7" fmla="*/ 11500 h 112834"/>
                    <a:gd name="connsiteX8" fmla="*/ 298418 w 298317"/>
                    <a:gd name="connsiteY8" fmla="*/ 13406 h 112834"/>
                    <a:gd name="connsiteX9" fmla="*/ 298036 w 298317"/>
                    <a:gd name="connsiteY9" fmla="*/ 14359 h 112834"/>
                    <a:gd name="connsiteX10" fmla="*/ 221077 w 298317"/>
                    <a:gd name="connsiteY10" fmla="*/ 113471 h 112834"/>
                    <a:gd name="connsiteX11" fmla="*/ 219740 w 298317"/>
                    <a:gd name="connsiteY11" fmla="*/ 114042 h 112834"/>
                    <a:gd name="connsiteX12" fmla="*/ 219740 w 298317"/>
                    <a:gd name="connsiteY12" fmla="*/ 114042 h 112834"/>
                    <a:gd name="connsiteX13" fmla="*/ 7769 w 298317"/>
                    <a:gd name="connsiteY13" fmla="*/ 96507 h 112834"/>
                    <a:gd name="connsiteX14" fmla="*/ 218976 w 298317"/>
                    <a:gd name="connsiteY14" fmla="*/ 110421 h 112834"/>
                    <a:gd name="connsiteX15" fmla="*/ 293453 w 298317"/>
                    <a:gd name="connsiteY15" fmla="*/ 14549 h 112834"/>
                    <a:gd name="connsiteX16" fmla="*/ 167225 w 298317"/>
                    <a:gd name="connsiteY16" fmla="*/ 4638 h 112834"/>
                    <a:gd name="connsiteX17" fmla="*/ 7769 w 298317"/>
                    <a:gd name="connsiteY17" fmla="*/ 96507 h 11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8317" h="112834">
                      <a:moveTo>
                        <a:pt x="219740" y="114042"/>
                      </a:moveTo>
                      <a:cubicBezTo>
                        <a:pt x="219740" y="114042"/>
                        <a:pt x="219549" y="114042"/>
                        <a:pt x="219740" y="114042"/>
                      </a:cubicBezTo>
                      <a:lnTo>
                        <a:pt x="1849" y="99557"/>
                      </a:lnTo>
                      <a:cubicBezTo>
                        <a:pt x="894" y="99557"/>
                        <a:pt x="130" y="98604"/>
                        <a:pt x="130" y="97651"/>
                      </a:cubicBezTo>
                      <a:cubicBezTo>
                        <a:pt x="130" y="97079"/>
                        <a:pt x="512" y="96507"/>
                        <a:pt x="1085" y="96317"/>
                      </a:cubicBezTo>
                      <a:lnTo>
                        <a:pt x="165888" y="1398"/>
                      </a:lnTo>
                      <a:cubicBezTo>
                        <a:pt x="166270" y="1207"/>
                        <a:pt x="166461" y="1207"/>
                        <a:pt x="166843" y="1207"/>
                      </a:cubicBezTo>
                      <a:lnTo>
                        <a:pt x="296890" y="11500"/>
                      </a:lnTo>
                      <a:cubicBezTo>
                        <a:pt x="297845" y="11500"/>
                        <a:pt x="298609" y="12453"/>
                        <a:pt x="298418" y="13406"/>
                      </a:cubicBezTo>
                      <a:cubicBezTo>
                        <a:pt x="298418" y="13787"/>
                        <a:pt x="298227" y="13978"/>
                        <a:pt x="298036" y="14359"/>
                      </a:cubicBezTo>
                      <a:lnTo>
                        <a:pt x="221077" y="113471"/>
                      </a:lnTo>
                      <a:cubicBezTo>
                        <a:pt x="220695" y="113661"/>
                        <a:pt x="220313" y="114042"/>
                        <a:pt x="219740" y="114042"/>
                      </a:cubicBezTo>
                      <a:lnTo>
                        <a:pt x="219740" y="114042"/>
                      </a:lnTo>
                      <a:close/>
                      <a:moveTo>
                        <a:pt x="7769" y="96507"/>
                      </a:moveTo>
                      <a:lnTo>
                        <a:pt x="218976" y="110421"/>
                      </a:lnTo>
                      <a:lnTo>
                        <a:pt x="293453" y="14549"/>
                      </a:lnTo>
                      <a:lnTo>
                        <a:pt x="167225" y="4638"/>
                      </a:lnTo>
                      <a:lnTo>
                        <a:pt x="7769" y="96507"/>
                      </a:lnTo>
                      <a:close/>
                    </a:path>
                  </a:pathLst>
                </a:custGeom>
                <a:solidFill>
                  <a:srgbClr val="000000"/>
                </a:solidFill>
                <a:ln w="1907" cap="flat">
                  <a:noFill/>
                  <a:prstDash val="solid"/>
                  <a:miter/>
                </a:ln>
              </p:spPr>
              <p:txBody>
                <a:bodyPr rtlCol="0" anchor="ctr"/>
                <a:lstStyle/>
                <a:p>
                  <a:endParaRPr lang="fr-FR"/>
                </a:p>
              </p:txBody>
            </p:sp>
            <p:sp>
              <p:nvSpPr>
                <p:cNvPr id="3544" name="Forme libre 3543">
                  <a:extLst>
                    <a:ext uri="{FF2B5EF4-FFF2-40B4-BE49-F238E27FC236}">
                      <a16:creationId xmlns:a16="http://schemas.microsoft.com/office/drawing/2014/main" id="{18F9C31E-467C-DF1F-D0D7-8B7BC9BA7562}"/>
                    </a:ext>
                  </a:extLst>
                </p:cNvPr>
                <p:cNvSpPr/>
                <p:nvPr/>
              </p:nvSpPr>
              <p:spPr>
                <a:xfrm>
                  <a:off x="6114717" y="5002737"/>
                  <a:ext cx="201343" cy="73410"/>
                </a:xfrm>
                <a:custGeom>
                  <a:avLst/>
                  <a:gdLst>
                    <a:gd name="connsiteX0" fmla="*/ 155803 w 201343"/>
                    <a:gd name="connsiteY0" fmla="*/ 74618 h 73410"/>
                    <a:gd name="connsiteX1" fmla="*/ 155803 w 201343"/>
                    <a:gd name="connsiteY1" fmla="*/ 74618 h 73410"/>
                    <a:gd name="connsiteX2" fmla="*/ 33777 w 201343"/>
                    <a:gd name="connsiteY2" fmla="*/ 64325 h 73410"/>
                    <a:gd name="connsiteX3" fmla="*/ 32249 w 201343"/>
                    <a:gd name="connsiteY3" fmla="*/ 62419 h 73410"/>
                    <a:gd name="connsiteX4" fmla="*/ 34158 w 201343"/>
                    <a:gd name="connsiteY4" fmla="*/ 60894 h 73410"/>
                    <a:gd name="connsiteX5" fmla="*/ 155994 w 201343"/>
                    <a:gd name="connsiteY5" fmla="*/ 71187 h 73410"/>
                    <a:gd name="connsiteX6" fmla="*/ 157522 w 201343"/>
                    <a:gd name="connsiteY6" fmla="*/ 73093 h 73410"/>
                    <a:gd name="connsiteX7" fmla="*/ 155803 w 201343"/>
                    <a:gd name="connsiteY7" fmla="*/ 74618 h 73410"/>
                    <a:gd name="connsiteX8" fmla="*/ 167643 w 201343"/>
                    <a:gd name="connsiteY8" fmla="*/ 51555 h 73410"/>
                    <a:gd name="connsiteX9" fmla="*/ 167643 w 201343"/>
                    <a:gd name="connsiteY9" fmla="*/ 51555 h 73410"/>
                    <a:gd name="connsiteX10" fmla="*/ 86101 w 201343"/>
                    <a:gd name="connsiteY10" fmla="*/ 43359 h 73410"/>
                    <a:gd name="connsiteX11" fmla="*/ 84573 w 201343"/>
                    <a:gd name="connsiteY11" fmla="*/ 41453 h 73410"/>
                    <a:gd name="connsiteX12" fmla="*/ 86483 w 201343"/>
                    <a:gd name="connsiteY12" fmla="*/ 39929 h 73410"/>
                    <a:gd name="connsiteX13" fmla="*/ 167834 w 201343"/>
                    <a:gd name="connsiteY13" fmla="*/ 48124 h 73410"/>
                    <a:gd name="connsiteX14" fmla="*/ 169362 w 201343"/>
                    <a:gd name="connsiteY14" fmla="*/ 50030 h 73410"/>
                    <a:gd name="connsiteX15" fmla="*/ 167643 w 201343"/>
                    <a:gd name="connsiteY15" fmla="*/ 51555 h 73410"/>
                    <a:gd name="connsiteX16" fmla="*/ 167643 w 201343"/>
                    <a:gd name="connsiteY16" fmla="*/ 51555 h 73410"/>
                    <a:gd name="connsiteX17" fmla="*/ 178528 w 201343"/>
                    <a:gd name="connsiteY17" fmla="*/ 35354 h 73410"/>
                    <a:gd name="connsiteX18" fmla="*/ 178337 w 201343"/>
                    <a:gd name="connsiteY18" fmla="*/ 35354 h 73410"/>
                    <a:gd name="connsiteX19" fmla="*/ 116273 w 201343"/>
                    <a:gd name="connsiteY19" fmla="*/ 27921 h 73410"/>
                    <a:gd name="connsiteX20" fmla="*/ 114746 w 201343"/>
                    <a:gd name="connsiteY20" fmla="*/ 26015 h 73410"/>
                    <a:gd name="connsiteX21" fmla="*/ 116655 w 201343"/>
                    <a:gd name="connsiteY21" fmla="*/ 24490 h 73410"/>
                    <a:gd name="connsiteX22" fmla="*/ 178719 w 201343"/>
                    <a:gd name="connsiteY22" fmla="*/ 31923 h 73410"/>
                    <a:gd name="connsiteX23" fmla="*/ 180247 w 201343"/>
                    <a:gd name="connsiteY23" fmla="*/ 33829 h 73410"/>
                    <a:gd name="connsiteX24" fmla="*/ 178528 w 201343"/>
                    <a:gd name="connsiteY24" fmla="*/ 35354 h 73410"/>
                    <a:gd name="connsiteX25" fmla="*/ 199725 w 201343"/>
                    <a:gd name="connsiteY25" fmla="*/ 14579 h 73410"/>
                    <a:gd name="connsiteX26" fmla="*/ 199534 w 201343"/>
                    <a:gd name="connsiteY26" fmla="*/ 14579 h 73410"/>
                    <a:gd name="connsiteX27" fmla="*/ 118947 w 201343"/>
                    <a:gd name="connsiteY27" fmla="*/ 4668 h 73410"/>
                    <a:gd name="connsiteX28" fmla="*/ 117419 w 201343"/>
                    <a:gd name="connsiteY28" fmla="*/ 2762 h 73410"/>
                    <a:gd name="connsiteX29" fmla="*/ 119329 w 201343"/>
                    <a:gd name="connsiteY29" fmla="*/ 1237 h 73410"/>
                    <a:gd name="connsiteX30" fmla="*/ 199916 w 201343"/>
                    <a:gd name="connsiteY30" fmla="*/ 11148 h 73410"/>
                    <a:gd name="connsiteX31" fmla="*/ 201444 w 201343"/>
                    <a:gd name="connsiteY31" fmla="*/ 13054 h 73410"/>
                    <a:gd name="connsiteX32" fmla="*/ 199725 w 201343"/>
                    <a:gd name="connsiteY32" fmla="*/ 14579 h 73410"/>
                    <a:gd name="connsiteX33" fmla="*/ 19645 w 201343"/>
                    <a:gd name="connsiteY33" fmla="*/ 54414 h 73410"/>
                    <a:gd name="connsiteX34" fmla="*/ 1503 w 201343"/>
                    <a:gd name="connsiteY34" fmla="*/ 52889 h 73410"/>
                    <a:gd name="connsiteX35" fmla="*/ 167 w 201343"/>
                    <a:gd name="connsiteY35" fmla="*/ 50793 h 73410"/>
                    <a:gd name="connsiteX36" fmla="*/ 167 w 201343"/>
                    <a:gd name="connsiteY36" fmla="*/ 50793 h 73410"/>
                    <a:gd name="connsiteX37" fmla="*/ 2076 w 201343"/>
                    <a:gd name="connsiteY37" fmla="*/ 49458 h 73410"/>
                    <a:gd name="connsiteX38" fmla="*/ 2076 w 201343"/>
                    <a:gd name="connsiteY38" fmla="*/ 49458 h 73410"/>
                    <a:gd name="connsiteX39" fmla="*/ 66814 w 201343"/>
                    <a:gd name="connsiteY39" fmla="*/ 38404 h 73410"/>
                    <a:gd name="connsiteX40" fmla="*/ 56119 w 201343"/>
                    <a:gd name="connsiteY40" fmla="*/ 31161 h 73410"/>
                    <a:gd name="connsiteX41" fmla="*/ 43516 w 201343"/>
                    <a:gd name="connsiteY41" fmla="*/ 28874 h 73410"/>
                    <a:gd name="connsiteX42" fmla="*/ 41797 w 201343"/>
                    <a:gd name="connsiteY42" fmla="*/ 26968 h 73410"/>
                    <a:gd name="connsiteX43" fmla="*/ 43516 w 201343"/>
                    <a:gd name="connsiteY43" fmla="*/ 25252 h 73410"/>
                    <a:gd name="connsiteX44" fmla="*/ 43516 w 201343"/>
                    <a:gd name="connsiteY44" fmla="*/ 25252 h 73410"/>
                    <a:gd name="connsiteX45" fmla="*/ 57074 w 201343"/>
                    <a:gd name="connsiteY45" fmla="*/ 27730 h 73410"/>
                    <a:gd name="connsiteX46" fmla="*/ 70060 w 201343"/>
                    <a:gd name="connsiteY46" fmla="*/ 39166 h 73410"/>
                    <a:gd name="connsiteX47" fmla="*/ 19645 w 201343"/>
                    <a:gd name="connsiteY47" fmla="*/ 54414 h 73410"/>
                    <a:gd name="connsiteX48" fmla="*/ 19645 w 201343"/>
                    <a:gd name="connsiteY48" fmla="*/ 54414 h 7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01343" h="73410">
                      <a:moveTo>
                        <a:pt x="155803" y="74618"/>
                      </a:moveTo>
                      <a:cubicBezTo>
                        <a:pt x="155803" y="74618"/>
                        <a:pt x="155803" y="74618"/>
                        <a:pt x="155803" y="74618"/>
                      </a:cubicBezTo>
                      <a:lnTo>
                        <a:pt x="33777" y="64325"/>
                      </a:lnTo>
                      <a:cubicBezTo>
                        <a:pt x="32822" y="64325"/>
                        <a:pt x="32058" y="63372"/>
                        <a:pt x="32249" y="62419"/>
                      </a:cubicBezTo>
                      <a:cubicBezTo>
                        <a:pt x="32249" y="61466"/>
                        <a:pt x="33204" y="60704"/>
                        <a:pt x="34158" y="60894"/>
                      </a:cubicBezTo>
                      <a:lnTo>
                        <a:pt x="155994" y="71187"/>
                      </a:lnTo>
                      <a:cubicBezTo>
                        <a:pt x="156949" y="71187"/>
                        <a:pt x="157713" y="72140"/>
                        <a:pt x="157522" y="73093"/>
                      </a:cubicBezTo>
                      <a:cubicBezTo>
                        <a:pt x="157522" y="74046"/>
                        <a:pt x="156758" y="74618"/>
                        <a:pt x="155803" y="74618"/>
                      </a:cubicBezTo>
                      <a:close/>
                      <a:moveTo>
                        <a:pt x="167643" y="51555"/>
                      </a:moveTo>
                      <a:cubicBezTo>
                        <a:pt x="167643" y="51555"/>
                        <a:pt x="167643" y="51555"/>
                        <a:pt x="167643" y="51555"/>
                      </a:cubicBezTo>
                      <a:lnTo>
                        <a:pt x="86101" y="43359"/>
                      </a:lnTo>
                      <a:cubicBezTo>
                        <a:pt x="85146" y="43169"/>
                        <a:pt x="84382" y="42406"/>
                        <a:pt x="84573" y="41453"/>
                      </a:cubicBezTo>
                      <a:cubicBezTo>
                        <a:pt x="84764" y="40500"/>
                        <a:pt x="85528" y="39738"/>
                        <a:pt x="86483" y="39929"/>
                      </a:cubicBezTo>
                      <a:lnTo>
                        <a:pt x="167834" y="48124"/>
                      </a:lnTo>
                      <a:cubicBezTo>
                        <a:pt x="168789" y="48315"/>
                        <a:pt x="169553" y="49077"/>
                        <a:pt x="169362" y="50030"/>
                      </a:cubicBezTo>
                      <a:cubicBezTo>
                        <a:pt x="169362" y="50793"/>
                        <a:pt x="168598" y="51555"/>
                        <a:pt x="167643" y="51555"/>
                      </a:cubicBezTo>
                      <a:lnTo>
                        <a:pt x="167643" y="51555"/>
                      </a:lnTo>
                      <a:close/>
                      <a:moveTo>
                        <a:pt x="178528" y="35354"/>
                      </a:moveTo>
                      <a:cubicBezTo>
                        <a:pt x="178528" y="35354"/>
                        <a:pt x="178337" y="35354"/>
                        <a:pt x="178337" y="35354"/>
                      </a:cubicBezTo>
                      <a:lnTo>
                        <a:pt x="116273" y="27921"/>
                      </a:lnTo>
                      <a:cubicBezTo>
                        <a:pt x="115319" y="27730"/>
                        <a:pt x="114555" y="26968"/>
                        <a:pt x="114746" y="26015"/>
                      </a:cubicBezTo>
                      <a:cubicBezTo>
                        <a:pt x="114937" y="25062"/>
                        <a:pt x="115700" y="24299"/>
                        <a:pt x="116655" y="24490"/>
                      </a:cubicBezTo>
                      <a:lnTo>
                        <a:pt x="178719" y="31923"/>
                      </a:lnTo>
                      <a:cubicBezTo>
                        <a:pt x="179674" y="32114"/>
                        <a:pt x="180438" y="32876"/>
                        <a:pt x="180247" y="33829"/>
                      </a:cubicBezTo>
                      <a:cubicBezTo>
                        <a:pt x="180247" y="34592"/>
                        <a:pt x="179483" y="35354"/>
                        <a:pt x="178528" y="35354"/>
                      </a:cubicBezTo>
                      <a:close/>
                      <a:moveTo>
                        <a:pt x="199725" y="14579"/>
                      </a:moveTo>
                      <a:cubicBezTo>
                        <a:pt x="199725" y="14579"/>
                        <a:pt x="199534" y="14579"/>
                        <a:pt x="199534" y="14579"/>
                      </a:cubicBezTo>
                      <a:lnTo>
                        <a:pt x="118947" y="4668"/>
                      </a:lnTo>
                      <a:cubicBezTo>
                        <a:pt x="117992" y="4477"/>
                        <a:pt x="117228" y="3715"/>
                        <a:pt x="117419" y="2762"/>
                      </a:cubicBezTo>
                      <a:cubicBezTo>
                        <a:pt x="117610" y="1809"/>
                        <a:pt x="118374" y="1046"/>
                        <a:pt x="119329" y="1237"/>
                      </a:cubicBezTo>
                      <a:lnTo>
                        <a:pt x="199916" y="11148"/>
                      </a:lnTo>
                      <a:cubicBezTo>
                        <a:pt x="200871" y="11339"/>
                        <a:pt x="201635" y="12101"/>
                        <a:pt x="201444" y="13054"/>
                      </a:cubicBezTo>
                      <a:cubicBezTo>
                        <a:pt x="201444" y="14007"/>
                        <a:pt x="200680" y="14579"/>
                        <a:pt x="199725" y="14579"/>
                      </a:cubicBezTo>
                      <a:close/>
                      <a:moveTo>
                        <a:pt x="19645" y="54414"/>
                      </a:moveTo>
                      <a:cubicBezTo>
                        <a:pt x="13343" y="54414"/>
                        <a:pt x="7232" y="54033"/>
                        <a:pt x="1503" y="52889"/>
                      </a:cubicBezTo>
                      <a:cubicBezTo>
                        <a:pt x="548" y="52699"/>
                        <a:pt x="-24" y="51746"/>
                        <a:pt x="167" y="50793"/>
                      </a:cubicBezTo>
                      <a:cubicBezTo>
                        <a:pt x="167" y="50793"/>
                        <a:pt x="167" y="50793"/>
                        <a:pt x="167" y="50793"/>
                      </a:cubicBezTo>
                      <a:cubicBezTo>
                        <a:pt x="358" y="49840"/>
                        <a:pt x="1313" y="49268"/>
                        <a:pt x="2076" y="49458"/>
                      </a:cubicBezTo>
                      <a:cubicBezTo>
                        <a:pt x="2076" y="49458"/>
                        <a:pt x="2076" y="49458"/>
                        <a:pt x="2076" y="49458"/>
                      </a:cubicBezTo>
                      <a:cubicBezTo>
                        <a:pt x="30148" y="54223"/>
                        <a:pt x="64904" y="45837"/>
                        <a:pt x="66814" y="38404"/>
                      </a:cubicBezTo>
                      <a:cubicBezTo>
                        <a:pt x="67386" y="36117"/>
                        <a:pt x="63376" y="33448"/>
                        <a:pt x="56119" y="31161"/>
                      </a:cubicBezTo>
                      <a:cubicBezTo>
                        <a:pt x="49817" y="29255"/>
                        <a:pt x="43516" y="28874"/>
                        <a:pt x="43516" y="28874"/>
                      </a:cubicBezTo>
                      <a:cubicBezTo>
                        <a:pt x="42561" y="28874"/>
                        <a:pt x="41797" y="27921"/>
                        <a:pt x="41797" y="26968"/>
                      </a:cubicBezTo>
                      <a:cubicBezTo>
                        <a:pt x="41797" y="26015"/>
                        <a:pt x="42561" y="25252"/>
                        <a:pt x="43516" y="25252"/>
                      </a:cubicBezTo>
                      <a:lnTo>
                        <a:pt x="43516" y="25252"/>
                      </a:lnTo>
                      <a:cubicBezTo>
                        <a:pt x="43707" y="25252"/>
                        <a:pt x="50390" y="25634"/>
                        <a:pt x="57074" y="27730"/>
                      </a:cubicBezTo>
                      <a:cubicBezTo>
                        <a:pt x="66814" y="30780"/>
                        <a:pt x="71206" y="34592"/>
                        <a:pt x="70060" y="39166"/>
                      </a:cubicBezTo>
                      <a:cubicBezTo>
                        <a:pt x="68150" y="47934"/>
                        <a:pt x="43516" y="54414"/>
                        <a:pt x="19645" y="54414"/>
                      </a:cubicBezTo>
                      <a:lnTo>
                        <a:pt x="19645" y="54414"/>
                      </a:lnTo>
                      <a:close/>
                    </a:path>
                  </a:pathLst>
                </a:custGeom>
                <a:solidFill>
                  <a:srgbClr val="000000"/>
                </a:solidFill>
                <a:ln w="1907" cap="flat">
                  <a:noFill/>
                  <a:prstDash val="solid"/>
                  <a:miter/>
                </a:ln>
              </p:spPr>
              <p:txBody>
                <a:bodyPr rtlCol="0" anchor="ctr"/>
                <a:lstStyle/>
                <a:p>
                  <a:endParaRPr lang="fr-FR"/>
                </a:p>
              </p:txBody>
            </p:sp>
          </p:grpSp>
        </p:grpSp>
        <p:grpSp>
          <p:nvGrpSpPr>
            <p:cNvPr id="3545" name="Graphique 2">
              <a:extLst>
                <a:ext uri="{FF2B5EF4-FFF2-40B4-BE49-F238E27FC236}">
                  <a16:creationId xmlns:a16="http://schemas.microsoft.com/office/drawing/2014/main" id="{1A54A890-D042-3F01-2699-006908F84590}"/>
                </a:ext>
              </a:extLst>
            </p:cNvPr>
            <p:cNvGrpSpPr/>
            <p:nvPr/>
          </p:nvGrpSpPr>
          <p:grpSpPr>
            <a:xfrm>
              <a:off x="6462903" y="4120190"/>
              <a:ext cx="598695" cy="698795"/>
              <a:chOff x="6462903" y="4120190"/>
              <a:chExt cx="598695" cy="698795"/>
            </a:xfrm>
          </p:grpSpPr>
          <p:sp>
            <p:nvSpPr>
              <p:cNvPr id="3546" name="Forme libre 3545">
                <a:extLst>
                  <a:ext uri="{FF2B5EF4-FFF2-40B4-BE49-F238E27FC236}">
                    <a16:creationId xmlns:a16="http://schemas.microsoft.com/office/drawing/2014/main" id="{C4682E66-B2C3-4649-A17A-DC3F2F148C28}"/>
                  </a:ext>
                </a:extLst>
              </p:cNvPr>
              <p:cNvSpPr/>
              <p:nvPr/>
            </p:nvSpPr>
            <p:spPr>
              <a:xfrm>
                <a:off x="6853879" y="4380852"/>
                <a:ext cx="180782" cy="436424"/>
              </a:xfrm>
              <a:custGeom>
                <a:avLst/>
                <a:gdLst>
                  <a:gd name="connsiteX0" fmla="*/ 181351 w 180782"/>
                  <a:gd name="connsiteY0" fmla="*/ 13708 h 436424"/>
                  <a:gd name="connsiteX1" fmla="*/ 174143 w 180782"/>
                  <a:gd name="connsiteY1" fmla="*/ 35757 h 436424"/>
                  <a:gd name="connsiteX2" fmla="*/ 41734 w 180782"/>
                  <a:gd name="connsiteY2" fmla="*/ 436636 h 436424"/>
                  <a:gd name="connsiteX3" fmla="*/ 28265 w 180782"/>
                  <a:gd name="connsiteY3" fmla="*/ 432264 h 436424"/>
                  <a:gd name="connsiteX4" fmla="*/ 154414 w 180782"/>
                  <a:gd name="connsiteY4" fmla="*/ 50393 h 436424"/>
                  <a:gd name="connsiteX5" fmla="*/ 149672 w 180782"/>
                  <a:gd name="connsiteY5" fmla="*/ 40889 h 436424"/>
                  <a:gd name="connsiteX6" fmla="*/ 140187 w 180782"/>
                  <a:gd name="connsiteY6" fmla="*/ 45641 h 436424"/>
                  <a:gd name="connsiteX7" fmla="*/ 140187 w 180782"/>
                  <a:gd name="connsiteY7" fmla="*/ 45641 h 436424"/>
                  <a:gd name="connsiteX8" fmla="*/ 14038 w 180782"/>
                  <a:gd name="connsiteY8" fmla="*/ 427512 h 436424"/>
                  <a:gd name="connsiteX9" fmla="*/ 569 w 180782"/>
                  <a:gd name="connsiteY9" fmla="*/ 423140 h 436424"/>
                  <a:gd name="connsiteX10" fmla="*/ 134496 w 180782"/>
                  <a:gd name="connsiteY10" fmla="*/ 17889 h 436424"/>
                  <a:gd name="connsiteX11" fmla="*/ 140377 w 180782"/>
                  <a:gd name="connsiteY11" fmla="*/ 212 h 436424"/>
                  <a:gd name="connsiteX12" fmla="*/ 181351 w 180782"/>
                  <a:gd name="connsiteY12" fmla="*/ 13708 h 43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82" h="436424">
                    <a:moveTo>
                      <a:pt x="181351" y="13708"/>
                    </a:moveTo>
                    <a:lnTo>
                      <a:pt x="174143" y="35757"/>
                    </a:lnTo>
                    <a:lnTo>
                      <a:pt x="41734" y="436636"/>
                    </a:lnTo>
                    <a:lnTo>
                      <a:pt x="28265" y="432264"/>
                    </a:lnTo>
                    <a:lnTo>
                      <a:pt x="154414" y="50393"/>
                    </a:lnTo>
                    <a:cubicBezTo>
                      <a:pt x="155742" y="46401"/>
                      <a:pt x="153655" y="42220"/>
                      <a:pt x="149672" y="40889"/>
                    </a:cubicBezTo>
                    <a:cubicBezTo>
                      <a:pt x="145688" y="39559"/>
                      <a:pt x="141515" y="41649"/>
                      <a:pt x="140187" y="45641"/>
                    </a:cubicBezTo>
                    <a:cubicBezTo>
                      <a:pt x="140187" y="45641"/>
                      <a:pt x="140187" y="45641"/>
                      <a:pt x="140187" y="45641"/>
                    </a:cubicBezTo>
                    <a:lnTo>
                      <a:pt x="14038" y="427512"/>
                    </a:lnTo>
                    <a:lnTo>
                      <a:pt x="569" y="423140"/>
                    </a:lnTo>
                    <a:lnTo>
                      <a:pt x="134496" y="17889"/>
                    </a:lnTo>
                    <a:lnTo>
                      <a:pt x="140377" y="212"/>
                    </a:lnTo>
                    <a:lnTo>
                      <a:pt x="181351" y="13708"/>
                    </a:lnTo>
                    <a:close/>
                  </a:path>
                </a:pathLst>
              </a:custGeom>
              <a:solidFill>
                <a:srgbClr val="FFFFFF"/>
              </a:solidFill>
              <a:ln w="1898" cap="flat">
                <a:noFill/>
                <a:prstDash val="solid"/>
                <a:miter/>
              </a:ln>
            </p:spPr>
            <p:txBody>
              <a:bodyPr rtlCol="0" anchor="ctr"/>
              <a:lstStyle/>
              <a:p>
                <a:endParaRPr lang="fr-FR"/>
              </a:p>
            </p:txBody>
          </p:sp>
          <p:sp>
            <p:nvSpPr>
              <p:cNvPr id="3547" name="Forme libre 3546">
                <a:extLst>
                  <a:ext uri="{FF2B5EF4-FFF2-40B4-BE49-F238E27FC236}">
                    <a16:creationId xmlns:a16="http://schemas.microsoft.com/office/drawing/2014/main" id="{B1E1370D-9E31-5E33-F0E4-93A2AA878B4C}"/>
                  </a:ext>
                </a:extLst>
              </p:cNvPr>
              <p:cNvSpPr/>
              <p:nvPr/>
            </p:nvSpPr>
            <p:spPr>
              <a:xfrm>
                <a:off x="6851935" y="4379093"/>
                <a:ext cx="184291" cy="439892"/>
              </a:xfrm>
              <a:custGeom>
                <a:avLst/>
                <a:gdLst>
                  <a:gd name="connsiteX0" fmla="*/ 43489 w 184291"/>
                  <a:gd name="connsiteY0" fmla="*/ 440105 h 439892"/>
                  <a:gd name="connsiteX1" fmla="*/ 42920 w 184291"/>
                  <a:gd name="connsiteY1" fmla="*/ 440105 h 439892"/>
                  <a:gd name="connsiteX2" fmla="*/ 29451 w 184291"/>
                  <a:gd name="connsiteY2" fmla="*/ 435733 h 439892"/>
                  <a:gd name="connsiteX3" fmla="*/ 28313 w 184291"/>
                  <a:gd name="connsiteY3" fmla="*/ 433452 h 439892"/>
                  <a:gd name="connsiteX4" fmla="*/ 154462 w 184291"/>
                  <a:gd name="connsiteY4" fmla="*/ 51581 h 439892"/>
                  <a:gd name="connsiteX5" fmla="*/ 154082 w 184291"/>
                  <a:gd name="connsiteY5" fmla="*/ 47209 h 439892"/>
                  <a:gd name="connsiteX6" fmla="*/ 150857 w 184291"/>
                  <a:gd name="connsiteY6" fmla="*/ 44358 h 439892"/>
                  <a:gd name="connsiteX7" fmla="*/ 146494 w 184291"/>
                  <a:gd name="connsiteY7" fmla="*/ 44738 h 439892"/>
                  <a:gd name="connsiteX8" fmla="*/ 143649 w 184291"/>
                  <a:gd name="connsiteY8" fmla="*/ 47969 h 439892"/>
                  <a:gd name="connsiteX9" fmla="*/ 17500 w 184291"/>
                  <a:gd name="connsiteY9" fmla="*/ 429840 h 439892"/>
                  <a:gd name="connsiteX10" fmla="*/ 16551 w 184291"/>
                  <a:gd name="connsiteY10" fmla="*/ 430791 h 439892"/>
                  <a:gd name="connsiteX11" fmla="*/ 15224 w 184291"/>
                  <a:gd name="connsiteY11" fmla="*/ 430981 h 439892"/>
                  <a:gd name="connsiteX12" fmla="*/ 1755 w 184291"/>
                  <a:gd name="connsiteY12" fmla="*/ 426609 h 439892"/>
                  <a:gd name="connsiteX13" fmla="*/ 617 w 184291"/>
                  <a:gd name="connsiteY13" fmla="*/ 424328 h 439892"/>
                  <a:gd name="connsiteX14" fmla="*/ 134544 w 184291"/>
                  <a:gd name="connsiteY14" fmla="*/ 19077 h 439892"/>
                  <a:gd name="connsiteX15" fmla="*/ 140424 w 184291"/>
                  <a:gd name="connsiteY15" fmla="*/ 1400 h 439892"/>
                  <a:gd name="connsiteX16" fmla="*/ 142700 w 184291"/>
                  <a:gd name="connsiteY16" fmla="*/ 259 h 439892"/>
                  <a:gd name="connsiteX17" fmla="*/ 183675 w 184291"/>
                  <a:gd name="connsiteY17" fmla="*/ 13945 h 439892"/>
                  <a:gd name="connsiteX18" fmla="*/ 184814 w 184291"/>
                  <a:gd name="connsiteY18" fmla="*/ 16226 h 439892"/>
                  <a:gd name="connsiteX19" fmla="*/ 45006 w 184291"/>
                  <a:gd name="connsiteY19" fmla="*/ 439154 h 439892"/>
                  <a:gd name="connsiteX20" fmla="*/ 43489 w 184291"/>
                  <a:gd name="connsiteY20" fmla="*/ 440105 h 439892"/>
                  <a:gd name="connsiteX21" fmla="*/ 32296 w 184291"/>
                  <a:gd name="connsiteY21" fmla="*/ 432692 h 439892"/>
                  <a:gd name="connsiteX22" fmla="*/ 42350 w 184291"/>
                  <a:gd name="connsiteY22" fmla="*/ 436113 h 439892"/>
                  <a:gd name="connsiteX23" fmla="*/ 181020 w 184291"/>
                  <a:gd name="connsiteY23" fmla="*/ 16606 h 439892"/>
                  <a:gd name="connsiteX24" fmla="*/ 143270 w 184291"/>
                  <a:gd name="connsiteY24" fmla="*/ 4061 h 439892"/>
                  <a:gd name="connsiteX25" fmla="*/ 137958 w 184291"/>
                  <a:gd name="connsiteY25" fmla="*/ 20028 h 439892"/>
                  <a:gd name="connsiteX26" fmla="*/ 4601 w 184291"/>
                  <a:gd name="connsiteY26" fmla="*/ 423568 h 439892"/>
                  <a:gd name="connsiteX27" fmla="*/ 14654 w 184291"/>
                  <a:gd name="connsiteY27" fmla="*/ 426989 h 439892"/>
                  <a:gd name="connsiteX28" fmla="*/ 140424 w 184291"/>
                  <a:gd name="connsiteY28" fmla="*/ 46829 h 439892"/>
                  <a:gd name="connsiteX29" fmla="*/ 144977 w 184291"/>
                  <a:gd name="connsiteY29" fmla="*/ 41507 h 439892"/>
                  <a:gd name="connsiteX30" fmla="*/ 151996 w 184291"/>
                  <a:gd name="connsiteY30" fmla="*/ 40936 h 439892"/>
                  <a:gd name="connsiteX31" fmla="*/ 157307 w 184291"/>
                  <a:gd name="connsiteY31" fmla="*/ 45498 h 439892"/>
                  <a:gd name="connsiteX32" fmla="*/ 157876 w 184291"/>
                  <a:gd name="connsiteY32" fmla="*/ 52531 h 439892"/>
                  <a:gd name="connsiteX33" fmla="*/ 32296 w 184291"/>
                  <a:gd name="connsiteY33" fmla="*/ 432692 h 439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84291" h="439892">
                    <a:moveTo>
                      <a:pt x="43489" y="440105"/>
                    </a:moveTo>
                    <a:cubicBezTo>
                      <a:pt x="43299" y="440105"/>
                      <a:pt x="43109" y="440105"/>
                      <a:pt x="42920" y="440105"/>
                    </a:cubicBezTo>
                    <a:lnTo>
                      <a:pt x="29451" y="435733"/>
                    </a:lnTo>
                    <a:cubicBezTo>
                      <a:pt x="28502" y="435353"/>
                      <a:pt x="28123" y="434402"/>
                      <a:pt x="28313" y="433452"/>
                    </a:cubicBezTo>
                    <a:lnTo>
                      <a:pt x="154462" y="51581"/>
                    </a:lnTo>
                    <a:cubicBezTo>
                      <a:pt x="155031" y="50060"/>
                      <a:pt x="154841" y="48540"/>
                      <a:pt x="154082" y="47209"/>
                    </a:cubicBezTo>
                    <a:cubicBezTo>
                      <a:pt x="153324" y="45879"/>
                      <a:pt x="152185" y="44738"/>
                      <a:pt x="150857" y="44358"/>
                    </a:cubicBezTo>
                    <a:cubicBezTo>
                      <a:pt x="149340" y="43788"/>
                      <a:pt x="147823" y="43978"/>
                      <a:pt x="146494" y="44738"/>
                    </a:cubicBezTo>
                    <a:cubicBezTo>
                      <a:pt x="145166" y="45498"/>
                      <a:pt x="144029" y="46639"/>
                      <a:pt x="143649" y="47969"/>
                    </a:cubicBezTo>
                    <a:lnTo>
                      <a:pt x="17500" y="429840"/>
                    </a:lnTo>
                    <a:cubicBezTo>
                      <a:pt x="17310" y="430221"/>
                      <a:pt x="17121" y="430601"/>
                      <a:pt x="16551" y="430791"/>
                    </a:cubicBezTo>
                    <a:cubicBezTo>
                      <a:pt x="16172" y="430981"/>
                      <a:pt x="15603" y="430981"/>
                      <a:pt x="15224" y="430981"/>
                    </a:cubicBezTo>
                    <a:lnTo>
                      <a:pt x="1755" y="426609"/>
                    </a:lnTo>
                    <a:cubicBezTo>
                      <a:pt x="807" y="426229"/>
                      <a:pt x="427" y="425279"/>
                      <a:pt x="617" y="424328"/>
                    </a:cubicBezTo>
                    <a:lnTo>
                      <a:pt x="134544" y="19077"/>
                    </a:lnTo>
                    <a:lnTo>
                      <a:pt x="140424" y="1400"/>
                    </a:lnTo>
                    <a:cubicBezTo>
                      <a:pt x="140803" y="449"/>
                      <a:pt x="141752" y="69"/>
                      <a:pt x="142700" y="259"/>
                    </a:cubicBezTo>
                    <a:lnTo>
                      <a:pt x="183675" y="13945"/>
                    </a:lnTo>
                    <a:cubicBezTo>
                      <a:pt x="184624" y="14325"/>
                      <a:pt x="185003" y="15276"/>
                      <a:pt x="184814" y="16226"/>
                    </a:cubicBezTo>
                    <a:lnTo>
                      <a:pt x="45006" y="439154"/>
                    </a:lnTo>
                    <a:cubicBezTo>
                      <a:pt x="44817" y="439535"/>
                      <a:pt x="44247" y="440105"/>
                      <a:pt x="43489" y="440105"/>
                    </a:cubicBezTo>
                    <a:close/>
                    <a:moveTo>
                      <a:pt x="32296" y="432692"/>
                    </a:moveTo>
                    <a:lnTo>
                      <a:pt x="42350" y="436113"/>
                    </a:lnTo>
                    <a:lnTo>
                      <a:pt x="181020" y="16606"/>
                    </a:lnTo>
                    <a:lnTo>
                      <a:pt x="143270" y="4061"/>
                    </a:lnTo>
                    <a:lnTo>
                      <a:pt x="137958" y="20028"/>
                    </a:lnTo>
                    <a:lnTo>
                      <a:pt x="4601" y="423568"/>
                    </a:lnTo>
                    <a:lnTo>
                      <a:pt x="14654" y="426989"/>
                    </a:lnTo>
                    <a:lnTo>
                      <a:pt x="140424" y="46829"/>
                    </a:lnTo>
                    <a:cubicBezTo>
                      <a:pt x="141183" y="44548"/>
                      <a:pt x="142890" y="42647"/>
                      <a:pt x="144977" y="41507"/>
                    </a:cubicBezTo>
                    <a:cubicBezTo>
                      <a:pt x="147063" y="40366"/>
                      <a:pt x="149720" y="40176"/>
                      <a:pt x="151996" y="40936"/>
                    </a:cubicBezTo>
                    <a:cubicBezTo>
                      <a:pt x="154272" y="41697"/>
                      <a:pt x="156169" y="43408"/>
                      <a:pt x="157307" y="45498"/>
                    </a:cubicBezTo>
                    <a:cubicBezTo>
                      <a:pt x="158445" y="47589"/>
                      <a:pt x="158635" y="50250"/>
                      <a:pt x="157876" y="52531"/>
                    </a:cubicBezTo>
                    <a:lnTo>
                      <a:pt x="32296" y="432692"/>
                    </a:lnTo>
                    <a:close/>
                  </a:path>
                </a:pathLst>
              </a:custGeom>
              <a:solidFill>
                <a:srgbClr val="000000"/>
              </a:solidFill>
              <a:ln w="1898" cap="flat">
                <a:noFill/>
                <a:prstDash val="solid"/>
                <a:miter/>
              </a:ln>
            </p:spPr>
            <p:txBody>
              <a:bodyPr rtlCol="0" anchor="ctr"/>
              <a:lstStyle/>
              <a:p>
                <a:endParaRPr lang="fr-FR"/>
              </a:p>
            </p:txBody>
          </p:sp>
          <p:sp>
            <p:nvSpPr>
              <p:cNvPr id="3548" name="Forme libre 3547">
                <a:extLst>
                  <a:ext uri="{FF2B5EF4-FFF2-40B4-BE49-F238E27FC236}">
                    <a16:creationId xmlns:a16="http://schemas.microsoft.com/office/drawing/2014/main" id="{32C8B60D-AFD7-2809-55A3-E1B478C11AD2}"/>
                  </a:ext>
                </a:extLst>
              </p:cNvPr>
              <p:cNvSpPr/>
              <p:nvPr/>
            </p:nvSpPr>
            <p:spPr>
              <a:xfrm>
                <a:off x="6987995" y="4380661"/>
                <a:ext cx="46665" cy="36115"/>
              </a:xfrm>
              <a:custGeom>
                <a:avLst/>
                <a:gdLst>
                  <a:gd name="connsiteX0" fmla="*/ 47235 w 46665"/>
                  <a:gd name="connsiteY0" fmla="*/ 13898 h 36115"/>
                  <a:gd name="connsiteX1" fmla="*/ 40026 w 46665"/>
                  <a:gd name="connsiteY1" fmla="*/ 35947 h 36115"/>
                  <a:gd name="connsiteX2" fmla="*/ 34525 w 46665"/>
                  <a:gd name="connsiteY2" fmla="*/ 36327 h 36115"/>
                  <a:gd name="connsiteX3" fmla="*/ 569 w 46665"/>
                  <a:gd name="connsiteY3" fmla="*/ 17890 h 36115"/>
                  <a:gd name="connsiteX4" fmla="*/ 6450 w 46665"/>
                  <a:gd name="connsiteY4" fmla="*/ 212 h 36115"/>
                  <a:gd name="connsiteX5" fmla="*/ 47235 w 46665"/>
                  <a:gd name="connsiteY5" fmla="*/ 13898 h 36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65" h="36115">
                    <a:moveTo>
                      <a:pt x="47235" y="13898"/>
                    </a:moveTo>
                    <a:lnTo>
                      <a:pt x="40026" y="35947"/>
                    </a:lnTo>
                    <a:cubicBezTo>
                      <a:pt x="38130" y="36137"/>
                      <a:pt x="36422" y="36327"/>
                      <a:pt x="34525" y="36327"/>
                    </a:cubicBezTo>
                    <a:cubicBezTo>
                      <a:pt x="20298" y="36327"/>
                      <a:pt x="7778" y="28914"/>
                      <a:pt x="569" y="17890"/>
                    </a:cubicBezTo>
                    <a:lnTo>
                      <a:pt x="6450" y="212"/>
                    </a:lnTo>
                    <a:lnTo>
                      <a:pt x="47235" y="13898"/>
                    </a:lnTo>
                    <a:close/>
                  </a:path>
                </a:pathLst>
              </a:custGeom>
              <a:solidFill>
                <a:srgbClr val="000000"/>
              </a:solidFill>
              <a:ln w="1898" cap="flat">
                <a:noFill/>
                <a:prstDash val="solid"/>
                <a:miter/>
              </a:ln>
            </p:spPr>
            <p:txBody>
              <a:bodyPr rtlCol="0" anchor="ctr"/>
              <a:lstStyle/>
              <a:p>
                <a:endParaRPr lang="fr-FR"/>
              </a:p>
            </p:txBody>
          </p:sp>
          <p:sp>
            <p:nvSpPr>
              <p:cNvPr id="3549" name="Forme libre 3548">
                <a:extLst>
                  <a:ext uri="{FF2B5EF4-FFF2-40B4-BE49-F238E27FC236}">
                    <a16:creationId xmlns:a16="http://schemas.microsoft.com/office/drawing/2014/main" id="{A438E427-92C7-AD44-D715-57AD7FAC9198}"/>
                  </a:ext>
                </a:extLst>
              </p:cNvPr>
              <p:cNvSpPr/>
              <p:nvPr/>
            </p:nvSpPr>
            <p:spPr>
              <a:xfrm>
                <a:off x="6985974" y="4378903"/>
                <a:ext cx="50441" cy="39584"/>
              </a:xfrm>
              <a:custGeom>
                <a:avLst/>
                <a:gdLst>
                  <a:gd name="connsiteX0" fmla="*/ 36357 w 50441"/>
                  <a:gd name="connsiteY0" fmla="*/ 39796 h 39584"/>
                  <a:gd name="connsiteX1" fmla="*/ 884 w 50441"/>
                  <a:gd name="connsiteY1" fmla="*/ 20598 h 39584"/>
                  <a:gd name="connsiteX2" fmla="*/ 694 w 50441"/>
                  <a:gd name="connsiteY2" fmla="*/ 19078 h 39584"/>
                  <a:gd name="connsiteX3" fmla="*/ 6574 w 50441"/>
                  <a:gd name="connsiteY3" fmla="*/ 1400 h 39584"/>
                  <a:gd name="connsiteX4" fmla="*/ 8851 w 50441"/>
                  <a:gd name="connsiteY4" fmla="*/ 260 h 39584"/>
                  <a:gd name="connsiteX5" fmla="*/ 49826 w 50441"/>
                  <a:gd name="connsiteY5" fmla="*/ 13945 h 39584"/>
                  <a:gd name="connsiteX6" fmla="*/ 50964 w 50441"/>
                  <a:gd name="connsiteY6" fmla="*/ 16226 h 39584"/>
                  <a:gd name="connsiteX7" fmla="*/ 43755 w 50441"/>
                  <a:gd name="connsiteY7" fmla="*/ 38276 h 39584"/>
                  <a:gd name="connsiteX8" fmla="*/ 42427 w 50441"/>
                  <a:gd name="connsiteY8" fmla="*/ 39416 h 39584"/>
                  <a:gd name="connsiteX9" fmla="*/ 36357 w 50441"/>
                  <a:gd name="connsiteY9" fmla="*/ 39796 h 39584"/>
                  <a:gd name="connsiteX10" fmla="*/ 36357 w 50441"/>
                  <a:gd name="connsiteY10" fmla="*/ 39796 h 39584"/>
                  <a:gd name="connsiteX11" fmla="*/ 4298 w 50441"/>
                  <a:gd name="connsiteY11" fmla="*/ 19458 h 39584"/>
                  <a:gd name="connsiteX12" fmla="*/ 36357 w 50441"/>
                  <a:gd name="connsiteY12" fmla="*/ 36375 h 39584"/>
                  <a:gd name="connsiteX13" fmla="*/ 40530 w 50441"/>
                  <a:gd name="connsiteY13" fmla="*/ 36185 h 39584"/>
                  <a:gd name="connsiteX14" fmla="*/ 46980 w 50441"/>
                  <a:gd name="connsiteY14" fmla="*/ 16797 h 39584"/>
                  <a:gd name="connsiteX15" fmla="*/ 9230 w 50441"/>
                  <a:gd name="connsiteY15" fmla="*/ 4251 h 39584"/>
                  <a:gd name="connsiteX16" fmla="*/ 4298 w 50441"/>
                  <a:gd name="connsiteY16" fmla="*/ 19458 h 3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0441" h="39584">
                    <a:moveTo>
                      <a:pt x="36357" y="39796"/>
                    </a:moveTo>
                    <a:cubicBezTo>
                      <a:pt x="21940" y="39796"/>
                      <a:pt x="8851" y="32573"/>
                      <a:pt x="884" y="20598"/>
                    </a:cubicBezTo>
                    <a:cubicBezTo>
                      <a:pt x="504" y="20218"/>
                      <a:pt x="504" y="19648"/>
                      <a:pt x="694" y="19078"/>
                    </a:cubicBezTo>
                    <a:lnTo>
                      <a:pt x="6574" y="1400"/>
                    </a:lnTo>
                    <a:cubicBezTo>
                      <a:pt x="6954" y="450"/>
                      <a:pt x="7902" y="70"/>
                      <a:pt x="8851" y="260"/>
                    </a:cubicBezTo>
                    <a:lnTo>
                      <a:pt x="49826" y="13945"/>
                    </a:lnTo>
                    <a:cubicBezTo>
                      <a:pt x="50774" y="14326"/>
                      <a:pt x="51153" y="15276"/>
                      <a:pt x="50964" y="16226"/>
                    </a:cubicBezTo>
                    <a:lnTo>
                      <a:pt x="43755" y="38276"/>
                    </a:lnTo>
                    <a:cubicBezTo>
                      <a:pt x="43566" y="38846"/>
                      <a:pt x="42996" y="39416"/>
                      <a:pt x="42427" y="39416"/>
                    </a:cubicBezTo>
                    <a:cubicBezTo>
                      <a:pt x="40341" y="39606"/>
                      <a:pt x="38254" y="39796"/>
                      <a:pt x="36357" y="39796"/>
                    </a:cubicBezTo>
                    <a:lnTo>
                      <a:pt x="36357" y="39796"/>
                    </a:lnTo>
                    <a:close/>
                    <a:moveTo>
                      <a:pt x="4298" y="19458"/>
                    </a:moveTo>
                    <a:cubicBezTo>
                      <a:pt x="11506" y="30102"/>
                      <a:pt x="23457" y="36375"/>
                      <a:pt x="36357" y="36375"/>
                    </a:cubicBezTo>
                    <a:cubicBezTo>
                      <a:pt x="37685" y="36375"/>
                      <a:pt x="39202" y="36375"/>
                      <a:pt x="40530" y="36185"/>
                    </a:cubicBezTo>
                    <a:lnTo>
                      <a:pt x="46980" y="16797"/>
                    </a:lnTo>
                    <a:lnTo>
                      <a:pt x="9230" y="4251"/>
                    </a:lnTo>
                    <a:lnTo>
                      <a:pt x="4298" y="19458"/>
                    </a:lnTo>
                    <a:close/>
                  </a:path>
                </a:pathLst>
              </a:custGeom>
              <a:solidFill>
                <a:srgbClr val="000000"/>
              </a:solidFill>
              <a:ln w="1898" cap="flat">
                <a:noFill/>
                <a:prstDash val="solid"/>
                <a:miter/>
              </a:ln>
            </p:spPr>
            <p:txBody>
              <a:bodyPr rtlCol="0" anchor="ctr"/>
              <a:lstStyle/>
              <a:p>
                <a:endParaRPr lang="fr-FR"/>
              </a:p>
            </p:txBody>
          </p:sp>
          <p:sp>
            <p:nvSpPr>
              <p:cNvPr id="3550" name="Forme libre 3549">
                <a:extLst>
                  <a:ext uri="{FF2B5EF4-FFF2-40B4-BE49-F238E27FC236}">
                    <a16:creationId xmlns:a16="http://schemas.microsoft.com/office/drawing/2014/main" id="{0DF4DE8C-E030-1F06-254A-17033951CDFE}"/>
                  </a:ext>
                </a:extLst>
              </p:cNvPr>
              <p:cNvSpPr/>
              <p:nvPr/>
            </p:nvSpPr>
            <p:spPr>
              <a:xfrm>
                <a:off x="6547650" y="4132550"/>
                <a:ext cx="474681" cy="246401"/>
              </a:xfrm>
              <a:custGeom>
                <a:avLst/>
                <a:gdLst>
                  <a:gd name="connsiteX0" fmla="*/ 48810 w 474681"/>
                  <a:gd name="connsiteY0" fmla="*/ 27071 h 246401"/>
                  <a:gd name="connsiteX1" fmla="*/ 44068 w 474681"/>
                  <a:gd name="connsiteY1" fmla="*/ 37145 h 246401"/>
                  <a:gd name="connsiteX2" fmla="*/ 59623 w 474681"/>
                  <a:gd name="connsiteY2" fmla="*/ 44558 h 246401"/>
                  <a:gd name="connsiteX3" fmla="*/ 77834 w 474681"/>
                  <a:gd name="connsiteY3" fmla="*/ 53112 h 246401"/>
                  <a:gd name="connsiteX4" fmla="*/ 465955 w 474681"/>
                  <a:gd name="connsiteY4" fmla="*/ 237109 h 246401"/>
                  <a:gd name="connsiteX5" fmla="*/ 461403 w 474681"/>
                  <a:gd name="connsiteY5" fmla="*/ 246613 h 246401"/>
                  <a:gd name="connsiteX6" fmla="*/ 76696 w 474681"/>
                  <a:gd name="connsiteY6" fmla="*/ 64327 h 246401"/>
                  <a:gd name="connsiteX7" fmla="*/ 56588 w 474681"/>
                  <a:gd name="connsiteY7" fmla="*/ 54823 h 246401"/>
                  <a:gd name="connsiteX8" fmla="*/ 4231 w 474681"/>
                  <a:gd name="connsiteY8" fmla="*/ 29922 h 246401"/>
                  <a:gd name="connsiteX9" fmla="*/ 1196 w 474681"/>
                  <a:gd name="connsiteY9" fmla="*/ 21178 h 246401"/>
                  <a:gd name="connsiteX10" fmla="*/ 9353 w 474681"/>
                  <a:gd name="connsiteY10" fmla="*/ 3881 h 246401"/>
                  <a:gd name="connsiteX11" fmla="*/ 18079 w 474681"/>
                  <a:gd name="connsiteY11" fmla="*/ 840 h 246401"/>
                  <a:gd name="connsiteX12" fmla="*/ 65693 w 474681"/>
                  <a:gd name="connsiteY12" fmla="*/ 23459 h 246401"/>
                  <a:gd name="connsiteX13" fmla="*/ 79920 w 474681"/>
                  <a:gd name="connsiteY13" fmla="*/ 30302 h 246401"/>
                  <a:gd name="connsiteX14" fmla="*/ 475251 w 474681"/>
                  <a:gd name="connsiteY14" fmla="*/ 217531 h 246401"/>
                  <a:gd name="connsiteX15" fmla="*/ 470698 w 474681"/>
                  <a:gd name="connsiteY15" fmla="*/ 227035 h 246401"/>
                  <a:gd name="connsiteX16" fmla="*/ 78783 w 474681"/>
                  <a:gd name="connsiteY16" fmla="*/ 41327 h 246401"/>
                  <a:gd name="connsiteX17" fmla="*/ 62658 w 474681"/>
                  <a:gd name="connsiteY17" fmla="*/ 33724 h 246401"/>
                  <a:gd name="connsiteX18" fmla="*/ 48810 w 474681"/>
                  <a:gd name="connsiteY18" fmla="*/ 27071 h 246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74681" h="246401">
                    <a:moveTo>
                      <a:pt x="48810" y="27071"/>
                    </a:moveTo>
                    <a:lnTo>
                      <a:pt x="44068" y="37145"/>
                    </a:lnTo>
                    <a:lnTo>
                      <a:pt x="59623" y="44558"/>
                    </a:lnTo>
                    <a:lnTo>
                      <a:pt x="77834" y="53112"/>
                    </a:lnTo>
                    <a:lnTo>
                      <a:pt x="465955" y="237109"/>
                    </a:lnTo>
                    <a:lnTo>
                      <a:pt x="461403" y="246613"/>
                    </a:lnTo>
                    <a:lnTo>
                      <a:pt x="76696" y="64327"/>
                    </a:lnTo>
                    <a:lnTo>
                      <a:pt x="56588" y="54823"/>
                    </a:lnTo>
                    <a:lnTo>
                      <a:pt x="4231" y="29922"/>
                    </a:lnTo>
                    <a:cubicBezTo>
                      <a:pt x="1006" y="28401"/>
                      <a:pt x="-321" y="24410"/>
                      <a:pt x="1196" y="21178"/>
                    </a:cubicBezTo>
                    <a:lnTo>
                      <a:pt x="9353" y="3881"/>
                    </a:lnTo>
                    <a:cubicBezTo>
                      <a:pt x="10871" y="650"/>
                      <a:pt x="14855" y="-681"/>
                      <a:pt x="18079" y="840"/>
                    </a:cubicBezTo>
                    <a:lnTo>
                      <a:pt x="65693" y="23459"/>
                    </a:lnTo>
                    <a:lnTo>
                      <a:pt x="79920" y="30302"/>
                    </a:lnTo>
                    <a:lnTo>
                      <a:pt x="475251" y="217531"/>
                    </a:lnTo>
                    <a:lnTo>
                      <a:pt x="470698" y="227035"/>
                    </a:lnTo>
                    <a:lnTo>
                      <a:pt x="78783" y="41327"/>
                    </a:lnTo>
                    <a:lnTo>
                      <a:pt x="62658" y="33724"/>
                    </a:lnTo>
                    <a:lnTo>
                      <a:pt x="48810" y="27071"/>
                    </a:lnTo>
                    <a:close/>
                  </a:path>
                </a:pathLst>
              </a:custGeom>
              <a:solidFill>
                <a:srgbClr val="FFFFFF"/>
              </a:solidFill>
              <a:ln w="1898" cap="flat">
                <a:noFill/>
                <a:prstDash val="solid"/>
                <a:miter/>
              </a:ln>
            </p:spPr>
            <p:txBody>
              <a:bodyPr rtlCol="0" anchor="ctr"/>
              <a:lstStyle/>
              <a:p>
                <a:endParaRPr lang="fr-FR"/>
              </a:p>
            </p:txBody>
          </p:sp>
          <p:grpSp>
            <p:nvGrpSpPr>
              <p:cNvPr id="3551" name="Graphique 2">
                <a:extLst>
                  <a:ext uri="{FF2B5EF4-FFF2-40B4-BE49-F238E27FC236}">
                    <a16:creationId xmlns:a16="http://schemas.microsoft.com/office/drawing/2014/main" id="{3EEA4058-07A1-EC23-5233-5F655B1FC90E}"/>
                  </a:ext>
                </a:extLst>
              </p:cNvPr>
              <p:cNvGrpSpPr/>
              <p:nvPr/>
            </p:nvGrpSpPr>
            <p:grpSpPr>
              <a:xfrm>
                <a:off x="6545911" y="4130694"/>
                <a:ext cx="478204" cy="249967"/>
                <a:chOff x="6545911" y="4130694"/>
                <a:chExt cx="478204" cy="249967"/>
              </a:xfrm>
              <a:solidFill>
                <a:srgbClr val="000000"/>
              </a:solidFill>
            </p:grpSpPr>
            <p:sp>
              <p:nvSpPr>
                <p:cNvPr id="3552" name="Forme libre 3551">
                  <a:extLst>
                    <a:ext uri="{FF2B5EF4-FFF2-40B4-BE49-F238E27FC236}">
                      <a16:creationId xmlns:a16="http://schemas.microsoft.com/office/drawing/2014/main" id="{61A32F8C-FC86-391B-2E22-125F60EE52A1}"/>
                    </a:ext>
                  </a:extLst>
                </p:cNvPr>
                <p:cNvSpPr/>
                <p:nvPr/>
              </p:nvSpPr>
              <p:spPr>
                <a:xfrm>
                  <a:off x="6545911" y="4130694"/>
                  <a:ext cx="478204" cy="249967"/>
                </a:xfrm>
                <a:custGeom>
                  <a:avLst/>
                  <a:gdLst>
                    <a:gd name="connsiteX0" fmla="*/ 463142 w 478204"/>
                    <a:gd name="connsiteY0" fmla="*/ 250180 h 249967"/>
                    <a:gd name="connsiteX1" fmla="*/ 462383 w 478204"/>
                    <a:gd name="connsiteY1" fmla="*/ 249990 h 249967"/>
                    <a:gd name="connsiteX2" fmla="*/ 77676 w 478204"/>
                    <a:gd name="connsiteY2" fmla="*/ 67703 h 249967"/>
                    <a:gd name="connsiteX3" fmla="*/ 5211 w 478204"/>
                    <a:gd name="connsiteY3" fmla="*/ 33298 h 249967"/>
                    <a:gd name="connsiteX4" fmla="*/ 1038 w 478204"/>
                    <a:gd name="connsiteY4" fmla="*/ 28546 h 249967"/>
                    <a:gd name="connsiteX5" fmla="*/ 1418 w 478204"/>
                    <a:gd name="connsiteY5" fmla="*/ 22274 h 249967"/>
                    <a:gd name="connsiteX6" fmla="*/ 9574 w 478204"/>
                    <a:gd name="connsiteY6" fmla="*/ 4976 h 249967"/>
                    <a:gd name="connsiteX7" fmla="*/ 20577 w 478204"/>
                    <a:gd name="connsiteY7" fmla="*/ 985 h 249967"/>
                    <a:gd name="connsiteX8" fmla="*/ 477748 w 478204"/>
                    <a:gd name="connsiteY8" fmla="*/ 217676 h 249967"/>
                    <a:gd name="connsiteX9" fmla="*/ 478507 w 478204"/>
                    <a:gd name="connsiteY9" fmla="*/ 219957 h 249967"/>
                    <a:gd name="connsiteX10" fmla="*/ 473954 w 478204"/>
                    <a:gd name="connsiteY10" fmla="*/ 229461 h 249967"/>
                    <a:gd name="connsiteX11" fmla="*/ 471678 w 478204"/>
                    <a:gd name="connsiteY11" fmla="*/ 230221 h 249967"/>
                    <a:gd name="connsiteX12" fmla="*/ 79762 w 478204"/>
                    <a:gd name="connsiteY12" fmla="*/ 44513 h 249967"/>
                    <a:gd name="connsiteX13" fmla="*/ 51308 w 478204"/>
                    <a:gd name="connsiteY13" fmla="*/ 31017 h 249967"/>
                    <a:gd name="connsiteX14" fmla="*/ 48083 w 478204"/>
                    <a:gd name="connsiteY14" fmla="*/ 37860 h 249967"/>
                    <a:gd name="connsiteX15" fmla="*/ 468453 w 478204"/>
                    <a:gd name="connsiteY15" fmla="*/ 237064 h 249967"/>
                    <a:gd name="connsiteX16" fmla="*/ 469212 w 478204"/>
                    <a:gd name="connsiteY16" fmla="*/ 239345 h 249967"/>
                    <a:gd name="connsiteX17" fmla="*/ 469212 w 478204"/>
                    <a:gd name="connsiteY17" fmla="*/ 239345 h 249967"/>
                    <a:gd name="connsiteX18" fmla="*/ 464659 w 478204"/>
                    <a:gd name="connsiteY18" fmla="*/ 248849 h 249967"/>
                    <a:gd name="connsiteX19" fmla="*/ 463142 w 478204"/>
                    <a:gd name="connsiteY19" fmla="*/ 250180 h 249967"/>
                    <a:gd name="connsiteX20" fmla="*/ 463142 w 478204"/>
                    <a:gd name="connsiteY20" fmla="*/ 250180 h 249967"/>
                    <a:gd name="connsiteX21" fmla="*/ 16973 w 478204"/>
                    <a:gd name="connsiteY21" fmla="*/ 3646 h 249967"/>
                    <a:gd name="connsiteX22" fmla="*/ 12610 w 478204"/>
                    <a:gd name="connsiteY22" fmla="*/ 6307 h 249967"/>
                    <a:gd name="connsiteX23" fmla="*/ 4452 w 478204"/>
                    <a:gd name="connsiteY23" fmla="*/ 23604 h 249967"/>
                    <a:gd name="connsiteX24" fmla="*/ 6729 w 478204"/>
                    <a:gd name="connsiteY24" fmla="*/ 29877 h 249967"/>
                    <a:gd name="connsiteX25" fmla="*/ 79194 w 478204"/>
                    <a:gd name="connsiteY25" fmla="*/ 64281 h 249967"/>
                    <a:gd name="connsiteX26" fmla="*/ 462383 w 478204"/>
                    <a:gd name="connsiteY26" fmla="*/ 245808 h 249967"/>
                    <a:gd name="connsiteX27" fmla="*/ 465418 w 478204"/>
                    <a:gd name="connsiteY27" fmla="*/ 239345 h 249967"/>
                    <a:gd name="connsiteX28" fmla="*/ 78814 w 478204"/>
                    <a:gd name="connsiteY28" fmla="*/ 56108 h 249967"/>
                    <a:gd name="connsiteX29" fmla="*/ 45048 w 478204"/>
                    <a:gd name="connsiteY29" fmla="*/ 40141 h 249967"/>
                    <a:gd name="connsiteX30" fmla="*/ 44289 w 478204"/>
                    <a:gd name="connsiteY30" fmla="*/ 37860 h 249967"/>
                    <a:gd name="connsiteX31" fmla="*/ 44289 w 478204"/>
                    <a:gd name="connsiteY31" fmla="*/ 37860 h 249967"/>
                    <a:gd name="connsiteX32" fmla="*/ 49031 w 478204"/>
                    <a:gd name="connsiteY32" fmla="*/ 27786 h 249967"/>
                    <a:gd name="connsiteX33" fmla="*/ 51308 w 478204"/>
                    <a:gd name="connsiteY33" fmla="*/ 27026 h 249967"/>
                    <a:gd name="connsiteX34" fmla="*/ 81280 w 478204"/>
                    <a:gd name="connsiteY34" fmla="*/ 41282 h 249967"/>
                    <a:gd name="connsiteX35" fmla="*/ 471488 w 478204"/>
                    <a:gd name="connsiteY35" fmla="*/ 226230 h 249967"/>
                    <a:gd name="connsiteX36" fmla="*/ 474524 w 478204"/>
                    <a:gd name="connsiteY36" fmla="*/ 219767 h 249967"/>
                    <a:gd name="connsiteX37" fmla="*/ 80711 w 478204"/>
                    <a:gd name="connsiteY37" fmla="*/ 33108 h 249967"/>
                    <a:gd name="connsiteX38" fmla="*/ 18870 w 478204"/>
                    <a:gd name="connsiteY38" fmla="*/ 3836 h 249967"/>
                    <a:gd name="connsiteX39" fmla="*/ 16973 w 478204"/>
                    <a:gd name="connsiteY39" fmla="*/ 3646 h 24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8204" h="249967">
                      <a:moveTo>
                        <a:pt x="463142" y="250180"/>
                      </a:moveTo>
                      <a:cubicBezTo>
                        <a:pt x="462952" y="250180"/>
                        <a:pt x="462573" y="250180"/>
                        <a:pt x="462383" y="249990"/>
                      </a:cubicBezTo>
                      <a:lnTo>
                        <a:pt x="77676" y="67703"/>
                      </a:lnTo>
                      <a:lnTo>
                        <a:pt x="5211" y="33298"/>
                      </a:lnTo>
                      <a:cubicBezTo>
                        <a:pt x="3314" y="32348"/>
                        <a:pt x="1797" y="30637"/>
                        <a:pt x="1038" y="28546"/>
                      </a:cubicBezTo>
                      <a:cubicBezTo>
                        <a:pt x="279" y="26456"/>
                        <a:pt x="469" y="24174"/>
                        <a:pt x="1418" y="22274"/>
                      </a:cubicBezTo>
                      <a:lnTo>
                        <a:pt x="9574" y="4976"/>
                      </a:lnTo>
                      <a:cubicBezTo>
                        <a:pt x="11471" y="795"/>
                        <a:pt x="16403" y="-916"/>
                        <a:pt x="20577" y="985"/>
                      </a:cubicBezTo>
                      <a:lnTo>
                        <a:pt x="477748" y="217676"/>
                      </a:lnTo>
                      <a:cubicBezTo>
                        <a:pt x="478697" y="218056"/>
                        <a:pt x="479076" y="219197"/>
                        <a:pt x="478507" y="219957"/>
                      </a:cubicBezTo>
                      <a:lnTo>
                        <a:pt x="473954" y="229461"/>
                      </a:lnTo>
                      <a:cubicBezTo>
                        <a:pt x="473575" y="230411"/>
                        <a:pt x="472437" y="230792"/>
                        <a:pt x="471678" y="230221"/>
                      </a:cubicBezTo>
                      <a:lnTo>
                        <a:pt x="79762" y="44513"/>
                      </a:lnTo>
                      <a:lnTo>
                        <a:pt x="51308" y="31017"/>
                      </a:lnTo>
                      <a:lnTo>
                        <a:pt x="48083" y="37860"/>
                      </a:lnTo>
                      <a:lnTo>
                        <a:pt x="468453" y="237064"/>
                      </a:lnTo>
                      <a:cubicBezTo>
                        <a:pt x="469402" y="237444"/>
                        <a:pt x="469781" y="238585"/>
                        <a:pt x="469212" y="239345"/>
                      </a:cubicBezTo>
                      <a:cubicBezTo>
                        <a:pt x="469212" y="239345"/>
                        <a:pt x="469212" y="239345"/>
                        <a:pt x="469212" y="239345"/>
                      </a:cubicBezTo>
                      <a:lnTo>
                        <a:pt x="464659" y="248849"/>
                      </a:lnTo>
                      <a:cubicBezTo>
                        <a:pt x="464469" y="249800"/>
                        <a:pt x="463900" y="250180"/>
                        <a:pt x="463142" y="250180"/>
                      </a:cubicBezTo>
                      <a:lnTo>
                        <a:pt x="463142" y="250180"/>
                      </a:lnTo>
                      <a:close/>
                      <a:moveTo>
                        <a:pt x="16973" y="3646"/>
                      </a:moveTo>
                      <a:cubicBezTo>
                        <a:pt x="15076" y="3646"/>
                        <a:pt x="13368" y="4786"/>
                        <a:pt x="12610" y="6307"/>
                      </a:cubicBezTo>
                      <a:lnTo>
                        <a:pt x="4452" y="23604"/>
                      </a:lnTo>
                      <a:cubicBezTo>
                        <a:pt x="3314" y="26075"/>
                        <a:pt x="4263" y="28926"/>
                        <a:pt x="6729" y="29877"/>
                      </a:cubicBezTo>
                      <a:lnTo>
                        <a:pt x="79194" y="64281"/>
                      </a:lnTo>
                      <a:lnTo>
                        <a:pt x="462383" y="245808"/>
                      </a:lnTo>
                      <a:lnTo>
                        <a:pt x="465418" y="239345"/>
                      </a:lnTo>
                      <a:lnTo>
                        <a:pt x="78814" y="56108"/>
                      </a:lnTo>
                      <a:lnTo>
                        <a:pt x="45048" y="40141"/>
                      </a:lnTo>
                      <a:cubicBezTo>
                        <a:pt x="44100" y="39761"/>
                        <a:pt x="43720" y="38621"/>
                        <a:pt x="44289" y="37860"/>
                      </a:cubicBezTo>
                      <a:cubicBezTo>
                        <a:pt x="44289" y="37860"/>
                        <a:pt x="44289" y="37860"/>
                        <a:pt x="44289" y="37860"/>
                      </a:cubicBezTo>
                      <a:lnTo>
                        <a:pt x="49031" y="27786"/>
                      </a:lnTo>
                      <a:cubicBezTo>
                        <a:pt x="49411" y="26836"/>
                        <a:pt x="50549" y="26456"/>
                        <a:pt x="51308" y="27026"/>
                      </a:cubicBezTo>
                      <a:lnTo>
                        <a:pt x="81280" y="41282"/>
                      </a:lnTo>
                      <a:lnTo>
                        <a:pt x="471488" y="226230"/>
                      </a:lnTo>
                      <a:lnTo>
                        <a:pt x="474524" y="219767"/>
                      </a:lnTo>
                      <a:lnTo>
                        <a:pt x="80711" y="33108"/>
                      </a:lnTo>
                      <a:lnTo>
                        <a:pt x="18870" y="3836"/>
                      </a:lnTo>
                      <a:cubicBezTo>
                        <a:pt x="18300" y="3836"/>
                        <a:pt x="17731" y="3646"/>
                        <a:pt x="16973" y="3646"/>
                      </a:cubicBezTo>
                      <a:close/>
                    </a:path>
                  </a:pathLst>
                </a:custGeom>
                <a:solidFill>
                  <a:srgbClr val="000000"/>
                </a:solidFill>
                <a:ln w="1898" cap="flat">
                  <a:noFill/>
                  <a:prstDash val="solid"/>
                  <a:miter/>
                </a:ln>
              </p:spPr>
              <p:txBody>
                <a:bodyPr rtlCol="0" anchor="ctr"/>
                <a:lstStyle/>
                <a:p>
                  <a:endParaRPr lang="fr-FR"/>
                </a:p>
              </p:txBody>
            </p:sp>
            <p:sp>
              <p:nvSpPr>
                <p:cNvPr id="3553" name="Forme libre 3552">
                  <a:extLst>
                    <a:ext uri="{FF2B5EF4-FFF2-40B4-BE49-F238E27FC236}">
                      <a16:creationId xmlns:a16="http://schemas.microsoft.com/office/drawing/2014/main" id="{941ABE79-028F-D985-D116-8BBA0B1091B8}"/>
                    </a:ext>
                  </a:extLst>
                </p:cNvPr>
                <p:cNvSpPr/>
                <p:nvPr/>
              </p:nvSpPr>
              <p:spPr>
                <a:xfrm>
                  <a:off x="6603857" y="4176706"/>
                  <a:ext cx="21056" cy="19768"/>
                </a:xfrm>
                <a:custGeom>
                  <a:avLst/>
                  <a:gdLst>
                    <a:gd name="connsiteX0" fmla="*/ 3416 w 21056"/>
                    <a:gd name="connsiteY0" fmla="*/ 212 h 19768"/>
                    <a:gd name="connsiteX1" fmla="*/ 21627 w 21056"/>
                    <a:gd name="connsiteY1" fmla="*/ 8766 h 19768"/>
                    <a:gd name="connsiteX2" fmla="*/ 20678 w 21056"/>
                    <a:gd name="connsiteY2" fmla="*/ 19980 h 19768"/>
                    <a:gd name="connsiteX3" fmla="*/ 570 w 21056"/>
                    <a:gd name="connsiteY3" fmla="*/ 10476 h 19768"/>
                    <a:gd name="connsiteX4" fmla="*/ 3416 w 21056"/>
                    <a:gd name="connsiteY4" fmla="*/ 212 h 197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56" h="19768">
                      <a:moveTo>
                        <a:pt x="3416" y="212"/>
                      </a:moveTo>
                      <a:lnTo>
                        <a:pt x="21627" y="8766"/>
                      </a:lnTo>
                      <a:lnTo>
                        <a:pt x="20678" y="19980"/>
                      </a:lnTo>
                      <a:lnTo>
                        <a:pt x="570" y="10476"/>
                      </a:lnTo>
                      <a:lnTo>
                        <a:pt x="3416" y="212"/>
                      </a:lnTo>
                      <a:close/>
                    </a:path>
                  </a:pathLst>
                </a:custGeom>
                <a:solidFill>
                  <a:srgbClr val="000000"/>
                </a:solidFill>
                <a:ln w="1898" cap="flat">
                  <a:noFill/>
                  <a:prstDash val="solid"/>
                  <a:miter/>
                </a:ln>
              </p:spPr>
              <p:txBody>
                <a:bodyPr rtlCol="0" anchor="ctr"/>
                <a:lstStyle/>
                <a:p>
                  <a:endParaRPr lang="fr-FR"/>
                </a:p>
              </p:txBody>
            </p:sp>
            <p:sp>
              <p:nvSpPr>
                <p:cNvPr id="3554" name="Forme libre 3553">
                  <a:extLst>
                    <a:ext uri="{FF2B5EF4-FFF2-40B4-BE49-F238E27FC236}">
                      <a16:creationId xmlns:a16="http://schemas.microsoft.com/office/drawing/2014/main" id="{0D4520FB-D0CE-77D0-1038-A0EE878CF56F}"/>
                    </a:ext>
                  </a:extLst>
                </p:cNvPr>
                <p:cNvSpPr/>
                <p:nvPr/>
              </p:nvSpPr>
              <p:spPr>
                <a:xfrm>
                  <a:off x="6601912" y="4155797"/>
                  <a:ext cx="25088" cy="42577"/>
                </a:xfrm>
                <a:custGeom>
                  <a:avLst/>
                  <a:gdLst>
                    <a:gd name="connsiteX0" fmla="*/ 22434 w 25088"/>
                    <a:gd name="connsiteY0" fmla="*/ 42790 h 42577"/>
                    <a:gd name="connsiteX1" fmla="*/ 21675 w 25088"/>
                    <a:gd name="connsiteY1" fmla="*/ 42600 h 42577"/>
                    <a:gd name="connsiteX2" fmla="*/ 1567 w 25088"/>
                    <a:gd name="connsiteY2" fmla="*/ 33096 h 42577"/>
                    <a:gd name="connsiteX3" fmla="*/ 618 w 25088"/>
                    <a:gd name="connsiteY3" fmla="*/ 31005 h 42577"/>
                    <a:gd name="connsiteX4" fmla="*/ 3654 w 25088"/>
                    <a:gd name="connsiteY4" fmla="*/ 20741 h 42577"/>
                    <a:gd name="connsiteX5" fmla="*/ 5740 w 25088"/>
                    <a:gd name="connsiteY5" fmla="*/ 19600 h 42577"/>
                    <a:gd name="connsiteX6" fmla="*/ 5930 w 25088"/>
                    <a:gd name="connsiteY6" fmla="*/ 19790 h 42577"/>
                    <a:gd name="connsiteX7" fmla="*/ 24141 w 25088"/>
                    <a:gd name="connsiteY7" fmla="*/ 28344 h 42577"/>
                    <a:gd name="connsiteX8" fmla="*/ 25090 w 25088"/>
                    <a:gd name="connsiteY8" fmla="*/ 30055 h 42577"/>
                    <a:gd name="connsiteX9" fmla="*/ 24141 w 25088"/>
                    <a:gd name="connsiteY9" fmla="*/ 41270 h 42577"/>
                    <a:gd name="connsiteX10" fmla="*/ 22434 w 25088"/>
                    <a:gd name="connsiteY10" fmla="*/ 42790 h 42577"/>
                    <a:gd name="connsiteX11" fmla="*/ 22434 w 25088"/>
                    <a:gd name="connsiteY11" fmla="*/ 42790 h 42577"/>
                    <a:gd name="connsiteX12" fmla="*/ 4412 w 25088"/>
                    <a:gd name="connsiteY12" fmla="*/ 30625 h 42577"/>
                    <a:gd name="connsiteX13" fmla="*/ 20916 w 25088"/>
                    <a:gd name="connsiteY13" fmla="*/ 38418 h 42577"/>
                    <a:gd name="connsiteX14" fmla="*/ 21675 w 25088"/>
                    <a:gd name="connsiteY14" fmla="*/ 31005 h 42577"/>
                    <a:gd name="connsiteX15" fmla="*/ 6309 w 25088"/>
                    <a:gd name="connsiteY15" fmla="*/ 23782 h 42577"/>
                    <a:gd name="connsiteX16" fmla="*/ 4412 w 25088"/>
                    <a:gd name="connsiteY16" fmla="*/ 30625 h 42577"/>
                    <a:gd name="connsiteX17" fmla="*/ 25658 w 25088"/>
                    <a:gd name="connsiteY17" fmla="*/ 6865 h 42577"/>
                    <a:gd name="connsiteX18" fmla="*/ 24710 w 25088"/>
                    <a:gd name="connsiteY18" fmla="*/ 18080 h 42577"/>
                    <a:gd name="connsiteX19" fmla="*/ 8586 w 25088"/>
                    <a:gd name="connsiteY19" fmla="*/ 10476 h 42577"/>
                    <a:gd name="connsiteX20" fmla="*/ 11621 w 25088"/>
                    <a:gd name="connsiteY20" fmla="*/ 212 h 42577"/>
                    <a:gd name="connsiteX21" fmla="*/ 25658 w 25088"/>
                    <a:gd name="connsiteY21" fmla="*/ 6865 h 4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088" h="42577">
                      <a:moveTo>
                        <a:pt x="22434" y="42790"/>
                      </a:moveTo>
                      <a:cubicBezTo>
                        <a:pt x="22244" y="42790"/>
                        <a:pt x="21864" y="42790"/>
                        <a:pt x="21675" y="42600"/>
                      </a:cubicBezTo>
                      <a:lnTo>
                        <a:pt x="1567" y="33096"/>
                      </a:lnTo>
                      <a:cubicBezTo>
                        <a:pt x="808" y="32716"/>
                        <a:pt x="429" y="31956"/>
                        <a:pt x="618" y="31005"/>
                      </a:cubicBezTo>
                      <a:lnTo>
                        <a:pt x="3654" y="20741"/>
                      </a:lnTo>
                      <a:cubicBezTo>
                        <a:pt x="3843" y="19790"/>
                        <a:pt x="4792" y="19220"/>
                        <a:pt x="5740" y="19600"/>
                      </a:cubicBezTo>
                      <a:cubicBezTo>
                        <a:pt x="5740" y="19600"/>
                        <a:pt x="5930" y="19600"/>
                        <a:pt x="5930" y="19790"/>
                      </a:cubicBezTo>
                      <a:lnTo>
                        <a:pt x="24141" y="28344"/>
                      </a:lnTo>
                      <a:cubicBezTo>
                        <a:pt x="24710" y="28724"/>
                        <a:pt x="25279" y="29294"/>
                        <a:pt x="25090" y="30055"/>
                      </a:cubicBezTo>
                      <a:lnTo>
                        <a:pt x="24141" y="41270"/>
                      </a:lnTo>
                      <a:cubicBezTo>
                        <a:pt x="24141" y="42030"/>
                        <a:pt x="23382" y="42790"/>
                        <a:pt x="22434" y="42790"/>
                      </a:cubicBezTo>
                      <a:lnTo>
                        <a:pt x="22434" y="42790"/>
                      </a:lnTo>
                      <a:close/>
                      <a:moveTo>
                        <a:pt x="4412" y="30625"/>
                      </a:moveTo>
                      <a:lnTo>
                        <a:pt x="20916" y="38418"/>
                      </a:lnTo>
                      <a:lnTo>
                        <a:pt x="21675" y="31005"/>
                      </a:lnTo>
                      <a:lnTo>
                        <a:pt x="6309" y="23782"/>
                      </a:lnTo>
                      <a:lnTo>
                        <a:pt x="4412" y="30625"/>
                      </a:lnTo>
                      <a:close/>
                      <a:moveTo>
                        <a:pt x="25658" y="6865"/>
                      </a:moveTo>
                      <a:lnTo>
                        <a:pt x="24710" y="18080"/>
                      </a:lnTo>
                      <a:lnTo>
                        <a:pt x="8586" y="10476"/>
                      </a:lnTo>
                      <a:lnTo>
                        <a:pt x="11621" y="212"/>
                      </a:lnTo>
                      <a:lnTo>
                        <a:pt x="25658" y="6865"/>
                      </a:lnTo>
                      <a:close/>
                    </a:path>
                  </a:pathLst>
                </a:custGeom>
                <a:solidFill>
                  <a:srgbClr val="000000"/>
                </a:solidFill>
                <a:ln w="1898" cap="flat">
                  <a:noFill/>
                  <a:prstDash val="solid"/>
                  <a:miter/>
                </a:ln>
              </p:spPr>
              <p:txBody>
                <a:bodyPr rtlCol="0" anchor="ctr"/>
                <a:lstStyle/>
                <a:p>
                  <a:endParaRPr lang="fr-FR"/>
                </a:p>
              </p:txBody>
            </p:sp>
            <p:sp>
              <p:nvSpPr>
                <p:cNvPr id="3555" name="Forme libre 3554">
                  <a:extLst>
                    <a:ext uri="{FF2B5EF4-FFF2-40B4-BE49-F238E27FC236}">
                      <a16:creationId xmlns:a16="http://schemas.microsoft.com/office/drawing/2014/main" id="{F247CDD5-0E63-2F2B-165F-9D366D0502E3}"/>
                    </a:ext>
                  </a:extLst>
                </p:cNvPr>
                <p:cNvSpPr/>
                <p:nvPr/>
              </p:nvSpPr>
              <p:spPr>
                <a:xfrm>
                  <a:off x="6608172" y="4153967"/>
                  <a:ext cx="20572" cy="21408"/>
                </a:xfrm>
                <a:custGeom>
                  <a:avLst/>
                  <a:gdLst>
                    <a:gd name="connsiteX0" fmla="*/ 18450 w 20572"/>
                    <a:gd name="connsiteY0" fmla="*/ 21620 h 21408"/>
                    <a:gd name="connsiteX1" fmla="*/ 17691 w 20572"/>
                    <a:gd name="connsiteY1" fmla="*/ 21430 h 21408"/>
                    <a:gd name="connsiteX2" fmla="*/ 1567 w 20572"/>
                    <a:gd name="connsiteY2" fmla="*/ 13827 h 21408"/>
                    <a:gd name="connsiteX3" fmla="*/ 619 w 20572"/>
                    <a:gd name="connsiteY3" fmla="*/ 11736 h 21408"/>
                    <a:gd name="connsiteX4" fmla="*/ 3654 w 20572"/>
                    <a:gd name="connsiteY4" fmla="*/ 1472 h 21408"/>
                    <a:gd name="connsiteX5" fmla="*/ 5740 w 20572"/>
                    <a:gd name="connsiteY5" fmla="*/ 331 h 21408"/>
                    <a:gd name="connsiteX6" fmla="*/ 5930 w 20572"/>
                    <a:gd name="connsiteY6" fmla="*/ 521 h 21408"/>
                    <a:gd name="connsiteX7" fmla="*/ 20157 w 20572"/>
                    <a:gd name="connsiteY7" fmla="*/ 7364 h 21408"/>
                    <a:gd name="connsiteX8" fmla="*/ 21106 w 20572"/>
                    <a:gd name="connsiteY8" fmla="*/ 9075 h 21408"/>
                    <a:gd name="connsiteX9" fmla="*/ 20157 w 20572"/>
                    <a:gd name="connsiteY9" fmla="*/ 20290 h 21408"/>
                    <a:gd name="connsiteX10" fmla="*/ 18450 w 20572"/>
                    <a:gd name="connsiteY10" fmla="*/ 21620 h 21408"/>
                    <a:gd name="connsiteX11" fmla="*/ 4223 w 20572"/>
                    <a:gd name="connsiteY11" fmla="*/ 11166 h 21408"/>
                    <a:gd name="connsiteX12" fmla="*/ 16933 w 20572"/>
                    <a:gd name="connsiteY12" fmla="*/ 17249 h 21408"/>
                    <a:gd name="connsiteX13" fmla="*/ 17691 w 20572"/>
                    <a:gd name="connsiteY13" fmla="*/ 9835 h 21408"/>
                    <a:gd name="connsiteX14" fmla="*/ 6309 w 20572"/>
                    <a:gd name="connsiteY14" fmla="*/ 4513 h 21408"/>
                    <a:gd name="connsiteX15" fmla="*/ 4223 w 20572"/>
                    <a:gd name="connsiteY15" fmla="*/ 11166 h 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572" h="21408">
                      <a:moveTo>
                        <a:pt x="18450" y="21620"/>
                      </a:moveTo>
                      <a:cubicBezTo>
                        <a:pt x="18261" y="21620"/>
                        <a:pt x="17881" y="21620"/>
                        <a:pt x="17691" y="21430"/>
                      </a:cubicBezTo>
                      <a:lnTo>
                        <a:pt x="1567" y="13827"/>
                      </a:lnTo>
                      <a:cubicBezTo>
                        <a:pt x="808" y="13447"/>
                        <a:pt x="429" y="12687"/>
                        <a:pt x="619" y="11736"/>
                      </a:cubicBezTo>
                      <a:lnTo>
                        <a:pt x="3654" y="1472"/>
                      </a:lnTo>
                      <a:cubicBezTo>
                        <a:pt x="3843" y="521"/>
                        <a:pt x="4792" y="-49"/>
                        <a:pt x="5740" y="331"/>
                      </a:cubicBezTo>
                      <a:cubicBezTo>
                        <a:pt x="5740" y="331"/>
                        <a:pt x="5930" y="331"/>
                        <a:pt x="5930" y="521"/>
                      </a:cubicBezTo>
                      <a:lnTo>
                        <a:pt x="20157" y="7364"/>
                      </a:lnTo>
                      <a:cubicBezTo>
                        <a:pt x="20727" y="7745"/>
                        <a:pt x="21295" y="8315"/>
                        <a:pt x="21106" y="9075"/>
                      </a:cubicBezTo>
                      <a:lnTo>
                        <a:pt x="20157" y="20290"/>
                      </a:lnTo>
                      <a:cubicBezTo>
                        <a:pt x="19968" y="20860"/>
                        <a:pt x="19209" y="21620"/>
                        <a:pt x="18450" y="21620"/>
                      </a:cubicBezTo>
                      <a:close/>
                      <a:moveTo>
                        <a:pt x="4223" y="11166"/>
                      </a:moveTo>
                      <a:lnTo>
                        <a:pt x="16933" y="17249"/>
                      </a:lnTo>
                      <a:lnTo>
                        <a:pt x="17691" y="9835"/>
                      </a:lnTo>
                      <a:lnTo>
                        <a:pt x="6309" y="4513"/>
                      </a:lnTo>
                      <a:lnTo>
                        <a:pt x="4223" y="11166"/>
                      </a:lnTo>
                      <a:close/>
                    </a:path>
                  </a:pathLst>
                </a:custGeom>
                <a:solidFill>
                  <a:srgbClr val="000000"/>
                </a:solidFill>
                <a:ln w="1898" cap="flat">
                  <a:noFill/>
                  <a:prstDash val="solid"/>
                  <a:miter/>
                </a:ln>
              </p:spPr>
              <p:txBody>
                <a:bodyPr rtlCol="0" anchor="ctr"/>
                <a:lstStyle/>
                <a:p>
                  <a:endParaRPr lang="fr-FR"/>
                </a:p>
              </p:txBody>
            </p:sp>
          </p:grpSp>
          <p:sp>
            <p:nvSpPr>
              <p:cNvPr id="3556" name="Forme libre 3555">
                <a:extLst>
                  <a:ext uri="{FF2B5EF4-FFF2-40B4-BE49-F238E27FC236}">
                    <a16:creationId xmlns:a16="http://schemas.microsoft.com/office/drawing/2014/main" id="{E286F9F0-6C10-D2AF-2A66-DD49D9F538A8}"/>
                  </a:ext>
                </a:extLst>
              </p:cNvPr>
              <p:cNvSpPr/>
              <p:nvPr/>
            </p:nvSpPr>
            <p:spPr>
              <a:xfrm>
                <a:off x="6978890" y="4325538"/>
                <a:ext cx="80811" cy="81354"/>
              </a:xfrm>
              <a:custGeom>
                <a:avLst/>
                <a:gdLst>
                  <a:gd name="connsiteX0" fmla="*/ 81380 w 80811"/>
                  <a:gd name="connsiteY0" fmla="*/ 40889 h 81354"/>
                  <a:gd name="connsiteX1" fmla="*/ 40975 w 80811"/>
                  <a:gd name="connsiteY1" fmla="*/ 81566 h 81354"/>
                  <a:gd name="connsiteX2" fmla="*/ 569 w 80811"/>
                  <a:gd name="connsiteY2" fmla="*/ 40889 h 81354"/>
                  <a:gd name="connsiteX3" fmla="*/ 40975 w 80811"/>
                  <a:gd name="connsiteY3" fmla="*/ 212 h 81354"/>
                  <a:gd name="connsiteX4" fmla="*/ 81380 w 80811"/>
                  <a:gd name="connsiteY4" fmla="*/ 40889 h 81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11" h="81354">
                    <a:moveTo>
                      <a:pt x="81380" y="40889"/>
                    </a:moveTo>
                    <a:cubicBezTo>
                      <a:pt x="81380" y="63355"/>
                      <a:pt x="63290" y="81566"/>
                      <a:pt x="40975" y="81566"/>
                    </a:cubicBezTo>
                    <a:cubicBezTo>
                      <a:pt x="18659" y="81566"/>
                      <a:pt x="569" y="63355"/>
                      <a:pt x="569" y="40889"/>
                    </a:cubicBezTo>
                    <a:cubicBezTo>
                      <a:pt x="569" y="18424"/>
                      <a:pt x="18659" y="212"/>
                      <a:pt x="40975" y="212"/>
                    </a:cubicBezTo>
                    <a:cubicBezTo>
                      <a:pt x="63290" y="212"/>
                      <a:pt x="81380" y="18424"/>
                      <a:pt x="81380" y="40889"/>
                    </a:cubicBezTo>
                    <a:close/>
                  </a:path>
                </a:pathLst>
              </a:custGeom>
              <a:solidFill>
                <a:srgbClr val="FFFFFF"/>
              </a:solidFill>
              <a:ln w="1898" cap="flat">
                <a:noFill/>
                <a:prstDash val="solid"/>
                <a:miter/>
              </a:ln>
            </p:spPr>
            <p:txBody>
              <a:bodyPr rtlCol="0" anchor="ctr"/>
              <a:lstStyle/>
              <a:p>
                <a:endParaRPr lang="fr-FR"/>
              </a:p>
            </p:txBody>
          </p:sp>
          <p:sp>
            <p:nvSpPr>
              <p:cNvPr id="3557" name="Forme libre 3556">
                <a:extLst>
                  <a:ext uri="{FF2B5EF4-FFF2-40B4-BE49-F238E27FC236}">
                    <a16:creationId xmlns:a16="http://schemas.microsoft.com/office/drawing/2014/main" id="{8796F305-F4F7-C1F0-DEDF-8B09CD40E20F}"/>
                  </a:ext>
                </a:extLst>
              </p:cNvPr>
              <p:cNvSpPr/>
              <p:nvPr/>
            </p:nvSpPr>
            <p:spPr>
              <a:xfrm>
                <a:off x="6976993" y="4323827"/>
                <a:ext cx="84605" cy="84775"/>
              </a:xfrm>
              <a:custGeom>
                <a:avLst/>
                <a:gdLst>
                  <a:gd name="connsiteX0" fmla="*/ 42872 w 84605"/>
                  <a:gd name="connsiteY0" fmla="*/ 84988 h 84775"/>
                  <a:gd name="connsiteX1" fmla="*/ 569 w 84605"/>
                  <a:gd name="connsiteY1" fmla="*/ 42600 h 84775"/>
                  <a:gd name="connsiteX2" fmla="*/ 42872 w 84605"/>
                  <a:gd name="connsiteY2" fmla="*/ 212 h 84775"/>
                  <a:gd name="connsiteX3" fmla="*/ 85175 w 84605"/>
                  <a:gd name="connsiteY3" fmla="*/ 42600 h 84775"/>
                  <a:gd name="connsiteX4" fmla="*/ 42872 w 84605"/>
                  <a:gd name="connsiteY4" fmla="*/ 84988 h 84775"/>
                  <a:gd name="connsiteX5" fmla="*/ 42872 w 84605"/>
                  <a:gd name="connsiteY5" fmla="*/ 3634 h 84775"/>
                  <a:gd name="connsiteX6" fmla="*/ 3984 w 84605"/>
                  <a:gd name="connsiteY6" fmla="*/ 42600 h 84775"/>
                  <a:gd name="connsiteX7" fmla="*/ 42872 w 84605"/>
                  <a:gd name="connsiteY7" fmla="*/ 81566 h 84775"/>
                  <a:gd name="connsiteX8" fmla="*/ 81760 w 84605"/>
                  <a:gd name="connsiteY8" fmla="*/ 42600 h 84775"/>
                  <a:gd name="connsiteX9" fmla="*/ 42872 w 84605"/>
                  <a:gd name="connsiteY9" fmla="*/ 3634 h 8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605" h="84775">
                    <a:moveTo>
                      <a:pt x="42872" y="84988"/>
                    </a:moveTo>
                    <a:cubicBezTo>
                      <a:pt x="19539" y="84988"/>
                      <a:pt x="569" y="65980"/>
                      <a:pt x="569" y="42600"/>
                    </a:cubicBezTo>
                    <a:cubicBezTo>
                      <a:pt x="569" y="19220"/>
                      <a:pt x="19539" y="212"/>
                      <a:pt x="42872" y="212"/>
                    </a:cubicBezTo>
                    <a:cubicBezTo>
                      <a:pt x="66205" y="212"/>
                      <a:pt x="85175" y="19220"/>
                      <a:pt x="85175" y="42600"/>
                    </a:cubicBezTo>
                    <a:cubicBezTo>
                      <a:pt x="85175" y="65980"/>
                      <a:pt x="66205" y="84988"/>
                      <a:pt x="42872" y="84988"/>
                    </a:cubicBezTo>
                    <a:close/>
                    <a:moveTo>
                      <a:pt x="42872" y="3634"/>
                    </a:moveTo>
                    <a:cubicBezTo>
                      <a:pt x="21436" y="3634"/>
                      <a:pt x="3984" y="21121"/>
                      <a:pt x="3984" y="42600"/>
                    </a:cubicBezTo>
                    <a:cubicBezTo>
                      <a:pt x="3984" y="64079"/>
                      <a:pt x="21436" y="81566"/>
                      <a:pt x="42872" y="81566"/>
                    </a:cubicBezTo>
                    <a:cubicBezTo>
                      <a:pt x="64308" y="81566"/>
                      <a:pt x="81760" y="64079"/>
                      <a:pt x="81760" y="42600"/>
                    </a:cubicBezTo>
                    <a:cubicBezTo>
                      <a:pt x="81760" y="21121"/>
                      <a:pt x="64308" y="3634"/>
                      <a:pt x="42872" y="3634"/>
                    </a:cubicBezTo>
                    <a:close/>
                  </a:path>
                </a:pathLst>
              </a:custGeom>
              <a:solidFill>
                <a:srgbClr val="000000"/>
              </a:solidFill>
              <a:ln w="1898" cap="flat">
                <a:noFill/>
                <a:prstDash val="solid"/>
                <a:miter/>
              </a:ln>
            </p:spPr>
            <p:txBody>
              <a:bodyPr rtlCol="0" anchor="ctr"/>
              <a:lstStyle/>
              <a:p>
                <a:endParaRPr lang="fr-FR"/>
              </a:p>
            </p:txBody>
          </p:sp>
          <p:sp>
            <p:nvSpPr>
              <p:cNvPr id="3558" name="Forme libre 3557">
                <a:extLst>
                  <a:ext uri="{FF2B5EF4-FFF2-40B4-BE49-F238E27FC236}">
                    <a16:creationId xmlns:a16="http://schemas.microsoft.com/office/drawing/2014/main" id="{898676EA-379A-0382-4635-ADFCDB4CA17C}"/>
                  </a:ext>
                </a:extLst>
              </p:cNvPr>
              <p:cNvSpPr/>
              <p:nvPr/>
            </p:nvSpPr>
            <p:spPr>
              <a:xfrm>
                <a:off x="7000705" y="4347588"/>
                <a:ext cx="37180" cy="37255"/>
              </a:xfrm>
              <a:custGeom>
                <a:avLst/>
                <a:gdLst>
                  <a:gd name="connsiteX0" fmla="*/ 37750 w 37180"/>
                  <a:gd name="connsiteY0" fmla="*/ 18840 h 37255"/>
                  <a:gd name="connsiteX1" fmla="*/ 19160 w 37180"/>
                  <a:gd name="connsiteY1" fmla="*/ 37468 h 37255"/>
                  <a:gd name="connsiteX2" fmla="*/ 569 w 37180"/>
                  <a:gd name="connsiteY2" fmla="*/ 18840 h 37255"/>
                  <a:gd name="connsiteX3" fmla="*/ 19160 w 37180"/>
                  <a:gd name="connsiteY3" fmla="*/ 212 h 37255"/>
                  <a:gd name="connsiteX4" fmla="*/ 37750 w 37180"/>
                  <a:gd name="connsiteY4" fmla="*/ 18840 h 372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80" h="37255">
                    <a:moveTo>
                      <a:pt x="37750" y="18840"/>
                    </a:moveTo>
                    <a:cubicBezTo>
                      <a:pt x="37750" y="29128"/>
                      <a:pt x="29427" y="37468"/>
                      <a:pt x="19160" y="37468"/>
                    </a:cubicBezTo>
                    <a:cubicBezTo>
                      <a:pt x="8892" y="37468"/>
                      <a:pt x="569" y="29128"/>
                      <a:pt x="569" y="18840"/>
                    </a:cubicBezTo>
                    <a:cubicBezTo>
                      <a:pt x="569" y="8552"/>
                      <a:pt x="8892" y="212"/>
                      <a:pt x="19160" y="212"/>
                    </a:cubicBezTo>
                    <a:cubicBezTo>
                      <a:pt x="29427" y="212"/>
                      <a:pt x="37750" y="8552"/>
                      <a:pt x="37750" y="18840"/>
                    </a:cubicBezTo>
                    <a:close/>
                  </a:path>
                </a:pathLst>
              </a:custGeom>
              <a:solidFill>
                <a:srgbClr val="000000"/>
              </a:solidFill>
              <a:ln w="1898" cap="flat">
                <a:noFill/>
                <a:prstDash val="solid"/>
                <a:miter/>
              </a:ln>
            </p:spPr>
            <p:txBody>
              <a:bodyPr rtlCol="0" anchor="ctr"/>
              <a:lstStyle/>
              <a:p>
                <a:endParaRPr lang="fr-FR"/>
              </a:p>
            </p:txBody>
          </p:sp>
          <p:sp>
            <p:nvSpPr>
              <p:cNvPr id="3559" name="Forme libre 3558">
                <a:extLst>
                  <a:ext uri="{FF2B5EF4-FFF2-40B4-BE49-F238E27FC236}">
                    <a16:creationId xmlns:a16="http://schemas.microsoft.com/office/drawing/2014/main" id="{23DB000E-44CD-C080-3EF8-D78A05D3C40E}"/>
                  </a:ext>
                </a:extLst>
              </p:cNvPr>
              <p:cNvSpPr/>
              <p:nvPr/>
            </p:nvSpPr>
            <p:spPr>
              <a:xfrm>
                <a:off x="6464825" y="4249523"/>
                <a:ext cx="574957" cy="137031"/>
              </a:xfrm>
              <a:custGeom>
                <a:avLst/>
                <a:gdLst>
                  <a:gd name="connsiteX0" fmla="*/ 555040 w 574957"/>
                  <a:gd name="connsiteY0" fmla="*/ 137244 h 137031"/>
                  <a:gd name="connsiteX1" fmla="*/ 534553 w 574957"/>
                  <a:gd name="connsiteY1" fmla="*/ 116715 h 137031"/>
                  <a:gd name="connsiteX2" fmla="*/ 555040 w 574957"/>
                  <a:gd name="connsiteY2" fmla="*/ 96186 h 137031"/>
                  <a:gd name="connsiteX3" fmla="*/ 575527 w 574957"/>
                  <a:gd name="connsiteY3" fmla="*/ 116715 h 137031"/>
                  <a:gd name="connsiteX4" fmla="*/ 555040 w 574957"/>
                  <a:gd name="connsiteY4" fmla="*/ 137244 h 137031"/>
                  <a:gd name="connsiteX5" fmla="*/ 555040 w 574957"/>
                  <a:gd name="connsiteY5" fmla="*/ 99798 h 137031"/>
                  <a:gd name="connsiteX6" fmla="*/ 538157 w 574957"/>
                  <a:gd name="connsiteY6" fmla="*/ 116715 h 137031"/>
                  <a:gd name="connsiteX7" fmla="*/ 555040 w 574957"/>
                  <a:gd name="connsiteY7" fmla="*/ 133632 h 137031"/>
                  <a:gd name="connsiteX8" fmla="*/ 571923 w 574957"/>
                  <a:gd name="connsiteY8" fmla="*/ 116715 h 137031"/>
                  <a:gd name="connsiteX9" fmla="*/ 555040 w 574957"/>
                  <a:gd name="connsiteY9" fmla="*/ 99798 h 137031"/>
                  <a:gd name="connsiteX10" fmla="*/ 146810 w 574957"/>
                  <a:gd name="connsiteY10" fmla="*/ 111393 h 137031"/>
                  <a:gd name="connsiteX11" fmla="*/ 30526 w 574957"/>
                  <a:gd name="connsiteY11" fmla="*/ 83451 h 137031"/>
                  <a:gd name="connsiteX12" fmla="*/ 1692 w 574957"/>
                  <a:gd name="connsiteY12" fmla="*/ 36311 h 137031"/>
                  <a:gd name="connsiteX13" fmla="*/ 3209 w 574957"/>
                  <a:gd name="connsiteY13" fmla="*/ 30229 h 137031"/>
                  <a:gd name="connsiteX14" fmla="*/ 50254 w 574957"/>
                  <a:gd name="connsiteY14" fmla="*/ 1336 h 137031"/>
                  <a:gd name="connsiteX15" fmla="*/ 166539 w 574957"/>
                  <a:gd name="connsiteY15" fmla="*/ 29278 h 137031"/>
                  <a:gd name="connsiteX16" fmla="*/ 195373 w 574957"/>
                  <a:gd name="connsiteY16" fmla="*/ 76418 h 137031"/>
                  <a:gd name="connsiteX17" fmla="*/ 193856 w 574957"/>
                  <a:gd name="connsiteY17" fmla="*/ 82501 h 137031"/>
                  <a:gd name="connsiteX18" fmla="*/ 146810 w 574957"/>
                  <a:gd name="connsiteY18" fmla="*/ 111393 h 137031"/>
                  <a:gd name="connsiteX19" fmla="*/ 146810 w 574957"/>
                  <a:gd name="connsiteY19" fmla="*/ 111393 h 137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74957" h="137031">
                    <a:moveTo>
                      <a:pt x="555040" y="137244"/>
                    </a:moveTo>
                    <a:cubicBezTo>
                      <a:pt x="543848" y="137244"/>
                      <a:pt x="534553" y="128120"/>
                      <a:pt x="534553" y="116715"/>
                    </a:cubicBezTo>
                    <a:cubicBezTo>
                      <a:pt x="534553" y="105500"/>
                      <a:pt x="543658" y="96186"/>
                      <a:pt x="555040" y="96186"/>
                    </a:cubicBezTo>
                    <a:cubicBezTo>
                      <a:pt x="566422" y="96186"/>
                      <a:pt x="575527" y="105310"/>
                      <a:pt x="575527" y="116715"/>
                    </a:cubicBezTo>
                    <a:cubicBezTo>
                      <a:pt x="575527" y="128120"/>
                      <a:pt x="566232" y="137244"/>
                      <a:pt x="555040" y="137244"/>
                    </a:cubicBezTo>
                    <a:close/>
                    <a:moveTo>
                      <a:pt x="555040" y="99798"/>
                    </a:moveTo>
                    <a:cubicBezTo>
                      <a:pt x="545745" y="99798"/>
                      <a:pt x="538157" y="107401"/>
                      <a:pt x="538157" y="116715"/>
                    </a:cubicBezTo>
                    <a:cubicBezTo>
                      <a:pt x="538157" y="126029"/>
                      <a:pt x="545745" y="133632"/>
                      <a:pt x="555040" y="133632"/>
                    </a:cubicBezTo>
                    <a:cubicBezTo>
                      <a:pt x="564335" y="133632"/>
                      <a:pt x="571923" y="126029"/>
                      <a:pt x="571923" y="116715"/>
                    </a:cubicBezTo>
                    <a:cubicBezTo>
                      <a:pt x="571923" y="107401"/>
                      <a:pt x="564335" y="99798"/>
                      <a:pt x="555040" y="99798"/>
                    </a:cubicBezTo>
                    <a:close/>
                    <a:moveTo>
                      <a:pt x="146810" y="111393"/>
                    </a:moveTo>
                    <a:lnTo>
                      <a:pt x="30526" y="83451"/>
                    </a:lnTo>
                    <a:cubicBezTo>
                      <a:pt x="9469" y="78319"/>
                      <a:pt x="-3430" y="57220"/>
                      <a:pt x="1692" y="36311"/>
                    </a:cubicBezTo>
                    <a:lnTo>
                      <a:pt x="3209" y="30229"/>
                    </a:lnTo>
                    <a:cubicBezTo>
                      <a:pt x="8331" y="9130"/>
                      <a:pt x="29388" y="-3796"/>
                      <a:pt x="50254" y="1336"/>
                    </a:cubicBezTo>
                    <a:lnTo>
                      <a:pt x="166539" y="29278"/>
                    </a:lnTo>
                    <a:cubicBezTo>
                      <a:pt x="187595" y="34410"/>
                      <a:pt x="200495" y="55509"/>
                      <a:pt x="195373" y="76418"/>
                    </a:cubicBezTo>
                    <a:lnTo>
                      <a:pt x="193856" y="82501"/>
                    </a:lnTo>
                    <a:cubicBezTo>
                      <a:pt x="188923" y="103599"/>
                      <a:pt x="167677" y="116525"/>
                      <a:pt x="146810" y="111393"/>
                    </a:cubicBezTo>
                    <a:lnTo>
                      <a:pt x="146810" y="111393"/>
                    </a:lnTo>
                    <a:close/>
                  </a:path>
                </a:pathLst>
              </a:custGeom>
              <a:solidFill>
                <a:srgbClr val="000000"/>
              </a:solidFill>
              <a:ln w="1898" cap="flat">
                <a:noFill/>
                <a:prstDash val="solid"/>
                <a:miter/>
              </a:ln>
            </p:spPr>
            <p:txBody>
              <a:bodyPr rtlCol="0" anchor="ctr"/>
              <a:lstStyle/>
              <a:p>
                <a:endParaRPr lang="fr-FR"/>
              </a:p>
            </p:txBody>
          </p:sp>
          <p:sp>
            <p:nvSpPr>
              <p:cNvPr id="3560" name="Forme libre 3559">
                <a:extLst>
                  <a:ext uri="{FF2B5EF4-FFF2-40B4-BE49-F238E27FC236}">
                    <a16:creationId xmlns:a16="http://schemas.microsoft.com/office/drawing/2014/main" id="{22061D26-43FC-0AA8-2EF5-F18ACA1B3630}"/>
                  </a:ext>
                </a:extLst>
              </p:cNvPr>
              <p:cNvSpPr/>
              <p:nvPr/>
            </p:nvSpPr>
            <p:spPr>
              <a:xfrm>
                <a:off x="6462903" y="4247836"/>
                <a:ext cx="199530" cy="115718"/>
              </a:xfrm>
              <a:custGeom>
                <a:avLst/>
                <a:gdLst>
                  <a:gd name="connsiteX0" fmla="*/ 157839 w 199530"/>
                  <a:gd name="connsiteY0" fmla="*/ 115930 h 115718"/>
                  <a:gd name="connsiteX1" fmla="*/ 148164 w 199530"/>
                  <a:gd name="connsiteY1" fmla="*/ 114790 h 115718"/>
                  <a:gd name="connsiteX2" fmla="*/ 31879 w 199530"/>
                  <a:gd name="connsiteY2" fmla="*/ 86848 h 115718"/>
                  <a:gd name="connsiteX3" fmla="*/ 1717 w 199530"/>
                  <a:gd name="connsiteY3" fmla="*/ 37618 h 115718"/>
                  <a:gd name="connsiteX4" fmla="*/ 3235 w 199530"/>
                  <a:gd name="connsiteY4" fmla="*/ 31535 h 115718"/>
                  <a:gd name="connsiteX5" fmla="*/ 21636 w 199530"/>
                  <a:gd name="connsiteY5" fmla="*/ 6254 h 115718"/>
                  <a:gd name="connsiteX6" fmla="*/ 52556 w 199530"/>
                  <a:gd name="connsiteY6" fmla="*/ 1312 h 115718"/>
                  <a:gd name="connsiteX7" fmla="*/ 168841 w 199530"/>
                  <a:gd name="connsiteY7" fmla="*/ 29254 h 115718"/>
                  <a:gd name="connsiteX8" fmla="*/ 194071 w 199530"/>
                  <a:gd name="connsiteY8" fmla="*/ 47692 h 115718"/>
                  <a:gd name="connsiteX9" fmla="*/ 199003 w 199530"/>
                  <a:gd name="connsiteY9" fmla="*/ 78675 h 115718"/>
                  <a:gd name="connsiteX10" fmla="*/ 197485 w 199530"/>
                  <a:gd name="connsiteY10" fmla="*/ 84757 h 115718"/>
                  <a:gd name="connsiteX11" fmla="*/ 179085 w 199530"/>
                  <a:gd name="connsiteY11" fmla="*/ 110038 h 115718"/>
                  <a:gd name="connsiteX12" fmla="*/ 157839 w 199530"/>
                  <a:gd name="connsiteY12" fmla="*/ 115930 h 115718"/>
                  <a:gd name="connsiteX13" fmla="*/ 157839 w 199530"/>
                  <a:gd name="connsiteY13" fmla="*/ 115930 h 115718"/>
                  <a:gd name="connsiteX14" fmla="*/ 43072 w 199530"/>
                  <a:gd name="connsiteY14" fmla="*/ 3593 h 115718"/>
                  <a:gd name="connsiteX15" fmla="*/ 23722 w 199530"/>
                  <a:gd name="connsiteY15" fmla="*/ 9106 h 115718"/>
                  <a:gd name="connsiteX16" fmla="*/ 7029 w 199530"/>
                  <a:gd name="connsiteY16" fmla="*/ 32295 h 115718"/>
                  <a:gd name="connsiteX17" fmla="*/ 5511 w 199530"/>
                  <a:gd name="connsiteY17" fmla="*/ 38378 h 115718"/>
                  <a:gd name="connsiteX18" fmla="*/ 33017 w 199530"/>
                  <a:gd name="connsiteY18" fmla="*/ 83427 h 115718"/>
                  <a:gd name="connsiteX19" fmla="*/ 149302 w 199530"/>
                  <a:gd name="connsiteY19" fmla="*/ 111368 h 115718"/>
                  <a:gd name="connsiteX20" fmla="*/ 177567 w 199530"/>
                  <a:gd name="connsiteY20" fmla="*/ 106807 h 115718"/>
                  <a:gd name="connsiteX21" fmla="*/ 194261 w 199530"/>
                  <a:gd name="connsiteY21" fmla="*/ 83617 h 115718"/>
                  <a:gd name="connsiteX22" fmla="*/ 195778 w 199530"/>
                  <a:gd name="connsiteY22" fmla="*/ 77534 h 115718"/>
                  <a:gd name="connsiteX23" fmla="*/ 191225 w 199530"/>
                  <a:gd name="connsiteY23" fmla="*/ 49212 h 115718"/>
                  <a:gd name="connsiteX24" fmla="*/ 168082 w 199530"/>
                  <a:gd name="connsiteY24" fmla="*/ 32485 h 115718"/>
                  <a:gd name="connsiteX25" fmla="*/ 51797 w 199530"/>
                  <a:gd name="connsiteY25" fmla="*/ 4544 h 115718"/>
                  <a:gd name="connsiteX26" fmla="*/ 43072 w 199530"/>
                  <a:gd name="connsiteY26" fmla="*/ 3593 h 11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9530" h="115718">
                    <a:moveTo>
                      <a:pt x="157839" y="115930"/>
                    </a:moveTo>
                    <a:cubicBezTo>
                      <a:pt x="154614" y="115930"/>
                      <a:pt x="151389" y="115550"/>
                      <a:pt x="148164" y="114790"/>
                    </a:cubicBezTo>
                    <a:lnTo>
                      <a:pt x="31879" y="86848"/>
                    </a:lnTo>
                    <a:cubicBezTo>
                      <a:pt x="10064" y="81526"/>
                      <a:pt x="-3594" y="59477"/>
                      <a:pt x="1717" y="37618"/>
                    </a:cubicBezTo>
                    <a:lnTo>
                      <a:pt x="3235" y="31535"/>
                    </a:lnTo>
                    <a:cubicBezTo>
                      <a:pt x="5701" y="20890"/>
                      <a:pt x="12341" y="11957"/>
                      <a:pt x="21636" y="6254"/>
                    </a:cubicBezTo>
                    <a:cubicBezTo>
                      <a:pt x="30931" y="552"/>
                      <a:pt x="41933" y="-1159"/>
                      <a:pt x="52556" y="1312"/>
                    </a:cubicBezTo>
                    <a:lnTo>
                      <a:pt x="168841" y="29254"/>
                    </a:lnTo>
                    <a:cubicBezTo>
                      <a:pt x="179464" y="31725"/>
                      <a:pt x="188380" y="38378"/>
                      <a:pt x="194071" y="47692"/>
                    </a:cubicBezTo>
                    <a:cubicBezTo>
                      <a:pt x="199762" y="57006"/>
                      <a:pt x="201469" y="68030"/>
                      <a:pt x="199003" y="78675"/>
                    </a:cubicBezTo>
                    <a:lnTo>
                      <a:pt x="197485" y="84757"/>
                    </a:lnTo>
                    <a:cubicBezTo>
                      <a:pt x="195019" y="95402"/>
                      <a:pt x="188380" y="104336"/>
                      <a:pt x="179085" y="110038"/>
                    </a:cubicBezTo>
                    <a:cubicBezTo>
                      <a:pt x="172635" y="113840"/>
                      <a:pt x="165237" y="115930"/>
                      <a:pt x="157839" y="115930"/>
                    </a:cubicBezTo>
                    <a:lnTo>
                      <a:pt x="157839" y="115930"/>
                    </a:lnTo>
                    <a:close/>
                    <a:moveTo>
                      <a:pt x="43072" y="3593"/>
                    </a:moveTo>
                    <a:cubicBezTo>
                      <a:pt x="36242" y="3593"/>
                      <a:pt x="29603" y="5494"/>
                      <a:pt x="23722" y="9106"/>
                    </a:cubicBezTo>
                    <a:cubicBezTo>
                      <a:pt x="15186" y="14238"/>
                      <a:pt x="9305" y="22601"/>
                      <a:pt x="7029" y="32295"/>
                    </a:cubicBezTo>
                    <a:lnTo>
                      <a:pt x="5511" y="38378"/>
                    </a:lnTo>
                    <a:cubicBezTo>
                      <a:pt x="769" y="58336"/>
                      <a:pt x="13099" y="78675"/>
                      <a:pt x="33017" y="83427"/>
                    </a:cubicBezTo>
                    <a:lnTo>
                      <a:pt x="149302" y="111368"/>
                    </a:lnTo>
                    <a:cubicBezTo>
                      <a:pt x="158977" y="113650"/>
                      <a:pt x="169031" y="112129"/>
                      <a:pt x="177567" y="106807"/>
                    </a:cubicBezTo>
                    <a:cubicBezTo>
                      <a:pt x="186103" y="101674"/>
                      <a:pt x="191984" y="93311"/>
                      <a:pt x="194261" y="83617"/>
                    </a:cubicBezTo>
                    <a:lnTo>
                      <a:pt x="195778" y="77534"/>
                    </a:lnTo>
                    <a:cubicBezTo>
                      <a:pt x="198055" y="67840"/>
                      <a:pt x="196537" y="57766"/>
                      <a:pt x="191225" y="49212"/>
                    </a:cubicBezTo>
                    <a:cubicBezTo>
                      <a:pt x="186103" y="40659"/>
                      <a:pt x="177757" y="34766"/>
                      <a:pt x="168082" y="32485"/>
                    </a:cubicBezTo>
                    <a:lnTo>
                      <a:pt x="51797" y="4544"/>
                    </a:lnTo>
                    <a:cubicBezTo>
                      <a:pt x="48952" y="3973"/>
                      <a:pt x="45917" y="3593"/>
                      <a:pt x="43072" y="3593"/>
                    </a:cubicBezTo>
                    <a:close/>
                  </a:path>
                </a:pathLst>
              </a:custGeom>
              <a:solidFill>
                <a:srgbClr val="000000"/>
              </a:solidFill>
              <a:ln w="1898" cap="flat">
                <a:noFill/>
                <a:prstDash val="solid"/>
                <a:miter/>
              </a:ln>
            </p:spPr>
            <p:txBody>
              <a:bodyPr rtlCol="0" anchor="ctr"/>
              <a:lstStyle/>
              <a:p>
                <a:endParaRPr lang="fr-FR"/>
              </a:p>
            </p:txBody>
          </p:sp>
          <p:sp>
            <p:nvSpPr>
              <p:cNvPr id="3561" name="Forme libre 3560">
                <a:extLst>
                  <a:ext uri="{FF2B5EF4-FFF2-40B4-BE49-F238E27FC236}">
                    <a16:creationId xmlns:a16="http://schemas.microsoft.com/office/drawing/2014/main" id="{30D62145-7030-02BC-4A23-62A5B2E2810A}"/>
                  </a:ext>
                </a:extLst>
              </p:cNvPr>
              <p:cNvSpPr/>
              <p:nvPr/>
            </p:nvSpPr>
            <p:spPr>
              <a:xfrm>
                <a:off x="6513606" y="4338083"/>
                <a:ext cx="23098" cy="23361"/>
              </a:xfrm>
              <a:custGeom>
                <a:avLst/>
                <a:gdLst>
                  <a:gd name="connsiteX0" fmla="*/ 20823 w 23098"/>
                  <a:gd name="connsiteY0" fmla="*/ 15799 h 23361"/>
                  <a:gd name="connsiteX1" fmla="*/ 8303 w 23098"/>
                  <a:gd name="connsiteY1" fmla="*/ 23212 h 23361"/>
                  <a:gd name="connsiteX2" fmla="*/ 2233 w 23098"/>
                  <a:gd name="connsiteY2" fmla="*/ 18840 h 23361"/>
                  <a:gd name="connsiteX3" fmla="*/ 905 w 23098"/>
                  <a:gd name="connsiteY3" fmla="*/ 10667 h 23361"/>
                  <a:gd name="connsiteX4" fmla="*/ 3561 w 23098"/>
                  <a:gd name="connsiteY4" fmla="*/ 212 h 23361"/>
                  <a:gd name="connsiteX5" fmla="*/ 23669 w 23098"/>
                  <a:gd name="connsiteY5" fmla="*/ 4964 h 23361"/>
                  <a:gd name="connsiteX6" fmla="*/ 20823 w 23098"/>
                  <a:gd name="connsiteY6" fmla="*/ 15799 h 23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98" h="23361">
                    <a:moveTo>
                      <a:pt x="20823" y="15799"/>
                    </a:moveTo>
                    <a:cubicBezTo>
                      <a:pt x="19496" y="21311"/>
                      <a:pt x="13805" y="24732"/>
                      <a:pt x="8303" y="23212"/>
                    </a:cubicBezTo>
                    <a:cubicBezTo>
                      <a:pt x="5837" y="22642"/>
                      <a:pt x="3561" y="20931"/>
                      <a:pt x="2233" y="18840"/>
                    </a:cubicBezTo>
                    <a:cubicBezTo>
                      <a:pt x="715" y="16369"/>
                      <a:pt x="146" y="13518"/>
                      <a:pt x="905" y="10667"/>
                    </a:cubicBezTo>
                    <a:lnTo>
                      <a:pt x="3561" y="212"/>
                    </a:lnTo>
                    <a:lnTo>
                      <a:pt x="23669" y="4964"/>
                    </a:lnTo>
                    <a:lnTo>
                      <a:pt x="20823" y="15799"/>
                    </a:lnTo>
                    <a:close/>
                  </a:path>
                </a:pathLst>
              </a:custGeom>
              <a:solidFill>
                <a:srgbClr val="FFFFFF"/>
              </a:solidFill>
              <a:ln w="1898" cap="flat">
                <a:noFill/>
                <a:prstDash val="solid"/>
                <a:miter/>
              </a:ln>
            </p:spPr>
            <p:txBody>
              <a:bodyPr rtlCol="0" anchor="ctr"/>
              <a:lstStyle/>
              <a:p>
                <a:endParaRPr lang="fr-FR"/>
              </a:p>
            </p:txBody>
          </p:sp>
          <p:sp>
            <p:nvSpPr>
              <p:cNvPr id="3562" name="Forme libre 3561">
                <a:extLst>
                  <a:ext uri="{FF2B5EF4-FFF2-40B4-BE49-F238E27FC236}">
                    <a16:creationId xmlns:a16="http://schemas.microsoft.com/office/drawing/2014/main" id="{8FD2244A-02B6-BB28-DEB7-00239B98168A}"/>
                  </a:ext>
                </a:extLst>
              </p:cNvPr>
              <p:cNvSpPr/>
              <p:nvPr/>
            </p:nvSpPr>
            <p:spPr>
              <a:xfrm>
                <a:off x="6511783" y="4336336"/>
                <a:ext cx="26665" cy="26837"/>
              </a:xfrm>
              <a:custGeom>
                <a:avLst/>
                <a:gdLst>
                  <a:gd name="connsiteX0" fmla="*/ 12593 w 26665"/>
                  <a:gd name="connsiteY0" fmla="*/ 27050 h 26837"/>
                  <a:gd name="connsiteX1" fmla="*/ 9557 w 26665"/>
                  <a:gd name="connsiteY1" fmla="*/ 26670 h 26837"/>
                  <a:gd name="connsiteX2" fmla="*/ 2539 w 26665"/>
                  <a:gd name="connsiteY2" fmla="*/ 21537 h 26837"/>
                  <a:gd name="connsiteX3" fmla="*/ 1021 w 26665"/>
                  <a:gd name="connsiteY3" fmla="*/ 12033 h 26837"/>
                  <a:gd name="connsiteX4" fmla="*/ 3677 w 26665"/>
                  <a:gd name="connsiteY4" fmla="*/ 1579 h 26837"/>
                  <a:gd name="connsiteX5" fmla="*/ 5763 w 26665"/>
                  <a:gd name="connsiteY5" fmla="*/ 249 h 26837"/>
                  <a:gd name="connsiteX6" fmla="*/ 25871 w 26665"/>
                  <a:gd name="connsiteY6" fmla="*/ 5001 h 26837"/>
                  <a:gd name="connsiteX7" fmla="*/ 27199 w 26665"/>
                  <a:gd name="connsiteY7" fmla="*/ 7091 h 26837"/>
                  <a:gd name="connsiteX8" fmla="*/ 27199 w 26665"/>
                  <a:gd name="connsiteY8" fmla="*/ 7091 h 26837"/>
                  <a:gd name="connsiteX9" fmla="*/ 24354 w 26665"/>
                  <a:gd name="connsiteY9" fmla="*/ 17926 h 26837"/>
                  <a:gd name="connsiteX10" fmla="*/ 22647 w 26665"/>
                  <a:gd name="connsiteY10" fmla="*/ 17546 h 26837"/>
                  <a:gd name="connsiteX11" fmla="*/ 24354 w 26665"/>
                  <a:gd name="connsiteY11" fmla="*/ 17926 h 26837"/>
                  <a:gd name="connsiteX12" fmla="*/ 18853 w 26665"/>
                  <a:gd name="connsiteY12" fmla="*/ 25339 h 26837"/>
                  <a:gd name="connsiteX13" fmla="*/ 12593 w 26665"/>
                  <a:gd name="connsiteY13" fmla="*/ 27050 h 26837"/>
                  <a:gd name="connsiteX14" fmla="*/ 12593 w 26665"/>
                  <a:gd name="connsiteY14" fmla="*/ 27050 h 26837"/>
                  <a:gd name="connsiteX15" fmla="*/ 6522 w 26665"/>
                  <a:gd name="connsiteY15" fmla="*/ 4050 h 26837"/>
                  <a:gd name="connsiteX16" fmla="*/ 4246 w 26665"/>
                  <a:gd name="connsiteY16" fmla="*/ 12794 h 26837"/>
                  <a:gd name="connsiteX17" fmla="*/ 5384 w 26665"/>
                  <a:gd name="connsiteY17" fmla="*/ 19637 h 26837"/>
                  <a:gd name="connsiteX18" fmla="*/ 10506 w 26665"/>
                  <a:gd name="connsiteY18" fmla="*/ 23248 h 26837"/>
                  <a:gd name="connsiteX19" fmla="*/ 16956 w 26665"/>
                  <a:gd name="connsiteY19" fmla="*/ 22298 h 26837"/>
                  <a:gd name="connsiteX20" fmla="*/ 20939 w 26665"/>
                  <a:gd name="connsiteY20" fmla="*/ 16976 h 26837"/>
                  <a:gd name="connsiteX21" fmla="*/ 23216 w 26665"/>
                  <a:gd name="connsiteY21" fmla="*/ 7852 h 26837"/>
                  <a:gd name="connsiteX22" fmla="*/ 6522 w 26665"/>
                  <a:gd name="connsiteY22" fmla="*/ 4050 h 26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665" h="26837">
                    <a:moveTo>
                      <a:pt x="12593" y="27050"/>
                    </a:moveTo>
                    <a:cubicBezTo>
                      <a:pt x="11644" y="27050"/>
                      <a:pt x="10506" y="26860"/>
                      <a:pt x="9557" y="26670"/>
                    </a:cubicBezTo>
                    <a:cubicBezTo>
                      <a:pt x="6712" y="25909"/>
                      <a:pt x="4056" y="24009"/>
                      <a:pt x="2539" y="21537"/>
                    </a:cubicBezTo>
                    <a:cubicBezTo>
                      <a:pt x="642" y="18686"/>
                      <a:pt x="72" y="15265"/>
                      <a:pt x="1021" y="12033"/>
                    </a:cubicBezTo>
                    <a:lnTo>
                      <a:pt x="3677" y="1579"/>
                    </a:lnTo>
                    <a:cubicBezTo>
                      <a:pt x="3866" y="629"/>
                      <a:pt x="4815" y="58"/>
                      <a:pt x="5763" y="249"/>
                    </a:cubicBezTo>
                    <a:lnTo>
                      <a:pt x="25871" y="5001"/>
                    </a:lnTo>
                    <a:cubicBezTo>
                      <a:pt x="26820" y="5191"/>
                      <a:pt x="27389" y="6141"/>
                      <a:pt x="27199" y="7091"/>
                    </a:cubicBezTo>
                    <a:cubicBezTo>
                      <a:pt x="27199" y="7091"/>
                      <a:pt x="27199" y="7091"/>
                      <a:pt x="27199" y="7091"/>
                    </a:cubicBezTo>
                    <a:lnTo>
                      <a:pt x="24354" y="17926"/>
                    </a:lnTo>
                    <a:lnTo>
                      <a:pt x="22647" y="17546"/>
                    </a:lnTo>
                    <a:lnTo>
                      <a:pt x="24354" y="17926"/>
                    </a:lnTo>
                    <a:cubicBezTo>
                      <a:pt x="23595" y="20967"/>
                      <a:pt x="21508" y="23628"/>
                      <a:pt x="18853" y="25339"/>
                    </a:cubicBezTo>
                    <a:cubicBezTo>
                      <a:pt x="16956" y="26480"/>
                      <a:pt x="14869" y="27050"/>
                      <a:pt x="12593" y="27050"/>
                    </a:cubicBezTo>
                    <a:lnTo>
                      <a:pt x="12593" y="27050"/>
                    </a:lnTo>
                    <a:close/>
                    <a:moveTo>
                      <a:pt x="6522" y="4050"/>
                    </a:moveTo>
                    <a:lnTo>
                      <a:pt x="4246" y="12794"/>
                    </a:lnTo>
                    <a:cubicBezTo>
                      <a:pt x="3677" y="15075"/>
                      <a:pt x="4056" y="17546"/>
                      <a:pt x="5384" y="19637"/>
                    </a:cubicBezTo>
                    <a:cubicBezTo>
                      <a:pt x="6522" y="21537"/>
                      <a:pt x="8419" y="22678"/>
                      <a:pt x="10506" y="23248"/>
                    </a:cubicBezTo>
                    <a:cubicBezTo>
                      <a:pt x="12783" y="23818"/>
                      <a:pt x="15059" y="23438"/>
                      <a:pt x="16956" y="22298"/>
                    </a:cubicBezTo>
                    <a:cubicBezTo>
                      <a:pt x="18853" y="21157"/>
                      <a:pt x="20370" y="19257"/>
                      <a:pt x="20939" y="16976"/>
                    </a:cubicBezTo>
                    <a:lnTo>
                      <a:pt x="23216" y="7852"/>
                    </a:lnTo>
                    <a:lnTo>
                      <a:pt x="6522" y="4050"/>
                    </a:lnTo>
                    <a:close/>
                  </a:path>
                </a:pathLst>
              </a:custGeom>
              <a:solidFill>
                <a:srgbClr val="000000"/>
              </a:solidFill>
              <a:ln w="1898" cap="flat">
                <a:noFill/>
                <a:prstDash val="solid"/>
                <a:miter/>
              </a:ln>
            </p:spPr>
            <p:txBody>
              <a:bodyPr rtlCol="0" anchor="ctr"/>
              <a:lstStyle/>
              <a:p>
                <a:endParaRPr lang="fr-FR"/>
              </a:p>
            </p:txBody>
          </p:sp>
          <p:sp>
            <p:nvSpPr>
              <p:cNvPr id="3563" name="Forme libre 3562">
                <a:extLst>
                  <a:ext uri="{FF2B5EF4-FFF2-40B4-BE49-F238E27FC236}">
                    <a16:creationId xmlns:a16="http://schemas.microsoft.com/office/drawing/2014/main" id="{5F32D7FF-F11F-C371-85DA-3346EFB26E09}"/>
                  </a:ext>
                </a:extLst>
              </p:cNvPr>
              <p:cNvSpPr/>
              <p:nvPr/>
            </p:nvSpPr>
            <p:spPr>
              <a:xfrm>
                <a:off x="6537842" y="4121819"/>
                <a:ext cx="85507" cy="253058"/>
              </a:xfrm>
              <a:custGeom>
                <a:avLst/>
                <a:gdLst>
                  <a:gd name="connsiteX0" fmla="*/ 76829 w 85507"/>
                  <a:gd name="connsiteY0" fmla="*/ 3207 h 253058"/>
                  <a:gd name="connsiteX1" fmla="*/ 68861 w 85507"/>
                  <a:gd name="connsiteY1" fmla="*/ 736 h 253058"/>
                  <a:gd name="connsiteX2" fmla="*/ 52737 w 85507"/>
                  <a:gd name="connsiteY2" fmla="*/ 10240 h 253058"/>
                  <a:gd name="connsiteX3" fmla="*/ 30543 w 85507"/>
                  <a:gd name="connsiteY3" fmla="*/ 108892 h 253058"/>
                  <a:gd name="connsiteX4" fmla="*/ 570 w 85507"/>
                  <a:gd name="connsiteY4" fmla="*/ 134552 h 253058"/>
                  <a:gd name="connsiteX5" fmla="*/ 20678 w 85507"/>
                  <a:gd name="connsiteY5" fmla="*/ 139494 h 253058"/>
                  <a:gd name="connsiteX6" fmla="*/ 40027 w 85507"/>
                  <a:gd name="connsiteY6" fmla="*/ 129800 h 253058"/>
                  <a:gd name="connsiteX7" fmla="*/ 50082 w 85507"/>
                  <a:gd name="connsiteY7" fmla="*/ 137404 h 253058"/>
                  <a:gd name="connsiteX8" fmla="*/ 52358 w 85507"/>
                  <a:gd name="connsiteY8" fmla="*/ 147098 h 253058"/>
                  <a:gd name="connsiteX9" fmla="*/ 51978 w 85507"/>
                  <a:gd name="connsiteY9" fmla="*/ 149949 h 253058"/>
                  <a:gd name="connsiteX10" fmla="*/ 31681 w 85507"/>
                  <a:gd name="connsiteY10" fmla="*/ 229212 h 253058"/>
                  <a:gd name="connsiteX11" fmla="*/ 28835 w 85507"/>
                  <a:gd name="connsiteY11" fmla="*/ 240427 h 253058"/>
                  <a:gd name="connsiteX12" fmla="*/ 36233 w 85507"/>
                  <a:gd name="connsiteY12" fmla="*/ 252972 h 253058"/>
                  <a:gd name="connsiteX13" fmla="*/ 48754 w 85507"/>
                  <a:gd name="connsiteY13" fmla="*/ 245559 h 253058"/>
                  <a:gd name="connsiteX14" fmla="*/ 51789 w 85507"/>
                  <a:gd name="connsiteY14" fmla="*/ 233964 h 253058"/>
                  <a:gd name="connsiteX15" fmla="*/ 72087 w 85507"/>
                  <a:gd name="connsiteY15" fmla="*/ 155081 h 253058"/>
                  <a:gd name="connsiteX16" fmla="*/ 72655 w 85507"/>
                  <a:gd name="connsiteY16" fmla="*/ 152040 h 253058"/>
                  <a:gd name="connsiteX17" fmla="*/ 58428 w 85507"/>
                  <a:gd name="connsiteY17" fmla="*/ 116305 h 253058"/>
                  <a:gd name="connsiteX18" fmla="*/ 85745 w 85507"/>
                  <a:gd name="connsiteY18" fmla="*/ 19364 h 253058"/>
                  <a:gd name="connsiteX19" fmla="*/ 76829 w 85507"/>
                  <a:gd name="connsiteY19" fmla="*/ 3207 h 253058"/>
                  <a:gd name="connsiteX20" fmla="*/ 76829 w 85507"/>
                  <a:gd name="connsiteY20" fmla="*/ 3207 h 25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5507" h="253058">
                    <a:moveTo>
                      <a:pt x="76829" y="3207"/>
                    </a:moveTo>
                    <a:lnTo>
                      <a:pt x="68861" y="736"/>
                    </a:lnTo>
                    <a:cubicBezTo>
                      <a:pt x="61843" y="-1355"/>
                      <a:pt x="54255" y="3017"/>
                      <a:pt x="52737" y="10240"/>
                    </a:cubicBezTo>
                    <a:lnTo>
                      <a:pt x="30543" y="108892"/>
                    </a:lnTo>
                    <a:cubicBezTo>
                      <a:pt x="16884" y="110982"/>
                      <a:pt x="4933" y="120677"/>
                      <a:pt x="570" y="134552"/>
                    </a:cubicBezTo>
                    <a:lnTo>
                      <a:pt x="20678" y="139494"/>
                    </a:lnTo>
                    <a:cubicBezTo>
                      <a:pt x="23714" y="132082"/>
                      <a:pt x="31870" y="127710"/>
                      <a:pt x="40027" y="129800"/>
                    </a:cubicBezTo>
                    <a:cubicBezTo>
                      <a:pt x="44201" y="130941"/>
                      <a:pt x="47805" y="133602"/>
                      <a:pt x="50082" y="137404"/>
                    </a:cubicBezTo>
                    <a:cubicBezTo>
                      <a:pt x="51789" y="140255"/>
                      <a:pt x="52548" y="143676"/>
                      <a:pt x="52358" y="147098"/>
                    </a:cubicBezTo>
                    <a:cubicBezTo>
                      <a:pt x="52358" y="148048"/>
                      <a:pt x="52168" y="148998"/>
                      <a:pt x="51978" y="149949"/>
                    </a:cubicBezTo>
                    <a:lnTo>
                      <a:pt x="31681" y="229212"/>
                    </a:lnTo>
                    <a:lnTo>
                      <a:pt x="28835" y="240427"/>
                    </a:lnTo>
                    <a:cubicBezTo>
                      <a:pt x="27508" y="245939"/>
                      <a:pt x="30732" y="251642"/>
                      <a:pt x="36233" y="252972"/>
                    </a:cubicBezTo>
                    <a:cubicBezTo>
                      <a:pt x="41735" y="254303"/>
                      <a:pt x="47426" y="251072"/>
                      <a:pt x="48754" y="245559"/>
                    </a:cubicBezTo>
                    <a:lnTo>
                      <a:pt x="51789" y="233964"/>
                    </a:lnTo>
                    <a:lnTo>
                      <a:pt x="72087" y="155081"/>
                    </a:lnTo>
                    <a:cubicBezTo>
                      <a:pt x="72276" y="154131"/>
                      <a:pt x="72655" y="152990"/>
                      <a:pt x="72655" y="152040"/>
                    </a:cubicBezTo>
                    <a:cubicBezTo>
                      <a:pt x="74932" y="138164"/>
                      <a:pt x="69241" y="124478"/>
                      <a:pt x="58428" y="116305"/>
                    </a:cubicBezTo>
                    <a:lnTo>
                      <a:pt x="85745" y="19364"/>
                    </a:lnTo>
                    <a:cubicBezTo>
                      <a:pt x="87262" y="12331"/>
                      <a:pt x="83469" y="5298"/>
                      <a:pt x="76829" y="3207"/>
                    </a:cubicBezTo>
                    <a:lnTo>
                      <a:pt x="76829" y="3207"/>
                    </a:lnTo>
                    <a:close/>
                  </a:path>
                </a:pathLst>
              </a:custGeom>
              <a:solidFill>
                <a:srgbClr val="FFFFFF"/>
              </a:solidFill>
              <a:ln w="1898" cap="flat">
                <a:noFill/>
                <a:prstDash val="solid"/>
                <a:miter/>
              </a:ln>
            </p:spPr>
            <p:txBody>
              <a:bodyPr rtlCol="0" anchor="ctr"/>
              <a:lstStyle/>
              <a:p>
                <a:endParaRPr lang="fr-FR"/>
              </a:p>
            </p:txBody>
          </p:sp>
          <p:sp>
            <p:nvSpPr>
              <p:cNvPr id="3564" name="Forme libre 3563">
                <a:extLst>
                  <a:ext uri="{FF2B5EF4-FFF2-40B4-BE49-F238E27FC236}">
                    <a16:creationId xmlns:a16="http://schemas.microsoft.com/office/drawing/2014/main" id="{CBA8A67F-574A-FC1D-73CD-7CDE2706F999}"/>
                  </a:ext>
                </a:extLst>
              </p:cNvPr>
              <p:cNvSpPr/>
              <p:nvPr/>
            </p:nvSpPr>
            <p:spPr>
              <a:xfrm>
                <a:off x="6535530" y="4120190"/>
                <a:ext cx="89145" cy="256289"/>
              </a:xfrm>
              <a:custGeom>
                <a:avLst/>
                <a:gdLst>
                  <a:gd name="connsiteX0" fmla="*/ 40633 w 89145"/>
                  <a:gd name="connsiteY0" fmla="*/ 256502 h 256289"/>
                  <a:gd name="connsiteX1" fmla="*/ 37598 w 89145"/>
                  <a:gd name="connsiteY1" fmla="*/ 256122 h 256289"/>
                  <a:gd name="connsiteX2" fmla="*/ 30200 w 89145"/>
                  <a:gd name="connsiteY2" fmla="*/ 250609 h 256289"/>
                  <a:gd name="connsiteX3" fmla="*/ 28872 w 89145"/>
                  <a:gd name="connsiteY3" fmla="*/ 241485 h 256289"/>
                  <a:gd name="connsiteX4" fmla="*/ 52015 w 89145"/>
                  <a:gd name="connsiteY4" fmla="*/ 151007 h 256289"/>
                  <a:gd name="connsiteX5" fmla="*/ 52394 w 89145"/>
                  <a:gd name="connsiteY5" fmla="*/ 148536 h 256289"/>
                  <a:gd name="connsiteX6" fmla="*/ 50307 w 89145"/>
                  <a:gd name="connsiteY6" fmla="*/ 139983 h 256289"/>
                  <a:gd name="connsiteX7" fmla="*/ 41392 w 89145"/>
                  <a:gd name="connsiteY7" fmla="*/ 133140 h 256289"/>
                  <a:gd name="connsiteX8" fmla="*/ 24129 w 89145"/>
                  <a:gd name="connsiteY8" fmla="*/ 141883 h 256289"/>
                  <a:gd name="connsiteX9" fmla="*/ 22042 w 89145"/>
                  <a:gd name="connsiteY9" fmla="*/ 142834 h 256289"/>
                  <a:gd name="connsiteX10" fmla="*/ 1934 w 89145"/>
                  <a:gd name="connsiteY10" fmla="*/ 137892 h 256289"/>
                  <a:gd name="connsiteX11" fmla="*/ 606 w 89145"/>
                  <a:gd name="connsiteY11" fmla="*/ 135801 h 256289"/>
                  <a:gd name="connsiteX12" fmla="*/ 606 w 89145"/>
                  <a:gd name="connsiteY12" fmla="*/ 135611 h 256289"/>
                  <a:gd name="connsiteX13" fmla="*/ 30958 w 89145"/>
                  <a:gd name="connsiteY13" fmla="*/ 109000 h 256289"/>
                  <a:gd name="connsiteX14" fmla="*/ 52963 w 89145"/>
                  <a:gd name="connsiteY14" fmla="*/ 11488 h 256289"/>
                  <a:gd name="connsiteX15" fmla="*/ 59792 w 89145"/>
                  <a:gd name="connsiteY15" fmla="*/ 2175 h 256289"/>
                  <a:gd name="connsiteX16" fmla="*/ 71364 w 89145"/>
                  <a:gd name="connsiteY16" fmla="*/ 844 h 256289"/>
                  <a:gd name="connsiteX17" fmla="*/ 79331 w 89145"/>
                  <a:gd name="connsiteY17" fmla="*/ 3315 h 256289"/>
                  <a:gd name="connsiteX18" fmla="*/ 89195 w 89145"/>
                  <a:gd name="connsiteY18" fmla="*/ 21183 h 256289"/>
                  <a:gd name="connsiteX19" fmla="*/ 62069 w 89145"/>
                  <a:gd name="connsiteY19" fmla="*/ 116983 h 256289"/>
                  <a:gd name="connsiteX20" fmla="*/ 76106 w 89145"/>
                  <a:gd name="connsiteY20" fmla="*/ 153669 h 256289"/>
                  <a:gd name="connsiteX21" fmla="*/ 75348 w 89145"/>
                  <a:gd name="connsiteY21" fmla="*/ 156900 h 256289"/>
                  <a:gd name="connsiteX22" fmla="*/ 52204 w 89145"/>
                  <a:gd name="connsiteY22" fmla="*/ 247378 h 256289"/>
                  <a:gd name="connsiteX23" fmla="*/ 40633 w 89145"/>
                  <a:gd name="connsiteY23" fmla="*/ 256502 h 256289"/>
                  <a:gd name="connsiteX24" fmla="*/ 37977 w 89145"/>
                  <a:gd name="connsiteY24" fmla="*/ 129148 h 256289"/>
                  <a:gd name="connsiteX25" fmla="*/ 42530 w 89145"/>
                  <a:gd name="connsiteY25" fmla="*/ 129718 h 256289"/>
                  <a:gd name="connsiteX26" fmla="*/ 53722 w 89145"/>
                  <a:gd name="connsiteY26" fmla="*/ 138082 h 256289"/>
                  <a:gd name="connsiteX27" fmla="*/ 56188 w 89145"/>
                  <a:gd name="connsiteY27" fmla="*/ 148726 h 256289"/>
                  <a:gd name="connsiteX28" fmla="*/ 55619 w 89145"/>
                  <a:gd name="connsiteY28" fmla="*/ 151768 h 256289"/>
                  <a:gd name="connsiteX29" fmla="*/ 32476 w 89145"/>
                  <a:gd name="connsiteY29" fmla="*/ 242246 h 256289"/>
                  <a:gd name="connsiteX30" fmla="*/ 38736 w 89145"/>
                  <a:gd name="connsiteY30" fmla="*/ 252700 h 256289"/>
                  <a:gd name="connsiteX31" fmla="*/ 49169 w 89145"/>
                  <a:gd name="connsiteY31" fmla="*/ 246427 h 256289"/>
                  <a:gd name="connsiteX32" fmla="*/ 72312 w 89145"/>
                  <a:gd name="connsiteY32" fmla="*/ 155949 h 256289"/>
                  <a:gd name="connsiteX33" fmla="*/ 72882 w 89145"/>
                  <a:gd name="connsiteY33" fmla="*/ 153098 h 256289"/>
                  <a:gd name="connsiteX34" fmla="*/ 59413 w 89145"/>
                  <a:gd name="connsiteY34" fmla="*/ 118884 h 256289"/>
                  <a:gd name="connsiteX35" fmla="*/ 58844 w 89145"/>
                  <a:gd name="connsiteY35" fmla="*/ 116983 h 256289"/>
                  <a:gd name="connsiteX36" fmla="*/ 86160 w 89145"/>
                  <a:gd name="connsiteY36" fmla="*/ 20042 h 256289"/>
                  <a:gd name="connsiteX37" fmla="*/ 78762 w 89145"/>
                  <a:gd name="connsiteY37" fmla="*/ 6356 h 256289"/>
                  <a:gd name="connsiteX38" fmla="*/ 70795 w 89145"/>
                  <a:gd name="connsiteY38" fmla="*/ 3885 h 256289"/>
                  <a:gd name="connsiteX39" fmla="*/ 62069 w 89145"/>
                  <a:gd name="connsiteY39" fmla="*/ 4836 h 256289"/>
                  <a:gd name="connsiteX40" fmla="*/ 56947 w 89145"/>
                  <a:gd name="connsiteY40" fmla="*/ 12059 h 256289"/>
                  <a:gd name="connsiteX41" fmla="*/ 34752 w 89145"/>
                  <a:gd name="connsiteY41" fmla="*/ 110710 h 256289"/>
                  <a:gd name="connsiteX42" fmla="*/ 33234 w 89145"/>
                  <a:gd name="connsiteY42" fmla="*/ 112041 h 256289"/>
                  <a:gd name="connsiteX43" fmla="*/ 5160 w 89145"/>
                  <a:gd name="connsiteY43" fmla="*/ 134661 h 256289"/>
                  <a:gd name="connsiteX44" fmla="*/ 22042 w 89145"/>
                  <a:gd name="connsiteY44" fmla="*/ 138652 h 256289"/>
                  <a:gd name="connsiteX45" fmla="*/ 37977 w 89145"/>
                  <a:gd name="connsiteY45" fmla="*/ 129148 h 256289"/>
                  <a:gd name="connsiteX46" fmla="*/ 37977 w 89145"/>
                  <a:gd name="connsiteY46" fmla="*/ 129148 h 256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9145" h="256289">
                    <a:moveTo>
                      <a:pt x="40633" y="256502"/>
                    </a:moveTo>
                    <a:cubicBezTo>
                      <a:pt x="39684" y="256502"/>
                      <a:pt x="38546" y="256312"/>
                      <a:pt x="37598" y="256122"/>
                    </a:cubicBezTo>
                    <a:cubicBezTo>
                      <a:pt x="34563" y="255361"/>
                      <a:pt x="31907" y="253270"/>
                      <a:pt x="30200" y="250609"/>
                    </a:cubicBezTo>
                    <a:cubicBezTo>
                      <a:pt x="28492" y="247758"/>
                      <a:pt x="28113" y="244527"/>
                      <a:pt x="28872" y="241485"/>
                    </a:cubicBezTo>
                    <a:lnTo>
                      <a:pt x="52015" y="151007"/>
                    </a:lnTo>
                    <a:cubicBezTo>
                      <a:pt x="52204" y="150247"/>
                      <a:pt x="52394" y="149297"/>
                      <a:pt x="52394" y="148536"/>
                    </a:cubicBezTo>
                    <a:cubicBezTo>
                      <a:pt x="52584" y="145495"/>
                      <a:pt x="52015" y="142454"/>
                      <a:pt x="50307" y="139983"/>
                    </a:cubicBezTo>
                    <a:cubicBezTo>
                      <a:pt x="48410" y="136561"/>
                      <a:pt x="45185" y="134090"/>
                      <a:pt x="41392" y="133140"/>
                    </a:cubicBezTo>
                    <a:cubicBezTo>
                      <a:pt x="34373" y="131239"/>
                      <a:pt x="26975" y="135041"/>
                      <a:pt x="24129" y="141883"/>
                    </a:cubicBezTo>
                    <a:cubicBezTo>
                      <a:pt x="23750" y="142644"/>
                      <a:pt x="22991" y="143024"/>
                      <a:pt x="22042" y="142834"/>
                    </a:cubicBezTo>
                    <a:lnTo>
                      <a:pt x="1934" y="137892"/>
                    </a:lnTo>
                    <a:cubicBezTo>
                      <a:pt x="986" y="137702"/>
                      <a:pt x="417" y="136751"/>
                      <a:pt x="606" y="135801"/>
                    </a:cubicBezTo>
                    <a:cubicBezTo>
                      <a:pt x="606" y="135801"/>
                      <a:pt x="606" y="135801"/>
                      <a:pt x="606" y="135611"/>
                    </a:cubicBezTo>
                    <a:cubicBezTo>
                      <a:pt x="4970" y="121925"/>
                      <a:pt x="16731" y="111471"/>
                      <a:pt x="30958" y="109000"/>
                    </a:cubicBezTo>
                    <a:lnTo>
                      <a:pt x="52963" y="11488"/>
                    </a:lnTo>
                    <a:cubicBezTo>
                      <a:pt x="53912" y="7497"/>
                      <a:pt x="56378" y="4075"/>
                      <a:pt x="59792" y="2175"/>
                    </a:cubicBezTo>
                    <a:cubicBezTo>
                      <a:pt x="63207" y="84"/>
                      <a:pt x="67380" y="-296"/>
                      <a:pt x="71364" y="844"/>
                    </a:cubicBezTo>
                    <a:lnTo>
                      <a:pt x="79331" y="3315"/>
                    </a:lnTo>
                    <a:cubicBezTo>
                      <a:pt x="86919" y="5596"/>
                      <a:pt x="91282" y="13579"/>
                      <a:pt x="89195" y="21183"/>
                    </a:cubicBezTo>
                    <a:lnTo>
                      <a:pt x="62069" y="116983"/>
                    </a:lnTo>
                    <a:cubicBezTo>
                      <a:pt x="73071" y="125917"/>
                      <a:pt x="78383" y="139793"/>
                      <a:pt x="76106" y="153669"/>
                    </a:cubicBezTo>
                    <a:cubicBezTo>
                      <a:pt x="75916" y="154809"/>
                      <a:pt x="75727" y="155759"/>
                      <a:pt x="75348" y="156900"/>
                    </a:cubicBezTo>
                    <a:lnTo>
                      <a:pt x="52204" y="247378"/>
                    </a:lnTo>
                    <a:cubicBezTo>
                      <a:pt x="51066" y="252890"/>
                      <a:pt x="46134" y="256502"/>
                      <a:pt x="40633" y="256502"/>
                    </a:cubicBezTo>
                    <a:close/>
                    <a:moveTo>
                      <a:pt x="37977" y="129148"/>
                    </a:moveTo>
                    <a:cubicBezTo>
                      <a:pt x="39495" y="129148"/>
                      <a:pt x="41012" y="129338"/>
                      <a:pt x="42530" y="129718"/>
                    </a:cubicBezTo>
                    <a:cubicBezTo>
                      <a:pt x="47272" y="130859"/>
                      <a:pt x="51256" y="133900"/>
                      <a:pt x="53722" y="138082"/>
                    </a:cubicBezTo>
                    <a:cubicBezTo>
                      <a:pt x="55619" y="141313"/>
                      <a:pt x="56567" y="145115"/>
                      <a:pt x="56188" y="148726"/>
                    </a:cubicBezTo>
                    <a:cubicBezTo>
                      <a:pt x="56188" y="149677"/>
                      <a:pt x="55998" y="150817"/>
                      <a:pt x="55619" y="151768"/>
                    </a:cubicBezTo>
                    <a:lnTo>
                      <a:pt x="32476" y="242246"/>
                    </a:lnTo>
                    <a:cubicBezTo>
                      <a:pt x="31337" y="246808"/>
                      <a:pt x="33993" y="251560"/>
                      <a:pt x="38736" y="252700"/>
                    </a:cubicBezTo>
                    <a:cubicBezTo>
                      <a:pt x="43288" y="253841"/>
                      <a:pt x="48031" y="251179"/>
                      <a:pt x="49169" y="246427"/>
                    </a:cubicBezTo>
                    <a:lnTo>
                      <a:pt x="72312" y="155949"/>
                    </a:lnTo>
                    <a:cubicBezTo>
                      <a:pt x="72502" y="154999"/>
                      <a:pt x="72692" y="154049"/>
                      <a:pt x="72882" y="153098"/>
                    </a:cubicBezTo>
                    <a:cubicBezTo>
                      <a:pt x="75158" y="139983"/>
                      <a:pt x="69846" y="127057"/>
                      <a:pt x="59413" y="118884"/>
                    </a:cubicBezTo>
                    <a:cubicBezTo>
                      <a:pt x="58844" y="118504"/>
                      <a:pt x="58654" y="117743"/>
                      <a:pt x="58844" y="116983"/>
                    </a:cubicBezTo>
                    <a:lnTo>
                      <a:pt x="86160" y="20042"/>
                    </a:lnTo>
                    <a:cubicBezTo>
                      <a:pt x="87867" y="14340"/>
                      <a:pt x="84453" y="8067"/>
                      <a:pt x="78762" y="6356"/>
                    </a:cubicBezTo>
                    <a:lnTo>
                      <a:pt x="70795" y="3885"/>
                    </a:lnTo>
                    <a:cubicBezTo>
                      <a:pt x="67760" y="2935"/>
                      <a:pt x="64724" y="3315"/>
                      <a:pt x="62069" y="4836"/>
                    </a:cubicBezTo>
                    <a:cubicBezTo>
                      <a:pt x="59413" y="6356"/>
                      <a:pt x="57516" y="9017"/>
                      <a:pt x="56947" y="12059"/>
                    </a:cubicBezTo>
                    <a:lnTo>
                      <a:pt x="34752" y="110710"/>
                    </a:lnTo>
                    <a:cubicBezTo>
                      <a:pt x="34563" y="111471"/>
                      <a:pt x="33993" y="111851"/>
                      <a:pt x="33234" y="112041"/>
                    </a:cubicBezTo>
                    <a:cubicBezTo>
                      <a:pt x="20525" y="113942"/>
                      <a:pt x="9712" y="122685"/>
                      <a:pt x="5160" y="134661"/>
                    </a:cubicBezTo>
                    <a:lnTo>
                      <a:pt x="22042" y="138652"/>
                    </a:lnTo>
                    <a:cubicBezTo>
                      <a:pt x="24888" y="132950"/>
                      <a:pt x="31337" y="129148"/>
                      <a:pt x="37977" y="129148"/>
                    </a:cubicBezTo>
                    <a:lnTo>
                      <a:pt x="37977" y="129148"/>
                    </a:lnTo>
                    <a:close/>
                  </a:path>
                </a:pathLst>
              </a:custGeom>
              <a:solidFill>
                <a:srgbClr val="000000"/>
              </a:solidFill>
              <a:ln w="1898" cap="flat">
                <a:noFill/>
                <a:prstDash val="solid"/>
                <a:miter/>
              </a:ln>
            </p:spPr>
            <p:txBody>
              <a:bodyPr rtlCol="0" anchor="ctr"/>
              <a:lstStyle/>
              <a:p>
                <a:endParaRPr lang="fr-FR"/>
              </a:p>
            </p:txBody>
          </p:sp>
          <p:sp>
            <p:nvSpPr>
              <p:cNvPr id="3565" name="Forme libre 3564">
                <a:extLst>
                  <a:ext uri="{FF2B5EF4-FFF2-40B4-BE49-F238E27FC236}">
                    <a16:creationId xmlns:a16="http://schemas.microsoft.com/office/drawing/2014/main" id="{5C814166-181B-C764-D581-EB7DA189FEEB}"/>
                  </a:ext>
                </a:extLst>
              </p:cNvPr>
              <p:cNvSpPr/>
              <p:nvPr/>
            </p:nvSpPr>
            <p:spPr>
              <a:xfrm>
                <a:off x="6582087" y="4230451"/>
                <a:ext cx="14836" cy="8981"/>
              </a:xfrm>
              <a:custGeom>
                <a:avLst/>
                <a:gdLst>
                  <a:gd name="connsiteX0" fmla="*/ 13805 w 14836"/>
                  <a:gd name="connsiteY0" fmla="*/ 9194 h 8981"/>
                  <a:gd name="connsiteX1" fmla="*/ 12856 w 14836"/>
                  <a:gd name="connsiteY1" fmla="*/ 9003 h 8981"/>
                  <a:gd name="connsiteX2" fmla="*/ 1664 w 14836"/>
                  <a:gd name="connsiteY2" fmla="*/ 3681 h 8981"/>
                  <a:gd name="connsiteX3" fmla="*/ 716 w 14836"/>
                  <a:gd name="connsiteY3" fmla="*/ 1400 h 8981"/>
                  <a:gd name="connsiteX4" fmla="*/ 2802 w 14836"/>
                  <a:gd name="connsiteY4" fmla="*/ 260 h 8981"/>
                  <a:gd name="connsiteX5" fmla="*/ 14564 w 14836"/>
                  <a:gd name="connsiteY5" fmla="*/ 5962 h 8981"/>
                  <a:gd name="connsiteX6" fmla="*/ 15132 w 14836"/>
                  <a:gd name="connsiteY6" fmla="*/ 8433 h 8981"/>
                  <a:gd name="connsiteX7" fmla="*/ 13805 w 14836"/>
                  <a:gd name="connsiteY7" fmla="*/ 9194 h 8981"/>
                  <a:gd name="connsiteX8" fmla="*/ 13805 w 14836"/>
                  <a:gd name="connsiteY8" fmla="*/ 9194 h 8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6" h="8981">
                    <a:moveTo>
                      <a:pt x="13805" y="9194"/>
                    </a:moveTo>
                    <a:cubicBezTo>
                      <a:pt x="13425" y="9194"/>
                      <a:pt x="13235" y="9194"/>
                      <a:pt x="12856" y="9003"/>
                    </a:cubicBezTo>
                    <a:cubicBezTo>
                      <a:pt x="7924" y="5962"/>
                      <a:pt x="1853" y="3681"/>
                      <a:pt x="1664" y="3681"/>
                    </a:cubicBezTo>
                    <a:cubicBezTo>
                      <a:pt x="716" y="3301"/>
                      <a:pt x="336" y="2351"/>
                      <a:pt x="716" y="1400"/>
                    </a:cubicBezTo>
                    <a:cubicBezTo>
                      <a:pt x="1095" y="450"/>
                      <a:pt x="2043" y="70"/>
                      <a:pt x="2802" y="260"/>
                    </a:cubicBezTo>
                    <a:cubicBezTo>
                      <a:pt x="2992" y="260"/>
                      <a:pt x="9252" y="2541"/>
                      <a:pt x="14564" y="5962"/>
                    </a:cubicBezTo>
                    <a:cubicBezTo>
                      <a:pt x="15322" y="6532"/>
                      <a:pt x="15701" y="7483"/>
                      <a:pt x="15132" y="8433"/>
                    </a:cubicBezTo>
                    <a:cubicBezTo>
                      <a:pt x="14943" y="8813"/>
                      <a:pt x="14374" y="9194"/>
                      <a:pt x="13805" y="9194"/>
                    </a:cubicBezTo>
                    <a:lnTo>
                      <a:pt x="13805" y="9194"/>
                    </a:lnTo>
                    <a:close/>
                  </a:path>
                </a:pathLst>
              </a:custGeom>
              <a:solidFill>
                <a:srgbClr val="000000"/>
              </a:solidFill>
              <a:ln w="1898" cap="flat">
                <a:noFill/>
                <a:prstDash val="solid"/>
                <a:miter/>
              </a:ln>
            </p:spPr>
            <p:txBody>
              <a:bodyPr rtlCol="0" anchor="ctr"/>
              <a:lstStyle/>
              <a:p>
                <a:endParaRPr lang="fr-FR"/>
              </a:p>
            </p:txBody>
          </p:sp>
          <p:sp>
            <p:nvSpPr>
              <p:cNvPr id="3566" name="Forme libre 3565">
                <a:extLst>
                  <a:ext uri="{FF2B5EF4-FFF2-40B4-BE49-F238E27FC236}">
                    <a16:creationId xmlns:a16="http://schemas.microsoft.com/office/drawing/2014/main" id="{F267B2C5-A43F-8B17-4A1E-EB30C6DFDFFD}"/>
                  </a:ext>
                </a:extLst>
              </p:cNvPr>
              <p:cNvSpPr/>
              <p:nvPr/>
            </p:nvSpPr>
            <p:spPr>
              <a:xfrm>
                <a:off x="6476290" y="4258467"/>
                <a:ext cx="47849" cy="43121"/>
              </a:xfrm>
              <a:custGeom>
                <a:avLst/>
                <a:gdLst>
                  <a:gd name="connsiteX0" fmla="*/ 3506 w 47849"/>
                  <a:gd name="connsiteY0" fmla="*/ 43333 h 43121"/>
                  <a:gd name="connsiteX1" fmla="*/ 1799 w 47849"/>
                  <a:gd name="connsiteY1" fmla="*/ 42193 h 43121"/>
                  <a:gd name="connsiteX2" fmla="*/ 19441 w 47849"/>
                  <a:gd name="connsiteY2" fmla="*/ 4177 h 43121"/>
                  <a:gd name="connsiteX3" fmla="*/ 21717 w 47849"/>
                  <a:gd name="connsiteY3" fmla="*/ 5127 h 43121"/>
                  <a:gd name="connsiteX4" fmla="*/ 20769 w 47849"/>
                  <a:gd name="connsiteY4" fmla="*/ 7408 h 43121"/>
                  <a:gd name="connsiteX5" fmla="*/ 5024 w 47849"/>
                  <a:gd name="connsiteY5" fmla="*/ 41052 h 43121"/>
                  <a:gd name="connsiteX6" fmla="*/ 4075 w 47849"/>
                  <a:gd name="connsiteY6" fmla="*/ 43333 h 43121"/>
                  <a:gd name="connsiteX7" fmla="*/ 3506 w 47849"/>
                  <a:gd name="connsiteY7" fmla="*/ 43333 h 43121"/>
                  <a:gd name="connsiteX8" fmla="*/ 46567 w 47849"/>
                  <a:gd name="connsiteY8" fmla="*/ 6268 h 43121"/>
                  <a:gd name="connsiteX9" fmla="*/ 45998 w 47849"/>
                  <a:gd name="connsiteY9" fmla="*/ 6078 h 43121"/>
                  <a:gd name="connsiteX10" fmla="*/ 30822 w 47849"/>
                  <a:gd name="connsiteY10" fmla="*/ 3797 h 43121"/>
                  <a:gd name="connsiteX11" fmla="*/ 28926 w 47849"/>
                  <a:gd name="connsiteY11" fmla="*/ 2276 h 43121"/>
                  <a:gd name="connsiteX12" fmla="*/ 30443 w 47849"/>
                  <a:gd name="connsiteY12" fmla="*/ 375 h 43121"/>
                  <a:gd name="connsiteX13" fmla="*/ 30443 w 47849"/>
                  <a:gd name="connsiteY13" fmla="*/ 375 h 43121"/>
                  <a:gd name="connsiteX14" fmla="*/ 47327 w 47849"/>
                  <a:gd name="connsiteY14" fmla="*/ 2846 h 43121"/>
                  <a:gd name="connsiteX15" fmla="*/ 48275 w 47849"/>
                  <a:gd name="connsiteY15" fmla="*/ 5127 h 43121"/>
                  <a:gd name="connsiteX16" fmla="*/ 46567 w 47849"/>
                  <a:gd name="connsiteY16" fmla="*/ 6268 h 4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849" h="43121">
                    <a:moveTo>
                      <a:pt x="3506" y="43333"/>
                    </a:moveTo>
                    <a:cubicBezTo>
                      <a:pt x="2748" y="43333"/>
                      <a:pt x="2178" y="42953"/>
                      <a:pt x="1799" y="42193"/>
                    </a:cubicBezTo>
                    <a:cubicBezTo>
                      <a:pt x="-1616" y="33069"/>
                      <a:pt x="1419" y="11780"/>
                      <a:pt x="19441" y="4177"/>
                    </a:cubicBezTo>
                    <a:cubicBezTo>
                      <a:pt x="20389" y="3797"/>
                      <a:pt x="21338" y="4177"/>
                      <a:pt x="21717" y="5127"/>
                    </a:cubicBezTo>
                    <a:cubicBezTo>
                      <a:pt x="22097" y="6078"/>
                      <a:pt x="21717" y="7028"/>
                      <a:pt x="20769" y="7408"/>
                    </a:cubicBezTo>
                    <a:cubicBezTo>
                      <a:pt x="5024" y="14061"/>
                      <a:pt x="2178" y="33069"/>
                      <a:pt x="5024" y="41052"/>
                    </a:cubicBezTo>
                    <a:cubicBezTo>
                      <a:pt x="5403" y="42003"/>
                      <a:pt x="4834" y="42953"/>
                      <a:pt x="4075" y="43333"/>
                    </a:cubicBezTo>
                    <a:cubicBezTo>
                      <a:pt x="3885" y="43333"/>
                      <a:pt x="3696" y="43333"/>
                      <a:pt x="3506" y="43333"/>
                    </a:cubicBezTo>
                    <a:close/>
                    <a:moveTo>
                      <a:pt x="46567" y="6268"/>
                    </a:moveTo>
                    <a:cubicBezTo>
                      <a:pt x="46378" y="6268"/>
                      <a:pt x="46188" y="6268"/>
                      <a:pt x="45998" y="6078"/>
                    </a:cubicBezTo>
                    <a:cubicBezTo>
                      <a:pt x="41066" y="4177"/>
                      <a:pt x="35755" y="3226"/>
                      <a:pt x="30822" y="3797"/>
                    </a:cubicBezTo>
                    <a:cubicBezTo>
                      <a:pt x="29874" y="3987"/>
                      <a:pt x="28926" y="3226"/>
                      <a:pt x="28926" y="2276"/>
                    </a:cubicBezTo>
                    <a:cubicBezTo>
                      <a:pt x="28926" y="1326"/>
                      <a:pt x="29495" y="375"/>
                      <a:pt x="30443" y="375"/>
                    </a:cubicBezTo>
                    <a:cubicBezTo>
                      <a:pt x="30443" y="375"/>
                      <a:pt x="30443" y="375"/>
                      <a:pt x="30443" y="375"/>
                    </a:cubicBezTo>
                    <a:cubicBezTo>
                      <a:pt x="35945" y="-195"/>
                      <a:pt x="41825" y="755"/>
                      <a:pt x="47327" y="2846"/>
                    </a:cubicBezTo>
                    <a:cubicBezTo>
                      <a:pt x="48275" y="3226"/>
                      <a:pt x="48654" y="4177"/>
                      <a:pt x="48275" y="5127"/>
                    </a:cubicBezTo>
                    <a:cubicBezTo>
                      <a:pt x="47895" y="5697"/>
                      <a:pt x="47327" y="6268"/>
                      <a:pt x="46567" y="6268"/>
                    </a:cubicBezTo>
                    <a:close/>
                  </a:path>
                </a:pathLst>
              </a:custGeom>
              <a:solidFill>
                <a:srgbClr val="FFFFFF"/>
              </a:solidFill>
              <a:ln w="1898" cap="flat">
                <a:noFill/>
                <a:prstDash val="solid"/>
                <a:miter/>
              </a:ln>
            </p:spPr>
            <p:txBody>
              <a:bodyPr rtlCol="0" anchor="ctr"/>
              <a:lstStyle/>
              <a:p>
                <a:endParaRPr lang="fr-FR"/>
              </a:p>
            </p:txBody>
          </p:sp>
        </p:grpSp>
        <p:grpSp>
          <p:nvGrpSpPr>
            <p:cNvPr id="3567" name="Graphique 2">
              <a:extLst>
                <a:ext uri="{FF2B5EF4-FFF2-40B4-BE49-F238E27FC236}">
                  <a16:creationId xmlns:a16="http://schemas.microsoft.com/office/drawing/2014/main" id="{14B34290-9D74-5F1F-A426-5DD78CADA1F9}"/>
                </a:ext>
              </a:extLst>
            </p:cNvPr>
            <p:cNvGrpSpPr/>
            <p:nvPr/>
          </p:nvGrpSpPr>
          <p:grpSpPr>
            <a:xfrm>
              <a:off x="6148992" y="4381197"/>
              <a:ext cx="850548" cy="709106"/>
              <a:chOff x="6148992" y="4381197"/>
              <a:chExt cx="850548" cy="709106"/>
            </a:xfrm>
          </p:grpSpPr>
          <p:sp>
            <p:nvSpPr>
              <p:cNvPr id="3568" name="Forme libre 3567">
                <a:extLst>
                  <a:ext uri="{FF2B5EF4-FFF2-40B4-BE49-F238E27FC236}">
                    <a16:creationId xmlns:a16="http://schemas.microsoft.com/office/drawing/2014/main" id="{D8E98390-3E85-F906-F389-A2A99B723ACB}"/>
                  </a:ext>
                </a:extLst>
              </p:cNvPr>
              <p:cNvSpPr/>
              <p:nvPr/>
            </p:nvSpPr>
            <p:spPr>
              <a:xfrm>
                <a:off x="6395440" y="4922951"/>
                <a:ext cx="602570" cy="165554"/>
              </a:xfrm>
              <a:custGeom>
                <a:avLst/>
                <a:gdLst>
                  <a:gd name="connsiteX0" fmla="*/ 518682 w 602570"/>
                  <a:gd name="connsiteY0" fmla="*/ 117008 h 165554"/>
                  <a:gd name="connsiteX1" fmla="*/ 309125 w 602570"/>
                  <a:gd name="connsiteY1" fmla="*/ 160438 h 165554"/>
                  <a:gd name="connsiteX2" fmla="*/ 87377 w 602570"/>
                  <a:gd name="connsiteY2" fmla="*/ 157962 h 165554"/>
                  <a:gd name="connsiteX3" fmla="*/ 316 w 602570"/>
                  <a:gd name="connsiteY3" fmla="*/ 113199 h 165554"/>
                  <a:gd name="connsiteX4" fmla="*/ 71945 w 602570"/>
                  <a:gd name="connsiteY4" fmla="*/ 54150 h 165554"/>
                  <a:gd name="connsiteX5" fmla="*/ 293885 w 602570"/>
                  <a:gd name="connsiteY5" fmla="*/ 6149 h 165554"/>
                  <a:gd name="connsiteX6" fmla="*/ 459435 w 602570"/>
                  <a:gd name="connsiteY6" fmla="*/ 2339 h 165554"/>
                  <a:gd name="connsiteX7" fmla="*/ 602695 w 602570"/>
                  <a:gd name="connsiteY7" fmla="*/ 53388 h 165554"/>
                  <a:gd name="connsiteX8" fmla="*/ 518682 w 602570"/>
                  <a:gd name="connsiteY8" fmla="*/ 117008 h 165554"/>
                  <a:gd name="connsiteX9" fmla="*/ 518682 w 602570"/>
                  <a:gd name="connsiteY9" fmla="*/ 117008 h 165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2570" h="165554">
                    <a:moveTo>
                      <a:pt x="518682" y="117008"/>
                    </a:moveTo>
                    <a:cubicBezTo>
                      <a:pt x="465722" y="136247"/>
                      <a:pt x="391615" y="152247"/>
                      <a:pt x="309125" y="160438"/>
                    </a:cubicBezTo>
                    <a:cubicBezTo>
                      <a:pt x="222636" y="169010"/>
                      <a:pt x="143767" y="167486"/>
                      <a:pt x="87377" y="157962"/>
                    </a:cubicBezTo>
                    <a:cubicBezTo>
                      <a:pt x="35368" y="149200"/>
                      <a:pt x="2411" y="133771"/>
                      <a:pt x="316" y="113199"/>
                    </a:cubicBezTo>
                    <a:cubicBezTo>
                      <a:pt x="-1590" y="93389"/>
                      <a:pt x="25462" y="72626"/>
                      <a:pt x="71945" y="54150"/>
                    </a:cubicBezTo>
                    <a:cubicBezTo>
                      <a:pt x="125478" y="32816"/>
                      <a:pt x="204728" y="14911"/>
                      <a:pt x="293885" y="6149"/>
                    </a:cubicBezTo>
                    <a:cubicBezTo>
                      <a:pt x="354466" y="53"/>
                      <a:pt x="411427" y="-899"/>
                      <a:pt x="459435" y="2339"/>
                    </a:cubicBezTo>
                    <a:cubicBezTo>
                      <a:pt x="543067" y="7863"/>
                      <a:pt x="600028" y="26340"/>
                      <a:pt x="602695" y="53388"/>
                    </a:cubicBezTo>
                    <a:cubicBezTo>
                      <a:pt x="604791" y="74722"/>
                      <a:pt x="572595" y="97579"/>
                      <a:pt x="518682" y="117008"/>
                    </a:cubicBezTo>
                    <a:lnTo>
                      <a:pt x="518682" y="117008"/>
                    </a:lnTo>
                    <a:close/>
                  </a:path>
                </a:pathLst>
              </a:custGeom>
              <a:solidFill>
                <a:srgbClr val="000000"/>
              </a:solidFill>
              <a:ln w="1904" cap="flat">
                <a:noFill/>
                <a:prstDash val="solid"/>
                <a:miter/>
              </a:ln>
            </p:spPr>
            <p:txBody>
              <a:bodyPr rtlCol="0" anchor="ctr"/>
              <a:lstStyle/>
              <a:p>
                <a:endParaRPr lang="fr-FR"/>
              </a:p>
            </p:txBody>
          </p:sp>
          <p:sp>
            <p:nvSpPr>
              <p:cNvPr id="3569" name="Forme libre 3568">
                <a:extLst>
                  <a:ext uri="{FF2B5EF4-FFF2-40B4-BE49-F238E27FC236}">
                    <a16:creationId xmlns:a16="http://schemas.microsoft.com/office/drawing/2014/main" id="{D62BD8FF-FD31-46F5-8D83-AE9FF8900994}"/>
                  </a:ext>
                </a:extLst>
              </p:cNvPr>
              <p:cNvSpPr/>
              <p:nvPr/>
            </p:nvSpPr>
            <p:spPr>
              <a:xfrm>
                <a:off x="6393723" y="4921011"/>
                <a:ext cx="605817" cy="169292"/>
              </a:xfrm>
              <a:custGeom>
                <a:avLst/>
                <a:gdLst>
                  <a:gd name="connsiteX0" fmla="*/ 200921 w 605817"/>
                  <a:gd name="connsiteY0" fmla="*/ 169807 h 169292"/>
                  <a:gd name="connsiteX1" fmla="*/ 88903 w 605817"/>
                  <a:gd name="connsiteY1" fmla="*/ 161616 h 169292"/>
                  <a:gd name="connsiteX2" fmla="*/ 318 w 605817"/>
                  <a:gd name="connsiteY2" fmla="*/ 115329 h 169292"/>
                  <a:gd name="connsiteX3" fmla="*/ 18607 w 605817"/>
                  <a:gd name="connsiteY3" fmla="*/ 83710 h 169292"/>
                  <a:gd name="connsiteX4" fmla="*/ 72901 w 605817"/>
                  <a:gd name="connsiteY4" fmla="*/ 54376 h 169292"/>
                  <a:gd name="connsiteX5" fmla="*/ 295221 w 605817"/>
                  <a:gd name="connsiteY5" fmla="*/ 6184 h 169292"/>
                  <a:gd name="connsiteX6" fmla="*/ 460961 w 605817"/>
                  <a:gd name="connsiteY6" fmla="*/ 2375 h 169292"/>
                  <a:gd name="connsiteX7" fmla="*/ 563453 w 605817"/>
                  <a:gd name="connsiteY7" fmla="*/ 19899 h 169292"/>
                  <a:gd name="connsiteX8" fmla="*/ 605936 w 605817"/>
                  <a:gd name="connsiteY8" fmla="*/ 54947 h 169292"/>
                  <a:gd name="connsiteX9" fmla="*/ 520970 w 605817"/>
                  <a:gd name="connsiteY9" fmla="*/ 120472 h 169292"/>
                  <a:gd name="connsiteX10" fmla="*/ 311033 w 605817"/>
                  <a:gd name="connsiteY10" fmla="*/ 163902 h 169292"/>
                  <a:gd name="connsiteX11" fmla="*/ 200921 w 605817"/>
                  <a:gd name="connsiteY11" fmla="*/ 169807 h 169292"/>
                  <a:gd name="connsiteX12" fmla="*/ 200921 w 605817"/>
                  <a:gd name="connsiteY12" fmla="*/ 169807 h 169292"/>
                  <a:gd name="connsiteX13" fmla="*/ 405333 w 605817"/>
                  <a:gd name="connsiteY13" fmla="*/ 4279 h 169292"/>
                  <a:gd name="connsiteX14" fmla="*/ 295793 w 605817"/>
                  <a:gd name="connsiteY14" fmla="*/ 9994 h 169292"/>
                  <a:gd name="connsiteX15" fmla="*/ 74425 w 605817"/>
                  <a:gd name="connsiteY15" fmla="*/ 57995 h 169292"/>
                  <a:gd name="connsiteX16" fmla="*/ 3938 w 605817"/>
                  <a:gd name="connsiteY16" fmla="*/ 115139 h 169292"/>
                  <a:gd name="connsiteX17" fmla="*/ 89475 w 605817"/>
                  <a:gd name="connsiteY17" fmla="*/ 158187 h 169292"/>
                  <a:gd name="connsiteX18" fmla="*/ 310652 w 605817"/>
                  <a:gd name="connsiteY18" fmla="*/ 160664 h 169292"/>
                  <a:gd name="connsiteX19" fmla="*/ 519828 w 605817"/>
                  <a:gd name="connsiteY19" fmla="*/ 117425 h 169292"/>
                  <a:gd name="connsiteX20" fmla="*/ 602507 w 605817"/>
                  <a:gd name="connsiteY20" fmla="*/ 55518 h 169292"/>
                  <a:gd name="connsiteX21" fmla="*/ 562501 w 605817"/>
                  <a:gd name="connsiteY21" fmla="*/ 23518 h 169292"/>
                  <a:gd name="connsiteX22" fmla="*/ 460961 w 605817"/>
                  <a:gd name="connsiteY22" fmla="*/ 6184 h 169292"/>
                  <a:gd name="connsiteX23" fmla="*/ 405333 w 605817"/>
                  <a:gd name="connsiteY23" fmla="*/ 4279 h 169292"/>
                  <a:gd name="connsiteX24" fmla="*/ 405333 w 605817"/>
                  <a:gd name="connsiteY24" fmla="*/ 4279 h 16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5817" h="169292">
                    <a:moveTo>
                      <a:pt x="200921" y="169807"/>
                    </a:moveTo>
                    <a:cubicBezTo>
                      <a:pt x="159390" y="169807"/>
                      <a:pt x="121099" y="167140"/>
                      <a:pt x="88903" y="161616"/>
                    </a:cubicBezTo>
                    <a:cubicBezTo>
                      <a:pt x="57089" y="156283"/>
                      <a:pt x="3175" y="143139"/>
                      <a:pt x="318" y="115329"/>
                    </a:cubicBezTo>
                    <a:cubicBezTo>
                      <a:pt x="-635" y="105043"/>
                      <a:pt x="5462" y="94376"/>
                      <a:pt x="18607" y="83710"/>
                    </a:cubicBezTo>
                    <a:cubicBezTo>
                      <a:pt x="30989" y="73614"/>
                      <a:pt x="49278" y="63900"/>
                      <a:pt x="72901" y="54376"/>
                    </a:cubicBezTo>
                    <a:cubicBezTo>
                      <a:pt x="128528" y="32280"/>
                      <a:pt x="209493" y="14756"/>
                      <a:pt x="295221" y="6184"/>
                    </a:cubicBezTo>
                    <a:cubicBezTo>
                      <a:pt x="353897" y="279"/>
                      <a:pt x="411239" y="-1054"/>
                      <a:pt x="460961" y="2375"/>
                    </a:cubicBezTo>
                    <a:cubicBezTo>
                      <a:pt x="502872" y="5232"/>
                      <a:pt x="538307" y="11137"/>
                      <a:pt x="563453" y="19899"/>
                    </a:cubicBezTo>
                    <a:cubicBezTo>
                      <a:pt x="590124" y="29232"/>
                      <a:pt x="604412" y="41042"/>
                      <a:pt x="605936" y="54947"/>
                    </a:cubicBezTo>
                    <a:cubicBezTo>
                      <a:pt x="608032" y="76471"/>
                      <a:pt x="577932" y="99900"/>
                      <a:pt x="520970" y="120472"/>
                    </a:cubicBezTo>
                    <a:cubicBezTo>
                      <a:pt x="465534" y="140473"/>
                      <a:pt x="391046" y="155902"/>
                      <a:pt x="311033" y="163902"/>
                    </a:cubicBezTo>
                    <a:cubicBezTo>
                      <a:pt x="272932" y="167902"/>
                      <a:pt x="235783" y="169807"/>
                      <a:pt x="200921" y="169807"/>
                    </a:cubicBezTo>
                    <a:lnTo>
                      <a:pt x="200921" y="169807"/>
                    </a:lnTo>
                    <a:close/>
                    <a:moveTo>
                      <a:pt x="405333" y="4279"/>
                    </a:moveTo>
                    <a:cubicBezTo>
                      <a:pt x="370471" y="4279"/>
                      <a:pt x="333513" y="6184"/>
                      <a:pt x="295793" y="9994"/>
                    </a:cubicBezTo>
                    <a:cubicBezTo>
                      <a:pt x="210446" y="18565"/>
                      <a:pt x="129672" y="35899"/>
                      <a:pt x="74425" y="57995"/>
                    </a:cubicBezTo>
                    <a:cubicBezTo>
                      <a:pt x="27179" y="76662"/>
                      <a:pt x="2223" y="97043"/>
                      <a:pt x="3938" y="115139"/>
                    </a:cubicBezTo>
                    <a:cubicBezTo>
                      <a:pt x="5843" y="133996"/>
                      <a:pt x="36133" y="149235"/>
                      <a:pt x="89475" y="158187"/>
                    </a:cubicBezTo>
                    <a:cubicBezTo>
                      <a:pt x="147579" y="167902"/>
                      <a:pt x="228163" y="168854"/>
                      <a:pt x="310652" y="160664"/>
                    </a:cubicBezTo>
                    <a:cubicBezTo>
                      <a:pt x="390284" y="152663"/>
                      <a:pt x="464581" y="137425"/>
                      <a:pt x="519828" y="117425"/>
                    </a:cubicBezTo>
                    <a:cubicBezTo>
                      <a:pt x="574312" y="97615"/>
                      <a:pt x="604412" y="75138"/>
                      <a:pt x="602507" y="55518"/>
                    </a:cubicBezTo>
                    <a:cubicBezTo>
                      <a:pt x="601364" y="43137"/>
                      <a:pt x="587457" y="32089"/>
                      <a:pt x="562501" y="23518"/>
                    </a:cubicBezTo>
                    <a:cubicBezTo>
                      <a:pt x="537735" y="14946"/>
                      <a:pt x="502682" y="9041"/>
                      <a:pt x="460961" y="6184"/>
                    </a:cubicBezTo>
                    <a:cubicBezTo>
                      <a:pt x="443244" y="4851"/>
                      <a:pt x="424575" y="4279"/>
                      <a:pt x="405333" y="4279"/>
                    </a:cubicBezTo>
                    <a:lnTo>
                      <a:pt x="405333" y="4279"/>
                    </a:lnTo>
                    <a:close/>
                  </a:path>
                </a:pathLst>
              </a:custGeom>
              <a:solidFill>
                <a:srgbClr val="000000"/>
              </a:solidFill>
              <a:ln w="1904" cap="flat">
                <a:noFill/>
                <a:prstDash val="solid"/>
                <a:miter/>
              </a:ln>
            </p:spPr>
            <p:txBody>
              <a:bodyPr rtlCol="0" anchor="ctr"/>
              <a:lstStyle/>
              <a:p>
                <a:endParaRPr lang="fr-FR"/>
              </a:p>
            </p:txBody>
          </p:sp>
          <p:sp>
            <p:nvSpPr>
              <p:cNvPr id="3570" name="Forme libre 3569">
                <a:extLst>
                  <a:ext uri="{FF2B5EF4-FFF2-40B4-BE49-F238E27FC236}">
                    <a16:creationId xmlns:a16="http://schemas.microsoft.com/office/drawing/2014/main" id="{C241B497-27C6-94D6-B01D-DBE55F432797}"/>
                  </a:ext>
                </a:extLst>
              </p:cNvPr>
              <p:cNvSpPr/>
              <p:nvPr/>
            </p:nvSpPr>
            <p:spPr>
              <a:xfrm>
                <a:off x="6150901" y="4460332"/>
                <a:ext cx="780336" cy="628173"/>
              </a:xfrm>
              <a:custGeom>
                <a:avLst/>
                <a:gdLst>
                  <a:gd name="connsiteX0" fmla="*/ 763221 w 780336"/>
                  <a:gd name="connsiteY0" fmla="*/ 579627 h 628173"/>
                  <a:gd name="connsiteX1" fmla="*/ 553665 w 780336"/>
                  <a:gd name="connsiteY1" fmla="*/ 623057 h 628173"/>
                  <a:gd name="connsiteX2" fmla="*/ 331916 w 780336"/>
                  <a:gd name="connsiteY2" fmla="*/ 620581 h 628173"/>
                  <a:gd name="connsiteX3" fmla="*/ 316485 w 780336"/>
                  <a:gd name="connsiteY3" fmla="*/ 516959 h 628173"/>
                  <a:gd name="connsiteX4" fmla="*/ 327725 w 780336"/>
                  <a:gd name="connsiteY4" fmla="*/ 416195 h 628173"/>
                  <a:gd name="connsiteX5" fmla="*/ 221232 w 780336"/>
                  <a:gd name="connsiteY5" fmla="*/ 441719 h 628173"/>
                  <a:gd name="connsiteX6" fmla="*/ 39299 w 780336"/>
                  <a:gd name="connsiteY6" fmla="*/ 216762 h 628173"/>
                  <a:gd name="connsiteX7" fmla="*/ 39299 w 780336"/>
                  <a:gd name="connsiteY7" fmla="*/ 216762 h 628173"/>
                  <a:gd name="connsiteX8" fmla="*/ 44824 w 780336"/>
                  <a:gd name="connsiteY8" fmla="*/ 182857 h 628173"/>
                  <a:gd name="connsiteX9" fmla="*/ 245 w 780336"/>
                  <a:gd name="connsiteY9" fmla="*/ 127046 h 628173"/>
                  <a:gd name="connsiteX10" fmla="*/ 11294 w 780336"/>
                  <a:gd name="connsiteY10" fmla="*/ 126474 h 628173"/>
                  <a:gd name="connsiteX11" fmla="*/ 27487 w 780336"/>
                  <a:gd name="connsiteY11" fmla="*/ 147046 h 628173"/>
                  <a:gd name="connsiteX12" fmla="*/ 30726 w 780336"/>
                  <a:gd name="connsiteY12" fmla="*/ 144380 h 628173"/>
                  <a:gd name="connsiteX13" fmla="*/ 11866 w 780336"/>
                  <a:gd name="connsiteY13" fmla="*/ 89712 h 628173"/>
                  <a:gd name="connsiteX14" fmla="*/ 22915 w 780336"/>
                  <a:gd name="connsiteY14" fmla="*/ 82283 h 628173"/>
                  <a:gd name="connsiteX15" fmla="*/ 31488 w 780336"/>
                  <a:gd name="connsiteY15" fmla="*/ 110665 h 628173"/>
                  <a:gd name="connsiteX16" fmla="*/ 38728 w 780336"/>
                  <a:gd name="connsiteY16" fmla="*/ 76188 h 628173"/>
                  <a:gd name="connsiteX17" fmla="*/ 54349 w 780336"/>
                  <a:gd name="connsiteY17" fmla="*/ 66473 h 628173"/>
                  <a:gd name="connsiteX18" fmla="*/ 65779 w 780336"/>
                  <a:gd name="connsiteY18" fmla="*/ 73521 h 628173"/>
                  <a:gd name="connsiteX19" fmla="*/ 93022 w 780336"/>
                  <a:gd name="connsiteY19" fmla="*/ 136951 h 628173"/>
                  <a:gd name="connsiteX20" fmla="*/ 135123 w 780336"/>
                  <a:gd name="connsiteY20" fmla="*/ 120379 h 628173"/>
                  <a:gd name="connsiteX21" fmla="*/ 141410 w 780336"/>
                  <a:gd name="connsiteY21" fmla="*/ 132189 h 628173"/>
                  <a:gd name="connsiteX22" fmla="*/ 115882 w 780336"/>
                  <a:gd name="connsiteY22" fmla="*/ 155047 h 628173"/>
                  <a:gd name="connsiteX23" fmla="*/ 94927 w 780336"/>
                  <a:gd name="connsiteY23" fmla="*/ 199238 h 628173"/>
                  <a:gd name="connsiteX24" fmla="*/ 93974 w 780336"/>
                  <a:gd name="connsiteY24" fmla="*/ 208571 h 628173"/>
                  <a:gd name="connsiteX25" fmla="*/ 93974 w 780336"/>
                  <a:gd name="connsiteY25" fmla="*/ 218667 h 628173"/>
                  <a:gd name="connsiteX26" fmla="*/ 170748 w 780336"/>
                  <a:gd name="connsiteY26" fmla="*/ 301526 h 628173"/>
                  <a:gd name="connsiteX27" fmla="*/ 306769 w 780336"/>
                  <a:gd name="connsiteY27" fmla="*/ 220381 h 628173"/>
                  <a:gd name="connsiteX28" fmla="*/ 310008 w 780336"/>
                  <a:gd name="connsiteY28" fmla="*/ 171999 h 628173"/>
                  <a:gd name="connsiteX29" fmla="*/ 315914 w 780336"/>
                  <a:gd name="connsiteY29" fmla="*/ 122474 h 628173"/>
                  <a:gd name="connsiteX30" fmla="*/ 314389 w 780336"/>
                  <a:gd name="connsiteY30" fmla="*/ 89902 h 628173"/>
                  <a:gd name="connsiteX31" fmla="*/ 260095 w 780336"/>
                  <a:gd name="connsiteY31" fmla="*/ 37139 h 628173"/>
                  <a:gd name="connsiteX32" fmla="*/ 270763 w 780336"/>
                  <a:gd name="connsiteY32" fmla="*/ 29520 h 628173"/>
                  <a:gd name="connsiteX33" fmla="*/ 287338 w 780336"/>
                  <a:gd name="connsiteY33" fmla="*/ 47235 h 628173"/>
                  <a:gd name="connsiteX34" fmla="*/ 280479 w 780336"/>
                  <a:gd name="connsiteY34" fmla="*/ 14472 h 628173"/>
                  <a:gd name="connsiteX35" fmla="*/ 294767 w 780336"/>
                  <a:gd name="connsiteY35" fmla="*/ 13520 h 628173"/>
                  <a:gd name="connsiteX36" fmla="*/ 317628 w 780336"/>
                  <a:gd name="connsiteY36" fmla="*/ 54854 h 628173"/>
                  <a:gd name="connsiteX37" fmla="*/ 322962 w 780336"/>
                  <a:gd name="connsiteY37" fmla="*/ 50854 h 628173"/>
                  <a:gd name="connsiteX38" fmla="*/ 313056 w 780336"/>
                  <a:gd name="connsiteY38" fmla="*/ 11805 h 628173"/>
                  <a:gd name="connsiteX39" fmla="*/ 326582 w 780336"/>
                  <a:gd name="connsiteY39" fmla="*/ 6662 h 628173"/>
                  <a:gd name="connsiteX40" fmla="*/ 347537 w 780336"/>
                  <a:gd name="connsiteY40" fmla="*/ 54092 h 628173"/>
                  <a:gd name="connsiteX41" fmla="*/ 355348 w 780336"/>
                  <a:gd name="connsiteY41" fmla="*/ 51806 h 628173"/>
                  <a:gd name="connsiteX42" fmla="*/ 354205 w 780336"/>
                  <a:gd name="connsiteY42" fmla="*/ 18091 h 628173"/>
                  <a:gd name="connsiteX43" fmla="*/ 367540 w 780336"/>
                  <a:gd name="connsiteY43" fmla="*/ 19615 h 628173"/>
                  <a:gd name="connsiteX44" fmla="*/ 381828 w 780336"/>
                  <a:gd name="connsiteY44" fmla="*/ 57711 h 628173"/>
                  <a:gd name="connsiteX45" fmla="*/ 421644 w 780336"/>
                  <a:gd name="connsiteY45" fmla="*/ 62092 h 628173"/>
                  <a:gd name="connsiteX46" fmla="*/ 420120 w 780336"/>
                  <a:gd name="connsiteY46" fmla="*/ 77331 h 628173"/>
                  <a:gd name="connsiteX47" fmla="*/ 393069 w 780336"/>
                  <a:gd name="connsiteY47" fmla="*/ 81712 h 628173"/>
                  <a:gd name="connsiteX48" fmla="*/ 380114 w 780336"/>
                  <a:gd name="connsiteY48" fmla="*/ 96760 h 628173"/>
                  <a:gd name="connsiteX49" fmla="*/ 378781 w 780336"/>
                  <a:gd name="connsiteY49" fmla="*/ 123427 h 628173"/>
                  <a:gd name="connsiteX50" fmla="*/ 379352 w 780336"/>
                  <a:gd name="connsiteY50" fmla="*/ 148570 h 628173"/>
                  <a:gd name="connsiteX51" fmla="*/ 381828 w 780336"/>
                  <a:gd name="connsiteY51" fmla="*/ 176190 h 628173"/>
                  <a:gd name="connsiteX52" fmla="*/ 489845 w 780336"/>
                  <a:gd name="connsiteY52" fmla="*/ 150094 h 628173"/>
                  <a:gd name="connsiteX53" fmla="*/ 520898 w 780336"/>
                  <a:gd name="connsiteY53" fmla="*/ 148951 h 628173"/>
                  <a:gd name="connsiteX54" fmla="*/ 740932 w 780336"/>
                  <a:gd name="connsiteY54" fmla="*/ 258668 h 628173"/>
                  <a:gd name="connsiteX55" fmla="*/ 780557 w 780336"/>
                  <a:gd name="connsiteY55" fmla="*/ 362861 h 628173"/>
                  <a:gd name="connsiteX56" fmla="*/ 712356 w 780336"/>
                  <a:gd name="connsiteY56" fmla="*/ 488768 h 628173"/>
                  <a:gd name="connsiteX57" fmla="*/ 722453 w 780336"/>
                  <a:gd name="connsiteY57" fmla="*/ 520959 h 628173"/>
                  <a:gd name="connsiteX58" fmla="*/ 763221 w 780336"/>
                  <a:gd name="connsiteY58" fmla="*/ 579627 h 628173"/>
                  <a:gd name="connsiteX59" fmla="*/ 763221 w 780336"/>
                  <a:gd name="connsiteY59" fmla="*/ 579627 h 628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80336" h="628173">
                    <a:moveTo>
                      <a:pt x="763221" y="579627"/>
                    </a:moveTo>
                    <a:cubicBezTo>
                      <a:pt x="710261" y="598866"/>
                      <a:pt x="636154" y="614866"/>
                      <a:pt x="553665" y="623057"/>
                    </a:cubicBezTo>
                    <a:cubicBezTo>
                      <a:pt x="467175" y="631629"/>
                      <a:pt x="388306" y="630105"/>
                      <a:pt x="331916" y="620581"/>
                    </a:cubicBezTo>
                    <a:cubicBezTo>
                      <a:pt x="321629" y="587627"/>
                      <a:pt x="316675" y="552579"/>
                      <a:pt x="316485" y="516959"/>
                    </a:cubicBezTo>
                    <a:cubicBezTo>
                      <a:pt x="316295" y="483244"/>
                      <a:pt x="320105" y="449148"/>
                      <a:pt x="327725" y="416195"/>
                    </a:cubicBezTo>
                    <a:cubicBezTo>
                      <a:pt x="297244" y="431624"/>
                      <a:pt x="261619" y="441719"/>
                      <a:pt x="221232" y="441719"/>
                    </a:cubicBezTo>
                    <a:cubicBezTo>
                      <a:pt x="41585" y="441719"/>
                      <a:pt x="31107" y="293145"/>
                      <a:pt x="39299" y="216762"/>
                    </a:cubicBezTo>
                    <a:lnTo>
                      <a:pt x="39299" y="216762"/>
                    </a:lnTo>
                    <a:cubicBezTo>
                      <a:pt x="40823" y="202476"/>
                      <a:pt x="43109" y="190666"/>
                      <a:pt x="44824" y="182857"/>
                    </a:cubicBezTo>
                    <a:cubicBezTo>
                      <a:pt x="17962" y="170285"/>
                      <a:pt x="1197" y="145142"/>
                      <a:pt x="245" y="127046"/>
                    </a:cubicBezTo>
                    <a:cubicBezTo>
                      <a:pt x="-326" y="115808"/>
                      <a:pt x="9580" y="119617"/>
                      <a:pt x="11294" y="126474"/>
                    </a:cubicBezTo>
                    <a:cubicBezTo>
                      <a:pt x="13962" y="136951"/>
                      <a:pt x="23868" y="145332"/>
                      <a:pt x="27487" y="147046"/>
                    </a:cubicBezTo>
                    <a:cubicBezTo>
                      <a:pt x="31107" y="148951"/>
                      <a:pt x="36632" y="152189"/>
                      <a:pt x="30726" y="144380"/>
                    </a:cubicBezTo>
                    <a:cubicBezTo>
                      <a:pt x="18915" y="128951"/>
                      <a:pt x="11485" y="103046"/>
                      <a:pt x="11866" y="89712"/>
                    </a:cubicBezTo>
                    <a:cubicBezTo>
                      <a:pt x="12247" y="76378"/>
                      <a:pt x="21772" y="75235"/>
                      <a:pt x="22915" y="82283"/>
                    </a:cubicBezTo>
                    <a:cubicBezTo>
                      <a:pt x="24058" y="89331"/>
                      <a:pt x="26154" y="98855"/>
                      <a:pt x="31488" y="110665"/>
                    </a:cubicBezTo>
                    <a:cubicBezTo>
                      <a:pt x="29964" y="101522"/>
                      <a:pt x="33583" y="85331"/>
                      <a:pt x="38728" y="76188"/>
                    </a:cubicBezTo>
                    <a:cubicBezTo>
                      <a:pt x="42347" y="69711"/>
                      <a:pt x="47300" y="61711"/>
                      <a:pt x="54349" y="66473"/>
                    </a:cubicBezTo>
                    <a:cubicBezTo>
                      <a:pt x="57968" y="62092"/>
                      <a:pt x="68256" y="57711"/>
                      <a:pt x="65779" y="73521"/>
                    </a:cubicBezTo>
                    <a:cubicBezTo>
                      <a:pt x="59112" y="116188"/>
                      <a:pt x="78734" y="136951"/>
                      <a:pt x="93022" y="136951"/>
                    </a:cubicBezTo>
                    <a:cubicBezTo>
                      <a:pt x="107500" y="136951"/>
                      <a:pt x="122931" y="120760"/>
                      <a:pt x="135123" y="120379"/>
                    </a:cubicBezTo>
                    <a:cubicBezTo>
                      <a:pt x="147316" y="119998"/>
                      <a:pt x="151316" y="130665"/>
                      <a:pt x="141410" y="132189"/>
                    </a:cubicBezTo>
                    <a:cubicBezTo>
                      <a:pt x="131504" y="133713"/>
                      <a:pt x="117597" y="144570"/>
                      <a:pt x="115882" y="155047"/>
                    </a:cubicBezTo>
                    <a:cubicBezTo>
                      <a:pt x="112834" y="175237"/>
                      <a:pt x="97784" y="179047"/>
                      <a:pt x="94927" y="199238"/>
                    </a:cubicBezTo>
                    <a:cubicBezTo>
                      <a:pt x="94545" y="202286"/>
                      <a:pt x="94164" y="205333"/>
                      <a:pt x="93974" y="208571"/>
                    </a:cubicBezTo>
                    <a:cubicBezTo>
                      <a:pt x="93784" y="211810"/>
                      <a:pt x="93784" y="215238"/>
                      <a:pt x="93974" y="218667"/>
                    </a:cubicBezTo>
                    <a:cubicBezTo>
                      <a:pt x="95689" y="256001"/>
                      <a:pt x="116644" y="301526"/>
                      <a:pt x="170748" y="301526"/>
                    </a:cubicBezTo>
                    <a:cubicBezTo>
                      <a:pt x="217993" y="301526"/>
                      <a:pt x="253618" y="260192"/>
                      <a:pt x="306769" y="220381"/>
                    </a:cubicBezTo>
                    <a:cubicBezTo>
                      <a:pt x="307341" y="202667"/>
                      <a:pt x="308484" y="186476"/>
                      <a:pt x="310008" y="171999"/>
                    </a:cubicBezTo>
                    <a:cubicBezTo>
                      <a:pt x="311913" y="152189"/>
                      <a:pt x="314389" y="135618"/>
                      <a:pt x="315914" y="122474"/>
                    </a:cubicBezTo>
                    <a:cubicBezTo>
                      <a:pt x="318009" y="105141"/>
                      <a:pt x="318390" y="94093"/>
                      <a:pt x="314389" y="89902"/>
                    </a:cubicBezTo>
                    <a:cubicBezTo>
                      <a:pt x="301816" y="76569"/>
                      <a:pt x="266001" y="61521"/>
                      <a:pt x="260095" y="37139"/>
                    </a:cubicBezTo>
                    <a:cubicBezTo>
                      <a:pt x="256666" y="23044"/>
                      <a:pt x="268096" y="22663"/>
                      <a:pt x="270763" y="29520"/>
                    </a:cubicBezTo>
                    <a:cubicBezTo>
                      <a:pt x="273431" y="36377"/>
                      <a:pt x="279908" y="43806"/>
                      <a:pt x="287338" y="47235"/>
                    </a:cubicBezTo>
                    <a:cubicBezTo>
                      <a:pt x="281623" y="35234"/>
                      <a:pt x="280860" y="20758"/>
                      <a:pt x="280479" y="14472"/>
                    </a:cubicBezTo>
                    <a:cubicBezTo>
                      <a:pt x="279908" y="5901"/>
                      <a:pt x="291148" y="1519"/>
                      <a:pt x="294767" y="13520"/>
                    </a:cubicBezTo>
                    <a:cubicBezTo>
                      <a:pt x="299149" y="28567"/>
                      <a:pt x="310579" y="49139"/>
                      <a:pt x="317628" y="54854"/>
                    </a:cubicBezTo>
                    <a:cubicBezTo>
                      <a:pt x="324677" y="60568"/>
                      <a:pt x="327153" y="56759"/>
                      <a:pt x="322962" y="50854"/>
                    </a:cubicBezTo>
                    <a:cubicBezTo>
                      <a:pt x="318771" y="44949"/>
                      <a:pt x="312865" y="22853"/>
                      <a:pt x="313056" y="11805"/>
                    </a:cubicBezTo>
                    <a:cubicBezTo>
                      <a:pt x="313246" y="757"/>
                      <a:pt x="324677" y="-4385"/>
                      <a:pt x="326582" y="6662"/>
                    </a:cubicBezTo>
                    <a:cubicBezTo>
                      <a:pt x="329058" y="21139"/>
                      <a:pt x="341251" y="47235"/>
                      <a:pt x="347537" y="54092"/>
                    </a:cubicBezTo>
                    <a:cubicBezTo>
                      <a:pt x="353633" y="60759"/>
                      <a:pt x="356491" y="59806"/>
                      <a:pt x="355348" y="51806"/>
                    </a:cubicBezTo>
                    <a:cubicBezTo>
                      <a:pt x="354396" y="43615"/>
                      <a:pt x="352872" y="24567"/>
                      <a:pt x="354205" y="18091"/>
                    </a:cubicBezTo>
                    <a:cubicBezTo>
                      <a:pt x="355348" y="11615"/>
                      <a:pt x="366207" y="7996"/>
                      <a:pt x="367540" y="19615"/>
                    </a:cubicBezTo>
                    <a:cubicBezTo>
                      <a:pt x="368684" y="31234"/>
                      <a:pt x="374208" y="55044"/>
                      <a:pt x="381828" y="57711"/>
                    </a:cubicBezTo>
                    <a:cubicBezTo>
                      <a:pt x="389449" y="60378"/>
                      <a:pt x="411167" y="54092"/>
                      <a:pt x="421644" y="62092"/>
                    </a:cubicBezTo>
                    <a:cubicBezTo>
                      <a:pt x="432122" y="70283"/>
                      <a:pt x="430217" y="80759"/>
                      <a:pt x="420120" y="77331"/>
                    </a:cubicBezTo>
                    <a:cubicBezTo>
                      <a:pt x="410023" y="73902"/>
                      <a:pt x="400498" y="75045"/>
                      <a:pt x="393069" y="81712"/>
                    </a:cubicBezTo>
                    <a:cubicBezTo>
                      <a:pt x="388115" y="86093"/>
                      <a:pt x="381257" y="88759"/>
                      <a:pt x="380114" y="96760"/>
                    </a:cubicBezTo>
                    <a:cubicBezTo>
                      <a:pt x="379542" y="100188"/>
                      <a:pt x="378781" y="109903"/>
                      <a:pt x="378781" y="123427"/>
                    </a:cubicBezTo>
                    <a:cubicBezTo>
                      <a:pt x="378781" y="130856"/>
                      <a:pt x="378781" y="139427"/>
                      <a:pt x="379352" y="148570"/>
                    </a:cubicBezTo>
                    <a:cubicBezTo>
                      <a:pt x="379733" y="157332"/>
                      <a:pt x="380495" y="166666"/>
                      <a:pt x="381828" y="176190"/>
                    </a:cubicBezTo>
                    <a:cubicBezTo>
                      <a:pt x="411928" y="163047"/>
                      <a:pt x="447172" y="153332"/>
                      <a:pt x="489845" y="150094"/>
                    </a:cubicBezTo>
                    <a:cubicBezTo>
                      <a:pt x="500133" y="149332"/>
                      <a:pt x="510420" y="148951"/>
                      <a:pt x="520898" y="148951"/>
                    </a:cubicBezTo>
                    <a:cubicBezTo>
                      <a:pt x="590242" y="148951"/>
                      <a:pt x="687209" y="191619"/>
                      <a:pt x="740932" y="258668"/>
                    </a:cubicBezTo>
                    <a:cubicBezTo>
                      <a:pt x="765126" y="288954"/>
                      <a:pt x="780557" y="324384"/>
                      <a:pt x="780557" y="362861"/>
                    </a:cubicBezTo>
                    <a:cubicBezTo>
                      <a:pt x="780557" y="419243"/>
                      <a:pt x="751791" y="461149"/>
                      <a:pt x="712356" y="488768"/>
                    </a:cubicBezTo>
                    <a:cubicBezTo>
                      <a:pt x="715023" y="500578"/>
                      <a:pt x="718452" y="511245"/>
                      <a:pt x="722453" y="520959"/>
                    </a:cubicBezTo>
                    <a:cubicBezTo>
                      <a:pt x="733312" y="546865"/>
                      <a:pt x="748743" y="565722"/>
                      <a:pt x="763221" y="579627"/>
                    </a:cubicBezTo>
                    <a:lnTo>
                      <a:pt x="763221" y="579627"/>
                    </a:lnTo>
                    <a:close/>
                  </a:path>
                </a:pathLst>
              </a:custGeom>
              <a:solidFill>
                <a:srgbClr val="CBACD9"/>
              </a:solidFill>
              <a:ln w="1904" cap="flat">
                <a:noFill/>
                <a:prstDash val="solid"/>
                <a:miter/>
              </a:ln>
            </p:spPr>
            <p:txBody>
              <a:bodyPr rtlCol="0" anchor="ctr"/>
              <a:lstStyle/>
              <a:p>
                <a:endParaRPr lang="fr-FR"/>
              </a:p>
            </p:txBody>
          </p:sp>
          <p:sp>
            <p:nvSpPr>
              <p:cNvPr id="3571" name="Forme libre 3570">
                <a:extLst>
                  <a:ext uri="{FF2B5EF4-FFF2-40B4-BE49-F238E27FC236}">
                    <a16:creationId xmlns:a16="http://schemas.microsoft.com/office/drawing/2014/main" id="{8DB9DB85-4681-9829-D123-B43E36B30E2A}"/>
                  </a:ext>
                </a:extLst>
              </p:cNvPr>
              <p:cNvSpPr/>
              <p:nvPr/>
            </p:nvSpPr>
            <p:spPr>
              <a:xfrm>
                <a:off x="6703801" y="4400087"/>
                <a:ext cx="142660" cy="228110"/>
              </a:xfrm>
              <a:custGeom>
                <a:avLst/>
                <a:gdLst>
                  <a:gd name="connsiteX0" fmla="*/ 47058 w 142660"/>
                  <a:gd name="connsiteY0" fmla="*/ 145956 h 228110"/>
                  <a:gd name="connsiteX1" fmla="*/ 4194 w 142660"/>
                  <a:gd name="connsiteY1" fmla="*/ 68431 h 228110"/>
                  <a:gd name="connsiteX2" fmla="*/ 105543 w 142660"/>
                  <a:gd name="connsiteY2" fmla="*/ 1763 h 228110"/>
                  <a:gd name="connsiteX3" fmla="*/ 139834 w 142660"/>
                  <a:gd name="connsiteY3" fmla="*/ 79288 h 228110"/>
                  <a:gd name="connsiteX4" fmla="*/ 94303 w 142660"/>
                  <a:gd name="connsiteY4" fmla="*/ 228625 h 228110"/>
                  <a:gd name="connsiteX5" fmla="*/ 2289 w 142660"/>
                  <a:gd name="connsiteY5" fmla="*/ 199672 h 228110"/>
                  <a:gd name="connsiteX6" fmla="*/ 47058 w 142660"/>
                  <a:gd name="connsiteY6" fmla="*/ 145956 h 22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660" h="228110">
                    <a:moveTo>
                      <a:pt x="47058" y="145956"/>
                    </a:moveTo>
                    <a:cubicBezTo>
                      <a:pt x="18101" y="144623"/>
                      <a:pt x="-10475" y="108622"/>
                      <a:pt x="4194" y="68431"/>
                    </a:cubicBezTo>
                    <a:cubicBezTo>
                      <a:pt x="22673" y="17573"/>
                      <a:pt x="77730" y="-5285"/>
                      <a:pt x="105543" y="1763"/>
                    </a:cubicBezTo>
                    <a:cubicBezTo>
                      <a:pt x="127642" y="7477"/>
                      <a:pt x="151455" y="31859"/>
                      <a:pt x="139834" y="79288"/>
                    </a:cubicBezTo>
                    <a:cubicBezTo>
                      <a:pt x="130880" y="115289"/>
                      <a:pt x="94303" y="228625"/>
                      <a:pt x="94303" y="228625"/>
                    </a:cubicBezTo>
                    <a:lnTo>
                      <a:pt x="2289" y="199672"/>
                    </a:lnTo>
                    <a:lnTo>
                      <a:pt x="47058" y="145956"/>
                    </a:lnTo>
                    <a:close/>
                  </a:path>
                </a:pathLst>
              </a:custGeom>
              <a:solidFill>
                <a:srgbClr val="FFFFFF"/>
              </a:solidFill>
              <a:ln w="1904" cap="flat">
                <a:noFill/>
                <a:prstDash val="solid"/>
                <a:miter/>
              </a:ln>
            </p:spPr>
            <p:txBody>
              <a:bodyPr rtlCol="0" anchor="ctr"/>
              <a:lstStyle/>
              <a:p>
                <a:endParaRPr lang="fr-FR"/>
              </a:p>
            </p:txBody>
          </p:sp>
          <p:sp>
            <p:nvSpPr>
              <p:cNvPr id="3572" name="Forme libre 3571">
                <a:extLst>
                  <a:ext uri="{FF2B5EF4-FFF2-40B4-BE49-F238E27FC236}">
                    <a16:creationId xmlns:a16="http://schemas.microsoft.com/office/drawing/2014/main" id="{4DFFEF0F-1F9C-0F50-A387-0B67FBAD5589}"/>
                  </a:ext>
                </a:extLst>
              </p:cNvPr>
              <p:cNvSpPr/>
              <p:nvPr/>
            </p:nvSpPr>
            <p:spPr>
              <a:xfrm>
                <a:off x="6702026" y="4398329"/>
                <a:ext cx="146024" cy="231583"/>
              </a:xfrm>
              <a:custGeom>
                <a:avLst/>
                <a:gdLst>
                  <a:gd name="connsiteX0" fmla="*/ 96079 w 146024"/>
                  <a:gd name="connsiteY0" fmla="*/ 232097 h 231583"/>
                  <a:gd name="connsiteX1" fmla="*/ 95507 w 146024"/>
                  <a:gd name="connsiteY1" fmla="*/ 232097 h 231583"/>
                  <a:gd name="connsiteX2" fmla="*/ 3493 w 146024"/>
                  <a:gd name="connsiteY2" fmla="*/ 203144 h 231583"/>
                  <a:gd name="connsiteX3" fmla="*/ 2350 w 146024"/>
                  <a:gd name="connsiteY3" fmla="*/ 200859 h 231583"/>
                  <a:gd name="connsiteX4" fmla="*/ 2731 w 146024"/>
                  <a:gd name="connsiteY4" fmla="*/ 200287 h 231583"/>
                  <a:gd name="connsiteX5" fmla="*/ 45404 w 146024"/>
                  <a:gd name="connsiteY5" fmla="*/ 149048 h 231583"/>
                  <a:gd name="connsiteX6" fmla="*/ 10351 w 146024"/>
                  <a:gd name="connsiteY6" fmla="*/ 125619 h 231583"/>
                  <a:gd name="connsiteX7" fmla="*/ 4255 w 146024"/>
                  <a:gd name="connsiteY7" fmla="*/ 69617 h 231583"/>
                  <a:gd name="connsiteX8" fmla="*/ 107700 w 146024"/>
                  <a:gd name="connsiteY8" fmla="*/ 1807 h 231583"/>
                  <a:gd name="connsiteX9" fmla="*/ 138562 w 146024"/>
                  <a:gd name="connsiteY9" fmla="*/ 25617 h 231583"/>
                  <a:gd name="connsiteX10" fmla="*/ 143134 w 146024"/>
                  <a:gd name="connsiteY10" fmla="*/ 81237 h 231583"/>
                  <a:gd name="connsiteX11" fmla="*/ 97603 w 146024"/>
                  <a:gd name="connsiteY11" fmla="*/ 230764 h 231583"/>
                  <a:gd name="connsiteX12" fmla="*/ 96079 w 146024"/>
                  <a:gd name="connsiteY12" fmla="*/ 232097 h 231583"/>
                  <a:gd name="connsiteX13" fmla="*/ 7113 w 146024"/>
                  <a:gd name="connsiteY13" fmla="*/ 200478 h 231583"/>
                  <a:gd name="connsiteX14" fmla="*/ 94936 w 146024"/>
                  <a:gd name="connsiteY14" fmla="*/ 228288 h 231583"/>
                  <a:gd name="connsiteX15" fmla="*/ 139895 w 146024"/>
                  <a:gd name="connsiteY15" fmla="*/ 80665 h 231583"/>
                  <a:gd name="connsiteX16" fmla="*/ 106938 w 146024"/>
                  <a:gd name="connsiteY16" fmla="*/ 5235 h 231583"/>
                  <a:gd name="connsiteX17" fmla="*/ 54168 w 146024"/>
                  <a:gd name="connsiteY17" fmla="*/ 16664 h 231583"/>
                  <a:gd name="connsiteX18" fmla="*/ 7684 w 146024"/>
                  <a:gd name="connsiteY18" fmla="*/ 70761 h 231583"/>
                  <a:gd name="connsiteX19" fmla="*/ 13399 w 146024"/>
                  <a:gd name="connsiteY19" fmla="*/ 123714 h 231583"/>
                  <a:gd name="connsiteX20" fmla="*/ 49024 w 146024"/>
                  <a:gd name="connsiteY20" fmla="*/ 146000 h 231583"/>
                  <a:gd name="connsiteX21" fmla="*/ 50738 w 146024"/>
                  <a:gd name="connsiteY21" fmla="*/ 147905 h 231583"/>
                  <a:gd name="connsiteX22" fmla="*/ 50357 w 146024"/>
                  <a:gd name="connsiteY22" fmla="*/ 148858 h 231583"/>
                  <a:gd name="connsiteX23" fmla="*/ 7113 w 146024"/>
                  <a:gd name="connsiteY23" fmla="*/ 200478 h 231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6024" h="231583">
                    <a:moveTo>
                      <a:pt x="96079" y="232097"/>
                    </a:moveTo>
                    <a:cubicBezTo>
                      <a:pt x="95888" y="232097"/>
                      <a:pt x="95698" y="232097"/>
                      <a:pt x="95507" y="232097"/>
                    </a:cubicBezTo>
                    <a:lnTo>
                      <a:pt x="3493" y="203144"/>
                    </a:lnTo>
                    <a:cubicBezTo>
                      <a:pt x="2540" y="202763"/>
                      <a:pt x="1969" y="201811"/>
                      <a:pt x="2350" y="200859"/>
                    </a:cubicBezTo>
                    <a:cubicBezTo>
                      <a:pt x="2350" y="200668"/>
                      <a:pt x="2540" y="200478"/>
                      <a:pt x="2731" y="200287"/>
                    </a:cubicBezTo>
                    <a:lnTo>
                      <a:pt x="45404" y="149048"/>
                    </a:lnTo>
                    <a:cubicBezTo>
                      <a:pt x="32069" y="147143"/>
                      <a:pt x="18924" y="138381"/>
                      <a:pt x="10351" y="125619"/>
                    </a:cubicBezTo>
                    <a:cubicBezTo>
                      <a:pt x="-508" y="109237"/>
                      <a:pt x="-2794" y="88856"/>
                      <a:pt x="4255" y="69617"/>
                    </a:cubicBezTo>
                    <a:cubicBezTo>
                      <a:pt x="23115" y="17807"/>
                      <a:pt x="78933" y="-5432"/>
                      <a:pt x="107700" y="1807"/>
                    </a:cubicBezTo>
                    <a:cubicBezTo>
                      <a:pt x="120464" y="5045"/>
                      <a:pt x="131703" y="13807"/>
                      <a:pt x="138562" y="25617"/>
                    </a:cubicBezTo>
                    <a:cubicBezTo>
                      <a:pt x="146944" y="40284"/>
                      <a:pt x="148468" y="59522"/>
                      <a:pt x="143134" y="81237"/>
                    </a:cubicBezTo>
                    <a:cubicBezTo>
                      <a:pt x="134371" y="116857"/>
                      <a:pt x="97984" y="229621"/>
                      <a:pt x="97603" y="230764"/>
                    </a:cubicBezTo>
                    <a:cubicBezTo>
                      <a:pt x="97412" y="231716"/>
                      <a:pt x="96841" y="232097"/>
                      <a:pt x="96079" y="232097"/>
                    </a:cubicBezTo>
                    <a:close/>
                    <a:moveTo>
                      <a:pt x="7113" y="200478"/>
                    </a:moveTo>
                    <a:lnTo>
                      <a:pt x="94936" y="228288"/>
                    </a:lnTo>
                    <a:cubicBezTo>
                      <a:pt x="99508" y="214192"/>
                      <a:pt x="131703" y="113809"/>
                      <a:pt x="139895" y="80665"/>
                    </a:cubicBezTo>
                    <a:cubicBezTo>
                      <a:pt x="152087" y="30950"/>
                      <a:pt x="125036" y="9997"/>
                      <a:pt x="106938" y="5235"/>
                    </a:cubicBezTo>
                    <a:cubicBezTo>
                      <a:pt x="92840" y="1616"/>
                      <a:pt x="72646" y="5997"/>
                      <a:pt x="54168" y="16664"/>
                    </a:cubicBezTo>
                    <a:cubicBezTo>
                      <a:pt x="32450" y="29045"/>
                      <a:pt x="15876" y="48284"/>
                      <a:pt x="7684" y="70761"/>
                    </a:cubicBezTo>
                    <a:cubicBezTo>
                      <a:pt x="1017" y="88856"/>
                      <a:pt x="3112" y="108285"/>
                      <a:pt x="13399" y="123714"/>
                    </a:cubicBezTo>
                    <a:cubicBezTo>
                      <a:pt x="22162" y="136857"/>
                      <a:pt x="35689" y="145238"/>
                      <a:pt x="49024" y="146000"/>
                    </a:cubicBezTo>
                    <a:cubicBezTo>
                      <a:pt x="49976" y="146000"/>
                      <a:pt x="50738" y="146953"/>
                      <a:pt x="50738" y="147905"/>
                    </a:cubicBezTo>
                    <a:cubicBezTo>
                      <a:pt x="50738" y="148286"/>
                      <a:pt x="50548" y="148667"/>
                      <a:pt x="50357" y="148858"/>
                    </a:cubicBezTo>
                    <a:lnTo>
                      <a:pt x="7113" y="200478"/>
                    </a:lnTo>
                    <a:close/>
                  </a:path>
                </a:pathLst>
              </a:custGeom>
              <a:solidFill>
                <a:srgbClr val="000000"/>
              </a:solidFill>
              <a:ln w="1904" cap="flat">
                <a:noFill/>
                <a:prstDash val="solid"/>
                <a:miter/>
              </a:ln>
            </p:spPr>
            <p:txBody>
              <a:bodyPr rtlCol="0" anchor="ctr"/>
              <a:lstStyle/>
              <a:p>
                <a:endParaRPr lang="fr-FR"/>
              </a:p>
            </p:txBody>
          </p:sp>
          <p:sp>
            <p:nvSpPr>
              <p:cNvPr id="3573" name="Forme libre 3572">
                <a:extLst>
                  <a:ext uri="{FF2B5EF4-FFF2-40B4-BE49-F238E27FC236}">
                    <a16:creationId xmlns:a16="http://schemas.microsoft.com/office/drawing/2014/main" id="{30625894-DDAE-CB2F-6DDF-91E508D2B5C2}"/>
                  </a:ext>
                </a:extLst>
              </p:cNvPr>
              <p:cNvSpPr/>
              <p:nvPr/>
            </p:nvSpPr>
            <p:spPr>
              <a:xfrm>
                <a:off x="6732730" y="4473719"/>
                <a:ext cx="53341" cy="35429"/>
              </a:xfrm>
              <a:custGeom>
                <a:avLst/>
                <a:gdLst>
                  <a:gd name="connsiteX0" fmla="*/ 53563 w 53341"/>
                  <a:gd name="connsiteY0" fmla="*/ 15181 h 35429"/>
                  <a:gd name="connsiteX1" fmla="*/ 24415 w 53341"/>
                  <a:gd name="connsiteY1" fmla="*/ 35943 h 35429"/>
                  <a:gd name="connsiteX2" fmla="*/ 221 w 53341"/>
                  <a:gd name="connsiteY2" fmla="*/ 19943 h 35429"/>
                  <a:gd name="connsiteX3" fmla="*/ 983 w 53341"/>
                  <a:gd name="connsiteY3" fmla="*/ 16133 h 35429"/>
                  <a:gd name="connsiteX4" fmla="*/ 20224 w 53341"/>
                  <a:gd name="connsiteY4" fmla="*/ 9467 h 35429"/>
                  <a:gd name="connsiteX5" fmla="*/ 39084 w 53341"/>
                  <a:gd name="connsiteY5" fmla="*/ 514 h 35429"/>
                  <a:gd name="connsiteX6" fmla="*/ 51848 w 53341"/>
                  <a:gd name="connsiteY6" fmla="*/ 7943 h 35429"/>
                  <a:gd name="connsiteX7" fmla="*/ 53563 w 53341"/>
                  <a:gd name="connsiteY7" fmla="*/ 15181 h 35429"/>
                  <a:gd name="connsiteX8" fmla="*/ 53563 w 53341"/>
                  <a:gd name="connsiteY8" fmla="*/ 15181 h 35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1" h="35429">
                    <a:moveTo>
                      <a:pt x="53563" y="15181"/>
                    </a:moveTo>
                    <a:cubicBezTo>
                      <a:pt x="53563" y="25276"/>
                      <a:pt x="40989" y="35943"/>
                      <a:pt x="24415" y="35943"/>
                    </a:cubicBezTo>
                    <a:cubicBezTo>
                      <a:pt x="7841" y="35943"/>
                      <a:pt x="221" y="27562"/>
                      <a:pt x="221" y="19943"/>
                    </a:cubicBezTo>
                    <a:cubicBezTo>
                      <a:pt x="221" y="18419"/>
                      <a:pt x="411" y="17086"/>
                      <a:pt x="983" y="16133"/>
                    </a:cubicBezTo>
                    <a:cubicBezTo>
                      <a:pt x="3841" y="9467"/>
                      <a:pt x="14128" y="11562"/>
                      <a:pt x="20224" y="9467"/>
                    </a:cubicBezTo>
                    <a:cubicBezTo>
                      <a:pt x="27464" y="6990"/>
                      <a:pt x="28606" y="514"/>
                      <a:pt x="39084" y="514"/>
                    </a:cubicBezTo>
                    <a:cubicBezTo>
                      <a:pt x="44990" y="514"/>
                      <a:pt x="49562" y="3562"/>
                      <a:pt x="51848" y="7943"/>
                    </a:cubicBezTo>
                    <a:cubicBezTo>
                      <a:pt x="52991" y="10038"/>
                      <a:pt x="53563" y="12514"/>
                      <a:pt x="53563" y="15181"/>
                    </a:cubicBezTo>
                    <a:lnTo>
                      <a:pt x="53563" y="15181"/>
                    </a:lnTo>
                    <a:close/>
                  </a:path>
                </a:pathLst>
              </a:custGeom>
              <a:solidFill>
                <a:srgbClr val="000000"/>
              </a:solidFill>
              <a:ln w="1904" cap="flat">
                <a:noFill/>
                <a:prstDash val="solid"/>
                <a:miter/>
              </a:ln>
            </p:spPr>
            <p:txBody>
              <a:bodyPr rtlCol="0" anchor="ctr"/>
              <a:lstStyle/>
              <a:p>
                <a:endParaRPr lang="fr-FR"/>
              </a:p>
            </p:txBody>
          </p:sp>
          <p:sp>
            <p:nvSpPr>
              <p:cNvPr id="3574" name="Forme libre 3573">
                <a:extLst>
                  <a:ext uri="{FF2B5EF4-FFF2-40B4-BE49-F238E27FC236}">
                    <a16:creationId xmlns:a16="http://schemas.microsoft.com/office/drawing/2014/main" id="{3390A916-78D8-0BDC-0CC5-A54FD56CAFA7}"/>
                  </a:ext>
                </a:extLst>
              </p:cNvPr>
              <p:cNvSpPr/>
              <p:nvPr/>
            </p:nvSpPr>
            <p:spPr>
              <a:xfrm>
                <a:off x="6730825" y="4472004"/>
                <a:ext cx="56588" cy="38858"/>
              </a:xfrm>
              <a:custGeom>
                <a:avLst/>
                <a:gdLst>
                  <a:gd name="connsiteX0" fmla="*/ 26320 w 56588"/>
                  <a:gd name="connsiteY0" fmla="*/ 39372 h 38858"/>
                  <a:gd name="connsiteX1" fmla="*/ 6889 w 56588"/>
                  <a:gd name="connsiteY1" fmla="*/ 33848 h 38858"/>
                  <a:gd name="connsiteX2" fmla="*/ 221 w 56588"/>
                  <a:gd name="connsiteY2" fmla="*/ 21657 h 38858"/>
                  <a:gd name="connsiteX3" fmla="*/ 983 w 56588"/>
                  <a:gd name="connsiteY3" fmla="*/ 17086 h 38858"/>
                  <a:gd name="connsiteX4" fmla="*/ 14699 w 56588"/>
                  <a:gd name="connsiteY4" fmla="*/ 10610 h 38858"/>
                  <a:gd name="connsiteX5" fmla="*/ 21177 w 56588"/>
                  <a:gd name="connsiteY5" fmla="*/ 9467 h 38858"/>
                  <a:gd name="connsiteX6" fmla="*/ 27273 w 56588"/>
                  <a:gd name="connsiteY6" fmla="*/ 5657 h 38858"/>
                  <a:gd name="connsiteX7" fmla="*/ 40608 w 56588"/>
                  <a:gd name="connsiteY7" fmla="*/ 514 h 38858"/>
                  <a:gd name="connsiteX8" fmla="*/ 54896 w 56588"/>
                  <a:gd name="connsiteY8" fmla="*/ 8895 h 38858"/>
                  <a:gd name="connsiteX9" fmla="*/ 56801 w 56588"/>
                  <a:gd name="connsiteY9" fmla="*/ 17086 h 38858"/>
                  <a:gd name="connsiteX10" fmla="*/ 26320 w 56588"/>
                  <a:gd name="connsiteY10" fmla="*/ 39372 h 38858"/>
                  <a:gd name="connsiteX11" fmla="*/ 40799 w 56588"/>
                  <a:gd name="connsiteY11" fmla="*/ 3943 h 38858"/>
                  <a:gd name="connsiteX12" fmla="*/ 29559 w 56588"/>
                  <a:gd name="connsiteY12" fmla="*/ 8324 h 38858"/>
                  <a:gd name="connsiteX13" fmla="*/ 22510 w 56588"/>
                  <a:gd name="connsiteY13" fmla="*/ 12705 h 38858"/>
                  <a:gd name="connsiteX14" fmla="*/ 15271 w 56588"/>
                  <a:gd name="connsiteY14" fmla="*/ 14038 h 38858"/>
                  <a:gd name="connsiteX15" fmla="*/ 4412 w 56588"/>
                  <a:gd name="connsiteY15" fmla="*/ 18419 h 38858"/>
                  <a:gd name="connsiteX16" fmla="*/ 3841 w 56588"/>
                  <a:gd name="connsiteY16" fmla="*/ 21657 h 38858"/>
                  <a:gd name="connsiteX17" fmla="*/ 26320 w 56588"/>
                  <a:gd name="connsiteY17" fmla="*/ 35943 h 38858"/>
                  <a:gd name="connsiteX18" fmla="*/ 53753 w 56588"/>
                  <a:gd name="connsiteY18" fmla="*/ 17086 h 38858"/>
                  <a:gd name="connsiteX19" fmla="*/ 52229 w 56588"/>
                  <a:gd name="connsiteY19" fmla="*/ 10610 h 38858"/>
                  <a:gd name="connsiteX20" fmla="*/ 40799 w 56588"/>
                  <a:gd name="connsiteY20" fmla="*/ 3943 h 38858"/>
                  <a:gd name="connsiteX21" fmla="*/ 40799 w 56588"/>
                  <a:gd name="connsiteY21" fmla="*/ 3943 h 3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6588" h="38858">
                    <a:moveTo>
                      <a:pt x="26320" y="39372"/>
                    </a:moveTo>
                    <a:cubicBezTo>
                      <a:pt x="18319" y="39372"/>
                      <a:pt x="11652" y="37467"/>
                      <a:pt x="6889" y="33848"/>
                    </a:cubicBezTo>
                    <a:cubicBezTo>
                      <a:pt x="2698" y="30610"/>
                      <a:pt x="221" y="26229"/>
                      <a:pt x="221" y="21657"/>
                    </a:cubicBezTo>
                    <a:cubicBezTo>
                      <a:pt x="221" y="19943"/>
                      <a:pt x="411" y="18419"/>
                      <a:pt x="983" y="17086"/>
                    </a:cubicBezTo>
                    <a:cubicBezTo>
                      <a:pt x="3269" y="11752"/>
                      <a:pt x="9366" y="10990"/>
                      <a:pt x="14699" y="10610"/>
                    </a:cubicBezTo>
                    <a:cubicBezTo>
                      <a:pt x="17176" y="10419"/>
                      <a:pt x="19462" y="10228"/>
                      <a:pt x="21177" y="9467"/>
                    </a:cubicBezTo>
                    <a:cubicBezTo>
                      <a:pt x="23654" y="8514"/>
                      <a:pt x="25368" y="7181"/>
                      <a:pt x="27273" y="5657"/>
                    </a:cubicBezTo>
                    <a:cubicBezTo>
                      <a:pt x="30321" y="3181"/>
                      <a:pt x="33560" y="514"/>
                      <a:pt x="40608" y="514"/>
                    </a:cubicBezTo>
                    <a:cubicBezTo>
                      <a:pt x="46895" y="514"/>
                      <a:pt x="52229" y="3562"/>
                      <a:pt x="54896" y="8895"/>
                    </a:cubicBezTo>
                    <a:cubicBezTo>
                      <a:pt x="56230" y="11372"/>
                      <a:pt x="56801" y="14038"/>
                      <a:pt x="56801" y="17086"/>
                    </a:cubicBezTo>
                    <a:cubicBezTo>
                      <a:pt x="57182" y="27562"/>
                      <a:pt x="44418" y="39372"/>
                      <a:pt x="26320" y="39372"/>
                    </a:cubicBezTo>
                    <a:close/>
                    <a:moveTo>
                      <a:pt x="40799" y="3943"/>
                    </a:moveTo>
                    <a:cubicBezTo>
                      <a:pt x="35084" y="3943"/>
                      <a:pt x="32607" y="6038"/>
                      <a:pt x="29559" y="8324"/>
                    </a:cubicBezTo>
                    <a:cubicBezTo>
                      <a:pt x="27654" y="9848"/>
                      <a:pt x="25559" y="11562"/>
                      <a:pt x="22510" y="12705"/>
                    </a:cubicBezTo>
                    <a:cubicBezTo>
                      <a:pt x="20415" y="13467"/>
                      <a:pt x="17748" y="13657"/>
                      <a:pt x="15271" y="14038"/>
                    </a:cubicBezTo>
                    <a:cubicBezTo>
                      <a:pt x="10508" y="14610"/>
                      <a:pt x="5746" y="14990"/>
                      <a:pt x="4412" y="18419"/>
                    </a:cubicBezTo>
                    <a:cubicBezTo>
                      <a:pt x="4031" y="19372"/>
                      <a:pt x="3841" y="20324"/>
                      <a:pt x="3841" y="21657"/>
                    </a:cubicBezTo>
                    <a:cubicBezTo>
                      <a:pt x="3841" y="28705"/>
                      <a:pt x="11652" y="35943"/>
                      <a:pt x="26320" y="35943"/>
                    </a:cubicBezTo>
                    <a:cubicBezTo>
                      <a:pt x="39275" y="35943"/>
                      <a:pt x="53753" y="27753"/>
                      <a:pt x="53753" y="17086"/>
                    </a:cubicBezTo>
                    <a:cubicBezTo>
                      <a:pt x="53753" y="14800"/>
                      <a:pt x="53182" y="12514"/>
                      <a:pt x="52229" y="10610"/>
                    </a:cubicBezTo>
                    <a:cubicBezTo>
                      <a:pt x="49943" y="6419"/>
                      <a:pt x="45752" y="3943"/>
                      <a:pt x="40799" y="3943"/>
                    </a:cubicBezTo>
                    <a:lnTo>
                      <a:pt x="40799" y="3943"/>
                    </a:lnTo>
                    <a:close/>
                  </a:path>
                </a:pathLst>
              </a:custGeom>
              <a:solidFill>
                <a:srgbClr val="000000"/>
              </a:solidFill>
              <a:ln w="1904" cap="flat">
                <a:noFill/>
                <a:prstDash val="solid"/>
                <a:miter/>
              </a:ln>
            </p:spPr>
            <p:txBody>
              <a:bodyPr rtlCol="0" anchor="ctr"/>
              <a:lstStyle/>
              <a:p>
                <a:endParaRPr lang="fr-FR"/>
              </a:p>
            </p:txBody>
          </p:sp>
          <p:sp>
            <p:nvSpPr>
              <p:cNvPr id="3575" name="Forme libre 3574">
                <a:extLst>
                  <a:ext uri="{FF2B5EF4-FFF2-40B4-BE49-F238E27FC236}">
                    <a16:creationId xmlns:a16="http://schemas.microsoft.com/office/drawing/2014/main" id="{301BC0D8-2445-0D28-B36E-65FEEBF910C7}"/>
                  </a:ext>
                </a:extLst>
              </p:cNvPr>
              <p:cNvSpPr/>
              <p:nvPr/>
            </p:nvSpPr>
            <p:spPr>
              <a:xfrm>
                <a:off x="6733302" y="4473719"/>
                <a:ext cx="50864" cy="17940"/>
              </a:xfrm>
              <a:custGeom>
                <a:avLst/>
                <a:gdLst>
                  <a:gd name="connsiteX0" fmla="*/ 51086 w 50864"/>
                  <a:gd name="connsiteY0" fmla="*/ 7943 h 17940"/>
                  <a:gd name="connsiteX1" fmla="*/ 221 w 50864"/>
                  <a:gd name="connsiteY1" fmla="*/ 16133 h 17940"/>
                  <a:gd name="connsiteX2" fmla="*/ 19462 w 50864"/>
                  <a:gd name="connsiteY2" fmla="*/ 9467 h 17940"/>
                  <a:gd name="connsiteX3" fmla="*/ 38322 w 50864"/>
                  <a:gd name="connsiteY3" fmla="*/ 514 h 17940"/>
                  <a:gd name="connsiteX4" fmla="*/ 51086 w 50864"/>
                  <a:gd name="connsiteY4" fmla="*/ 7943 h 17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64" h="17940">
                    <a:moveTo>
                      <a:pt x="51086" y="7943"/>
                    </a:moveTo>
                    <a:cubicBezTo>
                      <a:pt x="39275" y="18800"/>
                      <a:pt x="14128" y="20705"/>
                      <a:pt x="221" y="16133"/>
                    </a:cubicBezTo>
                    <a:cubicBezTo>
                      <a:pt x="3079" y="9467"/>
                      <a:pt x="13366" y="11562"/>
                      <a:pt x="19462" y="9467"/>
                    </a:cubicBezTo>
                    <a:cubicBezTo>
                      <a:pt x="26701" y="6990"/>
                      <a:pt x="27845" y="514"/>
                      <a:pt x="38322" y="514"/>
                    </a:cubicBezTo>
                    <a:cubicBezTo>
                      <a:pt x="44228" y="514"/>
                      <a:pt x="48800" y="3562"/>
                      <a:pt x="51086" y="7943"/>
                    </a:cubicBezTo>
                    <a:close/>
                  </a:path>
                </a:pathLst>
              </a:custGeom>
              <a:solidFill>
                <a:srgbClr val="FFFFFF"/>
              </a:solidFill>
              <a:ln w="1904" cap="flat">
                <a:noFill/>
                <a:prstDash val="solid"/>
                <a:miter/>
              </a:ln>
            </p:spPr>
            <p:txBody>
              <a:bodyPr rtlCol="0" anchor="ctr"/>
              <a:lstStyle/>
              <a:p>
                <a:endParaRPr lang="fr-FR"/>
              </a:p>
            </p:txBody>
          </p:sp>
          <p:sp>
            <p:nvSpPr>
              <p:cNvPr id="3576" name="Forme libre 3575">
                <a:extLst>
                  <a:ext uri="{FF2B5EF4-FFF2-40B4-BE49-F238E27FC236}">
                    <a16:creationId xmlns:a16="http://schemas.microsoft.com/office/drawing/2014/main" id="{177CFB45-7BEF-BF88-3B7A-F7C8BB67A16B}"/>
                  </a:ext>
                </a:extLst>
              </p:cNvPr>
              <p:cNvSpPr/>
              <p:nvPr/>
            </p:nvSpPr>
            <p:spPr>
              <a:xfrm>
                <a:off x="6731539" y="4471814"/>
                <a:ext cx="54159" cy="21524"/>
              </a:xfrm>
              <a:custGeom>
                <a:avLst/>
                <a:gdLst>
                  <a:gd name="connsiteX0" fmla="*/ 18557 w 54159"/>
                  <a:gd name="connsiteY0" fmla="*/ 22038 h 21524"/>
                  <a:gd name="connsiteX1" fmla="*/ 1412 w 54159"/>
                  <a:gd name="connsiteY1" fmla="*/ 19562 h 21524"/>
                  <a:gd name="connsiteX2" fmla="*/ 269 w 54159"/>
                  <a:gd name="connsiteY2" fmla="*/ 17276 h 21524"/>
                  <a:gd name="connsiteX3" fmla="*/ 269 w 54159"/>
                  <a:gd name="connsiteY3" fmla="*/ 17086 h 21524"/>
                  <a:gd name="connsiteX4" fmla="*/ 13985 w 54159"/>
                  <a:gd name="connsiteY4" fmla="*/ 10610 h 21524"/>
                  <a:gd name="connsiteX5" fmla="*/ 20463 w 54159"/>
                  <a:gd name="connsiteY5" fmla="*/ 9467 h 21524"/>
                  <a:gd name="connsiteX6" fmla="*/ 26559 w 54159"/>
                  <a:gd name="connsiteY6" fmla="*/ 5657 h 21524"/>
                  <a:gd name="connsiteX7" fmla="*/ 39894 w 54159"/>
                  <a:gd name="connsiteY7" fmla="*/ 514 h 21524"/>
                  <a:gd name="connsiteX8" fmla="*/ 54182 w 54159"/>
                  <a:gd name="connsiteY8" fmla="*/ 8895 h 21524"/>
                  <a:gd name="connsiteX9" fmla="*/ 53801 w 54159"/>
                  <a:gd name="connsiteY9" fmla="*/ 10990 h 21524"/>
                  <a:gd name="connsiteX10" fmla="*/ 18557 w 54159"/>
                  <a:gd name="connsiteY10" fmla="*/ 22038 h 21524"/>
                  <a:gd name="connsiteX11" fmla="*/ 18557 w 54159"/>
                  <a:gd name="connsiteY11" fmla="*/ 22038 h 21524"/>
                  <a:gd name="connsiteX12" fmla="*/ 4841 w 54159"/>
                  <a:gd name="connsiteY12" fmla="*/ 17086 h 21524"/>
                  <a:gd name="connsiteX13" fmla="*/ 50753 w 54159"/>
                  <a:gd name="connsiteY13" fmla="*/ 9657 h 21524"/>
                  <a:gd name="connsiteX14" fmla="*/ 40275 w 54159"/>
                  <a:gd name="connsiteY14" fmla="*/ 4324 h 21524"/>
                  <a:gd name="connsiteX15" fmla="*/ 29035 w 54159"/>
                  <a:gd name="connsiteY15" fmla="*/ 8705 h 21524"/>
                  <a:gd name="connsiteX16" fmla="*/ 21987 w 54159"/>
                  <a:gd name="connsiteY16" fmla="*/ 13086 h 21524"/>
                  <a:gd name="connsiteX17" fmla="*/ 14747 w 54159"/>
                  <a:gd name="connsiteY17" fmla="*/ 14419 h 21524"/>
                  <a:gd name="connsiteX18" fmla="*/ 4841 w 54159"/>
                  <a:gd name="connsiteY18" fmla="*/ 17086 h 21524"/>
                  <a:gd name="connsiteX19" fmla="*/ 4841 w 54159"/>
                  <a:gd name="connsiteY19" fmla="*/ 17086 h 2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159" h="21524">
                    <a:moveTo>
                      <a:pt x="18557" y="22038"/>
                    </a:moveTo>
                    <a:cubicBezTo>
                      <a:pt x="12271" y="22038"/>
                      <a:pt x="6365" y="21276"/>
                      <a:pt x="1412" y="19562"/>
                    </a:cubicBezTo>
                    <a:cubicBezTo>
                      <a:pt x="459" y="19181"/>
                      <a:pt x="79" y="18229"/>
                      <a:pt x="269" y="17276"/>
                    </a:cubicBezTo>
                    <a:cubicBezTo>
                      <a:pt x="269" y="17276"/>
                      <a:pt x="269" y="17276"/>
                      <a:pt x="269" y="17086"/>
                    </a:cubicBezTo>
                    <a:cubicBezTo>
                      <a:pt x="2555" y="11752"/>
                      <a:pt x="8651" y="10990"/>
                      <a:pt x="13985" y="10610"/>
                    </a:cubicBezTo>
                    <a:cubicBezTo>
                      <a:pt x="16462" y="10419"/>
                      <a:pt x="18748" y="10228"/>
                      <a:pt x="20463" y="9467"/>
                    </a:cubicBezTo>
                    <a:cubicBezTo>
                      <a:pt x="22939" y="8514"/>
                      <a:pt x="24654" y="7181"/>
                      <a:pt x="26559" y="5657"/>
                    </a:cubicBezTo>
                    <a:cubicBezTo>
                      <a:pt x="29607" y="3181"/>
                      <a:pt x="32845" y="514"/>
                      <a:pt x="39894" y="514"/>
                    </a:cubicBezTo>
                    <a:cubicBezTo>
                      <a:pt x="46181" y="514"/>
                      <a:pt x="51515" y="3562"/>
                      <a:pt x="54182" y="8895"/>
                    </a:cubicBezTo>
                    <a:cubicBezTo>
                      <a:pt x="54563" y="9657"/>
                      <a:pt x="54373" y="10419"/>
                      <a:pt x="53801" y="10990"/>
                    </a:cubicBezTo>
                    <a:cubicBezTo>
                      <a:pt x="45990" y="18419"/>
                      <a:pt x="31702" y="22038"/>
                      <a:pt x="18557" y="22038"/>
                    </a:cubicBezTo>
                    <a:lnTo>
                      <a:pt x="18557" y="22038"/>
                    </a:lnTo>
                    <a:close/>
                    <a:moveTo>
                      <a:pt x="4841" y="17086"/>
                    </a:moveTo>
                    <a:cubicBezTo>
                      <a:pt x="21034" y="21467"/>
                      <a:pt x="41418" y="17086"/>
                      <a:pt x="50753" y="9657"/>
                    </a:cubicBezTo>
                    <a:cubicBezTo>
                      <a:pt x="48467" y="6228"/>
                      <a:pt x="44657" y="4324"/>
                      <a:pt x="40275" y="4324"/>
                    </a:cubicBezTo>
                    <a:cubicBezTo>
                      <a:pt x="34560" y="4324"/>
                      <a:pt x="32083" y="6419"/>
                      <a:pt x="29035" y="8705"/>
                    </a:cubicBezTo>
                    <a:cubicBezTo>
                      <a:pt x="27130" y="10228"/>
                      <a:pt x="25035" y="11943"/>
                      <a:pt x="21987" y="13086"/>
                    </a:cubicBezTo>
                    <a:cubicBezTo>
                      <a:pt x="19891" y="13848"/>
                      <a:pt x="17224" y="14038"/>
                      <a:pt x="14747" y="14419"/>
                    </a:cubicBezTo>
                    <a:cubicBezTo>
                      <a:pt x="10556" y="14610"/>
                      <a:pt x="6936" y="14990"/>
                      <a:pt x="4841" y="17086"/>
                    </a:cubicBezTo>
                    <a:lnTo>
                      <a:pt x="4841" y="17086"/>
                    </a:lnTo>
                    <a:close/>
                  </a:path>
                </a:pathLst>
              </a:custGeom>
              <a:solidFill>
                <a:srgbClr val="000000"/>
              </a:solidFill>
              <a:ln w="1904" cap="flat">
                <a:noFill/>
                <a:prstDash val="solid"/>
                <a:miter/>
              </a:ln>
            </p:spPr>
            <p:txBody>
              <a:bodyPr rtlCol="0" anchor="ctr"/>
              <a:lstStyle/>
              <a:p>
                <a:endParaRPr lang="fr-FR"/>
              </a:p>
            </p:txBody>
          </p:sp>
          <p:sp>
            <p:nvSpPr>
              <p:cNvPr id="3577" name="Forme libre 3576">
                <a:extLst>
                  <a:ext uri="{FF2B5EF4-FFF2-40B4-BE49-F238E27FC236}">
                    <a16:creationId xmlns:a16="http://schemas.microsoft.com/office/drawing/2014/main" id="{42CAC403-7C36-FB30-4D47-8A52362E8CF4}"/>
                  </a:ext>
                </a:extLst>
              </p:cNvPr>
              <p:cNvSpPr/>
              <p:nvPr/>
            </p:nvSpPr>
            <p:spPr>
              <a:xfrm rot="-4346696">
                <a:off x="6776000" y="4433075"/>
                <a:ext cx="17525" cy="31619"/>
              </a:xfrm>
              <a:custGeom>
                <a:avLst/>
                <a:gdLst>
                  <a:gd name="connsiteX0" fmla="*/ 17746 w 17525"/>
                  <a:gd name="connsiteY0" fmla="*/ 16324 h 31619"/>
                  <a:gd name="connsiteX1" fmla="*/ 8984 w 17525"/>
                  <a:gd name="connsiteY1" fmla="*/ 32134 h 31619"/>
                  <a:gd name="connsiteX2" fmla="*/ 221 w 17525"/>
                  <a:gd name="connsiteY2" fmla="*/ 16324 h 31619"/>
                  <a:gd name="connsiteX3" fmla="*/ 8984 w 17525"/>
                  <a:gd name="connsiteY3" fmla="*/ 514 h 31619"/>
                  <a:gd name="connsiteX4" fmla="*/ 17746 w 17525"/>
                  <a:gd name="connsiteY4" fmla="*/ 16324 h 31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 h="31619">
                    <a:moveTo>
                      <a:pt x="17746" y="16324"/>
                    </a:moveTo>
                    <a:cubicBezTo>
                      <a:pt x="17746" y="25056"/>
                      <a:pt x="13823" y="32134"/>
                      <a:pt x="8984" y="32134"/>
                    </a:cubicBezTo>
                    <a:cubicBezTo>
                      <a:pt x="4144" y="32134"/>
                      <a:pt x="221" y="25056"/>
                      <a:pt x="221" y="16324"/>
                    </a:cubicBezTo>
                    <a:cubicBezTo>
                      <a:pt x="221" y="7592"/>
                      <a:pt x="4144" y="514"/>
                      <a:pt x="8984" y="514"/>
                    </a:cubicBezTo>
                    <a:cubicBezTo>
                      <a:pt x="13823" y="514"/>
                      <a:pt x="17746" y="7592"/>
                      <a:pt x="17746" y="16324"/>
                    </a:cubicBezTo>
                    <a:close/>
                  </a:path>
                </a:pathLst>
              </a:custGeom>
              <a:solidFill>
                <a:srgbClr val="FFFFFF"/>
              </a:solidFill>
              <a:ln w="1904" cap="flat">
                <a:noFill/>
                <a:prstDash val="solid"/>
                <a:miter/>
              </a:ln>
            </p:spPr>
            <p:txBody>
              <a:bodyPr rtlCol="0" anchor="ctr"/>
              <a:lstStyle/>
              <a:p>
                <a:endParaRPr lang="fr-FR"/>
              </a:p>
            </p:txBody>
          </p:sp>
          <p:sp>
            <p:nvSpPr>
              <p:cNvPr id="3578" name="Forme libre 3577">
                <a:extLst>
                  <a:ext uri="{FF2B5EF4-FFF2-40B4-BE49-F238E27FC236}">
                    <a16:creationId xmlns:a16="http://schemas.microsoft.com/office/drawing/2014/main" id="{6CF16C12-94F1-8660-8683-36ECBCB2050A}"/>
                  </a:ext>
                </a:extLst>
              </p:cNvPr>
              <p:cNvSpPr/>
              <p:nvPr/>
            </p:nvSpPr>
            <p:spPr>
              <a:xfrm>
                <a:off x="6767531" y="4437458"/>
                <a:ext cx="33939" cy="22546"/>
              </a:xfrm>
              <a:custGeom>
                <a:avLst/>
                <a:gdLst>
                  <a:gd name="connsiteX0" fmla="*/ 22572 w 33939"/>
                  <a:gd name="connsiteY0" fmla="*/ 23060 h 22546"/>
                  <a:gd name="connsiteX1" fmla="*/ 14189 w 33939"/>
                  <a:gd name="connsiteY1" fmla="*/ 21727 h 22546"/>
                  <a:gd name="connsiteX2" fmla="*/ 3521 w 33939"/>
                  <a:gd name="connsiteY2" fmla="*/ 15441 h 22546"/>
                  <a:gd name="connsiteX3" fmla="*/ 473 w 33939"/>
                  <a:gd name="connsiteY3" fmla="*/ 6488 h 22546"/>
                  <a:gd name="connsiteX4" fmla="*/ 20286 w 33939"/>
                  <a:gd name="connsiteY4" fmla="*/ 1917 h 22546"/>
                  <a:gd name="connsiteX5" fmla="*/ 33812 w 33939"/>
                  <a:gd name="connsiteY5" fmla="*/ 17155 h 22546"/>
                  <a:gd name="connsiteX6" fmla="*/ 26191 w 33939"/>
                  <a:gd name="connsiteY6" fmla="*/ 22870 h 22546"/>
                  <a:gd name="connsiteX7" fmla="*/ 22572 w 33939"/>
                  <a:gd name="connsiteY7" fmla="*/ 23060 h 22546"/>
                  <a:gd name="connsiteX8" fmla="*/ 12094 w 33939"/>
                  <a:gd name="connsiteY8" fmla="*/ 4012 h 22546"/>
                  <a:gd name="connsiteX9" fmla="*/ 3902 w 33939"/>
                  <a:gd name="connsiteY9" fmla="*/ 7631 h 22546"/>
                  <a:gd name="connsiteX10" fmla="*/ 5998 w 33939"/>
                  <a:gd name="connsiteY10" fmla="*/ 13155 h 22546"/>
                  <a:gd name="connsiteX11" fmla="*/ 15142 w 33939"/>
                  <a:gd name="connsiteY11" fmla="*/ 18489 h 22546"/>
                  <a:gd name="connsiteX12" fmla="*/ 25620 w 33939"/>
                  <a:gd name="connsiteY12" fmla="*/ 19441 h 22546"/>
                  <a:gd name="connsiteX13" fmla="*/ 30573 w 33939"/>
                  <a:gd name="connsiteY13" fmla="*/ 16203 h 22546"/>
                  <a:gd name="connsiteX14" fmla="*/ 19333 w 33939"/>
                  <a:gd name="connsiteY14" fmla="*/ 5346 h 22546"/>
                  <a:gd name="connsiteX15" fmla="*/ 12094 w 33939"/>
                  <a:gd name="connsiteY15" fmla="*/ 4012 h 2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939" h="22546">
                    <a:moveTo>
                      <a:pt x="22572" y="23060"/>
                    </a:moveTo>
                    <a:cubicBezTo>
                      <a:pt x="19905" y="23060"/>
                      <a:pt x="17047" y="22679"/>
                      <a:pt x="14189" y="21727"/>
                    </a:cubicBezTo>
                    <a:cubicBezTo>
                      <a:pt x="9808" y="20394"/>
                      <a:pt x="6188" y="18108"/>
                      <a:pt x="3521" y="15441"/>
                    </a:cubicBezTo>
                    <a:cubicBezTo>
                      <a:pt x="664" y="12584"/>
                      <a:pt x="-289" y="9346"/>
                      <a:pt x="473" y="6488"/>
                    </a:cubicBezTo>
                    <a:cubicBezTo>
                      <a:pt x="2188" y="964"/>
                      <a:pt x="10951" y="-1131"/>
                      <a:pt x="20286" y="1917"/>
                    </a:cubicBezTo>
                    <a:cubicBezTo>
                      <a:pt x="29621" y="4965"/>
                      <a:pt x="35717" y="11631"/>
                      <a:pt x="33812" y="17155"/>
                    </a:cubicBezTo>
                    <a:cubicBezTo>
                      <a:pt x="32859" y="20012"/>
                      <a:pt x="30192" y="21917"/>
                      <a:pt x="26191" y="22870"/>
                    </a:cubicBezTo>
                    <a:cubicBezTo>
                      <a:pt x="25239" y="22870"/>
                      <a:pt x="23905" y="23060"/>
                      <a:pt x="22572" y="23060"/>
                    </a:cubicBezTo>
                    <a:close/>
                    <a:moveTo>
                      <a:pt x="12094" y="4012"/>
                    </a:moveTo>
                    <a:cubicBezTo>
                      <a:pt x="8093" y="4012"/>
                      <a:pt x="4664" y="5155"/>
                      <a:pt x="3902" y="7631"/>
                    </a:cubicBezTo>
                    <a:cubicBezTo>
                      <a:pt x="3331" y="9155"/>
                      <a:pt x="4283" y="11250"/>
                      <a:pt x="5998" y="13155"/>
                    </a:cubicBezTo>
                    <a:cubicBezTo>
                      <a:pt x="8093" y="15441"/>
                      <a:pt x="11332" y="17346"/>
                      <a:pt x="15142" y="18489"/>
                    </a:cubicBezTo>
                    <a:cubicBezTo>
                      <a:pt x="18952" y="19632"/>
                      <a:pt x="22572" y="20012"/>
                      <a:pt x="25620" y="19441"/>
                    </a:cubicBezTo>
                    <a:cubicBezTo>
                      <a:pt x="28287" y="18870"/>
                      <a:pt x="30001" y="17727"/>
                      <a:pt x="30573" y="16203"/>
                    </a:cubicBezTo>
                    <a:cubicBezTo>
                      <a:pt x="31716" y="12203"/>
                      <a:pt x="25620" y="7250"/>
                      <a:pt x="19333" y="5346"/>
                    </a:cubicBezTo>
                    <a:cubicBezTo>
                      <a:pt x="17047" y="4393"/>
                      <a:pt x="14380" y="4012"/>
                      <a:pt x="12094" y="4012"/>
                    </a:cubicBezTo>
                    <a:close/>
                  </a:path>
                </a:pathLst>
              </a:custGeom>
              <a:solidFill>
                <a:srgbClr val="000000"/>
              </a:solidFill>
              <a:ln w="1904" cap="flat">
                <a:noFill/>
                <a:prstDash val="solid"/>
                <a:miter/>
              </a:ln>
            </p:spPr>
            <p:txBody>
              <a:bodyPr rtlCol="0" anchor="ctr"/>
              <a:lstStyle/>
              <a:p>
                <a:endParaRPr lang="fr-FR"/>
              </a:p>
            </p:txBody>
          </p:sp>
          <p:sp>
            <p:nvSpPr>
              <p:cNvPr id="3579" name="Forme libre 3578">
                <a:extLst>
                  <a:ext uri="{FF2B5EF4-FFF2-40B4-BE49-F238E27FC236}">
                    <a16:creationId xmlns:a16="http://schemas.microsoft.com/office/drawing/2014/main" id="{DC181AD7-5364-0AD5-6AA9-CFD6414CDA5F}"/>
                  </a:ext>
                </a:extLst>
              </p:cNvPr>
              <p:cNvSpPr/>
              <p:nvPr/>
            </p:nvSpPr>
            <p:spPr>
              <a:xfrm rot="-4346696">
                <a:off x="6727065" y="4418295"/>
                <a:ext cx="17525" cy="31619"/>
              </a:xfrm>
              <a:custGeom>
                <a:avLst/>
                <a:gdLst>
                  <a:gd name="connsiteX0" fmla="*/ 17746 w 17525"/>
                  <a:gd name="connsiteY0" fmla="*/ 16324 h 31619"/>
                  <a:gd name="connsiteX1" fmla="*/ 8984 w 17525"/>
                  <a:gd name="connsiteY1" fmla="*/ 32134 h 31619"/>
                  <a:gd name="connsiteX2" fmla="*/ 221 w 17525"/>
                  <a:gd name="connsiteY2" fmla="*/ 16324 h 31619"/>
                  <a:gd name="connsiteX3" fmla="*/ 8984 w 17525"/>
                  <a:gd name="connsiteY3" fmla="*/ 514 h 31619"/>
                  <a:gd name="connsiteX4" fmla="*/ 17746 w 17525"/>
                  <a:gd name="connsiteY4" fmla="*/ 16324 h 31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 h="31619">
                    <a:moveTo>
                      <a:pt x="17746" y="16324"/>
                    </a:moveTo>
                    <a:cubicBezTo>
                      <a:pt x="17746" y="25056"/>
                      <a:pt x="13823" y="32134"/>
                      <a:pt x="8984" y="32134"/>
                    </a:cubicBezTo>
                    <a:cubicBezTo>
                      <a:pt x="4144" y="32134"/>
                      <a:pt x="221" y="25056"/>
                      <a:pt x="221" y="16324"/>
                    </a:cubicBezTo>
                    <a:cubicBezTo>
                      <a:pt x="221" y="7592"/>
                      <a:pt x="4144" y="514"/>
                      <a:pt x="8984" y="514"/>
                    </a:cubicBezTo>
                    <a:cubicBezTo>
                      <a:pt x="13823" y="514"/>
                      <a:pt x="17746" y="7592"/>
                      <a:pt x="17746" y="16324"/>
                    </a:cubicBezTo>
                    <a:close/>
                  </a:path>
                </a:pathLst>
              </a:custGeom>
              <a:solidFill>
                <a:srgbClr val="FFFFFF"/>
              </a:solidFill>
              <a:ln w="1904" cap="flat">
                <a:noFill/>
                <a:prstDash val="solid"/>
                <a:miter/>
              </a:ln>
            </p:spPr>
            <p:txBody>
              <a:bodyPr rtlCol="0" anchor="ctr"/>
              <a:lstStyle/>
              <a:p>
                <a:endParaRPr lang="fr-FR"/>
              </a:p>
            </p:txBody>
          </p:sp>
          <p:sp>
            <p:nvSpPr>
              <p:cNvPr id="3580" name="Forme libre 3579">
                <a:extLst>
                  <a:ext uri="{FF2B5EF4-FFF2-40B4-BE49-F238E27FC236}">
                    <a16:creationId xmlns:a16="http://schemas.microsoft.com/office/drawing/2014/main" id="{056AB0C9-33F0-7B21-2CDD-12056EC46215}"/>
                  </a:ext>
                </a:extLst>
              </p:cNvPr>
              <p:cNvSpPr/>
              <p:nvPr/>
            </p:nvSpPr>
            <p:spPr>
              <a:xfrm>
                <a:off x="6718571" y="4422601"/>
                <a:ext cx="34032" cy="22546"/>
              </a:xfrm>
              <a:custGeom>
                <a:avLst/>
                <a:gdLst>
                  <a:gd name="connsiteX0" fmla="*/ 22572 w 34032"/>
                  <a:gd name="connsiteY0" fmla="*/ 23060 h 22546"/>
                  <a:gd name="connsiteX1" fmla="*/ 14189 w 34032"/>
                  <a:gd name="connsiteY1" fmla="*/ 21727 h 22546"/>
                  <a:gd name="connsiteX2" fmla="*/ 3521 w 34032"/>
                  <a:gd name="connsiteY2" fmla="*/ 15441 h 22546"/>
                  <a:gd name="connsiteX3" fmla="*/ 473 w 34032"/>
                  <a:gd name="connsiteY3" fmla="*/ 6488 h 22546"/>
                  <a:gd name="connsiteX4" fmla="*/ 20286 w 34032"/>
                  <a:gd name="connsiteY4" fmla="*/ 1917 h 22546"/>
                  <a:gd name="connsiteX5" fmla="*/ 30954 w 34032"/>
                  <a:gd name="connsiteY5" fmla="*/ 8203 h 22546"/>
                  <a:gd name="connsiteX6" fmla="*/ 34002 w 34032"/>
                  <a:gd name="connsiteY6" fmla="*/ 17155 h 22546"/>
                  <a:gd name="connsiteX7" fmla="*/ 22572 w 34032"/>
                  <a:gd name="connsiteY7" fmla="*/ 23060 h 22546"/>
                  <a:gd name="connsiteX8" fmla="*/ 12094 w 34032"/>
                  <a:gd name="connsiteY8" fmla="*/ 4012 h 22546"/>
                  <a:gd name="connsiteX9" fmla="*/ 3902 w 34032"/>
                  <a:gd name="connsiteY9" fmla="*/ 7631 h 22546"/>
                  <a:gd name="connsiteX10" fmla="*/ 5998 w 34032"/>
                  <a:gd name="connsiteY10" fmla="*/ 13155 h 22546"/>
                  <a:gd name="connsiteX11" fmla="*/ 15142 w 34032"/>
                  <a:gd name="connsiteY11" fmla="*/ 18489 h 22546"/>
                  <a:gd name="connsiteX12" fmla="*/ 30573 w 34032"/>
                  <a:gd name="connsiteY12" fmla="*/ 16203 h 22546"/>
                  <a:gd name="connsiteX13" fmla="*/ 28477 w 34032"/>
                  <a:gd name="connsiteY13" fmla="*/ 10679 h 22546"/>
                  <a:gd name="connsiteX14" fmla="*/ 19333 w 34032"/>
                  <a:gd name="connsiteY14" fmla="*/ 5345 h 22546"/>
                  <a:gd name="connsiteX15" fmla="*/ 12094 w 34032"/>
                  <a:gd name="connsiteY15" fmla="*/ 4012 h 22546"/>
                  <a:gd name="connsiteX16" fmla="*/ 32478 w 34032"/>
                  <a:gd name="connsiteY16" fmla="*/ 16584 h 22546"/>
                  <a:gd name="connsiteX17" fmla="*/ 32478 w 34032"/>
                  <a:gd name="connsiteY17" fmla="*/ 16584 h 22546"/>
                  <a:gd name="connsiteX18" fmla="*/ 32478 w 34032"/>
                  <a:gd name="connsiteY18" fmla="*/ 16584 h 2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032" h="22546">
                    <a:moveTo>
                      <a:pt x="22572" y="23060"/>
                    </a:moveTo>
                    <a:cubicBezTo>
                      <a:pt x="19905" y="23060"/>
                      <a:pt x="17047" y="22679"/>
                      <a:pt x="14189" y="21727"/>
                    </a:cubicBezTo>
                    <a:cubicBezTo>
                      <a:pt x="9808" y="20393"/>
                      <a:pt x="6188" y="18108"/>
                      <a:pt x="3521" y="15441"/>
                    </a:cubicBezTo>
                    <a:cubicBezTo>
                      <a:pt x="664" y="12584"/>
                      <a:pt x="-289" y="9346"/>
                      <a:pt x="473" y="6488"/>
                    </a:cubicBezTo>
                    <a:cubicBezTo>
                      <a:pt x="2187" y="964"/>
                      <a:pt x="10951" y="-1131"/>
                      <a:pt x="20286" y="1917"/>
                    </a:cubicBezTo>
                    <a:cubicBezTo>
                      <a:pt x="24667" y="3250"/>
                      <a:pt x="28287" y="5536"/>
                      <a:pt x="30954" y="8203"/>
                    </a:cubicBezTo>
                    <a:cubicBezTo>
                      <a:pt x="33812" y="11060"/>
                      <a:pt x="34764" y="14298"/>
                      <a:pt x="34002" y="17155"/>
                    </a:cubicBezTo>
                    <a:cubicBezTo>
                      <a:pt x="32859" y="20965"/>
                      <a:pt x="28477" y="23060"/>
                      <a:pt x="22572" y="23060"/>
                    </a:cubicBezTo>
                    <a:close/>
                    <a:moveTo>
                      <a:pt x="12094" y="4012"/>
                    </a:moveTo>
                    <a:cubicBezTo>
                      <a:pt x="8093" y="4012"/>
                      <a:pt x="4664" y="5155"/>
                      <a:pt x="3902" y="7631"/>
                    </a:cubicBezTo>
                    <a:cubicBezTo>
                      <a:pt x="3331" y="9155"/>
                      <a:pt x="4283" y="11250"/>
                      <a:pt x="5998" y="13155"/>
                    </a:cubicBezTo>
                    <a:cubicBezTo>
                      <a:pt x="8093" y="15441"/>
                      <a:pt x="11332" y="17346"/>
                      <a:pt x="15142" y="18489"/>
                    </a:cubicBezTo>
                    <a:cubicBezTo>
                      <a:pt x="21429" y="20584"/>
                      <a:pt x="29430" y="20012"/>
                      <a:pt x="30573" y="16203"/>
                    </a:cubicBezTo>
                    <a:cubicBezTo>
                      <a:pt x="31145" y="14679"/>
                      <a:pt x="30192" y="12584"/>
                      <a:pt x="28477" y="10679"/>
                    </a:cubicBezTo>
                    <a:cubicBezTo>
                      <a:pt x="26382" y="8393"/>
                      <a:pt x="23143" y="6488"/>
                      <a:pt x="19333" y="5345"/>
                    </a:cubicBezTo>
                    <a:cubicBezTo>
                      <a:pt x="17047" y="4393"/>
                      <a:pt x="14570" y="4012"/>
                      <a:pt x="12094" y="4012"/>
                    </a:cubicBezTo>
                    <a:close/>
                    <a:moveTo>
                      <a:pt x="32478" y="16584"/>
                    </a:moveTo>
                    <a:lnTo>
                      <a:pt x="32478" y="16584"/>
                    </a:lnTo>
                    <a:lnTo>
                      <a:pt x="32478" y="16584"/>
                    </a:lnTo>
                    <a:close/>
                  </a:path>
                </a:pathLst>
              </a:custGeom>
              <a:solidFill>
                <a:srgbClr val="000000"/>
              </a:solidFill>
              <a:ln w="1904" cap="flat">
                <a:noFill/>
                <a:prstDash val="solid"/>
                <a:miter/>
              </a:ln>
            </p:spPr>
            <p:txBody>
              <a:bodyPr rtlCol="0" anchor="ctr"/>
              <a:lstStyle/>
              <a:p>
                <a:endParaRPr lang="fr-FR"/>
              </a:p>
            </p:txBody>
          </p:sp>
          <p:sp>
            <p:nvSpPr>
              <p:cNvPr id="3581" name="Forme libre 3580">
                <a:extLst>
                  <a:ext uri="{FF2B5EF4-FFF2-40B4-BE49-F238E27FC236}">
                    <a16:creationId xmlns:a16="http://schemas.microsoft.com/office/drawing/2014/main" id="{18D83F2A-C2B1-5B61-F8DD-E0D2CF656C1C}"/>
                  </a:ext>
                </a:extLst>
              </p:cNvPr>
              <p:cNvSpPr/>
              <p:nvPr/>
            </p:nvSpPr>
            <p:spPr>
              <a:xfrm>
                <a:off x="6721490" y="4424384"/>
                <a:ext cx="9525" cy="9524"/>
              </a:xfrm>
              <a:custGeom>
                <a:avLst/>
                <a:gdLst>
                  <a:gd name="connsiteX0" fmla="*/ 9746 w 9525"/>
                  <a:gd name="connsiteY0" fmla="*/ 5276 h 9524"/>
                  <a:gd name="connsiteX1" fmla="*/ 4984 w 9525"/>
                  <a:gd name="connsiteY1" fmla="*/ 10038 h 9524"/>
                  <a:gd name="connsiteX2" fmla="*/ 221 w 9525"/>
                  <a:gd name="connsiteY2" fmla="*/ 5276 h 9524"/>
                  <a:gd name="connsiteX3" fmla="*/ 4984 w 9525"/>
                  <a:gd name="connsiteY3" fmla="*/ 514 h 9524"/>
                  <a:gd name="connsiteX4" fmla="*/ 9746 w 9525"/>
                  <a:gd name="connsiteY4" fmla="*/ 5276 h 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4">
                    <a:moveTo>
                      <a:pt x="9746" y="5276"/>
                    </a:moveTo>
                    <a:cubicBezTo>
                      <a:pt x="9746" y="7906"/>
                      <a:pt x="7614" y="10038"/>
                      <a:pt x="4984" y="10038"/>
                    </a:cubicBezTo>
                    <a:cubicBezTo>
                      <a:pt x="2354" y="10038"/>
                      <a:pt x="221" y="7906"/>
                      <a:pt x="221" y="5276"/>
                    </a:cubicBezTo>
                    <a:cubicBezTo>
                      <a:pt x="221" y="2646"/>
                      <a:pt x="2354" y="514"/>
                      <a:pt x="4984" y="514"/>
                    </a:cubicBezTo>
                    <a:cubicBezTo>
                      <a:pt x="7614" y="514"/>
                      <a:pt x="9746" y="2646"/>
                      <a:pt x="9746" y="5276"/>
                    </a:cubicBezTo>
                    <a:close/>
                  </a:path>
                </a:pathLst>
              </a:custGeom>
              <a:solidFill>
                <a:srgbClr val="000000"/>
              </a:solidFill>
              <a:ln w="1904" cap="flat">
                <a:noFill/>
                <a:prstDash val="solid"/>
                <a:miter/>
              </a:ln>
            </p:spPr>
            <p:txBody>
              <a:bodyPr rtlCol="0" anchor="ctr"/>
              <a:lstStyle/>
              <a:p>
                <a:endParaRPr lang="fr-FR"/>
              </a:p>
            </p:txBody>
          </p:sp>
          <p:sp>
            <p:nvSpPr>
              <p:cNvPr id="3582" name="Forme libre 3581">
                <a:extLst>
                  <a:ext uri="{FF2B5EF4-FFF2-40B4-BE49-F238E27FC236}">
                    <a16:creationId xmlns:a16="http://schemas.microsoft.com/office/drawing/2014/main" id="{AEE6DA2B-B628-ADB1-CEA5-339F1E638847}"/>
                  </a:ext>
                </a:extLst>
              </p:cNvPr>
              <p:cNvSpPr/>
              <p:nvPr/>
            </p:nvSpPr>
            <p:spPr>
              <a:xfrm>
                <a:off x="6410330" y="4460523"/>
                <a:ext cx="169268" cy="132747"/>
              </a:xfrm>
              <a:custGeom>
                <a:avLst/>
                <a:gdLst>
                  <a:gd name="connsiteX0" fmla="*/ 160882 w 169268"/>
                  <a:gd name="connsiteY0" fmla="*/ 76949 h 132747"/>
                  <a:gd name="connsiteX1" fmla="*/ 133830 w 169268"/>
                  <a:gd name="connsiteY1" fmla="*/ 81331 h 132747"/>
                  <a:gd name="connsiteX2" fmla="*/ 120876 w 169268"/>
                  <a:gd name="connsiteY2" fmla="*/ 96379 h 132747"/>
                  <a:gd name="connsiteX3" fmla="*/ 119542 w 169268"/>
                  <a:gd name="connsiteY3" fmla="*/ 123046 h 132747"/>
                  <a:gd name="connsiteX4" fmla="*/ 56675 w 169268"/>
                  <a:gd name="connsiteY4" fmla="*/ 122474 h 132747"/>
                  <a:gd name="connsiteX5" fmla="*/ 55151 w 169268"/>
                  <a:gd name="connsiteY5" fmla="*/ 89902 h 132747"/>
                  <a:gd name="connsiteX6" fmla="*/ 857 w 169268"/>
                  <a:gd name="connsiteY6" fmla="*/ 37139 h 132747"/>
                  <a:gd name="connsiteX7" fmla="*/ 11526 w 169268"/>
                  <a:gd name="connsiteY7" fmla="*/ 29520 h 132747"/>
                  <a:gd name="connsiteX8" fmla="*/ 28099 w 169268"/>
                  <a:gd name="connsiteY8" fmla="*/ 47235 h 132747"/>
                  <a:gd name="connsiteX9" fmla="*/ 21242 w 169268"/>
                  <a:gd name="connsiteY9" fmla="*/ 14472 h 132747"/>
                  <a:gd name="connsiteX10" fmla="*/ 35529 w 169268"/>
                  <a:gd name="connsiteY10" fmla="*/ 13520 h 132747"/>
                  <a:gd name="connsiteX11" fmla="*/ 58390 w 169268"/>
                  <a:gd name="connsiteY11" fmla="*/ 54854 h 132747"/>
                  <a:gd name="connsiteX12" fmla="*/ 63724 w 169268"/>
                  <a:gd name="connsiteY12" fmla="*/ 50854 h 132747"/>
                  <a:gd name="connsiteX13" fmla="*/ 53818 w 169268"/>
                  <a:gd name="connsiteY13" fmla="*/ 11805 h 132747"/>
                  <a:gd name="connsiteX14" fmla="*/ 67344 w 169268"/>
                  <a:gd name="connsiteY14" fmla="*/ 6662 h 132747"/>
                  <a:gd name="connsiteX15" fmla="*/ 88300 w 169268"/>
                  <a:gd name="connsiteY15" fmla="*/ 54092 h 132747"/>
                  <a:gd name="connsiteX16" fmla="*/ 96110 w 169268"/>
                  <a:gd name="connsiteY16" fmla="*/ 51806 h 132747"/>
                  <a:gd name="connsiteX17" fmla="*/ 94967 w 169268"/>
                  <a:gd name="connsiteY17" fmla="*/ 18091 h 132747"/>
                  <a:gd name="connsiteX18" fmla="*/ 108303 w 169268"/>
                  <a:gd name="connsiteY18" fmla="*/ 19615 h 132747"/>
                  <a:gd name="connsiteX19" fmla="*/ 122591 w 169268"/>
                  <a:gd name="connsiteY19" fmla="*/ 57711 h 132747"/>
                  <a:gd name="connsiteX20" fmla="*/ 162406 w 169268"/>
                  <a:gd name="connsiteY20" fmla="*/ 62092 h 132747"/>
                  <a:gd name="connsiteX21" fmla="*/ 160882 w 169268"/>
                  <a:gd name="connsiteY21" fmla="*/ 76949 h 132747"/>
                  <a:gd name="connsiteX22" fmla="*/ 160882 w 169268"/>
                  <a:gd name="connsiteY22" fmla="*/ 76949 h 132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9268" h="132747">
                    <a:moveTo>
                      <a:pt x="160882" y="76949"/>
                    </a:moveTo>
                    <a:cubicBezTo>
                      <a:pt x="150786" y="73521"/>
                      <a:pt x="141260" y="74664"/>
                      <a:pt x="133830" y="81331"/>
                    </a:cubicBezTo>
                    <a:cubicBezTo>
                      <a:pt x="128877" y="85712"/>
                      <a:pt x="122019" y="88378"/>
                      <a:pt x="120876" y="96379"/>
                    </a:cubicBezTo>
                    <a:cubicBezTo>
                      <a:pt x="120305" y="99807"/>
                      <a:pt x="119542" y="109522"/>
                      <a:pt x="119542" y="123046"/>
                    </a:cubicBezTo>
                    <a:cubicBezTo>
                      <a:pt x="106017" y="136189"/>
                      <a:pt x="70582" y="137332"/>
                      <a:pt x="56675" y="122474"/>
                    </a:cubicBezTo>
                    <a:cubicBezTo>
                      <a:pt x="58771" y="105141"/>
                      <a:pt x="59152" y="94093"/>
                      <a:pt x="55151" y="89902"/>
                    </a:cubicBezTo>
                    <a:cubicBezTo>
                      <a:pt x="42578" y="76569"/>
                      <a:pt x="6763" y="61521"/>
                      <a:pt x="857" y="37139"/>
                    </a:cubicBezTo>
                    <a:cubicBezTo>
                      <a:pt x="-2572" y="23044"/>
                      <a:pt x="8859" y="22663"/>
                      <a:pt x="11526" y="29520"/>
                    </a:cubicBezTo>
                    <a:cubicBezTo>
                      <a:pt x="14192" y="36377"/>
                      <a:pt x="20670" y="43806"/>
                      <a:pt x="28099" y="47235"/>
                    </a:cubicBezTo>
                    <a:cubicBezTo>
                      <a:pt x="22384" y="35234"/>
                      <a:pt x="21622" y="20758"/>
                      <a:pt x="21242" y="14472"/>
                    </a:cubicBezTo>
                    <a:cubicBezTo>
                      <a:pt x="20670" y="5900"/>
                      <a:pt x="31910" y="1519"/>
                      <a:pt x="35529" y="13520"/>
                    </a:cubicBezTo>
                    <a:cubicBezTo>
                      <a:pt x="39911" y="28568"/>
                      <a:pt x="51341" y="49139"/>
                      <a:pt x="58390" y="54854"/>
                    </a:cubicBezTo>
                    <a:cubicBezTo>
                      <a:pt x="65439" y="60568"/>
                      <a:pt x="67915" y="56759"/>
                      <a:pt x="63724" y="50854"/>
                    </a:cubicBezTo>
                    <a:cubicBezTo>
                      <a:pt x="59533" y="44949"/>
                      <a:pt x="53628" y="22853"/>
                      <a:pt x="53818" y="11805"/>
                    </a:cubicBezTo>
                    <a:cubicBezTo>
                      <a:pt x="54008" y="757"/>
                      <a:pt x="65439" y="-4386"/>
                      <a:pt x="67344" y="6662"/>
                    </a:cubicBezTo>
                    <a:cubicBezTo>
                      <a:pt x="69821" y="21139"/>
                      <a:pt x="82013" y="47235"/>
                      <a:pt x="88300" y="54092"/>
                    </a:cubicBezTo>
                    <a:cubicBezTo>
                      <a:pt x="94396" y="60759"/>
                      <a:pt x="97253" y="59806"/>
                      <a:pt x="96110" y="51806"/>
                    </a:cubicBezTo>
                    <a:cubicBezTo>
                      <a:pt x="95157" y="43615"/>
                      <a:pt x="93634" y="24567"/>
                      <a:pt x="94967" y="18091"/>
                    </a:cubicBezTo>
                    <a:cubicBezTo>
                      <a:pt x="96110" y="11615"/>
                      <a:pt x="106969" y="7996"/>
                      <a:pt x="108303" y="19615"/>
                    </a:cubicBezTo>
                    <a:cubicBezTo>
                      <a:pt x="109445" y="31234"/>
                      <a:pt x="114970" y="55044"/>
                      <a:pt x="122591" y="57711"/>
                    </a:cubicBezTo>
                    <a:cubicBezTo>
                      <a:pt x="130211" y="60378"/>
                      <a:pt x="151928" y="54092"/>
                      <a:pt x="162406" y="62092"/>
                    </a:cubicBezTo>
                    <a:cubicBezTo>
                      <a:pt x="173075" y="69711"/>
                      <a:pt x="170979" y="80378"/>
                      <a:pt x="160882" y="76949"/>
                    </a:cubicBezTo>
                    <a:lnTo>
                      <a:pt x="160882" y="76949"/>
                    </a:lnTo>
                    <a:close/>
                  </a:path>
                </a:pathLst>
              </a:custGeom>
              <a:solidFill>
                <a:srgbClr val="FFFFFF"/>
              </a:solidFill>
              <a:ln w="1904" cap="flat">
                <a:noFill/>
                <a:prstDash val="solid"/>
                <a:miter/>
              </a:ln>
            </p:spPr>
            <p:txBody>
              <a:bodyPr rtlCol="0" anchor="ctr"/>
              <a:lstStyle/>
              <a:p>
                <a:endParaRPr lang="fr-FR"/>
              </a:p>
            </p:txBody>
          </p:sp>
          <p:sp>
            <p:nvSpPr>
              <p:cNvPr id="3583" name="Forme libre 3582">
                <a:extLst>
                  <a:ext uri="{FF2B5EF4-FFF2-40B4-BE49-F238E27FC236}">
                    <a16:creationId xmlns:a16="http://schemas.microsoft.com/office/drawing/2014/main" id="{E2AB0088-A87B-2C5B-1ACA-97B4026FFA54}"/>
                  </a:ext>
                </a:extLst>
              </p:cNvPr>
              <p:cNvSpPr/>
              <p:nvPr/>
            </p:nvSpPr>
            <p:spPr>
              <a:xfrm>
                <a:off x="6408754" y="4458658"/>
                <a:ext cx="172699" cy="136206"/>
              </a:xfrm>
              <a:custGeom>
                <a:avLst/>
                <a:gdLst>
                  <a:gd name="connsiteX0" fmla="*/ 89494 w 172699"/>
                  <a:gd name="connsiteY0" fmla="*/ 136720 h 136206"/>
                  <a:gd name="connsiteX1" fmla="*/ 87779 w 172699"/>
                  <a:gd name="connsiteY1" fmla="*/ 136720 h 136206"/>
                  <a:gd name="connsiteX2" fmla="*/ 56917 w 172699"/>
                  <a:gd name="connsiteY2" fmla="*/ 125291 h 136206"/>
                  <a:gd name="connsiteX3" fmla="*/ 56537 w 172699"/>
                  <a:gd name="connsiteY3" fmla="*/ 123958 h 136206"/>
                  <a:gd name="connsiteX4" fmla="*/ 55584 w 172699"/>
                  <a:gd name="connsiteY4" fmla="*/ 92719 h 136206"/>
                  <a:gd name="connsiteX5" fmla="*/ 38248 w 172699"/>
                  <a:gd name="connsiteY5" fmla="*/ 79386 h 136206"/>
                  <a:gd name="connsiteX6" fmla="*/ 909 w 172699"/>
                  <a:gd name="connsiteY6" fmla="*/ 39194 h 136206"/>
                  <a:gd name="connsiteX7" fmla="*/ 5290 w 172699"/>
                  <a:gd name="connsiteY7" fmla="*/ 25289 h 136206"/>
                  <a:gd name="connsiteX8" fmla="*/ 14815 w 172699"/>
                  <a:gd name="connsiteY8" fmla="*/ 30432 h 136206"/>
                  <a:gd name="connsiteX9" fmla="*/ 26056 w 172699"/>
                  <a:gd name="connsiteY9" fmla="*/ 44718 h 136206"/>
                  <a:gd name="connsiteX10" fmla="*/ 21102 w 172699"/>
                  <a:gd name="connsiteY10" fmla="*/ 16337 h 136206"/>
                  <a:gd name="connsiteX11" fmla="*/ 28342 w 172699"/>
                  <a:gd name="connsiteY11" fmla="*/ 6241 h 136206"/>
                  <a:gd name="connsiteX12" fmla="*/ 38819 w 172699"/>
                  <a:gd name="connsiteY12" fmla="*/ 14813 h 136206"/>
                  <a:gd name="connsiteX13" fmla="*/ 61109 w 172699"/>
                  <a:gd name="connsiteY13" fmla="*/ 55195 h 136206"/>
                  <a:gd name="connsiteX14" fmla="*/ 65681 w 172699"/>
                  <a:gd name="connsiteY14" fmla="*/ 57671 h 136206"/>
                  <a:gd name="connsiteX15" fmla="*/ 63966 w 172699"/>
                  <a:gd name="connsiteY15" fmla="*/ 53671 h 136206"/>
                  <a:gd name="connsiteX16" fmla="*/ 53869 w 172699"/>
                  <a:gd name="connsiteY16" fmla="*/ 13480 h 136206"/>
                  <a:gd name="connsiteX17" fmla="*/ 63395 w 172699"/>
                  <a:gd name="connsiteY17" fmla="*/ 527 h 136206"/>
                  <a:gd name="connsiteX18" fmla="*/ 71015 w 172699"/>
                  <a:gd name="connsiteY18" fmla="*/ 8146 h 136206"/>
                  <a:gd name="connsiteX19" fmla="*/ 91399 w 172699"/>
                  <a:gd name="connsiteY19" fmla="*/ 54623 h 136206"/>
                  <a:gd name="connsiteX20" fmla="*/ 96162 w 172699"/>
                  <a:gd name="connsiteY20" fmla="*/ 58433 h 136206"/>
                  <a:gd name="connsiteX21" fmla="*/ 96352 w 172699"/>
                  <a:gd name="connsiteY21" fmla="*/ 53671 h 136206"/>
                  <a:gd name="connsiteX22" fmla="*/ 95209 w 172699"/>
                  <a:gd name="connsiteY22" fmla="*/ 19575 h 136206"/>
                  <a:gd name="connsiteX23" fmla="*/ 104353 w 172699"/>
                  <a:gd name="connsiteY23" fmla="*/ 12146 h 136206"/>
                  <a:gd name="connsiteX24" fmla="*/ 111783 w 172699"/>
                  <a:gd name="connsiteY24" fmla="*/ 21289 h 136206"/>
                  <a:gd name="connsiteX25" fmla="*/ 124928 w 172699"/>
                  <a:gd name="connsiteY25" fmla="*/ 57861 h 136206"/>
                  <a:gd name="connsiteX26" fmla="*/ 137311 w 172699"/>
                  <a:gd name="connsiteY26" fmla="*/ 58242 h 136206"/>
                  <a:gd name="connsiteX27" fmla="*/ 165125 w 172699"/>
                  <a:gd name="connsiteY27" fmla="*/ 62623 h 136206"/>
                  <a:gd name="connsiteX28" fmla="*/ 172174 w 172699"/>
                  <a:gd name="connsiteY28" fmla="*/ 78433 h 136206"/>
                  <a:gd name="connsiteX29" fmla="*/ 162077 w 172699"/>
                  <a:gd name="connsiteY29" fmla="*/ 80910 h 136206"/>
                  <a:gd name="connsiteX30" fmla="*/ 162077 w 172699"/>
                  <a:gd name="connsiteY30" fmla="*/ 80910 h 136206"/>
                  <a:gd name="connsiteX31" fmla="*/ 136739 w 172699"/>
                  <a:gd name="connsiteY31" fmla="*/ 84910 h 136206"/>
                  <a:gd name="connsiteX32" fmla="*/ 132548 w 172699"/>
                  <a:gd name="connsiteY32" fmla="*/ 88148 h 136206"/>
                  <a:gd name="connsiteX33" fmla="*/ 124166 w 172699"/>
                  <a:gd name="connsiteY33" fmla="*/ 98815 h 136206"/>
                  <a:gd name="connsiteX34" fmla="*/ 122833 w 172699"/>
                  <a:gd name="connsiteY34" fmla="*/ 125101 h 136206"/>
                  <a:gd name="connsiteX35" fmla="*/ 122261 w 172699"/>
                  <a:gd name="connsiteY35" fmla="*/ 126244 h 136206"/>
                  <a:gd name="connsiteX36" fmla="*/ 89494 w 172699"/>
                  <a:gd name="connsiteY36" fmla="*/ 136720 h 136206"/>
                  <a:gd name="connsiteX37" fmla="*/ 89494 w 172699"/>
                  <a:gd name="connsiteY37" fmla="*/ 136720 h 136206"/>
                  <a:gd name="connsiteX38" fmla="*/ 60156 w 172699"/>
                  <a:gd name="connsiteY38" fmla="*/ 123577 h 136206"/>
                  <a:gd name="connsiteX39" fmla="*/ 87970 w 172699"/>
                  <a:gd name="connsiteY39" fmla="*/ 133292 h 136206"/>
                  <a:gd name="connsiteX40" fmla="*/ 119404 w 172699"/>
                  <a:gd name="connsiteY40" fmla="*/ 124149 h 136206"/>
                  <a:gd name="connsiteX41" fmla="*/ 120737 w 172699"/>
                  <a:gd name="connsiteY41" fmla="*/ 98053 h 136206"/>
                  <a:gd name="connsiteX42" fmla="*/ 130453 w 172699"/>
                  <a:gd name="connsiteY42" fmla="*/ 85100 h 136206"/>
                  <a:gd name="connsiteX43" fmla="*/ 134263 w 172699"/>
                  <a:gd name="connsiteY43" fmla="*/ 82053 h 136206"/>
                  <a:gd name="connsiteX44" fmla="*/ 163029 w 172699"/>
                  <a:gd name="connsiteY44" fmla="*/ 77291 h 136206"/>
                  <a:gd name="connsiteX45" fmla="*/ 163029 w 172699"/>
                  <a:gd name="connsiteY45" fmla="*/ 77291 h 136206"/>
                  <a:gd name="connsiteX46" fmla="*/ 168935 w 172699"/>
                  <a:gd name="connsiteY46" fmla="*/ 76529 h 136206"/>
                  <a:gd name="connsiteX47" fmla="*/ 162839 w 172699"/>
                  <a:gd name="connsiteY47" fmla="*/ 65100 h 136206"/>
                  <a:gd name="connsiteX48" fmla="*/ 137311 w 172699"/>
                  <a:gd name="connsiteY48" fmla="*/ 61481 h 136206"/>
                  <a:gd name="connsiteX49" fmla="*/ 123404 w 172699"/>
                  <a:gd name="connsiteY49" fmla="*/ 60909 h 136206"/>
                  <a:gd name="connsiteX50" fmla="*/ 107973 w 172699"/>
                  <a:gd name="connsiteY50" fmla="*/ 21289 h 136206"/>
                  <a:gd name="connsiteX51" fmla="*/ 103782 w 172699"/>
                  <a:gd name="connsiteY51" fmla="*/ 15384 h 136206"/>
                  <a:gd name="connsiteX52" fmla="*/ 98067 w 172699"/>
                  <a:gd name="connsiteY52" fmla="*/ 19956 h 136206"/>
                  <a:gd name="connsiteX53" fmla="*/ 99400 w 172699"/>
                  <a:gd name="connsiteY53" fmla="*/ 53099 h 136206"/>
                  <a:gd name="connsiteX54" fmla="*/ 97305 w 172699"/>
                  <a:gd name="connsiteY54" fmla="*/ 61671 h 136206"/>
                  <a:gd name="connsiteX55" fmla="*/ 88542 w 172699"/>
                  <a:gd name="connsiteY55" fmla="*/ 56909 h 136206"/>
                  <a:gd name="connsiteX56" fmla="*/ 67205 w 172699"/>
                  <a:gd name="connsiteY56" fmla="*/ 8718 h 136206"/>
                  <a:gd name="connsiteX57" fmla="*/ 63395 w 172699"/>
                  <a:gd name="connsiteY57" fmla="*/ 3956 h 136206"/>
                  <a:gd name="connsiteX58" fmla="*/ 57108 w 172699"/>
                  <a:gd name="connsiteY58" fmla="*/ 13480 h 136206"/>
                  <a:gd name="connsiteX59" fmla="*/ 66633 w 172699"/>
                  <a:gd name="connsiteY59" fmla="*/ 51576 h 136206"/>
                  <a:gd name="connsiteX60" fmla="*/ 67967 w 172699"/>
                  <a:gd name="connsiteY60" fmla="*/ 60147 h 136206"/>
                  <a:gd name="connsiteX61" fmla="*/ 58823 w 172699"/>
                  <a:gd name="connsiteY61" fmla="*/ 57861 h 136206"/>
                  <a:gd name="connsiteX62" fmla="*/ 35390 w 172699"/>
                  <a:gd name="connsiteY62" fmla="*/ 15575 h 136206"/>
                  <a:gd name="connsiteX63" fmla="*/ 28913 w 172699"/>
                  <a:gd name="connsiteY63" fmla="*/ 9480 h 136206"/>
                  <a:gd name="connsiteX64" fmla="*/ 24531 w 172699"/>
                  <a:gd name="connsiteY64" fmla="*/ 15956 h 136206"/>
                  <a:gd name="connsiteX65" fmla="*/ 31199 w 172699"/>
                  <a:gd name="connsiteY65" fmla="*/ 47957 h 136206"/>
                  <a:gd name="connsiteX66" fmla="*/ 30437 w 172699"/>
                  <a:gd name="connsiteY66" fmla="*/ 50242 h 136206"/>
                  <a:gd name="connsiteX67" fmla="*/ 28913 w 172699"/>
                  <a:gd name="connsiteY67" fmla="*/ 50242 h 136206"/>
                  <a:gd name="connsiteX68" fmla="*/ 11577 w 172699"/>
                  <a:gd name="connsiteY68" fmla="*/ 31575 h 136206"/>
                  <a:gd name="connsiteX69" fmla="*/ 6433 w 172699"/>
                  <a:gd name="connsiteY69" fmla="*/ 28528 h 136206"/>
                  <a:gd name="connsiteX70" fmla="*/ 4338 w 172699"/>
                  <a:gd name="connsiteY70" fmla="*/ 38242 h 136206"/>
                  <a:gd name="connsiteX71" fmla="*/ 40344 w 172699"/>
                  <a:gd name="connsiteY71" fmla="*/ 76338 h 136206"/>
                  <a:gd name="connsiteX72" fmla="*/ 58251 w 172699"/>
                  <a:gd name="connsiteY72" fmla="*/ 90243 h 136206"/>
                  <a:gd name="connsiteX73" fmla="*/ 60156 w 172699"/>
                  <a:gd name="connsiteY73" fmla="*/ 123577 h 136206"/>
                  <a:gd name="connsiteX74" fmla="*/ 60156 w 172699"/>
                  <a:gd name="connsiteY74" fmla="*/ 123577 h 13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72699" h="136206">
                    <a:moveTo>
                      <a:pt x="89494" y="136720"/>
                    </a:moveTo>
                    <a:cubicBezTo>
                      <a:pt x="88923" y="136720"/>
                      <a:pt x="88351" y="136720"/>
                      <a:pt x="87779" y="136720"/>
                    </a:cubicBezTo>
                    <a:cubicBezTo>
                      <a:pt x="74635" y="136339"/>
                      <a:pt x="63395" y="132339"/>
                      <a:pt x="56917" y="125291"/>
                    </a:cubicBezTo>
                    <a:cubicBezTo>
                      <a:pt x="56537" y="124911"/>
                      <a:pt x="56346" y="124339"/>
                      <a:pt x="56537" y="123958"/>
                    </a:cubicBezTo>
                    <a:cubicBezTo>
                      <a:pt x="58061" y="110434"/>
                      <a:pt x="59394" y="96719"/>
                      <a:pt x="55584" y="92719"/>
                    </a:cubicBezTo>
                    <a:cubicBezTo>
                      <a:pt x="51583" y="88529"/>
                      <a:pt x="45106" y="84148"/>
                      <a:pt x="38248" y="79386"/>
                    </a:cubicBezTo>
                    <a:cubicBezTo>
                      <a:pt x="23388" y="69100"/>
                      <a:pt x="4909" y="56338"/>
                      <a:pt x="909" y="39194"/>
                    </a:cubicBezTo>
                    <a:cubicBezTo>
                      <a:pt x="-1187" y="30623"/>
                      <a:pt x="1861" y="26432"/>
                      <a:pt x="5290" y="25289"/>
                    </a:cubicBezTo>
                    <a:cubicBezTo>
                      <a:pt x="9100" y="24146"/>
                      <a:pt x="13292" y="26432"/>
                      <a:pt x="14815" y="30432"/>
                    </a:cubicBezTo>
                    <a:cubicBezTo>
                      <a:pt x="16911" y="35766"/>
                      <a:pt x="21102" y="41099"/>
                      <a:pt x="26056" y="44718"/>
                    </a:cubicBezTo>
                    <a:cubicBezTo>
                      <a:pt x="22055" y="33480"/>
                      <a:pt x="21293" y="21289"/>
                      <a:pt x="21102" y="16337"/>
                    </a:cubicBezTo>
                    <a:cubicBezTo>
                      <a:pt x="20912" y="11384"/>
                      <a:pt x="23960" y="7003"/>
                      <a:pt x="28342" y="6241"/>
                    </a:cubicBezTo>
                    <a:cubicBezTo>
                      <a:pt x="31961" y="5670"/>
                      <a:pt x="36533" y="7575"/>
                      <a:pt x="38819" y="14813"/>
                    </a:cubicBezTo>
                    <a:cubicBezTo>
                      <a:pt x="43201" y="29480"/>
                      <a:pt x="54441" y="49861"/>
                      <a:pt x="61109" y="55195"/>
                    </a:cubicBezTo>
                    <a:cubicBezTo>
                      <a:pt x="63776" y="57290"/>
                      <a:pt x="65300" y="57671"/>
                      <a:pt x="65681" y="57671"/>
                    </a:cubicBezTo>
                    <a:cubicBezTo>
                      <a:pt x="65681" y="57290"/>
                      <a:pt x="65490" y="55957"/>
                      <a:pt x="63966" y="53671"/>
                    </a:cubicBezTo>
                    <a:cubicBezTo>
                      <a:pt x="59394" y="47195"/>
                      <a:pt x="53488" y="24337"/>
                      <a:pt x="53869" y="13480"/>
                    </a:cubicBezTo>
                    <a:cubicBezTo>
                      <a:pt x="54060" y="5860"/>
                      <a:pt x="58823" y="717"/>
                      <a:pt x="63395" y="527"/>
                    </a:cubicBezTo>
                    <a:cubicBezTo>
                      <a:pt x="66443" y="336"/>
                      <a:pt x="69872" y="2241"/>
                      <a:pt x="71015" y="8146"/>
                    </a:cubicBezTo>
                    <a:cubicBezTo>
                      <a:pt x="73491" y="22051"/>
                      <a:pt x="85493" y="48147"/>
                      <a:pt x="91399" y="54623"/>
                    </a:cubicBezTo>
                    <a:cubicBezTo>
                      <a:pt x="94447" y="57861"/>
                      <a:pt x="95781" y="58433"/>
                      <a:pt x="96162" y="58433"/>
                    </a:cubicBezTo>
                    <a:cubicBezTo>
                      <a:pt x="96352" y="58052"/>
                      <a:pt x="96733" y="56909"/>
                      <a:pt x="96352" y="53671"/>
                    </a:cubicBezTo>
                    <a:cubicBezTo>
                      <a:pt x="95590" y="47004"/>
                      <a:pt x="93685" y="26623"/>
                      <a:pt x="95209" y="19575"/>
                    </a:cubicBezTo>
                    <a:cubicBezTo>
                      <a:pt x="95971" y="15384"/>
                      <a:pt x="100162" y="11956"/>
                      <a:pt x="104353" y="12146"/>
                    </a:cubicBezTo>
                    <a:cubicBezTo>
                      <a:pt x="105877" y="12146"/>
                      <a:pt x="111021" y="13098"/>
                      <a:pt x="111783" y="21289"/>
                    </a:cubicBezTo>
                    <a:cubicBezTo>
                      <a:pt x="113307" y="35194"/>
                      <a:pt x="119023" y="55766"/>
                      <a:pt x="124928" y="57861"/>
                    </a:cubicBezTo>
                    <a:cubicBezTo>
                      <a:pt x="127405" y="58814"/>
                      <a:pt x="132358" y="58433"/>
                      <a:pt x="137311" y="58242"/>
                    </a:cubicBezTo>
                    <a:cubicBezTo>
                      <a:pt x="146455" y="57671"/>
                      <a:pt x="158076" y="57100"/>
                      <a:pt x="165125" y="62623"/>
                    </a:cubicBezTo>
                    <a:cubicBezTo>
                      <a:pt x="172554" y="68338"/>
                      <a:pt x="174079" y="74814"/>
                      <a:pt x="172174" y="78433"/>
                    </a:cubicBezTo>
                    <a:cubicBezTo>
                      <a:pt x="170459" y="81481"/>
                      <a:pt x="166649" y="82433"/>
                      <a:pt x="162077" y="80910"/>
                    </a:cubicBezTo>
                    <a:lnTo>
                      <a:pt x="162077" y="80910"/>
                    </a:lnTo>
                    <a:cubicBezTo>
                      <a:pt x="152170" y="77481"/>
                      <a:pt x="143407" y="79005"/>
                      <a:pt x="136739" y="84910"/>
                    </a:cubicBezTo>
                    <a:cubicBezTo>
                      <a:pt x="135406" y="86053"/>
                      <a:pt x="134072" y="87195"/>
                      <a:pt x="132548" y="88148"/>
                    </a:cubicBezTo>
                    <a:cubicBezTo>
                      <a:pt x="128738" y="91005"/>
                      <a:pt x="124928" y="93672"/>
                      <a:pt x="124166" y="98815"/>
                    </a:cubicBezTo>
                    <a:cubicBezTo>
                      <a:pt x="123595" y="101863"/>
                      <a:pt x="122833" y="111577"/>
                      <a:pt x="122833" y="125101"/>
                    </a:cubicBezTo>
                    <a:cubicBezTo>
                      <a:pt x="122833" y="125482"/>
                      <a:pt x="122642" y="126053"/>
                      <a:pt x="122261" y="126244"/>
                    </a:cubicBezTo>
                    <a:cubicBezTo>
                      <a:pt x="115403" y="132720"/>
                      <a:pt x="103020" y="136720"/>
                      <a:pt x="89494" y="136720"/>
                    </a:cubicBezTo>
                    <a:lnTo>
                      <a:pt x="89494" y="136720"/>
                    </a:lnTo>
                    <a:close/>
                    <a:moveTo>
                      <a:pt x="60156" y="123577"/>
                    </a:moveTo>
                    <a:cubicBezTo>
                      <a:pt x="66062" y="129482"/>
                      <a:pt x="76159" y="132911"/>
                      <a:pt x="87970" y="133292"/>
                    </a:cubicBezTo>
                    <a:cubicBezTo>
                      <a:pt x="100925" y="133673"/>
                      <a:pt x="112736" y="130054"/>
                      <a:pt x="119404" y="124149"/>
                    </a:cubicBezTo>
                    <a:cubicBezTo>
                      <a:pt x="119594" y="111577"/>
                      <a:pt x="120165" y="101863"/>
                      <a:pt x="120737" y="98053"/>
                    </a:cubicBezTo>
                    <a:cubicBezTo>
                      <a:pt x="121689" y="91386"/>
                      <a:pt x="126452" y="88148"/>
                      <a:pt x="130453" y="85100"/>
                    </a:cubicBezTo>
                    <a:cubicBezTo>
                      <a:pt x="131786" y="84148"/>
                      <a:pt x="133120" y="83195"/>
                      <a:pt x="134263" y="82053"/>
                    </a:cubicBezTo>
                    <a:cubicBezTo>
                      <a:pt x="141883" y="75195"/>
                      <a:pt x="151980" y="73481"/>
                      <a:pt x="163029" y="77291"/>
                    </a:cubicBezTo>
                    <a:lnTo>
                      <a:pt x="163029" y="77291"/>
                    </a:lnTo>
                    <a:cubicBezTo>
                      <a:pt x="165887" y="78243"/>
                      <a:pt x="168173" y="78052"/>
                      <a:pt x="168935" y="76529"/>
                    </a:cubicBezTo>
                    <a:cubicBezTo>
                      <a:pt x="170078" y="74433"/>
                      <a:pt x="168935" y="69671"/>
                      <a:pt x="162839" y="65100"/>
                    </a:cubicBezTo>
                    <a:cubicBezTo>
                      <a:pt x="156742" y="60338"/>
                      <a:pt x="145884" y="61100"/>
                      <a:pt x="137311" y="61481"/>
                    </a:cubicBezTo>
                    <a:cubicBezTo>
                      <a:pt x="131596" y="61862"/>
                      <a:pt x="126643" y="62052"/>
                      <a:pt x="123404" y="60909"/>
                    </a:cubicBezTo>
                    <a:cubicBezTo>
                      <a:pt x="113688" y="57481"/>
                      <a:pt x="108735" y="28908"/>
                      <a:pt x="107973" y="21289"/>
                    </a:cubicBezTo>
                    <a:cubicBezTo>
                      <a:pt x="107592" y="17480"/>
                      <a:pt x="106068" y="15384"/>
                      <a:pt x="103782" y="15384"/>
                    </a:cubicBezTo>
                    <a:cubicBezTo>
                      <a:pt x="101305" y="15194"/>
                      <a:pt x="98638" y="17480"/>
                      <a:pt x="98067" y="19956"/>
                    </a:cubicBezTo>
                    <a:cubicBezTo>
                      <a:pt x="96924" y="26051"/>
                      <a:pt x="98257" y="44909"/>
                      <a:pt x="99400" y="53099"/>
                    </a:cubicBezTo>
                    <a:cubicBezTo>
                      <a:pt x="99781" y="56147"/>
                      <a:pt x="99972" y="60338"/>
                      <a:pt x="97305" y="61671"/>
                    </a:cubicBezTo>
                    <a:cubicBezTo>
                      <a:pt x="95209" y="62623"/>
                      <a:pt x="92352" y="61290"/>
                      <a:pt x="88542" y="56909"/>
                    </a:cubicBezTo>
                    <a:cubicBezTo>
                      <a:pt x="82064" y="49861"/>
                      <a:pt x="69872" y="23194"/>
                      <a:pt x="67205" y="8718"/>
                    </a:cubicBezTo>
                    <a:cubicBezTo>
                      <a:pt x="67014" y="7194"/>
                      <a:pt x="66062" y="3765"/>
                      <a:pt x="63395" y="3956"/>
                    </a:cubicBezTo>
                    <a:cubicBezTo>
                      <a:pt x="60918" y="4146"/>
                      <a:pt x="57298" y="7575"/>
                      <a:pt x="57108" y="13480"/>
                    </a:cubicBezTo>
                    <a:cubicBezTo>
                      <a:pt x="56917" y="24337"/>
                      <a:pt x="62823" y="46052"/>
                      <a:pt x="66633" y="51576"/>
                    </a:cubicBezTo>
                    <a:cubicBezTo>
                      <a:pt x="69300" y="55195"/>
                      <a:pt x="69681" y="58433"/>
                      <a:pt x="67967" y="60147"/>
                    </a:cubicBezTo>
                    <a:cubicBezTo>
                      <a:pt x="66824" y="61100"/>
                      <a:pt x="64347" y="62243"/>
                      <a:pt x="58823" y="57861"/>
                    </a:cubicBezTo>
                    <a:cubicBezTo>
                      <a:pt x="51583" y="52147"/>
                      <a:pt x="39963" y="31194"/>
                      <a:pt x="35390" y="15575"/>
                    </a:cubicBezTo>
                    <a:cubicBezTo>
                      <a:pt x="34057" y="11384"/>
                      <a:pt x="31771" y="9098"/>
                      <a:pt x="28913" y="9480"/>
                    </a:cubicBezTo>
                    <a:cubicBezTo>
                      <a:pt x="26627" y="9860"/>
                      <a:pt x="24341" y="12337"/>
                      <a:pt x="24531" y="15956"/>
                    </a:cubicBezTo>
                    <a:cubicBezTo>
                      <a:pt x="24912" y="21480"/>
                      <a:pt x="25675" y="36147"/>
                      <a:pt x="31199" y="47957"/>
                    </a:cubicBezTo>
                    <a:cubicBezTo>
                      <a:pt x="31580" y="48909"/>
                      <a:pt x="31199" y="49861"/>
                      <a:pt x="30437" y="50242"/>
                    </a:cubicBezTo>
                    <a:cubicBezTo>
                      <a:pt x="30056" y="50433"/>
                      <a:pt x="29485" y="50433"/>
                      <a:pt x="28913" y="50242"/>
                    </a:cubicBezTo>
                    <a:cubicBezTo>
                      <a:pt x="21483" y="46814"/>
                      <a:pt x="14625" y="39385"/>
                      <a:pt x="11577" y="31575"/>
                    </a:cubicBezTo>
                    <a:cubicBezTo>
                      <a:pt x="10624" y="28908"/>
                      <a:pt x="8148" y="27956"/>
                      <a:pt x="6433" y="28528"/>
                    </a:cubicBezTo>
                    <a:cubicBezTo>
                      <a:pt x="4528" y="29099"/>
                      <a:pt x="2814" y="31956"/>
                      <a:pt x="4338" y="38242"/>
                    </a:cubicBezTo>
                    <a:cubicBezTo>
                      <a:pt x="8148" y="54242"/>
                      <a:pt x="25103" y="66052"/>
                      <a:pt x="40344" y="76338"/>
                    </a:cubicBezTo>
                    <a:cubicBezTo>
                      <a:pt x="47392" y="81291"/>
                      <a:pt x="54060" y="85862"/>
                      <a:pt x="58251" y="90243"/>
                    </a:cubicBezTo>
                    <a:cubicBezTo>
                      <a:pt x="62442" y="95005"/>
                      <a:pt x="62061" y="105672"/>
                      <a:pt x="60156" y="123577"/>
                    </a:cubicBezTo>
                    <a:lnTo>
                      <a:pt x="60156" y="123577"/>
                    </a:lnTo>
                    <a:close/>
                  </a:path>
                </a:pathLst>
              </a:custGeom>
              <a:solidFill>
                <a:srgbClr val="000000"/>
              </a:solidFill>
              <a:ln w="1904" cap="flat">
                <a:noFill/>
                <a:prstDash val="solid"/>
                <a:miter/>
              </a:ln>
            </p:spPr>
            <p:txBody>
              <a:bodyPr rtlCol="0" anchor="ctr"/>
              <a:lstStyle/>
              <a:p>
                <a:endParaRPr lang="fr-FR"/>
              </a:p>
            </p:txBody>
          </p:sp>
          <p:sp>
            <p:nvSpPr>
              <p:cNvPr id="3584" name="Forme libre 3583">
                <a:extLst>
                  <a:ext uri="{FF2B5EF4-FFF2-40B4-BE49-F238E27FC236}">
                    <a16:creationId xmlns:a16="http://schemas.microsoft.com/office/drawing/2014/main" id="{6B1A4528-7B6B-6344-24B9-08216A050F6B}"/>
                  </a:ext>
                </a:extLst>
              </p:cNvPr>
              <p:cNvSpPr/>
              <p:nvPr/>
            </p:nvSpPr>
            <p:spPr>
              <a:xfrm>
                <a:off x="6770831" y="4439242"/>
                <a:ext cx="9525" cy="9524"/>
              </a:xfrm>
              <a:custGeom>
                <a:avLst/>
                <a:gdLst>
                  <a:gd name="connsiteX0" fmla="*/ 9747 w 9525"/>
                  <a:gd name="connsiteY0" fmla="*/ 5276 h 9524"/>
                  <a:gd name="connsiteX1" fmla="*/ 4984 w 9525"/>
                  <a:gd name="connsiteY1" fmla="*/ 10038 h 9524"/>
                  <a:gd name="connsiteX2" fmla="*/ 221 w 9525"/>
                  <a:gd name="connsiteY2" fmla="*/ 5276 h 9524"/>
                  <a:gd name="connsiteX3" fmla="*/ 4984 w 9525"/>
                  <a:gd name="connsiteY3" fmla="*/ 514 h 9524"/>
                  <a:gd name="connsiteX4" fmla="*/ 9747 w 9525"/>
                  <a:gd name="connsiteY4" fmla="*/ 5276 h 9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4">
                    <a:moveTo>
                      <a:pt x="9747" y="5276"/>
                    </a:moveTo>
                    <a:cubicBezTo>
                      <a:pt x="9747" y="7906"/>
                      <a:pt x="7614" y="10038"/>
                      <a:pt x="4984" y="10038"/>
                    </a:cubicBezTo>
                    <a:cubicBezTo>
                      <a:pt x="2354" y="10038"/>
                      <a:pt x="221" y="7906"/>
                      <a:pt x="221" y="5276"/>
                    </a:cubicBezTo>
                    <a:cubicBezTo>
                      <a:pt x="221" y="2646"/>
                      <a:pt x="2354" y="514"/>
                      <a:pt x="4984" y="514"/>
                    </a:cubicBezTo>
                    <a:cubicBezTo>
                      <a:pt x="7614" y="514"/>
                      <a:pt x="9747" y="2646"/>
                      <a:pt x="9747" y="5276"/>
                    </a:cubicBezTo>
                    <a:close/>
                  </a:path>
                </a:pathLst>
              </a:custGeom>
              <a:solidFill>
                <a:srgbClr val="000000"/>
              </a:solidFill>
              <a:ln w="1904" cap="flat">
                <a:noFill/>
                <a:prstDash val="solid"/>
                <a:miter/>
              </a:ln>
            </p:spPr>
            <p:txBody>
              <a:bodyPr rtlCol="0" anchor="ctr"/>
              <a:lstStyle/>
              <a:p>
                <a:endParaRPr lang="fr-FR"/>
              </a:p>
            </p:txBody>
          </p:sp>
          <p:sp>
            <p:nvSpPr>
              <p:cNvPr id="3585" name="Forme libre 3584">
                <a:extLst>
                  <a:ext uri="{FF2B5EF4-FFF2-40B4-BE49-F238E27FC236}">
                    <a16:creationId xmlns:a16="http://schemas.microsoft.com/office/drawing/2014/main" id="{169643FC-78B2-758C-8C95-5860BF528745}"/>
                  </a:ext>
                </a:extLst>
              </p:cNvPr>
              <p:cNvSpPr/>
              <p:nvPr/>
            </p:nvSpPr>
            <p:spPr>
              <a:xfrm>
                <a:off x="6707372" y="4443851"/>
                <a:ext cx="18880" cy="19962"/>
              </a:xfrm>
              <a:custGeom>
                <a:avLst/>
                <a:gdLst>
                  <a:gd name="connsiteX0" fmla="*/ 7100 w 18880"/>
                  <a:gd name="connsiteY0" fmla="*/ 20476 h 19962"/>
                  <a:gd name="connsiteX1" fmla="*/ 1575 w 18880"/>
                  <a:gd name="connsiteY1" fmla="*/ 2571 h 19962"/>
                  <a:gd name="connsiteX2" fmla="*/ 19102 w 18880"/>
                  <a:gd name="connsiteY2" fmla="*/ 8857 h 19962"/>
                </a:gdLst>
                <a:ahLst/>
                <a:cxnLst>
                  <a:cxn ang="0">
                    <a:pos x="connsiteX0" y="connsiteY0"/>
                  </a:cxn>
                  <a:cxn ang="0">
                    <a:pos x="connsiteX1" y="connsiteY1"/>
                  </a:cxn>
                  <a:cxn ang="0">
                    <a:pos x="connsiteX2" y="connsiteY2"/>
                  </a:cxn>
                </a:cxnLst>
                <a:rect l="l" t="t" r="r" b="b"/>
                <a:pathLst>
                  <a:path w="18880" h="19962">
                    <a:moveTo>
                      <a:pt x="7100" y="20476"/>
                    </a:moveTo>
                    <a:cubicBezTo>
                      <a:pt x="1194" y="14191"/>
                      <a:pt x="-1663" y="6381"/>
                      <a:pt x="1575" y="2571"/>
                    </a:cubicBezTo>
                    <a:cubicBezTo>
                      <a:pt x="5195" y="-1810"/>
                      <a:pt x="11863" y="1047"/>
                      <a:pt x="19102" y="8857"/>
                    </a:cubicBezTo>
                  </a:path>
                </a:pathLst>
              </a:custGeom>
              <a:solidFill>
                <a:srgbClr val="FFFFFF"/>
              </a:solidFill>
              <a:ln w="1904" cap="flat">
                <a:noFill/>
                <a:prstDash val="solid"/>
                <a:miter/>
              </a:ln>
            </p:spPr>
            <p:txBody>
              <a:bodyPr rtlCol="0" anchor="ctr"/>
              <a:lstStyle/>
              <a:p>
                <a:endParaRPr lang="fr-FR"/>
              </a:p>
            </p:txBody>
          </p:sp>
          <p:sp>
            <p:nvSpPr>
              <p:cNvPr id="3586" name="Forme libre 3585">
                <a:extLst>
                  <a:ext uri="{FF2B5EF4-FFF2-40B4-BE49-F238E27FC236}">
                    <a16:creationId xmlns:a16="http://schemas.microsoft.com/office/drawing/2014/main" id="{AF1A6CB1-8853-01C3-239E-AE26D502B875}"/>
                  </a:ext>
                </a:extLst>
              </p:cNvPr>
              <p:cNvSpPr/>
              <p:nvPr/>
            </p:nvSpPr>
            <p:spPr>
              <a:xfrm>
                <a:off x="6705601" y="4442094"/>
                <a:ext cx="84971" cy="133532"/>
              </a:xfrm>
              <a:custGeom>
                <a:avLst/>
                <a:gdLst>
                  <a:gd name="connsiteX0" fmla="*/ 8871 w 84971"/>
                  <a:gd name="connsiteY0" fmla="*/ 23948 h 133532"/>
                  <a:gd name="connsiteX1" fmla="*/ 7537 w 84971"/>
                  <a:gd name="connsiteY1" fmla="*/ 23377 h 133532"/>
                  <a:gd name="connsiteX2" fmla="*/ 2013 w 84971"/>
                  <a:gd name="connsiteY2" fmla="*/ 3186 h 133532"/>
                  <a:gd name="connsiteX3" fmla="*/ 7537 w 84971"/>
                  <a:gd name="connsiteY3" fmla="*/ 519 h 133532"/>
                  <a:gd name="connsiteX4" fmla="*/ 22207 w 84971"/>
                  <a:gd name="connsiteY4" fmla="*/ 9281 h 133532"/>
                  <a:gd name="connsiteX5" fmla="*/ 22207 w 84971"/>
                  <a:gd name="connsiteY5" fmla="*/ 11758 h 133532"/>
                  <a:gd name="connsiteX6" fmla="*/ 19730 w 84971"/>
                  <a:gd name="connsiteY6" fmla="*/ 11758 h 133532"/>
                  <a:gd name="connsiteX7" fmla="*/ 7728 w 84971"/>
                  <a:gd name="connsiteY7" fmla="*/ 4139 h 133532"/>
                  <a:gd name="connsiteX8" fmla="*/ 4870 w 84971"/>
                  <a:gd name="connsiteY8" fmla="*/ 5472 h 133532"/>
                  <a:gd name="connsiteX9" fmla="*/ 10205 w 84971"/>
                  <a:gd name="connsiteY9" fmla="*/ 20901 h 133532"/>
                  <a:gd name="connsiteX10" fmla="*/ 10205 w 84971"/>
                  <a:gd name="connsiteY10" fmla="*/ 23377 h 133532"/>
                  <a:gd name="connsiteX11" fmla="*/ 8871 w 84971"/>
                  <a:gd name="connsiteY11" fmla="*/ 23948 h 133532"/>
                  <a:gd name="connsiteX12" fmla="*/ 8871 w 84971"/>
                  <a:gd name="connsiteY12" fmla="*/ 23948 h 133532"/>
                  <a:gd name="connsiteX13" fmla="*/ 45258 w 84971"/>
                  <a:gd name="connsiteY13" fmla="*/ 103950 h 133532"/>
                  <a:gd name="connsiteX14" fmla="*/ 76501 w 84971"/>
                  <a:gd name="connsiteY14" fmla="*/ 96902 h 133532"/>
                  <a:gd name="connsiteX15" fmla="*/ 78025 w 84971"/>
                  <a:gd name="connsiteY15" fmla="*/ 108141 h 133532"/>
                  <a:gd name="connsiteX16" fmla="*/ 19920 w 84971"/>
                  <a:gd name="connsiteY16" fmla="*/ 134046 h 133532"/>
                  <a:gd name="connsiteX17" fmla="*/ 45258 w 84971"/>
                  <a:gd name="connsiteY17" fmla="*/ 103950 h 133532"/>
                  <a:gd name="connsiteX18" fmla="*/ 45258 w 84971"/>
                  <a:gd name="connsiteY18" fmla="*/ 103950 h 13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971" h="133532">
                    <a:moveTo>
                      <a:pt x="8871" y="23948"/>
                    </a:moveTo>
                    <a:cubicBezTo>
                      <a:pt x="8490" y="23948"/>
                      <a:pt x="7919" y="23758"/>
                      <a:pt x="7537" y="23377"/>
                    </a:cubicBezTo>
                    <a:cubicBezTo>
                      <a:pt x="-464" y="15186"/>
                      <a:pt x="-1226" y="6996"/>
                      <a:pt x="2013" y="3186"/>
                    </a:cubicBezTo>
                    <a:cubicBezTo>
                      <a:pt x="3537" y="1472"/>
                      <a:pt x="5251" y="519"/>
                      <a:pt x="7537" y="519"/>
                    </a:cubicBezTo>
                    <a:cubicBezTo>
                      <a:pt x="12681" y="329"/>
                      <a:pt x="18397" y="5281"/>
                      <a:pt x="22207" y="9281"/>
                    </a:cubicBezTo>
                    <a:cubicBezTo>
                      <a:pt x="22778" y="10043"/>
                      <a:pt x="22778" y="10996"/>
                      <a:pt x="22207" y="11758"/>
                    </a:cubicBezTo>
                    <a:cubicBezTo>
                      <a:pt x="21444" y="12329"/>
                      <a:pt x="20492" y="12329"/>
                      <a:pt x="19730" y="11758"/>
                    </a:cubicBezTo>
                    <a:cubicBezTo>
                      <a:pt x="15158" y="6805"/>
                      <a:pt x="10776" y="3948"/>
                      <a:pt x="7728" y="4139"/>
                    </a:cubicBezTo>
                    <a:cubicBezTo>
                      <a:pt x="6585" y="4139"/>
                      <a:pt x="5632" y="4710"/>
                      <a:pt x="4870" y="5472"/>
                    </a:cubicBezTo>
                    <a:cubicBezTo>
                      <a:pt x="2394" y="8329"/>
                      <a:pt x="4870" y="15377"/>
                      <a:pt x="10205" y="20901"/>
                    </a:cubicBezTo>
                    <a:cubicBezTo>
                      <a:pt x="10967" y="21663"/>
                      <a:pt x="10776" y="22615"/>
                      <a:pt x="10205" y="23377"/>
                    </a:cubicBezTo>
                    <a:cubicBezTo>
                      <a:pt x="9633" y="23758"/>
                      <a:pt x="9252" y="23948"/>
                      <a:pt x="8871" y="23948"/>
                    </a:cubicBezTo>
                    <a:lnTo>
                      <a:pt x="8871" y="23948"/>
                    </a:lnTo>
                    <a:close/>
                    <a:moveTo>
                      <a:pt x="45258" y="103950"/>
                    </a:moveTo>
                    <a:cubicBezTo>
                      <a:pt x="61451" y="103760"/>
                      <a:pt x="71357" y="100140"/>
                      <a:pt x="76501" y="96902"/>
                    </a:cubicBezTo>
                    <a:cubicBezTo>
                      <a:pt x="88693" y="89283"/>
                      <a:pt x="86979" y="101855"/>
                      <a:pt x="78025" y="108141"/>
                    </a:cubicBezTo>
                    <a:cubicBezTo>
                      <a:pt x="65071" y="117474"/>
                      <a:pt x="45067" y="103760"/>
                      <a:pt x="19920" y="134046"/>
                    </a:cubicBezTo>
                    <a:lnTo>
                      <a:pt x="45258" y="103950"/>
                    </a:lnTo>
                    <a:lnTo>
                      <a:pt x="45258" y="103950"/>
                    </a:lnTo>
                    <a:close/>
                  </a:path>
                </a:pathLst>
              </a:custGeom>
              <a:solidFill>
                <a:srgbClr val="000000"/>
              </a:solidFill>
              <a:ln w="1904" cap="flat">
                <a:noFill/>
                <a:prstDash val="solid"/>
                <a:miter/>
              </a:ln>
            </p:spPr>
            <p:txBody>
              <a:bodyPr rtlCol="0" anchor="ctr"/>
              <a:lstStyle/>
              <a:p>
                <a:endParaRPr lang="fr-FR"/>
              </a:p>
            </p:txBody>
          </p:sp>
          <p:sp>
            <p:nvSpPr>
              <p:cNvPr id="3587" name="Forme libre 3586">
                <a:extLst>
                  <a:ext uri="{FF2B5EF4-FFF2-40B4-BE49-F238E27FC236}">
                    <a16:creationId xmlns:a16="http://schemas.microsoft.com/office/drawing/2014/main" id="{0F08E2FA-5DF0-8E94-FCC4-B696ACA69963}"/>
                  </a:ext>
                </a:extLst>
              </p:cNvPr>
              <p:cNvSpPr/>
              <p:nvPr/>
            </p:nvSpPr>
            <p:spPr>
              <a:xfrm>
                <a:off x="6723777" y="4534444"/>
                <a:ext cx="68724" cy="43086"/>
              </a:xfrm>
              <a:custGeom>
                <a:avLst/>
                <a:gdLst>
                  <a:gd name="connsiteX0" fmla="*/ 1936 w 68724"/>
                  <a:gd name="connsiteY0" fmla="*/ 43600 h 43086"/>
                  <a:gd name="connsiteX1" fmla="*/ 792 w 68724"/>
                  <a:gd name="connsiteY1" fmla="*/ 43220 h 43086"/>
                  <a:gd name="connsiteX2" fmla="*/ 221 w 68724"/>
                  <a:gd name="connsiteY2" fmla="*/ 41886 h 43086"/>
                  <a:gd name="connsiteX3" fmla="*/ 602 w 68724"/>
                  <a:gd name="connsiteY3" fmla="*/ 40743 h 43086"/>
                  <a:gd name="connsiteX4" fmla="*/ 25940 w 68724"/>
                  <a:gd name="connsiteY4" fmla="*/ 10457 h 43086"/>
                  <a:gd name="connsiteX5" fmla="*/ 27273 w 68724"/>
                  <a:gd name="connsiteY5" fmla="*/ 9885 h 43086"/>
                  <a:gd name="connsiteX6" fmla="*/ 57754 w 68724"/>
                  <a:gd name="connsiteY6" fmla="*/ 3219 h 43086"/>
                  <a:gd name="connsiteX7" fmla="*/ 68232 w 68724"/>
                  <a:gd name="connsiteY7" fmla="*/ 2266 h 43086"/>
                  <a:gd name="connsiteX8" fmla="*/ 61183 w 68724"/>
                  <a:gd name="connsiteY8" fmla="*/ 17314 h 43086"/>
                  <a:gd name="connsiteX9" fmla="*/ 44228 w 68724"/>
                  <a:gd name="connsiteY9" fmla="*/ 21886 h 43086"/>
                  <a:gd name="connsiteX10" fmla="*/ 3460 w 68724"/>
                  <a:gd name="connsiteY10" fmla="*/ 43029 h 43086"/>
                  <a:gd name="connsiteX11" fmla="*/ 1936 w 68724"/>
                  <a:gd name="connsiteY11" fmla="*/ 43600 h 43086"/>
                  <a:gd name="connsiteX12" fmla="*/ 1936 w 68724"/>
                  <a:gd name="connsiteY12" fmla="*/ 43600 h 43086"/>
                  <a:gd name="connsiteX13" fmla="*/ 28035 w 68724"/>
                  <a:gd name="connsiteY13" fmla="*/ 13314 h 43086"/>
                  <a:gd name="connsiteX14" fmla="*/ 17938 w 68724"/>
                  <a:gd name="connsiteY14" fmla="*/ 25505 h 43086"/>
                  <a:gd name="connsiteX15" fmla="*/ 43847 w 68724"/>
                  <a:gd name="connsiteY15" fmla="*/ 18457 h 43086"/>
                  <a:gd name="connsiteX16" fmla="*/ 59087 w 68724"/>
                  <a:gd name="connsiteY16" fmla="*/ 14457 h 43086"/>
                  <a:gd name="connsiteX17" fmla="*/ 65374 w 68724"/>
                  <a:gd name="connsiteY17" fmla="*/ 4171 h 43086"/>
                  <a:gd name="connsiteX18" fmla="*/ 59468 w 68724"/>
                  <a:gd name="connsiteY18" fmla="*/ 6076 h 43086"/>
                  <a:gd name="connsiteX19" fmla="*/ 28035 w 68724"/>
                  <a:gd name="connsiteY19" fmla="*/ 13314 h 43086"/>
                  <a:gd name="connsiteX20" fmla="*/ 28035 w 68724"/>
                  <a:gd name="connsiteY20" fmla="*/ 13314 h 4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724" h="43086">
                    <a:moveTo>
                      <a:pt x="1936" y="43600"/>
                    </a:moveTo>
                    <a:cubicBezTo>
                      <a:pt x="1555" y="43600"/>
                      <a:pt x="1174" y="43410"/>
                      <a:pt x="792" y="43220"/>
                    </a:cubicBezTo>
                    <a:cubicBezTo>
                      <a:pt x="411" y="42838"/>
                      <a:pt x="221" y="42458"/>
                      <a:pt x="221" y="41886"/>
                    </a:cubicBezTo>
                    <a:cubicBezTo>
                      <a:pt x="221" y="41505"/>
                      <a:pt x="411" y="41124"/>
                      <a:pt x="602" y="40743"/>
                    </a:cubicBezTo>
                    <a:lnTo>
                      <a:pt x="25940" y="10457"/>
                    </a:lnTo>
                    <a:cubicBezTo>
                      <a:pt x="26320" y="10076"/>
                      <a:pt x="26701" y="9885"/>
                      <a:pt x="27273" y="9885"/>
                    </a:cubicBezTo>
                    <a:cubicBezTo>
                      <a:pt x="44609" y="9695"/>
                      <a:pt x="53753" y="5504"/>
                      <a:pt x="57754" y="3219"/>
                    </a:cubicBezTo>
                    <a:cubicBezTo>
                      <a:pt x="64612" y="-1163"/>
                      <a:pt x="67279" y="742"/>
                      <a:pt x="68232" y="2266"/>
                    </a:cubicBezTo>
                    <a:cubicBezTo>
                      <a:pt x="70518" y="5695"/>
                      <a:pt x="67089" y="13124"/>
                      <a:pt x="61183" y="17314"/>
                    </a:cubicBezTo>
                    <a:cubicBezTo>
                      <a:pt x="56230" y="20933"/>
                      <a:pt x="50324" y="21314"/>
                      <a:pt x="44228" y="21886"/>
                    </a:cubicBezTo>
                    <a:cubicBezTo>
                      <a:pt x="33178" y="22838"/>
                      <a:pt x="19272" y="23981"/>
                      <a:pt x="3460" y="43029"/>
                    </a:cubicBezTo>
                    <a:cubicBezTo>
                      <a:pt x="2888" y="43220"/>
                      <a:pt x="2317" y="43600"/>
                      <a:pt x="1936" y="43600"/>
                    </a:cubicBezTo>
                    <a:lnTo>
                      <a:pt x="1936" y="43600"/>
                    </a:lnTo>
                    <a:close/>
                    <a:moveTo>
                      <a:pt x="28035" y="13314"/>
                    </a:moveTo>
                    <a:lnTo>
                      <a:pt x="17938" y="25505"/>
                    </a:lnTo>
                    <a:cubicBezTo>
                      <a:pt x="27654" y="19790"/>
                      <a:pt x="36227" y="19028"/>
                      <a:pt x="43847" y="18457"/>
                    </a:cubicBezTo>
                    <a:cubicBezTo>
                      <a:pt x="49753" y="17886"/>
                      <a:pt x="54896" y="17505"/>
                      <a:pt x="59087" y="14457"/>
                    </a:cubicBezTo>
                    <a:cubicBezTo>
                      <a:pt x="64422" y="10647"/>
                      <a:pt x="66136" y="5314"/>
                      <a:pt x="65374" y="4171"/>
                    </a:cubicBezTo>
                    <a:cubicBezTo>
                      <a:pt x="65183" y="3790"/>
                      <a:pt x="63278" y="3790"/>
                      <a:pt x="59468" y="6076"/>
                    </a:cubicBezTo>
                    <a:cubicBezTo>
                      <a:pt x="55277" y="8552"/>
                      <a:pt x="45561" y="12933"/>
                      <a:pt x="28035" y="13314"/>
                    </a:cubicBezTo>
                    <a:lnTo>
                      <a:pt x="28035" y="13314"/>
                    </a:lnTo>
                    <a:close/>
                  </a:path>
                </a:pathLst>
              </a:custGeom>
              <a:solidFill>
                <a:srgbClr val="000000"/>
              </a:solidFill>
              <a:ln w="1904" cap="flat">
                <a:noFill/>
                <a:prstDash val="solid"/>
                <a:miter/>
              </a:ln>
            </p:spPr>
            <p:txBody>
              <a:bodyPr rtlCol="0" anchor="ctr"/>
              <a:lstStyle/>
              <a:p>
                <a:endParaRPr lang="fr-FR"/>
              </a:p>
            </p:txBody>
          </p:sp>
          <p:sp>
            <p:nvSpPr>
              <p:cNvPr id="3588" name="Forme libre 3587">
                <a:extLst>
                  <a:ext uri="{FF2B5EF4-FFF2-40B4-BE49-F238E27FC236}">
                    <a16:creationId xmlns:a16="http://schemas.microsoft.com/office/drawing/2014/main" id="{614A65C5-D26E-15F6-85C0-54647C915A64}"/>
                  </a:ext>
                </a:extLst>
              </p:cNvPr>
              <p:cNvSpPr/>
              <p:nvPr/>
            </p:nvSpPr>
            <p:spPr>
              <a:xfrm>
                <a:off x="6150711" y="4521829"/>
                <a:ext cx="147035" cy="163253"/>
              </a:xfrm>
              <a:custGeom>
                <a:avLst/>
                <a:gdLst>
                  <a:gd name="connsiteX0" fmla="*/ 141600 w 147035"/>
                  <a:gd name="connsiteY0" fmla="*/ 70502 h 163253"/>
                  <a:gd name="connsiteX1" fmla="*/ 116073 w 147035"/>
                  <a:gd name="connsiteY1" fmla="*/ 93359 h 163253"/>
                  <a:gd name="connsiteX2" fmla="*/ 95117 w 147035"/>
                  <a:gd name="connsiteY2" fmla="*/ 137551 h 163253"/>
                  <a:gd name="connsiteX3" fmla="*/ 94164 w 147035"/>
                  <a:gd name="connsiteY3" fmla="*/ 156789 h 163253"/>
                  <a:gd name="connsiteX4" fmla="*/ 39299 w 147035"/>
                  <a:gd name="connsiteY4" fmla="*/ 154885 h 163253"/>
                  <a:gd name="connsiteX5" fmla="*/ 44823 w 147035"/>
                  <a:gd name="connsiteY5" fmla="*/ 120979 h 163253"/>
                  <a:gd name="connsiteX6" fmla="*/ 245 w 147035"/>
                  <a:gd name="connsiteY6" fmla="*/ 65168 h 163253"/>
                  <a:gd name="connsiteX7" fmla="*/ 11294 w 147035"/>
                  <a:gd name="connsiteY7" fmla="*/ 64597 h 163253"/>
                  <a:gd name="connsiteX8" fmla="*/ 27487 w 147035"/>
                  <a:gd name="connsiteY8" fmla="*/ 85169 h 163253"/>
                  <a:gd name="connsiteX9" fmla="*/ 30726 w 147035"/>
                  <a:gd name="connsiteY9" fmla="*/ 82502 h 163253"/>
                  <a:gd name="connsiteX10" fmla="*/ 11866 w 147035"/>
                  <a:gd name="connsiteY10" fmla="*/ 27834 h 163253"/>
                  <a:gd name="connsiteX11" fmla="*/ 22915 w 147035"/>
                  <a:gd name="connsiteY11" fmla="*/ 20405 h 163253"/>
                  <a:gd name="connsiteX12" fmla="*/ 31488 w 147035"/>
                  <a:gd name="connsiteY12" fmla="*/ 48787 h 163253"/>
                  <a:gd name="connsiteX13" fmla="*/ 38727 w 147035"/>
                  <a:gd name="connsiteY13" fmla="*/ 14310 h 163253"/>
                  <a:gd name="connsiteX14" fmla="*/ 54348 w 147035"/>
                  <a:gd name="connsiteY14" fmla="*/ 4596 h 163253"/>
                  <a:gd name="connsiteX15" fmla="*/ 65779 w 147035"/>
                  <a:gd name="connsiteY15" fmla="*/ 11643 h 163253"/>
                  <a:gd name="connsiteX16" fmla="*/ 93021 w 147035"/>
                  <a:gd name="connsiteY16" fmla="*/ 75073 h 163253"/>
                  <a:gd name="connsiteX17" fmla="*/ 135123 w 147035"/>
                  <a:gd name="connsiteY17" fmla="*/ 58501 h 163253"/>
                  <a:gd name="connsiteX18" fmla="*/ 141600 w 147035"/>
                  <a:gd name="connsiteY18" fmla="*/ 70502 h 163253"/>
                  <a:gd name="connsiteX19" fmla="*/ 141600 w 147035"/>
                  <a:gd name="connsiteY19" fmla="*/ 70502 h 16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035" h="163253">
                    <a:moveTo>
                      <a:pt x="141600" y="70502"/>
                    </a:moveTo>
                    <a:cubicBezTo>
                      <a:pt x="131694" y="72026"/>
                      <a:pt x="117787" y="82883"/>
                      <a:pt x="116073" y="93359"/>
                    </a:cubicBezTo>
                    <a:cubicBezTo>
                      <a:pt x="113024" y="113550"/>
                      <a:pt x="97975" y="117360"/>
                      <a:pt x="95117" y="137551"/>
                    </a:cubicBezTo>
                    <a:cubicBezTo>
                      <a:pt x="94164" y="143456"/>
                      <a:pt x="93974" y="149932"/>
                      <a:pt x="94164" y="156789"/>
                    </a:cubicBezTo>
                    <a:cubicBezTo>
                      <a:pt x="81972" y="165742"/>
                      <a:pt x="51872" y="167075"/>
                      <a:pt x="39299" y="154885"/>
                    </a:cubicBezTo>
                    <a:cubicBezTo>
                      <a:pt x="40823" y="140599"/>
                      <a:pt x="43109" y="128789"/>
                      <a:pt x="44823" y="120979"/>
                    </a:cubicBezTo>
                    <a:cubicBezTo>
                      <a:pt x="17962" y="108407"/>
                      <a:pt x="1198" y="83264"/>
                      <a:pt x="245" y="65168"/>
                    </a:cubicBezTo>
                    <a:cubicBezTo>
                      <a:pt x="-327" y="53930"/>
                      <a:pt x="9580" y="57740"/>
                      <a:pt x="11294" y="64597"/>
                    </a:cubicBezTo>
                    <a:cubicBezTo>
                      <a:pt x="13961" y="75073"/>
                      <a:pt x="23868" y="83454"/>
                      <a:pt x="27487" y="85169"/>
                    </a:cubicBezTo>
                    <a:cubicBezTo>
                      <a:pt x="31107" y="87073"/>
                      <a:pt x="36631" y="90312"/>
                      <a:pt x="30726" y="82502"/>
                    </a:cubicBezTo>
                    <a:cubicBezTo>
                      <a:pt x="18915" y="67073"/>
                      <a:pt x="11485" y="41168"/>
                      <a:pt x="11866" y="27834"/>
                    </a:cubicBezTo>
                    <a:cubicBezTo>
                      <a:pt x="12247" y="14500"/>
                      <a:pt x="21772" y="13358"/>
                      <a:pt x="22915" y="20405"/>
                    </a:cubicBezTo>
                    <a:cubicBezTo>
                      <a:pt x="24058" y="27453"/>
                      <a:pt x="26154" y="36977"/>
                      <a:pt x="31488" y="48787"/>
                    </a:cubicBezTo>
                    <a:cubicBezTo>
                      <a:pt x="29964" y="39644"/>
                      <a:pt x="33584" y="23453"/>
                      <a:pt x="38727" y="14310"/>
                    </a:cubicBezTo>
                    <a:cubicBezTo>
                      <a:pt x="42347" y="7834"/>
                      <a:pt x="47300" y="-166"/>
                      <a:pt x="54348" y="4596"/>
                    </a:cubicBezTo>
                    <a:cubicBezTo>
                      <a:pt x="57968" y="214"/>
                      <a:pt x="68255" y="-4166"/>
                      <a:pt x="65779" y="11643"/>
                    </a:cubicBezTo>
                    <a:cubicBezTo>
                      <a:pt x="59111" y="54311"/>
                      <a:pt x="78733" y="75073"/>
                      <a:pt x="93021" y="75073"/>
                    </a:cubicBezTo>
                    <a:cubicBezTo>
                      <a:pt x="107500" y="75073"/>
                      <a:pt x="122931" y="58882"/>
                      <a:pt x="135123" y="58501"/>
                    </a:cubicBezTo>
                    <a:cubicBezTo>
                      <a:pt x="147506" y="58501"/>
                      <a:pt x="151697" y="69168"/>
                      <a:pt x="141600" y="70502"/>
                    </a:cubicBezTo>
                    <a:lnTo>
                      <a:pt x="141600" y="70502"/>
                    </a:lnTo>
                    <a:close/>
                  </a:path>
                </a:pathLst>
              </a:custGeom>
              <a:solidFill>
                <a:srgbClr val="FFFFFF"/>
              </a:solidFill>
              <a:ln w="1904" cap="flat">
                <a:noFill/>
                <a:prstDash val="solid"/>
                <a:miter/>
              </a:ln>
            </p:spPr>
            <p:txBody>
              <a:bodyPr rtlCol="0" anchor="ctr"/>
              <a:lstStyle/>
              <a:p>
                <a:endParaRPr lang="fr-FR"/>
              </a:p>
            </p:txBody>
          </p:sp>
          <p:sp>
            <p:nvSpPr>
              <p:cNvPr id="3589" name="Forme libre 3588">
                <a:extLst>
                  <a:ext uri="{FF2B5EF4-FFF2-40B4-BE49-F238E27FC236}">
                    <a16:creationId xmlns:a16="http://schemas.microsoft.com/office/drawing/2014/main" id="{54FF4F6E-A9F2-38E9-6F5D-B76CB7687F42}"/>
                  </a:ext>
                </a:extLst>
              </p:cNvPr>
              <p:cNvSpPr/>
              <p:nvPr/>
            </p:nvSpPr>
            <p:spPr>
              <a:xfrm>
                <a:off x="6148992" y="4520251"/>
                <a:ext cx="150160" cy="166806"/>
              </a:xfrm>
              <a:custGeom>
                <a:avLst/>
                <a:gdLst>
                  <a:gd name="connsiteX0" fmla="*/ 69022 w 150160"/>
                  <a:gd name="connsiteY0" fmla="*/ 167320 h 166806"/>
                  <a:gd name="connsiteX1" fmla="*/ 68641 w 150160"/>
                  <a:gd name="connsiteY1" fmla="*/ 167320 h 166806"/>
                  <a:gd name="connsiteX2" fmla="*/ 39874 w 150160"/>
                  <a:gd name="connsiteY2" fmla="*/ 157987 h 166806"/>
                  <a:gd name="connsiteX3" fmla="*/ 39303 w 150160"/>
                  <a:gd name="connsiteY3" fmla="*/ 156463 h 166806"/>
                  <a:gd name="connsiteX4" fmla="*/ 44637 w 150160"/>
                  <a:gd name="connsiteY4" fmla="*/ 123700 h 166806"/>
                  <a:gd name="connsiteX5" fmla="*/ 249 w 150160"/>
                  <a:gd name="connsiteY5" fmla="*/ 66937 h 166806"/>
                  <a:gd name="connsiteX6" fmla="*/ 5202 w 150160"/>
                  <a:gd name="connsiteY6" fmla="*/ 57984 h 166806"/>
                  <a:gd name="connsiteX7" fmla="*/ 14728 w 150160"/>
                  <a:gd name="connsiteY7" fmla="*/ 65794 h 166806"/>
                  <a:gd name="connsiteX8" fmla="*/ 29968 w 150160"/>
                  <a:gd name="connsiteY8" fmla="*/ 85223 h 166806"/>
                  <a:gd name="connsiteX9" fmla="*/ 30921 w 150160"/>
                  <a:gd name="connsiteY9" fmla="*/ 85794 h 166806"/>
                  <a:gd name="connsiteX10" fmla="*/ 31683 w 150160"/>
                  <a:gd name="connsiteY10" fmla="*/ 86176 h 166806"/>
                  <a:gd name="connsiteX11" fmla="*/ 31111 w 150160"/>
                  <a:gd name="connsiteY11" fmla="*/ 85223 h 166806"/>
                  <a:gd name="connsiteX12" fmla="*/ 11870 w 150160"/>
                  <a:gd name="connsiteY12" fmla="*/ 29603 h 166806"/>
                  <a:gd name="connsiteX13" fmla="*/ 20062 w 150160"/>
                  <a:gd name="connsiteY13" fmla="*/ 16269 h 166806"/>
                  <a:gd name="connsiteX14" fmla="*/ 26349 w 150160"/>
                  <a:gd name="connsiteY14" fmla="*/ 21984 h 166806"/>
                  <a:gd name="connsiteX15" fmla="*/ 31302 w 150160"/>
                  <a:gd name="connsiteY15" fmla="*/ 41222 h 166806"/>
                  <a:gd name="connsiteX16" fmla="*/ 38922 w 150160"/>
                  <a:gd name="connsiteY16" fmla="*/ 15126 h 166806"/>
                  <a:gd name="connsiteX17" fmla="*/ 49971 w 150160"/>
                  <a:gd name="connsiteY17" fmla="*/ 3317 h 166806"/>
                  <a:gd name="connsiteX18" fmla="*/ 55686 w 150160"/>
                  <a:gd name="connsiteY18" fmla="*/ 4079 h 166806"/>
                  <a:gd name="connsiteX19" fmla="*/ 65974 w 150160"/>
                  <a:gd name="connsiteY19" fmla="*/ 1031 h 166806"/>
                  <a:gd name="connsiteX20" fmla="*/ 69213 w 150160"/>
                  <a:gd name="connsiteY20" fmla="*/ 13603 h 166806"/>
                  <a:gd name="connsiteX21" fmla="*/ 79119 w 150160"/>
                  <a:gd name="connsiteY21" fmla="*/ 66556 h 166806"/>
                  <a:gd name="connsiteX22" fmla="*/ 94740 w 150160"/>
                  <a:gd name="connsiteY22" fmla="*/ 75128 h 166806"/>
                  <a:gd name="connsiteX23" fmla="*/ 116839 w 150160"/>
                  <a:gd name="connsiteY23" fmla="*/ 66556 h 166806"/>
                  <a:gd name="connsiteX24" fmla="*/ 136651 w 150160"/>
                  <a:gd name="connsiteY24" fmla="*/ 58556 h 166806"/>
                  <a:gd name="connsiteX25" fmla="*/ 150368 w 150160"/>
                  <a:gd name="connsiteY25" fmla="*/ 66937 h 166806"/>
                  <a:gd name="connsiteX26" fmla="*/ 143319 w 150160"/>
                  <a:gd name="connsiteY26" fmla="*/ 73794 h 166806"/>
                  <a:gd name="connsiteX27" fmla="*/ 119315 w 150160"/>
                  <a:gd name="connsiteY27" fmla="*/ 95128 h 166806"/>
                  <a:gd name="connsiteX28" fmla="*/ 108457 w 150160"/>
                  <a:gd name="connsiteY28" fmla="*/ 117986 h 166806"/>
                  <a:gd name="connsiteX29" fmla="*/ 98360 w 150160"/>
                  <a:gd name="connsiteY29" fmla="*/ 139510 h 166806"/>
                  <a:gd name="connsiteX30" fmla="*/ 97598 w 150160"/>
                  <a:gd name="connsiteY30" fmla="*/ 158558 h 166806"/>
                  <a:gd name="connsiteX31" fmla="*/ 96836 w 150160"/>
                  <a:gd name="connsiteY31" fmla="*/ 160082 h 166806"/>
                  <a:gd name="connsiteX32" fmla="*/ 69022 w 150160"/>
                  <a:gd name="connsiteY32" fmla="*/ 167320 h 166806"/>
                  <a:gd name="connsiteX33" fmla="*/ 69022 w 150160"/>
                  <a:gd name="connsiteY33" fmla="*/ 167320 h 166806"/>
                  <a:gd name="connsiteX34" fmla="*/ 42923 w 150160"/>
                  <a:gd name="connsiteY34" fmla="*/ 155891 h 166806"/>
                  <a:gd name="connsiteX35" fmla="*/ 94169 w 150160"/>
                  <a:gd name="connsiteY35" fmla="*/ 157606 h 166806"/>
                  <a:gd name="connsiteX36" fmla="*/ 95121 w 150160"/>
                  <a:gd name="connsiteY36" fmla="*/ 138939 h 166806"/>
                  <a:gd name="connsiteX37" fmla="*/ 105980 w 150160"/>
                  <a:gd name="connsiteY37" fmla="*/ 115890 h 166806"/>
                  <a:gd name="connsiteX38" fmla="*/ 116077 w 150160"/>
                  <a:gd name="connsiteY38" fmla="*/ 94557 h 166806"/>
                  <a:gd name="connsiteX39" fmla="*/ 142938 w 150160"/>
                  <a:gd name="connsiteY39" fmla="*/ 70175 h 166806"/>
                  <a:gd name="connsiteX40" fmla="*/ 142938 w 150160"/>
                  <a:gd name="connsiteY40" fmla="*/ 70175 h 166806"/>
                  <a:gd name="connsiteX41" fmla="*/ 147129 w 150160"/>
                  <a:gd name="connsiteY41" fmla="*/ 66937 h 166806"/>
                  <a:gd name="connsiteX42" fmla="*/ 137032 w 150160"/>
                  <a:gd name="connsiteY42" fmla="*/ 61794 h 166806"/>
                  <a:gd name="connsiteX43" fmla="*/ 118744 w 150160"/>
                  <a:gd name="connsiteY43" fmla="*/ 69413 h 166806"/>
                  <a:gd name="connsiteX44" fmla="*/ 94740 w 150160"/>
                  <a:gd name="connsiteY44" fmla="*/ 78556 h 166806"/>
                  <a:gd name="connsiteX45" fmla="*/ 76451 w 150160"/>
                  <a:gd name="connsiteY45" fmla="*/ 68842 h 166806"/>
                  <a:gd name="connsiteX46" fmla="*/ 65783 w 150160"/>
                  <a:gd name="connsiteY46" fmla="*/ 13221 h 166806"/>
                  <a:gd name="connsiteX47" fmla="*/ 64450 w 150160"/>
                  <a:gd name="connsiteY47" fmla="*/ 4269 h 166806"/>
                  <a:gd name="connsiteX48" fmla="*/ 57401 w 150160"/>
                  <a:gd name="connsiteY48" fmla="*/ 7507 h 166806"/>
                  <a:gd name="connsiteX49" fmla="*/ 55115 w 150160"/>
                  <a:gd name="connsiteY49" fmla="*/ 7888 h 166806"/>
                  <a:gd name="connsiteX50" fmla="*/ 50924 w 150160"/>
                  <a:gd name="connsiteY50" fmla="*/ 6745 h 166806"/>
                  <a:gd name="connsiteX51" fmla="*/ 41970 w 150160"/>
                  <a:gd name="connsiteY51" fmla="*/ 16841 h 166806"/>
                  <a:gd name="connsiteX52" fmla="*/ 34922 w 150160"/>
                  <a:gd name="connsiteY52" fmla="*/ 50175 h 166806"/>
                  <a:gd name="connsiteX53" fmla="*/ 33397 w 150160"/>
                  <a:gd name="connsiteY53" fmla="*/ 52080 h 166806"/>
                  <a:gd name="connsiteX54" fmla="*/ 31492 w 150160"/>
                  <a:gd name="connsiteY54" fmla="*/ 51127 h 166806"/>
                  <a:gd name="connsiteX55" fmla="*/ 22920 w 150160"/>
                  <a:gd name="connsiteY55" fmla="*/ 22365 h 166806"/>
                  <a:gd name="connsiteX56" fmla="*/ 20252 w 150160"/>
                  <a:gd name="connsiteY56" fmla="*/ 19507 h 166806"/>
                  <a:gd name="connsiteX57" fmla="*/ 15299 w 150160"/>
                  <a:gd name="connsiteY57" fmla="*/ 29412 h 166806"/>
                  <a:gd name="connsiteX58" fmla="*/ 33778 w 150160"/>
                  <a:gd name="connsiteY58" fmla="*/ 82937 h 166806"/>
                  <a:gd name="connsiteX59" fmla="*/ 36255 w 150160"/>
                  <a:gd name="connsiteY59" fmla="*/ 89795 h 166806"/>
                  <a:gd name="connsiteX60" fmla="*/ 29397 w 150160"/>
                  <a:gd name="connsiteY60" fmla="*/ 88652 h 166806"/>
                  <a:gd name="connsiteX61" fmla="*/ 28444 w 150160"/>
                  <a:gd name="connsiteY61" fmla="*/ 88080 h 166806"/>
                  <a:gd name="connsiteX62" fmla="*/ 11299 w 150160"/>
                  <a:gd name="connsiteY62" fmla="*/ 66366 h 166806"/>
                  <a:gd name="connsiteX63" fmla="*/ 5583 w 150160"/>
                  <a:gd name="connsiteY63" fmla="*/ 61223 h 166806"/>
                  <a:gd name="connsiteX64" fmla="*/ 3678 w 150160"/>
                  <a:gd name="connsiteY64" fmla="*/ 66556 h 166806"/>
                  <a:gd name="connsiteX65" fmla="*/ 47304 w 150160"/>
                  <a:gd name="connsiteY65" fmla="*/ 120843 h 166806"/>
                  <a:gd name="connsiteX66" fmla="*/ 48257 w 150160"/>
                  <a:gd name="connsiteY66" fmla="*/ 122748 h 166806"/>
                  <a:gd name="connsiteX67" fmla="*/ 42923 w 150160"/>
                  <a:gd name="connsiteY67" fmla="*/ 155891 h 166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50160" h="166806">
                    <a:moveTo>
                      <a:pt x="69022" y="167320"/>
                    </a:moveTo>
                    <a:lnTo>
                      <a:pt x="68641" y="167320"/>
                    </a:lnTo>
                    <a:cubicBezTo>
                      <a:pt x="56448" y="167320"/>
                      <a:pt x="45780" y="163891"/>
                      <a:pt x="39874" y="157987"/>
                    </a:cubicBezTo>
                    <a:cubicBezTo>
                      <a:pt x="39493" y="157606"/>
                      <a:pt x="39303" y="157034"/>
                      <a:pt x="39303" y="156463"/>
                    </a:cubicBezTo>
                    <a:cubicBezTo>
                      <a:pt x="41018" y="141034"/>
                      <a:pt x="43304" y="129796"/>
                      <a:pt x="44637" y="123700"/>
                    </a:cubicBezTo>
                    <a:cubicBezTo>
                      <a:pt x="17014" y="110366"/>
                      <a:pt x="1202" y="84652"/>
                      <a:pt x="249" y="66937"/>
                    </a:cubicBezTo>
                    <a:cubicBezTo>
                      <a:pt x="-132" y="59699"/>
                      <a:pt x="3488" y="58175"/>
                      <a:pt x="5202" y="57984"/>
                    </a:cubicBezTo>
                    <a:cubicBezTo>
                      <a:pt x="9203" y="57413"/>
                      <a:pt x="13584" y="61032"/>
                      <a:pt x="14728" y="65794"/>
                    </a:cubicBezTo>
                    <a:cubicBezTo>
                      <a:pt x="17014" y="75509"/>
                      <a:pt x="26539" y="83509"/>
                      <a:pt x="29968" y="85223"/>
                    </a:cubicBezTo>
                    <a:cubicBezTo>
                      <a:pt x="30349" y="85414"/>
                      <a:pt x="30730" y="85604"/>
                      <a:pt x="30921" y="85794"/>
                    </a:cubicBezTo>
                    <a:cubicBezTo>
                      <a:pt x="31111" y="85985"/>
                      <a:pt x="31492" y="85985"/>
                      <a:pt x="31683" y="86176"/>
                    </a:cubicBezTo>
                    <a:cubicBezTo>
                      <a:pt x="31492" y="85794"/>
                      <a:pt x="31302" y="85604"/>
                      <a:pt x="31111" y="85223"/>
                    </a:cubicBezTo>
                    <a:cubicBezTo>
                      <a:pt x="19300" y="69794"/>
                      <a:pt x="11489" y="43508"/>
                      <a:pt x="11870" y="29603"/>
                    </a:cubicBezTo>
                    <a:cubicBezTo>
                      <a:pt x="12061" y="20841"/>
                      <a:pt x="16252" y="16460"/>
                      <a:pt x="20062" y="16269"/>
                    </a:cubicBezTo>
                    <a:cubicBezTo>
                      <a:pt x="23300" y="16079"/>
                      <a:pt x="25777" y="18365"/>
                      <a:pt x="26349" y="21984"/>
                    </a:cubicBezTo>
                    <a:cubicBezTo>
                      <a:pt x="27301" y="28460"/>
                      <a:pt x="29016" y="34746"/>
                      <a:pt x="31302" y="41222"/>
                    </a:cubicBezTo>
                    <a:cubicBezTo>
                      <a:pt x="32064" y="32460"/>
                      <a:pt x="34922" y="21984"/>
                      <a:pt x="38922" y="15126"/>
                    </a:cubicBezTo>
                    <a:cubicBezTo>
                      <a:pt x="42160" y="9602"/>
                      <a:pt x="45399" y="4459"/>
                      <a:pt x="49971" y="3317"/>
                    </a:cubicBezTo>
                    <a:cubicBezTo>
                      <a:pt x="51876" y="2936"/>
                      <a:pt x="53781" y="3126"/>
                      <a:pt x="55686" y="4079"/>
                    </a:cubicBezTo>
                    <a:cubicBezTo>
                      <a:pt x="58353" y="1602"/>
                      <a:pt x="62545" y="-493"/>
                      <a:pt x="65974" y="1031"/>
                    </a:cubicBezTo>
                    <a:cubicBezTo>
                      <a:pt x="69213" y="2555"/>
                      <a:pt x="70355" y="6745"/>
                      <a:pt x="69213" y="13603"/>
                    </a:cubicBezTo>
                    <a:cubicBezTo>
                      <a:pt x="65783" y="35889"/>
                      <a:pt x="69403" y="55127"/>
                      <a:pt x="79119" y="66556"/>
                    </a:cubicBezTo>
                    <a:cubicBezTo>
                      <a:pt x="83691" y="72080"/>
                      <a:pt x="89406" y="75128"/>
                      <a:pt x="94740" y="75128"/>
                    </a:cubicBezTo>
                    <a:cubicBezTo>
                      <a:pt x="101789" y="75128"/>
                      <a:pt x="109600" y="70747"/>
                      <a:pt x="116839" y="66556"/>
                    </a:cubicBezTo>
                    <a:cubicBezTo>
                      <a:pt x="123888" y="62556"/>
                      <a:pt x="130555" y="58746"/>
                      <a:pt x="136651" y="58556"/>
                    </a:cubicBezTo>
                    <a:cubicBezTo>
                      <a:pt x="144653" y="58365"/>
                      <a:pt x="149987" y="62556"/>
                      <a:pt x="150368" y="66937"/>
                    </a:cubicBezTo>
                    <a:cubicBezTo>
                      <a:pt x="150559" y="69604"/>
                      <a:pt x="148844" y="73032"/>
                      <a:pt x="143319" y="73794"/>
                    </a:cubicBezTo>
                    <a:cubicBezTo>
                      <a:pt x="132080" y="75509"/>
                      <a:pt x="120649" y="87128"/>
                      <a:pt x="119315" y="95128"/>
                    </a:cubicBezTo>
                    <a:cubicBezTo>
                      <a:pt x="117792" y="105604"/>
                      <a:pt x="113029" y="111890"/>
                      <a:pt x="108457" y="117986"/>
                    </a:cubicBezTo>
                    <a:cubicBezTo>
                      <a:pt x="103885" y="124081"/>
                      <a:pt x="99694" y="129605"/>
                      <a:pt x="98360" y="139510"/>
                    </a:cubicBezTo>
                    <a:cubicBezTo>
                      <a:pt x="97407" y="145415"/>
                      <a:pt x="97217" y="151891"/>
                      <a:pt x="97598" y="158558"/>
                    </a:cubicBezTo>
                    <a:cubicBezTo>
                      <a:pt x="97598" y="159129"/>
                      <a:pt x="97407" y="159701"/>
                      <a:pt x="96836" y="160082"/>
                    </a:cubicBezTo>
                    <a:cubicBezTo>
                      <a:pt x="90930" y="164463"/>
                      <a:pt x="80071" y="167320"/>
                      <a:pt x="69022" y="167320"/>
                    </a:cubicBezTo>
                    <a:lnTo>
                      <a:pt x="69022" y="167320"/>
                    </a:lnTo>
                    <a:close/>
                    <a:moveTo>
                      <a:pt x="42923" y="155891"/>
                    </a:moveTo>
                    <a:cubicBezTo>
                      <a:pt x="55115" y="166939"/>
                      <a:pt x="82929" y="165034"/>
                      <a:pt x="94169" y="157606"/>
                    </a:cubicBezTo>
                    <a:cubicBezTo>
                      <a:pt x="93978" y="151129"/>
                      <a:pt x="94169" y="144843"/>
                      <a:pt x="95121" y="138939"/>
                    </a:cubicBezTo>
                    <a:cubicBezTo>
                      <a:pt x="96645" y="128272"/>
                      <a:pt x="101408" y="121986"/>
                      <a:pt x="105980" y="115890"/>
                    </a:cubicBezTo>
                    <a:cubicBezTo>
                      <a:pt x="110552" y="109986"/>
                      <a:pt x="114743" y="104271"/>
                      <a:pt x="116077" y="94557"/>
                    </a:cubicBezTo>
                    <a:cubicBezTo>
                      <a:pt x="117792" y="83318"/>
                      <a:pt x="132270" y="71890"/>
                      <a:pt x="142938" y="70175"/>
                    </a:cubicBezTo>
                    <a:lnTo>
                      <a:pt x="142938" y="70175"/>
                    </a:lnTo>
                    <a:cubicBezTo>
                      <a:pt x="145605" y="69794"/>
                      <a:pt x="147129" y="68651"/>
                      <a:pt x="147129" y="66937"/>
                    </a:cubicBezTo>
                    <a:cubicBezTo>
                      <a:pt x="146939" y="64651"/>
                      <a:pt x="143319" y="61604"/>
                      <a:pt x="137032" y="61794"/>
                    </a:cubicBezTo>
                    <a:cubicBezTo>
                      <a:pt x="131698" y="61984"/>
                      <a:pt x="125412" y="65604"/>
                      <a:pt x="118744" y="69413"/>
                    </a:cubicBezTo>
                    <a:cubicBezTo>
                      <a:pt x="110933" y="73794"/>
                      <a:pt x="102932" y="78556"/>
                      <a:pt x="94740" y="78556"/>
                    </a:cubicBezTo>
                    <a:cubicBezTo>
                      <a:pt x="88453" y="78556"/>
                      <a:pt x="81786" y="74937"/>
                      <a:pt x="76451" y="68842"/>
                    </a:cubicBezTo>
                    <a:cubicBezTo>
                      <a:pt x="70355" y="61604"/>
                      <a:pt x="60830" y="45032"/>
                      <a:pt x="65783" y="13221"/>
                    </a:cubicBezTo>
                    <a:cubicBezTo>
                      <a:pt x="66545" y="8269"/>
                      <a:pt x="65974" y="5031"/>
                      <a:pt x="64450" y="4269"/>
                    </a:cubicBezTo>
                    <a:cubicBezTo>
                      <a:pt x="62735" y="3507"/>
                      <a:pt x="59116" y="5412"/>
                      <a:pt x="57401" y="7507"/>
                    </a:cubicBezTo>
                    <a:cubicBezTo>
                      <a:pt x="56830" y="8269"/>
                      <a:pt x="55877" y="8269"/>
                      <a:pt x="55115" y="7888"/>
                    </a:cubicBezTo>
                    <a:cubicBezTo>
                      <a:pt x="53591" y="6936"/>
                      <a:pt x="52257" y="6555"/>
                      <a:pt x="50924" y="6745"/>
                    </a:cubicBezTo>
                    <a:cubicBezTo>
                      <a:pt x="47304" y="7507"/>
                      <a:pt x="44065" y="13221"/>
                      <a:pt x="41970" y="16841"/>
                    </a:cubicBezTo>
                    <a:cubicBezTo>
                      <a:pt x="36827" y="25793"/>
                      <a:pt x="33588" y="41794"/>
                      <a:pt x="34922" y="50175"/>
                    </a:cubicBezTo>
                    <a:cubicBezTo>
                      <a:pt x="35112" y="51127"/>
                      <a:pt x="34350" y="52080"/>
                      <a:pt x="33397" y="52080"/>
                    </a:cubicBezTo>
                    <a:cubicBezTo>
                      <a:pt x="32635" y="52270"/>
                      <a:pt x="31873" y="51699"/>
                      <a:pt x="31492" y="51127"/>
                    </a:cubicBezTo>
                    <a:cubicBezTo>
                      <a:pt x="27301" y="41413"/>
                      <a:pt x="24444" y="31889"/>
                      <a:pt x="22920" y="22365"/>
                    </a:cubicBezTo>
                    <a:cubicBezTo>
                      <a:pt x="22729" y="20650"/>
                      <a:pt x="21586" y="19507"/>
                      <a:pt x="20252" y="19507"/>
                    </a:cubicBezTo>
                    <a:cubicBezTo>
                      <a:pt x="18347" y="19698"/>
                      <a:pt x="15490" y="22365"/>
                      <a:pt x="15299" y="29412"/>
                    </a:cubicBezTo>
                    <a:cubicBezTo>
                      <a:pt x="14918" y="42746"/>
                      <a:pt x="22348" y="68080"/>
                      <a:pt x="33778" y="82937"/>
                    </a:cubicBezTo>
                    <a:cubicBezTo>
                      <a:pt x="36445" y="86366"/>
                      <a:pt x="37398" y="88271"/>
                      <a:pt x="36255" y="89795"/>
                    </a:cubicBezTo>
                    <a:cubicBezTo>
                      <a:pt x="34922" y="91509"/>
                      <a:pt x="32635" y="90176"/>
                      <a:pt x="29397" y="88652"/>
                    </a:cubicBezTo>
                    <a:cubicBezTo>
                      <a:pt x="29016" y="88461"/>
                      <a:pt x="28635" y="88271"/>
                      <a:pt x="28444" y="88080"/>
                    </a:cubicBezTo>
                    <a:cubicBezTo>
                      <a:pt x="24825" y="86366"/>
                      <a:pt x="14156" y="77794"/>
                      <a:pt x="11299" y="66366"/>
                    </a:cubicBezTo>
                    <a:cubicBezTo>
                      <a:pt x="10537" y="63318"/>
                      <a:pt x="7488" y="60842"/>
                      <a:pt x="5583" y="61223"/>
                    </a:cubicBezTo>
                    <a:cubicBezTo>
                      <a:pt x="4250" y="61413"/>
                      <a:pt x="3488" y="63318"/>
                      <a:pt x="3678" y="66556"/>
                    </a:cubicBezTo>
                    <a:cubicBezTo>
                      <a:pt x="4631" y="83509"/>
                      <a:pt x="20252" y="108271"/>
                      <a:pt x="47304" y="120843"/>
                    </a:cubicBezTo>
                    <a:cubicBezTo>
                      <a:pt x="48066" y="121224"/>
                      <a:pt x="48447" y="121986"/>
                      <a:pt x="48257" y="122748"/>
                    </a:cubicBezTo>
                    <a:cubicBezTo>
                      <a:pt x="47114" y="128462"/>
                      <a:pt x="44637" y="139891"/>
                      <a:pt x="42923" y="155891"/>
                    </a:cubicBezTo>
                    <a:close/>
                  </a:path>
                </a:pathLst>
              </a:custGeom>
              <a:solidFill>
                <a:srgbClr val="000000"/>
              </a:solidFill>
              <a:ln w="1904" cap="flat">
                <a:noFill/>
                <a:prstDash val="solid"/>
                <a:miter/>
              </a:ln>
            </p:spPr>
            <p:txBody>
              <a:bodyPr rtlCol="0" anchor="ctr"/>
              <a:lstStyle/>
              <a:p>
                <a:endParaRPr lang="fr-FR"/>
              </a:p>
            </p:txBody>
          </p:sp>
          <p:sp>
            <p:nvSpPr>
              <p:cNvPr id="3590" name="Forme libre 3589">
                <a:extLst>
                  <a:ext uri="{FF2B5EF4-FFF2-40B4-BE49-F238E27FC236}">
                    <a16:creationId xmlns:a16="http://schemas.microsoft.com/office/drawing/2014/main" id="{62EE7FF2-6A8A-20F5-E2F5-17C4F4881BFC}"/>
                  </a:ext>
                </a:extLst>
              </p:cNvPr>
              <p:cNvSpPr/>
              <p:nvPr/>
            </p:nvSpPr>
            <p:spPr>
              <a:xfrm>
                <a:off x="6180689" y="4505155"/>
                <a:ext cx="274835" cy="147615"/>
              </a:xfrm>
              <a:custGeom>
                <a:avLst/>
                <a:gdLst>
                  <a:gd name="connsiteX0" fmla="*/ 26657 w 274835"/>
                  <a:gd name="connsiteY0" fmla="*/ 84128 h 147615"/>
                  <a:gd name="connsiteX1" fmla="*/ 25323 w 274835"/>
                  <a:gd name="connsiteY1" fmla="*/ 83557 h 147615"/>
                  <a:gd name="connsiteX2" fmla="*/ 17513 w 274835"/>
                  <a:gd name="connsiteY2" fmla="*/ 42604 h 147615"/>
                  <a:gd name="connsiteX3" fmla="*/ 17703 w 274835"/>
                  <a:gd name="connsiteY3" fmla="*/ 41270 h 147615"/>
                  <a:gd name="connsiteX4" fmla="*/ 21323 w 274835"/>
                  <a:gd name="connsiteY4" fmla="*/ 31937 h 147615"/>
                  <a:gd name="connsiteX5" fmla="*/ 23228 w 274835"/>
                  <a:gd name="connsiteY5" fmla="*/ 22603 h 147615"/>
                  <a:gd name="connsiteX6" fmla="*/ 23609 w 274835"/>
                  <a:gd name="connsiteY6" fmla="*/ 20127 h 147615"/>
                  <a:gd name="connsiteX7" fmla="*/ 26086 w 274835"/>
                  <a:gd name="connsiteY7" fmla="*/ 20508 h 147615"/>
                  <a:gd name="connsiteX8" fmla="*/ 24371 w 274835"/>
                  <a:gd name="connsiteY8" fmla="*/ 33461 h 147615"/>
                  <a:gd name="connsiteX9" fmla="*/ 21132 w 274835"/>
                  <a:gd name="connsiteY9" fmla="*/ 42032 h 147615"/>
                  <a:gd name="connsiteX10" fmla="*/ 20751 w 274835"/>
                  <a:gd name="connsiteY10" fmla="*/ 43366 h 147615"/>
                  <a:gd name="connsiteX11" fmla="*/ 27800 w 274835"/>
                  <a:gd name="connsiteY11" fmla="*/ 81462 h 147615"/>
                  <a:gd name="connsiteX12" fmla="*/ 27419 w 274835"/>
                  <a:gd name="connsiteY12" fmla="*/ 83938 h 147615"/>
                  <a:gd name="connsiteX13" fmla="*/ 26657 w 274835"/>
                  <a:gd name="connsiteY13" fmla="*/ 84128 h 147615"/>
                  <a:gd name="connsiteX14" fmla="*/ 26657 w 274835"/>
                  <a:gd name="connsiteY14" fmla="*/ 84128 h 147615"/>
                  <a:gd name="connsiteX15" fmla="*/ 16560 w 274835"/>
                  <a:gd name="connsiteY15" fmla="*/ 89843 h 147615"/>
                  <a:gd name="connsiteX16" fmla="*/ 15798 w 274835"/>
                  <a:gd name="connsiteY16" fmla="*/ 89652 h 147615"/>
                  <a:gd name="connsiteX17" fmla="*/ 367 w 274835"/>
                  <a:gd name="connsiteY17" fmla="*/ 66604 h 147615"/>
                  <a:gd name="connsiteX18" fmla="*/ 1320 w 274835"/>
                  <a:gd name="connsiteY18" fmla="*/ 64318 h 147615"/>
                  <a:gd name="connsiteX19" fmla="*/ 3606 w 274835"/>
                  <a:gd name="connsiteY19" fmla="*/ 65271 h 147615"/>
                  <a:gd name="connsiteX20" fmla="*/ 17703 w 274835"/>
                  <a:gd name="connsiteY20" fmla="*/ 86795 h 147615"/>
                  <a:gd name="connsiteX21" fmla="*/ 18465 w 274835"/>
                  <a:gd name="connsiteY21" fmla="*/ 89081 h 147615"/>
                  <a:gd name="connsiteX22" fmla="*/ 16560 w 274835"/>
                  <a:gd name="connsiteY22" fmla="*/ 89843 h 147615"/>
                  <a:gd name="connsiteX23" fmla="*/ 40564 w 274835"/>
                  <a:gd name="connsiteY23" fmla="*/ 148130 h 147615"/>
                  <a:gd name="connsiteX24" fmla="*/ 40183 w 274835"/>
                  <a:gd name="connsiteY24" fmla="*/ 148130 h 147615"/>
                  <a:gd name="connsiteX25" fmla="*/ 14084 w 274835"/>
                  <a:gd name="connsiteY25" fmla="*/ 139368 h 147615"/>
                  <a:gd name="connsiteX26" fmla="*/ 13321 w 274835"/>
                  <a:gd name="connsiteY26" fmla="*/ 137082 h 147615"/>
                  <a:gd name="connsiteX27" fmla="*/ 15608 w 274835"/>
                  <a:gd name="connsiteY27" fmla="*/ 136320 h 147615"/>
                  <a:gd name="connsiteX28" fmla="*/ 40755 w 274835"/>
                  <a:gd name="connsiteY28" fmla="*/ 144701 h 147615"/>
                  <a:gd name="connsiteX29" fmla="*/ 42088 w 274835"/>
                  <a:gd name="connsiteY29" fmla="*/ 146797 h 147615"/>
                  <a:gd name="connsiteX30" fmla="*/ 40564 w 274835"/>
                  <a:gd name="connsiteY30" fmla="*/ 148130 h 147615"/>
                  <a:gd name="connsiteX31" fmla="*/ 40564 w 274835"/>
                  <a:gd name="connsiteY31" fmla="*/ 148130 h 147615"/>
                  <a:gd name="connsiteX32" fmla="*/ 273172 w 274835"/>
                  <a:gd name="connsiteY32" fmla="*/ 23556 h 147615"/>
                  <a:gd name="connsiteX33" fmla="*/ 266313 w 274835"/>
                  <a:gd name="connsiteY33" fmla="*/ 17651 h 147615"/>
                  <a:gd name="connsiteX34" fmla="*/ 256216 w 274835"/>
                  <a:gd name="connsiteY34" fmla="*/ 2984 h 147615"/>
                  <a:gd name="connsiteX35" fmla="*/ 256979 w 274835"/>
                  <a:gd name="connsiteY35" fmla="*/ 698 h 147615"/>
                  <a:gd name="connsiteX36" fmla="*/ 259265 w 274835"/>
                  <a:gd name="connsiteY36" fmla="*/ 1460 h 147615"/>
                  <a:gd name="connsiteX37" fmla="*/ 259265 w 274835"/>
                  <a:gd name="connsiteY37" fmla="*/ 1460 h 147615"/>
                  <a:gd name="connsiteX38" fmla="*/ 273553 w 274835"/>
                  <a:gd name="connsiteY38" fmla="*/ 20127 h 147615"/>
                  <a:gd name="connsiteX39" fmla="*/ 274505 w 274835"/>
                  <a:gd name="connsiteY39" fmla="*/ 20698 h 147615"/>
                  <a:gd name="connsiteX40" fmla="*/ 274886 w 274835"/>
                  <a:gd name="connsiteY40" fmla="*/ 22603 h 147615"/>
                  <a:gd name="connsiteX41" fmla="*/ 273172 w 274835"/>
                  <a:gd name="connsiteY41" fmla="*/ 23556 h 147615"/>
                  <a:gd name="connsiteX42" fmla="*/ 273172 w 274835"/>
                  <a:gd name="connsiteY42" fmla="*/ 23556 h 147615"/>
                  <a:gd name="connsiteX43" fmla="*/ 273172 w 274835"/>
                  <a:gd name="connsiteY43" fmla="*/ 23556 h 14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4835" h="147615">
                    <a:moveTo>
                      <a:pt x="26657" y="84128"/>
                    </a:moveTo>
                    <a:cubicBezTo>
                      <a:pt x="26086" y="84128"/>
                      <a:pt x="25704" y="83938"/>
                      <a:pt x="25323" y="83557"/>
                    </a:cubicBezTo>
                    <a:cubicBezTo>
                      <a:pt x="11988" y="66795"/>
                      <a:pt x="15989" y="49080"/>
                      <a:pt x="17513" y="42604"/>
                    </a:cubicBezTo>
                    <a:cubicBezTo>
                      <a:pt x="17703" y="42032"/>
                      <a:pt x="17703" y="41651"/>
                      <a:pt x="17703" y="41270"/>
                    </a:cubicBezTo>
                    <a:cubicBezTo>
                      <a:pt x="18465" y="37842"/>
                      <a:pt x="19989" y="34794"/>
                      <a:pt x="21323" y="31937"/>
                    </a:cubicBezTo>
                    <a:cubicBezTo>
                      <a:pt x="23418" y="27556"/>
                      <a:pt x="24752" y="24698"/>
                      <a:pt x="23228" y="22603"/>
                    </a:cubicBezTo>
                    <a:cubicBezTo>
                      <a:pt x="22656" y="21841"/>
                      <a:pt x="22847" y="20698"/>
                      <a:pt x="23609" y="20127"/>
                    </a:cubicBezTo>
                    <a:cubicBezTo>
                      <a:pt x="24371" y="19556"/>
                      <a:pt x="25514" y="19746"/>
                      <a:pt x="26086" y="20508"/>
                    </a:cubicBezTo>
                    <a:cubicBezTo>
                      <a:pt x="28753" y="24508"/>
                      <a:pt x="26657" y="28699"/>
                      <a:pt x="24371" y="33461"/>
                    </a:cubicBezTo>
                    <a:cubicBezTo>
                      <a:pt x="23037" y="36127"/>
                      <a:pt x="21704" y="38984"/>
                      <a:pt x="21132" y="42032"/>
                    </a:cubicBezTo>
                    <a:cubicBezTo>
                      <a:pt x="21132" y="42413"/>
                      <a:pt x="20942" y="42794"/>
                      <a:pt x="20751" y="43366"/>
                    </a:cubicBezTo>
                    <a:cubicBezTo>
                      <a:pt x="19418" y="49461"/>
                      <a:pt x="15608" y="65842"/>
                      <a:pt x="27800" y="81462"/>
                    </a:cubicBezTo>
                    <a:cubicBezTo>
                      <a:pt x="28372" y="82224"/>
                      <a:pt x="28181" y="83366"/>
                      <a:pt x="27419" y="83938"/>
                    </a:cubicBezTo>
                    <a:cubicBezTo>
                      <a:pt x="27419" y="84128"/>
                      <a:pt x="27038" y="84128"/>
                      <a:pt x="26657" y="84128"/>
                    </a:cubicBezTo>
                    <a:lnTo>
                      <a:pt x="26657" y="84128"/>
                    </a:lnTo>
                    <a:close/>
                    <a:moveTo>
                      <a:pt x="16560" y="89843"/>
                    </a:moveTo>
                    <a:cubicBezTo>
                      <a:pt x="16179" y="89843"/>
                      <a:pt x="15989" y="89843"/>
                      <a:pt x="15798" y="89652"/>
                    </a:cubicBezTo>
                    <a:cubicBezTo>
                      <a:pt x="13131" y="88128"/>
                      <a:pt x="5320" y="77652"/>
                      <a:pt x="367" y="66604"/>
                    </a:cubicBezTo>
                    <a:cubicBezTo>
                      <a:pt x="-14" y="65652"/>
                      <a:pt x="367" y="64699"/>
                      <a:pt x="1320" y="64318"/>
                    </a:cubicBezTo>
                    <a:cubicBezTo>
                      <a:pt x="2272" y="63938"/>
                      <a:pt x="3225" y="64318"/>
                      <a:pt x="3606" y="65271"/>
                    </a:cubicBezTo>
                    <a:cubicBezTo>
                      <a:pt x="8559" y="76128"/>
                      <a:pt x="15989" y="85843"/>
                      <a:pt x="17703" y="86795"/>
                    </a:cubicBezTo>
                    <a:cubicBezTo>
                      <a:pt x="18465" y="87176"/>
                      <a:pt x="18846" y="88319"/>
                      <a:pt x="18465" y="89081"/>
                    </a:cubicBezTo>
                    <a:cubicBezTo>
                      <a:pt x="17703" y="89462"/>
                      <a:pt x="17132" y="89843"/>
                      <a:pt x="16560" y="89843"/>
                    </a:cubicBezTo>
                    <a:close/>
                    <a:moveTo>
                      <a:pt x="40564" y="148130"/>
                    </a:moveTo>
                    <a:cubicBezTo>
                      <a:pt x="40374" y="148130"/>
                      <a:pt x="40374" y="148130"/>
                      <a:pt x="40183" y="148130"/>
                    </a:cubicBezTo>
                    <a:cubicBezTo>
                      <a:pt x="39611" y="148130"/>
                      <a:pt x="27228" y="145844"/>
                      <a:pt x="14084" y="139368"/>
                    </a:cubicBezTo>
                    <a:cubicBezTo>
                      <a:pt x="13131" y="138987"/>
                      <a:pt x="12940" y="137844"/>
                      <a:pt x="13321" y="137082"/>
                    </a:cubicBezTo>
                    <a:cubicBezTo>
                      <a:pt x="13703" y="136320"/>
                      <a:pt x="14846" y="135939"/>
                      <a:pt x="15608" y="136320"/>
                    </a:cubicBezTo>
                    <a:cubicBezTo>
                      <a:pt x="28181" y="142606"/>
                      <a:pt x="40564" y="144701"/>
                      <a:pt x="40755" y="144701"/>
                    </a:cubicBezTo>
                    <a:cubicBezTo>
                      <a:pt x="41707" y="144892"/>
                      <a:pt x="42279" y="145844"/>
                      <a:pt x="42088" y="146797"/>
                    </a:cubicBezTo>
                    <a:cubicBezTo>
                      <a:pt x="42088" y="147558"/>
                      <a:pt x="41516" y="148130"/>
                      <a:pt x="40564" y="148130"/>
                    </a:cubicBezTo>
                    <a:lnTo>
                      <a:pt x="40564" y="148130"/>
                    </a:lnTo>
                    <a:close/>
                    <a:moveTo>
                      <a:pt x="273172" y="23556"/>
                    </a:moveTo>
                    <a:cubicBezTo>
                      <a:pt x="271648" y="23556"/>
                      <a:pt x="267837" y="19175"/>
                      <a:pt x="266313" y="17651"/>
                    </a:cubicBezTo>
                    <a:cubicBezTo>
                      <a:pt x="263646" y="14603"/>
                      <a:pt x="259646" y="9460"/>
                      <a:pt x="256216" y="2984"/>
                    </a:cubicBezTo>
                    <a:cubicBezTo>
                      <a:pt x="255836" y="2222"/>
                      <a:pt x="256026" y="1079"/>
                      <a:pt x="256979" y="698"/>
                    </a:cubicBezTo>
                    <a:cubicBezTo>
                      <a:pt x="257931" y="317"/>
                      <a:pt x="258884" y="508"/>
                      <a:pt x="259265" y="1460"/>
                    </a:cubicBezTo>
                    <a:cubicBezTo>
                      <a:pt x="259265" y="1460"/>
                      <a:pt x="259265" y="1460"/>
                      <a:pt x="259265" y="1460"/>
                    </a:cubicBezTo>
                    <a:cubicBezTo>
                      <a:pt x="264408" y="11174"/>
                      <a:pt x="271457" y="18413"/>
                      <a:pt x="273553" y="20127"/>
                    </a:cubicBezTo>
                    <a:cubicBezTo>
                      <a:pt x="273934" y="20318"/>
                      <a:pt x="274124" y="20508"/>
                      <a:pt x="274505" y="20698"/>
                    </a:cubicBezTo>
                    <a:cubicBezTo>
                      <a:pt x="275267" y="21460"/>
                      <a:pt x="275077" y="22222"/>
                      <a:pt x="274886" y="22603"/>
                    </a:cubicBezTo>
                    <a:cubicBezTo>
                      <a:pt x="274505" y="23175"/>
                      <a:pt x="273743" y="23556"/>
                      <a:pt x="273172" y="23556"/>
                    </a:cubicBezTo>
                    <a:lnTo>
                      <a:pt x="273172" y="23556"/>
                    </a:lnTo>
                    <a:lnTo>
                      <a:pt x="273172" y="23556"/>
                    </a:lnTo>
                    <a:close/>
                  </a:path>
                </a:pathLst>
              </a:custGeom>
              <a:solidFill>
                <a:srgbClr val="000000"/>
              </a:solidFill>
              <a:ln w="1904" cap="flat">
                <a:noFill/>
                <a:prstDash val="solid"/>
                <a:miter/>
              </a:ln>
            </p:spPr>
            <p:txBody>
              <a:bodyPr rtlCol="0" anchor="ctr"/>
              <a:lstStyle/>
              <a:p>
                <a:endParaRPr lang="fr-FR"/>
              </a:p>
            </p:txBody>
          </p:sp>
          <p:sp>
            <p:nvSpPr>
              <p:cNvPr id="3591" name="Forme libre 3590">
                <a:extLst>
                  <a:ext uri="{FF2B5EF4-FFF2-40B4-BE49-F238E27FC236}">
                    <a16:creationId xmlns:a16="http://schemas.microsoft.com/office/drawing/2014/main" id="{DD1187CB-6924-DD33-463D-E46D0898409D}"/>
                  </a:ext>
                </a:extLst>
              </p:cNvPr>
              <p:cNvSpPr/>
              <p:nvPr/>
            </p:nvSpPr>
            <p:spPr>
              <a:xfrm>
                <a:off x="6149373" y="4458848"/>
                <a:ext cx="783578" cy="631455"/>
              </a:xfrm>
              <a:custGeom>
                <a:avLst/>
                <a:gdLst>
                  <a:gd name="connsiteX0" fmla="*/ 445271 w 783578"/>
                  <a:gd name="connsiteY0" fmla="*/ 631969 h 631455"/>
                  <a:gd name="connsiteX1" fmla="*/ 333253 w 783578"/>
                  <a:gd name="connsiteY1" fmla="*/ 623779 h 631455"/>
                  <a:gd name="connsiteX2" fmla="*/ 331920 w 783578"/>
                  <a:gd name="connsiteY2" fmla="*/ 622636 h 631455"/>
                  <a:gd name="connsiteX3" fmla="*/ 316298 w 783578"/>
                  <a:gd name="connsiteY3" fmla="*/ 518443 h 631455"/>
                  <a:gd name="connsiteX4" fmla="*/ 326776 w 783578"/>
                  <a:gd name="connsiteY4" fmla="*/ 420917 h 631455"/>
                  <a:gd name="connsiteX5" fmla="*/ 222760 w 783578"/>
                  <a:gd name="connsiteY5" fmla="*/ 444918 h 631455"/>
                  <a:gd name="connsiteX6" fmla="*/ 144271 w 783578"/>
                  <a:gd name="connsiteY6" fmla="*/ 432917 h 631455"/>
                  <a:gd name="connsiteX7" fmla="*/ 144271 w 783578"/>
                  <a:gd name="connsiteY7" fmla="*/ 432917 h 631455"/>
                  <a:gd name="connsiteX8" fmla="*/ 39303 w 783578"/>
                  <a:gd name="connsiteY8" fmla="*/ 218056 h 631455"/>
                  <a:gd name="connsiteX9" fmla="*/ 39303 w 783578"/>
                  <a:gd name="connsiteY9" fmla="*/ 217865 h 631455"/>
                  <a:gd name="connsiteX10" fmla="*/ 44637 w 783578"/>
                  <a:gd name="connsiteY10" fmla="*/ 185293 h 631455"/>
                  <a:gd name="connsiteX11" fmla="*/ 249 w 783578"/>
                  <a:gd name="connsiteY11" fmla="*/ 128530 h 631455"/>
                  <a:gd name="connsiteX12" fmla="*/ 5202 w 783578"/>
                  <a:gd name="connsiteY12" fmla="*/ 119577 h 631455"/>
                  <a:gd name="connsiteX13" fmla="*/ 14727 w 783578"/>
                  <a:gd name="connsiteY13" fmla="*/ 127387 h 631455"/>
                  <a:gd name="connsiteX14" fmla="*/ 29968 w 783578"/>
                  <a:gd name="connsiteY14" fmla="*/ 146816 h 631455"/>
                  <a:gd name="connsiteX15" fmla="*/ 30920 w 783578"/>
                  <a:gd name="connsiteY15" fmla="*/ 147387 h 631455"/>
                  <a:gd name="connsiteX16" fmla="*/ 31683 w 783578"/>
                  <a:gd name="connsiteY16" fmla="*/ 147768 h 631455"/>
                  <a:gd name="connsiteX17" fmla="*/ 31111 w 783578"/>
                  <a:gd name="connsiteY17" fmla="*/ 146816 h 631455"/>
                  <a:gd name="connsiteX18" fmla="*/ 11870 w 783578"/>
                  <a:gd name="connsiteY18" fmla="*/ 91196 h 631455"/>
                  <a:gd name="connsiteX19" fmla="*/ 20062 w 783578"/>
                  <a:gd name="connsiteY19" fmla="*/ 77862 h 631455"/>
                  <a:gd name="connsiteX20" fmla="*/ 26348 w 783578"/>
                  <a:gd name="connsiteY20" fmla="*/ 83576 h 631455"/>
                  <a:gd name="connsiteX21" fmla="*/ 31301 w 783578"/>
                  <a:gd name="connsiteY21" fmla="*/ 102815 h 631455"/>
                  <a:gd name="connsiteX22" fmla="*/ 38921 w 783578"/>
                  <a:gd name="connsiteY22" fmla="*/ 76719 h 631455"/>
                  <a:gd name="connsiteX23" fmla="*/ 49971 w 783578"/>
                  <a:gd name="connsiteY23" fmla="*/ 64909 h 631455"/>
                  <a:gd name="connsiteX24" fmla="*/ 55686 w 783578"/>
                  <a:gd name="connsiteY24" fmla="*/ 65671 h 631455"/>
                  <a:gd name="connsiteX25" fmla="*/ 65974 w 783578"/>
                  <a:gd name="connsiteY25" fmla="*/ 62624 h 631455"/>
                  <a:gd name="connsiteX26" fmla="*/ 69212 w 783578"/>
                  <a:gd name="connsiteY26" fmla="*/ 75195 h 631455"/>
                  <a:gd name="connsiteX27" fmla="*/ 79118 w 783578"/>
                  <a:gd name="connsiteY27" fmla="*/ 128149 h 631455"/>
                  <a:gd name="connsiteX28" fmla="*/ 94740 w 783578"/>
                  <a:gd name="connsiteY28" fmla="*/ 136720 h 631455"/>
                  <a:gd name="connsiteX29" fmla="*/ 116839 w 783578"/>
                  <a:gd name="connsiteY29" fmla="*/ 128149 h 631455"/>
                  <a:gd name="connsiteX30" fmla="*/ 136651 w 783578"/>
                  <a:gd name="connsiteY30" fmla="*/ 120149 h 631455"/>
                  <a:gd name="connsiteX31" fmla="*/ 150367 w 783578"/>
                  <a:gd name="connsiteY31" fmla="*/ 128530 h 631455"/>
                  <a:gd name="connsiteX32" fmla="*/ 143319 w 783578"/>
                  <a:gd name="connsiteY32" fmla="*/ 135387 h 631455"/>
                  <a:gd name="connsiteX33" fmla="*/ 119315 w 783578"/>
                  <a:gd name="connsiteY33" fmla="*/ 156721 h 631455"/>
                  <a:gd name="connsiteX34" fmla="*/ 108456 w 783578"/>
                  <a:gd name="connsiteY34" fmla="*/ 179578 h 631455"/>
                  <a:gd name="connsiteX35" fmla="*/ 98360 w 783578"/>
                  <a:gd name="connsiteY35" fmla="*/ 201103 h 631455"/>
                  <a:gd name="connsiteX36" fmla="*/ 97597 w 783578"/>
                  <a:gd name="connsiteY36" fmla="*/ 220151 h 631455"/>
                  <a:gd name="connsiteX37" fmla="*/ 172657 w 783578"/>
                  <a:gd name="connsiteY37" fmla="*/ 301295 h 631455"/>
                  <a:gd name="connsiteX38" fmla="*/ 272101 w 783578"/>
                  <a:gd name="connsiteY38" fmla="*/ 248723 h 631455"/>
                  <a:gd name="connsiteX39" fmla="*/ 306964 w 783578"/>
                  <a:gd name="connsiteY39" fmla="*/ 220913 h 631455"/>
                  <a:gd name="connsiteX40" fmla="*/ 314203 w 783578"/>
                  <a:gd name="connsiteY40" fmla="*/ 138435 h 631455"/>
                  <a:gd name="connsiteX41" fmla="*/ 315917 w 783578"/>
                  <a:gd name="connsiteY41" fmla="*/ 123958 h 631455"/>
                  <a:gd name="connsiteX42" fmla="*/ 314965 w 783578"/>
                  <a:gd name="connsiteY42" fmla="*/ 92719 h 631455"/>
                  <a:gd name="connsiteX43" fmla="*/ 297629 w 783578"/>
                  <a:gd name="connsiteY43" fmla="*/ 79386 h 631455"/>
                  <a:gd name="connsiteX44" fmla="*/ 260290 w 783578"/>
                  <a:gd name="connsiteY44" fmla="*/ 39194 h 631455"/>
                  <a:gd name="connsiteX45" fmla="*/ 264671 w 783578"/>
                  <a:gd name="connsiteY45" fmla="*/ 25289 h 631455"/>
                  <a:gd name="connsiteX46" fmla="*/ 274196 w 783578"/>
                  <a:gd name="connsiteY46" fmla="*/ 30432 h 631455"/>
                  <a:gd name="connsiteX47" fmla="*/ 285436 w 783578"/>
                  <a:gd name="connsiteY47" fmla="*/ 44718 h 631455"/>
                  <a:gd name="connsiteX48" fmla="*/ 280483 w 783578"/>
                  <a:gd name="connsiteY48" fmla="*/ 16337 h 631455"/>
                  <a:gd name="connsiteX49" fmla="*/ 287722 w 783578"/>
                  <a:gd name="connsiteY49" fmla="*/ 6241 h 631455"/>
                  <a:gd name="connsiteX50" fmla="*/ 298200 w 783578"/>
                  <a:gd name="connsiteY50" fmla="*/ 14813 h 631455"/>
                  <a:gd name="connsiteX51" fmla="*/ 320489 w 783578"/>
                  <a:gd name="connsiteY51" fmla="*/ 55195 h 631455"/>
                  <a:gd name="connsiteX52" fmla="*/ 325062 w 783578"/>
                  <a:gd name="connsiteY52" fmla="*/ 57671 h 631455"/>
                  <a:gd name="connsiteX53" fmla="*/ 323347 w 783578"/>
                  <a:gd name="connsiteY53" fmla="*/ 53671 h 631455"/>
                  <a:gd name="connsiteX54" fmla="*/ 313250 w 783578"/>
                  <a:gd name="connsiteY54" fmla="*/ 13480 h 631455"/>
                  <a:gd name="connsiteX55" fmla="*/ 322775 w 783578"/>
                  <a:gd name="connsiteY55" fmla="*/ 527 h 631455"/>
                  <a:gd name="connsiteX56" fmla="*/ 330396 w 783578"/>
                  <a:gd name="connsiteY56" fmla="*/ 8146 h 631455"/>
                  <a:gd name="connsiteX57" fmla="*/ 350780 w 783578"/>
                  <a:gd name="connsiteY57" fmla="*/ 54623 h 631455"/>
                  <a:gd name="connsiteX58" fmla="*/ 355543 w 783578"/>
                  <a:gd name="connsiteY58" fmla="*/ 58433 h 631455"/>
                  <a:gd name="connsiteX59" fmla="*/ 355733 w 783578"/>
                  <a:gd name="connsiteY59" fmla="*/ 53671 h 631455"/>
                  <a:gd name="connsiteX60" fmla="*/ 354590 w 783578"/>
                  <a:gd name="connsiteY60" fmla="*/ 19575 h 631455"/>
                  <a:gd name="connsiteX61" fmla="*/ 363734 w 783578"/>
                  <a:gd name="connsiteY61" fmla="*/ 12146 h 631455"/>
                  <a:gd name="connsiteX62" fmla="*/ 371164 w 783578"/>
                  <a:gd name="connsiteY62" fmla="*/ 21289 h 631455"/>
                  <a:gd name="connsiteX63" fmla="*/ 384309 w 783578"/>
                  <a:gd name="connsiteY63" fmla="*/ 57862 h 631455"/>
                  <a:gd name="connsiteX64" fmla="*/ 396692 w 783578"/>
                  <a:gd name="connsiteY64" fmla="*/ 58242 h 631455"/>
                  <a:gd name="connsiteX65" fmla="*/ 424506 w 783578"/>
                  <a:gd name="connsiteY65" fmla="*/ 62624 h 631455"/>
                  <a:gd name="connsiteX66" fmla="*/ 431554 w 783578"/>
                  <a:gd name="connsiteY66" fmla="*/ 78433 h 631455"/>
                  <a:gd name="connsiteX67" fmla="*/ 421457 w 783578"/>
                  <a:gd name="connsiteY67" fmla="*/ 80910 h 631455"/>
                  <a:gd name="connsiteX68" fmla="*/ 396120 w 783578"/>
                  <a:gd name="connsiteY68" fmla="*/ 84910 h 631455"/>
                  <a:gd name="connsiteX69" fmla="*/ 391929 w 783578"/>
                  <a:gd name="connsiteY69" fmla="*/ 88148 h 631455"/>
                  <a:gd name="connsiteX70" fmla="*/ 383547 w 783578"/>
                  <a:gd name="connsiteY70" fmla="*/ 98815 h 631455"/>
                  <a:gd name="connsiteX71" fmla="*/ 382213 w 783578"/>
                  <a:gd name="connsiteY71" fmla="*/ 125101 h 631455"/>
                  <a:gd name="connsiteX72" fmla="*/ 384880 w 783578"/>
                  <a:gd name="connsiteY72" fmla="*/ 175388 h 631455"/>
                  <a:gd name="connsiteX73" fmla="*/ 522426 w 783578"/>
                  <a:gd name="connsiteY73" fmla="*/ 148911 h 631455"/>
                  <a:gd name="connsiteX74" fmla="*/ 691023 w 783578"/>
                  <a:gd name="connsiteY74" fmla="*/ 209674 h 631455"/>
                  <a:gd name="connsiteX75" fmla="*/ 783800 w 783578"/>
                  <a:gd name="connsiteY75" fmla="*/ 364535 h 631455"/>
                  <a:gd name="connsiteX76" fmla="*/ 715789 w 783578"/>
                  <a:gd name="connsiteY76" fmla="*/ 491205 h 631455"/>
                  <a:gd name="connsiteX77" fmla="*/ 766083 w 783578"/>
                  <a:gd name="connsiteY77" fmla="*/ 580349 h 631455"/>
                  <a:gd name="connsiteX78" fmla="*/ 766083 w 783578"/>
                  <a:gd name="connsiteY78" fmla="*/ 582826 h 631455"/>
                  <a:gd name="connsiteX79" fmla="*/ 765321 w 783578"/>
                  <a:gd name="connsiteY79" fmla="*/ 583206 h 631455"/>
                  <a:gd name="connsiteX80" fmla="*/ 555383 w 783578"/>
                  <a:gd name="connsiteY80" fmla="*/ 626636 h 631455"/>
                  <a:gd name="connsiteX81" fmla="*/ 445271 w 783578"/>
                  <a:gd name="connsiteY81" fmla="*/ 631969 h 631455"/>
                  <a:gd name="connsiteX82" fmla="*/ 445271 w 783578"/>
                  <a:gd name="connsiteY82" fmla="*/ 631969 h 631455"/>
                  <a:gd name="connsiteX83" fmla="*/ 334968 w 783578"/>
                  <a:gd name="connsiteY83" fmla="*/ 620541 h 631455"/>
                  <a:gd name="connsiteX84" fmla="*/ 555192 w 783578"/>
                  <a:gd name="connsiteY84" fmla="*/ 622826 h 631455"/>
                  <a:gd name="connsiteX85" fmla="*/ 761701 w 783578"/>
                  <a:gd name="connsiteY85" fmla="*/ 580540 h 631455"/>
                  <a:gd name="connsiteX86" fmla="*/ 712170 w 783578"/>
                  <a:gd name="connsiteY86" fmla="*/ 490443 h 631455"/>
                  <a:gd name="connsiteX87" fmla="*/ 712931 w 783578"/>
                  <a:gd name="connsiteY87" fmla="*/ 488538 h 631455"/>
                  <a:gd name="connsiteX88" fmla="*/ 780371 w 783578"/>
                  <a:gd name="connsiteY88" fmla="*/ 364154 h 631455"/>
                  <a:gd name="connsiteX89" fmla="*/ 688928 w 783578"/>
                  <a:gd name="connsiteY89" fmla="*/ 212151 h 631455"/>
                  <a:gd name="connsiteX90" fmla="*/ 604724 w 783578"/>
                  <a:gd name="connsiteY90" fmla="*/ 167959 h 631455"/>
                  <a:gd name="connsiteX91" fmla="*/ 522235 w 783578"/>
                  <a:gd name="connsiteY91" fmla="*/ 152149 h 631455"/>
                  <a:gd name="connsiteX92" fmla="*/ 383928 w 783578"/>
                  <a:gd name="connsiteY92" fmla="*/ 179198 h 631455"/>
                  <a:gd name="connsiteX93" fmla="*/ 381642 w 783578"/>
                  <a:gd name="connsiteY93" fmla="*/ 178245 h 631455"/>
                  <a:gd name="connsiteX94" fmla="*/ 381451 w 783578"/>
                  <a:gd name="connsiteY94" fmla="*/ 177864 h 631455"/>
                  <a:gd name="connsiteX95" fmla="*/ 378403 w 783578"/>
                  <a:gd name="connsiteY95" fmla="*/ 124911 h 631455"/>
                  <a:gd name="connsiteX96" fmla="*/ 379927 w 783578"/>
                  <a:gd name="connsiteY96" fmla="*/ 98053 h 631455"/>
                  <a:gd name="connsiteX97" fmla="*/ 389643 w 783578"/>
                  <a:gd name="connsiteY97" fmla="*/ 85100 h 631455"/>
                  <a:gd name="connsiteX98" fmla="*/ 393453 w 783578"/>
                  <a:gd name="connsiteY98" fmla="*/ 82053 h 631455"/>
                  <a:gd name="connsiteX99" fmla="*/ 422220 w 783578"/>
                  <a:gd name="connsiteY99" fmla="*/ 77291 h 631455"/>
                  <a:gd name="connsiteX100" fmla="*/ 428125 w 783578"/>
                  <a:gd name="connsiteY100" fmla="*/ 76529 h 631455"/>
                  <a:gd name="connsiteX101" fmla="*/ 422029 w 783578"/>
                  <a:gd name="connsiteY101" fmla="*/ 65100 h 631455"/>
                  <a:gd name="connsiteX102" fmla="*/ 396501 w 783578"/>
                  <a:gd name="connsiteY102" fmla="*/ 61481 h 631455"/>
                  <a:gd name="connsiteX103" fmla="*/ 382594 w 783578"/>
                  <a:gd name="connsiteY103" fmla="*/ 60909 h 631455"/>
                  <a:gd name="connsiteX104" fmla="*/ 367163 w 783578"/>
                  <a:gd name="connsiteY104" fmla="*/ 21289 h 631455"/>
                  <a:gd name="connsiteX105" fmla="*/ 362972 w 783578"/>
                  <a:gd name="connsiteY105" fmla="*/ 15384 h 631455"/>
                  <a:gd name="connsiteX106" fmla="*/ 357257 w 783578"/>
                  <a:gd name="connsiteY106" fmla="*/ 19956 h 631455"/>
                  <a:gd name="connsiteX107" fmla="*/ 358590 w 783578"/>
                  <a:gd name="connsiteY107" fmla="*/ 53100 h 631455"/>
                  <a:gd name="connsiteX108" fmla="*/ 356495 w 783578"/>
                  <a:gd name="connsiteY108" fmla="*/ 61671 h 631455"/>
                  <a:gd name="connsiteX109" fmla="*/ 347732 w 783578"/>
                  <a:gd name="connsiteY109" fmla="*/ 56909 h 631455"/>
                  <a:gd name="connsiteX110" fmla="*/ 326395 w 783578"/>
                  <a:gd name="connsiteY110" fmla="*/ 8718 h 631455"/>
                  <a:gd name="connsiteX111" fmla="*/ 322585 w 783578"/>
                  <a:gd name="connsiteY111" fmla="*/ 3956 h 631455"/>
                  <a:gd name="connsiteX112" fmla="*/ 316298 w 783578"/>
                  <a:gd name="connsiteY112" fmla="*/ 13480 h 631455"/>
                  <a:gd name="connsiteX113" fmla="*/ 325824 w 783578"/>
                  <a:gd name="connsiteY113" fmla="*/ 51576 h 631455"/>
                  <a:gd name="connsiteX114" fmla="*/ 327157 w 783578"/>
                  <a:gd name="connsiteY114" fmla="*/ 60147 h 631455"/>
                  <a:gd name="connsiteX115" fmla="*/ 318013 w 783578"/>
                  <a:gd name="connsiteY115" fmla="*/ 57862 h 631455"/>
                  <a:gd name="connsiteX116" fmla="*/ 294581 w 783578"/>
                  <a:gd name="connsiteY116" fmla="*/ 15575 h 631455"/>
                  <a:gd name="connsiteX117" fmla="*/ 288103 w 783578"/>
                  <a:gd name="connsiteY117" fmla="*/ 9480 h 631455"/>
                  <a:gd name="connsiteX118" fmla="*/ 283722 w 783578"/>
                  <a:gd name="connsiteY118" fmla="*/ 15956 h 631455"/>
                  <a:gd name="connsiteX119" fmla="*/ 290389 w 783578"/>
                  <a:gd name="connsiteY119" fmla="*/ 47957 h 631455"/>
                  <a:gd name="connsiteX120" fmla="*/ 289627 w 783578"/>
                  <a:gd name="connsiteY120" fmla="*/ 50242 h 631455"/>
                  <a:gd name="connsiteX121" fmla="*/ 288103 w 783578"/>
                  <a:gd name="connsiteY121" fmla="*/ 50242 h 631455"/>
                  <a:gd name="connsiteX122" fmla="*/ 270768 w 783578"/>
                  <a:gd name="connsiteY122" fmla="*/ 31575 h 631455"/>
                  <a:gd name="connsiteX123" fmla="*/ 265624 w 783578"/>
                  <a:gd name="connsiteY123" fmla="*/ 28528 h 631455"/>
                  <a:gd name="connsiteX124" fmla="*/ 263528 w 783578"/>
                  <a:gd name="connsiteY124" fmla="*/ 38242 h 631455"/>
                  <a:gd name="connsiteX125" fmla="*/ 299534 w 783578"/>
                  <a:gd name="connsiteY125" fmla="*/ 76338 h 631455"/>
                  <a:gd name="connsiteX126" fmla="*/ 317441 w 783578"/>
                  <a:gd name="connsiteY126" fmla="*/ 90243 h 631455"/>
                  <a:gd name="connsiteX127" fmla="*/ 319347 w 783578"/>
                  <a:gd name="connsiteY127" fmla="*/ 124339 h 631455"/>
                  <a:gd name="connsiteX128" fmla="*/ 317632 w 783578"/>
                  <a:gd name="connsiteY128" fmla="*/ 139006 h 631455"/>
                  <a:gd name="connsiteX129" fmla="*/ 310392 w 783578"/>
                  <a:gd name="connsiteY129" fmla="*/ 222056 h 631455"/>
                  <a:gd name="connsiteX130" fmla="*/ 309631 w 783578"/>
                  <a:gd name="connsiteY130" fmla="*/ 223389 h 631455"/>
                  <a:gd name="connsiteX131" fmla="*/ 274196 w 783578"/>
                  <a:gd name="connsiteY131" fmla="*/ 251580 h 631455"/>
                  <a:gd name="connsiteX132" fmla="*/ 172657 w 783578"/>
                  <a:gd name="connsiteY132" fmla="*/ 304915 h 631455"/>
                  <a:gd name="connsiteX133" fmla="*/ 113219 w 783578"/>
                  <a:gd name="connsiteY133" fmla="*/ 276723 h 631455"/>
                  <a:gd name="connsiteX134" fmla="*/ 94168 w 783578"/>
                  <a:gd name="connsiteY134" fmla="*/ 220341 h 631455"/>
                  <a:gd name="connsiteX135" fmla="*/ 95121 w 783578"/>
                  <a:gd name="connsiteY135" fmla="*/ 200722 h 631455"/>
                  <a:gd name="connsiteX136" fmla="*/ 105980 w 783578"/>
                  <a:gd name="connsiteY136" fmla="*/ 177674 h 631455"/>
                  <a:gd name="connsiteX137" fmla="*/ 116076 w 783578"/>
                  <a:gd name="connsiteY137" fmla="*/ 156340 h 631455"/>
                  <a:gd name="connsiteX138" fmla="*/ 142938 w 783578"/>
                  <a:gd name="connsiteY138" fmla="*/ 131958 h 631455"/>
                  <a:gd name="connsiteX139" fmla="*/ 147129 w 783578"/>
                  <a:gd name="connsiteY139" fmla="*/ 128720 h 631455"/>
                  <a:gd name="connsiteX140" fmla="*/ 137032 w 783578"/>
                  <a:gd name="connsiteY140" fmla="*/ 123577 h 631455"/>
                  <a:gd name="connsiteX141" fmla="*/ 118744 w 783578"/>
                  <a:gd name="connsiteY141" fmla="*/ 131197 h 631455"/>
                  <a:gd name="connsiteX142" fmla="*/ 94740 w 783578"/>
                  <a:gd name="connsiteY142" fmla="*/ 140339 h 631455"/>
                  <a:gd name="connsiteX143" fmla="*/ 76452 w 783578"/>
                  <a:gd name="connsiteY143" fmla="*/ 130625 h 631455"/>
                  <a:gd name="connsiteX144" fmla="*/ 65783 w 783578"/>
                  <a:gd name="connsiteY144" fmla="*/ 75005 h 631455"/>
                  <a:gd name="connsiteX145" fmla="*/ 64450 w 783578"/>
                  <a:gd name="connsiteY145" fmla="*/ 66052 h 631455"/>
                  <a:gd name="connsiteX146" fmla="*/ 57401 w 783578"/>
                  <a:gd name="connsiteY146" fmla="*/ 69290 h 631455"/>
                  <a:gd name="connsiteX147" fmla="*/ 55114 w 783578"/>
                  <a:gd name="connsiteY147" fmla="*/ 69671 h 631455"/>
                  <a:gd name="connsiteX148" fmla="*/ 50923 w 783578"/>
                  <a:gd name="connsiteY148" fmla="*/ 68528 h 631455"/>
                  <a:gd name="connsiteX149" fmla="*/ 41970 w 783578"/>
                  <a:gd name="connsiteY149" fmla="*/ 78624 h 631455"/>
                  <a:gd name="connsiteX150" fmla="*/ 34921 w 783578"/>
                  <a:gd name="connsiteY150" fmla="*/ 111958 h 631455"/>
                  <a:gd name="connsiteX151" fmla="*/ 33397 w 783578"/>
                  <a:gd name="connsiteY151" fmla="*/ 113863 h 631455"/>
                  <a:gd name="connsiteX152" fmla="*/ 31492 w 783578"/>
                  <a:gd name="connsiteY152" fmla="*/ 112910 h 631455"/>
                  <a:gd name="connsiteX153" fmla="*/ 22919 w 783578"/>
                  <a:gd name="connsiteY153" fmla="*/ 84148 h 631455"/>
                  <a:gd name="connsiteX154" fmla="*/ 20252 w 783578"/>
                  <a:gd name="connsiteY154" fmla="*/ 81291 h 631455"/>
                  <a:gd name="connsiteX155" fmla="*/ 15299 w 783578"/>
                  <a:gd name="connsiteY155" fmla="*/ 91196 h 631455"/>
                  <a:gd name="connsiteX156" fmla="*/ 33778 w 783578"/>
                  <a:gd name="connsiteY156" fmla="*/ 144721 h 631455"/>
                  <a:gd name="connsiteX157" fmla="*/ 36255 w 783578"/>
                  <a:gd name="connsiteY157" fmla="*/ 151578 h 631455"/>
                  <a:gd name="connsiteX158" fmla="*/ 29396 w 783578"/>
                  <a:gd name="connsiteY158" fmla="*/ 150435 h 631455"/>
                  <a:gd name="connsiteX159" fmla="*/ 28444 w 783578"/>
                  <a:gd name="connsiteY159" fmla="*/ 149864 h 631455"/>
                  <a:gd name="connsiteX160" fmla="*/ 11298 w 783578"/>
                  <a:gd name="connsiteY160" fmla="*/ 128149 h 631455"/>
                  <a:gd name="connsiteX161" fmla="*/ 5583 w 783578"/>
                  <a:gd name="connsiteY161" fmla="*/ 123006 h 631455"/>
                  <a:gd name="connsiteX162" fmla="*/ 3678 w 783578"/>
                  <a:gd name="connsiteY162" fmla="*/ 128339 h 631455"/>
                  <a:gd name="connsiteX163" fmla="*/ 47304 w 783578"/>
                  <a:gd name="connsiteY163" fmla="*/ 182626 h 631455"/>
                  <a:gd name="connsiteX164" fmla="*/ 48257 w 783578"/>
                  <a:gd name="connsiteY164" fmla="*/ 184531 h 631455"/>
                  <a:gd name="connsiteX165" fmla="*/ 42732 w 783578"/>
                  <a:gd name="connsiteY165" fmla="*/ 218246 h 631455"/>
                  <a:gd name="connsiteX166" fmla="*/ 42732 w 783578"/>
                  <a:gd name="connsiteY166" fmla="*/ 218436 h 631455"/>
                  <a:gd name="connsiteX167" fmla="*/ 52828 w 783578"/>
                  <a:gd name="connsiteY167" fmla="*/ 334058 h 631455"/>
                  <a:gd name="connsiteX168" fmla="*/ 145415 w 783578"/>
                  <a:gd name="connsiteY168" fmla="*/ 429489 h 631455"/>
                  <a:gd name="connsiteX169" fmla="*/ 145605 w 783578"/>
                  <a:gd name="connsiteY169" fmla="*/ 429489 h 631455"/>
                  <a:gd name="connsiteX170" fmla="*/ 223141 w 783578"/>
                  <a:gd name="connsiteY170" fmla="*/ 441299 h 631455"/>
                  <a:gd name="connsiteX171" fmla="*/ 328872 w 783578"/>
                  <a:gd name="connsiteY171" fmla="*/ 415965 h 631455"/>
                  <a:gd name="connsiteX172" fmla="*/ 331158 w 783578"/>
                  <a:gd name="connsiteY172" fmla="*/ 416726 h 631455"/>
                  <a:gd name="connsiteX173" fmla="*/ 331348 w 783578"/>
                  <a:gd name="connsiteY173" fmla="*/ 417870 h 631455"/>
                  <a:gd name="connsiteX174" fmla="*/ 320108 w 783578"/>
                  <a:gd name="connsiteY174" fmla="*/ 518253 h 631455"/>
                  <a:gd name="connsiteX175" fmla="*/ 334968 w 783578"/>
                  <a:gd name="connsiteY175" fmla="*/ 620541 h 631455"/>
                  <a:gd name="connsiteX176" fmla="*/ 334968 w 783578"/>
                  <a:gd name="connsiteY176" fmla="*/ 620541 h 63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Lst>
                <a:rect l="l" t="t" r="r" b="b"/>
                <a:pathLst>
                  <a:path w="783578" h="631455">
                    <a:moveTo>
                      <a:pt x="445271" y="631969"/>
                    </a:moveTo>
                    <a:cubicBezTo>
                      <a:pt x="403740" y="631969"/>
                      <a:pt x="365449" y="629303"/>
                      <a:pt x="333253" y="623779"/>
                    </a:cubicBezTo>
                    <a:cubicBezTo>
                      <a:pt x="332682" y="623588"/>
                      <a:pt x="332110" y="623207"/>
                      <a:pt x="331920" y="622636"/>
                    </a:cubicBezTo>
                    <a:cubicBezTo>
                      <a:pt x="321823" y="590445"/>
                      <a:pt x="316679" y="555396"/>
                      <a:pt x="316298" y="518443"/>
                    </a:cubicBezTo>
                    <a:cubicBezTo>
                      <a:pt x="316108" y="486442"/>
                      <a:pt x="319537" y="453489"/>
                      <a:pt x="326776" y="420917"/>
                    </a:cubicBezTo>
                    <a:cubicBezTo>
                      <a:pt x="294009" y="436918"/>
                      <a:pt x="258956" y="444918"/>
                      <a:pt x="222760" y="444918"/>
                    </a:cubicBezTo>
                    <a:cubicBezTo>
                      <a:pt x="193231" y="444918"/>
                      <a:pt x="166942" y="440918"/>
                      <a:pt x="144271" y="432917"/>
                    </a:cubicBezTo>
                    <a:cubicBezTo>
                      <a:pt x="144271" y="432917"/>
                      <a:pt x="144271" y="432917"/>
                      <a:pt x="144271" y="432917"/>
                    </a:cubicBezTo>
                    <a:cubicBezTo>
                      <a:pt x="32825" y="393678"/>
                      <a:pt x="33778" y="269485"/>
                      <a:pt x="39303" y="218056"/>
                    </a:cubicBezTo>
                    <a:cubicBezTo>
                      <a:pt x="39303" y="218056"/>
                      <a:pt x="39303" y="217865"/>
                      <a:pt x="39303" y="217865"/>
                    </a:cubicBezTo>
                    <a:cubicBezTo>
                      <a:pt x="41017" y="202627"/>
                      <a:pt x="43113" y="191198"/>
                      <a:pt x="44637" y="185293"/>
                    </a:cubicBezTo>
                    <a:cubicBezTo>
                      <a:pt x="17013" y="171959"/>
                      <a:pt x="1202" y="146244"/>
                      <a:pt x="249" y="128530"/>
                    </a:cubicBezTo>
                    <a:cubicBezTo>
                      <a:pt x="-132" y="121291"/>
                      <a:pt x="3488" y="119768"/>
                      <a:pt x="5202" y="119577"/>
                    </a:cubicBezTo>
                    <a:cubicBezTo>
                      <a:pt x="9203" y="119006"/>
                      <a:pt x="13585" y="122625"/>
                      <a:pt x="14727" y="127387"/>
                    </a:cubicBezTo>
                    <a:cubicBezTo>
                      <a:pt x="17013" y="137101"/>
                      <a:pt x="26539" y="145102"/>
                      <a:pt x="29968" y="146816"/>
                    </a:cubicBezTo>
                    <a:cubicBezTo>
                      <a:pt x="30349" y="147006"/>
                      <a:pt x="30730" y="147197"/>
                      <a:pt x="30920" y="147387"/>
                    </a:cubicBezTo>
                    <a:cubicBezTo>
                      <a:pt x="31111" y="147578"/>
                      <a:pt x="31492" y="147578"/>
                      <a:pt x="31683" y="147768"/>
                    </a:cubicBezTo>
                    <a:cubicBezTo>
                      <a:pt x="31492" y="147387"/>
                      <a:pt x="31301" y="147197"/>
                      <a:pt x="31111" y="146816"/>
                    </a:cubicBezTo>
                    <a:cubicBezTo>
                      <a:pt x="19300" y="131387"/>
                      <a:pt x="11489" y="105101"/>
                      <a:pt x="11870" y="91196"/>
                    </a:cubicBezTo>
                    <a:cubicBezTo>
                      <a:pt x="12060" y="82433"/>
                      <a:pt x="16251" y="78053"/>
                      <a:pt x="20062" y="77862"/>
                    </a:cubicBezTo>
                    <a:cubicBezTo>
                      <a:pt x="23300" y="77671"/>
                      <a:pt x="25777" y="79957"/>
                      <a:pt x="26348" y="83576"/>
                    </a:cubicBezTo>
                    <a:cubicBezTo>
                      <a:pt x="27301" y="90053"/>
                      <a:pt x="29015" y="96339"/>
                      <a:pt x="31301" y="102815"/>
                    </a:cubicBezTo>
                    <a:cubicBezTo>
                      <a:pt x="32064" y="94053"/>
                      <a:pt x="34921" y="83576"/>
                      <a:pt x="38921" y="76719"/>
                    </a:cubicBezTo>
                    <a:cubicBezTo>
                      <a:pt x="42160" y="71195"/>
                      <a:pt x="45399" y="66052"/>
                      <a:pt x="49971" y="64909"/>
                    </a:cubicBezTo>
                    <a:cubicBezTo>
                      <a:pt x="51876" y="64528"/>
                      <a:pt x="53781" y="64719"/>
                      <a:pt x="55686" y="65671"/>
                    </a:cubicBezTo>
                    <a:cubicBezTo>
                      <a:pt x="58353" y="63195"/>
                      <a:pt x="62544" y="61100"/>
                      <a:pt x="65974" y="62624"/>
                    </a:cubicBezTo>
                    <a:cubicBezTo>
                      <a:pt x="69212" y="64147"/>
                      <a:pt x="70355" y="68338"/>
                      <a:pt x="69212" y="75195"/>
                    </a:cubicBezTo>
                    <a:cubicBezTo>
                      <a:pt x="65783" y="97481"/>
                      <a:pt x="69402" y="116720"/>
                      <a:pt x="79118" y="128149"/>
                    </a:cubicBezTo>
                    <a:cubicBezTo>
                      <a:pt x="83690" y="133673"/>
                      <a:pt x="89406" y="136720"/>
                      <a:pt x="94740" y="136720"/>
                    </a:cubicBezTo>
                    <a:cubicBezTo>
                      <a:pt x="101788" y="136720"/>
                      <a:pt x="109599" y="132339"/>
                      <a:pt x="116839" y="128149"/>
                    </a:cubicBezTo>
                    <a:cubicBezTo>
                      <a:pt x="123887" y="124149"/>
                      <a:pt x="130555" y="120339"/>
                      <a:pt x="136651" y="120149"/>
                    </a:cubicBezTo>
                    <a:cubicBezTo>
                      <a:pt x="144652" y="119958"/>
                      <a:pt x="149987" y="124149"/>
                      <a:pt x="150367" y="128530"/>
                    </a:cubicBezTo>
                    <a:cubicBezTo>
                      <a:pt x="150558" y="131197"/>
                      <a:pt x="148844" y="134625"/>
                      <a:pt x="143319" y="135387"/>
                    </a:cubicBezTo>
                    <a:cubicBezTo>
                      <a:pt x="133984" y="136720"/>
                      <a:pt x="120839" y="147197"/>
                      <a:pt x="119315" y="156721"/>
                    </a:cubicBezTo>
                    <a:cubicBezTo>
                      <a:pt x="117791" y="167197"/>
                      <a:pt x="113029" y="173483"/>
                      <a:pt x="108456" y="179578"/>
                    </a:cubicBezTo>
                    <a:cubicBezTo>
                      <a:pt x="103884" y="185674"/>
                      <a:pt x="99693" y="191198"/>
                      <a:pt x="98360" y="201103"/>
                    </a:cubicBezTo>
                    <a:cubicBezTo>
                      <a:pt x="97407" y="207008"/>
                      <a:pt x="97216" y="213484"/>
                      <a:pt x="97597" y="220151"/>
                    </a:cubicBezTo>
                    <a:cubicBezTo>
                      <a:pt x="99312" y="257675"/>
                      <a:pt x="120077" y="301295"/>
                      <a:pt x="172657" y="301295"/>
                    </a:cubicBezTo>
                    <a:cubicBezTo>
                      <a:pt x="207901" y="301295"/>
                      <a:pt x="236286" y="278057"/>
                      <a:pt x="272101" y="248723"/>
                    </a:cubicBezTo>
                    <a:cubicBezTo>
                      <a:pt x="283150" y="239770"/>
                      <a:pt x="294581" y="230246"/>
                      <a:pt x="306964" y="220913"/>
                    </a:cubicBezTo>
                    <a:cubicBezTo>
                      <a:pt x="307916" y="187579"/>
                      <a:pt x="311536" y="159197"/>
                      <a:pt x="314203" y="138435"/>
                    </a:cubicBezTo>
                    <a:cubicBezTo>
                      <a:pt x="314774" y="133292"/>
                      <a:pt x="315536" y="128339"/>
                      <a:pt x="315917" y="123958"/>
                    </a:cubicBezTo>
                    <a:cubicBezTo>
                      <a:pt x="317441" y="110434"/>
                      <a:pt x="318775" y="96719"/>
                      <a:pt x="314965" y="92719"/>
                    </a:cubicBezTo>
                    <a:cubicBezTo>
                      <a:pt x="310964" y="88529"/>
                      <a:pt x="304487" y="84148"/>
                      <a:pt x="297629" y="79386"/>
                    </a:cubicBezTo>
                    <a:cubicBezTo>
                      <a:pt x="282769" y="69100"/>
                      <a:pt x="264290" y="56338"/>
                      <a:pt x="260290" y="39194"/>
                    </a:cubicBezTo>
                    <a:cubicBezTo>
                      <a:pt x="258194" y="30623"/>
                      <a:pt x="261242" y="26432"/>
                      <a:pt x="264671" y="25289"/>
                    </a:cubicBezTo>
                    <a:cubicBezTo>
                      <a:pt x="268481" y="24146"/>
                      <a:pt x="272673" y="26432"/>
                      <a:pt x="274196" y="30432"/>
                    </a:cubicBezTo>
                    <a:cubicBezTo>
                      <a:pt x="276292" y="35766"/>
                      <a:pt x="280483" y="41099"/>
                      <a:pt x="285436" y="44718"/>
                    </a:cubicBezTo>
                    <a:cubicBezTo>
                      <a:pt x="281436" y="33480"/>
                      <a:pt x="280674" y="21289"/>
                      <a:pt x="280483" y="16337"/>
                    </a:cubicBezTo>
                    <a:cubicBezTo>
                      <a:pt x="280293" y="11384"/>
                      <a:pt x="283341" y="7003"/>
                      <a:pt x="287722" y="6241"/>
                    </a:cubicBezTo>
                    <a:cubicBezTo>
                      <a:pt x="291342" y="5670"/>
                      <a:pt x="295914" y="7575"/>
                      <a:pt x="298200" y="14813"/>
                    </a:cubicBezTo>
                    <a:cubicBezTo>
                      <a:pt x="302582" y="29480"/>
                      <a:pt x="313822" y="49861"/>
                      <a:pt x="320489" y="55195"/>
                    </a:cubicBezTo>
                    <a:cubicBezTo>
                      <a:pt x="323157" y="57290"/>
                      <a:pt x="324680" y="57671"/>
                      <a:pt x="325062" y="57671"/>
                    </a:cubicBezTo>
                    <a:cubicBezTo>
                      <a:pt x="325062" y="57290"/>
                      <a:pt x="324871" y="55957"/>
                      <a:pt x="323347" y="53671"/>
                    </a:cubicBezTo>
                    <a:cubicBezTo>
                      <a:pt x="318775" y="47195"/>
                      <a:pt x="312869" y="24337"/>
                      <a:pt x="313250" y="13480"/>
                    </a:cubicBezTo>
                    <a:cubicBezTo>
                      <a:pt x="313441" y="5860"/>
                      <a:pt x="318203" y="718"/>
                      <a:pt x="322775" y="527"/>
                    </a:cubicBezTo>
                    <a:cubicBezTo>
                      <a:pt x="325824" y="336"/>
                      <a:pt x="329253" y="2241"/>
                      <a:pt x="330396" y="8146"/>
                    </a:cubicBezTo>
                    <a:cubicBezTo>
                      <a:pt x="332872" y="22051"/>
                      <a:pt x="344874" y="48147"/>
                      <a:pt x="350780" y="54623"/>
                    </a:cubicBezTo>
                    <a:cubicBezTo>
                      <a:pt x="353828" y="57862"/>
                      <a:pt x="355161" y="58433"/>
                      <a:pt x="355543" y="58433"/>
                    </a:cubicBezTo>
                    <a:cubicBezTo>
                      <a:pt x="355733" y="58052"/>
                      <a:pt x="356114" y="56909"/>
                      <a:pt x="355733" y="53671"/>
                    </a:cubicBezTo>
                    <a:cubicBezTo>
                      <a:pt x="354971" y="47004"/>
                      <a:pt x="353066" y="26623"/>
                      <a:pt x="354590" y="19575"/>
                    </a:cubicBezTo>
                    <a:cubicBezTo>
                      <a:pt x="355352" y="15384"/>
                      <a:pt x="359543" y="11956"/>
                      <a:pt x="363734" y="12146"/>
                    </a:cubicBezTo>
                    <a:cubicBezTo>
                      <a:pt x="365258" y="12146"/>
                      <a:pt x="370402" y="13099"/>
                      <a:pt x="371164" y="21289"/>
                    </a:cubicBezTo>
                    <a:cubicBezTo>
                      <a:pt x="372688" y="35194"/>
                      <a:pt x="378403" y="55766"/>
                      <a:pt x="384309" y="57862"/>
                    </a:cubicBezTo>
                    <a:cubicBezTo>
                      <a:pt x="386785" y="58814"/>
                      <a:pt x="391739" y="58433"/>
                      <a:pt x="396692" y="58242"/>
                    </a:cubicBezTo>
                    <a:cubicBezTo>
                      <a:pt x="405836" y="57671"/>
                      <a:pt x="417457" y="57100"/>
                      <a:pt x="424506" y="62624"/>
                    </a:cubicBezTo>
                    <a:cubicBezTo>
                      <a:pt x="431935" y="68338"/>
                      <a:pt x="433459" y="74814"/>
                      <a:pt x="431554" y="78433"/>
                    </a:cubicBezTo>
                    <a:cubicBezTo>
                      <a:pt x="429840" y="81481"/>
                      <a:pt x="426030" y="82433"/>
                      <a:pt x="421457" y="80910"/>
                    </a:cubicBezTo>
                    <a:cubicBezTo>
                      <a:pt x="411551" y="77481"/>
                      <a:pt x="402788" y="79005"/>
                      <a:pt x="396120" y="84910"/>
                    </a:cubicBezTo>
                    <a:cubicBezTo>
                      <a:pt x="394787" y="86053"/>
                      <a:pt x="393453" y="87195"/>
                      <a:pt x="391929" y="88148"/>
                    </a:cubicBezTo>
                    <a:cubicBezTo>
                      <a:pt x="388119" y="91005"/>
                      <a:pt x="384309" y="93672"/>
                      <a:pt x="383547" y="98815"/>
                    </a:cubicBezTo>
                    <a:cubicBezTo>
                      <a:pt x="382975" y="101863"/>
                      <a:pt x="382213" y="111577"/>
                      <a:pt x="382213" y="125101"/>
                    </a:cubicBezTo>
                    <a:cubicBezTo>
                      <a:pt x="382023" y="137101"/>
                      <a:pt x="382404" y="155387"/>
                      <a:pt x="384880" y="175388"/>
                    </a:cubicBezTo>
                    <a:cubicBezTo>
                      <a:pt x="426601" y="157673"/>
                      <a:pt x="471561" y="148911"/>
                      <a:pt x="522426" y="148911"/>
                    </a:cubicBezTo>
                    <a:cubicBezTo>
                      <a:pt x="574815" y="148911"/>
                      <a:pt x="639396" y="172150"/>
                      <a:pt x="691023" y="209674"/>
                    </a:cubicBezTo>
                    <a:cubicBezTo>
                      <a:pt x="750842" y="253104"/>
                      <a:pt x="783800" y="308153"/>
                      <a:pt x="783800" y="364535"/>
                    </a:cubicBezTo>
                    <a:cubicBezTo>
                      <a:pt x="783800" y="429298"/>
                      <a:pt x="747032" y="469109"/>
                      <a:pt x="715789" y="491205"/>
                    </a:cubicBezTo>
                    <a:cubicBezTo>
                      <a:pt x="723790" y="526062"/>
                      <a:pt x="740746" y="556158"/>
                      <a:pt x="766083" y="580349"/>
                    </a:cubicBezTo>
                    <a:cubicBezTo>
                      <a:pt x="766845" y="580921"/>
                      <a:pt x="766845" y="582064"/>
                      <a:pt x="766083" y="582826"/>
                    </a:cubicBezTo>
                    <a:cubicBezTo>
                      <a:pt x="765892" y="583016"/>
                      <a:pt x="765702" y="583206"/>
                      <a:pt x="765321" y="583206"/>
                    </a:cubicBezTo>
                    <a:cubicBezTo>
                      <a:pt x="709884" y="603207"/>
                      <a:pt x="635396" y="618636"/>
                      <a:pt x="555383" y="626636"/>
                    </a:cubicBezTo>
                    <a:cubicBezTo>
                      <a:pt x="517282" y="630065"/>
                      <a:pt x="480133" y="631969"/>
                      <a:pt x="445271" y="631969"/>
                    </a:cubicBezTo>
                    <a:lnTo>
                      <a:pt x="445271" y="631969"/>
                    </a:lnTo>
                    <a:close/>
                    <a:moveTo>
                      <a:pt x="334968" y="620541"/>
                    </a:moveTo>
                    <a:cubicBezTo>
                      <a:pt x="392882" y="630065"/>
                      <a:pt x="473085" y="631017"/>
                      <a:pt x="555192" y="622826"/>
                    </a:cubicBezTo>
                    <a:cubicBezTo>
                      <a:pt x="633681" y="615017"/>
                      <a:pt x="706835" y="599969"/>
                      <a:pt x="761701" y="580540"/>
                    </a:cubicBezTo>
                    <a:cubicBezTo>
                      <a:pt x="736554" y="555968"/>
                      <a:pt x="719980" y="525681"/>
                      <a:pt x="712170" y="490443"/>
                    </a:cubicBezTo>
                    <a:cubicBezTo>
                      <a:pt x="711979" y="489681"/>
                      <a:pt x="712360" y="489109"/>
                      <a:pt x="712931" y="488538"/>
                    </a:cubicBezTo>
                    <a:cubicBezTo>
                      <a:pt x="743793" y="467013"/>
                      <a:pt x="780371" y="428155"/>
                      <a:pt x="780371" y="364154"/>
                    </a:cubicBezTo>
                    <a:cubicBezTo>
                      <a:pt x="780371" y="308915"/>
                      <a:pt x="747985" y="254818"/>
                      <a:pt x="688928" y="212151"/>
                    </a:cubicBezTo>
                    <a:cubicBezTo>
                      <a:pt x="663591" y="193864"/>
                      <a:pt x="634634" y="178436"/>
                      <a:pt x="604724" y="167959"/>
                    </a:cubicBezTo>
                    <a:cubicBezTo>
                      <a:pt x="575577" y="157483"/>
                      <a:pt x="547001" y="152149"/>
                      <a:pt x="522235" y="152149"/>
                    </a:cubicBezTo>
                    <a:cubicBezTo>
                      <a:pt x="471180" y="152149"/>
                      <a:pt x="425839" y="160911"/>
                      <a:pt x="383928" y="179198"/>
                    </a:cubicBezTo>
                    <a:cubicBezTo>
                      <a:pt x="382975" y="179578"/>
                      <a:pt x="382023" y="179198"/>
                      <a:pt x="381642" y="178245"/>
                    </a:cubicBezTo>
                    <a:cubicBezTo>
                      <a:pt x="381642" y="178055"/>
                      <a:pt x="381451" y="177864"/>
                      <a:pt x="381451" y="177864"/>
                    </a:cubicBezTo>
                    <a:cubicBezTo>
                      <a:pt x="378784" y="156911"/>
                      <a:pt x="378403" y="137482"/>
                      <a:pt x="378403" y="124911"/>
                    </a:cubicBezTo>
                    <a:cubicBezTo>
                      <a:pt x="378594" y="111958"/>
                      <a:pt x="379165" y="101863"/>
                      <a:pt x="379927" y="98053"/>
                    </a:cubicBezTo>
                    <a:cubicBezTo>
                      <a:pt x="380880" y="91386"/>
                      <a:pt x="385642" y="88148"/>
                      <a:pt x="389643" y="85100"/>
                    </a:cubicBezTo>
                    <a:cubicBezTo>
                      <a:pt x="390976" y="84148"/>
                      <a:pt x="392310" y="83195"/>
                      <a:pt x="393453" y="82053"/>
                    </a:cubicBezTo>
                    <a:cubicBezTo>
                      <a:pt x="401073" y="75195"/>
                      <a:pt x="411170" y="73481"/>
                      <a:pt x="422220" y="77291"/>
                    </a:cubicBezTo>
                    <a:cubicBezTo>
                      <a:pt x="425077" y="78243"/>
                      <a:pt x="427363" y="78053"/>
                      <a:pt x="428125" y="76529"/>
                    </a:cubicBezTo>
                    <a:cubicBezTo>
                      <a:pt x="429268" y="74433"/>
                      <a:pt x="428125" y="69671"/>
                      <a:pt x="422029" y="65100"/>
                    </a:cubicBezTo>
                    <a:cubicBezTo>
                      <a:pt x="415933" y="60338"/>
                      <a:pt x="405074" y="61100"/>
                      <a:pt x="396501" y="61481"/>
                    </a:cubicBezTo>
                    <a:cubicBezTo>
                      <a:pt x="390786" y="61862"/>
                      <a:pt x="385833" y="62052"/>
                      <a:pt x="382594" y="60909"/>
                    </a:cubicBezTo>
                    <a:cubicBezTo>
                      <a:pt x="372878" y="57481"/>
                      <a:pt x="367926" y="28908"/>
                      <a:pt x="367163" y="21289"/>
                    </a:cubicBezTo>
                    <a:cubicBezTo>
                      <a:pt x="366782" y="17480"/>
                      <a:pt x="365258" y="15384"/>
                      <a:pt x="362972" y="15384"/>
                    </a:cubicBezTo>
                    <a:cubicBezTo>
                      <a:pt x="360496" y="15194"/>
                      <a:pt x="357829" y="17480"/>
                      <a:pt x="357257" y="19956"/>
                    </a:cubicBezTo>
                    <a:cubicBezTo>
                      <a:pt x="356114" y="26051"/>
                      <a:pt x="357448" y="44909"/>
                      <a:pt x="358590" y="53100"/>
                    </a:cubicBezTo>
                    <a:cubicBezTo>
                      <a:pt x="358971" y="56147"/>
                      <a:pt x="359162" y="60338"/>
                      <a:pt x="356495" y="61671"/>
                    </a:cubicBezTo>
                    <a:cubicBezTo>
                      <a:pt x="354399" y="62624"/>
                      <a:pt x="351542" y="61290"/>
                      <a:pt x="347732" y="56909"/>
                    </a:cubicBezTo>
                    <a:cubicBezTo>
                      <a:pt x="341255" y="49861"/>
                      <a:pt x="329062" y="23194"/>
                      <a:pt x="326395" y="8718"/>
                    </a:cubicBezTo>
                    <a:cubicBezTo>
                      <a:pt x="326204" y="7194"/>
                      <a:pt x="325252" y="3765"/>
                      <a:pt x="322585" y="3956"/>
                    </a:cubicBezTo>
                    <a:cubicBezTo>
                      <a:pt x="320108" y="4146"/>
                      <a:pt x="316489" y="7575"/>
                      <a:pt x="316298" y="13480"/>
                    </a:cubicBezTo>
                    <a:cubicBezTo>
                      <a:pt x="316108" y="24337"/>
                      <a:pt x="322013" y="46052"/>
                      <a:pt x="325824" y="51576"/>
                    </a:cubicBezTo>
                    <a:cubicBezTo>
                      <a:pt x="328490" y="55195"/>
                      <a:pt x="328872" y="58433"/>
                      <a:pt x="327157" y="60147"/>
                    </a:cubicBezTo>
                    <a:cubicBezTo>
                      <a:pt x="326014" y="61100"/>
                      <a:pt x="323538" y="62243"/>
                      <a:pt x="318013" y="57862"/>
                    </a:cubicBezTo>
                    <a:cubicBezTo>
                      <a:pt x="310774" y="52147"/>
                      <a:pt x="299153" y="31194"/>
                      <a:pt x="294581" y="15575"/>
                    </a:cubicBezTo>
                    <a:cubicBezTo>
                      <a:pt x="293247" y="11384"/>
                      <a:pt x="290961" y="9098"/>
                      <a:pt x="288103" y="9480"/>
                    </a:cubicBezTo>
                    <a:cubicBezTo>
                      <a:pt x="285817" y="9860"/>
                      <a:pt x="283531" y="12337"/>
                      <a:pt x="283722" y="15956"/>
                    </a:cubicBezTo>
                    <a:cubicBezTo>
                      <a:pt x="284103" y="21480"/>
                      <a:pt x="284865" y="36147"/>
                      <a:pt x="290389" y="47957"/>
                    </a:cubicBezTo>
                    <a:cubicBezTo>
                      <a:pt x="290771" y="48909"/>
                      <a:pt x="290389" y="49861"/>
                      <a:pt x="289627" y="50242"/>
                    </a:cubicBezTo>
                    <a:cubicBezTo>
                      <a:pt x="289247" y="50433"/>
                      <a:pt x="288675" y="50433"/>
                      <a:pt x="288103" y="50242"/>
                    </a:cubicBezTo>
                    <a:cubicBezTo>
                      <a:pt x="280674" y="46814"/>
                      <a:pt x="273815" y="39385"/>
                      <a:pt x="270768" y="31575"/>
                    </a:cubicBezTo>
                    <a:cubicBezTo>
                      <a:pt x="269815" y="28908"/>
                      <a:pt x="267338" y="27956"/>
                      <a:pt x="265624" y="28528"/>
                    </a:cubicBezTo>
                    <a:cubicBezTo>
                      <a:pt x="263718" y="29099"/>
                      <a:pt x="262004" y="31956"/>
                      <a:pt x="263528" y="38242"/>
                    </a:cubicBezTo>
                    <a:cubicBezTo>
                      <a:pt x="267338" y="54242"/>
                      <a:pt x="284293" y="66052"/>
                      <a:pt x="299534" y="76338"/>
                    </a:cubicBezTo>
                    <a:cubicBezTo>
                      <a:pt x="306582" y="81291"/>
                      <a:pt x="313250" y="85862"/>
                      <a:pt x="317441" y="90243"/>
                    </a:cubicBezTo>
                    <a:cubicBezTo>
                      <a:pt x="321823" y="95005"/>
                      <a:pt x="321442" y="105863"/>
                      <a:pt x="319347" y="124339"/>
                    </a:cubicBezTo>
                    <a:cubicBezTo>
                      <a:pt x="318775" y="128720"/>
                      <a:pt x="318203" y="133673"/>
                      <a:pt x="317632" y="139006"/>
                    </a:cubicBezTo>
                    <a:cubicBezTo>
                      <a:pt x="314774" y="161102"/>
                      <a:pt x="311345" y="188341"/>
                      <a:pt x="310392" y="222056"/>
                    </a:cubicBezTo>
                    <a:cubicBezTo>
                      <a:pt x="310392" y="222627"/>
                      <a:pt x="310202" y="223008"/>
                      <a:pt x="309631" y="223389"/>
                    </a:cubicBezTo>
                    <a:cubicBezTo>
                      <a:pt x="296867" y="232913"/>
                      <a:pt x="285436" y="242437"/>
                      <a:pt x="274196" y="251580"/>
                    </a:cubicBezTo>
                    <a:cubicBezTo>
                      <a:pt x="239334" y="280152"/>
                      <a:pt x="209234" y="304915"/>
                      <a:pt x="172657" y="304915"/>
                    </a:cubicBezTo>
                    <a:cubicBezTo>
                      <a:pt x="147701" y="304915"/>
                      <a:pt x="127126" y="295200"/>
                      <a:pt x="113219" y="276723"/>
                    </a:cubicBezTo>
                    <a:cubicBezTo>
                      <a:pt x="106742" y="268152"/>
                      <a:pt x="95502" y="249294"/>
                      <a:pt x="94168" y="220341"/>
                    </a:cubicBezTo>
                    <a:cubicBezTo>
                      <a:pt x="93787" y="213484"/>
                      <a:pt x="94168" y="206817"/>
                      <a:pt x="95121" y="200722"/>
                    </a:cubicBezTo>
                    <a:cubicBezTo>
                      <a:pt x="96645" y="190055"/>
                      <a:pt x="101408" y="183769"/>
                      <a:pt x="105980" y="177674"/>
                    </a:cubicBezTo>
                    <a:cubicBezTo>
                      <a:pt x="110552" y="171769"/>
                      <a:pt x="114743" y="166054"/>
                      <a:pt x="116076" y="156340"/>
                    </a:cubicBezTo>
                    <a:cubicBezTo>
                      <a:pt x="117791" y="145102"/>
                      <a:pt x="132269" y="133673"/>
                      <a:pt x="142938" y="131958"/>
                    </a:cubicBezTo>
                    <a:cubicBezTo>
                      <a:pt x="145605" y="131577"/>
                      <a:pt x="147129" y="130435"/>
                      <a:pt x="147129" y="128720"/>
                    </a:cubicBezTo>
                    <a:cubicBezTo>
                      <a:pt x="146939" y="126435"/>
                      <a:pt x="143319" y="123387"/>
                      <a:pt x="137032" y="123577"/>
                    </a:cubicBezTo>
                    <a:cubicBezTo>
                      <a:pt x="131698" y="123768"/>
                      <a:pt x="125411" y="127387"/>
                      <a:pt x="118744" y="131197"/>
                    </a:cubicBezTo>
                    <a:cubicBezTo>
                      <a:pt x="110933" y="135577"/>
                      <a:pt x="102932" y="140339"/>
                      <a:pt x="94740" y="140339"/>
                    </a:cubicBezTo>
                    <a:cubicBezTo>
                      <a:pt x="88453" y="140339"/>
                      <a:pt x="81785" y="136720"/>
                      <a:pt x="76452" y="130625"/>
                    </a:cubicBezTo>
                    <a:cubicBezTo>
                      <a:pt x="70355" y="123387"/>
                      <a:pt x="60830" y="106815"/>
                      <a:pt x="65783" y="75005"/>
                    </a:cubicBezTo>
                    <a:cubicBezTo>
                      <a:pt x="66545" y="70052"/>
                      <a:pt x="65974" y="66814"/>
                      <a:pt x="64450" y="66052"/>
                    </a:cubicBezTo>
                    <a:cubicBezTo>
                      <a:pt x="62735" y="65290"/>
                      <a:pt x="59115" y="67195"/>
                      <a:pt x="57401" y="69290"/>
                    </a:cubicBezTo>
                    <a:cubicBezTo>
                      <a:pt x="56829" y="70052"/>
                      <a:pt x="55877" y="70052"/>
                      <a:pt x="55114" y="69671"/>
                    </a:cubicBezTo>
                    <a:cubicBezTo>
                      <a:pt x="53591" y="68719"/>
                      <a:pt x="52257" y="68338"/>
                      <a:pt x="50923" y="68528"/>
                    </a:cubicBezTo>
                    <a:cubicBezTo>
                      <a:pt x="47304" y="69290"/>
                      <a:pt x="44066" y="75005"/>
                      <a:pt x="41970" y="78624"/>
                    </a:cubicBezTo>
                    <a:cubicBezTo>
                      <a:pt x="36826" y="87577"/>
                      <a:pt x="33588" y="103577"/>
                      <a:pt x="34921" y="111958"/>
                    </a:cubicBezTo>
                    <a:cubicBezTo>
                      <a:pt x="35111" y="112910"/>
                      <a:pt x="34350" y="113863"/>
                      <a:pt x="33397" y="113863"/>
                    </a:cubicBezTo>
                    <a:cubicBezTo>
                      <a:pt x="32635" y="114053"/>
                      <a:pt x="31873" y="113482"/>
                      <a:pt x="31492" y="112910"/>
                    </a:cubicBezTo>
                    <a:cubicBezTo>
                      <a:pt x="27301" y="103196"/>
                      <a:pt x="24443" y="93672"/>
                      <a:pt x="22919" y="84148"/>
                    </a:cubicBezTo>
                    <a:cubicBezTo>
                      <a:pt x="22728" y="82433"/>
                      <a:pt x="21586" y="81291"/>
                      <a:pt x="20252" y="81291"/>
                    </a:cubicBezTo>
                    <a:cubicBezTo>
                      <a:pt x="18347" y="81481"/>
                      <a:pt x="15490" y="84148"/>
                      <a:pt x="15299" y="91196"/>
                    </a:cubicBezTo>
                    <a:cubicBezTo>
                      <a:pt x="14918" y="104529"/>
                      <a:pt x="22348" y="129863"/>
                      <a:pt x="33778" y="144721"/>
                    </a:cubicBezTo>
                    <a:cubicBezTo>
                      <a:pt x="36445" y="148149"/>
                      <a:pt x="37398" y="150054"/>
                      <a:pt x="36255" y="151578"/>
                    </a:cubicBezTo>
                    <a:cubicBezTo>
                      <a:pt x="34921" y="153292"/>
                      <a:pt x="32635" y="151959"/>
                      <a:pt x="29396" y="150435"/>
                    </a:cubicBezTo>
                    <a:cubicBezTo>
                      <a:pt x="29015" y="150245"/>
                      <a:pt x="28634" y="150054"/>
                      <a:pt x="28444" y="149864"/>
                    </a:cubicBezTo>
                    <a:cubicBezTo>
                      <a:pt x="24824" y="148149"/>
                      <a:pt x="14156" y="139578"/>
                      <a:pt x="11298" y="128149"/>
                    </a:cubicBezTo>
                    <a:cubicBezTo>
                      <a:pt x="10536" y="125101"/>
                      <a:pt x="7488" y="122625"/>
                      <a:pt x="5583" y="123006"/>
                    </a:cubicBezTo>
                    <a:cubicBezTo>
                      <a:pt x="4249" y="123196"/>
                      <a:pt x="3488" y="125101"/>
                      <a:pt x="3678" y="128339"/>
                    </a:cubicBezTo>
                    <a:cubicBezTo>
                      <a:pt x="4630" y="145292"/>
                      <a:pt x="20252" y="170054"/>
                      <a:pt x="47304" y="182626"/>
                    </a:cubicBezTo>
                    <a:cubicBezTo>
                      <a:pt x="48066" y="183007"/>
                      <a:pt x="48447" y="183769"/>
                      <a:pt x="48257" y="184531"/>
                    </a:cubicBezTo>
                    <a:cubicBezTo>
                      <a:pt x="46923" y="190055"/>
                      <a:pt x="44446" y="201674"/>
                      <a:pt x="42732" y="218246"/>
                    </a:cubicBezTo>
                    <a:cubicBezTo>
                      <a:pt x="42732" y="218246"/>
                      <a:pt x="42732" y="218436"/>
                      <a:pt x="42732" y="218436"/>
                    </a:cubicBezTo>
                    <a:cubicBezTo>
                      <a:pt x="39493" y="248151"/>
                      <a:pt x="38731" y="292343"/>
                      <a:pt x="52828" y="334058"/>
                    </a:cubicBezTo>
                    <a:cubicBezTo>
                      <a:pt x="68831" y="381297"/>
                      <a:pt x="99883" y="413488"/>
                      <a:pt x="145415" y="429489"/>
                    </a:cubicBezTo>
                    <a:cubicBezTo>
                      <a:pt x="145415" y="429489"/>
                      <a:pt x="145415" y="429489"/>
                      <a:pt x="145605" y="429489"/>
                    </a:cubicBezTo>
                    <a:cubicBezTo>
                      <a:pt x="167894" y="437298"/>
                      <a:pt x="193994" y="441299"/>
                      <a:pt x="223141" y="441299"/>
                    </a:cubicBezTo>
                    <a:cubicBezTo>
                      <a:pt x="260099" y="441299"/>
                      <a:pt x="295724" y="432727"/>
                      <a:pt x="328872" y="415965"/>
                    </a:cubicBezTo>
                    <a:cubicBezTo>
                      <a:pt x="329824" y="415584"/>
                      <a:pt x="330777" y="415965"/>
                      <a:pt x="331158" y="416726"/>
                    </a:cubicBezTo>
                    <a:cubicBezTo>
                      <a:pt x="331348" y="417108"/>
                      <a:pt x="331348" y="417488"/>
                      <a:pt x="331348" y="417870"/>
                    </a:cubicBezTo>
                    <a:cubicBezTo>
                      <a:pt x="323728" y="451584"/>
                      <a:pt x="319918" y="485299"/>
                      <a:pt x="320108" y="518253"/>
                    </a:cubicBezTo>
                    <a:cubicBezTo>
                      <a:pt x="320108" y="554634"/>
                      <a:pt x="325062" y="589111"/>
                      <a:pt x="334968" y="620541"/>
                    </a:cubicBezTo>
                    <a:lnTo>
                      <a:pt x="334968" y="620541"/>
                    </a:lnTo>
                    <a:close/>
                  </a:path>
                </a:pathLst>
              </a:custGeom>
              <a:solidFill>
                <a:srgbClr val="000000"/>
              </a:solidFill>
              <a:ln w="1904" cap="flat">
                <a:noFill/>
                <a:prstDash val="solid"/>
                <a:miter/>
              </a:ln>
            </p:spPr>
            <p:txBody>
              <a:bodyPr rtlCol="0" anchor="ctr"/>
              <a:lstStyle/>
              <a:p>
                <a:endParaRPr lang="fr-FR"/>
              </a:p>
            </p:txBody>
          </p:sp>
          <p:sp>
            <p:nvSpPr>
              <p:cNvPr id="3592" name="Forme libre 3591">
                <a:extLst>
                  <a:ext uri="{FF2B5EF4-FFF2-40B4-BE49-F238E27FC236}">
                    <a16:creationId xmlns:a16="http://schemas.microsoft.com/office/drawing/2014/main" id="{6DFEC679-4EDE-53F5-2AEB-F0F585CDA0FA}"/>
                  </a:ext>
                </a:extLst>
              </p:cNvPr>
              <p:cNvSpPr/>
              <p:nvPr/>
            </p:nvSpPr>
            <p:spPr>
              <a:xfrm>
                <a:off x="6455734" y="4634264"/>
                <a:ext cx="408777" cy="355275"/>
              </a:xfrm>
              <a:custGeom>
                <a:avLst/>
                <a:gdLst>
                  <a:gd name="connsiteX0" fmla="*/ 231686 w 408777"/>
                  <a:gd name="connsiteY0" fmla="*/ 161880 h 355275"/>
                  <a:gd name="connsiteX1" fmla="*/ 120240 w 408777"/>
                  <a:gd name="connsiteY1" fmla="*/ 111403 h 355275"/>
                  <a:gd name="connsiteX2" fmla="*/ 98713 w 408777"/>
                  <a:gd name="connsiteY2" fmla="*/ 79021 h 355275"/>
                  <a:gd name="connsiteX3" fmla="*/ 91855 w 408777"/>
                  <a:gd name="connsiteY3" fmla="*/ 64354 h 355275"/>
                  <a:gd name="connsiteX4" fmla="*/ 75281 w 408777"/>
                  <a:gd name="connsiteY4" fmla="*/ 2448 h 355275"/>
                  <a:gd name="connsiteX5" fmla="*/ 76805 w 408777"/>
                  <a:gd name="connsiteY5" fmla="*/ 543 h 355275"/>
                  <a:gd name="connsiteX6" fmla="*/ 78710 w 408777"/>
                  <a:gd name="connsiteY6" fmla="*/ 2067 h 355275"/>
                  <a:gd name="connsiteX7" fmla="*/ 78710 w 408777"/>
                  <a:gd name="connsiteY7" fmla="*/ 2067 h 355275"/>
                  <a:gd name="connsiteX8" fmla="*/ 95093 w 408777"/>
                  <a:gd name="connsiteY8" fmla="*/ 63211 h 355275"/>
                  <a:gd name="connsiteX9" fmla="*/ 101761 w 408777"/>
                  <a:gd name="connsiteY9" fmla="*/ 77688 h 355275"/>
                  <a:gd name="connsiteX10" fmla="*/ 122907 w 408777"/>
                  <a:gd name="connsiteY10" fmla="*/ 109308 h 355275"/>
                  <a:gd name="connsiteX11" fmla="*/ 231686 w 408777"/>
                  <a:gd name="connsiteY11" fmla="*/ 158642 h 355275"/>
                  <a:gd name="connsiteX12" fmla="*/ 288647 w 408777"/>
                  <a:gd name="connsiteY12" fmla="*/ 143404 h 355275"/>
                  <a:gd name="connsiteX13" fmla="*/ 319128 w 408777"/>
                  <a:gd name="connsiteY13" fmla="*/ 110451 h 355275"/>
                  <a:gd name="connsiteX14" fmla="*/ 321414 w 408777"/>
                  <a:gd name="connsiteY14" fmla="*/ 109498 h 355275"/>
                  <a:gd name="connsiteX15" fmla="*/ 322367 w 408777"/>
                  <a:gd name="connsiteY15" fmla="*/ 111784 h 355275"/>
                  <a:gd name="connsiteX16" fmla="*/ 290552 w 408777"/>
                  <a:gd name="connsiteY16" fmla="*/ 146261 h 355275"/>
                  <a:gd name="connsiteX17" fmla="*/ 231686 w 408777"/>
                  <a:gd name="connsiteY17" fmla="*/ 161880 h 355275"/>
                  <a:gd name="connsiteX18" fmla="*/ 280075 w 408777"/>
                  <a:gd name="connsiteY18" fmla="*/ 355789 h 355275"/>
                  <a:gd name="connsiteX19" fmla="*/ 201967 w 408777"/>
                  <a:gd name="connsiteY19" fmla="*/ 347027 h 355275"/>
                  <a:gd name="connsiteX20" fmla="*/ 191299 w 408777"/>
                  <a:gd name="connsiteY20" fmla="*/ 344170 h 355275"/>
                  <a:gd name="connsiteX21" fmla="*/ 130528 w 408777"/>
                  <a:gd name="connsiteY21" fmla="*/ 317884 h 355275"/>
                  <a:gd name="connsiteX22" fmla="*/ 104047 w 408777"/>
                  <a:gd name="connsiteY22" fmla="*/ 299407 h 355275"/>
                  <a:gd name="connsiteX23" fmla="*/ 87092 w 408777"/>
                  <a:gd name="connsiteY23" fmla="*/ 284169 h 355275"/>
                  <a:gd name="connsiteX24" fmla="*/ 87092 w 408777"/>
                  <a:gd name="connsiteY24" fmla="*/ 284169 h 355275"/>
                  <a:gd name="connsiteX25" fmla="*/ 87092 w 408777"/>
                  <a:gd name="connsiteY25" fmla="*/ 284169 h 355275"/>
                  <a:gd name="connsiteX26" fmla="*/ 59850 w 408777"/>
                  <a:gd name="connsiteY26" fmla="*/ 252358 h 355275"/>
                  <a:gd name="connsiteX27" fmla="*/ 47086 w 408777"/>
                  <a:gd name="connsiteY27" fmla="*/ 233120 h 355275"/>
                  <a:gd name="connsiteX28" fmla="*/ 3650 w 408777"/>
                  <a:gd name="connsiteY28" fmla="*/ 109117 h 355275"/>
                  <a:gd name="connsiteX29" fmla="*/ 984 w 408777"/>
                  <a:gd name="connsiteY29" fmla="*/ 84355 h 355275"/>
                  <a:gd name="connsiteX30" fmla="*/ 221 w 408777"/>
                  <a:gd name="connsiteY30" fmla="*/ 64164 h 355275"/>
                  <a:gd name="connsiteX31" fmla="*/ 412 w 408777"/>
                  <a:gd name="connsiteY31" fmla="*/ 46449 h 355275"/>
                  <a:gd name="connsiteX32" fmla="*/ 2126 w 408777"/>
                  <a:gd name="connsiteY32" fmla="*/ 44735 h 355275"/>
                  <a:gd name="connsiteX33" fmla="*/ 3841 w 408777"/>
                  <a:gd name="connsiteY33" fmla="*/ 46449 h 355275"/>
                  <a:gd name="connsiteX34" fmla="*/ 3650 w 408777"/>
                  <a:gd name="connsiteY34" fmla="*/ 63973 h 355275"/>
                  <a:gd name="connsiteX35" fmla="*/ 4413 w 408777"/>
                  <a:gd name="connsiteY35" fmla="*/ 83974 h 355275"/>
                  <a:gd name="connsiteX36" fmla="*/ 7080 w 408777"/>
                  <a:gd name="connsiteY36" fmla="*/ 108546 h 355275"/>
                  <a:gd name="connsiteX37" fmla="*/ 50134 w 408777"/>
                  <a:gd name="connsiteY37" fmla="*/ 231215 h 355275"/>
                  <a:gd name="connsiteX38" fmla="*/ 62707 w 408777"/>
                  <a:gd name="connsiteY38" fmla="*/ 250073 h 355275"/>
                  <a:gd name="connsiteX39" fmla="*/ 89759 w 408777"/>
                  <a:gd name="connsiteY39" fmla="*/ 281502 h 355275"/>
                  <a:gd name="connsiteX40" fmla="*/ 89950 w 408777"/>
                  <a:gd name="connsiteY40" fmla="*/ 281692 h 355275"/>
                  <a:gd name="connsiteX41" fmla="*/ 106524 w 408777"/>
                  <a:gd name="connsiteY41" fmla="*/ 296550 h 355275"/>
                  <a:gd name="connsiteX42" fmla="*/ 132623 w 408777"/>
                  <a:gd name="connsiteY42" fmla="*/ 314836 h 355275"/>
                  <a:gd name="connsiteX43" fmla="*/ 192442 w 408777"/>
                  <a:gd name="connsiteY43" fmla="*/ 340741 h 355275"/>
                  <a:gd name="connsiteX44" fmla="*/ 202920 w 408777"/>
                  <a:gd name="connsiteY44" fmla="*/ 343599 h 355275"/>
                  <a:gd name="connsiteX45" fmla="*/ 280265 w 408777"/>
                  <a:gd name="connsiteY45" fmla="*/ 352361 h 355275"/>
                  <a:gd name="connsiteX46" fmla="*/ 370184 w 408777"/>
                  <a:gd name="connsiteY46" fmla="*/ 333313 h 355275"/>
                  <a:gd name="connsiteX47" fmla="*/ 406189 w 408777"/>
                  <a:gd name="connsiteY47" fmla="*/ 313312 h 355275"/>
                  <a:gd name="connsiteX48" fmla="*/ 408666 w 408777"/>
                  <a:gd name="connsiteY48" fmla="*/ 313693 h 355275"/>
                  <a:gd name="connsiteX49" fmla="*/ 408285 w 408777"/>
                  <a:gd name="connsiteY49" fmla="*/ 316169 h 355275"/>
                  <a:gd name="connsiteX50" fmla="*/ 408285 w 408777"/>
                  <a:gd name="connsiteY50" fmla="*/ 316169 h 355275"/>
                  <a:gd name="connsiteX51" fmla="*/ 371518 w 408777"/>
                  <a:gd name="connsiteY51" fmla="*/ 336360 h 355275"/>
                  <a:gd name="connsiteX52" fmla="*/ 280075 w 408777"/>
                  <a:gd name="connsiteY52" fmla="*/ 355789 h 355275"/>
                  <a:gd name="connsiteX53" fmla="*/ 280075 w 408777"/>
                  <a:gd name="connsiteY53" fmla="*/ 355789 h 35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08777" h="355275">
                    <a:moveTo>
                      <a:pt x="231686" y="161880"/>
                    </a:moveTo>
                    <a:cubicBezTo>
                      <a:pt x="187679" y="161880"/>
                      <a:pt x="148054" y="143975"/>
                      <a:pt x="120240" y="111403"/>
                    </a:cubicBezTo>
                    <a:cubicBezTo>
                      <a:pt x="112049" y="101879"/>
                      <a:pt x="104809" y="91022"/>
                      <a:pt x="98713" y="79021"/>
                    </a:cubicBezTo>
                    <a:cubicBezTo>
                      <a:pt x="96236" y="74259"/>
                      <a:pt x="93950" y="69307"/>
                      <a:pt x="91855" y="64354"/>
                    </a:cubicBezTo>
                    <a:cubicBezTo>
                      <a:pt x="84235" y="46068"/>
                      <a:pt x="78710" y="25306"/>
                      <a:pt x="75281" y="2448"/>
                    </a:cubicBezTo>
                    <a:cubicBezTo>
                      <a:pt x="75090" y="1496"/>
                      <a:pt x="75852" y="543"/>
                      <a:pt x="76805" y="543"/>
                    </a:cubicBezTo>
                    <a:cubicBezTo>
                      <a:pt x="77757" y="353"/>
                      <a:pt x="78710" y="1115"/>
                      <a:pt x="78710" y="2067"/>
                    </a:cubicBezTo>
                    <a:cubicBezTo>
                      <a:pt x="78710" y="2067"/>
                      <a:pt x="78710" y="2067"/>
                      <a:pt x="78710" y="2067"/>
                    </a:cubicBezTo>
                    <a:cubicBezTo>
                      <a:pt x="82139" y="24544"/>
                      <a:pt x="87664" y="45116"/>
                      <a:pt x="95093" y="63211"/>
                    </a:cubicBezTo>
                    <a:cubicBezTo>
                      <a:pt x="97189" y="68164"/>
                      <a:pt x="99284" y="72926"/>
                      <a:pt x="101761" y="77688"/>
                    </a:cubicBezTo>
                    <a:cubicBezTo>
                      <a:pt x="107857" y="89307"/>
                      <a:pt x="114906" y="99974"/>
                      <a:pt x="122907" y="109308"/>
                    </a:cubicBezTo>
                    <a:cubicBezTo>
                      <a:pt x="150150" y="141118"/>
                      <a:pt x="188632" y="158642"/>
                      <a:pt x="231686" y="158642"/>
                    </a:cubicBezTo>
                    <a:cubicBezTo>
                      <a:pt x="253404" y="158642"/>
                      <a:pt x="272645" y="153499"/>
                      <a:pt x="288647" y="143404"/>
                    </a:cubicBezTo>
                    <a:cubicBezTo>
                      <a:pt x="310746" y="129499"/>
                      <a:pt x="318938" y="110641"/>
                      <a:pt x="319128" y="110451"/>
                    </a:cubicBezTo>
                    <a:cubicBezTo>
                      <a:pt x="319509" y="109498"/>
                      <a:pt x="320462" y="109117"/>
                      <a:pt x="321414" y="109498"/>
                    </a:cubicBezTo>
                    <a:cubicBezTo>
                      <a:pt x="322367" y="109879"/>
                      <a:pt x="322748" y="110831"/>
                      <a:pt x="322367" y="111784"/>
                    </a:cubicBezTo>
                    <a:cubicBezTo>
                      <a:pt x="321986" y="112546"/>
                      <a:pt x="313603" y="131784"/>
                      <a:pt x="290552" y="146261"/>
                    </a:cubicBezTo>
                    <a:cubicBezTo>
                      <a:pt x="273979" y="156547"/>
                      <a:pt x="254166" y="161880"/>
                      <a:pt x="231686" y="161880"/>
                    </a:cubicBezTo>
                    <a:close/>
                    <a:moveTo>
                      <a:pt x="280075" y="355789"/>
                    </a:moveTo>
                    <a:cubicBezTo>
                      <a:pt x="252451" y="355789"/>
                      <a:pt x="226161" y="352742"/>
                      <a:pt x="201967" y="347027"/>
                    </a:cubicBezTo>
                    <a:cubicBezTo>
                      <a:pt x="198347" y="346075"/>
                      <a:pt x="194919" y="345313"/>
                      <a:pt x="191299" y="344170"/>
                    </a:cubicBezTo>
                    <a:cubicBezTo>
                      <a:pt x="169581" y="337884"/>
                      <a:pt x="149007" y="329122"/>
                      <a:pt x="130528" y="317884"/>
                    </a:cubicBezTo>
                    <a:cubicBezTo>
                      <a:pt x="121383" y="312360"/>
                      <a:pt x="112429" y="306074"/>
                      <a:pt x="104047" y="299407"/>
                    </a:cubicBezTo>
                    <a:cubicBezTo>
                      <a:pt x="98142" y="294645"/>
                      <a:pt x="92426" y="289502"/>
                      <a:pt x="87092" y="284169"/>
                    </a:cubicBezTo>
                    <a:lnTo>
                      <a:pt x="87092" y="284169"/>
                    </a:lnTo>
                    <a:cubicBezTo>
                      <a:pt x="87092" y="284169"/>
                      <a:pt x="87092" y="284169"/>
                      <a:pt x="87092" y="284169"/>
                    </a:cubicBezTo>
                    <a:cubicBezTo>
                      <a:pt x="77186" y="274454"/>
                      <a:pt x="68042" y="263787"/>
                      <a:pt x="59850" y="252358"/>
                    </a:cubicBezTo>
                    <a:cubicBezTo>
                      <a:pt x="55468" y="246263"/>
                      <a:pt x="51087" y="239787"/>
                      <a:pt x="47086" y="233120"/>
                    </a:cubicBezTo>
                    <a:cubicBezTo>
                      <a:pt x="19653" y="187786"/>
                      <a:pt x="8413" y="140737"/>
                      <a:pt x="3650" y="109117"/>
                    </a:cubicBezTo>
                    <a:cubicBezTo>
                      <a:pt x="2508" y="100927"/>
                      <a:pt x="1555" y="92545"/>
                      <a:pt x="984" y="84355"/>
                    </a:cubicBezTo>
                    <a:cubicBezTo>
                      <a:pt x="412" y="77497"/>
                      <a:pt x="221" y="70640"/>
                      <a:pt x="221" y="64164"/>
                    </a:cubicBezTo>
                    <a:cubicBezTo>
                      <a:pt x="221" y="58449"/>
                      <a:pt x="221" y="52544"/>
                      <a:pt x="412" y="46449"/>
                    </a:cubicBezTo>
                    <a:cubicBezTo>
                      <a:pt x="412" y="45497"/>
                      <a:pt x="1174" y="44735"/>
                      <a:pt x="2126" y="44735"/>
                    </a:cubicBezTo>
                    <a:cubicBezTo>
                      <a:pt x="3079" y="44735"/>
                      <a:pt x="3841" y="45497"/>
                      <a:pt x="3841" y="46449"/>
                    </a:cubicBezTo>
                    <a:cubicBezTo>
                      <a:pt x="3650" y="52354"/>
                      <a:pt x="3650" y="58259"/>
                      <a:pt x="3650" y="63973"/>
                    </a:cubicBezTo>
                    <a:cubicBezTo>
                      <a:pt x="3650" y="70450"/>
                      <a:pt x="3841" y="77116"/>
                      <a:pt x="4413" y="83974"/>
                    </a:cubicBezTo>
                    <a:cubicBezTo>
                      <a:pt x="4984" y="92164"/>
                      <a:pt x="5936" y="100355"/>
                      <a:pt x="7080" y="108546"/>
                    </a:cubicBezTo>
                    <a:cubicBezTo>
                      <a:pt x="11652" y="139785"/>
                      <a:pt x="22892" y="186452"/>
                      <a:pt x="50134" y="231215"/>
                    </a:cubicBezTo>
                    <a:cubicBezTo>
                      <a:pt x="54134" y="237882"/>
                      <a:pt x="58326" y="244168"/>
                      <a:pt x="62707" y="250073"/>
                    </a:cubicBezTo>
                    <a:cubicBezTo>
                      <a:pt x="70899" y="261311"/>
                      <a:pt x="80043" y="271978"/>
                      <a:pt x="89759" y="281502"/>
                    </a:cubicBezTo>
                    <a:cubicBezTo>
                      <a:pt x="89759" y="281502"/>
                      <a:pt x="89759" y="281502"/>
                      <a:pt x="89950" y="281692"/>
                    </a:cubicBezTo>
                    <a:cubicBezTo>
                      <a:pt x="95284" y="286835"/>
                      <a:pt x="100808" y="291788"/>
                      <a:pt x="106524" y="296550"/>
                    </a:cubicBezTo>
                    <a:cubicBezTo>
                      <a:pt x="114715" y="303217"/>
                      <a:pt x="123479" y="309312"/>
                      <a:pt x="132623" y="314836"/>
                    </a:cubicBezTo>
                    <a:cubicBezTo>
                      <a:pt x="150912" y="325884"/>
                      <a:pt x="171105" y="334455"/>
                      <a:pt x="192442" y="340741"/>
                    </a:cubicBezTo>
                    <a:cubicBezTo>
                      <a:pt x="195871" y="341694"/>
                      <a:pt x="199491" y="342646"/>
                      <a:pt x="202920" y="343599"/>
                    </a:cubicBezTo>
                    <a:cubicBezTo>
                      <a:pt x="226733" y="349313"/>
                      <a:pt x="252832" y="352361"/>
                      <a:pt x="280265" y="352361"/>
                    </a:cubicBezTo>
                    <a:cubicBezTo>
                      <a:pt x="309984" y="352361"/>
                      <a:pt x="341989" y="345694"/>
                      <a:pt x="370184" y="333313"/>
                    </a:cubicBezTo>
                    <a:cubicBezTo>
                      <a:pt x="383138" y="327789"/>
                      <a:pt x="395331" y="320931"/>
                      <a:pt x="406189" y="313312"/>
                    </a:cubicBezTo>
                    <a:cubicBezTo>
                      <a:pt x="406951" y="312741"/>
                      <a:pt x="408095" y="312931"/>
                      <a:pt x="408666" y="313693"/>
                    </a:cubicBezTo>
                    <a:cubicBezTo>
                      <a:pt x="409238" y="314455"/>
                      <a:pt x="409047" y="315598"/>
                      <a:pt x="408285" y="316169"/>
                    </a:cubicBezTo>
                    <a:cubicBezTo>
                      <a:pt x="408285" y="316169"/>
                      <a:pt x="408285" y="316169"/>
                      <a:pt x="408285" y="316169"/>
                    </a:cubicBezTo>
                    <a:cubicBezTo>
                      <a:pt x="397045" y="323979"/>
                      <a:pt x="384662" y="330836"/>
                      <a:pt x="371518" y="336360"/>
                    </a:cubicBezTo>
                    <a:cubicBezTo>
                      <a:pt x="342751" y="348932"/>
                      <a:pt x="310175" y="355789"/>
                      <a:pt x="280075" y="355789"/>
                    </a:cubicBezTo>
                    <a:lnTo>
                      <a:pt x="280075" y="355789"/>
                    </a:lnTo>
                    <a:close/>
                  </a:path>
                </a:pathLst>
              </a:custGeom>
              <a:solidFill>
                <a:srgbClr val="000000"/>
              </a:solidFill>
              <a:ln w="1904" cap="flat">
                <a:noFill/>
                <a:prstDash val="solid"/>
                <a:miter/>
              </a:ln>
            </p:spPr>
            <p:txBody>
              <a:bodyPr rtlCol="0" anchor="ctr"/>
              <a:lstStyle/>
              <a:p>
                <a:endParaRPr lang="fr-FR"/>
              </a:p>
            </p:txBody>
          </p:sp>
          <p:sp>
            <p:nvSpPr>
              <p:cNvPr id="3593" name="Forme libre 3592">
                <a:extLst>
                  <a:ext uri="{FF2B5EF4-FFF2-40B4-BE49-F238E27FC236}">
                    <a16:creationId xmlns:a16="http://schemas.microsoft.com/office/drawing/2014/main" id="{7EC2221A-6DFA-3B3B-558B-1B9902A59A96}"/>
                  </a:ext>
                </a:extLst>
              </p:cNvPr>
              <p:cNvSpPr/>
              <p:nvPr/>
            </p:nvSpPr>
            <p:spPr>
              <a:xfrm>
                <a:off x="6476690" y="4659867"/>
                <a:ext cx="129304" cy="218051"/>
              </a:xfrm>
              <a:custGeom>
                <a:avLst/>
                <a:gdLst>
                  <a:gd name="connsiteX0" fmla="*/ 78519 w 129304"/>
                  <a:gd name="connsiteY0" fmla="*/ 52657 h 218051"/>
                  <a:gd name="connsiteX1" fmla="*/ 76805 w 129304"/>
                  <a:gd name="connsiteY1" fmla="*/ 50943 h 218051"/>
                  <a:gd name="connsiteX2" fmla="*/ 77186 w 129304"/>
                  <a:gd name="connsiteY2" fmla="*/ 49800 h 218051"/>
                  <a:gd name="connsiteX3" fmla="*/ 92426 w 129304"/>
                  <a:gd name="connsiteY3" fmla="*/ 31895 h 218051"/>
                  <a:gd name="connsiteX4" fmla="*/ 126717 w 129304"/>
                  <a:gd name="connsiteY4" fmla="*/ 846 h 218051"/>
                  <a:gd name="connsiteX5" fmla="*/ 129194 w 129304"/>
                  <a:gd name="connsiteY5" fmla="*/ 1227 h 218051"/>
                  <a:gd name="connsiteX6" fmla="*/ 128813 w 129304"/>
                  <a:gd name="connsiteY6" fmla="*/ 3704 h 218051"/>
                  <a:gd name="connsiteX7" fmla="*/ 128813 w 129304"/>
                  <a:gd name="connsiteY7" fmla="*/ 3704 h 218051"/>
                  <a:gd name="connsiteX8" fmla="*/ 94903 w 129304"/>
                  <a:gd name="connsiteY8" fmla="*/ 34371 h 218051"/>
                  <a:gd name="connsiteX9" fmla="*/ 79663 w 129304"/>
                  <a:gd name="connsiteY9" fmla="*/ 52086 h 218051"/>
                  <a:gd name="connsiteX10" fmla="*/ 78519 w 129304"/>
                  <a:gd name="connsiteY10" fmla="*/ 52657 h 218051"/>
                  <a:gd name="connsiteX11" fmla="*/ 1936 w 129304"/>
                  <a:gd name="connsiteY11" fmla="*/ 218565 h 218051"/>
                  <a:gd name="connsiteX12" fmla="*/ 221 w 129304"/>
                  <a:gd name="connsiteY12" fmla="*/ 216851 h 218051"/>
                  <a:gd name="connsiteX13" fmla="*/ 221 w 129304"/>
                  <a:gd name="connsiteY13" fmla="*/ 216470 h 218051"/>
                  <a:gd name="connsiteX14" fmla="*/ 10890 w 129304"/>
                  <a:gd name="connsiteY14" fmla="*/ 177422 h 218051"/>
                  <a:gd name="connsiteX15" fmla="*/ 12985 w 129304"/>
                  <a:gd name="connsiteY15" fmla="*/ 176279 h 218051"/>
                  <a:gd name="connsiteX16" fmla="*/ 14128 w 129304"/>
                  <a:gd name="connsiteY16" fmla="*/ 178374 h 218051"/>
                  <a:gd name="connsiteX17" fmla="*/ 14128 w 129304"/>
                  <a:gd name="connsiteY17" fmla="*/ 178374 h 218051"/>
                  <a:gd name="connsiteX18" fmla="*/ 3650 w 129304"/>
                  <a:gd name="connsiteY18" fmla="*/ 217042 h 218051"/>
                  <a:gd name="connsiteX19" fmla="*/ 1936 w 129304"/>
                  <a:gd name="connsiteY19" fmla="*/ 218565 h 21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304" h="218051">
                    <a:moveTo>
                      <a:pt x="78519" y="52657"/>
                    </a:moveTo>
                    <a:cubicBezTo>
                      <a:pt x="77567" y="52657"/>
                      <a:pt x="76805" y="51895"/>
                      <a:pt x="76805" y="50943"/>
                    </a:cubicBezTo>
                    <a:cubicBezTo>
                      <a:pt x="76805" y="50562"/>
                      <a:pt x="76995" y="50181"/>
                      <a:pt x="77186" y="49800"/>
                    </a:cubicBezTo>
                    <a:cubicBezTo>
                      <a:pt x="82139" y="43704"/>
                      <a:pt x="87092" y="37609"/>
                      <a:pt x="92426" y="31895"/>
                    </a:cubicBezTo>
                    <a:cubicBezTo>
                      <a:pt x="103285" y="20085"/>
                      <a:pt x="114906" y="9608"/>
                      <a:pt x="126717" y="846"/>
                    </a:cubicBezTo>
                    <a:cubicBezTo>
                      <a:pt x="127479" y="275"/>
                      <a:pt x="128622" y="465"/>
                      <a:pt x="129194" y="1227"/>
                    </a:cubicBezTo>
                    <a:cubicBezTo>
                      <a:pt x="129765" y="1989"/>
                      <a:pt x="129575" y="3132"/>
                      <a:pt x="128813" y="3704"/>
                    </a:cubicBezTo>
                    <a:cubicBezTo>
                      <a:pt x="128813" y="3704"/>
                      <a:pt x="128813" y="3704"/>
                      <a:pt x="128813" y="3704"/>
                    </a:cubicBezTo>
                    <a:cubicBezTo>
                      <a:pt x="117192" y="12466"/>
                      <a:pt x="105762" y="22752"/>
                      <a:pt x="94903" y="34371"/>
                    </a:cubicBezTo>
                    <a:cubicBezTo>
                      <a:pt x="89569" y="40085"/>
                      <a:pt x="84615" y="45990"/>
                      <a:pt x="79663" y="52086"/>
                    </a:cubicBezTo>
                    <a:cubicBezTo>
                      <a:pt x="79472" y="52467"/>
                      <a:pt x="78900" y="52657"/>
                      <a:pt x="78519" y="52657"/>
                    </a:cubicBezTo>
                    <a:close/>
                    <a:moveTo>
                      <a:pt x="1936" y="218565"/>
                    </a:moveTo>
                    <a:cubicBezTo>
                      <a:pt x="984" y="218565"/>
                      <a:pt x="221" y="217804"/>
                      <a:pt x="221" y="216851"/>
                    </a:cubicBezTo>
                    <a:cubicBezTo>
                      <a:pt x="221" y="216661"/>
                      <a:pt x="221" y="216661"/>
                      <a:pt x="221" y="216470"/>
                    </a:cubicBezTo>
                    <a:cubicBezTo>
                      <a:pt x="3269" y="203327"/>
                      <a:pt x="6699" y="190374"/>
                      <a:pt x="10890" y="177422"/>
                    </a:cubicBezTo>
                    <a:cubicBezTo>
                      <a:pt x="11271" y="176469"/>
                      <a:pt x="12223" y="175898"/>
                      <a:pt x="12985" y="176279"/>
                    </a:cubicBezTo>
                    <a:cubicBezTo>
                      <a:pt x="13938" y="176660"/>
                      <a:pt x="14509" y="177612"/>
                      <a:pt x="14128" y="178374"/>
                    </a:cubicBezTo>
                    <a:cubicBezTo>
                      <a:pt x="14128" y="178374"/>
                      <a:pt x="14128" y="178374"/>
                      <a:pt x="14128" y="178374"/>
                    </a:cubicBezTo>
                    <a:cubicBezTo>
                      <a:pt x="10128" y="191136"/>
                      <a:pt x="6508" y="204089"/>
                      <a:pt x="3650" y="217042"/>
                    </a:cubicBezTo>
                    <a:cubicBezTo>
                      <a:pt x="3460" y="217994"/>
                      <a:pt x="2698" y="218565"/>
                      <a:pt x="1936" y="218565"/>
                    </a:cubicBezTo>
                    <a:close/>
                  </a:path>
                </a:pathLst>
              </a:custGeom>
              <a:solidFill>
                <a:srgbClr val="000000"/>
              </a:solidFill>
              <a:ln w="1904" cap="flat">
                <a:noFill/>
                <a:prstDash val="solid"/>
                <a:miter/>
              </a:ln>
            </p:spPr>
            <p:txBody>
              <a:bodyPr rtlCol="0" anchor="ctr"/>
              <a:lstStyle/>
              <a:p>
                <a:endParaRPr lang="fr-FR"/>
              </a:p>
            </p:txBody>
          </p:sp>
          <p:sp>
            <p:nvSpPr>
              <p:cNvPr id="3594" name="Forme libre 3593">
                <a:extLst>
                  <a:ext uri="{FF2B5EF4-FFF2-40B4-BE49-F238E27FC236}">
                    <a16:creationId xmlns:a16="http://schemas.microsoft.com/office/drawing/2014/main" id="{1A8DB990-7AF0-E0C1-2F65-361840F5CAA4}"/>
                  </a:ext>
                </a:extLst>
              </p:cNvPr>
              <p:cNvSpPr/>
              <p:nvPr/>
            </p:nvSpPr>
            <p:spPr>
              <a:xfrm>
                <a:off x="6633393" y="4566328"/>
                <a:ext cx="214997" cy="123527"/>
              </a:xfrm>
              <a:custGeom>
                <a:avLst/>
                <a:gdLst>
                  <a:gd name="connsiteX0" fmla="*/ 191382 w 214997"/>
                  <a:gd name="connsiteY0" fmla="*/ 119719 h 123527"/>
                  <a:gd name="connsiteX1" fmla="*/ 75365 w 214997"/>
                  <a:gd name="connsiteY1" fmla="*/ 109243 h 123527"/>
                  <a:gd name="connsiteX2" fmla="*/ 14784 w 214997"/>
                  <a:gd name="connsiteY2" fmla="*/ 72861 h 123527"/>
                  <a:gd name="connsiteX3" fmla="*/ 7544 w 214997"/>
                  <a:gd name="connsiteY3" fmla="*/ 64670 h 123527"/>
                  <a:gd name="connsiteX4" fmla="*/ 37454 w 214997"/>
                  <a:gd name="connsiteY4" fmla="*/ 19908 h 123527"/>
                  <a:gd name="connsiteX5" fmla="*/ 98415 w 214997"/>
                  <a:gd name="connsiteY5" fmla="*/ 2574 h 123527"/>
                  <a:gd name="connsiteX6" fmla="*/ 81651 w 214997"/>
                  <a:gd name="connsiteY6" fmla="*/ 22765 h 123527"/>
                  <a:gd name="connsiteX7" fmla="*/ 85080 w 214997"/>
                  <a:gd name="connsiteY7" fmla="*/ 25431 h 123527"/>
                  <a:gd name="connsiteX8" fmla="*/ 169284 w 214997"/>
                  <a:gd name="connsiteY8" fmla="*/ 48099 h 123527"/>
                  <a:gd name="connsiteX9" fmla="*/ 175761 w 214997"/>
                  <a:gd name="connsiteY9" fmla="*/ 28098 h 123527"/>
                  <a:gd name="connsiteX10" fmla="*/ 199193 w 214997"/>
                  <a:gd name="connsiteY10" fmla="*/ 61432 h 123527"/>
                  <a:gd name="connsiteX11" fmla="*/ 191382 w 214997"/>
                  <a:gd name="connsiteY11" fmla="*/ 119719 h 123527"/>
                  <a:gd name="connsiteX12" fmla="*/ 191382 w 214997"/>
                  <a:gd name="connsiteY12" fmla="*/ 119719 h 123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997" h="123527">
                    <a:moveTo>
                      <a:pt x="191382" y="119719"/>
                    </a:moveTo>
                    <a:cubicBezTo>
                      <a:pt x="164331" y="127910"/>
                      <a:pt x="123753" y="124481"/>
                      <a:pt x="75365" y="109243"/>
                    </a:cubicBezTo>
                    <a:cubicBezTo>
                      <a:pt x="48694" y="100862"/>
                      <a:pt x="29643" y="88099"/>
                      <a:pt x="14784" y="72861"/>
                    </a:cubicBezTo>
                    <a:cubicBezTo>
                      <a:pt x="12307" y="70194"/>
                      <a:pt x="9830" y="67528"/>
                      <a:pt x="7544" y="64670"/>
                    </a:cubicBezTo>
                    <a:cubicBezTo>
                      <a:pt x="-8268" y="45813"/>
                      <a:pt x="1448" y="24860"/>
                      <a:pt x="37454" y="19908"/>
                    </a:cubicBezTo>
                    <a:cubicBezTo>
                      <a:pt x="46789" y="2574"/>
                      <a:pt x="78793" y="-2950"/>
                      <a:pt x="98415" y="2574"/>
                    </a:cubicBezTo>
                    <a:cubicBezTo>
                      <a:pt x="98415" y="2574"/>
                      <a:pt x="89652" y="13241"/>
                      <a:pt x="81651" y="22765"/>
                    </a:cubicBezTo>
                    <a:cubicBezTo>
                      <a:pt x="82794" y="23717"/>
                      <a:pt x="83937" y="24670"/>
                      <a:pt x="85080" y="25431"/>
                    </a:cubicBezTo>
                    <a:cubicBezTo>
                      <a:pt x="104893" y="40860"/>
                      <a:pt x="128896" y="49622"/>
                      <a:pt x="169284" y="48099"/>
                    </a:cubicBezTo>
                    <a:cubicBezTo>
                      <a:pt x="169284" y="48099"/>
                      <a:pt x="173284" y="35717"/>
                      <a:pt x="175761" y="28098"/>
                    </a:cubicBezTo>
                    <a:cubicBezTo>
                      <a:pt x="185286" y="33241"/>
                      <a:pt x="198622" y="46003"/>
                      <a:pt x="199193" y="61432"/>
                    </a:cubicBezTo>
                    <a:cubicBezTo>
                      <a:pt x="225674" y="83528"/>
                      <a:pt x="216720" y="112100"/>
                      <a:pt x="191382" y="119719"/>
                    </a:cubicBezTo>
                    <a:lnTo>
                      <a:pt x="191382" y="119719"/>
                    </a:lnTo>
                    <a:close/>
                  </a:path>
                </a:pathLst>
              </a:custGeom>
              <a:solidFill>
                <a:srgbClr val="CBACD9"/>
              </a:solidFill>
              <a:ln w="1904" cap="flat">
                <a:noFill/>
                <a:prstDash val="solid"/>
                <a:miter/>
              </a:ln>
            </p:spPr>
            <p:txBody>
              <a:bodyPr rtlCol="0" anchor="ctr"/>
              <a:lstStyle/>
              <a:p>
                <a:endParaRPr lang="fr-FR"/>
              </a:p>
            </p:txBody>
          </p:sp>
          <p:grpSp>
            <p:nvGrpSpPr>
              <p:cNvPr id="3595" name="Graphique 2">
                <a:extLst>
                  <a:ext uri="{FF2B5EF4-FFF2-40B4-BE49-F238E27FC236}">
                    <a16:creationId xmlns:a16="http://schemas.microsoft.com/office/drawing/2014/main" id="{9125056E-DF20-3AD5-34F1-D200F50AD30B}"/>
                  </a:ext>
                </a:extLst>
              </p:cNvPr>
              <p:cNvGrpSpPr/>
              <p:nvPr/>
            </p:nvGrpSpPr>
            <p:grpSpPr>
              <a:xfrm>
                <a:off x="6631657" y="4382706"/>
                <a:ext cx="261343" cy="308732"/>
                <a:chOff x="6631657" y="4382706"/>
                <a:chExt cx="261343" cy="308732"/>
              </a:xfrm>
              <a:solidFill>
                <a:srgbClr val="000000"/>
              </a:solidFill>
            </p:grpSpPr>
            <p:sp>
              <p:nvSpPr>
                <p:cNvPr id="3596" name="Forme libre 3595">
                  <a:extLst>
                    <a:ext uri="{FF2B5EF4-FFF2-40B4-BE49-F238E27FC236}">
                      <a16:creationId xmlns:a16="http://schemas.microsoft.com/office/drawing/2014/main" id="{A22F0882-55DB-CC5F-EB9F-728FAF57AC3D}"/>
                    </a:ext>
                  </a:extLst>
                </p:cNvPr>
                <p:cNvSpPr/>
                <p:nvPr/>
              </p:nvSpPr>
              <p:spPr>
                <a:xfrm>
                  <a:off x="6631657" y="4564458"/>
                  <a:ext cx="218420" cy="126979"/>
                </a:xfrm>
                <a:custGeom>
                  <a:avLst/>
                  <a:gdLst>
                    <a:gd name="connsiteX0" fmla="*/ 160161 w 218420"/>
                    <a:gd name="connsiteY0" fmla="*/ 127494 h 126979"/>
                    <a:gd name="connsiteX1" fmla="*/ 76719 w 218420"/>
                    <a:gd name="connsiteY1" fmla="*/ 112636 h 126979"/>
                    <a:gd name="connsiteX2" fmla="*/ 7947 w 218420"/>
                    <a:gd name="connsiteY2" fmla="*/ 67683 h 126979"/>
                    <a:gd name="connsiteX3" fmla="*/ 1660 w 218420"/>
                    <a:gd name="connsiteY3" fmla="*/ 41396 h 126979"/>
                    <a:gd name="connsiteX4" fmla="*/ 38047 w 218420"/>
                    <a:gd name="connsiteY4" fmla="*/ 20063 h 126979"/>
                    <a:gd name="connsiteX5" fmla="*/ 65289 w 218420"/>
                    <a:gd name="connsiteY5" fmla="*/ 2729 h 126979"/>
                    <a:gd name="connsiteX6" fmla="*/ 100532 w 218420"/>
                    <a:gd name="connsiteY6" fmla="*/ 2729 h 126979"/>
                    <a:gd name="connsiteX7" fmla="*/ 101675 w 218420"/>
                    <a:gd name="connsiteY7" fmla="*/ 4824 h 126979"/>
                    <a:gd name="connsiteX8" fmla="*/ 101294 w 218420"/>
                    <a:gd name="connsiteY8" fmla="*/ 5396 h 126979"/>
                    <a:gd name="connsiteX9" fmla="*/ 85673 w 218420"/>
                    <a:gd name="connsiteY9" fmla="*/ 24253 h 126979"/>
                    <a:gd name="connsiteX10" fmla="*/ 169496 w 218420"/>
                    <a:gd name="connsiteY10" fmla="*/ 48254 h 126979"/>
                    <a:gd name="connsiteX11" fmla="*/ 175592 w 218420"/>
                    <a:gd name="connsiteY11" fmla="*/ 29396 h 126979"/>
                    <a:gd name="connsiteX12" fmla="*/ 176544 w 218420"/>
                    <a:gd name="connsiteY12" fmla="*/ 28253 h 126979"/>
                    <a:gd name="connsiteX13" fmla="*/ 178068 w 218420"/>
                    <a:gd name="connsiteY13" fmla="*/ 28253 h 126979"/>
                    <a:gd name="connsiteX14" fmla="*/ 193690 w 218420"/>
                    <a:gd name="connsiteY14" fmla="*/ 41396 h 126979"/>
                    <a:gd name="connsiteX15" fmla="*/ 202453 w 218420"/>
                    <a:gd name="connsiteY15" fmla="*/ 62159 h 126979"/>
                    <a:gd name="connsiteX16" fmla="*/ 218075 w 218420"/>
                    <a:gd name="connsiteY16" fmla="*/ 98350 h 126979"/>
                    <a:gd name="connsiteX17" fmla="*/ 193690 w 218420"/>
                    <a:gd name="connsiteY17" fmla="*/ 123113 h 126979"/>
                    <a:gd name="connsiteX18" fmla="*/ 160161 w 218420"/>
                    <a:gd name="connsiteY18" fmla="*/ 127494 h 126979"/>
                    <a:gd name="connsiteX19" fmla="*/ 160161 w 218420"/>
                    <a:gd name="connsiteY19" fmla="*/ 127494 h 126979"/>
                    <a:gd name="connsiteX20" fmla="*/ 83768 w 218420"/>
                    <a:gd name="connsiteY20" fmla="*/ 4062 h 126979"/>
                    <a:gd name="connsiteX21" fmla="*/ 40523 w 218420"/>
                    <a:gd name="connsiteY21" fmla="*/ 22539 h 126979"/>
                    <a:gd name="connsiteX22" fmla="*/ 39189 w 218420"/>
                    <a:gd name="connsiteY22" fmla="*/ 23491 h 126979"/>
                    <a:gd name="connsiteX23" fmla="*/ 4708 w 218420"/>
                    <a:gd name="connsiteY23" fmla="*/ 42730 h 126979"/>
                    <a:gd name="connsiteX24" fmla="*/ 10423 w 218420"/>
                    <a:gd name="connsiteY24" fmla="*/ 65397 h 126979"/>
                    <a:gd name="connsiteX25" fmla="*/ 77481 w 218420"/>
                    <a:gd name="connsiteY25" fmla="*/ 109398 h 126979"/>
                    <a:gd name="connsiteX26" fmla="*/ 192356 w 218420"/>
                    <a:gd name="connsiteY26" fmla="*/ 119874 h 126979"/>
                    <a:gd name="connsiteX27" fmla="*/ 214455 w 218420"/>
                    <a:gd name="connsiteY27" fmla="*/ 97779 h 126979"/>
                    <a:gd name="connsiteX28" fmla="*/ 199405 w 218420"/>
                    <a:gd name="connsiteY28" fmla="*/ 64635 h 126979"/>
                    <a:gd name="connsiteX29" fmla="*/ 198833 w 218420"/>
                    <a:gd name="connsiteY29" fmla="*/ 63302 h 126979"/>
                    <a:gd name="connsiteX30" fmla="*/ 178068 w 218420"/>
                    <a:gd name="connsiteY30" fmla="*/ 32444 h 126979"/>
                    <a:gd name="connsiteX31" fmla="*/ 172353 w 218420"/>
                    <a:gd name="connsiteY31" fmla="*/ 50349 h 126979"/>
                    <a:gd name="connsiteX32" fmla="*/ 170829 w 218420"/>
                    <a:gd name="connsiteY32" fmla="*/ 51492 h 126979"/>
                    <a:gd name="connsiteX33" fmla="*/ 82053 w 218420"/>
                    <a:gd name="connsiteY33" fmla="*/ 25777 h 126979"/>
                    <a:gd name="connsiteX34" fmla="*/ 81863 w 218420"/>
                    <a:gd name="connsiteY34" fmla="*/ 23301 h 126979"/>
                    <a:gd name="connsiteX35" fmla="*/ 96913 w 218420"/>
                    <a:gd name="connsiteY35" fmla="*/ 5396 h 126979"/>
                    <a:gd name="connsiteX36" fmla="*/ 83768 w 218420"/>
                    <a:gd name="connsiteY36" fmla="*/ 4062 h 126979"/>
                    <a:gd name="connsiteX37" fmla="*/ 83768 w 218420"/>
                    <a:gd name="connsiteY37" fmla="*/ 4062 h 12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18420" h="126979">
                      <a:moveTo>
                        <a:pt x="160161" y="127494"/>
                      </a:moveTo>
                      <a:cubicBezTo>
                        <a:pt x="136538" y="127494"/>
                        <a:pt x="107962" y="122541"/>
                        <a:pt x="76719" y="112636"/>
                      </a:cubicBezTo>
                      <a:cubicBezTo>
                        <a:pt x="47953" y="103493"/>
                        <a:pt x="26045" y="89207"/>
                        <a:pt x="7947" y="67683"/>
                      </a:cubicBezTo>
                      <a:cubicBezTo>
                        <a:pt x="707" y="58921"/>
                        <a:pt x="-1579" y="49778"/>
                        <a:pt x="1660" y="41396"/>
                      </a:cubicBezTo>
                      <a:cubicBezTo>
                        <a:pt x="4136" y="35111"/>
                        <a:pt x="12138" y="23872"/>
                        <a:pt x="38047" y="20063"/>
                      </a:cubicBezTo>
                      <a:cubicBezTo>
                        <a:pt x="42809" y="12062"/>
                        <a:pt x="52335" y="5967"/>
                        <a:pt x="65289" y="2729"/>
                      </a:cubicBezTo>
                      <a:cubicBezTo>
                        <a:pt x="77291" y="-128"/>
                        <a:pt x="90436" y="-319"/>
                        <a:pt x="100532" y="2729"/>
                      </a:cubicBezTo>
                      <a:cubicBezTo>
                        <a:pt x="101485" y="2919"/>
                        <a:pt x="102056" y="3872"/>
                        <a:pt x="101675" y="4824"/>
                      </a:cubicBezTo>
                      <a:cubicBezTo>
                        <a:pt x="101675" y="5015"/>
                        <a:pt x="101485" y="5205"/>
                        <a:pt x="101294" y="5396"/>
                      </a:cubicBezTo>
                      <a:lnTo>
                        <a:pt x="85673" y="24253"/>
                      </a:lnTo>
                      <a:cubicBezTo>
                        <a:pt x="101485" y="37206"/>
                        <a:pt x="124155" y="49778"/>
                        <a:pt x="169496" y="48254"/>
                      </a:cubicBezTo>
                      <a:cubicBezTo>
                        <a:pt x="171591" y="41968"/>
                        <a:pt x="173496" y="35682"/>
                        <a:pt x="175592" y="29396"/>
                      </a:cubicBezTo>
                      <a:cubicBezTo>
                        <a:pt x="175782" y="28825"/>
                        <a:pt x="176163" y="28444"/>
                        <a:pt x="176544" y="28253"/>
                      </a:cubicBezTo>
                      <a:cubicBezTo>
                        <a:pt x="177116" y="28063"/>
                        <a:pt x="177497" y="28063"/>
                        <a:pt x="178068" y="28253"/>
                      </a:cubicBezTo>
                      <a:cubicBezTo>
                        <a:pt x="183593" y="31301"/>
                        <a:pt x="189308" y="36063"/>
                        <a:pt x="193690" y="41396"/>
                      </a:cubicBezTo>
                      <a:cubicBezTo>
                        <a:pt x="199024" y="48063"/>
                        <a:pt x="201882" y="55111"/>
                        <a:pt x="202453" y="62159"/>
                      </a:cubicBezTo>
                      <a:cubicBezTo>
                        <a:pt x="214836" y="72826"/>
                        <a:pt x="220551" y="85969"/>
                        <a:pt x="218075" y="98350"/>
                      </a:cubicBezTo>
                      <a:cubicBezTo>
                        <a:pt x="215788" y="109969"/>
                        <a:pt x="206644" y="119112"/>
                        <a:pt x="193690" y="123113"/>
                      </a:cubicBezTo>
                      <a:cubicBezTo>
                        <a:pt x="184165" y="126160"/>
                        <a:pt x="172924" y="127494"/>
                        <a:pt x="160161" y="127494"/>
                      </a:cubicBezTo>
                      <a:lnTo>
                        <a:pt x="160161" y="127494"/>
                      </a:lnTo>
                      <a:close/>
                      <a:moveTo>
                        <a:pt x="83768" y="4062"/>
                      </a:moveTo>
                      <a:cubicBezTo>
                        <a:pt x="66241" y="4062"/>
                        <a:pt x="47190" y="10539"/>
                        <a:pt x="40523" y="22539"/>
                      </a:cubicBezTo>
                      <a:cubicBezTo>
                        <a:pt x="40333" y="23110"/>
                        <a:pt x="39761" y="23301"/>
                        <a:pt x="39189" y="23491"/>
                      </a:cubicBezTo>
                      <a:cubicBezTo>
                        <a:pt x="20901" y="25968"/>
                        <a:pt x="8327" y="33015"/>
                        <a:pt x="4708" y="42730"/>
                      </a:cubicBezTo>
                      <a:cubicBezTo>
                        <a:pt x="2041" y="49778"/>
                        <a:pt x="4136" y="57778"/>
                        <a:pt x="10423" y="65397"/>
                      </a:cubicBezTo>
                      <a:cubicBezTo>
                        <a:pt x="28140" y="86540"/>
                        <a:pt x="49477" y="100445"/>
                        <a:pt x="77481" y="109398"/>
                      </a:cubicBezTo>
                      <a:cubicBezTo>
                        <a:pt x="124917" y="124255"/>
                        <a:pt x="165686" y="128065"/>
                        <a:pt x="192356" y="119874"/>
                      </a:cubicBezTo>
                      <a:cubicBezTo>
                        <a:pt x="203977" y="116255"/>
                        <a:pt x="212359" y="108065"/>
                        <a:pt x="214455" y="97779"/>
                      </a:cubicBezTo>
                      <a:cubicBezTo>
                        <a:pt x="216741" y="86540"/>
                        <a:pt x="211216" y="74350"/>
                        <a:pt x="199405" y="64635"/>
                      </a:cubicBezTo>
                      <a:cubicBezTo>
                        <a:pt x="199024" y="64254"/>
                        <a:pt x="198833" y="63873"/>
                        <a:pt x="198833" y="63302"/>
                      </a:cubicBezTo>
                      <a:cubicBezTo>
                        <a:pt x="198262" y="49587"/>
                        <a:pt x="186831" y="37777"/>
                        <a:pt x="178068" y="32444"/>
                      </a:cubicBezTo>
                      <a:cubicBezTo>
                        <a:pt x="175592" y="40063"/>
                        <a:pt x="172353" y="50349"/>
                        <a:pt x="172353" y="50349"/>
                      </a:cubicBezTo>
                      <a:cubicBezTo>
                        <a:pt x="172163" y="51111"/>
                        <a:pt x="171401" y="51492"/>
                        <a:pt x="170829" y="51492"/>
                      </a:cubicBezTo>
                      <a:cubicBezTo>
                        <a:pt x="131966" y="53016"/>
                        <a:pt x="105485" y="45206"/>
                        <a:pt x="82053" y="25777"/>
                      </a:cubicBezTo>
                      <a:cubicBezTo>
                        <a:pt x="81291" y="25206"/>
                        <a:pt x="81291" y="24063"/>
                        <a:pt x="81863" y="23301"/>
                      </a:cubicBezTo>
                      <a:lnTo>
                        <a:pt x="96913" y="5396"/>
                      </a:lnTo>
                      <a:cubicBezTo>
                        <a:pt x="92912" y="4443"/>
                        <a:pt x="88531" y="4062"/>
                        <a:pt x="83768" y="4062"/>
                      </a:cubicBezTo>
                      <a:lnTo>
                        <a:pt x="83768" y="4062"/>
                      </a:lnTo>
                      <a:close/>
                    </a:path>
                  </a:pathLst>
                </a:custGeom>
                <a:solidFill>
                  <a:srgbClr val="000000"/>
                </a:solidFill>
                <a:ln w="1904" cap="flat">
                  <a:noFill/>
                  <a:prstDash val="solid"/>
                  <a:miter/>
                </a:ln>
              </p:spPr>
              <p:txBody>
                <a:bodyPr rtlCol="0" anchor="ctr"/>
                <a:lstStyle/>
                <a:p>
                  <a:endParaRPr lang="fr-FR"/>
                </a:p>
              </p:txBody>
            </p:sp>
            <p:sp>
              <p:nvSpPr>
                <p:cNvPr id="3597" name="Forme libre 3596">
                  <a:extLst>
                    <a:ext uri="{FF2B5EF4-FFF2-40B4-BE49-F238E27FC236}">
                      <a16:creationId xmlns:a16="http://schemas.microsoft.com/office/drawing/2014/main" id="{D39ED919-8DFF-EF33-5B9B-520FB37763C6}"/>
                    </a:ext>
                  </a:extLst>
                </p:cNvPr>
                <p:cNvSpPr/>
                <p:nvPr/>
              </p:nvSpPr>
              <p:spPr>
                <a:xfrm>
                  <a:off x="6750673" y="4382706"/>
                  <a:ext cx="142327" cy="254613"/>
                </a:xfrm>
                <a:custGeom>
                  <a:avLst/>
                  <a:gdLst>
                    <a:gd name="connsiteX0" fmla="*/ 43621 w 142327"/>
                    <a:gd name="connsiteY0" fmla="*/ 5811 h 254613"/>
                    <a:gd name="connsiteX1" fmla="*/ 567 w 142327"/>
                    <a:gd name="connsiteY1" fmla="*/ 22573 h 254613"/>
                    <a:gd name="connsiteX2" fmla="*/ 30286 w 142327"/>
                    <a:gd name="connsiteY2" fmla="*/ 23335 h 254613"/>
                    <a:gd name="connsiteX3" fmla="*/ 75816 w 142327"/>
                    <a:gd name="connsiteY3" fmla="*/ 87146 h 254613"/>
                    <a:gd name="connsiteX4" fmla="*/ 51813 w 142327"/>
                    <a:gd name="connsiteY4" fmla="*/ 242387 h 254613"/>
                    <a:gd name="connsiteX5" fmla="*/ 72959 w 142327"/>
                    <a:gd name="connsiteY5" fmla="*/ 242197 h 254613"/>
                    <a:gd name="connsiteX6" fmla="*/ 89343 w 142327"/>
                    <a:gd name="connsiteY6" fmla="*/ 194577 h 254613"/>
                    <a:gd name="connsiteX7" fmla="*/ 96582 w 142327"/>
                    <a:gd name="connsiteY7" fmla="*/ 222958 h 254613"/>
                    <a:gd name="connsiteX8" fmla="*/ 105345 w 142327"/>
                    <a:gd name="connsiteY8" fmla="*/ 222006 h 254613"/>
                    <a:gd name="connsiteX9" fmla="*/ 133350 w 142327"/>
                    <a:gd name="connsiteY9" fmla="*/ 123909 h 254613"/>
                    <a:gd name="connsiteX10" fmla="*/ 43621 w 142327"/>
                    <a:gd name="connsiteY10" fmla="*/ 5811 h 25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327" h="254613">
                      <a:moveTo>
                        <a:pt x="43621" y="5811"/>
                      </a:moveTo>
                      <a:cubicBezTo>
                        <a:pt x="28190" y="-7713"/>
                        <a:pt x="3615" y="7144"/>
                        <a:pt x="567" y="22573"/>
                      </a:cubicBezTo>
                      <a:cubicBezTo>
                        <a:pt x="-2481" y="38573"/>
                        <a:pt x="15236" y="26383"/>
                        <a:pt x="30286" y="23335"/>
                      </a:cubicBezTo>
                      <a:cubicBezTo>
                        <a:pt x="23999" y="42002"/>
                        <a:pt x="76769" y="50193"/>
                        <a:pt x="75816" y="87146"/>
                      </a:cubicBezTo>
                      <a:cubicBezTo>
                        <a:pt x="74483" y="133242"/>
                        <a:pt x="29714" y="177434"/>
                        <a:pt x="51813" y="242387"/>
                      </a:cubicBezTo>
                      <a:cubicBezTo>
                        <a:pt x="59052" y="263912"/>
                        <a:pt x="73721" y="254197"/>
                        <a:pt x="72959" y="242197"/>
                      </a:cubicBezTo>
                      <a:cubicBezTo>
                        <a:pt x="72197" y="228482"/>
                        <a:pt x="76579" y="206768"/>
                        <a:pt x="89343" y="194577"/>
                      </a:cubicBezTo>
                      <a:cubicBezTo>
                        <a:pt x="88390" y="202958"/>
                        <a:pt x="91819" y="216292"/>
                        <a:pt x="96582" y="222958"/>
                      </a:cubicBezTo>
                      <a:cubicBezTo>
                        <a:pt x="100392" y="228482"/>
                        <a:pt x="106297" y="230387"/>
                        <a:pt x="105345" y="222006"/>
                      </a:cubicBezTo>
                      <a:cubicBezTo>
                        <a:pt x="102106" y="188862"/>
                        <a:pt x="112775" y="170386"/>
                        <a:pt x="133350" y="123909"/>
                      </a:cubicBezTo>
                      <a:cubicBezTo>
                        <a:pt x="160211" y="63336"/>
                        <a:pt x="127634" y="-9809"/>
                        <a:pt x="43621" y="5811"/>
                      </a:cubicBezTo>
                      <a:close/>
                    </a:path>
                  </a:pathLst>
                </a:custGeom>
                <a:solidFill>
                  <a:srgbClr val="000000"/>
                </a:solidFill>
                <a:ln w="1904" cap="flat">
                  <a:noFill/>
                  <a:prstDash val="solid"/>
                  <a:miter/>
                </a:ln>
              </p:spPr>
              <p:txBody>
                <a:bodyPr rtlCol="0" anchor="ctr"/>
                <a:lstStyle/>
                <a:p>
                  <a:endParaRPr lang="fr-FR"/>
                </a:p>
              </p:txBody>
            </p:sp>
          </p:grpSp>
          <p:sp>
            <p:nvSpPr>
              <p:cNvPr id="3598" name="Forme libre 3597">
                <a:extLst>
                  <a:ext uri="{FF2B5EF4-FFF2-40B4-BE49-F238E27FC236}">
                    <a16:creationId xmlns:a16="http://schemas.microsoft.com/office/drawing/2014/main" id="{AC6B52C6-82C0-5E7F-57D9-08A8E37836FC}"/>
                  </a:ext>
                </a:extLst>
              </p:cNvPr>
              <p:cNvSpPr/>
              <p:nvPr/>
            </p:nvSpPr>
            <p:spPr>
              <a:xfrm>
                <a:off x="6748978" y="4381197"/>
                <a:ext cx="145780" cy="258049"/>
              </a:xfrm>
              <a:custGeom>
                <a:avLst/>
                <a:gdLst>
                  <a:gd name="connsiteX0" fmla="*/ 65129 w 145780"/>
                  <a:gd name="connsiteY0" fmla="*/ 258563 h 258049"/>
                  <a:gd name="connsiteX1" fmla="*/ 51794 w 145780"/>
                  <a:gd name="connsiteY1" fmla="*/ 244658 h 258049"/>
                  <a:gd name="connsiteX2" fmla="*/ 62081 w 145780"/>
                  <a:gd name="connsiteY2" fmla="*/ 140084 h 258049"/>
                  <a:gd name="connsiteX3" fmla="*/ 75798 w 145780"/>
                  <a:gd name="connsiteY3" fmla="*/ 89036 h 258049"/>
                  <a:gd name="connsiteX4" fmla="*/ 47412 w 145780"/>
                  <a:gd name="connsiteY4" fmla="*/ 48463 h 258049"/>
                  <a:gd name="connsiteX5" fmla="*/ 29885 w 145780"/>
                  <a:gd name="connsiteY5" fmla="*/ 27510 h 258049"/>
                  <a:gd name="connsiteX6" fmla="*/ 19979 w 145780"/>
                  <a:gd name="connsiteY6" fmla="*/ 30749 h 258049"/>
                  <a:gd name="connsiteX7" fmla="*/ 2262 w 145780"/>
                  <a:gd name="connsiteY7" fmla="*/ 32844 h 258049"/>
                  <a:gd name="connsiteX8" fmla="*/ 548 w 145780"/>
                  <a:gd name="connsiteY8" fmla="*/ 24082 h 258049"/>
                  <a:gd name="connsiteX9" fmla="*/ 21694 w 145780"/>
                  <a:gd name="connsiteY9" fmla="*/ 2176 h 258049"/>
                  <a:gd name="connsiteX10" fmla="*/ 45888 w 145780"/>
                  <a:gd name="connsiteY10" fmla="*/ 5605 h 258049"/>
                  <a:gd name="connsiteX11" fmla="*/ 129139 w 145780"/>
                  <a:gd name="connsiteY11" fmla="*/ 31129 h 258049"/>
                  <a:gd name="connsiteX12" fmla="*/ 136569 w 145780"/>
                  <a:gd name="connsiteY12" fmla="*/ 126560 h 258049"/>
                  <a:gd name="connsiteX13" fmla="*/ 129901 w 145780"/>
                  <a:gd name="connsiteY13" fmla="*/ 141418 h 258049"/>
                  <a:gd name="connsiteX14" fmla="*/ 108755 w 145780"/>
                  <a:gd name="connsiteY14" fmla="*/ 223705 h 258049"/>
                  <a:gd name="connsiteX15" fmla="*/ 105898 w 145780"/>
                  <a:gd name="connsiteY15" fmla="*/ 231134 h 258049"/>
                  <a:gd name="connsiteX16" fmla="*/ 96753 w 145780"/>
                  <a:gd name="connsiteY16" fmla="*/ 225800 h 258049"/>
                  <a:gd name="connsiteX17" fmla="*/ 89133 w 145780"/>
                  <a:gd name="connsiteY17" fmla="*/ 201038 h 258049"/>
                  <a:gd name="connsiteX18" fmla="*/ 76369 w 145780"/>
                  <a:gd name="connsiteY18" fmla="*/ 243896 h 258049"/>
                  <a:gd name="connsiteX19" fmla="*/ 66844 w 145780"/>
                  <a:gd name="connsiteY19" fmla="*/ 258373 h 258049"/>
                  <a:gd name="connsiteX20" fmla="*/ 65129 w 145780"/>
                  <a:gd name="connsiteY20" fmla="*/ 258563 h 258049"/>
                  <a:gd name="connsiteX21" fmla="*/ 65129 w 145780"/>
                  <a:gd name="connsiteY21" fmla="*/ 258563 h 258049"/>
                  <a:gd name="connsiteX22" fmla="*/ 31981 w 145780"/>
                  <a:gd name="connsiteY22" fmla="*/ 23320 h 258049"/>
                  <a:gd name="connsiteX23" fmla="*/ 33696 w 145780"/>
                  <a:gd name="connsiteY23" fmla="*/ 25034 h 258049"/>
                  <a:gd name="connsiteX24" fmla="*/ 33696 w 145780"/>
                  <a:gd name="connsiteY24" fmla="*/ 25605 h 258049"/>
                  <a:gd name="connsiteX25" fmla="*/ 49508 w 145780"/>
                  <a:gd name="connsiteY25" fmla="*/ 45606 h 258049"/>
                  <a:gd name="connsiteX26" fmla="*/ 79417 w 145780"/>
                  <a:gd name="connsiteY26" fmla="*/ 89036 h 258049"/>
                  <a:gd name="connsiteX27" fmla="*/ 65510 w 145780"/>
                  <a:gd name="connsiteY27" fmla="*/ 141418 h 258049"/>
                  <a:gd name="connsiteX28" fmla="*/ 55414 w 145780"/>
                  <a:gd name="connsiteY28" fmla="*/ 243705 h 258049"/>
                  <a:gd name="connsiteX29" fmla="*/ 66463 w 145780"/>
                  <a:gd name="connsiteY29" fmla="*/ 255134 h 258049"/>
                  <a:gd name="connsiteX30" fmla="*/ 73131 w 145780"/>
                  <a:gd name="connsiteY30" fmla="*/ 244277 h 258049"/>
                  <a:gd name="connsiteX31" fmla="*/ 90086 w 145780"/>
                  <a:gd name="connsiteY31" fmla="*/ 195323 h 258049"/>
                  <a:gd name="connsiteX32" fmla="*/ 92562 w 145780"/>
                  <a:gd name="connsiteY32" fmla="*/ 195323 h 258049"/>
                  <a:gd name="connsiteX33" fmla="*/ 92943 w 145780"/>
                  <a:gd name="connsiteY33" fmla="*/ 196657 h 258049"/>
                  <a:gd name="connsiteX34" fmla="*/ 99802 w 145780"/>
                  <a:gd name="connsiteY34" fmla="*/ 223895 h 258049"/>
                  <a:gd name="connsiteX35" fmla="*/ 104945 w 145780"/>
                  <a:gd name="connsiteY35" fmla="*/ 227896 h 258049"/>
                  <a:gd name="connsiteX36" fmla="*/ 105517 w 145780"/>
                  <a:gd name="connsiteY36" fmla="*/ 224086 h 258049"/>
                  <a:gd name="connsiteX37" fmla="*/ 127043 w 145780"/>
                  <a:gd name="connsiteY37" fmla="*/ 140084 h 258049"/>
                  <a:gd name="connsiteX38" fmla="*/ 133711 w 145780"/>
                  <a:gd name="connsiteY38" fmla="*/ 125227 h 258049"/>
                  <a:gd name="connsiteX39" fmla="*/ 126663 w 145780"/>
                  <a:gd name="connsiteY39" fmla="*/ 33415 h 258049"/>
                  <a:gd name="connsiteX40" fmla="*/ 45888 w 145780"/>
                  <a:gd name="connsiteY40" fmla="*/ 9224 h 258049"/>
                  <a:gd name="connsiteX41" fmla="*/ 44364 w 145780"/>
                  <a:gd name="connsiteY41" fmla="*/ 8843 h 258049"/>
                  <a:gd name="connsiteX42" fmla="*/ 23028 w 145780"/>
                  <a:gd name="connsiteY42" fmla="*/ 5415 h 258049"/>
                  <a:gd name="connsiteX43" fmla="*/ 4167 w 145780"/>
                  <a:gd name="connsiteY43" fmla="*/ 24653 h 258049"/>
                  <a:gd name="connsiteX44" fmla="*/ 4549 w 145780"/>
                  <a:gd name="connsiteY44" fmla="*/ 30177 h 258049"/>
                  <a:gd name="connsiteX45" fmla="*/ 18837 w 145780"/>
                  <a:gd name="connsiteY45" fmla="*/ 27320 h 258049"/>
                  <a:gd name="connsiteX46" fmla="*/ 31791 w 145780"/>
                  <a:gd name="connsiteY46" fmla="*/ 23320 h 258049"/>
                  <a:gd name="connsiteX47" fmla="*/ 31981 w 145780"/>
                  <a:gd name="connsiteY47" fmla="*/ 23320 h 258049"/>
                  <a:gd name="connsiteX48" fmla="*/ 31981 w 145780"/>
                  <a:gd name="connsiteY48" fmla="*/ 23320 h 258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5780" h="258049">
                    <a:moveTo>
                      <a:pt x="65129" y="258563"/>
                    </a:moveTo>
                    <a:cubicBezTo>
                      <a:pt x="61700" y="258563"/>
                      <a:pt x="55794" y="256468"/>
                      <a:pt x="51794" y="244658"/>
                    </a:cubicBezTo>
                    <a:cubicBezTo>
                      <a:pt x="37696" y="203133"/>
                      <a:pt x="50651" y="169609"/>
                      <a:pt x="62081" y="140084"/>
                    </a:cubicBezTo>
                    <a:cubicBezTo>
                      <a:pt x="68939" y="122370"/>
                      <a:pt x="75226" y="105798"/>
                      <a:pt x="75798" y="89036"/>
                    </a:cubicBezTo>
                    <a:cubicBezTo>
                      <a:pt x="76369" y="69225"/>
                      <a:pt x="60366" y="57797"/>
                      <a:pt x="47412" y="48463"/>
                    </a:cubicBezTo>
                    <a:cubicBezTo>
                      <a:pt x="37696" y="41606"/>
                      <a:pt x="29124" y="35511"/>
                      <a:pt x="29885" y="27510"/>
                    </a:cubicBezTo>
                    <a:cubicBezTo>
                      <a:pt x="26647" y="28463"/>
                      <a:pt x="23218" y="29605"/>
                      <a:pt x="19979" y="30749"/>
                    </a:cubicBezTo>
                    <a:cubicBezTo>
                      <a:pt x="11978" y="33606"/>
                      <a:pt x="5691" y="35891"/>
                      <a:pt x="2262" y="32844"/>
                    </a:cubicBezTo>
                    <a:cubicBezTo>
                      <a:pt x="357" y="31129"/>
                      <a:pt x="-214" y="28272"/>
                      <a:pt x="548" y="24082"/>
                    </a:cubicBezTo>
                    <a:cubicBezTo>
                      <a:pt x="2262" y="14939"/>
                      <a:pt x="11026" y="5986"/>
                      <a:pt x="21694" y="2176"/>
                    </a:cubicBezTo>
                    <a:cubicBezTo>
                      <a:pt x="30648" y="-871"/>
                      <a:pt x="39221" y="272"/>
                      <a:pt x="45888" y="5605"/>
                    </a:cubicBezTo>
                    <a:cubicBezTo>
                      <a:pt x="81513" y="-871"/>
                      <a:pt x="111232" y="8272"/>
                      <a:pt x="129139" y="31129"/>
                    </a:cubicBezTo>
                    <a:cubicBezTo>
                      <a:pt x="148571" y="55701"/>
                      <a:pt x="151428" y="93036"/>
                      <a:pt x="136569" y="126560"/>
                    </a:cubicBezTo>
                    <a:cubicBezTo>
                      <a:pt x="134283" y="131894"/>
                      <a:pt x="131997" y="136846"/>
                      <a:pt x="129901" y="141418"/>
                    </a:cubicBezTo>
                    <a:cubicBezTo>
                      <a:pt x="113899" y="177037"/>
                      <a:pt x="105898" y="194752"/>
                      <a:pt x="108755" y="223705"/>
                    </a:cubicBezTo>
                    <a:cubicBezTo>
                      <a:pt x="109327" y="228848"/>
                      <a:pt x="107612" y="230562"/>
                      <a:pt x="105898" y="231134"/>
                    </a:cubicBezTo>
                    <a:cubicBezTo>
                      <a:pt x="102659" y="232277"/>
                      <a:pt x="99039" y="229039"/>
                      <a:pt x="96753" y="225800"/>
                    </a:cubicBezTo>
                    <a:cubicBezTo>
                      <a:pt x="92562" y="219895"/>
                      <a:pt x="89514" y="209229"/>
                      <a:pt x="89133" y="201038"/>
                    </a:cubicBezTo>
                    <a:cubicBezTo>
                      <a:pt x="79417" y="212848"/>
                      <a:pt x="75607" y="230943"/>
                      <a:pt x="76369" y="243896"/>
                    </a:cubicBezTo>
                    <a:cubicBezTo>
                      <a:pt x="76750" y="250944"/>
                      <a:pt x="72559" y="257420"/>
                      <a:pt x="66844" y="258373"/>
                    </a:cubicBezTo>
                    <a:cubicBezTo>
                      <a:pt x="66272" y="258563"/>
                      <a:pt x="65701" y="258563"/>
                      <a:pt x="65129" y="258563"/>
                    </a:cubicBezTo>
                    <a:lnTo>
                      <a:pt x="65129" y="258563"/>
                    </a:lnTo>
                    <a:close/>
                    <a:moveTo>
                      <a:pt x="31981" y="23320"/>
                    </a:moveTo>
                    <a:cubicBezTo>
                      <a:pt x="32934" y="23320"/>
                      <a:pt x="33696" y="24082"/>
                      <a:pt x="33696" y="25034"/>
                    </a:cubicBezTo>
                    <a:cubicBezTo>
                      <a:pt x="33696" y="25225"/>
                      <a:pt x="33696" y="25415"/>
                      <a:pt x="33696" y="25605"/>
                    </a:cubicBezTo>
                    <a:cubicBezTo>
                      <a:pt x="31410" y="32272"/>
                      <a:pt x="38268" y="37606"/>
                      <a:pt x="49508" y="45606"/>
                    </a:cubicBezTo>
                    <a:cubicBezTo>
                      <a:pt x="63034" y="55320"/>
                      <a:pt x="79989" y="67321"/>
                      <a:pt x="79417" y="89036"/>
                    </a:cubicBezTo>
                    <a:cubicBezTo>
                      <a:pt x="79036" y="106369"/>
                      <a:pt x="72368" y="123322"/>
                      <a:pt x="65510" y="141418"/>
                    </a:cubicBezTo>
                    <a:cubicBezTo>
                      <a:pt x="53699" y="171894"/>
                      <a:pt x="41507" y="203514"/>
                      <a:pt x="55414" y="243705"/>
                    </a:cubicBezTo>
                    <a:cubicBezTo>
                      <a:pt x="58080" y="251706"/>
                      <a:pt x="62271" y="256087"/>
                      <a:pt x="66463" y="255134"/>
                    </a:cubicBezTo>
                    <a:cubicBezTo>
                      <a:pt x="70463" y="254372"/>
                      <a:pt x="73512" y="249420"/>
                      <a:pt x="73131" y="244277"/>
                    </a:cubicBezTo>
                    <a:cubicBezTo>
                      <a:pt x="72368" y="229229"/>
                      <a:pt x="77131" y="207514"/>
                      <a:pt x="90086" y="195323"/>
                    </a:cubicBezTo>
                    <a:cubicBezTo>
                      <a:pt x="90847" y="194752"/>
                      <a:pt x="91800" y="194752"/>
                      <a:pt x="92562" y="195323"/>
                    </a:cubicBezTo>
                    <a:cubicBezTo>
                      <a:pt x="92943" y="195705"/>
                      <a:pt x="93134" y="196276"/>
                      <a:pt x="92943" y="196657"/>
                    </a:cubicBezTo>
                    <a:cubicBezTo>
                      <a:pt x="91991" y="204467"/>
                      <a:pt x="95229" y="217419"/>
                      <a:pt x="99802" y="223895"/>
                    </a:cubicBezTo>
                    <a:cubicBezTo>
                      <a:pt x="101897" y="226943"/>
                      <a:pt x="104183" y="228086"/>
                      <a:pt x="104945" y="227896"/>
                    </a:cubicBezTo>
                    <a:cubicBezTo>
                      <a:pt x="105326" y="227705"/>
                      <a:pt x="105707" y="226753"/>
                      <a:pt x="105517" y="224086"/>
                    </a:cubicBezTo>
                    <a:cubicBezTo>
                      <a:pt x="102659" y="194371"/>
                      <a:pt x="110660" y="176275"/>
                      <a:pt x="127043" y="140084"/>
                    </a:cubicBezTo>
                    <a:cubicBezTo>
                      <a:pt x="129139" y="135513"/>
                      <a:pt x="131425" y="130560"/>
                      <a:pt x="133711" y="125227"/>
                    </a:cubicBezTo>
                    <a:cubicBezTo>
                      <a:pt x="147999" y="93036"/>
                      <a:pt x="145332" y="56844"/>
                      <a:pt x="126663" y="33415"/>
                    </a:cubicBezTo>
                    <a:cubicBezTo>
                      <a:pt x="109327" y="11510"/>
                      <a:pt x="80560" y="2938"/>
                      <a:pt x="45888" y="9224"/>
                    </a:cubicBezTo>
                    <a:cubicBezTo>
                      <a:pt x="45317" y="9415"/>
                      <a:pt x="44745" y="9224"/>
                      <a:pt x="44364" y="8843"/>
                    </a:cubicBezTo>
                    <a:cubicBezTo>
                      <a:pt x="36744" y="2176"/>
                      <a:pt x="27790" y="3891"/>
                      <a:pt x="23028" y="5415"/>
                    </a:cubicBezTo>
                    <a:cubicBezTo>
                      <a:pt x="13692" y="8653"/>
                      <a:pt x="5691" y="16843"/>
                      <a:pt x="4167" y="24653"/>
                    </a:cubicBezTo>
                    <a:cubicBezTo>
                      <a:pt x="3596" y="27510"/>
                      <a:pt x="3786" y="29415"/>
                      <a:pt x="4549" y="30177"/>
                    </a:cubicBezTo>
                    <a:cubicBezTo>
                      <a:pt x="6454" y="31891"/>
                      <a:pt x="12931" y="29415"/>
                      <a:pt x="18837" y="27320"/>
                    </a:cubicBezTo>
                    <a:cubicBezTo>
                      <a:pt x="23028" y="25796"/>
                      <a:pt x="27409" y="24272"/>
                      <a:pt x="31791" y="23320"/>
                    </a:cubicBezTo>
                    <a:cubicBezTo>
                      <a:pt x="31791" y="23320"/>
                      <a:pt x="31791" y="23320"/>
                      <a:pt x="31981" y="23320"/>
                    </a:cubicBezTo>
                    <a:lnTo>
                      <a:pt x="31981" y="23320"/>
                    </a:lnTo>
                    <a:close/>
                  </a:path>
                </a:pathLst>
              </a:custGeom>
              <a:solidFill>
                <a:srgbClr val="000000"/>
              </a:solidFill>
              <a:ln w="1904" cap="flat">
                <a:noFill/>
                <a:prstDash val="solid"/>
                <a:miter/>
              </a:ln>
            </p:spPr>
            <p:txBody>
              <a:bodyPr rtlCol="0" anchor="ctr"/>
              <a:lstStyle/>
              <a:p>
                <a:endParaRPr lang="fr-FR"/>
              </a:p>
            </p:txBody>
          </p:sp>
          <p:sp>
            <p:nvSpPr>
              <p:cNvPr id="3599" name="Forme libre 3598">
                <a:extLst>
                  <a:ext uri="{FF2B5EF4-FFF2-40B4-BE49-F238E27FC236}">
                    <a16:creationId xmlns:a16="http://schemas.microsoft.com/office/drawing/2014/main" id="{F5A120AA-2DC3-E5F6-6977-C7C3BD04AB2A}"/>
                  </a:ext>
                </a:extLst>
              </p:cNvPr>
              <p:cNvSpPr/>
              <p:nvPr/>
            </p:nvSpPr>
            <p:spPr>
              <a:xfrm>
                <a:off x="6543748" y="4916776"/>
                <a:ext cx="282519" cy="114272"/>
              </a:xfrm>
              <a:custGeom>
                <a:avLst/>
                <a:gdLst>
                  <a:gd name="connsiteX0" fmla="*/ 282741 w 282519"/>
                  <a:gd name="connsiteY0" fmla="*/ 52325 h 114272"/>
                  <a:gd name="connsiteX1" fmla="*/ 267501 w 282519"/>
                  <a:gd name="connsiteY1" fmla="*/ 72135 h 114272"/>
                  <a:gd name="connsiteX2" fmla="*/ 236639 w 282519"/>
                  <a:gd name="connsiteY2" fmla="*/ 97278 h 114272"/>
                  <a:gd name="connsiteX3" fmla="*/ 208444 w 282519"/>
                  <a:gd name="connsiteY3" fmla="*/ 99945 h 114272"/>
                  <a:gd name="connsiteX4" fmla="*/ 160436 w 282519"/>
                  <a:gd name="connsiteY4" fmla="*/ 111183 h 114272"/>
                  <a:gd name="connsiteX5" fmla="*/ 111857 w 282519"/>
                  <a:gd name="connsiteY5" fmla="*/ 110231 h 114272"/>
                  <a:gd name="connsiteX6" fmla="*/ 74519 w 282519"/>
                  <a:gd name="connsiteY6" fmla="*/ 80135 h 114272"/>
                  <a:gd name="connsiteX7" fmla="*/ 22510 w 282519"/>
                  <a:gd name="connsiteY7" fmla="*/ 44325 h 114272"/>
                  <a:gd name="connsiteX8" fmla="*/ 221 w 282519"/>
                  <a:gd name="connsiteY8" fmla="*/ 514 h 114272"/>
                  <a:gd name="connsiteX9" fmla="*/ 17176 w 282519"/>
                  <a:gd name="connsiteY9" fmla="*/ 15562 h 114272"/>
                  <a:gd name="connsiteX10" fmla="*/ 43466 w 282519"/>
                  <a:gd name="connsiteY10" fmla="*/ 34039 h 114272"/>
                  <a:gd name="connsiteX11" fmla="*/ 103856 w 282519"/>
                  <a:gd name="connsiteY11" fmla="*/ 60134 h 114272"/>
                  <a:gd name="connsiteX12" fmla="*/ 114334 w 282519"/>
                  <a:gd name="connsiteY12" fmla="*/ 62992 h 114272"/>
                  <a:gd name="connsiteX13" fmla="*/ 192061 w 282519"/>
                  <a:gd name="connsiteY13" fmla="*/ 71754 h 114272"/>
                  <a:gd name="connsiteX14" fmla="*/ 282741 w 282519"/>
                  <a:gd name="connsiteY14" fmla="*/ 52325 h 114272"/>
                  <a:gd name="connsiteX15" fmla="*/ 282741 w 282519"/>
                  <a:gd name="connsiteY15" fmla="*/ 52325 h 11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2519" h="114272">
                    <a:moveTo>
                      <a:pt x="282741" y="52325"/>
                    </a:moveTo>
                    <a:cubicBezTo>
                      <a:pt x="277407" y="58611"/>
                      <a:pt x="272645" y="65468"/>
                      <a:pt x="267501" y="72135"/>
                    </a:cubicBezTo>
                    <a:cubicBezTo>
                      <a:pt x="259309" y="82802"/>
                      <a:pt x="249593" y="93278"/>
                      <a:pt x="236639" y="97278"/>
                    </a:cubicBezTo>
                    <a:cubicBezTo>
                      <a:pt x="227494" y="99945"/>
                      <a:pt x="217969" y="99183"/>
                      <a:pt x="208444" y="99945"/>
                    </a:cubicBezTo>
                    <a:cubicBezTo>
                      <a:pt x="192061" y="101278"/>
                      <a:pt x="176439" y="107183"/>
                      <a:pt x="160436" y="111183"/>
                    </a:cubicBezTo>
                    <a:cubicBezTo>
                      <a:pt x="144434" y="115183"/>
                      <a:pt x="126908" y="117088"/>
                      <a:pt x="111857" y="110231"/>
                    </a:cubicBezTo>
                    <a:cubicBezTo>
                      <a:pt x="97189" y="103755"/>
                      <a:pt x="87282" y="90040"/>
                      <a:pt x="74519" y="80135"/>
                    </a:cubicBezTo>
                    <a:cubicBezTo>
                      <a:pt x="57944" y="67182"/>
                      <a:pt x="36417" y="60134"/>
                      <a:pt x="22510" y="44325"/>
                    </a:cubicBezTo>
                    <a:cubicBezTo>
                      <a:pt x="11652" y="31943"/>
                      <a:pt x="6698" y="15752"/>
                      <a:pt x="221" y="514"/>
                    </a:cubicBezTo>
                    <a:cubicBezTo>
                      <a:pt x="5555" y="5848"/>
                      <a:pt x="11270" y="10800"/>
                      <a:pt x="17176" y="15562"/>
                    </a:cubicBezTo>
                    <a:cubicBezTo>
                      <a:pt x="25558" y="22229"/>
                      <a:pt x="34322" y="28515"/>
                      <a:pt x="43466" y="34039"/>
                    </a:cubicBezTo>
                    <a:cubicBezTo>
                      <a:pt x="61183" y="44706"/>
                      <a:pt x="81186" y="53658"/>
                      <a:pt x="103856" y="60134"/>
                    </a:cubicBezTo>
                    <a:cubicBezTo>
                      <a:pt x="107285" y="61087"/>
                      <a:pt x="110905" y="62039"/>
                      <a:pt x="114334" y="62992"/>
                    </a:cubicBezTo>
                    <a:cubicBezTo>
                      <a:pt x="137576" y="68706"/>
                      <a:pt x="163294" y="71754"/>
                      <a:pt x="192061" y="71754"/>
                    </a:cubicBezTo>
                    <a:cubicBezTo>
                      <a:pt x="221208" y="71563"/>
                      <a:pt x="253213" y="65087"/>
                      <a:pt x="282741" y="52325"/>
                    </a:cubicBezTo>
                    <a:lnTo>
                      <a:pt x="282741" y="52325"/>
                    </a:lnTo>
                    <a:close/>
                  </a:path>
                </a:pathLst>
              </a:custGeom>
              <a:solidFill>
                <a:srgbClr val="000000"/>
              </a:solidFill>
              <a:ln w="1904" cap="flat">
                <a:noFill/>
                <a:prstDash val="solid"/>
                <a:miter/>
              </a:ln>
            </p:spPr>
            <p:txBody>
              <a:bodyPr rtlCol="0" anchor="ctr"/>
              <a:lstStyle/>
              <a:p>
                <a:endParaRPr lang="fr-FR"/>
              </a:p>
            </p:txBody>
          </p:sp>
          <p:sp>
            <p:nvSpPr>
              <p:cNvPr id="3600" name="Forme libre 3599">
                <a:extLst>
                  <a:ext uri="{FF2B5EF4-FFF2-40B4-BE49-F238E27FC236}">
                    <a16:creationId xmlns:a16="http://schemas.microsoft.com/office/drawing/2014/main" id="{95094A78-3C50-5495-87C6-F9F198B69148}"/>
                  </a:ext>
                </a:extLst>
              </p:cNvPr>
              <p:cNvSpPr/>
              <p:nvPr/>
            </p:nvSpPr>
            <p:spPr>
              <a:xfrm>
                <a:off x="6293804" y="4780964"/>
                <a:ext cx="534113" cy="251624"/>
              </a:xfrm>
              <a:custGeom>
                <a:avLst/>
                <a:gdLst>
                  <a:gd name="connsiteX0" fmla="*/ 384472 w 534113"/>
                  <a:gd name="connsiteY0" fmla="*/ 252139 h 251624"/>
                  <a:gd name="connsiteX1" fmla="*/ 361040 w 534113"/>
                  <a:gd name="connsiteY1" fmla="*/ 247567 h 251624"/>
                  <a:gd name="connsiteX2" fmla="*/ 335893 w 534113"/>
                  <a:gd name="connsiteY2" fmla="*/ 228519 h 251624"/>
                  <a:gd name="connsiteX3" fmla="*/ 323510 w 534113"/>
                  <a:gd name="connsiteY3" fmla="*/ 217281 h 251624"/>
                  <a:gd name="connsiteX4" fmla="*/ 302173 w 534113"/>
                  <a:gd name="connsiteY4" fmla="*/ 203757 h 251624"/>
                  <a:gd name="connsiteX5" fmla="*/ 271311 w 534113"/>
                  <a:gd name="connsiteY5" fmla="*/ 181280 h 251624"/>
                  <a:gd name="connsiteX6" fmla="*/ 252451 w 534113"/>
                  <a:gd name="connsiteY6" fmla="*/ 146041 h 251624"/>
                  <a:gd name="connsiteX7" fmla="*/ 248641 w 534113"/>
                  <a:gd name="connsiteY7" fmla="*/ 136898 h 251624"/>
                  <a:gd name="connsiteX8" fmla="*/ 249594 w 534113"/>
                  <a:gd name="connsiteY8" fmla="*/ 134612 h 251624"/>
                  <a:gd name="connsiteX9" fmla="*/ 251499 w 534113"/>
                  <a:gd name="connsiteY9" fmla="*/ 134993 h 251624"/>
                  <a:gd name="connsiteX10" fmla="*/ 268263 w 534113"/>
                  <a:gd name="connsiteY10" fmla="*/ 149850 h 251624"/>
                  <a:gd name="connsiteX11" fmla="*/ 294363 w 534113"/>
                  <a:gd name="connsiteY11" fmla="*/ 168137 h 251624"/>
                  <a:gd name="connsiteX12" fmla="*/ 354181 w 534113"/>
                  <a:gd name="connsiteY12" fmla="*/ 194042 h 251624"/>
                  <a:gd name="connsiteX13" fmla="*/ 364659 w 534113"/>
                  <a:gd name="connsiteY13" fmla="*/ 196899 h 251624"/>
                  <a:gd name="connsiteX14" fmla="*/ 442005 w 534113"/>
                  <a:gd name="connsiteY14" fmla="*/ 205661 h 251624"/>
                  <a:gd name="connsiteX15" fmla="*/ 531923 w 534113"/>
                  <a:gd name="connsiteY15" fmla="*/ 186613 h 251624"/>
                  <a:gd name="connsiteX16" fmla="*/ 534209 w 534113"/>
                  <a:gd name="connsiteY16" fmla="*/ 187566 h 251624"/>
                  <a:gd name="connsiteX17" fmla="*/ 534019 w 534113"/>
                  <a:gd name="connsiteY17" fmla="*/ 189470 h 251624"/>
                  <a:gd name="connsiteX18" fmla="*/ 523541 w 534113"/>
                  <a:gd name="connsiteY18" fmla="*/ 202804 h 251624"/>
                  <a:gd name="connsiteX19" fmla="*/ 518779 w 534113"/>
                  <a:gd name="connsiteY19" fmla="*/ 209090 h 251624"/>
                  <a:gd name="connsiteX20" fmla="*/ 486964 w 534113"/>
                  <a:gd name="connsiteY20" fmla="*/ 234805 h 251624"/>
                  <a:gd name="connsiteX21" fmla="*/ 466961 w 534113"/>
                  <a:gd name="connsiteY21" fmla="*/ 237091 h 251624"/>
                  <a:gd name="connsiteX22" fmla="*/ 458388 w 534113"/>
                  <a:gd name="connsiteY22" fmla="*/ 237471 h 251624"/>
                  <a:gd name="connsiteX23" fmla="*/ 424859 w 534113"/>
                  <a:gd name="connsiteY23" fmla="*/ 244710 h 251624"/>
                  <a:gd name="connsiteX24" fmla="*/ 410571 w 534113"/>
                  <a:gd name="connsiteY24" fmla="*/ 248710 h 251624"/>
                  <a:gd name="connsiteX25" fmla="*/ 384472 w 534113"/>
                  <a:gd name="connsiteY25" fmla="*/ 252139 h 251624"/>
                  <a:gd name="connsiteX26" fmla="*/ 384472 w 534113"/>
                  <a:gd name="connsiteY26" fmla="*/ 252139 h 251624"/>
                  <a:gd name="connsiteX27" fmla="*/ 255118 w 534113"/>
                  <a:gd name="connsiteY27" fmla="*/ 142993 h 251624"/>
                  <a:gd name="connsiteX28" fmla="*/ 255881 w 534113"/>
                  <a:gd name="connsiteY28" fmla="*/ 144708 h 251624"/>
                  <a:gd name="connsiteX29" fmla="*/ 274169 w 534113"/>
                  <a:gd name="connsiteY29" fmla="*/ 178804 h 251624"/>
                  <a:gd name="connsiteX30" fmla="*/ 304078 w 534113"/>
                  <a:gd name="connsiteY30" fmla="*/ 200518 h 251624"/>
                  <a:gd name="connsiteX31" fmla="*/ 325796 w 534113"/>
                  <a:gd name="connsiteY31" fmla="*/ 214423 h 251624"/>
                  <a:gd name="connsiteX32" fmla="*/ 338560 w 534113"/>
                  <a:gd name="connsiteY32" fmla="*/ 225852 h 251624"/>
                  <a:gd name="connsiteX33" fmla="*/ 362754 w 534113"/>
                  <a:gd name="connsiteY33" fmla="*/ 244329 h 251624"/>
                  <a:gd name="connsiteX34" fmla="*/ 410190 w 534113"/>
                  <a:gd name="connsiteY34" fmla="*/ 245091 h 251624"/>
                  <a:gd name="connsiteX35" fmla="*/ 424478 w 534113"/>
                  <a:gd name="connsiteY35" fmla="*/ 241091 h 251624"/>
                  <a:gd name="connsiteX36" fmla="*/ 458579 w 534113"/>
                  <a:gd name="connsiteY36" fmla="*/ 233662 h 251624"/>
                  <a:gd name="connsiteX37" fmla="*/ 467342 w 534113"/>
                  <a:gd name="connsiteY37" fmla="*/ 233281 h 251624"/>
                  <a:gd name="connsiteX38" fmla="*/ 486393 w 534113"/>
                  <a:gd name="connsiteY38" fmla="*/ 231186 h 251624"/>
                  <a:gd name="connsiteX39" fmla="*/ 516302 w 534113"/>
                  <a:gd name="connsiteY39" fmla="*/ 206804 h 251624"/>
                  <a:gd name="connsiteX40" fmla="*/ 520874 w 534113"/>
                  <a:gd name="connsiteY40" fmla="*/ 200518 h 251624"/>
                  <a:gd name="connsiteX41" fmla="*/ 526970 w 534113"/>
                  <a:gd name="connsiteY41" fmla="*/ 192328 h 251624"/>
                  <a:gd name="connsiteX42" fmla="*/ 442005 w 534113"/>
                  <a:gd name="connsiteY42" fmla="*/ 208899 h 251624"/>
                  <a:gd name="connsiteX43" fmla="*/ 363897 w 534113"/>
                  <a:gd name="connsiteY43" fmla="*/ 200137 h 251624"/>
                  <a:gd name="connsiteX44" fmla="*/ 353229 w 534113"/>
                  <a:gd name="connsiteY44" fmla="*/ 197280 h 251624"/>
                  <a:gd name="connsiteX45" fmla="*/ 292458 w 534113"/>
                  <a:gd name="connsiteY45" fmla="*/ 170994 h 251624"/>
                  <a:gd name="connsiteX46" fmla="*/ 265977 w 534113"/>
                  <a:gd name="connsiteY46" fmla="*/ 152517 h 251624"/>
                  <a:gd name="connsiteX47" fmla="*/ 255118 w 534113"/>
                  <a:gd name="connsiteY47" fmla="*/ 142993 h 251624"/>
                  <a:gd name="connsiteX48" fmla="*/ 255118 w 534113"/>
                  <a:gd name="connsiteY48" fmla="*/ 142993 h 251624"/>
                  <a:gd name="connsiteX49" fmla="*/ 195300 w 534113"/>
                  <a:gd name="connsiteY49" fmla="*/ 56896 h 251624"/>
                  <a:gd name="connsiteX50" fmla="*/ 184822 w 534113"/>
                  <a:gd name="connsiteY50" fmla="*/ 95564 h 251624"/>
                  <a:gd name="connsiteX51" fmla="*/ 78329 w 534113"/>
                  <a:gd name="connsiteY51" fmla="*/ 121088 h 251624"/>
                  <a:gd name="connsiteX52" fmla="*/ 221 w 534113"/>
                  <a:gd name="connsiteY52" fmla="*/ 109088 h 251624"/>
                  <a:gd name="connsiteX53" fmla="*/ 59088 w 534113"/>
                  <a:gd name="connsiteY53" fmla="*/ 105469 h 251624"/>
                  <a:gd name="connsiteX54" fmla="*/ 92617 w 534113"/>
                  <a:gd name="connsiteY54" fmla="*/ 81278 h 251624"/>
                  <a:gd name="connsiteX55" fmla="*/ 142339 w 534113"/>
                  <a:gd name="connsiteY55" fmla="*/ 68515 h 251624"/>
                  <a:gd name="connsiteX56" fmla="*/ 175296 w 534113"/>
                  <a:gd name="connsiteY56" fmla="*/ 514 h 251624"/>
                  <a:gd name="connsiteX57" fmla="*/ 195300 w 534113"/>
                  <a:gd name="connsiteY57" fmla="*/ 56896 h 251624"/>
                  <a:gd name="connsiteX58" fmla="*/ 195300 w 534113"/>
                  <a:gd name="connsiteY58" fmla="*/ 56896 h 25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534113" h="251624">
                    <a:moveTo>
                      <a:pt x="384472" y="252139"/>
                    </a:moveTo>
                    <a:cubicBezTo>
                      <a:pt x="375709" y="252139"/>
                      <a:pt x="368088" y="250615"/>
                      <a:pt x="361040" y="247567"/>
                    </a:cubicBezTo>
                    <a:cubicBezTo>
                      <a:pt x="351324" y="243186"/>
                      <a:pt x="343513" y="235757"/>
                      <a:pt x="335893" y="228519"/>
                    </a:cubicBezTo>
                    <a:cubicBezTo>
                      <a:pt x="331892" y="224709"/>
                      <a:pt x="327701" y="220709"/>
                      <a:pt x="323510" y="217281"/>
                    </a:cubicBezTo>
                    <a:cubicBezTo>
                      <a:pt x="316842" y="212138"/>
                      <a:pt x="309412" y="207757"/>
                      <a:pt x="302173" y="203757"/>
                    </a:cubicBezTo>
                    <a:cubicBezTo>
                      <a:pt x="291124" y="197471"/>
                      <a:pt x="279884" y="190994"/>
                      <a:pt x="271311" y="181280"/>
                    </a:cubicBezTo>
                    <a:cubicBezTo>
                      <a:pt x="262358" y="171184"/>
                      <a:pt x="257404" y="158422"/>
                      <a:pt x="252451" y="146041"/>
                    </a:cubicBezTo>
                    <a:cubicBezTo>
                      <a:pt x="251308" y="142993"/>
                      <a:pt x="249975" y="139946"/>
                      <a:pt x="248641" y="136898"/>
                    </a:cubicBezTo>
                    <a:cubicBezTo>
                      <a:pt x="248260" y="135946"/>
                      <a:pt x="248641" y="134993"/>
                      <a:pt x="249594" y="134612"/>
                    </a:cubicBezTo>
                    <a:cubicBezTo>
                      <a:pt x="250165" y="134422"/>
                      <a:pt x="250927" y="134422"/>
                      <a:pt x="251499" y="134993"/>
                    </a:cubicBezTo>
                    <a:cubicBezTo>
                      <a:pt x="256833" y="140326"/>
                      <a:pt x="262358" y="145279"/>
                      <a:pt x="268263" y="149850"/>
                    </a:cubicBezTo>
                    <a:cubicBezTo>
                      <a:pt x="276455" y="156517"/>
                      <a:pt x="285218" y="162613"/>
                      <a:pt x="294363" y="168137"/>
                    </a:cubicBezTo>
                    <a:cubicBezTo>
                      <a:pt x="312651" y="179185"/>
                      <a:pt x="332845" y="187756"/>
                      <a:pt x="354181" y="194042"/>
                    </a:cubicBezTo>
                    <a:cubicBezTo>
                      <a:pt x="357610" y="194994"/>
                      <a:pt x="361230" y="195947"/>
                      <a:pt x="364659" y="196899"/>
                    </a:cubicBezTo>
                    <a:cubicBezTo>
                      <a:pt x="388472" y="202614"/>
                      <a:pt x="414572" y="205661"/>
                      <a:pt x="442005" y="205661"/>
                    </a:cubicBezTo>
                    <a:cubicBezTo>
                      <a:pt x="471723" y="205661"/>
                      <a:pt x="503728" y="198995"/>
                      <a:pt x="531923" y="186613"/>
                    </a:cubicBezTo>
                    <a:cubicBezTo>
                      <a:pt x="532876" y="186232"/>
                      <a:pt x="533828" y="186613"/>
                      <a:pt x="534209" y="187566"/>
                    </a:cubicBezTo>
                    <a:cubicBezTo>
                      <a:pt x="534400" y="188137"/>
                      <a:pt x="534400" y="188899"/>
                      <a:pt x="534019" y="189470"/>
                    </a:cubicBezTo>
                    <a:cubicBezTo>
                      <a:pt x="530399" y="193661"/>
                      <a:pt x="526970" y="198423"/>
                      <a:pt x="523541" y="202804"/>
                    </a:cubicBezTo>
                    <a:cubicBezTo>
                      <a:pt x="522017" y="204899"/>
                      <a:pt x="520493" y="206995"/>
                      <a:pt x="518779" y="209090"/>
                    </a:cubicBezTo>
                    <a:cubicBezTo>
                      <a:pt x="511349" y="218805"/>
                      <a:pt x="501062" y="230614"/>
                      <a:pt x="486964" y="234805"/>
                    </a:cubicBezTo>
                    <a:cubicBezTo>
                      <a:pt x="480487" y="236710"/>
                      <a:pt x="473628" y="236900"/>
                      <a:pt x="466961" y="237091"/>
                    </a:cubicBezTo>
                    <a:cubicBezTo>
                      <a:pt x="464103" y="237091"/>
                      <a:pt x="461245" y="237281"/>
                      <a:pt x="458388" y="237471"/>
                    </a:cubicBezTo>
                    <a:cubicBezTo>
                      <a:pt x="446958" y="238424"/>
                      <a:pt x="435718" y="241662"/>
                      <a:pt x="424859" y="244710"/>
                    </a:cubicBezTo>
                    <a:cubicBezTo>
                      <a:pt x="420097" y="246043"/>
                      <a:pt x="415334" y="247377"/>
                      <a:pt x="410571" y="248710"/>
                    </a:cubicBezTo>
                    <a:cubicBezTo>
                      <a:pt x="401046" y="250996"/>
                      <a:pt x="392282" y="252139"/>
                      <a:pt x="384472" y="252139"/>
                    </a:cubicBezTo>
                    <a:lnTo>
                      <a:pt x="384472" y="252139"/>
                    </a:lnTo>
                    <a:close/>
                    <a:moveTo>
                      <a:pt x="255118" y="142993"/>
                    </a:moveTo>
                    <a:lnTo>
                      <a:pt x="255881" y="144708"/>
                    </a:lnTo>
                    <a:cubicBezTo>
                      <a:pt x="260643" y="156708"/>
                      <a:pt x="265596" y="169089"/>
                      <a:pt x="274169" y="178804"/>
                    </a:cubicBezTo>
                    <a:cubicBezTo>
                      <a:pt x="282361" y="188137"/>
                      <a:pt x="292838" y="194042"/>
                      <a:pt x="304078" y="200518"/>
                    </a:cubicBezTo>
                    <a:cubicBezTo>
                      <a:pt x="311508" y="204709"/>
                      <a:pt x="319128" y="209090"/>
                      <a:pt x="325796" y="214423"/>
                    </a:cubicBezTo>
                    <a:cubicBezTo>
                      <a:pt x="330178" y="217852"/>
                      <a:pt x="334369" y="221852"/>
                      <a:pt x="338560" y="225852"/>
                    </a:cubicBezTo>
                    <a:cubicBezTo>
                      <a:pt x="346180" y="233281"/>
                      <a:pt x="353419" y="240138"/>
                      <a:pt x="362754" y="244329"/>
                    </a:cubicBezTo>
                    <a:cubicBezTo>
                      <a:pt x="375137" y="249853"/>
                      <a:pt x="390187" y="250043"/>
                      <a:pt x="410190" y="245091"/>
                    </a:cubicBezTo>
                    <a:cubicBezTo>
                      <a:pt x="414953" y="243948"/>
                      <a:pt x="419716" y="242424"/>
                      <a:pt x="424478" y="241091"/>
                    </a:cubicBezTo>
                    <a:cubicBezTo>
                      <a:pt x="435527" y="237853"/>
                      <a:pt x="446958" y="234614"/>
                      <a:pt x="458579" y="233662"/>
                    </a:cubicBezTo>
                    <a:cubicBezTo>
                      <a:pt x="461436" y="233471"/>
                      <a:pt x="464484" y="233281"/>
                      <a:pt x="467342" y="233281"/>
                    </a:cubicBezTo>
                    <a:cubicBezTo>
                      <a:pt x="474010" y="233091"/>
                      <a:pt x="480296" y="232900"/>
                      <a:pt x="486393" y="231186"/>
                    </a:cubicBezTo>
                    <a:cubicBezTo>
                      <a:pt x="499537" y="227376"/>
                      <a:pt x="509253" y="216138"/>
                      <a:pt x="516302" y="206804"/>
                    </a:cubicBezTo>
                    <a:cubicBezTo>
                      <a:pt x="517826" y="204709"/>
                      <a:pt x="519350" y="202614"/>
                      <a:pt x="520874" y="200518"/>
                    </a:cubicBezTo>
                    <a:cubicBezTo>
                      <a:pt x="522779" y="197852"/>
                      <a:pt x="524875" y="194994"/>
                      <a:pt x="526970" y="192328"/>
                    </a:cubicBezTo>
                    <a:cubicBezTo>
                      <a:pt x="499918" y="202995"/>
                      <a:pt x="470009" y="208899"/>
                      <a:pt x="442005" y="208899"/>
                    </a:cubicBezTo>
                    <a:cubicBezTo>
                      <a:pt x="414381" y="208899"/>
                      <a:pt x="388091" y="205852"/>
                      <a:pt x="363897" y="200137"/>
                    </a:cubicBezTo>
                    <a:cubicBezTo>
                      <a:pt x="360277" y="199185"/>
                      <a:pt x="356849" y="198423"/>
                      <a:pt x="353229" y="197280"/>
                    </a:cubicBezTo>
                    <a:cubicBezTo>
                      <a:pt x="331511" y="190994"/>
                      <a:pt x="310937" y="182232"/>
                      <a:pt x="292458" y="170994"/>
                    </a:cubicBezTo>
                    <a:cubicBezTo>
                      <a:pt x="283313" y="165470"/>
                      <a:pt x="274359" y="159184"/>
                      <a:pt x="265977" y="152517"/>
                    </a:cubicBezTo>
                    <a:cubicBezTo>
                      <a:pt x="262358" y="149660"/>
                      <a:pt x="258738" y="146422"/>
                      <a:pt x="255118" y="142993"/>
                    </a:cubicBezTo>
                    <a:lnTo>
                      <a:pt x="255118" y="142993"/>
                    </a:lnTo>
                    <a:close/>
                    <a:moveTo>
                      <a:pt x="195300" y="56896"/>
                    </a:moveTo>
                    <a:cubicBezTo>
                      <a:pt x="191109" y="73468"/>
                      <a:pt x="186727" y="88706"/>
                      <a:pt x="184822" y="95564"/>
                    </a:cubicBezTo>
                    <a:cubicBezTo>
                      <a:pt x="154341" y="110993"/>
                      <a:pt x="118716" y="121088"/>
                      <a:pt x="78329" y="121088"/>
                    </a:cubicBezTo>
                    <a:cubicBezTo>
                      <a:pt x="47657" y="121088"/>
                      <a:pt x="21748" y="116707"/>
                      <a:pt x="221" y="109088"/>
                    </a:cubicBezTo>
                    <a:cubicBezTo>
                      <a:pt x="27654" y="114421"/>
                      <a:pt x="50324" y="110040"/>
                      <a:pt x="59088" y="105469"/>
                    </a:cubicBezTo>
                    <a:cubicBezTo>
                      <a:pt x="67851" y="101088"/>
                      <a:pt x="79281" y="85087"/>
                      <a:pt x="92617" y="81278"/>
                    </a:cubicBezTo>
                    <a:cubicBezTo>
                      <a:pt x="105952" y="77468"/>
                      <a:pt x="128051" y="79373"/>
                      <a:pt x="142339" y="68515"/>
                    </a:cubicBezTo>
                    <a:cubicBezTo>
                      <a:pt x="156627" y="57658"/>
                      <a:pt x="153007" y="29086"/>
                      <a:pt x="175296" y="514"/>
                    </a:cubicBezTo>
                    <a:cubicBezTo>
                      <a:pt x="180631" y="20324"/>
                      <a:pt x="188441" y="42229"/>
                      <a:pt x="195300" y="56896"/>
                    </a:cubicBezTo>
                    <a:lnTo>
                      <a:pt x="195300" y="56896"/>
                    </a:lnTo>
                    <a:close/>
                  </a:path>
                </a:pathLst>
              </a:custGeom>
              <a:solidFill>
                <a:srgbClr val="000000"/>
              </a:solidFill>
              <a:ln w="1904" cap="flat">
                <a:noFill/>
                <a:prstDash val="solid"/>
                <a:miter/>
              </a:ln>
            </p:spPr>
            <p:txBody>
              <a:bodyPr rtlCol="0" anchor="ctr"/>
              <a:lstStyle/>
              <a:p>
                <a:endParaRPr lang="fr-FR"/>
              </a:p>
            </p:txBody>
          </p:sp>
          <p:sp>
            <p:nvSpPr>
              <p:cNvPr id="3601" name="Forme libre 3600">
                <a:extLst>
                  <a:ext uri="{FF2B5EF4-FFF2-40B4-BE49-F238E27FC236}">
                    <a16:creationId xmlns:a16="http://schemas.microsoft.com/office/drawing/2014/main" id="{98061961-B565-20E9-3CED-EAB9F9F7EF20}"/>
                  </a:ext>
                </a:extLst>
              </p:cNvPr>
              <p:cNvSpPr/>
              <p:nvPr/>
            </p:nvSpPr>
            <p:spPr>
              <a:xfrm>
                <a:off x="6292042" y="4744201"/>
                <a:ext cx="463167" cy="159051"/>
              </a:xfrm>
              <a:custGeom>
                <a:avLst/>
                <a:gdLst>
                  <a:gd name="connsiteX0" fmla="*/ 80091 w 463167"/>
                  <a:gd name="connsiteY0" fmla="*/ 159565 h 159051"/>
                  <a:gd name="connsiteX1" fmla="*/ 1412 w 463167"/>
                  <a:gd name="connsiteY1" fmla="*/ 147565 h 159051"/>
                  <a:gd name="connsiteX2" fmla="*/ 269 w 463167"/>
                  <a:gd name="connsiteY2" fmla="*/ 145279 h 159051"/>
                  <a:gd name="connsiteX3" fmla="*/ 2174 w 463167"/>
                  <a:gd name="connsiteY3" fmla="*/ 144136 h 159051"/>
                  <a:gd name="connsiteX4" fmla="*/ 59897 w 463167"/>
                  <a:gd name="connsiteY4" fmla="*/ 140708 h 159051"/>
                  <a:gd name="connsiteX5" fmla="*/ 71328 w 463167"/>
                  <a:gd name="connsiteY5" fmla="*/ 131755 h 159051"/>
                  <a:gd name="connsiteX6" fmla="*/ 93617 w 463167"/>
                  <a:gd name="connsiteY6" fmla="*/ 116517 h 159051"/>
                  <a:gd name="connsiteX7" fmla="*/ 109619 w 463167"/>
                  <a:gd name="connsiteY7" fmla="*/ 113850 h 159051"/>
                  <a:gd name="connsiteX8" fmla="*/ 142767 w 463167"/>
                  <a:gd name="connsiteY8" fmla="*/ 104135 h 159051"/>
                  <a:gd name="connsiteX9" fmla="*/ 154960 w 463167"/>
                  <a:gd name="connsiteY9" fmla="*/ 79754 h 159051"/>
                  <a:gd name="connsiteX10" fmla="*/ 175534 w 463167"/>
                  <a:gd name="connsiteY10" fmla="*/ 36515 h 159051"/>
                  <a:gd name="connsiteX11" fmla="*/ 178011 w 463167"/>
                  <a:gd name="connsiteY11" fmla="*/ 36134 h 159051"/>
                  <a:gd name="connsiteX12" fmla="*/ 178583 w 463167"/>
                  <a:gd name="connsiteY12" fmla="*/ 37086 h 159051"/>
                  <a:gd name="connsiteX13" fmla="*/ 198586 w 463167"/>
                  <a:gd name="connsiteY13" fmla="*/ 93087 h 159051"/>
                  <a:gd name="connsiteX14" fmla="*/ 198776 w 463167"/>
                  <a:gd name="connsiteY14" fmla="*/ 94230 h 159051"/>
                  <a:gd name="connsiteX15" fmla="*/ 188298 w 463167"/>
                  <a:gd name="connsiteY15" fmla="*/ 132898 h 159051"/>
                  <a:gd name="connsiteX16" fmla="*/ 187346 w 463167"/>
                  <a:gd name="connsiteY16" fmla="*/ 134041 h 159051"/>
                  <a:gd name="connsiteX17" fmla="*/ 80091 w 463167"/>
                  <a:gd name="connsiteY17" fmla="*/ 159565 h 159051"/>
                  <a:gd name="connsiteX18" fmla="*/ 80091 w 463167"/>
                  <a:gd name="connsiteY18" fmla="*/ 159565 h 159051"/>
                  <a:gd name="connsiteX19" fmla="*/ 22368 w 463167"/>
                  <a:gd name="connsiteY19" fmla="*/ 149851 h 159051"/>
                  <a:gd name="connsiteX20" fmla="*/ 79900 w 463167"/>
                  <a:gd name="connsiteY20" fmla="*/ 155946 h 159051"/>
                  <a:gd name="connsiteX21" fmla="*/ 185060 w 463167"/>
                  <a:gd name="connsiteY21" fmla="*/ 130993 h 159051"/>
                  <a:gd name="connsiteX22" fmla="*/ 195157 w 463167"/>
                  <a:gd name="connsiteY22" fmla="*/ 93849 h 159051"/>
                  <a:gd name="connsiteX23" fmla="*/ 176106 w 463167"/>
                  <a:gd name="connsiteY23" fmla="*/ 41277 h 159051"/>
                  <a:gd name="connsiteX24" fmla="*/ 158389 w 463167"/>
                  <a:gd name="connsiteY24" fmla="*/ 80516 h 159051"/>
                  <a:gd name="connsiteX25" fmla="*/ 144863 w 463167"/>
                  <a:gd name="connsiteY25" fmla="*/ 106612 h 159051"/>
                  <a:gd name="connsiteX26" fmla="*/ 110000 w 463167"/>
                  <a:gd name="connsiteY26" fmla="*/ 117088 h 159051"/>
                  <a:gd name="connsiteX27" fmla="*/ 94569 w 463167"/>
                  <a:gd name="connsiteY27" fmla="*/ 119564 h 159051"/>
                  <a:gd name="connsiteX28" fmla="*/ 73614 w 463167"/>
                  <a:gd name="connsiteY28" fmla="*/ 134041 h 159051"/>
                  <a:gd name="connsiteX29" fmla="*/ 61421 w 463167"/>
                  <a:gd name="connsiteY29" fmla="*/ 143565 h 159051"/>
                  <a:gd name="connsiteX30" fmla="*/ 22368 w 463167"/>
                  <a:gd name="connsiteY30" fmla="*/ 149851 h 159051"/>
                  <a:gd name="connsiteX31" fmla="*/ 22368 w 463167"/>
                  <a:gd name="connsiteY31" fmla="*/ 149851 h 159051"/>
                  <a:gd name="connsiteX32" fmla="*/ 460912 w 463167"/>
                  <a:gd name="connsiteY32" fmla="*/ 58991 h 159051"/>
                  <a:gd name="connsiteX33" fmla="*/ 452911 w 463167"/>
                  <a:gd name="connsiteY33" fmla="*/ 56706 h 159051"/>
                  <a:gd name="connsiteX34" fmla="*/ 443195 w 463167"/>
                  <a:gd name="connsiteY34" fmla="*/ 80516 h 159051"/>
                  <a:gd name="connsiteX35" fmla="*/ 391949 w 463167"/>
                  <a:gd name="connsiteY35" fmla="*/ 92707 h 159051"/>
                  <a:gd name="connsiteX36" fmla="*/ 354991 w 463167"/>
                  <a:gd name="connsiteY36" fmla="*/ 75944 h 159051"/>
                  <a:gd name="connsiteX37" fmla="*/ 343180 w 463167"/>
                  <a:gd name="connsiteY37" fmla="*/ 72516 h 159051"/>
                  <a:gd name="connsiteX38" fmla="*/ 285266 w 463167"/>
                  <a:gd name="connsiteY38" fmla="*/ 514 h 159051"/>
                  <a:gd name="connsiteX39" fmla="*/ 395378 w 463167"/>
                  <a:gd name="connsiteY39" fmla="*/ 50420 h 159051"/>
                  <a:gd name="connsiteX40" fmla="*/ 453292 w 463167"/>
                  <a:gd name="connsiteY40" fmla="*/ 34991 h 159051"/>
                  <a:gd name="connsiteX41" fmla="*/ 461865 w 463167"/>
                  <a:gd name="connsiteY41" fmla="*/ 49277 h 159051"/>
                  <a:gd name="connsiteX42" fmla="*/ 460912 w 463167"/>
                  <a:gd name="connsiteY42" fmla="*/ 58991 h 159051"/>
                  <a:gd name="connsiteX43" fmla="*/ 460912 w 463167"/>
                  <a:gd name="connsiteY43" fmla="*/ 58991 h 15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3167" h="159051">
                    <a:moveTo>
                      <a:pt x="80091" y="159565"/>
                    </a:moveTo>
                    <a:cubicBezTo>
                      <a:pt x="50562" y="159565"/>
                      <a:pt x="24082" y="155565"/>
                      <a:pt x="1412" y="147565"/>
                    </a:cubicBezTo>
                    <a:cubicBezTo>
                      <a:pt x="460" y="147184"/>
                      <a:pt x="78" y="146232"/>
                      <a:pt x="269" y="145279"/>
                    </a:cubicBezTo>
                    <a:cubicBezTo>
                      <a:pt x="650" y="144517"/>
                      <a:pt x="1412" y="143946"/>
                      <a:pt x="2174" y="144136"/>
                    </a:cubicBezTo>
                    <a:cubicBezTo>
                      <a:pt x="29226" y="149279"/>
                      <a:pt x="51515" y="144898"/>
                      <a:pt x="59897" y="140708"/>
                    </a:cubicBezTo>
                    <a:cubicBezTo>
                      <a:pt x="63136" y="138993"/>
                      <a:pt x="67137" y="135374"/>
                      <a:pt x="71328" y="131755"/>
                    </a:cubicBezTo>
                    <a:cubicBezTo>
                      <a:pt x="77805" y="125660"/>
                      <a:pt x="85425" y="118993"/>
                      <a:pt x="93617" y="116517"/>
                    </a:cubicBezTo>
                    <a:cubicBezTo>
                      <a:pt x="98189" y="115183"/>
                      <a:pt x="103714" y="114612"/>
                      <a:pt x="109619" y="113850"/>
                    </a:cubicBezTo>
                    <a:cubicBezTo>
                      <a:pt x="120859" y="112517"/>
                      <a:pt x="133623" y="110993"/>
                      <a:pt x="142767" y="104135"/>
                    </a:cubicBezTo>
                    <a:cubicBezTo>
                      <a:pt x="149054" y="99373"/>
                      <a:pt x="151721" y="90802"/>
                      <a:pt x="154960" y="79754"/>
                    </a:cubicBezTo>
                    <a:cubicBezTo>
                      <a:pt x="158770" y="67373"/>
                      <a:pt x="163342" y="51944"/>
                      <a:pt x="175534" y="36515"/>
                    </a:cubicBezTo>
                    <a:cubicBezTo>
                      <a:pt x="176106" y="35753"/>
                      <a:pt x="177249" y="35562"/>
                      <a:pt x="178011" y="36134"/>
                    </a:cubicBezTo>
                    <a:cubicBezTo>
                      <a:pt x="178392" y="36324"/>
                      <a:pt x="178583" y="36705"/>
                      <a:pt x="178583" y="37086"/>
                    </a:cubicBezTo>
                    <a:cubicBezTo>
                      <a:pt x="184298" y="57468"/>
                      <a:pt x="191918" y="78992"/>
                      <a:pt x="198586" y="93087"/>
                    </a:cubicBezTo>
                    <a:cubicBezTo>
                      <a:pt x="198776" y="93469"/>
                      <a:pt x="198776" y="93849"/>
                      <a:pt x="198776" y="94230"/>
                    </a:cubicBezTo>
                    <a:cubicBezTo>
                      <a:pt x="194966" y="109088"/>
                      <a:pt x="190965" y="123564"/>
                      <a:pt x="188298" y="132898"/>
                    </a:cubicBezTo>
                    <a:cubicBezTo>
                      <a:pt x="188108" y="133279"/>
                      <a:pt x="187917" y="133660"/>
                      <a:pt x="187346" y="134041"/>
                    </a:cubicBezTo>
                    <a:cubicBezTo>
                      <a:pt x="153626" y="150803"/>
                      <a:pt x="117430" y="159565"/>
                      <a:pt x="80091" y="159565"/>
                    </a:cubicBezTo>
                    <a:lnTo>
                      <a:pt x="80091" y="159565"/>
                    </a:lnTo>
                    <a:close/>
                    <a:moveTo>
                      <a:pt x="22368" y="149851"/>
                    </a:moveTo>
                    <a:cubicBezTo>
                      <a:pt x="39894" y="153851"/>
                      <a:pt x="59135" y="155946"/>
                      <a:pt x="79900" y="155946"/>
                    </a:cubicBezTo>
                    <a:cubicBezTo>
                      <a:pt x="116668" y="155946"/>
                      <a:pt x="151912" y="147565"/>
                      <a:pt x="185060" y="130993"/>
                    </a:cubicBezTo>
                    <a:cubicBezTo>
                      <a:pt x="187727" y="121660"/>
                      <a:pt x="191537" y="108135"/>
                      <a:pt x="195157" y="93849"/>
                    </a:cubicBezTo>
                    <a:cubicBezTo>
                      <a:pt x="188870" y="80325"/>
                      <a:pt x="181630" y="60515"/>
                      <a:pt x="176106" y="41277"/>
                    </a:cubicBezTo>
                    <a:cubicBezTo>
                      <a:pt x="166009" y="55182"/>
                      <a:pt x="161818" y="69277"/>
                      <a:pt x="158389" y="80516"/>
                    </a:cubicBezTo>
                    <a:cubicBezTo>
                      <a:pt x="154960" y="91564"/>
                      <a:pt x="152102" y="101278"/>
                      <a:pt x="144863" y="106612"/>
                    </a:cubicBezTo>
                    <a:cubicBezTo>
                      <a:pt x="134956" y="114040"/>
                      <a:pt x="121621" y="115755"/>
                      <a:pt x="110000" y="117088"/>
                    </a:cubicBezTo>
                    <a:cubicBezTo>
                      <a:pt x="104285" y="117850"/>
                      <a:pt x="98951" y="118421"/>
                      <a:pt x="94569" y="119564"/>
                    </a:cubicBezTo>
                    <a:cubicBezTo>
                      <a:pt x="86949" y="121850"/>
                      <a:pt x="79900" y="128326"/>
                      <a:pt x="73614" y="134041"/>
                    </a:cubicBezTo>
                    <a:cubicBezTo>
                      <a:pt x="69232" y="138041"/>
                      <a:pt x="65232" y="141660"/>
                      <a:pt x="61421" y="143565"/>
                    </a:cubicBezTo>
                    <a:cubicBezTo>
                      <a:pt x="55897" y="146612"/>
                      <a:pt x="41799" y="150613"/>
                      <a:pt x="22368" y="149851"/>
                    </a:cubicBezTo>
                    <a:lnTo>
                      <a:pt x="22368" y="149851"/>
                    </a:lnTo>
                    <a:close/>
                    <a:moveTo>
                      <a:pt x="460912" y="58991"/>
                    </a:moveTo>
                    <a:cubicBezTo>
                      <a:pt x="458245" y="59944"/>
                      <a:pt x="455578" y="57468"/>
                      <a:pt x="452911" y="56706"/>
                    </a:cubicBezTo>
                    <a:cubicBezTo>
                      <a:pt x="447196" y="55182"/>
                      <a:pt x="431955" y="62420"/>
                      <a:pt x="443195" y="80516"/>
                    </a:cubicBezTo>
                    <a:cubicBezTo>
                      <a:pt x="460722" y="108897"/>
                      <a:pt x="439766" y="150232"/>
                      <a:pt x="391949" y="92707"/>
                    </a:cubicBezTo>
                    <a:cubicBezTo>
                      <a:pt x="356515" y="50039"/>
                      <a:pt x="358039" y="72516"/>
                      <a:pt x="354991" y="75944"/>
                    </a:cubicBezTo>
                    <a:cubicBezTo>
                      <a:pt x="351943" y="79373"/>
                      <a:pt x="346228" y="75944"/>
                      <a:pt x="343180" y="72516"/>
                    </a:cubicBezTo>
                    <a:cubicBezTo>
                      <a:pt x="309269" y="35753"/>
                      <a:pt x="291934" y="14038"/>
                      <a:pt x="285266" y="514"/>
                    </a:cubicBezTo>
                    <a:cubicBezTo>
                      <a:pt x="315747" y="36134"/>
                      <a:pt x="356324" y="50420"/>
                      <a:pt x="395378" y="50420"/>
                    </a:cubicBezTo>
                    <a:cubicBezTo>
                      <a:pt x="420715" y="50420"/>
                      <a:pt x="439576" y="43563"/>
                      <a:pt x="453292" y="34991"/>
                    </a:cubicBezTo>
                    <a:cubicBezTo>
                      <a:pt x="456340" y="39563"/>
                      <a:pt x="459197" y="44325"/>
                      <a:pt x="461865" y="49277"/>
                    </a:cubicBezTo>
                    <a:cubicBezTo>
                      <a:pt x="463579" y="52325"/>
                      <a:pt x="464532" y="57658"/>
                      <a:pt x="460912" y="58991"/>
                    </a:cubicBezTo>
                    <a:lnTo>
                      <a:pt x="460912" y="58991"/>
                    </a:lnTo>
                    <a:close/>
                  </a:path>
                </a:pathLst>
              </a:custGeom>
              <a:solidFill>
                <a:srgbClr val="000000"/>
              </a:solidFill>
              <a:ln w="1904" cap="flat">
                <a:noFill/>
                <a:prstDash val="solid"/>
                <a:miter/>
              </a:ln>
            </p:spPr>
            <p:txBody>
              <a:bodyPr rtlCol="0" anchor="ctr"/>
              <a:lstStyle/>
              <a:p>
                <a:endParaRPr lang="fr-FR"/>
              </a:p>
            </p:txBody>
          </p:sp>
          <p:sp>
            <p:nvSpPr>
              <p:cNvPr id="3602" name="Forme libre 3601">
                <a:extLst>
                  <a:ext uri="{FF2B5EF4-FFF2-40B4-BE49-F238E27FC236}">
                    <a16:creationId xmlns:a16="http://schemas.microsoft.com/office/drawing/2014/main" id="{0876F16D-D1CC-9244-09FE-14AC03AD7D01}"/>
                  </a:ext>
                </a:extLst>
              </p:cNvPr>
              <p:cNvSpPr/>
              <p:nvPr/>
            </p:nvSpPr>
            <p:spPr>
              <a:xfrm>
                <a:off x="6575413" y="4742288"/>
                <a:ext cx="181408" cy="124772"/>
              </a:xfrm>
              <a:custGeom>
                <a:avLst/>
                <a:gdLst>
                  <a:gd name="connsiteX0" fmla="*/ 149918 w 181408"/>
                  <a:gd name="connsiteY0" fmla="*/ 125286 h 124772"/>
                  <a:gd name="connsiteX1" fmla="*/ 107435 w 181408"/>
                  <a:gd name="connsiteY1" fmla="*/ 95762 h 124772"/>
                  <a:gd name="connsiteX2" fmla="*/ 78287 w 181408"/>
                  <a:gd name="connsiteY2" fmla="*/ 70809 h 124772"/>
                  <a:gd name="connsiteX3" fmla="*/ 74668 w 181408"/>
                  <a:gd name="connsiteY3" fmla="*/ 75761 h 124772"/>
                  <a:gd name="connsiteX4" fmla="*/ 73144 w 181408"/>
                  <a:gd name="connsiteY4" fmla="*/ 79000 h 124772"/>
                  <a:gd name="connsiteX5" fmla="*/ 68572 w 181408"/>
                  <a:gd name="connsiteY5" fmla="*/ 80904 h 124772"/>
                  <a:gd name="connsiteX6" fmla="*/ 58665 w 181408"/>
                  <a:gd name="connsiteY6" fmla="*/ 75381 h 124772"/>
                  <a:gd name="connsiteX7" fmla="*/ 371 w 181408"/>
                  <a:gd name="connsiteY7" fmla="*/ 2998 h 124772"/>
                  <a:gd name="connsiteX8" fmla="*/ 1132 w 181408"/>
                  <a:gd name="connsiteY8" fmla="*/ 712 h 124772"/>
                  <a:gd name="connsiteX9" fmla="*/ 3228 w 181408"/>
                  <a:gd name="connsiteY9" fmla="*/ 1093 h 124772"/>
                  <a:gd name="connsiteX10" fmla="*/ 112007 w 181408"/>
                  <a:gd name="connsiteY10" fmla="*/ 50428 h 124772"/>
                  <a:gd name="connsiteX11" fmla="*/ 168968 w 181408"/>
                  <a:gd name="connsiteY11" fmla="*/ 35189 h 124772"/>
                  <a:gd name="connsiteX12" fmla="*/ 171254 w 181408"/>
                  <a:gd name="connsiteY12" fmla="*/ 35761 h 124772"/>
                  <a:gd name="connsiteX13" fmla="*/ 179827 w 181408"/>
                  <a:gd name="connsiteY13" fmla="*/ 50237 h 124772"/>
                  <a:gd name="connsiteX14" fmla="*/ 181161 w 181408"/>
                  <a:gd name="connsiteY14" fmla="*/ 59571 h 124772"/>
                  <a:gd name="connsiteX15" fmla="*/ 178113 w 181408"/>
                  <a:gd name="connsiteY15" fmla="*/ 62618 h 124772"/>
                  <a:gd name="connsiteX16" fmla="*/ 171445 w 181408"/>
                  <a:gd name="connsiteY16" fmla="*/ 61475 h 124772"/>
                  <a:gd name="connsiteX17" fmla="*/ 168968 w 181408"/>
                  <a:gd name="connsiteY17" fmla="*/ 60523 h 124772"/>
                  <a:gd name="connsiteX18" fmla="*/ 159443 w 181408"/>
                  <a:gd name="connsiteY18" fmla="*/ 64714 h 124772"/>
                  <a:gd name="connsiteX19" fmla="*/ 161348 w 181408"/>
                  <a:gd name="connsiteY19" fmla="*/ 81666 h 124772"/>
                  <a:gd name="connsiteX20" fmla="*/ 159633 w 181408"/>
                  <a:gd name="connsiteY20" fmla="*/ 122429 h 124772"/>
                  <a:gd name="connsiteX21" fmla="*/ 149918 w 181408"/>
                  <a:gd name="connsiteY21" fmla="*/ 125286 h 124772"/>
                  <a:gd name="connsiteX22" fmla="*/ 149918 w 181408"/>
                  <a:gd name="connsiteY22" fmla="*/ 125286 h 124772"/>
                  <a:gd name="connsiteX23" fmla="*/ 78859 w 181408"/>
                  <a:gd name="connsiteY23" fmla="*/ 67190 h 124772"/>
                  <a:gd name="connsiteX24" fmla="*/ 109912 w 181408"/>
                  <a:gd name="connsiteY24" fmla="*/ 93476 h 124772"/>
                  <a:gd name="connsiteX25" fmla="*/ 157538 w 181408"/>
                  <a:gd name="connsiteY25" fmla="*/ 119382 h 124772"/>
                  <a:gd name="connsiteX26" fmla="*/ 158300 w 181408"/>
                  <a:gd name="connsiteY26" fmla="*/ 83381 h 124772"/>
                  <a:gd name="connsiteX27" fmla="*/ 156585 w 181408"/>
                  <a:gd name="connsiteY27" fmla="*/ 62428 h 124772"/>
                  <a:gd name="connsiteX28" fmla="*/ 169921 w 181408"/>
                  <a:gd name="connsiteY28" fmla="*/ 56904 h 124772"/>
                  <a:gd name="connsiteX29" fmla="*/ 172969 w 181408"/>
                  <a:gd name="connsiteY29" fmla="*/ 58237 h 124772"/>
                  <a:gd name="connsiteX30" fmla="*/ 176779 w 181408"/>
                  <a:gd name="connsiteY30" fmla="*/ 59190 h 124772"/>
                  <a:gd name="connsiteX31" fmla="*/ 176779 w 181408"/>
                  <a:gd name="connsiteY31" fmla="*/ 59190 h 124772"/>
                  <a:gd name="connsiteX32" fmla="*/ 177731 w 181408"/>
                  <a:gd name="connsiteY32" fmla="*/ 58237 h 124772"/>
                  <a:gd name="connsiteX33" fmla="*/ 176589 w 181408"/>
                  <a:gd name="connsiteY33" fmla="*/ 51761 h 124772"/>
                  <a:gd name="connsiteX34" fmla="*/ 169159 w 181408"/>
                  <a:gd name="connsiteY34" fmla="*/ 38999 h 124772"/>
                  <a:gd name="connsiteX35" fmla="*/ 111817 w 181408"/>
                  <a:gd name="connsiteY35" fmla="*/ 53856 h 124772"/>
                  <a:gd name="connsiteX36" fmla="*/ 11991 w 181408"/>
                  <a:gd name="connsiteY36" fmla="*/ 15379 h 124772"/>
                  <a:gd name="connsiteX37" fmla="*/ 60952 w 181408"/>
                  <a:gd name="connsiteY37" fmla="*/ 72904 h 124772"/>
                  <a:gd name="connsiteX38" fmla="*/ 68190 w 181408"/>
                  <a:gd name="connsiteY38" fmla="*/ 77285 h 124772"/>
                  <a:gd name="connsiteX39" fmla="*/ 68190 w 181408"/>
                  <a:gd name="connsiteY39" fmla="*/ 77285 h 124772"/>
                  <a:gd name="connsiteX40" fmla="*/ 70096 w 181408"/>
                  <a:gd name="connsiteY40" fmla="*/ 76523 h 124772"/>
                  <a:gd name="connsiteX41" fmla="*/ 71048 w 181408"/>
                  <a:gd name="connsiteY41" fmla="*/ 74428 h 124772"/>
                  <a:gd name="connsiteX42" fmla="*/ 77335 w 181408"/>
                  <a:gd name="connsiteY42" fmla="*/ 67190 h 124772"/>
                  <a:gd name="connsiteX43" fmla="*/ 78859 w 181408"/>
                  <a:gd name="connsiteY43" fmla="*/ 67190 h 124772"/>
                  <a:gd name="connsiteX44" fmla="*/ 78859 w 181408"/>
                  <a:gd name="connsiteY44" fmla="*/ 67190 h 12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408" h="124772">
                    <a:moveTo>
                      <a:pt x="149918" y="125286"/>
                    </a:moveTo>
                    <a:cubicBezTo>
                      <a:pt x="141154" y="125286"/>
                      <a:pt x="127247" y="119572"/>
                      <a:pt x="107435" y="95762"/>
                    </a:cubicBezTo>
                    <a:cubicBezTo>
                      <a:pt x="99243" y="85857"/>
                      <a:pt x="84765" y="69666"/>
                      <a:pt x="78287" y="70809"/>
                    </a:cubicBezTo>
                    <a:cubicBezTo>
                      <a:pt x="76382" y="71190"/>
                      <a:pt x="75620" y="73095"/>
                      <a:pt x="74668" y="75761"/>
                    </a:cubicBezTo>
                    <a:cubicBezTo>
                      <a:pt x="74096" y="77095"/>
                      <a:pt x="73715" y="78238"/>
                      <a:pt x="73144" y="79000"/>
                    </a:cubicBezTo>
                    <a:cubicBezTo>
                      <a:pt x="72001" y="80333"/>
                      <a:pt x="70477" y="80904"/>
                      <a:pt x="68572" y="80904"/>
                    </a:cubicBezTo>
                    <a:cubicBezTo>
                      <a:pt x="64952" y="80904"/>
                      <a:pt x="61142" y="78047"/>
                      <a:pt x="58665" y="75381"/>
                    </a:cubicBezTo>
                    <a:cubicBezTo>
                      <a:pt x="25517" y="39380"/>
                      <a:pt x="7419" y="17093"/>
                      <a:pt x="371" y="2998"/>
                    </a:cubicBezTo>
                    <a:cubicBezTo>
                      <a:pt x="-10" y="2046"/>
                      <a:pt x="371" y="1093"/>
                      <a:pt x="1132" y="712"/>
                    </a:cubicBezTo>
                    <a:cubicBezTo>
                      <a:pt x="1895" y="331"/>
                      <a:pt x="2657" y="522"/>
                      <a:pt x="3228" y="1093"/>
                    </a:cubicBezTo>
                    <a:cubicBezTo>
                      <a:pt x="30471" y="32903"/>
                      <a:pt x="68953" y="50428"/>
                      <a:pt x="112007" y="50428"/>
                    </a:cubicBezTo>
                    <a:cubicBezTo>
                      <a:pt x="133725" y="50428"/>
                      <a:pt x="152966" y="45285"/>
                      <a:pt x="168968" y="35189"/>
                    </a:cubicBezTo>
                    <a:cubicBezTo>
                      <a:pt x="169730" y="34618"/>
                      <a:pt x="170873" y="34999"/>
                      <a:pt x="171254" y="35761"/>
                    </a:cubicBezTo>
                    <a:cubicBezTo>
                      <a:pt x="174493" y="40332"/>
                      <a:pt x="177350" y="45285"/>
                      <a:pt x="179827" y="50237"/>
                    </a:cubicBezTo>
                    <a:cubicBezTo>
                      <a:pt x="181161" y="52904"/>
                      <a:pt x="182304" y="56713"/>
                      <a:pt x="181161" y="59571"/>
                    </a:cubicBezTo>
                    <a:cubicBezTo>
                      <a:pt x="180589" y="61095"/>
                      <a:pt x="179636" y="62047"/>
                      <a:pt x="178113" y="62618"/>
                    </a:cubicBezTo>
                    <a:cubicBezTo>
                      <a:pt x="175636" y="63571"/>
                      <a:pt x="173350" y="62428"/>
                      <a:pt x="171445" y="61475"/>
                    </a:cubicBezTo>
                    <a:cubicBezTo>
                      <a:pt x="170493" y="61095"/>
                      <a:pt x="169730" y="60713"/>
                      <a:pt x="168968" y="60523"/>
                    </a:cubicBezTo>
                    <a:cubicBezTo>
                      <a:pt x="166682" y="59952"/>
                      <a:pt x="162110" y="61285"/>
                      <a:pt x="159443" y="64714"/>
                    </a:cubicBezTo>
                    <a:cubicBezTo>
                      <a:pt x="156395" y="68904"/>
                      <a:pt x="156966" y="74809"/>
                      <a:pt x="161348" y="81666"/>
                    </a:cubicBezTo>
                    <a:cubicBezTo>
                      <a:pt x="170493" y="96524"/>
                      <a:pt x="169730" y="115000"/>
                      <a:pt x="159633" y="122429"/>
                    </a:cubicBezTo>
                    <a:cubicBezTo>
                      <a:pt x="157728" y="123572"/>
                      <a:pt x="154490" y="125286"/>
                      <a:pt x="149918" y="125286"/>
                    </a:cubicBezTo>
                    <a:lnTo>
                      <a:pt x="149918" y="125286"/>
                    </a:lnTo>
                    <a:close/>
                    <a:moveTo>
                      <a:pt x="78859" y="67190"/>
                    </a:moveTo>
                    <a:cubicBezTo>
                      <a:pt x="83241" y="67190"/>
                      <a:pt x="91242" y="70999"/>
                      <a:pt x="109912" y="93476"/>
                    </a:cubicBezTo>
                    <a:cubicBezTo>
                      <a:pt x="139059" y="128524"/>
                      <a:pt x="153728" y="122239"/>
                      <a:pt x="157538" y="119382"/>
                    </a:cubicBezTo>
                    <a:cubicBezTo>
                      <a:pt x="166111" y="113286"/>
                      <a:pt x="166492" y="96333"/>
                      <a:pt x="158300" y="83381"/>
                    </a:cubicBezTo>
                    <a:cubicBezTo>
                      <a:pt x="151442" y="72333"/>
                      <a:pt x="154300" y="65476"/>
                      <a:pt x="156585" y="62428"/>
                    </a:cubicBezTo>
                    <a:cubicBezTo>
                      <a:pt x="160015" y="57666"/>
                      <a:pt x="166111" y="55951"/>
                      <a:pt x="169921" y="56904"/>
                    </a:cubicBezTo>
                    <a:cubicBezTo>
                      <a:pt x="171064" y="57285"/>
                      <a:pt x="172016" y="57666"/>
                      <a:pt x="172969" y="58237"/>
                    </a:cubicBezTo>
                    <a:cubicBezTo>
                      <a:pt x="174684" y="59190"/>
                      <a:pt x="175826" y="59571"/>
                      <a:pt x="176779" y="59190"/>
                    </a:cubicBezTo>
                    <a:lnTo>
                      <a:pt x="176779" y="59190"/>
                    </a:lnTo>
                    <a:cubicBezTo>
                      <a:pt x="177350" y="58999"/>
                      <a:pt x="177541" y="58618"/>
                      <a:pt x="177731" y="58237"/>
                    </a:cubicBezTo>
                    <a:cubicBezTo>
                      <a:pt x="178303" y="56904"/>
                      <a:pt x="177731" y="54237"/>
                      <a:pt x="176589" y="51761"/>
                    </a:cubicBezTo>
                    <a:cubicBezTo>
                      <a:pt x="174303" y="47380"/>
                      <a:pt x="171826" y="43189"/>
                      <a:pt x="169159" y="38999"/>
                    </a:cubicBezTo>
                    <a:cubicBezTo>
                      <a:pt x="152966" y="48904"/>
                      <a:pt x="133534" y="53856"/>
                      <a:pt x="111817" y="53856"/>
                    </a:cubicBezTo>
                    <a:cubicBezTo>
                      <a:pt x="73715" y="53856"/>
                      <a:pt x="38853" y="40332"/>
                      <a:pt x="11991" y="15379"/>
                    </a:cubicBezTo>
                    <a:cubicBezTo>
                      <a:pt x="21707" y="28903"/>
                      <a:pt x="37329" y="47570"/>
                      <a:pt x="60952" y="72904"/>
                    </a:cubicBezTo>
                    <a:cubicBezTo>
                      <a:pt x="62857" y="75000"/>
                      <a:pt x="65904" y="77285"/>
                      <a:pt x="68190" y="77285"/>
                    </a:cubicBezTo>
                    <a:lnTo>
                      <a:pt x="68190" y="77285"/>
                    </a:lnTo>
                    <a:cubicBezTo>
                      <a:pt x="68953" y="77285"/>
                      <a:pt x="69524" y="77095"/>
                      <a:pt x="70096" y="76523"/>
                    </a:cubicBezTo>
                    <a:cubicBezTo>
                      <a:pt x="70286" y="76333"/>
                      <a:pt x="70667" y="75190"/>
                      <a:pt x="71048" y="74428"/>
                    </a:cubicBezTo>
                    <a:cubicBezTo>
                      <a:pt x="72001" y="71761"/>
                      <a:pt x="73525" y="67952"/>
                      <a:pt x="77335" y="67190"/>
                    </a:cubicBezTo>
                    <a:cubicBezTo>
                      <a:pt x="78097" y="67190"/>
                      <a:pt x="78478" y="67190"/>
                      <a:pt x="78859" y="67190"/>
                    </a:cubicBezTo>
                    <a:lnTo>
                      <a:pt x="78859" y="67190"/>
                    </a:lnTo>
                    <a:close/>
                  </a:path>
                </a:pathLst>
              </a:custGeom>
              <a:solidFill>
                <a:srgbClr val="000000"/>
              </a:solidFill>
              <a:ln w="1904" cap="flat">
                <a:noFill/>
                <a:prstDash val="solid"/>
                <a:miter/>
              </a:ln>
            </p:spPr>
            <p:txBody>
              <a:bodyPr rtlCol="0" anchor="ctr"/>
              <a:lstStyle/>
              <a:p>
                <a:endParaRPr lang="fr-FR"/>
              </a:p>
            </p:txBody>
          </p:sp>
        </p:grpSp>
        <p:grpSp>
          <p:nvGrpSpPr>
            <p:cNvPr id="3603" name="Graphique 2">
              <a:extLst>
                <a:ext uri="{FF2B5EF4-FFF2-40B4-BE49-F238E27FC236}">
                  <a16:creationId xmlns:a16="http://schemas.microsoft.com/office/drawing/2014/main" id="{5113DB0D-A49C-A4BF-F834-68B7C196727D}"/>
                </a:ext>
              </a:extLst>
            </p:cNvPr>
            <p:cNvGrpSpPr/>
            <p:nvPr/>
          </p:nvGrpSpPr>
          <p:grpSpPr>
            <a:xfrm>
              <a:off x="6081917" y="4903511"/>
              <a:ext cx="112506" cy="143082"/>
              <a:chOff x="6081917" y="4903511"/>
              <a:chExt cx="112506" cy="143082"/>
            </a:xfrm>
          </p:grpSpPr>
          <p:sp>
            <p:nvSpPr>
              <p:cNvPr id="3604" name="Forme libre 3603">
                <a:extLst>
                  <a:ext uri="{FF2B5EF4-FFF2-40B4-BE49-F238E27FC236}">
                    <a16:creationId xmlns:a16="http://schemas.microsoft.com/office/drawing/2014/main" id="{0A42139C-9533-41CE-DF38-642BD846EA0E}"/>
                  </a:ext>
                </a:extLst>
              </p:cNvPr>
              <p:cNvSpPr/>
              <p:nvPr/>
            </p:nvSpPr>
            <p:spPr>
              <a:xfrm>
                <a:off x="6087228" y="4954415"/>
                <a:ext cx="101885" cy="23191"/>
              </a:xfrm>
              <a:custGeom>
                <a:avLst/>
                <a:gdLst>
                  <a:gd name="connsiteX0" fmla="*/ 102117 w 101885"/>
                  <a:gd name="connsiteY0" fmla="*/ 12734 h 23191"/>
                  <a:gd name="connsiteX1" fmla="*/ 51174 w 101885"/>
                  <a:gd name="connsiteY1" fmla="*/ 24330 h 23191"/>
                  <a:gd name="connsiteX2" fmla="*/ 232 w 101885"/>
                  <a:gd name="connsiteY2" fmla="*/ 12734 h 23191"/>
                  <a:gd name="connsiteX3" fmla="*/ 51174 w 101885"/>
                  <a:gd name="connsiteY3" fmla="*/ 1138 h 23191"/>
                  <a:gd name="connsiteX4" fmla="*/ 102117 w 101885"/>
                  <a:gd name="connsiteY4" fmla="*/ 12734 h 23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85" h="23191">
                    <a:moveTo>
                      <a:pt x="102117" y="12734"/>
                    </a:moveTo>
                    <a:cubicBezTo>
                      <a:pt x="102117" y="19138"/>
                      <a:pt x="79309" y="24330"/>
                      <a:pt x="51174" y="24330"/>
                    </a:cubicBezTo>
                    <a:cubicBezTo>
                      <a:pt x="23040" y="24330"/>
                      <a:pt x="232" y="19138"/>
                      <a:pt x="232" y="12734"/>
                    </a:cubicBezTo>
                    <a:cubicBezTo>
                      <a:pt x="232" y="6330"/>
                      <a:pt x="23040" y="1138"/>
                      <a:pt x="51174" y="1138"/>
                    </a:cubicBezTo>
                    <a:cubicBezTo>
                      <a:pt x="79309" y="1138"/>
                      <a:pt x="102117" y="6330"/>
                      <a:pt x="102117" y="12734"/>
                    </a:cubicBezTo>
                    <a:close/>
                  </a:path>
                </a:pathLst>
              </a:custGeom>
              <a:solidFill>
                <a:srgbClr val="000000"/>
              </a:solidFill>
              <a:ln w="1965" cap="flat">
                <a:noFill/>
                <a:prstDash val="solid"/>
                <a:miter/>
              </a:ln>
            </p:spPr>
            <p:txBody>
              <a:bodyPr rtlCol="0" anchor="ctr"/>
              <a:lstStyle/>
              <a:p>
                <a:endParaRPr lang="fr-FR"/>
              </a:p>
            </p:txBody>
          </p:sp>
          <p:sp>
            <p:nvSpPr>
              <p:cNvPr id="3605" name="Forme libre 3604">
                <a:extLst>
                  <a:ext uri="{FF2B5EF4-FFF2-40B4-BE49-F238E27FC236}">
                    <a16:creationId xmlns:a16="http://schemas.microsoft.com/office/drawing/2014/main" id="{7027E12E-0BF5-D42C-E38F-BE6C36C83272}"/>
                  </a:ext>
                </a:extLst>
              </p:cNvPr>
              <p:cNvSpPr/>
              <p:nvPr/>
            </p:nvSpPr>
            <p:spPr>
              <a:xfrm>
                <a:off x="6085458" y="4952450"/>
                <a:ext cx="105426" cy="26729"/>
              </a:xfrm>
              <a:custGeom>
                <a:avLst/>
                <a:gdLst>
                  <a:gd name="connsiteX0" fmla="*/ 52945 w 105426"/>
                  <a:gd name="connsiteY0" fmla="*/ 27868 h 26729"/>
                  <a:gd name="connsiteX1" fmla="*/ 232 w 105426"/>
                  <a:gd name="connsiteY1" fmla="*/ 14503 h 26729"/>
                  <a:gd name="connsiteX2" fmla="*/ 52945 w 105426"/>
                  <a:gd name="connsiteY2" fmla="*/ 1138 h 26729"/>
                  <a:gd name="connsiteX3" fmla="*/ 105658 w 105426"/>
                  <a:gd name="connsiteY3" fmla="*/ 14503 h 26729"/>
                  <a:gd name="connsiteX4" fmla="*/ 52945 w 105426"/>
                  <a:gd name="connsiteY4" fmla="*/ 27868 h 26729"/>
                  <a:gd name="connsiteX5" fmla="*/ 52945 w 105426"/>
                  <a:gd name="connsiteY5" fmla="*/ 4872 h 26729"/>
                  <a:gd name="connsiteX6" fmla="*/ 3772 w 105426"/>
                  <a:gd name="connsiteY6" fmla="*/ 14503 h 26729"/>
                  <a:gd name="connsiteX7" fmla="*/ 52945 w 105426"/>
                  <a:gd name="connsiteY7" fmla="*/ 24133 h 26729"/>
                  <a:gd name="connsiteX8" fmla="*/ 102117 w 105426"/>
                  <a:gd name="connsiteY8" fmla="*/ 14503 h 26729"/>
                  <a:gd name="connsiteX9" fmla="*/ 52945 w 105426"/>
                  <a:gd name="connsiteY9" fmla="*/ 4872 h 2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426" h="26729">
                    <a:moveTo>
                      <a:pt x="52945" y="27868"/>
                    </a:moveTo>
                    <a:cubicBezTo>
                      <a:pt x="31702" y="27868"/>
                      <a:pt x="232" y="24330"/>
                      <a:pt x="232" y="14503"/>
                    </a:cubicBezTo>
                    <a:cubicBezTo>
                      <a:pt x="232" y="4676"/>
                      <a:pt x="31702" y="1138"/>
                      <a:pt x="52945" y="1138"/>
                    </a:cubicBezTo>
                    <a:cubicBezTo>
                      <a:pt x="74187" y="1138"/>
                      <a:pt x="105658" y="4676"/>
                      <a:pt x="105658" y="14503"/>
                    </a:cubicBezTo>
                    <a:cubicBezTo>
                      <a:pt x="105658" y="24330"/>
                      <a:pt x="74187" y="27868"/>
                      <a:pt x="52945" y="27868"/>
                    </a:cubicBezTo>
                    <a:close/>
                    <a:moveTo>
                      <a:pt x="52945" y="4872"/>
                    </a:moveTo>
                    <a:cubicBezTo>
                      <a:pt x="20687" y="4872"/>
                      <a:pt x="3772" y="11162"/>
                      <a:pt x="3772" y="14503"/>
                    </a:cubicBezTo>
                    <a:cubicBezTo>
                      <a:pt x="3772" y="17844"/>
                      <a:pt x="20687" y="24133"/>
                      <a:pt x="52945" y="24133"/>
                    </a:cubicBezTo>
                    <a:cubicBezTo>
                      <a:pt x="85202" y="24133"/>
                      <a:pt x="102117" y="17844"/>
                      <a:pt x="102117" y="14503"/>
                    </a:cubicBezTo>
                    <a:cubicBezTo>
                      <a:pt x="102117" y="11162"/>
                      <a:pt x="85202" y="4872"/>
                      <a:pt x="52945" y="4872"/>
                    </a:cubicBezTo>
                    <a:close/>
                  </a:path>
                </a:pathLst>
              </a:custGeom>
              <a:solidFill>
                <a:srgbClr val="000000"/>
              </a:solidFill>
              <a:ln w="1965" cap="flat">
                <a:noFill/>
                <a:prstDash val="solid"/>
                <a:miter/>
              </a:ln>
            </p:spPr>
            <p:txBody>
              <a:bodyPr rtlCol="0" anchor="ctr"/>
              <a:lstStyle/>
              <a:p>
                <a:endParaRPr lang="fr-FR"/>
              </a:p>
            </p:txBody>
          </p:sp>
          <p:sp>
            <p:nvSpPr>
              <p:cNvPr id="3606" name="Forme libre 3605">
                <a:extLst>
                  <a:ext uri="{FF2B5EF4-FFF2-40B4-BE49-F238E27FC236}">
                    <a16:creationId xmlns:a16="http://schemas.microsoft.com/office/drawing/2014/main" id="{81D00A94-4F18-18A4-6078-095A21649078}"/>
                  </a:ext>
                </a:extLst>
              </p:cNvPr>
              <p:cNvSpPr/>
              <p:nvPr/>
            </p:nvSpPr>
            <p:spPr>
              <a:xfrm>
                <a:off x="6091162" y="4936923"/>
                <a:ext cx="94018" cy="108097"/>
              </a:xfrm>
              <a:custGeom>
                <a:avLst/>
                <a:gdLst>
                  <a:gd name="connsiteX0" fmla="*/ 232 w 94018"/>
                  <a:gd name="connsiteY0" fmla="*/ 1139 h 108097"/>
                  <a:gd name="connsiteX1" fmla="*/ 9870 w 94018"/>
                  <a:gd name="connsiteY1" fmla="*/ 97640 h 108097"/>
                  <a:gd name="connsiteX2" fmla="*/ 47241 w 94018"/>
                  <a:gd name="connsiteY2" fmla="*/ 109237 h 108097"/>
                  <a:gd name="connsiteX3" fmla="*/ 84612 w 94018"/>
                  <a:gd name="connsiteY3" fmla="*/ 97640 h 108097"/>
                  <a:gd name="connsiteX4" fmla="*/ 94250 w 94018"/>
                  <a:gd name="connsiteY4" fmla="*/ 1139 h 108097"/>
                  <a:gd name="connsiteX5" fmla="*/ 232 w 94018"/>
                  <a:gd name="connsiteY5" fmla="*/ 1139 h 10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18" h="108097">
                    <a:moveTo>
                      <a:pt x="232" y="1139"/>
                    </a:moveTo>
                    <a:lnTo>
                      <a:pt x="9870" y="97640"/>
                    </a:lnTo>
                    <a:cubicBezTo>
                      <a:pt x="9870" y="103930"/>
                      <a:pt x="26588" y="109237"/>
                      <a:pt x="47241" y="109237"/>
                    </a:cubicBezTo>
                    <a:cubicBezTo>
                      <a:pt x="67893" y="109237"/>
                      <a:pt x="84612" y="104126"/>
                      <a:pt x="84612" y="97640"/>
                    </a:cubicBezTo>
                    <a:lnTo>
                      <a:pt x="94250" y="1139"/>
                    </a:lnTo>
                    <a:lnTo>
                      <a:pt x="232" y="1139"/>
                    </a:lnTo>
                    <a:close/>
                  </a:path>
                </a:pathLst>
              </a:custGeom>
              <a:solidFill>
                <a:srgbClr val="FFD26C"/>
              </a:solidFill>
              <a:ln w="1965" cap="flat">
                <a:noFill/>
                <a:prstDash val="solid"/>
                <a:miter/>
              </a:ln>
            </p:spPr>
            <p:txBody>
              <a:bodyPr rtlCol="0" anchor="ctr"/>
              <a:lstStyle/>
              <a:p>
                <a:endParaRPr lang="fr-FR"/>
              </a:p>
            </p:txBody>
          </p:sp>
          <p:sp>
            <p:nvSpPr>
              <p:cNvPr id="3607" name="Forme libre 3606">
                <a:extLst>
                  <a:ext uri="{FF2B5EF4-FFF2-40B4-BE49-F238E27FC236}">
                    <a16:creationId xmlns:a16="http://schemas.microsoft.com/office/drawing/2014/main" id="{7F0B95C6-7931-7522-E94F-F2BDB7E01967}"/>
                  </a:ext>
                </a:extLst>
              </p:cNvPr>
              <p:cNvSpPr/>
              <p:nvPr/>
            </p:nvSpPr>
            <p:spPr>
              <a:xfrm>
                <a:off x="6089361" y="4935154"/>
                <a:ext cx="97785" cy="111439"/>
              </a:xfrm>
              <a:custGeom>
                <a:avLst/>
                <a:gdLst>
                  <a:gd name="connsiteX0" fmla="*/ 49041 w 97785"/>
                  <a:gd name="connsiteY0" fmla="*/ 112578 h 111439"/>
                  <a:gd name="connsiteX1" fmla="*/ 9900 w 97785"/>
                  <a:gd name="connsiteY1" fmla="*/ 99409 h 111439"/>
                  <a:gd name="connsiteX2" fmla="*/ 262 w 97785"/>
                  <a:gd name="connsiteY2" fmla="*/ 3104 h 111439"/>
                  <a:gd name="connsiteX3" fmla="*/ 1836 w 97785"/>
                  <a:gd name="connsiteY3" fmla="*/ 1139 h 111439"/>
                  <a:gd name="connsiteX4" fmla="*/ 2032 w 97785"/>
                  <a:gd name="connsiteY4" fmla="*/ 1139 h 111439"/>
                  <a:gd name="connsiteX5" fmla="*/ 96247 w 97785"/>
                  <a:gd name="connsiteY5" fmla="*/ 1139 h 111439"/>
                  <a:gd name="connsiteX6" fmla="*/ 98017 w 97785"/>
                  <a:gd name="connsiteY6" fmla="*/ 2908 h 111439"/>
                  <a:gd name="connsiteX7" fmla="*/ 98017 w 97785"/>
                  <a:gd name="connsiteY7" fmla="*/ 3104 h 111439"/>
                  <a:gd name="connsiteX8" fmla="*/ 88379 w 97785"/>
                  <a:gd name="connsiteY8" fmla="*/ 99409 h 111439"/>
                  <a:gd name="connsiteX9" fmla="*/ 49041 w 97785"/>
                  <a:gd name="connsiteY9" fmla="*/ 112578 h 111439"/>
                  <a:gd name="connsiteX10" fmla="*/ 3999 w 97785"/>
                  <a:gd name="connsiteY10" fmla="*/ 4676 h 111439"/>
                  <a:gd name="connsiteX11" fmla="*/ 13440 w 97785"/>
                  <a:gd name="connsiteY11" fmla="*/ 99213 h 111439"/>
                  <a:gd name="connsiteX12" fmla="*/ 13440 w 97785"/>
                  <a:gd name="connsiteY12" fmla="*/ 99409 h 111439"/>
                  <a:gd name="connsiteX13" fmla="*/ 49041 w 97785"/>
                  <a:gd name="connsiteY13" fmla="*/ 109040 h 111439"/>
                  <a:gd name="connsiteX14" fmla="*/ 84642 w 97785"/>
                  <a:gd name="connsiteY14" fmla="*/ 99409 h 111439"/>
                  <a:gd name="connsiteX15" fmla="*/ 84642 w 97785"/>
                  <a:gd name="connsiteY15" fmla="*/ 99213 h 111439"/>
                  <a:gd name="connsiteX16" fmla="*/ 94083 w 97785"/>
                  <a:gd name="connsiteY16" fmla="*/ 4676 h 111439"/>
                  <a:gd name="connsiteX17" fmla="*/ 3999 w 97785"/>
                  <a:gd name="connsiteY17" fmla="*/ 4676 h 11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785" h="111439">
                    <a:moveTo>
                      <a:pt x="49041" y="112578"/>
                    </a:moveTo>
                    <a:cubicBezTo>
                      <a:pt x="30159" y="112578"/>
                      <a:pt x="10097" y="107861"/>
                      <a:pt x="9900" y="99409"/>
                    </a:cubicBezTo>
                    <a:lnTo>
                      <a:pt x="262" y="3104"/>
                    </a:lnTo>
                    <a:cubicBezTo>
                      <a:pt x="65" y="2121"/>
                      <a:pt x="852" y="1139"/>
                      <a:pt x="1836" y="1139"/>
                    </a:cubicBezTo>
                    <a:cubicBezTo>
                      <a:pt x="1836" y="1139"/>
                      <a:pt x="2032" y="1139"/>
                      <a:pt x="2032" y="1139"/>
                    </a:cubicBezTo>
                    <a:lnTo>
                      <a:pt x="96247" y="1139"/>
                    </a:lnTo>
                    <a:cubicBezTo>
                      <a:pt x="97230" y="1139"/>
                      <a:pt x="98017" y="1925"/>
                      <a:pt x="98017" y="2908"/>
                    </a:cubicBezTo>
                    <a:cubicBezTo>
                      <a:pt x="98017" y="2908"/>
                      <a:pt x="98017" y="3104"/>
                      <a:pt x="98017" y="3104"/>
                    </a:cubicBezTo>
                    <a:lnTo>
                      <a:pt x="88379" y="99409"/>
                    </a:lnTo>
                    <a:cubicBezTo>
                      <a:pt x="87986" y="108057"/>
                      <a:pt x="67923" y="112578"/>
                      <a:pt x="49041" y="112578"/>
                    </a:cubicBezTo>
                    <a:close/>
                    <a:moveTo>
                      <a:pt x="3999" y="4676"/>
                    </a:moveTo>
                    <a:lnTo>
                      <a:pt x="13440" y="99213"/>
                    </a:lnTo>
                    <a:cubicBezTo>
                      <a:pt x="13440" y="99213"/>
                      <a:pt x="13440" y="99409"/>
                      <a:pt x="13440" y="99409"/>
                    </a:cubicBezTo>
                    <a:cubicBezTo>
                      <a:pt x="13440" y="103537"/>
                      <a:pt x="27012" y="109040"/>
                      <a:pt x="49041" y="109040"/>
                    </a:cubicBezTo>
                    <a:cubicBezTo>
                      <a:pt x="71070" y="109040"/>
                      <a:pt x="84642" y="103340"/>
                      <a:pt x="84642" y="99409"/>
                    </a:cubicBezTo>
                    <a:cubicBezTo>
                      <a:pt x="84642" y="99409"/>
                      <a:pt x="84642" y="99213"/>
                      <a:pt x="84642" y="99213"/>
                    </a:cubicBezTo>
                    <a:lnTo>
                      <a:pt x="94083" y="4676"/>
                    </a:lnTo>
                    <a:lnTo>
                      <a:pt x="3999" y="4676"/>
                    </a:lnTo>
                    <a:close/>
                  </a:path>
                </a:pathLst>
              </a:custGeom>
              <a:solidFill>
                <a:srgbClr val="000000"/>
              </a:solidFill>
              <a:ln w="1965" cap="flat">
                <a:noFill/>
                <a:prstDash val="solid"/>
                <a:miter/>
              </a:ln>
            </p:spPr>
            <p:txBody>
              <a:bodyPr rtlCol="0" anchor="ctr"/>
              <a:lstStyle/>
              <a:p>
                <a:endParaRPr lang="fr-FR"/>
              </a:p>
            </p:txBody>
          </p:sp>
          <p:sp>
            <p:nvSpPr>
              <p:cNvPr id="3608" name="Forme libre 3607">
                <a:extLst>
                  <a:ext uri="{FF2B5EF4-FFF2-40B4-BE49-F238E27FC236}">
                    <a16:creationId xmlns:a16="http://schemas.microsoft.com/office/drawing/2014/main" id="{EBD15D43-BB56-C013-83B6-AD93097ABDD2}"/>
                  </a:ext>
                </a:extLst>
              </p:cNvPr>
              <p:cNvSpPr/>
              <p:nvPr/>
            </p:nvSpPr>
            <p:spPr>
              <a:xfrm>
                <a:off x="6087622" y="4967583"/>
                <a:ext cx="101098" cy="53655"/>
              </a:xfrm>
              <a:custGeom>
                <a:avLst/>
                <a:gdLst>
                  <a:gd name="connsiteX0" fmla="*/ 50781 w 101098"/>
                  <a:gd name="connsiteY0" fmla="*/ 11162 h 53655"/>
                  <a:gd name="connsiteX1" fmla="*/ 232 w 101098"/>
                  <a:gd name="connsiteY1" fmla="*/ 1139 h 53655"/>
                  <a:gd name="connsiteX2" fmla="*/ 4165 w 101098"/>
                  <a:gd name="connsiteY2" fmla="*/ 40447 h 53655"/>
                  <a:gd name="connsiteX3" fmla="*/ 50781 w 101098"/>
                  <a:gd name="connsiteY3" fmla="*/ 54795 h 53655"/>
                  <a:gd name="connsiteX4" fmla="*/ 97396 w 101098"/>
                  <a:gd name="connsiteY4" fmla="*/ 40447 h 53655"/>
                  <a:gd name="connsiteX5" fmla="*/ 101330 w 101098"/>
                  <a:gd name="connsiteY5" fmla="*/ 1139 h 53655"/>
                  <a:gd name="connsiteX6" fmla="*/ 50781 w 101098"/>
                  <a:gd name="connsiteY6" fmla="*/ 11162 h 5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098" h="53655">
                    <a:moveTo>
                      <a:pt x="50781" y="11162"/>
                    </a:moveTo>
                    <a:cubicBezTo>
                      <a:pt x="28358" y="11162"/>
                      <a:pt x="8886" y="7035"/>
                      <a:pt x="232" y="1139"/>
                    </a:cubicBezTo>
                    <a:lnTo>
                      <a:pt x="4165" y="40447"/>
                    </a:lnTo>
                    <a:cubicBezTo>
                      <a:pt x="4165" y="48309"/>
                      <a:pt x="25014" y="54795"/>
                      <a:pt x="50781" y="54795"/>
                    </a:cubicBezTo>
                    <a:cubicBezTo>
                      <a:pt x="76547" y="54795"/>
                      <a:pt x="97396" y="48309"/>
                      <a:pt x="97396" y="40447"/>
                    </a:cubicBezTo>
                    <a:lnTo>
                      <a:pt x="101330" y="1139"/>
                    </a:lnTo>
                    <a:cubicBezTo>
                      <a:pt x="92676" y="7035"/>
                      <a:pt x="73203" y="11162"/>
                      <a:pt x="50781" y="11162"/>
                    </a:cubicBezTo>
                    <a:close/>
                  </a:path>
                </a:pathLst>
              </a:custGeom>
              <a:solidFill>
                <a:srgbClr val="FFFFFF"/>
              </a:solidFill>
              <a:ln w="1965" cap="flat">
                <a:noFill/>
                <a:prstDash val="solid"/>
                <a:miter/>
              </a:ln>
            </p:spPr>
            <p:txBody>
              <a:bodyPr rtlCol="0" anchor="ctr"/>
              <a:lstStyle/>
              <a:p>
                <a:endParaRPr lang="fr-FR"/>
              </a:p>
            </p:txBody>
          </p:sp>
          <p:sp>
            <p:nvSpPr>
              <p:cNvPr id="3609" name="Forme libre 3608">
                <a:extLst>
                  <a:ext uri="{FF2B5EF4-FFF2-40B4-BE49-F238E27FC236}">
                    <a16:creationId xmlns:a16="http://schemas.microsoft.com/office/drawing/2014/main" id="{7FAB27F3-2045-D89D-0232-32AE6E23610F}"/>
                  </a:ext>
                </a:extLst>
              </p:cNvPr>
              <p:cNvSpPr/>
              <p:nvPr/>
            </p:nvSpPr>
            <p:spPr>
              <a:xfrm>
                <a:off x="6085821" y="4965618"/>
                <a:ext cx="104866" cy="57390"/>
              </a:xfrm>
              <a:custGeom>
                <a:avLst/>
                <a:gdLst>
                  <a:gd name="connsiteX0" fmla="*/ 52582 w 104866"/>
                  <a:gd name="connsiteY0" fmla="*/ 58529 h 57390"/>
                  <a:gd name="connsiteX1" fmla="*/ 4196 w 104866"/>
                  <a:gd name="connsiteY1" fmla="*/ 42412 h 57390"/>
                  <a:gd name="connsiteX2" fmla="*/ 262 w 104866"/>
                  <a:gd name="connsiteY2" fmla="*/ 3104 h 57390"/>
                  <a:gd name="connsiteX3" fmla="*/ 1835 w 104866"/>
                  <a:gd name="connsiteY3" fmla="*/ 1139 h 57390"/>
                  <a:gd name="connsiteX4" fmla="*/ 3016 w 104866"/>
                  <a:gd name="connsiteY4" fmla="*/ 1532 h 57390"/>
                  <a:gd name="connsiteX5" fmla="*/ 52582 w 104866"/>
                  <a:gd name="connsiteY5" fmla="*/ 11162 h 57390"/>
                  <a:gd name="connsiteX6" fmla="*/ 102148 w 104866"/>
                  <a:gd name="connsiteY6" fmla="*/ 1532 h 57390"/>
                  <a:gd name="connsiteX7" fmla="*/ 104705 w 104866"/>
                  <a:gd name="connsiteY7" fmla="*/ 1925 h 57390"/>
                  <a:gd name="connsiteX8" fmla="*/ 105098 w 104866"/>
                  <a:gd name="connsiteY8" fmla="*/ 3104 h 57390"/>
                  <a:gd name="connsiteX9" fmla="*/ 101164 w 104866"/>
                  <a:gd name="connsiteY9" fmla="*/ 42412 h 57390"/>
                  <a:gd name="connsiteX10" fmla="*/ 52582 w 104866"/>
                  <a:gd name="connsiteY10" fmla="*/ 58529 h 57390"/>
                  <a:gd name="connsiteX11" fmla="*/ 4196 w 104866"/>
                  <a:gd name="connsiteY11" fmla="*/ 6249 h 57390"/>
                  <a:gd name="connsiteX12" fmla="*/ 7736 w 104866"/>
                  <a:gd name="connsiteY12" fmla="*/ 42019 h 57390"/>
                  <a:gd name="connsiteX13" fmla="*/ 7736 w 104866"/>
                  <a:gd name="connsiteY13" fmla="*/ 42216 h 57390"/>
                  <a:gd name="connsiteX14" fmla="*/ 52582 w 104866"/>
                  <a:gd name="connsiteY14" fmla="*/ 54795 h 57390"/>
                  <a:gd name="connsiteX15" fmla="*/ 97427 w 104866"/>
                  <a:gd name="connsiteY15" fmla="*/ 42216 h 57390"/>
                  <a:gd name="connsiteX16" fmla="*/ 97427 w 104866"/>
                  <a:gd name="connsiteY16" fmla="*/ 42019 h 57390"/>
                  <a:gd name="connsiteX17" fmla="*/ 100967 w 104866"/>
                  <a:gd name="connsiteY17" fmla="*/ 6249 h 57390"/>
                  <a:gd name="connsiteX18" fmla="*/ 52582 w 104866"/>
                  <a:gd name="connsiteY18" fmla="*/ 14700 h 57390"/>
                  <a:gd name="connsiteX19" fmla="*/ 4196 w 104866"/>
                  <a:gd name="connsiteY19" fmla="*/ 6249 h 5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4866" h="57390">
                    <a:moveTo>
                      <a:pt x="52582" y="58529"/>
                    </a:moveTo>
                    <a:cubicBezTo>
                      <a:pt x="29175" y="58529"/>
                      <a:pt x="4393" y="52829"/>
                      <a:pt x="4196" y="42412"/>
                    </a:cubicBezTo>
                    <a:lnTo>
                      <a:pt x="262" y="3104"/>
                    </a:lnTo>
                    <a:cubicBezTo>
                      <a:pt x="65" y="2121"/>
                      <a:pt x="852" y="1139"/>
                      <a:pt x="1835" y="1139"/>
                    </a:cubicBezTo>
                    <a:cubicBezTo>
                      <a:pt x="2229" y="1139"/>
                      <a:pt x="2622" y="1139"/>
                      <a:pt x="3016" y="1532"/>
                    </a:cubicBezTo>
                    <a:cubicBezTo>
                      <a:pt x="11670" y="7428"/>
                      <a:pt x="31142" y="11162"/>
                      <a:pt x="52582" y="11162"/>
                    </a:cubicBezTo>
                    <a:cubicBezTo>
                      <a:pt x="74021" y="11162"/>
                      <a:pt x="93493" y="7428"/>
                      <a:pt x="102148" y="1532"/>
                    </a:cubicBezTo>
                    <a:cubicBezTo>
                      <a:pt x="102934" y="942"/>
                      <a:pt x="104114" y="1139"/>
                      <a:pt x="104705" y="1925"/>
                    </a:cubicBezTo>
                    <a:cubicBezTo>
                      <a:pt x="104901" y="2318"/>
                      <a:pt x="105098" y="2711"/>
                      <a:pt x="105098" y="3104"/>
                    </a:cubicBezTo>
                    <a:lnTo>
                      <a:pt x="101164" y="42412"/>
                    </a:lnTo>
                    <a:cubicBezTo>
                      <a:pt x="100771" y="52829"/>
                      <a:pt x="75988" y="58529"/>
                      <a:pt x="52582" y="58529"/>
                    </a:cubicBezTo>
                    <a:close/>
                    <a:moveTo>
                      <a:pt x="4196" y="6249"/>
                    </a:moveTo>
                    <a:lnTo>
                      <a:pt x="7736" y="42019"/>
                    </a:lnTo>
                    <a:cubicBezTo>
                      <a:pt x="7736" y="42019"/>
                      <a:pt x="7736" y="42216"/>
                      <a:pt x="7736" y="42216"/>
                    </a:cubicBezTo>
                    <a:cubicBezTo>
                      <a:pt x="7736" y="48112"/>
                      <a:pt x="26225" y="54795"/>
                      <a:pt x="52582" y="54795"/>
                    </a:cubicBezTo>
                    <a:cubicBezTo>
                      <a:pt x="78938" y="54795"/>
                      <a:pt x="97427" y="48112"/>
                      <a:pt x="97427" y="42216"/>
                    </a:cubicBezTo>
                    <a:cubicBezTo>
                      <a:pt x="97427" y="42216"/>
                      <a:pt x="97427" y="42019"/>
                      <a:pt x="97427" y="42019"/>
                    </a:cubicBezTo>
                    <a:lnTo>
                      <a:pt x="100967" y="6249"/>
                    </a:lnTo>
                    <a:cubicBezTo>
                      <a:pt x="90739" y="11555"/>
                      <a:pt x="72447" y="14700"/>
                      <a:pt x="52582" y="14700"/>
                    </a:cubicBezTo>
                    <a:cubicBezTo>
                      <a:pt x="32716" y="14700"/>
                      <a:pt x="14423" y="11555"/>
                      <a:pt x="4196" y="6249"/>
                    </a:cubicBezTo>
                    <a:close/>
                  </a:path>
                </a:pathLst>
              </a:custGeom>
              <a:solidFill>
                <a:srgbClr val="000000"/>
              </a:solidFill>
              <a:ln w="1965" cap="flat">
                <a:noFill/>
                <a:prstDash val="solid"/>
                <a:miter/>
              </a:ln>
            </p:spPr>
            <p:txBody>
              <a:bodyPr rtlCol="0" anchor="ctr"/>
              <a:lstStyle/>
              <a:p>
                <a:endParaRPr lang="fr-FR"/>
              </a:p>
            </p:txBody>
          </p:sp>
          <p:sp>
            <p:nvSpPr>
              <p:cNvPr id="3610" name="Forme libre 3609">
                <a:extLst>
                  <a:ext uri="{FF2B5EF4-FFF2-40B4-BE49-F238E27FC236}">
                    <a16:creationId xmlns:a16="http://schemas.microsoft.com/office/drawing/2014/main" id="{C55B49CE-22B4-C430-D0D7-9CA51BEF74B7}"/>
                  </a:ext>
                </a:extLst>
              </p:cNvPr>
              <p:cNvSpPr/>
              <p:nvPr/>
            </p:nvSpPr>
            <p:spPr>
              <a:xfrm>
                <a:off x="6083884" y="4922969"/>
                <a:ext cx="108966" cy="25943"/>
              </a:xfrm>
              <a:custGeom>
                <a:avLst/>
                <a:gdLst>
                  <a:gd name="connsiteX0" fmla="*/ 107428 w 108966"/>
                  <a:gd name="connsiteY0" fmla="*/ 11161 h 25943"/>
                  <a:gd name="connsiteX1" fmla="*/ 102904 w 108966"/>
                  <a:gd name="connsiteY1" fmla="*/ 1924 h 25943"/>
                  <a:gd name="connsiteX2" fmla="*/ 73204 w 108966"/>
                  <a:gd name="connsiteY2" fmla="*/ 1924 h 25943"/>
                  <a:gd name="connsiteX3" fmla="*/ 54518 w 108966"/>
                  <a:gd name="connsiteY3" fmla="*/ 1138 h 25943"/>
                  <a:gd name="connsiteX4" fmla="*/ 35833 w 108966"/>
                  <a:gd name="connsiteY4" fmla="*/ 1924 h 25943"/>
                  <a:gd name="connsiteX5" fmla="*/ 6132 w 108966"/>
                  <a:gd name="connsiteY5" fmla="*/ 1924 h 25943"/>
                  <a:gd name="connsiteX6" fmla="*/ 1608 w 108966"/>
                  <a:gd name="connsiteY6" fmla="*/ 11161 h 25943"/>
                  <a:gd name="connsiteX7" fmla="*/ 232 w 108966"/>
                  <a:gd name="connsiteY7" fmla="*/ 14109 h 25943"/>
                  <a:gd name="connsiteX8" fmla="*/ 54715 w 108966"/>
                  <a:gd name="connsiteY8" fmla="*/ 27081 h 25943"/>
                  <a:gd name="connsiteX9" fmla="*/ 109198 w 108966"/>
                  <a:gd name="connsiteY9" fmla="*/ 14109 h 25943"/>
                  <a:gd name="connsiteX10" fmla="*/ 107428 w 108966"/>
                  <a:gd name="connsiteY10" fmla="*/ 11161 h 2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966" h="25943">
                    <a:moveTo>
                      <a:pt x="107428" y="11161"/>
                    </a:moveTo>
                    <a:lnTo>
                      <a:pt x="102904" y="1924"/>
                    </a:lnTo>
                    <a:lnTo>
                      <a:pt x="73204" y="1924"/>
                    </a:lnTo>
                    <a:cubicBezTo>
                      <a:pt x="67303" y="1334"/>
                      <a:pt x="61009" y="1138"/>
                      <a:pt x="54518" y="1138"/>
                    </a:cubicBezTo>
                    <a:cubicBezTo>
                      <a:pt x="48027" y="1138"/>
                      <a:pt x="41537" y="1334"/>
                      <a:pt x="35833" y="1924"/>
                    </a:cubicBezTo>
                    <a:lnTo>
                      <a:pt x="6132" y="1924"/>
                    </a:lnTo>
                    <a:lnTo>
                      <a:pt x="1608" y="11161"/>
                    </a:lnTo>
                    <a:cubicBezTo>
                      <a:pt x="625" y="12144"/>
                      <a:pt x="232" y="13127"/>
                      <a:pt x="232" y="14109"/>
                    </a:cubicBezTo>
                    <a:cubicBezTo>
                      <a:pt x="232" y="21185"/>
                      <a:pt x="24621" y="27081"/>
                      <a:pt x="54715" y="27081"/>
                    </a:cubicBezTo>
                    <a:cubicBezTo>
                      <a:pt x="84808" y="27081"/>
                      <a:pt x="109198" y="21381"/>
                      <a:pt x="109198" y="14109"/>
                    </a:cubicBezTo>
                    <a:cubicBezTo>
                      <a:pt x="109001" y="13127"/>
                      <a:pt x="108411" y="12144"/>
                      <a:pt x="107428" y="11161"/>
                    </a:cubicBezTo>
                    <a:close/>
                  </a:path>
                </a:pathLst>
              </a:custGeom>
              <a:solidFill>
                <a:srgbClr val="FFFFFF"/>
              </a:solidFill>
              <a:ln w="1965" cap="flat">
                <a:noFill/>
                <a:prstDash val="solid"/>
                <a:miter/>
              </a:ln>
            </p:spPr>
            <p:txBody>
              <a:bodyPr rtlCol="0" anchor="ctr"/>
              <a:lstStyle/>
              <a:p>
                <a:endParaRPr lang="fr-FR"/>
              </a:p>
            </p:txBody>
          </p:sp>
          <p:sp>
            <p:nvSpPr>
              <p:cNvPr id="3611" name="Forme libre 3610">
                <a:extLst>
                  <a:ext uri="{FF2B5EF4-FFF2-40B4-BE49-F238E27FC236}">
                    <a16:creationId xmlns:a16="http://schemas.microsoft.com/office/drawing/2014/main" id="{88DBCE05-B002-FA41-D46F-2BFB68F004A7}"/>
                  </a:ext>
                </a:extLst>
              </p:cNvPr>
              <p:cNvSpPr/>
              <p:nvPr/>
            </p:nvSpPr>
            <p:spPr>
              <a:xfrm>
                <a:off x="6081917" y="4921396"/>
                <a:ext cx="112506" cy="29284"/>
              </a:xfrm>
              <a:custGeom>
                <a:avLst/>
                <a:gdLst>
                  <a:gd name="connsiteX0" fmla="*/ 56485 w 112506"/>
                  <a:gd name="connsiteY0" fmla="*/ 30422 h 29284"/>
                  <a:gd name="connsiteX1" fmla="*/ 232 w 112506"/>
                  <a:gd name="connsiteY1" fmla="*/ 15682 h 29284"/>
                  <a:gd name="connsiteX2" fmla="*/ 2002 w 112506"/>
                  <a:gd name="connsiteY2" fmla="*/ 11751 h 29284"/>
                  <a:gd name="connsiteX3" fmla="*/ 6329 w 112506"/>
                  <a:gd name="connsiteY3" fmla="*/ 2907 h 29284"/>
                  <a:gd name="connsiteX4" fmla="*/ 7903 w 112506"/>
                  <a:gd name="connsiteY4" fmla="*/ 1924 h 29284"/>
                  <a:gd name="connsiteX5" fmla="*/ 37603 w 112506"/>
                  <a:gd name="connsiteY5" fmla="*/ 1924 h 29284"/>
                  <a:gd name="connsiteX6" fmla="*/ 56485 w 112506"/>
                  <a:gd name="connsiteY6" fmla="*/ 1138 h 29284"/>
                  <a:gd name="connsiteX7" fmla="*/ 75367 w 112506"/>
                  <a:gd name="connsiteY7" fmla="*/ 1924 h 29284"/>
                  <a:gd name="connsiteX8" fmla="*/ 105068 w 112506"/>
                  <a:gd name="connsiteY8" fmla="*/ 1924 h 29284"/>
                  <a:gd name="connsiteX9" fmla="*/ 106641 w 112506"/>
                  <a:gd name="connsiteY9" fmla="*/ 2907 h 29284"/>
                  <a:gd name="connsiteX10" fmla="*/ 110968 w 112506"/>
                  <a:gd name="connsiteY10" fmla="*/ 11751 h 29284"/>
                  <a:gd name="connsiteX11" fmla="*/ 112738 w 112506"/>
                  <a:gd name="connsiteY11" fmla="*/ 15682 h 29284"/>
                  <a:gd name="connsiteX12" fmla="*/ 56485 w 112506"/>
                  <a:gd name="connsiteY12" fmla="*/ 30422 h 29284"/>
                  <a:gd name="connsiteX13" fmla="*/ 56485 w 112506"/>
                  <a:gd name="connsiteY13" fmla="*/ 30422 h 29284"/>
                  <a:gd name="connsiteX14" fmla="*/ 9083 w 112506"/>
                  <a:gd name="connsiteY14" fmla="*/ 5265 h 29284"/>
                  <a:gd name="connsiteX15" fmla="*/ 5149 w 112506"/>
                  <a:gd name="connsiteY15" fmla="*/ 13323 h 29284"/>
                  <a:gd name="connsiteX16" fmla="*/ 4756 w 112506"/>
                  <a:gd name="connsiteY16" fmla="*/ 13716 h 29284"/>
                  <a:gd name="connsiteX17" fmla="*/ 3772 w 112506"/>
                  <a:gd name="connsiteY17" fmla="*/ 15485 h 29284"/>
                  <a:gd name="connsiteX18" fmla="*/ 56485 w 112506"/>
                  <a:gd name="connsiteY18" fmla="*/ 26688 h 29284"/>
                  <a:gd name="connsiteX19" fmla="*/ 109198 w 112506"/>
                  <a:gd name="connsiteY19" fmla="*/ 15485 h 29284"/>
                  <a:gd name="connsiteX20" fmla="*/ 108215 w 112506"/>
                  <a:gd name="connsiteY20" fmla="*/ 13716 h 29284"/>
                  <a:gd name="connsiteX21" fmla="*/ 107821 w 112506"/>
                  <a:gd name="connsiteY21" fmla="*/ 13323 h 29284"/>
                  <a:gd name="connsiteX22" fmla="*/ 103887 w 112506"/>
                  <a:gd name="connsiteY22" fmla="*/ 5265 h 29284"/>
                  <a:gd name="connsiteX23" fmla="*/ 75367 w 112506"/>
                  <a:gd name="connsiteY23" fmla="*/ 5265 h 29284"/>
                  <a:gd name="connsiteX24" fmla="*/ 75171 w 112506"/>
                  <a:gd name="connsiteY24" fmla="*/ 5265 h 29284"/>
                  <a:gd name="connsiteX25" fmla="*/ 56485 w 112506"/>
                  <a:gd name="connsiteY25" fmla="*/ 4479 h 29284"/>
                  <a:gd name="connsiteX26" fmla="*/ 37800 w 112506"/>
                  <a:gd name="connsiteY26" fmla="*/ 5265 h 29284"/>
                  <a:gd name="connsiteX27" fmla="*/ 37603 w 112506"/>
                  <a:gd name="connsiteY27" fmla="*/ 5265 h 29284"/>
                  <a:gd name="connsiteX28" fmla="*/ 9083 w 112506"/>
                  <a:gd name="connsiteY28" fmla="*/ 5265 h 2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2506" h="29284">
                    <a:moveTo>
                      <a:pt x="56485" y="30422"/>
                    </a:moveTo>
                    <a:cubicBezTo>
                      <a:pt x="28555" y="30422"/>
                      <a:pt x="232" y="25312"/>
                      <a:pt x="232" y="15682"/>
                    </a:cubicBezTo>
                    <a:cubicBezTo>
                      <a:pt x="232" y="14306"/>
                      <a:pt x="822" y="12930"/>
                      <a:pt x="2002" y="11751"/>
                    </a:cubicBezTo>
                    <a:lnTo>
                      <a:pt x="6329" y="2907"/>
                    </a:lnTo>
                    <a:cubicBezTo>
                      <a:pt x="6722" y="2317"/>
                      <a:pt x="7313" y="1924"/>
                      <a:pt x="7903" y="1924"/>
                    </a:cubicBezTo>
                    <a:lnTo>
                      <a:pt x="37603" y="1924"/>
                    </a:lnTo>
                    <a:cubicBezTo>
                      <a:pt x="43700" y="1334"/>
                      <a:pt x="49994" y="1138"/>
                      <a:pt x="56485" y="1138"/>
                    </a:cubicBezTo>
                    <a:cubicBezTo>
                      <a:pt x="62976" y="1138"/>
                      <a:pt x="69270" y="1334"/>
                      <a:pt x="75367" y="1924"/>
                    </a:cubicBezTo>
                    <a:lnTo>
                      <a:pt x="105068" y="1924"/>
                    </a:lnTo>
                    <a:cubicBezTo>
                      <a:pt x="105658" y="1924"/>
                      <a:pt x="106444" y="2317"/>
                      <a:pt x="106641" y="2907"/>
                    </a:cubicBezTo>
                    <a:lnTo>
                      <a:pt x="110968" y="11751"/>
                    </a:lnTo>
                    <a:cubicBezTo>
                      <a:pt x="112149" y="12930"/>
                      <a:pt x="112738" y="14306"/>
                      <a:pt x="112738" y="15682"/>
                    </a:cubicBezTo>
                    <a:cubicBezTo>
                      <a:pt x="112738" y="25312"/>
                      <a:pt x="84415" y="30422"/>
                      <a:pt x="56485" y="30422"/>
                    </a:cubicBezTo>
                    <a:lnTo>
                      <a:pt x="56485" y="30422"/>
                    </a:lnTo>
                    <a:close/>
                    <a:moveTo>
                      <a:pt x="9083" y="5265"/>
                    </a:moveTo>
                    <a:lnTo>
                      <a:pt x="5149" y="13323"/>
                    </a:lnTo>
                    <a:cubicBezTo>
                      <a:pt x="5149" y="13520"/>
                      <a:pt x="4952" y="13716"/>
                      <a:pt x="4756" y="13716"/>
                    </a:cubicBezTo>
                    <a:cubicBezTo>
                      <a:pt x="4165" y="14306"/>
                      <a:pt x="3772" y="14896"/>
                      <a:pt x="3772" y="15485"/>
                    </a:cubicBezTo>
                    <a:cubicBezTo>
                      <a:pt x="3772" y="20202"/>
                      <a:pt x="23834" y="26688"/>
                      <a:pt x="56485" y="26688"/>
                    </a:cubicBezTo>
                    <a:cubicBezTo>
                      <a:pt x="89136" y="26688"/>
                      <a:pt x="109198" y="20202"/>
                      <a:pt x="109198" y="15485"/>
                    </a:cubicBezTo>
                    <a:cubicBezTo>
                      <a:pt x="109198" y="14896"/>
                      <a:pt x="108805" y="14503"/>
                      <a:pt x="108215" y="13716"/>
                    </a:cubicBezTo>
                    <a:cubicBezTo>
                      <a:pt x="108018" y="13520"/>
                      <a:pt x="108018" y="13323"/>
                      <a:pt x="107821" y="13323"/>
                    </a:cubicBezTo>
                    <a:lnTo>
                      <a:pt x="103887" y="5265"/>
                    </a:lnTo>
                    <a:lnTo>
                      <a:pt x="75367" y="5265"/>
                    </a:lnTo>
                    <a:cubicBezTo>
                      <a:pt x="75367" y="5265"/>
                      <a:pt x="75171" y="5265"/>
                      <a:pt x="75171" y="5265"/>
                    </a:cubicBezTo>
                    <a:cubicBezTo>
                      <a:pt x="69270" y="4676"/>
                      <a:pt x="62976" y="4479"/>
                      <a:pt x="56485" y="4479"/>
                    </a:cubicBezTo>
                    <a:cubicBezTo>
                      <a:pt x="49994" y="4479"/>
                      <a:pt x="43897" y="4676"/>
                      <a:pt x="37800" y="5265"/>
                    </a:cubicBezTo>
                    <a:cubicBezTo>
                      <a:pt x="37800" y="5265"/>
                      <a:pt x="37603" y="5265"/>
                      <a:pt x="37603" y="5265"/>
                    </a:cubicBezTo>
                    <a:lnTo>
                      <a:pt x="9083" y="5265"/>
                    </a:lnTo>
                    <a:close/>
                  </a:path>
                </a:pathLst>
              </a:custGeom>
              <a:solidFill>
                <a:srgbClr val="000000"/>
              </a:solidFill>
              <a:ln w="1965" cap="flat">
                <a:noFill/>
                <a:prstDash val="solid"/>
                <a:miter/>
              </a:ln>
            </p:spPr>
            <p:txBody>
              <a:bodyPr rtlCol="0" anchor="ctr"/>
              <a:lstStyle/>
              <a:p>
                <a:endParaRPr lang="fr-FR"/>
              </a:p>
            </p:txBody>
          </p:sp>
          <p:sp>
            <p:nvSpPr>
              <p:cNvPr id="3612" name="Forme libre 3611">
                <a:extLst>
                  <a:ext uri="{FF2B5EF4-FFF2-40B4-BE49-F238E27FC236}">
                    <a16:creationId xmlns:a16="http://schemas.microsoft.com/office/drawing/2014/main" id="{107B0811-0822-BBA3-59CB-BDA7DB159638}"/>
                  </a:ext>
                </a:extLst>
              </p:cNvPr>
              <p:cNvSpPr/>
              <p:nvPr/>
            </p:nvSpPr>
            <p:spPr>
              <a:xfrm>
                <a:off x="6089588" y="4912159"/>
                <a:ext cx="97164" cy="23191"/>
              </a:xfrm>
              <a:custGeom>
                <a:avLst/>
                <a:gdLst>
                  <a:gd name="connsiteX0" fmla="*/ 97397 w 97164"/>
                  <a:gd name="connsiteY0" fmla="*/ 12733 h 23191"/>
                  <a:gd name="connsiteX1" fmla="*/ 48814 w 97164"/>
                  <a:gd name="connsiteY1" fmla="*/ 24329 h 23191"/>
                  <a:gd name="connsiteX2" fmla="*/ 232 w 97164"/>
                  <a:gd name="connsiteY2" fmla="*/ 12733 h 23191"/>
                  <a:gd name="connsiteX3" fmla="*/ 48814 w 97164"/>
                  <a:gd name="connsiteY3" fmla="*/ 1137 h 23191"/>
                  <a:gd name="connsiteX4" fmla="*/ 97397 w 97164"/>
                  <a:gd name="connsiteY4" fmla="*/ 12733 h 23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164" h="23191">
                    <a:moveTo>
                      <a:pt x="97397" y="12733"/>
                    </a:moveTo>
                    <a:cubicBezTo>
                      <a:pt x="97397" y="19138"/>
                      <a:pt x="75645" y="24329"/>
                      <a:pt x="48814" y="24329"/>
                    </a:cubicBezTo>
                    <a:cubicBezTo>
                      <a:pt x="21983" y="24329"/>
                      <a:pt x="232" y="19138"/>
                      <a:pt x="232" y="12733"/>
                    </a:cubicBezTo>
                    <a:cubicBezTo>
                      <a:pt x="232" y="6329"/>
                      <a:pt x="21983" y="1137"/>
                      <a:pt x="48814" y="1137"/>
                    </a:cubicBezTo>
                    <a:cubicBezTo>
                      <a:pt x="75645" y="1137"/>
                      <a:pt x="97397" y="6329"/>
                      <a:pt x="97397" y="12733"/>
                    </a:cubicBezTo>
                    <a:close/>
                  </a:path>
                </a:pathLst>
              </a:custGeom>
              <a:solidFill>
                <a:srgbClr val="FFFFFF"/>
              </a:solidFill>
              <a:ln w="1965" cap="flat">
                <a:noFill/>
                <a:prstDash val="solid"/>
                <a:miter/>
              </a:ln>
            </p:spPr>
            <p:txBody>
              <a:bodyPr rtlCol="0" anchor="ctr"/>
              <a:lstStyle/>
              <a:p>
                <a:endParaRPr lang="fr-FR"/>
              </a:p>
            </p:txBody>
          </p:sp>
          <p:sp>
            <p:nvSpPr>
              <p:cNvPr id="3613" name="Forme libre 3612">
                <a:extLst>
                  <a:ext uri="{FF2B5EF4-FFF2-40B4-BE49-F238E27FC236}">
                    <a16:creationId xmlns:a16="http://schemas.microsoft.com/office/drawing/2014/main" id="{42AE599E-794F-C1D4-E5A5-259B7F8F6580}"/>
                  </a:ext>
                </a:extLst>
              </p:cNvPr>
              <p:cNvSpPr/>
              <p:nvPr/>
            </p:nvSpPr>
            <p:spPr>
              <a:xfrm>
                <a:off x="6087818" y="4910390"/>
                <a:ext cx="100705" cy="26729"/>
              </a:xfrm>
              <a:custGeom>
                <a:avLst/>
                <a:gdLst>
                  <a:gd name="connsiteX0" fmla="*/ 50584 w 100705"/>
                  <a:gd name="connsiteY0" fmla="*/ 27867 h 26729"/>
                  <a:gd name="connsiteX1" fmla="*/ 232 w 100705"/>
                  <a:gd name="connsiteY1" fmla="*/ 14502 h 26729"/>
                  <a:gd name="connsiteX2" fmla="*/ 50584 w 100705"/>
                  <a:gd name="connsiteY2" fmla="*/ 1138 h 26729"/>
                  <a:gd name="connsiteX3" fmla="*/ 100937 w 100705"/>
                  <a:gd name="connsiteY3" fmla="*/ 14502 h 26729"/>
                  <a:gd name="connsiteX4" fmla="*/ 50584 w 100705"/>
                  <a:gd name="connsiteY4" fmla="*/ 27867 h 26729"/>
                  <a:gd name="connsiteX5" fmla="*/ 50584 w 100705"/>
                  <a:gd name="connsiteY5" fmla="*/ 4872 h 26729"/>
                  <a:gd name="connsiteX6" fmla="*/ 3969 w 100705"/>
                  <a:gd name="connsiteY6" fmla="*/ 14502 h 26729"/>
                  <a:gd name="connsiteX7" fmla="*/ 50584 w 100705"/>
                  <a:gd name="connsiteY7" fmla="*/ 24133 h 26729"/>
                  <a:gd name="connsiteX8" fmla="*/ 97200 w 100705"/>
                  <a:gd name="connsiteY8" fmla="*/ 14502 h 26729"/>
                  <a:gd name="connsiteX9" fmla="*/ 50584 w 100705"/>
                  <a:gd name="connsiteY9" fmla="*/ 4872 h 2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05" h="26729">
                    <a:moveTo>
                      <a:pt x="50584" y="27867"/>
                    </a:moveTo>
                    <a:cubicBezTo>
                      <a:pt x="25605" y="27867"/>
                      <a:pt x="232" y="23347"/>
                      <a:pt x="232" y="14502"/>
                    </a:cubicBezTo>
                    <a:cubicBezTo>
                      <a:pt x="232" y="5855"/>
                      <a:pt x="25605" y="1138"/>
                      <a:pt x="50584" y="1138"/>
                    </a:cubicBezTo>
                    <a:cubicBezTo>
                      <a:pt x="75564" y="1138"/>
                      <a:pt x="100937" y="5658"/>
                      <a:pt x="100937" y="14502"/>
                    </a:cubicBezTo>
                    <a:cubicBezTo>
                      <a:pt x="100937" y="23347"/>
                      <a:pt x="75564" y="27867"/>
                      <a:pt x="50584" y="27867"/>
                    </a:cubicBezTo>
                    <a:close/>
                    <a:moveTo>
                      <a:pt x="50584" y="4872"/>
                    </a:moveTo>
                    <a:cubicBezTo>
                      <a:pt x="22064" y="4872"/>
                      <a:pt x="3969" y="10571"/>
                      <a:pt x="3969" y="14502"/>
                    </a:cubicBezTo>
                    <a:cubicBezTo>
                      <a:pt x="3969" y="18433"/>
                      <a:pt x="22064" y="24133"/>
                      <a:pt x="50584" y="24133"/>
                    </a:cubicBezTo>
                    <a:cubicBezTo>
                      <a:pt x="79105" y="24133"/>
                      <a:pt x="97200" y="18433"/>
                      <a:pt x="97200" y="14502"/>
                    </a:cubicBezTo>
                    <a:cubicBezTo>
                      <a:pt x="97200" y="10571"/>
                      <a:pt x="79105" y="4872"/>
                      <a:pt x="50584" y="4872"/>
                    </a:cubicBezTo>
                    <a:close/>
                  </a:path>
                </a:pathLst>
              </a:custGeom>
              <a:solidFill>
                <a:srgbClr val="000000"/>
              </a:solidFill>
              <a:ln w="1965" cap="flat">
                <a:noFill/>
                <a:prstDash val="solid"/>
                <a:miter/>
              </a:ln>
            </p:spPr>
            <p:txBody>
              <a:bodyPr rtlCol="0" anchor="ctr"/>
              <a:lstStyle/>
              <a:p>
                <a:endParaRPr lang="fr-FR"/>
              </a:p>
            </p:txBody>
          </p:sp>
          <p:sp>
            <p:nvSpPr>
              <p:cNvPr id="3614" name="Forme libre 3613">
                <a:extLst>
                  <a:ext uri="{FF2B5EF4-FFF2-40B4-BE49-F238E27FC236}">
                    <a16:creationId xmlns:a16="http://schemas.microsoft.com/office/drawing/2014/main" id="{4ECD2DB6-76E2-2B5D-3A94-F47F8DDF7C42}"/>
                  </a:ext>
                </a:extLst>
              </p:cNvPr>
              <p:cNvSpPr/>
              <p:nvPr/>
            </p:nvSpPr>
            <p:spPr>
              <a:xfrm>
                <a:off x="6098833" y="4910979"/>
                <a:ext cx="78676" cy="15526"/>
              </a:xfrm>
              <a:custGeom>
                <a:avLst/>
                <a:gdLst>
                  <a:gd name="connsiteX0" fmla="*/ 78711 w 78676"/>
                  <a:gd name="connsiteY0" fmla="*/ 10375 h 15526"/>
                  <a:gd name="connsiteX1" fmla="*/ 75564 w 78676"/>
                  <a:gd name="connsiteY1" fmla="*/ 1137 h 15526"/>
                  <a:gd name="connsiteX2" fmla="*/ 3575 w 78676"/>
                  <a:gd name="connsiteY2" fmla="*/ 1137 h 15526"/>
                  <a:gd name="connsiteX3" fmla="*/ 428 w 78676"/>
                  <a:gd name="connsiteY3" fmla="*/ 10375 h 15526"/>
                  <a:gd name="connsiteX4" fmla="*/ 232 w 78676"/>
                  <a:gd name="connsiteY4" fmla="*/ 10965 h 15526"/>
                  <a:gd name="connsiteX5" fmla="*/ 39570 w 78676"/>
                  <a:gd name="connsiteY5" fmla="*/ 16664 h 15526"/>
                  <a:gd name="connsiteX6" fmla="*/ 78908 w 78676"/>
                  <a:gd name="connsiteY6" fmla="*/ 10965 h 15526"/>
                  <a:gd name="connsiteX7" fmla="*/ 78711 w 78676"/>
                  <a:gd name="connsiteY7" fmla="*/ 10375 h 1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76" h="15526">
                    <a:moveTo>
                      <a:pt x="78711" y="10375"/>
                    </a:moveTo>
                    <a:lnTo>
                      <a:pt x="75564" y="1137"/>
                    </a:lnTo>
                    <a:lnTo>
                      <a:pt x="3575" y="1137"/>
                    </a:lnTo>
                    <a:lnTo>
                      <a:pt x="428" y="10375"/>
                    </a:lnTo>
                    <a:cubicBezTo>
                      <a:pt x="232" y="10571"/>
                      <a:pt x="232" y="10768"/>
                      <a:pt x="232" y="10965"/>
                    </a:cubicBezTo>
                    <a:cubicBezTo>
                      <a:pt x="232" y="14109"/>
                      <a:pt x="17934" y="16664"/>
                      <a:pt x="39570" y="16664"/>
                    </a:cubicBezTo>
                    <a:cubicBezTo>
                      <a:pt x="61206" y="16664"/>
                      <a:pt x="78908" y="14109"/>
                      <a:pt x="78908" y="10965"/>
                    </a:cubicBezTo>
                    <a:cubicBezTo>
                      <a:pt x="78908" y="10768"/>
                      <a:pt x="78908" y="10571"/>
                      <a:pt x="78711" y="10375"/>
                    </a:cubicBezTo>
                    <a:close/>
                  </a:path>
                </a:pathLst>
              </a:custGeom>
              <a:solidFill>
                <a:srgbClr val="FFFFFF"/>
              </a:solidFill>
              <a:ln w="1965" cap="flat">
                <a:noFill/>
                <a:prstDash val="solid"/>
                <a:miter/>
              </a:ln>
            </p:spPr>
            <p:txBody>
              <a:bodyPr rtlCol="0" anchor="ctr"/>
              <a:lstStyle/>
              <a:p>
                <a:endParaRPr lang="fr-FR"/>
              </a:p>
            </p:txBody>
          </p:sp>
          <p:sp>
            <p:nvSpPr>
              <p:cNvPr id="3615" name="Forme libre 3614">
                <a:extLst>
                  <a:ext uri="{FF2B5EF4-FFF2-40B4-BE49-F238E27FC236}">
                    <a16:creationId xmlns:a16="http://schemas.microsoft.com/office/drawing/2014/main" id="{D71F5FFD-56E8-40F7-6E91-CF95E1A69FB7}"/>
                  </a:ext>
                </a:extLst>
              </p:cNvPr>
              <p:cNvSpPr/>
              <p:nvPr/>
            </p:nvSpPr>
            <p:spPr>
              <a:xfrm>
                <a:off x="6097062" y="4909211"/>
                <a:ext cx="82413" cy="19261"/>
              </a:xfrm>
              <a:custGeom>
                <a:avLst/>
                <a:gdLst>
                  <a:gd name="connsiteX0" fmla="*/ 41340 w 82413"/>
                  <a:gd name="connsiteY0" fmla="*/ 20398 h 19261"/>
                  <a:gd name="connsiteX1" fmla="*/ 13213 w 82413"/>
                  <a:gd name="connsiteY1" fmla="*/ 18630 h 19261"/>
                  <a:gd name="connsiteX2" fmla="*/ 232 w 82413"/>
                  <a:gd name="connsiteY2" fmla="*/ 12733 h 19261"/>
                  <a:gd name="connsiteX3" fmla="*/ 625 w 82413"/>
                  <a:gd name="connsiteY3" fmla="*/ 11357 h 19261"/>
                  <a:gd name="connsiteX4" fmla="*/ 3576 w 82413"/>
                  <a:gd name="connsiteY4" fmla="*/ 2317 h 19261"/>
                  <a:gd name="connsiteX5" fmla="*/ 5346 w 82413"/>
                  <a:gd name="connsiteY5" fmla="*/ 1137 h 19261"/>
                  <a:gd name="connsiteX6" fmla="*/ 77531 w 82413"/>
                  <a:gd name="connsiteY6" fmla="*/ 1137 h 19261"/>
                  <a:gd name="connsiteX7" fmla="*/ 79301 w 82413"/>
                  <a:gd name="connsiteY7" fmla="*/ 2317 h 19261"/>
                  <a:gd name="connsiteX8" fmla="*/ 82252 w 82413"/>
                  <a:gd name="connsiteY8" fmla="*/ 11357 h 19261"/>
                  <a:gd name="connsiteX9" fmla="*/ 82645 w 82413"/>
                  <a:gd name="connsiteY9" fmla="*/ 12733 h 19261"/>
                  <a:gd name="connsiteX10" fmla="*/ 69663 w 82413"/>
                  <a:gd name="connsiteY10" fmla="*/ 18630 h 19261"/>
                  <a:gd name="connsiteX11" fmla="*/ 41340 w 82413"/>
                  <a:gd name="connsiteY11" fmla="*/ 20398 h 19261"/>
                  <a:gd name="connsiteX12" fmla="*/ 41340 w 82413"/>
                  <a:gd name="connsiteY12" fmla="*/ 20398 h 19261"/>
                  <a:gd name="connsiteX13" fmla="*/ 3969 w 82413"/>
                  <a:gd name="connsiteY13" fmla="*/ 12537 h 19261"/>
                  <a:gd name="connsiteX14" fmla="*/ 41340 w 82413"/>
                  <a:gd name="connsiteY14" fmla="*/ 16664 h 19261"/>
                  <a:gd name="connsiteX15" fmla="*/ 78711 w 82413"/>
                  <a:gd name="connsiteY15" fmla="*/ 12537 h 19261"/>
                  <a:gd name="connsiteX16" fmla="*/ 76154 w 82413"/>
                  <a:gd name="connsiteY16" fmla="*/ 4872 h 19261"/>
                  <a:gd name="connsiteX17" fmla="*/ 6526 w 82413"/>
                  <a:gd name="connsiteY17" fmla="*/ 4872 h 19261"/>
                  <a:gd name="connsiteX18" fmla="*/ 3969 w 82413"/>
                  <a:gd name="connsiteY18" fmla="*/ 12537 h 19261"/>
                  <a:gd name="connsiteX19" fmla="*/ 78908 w 82413"/>
                  <a:gd name="connsiteY19" fmla="*/ 13323 h 19261"/>
                  <a:gd name="connsiteX20" fmla="*/ 78908 w 82413"/>
                  <a:gd name="connsiteY20" fmla="*/ 13323 h 19261"/>
                  <a:gd name="connsiteX21" fmla="*/ 78908 w 82413"/>
                  <a:gd name="connsiteY21" fmla="*/ 13323 h 1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2413" h="19261">
                    <a:moveTo>
                      <a:pt x="41340" y="20398"/>
                    </a:moveTo>
                    <a:cubicBezTo>
                      <a:pt x="30719" y="20398"/>
                      <a:pt x="20688" y="19809"/>
                      <a:pt x="13213" y="18630"/>
                    </a:cubicBezTo>
                    <a:cubicBezTo>
                      <a:pt x="3969" y="17254"/>
                      <a:pt x="232" y="15485"/>
                      <a:pt x="232" y="12733"/>
                    </a:cubicBezTo>
                    <a:cubicBezTo>
                      <a:pt x="232" y="12340"/>
                      <a:pt x="428" y="11751"/>
                      <a:pt x="625" y="11357"/>
                    </a:cubicBezTo>
                    <a:lnTo>
                      <a:pt x="3576" y="2317"/>
                    </a:lnTo>
                    <a:cubicBezTo>
                      <a:pt x="3772" y="1530"/>
                      <a:pt x="4559" y="1137"/>
                      <a:pt x="5346" y="1137"/>
                    </a:cubicBezTo>
                    <a:lnTo>
                      <a:pt x="77531" y="1137"/>
                    </a:lnTo>
                    <a:cubicBezTo>
                      <a:pt x="78318" y="1137"/>
                      <a:pt x="78908" y="1727"/>
                      <a:pt x="79301" y="2317"/>
                    </a:cubicBezTo>
                    <a:lnTo>
                      <a:pt x="82252" y="11357"/>
                    </a:lnTo>
                    <a:cubicBezTo>
                      <a:pt x="82448" y="11751"/>
                      <a:pt x="82645" y="12144"/>
                      <a:pt x="82645" y="12733"/>
                    </a:cubicBezTo>
                    <a:cubicBezTo>
                      <a:pt x="82645" y="15485"/>
                      <a:pt x="78711" y="17254"/>
                      <a:pt x="69663" y="18630"/>
                    </a:cubicBezTo>
                    <a:cubicBezTo>
                      <a:pt x="61993" y="19809"/>
                      <a:pt x="51961" y="20398"/>
                      <a:pt x="41340" y="20398"/>
                    </a:cubicBezTo>
                    <a:lnTo>
                      <a:pt x="41340" y="20398"/>
                    </a:lnTo>
                    <a:close/>
                    <a:moveTo>
                      <a:pt x="3969" y="12537"/>
                    </a:moveTo>
                    <a:cubicBezTo>
                      <a:pt x="6526" y="14306"/>
                      <a:pt x="20491" y="16664"/>
                      <a:pt x="41340" y="16664"/>
                    </a:cubicBezTo>
                    <a:cubicBezTo>
                      <a:pt x="62189" y="16664"/>
                      <a:pt x="76154" y="14306"/>
                      <a:pt x="78711" y="12537"/>
                    </a:cubicBezTo>
                    <a:lnTo>
                      <a:pt x="76154" y="4872"/>
                    </a:lnTo>
                    <a:lnTo>
                      <a:pt x="6526" y="4872"/>
                    </a:lnTo>
                    <a:lnTo>
                      <a:pt x="3969" y="12537"/>
                    </a:lnTo>
                    <a:close/>
                    <a:moveTo>
                      <a:pt x="78908" y="13323"/>
                    </a:moveTo>
                    <a:lnTo>
                      <a:pt x="78908" y="13323"/>
                    </a:lnTo>
                    <a:lnTo>
                      <a:pt x="78908" y="13323"/>
                    </a:lnTo>
                    <a:close/>
                  </a:path>
                </a:pathLst>
              </a:custGeom>
              <a:solidFill>
                <a:srgbClr val="000000"/>
              </a:solidFill>
              <a:ln w="1965" cap="flat">
                <a:noFill/>
                <a:prstDash val="solid"/>
                <a:miter/>
              </a:ln>
            </p:spPr>
            <p:txBody>
              <a:bodyPr rtlCol="0" anchor="ctr"/>
              <a:lstStyle/>
              <a:p>
                <a:endParaRPr lang="fr-FR"/>
              </a:p>
            </p:txBody>
          </p:sp>
          <p:sp>
            <p:nvSpPr>
              <p:cNvPr id="3616" name="Forme libre 3615">
                <a:extLst>
                  <a:ext uri="{FF2B5EF4-FFF2-40B4-BE49-F238E27FC236}">
                    <a16:creationId xmlns:a16="http://schemas.microsoft.com/office/drawing/2014/main" id="{1CBB8F80-3617-F023-F46C-5A8DF4B3741C}"/>
                  </a:ext>
                </a:extLst>
              </p:cNvPr>
              <p:cNvSpPr/>
              <p:nvPr/>
            </p:nvSpPr>
            <p:spPr>
              <a:xfrm>
                <a:off x="6102177" y="4905476"/>
                <a:ext cx="71988" cy="11399"/>
              </a:xfrm>
              <a:custGeom>
                <a:avLst/>
                <a:gdLst>
                  <a:gd name="connsiteX0" fmla="*/ 72220 w 71988"/>
                  <a:gd name="connsiteY0" fmla="*/ 6837 h 11399"/>
                  <a:gd name="connsiteX1" fmla="*/ 36226 w 71988"/>
                  <a:gd name="connsiteY1" fmla="*/ 12537 h 11399"/>
                  <a:gd name="connsiteX2" fmla="*/ 232 w 71988"/>
                  <a:gd name="connsiteY2" fmla="*/ 6837 h 11399"/>
                  <a:gd name="connsiteX3" fmla="*/ 36226 w 71988"/>
                  <a:gd name="connsiteY3" fmla="*/ 1137 h 11399"/>
                  <a:gd name="connsiteX4" fmla="*/ 72220 w 71988"/>
                  <a:gd name="connsiteY4" fmla="*/ 6837 h 1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88" h="11399">
                    <a:moveTo>
                      <a:pt x="72220" y="6837"/>
                    </a:moveTo>
                    <a:cubicBezTo>
                      <a:pt x="72220" y="9985"/>
                      <a:pt x="56105" y="12537"/>
                      <a:pt x="36226" y="12537"/>
                    </a:cubicBezTo>
                    <a:cubicBezTo>
                      <a:pt x="16347" y="12537"/>
                      <a:pt x="232" y="9985"/>
                      <a:pt x="232" y="6837"/>
                    </a:cubicBezTo>
                    <a:cubicBezTo>
                      <a:pt x="232" y="3689"/>
                      <a:pt x="16347" y="1137"/>
                      <a:pt x="36226" y="1137"/>
                    </a:cubicBezTo>
                    <a:cubicBezTo>
                      <a:pt x="56105" y="1137"/>
                      <a:pt x="72220" y="3689"/>
                      <a:pt x="72220" y="6837"/>
                    </a:cubicBezTo>
                    <a:close/>
                  </a:path>
                </a:pathLst>
              </a:custGeom>
              <a:solidFill>
                <a:srgbClr val="FFFFFF"/>
              </a:solidFill>
              <a:ln w="1965" cap="flat">
                <a:noFill/>
                <a:prstDash val="solid"/>
                <a:miter/>
              </a:ln>
            </p:spPr>
            <p:txBody>
              <a:bodyPr rtlCol="0" anchor="ctr"/>
              <a:lstStyle/>
              <a:p>
                <a:endParaRPr lang="fr-FR"/>
              </a:p>
            </p:txBody>
          </p:sp>
          <p:sp>
            <p:nvSpPr>
              <p:cNvPr id="3617" name="Forme libre 3616">
                <a:extLst>
                  <a:ext uri="{FF2B5EF4-FFF2-40B4-BE49-F238E27FC236}">
                    <a16:creationId xmlns:a16="http://schemas.microsoft.com/office/drawing/2014/main" id="{189479A6-3401-51E8-698B-91978445771E}"/>
                  </a:ext>
                </a:extLst>
              </p:cNvPr>
              <p:cNvSpPr/>
              <p:nvPr/>
            </p:nvSpPr>
            <p:spPr>
              <a:xfrm>
                <a:off x="6100407" y="4903511"/>
                <a:ext cx="75528" cy="15330"/>
              </a:xfrm>
              <a:custGeom>
                <a:avLst/>
                <a:gdLst>
                  <a:gd name="connsiteX0" fmla="*/ 37996 w 75528"/>
                  <a:gd name="connsiteY0" fmla="*/ 16468 h 15330"/>
                  <a:gd name="connsiteX1" fmla="*/ 12229 w 75528"/>
                  <a:gd name="connsiteY1" fmla="*/ 14699 h 15330"/>
                  <a:gd name="connsiteX2" fmla="*/ 232 w 75528"/>
                  <a:gd name="connsiteY2" fmla="*/ 8802 h 15330"/>
                  <a:gd name="connsiteX3" fmla="*/ 12229 w 75528"/>
                  <a:gd name="connsiteY3" fmla="*/ 2906 h 15330"/>
                  <a:gd name="connsiteX4" fmla="*/ 37996 w 75528"/>
                  <a:gd name="connsiteY4" fmla="*/ 1137 h 15330"/>
                  <a:gd name="connsiteX5" fmla="*/ 63762 w 75528"/>
                  <a:gd name="connsiteY5" fmla="*/ 2906 h 15330"/>
                  <a:gd name="connsiteX6" fmla="*/ 75760 w 75528"/>
                  <a:gd name="connsiteY6" fmla="*/ 8802 h 15330"/>
                  <a:gd name="connsiteX7" fmla="*/ 63762 w 75528"/>
                  <a:gd name="connsiteY7" fmla="*/ 14699 h 15330"/>
                  <a:gd name="connsiteX8" fmla="*/ 37996 w 75528"/>
                  <a:gd name="connsiteY8" fmla="*/ 16468 h 15330"/>
                  <a:gd name="connsiteX9" fmla="*/ 3969 w 75528"/>
                  <a:gd name="connsiteY9" fmla="*/ 8802 h 15330"/>
                  <a:gd name="connsiteX10" fmla="*/ 37799 w 75528"/>
                  <a:gd name="connsiteY10" fmla="*/ 12733 h 15330"/>
                  <a:gd name="connsiteX11" fmla="*/ 71630 w 75528"/>
                  <a:gd name="connsiteY11" fmla="*/ 8802 h 15330"/>
                  <a:gd name="connsiteX12" fmla="*/ 37799 w 75528"/>
                  <a:gd name="connsiteY12" fmla="*/ 4872 h 15330"/>
                  <a:gd name="connsiteX13" fmla="*/ 3969 w 75528"/>
                  <a:gd name="connsiteY13" fmla="*/ 8802 h 15330"/>
                  <a:gd name="connsiteX14" fmla="*/ 72417 w 75528"/>
                  <a:gd name="connsiteY14" fmla="*/ 9195 h 15330"/>
                  <a:gd name="connsiteX15" fmla="*/ 72417 w 75528"/>
                  <a:gd name="connsiteY15" fmla="*/ 9195 h 15330"/>
                  <a:gd name="connsiteX16" fmla="*/ 72417 w 75528"/>
                  <a:gd name="connsiteY16" fmla="*/ 9195 h 1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528" h="15330">
                    <a:moveTo>
                      <a:pt x="37996" y="16468"/>
                    </a:moveTo>
                    <a:cubicBezTo>
                      <a:pt x="28358" y="16468"/>
                      <a:pt x="19114" y="15878"/>
                      <a:pt x="12229" y="14699"/>
                    </a:cubicBezTo>
                    <a:cubicBezTo>
                      <a:pt x="1608" y="12930"/>
                      <a:pt x="232" y="10768"/>
                      <a:pt x="232" y="8802"/>
                    </a:cubicBezTo>
                    <a:cubicBezTo>
                      <a:pt x="232" y="6837"/>
                      <a:pt x="1608" y="4675"/>
                      <a:pt x="12229" y="2906"/>
                    </a:cubicBezTo>
                    <a:cubicBezTo>
                      <a:pt x="19114" y="1727"/>
                      <a:pt x="28358" y="1137"/>
                      <a:pt x="37996" y="1137"/>
                    </a:cubicBezTo>
                    <a:cubicBezTo>
                      <a:pt x="47634" y="1137"/>
                      <a:pt x="56878" y="1727"/>
                      <a:pt x="63762" y="2906"/>
                    </a:cubicBezTo>
                    <a:cubicBezTo>
                      <a:pt x="74384" y="4675"/>
                      <a:pt x="75760" y="6837"/>
                      <a:pt x="75760" y="8802"/>
                    </a:cubicBezTo>
                    <a:cubicBezTo>
                      <a:pt x="75760" y="10768"/>
                      <a:pt x="74384" y="12930"/>
                      <a:pt x="63762" y="14699"/>
                    </a:cubicBezTo>
                    <a:cubicBezTo>
                      <a:pt x="56878" y="15681"/>
                      <a:pt x="47634" y="16468"/>
                      <a:pt x="37996" y="16468"/>
                    </a:cubicBezTo>
                    <a:close/>
                    <a:moveTo>
                      <a:pt x="3969" y="8802"/>
                    </a:moveTo>
                    <a:cubicBezTo>
                      <a:pt x="6722" y="10571"/>
                      <a:pt x="19310" y="12733"/>
                      <a:pt x="37799" y="12733"/>
                    </a:cubicBezTo>
                    <a:cubicBezTo>
                      <a:pt x="56288" y="12733"/>
                      <a:pt x="68876" y="10571"/>
                      <a:pt x="71630" y="8802"/>
                    </a:cubicBezTo>
                    <a:cubicBezTo>
                      <a:pt x="68876" y="7034"/>
                      <a:pt x="56288" y="4872"/>
                      <a:pt x="37799" y="4872"/>
                    </a:cubicBezTo>
                    <a:cubicBezTo>
                      <a:pt x="19310" y="4872"/>
                      <a:pt x="6722" y="7034"/>
                      <a:pt x="3969" y="8802"/>
                    </a:cubicBezTo>
                    <a:close/>
                    <a:moveTo>
                      <a:pt x="72417" y="9195"/>
                    </a:moveTo>
                    <a:lnTo>
                      <a:pt x="72417" y="9195"/>
                    </a:lnTo>
                    <a:lnTo>
                      <a:pt x="72417" y="9195"/>
                    </a:lnTo>
                    <a:close/>
                  </a:path>
                </a:pathLst>
              </a:custGeom>
              <a:solidFill>
                <a:srgbClr val="000000"/>
              </a:solidFill>
              <a:ln w="1965" cap="flat">
                <a:noFill/>
                <a:prstDash val="solid"/>
                <a:miter/>
              </a:ln>
            </p:spPr>
            <p:txBody>
              <a:bodyPr rtlCol="0" anchor="ctr"/>
              <a:lstStyle/>
              <a:p>
                <a:endParaRPr lang="fr-FR"/>
              </a:p>
            </p:txBody>
          </p:sp>
        </p:grpSp>
        <p:sp>
          <p:nvSpPr>
            <p:cNvPr id="3618" name="Forme libre 3617">
              <a:extLst>
                <a:ext uri="{FF2B5EF4-FFF2-40B4-BE49-F238E27FC236}">
                  <a16:creationId xmlns:a16="http://schemas.microsoft.com/office/drawing/2014/main" id="{DD85B9E3-D6E1-1D78-3A9F-B8CF331304DC}"/>
                </a:ext>
              </a:extLst>
            </p:cNvPr>
            <p:cNvSpPr/>
            <p:nvPr/>
          </p:nvSpPr>
          <p:spPr>
            <a:xfrm>
              <a:off x="6188843" y="4835181"/>
              <a:ext cx="115438" cy="78666"/>
            </a:xfrm>
            <a:custGeom>
              <a:avLst/>
              <a:gdLst>
                <a:gd name="connsiteX0" fmla="*/ 0 w 115438"/>
                <a:gd name="connsiteY0" fmla="*/ 0 h 78666"/>
                <a:gd name="connsiteX1" fmla="*/ 35622 w 115438"/>
                <a:gd name="connsiteY1" fmla="*/ 47428 h 78666"/>
                <a:gd name="connsiteX2" fmla="*/ 115438 w 115438"/>
                <a:gd name="connsiteY2" fmla="*/ 78666 h 78666"/>
              </a:gdLst>
              <a:ahLst/>
              <a:cxnLst>
                <a:cxn ang="0">
                  <a:pos x="connsiteX0" y="connsiteY0"/>
                </a:cxn>
                <a:cxn ang="0">
                  <a:pos x="connsiteX1" y="connsiteY1"/>
                </a:cxn>
                <a:cxn ang="0">
                  <a:pos x="connsiteX2" y="connsiteY2"/>
                </a:cxn>
              </a:cxnLst>
              <a:rect l="l" t="t" r="r" b="b"/>
              <a:pathLst>
                <a:path w="115438" h="78666">
                  <a:moveTo>
                    <a:pt x="0" y="0"/>
                  </a:moveTo>
                  <a:cubicBezTo>
                    <a:pt x="5143" y="11619"/>
                    <a:pt x="15620" y="30666"/>
                    <a:pt x="35622" y="47428"/>
                  </a:cubicBezTo>
                  <a:cubicBezTo>
                    <a:pt x="67434" y="74285"/>
                    <a:pt x="102675" y="77904"/>
                    <a:pt x="115438" y="78666"/>
                  </a:cubicBezTo>
                </a:path>
              </a:pathLst>
            </a:custGeom>
            <a:noFill/>
            <a:ln w="3809" cap="rnd">
              <a:solidFill>
                <a:srgbClr val="000000"/>
              </a:solidFill>
              <a:prstDash val="solid"/>
              <a:miter/>
            </a:ln>
          </p:spPr>
          <p:txBody>
            <a:bodyPr rtlCol="0" anchor="ctr"/>
            <a:lstStyle/>
            <a:p>
              <a:endParaRPr lang="fr-FR"/>
            </a:p>
          </p:txBody>
        </p:sp>
      </p:grpSp>
      <p:grpSp>
        <p:nvGrpSpPr>
          <p:cNvPr id="3619" name="Graphique 2">
            <a:extLst>
              <a:ext uri="{FF2B5EF4-FFF2-40B4-BE49-F238E27FC236}">
                <a16:creationId xmlns:a16="http://schemas.microsoft.com/office/drawing/2014/main" id="{8C7E2109-A04E-DE27-0716-5228F1FD9CC5}"/>
              </a:ext>
            </a:extLst>
          </p:cNvPr>
          <p:cNvGrpSpPr/>
          <p:nvPr/>
        </p:nvGrpSpPr>
        <p:grpSpPr>
          <a:xfrm>
            <a:off x="3886677" y="5765151"/>
            <a:ext cx="734606" cy="1128115"/>
            <a:chOff x="3886677" y="5765151"/>
            <a:chExt cx="734606" cy="1128115"/>
          </a:xfrm>
        </p:grpSpPr>
        <p:grpSp>
          <p:nvGrpSpPr>
            <p:cNvPr id="3620" name="Graphique 2">
              <a:extLst>
                <a:ext uri="{FF2B5EF4-FFF2-40B4-BE49-F238E27FC236}">
                  <a16:creationId xmlns:a16="http://schemas.microsoft.com/office/drawing/2014/main" id="{248EBA6D-A70F-3ECB-B98D-B0304F2E3A01}"/>
                </a:ext>
              </a:extLst>
            </p:cNvPr>
            <p:cNvGrpSpPr/>
            <p:nvPr/>
          </p:nvGrpSpPr>
          <p:grpSpPr>
            <a:xfrm>
              <a:off x="3886677" y="5765151"/>
              <a:ext cx="734606" cy="1128115"/>
              <a:chOff x="3886677" y="5765151"/>
              <a:chExt cx="734606" cy="1128115"/>
            </a:xfrm>
          </p:grpSpPr>
          <p:sp>
            <p:nvSpPr>
              <p:cNvPr id="3621" name="Forme libre 3620">
                <a:extLst>
                  <a:ext uri="{FF2B5EF4-FFF2-40B4-BE49-F238E27FC236}">
                    <a16:creationId xmlns:a16="http://schemas.microsoft.com/office/drawing/2014/main" id="{D9F5DE9E-3D6D-56E6-5A8D-4C02302A4397}"/>
                  </a:ext>
                </a:extLst>
              </p:cNvPr>
              <p:cNvSpPr/>
              <p:nvPr/>
            </p:nvSpPr>
            <p:spPr>
              <a:xfrm>
                <a:off x="4079142" y="6221912"/>
                <a:ext cx="367078" cy="538021"/>
              </a:xfrm>
              <a:custGeom>
                <a:avLst/>
                <a:gdLst>
                  <a:gd name="connsiteX0" fmla="*/ 3327 w 367078"/>
                  <a:gd name="connsiteY0" fmla="*/ 21982 h 538021"/>
                  <a:gd name="connsiteX1" fmla="*/ 112860 w 367078"/>
                  <a:gd name="connsiteY1" fmla="*/ 5601 h 538021"/>
                  <a:gd name="connsiteX2" fmla="*/ 198772 w 367078"/>
                  <a:gd name="connsiteY2" fmla="*/ 2364 h 538021"/>
                  <a:gd name="connsiteX3" fmla="*/ 246776 w 367078"/>
                  <a:gd name="connsiteY3" fmla="*/ 51316 h 538021"/>
                  <a:gd name="connsiteX4" fmla="*/ 370405 w 367078"/>
                  <a:gd name="connsiteY4" fmla="*/ 510742 h 538021"/>
                  <a:gd name="connsiteX5" fmla="*/ 289256 w 367078"/>
                  <a:gd name="connsiteY5" fmla="*/ 539504 h 538021"/>
                  <a:gd name="connsiteX6" fmla="*/ 198772 w 367078"/>
                  <a:gd name="connsiteY6" fmla="*/ 281219 h 538021"/>
                  <a:gd name="connsiteX7" fmla="*/ 126766 w 367078"/>
                  <a:gd name="connsiteY7" fmla="*/ 85601 h 538021"/>
                  <a:gd name="connsiteX8" fmla="*/ 131719 w 367078"/>
                  <a:gd name="connsiteY8" fmla="*/ 239124 h 538021"/>
                  <a:gd name="connsiteX9" fmla="*/ 143529 w 367078"/>
                  <a:gd name="connsiteY9" fmla="*/ 530932 h 538021"/>
                  <a:gd name="connsiteX10" fmla="*/ 68285 w 367078"/>
                  <a:gd name="connsiteY10" fmla="*/ 530932 h 538021"/>
                  <a:gd name="connsiteX11" fmla="*/ 44854 w 367078"/>
                  <a:gd name="connsiteY11" fmla="*/ 363123 h 538021"/>
                  <a:gd name="connsiteX12" fmla="*/ 19900 w 367078"/>
                  <a:gd name="connsiteY12" fmla="*/ 185220 h 538021"/>
                  <a:gd name="connsiteX13" fmla="*/ 3327 w 367078"/>
                  <a:gd name="connsiteY13" fmla="*/ 21982 h 53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7078" h="538021">
                    <a:moveTo>
                      <a:pt x="3327" y="21982"/>
                    </a:moveTo>
                    <a:cubicBezTo>
                      <a:pt x="3327" y="21982"/>
                      <a:pt x="53998" y="12268"/>
                      <a:pt x="112860" y="5601"/>
                    </a:cubicBezTo>
                    <a:cubicBezTo>
                      <a:pt x="171722" y="-1065"/>
                      <a:pt x="198772" y="2364"/>
                      <a:pt x="198772" y="2364"/>
                    </a:cubicBezTo>
                    <a:lnTo>
                      <a:pt x="246776" y="51316"/>
                    </a:lnTo>
                    <a:lnTo>
                      <a:pt x="370405" y="510742"/>
                    </a:lnTo>
                    <a:lnTo>
                      <a:pt x="289256" y="539504"/>
                    </a:lnTo>
                    <a:lnTo>
                      <a:pt x="198772" y="281219"/>
                    </a:lnTo>
                    <a:lnTo>
                      <a:pt x="126766" y="85601"/>
                    </a:lnTo>
                    <a:lnTo>
                      <a:pt x="131719" y="239124"/>
                    </a:lnTo>
                    <a:lnTo>
                      <a:pt x="143529" y="530932"/>
                    </a:lnTo>
                    <a:lnTo>
                      <a:pt x="68285" y="530932"/>
                    </a:lnTo>
                    <a:lnTo>
                      <a:pt x="44854" y="363123"/>
                    </a:lnTo>
                    <a:lnTo>
                      <a:pt x="19900" y="185220"/>
                    </a:lnTo>
                    <a:lnTo>
                      <a:pt x="3327" y="21982"/>
                    </a:lnTo>
                    <a:close/>
                  </a:path>
                </a:pathLst>
              </a:custGeom>
              <a:solidFill>
                <a:srgbClr val="CBACD9"/>
              </a:solidFill>
              <a:ln w="1904" cap="flat">
                <a:noFill/>
                <a:prstDash val="solid"/>
                <a:miter/>
              </a:ln>
            </p:spPr>
            <p:txBody>
              <a:bodyPr rtlCol="0" anchor="ctr"/>
              <a:lstStyle/>
              <a:p>
                <a:endParaRPr lang="fr-FR"/>
              </a:p>
            </p:txBody>
          </p:sp>
          <p:sp>
            <p:nvSpPr>
              <p:cNvPr id="3622" name="Forme libre 3621">
                <a:extLst>
                  <a:ext uri="{FF2B5EF4-FFF2-40B4-BE49-F238E27FC236}">
                    <a16:creationId xmlns:a16="http://schemas.microsoft.com/office/drawing/2014/main" id="{FB43EC3D-AED0-170F-82F3-AFE7775BE1FC}"/>
                  </a:ext>
                </a:extLst>
              </p:cNvPr>
              <p:cNvSpPr/>
              <p:nvPr/>
            </p:nvSpPr>
            <p:spPr>
              <a:xfrm>
                <a:off x="3997992" y="6172698"/>
                <a:ext cx="225733" cy="626853"/>
              </a:xfrm>
              <a:custGeom>
                <a:avLst/>
                <a:gdLst>
                  <a:gd name="connsiteX0" fmla="*/ 88667 w 225733"/>
                  <a:gd name="connsiteY0" fmla="*/ 22815 h 626853"/>
                  <a:gd name="connsiteX1" fmla="*/ 54188 w 225733"/>
                  <a:gd name="connsiteY1" fmla="*/ 131196 h 626853"/>
                  <a:gd name="connsiteX2" fmla="*/ 3327 w 225733"/>
                  <a:gd name="connsiteY2" fmla="*/ 84529 h 626853"/>
                  <a:gd name="connsiteX3" fmla="*/ 28091 w 225733"/>
                  <a:gd name="connsiteY3" fmla="*/ 24339 h 626853"/>
                  <a:gd name="connsiteX4" fmla="*/ 35901 w 225733"/>
                  <a:gd name="connsiteY4" fmla="*/ 1482 h 626853"/>
                  <a:gd name="connsiteX5" fmla="*/ 88858 w 225733"/>
                  <a:gd name="connsiteY5" fmla="*/ 12911 h 626853"/>
                  <a:gd name="connsiteX6" fmla="*/ 88667 w 225733"/>
                  <a:gd name="connsiteY6" fmla="*/ 22815 h 626853"/>
                  <a:gd name="connsiteX7" fmla="*/ 224869 w 225733"/>
                  <a:gd name="connsiteY7" fmla="*/ 580336 h 626853"/>
                  <a:gd name="connsiteX8" fmla="*/ 229060 w 225733"/>
                  <a:gd name="connsiteY8" fmla="*/ 628336 h 626853"/>
                  <a:gd name="connsiteX9" fmla="*/ 199344 w 225733"/>
                  <a:gd name="connsiteY9" fmla="*/ 628336 h 626853"/>
                  <a:gd name="connsiteX10" fmla="*/ 175532 w 225733"/>
                  <a:gd name="connsiteY10" fmla="*/ 621669 h 626853"/>
                  <a:gd name="connsiteX11" fmla="*/ 179913 w 225733"/>
                  <a:gd name="connsiteY11" fmla="*/ 614241 h 626853"/>
                  <a:gd name="connsiteX12" fmla="*/ 176484 w 225733"/>
                  <a:gd name="connsiteY12" fmla="*/ 580527 h 626853"/>
                  <a:gd name="connsiteX13" fmla="*/ 224869 w 225733"/>
                  <a:gd name="connsiteY13" fmla="*/ 580336 h 626853"/>
                  <a:gd name="connsiteX14" fmla="*/ 224869 w 225733"/>
                  <a:gd name="connsiteY14" fmla="*/ 580336 h 62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733" h="626853">
                    <a:moveTo>
                      <a:pt x="88667" y="22815"/>
                    </a:moveTo>
                    <a:cubicBezTo>
                      <a:pt x="88667" y="22815"/>
                      <a:pt x="67142" y="112720"/>
                      <a:pt x="54188" y="131196"/>
                    </a:cubicBezTo>
                    <a:lnTo>
                      <a:pt x="3327" y="84529"/>
                    </a:lnTo>
                    <a:lnTo>
                      <a:pt x="28091" y="24339"/>
                    </a:lnTo>
                    <a:lnTo>
                      <a:pt x="35901" y="1482"/>
                    </a:lnTo>
                    <a:lnTo>
                      <a:pt x="88858" y="12911"/>
                    </a:lnTo>
                    <a:lnTo>
                      <a:pt x="88667" y="22815"/>
                    </a:lnTo>
                    <a:close/>
                    <a:moveTo>
                      <a:pt x="224869" y="580336"/>
                    </a:moveTo>
                    <a:lnTo>
                      <a:pt x="229060" y="628336"/>
                    </a:lnTo>
                    <a:lnTo>
                      <a:pt x="199344" y="628336"/>
                    </a:lnTo>
                    <a:cubicBezTo>
                      <a:pt x="199344" y="628336"/>
                      <a:pt x="175532" y="623955"/>
                      <a:pt x="175532" y="621669"/>
                    </a:cubicBezTo>
                    <a:cubicBezTo>
                      <a:pt x="175532" y="619384"/>
                      <a:pt x="179913" y="614241"/>
                      <a:pt x="179913" y="614241"/>
                    </a:cubicBezTo>
                    <a:lnTo>
                      <a:pt x="176484" y="580527"/>
                    </a:lnTo>
                    <a:lnTo>
                      <a:pt x="224869" y="580336"/>
                    </a:lnTo>
                    <a:lnTo>
                      <a:pt x="224869" y="580336"/>
                    </a:lnTo>
                    <a:close/>
                  </a:path>
                </a:pathLst>
              </a:custGeom>
              <a:solidFill>
                <a:srgbClr val="FFFFFF"/>
              </a:solidFill>
              <a:ln w="1904" cap="flat">
                <a:noFill/>
                <a:prstDash val="solid"/>
                <a:miter/>
              </a:ln>
            </p:spPr>
            <p:txBody>
              <a:bodyPr rtlCol="0" anchor="ctr"/>
              <a:lstStyle/>
              <a:p>
                <a:endParaRPr lang="fr-FR"/>
              </a:p>
            </p:txBody>
          </p:sp>
          <p:sp>
            <p:nvSpPr>
              <p:cNvPr id="3623" name="Forme libre 3622">
                <a:extLst>
                  <a:ext uri="{FF2B5EF4-FFF2-40B4-BE49-F238E27FC236}">
                    <a16:creationId xmlns:a16="http://schemas.microsoft.com/office/drawing/2014/main" id="{4B031907-3415-8CA2-568E-B0473942CB28}"/>
                  </a:ext>
                </a:extLst>
              </p:cNvPr>
              <p:cNvSpPr/>
              <p:nvPr/>
            </p:nvSpPr>
            <p:spPr>
              <a:xfrm>
                <a:off x="4081195" y="6749242"/>
                <a:ext cx="152627" cy="87452"/>
              </a:xfrm>
              <a:custGeom>
                <a:avLst/>
                <a:gdLst>
                  <a:gd name="connsiteX0" fmla="*/ 155954 w 152627"/>
                  <a:gd name="connsiteY0" fmla="*/ 83220 h 87452"/>
                  <a:gd name="connsiteX1" fmla="*/ 147001 w 152627"/>
                  <a:gd name="connsiteY1" fmla="*/ 40363 h 87452"/>
                  <a:gd name="connsiteX2" fmla="*/ 143953 w 152627"/>
                  <a:gd name="connsiteY2" fmla="*/ 3602 h 87452"/>
                  <a:gd name="connsiteX3" fmla="*/ 141286 w 152627"/>
                  <a:gd name="connsiteY3" fmla="*/ 1506 h 87452"/>
                  <a:gd name="connsiteX4" fmla="*/ 139762 w 152627"/>
                  <a:gd name="connsiteY4" fmla="*/ 2268 h 87452"/>
                  <a:gd name="connsiteX5" fmla="*/ 139191 w 152627"/>
                  <a:gd name="connsiteY5" fmla="*/ 3983 h 87452"/>
                  <a:gd name="connsiteX6" fmla="*/ 142048 w 152627"/>
                  <a:gd name="connsiteY6" fmla="*/ 39411 h 87452"/>
                  <a:gd name="connsiteX7" fmla="*/ 112713 w 152627"/>
                  <a:gd name="connsiteY7" fmla="*/ 47030 h 87452"/>
                  <a:gd name="connsiteX8" fmla="*/ 108903 w 152627"/>
                  <a:gd name="connsiteY8" fmla="*/ 41506 h 87452"/>
                  <a:gd name="connsiteX9" fmla="*/ 102616 w 152627"/>
                  <a:gd name="connsiteY9" fmla="*/ 30268 h 87452"/>
                  <a:gd name="connsiteX10" fmla="*/ 98235 w 152627"/>
                  <a:gd name="connsiteY10" fmla="*/ 28554 h 87452"/>
                  <a:gd name="connsiteX11" fmla="*/ 96521 w 152627"/>
                  <a:gd name="connsiteY11" fmla="*/ 15030 h 87452"/>
                  <a:gd name="connsiteX12" fmla="*/ 139001 w 152627"/>
                  <a:gd name="connsiteY12" fmla="*/ 5887 h 87452"/>
                  <a:gd name="connsiteX13" fmla="*/ 95187 w 152627"/>
                  <a:gd name="connsiteY13" fmla="*/ 3792 h 87452"/>
                  <a:gd name="connsiteX14" fmla="*/ 95187 w 152627"/>
                  <a:gd name="connsiteY14" fmla="*/ 3411 h 87452"/>
                  <a:gd name="connsiteX15" fmla="*/ 92711 w 152627"/>
                  <a:gd name="connsiteY15" fmla="*/ 1506 h 87452"/>
                  <a:gd name="connsiteX16" fmla="*/ 91949 w 152627"/>
                  <a:gd name="connsiteY16" fmla="*/ 1887 h 87452"/>
                  <a:gd name="connsiteX17" fmla="*/ 90806 w 152627"/>
                  <a:gd name="connsiteY17" fmla="*/ 4173 h 87452"/>
                  <a:gd name="connsiteX18" fmla="*/ 94044 w 152627"/>
                  <a:gd name="connsiteY18" fmla="*/ 28935 h 87452"/>
                  <a:gd name="connsiteX19" fmla="*/ 90425 w 152627"/>
                  <a:gd name="connsiteY19" fmla="*/ 30078 h 87452"/>
                  <a:gd name="connsiteX20" fmla="*/ 76709 w 152627"/>
                  <a:gd name="connsiteY20" fmla="*/ 36744 h 87452"/>
                  <a:gd name="connsiteX21" fmla="*/ 18419 w 152627"/>
                  <a:gd name="connsiteY21" fmla="*/ 62078 h 87452"/>
                  <a:gd name="connsiteX22" fmla="*/ 10418 w 152627"/>
                  <a:gd name="connsiteY22" fmla="*/ 64744 h 87452"/>
                  <a:gd name="connsiteX23" fmla="*/ 3751 w 152627"/>
                  <a:gd name="connsiteY23" fmla="*/ 79030 h 87452"/>
                  <a:gd name="connsiteX24" fmla="*/ 16133 w 152627"/>
                  <a:gd name="connsiteY24" fmla="*/ 88935 h 87452"/>
                  <a:gd name="connsiteX25" fmla="*/ 16323 w 152627"/>
                  <a:gd name="connsiteY25" fmla="*/ 88935 h 87452"/>
                  <a:gd name="connsiteX26" fmla="*/ 153859 w 152627"/>
                  <a:gd name="connsiteY26" fmla="*/ 86649 h 87452"/>
                  <a:gd name="connsiteX27" fmla="*/ 155573 w 152627"/>
                  <a:gd name="connsiteY27" fmla="*/ 85887 h 87452"/>
                  <a:gd name="connsiteX28" fmla="*/ 155954 w 152627"/>
                  <a:gd name="connsiteY28" fmla="*/ 83220 h 87452"/>
                  <a:gd name="connsiteX29" fmla="*/ 155954 w 152627"/>
                  <a:gd name="connsiteY29" fmla="*/ 83220 h 87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2627" h="87452">
                    <a:moveTo>
                      <a:pt x="155954" y="83220"/>
                    </a:moveTo>
                    <a:lnTo>
                      <a:pt x="147001" y="40363"/>
                    </a:lnTo>
                    <a:lnTo>
                      <a:pt x="143953" y="3602"/>
                    </a:lnTo>
                    <a:cubicBezTo>
                      <a:pt x="143763" y="2268"/>
                      <a:pt x="142620" y="1506"/>
                      <a:pt x="141286" y="1506"/>
                    </a:cubicBezTo>
                    <a:cubicBezTo>
                      <a:pt x="140715" y="1506"/>
                      <a:pt x="140143" y="1887"/>
                      <a:pt x="139762" y="2268"/>
                    </a:cubicBezTo>
                    <a:cubicBezTo>
                      <a:pt x="139381" y="2649"/>
                      <a:pt x="139191" y="3411"/>
                      <a:pt x="139191" y="3983"/>
                    </a:cubicBezTo>
                    <a:lnTo>
                      <a:pt x="142048" y="39411"/>
                    </a:lnTo>
                    <a:cubicBezTo>
                      <a:pt x="128142" y="48554"/>
                      <a:pt x="118046" y="49506"/>
                      <a:pt x="112713" y="47030"/>
                    </a:cubicBezTo>
                    <a:cubicBezTo>
                      <a:pt x="110427" y="45697"/>
                      <a:pt x="108903" y="43982"/>
                      <a:pt x="108903" y="41506"/>
                    </a:cubicBezTo>
                    <a:cubicBezTo>
                      <a:pt x="108712" y="36935"/>
                      <a:pt x="106426" y="32744"/>
                      <a:pt x="102616" y="30268"/>
                    </a:cubicBezTo>
                    <a:cubicBezTo>
                      <a:pt x="101283" y="29316"/>
                      <a:pt x="99759" y="28744"/>
                      <a:pt x="98235" y="28554"/>
                    </a:cubicBezTo>
                    <a:lnTo>
                      <a:pt x="96521" y="15030"/>
                    </a:lnTo>
                    <a:lnTo>
                      <a:pt x="139001" y="5887"/>
                    </a:lnTo>
                    <a:lnTo>
                      <a:pt x="95187" y="3792"/>
                    </a:lnTo>
                    <a:lnTo>
                      <a:pt x="95187" y="3411"/>
                    </a:lnTo>
                    <a:cubicBezTo>
                      <a:pt x="94997" y="2268"/>
                      <a:pt x="93854" y="1316"/>
                      <a:pt x="92711" y="1506"/>
                    </a:cubicBezTo>
                    <a:cubicBezTo>
                      <a:pt x="92330" y="1506"/>
                      <a:pt x="92139" y="1697"/>
                      <a:pt x="91949" y="1887"/>
                    </a:cubicBezTo>
                    <a:cubicBezTo>
                      <a:pt x="91187" y="2268"/>
                      <a:pt x="90806" y="3221"/>
                      <a:pt x="90806" y="4173"/>
                    </a:cubicBezTo>
                    <a:lnTo>
                      <a:pt x="94044" y="28935"/>
                    </a:lnTo>
                    <a:cubicBezTo>
                      <a:pt x="92901" y="29125"/>
                      <a:pt x="91568" y="29506"/>
                      <a:pt x="90425" y="30078"/>
                    </a:cubicBezTo>
                    <a:cubicBezTo>
                      <a:pt x="88329" y="30840"/>
                      <a:pt x="83567" y="33506"/>
                      <a:pt x="76709" y="36744"/>
                    </a:cubicBezTo>
                    <a:cubicBezTo>
                      <a:pt x="61089" y="44935"/>
                      <a:pt x="34611" y="58459"/>
                      <a:pt x="18419" y="62078"/>
                    </a:cubicBezTo>
                    <a:cubicBezTo>
                      <a:pt x="15561" y="62649"/>
                      <a:pt x="12895" y="63601"/>
                      <a:pt x="10418" y="64744"/>
                    </a:cubicBezTo>
                    <a:cubicBezTo>
                      <a:pt x="4894" y="67220"/>
                      <a:pt x="2227" y="73316"/>
                      <a:pt x="3751" y="79030"/>
                    </a:cubicBezTo>
                    <a:cubicBezTo>
                      <a:pt x="5084" y="84744"/>
                      <a:pt x="10228" y="88935"/>
                      <a:pt x="16133" y="88935"/>
                    </a:cubicBezTo>
                    <a:lnTo>
                      <a:pt x="16323" y="88935"/>
                    </a:lnTo>
                    <a:lnTo>
                      <a:pt x="153859" y="86649"/>
                    </a:lnTo>
                    <a:cubicBezTo>
                      <a:pt x="154621" y="86649"/>
                      <a:pt x="155192" y="86459"/>
                      <a:pt x="155573" y="85887"/>
                    </a:cubicBezTo>
                    <a:cubicBezTo>
                      <a:pt x="155954" y="84744"/>
                      <a:pt x="155954" y="83982"/>
                      <a:pt x="155954" y="83220"/>
                    </a:cubicBezTo>
                    <a:lnTo>
                      <a:pt x="155954" y="83220"/>
                    </a:lnTo>
                    <a:close/>
                  </a:path>
                </a:pathLst>
              </a:custGeom>
              <a:solidFill>
                <a:srgbClr val="000000"/>
              </a:solidFill>
              <a:ln w="1904" cap="flat">
                <a:noFill/>
                <a:prstDash val="solid"/>
                <a:miter/>
              </a:ln>
            </p:spPr>
            <p:txBody>
              <a:bodyPr rtlCol="0" anchor="ctr"/>
              <a:lstStyle/>
              <a:p>
                <a:endParaRPr lang="fr-FR"/>
              </a:p>
            </p:txBody>
          </p:sp>
          <p:sp>
            <p:nvSpPr>
              <p:cNvPr id="3624" name="Forme libre 3623">
                <a:extLst>
                  <a:ext uri="{FF2B5EF4-FFF2-40B4-BE49-F238E27FC236}">
                    <a16:creationId xmlns:a16="http://schemas.microsoft.com/office/drawing/2014/main" id="{F2C5D272-1679-A523-5A1A-637E58066E28}"/>
                  </a:ext>
                </a:extLst>
              </p:cNvPr>
              <p:cNvSpPr/>
              <p:nvPr/>
            </p:nvSpPr>
            <p:spPr>
              <a:xfrm>
                <a:off x="3887304" y="5950943"/>
                <a:ext cx="578346" cy="872799"/>
              </a:xfrm>
              <a:custGeom>
                <a:avLst/>
                <a:gdLst>
                  <a:gd name="connsiteX0" fmla="*/ 562244 w 578346"/>
                  <a:gd name="connsiteY0" fmla="*/ 782091 h 872799"/>
                  <a:gd name="connsiteX1" fmla="*/ 581674 w 578346"/>
                  <a:gd name="connsiteY1" fmla="*/ 846472 h 872799"/>
                  <a:gd name="connsiteX2" fmla="*/ 557672 w 578346"/>
                  <a:gd name="connsiteY2" fmla="*/ 874281 h 872799"/>
                  <a:gd name="connsiteX3" fmla="*/ 530431 w 578346"/>
                  <a:gd name="connsiteY3" fmla="*/ 856948 h 872799"/>
                  <a:gd name="connsiteX4" fmla="*/ 509096 w 578346"/>
                  <a:gd name="connsiteY4" fmla="*/ 801139 h 872799"/>
                  <a:gd name="connsiteX5" fmla="*/ 562244 w 578346"/>
                  <a:gd name="connsiteY5" fmla="*/ 782091 h 872799"/>
                  <a:gd name="connsiteX6" fmla="*/ 288697 w 578346"/>
                  <a:gd name="connsiteY6" fmla="*/ 5143 h 872799"/>
                  <a:gd name="connsiteX7" fmla="*/ 171925 w 578346"/>
                  <a:gd name="connsiteY7" fmla="*/ 6285 h 872799"/>
                  <a:gd name="connsiteX8" fmla="*/ 34009 w 578346"/>
                  <a:gd name="connsiteY8" fmla="*/ 70476 h 872799"/>
                  <a:gd name="connsiteX9" fmla="*/ 17436 w 578346"/>
                  <a:gd name="connsiteY9" fmla="*/ 169523 h 872799"/>
                  <a:gd name="connsiteX10" fmla="*/ 146780 w 578346"/>
                  <a:gd name="connsiteY10" fmla="*/ 248379 h 872799"/>
                  <a:gd name="connsiteX11" fmla="*/ 151161 w 578346"/>
                  <a:gd name="connsiteY11" fmla="*/ 211808 h 872799"/>
                  <a:gd name="connsiteX12" fmla="*/ 164305 w 578346"/>
                  <a:gd name="connsiteY12" fmla="*/ 186285 h 872799"/>
                  <a:gd name="connsiteX13" fmla="*/ 107729 w 578346"/>
                  <a:gd name="connsiteY13" fmla="*/ 150285 h 872799"/>
                  <a:gd name="connsiteX14" fmla="*/ 178973 w 578346"/>
                  <a:gd name="connsiteY14" fmla="*/ 139047 h 872799"/>
                  <a:gd name="connsiteX15" fmla="*/ 161257 w 578346"/>
                  <a:gd name="connsiteY15" fmla="*/ 183618 h 872799"/>
                  <a:gd name="connsiteX16" fmla="*/ 199546 w 578346"/>
                  <a:gd name="connsiteY16" fmla="*/ 202094 h 872799"/>
                  <a:gd name="connsiteX17" fmla="*/ 243931 w 578346"/>
                  <a:gd name="connsiteY17" fmla="*/ 150094 h 872799"/>
                  <a:gd name="connsiteX18" fmla="*/ 260694 w 578346"/>
                  <a:gd name="connsiteY18" fmla="*/ 109714 h 872799"/>
                  <a:gd name="connsiteX19" fmla="*/ 264695 w 578346"/>
                  <a:gd name="connsiteY19" fmla="*/ 70476 h 872799"/>
                  <a:gd name="connsiteX20" fmla="*/ 277077 w 578346"/>
                  <a:gd name="connsiteY20" fmla="*/ 35428 h 872799"/>
                  <a:gd name="connsiteX21" fmla="*/ 288697 w 578346"/>
                  <a:gd name="connsiteY21" fmla="*/ 5143 h 872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8346" h="872799">
                    <a:moveTo>
                      <a:pt x="562244" y="782091"/>
                    </a:moveTo>
                    <a:lnTo>
                      <a:pt x="581674" y="846472"/>
                    </a:lnTo>
                    <a:lnTo>
                      <a:pt x="557672" y="874281"/>
                    </a:lnTo>
                    <a:lnTo>
                      <a:pt x="530431" y="856948"/>
                    </a:lnTo>
                    <a:lnTo>
                      <a:pt x="509096" y="801139"/>
                    </a:lnTo>
                    <a:lnTo>
                      <a:pt x="562244" y="782091"/>
                    </a:lnTo>
                    <a:close/>
                    <a:moveTo>
                      <a:pt x="288697" y="5143"/>
                    </a:moveTo>
                    <a:cubicBezTo>
                      <a:pt x="288697" y="5143"/>
                      <a:pt x="227549" y="-3810"/>
                      <a:pt x="171925" y="6285"/>
                    </a:cubicBezTo>
                    <a:cubicBezTo>
                      <a:pt x="116301" y="16381"/>
                      <a:pt x="67535" y="41523"/>
                      <a:pt x="34009" y="70476"/>
                    </a:cubicBezTo>
                    <a:cubicBezTo>
                      <a:pt x="482" y="99428"/>
                      <a:pt x="-6376" y="136380"/>
                      <a:pt x="17436" y="169523"/>
                    </a:cubicBezTo>
                    <a:cubicBezTo>
                      <a:pt x="41247" y="202475"/>
                      <a:pt x="97633" y="237142"/>
                      <a:pt x="146780" y="248379"/>
                    </a:cubicBezTo>
                    <a:cubicBezTo>
                      <a:pt x="146780" y="248379"/>
                      <a:pt x="147161" y="223999"/>
                      <a:pt x="151161" y="211808"/>
                    </a:cubicBezTo>
                    <a:cubicBezTo>
                      <a:pt x="155162" y="199427"/>
                      <a:pt x="164305" y="186285"/>
                      <a:pt x="164305" y="186285"/>
                    </a:cubicBezTo>
                    <a:lnTo>
                      <a:pt x="107729" y="150285"/>
                    </a:lnTo>
                    <a:cubicBezTo>
                      <a:pt x="107729" y="150285"/>
                      <a:pt x="156876" y="145523"/>
                      <a:pt x="178973" y="139047"/>
                    </a:cubicBezTo>
                    <a:lnTo>
                      <a:pt x="161257" y="183618"/>
                    </a:lnTo>
                    <a:cubicBezTo>
                      <a:pt x="161257" y="183618"/>
                      <a:pt x="192308" y="200951"/>
                      <a:pt x="199546" y="202094"/>
                    </a:cubicBezTo>
                    <a:cubicBezTo>
                      <a:pt x="206595" y="203427"/>
                      <a:pt x="237454" y="160570"/>
                      <a:pt x="243931" y="150094"/>
                    </a:cubicBezTo>
                    <a:cubicBezTo>
                      <a:pt x="250408" y="139618"/>
                      <a:pt x="260694" y="111047"/>
                      <a:pt x="260694" y="109714"/>
                    </a:cubicBezTo>
                    <a:cubicBezTo>
                      <a:pt x="260694" y="108380"/>
                      <a:pt x="264695" y="70476"/>
                      <a:pt x="264695" y="70476"/>
                    </a:cubicBezTo>
                    <a:lnTo>
                      <a:pt x="277077" y="35428"/>
                    </a:lnTo>
                    <a:lnTo>
                      <a:pt x="288697" y="5143"/>
                    </a:lnTo>
                    <a:close/>
                  </a:path>
                </a:pathLst>
              </a:custGeom>
              <a:solidFill>
                <a:srgbClr val="FFFFFF"/>
              </a:solidFill>
              <a:ln w="1904" cap="flat">
                <a:noFill/>
                <a:prstDash val="solid"/>
                <a:miter/>
              </a:ln>
            </p:spPr>
            <p:txBody>
              <a:bodyPr rtlCol="0" anchor="ctr"/>
              <a:lstStyle/>
              <a:p>
                <a:endParaRPr lang="fr-FR"/>
              </a:p>
            </p:txBody>
          </p:sp>
          <p:sp>
            <p:nvSpPr>
              <p:cNvPr id="3625" name="Forme libre 3624">
                <a:extLst>
                  <a:ext uri="{FF2B5EF4-FFF2-40B4-BE49-F238E27FC236}">
                    <a16:creationId xmlns:a16="http://schemas.microsoft.com/office/drawing/2014/main" id="{F6092222-0E06-4465-B14C-F1A7B3308A69}"/>
                  </a:ext>
                </a:extLst>
              </p:cNvPr>
              <p:cNvSpPr/>
              <p:nvPr/>
            </p:nvSpPr>
            <p:spPr>
              <a:xfrm>
                <a:off x="4076856" y="5953652"/>
                <a:ext cx="193920" cy="269522"/>
              </a:xfrm>
              <a:custGeom>
                <a:avLst/>
                <a:gdLst>
                  <a:gd name="connsiteX0" fmla="*/ 180104 w 193920"/>
                  <a:gd name="connsiteY0" fmla="*/ 1482 h 269522"/>
                  <a:gd name="connsiteX1" fmla="*/ 182771 w 193920"/>
                  <a:gd name="connsiteY1" fmla="*/ 124719 h 269522"/>
                  <a:gd name="connsiteX2" fmla="*/ 197248 w 193920"/>
                  <a:gd name="connsiteY2" fmla="*/ 254052 h 269522"/>
                  <a:gd name="connsiteX3" fmla="*/ 167531 w 193920"/>
                  <a:gd name="connsiteY3" fmla="*/ 254052 h 269522"/>
                  <a:gd name="connsiteX4" fmla="*/ 125242 w 193920"/>
                  <a:gd name="connsiteY4" fmla="*/ 255576 h 269522"/>
                  <a:gd name="connsiteX5" fmla="*/ 69999 w 193920"/>
                  <a:gd name="connsiteY5" fmla="*/ 260528 h 269522"/>
                  <a:gd name="connsiteX6" fmla="*/ 3327 w 193920"/>
                  <a:gd name="connsiteY6" fmla="*/ 271004 h 269522"/>
                  <a:gd name="connsiteX7" fmla="*/ 9613 w 193920"/>
                  <a:gd name="connsiteY7" fmla="*/ 242052 h 269522"/>
                  <a:gd name="connsiteX8" fmla="*/ 9613 w 193920"/>
                  <a:gd name="connsiteY8" fmla="*/ 199386 h 269522"/>
                  <a:gd name="connsiteX9" fmla="*/ 19519 w 193920"/>
                  <a:gd name="connsiteY9" fmla="*/ 187957 h 269522"/>
                  <a:gd name="connsiteX10" fmla="*/ 57617 w 193920"/>
                  <a:gd name="connsiteY10" fmla="*/ 142243 h 269522"/>
                  <a:gd name="connsiteX11" fmla="*/ 72095 w 193920"/>
                  <a:gd name="connsiteY11" fmla="*/ 119196 h 269522"/>
                  <a:gd name="connsiteX12" fmla="*/ 86953 w 193920"/>
                  <a:gd name="connsiteY12" fmla="*/ 88529 h 269522"/>
                  <a:gd name="connsiteX13" fmla="*/ 96859 w 193920"/>
                  <a:gd name="connsiteY13" fmla="*/ 51387 h 269522"/>
                  <a:gd name="connsiteX14" fmla="*/ 99144 w 193920"/>
                  <a:gd name="connsiteY14" fmla="*/ 2625 h 269522"/>
                  <a:gd name="connsiteX15" fmla="*/ 180104 w 193920"/>
                  <a:gd name="connsiteY15" fmla="*/ 1482 h 269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920" h="269522">
                    <a:moveTo>
                      <a:pt x="180104" y="1482"/>
                    </a:moveTo>
                    <a:lnTo>
                      <a:pt x="182771" y="124719"/>
                    </a:lnTo>
                    <a:lnTo>
                      <a:pt x="197248" y="254052"/>
                    </a:lnTo>
                    <a:lnTo>
                      <a:pt x="167531" y="254052"/>
                    </a:lnTo>
                    <a:cubicBezTo>
                      <a:pt x="166769" y="254052"/>
                      <a:pt x="126385" y="255386"/>
                      <a:pt x="125242" y="255576"/>
                    </a:cubicBezTo>
                    <a:cubicBezTo>
                      <a:pt x="123908" y="255576"/>
                      <a:pt x="69999" y="260528"/>
                      <a:pt x="69999" y="260528"/>
                    </a:cubicBezTo>
                    <a:lnTo>
                      <a:pt x="3327" y="271004"/>
                    </a:lnTo>
                    <a:lnTo>
                      <a:pt x="9613" y="242052"/>
                    </a:lnTo>
                    <a:lnTo>
                      <a:pt x="9613" y="199386"/>
                    </a:lnTo>
                    <a:lnTo>
                      <a:pt x="19519" y="187957"/>
                    </a:lnTo>
                    <a:lnTo>
                      <a:pt x="57617" y="142243"/>
                    </a:lnTo>
                    <a:lnTo>
                      <a:pt x="72095" y="119196"/>
                    </a:lnTo>
                    <a:lnTo>
                      <a:pt x="86953" y="88529"/>
                    </a:lnTo>
                    <a:lnTo>
                      <a:pt x="96859" y="51387"/>
                    </a:lnTo>
                    <a:lnTo>
                      <a:pt x="99144" y="2625"/>
                    </a:lnTo>
                    <a:lnTo>
                      <a:pt x="180104" y="1482"/>
                    </a:lnTo>
                    <a:close/>
                  </a:path>
                </a:pathLst>
              </a:custGeom>
              <a:solidFill>
                <a:srgbClr val="FFFFFF"/>
              </a:solidFill>
              <a:ln w="1904" cap="flat">
                <a:noFill/>
                <a:prstDash val="solid"/>
                <a:miter/>
              </a:ln>
            </p:spPr>
            <p:txBody>
              <a:bodyPr rtlCol="0" anchor="ctr"/>
              <a:lstStyle/>
              <a:p>
                <a:endParaRPr lang="fr-FR"/>
              </a:p>
            </p:txBody>
          </p:sp>
          <p:sp>
            <p:nvSpPr>
              <p:cNvPr id="3626" name="Forme libre 3625">
                <a:extLst>
                  <a:ext uri="{FF2B5EF4-FFF2-40B4-BE49-F238E27FC236}">
                    <a16:creationId xmlns:a16="http://schemas.microsoft.com/office/drawing/2014/main" id="{822BC528-AC1E-81FF-C27F-6D10B79D4B3D}"/>
                  </a:ext>
                </a:extLst>
              </p:cNvPr>
              <p:cNvSpPr/>
              <p:nvPr/>
            </p:nvSpPr>
            <p:spPr>
              <a:xfrm>
                <a:off x="4249980" y="5882985"/>
                <a:ext cx="310726" cy="403807"/>
              </a:xfrm>
              <a:custGeom>
                <a:avLst/>
                <a:gdLst>
                  <a:gd name="connsiteX0" fmla="*/ 259383 w 310726"/>
                  <a:gd name="connsiteY0" fmla="*/ 1482 h 403807"/>
                  <a:gd name="connsiteX1" fmla="*/ 314054 w 310726"/>
                  <a:gd name="connsiteY1" fmla="*/ 50625 h 403807"/>
                  <a:gd name="connsiteX2" fmla="*/ 271765 w 310726"/>
                  <a:gd name="connsiteY2" fmla="*/ 133672 h 403807"/>
                  <a:gd name="connsiteX3" fmla="*/ 73081 w 310726"/>
                  <a:gd name="connsiteY3" fmla="*/ 227957 h 403807"/>
                  <a:gd name="connsiteX4" fmla="*/ 110608 w 310726"/>
                  <a:gd name="connsiteY4" fmla="*/ 362051 h 403807"/>
                  <a:gd name="connsiteX5" fmla="*/ 48127 w 310726"/>
                  <a:gd name="connsiteY5" fmla="*/ 405289 h 403807"/>
                  <a:gd name="connsiteX6" fmla="*/ 10981 w 310726"/>
                  <a:gd name="connsiteY6" fmla="*/ 255957 h 403807"/>
                  <a:gd name="connsiteX7" fmla="*/ 7171 w 310726"/>
                  <a:gd name="connsiteY7" fmla="*/ 72339 h 403807"/>
                  <a:gd name="connsiteX8" fmla="*/ 83368 w 310726"/>
                  <a:gd name="connsiteY8" fmla="*/ 79196 h 403807"/>
                  <a:gd name="connsiteX9" fmla="*/ 204711 w 310726"/>
                  <a:gd name="connsiteY9" fmla="*/ 78815 h 403807"/>
                  <a:gd name="connsiteX10" fmla="*/ 259383 w 310726"/>
                  <a:gd name="connsiteY10" fmla="*/ 1482 h 40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0726" h="403807">
                    <a:moveTo>
                      <a:pt x="259383" y="1482"/>
                    </a:moveTo>
                    <a:cubicBezTo>
                      <a:pt x="259383" y="1482"/>
                      <a:pt x="260145" y="21101"/>
                      <a:pt x="314054" y="50625"/>
                    </a:cubicBezTo>
                    <a:cubicBezTo>
                      <a:pt x="314054" y="50625"/>
                      <a:pt x="301862" y="96148"/>
                      <a:pt x="271765" y="133672"/>
                    </a:cubicBezTo>
                    <a:cubicBezTo>
                      <a:pt x="241667" y="171195"/>
                      <a:pt x="177471" y="224528"/>
                      <a:pt x="73081" y="227957"/>
                    </a:cubicBezTo>
                    <a:lnTo>
                      <a:pt x="110608" y="362051"/>
                    </a:lnTo>
                    <a:cubicBezTo>
                      <a:pt x="110608" y="362051"/>
                      <a:pt x="74415" y="399956"/>
                      <a:pt x="48127" y="405289"/>
                    </a:cubicBezTo>
                    <a:cubicBezTo>
                      <a:pt x="48127" y="405289"/>
                      <a:pt x="18981" y="311385"/>
                      <a:pt x="10981" y="255957"/>
                    </a:cubicBezTo>
                    <a:cubicBezTo>
                      <a:pt x="2980" y="200529"/>
                      <a:pt x="504" y="91767"/>
                      <a:pt x="7171" y="72339"/>
                    </a:cubicBezTo>
                    <a:cubicBezTo>
                      <a:pt x="7171" y="72339"/>
                      <a:pt x="31935" y="72148"/>
                      <a:pt x="83368" y="79196"/>
                    </a:cubicBezTo>
                    <a:cubicBezTo>
                      <a:pt x="134991" y="86243"/>
                      <a:pt x="168708" y="96148"/>
                      <a:pt x="204711" y="78815"/>
                    </a:cubicBezTo>
                    <a:cubicBezTo>
                      <a:pt x="223189" y="69482"/>
                      <a:pt x="259383" y="1482"/>
                      <a:pt x="259383" y="1482"/>
                    </a:cubicBezTo>
                    <a:close/>
                  </a:path>
                </a:pathLst>
              </a:custGeom>
              <a:solidFill>
                <a:srgbClr val="FFFFFF"/>
              </a:solidFill>
              <a:ln w="1904" cap="flat">
                <a:noFill/>
                <a:prstDash val="solid"/>
                <a:miter/>
              </a:ln>
            </p:spPr>
            <p:txBody>
              <a:bodyPr rtlCol="0" anchor="ctr"/>
              <a:lstStyle/>
              <a:p>
                <a:endParaRPr lang="fr-FR"/>
              </a:p>
            </p:txBody>
          </p:sp>
          <p:sp>
            <p:nvSpPr>
              <p:cNvPr id="3627" name="Forme libre 3626">
                <a:extLst>
                  <a:ext uri="{FF2B5EF4-FFF2-40B4-BE49-F238E27FC236}">
                    <a16:creationId xmlns:a16="http://schemas.microsoft.com/office/drawing/2014/main" id="{E0840B89-5EF5-257E-E2C5-CE0FE25947BD}"/>
                  </a:ext>
                </a:extLst>
              </p:cNvPr>
              <p:cNvSpPr/>
              <p:nvPr/>
            </p:nvSpPr>
            <p:spPr>
              <a:xfrm>
                <a:off x="4505654" y="5864700"/>
                <a:ext cx="59433" cy="64571"/>
              </a:xfrm>
              <a:custGeom>
                <a:avLst/>
                <a:gdLst>
                  <a:gd name="connsiteX0" fmla="*/ 12090 w 59433"/>
                  <a:gd name="connsiteY0" fmla="*/ 1482 h 64571"/>
                  <a:gd name="connsiteX1" fmla="*/ 62760 w 59433"/>
                  <a:gd name="connsiteY1" fmla="*/ 41291 h 64571"/>
                  <a:gd name="connsiteX2" fmla="*/ 53045 w 59433"/>
                  <a:gd name="connsiteY2" fmla="*/ 66053 h 64571"/>
                  <a:gd name="connsiteX3" fmla="*/ 3327 w 59433"/>
                  <a:gd name="connsiteY3" fmla="*/ 19768 h 64571"/>
                  <a:gd name="connsiteX4" fmla="*/ 12090 w 59433"/>
                  <a:gd name="connsiteY4" fmla="*/ 1482 h 64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3" h="64571">
                    <a:moveTo>
                      <a:pt x="12090" y="1482"/>
                    </a:moveTo>
                    <a:cubicBezTo>
                      <a:pt x="12090" y="1482"/>
                      <a:pt x="33996" y="28720"/>
                      <a:pt x="62760" y="41291"/>
                    </a:cubicBezTo>
                    <a:lnTo>
                      <a:pt x="53045" y="66053"/>
                    </a:lnTo>
                    <a:cubicBezTo>
                      <a:pt x="53045" y="66053"/>
                      <a:pt x="13423" y="46815"/>
                      <a:pt x="3327" y="19768"/>
                    </a:cubicBezTo>
                    <a:lnTo>
                      <a:pt x="12090" y="1482"/>
                    </a:lnTo>
                    <a:close/>
                  </a:path>
                </a:pathLst>
              </a:custGeom>
              <a:solidFill>
                <a:srgbClr val="FFFFFF"/>
              </a:solidFill>
              <a:ln w="1904" cap="flat">
                <a:noFill/>
                <a:prstDash val="solid"/>
                <a:miter/>
              </a:ln>
            </p:spPr>
            <p:txBody>
              <a:bodyPr rtlCol="0" anchor="ctr"/>
              <a:lstStyle/>
              <a:p>
                <a:endParaRPr lang="fr-FR"/>
              </a:p>
            </p:txBody>
          </p:sp>
          <p:sp>
            <p:nvSpPr>
              <p:cNvPr id="3628" name="Forme libre 3627">
                <a:extLst>
                  <a:ext uri="{FF2B5EF4-FFF2-40B4-BE49-F238E27FC236}">
                    <a16:creationId xmlns:a16="http://schemas.microsoft.com/office/drawing/2014/main" id="{FFA805B5-4DB5-1D3F-8E06-DDA2FE155BA1}"/>
                  </a:ext>
                </a:extLst>
              </p:cNvPr>
              <p:cNvSpPr/>
              <p:nvPr/>
            </p:nvSpPr>
            <p:spPr>
              <a:xfrm>
                <a:off x="4182770" y="5767163"/>
                <a:ext cx="435991" cy="198488"/>
              </a:xfrm>
              <a:custGeom>
                <a:avLst/>
                <a:gdLst>
                  <a:gd name="connsiteX0" fmla="*/ 334974 w 435991"/>
                  <a:gd name="connsiteY0" fmla="*/ 99019 h 198488"/>
                  <a:gd name="connsiteX1" fmla="*/ 357452 w 435991"/>
                  <a:gd name="connsiteY1" fmla="*/ 52733 h 198488"/>
                  <a:gd name="connsiteX2" fmla="*/ 378597 w 435991"/>
                  <a:gd name="connsiteY2" fmla="*/ 30828 h 198488"/>
                  <a:gd name="connsiteX3" fmla="*/ 387359 w 435991"/>
                  <a:gd name="connsiteY3" fmla="*/ 11591 h 198488"/>
                  <a:gd name="connsiteX4" fmla="*/ 391550 w 435991"/>
                  <a:gd name="connsiteY4" fmla="*/ 2638 h 198488"/>
                  <a:gd name="connsiteX5" fmla="*/ 395169 w 435991"/>
                  <a:gd name="connsiteY5" fmla="*/ 14638 h 198488"/>
                  <a:gd name="connsiteX6" fmla="*/ 414981 w 435991"/>
                  <a:gd name="connsiteY6" fmla="*/ 2067 h 198488"/>
                  <a:gd name="connsiteX7" fmla="*/ 410409 w 435991"/>
                  <a:gd name="connsiteY7" fmla="*/ 17114 h 198488"/>
                  <a:gd name="connsiteX8" fmla="*/ 429268 w 435991"/>
                  <a:gd name="connsiteY8" fmla="*/ 12543 h 198488"/>
                  <a:gd name="connsiteX9" fmla="*/ 414409 w 435991"/>
                  <a:gd name="connsiteY9" fmla="*/ 28543 h 198488"/>
                  <a:gd name="connsiteX10" fmla="*/ 387550 w 435991"/>
                  <a:gd name="connsiteY10" fmla="*/ 59781 h 198488"/>
                  <a:gd name="connsiteX11" fmla="*/ 423362 w 435991"/>
                  <a:gd name="connsiteY11" fmla="*/ 75019 h 198488"/>
                  <a:gd name="connsiteX12" fmla="*/ 438983 w 435991"/>
                  <a:gd name="connsiteY12" fmla="*/ 84733 h 198488"/>
                  <a:gd name="connsiteX13" fmla="*/ 419743 w 435991"/>
                  <a:gd name="connsiteY13" fmla="*/ 88733 h 198488"/>
                  <a:gd name="connsiteX14" fmla="*/ 396884 w 435991"/>
                  <a:gd name="connsiteY14" fmla="*/ 95971 h 198488"/>
                  <a:gd name="connsiteX15" fmla="*/ 380502 w 435991"/>
                  <a:gd name="connsiteY15" fmla="*/ 137304 h 198488"/>
                  <a:gd name="connsiteX16" fmla="*/ 334974 w 435991"/>
                  <a:gd name="connsiteY16" fmla="*/ 99019 h 198488"/>
                  <a:gd name="connsiteX17" fmla="*/ 60665 w 435991"/>
                  <a:gd name="connsiteY17" fmla="*/ 149304 h 198488"/>
                  <a:gd name="connsiteX18" fmla="*/ 64285 w 435991"/>
                  <a:gd name="connsiteY18" fmla="*/ 177113 h 198488"/>
                  <a:gd name="connsiteX19" fmla="*/ 30948 w 435991"/>
                  <a:gd name="connsiteY19" fmla="*/ 199970 h 198488"/>
                  <a:gd name="connsiteX20" fmla="*/ 3327 w 435991"/>
                  <a:gd name="connsiteY20" fmla="*/ 177113 h 198488"/>
                  <a:gd name="connsiteX21" fmla="*/ 5613 w 435991"/>
                  <a:gd name="connsiteY21" fmla="*/ 146447 h 198488"/>
                  <a:gd name="connsiteX22" fmla="*/ 60665 w 435991"/>
                  <a:gd name="connsiteY22" fmla="*/ 149304 h 19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35991" h="198488">
                    <a:moveTo>
                      <a:pt x="334974" y="99019"/>
                    </a:moveTo>
                    <a:cubicBezTo>
                      <a:pt x="334974" y="99019"/>
                      <a:pt x="351547" y="63019"/>
                      <a:pt x="357452" y="52733"/>
                    </a:cubicBezTo>
                    <a:cubicBezTo>
                      <a:pt x="363357" y="42447"/>
                      <a:pt x="378597" y="30828"/>
                      <a:pt x="378597" y="30828"/>
                    </a:cubicBezTo>
                    <a:lnTo>
                      <a:pt x="387359" y="11591"/>
                    </a:lnTo>
                    <a:cubicBezTo>
                      <a:pt x="387359" y="11591"/>
                      <a:pt x="389645" y="1686"/>
                      <a:pt x="391550" y="2638"/>
                    </a:cubicBezTo>
                    <a:cubicBezTo>
                      <a:pt x="393455" y="3400"/>
                      <a:pt x="394979" y="11591"/>
                      <a:pt x="395169" y="14638"/>
                    </a:cubicBezTo>
                    <a:cubicBezTo>
                      <a:pt x="395360" y="17686"/>
                      <a:pt x="410218" y="-2124"/>
                      <a:pt x="414981" y="2067"/>
                    </a:cubicBezTo>
                    <a:cubicBezTo>
                      <a:pt x="419743" y="6067"/>
                      <a:pt x="410409" y="17114"/>
                      <a:pt x="410409" y="17114"/>
                    </a:cubicBezTo>
                    <a:cubicBezTo>
                      <a:pt x="410409" y="17114"/>
                      <a:pt x="427553" y="8543"/>
                      <a:pt x="429268" y="12543"/>
                    </a:cubicBezTo>
                    <a:cubicBezTo>
                      <a:pt x="431172" y="16352"/>
                      <a:pt x="414981" y="27971"/>
                      <a:pt x="414409" y="28543"/>
                    </a:cubicBezTo>
                    <a:cubicBezTo>
                      <a:pt x="413838" y="28924"/>
                      <a:pt x="384883" y="46828"/>
                      <a:pt x="387550" y="59781"/>
                    </a:cubicBezTo>
                    <a:cubicBezTo>
                      <a:pt x="390217" y="72923"/>
                      <a:pt x="423362" y="75019"/>
                      <a:pt x="423362" y="75019"/>
                    </a:cubicBezTo>
                    <a:cubicBezTo>
                      <a:pt x="423362" y="75019"/>
                      <a:pt x="442030" y="79781"/>
                      <a:pt x="438983" y="84733"/>
                    </a:cubicBezTo>
                    <a:cubicBezTo>
                      <a:pt x="436125" y="89495"/>
                      <a:pt x="420695" y="88352"/>
                      <a:pt x="419743" y="88733"/>
                    </a:cubicBezTo>
                    <a:cubicBezTo>
                      <a:pt x="418791" y="88923"/>
                      <a:pt x="402599" y="85876"/>
                      <a:pt x="396884" y="95971"/>
                    </a:cubicBezTo>
                    <a:cubicBezTo>
                      <a:pt x="391169" y="106257"/>
                      <a:pt x="380502" y="137304"/>
                      <a:pt x="380502" y="137304"/>
                    </a:cubicBezTo>
                    <a:cubicBezTo>
                      <a:pt x="380502" y="137304"/>
                      <a:pt x="346784" y="117114"/>
                      <a:pt x="334974" y="99019"/>
                    </a:cubicBezTo>
                    <a:close/>
                    <a:moveTo>
                      <a:pt x="60665" y="149304"/>
                    </a:moveTo>
                    <a:lnTo>
                      <a:pt x="64285" y="177113"/>
                    </a:lnTo>
                    <a:lnTo>
                      <a:pt x="30948" y="199970"/>
                    </a:lnTo>
                    <a:lnTo>
                      <a:pt x="3327" y="177113"/>
                    </a:lnTo>
                    <a:lnTo>
                      <a:pt x="5613" y="146447"/>
                    </a:lnTo>
                    <a:lnTo>
                      <a:pt x="60665" y="149304"/>
                    </a:lnTo>
                    <a:close/>
                  </a:path>
                </a:pathLst>
              </a:custGeom>
              <a:solidFill>
                <a:srgbClr val="FFFFFF"/>
              </a:solidFill>
              <a:ln w="1904" cap="flat">
                <a:noFill/>
                <a:prstDash val="solid"/>
                <a:miter/>
              </a:ln>
            </p:spPr>
            <p:txBody>
              <a:bodyPr rtlCol="0" anchor="ctr"/>
              <a:lstStyle/>
              <a:p>
                <a:endParaRPr lang="fr-FR"/>
              </a:p>
            </p:txBody>
          </p:sp>
          <p:sp>
            <p:nvSpPr>
              <p:cNvPr id="3629" name="Forme libre 3628">
                <a:extLst>
                  <a:ext uri="{FF2B5EF4-FFF2-40B4-BE49-F238E27FC236}">
                    <a16:creationId xmlns:a16="http://schemas.microsoft.com/office/drawing/2014/main" id="{E241B019-5D0C-6684-D6C5-A54DD7C4399E}"/>
                  </a:ext>
                </a:extLst>
              </p:cNvPr>
              <p:cNvSpPr/>
              <p:nvPr/>
            </p:nvSpPr>
            <p:spPr>
              <a:xfrm>
                <a:off x="4210201" y="5942795"/>
                <a:ext cx="43432" cy="43618"/>
              </a:xfrm>
              <a:custGeom>
                <a:avLst/>
                <a:gdLst>
                  <a:gd name="connsiteX0" fmla="*/ 36663 w 43432"/>
                  <a:gd name="connsiteY0" fmla="*/ 1482 h 43618"/>
                  <a:gd name="connsiteX1" fmla="*/ 46759 w 43432"/>
                  <a:gd name="connsiteY1" fmla="*/ 12339 h 43618"/>
                  <a:gd name="connsiteX2" fmla="*/ 26377 w 43432"/>
                  <a:gd name="connsiteY2" fmla="*/ 45101 h 43618"/>
                  <a:gd name="connsiteX3" fmla="*/ 3327 w 43432"/>
                  <a:gd name="connsiteY3" fmla="*/ 24339 h 43618"/>
                  <a:gd name="connsiteX4" fmla="*/ 36663 w 43432"/>
                  <a:gd name="connsiteY4" fmla="*/ 1482 h 436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32" h="43618">
                    <a:moveTo>
                      <a:pt x="36663" y="1482"/>
                    </a:moveTo>
                    <a:lnTo>
                      <a:pt x="46759" y="12339"/>
                    </a:lnTo>
                    <a:lnTo>
                      <a:pt x="26377" y="45101"/>
                    </a:lnTo>
                    <a:lnTo>
                      <a:pt x="3327" y="24339"/>
                    </a:lnTo>
                    <a:lnTo>
                      <a:pt x="36663" y="1482"/>
                    </a:lnTo>
                    <a:close/>
                  </a:path>
                </a:pathLst>
              </a:custGeom>
              <a:solidFill>
                <a:srgbClr val="FFFFFF"/>
              </a:solidFill>
              <a:ln w="1904" cap="flat">
                <a:noFill/>
                <a:prstDash val="solid"/>
                <a:miter/>
              </a:ln>
            </p:spPr>
            <p:txBody>
              <a:bodyPr rtlCol="0" anchor="ctr"/>
              <a:lstStyle/>
              <a:p>
                <a:endParaRPr lang="fr-FR"/>
              </a:p>
            </p:txBody>
          </p:sp>
          <p:sp>
            <p:nvSpPr>
              <p:cNvPr id="3630" name="Forme libre 3629">
                <a:extLst>
                  <a:ext uri="{FF2B5EF4-FFF2-40B4-BE49-F238E27FC236}">
                    <a16:creationId xmlns:a16="http://schemas.microsoft.com/office/drawing/2014/main" id="{606CC5A4-7DC7-B675-B4BF-F5D0692FCED4}"/>
                  </a:ext>
                </a:extLst>
              </p:cNvPr>
              <p:cNvSpPr/>
              <p:nvPr/>
            </p:nvSpPr>
            <p:spPr>
              <a:xfrm>
                <a:off x="4172674" y="5942795"/>
                <a:ext cx="37717" cy="43047"/>
              </a:xfrm>
              <a:custGeom>
                <a:avLst/>
                <a:gdLst>
                  <a:gd name="connsiteX0" fmla="*/ 41045 w 37717"/>
                  <a:gd name="connsiteY0" fmla="*/ 24339 h 43047"/>
                  <a:gd name="connsiteX1" fmla="*/ 13423 w 37717"/>
                  <a:gd name="connsiteY1" fmla="*/ 1482 h 43047"/>
                  <a:gd name="connsiteX2" fmla="*/ 3327 w 37717"/>
                  <a:gd name="connsiteY2" fmla="*/ 13291 h 43047"/>
                  <a:gd name="connsiteX3" fmla="*/ 16281 w 37717"/>
                  <a:gd name="connsiteY3" fmla="*/ 44529 h 43047"/>
                  <a:gd name="connsiteX4" fmla="*/ 41045 w 37717"/>
                  <a:gd name="connsiteY4" fmla="*/ 24339 h 43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17" h="43047">
                    <a:moveTo>
                      <a:pt x="41045" y="24339"/>
                    </a:moveTo>
                    <a:lnTo>
                      <a:pt x="13423" y="1482"/>
                    </a:lnTo>
                    <a:lnTo>
                      <a:pt x="3327" y="13291"/>
                    </a:lnTo>
                    <a:lnTo>
                      <a:pt x="16281" y="44529"/>
                    </a:lnTo>
                    <a:lnTo>
                      <a:pt x="41045" y="24339"/>
                    </a:lnTo>
                    <a:close/>
                  </a:path>
                </a:pathLst>
              </a:custGeom>
              <a:solidFill>
                <a:srgbClr val="FFFFFF"/>
              </a:solidFill>
              <a:ln w="1904" cap="flat">
                <a:noFill/>
                <a:prstDash val="solid"/>
                <a:miter/>
              </a:ln>
            </p:spPr>
            <p:txBody>
              <a:bodyPr rtlCol="0" anchor="ctr"/>
              <a:lstStyle/>
              <a:p>
                <a:endParaRPr lang="fr-FR"/>
              </a:p>
            </p:txBody>
          </p:sp>
          <p:sp>
            <p:nvSpPr>
              <p:cNvPr id="3631" name="Forme libre 3630">
                <a:extLst>
                  <a:ext uri="{FF2B5EF4-FFF2-40B4-BE49-F238E27FC236}">
                    <a16:creationId xmlns:a16="http://schemas.microsoft.com/office/drawing/2014/main" id="{D467139D-50CE-DA3D-6B33-91662BA8FD10}"/>
                  </a:ext>
                </a:extLst>
              </p:cNvPr>
              <p:cNvSpPr/>
              <p:nvPr/>
            </p:nvSpPr>
            <p:spPr>
              <a:xfrm>
                <a:off x="4053807" y="5954604"/>
                <a:ext cx="120200" cy="248056"/>
              </a:xfrm>
              <a:custGeom>
                <a:avLst/>
                <a:gdLst>
                  <a:gd name="connsiteX0" fmla="*/ 122194 w 120200"/>
                  <a:gd name="connsiteY0" fmla="*/ 1482 h 248056"/>
                  <a:gd name="connsiteX1" fmla="*/ 123528 w 120200"/>
                  <a:gd name="connsiteY1" fmla="*/ 27768 h 248056"/>
                  <a:gd name="connsiteX2" fmla="*/ 115527 w 120200"/>
                  <a:gd name="connsiteY2" fmla="*/ 74053 h 248056"/>
                  <a:gd name="connsiteX3" fmla="*/ 102574 w 120200"/>
                  <a:gd name="connsiteY3" fmla="*/ 103386 h 248056"/>
                  <a:gd name="connsiteX4" fmla="*/ 85429 w 120200"/>
                  <a:gd name="connsiteY4" fmla="*/ 131958 h 248056"/>
                  <a:gd name="connsiteX5" fmla="*/ 88096 w 120200"/>
                  <a:gd name="connsiteY5" fmla="*/ 108148 h 248056"/>
                  <a:gd name="connsiteX6" fmla="*/ 85429 w 120200"/>
                  <a:gd name="connsiteY6" fmla="*/ 64148 h 248056"/>
                  <a:gd name="connsiteX7" fmla="*/ 91525 w 120200"/>
                  <a:gd name="connsiteY7" fmla="*/ 56720 h 248056"/>
                  <a:gd name="connsiteX8" fmla="*/ 96478 w 120200"/>
                  <a:gd name="connsiteY8" fmla="*/ 48148 h 248056"/>
                  <a:gd name="connsiteX9" fmla="*/ 93049 w 120200"/>
                  <a:gd name="connsiteY9" fmla="*/ 28720 h 248056"/>
                  <a:gd name="connsiteX10" fmla="*/ 122194 w 120200"/>
                  <a:gd name="connsiteY10" fmla="*/ 1482 h 248056"/>
                  <a:gd name="connsiteX11" fmla="*/ 122194 w 120200"/>
                  <a:gd name="connsiteY11" fmla="*/ 1482 h 248056"/>
                  <a:gd name="connsiteX12" fmla="*/ 16661 w 120200"/>
                  <a:gd name="connsiteY12" fmla="*/ 192719 h 248056"/>
                  <a:gd name="connsiteX13" fmla="*/ 32853 w 120200"/>
                  <a:gd name="connsiteY13" fmla="*/ 198052 h 248056"/>
                  <a:gd name="connsiteX14" fmla="*/ 53807 w 120200"/>
                  <a:gd name="connsiteY14" fmla="*/ 190052 h 248056"/>
                  <a:gd name="connsiteX15" fmla="*/ 83143 w 120200"/>
                  <a:gd name="connsiteY15" fmla="*/ 200338 h 248056"/>
                  <a:gd name="connsiteX16" fmla="*/ 103335 w 120200"/>
                  <a:gd name="connsiteY16" fmla="*/ 213290 h 248056"/>
                  <a:gd name="connsiteX17" fmla="*/ 94192 w 120200"/>
                  <a:gd name="connsiteY17" fmla="*/ 215386 h 248056"/>
                  <a:gd name="connsiteX18" fmla="*/ 75333 w 120200"/>
                  <a:gd name="connsiteY18" fmla="*/ 211386 h 248056"/>
                  <a:gd name="connsiteX19" fmla="*/ 85239 w 120200"/>
                  <a:gd name="connsiteY19" fmla="*/ 219576 h 248056"/>
                  <a:gd name="connsiteX20" fmla="*/ 99907 w 120200"/>
                  <a:gd name="connsiteY20" fmla="*/ 230624 h 248056"/>
                  <a:gd name="connsiteX21" fmla="*/ 92477 w 120200"/>
                  <a:gd name="connsiteY21" fmla="*/ 233481 h 248056"/>
                  <a:gd name="connsiteX22" fmla="*/ 90573 w 120200"/>
                  <a:gd name="connsiteY22" fmla="*/ 234814 h 248056"/>
                  <a:gd name="connsiteX23" fmla="*/ 81619 w 120200"/>
                  <a:gd name="connsiteY23" fmla="*/ 238814 h 248056"/>
                  <a:gd name="connsiteX24" fmla="*/ 52855 w 120200"/>
                  <a:gd name="connsiteY24" fmla="*/ 231767 h 248056"/>
                  <a:gd name="connsiteX25" fmla="*/ 69809 w 120200"/>
                  <a:gd name="connsiteY25" fmla="*/ 247195 h 248056"/>
                  <a:gd name="connsiteX26" fmla="*/ 61999 w 120200"/>
                  <a:gd name="connsiteY26" fmla="*/ 248909 h 248056"/>
                  <a:gd name="connsiteX27" fmla="*/ 43902 w 120200"/>
                  <a:gd name="connsiteY27" fmla="*/ 238433 h 248056"/>
                  <a:gd name="connsiteX28" fmla="*/ 22376 w 120200"/>
                  <a:gd name="connsiteY28" fmla="*/ 241481 h 248056"/>
                  <a:gd name="connsiteX29" fmla="*/ 3327 w 120200"/>
                  <a:gd name="connsiteY29" fmla="*/ 234624 h 248056"/>
                  <a:gd name="connsiteX30" fmla="*/ 16661 w 120200"/>
                  <a:gd name="connsiteY30" fmla="*/ 192719 h 248056"/>
                  <a:gd name="connsiteX31" fmla="*/ 16661 w 120200"/>
                  <a:gd name="connsiteY31" fmla="*/ 192719 h 24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0200" h="248056">
                    <a:moveTo>
                      <a:pt x="122194" y="1482"/>
                    </a:moveTo>
                    <a:lnTo>
                      <a:pt x="123528" y="27768"/>
                    </a:lnTo>
                    <a:lnTo>
                      <a:pt x="115527" y="74053"/>
                    </a:lnTo>
                    <a:lnTo>
                      <a:pt x="102574" y="103386"/>
                    </a:lnTo>
                    <a:lnTo>
                      <a:pt x="85429" y="131958"/>
                    </a:lnTo>
                    <a:lnTo>
                      <a:pt x="88096" y="108148"/>
                    </a:lnTo>
                    <a:lnTo>
                      <a:pt x="85429" y="64148"/>
                    </a:lnTo>
                    <a:cubicBezTo>
                      <a:pt x="85429" y="64148"/>
                      <a:pt x="83334" y="58053"/>
                      <a:pt x="91525" y="56720"/>
                    </a:cubicBezTo>
                    <a:cubicBezTo>
                      <a:pt x="99526" y="55386"/>
                      <a:pt x="103717" y="54625"/>
                      <a:pt x="96478" y="48148"/>
                    </a:cubicBezTo>
                    <a:cubicBezTo>
                      <a:pt x="89239" y="41672"/>
                      <a:pt x="82953" y="39387"/>
                      <a:pt x="93049" y="28720"/>
                    </a:cubicBezTo>
                    <a:cubicBezTo>
                      <a:pt x="102955" y="18053"/>
                      <a:pt x="122194" y="1482"/>
                      <a:pt x="122194" y="1482"/>
                    </a:cubicBezTo>
                    <a:lnTo>
                      <a:pt x="122194" y="1482"/>
                    </a:lnTo>
                    <a:close/>
                    <a:moveTo>
                      <a:pt x="16661" y="192719"/>
                    </a:moveTo>
                    <a:lnTo>
                      <a:pt x="32853" y="198052"/>
                    </a:lnTo>
                    <a:lnTo>
                      <a:pt x="53807" y="190052"/>
                    </a:lnTo>
                    <a:lnTo>
                      <a:pt x="83143" y="200338"/>
                    </a:lnTo>
                    <a:lnTo>
                      <a:pt x="103335" y="213290"/>
                    </a:lnTo>
                    <a:cubicBezTo>
                      <a:pt x="103335" y="213290"/>
                      <a:pt x="101240" y="217100"/>
                      <a:pt x="94192" y="215386"/>
                    </a:cubicBezTo>
                    <a:cubicBezTo>
                      <a:pt x="87144" y="213671"/>
                      <a:pt x="75333" y="211386"/>
                      <a:pt x="75333" y="211386"/>
                    </a:cubicBezTo>
                    <a:cubicBezTo>
                      <a:pt x="75333" y="211386"/>
                      <a:pt x="84667" y="219195"/>
                      <a:pt x="85239" y="219576"/>
                    </a:cubicBezTo>
                    <a:cubicBezTo>
                      <a:pt x="85810" y="219957"/>
                      <a:pt x="99907" y="230624"/>
                      <a:pt x="99907" y="230624"/>
                    </a:cubicBezTo>
                    <a:cubicBezTo>
                      <a:pt x="99907" y="230624"/>
                      <a:pt x="96287" y="234433"/>
                      <a:pt x="92477" y="233481"/>
                    </a:cubicBezTo>
                    <a:cubicBezTo>
                      <a:pt x="88668" y="232909"/>
                      <a:pt x="90573" y="234814"/>
                      <a:pt x="90573" y="234814"/>
                    </a:cubicBezTo>
                    <a:cubicBezTo>
                      <a:pt x="90573" y="234814"/>
                      <a:pt x="92097" y="239766"/>
                      <a:pt x="81619" y="238814"/>
                    </a:cubicBezTo>
                    <a:cubicBezTo>
                      <a:pt x="71142" y="237671"/>
                      <a:pt x="52855" y="231767"/>
                      <a:pt x="52855" y="231767"/>
                    </a:cubicBezTo>
                    <a:lnTo>
                      <a:pt x="69809" y="247195"/>
                    </a:lnTo>
                    <a:cubicBezTo>
                      <a:pt x="69809" y="247195"/>
                      <a:pt x="67523" y="251005"/>
                      <a:pt x="61999" y="248909"/>
                    </a:cubicBezTo>
                    <a:cubicBezTo>
                      <a:pt x="56284" y="246814"/>
                      <a:pt x="43902" y="238433"/>
                      <a:pt x="43902" y="238433"/>
                    </a:cubicBezTo>
                    <a:cubicBezTo>
                      <a:pt x="43902" y="238433"/>
                      <a:pt x="27710" y="242814"/>
                      <a:pt x="22376" y="241481"/>
                    </a:cubicBezTo>
                    <a:cubicBezTo>
                      <a:pt x="16661" y="240528"/>
                      <a:pt x="3327" y="234624"/>
                      <a:pt x="3327" y="234624"/>
                    </a:cubicBezTo>
                    <a:cubicBezTo>
                      <a:pt x="3327" y="234624"/>
                      <a:pt x="7137" y="205100"/>
                      <a:pt x="16661" y="192719"/>
                    </a:cubicBezTo>
                    <a:lnTo>
                      <a:pt x="16661" y="192719"/>
                    </a:lnTo>
                    <a:close/>
                  </a:path>
                </a:pathLst>
              </a:custGeom>
              <a:solidFill>
                <a:srgbClr val="FFFFFF"/>
              </a:solidFill>
              <a:ln w="1904" cap="flat">
                <a:noFill/>
                <a:prstDash val="solid"/>
                <a:miter/>
              </a:ln>
            </p:spPr>
            <p:txBody>
              <a:bodyPr rtlCol="0" anchor="ctr"/>
              <a:lstStyle/>
              <a:p>
                <a:endParaRPr lang="fr-FR"/>
              </a:p>
            </p:txBody>
          </p:sp>
          <p:sp>
            <p:nvSpPr>
              <p:cNvPr id="3632" name="Forme libre 3631">
                <a:extLst>
                  <a:ext uri="{FF2B5EF4-FFF2-40B4-BE49-F238E27FC236}">
                    <a16:creationId xmlns:a16="http://schemas.microsoft.com/office/drawing/2014/main" id="{ED1CE81E-C242-EEA5-AA07-181B69190B26}"/>
                  </a:ext>
                </a:extLst>
              </p:cNvPr>
              <p:cNvSpPr/>
              <p:nvPr/>
            </p:nvSpPr>
            <p:spPr>
              <a:xfrm>
                <a:off x="4031138" y="6135365"/>
                <a:ext cx="34859" cy="52571"/>
              </a:xfrm>
              <a:custGeom>
                <a:avLst/>
                <a:gdLst>
                  <a:gd name="connsiteX0" fmla="*/ 20662 w 34859"/>
                  <a:gd name="connsiteY0" fmla="*/ 1482 h 52571"/>
                  <a:gd name="connsiteX1" fmla="*/ 38187 w 34859"/>
                  <a:gd name="connsiteY1" fmla="*/ 11768 h 52571"/>
                  <a:gd name="connsiteX2" fmla="*/ 25805 w 34859"/>
                  <a:gd name="connsiteY2" fmla="*/ 54053 h 52571"/>
                  <a:gd name="connsiteX3" fmla="*/ 3327 w 34859"/>
                  <a:gd name="connsiteY3" fmla="*/ 48148 h 52571"/>
                  <a:gd name="connsiteX4" fmla="*/ 20662 w 34859"/>
                  <a:gd name="connsiteY4" fmla="*/ 1482 h 52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52571">
                    <a:moveTo>
                      <a:pt x="20662" y="1482"/>
                    </a:moveTo>
                    <a:lnTo>
                      <a:pt x="38187" y="11768"/>
                    </a:lnTo>
                    <a:cubicBezTo>
                      <a:pt x="38187" y="11768"/>
                      <a:pt x="26948" y="32529"/>
                      <a:pt x="25805" y="54053"/>
                    </a:cubicBezTo>
                    <a:lnTo>
                      <a:pt x="3327" y="48148"/>
                    </a:lnTo>
                    <a:cubicBezTo>
                      <a:pt x="3517" y="47958"/>
                      <a:pt x="7327" y="13672"/>
                      <a:pt x="20662" y="1482"/>
                    </a:cubicBezTo>
                    <a:close/>
                  </a:path>
                </a:pathLst>
              </a:custGeom>
              <a:solidFill>
                <a:srgbClr val="FFFFFF"/>
              </a:solidFill>
              <a:ln w="1904" cap="flat">
                <a:noFill/>
                <a:prstDash val="solid"/>
                <a:miter/>
              </a:ln>
            </p:spPr>
            <p:txBody>
              <a:bodyPr rtlCol="0" anchor="ctr"/>
              <a:lstStyle/>
              <a:p>
                <a:endParaRPr lang="fr-FR"/>
              </a:p>
            </p:txBody>
          </p:sp>
          <p:sp>
            <p:nvSpPr>
              <p:cNvPr id="3633" name="Forme libre 3632">
                <a:extLst>
                  <a:ext uri="{FF2B5EF4-FFF2-40B4-BE49-F238E27FC236}">
                    <a16:creationId xmlns:a16="http://schemas.microsoft.com/office/drawing/2014/main" id="{F9F66BD7-344C-764E-369B-FAFCE1D36624}"/>
                  </a:ext>
                </a:extLst>
              </p:cNvPr>
              <p:cNvSpPr/>
              <p:nvPr/>
            </p:nvSpPr>
            <p:spPr>
              <a:xfrm>
                <a:off x="4134933" y="6009080"/>
                <a:ext cx="147721" cy="87047"/>
              </a:xfrm>
              <a:custGeom>
                <a:avLst/>
                <a:gdLst>
                  <a:gd name="connsiteX0" fmla="*/ 143362 w 147721"/>
                  <a:gd name="connsiteY0" fmla="*/ 5482 h 87047"/>
                  <a:gd name="connsiteX1" fmla="*/ 126980 w 147721"/>
                  <a:gd name="connsiteY1" fmla="*/ 88529 h 87047"/>
                  <a:gd name="connsiteX2" fmla="*/ 149839 w 147721"/>
                  <a:gd name="connsiteY2" fmla="*/ 21863 h 87047"/>
                  <a:gd name="connsiteX3" fmla="*/ 143362 w 147721"/>
                  <a:gd name="connsiteY3" fmla="*/ 5482 h 87047"/>
                  <a:gd name="connsiteX4" fmla="*/ 143362 w 147721"/>
                  <a:gd name="connsiteY4" fmla="*/ 5482 h 87047"/>
                  <a:gd name="connsiteX5" fmla="*/ 3541 w 147721"/>
                  <a:gd name="connsiteY5" fmla="*/ 5101 h 87047"/>
                  <a:gd name="connsiteX6" fmla="*/ 6208 w 147721"/>
                  <a:gd name="connsiteY6" fmla="*/ 60529 h 87047"/>
                  <a:gd name="connsiteX7" fmla="*/ 13637 w 147721"/>
                  <a:gd name="connsiteY7" fmla="*/ 1482 h 87047"/>
                  <a:gd name="connsiteX8" fmla="*/ 3541 w 147721"/>
                  <a:gd name="connsiteY8" fmla="*/ 5101 h 87047"/>
                  <a:gd name="connsiteX9" fmla="*/ 3541 w 147721"/>
                  <a:gd name="connsiteY9" fmla="*/ 5101 h 8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721" h="87047">
                    <a:moveTo>
                      <a:pt x="143362" y="5482"/>
                    </a:moveTo>
                    <a:lnTo>
                      <a:pt x="126980" y="88529"/>
                    </a:lnTo>
                    <a:lnTo>
                      <a:pt x="149839" y="21863"/>
                    </a:lnTo>
                    <a:cubicBezTo>
                      <a:pt x="150029" y="21482"/>
                      <a:pt x="154982" y="10244"/>
                      <a:pt x="143362" y="5482"/>
                    </a:cubicBezTo>
                    <a:lnTo>
                      <a:pt x="143362" y="5482"/>
                    </a:lnTo>
                    <a:close/>
                    <a:moveTo>
                      <a:pt x="3541" y="5101"/>
                    </a:moveTo>
                    <a:cubicBezTo>
                      <a:pt x="2398" y="6434"/>
                      <a:pt x="6208" y="60529"/>
                      <a:pt x="6208" y="60529"/>
                    </a:cubicBezTo>
                    <a:lnTo>
                      <a:pt x="13637" y="1482"/>
                    </a:lnTo>
                    <a:cubicBezTo>
                      <a:pt x="13446" y="1482"/>
                      <a:pt x="6589" y="1673"/>
                      <a:pt x="3541" y="5101"/>
                    </a:cubicBezTo>
                    <a:lnTo>
                      <a:pt x="3541" y="5101"/>
                    </a:lnTo>
                    <a:close/>
                  </a:path>
                </a:pathLst>
              </a:custGeom>
              <a:solidFill>
                <a:srgbClr val="FFFFFF"/>
              </a:solidFill>
              <a:ln w="1904" cap="flat">
                <a:noFill/>
                <a:prstDash val="solid"/>
                <a:miter/>
              </a:ln>
            </p:spPr>
            <p:txBody>
              <a:bodyPr rtlCol="0" anchor="ctr"/>
              <a:lstStyle/>
              <a:p>
                <a:endParaRPr lang="fr-FR"/>
              </a:p>
            </p:txBody>
          </p:sp>
          <p:sp>
            <p:nvSpPr>
              <p:cNvPr id="3634" name="Forme libre 3633">
                <a:extLst>
                  <a:ext uri="{FF2B5EF4-FFF2-40B4-BE49-F238E27FC236}">
                    <a16:creationId xmlns:a16="http://schemas.microsoft.com/office/drawing/2014/main" id="{BD65FE3D-3BF3-71B6-6D54-F1C38F0DC594}"/>
                  </a:ext>
                </a:extLst>
              </p:cNvPr>
              <p:cNvSpPr/>
              <p:nvPr/>
            </p:nvSpPr>
            <p:spPr>
              <a:xfrm>
                <a:off x="4074922" y="6203796"/>
                <a:ext cx="201797" cy="41472"/>
              </a:xfrm>
              <a:custGeom>
                <a:avLst/>
                <a:gdLst>
                  <a:gd name="connsiteX0" fmla="*/ 202992 w 201797"/>
                  <a:gd name="connsiteY0" fmla="*/ 18574 h 41472"/>
                  <a:gd name="connsiteX1" fmla="*/ 202611 w 201797"/>
                  <a:gd name="connsiteY1" fmla="*/ 18574 h 41472"/>
                  <a:gd name="connsiteX2" fmla="*/ 200134 w 201797"/>
                  <a:gd name="connsiteY2" fmla="*/ 6384 h 41472"/>
                  <a:gd name="connsiteX3" fmla="*/ 201468 w 201797"/>
                  <a:gd name="connsiteY3" fmla="*/ 4479 h 41472"/>
                  <a:gd name="connsiteX4" fmla="*/ 200134 w 201797"/>
                  <a:gd name="connsiteY4" fmla="*/ 2384 h 41472"/>
                  <a:gd name="connsiteX5" fmla="*/ 199372 w 201797"/>
                  <a:gd name="connsiteY5" fmla="*/ 2193 h 41472"/>
                  <a:gd name="connsiteX6" fmla="*/ 5261 w 201797"/>
                  <a:gd name="connsiteY6" fmla="*/ 18574 h 41472"/>
                  <a:gd name="connsiteX7" fmla="*/ 3356 w 201797"/>
                  <a:gd name="connsiteY7" fmla="*/ 21241 h 41472"/>
                  <a:gd name="connsiteX8" fmla="*/ 5451 w 201797"/>
                  <a:gd name="connsiteY8" fmla="*/ 23145 h 41472"/>
                  <a:gd name="connsiteX9" fmla="*/ 5642 w 201797"/>
                  <a:gd name="connsiteY9" fmla="*/ 23145 h 41472"/>
                  <a:gd name="connsiteX10" fmla="*/ 7166 w 201797"/>
                  <a:gd name="connsiteY10" fmla="*/ 38193 h 41472"/>
                  <a:gd name="connsiteX11" fmla="*/ 6975 w 201797"/>
                  <a:gd name="connsiteY11" fmla="*/ 38193 h 41472"/>
                  <a:gd name="connsiteX12" fmla="*/ 5261 w 201797"/>
                  <a:gd name="connsiteY12" fmla="*/ 40098 h 41472"/>
                  <a:gd name="connsiteX13" fmla="*/ 5261 w 201797"/>
                  <a:gd name="connsiteY13" fmla="*/ 41050 h 41472"/>
                  <a:gd name="connsiteX14" fmla="*/ 7356 w 201797"/>
                  <a:gd name="connsiteY14" fmla="*/ 42955 h 41472"/>
                  <a:gd name="connsiteX15" fmla="*/ 7737 w 201797"/>
                  <a:gd name="connsiteY15" fmla="*/ 42955 h 41472"/>
                  <a:gd name="connsiteX16" fmla="*/ 202801 w 201797"/>
                  <a:gd name="connsiteY16" fmla="*/ 23527 h 41472"/>
                  <a:gd name="connsiteX17" fmla="*/ 205087 w 201797"/>
                  <a:gd name="connsiteY17" fmla="*/ 21241 h 41472"/>
                  <a:gd name="connsiteX18" fmla="*/ 203944 w 201797"/>
                  <a:gd name="connsiteY18" fmla="*/ 18955 h 41472"/>
                  <a:gd name="connsiteX19" fmla="*/ 202992 w 201797"/>
                  <a:gd name="connsiteY19" fmla="*/ 18574 h 4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1797" h="41472">
                    <a:moveTo>
                      <a:pt x="202992" y="18574"/>
                    </a:moveTo>
                    <a:lnTo>
                      <a:pt x="202611" y="18574"/>
                    </a:lnTo>
                    <a:lnTo>
                      <a:pt x="200134" y="6384"/>
                    </a:lnTo>
                    <a:cubicBezTo>
                      <a:pt x="200706" y="6003"/>
                      <a:pt x="201277" y="5241"/>
                      <a:pt x="201468" y="4479"/>
                    </a:cubicBezTo>
                    <a:cubicBezTo>
                      <a:pt x="201468" y="3527"/>
                      <a:pt x="201087" y="2765"/>
                      <a:pt x="200134" y="2384"/>
                    </a:cubicBezTo>
                    <a:cubicBezTo>
                      <a:pt x="199944" y="2193"/>
                      <a:pt x="199563" y="2193"/>
                      <a:pt x="199372" y="2193"/>
                    </a:cubicBezTo>
                    <a:cubicBezTo>
                      <a:pt x="114603" y="-2188"/>
                      <a:pt x="22786" y="14955"/>
                      <a:pt x="5261" y="18574"/>
                    </a:cubicBezTo>
                    <a:cubicBezTo>
                      <a:pt x="3927" y="18765"/>
                      <a:pt x="3165" y="20098"/>
                      <a:pt x="3356" y="21241"/>
                    </a:cubicBezTo>
                    <a:cubicBezTo>
                      <a:pt x="3546" y="22193"/>
                      <a:pt x="4499" y="22955"/>
                      <a:pt x="5451" y="23145"/>
                    </a:cubicBezTo>
                    <a:lnTo>
                      <a:pt x="5642" y="23145"/>
                    </a:lnTo>
                    <a:lnTo>
                      <a:pt x="7166" y="38193"/>
                    </a:lnTo>
                    <a:lnTo>
                      <a:pt x="6975" y="38193"/>
                    </a:lnTo>
                    <a:cubicBezTo>
                      <a:pt x="6023" y="38384"/>
                      <a:pt x="5451" y="39145"/>
                      <a:pt x="5261" y="40098"/>
                    </a:cubicBezTo>
                    <a:cubicBezTo>
                      <a:pt x="5261" y="40479"/>
                      <a:pt x="5261" y="40669"/>
                      <a:pt x="5261" y="41050"/>
                    </a:cubicBezTo>
                    <a:cubicBezTo>
                      <a:pt x="5451" y="42003"/>
                      <a:pt x="6404" y="42765"/>
                      <a:pt x="7356" y="42955"/>
                    </a:cubicBezTo>
                    <a:lnTo>
                      <a:pt x="7737" y="42955"/>
                    </a:lnTo>
                    <a:cubicBezTo>
                      <a:pt x="80315" y="26574"/>
                      <a:pt x="168322" y="23907"/>
                      <a:pt x="202801" y="23527"/>
                    </a:cubicBezTo>
                    <a:cubicBezTo>
                      <a:pt x="204135" y="23527"/>
                      <a:pt x="205087" y="22574"/>
                      <a:pt x="205087" y="21241"/>
                    </a:cubicBezTo>
                    <a:cubicBezTo>
                      <a:pt x="205278" y="20288"/>
                      <a:pt x="204706" y="19336"/>
                      <a:pt x="203944" y="18955"/>
                    </a:cubicBezTo>
                    <a:cubicBezTo>
                      <a:pt x="203563" y="18574"/>
                      <a:pt x="203373" y="18574"/>
                      <a:pt x="202992" y="18574"/>
                    </a:cubicBezTo>
                    <a:close/>
                  </a:path>
                </a:pathLst>
              </a:custGeom>
              <a:solidFill>
                <a:srgbClr val="000000"/>
              </a:solidFill>
              <a:ln w="1904" cap="flat">
                <a:noFill/>
                <a:prstDash val="solid"/>
                <a:miter/>
              </a:ln>
            </p:spPr>
            <p:txBody>
              <a:bodyPr rtlCol="0" anchor="ctr"/>
              <a:lstStyle/>
              <a:p>
                <a:endParaRPr lang="fr-FR"/>
              </a:p>
            </p:txBody>
          </p:sp>
          <p:sp>
            <p:nvSpPr>
              <p:cNvPr id="3635" name="Forme libre 3634">
                <a:extLst>
                  <a:ext uri="{FF2B5EF4-FFF2-40B4-BE49-F238E27FC236}">
                    <a16:creationId xmlns:a16="http://schemas.microsoft.com/office/drawing/2014/main" id="{F4BA6E92-CD53-2829-B7DD-92609F99FC67}"/>
                  </a:ext>
                </a:extLst>
              </p:cNvPr>
              <p:cNvSpPr/>
              <p:nvPr/>
            </p:nvSpPr>
            <p:spPr>
              <a:xfrm>
                <a:off x="4173626" y="5965652"/>
                <a:ext cx="52956" cy="220951"/>
              </a:xfrm>
              <a:custGeom>
                <a:avLst/>
                <a:gdLst>
                  <a:gd name="connsiteX0" fmla="*/ 52284 w 52956"/>
                  <a:gd name="connsiteY0" fmla="*/ 14053 h 220951"/>
                  <a:gd name="connsiteX1" fmla="*/ 45235 w 52956"/>
                  <a:gd name="connsiteY1" fmla="*/ 28720 h 220951"/>
                  <a:gd name="connsiteX2" fmla="*/ 47902 w 52956"/>
                  <a:gd name="connsiteY2" fmla="*/ 71767 h 220951"/>
                  <a:gd name="connsiteX3" fmla="*/ 56284 w 52956"/>
                  <a:gd name="connsiteY3" fmla="*/ 185862 h 220951"/>
                  <a:gd name="connsiteX4" fmla="*/ 29615 w 52956"/>
                  <a:gd name="connsiteY4" fmla="*/ 222433 h 220951"/>
                  <a:gd name="connsiteX5" fmla="*/ 3327 w 52956"/>
                  <a:gd name="connsiteY5" fmla="*/ 180338 h 220951"/>
                  <a:gd name="connsiteX6" fmla="*/ 32282 w 52956"/>
                  <a:gd name="connsiteY6" fmla="*/ 26815 h 220951"/>
                  <a:gd name="connsiteX7" fmla="*/ 26948 w 52956"/>
                  <a:gd name="connsiteY7" fmla="*/ 12339 h 220951"/>
                  <a:gd name="connsiteX8" fmla="*/ 39711 w 52956"/>
                  <a:gd name="connsiteY8" fmla="*/ 1482 h 220951"/>
                  <a:gd name="connsiteX9" fmla="*/ 52284 w 52956"/>
                  <a:gd name="connsiteY9" fmla="*/ 14053 h 22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2956" h="220951">
                    <a:moveTo>
                      <a:pt x="52284" y="14053"/>
                    </a:moveTo>
                    <a:lnTo>
                      <a:pt x="45235" y="28720"/>
                    </a:lnTo>
                    <a:lnTo>
                      <a:pt x="47902" y="71767"/>
                    </a:lnTo>
                    <a:lnTo>
                      <a:pt x="56284" y="185862"/>
                    </a:lnTo>
                    <a:lnTo>
                      <a:pt x="29615" y="222433"/>
                    </a:lnTo>
                    <a:lnTo>
                      <a:pt x="3327" y="180338"/>
                    </a:lnTo>
                    <a:lnTo>
                      <a:pt x="32282" y="26815"/>
                    </a:lnTo>
                    <a:lnTo>
                      <a:pt x="26948" y="12339"/>
                    </a:lnTo>
                    <a:lnTo>
                      <a:pt x="39711" y="1482"/>
                    </a:lnTo>
                    <a:lnTo>
                      <a:pt x="52284" y="14053"/>
                    </a:lnTo>
                    <a:close/>
                  </a:path>
                </a:pathLst>
              </a:custGeom>
              <a:solidFill>
                <a:srgbClr val="FFD26C"/>
              </a:solidFill>
              <a:ln w="1904" cap="flat">
                <a:noFill/>
                <a:prstDash val="solid"/>
                <a:miter/>
              </a:ln>
            </p:spPr>
            <p:txBody>
              <a:bodyPr rtlCol="0" anchor="ctr"/>
              <a:lstStyle/>
              <a:p>
                <a:endParaRPr lang="fr-FR"/>
              </a:p>
            </p:txBody>
          </p:sp>
          <p:sp>
            <p:nvSpPr>
              <p:cNvPr id="3636" name="Forme libre 3635">
                <a:extLst>
                  <a:ext uri="{FF2B5EF4-FFF2-40B4-BE49-F238E27FC236}">
                    <a16:creationId xmlns:a16="http://schemas.microsoft.com/office/drawing/2014/main" id="{9DC08594-47F3-2754-74BE-ED61AB3C1D24}"/>
                  </a:ext>
                </a:extLst>
              </p:cNvPr>
              <p:cNvSpPr/>
              <p:nvPr/>
            </p:nvSpPr>
            <p:spPr>
              <a:xfrm>
                <a:off x="4074922" y="5973552"/>
                <a:ext cx="153756" cy="251716"/>
              </a:xfrm>
              <a:custGeom>
                <a:avLst/>
                <a:gdLst>
                  <a:gd name="connsiteX0" fmla="*/ 146225 w 153756"/>
                  <a:gd name="connsiteY0" fmla="*/ 21200 h 251716"/>
                  <a:gd name="connsiteX1" fmla="*/ 153083 w 153756"/>
                  <a:gd name="connsiteY1" fmla="*/ 6914 h 251716"/>
                  <a:gd name="connsiteX2" fmla="*/ 152131 w 153756"/>
                  <a:gd name="connsiteY2" fmla="*/ 3676 h 251716"/>
                  <a:gd name="connsiteX3" fmla="*/ 148892 w 153756"/>
                  <a:gd name="connsiteY3" fmla="*/ 4629 h 251716"/>
                  <a:gd name="connsiteX4" fmla="*/ 148892 w 153756"/>
                  <a:gd name="connsiteY4" fmla="*/ 4629 h 251716"/>
                  <a:gd name="connsiteX5" fmla="*/ 142416 w 153756"/>
                  <a:gd name="connsiteY5" fmla="*/ 17771 h 251716"/>
                  <a:gd name="connsiteX6" fmla="*/ 132510 w 153756"/>
                  <a:gd name="connsiteY6" fmla="*/ 16248 h 251716"/>
                  <a:gd name="connsiteX7" fmla="*/ 127938 w 153756"/>
                  <a:gd name="connsiteY7" fmla="*/ 3105 h 251716"/>
                  <a:gd name="connsiteX8" fmla="*/ 125081 w 153756"/>
                  <a:gd name="connsiteY8" fmla="*/ 1581 h 251716"/>
                  <a:gd name="connsiteX9" fmla="*/ 123557 w 153756"/>
                  <a:gd name="connsiteY9" fmla="*/ 4438 h 251716"/>
                  <a:gd name="connsiteX10" fmla="*/ 128319 w 153756"/>
                  <a:gd name="connsiteY10" fmla="*/ 18533 h 251716"/>
                  <a:gd name="connsiteX11" fmla="*/ 99364 w 153756"/>
                  <a:gd name="connsiteY11" fmla="*/ 173390 h 251716"/>
                  <a:gd name="connsiteX12" fmla="*/ 99555 w 153756"/>
                  <a:gd name="connsiteY12" fmla="*/ 175104 h 251716"/>
                  <a:gd name="connsiteX13" fmla="*/ 126224 w 153756"/>
                  <a:gd name="connsiteY13" fmla="*/ 215485 h 251716"/>
                  <a:gd name="connsiteX14" fmla="*/ 128129 w 153756"/>
                  <a:gd name="connsiteY14" fmla="*/ 216437 h 251716"/>
                  <a:gd name="connsiteX15" fmla="*/ 130034 w 153756"/>
                  <a:gd name="connsiteY15" fmla="*/ 215675 h 251716"/>
                  <a:gd name="connsiteX16" fmla="*/ 156702 w 153756"/>
                  <a:gd name="connsiteY16" fmla="*/ 180247 h 251716"/>
                  <a:gd name="connsiteX17" fmla="*/ 157083 w 153756"/>
                  <a:gd name="connsiteY17" fmla="*/ 178723 h 251716"/>
                  <a:gd name="connsiteX18" fmla="*/ 146225 w 153756"/>
                  <a:gd name="connsiteY18" fmla="*/ 21200 h 251716"/>
                  <a:gd name="connsiteX19" fmla="*/ 132891 w 153756"/>
                  <a:gd name="connsiteY19" fmla="*/ 21391 h 251716"/>
                  <a:gd name="connsiteX20" fmla="*/ 141844 w 153756"/>
                  <a:gd name="connsiteY20" fmla="*/ 22724 h 251716"/>
                  <a:gd name="connsiteX21" fmla="*/ 143368 w 153756"/>
                  <a:gd name="connsiteY21" fmla="*/ 45009 h 251716"/>
                  <a:gd name="connsiteX22" fmla="*/ 125271 w 153756"/>
                  <a:gd name="connsiteY22" fmla="*/ 61962 h 251716"/>
                  <a:gd name="connsiteX23" fmla="*/ 132891 w 153756"/>
                  <a:gd name="connsiteY23" fmla="*/ 21391 h 251716"/>
                  <a:gd name="connsiteX24" fmla="*/ 144511 w 153756"/>
                  <a:gd name="connsiteY24" fmla="*/ 63295 h 251716"/>
                  <a:gd name="connsiteX25" fmla="*/ 145844 w 153756"/>
                  <a:gd name="connsiteY25" fmla="*/ 80247 h 251716"/>
                  <a:gd name="connsiteX26" fmla="*/ 116699 w 153756"/>
                  <a:gd name="connsiteY26" fmla="*/ 107676 h 251716"/>
                  <a:gd name="connsiteX27" fmla="*/ 122033 w 153756"/>
                  <a:gd name="connsiteY27" fmla="*/ 80057 h 251716"/>
                  <a:gd name="connsiteX28" fmla="*/ 144511 w 153756"/>
                  <a:gd name="connsiteY28" fmla="*/ 63295 h 251716"/>
                  <a:gd name="connsiteX29" fmla="*/ 147178 w 153756"/>
                  <a:gd name="connsiteY29" fmla="*/ 98723 h 251716"/>
                  <a:gd name="connsiteX30" fmla="*/ 147940 w 153756"/>
                  <a:gd name="connsiteY30" fmla="*/ 111866 h 251716"/>
                  <a:gd name="connsiteX31" fmla="*/ 109270 w 153756"/>
                  <a:gd name="connsiteY31" fmla="*/ 147485 h 251716"/>
                  <a:gd name="connsiteX32" fmla="*/ 113842 w 153756"/>
                  <a:gd name="connsiteY32" fmla="*/ 123104 h 251716"/>
                  <a:gd name="connsiteX33" fmla="*/ 147178 w 153756"/>
                  <a:gd name="connsiteY33" fmla="*/ 98723 h 251716"/>
                  <a:gd name="connsiteX34" fmla="*/ 105841 w 153756"/>
                  <a:gd name="connsiteY34" fmla="*/ 165771 h 251716"/>
                  <a:gd name="connsiteX35" fmla="*/ 149464 w 153756"/>
                  <a:gd name="connsiteY35" fmla="*/ 132437 h 251716"/>
                  <a:gd name="connsiteX36" fmla="*/ 150226 w 153756"/>
                  <a:gd name="connsiteY36" fmla="*/ 144628 h 251716"/>
                  <a:gd name="connsiteX37" fmla="*/ 109841 w 153756"/>
                  <a:gd name="connsiteY37" fmla="*/ 182342 h 251716"/>
                  <a:gd name="connsiteX38" fmla="*/ 104126 w 153756"/>
                  <a:gd name="connsiteY38" fmla="*/ 173961 h 251716"/>
                  <a:gd name="connsiteX39" fmla="*/ 105841 w 153756"/>
                  <a:gd name="connsiteY39" fmla="*/ 165771 h 251716"/>
                  <a:gd name="connsiteX40" fmla="*/ 128510 w 153756"/>
                  <a:gd name="connsiteY40" fmla="*/ 210723 h 251716"/>
                  <a:gd name="connsiteX41" fmla="*/ 115556 w 153756"/>
                  <a:gd name="connsiteY41" fmla="*/ 191104 h 251716"/>
                  <a:gd name="connsiteX42" fmla="*/ 151559 w 153756"/>
                  <a:gd name="connsiteY42" fmla="*/ 164057 h 251716"/>
                  <a:gd name="connsiteX43" fmla="*/ 152702 w 153756"/>
                  <a:gd name="connsiteY43" fmla="*/ 178533 h 251716"/>
                  <a:gd name="connsiteX44" fmla="*/ 128510 w 153756"/>
                  <a:gd name="connsiteY44" fmla="*/ 210723 h 251716"/>
                  <a:gd name="connsiteX45" fmla="*/ 5452 w 153756"/>
                  <a:gd name="connsiteY45" fmla="*/ 253199 h 251716"/>
                  <a:gd name="connsiteX46" fmla="*/ 5070 w 153756"/>
                  <a:gd name="connsiteY46" fmla="*/ 253199 h 251716"/>
                  <a:gd name="connsiteX47" fmla="*/ 3356 w 153756"/>
                  <a:gd name="connsiteY47" fmla="*/ 250723 h 251716"/>
                  <a:gd name="connsiteX48" fmla="*/ 3356 w 153756"/>
                  <a:gd name="connsiteY48" fmla="*/ 250342 h 251716"/>
                  <a:gd name="connsiteX49" fmla="*/ 9642 w 153756"/>
                  <a:gd name="connsiteY49" fmla="*/ 221390 h 251716"/>
                  <a:gd name="connsiteX50" fmla="*/ 12309 w 153756"/>
                  <a:gd name="connsiteY50" fmla="*/ 219675 h 251716"/>
                  <a:gd name="connsiteX51" fmla="*/ 12309 w 153756"/>
                  <a:gd name="connsiteY51" fmla="*/ 219675 h 251716"/>
                  <a:gd name="connsiteX52" fmla="*/ 13643 w 153756"/>
                  <a:gd name="connsiteY52" fmla="*/ 220628 h 251716"/>
                  <a:gd name="connsiteX53" fmla="*/ 13833 w 153756"/>
                  <a:gd name="connsiteY53" fmla="*/ 222342 h 251716"/>
                  <a:gd name="connsiteX54" fmla="*/ 7547 w 153756"/>
                  <a:gd name="connsiteY54" fmla="*/ 251294 h 251716"/>
                  <a:gd name="connsiteX55" fmla="*/ 5452 w 153756"/>
                  <a:gd name="connsiteY55" fmla="*/ 253199 h 251716"/>
                  <a:gd name="connsiteX56" fmla="*/ 5452 w 153756"/>
                  <a:gd name="connsiteY56" fmla="*/ 253199 h 251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53756" h="251716">
                    <a:moveTo>
                      <a:pt x="146225" y="21200"/>
                    </a:moveTo>
                    <a:lnTo>
                      <a:pt x="153083" y="6914"/>
                    </a:lnTo>
                    <a:cubicBezTo>
                      <a:pt x="153654" y="5772"/>
                      <a:pt x="153274" y="4438"/>
                      <a:pt x="152131" y="3676"/>
                    </a:cubicBezTo>
                    <a:cubicBezTo>
                      <a:pt x="150988" y="3105"/>
                      <a:pt x="149654" y="3486"/>
                      <a:pt x="148892" y="4629"/>
                    </a:cubicBezTo>
                    <a:cubicBezTo>
                      <a:pt x="148892" y="4629"/>
                      <a:pt x="148892" y="4629"/>
                      <a:pt x="148892" y="4629"/>
                    </a:cubicBezTo>
                    <a:lnTo>
                      <a:pt x="142416" y="17771"/>
                    </a:lnTo>
                    <a:lnTo>
                      <a:pt x="132510" y="16248"/>
                    </a:lnTo>
                    <a:lnTo>
                      <a:pt x="127938" y="3105"/>
                    </a:lnTo>
                    <a:cubicBezTo>
                      <a:pt x="127557" y="1962"/>
                      <a:pt x="126224" y="1200"/>
                      <a:pt x="125081" y="1581"/>
                    </a:cubicBezTo>
                    <a:cubicBezTo>
                      <a:pt x="123938" y="1962"/>
                      <a:pt x="123176" y="3295"/>
                      <a:pt x="123557" y="4438"/>
                    </a:cubicBezTo>
                    <a:lnTo>
                      <a:pt x="128319" y="18533"/>
                    </a:lnTo>
                    <a:lnTo>
                      <a:pt x="99364" y="173390"/>
                    </a:lnTo>
                    <a:cubicBezTo>
                      <a:pt x="99364" y="173961"/>
                      <a:pt x="99364" y="174533"/>
                      <a:pt x="99555" y="175104"/>
                    </a:cubicBezTo>
                    <a:lnTo>
                      <a:pt x="126224" y="215485"/>
                    </a:lnTo>
                    <a:cubicBezTo>
                      <a:pt x="126605" y="216056"/>
                      <a:pt x="127367" y="216628"/>
                      <a:pt x="128129" y="216437"/>
                    </a:cubicBezTo>
                    <a:cubicBezTo>
                      <a:pt x="128890" y="216437"/>
                      <a:pt x="129462" y="216247"/>
                      <a:pt x="130034" y="215675"/>
                    </a:cubicBezTo>
                    <a:lnTo>
                      <a:pt x="156702" y="180247"/>
                    </a:lnTo>
                    <a:cubicBezTo>
                      <a:pt x="156893" y="179866"/>
                      <a:pt x="157083" y="179295"/>
                      <a:pt x="157083" y="178723"/>
                    </a:cubicBezTo>
                    <a:lnTo>
                      <a:pt x="146225" y="21200"/>
                    </a:lnTo>
                    <a:close/>
                    <a:moveTo>
                      <a:pt x="132891" y="21391"/>
                    </a:moveTo>
                    <a:lnTo>
                      <a:pt x="141844" y="22724"/>
                    </a:lnTo>
                    <a:lnTo>
                      <a:pt x="143368" y="45009"/>
                    </a:lnTo>
                    <a:lnTo>
                      <a:pt x="125271" y="61962"/>
                    </a:lnTo>
                    <a:lnTo>
                      <a:pt x="132891" y="21391"/>
                    </a:lnTo>
                    <a:close/>
                    <a:moveTo>
                      <a:pt x="144511" y="63295"/>
                    </a:moveTo>
                    <a:lnTo>
                      <a:pt x="145844" y="80247"/>
                    </a:lnTo>
                    <a:lnTo>
                      <a:pt x="116699" y="107676"/>
                    </a:lnTo>
                    <a:lnTo>
                      <a:pt x="122033" y="80057"/>
                    </a:lnTo>
                    <a:lnTo>
                      <a:pt x="144511" y="63295"/>
                    </a:lnTo>
                    <a:close/>
                    <a:moveTo>
                      <a:pt x="147178" y="98723"/>
                    </a:moveTo>
                    <a:lnTo>
                      <a:pt x="147940" y="111866"/>
                    </a:lnTo>
                    <a:lnTo>
                      <a:pt x="109270" y="147485"/>
                    </a:lnTo>
                    <a:lnTo>
                      <a:pt x="113842" y="123104"/>
                    </a:lnTo>
                    <a:lnTo>
                      <a:pt x="147178" y="98723"/>
                    </a:lnTo>
                    <a:close/>
                    <a:moveTo>
                      <a:pt x="105841" y="165771"/>
                    </a:moveTo>
                    <a:lnTo>
                      <a:pt x="149464" y="132437"/>
                    </a:lnTo>
                    <a:lnTo>
                      <a:pt x="150226" y="144628"/>
                    </a:lnTo>
                    <a:lnTo>
                      <a:pt x="109841" y="182342"/>
                    </a:lnTo>
                    <a:lnTo>
                      <a:pt x="104126" y="173961"/>
                    </a:lnTo>
                    <a:lnTo>
                      <a:pt x="105841" y="165771"/>
                    </a:lnTo>
                    <a:close/>
                    <a:moveTo>
                      <a:pt x="128510" y="210723"/>
                    </a:moveTo>
                    <a:lnTo>
                      <a:pt x="115556" y="191104"/>
                    </a:lnTo>
                    <a:lnTo>
                      <a:pt x="151559" y="164057"/>
                    </a:lnTo>
                    <a:lnTo>
                      <a:pt x="152702" y="178533"/>
                    </a:lnTo>
                    <a:lnTo>
                      <a:pt x="128510" y="210723"/>
                    </a:lnTo>
                    <a:close/>
                    <a:moveTo>
                      <a:pt x="5452" y="253199"/>
                    </a:moveTo>
                    <a:lnTo>
                      <a:pt x="5070" y="253199"/>
                    </a:lnTo>
                    <a:cubicBezTo>
                      <a:pt x="3928" y="253008"/>
                      <a:pt x="3166" y="251866"/>
                      <a:pt x="3356" y="250723"/>
                    </a:cubicBezTo>
                    <a:cubicBezTo>
                      <a:pt x="3356" y="250532"/>
                      <a:pt x="3356" y="250532"/>
                      <a:pt x="3356" y="250342"/>
                    </a:cubicBezTo>
                    <a:lnTo>
                      <a:pt x="9642" y="221390"/>
                    </a:lnTo>
                    <a:cubicBezTo>
                      <a:pt x="9833" y="220247"/>
                      <a:pt x="11166" y="219294"/>
                      <a:pt x="12309" y="219675"/>
                    </a:cubicBezTo>
                    <a:cubicBezTo>
                      <a:pt x="12309" y="219675"/>
                      <a:pt x="12309" y="219675"/>
                      <a:pt x="12309" y="219675"/>
                    </a:cubicBezTo>
                    <a:cubicBezTo>
                      <a:pt x="12881" y="219866"/>
                      <a:pt x="13452" y="220247"/>
                      <a:pt x="13643" y="220628"/>
                    </a:cubicBezTo>
                    <a:cubicBezTo>
                      <a:pt x="14024" y="221199"/>
                      <a:pt x="14024" y="221770"/>
                      <a:pt x="13833" y="222342"/>
                    </a:cubicBezTo>
                    <a:lnTo>
                      <a:pt x="7547" y="251294"/>
                    </a:lnTo>
                    <a:cubicBezTo>
                      <a:pt x="7547" y="252628"/>
                      <a:pt x="6594" y="253199"/>
                      <a:pt x="5452" y="253199"/>
                    </a:cubicBezTo>
                    <a:lnTo>
                      <a:pt x="5452" y="253199"/>
                    </a:lnTo>
                    <a:close/>
                  </a:path>
                </a:pathLst>
              </a:custGeom>
              <a:solidFill>
                <a:srgbClr val="000000"/>
              </a:solidFill>
              <a:ln w="1904" cap="flat">
                <a:noFill/>
                <a:prstDash val="solid"/>
                <a:miter/>
              </a:ln>
            </p:spPr>
            <p:txBody>
              <a:bodyPr rtlCol="0" anchor="ctr"/>
              <a:lstStyle/>
              <a:p>
                <a:endParaRPr lang="fr-FR"/>
              </a:p>
            </p:txBody>
          </p:sp>
          <p:sp>
            <p:nvSpPr>
              <p:cNvPr id="3637" name="Forme libre 3636">
                <a:extLst>
                  <a:ext uri="{FF2B5EF4-FFF2-40B4-BE49-F238E27FC236}">
                    <a16:creationId xmlns:a16="http://schemas.microsoft.com/office/drawing/2014/main" id="{DC58B261-A754-02FA-C1CA-84047AFB9A18}"/>
                  </a:ext>
                </a:extLst>
              </p:cNvPr>
              <p:cNvSpPr/>
              <p:nvPr/>
            </p:nvSpPr>
            <p:spPr>
              <a:xfrm>
                <a:off x="3886677" y="5948946"/>
                <a:ext cx="289567" cy="355370"/>
              </a:xfrm>
              <a:custGeom>
                <a:avLst/>
                <a:gdLst>
                  <a:gd name="connsiteX0" fmla="*/ 272561 w 289567"/>
                  <a:gd name="connsiteY0" fmla="*/ 216091 h 355370"/>
                  <a:gd name="connsiteX1" fmla="*/ 222080 w 289567"/>
                  <a:gd name="connsiteY1" fmla="*/ 193615 h 355370"/>
                  <a:gd name="connsiteX2" fmla="*/ 209508 w 289567"/>
                  <a:gd name="connsiteY2" fmla="*/ 197425 h 355370"/>
                  <a:gd name="connsiteX3" fmla="*/ 242272 w 289567"/>
                  <a:gd name="connsiteY3" fmla="*/ 158187 h 355370"/>
                  <a:gd name="connsiteX4" fmla="*/ 242463 w 289567"/>
                  <a:gd name="connsiteY4" fmla="*/ 157996 h 355370"/>
                  <a:gd name="connsiteX5" fmla="*/ 246463 w 289567"/>
                  <a:gd name="connsiteY5" fmla="*/ 152282 h 355370"/>
                  <a:gd name="connsiteX6" fmla="*/ 272370 w 289567"/>
                  <a:gd name="connsiteY6" fmla="*/ 110377 h 355370"/>
                  <a:gd name="connsiteX7" fmla="*/ 292562 w 289567"/>
                  <a:gd name="connsiteY7" fmla="*/ 6378 h 355370"/>
                  <a:gd name="connsiteX8" fmla="*/ 292562 w 289567"/>
                  <a:gd name="connsiteY8" fmla="*/ 5235 h 355370"/>
                  <a:gd name="connsiteX9" fmla="*/ 292372 w 289567"/>
                  <a:gd name="connsiteY9" fmla="*/ 5045 h 355370"/>
                  <a:gd name="connsiteX10" fmla="*/ 292181 w 289567"/>
                  <a:gd name="connsiteY10" fmla="*/ 4854 h 355370"/>
                  <a:gd name="connsiteX11" fmla="*/ 291991 w 289567"/>
                  <a:gd name="connsiteY11" fmla="*/ 4854 h 355370"/>
                  <a:gd name="connsiteX12" fmla="*/ 291800 w 289567"/>
                  <a:gd name="connsiteY12" fmla="*/ 4664 h 355370"/>
                  <a:gd name="connsiteX13" fmla="*/ 291229 w 289567"/>
                  <a:gd name="connsiteY13" fmla="*/ 4664 h 355370"/>
                  <a:gd name="connsiteX14" fmla="*/ 166075 w 289567"/>
                  <a:gd name="connsiteY14" fmla="*/ 7330 h 355370"/>
                  <a:gd name="connsiteX15" fmla="*/ 59781 w 289567"/>
                  <a:gd name="connsiteY15" fmla="*/ 50187 h 355370"/>
                  <a:gd name="connsiteX16" fmla="*/ 4348 w 289567"/>
                  <a:gd name="connsiteY16" fmla="*/ 121235 h 355370"/>
                  <a:gd name="connsiteX17" fmla="*/ 42256 w 289567"/>
                  <a:gd name="connsiteY17" fmla="*/ 198948 h 355370"/>
                  <a:gd name="connsiteX18" fmla="*/ 137502 w 289567"/>
                  <a:gd name="connsiteY18" fmla="*/ 248853 h 355370"/>
                  <a:gd name="connsiteX19" fmla="*/ 113309 w 289567"/>
                  <a:gd name="connsiteY19" fmla="*/ 306948 h 355370"/>
                  <a:gd name="connsiteX20" fmla="*/ 113881 w 289567"/>
                  <a:gd name="connsiteY20" fmla="*/ 309615 h 355370"/>
                  <a:gd name="connsiteX21" fmla="*/ 164742 w 289567"/>
                  <a:gd name="connsiteY21" fmla="*/ 356281 h 355370"/>
                  <a:gd name="connsiteX22" fmla="*/ 166266 w 289567"/>
                  <a:gd name="connsiteY22" fmla="*/ 356852 h 355370"/>
                  <a:gd name="connsiteX23" fmla="*/ 166647 w 289567"/>
                  <a:gd name="connsiteY23" fmla="*/ 356852 h 355370"/>
                  <a:gd name="connsiteX24" fmla="*/ 168361 w 289567"/>
                  <a:gd name="connsiteY24" fmla="*/ 355519 h 355370"/>
                  <a:gd name="connsiteX25" fmla="*/ 202650 w 289567"/>
                  <a:gd name="connsiteY25" fmla="*/ 248091 h 355370"/>
                  <a:gd name="connsiteX26" fmla="*/ 207984 w 289567"/>
                  <a:gd name="connsiteY26" fmla="*/ 246758 h 355370"/>
                  <a:gd name="connsiteX27" fmla="*/ 211603 w 289567"/>
                  <a:gd name="connsiteY27" fmla="*/ 245996 h 355370"/>
                  <a:gd name="connsiteX28" fmla="*/ 211984 w 289567"/>
                  <a:gd name="connsiteY28" fmla="*/ 246377 h 355370"/>
                  <a:gd name="connsiteX29" fmla="*/ 233891 w 289567"/>
                  <a:gd name="connsiteY29" fmla="*/ 257234 h 355370"/>
                  <a:gd name="connsiteX30" fmla="*/ 235415 w 289567"/>
                  <a:gd name="connsiteY30" fmla="*/ 257234 h 355370"/>
                  <a:gd name="connsiteX31" fmla="*/ 240748 w 289567"/>
                  <a:gd name="connsiteY31" fmla="*/ 254377 h 355370"/>
                  <a:gd name="connsiteX32" fmla="*/ 240367 w 289567"/>
                  <a:gd name="connsiteY32" fmla="*/ 251329 h 355370"/>
                  <a:gd name="connsiteX33" fmla="*/ 227223 w 289567"/>
                  <a:gd name="connsiteY33" fmla="*/ 240853 h 355370"/>
                  <a:gd name="connsiteX34" fmla="*/ 253130 w 289567"/>
                  <a:gd name="connsiteY34" fmla="*/ 246948 h 355370"/>
                  <a:gd name="connsiteX35" fmla="*/ 253892 w 289567"/>
                  <a:gd name="connsiteY35" fmla="*/ 246948 h 355370"/>
                  <a:gd name="connsiteX36" fmla="*/ 259607 w 289567"/>
                  <a:gd name="connsiteY36" fmla="*/ 244853 h 355370"/>
                  <a:gd name="connsiteX37" fmla="*/ 261512 w 289567"/>
                  <a:gd name="connsiteY37" fmla="*/ 241044 h 355370"/>
                  <a:gd name="connsiteX38" fmla="*/ 263036 w 289567"/>
                  <a:gd name="connsiteY38" fmla="*/ 241044 h 355370"/>
                  <a:gd name="connsiteX39" fmla="*/ 270846 w 289567"/>
                  <a:gd name="connsiteY39" fmla="*/ 237043 h 355370"/>
                  <a:gd name="connsiteX40" fmla="*/ 269513 w 289567"/>
                  <a:gd name="connsiteY40" fmla="*/ 232663 h 355370"/>
                  <a:gd name="connsiteX41" fmla="*/ 250463 w 289567"/>
                  <a:gd name="connsiteY41" fmla="*/ 220091 h 355370"/>
                  <a:gd name="connsiteX42" fmla="*/ 268941 w 289567"/>
                  <a:gd name="connsiteY42" fmla="*/ 224091 h 355370"/>
                  <a:gd name="connsiteX43" fmla="*/ 274847 w 289567"/>
                  <a:gd name="connsiteY43" fmla="*/ 220282 h 355370"/>
                  <a:gd name="connsiteX44" fmla="*/ 272561 w 289567"/>
                  <a:gd name="connsiteY44" fmla="*/ 216091 h 355370"/>
                  <a:gd name="connsiteX45" fmla="*/ 272561 w 289567"/>
                  <a:gd name="connsiteY45" fmla="*/ 216091 h 355370"/>
                  <a:gd name="connsiteX46" fmla="*/ 267798 w 289567"/>
                  <a:gd name="connsiteY46" fmla="*/ 108663 h 355370"/>
                  <a:gd name="connsiteX47" fmla="*/ 254845 w 289567"/>
                  <a:gd name="connsiteY47" fmla="*/ 131330 h 355370"/>
                  <a:gd name="connsiteX48" fmla="*/ 254654 w 289567"/>
                  <a:gd name="connsiteY48" fmla="*/ 80473 h 355370"/>
                  <a:gd name="connsiteX49" fmla="*/ 253511 w 289567"/>
                  <a:gd name="connsiteY49" fmla="*/ 66378 h 355370"/>
                  <a:gd name="connsiteX50" fmla="*/ 260940 w 289567"/>
                  <a:gd name="connsiteY50" fmla="*/ 63901 h 355370"/>
                  <a:gd name="connsiteX51" fmla="*/ 269322 w 289567"/>
                  <a:gd name="connsiteY51" fmla="*/ 60473 h 355370"/>
                  <a:gd name="connsiteX52" fmla="*/ 264369 w 289567"/>
                  <a:gd name="connsiteY52" fmla="*/ 51711 h 355370"/>
                  <a:gd name="connsiteX53" fmla="*/ 256940 w 289567"/>
                  <a:gd name="connsiteY53" fmla="*/ 44092 h 355370"/>
                  <a:gd name="connsiteX54" fmla="*/ 272370 w 289567"/>
                  <a:gd name="connsiteY54" fmla="*/ 24473 h 355370"/>
                  <a:gd name="connsiteX55" fmla="*/ 287419 w 289567"/>
                  <a:gd name="connsiteY55" fmla="*/ 11521 h 355370"/>
                  <a:gd name="connsiteX56" fmla="*/ 267798 w 289567"/>
                  <a:gd name="connsiteY56" fmla="*/ 108663 h 355370"/>
                  <a:gd name="connsiteX57" fmla="*/ 267798 w 289567"/>
                  <a:gd name="connsiteY57" fmla="*/ 108663 h 355370"/>
                  <a:gd name="connsiteX58" fmla="*/ 7586 w 289567"/>
                  <a:gd name="connsiteY58" fmla="*/ 122187 h 355370"/>
                  <a:gd name="connsiteX59" fmla="*/ 61305 w 289567"/>
                  <a:gd name="connsiteY59" fmla="*/ 54378 h 355370"/>
                  <a:gd name="connsiteX60" fmla="*/ 166075 w 289567"/>
                  <a:gd name="connsiteY60" fmla="*/ 12092 h 355370"/>
                  <a:gd name="connsiteX61" fmla="*/ 284181 w 289567"/>
                  <a:gd name="connsiteY61" fmla="*/ 8664 h 355370"/>
                  <a:gd name="connsiteX62" fmla="*/ 269703 w 289567"/>
                  <a:gd name="connsiteY62" fmla="*/ 21235 h 355370"/>
                  <a:gd name="connsiteX63" fmla="*/ 253130 w 289567"/>
                  <a:gd name="connsiteY63" fmla="*/ 46187 h 355370"/>
                  <a:gd name="connsiteX64" fmla="*/ 262084 w 289567"/>
                  <a:gd name="connsiteY64" fmla="*/ 55902 h 355370"/>
                  <a:gd name="connsiteX65" fmla="*/ 265512 w 289567"/>
                  <a:gd name="connsiteY65" fmla="*/ 59330 h 355370"/>
                  <a:gd name="connsiteX66" fmla="*/ 261512 w 289567"/>
                  <a:gd name="connsiteY66" fmla="*/ 59902 h 355370"/>
                  <a:gd name="connsiteX67" fmla="*/ 249702 w 289567"/>
                  <a:gd name="connsiteY67" fmla="*/ 64663 h 355370"/>
                  <a:gd name="connsiteX68" fmla="*/ 250273 w 289567"/>
                  <a:gd name="connsiteY68" fmla="*/ 81425 h 355370"/>
                  <a:gd name="connsiteX69" fmla="*/ 242272 w 289567"/>
                  <a:gd name="connsiteY69" fmla="*/ 150568 h 355370"/>
                  <a:gd name="connsiteX70" fmla="*/ 199602 w 289567"/>
                  <a:gd name="connsiteY70" fmla="*/ 201615 h 355370"/>
                  <a:gd name="connsiteX71" fmla="*/ 184363 w 289567"/>
                  <a:gd name="connsiteY71" fmla="*/ 195901 h 355370"/>
                  <a:gd name="connsiteX72" fmla="*/ 166838 w 289567"/>
                  <a:gd name="connsiteY72" fmla="*/ 186187 h 355370"/>
                  <a:gd name="connsiteX73" fmla="*/ 165123 w 289567"/>
                  <a:gd name="connsiteY73" fmla="*/ 185425 h 355370"/>
                  <a:gd name="connsiteX74" fmla="*/ 181886 w 289567"/>
                  <a:gd name="connsiteY74" fmla="*/ 142187 h 355370"/>
                  <a:gd name="connsiteX75" fmla="*/ 205317 w 289567"/>
                  <a:gd name="connsiteY75" fmla="*/ 131711 h 355370"/>
                  <a:gd name="connsiteX76" fmla="*/ 206460 w 289567"/>
                  <a:gd name="connsiteY76" fmla="*/ 129425 h 355370"/>
                  <a:gd name="connsiteX77" fmla="*/ 206079 w 289567"/>
                  <a:gd name="connsiteY77" fmla="*/ 128663 h 355370"/>
                  <a:gd name="connsiteX78" fmla="*/ 204745 w 289567"/>
                  <a:gd name="connsiteY78" fmla="*/ 127520 h 355370"/>
                  <a:gd name="connsiteX79" fmla="*/ 203031 w 289567"/>
                  <a:gd name="connsiteY79" fmla="*/ 127711 h 355370"/>
                  <a:gd name="connsiteX80" fmla="*/ 182839 w 289567"/>
                  <a:gd name="connsiteY80" fmla="*/ 136853 h 355370"/>
                  <a:gd name="connsiteX81" fmla="*/ 110642 w 289567"/>
                  <a:gd name="connsiteY81" fmla="*/ 116473 h 355370"/>
                  <a:gd name="connsiteX82" fmla="*/ 98832 w 289567"/>
                  <a:gd name="connsiteY82" fmla="*/ 108473 h 355370"/>
                  <a:gd name="connsiteX83" fmla="*/ 82068 w 289567"/>
                  <a:gd name="connsiteY83" fmla="*/ 107330 h 355370"/>
                  <a:gd name="connsiteX84" fmla="*/ 76163 w 289567"/>
                  <a:gd name="connsiteY84" fmla="*/ 116663 h 355370"/>
                  <a:gd name="connsiteX85" fmla="*/ 83973 w 289567"/>
                  <a:gd name="connsiteY85" fmla="*/ 131139 h 355370"/>
                  <a:gd name="connsiteX86" fmla="*/ 109309 w 289567"/>
                  <a:gd name="connsiteY86" fmla="*/ 153044 h 355370"/>
                  <a:gd name="connsiteX87" fmla="*/ 109880 w 289567"/>
                  <a:gd name="connsiteY87" fmla="*/ 153425 h 355370"/>
                  <a:gd name="connsiteX88" fmla="*/ 110261 w 289567"/>
                  <a:gd name="connsiteY88" fmla="*/ 153425 h 355370"/>
                  <a:gd name="connsiteX89" fmla="*/ 162075 w 289567"/>
                  <a:gd name="connsiteY89" fmla="*/ 188472 h 355370"/>
                  <a:gd name="connsiteX90" fmla="*/ 148741 w 289567"/>
                  <a:gd name="connsiteY90" fmla="*/ 217425 h 355370"/>
                  <a:gd name="connsiteX91" fmla="*/ 145693 w 289567"/>
                  <a:gd name="connsiteY91" fmla="*/ 246758 h 355370"/>
                  <a:gd name="connsiteX92" fmla="*/ 44351 w 289567"/>
                  <a:gd name="connsiteY92" fmla="*/ 195520 h 355370"/>
                  <a:gd name="connsiteX93" fmla="*/ 7586 w 289567"/>
                  <a:gd name="connsiteY93" fmla="*/ 122187 h 355370"/>
                  <a:gd name="connsiteX94" fmla="*/ 7586 w 289567"/>
                  <a:gd name="connsiteY94" fmla="*/ 122187 h 355370"/>
                  <a:gd name="connsiteX95" fmla="*/ 168552 w 289567"/>
                  <a:gd name="connsiteY95" fmla="*/ 238567 h 355370"/>
                  <a:gd name="connsiteX96" fmla="*/ 150455 w 289567"/>
                  <a:gd name="connsiteY96" fmla="*/ 233996 h 355370"/>
                  <a:gd name="connsiteX97" fmla="*/ 152741 w 289567"/>
                  <a:gd name="connsiteY97" fmla="*/ 218758 h 355370"/>
                  <a:gd name="connsiteX98" fmla="*/ 165694 w 289567"/>
                  <a:gd name="connsiteY98" fmla="*/ 190758 h 355370"/>
                  <a:gd name="connsiteX99" fmla="*/ 179791 w 289567"/>
                  <a:gd name="connsiteY99" fmla="*/ 198568 h 355370"/>
                  <a:gd name="connsiteX100" fmla="*/ 168552 w 289567"/>
                  <a:gd name="connsiteY100" fmla="*/ 238567 h 355370"/>
                  <a:gd name="connsiteX101" fmla="*/ 168552 w 289567"/>
                  <a:gd name="connsiteY101" fmla="*/ 238567 h 355370"/>
                  <a:gd name="connsiteX102" fmla="*/ 145312 w 289567"/>
                  <a:gd name="connsiteY102" fmla="*/ 150377 h 355370"/>
                  <a:gd name="connsiteX103" fmla="*/ 176362 w 289567"/>
                  <a:gd name="connsiteY103" fmla="*/ 143520 h 355370"/>
                  <a:gd name="connsiteX104" fmla="*/ 160932 w 289567"/>
                  <a:gd name="connsiteY104" fmla="*/ 182949 h 355370"/>
                  <a:gd name="connsiteX105" fmla="*/ 117500 w 289567"/>
                  <a:gd name="connsiteY105" fmla="*/ 153615 h 355370"/>
                  <a:gd name="connsiteX106" fmla="*/ 145312 w 289567"/>
                  <a:gd name="connsiteY106" fmla="*/ 150377 h 355370"/>
                  <a:gd name="connsiteX107" fmla="*/ 145312 w 289567"/>
                  <a:gd name="connsiteY107" fmla="*/ 150377 h 355370"/>
                  <a:gd name="connsiteX108" fmla="*/ 164551 w 289567"/>
                  <a:gd name="connsiteY108" fmla="*/ 351138 h 355370"/>
                  <a:gd name="connsiteX109" fmla="*/ 116928 w 289567"/>
                  <a:gd name="connsiteY109" fmla="*/ 307519 h 355370"/>
                  <a:gd name="connsiteX110" fmla="*/ 140359 w 289567"/>
                  <a:gd name="connsiteY110" fmla="*/ 250377 h 355370"/>
                  <a:gd name="connsiteX111" fmla="*/ 146264 w 289567"/>
                  <a:gd name="connsiteY111" fmla="*/ 252091 h 355370"/>
                  <a:gd name="connsiteX112" fmla="*/ 146455 w 289567"/>
                  <a:gd name="connsiteY112" fmla="*/ 252091 h 355370"/>
                  <a:gd name="connsiteX113" fmla="*/ 148169 w 289567"/>
                  <a:gd name="connsiteY113" fmla="*/ 252281 h 355370"/>
                  <a:gd name="connsiteX114" fmla="*/ 150836 w 289567"/>
                  <a:gd name="connsiteY114" fmla="*/ 251710 h 355370"/>
                  <a:gd name="connsiteX115" fmla="*/ 153312 w 289567"/>
                  <a:gd name="connsiteY115" fmla="*/ 249615 h 355370"/>
                  <a:gd name="connsiteX116" fmla="*/ 158265 w 289567"/>
                  <a:gd name="connsiteY116" fmla="*/ 240662 h 355370"/>
                  <a:gd name="connsiteX117" fmla="*/ 169314 w 289567"/>
                  <a:gd name="connsiteY117" fmla="*/ 243329 h 355370"/>
                  <a:gd name="connsiteX118" fmla="*/ 188363 w 289567"/>
                  <a:gd name="connsiteY118" fmla="*/ 249805 h 355370"/>
                  <a:gd name="connsiteX119" fmla="*/ 196364 w 289567"/>
                  <a:gd name="connsiteY119" fmla="*/ 249234 h 355370"/>
                  <a:gd name="connsiteX120" fmla="*/ 164551 w 289567"/>
                  <a:gd name="connsiteY120" fmla="*/ 351138 h 355370"/>
                  <a:gd name="connsiteX121" fmla="*/ 164551 w 289567"/>
                  <a:gd name="connsiteY121" fmla="*/ 351138 h 355370"/>
                  <a:gd name="connsiteX122" fmla="*/ 269132 w 289567"/>
                  <a:gd name="connsiteY122" fmla="*/ 219329 h 355370"/>
                  <a:gd name="connsiteX123" fmla="*/ 267608 w 289567"/>
                  <a:gd name="connsiteY123" fmla="*/ 219710 h 355370"/>
                  <a:gd name="connsiteX124" fmla="*/ 230081 w 289567"/>
                  <a:gd name="connsiteY124" fmla="*/ 208853 h 355370"/>
                  <a:gd name="connsiteX125" fmla="*/ 227985 w 289567"/>
                  <a:gd name="connsiteY125" fmla="*/ 208853 h 355370"/>
                  <a:gd name="connsiteX126" fmla="*/ 227795 w 289567"/>
                  <a:gd name="connsiteY126" fmla="*/ 209044 h 355370"/>
                  <a:gd name="connsiteX127" fmla="*/ 227604 w 289567"/>
                  <a:gd name="connsiteY127" fmla="*/ 209234 h 355370"/>
                  <a:gd name="connsiteX128" fmla="*/ 227414 w 289567"/>
                  <a:gd name="connsiteY128" fmla="*/ 209424 h 355370"/>
                  <a:gd name="connsiteX129" fmla="*/ 227414 w 289567"/>
                  <a:gd name="connsiteY129" fmla="*/ 209424 h 355370"/>
                  <a:gd name="connsiteX130" fmla="*/ 227414 w 289567"/>
                  <a:gd name="connsiteY130" fmla="*/ 209424 h 355370"/>
                  <a:gd name="connsiteX131" fmla="*/ 227414 w 289567"/>
                  <a:gd name="connsiteY131" fmla="*/ 209424 h 355370"/>
                  <a:gd name="connsiteX132" fmla="*/ 227414 w 289567"/>
                  <a:gd name="connsiteY132" fmla="*/ 209424 h 355370"/>
                  <a:gd name="connsiteX133" fmla="*/ 227414 w 289567"/>
                  <a:gd name="connsiteY133" fmla="*/ 211901 h 355370"/>
                  <a:gd name="connsiteX134" fmla="*/ 227604 w 289567"/>
                  <a:gd name="connsiteY134" fmla="*/ 212091 h 355370"/>
                  <a:gd name="connsiteX135" fmla="*/ 227604 w 289567"/>
                  <a:gd name="connsiteY135" fmla="*/ 212091 h 355370"/>
                  <a:gd name="connsiteX136" fmla="*/ 227795 w 289567"/>
                  <a:gd name="connsiteY136" fmla="*/ 212282 h 355370"/>
                  <a:gd name="connsiteX137" fmla="*/ 227795 w 289567"/>
                  <a:gd name="connsiteY137" fmla="*/ 212282 h 355370"/>
                  <a:gd name="connsiteX138" fmla="*/ 227985 w 289567"/>
                  <a:gd name="connsiteY138" fmla="*/ 212472 h 355370"/>
                  <a:gd name="connsiteX139" fmla="*/ 227985 w 289567"/>
                  <a:gd name="connsiteY139" fmla="*/ 212472 h 355370"/>
                  <a:gd name="connsiteX140" fmla="*/ 228176 w 289567"/>
                  <a:gd name="connsiteY140" fmla="*/ 212663 h 355370"/>
                  <a:gd name="connsiteX141" fmla="*/ 228176 w 289567"/>
                  <a:gd name="connsiteY141" fmla="*/ 212663 h 355370"/>
                  <a:gd name="connsiteX142" fmla="*/ 264750 w 289567"/>
                  <a:gd name="connsiteY142" fmla="*/ 235710 h 355370"/>
                  <a:gd name="connsiteX143" fmla="*/ 260940 w 289567"/>
                  <a:gd name="connsiteY143" fmla="*/ 236282 h 355370"/>
                  <a:gd name="connsiteX144" fmla="*/ 223033 w 289567"/>
                  <a:gd name="connsiteY144" fmla="*/ 220091 h 355370"/>
                  <a:gd name="connsiteX145" fmla="*/ 219794 w 289567"/>
                  <a:gd name="connsiteY145" fmla="*/ 221234 h 355370"/>
                  <a:gd name="connsiteX146" fmla="*/ 220937 w 289567"/>
                  <a:gd name="connsiteY146" fmla="*/ 224472 h 355370"/>
                  <a:gd name="connsiteX147" fmla="*/ 220937 w 289567"/>
                  <a:gd name="connsiteY147" fmla="*/ 224472 h 355370"/>
                  <a:gd name="connsiteX148" fmla="*/ 239986 w 289567"/>
                  <a:gd name="connsiteY148" fmla="*/ 233043 h 355370"/>
                  <a:gd name="connsiteX149" fmla="*/ 255035 w 289567"/>
                  <a:gd name="connsiteY149" fmla="*/ 241044 h 355370"/>
                  <a:gd name="connsiteX150" fmla="*/ 254845 w 289567"/>
                  <a:gd name="connsiteY150" fmla="*/ 241234 h 355370"/>
                  <a:gd name="connsiteX151" fmla="*/ 251987 w 289567"/>
                  <a:gd name="connsiteY151" fmla="*/ 241805 h 355370"/>
                  <a:gd name="connsiteX152" fmla="*/ 214651 w 289567"/>
                  <a:gd name="connsiteY152" fmla="*/ 231520 h 355370"/>
                  <a:gd name="connsiteX153" fmla="*/ 212746 w 289567"/>
                  <a:gd name="connsiteY153" fmla="*/ 231520 h 355370"/>
                  <a:gd name="connsiteX154" fmla="*/ 212746 w 289567"/>
                  <a:gd name="connsiteY154" fmla="*/ 231520 h 355370"/>
                  <a:gd name="connsiteX155" fmla="*/ 212746 w 289567"/>
                  <a:gd name="connsiteY155" fmla="*/ 231520 h 355370"/>
                  <a:gd name="connsiteX156" fmla="*/ 212746 w 289567"/>
                  <a:gd name="connsiteY156" fmla="*/ 231520 h 355370"/>
                  <a:gd name="connsiteX157" fmla="*/ 212746 w 289567"/>
                  <a:gd name="connsiteY157" fmla="*/ 231520 h 355370"/>
                  <a:gd name="connsiteX158" fmla="*/ 212556 w 289567"/>
                  <a:gd name="connsiteY158" fmla="*/ 231710 h 355370"/>
                  <a:gd name="connsiteX159" fmla="*/ 212365 w 289567"/>
                  <a:gd name="connsiteY159" fmla="*/ 231901 h 355370"/>
                  <a:gd name="connsiteX160" fmla="*/ 212365 w 289567"/>
                  <a:gd name="connsiteY160" fmla="*/ 232091 h 355370"/>
                  <a:gd name="connsiteX161" fmla="*/ 212365 w 289567"/>
                  <a:gd name="connsiteY161" fmla="*/ 232091 h 355370"/>
                  <a:gd name="connsiteX162" fmla="*/ 212365 w 289567"/>
                  <a:gd name="connsiteY162" fmla="*/ 232091 h 355370"/>
                  <a:gd name="connsiteX163" fmla="*/ 212365 w 289567"/>
                  <a:gd name="connsiteY163" fmla="*/ 234186 h 355370"/>
                  <a:gd name="connsiteX164" fmla="*/ 212365 w 289567"/>
                  <a:gd name="connsiteY164" fmla="*/ 234186 h 355370"/>
                  <a:gd name="connsiteX165" fmla="*/ 212556 w 289567"/>
                  <a:gd name="connsiteY165" fmla="*/ 234377 h 355370"/>
                  <a:gd name="connsiteX166" fmla="*/ 212556 w 289567"/>
                  <a:gd name="connsiteY166" fmla="*/ 234377 h 355370"/>
                  <a:gd name="connsiteX167" fmla="*/ 212746 w 289567"/>
                  <a:gd name="connsiteY167" fmla="*/ 234567 h 355370"/>
                  <a:gd name="connsiteX168" fmla="*/ 212937 w 289567"/>
                  <a:gd name="connsiteY168" fmla="*/ 234758 h 355370"/>
                  <a:gd name="connsiteX169" fmla="*/ 234272 w 289567"/>
                  <a:gd name="connsiteY169" fmla="*/ 251329 h 355370"/>
                  <a:gd name="connsiteX170" fmla="*/ 214079 w 289567"/>
                  <a:gd name="connsiteY170" fmla="*/ 241424 h 355370"/>
                  <a:gd name="connsiteX171" fmla="*/ 212175 w 289567"/>
                  <a:gd name="connsiteY171" fmla="*/ 240091 h 355370"/>
                  <a:gd name="connsiteX172" fmla="*/ 206079 w 289567"/>
                  <a:gd name="connsiteY172" fmla="*/ 241234 h 355370"/>
                  <a:gd name="connsiteX173" fmla="*/ 199983 w 289567"/>
                  <a:gd name="connsiteY173" fmla="*/ 242758 h 355370"/>
                  <a:gd name="connsiteX174" fmla="*/ 199221 w 289567"/>
                  <a:gd name="connsiteY174" fmla="*/ 242948 h 355370"/>
                  <a:gd name="connsiteX175" fmla="*/ 190458 w 289567"/>
                  <a:gd name="connsiteY175" fmla="*/ 244282 h 355370"/>
                  <a:gd name="connsiteX176" fmla="*/ 173124 w 289567"/>
                  <a:gd name="connsiteY176" fmla="*/ 238377 h 355370"/>
                  <a:gd name="connsiteX177" fmla="*/ 184363 w 289567"/>
                  <a:gd name="connsiteY177" fmla="*/ 198758 h 355370"/>
                  <a:gd name="connsiteX178" fmla="*/ 199412 w 289567"/>
                  <a:gd name="connsiteY178" fmla="*/ 204472 h 355370"/>
                  <a:gd name="connsiteX179" fmla="*/ 201126 w 289567"/>
                  <a:gd name="connsiteY179" fmla="*/ 204472 h 355370"/>
                  <a:gd name="connsiteX180" fmla="*/ 222080 w 289567"/>
                  <a:gd name="connsiteY180" fmla="*/ 196663 h 355370"/>
                  <a:gd name="connsiteX181" fmla="*/ 269132 w 289567"/>
                  <a:gd name="connsiteY181" fmla="*/ 219329 h 355370"/>
                  <a:gd name="connsiteX182" fmla="*/ 269132 w 289567"/>
                  <a:gd name="connsiteY182" fmla="*/ 219329 h 35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89567" h="355370">
                    <a:moveTo>
                      <a:pt x="272561" y="216091"/>
                    </a:moveTo>
                    <a:cubicBezTo>
                      <a:pt x="261893" y="208091"/>
                      <a:pt x="227223" y="193615"/>
                      <a:pt x="222080" y="193615"/>
                    </a:cubicBezTo>
                    <a:cubicBezTo>
                      <a:pt x="219604" y="193615"/>
                      <a:pt x="214270" y="195520"/>
                      <a:pt x="209508" y="197425"/>
                    </a:cubicBezTo>
                    <a:cubicBezTo>
                      <a:pt x="217127" y="189044"/>
                      <a:pt x="229319" y="175139"/>
                      <a:pt x="242272" y="158187"/>
                    </a:cubicBezTo>
                    <a:lnTo>
                      <a:pt x="242463" y="157996"/>
                    </a:lnTo>
                    <a:cubicBezTo>
                      <a:pt x="243987" y="156091"/>
                      <a:pt x="245130" y="154187"/>
                      <a:pt x="246463" y="152282"/>
                    </a:cubicBezTo>
                    <a:cubicBezTo>
                      <a:pt x="256178" y="138949"/>
                      <a:pt x="264750" y="124854"/>
                      <a:pt x="272370" y="110377"/>
                    </a:cubicBezTo>
                    <a:cubicBezTo>
                      <a:pt x="297134" y="61806"/>
                      <a:pt x="292562" y="7711"/>
                      <a:pt x="292562" y="6378"/>
                    </a:cubicBezTo>
                    <a:lnTo>
                      <a:pt x="292562" y="5235"/>
                    </a:lnTo>
                    <a:lnTo>
                      <a:pt x="292372" y="5045"/>
                    </a:lnTo>
                    <a:lnTo>
                      <a:pt x="292181" y="4854"/>
                    </a:lnTo>
                    <a:lnTo>
                      <a:pt x="291991" y="4854"/>
                    </a:lnTo>
                    <a:lnTo>
                      <a:pt x="291800" y="4664"/>
                    </a:lnTo>
                    <a:lnTo>
                      <a:pt x="291229" y="4664"/>
                    </a:lnTo>
                    <a:cubicBezTo>
                      <a:pt x="289514" y="4473"/>
                      <a:pt x="218080" y="-3908"/>
                      <a:pt x="166075" y="7330"/>
                    </a:cubicBezTo>
                    <a:cubicBezTo>
                      <a:pt x="125882" y="16283"/>
                      <a:pt x="88164" y="31330"/>
                      <a:pt x="59781" y="50187"/>
                    </a:cubicBezTo>
                    <a:cubicBezTo>
                      <a:pt x="28350" y="71140"/>
                      <a:pt x="9110" y="95711"/>
                      <a:pt x="4348" y="121235"/>
                    </a:cubicBezTo>
                    <a:cubicBezTo>
                      <a:pt x="-605" y="146949"/>
                      <a:pt x="12539" y="173996"/>
                      <a:pt x="42256" y="198948"/>
                    </a:cubicBezTo>
                    <a:cubicBezTo>
                      <a:pt x="66258" y="219520"/>
                      <a:pt x="100737" y="237234"/>
                      <a:pt x="137502" y="248853"/>
                    </a:cubicBezTo>
                    <a:cubicBezTo>
                      <a:pt x="122453" y="287900"/>
                      <a:pt x="113690" y="306948"/>
                      <a:pt x="113309" y="306948"/>
                    </a:cubicBezTo>
                    <a:cubicBezTo>
                      <a:pt x="112928" y="307900"/>
                      <a:pt x="113119" y="309043"/>
                      <a:pt x="113881" y="309615"/>
                    </a:cubicBezTo>
                    <a:lnTo>
                      <a:pt x="164742" y="356281"/>
                    </a:lnTo>
                    <a:cubicBezTo>
                      <a:pt x="165123" y="356662"/>
                      <a:pt x="165694" y="356852"/>
                      <a:pt x="166266" y="356852"/>
                    </a:cubicBezTo>
                    <a:lnTo>
                      <a:pt x="166647" y="356852"/>
                    </a:lnTo>
                    <a:cubicBezTo>
                      <a:pt x="167409" y="356662"/>
                      <a:pt x="167980" y="356281"/>
                      <a:pt x="168361" y="355519"/>
                    </a:cubicBezTo>
                    <a:cubicBezTo>
                      <a:pt x="187792" y="312853"/>
                      <a:pt x="200555" y="257615"/>
                      <a:pt x="202650" y="248091"/>
                    </a:cubicBezTo>
                    <a:cubicBezTo>
                      <a:pt x="204364" y="247710"/>
                      <a:pt x="206079" y="247329"/>
                      <a:pt x="207984" y="246758"/>
                    </a:cubicBezTo>
                    <a:cubicBezTo>
                      <a:pt x="209317" y="246567"/>
                      <a:pt x="210651" y="246186"/>
                      <a:pt x="211603" y="245996"/>
                    </a:cubicBezTo>
                    <a:lnTo>
                      <a:pt x="211984" y="246377"/>
                    </a:lnTo>
                    <a:cubicBezTo>
                      <a:pt x="218270" y="251139"/>
                      <a:pt x="227223" y="257234"/>
                      <a:pt x="233891" y="257234"/>
                    </a:cubicBezTo>
                    <a:lnTo>
                      <a:pt x="235415" y="257234"/>
                    </a:lnTo>
                    <a:cubicBezTo>
                      <a:pt x="237510" y="257043"/>
                      <a:pt x="239415" y="255900"/>
                      <a:pt x="240748" y="254377"/>
                    </a:cubicBezTo>
                    <a:cubicBezTo>
                      <a:pt x="241510" y="253424"/>
                      <a:pt x="241320" y="251901"/>
                      <a:pt x="240367" y="251329"/>
                    </a:cubicBezTo>
                    <a:lnTo>
                      <a:pt x="227223" y="240853"/>
                    </a:lnTo>
                    <a:cubicBezTo>
                      <a:pt x="235796" y="243520"/>
                      <a:pt x="246654" y="246758"/>
                      <a:pt x="253130" y="246948"/>
                    </a:cubicBezTo>
                    <a:lnTo>
                      <a:pt x="253892" y="246948"/>
                    </a:lnTo>
                    <a:cubicBezTo>
                      <a:pt x="255988" y="247139"/>
                      <a:pt x="258083" y="246377"/>
                      <a:pt x="259607" y="244853"/>
                    </a:cubicBezTo>
                    <a:cubicBezTo>
                      <a:pt x="260560" y="243901"/>
                      <a:pt x="261322" y="242567"/>
                      <a:pt x="261512" y="241044"/>
                    </a:cubicBezTo>
                    <a:lnTo>
                      <a:pt x="263036" y="241044"/>
                    </a:lnTo>
                    <a:cubicBezTo>
                      <a:pt x="266465" y="241044"/>
                      <a:pt x="269703" y="239329"/>
                      <a:pt x="270846" y="237043"/>
                    </a:cubicBezTo>
                    <a:cubicBezTo>
                      <a:pt x="271608" y="235520"/>
                      <a:pt x="271037" y="233615"/>
                      <a:pt x="269513" y="232663"/>
                    </a:cubicBezTo>
                    <a:cubicBezTo>
                      <a:pt x="264941" y="229234"/>
                      <a:pt x="257321" y="224472"/>
                      <a:pt x="250463" y="220091"/>
                    </a:cubicBezTo>
                    <a:cubicBezTo>
                      <a:pt x="257321" y="222186"/>
                      <a:pt x="264560" y="224091"/>
                      <a:pt x="268941" y="224091"/>
                    </a:cubicBezTo>
                    <a:cubicBezTo>
                      <a:pt x="271799" y="224091"/>
                      <a:pt x="274275" y="222567"/>
                      <a:pt x="274847" y="220282"/>
                    </a:cubicBezTo>
                    <a:cubicBezTo>
                      <a:pt x="273894" y="219139"/>
                      <a:pt x="273894" y="217044"/>
                      <a:pt x="272561" y="216091"/>
                    </a:cubicBezTo>
                    <a:lnTo>
                      <a:pt x="272561" y="216091"/>
                    </a:lnTo>
                    <a:close/>
                    <a:moveTo>
                      <a:pt x="267798" y="108663"/>
                    </a:moveTo>
                    <a:cubicBezTo>
                      <a:pt x="263798" y="116473"/>
                      <a:pt x="259417" y="123901"/>
                      <a:pt x="254845" y="131330"/>
                    </a:cubicBezTo>
                    <a:cubicBezTo>
                      <a:pt x="259226" y="112663"/>
                      <a:pt x="256559" y="93616"/>
                      <a:pt x="254654" y="80473"/>
                    </a:cubicBezTo>
                    <a:cubicBezTo>
                      <a:pt x="253892" y="74378"/>
                      <a:pt x="252749" y="67902"/>
                      <a:pt x="253511" y="66378"/>
                    </a:cubicBezTo>
                    <a:cubicBezTo>
                      <a:pt x="255035" y="63711"/>
                      <a:pt x="257321" y="63711"/>
                      <a:pt x="260940" y="63901"/>
                    </a:cubicBezTo>
                    <a:cubicBezTo>
                      <a:pt x="263798" y="64092"/>
                      <a:pt x="267798" y="64282"/>
                      <a:pt x="269322" y="60473"/>
                    </a:cubicBezTo>
                    <a:cubicBezTo>
                      <a:pt x="271227" y="56092"/>
                      <a:pt x="267417" y="53806"/>
                      <a:pt x="264369" y="51711"/>
                    </a:cubicBezTo>
                    <a:cubicBezTo>
                      <a:pt x="261702" y="49806"/>
                      <a:pt x="258464" y="47711"/>
                      <a:pt x="256940" y="44092"/>
                    </a:cubicBezTo>
                    <a:cubicBezTo>
                      <a:pt x="256940" y="43902"/>
                      <a:pt x="255416" y="40092"/>
                      <a:pt x="272370" y="24473"/>
                    </a:cubicBezTo>
                    <a:cubicBezTo>
                      <a:pt x="278085" y="19140"/>
                      <a:pt x="283800" y="14188"/>
                      <a:pt x="287419" y="11521"/>
                    </a:cubicBezTo>
                    <a:cubicBezTo>
                      <a:pt x="288181" y="24854"/>
                      <a:pt x="288181" y="68473"/>
                      <a:pt x="267798" y="108663"/>
                    </a:cubicBezTo>
                    <a:lnTo>
                      <a:pt x="267798" y="108663"/>
                    </a:lnTo>
                    <a:close/>
                    <a:moveTo>
                      <a:pt x="7586" y="122187"/>
                    </a:moveTo>
                    <a:cubicBezTo>
                      <a:pt x="12158" y="97806"/>
                      <a:pt x="30636" y="74378"/>
                      <a:pt x="61305" y="54378"/>
                    </a:cubicBezTo>
                    <a:cubicBezTo>
                      <a:pt x="89117" y="35902"/>
                      <a:pt x="126453" y="20854"/>
                      <a:pt x="166075" y="12092"/>
                    </a:cubicBezTo>
                    <a:cubicBezTo>
                      <a:pt x="209317" y="2378"/>
                      <a:pt x="266465" y="7140"/>
                      <a:pt x="284181" y="8664"/>
                    </a:cubicBezTo>
                    <a:cubicBezTo>
                      <a:pt x="280371" y="11521"/>
                      <a:pt x="275037" y="16283"/>
                      <a:pt x="269703" y="21235"/>
                    </a:cubicBezTo>
                    <a:cubicBezTo>
                      <a:pt x="256369" y="33616"/>
                      <a:pt x="251225" y="41425"/>
                      <a:pt x="253130" y="46187"/>
                    </a:cubicBezTo>
                    <a:cubicBezTo>
                      <a:pt x="255226" y="50949"/>
                      <a:pt x="259226" y="53806"/>
                      <a:pt x="262084" y="55902"/>
                    </a:cubicBezTo>
                    <a:cubicBezTo>
                      <a:pt x="264941" y="57997"/>
                      <a:pt x="265703" y="58568"/>
                      <a:pt x="265512" y="59330"/>
                    </a:cubicBezTo>
                    <a:cubicBezTo>
                      <a:pt x="265322" y="59902"/>
                      <a:pt x="264179" y="59902"/>
                      <a:pt x="261512" y="59902"/>
                    </a:cubicBezTo>
                    <a:cubicBezTo>
                      <a:pt x="257893" y="59711"/>
                      <a:pt x="252749" y="59330"/>
                      <a:pt x="249702" y="64663"/>
                    </a:cubicBezTo>
                    <a:cubicBezTo>
                      <a:pt x="248178" y="67330"/>
                      <a:pt x="249130" y="72663"/>
                      <a:pt x="250273" y="81425"/>
                    </a:cubicBezTo>
                    <a:cubicBezTo>
                      <a:pt x="252749" y="98949"/>
                      <a:pt x="256940" y="127711"/>
                      <a:pt x="242272" y="150568"/>
                    </a:cubicBezTo>
                    <a:cubicBezTo>
                      <a:pt x="229128" y="168472"/>
                      <a:pt x="214841" y="185615"/>
                      <a:pt x="199602" y="201615"/>
                    </a:cubicBezTo>
                    <a:lnTo>
                      <a:pt x="184363" y="195901"/>
                    </a:lnTo>
                    <a:lnTo>
                      <a:pt x="166838" y="186187"/>
                    </a:lnTo>
                    <a:cubicBezTo>
                      <a:pt x="166266" y="185996"/>
                      <a:pt x="165694" y="185615"/>
                      <a:pt x="165123" y="185425"/>
                    </a:cubicBezTo>
                    <a:cubicBezTo>
                      <a:pt x="175410" y="162187"/>
                      <a:pt x="180743" y="145425"/>
                      <a:pt x="181886" y="142187"/>
                    </a:cubicBezTo>
                    <a:cubicBezTo>
                      <a:pt x="190077" y="139520"/>
                      <a:pt x="197888" y="136092"/>
                      <a:pt x="205317" y="131711"/>
                    </a:cubicBezTo>
                    <a:cubicBezTo>
                      <a:pt x="206079" y="131330"/>
                      <a:pt x="206650" y="130377"/>
                      <a:pt x="206460" y="129425"/>
                    </a:cubicBezTo>
                    <a:cubicBezTo>
                      <a:pt x="206460" y="129044"/>
                      <a:pt x="206269" y="128854"/>
                      <a:pt x="206079" y="128663"/>
                    </a:cubicBezTo>
                    <a:cubicBezTo>
                      <a:pt x="205698" y="128092"/>
                      <a:pt x="205317" y="127711"/>
                      <a:pt x="204745" y="127520"/>
                    </a:cubicBezTo>
                    <a:cubicBezTo>
                      <a:pt x="204174" y="127330"/>
                      <a:pt x="203602" y="127520"/>
                      <a:pt x="203031" y="127711"/>
                    </a:cubicBezTo>
                    <a:cubicBezTo>
                      <a:pt x="196745" y="131520"/>
                      <a:pt x="189887" y="134568"/>
                      <a:pt x="182839" y="136853"/>
                    </a:cubicBezTo>
                    <a:cubicBezTo>
                      <a:pt x="145693" y="144092"/>
                      <a:pt x="124548" y="127520"/>
                      <a:pt x="110642" y="116473"/>
                    </a:cubicBezTo>
                    <a:cubicBezTo>
                      <a:pt x="106261" y="112854"/>
                      <a:pt x="102261" y="109997"/>
                      <a:pt x="98832" y="108473"/>
                    </a:cubicBezTo>
                    <a:cubicBezTo>
                      <a:pt x="91974" y="105425"/>
                      <a:pt x="86259" y="105044"/>
                      <a:pt x="82068" y="107330"/>
                    </a:cubicBezTo>
                    <a:cubicBezTo>
                      <a:pt x="78830" y="109425"/>
                      <a:pt x="76544" y="112854"/>
                      <a:pt x="76163" y="116663"/>
                    </a:cubicBezTo>
                    <a:cubicBezTo>
                      <a:pt x="75020" y="124092"/>
                      <a:pt x="82830" y="130377"/>
                      <a:pt x="83973" y="131139"/>
                    </a:cubicBezTo>
                    <a:cubicBezTo>
                      <a:pt x="85116" y="131901"/>
                      <a:pt x="95212" y="141615"/>
                      <a:pt x="109309" y="153044"/>
                    </a:cubicBezTo>
                    <a:lnTo>
                      <a:pt x="109880" y="153425"/>
                    </a:lnTo>
                    <a:lnTo>
                      <a:pt x="110261" y="153425"/>
                    </a:lnTo>
                    <a:cubicBezTo>
                      <a:pt x="125310" y="165615"/>
                      <a:pt x="144550" y="179520"/>
                      <a:pt x="162075" y="188472"/>
                    </a:cubicBezTo>
                    <a:cubicBezTo>
                      <a:pt x="155789" y="197044"/>
                      <a:pt x="151217" y="206948"/>
                      <a:pt x="148741" y="217425"/>
                    </a:cubicBezTo>
                    <a:cubicBezTo>
                      <a:pt x="146645" y="227139"/>
                      <a:pt x="145693" y="236853"/>
                      <a:pt x="145693" y="246758"/>
                    </a:cubicBezTo>
                    <a:cubicBezTo>
                      <a:pt x="106451" y="235710"/>
                      <a:pt x="69877" y="217044"/>
                      <a:pt x="44351" y="195520"/>
                    </a:cubicBezTo>
                    <a:cubicBezTo>
                      <a:pt x="7967" y="165234"/>
                      <a:pt x="4348" y="138949"/>
                      <a:pt x="7586" y="122187"/>
                    </a:cubicBezTo>
                    <a:lnTo>
                      <a:pt x="7586" y="122187"/>
                    </a:lnTo>
                    <a:close/>
                    <a:moveTo>
                      <a:pt x="168552" y="238567"/>
                    </a:moveTo>
                    <a:lnTo>
                      <a:pt x="150455" y="233996"/>
                    </a:lnTo>
                    <a:cubicBezTo>
                      <a:pt x="150836" y="228853"/>
                      <a:pt x="151598" y="223710"/>
                      <a:pt x="152741" y="218758"/>
                    </a:cubicBezTo>
                    <a:cubicBezTo>
                      <a:pt x="155027" y="208663"/>
                      <a:pt x="159408" y="198948"/>
                      <a:pt x="165694" y="190758"/>
                    </a:cubicBezTo>
                    <a:lnTo>
                      <a:pt x="179791" y="198568"/>
                    </a:lnTo>
                    <a:cubicBezTo>
                      <a:pt x="177315" y="203520"/>
                      <a:pt x="170838" y="217234"/>
                      <a:pt x="168552" y="238567"/>
                    </a:cubicBezTo>
                    <a:lnTo>
                      <a:pt x="168552" y="238567"/>
                    </a:lnTo>
                    <a:close/>
                    <a:moveTo>
                      <a:pt x="145312" y="150377"/>
                    </a:moveTo>
                    <a:cubicBezTo>
                      <a:pt x="155789" y="148663"/>
                      <a:pt x="166075" y="146377"/>
                      <a:pt x="176362" y="143520"/>
                    </a:cubicBezTo>
                    <a:cubicBezTo>
                      <a:pt x="174267" y="149996"/>
                      <a:pt x="168933" y="164282"/>
                      <a:pt x="160932" y="182949"/>
                    </a:cubicBezTo>
                    <a:cubicBezTo>
                      <a:pt x="146264" y="175139"/>
                      <a:pt x="130834" y="164092"/>
                      <a:pt x="117500" y="153615"/>
                    </a:cubicBezTo>
                    <a:cubicBezTo>
                      <a:pt x="126834" y="153044"/>
                      <a:pt x="135978" y="151901"/>
                      <a:pt x="145312" y="150377"/>
                    </a:cubicBezTo>
                    <a:lnTo>
                      <a:pt x="145312" y="150377"/>
                    </a:lnTo>
                    <a:close/>
                    <a:moveTo>
                      <a:pt x="164551" y="351138"/>
                    </a:moveTo>
                    <a:lnTo>
                      <a:pt x="116928" y="307519"/>
                    </a:lnTo>
                    <a:cubicBezTo>
                      <a:pt x="119214" y="302186"/>
                      <a:pt x="127596" y="283519"/>
                      <a:pt x="140359" y="250377"/>
                    </a:cubicBezTo>
                    <a:cubicBezTo>
                      <a:pt x="142264" y="250948"/>
                      <a:pt x="144359" y="251710"/>
                      <a:pt x="146264" y="252091"/>
                    </a:cubicBezTo>
                    <a:lnTo>
                      <a:pt x="146455" y="252091"/>
                    </a:lnTo>
                    <a:cubicBezTo>
                      <a:pt x="147026" y="252281"/>
                      <a:pt x="147598" y="252281"/>
                      <a:pt x="148169" y="252281"/>
                    </a:cubicBezTo>
                    <a:cubicBezTo>
                      <a:pt x="149122" y="252281"/>
                      <a:pt x="150074" y="252091"/>
                      <a:pt x="150836" y="251710"/>
                    </a:cubicBezTo>
                    <a:cubicBezTo>
                      <a:pt x="151789" y="251139"/>
                      <a:pt x="152741" y="250377"/>
                      <a:pt x="153312" y="249615"/>
                    </a:cubicBezTo>
                    <a:cubicBezTo>
                      <a:pt x="155789" y="247139"/>
                      <a:pt x="157503" y="244091"/>
                      <a:pt x="158265" y="240662"/>
                    </a:cubicBezTo>
                    <a:lnTo>
                      <a:pt x="169314" y="243329"/>
                    </a:lnTo>
                    <a:cubicBezTo>
                      <a:pt x="170838" y="243710"/>
                      <a:pt x="184744" y="248663"/>
                      <a:pt x="188363" y="249805"/>
                    </a:cubicBezTo>
                    <a:cubicBezTo>
                      <a:pt x="189887" y="250186"/>
                      <a:pt x="192554" y="249996"/>
                      <a:pt x="196364" y="249234"/>
                    </a:cubicBezTo>
                    <a:cubicBezTo>
                      <a:pt x="193887" y="262948"/>
                      <a:pt x="182077" y="311710"/>
                      <a:pt x="164551" y="351138"/>
                    </a:cubicBezTo>
                    <a:lnTo>
                      <a:pt x="164551" y="351138"/>
                    </a:lnTo>
                    <a:close/>
                    <a:moveTo>
                      <a:pt x="269132" y="219329"/>
                    </a:moveTo>
                    <a:cubicBezTo>
                      <a:pt x="268751" y="219710"/>
                      <a:pt x="268179" y="219710"/>
                      <a:pt x="267608" y="219710"/>
                    </a:cubicBezTo>
                    <a:cubicBezTo>
                      <a:pt x="257702" y="219710"/>
                      <a:pt x="230462" y="209044"/>
                      <a:pt x="230081" y="208853"/>
                    </a:cubicBezTo>
                    <a:lnTo>
                      <a:pt x="227985" y="208853"/>
                    </a:lnTo>
                    <a:lnTo>
                      <a:pt x="227795" y="209044"/>
                    </a:lnTo>
                    <a:lnTo>
                      <a:pt x="227604" y="209234"/>
                    </a:lnTo>
                    <a:lnTo>
                      <a:pt x="227414" y="209424"/>
                    </a:lnTo>
                    <a:cubicBezTo>
                      <a:pt x="227414" y="209424"/>
                      <a:pt x="227414" y="209424"/>
                      <a:pt x="227414" y="209424"/>
                    </a:cubicBezTo>
                    <a:cubicBezTo>
                      <a:pt x="227414" y="209424"/>
                      <a:pt x="227414" y="209424"/>
                      <a:pt x="227414" y="209424"/>
                    </a:cubicBezTo>
                    <a:cubicBezTo>
                      <a:pt x="227414" y="209424"/>
                      <a:pt x="227414" y="209424"/>
                      <a:pt x="227414" y="209424"/>
                    </a:cubicBezTo>
                    <a:cubicBezTo>
                      <a:pt x="227414" y="209424"/>
                      <a:pt x="227414" y="209424"/>
                      <a:pt x="227414" y="209424"/>
                    </a:cubicBezTo>
                    <a:lnTo>
                      <a:pt x="227414" y="211901"/>
                    </a:lnTo>
                    <a:lnTo>
                      <a:pt x="227604" y="212091"/>
                    </a:lnTo>
                    <a:cubicBezTo>
                      <a:pt x="227604" y="212091"/>
                      <a:pt x="227604" y="212091"/>
                      <a:pt x="227604" y="212091"/>
                    </a:cubicBezTo>
                    <a:cubicBezTo>
                      <a:pt x="227604" y="212091"/>
                      <a:pt x="227604" y="212091"/>
                      <a:pt x="227795" y="212282"/>
                    </a:cubicBezTo>
                    <a:cubicBezTo>
                      <a:pt x="227795" y="212282"/>
                      <a:pt x="227795" y="212282"/>
                      <a:pt x="227795" y="212282"/>
                    </a:cubicBezTo>
                    <a:lnTo>
                      <a:pt x="227985" y="212472"/>
                    </a:lnTo>
                    <a:cubicBezTo>
                      <a:pt x="227985" y="212472"/>
                      <a:pt x="227985" y="212472"/>
                      <a:pt x="227985" y="212472"/>
                    </a:cubicBezTo>
                    <a:cubicBezTo>
                      <a:pt x="227985" y="212472"/>
                      <a:pt x="227985" y="212472"/>
                      <a:pt x="228176" y="212663"/>
                    </a:cubicBezTo>
                    <a:cubicBezTo>
                      <a:pt x="228176" y="212663"/>
                      <a:pt x="228176" y="212663"/>
                      <a:pt x="228176" y="212663"/>
                    </a:cubicBezTo>
                    <a:cubicBezTo>
                      <a:pt x="228366" y="212853"/>
                      <a:pt x="253702" y="227520"/>
                      <a:pt x="264750" y="235710"/>
                    </a:cubicBezTo>
                    <a:cubicBezTo>
                      <a:pt x="263607" y="236282"/>
                      <a:pt x="262274" y="236472"/>
                      <a:pt x="260940" y="236282"/>
                    </a:cubicBezTo>
                    <a:cubicBezTo>
                      <a:pt x="257512" y="235901"/>
                      <a:pt x="235986" y="225996"/>
                      <a:pt x="223033" y="220091"/>
                    </a:cubicBezTo>
                    <a:cubicBezTo>
                      <a:pt x="221890" y="219520"/>
                      <a:pt x="220556" y="219901"/>
                      <a:pt x="219794" y="221234"/>
                    </a:cubicBezTo>
                    <a:cubicBezTo>
                      <a:pt x="219032" y="222567"/>
                      <a:pt x="219604" y="223710"/>
                      <a:pt x="220937" y="224472"/>
                    </a:cubicBezTo>
                    <a:lnTo>
                      <a:pt x="220937" y="224472"/>
                    </a:lnTo>
                    <a:cubicBezTo>
                      <a:pt x="222652" y="225234"/>
                      <a:pt x="231224" y="229234"/>
                      <a:pt x="239986" y="233043"/>
                    </a:cubicBezTo>
                    <a:lnTo>
                      <a:pt x="255035" y="241044"/>
                    </a:lnTo>
                    <a:lnTo>
                      <a:pt x="254845" y="241234"/>
                    </a:lnTo>
                    <a:cubicBezTo>
                      <a:pt x="253892" y="241805"/>
                      <a:pt x="252940" y="241996"/>
                      <a:pt x="251987" y="241805"/>
                    </a:cubicBezTo>
                    <a:cubicBezTo>
                      <a:pt x="241129" y="241234"/>
                      <a:pt x="214841" y="231710"/>
                      <a:pt x="214651" y="231520"/>
                    </a:cubicBezTo>
                    <a:lnTo>
                      <a:pt x="212746" y="231520"/>
                    </a:lnTo>
                    <a:cubicBezTo>
                      <a:pt x="212746" y="231520"/>
                      <a:pt x="212746" y="231520"/>
                      <a:pt x="212746" y="231520"/>
                    </a:cubicBezTo>
                    <a:cubicBezTo>
                      <a:pt x="212746" y="231520"/>
                      <a:pt x="212746" y="231520"/>
                      <a:pt x="212746" y="231520"/>
                    </a:cubicBezTo>
                    <a:cubicBezTo>
                      <a:pt x="212746" y="231520"/>
                      <a:pt x="212746" y="231520"/>
                      <a:pt x="212746" y="231520"/>
                    </a:cubicBezTo>
                    <a:cubicBezTo>
                      <a:pt x="212746" y="231520"/>
                      <a:pt x="212746" y="231520"/>
                      <a:pt x="212746" y="231520"/>
                    </a:cubicBezTo>
                    <a:lnTo>
                      <a:pt x="212556" y="231710"/>
                    </a:lnTo>
                    <a:lnTo>
                      <a:pt x="212365" y="231901"/>
                    </a:lnTo>
                    <a:cubicBezTo>
                      <a:pt x="212365" y="231901"/>
                      <a:pt x="212365" y="232091"/>
                      <a:pt x="212365" y="232091"/>
                    </a:cubicBezTo>
                    <a:cubicBezTo>
                      <a:pt x="212365" y="232091"/>
                      <a:pt x="212365" y="232091"/>
                      <a:pt x="212365" y="232091"/>
                    </a:cubicBezTo>
                    <a:cubicBezTo>
                      <a:pt x="212365" y="232091"/>
                      <a:pt x="212365" y="232091"/>
                      <a:pt x="212365" y="232091"/>
                    </a:cubicBezTo>
                    <a:lnTo>
                      <a:pt x="212365" y="234186"/>
                    </a:lnTo>
                    <a:cubicBezTo>
                      <a:pt x="212365" y="234186"/>
                      <a:pt x="212365" y="234186"/>
                      <a:pt x="212365" y="234186"/>
                    </a:cubicBezTo>
                    <a:cubicBezTo>
                      <a:pt x="212365" y="234186"/>
                      <a:pt x="212365" y="234186"/>
                      <a:pt x="212556" y="234377"/>
                    </a:cubicBezTo>
                    <a:cubicBezTo>
                      <a:pt x="212556" y="234377"/>
                      <a:pt x="212556" y="234377"/>
                      <a:pt x="212556" y="234377"/>
                    </a:cubicBezTo>
                    <a:lnTo>
                      <a:pt x="212746" y="234567"/>
                    </a:lnTo>
                    <a:lnTo>
                      <a:pt x="212937" y="234758"/>
                    </a:lnTo>
                    <a:lnTo>
                      <a:pt x="234272" y="251329"/>
                    </a:lnTo>
                    <a:cubicBezTo>
                      <a:pt x="230271" y="251901"/>
                      <a:pt x="223604" y="248663"/>
                      <a:pt x="214079" y="241424"/>
                    </a:cubicBezTo>
                    <a:cubicBezTo>
                      <a:pt x="212746" y="240662"/>
                      <a:pt x="212556" y="240472"/>
                      <a:pt x="212175" y="240091"/>
                    </a:cubicBezTo>
                    <a:cubicBezTo>
                      <a:pt x="211413" y="239901"/>
                      <a:pt x="210651" y="239901"/>
                      <a:pt x="206079" y="241234"/>
                    </a:cubicBezTo>
                    <a:cubicBezTo>
                      <a:pt x="204555" y="241615"/>
                      <a:pt x="202269" y="242186"/>
                      <a:pt x="199983" y="242758"/>
                    </a:cubicBezTo>
                    <a:cubicBezTo>
                      <a:pt x="199602" y="242758"/>
                      <a:pt x="199412" y="242758"/>
                      <a:pt x="199221" y="242948"/>
                    </a:cubicBezTo>
                    <a:cubicBezTo>
                      <a:pt x="195411" y="243710"/>
                      <a:pt x="191411" y="244662"/>
                      <a:pt x="190458" y="244282"/>
                    </a:cubicBezTo>
                    <a:cubicBezTo>
                      <a:pt x="187601" y="243520"/>
                      <a:pt x="177315" y="239901"/>
                      <a:pt x="173124" y="238377"/>
                    </a:cubicBezTo>
                    <a:cubicBezTo>
                      <a:pt x="175410" y="217234"/>
                      <a:pt x="181886" y="203139"/>
                      <a:pt x="184363" y="198758"/>
                    </a:cubicBezTo>
                    <a:lnTo>
                      <a:pt x="199412" y="204472"/>
                    </a:lnTo>
                    <a:lnTo>
                      <a:pt x="201126" y="204472"/>
                    </a:lnTo>
                    <a:cubicBezTo>
                      <a:pt x="207603" y="201615"/>
                      <a:pt x="218842" y="196663"/>
                      <a:pt x="222080" y="196663"/>
                    </a:cubicBezTo>
                    <a:cubicBezTo>
                      <a:pt x="225699" y="198187"/>
                      <a:pt x="258083" y="211329"/>
                      <a:pt x="269132" y="219329"/>
                    </a:cubicBezTo>
                    <a:lnTo>
                      <a:pt x="269132" y="219329"/>
                    </a:lnTo>
                    <a:close/>
                  </a:path>
                </a:pathLst>
              </a:custGeom>
              <a:solidFill>
                <a:srgbClr val="000000"/>
              </a:solidFill>
              <a:ln w="1904" cap="flat">
                <a:noFill/>
                <a:prstDash val="solid"/>
                <a:miter/>
              </a:ln>
            </p:spPr>
            <p:txBody>
              <a:bodyPr rtlCol="0" anchor="ctr"/>
              <a:lstStyle/>
              <a:p>
                <a:endParaRPr lang="fr-FR"/>
              </a:p>
            </p:txBody>
          </p:sp>
          <p:sp>
            <p:nvSpPr>
              <p:cNvPr id="3638" name="Forme libre 3637">
                <a:extLst>
                  <a:ext uri="{FF2B5EF4-FFF2-40B4-BE49-F238E27FC236}">
                    <a16:creationId xmlns:a16="http://schemas.microsoft.com/office/drawing/2014/main" id="{6AB2F52F-DA90-5756-79F6-5FE4D7FE8F7F}"/>
                  </a:ext>
                </a:extLst>
              </p:cNvPr>
              <p:cNvSpPr/>
              <p:nvPr/>
            </p:nvSpPr>
            <p:spPr>
              <a:xfrm>
                <a:off x="4171333" y="5765151"/>
                <a:ext cx="449950" cy="523689"/>
              </a:xfrm>
              <a:custGeom>
                <a:avLst/>
                <a:gdLst>
                  <a:gd name="connsiteX0" fmla="*/ 452896 w 449950"/>
                  <a:gd name="connsiteY0" fmla="*/ 83888 h 523689"/>
                  <a:gd name="connsiteX1" fmla="*/ 421465 w 449950"/>
                  <a:gd name="connsiteY1" fmla="*/ 72840 h 523689"/>
                  <a:gd name="connsiteX2" fmla="*/ 412321 w 449950"/>
                  <a:gd name="connsiteY2" fmla="*/ 71126 h 523689"/>
                  <a:gd name="connsiteX3" fmla="*/ 401273 w 449950"/>
                  <a:gd name="connsiteY3" fmla="*/ 61412 h 523689"/>
                  <a:gd name="connsiteX4" fmla="*/ 405273 w 449950"/>
                  <a:gd name="connsiteY4" fmla="*/ 48841 h 523689"/>
                  <a:gd name="connsiteX5" fmla="*/ 419560 w 449950"/>
                  <a:gd name="connsiteY5" fmla="*/ 37793 h 523689"/>
                  <a:gd name="connsiteX6" fmla="*/ 442800 w 449950"/>
                  <a:gd name="connsiteY6" fmla="*/ 13412 h 523689"/>
                  <a:gd name="connsiteX7" fmla="*/ 440705 w 449950"/>
                  <a:gd name="connsiteY7" fmla="*/ 11698 h 523689"/>
                  <a:gd name="connsiteX8" fmla="*/ 425656 w 449950"/>
                  <a:gd name="connsiteY8" fmla="*/ 15126 h 523689"/>
                  <a:gd name="connsiteX9" fmla="*/ 429656 w 449950"/>
                  <a:gd name="connsiteY9" fmla="*/ 5984 h 523689"/>
                  <a:gd name="connsiteX10" fmla="*/ 427751 w 449950"/>
                  <a:gd name="connsiteY10" fmla="*/ 2174 h 523689"/>
                  <a:gd name="connsiteX11" fmla="*/ 408702 w 449950"/>
                  <a:gd name="connsiteY11" fmla="*/ 12841 h 523689"/>
                  <a:gd name="connsiteX12" fmla="*/ 406797 w 449950"/>
                  <a:gd name="connsiteY12" fmla="*/ 4460 h 523689"/>
                  <a:gd name="connsiteX13" fmla="*/ 402797 w 449950"/>
                  <a:gd name="connsiteY13" fmla="*/ 2365 h 523689"/>
                  <a:gd name="connsiteX14" fmla="*/ 395749 w 449950"/>
                  <a:gd name="connsiteY14" fmla="*/ 13031 h 523689"/>
                  <a:gd name="connsiteX15" fmla="*/ 394987 w 449950"/>
                  <a:gd name="connsiteY15" fmla="*/ 15888 h 523689"/>
                  <a:gd name="connsiteX16" fmla="*/ 383557 w 449950"/>
                  <a:gd name="connsiteY16" fmla="*/ 36079 h 523689"/>
                  <a:gd name="connsiteX17" fmla="*/ 366984 w 449950"/>
                  <a:gd name="connsiteY17" fmla="*/ 53983 h 523689"/>
                  <a:gd name="connsiteX18" fmla="*/ 360889 w 449950"/>
                  <a:gd name="connsiteY18" fmla="*/ 63888 h 523689"/>
                  <a:gd name="connsiteX19" fmla="*/ 360889 w 449950"/>
                  <a:gd name="connsiteY19" fmla="*/ 63888 h 523689"/>
                  <a:gd name="connsiteX20" fmla="*/ 360698 w 449950"/>
                  <a:gd name="connsiteY20" fmla="*/ 64079 h 523689"/>
                  <a:gd name="connsiteX21" fmla="*/ 344316 w 449950"/>
                  <a:gd name="connsiteY21" fmla="*/ 100459 h 523689"/>
                  <a:gd name="connsiteX22" fmla="*/ 335934 w 449950"/>
                  <a:gd name="connsiteY22" fmla="*/ 118554 h 523689"/>
                  <a:gd name="connsiteX23" fmla="*/ 283168 w 449950"/>
                  <a:gd name="connsiteY23" fmla="*/ 194745 h 523689"/>
                  <a:gd name="connsiteX24" fmla="*/ 176302 w 449950"/>
                  <a:gd name="connsiteY24" fmla="*/ 197602 h 523689"/>
                  <a:gd name="connsiteX25" fmla="*/ 86961 w 449950"/>
                  <a:gd name="connsiteY25" fmla="*/ 188268 h 523689"/>
                  <a:gd name="connsiteX26" fmla="*/ 77817 w 449950"/>
                  <a:gd name="connsiteY26" fmla="*/ 178554 h 523689"/>
                  <a:gd name="connsiteX27" fmla="*/ 71912 w 449950"/>
                  <a:gd name="connsiteY27" fmla="*/ 148650 h 523689"/>
                  <a:gd name="connsiteX28" fmla="*/ 70959 w 449950"/>
                  <a:gd name="connsiteY28" fmla="*/ 147126 h 523689"/>
                  <a:gd name="connsiteX29" fmla="*/ 67721 w 449950"/>
                  <a:gd name="connsiteY29" fmla="*/ 147697 h 523689"/>
                  <a:gd name="connsiteX30" fmla="*/ 67340 w 449950"/>
                  <a:gd name="connsiteY30" fmla="*/ 149411 h 523689"/>
                  <a:gd name="connsiteX31" fmla="*/ 73245 w 449950"/>
                  <a:gd name="connsiteY31" fmla="*/ 178554 h 523689"/>
                  <a:gd name="connsiteX32" fmla="*/ 42576 w 449950"/>
                  <a:gd name="connsiteY32" fmla="*/ 199506 h 523689"/>
                  <a:gd name="connsiteX33" fmla="*/ 17241 w 449950"/>
                  <a:gd name="connsiteY33" fmla="*/ 178554 h 523689"/>
                  <a:gd name="connsiteX34" fmla="*/ 20098 w 449950"/>
                  <a:gd name="connsiteY34" fmla="*/ 144269 h 523689"/>
                  <a:gd name="connsiteX35" fmla="*/ 18003 w 449950"/>
                  <a:gd name="connsiteY35" fmla="*/ 141792 h 523689"/>
                  <a:gd name="connsiteX36" fmla="*/ 16479 w 449950"/>
                  <a:gd name="connsiteY36" fmla="*/ 142364 h 523689"/>
                  <a:gd name="connsiteX37" fmla="*/ 15717 w 449950"/>
                  <a:gd name="connsiteY37" fmla="*/ 143888 h 523689"/>
                  <a:gd name="connsiteX38" fmla="*/ 12859 w 449950"/>
                  <a:gd name="connsiteY38" fmla="*/ 178745 h 523689"/>
                  <a:gd name="connsiteX39" fmla="*/ 3906 w 449950"/>
                  <a:gd name="connsiteY39" fmla="*/ 189602 h 523689"/>
                  <a:gd name="connsiteX40" fmla="*/ 3525 w 449950"/>
                  <a:gd name="connsiteY40" fmla="*/ 191887 h 523689"/>
                  <a:gd name="connsiteX41" fmla="*/ 16288 w 449950"/>
                  <a:gd name="connsiteY41" fmla="*/ 223887 h 523689"/>
                  <a:gd name="connsiteX42" fmla="*/ 16860 w 449950"/>
                  <a:gd name="connsiteY42" fmla="*/ 224649 h 523689"/>
                  <a:gd name="connsiteX43" fmla="*/ 17812 w 449950"/>
                  <a:gd name="connsiteY43" fmla="*/ 225030 h 523689"/>
                  <a:gd name="connsiteX44" fmla="*/ 18384 w 449950"/>
                  <a:gd name="connsiteY44" fmla="*/ 225030 h 523689"/>
                  <a:gd name="connsiteX45" fmla="*/ 19907 w 449950"/>
                  <a:gd name="connsiteY45" fmla="*/ 224459 h 523689"/>
                  <a:gd name="connsiteX46" fmla="*/ 42767 w 449950"/>
                  <a:gd name="connsiteY46" fmla="*/ 205030 h 523689"/>
                  <a:gd name="connsiteX47" fmla="*/ 64102 w 449950"/>
                  <a:gd name="connsiteY47" fmla="*/ 226363 h 523689"/>
                  <a:gd name="connsiteX48" fmla="*/ 65816 w 449950"/>
                  <a:gd name="connsiteY48" fmla="*/ 226935 h 523689"/>
                  <a:gd name="connsiteX49" fmla="*/ 66007 w 449950"/>
                  <a:gd name="connsiteY49" fmla="*/ 226935 h 523689"/>
                  <a:gd name="connsiteX50" fmla="*/ 67721 w 449950"/>
                  <a:gd name="connsiteY50" fmla="*/ 225792 h 523689"/>
                  <a:gd name="connsiteX51" fmla="*/ 83151 w 449950"/>
                  <a:gd name="connsiteY51" fmla="*/ 199887 h 523689"/>
                  <a:gd name="connsiteX52" fmla="*/ 81246 w 449950"/>
                  <a:gd name="connsiteY52" fmla="*/ 293982 h 523689"/>
                  <a:gd name="connsiteX53" fmla="*/ 87342 w 449950"/>
                  <a:gd name="connsiteY53" fmla="*/ 367696 h 523689"/>
                  <a:gd name="connsiteX54" fmla="*/ 87342 w 449950"/>
                  <a:gd name="connsiteY54" fmla="*/ 368267 h 523689"/>
                  <a:gd name="connsiteX55" fmla="*/ 87532 w 449950"/>
                  <a:gd name="connsiteY55" fmla="*/ 368839 h 523689"/>
                  <a:gd name="connsiteX56" fmla="*/ 125250 w 449950"/>
                  <a:gd name="connsiteY56" fmla="*/ 523695 h 523689"/>
                  <a:gd name="connsiteX57" fmla="*/ 126583 w 449950"/>
                  <a:gd name="connsiteY57" fmla="*/ 525029 h 523689"/>
                  <a:gd name="connsiteX58" fmla="*/ 128298 w 449950"/>
                  <a:gd name="connsiteY58" fmla="*/ 525029 h 523689"/>
                  <a:gd name="connsiteX59" fmla="*/ 191732 w 449950"/>
                  <a:gd name="connsiteY59" fmla="*/ 481219 h 523689"/>
                  <a:gd name="connsiteX60" fmla="*/ 192112 w 449950"/>
                  <a:gd name="connsiteY60" fmla="*/ 479124 h 523689"/>
                  <a:gd name="connsiteX61" fmla="*/ 155729 w 449950"/>
                  <a:gd name="connsiteY61" fmla="*/ 348268 h 523689"/>
                  <a:gd name="connsiteX62" fmla="*/ 159157 w 449950"/>
                  <a:gd name="connsiteY62" fmla="*/ 348077 h 523689"/>
                  <a:gd name="connsiteX63" fmla="*/ 201256 w 449950"/>
                  <a:gd name="connsiteY63" fmla="*/ 343125 h 523689"/>
                  <a:gd name="connsiteX64" fmla="*/ 285263 w 449950"/>
                  <a:gd name="connsiteY64" fmla="*/ 311887 h 523689"/>
                  <a:gd name="connsiteX65" fmla="*/ 285644 w 449950"/>
                  <a:gd name="connsiteY65" fmla="*/ 311696 h 523689"/>
                  <a:gd name="connsiteX66" fmla="*/ 303931 w 449950"/>
                  <a:gd name="connsiteY66" fmla="*/ 300268 h 523689"/>
                  <a:gd name="connsiteX67" fmla="*/ 376890 w 449950"/>
                  <a:gd name="connsiteY67" fmla="*/ 216078 h 523689"/>
                  <a:gd name="connsiteX68" fmla="*/ 395749 w 449950"/>
                  <a:gd name="connsiteY68" fmla="*/ 169602 h 523689"/>
                  <a:gd name="connsiteX69" fmla="*/ 395749 w 449950"/>
                  <a:gd name="connsiteY69" fmla="*/ 167697 h 523689"/>
                  <a:gd name="connsiteX70" fmla="*/ 395749 w 449950"/>
                  <a:gd name="connsiteY70" fmla="*/ 167697 h 523689"/>
                  <a:gd name="connsiteX71" fmla="*/ 395749 w 449950"/>
                  <a:gd name="connsiteY71" fmla="*/ 167697 h 523689"/>
                  <a:gd name="connsiteX72" fmla="*/ 395749 w 449950"/>
                  <a:gd name="connsiteY72" fmla="*/ 167697 h 523689"/>
                  <a:gd name="connsiteX73" fmla="*/ 395749 w 449950"/>
                  <a:gd name="connsiteY73" fmla="*/ 167697 h 523689"/>
                  <a:gd name="connsiteX74" fmla="*/ 395558 w 449950"/>
                  <a:gd name="connsiteY74" fmla="*/ 167507 h 523689"/>
                  <a:gd name="connsiteX75" fmla="*/ 395368 w 449950"/>
                  <a:gd name="connsiteY75" fmla="*/ 167316 h 523689"/>
                  <a:gd name="connsiteX76" fmla="*/ 395368 w 449950"/>
                  <a:gd name="connsiteY76" fmla="*/ 167316 h 523689"/>
                  <a:gd name="connsiteX77" fmla="*/ 395177 w 449950"/>
                  <a:gd name="connsiteY77" fmla="*/ 167126 h 523689"/>
                  <a:gd name="connsiteX78" fmla="*/ 395177 w 449950"/>
                  <a:gd name="connsiteY78" fmla="*/ 167126 h 523689"/>
                  <a:gd name="connsiteX79" fmla="*/ 394987 w 449950"/>
                  <a:gd name="connsiteY79" fmla="*/ 167126 h 523689"/>
                  <a:gd name="connsiteX80" fmla="*/ 391558 w 449950"/>
                  <a:gd name="connsiteY80" fmla="*/ 165221 h 523689"/>
                  <a:gd name="connsiteX81" fmla="*/ 400321 w 449950"/>
                  <a:gd name="connsiteY81" fmla="*/ 142364 h 523689"/>
                  <a:gd name="connsiteX82" fmla="*/ 399177 w 449950"/>
                  <a:gd name="connsiteY82" fmla="*/ 139697 h 523689"/>
                  <a:gd name="connsiteX83" fmla="*/ 396511 w 449950"/>
                  <a:gd name="connsiteY83" fmla="*/ 138173 h 523689"/>
                  <a:gd name="connsiteX84" fmla="*/ 416703 w 449950"/>
                  <a:gd name="connsiteY84" fmla="*/ 94555 h 523689"/>
                  <a:gd name="connsiteX85" fmla="*/ 431561 w 449950"/>
                  <a:gd name="connsiteY85" fmla="*/ 93031 h 523689"/>
                  <a:gd name="connsiteX86" fmla="*/ 453277 w 449950"/>
                  <a:gd name="connsiteY86" fmla="*/ 88650 h 523689"/>
                  <a:gd name="connsiteX87" fmla="*/ 452896 w 449950"/>
                  <a:gd name="connsiteY87" fmla="*/ 83888 h 523689"/>
                  <a:gd name="connsiteX88" fmla="*/ 452896 w 449950"/>
                  <a:gd name="connsiteY88" fmla="*/ 83888 h 523689"/>
                  <a:gd name="connsiteX89" fmla="*/ 18765 w 449950"/>
                  <a:gd name="connsiteY89" fmla="*/ 218935 h 523689"/>
                  <a:gd name="connsiteX90" fmla="*/ 7716 w 449950"/>
                  <a:gd name="connsiteY90" fmla="*/ 191125 h 523689"/>
                  <a:gd name="connsiteX91" fmla="*/ 14764 w 449950"/>
                  <a:gd name="connsiteY91" fmla="*/ 182554 h 523689"/>
                  <a:gd name="connsiteX92" fmla="*/ 38385 w 449950"/>
                  <a:gd name="connsiteY92" fmla="*/ 201983 h 523689"/>
                  <a:gd name="connsiteX93" fmla="*/ 18765 w 449950"/>
                  <a:gd name="connsiteY93" fmla="*/ 218935 h 523689"/>
                  <a:gd name="connsiteX94" fmla="*/ 406416 w 449950"/>
                  <a:gd name="connsiteY94" fmla="*/ 20650 h 523689"/>
                  <a:gd name="connsiteX95" fmla="*/ 406607 w 449950"/>
                  <a:gd name="connsiteY95" fmla="*/ 20460 h 523689"/>
                  <a:gd name="connsiteX96" fmla="*/ 424894 w 449950"/>
                  <a:gd name="connsiteY96" fmla="*/ 6174 h 523689"/>
                  <a:gd name="connsiteX97" fmla="*/ 415941 w 449950"/>
                  <a:gd name="connsiteY97" fmla="*/ 18936 h 523689"/>
                  <a:gd name="connsiteX98" fmla="*/ 399368 w 449950"/>
                  <a:gd name="connsiteY98" fmla="*/ 26936 h 523689"/>
                  <a:gd name="connsiteX99" fmla="*/ 406416 w 449950"/>
                  <a:gd name="connsiteY99" fmla="*/ 20650 h 523689"/>
                  <a:gd name="connsiteX100" fmla="*/ 399177 w 449950"/>
                  <a:gd name="connsiteY100" fmla="*/ 17031 h 523689"/>
                  <a:gd name="connsiteX101" fmla="*/ 399939 w 449950"/>
                  <a:gd name="connsiteY101" fmla="*/ 14174 h 523689"/>
                  <a:gd name="connsiteX102" fmla="*/ 402797 w 449950"/>
                  <a:gd name="connsiteY102" fmla="*/ 6745 h 523689"/>
                  <a:gd name="connsiteX103" fmla="*/ 402987 w 449950"/>
                  <a:gd name="connsiteY103" fmla="*/ 17412 h 523689"/>
                  <a:gd name="connsiteX104" fmla="*/ 402416 w 449950"/>
                  <a:gd name="connsiteY104" fmla="*/ 17793 h 523689"/>
                  <a:gd name="connsiteX105" fmla="*/ 396511 w 449950"/>
                  <a:gd name="connsiteY105" fmla="*/ 23317 h 523689"/>
                  <a:gd name="connsiteX106" fmla="*/ 399177 w 449950"/>
                  <a:gd name="connsiteY106" fmla="*/ 17031 h 523689"/>
                  <a:gd name="connsiteX107" fmla="*/ 399177 w 449950"/>
                  <a:gd name="connsiteY107" fmla="*/ 17031 h 523689"/>
                  <a:gd name="connsiteX108" fmla="*/ 64483 w 449950"/>
                  <a:gd name="connsiteY108" fmla="*/ 221030 h 523689"/>
                  <a:gd name="connsiteX109" fmla="*/ 45814 w 449950"/>
                  <a:gd name="connsiteY109" fmla="*/ 202364 h 523689"/>
                  <a:gd name="connsiteX110" fmla="*/ 75341 w 449950"/>
                  <a:gd name="connsiteY110" fmla="*/ 182173 h 523689"/>
                  <a:gd name="connsiteX111" fmla="*/ 83151 w 449950"/>
                  <a:gd name="connsiteY111" fmla="*/ 190173 h 523689"/>
                  <a:gd name="connsiteX112" fmla="*/ 64483 w 449950"/>
                  <a:gd name="connsiteY112" fmla="*/ 221030 h 523689"/>
                  <a:gd name="connsiteX113" fmla="*/ 85056 w 449950"/>
                  <a:gd name="connsiteY113" fmla="*/ 293792 h 523689"/>
                  <a:gd name="connsiteX114" fmla="*/ 87532 w 449950"/>
                  <a:gd name="connsiteY114" fmla="*/ 195126 h 523689"/>
                  <a:gd name="connsiteX115" fmla="*/ 118392 w 449950"/>
                  <a:gd name="connsiteY115" fmla="*/ 234935 h 523689"/>
                  <a:gd name="connsiteX116" fmla="*/ 110391 w 449950"/>
                  <a:gd name="connsiteY116" fmla="*/ 237221 h 523689"/>
                  <a:gd name="connsiteX117" fmla="*/ 102010 w 449950"/>
                  <a:gd name="connsiteY117" fmla="*/ 239887 h 523689"/>
                  <a:gd name="connsiteX118" fmla="*/ 100867 w 449950"/>
                  <a:gd name="connsiteY118" fmla="*/ 243887 h 523689"/>
                  <a:gd name="connsiteX119" fmla="*/ 107343 w 449950"/>
                  <a:gd name="connsiteY119" fmla="*/ 252078 h 523689"/>
                  <a:gd name="connsiteX120" fmla="*/ 112868 w 449950"/>
                  <a:gd name="connsiteY120" fmla="*/ 259506 h 523689"/>
                  <a:gd name="connsiteX121" fmla="*/ 107153 w 449950"/>
                  <a:gd name="connsiteY121" fmla="*/ 276268 h 523689"/>
                  <a:gd name="connsiteX122" fmla="*/ 88294 w 449950"/>
                  <a:gd name="connsiteY122" fmla="*/ 340077 h 523689"/>
                  <a:gd name="connsiteX123" fmla="*/ 85056 w 449950"/>
                  <a:gd name="connsiteY123" fmla="*/ 293792 h 523689"/>
                  <a:gd name="connsiteX124" fmla="*/ 85056 w 449950"/>
                  <a:gd name="connsiteY124" fmla="*/ 293792 h 523689"/>
                  <a:gd name="connsiteX125" fmla="*/ 371937 w 449950"/>
                  <a:gd name="connsiteY125" fmla="*/ 213411 h 523689"/>
                  <a:gd name="connsiteX126" fmla="*/ 300312 w 449950"/>
                  <a:gd name="connsiteY126" fmla="*/ 296077 h 523689"/>
                  <a:gd name="connsiteX127" fmla="*/ 282215 w 449950"/>
                  <a:gd name="connsiteY127" fmla="*/ 307506 h 523689"/>
                  <a:gd name="connsiteX128" fmla="*/ 200304 w 449950"/>
                  <a:gd name="connsiteY128" fmla="*/ 316839 h 523689"/>
                  <a:gd name="connsiteX129" fmla="*/ 193255 w 449950"/>
                  <a:gd name="connsiteY129" fmla="*/ 315125 h 523689"/>
                  <a:gd name="connsiteX130" fmla="*/ 177254 w 449950"/>
                  <a:gd name="connsiteY130" fmla="*/ 312077 h 523689"/>
                  <a:gd name="connsiteX131" fmla="*/ 158967 w 449950"/>
                  <a:gd name="connsiteY131" fmla="*/ 314934 h 523689"/>
                  <a:gd name="connsiteX132" fmla="*/ 149252 w 449950"/>
                  <a:gd name="connsiteY132" fmla="*/ 345601 h 523689"/>
                  <a:gd name="connsiteX133" fmla="*/ 149252 w 449950"/>
                  <a:gd name="connsiteY133" fmla="*/ 346172 h 523689"/>
                  <a:gd name="connsiteX134" fmla="*/ 186398 w 449950"/>
                  <a:gd name="connsiteY134" fmla="*/ 478933 h 523689"/>
                  <a:gd name="connsiteX135" fmla="*/ 127726 w 449950"/>
                  <a:gd name="connsiteY135" fmla="*/ 519505 h 523689"/>
                  <a:gd name="connsiteX136" fmla="*/ 91152 w 449950"/>
                  <a:gd name="connsiteY136" fmla="*/ 366934 h 523689"/>
                  <a:gd name="connsiteX137" fmla="*/ 111344 w 449950"/>
                  <a:gd name="connsiteY137" fmla="*/ 277601 h 523689"/>
                  <a:gd name="connsiteX138" fmla="*/ 117249 w 449950"/>
                  <a:gd name="connsiteY138" fmla="*/ 259125 h 523689"/>
                  <a:gd name="connsiteX139" fmla="*/ 109820 w 449950"/>
                  <a:gd name="connsiteY139" fmla="*/ 248078 h 523689"/>
                  <a:gd name="connsiteX140" fmla="*/ 105248 w 449950"/>
                  <a:gd name="connsiteY140" fmla="*/ 243125 h 523689"/>
                  <a:gd name="connsiteX141" fmla="*/ 105248 w 449950"/>
                  <a:gd name="connsiteY141" fmla="*/ 242554 h 523689"/>
                  <a:gd name="connsiteX142" fmla="*/ 110582 w 449950"/>
                  <a:gd name="connsiteY142" fmla="*/ 241601 h 523689"/>
                  <a:gd name="connsiteX143" fmla="*/ 121821 w 449950"/>
                  <a:gd name="connsiteY143" fmla="*/ 237411 h 523689"/>
                  <a:gd name="connsiteX144" fmla="*/ 106391 w 449950"/>
                  <a:gd name="connsiteY144" fmla="*/ 209411 h 523689"/>
                  <a:gd name="connsiteX145" fmla="*/ 91342 w 449950"/>
                  <a:gd name="connsiteY145" fmla="*/ 192459 h 523689"/>
                  <a:gd name="connsiteX146" fmla="*/ 175349 w 449950"/>
                  <a:gd name="connsiteY146" fmla="*/ 201602 h 523689"/>
                  <a:gd name="connsiteX147" fmla="*/ 238783 w 449950"/>
                  <a:gd name="connsiteY147" fmla="*/ 208268 h 523689"/>
                  <a:gd name="connsiteX148" fmla="*/ 285454 w 449950"/>
                  <a:gd name="connsiteY148" fmla="*/ 197983 h 523689"/>
                  <a:gd name="connsiteX149" fmla="*/ 337458 w 449950"/>
                  <a:gd name="connsiteY149" fmla="*/ 124840 h 523689"/>
                  <a:gd name="connsiteX150" fmla="*/ 389843 w 449950"/>
                  <a:gd name="connsiteY150" fmla="*/ 169411 h 523689"/>
                  <a:gd name="connsiteX151" fmla="*/ 371937 w 449950"/>
                  <a:gd name="connsiteY151" fmla="*/ 213411 h 523689"/>
                  <a:gd name="connsiteX152" fmla="*/ 371937 w 449950"/>
                  <a:gd name="connsiteY152" fmla="*/ 213411 h 523689"/>
                  <a:gd name="connsiteX153" fmla="*/ 386415 w 449950"/>
                  <a:gd name="connsiteY153" fmla="*/ 162173 h 523689"/>
                  <a:gd name="connsiteX154" fmla="*/ 340316 w 449950"/>
                  <a:gd name="connsiteY154" fmla="*/ 119507 h 523689"/>
                  <a:gd name="connsiteX155" fmla="*/ 346792 w 449950"/>
                  <a:gd name="connsiteY155" fmla="*/ 105602 h 523689"/>
                  <a:gd name="connsiteX156" fmla="*/ 394225 w 449950"/>
                  <a:gd name="connsiteY156" fmla="*/ 141983 h 523689"/>
                  <a:gd name="connsiteX157" fmla="*/ 386415 w 449950"/>
                  <a:gd name="connsiteY157" fmla="*/ 162173 h 523689"/>
                  <a:gd name="connsiteX158" fmla="*/ 448325 w 449950"/>
                  <a:gd name="connsiteY158" fmla="*/ 85412 h 523689"/>
                  <a:gd name="connsiteX159" fmla="*/ 430037 w 449950"/>
                  <a:gd name="connsiteY159" fmla="*/ 87888 h 523689"/>
                  <a:gd name="connsiteX160" fmla="*/ 413464 w 449950"/>
                  <a:gd name="connsiteY160" fmla="*/ 89602 h 523689"/>
                  <a:gd name="connsiteX161" fmla="*/ 390796 w 449950"/>
                  <a:gd name="connsiteY161" fmla="*/ 135316 h 523689"/>
                  <a:gd name="connsiteX162" fmla="*/ 348507 w 449950"/>
                  <a:gd name="connsiteY162" fmla="*/ 101031 h 523689"/>
                  <a:gd name="connsiteX163" fmla="*/ 364127 w 449950"/>
                  <a:gd name="connsiteY163" fmla="*/ 65793 h 523689"/>
                  <a:gd name="connsiteX164" fmla="*/ 370032 w 449950"/>
                  <a:gd name="connsiteY164" fmla="*/ 56079 h 523689"/>
                  <a:gd name="connsiteX165" fmla="*/ 392701 w 449950"/>
                  <a:gd name="connsiteY165" fmla="*/ 35126 h 523689"/>
                  <a:gd name="connsiteX166" fmla="*/ 437657 w 449950"/>
                  <a:gd name="connsiteY166" fmla="*/ 15698 h 523689"/>
                  <a:gd name="connsiteX167" fmla="*/ 416131 w 449950"/>
                  <a:gd name="connsiteY167" fmla="*/ 33793 h 523689"/>
                  <a:gd name="connsiteX168" fmla="*/ 401082 w 449950"/>
                  <a:gd name="connsiteY168" fmla="*/ 45793 h 523689"/>
                  <a:gd name="connsiteX169" fmla="*/ 396320 w 449950"/>
                  <a:gd name="connsiteY169" fmla="*/ 62555 h 523689"/>
                  <a:gd name="connsiteX170" fmla="*/ 410226 w 449950"/>
                  <a:gd name="connsiteY170" fmla="*/ 75126 h 523689"/>
                  <a:gd name="connsiteX171" fmla="*/ 420322 w 449950"/>
                  <a:gd name="connsiteY171" fmla="*/ 77031 h 523689"/>
                  <a:gd name="connsiteX172" fmla="*/ 438800 w 449950"/>
                  <a:gd name="connsiteY172" fmla="*/ 80650 h 523689"/>
                  <a:gd name="connsiteX173" fmla="*/ 447944 w 449950"/>
                  <a:gd name="connsiteY173" fmla="*/ 84840 h 523689"/>
                  <a:gd name="connsiteX174" fmla="*/ 448325 w 449950"/>
                  <a:gd name="connsiteY174" fmla="*/ 85412 h 523689"/>
                  <a:gd name="connsiteX175" fmla="*/ 448325 w 449950"/>
                  <a:gd name="connsiteY175" fmla="*/ 85412 h 523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449950" h="523689">
                    <a:moveTo>
                      <a:pt x="452896" y="83888"/>
                    </a:moveTo>
                    <a:cubicBezTo>
                      <a:pt x="451372" y="77793"/>
                      <a:pt x="438419" y="75317"/>
                      <a:pt x="421465" y="72840"/>
                    </a:cubicBezTo>
                    <a:cubicBezTo>
                      <a:pt x="417465" y="72269"/>
                      <a:pt x="413464" y="71507"/>
                      <a:pt x="412321" y="71126"/>
                    </a:cubicBezTo>
                    <a:cubicBezTo>
                      <a:pt x="406416" y="69221"/>
                      <a:pt x="402416" y="65412"/>
                      <a:pt x="401273" y="61412"/>
                    </a:cubicBezTo>
                    <a:cubicBezTo>
                      <a:pt x="400130" y="57602"/>
                      <a:pt x="401463" y="53412"/>
                      <a:pt x="405273" y="48841"/>
                    </a:cubicBezTo>
                    <a:cubicBezTo>
                      <a:pt x="407178" y="46555"/>
                      <a:pt x="413464" y="42174"/>
                      <a:pt x="419560" y="37793"/>
                    </a:cubicBezTo>
                    <a:cubicBezTo>
                      <a:pt x="437085" y="25031"/>
                      <a:pt x="445277" y="18555"/>
                      <a:pt x="442800" y="13412"/>
                    </a:cubicBezTo>
                    <a:cubicBezTo>
                      <a:pt x="442419" y="12460"/>
                      <a:pt x="441657" y="11888"/>
                      <a:pt x="440705" y="11698"/>
                    </a:cubicBezTo>
                    <a:cubicBezTo>
                      <a:pt x="439371" y="11317"/>
                      <a:pt x="437276" y="10365"/>
                      <a:pt x="425656" y="15126"/>
                    </a:cubicBezTo>
                    <a:cubicBezTo>
                      <a:pt x="427942" y="12079"/>
                      <a:pt x="429847" y="8650"/>
                      <a:pt x="429656" y="5984"/>
                    </a:cubicBezTo>
                    <a:cubicBezTo>
                      <a:pt x="429466" y="4460"/>
                      <a:pt x="428894" y="3127"/>
                      <a:pt x="427751" y="2174"/>
                    </a:cubicBezTo>
                    <a:cubicBezTo>
                      <a:pt x="425846" y="650"/>
                      <a:pt x="422989" y="650"/>
                      <a:pt x="408702" y="12841"/>
                    </a:cubicBezTo>
                    <a:cubicBezTo>
                      <a:pt x="408893" y="9222"/>
                      <a:pt x="408321" y="6364"/>
                      <a:pt x="406797" y="4460"/>
                    </a:cubicBezTo>
                    <a:cubicBezTo>
                      <a:pt x="405845" y="3127"/>
                      <a:pt x="404321" y="2365"/>
                      <a:pt x="402797" y="2365"/>
                    </a:cubicBezTo>
                    <a:cubicBezTo>
                      <a:pt x="398416" y="2555"/>
                      <a:pt x="397463" y="6364"/>
                      <a:pt x="395749" y="13031"/>
                    </a:cubicBezTo>
                    <a:cubicBezTo>
                      <a:pt x="395558" y="13984"/>
                      <a:pt x="395177" y="14936"/>
                      <a:pt x="394987" y="15888"/>
                    </a:cubicBezTo>
                    <a:cubicBezTo>
                      <a:pt x="393082" y="22936"/>
                      <a:pt x="384700" y="34174"/>
                      <a:pt x="383557" y="36079"/>
                    </a:cubicBezTo>
                    <a:cubicBezTo>
                      <a:pt x="377080" y="41031"/>
                      <a:pt x="371366" y="46936"/>
                      <a:pt x="366984" y="53983"/>
                    </a:cubicBezTo>
                    <a:lnTo>
                      <a:pt x="360889" y="63888"/>
                    </a:lnTo>
                    <a:cubicBezTo>
                      <a:pt x="360889" y="63888"/>
                      <a:pt x="360889" y="63888"/>
                      <a:pt x="360889" y="63888"/>
                    </a:cubicBezTo>
                    <a:cubicBezTo>
                      <a:pt x="360889" y="63888"/>
                      <a:pt x="360698" y="64079"/>
                      <a:pt x="360698" y="64079"/>
                    </a:cubicBezTo>
                    <a:lnTo>
                      <a:pt x="344316" y="100459"/>
                    </a:lnTo>
                    <a:lnTo>
                      <a:pt x="335934" y="118554"/>
                    </a:lnTo>
                    <a:cubicBezTo>
                      <a:pt x="335744" y="119126"/>
                      <a:pt x="305074" y="180268"/>
                      <a:pt x="283168" y="194745"/>
                    </a:cubicBezTo>
                    <a:cubicBezTo>
                      <a:pt x="271167" y="202554"/>
                      <a:pt x="248308" y="209792"/>
                      <a:pt x="176302" y="197602"/>
                    </a:cubicBezTo>
                    <a:cubicBezTo>
                      <a:pt x="138394" y="191125"/>
                      <a:pt x="94009" y="188649"/>
                      <a:pt x="86961" y="188268"/>
                    </a:cubicBezTo>
                    <a:lnTo>
                      <a:pt x="77817" y="178554"/>
                    </a:lnTo>
                    <a:lnTo>
                      <a:pt x="71912" y="148650"/>
                    </a:lnTo>
                    <a:cubicBezTo>
                      <a:pt x="71721" y="148078"/>
                      <a:pt x="71531" y="147507"/>
                      <a:pt x="70959" y="147126"/>
                    </a:cubicBezTo>
                    <a:cubicBezTo>
                      <a:pt x="69817" y="146364"/>
                      <a:pt x="68483" y="146745"/>
                      <a:pt x="67721" y="147697"/>
                    </a:cubicBezTo>
                    <a:cubicBezTo>
                      <a:pt x="67340" y="148269"/>
                      <a:pt x="67150" y="148840"/>
                      <a:pt x="67340" y="149411"/>
                    </a:cubicBezTo>
                    <a:lnTo>
                      <a:pt x="73245" y="178554"/>
                    </a:lnTo>
                    <a:lnTo>
                      <a:pt x="42576" y="199506"/>
                    </a:lnTo>
                    <a:lnTo>
                      <a:pt x="17241" y="178554"/>
                    </a:lnTo>
                    <a:lnTo>
                      <a:pt x="20098" y="144269"/>
                    </a:lnTo>
                    <a:cubicBezTo>
                      <a:pt x="20098" y="142935"/>
                      <a:pt x="19145" y="141983"/>
                      <a:pt x="18003" y="141792"/>
                    </a:cubicBezTo>
                    <a:cubicBezTo>
                      <a:pt x="17431" y="141792"/>
                      <a:pt x="16860" y="141983"/>
                      <a:pt x="16479" y="142364"/>
                    </a:cubicBezTo>
                    <a:cubicBezTo>
                      <a:pt x="16098" y="142745"/>
                      <a:pt x="15717" y="143316"/>
                      <a:pt x="15717" y="143888"/>
                    </a:cubicBezTo>
                    <a:lnTo>
                      <a:pt x="12859" y="178745"/>
                    </a:lnTo>
                    <a:lnTo>
                      <a:pt x="3906" y="189602"/>
                    </a:lnTo>
                    <a:cubicBezTo>
                      <a:pt x="3335" y="190173"/>
                      <a:pt x="3144" y="191125"/>
                      <a:pt x="3525" y="191887"/>
                    </a:cubicBezTo>
                    <a:lnTo>
                      <a:pt x="16288" y="223887"/>
                    </a:lnTo>
                    <a:cubicBezTo>
                      <a:pt x="16479" y="224268"/>
                      <a:pt x="16669" y="224459"/>
                      <a:pt x="16860" y="224649"/>
                    </a:cubicBezTo>
                    <a:cubicBezTo>
                      <a:pt x="17050" y="224840"/>
                      <a:pt x="17431" y="225030"/>
                      <a:pt x="17812" y="225030"/>
                    </a:cubicBezTo>
                    <a:lnTo>
                      <a:pt x="18384" y="225030"/>
                    </a:lnTo>
                    <a:cubicBezTo>
                      <a:pt x="18955" y="225030"/>
                      <a:pt x="19527" y="224840"/>
                      <a:pt x="19907" y="224459"/>
                    </a:cubicBezTo>
                    <a:lnTo>
                      <a:pt x="42767" y="205030"/>
                    </a:lnTo>
                    <a:lnTo>
                      <a:pt x="64102" y="226363"/>
                    </a:lnTo>
                    <a:cubicBezTo>
                      <a:pt x="64483" y="226744"/>
                      <a:pt x="65245" y="226935"/>
                      <a:pt x="65816" y="226935"/>
                    </a:cubicBezTo>
                    <a:lnTo>
                      <a:pt x="66007" y="226935"/>
                    </a:lnTo>
                    <a:cubicBezTo>
                      <a:pt x="66768" y="226935"/>
                      <a:pt x="67340" y="226554"/>
                      <a:pt x="67721" y="225792"/>
                    </a:cubicBezTo>
                    <a:lnTo>
                      <a:pt x="83151" y="199887"/>
                    </a:lnTo>
                    <a:cubicBezTo>
                      <a:pt x="80484" y="231125"/>
                      <a:pt x="79913" y="262554"/>
                      <a:pt x="81246" y="293982"/>
                    </a:cubicBezTo>
                    <a:cubicBezTo>
                      <a:pt x="82008" y="315125"/>
                      <a:pt x="83913" y="340077"/>
                      <a:pt x="87342" y="367696"/>
                    </a:cubicBezTo>
                    <a:lnTo>
                      <a:pt x="87342" y="368267"/>
                    </a:lnTo>
                    <a:cubicBezTo>
                      <a:pt x="87342" y="368458"/>
                      <a:pt x="87342" y="368649"/>
                      <a:pt x="87532" y="368839"/>
                    </a:cubicBezTo>
                    <a:cubicBezTo>
                      <a:pt x="93628" y="415505"/>
                      <a:pt x="104867" y="469600"/>
                      <a:pt x="125250" y="523695"/>
                    </a:cubicBezTo>
                    <a:cubicBezTo>
                      <a:pt x="125440" y="524267"/>
                      <a:pt x="125821" y="524838"/>
                      <a:pt x="126583" y="525029"/>
                    </a:cubicBezTo>
                    <a:cubicBezTo>
                      <a:pt x="127155" y="525219"/>
                      <a:pt x="127726" y="525219"/>
                      <a:pt x="128298" y="525029"/>
                    </a:cubicBezTo>
                    <a:cubicBezTo>
                      <a:pt x="130012" y="524457"/>
                      <a:pt x="168873" y="508648"/>
                      <a:pt x="191732" y="481219"/>
                    </a:cubicBezTo>
                    <a:cubicBezTo>
                      <a:pt x="192112" y="480648"/>
                      <a:pt x="192303" y="479886"/>
                      <a:pt x="192112" y="479124"/>
                    </a:cubicBezTo>
                    <a:lnTo>
                      <a:pt x="155729" y="348268"/>
                    </a:lnTo>
                    <a:cubicBezTo>
                      <a:pt x="156491" y="348268"/>
                      <a:pt x="157824" y="348077"/>
                      <a:pt x="159157" y="348077"/>
                    </a:cubicBezTo>
                    <a:cubicBezTo>
                      <a:pt x="173254" y="347506"/>
                      <a:pt x="187350" y="345792"/>
                      <a:pt x="201256" y="343125"/>
                    </a:cubicBezTo>
                    <a:cubicBezTo>
                      <a:pt x="230782" y="337411"/>
                      <a:pt x="259166" y="326744"/>
                      <a:pt x="285263" y="311887"/>
                    </a:cubicBezTo>
                    <a:cubicBezTo>
                      <a:pt x="285454" y="311887"/>
                      <a:pt x="285454" y="311696"/>
                      <a:pt x="285644" y="311696"/>
                    </a:cubicBezTo>
                    <a:cubicBezTo>
                      <a:pt x="291740" y="308077"/>
                      <a:pt x="297836" y="304268"/>
                      <a:pt x="303931" y="300268"/>
                    </a:cubicBezTo>
                    <a:cubicBezTo>
                      <a:pt x="341268" y="273982"/>
                      <a:pt x="364317" y="240078"/>
                      <a:pt x="376890" y="216078"/>
                    </a:cubicBezTo>
                    <a:cubicBezTo>
                      <a:pt x="390796" y="190173"/>
                      <a:pt x="395558" y="170364"/>
                      <a:pt x="395749" y="169602"/>
                    </a:cubicBezTo>
                    <a:lnTo>
                      <a:pt x="395749" y="167697"/>
                    </a:lnTo>
                    <a:cubicBezTo>
                      <a:pt x="395749" y="167697"/>
                      <a:pt x="395749" y="167697"/>
                      <a:pt x="395749" y="167697"/>
                    </a:cubicBezTo>
                    <a:cubicBezTo>
                      <a:pt x="395749" y="167697"/>
                      <a:pt x="395749" y="167697"/>
                      <a:pt x="395749" y="167697"/>
                    </a:cubicBezTo>
                    <a:cubicBezTo>
                      <a:pt x="395749" y="167697"/>
                      <a:pt x="395749" y="167697"/>
                      <a:pt x="395749" y="167697"/>
                    </a:cubicBezTo>
                    <a:cubicBezTo>
                      <a:pt x="395749" y="167697"/>
                      <a:pt x="395749" y="167697"/>
                      <a:pt x="395749" y="167697"/>
                    </a:cubicBezTo>
                    <a:lnTo>
                      <a:pt x="395558" y="167507"/>
                    </a:lnTo>
                    <a:lnTo>
                      <a:pt x="395368" y="167316"/>
                    </a:lnTo>
                    <a:cubicBezTo>
                      <a:pt x="395368" y="167316"/>
                      <a:pt x="395368" y="167316"/>
                      <a:pt x="395368" y="167316"/>
                    </a:cubicBezTo>
                    <a:cubicBezTo>
                      <a:pt x="395368" y="167316"/>
                      <a:pt x="395368" y="167316"/>
                      <a:pt x="395177" y="167126"/>
                    </a:cubicBezTo>
                    <a:cubicBezTo>
                      <a:pt x="395177" y="167126"/>
                      <a:pt x="395177" y="167126"/>
                      <a:pt x="395177" y="167126"/>
                    </a:cubicBezTo>
                    <a:lnTo>
                      <a:pt x="394987" y="167126"/>
                    </a:lnTo>
                    <a:cubicBezTo>
                      <a:pt x="393653" y="166554"/>
                      <a:pt x="392701" y="165792"/>
                      <a:pt x="391558" y="165221"/>
                    </a:cubicBezTo>
                    <a:lnTo>
                      <a:pt x="400321" y="142364"/>
                    </a:lnTo>
                    <a:cubicBezTo>
                      <a:pt x="400701" y="141411"/>
                      <a:pt x="400321" y="140078"/>
                      <a:pt x="399177" y="139697"/>
                    </a:cubicBezTo>
                    <a:cubicBezTo>
                      <a:pt x="398416" y="139316"/>
                      <a:pt x="397273" y="138745"/>
                      <a:pt x="396511" y="138173"/>
                    </a:cubicBezTo>
                    <a:cubicBezTo>
                      <a:pt x="400511" y="122174"/>
                      <a:pt x="409083" y="97602"/>
                      <a:pt x="416703" y="94555"/>
                    </a:cubicBezTo>
                    <a:cubicBezTo>
                      <a:pt x="419370" y="93602"/>
                      <a:pt x="425656" y="93221"/>
                      <a:pt x="431561" y="93031"/>
                    </a:cubicBezTo>
                    <a:cubicBezTo>
                      <a:pt x="443372" y="92840"/>
                      <a:pt x="450610" y="92459"/>
                      <a:pt x="453277" y="88650"/>
                    </a:cubicBezTo>
                    <a:cubicBezTo>
                      <a:pt x="453087" y="86936"/>
                      <a:pt x="453277" y="85412"/>
                      <a:pt x="452896" y="83888"/>
                    </a:cubicBezTo>
                    <a:lnTo>
                      <a:pt x="452896" y="83888"/>
                    </a:lnTo>
                    <a:close/>
                    <a:moveTo>
                      <a:pt x="18765" y="218935"/>
                    </a:moveTo>
                    <a:lnTo>
                      <a:pt x="7716" y="191125"/>
                    </a:lnTo>
                    <a:lnTo>
                      <a:pt x="14764" y="182554"/>
                    </a:lnTo>
                    <a:lnTo>
                      <a:pt x="38385" y="201983"/>
                    </a:lnTo>
                    <a:lnTo>
                      <a:pt x="18765" y="218935"/>
                    </a:lnTo>
                    <a:close/>
                    <a:moveTo>
                      <a:pt x="406416" y="20650"/>
                    </a:moveTo>
                    <a:lnTo>
                      <a:pt x="406607" y="20460"/>
                    </a:lnTo>
                    <a:cubicBezTo>
                      <a:pt x="414988" y="13031"/>
                      <a:pt x="422036" y="7507"/>
                      <a:pt x="424894" y="6174"/>
                    </a:cubicBezTo>
                    <a:cubicBezTo>
                      <a:pt x="424894" y="8841"/>
                      <a:pt x="419560" y="15126"/>
                      <a:pt x="415941" y="18936"/>
                    </a:cubicBezTo>
                    <a:cubicBezTo>
                      <a:pt x="411369" y="21031"/>
                      <a:pt x="405845" y="23507"/>
                      <a:pt x="399368" y="26936"/>
                    </a:cubicBezTo>
                    <a:cubicBezTo>
                      <a:pt x="401844" y="24460"/>
                      <a:pt x="404130" y="22364"/>
                      <a:pt x="406416" y="20650"/>
                    </a:cubicBezTo>
                    <a:close/>
                    <a:moveTo>
                      <a:pt x="399177" y="17031"/>
                    </a:moveTo>
                    <a:cubicBezTo>
                      <a:pt x="399368" y="15888"/>
                      <a:pt x="399749" y="14936"/>
                      <a:pt x="399939" y="14174"/>
                    </a:cubicBezTo>
                    <a:cubicBezTo>
                      <a:pt x="401273" y="9412"/>
                      <a:pt x="401844" y="6745"/>
                      <a:pt x="402797" y="6745"/>
                    </a:cubicBezTo>
                    <a:cubicBezTo>
                      <a:pt x="403559" y="6936"/>
                      <a:pt x="404892" y="10746"/>
                      <a:pt x="402987" y="17412"/>
                    </a:cubicBezTo>
                    <a:cubicBezTo>
                      <a:pt x="402797" y="17603"/>
                      <a:pt x="402606" y="17603"/>
                      <a:pt x="402416" y="17793"/>
                    </a:cubicBezTo>
                    <a:cubicBezTo>
                      <a:pt x="400321" y="19698"/>
                      <a:pt x="398416" y="21412"/>
                      <a:pt x="396511" y="23317"/>
                    </a:cubicBezTo>
                    <a:cubicBezTo>
                      <a:pt x="397654" y="21222"/>
                      <a:pt x="398416" y="19126"/>
                      <a:pt x="399177" y="17031"/>
                    </a:cubicBezTo>
                    <a:lnTo>
                      <a:pt x="399177" y="17031"/>
                    </a:lnTo>
                    <a:close/>
                    <a:moveTo>
                      <a:pt x="64483" y="221030"/>
                    </a:moveTo>
                    <a:lnTo>
                      <a:pt x="45814" y="202364"/>
                    </a:lnTo>
                    <a:lnTo>
                      <a:pt x="75341" y="182173"/>
                    </a:lnTo>
                    <a:lnTo>
                      <a:pt x="83151" y="190173"/>
                    </a:lnTo>
                    <a:lnTo>
                      <a:pt x="64483" y="221030"/>
                    </a:lnTo>
                    <a:close/>
                    <a:moveTo>
                      <a:pt x="85056" y="293792"/>
                    </a:moveTo>
                    <a:cubicBezTo>
                      <a:pt x="83151" y="244268"/>
                      <a:pt x="86199" y="207697"/>
                      <a:pt x="87532" y="195126"/>
                    </a:cubicBezTo>
                    <a:cubicBezTo>
                      <a:pt x="106963" y="215887"/>
                      <a:pt x="118583" y="231697"/>
                      <a:pt x="118392" y="234935"/>
                    </a:cubicBezTo>
                    <a:cubicBezTo>
                      <a:pt x="116868" y="236649"/>
                      <a:pt x="113439" y="237030"/>
                      <a:pt x="110391" y="237221"/>
                    </a:cubicBezTo>
                    <a:cubicBezTo>
                      <a:pt x="106963" y="237411"/>
                      <a:pt x="103914" y="237792"/>
                      <a:pt x="102010" y="239887"/>
                    </a:cubicBezTo>
                    <a:cubicBezTo>
                      <a:pt x="101057" y="241030"/>
                      <a:pt x="100676" y="242363"/>
                      <a:pt x="100867" y="243887"/>
                    </a:cubicBezTo>
                    <a:cubicBezTo>
                      <a:pt x="101248" y="247887"/>
                      <a:pt x="104676" y="249982"/>
                      <a:pt x="107343" y="252078"/>
                    </a:cubicBezTo>
                    <a:cubicBezTo>
                      <a:pt x="110772" y="254363"/>
                      <a:pt x="112868" y="256078"/>
                      <a:pt x="112868" y="259506"/>
                    </a:cubicBezTo>
                    <a:cubicBezTo>
                      <a:pt x="112868" y="261601"/>
                      <a:pt x="110391" y="268458"/>
                      <a:pt x="107153" y="276268"/>
                    </a:cubicBezTo>
                    <a:cubicBezTo>
                      <a:pt x="101057" y="292458"/>
                      <a:pt x="91914" y="316077"/>
                      <a:pt x="88294" y="340077"/>
                    </a:cubicBezTo>
                    <a:cubicBezTo>
                      <a:pt x="86770" y="324649"/>
                      <a:pt x="85818" y="309220"/>
                      <a:pt x="85056" y="293792"/>
                    </a:cubicBezTo>
                    <a:lnTo>
                      <a:pt x="85056" y="293792"/>
                    </a:lnTo>
                    <a:close/>
                    <a:moveTo>
                      <a:pt x="371937" y="213411"/>
                    </a:moveTo>
                    <a:cubicBezTo>
                      <a:pt x="359555" y="237030"/>
                      <a:pt x="336887" y="270554"/>
                      <a:pt x="300312" y="296077"/>
                    </a:cubicBezTo>
                    <a:cubicBezTo>
                      <a:pt x="294216" y="300268"/>
                      <a:pt x="288311" y="304077"/>
                      <a:pt x="282215" y="307506"/>
                    </a:cubicBezTo>
                    <a:cubicBezTo>
                      <a:pt x="251546" y="318934"/>
                      <a:pt x="224115" y="322363"/>
                      <a:pt x="200304" y="316839"/>
                    </a:cubicBezTo>
                    <a:cubicBezTo>
                      <a:pt x="198018" y="316077"/>
                      <a:pt x="195541" y="315506"/>
                      <a:pt x="193255" y="315125"/>
                    </a:cubicBezTo>
                    <a:cubicBezTo>
                      <a:pt x="188112" y="313601"/>
                      <a:pt x="182778" y="312649"/>
                      <a:pt x="177254" y="312077"/>
                    </a:cubicBezTo>
                    <a:cubicBezTo>
                      <a:pt x="169825" y="311506"/>
                      <a:pt x="163920" y="312268"/>
                      <a:pt x="158967" y="314934"/>
                    </a:cubicBezTo>
                    <a:cubicBezTo>
                      <a:pt x="152490" y="318553"/>
                      <a:pt x="145061" y="330553"/>
                      <a:pt x="149252" y="345601"/>
                    </a:cubicBezTo>
                    <a:lnTo>
                      <a:pt x="149252" y="346172"/>
                    </a:lnTo>
                    <a:lnTo>
                      <a:pt x="186398" y="478933"/>
                    </a:lnTo>
                    <a:cubicBezTo>
                      <a:pt x="167348" y="501410"/>
                      <a:pt x="136108" y="516076"/>
                      <a:pt x="127726" y="519505"/>
                    </a:cubicBezTo>
                    <a:cubicBezTo>
                      <a:pt x="108105" y="466172"/>
                      <a:pt x="96866" y="413029"/>
                      <a:pt x="91152" y="366934"/>
                    </a:cubicBezTo>
                    <a:cubicBezTo>
                      <a:pt x="89056" y="335887"/>
                      <a:pt x="102962" y="299506"/>
                      <a:pt x="111344" y="277601"/>
                    </a:cubicBezTo>
                    <a:cubicBezTo>
                      <a:pt x="115344" y="267125"/>
                      <a:pt x="117249" y="261982"/>
                      <a:pt x="117249" y="259125"/>
                    </a:cubicBezTo>
                    <a:cubicBezTo>
                      <a:pt x="117249" y="253220"/>
                      <a:pt x="113058" y="250554"/>
                      <a:pt x="109820" y="248078"/>
                    </a:cubicBezTo>
                    <a:cubicBezTo>
                      <a:pt x="107153" y="246173"/>
                      <a:pt x="105439" y="245030"/>
                      <a:pt x="105248" y="243125"/>
                    </a:cubicBezTo>
                    <a:lnTo>
                      <a:pt x="105248" y="242554"/>
                    </a:lnTo>
                    <a:cubicBezTo>
                      <a:pt x="105819" y="241982"/>
                      <a:pt x="108677" y="241792"/>
                      <a:pt x="110582" y="241601"/>
                    </a:cubicBezTo>
                    <a:cubicBezTo>
                      <a:pt x="114392" y="241221"/>
                      <a:pt x="119154" y="240840"/>
                      <a:pt x="121821" y="237411"/>
                    </a:cubicBezTo>
                    <a:cubicBezTo>
                      <a:pt x="124297" y="234554"/>
                      <a:pt x="122392" y="228459"/>
                      <a:pt x="106391" y="209411"/>
                    </a:cubicBezTo>
                    <a:cubicBezTo>
                      <a:pt x="100676" y="202745"/>
                      <a:pt x="95152" y="196459"/>
                      <a:pt x="91342" y="192459"/>
                    </a:cubicBezTo>
                    <a:cubicBezTo>
                      <a:pt x="105439" y="193221"/>
                      <a:pt x="142584" y="196078"/>
                      <a:pt x="175349" y="201602"/>
                    </a:cubicBezTo>
                    <a:cubicBezTo>
                      <a:pt x="196684" y="205221"/>
                      <a:pt x="218972" y="208268"/>
                      <a:pt x="238783" y="208268"/>
                    </a:cubicBezTo>
                    <a:cubicBezTo>
                      <a:pt x="257451" y="208268"/>
                      <a:pt x="274024" y="205602"/>
                      <a:pt x="285454" y="197983"/>
                    </a:cubicBezTo>
                    <a:cubicBezTo>
                      <a:pt x="304884" y="185221"/>
                      <a:pt x="329648" y="139697"/>
                      <a:pt x="337458" y="124840"/>
                    </a:cubicBezTo>
                    <a:cubicBezTo>
                      <a:pt x="341458" y="132840"/>
                      <a:pt x="353459" y="149221"/>
                      <a:pt x="389843" y="169411"/>
                    </a:cubicBezTo>
                    <a:cubicBezTo>
                      <a:pt x="388510" y="174745"/>
                      <a:pt x="383176" y="192078"/>
                      <a:pt x="371937" y="213411"/>
                    </a:cubicBezTo>
                    <a:lnTo>
                      <a:pt x="371937" y="213411"/>
                    </a:lnTo>
                    <a:close/>
                    <a:moveTo>
                      <a:pt x="386415" y="162173"/>
                    </a:moveTo>
                    <a:cubicBezTo>
                      <a:pt x="347173" y="139126"/>
                      <a:pt x="341077" y="122554"/>
                      <a:pt x="340316" y="119507"/>
                    </a:cubicBezTo>
                    <a:lnTo>
                      <a:pt x="346792" y="105602"/>
                    </a:lnTo>
                    <a:cubicBezTo>
                      <a:pt x="351745" y="111888"/>
                      <a:pt x="365080" y="126364"/>
                      <a:pt x="394225" y="141983"/>
                    </a:cubicBezTo>
                    <a:lnTo>
                      <a:pt x="386415" y="162173"/>
                    </a:lnTo>
                    <a:close/>
                    <a:moveTo>
                      <a:pt x="448325" y="85412"/>
                    </a:moveTo>
                    <a:cubicBezTo>
                      <a:pt x="446610" y="87507"/>
                      <a:pt x="436705" y="87697"/>
                      <a:pt x="430037" y="87888"/>
                    </a:cubicBezTo>
                    <a:cubicBezTo>
                      <a:pt x="423370" y="88078"/>
                      <a:pt x="417084" y="88078"/>
                      <a:pt x="413464" y="89602"/>
                    </a:cubicBezTo>
                    <a:cubicBezTo>
                      <a:pt x="402225" y="93983"/>
                      <a:pt x="393272" y="124840"/>
                      <a:pt x="390796" y="135316"/>
                    </a:cubicBezTo>
                    <a:cubicBezTo>
                      <a:pt x="362603" y="119126"/>
                      <a:pt x="351173" y="104650"/>
                      <a:pt x="348507" y="101031"/>
                    </a:cubicBezTo>
                    <a:lnTo>
                      <a:pt x="364127" y="65793"/>
                    </a:lnTo>
                    <a:lnTo>
                      <a:pt x="370032" y="56079"/>
                    </a:lnTo>
                    <a:cubicBezTo>
                      <a:pt x="375557" y="47126"/>
                      <a:pt x="383367" y="39888"/>
                      <a:pt x="392701" y="35126"/>
                    </a:cubicBezTo>
                    <a:cubicBezTo>
                      <a:pt x="425846" y="18174"/>
                      <a:pt x="435181" y="15888"/>
                      <a:pt x="437657" y="15698"/>
                    </a:cubicBezTo>
                    <a:cubicBezTo>
                      <a:pt x="435943" y="19507"/>
                      <a:pt x="422799" y="29031"/>
                      <a:pt x="416131" y="33793"/>
                    </a:cubicBezTo>
                    <a:cubicBezTo>
                      <a:pt x="409274" y="38745"/>
                      <a:pt x="403178" y="42936"/>
                      <a:pt x="401082" y="45793"/>
                    </a:cubicBezTo>
                    <a:cubicBezTo>
                      <a:pt x="396511" y="51698"/>
                      <a:pt x="394796" y="57412"/>
                      <a:pt x="396320" y="62555"/>
                    </a:cubicBezTo>
                    <a:cubicBezTo>
                      <a:pt x="397844" y="68269"/>
                      <a:pt x="402987" y="72650"/>
                      <a:pt x="410226" y="75126"/>
                    </a:cubicBezTo>
                    <a:cubicBezTo>
                      <a:pt x="413464" y="76079"/>
                      <a:pt x="416893" y="76650"/>
                      <a:pt x="420322" y="77031"/>
                    </a:cubicBezTo>
                    <a:cubicBezTo>
                      <a:pt x="426037" y="77793"/>
                      <a:pt x="432895" y="79126"/>
                      <a:pt x="438800" y="80650"/>
                    </a:cubicBezTo>
                    <a:cubicBezTo>
                      <a:pt x="447372" y="82936"/>
                      <a:pt x="447944" y="84840"/>
                      <a:pt x="447944" y="84840"/>
                    </a:cubicBezTo>
                    <a:cubicBezTo>
                      <a:pt x="448515" y="85031"/>
                      <a:pt x="448515" y="85412"/>
                      <a:pt x="448325" y="85412"/>
                    </a:cubicBezTo>
                    <a:lnTo>
                      <a:pt x="448325" y="85412"/>
                    </a:lnTo>
                    <a:close/>
                  </a:path>
                </a:pathLst>
              </a:custGeom>
              <a:solidFill>
                <a:srgbClr val="000000"/>
              </a:solidFill>
              <a:ln w="1904" cap="flat">
                <a:noFill/>
                <a:prstDash val="solid"/>
                <a:miter/>
              </a:ln>
            </p:spPr>
            <p:txBody>
              <a:bodyPr rtlCol="0" anchor="ctr"/>
              <a:lstStyle/>
              <a:p>
                <a:endParaRPr lang="fr-FR"/>
              </a:p>
            </p:txBody>
          </p:sp>
          <p:sp>
            <p:nvSpPr>
              <p:cNvPr id="3639" name="Forme libre 3638">
                <a:extLst>
                  <a:ext uri="{FF2B5EF4-FFF2-40B4-BE49-F238E27FC236}">
                    <a16:creationId xmlns:a16="http://schemas.microsoft.com/office/drawing/2014/main" id="{2434ECF3-5729-E63B-7A5B-CCBB6833F4A2}"/>
                  </a:ext>
                </a:extLst>
              </p:cNvPr>
              <p:cNvSpPr/>
              <p:nvPr/>
            </p:nvSpPr>
            <p:spPr>
              <a:xfrm>
                <a:off x="4178782" y="5820700"/>
                <a:ext cx="80003" cy="74850"/>
              </a:xfrm>
              <a:custGeom>
                <a:avLst/>
                <a:gdLst>
                  <a:gd name="connsiteX0" fmla="*/ 12458 w 80003"/>
                  <a:gd name="connsiteY0" fmla="*/ 1482 h 74850"/>
                  <a:gd name="connsiteX1" fmla="*/ 5791 w 80003"/>
                  <a:gd name="connsiteY1" fmla="*/ 51767 h 74850"/>
                  <a:gd name="connsiteX2" fmla="*/ 52842 w 80003"/>
                  <a:gd name="connsiteY2" fmla="*/ 75386 h 74850"/>
                  <a:gd name="connsiteX3" fmla="*/ 82369 w 80003"/>
                  <a:gd name="connsiteY3" fmla="*/ 54625 h 74850"/>
                  <a:gd name="connsiteX4" fmla="*/ 74749 w 80003"/>
                  <a:gd name="connsiteY4" fmla="*/ 16339 h 74850"/>
                  <a:gd name="connsiteX5" fmla="*/ 12458 w 80003"/>
                  <a:gd name="connsiteY5" fmla="*/ 1482 h 74850"/>
                  <a:gd name="connsiteX6" fmla="*/ 12458 w 80003"/>
                  <a:gd name="connsiteY6" fmla="*/ 1482 h 7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003" h="74850">
                    <a:moveTo>
                      <a:pt x="12458" y="1482"/>
                    </a:moveTo>
                    <a:cubicBezTo>
                      <a:pt x="12458" y="1482"/>
                      <a:pt x="-2400" y="19958"/>
                      <a:pt x="5791" y="51767"/>
                    </a:cubicBezTo>
                    <a:cubicBezTo>
                      <a:pt x="13791" y="83577"/>
                      <a:pt x="52842" y="75386"/>
                      <a:pt x="52842" y="75386"/>
                    </a:cubicBezTo>
                    <a:lnTo>
                      <a:pt x="82369" y="54625"/>
                    </a:lnTo>
                    <a:cubicBezTo>
                      <a:pt x="82369" y="54625"/>
                      <a:pt x="87321" y="26625"/>
                      <a:pt x="74749" y="16339"/>
                    </a:cubicBezTo>
                    <a:cubicBezTo>
                      <a:pt x="62176" y="6053"/>
                      <a:pt x="12458" y="1482"/>
                      <a:pt x="12458" y="1482"/>
                    </a:cubicBezTo>
                    <a:lnTo>
                      <a:pt x="12458" y="1482"/>
                    </a:lnTo>
                    <a:close/>
                  </a:path>
                </a:pathLst>
              </a:custGeom>
              <a:solidFill>
                <a:srgbClr val="FFFFFF"/>
              </a:solidFill>
              <a:ln w="1904" cap="flat">
                <a:noFill/>
                <a:prstDash val="solid"/>
                <a:miter/>
              </a:ln>
            </p:spPr>
            <p:txBody>
              <a:bodyPr rtlCol="0" anchor="ctr"/>
              <a:lstStyle/>
              <a:p>
                <a:endParaRPr lang="fr-FR"/>
              </a:p>
            </p:txBody>
          </p:sp>
          <p:sp>
            <p:nvSpPr>
              <p:cNvPr id="3640" name="Forme libre 3639">
                <a:extLst>
                  <a:ext uri="{FF2B5EF4-FFF2-40B4-BE49-F238E27FC236}">
                    <a16:creationId xmlns:a16="http://schemas.microsoft.com/office/drawing/2014/main" id="{83D80FAB-F508-14E8-94AA-B064EAFCAAD9}"/>
                  </a:ext>
                </a:extLst>
              </p:cNvPr>
              <p:cNvSpPr/>
              <p:nvPr/>
            </p:nvSpPr>
            <p:spPr>
              <a:xfrm>
                <a:off x="4160198" y="5845933"/>
                <a:ext cx="114853" cy="29162"/>
              </a:xfrm>
              <a:custGeom>
                <a:avLst/>
                <a:gdLst>
                  <a:gd name="connsiteX0" fmla="*/ 25708 w 114853"/>
                  <a:gd name="connsiteY0" fmla="*/ 7677 h 29162"/>
                  <a:gd name="connsiteX1" fmla="*/ 5135 w 114853"/>
                  <a:gd name="connsiteY1" fmla="*/ 2344 h 29162"/>
                  <a:gd name="connsiteX2" fmla="*/ 19803 w 114853"/>
                  <a:gd name="connsiteY2" fmla="*/ 28248 h 29162"/>
                  <a:gd name="connsiteX3" fmla="*/ 25708 w 114853"/>
                  <a:gd name="connsiteY3" fmla="*/ 7677 h 29162"/>
                  <a:gd name="connsiteX4" fmla="*/ 25708 w 114853"/>
                  <a:gd name="connsiteY4" fmla="*/ 7677 h 29162"/>
                  <a:gd name="connsiteX5" fmla="*/ 117716 w 114853"/>
                  <a:gd name="connsiteY5" fmla="*/ 2344 h 29162"/>
                  <a:gd name="connsiteX6" fmla="*/ 96952 w 114853"/>
                  <a:gd name="connsiteY6" fmla="*/ 12058 h 29162"/>
                  <a:gd name="connsiteX7" fmla="*/ 97524 w 114853"/>
                  <a:gd name="connsiteY7" fmla="*/ 30534 h 29162"/>
                  <a:gd name="connsiteX8" fmla="*/ 117716 w 114853"/>
                  <a:gd name="connsiteY8" fmla="*/ 2344 h 2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853" h="29162">
                    <a:moveTo>
                      <a:pt x="25708" y="7677"/>
                    </a:moveTo>
                    <a:cubicBezTo>
                      <a:pt x="25708" y="7677"/>
                      <a:pt x="10850" y="-1275"/>
                      <a:pt x="5135" y="2344"/>
                    </a:cubicBezTo>
                    <a:cubicBezTo>
                      <a:pt x="-770" y="6344"/>
                      <a:pt x="8754" y="24058"/>
                      <a:pt x="19803" y="28248"/>
                    </a:cubicBezTo>
                    <a:cubicBezTo>
                      <a:pt x="30851" y="32439"/>
                      <a:pt x="25708" y="7677"/>
                      <a:pt x="25708" y="7677"/>
                    </a:cubicBezTo>
                    <a:lnTo>
                      <a:pt x="25708" y="7677"/>
                    </a:lnTo>
                    <a:close/>
                    <a:moveTo>
                      <a:pt x="117716" y="2344"/>
                    </a:moveTo>
                    <a:cubicBezTo>
                      <a:pt x="117716" y="2344"/>
                      <a:pt x="108001" y="-2037"/>
                      <a:pt x="96952" y="12058"/>
                    </a:cubicBezTo>
                    <a:cubicBezTo>
                      <a:pt x="85904" y="26343"/>
                      <a:pt x="94285" y="31486"/>
                      <a:pt x="97524" y="30534"/>
                    </a:cubicBezTo>
                    <a:cubicBezTo>
                      <a:pt x="100762" y="29391"/>
                      <a:pt x="121525" y="18915"/>
                      <a:pt x="117716" y="2344"/>
                    </a:cubicBezTo>
                    <a:close/>
                  </a:path>
                </a:pathLst>
              </a:custGeom>
              <a:solidFill>
                <a:srgbClr val="FFFFFF"/>
              </a:solidFill>
              <a:ln w="1904" cap="flat">
                <a:noFill/>
                <a:prstDash val="solid"/>
                <a:miter/>
              </a:ln>
            </p:spPr>
            <p:txBody>
              <a:bodyPr rtlCol="0" anchor="ctr"/>
              <a:lstStyle/>
              <a:p>
                <a:endParaRPr lang="fr-FR"/>
              </a:p>
            </p:txBody>
          </p:sp>
          <p:sp>
            <p:nvSpPr>
              <p:cNvPr id="3641" name="Forme libre 3640">
                <a:extLst>
                  <a:ext uri="{FF2B5EF4-FFF2-40B4-BE49-F238E27FC236}">
                    <a16:creationId xmlns:a16="http://schemas.microsoft.com/office/drawing/2014/main" id="{9A522313-7B0F-7EEE-8A28-B8809C1D0DB5}"/>
                  </a:ext>
                </a:extLst>
              </p:cNvPr>
              <p:cNvSpPr/>
              <p:nvPr/>
            </p:nvSpPr>
            <p:spPr>
              <a:xfrm>
                <a:off x="4189929" y="5845812"/>
                <a:ext cx="52915" cy="9221"/>
              </a:xfrm>
              <a:custGeom>
                <a:avLst/>
                <a:gdLst>
                  <a:gd name="connsiteX0" fmla="*/ 4168 w 52915"/>
                  <a:gd name="connsiteY0" fmla="*/ 7798 h 9221"/>
                  <a:gd name="connsiteX1" fmla="*/ 6454 w 52915"/>
                  <a:gd name="connsiteY1" fmla="*/ 9132 h 9221"/>
                  <a:gd name="connsiteX2" fmla="*/ 15407 w 52915"/>
                  <a:gd name="connsiteY2" fmla="*/ 9703 h 9221"/>
                  <a:gd name="connsiteX3" fmla="*/ 17312 w 52915"/>
                  <a:gd name="connsiteY3" fmla="*/ 8941 h 9221"/>
                  <a:gd name="connsiteX4" fmla="*/ 11216 w 52915"/>
                  <a:gd name="connsiteY4" fmla="*/ 1513 h 9221"/>
                  <a:gd name="connsiteX5" fmla="*/ 4168 w 52915"/>
                  <a:gd name="connsiteY5" fmla="*/ 7798 h 9221"/>
                  <a:gd name="connsiteX6" fmla="*/ 43600 w 52915"/>
                  <a:gd name="connsiteY6" fmla="*/ 8370 h 9221"/>
                  <a:gd name="connsiteX7" fmla="*/ 45505 w 52915"/>
                  <a:gd name="connsiteY7" fmla="*/ 9703 h 9221"/>
                  <a:gd name="connsiteX8" fmla="*/ 51410 w 52915"/>
                  <a:gd name="connsiteY8" fmla="*/ 10655 h 9221"/>
                  <a:gd name="connsiteX9" fmla="*/ 53506 w 52915"/>
                  <a:gd name="connsiteY9" fmla="*/ 4560 h 9221"/>
                  <a:gd name="connsiteX10" fmla="*/ 43600 w 52915"/>
                  <a:gd name="connsiteY10" fmla="*/ 8370 h 9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915" h="9221">
                    <a:moveTo>
                      <a:pt x="4168" y="7798"/>
                    </a:moveTo>
                    <a:cubicBezTo>
                      <a:pt x="4930" y="8370"/>
                      <a:pt x="5692" y="8751"/>
                      <a:pt x="6454" y="9132"/>
                    </a:cubicBezTo>
                    <a:cubicBezTo>
                      <a:pt x="9312" y="10084"/>
                      <a:pt x="12550" y="10274"/>
                      <a:pt x="15407" y="9703"/>
                    </a:cubicBezTo>
                    <a:cubicBezTo>
                      <a:pt x="15979" y="9512"/>
                      <a:pt x="16931" y="9512"/>
                      <a:pt x="17312" y="8941"/>
                    </a:cubicBezTo>
                    <a:cubicBezTo>
                      <a:pt x="20932" y="6084"/>
                      <a:pt x="13693" y="1893"/>
                      <a:pt x="11216" y="1513"/>
                    </a:cubicBezTo>
                    <a:cubicBezTo>
                      <a:pt x="8740" y="1132"/>
                      <a:pt x="739" y="4370"/>
                      <a:pt x="4168" y="7798"/>
                    </a:cubicBezTo>
                    <a:close/>
                    <a:moveTo>
                      <a:pt x="43600" y="8370"/>
                    </a:moveTo>
                    <a:cubicBezTo>
                      <a:pt x="43981" y="8941"/>
                      <a:pt x="44743" y="9512"/>
                      <a:pt x="45505" y="9703"/>
                    </a:cubicBezTo>
                    <a:cubicBezTo>
                      <a:pt x="47410" y="10465"/>
                      <a:pt x="49315" y="10846"/>
                      <a:pt x="51410" y="10655"/>
                    </a:cubicBezTo>
                    <a:cubicBezTo>
                      <a:pt x="55411" y="10655"/>
                      <a:pt x="58840" y="5894"/>
                      <a:pt x="53506" y="4560"/>
                    </a:cubicBezTo>
                    <a:cubicBezTo>
                      <a:pt x="51410" y="4370"/>
                      <a:pt x="40743" y="3989"/>
                      <a:pt x="43600" y="8370"/>
                    </a:cubicBezTo>
                    <a:close/>
                  </a:path>
                </a:pathLst>
              </a:custGeom>
              <a:solidFill>
                <a:srgbClr val="000000"/>
              </a:solidFill>
              <a:ln w="1904" cap="flat">
                <a:noFill/>
                <a:prstDash val="solid"/>
                <a:miter/>
              </a:ln>
            </p:spPr>
            <p:txBody>
              <a:bodyPr rtlCol="0" anchor="ctr"/>
              <a:lstStyle/>
              <a:p>
                <a:endParaRPr lang="fr-FR"/>
              </a:p>
            </p:txBody>
          </p:sp>
          <p:sp>
            <p:nvSpPr>
              <p:cNvPr id="3642" name="Forme libre 3641">
                <a:extLst>
                  <a:ext uri="{FF2B5EF4-FFF2-40B4-BE49-F238E27FC236}">
                    <a16:creationId xmlns:a16="http://schemas.microsoft.com/office/drawing/2014/main" id="{7B1D6B17-79B8-50D2-9E25-A642D314160C}"/>
                  </a:ext>
                </a:extLst>
              </p:cNvPr>
              <p:cNvSpPr/>
              <p:nvPr/>
            </p:nvSpPr>
            <p:spPr>
              <a:xfrm>
                <a:off x="4188104" y="5858033"/>
                <a:ext cx="24383" cy="11428"/>
              </a:xfrm>
              <a:custGeom>
                <a:avLst/>
                <a:gdLst>
                  <a:gd name="connsiteX0" fmla="*/ 15519 w 24383"/>
                  <a:gd name="connsiteY0" fmla="*/ 12911 h 11428"/>
                  <a:gd name="connsiteX1" fmla="*/ 27710 w 24383"/>
                  <a:gd name="connsiteY1" fmla="*/ 7196 h 11428"/>
                  <a:gd name="connsiteX2" fmla="*/ 15519 w 24383"/>
                  <a:gd name="connsiteY2" fmla="*/ 1482 h 11428"/>
                  <a:gd name="connsiteX3" fmla="*/ 3327 w 24383"/>
                  <a:gd name="connsiteY3" fmla="*/ 7196 h 11428"/>
                  <a:gd name="connsiteX4" fmla="*/ 15519 w 24383"/>
                  <a:gd name="connsiteY4" fmla="*/ 12911 h 11428"/>
                  <a:gd name="connsiteX5" fmla="*/ 15519 w 24383"/>
                  <a:gd name="connsiteY5" fmla="*/ 12911 h 1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3" h="11428">
                    <a:moveTo>
                      <a:pt x="15519" y="12911"/>
                    </a:moveTo>
                    <a:cubicBezTo>
                      <a:pt x="22186" y="12911"/>
                      <a:pt x="27710" y="10434"/>
                      <a:pt x="27710" y="7196"/>
                    </a:cubicBezTo>
                    <a:cubicBezTo>
                      <a:pt x="27710" y="4149"/>
                      <a:pt x="22186" y="1482"/>
                      <a:pt x="15519" y="1482"/>
                    </a:cubicBezTo>
                    <a:cubicBezTo>
                      <a:pt x="8851" y="1482"/>
                      <a:pt x="3327" y="3958"/>
                      <a:pt x="3327" y="7196"/>
                    </a:cubicBezTo>
                    <a:cubicBezTo>
                      <a:pt x="3327" y="10434"/>
                      <a:pt x="8851" y="12911"/>
                      <a:pt x="15519" y="12911"/>
                    </a:cubicBezTo>
                    <a:lnTo>
                      <a:pt x="15519" y="12911"/>
                    </a:lnTo>
                    <a:close/>
                  </a:path>
                </a:pathLst>
              </a:custGeom>
              <a:solidFill>
                <a:srgbClr val="FFFFFF"/>
              </a:solidFill>
              <a:ln w="1904" cap="flat">
                <a:noFill/>
                <a:prstDash val="solid"/>
                <a:miter/>
              </a:ln>
            </p:spPr>
            <p:txBody>
              <a:bodyPr rtlCol="0" anchor="ctr"/>
              <a:lstStyle/>
              <a:p>
                <a:endParaRPr lang="fr-FR"/>
              </a:p>
            </p:txBody>
          </p:sp>
          <p:sp>
            <p:nvSpPr>
              <p:cNvPr id="3643" name="Forme libre 3642">
                <a:extLst>
                  <a:ext uri="{FF2B5EF4-FFF2-40B4-BE49-F238E27FC236}">
                    <a16:creationId xmlns:a16="http://schemas.microsoft.com/office/drawing/2014/main" id="{D8EE917B-9527-8EC6-8B3D-33782B590F6E}"/>
                  </a:ext>
                </a:extLst>
              </p:cNvPr>
              <p:cNvSpPr/>
              <p:nvPr/>
            </p:nvSpPr>
            <p:spPr>
              <a:xfrm>
                <a:off x="4185818" y="5855747"/>
                <a:ext cx="28954" cy="15999"/>
              </a:xfrm>
              <a:custGeom>
                <a:avLst/>
                <a:gdLst>
                  <a:gd name="connsiteX0" fmla="*/ 17804 w 28954"/>
                  <a:gd name="connsiteY0" fmla="*/ 1482 h 15999"/>
                  <a:gd name="connsiteX1" fmla="*/ 3327 w 28954"/>
                  <a:gd name="connsiteY1" fmla="*/ 9482 h 15999"/>
                  <a:gd name="connsiteX2" fmla="*/ 17804 w 28954"/>
                  <a:gd name="connsiteY2" fmla="*/ 17482 h 15999"/>
                  <a:gd name="connsiteX3" fmla="*/ 32282 w 28954"/>
                  <a:gd name="connsiteY3" fmla="*/ 9482 h 15999"/>
                  <a:gd name="connsiteX4" fmla="*/ 17804 w 28954"/>
                  <a:gd name="connsiteY4" fmla="*/ 1482 h 15999"/>
                  <a:gd name="connsiteX5" fmla="*/ 22567 w 28954"/>
                  <a:gd name="connsiteY5" fmla="*/ 12339 h 15999"/>
                  <a:gd name="connsiteX6" fmla="*/ 16471 w 28954"/>
                  <a:gd name="connsiteY6" fmla="*/ 9482 h 15999"/>
                  <a:gd name="connsiteX7" fmla="*/ 12471 w 28954"/>
                  <a:gd name="connsiteY7" fmla="*/ 12149 h 15999"/>
                  <a:gd name="connsiteX8" fmla="*/ 7899 w 28954"/>
                  <a:gd name="connsiteY8" fmla="*/ 9482 h 15999"/>
                  <a:gd name="connsiteX9" fmla="*/ 17804 w 28954"/>
                  <a:gd name="connsiteY9" fmla="*/ 6053 h 15999"/>
                  <a:gd name="connsiteX10" fmla="*/ 27710 w 28954"/>
                  <a:gd name="connsiteY10" fmla="*/ 9482 h 15999"/>
                  <a:gd name="connsiteX11" fmla="*/ 22567 w 28954"/>
                  <a:gd name="connsiteY11" fmla="*/ 12339 h 15999"/>
                  <a:gd name="connsiteX12" fmla="*/ 22567 w 28954"/>
                  <a:gd name="connsiteY12" fmla="*/ 12339 h 1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54" h="15999">
                    <a:moveTo>
                      <a:pt x="17804" y="1482"/>
                    </a:moveTo>
                    <a:cubicBezTo>
                      <a:pt x="9423" y="1482"/>
                      <a:pt x="3327" y="4911"/>
                      <a:pt x="3327" y="9482"/>
                    </a:cubicBezTo>
                    <a:cubicBezTo>
                      <a:pt x="3327" y="14053"/>
                      <a:pt x="9613" y="17482"/>
                      <a:pt x="17804" y="17482"/>
                    </a:cubicBezTo>
                    <a:cubicBezTo>
                      <a:pt x="25996" y="17482"/>
                      <a:pt x="32282" y="14053"/>
                      <a:pt x="32282" y="9482"/>
                    </a:cubicBezTo>
                    <a:cubicBezTo>
                      <a:pt x="32282" y="4911"/>
                      <a:pt x="25996" y="1482"/>
                      <a:pt x="17804" y="1482"/>
                    </a:cubicBezTo>
                    <a:close/>
                    <a:moveTo>
                      <a:pt x="22567" y="12339"/>
                    </a:moveTo>
                    <a:cubicBezTo>
                      <a:pt x="21424" y="10244"/>
                      <a:pt x="18947" y="9101"/>
                      <a:pt x="16471" y="9482"/>
                    </a:cubicBezTo>
                    <a:cubicBezTo>
                      <a:pt x="14757" y="9673"/>
                      <a:pt x="13233" y="10815"/>
                      <a:pt x="12471" y="12149"/>
                    </a:cubicBezTo>
                    <a:cubicBezTo>
                      <a:pt x="9613" y="11387"/>
                      <a:pt x="7899" y="10053"/>
                      <a:pt x="7899" y="9482"/>
                    </a:cubicBezTo>
                    <a:cubicBezTo>
                      <a:pt x="7899" y="8149"/>
                      <a:pt x="11899" y="6053"/>
                      <a:pt x="17804" y="6053"/>
                    </a:cubicBezTo>
                    <a:cubicBezTo>
                      <a:pt x="23710" y="6053"/>
                      <a:pt x="27710" y="8339"/>
                      <a:pt x="27710" y="9482"/>
                    </a:cubicBezTo>
                    <a:cubicBezTo>
                      <a:pt x="27519" y="10244"/>
                      <a:pt x="25805" y="11768"/>
                      <a:pt x="22567" y="12339"/>
                    </a:cubicBezTo>
                    <a:lnTo>
                      <a:pt x="22567" y="12339"/>
                    </a:lnTo>
                    <a:close/>
                  </a:path>
                </a:pathLst>
              </a:custGeom>
              <a:solidFill>
                <a:srgbClr val="000000"/>
              </a:solidFill>
              <a:ln w="1904" cap="flat">
                <a:noFill/>
                <a:prstDash val="solid"/>
                <a:miter/>
              </a:ln>
            </p:spPr>
            <p:txBody>
              <a:bodyPr rtlCol="0" anchor="ctr"/>
              <a:lstStyle/>
              <a:p>
                <a:endParaRPr lang="fr-FR"/>
              </a:p>
            </p:txBody>
          </p:sp>
          <p:sp>
            <p:nvSpPr>
              <p:cNvPr id="3644" name="Forme libre 3643">
                <a:extLst>
                  <a:ext uri="{FF2B5EF4-FFF2-40B4-BE49-F238E27FC236}">
                    <a16:creationId xmlns:a16="http://schemas.microsoft.com/office/drawing/2014/main" id="{4840405F-58FE-182C-75CF-074CA08D97C6}"/>
                  </a:ext>
                </a:extLst>
              </p:cNvPr>
              <p:cNvSpPr/>
              <p:nvPr/>
            </p:nvSpPr>
            <p:spPr>
              <a:xfrm>
                <a:off x="4223916" y="5858033"/>
                <a:ext cx="24383" cy="11428"/>
              </a:xfrm>
              <a:custGeom>
                <a:avLst/>
                <a:gdLst>
                  <a:gd name="connsiteX0" fmla="*/ 15519 w 24383"/>
                  <a:gd name="connsiteY0" fmla="*/ 12911 h 11428"/>
                  <a:gd name="connsiteX1" fmla="*/ 27710 w 24383"/>
                  <a:gd name="connsiteY1" fmla="*/ 7196 h 11428"/>
                  <a:gd name="connsiteX2" fmla="*/ 15519 w 24383"/>
                  <a:gd name="connsiteY2" fmla="*/ 1482 h 11428"/>
                  <a:gd name="connsiteX3" fmla="*/ 3327 w 24383"/>
                  <a:gd name="connsiteY3" fmla="*/ 7196 h 11428"/>
                  <a:gd name="connsiteX4" fmla="*/ 15519 w 24383"/>
                  <a:gd name="connsiteY4" fmla="*/ 12911 h 11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3" h="11428">
                    <a:moveTo>
                      <a:pt x="15519" y="12911"/>
                    </a:moveTo>
                    <a:cubicBezTo>
                      <a:pt x="22186" y="12911"/>
                      <a:pt x="27710" y="10434"/>
                      <a:pt x="27710" y="7196"/>
                    </a:cubicBezTo>
                    <a:cubicBezTo>
                      <a:pt x="27710" y="4149"/>
                      <a:pt x="22186" y="1482"/>
                      <a:pt x="15519" y="1482"/>
                    </a:cubicBezTo>
                    <a:cubicBezTo>
                      <a:pt x="8851" y="1482"/>
                      <a:pt x="3327" y="3958"/>
                      <a:pt x="3327" y="7196"/>
                    </a:cubicBezTo>
                    <a:cubicBezTo>
                      <a:pt x="3327" y="10434"/>
                      <a:pt x="8851" y="12911"/>
                      <a:pt x="15519" y="12911"/>
                    </a:cubicBezTo>
                    <a:close/>
                  </a:path>
                </a:pathLst>
              </a:custGeom>
              <a:solidFill>
                <a:srgbClr val="FFFFFF"/>
              </a:solidFill>
              <a:ln w="1904" cap="flat">
                <a:noFill/>
                <a:prstDash val="solid"/>
                <a:miter/>
              </a:ln>
            </p:spPr>
            <p:txBody>
              <a:bodyPr rtlCol="0" anchor="ctr"/>
              <a:lstStyle/>
              <a:p>
                <a:endParaRPr lang="fr-FR"/>
              </a:p>
            </p:txBody>
          </p:sp>
          <p:sp>
            <p:nvSpPr>
              <p:cNvPr id="3645" name="Forme libre 3644">
                <a:extLst>
                  <a:ext uri="{FF2B5EF4-FFF2-40B4-BE49-F238E27FC236}">
                    <a16:creationId xmlns:a16="http://schemas.microsoft.com/office/drawing/2014/main" id="{C062C891-66A8-31C2-E9F6-669F09EEB46B}"/>
                  </a:ext>
                </a:extLst>
              </p:cNvPr>
              <p:cNvSpPr/>
              <p:nvPr/>
            </p:nvSpPr>
            <p:spPr>
              <a:xfrm>
                <a:off x="4206257" y="5855747"/>
                <a:ext cx="44328" cy="28190"/>
              </a:xfrm>
              <a:custGeom>
                <a:avLst/>
                <a:gdLst>
                  <a:gd name="connsiteX0" fmla="*/ 33178 w 44328"/>
                  <a:gd name="connsiteY0" fmla="*/ 1482 h 28190"/>
                  <a:gd name="connsiteX1" fmla="*/ 18701 w 44328"/>
                  <a:gd name="connsiteY1" fmla="*/ 9482 h 28190"/>
                  <a:gd name="connsiteX2" fmla="*/ 33178 w 44328"/>
                  <a:gd name="connsiteY2" fmla="*/ 17482 h 28190"/>
                  <a:gd name="connsiteX3" fmla="*/ 47655 w 44328"/>
                  <a:gd name="connsiteY3" fmla="*/ 9482 h 28190"/>
                  <a:gd name="connsiteX4" fmla="*/ 33178 w 44328"/>
                  <a:gd name="connsiteY4" fmla="*/ 1482 h 28190"/>
                  <a:gd name="connsiteX5" fmla="*/ 37940 w 44328"/>
                  <a:gd name="connsiteY5" fmla="*/ 12339 h 28190"/>
                  <a:gd name="connsiteX6" fmla="*/ 31844 w 44328"/>
                  <a:gd name="connsiteY6" fmla="*/ 9482 h 28190"/>
                  <a:gd name="connsiteX7" fmla="*/ 27844 w 44328"/>
                  <a:gd name="connsiteY7" fmla="*/ 12149 h 28190"/>
                  <a:gd name="connsiteX8" fmla="*/ 23272 w 44328"/>
                  <a:gd name="connsiteY8" fmla="*/ 9482 h 28190"/>
                  <a:gd name="connsiteX9" fmla="*/ 33178 w 44328"/>
                  <a:gd name="connsiteY9" fmla="*/ 6053 h 28190"/>
                  <a:gd name="connsiteX10" fmla="*/ 43083 w 44328"/>
                  <a:gd name="connsiteY10" fmla="*/ 9482 h 28190"/>
                  <a:gd name="connsiteX11" fmla="*/ 37940 w 44328"/>
                  <a:gd name="connsiteY11" fmla="*/ 12339 h 28190"/>
                  <a:gd name="connsiteX12" fmla="*/ 37940 w 44328"/>
                  <a:gd name="connsiteY12" fmla="*/ 12339 h 28190"/>
                  <a:gd name="connsiteX13" fmla="*/ 9557 w 44328"/>
                  <a:gd name="connsiteY13" fmla="*/ 29672 h 28190"/>
                  <a:gd name="connsiteX14" fmla="*/ 3652 w 44328"/>
                  <a:gd name="connsiteY14" fmla="*/ 27006 h 28190"/>
                  <a:gd name="connsiteX15" fmla="*/ 9747 w 44328"/>
                  <a:gd name="connsiteY15" fmla="*/ 17672 h 28190"/>
                  <a:gd name="connsiteX16" fmla="*/ 11843 w 44328"/>
                  <a:gd name="connsiteY16" fmla="*/ 14815 h 28190"/>
                  <a:gd name="connsiteX17" fmla="*/ 6319 w 44328"/>
                  <a:gd name="connsiteY17" fmla="*/ 8530 h 28190"/>
                  <a:gd name="connsiteX18" fmla="*/ 5557 w 44328"/>
                  <a:gd name="connsiteY18" fmla="*/ 5292 h 28190"/>
                  <a:gd name="connsiteX19" fmla="*/ 8604 w 44328"/>
                  <a:gd name="connsiteY19" fmla="*/ 4530 h 28190"/>
                  <a:gd name="connsiteX20" fmla="*/ 16415 w 44328"/>
                  <a:gd name="connsiteY20" fmla="*/ 14625 h 28190"/>
                  <a:gd name="connsiteX21" fmla="*/ 12224 w 44328"/>
                  <a:gd name="connsiteY21" fmla="*/ 21482 h 28190"/>
                  <a:gd name="connsiteX22" fmla="*/ 8033 w 44328"/>
                  <a:gd name="connsiteY22" fmla="*/ 25291 h 28190"/>
                  <a:gd name="connsiteX23" fmla="*/ 15843 w 44328"/>
                  <a:gd name="connsiteY23" fmla="*/ 24720 h 28190"/>
                  <a:gd name="connsiteX24" fmla="*/ 18510 w 44328"/>
                  <a:gd name="connsiteY24" fmla="*/ 26434 h 28190"/>
                  <a:gd name="connsiteX25" fmla="*/ 16796 w 44328"/>
                  <a:gd name="connsiteY25" fmla="*/ 29101 h 28190"/>
                  <a:gd name="connsiteX26" fmla="*/ 16796 w 44328"/>
                  <a:gd name="connsiteY26" fmla="*/ 29101 h 28190"/>
                  <a:gd name="connsiteX27" fmla="*/ 9557 w 44328"/>
                  <a:gd name="connsiteY27" fmla="*/ 29672 h 28190"/>
                  <a:gd name="connsiteX28" fmla="*/ 9557 w 44328"/>
                  <a:gd name="connsiteY28" fmla="*/ 29672 h 2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328" h="28190">
                    <a:moveTo>
                      <a:pt x="33178" y="1482"/>
                    </a:moveTo>
                    <a:cubicBezTo>
                      <a:pt x="24796" y="1482"/>
                      <a:pt x="18701" y="4911"/>
                      <a:pt x="18701" y="9482"/>
                    </a:cubicBezTo>
                    <a:cubicBezTo>
                      <a:pt x="18701" y="14053"/>
                      <a:pt x="24987" y="17482"/>
                      <a:pt x="33178" y="17482"/>
                    </a:cubicBezTo>
                    <a:cubicBezTo>
                      <a:pt x="41369" y="17482"/>
                      <a:pt x="47655" y="14053"/>
                      <a:pt x="47655" y="9482"/>
                    </a:cubicBezTo>
                    <a:cubicBezTo>
                      <a:pt x="47655" y="4911"/>
                      <a:pt x="41560" y="1482"/>
                      <a:pt x="33178" y="1482"/>
                    </a:cubicBezTo>
                    <a:close/>
                    <a:moveTo>
                      <a:pt x="37940" y="12339"/>
                    </a:moveTo>
                    <a:cubicBezTo>
                      <a:pt x="36797" y="10244"/>
                      <a:pt x="34321" y="9101"/>
                      <a:pt x="31844" y="9482"/>
                    </a:cubicBezTo>
                    <a:cubicBezTo>
                      <a:pt x="30130" y="9673"/>
                      <a:pt x="28606" y="10815"/>
                      <a:pt x="27844" y="12149"/>
                    </a:cubicBezTo>
                    <a:cubicBezTo>
                      <a:pt x="24987" y="11387"/>
                      <a:pt x="23272" y="10053"/>
                      <a:pt x="23272" y="9482"/>
                    </a:cubicBezTo>
                    <a:cubicBezTo>
                      <a:pt x="23272" y="8149"/>
                      <a:pt x="27273" y="6053"/>
                      <a:pt x="33178" y="6053"/>
                    </a:cubicBezTo>
                    <a:cubicBezTo>
                      <a:pt x="39083" y="6053"/>
                      <a:pt x="43083" y="8339"/>
                      <a:pt x="43083" y="9482"/>
                    </a:cubicBezTo>
                    <a:cubicBezTo>
                      <a:pt x="43083" y="10244"/>
                      <a:pt x="41369" y="11768"/>
                      <a:pt x="37940" y="12339"/>
                    </a:cubicBezTo>
                    <a:lnTo>
                      <a:pt x="37940" y="12339"/>
                    </a:lnTo>
                    <a:close/>
                    <a:moveTo>
                      <a:pt x="9557" y="29672"/>
                    </a:moveTo>
                    <a:cubicBezTo>
                      <a:pt x="6890" y="29672"/>
                      <a:pt x="4604" y="29101"/>
                      <a:pt x="3652" y="27006"/>
                    </a:cubicBezTo>
                    <a:cubicBezTo>
                      <a:pt x="1937" y="23196"/>
                      <a:pt x="7462" y="19006"/>
                      <a:pt x="9747" y="17672"/>
                    </a:cubicBezTo>
                    <a:cubicBezTo>
                      <a:pt x="10890" y="17101"/>
                      <a:pt x="11652" y="15958"/>
                      <a:pt x="11843" y="14815"/>
                    </a:cubicBezTo>
                    <a:cubicBezTo>
                      <a:pt x="11843" y="12530"/>
                      <a:pt x="8033" y="9482"/>
                      <a:pt x="6319" y="8530"/>
                    </a:cubicBezTo>
                    <a:cubicBezTo>
                      <a:pt x="5175" y="7958"/>
                      <a:pt x="4985" y="6434"/>
                      <a:pt x="5557" y="5292"/>
                    </a:cubicBezTo>
                    <a:cubicBezTo>
                      <a:pt x="6128" y="4339"/>
                      <a:pt x="7462" y="3958"/>
                      <a:pt x="8604" y="4530"/>
                    </a:cubicBezTo>
                    <a:cubicBezTo>
                      <a:pt x="9366" y="4911"/>
                      <a:pt x="16224" y="9101"/>
                      <a:pt x="16415" y="14625"/>
                    </a:cubicBezTo>
                    <a:cubicBezTo>
                      <a:pt x="16415" y="16530"/>
                      <a:pt x="15843" y="19006"/>
                      <a:pt x="12224" y="21482"/>
                    </a:cubicBezTo>
                    <a:cubicBezTo>
                      <a:pt x="10700" y="22434"/>
                      <a:pt x="9176" y="23768"/>
                      <a:pt x="8033" y="25291"/>
                    </a:cubicBezTo>
                    <a:cubicBezTo>
                      <a:pt x="8795" y="25482"/>
                      <a:pt x="10890" y="25482"/>
                      <a:pt x="15843" y="24720"/>
                    </a:cubicBezTo>
                    <a:cubicBezTo>
                      <a:pt x="16986" y="24339"/>
                      <a:pt x="18319" y="25101"/>
                      <a:pt x="18510" y="26434"/>
                    </a:cubicBezTo>
                    <a:cubicBezTo>
                      <a:pt x="18891" y="27577"/>
                      <a:pt x="18129" y="28910"/>
                      <a:pt x="16796" y="29101"/>
                    </a:cubicBezTo>
                    <a:cubicBezTo>
                      <a:pt x="16796" y="29101"/>
                      <a:pt x="16796" y="29101"/>
                      <a:pt x="16796" y="29101"/>
                    </a:cubicBezTo>
                    <a:cubicBezTo>
                      <a:pt x="14319" y="29291"/>
                      <a:pt x="11843" y="29672"/>
                      <a:pt x="9557" y="29672"/>
                    </a:cubicBezTo>
                    <a:lnTo>
                      <a:pt x="9557" y="29672"/>
                    </a:lnTo>
                    <a:close/>
                  </a:path>
                </a:pathLst>
              </a:custGeom>
              <a:solidFill>
                <a:srgbClr val="000000"/>
              </a:solidFill>
              <a:ln w="1904" cap="flat">
                <a:noFill/>
                <a:prstDash val="solid"/>
                <a:miter/>
              </a:ln>
            </p:spPr>
            <p:txBody>
              <a:bodyPr rtlCol="0" anchor="ctr"/>
              <a:lstStyle/>
              <a:p>
                <a:endParaRPr lang="fr-FR"/>
              </a:p>
            </p:txBody>
          </p:sp>
          <p:sp>
            <p:nvSpPr>
              <p:cNvPr id="3646" name="Forme libre 3645">
                <a:extLst>
                  <a:ext uri="{FF2B5EF4-FFF2-40B4-BE49-F238E27FC236}">
                    <a16:creationId xmlns:a16="http://schemas.microsoft.com/office/drawing/2014/main" id="{3049E0C5-18E1-F219-533D-EC462E135433}"/>
                  </a:ext>
                </a:extLst>
              </p:cNvPr>
              <p:cNvSpPr/>
              <p:nvPr/>
            </p:nvSpPr>
            <p:spPr>
              <a:xfrm>
                <a:off x="4158158" y="5779862"/>
                <a:ext cx="120185" cy="148647"/>
              </a:xfrm>
              <a:custGeom>
                <a:avLst/>
                <a:gdLst>
                  <a:gd name="connsiteX0" fmla="*/ 121280 w 120185"/>
                  <a:gd name="connsiteY0" fmla="*/ 66891 h 148647"/>
                  <a:gd name="connsiteX1" fmla="*/ 105088 w 120185"/>
                  <a:gd name="connsiteY1" fmla="*/ 69939 h 148647"/>
                  <a:gd name="connsiteX2" fmla="*/ 102611 w 120185"/>
                  <a:gd name="connsiteY2" fmla="*/ 60987 h 148647"/>
                  <a:gd name="connsiteX3" fmla="*/ 110993 w 120185"/>
                  <a:gd name="connsiteY3" fmla="*/ 46892 h 148647"/>
                  <a:gd name="connsiteX4" fmla="*/ 106802 w 120185"/>
                  <a:gd name="connsiteY4" fmla="*/ 30701 h 148647"/>
                  <a:gd name="connsiteX5" fmla="*/ 92896 w 120185"/>
                  <a:gd name="connsiteY5" fmla="*/ 23463 h 148647"/>
                  <a:gd name="connsiteX6" fmla="*/ 75371 w 120185"/>
                  <a:gd name="connsiteY6" fmla="*/ 9368 h 148647"/>
                  <a:gd name="connsiteX7" fmla="*/ 60513 w 120185"/>
                  <a:gd name="connsiteY7" fmla="*/ 12035 h 148647"/>
                  <a:gd name="connsiteX8" fmla="*/ 42225 w 120185"/>
                  <a:gd name="connsiteY8" fmla="*/ 1558 h 148647"/>
                  <a:gd name="connsiteX9" fmla="*/ 26796 w 120185"/>
                  <a:gd name="connsiteY9" fmla="*/ 8416 h 148647"/>
                  <a:gd name="connsiteX10" fmla="*/ 21843 w 120185"/>
                  <a:gd name="connsiteY10" fmla="*/ 29368 h 148647"/>
                  <a:gd name="connsiteX11" fmla="*/ 30034 w 120185"/>
                  <a:gd name="connsiteY11" fmla="*/ 44606 h 148647"/>
                  <a:gd name="connsiteX12" fmla="*/ 22033 w 120185"/>
                  <a:gd name="connsiteY12" fmla="*/ 69939 h 148647"/>
                  <a:gd name="connsiteX13" fmla="*/ 5841 w 120185"/>
                  <a:gd name="connsiteY13" fmla="*/ 66511 h 148647"/>
                  <a:gd name="connsiteX14" fmla="*/ 3937 w 120185"/>
                  <a:gd name="connsiteY14" fmla="*/ 76606 h 148647"/>
                  <a:gd name="connsiteX15" fmla="*/ 16509 w 120185"/>
                  <a:gd name="connsiteY15" fmla="*/ 92796 h 148647"/>
                  <a:gd name="connsiteX16" fmla="*/ 12318 w 120185"/>
                  <a:gd name="connsiteY16" fmla="*/ 112986 h 148647"/>
                  <a:gd name="connsiteX17" fmla="*/ 20700 w 120185"/>
                  <a:gd name="connsiteY17" fmla="*/ 132225 h 148647"/>
                  <a:gd name="connsiteX18" fmla="*/ 37463 w 120185"/>
                  <a:gd name="connsiteY18" fmla="*/ 144796 h 148647"/>
                  <a:gd name="connsiteX19" fmla="*/ 63370 w 120185"/>
                  <a:gd name="connsiteY19" fmla="*/ 150129 h 148647"/>
                  <a:gd name="connsiteX20" fmla="*/ 72704 w 120185"/>
                  <a:gd name="connsiteY20" fmla="*/ 149367 h 148647"/>
                  <a:gd name="connsiteX21" fmla="*/ 96516 w 120185"/>
                  <a:gd name="connsiteY21" fmla="*/ 137367 h 148647"/>
                  <a:gd name="connsiteX22" fmla="*/ 106802 w 120185"/>
                  <a:gd name="connsiteY22" fmla="*/ 99082 h 148647"/>
                  <a:gd name="connsiteX23" fmla="*/ 105278 w 120185"/>
                  <a:gd name="connsiteY23" fmla="*/ 95272 h 148647"/>
                  <a:gd name="connsiteX24" fmla="*/ 122804 w 120185"/>
                  <a:gd name="connsiteY24" fmla="*/ 76606 h 148647"/>
                  <a:gd name="connsiteX25" fmla="*/ 121280 w 120185"/>
                  <a:gd name="connsiteY25" fmla="*/ 66891 h 148647"/>
                  <a:gd name="connsiteX26" fmla="*/ 8318 w 120185"/>
                  <a:gd name="connsiteY26" fmla="*/ 75653 h 148647"/>
                  <a:gd name="connsiteX27" fmla="*/ 8699 w 120185"/>
                  <a:gd name="connsiteY27" fmla="*/ 70130 h 148647"/>
                  <a:gd name="connsiteX28" fmla="*/ 21462 w 120185"/>
                  <a:gd name="connsiteY28" fmla="*/ 76034 h 148647"/>
                  <a:gd name="connsiteX29" fmla="*/ 22795 w 120185"/>
                  <a:gd name="connsiteY29" fmla="*/ 89368 h 148647"/>
                  <a:gd name="connsiteX30" fmla="*/ 20700 w 120185"/>
                  <a:gd name="connsiteY30" fmla="*/ 90129 h 148647"/>
                  <a:gd name="connsiteX31" fmla="*/ 8318 w 120185"/>
                  <a:gd name="connsiteY31" fmla="*/ 75653 h 148647"/>
                  <a:gd name="connsiteX32" fmla="*/ 8318 w 120185"/>
                  <a:gd name="connsiteY32" fmla="*/ 75653 h 148647"/>
                  <a:gd name="connsiteX33" fmla="*/ 83562 w 120185"/>
                  <a:gd name="connsiteY33" fmla="*/ 97748 h 148647"/>
                  <a:gd name="connsiteX34" fmla="*/ 62608 w 120185"/>
                  <a:gd name="connsiteY34" fmla="*/ 106891 h 148647"/>
                  <a:gd name="connsiteX35" fmla="*/ 39749 w 120185"/>
                  <a:gd name="connsiteY35" fmla="*/ 99463 h 148647"/>
                  <a:gd name="connsiteX36" fmla="*/ 36701 w 120185"/>
                  <a:gd name="connsiteY36" fmla="*/ 96415 h 148647"/>
                  <a:gd name="connsiteX37" fmla="*/ 27748 w 120185"/>
                  <a:gd name="connsiteY37" fmla="*/ 89368 h 148647"/>
                  <a:gd name="connsiteX38" fmla="*/ 33463 w 120185"/>
                  <a:gd name="connsiteY38" fmla="*/ 48225 h 148647"/>
                  <a:gd name="connsiteX39" fmla="*/ 52512 w 120185"/>
                  <a:gd name="connsiteY39" fmla="*/ 62130 h 148647"/>
                  <a:gd name="connsiteX40" fmla="*/ 77657 w 120185"/>
                  <a:gd name="connsiteY40" fmla="*/ 67844 h 148647"/>
                  <a:gd name="connsiteX41" fmla="*/ 98802 w 120185"/>
                  <a:gd name="connsiteY41" fmla="*/ 63463 h 148647"/>
                  <a:gd name="connsiteX42" fmla="*/ 101468 w 120185"/>
                  <a:gd name="connsiteY42" fmla="*/ 74510 h 148647"/>
                  <a:gd name="connsiteX43" fmla="*/ 101468 w 120185"/>
                  <a:gd name="connsiteY43" fmla="*/ 75082 h 148647"/>
                  <a:gd name="connsiteX44" fmla="*/ 100135 w 120185"/>
                  <a:gd name="connsiteY44" fmla="*/ 91082 h 148647"/>
                  <a:gd name="connsiteX45" fmla="*/ 100135 w 120185"/>
                  <a:gd name="connsiteY45" fmla="*/ 91272 h 148647"/>
                  <a:gd name="connsiteX46" fmla="*/ 83562 w 120185"/>
                  <a:gd name="connsiteY46" fmla="*/ 97748 h 148647"/>
                  <a:gd name="connsiteX47" fmla="*/ 83562 w 120185"/>
                  <a:gd name="connsiteY47" fmla="*/ 97748 h 148647"/>
                  <a:gd name="connsiteX48" fmla="*/ 118803 w 120185"/>
                  <a:gd name="connsiteY48" fmla="*/ 75653 h 148647"/>
                  <a:gd name="connsiteX49" fmla="*/ 105278 w 120185"/>
                  <a:gd name="connsiteY49" fmla="*/ 90701 h 148647"/>
                  <a:gd name="connsiteX50" fmla="*/ 106040 w 120185"/>
                  <a:gd name="connsiteY50" fmla="*/ 75463 h 148647"/>
                  <a:gd name="connsiteX51" fmla="*/ 118422 w 120185"/>
                  <a:gd name="connsiteY51" fmla="*/ 70130 h 148647"/>
                  <a:gd name="connsiteX52" fmla="*/ 118803 w 120185"/>
                  <a:gd name="connsiteY52" fmla="*/ 75653 h 148647"/>
                  <a:gd name="connsiteX53" fmla="*/ 118803 w 120185"/>
                  <a:gd name="connsiteY53" fmla="*/ 75653 h 148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20185" h="148647">
                    <a:moveTo>
                      <a:pt x="121280" y="66891"/>
                    </a:moveTo>
                    <a:cubicBezTo>
                      <a:pt x="118803" y="64796"/>
                      <a:pt x="113660" y="62891"/>
                      <a:pt x="105088" y="69939"/>
                    </a:cubicBezTo>
                    <a:cubicBezTo>
                      <a:pt x="104516" y="66891"/>
                      <a:pt x="103754" y="63844"/>
                      <a:pt x="102611" y="60987"/>
                    </a:cubicBezTo>
                    <a:cubicBezTo>
                      <a:pt x="107374" y="57939"/>
                      <a:pt x="110422" y="52606"/>
                      <a:pt x="110993" y="46892"/>
                    </a:cubicBezTo>
                    <a:cubicBezTo>
                      <a:pt x="111565" y="40415"/>
                      <a:pt x="110231" y="34892"/>
                      <a:pt x="106802" y="30701"/>
                    </a:cubicBezTo>
                    <a:cubicBezTo>
                      <a:pt x="103183" y="26701"/>
                      <a:pt x="98230" y="24225"/>
                      <a:pt x="92896" y="23463"/>
                    </a:cubicBezTo>
                    <a:cubicBezTo>
                      <a:pt x="87944" y="15463"/>
                      <a:pt x="82038" y="10701"/>
                      <a:pt x="75371" y="9368"/>
                    </a:cubicBezTo>
                    <a:cubicBezTo>
                      <a:pt x="70228" y="8416"/>
                      <a:pt x="64894" y="9368"/>
                      <a:pt x="60513" y="12035"/>
                    </a:cubicBezTo>
                    <a:cubicBezTo>
                      <a:pt x="56322" y="5939"/>
                      <a:pt x="49655" y="2130"/>
                      <a:pt x="42225" y="1558"/>
                    </a:cubicBezTo>
                    <a:cubicBezTo>
                      <a:pt x="36130" y="987"/>
                      <a:pt x="30415" y="3654"/>
                      <a:pt x="26796" y="8416"/>
                    </a:cubicBezTo>
                    <a:cubicBezTo>
                      <a:pt x="21843" y="14892"/>
                      <a:pt x="20128" y="21749"/>
                      <a:pt x="21843" y="29368"/>
                    </a:cubicBezTo>
                    <a:cubicBezTo>
                      <a:pt x="23367" y="35082"/>
                      <a:pt x="26224" y="40225"/>
                      <a:pt x="30034" y="44606"/>
                    </a:cubicBezTo>
                    <a:cubicBezTo>
                      <a:pt x="26034" y="52606"/>
                      <a:pt x="23367" y="61177"/>
                      <a:pt x="22033" y="69939"/>
                    </a:cubicBezTo>
                    <a:cubicBezTo>
                      <a:pt x="13461" y="62320"/>
                      <a:pt x="8127" y="64415"/>
                      <a:pt x="5841" y="66511"/>
                    </a:cubicBezTo>
                    <a:cubicBezTo>
                      <a:pt x="3555" y="68606"/>
                      <a:pt x="2603" y="72225"/>
                      <a:pt x="3937" y="76606"/>
                    </a:cubicBezTo>
                    <a:cubicBezTo>
                      <a:pt x="5460" y="82510"/>
                      <a:pt x="10032" y="88796"/>
                      <a:pt x="16509" y="92796"/>
                    </a:cubicBezTo>
                    <a:cubicBezTo>
                      <a:pt x="12509" y="96606"/>
                      <a:pt x="10794" y="104225"/>
                      <a:pt x="12318" y="112986"/>
                    </a:cubicBezTo>
                    <a:cubicBezTo>
                      <a:pt x="13461" y="120034"/>
                      <a:pt x="16319" y="126701"/>
                      <a:pt x="20700" y="132225"/>
                    </a:cubicBezTo>
                    <a:cubicBezTo>
                      <a:pt x="25081" y="137748"/>
                      <a:pt x="30796" y="142129"/>
                      <a:pt x="37463" y="144796"/>
                    </a:cubicBezTo>
                    <a:cubicBezTo>
                      <a:pt x="45654" y="148224"/>
                      <a:pt x="54607" y="149939"/>
                      <a:pt x="63370" y="150129"/>
                    </a:cubicBezTo>
                    <a:cubicBezTo>
                      <a:pt x="66608" y="150129"/>
                      <a:pt x="69656" y="149939"/>
                      <a:pt x="72704" y="149367"/>
                    </a:cubicBezTo>
                    <a:cubicBezTo>
                      <a:pt x="82610" y="147653"/>
                      <a:pt x="91372" y="143272"/>
                      <a:pt x="96516" y="137367"/>
                    </a:cubicBezTo>
                    <a:cubicBezTo>
                      <a:pt x="104326" y="128796"/>
                      <a:pt x="109279" y="109748"/>
                      <a:pt x="106802" y="99082"/>
                    </a:cubicBezTo>
                    <a:cubicBezTo>
                      <a:pt x="106421" y="97748"/>
                      <a:pt x="106040" y="96415"/>
                      <a:pt x="105278" y="95272"/>
                    </a:cubicBezTo>
                    <a:cubicBezTo>
                      <a:pt x="113660" y="92034"/>
                      <a:pt x="120137" y="85177"/>
                      <a:pt x="122804" y="76606"/>
                    </a:cubicBezTo>
                    <a:cubicBezTo>
                      <a:pt x="124137" y="72415"/>
                      <a:pt x="123566" y="68796"/>
                      <a:pt x="121280" y="66891"/>
                    </a:cubicBezTo>
                    <a:close/>
                    <a:moveTo>
                      <a:pt x="8318" y="75653"/>
                    </a:moveTo>
                    <a:cubicBezTo>
                      <a:pt x="7746" y="73177"/>
                      <a:pt x="7746" y="71082"/>
                      <a:pt x="8699" y="70130"/>
                    </a:cubicBezTo>
                    <a:cubicBezTo>
                      <a:pt x="12318" y="67272"/>
                      <a:pt x="18795" y="72987"/>
                      <a:pt x="21462" y="76034"/>
                    </a:cubicBezTo>
                    <a:cubicBezTo>
                      <a:pt x="21462" y="80606"/>
                      <a:pt x="21843" y="84987"/>
                      <a:pt x="22795" y="89368"/>
                    </a:cubicBezTo>
                    <a:cubicBezTo>
                      <a:pt x="22033" y="89558"/>
                      <a:pt x="21271" y="89748"/>
                      <a:pt x="20700" y="90129"/>
                    </a:cubicBezTo>
                    <a:cubicBezTo>
                      <a:pt x="14795" y="87082"/>
                      <a:pt x="10413" y="81939"/>
                      <a:pt x="8318" y="75653"/>
                    </a:cubicBezTo>
                    <a:lnTo>
                      <a:pt x="8318" y="75653"/>
                    </a:lnTo>
                    <a:close/>
                    <a:moveTo>
                      <a:pt x="83562" y="97748"/>
                    </a:moveTo>
                    <a:cubicBezTo>
                      <a:pt x="77467" y="101939"/>
                      <a:pt x="70609" y="106510"/>
                      <a:pt x="62608" y="106891"/>
                    </a:cubicBezTo>
                    <a:cubicBezTo>
                      <a:pt x="56131" y="107272"/>
                      <a:pt x="46988" y="106510"/>
                      <a:pt x="39749" y="99463"/>
                    </a:cubicBezTo>
                    <a:lnTo>
                      <a:pt x="36701" y="96415"/>
                    </a:lnTo>
                    <a:cubicBezTo>
                      <a:pt x="34034" y="93558"/>
                      <a:pt x="30986" y="90510"/>
                      <a:pt x="27748" y="89368"/>
                    </a:cubicBezTo>
                    <a:cubicBezTo>
                      <a:pt x="23367" y="72415"/>
                      <a:pt x="29843" y="55463"/>
                      <a:pt x="33463" y="48225"/>
                    </a:cubicBezTo>
                    <a:cubicBezTo>
                      <a:pt x="38987" y="53749"/>
                      <a:pt x="45464" y="58511"/>
                      <a:pt x="52512" y="62130"/>
                    </a:cubicBezTo>
                    <a:cubicBezTo>
                      <a:pt x="60322" y="65939"/>
                      <a:pt x="68894" y="67844"/>
                      <a:pt x="77657" y="67844"/>
                    </a:cubicBezTo>
                    <a:cubicBezTo>
                      <a:pt x="84896" y="68034"/>
                      <a:pt x="92134" y="66511"/>
                      <a:pt x="98802" y="63463"/>
                    </a:cubicBezTo>
                    <a:cubicBezTo>
                      <a:pt x="100135" y="67082"/>
                      <a:pt x="100897" y="70701"/>
                      <a:pt x="101468" y="74510"/>
                    </a:cubicBezTo>
                    <a:lnTo>
                      <a:pt x="101468" y="75082"/>
                    </a:lnTo>
                    <a:cubicBezTo>
                      <a:pt x="102231" y="80415"/>
                      <a:pt x="101849" y="85939"/>
                      <a:pt x="100135" y="91082"/>
                    </a:cubicBezTo>
                    <a:lnTo>
                      <a:pt x="100135" y="91272"/>
                    </a:lnTo>
                    <a:cubicBezTo>
                      <a:pt x="94801" y="90129"/>
                      <a:pt x="89658" y="93939"/>
                      <a:pt x="83562" y="97748"/>
                    </a:cubicBezTo>
                    <a:lnTo>
                      <a:pt x="83562" y="97748"/>
                    </a:lnTo>
                    <a:close/>
                    <a:moveTo>
                      <a:pt x="118803" y="75653"/>
                    </a:moveTo>
                    <a:cubicBezTo>
                      <a:pt x="117279" y="81368"/>
                      <a:pt x="112326" y="87653"/>
                      <a:pt x="105278" y="90701"/>
                    </a:cubicBezTo>
                    <a:cubicBezTo>
                      <a:pt x="106421" y="85749"/>
                      <a:pt x="106802" y="80606"/>
                      <a:pt x="106040" y="75463"/>
                    </a:cubicBezTo>
                    <a:cubicBezTo>
                      <a:pt x="109279" y="72225"/>
                      <a:pt x="114993" y="67463"/>
                      <a:pt x="118422" y="70130"/>
                    </a:cubicBezTo>
                    <a:cubicBezTo>
                      <a:pt x="119375" y="71082"/>
                      <a:pt x="119375" y="73177"/>
                      <a:pt x="118803" y="75653"/>
                    </a:cubicBezTo>
                    <a:lnTo>
                      <a:pt x="118803" y="75653"/>
                    </a:lnTo>
                    <a:close/>
                  </a:path>
                </a:pathLst>
              </a:custGeom>
              <a:solidFill>
                <a:srgbClr val="000000"/>
              </a:solidFill>
              <a:ln w="1904" cap="flat">
                <a:noFill/>
                <a:prstDash val="solid"/>
                <a:miter/>
              </a:ln>
            </p:spPr>
            <p:txBody>
              <a:bodyPr rtlCol="0" anchor="ctr"/>
              <a:lstStyle/>
              <a:p>
                <a:endParaRPr lang="fr-FR"/>
              </a:p>
            </p:txBody>
          </p:sp>
          <p:sp>
            <p:nvSpPr>
              <p:cNvPr id="3647" name="Forme libre 3646">
                <a:extLst>
                  <a:ext uri="{FF2B5EF4-FFF2-40B4-BE49-F238E27FC236}">
                    <a16:creationId xmlns:a16="http://schemas.microsoft.com/office/drawing/2014/main" id="{E7F5DA5C-53BA-B080-AD31-85FFFDBEA3FB}"/>
                  </a:ext>
                </a:extLst>
              </p:cNvPr>
              <p:cNvSpPr/>
              <p:nvPr/>
            </p:nvSpPr>
            <p:spPr>
              <a:xfrm>
                <a:off x="4209439" y="5895176"/>
                <a:ext cx="22859" cy="13289"/>
              </a:xfrm>
              <a:custGeom>
                <a:avLst/>
                <a:gdLst>
                  <a:gd name="connsiteX0" fmla="*/ 3327 w 22859"/>
                  <a:gd name="connsiteY0" fmla="*/ 8530 h 13289"/>
                  <a:gd name="connsiteX1" fmla="*/ 26186 w 22859"/>
                  <a:gd name="connsiteY1" fmla="*/ 1482 h 13289"/>
                  <a:gd name="connsiteX2" fmla="*/ 16280 w 22859"/>
                  <a:gd name="connsiteY2" fmla="*/ 14053 h 13289"/>
                  <a:gd name="connsiteX3" fmla="*/ 3327 w 22859"/>
                  <a:gd name="connsiteY3" fmla="*/ 8530 h 13289"/>
                </a:gdLst>
                <a:ahLst/>
                <a:cxnLst>
                  <a:cxn ang="0">
                    <a:pos x="connsiteX0" y="connsiteY0"/>
                  </a:cxn>
                  <a:cxn ang="0">
                    <a:pos x="connsiteX1" y="connsiteY1"/>
                  </a:cxn>
                  <a:cxn ang="0">
                    <a:pos x="connsiteX2" y="connsiteY2"/>
                  </a:cxn>
                  <a:cxn ang="0">
                    <a:pos x="connsiteX3" y="connsiteY3"/>
                  </a:cxn>
                </a:cxnLst>
                <a:rect l="l" t="t" r="r" b="b"/>
                <a:pathLst>
                  <a:path w="22859" h="13289">
                    <a:moveTo>
                      <a:pt x="3327" y="8530"/>
                    </a:moveTo>
                    <a:lnTo>
                      <a:pt x="26186" y="1482"/>
                    </a:lnTo>
                    <a:cubicBezTo>
                      <a:pt x="26186" y="1482"/>
                      <a:pt x="23900" y="11387"/>
                      <a:pt x="16280" y="14053"/>
                    </a:cubicBezTo>
                    <a:cubicBezTo>
                      <a:pt x="6565" y="17291"/>
                      <a:pt x="3327" y="8530"/>
                      <a:pt x="3327" y="8530"/>
                    </a:cubicBezTo>
                    <a:close/>
                  </a:path>
                </a:pathLst>
              </a:custGeom>
              <a:solidFill>
                <a:srgbClr val="FFFFFF"/>
              </a:solidFill>
              <a:ln w="1904" cap="flat">
                <a:noFill/>
                <a:prstDash val="solid"/>
                <a:miter/>
              </a:ln>
            </p:spPr>
            <p:txBody>
              <a:bodyPr rtlCol="0" anchor="ctr"/>
              <a:lstStyle/>
              <a:p>
                <a:endParaRPr lang="fr-FR"/>
              </a:p>
            </p:txBody>
          </p:sp>
          <p:sp>
            <p:nvSpPr>
              <p:cNvPr id="3648" name="Forme libre 3647">
                <a:extLst>
                  <a:ext uri="{FF2B5EF4-FFF2-40B4-BE49-F238E27FC236}">
                    <a16:creationId xmlns:a16="http://schemas.microsoft.com/office/drawing/2014/main" id="{291F3335-5F34-21CA-44D4-07D13A377578}"/>
                  </a:ext>
                </a:extLst>
              </p:cNvPr>
              <p:cNvSpPr/>
              <p:nvPr/>
            </p:nvSpPr>
            <p:spPr>
              <a:xfrm>
                <a:off x="4075486" y="6154384"/>
                <a:ext cx="453157" cy="738882"/>
              </a:xfrm>
              <a:custGeom>
                <a:avLst/>
                <a:gdLst>
                  <a:gd name="connsiteX0" fmla="*/ 165663 w 453157"/>
                  <a:gd name="connsiteY0" fmla="*/ 239795 h 738882"/>
                  <a:gd name="connsiteX1" fmla="*/ 144328 w 453157"/>
                  <a:gd name="connsiteY1" fmla="*/ 184558 h 738882"/>
                  <a:gd name="connsiteX2" fmla="*/ 131756 w 453157"/>
                  <a:gd name="connsiteY2" fmla="*/ 149129 h 738882"/>
                  <a:gd name="connsiteX3" fmla="*/ 131184 w 453157"/>
                  <a:gd name="connsiteY3" fmla="*/ 122272 h 738882"/>
                  <a:gd name="connsiteX4" fmla="*/ 128327 w 453157"/>
                  <a:gd name="connsiteY4" fmla="*/ 73320 h 738882"/>
                  <a:gd name="connsiteX5" fmla="*/ 125850 w 453157"/>
                  <a:gd name="connsiteY5" fmla="*/ 71225 h 738882"/>
                  <a:gd name="connsiteX6" fmla="*/ 123755 w 453157"/>
                  <a:gd name="connsiteY6" fmla="*/ 73701 h 738882"/>
                  <a:gd name="connsiteX7" fmla="*/ 126422 w 453157"/>
                  <a:gd name="connsiteY7" fmla="*/ 120177 h 738882"/>
                  <a:gd name="connsiteX8" fmla="*/ 110230 w 453157"/>
                  <a:gd name="connsiteY8" fmla="*/ 120177 h 738882"/>
                  <a:gd name="connsiteX9" fmla="*/ 107373 w 453157"/>
                  <a:gd name="connsiteY9" fmla="*/ 74463 h 738882"/>
                  <a:gd name="connsiteX10" fmla="*/ 106611 w 453157"/>
                  <a:gd name="connsiteY10" fmla="*/ 72749 h 738882"/>
                  <a:gd name="connsiteX11" fmla="*/ 103372 w 453157"/>
                  <a:gd name="connsiteY11" fmla="*/ 72939 h 738882"/>
                  <a:gd name="connsiteX12" fmla="*/ 102801 w 453157"/>
                  <a:gd name="connsiteY12" fmla="*/ 74653 h 738882"/>
                  <a:gd name="connsiteX13" fmla="*/ 105849 w 453157"/>
                  <a:gd name="connsiteY13" fmla="*/ 122463 h 738882"/>
                  <a:gd name="connsiteX14" fmla="*/ 107373 w 453157"/>
                  <a:gd name="connsiteY14" fmla="*/ 124367 h 738882"/>
                  <a:gd name="connsiteX15" fmla="*/ 108135 w 453157"/>
                  <a:gd name="connsiteY15" fmla="*/ 124558 h 738882"/>
                  <a:gd name="connsiteX16" fmla="*/ 126613 w 453157"/>
                  <a:gd name="connsiteY16" fmla="*/ 124558 h 738882"/>
                  <a:gd name="connsiteX17" fmla="*/ 127184 w 453157"/>
                  <a:gd name="connsiteY17" fmla="*/ 149701 h 738882"/>
                  <a:gd name="connsiteX18" fmla="*/ 145471 w 453157"/>
                  <a:gd name="connsiteY18" fmla="*/ 596365 h 738882"/>
                  <a:gd name="connsiteX19" fmla="*/ 74418 w 453157"/>
                  <a:gd name="connsiteY19" fmla="*/ 596365 h 738882"/>
                  <a:gd name="connsiteX20" fmla="*/ 17079 w 453157"/>
                  <a:gd name="connsiteY20" fmla="*/ 160367 h 738882"/>
                  <a:gd name="connsiteX21" fmla="*/ 17270 w 453157"/>
                  <a:gd name="connsiteY21" fmla="*/ 160177 h 738882"/>
                  <a:gd name="connsiteX22" fmla="*/ 28318 w 453157"/>
                  <a:gd name="connsiteY22" fmla="*/ 85320 h 738882"/>
                  <a:gd name="connsiteX23" fmla="*/ 25842 w 453157"/>
                  <a:gd name="connsiteY23" fmla="*/ 83415 h 738882"/>
                  <a:gd name="connsiteX24" fmla="*/ 25842 w 453157"/>
                  <a:gd name="connsiteY24" fmla="*/ 83415 h 738882"/>
                  <a:gd name="connsiteX25" fmla="*/ 23937 w 453157"/>
                  <a:gd name="connsiteY25" fmla="*/ 85891 h 738882"/>
                  <a:gd name="connsiteX26" fmla="*/ 23937 w 453157"/>
                  <a:gd name="connsiteY26" fmla="*/ 85891 h 738882"/>
                  <a:gd name="connsiteX27" fmla="*/ 16317 w 453157"/>
                  <a:gd name="connsiteY27" fmla="*/ 153701 h 738882"/>
                  <a:gd name="connsiteX28" fmla="*/ 7745 w 453157"/>
                  <a:gd name="connsiteY28" fmla="*/ 69701 h 738882"/>
                  <a:gd name="connsiteX29" fmla="*/ 6221 w 453157"/>
                  <a:gd name="connsiteY29" fmla="*/ 67606 h 738882"/>
                  <a:gd name="connsiteX30" fmla="*/ 4507 w 453157"/>
                  <a:gd name="connsiteY30" fmla="*/ 67796 h 738882"/>
                  <a:gd name="connsiteX31" fmla="*/ 3364 w 453157"/>
                  <a:gd name="connsiteY31" fmla="*/ 70082 h 738882"/>
                  <a:gd name="connsiteX32" fmla="*/ 70608 w 453157"/>
                  <a:gd name="connsiteY32" fmla="*/ 598651 h 738882"/>
                  <a:gd name="connsiteX33" fmla="*/ 72894 w 453157"/>
                  <a:gd name="connsiteY33" fmla="*/ 600556 h 738882"/>
                  <a:gd name="connsiteX34" fmla="*/ 148138 w 453157"/>
                  <a:gd name="connsiteY34" fmla="*/ 600556 h 738882"/>
                  <a:gd name="connsiteX35" fmla="*/ 149852 w 453157"/>
                  <a:gd name="connsiteY35" fmla="*/ 599984 h 738882"/>
                  <a:gd name="connsiteX36" fmla="*/ 150424 w 453157"/>
                  <a:gd name="connsiteY36" fmla="*/ 598270 h 738882"/>
                  <a:gd name="connsiteX37" fmla="*/ 132137 w 453157"/>
                  <a:gd name="connsiteY37" fmla="*/ 163986 h 738882"/>
                  <a:gd name="connsiteX38" fmla="*/ 139947 w 453157"/>
                  <a:gd name="connsiteY38" fmla="*/ 185700 h 738882"/>
                  <a:gd name="connsiteX39" fmla="*/ 139947 w 453157"/>
                  <a:gd name="connsiteY39" fmla="*/ 185891 h 738882"/>
                  <a:gd name="connsiteX40" fmla="*/ 291007 w 453157"/>
                  <a:gd name="connsiteY40" fmla="*/ 607793 h 738882"/>
                  <a:gd name="connsiteX41" fmla="*/ 292341 w 453157"/>
                  <a:gd name="connsiteY41" fmla="*/ 609127 h 738882"/>
                  <a:gd name="connsiteX42" fmla="*/ 293293 w 453157"/>
                  <a:gd name="connsiteY42" fmla="*/ 609317 h 738882"/>
                  <a:gd name="connsiteX43" fmla="*/ 294055 w 453157"/>
                  <a:gd name="connsiteY43" fmla="*/ 609127 h 738882"/>
                  <a:gd name="connsiteX44" fmla="*/ 319771 w 453157"/>
                  <a:gd name="connsiteY44" fmla="*/ 599984 h 738882"/>
                  <a:gd name="connsiteX45" fmla="*/ 340154 w 453157"/>
                  <a:gd name="connsiteY45" fmla="*/ 653698 h 738882"/>
                  <a:gd name="connsiteX46" fmla="*/ 343964 w 453157"/>
                  <a:gd name="connsiteY46" fmla="*/ 679603 h 738882"/>
                  <a:gd name="connsiteX47" fmla="*/ 354822 w 453157"/>
                  <a:gd name="connsiteY47" fmla="*/ 690079 h 738882"/>
                  <a:gd name="connsiteX48" fmla="*/ 378062 w 453157"/>
                  <a:gd name="connsiteY48" fmla="*/ 707222 h 738882"/>
                  <a:gd name="connsiteX49" fmla="*/ 422066 w 453157"/>
                  <a:gd name="connsiteY49" fmla="*/ 736364 h 738882"/>
                  <a:gd name="connsiteX50" fmla="*/ 438448 w 453157"/>
                  <a:gd name="connsiteY50" fmla="*/ 740364 h 738882"/>
                  <a:gd name="connsiteX51" fmla="*/ 453307 w 453157"/>
                  <a:gd name="connsiteY51" fmla="*/ 734650 h 738882"/>
                  <a:gd name="connsiteX52" fmla="*/ 454068 w 453157"/>
                  <a:gd name="connsiteY52" fmla="*/ 718841 h 738882"/>
                  <a:gd name="connsiteX53" fmla="*/ 454068 w 453157"/>
                  <a:gd name="connsiteY53" fmla="*/ 718841 h 738882"/>
                  <a:gd name="connsiteX54" fmla="*/ 395778 w 453157"/>
                  <a:gd name="connsiteY54" fmla="*/ 641127 h 738882"/>
                  <a:gd name="connsiteX55" fmla="*/ 376348 w 453157"/>
                  <a:gd name="connsiteY55" fmla="*/ 577317 h 738882"/>
                  <a:gd name="connsiteX56" fmla="*/ 252909 w 453157"/>
                  <a:gd name="connsiteY56" fmla="*/ 118082 h 738882"/>
                  <a:gd name="connsiteX57" fmla="*/ 250242 w 453157"/>
                  <a:gd name="connsiteY57" fmla="*/ 116367 h 738882"/>
                  <a:gd name="connsiteX58" fmla="*/ 248528 w 453157"/>
                  <a:gd name="connsiteY58" fmla="*/ 119034 h 738882"/>
                  <a:gd name="connsiteX59" fmla="*/ 371585 w 453157"/>
                  <a:gd name="connsiteY59" fmla="*/ 576556 h 738882"/>
                  <a:gd name="connsiteX60" fmla="*/ 294627 w 453157"/>
                  <a:gd name="connsiteY60" fmla="*/ 603794 h 738882"/>
                  <a:gd name="connsiteX61" fmla="*/ 211191 w 453157"/>
                  <a:gd name="connsiteY61" fmla="*/ 365319 h 738882"/>
                  <a:gd name="connsiteX62" fmla="*/ 165663 w 453157"/>
                  <a:gd name="connsiteY62" fmla="*/ 239795 h 738882"/>
                  <a:gd name="connsiteX63" fmla="*/ 373681 w 453157"/>
                  <a:gd name="connsiteY63" fmla="*/ 585318 h 738882"/>
                  <a:gd name="connsiteX64" fmla="*/ 390063 w 453157"/>
                  <a:gd name="connsiteY64" fmla="*/ 639031 h 738882"/>
                  <a:gd name="connsiteX65" fmla="*/ 376729 w 453157"/>
                  <a:gd name="connsiteY65" fmla="*/ 638841 h 738882"/>
                  <a:gd name="connsiteX66" fmla="*/ 366823 w 453157"/>
                  <a:gd name="connsiteY66" fmla="*/ 655984 h 738882"/>
                  <a:gd name="connsiteX67" fmla="*/ 364728 w 453157"/>
                  <a:gd name="connsiteY67" fmla="*/ 662270 h 738882"/>
                  <a:gd name="connsiteX68" fmla="*/ 343964 w 453157"/>
                  <a:gd name="connsiteY68" fmla="*/ 651984 h 738882"/>
                  <a:gd name="connsiteX69" fmla="*/ 328534 w 453157"/>
                  <a:gd name="connsiteY69" fmla="*/ 611413 h 738882"/>
                  <a:gd name="connsiteX70" fmla="*/ 373681 w 453157"/>
                  <a:gd name="connsiteY70" fmla="*/ 585318 h 738882"/>
                  <a:gd name="connsiteX71" fmla="*/ 206619 w 453157"/>
                  <a:gd name="connsiteY71" fmla="*/ 18273 h 738882"/>
                  <a:gd name="connsiteX72" fmla="*/ 212334 w 453157"/>
                  <a:gd name="connsiteY72" fmla="*/ 9130 h 738882"/>
                  <a:gd name="connsiteX73" fmla="*/ 204714 w 453157"/>
                  <a:gd name="connsiteY73" fmla="*/ 1511 h 738882"/>
                  <a:gd name="connsiteX74" fmla="*/ 199000 w 453157"/>
                  <a:gd name="connsiteY74" fmla="*/ 10654 h 738882"/>
                  <a:gd name="connsiteX75" fmla="*/ 206619 w 453157"/>
                  <a:gd name="connsiteY75" fmla="*/ 18273 h 738882"/>
                  <a:gd name="connsiteX76" fmla="*/ 215382 w 453157"/>
                  <a:gd name="connsiteY76" fmla="*/ 50463 h 738882"/>
                  <a:gd name="connsiteX77" fmla="*/ 221097 w 453157"/>
                  <a:gd name="connsiteY77" fmla="*/ 41320 h 738882"/>
                  <a:gd name="connsiteX78" fmla="*/ 213477 w 453157"/>
                  <a:gd name="connsiteY78" fmla="*/ 33701 h 738882"/>
                  <a:gd name="connsiteX79" fmla="*/ 207762 w 453157"/>
                  <a:gd name="connsiteY79" fmla="*/ 42844 h 738882"/>
                  <a:gd name="connsiteX80" fmla="*/ 215382 w 453157"/>
                  <a:gd name="connsiteY80" fmla="*/ 50463 h 73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53157" h="738882">
                    <a:moveTo>
                      <a:pt x="165663" y="239795"/>
                    </a:moveTo>
                    <a:cubicBezTo>
                      <a:pt x="156520" y="214653"/>
                      <a:pt x="148900" y="195224"/>
                      <a:pt x="144328" y="184558"/>
                    </a:cubicBezTo>
                    <a:lnTo>
                      <a:pt x="131756" y="149129"/>
                    </a:lnTo>
                    <a:lnTo>
                      <a:pt x="131184" y="122272"/>
                    </a:lnTo>
                    <a:lnTo>
                      <a:pt x="128327" y="73320"/>
                    </a:lnTo>
                    <a:cubicBezTo>
                      <a:pt x="128136" y="71987"/>
                      <a:pt x="126993" y="71034"/>
                      <a:pt x="125850" y="71225"/>
                    </a:cubicBezTo>
                    <a:cubicBezTo>
                      <a:pt x="124517" y="71415"/>
                      <a:pt x="123564" y="72558"/>
                      <a:pt x="123755" y="73701"/>
                    </a:cubicBezTo>
                    <a:lnTo>
                      <a:pt x="126422" y="120177"/>
                    </a:lnTo>
                    <a:lnTo>
                      <a:pt x="110230" y="120177"/>
                    </a:lnTo>
                    <a:lnTo>
                      <a:pt x="107373" y="74463"/>
                    </a:lnTo>
                    <a:cubicBezTo>
                      <a:pt x="107373" y="73892"/>
                      <a:pt x="106992" y="73320"/>
                      <a:pt x="106611" y="72749"/>
                    </a:cubicBezTo>
                    <a:cubicBezTo>
                      <a:pt x="105658" y="71987"/>
                      <a:pt x="104134" y="71987"/>
                      <a:pt x="103372" y="72939"/>
                    </a:cubicBezTo>
                    <a:cubicBezTo>
                      <a:pt x="102991" y="73510"/>
                      <a:pt x="102801" y="74082"/>
                      <a:pt x="102801" y="74653"/>
                    </a:cubicBezTo>
                    <a:lnTo>
                      <a:pt x="105849" y="122463"/>
                    </a:lnTo>
                    <a:cubicBezTo>
                      <a:pt x="105849" y="123415"/>
                      <a:pt x="106420" y="124177"/>
                      <a:pt x="107373" y="124367"/>
                    </a:cubicBezTo>
                    <a:cubicBezTo>
                      <a:pt x="107563" y="124558"/>
                      <a:pt x="107944" y="124558"/>
                      <a:pt x="108135" y="124558"/>
                    </a:cubicBezTo>
                    <a:lnTo>
                      <a:pt x="126613" y="124558"/>
                    </a:lnTo>
                    <a:lnTo>
                      <a:pt x="127184" y="149701"/>
                    </a:lnTo>
                    <a:lnTo>
                      <a:pt x="145471" y="596365"/>
                    </a:lnTo>
                    <a:lnTo>
                      <a:pt x="74418" y="596365"/>
                    </a:lnTo>
                    <a:cubicBezTo>
                      <a:pt x="52892" y="485318"/>
                      <a:pt x="29652" y="279224"/>
                      <a:pt x="17079" y="160367"/>
                    </a:cubicBezTo>
                    <a:lnTo>
                      <a:pt x="17270" y="160177"/>
                    </a:lnTo>
                    <a:cubicBezTo>
                      <a:pt x="35557" y="140558"/>
                      <a:pt x="28699" y="87606"/>
                      <a:pt x="28318" y="85320"/>
                    </a:cubicBezTo>
                    <a:cubicBezTo>
                      <a:pt x="28128" y="84177"/>
                      <a:pt x="26985" y="83225"/>
                      <a:pt x="25842" y="83415"/>
                    </a:cubicBezTo>
                    <a:cubicBezTo>
                      <a:pt x="25842" y="83415"/>
                      <a:pt x="25842" y="83415"/>
                      <a:pt x="25842" y="83415"/>
                    </a:cubicBezTo>
                    <a:cubicBezTo>
                      <a:pt x="24699" y="83606"/>
                      <a:pt x="23747" y="84749"/>
                      <a:pt x="23937" y="85891"/>
                    </a:cubicBezTo>
                    <a:cubicBezTo>
                      <a:pt x="23937" y="85891"/>
                      <a:pt x="23937" y="85891"/>
                      <a:pt x="23937" y="85891"/>
                    </a:cubicBezTo>
                    <a:cubicBezTo>
                      <a:pt x="23937" y="86272"/>
                      <a:pt x="30033" y="133510"/>
                      <a:pt x="16317" y="153701"/>
                    </a:cubicBezTo>
                    <a:cubicBezTo>
                      <a:pt x="10984" y="103606"/>
                      <a:pt x="7745" y="70653"/>
                      <a:pt x="7745" y="69701"/>
                    </a:cubicBezTo>
                    <a:cubicBezTo>
                      <a:pt x="7745" y="68749"/>
                      <a:pt x="6983" y="67987"/>
                      <a:pt x="6221" y="67606"/>
                    </a:cubicBezTo>
                    <a:cubicBezTo>
                      <a:pt x="5650" y="67415"/>
                      <a:pt x="4888" y="67415"/>
                      <a:pt x="4507" y="67796"/>
                    </a:cubicBezTo>
                    <a:cubicBezTo>
                      <a:pt x="3745" y="68177"/>
                      <a:pt x="3173" y="69130"/>
                      <a:pt x="3364" y="70082"/>
                    </a:cubicBezTo>
                    <a:cubicBezTo>
                      <a:pt x="3745" y="73892"/>
                      <a:pt x="39177" y="438461"/>
                      <a:pt x="70608" y="598651"/>
                    </a:cubicBezTo>
                    <a:cubicBezTo>
                      <a:pt x="70798" y="599794"/>
                      <a:pt x="71751" y="600556"/>
                      <a:pt x="72894" y="600556"/>
                    </a:cubicBezTo>
                    <a:lnTo>
                      <a:pt x="148138" y="600556"/>
                    </a:lnTo>
                    <a:cubicBezTo>
                      <a:pt x="148710" y="600556"/>
                      <a:pt x="149281" y="600365"/>
                      <a:pt x="149852" y="599984"/>
                    </a:cubicBezTo>
                    <a:cubicBezTo>
                      <a:pt x="150233" y="599603"/>
                      <a:pt x="150614" y="598841"/>
                      <a:pt x="150424" y="598270"/>
                    </a:cubicBezTo>
                    <a:lnTo>
                      <a:pt x="132137" y="163986"/>
                    </a:lnTo>
                    <a:lnTo>
                      <a:pt x="139947" y="185700"/>
                    </a:lnTo>
                    <a:lnTo>
                      <a:pt x="139947" y="185891"/>
                    </a:lnTo>
                    <a:cubicBezTo>
                      <a:pt x="166616" y="247224"/>
                      <a:pt x="289674" y="604365"/>
                      <a:pt x="291007" y="607793"/>
                    </a:cubicBezTo>
                    <a:cubicBezTo>
                      <a:pt x="291198" y="608365"/>
                      <a:pt x="291579" y="608937"/>
                      <a:pt x="292341" y="609127"/>
                    </a:cubicBezTo>
                    <a:cubicBezTo>
                      <a:pt x="292722" y="609317"/>
                      <a:pt x="293103" y="609317"/>
                      <a:pt x="293293" y="609317"/>
                    </a:cubicBezTo>
                    <a:cubicBezTo>
                      <a:pt x="293674" y="609317"/>
                      <a:pt x="293865" y="609317"/>
                      <a:pt x="294055" y="609127"/>
                    </a:cubicBezTo>
                    <a:lnTo>
                      <a:pt x="319771" y="599984"/>
                    </a:lnTo>
                    <a:lnTo>
                      <a:pt x="340154" y="653698"/>
                    </a:lnTo>
                    <a:cubicBezTo>
                      <a:pt x="341678" y="662841"/>
                      <a:pt x="343964" y="678079"/>
                      <a:pt x="343964" y="679603"/>
                    </a:cubicBezTo>
                    <a:cubicBezTo>
                      <a:pt x="343964" y="680936"/>
                      <a:pt x="343964" y="681698"/>
                      <a:pt x="354822" y="690079"/>
                    </a:cubicBezTo>
                    <a:cubicBezTo>
                      <a:pt x="360918" y="694650"/>
                      <a:pt x="369109" y="700936"/>
                      <a:pt x="378062" y="707222"/>
                    </a:cubicBezTo>
                    <a:cubicBezTo>
                      <a:pt x="394445" y="719031"/>
                      <a:pt x="414446" y="732745"/>
                      <a:pt x="422066" y="736364"/>
                    </a:cubicBezTo>
                    <a:cubicBezTo>
                      <a:pt x="427209" y="738841"/>
                      <a:pt x="432733" y="740174"/>
                      <a:pt x="438448" y="740364"/>
                    </a:cubicBezTo>
                    <a:cubicBezTo>
                      <a:pt x="444544" y="740364"/>
                      <a:pt x="450068" y="738460"/>
                      <a:pt x="453307" y="734650"/>
                    </a:cubicBezTo>
                    <a:cubicBezTo>
                      <a:pt x="457307" y="730460"/>
                      <a:pt x="457497" y="724555"/>
                      <a:pt x="454068" y="718841"/>
                    </a:cubicBezTo>
                    <a:lnTo>
                      <a:pt x="454068" y="718841"/>
                    </a:lnTo>
                    <a:cubicBezTo>
                      <a:pt x="439020" y="693888"/>
                      <a:pt x="399588" y="645698"/>
                      <a:pt x="395778" y="641127"/>
                    </a:cubicBezTo>
                    <a:lnTo>
                      <a:pt x="376348" y="577317"/>
                    </a:lnTo>
                    <a:lnTo>
                      <a:pt x="252909" y="118082"/>
                    </a:lnTo>
                    <a:cubicBezTo>
                      <a:pt x="252528" y="116939"/>
                      <a:pt x="251385" y="116177"/>
                      <a:pt x="250242" y="116367"/>
                    </a:cubicBezTo>
                    <a:cubicBezTo>
                      <a:pt x="249099" y="116748"/>
                      <a:pt x="248337" y="117891"/>
                      <a:pt x="248528" y="119034"/>
                    </a:cubicBezTo>
                    <a:lnTo>
                      <a:pt x="371585" y="576556"/>
                    </a:lnTo>
                    <a:lnTo>
                      <a:pt x="294627" y="603794"/>
                    </a:lnTo>
                    <a:cubicBezTo>
                      <a:pt x="288721" y="586651"/>
                      <a:pt x="248908" y="471794"/>
                      <a:pt x="211191" y="365319"/>
                    </a:cubicBezTo>
                    <a:lnTo>
                      <a:pt x="165663" y="239795"/>
                    </a:lnTo>
                    <a:close/>
                    <a:moveTo>
                      <a:pt x="373681" y="585318"/>
                    </a:moveTo>
                    <a:lnTo>
                      <a:pt x="390063" y="639031"/>
                    </a:lnTo>
                    <a:cubicBezTo>
                      <a:pt x="384539" y="637127"/>
                      <a:pt x="380158" y="637127"/>
                      <a:pt x="376729" y="638841"/>
                    </a:cubicBezTo>
                    <a:cubicBezTo>
                      <a:pt x="370252" y="642079"/>
                      <a:pt x="368347" y="650079"/>
                      <a:pt x="366823" y="655984"/>
                    </a:cubicBezTo>
                    <a:cubicBezTo>
                      <a:pt x="366252" y="658460"/>
                      <a:pt x="365490" y="661508"/>
                      <a:pt x="364728" y="662270"/>
                    </a:cubicBezTo>
                    <a:cubicBezTo>
                      <a:pt x="363394" y="663793"/>
                      <a:pt x="354822" y="660365"/>
                      <a:pt x="343964" y="651984"/>
                    </a:cubicBezTo>
                    <a:lnTo>
                      <a:pt x="328534" y="611413"/>
                    </a:lnTo>
                    <a:lnTo>
                      <a:pt x="373681" y="585318"/>
                    </a:lnTo>
                    <a:close/>
                    <a:moveTo>
                      <a:pt x="206619" y="18273"/>
                    </a:moveTo>
                    <a:cubicBezTo>
                      <a:pt x="210238" y="17892"/>
                      <a:pt x="212905" y="13701"/>
                      <a:pt x="212334" y="9130"/>
                    </a:cubicBezTo>
                    <a:cubicBezTo>
                      <a:pt x="211762" y="4558"/>
                      <a:pt x="208333" y="1130"/>
                      <a:pt x="204714" y="1511"/>
                    </a:cubicBezTo>
                    <a:cubicBezTo>
                      <a:pt x="201095" y="1892"/>
                      <a:pt x="198428" y="6082"/>
                      <a:pt x="199000" y="10654"/>
                    </a:cubicBezTo>
                    <a:cubicBezTo>
                      <a:pt x="199571" y="15225"/>
                      <a:pt x="202809" y="18654"/>
                      <a:pt x="206619" y="18273"/>
                    </a:cubicBezTo>
                    <a:close/>
                    <a:moveTo>
                      <a:pt x="215382" y="50463"/>
                    </a:moveTo>
                    <a:cubicBezTo>
                      <a:pt x="219001" y="50082"/>
                      <a:pt x="221668" y="45892"/>
                      <a:pt x="221097" y="41320"/>
                    </a:cubicBezTo>
                    <a:cubicBezTo>
                      <a:pt x="220525" y="36749"/>
                      <a:pt x="217096" y="33320"/>
                      <a:pt x="213477" y="33701"/>
                    </a:cubicBezTo>
                    <a:cubicBezTo>
                      <a:pt x="209858" y="34082"/>
                      <a:pt x="207191" y="38273"/>
                      <a:pt x="207762" y="42844"/>
                    </a:cubicBezTo>
                    <a:cubicBezTo>
                      <a:pt x="208333" y="47606"/>
                      <a:pt x="211762" y="51034"/>
                      <a:pt x="215382" y="50463"/>
                    </a:cubicBezTo>
                    <a:close/>
                  </a:path>
                </a:pathLst>
              </a:custGeom>
              <a:solidFill>
                <a:srgbClr val="000000"/>
              </a:solidFill>
              <a:ln w="1904" cap="flat">
                <a:noFill/>
                <a:prstDash val="solid"/>
                <a:miter/>
              </a:ln>
            </p:spPr>
            <p:txBody>
              <a:bodyPr rtlCol="0" anchor="ctr"/>
              <a:lstStyle/>
              <a:p>
                <a:endParaRPr lang="fr-FR"/>
              </a:p>
            </p:txBody>
          </p:sp>
        </p:grpSp>
        <p:sp>
          <p:nvSpPr>
            <p:cNvPr id="3649" name="Forme libre 3648">
              <a:extLst>
                <a:ext uri="{FF2B5EF4-FFF2-40B4-BE49-F238E27FC236}">
                  <a16:creationId xmlns:a16="http://schemas.microsoft.com/office/drawing/2014/main" id="{B7DD1EAB-EC34-007C-F7A8-D7059A77C818}"/>
                </a:ext>
              </a:extLst>
            </p:cNvPr>
            <p:cNvSpPr/>
            <p:nvPr/>
          </p:nvSpPr>
          <p:spPr>
            <a:xfrm>
              <a:off x="4536133" y="5956509"/>
              <a:ext cx="36193" cy="68190"/>
            </a:xfrm>
            <a:custGeom>
              <a:avLst/>
              <a:gdLst>
                <a:gd name="connsiteX0" fmla="*/ 36194 w 36193"/>
                <a:gd name="connsiteY0" fmla="*/ 0 h 68190"/>
                <a:gd name="connsiteX1" fmla="*/ 27240 w 36193"/>
                <a:gd name="connsiteY1" fmla="*/ 23619 h 68190"/>
                <a:gd name="connsiteX2" fmla="*/ 0 w 36193"/>
                <a:gd name="connsiteY2" fmla="*/ 68190 h 68190"/>
              </a:gdLst>
              <a:ahLst/>
              <a:cxnLst>
                <a:cxn ang="0">
                  <a:pos x="connsiteX0" y="connsiteY0"/>
                </a:cxn>
                <a:cxn ang="0">
                  <a:pos x="connsiteX1" y="connsiteY1"/>
                </a:cxn>
                <a:cxn ang="0">
                  <a:pos x="connsiteX2" y="connsiteY2"/>
                </a:cxn>
              </a:cxnLst>
              <a:rect l="l" t="t" r="r" b="b"/>
              <a:pathLst>
                <a:path w="36193" h="68190">
                  <a:moveTo>
                    <a:pt x="36194" y="0"/>
                  </a:moveTo>
                  <a:cubicBezTo>
                    <a:pt x="33908" y="7428"/>
                    <a:pt x="31050" y="15429"/>
                    <a:pt x="27240" y="23619"/>
                  </a:cubicBezTo>
                  <a:cubicBezTo>
                    <a:pt x="18859" y="42095"/>
                    <a:pt x="8954" y="56952"/>
                    <a:pt x="0" y="68190"/>
                  </a:cubicBezTo>
                </a:path>
              </a:pathLst>
            </a:custGeom>
            <a:noFill/>
            <a:ln w="3809" cap="rnd">
              <a:solidFill>
                <a:srgbClr val="000000"/>
              </a:solidFill>
              <a:prstDash val="solid"/>
              <a:miter/>
            </a:ln>
          </p:spPr>
          <p:txBody>
            <a:bodyPr rtlCol="0" anchor="ctr"/>
            <a:lstStyle/>
            <a:p>
              <a:endParaRPr lang="fr-FR"/>
            </a:p>
          </p:txBody>
        </p:sp>
      </p:grpSp>
      <p:grpSp>
        <p:nvGrpSpPr>
          <p:cNvPr id="3650" name="Graphique 2">
            <a:extLst>
              <a:ext uri="{FF2B5EF4-FFF2-40B4-BE49-F238E27FC236}">
                <a16:creationId xmlns:a16="http://schemas.microsoft.com/office/drawing/2014/main" id="{EC1C2514-7F45-2810-C9A7-25D3FC2DBF15}"/>
              </a:ext>
            </a:extLst>
          </p:cNvPr>
          <p:cNvGrpSpPr/>
          <p:nvPr/>
        </p:nvGrpSpPr>
        <p:grpSpPr>
          <a:xfrm>
            <a:off x="5352011" y="5791508"/>
            <a:ext cx="553514" cy="1065567"/>
            <a:chOff x="5352011" y="5791508"/>
            <a:chExt cx="553514" cy="1065567"/>
          </a:xfrm>
        </p:grpSpPr>
        <p:sp>
          <p:nvSpPr>
            <p:cNvPr id="3651" name="Forme libre 3650">
              <a:extLst>
                <a:ext uri="{FF2B5EF4-FFF2-40B4-BE49-F238E27FC236}">
                  <a16:creationId xmlns:a16="http://schemas.microsoft.com/office/drawing/2014/main" id="{245A87F8-354F-8DA5-D4E4-818B2209CA18}"/>
                </a:ext>
              </a:extLst>
            </p:cNvPr>
            <p:cNvSpPr/>
            <p:nvPr/>
          </p:nvSpPr>
          <p:spPr>
            <a:xfrm>
              <a:off x="5353535" y="6834519"/>
              <a:ext cx="142488" cy="20842"/>
            </a:xfrm>
            <a:custGeom>
              <a:avLst/>
              <a:gdLst>
                <a:gd name="connsiteX0" fmla="*/ 137535 w 142488"/>
                <a:gd name="connsiteY0" fmla="*/ 6938 h 20842"/>
                <a:gd name="connsiteX1" fmla="*/ 16573 w 142488"/>
                <a:gd name="connsiteY1" fmla="*/ 6938 h 20842"/>
                <a:gd name="connsiteX2" fmla="*/ 5905 w 142488"/>
                <a:gd name="connsiteY2" fmla="*/ 81 h 20842"/>
                <a:gd name="connsiteX3" fmla="*/ 0 w 142488"/>
                <a:gd name="connsiteY3" fmla="*/ 9033 h 20842"/>
                <a:gd name="connsiteX4" fmla="*/ 12191 w 142488"/>
                <a:gd name="connsiteY4" fmla="*/ 20842 h 20842"/>
                <a:gd name="connsiteX5" fmla="*/ 12763 w 142488"/>
                <a:gd name="connsiteY5" fmla="*/ 20842 h 20842"/>
                <a:gd name="connsiteX6" fmla="*/ 14858 w 142488"/>
                <a:gd name="connsiteY6" fmla="*/ 20842 h 20842"/>
                <a:gd name="connsiteX7" fmla="*/ 81340 w 142488"/>
                <a:gd name="connsiteY7" fmla="*/ 20842 h 20842"/>
                <a:gd name="connsiteX8" fmla="*/ 87817 w 142488"/>
                <a:gd name="connsiteY8" fmla="*/ 19700 h 20842"/>
                <a:gd name="connsiteX9" fmla="*/ 90103 w 142488"/>
                <a:gd name="connsiteY9" fmla="*/ 18747 h 20842"/>
                <a:gd name="connsiteX10" fmla="*/ 102485 w 142488"/>
                <a:gd name="connsiteY10" fmla="*/ 18937 h 20842"/>
                <a:gd name="connsiteX11" fmla="*/ 103437 w 142488"/>
                <a:gd name="connsiteY11" fmla="*/ 19319 h 20842"/>
                <a:gd name="connsiteX12" fmla="*/ 110485 w 142488"/>
                <a:gd name="connsiteY12" fmla="*/ 20652 h 20842"/>
                <a:gd name="connsiteX13" fmla="*/ 137535 w 142488"/>
                <a:gd name="connsiteY13" fmla="*/ 20652 h 20842"/>
                <a:gd name="connsiteX14" fmla="*/ 142488 w 142488"/>
                <a:gd name="connsiteY14" fmla="*/ 15890 h 20842"/>
                <a:gd name="connsiteX15" fmla="*/ 137535 w 142488"/>
                <a:gd name="connsiteY15" fmla="*/ 6938 h 20842"/>
                <a:gd name="connsiteX16" fmla="*/ 137535 w 142488"/>
                <a:gd name="connsiteY16" fmla="*/ 6938 h 20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488" h="20842">
                  <a:moveTo>
                    <a:pt x="137535" y="6938"/>
                  </a:moveTo>
                  <a:lnTo>
                    <a:pt x="16573" y="6938"/>
                  </a:lnTo>
                  <a:cubicBezTo>
                    <a:pt x="11430" y="6938"/>
                    <a:pt x="12191" y="-872"/>
                    <a:pt x="5905" y="81"/>
                  </a:cubicBezTo>
                  <a:cubicBezTo>
                    <a:pt x="3238" y="461"/>
                    <a:pt x="0" y="2938"/>
                    <a:pt x="0" y="9033"/>
                  </a:cubicBezTo>
                  <a:cubicBezTo>
                    <a:pt x="0" y="15319"/>
                    <a:pt x="5524" y="20842"/>
                    <a:pt x="12191" y="20842"/>
                  </a:cubicBezTo>
                  <a:lnTo>
                    <a:pt x="12763" y="20842"/>
                  </a:lnTo>
                  <a:lnTo>
                    <a:pt x="14858" y="20842"/>
                  </a:lnTo>
                  <a:lnTo>
                    <a:pt x="81340" y="20842"/>
                  </a:lnTo>
                  <a:cubicBezTo>
                    <a:pt x="83626" y="20842"/>
                    <a:pt x="85722" y="20461"/>
                    <a:pt x="87817" y="19700"/>
                  </a:cubicBezTo>
                  <a:lnTo>
                    <a:pt x="90103" y="18747"/>
                  </a:lnTo>
                  <a:cubicBezTo>
                    <a:pt x="94103" y="17223"/>
                    <a:pt x="98675" y="17223"/>
                    <a:pt x="102485" y="18937"/>
                  </a:cubicBezTo>
                  <a:lnTo>
                    <a:pt x="103437" y="19319"/>
                  </a:lnTo>
                  <a:cubicBezTo>
                    <a:pt x="105723" y="20271"/>
                    <a:pt x="108009" y="20652"/>
                    <a:pt x="110485" y="20652"/>
                  </a:cubicBezTo>
                  <a:lnTo>
                    <a:pt x="137535" y="20652"/>
                  </a:lnTo>
                  <a:cubicBezTo>
                    <a:pt x="140202" y="20652"/>
                    <a:pt x="142488" y="18557"/>
                    <a:pt x="142488" y="15890"/>
                  </a:cubicBezTo>
                  <a:cubicBezTo>
                    <a:pt x="142488" y="13414"/>
                    <a:pt x="140393" y="6938"/>
                    <a:pt x="137535" y="6938"/>
                  </a:cubicBezTo>
                  <a:lnTo>
                    <a:pt x="137535" y="6938"/>
                  </a:lnTo>
                  <a:close/>
                </a:path>
              </a:pathLst>
            </a:custGeom>
            <a:solidFill>
              <a:srgbClr val="FFFFFF"/>
            </a:solidFill>
            <a:ln w="1904" cap="flat">
              <a:noFill/>
              <a:prstDash val="solid"/>
              <a:miter/>
            </a:ln>
          </p:spPr>
          <p:txBody>
            <a:bodyPr rtlCol="0" anchor="ctr"/>
            <a:lstStyle/>
            <a:p>
              <a:endParaRPr lang="fr-FR"/>
            </a:p>
          </p:txBody>
        </p:sp>
        <p:sp>
          <p:nvSpPr>
            <p:cNvPr id="3652" name="Forme libre 3651">
              <a:extLst>
                <a:ext uri="{FF2B5EF4-FFF2-40B4-BE49-F238E27FC236}">
                  <a16:creationId xmlns:a16="http://schemas.microsoft.com/office/drawing/2014/main" id="{50AE98AB-9F8E-AB6D-585A-D47E3751CA54}"/>
                </a:ext>
              </a:extLst>
            </p:cNvPr>
            <p:cNvSpPr/>
            <p:nvPr/>
          </p:nvSpPr>
          <p:spPr>
            <a:xfrm>
              <a:off x="5352011" y="6833188"/>
              <a:ext cx="145726" cy="23887"/>
            </a:xfrm>
            <a:custGeom>
              <a:avLst/>
              <a:gdLst>
                <a:gd name="connsiteX0" fmla="*/ 139059 w 145726"/>
                <a:gd name="connsiteY0" fmla="*/ 23697 h 23887"/>
                <a:gd name="connsiteX1" fmla="*/ 112010 w 145726"/>
                <a:gd name="connsiteY1" fmla="*/ 23697 h 23887"/>
                <a:gd name="connsiteX2" fmla="*/ 104390 w 145726"/>
                <a:gd name="connsiteY2" fmla="*/ 22173 h 23887"/>
                <a:gd name="connsiteX3" fmla="*/ 103437 w 145726"/>
                <a:gd name="connsiteY3" fmla="*/ 21792 h 23887"/>
                <a:gd name="connsiteX4" fmla="*/ 92199 w 145726"/>
                <a:gd name="connsiteY4" fmla="*/ 21602 h 23887"/>
                <a:gd name="connsiteX5" fmla="*/ 89912 w 145726"/>
                <a:gd name="connsiteY5" fmla="*/ 22555 h 23887"/>
                <a:gd name="connsiteX6" fmla="*/ 82864 w 145726"/>
                <a:gd name="connsiteY6" fmla="*/ 23888 h 23887"/>
                <a:gd name="connsiteX7" fmla="*/ 13715 w 145726"/>
                <a:gd name="connsiteY7" fmla="*/ 23888 h 23887"/>
                <a:gd name="connsiteX8" fmla="*/ 0 w 145726"/>
                <a:gd name="connsiteY8" fmla="*/ 10555 h 23887"/>
                <a:gd name="connsiteX9" fmla="*/ 7239 w 145726"/>
                <a:gd name="connsiteY9" fmla="*/ 79 h 23887"/>
                <a:gd name="connsiteX10" fmla="*/ 14858 w 145726"/>
                <a:gd name="connsiteY10" fmla="*/ 4269 h 23887"/>
                <a:gd name="connsiteX11" fmla="*/ 18287 w 145726"/>
                <a:gd name="connsiteY11" fmla="*/ 6935 h 23887"/>
                <a:gd name="connsiteX12" fmla="*/ 139250 w 145726"/>
                <a:gd name="connsiteY12" fmla="*/ 6935 h 23887"/>
                <a:gd name="connsiteX13" fmla="*/ 145727 w 145726"/>
                <a:gd name="connsiteY13" fmla="*/ 17793 h 23887"/>
                <a:gd name="connsiteX14" fmla="*/ 139059 w 145726"/>
                <a:gd name="connsiteY14" fmla="*/ 23697 h 23887"/>
                <a:gd name="connsiteX15" fmla="*/ 97532 w 145726"/>
                <a:gd name="connsiteY15" fmla="*/ 17411 h 23887"/>
                <a:gd name="connsiteX16" fmla="*/ 104581 w 145726"/>
                <a:gd name="connsiteY16" fmla="*/ 18935 h 23887"/>
                <a:gd name="connsiteX17" fmla="*/ 105533 w 145726"/>
                <a:gd name="connsiteY17" fmla="*/ 19316 h 23887"/>
                <a:gd name="connsiteX18" fmla="*/ 112010 w 145726"/>
                <a:gd name="connsiteY18" fmla="*/ 20650 h 23887"/>
                <a:gd name="connsiteX19" fmla="*/ 139059 w 145726"/>
                <a:gd name="connsiteY19" fmla="*/ 20650 h 23887"/>
                <a:gd name="connsiteX20" fmla="*/ 142488 w 145726"/>
                <a:gd name="connsiteY20" fmla="*/ 17411 h 23887"/>
                <a:gd name="connsiteX21" fmla="*/ 139059 w 145726"/>
                <a:gd name="connsiteY21" fmla="*/ 9792 h 23887"/>
                <a:gd name="connsiteX22" fmla="*/ 18097 w 145726"/>
                <a:gd name="connsiteY22" fmla="*/ 9792 h 23887"/>
                <a:gd name="connsiteX23" fmla="*/ 12192 w 145726"/>
                <a:gd name="connsiteY23" fmla="*/ 5793 h 23887"/>
                <a:gd name="connsiteX24" fmla="*/ 7620 w 145726"/>
                <a:gd name="connsiteY24" fmla="*/ 2936 h 23887"/>
                <a:gd name="connsiteX25" fmla="*/ 3048 w 145726"/>
                <a:gd name="connsiteY25" fmla="*/ 10364 h 23887"/>
                <a:gd name="connsiteX26" fmla="*/ 13715 w 145726"/>
                <a:gd name="connsiteY26" fmla="*/ 20650 h 23887"/>
                <a:gd name="connsiteX27" fmla="*/ 82864 w 145726"/>
                <a:gd name="connsiteY27" fmla="*/ 20650 h 23887"/>
                <a:gd name="connsiteX28" fmla="*/ 88770 w 145726"/>
                <a:gd name="connsiteY28" fmla="*/ 19507 h 23887"/>
                <a:gd name="connsiteX29" fmla="*/ 91055 w 145726"/>
                <a:gd name="connsiteY29" fmla="*/ 18555 h 23887"/>
                <a:gd name="connsiteX30" fmla="*/ 97532 w 145726"/>
                <a:gd name="connsiteY30" fmla="*/ 17411 h 23887"/>
                <a:gd name="connsiteX31" fmla="*/ 97532 w 145726"/>
                <a:gd name="connsiteY31" fmla="*/ 17411 h 2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5726" h="23887">
                  <a:moveTo>
                    <a:pt x="139059" y="23697"/>
                  </a:moveTo>
                  <a:lnTo>
                    <a:pt x="112010" y="23697"/>
                  </a:lnTo>
                  <a:cubicBezTo>
                    <a:pt x="109343" y="23697"/>
                    <a:pt x="106866" y="23126"/>
                    <a:pt x="104390" y="22173"/>
                  </a:cubicBezTo>
                  <a:lnTo>
                    <a:pt x="103437" y="21792"/>
                  </a:lnTo>
                  <a:cubicBezTo>
                    <a:pt x="99818" y="20269"/>
                    <a:pt x="95818" y="20269"/>
                    <a:pt x="92199" y="21602"/>
                  </a:cubicBezTo>
                  <a:lnTo>
                    <a:pt x="89912" y="22555"/>
                  </a:lnTo>
                  <a:cubicBezTo>
                    <a:pt x="87626" y="23316"/>
                    <a:pt x="85341" y="23888"/>
                    <a:pt x="82864" y="23888"/>
                  </a:cubicBezTo>
                  <a:lnTo>
                    <a:pt x="13715" y="23888"/>
                  </a:lnTo>
                  <a:cubicBezTo>
                    <a:pt x="6286" y="23888"/>
                    <a:pt x="0" y="17793"/>
                    <a:pt x="0" y="10555"/>
                  </a:cubicBezTo>
                  <a:cubicBezTo>
                    <a:pt x="0" y="3507"/>
                    <a:pt x="3810" y="459"/>
                    <a:pt x="7239" y="79"/>
                  </a:cubicBezTo>
                  <a:cubicBezTo>
                    <a:pt x="11620" y="-493"/>
                    <a:pt x="13525" y="2173"/>
                    <a:pt x="14858" y="4269"/>
                  </a:cubicBezTo>
                  <a:cubicBezTo>
                    <a:pt x="16002" y="5983"/>
                    <a:pt x="16763" y="6935"/>
                    <a:pt x="18287" y="6935"/>
                  </a:cubicBezTo>
                  <a:lnTo>
                    <a:pt x="139250" y="6935"/>
                  </a:lnTo>
                  <a:cubicBezTo>
                    <a:pt x="143631" y="6935"/>
                    <a:pt x="145727" y="14936"/>
                    <a:pt x="145727" y="17793"/>
                  </a:cubicBezTo>
                  <a:cubicBezTo>
                    <a:pt x="145727" y="20840"/>
                    <a:pt x="142679" y="23697"/>
                    <a:pt x="139059" y="23697"/>
                  </a:cubicBezTo>
                  <a:close/>
                  <a:moveTo>
                    <a:pt x="97532" y="17411"/>
                  </a:moveTo>
                  <a:cubicBezTo>
                    <a:pt x="100008" y="17411"/>
                    <a:pt x="102294" y="17983"/>
                    <a:pt x="104581" y="18935"/>
                  </a:cubicBezTo>
                  <a:lnTo>
                    <a:pt x="105533" y="19316"/>
                  </a:lnTo>
                  <a:cubicBezTo>
                    <a:pt x="107628" y="20269"/>
                    <a:pt x="109724" y="20650"/>
                    <a:pt x="112010" y="20650"/>
                  </a:cubicBezTo>
                  <a:lnTo>
                    <a:pt x="139059" y="20650"/>
                  </a:lnTo>
                  <a:cubicBezTo>
                    <a:pt x="140964" y="20650"/>
                    <a:pt x="142488" y="19126"/>
                    <a:pt x="142488" y="17411"/>
                  </a:cubicBezTo>
                  <a:cubicBezTo>
                    <a:pt x="142488" y="14554"/>
                    <a:pt x="140202" y="9792"/>
                    <a:pt x="139059" y="9792"/>
                  </a:cubicBezTo>
                  <a:lnTo>
                    <a:pt x="18097" y="9792"/>
                  </a:lnTo>
                  <a:cubicBezTo>
                    <a:pt x="14858" y="9792"/>
                    <a:pt x="13334" y="7507"/>
                    <a:pt x="12192" y="5793"/>
                  </a:cubicBezTo>
                  <a:cubicBezTo>
                    <a:pt x="10858" y="3697"/>
                    <a:pt x="9906" y="2745"/>
                    <a:pt x="7620" y="2936"/>
                  </a:cubicBezTo>
                  <a:cubicBezTo>
                    <a:pt x="6286" y="3126"/>
                    <a:pt x="3048" y="4269"/>
                    <a:pt x="3048" y="10364"/>
                  </a:cubicBezTo>
                  <a:cubicBezTo>
                    <a:pt x="3048" y="15888"/>
                    <a:pt x="8001" y="20650"/>
                    <a:pt x="13715" y="20650"/>
                  </a:cubicBezTo>
                  <a:lnTo>
                    <a:pt x="82864" y="20650"/>
                  </a:lnTo>
                  <a:cubicBezTo>
                    <a:pt x="84960" y="20650"/>
                    <a:pt x="86865" y="20269"/>
                    <a:pt x="88770" y="19507"/>
                  </a:cubicBezTo>
                  <a:lnTo>
                    <a:pt x="91055" y="18555"/>
                  </a:lnTo>
                  <a:cubicBezTo>
                    <a:pt x="93151" y="17793"/>
                    <a:pt x="95246" y="17411"/>
                    <a:pt x="97532" y="17411"/>
                  </a:cubicBezTo>
                  <a:lnTo>
                    <a:pt x="97532" y="17411"/>
                  </a:lnTo>
                  <a:close/>
                </a:path>
              </a:pathLst>
            </a:custGeom>
            <a:solidFill>
              <a:srgbClr val="000000"/>
            </a:solidFill>
            <a:ln w="1904" cap="flat">
              <a:noFill/>
              <a:prstDash val="solid"/>
              <a:miter/>
            </a:ln>
          </p:spPr>
          <p:txBody>
            <a:bodyPr rtlCol="0" anchor="ctr"/>
            <a:lstStyle/>
            <a:p>
              <a:endParaRPr lang="fr-FR"/>
            </a:p>
          </p:txBody>
        </p:sp>
        <p:grpSp>
          <p:nvGrpSpPr>
            <p:cNvPr id="3653" name="Graphique 2">
              <a:extLst>
                <a:ext uri="{FF2B5EF4-FFF2-40B4-BE49-F238E27FC236}">
                  <a16:creationId xmlns:a16="http://schemas.microsoft.com/office/drawing/2014/main" id="{1C2AACBD-4F44-60C8-8182-14B7AD4F1C1F}"/>
                </a:ext>
              </a:extLst>
            </p:cNvPr>
            <p:cNvGrpSpPr/>
            <p:nvPr/>
          </p:nvGrpSpPr>
          <p:grpSpPr>
            <a:xfrm>
              <a:off x="5357154" y="5791508"/>
              <a:ext cx="548370" cy="1065377"/>
              <a:chOff x="5357154" y="5791508"/>
              <a:chExt cx="548370" cy="1065377"/>
            </a:xfrm>
          </p:grpSpPr>
          <p:sp>
            <p:nvSpPr>
              <p:cNvPr id="3654" name="Forme libre 3653">
                <a:extLst>
                  <a:ext uri="{FF2B5EF4-FFF2-40B4-BE49-F238E27FC236}">
                    <a16:creationId xmlns:a16="http://schemas.microsoft.com/office/drawing/2014/main" id="{A2509CBA-BED7-9670-7A12-CC83ED804582}"/>
                  </a:ext>
                </a:extLst>
              </p:cNvPr>
              <p:cNvSpPr/>
              <p:nvPr/>
            </p:nvSpPr>
            <p:spPr>
              <a:xfrm>
                <a:off x="5639430" y="6834585"/>
                <a:ext cx="73786" cy="20776"/>
              </a:xfrm>
              <a:custGeom>
                <a:avLst/>
                <a:gdLst>
                  <a:gd name="connsiteX0" fmla="*/ 34 w 73786"/>
                  <a:gd name="connsiteY0" fmla="*/ 12014 h 20776"/>
                  <a:gd name="connsiteX1" fmla="*/ 7654 w 73786"/>
                  <a:gd name="connsiteY1" fmla="*/ 5538 h 20776"/>
                  <a:gd name="connsiteX2" fmla="*/ 19845 w 73786"/>
                  <a:gd name="connsiteY2" fmla="*/ 6300 h 20776"/>
                  <a:gd name="connsiteX3" fmla="*/ 23274 w 73786"/>
                  <a:gd name="connsiteY3" fmla="*/ 4205 h 20776"/>
                  <a:gd name="connsiteX4" fmla="*/ 30322 w 73786"/>
                  <a:gd name="connsiteY4" fmla="*/ 14 h 20776"/>
                  <a:gd name="connsiteX5" fmla="*/ 43466 w 73786"/>
                  <a:gd name="connsiteY5" fmla="*/ 14 h 20776"/>
                  <a:gd name="connsiteX6" fmla="*/ 50515 w 73786"/>
                  <a:gd name="connsiteY6" fmla="*/ 4205 h 20776"/>
                  <a:gd name="connsiteX7" fmla="*/ 53943 w 73786"/>
                  <a:gd name="connsiteY7" fmla="*/ 6300 h 20776"/>
                  <a:gd name="connsiteX8" fmla="*/ 66135 w 73786"/>
                  <a:gd name="connsiteY8" fmla="*/ 5538 h 20776"/>
                  <a:gd name="connsiteX9" fmla="*/ 73755 w 73786"/>
                  <a:gd name="connsiteY9" fmla="*/ 12014 h 20776"/>
                  <a:gd name="connsiteX10" fmla="*/ 67087 w 73786"/>
                  <a:gd name="connsiteY10" fmla="*/ 19633 h 20776"/>
                  <a:gd name="connsiteX11" fmla="*/ 6511 w 73786"/>
                  <a:gd name="connsiteY11" fmla="*/ 19633 h 20776"/>
                  <a:gd name="connsiteX12" fmla="*/ 34 w 73786"/>
                  <a:gd name="connsiteY12" fmla="*/ 12014 h 2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786" h="20776">
                    <a:moveTo>
                      <a:pt x="34" y="12014"/>
                    </a:moveTo>
                    <a:cubicBezTo>
                      <a:pt x="415" y="8205"/>
                      <a:pt x="3844" y="5348"/>
                      <a:pt x="7654" y="5538"/>
                    </a:cubicBezTo>
                    <a:cubicBezTo>
                      <a:pt x="11654" y="5919"/>
                      <a:pt x="15845" y="6110"/>
                      <a:pt x="19845" y="6300"/>
                    </a:cubicBezTo>
                    <a:cubicBezTo>
                      <a:pt x="21369" y="6300"/>
                      <a:pt x="22703" y="5538"/>
                      <a:pt x="23274" y="4205"/>
                    </a:cubicBezTo>
                    <a:cubicBezTo>
                      <a:pt x="24607" y="1538"/>
                      <a:pt x="27274" y="-176"/>
                      <a:pt x="30322" y="14"/>
                    </a:cubicBezTo>
                    <a:cubicBezTo>
                      <a:pt x="34704" y="205"/>
                      <a:pt x="39085" y="205"/>
                      <a:pt x="43466" y="14"/>
                    </a:cubicBezTo>
                    <a:cubicBezTo>
                      <a:pt x="46514" y="-176"/>
                      <a:pt x="49181" y="1538"/>
                      <a:pt x="50515" y="4205"/>
                    </a:cubicBezTo>
                    <a:cubicBezTo>
                      <a:pt x="51086" y="5538"/>
                      <a:pt x="52610" y="6300"/>
                      <a:pt x="53943" y="6300"/>
                    </a:cubicBezTo>
                    <a:cubicBezTo>
                      <a:pt x="57944" y="6110"/>
                      <a:pt x="62134" y="5919"/>
                      <a:pt x="66135" y="5538"/>
                    </a:cubicBezTo>
                    <a:cubicBezTo>
                      <a:pt x="69945" y="5157"/>
                      <a:pt x="73374" y="8014"/>
                      <a:pt x="73755" y="12014"/>
                    </a:cubicBezTo>
                    <a:cubicBezTo>
                      <a:pt x="74135" y="15824"/>
                      <a:pt x="71087" y="19443"/>
                      <a:pt x="67087" y="19633"/>
                    </a:cubicBezTo>
                    <a:cubicBezTo>
                      <a:pt x="46895" y="21157"/>
                      <a:pt x="26703" y="21157"/>
                      <a:pt x="6511" y="19633"/>
                    </a:cubicBezTo>
                    <a:cubicBezTo>
                      <a:pt x="2510" y="19253"/>
                      <a:pt x="-347" y="15824"/>
                      <a:pt x="34" y="12014"/>
                    </a:cubicBezTo>
                    <a:close/>
                  </a:path>
                </a:pathLst>
              </a:custGeom>
              <a:solidFill>
                <a:srgbClr val="FFFFFF"/>
              </a:solidFill>
              <a:ln w="1904" cap="flat">
                <a:noFill/>
                <a:prstDash val="solid"/>
                <a:miter/>
              </a:ln>
            </p:spPr>
            <p:txBody>
              <a:bodyPr rtlCol="0" anchor="ctr"/>
              <a:lstStyle/>
              <a:p>
                <a:endParaRPr lang="fr-FR"/>
              </a:p>
            </p:txBody>
          </p:sp>
          <p:sp>
            <p:nvSpPr>
              <p:cNvPr id="3655" name="Forme libre 3654">
                <a:extLst>
                  <a:ext uri="{FF2B5EF4-FFF2-40B4-BE49-F238E27FC236}">
                    <a16:creationId xmlns:a16="http://schemas.microsoft.com/office/drawing/2014/main" id="{FD0ED2CA-C3A5-FB60-23FA-BF0A06389D3B}"/>
                  </a:ext>
                </a:extLst>
              </p:cNvPr>
              <p:cNvSpPr/>
              <p:nvPr/>
            </p:nvSpPr>
            <p:spPr>
              <a:xfrm>
                <a:off x="5637905" y="6833064"/>
                <a:ext cx="77029" cy="23821"/>
              </a:xfrm>
              <a:custGeom>
                <a:avLst/>
                <a:gdLst>
                  <a:gd name="connsiteX0" fmla="*/ 38515 w 77029"/>
                  <a:gd name="connsiteY0" fmla="*/ 23821 h 23821"/>
                  <a:gd name="connsiteX1" fmla="*/ 8036 w 77029"/>
                  <a:gd name="connsiteY1" fmla="*/ 22679 h 23821"/>
                  <a:gd name="connsiteX2" fmla="*/ 1940 w 77029"/>
                  <a:gd name="connsiteY2" fmla="*/ 19631 h 23821"/>
                  <a:gd name="connsiteX3" fmla="*/ 35 w 77029"/>
                  <a:gd name="connsiteY3" fmla="*/ 13345 h 23821"/>
                  <a:gd name="connsiteX4" fmla="*/ 9369 w 77029"/>
                  <a:gd name="connsiteY4" fmla="*/ 5536 h 23821"/>
                  <a:gd name="connsiteX5" fmla="*/ 21561 w 77029"/>
                  <a:gd name="connsiteY5" fmla="*/ 6298 h 23821"/>
                  <a:gd name="connsiteX6" fmla="*/ 23466 w 77029"/>
                  <a:gd name="connsiteY6" fmla="*/ 5155 h 23821"/>
                  <a:gd name="connsiteX7" fmla="*/ 32038 w 77029"/>
                  <a:gd name="connsiteY7" fmla="*/ 12 h 23821"/>
                  <a:gd name="connsiteX8" fmla="*/ 44991 w 77029"/>
                  <a:gd name="connsiteY8" fmla="*/ 12 h 23821"/>
                  <a:gd name="connsiteX9" fmla="*/ 53563 w 77029"/>
                  <a:gd name="connsiteY9" fmla="*/ 5155 h 23821"/>
                  <a:gd name="connsiteX10" fmla="*/ 55468 w 77029"/>
                  <a:gd name="connsiteY10" fmla="*/ 6298 h 23821"/>
                  <a:gd name="connsiteX11" fmla="*/ 67660 w 77029"/>
                  <a:gd name="connsiteY11" fmla="*/ 5536 h 23821"/>
                  <a:gd name="connsiteX12" fmla="*/ 76994 w 77029"/>
                  <a:gd name="connsiteY12" fmla="*/ 13345 h 23821"/>
                  <a:gd name="connsiteX13" fmla="*/ 75089 w 77029"/>
                  <a:gd name="connsiteY13" fmla="*/ 19631 h 23821"/>
                  <a:gd name="connsiteX14" fmla="*/ 68994 w 77029"/>
                  <a:gd name="connsiteY14" fmla="*/ 22679 h 23821"/>
                  <a:gd name="connsiteX15" fmla="*/ 38515 w 77029"/>
                  <a:gd name="connsiteY15" fmla="*/ 23821 h 23821"/>
                  <a:gd name="connsiteX16" fmla="*/ 38515 w 77029"/>
                  <a:gd name="connsiteY16" fmla="*/ 23821 h 23821"/>
                  <a:gd name="connsiteX17" fmla="*/ 8608 w 77029"/>
                  <a:gd name="connsiteY17" fmla="*/ 8583 h 23821"/>
                  <a:gd name="connsiteX18" fmla="*/ 3083 w 77029"/>
                  <a:gd name="connsiteY18" fmla="*/ 13536 h 23821"/>
                  <a:gd name="connsiteX19" fmla="*/ 4226 w 77029"/>
                  <a:gd name="connsiteY19" fmla="*/ 17345 h 23821"/>
                  <a:gd name="connsiteX20" fmla="*/ 8227 w 77029"/>
                  <a:gd name="connsiteY20" fmla="*/ 19250 h 23821"/>
                  <a:gd name="connsiteX21" fmla="*/ 68613 w 77029"/>
                  <a:gd name="connsiteY21" fmla="*/ 19250 h 23821"/>
                  <a:gd name="connsiteX22" fmla="*/ 72613 w 77029"/>
                  <a:gd name="connsiteY22" fmla="*/ 17345 h 23821"/>
                  <a:gd name="connsiteX23" fmla="*/ 73756 w 77029"/>
                  <a:gd name="connsiteY23" fmla="*/ 13536 h 23821"/>
                  <a:gd name="connsiteX24" fmla="*/ 67850 w 77029"/>
                  <a:gd name="connsiteY24" fmla="*/ 8583 h 23821"/>
                  <a:gd name="connsiteX25" fmla="*/ 55659 w 77029"/>
                  <a:gd name="connsiteY25" fmla="*/ 9346 h 23821"/>
                  <a:gd name="connsiteX26" fmla="*/ 50706 w 77029"/>
                  <a:gd name="connsiteY26" fmla="*/ 6488 h 23821"/>
                  <a:gd name="connsiteX27" fmla="*/ 45182 w 77029"/>
                  <a:gd name="connsiteY27" fmla="*/ 3250 h 23821"/>
                  <a:gd name="connsiteX28" fmla="*/ 32038 w 77029"/>
                  <a:gd name="connsiteY28" fmla="*/ 3250 h 23821"/>
                  <a:gd name="connsiteX29" fmla="*/ 26514 w 77029"/>
                  <a:gd name="connsiteY29" fmla="*/ 6488 h 23821"/>
                  <a:gd name="connsiteX30" fmla="*/ 21561 w 77029"/>
                  <a:gd name="connsiteY30" fmla="*/ 9346 h 23821"/>
                  <a:gd name="connsiteX31" fmla="*/ 9369 w 77029"/>
                  <a:gd name="connsiteY31" fmla="*/ 8583 h 23821"/>
                  <a:gd name="connsiteX32" fmla="*/ 8608 w 77029"/>
                  <a:gd name="connsiteY32" fmla="*/ 8583 h 23821"/>
                  <a:gd name="connsiteX33" fmla="*/ 8608 w 77029"/>
                  <a:gd name="connsiteY33" fmla="*/ 8583 h 23821"/>
                  <a:gd name="connsiteX34" fmla="*/ 1559 w 77029"/>
                  <a:gd name="connsiteY34" fmla="*/ 13536 h 23821"/>
                  <a:gd name="connsiteX35" fmla="*/ 1559 w 77029"/>
                  <a:gd name="connsiteY35" fmla="*/ 13536 h 23821"/>
                  <a:gd name="connsiteX36" fmla="*/ 1559 w 77029"/>
                  <a:gd name="connsiteY36" fmla="*/ 13536 h 2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7029" h="23821">
                    <a:moveTo>
                      <a:pt x="38515" y="23821"/>
                    </a:moveTo>
                    <a:cubicBezTo>
                      <a:pt x="28419" y="23821"/>
                      <a:pt x="18132" y="23441"/>
                      <a:pt x="8036" y="22679"/>
                    </a:cubicBezTo>
                    <a:cubicBezTo>
                      <a:pt x="5559" y="22488"/>
                      <a:pt x="3464" y="21345"/>
                      <a:pt x="1940" y="19631"/>
                    </a:cubicBezTo>
                    <a:cubicBezTo>
                      <a:pt x="416" y="17917"/>
                      <a:pt x="-155" y="15631"/>
                      <a:pt x="35" y="13345"/>
                    </a:cubicBezTo>
                    <a:cubicBezTo>
                      <a:pt x="416" y="8583"/>
                      <a:pt x="4798" y="5155"/>
                      <a:pt x="9369" y="5536"/>
                    </a:cubicBezTo>
                    <a:cubicBezTo>
                      <a:pt x="13370" y="5917"/>
                      <a:pt x="17370" y="6107"/>
                      <a:pt x="21561" y="6298"/>
                    </a:cubicBezTo>
                    <a:cubicBezTo>
                      <a:pt x="22323" y="6298"/>
                      <a:pt x="23275" y="5917"/>
                      <a:pt x="23466" y="5155"/>
                    </a:cubicBezTo>
                    <a:cubicBezTo>
                      <a:pt x="24990" y="1917"/>
                      <a:pt x="28419" y="-178"/>
                      <a:pt x="32038" y="12"/>
                    </a:cubicBezTo>
                    <a:cubicBezTo>
                      <a:pt x="36419" y="203"/>
                      <a:pt x="40610" y="203"/>
                      <a:pt x="44991" y="12"/>
                    </a:cubicBezTo>
                    <a:cubicBezTo>
                      <a:pt x="48611" y="-178"/>
                      <a:pt x="52040" y="1917"/>
                      <a:pt x="53563" y="5155"/>
                    </a:cubicBezTo>
                    <a:cubicBezTo>
                      <a:pt x="53945" y="5917"/>
                      <a:pt x="54707" y="6298"/>
                      <a:pt x="55468" y="6298"/>
                    </a:cubicBezTo>
                    <a:cubicBezTo>
                      <a:pt x="59469" y="6107"/>
                      <a:pt x="63660" y="5917"/>
                      <a:pt x="67660" y="5536"/>
                    </a:cubicBezTo>
                    <a:cubicBezTo>
                      <a:pt x="72422" y="5155"/>
                      <a:pt x="76613" y="8774"/>
                      <a:pt x="76994" y="13345"/>
                    </a:cubicBezTo>
                    <a:cubicBezTo>
                      <a:pt x="77185" y="15631"/>
                      <a:pt x="76613" y="17917"/>
                      <a:pt x="75089" y="19631"/>
                    </a:cubicBezTo>
                    <a:cubicBezTo>
                      <a:pt x="73565" y="21536"/>
                      <a:pt x="71279" y="22488"/>
                      <a:pt x="68994" y="22679"/>
                    </a:cubicBezTo>
                    <a:cubicBezTo>
                      <a:pt x="58707" y="23441"/>
                      <a:pt x="48611" y="23821"/>
                      <a:pt x="38515" y="23821"/>
                    </a:cubicBezTo>
                    <a:lnTo>
                      <a:pt x="38515" y="23821"/>
                    </a:lnTo>
                    <a:close/>
                    <a:moveTo>
                      <a:pt x="8608" y="8583"/>
                    </a:moveTo>
                    <a:cubicBezTo>
                      <a:pt x="5750" y="8583"/>
                      <a:pt x="3274" y="10679"/>
                      <a:pt x="3083" y="13536"/>
                    </a:cubicBezTo>
                    <a:cubicBezTo>
                      <a:pt x="2893" y="14869"/>
                      <a:pt x="3464" y="16393"/>
                      <a:pt x="4226" y="17345"/>
                    </a:cubicBezTo>
                    <a:cubicBezTo>
                      <a:pt x="5179" y="18488"/>
                      <a:pt x="6703" y="19250"/>
                      <a:pt x="8227" y="19250"/>
                    </a:cubicBezTo>
                    <a:cubicBezTo>
                      <a:pt x="28228" y="20774"/>
                      <a:pt x="48611" y="20774"/>
                      <a:pt x="68613" y="19250"/>
                    </a:cubicBezTo>
                    <a:cubicBezTo>
                      <a:pt x="70137" y="19059"/>
                      <a:pt x="71660" y="18488"/>
                      <a:pt x="72613" y="17345"/>
                    </a:cubicBezTo>
                    <a:cubicBezTo>
                      <a:pt x="73565" y="16202"/>
                      <a:pt x="73946" y="14869"/>
                      <a:pt x="73756" y="13536"/>
                    </a:cubicBezTo>
                    <a:cubicBezTo>
                      <a:pt x="73375" y="10488"/>
                      <a:pt x="70708" y="8393"/>
                      <a:pt x="67850" y="8583"/>
                    </a:cubicBezTo>
                    <a:cubicBezTo>
                      <a:pt x="63850" y="8964"/>
                      <a:pt x="59660" y="9155"/>
                      <a:pt x="55659" y="9346"/>
                    </a:cubicBezTo>
                    <a:cubicBezTo>
                      <a:pt x="53563" y="9346"/>
                      <a:pt x="51659" y="8202"/>
                      <a:pt x="50706" y="6488"/>
                    </a:cubicBezTo>
                    <a:cubicBezTo>
                      <a:pt x="49754" y="4393"/>
                      <a:pt x="47468" y="3060"/>
                      <a:pt x="45182" y="3250"/>
                    </a:cubicBezTo>
                    <a:cubicBezTo>
                      <a:pt x="40801" y="3441"/>
                      <a:pt x="36419" y="3441"/>
                      <a:pt x="32038" y="3250"/>
                    </a:cubicBezTo>
                    <a:cubicBezTo>
                      <a:pt x="29752" y="3060"/>
                      <a:pt x="27466" y="4393"/>
                      <a:pt x="26514" y="6488"/>
                    </a:cubicBezTo>
                    <a:cubicBezTo>
                      <a:pt x="25561" y="8393"/>
                      <a:pt x="23656" y="9536"/>
                      <a:pt x="21561" y="9346"/>
                    </a:cubicBezTo>
                    <a:cubicBezTo>
                      <a:pt x="17370" y="9155"/>
                      <a:pt x="13370" y="8964"/>
                      <a:pt x="9369" y="8583"/>
                    </a:cubicBezTo>
                    <a:cubicBezTo>
                      <a:pt x="8988" y="8583"/>
                      <a:pt x="8798" y="8583"/>
                      <a:pt x="8608" y="8583"/>
                    </a:cubicBezTo>
                    <a:lnTo>
                      <a:pt x="8608" y="8583"/>
                    </a:lnTo>
                    <a:close/>
                    <a:moveTo>
                      <a:pt x="1559" y="13536"/>
                    </a:moveTo>
                    <a:lnTo>
                      <a:pt x="1559" y="13536"/>
                    </a:lnTo>
                    <a:lnTo>
                      <a:pt x="1559" y="13536"/>
                    </a:lnTo>
                    <a:close/>
                  </a:path>
                </a:pathLst>
              </a:custGeom>
              <a:solidFill>
                <a:srgbClr val="000000"/>
              </a:solidFill>
              <a:ln w="1904" cap="flat">
                <a:noFill/>
                <a:prstDash val="solid"/>
                <a:miter/>
              </a:ln>
            </p:spPr>
            <p:txBody>
              <a:bodyPr rtlCol="0" anchor="ctr"/>
              <a:lstStyle/>
              <a:p>
                <a:endParaRPr lang="fr-FR"/>
              </a:p>
            </p:txBody>
          </p:sp>
          <p:grpSp>
            <p:nvGrpSpPr>
              <p:cNvPr id="3656" name="Graphique 2">
                <a:extLst>
                  <a:ext uri="{FF2B5EF4-FFF2-40B4-BE49-F238E27FC236}">
                    <a16:creationId xmlns:a16="http://schemas.microsoft.com/office/drawing/2014/main" id="{B41795BB-5A6F-6598-2A76-A7E1655BEF9F}"/>
                  </a:ext>
                </a:extLst>
              </p:cNvPr>
              <p:cNvGrpSpPr/>
              <p:nvPr/>
            </p:nvGrpSpPr>
            <p:grpSpPr>
              <a:xfrm>
                <a:off x="5357154" y="5791508"/>
                <a:ext cx="548370" cy="1063663"/>
                <a:chOff x="5357154" y="5791508"/>
                <a:chExt cx="548370" cy="1063663"/>
              </a:xfrm>
            </p:grpSpPr>
            <p:sp>
              <p:nvSpPr>
                <p:cNvPr id="3657" name="Forme libre 3656">
                  <a:extLst>
                    <a:ext uri="{FF2B5EF4-FFF2-40B4-BE49-F238E27FC236}">
                      <a16:creationId xmlns:a16="http://schemas.microsoft.com/office/drawing/2014/main" id="{3EA8C0AC-0413-ADF1-DC35-46719FFE4929}"/>
                    </a:ext>
                  </a:extLst>
                </p:cNvPr>
                <p:cNvSpPr/>
                <p:nvPr/>
              </p:nvSpPr>
              <p:spPr>
                <a:xfrm>
                  <a:off x="5446363" y="6206415"/>
                  <a:ext cx="301733" cy="607877"/>
                </a:xfrm>
                <a:custGeom>
                  <a:avLst/>
                  <a:gdLst>
                    <a:gd name="connsiteX0" fmla="*/ 184529 w 301733"/>
                    <a:gd name="connsiteY0" fmla="*/ 25330 h 607877"/>
                    <a:gd name="connsiteX1" fmla="*/ 85283 w 301733"/>
                    <a:gd name="connsiteY1" fmla="*/ 325519 h 607877"/>
                    <a:gd name="connsiteX2" fmla="*/ 323 w 301733"/>
                    <a:gd name="connsiteY2" fmla="*/ 591803 h 607877"/>
                    <a:gd name="connsiteX3" fmla="*/ 41089 w 301733"/>
                    <a:gd name="connsiteY3" fmla="*/ 597137 h 607877"/>
                    <a:gd name="connsiteX4" fmla="*/ 121476 w 301733"/>
                    <a:gd name="connsiteY4" fmla="*/ 453899 h 607877"/>
                    <a:gd name="connsiteX5" fmla="*/ 154050 w 301733"/>
                    <a:gd name="connsiteY5" fmla="*/ 357328 h 607877"/>
                    <a:gd name="connsiteX6" fmla="*/ 300920 w 301733"/>
                    <a:gd name="connsiteY6" fmla="*/ 81330 h 607877"/>
                    <a:gd name="connsiteX7" fmla="*/ 184529 w 301733"/>
                    <a:gd name="connsiteY7" fmla="*/ 25330 h 607877"/>
                    <a:gd name="connsiteX8" fmla="*/ 184529 w 301733"/>
                    <a:gd name="connsiteY8" fmla="*/ 25330 h 60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733" h="607877">
                      <a:moveTo>
                        <a:pt x="184529" y="25330"/>
                      </a:moveTo>
                      <a:cubicBezTo>
                        <a:pt x="146812" y="92377"/>
                        <a:pt x="96521" y="288567"/>
                        <a:pt x="85283" y="325519"/>
                      </a:cubicBezTo>
                      <a:cubicBezTo>
                        <a:pt x="74044" y="362471"/>
                        <a:pt x="4323" y="576947"/>
                        <a:pt x="323" y="591803"/>
                      </a:cubicBezTo>
                      <a:cubicBezTo>
                        <a:pt x="-3677" y="606470"/>
                        <a:pt x="30611" y="616565"/>
                        <a:pt x="41089" y="597137"/>
                      </a:cubicBezTo>
                      <a:cubicBezTo>
                        <a:pt x="56137" y="569518"/>
                        <a:pt x="93664" y="508375"/>
                        <a:pt x="121476" y="453899"/>
                      </a:cubicBezTo>
                      <a:cubicBezTo>
                        <a:pt x="136716" y="423804"/>
                        <a:pt x="141668" y="397709"/>
                        <a:pt x="154050" y="357328"/>
                      </a:cubicBezTo>
                      <a:cubicBezTo>
                        <a:pt x="164718" y="322852"/>
                        <a:pt x="290443" y="166853"/>
                        <a:pt x="300920" y="81330"/>
                      </a:cubicBezTo>
                      <a:cubicBezTo>
                        <a:pt x="311778" y="-4003"/>
                        <a:pt x="210817" y="-21336"/>
                        <a:pt x="184529" y="25330"/>
                      </a:cubicBezTo>
                      <a:lnTo>
                        <a:pt x="184529" y="25330"/>
                      </a:lnTo>
                      <a:close/>
                    </a:path>
                  </a:pathLst>
                </a:custGeom>
                <a:solidFill>
                  <a:srgbClr val="FFFFFF"/>
                </a:solidFill>
                <a:ln w="1904" cap="flat">
                  <a:noFill/>
                  <a:prstDash val="solid"/>
                  <a:miter/>
                </a:ln>
              </p:spPr>
              <p:txBody>
                <a:bodyPr rtlCol="0" anchor="ctr"/>
                <a:lstStyle/>
                <a:p>
                  <a:endParaRPr lang="fr-FR"/>
                </a:p>
              </p:txBody>
            </p:sp>
            <p:sp>
              <p:nvSpPr>
                <p:cNvPr id="3658" name="Forme libre 3657">
                  <a:extLst>
                    <a:ext uri="{FF2B5EF4-FFF2-40B4-BE49-F238E27FC236}">
                      <a16:creationId xmlns:a16="http://schemas.microsoft.com/office/drawing/2014/main" id="{3D019486-7A0C-677A-EFD1-586109DDF153}"/>
                    </a:ext>
                  </a:extLst>
                </p:cNvPr>
                <p:cNvSpPr/>
                <p:nvPr/>
              </p:nvSpPr>
              <p:spPr>
                <a:xfrm>
                  <a:off x="5444853" y="6204641"/>
                  <a:ext cx="304730" cy="611102"/>
                </a:xfrm>
                <a:custGeom>
                  <a:avLst/>
                  <a:gdLst>
                    <a:gd name="connsiteX0" fmla="*/ 22977 w 304730"/>
                    <a:gd name="connsiteY0" fmla="*/ 611102 h 611102"/>
                    <a:gd name="connsiteX1" fmla="*/ 11357 w 304730"/>
                    <a:gd name="connsiteY1" fmla="*/ 608816 h 611102"/>
                    <a:gd name="connsiteX2" fmla="*/ 309 w 304730"/>
                    <a:gd name="connsiteY2" fmla="*/ 593007 h 611102"/>
                    <a:gd name="connsiteX3" fmla="*/ 44503 w 304730"/>
                    <a:gd name="connsiteY3" fmla="*/ 454341 h 611102"/>
                    <a:gd name="connsiteX4" fmla="*/ 85268 w 304730"/>
                    <a:gd name="connsiteY4" fmla="*/ 326722 h 611102"/>
                    <a:gd name="connsiteX5" fmla="*/ 95364 w 304730"/>
                    <a:gd name="connsiteY5" fmla="*/ 291104 h 611102"/>
                    <a:gd name="connsiteX6" fmla="*/ 135748 w 304730"/>
                    <a:gd name="connsiteY6" fmla="*/ 152818 h 611102"/>
                    <a:gd name="connsiteX7" fmla="*/ 184514 w 304730"/>
                    <a:gd name="connsiteY7" fmla="*/ 26152 h 611102"/>
                    <a:gd name="connsiteX8" fmla="*/ 185848 w 304730"/>
                    <a:gd name="connsiteY8" fmla="*/ 26914 h 611102"/>
                    <a:gd name="connsiteX9" fmla="*/ 184514 w 304730"/>
                    <a:gd name="connsiteY9" fmla="*/ 26152 h 611102"/>
                    <a:gd name="connsiteX10" fmla="*/ 215946 w 304730"/>
                    <a:gd name="connsiteY10" fmla="*/ 2534 h 611102"/>
                    <a:gd name="connsiteX11" fmla="*/ 257854 w 304730"/>
                    <a:gd name="connsiteY11" fmla="*/ 3676 h 611102"/>
                    <a:gd name="connsiteX12" fmla="*/ 293476 w 304730"/>
                    <a:gd name="connsiteY12" fmla="*/ 30343 h 611102"/>
                    <a:gd name="connsiteX13" fmla="*/ 303953 w 304730"/>
                    <a:gd name="connsiteY13" fmla="*/ 82914 h 611102"/>
                    <a:gd name="connsiteX14" fmla="*/ 198420 w 304730"/>
                    <a:gd name="connsiteY14" fmla="*/ 289770 h 611102"/>
                    <a:gd name="connsiteX15" fmla="*/ 156893 w 304730"/>
                    <a:gd name="connsiteY15" fmla="*/ 359103 h 611102"/>
                    <a:gd name="connsiteX16" fmla="*/ 148130 w 304730"/>
                    <a:gd name="connsiteY16" fmla="*/ 389198 h 611102"/>
                    <a:gd name="connsiteX17" fmla="*/ 124319 w 304730"/>
                    <a:gd name="connsiteY17" fmla="*/ 455865 h 611102"/>
                    <a:gd name="connsiteX18" fmla="*/ 65266 w 304730"/>
                    <a:gd name="connsiteY18" fmla="*/ 561959 h 611102"/>
                    <a:gd name="connsiteX19" fmla="*/ 43931 w 304730"/>
                    <a:gd name="connsiteY19" fmla="*/ 599102 h 611102"/>
                    <a:gd name="connsiteX20" fmla="*/ 22977 w 304730"/>
                    <a:gd name="connsiteY20" fmla="*/ 611102 h 611102"/>
                    <a:gd name="connsiteX21" fmla="*/ 22977 w 304730"/>
                    <a:gd name="connsiteY21" fmla="*/ 611102 h 611102"/>
                    <a:gd name="connsiteX22" fmla="*/ 234804 w 304730"/>
                    <a:gd name="connsiteY22" fmla="*/ 3486 h 611102"/>
                    <a:gd name="connsiteX23" fmla="*/ 217088 w 304730"/>
                    <a:gd name="connsiteY23" fmla="*/ 5962 h 611102"/>
                    <a:gd name="connsiteX24" fmla="*/ 187562 w 304730"/>
                    <a:gd name="connsiteY24" fmla="*/ 28057 h 611102"/>
                    <a:gd name="connsiteX25" fmla="*/ 98602 w 304730"/>
                    <a:gd name="connsiteY25" fmla="*/ 292246 h 611102"/>
                    <a:gd name="connsiteX26" fmla="*/ 88506 w 304730"/>
                    <a:gd name="connsiteY26" fmla="*/ 327865 h 611102"/>
                    <a:gd name="connsiteX27" fmla="*/ 47741 w 304730"/>
                    <a:gd name="connsiteY27" fmla="*/ 455483 h 611102"/>
                    <a:gd name="connsiteX28" fmla="*/ 3547 w 304730"/>
                    <a:gd name="connsiteY28" fmla="*/ 593959 h 611102"/>
                    <a:gd name="connsiteX29" fmla="*/ 12691 w 304730"/>
                    <a:gd name="connsiteY29" fmla="*/ 605959 h 611102"/>
                    <a:gd name="connsiteX30" fmla="*/ 41455 w 304730"/>
                    <a:gd name="connsiteY30" fmla="*/ 598150 h 611102"/>
                    <a:gd name="connsiteX31" fmla="*/ 62790 w 304730"/>
                    <a:gd name="connsiteY31" fmla="*/ 560816 h 611102"/>
                    <a:gd name="connsiteX32" fmla="*/ 121652 w 304730"/>
                    <a:gd name="connsiteY32" fmla="*/ 454912 h 611102"/>
                    <a:gd name="connsiteX33" fmla="*/ 145273 w 304730"/>
                    <a:gd name="connsiteY33" fmla="*/ 388817 h 611102"/>
                    <a:gd name="connsiteX34" fmla="*/ 154036 w 304730"/>
                    <a:gd name="connsiteY34" fmla="*/ 358532 h 611102"/>
                    <a:gd name="connsiteX35" fmla="*/ 195944 w 304730"/>
                    <a:gd name="connsiteY35" fmla="*/ 288437 h 611102"/>
                    <a:gd name="connsiteX36" fmla="*/ 300905 w 304730"/>
                    <a:gd name="connsiteY36" fmla="*/ 82914 h 611102"/>
                    <a:gd name="connsiteX37" fmla="*/ 290999 w 304730"/>
                    <a:gd name="connsiteY37" fmla="*/ 32438 h 611102"/>
                    <a:gd name="connsiteX38" fmla="*/ 257092 w 304730"/>
                    <a:gd name="connsiteY38" fmla="*/ 6914 h 611102"/>
                    <a:gd name="connsiteX39" fmla="*/ 234804 w 304730"/>
                    <a:gd name="connsiteY39" fmla="*/ 3486 h 611102"/>
                    <a:gd name="connsiteX40" fmla="*/ 234804 w 304730"/>
                    <a:gd name="connsiteY40" fmla="*/ 3486 h 61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04730" h="611102">
                      <a:moveTo>
                        <a:pt x="22977" y="611102"/>
                      </a:moveTo>
                      <a:cubicBezTo>
                        <a:pt x="18976" y="611102"/>
                        <a:pt x="14976" y="610340"/>
                        <a:pt x="11357" y="608816"/>
                      </a:cubicBezTo>
                      <a:cubicBezTo>
                        <a:pt x="2975" y="605388"/>
                        <a:pt x="-1215" y="599292"/>
                        <a:pt x="309" y="593007"/>
                      </a:cubicBezTo>
                      <a:cubicBezTo>
                        <a:pt x="2404" y="585007"/>
                        <a:pt x="23739" y="518531"/>
                        <a:pt x="44503" y="454341"/>
                      </a:cubicBezTo>
                      <a:cubicBezTo>
                        <a:pt x="62790" y="397579"/>
                        <a:pt x="79934" y="343865"/>
                        <a:pt x="85268" y="326722"/>
                      </a:cubicBezTo>
                      <a:cubicBezTo>
                        <a:pt x="87363" y="319865"/>
                        <a:pt x="90983" y="307103"/>
                        <a:pt x="95364" y="291104"/>
                      </a:cubicBezTo>
                      <a:cubicBezTo>
                        <a:pt x="105079" y="256247"/>
                        <a:pt x="119747" y="203485"/>
                        <a:pt x="135748" y="152818"/>
                      </a:cubicBezTo>
                      <a:cubicBezTo>
                        <a:pt x="154988" y="92438"/>
                        <a:pt x="171370" y="49771"/>
                        <a:pt x="184514" y="26152"/>
                      </a:cubicBezTo>
                      <a:lnTo>
                        <a:pt x="185848" y="26914"/>
                      </a:lnTo>
                      <a:lnTo>
                        <a:pt x="184514" y="26152"/>
                      </a:lnTo>
                      <a:cubicBezTo>
                        <a:pt x="190801" y="14915"/>
                        <a:pt x="202040" y="6533"/>
                        <a:pt x="215946" y="2534"/>
                      </a:cubicBezTo>
                      <a:cubicBezTo>
                        <a:pt x="229280" y="-1276"/>
                        <a:pt x="244139" y="-705"/>
                        <a:pt x="257854" y="3676"/>
                      </a:cubicBezTo>
                      <a:cubicBezTo>
                        <a:pt x="272903" y="8629"/>
                        <a:pt x="285285" y="17962"/>
                        <a:pt x="293476" y="30343"/>
                      </a:cubicBezTo>
                      <a:cubicBezTo>
                        <a:pt x="303001" y="44819"/>
                        <a:pt x="306429" y="62533"/>
                        <a:pt x="303953" y="82914"/>
                      </a:cubicBezTo>
                      <a:cubicBezTo>
                        <a:pt x="296905" y="139676"/>
                        <a:pt x="239947" y="226532"/>
                        <a:pt x="198420" y="289770"/>
                      </a:cubicBezTo>
                      <a:cubicBezTo>
                        <a:pt x="177276" y="322151"/>
                        <a:pt x="160512" y="347675"/>
                        <a:pt x="156893" y="359103"/>
                      </a:cubicBezTo>
                      <a:cubicBezTo>
                        <a:pt x="153464" y="370151"/>
                        <a:pt x="150797" y="379865"/>
                        <a:pt x="148130" y="389198"/>
                      </a:cubicBezTo>
                      <a:cubicBezTo>
                        <a:pt x="141082" y="414150"/>
                        <a:pt x="135367" y="433960"/>
                        <a:pt x="124319" y="455865"/>
                      </a:cubicBezTo>
                      <a:cubicBezTo>
                        <a:pt x="105841" y="492245"/>
                        <a:pt x="83363" y="530912"/>
                        <a:pt x="65266" y="561959"/>
                      </a:cubicBezTo>
                      <a:cubicBezTo>
                        <a:pt x="56504" y="577007"/>
                        <a:pt x="48884" y="589959"/>
                        <a:pt x="43931" y="599102"/>
                      </a:cubicBezTo>
                      <a:cubicBezTo>
                        <a:pt x="39740" y="607673"/>
                        <a:pt x="31358" y="611102"/>
                        <a:pt x="22977" y="611102"/>
                      </a:cubicBezTo>
                      <a:lnTo>
                        <a:pt x="22977" y="611102"/>
                      </a:lnTo>
                      <a:close/>
                      <a:moveTo>
                        <a:pt x="234804" y="3486"/>
                      </a:moveTo>
                      <a:cubicBezTo>
                        <a:pt x="228709" y="3486"/>
                        <a:pt x="222613" y="4248"/>
                        <a:pt x="217088" y="5962"/>
                      </a:cubicBezTo>
                      <a:cubicBezTo>
                        <a:pt x="203945" y="9581"/>
                        <a:pt x="193467" y="17581"/>
                        <a:pt x="187562" y="28057"/>
                      </a:cubicBezTo>
                      <a:cubicBezTo>
                        <a:pt x="157083" y="82343"/>
                        <a:pt x="117651" y="224056"/>
                        <a:pt x="98602" y="292246"/>
                      </a:cubicBezTo>
                      <a:cubicBezTo>
                        <a:pt x="94031" y="308246"/>
                        <a:pt x="90602" y="321008"/>
                        <a:pt x="88506" y="327865"/>
                      </a:cubicBezTo>
                      <a:cubicBezTo>
                        <a:pt x="83363" y="345008"/>
                        <a:pt x="66028" y="398722"/>
                        <a:pt x="47741" y="455483"/>
                      </a:cubicBezTo>
                      <a:cubicBezTo>
                        <a:pt x="27168" y="519674"/>
                        <a:pt x="5833" y="586150"/>
                        <a:pt x="3547" y="593959"/>
                      </a:cubicBezTo>
                      <a:cubicBezTo>
                        <a:pt x="2023" y="599483"/>
                        <a:pt x="7166" y="603864"/>
                        <a:pt x="12691" y="605959"/>
                      </a:cubicBezTo>
                      <a:cubicBezTo>
                        <a:pt x="22405" y="609959"/>
                        <a:pt x="35930" y="608435"/>
                        <a:pt x="41455" y="598150"/>
                      </a:cubicBezTo>
                      <a:cubicBezTo>
                        <a:pt x="46408" y="589007"/>
                        <a:pt x="54027" y="575864"/>
                        <a:pt x="62790" y="560816"/>
                      </a:cubicBezTo>
                      <a:cubicBezTo>
                        <a:pt x="80886" y="529769"/>
                        <a:pt x="103174" y="491293"/>
                        <a:pt x="121652" y="454912"/>
                      </a:cubicBezTo>
                      <a:cubicBezTo>
                        <a:pt x="132701" y="433198"/>
                        <a:pt x="138225" y="413579"/>
                        <a:pt x="145273" y="388817"/>
                      </a:cubicBezTo>
                      <a:cubicBezTo>
                        <a:pt x="147940" y="379293"/>
                        <a:pt x="150797" y="369579"/>
                        <a:pt x="154036" y="358532"/>
                      </a:cubicBezTo>
                      <a:cubicBezTo>
                        <a:pt x="157655" y="346532"/>
                        <a:pt x="174609" y="321008"/>
                        <a:pt x="195944" y="288437"/>
                      </a:cubicBezTo>
                      <a:cubicBezTo>
                        <a:pt x="237281" y="225390"/>
                        <a:pt x="294047" y="138914"/>
                        <a:pt x="300905" y="82914"/>
                      </a:cubicBezTo>
                      <a:cubicBezTo>
                        <a:pt x="303381" y="63104"/>
                        <a:pt x="299952" y="46152"/>
                        <a:pt x="290999" y="32438"/>
                      </a:cubicBezTo>
                      <a:cubicBezTo>
                        <a:pt x="283190" y="20438"/>
                        <a:pt x="271379" y="11676"/>
                        <a:pt x="257092" y="6914"/>
                      </a:cubicBezTo>
                      <a:cubicBezTo>
                        <a:pt x="249853" y="4629"/>
                        <a:pt x="242234" y="3486"/>
                        <a:pt x="234804" y="3486"/>
                      </a:cubicBezTo>
                      <a:lnTo>
                        <a:pt x="234804" y="3486"/>
                      </a:lnTo>
                      <a:close/>
                    </a:path>
                  </a:pathLst>
                </a:custGeom>
                <a:solidFill>
                  <a:srgbClr val="000000"/>
                </a:solidFill>
                <a:ln w="1904" cap="flat">
                  <a:noFill/>
                  <a:prstDash val="solid"/>
                  <a:miter/>
                </a:ln>
              </p:spPr>
              <p:txBody>
                <a:bodyPr rtlCol="0" anchor="ctr"/>
                <a:lstStyle/>
                <a:p>
                  <a:endParaRPr lang="fr-FR"/>
                </a:p>
              </p:txBody>
            </p:sp>
            <p:sp>
              <p:nvSpPr>
                <p:cNvPr id="3659" name="Forme libre 3658">
                  <a:extLst>
                    <a:ext uri="{FF2B5EF4-FFF2-40B4-BE49-F238E27FC236}">
                      <a16:creationId xmlns:a16="http://schemas.microsoft.com/office/drawing/2014/main" id="{4DB6552A-D66B-654A-8D87-A19CA0EDC7C7}"/>
                    </a:ext>
                  </a:extLst>
                </p:cNvPr>
                <p:cNvSpPr/>
                <p:nvPr/>
              </p:nvSpPr>
              <p:spPr>
                <a:xfrm>
                  <a:off x="5661161" y="6184468"/>
                  <a:ext cx="137992" cy="637140"/>
                </a:xfrm>
                <a:custGeom>
                  <a:avLst/>
                  <a:gdLst>
                    <a:gd name="connsiteX0" fmla="*/ 113743 w 137992"/>
                    <a:gd name="connsiteY0" fmla="*/ 10516 h 637140"/>
                    <a:gd name="connsiteX1" fmla="*/ 134887 w 137992"/>
                    <a:gd name="connsiteY1" fmla="*/ 182325 h 637140"/>
                    <a:gd name="connsiteX2" fmla="*/ 92217 w 137992"/>
                    <a:gd name="connsiteY2" fmla="*/ 379276 h 637140"/>
                    <a:gd name="connsiteX3" fmla="*/ 70310 w 137992"/>
                    <a:gd name="connsiteY3" fmla="*/ 507085 h 637140"/>
                    <a:gd name="connsiteX4" fmla="*/ 35641 w 137992"/>
                    <a:gd name="connsiteY4" fmla="*/ 620037 h 637140"/>
                    <a:gd name="connsiteX5" fmla="*/ 19 w 137992"/>
                    <a:gd name="connsiteY5" fmla="*/ 620037 h 637140"/>
                    <a:gd name="connsiteX6" fmla="*/ 18877 w 137992"/>
                    <a:gd name="connsiteY6" fmla="*/ 381562 h 637140"/>
                    <a:gd name="connsiteX7" fmla="*/ 4972 w 137992"/>
                    <a:gd name="connsiteY7" fmla="*/ 53373 h 637140"/>
                    <a:gd name="connsiteX8" fmla="*/ 113743 w 137992"/>
                    <a:gd name="connsiteY8" fmla="*/ 10516 h 637140"/>
                    <a:gd name="connsiteX9" fmla="*/ 113743 w 137992"/>
                    <a:gd name="connsiteY9" fmla="*/ 10516 h 63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992" h="637140">
                      <a:moveTo>
                        <a:pt x="113743" y="10516"/>
                      </a:moveTo>
                      <a:cubicBezTo>
                        <a:pt x="129173" y="44230"/>
                        <a:pt x="144793" y="77944"/>
                        <a:pt x="134887" y="182325"/>
                      </a:cubicBezTo>
                      <a:cubicBezTo>
                        <a:pt x="124982" y="287657"/>
                        <a:pt x="94122" y="342514"/>
                        <a:pt x="92217" y="379276"/>
                      </a:cubicBezTo>
                      <a:cubicBezTo>
                        <a:pt x="90312" y="416038"/>
                        <a:pt x="87074" y="469561"/>
                        <a:pt x="70310" y="507085"/>
                      </a:cubicBezTo>
                      <a:cubicBezTo>
                        <a:pt x="53547" y="544799"/>
                        <a:pt x="36593" y="599275"/>
                        <a:pt x="35641" y="620037"/>
                      </a:cubicBezTo>
                      <a:cubicBezTo>
                        <a:pt x="34688" y="640799"/>
                        <a:pt x="-934" y="644798"/>
                        <a:pt x="19" y="620037"/>
                      </a:cubicBezTo>
                      <a:cubicBezTo>
                        <a:pt x="971" y="595275"/>
                        <a:pt x="16020" y="421181"/>
                        <a:pt x="18877" y="381562"/>
                      </a:cubicBezTo>
                      <a:cubicBezTo>
                        <a:pt x="21354" y="346895"/>
                        <a:pt x="2876" y="90896"/>
                        <a:pt x="4972" y="53373"/>
                      </a:cubicBezTo>
                      <a:cubicBezTo>
                        <a:pt x="6686" y="15659"/>
                        <a:pt x="100980" y="-17674"/>
                        <a:pt x="113743" y="10516"/>
                      </a:cubicBezTo>
                      <a:lnTo>
                        <a:pt x="113743" y="10516"/>
                      </a:lnTo>
                      <a:close/>
                    </a:path>
                  </a:pathLst>
                </a:custGeom>
                <a:solidFill>
                  <a:srgbClr val="FFFFFF"/>
                </a:solidFill>
                <a:ln w="1904" cap="flat">
                  <a:noFill/>
                  <a:prstDash val="solid"/>
                  <a:miter/>
                </a:ln>
              </p:spPr>
              <p:txBody>
                <a:bodyPr rtlCol="0" anchor="ctr"/>
                <a:lstStyle/>
                <a:p>
                  <a:endParaRPr lang="fr-FR"/>
                </a:p>
              </p:txBody>
            </p:sp>
            <p:sp>
              <p:nvSpPr>
                <p:cNvPr id="3660" name="Forme libre 3659">
                  <a:extLst>
                    <a:ext uri="{FF2B5EF4-FFF2-40B4-BE49-F238E27FC236}">
                      <a16:creationId xmlns:a16="http://schemas.microsoft.com/office/drawing/2014/main" id="{CBBD374E-1A29-E9F4-FA89-3164A1FE3C06}"/>
                    </a:ext>
                  </a:extLst>
                </p:cNvPr>
                <p:cNvSpPr/>
                <p:nvPr/>
              </p:nvSpPr>
              <p:spPr>
                <a:xfrm>
                  <a:off x="5659440" y="6183105"/>
                  <a:ext cx="141216" cy="640256"/>
                </a:xfrm>
                <a:custGeom>
                  <a:avLst/>
                  <a:gdLst>
                    <a:gd name="connsiteX0" fmla="*/ 17551 w 141216"/>
                    <a:gd name="connsiteY0" fmla="*/ 640256 h 640256"/>
                    <a:gd name="connsiteX1" fmla="*/ 16598 w 141216"/>
                    <a:gd name="connsiteY1" fmla="*/ 640256 h 640256"/>
                    <a:gd name="connsiteX2" fmla="*/ 26 w 141216"/>
                    <a:gd name="connsiteY2" fmla="*/ 621590 h 640256"/>
                    <a:gd name="connsiteX3" fmla="*/ 11074 w 141216"/>
                    <a:gd name="connsiteY3" fmla="*/ 479876 h 640256"/>
                    <a:gd name="connsiteX4" fmla="*/ 18884 w 141216"/>
                    <a:gd name="connsiteY4" fmla="*/ 383115 h 640256"/>
                    <a:gd name="connsiteX5" fmla="*/ 11836 w 141216"/>
                    <a:gd name="connsiteY5" fmla="*/ 217020 h 640256"/>
                    <a:gd name="connsiteX6" fmla="*/ 4788 w 141216"/>
                    <a:gd name="connsiteY6" fmla="*/ 54926 h 640256"/>
                    <a:gd name="connsiteX7" fmla="*/ 29552 w 141216"/>
                    <a:gd name="connsiteY7" fmla="*/ 21021 h 640256"/>
                    <a:gd name="connsiteX8" fmla="*/ 76603 w 141216"/>
                    <a:gd name="connsiteY8" fmla="*/ 1593 h 640256"/>
                    <a:gd name="connsiteX9" fmla="*/ 116797 w 141216"/>
                    <a:gd name="connsiteY9" fmla="*/ 11497 h 640256"/>
                    <a:gd name="connsiteX10" fmla="*/ 116988 w 141216"/>
                    <a:gd name="connsiteY10" fmla="*/ 11878 h 640256"/>
                    <a:gd name="connsiteX11" fmla="*/ 138132 w 141216"/>
                    <a:gd name="connsiteY11" fmla="*/ 184068 h 640256"/>
                    <a:gd name="connsiteX12" fmla="*/ 108035 w 141216"/>
                    <a:gd name="connsiteY12" fmla="*/ 327686 h 640256"/>
                    <a:gd name="connsiteX13" fmla="*/ 95462 w 141216"/>
                    <a:gd name="connsiteY13" fmla="*/ 381019 h 640256"/>
                    <a:gd name="connsiteX14" fmla="*/ 73365 w 141216"/>
                    <a:gd name="connsiteY14" fmla="*/ 509399 h 640256"/>
                    <a:gd name="connsiteX15" fmla="*/ 38886 w 141216"/>
                    <a:gd name="connsiteY15" fmla="*/ 621780 h 640256"/>
                    <a:gd name="connsiteX16" fmla="*/ 17551 w 141216"/>
                    <a:gd name="connsiteY16" fmla="*/ 640256 h 640256"/>
                    <a:gd name="connsiteX17" fmla="*/ 91843 w 141216"/>
                    <a:gd name="connsiteY17" fmla="*/ 2926 h 640256"/>
                    <a:gd name="connsiteX18" fmla="*/ 77175 w 141216"/>
                    <a:gd name="connsiteY18" fmla="*/ 4450 h 640256"/>
                    <a:gd name="connsiteX19" fmla="*/ 8026 w 141216"/>
                    <a:gd name="connsiteY19" fmla="*/ 54735 h 640256"/>
                    <a:gd name="connsiteX20" fmla="*/ 15074 w 141216"/>
                    <a:gd name="connsiteY20" fmla="*/ 216449 h 640256"/>
                    <a:gd name="connsiteX21" fmla="*/ 22122 w 141216"/>
                    <a:gd name="connsiteY21" fmla="*/ 382924 h 640256"/>
                    <a:gd name="connsiteX22" fmla="*/ 14312 w 141216"/>
                    <a:gd name="connsiteY22" fmla="*/ 479876 h 640256"/>
                    <a:gd name="connsiteX23" fmla="*/ 3264 w 141216"/>
                    <a:gd name="connsiteY23" fmla="*/ 621399 h 640256"/>
                    <a:gd name="connsiteX24" fmla="*/ 16788 w 141216"/>
                    <a:gd name="connsiteY24" fmla="*/ 636828 h 640256"/>
                    <a:gd name="connsiteX25" fmla="*/ 35838 w 141216"/>
                    <a:gd name="connsiteY25" fmla="*/ 621209 h 640256"/>
                    <a:gd name="connsiteX26" fmla="*/ 70698 w 141216"/>
                    <a:gd name="connsiteY26" fmla="*/ 507685 h 640256"/>
                    <a:gd name="connsiteX27" fmla="*/ 92604 w 141216"/>
                    <a:gd name="connsiteY27" fmla="*/ 380448 h 640256"/>
                    <a:gd name="connsiteX28" fmla="*/ 105367 w 141216"/>
                    <a:gd name="connsiteY28" fmla="*/ 326353 h 640256"/>
                    <a:gd name="connsiteX29" fmla="*/ 135465 w 141216"/>
                    <a:gd name="connsiteY29" fmla="*/ 183306 h 640256"/>
                    <a:gd name="connsiteX30" fmla="*/ 114702 w 141216"/>
                    <a:gd name="connsiteY30" fmla="*/ 12640 h 640256"/>
                    <a:gd name="connsiteX31" fmla="*/ 114511 w 141216"/>
                    <a:gd name="connsiteY31" fmla="*/ 12259 h 640256"/>
                    <a:gd name="connsiteX32" fmla="*/ 91843 w 141216"/>
                    <a:gd name="connsiteY32" fmla="*/ 2926 h 640256"/>
                    <a:gd name="connsiteX33" fmla="*/ 91843 w 141216"/>
                    <a:gd name="connsiteY33" fmla="*/ 2926 h 64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41216" h="640256">
                      <a:moveTo>
                        <a:pt x="17551" y="640256"/>
                      </a:moveTo>
                      <a:cubicBezTo>
                        <a:pt x="17170" y="640256"/>
                        <a:pt x="16979" y="640256"/>
                        <a:pt x="16598" y="640256"/>
                      </a:cubicBezTo>
                      <a:cubicBezTo>
                        <a:pt x="8598" y="639875"/>
                        <a:pt x="-546" y="634732"/>
                        <a:pt x="26" y="621590"/>
                      </a:cubicBezTo>
                      <a:cubicBezTo>
                        <a:pt x="597" y="606923"/>
                        <a:pt x="6121" y="539495"/>
                        <a:pt x="11074" y="479876"/>
                      </a:cubicBezTo>
                      <a:cubicBezTo>
                        <a:pt x="14503" y="438353"/>
                        <a:pt x="17741" y="399305"/>
                        <a:pt x="18884" y="383115"/>
                      </a:cubicBezTo>
                      <a:cubicBezTo>
                        <a:pt x="20027" y="365591"/>
                        <a:pt x="15836" y="289972"/>
                        <a:pt x="11836" y="217020"/>
                      </a:cubicBezTo>
                      <a:cubicBezTo>
                        <a:pt x="7835" y="143306"/>
                        <a:pt x="3835" y="73592"/>
                        <a:pt x="4788" y="54926"/>
                      </a:cubicBezTo>
                      <a:cubicBezTo>
                        <a:pt x="5359" y="43497"/>
                        <a:pt x="14122" y="31497"/>
                        <a:pt x="29552" y="21021"/>
                      </a:cubicBezTo>
                      <a:cubicBezTo>
                        <a:pt x="42886" y="11878"/>
                        <a:pt x="60602" y="4640"/>
                        <a:pt x="76603" y="1593"/>
                      </a:cubicBezTo>
                      <a:cubicBezTo>
                        <a:pt x="97557" y="-2407"/>
                        <a:pt x="112225" y="1212"/>
                        <a:pt x="116797" y="11497"/>
                      </a:cubicBezTo>
                      <a:lnTo>
                        <a:pt x="116988" y="11878"/>
                      </a:lnTo>
                      <a:cubicBezTo>
                        <a:pt x="132227" y="45211"/>
                        <a:pt x="148038" y="79688"/>
                        <a:pt x="138132" y="184068"/>
                      </a:cubicBezTo>
                      <a:cubicBezTo>
                        <a:pt x="132036" y="248258"/>
                        <a:pt x="118131" y="294162"/>
                        <a:pt x="108035" y="327686"/>
                      </a:cubicBezTo>
                      <a:cubicBezTo>
                        <a:pt x="101367" y="349400"/>
                        <a:pt x="96224" y="366734"/>
                        <a:pt x="95462" y="381019"/>
                      </a:cubicBezTo>
                      <a:cubicBezTo>
                        <a:pt x="93557" y="414543"/>
                        <a:pt x="90700" y="470924"/>
                        <a:pt x="73365" y="509399"/>
                      </a:cubicBezTo>
                      <a:cubicBezTo>
                        <a:pt x="56602" y="546923"/>
                        <a:pt x="39838" y="601590"/>
                        <a:pt x="38886" y="621780"/>
                      </a:cubicBezTo>
                      <a:cubicBezTo>
                        <a:pt x="38314" y="633208"/>
                        <a:pt x="27456" y="640256"/>
                        <a:pt x="17551" y="640256"/>
                      </a:cubicBezTo>
                      <a:close/>
                      <a:moveTo>
                        <a:pt x="91843" y="2926"/>
                      </a:moveTo>
                      <a:cubicBezTo>
                        <a:pt x="87461" y="2926"/>
                        <a:pt x="82508" y="3497"/>
                        <a:pt x="77175" y="4450"/>
                      </a:cubicBezTo>
                      <a:cubicBezTo>
                        <a:pt x="45362" y="10545"/>
                        <a:pt x="9169" y="32640"/>
                        <a:pt x="8026" y="54735"/>
                      </a:cubicBezTo>
                      <a:cubicBezTo>
                        <a:pt x="7074" y="73211"/>
                        <a:pt x="11074" y="145973"/>
                        <a:pt x="15074" y="216449"/>
                      </a:cubicBezTo>
                      <a:cubicBezTo>
                        <a:pt x="19075" y="289591"/>
                        <a:pt x="23265" y="365400"/>
                        <a:pt x="22122" y="382924"/>
                      </a:cubicBezTo>
                      <a:cubicBezTo>
                        <a:pt x="20980" y="399114"/>
                        <a:pt x="17741" y="438353"/>
                        <a:pt x="14312" y="479876"/>
                      </a:cubicBezTo>
                      <a:cubicBezTo>
                        <a:pt x="9359" y="539304"/>
                        <a:pt x="3835" y="606923"/>
                        <a:pt x="3264" y="621399"/>
                      </a:cubicBezTo>
                      <a:cubicBezTo>
                        <a:pt x="2883" y="632256"/>
                        <a:pt x="9931" y="636447"/>
                        <a:pt x="16788" y="636828"/>
                      </a:cubicBezTo>
                      <a:cubicBezTo>
                        <a:pt x="25551" y="637208"/>
                        <a:pt x="35267" y="631304"/>
                        <a:pt x="35838" y="621209"/>
                      </a:cubicBezTo>
                      <a:cubicBezTo>
                        <a:pt x="36790" y="600256"/>
                        <a:pt x="53363" y="546161"/>
                        <a:pt x="70698" y="507685"/>
                      </a:cubicBezTo>
                      <a:cubicBezTo>
                        <a:pt x="87652" y="469590"/>
                        <a:pt x="90700" y="413781"/>
                        <a:pt x="92604" y="380448"/>
                      </a:cubicBezTo>
                      <a:cubicBezTo>
                        <a:pt x="93367" y="365781"/>
                        <a:pt x="98700" y="348448"/>
                        <a:pt x="105367" y="326353"/>
                      </a:cubicBezTo>
                      <a:cubicBezTo>
                        <a:pt x="115464" y="293020"/>
                        <a:pt x="129370" y="247115"/>
                        <a:pt x="135465" y="183306"/>
                      </a:cubicBezTo>
                      <a:cubicBezTo>
                        <a:pt x="145371" y="79878"/>
                        <a:pt x="129750" y="45592"/>
                        <a:pt x="114702" y="12640"/>
                      </a:cubicBezTo>
                      <a:lnTo>
                        <a:pt x="114511" y="12259"/>
                      </a:lnTo>
                      <a:cubicBezTo>
                        <a:pt x="111273" y="6355"/>
                        <a:pt x="103272" y="2926"/>
                        <a:pt x="91843" y="2926"/>
                      </a:cubicBezTo>
                      <a:lnTo>
                        <a:pt x="91843" y="2926"/>
                      </a:lnTo>
                      <a:close/>
                    </a:path>
                  </a:pathLst>
                </a:custGeom>
                <a:solidFill>
                  <a:srgbClr val="000000"/>
                </a:solidFill>
                <a:ln w="1904" cap="flat">
                  <a:noFill/>
                  <a:prstDash val="solid"/>
                  <a:miter/>
                </a:ln>
              </p:spPr>
              <p:txBody>
                <a:bodyPr rtlCol="0" anchor="ctr"/>
                <a:lstStyle/>
                <a:p>
                  <a:endParaRPr lang="fr-FR"/>
                </a:p>
              </p:txBody>
            </p:sp>
            <p:sp>
              <p:nvSpPr>
                <p:cNvPr id="3661" name="Forme libre 3660">
                  <a:extLst>
                    <a:ext uri="{FF2B5EF4-FFF2-40B4-BE49-F238E27FC236}">
                      <a16:creationId xmlns:a16="http://schemas.microsoft.com/office/drawing/2014/main" id="{955EF742-51BF-32F7-B985-6BDC6A4B44D9}"/>
                    </a:ext>
                  </a:extLst>
                </p:cNvPr>
                <p:cNvSpPr/>
                <p:nvPr/>
              </p:nvSpPr>
              <p:spPr>
                <a:xfrm>
                  <a:off x="5734796" y="6525268"/>
                  <a:ext cx="26583" cy="149141"/>
                </a:xfrm>
                <a:custGeom>
                  <a:avLst/>
                  <a:gdLst>
                    <a:gd name="connsiteX0" fmla="*/ 18582 w 26583"/>
                    <a:gd name="connsiteY0" fmla="*/ 38476 h 149141"/>
                    <a:gd name="connsiteX1" fmla="*/ 26583 w 26583"/>
                    <a:gd name="connsiteY1" fmla="*/ 0 h 149141"/>
                    <a:gd name="connsiteX2" fmla="*/ 485 w 26583"/>
                    <a:gd name="connsiteY2" fmla="*/ 56571 h 149141"/>
                    <a:gd name="connsiteX3" fmla="*/ 3153 w 26583"/>
                    <a:gd name="connsiteY3" fmla="*/ 149142 h 149141"/>
                    <a:gd name="connsiteX4" fmla="*/ 18582 w 26583"/>
                    <a:gd name="connsiteY4" fmla="*/ 38476 h 149141"/>
                    <a:gd name="connsiteX5" fmla="*/ 18582 w 26583"/>
                    <a:gd name="connsiteY5" fmla="*/ 38476 h 14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583" h="149141">
                      <a:moveTo>
                        <a:pt x="18582" y="38476"/>
                      </a:moveTo>
                      <a:cubicBezTo>
                        <a:pt x="19154" y="27428"/>
                        <a:pt x="22202" y="15047"/>
                        <a:pt x="26583" y="0"/>
                      </a:cubicBezTo>
                      <a:cubicBezTo>
                        <a:pt x="14391" y="19619"/>
                        <a:pt x="2772" y="40952"/>
                        <a:pt x="485" y="56571"/>
                      </a:cubicBezTo>
                      <a:cubicBezTo>
                        <a:pt x="-2562" y="77142"/>
                        <a:pt x="10010" y="101523"/>
                        <a:pt x="3153" y="149142"/>
                      </a:cubicBezTo>
                      <a:cubicBezTo>
                        <a:pt x="14391" y="113523"/>
                        <a:pt x="16868" y="69904"/>
                        <a:pt x="18582" y="38476"/>
                      </a:cubicBezTo>
                      <a:lnTo>
                        <a:pt x="18582" y="38476"/>
                      </a:lnTo>
                      <a:close/>
                    </a:path>
                  </a:pathLst>
                </a:custGeom>
                <a:solidFill>
                  <a:srgbClr val="000000"/>
                </a:solidFill>
                <a:ln w="1904" cap="flat">
                  <a:noFill/>
                  <a:prstDash val="solid"/>
                  <a:miter/>
                </a:ln>
              </p:spPr>
              <p:txBody>
                <a:bodyPr rtlCol="0" anchor="ctr"/>
                <a:lstStyle/>
                <a:p>
                  <a:endParaRPr lang="fr-FR"/>
                </a:p>
              </p:txBody>
            </p:sp>
            <p:sp>
              <p:nvSpPr>
                <p:cNvPr id="3662" name="Forme libre 3661">
                  <a:extLst>
                    <a:ext uri="{FF2B5EF4-FFF2-40B4-BE49-F238E27FC236}">
                      <a16:creationId xmlns:a16="http://schemas.microsoft.com/office/drawing/2014/main" id="{73AB6018-6DC5-3EC4-46B9-16A6C128631A}"/>
                    </a:ext>
                  </a:extLst>
                </p:cNvPr>
                <p:cNvSpPr/>
                <p:nvPr/>
              </p:nvSpPr>
              <p:spPr>
                <a:xfrm>
                  <a:off x="5733210" y="6523744"/>
                  <a:ext cx="29932" cy="152189"/>
                </a:xfrm>
                <a:custGeom>
                  <a:avLst/>
                  <a:gdLst>
                    <a:gd name="connsiteX0" fmla="*/ 4739 w 29932"/>
                    <a:gd name="connsiteY0" fmla="*/ 152190 h 152189"/>
                    <a:gd name="connsiteX1" fmla="*/ 4358 w 29932"/>
                    <a:gd name="connsiteY1" fmla="*/ 152190 h 152189"/>
                    <a:gd name="connsiteX2" fmla="*/ 3215 w 29932"/>
                    <a:gd name="connsiteY2" fmla="*/ 150476 h 152189"/>
                    <a:gd name="connsiteX3" fmla="*/ 2071 w 29932"/>
                    <a:gd name="connsiteY3" fmla="*/ 86095 h 152189"/>
                    <a:gd name="connsiteX4" fmla="*/ 548 w 29932"/>
                    <a:gd name="connsiteY4" fmla="*/ 57904 h 152189"/>
                    <a:gd name="connsiteX5" fmla="*/ 26835 w 29932"/>
                    <a:gd name="connsiteY5" fmla="*/ 762 h 152189"/>
                    <a:gd name="connsiteX6" fmla="*/ 28931 w 29932"/>
                    <a:gd name="connsiteY6" fmla="*/ 190 h 152189"/>
                    <a:gd name="connsiteX7" fmla="*/ 29883 w 29932"/>
                    <a:gd name="connsiteY7" fmla="*/ 2095 h 152189"/>
                    <a:gd name="connsiteX8" fmla="*/ 22073 w 29932"/>
                    <a:gd name="connsiteY8" fmla="*/ 40190 h 152189"/>
                    <a:gd name="connsiteX9" fmla="*/ 6643 w 29932"/>
                    <a:gd name="connsiteY9" fmla="*/ 151047 h 152189"/>
                    <a:gd name="connsiteX10" fmla="*/ 4739 w 29932"/>
                    <a:gd name="connsiteY10" fmla="*/ 152190 h 152189"/>
                    <a:gd name="connsiteX11" fmla="*/ 4739 w 29932"/>
                    <a:gd name="connsiteY11" fmla="*/ 152190 h 152189"/>
                    <a:gd name="connsiteX12" fmla="*/ 23407 w 29932"/>
                    <a:gd name="connsiteY12" fmla="*/ 12190 h 152189"/>
                    <a:gd name="connsiteX13" fmla="*/ 3405 w 29932"/>
                    <a:gd name="connsiteY13" fmla="*/ 58285 h 152189"/>
                    <a:gd name="connsiteX14" fmla="*/ 4929 w 29932"/>
                    <a:gd name="connsiteY14" fmla="*/ 85523 h 152189"/>
                    <a:gd name="connsiteX15" fmla="*/ 7977 w 29932"/>
                    <a:gd name="connsiteY15" fmla="*/ 132000 h 152189"/>
                    <a:gd name="connsiteX16" fmla="*/ 18454 w 29932"/>
                    <a:gd name="connsiteY16" fmla="*/ 40000 h 152189"/>
                    <a:gd name="connsiteX17" fmla="*/ 23407 w 29932"/>
                    <a:gd name="connsiteY17" fmla="*/ 12190 h 152189"/>
                    <a:gd name="connsiteX18" fmla="*/ 23407 w 29932"/>
                    <a:gd name="connsiteY18" fmla="*/ 12190 h 152189"/>
                    <a:gd name="connsiteX19" fmla="*/ 20168 w 29932"/>
                    <a:gd name="connsiteY19" fmla="*/ 40000 h 152189"/>
                    <a:gd name="connsiteX20" fmla="*/ 20168 w 29932"/>
                    <a:gd name="connsiteY20" fmla="*/ 40000 h 152189"/>
                    <a:gd name="connsiteX21" fmla="*/ 20168 w 29932"/>
                    <a:gd name="connsiteY21" fmla="*/ 40000 h 15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32" h="152189">
                      <a:moveTo>
                        <a:pt x="4739" y="152190"/>
                      </a:moveTo>
                      <a:cubicBezTo>
                        <a:pt x="4548" y="152190"/>
                        <a:pt x="4548" y="152190"/>
                        <a:pt x="4358" y="152190"/>
                      </a:cubicBezTo>
                      <a:cubicBezTo>
                        <a:pt x="3595" y="152000"/>
                        <a:pt x="3024" y="151237"/>
                        <a:pt x="3215" y="150476"/>
                      </a:cubicBezTo>
                      <a:cubicBezTo>
                        <a:pt x="7215" y="122095"/>
                        <a:pt x="4358" y="102095"/>
                        <a:pt x="2071" y="86095"/>
                      </a:cubicBezTo>
                      <a:cubicBezTo>
                        <a:pt x="548" y="75428"/>
                        <a:pt x="-786" y="66286"/>
                        <a:pt x="548" y="57904"/>
                      </a:cubicBezTo>
                      <a:cubicBezTo>
                        <a:pt x="2453" y="44952"/>
                        <a:pt x="11025" y="26286"/>
                        <a:pt x="26835" y="762"/>
                      </a:cubicBezTo>
                      <a:cubicBezTo>
                        <a:pt x="27217" y="0"/>
                        <a:pt x="28169" y="-190"/>
                        <a:pt x="28931" y="190"/>
                      </a:cubicBezTo>
                      <a:cubicBezTo>
                        <a:pt x="29693" y="572"/>
                        <a:pt x="30074" y="1333"/>
                        <a:pt x="29883" y="2095"/>
                      </a:cubicBezTo>
                      <a:cubicBezTo>
                        <a:pt x="25502" y="17143"/>
                        <a:pt x="22645" y="29524"/>
                        <a:pt x="22073" y="40190"/>
                      </a:cubicBezTo>
                      <a:cubicBezTo>
                        <a:pt x="20359" y="72000"/>
                        <a:pt x="18073" y="115428"/>
                        <a:pt x="6643" y="151047"/>
                      </a:cubicBezTo>
                      <a:cubicBezTo>
                        <a:pt x="5881" y="151618"/>
                        <a:pt x="5310" y="152190"/>
                        <a:pt x="4739" y="152190"/>
                      </a:cubicBezTo>
                      <a:lnTo>
                        <a:pt x="4739" y="152190"/>
                      </a:lnTo>
                      <a:close/>
                      <a:moveTo>
                        <a:pt x="23407" y="12190"/>
                      </a:moveTo>
                      <a:cubicBezTo>
                        <a:pt x="11596" y="32381"/>
                        <a:pt x="5119" y="47428"/>
                        <a:pt x="3405" y="58285"/>
                      </a:cubicBezTo>
                      <a:cubicBezTo>
                        <a:pt x="2262" y="66286"/>
                        <a:pt x="3405" y="74857"/>
                        <a:pt x="4929" y="85523"/>
                      </a:cubicBezTo>
                      <a:cubicBezTo>
                        <a:pt x="6643" y="98095"/>
                        <a:pt x="8929" y="112761"/>
                        <a:pt x="7977" y="132000"/>
                      </a:cubicBezTo>
                      <a:cubicBezTo>
                        <a:pt x="15216" y="100761"/>
                        <a:pt x="16930" y="66286"/>
                        <a:pt x="18454" y="40000"/>
                      </a:cubicBezTo>
                      <a:cubicBezTo>
                        <a:pt x="19025" y="31619"/>
                        <a:pt x="20740" y="22667"/>
                        <a:pt x="23407" y="12190"/>
                      </a:cubicBezTo>
                      <a:lnTo>
                        <a:pt x="23407" y="12190"/>
                      </a:lnTo>
                      <a:close/>
                      <a:moveTo>
                        <a:pt x="20168" y="40000"/>
                      </a:moveTo>
                      <a:lnTo>
                        <a:pt x="20168" y="40000"/>
                      </a:lnTo>
                      <a:lnTo>
                        <a:pt x="20168" y="40000"/>
                      </a:lnTo>
                      <a:close/>
                    </a:path>
                  </a:pathLst>
                </a:custGeom>
                <a:solidFill>
                  <a:srgbClr val="000000"/>
                </a:solidFill>
                <a:ln w="1904" cap="flat">
                  <a:noFill/>
                  <a:prstDash val="solid"/>
                  <a:miter/>
                </a:ln>
              </p:spPr>
              <p:txBody>
                <a:bodyPr rtlCol="0" anchor="ctr"/>
                <a:lstStyle/>
                <a:p>
                  <a:endParaRPr lang="fr-FR"/>
                </a:p>
              </p:txBody>
            </p:sp>
            <p:sp>
              <p:nvSpPr>
                <p:cNvPr id="3663" name="Forme libre 3662">
                  <a:extLst>
                    <a:ext uri="{FF2B5EF4-FFF2-40B4-BE49-F238E27FC236}">
                      <a16:creationId xmlns:a16="http://schemas.microsoft.com/office/drawing/2014/main" id="{5062B0ED-80BD-45CE-185B-D3D71DF9EAA3}"/>
                    </a:ext>
                  </a:extLst>
                </p:cNvPr>
                <p:cNvSpPr/>
                <p:nvPr/>
              </p:nvSpPr>
              <p:spPr>
                <a:xfrm>
                  <a:off x="5659436" y="6357459"/>
                  <a:ext cx="22370" cy="448759"/>
                </a:xfrm>
                <a:custGeom>
                  <a:avLst/>
                  <a:gdLst>
                    <a:gd name="connsiteX0" fmla="*/ 1553 w 22370"/>
                    <a:gd name="connsiteY0" fmla="*/ 448760 h 448759"/>
                    <a:gd name="connsiteX1" fmla="*/ 1553 w 22370"/>
                    <a:gd name="connsiteY1" fmla="*/ 448760 h 448759"/>
                    <a:gd name="connsiteX2" fmla="*/ 29 w 22370"/>
                    <a:gd name="connsiteY2" fmla="*/ 447045 h 448759"/>
                    <a:gd name="connsiteX3" fmla="*/ 11078 w 22370"/>
                    <a:gd name="connsiteY3" fmla="*/ 305332 h 448759"/>
                    <a:gd name="connsiteX4" fmla="*/ 18888 w 22370"/>
                    <a:gd name="connsiteY4" fmla="*/ 208570 h 448759"/>
                    <a:gd name="connsiteX5" fmla="*/ 13364 w 22370"/>
                    <a:gd name="connsiteY5" fmla="*/ 72571 h 448759"/>
                    <a:gd name="connsiteX6" fmla="*/ 9554 w 22370"/>
                    <a:gd name="connsiteY6" fmla="*/ 1714 h 448759"/>
                    <a:gd name="connsiteX7" fmla="*/ 11078 w 22370"/>
                    <a:gd name="connsiteY7" fmla="*/ 0 h 448759"/>
                    <a:gd name="connsiteX8" fmla="*/ 12792 w 22370"/>
                    <a:gd name="connsiteY8" fmla="*/ 1524 h 448759"/>
                    <a:gd name="connsiteX9" fmla="*/ 16602 w 22370"/>
                    <a:gd name="connsiteY9" fmla="*/ 72381 h 448759"/>
                    <a:gd name="connsiteX10" fmla="*/ 22126 w 22370"/>
                    <a:gd name="connsiteY10" fmla="*/ 208761 h 448759"/>
                    <a:gd name="connsiteX11" fmla="*/ 14316 w 22370"/>
                    <a:gd name="connsiteY11" fmla="*/ 305713 h 448759"/>
                    <a:gd name="connsiteX12" fmla="*/ 3268 w 22370"/>
                    <a:gd name="connsiteY12" fmla="*/ 447236 h 448759"/>
                    <a:gd name="connsiteX13" fmla="*/ 1553 w 22370"/>
                    <a:gd name="connsiteY13" fmla="*/ 448760 h 448759"/>
                    <a:gd name="connsiteX14" fmla="*/ 1553 w 22370"/>
                    <a:gd name="connsiteY14" fmla="*/ 448760 h 44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70" h="448759">
                      <a:moveTo>
                        <a:pt x="1553" y="448760"/>
                      </a:moveTo>
                      <a:cubicBezTo>
                        <a:pt x="1553" y="448760"/>
                        <a:pt x="1553" y="448760"/>
                        <a:pt x="1553" y="448760"/>
                      </a:cubicBezTo>
                      <a:cubicBezTo>
                        <a:pt x="601" y="448760"/>
                        <a:pt x="-161" y="447998"/>
                        <a:pt x="29" y="447045"/>
                      </a:cubicBezTo>
                      <a:cubicBezTo>
                        <a:pt x="601" y="432379"/>
                        <a:pt x="6125" y="364951"/>
                        <a:pt x="11078" y="305332"/>
                      </a:cubicBezTo>
                      <a:cubicBezTo>
                        <a:pt x="14507" y="263808"/>
                        <a:pt x="17745" y="224761"/>
                        <a:pt x="18888" y="208570"/>
                      </a:cubicBezTo>
                      <a:cubicBezTo>
                        <a:pt x="19840" y="193523"/>
                        <a:pt x="16792" y="134857"/>
                        <a:pt x="13364" y="72571"/>
                      </a:cubicBezTo>
                      <a:cubicBezTo>
                        <a:pt x="12030" y="49143"/>
                        <a:pt x="10697" y="24952"/>
                        <a:pt x="9554" y="1714"/>
                      </a:cubicBezTo>
                      <a:cubicBezTo>
                        <a:pt x="9554" y="762"/>
                        <a:pt x="10125" y="0"/>
                        <a:pt x="11078" y="0"/>
                      </a:cubicBezTo>
                      <a:cubicBezTo>
                        <a:pt x="12030" y="0"/>
                        <a:pt x="12792" y="572"/>
                        <a:pt x="12792" y="1524"/>
                      </a:cubicBezTo>
                      <a:cubicBezTo>
                        <a:pt x="13935" y="24571"/>
                        <a:pt x="15269" y="48952"/>
                        <a:pt x="16602" y="72381"/>
                      </a:cubicBezTo>
                      <a:cubicBezTo>
                        <a:pt x="20221" y="137523"/>
                        <a:pt x="23269" y="193713"/>
                        <a:pt x="22126" y="208761"/>
                      </a:cubicBezTo>
                      <a:cubicBezTo>
                        <a:pt x="20984" y="224951"/>
                        <a:pt x="17745" y="264189"/>
                        <a:pt x="14316" y="305713"/>
                      </a:cubicBezTo>
                      <a:cubicBezTo>
                        <a:pt x="9363" y="365141"/>
                        <a:pt x="3839" y="432760"/>
                        <a:pt x="3268" y="447236"/>
                      </a:cubicBezTo>
                      <a:cubicBezTo>
                        <a:pt x="3077" y="447998"/>
                        <a:pt x="2505" y="448760"/>
                        <a:pt x="1553" y="448760"/>
                      </a:cubicBezTo>
                      <a:lnTo>
                        <a:pt x="1553" y="448760"/>
                      </a:lnTo>
                      <a:close/>
                    </a:path>
                  </a:pathLst>
                </a:custGeom>
                <a:solidFill>
                  <a:srgbClr val="000000"/>
                </a:solidFill>
                <a:ln w="1904" cap="flat">
                  <a:noFill/>
                  <a:prstDash val="solid"/>
                  <a:miter/>
                </a:ln>
              </p:spPr>
              <p:txBody>
                <a:bodyPr rtlCol="0" anchor="ctr"/>
                <a:lstStyle/>
                <a:p>
                  <a:endParaRPr lang="fr-FR"/>
                </a:p>
              </p:txBody>
            </p:sp>
            <p:sp>
              <p:nvSpPr>
                <p:cNvPr id="3664" name="Forme libre 3663">
                  <a:extLst>
                    <a:ext uri="{FF2B5EF4-FFF2-40B4-BE49-F238E27FC236}">
                      <a16:creationId xmlns:a16="http://schemas.microsoft.com/office/drawing/2014/main" id="{9BDF81AE-7881-41DF-7D67-33CD5142B03D}"/>
                    </a:ext>
                  </a:extLst>
                </p:cNvPr>
                <p:cNvSpPr/>
                <p:nvPr/>
              </p:nvSpPr>
              <p:spPr>
                <a:xfrm>
                  <a:off x="5445315" y="6230222"/>
                  <a:ext cx="187290" cy="569520"/>
                </a:xfrm>
                <a:custGeom>
                  <a:avLst/>
                  <a:gdLst>
                    <a:gd name="connsiteX0" fmla="*/ 1561 w 187290"/>
                    <a:gd name="connsiteY0" fmla="*/ 569521 h 569520"/>
                    <a:gd name="connsiteX1" fmla="*/ 1180 w 187290"/>
                    <a:gd name="connsiteY1" fmla="*/ 569521 h 569520"/>
                    <a:gd name="connsiteX2" fmla="*/ 37 w 187290"/>
                    <a:gd name="connsiteY2" fmla="*/ 567616 h 569520"/>
                    <a:gd name="connsiteX3" fmla="*/ 44231 w 187290"/>
                    <a:gd name="connsiteY3" fmla="*/ 428950 h 569520"/>
                    <a:gd name="connsiteX4" fmla="*/ 84997 w 187290"/>
                    <a:gd name="connsiteY4" fmla="*/ 301332 h 569520"/>
                    <a:gd name="connsiteX5" fmla="*/ 95093 w 187290"/>
                    <a:gd name="connsiteY5" fmla="*/ 265713 h 569520"/>
                    <a:gd name="connsiteX6" fmla="*/ 184433 w 187290"/>
                    <a:gd name="connsiteY6" fmla="*/ 762 h 569520"/>
                    <a:gd name="connsiteX7" fmla="*/ 186529 w 187290"/>
                    <a:gd name="connsiteY7" fmla="*/ 190 h 569520"/>
                    <a:gd name="connsiteX8" fmla="*/ 187100 w 187290"/>
                    <a:gd name="connsiteY8" fmla="*/ 2285 h 569520"/>
                    <a:gd name="connsiteX9" fmla="*/ 98140 w 187290"/>
                    <a:gd name="connsiteY9" fmla="*/ 266475 h 569520"/>
                    <a:gd name="connsiteX10" fmla="*/ 88044 w 187290"/>
                    <a:gd name="connsiteY10" fmla="*/ 302094 h 569520"/>
                    <a:gd name="connsiteX11" fmla="*/ 47279 w 187290"/>
                    <a:gd name="connsiteY11" fmla="*/ 429712 h 569520"/>
                    <a:gd name="connsiteX12" fmla="*/ 3085 w 187290"/>
                    <a:gd name="connsiteY12" fmla="*/ 568188 h 569520"/>
                    <a:gd name="connsiteX13" fmla="*/ 1561 w 187290"/>
                    <a:gd name="connsiteY13" fmla="*/ 569521 h 569520"/>
                    <a:gd name="connsiteX14" fmla="*/ 1561 w 187290"/>
                    <a:gd name="connsiteY14" fmla="*/ 569521 h 569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7290" h="569520">
                      <a:moveTo>
                        <a:pt x="1561" y="569521"/>
                      </a:moveTo>
                      <a:cubicBezTo>
                        <a:pt x="1370" y="569521"/>
                        <a:pt x="1370" y="569521"/>
                        <a:pt x="1180" y="569521"/>
                      </a:cubicBezTo>
                      <a:cubicBezTo>
                        <a:pt x="418" y="569331"/>
                        <a:pt x="-153" y="568378"/>
                        <a:pt x="37" y="567616"/>
                      </a:cubicBezTo>
                      <a:cubicBezTo>
                        <a:pt x="2132" y="559616"/>
                        <a:pt x="23467" y="493140"/>
                        <a:pt x="44231" y="428950"/>
                      </a:cubicBezTo>
                      <a:cubicBezTo>
                        <a:pt x="62518" y="372189"/>
                        <a:pt x="79663" y="318474"/>
                        <a:pt x="84997" y="301332"/>
                      </a:cubicBezTo>
                      <a:cubicBezTo>
                        <a:pt x="87092" y="294475"/>
                        <a:pt x="90711" y="281713"/>
                        <a:pt x="95093" y="265713"/>
                      </a:cubicBezTo>
                      <a:cubicBezTo>
                        <a:pt x="114142" y="197523"/>
                        <a:pt x="153764" y="55428"/>
                        <a:pt x="184433" y="762"/>
                      </a:cubicBezTo>
                      <a:cubicBezTo>
                        <a:pt x="184814" y="0"/>
                        <a:pt x="185767" y="-190"/>
                        <a:pt x="186529" y="190"/>
                      </a:cubicBezTo>
                      <a:cubicBezTo>
                        <a:pt x="187291" y="571"/>
                        <a:pt x="187481" y="1524"/>
                        <a:pt x="187100" y="2285"/>
                      </a:cubicBezTo>
                      <a:cubicBezTo>
                        <a:pt x="156621" y="56571"/>
                        <a:pt x="117190" y="198285"/>
                        <a:pt x="98140" y="266475"/>
                      </a:cubicBezTo>
                      <a:cubicBezTo>
                        <a:pt x="93569" y="282475"/>
                        <a:pt x="90140" y="295236"/>
                        <a:pt x="88044" y="302094"/>
                      </a:cubicBezTo>
                      <a:cubicBezTo>
                        <a:pt x="82901" y="319236"/>
                        <a:pt x="65566" y="372950"/>
                        <a:pt x="47279" y="429712"/>
                      </a:cubicBezTo>
                      <a:cubicBezTo>
                        <a:pt x="26706" y="493902"/>
                        <a:pt x="5371" y="560378"/>
                        <a:pt x="3085" y="568188"/>
                      </a:cubicBezTo>
                      <a:cubicBezTo>
                        <a:pt x="2894" y="568949"/>
                        <a:pt x="2132" y="569521"/>
                        <a:pt x="1561" y="569521"/>
                      </a:cubicBezTo>
                      <a:lnTo>
                        <a:pt x="1561" y="569521"/>
                      </a:lnTo>
                      <a:close/>
                    </a:path>
                  </a:pathLst>
                </a:custGeom>
                <a:solidFill>
                  <a:srgbClr val="000000"/>
                </a:solidFill>
                <a:ln w="1904" cap="flat">
                  <a:noFill/>
                  <a:prstDash val="solid"/>
                  <a:miter/>
                </a:ln>
              </p:spPr>
              <p:txBody>
                <a:bodyPr rtlCol="0" anchor="ctr"/>
                <a:lstStyle/>
                <a:p>
                  <a:endParaRPr lang="fr-FR"/>
                </a:p>
              </p:txBody>
            </p:sp>
            <p:sp>
              <p:nvSpPr>
                <p:cNvPr id="3665" name="Forme libre 3664">
                  <a:extLst>
                    <a:ext uri="{FF2B5EF4-FFF2-40B4-BE49-F238E27FC236}">
                      <a16:creationId xmlns:a16="http://schemas.microsoft.com/office/drawing/2014/main" id="{4948C325-56E9-A053-2326-AE78F660E390}"/>
                    </a:ext>
                  </a:extLst>
                </p:cNvPr>
                <p:cNvSpPr/>
                <p:nvPr/>
              </p:nvSpPr>
              <p:spPr>
                <a:xfrm>
                  <a:off x="5557933" y="6184038"/>
                  <a:ext cx="241220" cy="260467"/>
                </a:xfrm>
                <a:custGeom>
                  <a:avLst/>
                  <a:gdLst>
                    <a:gd name="connsiteX0" fmla="*/ 211637 w 241220"/>
                    <a:gd name="connsiteY0" fmla="*/ 258373 h 260467"/>
                    <a:gd name="connsiteX1" fmla="*/ 225924 w 241220"/>
                    <a:gd name="connsiteY1" fmla="*/ 260468 h 260467"/>
                    <a:gd name="connsiteX2" fmla="*/ 238115 w 241220"/>
                    <a:gd name="connsiteY2" fmla="*/ 182754 h 260467"/>
                    <a:gd name="connsiteX3" fmla="*/ 216970 w 241220"/>
                    <a:gd name="connsiteY3" fmla="*/ 10945 h 260467"/>
                    <a:gd name="connsiteX4" fmla="*/ 129344 w 241220"/>
                    <a:gd name="connsiteY4" fmla="*/ 22755 h 260467"/>
                    <a:gd name="connsiteX5" fmla="*/ 72959 w 241220"/>
                    <a:gd name="connsiteY5" fmla="*/ 47707 h 260467"/>
                    <a:gd name="connsiteX6" fmla="*/ 0 w 241220"/>
                    <a:gd name="connsiteY6" fmla="*/ 254944 h 260467"/>
                    <a:gd name="connsiteX7" fmla="*/ 180587 w 241220"/>
                    <a:gd name="connsiteY7" fmla="*/ 256277 h 260467"/>
                    <a:gd name="connsiteX8" fmla="*/ 211827 w 241220"/>
                    <a:gd name="connsiteY8" fmla="*/ 188278 h 260467"/>
                    <a:gd name="connsiteX9" fmla="*/ 211827 w 241220"/>
                    <a:gd name="connsiteY9" fmla="*/ 258373 h 260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20" h="260467">
                      <a:moveTo>
                        <a:pt x="211637" y="258373"/>
                      </a:moveTo>
                      <a:cubicBezTo>
                        <a:pt x="211637" y="258373"/>
                        <a:pt x="218875" y="258944"/>
                        <a:pt x="225924" y="260468"/>
                      </a:cubicBezTo>
                      <a:cubicBezTo>
                        <a:pt x="230876" y="238182"/>
                        <a:pt x="235258" y="212468"/>
                        <a:pt x="238115" y="182754"/>
                      </a:cubicBezTo>
                      <a:cubicBezTo>
                        <a:pt x="248021" y="78374"/>
                        <a:pt x="232401" y="44659"/>
                        <a:pt x="216970" y="10945"/>
                      </a:cubicBezTo>
                      <a:cubicBezTo>
                        <a:pt x="207637" y="-9436"/>
                        <a:pt x="157156" y="1041"/>
                        <a:pt x="129344" y="22755"/>
                      </a:cubicBezTo>
                      <a:cubicBezTo>
                        <a:pt x="106485" y="20279"/>
                        <a:pt x="83626" y="28659"/>
                        <a:pt x="72959" y="47707"/>
                      </a:cubicBezTo>
                      <a:cubicBezTo>
                        <a:pt x="49337" y="89802"/>
                        <a:pt x="20763" y="182564"/>
                        <a:pt x="0" y="254944"/>
                      </a:cubicBezTo>
                      <a:cubicBezTo>
                        <a:pt x="72387" y="244468"/>
                        <a:pt x="180587" y="256277"/>
                        <a:pt x="180587" y="256277"/>
                      </a:cubicBezTo>
                      <a:lnTo>
                        <a:pt x="211827" y="188278"/>
                      </a:lnTo>
                      <a:lnTo>
                        <a:pt x="211827" y="258373"/>
                      </a:lnTo>
                      <a:close/>
                    </a:path>
                  </a:pathLst>
                </a:custGeom>
                <a:solidFill>
                  <a:srgbClr val="000000"/>
                </a:solidFill>
                <a:ln w="1904" cap="flat">
                  <a:noFill/>
                  <a:prstDash val="solid"/>
                  <a:miter/>
                </a:ln>
              </p:spPr>
              <p:txBody>
                <a:bodyPr rtlCol="0" anchor="ctr"/>
                <a:lstStyle/>
                <a:p>
                  <a:endParaRPr lang="fr-FR"/>
                </a:p>
              </p:txBody>
            </p:sp>
            <p:sp>
              <p:nvSpPr>
                <p:cNvPr id="3666" name="Forme libre 3665">
                  <a:extLst>
                    <a:ext uri="{FF2B5EF4-FFF2-40B4-BE49-F238E27FC236}">
                      <a16:creationId xmlns:a16="http://schemas.microsoft.com/office/drawing/2014/main" id="{8EF597F8-0B2C-C895-CA46-9230134B623E}"/>
                    </a:ext>
                  </a:extLst>
                </p:cNvPr>
                <p:cNvSpPr/>
                <p:nvPr/>
              </p:nvSpPr>
              <p:spPr>
                <a:xfrm>
                  <a:off x="5555954" y="6182549"/>
                  <a:ext cx="244512" cy="263481"/>
                </a:xfrm>
                <a:custGeom>
                  <a:avLst/>
                  <a:gdLst>
                    <a:gd name="connsiteX0" fmla="*/ 227903 w 244512"/>
                    <a:gd name="connsiteY0" fmla="*/ 263482 h 263481"/>
                    <a:gd name="connsiteX1" fmla="*/ 227522 w 244512"/>
                    <a:gd name="connsiteY1" fmla="*/ 263482 h 263481"/>
                    <a:gd name="connsiteX2" fmla="*/ 213426 w 244512"/>
                    <a:gd name="connsiteY2" fmla="*/ 261386 h 263481"/>
                    <a:gd name="connsiteX3" fmla="*/ 211902 w 244512"/>
                    <a:gd name="connsiteY3" fmla="*/ 259863 h 263481"/>
                    <a:gd name="connsiteX4" fmla="*/ 211902 w 244512"/>
                    <a:gd name="connsiteY4" fmla="*/ 197196 h 263481"/>
                    <a:gd name="connsiteX5" fmla="*/ 183709 w 244512"/>
                    <a:gd name="connsiteY5" fmla="*/ 258529 h 263481"/>
                    <a:gd name="connsiteX6" fmla="*/ 181995 w 244512"/>
                    <a:gd name="connsiteY6" fmla="*/ 259481 h 263481"/>
                    <a:gd name="connsiteX7" fmla="*/ 1980 w 244512"/>
                    <a:gd name="connsiteY7" fmla="*/ 258148 h 263481"/>
                    <a:gd name="connsiteX8" fmla="*/ 456 w 244512"/>
                    <a:gd name="connsiteY8" fmla="*/ 257577 h 263481"/>
                    <a:gd name="connsiteX9" fmla="*/ 75 w 244512"/>
                    <a:gd name="connsiteY9" fmla="*/ 256053 h 263481"/>
                    <a:gd name="connsiteX10" fmla="*/ 73224 w 244512"/>
                    <a:gd name="connsiteY10" fmla="*/ 48435 h 263481"/>
                    <a:gd name="connsiteX11" fmla="*/ 130562 w 244512"/>
                    <a:gd name="connsiteY11" fmla="*/ 22721 h 263481"/>
                    <a:gd name="connsiteX12" fmla="*/ 205426 w 244512"/>
                    <a:gd name="connsiteY12" fmla="*/ 1197 h 263481"/>
                    <a:gd name="connsiteX13" fmla="*/ 220093 w 244512"/>
                    <a:gd name="connsiteY13" fmla="*/ 11864 h 263481"/>
                    <a:gd name="connsiteX14" fmla="*/ 220284 w 244512"/>
                    <a:gd name="connsiteY14" fmla="*/ 12245 h 263481"/>
                    <a:gd name="connsiteX15" fmla="*/ 241428 w 244512"/>
                    <a:gd name="connsiteY15" fmla="*/ 184434 h 263481"/>
                    <a:gd name="connsiteX16" fmla="*/ 229237 w 244512"/>
                    <a:gd name="connsiteY16" fmla="*/ 262338 h 263481"/>
                    <a:gd name="connsiteX17" fmla="*/ 227903 w 244512"/>
                    <a:gd name="connsiteY17" fmla="*/ 263482 h 263481"/>
                    <a:gd name="connsiteX18" fmla="*/ 227903 w 244512"/>
                    <a:gd name="connsiteY18" fmla="*/ 263482 h 263481"/>
                    <a:gd name="connsiteX19" fmla="*/ 215331 w 244512"/>
                    <a:gd name="connsiteY19" fmla="*/ 258339 h 263481"/>
                    <a:gd name="connsiteX20" fmla="*/ 226761 w 244512"/>
                    <a:gd name="connsiteY20" fmla="*/ 260053 h 263481"/>
                    <a:gd name="connsiteX21" fmla="*/ 238571 w 244512"/>
                    <a:gd name="connsiteY21" fmla="*/ 184053 h 263481"/>
                    <a:gd name="connsiteX22" fmla="*/ 217808 w 244512"/>
                    <a:gd name="connsiteY22" fmla="*/ 13387 h 263481"/>
                    <a:gd name="connsiteX23" fmla="*/ 217617 w 244512"/>
                    <a:gd name="connsiteY23" fmla="*/ 13007 h 263481"/>
                    <a:gd name="connsiteX24" fmla="*/ 205235 w 244512"/>
                    <a:gd name="connsiteY24" fmla="*/ 4054 h 263481"/>
                    <a:gd name="connsiteX25" fmla="*/ 132467 w 244512"/>
                    <a:gd name="connsiteY25" fmla="*/ 25387 h 263481"/>
                    <a:gd name="connsiteX26" fmla="*/ 131324 w 244512"/>
                    <a:gd name="connsiteY26" fmla="*/ 25768 h 263481"/>
                    <a:gd name="connsiteX27" fmla="*/ 76462 w 244512"/>
                    <a:gd name="connsiteY27" fmla="*/ 49768 h 263481"/>
                    <a:gd name="connsiteX28" fmla="*/ 4266 w 244512"/>
                    <a:gd name="connsiteY28" fmla="*/ 254339 h 263481"/>
                    <a:gd name="connsiteX29" fmla="*/ 181614 w 244512"/>
                    <a:gd name="connsiteY29" fmla="*/ 255863 h 263481"/>
                    <a:gd name="connsiteX30" fmla="*/ 212283 w 244512"/>
                    <a:gd name="connsiteY30" fmla="*/ 189006 h 263481"/>
                    <a:gd name="connsiteX31" fmla="*/ 213998 w 244512"/>
                    <a:gd name="connsiteY31" fmla="*/ 188053 h 263481"/>
                    <a:gd name="connsiteX32" fmla="*/ 215331 w 244512"/>
                    <a:gd name="connsiteY32" fmla="*/ 189577 h 263481"/>
                    <a:gd name="connsiteX33" fmla="*/ 215331 w 244512"/>
                    <a:gd name="connsiteY33" fmla="*/ 258339 h 263481"/>
                    <a:gd name="connsiteX34" fmla="*/ 215331 w 244512"/>
                    <a:gd name="connsiteY34" fmla="*/ 258339 h 26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4512" h="263481">
                      <a:moveTo>
                        <a:pt x="227903" y="263482"/>
                      </a:moveTo>
                      <a:cubicBezTo>
                        <a:pt x="227713" y="263482"/>
                        <a:pt x="227713" y="263482"/>
                        <a:pt x="227522" y="263482"/>
                      </a:cubicBezTo>
                      <a:cubicBezTo>
                        <a:pt x="220665" y="262148"/>
                        <a:pt x="213426" y="261386"/>
                        <a:pt x="213426" y="261386"/>
                      </a:cubicBezTo>
                      <a:cubicBezTo>
                        <a:pt x="212664" y="261386"/>
                        <a:pt x="211902" y="260624"/>
                        <a:pt x="211902" y="259863"/>
                      </a:cubicBezTo>
                      <a:lnTo>
                        <a:pt x="211902" y="197196"/>
                      </a:lnTo>
                      <a:lnTo>
                        <a:pt x="183709" y="258529"/>
                      </a:lnTo>
                      <a:cubicBezTo>
                        <a:pt x="183328" y="259100"/>
                        <a:pt x="182757" y="259481"/>
                        <a:pt x="181995" y="259481"/>
                      </a:cubicBezTo>
                      <a:cubicBezTo>
                        <a:pt x="180852" y="259291"/>
                        <a:pt x="73224" y="247863"/>
                        <a:pt x="1980" y="258148"/>
                      </a:cubicBezTo>
                      <a:cubicBezTo>
                        <a:pt x="1408" y="258148"/>
                        <a:pt x="837" y="257958"/>
                        <a:pt x="456" y="257577"/>
                      </a:cubicBezTo>
                      <a:cubicBezTo>
                        <a:pt x="75" y="257196"/>
                        <a:pt x="-116" y="256624"/>
                        <a:pt x="75" y="256053"/>
                      </a:cubicBezTo>
                      <a:cubicBezTo>
                        <a:pt x="30744" y="149387"/>
                        <a:pt x="54555" y="81578"/>
                        <a:pt x="73224" y="48435"/>
                      </a:cubicBezTo>
                      <a:cubicBezTo>
                        <a:pt x="83320" y="30340"/>
                        <a:pt x="105798" y="20245"/>
                        <a:pt x="130562" y="22721"/>
                      </a:cubicBezTo>
                      <a:cubicBezTo>
                        <a:pt x="151897" y="6340"/>
                        <a:pt x="186186" y="-3565"/>
                        <a:pt x="205426" y="1197"/>
                      </a:cubicBezTo>
                      <a:cubicBezTo>
                        <a:pt x="212664" y="2911"/>
                        <a:pt x="217617" y="6531"/>
                        <a:pt x="220093" y="11864"/>
                      </a:cubicBezTo>
                      <a:lnTo>
                        <a:pt x="220284" y="12245"/>
                      </a:lnTo>
                      <a:cubicBezTo>
                        <a:pt x="235523" y="45578"/>
                        <a:pt x="251334" y="80054"/>
                        <a:pt x="241428" y="184434"/>
                      </a:cubicBezTo>
                      <a:cubicBezTo>
                        <a:pt x="238952" y="211101"/>
                        <a:pt x="234952" y="236624"/>
                        <a:pt x="229237" y="262338"/>
                      </a:cubicBezTo>
                      <a:cubicBezTo>
                        <a:pt x="229427" y="263101"/>
                        <a:pt x="228665" y="263482"/>
                        <a:pt x="227903" y="263482"/>
                      </a:cubicBezTo>
                      <a:lnTo>
                        <a:pt x="227903" y="263482"/>
                      </a:lnTo>
                      <a:close/>
                      <a:moveTo>
                        <a:pt x="215331" y="258339"/>
                      </a:moveTo>
                      <a:cubicBezTo>
                        <a:pt x="217617" y="258529"/>
                        <a:pt x="222188" y="259100"/>
                        <a:pt x="226761" y="260053"/>
                      </a:cubicBezTo>
                      <a:cubicBezTo>
                        <a:pt x="232285" y="234910"/>
                        <a:pt x="236094" y="210148"/>
                        <a:pt x="238571" y="184053"/>
                      </a:cubicBezTo>
                      <a:cubicBezTo>
                        <a:pt x="248476" y="80625"/>
                        <a:pt x="232856" y="46340"/>
                        <a:pt x="217808" y="13387"/>
                      </a:cubicBezTo>
                      <a:lnTo>
                        <a:pt x="217617" y="13007"/>
                      </a:lnTo>
                      <a:cubicBezTo>
                        <a:pt x="215712" y="8626"/>
                        <a:pt x="211521" y="5578"/>
                        <a:pt x="205235" y="4054"/>
                      </a:cubicBezTo>
                      <a:cubicBezTo>
                        <a:pt x="186567" y="-517"/>
                        <a:pt x="153230" y="9197"/>
                        <a:pt x="132467" y="25387"/>
                      </a:cubicBezTo>
                      <a:cubicBezTo>
                        <a:pt x="132086" y="25578"/>
                        <a:pt x="131705" y="25768"/>
                        <a:pt x="131324" y="25768"/>
                      </a:cubicBezTo>
                      <a:cubicBezTo>
                        <a:pt x="107703" y="23292"/>
                        <a:pt x="86177" y="32626"/>
                        <a:pt x="76462" y="49768"/>
                      </a:cubicBezTo>
                      <a:cubicBezTo>
                        <a:pt x="58175" y="82339"/>
                        <a:pt x="34554" y="149387"/>
                        <a:pt x="4266" y="254339"/>
                      </a:cubicBezTo>
                      <a:cubicBezTo>
                        <a:pt x="71890" y="245196"/>
                        <a:pt x="169803" y="254719"/>
                        <a:pt x="181614" y="255863"/>
                      </a:cubicBezTo>
                      <a:lnTo>
                        <a:pt x="212283" y="189006"/>
                      </a:lnTo>
                      <a:cubicBezTo>
                        <a:pt x="212664" y="188244"/>
                        <a:pt x="213426" y="187863"/>
                        <a:pt x="213998" y="188053"/>
                      </a:cubicBezTo>
                      <a:cubicBezTo>
                        <a:pt x="214759" y="188244"/>
                        <a:pt x="215331" y="188815"/>
                        <a:pt x="215331" y="189577"/>
                      </a:cubicBezTo>
                      <a:lnTo>
                        <a:pt x="215331" y="258339"/>
                      </a:lnTo>
                      <a:lnTo>
                        <a:pt x="215331" y="258339"/>
                      </a:lnTo>
                      <a:close/>
                    </a:path>
                  </a:pathLst>
                </a:custGeom>
                <a:solidFill>
                  <a:srgbClr val="000000"/>
                </a:solidFill>
                <a:ln w="1904" cap="flat">
                  <a:noFill/>
                  <a:prstDash val="solid"/>
                  <a:miter/>
                </a:ln>
              </p:spPr>
              <p:txBody>
                <a:bodyPr rtlCol="0" anchor="ctr"/>
                <a:lstStyle/>
                <a:p>
                  <a:endParaRPr lang="fr-FR"/>
                </a:p>
              </p:txBody>
            </p:sp>
            <p:sp>
              <p:nvSpPr>
                <p:cNvPr id="3667" name="Forme libre 3666">
                  <a:extLst>
                    <a:ext uri="{FF2B5EF4-FFF2-40B4-BE49-F238E27FC236}">
                      <a16:creationId xmlns:a16="http://schemas.microsoft.com/office/drawing/2014/main" id="{C68335D7-C66A-A8A1-E28C-66486A9C33B9}"/>
                    </a:ext>
                  </a:extLst>
                </p:cNvPr>
                <p:cNvSpPr/>
                <p:nvPr/>
              </p:nvSpPr>
              <p:spPr>
                <a:xfrm>
                  <a:off x="5644133" y="6791219"/>
                  <a:ext cx="66369" cy="62428"/>
                </a:xfrm>
                <a:custGeom>
                  <a:avLst/>
                  <a:gdLst>
                    <a:gd name="connsiteX0" fmla="*/ 94 w 66369"/>
                    <a:gd name="connsiteY0" fmla="*/ 53285 h 62428"/>
                    <a:gd name="connsiteX1" fmla="*/ 6761 w 66369"/>
                    <a:gd name="connsiteY1" fmla="*/ 62428 h 62428"/>
                    <a:gd name="connsiteX2" fmla="*/ 58003 w 66369"/>
                    <a:gd name="connsiteY2" fmla="*/ 62428 h 62428"/>
                    <a:gd name="connsiteX3" fmla="*/ 66004 w 66369"/>
                    <a:gd name="connsiteY3" fmla="*/ 53857 h 62428"/>
                    <a:gd name="connsiteX4" fmla="*/ 54003 w 66369"/>
                    <a:gd name="connsiteY4" fmla="*/ 10809 h 62428"/>
                    <a:gd name="connsiteX5" fmla="*/ 17619 w 66369"/>
                    <a:gd name="connsiteY5" fmla="*/ 9476 h 62428"/>
                    <a:gd name="connsiteX6" fmla="*/ 94 w 66369"/>
                    <a:gd name="connsiteY6" fmla="*/ 53285 h 62428"/>
                    <a:gd name="connsiteX7" fmla="*/ 94 w 66369"/>
                    <a:gd name="connsiteY7" fmla="*/ 53285 h 6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69" h="62428">
                      <a:moveTo>
                        <a:pt x="94" y="53285"/>
                      </a:moveTo>
                      <a:cubicBezTo>
                        <a:pt x="284" y="56142"/>
                        <a:pt x="6761" y="62428"/>
                        <a:pt x="6761" y="62428"/>
                      </a:cubicBezTo>
                      <a:lnTo>
                        <a:pt x="58003" y="62428"/>
                      </a:lnTo>
                      <a:cubicBezTo>
                        <a:pt x="58003" y="62428"/>
                        <a:pt x="65432" y="56714"/>
                        <a:pt x="66004" y="53857"/>
                      </a:cubicBezTo>
                      <a:cubicBezTo>
                        <a:pt x="68289" y="43762"/>
                        <a:pt x="59336" y="19571"/>
                        <a:pt x="54003" y="10809"/>
                      </a:cubicBezTo>
                      <a:cubicBezTo>
                        <a:pt x="44859" y="-4047"/>
                        <a:pt x="26572" y="-2714"/>
                        <a:pt x="17619" y="9476"/>
                      </a:cubicBezTo>
                      <a:cubicBezTo>
                        <a:pt x="8475" y="21857"/>
                        <a:pt x="-1049" y="42809"/>
                        <a:pt x="94" y="53285"/>
                      </a:cubicBezTo>
                      <a:lnTo>
                        <a:pt x="94" y="53285"/>
                      </a:lnTo>
                      <a:close/>
                    </a:path>
                  </a:pathLst>
                </a:custGeom>
                <a:solidFill>
                  <a:srgbClr val="000000"/>
                </a:solidFill>
                <a:ln w="1904" cap="flat">
                  <a:noFill/>
                  <a:prstDash val="solid"/>
                  <a:miter/>
                </a:ln>
              </p:spPr>
              <p:txBody>
                <a:bodyPr rtlCol="0" anchor="ctr"/>
                <a:lstStyle/>
                <a:p>
                  <a:endParaRPr lang="fr-FR"/>
                </a:p>
              </p:txBody>
            </p:sp>
            <p:sp>
              <p:nvSpPr>
                <p:cNvPr id="3668" name="Forme libre 3667">
                  <a:extLst>
                    <a:ext uri="{FF2B5EF4-FFF2-40B4-BE49-F238E27FC236}">
                      <a16:creationId xmlns:a16="http://schemas.microsoft.com/office/drawing/2014/main" id="{BFD5F9B0-E1E8-B776-C4F1-CC3C984A5FA2}"/>
                    </a:ext>
                  </a:extLst>
                </p:cNvPr>
                <p:cNvSpPr/>
                <p:nvPr/>
              </p:nvSpPr>
              <p:spPr>
                <a:xfrm>
                  <a:off x="5642426" y="6789621"/>
                  <a:ext cx="69441" cy="65549"/>
                </a:xfrm>
                <a:custGeom>
                  <a:avLst/>
                  <a:gdLst>
                    <a:gd name="connsiteX0" fmla="*/ 59519 w 69441"/>
                    <a:gd name="connsiteY0" fmla="*/ 65550 h 65549"/>
                    <a:gd name="connsiteX1" fmla="*/ 8277 w 69441"/>
                    <a:gd name="connsiteY1" fmla="*/ 65550 h 65549"/>
                    <a:gd name="connsiteX2" fmla="*/ 7134 w 69441"/>
                    <a:gd name="connsiteY2" fmla="*/ 65169 h 65549"/>
                    <a:gd name="connsiteX3" fmla="*/ 86 w 69441"/>
                    <a:gd name="connsiteY3" fmla="*/ 55074 h 65549"/>
                    <a:gd name="connsiteX4" fmla="*/ 86 w 69441"/>
                    <a:gd name="connsiteY4" fmla="*/ 55074 h 65549"/>
                    <a:gd name="connsiteX5" fmla="*/ 17802 w 69441"/>
                    <a:gd name="connsiteY5" fmla="*/ 10121 h 65549"/>
                    <a:gd name="connsiteX6" fmla="*/ 38184 w 69441"/>
                    <a:gd name="connsiteY6" fmla="*/ 26 h 65549"/>
                    <a:gd name="connsiteX7" fmla="*/ 56853 w 69441"/>
                    <a:gd name="connsiteY7" fmla="*/ 11645 h 65549"/>
                    <a:gd name="connsiteX8" fmla="*/ 69044 w 69441"/>
                    <a:gd name="connsiteY8" fmla="*/ 55835 h 65549"/>
                    <a:gd name="connsiteX9" fmla="*/ 60472 w 69441"/>
                    <a:gd name="connsiteY9" fmla="*/ 65359 h 65549"/>
                    <a:gd name="connsiteX10" fmla="*/ 59519 w 69441"/>
                    <a:gd name="connsiteY10" fmla="*/ 65550 h 65549"/>
                    <a:gd name="connsiteX11" fmla="*/ 9039 w 69441"/>
                    <a:gd name="connsiteY11" fmla="*/ 62502 h 65549"/>
                    <a:gd name="connsiteX12" fmla="*/ 58948 w 69441"/>
                    <a:gd name="connsiteY12" fmla="*/ 62502 h 65549"/>
                    <a:gd name="connsiteX13" fmla="*/ 65996 w 69441"/>
                    <a:gd name="connsiteY13" fmla="*/ 55264 h 65549"/>
                    <a:gd name="connsiteX14" fmla="*/ 62758 w 69441"/>
                    <a:gd name="connsiteY14" fmla="*/ 34121 h 65549"/>
                    <a:gd name="connsiteX15" fmla="*/ 54186 w 69441"/>
                    <a:gd name="connsiteY15" fmla="*/ 13550 h 65549"/>
                    <a:gd name="connsiteX16" fmla="*/ 38184 w 69441"/>
                    <a:gd name="connsiteY16" fmla="*/ 3455 h 65549"/>
                    <a:gd name="connsiteX17" fmla="*/ 20468 w 69441"/>
                    <a:gd name="connsiteY17" fmla="*/ 12217 h 65549"/>
                    <a:gd name="connsiteX18" fmla="*/ 3324 w 69441"/>
                    <a:gd name="connsiteY18" fmla="*/ 54883 h 65549"/>
                    <a:gd name="connsiteX19" fmla="*/ 9039 w 69441"/>
                    <a:gd name="connsiteY19" fmla="*/ 62502 h 65549"/>
                    <a:gd name="connsiteX20" fmla="*/ 9039 w 69441"/>
                    <a:gd name="connsiteY20" fmla="*/ 62502 h 65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441" h="65549">
                      <a:moveTo>
                        <a:pt x="59519" y="65550"/>
                      </a:moveTo>
                      <a:lnTo>
                        <a:pt x="8277" y="65550"/>
                      </a:lnTo>
                      <a:cubicBezTo>
                        <a:pt x="7896" y="65550"/>
                        <a:pt x="7515" y="65359"/>
                        <a:pt x="7134" y="65169"/>
                      </a:cubicBezTo>
                      <a:cubicBezTo>
                        <a:pt x="5610" y="63645"/>
                        <a:pt x="467" y="58312"/>
                        <a:pt x="86" y="55074"/>
                      </a:cubicBezTo>
                      <a:cubicBezTo>
                        <a:pt x="86" y="55074"/>
                        <a:pt x="86" y="55074"/>
                        <a:pt x="86" y="55074"/>
                      </a:cubicBezTo>
                      <a:cubicBezTo>
                        <a:pt x="-867" y="46312"/>
                        <a:pt x="6181" y="26122"/>
                        <a:pt x="17802" y="10121"/>
                      </a:cubicBezTo>
                      <a:cubicBezTo>
                        <a:pt x="22755" y="3455"/>
                        <a:pt x="30374" y="-355"/>
                        <a:pt x="38184" y="26"/>
                      </a:cubicBezTo>
                      <a:cubicBezTo>
                        <a:pt x="45804" y="407"/>
                        <a:pt x="52471" y="4407"/>
                        <a:pt x="56853" y="11645"/>
                      </a:cubicBezTo>
                      <a:cubicBezTo>
                        <a:pt x="61806" y="19645"/>
                        <a:pt x="71520" y="44788"/>
                        <a:pt x="69044" y="55835"/>
                      </a:cubicBezTo>
                      <a:cubicBezTo>
                        <a:pt x="68282" y="59073"/>
                        <a:pt x="61806" y="64407"/>
                        <a:pt x="60472" y="65359"/>
                      </a:cubicBezTo>
                      <a:cubicBezTo>
                        <a:pt x="60282" y="65550"/>
                        <a:pt x="59901" y="65550"/>
                        <a:pt x="59519" y="65550"/>
                      </a:cubicBezTo>
                      <a:close/>
                      <a:moveTo>
                        <a:pt x="9039" y="62502"/>
                      </a:moveTo>
                      <a:lnTo>
                        <a:pt x="58948" y="62502"/>
                      </a:lnTo>
                      <a:cubicBezTo>
                        <a:pt x="62186" y="60026"/>
                        <a:pt x="65615" y="56598"/>
                        <a:pt x="65996" y="55264"/>
                      </a:cubicBezTo>
                      <a:cubicBezTo>
                        <a:pt x="66949" y="51074"/>
                        <a:pt x="65806" y="43645"/>
                        <a:pt x="62758" y="34121"/>
                      </a:cubicBezTo>
                      <a:cubicBezTo>
                        <a:pt x="60282" y="26312"/>
                        <a:pt x="56853" y="17931"/>
                        <a:pt x="54186" y="13550"/>
                      </a:cubicBezTo>
                      <a:cubicBezTo>
                        <a:pt x="50376" y="7264"/>
                        <a:pt x="44661" y="3836"/>
                        <a:pt x="38184" y="3455"/>
                      </a:cubicBezTo>
                      <a:cubicBezTo>
                        <a:pt x="31327" y="3074"/>
                        <a:pt x="24850" y="6503"/>
                        <a:pt x="20468" y="12217"/>
                      </a:cubicBezTo>
                      <a:cubicBezTo>
                        <a:pt x="9420" y="27264"/>
                        <a:pt x="2562" y="46883"/>
                        <a:pt x="3324" y="54883"/>
                      </a:cubicBezTo>
                      <a:cubicBezTo>
                        <a:pt x="3515" y="56026"/>
                        <a:pt x="6372" y="59645"/>
                        <a:pt x="9039" y="62502"/>
                      </a:cubicBezTo>
                      <a:lnTo>
                        <a:pt x="9039" y="62502"/>
                      </a:lnTo>
                      <a:close/>
                    </a:path>
                  </a:pathLst>
                </a:custGeom>
                <a:solidFill>
                  <a:srgbClr val="000000"/>
                </a:solidFill>
                <a:ln w="1904" cap="flat">
                  <a:noFill/>
                  <a:prstDash val="solid"/>
                  <a:miter/>
                </a:ln>
              </p:spPr>
              <p:txBody>
                <a:bodyPr rtlCol="0" anchor="ctr"/>
                <a:lstStyle/>
                <a:p>
                  <a:endParaRPr lang="fr-FR"/>
                </a:p>
              </p:txBody>
            </p:sp>
            <p:sp>
              <p:nvSpPr>
                <p:cNvPr id="3669" name="Forme libre 3668">
                  <a:extLst>
                    <a:ext uri="{FF2B5EF4-FFF2-40B4-BE49-F238E27FC236}">
                      <a16:creationId xmlns:a16="http://schemas.microsoft.com/office/drawing/2014/main" id="{E22C5AFB-E40F-73A2-ABF2-9E370A4EE37E}"/>
                    </a:ext>
                  </a:extLst>
                </p:cNvPr>
                <p:cNvSpPr/>
                <p:nvPr/>
              </p:nvSpPr>
              <p:spPr>
                <a:xfrm>
                  <a:off x="5358678" y="6802451"/>
                  <a:ext cx="135693" cy="48529"/>
                </a:xfrm>
                <a:custGeom>
                  <a:avLst/>
                  <a:gdLst>
                    <a:gd name="connsiteX0" fmla="*/ 16192 w 135693"/>
                    <a:gd name="connsiteY0" fmla="*/ 18435 h 48529"/>
                    <a:gd name="connsiteX1" fmla="*/ 76959 w 135693"/>
                    <a:gd name="connsiteY1" fmla="*/ 911 h 48529"/>
                    <a:gd name="connsiteX2" fmla="*/ 100771 w 135693"/>
                    <a:gd name="connsiteY2" fmla="*/ 7768 h 48529"/>
                    <a:gd name="connsiteX3" fmla="*/ 126868 w 135693"/>
                    <a:gd name="connsiteY3" fmla="*/ 7006 h 48529"/>
                    <a:gd name="connsiteX4" fmla="*/ 132773 w 135693"/>
                    <a:gd name="connsiteY4" fmla="*/ 8720 h 48529"/>
                    <a:gd name="connsiteX5" fmla="*/ 135630 w 135693"/>
                    <a:gd name="connsiteY5" fmla="*/ 38054 h 48529"/>
                    <a:gd name="connsiteX6" fmla="*/ 122296 w 135693"/>
                    <a:gd name="connsiteY6" fmla="*/ 48530 h 48529"/>
                    <a:gd name="connsiteX7" fmla="*/ 8191 w 135693"/>
                    <a:gd name="connsiteY7" fmla="*/ 48530 h 48529"/>
                    <a:gd name="connsiteX8" fmla="*/ 0 w 135693"/>
                    <a:gd name="connsiteY8" fmla="*/ 38434 h 48529"/>
                    <a:gd name="connsiteX9" fmla="*/ 16192 w 135693"/>
                    <a:gd name="connsiteY9" fmla="*/ 18435 h 48529"/>
                    <a:gd name="connsiteX10" fmla="*/ 16192 w 135693"/>
                    <a:gd name="connsiteY10" fmla="*/ 18435 h 4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693" h="48529">
                      <a:moveTo>
                        <a:pt x="16192" y="18435"/>
                      </a:moveTo>
                      <a:lnTo>
                        <a:pt x="76959" y="911"/>
                      </a:lnTo>
                      <a:cubicBezTo>
                        <a:pt x="85531" y="-1565"/>
                        <a:pt x="94865" y="1101"/>
                        <a:pt x="100771" y="7768"/>
                      </a:cubicBezTo>
                      <a:cubicBezTo>
                        <a:pt x="107819" y="15768"/>
                        <a:pt x="120391" y="15387"/>
                        <a:pt x="126868" y="7006"/>
                      </a:cubicBezTo>
                      <a:cubicBezTo>
                        <a:pt x="128773" y="4720"/>
                        <a:pt x="132392" y="5863"/>
                        <a:pt x="132773" y="8720"/>
                      </a:cubicBezTo>
                      <a:lnTo>
                        <a:pt x="135630" y="38054"/>
                      </a:lnTo>
                      <a:cubicBezTo>
                        <a:pt x="136393" y="46053"/>
                        <a:pt x="130106" y="48530"/>
                        <a:pt x="122296" y="48530"/>
                      </a:cubicBezTo>
                      <a:lnTo>
                        <a:pt x="8191" y="48530"/>
                      </a:lnTo>
                      <a:cubicBezTo>
                        <a:pt x="572" y="48530"/>
                        <a:pt x="0" y="38434"/>
                        <a:pt x="0" y="38434"/>
                      </a:cubicBezTo>
                      <a:cubicBezTo>
                        <a:pt x="191" y="27768"/>
                        <a:pt x="6667" y="21292"/>
                        <a:pt x="16192" y="18435"/>
                      </a:cubicBezTo>
                      <a:lnTo>
                        <a:pt x="16192" y="18435"/>
                      </a:lnTo>
                      <a:close/>
                    </a:path>
                  </a:pathLst>
                </a:custGeom>
                <a:solidFill>
                  <a:srgbClr val="000000"/>
                </a:solidFill>
                <a:ln w="1904" cap="flat">
                  <a:noFill/>
                  <a:prstDash val="solid"/>
                  <a:miter/>
                </a:ln>
              </p:spPr>
              <p:txBody>
                <a:bodyPr rtlCol="0" anchor="ctr"/>
                <a:lstStyle/>
                <a:p>
                  <a:endParaRPr lang="fr-FR"/>
                </a:p>
              </p:txBody>
            </p:sp>
            <p:sp>
              <p:nvSpPr>
                <p:cNvPr id="3670" name="Forme libre 3669">
                  <a:extLst>
                    <a:ext uri="{FF2B5EF4-FFF2-40B4-BE49-F238E27FC236}">
                      <a16:creationId xmlns:a16="http://schemas.microsoft.com/office/drawing/2014/main" id="{69365D0B-3B4F-47FC-1B08-5CF3A5DE54C7}"/>
                    </a:ext>
                  </a:extLst>
                </p:cNvPr>
                <p:cNvSpPr/>
                <p:nvPr/>
              </p:nvSpPr>
              <p:spPr>
                <a:xfrm>
                  <a:off x="5357154" y="6801046"/>
                  <a:ext cx="138392" cy="51648"/>
                </a:xfrm>
                <a:custGeom>
                  <a:avLst/>
                  <a:gdLst>
                    <a:gd name="connsiteX0" fmla="*/ 123820 w 138392"/>
                    <a:gd name="connsiteY0" fmla="*/ 51649 h 51648"/>
                    <a:gd name="connsiteX1" fmla="*/ 9715 w 138392"/>
                    <a:gd name="connsiteY1" fmla="*/ 51649 h 51648"/>
                    <a:gd name="connsiteX2" fmla="*/ 0 w 138392"/>
                    <a:gd name="connsiteY2" fmla="*/ 40030 h 51648"/>
                    <a:gd name="connsiteX3" fmla="*/ 0 w 138392"/>
                    <a:gd name="connsiteY3" fmla="*/ 40030 h 51648"/>
                    <a:gd name="connsiteX4" fmla="*/ 17144 w 138392"/>
                    <a:gd name="connsiteY4" fmla="*/ 18506 h 51648"/>
                    <a:gd name="connsiteX5" fmla="*/ 17526 w 138392"/>
                    <a:gd name="connsiteY5" fmla="*/ 20030 h 51648"/>
                    <a:gd name="connsiteX6" fmla="*/ 17144 w 138392"/>
                    <a:gd name="connsiteY6" fmla="*/ 18506 h 51648"/>
                    <a:gd name="connsiteX7" fmla="*/ 77912 w 138392"/>
                    <a:gd name="connsiteY7" fmla="*/ 982 h 51648"/>
                    <a:gd name="connsiteX8" fmla="*/ 103247 w 138392"/>
                    <a:gd name="connsiteY8" fmla="*/ 8411 h 51648"/>
                    <a:gd name="connsiteX9" fmla="*/ 115248 w 138392"/>
                    <a:gd name="connsiteY9" fmla="*/ 13554 h 51648"/>
                    <a:gd name="connsiteX10" fmla="*/ 126868 w 138392"/>
                    <a:gd name="connsiteY10" fmla="*/ 7649 h 51648"/>
                    <a:gd name="connsiteX11" fmla="*/ 132011 w 138392"/>
                    <a:gd name="connsiteY11" fmla="*/ 5935 h 51648"/>
                    <a:gd name="connsiteX12" fmla="*/ 135440 w 138392"/>
                    <a:gd name="connsiteY12" fmla="*/ 10125 h 51648"/>
                    <a:gd name="connsiteX13" fmla="*/ 138298 w 138392"/>
                    <a:gd name="connsiteY13" fmla="*/ 39458 h 51648"/>
                    <a:gd name="connsiteX14" fmla="*/ 136012 w 138392"/>
                    <a:gd name="connsiteY14" fmla="*/ 47649 h 51648"/>
                    <a:gd name="connsiteX15" fmla="*/ 123820 w 138392"/>
                    <a:gd name="connsiteY15" fmla="*/ 51649 h 51648"/>
                    <a:gd name="connsiteX16" fmla="*/ 123820 w 138392"/>
                    <a:gd name="connsiteY16" fmla="*/ 51649 h 51648"/>
                    <a:gd name="connsiteX17" fmla="*/ 3239 w 138392"/>
                    <a:gd name="connsiteY17" fmla="*/ 39839 h 51648"/>
                    <a:gd name="connsiteX18" fmla="*/ 9715 w 138392"/>
                    <a:gd name="connsiteY18" fmla="*/ 48411 h 51648"/>
                    <a:gd name="connsiteX19" fmla="*/ 123630 w 138392"/>
                    <a:gd name="connsiteY19" fmla="*/ 48411 h 51648"/>
                    <a:gd name="connsiteX20" fmla="*/ 133916 w 138392"/>
                    <a:gd name="connsiteY20" fmla="*/ 45363 h 51648"/>
                    <a:gd name="connsiteX21" fmla="*/ 135440 w 138392"/>
                    <a:gd name="connsiteY21" fmla="*/ 39649 h 51648"/>
                    <a:gd name="connsiteX22" fmla="*/ 132583 w 138392"/>
                    <a:gd name="connsiteY22" fmla="*/ 10316 h 51648"/>
                    <a:gd name="connsiteX23" fmla="*/ 131440 w 138392"/>
                    <a:gd name="connsiteY23" fmla="*/ 8792 h 51648"/>
                    <a:gd name="connsiteX24" fmla="*/ 129725 w 138392"/>
                    <a:gd name="connsiteY24" fmla="*/ 9363 h 51648"/>
                    <a:gd name="connsiteX25" fmla="*/ 115629 w 138392"/>
                    <a:gd name="connsiteY25" fmla="*/ 16411 h 51648"/>
                    <a:gd name="connsiteX26" fmla="*/ 101152 w 138392"/>
                    <a:gd name="connsiteY26" fmla="*/ 10125 h 51648"/>
                    <a:gd name="connsiteX27" fmla="*/ 79054 w 138392"/>
                    <a:gd name="connsiteY27" fmla="*/ 3649 h 51648"/>
                    <a:gd name="connsiteX28" fmla="*/ 18287 w 138392"/>
                    <a:gd name="connsiteY28" fmla="*/ 21173 h 51648"/>
                    <a:gd name="connsiteX29" fmla="*/ 3239 w 138392"/>
                    <a:gd name="connsiteY29" fmla="*/ 39839 h 51648"/>
                    <a:gd name="connsiteX30" fmla="*/ 3239 w 138392"/>
                    <a:gd name="connsiteY30" fmla="*/ 39839 h 5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8392" h="51648">
                      <a:moveTo>
                        <a:pt x="123820" y="51649"/>
                      </a:moveTo>
                      <a:lnTo>
                        <a:pt x="9715" y="51649"/>
                      </a:lnTo>
                      <a:cubicBezTo>
                        <a:pt x="2476" y="51649"/>
                        <a:pt x="191" y="44030"/>
                        <a:pt x="0" y="40030"/>
                      </a:cubicBezTo>
                      <a:cubicBezTo>
                        <a:pt x="0" y="40030"/>
                        <a:pt x="0" y="40030"/>
                        <a:pt x="0" y="40030"/>
                      </a:cubicBezTo>
                      <a:cubicBezTo>
                        <a:pt x="0" y="29363"/>
                        <a:pt x="6096" y="21744"/>
                        <a:pt x="17144" y="18506"/>
                      </a:cubicBezTo>
                      <a:lnTo>
                        <a:pt x="17526" y="20030"/>
                      </a:lnTo>
                      <a:lnTo>
                        <a:pt x="17144" y="18506"/>
                      </a:lnTo>
                      <a:lnTo>
                        <a:pt x="77912" y="982"/>
                      </a:lnTo>
                      <a:cubicBezTo>
                        <a:pt x="87055" y="-1684"/>
                        <a:pt x="96961" y="1173"/>
                        <a:pt x="103247" y="8411"/>
                      </a:cubicBezTo>
                      <a:cubicBezTo>
                        <a:pt x="106295" y="11840"/>
                        <a:pt x="110676" y="13744"/>
                        <a:pt x="115248" y="13554"/>
                      </a:cubicBezTo>
                      <a:cubicBezTo>
                        <a:pt x="119820" y="13363"/>
                        <a:pt x="124011" y="11268"/>
                        <a:pt x="126868" y="7649"/>
                      </a:cubicBezTo>
                      <a:cubicBezTo>
                        <a:pt x="128201" y="6125"/>
                        <a:pt x="130106" y="5363"/>
                        <a:pt x="132011" y="5935"/>
                      </a:cubicBezTo>
                      <a:cubicBezTo>
                        <a:pt x="133916" y="6506"/>
                        <a:pt x="135249" y="8030"/>
                        <a:pt x="135440" y="10125"/>
                      </a:cubicBezTo>
                      <a:lnTo>
                        <a:pt x="138298" y="39458"/>
                      </a:lnTo>
                      <a:cubicBezTo>
                        <a:pt x="138678" y="42887"/>
                        <a:pt x="137917" y="45554"/>
                        <a:pt x="136012" y="47649"/>
                      </a:cubicBezTo>
                      <a:cubicBezTo>
                        <a:pt x="133916" y="50315"/>
                        <a:pt x="129725" y="51649"/>
                        <a:pt x="123820" y="51649"/>
                      </a:cubicBezTo>
                      <a:lnTo>
                        <a:pt x="123820" y="51649"/>
                      </a:lnTo>
                      <a:close/>
                      <a:moveTo>
                        <a:pt x="3239" y="39839"/>
                      </a:moveTo>
                      <a:cubicBezTo>
                        <a:pt x="3239" y="40601"/>
                        <a:pt x="4001" y="48411"/>
                        <a:pt x="9715" y="48411"/>
                      </a:cubicBezTo>
                      <a:lnTo>
                        <a:pt x="123630" y="48411"/>
                      </a:lnTo>
                      <a:cubicBezTo>
                        <a:pt x="128582" y="48411"/>
                        <a:pt x="132202" y="47268"/>
                        <a:pt x="133916" y="45363"/>
                      </a:cubicBezTo>
                      <a:cubicBezTo>
                        <a:pt x="135249" y="44030"/>
                        <a:pt x="135631" y="42125"/>
                        <a:pt x="135440" y="39649"/>
                      </a:cubicBezTo>
                      <a:lnTo>
                        <a:pt x="132583" y="10316"/>
                      </a:lnTo>
                      <a:cubicBezTo>
                        <a:pt x="132392" y="9363"/>
                        <a:pt x="131630" y="8982"/>
                        <a:pt x="131440" y="8792"/>
                      </a:cubicBezTo>
                      <a:cubicBezTo>
                        <a:pt x="131249" y="8792"/>
                        <a:pt x="130297" y="8601"/>
                        <a:pt x="129725" y="9363"/>
                      </a:cubicBezTo>
                      <a:cubicBezTo>
                        <a:pt x="126296" y="13744"/>
                        <a:pt x="121153" y="16220"/>
                        <a:pt x="115629" y="16411"/>
                      </a:cubicBezTo>
                      <a:cubicBezTo>
                        <a:pt x="110105" y="16601"/>
                        <a:pt x="104771" y="14315"/>
                        <a:pt x="101152" y="10125"/>
                      </a:cubicBezTo>
                      <a:cubicBezTo>
                        <a:pt x="95627" y="4030"/>
                        <a:pt x="86865" y="1363"/>
                        <a:pt x="79054" y="3649"/>
                      </a:cubicBezTo>
                      <a:lnTo>
                        <a:pt x="18287" y="21173"/>
                      </a:lnTo>
                      <a:cubicBezTo>
                        <a:pt x="8572" y="24220"/>
                        <a:pt x="3239" y="30696"/>
                        <a:pt x="3239" y="39839"/>
                      </a:cubicBezTo>
                      <a:lnTo>
                        <a:pt x="3239" y="39839"/>
                      </a:lnTo>
                      <a:close/>
                    </a:path>
                  </a:pathLst>
                </a:custGeom>
                <a:solidFill>
                  <a:srgbClr val="000000"/>
                </a:solidFill>
                <a:ln w="1904" cap="flat">
                  <a:noFill/>
                  <a:prstDash val="solid"/>
                  <a:miter/>
                </a:ln>
              </p:spPr>
              <p:txBody>
                <a:bodyPr rtlCol="0" anchor="ctr"/>
                <a:lstStyle/>
                <a:p>
                  <a:endParaRPr lang="fr-FR"/>
                </a:p>
              </p:txBody>
            </p:sp>
            <p:sp>
              <p:nvSpPr>
                <p:cNvPr id="3671" name="Forme libre 3670">
                  <a:extLst>
                    <a:ext uri="{FF2B5EF4-FFF2-40B4-BE49-F238E27FC236}">
                      <a16:creationId xmlns:a16="http://schemas.microsoft.com/office/drawing/2014/main" id="{A9F38F20-F96D-71A7-C614-E96DF2A159FD}"/>
                    </a:ext>
                  </a:extLst>
                </p:cNvPr>
                <p:cNvSpPr/>
                <p:nvPr/>
              </p:nvSpPr>
              <p:spPr>
                <a:xfrm>
                  <a:off x="5665801" y="6799171"/>
                  <a:ext cx="25999" cy="6857"/>
                </a:xfrm>
                <a:custGeom>
                  <a:avLst/>
                  <a:gdLst>
                    <a:gd name="connsiteX0" fmla="*/ 1666 w 25999"/>
                    <a:gd name="connsiteY0" fmla="*/ 6857 h 6857"/>
                    <a:gd name="connsiteX1" fmla="*/ 332 w 25999"/>
                    <a:gd name="connsiteY1" fmla="*/ 6286 h 6857"/>
                    <a:gd name="connsiteX2" fmla="*/ 713 w 25999"/>
                    <a:gd name="connsiteY2" fmla="*/ 4000 h 6857"/>
                    <a:gd name="connsiteX3" fmla="*/ 13095 w 25999"/>
                    <a:gd name="connsiteY3" fmla="*/ 0 h 6857"/>
                    <a:gd name="connsiteX4" fmla="*/ 25287 w 25999"/>
                    <a:gd name="connsiteY4" fmla="*/ 3810 h 6857"/>
                    <a:gd name="connsiteX5" fmla="*/ 25668 w 25999"/>
                    <a:gd name="connsiteY5" fmla="*/ 6096 h 6857"/>
                    <a:gd name="connsiteX6" fmla="*/ 23382 w 25999"/>
                    <a:gd name="connsiteY6" fmla="*/ 6476 h 6857"/>
                    <a:gd name="connsiteX7" fmla="*/ 13095 w 25999"/>
                    <a:gd name="connsiteY7" fmla="*/ 3238 h 6857"/>
                    <a:gd name="connsiteX8" fmla="*/ 2618 w 25999"/>
                    <a:gd name="connsiteY8" fmla="*/ 6476 h 6857"/>
                    <a:gd name="connsiteX9" fmla="*/ 1666 w 25999"/>
                    <a:gd name="connsiteY9" fmla="*/ 6857 h 6857"/>
                    <a:gd name="connsiteX10" fmla="*/ 1666 w 25999"/>
                    <a:gd name="connsiteY10" fmla="*/ 6857 h 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99" h="6857">
                      <a:moveTo>
                        <a:pt x="1666" y="6857"/>
                      </a:moveTo>
                      <a:cubicBezTo>
                        <a:pt x="1094" y="6857"/>
                        <a:pt x="713" y="6667"/>
                        <a:pt x="332" y="6286"/>
                      </a:cubicBezTo>
                      <a:cubicBezTo>
                        <a:pt x="-239" y="5524"/>
                        <a:pt x="-49" y="4572"/>
                        <a:pt x="713" y="4000"/>
                      </a:cubicBezTo>
                      <a:cubicBezTo>
                        <a:pt x="4142" y="1524"/>
                        <a:pt x="8523" y="0"/>
                        <a:pt x="13095" y="0"/>
                      </a:cubicBezTo>
                      <a:cubicBezTo>
                        <a:pt x="17477" y="0"/>
                        <a:pt x="21858" y="1334"/>
                        <a:pt x="25287" y="3810"/>
                      </a:cubicBezTo>
                      <a:cubicBezTo>
                        <a:pt x="26049" y="4381"/>
                        <a:pt x="26239" y="5333"/>
                        <a:pt x="25668" y="6096"/>
                      </a:cubicBezTo>
                      <a:cubicBezTo>
                        <a:pt x="25096" y="6857"/>
                        <a:pt x="24144" y="7048"/>
                        <a:pt x="23382" y="6476"/>
                      </a:cubicBezTo>
                      <a:cubicBezTo>
                        <a:pt x="20524" y="4381"/>
                        <a:pt x="16905" y="3238"/>
                        <a:pt x="13095" y="3238"/>
                      </a:cubicBezTo>
                      <a:cubicBezTo>
                        <a:pt x="9285" y="3238"/>
                        <a:pt x="5476" y="4381"/>
                        <a:pt x="2618" y="6476"/>
                      </a:cubicBezTo>
                      <a:cubicBezTo>
                        <a:pt x="2237" y="6857"/>
                        <a:pt x="2047" y="6857"/>
                        <a:pt x="1666" y="6857"/>
                      </a:cubicBezTo>
                      <a:lnTo>
                        <a:pt x="1666" y="6857"/>
                      </a:lnTo>
                      <a:close/>
                    </a:path>
                  </a:pathLst>
                </a:custGeom>
                <a:solidFill>
                  <a:srgbClr val="FFFFFF"/>
                </a:solidFill>
                <a:ln w="1904" cap="flat">
                  <a:noFill/>
                  <a:prstDash val="solid"/>
                  <a:miter/>
                </a:ln>
              </p:spPr>
              <p:txBody>
                <a:bodyPr rtlCol="0" anchor="ctr"/>
                <a:lstStyle/>
                <a:p>
                  <a:endParaRPr lang="fr-FR"/>
                </a:p>
              </p:txBody>
            </p:sp>
            <p:sp>
              <p:nvSpPr>
                <p:cNvPr id="3672" name="Forme libre 3671">
                  <a:extLst>
                    <a:ext uri="{FF2B5EF4-FFF2-40B4-BE49-F238E27FC236}">
                      <a16:creationId xmlns:a16="http://schemas.microsoft.com/office/drawing/2014/main" id="{5D5D2DE6-A229-EE29-E2E9-5E6F714ABC23}"/>
                    </a:ext>
                  </a:extLst>
                </p:cNvPr>
                <p:cNvSpPr/>
                <p:nvPr/>
              </p:nvSpPr>
              <p:spPr>
                <a:xfrm>
                  <a:off x="5665801" y="6809647"/>
                  <a:ext cx="25999" cy="6857"/>
                </a:xfrm>
                <a:custGeom>
                  <a:avLst/>
                  <a:gdLst>
                    <a:gd name="connsiteX0" fmla="*/ 1666 w 25999"/>
                    <a:gd name="connsiteY0" fmla="*/ 6857 h 6857"/>
                    <a:gd name="connsiteX1" fmla="*/ 332 w 25999"/>
                    <a:gd name="connsiteY1" fmla="*/ 6286 h 6857"/>
                    <a:gd name="connsiteX2" fmla="*/ 713 w 25999"/>
                    <a:gd name="connsiteY2" fmla="*/ 4000 h 6857"/>
                    <a:gd name="connsiteX3" fmla="*/ 13095 w 25999"/>
                    <a:gd name="connsiteY3" fmla="*/ 0 h 6857"/>
                    <a:gd name="connsiteX4" fmla="*/ 25287 w 25999"/>
                    <a:gd name="connsiteY4" fmla="*/ 3810 h 6857"/>
                    <a:gd name="connsiteX5" fmla="*/ 25668 w 25999"/>
                    <a:gd name="connsiteY5" fmla="*/ 6096 h 6857"/>
                    <a:gd name="connsiteX6" fmla="*/ 23382 w 25999"/>
                    <a:gd name="connsiteY6" fmla="*/ 6476 h 6857"/>
                    <a:gd name="connsiteX7" fmla="*/ 13095 w 25999"/>
                    <a:gd name="connsiteY7" fmla="*/ 3238 h 6857"/>
                    <a:gd name="connsiteX8" fmla="*/ 2618 w 25999"/>
                    <a:gd name="connsiteY8" fmla="*/ 6476 h 6857"/>
                    <a:gd name="connsiteX9" fmla="*/ 1666 w 25999"/>
                    <a:gd name="connsiteY9" fmla="*/ 6857 h 6857"/>
                    <a:gd name="connsiteX10" fmla="*/ 1666 w 25999"/>
                    <a:gd name="connsiteY10" fmla="*/ 6857 h 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99" h="6857">
                      <a:moveTo>
                        <a:pt x="1666" y="6857"/>
                      </a:moveTo>
                      <a:cubicBezTo>
                        <a:pt x="1094" y="6857"/>
                        <a:pt x="713" y="6667"/>
                        <a:pt x="332" y="6286"/>
                      </a:cubicBezTo>
                      <a:cubicBezTo>
                        <a:pt x="-239" y="5524"/>
                        <a:pt x="-49" y="4572"/>
                        <a:pt x="713" y="4000"/>
                      </a:cubicBezTo>
                      <a:cubicBezTo>
                        <a:pt x="4142" y="1524"/>
                        <a:pt x="8523" y="0"/>
                        <a:pt x="13095" y="0"/>
                      </a:cubicBezTo>
                      <a:cubicBezTo>
                        <a:pt x="17477" y="0"/>
                        <a:pt x="21858" y="1334"/>
                        <a:pt x="25287" y="3810"/>
                      </a:cubicBezTo>
                      <a:cubicBezTo>
                        <a:pt x="26049" y="4381"/>
                        <a:pt x="26239" y="5333"/>
                        <a:pt x="25668" y="6096"/>
                      </a:cubicBezTo>
                      <a:cubicBezTo>
                        <a:pt x="25096" y="6857"/>
                        <a:pt x="24144" y="7048"/>
                        <a:pt x="23382" y="6476"/>
                      </a:cubicBezTo>
                      <a:cubicBezTo>
                        <a:pt x="20524" y="4381"/>
                        <a:pt x="16905" y="3238"/>
                        <a:pt x="13095" y="3238"/>
                      </a:cubicBezTo>
                      <a:cubicBezTo>
                        <a:pt x="9285" y="3238"/>
                        <a:pt x="5476" y="4381"/>
                        <a:pt x="2618" y="6476"/>
                      </a:cubicBezTo>
                      <a:cubicBezTo>
                        <a:pt x="2237" y="6667"/>
                        <a:pt x="2047" y="6857"/>
                        <a:pt x="1666" y="6857"/>
                      </a:cubicBezTo>
                      <a:lnTo>
                        <a:pt x="1666" y="6857"/>
                      </a:lnTo>
                      <a:close/>
                    </a:path>
                  </a:pathLst>
                </a:custGeom>
                <a:solidFill>
                  <a:srgbClr val="FFFFFF"/>
                </a:solidFill>
                <a:ln w="1904" cap="flat">
                  <a:noFill/>
                  <a:prstDash val="solid"/>
                  <a:miter/>
                </a:ln>
              </p:spPr>
              <p:txBody>
                <a:bodyPr rtlCol="0" anchor="ctr"/>
                <a:lstStyle/>
                <a:p>
                  <a:endParaRPr lang="fr-FR"/>
                </a:p>
              </p:txBody>
            </p:sp>
            <p:sp>
              <p:nvSpPr>
                <p:cNvPr id="3673" name="Forme libre 3672">
                  <a:extLst>
                    <a:ext uri="{FF2B5EF4-FFF2-40B4-BE49-F238E27FC236}">
                      <a16:creationId xmlns:a16="http://schemas.microsoft.com/office/drawing/2014/main" id="{CE602C84-5BD8-0388-EDED-A69CB6FE8A4B}"/>
                    </a:ext>
                  </a:extLst>
                </p:cNvPr>
                <p:cNvSpPr/>
                <p:nvPr/>
              </p:nvSpPr>
              <p:spPr>
                <a:xfrm>
                  <a:off x="5665801" y="6820123"/>
                  <a:ext cx="25999" cy="6857"/>
                </a:xfrm>
                <a:custGeom>
                  <a:avLst/>
                  <a:gdLst>
                    <a:gd name="connsiteX0" fmla="*/ 1666 w 25999"/>
                    <a:gd name="connsiteY0" fmla="*/ 6857 h 6857"/>
                    <a:gd name="connsiteX1" fmla="*/ 332 w 25999"/>
                    <a:gd name="connsiteY1" fmla="*/ 6286 h 6857"/>
                    <a:gd name="connsiteX2" fmla="*/ 713 w 25999"/>
                    <a:gd name="connsiteY2" fmla="*/ 4000 h 6857"/>
                    <a:gd name="connsiteX3" fmla="*/ 13095 w 25999"/>
                    <a:gd name="connsiteY3" fmla="*/ 0 h 6857"/>
                    <a:gd name="connsiteX4" fmla="*/ 25287 w 25999"/>
                    <a:gd name="connsiteY4" fmla="*/ 3810 h 6857"/>
                    <a:gd name="connsiteX5" fmla="*/ 25668 w 25999"/>
                    <a:gd name="connsiteY5" fmla="*/ 6096 h 6857"/>
                    <a:gd name="connsiteX6" fmla="*/ 23382 w 25999"/>
                    <a:gd name="connsiteY6" fmla="*/ 6476 h 6857"/>
                    <a:gd name="connsiteX7" fmla="*/ 13095 w 25999"/>
                    <a:gd name="connsiteY7" fmla="*/ 3238 h 6857"/>
                    <a:gd name="connsiteX8" fmla="*/ 2618 w 25999"/>
                    <a:gd name="connsiteY8" fmla="*/ 6476 h 6857"/>
                    <a:gd name="connsiteX9" fmla="*/ 1666 w 25999"/>
                    <a:gd name="connsiteY9" fmla="*/ 6857 h 6857"/>
                    <a:gd name="connsiteX10" fmla="*/ 1666 w 25999"/>
                    <a:gd name="connsiteY10" fmla="*/ 6857 h 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99" h="6857">
                      <a:moveTo>
                        <a:pt x="1666" y="6857"/>
                      </a:moveTo>
                      <a:cubicBezTo>
                        <a:pt x="1094" y="6857"/>
                        <a:pt x="713" y="6667"/>
                        <a:pt x="332" y="6286"/>
                      </a:cubicBezTo>
                      <a:cubicBezTo>
                        <a:pt x="-239" y="5524"/>
                        <a:pt x="-49" y="4572"/>
                        <a:pt x="713" y="4000"/>
                      </a:cubicBezTo>
                      <a:cubicBezTo>
                        <a:pt x="4142" y="1524"/>
                        <a:pt x="8523" y="0"/>
                        <a:pt x="13095" y="0"/>
                      </a:cubicBezTo>
                      <a:cubicBezTo>
                        <a:pt x="17477" y="0"/>
                        <a:pt x="21858" y="1334"/>
                        <a:pt x="25287" y="3810"/>
                      </a:cubicBezTo>
                      <a:cubicBezTo>
                        <a:pt x="26049" y="4381"/>
                        <a:pt x="26239" y="5333"/>
                        <a:pt x="25668" y="6096"/>
                      </a:cubicBezTo>
                      <a:cubicBezTo>
                        <a:pt x="25096" y="6857"/>
                        <a:pt x="24144" y="7048"/>
                        <a:pt x="23382" y="6476"/>
                      </a:cubicBezTo>
                      <a:cubicBezTo>
                        <a:pt x="20524" y="4381"/>
                        <a:pt x="16905" y="3238"/>
                        <a:pt x="13095" y="3238"/>
                      </a:cubicBezTo>
                      <a:cubicBezTo>
                        <a:pt x="9285" y="3238"/>
                        <a:pt x="5476" y="4381"/>
                        <a:pt x="2618" y="6476"/>
                      </a:cubicBezTo>
                      <a:cubicBezTo>
                        <a:pt x="2237" y="6667"/>
                        <a:pt x="2047" y="6857"/>
                        <a:pt x="1666" y="6857"/>
                      </a:cubicBezTo>
                      <a:lnTo>
                        <a:pt x="1666" y="6857"/>
                      </a:lnTo>
                      <a:close/>
                    </a:path>
                  </a:pathLst>
                </a:custGeom>
                <a:solidFill>
                  <a:srgbClr val="FFFFFF"/>
                </a:solidFill>
                <a:ln w="1904" cap="flat">
                  <a:noFill/>
                  <a:prstDash val="solid"/>
                  <a:miter/>
                </a:ln>
              </p:spPr>
              <p:txBody>
                <a:bodyPr rtlCol="0" anchor="ctr"/>
                <a:lstStyle/>
                <a:p>
                  <a:endParaRPr lang="fr-FR"/>
                </a:p>
              </p:txBody>
            </p:sp>
            <p:sp>
              <p:nvSpPr>
                <p:cNvPr id="3674" name="Forme libre 3673">
                  <a:extLst>
                    <a:ext uri="{FF2B5EF4-FFF2-40B4-BE49-F238E27FC236}">
                      <a16:creationId xmlns:a16="http://schemas.microsoft.com/office/drawing/2014/main" id="{703D8B8E-7A91-6A3F-76BF-A7C9C86056F0}"/>
                    </a:ext>
                  </a:extLst>
                </p:cNvPr>
                <p:cNvSpPr/>
                <p:nvPr/>
              </p:nvSpPr>
              <p:spPr>
                <a:xfrm>
                  <a:off x="5555954" y="6182549"/>
                  <a:ext cx="244512" cy="263481"/>
                </a:xfrm>
                <a:custGeom>
                  <a:avLst/>
                  <a:gdLst>
                    <a:gd name="connsiteX0" fmla="*/ 227903 w 244512"/>
                    <a:gd name="connsiteY0" fmla="*/ 263482 h 263481"/>
                    <a:gd name="connsiteX1" fmla="*/ 227522 w 244512"/>
                    <a:gd name="connsiteY1" fmla="*/ 263482 h 263481"/>
                    <a:gd name="connsiteX2" fmla="*/ 213426 w 244512"/>
                    <a:gd name="connsiteY2" fmla="*/ 261386 h 263481"/>
                    <a:gd name="connsiteX3" fmla="*/ 211902 w 244512"/>
                    <a:gd name="connsiteY3" fmla="*/ 259863 h 263481"/>
                    <a:gd name="connsiteX4" fmla="*/ 211902 w 244512"/>
                    <a:gd name="connsiteY4" fmla="*/ 197196 h 263481"/>
                    <a:gd name="connsiteX5" fmla="*/ 183709 w 244512"/>
                    <a:gd name="connsiteY5" fmla="*/ 258529 h 263481"/>
                    <a:gd name="connsiteX6" fmla="*/ 181995 w 244512"/>
                    <a:gd name="connsiteY6" fmla="*/ 259481 h 263481"/>
                    <a:gd name="connsiteX7" fmla="*/ 1980 w 244512"/>
                    <a:gd name="connsiteY7" fmla="*/ 258148 h 263481"/>
                    <a:gd name="connsiteX8" fmla="*/ 456 w 244512"/>
                    <a:gd name="connsiteY8" fmla="*/ 257577 h 263481"/>
                    <a:gd name="connsiteX9" fmla="*/ 75 w 244512"/>
                    <a:gd name="connsiteY9" fmla="*/ 256053 h 263481"/>
                    <a:gd name="connsiteX10" fmla="*/ 73224 w 244512"/>
                    <a:gd name="connsiteY10" fmla="*/ 48435 h 263481"/>
                    <a:gd name="connsiteX11" fmla="*/ 130562 w 244512"/>
                    <a:gd name="connsiteY11" fmla="*/ 22721 h 263481"/>
                    <a:gd name="connsiteX12" fmla="*/ 205426 w 244512"/>
                    <a:gd name="connsiteY12" fmla="*/ 1197 h 263481"/>
                    <a:gd name="connsiteX13" fmla="*/ 220093 w 244512"/>
                    <a:gd name="connsiteY13" fmla="*/ 11864 h 263481"/>
                    <a:gd name="connsiteX14" fmla="*/ 220284 w 244512"/>
                    <a:gd name="connsiteY14" fmla="*/ 12245 h 263481"/>
                    <a:gd name="connsiteX15" fmla="*/ 241428 w 244512"/>
                    <a:gd name="connsiteY15" fmla="*/ 184434 h 263481"/>
                    <a:gd name="connsiteX16" fmla="*/ 229237 w 244512"/>
                    <a:gd name="connsiteY16" fmla="*/ 262338 h 263481"/>
                    <a:gd name="connsiteX17" fmla="*/ 227903 w 244512"/>
                    <a:gd name="connsiteY17" fmla="*/ 263482 h 263481"/>
                    <a:gd name="connsiteX18" fmla="*/ 227903 w 244512"/>
                    <a:gd name="connsiteY18" fmla="*/ 263482 h 263481"/>
                    <a:gd name="connsiteX19" fmla="*/ 215331 w 244512"/>
                    <a:gd name="connsiteY19" fmla="*/ 258339 h 263481"/>
                    <a:gd name="connsiteX20" fmla="*/ 226761 w 244512"/>
                    <a:gd name="connsiteY20" fmla="*/ 260053 h 263481"/>
                    <a:gd name="connsiteX21" fmla="*/ 238571 w 244512"/>
                    <a:gd name="connsiteY21" fmla="*/ 184053 h 263481"/>
                    <a:gd name="connsiteX22" fmla="*/ 217808 w 244512"/>
                    <a:gd name="connsiteY22" fmla="*/ 13387 h 263481"/>
                    <a:gd name="connsiteX23" fmla="*/ 217617 w 244512"/>
                    <a:gd name="connsiteY23" fmla="*/ 13007 h 263481"/>
                    <a:gd name="connsiteX24" fmla="*/ 205235 w 244512"/>
                    <a:gd name="connsiteY24" fmla="*/ 4054 h 263481"/>
                    <a:gd name="connsiteX25" fmla="*/ 132467 w 244512"/>
                    <a:gd name="connsiteY25" fmla="*/ 25387 h 263481"/>
                    <a:gd name="connsiteX26" fmla="*/ 131324 w 244512"/>
                    <a:gd name="connsiteY26" fmla="*/ 25768 h 263481"/>
                    <a:gd name="connsiteX27" fmla="*/ 76462 w 244512"/>
                    <a:gd name="connsiteY27" fmla="*/ 49768 h 263481"/>
                    <a:gd name="connsiteX28" fmla="*/ 4266 w 244512"/>
                    <a:gd name="connsiteY28" fmla="*/ 254339 h 263481"/>
                    <a:gd name="connsiteX29" fmla="*/ 181614 w 244512"/>
                    <a:gd name="connsiteY29" fmla="*/ 255863 h 263481"/>
                    <a:gd name="connsiteX30" fmla="*/ 212283 w 244512"/>
                    <a:gd name="connsiteY30" fmla="*/ 189006 h 263481"/>
                    <a:gd name="connsiteX31" fmla="*/ 213998 w 244512"/>
                    <a:gd name="connsiteY31" fmla="*/ 188053 h 263481"/>
                    <a:gd name="connsiteX32" fmla="*/ 215331 w 244512"/>
                    <a:gd name="connsiteY32" fmla="*/ 189577 h 263481"/>
                    <a:gd name="connsiteX33" fmla="*/ 215331 w 244512"/>
                    <a:gd name="connsiteY33" fmla="*/ 258339 h 263481"/>
                    <a:gd name="connsiteX34" fmla="*/ 215331 w 244512"/>
                    <a:gd name="connsiteY34" fmla="*/ 258339 h 263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4512" h="263481">
                      <a:moveTo>
                        <a:pt x="227903" y="263482"/>
                      </a:moveTo>
                      <a:cubicBezTo>
                        <a:pt x="227713" y="263482"/>
                        <a:pt x="227713" y="263482"/>
                        <a:pt x="227522" y="263482"/>
                      </a:cubicBezTo>
                      <a:cubicBezTo>
                        <a:pt x="220665" y="262148"/>
                        <a:pt x="213426" y="261386"/>
                        <a:pt x="213426" y="261386"/>
                      </a:cubicBezTo>
                      <a:cubicBezTo>
                        <a:pt x="212664" y="261386"/>
                        <a:pt x="211902" y="260624"/>
                        <a:pt x="211902" y="259863"/>
                      </a:cubicBezTo>
                      <a:lnTo>
                        <a:pt x="211902" y="197196"/>
                      </a:lnTo>
                      <a:lnTo>
                        <a:pt x="183709" y="258529"/>
                      </a:lnTo>
                      <a:cubicBezTo>
                        <a:pt x="183328" y="259100"/>
                        <a:pt x="182757" y="259481"/>
                        <a:pt x="181995" y="259481"/>
                      </a:cubicBezTo>
                      <a:cubicBezTo>
                        <a:pt x="180852" y="259291"/>
                        <a:pt x="73224" y="247863"/>
                        <a:pt x="1980" y="258148"/>
                      </a:cubicBezTo>
                      <a:cubicBezTo>
                        <a:pt x="1408" y="258148"/>
                        <a:pt x="837" y="257958"/>
                        <a:pt x="456" y="257577"/>
                      </a:cubicBezTo>
                      <a:cubicBezTo>
                        <a:pt x="75" y="257196"/>
                        <a:pt x="-116" y="256624"/>
                        <a:pt x="75" y="256053"/>
                      </a:cubicBezTo>
                      <a:cubicBezTo>
                        <a:pt x="30744" y="149387"/>
                        <a:pt x="54555" y="81578"/>
                        <a:pt x="73224" y="48435"/>
                      </a:cubicBezTo>
                      <a:cubicBezTo>
                        <a:pt x="83320" y="30340"/>
                        <a:pt x="105798" y="20245"/>
                        <a:pt x="130562" y="22721"/>
                      </a:cubicBezTo>
                      <a:cubicBezTo>
                        <a:pt x="151897" y="6340"/>
                        <a:pt x="186186" y="-3565"/>
                        <a:pt x="205426" y="1197"/>
                      </a:cubicBezTo>
                      <a:cubicBezTo>
                        <a:pt x="212664" y="2911"/>
                        <a:pt x="217617" y="6531"/>
                        <a:pt x="220093" y="11864"/>
                      </a:cubicBezTo>
                      <a:lnTo>
                        <a:pt x="220284" y="12245"/>
                      </a:lnTo>
                      <a:cubicBezTo>
                        <a:pt x="235523" y="45578"/>
                        <a:pt x="251334" y="80054"/>
                        <a:pt x="241428" y="184434"/>
                      </a:cubicBezTo>
                      <a:cubicBezTo>
                        <a:pt x="238952" y="211101"/>
                        <a:pt x="234952" y="236624"/>
                        <a:pt x="229237" y="262338"/>
                      </a:cubicBezTo>
                      <a:cubicBezTo>
                        <a:pt x="229427" y="263101"/>
                        <a:pt x="228665" y="263482"/>
                        <a:pt x="227903" y="263482"/>
                      </a:cubicBezTo>
                      <a:lnTo>
                        <a:pt x="227903" y="263482"/>
                      </a:lnTo>
                      <a:close/>
                      <a:moveTo>
                        <a:pt x="215331" y="258339"/>
                      </a:moveTo>
                      <a:cubicBezTo>
                        <a:pt x="217617" y="258529"/>
                        <a:pt x="222188" y="259100"/>
                        <a:pt x="226761" y="260053"/>
                      </a:cubicBezTo>
                      <a:cubicBezTo>
                        <a:pt x="232285" y="234910"/>
                        <a:pt x="236094" y="210148"/>
                        <a:pt x="238571" y="184053"/>
                      </a:cubicBezTo>
                      <a:cubicBezTo>
                        <a:pt x="248476" y="80625"/>
                        <a:pt x="232856" y="46340"/>
                        <a:pt x="217808" y="13387"/>
                      </a:cubicBezTo>
                      <a:lnTo>
                        <a:pt x="217617" y="13007"/>
                      </a:lnTo>
                      <a:cubicBezTo>
                        <a:pt x="215712" y="8626"/>
                        <a:pt x="211521" y="5578"/>
                        <a:pt x="205235" y="4054"/>
                      </a:cubicBezTo>
                      <a:cubicBezTo>
                        <a:pt x="186567" y="-517"/>
                        <a:pt x="153230" y="9197"/>
                        <a:pt x="132467" y="25387"/>
                      </a:cubicBezTo>
                      <a:cubicBezTo>
                        <a:pt x="132086" y="25578"/>
                        <a:pt x="131705" y="25768"/>
                        <a:pt x="131324" y="25768"/>
                      </a:cubicBezTo>
                      <a:cubicBezTo>
                        <a:pt x="107703" y="23292"/>
                        <a:pt x="86177" y="32626"/>
                        <a:pt x="76462" y="49768"/>
                      </a:cubicBezTo>
                      <a:cubicBezTo>
                        <a:pt x="58175" y="82339"/>
                        <a:pt x="34554" y="149387"/>
                        <a:pt x="4266" y="254339"/>
                      </a:cubicBezTo>
                      <a:cubicBezTo>
                        <a:pt x="71890" y="245196"/>
                        <a:pt x="169803" y="254719"/>
                        <a:pt x="181614" y="255863"/>
                      </a:cubicBezTo>
                      <a:lnTo>
                        <a:pt x="212283" y="189006"/>
                      </a:lnTo>
                      <a:cubicBezTo>
                        <a:pt x="212664" y="188244"/>
                        <a:pt x="213426" y="187863"/>
                        <a:pt x="213998" y="188053"/>
                      </a:cubicBezTo>
                      <a:cubicBezTo>
                        <a:pt x="214759" y="188244"/>
                        <a:pt x="215331" y="188815"/>
                        <a:pt x="215331" y="189577"/>
                      </a:cubicBezTo>
                      <a:lnTo>
                        <a:pt x="215331" y="258339"/>
                      </a:lnTo>
                      <a:lnTo>
                        <a:pt x="215331" y="258339"/>
                      </a:lnTo>
                      <a:close/>
                    </a:path>
                  </a:pathLst>
                </a:custGeom>
                <a:solidFill>
                  <a:srgbClr val="000000"/>
                </a:solidFill>
                <a:ln w="1904" cap="flat">
                  <a:noFill/>
                  <a:prstDash val="solid"/>
                  <a:miter/>
                </a:ln>
              </p:spPr>
              <p:txBody>
                <a:bodyPr rtlCol="0" anchor="ctr"/>
                <a:lstStyle/>
                <a:p>
                  <a:endParaRPr lang="fr-FR"/>
                </a:p>
              </p:txBody>
            </p:sp>
            <p:sp>
              <p:nvSpPr>
                <p:cNvPr id="3675" name="Forme libre 3674">
                  <a:extLst>
                    <a:ext uri="{FF2B5EF4-FFF2-40B4-BE49-F238E27FC236}">
                      <a16:creationId xmlns:a16="http://schemas.microsoft.com/office/drawing/2014/main" id="{EC02C0F5-79E5-6A69-95F1-7FE858FD2736}"/>
                    </a:ext>
                  </a:extLst>
                </p:cNvPr>
                <p:cNvSpPr/>
                <p:nvPr/>
              </p:nvSpPr>
              <p:spPr>
                <a:xfrm>
                  <a:off x="5424398" y="6804420"/>
                  <a:ext cx="8191" cy="16846"/>
                </a:xfrm>
                <a:custGeom>
                  <a:avLst/>
                  <a:gdLst>
                    <a:gd name="connsiteX0" fmla="*/ 6286 w 8191"/>
                    <a:gd name="connsiteY0" fmla="*/ 16846 h 16846"/>
                    <a:gd name="connsiteX1" fmla="*/ 4762 w 8191"/>
                    <a:gd name="connsiteY1" fmla="*/ 15323 h 16846"/>
                    <a:gd name="connsiteX2" fmla="*/ 190 w 8191"/>
                    <a:gd name="connsiteY2" fmla="*/ 2561 h 16846"/>
                    <a:gd name="connsiteX3" fmla="*/ 762 w 8191"/>
                    <a:gd name="connsiteY3" fmla="*/ 275 h 16846"/>
                    <a:gd name="connsiteX4" fmla="*/ 3048 w 8191"/>
                    <a:gd name="connsiteY4" fmla="*/ 847 h 16846"/>
                    <a:gd name="connsiteX5" fmla="*/ 8191 w 8191"/>
                    <a:gd name="connsiteY5" fmla="*/ 15132 h 16846"/>
                    <a:gd name="connsiteX6" fmla="*/ 6286 w 8191"/>
                    <a:gd name="connsiteY6" fmla="*/ 16846 h 16846"/>
                    <a:gd name="connsiteX7" fmla="*/ 6286 w 8191"/>
                    <a:gd name="connsiteY7" fmla="*/ 16846 h 16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91" h="16846">
                      <a:moveTo>
                        <a:pt x="6286" y="16846"/>
                      </a:moveTo>
                      <a:cubicBezTo>
                        <a:pt x="5524" y="16846"/>
                        <a:pt x="4762" y="16275"/>
                        <a:pt x="4762" y="15323"/>
                      </a:cubicBezTo>
                      <a:cubicBezTo>
                        <a:pt x="4572" y="11323"/>
                        <a:pt x="2857" y="6751"/>
                        <a:pt x="190" y="2561"/>
                      </a:cubicBezTo>
                      <a:cubicBezTo>
                        <a:pt x="-190" y="1799"/>
                        <a:pt x="0" y="847"/>
                        <a:pt x="762" y="275"/>
                      </a:cubicBezTo>
                      <a:cubicBezTo>
                        <a:pt x="1524" y="-296"/>
                        <a:pt x="2476" y="85"/>
                        <a:pt x="3048" y="847"/>
                      </a:cubicBezTo>
                      <a:cubicBezTo>
                        <a:pt x="6095" y="5609"/>
                        <a:pt x="7810" y="10751"/>
                        <a:pt x="8191" y="15132"/>
                      </a:cubicBezTo>
                      <a:cubicBezTo>
                        <a:pt x="8000" y="16085"/>
                        <a:pt x="7239" y="16846"/>
                        <a:pt x="6286" y="16846"/>
                      </a:cubicBezTo>
                      <a:cubicBezTo>
                        <a:pt x="6477" y="16846"/>
                        <a:pt x="6477" y="16846"/>
                        <a:pt x="6286" y="16846"/>
                      </a:cubicBezTo>
                      <a:close/>
                    </a:path>
                  </a:pathLst>
                </a:custGeom>
                <a:solidFill>
                  <a:srgbClr val="FFFFFF"/>
                </a:solidFill>
                <a:ln w="1904" cap="flat">
                  <a:noFill/>
                  <a:prstDash val="solid"/>
                  <a:miter/>
                </a:ln>
              </p:spPr>
              <p:txBody>
                <a:bodyPr rtlCol="0" anchor="ctr"/>
                <a:lstStyle/>
                <a:p>
                  <a:endParaRPr lang="fr-FR"/>
                </a:p>
              </p:txBody>
            </p:sp>
            <p:sp>
              <p:nvSpPr>
                <p:cNvPr id="3676" name="Forme libre 3675">
                  <a:extLst>
                    <a:ext uri="{FF2B5EF4-FFF2-40B4-BE49-F238E27FC236}">
                      <a16:creationId xmlns:a16="http://schemas.microsoft.com/office/drawing/2014/main" id="{7ADD94BD-E84A-04DD-B813-F7287CB6CF1E}"/>
                    </a:ext>
                  </a:extLst>
                </p:cNvPr>
                <p:cNvSpPr/>
                <p:nvPr/>
              </p:nvSpPr>
              <p:spPr>
                <a:xfrm>
                  <a:off x="5413350" y="6807467"/>
                  <a:ext cx="8191" cy="16846"/>
                </a:xfrm>
                <a:custGeom>
                  <a:avLst/>
                  <a:gdLst>
                    <a:gd name="connsiteX0" fmla="*/ 6286 w 8191"/>
                    <a:gd name="connsiteY0" fmla="*/ 16847 h 16846"/>
                    <a:gd name="connsiteX1" fmla="*/ 4762 w 8191"/>
                    <a:gd name="connsiteY1" fmla="*/ 15323 h 16846"/>
                    <a:gd name="connsiteX2" fmla="*/ 190 w 8191"/>
                    <a:gd name="connsiteY2" fmla="*/ 2561 h 16846"/>
                    <a:gd name="connsiteX3" fmla="*/ 762 w 8191"/>
                    <a:gd name="connsiteY3" fmla="*/ 275 h 16846"/>
                    <a:gd name="connsiteX4" fmla="*/ 3048 w 8191"/>
                    <a:gd name="connsiteY4" fmla="*/ 846 h 16846"/>
                    <a:gd name="connsiteX5" fmla="*/ 8191 w 8191"/>
                    <a:gd name="connsiteY5" fmla="*/ 15132 h 16846"/>
                    <a:gd name="connsiteX6" fmla="*/ 6286 w 8191"/>
                    <a:gd name="connsiteY6" fmla="*/ 16847 h 16846"/>
                    <a:gd name="connsiteX7" fmla="*/ 6286 w 8191"/>
                    <a:gd name="connsiteY7" fmla="*/ 16847 h 16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91" h="16846">
                      <a:moveTo>
                        <a:pt x="6286" y="16847"/>
                      </a:moveTo>
                      <a:cubicBezTo>
                        <a:pt x="5524" y="16847"/>
                        <a:pt x="4762" y="16275"/>
                        <a:pt x="4762" y="15323"/>
                      </a:cubicBezTo>
                      <a:cubicBezTo>
                        <a:pt x="4572" y="11323"/>
                        <a:pt x="2857" y="6751"/>
                        <a:pt x="190" y="2561"/>
                      </a:cubicBezTo>
                      <a:cubicBezTo>
                        <a:pt x="-190" y="1799"/>
                        <a:pt x="0" y="846"/>
                        <a:pt x="762" y="275"/>
                      </a:cubicBezTo>
                      <a:cubicBezTo>
                        <a:pt x="1524" y="-296"/>
                        <a:pt x="2476" y="85"/>
                        <a:pt x="3048" y="846"/>
                      </a:cubicBezTo>
                      <a:cubicBezTo>
                        <a:pt x="6096" y="5608"/>
                        <a:pt x="7810" y="10751"/>
                        <a:pt x="8191" y="15132"/>
                      </a:cubicBezTo>
                      <a:cubicBezTo>
                        <a:pt x="8001" y="16084"/>
                        <a:pt x="7239" y="16847"/>
                        <a:pt x="6286" y="16847"/>
                      </a:cubicBezTo>
                      <a:cubicBezTo>
                        <a:pt x="6286" y="16847"/>
                        <a:pt x="6286" y="16847"/>
                        <a:pt x="6286" y="16847"/>
                      </a:cubicBezTo>
                      <a:close/>
                    </a:path>
                  </a:pathLst>
                </a:custGeom>
                <a:solidFill>
                  <a:srgbClr val="FFFFFF"/>
                </a:solidFill>
                <a:ln w="1904" cap="flat">
                  <a:noFill/>
                  <a:prstDash val="solid"/>
                  <a:miter/>
                </a:ln>
              </p:spPr>
              <p:txBody>
                <a:bodyPr rtlCol="0" anchor="ctr"/>
                <a:lstStyle/>
                <a:p>
                  <a:endParaRPr lang="fr-FR"/>
                </a:p>
              </p:txBody>
            </p:sp>
            <p:sp>
              <p:nvSpPr>
                <p:cNvPr id="3677" name="Forme libre 3676">
                  <a:extLst>
                    <a:ext uri="{FF2B5EF4-FFF2-40B4-BE49-F238E27FC236}">
                      <a16:creationId xmlns:a16="http://schemas.microsoft.com/office/drawing/2014/main" id="{BDC6FAE7-4592-6E4B-8F3F-02AC510C0C4E}"/>
                    </a:ext>
                  </a:extLst>
                </p:cNvPr>
                <p:cNvSpPr/>
                <p:nvPr/>
              </p:nvSpPr>
              <p:spPr>
                <a:xfrm>
                  <a:off x="5529961" y="5801100"/>
                  <a:ext cx="217319" cy="254618"/>
                </a:xfrm>
                <a:custGeom>
                  <a:avLst/>
                  <a:gdLst>
                    <a:gd name="connsiteX0" fmla="*/ 94835 w 217319"/>
                    <a:gd name="connsiteY0" fmla="*/ 362 h 254618"/>
                    <a:gd name="connsiteX1" fmla="*/ 151982 w 217319"/>
                    <a:gd name="connsiteY1" fmla="*/ 32933 h 254618"/>
                    <a:gd name="connsiteX2" fmla="*/ 216179 w 217319"/>
                    <a:gd name="connsiteY2" fmla="*/ 188361 h 254618"/>
                    <a:gd name="connsiteX3" fmla="*/ 87406 w 217319"/>
                    <a:gd name="connsiteY3" fmla="*/ 254456 h 254618"/>
                    <a:gd name="connsiteX4" fmla="*/ 4922 w 217319"/>
                    <a:gd name="connsiteY4" fmla="*/ 186647 h 254618"/>
                    <a:gd name="connsiteX5" fmla="*/ 45497 w 217319"/>
                    <a:gd name="connsiteY5" fmla="*/ 42267 h 254618"/>
                    <a:gd name="connsiteX6" fmla="*/ 94835 w 217319"/>
                    <a:gd name="connsiteY6" fmla="*/ 362 h 254618"/>
                    <a:gd name="connsiteX7" fmla="*/ 94835 w 217319"/>
                    <a:gd name="connsiteY7" fmla="*/ 362 h 25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319" h="254618">
                      <a:moveTo>
                        <a:pt x="94835" y="362"/>
                      </a:moveTo>
                      <a:cubicBezTo>
                        <a:pt x="101693" y="-400"/>
                        <a:pt x="134457" y="-3066"/>
                        <a:pt x="151982" y="32933"/>
                      </a:cubicBezTo>
                      <a:cubicBezTo>
                        <a:pt x="169508" y="68934"/>
                        <a:pt x="192938" y="151790"/>
                        <a:pt x="216179" y="188361"/>
                      </a:cubicBezTo>
                      <a:cubicBezTo>
                        <a:pt x="227417" y="206076"/>
                        <a:pt x="153506" y="257885"/>
                        <a:pt x="87406" y="254456"/>
                      </a:cubicBezTo>
                      <a:cubicBezTo>
                        <a:pt x="21305" y="251028"/>
                        <a:pt x="-13555" y="220552"/>
                        <a:pt x="4922" y="186647"/>
                      </a:cubicBezTo>
                      <a:cubicBezTo>
                        <a:pt x="23400" y="152743"/>
                        <a:pt x="41497" y="64743"/>
                        <a:pt x="45497" y="42267"/>
                      </a:cubicBezTo>
                      <a:cubicBezTo>
                        <a:pt x="51021" y="11791"/>
                        <a:pt x="82453" y="1886"/>
                        <a:pt x="94835" y="362"/>
                      </a:cubicBezTo>
                      <a:lnTo>
                        <a:pt x="94835" y="362"/>
                      </a:lnTo>
                      <a:close/>
                    </a:path>
                  </a:pathLst>
                </a:custGeom>
                <a:solidFill>
                  <a:srgbClr val="000000"/>
                </a:solidFill>
                <a:ln w="1904" cap="flat">
                  <a:noFill/>
                  <a:prstDash val="solid"/>
                  <a:miter/>
                </a:ln>
              </p:spPr>
              <p:txBody>
                <a:bodyPr rtlCol="0" anchor="ctr"/>
                <a:lstStyle/>
                <a:p>
                  <a:endParaRPr lang="fr-FR"/>
                </a:p>
              </p:txBody>
            </p:sp>
            <p:sp>
              <p:nvSpPr>
                <p:cNvPr id="3678" name="Forme libre 3677">
                  <a:extLst>
                    <a:ext uri="{FF2B5EF4-FFF2-40B4-BE49-F238E27FC236}">
                      <a16:creationId xmlns:a16="http://schemas.microsoft.com/office/drawing/2014/main" id="{B4D87A8B-434D-E9CE-A93A-A38F00F0B83D}"/>
                    </a:ext>
                  </a:extLst>
                </p:cNvPr>
                <p:cNvSpPr/>
                <p:nvPr/>
              </p:nvSpPr>
              <p:spPr>
                <a:xfrm>
                  <a:off x="5528519" y="5799522"/>
                  <a:ext cx="220549" cy="257748"/>
                </a:xfrm>
                <a:custGeom>
                  <a:avLst/>
                  <a:gdLst>
                    <a:gd name="connsiteX0" fmla="*/ 95324 w 220549"/>
                    <a:gd name="connsiteY0" fmla="*/ 257748 h 257748"/>
                    <a:gd name="connsiteX1" fmla="*/ 88848 w 220549"/>
                    <a:gd name="connsiteY1" fmla="*/ 257558 h 257748"/>
                    <a:gd name="connsiteX2" fmla="*/ 4269 w 220549"/>
                    <a:gd name="connsiteY2" fmla="*/ 222130 h 257748"/>
                    <a:gd name="connsiteX3" fmla="*/ 5031 w 220549"/>
                    <a:gd name="connsiteY3" fmla="*/ 187463 h 257748"/>
                    <a:gd name="connsiteX4" fmla="*/ 45415 w 220549"/>
                    <a:gd name="connsiteY4" fmla="*/ 43464 h 257748"/>
                    <a:gd name="connsiteX5" fmla="*/ 96086 w 220549"/>
                    <a:gd name="connsiteY5" fmla="*/ 417 h 257748"/>
                    <a:gd name="connsiteX6" fmla="*/ 96277 w 220549"/>
                    <a:gd name="connsiteY6" fmla="*/ 1941 h 257748"/>
                    <a:gd name="connsiteX7" fmla="*/ 96086 w 220549"/>
                    <a:gd name="connsiteY7" fmla="*/ 417 h 257748"/>
                    <a:gd name="connsiteX8" fmla="*/ 121422 w 220549"/>
                    <a:gd name="connsiteY8" fmla="*/ 2893 h 257748"/>
                    <a:gd name="connsiteX9" fmla="*/ 154948 w 220549"/>
                    <a:gd name="connsiteY9" fmla="*/ 33750 h 257748"/>
                    <a:gd name="connsiteX10" fmla="*/ 178570 w 220549"/>
                    <a:gd name="connsiteY10" fmla="*/ 93749 h 257748"/>
                    <a:gd name="connsiteX11" fmla="*/ 219144 w 220549"/>
                    <a:gd name="connsiteY11" fmla="*/ 188987 h 257748"/>
                    <a:gd name="connsiteX12" fmla="*/ 217811 w 220549"/>
                    <a:gd name="connsiteY12" fmla="*/ 202511 h 257748"/>
                    <a:gd name="connsiteX13" fmla="*/ 169045 w 220549"/>
                    <a:gd name="connsiteY13" fmla="*/ 239653 h 257748"/>
                    <a:gd name="connsiteX14" fmla="*/ 95324 w 220549"/>
                    <a:gd name="connsiteY14" fmla="*/ 257748 h 257748"/>
                    <a:gd name="connsiteX15" fmla="*/ 103135 w 220549"/>
                    <a:gd name="connsiteY15" fmla="*/ 3274 h 257748"/>
                    <a:gd name="connsiteX16" fmla="*/ 96467 w 220549"/>
                    <a:gd name="connsiteY16" fmla="*/ 3655 h 257748"/>
                    <a:gd name="connsiteX17" fmla="*/ 48654 w 220549"/>
                    <a:gd name="connsiteY17" fmla="*/ 44035 h 257748"/>
                    <a:gd name="connsiteX18" fmla="*/ 7888 w 220549"/>
                    <a:gd name="connsiteY18" fmla="*/ 188987 h 257748"/>
                    <a:gd name="connsiteX19" fmla="*/ 6936 w 220549"/>
                    <a:gd name="connsiteY19" fmla="*/ 220606 h 257748"/>
                    <a:gd name="connsiteX20" fmla="*/ 89038 w 220549"/>
                    <a:gd name="connsiteY20" fmla="*/ 254510 h 257748"/>
                    <a:gd name="connsiteX21" fmla="*/ 167521 w 220549"/>
                    <a:gd name="connsiteY21" fmla="*/ 236987 h 257748"/>
                    <a:gd name="connsiteX22" fmla="*/ 214953 w 220549"/>
                    <a:gd name="connsiteY22" fmla="*/ 201177 h 257748"/>
                    <a:gd name="connsiteX23" fmla="*/ 216477 w 220549"/>
                    <a:gd name="connsiteY23" fmla="*/ 190892 h 257748"/>
                    <a:gd name="connsiteX24" fmla="*/ 175522 w 220549"/>
                    <a:gd name="connsiteY24" fmla="*/ 95083 h 257748"/>
                    <a:gd name="connsiteX25" fmla="*/ 152091 w 220549"/>
                    <a:gd name="connsiteY25" fmla="*/ 35274 h 257748"/>
                    <a:gd name="connsiteX26" fmla="*/ 103135 w 220549"/>
                    <a:gd name="connsiteY26" fmla="*/ 3274 h 257748"/>
                    <a:gd name="connsiteX27" fmla="*/ 103135 w 220549"/>
                    <a:gd name="connsiteY27" fmla="*/ 3274 h 25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549" h="257748">
                      <a:moveTo>
                        <a:pt x="95324" y="257748"/>
                      </a:moveTo>
                      <a:cubicBezTo>
                        <a:pt x="93038" y="257748"/>
                        <a:pt x="90943" y="257748"/>
                        <a:pt x="88848" y="257558"/>
                      </a:cubicBezTo>
                      <a:cubicBezTo>
                        <a:pt x="46939" y="255273"/>
                        <a:pt x="15317" y="242129"/>
                        <a:pt x="4269" y="222130"/>
                      </a:cubicBezTo>
                      <a:cubicBezTo>
                        <a:pt x="-1636" y="211463"/>
                        <a:pt x="-1446" y="199463"/>
                        <a:pt x="5031" y="187463"/>
                      </a:cubicBezTo>
                      <a:cubicBezTo>
                        <a:pt x="22747" y="154892"/>
                        <a:pt x="40653" y="70512"/>
                        <a:pt x="45415" y="43464"/>
                      </a:cubicBezTo>
                      <a:cubicBezTo>
                        <a:pt x="50749" y="13559"/>
                        <a:pt x="80847" y="2131"/>
                        <a:pt x="96086" y="417"/>
                      </a:cubicBezTo>
                      <a:lnTo>
                        <a:pt x="96277" y="1941"/>
                      </a:lnTo>
                      <a:lnTo>
                        <a:pt x="96086" y="417"/>
                      </a:lnTo>
                      <a:cubicBezTo>
                        <a:pt x="101991" y="-346"/>
                        <a:pt x="111326" y="-346"/>
                        <a:pt x="121422" y="2893"/>
                      </a:cubicBezTo>
                      <a:cubicBezTo>
                        <a:pt x="136090" y="7655"/>
                        <a:pt x="147329" y="18131"/>
                        <a:pt x="154948" y="33750"/>
                      </a:cubicBezTo>
                      <a:cubicBezTo>
                        <a:pt x="161996" y="48226"/>
                        <a:pt x="169997" y="70321"/>
                        <a:pt x="178570" y="93749"/>
                      </a:cubicBezTo>
                      <a:cubicBezTo>
                        <a:pt x="191142" y="128225"/>
                        <a:pt x="205239" y="167273"/>
                        <a:pt x="219144" y="188987"/>
                      </a:cubicBezTo>
                      <a:cubicBezTo>
                        <a:pt x="220668" y="191463"/>
                        <a:pt x="221811" y="195844"/>
                        <a:pt x="217811" y="202511"/>
                      </a:cubicBezTo>
                      <a:cubicBezTo>
                        <a:pt x="210953" y="214130"/>
                        <a:pt x="191904" y="228796"/>
                        <a:pt x="169045" y="239653"/>
                      </a:cubicBezTo>
                      <a:cubicBezTo>
                        <a:pt x="144471" y="251463"/>
                        <a:pt x="118565" y="257748"/>
                        <a:pt x="95324" y="257748"/>
                      </a:cubicBezTo>
                      <a:close/>
                      <a:moveTo>
                        <a:pt x="103135" y="3274"/>
                      </a:moveTo>
                      <a:cubicBezTo>
                        <a:pt x="100468" y="3274"/>
                        <a:pt x="98182" y="3464"/>
                        <a:pt x="96467" y="3655"/>
                      </a:cubicBezTo>
                      <a:cubicBezTo>
                        <a:pt x="82180" y="5369"/>
                        <a:pt x="53607" y="16035"/>
                        <a:pt x="48654" y="44035"/>
                      </a:cubicBezTo>
                      <a:cubicBezTo>
                        <a:pt x="43891" y="71083"/>
                        <a:pt x="25985" y="156035"/>
                        <a:pt x="7888" y="188987"/>
                      </a:cubicBezTo>
                      <a:cubicBezTo>
                        <a:pt x="1983" y="200035"/>
                        <a:pt x="1602" y="210892"/>
                        <a:pt x="6936" y="220606"/>
                      </a:cubicBezTo>
                      <a:cubicBezTo>
                        <a:pt x="17604" y="239653"/>
                        <a:pt x="48273" y="252225"/>
                        <a:pt x="89038" y="254510"/>
                      </a:cubicBezTo>
                      <a:cubicBezTo>
                        <a:pt x="113231" y="255844"/>
                        <a:pt x="141233" y="249558"/>
                        <a:pt x="167521" y="236987"/>
                      </a:cubicBezTo>
                      <a:cubicBezTo>
                        <a:pt x="189808" y="226511"/>
                        <a:pt x="208477" y="212416"/>
                        <a:pt x="214953" y="201177"/>
                      </a:cubicBezTo>
                      <a:cubicBezTo>
                        <a:pt x="216668" y="198130"/>
                        <a:pt x="218382" y="193939"/>
                        <a:pt x="216477" y="190892"/>
                      </a:cubicBezTo>
                      <a:cubicBezTo>
                        <a:pt x="202381" y="168797"/>
                        <a:pt x="188094" y="129749"/>
                        <a:pt x="175522" y="95083"/>
                      </a:cubicBezTo>
                      <a:cubicBezTo>
                        <a:pt x="167140" y="71845"/>
                        <a:pt x="159139" y="49750"/>
                        <a:pt x="152091" y="35274"/>
                      </a:cubicBezTo>
                      <a:cubicBezTo>
                        <a:pt x="138756" y="7845"/>
                        <a:pt x="116660" y="3274"/>
                        <a:pt x="103135" y="3274"/>
                      </a:cubicBezTo>
                      <a:lnTo>
                        <a:pt x="103135" y="3274"/>
                      </a:lnTo>
                      <a:close/>
                    </a:path>
                  </a:pathLst>
                </a:custGeom>
                <a:solidFill>
                  <a:srgbClr val="000000"/>
                </a:solidFill>
                <a:ln w="1904" cap="flat">
                  <a:noFill/>
                  <a:prstDash val="solid"/>
                  <a:miter/>
                </a:ln>
              </p:spPr>
              <p:txBody>
                <a:bodyPr rtlCol="0" anchor="ctr"/>
                <a:lstStyle/>
                <a:p>
                  <a:endParaRPr lang="fr-FR"/>
                </a:p>
              </p:txBody>
            </p:sp>
            <p:sp>
              <p:nvSpPr>
                <p:cNvPr id="3679" name="Forme libre 3678">
                  <a:extLst>
                    <a:ext uri="{FF2B5EF4-FFF2-40B4-BE49-F238E27FC236}">
                      <a16:creationId xmlns:a16="http://schemas.microsoft.com/office/drawing/2014/main" id="{C78CD3A9-8B60-305A-7575-F3F6BBB210B7}"/>
                    </a:ext>
                  </a:extLst>
                </p:cNvPr>
                <p:cNvSpPr/>
                <p:nvPr/>
              </p:nvSpPr>
              <p:spPr>
                <a:xfrm>
                  <a:off x="5439846" y="5960478"/>
                  <a:ext cx="372775" cy="272113"/>
                </a:xfrm>
                <a:custGeom>
                  <a:avLst/>
                  <a:gdLst>
                    <a:gd name="connsiteX0" fmla="*/ 372775 w 372775"/>
                    <a:gd name="connsiteY0" fmla="*/ 33364 h 272113"/>
                    <a:gd name="connsiteX1" fmla="*/ 215048 w 372775"/>
                    <a:gd name="connsiteY1" fmla="*/ 3269 h 272113"/>
                    <a:gd name="connsiteX2" fmla="*/ 158281 w 372775"/>
                    <a:gd name="connsiteY2" fmla="*/ 23269 h 272113"/>
                    <a:gd name="connsiteX3" fmla="*/ 90466 w 372775"/>
                    <a:gd name="connsiteY3" fmla="*/ 112221 h 272113"/>
                    <a:gd name="connsiteX4" fmla="*/ 57511 w 372775"/>
                    <a:gd name="connsiteY4" fmla="*/ 139839 h 272113"/>
                    <a:gd name="connsiteX5" fmla="*/ 26841 w 372775"/>
                    <a:gd name="connsiteY5" fmla="*/ 87459 h 272113"/>
                    <a:gd name="connsiteX6" fmla="*/ 3221 w 372775"/>
                    <a:gd name="connsiteY6" fmla="*/ 95839 h 272113"/>
                    <a:gd name="connsiteX7" fmla="*/ 81703 w 372775"/>
                    <a:gd name="connsiteY7" fmla="*/ 271267 h 272113"/>
                    <a:gd name="connsiteX8" fmla="*/ 205523 w 372775"/>
                    <a:gd name="connsiteY8" fmla="*/ 133173 h 272113"/>
                    <a:gd name="connsiteX9" fmla="*/ 372775 w 372775"/>
                    <a:gd name="connsiteY9" fmla="*/ 33364 h 27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775" h="272113">
                      <a:moveTo>
                        <a:pt x="372775" y="33364"/>
                      </a:moveTo>
                      <a:cubicBezTo>
                        <a:pt x="296769" y="-14636"/>
                        <a:pt x="215048" y="3269"/>
                        <a:pt x="215048" y="3269"/>
                      </a:cubicBezTo>
                      <a:cubicBezTo>
                        <a:pt x="215048" y="3269"/>
                        <a:pt x="175044" y="13935"/>
                        <a:pt x="158281" y="23269"/>
                      </a:cubicBezTo>
                      <a:cubicBezTo>
                        <a:pt x="129136" y="39649"/>
                        <a:pt x="100562" y="70316"/>
                        <a:pt x="90466" y="112221"/>
                      </a:cubicBezTo>
                      <a:cubicBezTo>
                        <a:pt x="81703" y="147839"/>
                        <a:pt x="80179" y="163268"/>
                        <a:pt x="57511" y="139839"/>
                      </a:cubicBezTo>
                      <a:cubicBezTo>
                        <a:pt x="39223" y="120983"/>
                        <a:pt x="29889" y="97935"/>
                        <a:pt x="26841" y="87459"/>
                      </a:cubicBezTo>
                      <a:cubicBezTo>
                        <a:pt x="19222" y="90316"/>
                        <a:pt x="10269" y="93364"/>
                        <a:pt x="3221" y="95839"/>
                      </a:cubicBezTo>
                      <a:cubicBezTo>
                        <a:pt x="-3447" y="139268"/>
                        <a:pt x="-8400" y="259839"/>
                        <a:pt x="81703" y="271267"/>
                      </a:cubicBezTo>
                      <a:cubicBezTo>
                        <a:pt x="172187" y="282887"/>
                        <a:pt x="200189" y="171649"/>
                        <a:pt x="205523" y="133173"/>
                      </a:cubicBezTo>
                      <a:lnTo>
                        <a:pt x="372775" y="33364"/>
                      </a:lnTo>
                      <a:close/>
                    </a:path>
                  </a:pathLst>
                </a:custGeom>
                <a:solidFill>
                  <a:srgbClr val="FFD26C"/>
                </a:solidFill>
                <a:ln w="1904" cap="flat">
                  <a:noFill/>
                  <a:prstDash val="solid"/>
                  <a:miter/>
                </a:ln>
              </p:spPr>
              <p:txBody>
                <a:bodyPr rtlCol="0" anchor="ctr"/>
                <a:lstStyle/>
                <a:p>
                  <a:endParaRPr lang="fr-FR"/>
                </a:p>
              </p:txBody>
            </p:sp>
            <p:sp>
              <p:nvSpPr>
                <p:cNvPr id="3680" name="Forme libre 3679">
                  <a:extLst>
                    <a:ext uri="{FF2B5EF4-FFF2-40B4-BE49-F238E27FC236}">
                      <a16:creationId xmlns:a16="http://schemas.microsoft.com/office/drawing/2014/main" id="{F573A828-4C8C-7C34-BCAB-9351715526BE}"/>
                    </a:ext>
                  </a:extLst>
                </p:cNvPr>
                <p:cNvSpPr/>
                <p:nvPr/>
              </p:nvSpPr>
              <p:spPr>
                <a:xfrm>
                  <a:off x="5488213" y="6079937"/>
                  <a:ext cx="42800" cy="51022"/>
                </a:xfrm>
                <a:custGeom>
                  <a:avLst/>
                  <a:gdLst>
                    <a:gd name="connsiteX0" fmla="*/ 29907 w 42800"/>
                    <a:gd name="connsiteY0" fmla="*/ 50666 h 51022"/>
                    <a:gd name="connsiteX1" fmla="*/ 40194 w 42800"/>
                    <a:gd name="connsiteY1" fmla="*/ 0 h 51022"/>
                    <a:gd name="connsiteX2" fmla="*/ 8953 w 42800"/>
                    <a:gd name="connsiteY2" fmla="*/ 20571 h 51022"/>
                    <a:gd name="connsiteX3" fmla="*/ 0 w 42800"/>
                    <a:gd name="connsiteY3" fmla="*/ 10095 h 51022"/>
                    <a:gd name="connsiteX4" fmla="*/ 29907 w 42800"/>
                    <a:gd name="connsiteY4" fmla="*/ 50666 h 51022"/>
                    <a:gd name="connsiteX5" fmla="*/ 29907 w 42800"/>
                    <a:gd name="connsiteY5" fmla="*/ 50666 h 5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00" h="51022">
                      <a:moveTo>
                        <a:pt x="29907" y="50666"/>
                      </a:moveTo>
                      <a:cubicBezTo>
                        <a:pt x="46671" y="55047"/>
                        <a:pt x="43432" y="17904"/>
                        <a:pt x="40194" y="0"/>
                      </a:cubicBezTo>
                      <a:cubicBezTo>
                        <a:pt x="32955" y="30476"/>
                        <a:pt x="29907" y="42285"/>
                        <a:pt x="8953" y="20571"/>
                      </a:cubicBezTo>
                      <a:cubicBezTo>
                        <a:pt x="5715" y="17143"/>
                        <a:pt x="3620" y="15047"/>
                        <a:pt x="0" y="10095"/>
                      </a:cubicBezTo>
                      <a:cubicBezTo>
                        <a:pt x="9715" y="21905"/>
                        <a:pt x="18668" y="47619"/>
                        <a:pt x="29907" y="50666"/>
                      </a:cubicBezTo>
                      <a:lnTo>
                        <a:pt x="29907" y="50666"/>
                      </a:lnTo>
                      <a:close/>
                    </a:path>
                  </a:pathLst>
                </a:custGeom>
                <a:solidFill>
                  <a:srgbClr val="000000"/>
                </a:solidFill>
                <a:ln w="1904" cap="flat">
                  <a:noFill/>
                  <a:prstDash val="solid"/>
                  <a:miter/>
                </a:ln>
              </p:spPr>
              <p:txBody>
                <a:bodyPr rtlCol="0" anchor="ctr"/>
                <a:lstStyle/>
                <a:p>
                  <a:endParaRPr lang="fr-FR"/>
                </a:p>
              </p:txBody>
            </p:sp>
            <p:sp>
              <p:nvSpPr>
                <p:cNvPr id="3681" name="Forme libre 3680">
                  <a:extLst>
                    <a:ext uri="{FF2B5EF4-FFF2-40B4-BE49-F238E27FC236}">
                      <a16:creationId xmlns:a16="http://schemas.microsoft.com/office/drawing/2014/main" id="{F138CD92-B74C-A88C-95CE-110BAAC12784}"/>
                    </a:ext>
                  </a:extLst>
                </p:cNvPr>
                <p:cNvSpPr/>
                <p:nvPr/>
              </p:nvSpPr>
              <p:spPr>
                <a:xfrm>
                  <a:off x="5486928" y="6077995"/>
                  <a:ext cx="46241" cy="54512"/>
                </a:xfrm>
                <a:custGeom>
                  <a:avLst/>
                  <a:gdLst>
                    <a:gd name="connsiteX0" fmla="*/ 33859 w 46241"/>
                    <a:gd name="connsiteY0" fmla="*/ 54513 h 54512"/>
                    <a:gd name="connsiteX1" fmla="*/ 30811 w 46241"/>
                    <a:gd name="connsiteY1" fmla="*/ 54132 h 54512"/>
                    <a:gd name="connsiteX2" fmla="*/ 10238 w 46241"/>
                    <a:gd name="connsiteY2" fmla="*/ 29180 h 54512"/>
                    <a:gd name="connsiteX3" fmla="*/ 2047 w 46241"/>
                    <a:gd name="connsiteY3" fmla="*/ 15275 h 54512"/>
                    <a:gd name="connsiteX4" fmla="*/ 332 w 46241"/>
                    <a:gd name="connsiteY4" fmla="*/ 12799 h 54512"/>
                    <a:gd name="connsiteX5" fmla="*/ 713 w 46241"/>
                    <a:gd name="connsiteY5" fmla="*/ 10513 h 54512"/>
                    <a:gd name="connsiteX6" fmla="*/ 2999 w 46241"/>
                    <a:gd name="connsiteY6" fmla="*/ 10703 h 54512"/>
                    <a:gd name="connsiteX7" fmla="*/ 4904 w 46241"/>
                    <a:gd name="connsiteY7" fmla="*/ 13180 h 54512"/>
                    <a:gd name="connsiteX8" fmla="*/ 11762 w 46241"/>
                    <a:gd name="connsiteY8" fmla="*/ 20799 h 54512"/>
                    <a:gd name="connsiteX9" fmla="*/ 11953 w 46241"/>
                    <a:gd name="connsiteY9" fmla="*/ 20989 h 54512"/>
                    <a:gd name="connsiteX10" fmla="*/ 28335 w 46241"/>
                    <a:gd name="connsiteY10" fmla="*/ 31465 h 54512"/>
                    <a:gd name="connsiteX11" fmla="*/ 40526 w 46241"/>
                    <a:gd name="connsiteY11" fmla="*/ 1180 h 54512"/>
                    <a:gd name="connsiteX12" fmla="*/ 42050 w 46241"/>
                    <a:gd name="connsiteY12" fmla="*/ 37 h 54512"/>
                    <a:gd name="connsiteX13" fmla="*/ 43574 w 46241"/>
                    <a:gd name="connsiteY13" fmla="*/ 1370 h 54512"/>
                    <a:gd name="connsiteX14" fmla="*/ 46241 w 46241"/>
                    <a:gd name="connsiteY14" fmla="*/ 28989 h 54512"/>
                    <a:gd name="connsiteX15" fmla="*/ 40336 w 46241"/>
                    <a:gd name="connsiteY15" fmla="*/ 52037 h 54512"/>
                    <a:gd name="connsiteX16" fmla="*/ 33859 w 46241"/>
                    <a:gd name="connsiteY16" fmla="*/ 54513 h 54512"/>
                    <a:gd name="connsiteX17" fmla="*/ 33859 w 46241"/>
                    <a:gd name="connsiteY17" fmla="*/ 54513 h 54512"/>
                    <a:gd name="connsiteX18" fmla="*/ 31573 w 46241"/>
                    <a:gd name="connsiteY18" fmla="*/ 50894 h 54512"/>
                    <a:gd name="connsiteX19" fmla="*/ 37669 w 46241"/>
                    <a:gd name="connsiteY19" fmla="*/ 49751 h 54512"/>
                    <a:gd name="connsiteX20" fmla="*/ 41288 w 46241"/>
                    <a:gd name="connsiteY20" fmla="*/ 9942 h 54512"/>
                    <a:gd name="connsiteX21" fmla="*/ 28906 w 46241"/>
                    <a:gd name="connsiteY21" fmla="*/ 34894 h 54512"/>
                    <a:gd name="connsiteX22" fmla="*/ 12905 w 46241"/>
                    <a:gd name="connsiteY22" fmla="*/ 26894 h 54512"/>
                    <a:gd name="connsiteX23" fmla="*/ 13286 w 46241"/>
                    <a:gd name="connsiteY23" fmla="*/ 27656 h 54512"/>
                    <a:gd name="connsiteX24" fmla="*/ 31573 w 46241"/>
                    <a:gd name="connsiteY24" fmla="*/ 50894 h 54512"/>
                    <a:gd name="connsiteX25" fmla="*/ 31573 w 46241"/>
                    <a:gd name="connsiteY25" fmla="*/ 50894 h 5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241" h="54512">
                      <a:moveTo>
                        <a:pt x="33859" y="54513"/>
                      </a:moveTo>
                      <a:cubicBezTo>
                        <a:pt x="32907" y="54513"/>
                        <a:pt x="31954" y="54322"/>
                        <a:pt x="30811" y="54132"/>
                      </a:cubicBezTo>
                      <a:cubicBezTo>
                        <a:pt x="23001" y="52037"/>
                        <a:pt x="16524" y="40418"/>
                        <a:pt x="10238" y="29180"/>
                      </a:cubicBezTo>
                      <a:cubicBezTo>
                        <a:pt x="7380" y="24037"/>
                        <a:pt x="4714" y="19275"/>
                        <a:pt x="2047" y="15275"/>
                      </a:cubicBezTo>
                      <a:cubicBezTo>
                        <a:pt x="1475" y="14513"/>
                        <a:pt x="904" y="13751"/>
                        <a:pt x="332" y="12799"/>
                      </a:cubicBezTo>
                      <a:cubicBezTo>
                        <a:pt x="-239" y="12037"/>
                        <a:pt x="-49" y="11085"/>
                        <a:pt x="713" y="10513"/>
                      </a:cubicBezTo>
                      <a:cubicBezTo>
                        <a:pt x="1475" y="9942"/>
                        <a:pt x="2428" y="10132"/>
                        <a:pt x="2999" y="10703"/>
                      </a:cubicBezTo>
                      <a:cubicBezTo>
                        <a:pt x="3571" y="11465"/>
                        <a:pt x="4142" y="12227"/>
                        <a:pt x="4904" y="13180"/>
                      </a:cubicBezTo>
                      <a:cubicBezTo>
                        <a:pt x="7380" y="16418"/>
                        <a:pt x="9285" y="18322"/>
                        <a:pt x="11762" y="20799"/>
                      </a:cubicBezTo>
                      <a:lnTo>
                        <a:pt x="11953" y="20989"/>
                      </a:lnTo>
                      <a:cubicBezTo>
                        <a:pt x="19762" y="28989"/>
                        <a:pt x="24906" y="32418"/>
                        <a:pt x="28335" y="31465"/>
                      </a:cubicBezTo>
                      <a:cubicBezTo>
                        <a:pt x="33478" y="30132"/>
                        <a:pt x="36336" y="17941"/>
                        <a:pt x="40526" y="1180"/>
                      </a:cubicBezTo>
                      <a:cubicBezTo>
                        <a:pt x="40717" y="418"/>
                        <a:pt x="41288" y="-154"/>
                        <a:pt x="42050" y="37"/>
                      </a:cubicBezTo>
                      <a:cubicBezTo>
                        <a:pt x="42812" y="37"/>
                        <a:pt x="43384" y="608"/>
                        <a:pt x="43574" y="1370"/>
                      </a:cubicBezTo>
                      <a:cubicBezTo>
                        <a:pt x="44336" y="5751"/>
                        <a:pt x="46241" y="17370"/>
                        <a:pt x="46241" y="28989"/>
                      </a:cubicBezTo>
                      <a:cubicBezTo>
                        <a:pt x="46241" y="40608"/>
                        <a:pt x="44146" y="48418"/>
                        <a:pt x="40336" y="52037"/>
                      </a:cubicBezTo>
                      <a:cubicBezTo>
                        <a:pt x="38050" y="53751"/>
                        <a:pt x="35954" y="54513"/>
                        <a:pt x="33859" y="54513"/>
                      </a:cubicBezTo>
                      <a:lnTo>
                        <a:pt x="33859" y="54513"/>
                      </a:lnTo>
                      <a:close/>
                      <a:moveTo>
                        <a:pt x="31573" y="50894"/>
                      </a:moveTo>
                      <a:cubicBezTo>
                        <a:pt x="34049" y="51465"/>
                        <a:pt x="35954" y="51084"/>
                        <a:pt x="37669" y="49751"/>
                      </a:cubicBezTo>
                      <a:cubicBezTo>
                        <a:pt x="43193" y="44608"/>
                        <a:pt x="43384" y="26894"/>
                        <a:pt x="41288" y="9942"/>
                      </a:cubicBezTo>
                      <a:cubicBezTo>
                        <a:pt x="37669" y="24418"/>
                        <a:pt x="34812" y="33179"/>
                        <a:pt x="28906" y="34894"/>
                      </a:cubicBezTo>
                      <a:cubicBezTo>
                        <a:pt x="24715" y="36037"/>
                        <a:pt x="19953" y="33560"/>
                        <a:pt x="12905" y="26894"/>
                      </a:cubicBezTo>
                      <a:cubicBezTo>
                        <a:pt x="13095" y="27084"/>
                        <a:pt x="13095" y="27275"/>
                        <a:pt x="13286" y="27656"/>
                      </a:cubicBezTo>
                      <a:cubicBezTo>
                        <a:pt x="18810" y="38132"/>
                        <a:pt x="25096" y="49180"/>
                        <a:pt x="31573" y="50894"/>
                      </a:cubicBezTo>
                      <a:lnTo>
                        <a:pt x="31573" y="50894"/>
                      </a:lnTo>
                      <a:close/>
                    </a:path>
                  </a:pathLst>
                </a:custGeom>
                <a:solidFill>
                  <a:srgbClr val="000000"/>
                </a:solidFill>
                <a:ln w="1904" cap="flat">
                  <a:noFill/>
                  <a:prstDash val="solid"/>
                  <a:miter/>
                </a:ln>
              </p:spPr>
              <p:txBody>
                <a:bodyPr rtlCol="0" anchor="ctr"/>
                <a:lstStyle/>
                <a:p>
                  <a:endParaRPr lang="fr-FR"/>
                </a:p>
              </p:txBody>
            </p:sp>
            <p:sp>
              <p:nvSpPr>
                <p:cNvPr id="3682" name="Forme libre 3681">
                  <a:extLst>
                    <a:ext uri="{FF2B5EF4-FFF2-40B4-BE49-F238E27FC236}">
                      <a16:creationId xmlns:a16="http://schemas.microsoft.com/office/drawing/2014/main" id="{733FBB27-1FA3-7A6A-1655-AFD4EDEE6D72}"/>
                    </a:ext>
                  </a:extLst>
                </p:cNvPr>
                <p:cNvSpPr/>
                <p:nvPr/>
              </p:nvSpPr>
              <p:spPr>
                <a:xfrm>
                  <a:off x="5438304" y="5970937"/>
                  <a:ext cx="208816" cy="263474"/>
                </a:xfrm>
                <a:custGeom>
                  <a:avLst/>
                  <a:gdLst>
                    <a:gd name="connsiteX0" fmla="*/ 97723 w 208816"/>
                    <a:gd name="connsiteY0" fmla="*/ 263475 h 263474"/>
                    <a:gd name="connsiteX1" fmla="*/ 82864 w 208816"/>
                    <a:gd name="connsiteY1" fmla="*/ 262332 h 263474"/>
                    <a:gd name="connsiteX2" fmla="*/ 5524 w 208816"/>
                    <a:gd name="connsiteY2" fmla="*/ 183475 h 263474"/>
                    <a:gd name="connsiteX3" fmla="*/ 3048 w 208816"/>
                    <a:gd name="connsiteY3" fmla="*/ 85190 h 263474"/>
                    <a:gd name="connsiteX4" fmla="*/ 4001 w 208816"/>
                    <a:gd name="connsiteY4" fmla="*/ 83857 h 263474"/>
                    <a:gd name="connsiteX5" fmla="*/ 18668 w 208816"/>
                    <a:gd name="connsiteY5" fmla="*/ 78714 h 263474"/>
                    <a:gd name="connsiteX6" fmla="*/ 27812 w 208816"/>
                    <a:gd name="connsiteY6" fmla="*/ 75476 h 263474"/>
                    <a:gd name="connsiteX7" fmla="*/ 29145 w 208816"/>
                    <a:gd name="connsiteY7" fmla="*/ 75476 h 263474"/>
                    <a:gd name="connsiteX8" fmla="*/ 29907 w 208816"/>
                    <a:gd name="connsiteY8" fmla="*/ 76428 h 263474"/>
                    <a:gd name="connsiteX9" fmla="*/ 60196 w 208816"/>
                    <a:gd name="connsiteY9" fmla="*/ 128237 h 263474"/>
                    <a:gd name="connsiteX10" fmla="*/ 76578 w 208816"/>
                    <a:gd name="connsiteY10" fmla="*/ 138713 h 263474"/>
                    <a:gd name="connsiteX11" fmla="*/ 88770 w 208816"/>
                    <a:gd name="connsiteY11" fmla="*/ 108237 h 263474"/>
                    <a:gd name="connsiteX12" fmla="*/ 90484 w 208816"/>
                    <a:gd name="connsiteY12" fmla="*/ 101190 h 263474"/>
                    <a:gd name="connsiteX13" fmla="*/ 117724 w 208816"/>
                    <a:gd name="connsiteY13" fmla="*/ 46523 h 263474"/>
                    <a:gd name="connsiteX14" fmla="*/ 159252 w 208816"/>
                    <a:gd name="connsiteY14" fmla="*/ 11286 h 263474"/>
                    <a:gd name="connsiteX15" fmla="*/ 188968 w 208816"/>
                    <a:gd name="connsiteY15" fmla="*/ 48 h 263474"/>
                    <a:gd name="connsiteX16" fmla="*/ 190873 w 208816"/>
                    <a:gd name="connsiteY16" fmla="*/ 1190 h 263474"/>
                    <a:gd name="connsiteX17" fmla="*/ 189730 w 208816"/>
                    <a:gd name="connsiteY17" fmla="*/ 3095 h 263474"/>
                    <a:gd name="connsiteX18" fmla="*/ 160775 w 208816"/>
                    <a:gd name="connsiteY18" fmla="*/ 14143 h 263474"/>
                    <a:gd name="connsiteX19" fmla="*/ 93722 w 208816"/>
                    <a:gd name="connsiteY19" fmla="*/ 101952 h 263474"/>
                    <a:gd name="connsiteX20" fmla="*/ 92008 w 208816"/>
                    <a:gd name="connsiteY20" fmla="*/ 108999 h 263474"/>
                    <a:gd name="connsiteX21" fmla="*/ 77530 w 208816"/>
                    <a:gd name="connsiteY21" fmla="*/ 141761 h 263474"/>
                    <a:gd name="connsiteX22" fmla="*/ 58100 w 208816"/>
                    <a:gd name="connsiteY22" fmla="*/ 130333 h 263474"/>
                    <a:gd name="connsiteX23" fmla="*/ 27431 w 208816"/>
                    <a:gd name="connsiteY23" fmla="*/ 78904 h 263474"/>
                    <a:gd name="connsiteX24" fmla="*/ 20002 w 208816"/>
                    <a:gd name="connsiteY24" fmla="*/ 81571 h 263474"/>
                    <a:gd name="connsiteX25" fmla="*/ 6286 w 208816"/>
                    <a:gd name="connsiteY25" fmla="*/ 86333 h 263474"/>
                    <a:gd name="connsiteX26" fmla="*/ 8763 w 208816"/>
                    <a:gd name="connsiteY26" fmla="*/ 182523 h 263474"/>
                    <a:gd name="connsiteX27" fmla="*/ 83626 w 208816"/>
                    <a:gd name="connsiteY27" fmla="*/ 258903 h 263474"/>
                    <a:gd name="connsiteX28" fmla="*/ 146298 w 208816"/>
                    <a:gd name="connsiteY28" fmla="*/ 244046 h 263474"/>
                    <a:gd name="connsiteX29" fmla="*/ 205732 w 208816"/>
                    <a:gd name="connsiteY29" fmla="*/ 122333 h 263474"/>
                    <a:gd name="connsiteX30" fmla="*/ 207446 w 208816"/>
                    <a:gd name="connsiteY30" fmla="*/ 120999 h 263474"/>
                    <a:gd name="connsiteX31" fmla="*/ 208780 w 208816"/>
                    <a:gd name="connsiteY31" fmla="*/ 122714 h 263474"/>
                    <a:gd name="connsiteX32" fmla="*/ 192588 w 208816"/>
                    <a:gd name="connsiteY32" fmla="*/ 183285 h 263474"/>
                    <a:gd name="connsiteX33" fmla="*/ 148203 w 208816"/>
                    <a:gd name="connsiteY33" fmla="*/ 246522 h 263474"/>
                    <a:gd name="connsiteX34" fmla="*/ 97723 w 208816"/>
                    <a:gd name="connsiteY34" fmla="*/ 263475 h 263474"/>
                    <a:gd name="connsiteX35" fmla="*/ 97723 w 208816"/>
                    <a:gd name="connsiteY35" fmla="*/ 263475 h 2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8816" h="263474">
                      <a:moveTo>
                        <a:pt x="97723" y="263475"/>
                      </a:moveTo>
                      <a:cubicBezTo>
                        <a:pt x="92960" y="263475"/>
                        <a:pt x="88007" y="263094"/>
                        <a:pt x="82864" y="262332"/>
                      </a:cubicBezTo>
                      <a:cubicBezTo>
                        <a:pt x="42289" y="256237"/>
                        <a:pt x="16192" y="229570"/>
                        <a:pt x="5524" y="183475"/>
                      </a:cubicBezTo>
                      <a:cubicBezTo>
                        <a:pt x="-2667" y="148809"/>
                        <a:pt x="-191" y="110904"/>
                        <a:pt x="3048" y="85190"/>
                      </a:cubicBezTo>
                      <a:cubicBezTo>
                        <a:pt x="3048" y="84619"/>
                        <a:pt x="3429" y="84047"/>
                        <a:pt x="4001" y="83857"/>
                      </a:cubicBezTo>
                      <a:cubicBezTo>
                        <a:pt x="9334" y="81952"/>
                        <a:pt x="13906" y="80237"/>
                        <a:pt x="18668" y="78714"/>
                      </a:cubicBezTo>
                      <a:cubicBezTo>
                        <a:pt x="21526" y="77761"/>
                        <a:pt x="24573" y="76619"/>
                        <a:pt x="27812" y="75476"/>
                      </a:cubicBezTo>
                      <a:cubicBezTo>
                        <a:pt x="28193" y="75285"/>
                        <a:pt x="28765" y="75285"/>
                        <a:pt x="29145" y="75476"/>
                      </a:cubicBezTo>
                      <a:cubicBezTo>
                        <a:pt x="29526" y="75666"/>
                        <a:pt x="29907" y="76047"/>
                        <a:pt x="29907" y="76428"/>
                      </a:cubicBezTo>
                      <a:cubicBezTo>
                        <a:pt x="33717" y="89761"/>
                        <a:pt x="43813" y="111285"/>
                        <a:pt x="60196" y="128237"/>
                      </a:cubicBezTo>
                      <a:cubicBezTo>
                        <a:pt x="68006" y="136237"/>
                        <a:pt x="73149" y="139666"/>
                        <a:pt x="76578" y="138713"/>
                      </a:cubicBezTo>
                      <a:cubicBezTo>
                        <a:pt x="81721" y="137380"/>
                        <a:pt x="84578" y="125190"/>
                        <a:pt x="88770" y="108237"/>
                      </a:cubicBezTo>
                      <a:cubicBezTo>
                        <a:pt x="89341" y="105952"/>
                        <a:pt x="89912" y="103666"/>
                        <a:pt x="90484" y="101190"/>
                      </a:cubicBezTo>
                      <a:cubicBezTo>
                        <a:pt x="95437" y="81190"/>
                        <a:pt x="104580" y="62905"/>
                        <a:pt x="117724" y="46523"/>
                      </a:cubicBezTo>
                      <a:cubicBezTo>
                        <a:pt x="129344" y="32238"/>
                        <a:pt x="143631" y="20048"/>
                        <a:pt x="159252" y="11286"/>
                      </a:cubicBezTo>
                      <a:cubicBezTo>
                        <a:pt x="165538" y="7857"/>
                        <a:pt x="175444" y="4047"/>
                        <a:pt x="188968" y="48"/>
                      </a:cubicBezTo>
                      <a:cubicBezTo>
                        <a:pt x="189730" y="-143"/>
                        <a:pt x="190683" y="238"/>
                        <a:pt x="190873" y="1190"/>
                      </a:cubicBezTo>
                      <a:cubicBezTo>
                        <a:pt x="191064" y="1952"/>
                        <a:pt x="190683" y="2905"/>
                        <a:pt x="189730" y="3095"/>
                      </a:cubicBezTo>
                      <a:cubicBezTo>
                        <a:pt x="176586" y="7095"/>
                        <a:pt x="166681" y="10714"/>
                        <a:pt x="160775" y="14143"/>
                      </a:cubicBezTo>
                      <a:cubicBezTo>
                        <a:pt x="127630" y="32619"/>
                        <a:pt x="102485" y="65571"/>
                        <a:pt x="93722" y="101952"/>
                      </a:cubicBezTo>
                      <a:cubicBezTo>
                        <a:pt x="93151" y="104428"/>
                        <a:pt x="92579" y="106714"/>
                        <a:pt x="92008" y="108999"/>
                      </a:cubicBezTo>
                      <a:cubicBezTo>
                        <a:pt x="87436" y="128237"/>
                        <a:pt x="84578" y="139856"/>
                        <a:pt x="77530" y="141761"/>
                      </a:cubicBezTo>
                      <a:cubicBezTo>
                        <a:pt x="72768" y="143094"/>
                        <a:pt x="66863" y="139666"/>
                        <a:pt x="58100" y="130333"/>
                      </a:cubicBezTo>
                      <a:cubicBezTo>
                        <a:pt x="41908" y="113571"/>
                        <a:pt x="31622" y="92618"/>
                        <a:pt x="27431" y="78904"/>
                      </a:cubicBezTo>
                      <a:cubicBezTo>
                        <a:pt x="24764" y="79857"/>
                        <a:pt x="22287" y="80618"/>
                        <a:pt x="20002" y="81571"/>
                      </a:cubicBezTo>
                      <a:cubicBezTo>
                        <a:pt x="15620" y="83095"/>
                        <a:pt x="11239" y="84619"/>
                        <a:pt x="6286" y="86333"/>
                      </a:cubicBezTo>
                      <a:cubicBezTo>
                        <a:pt x="3048" y="111857"/>
                        <a:pt x="952" y="148999"/>
                        <a:pt x="8763" y="182523"/>
                      </a:cubicBezTo>
                      <a:cubicBezTo>
                        <a:pt x="19240" y="227284"/>
                        <a:pt x="44385" y="252998"/>
                        <a:pt x="83626" y="258903"/>
                      </a:cubicBezTo>
                      <a:cubicBezTo>
                        <a:pt x="107057" y="262522"/>
                        <a:pt x="128201" y="257379"/>
                        <a:pt x="146298" y="244046"/>
                      </a:cubicBezTo>
                      <a:cubicBezTo>
                        <a:pt x="192588" y="209570"/>
                        <a:pt x="204398" y="131094"/>
                        <a:pt x="205732" y="122333"/>
                      </a:cubicBezTo>
                      <a:cubicBezTo>
                        <a:pt x="205922" y="121380"/>
                        <a:pt x="206684" y="120809"/>
                        <a:pt x="207446" y="120999"/>
                      </a:cubicBezTo>
                      <a:cubicBezTo>
                        <a:pt x="208398" y="121190"/>
                        <a:pt x="208970" y="121952"/>
                        <a:pt x="208780" y="122714"/>
                      </a:cubicBezTo>
                      <a:cubicBezTo>
                        <a:pt x="207446" y="132047"/>
                        <a:pt x="203446" y="156428"/>
                        <a:pt x="192588" y="183285"/>
                      </a:cubicBezTo>
                      <a:cubicBezTo>
                        <a:pt x="181158" y="211856"/>
                        <a:pt x="166109" y="233189"/>
                        <a:pt x="148203" y="246522"/>
                      </a:cubicBezTo>
                      <a:cubicBezTo>
                        <a:pt x="132964" y="257951"/>
                        <a:pt x="116200" y="263475"/>
                        <a:pt x="97723" y="263475"/>
                      </a:cubicBezTo>
                      <a:lnTo>
                        <a:pt x="97723" y="263475"/>
                      </a:lnTo>
                      <a:close/>
                    </a:path>
                  </a:pathLst>
                </a:custGeom>
                <a:solidFill>
                  <a:srgbClr val="000000"/>
                </a:solidFill>
                <a:ln w="1904" cap="flat">
                  <a:noFill/>
                  <a:prstDash val="solid"/>
                  <a:miter/>
                </a:ln>
              </p:spPr>
              <p:txBody>
                <a:bodyPr rtlCol="0" anchor="ctr"/>
                <a:lstStyle/>
                <a:p>
                  <a:endParaRPr lang="fr-FR"/>
                </a:p>
              </p:txBody>
            </p:sp>
            <p:sp>
              <p:nvSpPr>
                <p:cNvPr id="3683" name="Forme libre 3682">
                  <a:extLst>
                    <a:ext uri="{FF2B5EF4-FFF2-40B4-BE49-F238E27FC236}">
                      <a16:creationId xmlns:a16="http://schemas.microsoft.com/office/drawing/2014/main" id="{699E5302-7E14-09AD-6478-93D882E7912F}"/>
                    </a:ext>
                  </a:extLst>
                </p:cNvPr>
                <p:cNvSpPr/>
                <p:nvPr/>
              </p:nvSpPr>
              <p:spPr>
                <a:xfrm>
                  <a:off x="5578511" y="6039606"/>
                  <a:ext cx="212604" cy="198220"/>
                </a:xfrm>
                <a:custGeom>
                  <a:avLst/>
                  <a:gdLst>
                    <a:gd name="connsiteX0" fmla="*/ 186 w 212604"/>
                    <a:gd name="connsiteY0" fmla="*/ 47569 h 198220"/>
                    <a:gd name="connsiteX1" fmla="*/ 8186 w 212604"/>
                    <a:gd name="connsiteY1" fmla="*/ 149664 h 198220"/>
                    <a:gd name="connsiteX2" fmla="*/ 65715 w 212604"/>
                    <a:gd name="connsiteY2" fmla="*/ 191568 h 198220"/>
                    <a:gd name="connsiteX3" fmla="*/ 202108 w 212604"/>
                    <a:gd name="connsiteY3" fmla="*/ 166997 h 198220"/>
                    <a:gd name="connsiteX4" fmla="*/ 188392 w 212604"/>
                    <a:gd name="connsiteY4" fmla="*/ 11188 h 198220"/>
                    <a:gd name="connsiteX5" fmla="*/ 186 w 212604"/>
                    <a:gd name="connsiteY5" fmla="*/ 47569 h 198220"/>
                    <a:gd name="connsiteX6" fmla="*/ 186 w 212604"/>
                    <a:gd name="connsiteY6" fmla="*/ 47569 h 19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04" h="198220">
                      <a:moveTo>
                        <a:pt x="186" y="47569"/>
                      </a:moveTo>
                      <a:cubicBezTo>
                        <a:pt x="3615" y="70807"/>
                        <a:pt x="9520" y="122807"/>
                        <a:pt x="8186" y="149664"/>
                      </a:cubicBezTo>
                      <a:cubicBezTo>
                        <a:pt x="6853" y="176521"/>
                        <a:pt x="12949" y="213473"/>
                        <a:pt x="65715" y="191568"/>
                      </a:cubicBezTo>
                      <a:cubicBezTo>
                        <a:pt x="118482" y="169473"/>
                        <a:pt x="188964" y="168140"/>
                        <a:pt x="202108" y="166997"/>
                      </a:cubicBezTo>
                      <a:cubicBezTo>
                        <a:pt x="217538" y="165664"/>
                        <a:pt x="218299" y="36331"/>
                        <a:pt x="188392" y="11188"/>
                      </a:cubicBezTo>
                      <a:cubicBezTo>
                        <a:pt x="158485" y="-13954"/>
                        <a:pt x="-6291" y="5474"/>
                        <a:pt x="186" y="47569"/>
                      </a:cubicBezTo>
                      <a:lnTo>
                        <a:pt x="186" y="47569"/>
                      </a:lnTo>
                      <a:close/>
                    </a:path>
                  </a:pathLst>
                </a:custGeom>
                <a:solidFill>
                  <a:srgbClr val="FFD26C"/>
                </a:solidFill>
                <a:ln w="1904" cap="flat">
                  <a:noFill/>
                  <a:prstDash val="solid"/>
                  <a:miter/>
                </a:ln>
              </p:spPr>
              <p:txBody>
                <a:bodyPr rtlCol="0" anchor="ctr"/>
                <a:lstStyle/>
                <a:p>
                  <a:endParaRPr lang="fr-FR"/>
                </a:p>
              </p:txBody>
            </p:sp>
            <p:sp>
              <p:nvSpPr>
                <p:cNvPr id="3684" name="Forme libre 3683">
                  <a:extLst>
                    <a:ext uri="{FF2B5EF4-FFF2-40B4-BE49-F238E27FC236}">
                      <a16:creationId xmlns:a16="http://schemas.microsoft.com/office/drawing/2014/main" id="{50D69718-4762-21C1-22FC-21693BD19301}"/>
                    </a:ext>
                  </a:extLst>
                </p:cNvPr>
                <p:cNvSpPr/>
                <p:nvPr/>
              </p:nvSpPr>
              <p:spPr>
                <a:xfrm>
                  <a:off x="5388366" y="6005266"/>
                  <a:ext cx="66487" cy="51248"/>
                </a:xfrm>
                <a:custGeom>
                  <a:avLst/>
                  <a:gdLst>
                    <a:gd name="connsiteX0" fmla="*/ 64987 w 66487"/>
                    <a:gd name="connsiteY0" fmla="*/ 15623 h 51248"/>
                    <a:gd name="connsiteX1" fmla="*/ 4791 w 66487"/>
                    <a:gd name="connsiteY1" fmla="*/ 4 h 51248"/>
                    <a:gd name="connsiteX2" fmla="*/ 7649 w 66487"/>
                    <a:gd name="connsiteY2" fmla="*/ 10099 h 51248"/>
                    <a:gd name="connsiteX3" fmla="*/ 34508 w 66487"/>
                    <a:gd name="connsiteY3" fmla="*/ 16956 h 51248"/>
                    <a:gd name="connsiteX4" fmla="*/ 32603 w 66487"/>
                    <a:gd name="connsiteY4" fmla="*/ 43432 h 51248"/>
                    <a:gd name="connsiteX5" fmla="*/ 54700 w 66487"/>
                    <a:gd name="connsiteY5" fmla="*/ 51051 h 51248"/>
                    <a:gd name="connsiteX6" fmla="*/ 64987 w 66487"/>
                    <a:gd name="connsiteY6" fmla="*/ 15623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487" h="51248">
                      <a:moveTo>
                        <a:pt x="64987" y="15623"/>
                      </a:moveTo>
                      <a:cubicBezTo>
                        <a:pt x="60034" y="12004"/>
                        <a:pt x="9744" y="4"/>
                        <a:pt x="4791" y="4"/>
                      </a:cubicBezTo>
                      <a:cubicBezTo>
                        <a:pt x="-162" y="-187"/>
                        <a:pt x="-3971" y="6289"/>
                        <a:pt x="7649" y="10099"/>
                      </a:cubicBezTo>
                      <a:cubicBezTo>
                        <a:pt x="15078" y="12575"/>
                        <a:pt x="27079" y="15242"/>
                        <a:pt x="34508" y="16956"/>
                      </a:cubicBezTo>
                      <a:cubicBezTo>
                        <a:pt x="31460" y="23432"/>
                        <a:pt x="28031" y="39813"/>
                        <a:pt x="32603" y="43432"/>
                      </a:cubicBezTo>
                      <a:cubicBezTo>
                        <a:pt x="38508" y="48194"/>
                        <a:pt x="50509" y="52194"/>
                        <a:pt x="54700" y="51051"/>
                      </a:cubicBezTo>
                      <a:cubicBezTo>
                        <a:pt x="62320" y="48956"/>
                        <a:pt x="69749" y="19242"/>
                        <a:pt x="64987" y="15623"/>
                      </a:cubicBezTo>
                      <a:close/>
                    </a:path>
                  </a:pathLst>
                </a:custGeom>
                <a:solidFill>
                  <a:srgbClr val="FFFFFF"/>
                </a:solidFill>
                <a:ln w="1904" cap="flat">
                  <a:noFill/>
                  <a:prstDash val="solid"/>
                  <a:miter/>
                </a:ln>
              </p:spPr>
              <p:txBody>
                <a:bodyPr rtlCol="0" anchor="ctr"/>
                <a:lstStyle/>
                <a:p>
                  <a:endParaRPr lang="fr-FR"/>
                </a:p>
              </p:txBody>
            </p:sp>
            <p:sp>
              <p:nvSpPr>
                <p:cNvPr id="3685" name="Forme libre 3684">
                  <a:extLst>
                    <a:ext uri="{FF2B5EF4-FFF2-40B4-BE49-F238E27FC236}">
                      <a16:creationId xmlns:a16="http://schemas.microsoft.com/office/drawing/2014/main" id="{A7A7D360-31B0-901F-48C6-5CCD372936FD}"/>
                    </a:ext>
                  </a:extLst>
                </p:cNvPr>
                <p:cNvSpPr/>
                <p:nvPr/>
              </p:nvSpPr>
              <p:spPr>
                <a:xfrm>
                  <a:off x="5386458" y="6003544"/>
                  <a:ext cx="69718" cy="54488"/>
                </a:xfrm>
                <a:custGeom>
                  <a:avLst/>
                  <a:gdLst>
                    <a:gd name="connsiteX0" fmla="*/ 54513 w 69718"/>
                    <a:gd name="connsiteY0" fmla="*/ 54488 h 54488"/>
                    <a:gd name="connsiteX1" fmla="*/ 33178 w 69718"/>
                    <a:gd name="connsiteY1" fmla="*/ 46298 h 54488"/>
                    <a:gd name="connsiteX2" fmla="*/ 33940 w 69718"/>
                    <a:gd name="connsiteY2" fmla="*/ 19631 h 54488"/>
                    <a:gd name="connsiteX3" fmla="*/ 8795 w 69718"/>
                    <a:gd name="connsiteY3" fmla="*/ 13155 h 54488"/>
                    <a:gd name="connsiteX4" fmla="*/ 32 w 69718"/>
                    <a:gd name="connsiteY4" fmla="*/ 4584 h 54488"/>
                    <a:gd name="connsiteX5" fmla="*/ 6319 w 69718"/>
                    <a:gd name="connsiteY5" fmla="*/ 12 h 54488"/>
                    <a:gd name="connsiteX6" fmla="*/ 67467 w 69718"/>
                    <a:gd name="connsiteY6" fmla="*/ 16012 h 54488"/>
                    <a:gd name="connsiteX7" fmla="*/ 68800 w 69718"/>
                    <a:gd name="connsiteY7" fmla="*/ 30679 h 54488"/>
                    <a:gd name="connsiteX8" fmla="*/ 56418 w 69718"/>
                    <a:gd name="connsiteY8" fmla="*/ 54297 h 54488"/>
                    <a:gd name="connsiteX9" fmla="*/ 54513 w 69718"/>
                    <a:gd name="connsiteY9" fmla="*/ 54488 h 54488"/>
                    <a:gd name="connsiteX10" fmla="*/ 54513 w 69718"/>
                    <a:gd name="connsiteY10" fmla="*/ 54488 h 54488"/>
                    <a:gd name="connsiteX11" fmla="*/ 6509 w 69718"/>
                    <a:gd name="connsiteY11" fmla="*/ 3250 h 54488"/>
                    <a:gd name="connsiteX12" fmla="*/ 3461 w 69718"/>
                    <a:gd name="connsiteY12" fmla="*/ 5155 h 54488"/>
                    <a:gd name="connsiteX13" fmla="*/ 9938 w 69718"/>
                    <a:gd name="connsiteY13" fmla="*/ 10298 h 54488"/>
                    <a:gd name="connsiteX14" fmla="*/ 36226 w 69718"/>
                    <a:gd name="connsiteY14" fmla="*/ 17155 h 54488"/>
                    <a:gd name="connsiteX15" fmla="*/ 36607 w 69718"/>
                    <a:gd name="connsiteY15" fmla="*/ 17155 h 54488"/>
                    <a:gd name="connsiteX16" fmla="*/ 37750 w 69718"/>
                    <a:gd name="connsiteY16" fmla="*/ 18107 h 54488"/>
                    <a:gd name="connsiteX17" fmla="*/ 37750 w 69718"/>
                    <a:gd name="connsiteY17" fmla="*/ 19440 h 54488"/>
                    <a:gd name="connsiteX18" fmla="*/ 35464 w 69718"/>
                    <a:gd name="connsiteY18" fmla="*/ 44012 h 54488"/>
                    <a:gd name="connsiteX19" fmla="*/ 56228 w 69718"/>
                    <a:gd name="connsiteY19" fmla="*/ 51250 h 54488"/>
                    <a:gd name="connsiteX20" fmla="*/ 66324 w 69718"/>
                    <a:gd name="connsiteY20" fmla="*/ 30107 h 54488"/>
                    <a:gd name="connsiteX21" fmla="*/ 66133 w 69718"/>
                    <a:gd name="connsiteY21" fmla="*/ 18679 h 54488"/>
                    <a:gd name="connsiteX22" fmla="*/ 6509 w 69718"/>
                    <a:gd name="connsiteY22" fmla="*/ 3250 h 54488"/>
                    <a:gd name="connsiteX23" fmla="*/ 6509 w 69718"/>
                    <a:gd name="connsiteY23" fmla="*/ 3250 h 5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718" h="54488">
                      <a:moveTo>
                        <a:pt x="54513" y="54488"/>
                      </a:moveTo>
                      <a:cubicBezTo>
                        <a:pt x="48798" y="54488"/>
                        <a:pt x="38702" y="50869"/>
                        <a:pt x="33178" y="46298"/>
                      </a:cubicBezTo>
                      <a:cubicBezTo>
                        <a:pt x="28225" y="42107"/>
                        <a:pt x="30892" y="27059"/>
                        <a:pt x="33940" y="19631"/>
                      </a:cubicBezTo>
                      <a:cubicBezTo>
                        <a:pt x="26320" y="17917"/>
                        <a:pt x="15843" y="15441"/>
                        <a:pt x="8795" y="13155"/>
                      </a:cubicBezTo>
                      <a:cubicBezTo>
                        <a:pt x="223" y="10298"/>
                        <a:pt x="-158" y="6107"/>
                        <a:pt x="32" y="4584"/>
                      </a:cubicBezTo>
                      <a:cubicBezTo>
                        <a:pt x="413" y="1917"/>
                        <a:pt x="3271" y="-178"/>
                        <a:pt x="6319" y="12"/>
                      </a:cubicBezTo>
                      <a:cubicBezTo>
                        <a:pt x="10510" y="12"/>
                        <a:pt x="61942" y="11821"/>
                        <a:pt x="67467" y="16012"/>
                      </a:cubicBezTo>
                      <a:cubicBezTo>
                        <a:pt x="70515" y="18298"/>
                        <a:pt x="69943" y="25155"/>
                        <a:pt x="68800" y="30679"/>
                      </a:cubicBezTo>
                      <a:cubicBezTo>
                        <a:pt x="67276" y="39250"/>
                        <a:pt x="62514" y="52583"/>
                        <a:pt x="56418" y="54297"/>
                      </a:cubicBezTo>
                      <a:cubicBezTo>
                        <a:pt x="56228" y="54488"/>
                        <a:pt x="55465" y="54488"/>
                        <a:pt x="54513" y="54488"/>
                      </a:cubicBezTo>
                      <a:lnTo>
                        <a:pt x="54513" y="54488"/>
                      </a:lnTo>
                      <a:close/>
                      <a:moveTo>
                        <a:pt x="6509" y="3250"/>
                      </a:moveTo>
                      <a:cubicBezTo>
                        <a:pt x="4985" y="3250"/>
                        <a:pt x="3652" y="4202"/>
                        <a:pt x="3461" y="5155"/>
                      </a:cubicBezTo>
                      <a:cubicBezTo>
                        <a:pt x="3271" y="6488"/>
                        <a:pt x="4795" y="8583"/>
                        <a:pt x="9938" y="10298"/>
                      </a:cubicBezTo>
                      <a:cubicBezTo>
                        <a:pt x="17367" y="12584"/>
                        <a:pt x="29178" y="15441"/>
                        <a:pt x="36226" y="17155"/>
                      </a:cubicBezTo>
                      <a:lnTo>
                        <a:pt x="36607" y="17155"/>
                      </a:lnTo>
                      <a:cubicBezTo>
                        <a:pt x="36988" y="17345"/>
                        <a:pt x="37559" y="17536"/>
                        <a:pt x="37750" y="18107"/>
                      </a:cubicBezTo>
                      <a:cubicBezTo>
                        <a:pt x="37940" y="18488"/>
                        <a:pt x="37940" y="19060"/>
                        <a:pt x="37750" y="19440"/>
                      </a:cubicBezTo>
                      <a:cubicBezTo>
                        <a:pt x="34511" y="26298"/>
                        <a:pt x="32035" y="41155"/>
                        <a:pt x="35464" y="44012"/>
                      </a:cubicBezTo>
                      <a:cubicBezTo>
                        <a:pt x="41178" y="48583"/>
                        <a:pt x="52418" y="52202"/>
                        <a:pt x="56228" y="51250"/>
                      </a:cubicBezTo>
                      <a:cubicBezTo>
                        <a:pt x="59657" y="50298"/>
                        <a:pt x="64228" y="40583"/>
                        <a:pt x="66324" y="30107"/>
                      </a:cubicBezTo>
                      <a:cubicBezTo>
                        <a:pt x="67657" y="22869"/>
                        <a:pt x="66895" y="19250"/>
                        <a:pt x="66133" y="18679"/>
                      </a:cubicBezTo>
                      <a:cubicBezTo>
                        <a:pt x="61180" y="15250"/>
                        <a:pt x="10890" y="3441"/>
                        <a:pt x="6509" y="3250"/>
                      </a:cubicBezTo>
                      <a:cubicBezTo>
                        <a:pt x="6509" y="3250"/>
                        <a:pt x="6509" y="3250"/>
                        <a:pt x="6509" y="3250"/>
                      </a:cubicBezTo>
                      <a:close/>
                    </a:path>
                  </a:pathLst>
                </a:custGeom>
                <a:solidFill>
                  <a:srgbClr val="000000"/>
                </a:solidFill>
                <a:ln w="1904" cap="flat">
                  <a:noFill/>
                  <a:prstDash val="solid"/>
                  <a:miter/>
                </a:ln>
              </p:spPr>
              <p:txBody>
                <a:bodyPr rtlCol="0" anchor="ctr"/>
                <a:lstStyle/>
                <a:p>
                  <a:endParaRPr lang="fr-FR"/>
                </a:p>
              </p:txBody>
            </p:sp>
            <p:sp>
              <p:nvSpPr>
                <p:cNvPr id="3686" name="Forme libre 3685">
                  <a:extLst>
                    <a:ext uri="{FF2B5EF4-FFF2-40B4-BE49-F238E27FC236}">
                      <a16:creationId xmlns:a16="http://schemas.microsoft.com/office/drawing/2014/main" id="{72683188-01F2-F0B4-DD01-580065B72BB5}"/>
                    </a:ext>
                  </a:extLst>
                </p:cNvPr>
                <p:cNvSpPr/>
                <p:nvPr/>
              </p:nvSpPr>
              <p:spPr>
                <a:xfrm>
                  <a:off x="5577136" y="6048863"/>
                  <a:ext cx="215833" cy="190501"/>
                </a:xfrm>
                <a:custGeom>
                  <a:avLst/>
                  <a:gdLst>
                    <a:gd name="connsiteX0" fmla="*/ 39278 w 215833"/>
                    <a:gd name="connsiteY0" fmla="*/ 190502 h 190501"/>
                    <a:gd name="connsiteX1" fmla="*/ 22134 w 215833"/>
                    <a:gd name="connsiteY1" fmla="*/ 185549 h 190501"/>
                    <a:gd name="connsiteX2" fmla="*/ 8037 w 215833"/>
                    <a:gd name="connsiteY2" fmla="*/ 140216 h 190501"/>
                    <a:gd name="connsiteX3" fmla="*/ 36 w 215833"/>
                    <a:gd name="connsiteY3" fmla="*/ 38502 h 190501"/>
                    <a:gd name="connsiteX4" fmla="*/ 1370 w 215833"/>
                    <a:gd name="connsiteY4" fmla="*/ 36598 h 190501"/>
                    <a:gd name="connsiteX5" fmla="*/ 3275 w 215833"/>
                    <a:gd name="connsiteY5" fmla="*/ 37931 h 190501"/>
                    <a:gd name="connsiteX6" fmla="*/ 11276 w 215833"/>
                    <a:gd name="connsiteY6" fmla="*/ 140407 h 190501"/>
                    <a:gd name="connsiteX7" fmla="*/ 24039 w 215833"/>
                    <a:gd name="connsiteY7" fmla="*/ 182883 h 190501"/>
                    <a:gd name="connsiteX8" fmla="*/ 66709 w 215833"/>
                    <a:gd name="connsiteY8" fmla="*/ 180597 h 190501"/>
                    <a:gd name="connsiteX9" fmla="*/ 196434 w 215833"/>
                    <a:gd name="connsiteY9" fmla="*/ 156216 h 190501"/>
                    <a:gd name="connsiteX10" fmla="*/ 203482 w 215833"/>
                    <a:gd name="connsiteY10" fmla="*/ 155835 h 190501"/>
                    <a:gd name="connsiteX11" fmla="*/ 207864 w 215833"/>
                    <a:gd name="connsiteY11" fmla="*/ 148788 h 190501"/>
                    <a:gd name="connsiteX12" fmla="*/ 211102 w 215833"/>
                    <a:gd name="connsiteY12" fmla="*/ 72788 h 190501"/>
                    <a:gd name="connsiteX13" fmla="*/ 189005 w 215833"/>
                    <a:gd name="connsiteY13" fmla="*/ 2884 h 190501"/>
                    <a:gd name="connsiteX14" fmla="*/ 188814 w 215833"/>
                    <a:gd name="connsiteY14" fmla="*/ 598 h 190501"/>
                    <a:gd name="connsiteX15" fmla="*/ 191100 w 215833"/>
                    <a:gd name="connsiteY15" fmla="*/ 407 h 190501"/>
                    <a:gd name="connsiteX16" fmla="*/ 214340 w 215833"/>
                    <a:gd name="connsiteY16" fmla="*/ 72598 h 190501"/>
                    <a:gd name="connsiteX17" fmla="*/ 211102 w 215833"/>
                    <a:gd name="connsiteY17" fmla="*/ 149930 h 190501"/>
                    <a:gd name="connsiteX18" fmla="*/ 203863 w 215833"/>
                    <a:gd name="connsiteY18" fmla="*/ 159073 h 190501"/>
                    <a:gd name="connsiteX19" fmla="*/ 196625 w 215833"/>
                    <a:gd name="connsiteY19" fmla="*/ 159454 h 190501"/>
                    <a:gd name="connsiteX20" fmla="*/ 67852 w 215833"/>
                    <a:gd name="connsiteY20" fmla="*/ 183454 h 190501"/>
                    <a:gd name="connsiteX21" fmla="*/ 39278 w 215833"/>
                    <a:gd name="connsiteY21" fmla="*/ 190502 h 190501"/>
                    <a:gd name="connsiteX22" fmla="*/ 39278 w 215833"/>
                    <a:gd name="connsiteY22" fmla="*/ 190502 h 19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833" h="190501">
                      <a:moveTo>
                        <a:pt x="39278" y="190502"/>
                      </a:moveTo>
                      <a:cubicBezTo>
                        <a:pt x="32420" y="190502"/>
                        <a:pt x="26705" y="188788"/>
                        <a:pt x="22134" y="185549"/>
                      </a:cubicBezTo>
                      <a:cubicBezTo>
                        <a:pt x="11657" y="178312"/>
                        <a:pt x="6894" y="163073"/>
                        <a:pt x="8037" y="140216"/>
                      </a:cubicBezTo>
                      <a:cubicBezTo>
                        <a:pt x="9371" y="112407"/>
                        <a:pt x="3275" y="59645"/>
                        <a:pt x="36" y="38502"/>
                      </a:cubicBezTo>
                      <a:cubicBezTo>
                        <a:pt x="-154" y="37550"/>
                        <a:pt x="418" y="36788"/>
                        <a:pt x="1370" y="36598"/>
                      </a:cubicBezTo>
                      <a:cubicBezTo>
                        <a:pt x="2323" y="36407"/>
                        <a:pt x="3084" y="36979"/>
                        <a:pt x="3275" y="37931"/>
                      </a:cubicBezTo>
                      <a:cubicBezTo>
                        <a:pt x="6513" y="59264"/>
                        <a:pt x="12609" y="112216"/>
                        <a:pt x="11276" y="140407"/>
                      </a:cubicBezTo>
                      <a:cubicBezTo>
                        <a:pt x="10323" y="161930"/>
                        <a:pt x="14514" y="176216"/>
                        <a:pt x="24039" y="182883"/>
                      </a:cubicBezTo>
                      <a:cubicBezTo>
                        <a:pt x="33182" y="189359"/>
                        <a:pt x="47469" y="188597"/>
                        <a:pt x="66709" y="180597"/>
                      </a:cubicBezTo>
                      <a:cubicBezTo>
                        <a:pt x="113379" y="161169"/>
                        <a:pt x="173766" y="157549"/>
                        <a:pt x="196434" y="156216"/>
                      </a:cubicBezTo>
                      <a:cubicBezTo>
                        <a:pt x="199482" y="156026"/>
                        <a:pt x="201958" y="155835"/>
                        <a:pt x="203482" y="155835"/>
                      </a:cubicBezTo>
                      <a:cubicBezTo>
                        <a:pt x="204054" y="155835"/>
                        <a:pt x="205959" y="155073"/>
                        <a:pt x="207864" y="148788"/>
                      </a:cubicBezTo>
                      <a:cubicBezTo>
                        <a:pt x="212435" y="134312"/>
                        <a:pt x="213769" y="102312"/>
                        <a:pt x="211102" y="72788"/>
                      </a:cubicBezTo>
                      <a:cubicBezTo>
                        <a:pt x="207864" y="37360"/>
                        <a:pt x="199863" y="11836"/>
                        <a:pt x="189005" y="2884"/>
                      </a:cubicBezTo>
                      <a:cubicBezTo>
                        <a:pt x="188243" y="2312"/>
                        <a:pt x="188243" y="1360"/>
                        <a:pt x="188814" y="598"/>
                      </a:cubicBezTo>
                      <a:cubicBezTo>
                        <a:pt x="189386" y="-164"/>
                        <a:pt x="190338" y="-164"/>
                        <a:pt x="191100" y="407"/>
                      </a:cubicBezTo>
                      <a:cubicBezTo>
                        <a:pt x="197767" y="6122"/>
                        <a:pt x="209769" y="22884"/>
                        <a:pt x="214340" y="72598"/>
                      </a:cubicBezTo>
                      <a:cubicBezTo>
                        <a:pt x="217198" y="103074"/>
                        <a:pt x="215864" y="134883"/>
                        <a:pt x="211102" y="149930"/>
                      </a:cubicBezTo>
                      <a:cubicBezTo>
                        <a:pt x="209197" y="155835"/>
                        <a:pt x="206911" y="158883"/>
                        <a:pt x="203863" y="159073"/>
                      </a:cubicBezTo>
                      <a:cubicBezTo>
                        <a:pt x="202340" y="159264"/>
                        <a:pt x="199863" y="159264"/>
                        <a:pt x="196625" y="159454"/>
                      </a:cubicBezTo>
                      <a:cubicBezTo>
                        <a:pt x="173956" y="160787"/>
                        <a:pt x="113951" y="164216"/>
                        <a:pt x="67852" y="183454"/>
                      </a:cubicBezTo>
                      <a:cubicBezTo>
                        <a:pt x="56803" y="188216"/>
                        <a:pt x="47279" y="190502"/>
                        <a:pt x="39278" y="190502"/>
                      </a:cubicBezTo>
                      <a:lnTo>
                        <a:pt x="39278" y="190502"/>
                      </a:lnTo>
                      <a:close/>
                    </a:path>
                  </a:pathLst>
                </a:custGeom>
                <a:solidFill>
                  <a:srgbClr val="000000"/>
                </a:solidFill>
                <a:ln w="1904" cap="flat">
                  <a:noFill/>
                  <a:prstDash val="solid"/>
                  <a:miter/>
                </a:ln>
              </p:spPr>
              <p:txBody>
                <a:bodyPr rtlCol="0" anchor="ctr"/>
                <a:lstStyle/>
                <a:p>
                  <a:endParaRPr lang="fr-FR"/>
                </a:p>
              </p:txBody>
            </p:sp>
            <p:sp>
              <p:nvSpPr>
                <p:cNvPr id="3687" name="Forme libre 3686">
                  <a:extLst>
                    <a:ext uri="{FF2B5EF4-FFF2-40B4-BE49-F238E27FC236}">
                      <a16:creationId xmlns:a16="http://schemas.microsoft.com/office/drawing/2014/main" id="{6AE58345-F8A7-1FA4-66AC-6ADE2B47CE08}"/>
                    </a:ext>
                  </a:extLst>
                </p:cNvPr>
                <p:cNvSpPr/>
                <p:nvPr/>
              </p:nvSpPr>
              <p:spPr>
                <a:xfrm>
                  <a:off x="5414564" y="6031627"/>
                  <a:ext cx="20240" cy="12491"/>
                </a:xfrm>
                <a:custGeom>
                  <a:avLst/>
                  <a:gdLst>
                    <a:gd name="connsiteX0" fmla="*/ 14216 w 20240"/>
                    <a:gd name="connsiteY0" fmla="*/ 12310 h 12491"/>
                    <a:gd name="connsiteX1" fmla="*/ 3739 w 20240"/>
                    <a:gd name="connsiteY1" fmla="*/ 9643 h 12491"/>
                    <a:gd name="connsiteX2" fmla="*/ 119 w 20240"/>
                    <a:gd name="connsiteY2" fmla="*/ 3738 h 12491"/>
                    <a:gd name="connsiteX3" fmla="*/ 6024 w 20240"/>
                    <a:gd name="connsiteY3" fmla="*/ 119 h 12491"/>
                    <a:gd name="connsiteX4" fmla="*/ 16502 w 20240"/>
                    <a:gd name="connsiteY4" fmla="*/ 2786 h 12491"/>
                    <a:gd name="connsiteX5" fmla="*/ 20121 w 20240"/>
                    <a:gd name="connsiteY5" fmla="*/ 8691 h 12491"/>
                    <a:gd name="connsiteX6" fmla="*/ 14216 w 20240"/>
                    <a:gd name="connsiteY6" fmla="*/ 12310 h 1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40" h="12491">
                      <a:moveTo>
                        <a:pt x="14216" y="12310"/>
                      </a:moveTo>
                      <a:lnTo>
                        <a:pt x="3739" y="9643"/>
                      </a:lnTo>
                      <a:cubicBezTo>
                        <a:pt x="1072" y="9072"/>
                        <a:pt x="-452" y="6405"/>
                        <a:pt x="119" y="3738"/>
                      </a:cubicBezTo>
                      <a:cubicBezTo>
                        <a:pt x="691" y="1072"/>
                        <a:pt x="3358" y="-452"/>
                        <a:pt x="6024" y="119"/>
                      </a:cubicBezTo>
                      <a:lnTo>
                        <a:pt x="16502" y="2786"/>
                      </a:lnTo>
                      <a:cubicBezTo>
                        <a:pt x="19169" y="3357"/>
                        <a:pt x="20692" y="6024"/>
                        <a:pt x="20121" y="8691"/>
                      </a:cubicBezTo>
                      <a:cubicBezTo>
                        <a:pt x="19550" y="11357"/>
                        <a:pt x="16882" y="13072"/>
                        <a:pt x="14216" y="12310"/>
                      </a:cubicBezTo>
                      <a:close/>
                    </a:path>
                  </a:pathLst>
                </a:custGeom>
                <a:solidFill>
                  <a:srgbClr val="FFFFFF"/>
                </a:solidFill>
                <a:ln w="1904" cap="flat">
                  <a:noFill/>
                  <a:prstDash val="solid"/>
                  <a:miter/>
                </a:ln>
              </p:spPr>
              <p:txBody>
                <a:bodyPr rtlCol="0" anchor="ctr"/>
                <a:lstStyle/>
                <a:p>
                  <a:endParaRPr lang="fr-FR"/>
                </a:p>
              </p:txBody>
            </p:sp>
            <p:sp>
              <p:nvSpPr>
                <p:cNvPr id="3688" name="Forme libre 3687">
                  <a:extLst>
                    <a:ext uri="{FF2B5EF4-FFF2-40B4-BE49-F238E27FC236}">
                      <a16:creationId xmlns:a16="http://schemas.microsoft.com/office/drawing/2014/main" id="{30EDF53B-A7B3-8E43-BBF9-096EE991A35C}"/>
                    </a:ext>
                  </a:extLst>
                </p:cNvPr>
                <p:cNvSpPr/>
                <p:nvPr/>
              </p:nvSpPr>
              <p:spPr>
                <a:xfrm>
                  <a:off x="5412975" y="6030257"/>
                  <a:ext cx="23417" cy="15584"/>
                </a:xfrm>
                <a:custGeom>
                  <a:avLst/>
                  <a:gdLst>
                    <a:gd name="connsiteX0" fmla="*/ 16947 w 23417"/>
                    <a:gd name="connsiteY0" fmla="*/ 15585 h 15584"/>
                    <a:gd name="connsiteX1" fmla="*/ 15423 w 23417"/>
                    <a:gd name="connsiteY1" fmla="*/ 15394 h 15584"/>
                    <a:gd name="connsiteX2" fmla="*/ 4946 w 23417"/>
                    <a:gd name="connsiteY2" fmla="*/ 12727 h 15584"/>
                    <a:gd name="connsiteX3" fmla="*/ 946 w 23417"/>
                    <a:gd name="connsiteY3" fmla="*/ 9870 h 15584"/>
                    <a:gd name="connsiteX4" fmla="*/ 184 w 23417"/>
                    <a:gd name="connsiteY4" fmla="*/ 4918 h 15584"/>
                    <a:gd name="connsiteX5" fmla="*/ 7994 w 23417"/>
                    <a:gd name="connsiteY5" fmla="*/ 156 h 15584"/>
                    <a:gd name="connsiteX6" fmla="*/ 18471 w 23417"/>
                    <a:gd name="connsiteY6" fmla="*/ 2823 h 15584"/>
                    <a:gd name="connsiteX7" fmla="*/ 22471 w 23417"/>
                    <a:gd name="connsiteY7" fmla="*/ 5680 h 15584"/>
                    <a:gd name="connsiteX8" fmla="*/ 23233 w 23417"/>
                    <a:gd name="connsiteY8" fmla="*/ 10632 h 15584"/>
                    <a:gd name="connsiteX9" fmla="*/ 16947 w 23417"/>
                    <a:gd name="connsiteY9" fmla="*/ 15585 h 15584"/>
                    <a:gd name="connsiteX10" fmla="*/ 16947 w 23417"/>
                    <a:gd name="connsiteY10" fmla="*/ 15585 h 15584"/>
                    <a:gd name="connsiteX11" fmla="*/ 16185 w 23417"/>
                    <a:gd name="connsiteY11" fmla="*/ 12156 h 15584"/>
                    <a:gd name="connsiteX12" fmla="*/ 20186 w 23417"/>
                    <a:gd name="connsiteY12" fmla="*/ 9680 h 15584"/>
                    <a:gd name="connsiteX13" fmla="*/ 19805 w 23417"/>
                    <a:gd name="connsiteY13" fmla="*/ 7204 h 15584"/>
                    <a:gd name="connsiteX14" fmla="*/ 17709 w 23417"/>
                    <a:gd name="connsiteY14" fmla="*/ 5680 h 15584"/>
                    <a:gd name="connsiteX15" fmla="*/ 7232 w 23417"/>
                    <a:gd name="connsiteY15" fmla="*/ 3013 h 15584"/>
                    <a:gd name="connsiteX16" fmla="*/ 3232 w 23417"/>
                    <a:gd name="connsiteY16" fmla="*/ 5490 h 15584"/>
                    <a:gd name="connsiteX17" fmla="*/ 3613 w 23417"/>
                    <a:gd name="connsiteY17" fmla="*/ 7965 h 15584"/>
                    <a:gd name="connsiteX18" fmla="*/ 5708 w 23417"/>
                    <a:gd name="connsiteY18" fmla="*/ 9489 h 15584"/>
                    <a:gd name="connsiteX19" fmla="*/ 16185 w 23417"/>
                    <a:gd name="connsiteY19" fmla="*/ 12156 h 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17" h="15584">
                      <a:moveTo>
                        <a:pt x="16947" y="15585"/>
                      </a:moveTo>
                      <a:cubicBezTo>
                        <a:pt x="16376" y="15585"/>
                        <a:pt x="15995" y="15585"/>
                        <a:pt x="15423" y="15394"/>
                      </a:cubicBezTo>
                      <a:lnTo>
                        <a:pt x="4946" y="12727"/>
                      </a:lnTo>
                      <a:cubicBezTo>
                        <a:pt x="3232" y="12347"/>
                        <a:pt x="1898" y="11204"/>
                        <a:pt x="946" y="9870"/>
                      </a:cubicBezTo>
                      <a:cubicBezTo>
                        <a:pt x="-7" y="8347"/>
                        <a:pt x="-197" y="6632"/>
                        <a:pt x="184" y="4918"/>
                      </a:cubicBezTo>
                      <a:cubicBezTo>
                        <a:pt x="946" y="1490"/>
                        <a:pt x="4565" y="-606"/>
                        <a:pt x="7994" y="156"/>
                      </a:cubicBezTo>
                      <a:lnTo>
                        <a:pt x="18471" y="2823"/>
                      </a:lnTo>
                      <a:cubicBezTo>
                        <a:pt x="20186" y="3204"/>
                        <a:pt x="21519" y="4347"/>
                        <a:pt x="22471" y="5680"/>
                      </a:cubicBezTo>
                      <a:cubicBezTo>
                        <a:pt x="23424" y="7204"/>
                        <a:pt x="23615" y="8918"/>
                        <a:pt x="23233" y="10632"/>
                      </a:cubicBezTo>
                      <a:cubicBezTo>
                        <a:pt x="22471" y="13490"/>
                        <a:pt x="19805" y="15585"/>
                        <a:pt x="16947" y="15585"/>
                      </a:cubicBezTo>
                      <a:lnTo>
                        <a:pt x="16947" y="15585"/>
                      </a:lnTo>
                      <a:close/>
                      <a:moveTo>
                        <a:pt x="16185" y="12156"/>
                      </a:moveTo>
                      <a:cubicBezTo>
                        <a:pt x="17900" y="12537"/>
                        <a:pt x="19805" y="11585"/>
                        <a:pt x="20186" y="9680"/>
                      </a:cubicBezTo>
                      <a:cubicBezTo>
                        <a:pt x="20376" y="8918"/>
                        <a:pt x="20186" y="7965"/>
                        <a:pt x="19805" y="7204"/>
                      </a:cubicBezTo>
                      <a:cubicBezTo>
                        <a:pt x="19423" y="6442"/>
                        <a:pt x="18662" y="5871"/>
                        <a:pt x="17709" y="5680"/>
                      </a:cubicBezTo>
                      <a:lnTo>
                        <a:pt x="7232" y="3013"/>
                      </a:lnTo>
                      <a:cubicBezTo>
                        <a:pt x="5518" y="2633"/>
                        <a:pt x="3613" y="3585"/>
                        <a:pt x="3232" y="5490"/>
                      </a:cubicBezTo>
                      <a:cubicBezTo>
                        <a:pt x="3041" y="6251"/>
                        <a:pt x="3232" y="7204"/>
                        <a:pt x="3613" y="7965"/>
                      </a:cubicBezTo>
                      <a:cubicBezTo>
                        <a:pt x="3994" y="8728"/>
                        <a:pt x="4756" y="9299"/>
                        <a:pt x="5708" y="9489"/>
                      </a:cubicBezTo>
                      <a:lnTo>
                        <a:pt x="16185" y="12156"/>
                      </a:lnTo>
                      <a:close/>
                    </a:path>
                  </a:pathLst>
                </a:custGeom>
                <a:solidFill>
                  <a:srgbClr val="000000"/>
                </a:solidFill>
                <a:ln w="1904" cap="flat">
                  <a:noFill/>
                  <a:prstDash val="solid"/>
                  <a:miter/>
                </a:ln>
              </p:spPr>
              <p:txBody>
                <a:bodyPr rtlCol="0" anchor="ctr"/>
                <a:lstStyle/>
                <a:p>
                  <a:endParaRPr lang="fr-FR"/>
                </a:p>
              </p:txBody>
            </p:sp>
            <p:sp>
              <p:nvSpPr>
                <p:cNvPr id="3689" name="Forme libre 3688">
                  <a:extLst>
                    <a:ext uri="{FF2B5EF4-FFF2-40B4-BE49-F238E27FC236}">
                      <a16:creationId xmlns:a16="http://schemas.microsoft.com/office/drawing/2014/main" id="{6A98E7E0-AF82-A597-03FD-A85DFB293550}"/>
                    </a:ext>
                  </a:extLst>
                </p:cNvPr>
                <p:cNvSpPr/>
                <p:nvPr/>
              </p:nvSpPr>
              <p:spPr>
                <a:xfrm>
                  <a:off x="5416088" y="6021913"/>
                  <a:ext cx="19287" cy="12110"/>
                </a:xfrm>
                <a:custGeom>
                  <a:avLst/>
                  <a:gdLst>
                    <a:gd name="connsiteX0" fmla="*/ 13264 w 19287"/>
                    <a:gd name="connsiteY0" fmla="*/ 11929 h 12110"/>
                    <a:gd name="connsiteX1" fmla="*/ 3739 w 19287"/>
                    <a:gd name="connsiteY1" fmla="*/ 9643 h 12110"/>
                    <a:gd name="connsiteX2" fmla="*/ 119 w 19287"/>
                    <a:gd name="connsiteY2" fmla="*/ 3739 h 12110"/>
                    <a:gd name="connsiteX3" fmla="*/ 6025 w 19287"/>
                    <a:gd name="connsiteY3" fmla="*/ 119 h 12110"/>
                    <a:gd name="connsiteX4" fmla="*/ 15549 w 19287"/>
                    <a:gd name="connsiteY4" fmla="*/ 2405 h 12110"/>
                    <a:gd name="connsiteX5" fmla="*/ 19169 w 19287"/>
                    <a:gd name="connsiteY5" fmla="*/ 8310 h 12110"/>
                    <a:gd name="connsiteX6" fmla="*/ 13264 w 19287"/>
                    <a:gd name="connsiteY6" fmla="*/ 11929 h 1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87" h="12110">
                      <a:moveTo>
                        <a:pt x="13264" y="11929"/>
                      </a:moveTo>
                      <a:lnTo>
                        <a:pt x="3739" y="9643"/>
                      </a:lnTo>
                      <a:cubicBezTo>
                        <a:pt x="1072" y="9072"/>
                        <a:pt x="-452" y="6405"/>
                        <a:pt x="119" y="3739"/>
                      </a:cubicBezTo>
                      <a:cubicBezTo>
                        <a:pt x="691" y="1072"/>
                        <a:pt x="3358" y="-452"/>
                        <a:pt x="6025" y="119"/>
                      </a:cubicBezTo>
                      <a:lnTo>
                        <a:pt x="15549" y="2405"/>
                      </a:lnTo>
                      <a:cubicBezTo>
                        <a:pt x="18216" y="2976"/>
                        <a:pt x="19740" y="5643"/>
                        <a:pt x="19169" y="8310"/>
                      </a:cubicBezTo>
                      <a:cubicBezTo>
                        <a:pt x="18597" y="10977"/>
                        <a:pt x="15930" y="12691"/>
                        <a:pt x="13264" y="11929"/>
                      </a:cubicBezTo>
                      <a:close/>
                    </a:path>
                  </a:pathLst>
                </a:custGeom>
                <a:solidFill>
                  <a:srgbClr val="FFFFFF"/>
                </a:solidFill>
                <a:ln w="1904" cap="flat">
                  <a:noFill/>
                  <a:prstDash val="solid"/>
                  <a:miter/>
                </a:ln>
              </p:spPr>
              <p:txBody>
                <a:bodyPr rtlCol="0" anchor="ctr"/>
                <a:lstStyle/>
                <a:p>
                  <a:endParaRPr lang="fr-FR"/>
                </a:p>
              </p:txBody>
            </p:sp>
            <p:sp>
              <p:nvSpPr>
                <p:cNvPr id="3690" name="Forme libre 3689">
                  <a:extLst>
                    <a:ext uri="{FF2B5EF4-FFF2-40B4-BE49-F238E27FC236}">
                      <a16:creationId xmlns:a16="http://schemas.microsoft.com/office/drawing/2014/main" id="{7B4A60DB-D1CC-3F33-4536-7347AC1B7538}"/>
                    </a:ext>
                  </a:extLst>
                </p:cNvPr>
                <p:cNvSpPr/>
                <p:nvPr/>
              </p:nvSpPr>
              <p:spPr>
                <a:xfrm>
                  <a:off x="5414499" y="6020515"/>
                  <a:ext cx="22464" cy="15231"/>
                </a:xfrm>
                <a:custGeom>
                  <a:avLst/>
                  <a:gdLst>
                    <a:gd name="connsiteX0" fmla="*/ 15995 w 22464"/>
                    <a:gd name="connsiteY0" fmla="*/ 15232 h 15231"/>
                    <a:gd name="connsiteX1" fmla="*/ 14471 w 22464"/>
                    <a:gd name="connsiteY1" fmla="*/ 15041 h 15231"/>
                    <a:gd name="connsiteX2" fmla="*/ 4946 w 22464"/>
                    <a:gd name="connsiteY2" fmla="*/ 12755 h 15231"/>
                    <a:gd name="connsiteX3" fmla="*/ 946 w 22464"/>
                    <a:gd name="connsiteY3" fmla="*/ 9898 h 15231"/>
                    <a:gd name="connsiteX4" fmla="*/ 184 w 22464"/>
                    <a:gd name="connsiteY4" fmla="*/ 4946 h 15231"/>
                    <a:gd name="connsiteX5" fmla="*/ 3042 w 22464"/>
                    <a:gd name="connsiteY5" fmla="*/ 946 h 15231"/>
                    <a:gd name="connsiteX6" fmla="*/ 7994 w 22464"/>
                    <a:gd name="connsiteY6" fmla="*/ 184 h 15231"/>
                    <a:gd name="connsiteX7" fmla="*/ 17519 w 22464"/>
                    <a:gd name="connsiteY7" fmla="*/ 2469 h 15231"/>
                    <a:gd name="connsiteX8" fmla="*/ 21519 w 22464"/>
                    <a:gd name="connsiteY8" fmla="*/ 5327 h 15231"/>
                    <a:gd name="connsiteX9" fmla="*/ 22281 w 22464"/>
                    <a:gd name="connsiteY9" fmla="*/ 10279 h 15231"/>
                    <a:gd name="connsiteX10" fmla="*/ 15995 w 22464"/>
                    <a:gd name="connsiteY10" fmla="*/ 15232 h 15231"/>
                    <a:gd name="connsiteX11" fmla="*/ 15233 w 22464"/>
                    <a:gd name="connsiteY11" fmla="*/ 11803 h 15231"/>
                    <a:gd name="connsiteX12" fmla="*/ 19233 w 22464"/>
                    <a:gd name="connsiteY12" fmla="*/ 9327 h 15231"/>
                    <a:gd name="connsiteX13" fmla="*/ 18852 w 22464"/>
                    <a:gd name="connsiteY13" fmla="*/ 6850 h 15231"/>
                    <a:gd name="connsiteX14" fmla="*/ 16757 w 22464"/>
                    <a:gd name="connsiteY14" fmla="*/ 5327 h 15231"/>
                    <a:gd name="connsiteX15" fmla="*/ 7232 w 22464"/>
                    <a:gd name="connsiteY15" fmla="*/ 3041 h 15231"/>
                    <a:gd name="connsiteX16" fmla="*/ 4756 w 22464"/>
                    <a:gd name="connsiteY16" fmla="*/ 3422 h 15231"/>
                    <a:gd name="connsiteX17" fmla="*/ 3232 w 22464"/>
                    <a:gd name="connsiteY17" fmla="*/ 5517 h 15231"/>
                    <a:gd name="connsiteX18" fmla="*/ 3613 w 22464"/>
                    <a:gd name="connsiteY18" fmla="*/ 7994 h 15231"/>
                    <a:gd name="connsiteX19" fmla="*/ 5708 w 22464"/>
                    <a:gd name="connsiteY19" fmla="*/ 9517 h 15231"/>
                    <a:gd name="connsiteX20" fmla="*/ 15233 w 22464"/>
                    <a:gd name="connsiteY20" fmla="*/ 11803 h 1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464" h="15231">
                      <a:moveTo>
                        <a:pt x="15995" y="15232"/>
                      </a:moveTo>
                      <a:cubicBezTo>
                        <a:pt x="15424" y="15232"/>
                        <a:pt x="15042" y="15232"/>
                        <a:pt x="14471" y="15041"/>
                      </a:cubicBezTo>
                      <a:lnTo>
                        <a:pt x="4946" y="12755"/>
                      </a:lnTo>
                      <a:cubicBezTo>
                        <a:pt x="3232" y="12375"/>
                        <a:pt x="1898" y="11231"/>
                        <a:pt x="946" y="9898"/>
                      </a:cubicBezTo>
                      <a:cubicBezTo>
                        <a:pt x="-7" y="8374"/>
                        <a:pt x="-197" y="6660"/>
                        <a:pt x="184" y="4946"/>
                      </a:cubicBezTo>
                      <a:cubicBezTo>
                        <a:pt x="565" y="3232"/>
                        <a:pt x="1708" y="1898"/>
                        <a:pt x="3042" y="946"/>
                      </a:cubicBezTo>
                      <a:cubicBezTo>
                        <a:pt x="4565" y="-6"/>
                        <a:pt x="6280" y="-197"/>
                        <a:pt x="7994" y="184"/>
                      </a:cubicBezTo>
                      <a:lnTo>
                        <a:pt x="17519" y="2469"/>
                      </a:lnTo>
                      <a:cubicBezTo>
                        <a:pt x="19233" y="2851"/>
                        <a:pt x="20567" y="3993"/>
                        <a:pt x="21519" y="5327"/>
                      </a:cubicBezTo>
                      <a:cubicBezTo>
                        <a:pt x="22472" y="6850"/>
                        <a:pt x="22662" y="8565"/>
                        <a:pt x="22281" y="10279"/>
                      </a:cubicBezTo>
                      <a:cubicBezTo>
                        <a:pt x="21709" y="13136"/>
                        <a:pt x="19043" y="15232"/>
                        <a:pt x="15995" y="15232"/>
                      </a:cubicBezTo>
                      <a:close/>
                      <a:moveTo>
                        <a:pt x="15233" y="11803"/>
                      </a:moveTo>
                      <a:cubicBezTo>
                        <a:pt x="16947" y="12184"/>
                        <a:pt x="18852" y="11231"/>
                        <a:pt x="19233" y="9327"/>
                      </a:cubicBezTo>
                      <a:cubicBezTo>
                        <a:pt x="19424" y="8565"/>
                        <a:pt x="19233" y="7613"/>
                        <a:pt x="18852" y="6850"/>
                      </a:cubicBezTo>
                      <a:cubicBezTo>
                        <a:pt x="18471" y="6089"/>
                        <a:pt x="17709" y="5517"/>
                        <a:pt x="16757" y="5327"/>
                      </a:cubicBezTo>
                      <a:lnTo>
                        <a:pt x="7232" y="3041"/>
                      </a:lnTo>
                      <a:cubicBezTo>
                        <a:pt x="6470" y="2851"/>
                        <a:pt x="5518" y="3041"/>
                        <a:pt x="4756" y="3422"/>
                      </a:cubicBezTo>
                      <a:cubicBezTo>
                        <a:pt x="3994" y="3803"/>
                        <a:pt x="3422" y="4565"/>
                        <a:pt x="3232" y="5517"/>
                      </a:cubicBezTo>
                      <a:cubicBezTo>
                        <a:pt x="3042" y="6279"/>
                        <a:pt x="3232" y="7231"/>
                        <a:pt x="3613" y="7994"/>
                      </a:cubicBezTo>
                      <a:cubicBezTo>
                        <a:pt x="3994" y="8755"/>
                        <a:pt x="4756" y="9327"/>
                        <a:pt x="5708" y="9517"/>
                      </a:cubicBezTo>
                      <a:lnTo>
                        <a:pt x="15233" y="11803"/>
                      </a:lnTo>
                      <a:close/>
                    </a:path>
                  </a:pathLst>
                </a:custGeom>
                <a:solidFill>
                  <a:srgbClr val="000000"/>
                </a:solidFill>
                <a:ln w="1904" cap="flat">
                  <a:noFill/>
                  <a:prstDash val="solid"/>
                  <a:miter/>
                </a:ln>
              </p:spPr>
              <p:txBody>
                <a:bodyPr rtlCol="0" anchor="ctr"/>
                <a:lstStyle/>
                <a:p>
                  <a:endParaRPr lang="fr-FR"/>
                </a:p>
              </p:txBody>
            </p:sp>
            <p:sp>
              <p:nvSpPr>
                <p:cNvPr id="3691" name="Forme libre 3690">
                  <a:extLst>
                    <a:ext uri="{FF2B5EF4-FFF2-40B4-BE49-F238E27FC236}">
                      <a16:creationId xmlns:a16="http://schemas.microsoft.com/office/drawing/2014/main" id="{1D30E015-4C53-28FF-BFDF-D5CEAA480E77}"/>
                    </a:ext>
                  </a:extLst>
                </p:cNvPr>
                <p:cNvSpPr/>
                <p:nvPr/>
              </p:nvSpPr>
              <p:spPr>
                <a:xfrm>
                  <a:off x="5414361" y="6041901"/>
                  <a:ext cx="15502" cy="10614"/>
                </a:xfrm>
                <a:custGeom>
                  <a:avLst/>
                  <a:gdLst>
                    <a:gd name="connsiteX0" fmla="*/ 10037 w 15502"/>
                    <a:gd name="connsiteY0" fmla="*/ 10417 h 10614"/>
                    <a:gd name="connsiteX1" fmla="*/ 3370 w 15502"/>
                    <a:gd name="connsiteY1" fmla="*/ 8703 h 10614"/>
                    <a:gd name="connsiteX2" fmla="*/ 131 w 15502"/>
                    <a:gd name="connsiteY2" fmla="*/ 3370 h 10614"/>
                    <a:gd name="connsiteX3" fmla="*/ 5465 w 15502"/>
                    <a:gd name="connsiteY3" fmla="*/ 131 h 10614"/>
                    <a:gd name="connsiteX4" fmla="*/ 12132 w 15502"/>
                    <a:gd name="connsiteY4" fmla="*/ 1846 h 10614"/>
                    <a:gd name="connsiteX5" fmla="*/ 15371 w 15502"/>
                    <a:gd name="connsiteY5" fmla="*/ 7179 h 10614"/>
                    <a:gd name="connsiteX6" fmla="*/ 10037 w 15502"/>
                    <a:gd name="connsiteY6" fmla="*/ 10417 h 1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2" h="10614">
                      <a:moveTo>
                        <a:pt x="10037" y="10417"/>
                      </a:moveTo>
                      <a:lnTo>
                        <a:pt x="3370" y="8703"/>
                      </a:lnTo>
                      <a:cubicBezTo>
                        <a:pt x="893" y="8131"/>
                        <a:pt x="-440" y="5655"/>
                        <a:pt x="131" y="3370"/>
                      </a:cubicBezTo>
                      <a:cubicBezTo>
                        <a:pt x="703" y="893"/>
                        <a:pt x="3179" y="-440"/>
                        <a:pt x="5465" y="131"/>
                      </a:cubicBezTo>
                      <a:lnTo>
                        <a:pt x="12132" y="1846"/>
                      </a:lnTo>
                      <a:cubicBezTo>
                        <a:pt x="14609" y="2417"/>
                        <a:pt x="15942" y="4893"/>
                        <a:pt x="15371" y="7179"/>
                      </a:cubicBezTo>
                      <a:cubicBezTo>
                        <a:pt x="14799" y="9655"/>
                        <a:pt x="12513" y="11179"/>
                        <a:pt x="10037" y="10417"/>
                      </a:cubicBezTo>
                      <a:close/>
                    </a:path>
                  </a:pathLst>
                </a:custGeom>
                <a:solidFill>
                  <a:srgbClr val="FFFFFF"/>
                </a:solidFill>
                <a:ln w="1904" cap="flat">
                  <a:noFill/>
                  <a:prstDash val="solid"/>
                  <a:miter/>
                </a:ln>
              </p:spPr>
              <p:txBody>
                <a:bodyPr rtlCol="0" anchor="ctr"/>
                <a:lstStyle/>
                <a:p>
                  <a:endParaRPr lang="fr-FR"/>
                </a:p>
              </p:txBody>
            </p:sp>
            <p:sp>
              <p:nvSpPr>
                <p:cNvPr id="3692" name="Forme libre 3691">
                  <a:extLst>
                    <a:ext uri="{FF2B5EF4-FFF2-40B4-BE49-F238E27FC236}">
                      <a16:creationId xmlns:a16="http://schemas.microsoft.com/office/drawing/2014/main" id="{BA098F50-DE9A-14CF-489C-2DBE4B3B9CF5}"/>
                    </a:ext>
                  </a:extLst>
                </p:cNvPr>
                <p:cNvSpPr/>
                <p:nvPr/>
              </p:nvSpPr>
              <p:spPr>
                <a:xfrm>
                  <a:off x="5412594" y="6040168"/>
                  <a:ext cx="18811" cy="13863"/>
                </a:xfrm>
                <a:custGeom>
                  <a:avLst/>
                  <a:gdLst>
                    <a:gd name="connsiteX0" fmla="*/ 12947 w 18811"/>
                    <a:gd name="connsiteY0" fmla="*/ 13864 h 13863"/>
                    <a:gd name="connsiteX1" fmla="*/ 11423 w 18811"/>
                    <a:gd name="connsiteY1" fmla="*/ 13673 h 13863"/>
                    <a:gd name="connsiteX2" fmla="*/ 4756 w 18811"/>
                    <a:gd name="connsiteY2" fmla="*/ 11959 h 13863"/>
                    <a:gd name="connsiteX3" fmla="*/ 946 w 18811"/>
                    <a:gd name="connsiteY3" fmla="*/ 9292 h 13863"/>
                    <a:gd name="connsiteX4" fmla="*/ 184 w 18811"/>
                    <a:gd name="connsiteY4" fmla="*/ 4721 h 13863"/>
                    <a:gd name="connsiteX5" fmla="*/ 2851 w 18811"/>
                    <a:gd name="connsiteY5" fmla="*/ 911 h 13863"/>
                    <a:gd name="connsiteX6" fmla="*/ 7423 w 18811"/>
                    <a:gd name="connsiteY6" fmla="*/ 149 h 13863"/>
                    <a:gd name="connsiteX7" fmla="*/ 14090 w 18811"/>
                    <a:gd name="connsiteY7" fmla="*/ 1864 h 13863"/>
                    <a:gd name="connsiteX8" fmla="*/ 17900 w 18811"/>
                    <a:gd name="connsiteY8" fmla="*/ 4530 h 13863"/>
                    <a:gd name="connsiteX9" fmla="*/ 18662 w 18811"/>
                    <a:gd name="connsiteY9" fmla="*/ 9102 h 13863"/>
                    <a:gd name="connsiteX10" fmla="*/ 12947 w 18811"/>
                    <a:gd name="connsiteY10" fmla="*/ 13864 h 13863"/>
                    <a:gd name="connsiteX11" fmla="*/ 12947 w 18811"/>
                    <a:gd name="connsiteY11" fmla="*/ 13864 h 13863"/>
                    <a:gd name="connsiteX12" fmla="*/ 6089 w 18811"/>
                    <a:gd name="connsiteY12" fmla="*/ 3387 h 13863"/>
                    <a:gd name="connsiteX13" fmla="*/ 4565 w 18811"/>
                    <a:gd name="connsiteY13" fmla="*/ 3768 h 13863"/>
                    <a:gd name="connsiteX14" fmla="*/ 3232 w 18811"/>
                    <a:gd name="connsiteY14" fmla="*/ 5483 h 13863"/>
                    <a:gd name="connsiteX15" fmla="*/ 3613 w 18811"/>
                    <a:gd name="connsiteY15" fmla="*/ 7578 h 13863"/>
                    <a:gd name="connsiteX16" fmla="*/ 5327 w 18811"/>
                    <a:gd name="connsiteY16" fmla="*/ 8911 h 13863"/>
                    <a:gd name="connsiteX17" fmla="*/ 11995 w 18811"/>
                    <a:gd name="connsiteY17" fmla="*/ 10626 h 13863"/>
                    <a:gd name="connsiteX18" fmla="*/ 15424 w 18811"/>
                    <a:gd name="connsiteY18" fmla="*/ 8530 h 13863"/>
                    <a:gd name="connsiteX19" fmla="*/ 15042 w 18811"/>
                    <a:gd name="connsiteY19" fmla="*/ 6435 h 13863"/>
                    <a:gd name="connsiteX20" fmla="*/ 13328 w 18811"/>
                    <a:gd name="connsiteY20" fmla="*/ 5102 h 13863"/>
                    <a:gd name="connsiteX21" fmla="*/ 6661 w 18811"/>
                    <a:gd name="connsiteY21" fmla="*/ 3387 h 13863"/>
                    <a:gd name="connsiteX22" fmla="*/ 6089 w 18811"/>
                    <a:gd name="connsiteY22" fmla="*/ 3387 h 1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811" h="13863">
                      <a:moveTo>
                        <a:pt x="12947" y="13864"/>
                      </a:moveTo>
                      <a:cubicBezTo>
                        <a:pt x="12375" y="13864"/>
                        <a:pt x="11995" y="13864"/>
                        <a:pt x="11423" y="13673"/>
                      </a:cubicBezTo>
                      <a:lnTo>
                        <a:pt x="4756" y="11959"/>
                      </a:lnTo>
                      <a:cubicBezTo>
                        <a:pt x="3232" y="11578"/>
                        <a:pt x="1898" y="10626"/>
                        <a:pt x="946" y="9292"/>
                      </a:cubicBezTo>
                      <a:cubicBezTo>
                        <a:pt x="-7" y="7959"/>
                        <a:pt x="-197" y="6245"/>
                        <a:pt x="184" y="4721"/>
                      </a:cubicBezTo>
                      <a:cubicBezTo>
                        <a:pt x="565" y="3197"/>
                        <a:pt x="1518" y="1864"/>
                        <a:pt x="2851" y="911"/>
                      </a:cubicBezTo>
                      <a:cubicBezTo>
                        <a:pt x="4184" y="149"/>
                        <a:pt x="5899" y="-231"/>
                        <a:pt x="7423" y="149"/>
                      </a:cubicBezTo>
                      <a:lnTo>
                        <a:pt x="14090" y="1864"/>
                      </a:lnTo>
                      <a:cubicBezTo>
                        <a:pt x="15614" y="2245"/>
                        <a:pt x="16947" y="3197"/>
                        <a:pt x="17900" y="4530"/>
                      </a:cubicBezTo>
                      <a:cubicBezTo>
                        <a:pt x="18662" y="5864"/>
                        <a:pt x="19043" y="7578"/>
                        <a:pt x="18662" y="9102"/>
                      </a:cubicBezTo>
                      <a:cubicBezTo>
                        <a:pt x="18090" y="12149"/>
                        <a:pt x="15614" y="13864"/>
                        <a:pt x="12947" y="13864"/>
                      </a:cubicBezTo>
                      <a:lnTo>
                        <a:pt x="12947" y="13864"/>
                      </a:lnTo>
                      <a:close/>
                      <a:moveTo>
                        <a:pt x="6089" y="3387"/>
                      </a:moveTo>
                      <a:cubicBezTo>
                        <a:pt x="5518" y="3387"/>
                        <a:pt x="5137" y="3578"/>
                        <a:pt x="4565" y="3768"/>
                      </a:cubicBezTo>
                      <a:cubicBezTo>
                        <a:pt x="3994" y="4150"/>
                        <a:pt x="3422" y="4721"/>
                        <a:pt x="3232" y="5483"/>
                      </a:cubicBezTo>
                      <a:cubicBezTo>
                        <a:pt x="3042" y="6245"/>
                        <a:pt x="3232" y="7007"/>
                        <a:pt x="3613" y="7578"/>
                      </a:cubicBezTo>
                      <a:cubicBezTo>
                        <a:pt x="3994" y="8149"/>
                        <a:pt x="4565" y="8721"/>
                        <a:pt x="5327" y="8911"/>
                      </a:cubicBezTo>
                      <a:lnTo>
                        <a:pt x="11995" y="10626"/>
                      </a:lnTo>
                      <a:cubicBezTo>
                        <a:pt x="13519" y="11006"/>
                        <a:pt x="15042" y="10054"/>
                        <a:pt x="15424" y="8530"/>
                      </a:cubicBezTo>
                      <a:cubicBezTo>
                        <a:pt x="15614" y="7768"/>
                        <a:pt x="15424" y="7007"/>
                        <a:pt x="15042" y="6435"/>
                      </a:cubicBezTo>
                      <a:cubicBezTo>
                        <a:pt x="14661" y="5864"/>
                        <a:pt x="14090" y="5292"/>
                        <a:pt x="13328" y="5102"/>
                      </a:cubicBezTo>
                      <a:lnTo>
                        <a:pt x="6661" y="3387"/>
                      </a:lnTo>
                      <a:cubicBezTo>
                        <a:pt x="6661" y="3387"/>
                        <a:pt x="6470" y="3387"/>
                        <a:pt x="6089" y="3387"/>
                      </a:cubicBezTo>
                      <a:close/>
                    </a:path>
                  </a:pathLst>
                </a:custGeom>
                <a:solidFill>
                  <a:srgbClr val="000000"/>
                </a:solidFill>
                <a:ln w="1904" cap="flat">
                  <a:noFill/>
                  <a:prstDash val="solid"/>
                  <a:miter/>
                </a:ln>
              </p:spPr>
              <p:txBody>
                <a:bodyPr rtlCol="0" anchor="ctr"/>
                <a:lstStyle/>
                <a:p>
                  <a:endParaRPr lang="fr-FR"/>
                </a:p>
              </p:txBody>
            </p:sp>
            <p:sp>
              <p:nvSpPr>
                <p:cNvPr id="3693" name="Forme libre 3692">
                  <a:extLst>
                    <a:ext uri="{FF2B5EF4-FFF2-40B4-BE49-F238E27FC236}">
                      <a16:creationId xmlns:a16="http://schemas.microsoft.com/office/drawing/2014/main" id="{2821D42F-982A-AE66-FB81-BDB79898E366}"/>
                    </a:ext>
                  </a:extLst>
                </p:cNvPr>
                <p:cNvSpPr/>
                <p:nvPr/>
              </p:nvSpPr>
              <p:spPr>
                <a:xfrm>
                  <a:off x="5654703" y="5962173"/>
                  <a:ext cx="248957" cy="238164"/>
                </a:xfrm>
                <a:custGeom>
                  <a:avLst/>
                  <a:gdLst>
                    <a:gd name="connsiteX0" fmla="*/ 0 w 248957"/>
                    <a:gd name="connsiteY0" fmla="*/ 1574 h 238164"/>
                    <a:gd name="connsiteX1" fmla="*/ 157727 w 248957"/>
                    <a:gd name="connsiteY1" fmla="*/ 31669 h 238164"/>
                    <a:gd name="connsiteX2" fmla="*/ 238115 w 248957"/>
                    <a:gd name="connsiteY2" fmla="*/ 208620 h 238164"/>
                    <a:gd name="connsiteX3" fmla="*/ 32193 w 248957"/>
                    <a:gd name="connsiteY3" fmla="*/ 189001 h 238164"/>
                    <a:gd name="connsiteX4" fmla="*/ 44003 w 248957"/>
                    <a:gd name="connsiteY4" fmla="*/ 163287 h 238164"/>
                    <a:gd name="connsiteX5" fmla="*/ 96770 w 248957"/>
                    <a:gd name="connsiteY5" fmla="*/ 121002 h 23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957" h="238164">
                      <a:moveTo>
                        <a:pt x="0" y="1574"/>
                      </a:moveTo>
                      <a:cubicBezTo>
                        <a:pt x="30097" y="-3188"/>
                        <a:pt x="100580" y="1764"/>
                        <a:pt x="157727" y="31669"/>
                      </a:cubicBezTo>
                      <a:cubicBezTo>
                        <a:pt x="241163" y="75288"/>
                        <a:pt x="265737" y="159477"/>
                        <a:pt x="238115" y="208620"/>
                      </a:cubicBezTo>
                      <a:cubicBezTo>
                        <a:pt x="210303" y="258144"/>
                        <a:pt x="79054" y="241192"/>
                        <a:pt x="32193" y="189001"/>
                      </a:cubicBezTo>
                      <a:cubicBezTo>
                        <a:pt x="36194" y="181001"/>
                        <a:pt x="41908" y="169954"/>
                        <a:pt x="44003" y="163287"/>
                      </a:cubicBezTo>
                      <a:cubicBezTo>
                        <a:pt x="147060" y="177763"/>
                        <a:pt x="121343" y="134906"/>
                        <a:pt x="96770" y="121002"/>
                      </a:cubicBezTo>
                    </a:path>
                  </a:pathLst>
                </a:custGeom>
                <a:solidFill>
                  <a:srgbClr val="FFD26C"/>
                </a:solidFill>
                <a:ln w="1904" cap="flat">
                  <a:noFill/>
                  <a:prstDash val="solid"/>
                  <a:miter/>
                </a:ln>
              </p:spPr>
              <p:txBody>
                <a:bodyPr rtlCol="0" anchor="ctr"/>
                <a:lstStyle/>
                <a:p>
                  <a:endParaRPr lang="fr-FR"/>
                </a:p>
              </p:txBody>
            </p:sp>
            <p:sp>
              <p:nvSpPr>
                <p:cNvPr id="3694" name="Forme libre 3693">
                  <a:extLst>
                    <a:ext uri="{FF2B5EF4-FFF2-40B4-BE49-F238E27FC236}">
                      <a16:creationId xmlns:a16="http://schemas.microsoft.com/office/drawing/2014/main" id="{C1150959-AFE4-0E4B-0A21-1F7318F7F4C1}"/>
                    </a:ext>
                  </a:extLst>
                </p:cNvPr>
                <p:cNvSpPr/>
                <p:nvPr/>
              </p:nvSpPr>
              <p:spPr>
                <a:xfrm>
                  <a:off x="5652205" y="6056875"/>
                  <a:ext cx="46882" cy="94298"/>
                </a:xfrm>
                <a:custGeom>
                  <a:avLst/>
                  <a:gdLst>
                    <a:gd name="connsiteX0" fmla="*/ 34882 w 46882"/>
                    <a:gd name="connsiteY0" fmla="*/ 94299 h 94298"/>
                    <a:gd name="connsiteX1" fmla="*/ 22500 w 46882"/>
                    <a:gd name="connsiteY1" fmla="*/ 79632 h 94298"/>
                    <a:gd name="connsiteX2" fmla="*/ 24214 w 46882"/>
                    <a:gd name="connsiteY2" fmla="*/ 56014 h 94298"/>
                    <a:gd name="connsiteX3" fmla="*/ 3260 w 46882"/>
                    <a:gd name="connsiteY3" fmla="*/ 45728 h 94298"/>
                    <a:gd name="connsiteX4" fmla="*/ 4213 w 46882"/>
                    <a:gd name="connsiteY4" fmla="*/ 39252 h 94298"/>
                    <a:gd name="connsiteX5" fmla="*/ 27262 w 46882"/>
                    <a:gd name="connsiteY5" fmla="*/ 46490 h 94298"/>
                    <a:gd name="connsiteX6" fmla="*/ 34501 w 46882"/>
                    <a:gd name="connsiteY6" fmla="*/ 33537 h 94298"/>
                    <a:gd name="connsiteX7" fmla="*/ 27834 w 46882"/>
                    <a:gd name="connsiteY7" fmla="*/ 4395 h 94298"/>
                    <a:gd name="connsiteX8" fmla="*/ 32977 w 46882"/>
                    <a:gd name="connsiteY8" fmla="*/ 2490 h 94298"/>
                    <a:gd name="connsiteX9" fmla="*/ 45549 w 46882"/>
                    <a:gd name="connsiteY9" fmla="*/ 34871 h 94298"/>
                    <a:gd name="connsiteX10" fmla="*/ 46883 w 46882"/>
                    <a:gd name="connsiteY10" fmla="*/ 68395 h 94298"/>
                    <a:gd name="connsiteX11" fmla="*/ 34882 w 46882"/>
                    <a:gd name="connsiteY11" fmla="*/ 94299 h 9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882" h="94298">
                      <a:moveTo>
                        <a:pt x="34882" y="94299"/>
                      </a:moveTo>
                      <a:cubicBezTo>
                        <a:pt x="29548" y="90870"/>
                        <a:pt x="23071" y="86490"/>
                        <a:pt x="22500" y="79632"/>
                      </a:cubicBezTo>
                      <a:cubicBezTo>
                        <a:pt x="21548" y="70109"/>
                        <a:pt x="24405" y="60776"/>
                        <a:pt x="24214" y="56014"/>
                      </a:cubicBezTo>
                      <a:cubicBezTo>
                        <a:pt x="13737" y="47061"/>
                        <a:pt x="14499" y="47061"/>
                        <a:pt x="3260" y="45728"/>
                      </a:cubicBezTo>
                      <a:cubicBezTo>
                        <a:pt x="-1502" y="45156"/>
                        <a:pt x="-930" y="39061"/>
                        <a:pt x="4213" y="39252"/>
                      </a:cubicBezTo>
                      <a:cubicBezTo>
                        <a:pt x="13547" y="39633"/>
                        <a:pt x="20976" y="39252"/>
                        <a:pt x="27262" y="46490"/>
                      </a:cubicBezTo>
                      <a:lnTo>
                        <a:pt x="34501" y="33537"/>
                      </a:lnTo>
                      <a:cubicBezTo>
                        <a:pt x="33358" y="30490"/>
                        <a:pt x="28596" y="7823"/>
                        <a:pt x="27834" y="4395"/>
                      </a:cubicBezTo>
                      <a:cubicBezTo>
                        <a:pt x="26881" y="-558"/>
                        <a:pt x="31834" y="-1510"/>
                        <a:pt x="32977" y="2490"/>
                      </a:cubicBezTo>
                      <a:cubicBezTo>
                        <a:pt x="35453" y="11061"/>
                        <a:pt x="44025" y="29728"/>
                        <a:pt x="45549" y="34871"/>
                      </a:cubicBezTo>
                      <a:cubicBezTo>
                        <a:pt x="47454" y="41347"/>
                        <a:pt x="46312" y="65347"/>
                        <a:pt x="46883" y="68395"/>
                      </a:cubicBezTo>
                      <a:lnTo>
                        <a:pt x="34882" y="94299"/>
                      </a:lnTo>
                      <a:close/>
                    </a:path>
                  </a:pathLst>
                </a:custGeom>
                <a:solidFill>
                  <a:srgbClr val="FFFFFF"/>
                </a:solidFill>
                <a:ln w="1904" cap="flat">
                  <a:noFill/>
                  <a:prstDash val="solid"/>
                  <a:miter/>
                </a:ln>
              </p:spPr>
              <p:txBody>
                <a:bodyPr rtlCol="0" anchor="ctr"/>
                <a:lstStyle/>
                <a:p>
                  <a:endParaRPr lang="fr-FR"/>
                </a:p>
              </p:txBody>
            </p:sp>
            <p:sp>
              <p:nvSpPr>
                <p:cNvPr id="3695" name="Forme libre 3694">
                  <a:extLst>
                    <a:ext uri="{FF2B5EF4-FFF2-40B4-BE49-F238E27FC236}">
                      <a16:creationId xmlns:a16="http://schemas.microsoft.com/office/drawing/2014/main" id="{5B9FCBDB-291D-E30C-B1C5-65F3488591FB}"/>
                    </a:ext>
                  </a:extLst>
                </p:cNvPr>
                <p:cNvSpPr/>
                <p:nvPr/>
              </p:nvSpPr>
              <p:spPr>
                <a:xfrm>
                  <a:off x="5650496" y="6055604"/>
                  <a:ext cx="49925" cy="97285"/>
                </a:xfrm>
                <a:custGeom>
                  <a:avLst/>
                  <a:gdLst>
                    <a:gd name="connsiteX0" fmla="*/ 36591 w 49925"/>
                    <a:gd name="connsiteY0" fmla="*/ 97285 h 97285"/>
                    <a:gd name="connsiteX1" fmla="*/ 35638 w 49925"/>
                    <a:gd name="connsiteY1" fmla="*/ 97095 h 97285"/>
                    <a:gd name="connsiteX2" fmla="*/ 22494 w 49925"/>
                    <a:gd name="connsiteY2" fmla="*/ 81285 h 97285"/>
                    <a:gd name="connsiteX3" fmla="*/ 23446 w 49925"/>
                    <a:gd name="connsiteY3" fmla="*/ 64904 h 97285"/>
                    <a:gd name="connsiteX4" fmla="*/ 24209 w 49925"/>
                    <a:gd name="connsiteY4" fmla="*/ 58238 h 97285"/>
                    <a:gd name="connsiteX5" fmla="*/ 22875 w 49925"/>
                    <a:gd name="connsiteY5" fmla="*/ 57095 h 97285"/>
                    <a:gd name="connsiteX6" fmla="*/ 4778 w 49925"/>
                    <a:gd name="connsiteY6" fmla="*/ 48904 h 97285"/>
                    <a:gd name="connsiteX7" fmla="*/ 16 w 49925"/>
                    <a:gd name="connsiteY7" fmla="*/ 43762 h 97285"/>
                    <a:gd name="connsiteX8" fmla="*/ 5731 w 49925"/>
                    <a:gd name="connsiteY8" fmla="*/ 39190 h 97285"/>
                    <a:gd name="connsiteX9" fmla="*/ 8398 w 49925"/>
                    <a:gd name="connsiteY9" fmla="*/ 39381 h 97285"/>
                    <a:gd name="connsiteX10" fmla="*/ 28399 w 49925"/>
                    <a:gd name="connsiteY10" fmla="*/ 45476 h 97285"/>
                    <a:gd name="connsiteX11" fmla="*/ 34304 w 49925"/>
                    <a:gd name="connsiteY11" fmla="*/ 35190 h 97285"/>
                    <a:gd name="connsiteX12" fmla="*/ 27828 w 49925"/>
                    <a:gd name="connsiteY12" fmla="*/ 6428 h 97285"/>
                    <a:gd name="connsiteX13" fmla="*/ 30876 w 49925"/>
                    <a:gd name="connsiteY13" fmla="*/ 143 h 97285"/>
                    <a:gd name="connsiteX14" fmla="*/ 36019 w 49925"/>
                    <a:gd name="connsiteY14" fmla="*/ 3571 h 97285"/>
                    <a:gd name="connsiteX15" fmla="*/ 43448 w 49925"/>
                    <a:gd name="connsiteY15" fmla="*/ 22619 h 97285"/>
                    <a:gd name="connsiteX16" fmla="*/ 48591 w 49925"/>
                    <a:gd name="connsiteY16" fmla="*/ 35952 h 97285"/>
                    <a:gd name="connsiteX17" fmla="*/ 49734 w 49925"/>
                    <a:gd name="connsiteY17" fmla="*/ 60904 h 97285"/>
                    <a:gd name="connsiteX18" fmla="*/ 49925 w 49925"/>
                    <a:gd name="connsiteY18" fmla="*/ 69666 h 97285"/>
                    <a:gd name="connsiteX19" fmla="*/ 49734 w 49925"/>
                    <a:gd name="connsiteY19" fmla="*/ 70619 h 97285"/>
                    <a:gd name="connsiteX20" fmla="*/ 37924 w 49925"/>
                    <a:gd name="connsiteY20" fmla="*/ 96333 h 97285"/>
                    <a:gd name="connsiteX21" fmla="*/ 36972 w 49925"/>
                    <a:gd name="connsiteY21" fmla="*/ 97285 h 97285"/>
                    <a:gd name="connsiteX22" fmla="*/ 36591 w 49925"/>
                    <a:gd name="connsiteY22" fmla="*/ 97285 h 97285"/>
                    <a:gd name="connsiteX23" fmla="*/ 36591 w 49925"/>
                    <a:gd name="connsiteY23" fmla="*/ 97285 h 97285"/>
                    <a:gd name="connsiteX24" fmla="*/ 5540 w 49925"/>
                    <a:gd name="connsiteY24" fmla="*/ 42428 h 97285"/>
                    <a:gd name="connsiteX25" fmla="*/ 3255 w 49925"/>
                    <a:gd name="connsiteY25" fmla="*/ 43952 h 97285"/>
                    <a:gd name="connsiteX26" fmla="*/ 5159 w 49925"/>
                    <a:gd name="connsiteY26" fmla="*/ 45666 h 97285"/>
                    <a:gd name="connsiteX27" fmla="*/ 25161 w 49925"/>
                    <a:gd name="connsiteY27" fmla="*/ 54619 h 97285"/>
                    <a:gd name="connsiteX28" fmla="*/ 27066 w 49925"/>
                    <a:gd name="connsiteY28" fmla="*/ 56333 h 97285"/>
                    <a:gd name="connsiteX29" fmla="*/ 27637 w 49925"/>
                    <a:gd name="connsiteY29" fmla="*/ 57476 h 97285"/>
                    <a:gd name="connsiteX30" fmla="*/ 26875 w 49925"/>
                    <a:gd name="connsiteY30" fmla="*/ 65476 h 97285"/>
                    <a:gd name="connsiteX31" fmla="*/ 25923 w 49925"/>
                    <a:gd name="connsiteY31" fmla="*/ 81095 h 97285"/>
                    <a:gd name="connsiteX32" fmla="*/ 36019 w 49925"/>
                    <a:gd name="connsiteY32" fmla="*/ 93476 h 97285"/>
                    <a:gd name="connsiteX33" fmla="*/ 46877 w 49925"/>
                    <a:gd name="connsiteY33" fmla="*/ 69857 h 97285"/>
                    <a:gd name="connsiteX34" fmla="*/ 46686 w 49925"/>
                    <a:gd name="connsiteY34" fmla="*/ 61095 h 97285"/>
                    <a:gd name="connsiteX35" fmla="*/ 45544 w 49925"/>
                    <a:gd name="connsiteY35" fmla="*/ 37095 h 97285"/>
                    <a:gd name="connsiteX36" fmla="*/ 40401 w 49925"/>
                    <a:gd name="connsiteY36" fmla="*/ 24143 h 97285"/>
                    <a:gd name="connsiteX37" fmla="*/ 32971 w 49925"/>
                    <a:gd name="connsiteY37" fmla="*/ 4905 h 97285"/>
                    <a:gd name="connsiteX38" fmla="*/ 31638 w 49925"/>
                    <a:gd name="connsiteY38" fmla="*/ 3571 h 97285"/>
                    <a:gd name="connsiteX39" fmla="*/ 31066 w 49925"/>
                    <a:gd name="connsiteY39" fmla="*/ 6047 h 97285"/>
                    <a:gd name="connsiteX40" fmla="*/ 37543 w 49925"/>
                    <a:gd name="connsiteY40" fmla="*/ 35000 h 97285"/>
                    <a:gd name="connsiteX41" fmla="*/ 37352 w 49925"/>
                    <a:gd name="connsiteY41" fmla="*/ 36333 h 97285"/>
                    <a:gd name="connsiteX42" fmla="*/ 30114 w 49925"/>
                    <a:gd name="connsiteY42" fmla="*/ 49285 h 97285"/>
                    <a:gd name="connsiteX43" fmla="*/ 28971 w 49925"/>
                    <a:gd name="connsiteY43" fmla="*/ 50047 h 97285"/>
                    <a:gd name="connsiteX44" fmla="*/ 27637 w 49925"/>
                    <a:gd name="connsiteY44" fmla="*/ 49476 h 97285"/>
                    <a:gd name="connsiteX45" fmla="*/ 8398 w 49925"/>
                    <a:gd name="connsiteY45" fmla="*/ 42809 h 97285"/>
                    <a:gd name="connsiteX46" fmla="*/ 5540 w 49925"/>
                    <a:gd name="connsiteY46" fmla="*/ 42619 h 97285"/>
                    <a:gd name="connsiteX47" fmla="*/ 5540 w 49925"/>
                    <a:gd name="connsiteY47" fmla="*/ 42428 h 97285"/>
                    <a:gd name="connsiteX48" fmla="*/ 5540 w 49925"/>
                    <a:gd name="connsiteY48" fmla="*/ 42428 h 9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9925" h="97285">
                      <a:moveTo>
                        <a:pt x="36591" y="97285"/>
                      </a:moveTo>
                      <a:cubicBezTo>
                        <a:pt x="36209" y="97285"/>
                        <a:pt x="36019" y="97285"/>
                        <a:pt x="35638" y="97095"/>
                      </a:cubicBezTo>
                      <a:cubicBezTo>
                        <a:pt x="30685" y="93857"/>
                        <a:pt x="23256" y="89095"/>
                        <a:pt x="22494" y="81285"/>
                      </a:cubicBezTo>
                      <a:cubicBezTo>
                        <a:pt x="21922" y="75381"/>
                        <a:pt x="22875" y="69666"/>
                        <a:pt x="23446" y="64904"/>
                      </a:cubicBezTo>
                      <a:cubicBezTo>
                        <a:pt x="23827" y="62238"/>
                        <a:pt x="24209" y="59952"/>
                        <a:pt x="24209" y="58238"/>
                      </a:cubicBezTo>
                      <a:lnTo>
                        <a:pt x="22875" y="57095"/>
                      </a:lnTo>
                      <a:cubicBezTo>
                        <a:pt x="14684" y="50047"/>
                        <a:pt x="14684" y="50047"/>
                        <a:pt x="4778" y="48904"/>
                      </a:cubicBezTo>
                      <a:cubicBezTo>
                        <a:pt x="1350" y="48523"/>
                        <a:pt x="-174" y="46047"/>
                        <a:pt x="16" y="43762"/>
                      </a:cubicBezTo>
                      <a:cubicBezTo>
                        <a:pt x="206" y="41476"/>
                        <a:pt x="2302" y="39190"/>
                        <a:pt x="5731" y="39190"/>
                      </a:cubicBezTo>
                      <a:cubicBezTo>
                        <a:pt x="6683" y="39190"/>
                        <a:pt x="7635" y="39190"/>
                        <a:pt x="8398" y="39381"/>
                      </a:cubicBezTo>
                      <a:cubicBezTo>
                        <a:pt x="16017" y="39571"/>
                        <a:pt x="22494" y="39952"/>
                        <a:pt x="28399" y="45476"/>
                      </a:cubicBezTo>
                      <a:lnTo>
                        <a:pt x="34304" y="35190"/>
                      </a:lnTo>
                      <a:cubicBezTo>
                        <a:pt x="32781" y="30047"/>
                        <a:pt x="28399" y="8904"/>
                        <a:pt x="27828" y="6428"/>
                      </a:cubicBezTo>
                      <a:cubicBezTo>
                        <a:pt x="27066" y="2809"/>
                        <a:pt x="28971" y="714"/>
                        <a:pt x="30876" y="143"/>
                      </a:cubicBezTo>
                      <a:cubicBezTo>
                        <a:pt x="32781" y="-429"/>
                        <a:pt x="35257" y="714"/>
                        <a:pt x="36019" y="3571"/>
                      </a:cubicBezTo>
                      <a:cubicBezTo>
                        <a:pt x="37352" y="8143"/>
                        <a:pt x="40591" y="15762"/>
                        <a:pt x="43448" y="22619"/>
                      </a:cubicBezTo>
                      <a:cubicBezTo>
                        <a:pt x="45925" y="28524"/>
                        <a:pt x="48020" y="33476"/>
                        <a:pt x="48591" y="35952"/>
                      </a:cubicBezTo>
                      <a:cubicBezTo>
                        <a:pt x="49925" y="40333"/>
                        <a:pt x="49734" y="52333"/>
                        <a:pt x="49734" y="60904"/>
                      </a:cubicBezTo>
                      <a:cubicBezTo>
                        <a:pt x="49734" y="64904"/>
                        <a:pt x="49734" y="68714"/>
                        <a:pt x="49925" y="69666"/>
                      </a:cubicBezTo>
                      <a:cubicBezTo>
                        <a:pt x="49925" y="70047"/>
                        <a:pt x="49925" y="70237"/>
                        <a:pt x="49734" y="70619"/>
                      </a:cubicBezTo>
                      <a:lnTo>
                        <a:pt x="37924" y="96333"/>
                      </a:lnTo>
                      <a:cubicBezTo>
                        <a:pt x="37733" y="96714"/>
                        <a:pt x="37352" y="97095"/>
                        <a:pt x="36972" y="97285"/>
                      </a:cubicBezTo>
                      <a:cubicBezTo>
                        <a:pt x="36972" y="97285"/>
                        <a:pt x="36781" y="97285"/>
                        <a:pt x="36591" y="97285"/>
                      </a:cubicBezTo>
                      <a:lnTo>
                        <a:pt x="36591" y="97285"/>
                      </a:lnTo>
                      <a:close/>
                      <a:moveTo>
                        <a:pt x="5540" y="42428"/>
                      </a:moveTo>
                      <a:cubicBezTo>
                        <a:pt x="4016" y="42428"/>
                        <a:pt x="3445" y="43190"/>
                        <a:pt x="3255" y="43952"/>
                      </a:cubicBezTo>
                      <a:cubicBezTo>
                        <a:pt x="3255" y="44714"/>
                        <a:pt x="3635" y="45476"/>
                        <a:pt x="5159" y="45666"/>
                      </a:cubicBezTo>
                      <a:cubicBezTo>
                        <a:pt x="16017" y="47000"/>
                        <a:pt x="16398" y="47000"/>
                        <a:pt x="25161" y="54619"/>
                      </a:cubicBezTo>
                      <a:lnTo>
                        <a:pt x="27066" y="56333"/>
                      </a:lnTo>
                      <a:cubicBezTo>
                        <a:pt x="27447" y="56523"/>
                        <a:pt x="27637" y="57095"/>
                        <a:pt x="27637" y="57476"/>
                      </a:cubicBezTo>
                      <a:cubicBezTo>
                        <a:pt x="27828" y="59571"/>
                        <a:pt x="27447" y="62238"/>
                        <a:pt x="26875" y="65476"/>
                      </a:cubicBezTo>
                      <a:cubicBezTo>
                        <a:pt x="26304" y="70047"/>
                        <a:pt x="25351" y="75571"/>
                        <a:pt x="25923" y="81095"/>
                      </a:cubicBezTo>
                      <a:cubicBezTo>
                        <a:pt x="26494" y="86428"/>
                        <a:pt x="30876" y="90047"/>
                        <a:pt x="36019" y="93476"/>
                      </a:cubicBezTo>
                      <a:lnTo>
                        <a:pt x="46877" y="69857"/>
                      </a:lnTo>
                      <a:cubicBezTo>
                        <a:pt x="46686" y="68523"/>
                        <a:pt x="46686" y="65666"/>
                        <a:pt x="46686" y="61095"/>
                      </a:cubicBezTo>
                      <a:cubicBezTo>
                        <a:pt x="46686" y="53095"/>
                        <a:pt x="46686" y="41095"/>
                        <a:pt x="45544" y="37095"/>
                      </a:cubicBezTo>
                      <a:cubicBezTo>
                        <a:pt x="44972" y="34809"/>
                        <a:pt x="42686" y="29667"/>
                        <a:pt x="40401" y="24143"/>
                      </a:cubicBezTo>
                      <a:cubicBezTo>
                        <a:pt x="37543" y="17286"/>
                        <a:pt x="34304" y="9476"/>
                        <a:pt x="32971" y="4905"/>
                      </a:cubicBezTo>
                      <a:cubicBezTo>
                        <a:pt x="32590" y="3952"/>
                        <a:pt x="32019" y="3571"/>
                        <a:pt x="31638" y="3571"/>
                      </a:cubicBezTo>
                      <a:cubicBezTo>
                        <a:pt x="31066" y="3762"/>
                        <a:pt x="30685" y="4523"/>
                        <a:pt x="31066" y="6047"/>
                      </a:cubicBezTo>
                      <a:cubicBezTo>
                        <a:pt x="32019" y="11190"/>
                        <a:pt x="36591" y="32333"/>
                        <a:pt x="37543" y="35000"/>
                      </a:cubicBezTo>
                      <a:cubicBezTo>
                        <a:pt x="37733" y="35381"/>
                        <a:pt x="37733" y="35952"/>
                        <a:pt x="37352" y="36333"/>
                      </a:cubicBezTo>
                      <a:lnTo>
                        <a:pt x="30114" y="49285"/>
                      </a:lnTo>
                      <a:cubicBezTo>
                        <a:pt x="29923" y="49666"/>
                        <a:pt x="29352" y="50047"/>
                        <a:pt x="28971" y="50047"/>
                      </a:cubicBezTo>
                      <a:cubicBezTo>
                        <a:pt x="28399" y="50047"/>
                        <a:pt x="28019" y="49857"/>
                        <a:pt x="27637" y="49476"/>
                      </a:cubicBezTo>
                      <a:cubicBezTo>
                        <a:pt x="22304" y="43381"/>
                        <a:pt x="16589" y="43190"/>
                        <a:pt x="8398" y="42809"/>
                      </a:cubicBezTo>
                      <a:cubicBezTo>
                        <a:pt x="7445" y="42809"/>
                        <a:pt x="6493" y="42809"/>
                        <a:pt x="5540" y="42619"/>
                      </a:cubicBezTo>
                      <a:cubicBezTo>
                        <a:pt x="5731" y="42428"/>
                        <a:pt x="5540" y="42428"/>
                        <a:pt x="5540" y="42428"/>
                      </a:cubicBezTo>
                      <a:lnTo>
                        <a:pt x="5540" y="42428"/>
                      </a:lnTo>
                      <a:close/>
                    </a:path>
                  </a:pathLst>
                </a:custGeom>
                <a:solidFill>
                  <a:srgbClr val="000000"/>
                </a:solidFill>
                <a:ln w="1904" cap="flat">
                  <a:noFill/>
                  <a:prstDash val="solid"/>
                  <a:miter/>
                </a:ln>
              </p:spPr>
              <p:txBody>
                <a:bodyPr rtlCol="0" anchor="ctr"/>
                <a:lstStyle/>
                <a:p>
                  <a:endParaRPr lang="fr-FR"/>
                </a:p>
              </p:txBody>
            </p:sp>
            <p:sp>
              <p:nvSpPr>
                <p:cNvPr id="3696" name="Forme libre 3695">
                  <a:extLst>
                    <a:ext uri="{FF2B5EF4-FFF2-40B4-BE49-F238E27FC236}">
                      <a16:creationId xmlns:a16="http://schemas.microsoft.com/office/drawing/2014/main" id="{2685BC54-C227-02C7-D36D-5C147650C1BB}"/>
                    </a:ext>
                  </a:extLst>
                </p:cNvPr>
                <p:cNvSpPr/>
                <p:nvPr/>
              </p:nvSpPr>
              <p:spPr>
                <a:xfrm>
                  <a:off x="5660423" y="6061659"/>
                  <a:ext cx="29902" cy="37897"/>
                </a:xfrm>
                <a:custGeom>
                  <a:avLst/>
                  <a:gdLst>
                    <a:gd name="connsiteX0" fmla="*/ 29902 w 29902"/>
                    <a:gd name="connsiteY0" fmla="*/ 30849 h 37897"/>
                    <a:gd name="connsiteX1" fmla="*/ 6662 w 29902"/>
                    <a:gd name="connsiteY1" fmla="*/ 1707 h 37897"/>
                    <a:gd name="connsiteX2" fmla="*/ 947 w 29902"/>
                    <a:gd name="connsiteY2" fmla="*/ 6469 h 37897"/>
                    <a:gd name="connsiteX3" fmla="*/ 10853 w 29902"/>
                    <a:gd name="connsiteY3" fmla="*/ 18087 h 37897"/>
                    <a:gd name="connsiteX4" fmla="*/ 24759 w 29902"/>
                    <a:gd name="connsiteY4" fmla="*/ 37897 h 37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2" h="37897">
                      <a:moveTo>
                        <a:pt x="29902" y="30849"/>
                      </a:moveTo>
                      <a:cubicBezTo>
                        <a:pt x="23616" y="16945"/>
                        <a:pt x="9900" y="5326"/>
                        <a:pt x="6662" y="1707"/>
                      </a:cubicBezTo>
                      <a:cubicBezTo>
                        <a:pt x="2852" y="-2674"/>
                        <a:pt x="-2101" y="2278"/>
                        <a:pt x="947" y="6469"/>
                      </a:cubicBezTo>
                      <a:cubicBezTo>
                        <a:pt x="3423" y="9897"/>
                        <a:pt x="6662" y="13516"/>
                        <a:pt x="10853" y="18087"/>
                      </a:cubicBezTo>
                      <a:cubicBezTo>
                        <a:pt x="15425" y="23230"/>
                        <a:pt x="23997" y="35040"/>
                        <a:pt x="24759" y="37897"/>
                      </a:cubicBezTo>
                    </a:path>
                  </a:pathLst>
                </a:custGeom>
                <a:solidFill>
                  <a:srgbClr val="FFFFFF"/>
                </a:solidFill>
                <a:ln w="1904" cap="flat">
                  <a:noFill/>
                  <a:prstDash val="solid"/>
                  <a:miter/>
                </a:ln>
              </p:spPr>
              <p:txBody>
                <a:bodyPr rtlCol="0" anchor="ctr"/>
                <a:lstStyle/>
                <a:p>
                  <a:endParaRPr lang="fr-FR"/>
                </a:p>
              </p:txBody>
            </p:sp>
            <p:sp>
              <p:nvSpPr>
                <p:cNvPr id="3697" name="Forme libre 3696">
                  <a:extLst>
                    <a:ext uri="{FF2B5EF4-FFF2-40B4-BE49-F238E27FC236}">
                      <a16:creationId xmlns:a16="http://schemas.microsoft.com/office/drawing/2014/main" id="{87CB9C38-FB9F-C4FF-3049-64E29F8E3670}"/>
                    </a:ext>
                  </a:extLst>
                </p:cNvPr>
                <p:cNvSpPr/>
                <p:nvPr/>
              </p:nvSpPr>
              <p:spPr>
                <a:xfrm>
                  <a:off x="5659042" y="6060179"/>
                  <a:ext cx="32957" cy="41090"/>
                </a:xfrm>
                <a:custGeom>
                  <a:avLst/>
                  <a:gdLst>
                    <a:gd name="connsiteX0" fmla="*/ 26140 w 32957"/>
                    <a:gd name="connsiteY0" fmla="*/ 41091 h 41090"/>
                    <a:gd name="connsiteX1" fmla="*/ 24616 w 32957"/>
                    <a:gd name="connsiteY1" fmla="*/ 39948 h 41090"/>
                    <a:gd name="connsiteX2" fmla="*/ 11091 w 32957"/>
                    <a:gd name="connsiteY2" fmla="*/ 20710 h 41090"/>
                    <a:gd name="connsiteX3" fmla="*/ 9949 w 32957"/>
                    <a:gd name="connsiteY3" fmla="*/ 19377 h 41090"/>
                    <a:gd name="connsiteX4" fmla="*/ 1186 w 32957"/>
                    <a:gd name="connsiteY4" fmla="*/ 9091 h 41090"/>
                    <a:gd name="connsiteX5" fmla="*/ 1948 w 32957"/>
                    <a:gd name="connsiteY5" fmla="*/ 1091 h 41090"/>
                    <a:gd name="connsiteX6" fmla="*/ 9377 w 32957"/>
                    <a:gd name="connsiteY6" fmla="*/ 2234 h 41090"/>
                    <a:gd name="connsiteX7" fmla="*/ 12234 w 32957"/>
                    <a:gd name="connsiteY7" fmla="*/ 5091 h 41090"/>
                    <a:gd name="connsiteX8" fmla="*/ 32808 w 32957"/>
                    <a:gd name="connsiteY8" fmla="*/ 31758 h 41090"/>
                    <a:gd name="connsiteX9" fmla="*/ 32045 w 32957"/>
                    <a:gd name="connsiteY9" fmla="*/ 33853 h 41090"/>
                    <a:gd name="connsiteX10" fmla="*/ 29950 w 32957"/>
                    <a:gd name="connsiteY10" fmla="*/ 33091 h 41090"/>
                    <a:gd name="connsiteX11" fmla="*/ 10139 w 32957"/>
                    <a:gd name="connsiteY11" fmla="*/ 7377 h 41090"/>
                    <a:gd name="connsiteX12" fmla="*/ 7091 w 32957"/>
                    <a:gd name="connsiteY12" fmla="*/ 4329 h 41090"/>
                    <a:gd name="connsiteX13" fmla="*/ 4043 w 32957"/>
                    <a:gd name="connsiteY13" fmla="*/ 3567 h 41090"/>
                    <a:gd name="connsiteX14" fmla="*/ 3852 w 32957"/>
                    <a:gd name="connsiteY14" fmla="*/ 7186 h 41090"/>
                    <a:gd name="connsiteX15" fmla="*/ 12425 w 32957"/>
                    <a:gd name="connsiteY15" fmla="*/ 17281 h 41090"/>
                    <a:gd name="connsiteX16" fmla="*/ 13568 w 32957"/>
                    <a:gd name="connsiteY16" fmla="*/ 18615 h 41090"/>
                    <a:gd name="connsiteX17" fmla="*/ 27855 w 32957"/>
                    <a:gd name="connsiteY17" fmla="*/ 39186 h 41090"/>
                    <a:gd name="connsiteX18" fmla="*/ 26712 w 32957"/>
                    <a:gd name="connsiteY18" fmla="*/ 41091 h 41090"/>
                    <a:gd name="connsiteX19" fmla="*/ 26140 w 32957"/>
                    <a:gd name="connsiteY19" fmla="*/ 41091 h 41090"/>
                    <a:gd name="connsiteX20" fmla="*/ 26140 w 32957"/>
                    <a:gd name="connsiteY20" fmla="*/ 41091 h 4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57" h="41090">
                      <a:moveTo>
                        <a:pt x="26140" y="41091"/>
                      </a:moveTo>
                      <a:cubicBezTo>
                        <a:pt x="25378" y="41091"/>
                        <a:pt x="24807" y="40710"/>
                        <a:pt x="24616" y="39948"/>
                      </a:cubicBezTo>
                      <a:cubicBezTo>
                        <a:pt x="23854" y="37472"/>
                        <a:pt x="15854" y="26044"/>
                        <a:pt x="11091" y="20710"/>
                      </a:cubicBezTo>
                      <a:lnTo>
                        <a:pt x="9949" y="19377"/>
                      </a:lnTo>
                      <a:cubicBezTo>
                        <a:pt x="6329" y="15377"/>
                        <a:pt x="3472" y="12329"/>
                        <a:pt x="1186" y="9091"/>
                      </a:cubicBezTo>
                      <a:cubicBezTo>
                        <a:pt x="-910" y="6044"/>
                        <a:pt x="43" y="2805"/>
                        <a:pt x="1948" y="1091"/>
                      </a:cubicBezTo>
                      <a:cubicBezTo>
                        <a:pt x="3852" y="-433"/>
                        <a:pt x="6901" y="-623"/>
                        <a:pt x="9377" y="2234"/>
                      </a:cubicBezTo>
                      <a:cubicBezTo>
                        <a:pt x="9949" y="2805"/>
                        <a:pt x="10901" y="3948"/>
                        <a:pt x="12234" y="5091"/>
                      </a:cubicBezTo>
                      <a:cubicBezTo>
                        <a:pt x="17568" y="10424"/>
                        <a:pt x="27664" y="20329"/>
                        <a:pt x="32808" y="31758"/>
                      </a:cubicBezTo>
                      <a:cubicBezTo>
                        <a:pt x="33189" y="32519"/>
                        <a:pt x="32808" y="33472"/>
                        <a:pt x="32045" y="33853"/>
                      </a:cubicBezTo>
                      <a:cubicBezTo>
                        <a:pt x="31284" y="34234"/>
                        <a:pt x="30331" y="33853"/>
                        <a:pt x="29950" y="33091"/>
                      </a:cubicBezTo>
                      <a:cubicBezTo>
                        <a:pt x="24997" y="22234"/>
                        <a:pt x="15282" y="12710"/>
                        <a:pt x="10139" y="7377"/>
                      </a:cubicBezTo>
                      <a:cubicBezTo>
                        <a:pt x="8805" y="6044"/>
                        <a:pt x="7853" y="5091"/>
                        <a:pt x="7091" y="4329"/>
                      </a:cubicBezTo>
                      <a:cubicBezTo>
                        <a:pt x="5948" y="3186"/>
                        <a:pt x="4996" y="2805"/>
                        <a:pt x="4043" y="3567"/>
                      </a:cubicBezTo>
                      <a:cubicBezTo>
                        <a:pt x="3091" y="4329"/>
                        <a:pt x="2900" y="5662"/>
                        <a:pt x="3852" y="7186"/>
                      </a:cubicBezTo>
                      <a:cubicBezTo>
                        <a:pt x="6139" y="10234"/>
                        <a:pt x="8805" y="13281"/>
                        <a:pt x="12425" y="17281"/>
                      </a:cubicBezTo>
                      <a:lnTo>
                        <a:pt x="13568" y="18615"/>
                      </a:lnTo>
                      <a:cubicBezTo>
                        <a:pt x="18139" y="23567"/>
                        <a:pt x="26902" y="35757"/>
                        <a:pt x="27855" y="39186"/>
                      </a:cubicBezTo>
                      <a:cubicBezTo>
                        <a:pt x="28045" y="39948"/>
                        <a:pt x="27664" y="40900"/>
                        <a:pt x="26712" y="41091"/>
                      </a:cubicBezTo>
                      <a:cubicBezTo>
                        <a:pt x="26331" y="41091"/>
                        <a:pt x="26331" y="41091"/>
                        <a:pt x="26140" y="41091"/>
                      </a:cubicBezTo>
                      <a:lnTo>
                        <a:pt x="26140" y="41091"/>
                      </a:lnTo>
                      <a:close/>
                    </a:path>
                  </a:pathLst>
                </a:custGeom>
                <a:solidFill>
                  <a:srgbClr val="000000"/>
                </a:solidFill>
                <a:ln w="1904" cap="flat">
                  <a:noFill/>
                  <a:prstDash val="solid"/>
                  <a:miter/>
                </a:ln>
              </p:spPr>
              <p:txBody>
                <a:bodyPr rtlCol="0" anchor="ctr"/>
                <a:lstStyle/>
                <a:p>
                  <a:endParaRPr lang="fr-FR"/>
                </a:p>
              </p:txBody>
            </p:sp>
            <p:sp>
              <p:nvSpPr>
                <p:cNvPr id="3698" name="Forme libre 3697">
                  <a:extLst>
                    <a:ext uri="{FF2B5EF4-FFF2-40B4-BE49-F238E27FC236}">
                      <a16:creationId xmlns:a16="http://schemas.microsoft.com/office/drawing/2014/main" id="{BC4D36F7-06F9-323B-CBFC-724D484259FC}"/>
                    </a:ext>
                  </a:extLst>
                </p:cNvPr>
                <p:cNvSpPr/>
                <p:nvPr/>
              </p:nvSpPr>
              <p:spPr>
                <a:xfrm>
                  <a:off x="5651255" y="6072910"/>
                  <a:ext cx="35788" cy="32022"/>
                </a:xfrm>
                <a:custGeom>
                  <a:avLst/>
                  <a:gdLst>
                    <a:gd name="connsiteX0" fmla="*/ 28212 w 35788"/>
                    <a:gd name="connsiteY0" fmla="*/ 30646 h 32022"/>
                    <a:gd name="connsiteX1" fmla="*/ 15640 w 35788"/>
                    <a:gd name="connsiteY1" fmla="*/ 15979 h 32022"/>
                    <a:gd name="connsiteX2" fmla="*/ 2686 w 35788"/>
                    <a:gd name="connsiteY2" fmla="*/ 6455 h 32022"/>
                    <a:gd name="connsiteX3" fmla="*/ 6686 w 35788"/>
                    <a:gd name="connsiteY3" fmla="*/ 741 h 32022"/>
                    <a:gd name="connsiteX4" fmla="*/ 21354 w 35788"/>
                    <a:gd name="connsiteY4" fmla="*/ 10456 h 32022"/>
                    <a:gd name="connsiteX5" fmla="*/ 35451 w 35788"/>
                    <a:gd name="connsiteY5" fmla="*/ 26836 h 32022"/>
                    <a:gd name="connsiteX6" fmla="*/ 28212 w 35788"/>
                    <a:gd name="connsiteY6" fmla="*/ 30646 h 32022"/>
                    <a:gd name="connsiteX7" fmla="*/ 28212 w 35788"/>
                    <a:gd name="connsiteY7" fmla="*/ 30646 h 3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88" h="32022">
                      <a:moveTo>
                        <a:pt x="28212" y="30646"/>
                      </a:moveTo>
                      <a:cubicBezTo>
                        <a:pt x="25545" y="27408"/>
                        <a:pt x="19259" y="19027"/>
                        <a:pt x="15640" y="15979"/>
                      </a:cubicBezTo>
                      <a:cubicBezTo>
                        <a:pt x="12591" y="13313"/>
                        <a:pt x="6877" y="9122"/>
                        <a:pt x="2686" y="6455"/>
                      </a:cubicBezTo>
                      <a:cubicBezTo>
                        <a:pt x="-2076" y="3217"/>
                        <a:pt x="-362" y="-1925"/>
                        <a:pt x="6686" y="741"/>
                      </a:cubicBezTo>
                      <a:cubicBezTo>
                        <a:pt x="9353" y="1693"/>
                        <a:pt x="16211" y="5884"/>
                        <a:pt x="21354" y="10456"/>
                      </a:cubicBezTo>
                      <a:cubicBezTo>
                        <a:pt x="24593" y="13313"/>
                        <a:pt x="33546" y="23217"/>
                        <a:pt x="35451" y="26836"/>
                      </a:cubicBezTo>
                      <a:cubicBezTo>
                        <a:pt x="37355" y="30455"/>
                        <a:pt x="30688" y="34074"/>
                        <a:pt x="28212" y="30646"/>
                      </a:cubicBezTo>
                      <a:lnTo>
                        <a:pt x="28212" y="30646"/>
                      </a:lnTo>
                      <a:close/>
                    </a:path>
                  </a:pathLst>
                </a:custGeom>
                <a:solidFill>
                  <a:srgbClr val="FFFFFF"/>
                </a:solidFill>
                <a:ln w="1904" cap="flat">
                  <a:noFill/>
                  <a:prstDash val="solid"/>
                  <a:miter/>
                </a:ln>
              </p:spPr>
              <p:txBody>
                <a:bodyPr rtlCol="0" anchor="ctr"/>
                <a:lstStyle/>
                <a:p>
                  <a:endParaRPr lang="fr-FR"/>
                </a:p>
              </p:txBody>
            </p:sp>
            <p:sp>
              <p:nvSpPr>
                <p:cNvPr id="3699" name="Forme libre 3698">
                  <a:extLst>
                    <a:ext uri="{FF2B5EF4-FFF2-40B4-BE49-F238E27FC236}">
                      <a16:creationId xmlns:a16="http://schemas.microsoft.com/office/drawing/2014/main" id="{3522B5D7-882A-C543-67D0-CCD9F08396C4}"/>
                    </a:ext>
                  </a:extLst>
                </p:cNvPr>
                <p:cNvSpPr/>
                <p:nvPr/>
              </p:nvSpPr>
              <p:spPr>
                <a:xfrm>
                  <a:off x="5649533" y="6071336"/>
                  <a:ext cx="38506" cy="33933"/>
                </a:xfrm>
                <a:custGeom>
                  <a:avLst/>
                  <a:gdLst>
                    <a:gd name="connsiteX0" fmla="*/ 29935 w 38506"/>
                    <a:gd name="connsiteY0" fmla="*/ 33934 h 33933"/>
                    <a:gd name="connsiteX1" fmla="*/ 28601 w 38506"/>
                    <a:gd name="connsiteY1" fmla="*/ 33362 h 33933"/>
                    <a:gd name="connsiteX2" fmla="*/ 16219 w 38506"/>
                    <a:gd name="connsiteY2" fmla="*/ 18886 h 33933"/>
                    <a:gd name="connsiteX3" fmla="*/ 3456 w 38506"/>
                    <a:gd name="connsiteY3" fmla="*/ 9362 h 33933"/>
                    <a:gd name="connsiteX4" fmla="*/ 408 w 38506"/>
                    <a:gd name="connsiteY4" fmla="*/ 2315 h 33933"/>
                    <a:gd name="connsiteX5" fmla="*/ 8790 w 38506"/>
                    <a:gd name="connsiteY5" fmla="*/ 791 h 33933"/>
                    <a:gd name="connsiteX6" fmla="*/ 24029 w 38506"/>
                    <a:gd name="connsiteY6" fmla="*/ 10886 h 33933"/>
                    <a:gd name="connsiteX7" fmla="*/ 24410 w 38506"/>
                    <a:gd name="connsiteY7" fmla="*/ 11267 h 33933"/>
                    <a:gd name="connsiteX8" fmla="*/ 38316 w 38506"/>
                    <a:gd name="connsiteY8" fmla="*/ 27648 h 33933"/>
                    <a:gd name="connsiteX9" fmla="*/ 37745 w 38506"/>
                    <a:gd name="connsiteY9" fmla="*/ 29743 h 33933"/>
                    <a:gd name="connsiteX10" fmla="*/ 35649 w 38506"/>
                    <a:gd name="connsiteY10" fmla="*/ 29172 h 33933"/>
                    <a:gd name="connsiteX11" fmla="*/ 22315 w 38506"/>
                    <a:gd name="connsiteY11" fmla="*/ 13552 h 33933"/>
                    <a:gd name="connsiteX12" fmla="*/ 21934 w 38506"/>
                    <a:gd name="connsiteY12" fmla="*/ 13172 h 33933"/>
                    <a:gd name="connsiteX13" fmla="*/ 7647 w 38506"/>
                    <a:gd name="connsiteY13" fmla="*/ 3648 h 33933"/>
                    <a:gd name="connsiteX14" fmla="*/ 3266 w 38506"/>
                    <a:gd name="connsiteY14" fmla="*/ 3648 h 33933"/>
                    <a:gd name="connsiteX15" fmla="*/ 5171 w 38506"/>
                    <a:gd name="connsiteY15" fmla="*/ 6696 h 33933"/>
                    <a:gd name="connsiteX16" fmla="*/ 18124 w 38506"/>
                    <a:gd name="connsiteY16" fmla="*/ 16409 h 33933"/>
                    <a:gd name="connsiteX17" fmla="*/ 30887 w 38506"/>
                    <a:gd name="connsiteY17" fmla="*/ 31267 h 33933"/>
                    <a:gd name="connsiteX18" fmla="*/ 30696 w 38506"/>
                    <a:gd name="connsiteY18" fmla="*/ 33552 h 33933"/>
                    <a:gd name="connsiteX19" fmla="*/ 29935 w 38506"/>
                    <a:gd name="connsiteY19" fmla="*/ 33934 h 33933"/>
                    <a:gd name="connsiteX20" fmla="*/ 29935 w 38506"/>
                    <a:gd name="connsiteY20" fmla="*/ 33934 h 3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506" h="33933">
                      <a:moveTo>
                        <a:pt x="29935" y="33934"/>
                      </a:moveTo>
                      <a:cubicBezTo>
                        <a:pt x="29363" y="33934"/>
                        <a:pt x="28982" y="33743"/>
                        <a:pt x="28601" y="33362"/>
                      </a:cubicBezTo>
                      <a:cubicBezTo>
                        <a:pt x="28601" y="33171"/>
                        <a:pt x="19648" y="21934"/>
                        <a:pt x="16219" y="18886"/>
                      </a:cubicBezTo>
                      <a:cubicBezTo>
                        <a:pt x="12981" y="16219"/>
                        <a:pt x="7266" y="11838"/>
                        <a:pt x="3456" y="9362"/>
                      </a:cubicBezTo>
                      <a:cubicBezTo>
                        <a:pt x="599" y="7457"/>
                        <a:pt x="-735" y="4600"/>
                        <a:pt x="408" y="2315"/>
                      </a:cubicBezTo>
                      <a:cubicBezTo>
                        <a:pt x="1361" y="410"/>
                        <a:pt x="4027" y="-923"/>
                        <a:pt x="8790" y="791"/>
                      </a:cubicBezTo>
                      <a:cubicBezTo>
                        <a:pt x="11647" y="1934"/>
                        <a:pt x="18695" y="6124"/>
                        <a:pt x="24029" y="10886"/>
                      </a:cubicBezTo>
                      <a:lnTo>
                        <a:pt x="24410" y="11267"/>
                      </a:lnTo>
                      <a:cubicBezTo>
                        <a:pt x="27648" y="14315"/>
                        <a:pt x="33363" y="19267"/>
                        <a:pt x="38316" y="27648"/>
                      </a:cubicBezTo>
                      <a:cubicBezTo>
                        <a:pt x="38697" y="28410"/>
                        <a:pt x="38507" y="29362"/>
                        <a:pt x="37745" y="29743"/>
                      </a:cubicBezTo>
                      <a:cubicBezTo>
                        <a:pt x="36983" y="30124"/>
                        <a:pt x="36030" y="29933"/>
                        <a:pt x="35649" y="29172"/>
                      </a:cubicBezTo>
                      <a:cubicBezTo>
                        <a:pt x="30887" y="21171"/>
                        <a:pt x="25553" y="16409"/>
                        <a:pt x="22315" y="13552"/>
                      </a:cubicBezTo>
                      <a:lnTo>
                        <a:pt x="21934" y="13172"/>
                      </a:lnTo>
                      <a:cubicBezTo>
                        <a:pt x="16600" y="8410"/>
                        <a:pt x="9933" y="4600"/>
                        <a:pt x="7647" y="3648"/>
                      </a:cubicBezTo>
                      <a:cubicBezTo>
                        <a:pt x="4980" y="2695"/>
                        <a:pt x="3456" y="3076"/>
                        <a:pt x="3266" y="3648"/>
                      </a:cubicBezTo>
                      <a:cubicBezTo>
                        <a:pt x="3075" y="4219"/>
                        <a:pt x="3456" y="5552"/>
                        <a:pt x="5171" y="6696"/>
                      </a:cubicBezTo>
                      <a:cubicBezTo>
                        <a:pt x="8980" y="9172"/>
                        <a:pt x="14885" y="13552"/>
                        <a:pt x="18124" y="16409"/>
                      </a:cubicBezTo>
                      <a:cubicBezTo>
                        <a:pt x="21743" y="19648"/>
                        <a:pt x="30506" y="30886"/>
                        <a:pt x="30887" y="31267"/>
                      </a:cubicBezTo>
                      <a:cubicBezTo>
                        <a:pt x="31458" y="32029"/>
                        <a:pt x="31268" y="32981"/>
                        <a:pt x="30696" y="33552"/>
                      </a:cubicBezTo>
                      <a:cubicBezTo>
                        <a:pt x="30506" y="33743"/>
                        <a:pt x="30125" y="33934"/>
                        <a:pt x="29935" y="33934"/>
                      </a:cubicBezTo>
                      <a:lnTo>
                        <a:pt x="29935" y="33934"/>
                      </a:lnTo>
                      <a:close/>
                    </a:path>
                  </a:pathLst>
                </a:custGeom>
                <a:solidFill>
                  <a:srgbClr val="000000"/>
                </a:solidFill>
                <a:ln w="1904" cap="flat">
                  <a:noFill/>
                  <a:prstDash val="solid"/>
                  <a:miter/>
                </a:ln>
              </p:spPr>
              <p:txBody>
                <a:bodyPr rtlCol="0" anchor="ctr"/>
                <a:lstStyle/>
                <a:p>
                  <a:endParaRPr lang="fr-FR"/>
                </a:p>
              </p:txBody>
            </p:sp>
            <p:sp>
              <p:nvSpPr>
                <p:cNvPr id="3700" name="Forme libre 3699">
                  <a:extLst>
                    <a:ext uri="{FF2B5EF4-FFF2-40B4-BE49-F238E27FC236}">
                      <a16:creationId xmlns:a16="http://schemas.microsoft.com/office/drawing/2014/main" id="{3DEDF127-1EFE-80BD-5503-B6C14C8AD381}"/>
                    </a:ext>
                  </a:extLst>
                </p:cNvPr>
                <p:cNvSpPr/>
                <p:nvPr/>
              </p:nvSpPr>
              <p:spPr>
                <a:xfrm>
                  <a:off x="5752235" y="6083556"/>
                  <a:ext cx="66891" cy="52952"/>
                </a:xfrm>
                <a:custGeom>
                  <a:avLst/>
                  <a:gdLst>
                    <a:gd name="connsiteX0" fmla="*/ 66672 w 66891"/>
                    <a:gd name="connsiteY0" fmla="*/ 38476 h 52952"/>
                    <a:gd name="connsiteX1" fmla="*/ 0 w 66891"/>
                    <a:gd name="connsiteY1" fmla="*/ 0 h 52952"/>
                    <a:gd name="connsiteX2" fmla="*/ 762 w 66891"/>
                    <a:gd name="connsiteY2" fmla="*/ 43809 h 52952"/>
                    <a:gd name="connsiteX3" fmla="*/ 32765 w 66891"/>
                    <a:gd name="connsiteY3" fmla="*/ 52952 h 52952"/>
                    <a:gd name="connsiteX4" fmla="*/ 38098 w 66891"/>
                    <a:gd name="connsiteY4" fmla="*/ 39428 h 52952"/>
                    <a:gd name="connsiteX5" fmla="*/ 66672 w 66891"/>
                    <a:gd name="connsiteY5" fmla="*/ 38476 h 5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891" h="52952">
                      <a:moveTo>
                        <a:pt x="66672" y="38476"/>
                      </a:moveTo>
                      <a:cubicBezTo>
                        <a:pt x="70291" y="28571"/>
                        <a:pt x="28383" y="9714"/>
                        <a:pt x="0" y="0"/>
                      </a:cubicBezTo>
                      <a:cubicBezTo>
                        <a:pt x="18478" y="10667"/>
                        <a:pt x="37336" y="37714"/>
                        <a:pt x="762" y="43809"/>
                      </a:cubicBezTo>
                      <a:cubicBezTo>
                        <a:pt x="9906" y="48381"/>
                        <a:pt x="27431" y="52952"/>
                        <a:pt x="32765" y="52952"/>
                      </a:cubicBezTo>
                      <a:cubicBezTo>
                        <a:pt x="42861" y="52952"/>
                        <a:pt x="33336" y="44381"/>
                        <a:pt x="38098" y="39428"/>
                      </a:cubicBezTo>
                      <a:cubicBezTo>
                        <a:pt x="42670" y="34476"/>
                        <a:pt x="62672" y="49333"/>
                        <a:pt x="66672" y="38476"/>
                      </a:cubicBezTo>
                      <a:close/>
                    </a:path>
                  </a:pathLst>
                </a:custGeom>
                <a:solidFill>
                  <a:srgbClr val="000000"/>
                </a:solidFill>
                <a:ln w="1904" cap="flat">
                  <a:noFill/>
                  <a:prstDash val="solid"/>
                  <a:miter/>
                </a:ln>
              </p:spPr>
              <p:txBody>
                <a:bodyPr rtlCol="0" anchor="ctr"/>
                <a:lstStyle/>
                <a:p>
                  <a:endParaRPr lang="fr-FR"/>
                </a:p>
              </p:txBody>
            </p:sp>
            <p:sp>
              <p:nvSpPr>
                <p:cNvPr id="3701" name="Forme libre 3700">
                  <a:extLst>
                    <a:ext uri="{FF2B5EF4-FFF2-40B4-BE49-F238E27FC236}">
                      <a16:creationId xmlns:a16="http://schemas.microsoft.com/office/drawing/2014/main" id="{920766DC-AD86-AE53-937E-2C0064CD0DAF}"/>
                    </a:ext>
                  </a:extLst>
                </p:cNvPr>
                <p:cNvSpPr/>
                <p:nvPr/>
              </p:nvSpPr>
              <p:spPr>
                <a:xfrm>
                  <a:off x="5750521" y="6081882"/>
                  <a:ext cx="70052" cy="56149"/>
                </a:xfrm>
                <a:custGeom>
                  <a:avLst/>
                  <a:gdLst>
                    <a:gd name="connsiteX0" fmla="*/ 34288 w 70052"/>
                    <a:gd name="connsiteY0" fmla="*/ 56149 h 56149"/>
                    <a:gd name="connsiteX1" fmla="*/ 1524 w 70052"/>
                    <a:gd name="connsiteY1" fmla="*/ 46816 h 56149"/>
                    <a:gd name="connsiteX2" fmla="*/ 571 w 70052"/>
                    <a:gd name="connsiteY2" fmla="*/ 45102 h 56149"/>
                    <a:gd name="connsiteX3" fmla="*/ 1905 w 70052"/>
                    <a:gd name="connsiteY3" fmla="*/ 43769 h 56149"/>
                    <a:gd name="connsiteX4" fmla="*/ 21335 w 70052"/>
                    <a:gd name="connsiteY4" fmla="*/ 31388 h 56149"/>
                    <a:gd name="connsiteX5" fmla="*/ 762 w 70052"/>
                    <a:gd name="connsiteY5" fmla="*/ 3007 h 56149"/>
                    <a:gd name="connsiteX6" fmla="*/ 190 w 70052"/>
                    <a:gd name="connsiteY6" fmla="*/ 912 h 56149"/>
                    <a:gd name="connsiteX7" fmla="*/ 2095 w 70052"/>
                    <a:gd name="connsiteY7" fmla="*/ 149 h 56149"/>
                    <a:gd name="connsiteX8" fmla="*/ 69339 w 70052"/>
                    <a:gd name="connsiteY8" fmla="*/ 35959 h 56149"/>
                    <a:gd name="connsiteX9" fmla="*/ 69720 w 70052"/>
                    <a:gd name="connsiteY9" fmla="*/ 40721 h 56149"/>
                    <a:gd name="connsiteX10" fmla="*/ 50671 w 70052"/>
                    <a:gd name="connsiteY10" fmla="*/ 43578 h 56149"/>
                    <a:gd name="connsiteX11" fmla="*/ 40575 w 70052"/>
                    <a:gd name="connsiteY11" fmla="*/ 42245 h 56149"/>
                    <a:gd name="connsiteX12" fmla="*/ 40194 w 70052"/>
                    <a:gd name="connsiteY12" fmla="*/ 48150 h 56149"/>
                    <a:gd name="connsiteX13" fmla="*/ 39813 w 70052"/>
                    <a:gd name="connsiteY13" fmla="*/ 54245 h 56149"/>
                    <a:gd name="connsiteX14" fmla="*/ 34288 w 70052"/>
                    <a:gd name="connsiteY14" fmla="*/ 56149 h 56149"/>
                    <a:gd name="connsiteX15" fmla="*/ 34288 w 70052"/>
                    <a:gd name="connsiteY15" fmla="*/ 56149 h 56149"/>
                    <a:gd name="connsiteX16" fmla="*/ 7429 w 70052"/>
                    <a:gd name="connsiteY16" fmla="*/ 45863 h 56149"/>
                    <a:gd name="connsiteX17" fmla="*/ 34288 w 70052"/>
                    <a:gd name="connsiteY17" fmla="*/ 52911 h 56149"/>
                    <a:gd name="connsiteX18" fmla="*/ 37336 w 70052"/>
                    <a:gd name="connsiteY18" fmla="*/ 52149 h 56149"/>
                    <a:gd name="connsiteX19" fmla="*/ 37146 w 70052"/>
                    <a:gd name="connsiteY19" fmla="*/ 48721 h 56149"/>
                    <a:gd name="connsiteX20" fmla="*/ 38480 w 70052"/>
                    <a:gd name="connsiteY20" fmla="*/ 39768 h 56149"/>
                    <a:gd name="connsiteX21" fmla="*/ 51814 w 70052"/>
                    <a:gd name="connsiteY21" fmla="*/ 40340 h 56149"/>
                    <a:gd name="connsiteX22" fmla="*/ 66863 w 70052"/>
                    <a:gd name="connsiteY22" fmla="*/ 39578 h 56149"/>
                    <a:gd name="connsiteX23" fmla="*/ 66482 w 70052"/>
                    <a:gd name="connsiteY23" fmla="*/ 37292 h 56149"/>
                    <a:gd name="connsiteX24" fmla="*/ 11620 w 70052"/>
                    <a:gd name="connsiteY24" fmla="*/ 7007 h 56149"/>
                    <a:gd name="connsiteX25" fmla="*/ 24383 w 70052"/>
                    <a:gd name="connsiteY25" fmla="*/ 31959 h 56149"/>
                    <a:gd name="connsiteX26" fmla="*/ 7429 w 70052"/>
                    <a:gd name="connsiteY26" fmla="*/ 45863 h 56149"/>
                    <a:gd name="connsiteX27" fmla="*/ 7429 w 70052"/>
                    <a:gd name="connsiteY27" fmla="*/ 45863 h 56149"/>
                    <a:gd name="connsiteX28" fmla="*/ 68387 w 70052"/>
                    <a:gd name="connsiteY28" fmla="*/ 40149 h 56149"/>
                    <a:gd name="connsiteX29" fmla="*/ 68387 w 70052"/>
                    <a:gd name="connsiteY29" fmla="*/ 40149 h 56149"/>
                    <a:gd name="connsiteX30" fmla="*/ 68387 w 70052"/>
                    <a:gd name="connsiteY30" fmla="*/ 40149 h 5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0052" h="56149">
                      <a:moveTo>
                        <a:pt x="34288" y="56149"/>
                      </a:moveTo>
                      <a:cubicBezTo>
                        <a:pt x="28574" y="56149"/>
                        <a:pt x="10668" y="51388"/>
                        <a:pt x="1524" y="46816"/>
                      </a:cubicBezTo>
                      <a:cubicBezTo>
                        <a:pt x="952" y="46435"/>
                        <a:pt x="571" y="45863"/>
                        <a:pt x="571" y="45102"/>
                      </a:cubicBezTo>
                      <a:cubicBezTo>
                        <a:pt x="762" y="44340"/>
                        <a:pt x="1143" y="43959"/>
                        <a:pt x="1905" y="43769"/>
                      </a:cubicBezTo>
                      <a:cubicBezTo>
                        <a:pt x="13525" y="41864"/>
                        <a:pt x="20192" y="37483"/>
                        <a:pt x="21335" y="31388"/>
                      </a:cubicBezTo>
                      <a:cubicBezTo>
                        <a:pt x="22669" y="23959"/>
                        <a:pt x="15239" y="11388"/>
                        <a:pt x="762" y="3007"/>
                      </a:cubicBezTo>
                      <a:cubicBezTo>
                        <a:pt x="0" y="2626"/>
                        <a:pt x="-190" y="1673"/>
                        <a:pt x="190" y="912"/>
                      </a:cubicBezTo>
                      <a:cubicBezTo>
                        <a:pt x="571" y="149"/>
                        <a:pt x="1334" y="-231"/>
                        <a:pt x="2095" y="149"/>
                      </a:cubicBezTo>
                      <a:cubicBezTo>
                        <a:pt x="22859" y="7388"/>
                        <a:pt x="63815" y="24149"/>
                        <a:pt x="69339" y="35959"/>
                      </a:cubicBezTo>
                      <a:cubicBezTo>
                        <a:pt x="70101" y="37673"/>
                        <a:pt x="70292" y="39197"/>
                        <a:pt x="69720" y="40721"/>
                      </a:cubicBezTo>
                      <a:cubicBezTo>
                        <a:pt x="66863" y="48530"/>
                        <a:pt x="57910" y="45673"/>
                        <a:pt x="50671" y="43578"/>
                      </a:cubicBezTo>
                      <a:cubicBezTo>
                        <a:pt x="46480" y="42245"/>
                        <a:pt x="41908" y="40911"/>
                        <a:pt x="40575" y="42245"/>
                      </a:cubicBezTo>
                      <a:cubicBezTo>
                        <a:pt x="39241" y="43578"/>
                        <a:pt x="39432" y="45483"/>
                        <a:pt x="40194" y="48150"/>
                      </a:cubicBezTo>
                      <a:cubicBezTo>
                        <a:pt x="40765" y="50244"/>
                        <a:pt x="41146" y="52530"/>
                        <a:pt x="39813" y="54245"/>
                      </a:cubicBezTo>
                      <a:cubicBezTo>
                        <a:pt x="38861" y="55578"/>
                        <a:pt x="37146" y="56149"/>
                        <a:pt x="34288" y="56149"/>
                      </a:cubicBezTo>
                      <a:lnTo>
                        <a:pt x="34288" y="56149"/>
                      </a:lnTo>
                      <a:close/>
                      <a:moveTo>
                        <a:pt x="7429" y="45863"/>
                      </a:moveTo>
                      <a:cubicBezTo>
                        <a:pt x="16954" y="49673"/>
                        <a:pt x="30098" y="52911"/>
                        <a:pt x="34288" y="52911"/>
                      </a:cubicBezTo>
                      <a:cubicBezTo>
                        <a:pt x="36575" y="52911"/>
                        <a:pt x="37146" y="52530"/>
                        <a:pt x="37336" y="52149"/>
                      </a:cubicBezTo>
                      <a:cubicBezTo>
                        <a:pt x="37717" y="51578"/>
                        <a:pt x="37336" y="50054"/>
                        <a:pt x="37146" y="48721"/>
                      </a:cubicBezTo>
                      <a:cubicBezTo>
                        <a:pt x="36575" y="46054"/>
                        <a:pt x="35812" y="42625"/>
                        <a:pt x="38480" y="39768"/>
                      </a:cubicBezTo>
                      <a:cubicBezTo>
                        <a:pt x="41146" y="37102"/>
                        <a:pt x="46099" y="38626"/>
                        <a:pt x="51814" y="40340"/>
                      </a:cubicBezTo>
                      <a:cubicBezTo>
                        <a:pt x="59815" y="42816"/>
                        <a:pt x="65149" y="44149"/>
                        <a:pt x="66863" y="39578"/>
                      </a:cubicBezTo>
                      <a:cubicBezTo>
                        <a:pt x="67053" y="39007"/>
                        <a:pt x="67053" y="38244"/>
                        <a:pt x="66482" y="37292"/>
                      </a:cubicBezTo>
                      <a:cubicBezTo>
                        <a:pt x="62672" y="29483"/>
                        <a:pt x="37146" y="16721"/>
                        <a:pt x="11620" y="7007"/>
                      </a:cubicBezTo>
                      <a:cubicBezTo>
                        <a:pt x="19811" y="14245"/>
                        <a:pt x="25907" y="23769"/>
                        <a:pt x="24383" y="31959"/>
                      </a:cubicBezTo>
                      <a:cubicBezTo>
                        <a:pt x="23811" y="36721"/>
                        <a:pt x="20001" y="42625"/>
                        <a:pt x="7429" y="45863"/>
                      </a:cubicBezTo>
                      <a:lnTo>
                        <a:pt x="7429" y="45863"/>
                      </a:lnTo>
                      <a:close/>
                      <a:moveTo>
                        <a:pt x="68387" y="40149"/>
                      </a:moveTo>
                      <a:lnTo>
                        <a:pt x="68387" y="40149"/>
                      </a:lnTo>
                      <a:lnTo>
                        <a:pt x="68387" y="40149"/>
                      </a:lnTo>
                      <a:close/>
                    </a:path>
                  </a:pathLst>
                </a:custGeom>
                <a:solidFill>
                  <a:srgbClr val="000000"/>
                </a:solidFill>
                <a:ln w="1904" cap="flat">
                  <a:noFill/>
                  <a:prstDash val="solid"/>
                  <a:miter/>
                </a:ln>
              </p:spPr>
              <p:txBody>
                <a:bodyPr rtlCol="0" anchor="ctr"/>
                <a:lstStyle/>
                <a:p>
                  <a:endParaRPr lang="fr-FR"/>
                </a:p>
              </p:txBody>
            </p:sp>
            <p:sp>
              <p:nvSpPr>
                <p:cNvPr id="3702" name="Forme libre 3701">
                  <a:extLst>
                    <a:ext uri="{FF2B5EF4-FFF2-40B4-BE49-F238E27FC236}">
                      <a16:creationId xmlns:a16="http://schemas.microsoft.com/office/drawing/2014/main" id="{CB249804-1D0D-50DB-9A28-8F57D7D53702}"/>
                    </a:ext>
                  </a:extLst>
                </p:cNvPr>
                <p:cNvSpPr/>
                <p:nvPr/>
              </p:nvSpPr>
              <p:spPr>
                <a:xfrm>
                  <a:off x="5653333" y="5959066"/>
                  <a:ext cx="252191" cy="242964"/>
                </a:xfrm>
                <a:custGeom>
                  <a:avLst/>
                  <a:gdLst>
                    <a:gd name="connsiteX0" fmla="*/ 165955 w 252191"/>
                    <a:gd name="connsiteY0" fmla="*/ 242965 h 242964"/>
                    <a:gd name="connsiteX1" fmla="*/ 101188 w 252191"/>
                    <a:gd name="connsiteY1" fmla="*/ 232870 h 242964"/>
                    <a:gd name="connsiteX2" fmla="*/ 32611 w 252191"/>
                    <a:gd name="connsiteY2" fmla="*/ 193251 h 242964"/>
                    <a:gd name="connsiteX3" fmla="*/ 32420 w 252191"/>
                    <a:gd name="connsiteY3" fmla="*/ 191537 h 242964"/>
                    <a:gd name="connsiteX4" fmla="*/ 33754 w 252191"/>
                    <a:gd name="connsiteY4" fmla="*/ 188870 h 242964"/>
                    <a:gd name="connsiteX5" fmla="*/ 44231 w 252191"/>
                    <a:gd name="connsiteY5" fmla="*/ 166013 h 242964"/>
                    <a:gd name="connsiteX6" fmla="*/ 45945 w 252191"/>
                    <a:gd name="connsiteY6" fmla="*/ 164870 h 242964"/>
                    <a:gd name="connsiteX7" fmla="*/ 118332 w 252191"/>
                    <a:gd name="connsiteY7" fmla="*/ 155728 h 242964"/>
                    <a:gd name="connsiteX8" fmla="*/ 97759 w 252191"/>
                    <a:gd name="connsiteY8" fmla="*/ 125633 h 242964"/>
                    <a:gd name="connsiteX9" fmla="*/ 97187 w 252191"/>
                    <a:gd name="connsiteY9" fmla="*/ 123537 h 242964"/>
                    <a:gd name="connsiteX10" fmla="*/ 99283 w 252191"/>
                    <a:gd name="connsiteY10" fmla="*/ 122966 h 242964"/>
                    <a:gd name="connsiteX11" fmla="*/ 116427 w 252191"/>
                    <a:gd name="connsiteY11" fmla="*/ 138013 h 242964"/>
                    <a:gd name="connsiteX12" fmla="*/ 121380 w 252191"/>
                    <a:gd name="connsiteY12" fmla="*/ 156870 h 242964"/>
                    <a:gd name="connsiteX13" fmla="*/ 46898 w 252191"/>
                    <a:gd name="connsiteY13" fmla="*/ 168299 h 242964"/>
                    <a:gd name="connsiteX14" fmla="*/ 36611 w 252191"/>
                    <a:gd name="connsiteY14" fmla="*/ 190394 h 242964"/>
                    <a:gd name="connsiteX15" fmla="*/ 35849 w 252191"/>
                    <a:gd name="connsiteY15" fmla="*/ 192108 h 242964"/>
                    <a:gd name="connsiteX16" fmla="*/ 102331 w 252191"/>
                    <a:gd name="connsiteY16" fmla="*/ 230013 h 242964"/>
                    <a:gd name="connsiteX17" fmla="*/ 184052 w 252191"/>
                    <a:gd name="connsiteY17" fmla="*/ 238965 h 242964"/>
                    <a:gd name="connsiteX18" fmla="*/ 238533 w 252191"/>
                    <a:gd name="connsiteY18" fmla="*/ 211156 h 242964"/>
                    <a:gd name="connsiteX19" fmla="*/ 239866 w 252191"/>
                    <a:gd name="connsiteY19" fmla="*/ 124299 h 242964"/>
                    <a:gd name="connsiteX20" fmla="*/ 158717 w 252191"/>
                    <a:gd name="connsiteY20" fmla="*/ 36109 h 242964"/>
                    <a:gd name="connsiteX21" fmla="*/ 1941 w 252191"/>
                    <a:gd name="connsiteY21" fmla="*/ 6205 h 242964"/>
                    <a:gd name="connsiteX22" fmla="*/ 36 w 252191"/>
                    <a:gd name="connsiteY22" fmla="*/ 4871 h 242964"/>
                    <a:gd name="connsiteX23" fmla="*/ 1370 w 252191"/>
                    <a:gd name="connsiteY23" fmla="*/ 2966 h 242964"/>
                    <a:gd name="connsiteX24" fmla="*/ 160241 w 252191"/>
                    <a:gd name="connsiteY24" fmla="*/ 33252 h 242964"/>
                    <a:gd name="connsiteX25" fmla="*/ 242724 w 252191"/>
                    <a:gd name="connsiteY25" fmla="*/ 122966 h 242964"/>
                    <a:gd name="connsiteX26" fmla="*/ 241200 w 252191"/>
                    <a:gd name="connsiteY26" fmla="*/ 212489 h 242964"/>
                    <a:gd name="connsiteX27" fmla="*/ 184243 w 252191"/>
                    <a:gd name="connsiteY27" fmla="*/ 241822 h 242964"/>
                    <a:gd name="connsiteX28" fmla="*/ 165955 w 252191"/>
                    <a:gd name="connsiteY28" fmla="*/ 242965 h 242964"/>
                    <a:gd name="connsiteX29" fmla="*/ 165955 w 252191"/>
                    <a:gd name="connsiteY29" fmla="*/ 242965 h 24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2191" h="242964">
                      <a:moveTo>
                        <a:pt x="165955" y="242965"/>
                      </a:moveTo>
                      <a:cubicBezTo>
                        <a:pt x="145192" y="242965"/>
                        <a:pt x="122333" y="239537"/>
                        <a:pt x="101188" y="232870"/>
                      </a:cubicBezTo>
                      <a:cubicBezTo>
                        <a:pt x="71852" y="223917"/>
                        <a:pt x="47469" y="209823"/>
                        <a:pt x="32611" y="193251"/>
                      </a:cubicBezTo>
                      <a:cubicBezTo>
                        <a:pt x="32230" y="192680"/>
                        <a:pt x="32039" y="192108"/>
                        <a:pt x="32420" y="191537"/>
                      </a:cubicBezTo>
                      <a:lnTo>
                        <a:pt x="33754" y="188870"/>
                      </a:lnTo>
                      <a:cubicBezTo>
                        <a:pt x="37564" y="181251"/>
                        <a:pt x="42326" y="171918"/>
                        <a:pt x="44231" y="166013"/>
                      </a:cubicBezTo>
                      <a:cubicBezTo>
                        <a:pt x="44421" y="165251"/>
                        <a:pt x="45183" y="164870"/>
                        <a:pt x="45945" y="164870"/>
                      </a:cubicBezTo>
                      <a:cubicBezTo>
                        <a:pt x="103474" y="173061"/>
                        <a:pt x="116046" y="162585"/>
                        <a:pt x="118332" y="155728"/>
                      </a:cubicBezTo>
                      <a:cubicBezTo>
                        <a:pt x="121571" y="146585"/>
                        <a:pt x="110141" y="132680"/>
                        <a:pt x="97759" y="125633"/>
                      </a:cubicBezTo>
                      <a:cubicBezTo>
                        <a:pt x="96997" y="125252"/>
                        <a:pt x="96807" y="124299"/>
                        <a:pt x="97187" y="123537"/>
                      </a:cubicBezTo>
                      <a:cubicBezTo>
                        <a:pt x="97569" y="122775"/>
                        <a:pt x="98521" y="122585"/>
                        <a:pt x="99283" y="122966"/>
                      </a:cubicBezTo>
                      <a:cubicBezTo>
                        <a:pt x="105950" y="126775"/>
                        <a:pt x="112237" y="132299"/>
                        <a:pt x="116427" y="138013"/>
                      </a:cubicBezTo>
                      <a:cubicBezTo>
                        <a:pt x="121571" y="144870"/>
                        <a:pt x="123095" y="151347"/>
                        <a:pt x="121380" y="156870"/>
                      </a:cubicBezTo>
                      <a:cubicBezTo>
                        <a:pt x="118142" y="166394"/>
                        <a:pt x="102521" y="176108"/>
                        <a:pt x="46898" y="168299"/>
                      </a:cubicBezTo>
                      <a:cubicBezTo>
                        <a:pt x="44612" y="174394"/>
                        <a:pt x="40230" y="183156"/>
                        <a:pt x="36611" y="190394"/>
                      </a:cubicBezTo>
                      <a:lnTo>
                        <a:pt x="35849" y="192108"/>
                      </a:lnTo>
                      <a:cubicBezTo>
                        <a:pt x="50327" y="207918"/>
                        <a:pt x="73947" y="221442"/>
                        <a:pt x="102331" y="230013"/>
                      </a:cubicBezTo>
                      <a:cubicBezTo>
                        <a:pt x="129571" y="238394"/>
                        <a:pt x="159479" y="241632"/>
                        <a:pt x="184052" y="238965"/>
                      </a:cubicBezTo>
                      <a:cubicBezTo>
                        <a:pt x="210721" y="235918"/>
                        <a:pt x="230151" y="226204"/>
                        <a:pt x="238533" y="211156"/>
                      </a:cubicBezTo>
                      <a:cubicBezTo>
                        <a:pt x="252058" y="186965"/>
                        <a:pt x="252629" y="155346"/>
                        <a:pt x="239866" y="124299"/>
                      </a:cubicBezTo>
                      <a:cubicBezTo>
                        <a:pt x="229961" y="100490"/>
                        <a:pt x="207864" y="65823"/>
                        <a:pt x="158717" y="36109"/>
                      </a:cubicBezTo>
                      <a:cubicBezTo>
                        <a:pt x="95854" y="-1796"/>
                        <a:pt x="33563" y="1061"/>
                        <a:pt x="1941" y="6205"/>
                      </a:cubicBezTo>
                      <a:cubicBezTo>
                        <a:pt x="989" y="6395"/>
                        <a:pt x="227" y="5823"/>
                        <a:pt x="36" y="4871"/>
                      </a:cubicBezTo>
                      <a:cubicBezTo>
                        <a:pt x="-154" y="3919"/>
                        <a:pt x="418" y="3157"/>
                        <a:pt x="1370" y="2966"/>
                      </a:cubicBezTo>
                      <a:cubicBezTo>
                        <a:pt x="33373" y="-2177"/>
                        <a:pt x="96426" y="-5034"/>
                        <a:pt x="160241" y="33252"/>
                      </a:cubicBezTo>
                      <a:cubicBezTo>
                        <a:pt x="199863" y="57061"/>
                        <a:pt x="228437" y="88109"/>
                        <a:pt x="242724" y="122966"/>
                      </a:cubicBezTo>
                      <a:cubicBezTo>
                        <a:pt x="255868" y="154775"/>
                        <a:pt x="255296" y="187346"/>
                        <a:pt x="241200" y="212489"/>
                      </a:cubicBezTo>
                      <a:cubicBezTo>
                        <a:pt x="232247" y="228489"/>
                        <a:pt x="212626" y="238775"/>
                        <a:pt x="184243" y="241822"/>
                      </a:cubicBezTo>
                      <a:cubicBezTo>
                        <a:pt x="178337" y="242584"/>
                        <a:pt x="172242" y="242965"/>
                        <a:pt x="165955" y="242965"/>
                      </a:cubicBezTo>
                      <a:lnTo>
                        <a:pt x="165955" y="242965"/>
                      </a:lnTo>
                      <a:close/>
                    </a:path>
                  </a:pathLst>
                </a:custGeom>
                <a:solidFill>
                  <a:srgbClr val="000000"/>
                </a:solidFill>
                <a:ln w="1904" cap="flat">
                  <a:noFill/>
                  <a:prstDash val="solid"/>
                  <a:miter/>
                </a:ln>
              </p:spPr>
              <p:txBody>
                <a:bodyPr rtlCol="0" anchor="ctr"/>
                <a:lstStyle/>
                <a:p>
                  <a:endParaRPr lang="fr-FR"/>
                </a:p>
              </p:txBody>
            </p:sp>
            <p:sp>
              <p:nvSpPr>
                <p:cNvPr id="3703" name="Forme libre 3702">
                  <a:extLst>
                    <a:ext uri="{FF2B5EF4-FFF2-40B4-BE49-F238E27FC236}">
                      <a16:creationId xmlns:a16="http://schemas.microsoft.com/office/drawing/2014/main" id="{335416E8-3299-5CE6-3F50-2AA4C901E62F}"/>
                    </a:ext>
                  </a:extLst>
                </p:cNvPr>
                <p:cNvSpPr/>
                <p:nvPr/>
              </p:nvSpPr>
              <p:spPr>
                <a:xfrm>
                  <a:off x="5539870" y="5792956"/>
                  <a:ext cx="91373" cy="66236"/>
                </a:xfrm>
                <a:custGeom>
                  <a:avLst/>
                  <a:gdLst>
                    <a:gd name="connsiteX0" fmla="*/ 90641 w 91373"/>
                    <a:gd name="connsiteY0" fmla="*/ 11364 h 66236"/>
                    <a:gd name="connsiteX1" fmla="*/ 60733 w 91373"/>
                    <a:gd name="connsiteY1" fmla="*/ 61839 h 66236"/>
                    <a:gd name="connsiteX2" fmla="*/ 347 w 91373"/>
                    <a:gd name="connsiteY2" fmla="*/ 46030 h 66236"/>
                    <a:gd name="connsiteX3" fmla="*/ 39398 w 91373"/>
                    <a:gd name="connsiteY3" fmla="*/ 3935 h 66236"/>
                    <a:gd name="connsiteX4" fmla="*/ 90641 w 91373"/>
                    <a:gd name="connsiteY4" fmla="*/ 11364 h 66236"/>
                    <a:gd name="connsiteX5" fmla="*/ 90641 w 91373"/>
                    <a:gd name="connsiteY5" fmla="*/ 11364 h 6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373" h="66236">
                      <a:moveTo>
                        <a:pt x="90641" y="11364"/>
                      </a:moveTo>
                      <a:cubicBezTo>
                        <a:pt x="94070" y="22982"/>
                        <a:pt x="85688" y="54411"/>
                        <a:pt x="60733" y="61839"/>
                      </a:cubicBezTo>
                      <a:cubicBezTo>
                        <a:pt x="35969" y="69268"/>
                        <a:pt x="4538" y="69268"/>
                        <a:pt x="347" y="46030"/>
                      </a:cubicBezTo>
                      <a:cubicBezTo>
                        <a:pt x="-2701" y="29840"/>
                        <a:pt x="14634" y="11364"/>
                        <a:pt x="39398" y="3935"/>
                      </a:cubicBezTo>
                      <a:cubicBezTo>
                        <a:pt x="64162" y="-3494"/>
                        <a:pt x="87212" y="-65"/>
                        <a:pt x="90641" y="11364"/>
                      </a:cubicBezTo>
                      <a:lnTo>
                        <a:pt x="90641" y="11364"/>
                      </a:lnTo>
                      <a:close/>
                    </a:path>
                  </a:pathLst>
                </a:custGeom>
                <a:solidFill>
                  <a:srgbClr val="000000"/>
                </a:solidFill>
                <a:ln w="1904" cap="flat">
                  <a:noFill/>
                  <a:prstDash val="solid"/>
                  <a:miter/>
                </a:ln>
              </p:spPr>
              <p:txBody>
                <a:bodyPr rtlCol="0" anchor="ctr"/>
                <a:lstStyle/>
                <a:p>
                  <a:endParaRPr lang="fr-FR"/>
                </a:p>
              </p:txBody>
            </p:sp>
            <p:sp>
              <p:nvSpPr>
                <p:cNvPr id="3704" name="Forme libre 3703">
                  <a:extLst>
                    <a:ext uri="{FF2B5EF4-FFF2-40B4-BE49-F238E27FC236}">
                      <a16:creationId xmlns:a16="http://schemas.microsoft.com/office/drawing/2014/main" id="{BB710B58-041C-1D37-F72B-0915DF99B1F5}"/>
                    </a:ext>
                  </a:extLst>
                </p:cNvPr>
                <p:cNvSpPr/>
                <p:nvPr/>
              </p:nvSpPr>
              <p:spPr>
                <a:xfrm>
                  <a:off x="5538353" y="5791508"/>
                  <a:ext cx="94448" cy="69382"/>
                </a:xfrm>
                <a:custGeom>
                  <a:avLst/>
                  <a:gdLst>
                    <a:gd name="connsiteX0" fmla="*/ 34629 w 94448"/>
                    <a:gd name="connsiteY0" fmla="*/ 69383 h 69382"/>
                    <a:gd name="connsiteX1" fmla="*/ 11389 w 94448"/>
                    <a:gd name="connsiteY1" fmla="*/ 64049 h 69382"/>
                    <a:gd name="connsiteX2" fmla="*/ 341 w 94448"/>
                    <a:gd name="connsiteY2" fmla="*/ 47859 h 69382"/>
                    <a:gd name="connsiteX3" fmla="*/ 40535 w 94448"/>
                    <a:gd name="connsiteY3" fmla="*/ 4049 h 69382"/>
                    <a:gd name="connsiteX4" fmla="*/ 74823 w 94448"/>
                    <a:gd name="connsiteY4" fmla="*/ 621 h 69382"/>
                    <a:gd name="connsiteX5" fmla="*/ 93682 w 94448"/>
                    <a:gd name="connsiteY5" fmla="*/ 12621 h 69382"/>
                    <a:gd name="connsiteX6" fmla="*/ 89301 w 94448"/>
                    <a:gd name="connsiteY6" fmla="*/ 40430 h 69382"/>
                    <a:gd name="connsiteX7" fmla="*/ 62822 w 94448"/>
                    <a:gd name="connsiteY7" fmla="*/ 65002 h 69382"/>
                    <a:gd name="connsiteX8" fmla="*/ 34629 w 94448"/>
                    <a:gd name="connsiteY8" fmla="*/ 69383 h 69382"/>
                    <a:gd name="connsiteX9" fmla="*/ 66251 w 94448"/>
                    <a:gd name="connsiteY9" fmla="*/ 3097 h 69382"/>
                    <a:gd name="connsiteX10" fmla="*/ 41487 w 94448"/>
                    <a:gd name="connsiteY10" fmla="*/ 6907 h 69382"/>
                    <a:gd name="connsiteX11" fmla="*/ 3579 w 94448"/>
                    <a:gd name="connsiteY11" fmla="*/ 47097 h 69382"/>
                    <a:gd name="connsiteX12" fmla="*/ 13104 w 94448"/>
                    <a:gd name="connsiteY12" fmla="*/ 61192 h 69382"/>
                    <a:gd name="connsiteX13" fmla="*/ 62061 w 94448"/>
                    <a:gd name="connsiteY13" fmla="*/ 61764 h 69382"/>
                    <a:gd name="connsiteX14" fmla="*/ 86634 w 94448"/>
                    <a:gd name="connsiteY14" fmla="*/ 38907 h 69382"/>
                    <a:gd name="connsiteX15" fmla="*/ 90825 w 94448"/>
                    <a:gd name="connsiteY15" fmla="*/ 13192 h 69382"/>
                    <a:gd name="connsiteX16" fmla="*/ 74633 w 94448"/>
                    <a:gd name="connsiteY16" fmla="*/ 3478 h 69382"/>
                    <a:gd name="connsiteX17" fmla="*/ 66251 w 94448"/>
                    <a:gd name="connsiteY17" fmla="*/ 3097 h 69382"/>
                    <a:gd name="connsiteX18" fmla="*/ 66251 w 94448"/>
                    <a:gd name="connsiteY18" fmla="*/ 3097 h 6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448" h="69382">
                      <a:moveTo>
                        <a:pt x="34629" y="69383"/>
                      </a:moveTo>
                      <a:cubicBezTo>
                        <a:pt x="25295" y="69383"/>
                        <a:pt x="17295" y="67668"/>
                        <a:pt x="11389" y="64049"/>
                      </a:cubicBezTo>
                      <a:cubicBezTo>
                        <a:pt x="5294" y="60430"/>
                        <a:pt x="1674" y="54906"/>
                        <a:pt x="341" y="47859"/>
                      </a:cubicBezTo>
                      <a:cubicBezTo>
                        <a:pt x="-2707" y="30907"/>
                        <a:pt x="15009" y="11668"/>
                        <a:pt x="40535" y="4049"/>
                      </a:cubicBezTo>
                      <a:cubicBezTo>
                        <a:pt x="52726" y="431"/>
                        <a:pt x="64918" y="-903"/>
                        <a:pt x="74823" y="621"/>
                      </a:cubicBezTo>
                      <a:cubicBezTo>
                        <a:pt x="85110" y="2145"/>
                        <a:pt x="91777" y="6335"/>
                        <a:pt x="93682" y="12621"/>
                      </a:cubicBezTo>
                      <a:cubicBezTo>
                        <a:pt x="95587" y="19287"/>
                        <a:pt x="93873" y="30716"/>
                        <a:pt x="89301" y="40430"/>
                      </a:cubicBezTo>
                      <a:cubicBezTo>
                        <a:pt x="83396" y="52811"/>
                        <a:pt x="74061" y="61573"/>
                        <a:pt x="62822" y="65002"/>
                      </a:cubicBezTo>
                      <a:cubicBezTo>
                        <a:pt x="52726" y="67859"/>
                        <a:pt x="43011" y="69383"/>
                        <a:pt x="34629" y="69383"/>
                      </a:cubicBezTo>
                      <a:close/>
                      <a:moveTo>
                        <a:pt x="66251" y="3097"/>
                      </a:moveTo>
                      <a:cubicBezTo>
                        <a:pt x="58632" y="3097"/>
                        <a:pt x="50059" y="4430"/>
                        <a:pt x="41487" y="6907"/>
                      </a:cubicBezTo>
                      <a:cubicBezTo>
                        <a:pt x="17295" y="14145"/>
                        <a:pt x="722" y="31859"/>
                        <a:pt x="3579" y="47097"/>
                      </a:cubicBezTo>
                      <a:cubicBezTo>
                        <a:pt x="4722" y="53192"/>
                        <a:pt x="7960" y="57954"/>
                        <a:pt x="13104" y="61192"/>
                      </a:cubicBezTo>
                      <a:cubicBezTo>
                        <a:pt x="25295" y="68620"/>
                        <a:pt x="46440" y="66335"/>
                        <a:pt x="62061" y="61764"/>
                      </a:cubicBezTo>
                      <a:cubicBezTo>
                        <a:pt x="76157" y="57573"/>
                        <a:pt x="83396" y="45573"/>
                        <a:pt x="86634" y="38907"/>
                      </a:cubicBezTo>
                      <a:cubicBezTo>
                        <a:pt x="91587" y="28240"/>
                        <a:pt x="92349" y="18144"/>
                        <a:pt x="90825" y="13192"/>
                      </a:cubicBezTo>
                      <a:cubicBezTo>
                        <a:pt x="89301" y="8240"/>
                        <a:pt x="83586" y="4811"/>
                        <a:pt x="74633" y="3478"/>
                      </a:cubicBezTo>
                      <a:cubicBezTo>
                        <a:pt x="71775" y="3288"/>
                        <a:pt x="69109" y="3097"/>
                        <a:pt x="66251" y="3097"/>
                      </a:cubicBezTo>
                      <a:lnTo>
                        <a:pt x="66251" y="3097"/>
                      </a:lnTo>
                      <a:close/>
                    </a:path>
                  </a:pathLst>
                </a:custGeom>
                <a:solidFill>
                  <a:srgbClr val="000000"/>
                </a:solidFill>
                <a:ln w="1904" cap="flat">
                  <a:noFill/>
                  <a:prstDash val="solid"/>
                  <a:miter/>
                </a:ln>
              </p:spPr>
              <p:txBody>
                <a:bodyPr rtlCol="0" anchor="ctr"/>
                <a:lstStyle/>
                <a:p>
                  <a:endParaRPr lang="fr-FR"/>
                </a:p>
              </p:txBody>
            </p:sp>
            <p:sp>
              <p:nvSpPr>
                <p:cNvPr id="3705" name="Forme libre 3704">
                  <a:extLst>
                    <a:ext uri="{FF2B5EF4-FFF2-40B4-BE49-F238E27FC236}">
                      <a16:creationId xmlns:a16="http://schemas.microsoft.com/office/drawing/2014/main" id="{8DD1865B-DB44-1729-AFF1-876953ADD2F2}"/>
                    </a:ext>
                  </a:extLst>
                </p:cNvPr>
                <p:cNvSpPr/>
                <p:nvPr/>
              </p:nvSpPr>
              <p:spPr>
                <a:xfrm>
                  <a:off x="5590068" y="5874259"/>
                  <a:ext cx="64831" cy="135844"/>
                </a:xfrm>
                <a:custGeom>
                  <a:avLst/>
                  <a:gdLst>
                    <a:gd name="connsiteX0" fmla="*/ 58 w 64831"/>
                    <a:gd name="connsiteY0" fmla="*/ 40345 h 135844"/>
                    <a:gd name="connsiteX1" fmla="*/ 8059 w 64831"/>
                    <a:gd name="connsiteY1" fmla="*/ 109488 h 135844"/>
                    <a:gd name="connsiteX2" fmla="*/ 27489 w 64831"/>
                    <a:gd name="connsiteY2" fmla="*/ 135011 h 135844"/>
                    <a:gd name="connsiteX3" fmla="*/ 64825 w 64831"/>
                    <a:gd name="connsiteY3" fmla="*/ 89488 h 135844"/>
                    <a:gd name="connsiteX4" fmla="*/ 41585 w 64831"/>
                    <a:gd name="connsiteY4" fmla="*/ 10060 h 135844"/>
                    <a:gd name="connsiteX5" fmla="*/ 58 w 64831"/>
                    <a:gd name="connsiteY5" fmla="*/ 40345 h 135844"/>
                    <a:gd name="connsiteX6" fmla="*/ 58 w 64831"/>
                    <a:gd name="connsiteY6" fmla="*/ 40345 h 13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831" h="135844">
                      <a:moveTo>
                        <a:pt x="58" y="40345"/>
                      </a:moveTo>
                      <a:cubicBezTo>
                        <a:pt x="58" y="40345"/>
                        <a:pt x="6154" y="105869"/>
                        <a:pt x="8059" y="109488"/>
                      </a:cubicBezTo>
                      <a:cubicBezTo>
                        <a:pt x="4630" y="124535"/>
                        <a:pt x="6154" y="139583"/>
                        <a:pt x="27489" y="135011"/>
                      </a:cubicBezTo>
                      <a:cubicBezTo>
                        <a:pt x="46348" y="131012"/>
                        <a:pt x="65206" y="111012"/>
                        <a:pt x="64825" y="89488"/>
                      </a:cubicBezTo>
                      <a:cubicBezTo>
                        <a:pt x="56063" y="69297"/>
                        <a:pt x="48253" y="42441"/>
                        <a:pt x="41585" y="10060"/>
                      </a:cubicBezTo>
                      <a:cubicBezTo>
                        <a:pt x="35109" y="-19464"/>
                        <a:pt x="-1656" y="23774"/>
                        <a:pt x="58" y="40345"/>
                      </a:cubicBezTo>
                      <a:lnTo>
                        <a:pt x="58" y="40345"/>
                      </a:lnTo>
                      <a:close/>
                    </a:path>
                  </a:pathLst>
                </a:custGeom>
                <a:solidFill>
                  <a:srgbClr val="FFFFFF"/>
                </a:solidFill>
                <a:ln w="1904" cap="flat">
                  <a:noFill/>
                  <a:prstDash val="solid"/>
                  <a:miter/>
                </a:ln>
              </p:spPr>
              <p:txBody>
                <a:bodyPr rtlCol="0" anchor="ctr"/>
                <a:lstStyle/>
                <a:p>
                  <a:endParaRPr lang="fr-FR"/>
                </a:p>
              </p:txBody>
            </p:sp>
            <p:sp>
              <p:nvSpPr>
                <p:cNvPr id="3706" name="Forme libre 3705">
                  <a:extLst>
                    <a:ext uri="{FF2B5EF4-FFF2-40B4-BE49-F238E27FC236}">
                      <a16:creationId xmlns:a16="http://schemas.microsoft.com/office/drawing/2014/main" id="{4E6FCE20-74A6-57E2-B5DA-50FDCD347885}"/>
                    </a:ext>
                  </a:extLst>
                </p:cNvPr>
                <p:cNvSpPr/>
                <p:nvPr/>
              </p:nvSpPr>
              <p:spPr>
                <a:xfrm>
                  <a:off x="5588534" y="5872753"/>
                  <a:ext cx="67895" cy="138993"/>
                </a:xfrm>
                <a:custGeom>
                  <a:avLst/>
                  <a:gdLst>
                    <a:gd name="connsiteX0" fmla="*/ 21975 w 67895"/>
                    <a:gd name="connsiteY0" fmla="*/ 138993 h 138993"/>
                    <a:gd name="connsiteX1" fmla="*/ 10736 w 67895"/>
                    <a:gd name="connsiteY1" fmla="*/ 134993 h 138993"/>
                    <a:gd name="connsiteX2" fmla="*/ 7879 w 67895"/>
                    <a:gd name="connsiteY2" fmla="*/ 111184 h 138993"/>
                    <a:gd name="connsiteX3" fmla="*/ 69 w 67895"/>
                    <a:gd name="connsiteY3" fmla="*/ 42232 h 138993"/>
                    <a:gd name="connsiteX4" fmla="*/ 10546 w 67895"/>
                    <a:gd name="connsiteY4" fmla="*/ 17089 h 138993"/>
                    <a:gd name="connsiteX5" fmla="*/ 32262 w 67895"/>
                    <a:gd name="connsiteY5" fmla="*/ 137 h 138993"/>
                    <a:gd name="connsiteX6" fmla="*/ 44453 w 67895"/>
                    <a:gd name="connsiteY6" fmla="*/ 11375 h 138993"/>
                    <a:gd name="connsiteX7" fmla="*/ 67693 w 67895"/>
                    <a:gd name="connsiteY7" fmla="*/ 90613 h 138993"/>
                    <a:gd name="connsiteX8" fmla="*/ 67884 w 67895"/>
                    <a:gd name="connsiteY8" fmla="*/ 91184 h 138993"/>
                    <a:gd name="connsiteX9" fmla="*/ 29405 w 67895"/>
                    <a:gd name="connsiteY9" fmla="*/ 138232 h 138993"/>
                    <a:gd name="connsiteX10" fmla="*/ 21975 w 67895"/>
                    <a:gd name="connsiteY10" fmla="*/ 138993 h 138993"/>
                    <a:gd name="connsiteX11" fmla="*/ 21975 w 67895"/>
                    <a:gd name="connsiteY11" fmla="*/ 138993 h 138993"/>
                    <a:gd name="connsiteX12" fmla="*/ 33976 w 67895"/>
                    <a:gd name="connsiteY12" fmla="*/ 2994 h 138993"/>
                    <a:gd name="connsiteX13" fmla="*/ 32643 w 67895"/>
                    <a:gd name="connsiteY13" fmla="*/ 3185 h 138993"/>
                    <a:gd name="connsiteX14" fmla="*/ 13022 w 67895"/>
                    <a:gd name="connsiteY14" fmla="*/ 18994 h 138993"/>
                    <a:gd name="connsiteX15" fmla="*/ 3117 w 67895"/>
                    <a:gd name="connsiteY15" fmla="*/ 41851 h 138993"/>
                    <a:gd name="connsiteX16" fmla="*/ 3117 w 67895"/>
                    <a:gd name="connsiteY16" fmla="*/ 41851 h 138993"/>
                    <a:gd name="connsiteX17" fmla="*/ 10927 w 67895"/>
                    <a:gd name="connsiteY17" fmla="*/ 110422 h 138993"/>
                    <a:gd name="connsiteX18" fmla="*/ 11117 w 67895"/>
                    <a:gd name="connsiteY18" fmla="*/ 111565 h 138993"/>
                    <a:gd name="connsiteX19" fmla="*/ 13022 w 67895"/>
                    <a:gd name="connsiteY19" fmla="*/ 132898 h 138993"/>
                    <a:gd name="connsiteX20" fmla="*/ 28642 w 67895"/>
                    <a:gd name="connsiteY20" fmla="*/ 135184 h 138993"/>
                    <a:gd name="connsiteX21" fmla="*/ 64646 w 67895"/>
                    <a:gd name="connsiteY21" fmla="*/ 91565 h 138993"/>
                    <a:gd name="connsiteX22" fmla="*/ 41406 w 67895"/>
                    <a:gd name="connsiteY22" fmla="*/ 12137 h 138993"/>
                    <a:gd name="connsiteX23" fmla="*/ 33976 w 67895"/>
                    <a:gd name="connsiteY23" fmla="*/ 2994 h 138993"/>
                    <a:gd name="connsiteX24" fmla="*/ 33976 w 67895"/>
                    <a:gd name="connsiteY24" fmla="*/ 2994 h 13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95" h="138993">
                      <a:moveTo>
                        <a:pt x="21975" y="138993"/>
                      </a:moveTo>
                      <a:cubicBezTo>
                        <a:pt x="17023" y="138993"/>
                        <a:pt x="13213" y="137660"/>
                        <a:pt x="10736" y="134993"/>
                      </a:cubicBezTo>
                      <a:cubicBezTo>
                        <a:pt x="6355" y="130422"/>
                        <a:pt x="5402" y="122232"/>
                        <a:pt x="7879" y="111184"/>
                      </a:cubicBezTo>
                      <a:cubicBezTo>
                        <a:pt x="5974" y="103946"/>
                        <a:pt x="1021" y="52708"/>
                        <a:pt x="69" y="42232"/>
                      </a:cubicBezTo>
                      <a:cubicBezTo>
                        <a:pt x="-693" y="34994"/>
                        <a:pt x="5022" y="24518"/>
                        <a:pt x="10546" y="17089"/>
                      </a:cubicBezTo>
                      <a:cubicBezTo>
                        <a:pt x="17784" y="7375"/>
                        <a:pt x="25976" y="1090"/>
                        <a:pt x="32262" y="137"/>
                      </a:cubicBezTo>
                      <a:cubicBezTo>
                        <a:pt x="35881" y="-434"/>
                        <a:pt x="42168" y="327"/>
                        <a:pt x="44453" y="11375"/>
                      </a:cubicBezTo>
                      <a:cubicBezTo>
                        <a:pt x="51311" y="44518"/>
                        <a:pt x="59121" y="71184"/>
                        <a:pt x="67693" y="90613"/>
                      </a:cubicBezTo>
                      <a:cubicBezTo>
                        <a:pt x="67693" y="90803"/>
                        <a:pt x="67884" y="90994"/>
                        <a:pt x="67884" y="91184"/>
                      </a:cubicBezTo>
                      <a:cubicBezTo>
                        <a:pt x="68456" y="114041"/>
                        <a:pt x="48073" y="134422"/>
                        <a:pt x="29405" y="138232"/>
                      </a:cubicBezTo>
                      <a:cubicBezTo>
                        <a:pt x="26547" y="138613"/>
                        <a:pt x="24262" y="138993"/>
                        <a:pt x="21975" y="138993"/>
                      </a:cubicBezTo>
                      <a:lnTo>
                        <a:pt x="21975" y="138993"/>
                      </a:lnTo>
                      <a:close/>
                      <a:moveTo>
                        <a:pt x="33976" y="2994"/>
                      </a:moveTo>
                      <a:cubicBezTo>
                        <a:pt x="33595" y="2994"/>
                        <a:pt x="33215" y="2994"/>
                        <a:pt x="32643" y="3185"/>
                      </a:cubicBezTo>
                      <a:cubicBezTo>
                        <a:pt x="27119" y="3947"/>
                        <a:pt x="19689" y="10042"/>
                        <a:pt x="13022" y="18994"/>
                      </a:cubicBezTo>
                      <a:cubicBezTo>
                        <a:pt x="6546" y="27565"/>
                        <a:pt x="2736" y="36518"/>
                        <a:pt x="3117" y="41851"/>
                      </a:cubicBezTo>
                      <a:lnTo>
                        <a:pt x="3117" y="41851"/>
                      </a:lnTo>
                      <a:cubicBezTo>
                        <a:pt x="5402" y="66804"/>
                        <a:pt x="9593" y="107565"/>
                        <a:pt x="10927" y="110422"/>
                      </a:cubicBezTo>
                      <a:cubicBezTo>
                        <a:pt x="11117" y="110803"/>
                        <a:pt x="11117" y="111184"/>
                        <a:pt x="11117" y="111565"/>
                      </a:cubicBezTo>
                      <a:cubicBezTo>
                        <a:pt x="9403" y="118613"/>
                        <a:pt x="8451" y="128136"/>
                        <a:pt x="13022" y="132898"/>
                      </a:cubicBezTo>
                      <a:cubicBezTo>
                        <a:pt x="16070" y="135946"/>
                        <a:pt x="21404" y="136708"/>
                        <a:pt x="28642" y="135184"/>
                      </a:cubicBezTo>
                      <a:cubicBezTo>
                        <a:pt x="45977" y="131565"/>
                        <a:pt x="65027" y="112708"/>
                        <a:pt x="64646" y="91565"/>
                      </a:cubicBezTo>
                      <a:cubicBezTo>
                        <a:pt x="56074" y="71946"/>
                        <a:pt x="48263" y="45280"/>
                        <a:pt x="41406" y="12137"/>
                      </a:cubicBezTo>
                      <a:cubicBezTo>
                        <a:pt x="40072" y="6042"/>
                        <a:pt x="37596" y="2994"/>
                        <a:pt x="33976" y="2994"/>
                      </a:cubicBezTo>
                      <a:lnTo>
                        <a:pt x="33976" y="2994"/>
                      </a:lnTo>
                      <a:close/>
                    </a:path>
                  </a:pathLst>
                </a:custGeom>
                <a:solidFill>
                  <a:srgbClr val="000000"/>
                </a:solidFill>
                <a:ln w="1904" cap="flat">
                  <a:noFill/>
                  <a:prstDash val="solid"/>
                  <a:miter/>
                </a:ln>
              </p:spPr>
              <p:txBody>
                <a:bodyPr rtlCol="0" anchor="ctr"/>
                <a:lstStyle/>
                <a:p>
                  <a:endParaRPr lang="fr-FR"/>
                </a:p>
              </p:txBody>
            </p:sp>
            <p:sp>
              <p:nvSpPr>
                <p:cNvPr id="3707" name="Forme libre 3706">
                  <a:extLst>
                    <a:ext uri="{FF2B5EF4-FFF2-40B4-BE49-F238E27FC236}">
                      <a16:creationId xmlns:a16="http://schemas.microsoft.com/office/drawing/2014/main" id="{581C7232-7124-7E16-B241-6921B7DD8DCF}"/>
                    </a:ext>
                  </a:extLst>
                </p:cNvPr>
                <p:cNvSpPr/>
                <p:nvPr/>
              </p:nvSpPr>
              <p:spPr>
                <a:xfrm>
                  <a:off x="5544471" y="5827586"/>
                  <a:ext cx="83121" cy="104351"/>
                </a:xfrm>
                <a:custGeom>
                  <a:avLst/>
                  <a:gdLst>
                    <a:gd name="connsiteX0" fmla="*/ 77849 w 83121"/>
                    <a:gd name="connsiteY0" fmla="*/ 61304 h 104351"/>
                    <a:gd name="connsiteX1" fmla="*/ 24511 w 83121"/>
                    <a:gd name="connsiteY1" fmla="*/ 103780 h 104351"/>
                    <a:gd name="connsiteX2" fmla="*/ 2605 w 83121"/>
                    <a:gd name="connsiteY2" fmla="*/ 43590 h 104351"/>
                    <a:gd name="connsiteX3" fmla="*/ 49846 w 83121"/>
                    <a:gd name="connsiteY3" fmla="*/ 543 h 104351"/>
                    <a:gd name="connsiteX4" fmla="*/ 77849 w 83121"/>
                    <a:gd name="connsiteY4" fmla="*/ 61304 h 104351"/>
                    <a:gd name="connsiteX5" fmla="*/ 77849 w 83121"/>
                    <a:gd name="connsiteY5" fmla="*/ 61304 h 10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21" h="104351">
                      <a:moveTo>
                        <a:pt x="77849" y="61304"/>
                      </a:moveTo>
                      <a:cubicBezTo>
                        <a:pt x="67943" y="90447"/>
                        <a:pt x="45465" y="107780"/>
                        <a:pt x="24511" y="103780"/>
                      </a:cubicBezTo>
                      <a:cubicBezTo>
                        <a:pt x="2223" y="99399"/>
                        <a:pt x="-4253" y="72161"/>
                        <a:pt x="2605" y="43590"/>
                      </a:cubicBezTo>
                      <a:cubicBezTo>
                        <a:pt x="9653" y="15019"/>
                        <a:pt x="30607" y="-3457"/>
                        <a:pt x="49846" y="543"/>
                      </a:cubicBezTo>
                      <a:cubicBezTo>
                        <a:pt x="86421" y="7971"/>
                        <a:pt x="87755" y="32352"/>
                        <a:pt x="77849" y="61304"/>
                      </a:cubicBezTo>
                      <a:lnTo>
                        <a:pt x="77849" y="61304"/>
                      </a:lnTo>
                      <a:close/>
                    </a:path>
                  </a:pathLst>
                </a:custGeom>
                <a:solidFill>
                  <a:srgbClr val="FFFFFF"/>
                </a:solidFill>
                <a:ln w="1904" cap="flat">
                  <a:noFill/>
                  <a:prstDash val="solid"/>
                  <a:miter/>
                </a:ln>
              </p:spPr>
              <p:txBody>
                <a:bodyPr rtlCol="0" anchor="ctr"/>
                <a:lstStyle/>
                <a:p>
                  <a:endParaRPr lang="fr-FR"/>
                </a:p>
              </p:txBody>
            </p:sp>
            <p:sp>
              <p:nvSpPr>
                <p:cNvPr id="3708" name="Forme libre 3707">
                  <a:extLst>
                    <a:ext uri="{FF2B5EF4-FFF2-40B4-BE49-F238E27FC236}">
                      <a16:creationId xmlns:a16="http://schemas.microsoft.com/office/drawing/2014/main" id="{43EB1515-1609-2208-2156-CBFBE0E9963C}"/>
                    </a:ext>
                  </a:extLst>
                </p:cNvPr>
                <p:cNvSpPr/>
                <p:nvPr/>
              </p:nvSpPr>
              <p:spPr>
                <a:xfrm>
                  <a:off x="5542824" y="5845891"/>
                  <a:ext cx="65329" cy="87569"/>
                </a:xfrm>
                <a:custGeom>
                  <a:avLst/>
                  <a:gdLst>
                    <a:gd name="connsiteX0" fmla="*/ 32253 w 65329"/>
                    <a:gd name="connsiteY0" fmla="*/ 87570 h 87569"/>
                    <a:gd name="connsiteX1" fmla="*/ 25776 w 65329"/>
                    <a:gd name="connsiteY1" fmla="*/ 86999 h 87569"/>
                    <a:gd name="connsiteX2" fmla="*/ 6918 w 65329"/>
                    <a:gd name="connsiteY2" fmla="*/ 74046 h 87569"/>
                    <a:gd name="connsiteX3" fmla="*/ 2727 w 65329"/>
                    <a:gd name="connsiteY3" fmla="*/ 24904 h 87569"/>
                    <a:gd name="connsiteX4" fmla="*/ 13394 w 65329"/>
                    <a:gd name="connsiteY4" fmla="*/ 713 h 87569"/>
                    <a:gd name="connsiteX5" fmla="*/ 15680 w 65329"/>
                    <a:gd name="connsiteY5" fmla="*/ 332 h 87569"/>
                    <a:gd name="connsiteX6" fmla="*/ 16061 w 65329"/>
                    <a:gd name="connsiteY6" fmla="*/ 2618 h 87569"/>
                    <a:gd name="connsiteX7" fmla="*/ 5965 w 65329"/>
                    <a:gd name="connsiteY7" fmla="*/ 25665 h 87569"/>
                    <a:gd name="connsiteX8" fmla="*/ 9775 w 65329"/>
                    <a:gd name="connsiteY8" fmla="*/ 72332 h 87569"/>
                    <a:gd name="connsiteX9" fmla="*/ 26538 w 65329"/>
                    <a:gd name="connsiteY9" fmla="*/ 83951 h 87569"/>
                    <a:gd name="connsiteX10" fmla="*/ 62541 w 65329"/>
                    <a:gd name="connsiteY10" fmla="*/ 69475 h 87569"/>
                    <a:gd name="connsiteX11" fmla="*/ 64827 w 65329"/>
                    <a:gd name="connsiteY11" fmla="*/ 69475 h 87569"/>
                    <a:gd name="connsiteX12" fmla="*/ 64827 w 65329"/>
                    <a:gd name="connsiteY12" fmla="*/ 71761 h 87569"/>
                    <a:gd name="connsiteX13" fmla="*/ 32253 w 65329"/>
                    <a:gd name="connsiteY13" fmla="*/ 87570 h 8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329" h="87569">
                      <a:moveTo>
                        <a:pt x="32253" y="87570"/>
                      </a:moveTo>
                      <a:cubicBezTo>
                        <a:pt x="30158" y="87570"/>
                        <a:pt x="27872" y="87379"/>
                        <a:pt x="25776" y="86999"/>
                      </a:cubicBezTo>
                      <a:cubicBezTo>
                        <a:pt x="17776" y="85475"/>
                        <a:pt x="11489" y="81094"/>
                        <a:pt x="6918" y="74046"/>
                      </a:cubicBezTo>
                      <a:cubicBezTo>
                        <a:pt x="-511" y="62427"/>
                        <a:pt x="-2035" y="44523"/>
                        <a:pt x="2727" y="24904"/>
                      </a:cubicBezTo>
                      <a:cubicBezTo>
                        <a:pt x="4822" y="16141"/>
                        <a:pt x="8632" y="7761"/>
                        <a:pt x="13394" y="713"/>
                      </a:cubicBezTo>
                      <a:cubicBezTo>
                        <a:pt x="13966" y="-49"/>
                        <a:pt x="14918" y="-239"/>
                        <a:pt x="15680" y="332"/>
                      </a:cubicBezTo>
                      <a:cubicBezTo>
                        <a:pt x="16442" y="903"/>
                        <a:pt x="16633" y="1856"/>
                        <a:pt x="16061" y="2618"/>
                      </a:cubicBezTo>
                      <a:cubicBezTo>
                        <a:pt x="11489" y="9285"/>
                        <a:pt x="8061" y="17285"/>
                        <a:pt x="5965" y="25665"/>
                      </a:cubicBezTo>
                      <a:cubicBezTo>
                        <a:pt x="1394" y="43951"/>
                        <a:pt x="2917" y="61475"/>
                        <a:pt x="9775" y="72332"/>
                      </a:cubicBezTo>
                      <a:cubicBezTo>
                        <a:pt x="13776" y="78617"/>
                        <a:pt x="19490" y="82618"/>
                        <a:pt x="26538" y="83951"/>
                      </a:cubicBezTo>
                      <a:cubicBezTo>
                        <a:pt x="38730" y="86427"/>
                        <a:pt x="51874" y="81094"/>
                        <a:pt x="62541" y="69475"/>
                      </a:cubicBezTo>
                      <a:cubicBezTo>
                        <a:pt x="63113" y="68903"/>
                        <a:pt x="64065" y="68713"/>
                        <a:pt x="64827" y="69475"/>
                      </a:cubicBezTo>
                      <a:cubicBezTo>
                        <a:pt x="65399" y="70046"/>
                        <a:pt x="65589" y="70998"/>
                        <a:pt x="64827" y="71761"/>
                      </a:cubicBezTo>
                      <a:cubicBezTo>
                        <a:pt x="55302" y="81855"/>
                        <a:pt x="43683" y="87570"/>
                        <a:pt x="32253" y="87570"/>
                      </a:cubicBezTo>
                      <a:close/>
                    </a:path>
                  </a:pathLst>
                </a:custGeom>
                <a:solidFill>
                  <a:srgbClr val="000000"/>
                </a:solidFill>
                <a:ln w="1904" cap="flat">
                  <a:noFill/>
                  <a:prstDash val="solid"/>
                  <a:miter/>
                </a:ln>
              </p:spPr>
              <p:txBody>
                <a:bodyPr rtlCol="0" anchor="ctr"/>
                <a:lstStyle/>
                <a:p>
                  <a:endParaRPr lang="fr-FR"/>
                </a:p>
              </p:txBody>
            </p:sp>
            <p:sp>
              <p:nvSpPr>
                <p:cNvPr id="3709" name="Forme libre 3708">
                  <a:extLst>
                    <a:ext uri="{FF2B5EF4-FFF2-40B4-BE49-F238E27FC236}">
                      <a16:creationId xmlns:a16="http://schemas.microsoft.com/office/drawing/2014/main" id="{4B4D424E-06FB-F120-7B53-E629A4EFC907}"/>
                    </a:ext>
                  </a:extLst>
                </p:cNvPr>
                <p:cNvSpPr/>
                <p:nvPr/>
              </p:nvSpPr>
              <p:spPr>
                <a:xfrm>
                  <a:off x="5539870" y="5792821"/>
                  <a:ext cx="91134" cy="54546"/>
                </a:xfrm>
                <a:custGeom>
                  <a:avLst/>
                  <a:gdLst>
                    <a:gd name="connsiteX0" fmla="*/ 90641 w 91134"/>
                    <a:gd name="connsiteY0" fmla="*/ 11499 h 54546"/>
                    <a:gd name="connsiteX1" fmla="*/ 54638 w 91134"/>
                    <a:gd name="connsiteY1" fmla="*/ 48260 h 54546"/>
                    <a:gd name="connsiteX2" fmla="*/ 347 w 91134"/>
                    <a:gd name="connsiteY2" fmla="*/ 45974 h 54546"/>
                    <a:gd name="connsiteX3" fmla="*/ 39398 w 91134"/>
                    <a:gd name="connsiteY3" fmla="*/ 3880 h 54546"/>
                    <a:gd name="connsiteX4" fmla="*/ 90641 w 91134"/>
                    <a:gd name="connsiteY4" fmla="*/ 11499 h 54546"/>
                    <a:gd name="connsiteX5" fmla="*/ 90641 w 91134"/>
                    <a:gd name="connsiteY5" fmla="*/ 11499 h 5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34" h="54546">
                      <a:moveTo>
                        <a:pt x="90641" y="11499"/>
                      </a:moveTo>
                      <a:cubicBezTo>
                        <a:pt x="94070" y="23117"/>
                        <a:pt x="79402" y="40832"/>
                        <a:pt x="54638" y="48260"/>
                      </a:cubicBezTo>
                      <a:cubicBezTo>
                        <a:pt x="29874" y="55689"/>
                        <a:pt x="2824" y="58355"/>
                        <a:pt x="347" y="45974"/>
                      </a:cubicBezTo>
                      <a:cubicBezTo>
                        <a:pt x="-2701" y="30927"/>
                        <a:pt x="14634" y="11308"/>
                        <a:pt x="39398" y="3880"/>
                      </a:cubicBezTo>
                      <a:cubicBezTo>
                        <a:pt x="64162" y="-3549"/>
                        <a:pt x="87212" y="70"/>
                        <a:pt x="90641" y="11499"/>
                      </a:cubicBezTo>
                      <a:lnTo>
                        <a:pt x="90641" y="11499"/>
                      </a:lnTo>
                      <a:close/>
                    </a:path>
                  </a:pathLst>
                </a:custGeom>
                <a:solidFill>
                  <a:srgbClr val="000000"/>
                </a:solidFill>
                <a:ln w="1904" cap="flat">
                  <a:noFill/>
                  <a:prstDash val="solid"/>
                  <a:miter/>
                </a:ln>
              </p:spPr>
              <p:txBody>
                <a:bodyPr rtlCol="0" anchor="ctr"/>
                <a:lstStyle/>
                <a:p>
                  <a:endParaRPr lang="fr-FR"/>
                </a:p>
              </p:txBody>
            </p:sp>
            <p:sp>
              <p:nvSpPr>
                <p:cNvPr id="3710" name="Forme libre 3709">
                  <a:extLst>
                    <a:ext uri="{FF2B5EF4-FFF2-40B4-BE49-F238E27FC236}">
                      <a16:creationId xmlns:a16="http://schemas.microsoft.com/office/drawing/2014/main" id="{504FEAE0-2909-E276-49F3-FEC302BB5CDC}"/>
                    </a:ext>
                  </a:extLst>
                </p:cNvPr>
                <p:cNvSpPr/>
                <p:nvPr/>
              </p:nvSpPr>
              <p:spPr>
                <a:xfrm>
                  <a:off x="5538325" y="5791508"/>
                  <a:ext cx="94287" cy="57573"/>
                </a:xfrm>
                <a:custGeom>
                  <a:avLst/>
                  <a:gdLst>
                    <a:gd name="connsiteX0" fmla="*/ 20180 w 94287"/>
                    <a:gd name="connsiteY0" fmla="*/ 57573 h 57573"/>
                    <a:gd name="connsiteX1" fmla="*/ 5322 w 94287"/>
                    <a:gd name="connsiteY1" fmla="*/ 54525 h 57573"/>
                    <a:gd name="connsiteX2" fmla="*/ 369 w 94287"/>
                    <a:gd name="connsiteY2" fmla="*/ 47859 h 57573"/>
                    <a:gd name="connsiteX3" fmla="*/ 40563 w 94287"/>
                    <a:gd name="connsiteY3" fmla="*/ 4049 h 57573"/>
                    <a:gd name="connsiteX4" fmla="*/ 74851 w 94287"/>
                    <a:gd name="connsiteY4" fmla="*/ 621 h 57573"/>
                    <a:gd name="connsiteX5" fmla="*/ 93710 w 94287"/>
                    <a:gd name="connsiteY5" fmla="*/ 12621 h 57573"/>
                    <a:gd name="connsiteX6" fmla="*/ 85900 w 94287"/>
                    <a:gd name="connsiteY6" fmla="*/ 34145 h 57573"/>
                    <a:gd name="connsiteX7" fmla="*/ 56564 w 94287"/>
                    <a:gd name="connsiteY7" fmla="*/ 51478 h 57573"/>
                    <a:gd name="connsiteX8" fmla="*/ 20180 w 94287"/>
                    <a:gd name="connsiteY8" fmla="*/ 57573 h 57573"/>
                    <a:gd name="connsiteX9" fmla="*/ 66279 w 94287"/>
                    <a:gd name="connsiteY9" fmla="*/ 3097 h 57573"/>
                    <a:gd name="connsiteX10" fmla="*/ 41515 w 94287"/>
                    <a:gd name="connsiteY10" fmla="*/ 6907 h 57573"/>
                    <a:gd name="connsiteX11" fmla="*/ 3607 w 94287"/>
                    <a:gd name="connsiteY11" fmla="*/ 47097 h 57573"/>
                    <a:gd name="connsiteX12" fmla="*/ 7036 w 94287"/>
                    <a:gd name="connsiteY12" fmla="*/ 51668 h 57573"/>
                    <a:gd name="connsiteX13" fmla="*/ 55802 w 94287"/>
                    <a:gd name="connsiteY13" fmla="*/ 48049 h 57573"/>
                    <a:gd name="connsiteX14" fmla="*/ 83614 w 94287"/>
                    <a:gd name="connsiteY14" fmla="*/ 31668 h 57573"/>
                    <a:gd name="connsiteX15" fmla="*/ 90662 w 94287"/>
                    <a:gd name="connsiteY15" fmla="*/ 13192 h 57573"/>
                    <a:gd name="connsiteX16" fmla="*/ 74471 w 94287"/>
                    <a:gd name="connsiteY16" fmla="*/ 3478 h 57573"/>
                    <a:gd name="connsiteX17" fmla="*/ 66279 w 94287"/>
                    <a:gd name="connsiteY17" fmla="*/ 3097 h 57573"/>
                    <a:gd name="connsiteX18" fmla="*/ 66279 w 94287"/>
                    <a:gd name="connsiteY18" fmla="*/ 3097 h 5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287" h="57573">
                      <a:moveTo>
                        <a:pt x="20180" y="57573"/>
                      </a:moveTo>
                      <a:cubicBezTo>
                        <a:pt x="14275" y="57573"/>
                        <a:pt x="8941" y="56811"/>
                        <a:pt x="5322" y="54525"/>
                      </a:cubicBezTo>
                      <a:cubicBezTo>
                        <a:pt x="2655" y="52811"/>
                        <a:pt x="940" y="50525"/>
                        <a:pt x="369" y="47859"/>
                      </a:cubicBezTo>
                      <a:cubicBezTo>
                        <a:pt x="-2870" y="31478"/>
                        <a:pt x="15608" y="11478"/>
                        <a:pt x="40563" y="4049"/>
                      </a:cubicBezTo>
                      <a:cubicBezTo>
                        <a:pt x="52754" y="431"/>
                        <a:pt x="64946" y="-903"/>
                        <a:pt x="74851" y="621"/>
                      </a:cubicBezTo>
                      <a:cubicBezTo>
                        <a:pt x="85138" y="2145"/>
                        <a:pt x="91805" y="6335"/>
                        <a:pt x="93710" y="12621"/>
                      </a:cubicBezTo>
                      <a:cubicBezTo>
                        <a:pt x="95615" y="18907"/>
                        <a:pt x="92757" y="26716"/>
                        <a:pt x="85900" y="34145"/>
                      </a:cubicBezTo>
                      <a:cubicBezTo>
                        <a:pt x="78851" y="41764"/>
                        <a:pt x="68374" y="47859"/>
                        <a:pt x="56564" y="51478"/>
                      </a:cubicBezTo>
                      <a:cubicBezTo>
                        <a:pt x="50278" y="53001"/>
                        <a:pt x="33705" y="57573"/>
                        <a:pt x="20180" y="57573"/>
                      </a:cubicBezTo>
                      <a:close/>
                      <a:moveTo>
                        <a:pt x="66279" y="3097"/>
                      </a:moveTo>
                      <a:cubicBezTo>
                        <a:pt x="58660" y="3097"/>
                        <a:pt x="50087" y="4430"/>
                        <a:pt x="41515" y="6907"/>
                      </a:cubicBezTo>
                      <a:cubicBezTo>
                        <a:pt x="18466" y="13764"/>
                        <a:pt x="559" y="32621"/>
                        <a:pt x="3607" y="47097"/>
                      </a:cubicBezTo>
                      <a:cubicBezTo>
                        <a:pt x="3988" y="49002"/>
                        <a:pt x="5131" y="50525"/>
                        <a:pt x="7036" y="51668"/>
                      </a:cubicBezTo>
                      <a:cubicBezTo>
                        <a:pt x="14465" y="56239"/>
                        <a:pt x="33133" y="54716"/>
                        <a:pt x="55802" y="48049"/>
                      </a:cubicBezTo>
                      <a:cubicBezTo>
                        <a:pt x="67041" y="44621"/>
                        <a:pt x="76947" y="38907"/>
                        <a:pt x="83614" y="31668"/>
                      </a:cubicBezTo>
                      <a:cubicBezTo>
                        <a:pt x="89519" y="25192"/>
                        <a:pt x="92186" y="18335"/>
                        <a:pt x="90662" y="13192"/>
                      </a:cubicBezTo>
                      <a:cubicBezTo>
                        <a:pt x="89138" y="8240"/>
                        <a:pt x="83424" y="4811"/>
                        <a:pt x="74471" y="3478"/>
                      </a:cubicBezTo>
                      <a:cubicBezTo>
                        <a:pt x="71803" y="3288"/>
                        <a:pt x="69137" y="3097"/>
                        <a:pt x="66279" y="3097"/>
                      </a:cubicBezTo>
                      <a:lnTo>
                        <a:pt x="66279" y="3097"/>
                      </a:lnTo>
                      <a:close/>
                    </a:path>
                  </a:pathLst>
                </a:custGeom>
                <a:solidFill>
                  <a:srgbClr val="000000"/>
                </a:solidFill>
                <a:ln w="1904" cap="flat">
                  <a:noFill/>
                  <a:prstDash val="solid"/>
                  <a:miter/>
                </a:ln>
              </p:spPr>
              <p:txBody>
                <a:bodyPr rtlCol="0" anchor="ctr"/>
                <a:lstStyle/>
                <a:p>
                  <a:endParaRPr lang="fr-FR"/>
                </a:p>
              </p:txBody>
            </p:sp>
            <p:sp>
              <p:nvSpPr>
                <p:cNvPr id="3711" name="Forme libre 3710">
                  <a:extLst>
                    <a:ext uri="{FF2B5EF4-FFF2-40B4-BE49-F238E27FC236}">
                      <a16:creationId xmlns:a16="http://schemas.microsoft.com/office/drawing/2014/main" id="{4C952849-7F74-782E-2E0D-FF2B5042A497}"/>
                    </a:ext>
                  </a:extLst>
                </p:cNvPr>
                <p:cNvSpPr/>
                <p:nvPr/>
              </p:nvSpPr>
              <p:spPr>
                <a:xfrm>
                  <a:off x="5603270" y="5814224"/>
                  <a:ext cx="45718" cy="56380"/>
                </a:xfrm>
                <a:custGeom>
                  <a:avLst/>
                  <a:gdLst>
                    <a:gd name="connsiteX0" fmla="*/ 45718 w 45718"/>
                    <a:gd name="connsiteY0" fmla="*/ 28191 h 56380"/>
                    <a:gd name="connsiteX1" fmla="*/ 22859 w 45718"/>
                    <a:gd name="connsiteY1" fmla="*/ 56381 h 56380"/>
                    <a:gd name="connsiteX2" fmla="*/ 0 w 45718"/>
                    <a:gd name="connsiteY2" fmla="*/ 28191 h 56380"/>
                    <a:gd name="connsiteX3" fmla="*/ 22859 w 45718"/>
                    <a:gd name="connsiteY3" fmla="*/ 0 h 56380"/>
                    <a:gd name="connsiteX4" fmla="*/ 45718 w 45718"/>
                    <a:gd name="connsiteY4" fmla="*/ 28191 h 56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8" h="56380">
                      <a:moveTo>
                        <a:pt x="45718" y="28191"/>
                      </a:moveTo>
                      <a:cubicBezTo>
                        <a:pt x="45718" y="43760"/>
                        <a:pt x="35484" y="56381"/>
                        <a:pt x="22859" y="56381"/>
                      </a:cubicBezTo>
                      <a:cubicBezTo>
                        <a:pt x="10234" y="56381"/>
                        <a:pt x="0" y="43760"/>
                        <a:pt x="0" y="28191"/>
                      </a:cubicBezTo>
                      <a:cubicBezTo>
                        <a:pt x="0" y="12621"/>
                        <a:pt x="10234" y="0"/>
                        <a:pt x="22859" y="0"/>
                      </a:cubicBezTo>
                      <a:cubicBezTo>
                        <a:pt x="35484" y="0"/>
                        <a:pt x="45718" y="12621"/>
                        <a:pt x="45718" y="28191"/>
                      </a:cubicBezTo>
                      <a:close/>
                    </a:path>
                  </a:pathLst>
                </a:custGeom>
                <a:solidFill>
                  <a:srgbClr val="000000"/>
                </a:solidFill>
                <a:ln w="1904" cap="flat">
                  <a:noFill/>
                  <a:prstDash val="solid"/>
                  <a:miter/>
                </a:ln>
              </p:spPr>
              <p:txBody>
                <a:bodyPr rtlCol="0" anchor="ctr"/>
                <a:lstStyle/>
                <a:p>
                  <a:endParaRPr lang="fr-FR"/>
                </a:p>
              </p:txBody>
            </p:sp>
            <p:sp>
              <p:nvSpPr>
                <p:cNvPr id="3712" name="Forme libre 3711">
                  <a:extLst>
                    <a:ext uri="{FF2B5EF4-FFF2-40B4-BE49-F238E27FC236}">
                      <a16:creationId xmlns:a16="http://schemas.microsoft.com/office/drawing/2014/main" id="{051BA876-4C30-8743-DB5A-4B05A6B2BB32}"/>
                    </a:ext>
                  </a:extLst>
                </p:cNvPr>
                <p:cNvSpPr/>
                <p:nvPr/>
              </p:nvSpPr>
              <p:spPr>
                <a:xfrm>
                  <a:off x="5601556" y="5812891"/>
                  <a:ext cx="49147" cy="59428"/>
                </a:xfrm>
                <a:custGeom>
                  <a:avLst/>
                  <a:gdLst>
                    <a:gd name="connsiteX0" fmla="*/ 24574 w 49147"/>
                    <a:gd name="connsiteY0" fmla="*/ 59428 h 59428"/>
                    <a:gd name="connsiteX1" fmla="*/ 0 w 49147"/>
                    <a:gd name="connsiteY1" fmla="*/ 29714 h 59428"/>
                    <a:gd name="connsiteX2" fmla="*/ 24574 w 49147"/>
                    <a:gd name="connsiteY2" fmla="*/ 0 h 59428"/>
                    <a:gd name="connsiteX3" fmla="*/ 49147 w 49147"/>
                    <a:gd name="connsiteY3" fmla="*/ 29714 h 59428"/>
                    <a:gd name="connsiteX4" fmla="*/ 24574 w 49147"/>
                    <a:gd name="connsiteY4" fmla="*/ 59428 h 59428"/>
                    <a:gd name="connsiteX5" fmla="*/ 24574 w 49147"/>
                    <a:gd name="connsiteY5" fmla="*/ 3047 h 59428"/>
                    <a:gd name="connsiteX6" fmla="*/ 3238 w 49147"/>
                    <a:gd name="connsiteY6" fmla="*/ 29714 h 59428"/>
                    <a:gd name="connsiteX7" fmla="*/ 24574 w 49147"/>
                    <a:gd name="connsiteY7" fmla="*/ 56380 h 59428"/>
                    <a:gd name="connsiteX8" fmla="*/ 45909 w 49147"/>
                    <a:gd name="connsiteY8" fmla="*/ 29714 h 59428"/>
                    <a:gd name="connsiteX9" fmla="*/ 24574 w 49147"/>
                    <a:gd name="connsiteY9" fmla="*/ 3047 h 5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47" h="59428">
                      <a:moveTo>
                        <a:pt x="24574" y="59428"/>
                      </a:moveTo>
                      <a:cubicBezTo>
                        <a:pt x="11049" y="59428"/>
                        <a:pt x="0" y="46095"/>
                        <a:pt x="0" y="29714"/>
                      </a:cubicBezTo>
                      <a:cubicBezTo>
                        <a:pt x="0" y="13333"/>
                        <a:pt x="11049" y="0"/>
                        <a:pt x="24574" y="0"/>
                      </a:cubicBezTo>
                      <a:cubicBezTo>
                        <a:pt x="38098" y="0"/>
                        <a:pt x="49147" y="13333"/>
                        <a:pt x="49147" y="29714"/>
                      </a:cubicBezTo>
                      <a:cubicBezTo>
                        <a:pt x="49147" y="46095"/>
                        <a:pt x="38098" y="59428"/>
                        <a:pt x="24574" y="59428"/>
                      </a:cubicBezTo>
                      <a:close/>
                      <a:moveTo>
                        <a:pt x="24574" y="3047"/>
                      </a:moveTo>
                      <a:cubicBezTo>
                        <a:pt x="12763" y="3047"/>
                        <a:pt x="3238" y="15047"/>
                        <a:pt x="3238" y="29714"/>
                      </a:cubicBezTo>
                      <a:cubicBezTo>
                        <a:pt x="3238" y="44380"/>
                        <a:pt x="12763" y="56380"/>
                        <a:pt x="24574" y="56380"/>
                      </a:cubicBezTo>
                      <a:cubicBezTo>
                        <a:pt x="36384" y="56380"/>
                        <a:pt x="45909" y="44380"/>
                        <a:pt x="45909" y="29714"/>
                      </a:cubicBezTo>
                      <a:cubicBezTo>
                        <a:pt x="45909" y="15047"/>
                        <a:pt x="36194" y="3047"/>
                        <a:pt x="24574" y="3047"/>
                      </a:cubicBezTo>
                      <a:close/>
                    </a:path>
                  </a:pathLst>
                </a:custGeom>
                <a:solidFill>
                  <a:srgbClr val="000000"/>
                </a:solidFill>
                <a:ln w="1904" cap="flat">
                  <a:noFill/>
                  <a:prstDash val="solid"/>
                  <a:miter/>
                </a:ln>
              </p:spPr>
              <p:txBody>
                <a:bodyPr rtlCol="0" anchor="ctr"/>
                <a:lstStyle/>
                <a:p>
                  <a:endParaRPr lang="fr-FR"/>
                </a:p>
              </p:txBody>
            </p:sp>
            <p:sp>
              <p:nvSpPr>
                <p:cNvPr id="3713" name="Forme libre 3712">
                  <a:extLst>
                    <a:ext uri="{FF2B5EF4-FFF2-40B4-BE49-F238E27FC236}">
                      <a16:creationId xmlns:a16="http://schemas.microsoft.com/office/drawing/2014/main" id="{7ED5584D-1E3F-AF30-909D-89BA2DFCEAD7}"/>
                    </a:ext>
                  </a:extLst>
                </p:cNvPr>
                <p:cNvSpPr/>
                <p:nvPr/>
              </p:nvSpPr>
              <p:spPr>
                <a:xfrm rot="-1828996">
                  <a:off x="5619498" y="5869331"/>
                  <a:ext cx="25907" cy="17905"/>
                </a:xfrm>
                <a:custGeom>
                  <a:avLst/>
                  <a:gdLst>
                    <a:gd name="connsiteX0" fmla="*/ 25908 w 25907"/>
                    <a:gd name="connsiteY0" fmla="*/ 8952 h 17905"/>
                    <a:gd name="connsiteX1" fmla="*/ 12954 w 25907"/>
                    <a:gd name="connsiteY1" fmla="*/ 17905 h 17905"/>
                    <a:gd name="connsiteX2" fmla="*/ 0 w 25907"/>
                    <a:gd name="connsiteY2" fmla="*/ 8952 h 17905"/>
                    <a:gd name="connsiteX3" fmla="*/ 12954 w 25907"/>
                    <a:gd name="connsiteY3" fmla="*/ 0 h 17905"/>
                    <a:gd name="connsiteX4" fmla="*/ 25908 w 25907"/>
                    <a:gd name="connsiteY4" fmla="*/ 8952 h 17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7" h="17905">
                      <a:moveTo>
                        <a:pt x="25908" y="8952"/>
                      </a:moveTo>
                      <a:cubicBezTo>
                        <a:pt x="25908" y="13897"/>
                        <a:pt x="20108" y="17905"/>
                        <a:pt x="12954" y="17905"/>
                      </a:cubicBezTo>
                      <a:cubicBezTo>
                        <a:pt x="5800" y="17905"/>
                        <a:pt x="0" y="13897"/>
                        <a:pt x="0" y="8952"/>
                      </a:cubicBezTo>
                      <a:cubicBezTo>
                        <a:pt x="0" y="4008"/>
                        <a:pt x="5800" y="0"/>
                        <a:pt x="12954" y="0"/>
                      </a:cubicBezTo>
                      <a:cubicBezTo>
                        <a:pt x="20108" y="0"/>
                        <a:pt x="25908" y="4008"/>
                        <a:pt x="25908" y="8952"/>
                      </a:cubicBezTo>
                      <a:close/>
                    </a:path>
                  </a:pathLst>
                </a:custGeom>
                <a:solidFill>
                  <a:srgbClr val="FFFFFF"/>
                </a:solidFill>
                <a:ln w="1904" cap="flat">
                  <a:noFill/>
                  <a:prstDash val="solid"/>
                  <a:miter/>
                </a:ln>
              </p:spPr>
              <p:txBody>
                <a:bodyPr rtlCol="0" anchor="ctr"/>
                <a:lstStyle/>
                <a:p>
                  <a:endParaRPr lang="fr-FR"/>
                </a:p>
              </p:txBody>
            </p:sp>
            <p:sp>
              <p:nvSpPr>
                <p:cNvPr id="3714" name="Forme libre 3713">
                  <a:extLst>
                    <a:ext uri="{FF2B5EF4-FFF2-40B4-BE49-F238E27FC236}">
                      <a16:creationId xmlns:a16="http://schemas.microsoft.com/office/drawing/2014/main" id="{2D39C7B4-FC4B-A45C-EAC3-39DB0943E858}"/>
                    </a:ext>
                  </a:extLst>
                </p:cNvPr>
                <p:cNvSpPr/>
                <p:nvPr/>
              </p:nvSpPr>
              <p:spPr>
                <a:xfrm>
                  <a:off x="5627056" y="5871353"/>
                  <a:ext cx="14264" cy="5917"/>
                </a:xfrm>
                <a:custGeom>
                  <a:avLst/>
                  <a:gdLst>
                    <a:gd name="connsiteX0" fmla="*/ 1550 w 14264"/>
                    <a:gd name="connsiteY0" fmla="*/ 5918 h 5917"/>
                    <a:gd name="connsiteX1" fmla="*/ 598 w 14264"/>
                    <a:gd name="connsiteY1" fmla="*/ 5537 h 5917"/>
                    <a:gd name="connsiteX2" fmla="*/ 407 w 14264"/>
                    <a:gd name="connsiteY2" fmla="*/ 3251 h 5917"/>
                    <a:gd name="connsiteX3" fmla="*/ 8599 w 14264"/>
                    <a:gd name="connsiteY3" fmla="*/ 13 h 5917"/>
                    <a:gd name="connsiteX4" fmla="*/ 13932 w 14264"/>
                    <a:gd name="connsiteY4" fmla="*/ 2680 h 5917"/>
                    <a:gd name="connsiteX5" fmla="*/ 13551 w 14264"/>
                    <a:gd name="connsiteY5" fmla="*/ 4965 h 5917"/>
                    <a:gd name="connsiteX6" fmla="*/ 11265 w 14264"/>
                    <a:gd name="connsiteY6" fmla="*/ 4584 h 5917"/>
                    <a:gd name="connsiteX7" fmla="*/ 8408 w 14264"/>
                    <a:gd name="connsiteY7" fmla="*/ 3251 h 5917"/>
                    <a:gd name="connsiteX8" fmla="*/ 2693 w 14264"/>
                    <a:gd name="connsiteY8" fmla="*/ 5347 h 5917"/>
                    <a:gd name="connsiteX9" fmla="*/ 1550 w 14264"/>
                    <a:gd name="connsiteY9" fmla="*/ 5918 h 5917"/>
                    <a:gd name="connsiteX10" fmla="*/ 1550 w 14264"/>
                    <a:gd name="connsiteY10" fmla="*/ 5918 h 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64" h="5917">
                      <a:moveTo>
                        <a:pt x="1550" y="5918"/>
                      </a:moveTo>
                      <a:cubicBezTo>
                        <a:pt x="1169" y="5918"/>
                        <a:pt x="788" y="5728"/>
                        <a:pt x="598" y="5537"/>
                      </a:cubicBezTo>
                      <a:cubicBezTo>
                        <a:pt x="-164" y="4965"/>
                        <a:pt x="-164" y="4013"/>
                        <a:pt x="407" y="3251"/>
                      </a:cubicBezTo>
                      <a:cubicBezTo>
                        <a:pt x="1741" y="1727"/>
                        <a:pt x="5170" y="-177"/>
                        <a:pt x="8599" y="13"/>
                      </a:cubicBezTo>
                      <a:cubicBezTo>
                        <a:pt x="10885" y="13"/>
                        <a:pt x="12599" y="966"/>
                        <a:pt x="13932" y="2680"/>
                      </a:cubicBezTo>
                      <a:cubicBezTo>
                        <a:pt x="14504" y="3442"/>
                        <a:pt x="14313" y="4394"/>
                        <a:pt x="13551" y="4965"/>
                      </a:cubicBezTo>
                      <a:cubicBezTo>
                        <a:pt x="12789" y="5537"/>
                        <a:pt x="11837" y="5347"/>
                        <a:pt x="11265" y="4584"/>
                      </a:cubicBezTo>
                      <a:cubicBezTo>
                        <a:pt x="10504" y="3632"/>
                        <a:pt x="9741" y="3251"/>
                        <a:pt x="8408" y="3251"/>
                      </a:cubicBezTo>
                      <a:cubicBezTo>
                        <a:pt x="5932" y="3251"/>
                        <a:pt x="3455" y="4775"/>
                        <a:pt x="2693" y="5347"/>
                      </a:cubicBezTo>
                      <a:cubicBezTo>
                        <a:pt x="2312" y="5728"/>
                        <a:pt x="1931" y="5918"/>
                        <a:pt x="1550" y="5918"/>
                      </a:cubicBezTo>
                      <a:lnTo>
                        <a:pt x="1550" y="5918"/>
                      </a:lnTo>
                      <a:close/>
                    </a:path>
                  </a:pathLst>
                </a:custGeom>
                <a:solidFill>
                  <a:srgbClr val="000000"/>
                </a:solidFill>
                <a:ln w="1904" cap="flat">
                  <a:noFill/>
                  <a:prstDash val="solid"/>
                  <a:miter/>
                </a:ln>
              </p:spPr>
              <p:txBody>
                <a:bodyPr rtlCol="0" anchor="ctr"/>
                <a:lstStyle/>
                <a:p>
                  <a:endParaRPr lang="fr-FR"/>
                </a:p>
              </p:txBody>
            </p:sp>
            <p:sp>
              <p:nvSpPr>
                <p:cNvPr id="3715" name="Forme libre 3714">
                  <a:extLst>
                    <a:ext uri="{FF2B5EF4-FFF2-40B4-BE49-F238E27FC236}">
                      <a16:creationId xmlns:a16="http://schemas.microsoft.com/office/drawing/2014/main" id="{2965DDCB-5625-5D75-E7C6-25671DD870B3}"/>
                    </a:ext>
                  </a:extLst>
                </p:cNvPr>
                <p:cNvSpPr/>
                <p:nvPr/>
              </p:nvSpPr>
              <p:spPr>
                <a:xfrm>
                  <a:off x="5629818" y="5871816"/>
                  <a:ext cx="5766" cy="11740"/>
                </a:xfrm>
                <a:custGeom>
                  <a:avLst/>
                  <a:gdLst>
                    <a:gd name="connsiteX0" fmla="*/ 1645 w 5766"/>
                    <a:gd name="connsiteY0" fmla="*/ 11740 h 11740"/>
                    <a:gd name="connsiteX1" fmla="*/ 1074 w 5766"/>
                    <a:gd name="connsiteY1" fmla="*/ 11740 h 11740"/>
                    <a:gd name="connsiteX2" fmla="*/ 121 w 5766"/>
                    <a:gd name="connsiteY2" fmla="*/ 9645 h 11740"/>
                    <a:gd name="connsiteX3" fmla="*/ 2788 w 5766"/>
                    <a:gd name="connsiteY3" fmla="*/ 1074 h 11740"/>
                    <a:gd name="connsiteX4" fmla="*/ 4693 w 5766"/>
                    <a:gd name="connsiteY4" fmla="*/ 121 h 11740"/>
                    <a:gd name="connsiteX5" fmla="*/ 5646 w 5766"/>
                    <a:gd name="connsiteY5" fmla="*/ 2216 h 11740"/>
                    <a:gd name="connsiteX6" fmla="*/ 2979 w 5766"/>
                    <a:gd name="connsiteY6" fmla="*/ 10788 h 11740"/>
                    <a:gd name="connsiteX7" fmla="*/ 1645 w 5766"/>
                    <a:gd name="connsiteY7" fmla="*/ 11740 h 11740"/>
                    <a:gd name="connsiteX8" fmla="*/ 1645 w 5766"/>
                    <a:gd name="connsiteY8" fmla="*/ 11740 h 1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6" h="11740">
                      <a:moveTo>
                        <a:pt x="1645" y="11740"/>
                      </a:moveTo>
                      <a:cubicBezTo>
                        <a:pt x="1455" y="11740"/>
                        <a:pt x="1264" y="11740"/>
                        <a:pt x="1074" y="11740"/>
                      </a:cubicBezTo>
                      <a:cubicBezTo>
                        <a:pt x="312" y="11550"/>
                        <a:pt x="-260" y="10598"/>
                        <a:pt x="121" y="9645"/>
                      </a:cubicBezTo>
                      <a:lnTo>
                        <a:pt x="2788" y="1074"/>
                      </a:lnTo>
                      <a:cubicBezTo>
                        <a:pt x="2979" y="312"/>
                        <a:pt x="3931" y="-260"/>
                        <a:pt x="4693" y="121"/>
                      </a:cubicBezTo>
                      <a:cubicBezTo>
                        <a:pt x="5455" y="312"/>
                        <a:pt x="6026" y="1264"/>
                        <a:pt x="5646" y="2216"/>
                      </a:cubicBezTo>
                      <a:lnTo>
                        <a:pt x="2979" y="10788"/>
                      </a:lnTo>
                      <a:cubicBezTo>
                        <a:pt x="2979" y="11169"/>
                        <a:pt x="2407" y="11740"/>
                        <a:pt x="1645" y="11740"/>
                      </a:cubicBezTo>
                      <a:lnTo>
                        <a:pt x="1645" y="11740"/>
                      </a:lnTo>
                      <a:close/>
                    </a:path>
                  </a:pathLst>
                </a:custGeom>
                <a:solidFill>
                  <a:srgbClr val="000000"/>
                </a:solidFill>
                <a:ln w="1904" cap="flat">
                  <a:noFill/>
                  <a:prstDash val="solid"/>
                  <a:miter/>
                </a:ln>
              </p:spPr>
              <p:txBody>
                <a:bodyPr rtlCol="0" anchor="ctr"/>
                <a:lstStyle/>
                <a:p>
                  <a:endParaRPr lang="fr-FR"/>
                </a:p>
              </p:txBody>
            </p:sp>
            <p:sp>
              <p:nvSpPr>
                <p:cNvPr id="3716" name="Forme libre 3715">
                  <a:extLst>
                    <a:ext uri="{FF2B5EF4-FFF2-40B4-BE49-F238E27FC236}">
                      <a16:creationId xmlns:a16="http://schemas.microsoft.com/office/drawing/2014/main" id="{6522C59F-EE0E-E4B8-F91F-A8D47BE65EEC}"/>
                    </a:ext>
                  </a:extLst>
                </p:cNvPr>
                <p:cNvSpPr/>
                <p:nvPr/>
              </p:nvSpPr>
              <p:spPr>
                <a:xfrm rot="-4822144">
                  <a:off x="5585255" y="5862063"/>
                  <a:ext cx="12572" cy="28571"/>
                </a:xfrm>
                <a:custGeom>
                  <a:avLst/>
                  <a:gdLst>
                    <a:gd name="connsiteX0" fmla="*/ 12572 w 12572"/>
                    <a:gd name="connsiteY0" fmla="*/ 14285 h 28571"/>
                    <a:gd name="connsiteX1" fmla="*/ 6286 w 12572"/>
                    <a:gd name="connsiteY1" fmla="*/ 28571 h 28571"/>
                    <a:gd name="connsiteX2" fmla="*/ 0 w 12572"/>
                    <a:gd name="connsiteY2" fmla="*/ 14285 h 28571"/>
                    <a:gd name="connsiteX3" fmla="*/ 6286 w 12572"/>
                    <a:gd name="connsiteY3" fmla="*/ 0 h 28571"/>
                    <a:gd name="connsiteX4" fmla="*/ 12572 w 12572"/>
                    <a:gd name="connsiteY4" fmla="*/ 14285 h 28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28571">
                      <a:moveTo>
                        <a:pt x="12572" y="14285"/>
                      </a:moveTo>
                      <a:cubicBezTo>
                        <a:pt x="12572" y="22175"/>
                        <a:pt x="9758" y="28571"/>
                        <a:pt x="6286" y="28571"/>
                      </a:cubicBezTo>
                      <a:cubicBezTo>
                        <a:pt x="2814" y="28571"/>
                        <a:pt x="0" y="22175"/>
                        <a:pt x="0" y="14285"/>
                      </a:cubicBezTo>
                      <a:cubicBezTo>
                        <a:pt x="0" y="6396"/>
                        <a:pt x="2814" y="0"/>
                        <a:pt x="6286" y="0"/>
                      </a:cubicBezTo>
                      <a:cubicBezTo>
                        <a:pt x="9758" y="0"/>
                        <a:pt x="12572" y="6396"/>
                        <a:pt x="12572" y="14285"/>
                      </a:cubicBezTo>
                      <a:close/>
                    </a:path>
                  </a:pathLst>
                </a:custGeom>
                <a:solidFill>
                  <a:srgbClr val="FFFFFF"/>
                </a:solidFill>
                <a:ln w="1904" cap="flat">
                  <a:noFill/>
                  <a:prstDash val="solid"/>
                  <a:miter/>
                </a:ln>
              </p:spPr>
              <p:txBody>
                <a:bodyPr rtlCol="0" anchor="ctr"/>
                <a:lstStyle/>
                <a:p>
                  <a:endParaRPr lang="fr-FR"/>
                </a:p>
              </p:txBody>
            </p:sp>
            <p:sp>
              <p:nvSpPr>
                <p:cNvPr id="3717" name="Forme libre 3716">
                  <a:extLst>
                    <a:ext uri="{FF2B5EF4-FFF2-40B4-BE49-F238E27FC236}">
                      <a16:creationId xmlns:a16="http://schemas.microsoft.com/office/drawing/2014/main" id="{99DEBD68-2D92-B644-1B24-AB2D99740401}"/>
                    </a:ext>
                  </a:extLst>
                </p:cNvPr>
                <p:cNvSpPr/>
                <p:nvPr/>
              </p:nvSpPr>
              <p:spPr>
                <a:xfrm>
                  <a:off x="5575775" y="5868102"/>
                  <a:ext cx="31369" cy="16407"/>
                </a:xfrm>
                <a:custGeom>
                  <a:avLst/>
                  <a:gdLst>
                    <a:gd name="connsiteX0" fmla="*/ 19685 w 31369"/>
                    <a:gd name="connsiteY0" fmla="*/ 16407 h 16407"/>
                    <a:gd name="connsiteX1" fmla="*/ 14351 w 31369"/>
                    <a:gd name="connsiteY1" fmla="*/ 16026 h 16407"/>
                    <a:gd name="connsiteX2" fmla="*/ 64 w 31369"/>
                    <a:gd name="connsiteY2" fmla="*/ 5550 h 16407"/>
                    <a:gd name="connsiteX3" fmla="*/ 6160 w 31369"/>
                    <a:gd name="connsiteY3" fmla="*/ 598 h 16407"/>
                    <a:gd name="connsiteX4" fmla="*/ 17018 w 31369"/>
                    <a:gd name="connsiteY4" fmla="*/ 407 h 16407"/>
                    <a:gd name="connsiteX5" fmla="*/ 31305 w 31369"/>
                    <a:gd name="connsiteY5" fmla="*/ 10884 h 16407"/>
                    <a:gd name="connsiteX6" fmla="*/ 25209 w 31369"/>
                    <a:gd name="connsiteY6" fmla="*/ 15836 h 16407"/>
                    <a:gd name="connsiteX7" fmla="*/ 19685 w 31369"/>
                    <a:gd name="connsiteY7" fmla="*/ 16407 h 16407"/>
                    <a:gd name="connsiteX8" fmla="*/ 11684 w 31369"/>
                    <a:gd name="connsiteY8" fmla="*/ 3074 h 16407"/>
                    <a:gd name="connsiteX9" fmla="*/ 6922 w 31369"/>
                    <a:gd name="connsiteY9" fmla="*/ 3645 h 16407"/>
                    <a:gd name="connsiteX10" fmla="*/ 3302 w 31369"/>
                    <a:gd name="connsiteY10" fmla="*/ 6122 h 16407"/>
                    <a:gd name="connsiteX11" fmla="*/ 14923 w 31369"/>
                    <a:gd name="connsiteY11" fmla="*/ 12979 h 16407"/>
                    <a:gd name="connsiteX12" fmla="*/ 24447 w 31369"/>
                    <a:gd name="connsiteY12" fmla="*/ 12788 h 16407"/>
                    <a:gd name="connsiteX13" fmla="*/ 28066 w 31369"/>
                    <a:gd name="connsiteY13" fmla="*/ 10312 h 16407"/>
                    <a:gd name="connsiteX14" fmla="*/ 16447 w 31369"/>
                    <a:gd name="connsiteY14" fmla="*/ 3455 h 16407"/>
                    <a:gd name="connsiteX15" fmla="*/ 11684 w 31369"/>
                    <a:gd name="connsiteY15" fmla="*/ 3074 h 16407"/>
                    <a:gd name="connsiteX16" fmla="*/ 11684 w 31369"/>
                    <a:gd name="connsiteY16" fmla="*/ 3074 h 16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69" h="16407">
                      <a:moveTo>
                        <a:pt x="19685" y="16407"/>
                      </a:moveTo>
                      <a:cubicBezTo>
                        <a:pt x="17971" y="16407"/>
                        <a:pt x="16256" y="16217"/>
                        <a:pt x="14351" y="16026"/>
                      </a:cubicBezTo>
                      <a:cubicBezTo>
                        <a:pt x="5398" y="14502"/>
                        <a:pt x="-698" y="9931"/>
                        <a:pt x="64" y="5550"/>
                      </a:cubicBezTo>
                      <a:cubicBezTo>
                        <a:pt x="445" y="3265"/>
                        <a:pt x="2541" y="1360"/>
                        <a:pt x="6160" y="598"/>
                      </a:cubicBezTo>
                      <a:cubicBezTo>
                        <a:pt x="9208" y="-164"/>
                        <a:pt x="13018" y="-164"/>
                        <a:pt x="17018" y="407"/>
                      </a:cubicBezTo>
                      <a:cubicBezTo>
                        <a:pt x="25971" y="1931"/>
                        <a:pt x="32067" y="6503"/>
                        <a:pt x="31305" y="10884"/>
                      </a:cubicBezTo>
                      <a:cubicBezTo>
                        <a:pt x="30924" y="13169"/>
                        <a:pt x="28829" y="15074"/>
                        <a:pt x="25209" y="15836"/>
                      </a:cubicBezTo>
                      <a:cubicBezTo>
                        <a:pt x="23685" y="16217"/>
                        <a:pt x="21781" y="16407"/>
                        <a:pt x="19685" y="16407"/>
                      </a:cubicBezTo>
                      <a:close/>
                      <a:moveTo>
                        <a:pt x="11684" y="3074"/>
                      </a:moveTo>
                      <a:cubicBezTo>
                        <a:pt x="9970" y="3074"/>
                        <a:pt x="8255" y="3265"/>
                        <a:pt x="6922" y="3645"/>
                      </a:cubicBezTo>
                      <a:cubicBezTo>
                        <a:pt x="4826" y="4217"/>
                        <a:pt x="3302" y="5169"/>
                        <a:pt x="3302" y="6122"/>
                      </a:cubicBezTo>
                      <a:cubicBezTo>
                        <a:pt x="2922" y="8026"/>
                        <a:pt x="7303" y="11645"/>
                        <a:pt x="14923" y="12979"/>
                      </a:cubicBezTo>
                      <a:cubicBezTo>
                        <a:pt x="18542" y="13550"/>
                        <a:pt x="21781" y="13550"/>
                        <a:pt x="24447" y="12788"/>
                      </a:cubicBezTo>
                      <a:cubicBezTo>
                        <a:pt x="26543" y="12217"/>
                        <a:pt x="28066" y="11264"/>
                        <a:pt x="28066" y="10312"/>
                      </a:cubicBezTo>
                      <a:cubicBezTo>
                        <a:pt x="28448" y="8407"/>
                        <a:pt x="24066" y="4788"/>
                        <a:pt x="16447" y="3455"/>
                      </a:cubicBezTo>
                      <a:cubicBezTo>
                        <a:pt x="14923" y="3265"/>
                        <a:pt x="13208" y="3074"/>
                        <a:pt x="11684" y="3074"/>
                      </a:cubicBezTo>
                      <a:lnTo>
                        <a:pt x="11684" y="3074"/>
                      </a:lnTo>
                      <a:close/>
                    </a:path>
                  </a:pathLst>
                </a:custGeom>
                <a:solidFill>
                  <a:srgbClr val="000000"/>
                </a:solidFill>
                <a:ln w="1904" cap="flat">
                  <a:noFill/>
                  <a:prstDash val="solid"/>
                  <a:miter/>
                </a:ln>
              </p:spPr>
              <p:txBody>
                <a:bodyPr rtlCol="0" anchor="ctr"/>
                <a:lstStyle/>
                <a:p>
                  <a:endParaRPr lang="fr-FR"/>
                </a:p>
              </p:txBody>
            </p:sp>
            <p:sp>
              <p:nvSpPr>
                <p:cNvPr id="3718" name="Forme libre 3717">
                  <a:extLst>
                    <a:ext uri="{FF2B5EF4-FFF2-40B4-BE49-F238E27FC236}">
                      <a16:creationId xmlns:a16="http://schemas.microsoft.com/office/drawing/2014/main" id="{D8EBCD4A-C8CD-5DD8-FDF8-9E1C36292EF0}"/>
                    </a:ext>
                  </a:extLst>
                </p:cNvPr>
                <p:cNvSpPr/>
                <p:nvPr/>
              </p:nvSpPr>
              <p:spPr>
                <a:xfrm rot="-4822144">
                  <a:off x="5549537" y="5856883"/>
                  <a:ext cx="12572" cy="26666"/>
                </a:xfrm>
                <a:custGeom>
                  <a:avLst/>
                  <a:gdLst>
                    <a:gd name="connsiteX0" fmla="*/ 12572 w 12572"/>
                    <a:gd name="connsiteY0" fmla="*/ 13333 h 26666"/>
                    <a:gd name="connsiteX1" fmla="*/ 6286 w 12572"/>
                    <a:gd name="connsiteY1" fmla="*/ 26666 h 26666"/>
                    <a:gd name="connsiteX2" fmla="*/ 0 w 12572"/>
                    <a:gd name="connsiteY2" fmla="*/ 13333 h 26666"/>
                    <a:gd name="connsiteX3" fmla="*/ 6286 w 12572"/>
                    <a:gd name="connsiteY3" fmla="*/ 0 h 26666"/>
                    <a:gd name="connsiteX4" fmla="*/ 12572 w 12572"/>
                    <a:gd name="connsiteY4" fmla="*/ 13333 h 2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26666">
                      <a:moveTo>
                        <a:pt x="12572" y="13333"/>
                      </a:moveTo>
                      <a:cubicBezTo>
                        <a:pt x="12572" y="20697"/>
                        <a:pt x="9758" y="26666"/>
                        <a:pt x="6286" y="26666"/>
                      </a:cubicBezTo>
                      <a:cubicBezTo>
                        <a:pt x="2814" y="26666"/>
                        <a:pt x="0" y="20697"/>
                        <a:pt x="0" y="13333"/>
                      </a:cubicBezTo>
                      <a:cubicBezTo>
                        <a:pt x="0" y="5969"/>
                        <a:pt x="2814" y="0"/>
                        <a:pt x="6286" y="0"/>
                      </a:cubicBezTo>
                      <a:cubicBezTo>
                        <a:pt x="9758" y="0"/>
                        <a:pt x="12572" y="5969"/>
                        <a:pt x="12572" y="13333"/>
                      </a:cubicBezTo>
                      <a:close/>
                    </a:path>
                  </a:pathLst>
                </a:custGeom>
                <a:solidFill>
                  <a:srgbClr val="FFFFFF"/>
                </a:solidFill>
                <a:ln w="1904" cap="flat">
                  <a:noFill/>
                  <a:prstDash val="solid"/>
                  <a:miter/>
                </a:ln>
              </p:spPr>
              <p:txBody>
                <a:bodyPr rtlCol="0" anchor="ctr"/>
                <a:lstStyle/>
                <a:p>
                  <a:endParaRPr lang="fr-FR"/>
                </a:p>
              </p:txBody>
            </p:sp>
            <p:sp>
              <p:nvSpPr>
                <p:cNvPr id="3719" name="Forme libre 3718">
                  <a:extLst>
                    <a:ext uri="{FF2B5EF4-FFF2-40B4-BE49-F238E27FC236}">
                      <a16:creationId xmlns:a16="http://schemas.microsoft.com/office/drawing/2014/main" id="{2602FD22-2480-187D-7460-23CE7E071A4E}"/>
                    </a:ext>
                  </a:extLst>
                </p:cNvPr>
                <p:cNvSpPr/>
                <p:nvPr/>
              </p:nvSpPr>
              <p:spPr>
                <a:xfrm>
                  <a:off x="5541102" y="5861891"/>
                  <a:ext cx="29471" cy="16522"/>
                </a:xfrm>
                <a:custGeom>
                  <a:avLst/>
                  <a:gdLst>
                    <a:gd name="connsiteX0" fmla="*/ 18165 w 29471"/>
                    <a:gd name="connsiteY0" fmla="*/ 16523 h 16522"/>
                    <a:gd name="connsiteX1" fmla="*/ 13402 w 29471"/>
                    <a:gd name="connsiteY1" fmla="*/ 16142 h 16522"/>
                    <a:gd name="connsiteX2" fmla="*/ 68 w 29471"/>
                    <a:gd name="connsiteY2" fmla="*/ 5856 h 16522"/>
                    <a:gd name="connsiteX3" fmla="*/ 5783 w 29471"/>
                    <a:gd name="connsiteY3" fmla="*/ 713 h 16522"/>
                    <a:gd name="connsiteX4" fmla="*/ 16069 w 29471"/>
                    <a:gd name="connsiteY4" fmla="*/ 332 h 16522"/>
                    <a:gd name="connsiteX5" fmla="*/ 29404 w 29471"/>
                    <a:gd name="connsiteY5" fmla="*/ 10618 h 16522"/>
                    <a:gd name="connsiteX6" fmla="*/ 23689 w 29471"/>
                    <a:gd name="connsiteY6" fmla="*/ 15761 h 16522"/>
                    <a:gd name="connsiteX7" fmla="*/ 18165 w 29471"/>
                    <a:gd name="connsiteY7" fmla="*/ 16523 h 16522"/>
                    <a:gd name="connsiteX8" fmla="*/ 11307 w 29471"/>
                    <a:gd name="connsiteY8" fmla="*/ 3189 h 16522"/>
                    <a:gd name="connsiteX9" fmla="*/ 6545 w 29471"/>
                    <a:gd name="connsiteY9" fmla="*/ 3761 h 16522"/>
                    <a:gd name="connsiteX10" fmla="*/ 3116 w 29471"/>
                    <a:gd name="connsiteY10" fmla="*/ 6237 h 16522"/>
                    <a:gd name="connsiteX11" fmla="*/ 13783 w 29471"/>
                    <a:gd name="connsiteY11" fmla="*/ 12904 h 16522"/>
                    <a:gd name="connsiteX12" fmla="*/ 22736 w 29471"/>
                    <a:gd name="connsiteY12" fmla="*/ 12713 h 16522"/>
                    <a:gd name="connsiteX13" fmla="*/ 26165 w 29471"/>
                    <a:gd name="connsiteY13" fmla="*/ 10237 h 16522"/>
                    <a:gd name="connsiteX14" fmla="*/ 27689 w 29471"/>
                    <a:gd name="connsiteY14" fmla="*/ 10428 h 16522"/>
                    <a:gd name="connsiteX15" fmla="*/ 26165 w 29471"/>
                    <a:gd name="connsiteY15" fmla="*/ 10237 h 16522"/>
                    <a:gd name="connsiteX16" fmla="*/ 15498 w 29471"/>
                    <a:gd name="connsiteY16" fmla="*/ 3570 h 16522"/>
                    <a:gd name="connsiteX17" fmla="*/ 11307 w 29471"/>
                    <a:gd name="connsiteY17" fmla="*/ 3189 h 16522"/>
                    <a:gd name="connsiteX18" fmla="*/ 11307 w 29471"/>
                    <a:gd name="connsiteY18" fmla="*/ 3189 h 1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471" h="16522">
                      <a:moveTo>
                        <a:pt x="18165" y="16523"/>
                      </a:moveTo>
                      <a:cubicBezTo>
                        <a:pt x="16641" y="16523"/>
                        <a:pt x="15117" y="16332"/>
                        <a:pt x="13402" y="16142"/>
                      </a:cubicBezTo>
                      <a:cubicBezTo>
                        <a:pt x="5021" y="14809"/>
                        <a:pt x="-694" y="10237"/>
                        <a:pt x="68" y="5856"/>
                      </a:cubicBezTo>
                      <a:cubicBezTo>
                        <a:pt x="449" y="3570"/>
                        <a:pt x="2544" y="1666"/>
                        <a:pt x="5783" y="713"/>
                      </a:cubicBezTo>
                      <a:cubicBezTo>
                        <a:pt x="8640" y="-49"/>
                        <a:pt x="12259" y="-239"/>
                        <a:pt x="16069" y="332"/>
                      </a:cubicBezTo>
                      <a:cubicBezTo>
                        <a:pt x="24451" y="1666"/>
                        <a:pt x="30166" y="6237"/>
                        <a:pt x="29404" y="10618"/>
                      </a:cubicBezTo>
                      <a:cubicBezTo>
                        <a:pt x="29023" y="12904"/>
                        <a:pt x="26928" y="14809"/>
                        <a:pt x="23689" y="15761"/>
                      </a:cubicBezTo>
                      <a:cubicBezTo>
                        <a:pt x="21975" y="16332"/>
                        <a:pt x="20070" y="16523"/>
                        <a:pt x="18165" y="16523"/>
                      </a:cubicBezTo>
                      <a:close/>
                      <a:moveTo>
                        <a:pt x="11307" y="3189"/>
                      </a:moveTo>
                      <a:cubicBezTo>
                        <a:pt x="9593" y="3189"/>
                        <a:pt x="8069" y="3380"/>
                        <a:pt x="6545" y="3761"/>
                      </a:cubicBezTo>
                      <a:cubicBezTo>
                        <a:pt x="4640" y="4332"/>
                        <a:pt x="3306" y="5285"/>
                        <a:pt x="3116" y="6237"/>
                      </a:cubicBezTo>
                      <a:cubicBezTo>
                        <a:pt x="2735" y="8523"/>
                        <a:pt x="7307" y="11761"/>
                        <a:pt x="13783" y="12904"/>
                      </a:cubicBezTo>
                      <a:cubicBezTo>
                        <a:pt x="17022" y="13475"/>
                        <a:pt x="20260" y="13285"/>
                        <a:pt x="22736" y="12713"/>
                      </a:cubicBezTo>
                      <a:cubicBezTo>
                        <a:pt x="24641" y="12142"/>
                        <a:pt x="25975" y="11189"/>
                        <a:pt x="26165" y="10237"/>
                      </a:cubicBezTo>
                      <a:lnTo>
                        <a:pt x="27689" y="10428"/>
                      </a:lnTo>
                      <a:lnTo>
                        <a:pt x="26165" y="10237"/>
                      </a:lnTo>
                      <a:cubicBezTo>
                        <a:pt x="26546" y="7951"/>
                        <a:pt x="21975" y="4713"/>
                        <a:pt x="15498" y="3570"/>
                      </a:cubicBezTo>
                      <a:cubicBezTo>
                        <a:pt x="14164" y="3380"/>
                        <a:pt x="12641" y="3189"/>
                        <a:pt x="11307" y="3189"/>
                      </a:cubicBezTo>
                      <a:lnTo>
                        <a:pt x="11307" y="3189"/>
                      </a:lnTo>
                      <a:close/>
                    </a:path>
                  </a:pathLst>
                </a:custGeom>
                <a:solidFill>
                  <a:srgbClr val="000000"/>
                </a:solidFill>
                <a:ln w="1904" cap="flat">
                  <a:noFill/>
                  <a:prstDash val="solid"/>
                  <a:miter/>
                </a:ln>
              </p:spPr>
              <p:txBody>
                <a:bodyPr rtlCol="0" anchor="ctr"/>
                <a:lstStyle/>
                <a:p>
                  <a:endParaRPr lang="fr-FR"/>
                </a:p>
              </p:txBody>
            </p:sp>
            <p:sp>
              <p:nvSpPr>
                <p:cNvPr id="3720" name="Forme libre 3719">
                  <a:extLst>
                    <a:ext uri="{FF2B5EF4-FFF2-40B4-BE49-F238E27FC236}">
                      <a16:creationId xmlns:a16="http://schemas.microsoft.com/office/drawing/2014/main" id="{6BA00082-E117-1AAC-F236-87B1C3F1E8AF}"/>
                    </a:ext>
                  </a:extLst>
                </p:cNvPr>
                <p:cNvSpPr/>
                <p:nvPr/>
              </p:nvSpPr>
              <p:spPr>
                <a:xfrm>
                  <a:off x="5553493" y="5881795"/>
                  <a:ext cx="15536" cy="19285"/>
                </a:xfrm>
                <a:custGeom>
                  <a:avLst/>
                  <a:gdLst>
                    <a:gd name="connsiteX0" fmla="*/ 7107 w 15536"/>
                    <a:gd name="connsiteY0" fmla="*/ 19285 h 19285"/>
                    <a:gd name="connsiteX1" fmla="*/ 6346 w 15536"/>
                    <a:gd name="connsiteY1" fmla="*/ 19095 h 19285"/>
                    <a:gd name="connsiteX2" fmla="*/ 250 w 15536"/>
                    <a:gd name="connsiteY2" fmla="*/ 7857 h 19285"/>
                    <a:gd name="connsiteX3" fmla="*/ 4060 w 15536"/>
                    <a:gd name="connsiteY3" fmla="*/ 5000 h 19285"/>
                    <a:gd name="connsiteX4" fmla="*/ 12441 w 15536"/>
                    <a:gd name="connsiteY4" fmla="*/ 1190 h 19285"/>
                    <a:gd name="connsiteX5" fmla="*/ 14346 w 15536"/>
                    <a:gd name="connsiteY5" fmla="*/ 48 h 19285"/>
                    <a:gd name="connsiteX6" fmla="*/ 15489 w 15536"/>
                    <a:gd name="connsiteY6" fmla="*/ 1952 h 19285"/>
                    <a:gd name="connsiteX7" fmla="*/ 3869 w 15536"/>
                    <a:gd name="connsiteY7" fmla="*/ 8238 h 19285"/>
                    <a:gd name="connsiteX8" fmla="*/ 3298 w 15536"/>
                    <a:gd name="connsiteY8" fmla="*/ 8809 h 19285"/>
                    <a:gd name="connsiteX9" fmla="*/ 7870 w 15536"/>
                    <a:gd name="connsiteY9" fmla="*/ 16428 h 19285"/>
                    <a:gd name="connsiteX10" fmla="*/ 8441 w 15536"/>
                    <a:gd name="connsiteY10" fmla="*/ 18524 h 19285"/>
                    <a:gd name="connsiteX11" fmla="*/ 7107 w 15536"/>
                    <a:gd name="connsiteY11" fmla="*/ 19285 h 1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536" h="19285">
                      <a:moveTo>
                        <a:pt x="7107" y="19285"/>
                      </a:moveTo>
                      <a:cubicBezTo>
                        <a:pt x="6917" y="19285"/>
                        <a:pt x="6536" y="19285"/>
                        <a:pt x="6346" y="19095"/>
                      </a:cubicBezTo>
                      <a:cubicBezTo>
                        <a:pt x="1012" y="16047"/>
                        <a:pt x="-703" y="11095"/>
                        <a:pt x="250" y="7857"/>
                      </a:cubicBezTo>
                      <a:cubicBezTo>
                        <a:pt x="821" y="5952"/>
                        <a:pt x="2345" y="4810"/>
                        <a:pt x="4060" y="5000"/>
                      </a:cubicBezTo>
                      <a:cubicBezTo>
                        <a:pt x="6917" y="5190"/>
                        <a:pt x="11870" y="3667"/>
                        <a:pt x="12441" y="1190"/>
                      </a:cubicBezTo>
                      <a:cubicBezTo>
                        <a:pt x="12632" y="238"/>
                        <a:pt x="13394" y="-143"/>
                        <a:pt x="14346" y="48"/>
                      </a:cubicBezTo>
                      <a:cubicBezTo>
                        <a:pt x="15299" y="238"/>
                        <a:pt x="15680" y="1000"/>
                        <a:pt x="15489" y="1952"/>
                      </a:cubicBezTo>
                      <a:cubicBezTo>
                        <a:pt x="14537" y="6524"/>
                        <a:pt x="7488" y="8428"/>
                        <a:pt x="3869" y="8238"/>
                      </a:cubicBezTo>
                      <a:cubicBezTo>
                        <a:pt x="3488" y="8238"/>
                        <a:pt x="3298" y="8809"/>
                        <a:pt x="3298" y="8809"/>
                      </a:cubicBezTo>
                      <a:cubicBezTo>
                        <a:pt x="2726" y="10333"/>
                        <a:pt x="3678" y="13952"/>
                        <a:pt x="7870" y="16428"/>
                      </a:cubicBezTo>
                      <a:cubicBezTo>
                        <a:pt x="8631" y="16810"/>
                        <a:pt x="8822" y="17762"/>
                        <a:pt x="8441" y="18524"/>
                      </a:cubicBezTo>
                      <a:cubicBezTo>
                        <a:pt x="8251" y="18905"/>
                        <a:pt x="7679" y="19285"/>
                        <a:pt x="7107" y="19285"/>
                      </a:cubicBezTo>
                      <a:close/>
                    </a:path>
                  </a:pathLst>
                </a:custGeom>
                <a:solidFill>
                  <a:srgbClr val="000000"/>
                </a:solidFill>
                <a:ln w="1904" cap="flat">
                  <a:noFill/>
                  <a:prstDash val="solid"/>
                  <a:miter/>
                </a:ln>
              </p:spPr>
              <p:txBody>
                <a:bodyPr rtlCol="0" anchor="ctr"/>
                <a:lstStyle/>
                <a:p>
                  <a:endParaRPr lang="fr-FR"/>
                </a:p>
              </p:txBody>
            </p:sp>
            <p:sp>
              <p:nvSpPr>
                <p:cNvPr id="3721" name="Forme libre 3720">
                  <a:extLst>
                    <a:ext uri="{FF2B5EF4-FFF2-40B4-BE49-F238E27FC236}">
                      <a16:creationId xmlns:a16="http://schemas.microsoft.com/office/drawing/2014/main" id="{0C93DBBB-E1DB-192B-F20D-6AE3E41521DD}"/>
                    </a:ext>
                  </a:extLst>
                </p:cNvPr>
                <p:cNvSpPr/>
                <p:nvPr/>
              </p:nvSpPr>
              <p:spPr>
                <a:xfrm>
                  <a:off x="5569517" y="5897842"/>
                  <a:ext cx="21181" cy="12761"/>
                </a:xfrm>
                <a:custGeom>
                  <a:avLst/>
                  <a:gdLst>
                    <a:gd name="connsiteX0" fmla="*/ 4799 w 21181"/>
                    <a:gd name="connsiteY0" fmla="*/ 12762 h 12761"/>
                    <a:gd name="connsiteX1" fmla="*/ 1370 w 21181"/>
                    <a:gd name="connsiteY1" fmla="*/ 12572 h 12761"/>
                    <a:gd name="connsiteX2" fmla="*/ 36 w 21181"/>
                    <a:gd name="connsiteY2" fmla="*/ 10667 h 12761"/>
                    <a:gd name="connsiteX3" fmla="*/ 1941 w 21181"/>
                    <a:gd name="connsiteY3" fmla="*/ 9334 h 12761"/>
                    <a:gd name="connsiteX4" fmla="*/ 17943 w 21181"/>
                    <a:gd name="connsiteY4" fmla="*/ 1333 h 12761"/>
                    <a:gd name="connsiteX5" fmla="*/ 19848 w 21181"/>
                    <a:gd name="connsiteY5" fmla="*/ 0 h 12761"/>
                    <a:gd name="connsiteX6" fmla="*/ 21181 w 21181"/>
                    <a:gd name="connsiteY6" fmla="*/ 1905 h 12761"/>
                    <a:gd name="connsiteX7" fmla="*/ 4799 w 21181"/>
                    <a:gd name="connsiteY7" fmla="*/ 12762 h 12761"/>
                    <a:gd name="connsiteX8" fmla="*/ 4799 w 21181"/>
                    <a:gd name="connsiteY8" fmla="*/ 12762 h 1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81" h="12761">
                      <a:moveTo>
                        <a:pt x="4799" y="12762"/>
                      </a:moveTo>
                      <a:cubicBezTo>
                        <a:pt x="3656" y="12762"/>
                        <a:pt x="2513" y="12762"/>
                        <a:pt x="1370" y="12572"/>
                      </a:cubicBezTo>
                      <a:cubicBezTo>
                        <a:pt x="418" y="12381"/>
                        <a:pt x="-154" y="11619"/>
                        <a:pt x="36" y="10667"/>
                      </a:cubicBezTo>
                      <a:cubicBezTo>
                        <a:pt x="227" y="9714"/>
                        <a:pt x="989" y="9143"/>
                        <a:pt x="1941" y="9334"/>
                      </a:cubicBezTo>
                      <a:cubicBezTo>
                        <a:pt x="10895" y="10857"/>
                        <a:pt x="16990" y="5524"/>
                        <a:pt x="17943" y="1333"/>
                      </a:cubicBezTo>
                      <a:cubicBezTo>
                        <a:pt x="18133" y="381"/>
                        <a:pt x="18895" y="0"/>
                        <a:pt x="19848" y="0"/>
                      </a:cubicBezTo>
                      <a:cubicBezTo>
                        <a:pt x="20800" y="191"/>
                        <a:pt x="21181" y="952"/>
                        <a:pt x="21181" y="1905"/>
                      </a:cubicBezTo>
                      <a:cubicBezTo>
                        <a:pt x="19848" y="7619"/>
                        <a:pt x="13181" y="12762"/>
                        <a:pt x="4799" y="12762"/>
                      </a:cubicBezTo>
                      <a:lnTo>
                        <a:pt x="4799" y="12762"/>
                      </a:lnTo>
                      <a:close/>
                    </a:path>
                  </a:pathLst>
                </a:custGeom>
                <a:solidFill>
                  <a:srgbClr val="000000"/>
                </a:solidFill>
                <a:ln w="1904" cap="flat">
                  <a:noFill/>
                  <a:prstDash val="solid"/>
                  <a:miter/>
                </a:ln>
              </p:spPr>
              <p:txBody>
                <a:bodyPr rtlCol="0" anchor="ctr"/>
                <a:lstStyle/>
                <a:p>
                  <a:endParaRPr lang="fr-FR"/>
                </a:p>
              </p:txBody>
            </p:sp>
            <p:sp>
              <p:nvSpPr>
                <p:cNvPr id="3722" name="Forme libre 3721">
                  <a:extLst>
                    <a:ext uri="{FF2B5EF4-FFF2-40B4-BE49-F238E27FC236}">
                      <a16:creationId xmlns:a16="http://schemas.microsoft.com/office/drawing/2014/main" id="{93484A23-ED41-312E-A161-B25B17484CCF}"/>
                    </a:ext>
                  </a:extLst>
                </p:cNvPr>
                <p:cNvSpPr/>
                <p:nvPr/>
              </p:nvSpPr>
              <p:spPr>
                <a:xfrm>
                  <a:off x="5582126" y="5872509"/>
                  <a:ext cx="8000" cy="7999"/>
                </a:xfrm>
                <a:custGeom>
                  <a:avLst/>
                  <a:gdLst>
                    <a:gd name="connsiteX0" fmla="*/ 8001 w 8000"/>
                    <a:gd name="connsiteY0" fmla="*/ 4000 h 7999"/>
                    <a:gd name="connsiteX1" fmla="*/ 4000 w 8000"/>
                    <a:gd name="connsiteY1" fmla="*/ 8000 h 7999"/>
                    <a:gd name="connsiteX2" fmla="*/ 0 w 8000"/>
                    <a:gd name="connsiteY2" fmla="*/ 4000 h 7999"/>
                    <a:gd name="connsiteX3" fmla="*/ 4000 w 8000"/>
                    <a:gd name="connsiteY3" fmla="*/ 0 h 7999"/>
                    <a:gd name="connsiteX4" fmla="*/ 8001 w 8000"/>
                    <a:gd name="connsiteY4" fmla="*/ 4000 h 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7999">
                      <a:moveTo>
                        <a:pt x="8001" y="4000"/>
                      </a:moveTo>
                      <a:cubicBezTo>
                        <a:pt x="8001" y="6209"/>
                        <a:pt x="6210" y="8000"/>
                        <a:pt x="4000" y="8000"/>
                      </a:cubicBezTo>
                      <a:cubicBezTo>
                        <a:pt x="1791" y="8000"/>
                        <a:pt x="0" y="6209"/>
                        <a:pt x="0" y="4000"/>
                      </a:cubicBezTo>
                      <a:cubicBezTo>
                        <a:pt x="0" y="1791"/>
                        <a:pt x="1791" y="0"/>
                        <a:pt x="4000" y="0"/>
                      </a:cubicBezTo>
                      <a:cubicBezTo>
                        <a:pt x="6210" y="0"/>
                        <a:pt x="8001" y="1791"/>
                        <a:pt x="8001" y="4000"/>
                      </a:cubicBezTo>
                      <a:close/>
                    </a:path>
                  </a:pathLst>
                </a:custGeom>
                <a:solidFill>
                  <a:srgbClr val="000000"/>
                </a:solidFill>
                <a:ln w="1904" cap="flat">
                  <a:noFill/>
                  <a:prstDash val="solid"/>
                  <a:miter/>
                </a:ln>
              </p:spPr>
              <p:txBody>
                <a:bodyPr rtlCol="0" anchor="ctr"/>
                <a:lstStyle/>
                <a:p>
                  <a:endParaRPr lang="fr-FR"/>
                </a:p>
              </p:txBody>
            </p:sp>
            <p:sp>
              <p:nvSpPr>
                <p:cNvPr id="3723" name="Forme libre 3722">
                  <a:extLst>
                    <a:ext uri="{FF2B5EF4-FFF2-40B4-BE49-F238E27FC236}">
                      <a16:creationId xmlns:a16="http://schemas.microsoft.com/office/drawing/2014/main" id="{A3AD1206-8290-CD47-88E1-4D2EDDCD2E72}"/>
                    </a:ext>
                  </a:extLst>
                </p:cNvPr>
                <p:cNvSpPr/>
                <p:nvPr/>
              </p:nvSpPr>
              <p:spPr>
                <a:xfrm>
                  <a:off x="5580412" y="5870795"/>
                  <a:ext cx="11429" cy="11428"/>
                </a:xfrm>
                <a:custGeom>
                  <a:avLst/>
                  <a:gdLst>
                    <a:gd name="connsiteX0" fmla="*/ 5715 w 11429"/>
                    <a:gd name="connsiteY0" fmla="*/ 11429 h 11428"/>
                    <a:gd name="connsiteX1" fmla="*/ 0 w 11429"/>
                    <a:gd name="connsiteY1" fmla="*/ 5714 h 11428"/>
                    <a:gd name="connsiteX2" fmla="*/ 5715 w 11429"/>
                    <a:gd name="connsiteY2" fmla="*/ 0 h 11428"/>
                    <a:gd name="connsiteX3" fmla="*/ 11430 w 11429"/>
                    <a:gd name="connsiteY3" fmla="*/ 5714 h 11428"/>
                    <a:gd name="connsiteX4" fmla="*/ 5715 w 11429"/>
                    <a:gd name="connsiteY4" fmla="*/ 11429 h 11428"/>
                    <a:gd name="connsiteX5" fmla="*/ 5715 w 11429"/>
                    <a:gd name="connsiteY5" fmla="*/ 3238 h 11428"/>
                    <a:gd name="connsiteX6" fmla="*/ 3238 w 11429"/>
                    <a:gd name="connsiteY6" fmla="*/ 5714 h 11428"/>
                    <a:gd name="connsiteX7" fmla="*/ 5715 w 11429"/>
                    <a:gd name="connsiteY7" fmla="*/ 8191 h 11428"/>
                    <a:gd name="connsiteX8" fmla="*/ 8191 w 11429"/>
                    <a:gd name="connsiteY8" fmla="*/ 5714 h 11428"/>
                    <a:gd name="connsiteX9" fmla="*/ 5715 w 11429"/>
                    <a:gd name="connsiteY9" fmla="*/ 3238 h 1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9" h="11428">
                      <a:moveTo>
                        <a:pt x="5715" y="11429"/>
                      </a:moveTo>
                      <a:cubicBezTo>
                        <a:pt x="2667" y="11429"/>
                        <a:pt x="0" y="8952"/>
                        <a:pt x="0" y="5714"/>
                      </a:cubicBezTo>
                      <a:cubicBezTo>
                        <a:pt x="0" y="2666"/>
                        <a:pt x="2476" y="0"/>
                        <a:pt x="5715" y="0"/>
                      </a:cubicBezTo>
                      <a:cubicBezTo>
                        <a:pt x="8762" y="0"/>
                        <a:pt x="11430" y="2476"/>
                        <a:pt x="11430" y="5714"/>
                      </a:cubicBezTo>
                      <a:cubicBezTo>
                        <a:pt x="11430" y="8762"/>
                        <a:pt x="8762" y="11429"/>
                        <a:pt x="5715" y="11429"/>
                      </a:cubicBezTo>
                      <a:close/>
                      <a:moveTo>
                        <a:pt x="5715" y="3238"/>
                      </a:moveTo>
                      <a:cubicBezTo>
                        <a:pt x="4381" y="3238"/>
                        <a:pt x="3238" y="4381"/>
                        <a:pt x="3238" y="5714"/>
                      </a:cubicBezTo>
                      <a:cubicBezTo>
                        <a:pt x="3238" y="7047"/>
                        <a:pt x="4381" y="8191"/>
                        <a:pt x="5715" y="8191"/>
                      </a:cubicBezTo>
                      <a:cubicBezTo>
                        <a:pt x="7048" y="8191"/>
                        <a:pt x="8191" y="7047"/>
                        <a:pt x="8191" y="5714"/>
                      </a:cubicBezTo>
                      <a:cubicBezTo>
                        <a:pt x="8191" y="4381"/>
                        <a:pt x="7048" y="3238"/>
                        <a:pt x="5715" y="3238"/>
                      </a:cubicBezTo>
                      <a:close/>
                    </a:path>
                  </a:pathLst>
                </a:custGeom>
                <a:solidFill>
                  <a:srgbClr val="000000"/>
                </a:solidFill>
                <a:ln w="1904" cap="flat">
                  <a:noFill/>
                  <a:prstDash val="solid"/>
                  <a:miter/>
                </a:ln>
              </p:spPr>
              <p:txBody>
                <a:bodyPr rtlCol="0" anchor="ctr"/>
                <a:lstStyle/>
                <a:p>
                  <a:endParaRPr lang="fr-FR"/>
                </a:p>
              </p:txBody>
            </p:sp>
            <p:sp>
              <p:nvSpPr>
                <p:cNvPr id="3724" name="Forme libre 3723">
                  <a:extLst>
                    <a:ext uri="{FF2B5EF4-FFF2-40B4-BE49-F238E27FC236}">
                      <a16:creationId xmlns:a16="http://schemas.microsoft.com/office/drawing/2014/main" id="{14A866B3-093B-F61F-31C7-0EDC1B3D5137}"/>
                    </a:ext>
                  </a:extLst>
                </p:cNvPr>
                <p:cNvSpPr/>
                <p:nvPr/>
              </p:nvSpPr>
              <p:spPr>
                <a:xfrm>
                  <a:off x="5547837" y="5867366"/>
                  <a:ext cx="8000" cy="7999"/>
                </a:xfrm>
                <a:custGeom>
                  <a:avLst/>
                  <a:gdLst>
                    <a:gd name="connsiteX0" fmla="*/ 8001 w 8000"/>
                    <a:gd name="connsiteY0" fmla="*/ 4000 h 7999"/>
                    <a:gd name="connsiteX1" fmla="*/ 4000 w 8000"/>
                    <a:gd name="connsiteY1" fmla="*/ 8000 h 7999"/>
                    <a:gd name="connsiteX2" fmla="*/ 0 w 8000"/>
                    <a:gd name="connsiteY2" fmla="*/ 4000 h 7999"/>
                    <a:gd name="connsiteX3" fmla="*/ 4000 w 8000"/>
                    <a:gd name="connsiteY3" fmla="*/ 0 h 7999"/>
                    <a:gd name="connsiteX4" fmla="*/ 8001 w 8000"/>
                    <a:gd name="connsiteY4" fmla="*/ 4000 h 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7999">
                      <a:moveTo>
                        <a:pt x="8001" y="4000"/>
                      </a:moveTo>
                      <a:cubicBezTo>
                        <a:pt x="8001" y="6209"/>
                        <a:pt x="6210" y="8000"/>
                        <a:pt x="4000" y="8000"/>
                      </a:cubicBezTo>
                      <a:cubicBezTo>
                        <a:pt x="1791" y="8000"/>
                        <a:pt x="0" y="6209"/>
                        <a:pt x="0" y="4000"/>
                      </a:cubicBezTo>
                      <a:cubicBezTo>
                        <a:pt x="0" y="1791"/>
                        <a:pt x="1791" y="0"/>
                        <a:pt x="4000" y="0"/>
                      </a:cubicBezTo>
                      <a:cubicBezTo>
                        <a:pt x="6210" y="0"/>
                        <a:pt x="8001" y="1791"/>
                        <a:pt x="8001" y="4000"/>
                      </a:cubicBezTo>
                      <a:close/>
                    </a:path>
                  </a:pathLst>
                </a:custGeom>
                <a:solidFill>
                  <a:srgbClr val="000000"/>
                </a:solidFill>
                <a:ln w="1904" cap="flat">
                  <a:noFill/>
                  <a:prstDash val="solid"/>
                  <a:miter/>
                </a:ln>
              </p:spPr>
              <p:txBody>
                <a:bodyPr rtlCol="0" anchor="ctr"/>
                <a:lstStyle/>
                <a:p>
                  <a:endParaRPr lang="fr-FR"/>
                </a:p>
              </p:txBody>
            </p:sp>
            <p:sp>
              <p:nvSpPr>
                <p:cNvPr id="3725" name="Forme libre 3724">
                  <a:extLst>
                    <a:ext uri="{FF2B5EF4-FFF2-40B4-BE49-F238E27FC236}">
                      <a16:creationId xmlns:a16="http://schemas.microsoft.com/office/drawing/2014/main" id="{DA0C3BA3-711B-D094-B2F3-D5384253C96F}"/>
                    </a:ext>
                  </a:extLst>
                </p:cNvPr>
                <p:cNvSpPr/>
                <p:nvPr/>
              </p:nvSpPr>
              <p:spPr>
                <a:xfrm>
                  <a:off x="5546123" y="5865461"/>
                  <a:ext cx="11429" cy="11428"/>
                </a:xfrm>
                <a:custGeom>
                  <a:avLst/>
                  <a:gdLst>
                    <a:gd name="connsiteX0" fmla="*/ 5715 w 11429"/>
                    <a:gd name="connsiteY0" fmla="*/ 11429 h 11428"/>
                    <a:gd name="connsiteX1" fmla="*/ 0 w 11429"/>
                    <a:gd name="connsiteY1" fmla="*/ 5714 h 11428"/>
                    <a:gd name="connsiteX2" fmla="*/ 5715 w 11429"/>
                    <a:gd name="connsiteY2" fmla="*/ 0 h 11428"/>
                    <a:gd name="connsiteX3" fmla="*/ 11430 w 11429"/>
                    <a:gd name="connsiteY3" fmla="*/ 5714 h 11428"/>
                    <a:gd name="connsiteX4" fmla="*/ 5715 w 11429"/>
                    <a:gd name="connsiteY4" fmla="*/ 11429 h 11428"/>
                    <a:gd name="connsiteX5" fmla="*/ 5715 w 11429"/>
                    <a:gd name="connsiteY5" fmla="*/ 11429 h 11428"/>
                    <a:gd name="connsiteX6" fmla="*/ 5715 w 11429"/>
                    <a:gd name="connsiteY6" fmla="*/ 3429 h 11428"/>
                    <a:gd name="connsiteX7" fmla="*/ 3238 w 11429"/>
                    <a:gd name="connsiteY7" fmla="*/ 5905 h 11428"/>
                    <a:gd name="connsiteX8" fmla="*/ 5715 w 11429"/>
                    <a:gd name="connsiteY8" fmla="*/ 8381 h 11428"/>
                    <a:gd name="connsiteX9" fmla="*/ 8191 w 11429"/>
                    <a:gd name="connsiteY9" fmla="*/ 5905 h 11428"/>
                    <a:gd name="connsiteX10" fmla="*/ 5715 w 11429"/>
                    <a:gd name="connsiteY10" fmla="*/ 3429 h 1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9" h="11428">
                      <a:moveTo>
                        <a:pt x="5715" y="11429"/>
                      </a:moveTo>
                      <a:cubicBezTo>
                        <a:pt x="2667" y="11429"/>
                        <a:pt x="0" y="8952"/>
                        <a:pt x="0" y="5714"/>
                      </a:cubicBezTo>
                      <a:cubicBezTo>
                        <a:pt x="0" y="2667"/>
                        <a:pt x="2476" y="0"/>
                        <a:pt x="5715" y="0"/>
                      </a:cubicBezTo>
                      <a:cubicBezTo>
                        <a:pt x="8762" y="0"/>
                        <a:pt x="11430" y="2476"/>
                        <a:pt x="11430" y="5714"/>
                      </a:cubicBezTo>
                      <a:cubicBezTo>
                        <a:pt x="11239" y="8952"/>
                        <a:pt x="8762" y="11429"/>
                        <a:pt x="5715" y="11429"/>
                      </a:cubicBezTo>
                      <a:lnTo>
                        <a:pt x="5715" y="11429"/>
                      </a:lnTo>
                      <a:close/>
                      <a:moveTo>
                        <a:pt x="5715" y="3429"/>
                      </a:moveTo>
                      <a:cubicBezTo>
                        <a:pt x="4381" y="3429"/>
                        <a:pt x="3238" y="4572"/>
                        <a:pt x="3238" y="5905"/>
                      </a:cubicBezTo>
                      <a:cubicBezTo>
                        <a:pt x="3238" y="7238"/>
                        <a:pt x="4381" y="8381"/>
                        <a:pt x="5715" y="8381"/>
                      </a:cubicBezTo>
                      <a:cubicBezTo>
                        <a:pt x="7048" y="8381"/>
                        <a:pt x="8191" y="7238"/>
                        <a:pt x="8191" y="5905"/>
                      </a:cubicBezTo>
                      <a:cubicBezTo>
                        <a:pt x="8191" y="4572"/>
                        <a:pt x="7048" y="3429"/>
                        <a:pt x="5715" y="3429"/>
                      </a:cubicBezTo>
                      <a:close/>
                    </a:path>
                  </a:pathLst>
                </a:custGeom>
                <a:solidFill>
                  <a:srgbClr val="000000"/>
                </a:solidFill>
                <a:ln w="1904" cap="flat">
                  <a:noFill/>
                  <a:prstDash val="solid"/>
                  <a:miter/>
                </a:ln>
              </p:spPr>
              <p:txBody>
                <a:bodyPr rtlCol="0" anchor="ctr"/>
                <a:lstStyle/>
                <a:p>
                  <a:endParaRPr lang="fr-FR"/>
                </a:p>
              </p:txBody>
            </p:sp>
            <p:sp>
              <p:nvSpPr>
                <p:cNvPr id="3726" name="Forme libre 3725">
                  <a:extLst>
                    <a:ext uri="{FF2B5EF4-FFF2-40B4-BE49-F238E27FC236}">
                      <a16:creationId xmlns:a16="http://schemas.microsoft.com/office/drawing/2014/main" id="{7C810DC4-F580-CEAB-C271-F6030E112BB3}"/>
                    </a:ext>
                  </a:extLst>
                </p:cNvPr>
                <p:cNvSpPr/>
                <p:nvPr/>
              </p:nvSpPr>
              <p:spPr>
                <a:xfrm>
                  <a:off x="5587079" y="5854604"/>
                  <a:ext cx="14884" cy="8190"/>
                </a:xfrm>
                <a:custGeom>
                  <a:avLst/>
                  <a:gdLst>
                    <a:gd name="connsiteX0" fmla="*/ 13144 w 14884"/>
                    <a:gd name="connsiteY0" fmla="*/ 8191 h 8190"/>
                    <a:gd name="connsiteX1" fmla="*/ 12191 w 14884"/>
                    <a:gd name="connsiteY1" fmla="*/ 7810 h 8190"/>
                    <a:gd name="connsiteX2" fmla="*/ 1524 w 14884"/>
                    <a:gd name="connsiteY2" fmla="*/ 3238 h 8190"/>
                    <a:gd name="connsiteX3" fmla="*/ 0 w 14884"/>
                    <a:gd name="connsiteY3" fmla="*/ 1524 h 8190"/>
                    <a:gd name="connsiteX4" fmla="*/ 1714 w 14884"/>
                    <a:gd name="connsiteY4" fmla="*/ 0 h 8190"/>
                    <a:gd name="connsiteX5" fmla="*/ 14287 w 14884"/>
                    <a:gd name="connsiteY5" fmla="*/ 5143 h 8190"/>
                    <a:gd name="connsiteX6" fmla="*/ 14477 w 14884"/>
                    <a:gd name="connsiteY6" fmla="*/ 7428 h 8190"/>
                    <a:gd name="connsiteX7" fmla="*/ 13144 w 14884"/>
                    <a:gd name="connsiteY7" fmla="*/ 8191 h 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84" h="8190">
                      <a:moveTo>
                        <a:pt x="13144" y="8191"/>
                      </a:moveTo>
                      <a:cubicBezTo>
                        <a:pt x="12763" y="8191"/>
                        <a:pt x="12382" y="8000"/>
                        <a:pt x="12191" y="7810"/>
                      </a:cubicBezTo>
                      <a:cubicBezTo>
                        <a:pt x="12191" y="7810"/>
                        <a:pt x="6667" y="3429"/>
                        <a:pt x="1524" y="3238"/>
                      </a:cubicBezTo>
                      <a:cubicBezTo>
                        <a:pt x="571" y="3238"/>
                        <a:pt x="0" y="2476"/>
                        <a:pt x="0" y="1524"/>
                      </a:cubicBezTo>
                      <a:cubicBezTo>
                        <a:pt x="0" y="572"/>
                        <a:pt x="762" y="0"/>
                        <a:pt x="1714" y="0"/>
                      </a:cubicBezTo>
                      <a:cubicBezTo>
                        <a:pt x="7810" y="191"/>
                        <a:pt x="13906" y="4953"/>
                        <a:pt x="14287" y="5143"/>
                      </a:cubicBezTo>
                      <a:cubicBezTo>
                        <a:pt x="15049" y="5714"/>
                        <a:pt x="15049" y="6667"/>
                        <a:pt x="14477" y="7428"/>
                      </a:cubicBezTo>
                      <a:cubicBezTo>
                        <a:pt x="14096" y="8000"/>
                        <a:pt x="13525" y="8191"/>
                        <a:pt x="13144" y="8191"/>
                      </a:cubicBezTo>
                      <a:close/>
                    </a:path>
                  </a:pathLst>
                </a:custGeom>
                <a:solidFill>
                  <a:srgbClr val="000000"/>
                </a:solidFill>
                <a:ln w="1904" cap="flat">
                  <a:noFill/>
                  <a:prstDash val="solid"/>
                  <a:miter/>
                </a:ln>
              </p:spPr>
              <p:txBody>
                <a:bodyPr rtlCol="0" anchor="ctr"/>
                <a:lstStyle/>
                <a:p>
                  <a:endParaRPr lang="fr-FR"/>
                </a:p>
              </p:txBody>
            </p:sp>
            <p:sp>
              <p:nvSpPr>
                <p:cNvPr id="3727" name="Forme libre 3726">
                  <a:extLst>
                    <a:ext uri="{FF2B5EF4-FFF2-40B4-BE49-F238E27FC236}">
                      <a16:creationId xmlns:a16="http://schemas.microsoft.com/office/drawing/2014/main" id="{84458AFE-5F66-7252-A913-5F27349CA6AF}"/>
                    </a:ext>
                  </a:extLst>
                </p:cNvPr>
                <p:cNvSpPr/>
                <p:nvPr/>
              </p:nvSpPr>
              <p:spPr>
                <a:xfrm>
                  <a:off x="5552288" y="5851412"/>
                  <a:ext cx="15672" cy="4716"/>
                </a:xfrm>
                <a:custGeom>
                  <a:avLst/>
                  <a:gdLst>
                    <a:gd name="connsiteX0" fmla="*/ 1645 w 15672"/>
                    <a:gd name="connsiteY0" fmla="*/ 4716 h 4716"/>
                    <a:gd name="connsiteX1" fmla="*/ 121 w 15672"/>
                    <a:gd name="connsiteY1" fmla="*/ 3573 h 4716"/>
                    <a:gd name="connsiteX2" fmla="*/ 1074 w 15672"/>
                    <a:gd name="connsiteY2" fmla="*/ 1478 h 4716"/>
                    <a:gd name="connsiteX3" fmla="*/ 14599 w 15672"/>
                    <a:gd name="connsiteY3" fmla="*/ 716 h 4716"/>
                    <a:gd name="connsiteX4" fmla="*/ 15551 w 15672"/>
                    <a:gd name="connsiteY4" fmla="*/ 2812 h 4716"/>
                    <a:gd name="connsiteX5" fmla="*/ 13456 w 15672"/>
                    <a:gd name="connsiteY5" fmla="*/ 3764 h 4716"/>
                    <a:gd name="connsiteX6" fmla="*/ 2026 w 15672"/>
                    <a:gd name="connsiteY6" fmla="*/ 4526 h 4716"/>
                    <a:gd name="connsiteX7" fmla="*/ 1645 w 15672"/>
                    <a:gd name="connsiteY7" fmla="*/ 4716 h 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2" h="4716">
                      <a:moveTo>
                        <a:pt x="1645" y="4716"/>
                      </a:moveTo>
                      <a:cubicBezTo>
                        <a:pt x="1074" y="4716"/>
                        <a:pt x="312" y="4335"/>
                        <a:pt x="121" y="3573"/>
                      </a:cubicBezTo>
                      <a:cubicBezTo>
                        <a:pt x="-260" y="2812"/>
                        <a:pt x="312" y="1859"/>
                        <a:pt x="1074" y="1478"/>
                      </a:cubicBezTo>
                      <a:cubicBezTo>
                        <a:pt x="1455" y="1288"/>
                        <a:pt x="8884" y="-1189"/>
                        <a:pt x="14599" y="716"/>
                      </a:cubicBezTo>
                      <a:cubicBezTo>
                        <a:pt x="15361" y="907"/>
                        <a:pt x="15932" y="1859"/>
                        <a:pt x="15551" y="2812"/>
                      </a:cubicBezTo>
                      <a:cubicBezTo>
                        <a:pt x="15361" y="3573"/>
                        <a:pt x="14408" y="4145"/>
                        <a:pt x="13456" y="3764"/>
                      </a:cubicBezTo>
                      <a:cubicBezTo>
                        <a:pt x="8693" y="2240"/>
                        <a:pt x="2026" y="4335"/>
                        <a:pt x="2026" y="4526"/>
                      </a:cubicBezTo>
                      <a:cubicBezTo>
                        <a:pt x="1836" y="4716"/>
                        <a:pt x="1645" y="4716"/>
                        <a:pt x="1645" y="4716"/>
                      </a:cubicBezTo>
                      <a:close/>
                    </a:path>
                  </a:pathLst>
                </a:custGeom>
                <a:solidFill>
                  <a:srgbClr val="000000"/>
                </a:solidFill>
                <a:ln w="1904" cap="flat">
                  <a:noFill/>
                  <a:prstDash val="solid"/>
                  <a:miter/>
                </a:ln>
              </p:spPr>
              <p:txBody>
                <a:bodyPr rtlCol="0" anchor="ctr"/>
                <a:lstStyle/>
                <a:p>
                  <a:endParaRPr lang="fr-FR"/>
                </a:p>
              </p:txBody>
            </p:sp>
            <p:sp>
              <p:nvSpPr>
                <p:cNvPr id="3728" name="Forme libre 3727">
                  <a:extLst>
                    <a:ext uri="{FF2B5EF4-FFF2-40B4-BE49-F238E27FC236}">
                      <a16:creationId xmlns:a16="http://schemas.microsoft.com/office/drawing/2014/main" id="{85E34598-2E79-5CF0-311D-9B2CB6FF5DE7}"/>
                    </a:ext>
                  </a:extLst>
                </p:cNvPr>
                <p:cNvSpPr/>
                <p:nvPr/>
              </p:nvSpPr>
              <p:spPr>
                <a:xfrm>
                  <a:off x="5591269" y="5915705"/>
                  <a:ext cx="16749" cy="35851"/>
                </a:xfrm>
                <a:custGeom>
                  <a:avLst/>
                  <a:gdLst>
                    <a:gd name="connsiteX0" fmla="*/ 15239 w 16749"/>
                    <a:gd name="connsiteY0" fmla="*/ 613 h 35851"/>
                    <a:gd name="connsiteX1" fmla="*/ 0 w 16749"/>
                    <a:gd name="connsiteY1" fmla="*/ 12232 h 35851"/>
                    <a:gd name="connsiteX2" fmla="*/ 0 w 16749"/>
                    <a:gd name="connsiteY2" fmla="*/ 12232 h 35851"/>
                    <a:gd name="connsiteX3" fmla="*/ 2476 w 16749"/>
                    <a:gd name="connsiteY3" fmla="*/ 35851 h 35851"/>
                    <a:gd name="connsiteX4" fmla="*/ 16192 w 16749"/>
                    <a:gd name="connsiteY4" fmla="*/ 2899 h 35851"/>
                    <a:gd name="connsiteX5" fmla="*/ 15239 w 16749"/>
                    <a:gd name="connsiteY5" fmla="*/ 613 h 35851"/>
                    <a:gd name="connsiteX6" fmla="*/ 15239 w 16749"/>
                    <a:gd name="connsiteY6" fmla="*/ 613 h 3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9" h="35851">
                      <a:moveTo>
                        <a:pt x="15239" y="613"/>
                      </a:moveTo>
                      <a:cubicBezTo>
                        <a:pt x="10667" y="5566"/>
                        <a:pt x="5524" y="9566"/>
                        <a:pt x="0" y="12232"/>
                      </a:cubicBezTo>
                      <a:cubicBezTo>
                        <a:pt x="0" y="12232"/>
                        <a:pt x="0" y="12232"/>
                        <a:pt x="0" y="12232"/>
                      </a:cubicBezTo>
                      <a:cubicBezTo>
                        <a:pt x="762" y="20804"/>
                        <a:pt x="1333" y="25375"/>
                        <a:pt x="2476" y="35851"/>
                      </a:cubicBezTo>
                      <a:cubicBezTo>
                        <a:pt x="2476" y="20232"/>
                        <a:pt x="10858" y="14137"/>
                        <a:pt x="16192" y="2899"/>
                      </a:cubicBezTo>
                      <a:cubicBezTo>
                        <a:pt x="17335" y="613"/>
                        <a:pt x="16573" y="-910"/>
                        <a:pt x="15239" y="613"/>
                      </a:cubicBezTo>
                      <a:lnTo>
                        <a:pt x="15239" y="613"/>
                      </a:lnTo>
                      <a:close/>
                    </a:path>
                  </a:pathLst>
                </a:custGeom>
                <a:solidFill>
                  <a:srgbClr val="000000"/>
                </a:solidFill>
                <a:ln w="1904" cap="flat">
                  <a:noFill/>
                  <a:prstDash val="solid"/>
                  <a:miter/>
                </a:ln>
              </p:spPr>
              <p:txBody>
                <a:bodyPr rtlCol="0" anchor="ctr"/>
                <a:lstStyle/>
                <a:p>
                  <a:endParaRPr lang="fr-FR"/>
                </a:p>
              </p:txBody>
            </p:sp>
            <p:sp>
              <p:nvSpPr>
                <p:cNvPr id="3729" name="Forme libre 3728">
                  <a:extLst>
                    <a:ext uri="{FF2B5EF4-FFF2-40B4-BE49-F238E27FC236}">
                      <a16:creationId xmlns:a16="http://schemas.microsoft.com/office/drawing/2014/main" id="{50A2A484-D4CF-5793-DC64-13AE440A9988}"/>
                    </a:ext>
                  </a:extLst>
                </p:cNvPr>
                <p:cNvSpPr/>
                <p:nvPr/>
              </p:nvSpPr>
              <p:spPr>
                <a:xfrm>
                  <a:off x="5589936" y="5914198"/>
                  <a:ext cx="19849" cy="38882"/>
                </a:xfrm>
                <a:custGeom>
                  <a:avLst/>
                  <a:gdLst>
                    <a:gd name="connsiteX0" fmla="*/ 3810 w 19849"/>
                    <a:gd name="connsiteY0" fmla="*/ 38882 h 38882"/>
                    <a:gd name="connsiteX1" fmla="*/ 2286 w 19849"/>
                    <a:gd name="connsiteY1" fmla="*/ 37549 h 38882"/>
                    <a:gd name="connsiteX2" fmla="*/ 381 w 19849"/>
                    <a:gd name="connsiteY2" fmla="*/ 18692 h 38882"/>
                    <a:gd name="connsiteX3" fmla="*/ 0 w 19849"/>
                    <a:gd name="connsiteY3" fmla="*/ 13930 h 38882"/>
                    <a:gd name="connsiteX4" fmla="*/ 952 w 19849"/>
                    <a:gd name="connsiteY4" fmla="*/ 12406 h 38882"/>
                    <a:gd name="connsiteX5" fmla="*/ 952 w 19849"/>
                    <a:gd name="connsiteY5" fmla="*/ 12406 h 38882"/>
                    <a:gd name="connsiteX6" fmla="*/ 15620 w 19849"/>
                    <a:gd name="connsiteY6" fmla="*/ 1168 h 38882"/>
                    <a:gd name="connsiteX7" fmla="*/ 18859 w 19849"/>
                    <a:gd name="connsiteY7" fmla="*/ 406 h 38882"/>
                    <a:gd name="connsiteX8" fmla="*/ 19239 w 19849"/>
                    <a:gd name="connsiteY8" fmla="*/ 5168 h 38882"/>
                    <a:gd name="connsiteX9" fmla="*/ 13715 w 19849"/>
                    <a:gd name="connsiteY9" fmla="*/ 14501 h 38882"/>
                    <a:gd name="connsiteX10" fmla="*/ 5524 w 19849"/>
                    <a:gd name="connsiteY10" fmla="*/ 37358 h 38882"/>
                    <a:gd name="connsiteX11" fmla="*/ 3810 w 19849"/>
                    <a:gd name="connsiteY11" fmla="*/ 38882 h 38882"/>
                    <a:gd name="connsiteX12" fmla="*/ 3810 w 19849"/>
                    <a:gd name="connsiteY12" fmla="*/ 38882 h 38882"/>
                    <a:gd name="connsiteX13" fmla="*/ 3810 w 19849"/>
                    <a:gd name="connsiteY13" fmla="*/ 38882 h 38882"/>
                    <a:gd name="connsiteX14" fmla="*/ 3048 w 19849"/>
                    <a:gd name="connsiteY14" fmla="*/ 14692 h 38882"/>
                    <a:gd name="connsiteX15" fmla="*/ 3428 w 19849"/>
                    <a:gd name="connsiteY15" fmla="*/ 18311 h 38882"/>
                    <a:gd name="connsiteX16" fmla="*/ 4191 w 19849"/>
                    <a:gd name="connsiteY16" fmla="*/ 25168 h 38882"/>
                    <a:gd name="connsiteX17" fmla="*/ 10858 w 19849"/>
                    <a:gd name="connsiteY17" fmla="*/ 12597 h 38882"/>
                    <a:gd name="connsiteX18" fmla="*/ 14668 w 19849"/>
                    <a:gd name="connsiteY18" fmla="*/ 6311 h 38882"/>
                    <a:gd name="connsiteX19" fmla="*/ 3048 w 19849"/>
                    <a:gd name="connsiteY19" fmla="*/ 14692 h 38882"/>
                    <a:gd name="connsiteX20" fmla="*/ 3048 w 19849"/>
                    <a:gd name="connsiteY20" fmla="*/ 14692 h 3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49" h="38882">
                      <a:moveTo>
                        <a:pt x="3810" y="38882"/>
                      </a:moveTo>
                      <a:cubicBezTo>
                        <a:pt x="3048" y="38882"/>
                        <a:pt x="2286" y="38311"/>
                        <a:pt x="2286" y="37549"/>
                      </a:cubicBezTo>
                      <a:cubicBezTo>
                        <a:pt x="1333" y="29359"/>
                        <a:pt x="952" y="24597"/>
                        <a:pt x="381" y="18692"/>
                      </a:cubicBezTo>
                      <a:lnTo>
                        <a:pt x="0" y="13930"/>
                      </a:lnTo>
                      <a:cubicBezTo>
                        <a:pt x="0" y="13359"/>
                        <a:pt x="190" y="12597"/>
                        <a:pt x="952" y="12406"/>
                      </a:cubicBezTo>
                      <a:cubicBezTo>
                        <a:pt x="952" y="12406"/>
                        <a:pt x="952" y="12406"/>
                        <a:pt x="952" y="12406"/>
                      </a:cubicBezTo>
                      <a:cubicBezTo>
                        <a:pt x="6286" y="9739"/>
                        <a:pt x="11430" y="5930"/>
                        <a:pt x="15620" y="1168"/>
                      </a:cubicBezTo>
                      <a:cubicBezTo>
                        <a:pt x="17144" y="-546"/>
                        <a:pt x="18478" y="26"/>
                        <a:pt x="18859" y="406"/>
                      </a:cubicBezTo>
                      <a:cubicBezTo>
                        <a:pt x="20002" y="1168"/>
                        <a:pt x="20192" y="3073"/>
                        <a:pt x="19239" y="5168"/>
                      </a:cubicBezTo>
                      <a:cubicBezTo>
                        <a:pt x="17525" y="8597"/>
                        <a:pt x="15620" y="11644"/>
                        <a:pt x="13715" y="14501"/>
                      </a:cubicBezTo>
                      <a:cubicBezTo>
                        <a:pt x="9525" y="20978"/>
                        <a:pt x="5524" y="26882"/>
                        <a:pt x="5524" y="37358"/>
                      </a:cubicBezTo>
                      <a:cubicBezTo>
                        <a:pt x="5333" y="38121"/>
                        <a:pt x="4762" y="38882"/>
                        <a:pt x="3810" y="38882"/>
                      </a:cubicBezTo>
                      <a:cubicBezTo>
                        <a:pt x="3810" y="38882"/>
                        <a:pt x="3810" y="38882"/>
                        <a:pt x="3810" y="38882"/>
                      </a:cubicBezTo>
                      <a:lnTo>
                        <a:pt x="3810" y="38882"/>
                      </a:lnTo>
                      <a:close/>
                      <a:moveTo>
                        <a:pt x="3048" y="14692"/>
                      </a:moveTo>
                      <a:lnTo>
                        <a:pt x="3428" y="18311"/>
                      </a:lnTo>
                      <a:cubicBezTo>
                        <a:pt x="3619" y="20787"/>
                        <a:pt x="3810" y="22883"/>
                        <a:pt x="4191" y="25168"/>
                      </a:cubicBezTo>
                      <a:cubicBezTo>
                        <a:pt x="5905" y="20216"/>
                        <a:pt x="8381" y="16406"/>
                        <a:pt x="10858" y="12597"/>
                      </a:cubicBezTo>
                      <a:cubicBezTo>
                        <a:pt x="12191" y="10502"/>
                        <a:pt x="13525" y="8597"/>
                        <a:pt x="14668" y="6311"/>
                      </a:cubicBezTo>
                      <a:cubicBezTo>
                        <a:pt x="11239" y="9739"/>
                        <a:pt x="7238" y="12406"/>
                        <a:pt x="3048" y="14692"/>
                      </a:cubicBezTo>
                      <a:lnTo>
                        <a:pt x="3048" y="14692"/>
                      </a:lnTo>
                      <a:close/>
                    </a:path>
                  </a:pathLst>
                </a:custGeom>
                <a:solidFill>
                  <a:srgbClr val="000000"/>
                </a:solidFill>
                <a:ln w="1904" cap="flat">
                  <a:noFill/>
                  <a:prstDash val="solid"/>
                  <a:miter/>
                </a:ln>
              </p:spPr>
              <p:txBody>
                <a:bodyPr rtlCol="0" anchor="ctr"/>
                <a:lstStyle/>
                <a:p>
                  <a:endParaRPr lang="fr-FR"/>
                </a:p>
              </p:txBody>
            </p:sp>
            <p:sp>
              <p:nvSpPr>
                <p:cNvPr id="3730" name="Forme libre 3729">
                  <a:extLst>
                    <a:ext uri="{FF2B5EF4-FFF2-40B4-BE49-F238E27FC236}">
                      <a16:creationId xmlns:a16="http://schemas.microsoft.com/office/drawing/2014/main" id="{53B7CC71-CF93-A3C4-4959-FDC69902536E}"/>
                    </a:ext>
                  </a:extLst>
                </p:cNvPr>
                <p:cNvSpPr/>
                <p:nvPr/>
              </p:nvSpPr>
              <p:spPr>
                <a:xfrm>
                  <a:off x="5423729" y="6009651"/>
                  <a:ext cx="42767" cy="46285"/>
                </a:xfrm>
                <a:custGeom>
                  <a:avLst/>
                  <a:gdLst>
                    <a:gd name="connsiteX0" fmla="*/ 19146 w 42767"/>
                    <a:gd name="connsiteY0" fmla="*/ 46286 h 46285"/>
                    <a:gd name="connsiteX1" fmla="*/ 42768 w 42767"/>
                    <a:gd name="connsiteY1" fmla="*/ 37905 h 46285"/>
                    <a:gd name="connsiteX2" fmla="*/ 37434 w 42767"/>
                    <a:gd name="connsiteY2" fmla="*/ 6857 h 46285"/>
                    <a:gd name="connsiteX3" fmla="*/ 21814 w 42767"/>
                    <a:gd name="connsiteY3" fmla="*/ 0 h 46285"/>
                    <a:gd name="connsiteX4" fmla="*/ 2764 w 42767"/>
                    <a:gd name="connsiteY4" fmla="*/ 6667 h 46285"/>
                    <a:gd name="connsiteX5" fmla="*/ 5431 w 42767"/>
                    <a:gd name="connsiteY5" fmla="*/ 15048 h 46285"/>
                    <a:gd name="connsiteX6" fmla="*/ 20480 w 42767"/>
                    <a:gd name="connsiteY6" fmla="*/ 15238 h 46285"/>
                    <a:gd name="connsiteX7" fmla="*/ 17241 w 42767"/>
                    <a:gd name="connsiteY7" fmla="*/ 27238 h 46285"/>
                    <a:gd name="connsiteX8" fmla="*/ 19146 w 42767"/>
                    <a:gd name="connsiteY8" fmla="*/ 46286 h 4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67" h="46285">
                      <a:moveTo>
                        <a:pt x="19146" y="46286"/>
                      </a:moveTo>
                      <a:lnTo>
                        <a:pt x="42768" y="37905"/>
                      </a:lnTo>
                      <a:cubicBezTo>
                        <a:pt x="42387" y="30286"/>
                        <a:pt x="41434" y="12762"/>
                        <a:pt x="37434" y="6857"/>
                      </a:cubicBezTo>
                      <a:cubicBezTo>
                        <a:pt x="34957" y="3238"/>
                        <a:pt x="30576" y="0"/>
                        <a:pt x="21814" y="0"/>
                      </a:cubicBezTo>
                      <a:cubicBezTo>
                        <a:pt x="13622" y="0"/>
                        <a:pt x="5812" y="4762"/>
                        <a:pt x="2764" y="6667"/>
                      </a:cubicBezTo>
                      <a:cubicBezTo>
                        <a:pt x="-855" y="8762"/>
                        <a:pt x="-1808" y="14476"/>
                        <a:pt x="5431" y="15048"/>
                      </a:cubicBezTo>
                      <a:cubicBezTo>
                        <a:pt x="8669" y="15429"/>
                        <a:pt x="19718" y="11429"/>
                        <a:pt x="20480" y="15238"/>
                      </a:cubicBezTo>
                      <a:cubicBezTo>
                        <a:pt x="21051" y="18095"/>
                        <a:pt x="18194" y="21714"/>
                        <a:pt x="17241" y="27238"/>
                      </a:cubicBezTo>
                      <a:cubicBezTo>
                        <a:pt x="16099" y="36381"/>
                        <a:pt x="19146" y="46286"/>
                        <a:pt x="19146" y="46286"/>
                      </a:cubicBezTo>
                    </a:path>
                  </a:pathLst>
                </a:custGeom>
                <a:solidFill>
                  <a:srgbClr val="FFFFFF"/>
                </a:solidFill>
                <a:ln w="1904" cap="flat">
                  <a:noFill/>
                  <a:prstDash val="solid"/>
                  <a:miter/>
                </a:ln>
              </p:spPr>
              <p:txBody>
                <a:bodyPr rtlCol="0" anchor="ctr"/>
                <a:lstStyle/>
                <a:p>
                  <a:endParaRPr lang="fr-FR"/>
                </a:p>
              </p:txBody>
            </p:sp>
            <p:sp>
              <p:nvSpPr>
                <p:cNvPr id="3731" name="Forme libre 3730">
                  <a:extLst>
                    <a:ext uri="{FF2B5EF4-FFF2-40B4-BE49-F238E27FC236}">
                      <a16:creationId xmlns:a16="http://schemas.microsoft.com/office/drawing/2014/main" id="{5043D818-679D-964C-71A5-902FCD8B9268}"/>
                    </a:ext>
                  </a:extLst>
                </p:cNvPr>
                <p:cNvSpPr/>
                <p:nvPr/>
              </p:nvSpPr>
              <p:spPr>
                <a:xfrm>
                  <a:off x="5422172" y="6008318"/>
                  <a:ext cx="46038" cy="49523"/>
                </a:xfrm>
                <a:custGeom>
                  <a:avLst/>
                  <a:gdLst>
                    <a:gd name="connsiteX0" fmla="*/ 20703 w 46038"/>
                    <a:gd name="connsiteY0" fmla="*/ 49524 h 49523"/>
                    <a:gd name="connsiteX1" fmla="*/ 19180 w 46038"/>
                    <a:gd name="connsiteY1" fmla="*/ 48381 h 49523"/>
                    <a:gd name="connsiteX2" fmla="*/ 20132 w 46038"/>
                    <a:gd name="connsiteY2" fmla="*/ 46286 h 49523"/>
                    <a:gd name="connsiteX3" fmla="*/ 42610 w 46038"/>
                    <a:gd name="connsiteY3" fmla="*/ 38286 h 49523"/>
                    <a:gd name="connsiteX4" fmla="*/ 37657 w 46038"/>
                    <a:gd name="connsiteY4" fmla="*/ 8952 h 49523"/>
                    <a:gd name="connsiteX5" fmla="*/ 23371 w 46038"/>
                    <a:gd name="connsiteY5" fmla="*/ 2857 h 49523"/>
                    <a:gd name="connsiteX6" fmla="*/ 5464 w 46038"/>
                    <a:gd name="connsiteY6" fmla="*/ 9143 h 49523"/>
                    <a:gd name="connsiteX7" fmla="*/ 5274 w 46038"/>
                    <a:gd name="connsiteY7" fmla="*/ 9334 h 49523"/>
                    <a:gd name="connsiteX8" fmla="*/ 3369 w 46038"/>
                    <a:gd name="connsiteY8" fmla="*/ 12762 h 49523"/>
                    <a:gd name="connsiteX9" fmla="*/ 7369 w 46038"/>
                    <a:gd name="connsiteY9" fmla="*/ 14857 h 49523"/>
                    <a:gd name="connsiteX10" fmla="*/ 11750 w 46038"/>
                    <a:gd name="connsiteY10" fmla="*/ 14286 h 49523"/>
                    <a:gd name="connsiteX11" fmla="*/ 23751 w 46038"/>
                    <a:gd name="connsiteY11" fmla="*/ 16381 h 49523"/>
                    <a:gd name="connsiteX12" fmla="*/ 23371 w 46038"/>
                    <a:gd name="connsiteY12" fmla="*/ 21524 h 49523"/>
                    <a:gd name="connsiteX13" fmla="*/ 23371 w 46038"/>
                    <a:gd name="connsiteY13" fmla="*/ 32762 h 49523"/>
                    <a:gd name="connsiteX14" fmla="*/ 22418 w 46038"/>
                    <a:gd name="connsiteY14" fmla="*/ 34857 h 49523"/>
                    <a:gd name="connsiteX15" fmla="*/ 20323 w 46038"/>
                    <a:gd name="connsiteY15" fmla="*/ 33905 h 49523"/>
                    <a:gd name="connsiteX16" fmla="*/ 20132 w 46038"/>
                    <a:gd name="connsiteY16" fmla="*/ 21143 h 49523"/>
                    <a:gd name="connsiteX17" fmla="*/ 20513 w 46038"/>
                    <a:gd name="connsiteY17" fmla="*/ 17333 h 49523"/>
                    <a:gd name="connsiteX18" fmla="*/ 12131 w 46038"/>
                    <a:gd name="connsiteY18" fmla="*/ 17714 h 49523"/>
                    <a:gd name="connsiteX19" fmla="*/ 6798 w 46038"/>
                    <a:gd name="connsiteY19" fmla="*/ 18286 h 49523"/>
                    <a:gd name="connsiteX20" fmla="*/ 131 w 46038"/>
                    <a:gd name="connsiteY20" fmla="*/ 13714 h 49523"/>
                    <a:gd name="connsiteX21" fmla="*/ 3559 w 46038"/>
                    <a:gd name="connsiteY21" fmla="*/ 6857 h 49523"/>
                    <a:gd name="connsiteX22" fmla="*/ 3750 w 46038"/>
                    <a:gd name="connsiteY22" fmla="*/ 6667 h 49523"/>
                    <a:gd name="connsiteX23" fmla="*/ 23371 w 46038"/>
                    <a:gd name="connsiteY23" fmla="*/ 0 h 49523"/>
                    <a:gd name="connsiteX24" fmla="*/ 40324 w 46038"/>
                    <a:gd name="connsiteY24" fmla="*/ 7429 h 49523"/>
                    <a:gd name="connsiteX25" fmla="*/ 46039 w 46038"/>
                    <a:gd name="connsiteY25" fmla="*/ 39619 h 49523"/>
                    <a:gd name="connsiteX26" fmla="*/ 44896 w 46038"/>
                    <a:gd name="connsiteY26" fmla="*/ 41143 h 49523"/>
                    <a:gd name="connsiteX27" fmla="*/ 21275 w 46038"/>
                    <a:gd name="connsiteY27" fmla="*/ 49524 h 49523"/>
                    <a:gd name="connsiteX28" fmla="*/ 20703 w 46038"/>
                    <a:gd name="connsiteY28" fmla="*/ 49524 h 49523"/>
                    <a:gd name="connsiteX29" fmla="*/ 20703 w 46038"/>
                    <a:gd name="connsiteY29" fmla="*/ 49524 h 4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038" h="49523">
                      <a:moveTo>
                        <a:pt x="20703" y="49524"/>
                      </a:moveTo>
                      <a:cubicBezTo>
                        <a:pt x="20132" y="49524"/>
                        <a:pt x="19370" y="49143"/>
                        <a:pt x="19180" y="48381"/>
                      </a:cubicBezTo>
                      <a:cubicBezTo>
                        <a:pt x="18798" y="47619"/>
                        <a:pt x="19370" y="46666"/>
                        <a:pt x="20132" y="46286"/>
                      </a:cubicBezTo>
                      <a:lnTo>
                        <a:pt x="42610" y="38286"/>
                      </a:lnTo>
                      <a:cubicBezTo>
                        <a:pt x="42039" y="23429"/>
                        <a:pt x="40134" y="12762"/>
                        <a:pt x="37657" y="8952"/>
                      </a:cubicBezTo>
                      <a:cubicBezTo>
                        <a:pt x="34800" y="4762"/>
                        <a:pt x="30228" y="2857"/>
                        <a:pt x="23371" y="2857"/>
                      </a:cubicBezTo>
                      <a:cubicBezTo>
                        <a:pt x="15941" y="2857"/>
                        <a:pt x="8512" y="7238"/>
                        <a:pt x="5464" y="9143"/>
                      </a:cubicBezTo>
                      <a:lnTo>
                        <a:pt x="5274" y="9334"/>
                      </a:lnTo>
                      <a:cubicBezTo>
                        <a:pt x="3940" y="10095"/>
                        <a:pt x="2988" y="11619"/>
                        <a:pt x="3369" y="12762"/>
                      </a:cubicBezTo>
                      <a:cubicBezTo>
                        <a:pt x="3559" y="13905"/>
                        <a:pt x="5083" y="14666"/>
                        <a:pt x="7369" y="14857"/>
                      </a:cubicBezTo>
                      <a:cubicBezTo>
                        <a:pt x="8131" y="14857"/>
                        <a:pt x="10036" y="14666"/>
                        <a:pt x="11750" y="14286"/>
                      </a:cubicBezTo>
                      <a:cubicBezTo>
                        <a:pt x="16894" y="13333"/>
                        <a:pt x="22799" y="12191"/>
                        <a:pt x="23751" y="16381"/>
                      </a:cubicBezTo>
                      <a:cubicBezTo>
                        <a:pt x="24132" y="17714"/>
                        <a:pt x="23751" y="19428"/>
                        <a:pt x="23371" y="21524"/>
                      </a:cubicBezTo>
                      <a:cubicBezTo>
                        <a:pt x="22799" y="24762"/>
                        <a:pt x="22037" y="28762"/>
                        <a:pt x="23371" y="32762"/>
                      </a:cubicBezTo>
                      <a:cubicBezTo>
                        <a:pt x="23751" y="33524"/>
                        <a:pt x="23180" y="34476"/>
                        <a:pt x="22418" y="34857"/>
                      </a:cubicBezTo>
                      <a:cubicBezTo>
                        <a:pt x="21656" y="35238"/>
                        <a:pt x="20703" y="34666"/>
                        <a:pt x="20323" y="33905"/>
                      </a:cubicBezTo>
                      <a:cubicBezTo>
                        <a:pt x="18608" y="29143"/>
                        <a:pt x="19561" y="24572"/>
                        <a:pt x="20132" y="21143"/>
                      </a:cubicBezTo>
                      <a:cubicBezTo>
                        <a:pt x="20513" y="19619"/>
                        <a:pt x="20703" y="17905"/>
                        <a:pt x="20513" y="17333"/>
                      </a:cubicBezTo>
                      <a:cubicBezTo>
                        <a:pt x="20513" y="16953"/>
                        <a:pt x="19561" y="16381"/>
                        <a:pt x="12131" y="17714"/>
                      </a:cubicBezTo>
                      <a:cubicBezTo>
                        <a:pt x="10036" y="18095"/>
                        <a:pt x="8131" y="18476"/>
                        <a:pt x="6798" y="18286"/>
                      </a:cubicBezTo>
                      <a:cubicBezTo>
                        <a:pt x="1654" y="17905"/>
                        <a:pt x="321" y="15238"/>
                        <a:pt x="131" y="13714"/>
                      </a:cubicBezTo>
                      <a:cubicBezTo>
                        <a:pt x="-441" y="11238"/>
                        <a:pt x="892" y="8381"/>
                        <a:pt x="3559" y="6857"/>
                      </a:cubicBezTo>
                      <a:lnTo>
                        <a:pt x="3750" y="6667"/>
                      </a:lnTo>
                      <a:cubicBezTo>
                        <a:pt x="7179" y="4572"/>
                        <a:pt x="14989" y="0"/>
                        <a:pt x="23371" y="0"/>
                      </a:cubicBezTo>
                      <a:cubicBezTo>
                        <a:pt x="31180" y="0"/>
                        <a:pt x="36895" y="2476"/>
                        <a:pt x="40324" y="7429"/>
                      </a:cubicBezTo>
                      <a:cubicBezTo>
                        <a:pt x="44134" y="13143"/>
                        <a:pt x="45467" y="28000"/>
                        <a:pt x="46039" y="39619"/>
                      </a:cubicBezTo>
                      <a:cubicBezTo>
                        <a:pt x="46039" y="40381"/>
                        <a:pt x="45658" y="40952"/>
                        <a:pt x="44896" y="41143"/>
                      </a:cubicBezTo>
                      <a:lnTo>
                        <a:pt x="21275" y="49524"/>
                      </a:lnTo>
                      <a:cubicBezTo>
                        <a:pt x="21085" y="49524"/>
                        <a:pt x="20894" y="49524"/>
                        <a:pt x="20703" y="49524"/>
                      </a:cubicBezTo>
                      <a:lnTo>
                        <a:pt x="20703" y="49524"/>
                      </a:lnTo>
                      <a:close/>
                    </a:path>
                  </a:pathLst>
                </a:custGeom>
                <a:solidFill>
                  <a:srgbClr val="000000"/>
                </a:solidFill>
                <a:ln w="1904" cap="flat">
                  <a:noFill/>
                  <a:prstDash val="solid"/>
                  <a:miter/>
                </a:ln>
              </p:spPr>
              <p:txBody>
                <a:bodyPr rtlCol="0" anchor="ctr"/>
                <a:lstStyle/>
                <a:p>
                  <a:endParaRPr lang="fr-FR"/>
                </a:p>
              </p:txBody>
            </p:sp>
            <p:sp>
              <p:nvSpPr>
                <p:cNvPr id="3732" name="Forme libre 3731">
                  <a:extLst>
                    <a:ext uri="{FF2B5EF4-FFF2-40B4-BE49-F238E27FC236}">
                      <a16:creationId xmlns:a16="http://schemas.microsoft.com/office/drawing/2014/main" id="{5F705AC6-9B25-3DE3-2220-A20A63079D6D}"/>
                    </a:ext>
                  </a:extLst>
                </p:cNvPr>
                <p:cNvSpPr/>
                <p:nvPr/>
              </p:nvSpPr>
              <p:spPr>
                <a:xfrm>
                  <a:off x="5475069" y="6227555"/>
                  <a:ext cx="77530" cy="17645"/>
                </a:xfrm>
                <a:custGeom>
                  <a:avLst/>
                  <a:gdLst>
                    <a:gd name="connsiteX0" fmla="*/ 0 w 77530"/>
                    <a:gd name="connsiteY0" fmla="*/ 0 h 17645"/>
                    <a:gd name="connsiteX1" fmla="*/ 30098 w 77530"/>
                    <a:gd name="connsiteY1" fmla="*/ 14286 h 17645"/>
                    <a:gd name="connsiteX2" fmla="*/ 77530 w 77530"/>
                    <a:gd name="connsiteY2" fmla="*/ 15047 h 17645"/>
                  </a:gdLst>
                  <a:ahLst/>
                  <a:cxnLst>
                    <a:cxn ang="0">
                      <a:pos x="connsiteX0" y="connsiteY0"/>
                    </a:cxn>
                    <a:cxn ang="0">
                      <a:pos x="connsiteX1" y="connsiteY1"/>
                    </a:cxn>
                    <a:cxn ang="0">
                      <a:pos x="connsiteX2" y="connsiteY2"/>
                    </a:cxn>
                  </a:cxnLst>
                  <a:rect l="l" t="t" r="r" b="b"/>
                  <a:pathLst>
                    <a:path w="77530" h="17645">
                      <a:moveTo>
                        <a:pt x="0" y="0"/>
                      </a:moveTo>
                      <a:cubicBezTo>
                        <a:pt x="6477" y="4571"/>
                        <a:pt x="16573" y="10666"/>
                        <a:pt x="30098" y="14286"/>
                      </a:cubicBezTo>
                      <a:cubicBezTo>
                        <a:pt x="50861" y="20000"/>
                        <a:pt x="68577" y="17143"/>
                        <a:pt x="77530" y="15047"/>
                      </a:cubicBezTo>
                    </a:path>
                  </a:pathLst>
                </a:custGeom>
                <a:noFill/>
                <a:ln w="3809" cap="rnd">
                  <a:solidFill>
                    <a:srgbClr val="000000"/>
                  </a:solidFill>
                  <a:prstDash val="solid"/>
                  <a:miter/>
                </a:ln>
              </p:spPr>
              <p:txBody>
                <a:bodyPr rtlCol="0" anchor="ctr"/>
                <a:lstStyle/>
                <a:p>
                  <a:endParaRPr lang="fr-FR"/>
                </a:p>
              </p:txBody>
            </p:sp>
          </p:grpSp>
        </p:grpSp>
      </p:grpSp>
      <p:grpSp>
        <p:nvGrpSpPr>
          <p:cNvPr id="3733" name="Graphique 2">
            <a:extLst>
              <a:ext uri="{FF2B5EF4-FFF2-40B4-BE49-F238E27FC236}">
                <a16:creationId xmlns:a16="http://schemas.microsoft.com/office/drawing/2014/main" id="{55E3CF8C-2ED2-0939-B300-A0348DF38A02}"/>
              </a:ext>
            </a:extLst>
          </p:cNvPr>
          <p:cNvGrpSpPr/>
          <p:nvPr/>
        </p:nvGrpSpPr>
        <p:grpSpPr>
          <a:xfrm>
            <a:off x="6270863" y="5781668"/>
            <a:ext cx="642363" cy="1072169"/>
            <a:chOff x="6270863" y="5781668"/>
            <a:chExt cx="642363" cy="1072169"/>
          </a:xfrm>
        </p:grpSpPr>
        <p:grpSp>
          <p:nvGrpSpPr>
            <p:cNvPr id="3734" name="Graphique 2">
              <a:extLst>
                <a:ext uri="{FF2B5EF4-FFF2-40B4-BE49-F238E27FC236}">
                  <a16:creationId xmlns:a16="http://schemas.microsoft.com/office/drawing/2014/main" id="{5EA1CA03-F5F7-E72F-AE50-117893AAC48F}"/>
                </a:ext>
              </a:extLst>
            </p:cNvPr>
            <p:cNvGrpSpPr/>
            <p:nvPr/>
          </p:nvGrpSpPr>
          <p:grpSpPr>
            <a:xfrm>
              <a:off x="6270863" y="5781668"/>
              <a:ext cx="642363" cy="1072169"/>
              <a:chOff x="6270863" y="5781668"/>
              <a:chExt cx="642363" cy="1072169"/>
            </a:xfrm>
          </p:grpSpPr>
          <p:sp>
            <p:nvSpPr>
              <p:cNvPr id="3735" name="Forme libre 3734">
                <a:extLst>
                  <a:ext uri="{FF2B5EF4-FFF2-40B4-BE49-F238E27FC236}">
                    <a16:creationId xmlns:a16="http://schemas.microsoft.com/office/drawing/2014/main" id="{E3F8F120-35B9-C874-DD5F-1F1145A44ADF}"/>
                  </a:ext>
                </a:extLst>
              </p:cNvPr>
              <p:cNvSpPr/>
              <p:nvPr/>
            </p:nvSpPr>
            <p:spPr>
              <a:xfrm>
                <a:off x="6517396" y="5783995"/>
                <a:ext cx="89560" cy="189656"/>
              </a:xfrm>
              <a:custGeom>
                <a:avLst/>
                <a:gdLst>
                  <a:gd name="connsiteX0" fmla="*/ 89387 w 89560"/>
                  <a:gd name="connsiteY0" fmla="*/ 58419 h 189656"/>
                  <a:gd name="connsiteX1" fmla="*/ 52432 w 89560"/>
                  <a:gd name="connsiteY1" fmla="*/ 324 h 189656"/>
                  <a:gd name="connsiteX2" fmla="*/ 11667 w 89560"/>
                  <a:gd name="connsiteY2" fmla="*/ 46991 h 189656"/>
                  <a:gd name="connsiteX3" fmla="*/ 10904 w 89560"/>
                  <a:gd name="connsiteY3" fmla="*/ 64324 h 189656"/>
                  <a:gd name="connsiteX4" fmla="*/ 10904 w 89560"/>
                  <a:gd name="connsiteY4" fmla="*/ 64895 h 189656"/>
                  <a:gd name="connsiteX5" fmla="*/ 5190 w 89560"/>
                  <a:gd name="connsiteY5" fmla="*/ 153275 h 189656"/>
                  <a:gd name="connsiteX6" fmla="*/ 49955 w 89560"/>
                  <a:gd name="connsiteY6" fmla="*/ 189656 h 189656"/>
                  <a:gd name="connsiteX7" fmla="*/ 66147 w 89560"/>
                  <a:gd name="connsiteY7" fmla="*/ 157466 h 189656"/>
                  <a:gd name="connsiteX8" fmla="*/ 59099 w 89560"/>
                  <a:gd name="connsiteY8" fmla="*/ 106228 h 189656"/>
                  <a:gd name="connsiteX9" fmla="*/ 89387 w 89560"/>
                  <a:gd name="connsiteY9" fmla="*/ 58419 h 189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560" h="189656">
                    <a:moveTo>
                      <a:pt x="89387" y="58419"/>
                    </a:moveTo>
                    <a:cubicBezTo>
                      <a:pt x="89197" y="26228"/>
                      <a:pt x="79482" y="3371"/>
                      <a:pt x="52432" y="324"/>
                    </a:cubicBezTo>
                    <a:cubicBezTo>
                      <a:pt x="25382" y="-2724"/>
                      <a:pt x="8238" y="15943"/>
                      <a:pt x="11667" y="46991"/>
                    </a:cubicBezTo>
                    <a:cubicBezTo>
                      <a:pt x="-1668" y="41657"/>
                      <a:pt x="-5668" y="65657"/>
                      <a:pt x="10904" y="64324"/>
                    </a:cubicBezTo>
                    <a:lnTo>
                      <a:pt x="10904" y="64895"/>
                    </a:lnTo>
                    <a:lnTo>
                      <a:pt x="5190" y="153275"/>
                    </a:lnTo>
                    <a:lnTo>
                      <a:pt x="49955" y="189656"/>
                    </a:lnTo>
                    <a:lnTo>
                      <a:pt x="66147" y="157466"/>
                    </a:lnTo>
                    <a:lnTo>
                      <a:pt x="59099" y="106228"/>
                    </a:lnTo>
                    <a:cubicBezTo>
                      <a:pt x="80053" y="104323"/>
                      <a:pt x="91102" y="85466"/>
                      <a:pt x="89387" y="58419"/>
                    </a:cubicBezTo>
                    <a:close/>
                  </a:path>
                </a:pathLst>
              </a:custGeom>
              <a:solidFill>
                <a:srgbClr val="FFFFFF"/>
              </a:solidFill>
              <a:ln w="1904" cap="flat">
                <a:noFill/>
                <a:prstDash val="solid"/>
                <a:miter/>
              </a:ln>
            </p:spPr>
            <p:txBody>
              <a:bodyPr rtlCol="0" anchor="ctr"/>
              <a:lstStyle/>
              <a:p>
                <a:endParaRPr lang="fr-FR"/>
              </a:p>
            </p:txBody>
          </p:sp>
          <p:sp>
            <p:nvSpPr>
              <p:cNvPr id="3736" name="Forme libre 3735">
                <a:extLst>
                  <a:ext uri="{FF2B5EF4-FFF2-40B4-BE49-F238E27FC236}">
                    <a16:creationId xmlns:a16="http://schemas.microsoft.com/office/drawing/2014/main" id="{F799F259-B20E-704E-88EF-B1A63C6A59F5}"/>
                  </a:ext>
                </a:extLst>
              </p:cNvPr>
              <p:cNvSpPr/>
              <p:nvPr/>
            </p:nvSpPr>
            <p:spPr>
              <a:xfrm>
                <a:off x="6515773" y="5781668"/>
                <a:ext cx="92894" cy="193697"/>
              </a:xfrm>
              <a:custGeom>
                <a:avLst/>
                <a:gdLst>
                  <a:gd name="connsiteX0" fmla="*/ 51770 w 92894"/>
                  <a:gd name="connsiteY0" fmla="*/ 193698 h 193697"/>
                  <a:gd name="connsiteX1" fmla="*/ 50626 w 92894"/>
                  <a:gd name="connsiteY1" fmla="*/ 193317 h 193697"/>
                  <a:gd name="connsiteX2" fmla="*/ 5861 w 92894"/>
                  <a:gd name="connsiteY2" fmla="*/ 156936 h 193697"/>
                  <a:gd name="connsiteX3" fmla="*/ 5289 w 92894"/>
                  <a:gd name="connsiteY3" fmla="*/ 156365 h 193697"/>
                  <a:gd name="connsiteX4" fmla="*/ 5099 w 92894"/>
                  <a:gd name="connsiteY4" fmla="*/ 155603 h 193697"/>
                  <a:gd name="connsiteX5" fmla="*/ 10814 w 92894"/>
                  <a:gd name="connsiteY5" fmla="*/ 68556 h 193697"/>
                  <a:gd name="connsiteX6" fmla="*/ 5099 w 92894"/>
                  <a:gd name="connsiteY6" fmla="*/ 67032 h 193697"/>
                  <a:gd name="connsiteX7" fmla="*/ 1098 w 92894"/>
                  <a:gd name="connsiteY7" fmla="*/ 62651 h 193697"/>
                  <a:gd name="connsiteX8" fmla="*/ 146 w 92894"/>
                  <a:gd name="connsiteY8" fmla="*/ 55984 h 193697"/>
                  <a:gd name="connsiteX9" fmla="*/ 3003 w 92894"/>
                  <a:gd name="connsiteY9" fmla="*/ 49889 h 193697"/>
                  <a:gd name="connsiteX10" fmla="*/ 6813 w 92894"/>
                  <a:gd name="connsiteY10" fmla="*/ 47413 h 193697"/>
                  <a:gd name="connsiteX11" fmla="*/ 11195 w 92894"/>
                  <a:gd name="connsiteY11" fmla="*/ 47032 h 193697"/>
                  <a:gd name="connsiteX12" fmla="*/ 20529 w 92894"/>
                  <a:gd name="connsiteY12" fmla="*/ 12175 h 193697"/>
                  <a:gd name="connsiteX13" fmla="*/ 55579 w 92894"/>
                  <a:gd name="connsiteY13" fmla="*/ 365 h 193697"/>
                  <a:gd name="connsiteX14" fmla="*/ 92725 w 92894"/>
                  <a:gd name="connsiteY14" fmla="*/ 60746 h 193697"/>
                  <a:gd name="connsiteX15" fmla="*/ 62627 w 92894"/>
                  <a:gd name="connsiteY15" fmla="*/ 109889 h 193697"/>
                  <a:gd name="connsiteX16" fmla="*/ 69485 w 92894"/>
                  <a:gd name="connsiteY16" fmla="*/ 159412 h 193697"/>
                  <a:gd name="connsiteX17" fmla="*/ 69295 w 92894"/>
                  <a:gd name="connsiteY17" fmla="*/ 160365 h 193697"/>
                  <a:gd name="connsiteX18" fmla="*/ 53103 w 92894"/>
                  <a:gd name="connsiteY18" fmla="*/ 192555 h 193697"/>
                  <a:gd name="connsiteX19" fmla="*/ 52531 w 92894"/>
                  <a:gd name="connsiteY19" fmla="*/ 193127 h 193697"/>
                  <a:gd name="connsiteX20" fmla="*/ 51770 w 92894"/>
                  <a:gd name="connsiteY20" fmla="*/ 193507 h 193697"/>
                  <a:gd name="connsiteX21" fmla="*/ 51770 w 92894"/>
                  <a:gd name="connsiteY21" fmla="*/ 193698 h 193697"/>
                  <a:gd name="connsiteX22" fmla="*/ 8718 w 92894"/>
                  <a:gd name="connsiteY22" fmla="*/ 154841 h 193697"/>
                  <a:gd name="connsiteX23" fmla="*/ 51198 w 92894"/>
                  <a:gd name="connsiteY23" fmla="*/ 189317 h 193697"/>
                  <a:gd name="connsiteX24" fmla="*/ 66056 w 92894"/>
                  <a:gd name="connsiteY24" fmla="*/ 159412 h 193697"/>
                  <a:gd name="connsiteX25" fmla="*/ 59008 w 92894"/>
                  <a:gd name="connsiteY25" fmla="*/ 108555 h 193697"/>
                  <a:gd name="connsiteX26" fmla="*/ 59008 w 92894"/>
                  <a:gd name="connsiteY26" fmla="*/ 107794 h 193697"/>
                  <a:gd name="connsiteX27" fmla="*/ 59389 w 92894"/>
                  <a:gd name="connsiteY27" fmla="*/ 107222 h 193697"/>
                  <a:gd name="connsiteX28" fmla="*/ 59961 w 92894"/>
                  <a:gd name="connsiteY28" fmla="*/ 106841 h 193697"/>
                  <a:gd name="connsiteX29" fmla="*/ 60532 w 92894"/>
                  <a:gd name="connsiteY29" fmla="*/ 106651 h 193697"/>
                  <a:gd name="connsiteX30" fmla="*/ 89296 w 92894"/>
                  <a:gd name="connsiteY30" fmla="*/ 60937 h 193697"/>
                  <a:gd name="connsiteX31" fmla="*/ 55198 w 92894"/>
                  <a:gd name="connsiteY31" fmla="*/ 3794 h 193697"/>
                  <a:gd name="connsiteX32" fmla="*/ 23196 w 92894"/>
                  <a:gd name="connsiteY32" fmla="*/ 14651 h 193697"/>
                  <a:gd name="connsiteX33" fmla="*/ 15195 w 92894"/>
                  <a:gd name="connsiteY33" fmla="*/ 49127 h 193697"/>
                  <a:gd name="connsiteX34" fmla="*/ 15195 w 92894"/>
                  <a:gd name="connsiteY34" fmla="*/ 50080 h 193697"/>
                  <a:gd name="connsiteX35" fmla="*/ 14624 w 92894"/>
                  <a:gd name="connsiteY35" fmla="*/ 50841 h 193697"/>
                  <a:gd name="connsiteX36" fmla="*/ 13861 w 92894"/>
                  <a:gd name="connsiteY36" fmla="*/ 51223 h 193697"/>
                  <a:gd name="connsiteX37" fmla="*/ 12909 w 92894"/>
                  <a:gd name="connsiteY37" fmla="*/ 51032 h 193697"/>
                  <a:gd name="connsiteX38" fmla="*/ 9099 w 92894"/>
                  <a:gd name="connsiteY38" fmla="*/ 50460 h 193697"/>
                  <a:gd name="connsiteX39" fmla="*/ 5671 w 92894"/>
                  <a:gd name="connsiteY39" fmla="*/ 52175 h 193697"/>
                  <a:gd name="connsiteX40" fmla="*/ 3575 w 92894"/>
                  <a:gd name="connsiteY40" fmla="*/ 56556 h 193697"/>
                  <a:gd name="connsiteX41" fmla="*/ 4146 w 92894"/>
                  <a:gd name="connsiteY41" fmla="*/ 61317 h 193697"/>
                  <a:gd name="connsiteX42" fmla="*/ 12528 w 92894"/>
                  <a:gd name="connsiteY42" fmla="*/ 65127 h 193697"/>
                  <a:gd name="connsiteX43" fmla="*/ 13671 w 92894"/>
                  <a:gd name="connsiteY43" fmla="*/ 65508 h 193697"/>
                  <a:gd name="connsiteX44" fmla="*/ 14243 w 92894"/>
                  <a:gd name="connsiteY44" fmla="*/ 66651 h 193697"/>
                  <a:gd name="connsiteX45" fmla="*/ 14243 w 92894"/>
                  <a:gd name="connsiteY45" fmla="*/ 67222 h 193697"/>
                  <a:gd name="connsiteX46" fmla="*/ 14243 w 92894"/>
                  <a:gd name="connsiteY46" fmla="*/ 67603 h 193697"/>
                  <a:gd name="connsiteX47" fmla="*/ 8718 w 92894"/>
                  <a:gd name="connsiteY47" fmla="*/ 154841 h 19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2894" h="193697">
                    <a:moveTo>
                      <a:pt x="51770" y="193698"/>
                    </a:moveTo>
                    <a:cubicBezTo>
                      <a:pt x="51389" y="193698"/>
                      <a:pt x="51007" y="193507"/>
                      <a:pt x="50626" y="193317"/>
                    </a:cubicBezTo>
                    <a:lnTo>
                      <a:pt x="5861" y="156936"/>
                    </a:lnTo>
                    <a:cubicBezTo>
                      <a:pt x="5671" y="156746"/>
                      <a:pt x="5480" y="156555"/>
                      <a:pt x="5289" y="156365"/>
                    </a:cubicBezTo>
                    <a:cubicBezTo>
                      <a:pt x="5099" y="156174"/>
                      <a:pt x="5099" y="155793"/>
                      <a:pt x="5099" y="155603"/>
                    </a:cubicBezTo>
                    <a:lnTo>
                      <a:pt x="10814" y="68556"/>
                    </a:lnTo>
                    <a:cubicBezTo>
                      <a:pt x="8718" y="68556"/>
                      <a:pt x="6813" y="68175"/>
                      <a:pt x="5099" y="67032"/>
                    </a:cubicBezTo>
                    <a:cubicBezTo>
                      <a:pt x="3384" y="66079"/>
                      <a:pt x="2051" y="64556"/>
                      <a:pt x="1098" y="62651"/>
                    </a:cubicBezTo>
                    <a:cubicBezTo>
                      <a:pt x="146" y="60556"/>
                      <a:pt x="-235" y="58270"/>
                      <a:pt x="146" y="55984"/>
                    </a:cubicBezTo>
                    <a:cubicBezTo>
                      <a:pt x="527" y="53698"/>
                      <a:pt x="1479" y="51603"/>
                      <a:pt x="3003" y="49889"/>
                    </a:cubicBezTo>
                    <a:cubicBezTo>
                      <a:pt x="3956" y="48746"/>
                      <a:pt x="5289" y="47984"/>
                      <a:pt x="6813" y="47413"/>
                    </a:cubicBezTo>
                    <a:cubicBezTo>
                      <a:pt x="8337" y="46842"/>
                      <a:pt x="9861" y="46842"/>
                      <a:pt x="11195" y="47032"/>
                    </a:cubicBezTo>
                    <a:cubicBezTo>
                      <a:pt x="9099" y="33318"/>
                      <a:pt x="12528" y="21127"/>
                      <a:pt x="20529" y="12175"/>
                    </a:cubicBezTo>
                    <a:cubicBezTo>
                      <a:pt x="28910" y="3032"/>
                      <a:pt x="41673" y="-1349"/>
                      <a:pt x="55579" y="365"/>
                    </a:cubicBezTo>
                    <a:cubicBezTo>
                      <a:pt x="80724" y="3222"/>
                      <a:pt x="92344" y="22461"/>
                      <a:pt x="92725" y="60746"/>
                    </a:cubicBezTo>
                    <a:cubicBezTo>
                      <a:pt x="94440" y="88555"/>
                      <a:pt x="83010" y="107222"/>
                      <a:pt x="62627" y="109889"/>
                    </a:cubicBezTo>
                    <a:lnTo>
                      <a:pt x="69485" y="159412"/>
                    </a:lnTo>
                    <a:cubicBezTo>
                      <a:pt x="69485" y="159793"/>
                      <a:pt x="69485" y="160174"/>
                      <a:pt x="69295" y="160365"/>
                    </a:cubicBezTo>
                    <a:lnTo>
                      <a:pt x="53103" y="192555"/>
                    </a:lnTo>
                    <a:cubicBezTo>
                      <a:pt x="52912" y="192745"/>
                      <a:pt x="52912" y="192936"/>
                      <a:pt x="52531" y="193127"/>
                    </a:cubicBezTo>
                    <a:cubicBezTo>
                      <a:pt x="52341" y="193317"/>
                      <a:pt x="52150" y="193317"/>
                      <a:pt x="51770" y="193507"/>
                    </a:cubicBezTo>
                    <a:lnTo>
                      <a:pt x="51770" y="193698"/>
                    </a:lnTo>
                    <a:close/>
                    <a:moveTo>
                      <a:pt x="8718" y="154841"/>
                    </a:moveTo>
                    <a:lnTo>
                      <a:pt x="51198" y="189317"/>
                    </a:lnTo>
                    <a:lnTo>
                      <a:pt x="66056" y="159412"/>
                    </a:lnTo>
                    <a:lnTo>
                      <a:pt x="59008" y="108555"/>
                    </a:lnTo>
                    <a:cubicBezTo>
                      <a:pt x="59008" y="108365"/>
                      <a:pt x="59008" y="108174"/>
                      <a:pt x="59008" y="107794"/>
                    </a:cubicBezTo>
                    <a:cubicBezTo>
                      <a:pt x="59008" y="107603"/>
                      <a:pt x="59199" y="107413"/>
                      <a:pt x="59389" y="107222"/>
                    </a:cubicBezTo>
                    <a:cubicBezTo>
                      <a:pt x="59579" y="107031"/>
                      <a:pt x="59770" y="106841"/>
                      <a:pt x="59961" y="106841"/>
                    </a:cubicBezTo>
                    <a:cubicBezTo>
                      <a:pt x="60151" y="106651"/>
                      <a:pt x="60342" y="106651"/>
                      <a:pt x="60532" y="106651"/>
                    </a:cubicBezTo>
                    <a:cubicBezTo>
                      <a:pt x="80153" y="105127"/>
                      <a:pt x="91011" y="87794"/>
                      <a:pt x="89296" y="60937"/>
                    </a:cubicBezTo>
                    <a:cubicBezTo>
                      <a:pt x="88916" y="24556"/>
                      <a:pt x="78248" y="6461"/>
                      <a:pt x="55198" y="3794"/>
                    </a:cubicBezTo>
                    <a:cubicBezTo>
                      <a:pt x="42435" y="2270"/>
                      <a:pt x="30815" y="6270"/>
                      <a:pt x="23196" y="14651"/>
                    </a:cubicBezTo>
                    <a:cubicBezTo>
                      <a:pt x="15385" y="23222"/>
                      <a:pt x="12338" y="35603"/>
                      <a:pt x="15195" y="49127"/>
                    </a:cubicBezTo>
                    <a:cubicBezTo>
                      <a:pt x="15195" y="49508"/>
                      <a:pt x="15195" y="49699"/>
                      <a:pt x="15195" y="50080"/>
                    </a:cubicBezTo>
                    <a:cubicBezTo>
                      <a:pt x="15195" y="50460"/>
                      <a:pt x="14814" y="50651"/>
                      <a:pt x="14624" y="50841"/>
                    </a:cubicBezTo>
                    <a:cubicBezTo>
                      <a:pt x="14433" y="51032"/>
                      <a:pt x="14052" y="51223"/>
                      <a:pt x="13861" y="51223"/>
                    </a:cubicBezTo>
                    <a:cubicBezTo>
                      <a:pt x="13480" y="51223"/>
                      <a:pt x="13290" y="51223"/>
                      <a:pt x="12909" y="51032"/>
                    </a:cubicBezTo>
                    <a:cubicBezTo>
                      <a:pt x="11766" y="50460"/>
                      <a:pt x="10433" y="50270"/>
                      <a:pt x="9099" y="50460"/>
                    </a:cubicBezTo>
                    <a:cubicBezTo>
                      <a:pt x="7766" y="50651"/>
                      <a:pt x="6623" y="51223"/>
                      <a:pt x="5671" y="52175"/>
                    </a:cubicBezTo>
                    <a:cubicBezTo>
                      <a:pt x="4527" y="53318"/>
                      <a:pt x="3956" y="54841"/>
                      <a:pt x="3575" y="56556"/>
                    </a:cubicBezTo>
                    <a:cubicBezTo>
                      <a:pt x="3384" y="58079"/>
                      <a:pt x="3575" y="59794"/>
                      <a:pt x="4146" y="61317"/>
                    </a:cubicBezTo>
                    <a:cubicBezTo>
                      <a:pt x="5480" y="64175"/>
                      <a:pt x="8337" y="65508"/>
                      <a:pt x="12528" y="65127"/>
                    </a:cubicBezTo>
                    <a:cubicBezTo>
                      <a:pt x="12909" y="65127"/>
                      <a:pt x="13480" y="65318"/>
                      <a:pt x="13671" y="65508"/>
                    </a:cubicBezTo>
                    <a:cubicBezTo>
                      <a:pt x="14052" y="65698"/>
                      <a:pt x="14243" y="66270"/>
                      <a:pt x="14243" y="66651"/>
                    </a:cubicBezTo>
                    <a:lnTo>
                      <a:pt x="14243" y="67222"/>
                    </a:lnTo>
                    <a:cubicBezTo>
                      <a:pt x="14243" y="67413"/>
                      <a:pt x="14243" y="67413"/>
                      <a:pt x="14243" y="67603"/>
                    </a:cubicBezTo>
                    <a:lnTo>
                      <a:pt x="8718" y="154841"/>
                    </a:lnTo>
                    <a:close/>
                  </a:path>
                </a:pathLst>
              </a:custGeom>
              <a:solidFill>
                <a:srgbClr val="000000"/>
              </a:solidFill>
              <a:ln w="1904" cap="flat">
                <a:noFill/>
                <a:prstDash val="solid"/>
                <a:miter/>
              </a:ln>
            </p:spPr>
            <p:txBody>
              <a:bodyPr rtlCol="0" anchor="ctr"/>
              <a:lstStyle/>
              <a:p>
                <a:endParaRPr lang="fr-FR"/>
              </a:p>
            </p:txBody>
          </p:sp>
          <p:sp>
            <p:nvSpPr>
              <p:cNvPr id="3737" name="Forme libre 3736">
                <a:extLst>
                  <a:ext uri="{FF2B5EF4-FFF2-40B4-BE49-F238E27FC236}">
                    <a16:creationId xmlns:a16="http://schemas.microsoft.com/office/drawing/2014/main" id="{7923A753-5463-6561-60FE-20795DF14DAC}"/>
                  </a:ext>
                </a:extLst>
              </p:cNvPr>
              <p:cNvSpPr/>
              <p:nvPr/>
            </p:nvSpPr>
            <p:spPr>
              <a:xfrm>
                <a:off x="6577067" y="6745076"/>
                <a:ext cx="116357" cy="96488"/>
              </a:xfrm>
              <a:custGeom>
                <a:avLst/>
                <a:gdLst>
                  <a:gd name="connsiteX0" fmla="*/ 1714 w 116357"/>
                  <a:gd name="connsiteY0" fmla="*/ 0 h 96488"/>
                  <a:gd name="connsiteX1" fmla="*/ 0 w 116357"/>
                  <a:gd name="connsiteY1" fmla="*/ 83047 h 96488"/>
                  <a:gd name="connsiteX2" fmla="*/ 114486 w 116357"/>
                  <a:gd name="connsiteY2" fmla="*/ 90666 h 96488"/>
                  <a:gd name="connsiteX3" fmla="*/ 91436 w 116357"/>
                  <a:gd name="connsiteY3" fmla="*/ 61333 h 96488"/>
                  <a:gd name="connsiteX4" fmla="*/ 63243 w 116357"/>
                  <a:gd name="connsiteY4" fmla="*/ 33714 h 96488"/>
                  <a:gd name="connsiteX5" fmla="*/ 1714 w 116357"/>
                  <a:gd name="connsiteY5" fmla="*/ 0 h 9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357" h="96488">
                    <a:moveTo>
                      <a:pt x="1714" y="0"/>
                    </a:moveTo>
                    <a:lnTo>
                      <a:pt x="0" y="83047"/>
                    </a:lnTo>
                    <a:cubicBezTo>
                      <a:pt x="37718" y="94476"/>
                      <a:pt x="101913" y="102476"/>
                      <a:pt x="114486" y="90666"/>
                    </a:cubicBezTo>
                    <a:cubicBezTo>
                      <a:pt x="114486" y="90666"/>
                      <a:pt x="126106" y="73333"/>
                      <a:pt x="91436" y="61333"/>
                    </a:cubicBezTo>
                    <a:cubicBezTo>
                      <a:pt x="56767" y="49333"/>
                      <a:pt x="64196" y="45714"/>
                      <a:pt x="63243" y="33714"/>
                    </a:cubicBezTo>
                    <a:cubicBezTo>
                      <a:pt x="62291" y="21714"/>
                      <a:pt x="1714" y="0"/>
                      <a:pt x="1714" y="0"/>
                    </a:cubicBezTo>
                    <a:close/>
                  </a:path>
                </a:pathLst>
              </a:custGeom>
              <a:solidFill>
                <a:srgbClr val="000000"/>
              </a:solidFill>
              <a:ln w="1904" cap="flat">
                <a:noFill/>
                <a:prstDash val="solid"/>
                <a:miter/>
              </a:ln>
            </p:spPr>
            <p:txBody>
              <a:bodyPr rtlCol="0" anchor="ctr"/>
              <a:lstStyle/>
              <a:p>
                <a:endParaRPr lang="fr-FR"/>
              </a:p>
            </p:txBody>
          </p:sp>
          <p:sp>
            <p:nvSpPr>
              <p:cNvPr id="3738" name="Forme libre 3737">
                <a:extLst>
                  <a:ext uri="{FF2B5EF4-FFF2-40B4-BE49-F238E27FC236}">
                    <a16:creationId xmlns:a16="http://schemas.microsoft.com/office/drawing/2014/main" id="{D33F0DC1-702C-8999-CA2B-50629E812C9F}"/>
                  </a:ext>
                </a:extLst>
              </p:cNvPr>
              <p:cNvSpPr/>
              <p:nvPr/>
            </p:nvSpPr>
            <p:spPr>
              <a:xfrm>
                <a:off x="6577067" y="6816124"/>
                <a:ext cx="115141" cy="24897"/>
              </a:xfrm>
              <a:custGeom>
                <a:avLst/>
                <a:gdLst>
                  <a:gd name="connsiteX0" fmla="*/ 952 w 115141"/>
                  <a:gd name="connsiteY0" fmla="*/ 0 h 24897"/>
                  <a:gd name="connsiteX1" fmla="*/ 80959 w 115141"/>
                  <a:gd name="connsiteY1" fmla="*/ 12952 h 24897"/>
                  <a:gd name="connsiteX2" fmla="*/ 114295 w 115141"/>
                  <a:gd name="connsiteY2" fmla="*/ 5714 h 24897"/>
                  <a:gd name="connsiteX3" fmla="*/ 114295 w 115141"/>
                  <a:gd name="connsiteY3" fmla="*/ 19428 h 24897"/>
                  <a:gd name="connsiteX4" fmla="*/ 77149 w 115141"/>
                  <a:gd name="connsiteY4" fmla="*/ 24571 h 24897"/>
                  <a:gd name="connsiteX5" fmla="*/ 0 w 115141"/>
                  <a:gd name="connsiteY5" fmla="*/ 11809 h 24897"/>
                  <a:gd name="connsiteX6" fmla="*/ 952 w 115141"/>
                  <a:gd name="connsiteY6" fmla="*/ 0 h 2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141" h="24897">
                    <a:moveTo>
                      <a:pt x="952" y="0"/>
                    </a:moveTo>
                    <a:cubicBezTo>
                      <a:pt x="952" y="0"/>
                      <a:pt x="49147" y="12190"/>
                      <a:pt x="80959" y="12952"/>
                    </a:cubicBezTo>
                    <a:cubicBezTo>
                      <a:pt x="104771" y="13523"/>
                      <a:pt x="109914" y="9524"/>
                      <a:pt x="114295" y="5714"/>
                    </a:cubicBezTo>
                    <a:cubicBezTo>
                      <a:pt x="116200" y="11048"/>
                      <a:pt x="114295" y="19428"/>
                      <a:pt x="114295" y="19428"/>
                    </a:cubicBezTo>
                    <a:cubicBezTo>
                      <a:pt x="114295" y="19428"/>
                      <a:pt x="101913" y="26476"/>
                      <a:pt x="77149" y="24571"/>
                    </a:cubicBezTo>
                    <a:cubicBezTo>
                      <a:pt x="52385" y="22666"/>
                      <a:pt x="0" y="11809"/>
                      <a:pt x="0" y="11809"/>
                    </a:cubicBezTo>
                    <a:lnTo>
                      <a:pt x="952" y="0"/>
                    </a:lnTo>
                    <a:close/>
                  </a:path>
                </a:pathLst>
              </a:custGeom>
              <a:solidFill>
                <a:srgbClr val="FFFFFF"/>
              </a:solidFill>
              <a:ln w="1904" cap="flat">
                <a:noFill/>
                <a:prstDash val="solid"/>
                <a:miter/>
              </a:ln>
            </p:spPr>
            <p:txBody>
              <a:bodyPr rtlCol="0" anchor="ctr"/>
              <a:lstStyle/>
              <a:p>
                <a:endParaRPr lang="fr-FR"/>
              </a:p>
            </p:txBody>
          </p:sp>
          <p:sp>
            <p:nvSpPr>
              <p:cNvPr id="3739" name="Forme libre 3738">
                <a:extLst>
                  <a:ext uri="{FF2B5EF4-FFF2-40B4-BE49-F238E27FC236}">
                    <a16:creationId xmlns:a16="http://schemas.microsoft.com/office/drawing/2014/main" id="{0A4BBCA0-7726-46D0-84B9-F7C4395FA00D}"/>
                  </a:ext>
                </a:extLst>
              </p:cNvPr>
              <p:cNvSpPr/>
              <p:nvPr/>
            </p:nvSpPr>
            <p:spPr>
              <a:xfrm>
                <a:off x="6449627" y="6751933"/>
                <a:ext cx="108572" cy="100097"/>
              </a:xfrm>
              <a:custGeom>
                <a:avLst/>
                <a:gdLst>
                  <a:gd name="connsiteX0" fmla="*/ 8572 w 108572"/>
                  <a:gd name="connsiteY0" fmla="*/ 0 h 100097"/>
                  <a:gd name="connsiteX1" fmla="*/ 0 w 108572"/>
                  <a:gd name="connsiteY1" fmla="*/ 75047 h 100097"/>
                  <a:gd name="connsiteX2" fmla="*/ 89913 w 108572"/>
                  <a:gd name="connsiteY2" fmla="*/ 99428 h 100097"/>
                  <a:gd name="connsiteX3" fmla="*/ 89722 w 108572"/>
                  <a:gd name="connsiteY3" fmla="*/ 63809 h 100097"/>
                  <a:gd name="connsiteX4" fmla="*/ 67054 w 108572"/>
                  <a:gd name="connsiteY4" fmla="*/ 40381 h 100097"/>
                  <a:gd name="connsiteX5" fmla="*/ 8572 w 108572"/>
                  <a:gd name="connsiteY5" fmla="*/ 0 h 100097"/>
                  <a:gd name="connsiteX6" fmla="*/ 8572 w 108572"/>
                  <a:gd name="connsiteY6" fmla="*/ 0 h 100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72" h="100097">
                    <a:moveTo>
                      <a:pt x="8572" y="0"/>
                    </a:moveTo>
                    <a:lnTo>
                      <a:pt x="0" y="75047"/>
                    </a:lnTo>
                    <a:cubicBezTo>
                      <a:pt x="24764" y="94095"/>
                      <a:pt x="57529" y="102666"/>
                      <a:pt x="89913" y="99428"/>
                    </a:cubicBezTo>
                    <a:cubicBezTo>
                      <a:pt x="109533" y="96190"/>
                      <a:pt x="119629" y="82857"/>
                      <a:pt x="89722" y="63809"/>
                    </a:cubicBezTo>
                    <a:cubicBezTo>
                      <a:pt x="72959" y="53142"/>
                      <a:pt x="64577" y="50476"/>
                      <a:pt x="67054" y="40381"/>
                    </a:cubicBezTo>
                    <a:cubicBezTo>
                      <a:pt x="69911" y="28761"/>
                      <a:pt x="8572" y="0"/>
                      <a:pt x="8572" y="0"/>
                    </a:cubicBezTo>
                    <a:lnTo>
                      <a:pt x="8572" y="0"/>
                    </a:lnTo>
                    <a:close/>
                  </a:path>
                </a:pathLst>
              </a:custGeom>
              <a:solidFill>
                <a:srgbClr val="000000"/>
              </a:solidFill>
              <a:ln w="1904" cap="flat">
                <a:noFill/>
                <a:prstDash val="solid"/>
                <a:miter/>
              </a:ln>
            </p:spPr>
            <p:txBody>
              <a:bodyPr rtlCol="0" anchor="ctr"/>
              <a:lstStyle/>
              <a:p>
                <a:endParaRPr lang="fr-FR"/>
              </a:p>
            </p:txBody>
          </p:sp>
          <p:sp>
            <p:nvSpPr>
              <p:cNvPr id="3740" name="Forme libre 3739">
                <a:extLst>
                  <a:ext uri="{FF2B5EF4-FFF2-40B4-BE49-F238E27FC236}">
                    <a16:creationId xmlns:a16="http://schemas.microsoft.com/office/drawing/2014/main" id="{A376D8C0-3009-1652-6A2A-6A29E91ACEE8}"/>
                  </a:ext>
                </a:extLst>
              </p:cNvPr>
              <p:cNvSpPr/>
              <p:nvPr/>
            </p:nvSpPr>
            <p:spPr>
              <a:xfrm>
                <a:off x="6449437" y="6814790"/>
                <a:ext cx="107826" cy="36678"/>
              </a:xfrm>
              <a:custGeom>
                <a:avLst/>
                <a:gdLst>
                  <a:gd name="connsiteX0" fmla="*/ 1714 w 107826"/>
                  <a:gd name="connsiteY0" fmla="*/ 0 h 36678"/>
                  <a:gd name="connsiteX1" fmla="*/ 71244 w 107826"/>
                  <a:gd name="connsiteY1" fmla="*/ 23809 h 36678"/>
                  <a:gd name="connsiteX2" fmla="*/ 105342 w 107826"/>
                  <a:gd name="connsiteY2" fmla="*/ 14286 h 36678"/>
                  <a:gd name="connsiteX3" fmla="*/ 71244 w 107826"/>
                  <a:gd name="connsiteY3" fmla="*/ 36571 h 36678"/>
                  <a:gd name="connsiteX4" fmla="*/ 0 w 107826"/>
                  <a:gd name="connsiteY4" fmla="*/ 12190 h 36678"/>
                  <a:gd name="connsiteX5" fmla="*/ 1714 w 107826"/>
                  <a:gd name="connsiteY5" fmla="*/ 0 h 36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826" h="36678">
                    <a:moveTo>
                      <a:pt x="1714" y="0"/>
                    </a:moveTo>
                    <a:cubicBezTo>
                      <a:pt x="21716" y="15428"/>
                      <a:pt x="46099" y="23809"/>
                      <a:pt x="71244" y="23809"/>
                    </a:cubicBezTo>
                    <a:cubicBezTo>
                      <a:pt x="113152" y="23809"/>
                      <a:pt x="105342" y="14286"/>
                      <a:pt x="105342" y="14286"/>
                    </a:cubicBezTo>
                    <a:cubicBezTo>
                      <a:pt x="105342" y="14286"/>
                      <a:pt x="121534" y="38476"/>
                      <a:pt x="71244" y="36571"/>
                    </a:cubicBezTo>
                    <a:cubicBezTo>
                      <a:pt x="20954" y="34666"/>
                      <a:pt x="0" y="12190"/>
                      <a:pt x="0" y="12190"/>
                    </a:cubicBezTo>
                    <a:lnTo>
                      <a:pt x="1714" y="0"/>
                    </a:lnTo>
                    <a:close/>
                  </a:path>
                </a:pathLst>
              </a:custGeom>
              <a:solidFill>
                <a:srgbClr val="FFFFFF"/>
              </a:solidFill>
              <a:ln w="1904" cap="flat">
                <a:noFill/>
                <a:prstDash val="solid"/>
                <a:miter/>
              </a:ln>
            </p:spPr>
            <p:txBody>
              <a:bodyPr rtlCol="0" anchor="ctr"/>
              <a:lstStyle/>
              <a:p>
                <a:endParaRPr lang="fr-FR"/>
              </a:p>
            </p:txBody>
          </p:sp>
          <p:sp>
            <p:nvSpPr>
              <p:cNvPr id="3741" name="Forme libre 3740">
                <a:extLst>
                  <a:ext uri="{FF2B5EF4-FFF2-40B4-BE49-F238E27FC236}">
                    <a16:creationId xmlns:a16="http://schemas.microsoft.com/office/drawing/2014/main" id="{3BFD57DF-8A35-41C7-F284-8A0F36C4DD24}"/>
                  </a:ext>
                </a:extLst>
              </p:cNvPr>
              <p:cNvSpPr/>
              <p:nvPr/>
            </p:nvSpPr>
            <p:spPr>
              <a:xfrm>
                <a:off x="6575352" y="6743362"/>
                <a:ext cx="119697" cy="99808"/>
              </a:xfrm>
              <a:custGeom>
                <a:avLst/>
                <a:gdLst>
                  <a:gd name="connsiteX0" fmla="*/ 87436 w 119697"/>
                  <a:gd name="connsiteY0" fmla="*/ 99809 h 99808"/>
                  <a:gd name="connsiteX1" fmla="*/ 1334 w 119697"/>
                  <a:gd name="connsiteY1" fmla="*/ 86285 h 99808"/>
                  <a:gd name="connsiteX2" fmla="*/ 381 w 119697"/>
                  <a:gd name="connsiteY2" fmla="*/ 85714 h 99808"/>
                  <a:gd name="connsiteX3" fmla="*/ 0 w 119697"/>
                  <a:gd name="connsiteY3" fmla="*/ 84571 h 99808"/>
                  <a:gd name="connsiteX4" fmla="*/ 1715 w 119697"/>
                  <a:gd name="connsiteY4" fmla="*/ 1523 h 99808"/>
                  <a:gd name="connsiteX5" fmla="*/ 1905 w 119697"/>
                  <a:gd name="connsiteY5" fmla="*/ 762 h 99808"/>
                  <a:gd name="connsiteX6" fmla="*/ 2476 w 119697"/>
                  <a:gd name="connsiteY6" fmla="*/ 190 h 99808"/>
                  <a:gd name="connsiteX7" fmla="*/ 3239 w 119697"/>
                  <a:gd name="connsiteY7" fmla="*/ 0 h 99808"/>
                  <a:gd name="connsiteX8" fmla="*/ 4001 w 119697"/>
                  <a:gd name="connsiteY8" fmla="*/ 0 h 99808"/>
                  <a:gd name="connsiteX9" fmla="*/ 66482 w 119697"/>
                  <a:gd name="connsiteY9" fmla="*/ 35428 h 99808"/>
                  <a:gd name="connsiteX10" fmla="*/ 66482 w 119697"/>
                  <a:gd name="connsiteY10" fmla="*/ 40952 h 99808"/>
                  <a:gd name="connsiteX11" fmla="*/ 93532 w 119697"/>
                  <a:gd name="connsiteY11" fmla="*/ 61333 h 99808"/>
                  <a:gd name="connsiteX12" fmla="*/ 118867 w 119697"/>
                  <a:gd name="connsiteY12" fmla="*/ 80380 h 99808"/>
                  <a:gd name="connsiteX13" fmla="*/ 119629 w 119697"/>
                  <a:gd name="connsiteY13" fmla="*/ 86856 h 99808"/>
                  <a:gd name="connsiteX14" fmla="*/ 117534 w 119697"/>
                  <a:gd name="connsiteY14" fmla="*/ 93142 h 99808"/>
                  <a:gd name="connsiteX15" fmla="*/ 117343 w 119697"/>
                  <a:gd name="connsiteY15" fmla="*/ 93523 h 99808"/>
                  <a:gd name="connsiteX16" fmla="*/ 87436 w 119697"/>
                  <a:gd name="connsiteY16" fmla="*/ 99809 h 99808"/>
                  <a:gd name="connsiteX17" fmla="*/ 87436 w 119697"/>
                  <a:gd name="connsiteY17" fmla="*/ 99809 h 99808"/>
                  <a:gd name="connsiteX18" fmla="*/ 3429 w 119697"/>
                  <a:gd name="connsiteY18" fmla="*/ 83428 h 99808"/>
                  <a:gd name="connsiteX19" fmla="*/ 114867 w 119697"/>
                  <a:gd name="connsiteY19" fmla="*/ 91237 h 99808"/>
                  <a:gd name="connsiteX20" fmla="*/ 116391 w 119697"/>
                  <a:gd name="connsiteY20" fmla="*/ 86476 h 99808"/>
                  <a:gd name="connsiteX21" fmla="*/ 115819 w 119697"/>
                  <a:gd name="connsiteY21" fmla="*/ 81523 h 99808"/>
                  <a:gd name="connsiteX22" fmla="*/ 92770 w 119697"/>
                  <a:gd name="connsiteY22" fmla="*/ 64762 h 99808"/>
                  <a:gd name="connsiteX23" fmla="*/ 63434 w 119697"/>
                  <a:gd name="connsiteY23" fmla="*/ 40952 h 99808"/>
                  <a:gd name="connsiteX24" fmla="*/ 63434 w 119697"/>
                  <a:gd name="connsiteY24" fmla="*/ 35809 h 99808"/>
                  <a:gd name="connsiteX25" fmla="*/ 5334 w 119697"/>
                  <a:gd name="connsiteY25" fmla="*/ 4190 h 99808"/>
                  <a:gd name="connsiteX26" fmla="*/ 3429 w 119697"/>
                  <a:gd name="connsiteY26" fmla="*/ 83428 h 9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9697" h="99808">
                    <a:moveTo>
                      <a:pt x="87436" y="99809"/>
                    </a:moveTo>
                    <a:cubicBezTo>
                      <a:pt x="61529" y="99809"/>
                      <a:pt x="25336" y="93714"/>
                      <a:pt x="1334" y="86285"/>
                    </a:cubicBezTo>
                    <a:cubicBezTo>
                      <a:pt x="952" y="86095"/>
                      <a:pt x="572" y="85904"/>
                      <a:pt x="381" y="85714"/>
                    </a:cubicBezTo>
                    <a:cubicBezTo>
                      <a:pt x="191" y="85333"/>
                      <a:pt x="0" y="84952"/>
                      <a:pt x="0" y="84571"/>
                    </a:cubicBezTo>
                    <a:lnTo>
                      <a:pt x="1715" y="1523"/>
                    </a:lnTo>
                    <a:cubicBezTo>
                      <a:pt x="1715" y="1333"/>
                      <a:pt x="1715" y="952"/>
                      <a:pt x="1905" y="762"/>
                    </a:cubicBezTo>
                    <a:cubicBezTo>
                      <a:pt x="2096" y="571"/>
                      <a:pt x="2286" y="381"/>
                      <a:pt x="2476" y="190"/>
                    </a:cubicBezTo>
                    <a:cubicBezTo>
                      <a:pt x="2667" y="0"/>
                      <a:pt x="3048" y="0"/>
                      <a:pt x="3239" y="0"/>
                    </a:cubicBezTo>
                    <a:cubicBezTo>
                      <a:pt x="3429" y="0"/>
                      <a:pt x="3810" y="0"/>
                      <a:pt x="4001" y="0"/>
                    </a:cubicBezTo>
                    <a:cubicBezTo>
                      <a:pt x="14287" y="3810"/>
                      <a:pt x="65720" y="23047"/>
                      <a:pt x="66482" y="35428"/>
                    </a:cubicBezTo>
                    <a:cubicBezTo>
                      <a:pt x="66672" y="37333"/>
                      <a:pt x="66672" y="39238"/>
                      <a:pt x="66482" y="40952"/>
                    </a:cubicBezTo>
                    <a:cubicBezTo>
                      <a:pt x="66101" y="48190"/>
                      <a:pt x="65910" y="51999"/>
                      <a:pt x="93532" y="61333"/>
                    </a:cubicBezTo>
                    <a:cubicBezTo>
                      <a:pt x="107628" y="66095"/>
                      <a:pt x="116200" y="72571"/>
                      <a:pt x="118867" y="80380"/>
                    </a:cubicBezTo>
                    <a:cubicBezTo>
                      <a:pt x="119629" y="82475"/>
                      <a:pt x="119820" y="84761"/>
                      <a:pt x="119629" y="86856"/>
                    </a:cubicBezTo>
                    <a:cubicBezTo>
                      <a:pt x="119439" y="89142"/>
                      <a:pt x="118677" y="91237"/>
                      <a:pt x="117534" y="93142"/>
                    </a:cubicBezTo>
                    <a:cubicBezTo>
                      <a:pt x="117534" y="93333"/>
                      <a:pt x="117343" y="93333"/>
                      <a:pt x="117343" y="93523"/>
                    </a:cubicBezTo>
                    <a:cubicBezTo>
                      <a:pt x="112581" y="98095"/>
                      <a:pt x="101532" y="99809"/>
                      <a:pt x="87436" y="99809"/>
                    </a:cubicBezTo>
                    <a:lnTo>
                      <a:pt x="87436" y="99809"/>
                    </a:lnTo>
                    <a:close/>
                    <a:moveTo>
                      <a:pt x="3429" y="83428"/>
                    </a:moveTo>
                    <a:cubicBezTo>
                      <a:pt x="43813" y="95428"/>
                      <a:pt x="103437" y="101333"/>
                      <a:pt x="114867" y="91237"/>
                    </a:cubicBezTo>
                    <a:cubicBezTo>
                      <a:pt x="115629" y="89714"/>
                      <a:pt x="116200" y="88190"/>
                      <a:pt x="116391" y="86476"/>
                    </a:cubicBezTo>
                    <a:cubicBezTo>
                      <a:pt x="116582" y="84761"/>
                      <a:pt x="116391" y="83047"/>
                      <a:pt x="115819" y="81523"/>
                    </a:cubicBezTo>
                    <a:cubicBezTo>
                      <a:pt x="113534" y="75047"/>
                      <a:pt x="105533" y="69142"/>
                      <a:pt x="92770" y="64762"/>
                    </a:cubicBezTo>
                    <a:cubicBezTo>
                      <a:pt x="63815" y="54856"/>
                      <a:pt x="62862" y="50285"/>
                      <a:pt x="63434" y="40952"/>
                    </a:cubicBezTo>
                    <a:cubicBezTo>
                      <a:pt x="63625" y="39238"/>
                      <a:pt x="63625" y="37524"/>
                      <a:pt x="63434" y="35809"/>
                    </a:cubicBezTo>
                    <a:cubicBezTo>
                      <a:pt x="62862" y="28190"/>
                      <a:pt x="28384" y="12762"/>
                      <a:pt x="5334" y="4190"/>
                    </a:cubicBezTo>
                    <a:lnTo>
                      <a:pt x="3429" y="83428"/>
                    </a:lnTo>
                    <a:close/>
                  </a:path>
                </a:pathLst>
              </a:custGeom>
              <a:solidFill>
                <a:srgbClr val="000000"/>
              </a:solidFill>
              <a:ln w="1904" cap="flat">
                <a:noFill/>
                <a:prstDash val="solid"/>
                <a:miter/>
              </a:ln>
            </p:spPr>
            <p:txBody>
              <a:bodyPr rtlCol="0" anchor="ctr"/>
              <a:lstStyle/>
              <a:p>
                <a:endParaRPr lang="fr-FR"/>
              </a:p>
            </p:txBody>
          </p:sp>
          <p:sp>
            <p:nvSpPr>
              <p:cNvPr id="3742" name="Forme libre 3741">
                <a:extLst>
                  <a:ext uri="{FF2B5EF4-FFF2-40B4-BE49-F238E27FC236}">
                    <a16:creationId xmlns:a16="http://schemas.microsoft.com/office/drawing/2014/main" id="{925094AB-E6CE-E3DE-F403-273705E98D94}"/>
                  </a:ext>
                </a:extLst>
              </p:cNvPr>
              <p:cNvSpPr/>
              <p:nvPr/>
            </p:nvSpPr>
            <p:spPr>
              <a:xfrm>
                <a:off x="6447722" y="6750029"/>
                <a:ext cx="111864" cy="103808"/>
              </a:xfrm>
              <a:custGeom>
                <a:avLst/>
                <a:gdLst>
                  <a:gd name="connsiteX0" fmla="*/ 78673 w 111864"/>
                  <a:gd name="connsiteY0" fmla="*/ 103809 h 103808"/>
                  <a:gd name="connsiteX1" fmla="*/ 762 w 111864"/>
                  <a:gd name="connsiteY1" fmla="*/ 78285 h 103808"/>
                  <a:gd name="connsiteX2" fmla="*/ 191 w 111864"/>
                  <a:gd name="connsiteY2" fmla="*/ 77523 h 103808"/>
                  <a:gd name="connsiteX3" fmla="*/ 0 w 111864"/>
                  <a:gd name="connsiteY3" fmla="*/ 76571 h 103808"/>
                  <a:gd name="connsiteX4" fmla="*/ 8572 w 111864"/>
                  <a:gd name="connsiteY4" fmla="*/ 1523 h 103808"/>
                  <a:gd name="connsiteX5" fmla="*/ 8763 w 111864"/>
                  <a:gd name="connsiteY5" fmla="*/ 762 h 103808"/>
                  <a:gd name="connsiteX6" fmla="*/ 9334 w 111864"/>
                  <a:gd name="connsiteY6" fmla="*/ 190 h 103808"/>
                  <a:gd name="connsiteX7" fmla="*/ 10096 w 111864"/>
                  <a:gd name="connsiteY7" fmla="*/ 0 h 103808"/>
                  <a:gd name="connsiteX8" fmla="*/ 10858 w 111864"/>
                  <a:gd name="connsiteY8" fmla="*/ 190 h 103808"/>
                  <a:gd name="connsiteX9" fmla="*/ 70292 w 111864"/>
                  <a:gd name="connsiteY9" fmla="*/ 42476 h 103808"/>
                  <a:gd name="connsiteX10" fmla="*/ 84198 w 111864"/>
                  <a:gd name="connsiteY10" fmla="*/ 59047 h 103808"/>
                  <a:gd name="connsiteX11" fmla="*/ 92199 w 111864"/>
                  <a:gd name="connsiteY11" fmla="*/ 63999 h 103808"/>
                  <a:gd name="connsiteX12" fmla="*/ 111629 w 111864"/>
                  <a:gd name="connsiteY12" fmla="*/ 89714 h 103808"/>
                  <a:gd name="connsiteX13" fmla="*/ 91818 w 111864"/>
                  <a:gd name="connsiteY13" fmla="*/ 102857 h 103808"/>
                  <a:gd name="connsiteX14" fmla="*/ 78673 w 111864"/>
                  <a:gd name="connsiteY14" fmla="*/ 103809 h 103808"/>
                  <a:gd name="connsiteX15" fmla="*/ 78673 w 111864"/>
                  <a:gd name="connsiteY15" fmla="*/ 103809 h 103808"/>
                  <a:gd name="connsiteX16" fmla="*/ 3620 w 111864"/>
                  <a:gd name="connsiteY16" fmla="*/ 76190 h 103808"/>
                  <a:gd name="connsiteX17" fmla="*/ 91436 w 111864"/>
                  <a:gd name="connsiteY17" fmla="*/ 99618 h 103808"/>
                  <a:gd name="connsiteX18" fmla="*/ 108390 w 111864"/>
                  <a:gd name="connsiteY18" fmla="*/ 89333 h 103808"/>
                  <a:gd name="connsiteX19" fmla="*/ 90484 w 111864"/>
                  <a:gd name="connsiteY19" fmla="*/ 67237 h 103808"/>
                  <a:gd name="connsiteX20" fmla="*/ 82483 w 111864"/>
                  <a:gd name="connsiteY20" fmla="*/ 62285 h 103808"/>
                  <a:gd name="connsiteX21" fmla="*/ 67054 w 111864"/>
                  <a:gd name="connsiteY21" fmla="*/ 41905 h 103808"/>
                  <a:gd name="connsiteX22" fmla="*/ 11620 w 111864"/>
                  <a:gd name="connsiteY22" fmla="*/ 4571 h 103808"/>
                  <a:gd name="connsiteX23" fmla="*/ 3620 w 111864"/>
                  <a:gd name="connsiteY23" fmla="*/ 76190 h 103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864" h="103808">
                    <a:moveTo>
                      <a:pt x="78673" y="103809"/>
                    </a:moveTo>
                    <a:cubicBezTo>
                      <a:pt x="49909" y="103809"/>
                      <a:pt x="22288" y="94856"/>
                      <a:pt x="762" y="78285"/>
                    </a:cubicBezTo>
                    <a:cubicBezTo>
                      <a:pt x="572" y="78095"/>
                      <a:pt x="381" y="77904"/>
                      <a:pt x="191" y="77523"/>
                    </a:cubicBezTo>
                    <a:cubicBezTo>
                      <a:pt x="0" y="77333"/>
                      <a:pt x="0" y="76952"/>
                      <a:pt x="0" y="76571"/>
                    </a:cubicBezTo>
                    <a:lnTo>
                      <a:pt x="8572" y="1523"/>
                    </a:lnTo>
                    <a:cubicBezTo>
                      <a:pt x="8572" y="1333"/>
                      <a:pt x="8763" y="952"/>
                      <a:pt x="8763" y="762"/>
                    </a:cubicBezTo>
                    <a:cubicBezTo>
                      <a:pt x="8954" y="571"/>
                      <a:pt x="9144" y="381"/>
                      <a:pt x="9334" y="190"/>
                    </a:cubicBezTo>
                    <a:cubicBezTo>
                      <a:pt x="9525" y="0"/>
                      <a:pt x="9906" y="0"/>
                      <a:pt x="10096" y="0"/>
                    </a:cubicBezTo>
                    <a:cubicBezTo>
                      <a:pt x="10287" y="0"/>
                      <a:pt x="10668" y="0"/>
                      <a:pt x="10858" y="190"/>
                    </a:cubicBezTo>
                    <a:cubicBezTo>
                      <a:pt x="21336" y="5143"/>
                      <a:pt x="73340" y="30285"/>
                      <a:pt x="70292" y="42476"/>
                    </a:cubicBezTo>
                    <a:cubicBezTo>
                      <a:pt x="68577" y="49333"/>
                      <a:pt x="72197" y="51999"/>
                      <a:pt x="84198" y="59047"/>
                    </a:cubicBezTo>
                    <a:cubicBezTo>
                      <a:pt x="86674" y="60571"/>
                      <a:pt x="89341" y="62095"/>
                      <a:pt x="92199" y="63999"/>
                    </a:cubicBezTo>
                    <a:cubicBezTo>
                      <a:pt x="110295" y="75619"/>
                      <a:pt x="112772" y="84380"/>
                      <a:pt x="111629" y="89714"/>
                    </a:cubicBezTo>
                    <a:cubicBezTo>
                      <a:pt x="110295" y="96190"/>
                      <a:pt x="103056" y="100952"/>
                      <a:pt x="91818" y="102857"/>
                    </a:cubicBezTo>
                    <a:cubicBezTo>
                      <a:pt x="87626" y="103428"/>
                      <a:pt x="83055" y="103809"/>
                      <a:pt x="78673" y="103809"/>
                    </a:cubicBezTo>
                    <a:lnTo>
                      <a:pt x="78673" y="103809"/>
                    </a:lnTo>
                    <a:close/>
                    <a:moveTo>
                      <a:pt x="3620" y="76190"/>
                    </a:moveTo>
                    <a:cubicBezTo>
                      <a:pt x="27621" y="94285"/>
                      <a:pt x="59624" y="102857"/>
                      <a:pt x="91436" y="99618"/>
                    </a:cubicBezTo>
                    <a:cubicBezTo>
                      <a:pt x="100961" y="98095"/>
                      <a:pt x="107438" y="94285"/>
                      <a:pt x="108390" y="89333"/>
                    </a:cubicBezTo>
                    <a:cubicBezTo>
                      <a:pt x="109724" y="83238"/>
                      <a:pt x="103247" y="75619"/>
                      <a:pt x="90484" y="67237"/>
                    </a:cubicBezTo>
                    <a:cubicBezTo>
                      <a:pt x="87626" y="65333"/>
                      <a:pt x="84960" y="63809"/>
                      <a:pt x="82483" y="62285"/>
                    </a:cubicBezTo>
                    <a:cubicBezTo>
                      <a:pt x="71054" y="55428"/>
                      <a:pt x="64577" y="51428"/>
                      <a:pt x="67054" y="41905"/>
                    </a:cubicBezTo>
                    <a:cubicBezTo>
                      <a:pt x="68768" y="35047"/>
                      <a:pt x="36384" y="16381"/>
                      <a:pt x="11620" y="4571"/>
                    </a:cubicBezTo>
                    <a:lnTo>
                      <a:pt x="3620" y="76190"/>
                    </a:lnTo>
                    <a:close/>
                  </a:path>
                </a:pathLst>
              </a:custGeom>
              <a:solidFill>
                <a:srgbClr val="000000"/>
              </a:solidFill>
              <a:ln w="1904" cap="flat">
                <a:noFill/>
                <a:prstDash val="solid"/>
                <a:miter/>
              </a:ln>
            </p:spPr>
            <p:txBody>
              <a:bodyPr rtlCol="0" anchor="ctr"/>
              <a:lstStyle/>
              <a:p>
                <a:endParaRPr lang="fr-FR"/>
              </a:p>
            </p:txBody>
          </p:sp>
          <p:sp>
            <p:nvSpPr>
              <p:cNvPr id="3743" name="Forme libre 3742">
                <a:extLst>
                  <a:ext uri="{FF2B5EF4-FFF2-40B4-BE49-F238E27FC236}">
                    <a16:creationId xmlns:a16="http://schemas.microsoft.com/office/drawing/2014/main" id="{75429123-A81A-522F-A5EE-615AED33478D}"/>
                  </a:ext>
                </a:extLst>
              </p:cNvPr>
              <p:cNvSpPr/>
              <p:nvPr/>
            </p:nvSpPr>
            <p:spPr>
              <a:xfrm>
                <a:off x="6831183" y="5788918"/>
                <a:ext cx="80158" cy="110619"/>
              </a:xfrm>
              <a:custGeom>
                <a:avLst/>
                <a:gdLst>
                  <a:gd name="connsiteX0" fmla="*/ 0 w 80158"/>
                  <a:gd name="connsiteY0" fmla="*/ 99591 h 110619"/>
                  <a:gd name="connsiteX1" fmla="*/ 5334 w 80158"/>
                  <a:gd name="connsiteY1" fmla="*/ 38258 h 110619"/>
                  <a:gd name="connsiteX2" fmla="*/ 13525 w 80158"/>
                  <a:gd name="connsiteY2" fmla="*/ 41687 h 110619"/>
                  <a:gd name="connsiteX3" fmla="*/ 12573 w 80158"/>
                  <a:gd name="connsiteY3" fmla="*/ 57877 h 110619"/>
                  <a:gd name="connsiteX4" fmla="*/ 32574 w 80158"/>
                  <a:gd name="connsiteY4" fmla="*/ 9306 h 110619"/>
                  <a:gd name="connsiteX5" fmla="*/ 39813 w 80158"/>
                  <a:gd name="connsiteY5" fmla="*/ 11782 h 110619"/>
                  <a:gd name="connsiteX6" fmla="*/ 32574 w 80158"/>
                  <a:gd name="connsiteY6" fmla="*/ 40353 h 110619"/>
                  <a:gd name="connsiteX7" fmla="*/ 51243 w 80158"/>
                  <a:gd name="connsiteY7" fmla="*/ 7401 h 110619"/>
                  <a:gd name="connsiteX8" fmla="*/ 59815 w 80158"/>
                  <a:gd name="connsiteY8" fmla="*/ 11210 h 110619"/>
                  <a:gd name="connsiteX9" fmla="*/ 41718 w 80158"/>
                  <a:gd name="connsiteY9" fmla="*/ 46068 h 110619"/>
                  <a:gd name="connsiteX10" fmla="*/ 64006 w 80158"/>
                  <a:gd name="connsiteY10" fmla="*/ 23782 h 110619"/>
                  <a:gd name="connsiteX11" fmla="*/ 71054 w 80158"/>
                  <a:gd name="connsiteY11" fmla="*/ 28544 h 110619"/>
                  <a:gd name="connsiteX12" fmla="*/ 51052 w 80158"/>
                  <a:gd name="connsiteY12" fmla="*/ 54067 h 110619"/>
                  <a:gd name="connsiteX13" fmla="*/ 70673 w 80158"/>
                  <a:gd name="connsiteY13" fmla="*/ 42258 h 110619"/>
                  <a:gd name="connsiteX14" fmla="*/ 76768 w 80158"/>
                  <a:gd name="connsiteY14" fmla="*/ 46639 h 110619"/>
                  <a:gd name="connsiteX15" fmla="*/ 51624 w 80158"/>
                  <a:gd name="connsiteY15" fmla="*/ 72353 h 110619"/>
                  <a:gd name="connsiteX16" fmla="*/ 30860 w 80158"/>
                  <a:gd name="connsiteY16" fmla="*/ 105115 h 110619"/>
                  <a:gd name="connsiteX17" fmla="*/ 0 w 80158"/>
                  <a:gd name="connsiteY17" fmla="*/ 99591 h 110619"/>
                  <a:gd name="connsiteX18" fmla="*/ 0 w 80158"/>
                  <a:gd name="connsiteY18" fmla="*/ 99591 h 110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158" h="110619">
                    <a:moveTo>
                      <a:pt x="0" y="99591"/>
                    </a:moveTo>
                    <a:cubicBezTo>
                      <a:pt x="3429" y="83020"/>
                      <a:pt x="-3619" y="58068"/>
                      <a:pt x="5334" y="38258"/>
                    </a:cubicBezTo>
                    <a:cubicBezTo>
                      <a:pt x="13525" y="24544"/>
                      <a:pt x="16192" y="34449"/>
                      <a:pt x="13525" y="41687"/>
                    </a:cubicBezTo>
                    <a:cubicBezTo>
                      <a:pt x="12001" y="47020"/>
                      <a:pt x="11620" y="52544"/>
                      <a:pt x="12573" y="57877"/>
                    </a:cubicBezTo>
                    <a:cubicBezTo>
                      <a:pt x="12573" y="57877"/>
                      <a:pt x="28384" y="25687"/>
                      <a:pt x="32574" y="9306"/>
                    </a:cubicBezTo>
                    <a:cubicBezTo>
                      <a:pt x="36765" y="-7266"/>
                      <a:pt x="42480" y="1306"/>
                      <a:pt x="39813" y="11782"/>
                    </a:cubicBezTo>
                    <a:cubicBezTo>
                      <a:pt x="37337" y="22258"/>
                      <a:pt x="32574" y="40353"/>
                      <a:pt x="32574" y="40353"/>
                    </a:cubicBezTo>
                    <a:cubicBezTo>
                      <a:pt x="32574" y="40353"/>
                      <a:pt x="49147" y="16544"/>
                      <a:pt x="51243" y="7401"/>
                    </a:cubicBezTo>
                    <a:cubicBezTo>
                      <a:pt x="53338" y="-1741"/>
                      <a:pt x="63053" y="-599"/>
                      <a:pt x="59815" y="11210"/>
                    </a:cubicBezTo>
                    <a:cubicBezTo>
                      <a:pt x="56767" y="23020"/>
                      <a:pt x="41718" y="46068"/>
                      <a:pt x="41718" y="46068"/>
                    </a:cubicBezTo>
                    <a:cubicBezTo>
                      <a:pt x="41718" y="46068"/>
                      <a:pt x="59815" y="35020"/>
                      <a:pt x="64006" y="23782"/>
                    </a:cubicBezTo>
                    <a:cubicBezTo>
                      <a:pt x="68196" y="12734"/>
                      <a:pt x="74483" y="19020"/>
                      <a:pt x="71054" y="28544"/>
                    </a:cubicBezTo>
                    <a:cubicBezTo>
                      <a:pt x="67625" y="38068"/>
                      <a:pt x="51052" y="54067"/>
                      <a:pt x="51052" y="54067"/>
                    </a:cubicBezTo>
                    <a:cubicBezTo>
                      <a:pt x="51052" y="54067"/>
                      <a:pt x="64006" y="53496"/>
                      <a:pt x="70673" y="42258"/>
                    </a:cubicBezTo>
                    <a:cubicBezTo>
                      <a:pt x="77340" y="31210"/>
                      <a:pt x="84579" y="35782"/>
                      <a:pt x="76768" y="46639"/>
                    </a:cubicBezTo>
                    <a:cubicBezTo>
                      <a:pt x="68577" y="58068"/>
                      <a:pt x="59815" y="65306"/>
                      <a:pt x="51624" y="72353"/>
                    </a:cubicBezTo>
                    <a:cubicBezTo>
                      <a:pt x="44004" y="78829"/>
                      <a:pt x="31622" y="90067"/>
                      <a:pt x="30860" y="105115"/>
                    </a:cubicBezTo>
                    <a:cubicBezTo>
                      <a:pt x="30479" y="120163"/>
                      <a:pt x="0" y="99591"/>
                      <a:pt x="0" y="99591"/>
                    </a:cubicBezTo>
                    <a:lnTo>
                      <a:pt x="0" y="99591"/>
                    </a:lnTo>
                    <a:close/>
                  </a:path>
                </a:pathLst>
              </a:custGeom>
              <a:solidFill>
                <a:srgbClr val="FFFFFF"/>
              </a:solidFill>
              <a:ln w="1904" cap="flat">
                <a:noFill/>
                <a:prstDash val="solid"/>
                <a:miter/>
              </a:ln>
            </p:spPr>
            <p:txBody>
              <a:bodyPr rtlCol="0" anchor="ctr"/>
              <a:lstStyle/>
              <a:p>
                <a:endParaRPr lang="fr-FR"/>
              </a:p>
            </p:txBody>
          </p:sp>
          <p:sp>
            <p:nvSpPr>
              <p:cNvPr id="3744" name="Forme libre 3743">
                <a:extLst>
                  <a:ext uri="{FF2B5EF4-FFF2-40B4-BE49-F238E27FC236}">
                    <a16:creationId xmlns:a16="http://schemas.microsoft.com/office/drawing/2014/main" id="{A0342D49-B31A-9D5F-506A-33A55986FF93}"/>
                  </a:ext>
                </a:extLst>
              </p:cNvPr>
              <p:cNvSpPr/>
              <p:nvPr/>
            </p:nvSpPr>
            <p:spPr>
              <a:xfrm>
                <a:off x="6829469" y="5787267"/>
                <a:ext cx="83757" cy="114003"/>
              </a:xfrm>
              <a:custGeom>
                <a:avLst/>
                <a:gdLst>
                  <a:gd name="connsiteX0" fmla="*/ 27240 w 83757"/>
                  <a:gd name="connsiteY0" fmla="*/ 114004 h 114003"/>
                  <a:gd name="connsiteX1" fmla="*/ 762 w 83757"/>
                  <a:gd name="connsiteY1" fmla="*/ 102575 h 114003"/>
                  <a:gd name="connsiteX2" fmla="*/ 190 w 83757"/>
                  <a:gd name="connsiteY2" fmla="*/ 101814 h 114003"/>
                  <a:gd name="connsiteX3" fmla="*/ 0 w 83757"/>
                  <a:gd name="connsiteY3" fmla="*/ 100861 h 114003"/>
                  <a:gd name="connsiteX4" fmla="*/ 762 w 83757"/>
                  <a:gd name="connsiteY4" fmla="*/ 78575 h 114003"/>
                  <a:gd name="connsiteX5" fmla="*/ 5524 w 83757"/>
                  <a:gd name="connsiteY5" fmla="*/ 39147 h 114003"/>
                  <a:gd name="connsiteX6" fmla="*/ 5524 w 83757"/>
                  <a:gd name="connsiteY6" fmla="*/ 38957 h 114003"/>
                  <a:gd name="connsiteX7" fmla="*/ 15239 w 83757"/>
                  <a:gd name="connsiteY7" fmla="*/ 31528 h 114003"/>
                  <a:gd name="connsiteX8" fmla="*/ 16954 w 83757"/>
                  <a:gd name="connsiteY8" fmla="*/ 43909 h 114003"/>
                  <a:gd name="connsiteX9" fmla="*/ 15620 w 83757"/>
                  <a:gd name="connsiteY9" fmla="*/ 53052 h 114003"/>
                  <a:gd name="connsiteX10" fmla="*/ 32765 w 83757"/>
                  <a:gd name="connsiteY10" fmla="*/ 10576 h 114003"/>
                  <a:gd name="connsiteX11" fmla="*/ 40384 w 83757"/>
                  <a:gd name="connsiteY11" fmla="*/ 100 h 114003"/>
                  <a:gd name="connsiteX12" fmla="*/ 43432 w 83757"/>
                  <a:gd name="connsiteY12" fmla="*/ 13814 h 114003"/>
                  <a:gd name="connsiteX13" fmla="*/ 38670 w 83757"/>
                  <a:gd name="connsiteY13" fmla="*/ 32480 h 114003"/>
                  <a:gd name="connsiteX14" fmla="*/ 51433 w 83757"/>
                  <a:gd name="connsiteY14" fmla="*/ 8481 h 114003"/>
                  <a:gd name="connsiteX15" fmla="*/ 57148 w 83757"/>
                  <a:gd name="connsiteY15" fmla="*/ 1243 h 114003"/>
                  <a:gd name="connsiteX16" fmla="*/ 59814 w 83757"/>
                  <a:gd name="connsiteY16" fmla="*/ 1243 h 114003"/>
                  <a:gd name="connsiteX17" fmla="*/ 62100 w 83757"/>
                  <a:gd name="connsiteY17" fmla="*/ 2576 h 114003"/>
                  <a:gd name="connsiteX18" fmla="*/ 63434 w 83757"/>
                  <a:gd name="connsiteY18" fmla="*/ 13243 h 114003"/>
                  <a:gd name="connsiteX19" fmla="*/ 49528 w 83757"/>
                  <a:gd name="connsiteY19" fmla="*/ 41623 h 114003"/>
                  <a:gd name="connsiteX20" fmla="*/ 64386 w 83757"/>
                  <a:gd name="connsiteY20" fmla="*/ 25052 h 114003"/>
                  <a:gd name="connsiteX21" fmla="*/ 72196 w 83757"/>
                  <a:gd name="connsiteY21" fmla="*/ 18195 h 114003"/>
                  <a:gd name="connsiteX22" fmla="*/ 74482 w 83757"/>
                  <a:gd name="connsiteY22" fmla="*/ 30956 h 114003"/>
                  <a:gd name="connsiteX23" fmla="*/ 58100 w 83757"/>
                  <a:gd name="connsiteY23" fmla="*/ 53052 h 114003"/>
                  <a:gd name="connsiteX24" fmla="*/ 71054 w 83757"/>
                  <a:gd name="connsiteY24" fmla="*/ 43147 h 114003"/>
                  <a:gd name="connsiteX25" fmla="*/ 80007 w 83757"/>
                  <a:gd name="connsiteY25" fmla="*/ 35909 h 114003"/>
                  <a:gd name="connsiteX26" fmla="*/ 81912 w 83757"/>
                  <a:gd name="connsiteY26" fmla="*/ 36481 h 114003"/>
                  <a:gd name="connsiteX27" fmla="*/ 83245 w 83757"/>
                  <a:gd name="connsiteY27" fmla="*/ 38004 h 114003"/>
                  <a:gd name="connsiteX28" fmla="*/ 80007 w 83757"/>
                  <a:gd name="connsiteY28" fmla="*/ 49433 h 114003"/>
                  <a:gd name="connsiteX29" fmla="*/ 54671 w 83757"/>
                  <a:gd name="connsiteY29" fmla="*/ 75528 h 114003"/>
                  <a:gd name="connsiteX30" fmla="*/ 34669 w 83757"/>
                  <a:gd name="connsiteY30" fmla="*/ 106956 h 114003"/>
                  <a:gd name="connsiteX31" fmla="*/ 33717 w 83757"/>
                  <a:gd name="connsiteY31" fmla="*/ 110575 h 114003"/>
                  <a:gd name="connsiteX32" fmla="*/ 31050 w 83757"/>
                  <a:gd name="connsiteY32" fmla="*/ 113242 h 114003"/>
                  <a:gd name="connsiteX33" fmla="*/ 27240 w 83757"/>
                  <a:gd name="connsiteY33" fmla="*/ 114004 h 114003"/>
                  <a:gd name="connsiteX34" fmla="*/ 3619 w 83757"/>
                  <a:gd name="connsiteY34" fmla="*/ 100290 h 114003"/>
                  <a:gd name="connsiteX35" fmla="*/ 29526 w 83757"/>
                  <a:gd name="connsiteY35" fmla="*/ 110004 h 114003"/>
                  <a:gd name="connsiteX36" fmla="*/ 31241 w 83757"/>
                  <a:gd name="connsiteY36" fmla="*/ 106766 h 114003"/>
                  <a:gd name="connsiteX37" fmla="*/ 52576 w 83757"/>
                  <a:gd name="connsiteY37" fmla="*/ 72861 h 114003"/>
                  <a:gd name="connsiteX38" fmla="*/ 77340 w 83757"/>
                  <a:gd name="connsiteY38" fmla="*/ 47338 h 114003"/>
                  <a:gd name="connsiteX39" fmla="*/ 80388 w 83757"/>
                  <a:gd name="connsiteY39" fmla="*/ 39338 h 114003"/>
                  <a:gd name="connsiteX40" fmla="*/ 80197 w 83757"/>
                  <a:gd name="connsiteY40" fmla="*/ 39147 h 114003"/>
                  <a:gd name="connsiteX41" fmla="*/ 74292 w 83757"/>
                  <a:gd name="connsiteY41" fmla="*/ 44671 h 114003"/>
                  <a:gd name="connsiteX42" fmla="*/ 53147 w 83757"/>
                  <a:gd name="connsiteY42" fmla="*/ 57242 h 114003"/>
                  <a:gd name="connsiteX43" fmla="*/ 52195 w 83757"/>
                  <a:gd name="connsiteY43" fmla="*/ 57052 h 114003"/>
                  <a:gd name="connsiteX44" fmla="*/ 51433 w 83757"/>
                  <a:gd name="connsiteY44" fmla="*/ 56290 h 114003"/>
                  <a:gd name="connsiteX45" fmla="*/ 51242 w 83757"/>
                  <a:gd name="connsiteY45" fmla="*/ 55337 h 114003"/>
                  <a:gd name="connsiteX46" fmla="*/ 51814 w 83757"/>
                  <a:gd name="connsiteY46" fmla="*/ 54385 h 114003"/>
                  <a:gd name="connsiteX47" fmla="*/ 71435 w 83757"/>
                  <a:gd name="connsiteY47" fmla="*/ 29623 h 114003"/>
                  <a:gd name="connsiteX48" fmla="*/ 71054 w 83757"/>
                  <a:gd name="connsiteY48" fmla="*/ 21243 h 114003"/>
                  <a:gd name="connsiteX49" fmla="*/ 67625 w 83757"/>
                  <a:gd name="connsiteY49" fmla="*/ 26004 h 114003"/>
                  <a:gd name="connsiteX50" fmla="*/ 44575 w 83757"/>
                  <a:gd name="connsiteY50" fmla="*/ 49052 h 114003"/>
                  <a:gd name="connsiteX51" fmla="*/ 43432 w 83757"/>
                  <a:gd name="connsiteY51" fmla="*/ 49242 h 114003"/>
                  <a:gd name="connsiteX52" fmla="*/ 42480 w 83757"/>
                  <a:gd name="connsiteY52" fmla="*/ 48671 h 114003"/>
                  <a:gd name="connsiteX53" fmla="*/ 41908 w 83757"/>
                  <a:gd name="connsiteY53" fmla="*/ 47718 h 114003"/>
                  <a:gd name="connsiteX54" fmla="*/ 42099 w 83757"/>
                  <a:gd name="connsiteY54" fmla="*/ 46576 h 114003"/>
                  <a:gd name="connsiteX55" fmla="*/ 60005 w 83757"/>
                  <a:gd name="connsiteY55" fmla="*/ 12100 h 114003"/>
                  <a:gd name="connsiteX56" fmla="*/ 59624 w 83757"/>
                  <a:gd name="connsiteY56" fmla="*/ 4861 h 114003"/>
                  <a:gd name="connsiteX57" fmla="*/ 58862 w 83757"/>
                  <a:gd name="connsiteY57" fmla="*/ 4481 h 114003"/>
                  <a:gd name="connsiteX58" fmla="*/ 58100 w 83757"/>
                  <a:gd name="connsiteY58" fmla="*/ 4481 h 114003"/>
                  <a:gd name="connsiteX59" fmla="*/ 54862 w 83757"/>
                  <a:gd name="connsiteY59" fmla="*/ 9242 h 114003"/>
                  <a:gd name="connsiteX60" fmla="*/ 35813 w 83757"/>
                  <a:gd name="connsiteY60" fmla="*/ 42957 h 114003"/>
                  <a:gd name="connsiteX61" fmla="*/ 34860 w 83757"/>
                  <a:gd name="connsiteY61" fmla="*/ 43719 h 114003"/>
                  <a:gd name="connsiteX62" fmla="*/ 33717 w 83757"/>
                  <a:gd name="connsiteY62" fmla="*/ 43528 h 114003"/>
                  <a:gd name="connsiteX63" fmla="*/ 32955 w 83757"/>
                  <a:gd name="connsiteY63" fmla="*/ 42766 h 114003"/>
                  <a:gd name="connsiteX64" fmla="*/ 32765 w 83757"/>
                  <a:gd name="connsiteY64" fmla="*/ 41623 h 114003"/>
                  <a:gd name="connsiteX65" fmla="*/ 40003 w 83757"/>
                  <a:gd name="connsiteY65" fmla="*/ 13052 h 114003"/>
                  <a:gd name="connsiteX66" fmla="*/ 39432 w 83757"/>
                  <a:gd name="connsiteY66" fmla="*/ 3528 h 114003"/>
                  <a:gd name="connsiteX67" fmla="*/ 36003 w 83757"/>
                  <a:gd name="connsiteY67" fmla="*/ 11528 h 114003"/>
                  <a:gd name="connsiteX68" fmla="*/ 15811 w 83757"/>
                  <a:gd name="connsiteY68" fmla="*/ 60480 h 114003"/>
                  <a:gd name="connsiteX69" fmla="*/ 15049 w 83757"/>
                  <a:gd name="connsiteY69" fmla="*/ 61242 h 114003"/>
                  <a:gd name="connsiteX70" fmla="*/ 14096 w 83757"/>
                  <a:gd name="connsiteY70" fmla="*/ 61433 h 114003"/>
                  <a:gd name="connsiteX71" fmla="*/ 13144 w 83757"/>
                  <a:gd name="connsiteY71" fmla="*/ 61052 h 114003"/>
                  <a:gd name="connsiteX72" fmla="*/ 12572 w 83757"/>
                  <a:gd name="connsiteY72" fmla="*/ 60099 h 114003"/>
                  <a:gd name="connsiteX73" fmla="*/ 13525 w 83757"/>
                  <a:gd name="connsiteY73" fmla="*/ 42957 h 114003"/>
                  <a:gd name="connsiteX74" fmla="*/ 13715 w 83757"/>
                  <a:gd name="connsiteY74" fmla="*/ 34957 h 114003"/>
                  <a:gd name="connsiteX75" fmla="*/ 8572 w 83757"/>
                  <a:gd name="connsiteY75" fmla="*/ 40862 h 114003"/>
                  <a:gd name="connsiteX76" fmla="*/ 4191 w 83757"/>
                  <a:gd name="connsiteY76" fmla="*/ 78766 h 114003"/>
                  <a:gd name="connsiteX77" fmla="*/ 3619 w 83757"/>
                  <a:gd name="connsiteY77" fmla="*/ 100290 h 114003"/>
                  <a:gd name="connsiteX78" fmla="*/ 3619 w 83757"/>
                  <a:gd name="connsiteY78" fmla="*/ 100290 h 11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3757" h="114003">
                    <a:moveTo>
                      <a:pt x="27240" y="114004"/>
                    </a:moveTo>
                    <a:cubicBezTo>
                      <a:pt x="17906" y="114004"/>
                      <a:pt x="2667" y="103909"/>
                      <a:pt x="762" y="102575"/>
                    </a:cubicBezTo>
                    <a:cubicBezTo>
                      <a:pt x="572" y="102385"/>
                      <a:pt x="190" y="102194"/>
                      <a:pt x="190" y="101814"/>
                    </a:cubicBezTo>
                    <a:cubicBezTo>
                      <a:pt x="0" y="101432"/>
                      <a:pt x="0" y="101242"/>
                      <a:pt x="0" y="100861"/>
                    </a:cubicBezTo>
                    <a:cubicBezTo>
                      <a:pt x="1333" y="94575"/>
                      <a:pt x="1143" y="86766"/>
                      <a:pt x="762" y="78575"/>
                    </a:cubicBezTo>
                    <a:cubicBezTo>
                      <a:pt x="381" y="65814"/>
                      <a:pt x="-191" y="51528"/>
                      <a:pt x="5524" y="39147"/>
                    </a:cubicBezTo>
                    <a:cubicBezTo>
                      <a:pt x="5524" y="39147"/>
                      <a:pt x="5524" y="38957"/>
                      <a:pt x="5524" y="38957"/>
                    </a:cubicBezTo>
                    <a:cubicBezTo>
                      <a:pt x="6857" y="36671"/>
                      <a:pt x="11049" y="29623"/>
                      <a:pt x="15239" y="31528"/>
                    </a:cubicBezTo>
                    <a:cubicBezTo>
                      <a:pt x="18478" y="33052"/>
                      <a:pt x="18478" y="39147"/>
                      <a:pt x="16954" y="43909"/>
                    </a:cubicBezTo>
                    <a:cubicBezTo>
                      <a:pt x="16001" y="46766"/>
                      <a:pt x="15620" y="50004"/>
                      <a:pt x="15620" y="53052"/>
                    </a:cubicBezTo>
                    <a:cubicBezTo>
                      <a:pt x="20383" y="43147"/>
                      <a:pt x="29717" y="22576"/>
                      <a:pt x="32765" y="10576"/>
                    </a:cubicBezTo>
                    <a:cubicBezTo>
                      <a:pt x="34669" y="2957"/>
                      <a:pt x="37146" y="-662"/>
                      <a:pt x="40384" y="100"/>
                    </a:cubicBezTo>
                    <a:cubicBezTo>
                      <a:pt x="44194" y="1052"/>
                      <a:pt x="44956" y="8099"/>
                      <a:pt x="43432" y="13814"/>
                    </a:cubicBezTo>
                    <a:cubicBezTo>
                      <a:pt x="42099" y="19147"/>
                      <a:pt x="40194" y="26576"/>
                      <a:pt x="38670" y="32480"/>
                    </a:cubicBezTo>
                    <a:cubicBezTo>
                      <a:pt x="43623" y="24861"/>
                      <a:pt x="50100" y="14004"/>
                      <a:pt x="51433" y="8481"/>
                    </a:cubicBezTo>
                    <a:cubicBezTo>
                      <a:pt x="52385" y="4671"/>
                      <a:pt x="54480" y="2004"/>
                      <a:pt x="57148" y="1243"/>
                    </a:cubicBezTo>
                    <a:cubicBezTo>
                      <a:pt x="57909" y="1052"/>
                      <a:pt x="58862" y="1052"/>
                      <a:pt x="59814" y="1243"/>
                    </a:cubicBezTo>
                    <a:cubicBezTo>
                      <a:pt x="60767" y="1433"/>
                      <a:pt x="61529" y="1814"/>
                      <a:pt x="62100" y="2576"/>
                    </a:cubicBezTo>
                    <a:cubicBezTo>
                      <a:pt x="63243" y="3719"/>
                      <a:pt x="65148" y="6766"/>
                      <a:pt x="63434" y="13243"/>
                    </a:cubicBezTo>
                    <a:cubicBezTo>
                      <a:pt x="61338" y="21052"/>
                      <a:pt x="54290" y="33623"/>
                      <a:pt x="49528" y="41623"/>
                    </a:cubicBezTo>
                    <a:cubicBezTo>
                      <a:pt x="54862" y="37433"/>
                      <a:pt x="61910" y="31147"/>
                      <a:pt x="64386" y="25052"/>
                    </a:cubicBezTo>
                    <a:cubicBezTo>
                      <a:pt x="67244" y="17052"/>
                      <a:pt x="71244" y="17814"/>
                      <a:pt x="72196" y="18195"/>
                    </a:cubicBezTo>
                    <a:cubicBezTo>
                      <a:pt x="75244" y="19338"/>
                      <a:pt x="76959" y="24481"/>
                      <a:pt x="74482" y="30956"/>
                    </a:cubicBezTo>
                    <a:cubicBezTo>
                      <a:pt x="72006" y="37814"/>
                      <a:pt x="63243" y="47528"/>
                      <a:pt x="58100" y="53052"/>
                    </a:cubicBezTo>
                    <a:cubicBezTo>
                      <a:pt x="63434" y="51528"/>
                      <a:pt x="68196" y="47909"/>
                      <a:pt x="71054" y="43147"/>
                    </a:cubicBezTo>
                    <a:cubicBezTo>
                      <a:pt x="73911" y="38575"/>
                      <a:pt x="77149" y="35718"/>
                      <a:pt x="80007" y="35909"/>
                    </a:cubicBezTo>
                    <a:cubicBezTo>
                      <a:pt x="80769" y="35909"/>
                      <a:pt x="81340" y="36100"/>
                      <a:pt x="81912" y="36481"/>
                    </a:cubicBezTo>
                    <a:cubicBezTo>
                      <a:pt x="82483" y="36861"/>
                      <a:pt x="82864" y="37433"/>
                      <a:pt x="83245" y="38004"/>
                    </a:cubicBezTo>
                    <a:cubicBezTo>
                      <a:pt x="84578" y="40671"/>
                      <a:pt x="83245" y="44861"/>
                      <a:pt x="80007" y="49433"/>
                    </a:cubicBezTo>
                    <a:cubicBezTo>
                      <a:pt x="71435" y="61242"/>
                      <a:pt x="62482" y="68861"/>
                      <a:pt x="54671" y="75528"/>
                    </a:cubicBezTo>
                    <a:cubicBezTo>
                      <a:pt x="45718" y="83147"/>
                      <a:pt x="35241" y="93623"/>
                      <a:pt x="34669" y="106956"/>
                    </a:cubicBezTo>
                    <a:cubicBezTo>
                      <a:pt x="34669" y="108290"/>
                      <a:pt x="34479" y="109433"/>
                      <a:pt x="33717" y="110575"/>
                    </a:cubicBezTo>
                    <a:cubicBezTo>
                      <a:pt x="33145" y="111718"/>
                      <a:pt x="32193" y="112671"/>
                      <a:pt x="31050" y="113242"/>
                    </a:cubicBezTo>
                    <a:cubicBezTo>
                      <a:pt x="29717" y="113813"/>
                      <a:pt x="28574" y="114004"/>
                      <a:pt x="27240" y="114004"/>
                    </a:cubicBezTo>
                    <a:close/>
                    <a:moveTo>
                      <a:pt x="3619" y="100290"/>
                    </a:moveTo>
                    <a:cubicBezTo>
                      <a:pt x="11620" y="105432"/>
                      <a:pt x="24954" y="112290"/>
                      <a:pt x="29526" y="110004"/>
                    </a:cubicBezTo>
                    <a:cubicBezTo>
                      <a:pt x="30098" y="109623"/>
                      <a:pt x="31050" y="109051"/>
                      <a:pt x="31241" y="106766"/>
                    </a:cubicBezTo>
                    <a:cubicBezTo>
                      <a:pt x="31812" y="92099"/>
                      <a:pt x="42861" y="80861"/>
                      <a:pt x="52576" y="72861"/>
                    </a:cubicBezTo>
                    <a:cubicBezTo>
                      <a:pt x="60767" y="66004"/>
                      <a:pt x="69149" y="58766"/>
                      <a:pt x="77340" y="47338"/>
                    </a:cubicBezTo>
                    <a:cubicBezTo>
                      <a:pt x="80388" y="43147"/>
                      <a:pt x="80769" y="40290"/>
                      <a:pt x="80388" y="39338"/>
                    </a:cubicBezTo>
                    <a:cubicBezTo>
                      <a:pt x="80388" y="39147"/>
                      <a:pt x="80197" y="39147"/>
                      <a:pt x="80197" y="39147"/>
                    </a:cubicBezTo>
                    <a:cubicBezTo>
                      <a:pt x="79244" y="39147"/>
                      <a:pt x="76768" y="40671"/>
                      <a:pt x="74292" y="44671"/>
                    </a:cubicBezTo>
                    <a:cubicBezTo>
                      <a:pt x="67244" y="56480"/>
                      <a:pt x="53719" y="57242"/>
                      <a:pt x="53147" y="57242"/>
                    </a:cubicBezTo>
                    <a:cubicBezTo>
                      <a:pt x="52766" y="57242"/>
                      <a:pt x="52385" y="57242"/>
                      <a:pt x="52195" y="57052"/>
                    </a:cubicBezTo>
                    <a:cubicBezTo>
                      <a:pt x="51814" y="56861"/>
                      <a:pt x="51623" y="56671"/>
                      <a:pt x="51433" y="56290"/>
                    </a:cubicBezTo>
                    <a:cubicBezTo>
                      <a:pt x="51242" y="55909"/>
                      <a:pt x="51242" y="55528"/>
                      <a:pt x="51242" y="55337"/>
                    </a:cubicBezTo>
                    <a:cubicBezTo>
                      <a:pt x="51242" y="54957"/>
                      <a:pt x="51433" y="54766"/>
                      <a:pt x="51814" y="54385"/>
                    </a:cubicBezTo>
                    <a:cubicBezTo>
                      <a:pt x="52004" y="54195"/>
                      <a:pt x="68006" y="38575"/>
                      <a:pt x="71435" y="29623"/>
                    </a:cubicBezTo>
                    <a:cubicBezTo>
                      <a:pt x="73149" y="24861"/>
                      <a:pt x="72006" y="21623"/>
                      <a:pt x="71054" y="21243"/>
                    </a:cubicBezTo>
                    <a:cubicBezTo>
                      <a:pt x="70672" y="21052"/>
                      <a:pt x="69149" y="22004"/>
                      <a:pt x="67625" y="26004"/>
                    </a:cubicBezTo>
                    <a:cubicBezTo>
                      <a:pt x="63434" y="37623"/>
                      <a:pt x="45337" y="48671"/>
                      <a:pt x="44575" y="49052"/>
                    </a:cubicBezTo>
                    <a:cubicBezTo>
                      <a:pt x="44194" y="49242"/>
                      <a:pt x="43813" y="49433"/>
                      <a:pt x="43432" y="49242"/>
                    </a:cubicBezTo>
                    <a:cubicBezTo>
                      <a:pt x="43051" y="49242"/>
                      <a:pt x="42670" y="49052"/>
                      <a:pt x="42480" y="48671"/>
                    </a:cubicBezTo>
                    <a:cubicBezTo>
                      <a:pt x="42289" y="48481"/>
                      <a:pt x="42099" y="48099"/>
                      <a:pt x="41908" y="47718"/>
                    </a:cubicBezTo>
                    <a:cubicBezTo>
                      <a:pt x="41908" y="47338"/>
                      <a:pt x="41908" y="46957"/>
                      <a:pt x="42099" y="46576"/>
                    </a:cubicBezTo>
                    <a:cubicBezTo>
                      <a:pt x="42289" y="46385"/>
                      <a:pt x="56957" y="23528"/>
                      <a:pt x="60005" y="12100"/>
                    </a:cubicBezTo>
                    <a:cubicBezTo>
                      <a:pt x="61148" y="8099"/>
                      <a:pt x="60577" y="5814"/>
                      <a:pt x="59624" y="4861"/>
                    </a:cubicBezTo>
                    <a:cubicBezTo>
                      <a:pt x="59433" y="4671"/>
                      <a:pt x="59243" y="4481"/>
                      <a:pt x="58862" y="4481"/>
                    </a:cubicBezTo>
                    <a:cubicBezTo>
                      <a:pt x="58672" y="4481"/>
                      <a:pt x="58290" y="4481"/>
                      <a:pt x="58100" y="4481"/>
                    </a:cubicBezTo>
                    <a:cubicBezTo>
                      <a:pt x="56957" y="4861"/>
                      <a:pt x="55433" y="6195"/>
                      <a:pt x="54862" y="9242"/>
                    </a:cubicBezTo>
                    <a:cubicBezTo>
                      <a:pt x="52576" y="18576"/>
                      <a:pt x="36574" y="42004"/>
                      <a:pt x="35813" y="42957"/>
                    </a:cubicBezTo>
                    <a:cubicBezTo>
                      <a:pt x="35622" y="43337"/>
                      <a:pt x="35241" y="43528"/>
                      <a:pt x="34860" y="43719"/>
                    </a:cubicBezTo>
                    <a:cubicBezTo>
                      <a:pt x="34479" y="43909"/>
                      <a:pt x="34098" y="43719"/>
                      <a:pt x="33717" y="43528"/>
                    </a:cubicBezTo>
                    <a:cubicBezTo>
                      <a:pt x="33336" y="43337"/>
                      <a:pt x="32955" y="43147"/>
                      <a:pt x="32955" y="42766"/>
                    </a:cubicBezTo>
                    <a:cubicBezTo>
                      <a:pt x="32955" y="42385"/>
                      <a:pt x="32765" y="42004"/>
                      <a:pt x="32765" y="41623"/>
                    </a:cubicBezTo>
                    <a:cubicBezTo>
                      <a:pt x="32765" y="41433"/>
                      <a:pt x="37527" y="23337"/>
                      <a:pt x="40003" y="13052"/>
                    </a:cubicBezTo>
                    <a:cubicBezTo>
                      <a:pt x="41146" y="7909"/>
                      <a:pt x="40194" y="4100"/>
                      <a:pt x="39432" y="3528"/>
                    </a:cubicBezTo>
                    <a:cubicBezTo>
                      <a:pt x="39051" y="3719"/>
                      <a:pt x="37527" y="5242"/>
                      <a:pt x="36003" y="11528"/>
                    </a:cubicBezTo>
                    <a:cubicBezTo>
                      <a:pt x="31812" y="28099"/>
                      <a:pt x="16573" y="59147"/>
                      <a:pt x="15811" y="60480"/>
                    </a:cubicBezTo>
                    <a:cubicBezTo>
                      <a:pt x="15620" y="60861"/>
                      <a:pt x="15430" y="61052"/>
                      <a:pt x="15049" y="61242"/>
                    </a:cubicBezTo>
                    <a:cubicBezTo>
                      <a:pt x="14668" y="61433"/>
                      <a:pt x="14477" y="61433"/>
                      <a:pt x="14096" y="61433"/>
                    </a:cubicBezTo>
                    <a:cubicBezTo>
                      <a:pt x="13715" y="61433"/>
                      <a:pt x="13334" y="61242"/>
                      <a:pt x="13144" y="61052"/>
                    </a:cubicBezTo>
                    <a:cubicBezTo>
                      <a:pt x="12954" y="60861"/>
                      <a:pt x="12763" y="60480"/>
                      <a:pt x="12572" y="60099"/>
                    </a:cubicBezTo>
                    <a:cubicBezTo>
                      <a:pt x="11620" y="54385"/>
                      <a:pt x="12001" y="48481"/>
                      <a:pt x="13525" y="42957"/>
                    </a:cubicBezTo>
                    <a:cubicBezTo>
                      <a:pt x="14858" y="38957"/>
                      <a:pt x="14287" y="35338"/>
                      <a:pt x="13715" y="34957"/>
                    </a:cubicBezTo>
                    <a:cubicBezTo>
                      <a:pt x="13715" y="34957"/>
                      <a:pt x="12001" y="34957"/>
                      <a:pt x="8572" y="40862"/>
                    </a:cubicBezTo>
                    <a:cubicBezTo>
                      <a:pt x="3429" y="52480"/>
                      <a:pt x="3810" y="65814"/>
                      <a:pt x="4191" y="78766"/>
                    </a:cubicBezTo>
                    <a:cubicBezTo>
                      <a:pt x="4381" y="86385"/>
                      <a:pt x="4762" y="94004"/>
                      <a:pt x="3619" y="100290"/>
                    </a:cubicBezTo>
                    <a:lnTo>
                      <a:pt x="3619" y="100290"/>
                    </a:lnTo>
                    <a:close/>
                  </a:path>
                </a:pathLst>
              </a:custGeom>
              <a:solidFill>
                <a:srgbClr val="000000"/>
              </a:solidFill>
              <a:ln w="1904" cap="flat">
                <a:noFill/>
                <a:prstDash val="solid"/>
                <a:miter/>
              </a:ln>
            </p:spPr>
            <p:txBody>
              <a:bodyPr rtlCol="0" anchor="ctr"/>
              <a:lstStyle/>
              <a:p>
                <a:endParaRPr lang="fr-FR"/>
              </a:p>
            </p:txBody>
          </p:sp>
          <p:sp>
            <p:nvSpPr>
              <p:cNvPr id="3745" name="Forme libre 3744">
                <a:extLst>
                  <a:ext uri="{FF2B5EF4-FFF2-40B4-BE49-F238E27FC236}">
                    <a16:creationId xmlns:a16="http://schemas.microsoft.com/office/drawing/2014/main" id="{5A77F4D8-FC33-7547-DD6B-9FDED723E6C0}"/>
                  </a:ext>
                </a:extLst>
              </p:cNvPr>
              <p:cNvSpPr/>
              <p:nvPr/>
            </p:nvSpPr>
            <p:spPr>
              <a:xfrm>
                <a:off x="6272601" y="5885652"/>
                <a:ext cx="590013" cy="410501"/>
              </a:xfrm>
              <a:custGeom>
                <a:avLst/>
                <a:gdLst>
                  <a:gd name="connsiteX0" fmla="*/ 559535 w 590013"/>
                  <a:gd name="connsiteY0" fmla="*/ 0 h 410501"/>
                  <a:gd name="connsiteX1" fmla="*/ 512483 w 590013"/>
                  <a:gd name="connsiteY1" fmla="*/ 120952 h 410501"/>
                  <a:gd name="connsiteX2" fmla="*/ 368090 w 590013"/>
                  <a:gd name="connsiteY2" fmla="*/ 54095 h 410501"/>
                  <a:gd name="connsiteX3" fmla="*/ 311133 w 590013"/>
                  <a:gd name="connsiteY3" fmla="*/ 40381 h 410501"/>
                  <a:gd name="connsiteX4" fmla="*/ 302942 w 590013"/>
                  <a:gd name="connsiteY4" fmla="*/ 71809 h 410501"/>
                  <a:gd name="connsiteX5" fmla="*/ 249604 w 590013"/>
                  <a:gd name="connsiteY5" fmla="*/ 46476 h 410501"/>
                  <a:gd name="connsiteX6" fmla="*/ 216839 w 590013"/>
                  <a:gd name="connsiteY6" fmla="*/ 54476 h 410501"/>
                  <a:gd name="connsiteX7" fmla="*/ 216458 w 590013"/>
                  <a:gd name="connsiteY7" fmla="*/ 55238 h 410501"/>
                  <a:gd name="connsiteX8" fmla="*/ 149976 w 590013"/>
                  <a:gd name="connsiteY8" fmla="*/ 338284 h 410501"/>
                  <a:gd name="connsiteX9" fmla="*/ 163121 w 590013"/>
                  <a:gd name="connsiteY9" fmla="*/ 311236 h 410501"/>
                  <a:gd name="connsiteX10" fmla="*/ 63112 w 590013"/>
                  <a:gd name="connsiteY10" fmla="*/ 218475 h 410501"/>
                  <a:gd name="connsiteX11" fmla="*/ 184265 w 590013"/>
                  <a:gd name="connsiteY11" fmla="*/ 190856 h 410501"/>
                  <a:gd name="connsiteX12" fmla="*/ 185027 w 590013"/>
                  <a:gd name="connsiteY12" fmla="*/ 359808 h 410501"/>
                  <a:gd name="connsiteX13" fmla="*/ 425238 w 590013"/>
                  <a:gd name="connsiteY13" fmla="*/ 343617 h 410501"/>
                  <a:gd name="connsiteX14" fmla="*/ 417428 w 590013"/>
                  <a:gd name="connsiteY14" fmla="*/ 202285 h 410501"/>
                  <a:gd name="connsiteX15" fmla="*/ 545629 w 590013"/>
                  <a:gd name="connsiteY15" fmla="*/ 200380 h 410501"/>
                  <a:gd name="connsiteX16" fmla="*/ 590013 w 590013"/>
                  <a:gd name="connsiteY16" fmla="*/ 5904 h 410501"/>
                  <a:gd name="connsiteX17" fmla="*/ 559535 w 590013"/>
                  <a:gd name="connsiteY17" fmla="*/ 0 h 41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90013" h="410501">
                    <a:moveTo>
                      <a:pt x="559535" y="0"/>
                    </a:moveTo>
                    <a:cubicBezTo>
                      <a:pt x="559535" y="0"/>
                      <a:pt x="542390" y="115618"/>
                      <a:pt x="512483" y="120952"/>
                    </a:cubicBezTo>
                    <a:cubicBezTo>
                      <a:pt x="486195" y="125714"/>
                      <a:pt x="411713" y="66285"/>
                      <a:pt x="368090" y="54095"/>
                    </a:cubicBezTo>
                    <a:cubicBezTo>
                      <a:pt x="351136" y="48761"/>
                      <a:pt x="324277" y="43999"/>
                      <a:pt x="311133" y="40381"/>
                    </a:cubicBezTo>
                    <a:cubicBezTo>
                      <a:pt x="313228" y="55809"/>
                      <a:pt x="308276" y="64571"/>
                      <a:pt x="302942" y="71809"/>
                    </a:cubicBezTo>
                    <a:cubicBezTo>
                      <a:pt x="302942" y="71809"/>
                      <a:pt x="267320" y="61714"/>
                      <a:pt x="249604" y="46476"/>
                    </a:cubicBezTo>
                    <a:cubicBezTo>
                      <a:pt x="237413" y="47809"/>
                      <a:pt x="226935" y="51428"/>
                      <a:pt x="216839" y="54476"/>
                    </a:cubicBezTo>
                    <a:lnTo>
                      <a:pt x="216458" y="55238"/>
                    </a:lnTo>
                    <a:cubicBezTo>
                      <a:pt x="114164" y="79809"/>
                      <a:pt x="-175003" y="168190"/>
                      <a:pt x="149976" y="338284"/>
                    </a:cubicBezTo>
                    <a:cubicBezTo>
                      <a:pt x="160073" y="322284"/>
                      <a:pt x="163121" y="311236"/>
                      <a:pt x="163121" y="311236"/>
                    </a:cubicBezTo>
                    <a:cubicBezTo>
                      <a:pt x="163121" y="311236"/>
                      <a:pt x="71684" y="255808"/>
                      <a:pt x="63112" y="218475"/>
                    </a:cubicBezTo>
                    <a:cubicBezTo>
                      <a:pt x="75684" y="206475"/>
                      <a:pt x="122546" y="193904"/>
                      <a:pt x="184265" y="190856"/>
                    </a:cubicBezTo>
                    <a:cubicBezTo>
                      <a:pt x="181217" y="243808"/>
                      <a:pt x="184075" y="297141"/>
                      <a:pt x="185027" y="359808"/>
                    </a:cubicBezTo>
                    <a:cubicBezTo>
                      <a:pt x="185027" y="359808"/>
                      <a:pt x="423142" y="483997"/>
                      <a:pt x="425238" y="343617"/>
                    </a:cubicBezTo>
                    <a:cubicBezTo>
                      <a:pt x="426000" y="287998"/>
                      <a:pt x="423142" y="244189"/>
                      <a:pt x="417428" y="202285"/>
                    </a:cubicBezTo>
                    <a:cubicBezTo>
                      <a:pt x="455145" y="209904"/>
                      <a:pt x="512102" y="216951"/>
                      <a:pt x="545629" y="200380"/>
                    </a:cubicBezTo>
                    <a:cubicBezTo>
                      <a:pt x="583918" y="181523"/>
                      <a:pt x="590013" y="5904"/>
                      <a:pt x="590013" y="5904"/>
                    </a:cubicBezTo>
                    <a:lnTo>
                      <a:pt x="559535" y="0"/>
                    </a:lnTo>
                    <a:close/>
                  </a:path>
                </a:pathLst>
              </a:custGeom>
              <a:solidFill>
                <a:srgbClr val="E4003C"/>
              </a:solidFill>
              <a:ln w="1904" cap="flat">
                <a:noFill/>
                <a:prstDash val="solid"/>
                <a:miter/>
              </a:ln>
            </p:spPr>
            <p:txBody>
              <a:bodyPr rtlCol="0" anchor="ctr"/>
              <a:lstStyle/>
              <a:p>
                <a:endParaRPr lang="fr-FR"/>
              </a:p>
            </p:txBody>
          </p:sp>
          <p:sp>
            <p:nvSpPr>
              <p:cNvPr id="3746" name="Forme libre 3745">
                <a:extLst>
                  <a:ext uri="{FF2B5EF4-FFF2-40B4-BE49-F238E27FC236}">
                    <a16:creationId xmlns:a16="http://schemas.microsoft.com/office/drawing/2014/main" id="{E3A2279A-F931-C7CF-341C-2527C195F490}"/>
                  </a:ext>
                </a:extLst>
              </p:cNvPr>
              <p:cNvSpPr/>
              <p:nvPr/>
            </p:nvSpPr>
            <p:spPr>
              <a:xfrm>
                <a:off x="6270863" y="5883557"/>
                <a:ext cx="593275" cy="413902"/>
              </a:xfrm>
              <a:custGeom>
                <a:avLst/>
                <a:gdLst>
                  <a:gd name="connsiteX0" fmla="*/ 354399 w 593275"/>
                  <a:gd name="connsiteY0" fmla="*/ 413903 h 413902"/>
                  <a:gd name="connsiteX1" fmla="*/ 186003 w 593275"/>
                  <a:gd name="connsiteY1" fmla="*/ 362855 h 413902"/>
                  <a:gd name="connsiteX2" fmla="*/ 185241 w 593275"/>
                  <a:gd name="connsiteY2" fmla="*/ 362284 h 413902"/>
                  <a:gd name="connsiteX3" fmla="*/ 185051 w 593275"/>
                  <a:gd name="connsiteY3" fmla="*/ 361331 h 413902"/>
                  <a:gd name="connsiteX4" fmla="*/ 183908 w 593275"/>
                  <a:gd name="connsiteY4" fmla="*/ 312570 h 413902"/>
                  <a:gd name="connsiteX5" fmla="*/ 184098 w 593275"/>
                  <a:gd name="connsiteY5" fmla="*/ 194285 h 413902"/>
                  <a:gd name="connsiteX6" fmla="*/ 66565 w 593275"/>
                  <a:gd name="connsiteY6" fmla="*/ 220761 h 413902"/>
                  <a:gd name="connsiteX7" fmla="*/ 165621 w 593275"/>
                  <a:gd name="connsiteY7" fmla="*/ 311427 h 413902"/>
                  <a:gd name="connsiteX8" fmla="*/ 166382 w 593275"/>
                  <a:gd name="connsiteY8" fmla="*/ 312189 h 413902"/>
                  <a:gd name="connsiteX9" fmla="*/ 166382 w 593275"/>
                  <a:gd name="connsiteY9" fmla="*/ 313332 h 413902"/>
                  <a:gd name="connsiteX10" fmla="*/ 153048 w 593275"/>
                  <a:gd name="connsiteY10" fmla="*/ 340951 h 413902"/>
                  <a:gd name="connsiteX11" fmla="*/ 152096 w 593275"/>
                  <a:gd name="connsiteY11" fmla="*/ 341713 h 413902"/>
                  <a:gd name="connsiteX12" fmla="*/ 150762 w 593275"/>
                  <a:gd name="connsiteY12" fmla="*/ 341522 h 413902"/>
                  <a:gd name="connsiteX13" fmla="*/ 464 w 593275"/>
                  <a:gd name="connsiteY13" fmla="*/ 186666 h 413902"/>
                  <a:gd name="connsiteX14" fmla="*/ 217054 w 593275"/>
                  <a:gd name="connsiteY14" fmla="*/ 55428 h 413902"/>
                  <a:gd name="connsiteX15" fmla="*/ 218006 w 593275"/>
                  <a:gd name="connsiteY15" fmla="*/ 54666 h 413902"/>
                  <a:gd name="connsiteX16" fmla="*/ 220483 w 593275"/>
                  <a:gd name="connsiteY16" fmla="*/ 53905 h 413902"/>
                  <a:gd name="connsiteX17" fmla="*/ 251152 w 593275"/>
                  <a:gd name="connsiteY17" fmla="*/ 46476 h 413902"/>
                  <a:gd name="connsiteX18" fmla="*/ 252485 w 593275"/>
                  <a:gd name="connsiteY18" fmla="*/ 46857 h 413902"/>
                  <a:gd name="connsiteX19" fmla="*/ 304108 w 593275"/>
                  <a:gd name="connsiteY19" fmla="*/ 71619 h 413902"/>
                  <a:gd name="connsiteX20" fmla="*/ 311347 w 593275"/>
                  <a:gd name="connsiteY20" fmla="*/ 42476 h 413902"/>
                  <a:gd name="connsiteX21" fmla="*/ 311347 w 593275"/>
                  <a:gd name="connsiteY21" fmla="*/ 41524 h 413902"/>
                  <a:gd name="connsiteX22" fmla="*/ 311919 w 593275"/>
                  <a:gd name="connsiteY22" fmla="*/ 40762 h 413902"/>
                  <a:gd name="connsiteX23" fmla="*/ 312681 w 593275"/>
                  <a:gd name="connsiteY23" fmla="*/ 40381 h 413902"/>
                  <a:gd name="connsiteX24" fmla="*/ 313633 w 593275"/>
                  <a:gd name="connsiteY24" fmla="*/ 40381 h 413902"/>
                  <a:gd name="connsiteX25" fmla="*/ 336111 w 593275"/>
                  <a:gd name="connsiteY25" fmla="*/ 45714 h 413902"/>
                  <a:gd name="connsiteX26" fmla="*/ 370400 w 593275"/>
                  <a:gd name="connsiteY26" fmla="*/ 54285 h 413902"/>
                  <a:gd name="connsiteX27" fmla="*/ 440691 w 593275"/>
                  <a:gd name="connsiteY27" fmla="*/ 89143 h 413902"/>
                  <a:gd name="connsiteX28" fmla="*/ 513841 w 593275"/>
                  <a:gd name="connsiteY28" fmla="*/ 120952 h 413902"/>
                  <a:gd name="connsiteX29" fmla="*/ 559559 w 593275"/>
                  <a:gd name="connsiteY29" fmla="*/ 1333 h 413902"/>
                  <a:gd name="connsiteX30" fmla="*/ 559749 w 593275"/>
                  <a:gd name="connsiteY30" fmla="*/ 762 h 413902"/>
                  <a:gd name="connsiteX31" fmla="*/ 560130 w 593275"/>
                  <a:gd name="connsiteY31" fmla="*/ 191 h 413902"/>
                  <a:gd name="connsiteX32" fmla="*/ 560701 w 593275"/>
                  <a:gd name="connsiteY32" fmla="*/ 0 h 413902"/>
                  <a:gd name="connsiteX33" fmla="*/ 561464 w 593275"/>
                  <a:gd name="connsiteY33" fmla="*/ 0 h 413902"/>
                  <a:gd name="connsiteX34" fmla="*/ 591942 w 593275"/>
                  <a:gd name="connsiteY34" fmla="*/ 5714 h 413902"/>
                  <a:gd name="connsiteX35" fmla="*/ 592895 w 593275"/>
                  <a:gd name="connsiteY35" fmla="*/ 6286 h 413902"/>
                  <a:gd name="connsiteX36" fmla="*/ 593276 w 593275"/>
                  <a:gd name="connsiteY36" fmla="*/ 7429 h 413902"/>
                  <a:gd name="connsiteX37" fmla="*/ 547939 w 593275"/>
                  <a:gd name="connsiteY37" fmla="*/ 203237 h 413902"/>
                  <a:gd name="connsiteX38" fmla="*/ 421071 w 593275"/>
                  <a:gd name="connsiteY38" fmla="*/ 205713 h 413902"/>
                  <a:gd name="connsiteX39" fmla="*/ 428691 w 593275"/>
                  <a:gd name="connsiteY39" fmla="*/ 344951 h 413902"/>
                  <a:gd name="connsiteX40" fmla="*/ 400307 w 593275"/>
                  <a:gd name="connsiteY40" fmla="*/ 403046 h 413902"/>
                  <a:gd name="connsiteX41" fmla="*/ 354399 w 593275"/>
                  <a:gd name="connsiteY41" fmla="*/ 413903 h 413902"/>
                  <a:gd name="connsiteX42" fmla="*/ 354399 w 593275"/>
                  <a:gd name="connsiteY42" fmla="*/ 413903 h 413902"/>
                  <a:gd name="connsiteX43" fmla="*/ 188480 w 593275"/>
                  <a:gd name="connsiteY43" fmla="*/ 360379 h 413902"/>
                  <a:gd name="connsiteX44" fmla="*/ 398783 w 593275"/>
                  <a:gd name="connsiteY44" fmla="*/ 400379 h 413902"/>
                  <a:gd name="connsiteX45" fmla="*/ 425452 w 593275"/>
                  <a:gd name="connsiteY45" fmla="*/ 345332 h 413902"/>
                  <a:gd name="connsiteX46" fmla="*/ 417642 w 593275"/>
                  <a:gd name="connsiteY46" fmla="*/ 204189 h 413902"/>
                  <a:gd name="connsiteX47" fmla="*/ 417642 w 593275"/>
                  <a:gd name="connsiteY47" fmla="*/ 203428 h 413902"/>
                  <a:gd name="connsiteX48" fmla="*/ 418023 w 593275"/>
                  <a:gd name="connsiteY48" fmla="*/ 202666 h 413902"/>
                  <a:gd name="connsiteX49" fmla="*/ 418785 w 593275"/>
                  <a:gd name="connsiteY49" fmla="*/ 202285 h 413902"/>
                  <a:gd name="connsiteX50" fmla="*/ 419547 w 593275"/>
                  <a:gd name="connsiteY50" fmla="*/ 202285 h 413902"/>
                  <a:gd name="connsiteX51" fmla="*/ 546605 w 593275"/>
                  <a:gd name="connsiteY51" fmla="*/ 200571 h 413902"/>
                  <a:gd name="connsiteX52" fmla="*/ 590037 w 593275"/>
                  <a:gd name="connsiteY52" fmla="*/ 9143 h 413902"/>
                  <a:gd name="connsiteX53" fmla="*/ 562797 w 593275"/>
                  <a:gd name="connsiteY53" fmla="*/ 4000 h 413902"/>
                  <a:gd name="connsiteX54" fmla="*/ 514602 w 593275"/>
                  <a:gd name="connsiteY54" fmla="*/ 124571 h 413902"/>
                  <a:gd name="connsiteX55" fmla="*/ 438977 w 593275"/>
                  <a:gd name="connsiteY55" fmla="*/ 92190 h 413902"/>
                  <a:gd name="connsiteX56" fmla="*/ 369447 w 593275"/>
                  <a:gd name="connsiteY56" fmla="*/ 57714 h 413902"/>
                  <a:gd name="connsiteX57" fmla="*/ 335349 w 593275"/>
                  <a:gd name="connsiteY57" fmla="*/ 49333 h 413902"/>
                  <a:gd name="connsiteX58" fmla="*/ 315157 w 593275"/>
                  <a:gd name="connsiteY58" fmla="*/ 44571 h 413902"/>
                  <a:gd name="connsiteX59" fmla="*/ 306204 w 593275"/>
                  <a:gd name="connsiteY59" fmla="*/ 74666 h 413902"/>
                  <a:gd name="connsiteX60" fmla="*/ 305442 w 593275"/>
                  <a:gd name="connsiteY60" fmla="*/ 75238 h 413902"/>
                  <a:gd name="connsiteX61" fmla="*/ 304489 w 593275"/>
                  <a:gd name="connsiteY61" fmla="*/ 75238 h 413902"/>
                  <a:gd name="connsiteX62" fmla="*/ 251152 w 593275"/>
                  <a:gd name="connsiteY62" fmla="*/ 49904 h 413902"/>
                  <a:gd name="connsiteX63" fmla="*/ 221816 w 593275"/>
                  <a:gd name="connsiteY63" fmla="*/ 56952 h 413902"/>
                  <a:gd name="connsiteX64" fmla="*/ 219911 w 593275"/>
                  <a:gd name="connsiteY64" fmla="*/ 57523 h 413902"/>
                  <a:gd name="connsiteX65" fmla="*/ 219530 w 593275"/>
                  <a:gd name="connsiteY65" fmla="*/ 58095 h 413902"/>
                  <a:gd name="connsiteX66" fmla="*/ 218959 w 593275"/>
                  <a:gd name="connsiteY66" fmla="*/ 58476 h 413902"/>
                  <a:gd name="connsiteX67" fmla="*/ 90186 w 593275"/>
                  <a:gd name="connsiteY67" fmla="*/ 102095 h 413902"/>
                  <a:gd name="connsiteX68" fmla="*/ 4274 w 593275"/>
                  <a:gd name="connsiteY68" fmla="*/ 187047 h 413902"/>
                  <a:gd name="connsiteX69" fmla="*/ 151334 w 593275"/>
                  <a:gd name="connsiteY69" fmla="*/ 337713 h 413902"/>
                  <a:gd name="connsiteX70" fmla="*/ 163144 w 593275"/>
                  <a:gd name="connsiteY70" fmla="*/ 313522 h 413902"/>
                  <a:gd name="connsiteX71" fmla="*/ 63517 w 593275"/>
                  <a:gd name="connsiteY71" fmla="*/ 220380 h 413902"/>
                  <a:gd name="connsiteX72" fmla="*/ 63517 w 593275"/>
                  <a:gd name="connsiteY72" fmla="*/ 219427 h 413902"/>
                  <a:gd name="connsiteX73" fmla="*/ 63898 w 593275"/>
                  <a:gd name="connsiteY73" fmla="*/ 218666 h 413902"/>
                  <a:gd name="connsiteX74" fmla="*/ 186194 w 593275"/>
                  <a:gd name="connsiteY74" fmla="*/ 190475 h 413902"/>
                  <a:gd name="connsiteX75" fmla="*/ 186956 w 593275"/>
                  <a:gd name="connsiteY75" fmla="*/ 190666 h 413902"/>
                  <a:gd name="connsiteX76" fmla="*/ 187527 w 593275"/>
                  <a:gd name="connsiteY76" fmla="*/ 191047 h 413902"/>
                  <a:gd name="connsiteX77" fmla="*/ 187908 w 593275"/>
                  <a:gd name="connsiteY77" fmla="*/ 191618 h 413902"/>
                  <a:gd name="connsiteX78" fmla="*/ 188099 w 593275"/>
                  <a:gd name="connsiteY78" fmla="*/ 192380 h 413902"/>
                  <a:gd name="connsiteX79" fmla="*/ 187908 w 593275"/>
                  <a:gd name="connsiteY79" fmla="*/ 312379 h 413902"/>
                  <a:gd name="connsiteX80" fmla="*/ 188480 w 593275"/>
                  <a:gd name="connsiteY80" fmla="*/ 360379 h 413902"/>
                  <a:gd name="connsiteX81" fmla="*/ 188480 w 593275"/>
                  <a:gd name="connsiteY81" fmla="*/ 360379 h 41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93275" h="413902">
                    <a:moveTo>
                      <a:pt x="354399" y="413903"/>
                    </a:moveTo>
                    <a:cubicBezTo>
                      <a:pt x="284678" y="413903"/>
                      <a:pt x="190766" y="365522"/>
                      <a:pt x="186003" y="362855"/>
                    </a:cubicBezTo>
                    <a:cubicBezTo>
                      <a:pt x="185813" y="362665"/>
                      <a:pt x="185432" y="362474"/>
                      <a:pt x="185241" y="362284"/>
                    </a:cubicBezTo>
                    <a:cubicBezTo>
                      <a:pt x="185051" y="362094"/>
                      <a:pt x="185051" y="361713"/>
                      <a:pt x="185051" y="361331"/>
                    </a:cubicBezTo>
                    <a:cubicBezTo>
                      <a:pt x="184861" y="344570"/>
                      <a:pt x="184479" y="328380"/>
                      <a:pt x="183908" y="312570"/>
                    </a:cubicBezTo>
                    <a:cubicBezTo>
                      <a:pt x="182956" y="271427"/>
                      <a:pt x="182003" y="232380"/>
                      <a:pt x="184098" y="194285"/>
                    </a:cubicBezTo>
                    <a:cubicBezTo>
                      <a:pt x="122760" y="197523"/>
                      <a:pt x="79328" y="209904"/>
                      <a:pt x="66565" y="220761"/>
                    </a:cubicBezTo>
                    <a:cubicBezTo>
                      <a:pt x="76089" y="256951"/>
                      <a:pt x="164668" y="311046"/>
                      <a:pt x="165621" y="311427"/>
                    </a:cubicBezTo>
                    <a:cubicBezTo>
                      <a:pt x="166002" y="311618"/>
                      <a:pt x="166192" y="311999"/>
                      <a:pt x="166382" y="312189"/>
                    </a:cubicBezTo>
                    <a:cubicBezTo>
                      <a:pt x="166573" y="312570"/>
                      <a:pt x="166573" y="312951"/>
                      <a:pt x="166382" y="313332"/>
                    </a:cubicBezTo>
                    <a:cubicBezTo>
                      <a:pt x="166192" y="313713"/>
                      <a:pt x="163144" y="324760"/>
                      <a:pt x="153048" y="340951"/>
                    </a:cubicBezTo>
                    <a:cubicBezTo>
                      <a:pt x="152858" y="341332"/>
                      <a:pt x="152477" y="341522"/>
                      <a:pt x="152096" y="341713"/>
                    </a:cubicBezTo>
                    <a:cubicBezTo>
                      <a:pt x="151715" y="341903"/>
                      <a:pt x="151143" y="341713"/>
                      <a:pt x="150762" y="341522"/>
                    </a:cubicBezTo>
                    <a:cubicBezTo>
                      <a:pt x="45039" y="286284"/>
                      <a:pt x="-5441" y="234094"/>
                      <a:pt x="464" y="186666"/>
                    </a:cubicBezTo>
                    <a:cubicBezTo>
                      <a:pt x="9226" y="115809"/>
                      <a:pt x="139523" y="74095"/>
                      <a:pt x="217054" y="55428"/>
                    </a:cubicBezTo>
                    <a:cubicBezTo>
                      <a:pt x="217244" y="55048"/>
                      <a:pt x="217625" y="54666"/>
                      <a:pt x="218006" y="54666"/>
                    </a:cubicBezTo>
                    <a:lnTo>
                      <a:pt x="220483" y="53905"/>
                    </a:lnTo>
                    <a:cubicBezTo>
                      <a:pt x="230007" y="50857"/>
                      <a:pt x="239722" y="47809"/>
                      <a:pt x="251152" y="46476"/>
                    </a:cubicBezTo>
                    <a:cubicBezTo>
                      <a:pt x="251533" y="46476"/>
                      <a:pt x="252104" y="46666"/>
                      <a:pt x="252485" y="46857"/>
                    </a:cubicBezTo>
                    <a:cubicBezTo>
                      <a:pt x="267915" y="60190"/>
                      <a:pt x="297822" y="69714"/>
                      <a:pt x="304108" y="71619"/>
                    </a:cubicBezTo>
                    <a:cubicBezTo>
                      <a:pt x="308681" y="65142"/>
                      <a:pt x="313252" y="57143"/>
                      <a:pt x="311347" y="42476"/>
                    </a:cubicBezTo>
                    <a:cubicBezTo>
                      <a:pt x="311347" y="42095"/>
                      <a:pt x="311347" y="41905"/>
                      <a:pt x="311347" y="41524"/>
                    </a:cubicBezTo>
                    <a:cubicBezTo>
                      <a:pt x="311538" y="41333"/>
                      <a:pt x="311538" y="40952"/>
                      <a:pt x="311919" y="40762"/>
                    </a:cubicBezTo>
                    <a:cubicBezTo>
                      <a:pt x="312109" y="40571"/>
                      <a:pt x="312490" y="40381"/>
                      <a:pt x="312681" y="40381"/>
                    </a:cubicBezTo>
                    <a:cubicBezTo>
                      <a:pt x="313062" y="40381"/>
                      <a:pt x="313252" y="40381"/>
                      <a:pt x="313633" y="40381"/>
                    </a:cubicBezTo>
                    <a:cubicBezTo>
                      <a:pt x="319158" y="41905"/>
                      <a:pt x="327348" y="43809"/>
                      <a:pt x="336111" y="45714"/>
                    </a:cubicBezTo>
                    <a:cubicBezTo>
                      <a:pt x="347731" y="48190"/>
                      <a:pt x="360685" y="51238"/>
                      <a:pt x="370400" y="54285"/>
                    </a:cubicBezTo>
                    <a:cubicBezTo>
                      <a:pt x="390021" y="59810"/>
                      <a:pt x="415737" y="74666"/>
                      <a:pt x="440691" y="89143"/>
                    </a:cubicBezTo>
                    <a:cubicBezTo>
                      <a:pt x="469837" y="106095"/>
                      <a:pt x="499935" y="123619"/>
                      <a:pt x="513841" y="120952"/>
                    </a:cubicBezTo>
                    <a:cubicBezTo>
                      <a:pt x="542224" y="115809"/>
                      <a:pt x="559368" y="2476"/>
                      <a:pt x="559559" y="1333"/>
                    </a:cubicBezTo>
                    <a:cubicBezTo>
                      <a:pt x="559559" y="1143"/>
                      <a:pt x="559749" y="952"/>
                      <a:pt x="559749" y="762"/>
                    </a:cubicBezTo>
                    <a:cubicBezTo>
                      <a:pt x="559940" y="572"/>
                      <a:pt x="559940" y="381"/>
                      <a:pt x="560130" y="191"/>
                    </a:cubicBezTo>
                    <a:cubicBezTo>
                      <a:pt x="560321" y="0"/>
                      <a:pt x="560511" y="0"/>
                      <a:pt x="560701" y="0"/>
                    </a:cubicBezTo>
                    <a:cubicBezTo>
                      <a:pt x="560892" y="0"/>
                      <a:pt x="561083" y="0"/>
                      <a:pt x="561464" y="0"/>
                    </a:cubicBezTo>
                    <a:lnTo>
                      <a:pt x="591942" y="5714"/>
                    </a:lnTo>
                    <a:cubicBezTo>
                      <a:pt x="592323" y="5714"/>
                      <a:pt x="592704" y="6095"/>
                      <a:pt x="592895" y="6286"/>
                    </a:cubicBezTo>
                    <a:cubicBezTo>
                      <a:pt x="593085" y="6667"/>
                      <a:pt x="593276" y="7047"/>
                      <a:pt x="593276" y="7429"/>
                    </a:cubicBezTo>
                    <a:cubicBezTo>
                      <a:pt x="593085" y="14666"/>
                      <a:pt x="586609" y="184189"/>
                      <a:pt x="547939" y="203237"/>
                    </a:cubicBezTo>
                    <a:cubicBezTo>
                      <a:pt x="515365" y="219237"/>
                      <a:pt x="461455" y="213523"/>
                      <a:pt x="421071" y="205713"/>
                    </a:cubicBezTo>
                    <a:cubicBezTo>
                      <a:pt x="427167" y="251808"/>
                      <a:pt x="429643" y="298284"/>
                      <a:pt x="428691" y="344951"/>
                    </a:cubicBezTo>
                    <a:cubicBezTo>
                      <a:pt x="428309" y="372570"/>
                      <a:pt x="418785" y="391998"/>
                      <a:pt x="400307" y="403046"/>
                    </a:cubicBezTo>
                    <a:cubicBezTo>
                      <a:pt x="387735" y="411046"/>
                      <a:pt x="371733" y="413903"/>
                      <a:pt x="354399" y="413903"/>
                    </a:cubicBezTo>
                    <a:lnTo>
                      <a:pt x="354399" y="413903"/>
                    </a:lnTo>
                    <a:close/>
                    <a:moveTo>
                      <a:pt x="188480" y="360379"/>
                    </a:moveTo>
                    <a:cubicBezTo>
                      <a:pt x="201052" y="366855"/>
                      <a:pt x="339730" y="435617"/>
                      <a:pt x="398783" y="400379"/>
                    </a:cubicBezTo>
                    <a:cubicBezTo>
                      <a:pt x="415927" y="390093"/>
                      <a:pt x="425071" y="371617"/>
                      <a:pt x="425452" y="345332"/>
                    </a:cubicBezTo>
                    <a:cubicBezTo>
                      <a:pt x="426404" y="298094"/>
                      <a:pt x="423928" y="251046"/>
                      <a:pt x="417642" y="204189"/>
                    </a:cubicBezTo>
                    <a:cubicBezTo>
                      <a:pt x="417642" y="203999"/>
                      <a:pt x="417642" y="203618"/>
                      <a:pt x="417642" y="203428"/>
                    </a:cubicBezTo>
                    <a:cubicBezTo>
                      <a:pt x="417642" y="203237"/>
                      <a:pt x="417832" y="202856"/>
                      <a:pt x="418023" y="202666"/>
                    </a:cubicBezTo>
                    <a:cubicBezTo>
                      <a:pt x="418214" y="202475"/>
                      <a:pt x="418404" y="202285"/>
                      <a:pt x="418785" y="202285"/>
                    </a:cubicBezTo>
                    <a:cubicBezTo>
                      <a:pt x="418975" y="202285"/>
                      <a:pt x="419356" y="202285"/>
                      <a:pt x="419547" y="202285"/>
                    </a:cubicBezTo>
                    <a:cubicBezTo>
                      <a:pt x="459550" y="210285"/>
                      <a:pt x="514221" y="216570"/>
                      <a:pt x="546605" y="200571"/>
                    </a:cubicBezTo>
                    <a:cubicBezTo>
                      <a:pt x="581656" y="183428"/>
                      <a:pt x="589275" y="26095"/>
                      <a:pt x="590037" y="9143"/>
                    </a:cubicBezTo>
                    <a:lnTo>
                      <a:pt x="562797" y="4000"/>
                    </a:lnTo>
                    <a:cubicBezTo>
                      <a:pt x="560511" y="19238"/>
                      <a:pt x="543748" y="119428"/>
                      <a:pt x="514602" y="124571"/>
                    </a:cubicBezTo>
                    <a:cubicBezTo>
                      <a:pt x="499363" y="127238"/>
                      <a:pt x="470218" y="110285"/>
                      <a:pt x="438977" y="92190"/>
                    </a:cubicBezTo>
                    <a:cubicBezTo>
                      <a:pt x="414213" y="77905"/>
                      <a:pt x="388687" y="63047"/>
                      <a:pt x="369447" y="57714"/>
                    </a:cubicBezTo>
                    <a:cubicBezTo>
                      <a:pt x="359923" y="54666"/>
                      <a:pt x="346779" y="51809"/>
                      <a:pt x="335349" y="49333"/>
                    </a:cubicBezTo>
                    <a:cubicBezTo>
                      <a:pt x="327730" y="47619"/>
                      <a:pt x="320491" y="46095"/>
                      <a:pt x="315157" y="44571"/>
                    </a:cubicBezTo>
                    <a:cubicBezTo>
                      <a:pt x="316490" y="58857"/>
                      <a:pt x="311728" y="67429"/>
                      <a:pt x="306204" y="74666"/>
                    </a:cubicBezTo>
                    <a:cubicBezTo>
                      <a:pt x="306013" y="74857"/>
                      <a:pt x="305632" y="75238"/>
                      <a:pt x="305442" y="75238"/>
                    </a:cubicBezTo>
                    <a:cubicBezTo>
                      <a:pt x="305061" y="75428"/>
                      <a:pt x="304680" y="75428"/>
                      <a:pt x="304489" y="75238"/>
                    </a:cubicBezTo>
                    <a:cubicBezTo>
                      <a:pt x="302966" y="74857"/>
                      <a:pt x="269058" y="64952"/>
                      <a:pt x="251152" y="49904"/>
                    </a:cubicBezTo>
                    <a:cubicBezTo>
                      <a:pt x="241246" y="51428"/>
                      <a:pt x="231341" y="53714"/>
                      <a:pt x="221816" y="56952"/>
                    </a:cubicBezTo>
                    <a:lnTo>
                      <a:pt x="219911" y="57523"/>
                    </a:lnTo>
                    <a:cubicBezTo>
                      <a:pt x="219720" y="57714"/>
                      <a:pt x="219720" y="57905"/>
                      <a:pt x="219530" y="58095"/>
                    </a:cubicBezTo>
                    <a:cubicBezTo>
                      <a:pt x="219339" y="58286"/>
                      <a:pt x="219149" y="58286"/>
                      <a:pt x="218959" y="58476"/>
                    </a:cubicBezTo>
                    <a:cubicBezTo>
                      <a:pt x="184289" y="66857"/>
                      <a:pt x="133618" y="81143"/>
                      <a:pt x="90186" y="102095"/>
                    </a:cubicBezTo>
                    <a:cubicBezTo>
                      <a:pt x="36848" y="127618"/>
                      <a:pt x="8084" y="156190"/>
                      <a:pt x="4274" y="187047"/>
                    </a:cubicBezTo>
                    <a:cubicBezTo>
                      <a:pt x="-1251" y="232761"/>
                      <a:pt x="48087" y="283427"/>
                      <a:pt x="151334" y="337713"/>
                    </a:cubicBezTo>
                    <a:cubicBezTo>
                      <a:pt x="156096" y="330094"/>
                      <a:pt x="160097" y="322094"/>
                      <a:pt x="163144" y="313522"/>
                    </a:cubicBezTo>
                    <a:cubicBezTo>
                      <a:pt x="152096" y="306665"/>
                      <a:pt x="71518" y="255999"/>
                      <a:pt x="63517" y="220380"/>
                    </a:cubicBezTo>
                    <a:cubicBezTo>
                      <a:pt x="63517" y="219999"/>
                      <a:pt x="63517" y="219809"/>
                      <a:pt x="63517" y="219427"/>
                    </a:cubicBezTo>
                    <a:cubicBezTo>
                      <a:pt x="63517" y="219237"/>
                      <a:pt x="63707" y="218856"/>
                      <a:pt x="63898" y="218666"/>
                    </a:cubicBezTo>
                    <a:cubicBezTo>
                      <a:pt x="78185" y="204952"/>
                      <a:pt x="128475" y="193332"/>
                      <a:pt x="186194" y="190475"/>
                    </a:cubicBezTo>
                    <a:cubicBezTo>
                      <a:pt x="186384" y="190475"/>
                      <a:pt x="186766" y="190475"/>
                      <a:pt x="186956" y="190666"/>
                    </a:cubicBezTo>
                    <a:cubicBezTo>
                      <a:pt x="187146" y="190666"/>
                      <a:pt x="187337" y="190856"/>
                      <a:pt x="187527" y="191047"/>
                    </a:cubicBezTo>
                    <a:cubicBezTo>
                      <a:pt x="187718" y="191237"/>
                      <a:pt x="187908" y="191428"/>
                      <a:pt x="187908" y="191618"/>
                    </a:cubicBezTo>
                    <a:cubicBezTo>
                      <a:pt x="187908" y="191808"/>
                      <a:pt x="188099" y="191999"/>
                      <a:pt x="188099" y="192380"/>
                    </a:cubicBezTo>
                    <a:cubicBezTo>
                      <a:pt x="185813" y="231047"/>
                      <a:pt x="186766" y="270475"/>
                      <a:pt x="187908" y="312379"/>
                    </a:cubicBezTo>
                    <a:cubicBezTo>
                      <a:pt x="187718" y="327998"/>
                      <a:pt x="188099" y="343998"/>
                      <a:pt x="188480" y="360379"/>
                    </a:cubicBezTo>
                    <a:lnTo>
                      <a:pt x="188480" y="360379"/>
                    </a:lnTo>
                    <a:close/>
                  </a:path>
                </a:pathLst>
              </a:custGeom>
              <a:solidFill>
                <a:srgbClr val="000000"/>
              </a:solidFill>
              <a:ln w="1904" cap="flat">
                <a:noFill/>
                <a:prstDash val="solid"/>
                <a:miter/>
              </a:ln>
            </p:spPr>
            <p:txBody>
              <a:bodyPr rtlCol="0" anchor="ctr"/>
              <a:lstStyle/>
              <a:p>
                <a:endParaRPr lang="fr-FR"/>
              </a:p>
            </p:txBody>
          </p:sp>
          <p:sp>
            <p:nvSpPr>
              <p:cNvPr id="3747" name="Forme libre 3746">
                <a:extLst>
                  <a:ext uri="{FF2B5EF4-FFF2-40B4-BE49-F238E27FC236}">
                    <a16:creationId xmlns:a16="http://schemas.microsoft.com/office/drawing/2014/main" id="{78CF2BD8-AECF-4159-F95A-31826018A128}"/>
                  </a:ext>
                </a:extLst>
              </p:cNvPr>
              <p:cNvSpPr/>
              <p:nvPr/>
            </p:nvSpPr>
            <p:spPr>
              <a:xfrm>
                <a:off x="6421244" y="6167732"/>
                <a:ext cx="84917" cy="62214"/>
              </a:xfrm>
              <a:custGeom>
                <a:avLst/>
                <a:gdLst>
                  <a:gd name="connsiteX0" fmla="*/ 9144 w 84917"/>
                  <a:gd name="connsiteY0" fmla="*/ 26490 h 62214"/>
                  <a:gd name="connsiteX1" fmla="*/ 31241 w 84917"/>
                  <a:gd name="connsiteY1" fmla="*/ 26109 h 62214"/>
                  <a:gd name="connsiteX2" fmla="*/ 64958 w 84917"/>
                  <a:gd name="connsiteY2" fmla="*/ 13 h 62214"/>
                  <a:gd name="connsiteX3" fmla="*/ 65529 w 84917"/>
                  <a:gd name="connsiteY3" fmla="*/ 8585 h 62214"/>
                  <a:gd name="connsiteX4" fmla="*/ 47432 w 84917"/>
                  <a:gd name="connsiteY4" fmla="*/ 22489 h 62214"/>
                  <a:gd name="connsiteX5" fmla="*/ 72959 w 84917"/>
                  <a:gd name="connsiteY5" fmla="*/ 10680 h 62214"/>
                  <a:gd name="connsiteX6" fmla="*/ 74483 w 84917"/>
                  <a:gd name="connsiteY6" fmla="*/ 19251 h 62214"/>
                  <a:gd name="connsiteX7" fmla="*/ 50480 w 84917"/>
                  <a:gd name="connsiteY7" fmla="*/ 31632 h 62214"/>
                  <a:gd name="connsiteX8" fmla="*/ 76388 w 84917"/>
                  <a:gd name="connsiteY8" fmla="*/ 25727 h 62214"/>
                  <a:gd name="connsiteX9" fmla="*/ 76197 w 84917"/>
                  <a:gd name="connsiteY9" fmla="*/ 32965 h 62214"/>
                  <a:gd name="connsiteX10" fmla="*/ 52385 w 84917"/>
                  <a:gd name="connsiteY10" fmla="*/ 42680 h 62214"/>
                  <a:gd name="connsiteX11" fmla="*/ 77721 w 84917"/>
                  <a:gd name="connsiteY11" fmla="*/ 42680 h 62214"/>
                  <a:gd name="connsiteX12" fmla="*/ 77340 w 84917"/>
                  <a:gd name="connsiteY12" fmla="*/ 51632 h 62214"/>
                  <a:gd name="connsiteX13" fmla="*/ 33717 w 84917"/>
                  <a:gd name="connsiteY13" fmla="*/ 59632 h 62214"/>
                  <a:gd name="connsiteX14" fmla="*/ 0 w 84917"/>
                  <a:gd name="connsiteY14" fmla="*/ 54489 h 62214"/>
                  <a:gd name="connsiteX15" fmla="*/ 9144 w 84917"/>
                  <a:gd name="connsiteY15" fmla="*/ 26490 h 62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4917" h="62214">
                    <a:moveTo>
                      <a:pt x="9144" y="26490"/>
                    </a:moveTo>
                    <a:cubicBezTo>
                      <a:pt x="9144" y="26490"/>
                      <a:pt x="24002" y="32013"/>
                      <a:pt x="31241" y="26109"/>
                    </a:cubicBezTo>
                    <a:cubicBezTo>
                      <a:pt x="38479" y="20204"/>
                      <a:pt x="42099" y="2109"/>
                      <a:pt x="64958" y="13"/>
                    </a:cubicBezTo>
                    <a:cubicBezTo>
                      <a:pt x="76388" y="-368"/>
                      <a:pt x="72578" y="7632"/>
                      <a:pt x="65529" y="8585"/>
                    </a:cubicBezTo>
                    <a:cubicBezTo>
                      <a:pt x="60577" y="9156"/>
                      <a:pt x="52766" y="14299"/>
                      <a:pt x="47432" y="22489"/>
                    </a:cubicBezTo>
                    <a:cubicBezTo>
                      <a:pt x="53338" y="18490"/>
                      <a:pt x="59433" y="11251"/>
                      <a:pt x="72959" y="10680"/>
                    </a:cubicBezTo>
                    <a:cubicBezTo>
                      <a:pt x="82102" y="10299"/>
                      <a:pt x="83817" y="18108"/>
                      <a:pt x="74483" y="19251"/>
                    </a:cubicBezTo>
                    <a:cubicBezTo>
                      <a:pt x="62482" y="20775"/>
                      <a:pt x="50480" y="31632"/>
                      <a:pt x="50480" y="31632"/>
                    </a:cubicBezTo>
                    <a:cubicBezTo>
                      <a:pt x="50480" y="31632"/>
                      <a:pt x="64767" y="25346"/>
                      <a:pt x="76388" y="25727"/>
                    </a:cubicBezTo>
                    <a:cubicBezTo>
                      <a:pt x="86293" y="25918"/>
                      <a:pt x="84197" y="31251"/>
                      <a:pt x="76197" y="32965"/>
                    </a:cubicBezTo>
                    <a:cubicBezTo>
                      <a:pt x="68196" y="34680"/>
                      <a:pt x="52385" y="42680"/>
                      <a:pt x="52385" y="42680"/>
                    </a:cubicBezTo>
                    <a:cubicBezTo>
                      <a:pt x="52385" y="42680"/>
                      <a:pt x="67244" y="40584"/>
                      <a:pt x="77721" y="42680"/>
                    </a:cubicBezTo>
                    <a:cubicBezTo>
                      <a:pt x="88388" y="44775"/>
                      <a:pt x="86293" y="51632"/>
                      <a:pt x="77340" y="51632"/>
                    </a:cubicBezTo>
                    <a:cubicBezTo>
                      <a:pt x="68387" y="51632"/>
                      <a:pt x="51814" y="51061"/>
                      <a:pt x="33717" y="59632"/>
                    </a:cubicBezTo>
                    <a:cubicBezTo>
                      <a:pt x="16954" y="67632"/>
                      <a:pt x="0" y="54489"/>
                      <a:pt x="0" y="54489"/>
                    </a:cubicBezTo>
                    <a:lnTo>
                      <a:pt x="9144" y="26490"/>
                    </a:lnTo>
                    <a:close/>
                  </a:path>
                </a:pathLst>
              </a:custGeom>
              <a:solidFill>
                <a:srgbClr val="FFFFFF"/>
              </a:solidFill>
              <a:ln w="1904" cap="flat">
                <a:noFill/>
                <a:prstDash val="solid"/>
                <a:miter/>
              </a:ln>
            </p:spPr>
            <p:txBody>
              <a:bodyPr rtlCol="0" anchor="ctr"/>
              <a:lstStyle/>
              <a:p>
                <a:endParaRPr lang="fr-FR"/>
              </a:p>
            </p:txBody>
          </p:sp>
          <p:sp>
            <p:nvSpPr>
              <p:cNvPr id="3748" name="Forme libre 3747">
                <a:extLst>
                  <a:ext uri="{FF2B5EF4-FFF2-40B4-BE49-F238E27FC236}">
                    <a16:creationId xmlns:a16="http://schemas.microsoft.com/office/drawing/2014/main" id="{983B2F91-6C17-35FF-95DC-D28202F34E4A}"/>
                  </a:ext>
                </a:extLst>
              </p:cNvPr>
              <p:cNvSpPr/>
              <p:nvPr/>
            </p:nvSpPr>
            <p:spPr>
              <a:xfrm>
                <a:off x="6419768" y="6166024"/>
                <a:ext cx="88912" cy="65530"/>
              </a:xfrm>
              <a:custGeom>
                <a:avLst/>
                <a:gdLst>
                  <a:gd name="connsiteX0" fmla="*/ 23955 w 88912"/>
                  <a:gd name="connsiteY0" fmla="*/ 65531 h 65530"/>
                  <a:gd name="connsiteX1" fmla="*/ 715 w 88912"/>
                  <a:gd name="connsiteY1" fmla="*/ 57531 h 65530"/>
                  <a:gd name="connsiteX2" fmla="*/ 143 w 88912"/>
                  <a:gd name="connsiteY2" fmla="*/ 56769 h 65530"/>
                  <a:gd name="connsiteX3" fmla="*/ 143 w 88912"/>
                  <a:gd name="connsiteY3" fmla="*/ 55817 h 65530"/>
                  <a:gd name="connsiteX4" fmla="*/ 9096 w 88912"/>
                  <a:gd name="connsiteY4" fmla="*/ 27817 h 65530"/>
                  <a:gd name="connsiteX5" fmla="*/ 9477 w 88912"/>
                  <a:gd name="connsiteY5" fmla="*/ 27246 h 65530"/>
                  <a:gd name="connsiteX6" fmla="*/ 10049 w 88912"/>
                  <a:gd name="connsiteY6" fmla="*/ 26865 h 65530"/>
                  <a:gd name="connsiteX7" fmla="*/ 10810 w 88912"/>
                  <a:gd name="connsiteY7" fmla="*/ 26674 h 65530"/>
                  <a:gd name="connsiteX8" fmla="*/ 11573 w 88912"/>
                  <a:gd name="connsiteY8" fmla="*/ 26865 h 65530"/>
                  <a:gd name="connsiteX9" fmla="*/ 31955 w 88912"/>
                  <a:gd name="connsiteY9" fmla="*/ 26674 h 65530"/>
                  <a:gd name="connsiteX10" fmla="*/ 37289 w 88912"/>
                  <a:gd name="connsiteY10" fmla="*/ 19817 h 65530"/>
                  <a:gd name="connsiteX11" fmla="*/ 66625 w 88912"/>
                  <a:gd name="connsiteY11" fmla="*/ 8 h 65530"/>
                  <a:gd name="connsiteX12" fmla="*/ 75768 w 88912"/>
                  <a:gd name="connsiteY12" fmla="*/ 4770 h 65530"/>
                  <a:gd name="connsiteX13" fmla="*/ 70815 w 88912"/>
                  <a:gd name="connsiteY13" fmla="*/ 11245 h 65530"/>
                  <a:gd name="connsiteX14" fmla="*/ 74816 w 88912"/>
                  <a:gd name="connsiteY14" fmla="*/ 10865 h 65530"/>
                  <a:gd name="connsiteX15" fmla="*/ 84340 w 88912"/>
                  <a:gd name="connsiteY15" fmla="*/ 16579 h 65530"/>
                  <a:gd name="connsiteX16" fmla="*/ 76721 w 88912"/>
                  <a:gd name="connsiteY16" fmla="*/ 22865 h 65530"/>
                  <a:gd name="connsiteX17" fmla="*/ 62625 w 88912"/>
                  <a:gd name="connsiteY17" fmla="*/ 28198 h 65530"/>
                  <a:gd name="connsiteX18" fmla="*/ 78435 w 88912"/>
                  <a:gd name="connsiteY18" fmla="*/ 25912 h 65530"/>
                  <a:gd name="connsiteX19" fmla="*/ 86817 w 88912"/>
                  <a:gd name="connsiteY19" fmla="*/ 30103 h 65530"/>
                  <a:gd name="connsiteX20" fmla="*/ 78626 w 88912"/>
                  <a:gd name="connsiteY20" fmla="*/ 36579 h 65530"/>
                  <a:gd name="connsiteX21" fmla="*/ 63958 w 88912"/>
                  <a:gd name="connsiteY21" fmla="*/ 42103 h 65530"/>
                  <a:gd name="connsiteX22" fmla="*/ 80340 w 88912"/>
                  <a:gd name="connsiteY22" fmla="*/ 43055 h 65530"/>
                  <a:gd name="connsiteX23" fmla="*/ 88912 w 88912"/>
                  <a:gd name="connsiteY23" fmla="*/ 50103 h 65530"/>
                  <a:gd name="connsiteX24" fmla="*/ 79769 w 88912"/>
                  <a:gd name="connsiteY24" fmla="*/ 55436 h 65530"/>
                  <a:gd name="connsiteX25" fmla="*/ 78054 w 88912"/>
                  <a:gd name="connsiteY25" fmla="*/ 55436 h 65530"/>
                  <a:gd name="connsiteX26" fmla="*/ 36908 w 88912"/>
                  <a:gd name="connsiteY26" fmla="*/ 63245 h 65530"/>
                  <a:gd name="connsiteX27" fmla="*/ 23955 w 88912"/>
                  <a:gd name="connsiteY27" fmla="*/ 65531 h 65530"/>
                  <a:gd name="connsiteX28" fmla="*/ 23955 w 88912"/>
                  <a:gd name="connsiteY28" fmla="*/ 65531 h 65530"/>
                  <a:gd name="connsiteX29" fmla="*/ 3762 w 88912"/>
                  <a:gd name="connsiteY29" fmla="*/ 55436 h 65530"/>
                  <a:gd name="connsiteX30" fmla="*/ 34813 w 88912"/>
                  <a:gd name="connsiteY30" fmla="*/ 59626 h 65530"/>
                  <a:gd name="connsiteX31" fmla="*/ 77292 w 88912"/>
                  <a:gd name="connsiteY31" fmla="*/ 51436 h 65530"/>
                  <a:gd name="connsiteX32" fmla="*/ 79007 w 88912"/>
                  <a:gd name="connsiteY32" fmla="*/ 51436 h 65530"/>
                  <a:gd name="connsiteX33" fmla="*/ 84721 w 88912"/>
                  <a:gd name="connsiteY33" fmla="*/ 49150 h 65530"/>
                  <a:gd name="connsiteX34" fmla="*/ 79007 w 88912"/>
                  <a:gd name="connsiteY34" fmla="*/ 45912 h 65530"/>
                  <a:gd name="connsiteX35" fmla="*/ 54243 w 88912"/>
                  <a:gd name="connsiteY35" fmla="*/ 45912 h 65530"/>
                  <a:gd name="connsiteX36" fmla="*/ 53100 w 88912"/>
                  <a:gd name="connsiteY36" fmla="*/ 45722 h 65530"/>
                  <a:gd name="connsiteX37" fmla="*/ 52338 w 88912"/>
                  <a:gd name="connsiteY37" fmla="*/ 44769 h 65530"/>
                  <a:gd name="connsiteX38" fmla="*/ 52338 w 88912"/>
                  <a:gd name="connsiteY38" fmla="*/ 43626 h 65530"/>
                  <a:gd name="connsiteX39" fmla="*/ 53100 w 88912"/>
                  <a:gd name="connsiteY39" fmla="*/ 42674 h 65530"/>
                  <a:gd name="connsiteX40" fmla="*/ 77292 w 88912"/>
                  <a:gd name="connsiteY40" fmla="*/ 32769 h 65530"/>
                  <a:gd name="connsiteX41" fmla="*/ 82816 w 88912"/>
                  <a:gd name="connsiteY41" fmla="*/ 29912 h 65530"/>
                  <a:gd name="connsiteX42" fmla="*/ 77864 w 88912"/>
                  <a:gd name="connsiteY42" fmla="*/ 28770 h 65530"/>
                  <a:gd name="connsiteX43" fmla="*/ 52719 w 88912"/>
                  <a:gd name="connsiteY43" fmla="*/ 34484 h 65530"/>
                  <a:gd name="connsiteX44" fmla="*/ 51576 w 88912"/>
                  <a:gd name="connsiteY44" fmla="*/ 34484 h 65530"/>
                  <a:gd name="connsiteX45" fmla="*/ 50623 w 88912"/>
                  <a:gd name="connsiteY45" fmla="*/ 33722 h 65530"/>
                  <a:gd name="connsiteX46" fmla="*/ 50433 w 88912"/>
                  <a:gd name="connsiteY46" fmla="*/ 32579 h 65530"/>
                  <a:gd name="connsiteX47" fmla="*/ 51004 w 88912"/>
                  <a:gd name="connsiteY47" fmla="*/ 31436 h 65530"/>
                  <a:gd name="connsiteX48" fmla="*/ 75959 w 88912"/>
                  <a:gd name="connsiteY48" fmla="*/ 18674 h 65530"/>
                  <a:gd name="connsiteX49" fmla="*/ 80531 w 88912"/>
                  <a:gd name="connsiteY49" fmla="*/ 16007 h 65530"/>
                  <a:gd name="connsiteX50" fmla="*/ 74625 w 88912"/>
                  <a:gd name="connsiteY50" fmla="*/ 13532 h 65530"/>
                  <a:gd name="connsiteX51" fmla="*/ 53671 w 88912"/>
                  <a:gd name="connsiteY51" fmla="*/ 22103 h 65530"/>
                  <a:gd name="connsiteX52" fmla="*/ 49861 w 88912"/>
                  <a:gd name="connsiteY52" fmla="*/ 24960 h 65530"/>
                  <a:gd name="connsiteX53" fmla="*/ 48719 w 88912"/>
                  <a:gd name="connsiteY53" fmla="*/ 25150 h 65530"/>
                  <a:gd name="connsiteX54" fmla="*/ 47575 w 88912"/>
                  <a:gd name="connsiteY54" fmla="*/ 24579 h 65530"/>
                  <a:gd name="connsiteX55" fmla="*/ 47004 w 88912"/>
                  <a:gd name="connsiteY55" fmla="*/ 23626 h 65530"/>
                  <a:gd name="connsiteX56" fmla="*/ 47194 w 88912"/>
                  <a:gd name="connsiteY56" fmla="*/ 22484 h 65530"/>
                  <a:gd name="connsiteX57" fmla="*/ 66625 w 88912"/>
                  <a:gd name="connsiteY57" fmla="*/ 7817 h 65530"/>
                  <a:gd name="connsiteX58" fmla="*/ 71768 w 88912"/>
                  <a:gd name="connsiteY58" fmla="*/ 4198 h 65530"/>
                  <a:gd name="connsiteX59" fmla="*/ 66244 w 88912"/>
                  <a:gd name="connsiteY59" fmla="*/ 2674 h 65530"/>
                  <a:gd name="connsiteX60" fmla="*/ 39765 w 88912"/>
                  <a:gd name="connsiteY60" fmla="*/ 20960 h 65530"/>
                  <a:gd name="connsiteX61" fmla="*/ 33669 w 88912"/>
                  <a:gd name="connsiteY61" fmla="*/ 28579 h 65530"/>
                  <a:gd name="connsiteX62" fmla="*/ 11573 w 88912"/>
                  <a:gd name="connsiteY62" fmla="*/ 29912 h 65530"/>
                  <a:gd name="connsiteX63" fmla="*/ 3762 w 88912"/>
                  <a:gd name="connsiteY63" fmla="*/ 55436 h 6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8912" h="65530">
                    <a:moveTo>
                      <a:pt x="23955" y="65531"/>
                    </a:moveTo>
                    <a:cubicBezTo>
                      <a:pt x="11382" y="65531"/>
                      <a:pt x="1286" y="57912"/>
                      <a:pt x="715" y="57531"/>
                    </a:cubicBezTo>
                    <a:cubicBezTo>
                      <a:pt x="524" y="57341"/>
                      <a:pt x="143" y="56960"/>
                      <a:pt x="143" y="56769"/>
                    </a:cubicBezTo>
                    <a:cubicBezTo>
                      <a:pt x="-48" y="56388"/>
                      <a:pt x="-48" y="56007"/>
                      <a:pt x="143" y="55817"/>
                    </a:cubicBezTo>
                    <a:lnTo>
                      <a:pt x="9096" y="27817"/>
                    </a:lnTo>
                    <a:cubicBezTo>
                      <a:pt x="9096" y="27627"/>
                      <a:pt x="9287" y="27436"/>
                      <a:pt x="9477" y="27246"/>
                    </a:cubicBezTo>
                    <a:cubicBezTo>
                      <a:pt x="9668" y="27055"/>
                      <a:pt x="9858" y="26865"/>
                      <a:pt x="10049" y="26865"/>
                    </a:cubicBezTo>
                    <a:cubicBezTo>
                      <a:pt x="10239" y="26865"/>
                      <a:pt x="10429" y="26674"/>
                      <a:pt x="10810" y="26674"/>
                    </a:cubicBezTo>
                    <a:cubicBezTo>
                      <a:pt x="11192" y="26674"/>
                      <a:pt x="11192" y="26674"/>
                      <a:pt x="11573" y="26865"/>
                    </a:cubicBezTo>
                    <a:cubicBezTo>
                      <a:pt x="11763" y="26865"/>
                      <a:pt x="25479" y="32008"/>
                      <a:pt x="31955" y="26674"/>
                    </a:cubicBezTo>
                    <a:cubicBezTo>
                      <a:pt x="34051" y="24579"/>
                      <a:pt x="35956" y="22293"/>
                      <a:pt x="37289" y="19817"/>
                    </a:cubicBezTo>
                    <a:cubicBezTo>
                      <a:pt x="42432" y="12198"/>
                      <a:pt x="49290" y="1722"/>
                      <a:pt x="66625" y="8"/>
                    </a:cubicBezTo>
                    <a:cubicBezTo>
                      <a:pt x="74625" y="-183"/>
                      <a:pt x="75578" y="3246"/>
                      <a:pt x="75768" y="4770"/>
                    </a:cubicBezTo>
                    <a:cubicBezTo>
                      <a:pt x="75959" y="7246"/>
                      <a:pt x="73863" y="9912"/>
                      <a:pt x="70815" y="11245"/>
                    </a:cubicBezTo>
                    <a:cubicBezTo>
                      <a:pt x="72149" y="11055"/>
                      <a:pt x="73483" y="10865"/>
                      <a:pt x="74816" y="10865"/>
                    </a:cubicBezTo>
                    <a:cubicBezTo>
                      <a:pt x="80721" y="10674"/>
                      <a:pt x="84150" y="13532"/>
                      <a:pt x="84340" y="16579"/>
                    </a:cubicBezTo>
                    <a:cubicBezTo>
                      <a:pt x="84531" y="19055"/>
                      <a:pt x="82626" y="22103"/>
                      <a:pt x="76721" y="22865"/>
                    </a:cubicBezTo>
                    <a:cubicBezTo>
                      <a:pt x="71768" y="23626"/>
                      <a:pt x="67006" y="25531"/>
                      <a:pt x="62625" y="28198"/>
                    </a:cubicBezTo>
                    <a:cubicBezTo>
                      <a:pt x="67768" y="26674"/>
                      <a:pt x="73102" y="25912"/>
                      <a:pt x="78435" y="25912"/>
                    </a:cubicBezTo>
                    <a:cubicBezTo>
                      <a:pt x="85293" y="26103"/>
                      <a:pt x="86626" y="28579"/>
                      <a:pt x="86817" y="30103"/>
                    </a:cubicBezTo>
                    <a:cubicBezTo>
                      <a:pt x="87007" y="32960"/>
                      <a:pt x="83960" y="35436"/>
                      <a:pt x="78626" y="36579"/>
                    </a:cubicBezTo>
                    <a:cubicBezTo>
                      <a:pt x="73483" y="37912"/>
                      <a:pt x="68530" y="39817"/>
                      <a:pt x="63958" y="42103"/>
                    </a:cubicBezTo>
                    <a:cubicBezTo>
                      <a:pt x="69482" y="41722"/>
                      <a:pt x="74816" y="42103"/>
                      <a:pt x="80340" y="43055"/>
                    </a:cubicBezTo>
                    <a:cubicBezTo>
                      <a:pt x="88722" y="44769"/>
                      <a:pt x="88912" y="48769"/>
                      <a:pt x="88912" y="50103"/>
                    </a:cubicBezTo>
                    <a:cubicBezTo>
                      <a:pt x="88531" y="53341"/>
                      <a:pt x="84912" y="55436"/>
                      <a:pt x="79769" y="55436"/>
                    </a:cubicBezTo>
                    <a:lnTo>
                      <a:pt x="78054" y="55436"/>
                    </a:lnTo>
                    <a:cubicBezTo>
                      <a:pt x="68910" y="55436"/>
                      <a:pt x="53671" y="55245"/>
                      <a:pt x="36908" y="63245"/>
                    </a:cubicBezTo>
                    <a:cubicBezTo>
                      <a:pt x="32527" y="64579"/>
                      <a:pt x="28336" y="65531"/>
                      <a:pt x="23955" y="65531"/>
                    </a:cubicBezTo>
                    <a:lnTo>
                      <a:pt x="23955" y="65531"/>
                    </a:lnTo>
                    <a:close/>
                    <a:moveTo>
                      <a:pt x="3762" y="55436"/>
                    </a:moveTo>
                    <a:cubicBezTo>
                      <a:pt x="7572" y="57912"/>
                      <a:pt x="21478" y="65912"/>
                      <a:pt x="34813" y="59626"/>
                    </a:cubicBezTo>
                    <a:cubicBezTo>
                      <a:pt x="52147" y="51436"/>
                      <a:pt x="67958" y="51436"/>
                      <a:pt x="77292" y="51436"/>
                    </a:cubicBezTo>
                    <a:lnTo>
                      <a:pt x="79007" y="51436"/>
                    </a:lnTo>
                    <a:cubicBezTo>
                      <a:pt x="83007" y="51436"/>
                      <a:pt x="84721" y="49912"/>
                      <a:pt x="84721" y="49150"/>
                    </a:cubicBezTo>
                    <a:cubicBezTo>
                      <a:pt x="84721" y="48388"/>
                      <a:pt x="83388" y="46674"/>
                      <a:pt x="79007" y="45912"/>
                    </a:cubicBezTo>
                    <a:cubicBezTo>
                      <a:pt x="68910" y="43817"/>
                      <a:pt x="54243" y="45912"/>
                      <a:pt x="54243" y="45912"/>
                    </a:cubicBezTo>
                    <a:cubicBezTo>
                      <a:pt x="53862" y="45912"/>
                      <a:pt x="53481" y="45912"/>
                      <a:pt x="53100" y="45722"/>
                    </a:cubicBezTo>
                    <a:cubicBezTo>
                      <a:pt x="52719" y="45531"/>
                      <a:pt x="52528" y="45150"/>
                      <a:pt x="52338" y="44769"/>
                    </a:cubicBezTo>
                    <a:cubicBezTo>
                      <a:pt x="52147" y="44388"/>
                      <a:pt x="52147" y="44008"/>
                      <a:pt x="52338" y="43626"/>
                    </a:cubicBezTo>
                    <a:cubicBezTo>
                      <a:pt x="52528" y="43245"/>
                      <a:pt x="52719" y="42865"/>
                      <a:pt x="53100" y="42674"/>
                    </a:cubicBezTo>
                    <a:cubicBezTo>
                      <a:pt x="53671" y="42293"/>
                      <a:pt x="69101" y="34484"/>
                      <a:pt x="77292" y="32769"/>
                    </a:cubicBezTo>
                    <a:cubicBezTo>
                      <a:pt x="81102" y="32008"/>
                      <a:pt x="82626" y="30484"/>
                      <a:pt x="82816" y="29912"/>
                    </a:cubicBezTo>
                    <a:cubicBezTo>
                      <a:pt x="82816" y="29912"/>
                      <a:pt x="82055" y="28960"/>
                      <a:pt x="77864" y="28770"/>
                    </a:cubicBezTo>
                    <a:cubicBezTo>
                      <a:pt x="66625" y="28388"/>
                      <a:pt x="52909" y="34484"/>
                      <a:pt x="52719" y="34484"/>
                    </a:cubicBezTo>
                    <a:cubicBezTo>
                      <a:pt x="52338" y="34674"/>
                      <a:pt x="51957" y="34674"/>
                      <a:pt x="51576" y="34484"/>
                    </a:cubicBezTo>
                    <a:cubicBezTo>
                      <a:pt x="51195" y="34293"/>
                      <a:pt x="50814" y="34103"/>
                      <a:pt x="50623" y="33722"/>
                    </a:cubicBezTo>
                    <a:cubicBezTo>
                      <a:pt x="50433" y="33341"/>
                      <a:pt x="50243" y="32960"/>
                      <a:pt x="50433" y="32579"/>
                    </a:cubicBezTo>
                    <a:cubicBezTo>
                      <a:pt x="50433" y="32198"/>
                      <a:pt x="50623" y="31817"/>
                      <a:pt x="51004" y="31436"/>
                    </a:cubicBezTo>
                    <a:cubicBezTo>
                      <a:pt x="51576" y="31055"/>
                      <a:pt x="63386" y="20008"/>
                      <a:pt x="75959" y="18674"/>
                    </a:cubicBezTo>
                    <a:cubicBezTo>
                      <a:pt x="79007" y="18293"/>
                      <a:pt x="80721" y="17150"/>
                      <a:pt x="80531" y="16007"/>
                    </a:cubicBezTo>
                    <a:cubicBezTo>
                      <a:pt x="80340" y="14865"/>
                      <a:pt x="78435" y="13341"/>
                      <a:pt x="74625" y="13532"/>
                    </a:cubicBezTo>
                    <a:cubicBezTo>
                      <a:pt x="64339" y="13912"/>
                      <a:pt x="58624" y="18293"/>
                      <a:pt x="53671" y="22103"/>
                    </a:cubicBezTo>
                    <a:cubicBezTo>
                      <a:pt x="52338" y="23055"/>
                      <a:pt x="51195" y="24008"/>
                      <a:pt x="49861" y="24960"/>
                    </a:cubicBezTo>
                    <a:cubicBezTo>
                      <a:pt x="49480" y="25150"/>
                      <a:pt x="49099" y="25341"/>
                      <a:pt x="48719" y="25150"/>
                    </a:cubicBezTo>
                    <a:cubicBezTo>
                      <a:pt x="48338" y="25150"/>
                      <a:pt x="47956" y="24960"/>
                      <a:pt x="47575" y="24579"/>
                    </a:cubicBezTo>
                    <a:cubicBezTo>
                      <a:pt x="47385" y="24389"/>
                      <a:pt x="47194" y="24008"/>
                      <a:pt x="47004" y="23626"/>
                    </a:cubicBezTo>
                    <a:cubicBezTo>
                      <a:pt x="47004" y="23246"/>
                      <a:pt x="47004" y="22865"/>
                      <a:pt x="47194" y="22484"/>
                    </a:cubicBezTo>
                    <a:cubicBezTo>
                      <a:pt x="52909" y="13722"/>
                      <a:pt x="61291" y="8388"/>
                      <a:pt x="66625" y="7817"/>
                    </a:cubicBezTo>
                    <a:cubicBezTo>
                      <a:pt x="69863" y="7436"/>
                      <a:pt x="71768" y="5150"/>
                      <a:pt x="71768" y="4198"/>
                    </a:cubicBezTo>
                    <a:cubicBezTo>
                      <a:pt x="71768" y="3436"/>
                      <a:pt x="70244" y="2484"/>
                      <a:pt x="66244" y="2674"/>
                    </a:cubicBezTo>
                    <a:cubicBezTo>
                      <a:pt x="50814" y="4198"/>
                      <a:pt x="44528" y="13532"/>
                      <a:pt x="39765" y="20960"/>
                    </a:cubicBezTo>
                    <a:cubicBezTo>
                      <a:pt x="38051" y="23817"/>
                      <a:pt x="36146" y="26293"/>
                      <a:pt x="33669" y="28579"/>
                    </a:cubicBezTo>
                    <a:cubicBezTo>
                      <a:pt x="27193" y="33912"/>
                      <a:pt x="15954" y="31245"/>
                      <a:pt x="11573" y="29912"/>
                    </a:cubicBezTo>
                    <a:lnTo>
                      <a:pt x="3762" y="55436"/>
                    </a:lnTo>
                    <a:close/>
                  </a:path>
                </a:pathLst>
              </a:custGeom>
              <a:solidFill>
                <a:srgbClr val="000000"/>
              </a:solidFill>
              <a:ln w="1904" cap="flat">
                <a:noFill/>
                <a:prstDash val="solid"/>
                <a:miter/>
              </a:ln>
            </p:spPr>
            <p:txBody>
              <a:bodyPr rtlCol="0" anchor="ctr"/>
              <a:lstStyle/>
              <a:p>
                <a:endParaRPr lang="fr-FR"/>
              </a:p>
            </p:txBody>
          </p:sp>
          <p:sp>
            <p:nvSpPr>
              <p:cNvPr id="3749" name="Forme libre 3748">
                <a:extLst>
                  <a:ext uri="{FF2B5EF4-FFF2-40B4-BE49-F238E27FC236}">
                    <a16:creationId xmlns:a16="http://schemas.microsoft.com/office/drawing/2014/main" id="{0EDDA533-4218-4638-8057-93579AA7DF18}"/>
                  </a:ext>
                </a:extLst>
              </p:cNvPr>
              <p:cNvSpPr/>
              <p:nvPr/>
            </p:nvSpPr>
            <p:spPr>
              <a:xfrm>
                <a:off x="6446008" y="5927176"/>
                <a:ext cx="251640" cy="867910"/>
              </a:xfrm>
              <a:custGeom>
                <a:avLst/>
                <a:gdLst>
                  <a:gd name="connsiteX0" fmla="*/ 230115 w 251640"/>
                  <a:gd name="connsiteY0" fmla="*/ 302093 h 867910"/>
                  <a:gd name="connsiteX1" fmla="*/ 182111 w 251640"/>
                  <a:gd name="connsiteY1" fmla="*/ 9524 h 867910"/>
                  <a:gd name="connsiteX2" fmla="*/ 144965 w 251640"/>
                  <a:gd name="connsiteY2" fmla="*/ 0 h 867910"/>
                  <a:gd name="connsiteX3" fmla="*/ 186873 w 251640"/>
                  <a:gd name="connsiteY3" fmla="*/ 158285 h 867910"/>
                  <a:gd name="connsiteX4" fmla="*/ 114486 w 251640"/>
                  <a:gd name="connsiteY4" fmla="*/ 160761 h 867910"/>
                  <a:gd name="connsiteX5" fmla="*/ 54100 w 251640"/>
                  <a:gd name="connsiteY5" fmla="*/ 9524 h 867910"/>
                  <a:gd name="connsiteX6" fmla="*/ 20192 w 251640"/>
                  <a:gd name="connsiteY6" fmla="*/ 19428 h 867910"/>
                  <a:gd name="connsiteX7" fmla="*/ 77911 w 251640"/>
                  <a:gd name="connsiteY7" fmla="*/ 305903 h 867910"/>
                  <a:gd name="connsiteX8" fmla="*/ 11430 w 251640"/>
                  <a:gd name="connsiteY8" fmla="*/ 307618 h 867910"/>
                  <a:gd name="connsiteX9" fmla="*/ 0 w 251640"/>
                  <a:gd name="connsiteY9" fmla="*/ 864186 h 867910"/>
                  <a:gd name="connsiteX10" fmla="*/ 70291 w 251640"/>
                  <a:gd name="connsiteY10" fmla="*/ 865710 h 867910"/>
                  <a:gd name="connsiteX11" fmla="*/ 125916 w 251640"/>
                  <a:gd name="connsiteY11" fmla="*/ 622854 h 867910"/>
                  <a:gd name="connsiteX12" fmla="*/ 124582 w 251640"/>
                  <a:gd name="connsiteY12" fmla="*/ 866091 h 867910"/>
                  <a:gd name="connsiteX13" fmla="*/ 194493 w 251640"/>
                  <a:gd name="connsiteY13" fmla="*/ 858472 h 867910"/>
                  <a:gd name="connsiteX14" fmla="*/ 251640 w 251640"/>
                  <a:gd name="connsiteY14" fmla="*/ 301332 h 867910"/>
                  <a:gd name="connsiteX15" fmla="*/ 230115 w 251640"/>
                  <a:gd name="connsiteY15" fmla="*/ 302093 h 86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1640" h="867910">
                    <a:moveTo>
                      <a:pt x="230115" y="302093"/>
                    </a:moveTo>
                    <a:cubicBezTo>
                      <a:pt x="234877" y="147237"/>
                      <a:pt x="210113" y="36190"/>
                      <a:pt x="182111" y="9524"/>
                    </a:cubicBezTo>
                    <a:cubicBezTo>
                      <a:pt x="182111" y="9524"/>
                      <a:pt x="164966" y="4381"/>
                      <a:pt x="144965" y="0"/>
                    </a:cubicBezTo>
                    <a:cubicBezTo>
                      <a:pt x="174872" y="43428"/>
                      <a:pt x="185730" y="93714"/>
                      <a:pt x="186873" y="158285"/>
                    </a:cubicBezTo>
                    <a:cubicBezTo>
                      <a:pt x="170871" y="159809"/>
                      <a:pt x="146107" y="159428"/>
                      <a:pt x="114486" y="160761"/>
                    </a:cubicBezTo>
                    <a:cubicBezTo>
                      <a:pt x="111438" y="136380"/>
                      <a:pt x="101913" y="62285"/>
                      <a:pt x="54100" y="9524"/>
                    </a:cubicBezTo>
                    <a:cubicBezTo>
                      <a:pt x="34479" y="14857"/>
                      <a:pt x="20192" y="19428"/>
                      <a:pt x="20192" y="19428"/>
                    </a:cubicBezTo>
                    <a:cubicBezTo>
                      <a:pt x="77911" y="91237"/>
                      <a:pt x="94294" y="203999"/>
                      <a:pt x="77911" y="305903"/>
                    </a:cubicBezTo>
                    <a:lnTo>
                      <a:pt x="11430" y="307618"/>
                    </a:lnTo>
                    <a:cubicBezTo>
                      <a:pt x="13715" y="471236"/>
                      <a:pt x="13715" y="676377"/>
                      <a:pt x="0" y="864186"/>
                    </a:cubicBezTo>
                    <a:cubicBezTo>
                      <a:pt x="24764" y="870472"/>
                      <a:pt x="47432" y="867233"/>
                      <a:pt x="70291" y="865710"/>
                    </a:cubicBezTo>
                    <a:cubicBezTo>
                      <a:pt x="96199" y="775615"/>
                      <a:pt x="112010" y="716187"/>
                      <a:pt x="125916" y="622854"/>
                    </a:cubicBezTo>
                    <a:lnTo>
                      <a:pt x="124582" y="866091"/>
                    </a:lnTo>
                    <a:lnTo>
                      <a:pt x="194493" y="858472"/>
                    </a:lnTo>
                    <a:cubicBezTo>
                      <a:pt x="224781" y="690282"/>
                      <a:pt x="249354" y="482093"/>
                      <a:pt x="251640" y="301332"/>
                    </a:cubicBezTo>
                    <a:lnTo>
                      <a:pt x="230115" y="302093"/>
                    </a:lnTo>
                    <a:close/>
                  </a:path>
                </a:pathLst>
              </a:custGeom>
              <a:solidFill>
                <a:srgbClr val="FFFFFF"/>
              </a:solidFill>
              <a:ln w="1904" cap="flat">
                <a:noFill/>
                <a:prstDash val="solid"/>
                <a:miter/>
              </a:ln>
            </p:spPr>
            <p:txBody>
              <a:bodyPr rtlCol="0" anchor="ctr"/>
              <a:lstStyle/>
              <a:p>
                <a:endParaRPr lang="fr-FR"/>
              </a:p>
            </p:txBody>
          </p:sp>
          <p:sp>
            <p:nvSpPr>
              <p:cNvPr id="3750" name="Forme libre 3749">
                <a:extLst>
                  <a:ext uri="{FF2B5EF4-FFF2-40B4-BE49-F238E27FC236}">
                    <a16:creationId xmlns:a16="http://schemas.microsoft.com/office/drawing/2014/main" id="{C7D90A38-E244-87F1-7557-D415B4AB1026}"/>
                  </a:ext>
                </a:extLst>
              </p:cNvPr>
              <p:cNvSpPr/>
              <p:nvPr/>
            </p:nvSpPr>
            <p:spPr>
              <a:xfrm>
                <a:off x="6544266" y="5857081"/>
                <a:ext cx="67089" cy="46552"/>
              </a:xfrm>
              <a:custGeom>
                <a:avLst/>
                <a:gdLst>
                  <a:gd name="connsiteX0" fmla="*/ 44040 w 67089"/>
                  <a:gd name="connsiteY0" fmla="*/ 381 h 46552"/>
                  <a:gd name="connsiteX1" fmla="*/ 5941 w 67089"/>
                  <a:gd name="connsiteY1" fmla="*/ 15619 h 46552"/>
                  <a:gd name="connsiteX2" fmla="*/ 2322 w 67089"/>
                  <a:gd name="connsiteY2" fmla="*/ 21524 h 46552"/>
                  <a:gd name="connsiteX3" fmla="*/ 36 w 67089"/>
                  <a:gd name="connsiteY3" fmla="*/ 28952 h 46552"/>
                  <a:gd name="connsiteX4" fmla="*/ 1560 w 67089"/>
                  <a:gd name="connsiteY4" fmla="*/ 36571 h 46552"/>
                  <a:gd name="connsiteX5" fmla="*/ 6513 w 67089"/>
                  <a:gd name="connsiteY5" fmla="*/ 42476 h 46552"/>
                  <a:gd name="connsiteX6" fmla="*/ 13752 w 67089"/>
                  <a:gd name="connsiteY6" fmla="*/ 45333 h 46552"/>
                  <a:gd name="connsiteX7" fmla="*/ 54517 w 67089"/>
                  <a:gd name="connsiteY7" fmla="*/ 44571 h 46552"/>
                  <a:gd name="connsiteX8" fmla="*/ 60803 w 67089"/>
                  <a:gd name="connsiteY8" fmla="*/ 41714 h 46552"/>
                  <a:gd name="connsiteX9" fmla="*/ 65375 w 67089"/>
                  <a:gd name="connsiteY9" fmla="*/ 36380 h 46552"/>
                  <a:gd name="connsiteX10" fmla="*/ 67089 w 67089"/>
                  <a:gd name="connsiteY10" fmla="*/ 29523 h 46552"/>
                  <a:gd name="connsiteX11" fmla="*/ 65756 w 67089"/>
                  <a:gd name="connsiteY11" fmla="*/ 22666 h 46552"/>
                  <a:gd name="connsiteX12" fmla="*/ 44040 w 67089"/>
                  <a:gd name="connsiteY12" fmla="*/ 381 h 4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89" h="46552">
                    <a:moveTo>
                      <a:pt x="44040" y="381"/>
                    </a:moveTo>
                    <a:cubicBezTo>
                      <a:pt x="44040" y="381"/>
                      <a:pt x="17942" y="-3810"/>
                      <a:pt x="5941" y="15619"/>
                    </a:cubicBezTo>
                    <a:lnTo>
                      <a:pt x="2322" y="21524"/>
                    </a:lnTo>
                    <a:cubicBezTo>
                      <a:pt x="989" y="23809"/>
                      <a:pt x="36" y="26285"/>
                      <a:pt x="36" y="28952"/>
                    </a:cubicBezTo>
                    <a:cubicBezTo>
                      <a:pt x="-155" y="31618"/>
                      <a:pt x="417" y="34095"/>
                      <a:pt x="1560" y="36571"/>
                    </a:cubicBezTo>
                    <a:cubicBezTo>
                      <a:pt x="2703" y="38856"/>
                      <a:pt x="4417" y="40952"/>
                      <a:pt x="6513" y="42476"/>
                    </a:cubicBezTo>
                    <a:cubicBezTo>
                      <a:pt x="8608" y="43999"/>
                      <a:pt x="11084" y="44952"/>
                      <a:pt x="13752" y="45333"/>
                    </a:cubicBezTo>
                    <a:cubicBezTo>
                      <a:pt x="27276" y="47238"/>
                      <a:pt x="41182" y="46856"/>
                      <a:pt x="54517" y="44571"/>
                    </a:cubicBezTo>
                    <a:cubicBezTo>
                      <a:pt x="56802" y="44190"/>
                      <a:pt x="59089" y="43047"/>
                      <a:pt x="60803" y="41714"/>
                    </a:cubicBezTo>
                    <a:cubicBezTo>
                      <a:pt x="62708" y="40190"/>
                      <a:pt x="64232" y="38476"/>
                      <a:pt x="65375" y="36380"/>
                    </a:cubicBezTo>
                    <a:cubicBezTo>
                      <a:pt x="66518" y="34285"/>
                      <a:pt x="67089" y="32000"/>
                      <a:pt x="67089" y="29523"/>
                    </a:cubicBezTo>
                    <a:cubicBezTo>
                      <a:pt x="67089" y="27238"/>
                      <a:pt x="66708" y="24761"/>
                      <a:pt x="65756" y="22666"/>
                    </a:cubicBezTo>
                    <a:cubicBezTo>
                      <a:pt x="60231" y="11047"/>
                      <a:pt x="55660" y="2666"/>
                      <a:pt x="44040" y="381"/>
                    </a:cubicBezTo>
                    <a:close/>
                  </a:path>
                </a:pathLst>
              </a:custGeom>
              <a:solidFill>
                <a:srgbClr val="000000"/>
              </a:solidFill>
              <a:ln w="1904" cap="flat">
                <a:noFill/>
                <a:prstDash val="solid"/>
                <a:miter/>
              </a:ln>
            </p:spPr>
            <p:txBody>
              <a:bodyPr rtlCol="0" anchor="ctr"/>
              <a:lstStyle/>
              <a:p>
                <a:endParaRPr lang="fr-FR"/>
              </a:p>
            </p:txBody>
          </p:sp>
          <p:sp>
            <p:nvSpPr>
              <p:cNvPr id="3751" name="Forme libre 3750">
                <a:extLst>
                  <a:ext uri="{FF2B5EF4-FFF2-40B4-BE49-F238E27FC236}">
                    <a16:creationId xmlns:a16="http://schemas.microsoft.com/office/drawing/2014/main" id="{ACF50BCD-3BE3-FDA9-75D9-9693F1DD828A}"/>
                  </a:ext>
                </a:extLst>
              </p:cNvPr>
              <p:cNvSpPr/>
              <p:nvPr/>
            </p:nvSpPr>
            <p:spPr>
              <a:xfrm>
                <a:off x="6567161" y="5866224"/>
                <a:ext cx="25525" cy="10089"/>
              </a:xfrm>
              <a:custGeom>
                <a:avLst/>
                <a:gdLst>
                  <a:gd name="connsiteX0" fmla="*/ 0 w 25525"/>
                  <a:gd name="connsiteY0" fmla="*/ 1714 h 10089"/>
                  <a:gd name="connsiteX1" fmla="*/ 25526 w 25525"/>
                  <a:gd name="connsiteY1" fmla="*/ 1714 h 10089"/>
                  <a:gd name="connsiteX2" fmla="*/ 0 w 25525"/>
                  <a:gd name="connsiteY2" fmla="*/ 1714 h 10089"/>
                </a:gdLst>
                <a:ahLst/>
                <a:cxnLst>
                  <a:cxn ang="0">
                    <a:pos x="connsiteX0" y="connsiteY0"/>
                  </a:cxn>
                  <a:cxn ang="0">
                    <a:pos x="connsiteX1" y="connsiteY1"/>
                  </a:cxn>
                  <a:cxn ang="0">
                    <a:pos x="connsiteX2" y="connsiteY2"/>
                  </a:cxn>
                </a:cxnLst>
                <a:rect l="l" t="t" r="r" b="b"/>
                <a:pathLst>
                  <a:path w="25525" h="10089">
                    <a:moveTo>
                      <a:pt x="0" y="1714"/>
                    </a:moveTo>
                    <a:cubicBezTo>
                      <a:pt x="8381" y="-571"/>
                      <a:pt x="17144" y="-571"/>
                      <a:pt x="25526" y="1714"/>
                    </a:cubicBezTo>
                    <a:cubicBezTo>
                      <a:pt x="21335" y="11809"/>
                      <a:pt x="5524" y="13904"/>
                      <a:pt x="0" y="1714"/>
                    </a:cubicBezTo>
                    <a:close/>
                  </a:path>
                </a:pathLst>
              </a:custGeom>
              <a:solidFill>
                <a:srgbClr val="FFFFFF"/>
              </a:solidFill>
              <a:ln w="1904" cap="flat">
                <a:noFill/>
                <a:prstDash val="solid"/>
                <a:miter/>
              </a:ln>
            </p:spPr>
            <p:txBody>
              <a:bodyPr rtlCol="0" anchor="ctr"/>
              <a:lstStyle/>
              <a:p>
                <a:endParaRPr lang="fr-FR"/>
              </a:p>
            </p:txBody>
          </p:sp>
          <p:sp>
            <p:nvSpPr>
              <p:cNvPr id="3752" name="Forme libre 3751">
                <a:extLst>
                  <a:ext uri="{FF2B5EF4-FFF2-40B4-BE49-F238E27FC236}">
                    <a16:creationId xmlns:a16="http://schemas.microsoft.com/office/drawing/2014/main" id="{92DF5701-D92C-3B7D-D485-D42622B677EA}"/>
                  </a:ext>
                </a:extLst>
              </p:cNvPr>
              <p:cNvSpPr/>
              <p:nvPr/>
            </p:nvSpPr>
            <p:spPr>
              <a:xfrm>
                <a:off x="6565637" y="5864319"/>
                <a:ext cx="28954" cy="13714"/>
              </a:xfrm>
              <a:custGeom>
                <a:avLst/>
                <a:gdLst>
                  <a:gd name="connsiteX0" fmla="*/ 14096 w 28954"/>
                  <a:gd name="connsiteY0" fmla="*/ 13714 h 13714"/>
                  <a:gd name="connsiteX1" fmla="*/ 5715 w 28954"/>
                  <a:gd name="connsiteY1" fmla="*/ 11047 h 13714"/>
                  <a:gd name="connsiteX2" fmla="*/ 190 w 28954"/>
                  <a:gd name="connsiteY2" fmla="*/ 4190 h 13714"/>
                  <a:gd name="connsiteX3" fmla="*/ 0 w 28954"/>
                  <a:gd name="connsiteY3" fmla="*/ 3428 h 13714"/>
                  <a:gd name="connsiteX4" fmla="*/ 190 w 28954"/>
                  <a:gd name="connsiteY4" fmla="*/ 2667 h 13714"/>
                  <a:gd name="connsiteX5" fmla="*/ 572 w 28954"/>
                  <a:gd name="connsiteY5" fmla="*/ 2095 h 13714"/>
                  <a:gd name="connsiteX6" fmla="*/ 1333 w 28954"/>
                  <a:gd name="connsiteY6" fmla="*/ 1714 h 13714"/>
                  <a:gd name="connsiteX7" fmla="*/ 27812 w 28954"/>
                  <a:gd name="connsiteY7" fmla="*/ 1714 h 13714"/>
                  <a:gd name="connsiteX8" fmla="*/ 28383 w 28954"/>
                  <a:gd name="connsiteY8" fmla="*/ 2095 h 13714"/>
                  <a:gd name="connsiteX9" fmla="*/ 28764 w 28954"/>
                  <a:gd name="connsiteY9" fmla="*/ 2667 h 13714"/>
                  <a:gd name="connsiteX10" fmla="*/ 28955 w 28954"/>
                  <a:gd name="connsiteY10" fmla="*/ 3428 h 13714"/>
                  <a:gd name="connsiteX11" fmla="*/ 28764 w 28954"/>
                  <a:gd name="connsiteY11" fmla="*/ 4190 h 13714"/>
                  <a:gd name="connsiteX12" fmla="*/ 23049 w 28954"/>
                  <a:gd name="connsiteY12" fmla="*/ 11047 h 13714"/>
                  <a:gd name="connsiteX13" fmla="*/ 14096 w 28954"/>
                  <a:gd name="connsiteY13" fmla="*/ 13714 h 13714"/>
                  <a:gd name="connsiteX14" fmla="*/ 14096 w 28954"/>
                  <a:gd name="connsiteY14" fmla="*/ 13714 h 13714"/>
                  <a:gd name="connsiteX15" fmla="*/ 4191 w 28954"/>
                  <a:gd name="connsiteY15" fmla="*/ 4762 h 13714"/>
                  <a:gd name="connsiteX16" fmla="*/ 8381 w 28954"/>
                  <a:gd name="connsiteY16" fmla="*/ 8952 h 13714"/>
                  <a:gd name="connsiteX17" fmla="*/ 14096 w 28954"/>
                  <a:gd name="connsiteY17" fmla="*/ 10476 h 13714"/>
                  <a:gd name="connsiteX18" fmla="*/ 14287 w 28954"/>
                  <a:gd name="connsiteY18" fmla="*/ 10476 h 13714"/>
                  <a:gd name="connsiteX19" fmla="*/ 20192 w 28954"/>
                  <a:gd name="connsiteY19" fmla="*/ 8952 h 13714"/>
                  <a:gd name="connsiteX20" fmla="*/ 24573 w 28954"/>
                  <a:gd name="connsiteY20" fmla="*/ 4762 h 13714"/>
                  <a:gd name="connsiteX21" fmla="*/ 4191 w 28954"/>
                  <a:gd name="connsiteY21" fmla="*/ 4762 h 13714"/>
                  <a:gd name="connsiteX22" fmla="*/ 4191 w 28954"/>
                  <a:gd name="connsiteY22" fmla="*/ 4762 h 1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954" h="13714">
                    <a:moveTo>
                      <a:pt x="14096" y="13714"/>
                    </a:moveTo>
                    <a:cubicBezTo>
                      <a:pt x="11049" y="13714"/>
                      <a:pt x="8191" y="12762"/>
                      <a:pt x="5715" y="11047"/>
                    </a:cubicBezTo>
                    <a:cubicBezTo>
                      <a:pt x="3238" y="9333"/>
                      <a:pt x="1333" y="7048"/>
                      <a:pt x="190" y="4190"/>
                    </a:cubicBezTo>
                    <a:cubicBezTo>
                      <a:pt x="0" y="4000"/>
                      <a:pt x="0" y="3810"/>
                      <a:pt x="0" y="3428"/>
                    </a:cubicBezTo>
                    <a:cubicBezTo>
                      <a:pt x="0" y="3238"/>
                      <a:pt x="0" y="2857"/>
                      <a:pt x="190" y="2667"/>
                    </a:cubicBezTo>
                    <a:cubicBezTo>
                      <a:pt x="381" y="2476"/>
                      <a:pt x="381" y="2286"/>
                      <a:pt x="572" y="2095"/>
                    </a:cubicBezTo>
                    <a:cubicBezTo>
                      <a:pt x="762" y="1905"/>
                      <a:pt x="952" y="1905"/>
                      <a:pt x="1333" y="1714"/>
                    </a:cubicBezTo>
                    <a:cubicBezTo>
                      <a:pt x="9906" y="-571"/>
                      <a:pt x="19049" y="-571"/>
                      <a:pt x="27812" y="1714"/>
                    </a:cubicBezTo>
                    <a:cubicBezTo>
                      <a:pt x="28002" y="1714"/>
                      <a:pt x="28193" y="1905"/>
                      <a:pt x="28383" y="2095"/>
                    </a:cubicBezTo>
                    <a:cubicBezTo>
                      <a:pt x="28574" y="2286"/>
                      <a:pt x="28764" y="2476"/>
                      <a:pt x="28764" y="2667"/>
                    </a:cubicBezTo>
                    <a:cubicBezTo>
                      <a:pt x="28955" y="2857"/>
                      <a:pt x="28955" y="3047"/>
                      <a:pt x="28955" y="3428"/>
                    </a:cubicBezTo>
                    <a:cubicBezTo>
                      <a:pt x="28955" y="3619"/>
                      <a:pt x="28955" y="4000"/>
                      <a:pt x="28764" y="4190"/>
                    </a:cubicBezTo>
                    <a:cubicBezTo>
                      <a:pt x="27621" y="7048"/>
                      <a:pt x="25526" y="9524"/>
                      <a:pt x="23049" y="11047"/>
                    </a:cubicBezTo>
                    <a:cubicBezTo>
                      <a:pt x="20383" y="12762"/>
                      <a:pt x="17335" y="13714"/>
                      <a:pt x="14096" y="13714"/>
                    </a:cubicBezTo>
                    <a:lnTo>
                      <a:pt x="14096" y="13714"/>
                    </a:lnTo>
                    <a:close/>
                    <a:moveTo>
                      <a:pt x="4191" y="4762"/>
                    </a:moveTo>
                    <a:cubicBezTo>
                      <a:pt x="5143" y="6476"/>
                      <a:pt x="6667" y="7809"/>
                      <a:pt x="8381" y="8952"/>
                    </a:cubicBezTo>
                    <a:cubicBezTo>
                      <a:pt x="10096" y="9905"/>
                      <a:pt x="12001" y="10476"/>
                      <a:pt x="14096" y="10476"/>
                    </a:cubicBezTo>
                    <a:lnTo>
                      <a:pt x="14287" y="10476"/>
                    </a:lnTo>
                    <a:cubicBezTo>
                      <a:pt x="16382" y="10476"/>
                      <a:pt x="18287" y="9905"/>
                      <a:pt x="20192" y="8952"/>
                    </a:cubicBezTo>
                    <a:cubicBezTo>
                      <a:pt x="22097" y="8000"/>
                      <a:pt x="23621" y="6476"/>
                      <a:pt x="24573" y="4762"/>
                    </a:cubicBezTo>
                    <a:cubicBezTo>
                      <a:pt x="17906" y="3238"/>
                      <a:pt x="10858" y="3238"/>
                      <a:pt x="4191" y="4762"/>
                    </a:cubicBezTo>
                    <a:lnTo>
                      <a:pt x="4191" y="4762"/>
                    </a:lnTo>
                    <a:close/>
                  </a:path>
                </a:pathLst>
              </a:custGeom>
              <a:solidFill>
                <a:srgbClr val="000000"/>
              </a:solidFill>
              <a:ln w="1904" cap="flat">
                <a:noFill/>
                <a:prstDash val="solid"/>
                <a:miter/>
              </a:ln>
            </p:spPr>
            <p:txBody>
              <a:bodyPr rtlCol="0" anchor="ctr"/>
              <a:lstStyle/>
              <a:p>
                <a:endParaRPr lang="fr-FR"/>
              </a:p>
            </p:txBody>
          </p:sp>
          <p:sp>
            <p:nvSpPr>
              <p:cNvPr id="3753" name="Forme libre 3752">
                <a:extLst>
                  <a:ext uri="{FF2B5EF4-FFF2-40B4-BE49-F238E27FC236}">
                    <a16:creationId xmlns:a16="http://schemas.microsoft.com/office/drawing/2014/main" id="{8D3B6B25-235E-FDF3-A128-99D290EE3368}"/>
                  </a:ext>
                </a:extLst>
              </p:cNvPr>
              <p:cNvSpPr/>
              <p:nvPr/>
            </p:nvSpPr>
            <p:spPr>
              <a:xfrm>
                <a:off x="6551731" y="5830604"/>
                <a:ext cx="17525" cy="8381"/>
              </a:xfrm>
              <a:custGeom>
                <a:avLst/>
                <a:gdLst>
                  <a:gd name="connsiteX0" fmla="*/ 8763 w 17525"/>
                  <a:gd name="connsiteY0" fmla="*/ 8381 h 8381"/>
                  <a:gd name="connsiteX1" fmla="*/ 17525 w 17525"/>
                  <a:gd name="connsiteY1" fmla="*/ 4191 h 8381"/>
                  <a:gd name="connsiteX2" fmla="*/ 8763 w 17525"/>
                  <a:gd name="connsiteY2" fmla="*/ 0 h 8381"/>
                  <a:gd name="connsiteX3" fmla="*/ 0 w 17525"/>
                  <a:gd name="connsiteY3" fmla="*/ 4191 h 8381"/>
                  <a:gd name="connsiteX4" fmla="*/ 8763 w 17525"/>
                  <a:gd name="connsiteY4" fmla="*/ 8381 h 8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 h="8381">
                    <a:moveTo>
                      <a:pt x="8763" y="8381"/>
                    </a:moveTo>
                    <a:cubicBezTo>
                      <a:pt x="13715" y="8381"/>
                      <a:pt x="17525" y="6476"/>
                      <a:pt x="17525" y="4191"/>
                    </a:cubicBezTo>
                    <a:cubicBezTo>
                      <a:pt x="17525" y="1905"/>
                      <a:pt x="13525" y="0"/>
                      <a:pt x="8763" y="0"/>
                    </a:cubicBezTo>
                    <a:cubicBezTo>
                      <a:pt x="3810" y="0"/>
                      <a:pt x="0" y="1905"/>
                      <a:pt x="0" y="4191"/>
                    </a:cubicBezTo>
                    <a:cubicBezTo>
                      <a:pt x="0" y="6476"/>
                      <a:pt x="3810" y="8381"/>
                      <a:pt x="8763" y="8381"/>
                    </a:cubicBezTo>
                    <a:close/>
                  </a:path>
                </a:pathLst>
              </a:custGeom>
              <a:solidFill>
                <a:srgbClr val="FFFFFF"/>
              </a:solidFill>
              <a:ln w="1904" cap="flat">
                <a:noFill/>
                <a:prstDash val="solid"/>
                <a:miter/>
              </a:ln>
            </p:spPr>
            <p:txBody>
              <a:bodyPr rtlCol="0" anchor="ctr"/>
              <a:lstStyle/>
              <a:p>
                <a:endParaRPr lang="fr-FR"/>
              </a:p>
            </p:txBody>
          </p:sp>
          <p:sp>
            <p:nvSpPr>
              <p:cNvPr id="3754" name="Forme libre 3753">
                <a:extLst>
                  <a:ext uri="{FF2B5EF4-FFF2-40B4-BE49-F238E27FC236}">
                    <a16:creationId xmlns:a16="http://schemas.microsoft.com/office/drawing/2014/main" id="{03BA4056-E6CD-81A2-2F72-024C2AB17392}"/>
                  </a:ext>
                </a:extLst>
              </p:cNvPr>
              <p:cNvSpPr/>
              <p:nvPr/>
            </p:nvSpPr>
            <p:spPr>
              <a:xfrm>
                <a:off x="6549826" y="5828890"/>
                <a:ext cx="21335" cy="11809"/>
              </a:xfrm>
              <a:custGeom>
                <a:avLst/>
                <a:gdLst>
                  <a:gd name="connsiteX0" fmla="*/ 10668 w 21335"/>
                  <a:gd name="connsiteY0" fmla="*/ 11809 h 11809"/>
                  <a:gd name="connsiteX1" fmla="*/ 0 w 21335"/>
                  <a:gd name="connsiteY1" fmla="*/ 5905 h 11809"/>
                  <a:gd name="connsiteX2" fmla="*/ 10668 w 21335"/>
                  <a:gd name="connsiteY2" fmla="*/ 0 h 11809"/>
                  <a:gd name="connsiteX3" fmla="*/ 21335 w 21335"/>
                  <a:gd name="connsiteY3" fmla="*/ 5905 h 11809"/>
                  <a:gd name="connsiteX4" fmla="*/ 10668 w 21335"/>
                  <a:gd name="connsiteY4" fmla="*/ 11809 h 11809"/>
                  <a:gd name="connsiteX5" fmla="*/ 10668 w 21335"/>
                  <a:gd name="connsiteY5" fmla="*/ 3048 h 11809"/>
                  <a:gd name="connsiteX6" fmla="*/ 3619 w 21335"/>
                  <a:gd name="connsiteY6" fmla="*/ 5524 h 11809"/>
                  <a:gd name="connsiteX7" fmla="*/ 10668 w 21335"/>
                  <a:gd name="connsiteY7" fmla="*/ 8000 h 11809"/>
                  <a:gd name="connsiteX8" fmla="*/ 17716 w 21335"/>
                  <a:gd name="connsiteY8" fmla="*/ 5524 h 11809"/>
                  <a:gd name="connsiteX9" fmla="*/ 10668 w 21335"/>
                  <a:gd name="connsiteY9" fmla="*/ 3048 h 11809"/>
                  <a:gd name="connsiteX10" fmla="*/ 10668 w 21335"/>
                  <a:gd name="connsiteY10" fmla="*/ 3048 h 1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335" h="11809">
                    <a:moveTo>
                      <a:pt x="10668" y="11809"/>
                    </a:moveTo>
                    <a:cubicBezTo>
                      <a:pt x="4572" y="11809"/>
                      <a:pt x="0" y="9143"/>
                      <a:pt x="0" y="5905"/>
                    </a:cubicBezTo>
                    <a:cubicBezTo>
                      <a:pt x="0" y="2666"/>
                      <a:pt x="4572" y="0"/>
                      <a:pt x="10668" y="0"/>
                    </a:cubicBezTo>
                    <a:cubicBezTo>
                      <a:pt x="16763" y="0"/>
                      <a:pt x="21335" y="2476"/>
                      <a:pt x="21335" y="5905"/>
                    </a:cubicBezTo>
                    <a:cubicBezTo>
                      <a:pt x="21335" y="9333"/>
                      <a:pt x="16763" y="11809"/>
                      <a:pt x="10668" y="11809"/>
                    </a:cubicBezTo>
                    <a:close/>
                    <a:moveTo>
                      <a:pt x="10668" y="3048"/>
                    </a:moveTo>
                    <a:cubicBezTo>
                      <a:pt x="6286" y="3048"/>
                      <a:pt x="3619" y="4762"/>
                      <a:pt x="3619" y="5524"/>
                    </a:cubicBezTo>
                    <a:cubicBezTo>
                      <a:pt x="3619" y="6286"/>
                      <a:pt x="6286" y="8000"/>
                      <a:pt x="10668" y="8000"/>
                    </a:cubicBezTo>
                    <a:cubicBezTo>
                      <a:pt x="15049" y="8000"/>
                      <a:pt x="17716" y="6286"/>
                      <a:pt x="17716" y="5524"/>
                    </a:cubicBezTo>
                    <a:cubicBezTo>
                      <a:pt x="17716" y="4762"/>
                      <a:pt x="15049" y="3238"/>
                      <a:pt x="10668" y="3048"/>
                    </a:cubicBezTo>
                    <a:lnTo>
                      <a:pt x="10668" y="3048"/>
                    </a:lnTo>
                    <a:close/>
                  </a:path>
                </a:pathLst>
              </a:custGeom>
              <a:solidFill>
                <a:srgbClr val="000000"/>
              </a:solidFill>
              <a:ln w="1904" cap="flat">
                <a:noFill/>
                <a:prstDash val="solid"/>
                <a:miter/>
              </a:ln>
            </p:spPr>
            <p:txBody>
              <a:bodyPr rtlCol="0" anchor="ctr"/>
              <a:lstStyle/>
              <a:p>
                <a:endParaRPr lang="fr-FR"/>
              </a:p>
            </p:txBody>
          </p:sp>
          <p:sp>
            <p:nvSpPr>
              <p:cNvPr id="3755" name="Forme libre 3754">
                <a:extLst>
                  <a:ext uri="{FF2B5EF4-FFF2-40B4-BE49-F238E27FC236}">
                    <a16:creationId xmlns:a16="http://schemas.microsoft.com/office/drawing/2014/main" id="{21C91AE6-7ADC-9487-DE43-06E51717A03D}"/>
                  </a:ext>
                </a:extLst>
              </p:cNvPr>
              <p:cNvSpPr/>
              <p:nvPr/>
            </p:nvSpPr>
            <p:spPr>
              <a:xfrm>
                <a:off x="6588115" y="5830604"/>
                <a:ext cx="17525" cy="8381"/>
              </a:xfrm>
              <a:custGeom>
                <a:avLst/>
                <a:gdLst>
                  <a:gd name="connsiteX0" fmla="*/ 8762 w 17525"/>
                  <a:gd name="connsiteY0" fmla="*/ 8381 h 8381"/>
                  <a:gd name="connsiteX1" fmla="*/ 17525 w 17525"/>
                  <a:gd name="connsiteY1" fmla="*/ 4191 h 8381"/>
                  <a:gd name="connsiteX2" fmla="*/ 8762 w 17525"/>
                  <a:gd name="connsiteY2" fmla="*/ 0 h 8381"/>
                  <a:gd name="connsiteX3" fmla="*/ 0 w 17525"/>
                  <a:gd name="connsiteY3" fmla="*/ 4191 h 8381"/>
                  <a:gd name="connsiteX4" fmla="*/ 8762 w 17525"/>
                  <a:gd name="connsiteY4" fmla="*/ 8381 h 8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5" h="8381">
                    <a:moveTo>
                      <a:pt x="8762" y="8381"/>
                    </a:moveTo>
                    <a:cubicBezTo>
                      <a:pt x="13715" y="8381"/>
                      <a:pt x="17525" y="6476"/>
                      <a:pt x="17525" y="4191"/>
                    </a:cubicBezTo>
                    <a:cubicBezTo>
                      <a:pt x="17525" y="1905"/>
                      <a:pt x="13525" y="0"/>
                      <a:pt x="8762" y="0"/>
                    </a:cubicBezTo>
                    <a:cubicBezTo>
                      <a:pt x="4000" y="0"/>
                      <a:pt x="0" y="1905"/>
                      <a:pt x="0" y="4191"/>
                    </a:cubicBezTo>
                    <a:cubicBezTo>
                      <a:pt x="0" y="6476"/>
                      <a:pt x="3810" y="8381"/>
                      <a:pt x="8762" y="8381"/>
                    </a:cubicBezTo>
                    <a:close/>
                  </a:path>
                </a:pathLst>
              </a:custGeom>
              <a:solidFill>
                <a:srgbClr val="FFFFFF"/>
              </a:solidFill>
              <a:ln w="1904" cap="flat">
                <a:noFill/>
                <a:prstDash val="solid"/>
                <a:miter/>
              </a:ln>
            </p:spPr>
            <p:txBody>
              <a:bodyPr rtlCol="0" anchor="ctr"/>
              <a:lstStyle/>
              <a:p>
                <a:endParaRPr lang="fr-FR"/>
              </a:p>
            </p:txBody>
          </p:sp>
          <p:sp>
            <p:nvSpPr>
              <p:cNvPr id="3756" name="Forme libre 3755">
                <a:extLst>
                  <a:ext uri="{FF2B5EF4-FFF2-40B4-BE49-F238E27FC236}">
                    <a16:creationId xmlns:a16="http://schemas.microsoft.com/office/drawing/2014/main" id="{50402BA2-FE24-FE0C-B475-C89EBD1731C9}"/>
                  </a:ext>
                </a:extLst>
              </p:cNvPr>
              <p:cNvSpPr/>
              <p:nvPr/>
            </p:nvSpPr>
            <p:spPr>
              <a:xfrm>
                <a:off x="6586210" y="5828890"/>
                <a:ext cx="21335" cy="11809"/>
              </a:xfrm>
              <a:custGeom>
                <a:avLst/>
                <a:gdLst>
                  <a:gd name="connsiteX0" fmla="*/ 10667 w 21335"/>
                  <a:gd name="connsiteY0" fmla="*/ 11809 h 11809"/>
                  <a:gd name="connsiteX1" fmla="*/ 0 w 21335"/>
                  <a:gd name="connsiteY1" fmla="*/ 5905 h 11809"/>
                  <a:gd name="connsiteX2" fmla="*/ 10667 w 21335"/>
                  <a:gd name="connsiteY2" fmla="*/ 0 h 11809"/>
                  <a:gd name="connsiteX3" fmla="*/ 21335 w 21335"/>
                  <a:gd name="connsiteY3" fmla="*/ 5905 h 11809"/>
                  <a:gd name="connsiteX4" fmla="*/ 10667 w 21335"/>
                  <a:gd name="connsiteY4" fmla="*/ 11809 h 11809"/>
                  <a:gd name="connsiteX5" fmla="*/ 10667 w 21335"/>
                  <a:gd name="connsiteY5" fmla="*/ 3048 h 11809"/>
                  <a:gd name="connsiteX6" fmla="*/ 3619 w 21335"/>
                  <a:gd name="connsiteY6" fmla="*/ 5524 h 11809"/>
                  <a:gd name="connsiteX7" fmla="*/ 10667 w 21335"/>
                  <a:gd name="connsiteY7" fmla="*/ 8000 h 11809"/>
                  <a:gd name="connsiteX8" fmla="*/ 17715 w 21335"/>
                  <a:gd name="connsiteY8" fmla="*/ 5524 h 11809"/>
                  <a:gd name="connsiteX9" fmla="*/ 10667 w 21335"/>
                  <a:gd name="connsiteY9" fmla="*/ 3048 h 11809"/>
                  <a:gd name="connsiteX10" fmla="*/ 10667 w 21335"/>
                  <a:gd name="connsiteY10" fmla="*/ 3048 h 1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335" h="11809">
                    <a:moveTo>
                      <a:pt x="10667" y="11809"/>
                    </a:moveTo>
                    <a:cubicBezTo>
                      <a:pt x="4572" y="11809"/>
                      <a:pt x="0" y="9143"/>
                      <a:pt x="0" y="5905"/>
                    </a:cubicBezTo>
                    <a:cubicBezTo>
                      <a:pt x="0" y="2666"/>
                      <a:pt x="4572" y="0"/>
                      <a:pt x="10667" y="0"/>
                    </a:cubicBezTo>
                    <a:cubicBezTo>
                      <a:pt x="16763" y="0"/>
                      <a:pt x="21335" y="2476"/>
                      <a:pt x="21335" y="5905"/>
                    </a:cubicBezTo>
                    <a:cubicBezTo>
                      <a:pt x="21335" y="9333"/>
                      <a:pt x="16763" y="11809"/>
                      <a:pt x="10667" y="11809"/>
                    </a:cubicBezTo>
                    <a:close/>
                    <a:moveTo>
                      <a:pt x="10667" y="3048"/>
                    </a:moveTo>
                    <a:cubicBezTo>
                      <a:pt x="6286" y="3048"/>
                      <a:pt x="3619" y="4762"/>
                      <a:pt x="3619" y="5524"/>
                    </a:cubicBezTo>
                    <a:cubicBezTo>
                      <a:pt x="3619" y="6286"/>
                      <a:pt x="6286" y="8000"/>
                      <a:pt x="10667" y="8000"/>
                    </a:cubicBezTo>
                    <a:cubicBezTo>
                      <a:pt x="15049" y="8000"/>
                      <a:pt x="17715" y="6286"/>
                      <a:pt x="17715" y="5524"/>
                    </a:cubicBezTo>
                    <a:cubicBezTo>
                      <a:pt x="17906" y="4762"/>
                      <a:pt x="15049" y="3238"/>
                      <a:pt x="10667" y="3048"/>
                    </a:cubicBezTo>
                    <a:lnTo>
                      <a:pt x="10667" y="3048"/>
                    </a:lnTo>
                    <a:close/>
                  </a:path>
                </a:pathLst>
              </a:custGeom>
              <a:solidFill>
                <a:srgbClr val="000000"/>
              </a:solidFill>
              <a:ln w="1904" cap="flat">
                <a:noFill/>
                <a:prstDash val="solid"/>
                <a:miter/>
              </a:ln>
            </p:spPr>
            <p:txBody>
              <a:bodyPr rtlCol="0" anchor="ctr"/>
              <a:lstStyle/>
              <a:p>
                <a:endParaRPr lang="fr-FR"/>
              </a:p>
            </p:txBody>
          </p:sp>
          <p:sp>
            <p:nvSpPr>
              <p:cNvPr id="3757" name="Forme libre 3756">
                <a:extLst>
                  <a:ext uri="{FF2B5EF4-FFF2-40B4-BE49-F238E27FC236}">
                    <a16:creationId xmlns:a16="http://schemas.microsoft.com/office/drawing/2014/main" id="{7A43A724-1039-183E-51A8-85EB698879F7}"/>
                  </a:ext>
                </a:extLst>
              </p:cNvPr>
              <p:cNvSpPr/>
              <p:nvPr/>
            </p:nvSpPr>
            <p:spPr>
              <a:xfrm>
                <a:off x="6556684" y="5829652"/>
                <a:ext cx="6476" cy="6476"/>
              </a:xfrm>
              <a:custGeom>
                <a:avLst/>
                <a:gdLst>
                  <a:gd name="connsiteX0" fmla="*/ 3238 w 6476"/>
                  <a:gd name="connsiteY0" fmla="*/ 6476 h 6476"/>
                  <a:gd name="connsiteX1" fmla="*/ 6477 w 6476"/>
                  <a:gd name="connsiteY1" fmla="*/ 3238 h 6476"/>
                  <a:gd name="connsiteX2" fmla="*/ 3238 w 6476"/>
                  <a:gd name="connsiteY2" fmla="*/ 0 h 6476"/>
                  <a:gd name="connsiteX3" fmla="*/ 0 w 6476"/>
                  <a:gd name="connsiteY3" fmla="*/ 3238 h 6476"/>
                  <a:gd name="connsiteX4" fmla="*/ 3238 w 6476"/>
                  <a:gd name="connsiteY4" fmla="*/ 6476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3238" y="6476"/>
                    </a:moveTo>
                    <a:cubicBezTo>
                      <a:pt x="5143" y="6476"/>
                      <a:pt x="6477" y="4953"/>
                      <a:pt x="6477" y="3238"/>
                    </a:cubicBezTo>
                    <a:cubicBezTo>
                      <a:pt x="6477" y="1334"/>
                      <a:pt x="4953" y="0"/>
                      <a:pt x="3238" y="0"/>
                    </a:cubicBezTo>
                    <a:cubicBezTo>
                      <a:pt x="1524" y="0"/>
                      <a:pt x="0" y="1524"/>
                      <a:pt x="0" y="3238"/>
                    </a:cubicBezTo>
                    <a:cubicBezTo>
                      <a:pt x="0" y="4953"/>
                      <a:pt x="1333" y="6476"/>
                      <a:pt x="3238" y="6476"/>
                    </a:cubicBezTo>
                    <a:close/>
                  </a:path>
                </a:pathLst>
              </a:custGeom>
              <a:solidFill>
                <a:srgbClr val="000000"/>
              </a:solidFill>
              <a:ln w="1904" cap="flat">
                <a:noFill/>
                <a:prstDash val="solid"/>
                <a:miter/>
              </a:ln>
            </p:spPr>
            <p:txBody>
              <a:bodyPr rtlCol="0" anchor="ctr"/>
              <a:lstStyle/>
              <a:p>
                <a:endParaRPr lang="fr-FR"/>
              </a:p>
            </p:txBody>
          </p:sp>
          <p:sp>
            <p:nvSpPr>
              <p:cNvPr id="3758" name="Forme libre 3757">
                <a:extLst>
                  <a:ext uri="{FF2B5EF4-FFF2-40B4-BE49-F238E27FC236}">
                    <a16:creationId xmlns:a16="http://schemas.microsoft.com/office/drawing/2014/main" id="{819854F0-F08D-89DF-4B9F-DBCEEF22D932}"/>
                  </a:ext>
                </a:extLst>
              </p:cNvPr>
              <p:cNvSpPr/>
              <p:nvPr/>
            </p:nvSpPr>
            <p:spPr>
              <a:xfrm>
                <a:off x="6592687" y="5829652"/>
                <a:ext cx="6476" cy="6476"/>
              </a:xfrm>
              <a:custGeom>
                <a:avLst/>
                <a:gdLst>
                  <a:gd name="connsiteX0" fmla="*/ 3238 w 6476"/>
                  <a:gd name="connsiteY0" fmla="*/ 6476 h 6476"/>
                  <a:gd name="connsiteX1" fmla="*/ 6477 w 6476"/>
                  <a:gd name="connsiteY1" fmla="*/ 3238 h 6476"/>
                  <a:gd name="connsiteX2" fmla="*/ 3238 w 6476"/>
                  <a:gd name="connsiteY2" fmla="*/ 0 h 6476"/>
                  <a:gd name="connsiteX3" fmla="*/ 0 w 6476"/>
                  <a:gd name="connsiteY3" fmla="*/ 3238 h 6476"/>
                  <a:gd name="connsiteX4" fmla="*/ 3238 w 6476"/>
                  <a:gd name="connsiteY4" fmla="*/ 6476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6" h="6476">
                    <a:moveTo>
                      <a:pt x="3238" y="6476"/>
                    </a:moveTo>
                    <a:cubicBezTo>
                      <a:pt x="5143" y="6476"/>
                      <a:pt x="6477" y="4953"/>
                      <a:pt x="6477" y="3238"/>
                    </a:cubicBezTo>
                    <a:cubicBezTo>
                      <a:pt x="6477" y="1334"/>
                      <a:pt x="4953" y="0"/>
                      <a:pt x="3238" y="0"/>
                    </a:cubicBezTo>
                    <a:cubicBezTo>
                      <a:pt x="1333" y="0"/>
                      <a:pt x="0" y="1524"/>
                      <a:pt x="0" y="3238"/>
                    </a:cubicBezTo>
                    <a:cubicBezTo>
                      <a:pt x="0" y="4953"/>
                      <a:pt x="1333" y="6476"/>
                      <a:pt x="3238" y="6476"/>
                    </a:cubicBezTo>
                    <a:close/>
                  </a:path>
                </a:pathLst>
              </a:custGeom>
              <a:solidFill>
                <a:srgbClr val="000000"/>
              </a:solidFill>
              <a:ln w="1904" cap="flat">
                <a:noFill/>
                <a:prstDash val="solid"/>
                <a:miter/>
              </a:ln>
            </p:spPr>
            <p:txBody>
              <a:bodyPr rtlCol="0" anchor="ctr"/>
              <a:lstStyle/>
              <a:p>
                <a:endParaRPr lang="fr-FR"/>
              </a:p>
            </p:txBody>
          </p:sp>
          <p:sp>
            <p:nvSpPr>
              <p:cNvPr id="3759" name="Forme libre 3758">
                <a:extLst>
                  <a:ext uri="{FF2B5EF4-FFF2-40B4-BE49-F238E27FC236}">
                    <a16:creationId xmlns:a16="http://schemas.microsoft.com/office/drawing/2014/main" id="{566A8C50-4082-32A3-7533-7DE18889B04B}"/>
                  </a:ext>
                </a:extLst>
              </p:cNvPr>
              <p:cNvSpPr/>
              <p:nvPr/>
            </p:nvSpPr>
            <p:spPr>
              <a:xfrm>
                <a:off x="6579353" y="5836557"/>
                <a:ext cx="11065" cy="22237"/>
              </a:xfrm>
              <a:custGeom>
                <a:avLst/>
                <a:gdLst>
                  <a:gd name="connsiteX0" fmla="*/ 1905 w 11065"/>
                  <a:gd name="connsiteY0" fmla="*/ 22238 h 22237"/>
                  <a:gd name="connsiteX1" fmla="*/ 762 w 11065"/>
                  <a:gd name="connsiteY1" fmla="*/ 21857 h 22237"/>
                  <a:gd name="connsiteX2" fmla="*/ 191 w 11065"/>
                  <a:gd name="connsiteY2" fmla="*/ 20714 h 22237"/>
                  <a:gd name="connsiteX3" fmla="*/ 572 w 11065"/>
                  <a:gd name="connsiteY3" fmla="*/ 19381 h 22237"/>
                  <a:gd name="connsiteX4" fmla="*/ 1714 w 11065"/>
                  <a:gd name="connsiteY4" fmla="*/ 18809 h 22237"/>
                  <a:gd name="connsiteX5" fmla="*/ 7239 w 11065"/>
                  <a:gd name="connsiteY5" fmla="*/ 16333 h 22237"/>
                  <a:gd name="connsiteX6" fmla="*/ 7239 w 11065"/>
                  <a:gd name="connsiteY6" fmla="*/ 14619 h 22237"/>
                  <a:gd name="connsiteX7" fmla="*/ 6286 w 11065"/>
                  <a:gd name="connsiteY7" fmla="*/ 13095 h 22237"/>
                  <a:gd name="connsiteX8" fmla="*/ 0 w 11065"/>
                  <a:gd name="connsiteY8" fmla="*/ 2048 h 22237"/>
                  <a:gd name="connsiteX9" fmla="*/ 191 w 11065"/>
                  <a:gd name="connsiteY9" fmla="*/ 905 h 22237"/>
                  <a:gd name="connsiteX10" fmla="*/ 1143 w 11065"/>
                  <a:gd name="connsiteY10" fmla="*/ 143 h 22237"/>
                  <a:gd name="connsiteX11" fmla="*/ 2476 w 11065"/>
                  <a:gd name="connsiteY11" fmla="*/ 143 h 22237"/>
                  <a:gd name="connsiteX12" fmla="*/ 3429 w 11065"/>
                  <a:gd name="connsiteY12" fmla="*/ 1095 h 22237"/>
                  <a:gd name="connsiteX13" fmla="*/ 8953 w 11065"/>
                  <a:gd name="connsiteY13" fmla="*/ 10809 h 22237"/>
                  <a:gd name="connsiteX14" fmla="*/ 10858 w 11065"/>
                  <a:gd name="connsiteY14" fmla="*/ 14047 h 22237"/>
                  <a:gd name="connsiteX15" fmla="*/ 10668 w 11065"/>
                  <a:gd name="connsiteY15" fmla="*/ 17667 h 22237"/>
                  <a:gd name="connsiteX16" fmla="*/ 1905 w 11065"/>
                  <a:gd name="connsiteY16" fmla="*/ 22238 h 22237"/>
                  <a:gd name="connsiteX17" fmla="*/ 1905 w 11065"/>
                  <a:gd name="connsiteY17" fmla="*/ 22238 h 2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065" h="22237">
                    <a:moveTo>
                      <a:pt x="1905" y="22238"/>
                    </a:moveTo>
                    <a:cubicBezTo>
                      <a:pt x="1524" y="22238"/>
                      <a:pt x="952" y="22048"/>
                      <a:pt x="762" y="21857"/>
                    </a:cubicBezTo>
                    <a:cubicBezTo>
                      <a:pt x="381" y="21476"/>
                      <a:pt x="191" y="21095"/>
                      <a:pt x="191" y="20714"/>
                    </a:cubicBezTo>
                    <a:cubicBezTo>
                      <a:pt x="191" y="20333"/>
                      <a:pt x="381" y="19762"/>
                      <a:pt x="572" y="19381"/>
                    </a:cubicBezTo>
                    <a:cubicBezTo>
                      <a:pt x="952" y="19000"/>
                      <a:pt x="1333" y="18809"/>
                      <a:pt x="1714" y="18809"/>
                    </a:cubicBezTo>
                    <a:cubicBezTo>
                      <a:pt x="4572" y="18619"/>
                      <a:pt x="6667" y="17667"/>
                      <a:pt x="7239" y="16333"/>
                    </a:cubicBezTo>
                    <a:cubicBezTo>
                      <a:pt x="7429" y="15762"/>
                      <a:pt x="7429" y="15190"/>
                      <a:pt x="7239" y="14619"/>
                    </a:cubicBezTo>
                    <a:cubicBezTo>
                      <a:pt x="7048" y="14047"/>
                      <a:pt x="6667" y="13476"/>
                      <a:pt x="6286" y="13095"/>
                    </a:cubicBezTo>
                    <a:cubicBezTo>
                      <a:pt x="3429" y="9857"/>
                      <a:pt x="1333" y="6238"/>
                      <a:pt x="0" y="2048"/>
                    </a:cubicBezTo>
                    <a:cubicBezTo>
                      <a:pt x="0" y="1666"/>
                      <a:pt x="0" y="1095"/>
                      <a:pt x="191" y="905"/>
                    </a:cubicBezTo>
                    <a:cubicBezTo>
                      <a:pt x="381" y="524"/>
                      <a:pt x="762" y="333"/>
                      <a:pt x="1143" y="143"/>
                    </a:cubicBezTo>
                    <a:cubicBezTo>
                      <a:pt x="1524" y="-48"/>
                      <a:pt x="1905" y="-48"/>
                      <a:pt x="2476" y="143"/>
                    </a:cubicBezTo>
                    <a:cubicBezTo>
                      <a:pt x="2857" y="333"/>
                      <a:pt x="3238" y="714"/>
                      <a:pt x="3429" y="1095"/>
                    </a:cubicBezTo>
                    <a:cubicBezTo>
                      <a:pt x="4572" y="4714"/>
                      <a:pt x="6477" y="7952"/>
                      <a:pt x="8953" y="10809"/>
                    </a:cubicBezTo>
                    <a:cubicBezTo>
                      <a:pt x="9906" y="11762"/>
                      <a:pt x="10477" y="12714"/>
                      <a:pt x="10858" y="14047"/>
                    </a:cubicBezTo>
                    <a:cubicBezTo>
                      <a:pt x="11239" y="15190"/>
                      <a:pt x="11049" y="16524"/>
                      <a:pt x="10668" y="17667"/>
                    </a:cubicBezTo>
                    <a:cubicBezTo>
                      <a:pt x="9906" y="19000"/>
                      <a:pt x="8001" y="21666"/>
                      <a:pt x="1905" y="22238"/>
                    </a:cubicBezTo>
                    <a:lnTo>
                      <a:pt x="1905" y="22238"/>
                    </a:lnTo>
                    <a:close/>
                  </a:path>
                </a:pathLst>
              </a:custGeom>
              <a:solidFill>
                <a:srgbClr val="000000"/>
              </a:solidFill>
              <a:ln w="1904" cap="flat">
                <a:noFill/>
                <a:prstDash val="solid"/>
                <a:miter/>
              </a:ln>
            </p:spPr>
            <p:txBody>
              <a:bodyPr rtlCol="0" anchor="ctr"/>
              <a:lstStyle/>
              <a:p>
                <a:endParaRPr lang="fr-FR"/>
              </a:p>
            </p:txBody>
          </p:sp>
          <p:sp>
            <p:nvSpPr>
              <p:cNvPr id="3760" name="Forme libre 3759">
                <a:extLst>
                  <a:ext uri="{FF2B5EF4-FFF2-40B4-BE49-F238E27FC236}">
                    <a16:creationId xmlns:a16="http://schemas.microsoft.com/office/drawing/2014/main" id="{BA9ADEA2-8112-45C6-1F2A-38B2468CD6C2}"/>
                  </a:ext>
                </a:extLst>
              </p:cNvPr>
              <p:cNvSpPr/>
              <p:nvPr/>
            </p:nvSpPr>
            <p:spPr>
              <a:xfrm>
                <a:off x="6570209" y="6340953"/>
                <a:ext cx="50671" cy="210981"/>
              </a:xfrm>
              <a:custGeom>
                <a:avLst/>
                <a:gdLst>
                  <a:gd name="connsiteX0" fmla="*/ 1715 w 50671"/>
                  <a:gd name="connsiteY0" fmla="*/ 210981 h 210981"/>
                  <a:gd name="connsiteX1" fmla="*/ 1524 w 50671"/>
                  <a:gd name="connsiteY1" fmla="*/ 210981 h 210981"/>
                  <a:gd name="connsiteX2" fmla="*/ 952 w 50671"/>
                  <a:gd name="connsiteY2" fmla="*/ 210791 h 210981"/>
                  <a:gd name="connsiteX3" fmla="*/ 381 w 50671"/>
                  <a:gd name="connsiteY3" fmla="*/ 210410 h 210981"/>
                  <a:gd name="connsiteX4" fmla="*/ 0 w 50671"/>
                  <a:gd name="connsiteY4" fmla="*/ 209838 h 210981"/>
                  <a:gd name="connsiteX5" fmla="*/ 0 w 50671"/>
                  <a:gd name="connsiteY5" fmla="*/ 209077 h 210981"/>
                  <a:gd name="connsiteX6" fmla="*/ 9906 w 50671"/>
                  <a:gd name="connsiteY6" fmla="*/ 134410 h 210981"/>
                  <a:gd name="connsiteX7" fmla="*/ 23431 w 50671"/>
                  <a:gd name="connsiteY7" fmla="*/ 36125 h 210981"/>
                  <a:gd name="connsiteX8" fmla="*/ 48385 w 50671"/>
                  <a:gd name="connsiteY8" fmla="*/ 125 h 210981"/>
                  <a:gd name="connsiteX9" fmla="*/ 49719 w 50671"/>
                  <a:gd name="connsiteY9" fmla="*/ 316 h 210981"/>
                  <a:gd name="connsiteX10" fmla="*/ 50671 w 50671"/>
                  <a:gd name="connsiteY10" fmla="*/ 1268 h 210981"/>
                  <a:gd name="connsiteX11" fmla="*/ 50671 w 50671"/>
                  <a:gd name="connsiteY11" fmla="*/ 2030 h 210981"/>
                  <a:gd name="connsiteX12" fmla="*/ 50480 w 50671"/>
                  <a:gd name="connsiteY12" fmla="*/ 2601 h 210981"/>
                  <a:gd name="connsiteX13" fmla="*/ 50100 w 50671"/>
                  <a:gd name="connsiteY13" fmla="*/ 3173 h 210981"/>
                  <a:gd name="connsiteX14" fmla="*/ 49528 w 50671"/>
                  <a:gd name="connsiteY14" fmla="*/ 3554 h 210981"/>
                  <a:gd name="connsiteX15" fmla="*/ 27050 w 50671"/>
                  <a:gd name="connsiteY15" fmla="*/ 36887 h 210981"/>
                  <a:gd name="connsiteX16" fmla="*/ 13715 w 50671"/>
                  <a:gd name="connsiteY16" fmla="*/ 135172 h 210981"/>
                  <a:gd name="connsiteX17" fmla="*/ 3810 w 50671"/>
                  <a:gd name="connsiteY17" fmla="*/ 209838 h 210981"/>
                  <a:gd name="connsiteX18" fmla="*/ 3238 w 50671"/>
                  <a:gd name="connsiteY18" fmla="*/ 210791 h 210981"/>
                  <a:gd name="connsiteX19" fmla="*/ 1715 w 50671"/>
                  <a:gd name="connsiteY19" fmla="*/ 210981 h 210981"/>
                  <a:gd name="connsiteX20" fmla="*/ 1715 w 50671"/>
                  <a:gd name="connsiteY20" fmla="*/ 210981 h 21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0671" h="210981">
                    <a:moveTo>
                      <a:pt x="1715" y="210981"/>
                    </a:moveTo>
                    <a:lnTo>
                      <a:pt x="1524" y="210981"/>
                    </a:lnTo>
                    <a:cubicBezTo>
                      <a:pt x="1333" y="210981"/>
                      <a:pt x="1143" y="210791"/>
                      <a:pt x="952" y="210791"/>
                    </a:cubicBezTo>
                    <a:cubicBezTo>
                      <a:pt x="762" y="210791"/>
                      <a:pt x="572" y="210600"/>
                      <a:pt x="381" y="210410"/>
                    </a:cubicBezTo>
                    <a:cubicBezTo>
                      <a:pt x="191" y="210219"/>
                      <a:pt x="191" y="210029"/>
                      <a:pt x="0" y="209838"/>
                    </a:cubicBezTo>
                    <a:cubicBezTo>
                      <a:pt x="0" y="209648"/>
                      <a:pt x="0" y="209457"/>
                      <a:pt x="0" y="209077"/>
                    </a:cubicBezTo>
                    <a:cubicBezTo>
                      <a:pt x="2667" y="190791"/>
                      <a:pt x="6096" y="163553"/>
                      <a:pt x="9906" y="134410"/>
                    </a:cubicBezTo>
                    <a:cubicBezTo>
                      <a:pt x="15049" y="94410"/>
                      <a:pt x="20383" y="52887"/>
                      <a:pt x="23431" y="36125"/>
                    </a:cubicBezTo>
                    <a:cubicBezTo>
                      <a:pt x="28574" y="6601"/>
                      <a:pt x="47623" y="316"/>
                      <a:pt x="48385" y="125"/>
                    </a:cubicBezTo>
                    <a:cubicBezTo>
                      <a:pt x="48766" y="-65"/>
                      <a:pt x="49338" y="-65"/>
                      <a:pt x="49719" y="316"/>
                    </a:cubicBezTo>
                    <a:cubicBezTo>
                      <a:pt x="50100" y="506"/>
                      <a:pt x="50480" y="887"/>
                      <a:pt x="50671" y="1268"/>
                    </a:cubicBezTo>
                    <a:cubicBezTo>
                      <a:pt x="50671" y="1459"/>
                      <a:pt x="50671" y="1649"/>
                      <a:pt x="50671" y="2030"/>
                    </a:cubicBezTo>
                    <a:cubicBezTo>
                      <a:pt x="50671" y="2220"/>
                      <a:pt x="50671" y="2411"/>
                      <a:pt x="50480" y="2601"/>
                    </a:cubicBezTo>
                    <a:cubicBezTo>
                      <a:pt x="50290" y="2792"/>
                      <a:pt x="50290" y="2982"/>
                      <a:pt x="50100" y="3173"/>
                    </a:cubicBezTo>
                    <a:cubicBezTo>
                      <a:pt x="49909" y="3363"/>
                      <a:pt x="49719" y="3363"/>
                      <a:pt x="49528" y="3554"/>
                    </a:cubicBezTo>
                    <a:cubicBezTo>
                      <a:pt x="48766" y="3744"/>
                      <a:pt x="31812" y="9649"/>
                      <a:pt x="27050" y="36887"/>
                    </a:cubicBezTo>
                    <a:cubicBezTo>
                      <a:pt x="24002" y="53649"/>
                      <a:pt x="18668" y="94982"/>
                      <a:pt x="13715" y="135172"/>
                    </a:cubicBezTo>
                    <a:cubicBezTo>
                      <a:pt x="9906" y="164124"/>
                      <a:pt x="6477" y="191553"/>
                      <a:pt x="3810" y="209838"/>
                    </a:cubicBezTo>
                    <a:cubicBezTo>
                      <a:pt x="3810" y="210219"/>
                      <a:pt x="3620" y="210600"/>
                      <a:pt x="3238" y="210791"/>
                    </a:cubicBezTo>
                    <a:cubicBezTo>
                      <a:pt x="2476" y="210791"/>
                      <a:pt x="2096" y="210981"/>
                      <a:pt x="1715" y="210981"/>
                    </a:cubicBezTo>
                    <a:lnTo>
                      <a:pt x="1715" y="210981"/>
                    </a:lnTo>
                    <a:close/>
                  </a:path>
                </a:pathLst>
              </a:custGeom>
              <a:solidFill>
                <a:srgbClr val="000000"/>
              </a:solidFill>
              <a:ln w="1904" cap="flat">
                <a:noFill/>
                <a:prstDash val="solid"/>
                <a:miter/>
              </a:ln>
            </p:spPr>
            <p:txBody>
              <a:bodyPr rtlCol="0" anchor="ctr"/>
              <a:lstStyle/>
              <a:p>
                <a:endParaRPr lang="fr-FR"/>
              </a:p>
            </p:txBody>
          </p:sp>
          <p:sp>
            <p:nvSpPr>
              <p:cNvPr id="3761" name="Forme libre 3760">
                <a:extLst>
                  <a:ext uri="{FF2B5EF4-FFF2-40B4-BE49-F238E27FC236}">
                    <a16:creationId xmlns:a16="http://schemas.microsoft.com/office/drawing/2014/main" id="{83DAA248-DC7F-027B-6B50-818C33ABC7A3}"/>
                  </a:ext>
                </a:extLst>
              </p:cNvPr>
              <p:cNvSpPr/>
              <p:nvPr/>
            </p:nvSpPr>
            <p:spPr>
              <a:xfrm>
                <a:off x="6456294" y="6262031"/>
                <a:ext cx="242115" cy="7619"/>
              </a:xfrm>
              <a:custGeom>
                <a:avLst/>
                <a:gdLst>
                  <a:gd name="connsiteX0" fmla="*/ 1715 w 242115"/>
                  <a:gd name="connsiteY0" fmla="*/ 7619 h 7619"/>
                  <a:gd name="connsiteX1" fmla="*/ 572 w 242115"/>
                  <a:gd name="connsiteY1" fmla="*/ 7048 h 7619"/>
                  <a:gd name="connsiteX2" fmla="*/ 0 w 242115"/>
                  <a:gd name="connsiteY2" fmla="*/ 5905 h 7619"/>
                  <a:gd name="connsiteX3" fmla="*/ 572 w 242115"/>
                  <a:gd name="connsiteY3" fmla="*/ 4762 h 7619"/>
                  <a:gd name="connsiteX4" fmla="*/ 1715 w 242115"/>
                  <a:gd name="connsiteY4" fmla="*/ 4191 h 7619"/>
                  <a:gd name="connsiteX5" fmla="*/ 240402 w 242115"/>
                  <a:gd name="connsiteY5" fmla="*/ 0 h 7619"/>
                  <a:gd name="connsiteX6" fmla="*/ 241544 w 242115"/>
                  <a:gd name="connsiteY6" fmla="*/ 572 h 7619"/>
                  <a:gd name="connsiteX7" fmla="*/ 242116 w 242115"/>
                  <a:gd name="connsiteY7" fmla="*/ 1715 h 7619"/>
                  <a:gd name="connsiteX8" fmla="*/ 241544 w 242115"/>
                  <a:gd name="connsiteY8" fmla="*/ 2857 h 7619"/>
                  <a:gd name="connsiteX9" fmla="*/ 240402 w 242115"/>
                  <a:gd name="connsiteY9" fmla="*/ 3429 h 7619"/>
                  <a:gd name="connsiteX10" fmla="*/ 1715 w 242115"/>
                  <a:gd name="connsiteY10" fmla="*/ 7619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115" h="7619">
                    <a:moveTo>
                      <a:pt x="1715" y="7619"/>
                    </a:moveTo>
                    <a:cubicBezTo>
                      <a:pt x="1334" y="7619"/>
                      <a:pt x="762" y="7429"/>
                      <a:pt x="572" y="7048"/>
                    </a:cubicBezTo>
                    <a:cubicBezTo>
                      <a:pt x="191" y="6667"/>
                      <a:pt x="0" y="6286"/>
                      <a:pt x="0" y="5905"/>
                    </a:cubicBezTo>
                    <a:cubicBezTo>
                      <a:pt x="0" y="5524"/>
                      <a:pt x="191" y="4953"/>
                      <a:pt x="572" y="4762"/>
                    </a:cubicBezTo>
                    <a:cubicBezTo>
                      <a:pt x="952" y="4381"/>
                      <a:pt x="1334" y="4191"/>
                      <a:pt x="1715" y="4191"/>
                    </a:cubicBezTo>
                    <a:lnTo>
                      <a:pt x="240402" y="0"/>
                    </a:lnTo>
                    <a:cubicBezTo>
                      <a:pt x="240782" y="0"/>
                      <a:pt x="241354" y="191"/>
                      <a:pt x="241544" y="572"/>
                    </a:cubicBezTo>
                    <a:cubicBezTo>
                      <a:pt x="241925" y="952"/>
                      <a:pt x="242116" y="1334"/>
                      <a:pt x="242116" y="1715"/>
                    </a:cubicBezTo>
                    <a:cubicBezTo>
                      <a:pt x="242116" y="2095"/>
                      <a:pt x="241925" y="2667"/>
                      <a:pt x="241544" y="2857"/>
                    </a:cubicBezTo>
                    <a:cubicBezTo>
                      <a:pt x="241163" y="3238"/>
                      <a:pt x="240782" y="3429"/>
                      <a:pt x="240402" y="3429"/>
                    </a:cubicBezTo>
                    <a:lnTo>
                      <a:pt x="1715" y="7619"/>
                    </a:lnTo>
                    <a:close/>
                  </a:path>
                </a:pathLst>
              </a:custGeom>
              <a:solidFill>
                <a:srgbClr val="000000"/>
              </a:solidFill>
              <a:ln w="1904" cap="flat">
                <a:noFill/>
                <a:prstDash val="solid"/>
                <a:miter/>
              </a:ln>
            </p:spPr>
            <p:txBody>
              <a:bodyPr rtlCol="0" anchor="ctr"/>
              <a:lstStyle/>
              <a:p>
                <a:endParaRPr lang="fr-FR"/>
              </a:p>
            </p:txBody>
          </p:sp>
          <p:sp>
            <p:nvSpPr>
              <p:cNvPr id="3762" name="Forme libre 3761">
                <a:extLst>
                  <a:ext uri="{FF2B5EF4-FFF2-40B4-BE49-F238E27FC236}">
                    <a16:creationId xmlns:a16="http://schemas.microsoft.com/office/drawing/2014/main" id="{FAB2299E-FA14-7F35-F730-5F7613AEEFF0}"/>
                  </a:ext>
                </a:extLst>
              </p:cNvPr>
              <p:cNvSpPr/>
              <p:nvPr/>
            </p:nvSpPr>
            <p:spPr>
              <a:xfrm>
                <a:off x="6496108" y="6265650"/>
                <a:ext cx="55700" cy="80189"/>
              </a:xfrm>
              <a:custGeom>
                <a:avLst/>
                <a:gdLst>
                  <a:gd name="connsiteX0" fmla="*/ 1714 w 55700"/>
                  <a:gd name="connsiteY0" fmla="*/ 80190 h 80189"/>
                  <a:gd name="connsiteX1" fmla="*/ 572 w 55700"/>
                  <a:gd name="connsiteY1" fmla="*/ 79809 h 80189"/>
                  <a:gd name="connsiteX2" fmla="*/ 0 w 55700"/>
                  <a:gd name="connsiteY2" fmla="*/ 78666 h 80189"/>
                  <a:gd name="connsiteX3" fmla="*/ 381 w 55700"/>
                  <a:gd name="connsiteY3" fmla="*/ 77523 h 80189"/>
                  <a:gd name="connsiteX4" fmla="*/ 1524 w 55700"/>
                  <a:gd name="connsiteY4" fmla="*/ 76952 h 80189"/>
                  <a:gd name="connsiteX5" fmla="*/ 52385 w 55700"/>
                  <a:gd name="connsiteY5" fmla="*/ 1714 h 80189"/>
                  <a:gd name="connsiteX6" fmla="*/ 52766 w 55700"/>
                  <a:gd name="connsiteY6" fmla="*/ 572 h 80189"/>
                  <a:gd name="connsiteX7" fmla="*/ 53909 w 55700"/>
                  <a:gd name="connsiteY7" fmla="*/ 0 h 80189"/>
                  <a:gd name="connsiteX8" fmla="*/ 55052 w 55700"/>
                  <a:gd name="connsiteY8" fmla="*/ 381 h 80189"/>
                  <a:gd name="connsiteX9" fmla="*/ 55624 w 55700"/>
                  <a:gd name="connsiteY9" fmla="*/ 1524 h 80189"/>
                  <a:gd name="connsiteX10" fmla="*/ 1714 w 55700"/>
                  <a:gd name="connsiteY10" fmla="*/ 80190 h 80189"/>
                  <a:gd name="connsiteX11" fmla="*/ 1714 w 55700"/>
                  <a:gd name="connsiteY11" fmla="*/ 80190 h 8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700" h="80189">
                    <a:moveTo>
                      <a:pt x="1714" y="80190"/>
                    </a:moveTo>
                    <a:cubicBezTo>
                      <a:pt x="1333" y="80190"/>
                      <a:pt x="762" y="80000"/>
                      <a:pt x="572" y="79809"/>
                    </a:cubicBezTo>
                    <a:cubicBezTo>
                      <a:pt x="190" y="79428"/>
                      <a:pt x="0" y="79047"/>
                      <a:pt x="0" y="78666"/>
                    </a:cubicBezTo>
                    <a:cubicBezTo>
                      <a:pt x="0" y="78285"/>
                      <a:pt x="190" y="77714"/>
                      <a:pt x="381" y="77523"/>
                    </a:cubicBezTo>
                    <a:cubicBezTo>
                      <a:pt x="762" y="77142"/>
                      <a:pt x="1143" y="76952"/>
                      <a:pt x="1524" y="76952"/>
                    </a:cubicBezTo>
                    <a:cubicBezTo>
                      <a:pt x="55052" y="73714"/>
                      <a:pt x="52576" y="2286"/>
                      <a:pt x="52385" y="1714"/>
                    </a:cubicBezTo>
                    <a:cubicBezTo>
                      <a:pt x="52385" y="1333"/>
                      <a:pt x="52576" y="762"/>
                      <a:pt x="52766" y="572"/>
                    </a:cubicBezTo>
                    <a:cubicBezTo>
                      <a:pt x="53147" y="190"/>
                      <a:pt x="53528" y="0"/>
                      <a:pt x="53909" y="0"/>
                    </a:cubicBezTo>
                    <a:cubicBezTo>
                      <a:pt x="54290" y="0"/>
                      <a:pt x="54862" y="190"/>
                      <a:pt x="55052" y="381"/>
                    </a:cubicBezTo>
                    <a:cubicBezTo>
                      <a:pt x="55243" y="572"/>
                      <a:pt x="55624" y="1143"/>
                      <a:pt x="55624" y="1524"/>
                    </a:cubicBezTo>
                    <a:cubicBezTo>
                      <a:pt x="55814" y="2095"/>
                      <a:pt x="58672" y="76952"/>
                      <a:pt x="1714" y="80190"/>
                    </a:cubicBezTo>
                    <a:lnTo>
                      <a:pt x="1714" y="80190"/>
                    </a:lnTo>
                    <a:close/>
                  </a:path>
                </a:pathLst>
              </a:custGeom>
              <a:solidFill>
                <a:srgbClr val="000000"/>
              </a:solidFill>
              <a:ln w="1904" cap="flat">
                <a:noFill/>
                <a:prstDash val="solid"/>
                <a:miter/>
              </a:ln>
            </p:spPr>
            <p:txBody>
              <a:bodyPr rtlCol="0" anchor="ctr"/>
              <a:lstStyle/>
              <a:p>
                <a:endParaRPr lang="fr-FR"/>
              </a:p>
            </p:txBody>
          </p:sp>
          <p:sp>
            <p:nvSpPr>
              <p:cNvPr id="3763" name="Forme libre 3762">
                <a:extLst>
                  <a:ext uri="{FF2B5EF4-FFF2-40B4-BE49-F238E27FC236}">
                    <a16:creationId xmlns:a16="http://schemas.microsoft.com/office/drawing/2014/main" id="{2B2E63DA-DE58-B267-5A98-F8E14E7E5375}"/>
                  </a:ext>
                </a:extLst>
              </p:cNvPr>
              <p:cNvSpPr/>
              <p:nvPr/>
            </p:nvSpPr>
            <p:spPr>
              <a:xfrm>
                <a:off x="6471534" y="6267936"/>
                <a:ext cx="27486" cy="531425"/>
              </a:xfrm>
              <a:custGeom>
                <a:avLst/>
                <a:gdLst>
                  <a:gd name="connsiteX0" fmla="*/ 1715 w 27486"/>
                  <a:gd name="connsiteY0" fmla="*/ 531426 h 531425"/>
                  <a:gd name="connsiteX1" fmla="*/ 1715 w 27486"/>
                  <a:gd name="connsiteY1" fmla="*/ 531426 h 531425"/>
                  <a:gd name="connsiteX2" fmla="*/ 952 w 27486"/>
                  <a:gd name="connsiteY2" fmla="*/ 531235 h 531425"/>
                  <a:gd name="connsiteX3" fmla="*/ 381 w 27486"/>
                  <a:gd name="connsiteY3" fmla="*/ 530854 h 531425"/>
                  <a:gd name="connsiteX4" fmla="*/ 0 w 27486"/>
                  <a:gd name="connsiteY4" fmla="*/ 530283 h 531425"/>
                  <a:gd name="connsiteX5" fmla="*/ 0 w 27486"/>
                  <a:gd name="connsiteY5" fmla="*/ 529521 h 531425"/>
                  <a:gd name="connsiteX6" fmla="*/ 22097 w 27486"/>
                  <a:gd name="connsiteY6" fmla="*/ 1905 h 531425"/>
                  <a:gd name="connsiteX7" fmla="*/ 22097 w 27486"/>
                  <a:gd name="connsiteY7" fmla="*/ 1143 h 531425"/>
                  <a:gd name="connsiteX8" fmla="*/ 22478 w 27486"/>
                  <a:gd name="connsiteY8" fmla="*/ 572 h 531425"/>
                  <a:gd name="connsiteX9" fmla="*/ 23050 w 27486"/>
                  <a:gd name="connsiteY9" fmla="*/ 191 h 531425"/>
                  <a:gd name="connsiteX10" fmla="*/ 23621 w 27486"/>
                  <a:gd name="connsiteY10" fmla="*/ 0 h 531425"/>
                  <a:gd name="connsiteX11" fmla="*/ 24383 w 27486"/>
                  <a:gd name="connsiteY11" fmla="*/ 191 h 531425"/>
                  <a:gd name="connsiteX12" fmla="*/ 24955 w 27486"/>
                  <a:gd name="connsiteY12" fmla="*/ 572 h 531425"/>
                  <a:gd name="connsiteX13" fmla="*/ 25336 w 27486"/>
                  <a:gd name="connsiteY13" fmla="*/ 1143 h 531425"/>
                  <a:gd name="connsiteX14" fmla="*/ 25526 w 27486"/>
                  <a:gd name="connsiteY14" fmla="*/ 1905 h 531425"/>
                  <a:gd name="connsiteX15" fmla="*/ 3429 w 27486"/>
                  <a:gd name="connsiteY15" fmla="*/ 530093 h 531425"/>
                  <a:gd name="connsiteX16" fmla="*/ 2857 w 27486"/>
                  <a:gd name="connsiteY16" fmla="*/ 531045 h 531425"/>
                  <a:gd name="connsiteX17" fmla="*/ 1715 w 27486"/>
                  <a:gd name="connsiteY17" fmla="*/ 531426 h 531425"/>
                  <a:gd name="connsiteX18" fmla="*/ 1715 w 27486"/>
                  <a:gd name="connsiteY18" fmla="*/ 531426 h 53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86" h="531425">
                    <a:moveTo>
                      <a:pt x="1715" y="531426"/>
                    </a:moveTo>
                    <a:lnTo>
                      <a:pt x="1715" y="531426"/>
                    </a:lnTo>
                    <a:cubicBezTo>
                      <a:pt x="1334" y="531426"/>
                      <a:pt x="1143" y="531426"/>
                      <a:pt x="952" y="531235"/>
                    </a:cubicBezTo>
                    <a:cubicBezTo>
                      <a:pt x="762" y="531045"/>
                      <a:pt x="572" y="531045"/>
                      <a:pt x="381" y="530854"/>
                    </a:cubicBezTo>
                    <a:cubicBezTo>
                      <a:pt x="191" y="530664"/>
                      <a:pt x="191" y="530474"/>
                      <a:pt x="0" y="530283"/>
                    </a:cubicBezTo>
                    <a:cubicBezTo>
                      <a:pt x="0" y="530093"/>
                      <a:pt x="0" y="529902"/>
                      <a:pt x="0" y="529521"/>
                    </a:cubicBezTo>
                    <a:cubicBezTo>
                      <a:pt x="33527" y="225522"/>
                      <a:pt x="22097" y="4000"/>
                      <a:pt x="22097" y="1905"/>
                    </a:cubicBezTo>
                    <a:cubicBezTo>
                      <a:pt x="22097" y="1714"/>
                      <a:pt x="22097" y="1524"/>
                      <a:pt x="22097" y="1143"/>
                    </a:cubicBezTo>
                    <a:cubicBezTo>
                      <a:pt x="22097" y="952"/>
                      <a:pt x="22288" y="762"/>
                      <a:pt x="22478" y="572"/>
                    </a:cubicBezTo>
                    <a:cubicBezTo>
                      <a:pt x="22669" y="381"/>
                      <a:pt x="22859" y="191"/>
                      <a:pt x="23050" y="191"/>
                    </a:cubicBezTo>
                    <a:cubicBezTo>
                      <a:pt x="23240" y="0"/>
                      <a:pt x="23431" y="0"/>
                      <a:pt x="23621" y="0"/>
                    </a:cubicBezTo>
                    <a:cubicBezTo>
                      <a:pt x="23812" y="0"/>
                      <a:pt x="24002" y="0"/>
                      <a:pt x="24383" y="191"/>
                    </a:cubicBezTo>
                    <a:cubicBezTo>
                      <a:pt x="24574" y="191"/>
                      <a:pt x="24764" y="381"/>
                      <a:pt x="24955" y="572"/>
                    </a:cubicBezTo>
                    <a:cubicBezTo>
                      <a:pt x="25145" y="762"/>
                      <a:pt x="25336" y="952"/>
                      <a:pt x="25336" y="1143"/>
                    </a:cubicBezTo>
                    <a:cubicBezTo>
                      <a:pt x="25336" y="1333"/>
                      <a:pt x="25526" y="1524"/>
                      <a:pt x="25526" y="1905"/>
                    </a:cubicBezTo>
                    <a:cubicBezTo>
                      <a:pt x="25716" y="4190"/>
                      <a:pt x="36956" y="225904"/>
                      <a:pt x="3429" y="530093"/>
                    </a:cubicBezTo>
                    <a:cubicBezTo>
                      <a:pt x="3429" y="530474"/>
                      <a:pt x="3239" y="530854"/>
                      <a:pt x="2857" y="531045"/>
                    </a:cubicBezTo>
                    <a:cubicBezTo>
                      <a:pt x="2476" y="531235"/>
                      <a:pt x="2096" y="531426"/>
                      <a:pt x="1715" y="531426"/>
                    </a:cubicBezTo>
                    <a:lnTo>
                      <a:pt x="1715" y="531426"/>
                    </a:lnTo>
                    <a:close/>
                  </a:path>
                </a:pathLst>
              </a:custGeom>
              <a:solidFill>
                <a:srgbClr val="000000"/>
              </a:solidFill>
              <a:ln w="1904" cap="flat">
                <a:noFill/>
                <a:prstDash val="solid"/>
                <a:miter/>
              </a:ln>
            </p:spPr>
            <p:txBody>
              <a:bodyPr rtlCol="0" anchor="ctr"/>
              <a:lstStyle/>
              <a:p>
                <a:endParaRPr lang="fr-FR"/>
              </a:p>
            </p:txBody>
          </p:sp>
          <p:sp>
            <p:nvSpPr>
              <p:cNvPr id="3764" name="Forme libre 3763">
                <a:extLst>
                  <a:ext uri="{FF2B5EF4-FFF2-40B4-BE49-F238E27FC236}">
                    <a16:creationId xmlns:a16="http://schemas.microsoft.com/office/drawing/2014/main" id="{48BDE9E3-E056-C5F1-7D79-7347F6FF6CB9}"/>
                  </a:ext>
                </a:extLst>
              </p:cNvPr>
              <p:cNvSpPr/>
              <p:nvPr/>
            </p:nvSpPr>
            <p:spPr>
              <a:xfrm>
                <a:off x="6595650" y="6512696"/>
                <a:ext cx="20086" cy="279427"/>
              </a:xfrm>
              <a:custGeom>
                <a:avLst/>
                <a:gdLst>
                  <a:gd name="connsiteX0" fmla="*/ 1799 w 20086"/>
                  <a:gd name="connsiteY0" fmla="*/ 279427 h 279427"/>
                  <a:gd name="connsiteX1" fmla="*/ 1799 w 20086"/>
                  <a:gd name="connsiteY1" fmla="*/ 279427 h 279427"/>
                  <a:gd name="connsiteX2" fmla="*/ 1037 w 20086"/>
                  <a:gd name="connsiteY2" fmla="*/ 279237 h 279427"/>
                  <a:gd name="connsiteX3" fmla="*/ 466 w 20086"/>
                  <a:gd name="connsiteY3" fmla="*/ 278856 h 279427"/>
                  <a:gd name="connsiteX4" fmla="*/ 85 w 20086"/>
                  <a:gd name="connsiteY4" fmla="*/ 278285 h 279427"/>
                  <a:gd name="connsiteX5" fmla="*/ 85 w 20086"/>
                  <a:gd name="connsiteY5" fmla="*/ 277522 h 279427"/>
                  <a:gd name="connsiteX6" fmla="*/ 16657 w 20086"/>
                  <a:gd name="connsiteY6" fmla="*/ 1714 h 279427"/>
                  <a:gd name="connsiteX7" fmla="*/ 16848 w 20086"/>
                  <a:gd name="connsiteY7" fmla="*/ 1143 h 279427"/>
                  <a:gd name="connsiteX8" fmla="*/ 17229 w 20086"/>
                  <a:gd name="connsiteY8" fmla="*/ 572 h 279427"/>
                  <a:gd name="connsiteX9" fmla="*/ 17800 w 20086"/>
                  <a:gd name="connsiteY9" fmla="*/ 191 h 279427"/>
                  <a:gd name="connsiteX10" fmla="*/ 18562 w 20086"/>
                  <a:gd name="connsiteY10" fmla="*/ 0 h 279427"/>
                  <a:gd name="connsiteX11" fmla="*/ 19705 w 20086"/>
                  <a:gd name="connsiteY11" fmla="*/ 572 h 279427"/>
                  <a:gd name="connsiteX12" fmla="*/ 20086 w 20086"/>
                  <a:gd name="connsiteY12" fmla="*/ 1714 h 279427"/>
                  <a:gd name="connsiteX13" fmla="*/ 3513 w 20086"/>
                  <a:gd name="connsiteY13" fmla="*/ 277522 h 279427"/>
                  <a:gd name="connsiteX14" fmla="*/ 2942 w 20086"/>
                  <a:gd name="connsiteY14" fmla="*/ 278665 h 279427"/>
                  <a:gd name="connsiteX15" fmla="*/ 1799 w 20086"/>
                  <a:gd name="connsiteY15" fmla="*/ 279427 h 279427"/>
                  <a:gd name="connsiteX16" fmla="*/ 1799 w 20086"/>
                  <a:gd name="connsiteY16" fmla="*/ 279427 h 27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86" h="279427">
                    <a:moveTo>
                      <a:pt x="1799" y="279427"/>
                    </a:moveTo>
                    <a:lnTo>
                      <a:pt x="1799" y="279427"/>
                    </a:lnTo>
                    <a:cubicBezTo>
                      <a:pt x="1418" y="279427"/>
                      <a:pt x="1227" y="279427"/>
                      <a:pt x="1037" y="279237"/>
                    </a:cubicBezTo>
                    <a:cubicBezTo>
                      <a:pt x="847" y="279046"/>
                      <a:pt x="656" y="279046"/>
                      <a:pt x="466" y="278856"/>
                    </a:cubicBezTo>
                    <a:cubicBezTo>
                      <a:pt x="275" y="278665"/>
                      <a:pt x="275" y="278475"/>
                      <a:pt x="85" y="278285"/>
                    </a:cubicBezTo>
                    <a:cubicBezTo>
                      <a:pt x="85" y="278094"/>
                      <a:pt x="-106" y="277903"/>
                      <a:pt x="85" y="277522"/>
                    </a:cubicBezTo>
                    <a:cubicBezTo>
                      <a:pt x="275" y="275808"/>
                      <a:pt x="11514" y="107238"/>
                      <a:pt x="16657" y="1714"/>
                    </a:cubicBezTo>
                    <a:cubicBezTo>
                      <a:pt x="16657" y="1524"/>
                      <a:pt x="16657" y="1333"/>
                      <a:pt x="16848" y="1143"/>
                    </a:cubicBezTo>
                    <a:cubicBezTo>
                      <a:pt x="17038" y="952"/>
                      <a:pt x="17038" y="762"/>
                      <a:pt x="17229" y="572"/>
                    </a:cubicBezTo>
                    <a:cubicBezTo>
                      <a:pt x="17419" y="381"/>
                      <a:pt x="17610" y="381"/>
                      <a:pt x="17800" y="191"/>
                    </a:cubicBezTo>
                    <a:cubicBezTo>
                      <a:pt x="17991" y="191"/>
                      <a:pt x="18182" y="0"/>
                      <a:pt x="18562" y="0"/>
                    </a:cubicBezTo>
                    <a:cubicBezTo>
                      <a:pt x="18943" y="0"/>
                      <a:pt x="19515" y="191"/>
                      <a:pt x="19705" y="572"/>
                    </a:cubicBezTo>
                    <a:cubicBezTo>
                      <a:pt x="20086" y="952"/>
                      <a:pt x="20086" y="1333"/>
                      <a:pt x="20086" y="1714"/>
                    </a:cubicBezTo>
                    <a:cubicBezTo>
                      <a:pt x="15133" y="107238"/>
                      <a:pt x="3704" y="275808"/>
                      <a:pt x="3513" y="277522"/>
                    </a:cubicBezTo>
                    <a:cubicBezTo>
                      <a:pt x="3513" y="277903"/>
                      <a:pt x="3323" y="278475"/>
                      <a:pt x="2942" y="278665"/>
                    </a:cubicBezTo>
                    <a:cubicBezTo>
                      <a:pt x="2561" y="278856"/>
                      <a:pt x="2180" y="279427"/>
                      <a:pt x="1799" y="279427"/>
                    </a:cubicBezTo>
                    <a:lnTo>
                      <a:pt x="1799" y="279427"/>
                    </a:lnTo>
                    <a:close/>
                  </a:path>
                </a:pathLst>
              </a:custGeom>
              <a:solidFill>
                <a:srgbClr val="000000"/>
              </a:solidFill>
              <a:ln w="1904" cap="flat">
                <a:noFill/>
                <a:prstDash val="solid"/>
                <a:miter/>
              </a:ln>
            </p:spPr>
            <p:txBody>
              <a:bodyPr rtlCol="0" anchor="ctr"/>
              <a:lstStyle/>
              <a:p>
                <a:endParaRPr lang="fr-FR"/>
              </a:p>
            </p:txBody>
          </p:sp>
          <p:sp>
            <p:nvSpPr>
              <p:cNvPr id="3765" name="Forme libre 3764">
                <a:extLst>
                  <a:ext uri="{FF2B5EF4-FFF2-40B4-BE49-F238E27FC236}">
                    <a16:creationId xmlns:a16="http://schemas.microsoft.com/office/drawing/2014/main" id="{45C61CF4-8E73-A557-FF54-0F94DC3CE9BE}"/>
                  </a:ext>
                </a:extLst>
              </p:cNvPr>
              <p:cNvSpPr/>
              <p:nvPr/>
            </p:nvSpPr>
            <p:spPr>
              <a:xfrm>
                <a:off x="6444294" y="5925652"/>
                <a:ext cx="255259" cy="871251"/>
              </a:xfrm>
              <a:custGeom>
                <a:avLst/>
                <a:gdLst>
                  <a:gd name="connsiteX0" fmla="*/ 33717 w 255259"/>
                  <a:gd name="connsiteY0" fmla="*/ 871234 h 871251"/>
                  <a:gd name="connsiteX1" fmla="*/ 1333 w 255259"/>
                  <a:gd name="connsiteY1" fmla="*/ 867424 h 871251"/>
                  <a:gd name="connsiteX2" fmla="*/ 381 w 255259"/>
                  <a:gd name="connsiteY2" fmla="*/ 866852 h 871251"/>
                  <a:gd name="connsiteX3" fmla="*/ 0 w 255259"/>
                  <a:gd name="connsiteY3" fmla="*/ 865710 h 871251"/>
                  <a:gd name="connsiteX4" fmla="*/ 11430 w 255259"/>
                  <a:gd name="connsiteY4" fmla="*/ 309332 h 871251"/>
                  <a:gd name="connsiteX5" fmla="*/ 12001 w 255259"/>
                  <a:gd name="connsiteY5" fmla="*/ 308189 h 871251"/>
                  <a:gd name="connsiteX6" fmla="*/ 13144 w 255259"/>
                  <a:gd name="connsiteY6" fmla="*/ 307618 h 871251"/>
                  <a:gd name="connsiteX7" fmla="*/ 78102 w 255259"/>
                  <a:gd name="connsiteY7" fmla="*/ 305903 h 871251"/>
                  <a:gd name="connsiteX8" fmla="*/ 20573 w 255259"/>
                  <a:gd name="connsiteY8" fmla="*/ 22095 h 871251"/>
                  <a:gd name="connsiteX9" fmla="*/ 20192 w 255259"/>
                  <a:gd name="connsiteY9" fmla="*/ 21333 h 871251"/>
                  <a:gd name="connsiteX10" fmla="*/ 20192 w 255259"/>
                  <a:gd name="connsiteY10" fmla="*/ 20571 h 871251"/>
                  <a:gd name="connsiteX11" fmla="*/ 20573 w 255259"/>
                  <a:gd name="connsiteY11" fmla="*/ 19809 h 871251"/>
                  <a:gd name="connsiteX12" fmla="*/ 21335 w 255259"/>
                  <a:gd name="connsiteY12" fmla="*/ 19428 h 871251"/>
                  <a:gd name="connsiteX13" fmla="*/ 55433 w 255259"/>
                  <a:gd name="connsiteY13" fmla="*/ 9524 h 871251"/>
                  <a:gd name="connsiteX14" fmla="*/ 56385 w 255259"/>
                  <a:gd name="connsiteY14" fmla="*/ 9524 h 871251"/>
                  <a:gd name="connsiteX15" fmla="*/ 57148 w 255259"/>
                  <a:gd name="connsiteY15" fmla="*/ 10095 h 871251"/>
                  <a:gd name="connsiteX16" fmla="*/ 117724 w 255259"/>
                  <a:gd name="connsiteY16" fmla="*/ 160761 h 871251"/>
                  <a:gd name="connsiteX17" fmla="*/ 154299 w 255259"/>
                  <a:gd name="connsiteY17" fmla="*/ 159618 h 871251"/>
                  <a:gd name="connsiteX18" fmla="*/ 186873 w 255259"/>
                  <a:gd name="connsiteY18" fmla="*/ 158475 h 871251"/>
                  <a:gd name="connsiteX19" fmla="*/ 144012 w 255259"/>
                  <a:gd name="connsiteY19" fmla="*/ 2666 h 871251"/>
                  <a:gd name="connsiteX20" fmla="*/ 143631 w 255259"/>
                  <a:gd name="connsiteY20" fmla="*/ 1714 h 871251"/>
                  <a:gd name="connsiteX21" fmla="*/ 144012 w 255259"/>
                  <a:gd name="connsiteY21" fmla="*/ 762 h 871251"/>
                  <a:gd name="connsiteX22" fmla="*/ 144774 w 255259"/>
                  <a:gd name="connsiteY22" fmla="*/ 190 h 871251"/>
                  <a:gd name="connsiteX23" fmla="*/ 145727 w 255259"/>
                  <a:gd name="connsiteY23" fmla="*/ 0 h 871251"/>
                  <a:gd name="connsiteX24" fmla="*/ 184206 w 255259"/>
                  <a:gd name="connsiteY24" fmla="*/ 9524 h 871251"/>
                  <a:gd name="connsiteX25" fmla="*/ 184968 w 255259"/>
                  <a:gd name="connsiteY25" fmla="*/ 9905 h 871251"/>
                  <a:gd name="connsiteX26" fmla="*/ 233543 w 255259"/>
                  <a:gd name="connsiteY26" fmla="*/ 301903 h 871251"/>
                  <a:gd name="connsiteX27" fmla="*/ 253355 w 255259"/>
                  <a:gd name="connsiteY27" fmla="*/ 301141 h 871251"/>
                  <a:gd name="connsiteX28" fmla="*/ 254116 w 255259"/>
                  <a:gd name="connsiteY28" fmla="*/ 301332 h 871251"/>
                  <a:gd name="connsiteX29" fmla="*/ 254688 w 255259"/>
                  <a:gd name="connsiteY29" fmla="*/ 301713 h 871251"/>
                  <a:gd name="connsiteX30" fmla="*/ 255069 w 255259"/>
                  <a:gd name="connsiteY30" fmla="*/ 302284 h 871251"/>
                  <a:gd name="connsiteX31" fmla="*/ 255260 w 255259"/>
                  <a:gd name="connsiteY31" fmla="*/ 303046 h 871251"/>
                  <a:gd name="connsiteX32" fmla="*/ 198112 w 255259"/>
                  <a:gd name="connsiteY32" fmla="*/ 860567 h 871251"/>
                  <a:gd name="connsiteX33" fmla="*/ 197540 w 255259"/>
                  <a:gd name="connsiteY33" fmla="*/ 861520 h 871251"/>
                  <a:gd name="connsiteX34" fmla="*/ 196588 w 255259"/>
                  <a:gd name="connsiteY34" fmla="*/ 861900 h 871251"/>
                  <a:gd name="connsiteX35" fmla="*/ 126677 w 255259"/>
                  <a:gd name="connsiteY35" fmla="*/ 869519 h 871251"/>
                  <a:gd name="connsiteX36" fmla="*/ 125915 w 255259"/>
                  <a:gd name="connsiteY36" fmla="*/ 869519 h 871251"/>
                  <a:gd name="connsiteX37" fmla="*/ 125344 w 255259"/>
                  <a:gd name="connsiteY37" fmla="*/ 869139 h 871251"/>
                  <a:gd name="connsiteX38" fmla="*/ 124963 w 255259"/>
                  <a:gd name="connsiteY38" fmla="*/ 868567 h 871251"/>
                  <a:gd name="connsiteX39" fmla="*/ 124772 w 255259"/>
                  <a:gd name="connsiteY39" fmla="*/ 867805 h 871251"/>
                  <a:gd name="connsiteX40" fmla="*/ 125915 w 255259"/>
                  <a:gd name="connsiteY40" fmla="*/ 647425 h 871251"/>
                  <a:gd name="connsiteX41" fmla="*/ 73720 w 255259"/>
                  <a:gd name="connsiteY41" fmla="*/ 867805 h 871251"/>
                  <a:gd name="connsiteX42" fmla="*/ 73149 w 255259"/>
                  <a:gd name="connsiteY42" fmla="*/ 868757 h 871251"/>
                  <a:gd name="connsiteX43" fmla="*/ 72196 w 255259"/>
                  <a:gd name="connsiteY43" fmla="*/ 869139 h 871251"/>
                  <a:gd name="connsiteX44" fmla="*/ 61148 w 255259"/>
                  <a:gd name="connsiteY44" fmla="*/ 869900 h 871251"/>
                  <a:gd name="connsiteX45" fmla="*/ 33717 w 255259"/>
                  <a:gd name="connsiteY45" fmla="*/ 871234 h 871251"/>
                  <a:gd name="connsiteX46" fmla="*/ 33717 w 255259"/>
                  <a:gd name="connsiteY46" fmla="*/ 871234 h 871251"/>
                  <a:gd name="connsiteX47" fmla="*/ 3619 w 255259"/>
                  <a:gd name="connsiteY47" fmla="*/ 864567 h 871251"/>
                  <a:gd name="connsiteX48" fmla="*/ 60767 w 255259"/>
                  <a:gd name="connsiteY48" fmla="*/ 866472 h 871251"/>
                  <a:gd name="connsiteX49" fmla="*/ 70672 w 255259"/>
                  <a:gd name="connsiteY49" fmla="*/ 865710 h 871251"/>
                  <a:gd name="connsiteX50" fmla="*/ 125915 w 255259"/>
                  <a:gd name="connsiteY50" fmla="*/ 624378 h 871251"/>
                  <a:gd name="connsiteX51" fmla="*/ 126487 w 255259"/>
                  <a:gd name="connsiteY51" fmla="*/ 623235 h 871251"/>
                  <a:gd name="connsiteX52" fmla="*/ 127820 w 255259"/>
                  <a:gd name="connsiteY52" fmla="*/ 622854 h 871251"/>
                  <a:gd name="connsiteX53" fmla="*/ 128963 w 255259"/>
                  <a:gd name="connsiteY53" fmla="*/ 623426 h 871251"/>
                  <a:gd name="connsiteX54" fmla="*/ 129344 w 255259"/>
                  <a:gd name="connsiteY54" fmla="*/ 624759 h 871251"/>
                  <a:gd name="connsiteX55" fmla="*/ 128011 w 255259"/>
                  <a:gd name="connsiteY55" fmla="*/ 866091 h 871251"/>
                  <a:gd name="connsiteX56" fmla="*/ 194683 w 255259"/>
                  <a:gd name="connsiteY56" fmla="*/ 858853 h 871251"/>
                  <a:gd name="connsiteX57" fmla="*/ 251640 w 255259"/>
                  <a:gd name="connsiteY57" fmla="*/ 304951 h 871251"/>
                  <a:gd name="connsiteX58" fmla="*/ 231829 w 255259"/>
                  <a:gd name="connsiteY58" fmla="*/ 305713 h 871251"/>
                  <a:gd name="connsiteX59" fmla="*/ 231067 w 255259"/>
                  <a:gd name="connsiteY59" fmla="*/ 305522 h 871251"/>
                  <a:gd name="connsiteX60" fmla="*/ 230496 w 255259"/>
                  <a:gd name="connsiteY60" fmla="*/ 305141 h 871251"/>
                  <a:gd name="connsiteX61" fmla="*/ 230114 w 255259"/>
                  <a:gd name="connsiteY61" fmla="*/ 304570 h 871251"/>
                  <a:gd name="connsiteX62" fmla="*/ 229924 w 255259"/>
                  <a:gd name="connsiteY62" fmla="*/ 303808 h 871251"/>
                  <a:gd name="connsiteX63" fmla="*/ 182873 w 255259"/>
                  <a:gd name="connsiteY63" fmla="*/ 12952 h 871251"/>
                  <a:gd name="connsiteX64" fmla="*/ 149155 w 255259"/>
                  <a:gd name="connsiteY64" fmla="*/ 4571 h 871251"/>
                  <a:gd name="connsiteX65" fmla="*/ 190302 w 255259"/>
                  <a:gd name="connsiteY65" fmla="*/ 160189 h 871251"/>
                  <a:gd name="connsiteX66" fmla="*/ 189921 w 255259"/>
                  <a:gd name="connsiteY66" fmla="*/ 161332 h 871251"/>
                  <a:gd name="connsiteX67" fmla="*/ 188778 w 255259"/>
                  <a:gd name="connsiteY67" fmla="*/ 161904 h 871251"/>
                  <a:gd name="connsiteX68" fmla="*/ 154299 w 255259"/>
                  <a:gd name="connsiteY68" fmla="*/ 163237 h 871251"/>
                  <a:gd name="connsiteX69" fmla="*/ 116200 w 255259"/>
                  <a:gd name="connsiteY69" fmla="*/ 164380 h 871251"/>
                  <a:gd name="connsiteX70" fmla="*/ 115057 w 255259"/>
                  <a:gd name="connsiteY70" fmla="*/ 163999 h 871251"/>
                  <a:gd name="connsiteX71" fmla="*/ 114486 w 255259"/>
                  <a:gd name="connsiteY71" fmla="*/ 162856 h 871251"/>
                  <a:gd name="connsiteX72" fmla="*/ 55243 w 255259"/>
                  <a:gd name="connsiteY72" fmla="*/ 13333 h 871251"/>
                  <a:gd name="connsiteX73" fmla="*/ 24764 w 255259"/>
                  <a:gd name="connsiteY73" fmla="*/ 22095 h 871251"/>
                  <a:gd name="connsiteX74" fmla="*/ 81149 w 255259"/>
                  <a:gd name="connsiteY74" fmla="*/ 307998 h 871251"/>
                  <a:gd name="connsiteX75" fmla="*/ 80578 w 255259"/>
                  <a:gd name="connsiteY75" fmla="*/ 308951 h 871251"/>
                  <a:gd name="connsiteX76" fmla="*/ 79435 w 255259"/>
                  <a:gd name="connsiteY76" fmla="*/ 309332 h 871251"/>
                  <a:gd name="connsiteX77" fmla="*/ 14668 w 255259"/>
                  <a:gd name="connsiteY77" fmla="*/ 311046 h 871251"/>
                  <a:gd name="connsiteX78" fmla="*/ 3619 w 255259"/>
                  <a:gd name="connsiteY78" fmla="*/ 864567 h 871251"/>
                  <a:gd name="connsiteX79" fmla="*/ 3619 w 255259"/>
                  <a:gd name="connsiteY79" fmla="*/ 864567 h 87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255259" h="871251">
                    <a:moveTo>
                      <a:pt x="33717" y="871234"/>
                    </a:moveTo>
                    <a:cubicBezTo>
                      <a:pt x="22859" y="871424"/>
                      <a:pt x="11810" y="870091"/>
                      <a:pt x="1333" y="867424"/>
                    </a:cubicBezTo>
                    <a:cubicBezTo>
                      <a:pt x="952" y="867234"/>
                      <a:pt x="571" y="867043"/>
                      <a:pt x="381" y="866852"/>
                    </a:cubicBezTo>
                    <a:cubicBezTo>
                      <a:pt x="190" y="866472"/>
                      <a:pt x="0" y="866091"/>
                      <a:pt x="0" y="865710"/>
                    </a:cubicBezTo>
                    <a:cubicBezTo>
                      <a:pt x="10858" y="715806"/>
                      <a:pt x="14477" y="533712"/>
                      <a:pt x="11430" y="309332"/>
                    </a:cubicBezTo>
                    <a:cubicBezTo>
                      <a:pt x="11430" y="308951"/>
                      <a:pt x="11620" y="308379"/>
                      <a:pt x="12001" y="308189"/>
                    </a:cubicBezTo>
                    <a:cubicBezTo>
                      <a:pt x="12382" y="307808"/>
                      <a:pt x="12763" y="307618"/>
                      <a:pt x="13144" y="307618"/>
                    </a:cubicBezTo>
                    <a:lnTo>
                      <a:pt x="78102" y="305903"/>
                    </a:lnTo>
                    <a:cubicBezTo>
                      <a:pt x="95246" y="196570"/>
                      <a:pt x="73340" y="87999"/>
                      <a:pt x="20573" y="22095"/>
                    </a:cubicBezTo>
                    <a:cubicBezTo>
                      <a:pt x="20383" y="21905"/>
                      <a:pt x="20192" y="21524"/>
                      <a:pt x="20192" y="21333"/>
                    </a:cubicBezTo>
                    <a:cubicBezTo>
                      <a:pt x="20192" y="21142"/>
                      <a:pt x="20192" y="20762"/>
                      <a:pt x="20192" y="20571"/>
                    </a:cubicBezTo>
                    <a:cubicBezTo>
                      <a:pt x="20192" y="20381"/>
                      <a:pt x="20383" y="20000"/>
                      <a:pt x="20573" y="19809"/>
                    </a:cubicBezTo>
                    <a:cubicBezTo>
                      <a:pt x="20763" y="19619"/>
                      <a:pt x="20954" y="19428"/>
                      <a:pt x="21335" y="19428"/>
                    </a:cubicBezTo>
                    <a:cubicBezTo>
                      <a:pt x="21525" y="19428"/>
                      <a:pt x="35812" y="14857"/>
                      <a:pt x="55433" y="9524"/>
                    </a:cubicBezTo>
                    <a:cubicBezTo>
                      <a:pt x="55814" y="9524"/>
                      <a:pt x="56005" y="9524"/>
                      <a:pt x="56385" y="9524"/>
                    </a:cubicBezTo>
                    <a:cubicBezTo>
                      <a:pt x="56766" y="9524"/>
                      <a:pt x="56957" y="9714"/>
                      <a:pt x="57148" y="10095"/>
                    </a:cubicBezTo>
                    <a:cubicBezTo>
                      <a:pt x="89341" y="45523"/>
                      <a:pt x="109723" y="96380"/>
                      <a:pt x="117724" y="160761"/>
                    </a:cubicBezTo>
                    <a:cubicBezTo>
                      <a:pt x="131249" y="160189"/>
                      <a:pt x="143440" y="159809"/>
                      <a:pt x="154299" y="159618"/>
                    </a:cubicBezTo>
                    <a:cubicBezTo>
                      <a:pt x="167062" y="159237"/>
                      <a:pt x="178300" y="159047"/>
                      <a:pt x="186873" y="158475"/>
                    </a:cubicBezTo>
                    <a:cubicBezTo>
                      <a:pt x="185349" y="91618"/>
                      <a:pt x="172014" y="43619"/>
                      <a:pt x="144012" y="2666"/>
                    </a:cubicBezTo>
                    <a:cubicBezTo>
                      <a:pt x="143822" y="2286"/>
                      <a:pt x="143631" y="2095"/>
                      <a:pt x="143631" y="1714"/>
                    </a:cubicBezTo>
                    <a:cubicBezTo>
                      <a:pt x="143631" y="1333"/>
                      <a:pt x="143822" y="952"/>
                      <a:pt x="144012" y="762"/>
                    </a:cubicBezTo>
                    <a:cubicBezTo>
                      <a:pt x="144203" y="572"/>
                      <a:pt x="144393" y="190"/>
                      <a:pt x="144774" y="190"/>
                    </a:cubicBezTo>
                    <a:cubicBezTo>
                      <a:pt x="145155" y="0"/>
                      <a:pt x="145345" y="0"/>
                      <a:pt x="145727" y="0"/>
                    </a:cubicBezTo>
                    <a:cubicBezTo>
                      <a:pt x="165538" y="4381"/>
                      <a:pt x="184015" y="9524"/>
                      <a:pt x="184206" y="9524"/>
                    </a:cubicBezTo>
                    <a:cubicBezTo>
                      <a:pt x="184396" y="9524"/>
                      <a:pt x="184777" y="9714"/>
                      <a:pt x="184968" y="9905"/>
                    </a:cubicBezTo>
                    <a:cubicBezTo>
                      <a:pt x="212589" y="36190"/>
                      <a:pt x="238115" y="144951"/>
                      <a:pt x="233543" y="301903"/>
                    </a:cubicBezTo>
                    <a:lnTo>
                      <a:pt x="253355" y="301141"/>
                    </a:lnTo>
                    <a:cubicBezTo>
                      <a:pt x="253545" y="301141"/>
                      <a:pt x="253736" y="301141"/>
                      <a:pt x="254116" y="301332"/>
                    </a:cubicBezTo>
                    <a:cubicBezTo>
                      <a:pt x="254307" y="301332"/>
                      <a:pt x="254497" y="301522"/>
                      <a:pt x="254688" y="301713"/>
                    </a:cubicBezTo>
                    <a:cubicBezTo>
                      <a:pt x="254878" y="301903"/>
                      <a:pt x="255069" y="302093"/>
                      <a:pt x="255069" y="302284"/>
                    </a:cubicBezTo>
                    <a:cubicBezTo>
                      <a:pt x="255069" y="302475"/>
                      <a:pt x="255260" y="302665"/>
                      <a:pt x="255260" y="303046"/>
                    </a:cubicBezTo>
                    <a:cubicBezTo>
                      <a:pt x="253164" y="467426"/>
                      <a:pt x="232210" y="670663"/>
                      <a:pt x="198112" y="860567"/>
                    </a:cubicBezTo>
                    <a:cubicBezTo>
                      <a:pt x="198112" y="860948"/>
                      <a:pt x="197921" y="861329"/>
                      <a:pt x="197540" y="861520"/>
                    </a:cubicBezTo>
                    <a:cubicBezTo>
                      <a:pt x="197350" y="861710"/>
                      <a:pt x="196969" y="861900"/>
                      <a:pt x="196588" y="861900"/>
                    </a:cubicBezTo>
                    <a:lnTo>
                      <a:pt x="126677" y="869519"/>
                    </a:lnTo>
                    <a:cubicBezTo>
                      <a:pt x="126487" y="869519"/>
                      <a:pt x="126106" y="869519"/>
                      <a:pt x="125915" y="869519"/>
                    </a:cubicBezTo>
                    <a:cubicBezTo>
                      <a:pt x="125725" y="869519"/>
                      <a:pt x="125534" y="869329"/>
                      <a:pt x="125344" y="869139"/>
                    </a:cubicBezTo>
                    <a:cubicBezTo>
                      <a:pt x="125153" y="868948"/>
                      <a:pt x="124963" y="868757"/>
                      <a:pt x="124963" y="868567"/>
                    </a:cubicBezTo>
                    <a:cubicBezTo>
                      <a:pt x="124963" y="868376"/>
                      <a:pt x="124772" y="868186"/>
                      <a:pt x="124772" y="867805"/>
                    </a:cubicBezTo>
                    <a:lnTo>
                      <a:pt x="125915" y="647425"/>
                    </a:lnTo>
                    <a:cubicBezTo>
                      <a:pt x="112200" y="731615"/>
                      <a:pt x="96008" y="790472"/>
                      <a:pt x="73720" y="867805"/>
                    </a:cubicBezTo>
                    <a:cubicBezTo>
                      <a:pt x="73530" y="868186"/>
                      <a:pt x="73340" y="868376"/>
                      <a:pt x="73149" y="868757"/>
                    </a:cubicBezTo>
                    <a:cubicBezTo>
                      <a:pt x="72958" y="868948"/>
                      <a:pt x="72577" y="869139"/>
                      <a:pt x="72196" y="869139"/>
                    </a:cubicBezTo>
                    <a:cubicBezTo>
                      <a:pt x="68577" y="869329"/>
                      <a:pt x="64767" y="869710"/>
                      <a:pt x="61148" y="869900"/>
                    </a:cubicBezTo>
                    <a:cubicBezTo>
                      <a:pt x="52004" y="870472"/>
                      <a:pt x="43051" y="871234"/>
                      <a:pt x="33717" y="871234"/>
                    </a:cubicBezTo>
                    <a:lnTo>
                      <a:pt x="33717" y="871234"/>
                    </a:lnTo>
                    <a:close/>
                    <a:moveTo>
                      <a:pt x="3619" y="864567"/>
                    </a:moveTo>
                    <a:cubicBezTo>
                      <a:pt x="23621" y="869329"/>
                      <a:pt x="42479" y="867996"/>
                      <a:pt x="60767" y="866472"/>
                    </a:cubicBezTo>
                    <a:cubicBezTo>
                      <a:pt x="64005" y="866281"/>
                      <a:pt x="67434" y="865900"/>
                      <a:pt x="70672" y="865710"/>
                    </a:cubicBezTo>
                    <a:cubicBezTo>
                      <a:pt x="94675" y="782282"/>
                      <a:pt x="111438" y="720187"/>
                      <a:pt x="125915" y="624378"/>
                    </a:cubicBezTo>
                    <a:cubicBezTo>
                      <a:pt x="125915" y="623997"/>
                      <a:pt x="126106" y="623426"/>
                      <a:pt x="126487" y="623235"/>
                    </a:cubicBezTo>
                    <a:cubicBezTo>
                      <a:pt x="126868" y="622854"/>
                      <a:pt x="127248" y="622854"/>
                      <a:pt x="127820" y="622854"/>
                    </a:cubicBezTo>
                    <a:cubicBezTo>
                      <a:pt x="128201" y="622854"/>
                      <a:pt x="128772" y="623044"/>
                      <a:pt x="128963" y="623426"/>
                    </a:cubicBezTo>
                    <a:cubicBezTo>
                      <a:pt x="129344" y="623806"/>
                      <a:pt x="129344" y="624187"/>
                      <a:pt x="129344" y="624759"/>
                    </a:cubicBezTo>
                    <a:lnTo>
                      <a:pt x="128011" y="866091"/>
                    </a:lnTo>
                    <a:lnTo>
                      <a:pt x="194683" y="858853"/>
                    </a:lnTo>
                    <a:cubicBezTo>
                      <a:pt x="228591" y="670282"/>
                      <a:pt x="249354" y="468569"/>
                      <a:pt x="251640" y="304951"/>
                    </a:cubicBezTo>
                    <a:lnTo>
                      <a:pt x="231829" y="305713"/>
                    </a:lnTo>
                    <a:cubicBezTo>
                      <a:pt x="231638" y="305713"/>
                      <a:pt x="231448" y="305713"/>
                      <a:pt x="231067" y="305522"/>
                    </a:cubicBezTo>
                    <a:cubicBezTo>
                      <a:pt x="230876" y="305522"/>
                      <a:pt x="230686" y="305332"/>
                      <a:pt x="230496" y="305141"/>
                    </a:cubicBezTo>
                    <a:cubicBezTo>
                      <a:pt x="230305" y="304951"/>
                      <a:pt x="230114" y="304760"/>
                      <a:pt x="230114" y="304570"/>
                    </a:cubicBezTo>
                    <a:cubicBezTo>
                      <a:pt x="230114" y="304380"/>
                      <a:pt x="229924" y="304189"/>
                      <a:pt x="229924" y="303808"/>
                    </a:cubicBezTo>
                    <a:cubicBezTo>
                      <a:pt x="234686" y="147428"/>
                      <a:pt x="209922" y="39428"/>
                      <a:pt x="182873" y="12952"/>
                    </a:cubicBezTo>
                    <a:cubicBezTo>
                      <a:pt x="180205" y="12190"/>
                      <a:pt x="165728" y="8191"/>
                      <a:pt x="149155" y="4571"/>
                    </a:cubicBezTo>
                    <a:cubicBezTo>
                      <a:pt x="176205" y="45523"/>
                      <a:pt x="188968" y="93904"/>
                      <a:pt x="190302" y="160189"/>
                    </a:cubicBezTo>
                    <a:cubicBezTo>
                      <a:pt x="190302" y="160571"/>
                      <a:pt x="190111" y="160952"/>
                      <a:pt x="189921" y="161332"/>
                    </a:cubicBezTo>
                    <a:cubicBezTo>
                      <a:pt x="189540" y="161713"/>
                      <a:pt x="189158" y="161904"/>
                      <a:pt x="188778" y="161904"/>
                    </a:cubicBezTo>
                    <a:cubicBezTo>
                      <a:pt x="179824" y="162666"/>
                      <a:pt x="168014" y="163047"/>
                      <a:pt x="154299" y="163237"/>
                    </a:cubicBezTo>
                    <a:cubicBezTo>
                      <a:pt x="143059" y="163428"/>
                      <a:pt x="130296" y="163809"/>
                      <a:pt x="116200" y="164380"/>
                    </a:cubicBezTo>
                    <a:cubicBezTo>
                      <a:pt x="115819" y="164380"/>
                      <a:pt x="115438" y="164190"/>
                      <a:pt x="115057" y="163999"/>
                    </a:cubicBezTo>
                    <a:cubicBezTo>
                      <a:pt x="114676" y="163809"/>
                      <a:pt x="114486" y="163237"/>
                      <a:pt x="114486" y="162856"/>
                    </a:cubicBezTo>
                    <a:cubicBezTo>
                      <a:pt x="106676" y="98856"/>
                      <a:pt x="86864" y="48571"/>
                      <a:pt x="55243" y="13333"/>
                    </a:cubicBezTo>
                    <a:cubicBezTo>
                      <a:pt x="40956" y="17333"/>
                      <a:pt x="29526" y="20762"/>
                      <a:pt x="24764" y="22095"/>
                    </a:cubicBezTo>
                    <a:cubicBezTo>
                      <a:pt x="77340" y="89143"/>
                      <a:pt x="98865" y="198284"/>
                      <a:pt x="81149" y="307998"/>
                    </a:cubicBezTo>
                    <a:cubicBezTo>
                      <a:pt x="81149" y="308379"/>
                      <a:pt x="80959" y="308760"/>
                      <a:pt x="80578" y="308951"/>
                    </a:cubicBezTo>
                    <a:cubicBezTo>
                      <a:pt x="80197" y="309141"/>
                      <a:pt x="79816" y="309332"/>
                      <a:pt x="79435" y="309332"/>
                    </a:cubicBezTo>
                    <a:lnTo>
                      <a:pt x="14668" y="311046"/>
                    </a:lnTo>
                    <a:cubicBezTo>
                      <a:pt x="17906" y="534092"/>
                      <a:pt x="14287" y="715044"/>
                      <a:pt x="3619" y="864567"/>
                    </a:cubicBezTo>
                    <a:lnTo>
                      <a:pt x="3619" y="864567"/>
                    </a:lnTo>
                    <a:close/>
                  </a:path>
                </a:pathLst>
              </a:custGeom>
              <a:solidFill>
                <a:srgbClr val="000000"/>
              </a:solidFill>
              <a:ln w="1904" cap="flat">
                <a:noFill/>
                <a:prstDash val="solid"/>
                <a:miter/>
              </a:ln>
            </p:spPr>
            <p:txBody>
              <a:bodyPr rtlCol="0" anchor="ctr"/>
              <a:lstStyle/>
              <a:p>
                <a:endParaRPr lang="fr-FR"/>
              </a:p>
            </p:txBody>
          </p:sp>
          <p:sp>
            <p:nvSpPr>
              <p:cNvPr id="3766" name="Forme libre 3765">
                <a:extLst>
                  <a:ext uri="{FF2B5EF4-FFF2-40B4-BE49-F238E27FC236}">
                    <a16:creationId xmlns:a16="http://schemas.microsoft.com/office/drawing/2014/main" id="{DD4F9ABD-F7AF-A19B-B9D5-3B59B406F507}"/>
                  </a:ext>
                </a:extLst>
              </p:cNvPr>
              <p:cNvSpPr/>
              <p:nvPr/>
            </p:nvSpPr>
            <p:spPr>
              <a:xfrm>
                <a:off x="6558779" y="6119556"/>
                <a:ext cx="86673" cy="89142"/>
              </a:xfrm>
              <a:custGeom>
                <a:avLst/>
                <a:gdLst>
                  <a:gd name="connsiteX0" fmla="*/ 67815 w 86673"/>
                  <a:gd name="connsiteY0" fmla="*/ 89142 h 89142"/>
                  <a:gd name="connsiteX1" fmla="*/ 18859 w 86673"/>
                  <a:gd name="connsiteY1" fmla="*/ 89142 h 89142"/>
                  <a:gd name="connsiteX2" fmla="*/ 5525 w 86673"/>
                  <a:gd name="connsiteY2" fmla="*/ 83618 h 89142"/>
                  <a:gd name="connsiteX3" fmla="*/ 0 w 86673"/>
                  <a:gd name="connsiteY3" fmla="*/ 70285 h 89142"/>
                  <a:gd name="connsiteX4" fmla="*/ 0 w 86673"/>
                  <a:gd name="connsiteY4" fmla="*/ 1714 h 89142"/>
                  <a:gd name="connsiteX5" fmla="*/ 572 w 86673"/>
                  <a:gd name="connsiteY5" fmla="*/ 571 h 89142"/>
                  <a:gd name="connsiteX6" fmla="*/ 1715 w 86673"/>
                  <a:gd name="connsiteY6" fmla="*/ 0 h 89142"/>
                  <a:gd name="connsiteX7" fmla="*/ 84960 w 86673"/>
                  <a:gd name="connsiteY7" fmla="*/ 0 h 89142"/>
                  <a:gd name="connsiteX8" fmla="*/ 86102 w 86673"/>
                  <a:gd name="connsiteY8" fmla="*/ 571 h 89142"/>
                  <a:gd name="connsiteX9" fmla="*/ 86674 w 86673"/>
                  <a:gd name="connsiteY9" fmla="*/ 1714 h 89142"/>
                  <a:gd name="connsiteX10" fmla="*/ 86674 w 86673"/>
                  <a:gd name="connsiteY10" fmla="*/ 70285 h 89142"/>
                  <a:gd name="connsiteX11" fmla="*/ 81150 w 86673"/>
                  <a:gd name="connsiteY11" fmla="*/ 83618 h 89142"/>
                  <a:gd name="connsiteX12" fmla="*/ 67815 w 86673"/>
                  <a:gd name="connsiteY12" fmla="*/ 89142 h 89142"/>
                  <a:gd name="connsiteX13" fmla="*/ 3429 w 86673"/>
                  <a:gd name="connsiteY13" fmla="*/ 3238 h 89142"/>
                  <a:gd name="connsiteX14" fmla="*/ 3429 w 86673"/>
                  <a:gd name="connsiteY14" fmla="*/ 70095 h 89142"/>
                  <a:gd name="connsiteX15" fmla="*/ 8001 w 86673"/>
                  <a:gd name="connsiteY15" fmla="*/ 80952 h 89142"/>
                  <a:gd name="connsiteX16" fmla="*/ 18859 w 86673"/>
                  <a:gd name="connsiteY16" fmla="*/ 85523 h 89142"/>
                  <a:gd name="connsiteX17" fmla="*/ 67815 w 86673"/>
                  <a:gd name="connsiteY17" fmla="*/ 85523 h 89142"/>
                  <a:gd name="connsiteX18" fmla="*/ 78864 w 86673"/>
                  <a:gd name="connsiteY18" fmla="*/ 80952 h 89142"/>
                  <a:gd name="connsiteX19" fmla="*/ 83436 w 86673"/>
                  <a:gd name="connsiteY19" fmla="*/ 69904 h 89142"/>
                  <a:gd name="connsiteX20" fmla="*/ 83436 w 86673"/>
                  <a:gd name="connsiteY20" fmla="*/ 3047 h 89142"/>
                  <a:gd name="connsiteX21" fmla="*/ 3429 w 86673"/>
                  <a:gd name="connsiteY21" fmla="*/ 3047 h 8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673" h="89142">
                    <a:moveTo>
                      <a:pt x="67815" y="89142"/>
                    </a:moveTo>
                    <a:lnTo>
                      <a:pt x="18859" y="89142"/>
                    </a:lnTo>
                    <a:cubicBezTo>
                      <a:pt x="13906" y="89142"/>
                      <a:pt x="8953" y="87047"/>
                      <a:pt x="5525" y="83618"/>
                    </a:cubicBezTo>
                    <a:cubicBezTo>
                      <a:pt x="1905" y="80000"/>
                      <a:pt x="0" y="75238"/>
                      <a:pt x="0" y="70285"/>
                    </a:cubicBezTo>
                    <a:lnTo>
                      <a:pt x="0" y="1714"/>
                    </a:lnTo>
                    <a:cubicBezTo>
                      <a:pt x="0" y="1333"/>
                      <a:pt x="191" y="762"/>
                      <a:pt x="572" y="571"/>
                    </a:cubicBezTo>
                    <a:cubicBezTo>
                      <a:pt x="952" y="190"/>
                      <a:pt x="1333" y="0"/>
                      <a:pt x="1715" y="0"/>
                    </a:cubicBezTo>
                    <a:lnTo>
                      <a:pt x="84960" y="0"/>
                    </a:lnTo>
                    <a:cubicBezTo>
                      <a:pt x="85341" y="0"/>
                      <a:pt x="85912" y="190"/>
                      <a:pt x="86102" y="571"/>
                    </a:cubicBezTo>
                    <a:cubicBezTo>
                      <a:pt x="86484" y="952"/>
                      <a:pt x="86674" y="1333"/>
                      <a:pt x="86674" y="1714"/>
                    </a:cubicBezTo>
                    <a:lnTo>
                      <a:pt x="86674" y="70285"/>
                    </a:lnTo>
                    <a:cubicBezTo>
                      <a:pt x="86674" y="75238"/>
                      <a:pt x="84579" y="80190"/>
                      <a:pt x="81150" y="83618"/>
                    </a:cubicBezTo>
                    <a:cubicBezTo>
                      <a:pt x="77721" y="87047"/>
                      <a:pt x="72959" y="89142"/>
                      <a:pt x="67815" y="89142"/>
                    </a:cubicBezTo>
                    <a:close/>
                    <a:moveTo>
                      <a:pt x="3429" y="3238"/>
                    </a:moveTo>
                    <a:lnTo>
                      <a:pt x="3429" y="70095"/>
                    </a:lnTo>
                    <a:cubicBezTo>
                      <a:pt x="3429" y="74285"/>
                      <a:pt x="5143" y="78095"/>
                      <a:pt x="8001" y="80952"/>
                    </a:cubicBezTo>
                    <a:cubicBezTo>
                      <a:pt x="10858" y="83809"/>
                      <a:pt x="14858" y="85523"/>
                      <a:pt x="18859" y="85523"/>
                    </a:cubicBezTo>
                    <a:lnTo>
                      <a:pt x="67815" y="85523"/>
                    </a:lnTo>
                    <a:cubicBezTo>
                      <a:pt x="72006" y="85523"/>
                      <a:pt x="75816" y="83809"/>
                      <a:pt x="78864" y="80952"/>
                    </a:cubicBezTo>
                    <a:cubicBezTo>
                      <a:pt x="81721" y="78095"/>
                      <a:pt x="83436" y="74095"/>
                      <a:pt x="83436" y="69904"/>
                    </a:cubicBezTo>
                    <a:lnTo>
                      <a:pt x="83436" y="3047"/>
                    </a:lnTo>
                    <a:lnTo>
                      <a:pt x="3429" y="3047"/>
                    </a:lnTo>
                    <a:close/>
                  </a:path>
                </a:pathLst>
              </a:custGeom>
              <a:solidFill>
                <a:srgbClr val="000000"/>
              </a:solidFill>
              <a:ln w="1904" cap="flat">
                <a:noFill/>
                <a:prstDash val="solid"/>
                <a:miter/>
              </a:ln>
            </p:spPr>
            <p:txBody>
              <a:bodyPr rtlCol="0" anchor="ctr"/>
              <a:lstStyle/>
              <a:p>
                <a:endParaRPr lang="fr-FR"/>
              </a:p>
            </p:txBody>
          </p:sp>
          <p:sp>
            <p:nvSpPr>
              <p:cNvPr id="3767" name="Forme libre 3766">
                <a:extLst>
                  <a:ext uri="{FF2B5EF4-FFF2-40B4-BE49-F238E27FC236}">
                    <a16:creationId xmlns:a16="http://schemas.microsoft.com/office/drawing/2014/main" id="{E02C3F43-2E57-ABCA-468F-E13D2FA285E0}"/>
                  </a:ext>
                </a:extLst>
              </p:cNvPr>
              <p:cNvSpPr/>
              <p:nvPr/>
            </p:nvSpPr>
            <p:spPr>
              <a:xfrm>
                <a:off x="6585448" y="6119174"/>
                <a:ext cx="3428" cy="89523"/>
              </a:xfrm>
              <a:custGeom>
                <a:avLst/>
                <a:gdLst>
                  <a:gd name="connsiteX0" fmla="*/ 1715 w 3428"/>
                  <a:gd name="connsiteY0" fmla="*/ 89523 h 89523"/>
                  <a:gd name="connsiteX1" fmla="*/ 572 w 3428"/>
                  <a:gd name="connsiteY1" fmla="*/ 88952 h 89523"/>
                  <a:gd name="connsiteX2" fmla="*/ 0 w 3428"/>
                  <a:gd name="connsiteY2" fmla="*/ 87809 h 89523"/>
                  <a:gd name="connsiteX3" fmla="*/ 0 w 3428"/>
                  <a:gd name="connsiteY3" fmla="*/ 1715 h 89523"/>
                  <a:gd name="connsiteX4" fmla="*/ 572 w 3428"/>
                  <a:gd name="connsiteY4" fmla="*/ 572 h 89523"/>
                  <a:gd name="connsiteX5" fmla="*/ 1715 w 3428"/>
                  <a:gd name="connsiteY5" fmla="*/ 0 h 89523"/>
                  <a:gd name="connsiteX6" fmla="*/ 2857 w 3428"/>
                  <a:gd name="connsiteY6" fmla="*/ 572 h 89523"/>
                  <a:gd name="connsiteX7" fmla="*/ 3429 w 3428"/>
                  <a:gd name="connsiteY7" fmla="*/ 1715 h 89523"/>
                  <a:gd name="connsiteX8" fmla="*/ 3429 w 3428"/>
                  <a:gd name="connsiteY8" fmla="*/ 87809 h 89523"/>
                  <a:gd name="connsiteX9" fmla="*/ 2857 w 3428"/>
                  <a:gd name="connsiteY9" fmla="*/ 88952 h 89523"/>
                  <a:gd name="connsiteX10" fmla="*/ 1715 w 3428"/>
                  <a:gd name="connsiteY10" fmla="*/ 89523 h 8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28" h="89523">
                    <a:moveTo>
                      <a:pt x="1715" y="89523"/>
                    </a:moveTo>
                    <a:cubicBezTo>
                      <a:pt x="1333" y="89523"/>
                      <a:pt x="762" y="89333"/>
                      <a:pt x="572" y="88952"/>
                    </a:cubicBezTo>
                    <a:cubicBezTo>
                      <a:pt x="191" y="88571"/>
                      <a:pt x="0" y="88190"/>
                      <a:pt x="0" y="87809"/>
                    </a:cubicBezTo>
                    <a:lnTo>
                      <a:pt x="0" y="1715"/>
                    </a:lnTo>
                    <a:cubicBezTo>
                      <a:pt x="0" y="1334"/>
                      <a:pt x="191" y="762"/>
                      <a:pt x="572" y="572"/>
                    </a:cubicBezTo>
                    <a:cubicBezTo>
                      <a:pt x="952" y="191"/>
                      <a:pt x="1333" y="0"/>
                      <a:pt x="1715" y="0"/>
                    </a:cubicBezTo>
                    <a:cubicBezTo>
                      <a:pt x="2096" y="0"/>
                      <a:pt x="2667" y="191"/>
                      <a:pt x="2857" y="572"/>
                    </a:cubicBezTo>
                    <a:cubicBezTo>
                      <a:pt x="3238" y="952"/>
                      <a:pt x="3429" y="1334"/>
                      <a:pt x="3429" y="1715"/>
                    </a:cubicBezTo>
                    <a:lnTo>
                      <a:pt x="3429" y="87809"/>
                    </a:lnTo>
                    <a:cubicBezTo>
                      <a:pt x="3429" y="88190"/>
                      <a:pt x="3238" y="88762"/>
                      <a:pt x="2857" y="88952"/>
                    </a:cubicBezTo>
                    <a:cubicBezTo>
                      <a:pt x="2667" y="89333"/>
                      <a:pt x="2286" y="89523"/>
                      <a:pt x="1715" y="89523"/>
                    </a:cubicBezTo>
                    <a:close/>
                  </a:path>
                </a:pathLst>
              </a:custGeom>
              <a:solidFill>
                <a:srgbClr val="000000"/>
              </a:solidFill>
              <a:ln w="1904" cap="flat">
                <a:noFill/>
                <a:prstDash val="solid"/>
                <a:miter/>
              </a:ln>
            </p:spPr>
            <p:txBody>
              <a:bodyPr rtlCol="0" anchor="ctr"/>
              <a:lstStyle/>
              <a:p>
                <a:endParaRPr lang="fr-FR"/>
              </a:p>
            </p:txBody>
          </p:sp>
          <p:sp>
            <p:nvSpPr>
              <p:cNvPr id="3768" name="Forme libre 3767">
                <a:extLst>
                  <a:ext uri="{FF2B5EF4-FFF2-40B4-BE49-F238E27FC236}">
                    <a16:creationId xmlns:a16="http://schemas.microsoft.com/office/drawing/2014/main" id="{7BC97BA8-82E2-8AC0-EEF7-BE6B1E303A4B}"/>
                  </a:ext>
                </a:extLst>
              </p:cNvPr>
              <p:cNvSpPr/>
              <p:nvPr/>
            </p:nvSpPr>
            <p:spPr>
              <a:xfrm>
                <a:off x="6542361" y="5855312"/>
                <a:ext cx="70363" cy="50149"/>
              </a:xfrm>
              <a:custGeom>
                <a:avLst/>
                <a:gdLst>
                  <a:gd name="connsiteX0" fmla="*/ 33943 w 70363"/>
                  <a:gd name="connsiteY0" fmla="*/ 50149 h 50149"/>
                  <a:gd name="connsiteX1" fmla="*/ 14894 w 70363"/>
                  <a:gd name="connsiteY1" fmla="*/ 48816 h 50149"/>
                  <a:gd name="connsiteX2" fmla="*/ 7084 w 70363"/>
                  <a:gd name="connsiteY2" fmla="*/ 45768 h 50149"/>
                  <a:gd name="connsiteX3" fmla="*/ 1750 w 70363"/>
                  <a:gd name="connsiteY3" fmla="*/ 39292 h 50149"/>
                  <a:gd name="connsiteX4" fmla="*/ 36 w 70363"/>
                  <a:gd name="connsiteY4" fmla="*/ 30721 h 50149"/>
                  <a:gd name="connsiteX5" fmla="*/ 2512 w 70363"/>
                  <a:gd name="connsiteY5" fmla="*/ 22340 h 50149"/>
                  <a:gd name="connsiteX6" fmla="*/ 46135 w 70363"/>
                  <a:gd name="connsiteY6" fmla="*/ 245 h 50149"/>
                  <a:gd name="connsiteX7" fmla="*/ 68803 w 70363"/>
                  <a:gd name="connsiteY7" fmla="*/ 23483 h 50149"/>
                  <a:gd name="connsiteX8" fmla="*/ 70327 w 70363"/>
                  <a:gd name="connsiteY8" fmla="*/ 31102 h 50149"/>
                  <a:gd name="connsiteX9" fmla="*/ 68422 w 70363"/>
                  <a:gd name="connsiteY9" fmla="*/ 38721 h 50149"/>
                  <a:gd name="connsiteX10" fmla="*/ 63469 w 70363"/>
                  <a:gd name="connsiteY10" fmla="*/ 44626 h 50149"/>
                  <a:gd name="connsiteX11" fmla="*/ 56421 w 70363"/>
                  <a:gd name="connsiteY11" fmla="*/ 47864 h 50149"/>
                  <a:gd name="connsiteX12" fmla="*/ 33943 w 70363"/>
                  <a:gd name="connsiteY12" fmla="*/ 50149 h 50149"/>
                  <a:gd name="connsiteX13" fmla="*/ 33943 w 70363"/>
                  <a:gd name="connsiteY13" fmla="*/ 50149 h 50149"/>
                  <a:gd name="connsiteX14" fmla="*/ 41182 w 70363"/>
                  <a:gd name="connsiteY14" fmla="*/ 3483 h 50149"/>
                  <a:gd name="connsiteX15" fmla="*/ 20609 w 70363"/>
                  <a:gd name="connsiteY15" fmla="*/ 9007 h 50149"/>
                  <a:gd name="connsiteX16" fmla="*/ 5560 w 70363"/>
                  <a:gd name="connsiteY16" fmla="*/ 24245 h 50149"/>
                  <a:gd name="connsiteX17" fmla="*/ 3464 w 70363"/>
                  <a:gd name="connsiteY17" fmla="*/ 30912 h 50149"/>
                  <a:gd name="connsiteX18" fmla="*/ 4798 w 70363"/>
                  <a:gd name="connsiteY18" fmla="*/ 37768 h 50149"/>
                  <a:gd name="connsiteX19" fmla="*/ 9179 w 70363"/>
                  <a:gd name="connsiteY19" fmla="*/ 42911 h 50149"/>
                  <a:gd name="connsiteX20" fmla="*/ 15465 w 70363"/>
                  <a:gd name="connsiteY20" fmla="*/ 45387 h 50149"/>
                  <a:gd name="connsiteX21" fmla="*/ 55659 w 70363"/>
                  <a:gd name="connsiteY21" fmla="*/ 44626 h 50149"/>
                  <a:gd name="connsiteX22" fmla="*/ 61374 w 70363"/>
                  <a:gd name="connsiteY22" fmla="*/ 42149 h 50149"/>
                  <a:gd name="connsiteX23" fmla="*/ 65374 w 70363"/>
                  <a:gd name="connsiteY23" fmla="*/ 37388 h 50149"/>
                  <a:gd name="connsiteX24" fmla="*/ 66898 w 70363"/>
                  <a:gd name="connsiteY24" fmla="*/ 31292 h 50149"/>
                  <a:gd name="connsiteX25" fmla="*/ 65565 w 70363"/>
                  <a:gd name="connsiteY25" fmla="*/ 25197 h 50149"/>
                  <a:gd name="connsiteX26" fmla="*/ 45373 w 70363"/>
                  <a:gd name="connsiteY26" fmla="*/ 3864 h 50149"/>
                  <a:gd name="connsiteX27" fmla="*/ 41182 w 70363"/>
                  <a:gd name="connsiteY27" fmla="*/ 3483 h 50149"/>
                  <a:gd name="connsiteX28" fmla="*/ 41182 w 70363"/>
                  <a:gd name="connsiteY28" fmla="*/ 3483 h 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363" h="50149">
                    <a:moveTo>
                      <a:pt x="33943" y="50149"/>
                    </a:moveTo>
                    <a:cubicBezTo>
                      <a:pt x="27657" y="50149"/>
                      <a:pt x="21180" y="49768"/>
                      <a:pt x="14894" y="48816"/>
                    </a:cubicBezTo>
                    <a:cubicBezTo>
                      <a:pt x="12036" y="48435"/>
                      <a:pt x="9370" y="47292"/>
                      <a:pt x="7084" y="45768"/>
                    </a:cubicBezTo>
                    <a:cubicBezTo>
                      <a:pt x="4798" y="44054"/>
                      <a:pt x="2893" y="41769"/>
                      <a:pt x="1750" y="39292"/>
                    </a:cubicBezTo>
                    <a:cubicBezTo>
                      <a:pt x="417" y="36626"/>
                      <a:pt x="-155" y="33769"/>
                      <a:pt x="36" y="30721"/>
                    </a:cubicBezTo>
                    <a:cubicBezTo>
                      <a:pt x="226" y="27864"/>
                      <a:pt x="988" y="25007"/>
                      <a:pt x="2512" y="22340"/>
                    </a:cubicBezTo>
                    <a:cubicBezTo>
                      <a:pt x="17942" y="-3945"/>
                      <a:pt x="45754" y="245"/>
                      <a:pt x="46135" y="245"/>
                    </a:cubicBezTo>
                    <a:cubicBezTo>
                      <a:pt x="58517" y="2721"/>
                      <a:pt x="63279" y="11483"/>
                      <a:pt x="68803" y="23483"/>
                    </a:cubicBezTo>
                    <a:cubicBezTo>
                      <a:pt x="69946" y="25959"/>
                      <a:pt x="70518" y="28435"/>
                      <a:pt x="70327" y="31102"/>
                    </a:cubicBezTo>
                    <a:cubicBezTo>
                      <a:pt x="70327" y="33769"/>
                      <a:pt x="69565" y="36435"/>
                      <a:pt x="68422" y="38721"/>
                    </a:cubicBezTo>
                    <a:cubicBezTo>
                      <a:pt x="67279" y="41006"/>
                      <a:pt x="65565" y="43102"/>
                      <a:pt x="63469" y="44626"/>
                    </a:cubicBezTo>
                    <a:cubicBezTo>
                      <a:pt x="61374" y="46150"/>
                      <a:pt x="58898" y="47292"/>
                      <a:pt x="56421" y="47864"/>
                    </a:cubicBezTo>
                    <a:cubicBezTo>
                      <a:pt x="48992" y="49578"/>
                      <a:pt x="41372" y="50149"/>
                      <a:pt x="33943" y="50149"/>
                    </a:cubicBezTo>
                    <a:lnTo>
                      <a:pt x="33943" y="50149"/>
                    </a:lnTo>
                    <a:close/>
                    <a:moveTo>
                      <a:pt x="41182" y="3483"/>
                    </a:moveTo>
                    <a:cubicBezTo>
                      <a:pt x="33943" y="3483"/>
                      <a:pt x="26895" y="5388"/>
                      <a:pt x="20609" y="9007"/>
                    </a:cubicBezTo>
                    <a:cubicBezTo>
                      <a:pt x="14323" y="12626"/>
                      <a:pt x="9179" y="17959"/>
                      <a:pt x="5560" y="24245"/>
                    </a:cubicBezTo>
                    <a:cubicBezTo>
                      <a:pt x="4417" y="26340"/>
                      <a:pt x="3655" y="28626"/>
                      <a:pt x="3464" y="30912"/>
                    </a:cubicBezTo>
                    <a:cubicBezTo>
                      <a:pt x="3274" y="33197"/>
                      <a:pt x="3846" y="35673"/>
                      <a:pt x="4798" y="37768"/>
                    </a:cubicBezTo>
                    <a:cubicBezTo>
                      <a:pt x="5751" y="39864"/>
                      <a:pt x="7274" y="41578"/>
                      <a:pt x="9179" y="42911"/>
                    </a:cubicBezTo>
                    <a:cubicBezTo>
                      <a:pt x="11084" y="44245"/>
                      <a:pt x="13180" y="45197"/>
                      <a:pt x="15465" y="45387"/>
                    </a:cubicBezTo>
                    <a:cubicBezTo>
                      <a:pt x="28800" y="47292"/>
                      <a:pt x="42325" y="46911"/>
                      <a:pt x="55659" y="44626"/>
                    </a:cubicBezTo>
                    <a:cubicBezTo>
                      <a:pt x="57755" y="44245"/>
                      <a:pt x="59659" y="43292"/>
                      <a:pt x="61374" y="42149"/>
                    </a:cubicBezTo>
                    <a:cubicBezTo>
                      <a:pt x="63088" y="40816"/>
                      <a:pt x="64422" y="39292"/>
                      <a:pt x="65374" y="37388"/>
                    </a:cubicBezTo>
                    <a:cubicBezTo>
                      <a:pt x="66327" y="35483"/>
                      <a:pt x="66898" y="33387"/>
                      <a:pt x="66898" y="31292"/>
                    </a:cubicBezTo>
                    <a:cubicBezTo>
                      <a:pt x="66898" y="29197"/>
                      <a:pt x="66517" y="27102"/>
                      <a:pt x="65565" y="25197"/>
                    </a:cubicBezTo>
                    <a:cubicBezTo>
                      <a:pt x="60422" y="13769"/>
                      <a:pt x="56231" y="6150"/>
                      <a:pt x="45373" y="3864"/>
                    </a:cubicBezTo>
                    <a:cubicBezTo>
                      <a:pt x="44039" y="3674"/>
                      <a:pt x="42515" y="3483"/>
                      <a:pt x="41182" y="3483"/>
                    </a:cubicBezTo>
                    <a:lnTo>
                      <a:pt x="41182" y="3483"/>
                    </a:lnTo>
                    <a:close/>
                  </a:path>
                </a:pathLst>
              </a:custGeom>
              <a:solidFill>
                <a:srgbClr val="000000"/>
              </a:solidFill>
              <a:ln w="1904" cap="flat">
                <a:noFill/>
                <a:prstDash val="solid"/>
                <a:miter/>
              </a:ln>
            </p:spPr>
            <p:txBody>
              <a:bodyPr rtlCol="0" anchor="ctr"/>
              <a:lstStyle/>
              <a:p>
                <a:endParaRPr lang="fr-FR"/>
              </a:p>
            </p:txBody>
          </p:sp>
          <p:sp>
            <p:nvSpPr>
              <p:cNvPr id="3769" name="Forme libre 3768">
                <a:extLst>
                  <a:ext uri="{FF2B5EF4-FFF2-40B4-BE49-F238E27FC236}">
                    <a16:creationId xmlns:a16="http://schemas.microsoft.com/office/drawing/2014/main" id="{5687B8D9-4898-BCA7-B858-2D1BD9132F81}"/>
                  </a:ext>
                </a:extLst>
              </p:cNvPr>
              <p:cNvSpPr/>
              <p:nvPr/>
            </p:nvSpPr>
            <p:spPr>
              <a:xfrm>
                <a:off x="6842422" y="5845271"/>
                <a:ext cx="13052" cy="28761"/>
              </a:xfrm>
              <a:custGeom>
                <a:avLst/>
                <a:gdLst>
                  <a:gd name="connsiteX0" fmla="*/ 9334 w 13052"/>
                  <a:gd name="connsiteY0" fmla="*/ 28761 h 28761"/>
                  <a:gd name="connsiteX1" fmla="*/ 8572 w 13052"/>
                  <a:gd name="connsiteY1" fmla="*/ 28571 h 28761"/>
                  <a:gd name="connsiteX2" fmla="*/ 8001 w 13052"/>
                  <a:gd name="connsiteY2" fmla="*/ 28000 h 28761"/>
                  <a:gd name="connsiteX3" fmla="*/ 7810 w 13052"/>
                  <a:gd name="connsiteY3" fmla="*/ 27238 h 28761"/>
                  <a:gd name="connsiteX4" fmla="*/ 8001 w 13052"/>
                  <a:gd name="connsiteY4" fmla="*/ 26285 h 28761"/>
                  <a:gd name="connsiteX5" fmla="*/ 571 w 13052"/>
                  <a:gd name="connsiteY5" fmla="*/ 3047 h 28761"/>
                  <a:gd name="connsiteX6" fmla="*/ 190 w 13052"/>
                  <a:gd name="connsiteY6" fmla="*/ 2476 h 28761"/>
                  <a:gd name="connsiteX7" fmla="*/ 0 w 13052"/>
                  <a:gd name="connsiteY7" fmla="*/ 1905 h 28761"/>
                  <a:gd name="connsiteX8" fmla="*/ 0 w 13052"/>
                  <a:gd name="connsiteY8" fmla="*/ 1143 h 28761"/>
                  <a:gd name="connsiteX9" fmla="*/ 381 w 13052"/>
                  <a:gd name="connsiteY9" fmla="*/ 571 h 28761"/>
                  <a:gd name="connsiteX10" fmla="*/ 952 w 13052"/>
                  <a:gd name="connsiteY10" fmla="*/ 190 h 28761"/>
                  <a:gd name="connsiteX11" fmla="*/ 1524 w 13052"/>
                  <a:gd name="connsiteY11" fmla="*/ 0 h 28761"/>
                  <a:gd name="connsiteX12" fmla="*/ 2286 w 13052"/>
                  <a:gd name="connsiteY12" fmla="*/ 0 h 28761"/>
                  <a:gd name="connsiteX13" fmla="*/ 2857 w 13052"/>
                  <a:gd name="connsiteY13" fmla="*/ 381 h 28761"/>
                  <a:gd name="connsiteX14" fmla="*/ 11239 w 13052"/>
                  <a:gd name="connsiteY14" fmla="*/ 28000 h 28761"/>
                  <a:gd name="connsiteX15" fmla="*/ 10667 w 13052"/>
                  <a:gd name="connsiteY15" fmla="*/ 28761 h 28761"/>
                  <a:gd name="connsiteX16" fmla="*/ 9334 w 13052"/>
                  <a:gd name="connsiteY16" fmla="*/ 28761 h 2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052" h="28761">
                    <a:moveTo>
                      <a:pt x="9334" y="28761"/>
                    </a:moveTo>
                    <a:cubicBezTo>
                      <a:pt x="8953" y="28761"/>
                      <a:pt x="8762" y="28761"/>
                      <a:pt x="8572" y="28571"/>
                    </a:cubicBezTo>
                    <a:cubicBezTo>
                      <a:pt x="8381" y="28381"/>
                      <a:pt x="8001" y="28190"/>
                      <a:pt x="8001" y="28000"/>
                    </a:cubicBezTo>
                    <a:cubicBezTo>
                      <a:pt x="7810" y="27809"/>
                      <a:pt x="7810" y="27428"/>
                      <a:pt x="7810" y="27238"/>
                    </a:cubicBezTo>
                    <a:cubicBezTo>
                      <a:pt x="7810" y="26857"/>
                      <a:pt x="7810" y="26667"/>
                      <a:pt x="8001" y="26285"/>
                    </a:cubicBezTo>
                    <a:cubicBezTo>
                      <a:pt x="8191" y="25714"/>
                      <a:pt x="14287" y="13714"/>
                      <a:pt x="571" y="3047"/>
                    </a:cubicBezTo>
                    <a:cubicBezTo>
                      <a:pt x="381" y="2857"/>
                      <a:pt x="190" y="2666"/>
                      <a:pt x="190" y="2476"/>
                    </a:cubicBezTo>
                    <a:cubicBezTo>
                      <a:pt x="0" y="2286"/>
                      <a:pt x="0" y="2095"/>
                      <a:pt x="0" y="1905"/>
                    </a:cubicBezTo>
                    <a:cubicBezTo>
                      <a:pt x="0" y="1714"/>
                      <a:pt x="0" y="1523"/>
                      <a:pt x="0" y="1143"/>
                    </a:cubicBezTo>
                    <a:cubicBezTo>
                      <a:pt x="0" y="952"/>
                      <a:pt x="190" y="762"/>
                      <a:pt x="381" y="571"/>
                    </a:cubicBezTo>
                    <a:cubicBezTo>
                      <a:pt x="571" y="381"/>
                      <a:pt x="762" y="190"/>
                      <a:pt x="952" y="190"/>
                    </a:cubicBezTo>
                    <a:cubicBezTo>
                      <a:pt x="1143" y="190"/>
                      <a:pt x="1333" y="0"/>
                      <a:pt x="1524" y="0"/>
                    </a:cubicBezTo>
                    <a:cubicBezTo>
                      <a:pt x="1714" y="0"/>
                      <a:pt x="1905" y="0"/>
                      <a:pt x="2286" y="0"/>
                    </a:cubicBezTo>
                    <a:cubicBezTo>
                      <a:pt x="2476" y="0"/>
                      <a:pt x="2667" y="190"/>
                      <a:pt x="2857" y="381"/>
                    </a:cubicBezTo>
                    <a:cubicBezTo>
                      <a:pt x="18859" y="12952"/>
                      <a:pt x="11239" y="27809"/>
                      <a:pt x="11239" y="28000"/>
                    </a:cubicBezTo>
                    <a:cubicBezTo>
                      <a:pt x="11048" y="28190"/>
                      <a:pt x="10858" y="28571"/>
                      <a:pt x="10667" y="28761"/>
                    </a:cubicBezTo>
                    <a:cubicBezTo>
                      <a:pt x="9906" y="28571"/>
                      <a:pt x="9525" y="28761"/>
                      <a:pt x="9334" y="28761"/>
                    </a:cubicBezTo>
                    <a:close/>
                  </a:path>
                </a:pathLst>
              </a:custGeom>
              <a:solidFill>
                <a:srgbClr val="000000"/>
              </a:solidFill>
              <a:ln w="1904" cap="flat">
                <a:noFill/>
                <a:prstDash val="solid"/>
                <a:miter/>
              </a:ln>
            </p:spPr>
            <p:txBody>
              <a:bodyPr rtlCol="0" anchor="ctr"/>
              <a:lstStyle/>
              <a:p>
                <a:endParaRPr lang="fr-FR"/>
              </a:p>
            </p:txBody>
          </p:sp>
        </p:grpSp>
        <p:sp>
          <p:nvSpPr>
            <p:cNvPr id="3770" name="Forme libre 3769">
              <a:extLst>
                <a:ext uri="{FF2B5EF4-FFF2-40B4-BE49-F238E27FC236}">
                  <a16:creationId xmlns:a16="http://schemas.microsoft.com/office/drawing/2014/main" id="{FA43F373-5C70-94F4-5BF8-EA43BBA13E07}"/>
                </a:ext>
              </a:extLst>
            </p:cNvPr>
            <p:cNvSpPr/>
            <p:nvPr/>
          </p:nvSpPr>
          <p:spPr>
            <a:xfrm>
              <a:off x="6796704" y="6062222"/>
              <a:ext cx="61147" cy="48331"/>
            </a:xfrm>
            <a:custGeom>
              <a:avLst/>
              <a:gdLst>
                <a:gd name="connsiteX0" fmla="*/ 61148 w 61147"/>
                <a:gd name="connsiteY0" fmla="*/ 0 h 48331"/>
                <a:gd name="connsiteX1" fmla="*/ 47432 w 61147"/>
                <a:gd name="connsiteY1" fmla="*/ 33714 h 48331"/>
                <a:gd name="connsiteX2" fmla="*/ 0 w 61147"/>
                <a:gd name="connsiteY2" fmla="*/ 47428 h 48331"/>
              </a:gdLst>
              <a:ahLst/>
              <a:cxnLst>
                <a:cxn ang="0">
                  <a:pos x="connsiteX0" y="connsiteY0"/>
                </a:cxn>
                <a:cxn ang="0">
                  <a:pos x="connsiteX1" y="connsiteY1"/>
                </a:cxn>
                <a:cxn ang="0">
                  <a:pos x="connsiteX2" y="connsiteY2"/>
                </a:cxn>
              </a:cxnLst>
              <a:rect l="l" t="t" r="r" b="b"/>
              <a:pathLst>
                <a:path w="61147" h="48331">
                  <a:moveTo>
                    <a:pt x="61148" y="0"/>
                  </a:moveTo>
                  <a:cubicBezTo>
                    <a:pt x="61148" y="4190"/>
                    <a:pt x="60195" y="20571"/>
                    <a:pt x="47432" y="33714"/>
                  </a:cubicBezTo>
                  <a:cubicBezTo>
                    <a:pt x="28764" y="52952"/>
                    <a:pt x="1905" y="47809"/>
                    <a:pt x="0" y="47428"/>
                  </a:cubicBezTo>
                </a:path>
              </a:pathLst>
            </a:custGeom>
            <a:noFill/>
            <a:ln w="3809" cap="rnd">
              <a:solidFill>
                <a:srgbClr val="000000"/>
              </a:solidFill>
              <a:prstDash val="solid"/>
              <a:miter/>
            </a:ln>
          </p:spPr>
          <p:txBody>
            <a:bodyPr rtlCol="0" anchor="ctr"/>
            <a:lstStyle/>
            <a:p>
              <a:endParaRPr lang="fr-FR"/>
            </a:p>
          </p:txBody>
        </p:sp>
      </p:grpSp>
      <p:grpSp>
        <p:nvGrpSpPr>
          <p:cNvPr id="3771" name="Graphique 2">
            <a:extLst>
              <a:ext uri="{FF2B5EF4-FFF2-40B4-BE49-F238E27FC236}">
                <a16:creationId xmlns:a16="http://schemas.microsoft.com/office/drawing/2014/main" id="{916160DF-EDDE-2754-132E-8E5B5D75683A}"/>
              </a:ext>
            </a:extLst>
          </p:cNvPr>
          <p:cNvGrpSpPr/>
          <p:nvPr/>
        </p:nvGrpSpPr>
        <p:grpSpPr>
          <a:xfrm>
            <a:off x="7278716" y="5756466"/>
            <a:ext cx="654359" cy="1080688"/>
            <a:chOff x="7278716" y="5756466"/>
            <a:chExt cx="654359" cy="1080688"/>
          </a:xfrm>
        </p:grpSpPr>
        <p:grpSp>
          <p:nvGrpSpPr>
            <p:cNvPr id="3772" name="Graphique 2">
              <a:extLst>
                <a:ext uri="{FF2B5EF4-FFF2-40B4-BE49-F238E27FC236}">
                  <a16:creationId xmlns:a16="http://schemas.microsoft.com/office/drawing/2014/main" id="{D6B9AEF5-20EB-DE10-C216-422A277A37EF}"/>
                </a:ext>
              </a:extLst>
            </p:cNvPr>
            <p:cNvGrpSpPr/>
            <p:nvPr/>
          </p:nvGrpSpPr>
          <p:grpSpPr>
            <a:xfrm>
              <a:off x="7278716" y="5756466"/>
              <a:ext cx="654359" cy="1080688"/>
              <a:chOff x="7278716" y="5756466"/>
              <a:chExt cx="654359" cy="1080688"/>
            </a:xfrm>
          </p:grpSpPr>
          <p:sp>
            <p:nvSpPr>
              <p:cNvPr id="3773" name="Forme libre 3772">
                <a:extLst>
                  <a:ext uri="{FF2B5EF4-FFF2-40B4-BE49-F238E27FC236}">
                    <a16:creationId xmlns:a16="http://schemas.microsoft.com/office/drawing/2014/main" id="{C143168B-E6C4-A305-62CD-1FD7A34D3EEC}"/>
                  </a:ext>
                </a:extLst>
              </p:cNvPr>
              <p:cNvSpPr/>
              <p:nvPr/>
            </p:nvSpPr>
            <p:spPr>
              <a:xfrm>
                <a:off x="7594670" y="6774655"/>
                <a:ext cx="131192" cy="60913"/>
              </a:xfrm>
              <a:custGeom>
                <a:avLst/>
                <a:gdLst>
                  <a:gd name="connsiteX0" fmla="*/ 132830 w 131192"/>
                  <a:gd name="connsiteY0" fmla="*/ 62115 h 60913"/>
                  <a:gd name="connsiteX1" fmla="*/ 5132 w 131192"/>
                  <a:gd name="connsiteY1" fmla="*/ 62115 h 60913"/>
                  <a:gd name="connsiteX2" fmla="*/ 1638 w 131192"/>
                  <a:gd name="connsiteY2" fmla="*/ 9451 h 60913"/>
                  <a:gd name="connsiteX3" fmla="*/ 45475 w 131192"/>
                  <a:gd name="connsiteY3" fmla="*/ 1202 h 60913"/>
                  <a:gd name="connsiteX4" fmla="*/ 83911 w 131192"/>
                  <a:gd name="connsiteY4" fmla="*/ 26265 h 60913"/>
                  <a:gd name="connsiteX5" fmla="*/ 132830 w 131192"/>
                  <a:gd name="connsiteY5" fmla="*/ 62115 h 60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92" h="60913">
                    <a:moveTo>
                      <a:pt x="132830" y="62115"/>
                    </a:moveTo>
                    <a:lnTo>
                      <a:pt x="5132" y="62115"/>
                    </a:lnTo>
                    <a:lnTo>
                      <a:pt x="1638" y="9451"/>
                    </a:lnTo>
                    <a:lnTo>
                      <a:pt x="45475" y="1202"/>
                    </a:lnTo>
                    <a:cubicBezTo>
                      <a:pt x="45475" y="1202"/>
                      <a:pt x="52463" y="15796"/>
                      <a:pt x="83911" y="26265"/>
                    </a:cubicBezTo>
                    <a:cubicBezTo>
                      <a:pt x="115359" y="37052"/>
                      <a:pt x="121712" y="43080"/>
                      <a:pt x="132830" y="62115"/>
                    </a:cubicBezTo>
                    <a:close/>
                  </a:path>
                </a:pathLst>
              </a:custGeom>
              <a:solidFill>
                <a:srgbClr val="000000"/>
              </a:solidFill>
              <a:ln w="3173" cap="flat">
                <a:noFill/>
                <a:prstDash val="solid"/>
                <a:miter/>
              </a:ln>
            </p:spPr>
            <p:txBody>
              <a:bodyPr rtlCol="0" anchor="ctr"/>
              <a:lstStyle/>
              <a:p>
                <a:endParaRPr lang="fr-FR"/>
              </a:p>
            </p:txBody>
          </p:sp>
          <p:sp>
            <p:nvSpPr>
              <p:cNvPr id="3774" name="Forme libre 3773">
                <a:extLst>
                  <a:ext uri="{FF2B5EF4-FFF2-40B4-BE49-F238E27FC236}">
                    <a16:creationId xmlns:a16="http://schemas.microsoft.com/office/drawing/2014/main" id="{2FB46B54-2526-DF1F-7538-84435787C615}"/>
                  </a:ext>
                </a:extLst>
              </p:cNvPr>
              <p:cNvSpPr/>
              <p:nvPr/>
            </p:nvSpPr>
            <p:spPr>
              <a:xfrm>
                <a:off x="7588635" y="6729288"/>
                <a:ext cx="134685" cy="105645"/>
              </a:xfrm>
              <a:custGeom>
                <a:avLst/>
                <a:gdLst>
                  <a:gd name="connsiteX0" fmla="*/ 129652 w 134685"/>
                  <a:gd name="connsiteY0" fmla="*/ 95739 h 105645"/>
                  <a:gd name="connsiteX1" fmla="*/ 136323 w 134685"/>
                  <a:gd name="connsiteY1" fmla="*/ 105891 h 105645"/>
                  <a:gd name="connsiteX2" fmla="*/ 13073 w 134685"/>
                  <a:gd name="connsiteY2" fmla="*/ 106842 h 105645"/>
                  <a:gd name="connsiteX3" fmla="*/ 11485 w 134685"/>
                  <a:gd name="connsiteY3" fmla="*/ 95104 h 105645"/>
                  <a:gd name="connsiteX4" fmla="*/ 129652 w 134685"/>
                  <a:gd name="connsiteY4" fmla="*/ 95739 h 105645"/>
                  <a:gd name="connsiteX5" fmla="*/ 47379 w 134685"/>
                  <a:gd name="connsiteY5" fmla="*/ 1197 h 105645"/>
                  <a:gd name="connsiteX6" fmla="*/ 50556 w 134685"/>
                  <a:gd name="connsiteY6" fmla="*/ 48468 h 105645"/>
                  <a:gd name="connsiteX7" fmla="*/ 9896 w 134685"/>
                  <a:gd name="connsiteY7" fmla="*/ 57034 h 105645"/>
                  <a:gd name="connsiteX8" fmla="*/ 1637 w 134685"/>
                  <a:gd name="connsiteY8" fmla="*/ 2466 h 105645"/>
                  <a:gd name="connsiteX9" fmla="*/ 47379 w 134685"/>
                  <a:gd name="connsiteY9" fmla="*/ 1197 h 10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685" h="105645">
                    <a:moveTo>
                      <a:pt x="129652" y="95739"/>
                    </a:moveTo>
                    <a:lnTo>
                      <a:pt x="136323" y="105891"/>
                    </a:lnTo>
                    <a:lnTo>
                      <a:pt x="13073" y="106842"/>
                    </a:lnTo>
                    <a:lnTo>
                      <a:pt x="11485" y="95104"/>
                    </a:lnTo>
                    <a:lnTo>
                      <a:pt x="129652" y="95739"/>
                    </a:lnTo>
                    <a:close/>
                    <a:moveTo>
                      <a:pt x="47379" y="1197"/>
                    </a:moveTo>
                    <a:lnTo>
                      <a:pt x="50556" y="48468"/>
                    </a:lnTo>
                    <a:lnTo>
                      <a:pt x="9896" y="57034"/>
                    </a:lnTo>
                    <a:lnTo>
                      <a:pt x="1637" y="2466"/>
                    </a:lnTo>
                    <a:lnTo>
                      <a:pt x="47379" y="1197"/>
                    </a:lnTo>
                    <a:close/>
                  </a:path>
                </a:pathLst>
              </a:custGeom>
              <a:solidFill>
                <a:srgbClr val="FFFFFF"/>
              </a:solidFill>
              <a:ln w="3173" cap="flat">
                <a:noFill/>
                <a:prstDash val="solid"/>
                <a:miter/>
              </a:ln>
            </p:spPr>
            <p:txBody>
              <a:bodyPr rtlCol="0" anchor="ctr"/>
              <a:lstStyle/>
              <a:p>
                <a:endParaRPr lang="fr-FR"/>
              </a:p>
            </p:txBody>
          </p:sp>
          <p:sp>
            <p:nvSpPr>
              <p:cNvPr id="3775" name="Forme libre 3774">
                <a:extLst>
                  <a:ext uri="{FF2B5EF4-FFF2-40B4-BE49-F238E27FC236}">
                    <a16:creationId xmlns:a16="http://schemas.microsoft.com/office/drawing/2014/main" id="{B4C8FCD9-E79E-6B7D-45AF-8432247B3BDC}"/>
                  </a:ext>
                </a:extLst>
              </p:cNvPr>
              <p:cNvSpPr/>
              <p:nvPr/>
            </p:nvSpPr>
            <p:spPr>
              <a:xfrm>
                <a:off x="7587046" y="6727385"/>
                <a:ext cx="52413" cy="59326"/>
              </a:xfrm>
              <a:custGeom>
                <a:avLst/>
                <a:gdLst>
                  <a:gd name="connsiteX0" fmla="*/ 11476 w 52413"/>
                  <a:gd name="connsiteY0" fmla="*/ 60518 h 59326"/>
                  <a:gd name="connsiteX1" fmla="*/ 9887 w 52413"/>
                  <a:gd name="connsiteY1" fmla="*/ 58932 h 59326"/>
                  <a:gd name="connsiteX2" fmla="*/ 1628 w 52413"/>
                  <a:gd name="connsiteY2" fmla="*/ 4364 h 59326"/>
                  <a:gd name="connsiteX3" fmla="*/ 3216 w 52413"/>
                  <a:gd name="connsiteY3" fmla="*/ 2460 h 59326"/>
                  <a:gd name="connsiteX4" fmla="*/ 3534 w 52413"/>
                  <a:gd name="connsiteY4" fmla="*/ 2460 h 59326"/>
                  <a:gd name="connsiteX5" fmla="*/ 49276 w 52413"/>
                  <a:gd name="connsiteY5" fmla="*/ 1192 h 59326"/>
                  <a:gd name="connsiteX6" fmla="*/ 50865 w 52413"/>
                  <a:gd name="connsiteY6" fmla="*/ 2778 h 59326"/>
                  <a:gd name="connsiteX7" fmla="*/ 54041 w 52413"/>
                  <a:gd name="connsiteY7" fmla="*/ 50049 h 59326"/>
                  <a:gd name="connsiteX8" fmla="*/ 52771 w 52413"/>
                  <a:gd name="connsiteY8" fmla="*/ 51635 h 59326"/>
                  <a:gd name="connsiteX9" fmla="*/ 12111 w 52413"/>
                  <a:gd name="connsiteY9" fmla="*/ 60201 h 59326"/>
                  <a:gd name="connsiteX10" fmla="*/ 11476 w 52413"/>
                  <a:gd name="connsiteY10" fmla="*/ 60518 h 59326"/>
                  <a:gd name="connsiteX11" fmla="*/ 5123 w 52413"/>
                  <a:gd name="connsiteY11" fmla="*/ 5950 h 59326"/>
                  <a:gd name="connsiteX12" fmla="*/ 12746 w 52413"/>
                  <a:gd name="connsiteY12" fmla="*/ 56711 h 59326"/>
                  <a:gd name="connsiteX13" fmla="*/ 49912 w 52413"/>
                  <a:gd name="connsiteY13" fmla="*/ 48780 h 59326"/>
                  <a:gd name="connsiteX14" fmla="*/ 47053 w 52413"/>
                  <a:gd name="connsiteY14" fmla="*/ 4681 h 59326"/>
                  <a:gd name="connsiteX15" fmla="*/ 5123 w 52413"/>
                  <a:gd name="connsiteY15" fmla="*/ 5950 h 5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413" h="59326">
                    <a:moveTo>
                      <a:pt x="11476" y="60518"/>
                    </a:moveTo>
                    <a:cubicBezTo>
                      <a:pt x="10523" y="60518"/>
                      <a:pt x="9887" y="59884"/>
                      <a:pt x="9887" y="58932"/>
                    </a:cubicBezTo>
                    <a:lnTo>
                      <a:pt x="1628" y="4364"/>
                    </a:lnTo>
                    <a:cubicBezTo>
                      <a:pt x="1628" y="3412"/>
                      <a:pt x="2263" y="2460"/>
                      <a:pt x="3216" y="2460"/>
                    </a:cubicBezTo>
                    <a:cubicBezTo>
                      <a:pt x="3216" y="2460"/>
                      <a:pt x="3534" y="2460"/>
                      <a:pt x="3534" y="2460"/>
                    </a:cubicBezTo>
                    <a:lnTo>
                      <a:pt x="49276" y="1192"/>
                    </a:lnTo>
                    <a:cubicBezTo>
                      <a:pt x="50230" y="1192"/>
                      <a:pt x="50865" y="1826"/>
                      <a:pt x="50865" y="2778"/>
                    </a:cubicBezTo>
                    <a:lnTo>
                      <a:pt x="54041" y="50049"/>
                    </a:lnTo>
                    <a:cubicBezTo>
                      <a:pt x="54041" y="51000"/>
                      <a:pt x="53406" y="51635"/>
                      <a:pt x="52771" y="51635"/>
                    </a:cubicBezTo>
                    <a:lnTo>
                      <a:pt x="12111" y="60201"/>
                    </a:lnTo>
                    <a:lnTo>
                      <a:pt x="11476" y="60518"/>
                    </a:lnTo>
                    <a:close/>
                    <a:moveTo>
                      <a:pt x="5123" y="5950"/>
                    </a:moveTo>
                    <a:lnTo>
                      <a:pt x="12746" y="56711"/>
                    </a:lnTo>
                    <a:lnTo>
                      <a:pt x="49912" y="48780"/>
                    </a:lnTo>
                    <a:lnTo>
                      <a:pt x="47053" y="4681"/>
                    </a:lnTo>
                    <a:lnTo>
                      <a:pt x="5123" y="5950"/>
                    </a:lnTo>
                    <a:close/>
                  </a:path>
                </a:pathLst>
              </a:custGeom>
              <a:solidFill>
                <a:srgbClr val="000000"/>
              </a:solidFill>
              <a:ln w="3173" cap="flat">
                <a:noFill/>
                <a:prstDash val="solid"/>
                <a:miter/>
              </a:ln>
            </p:spPr>
            <p:txBody>
              <a:bodyPr rtlCol="0" anchor="ctr"/>
              <a:lstStyle/>
              <a:p>
                <a:endParaRPr lang="fr-FR"/>
              </a:p>
            </p:txBody>
          </p:sp>
          <p:sp>
            <p:nvSpPr>
              <p:cNvPr id="3776" name="Forme libre 3775">
                <a:extLst>
                  <a:ext uri="{FF2B5EF4-FFF2-40B4-BE49-F238E27FC236}">
                    <a16:creationId xmlns:a16="http://schemas.microsoft.com/office/drawing/2014/main" id="{07929D84-0DDB-8B82-8C99-460310B0157E}"/>
                  </a:ext>
                </a:extLst>
              </p:cNvPr>
              <p:cNvSpPr/>
              <p:nvPr/>
            </p:nvSpPr>
            <p:spPr>
              <a:xfrm>
                <a:off x="7346263" y="6772752"/>
                <a:ext cx="382458" cy="64402"/>
              </a:xfrm>
              <a:custGeom>
                <a:avLst/>
                <a:gdLst>
                  <a:gd name="connsiteX0" fmla="*/ 384070 w 382458"/>
                  <a:gd name="connsiteY0" fmla="*/ 65605 h 64402"/>
                  <a:gd name="connsiteX1" fmla="*/ 251925 w 382458"/>
                  <a:gd name="connsiteY1" fmla="*/ 65605 h 64402"/>
                  <a:gd name="connsiteX2" fmla="*/ 248113 w 382458"/>
                  <a:gd name="connsiteY2" fmla="*/ 9768 h 64402"/>
                  <a:gd name="connsiteX3" fmla="*/ 294809 w 382458"/>
                  <a:gd name="connsiteY3" fmla="*/ 1202 h 64402"/>
                  <a:gd name="connsiteX4" fmla="*/ 295444 w 382458"/>
                  <a:gd name="connsiteY4" fmla="*/ 2471 h 64402"/>
                  <a:gd name="connsiteX5" fmla="*/ 332927 w 382458"/>
                  <a:gd name="connsiteY5" fmla="*/ 26899 h 64402"/>
                  <a:gd name="connsiteX6" fmla="*/ 382799 w 382458"/>
                  <a:gd name="connsiteY6" fmla="*/ 63384 h 64402"/>
                  <a:gd name="connsiteX7" fmla="*/ 384070 w 382458"/>
                  <a:gd name="connsiteY7" fmla="*/ 65605 h 64402"/>
                  <a:gd name="connsiteX8" fmla="*/ 255102 w 382458"/>
                  <a:gd name="connsiteY8" fmla="*/ 62115 h 64402"/>
                  <a:gd name="connsiteX9" fmla="*/ 378034 w 382458"/>
                  <a:gd name="connsiteY9" fmla="*/ 62115 h 64402"/>
                  <a:gd name="connsiteX10" fmla="*/ 331657 w 382458"/>
                  <a:gd name="connsiteY10" fmla="*/ 29755 h 64402"/>
                  <a:gd name="connsiteX11" fmla="*/ 292902 w 382458"/>
                  <a:gd name="connsiteY11" fmla="*/ 5009 h 64402"/>
                  <a:gd name="connsiteX12" fmla="*/ 251925 w 382458"/>
                  <a:gd name="connsiteY12" fmla="*/ 12623 h 64402"/>
                  <a:gd name="connsiteX13" fmla="*/ 255102 w 382458"/>
                  <a:gd name="connsiteY13" fmla="*/ 62115 h 64402"/>
                  <a:gd name="connsiteX14" fmla="*/ 1612 w 382458"/>
                  <a:gd name="connsiteY14" fmla="*/ 64018 h 64402"/>
                  <a:gd name="connsiteX15" fmla="*/ 129310 w 382458"/>
                  <a:gd name="connsiteY15" fmla="*/ 64018 h 64402"/>
                  <a:gd name="connsiteX16" fmla="*/ 121369 w 382458"/>
                  <a:gd name="connsiteY16" fmla="*/ 6595 h 64402"/>
                  <a:gd name="connsiteX17" fmla="*/ 76579 w 382458"/>
                  <a:gd name="connsiteY17" fmla="*/ 2788 h 64402"/>
                  <a:gd name="connsiteX18" fmla="*/ 43225 w 382458"/>
                  <a:gd name="connsiteY18" fmla="*/ 27851 h 64402"/>
                  <a:gd name="connsiteX19" fmla="*/ 1612 w 382458"/>
                  <a:gd name="connsiteY19" fmla="*/ 64018 h 64402"/>
                  <a:gd name="connsiteX20" fmla="*/ 1612 w 382458"/>
                  <a:gd name="connsiteY20" fmla="*/ 64018 h 64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2458" h="64402">
                    <a:moveTo>
                      <a:pt x="384070" y="65605"/>
                    </a:moveTo>
                    <a:lnTo>
                      <a:pt x="251925" y="65605"/>
                    </a:lnTo>
                    <a:lnTo>
                      <a:pt x="248113" y="9768"/>
                    </a:lnTo>
                    <a:lnTo>
                      <a:pt x="294809" y="1202"/>
                    </a:lnTo>
                    <a:lnTo>
                      <a:pt x="295444" y="2471"/>
                    </a:lnTo>
                    <a:cubicBezTo>
                      <a:pt x="295444" y="2471"/>
                      <a:pt x="302750" y="16430"/>
                      <a:pt x="332927" y="26899"/>
                    </a:cubicBezTo>
                    <a:cubicBezTo>
                      <a:pt x="364375" y="37686"/>
                      <a:pt x="371364" y="44031"/>
                      <a:pt x="382799" y="63384"/>
                    </a:cubicBezTo>
                    <a:lnTo>
                      <a:pt x="384070" y="65605"/>
                    </a:lnTo>
                    <a:close/>
                    <a:moveTo>
                      <a:pt x="255102" y="62115"/>
                    </a:moveTo>
                    <a:lnTo>
                      <a:pt x="378034" y="62115"/>
                    </a:lnTo>
                    <a:cubicBezTo>
                      <a:pt x="367870" y="45617"/>
                      <a:pt x="360881" y="39589"/>
                      <a:pt x="331657" y="29755"/>
                    </a:cubicBezTo>
                    <a:cubicBezTo>
                      <a:pt x="304656" y="20554"/>
                      <a:pt x="295127" y="8499"/>
                      <a:pt x="292902" y="5009"/>
                    </a:cubicBezTo>
                    <a:lnTo>
                      <a:pt x="251925" y="12623"/>
                    </a:lnTo>
                    <a:lnTo>
                      <a:pt x="255102" y="62115"/>
                    </a:lnTo>
                    <a:close/>
                    <a:moveTo>
                      <a:pt x="1612" y="64018"/>
                    </a:moveTo>
                    <a:lnTo>
                      <a:pt x="129310" y="64018"/>
                    </a:lnTo>
                    <a:lnTo>
                      <a:pt x="121369" y="6595"/>
                    </a:lnTo>
                    <a:lnTo>
                      <a:pt x="76579" y="2788"/>
                    </a:lnTo>
                    <a:cubicBezTo>
                      <a:pt x="76579" y="2788"/>
                      <a:pt x="72450" y="17382"/>
                      <a:pt x="43225" y="27851"/>
                    </a:cubicBezTo>
                    <a:cubicBezTo>
                      <a:pt x="14001" y="38955"/>
                      <a:pt x="8918" y="44983"/>
                      <a:pt x="1612" y="64018"/>
                    </a:cubicBezTo>
                    <a:lnTo>
                      <a:pt x="1612" y="64018"/>
                    </a:lnTo>
                    <a:close/>
                  </a:path>
                </a:pathLst>
              </a:custGeom>
              <a:solidFill>
                <a:srgbClr val="000000"/>
              </a:solidFill>
              <a:ln w="3173" cap="flat">
                <a:noFill/>
                <a:prstDash val="solid"/>
                <a:miter/>
              </a:ln>
            </p:spPr>
            <p:txBody>
              <a:bodyPr rtlCol="0" anchor="ctr"/>
              <a:lstStyle/>
              <a:p>
                <a:endParaRPr lang="fr-FR"/>
              </a:p>
            </p:txBody>
          </p:sp>
          <p:sp>
            <p:nvSpPr>
              <p:cNvPr id="3777" name="Forme libre 3776">
                <a:extLst>
                  <a:ext uri="{FF2B5EF4-FFF2-40B4-BE49-F238E27FC236}">
                    <a16:creationId xmlns:a16="http://schemas.microsoft.com/office/drawing/2014/main" id="{9E08EBE7-D8D5-15C5-D278-D2073CA440E0}"/>
                  </a:ext>
                </a:extLst>
              </p:cNvPr>
              <p:cNvSpPr/>
              <p:nvPr/>
            </p:nvSpPr>
            <p:spPr>
              <a:xfrm>
                <a:off x="7348804" y="6729288"/>
                <a:ext cx="123250" cy="105645"/>
              </a:xfrm>
              <a:custGeom>
                <a:avLst/>
                <a:gdLst>
                  <a:gd name="connsiteX0" fmla="*/ 6033 w 123250"/>
                  <a:gd name="connsiteY0" fmla="*/ 95739 h 105645"/>
                  <a:gd name="connsiteX1" fmla="*/ 1585 w 123250"/>
                  <a:gd name="connsiteY1" fmla="*/ 105891 h 105645"/>
                  <a:gd name="connsiteX2" fmla="*/ 124836 w 123250"/>
                  <a:gd name="connsiteY2" fmla="*/ 106842 h 105645"/>
                  <a:gd name="connsiteX3" fmla="*/ 123883 w 123250"/>
                  <a:gd name="connsiteY3" fmla="*/ 95104 h 105645"/>
                  <a:gd name="connsiteX4" fmla="*/ 6033 w 123250"/>
                  <a:gd name="connsiteY4" fmla="*/ 95739 h 105645"/>
                  <a:gd name="connsiteX5" fmla="*/ 68611 w 123250"/>
                  <a:gd name="connsiteY5" fmla="*/ 1197 h 105645"/>
                  <a:gd name="connsiteX6" fmla="*/ 75281 w 123250"/>
                  <a:gd name="connsiteY6" fmla="*/ 48468 h 105645"/>
                  <a:gd name="connsiteX7" fmla="*/ 116895 w 123250"/>
                  <a:gd name="connsiteY7" fmla="*/ 52592 h 105645"/>
                  <a:gd name="connsiteX8" fmla="*/ 114671 w 123250"/>
                  <a:gd name="connsiteY8" fmla="*/ 2466 h 105645"/>
                  <a:gd name="connsiteX9" fmla="*/ 68611 w 123250"/>
                  <a:gd name="connsiteY9" fmla="*/ 1197 h 105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250" h="105645">
                    <a:moveTo>
                      <a:pt x="6033" y="95739"/>
                    </a:moveTo>
                    <a:lnTo>
                      <a:pt x="1585" y="105891"/>
                    </a:lnTo>
                    <a:lnTo>
                      <a:pt x="124836" y="106842"/>
                    </a:lnTo>
                    <a:lnTo>
                      <a:pt x="123883" y="95104"/>
                    </a:lnTo>
                    <a:lnTo>
                      <a:pt x="6033" y="95739"/>
                    </a:lnTo>
                    <a:close/>
                    <a:moveTo>
                      <a:pt x="68611" y="1197"/>
                    </a:moveTo>
                    <a:lnTo>
                      <a:pt x="75281" y="48468"/>
                    </a:lnTo>
                    <a:lnTo>
                      <a:pt x="116895" y="52592"/>
                    </a:lnTo>
                    <a:lnTo>
                      <a:pt x="114671" y="2466"/>
                    </a:lnTo>
                    <a:lnTo>
                      <a:pt x="68611" y="1197"/>
                    </a:lnTo>
                    <a:close/>
                  </a:path>
                </a:pathLst>
              </a:custGeom>
              <a:solidFill>
                <a:srgbClr val="FFFFFF"/>
              </a:solidFill>
              <a:ln w="3173" cap="flat">
                <a:noFill/>
                <a:prstDash val="solid"/>
                <a:miter/>
              </a:ln>
            </p:spPr>
            <p:txBody>
              <a:bodyPr rtlCol="0" anchor="ctr"/>
              <a:lstStyle/>
              <a:p>
                <a:endParaRPr lang="fr-FR"/>
              </a:p>
            </p:txBody>
          </p:sp>
          <p:sp>
            <p:nvSpPr>
              <p:cNvPr id="3778" name="Forme libre 3777">
                <a:extLst>
                  <a:ext uri="{FF2B5EF4-FFF2-40B4-BE49-F238E27FC236}">
                    <a16:creationId xmlns:a16="http://schemas.microsoft.com/office/drawing/2014/main" id="{2AAC71BF-1282-2BBC-7ED0-74E2E4411816}"/>
                  </a:ext>
                </a:extLst>
              </p:cNvPr>
              <p:cNvSpPr/>
              <p:nvPr/>
            </p:nvSpPr>
            <p:spPr>
              <a:xfrm>
                <a:off x="7413924" y="6727385"/>
                <a:ext cx="51665" cy="54884"/>
              </a:xfrm>
              <a:custGeom>
                <a:avLst/>
                <a:gdLst>
                  <a:gd name="connsiteX0" fmla="*/ 51781 w 51665"/>
                  <a:gd name="connsiteY0" fmla="*/ 56076 h 54884"/>
                  <a:gd name="connsiteX1" fmla="*/ 51781 w 51665"/>
                  <a:gd name="connsiteY1" fmla="*/ 56076 h 54884"/>
                  <a:gd name="connsiteX2" fmla="*/ 9851 w 51665"/>
                  <a:gd name="connsiteY2" fmla="*/ 51952 h 54884"/>
                  <a:gd name="connsiteX3" fmla="*/ 8262 w 51665"/>
                  <a:gd name="connsiteY3" fmla="*/ 50366 h 54884"/>
                  <a:gd name="connsiteX4" fmla="*/ 1592 w 51665"/>
                  <a:gd name="connsiteY4" fmla="*/ 3095 h 54884"/>
                  <a:gd name="connsiteX5" fmla="*/ 1909 w 51665"/>
                  <a:gd name="connsiteY5" fmla="*/ 1826 h 54884"/>
                  <a:gd name="connsiteX6" fmla="*/ 3180 w 51665"/>
                  <a:gd name="connsiteY6" fmla="*/ 1191 h 54884"/>
                  <a:gd name="connsiteX7" fmla="*/ 49240 w 51665"/>
                  <a:gd name="connsiteY7" fmla="*/ 2460 h 54884"/>
                  <a:gd name="connsiteX8" fmla="*/ 50828 w 51665"/>
                  <a:gd name="connsiteY8" fmla="*/ 4046 h 54884"/>
                  <a:gd name="connsiteX9" fmla="*/ 50828 w 51665"/>
                  <a:gd name="connsiteY9" fmla="*/ 4046 h 54884"/>
                  <a:gd name="connsiteX10" fmla="*/ 53052 w 51665"/>
                  <a:gd name="connsiteY10" fmla="*/ 53855 h 54884"/>
                  <a:gd name="connsiteX11" fmla="*/ 51781 w 51665"/>
                  <a:gd name="connsiteY11" fmla="*/ 56076 h 54884"/>
                  <a:gd name="connsiteX12" fmla="*/ 51781 w 51665"/>
                  <a:gd name="connsiteY12" fmla="*/ 56076 h 54884"/>
                  <a:gd name="connsiteX13" fmla="*/ 51781 w 51665"/>
                  <a:gd name="connsiteY13" fmla="*/ 56076 h 54884"/>
                  <a:gd name="connsiteX14" fmla="*/ 11756 w 51665"/>
                  <a:gd name="connsiteY14" fmla="*/ 48462 h 54884"/>
                  <a:gd name="connsiteX15" fmla="*/ 49875 w 51665"/>
                  <a:gd name="connsiteY15" fmla="*/ 52269 h 54884"/>
                  <a:gd name="connsiteX16" fmla="*/ 47652 w 51665"/>
                  <a:gd name="connsiteY16" fmla="*/ 5950 h 54884"/>
                  <a:gd name="connsiteX17" fmla="*/ 5403 w 51665"/>
                  <a:gd name="connsiteY17" fmla="*/ 4681 h 54884"/>
                  <a:gd name="connsiteX18" fmla="*/ 11756 w 51665"/>
                  <a:gd name="connsiteY18" fmla="*/ 48462 h 5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65" h="54884">
                    <a:moveTo>
                      <a:pt x="51781" y="56076"/>
                    </a:moveTo>
                    <a:lnTo>
                      <a:pt x="51781" y="56076"/>
                    </a:lnTo>
                    <a:lnTo>
                      <a:pt x="9851" y="51952"/>
                    </a:lnTo>
                    <a:cubicBezTo>
                      <a:pt x="8898" y="51952"/>
                      <a:pt x="8262" y="51317"/>
                      <a:pt x="8262" y="50366"/>
                    </a:cubicBezTo>
                    <a:lnTo>
                      <a:pt x="1592" y="3095"/>
                    </a:lnTo>
                    <a:cubicBezTo>
                      <a:pt x="1592" y="2460"/>
                      <a:pt x="1592" y="2143"/>
                      <a:pt x="1909" y="1826"/>
                    </a:cubicBezTo>
                    <a:cubicBezTo>
                      <a:pt x="2227" y="1508"/>
                      <a:pt x="2862" y="1191"/>
                      <a:pt x="3180" y="1191"/>
                    </a:cubicBezTo>
                    <a:lnTo>
                      <a:pt x="49240" y="2460"/>
                    </a:lnTo>
                    <a:cubicBezTo>
                      <a:pt x="50193" y="2460"/>
                      <a:pt x="50828" y="3095"/>
                      <a:pt x="50828" y="4046"/>
                    </a:cubicBezTo>
                    <a:cubicBezTo>
                      <a:pt x="50828" y="4046"/>
                      <a:pt x="50828" y="4046"/>
                      <a:pt x="50828" y="4046"/>
                    </a:cubicBezTo>
                    <a:lnTo>
                      <a:pt x="53052" y="53855"/>
                    </a:lnTo>
                    <a:cubicBezTo>
                      <a:pt x="53687" y="55124"/>
                      <a:pt x="52734" y="56076"/>
                      <a:pt x="51781" y="56076"/>
                    </a:cubicBezTo>
                    <a:cubicBezTo>
                      <a:pt x="51781" y="56076"/>
                      <a:pt x="51781" y="56076"/>
                      <a:pt x="51781" y="56076"/>
                    </a:cubicBezTo>
                    <a:lnTo>
                      <a:pt x="51781" y="56076"/>
                    </a:lnTo>
                    <a:close/>
                    <a:moveTo>
                      <a:pt x="11756" y="48462"/>
                    </a:moveTo>
                    <a:lnTo>
                      <a:pt x="49875" y="52269"/>
                    </a:lnTo>
                    <a:lnTo>
                      <a:pt x="47652" y="5950"/>
                    </a:lnTo>
                    <a:lnTo>
                      <a:pt x="5403" y="4681"/>
                    </a:lnTo>
                    <a:lnTo>
                      <a:pt x="11756" y="48462"/>
                    </a:lnTo>
                    <a:close/>
                  </a:path>
                </a:pathLst>
              </a:custGeom>
              <a:solidFill>
                <a:srgbClr val="000000"/>
              </a:solidFill>
              <a:ln w="3173" cap="flat">
                <a:noFill/>
                <a:prstDash val="solid"/>
                <a:miter/>
              </a:ln>
            </p:spPr>
            <p:txBody>
              <a:bodyPr rtlCol="0" anchor="ctr"/>
              <a:lstStyle/>
              <a:p>
                <a:endParaRPr lang="fr-FR"/>
              </a:p>
            </p:txBody>
          </p:sp>
          <p:sp>
            <p:nvSpPr>
              <p:cNvPr id="3779" name="Forme libre 3778">
                <a:extLst>
                  <a:ext uri="{FF2B5EF4-FFF2-40B4-BE49-F238E27FC236}">
                    <a16:creationId xmlns:a16="http://schemas.microsoft.com/office/drawing/2014/main" id="{ACF37C70-6971-4AFA-34F3-771A5B3ED2CC}"/>
                  </a:ext>
                </a:extLst>
              </p:cNvPr>
              <p:cNvSpPr/>
              <p:nvPr/>
            </p:nvSpPr>
            <p:spPr>
              <a:xfrm>
                <a:off x="7357381" y="6217239"/>
                <a:ext cx="135003" cy="541119"/>
              </a:xfrm>
              <a:custGeom>
                <a:avLst/>
                <a:gdLst>
                  <a:gd name="connsiteX0" fmla="*/ 1588 w 135003"/>
                  <a:gd name="connsiteY0" fmla="*/ 5894 h 541119"/>
                  <a:gd name="connsiteX1" fmla="*/ 9848 w 135003"/>
                  <a:gd name="connsiteY1" fmla="*/ 119471 h 541119"/>
                  <a:gd name="connsiteX2" fmla="*/ 14613 w 135003"/>
                  <a:gd name="connsiteY2" fmla="*/ 182922 h 541119"/>
                  <a:gd name="connsiteX3" fmla="*/ 51143 w 135003"/>
                  <a:gd name="connsiteY3" fmla="*/ 540151 h 541119"/>
                  <a:gd name="connsiteX4" fmla="*/ 124839 w 135003"/>
                  <a:gd name="connsiteY4" fmla="*/ 541737 h 541119"/>
                  <a:gd name="connsiteX5" fmla="*/ 136592 w 135003"/>
                  <a:gd name="connsiteY5" fmla="*/ 1135 h 541119"/>
                  <a:gd name="connsiteX6" fmla="*/ 1588 w 135003"/>
                  <a:gd name="connsiteY6" fmla="*/ 5894 h 541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003" h="541119">
                    <a:moveTo>
                      <a:pt x="1588" y="5894"/>
                    </a:moveTo>
                    <a:cubicBezTo>
                      <a:pt x="1588" y="5894"/>
                      <a:pt x="4765" y="52848"/>
                      <a:pt x="9848" y="119471"/>
                    </a:cubicBezTo>
                    <a:cubicBezTo>
                      <a:pt x="11436" y="139141"/>
                      <a:pt x="13024" y="160714"/>
                      <a:pt x="14613" y="182922"/>
                    </a:cubicBezTo>
                    <a:cubicBezTo>
                      <a:pt x="24777" y="311727"/>
                      <a:pt x="39072" y="474479"/>
                      <a:pt x="51143" y="540151"/>
                    </a:cubicBezTo>
                    <a:cubicBezTo>
                      <a:pt x="117851" y="543640"/>
                      <a:pt x="124839" y="541737"/>
                      <a:pt x="124839" y="541737"/>
                    </a:cubicBezTo>
                    <a:lnTo>
                      <a:pt x="136592" y="1135"/>
                    </a:lnTo>
                    <a:lnTo>
                      <a:pt x="1588" y="5894"/>
                    </a:lnTo>
                    <a:close/>
                  </a:path>
                </a:pathLst>
              </a:custGeom>
              <a:solidFill>
                <a:srgbClr val="000000"/>
              </a:solidFill>
              <a:ln w="3173" cap="flat">
                <a:noFill/>
                <a:prstDash val="solid"/>
                <a:miter/>
              </a:ln>
            </p:spPr>
            <p:txBody>
              <a:bodyPr rtlCol="0" anchor="ctr"/>
              <a:lstStyle/>
              <a:p>
                <a:endParaRPr lang="fr-FR"/>
              </a:p>
            </p:txBody>
          </p:sp>
          <p:sp>
            <p:nvSpPr>
              <p:cNvPr id="3780" name="Forme libre 3779">
                <a:extLst>
                  <a:ext uri="{FF2B5EF4-FFF2-40B4-BE49-F238E27FC236}">
                    <a16:creationId xmlns:a16="http://schemas.microsoft.com/office/drawing/2014/main" id="{227E2BAF-07E3-6F38-EBF8-EE46B3CAF7FF}"/>
                  </a:ext>
                </a:extLst>
              </p:cNvPr>
              <p:cNvSpPr/>
              <p:nvPr/>
            </p:nvSpPr>
            <p:spPr>
              <a:xfrm>
                <a:off x="7343722" y="6219143"/>
                <a:ext cx="295863" cy="618012"/>
              </a:xfrm>
              <a:custGeom>
                <a:avLst/>
                <a:gdLst>
                  <a:gd name="connsiteX0" fmla="*/ 238574 w 295863"/>
                  <a:gd name="connsiteY0" fmla="*/ 20814 h 618012"/>
                  <a:gd name="connsiteX1" fmla="*/ 296705 w 295863"/>
                  <a:gd name="connsiteY1" fmla="*/ 538256 h 618012"/>
                  <a:gd name="connsiteX2" fmla="*/ 223009 w 295863"/>
                  <a:gd name="connsiteY2" fmla="*/ 539842 h 618012"/>
                  <a:gd name="connsiteX3" fmla="*/ 113735 w 295863"/>
                  <a:gd name="connsiteY3" fmla="*/ 1144 h 618012"/>
                  <a:gd name="connsiteX4" fmla="*/ 238574 w 295863"/>
                  <a:gd name="connsiteY4" fmla="*/ 20814 h 618012"/>
                  <a:gd name="connsiteX5" fmla="*/ 133747 w 295863"/>
                  <a:gd name="connsiteY5" fmla="*/ 619156 h 618012"/>
                  <a:gd name="connsiteX6" fmla="*/ 1602 w 295863"/>
                  <a:gd name="connsiteY6" fmla="*/ 619156 h 618012"/>
                  <a:gd name="connsiteX7" fmla="*/ 2555 w 295863"/>
                  <a:gd name="connsiteY7" fmla="*/ 616935 h 618012"/>
                  <a:gd name="connsiteX8" fmla="*/ 45121 w 295863"/>
                  <a:gd name="connsiteY8" fmla="*/ 580133 h 618012"/>
                  <a:gd name="connsiteX9" fmla="*/ 77522 w 295863"/>
                  <a:gd name="connsiteY9" fmla="*/ 556022 h 618012"/>
                  <a:gd name="connsiteX10" fmla="*/ 77840 w 295863"/>
                  <a:gd name="connsiteY10" fmla="*/ 554753 h 618012"/>
                  <a:gd name="connsiteX11" fmla="*/ 79111 w 295863"/>
                  <a:gd name="connsiteY11" fmla="*/ 554753 h 618012"/>
                  <a:gd name="connsiteX12" fmla="*/ 125488 w 295863"/>
                  <a:gd name="connsiteY12" fmla="*/ 558560 h 618012"/>
                  <a:gd name="connsiteX13" fmla="*/ 133747 w 295863"/>
                  <a:gd name="connsiteY13" fmla="*/ 619156 h 618012"/>
                  <a:gd name="connsiteX14" fmla="*/ 6685 w 295863"/>
                  <a:gd name="connsiteY14" fmla="*/ 615666 h 618012"/>
                  <a:gd name="connsiteX15" fmla="*/ 129618 w 295863"/>
                  <a:gd name="connsiteY15" fmla="*/ 615666 h 618012"/>
                  <a:gd name="connsiteX16" fmla="*/ 122312 w 295863"/>
                  <a:gd name="connsiteY16" fmla="*/ 561733 h 618012"/>
                  <a:gd name="connsiteX17" fmla="*/ 80063 w 295863"/>
                  <a:gd name="connsiteY17" fmla="*/ 558243 h 618012"/>
                  <a:gd name="connsiteX18" fmla="*/ 46074 w 295863"/>
                  <a:gd name="connsiteY18" fmla="*/ 583306 h 618012"/>
                  <a:gd name="connsiteX19" fmla="*/ 6685 w 295863"/>
                  <a:gd name="connsiteY19" fmla="*/ 615666 h 618012"/>
                  <a:gd name="connsiteX20" fmla="*/ 6685 w 295863"/>
                  <a:gd name="connsiteY20" fmla="*/ 615666 h 618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5863" h="618012">
                    <a:moveTo>
                      <a:pt x="238574" y="20814"/>
                    </a:moveTo>
                    <a:cubicBezTo>
                      <a:pt x="238574" y="20814"/>
                      <a:pt x="305281" y="350758"/>
                      <a:pt x="296705" y="538256"/>
                    </a:cubicBezTo>
                    <a:cubicBezTo>
                      <a:pt x="229997" y="541745"/>
                      <a:pt x="223009" y="539842"/>
                      <a:pt x="223009" y="539842"/>
                    </a:cubicBezTo>
                    <a:lnTo>
                      <a:pt x="113735" y="1144"/>
                    </a:lnTo>
                    <a:lnTo>
                      <a:pt x="238574" y="20814"/>
                    </a:lnTo>
                    <a:close/>
                    <a:moveTo>
                      <a:pt x="133747" y="619156"/>
                    </a:moveTo>
                    <a:lnTo>
                      <a:pt x="1602" y="619156"/>
                    </a:lnTo>
                    <a:lnTo>
                      <a:pt x="2555" y="616935"/>
                    </a:lnTo>
                    <a:cubicBezTo>
                      <a:pt x="10179" y="597265"/>
                      <a:pt x="15897" y="590920"/>
                      <a:pt x="45121" y="580133"/>
                    </a:cubicBezTo>
                    <a:cubicBezTo>
                      <a:pt x="73075" y="569981"/>
                      <a:pt x="77522" y="556339"/>
                      <a:pt x="77522" y="556022"/>
                    </a:cubicBezTo>
                    <a:lnTo>
                      <a:pt x="77840" y="554753"/>
                    </a:lnTo>
                    <a:lnTo>
                      <a:pt x="79111" y="554753"/>
                    </a:lnTo>
                    <a:lnTo>
                      <a:pt x="125488" y="558560"/>
                    </a:lnTo>
                    <a:lnTo>
                      <a:pt x="133747" y="619156"/>
                    </a:lnTo>
                    <a:close/>
                    <a:moveTo>
                      <a:pt x="6685" y="615666"/>
                    </a:moveTo>
                    <a:lnTo>
                      <a:pt x="129618" y="615666"/>
                    </a:lnTo>
                    <a:lnTo>
                      <a:pt x="122312" y="561733"/>
                    </a:lnTo>
                    <a:lnTo>
                      <a:pt x="80063" y="558243"/>
                    </a:lnTo>
                    <a:cubicBezTo>
                      <a:pt x="78475" y="562367"/>
                      <a:pt x="71169" y="574105"/>
                      <a:pt x="46074" y="583306"/>
                    </a:cubicBezTo>
                    <a:cubicBezTo>
                      <a:pt x="19074" y="593141"/>
                      <a:pt x="13356" y="599168"/>
                      <a:pt x="6685" y="615666"/>
                    </a:cubicBezTo>
                    <a:lnTo>
                      <a:pt x="6685" y="615666"/>
                    </a:lnTo>
                    <a:close/>
                  </a:path>
                </a:pathLst>
              </a:custGeom>
              <a:solidFill>
                <a:srgbClr val="000000"/>
              </a:solidFill>
              <a:ln w="3173" cap="flat">
                <a:noFill/>
                <a:prstDash val="solid"/>
                <a:miter/>
              </a:ln>
            </p:spPr>
            <p:txBody>
              <a:bodyPr rtlCol="0" anchor="ctr"/>
              <a:lstStyle/>
              <a:p>
                <a:endParaRPr lang="fr-FR"/>
              </a:p>
            </p:txBody>
          </p:sp>
          <p:sp>
            <p:nvSpPr>
              <p:cNvPr id="3781" name="Forme libre 3780">
                <a:extLst>
                  <a:ext uri="{FF2B5EF4-FFF2-40B4-BE49-F238E27FC236}">
                    <a16:creationId xmlns:a16="http://schemas.microsoft.com/office/drawing/2014/main" id="{CC8987C0-68CB-F689-49AF-4037F0F98978}"/>
                  </a:ext>
                </a:extLst>
              </p:cNvPr>
              <p:cNvSpPr/>
              <p:nvPr/>
            </p:nvSpPr>
            <p:spPr>
              <a:xfrm>
                <a:off x="7355475" y="6216287"/>
                <a:ext cx="138497" cy="544091"/>
              </a:xfrm>
              <a:custGeom>
                <a:avLst/>
                <a:gdLst>
                  <a:gd name="connsiteX0" fmla="*/ 114674 w 138497"/>
                  <a:gd name="connsiteY0" fmla="*/ 545227 h 544091"/>
                  <a:gd name="connsiteX1" fmla="*/ 52731 w 138497"/>
                  <a:gd name="connsiteY1" fmla="*/ 543006 h 544091"/>
                  <a:gd name="connsiteX2" fmla="*/ 51461 w 138497"/>
                  <a:gd name="connsiteY2" fmla="*/ 543006 h 544091"/>
                  <a:gd name="connsiteX3" fmla="*/ 51143 w 138497"/>
                  <a:gd name="connsiteY3" fmla="*/ 541737 h 544091"/>
                  <a:gd name="connsiteX4" fmla="*/ 14612 w 138497"/>
                  <a:gd name="connsiteY4" fmla="*/ 184191 h 544091"/>
                  <a:gd name="connsiteX5" fmla="*/ 9847 w 138497"/>
                  <a:gd name="connsiteY5" fmla="*/ 120740 h 544091"/>
                  <a:gd name="connsiteX6" fmla="*/ 1588 w 138497"/>
                  <a:gd name="connsiteY6" fmla="*/ 7163 h 544091"/>
                  <a:gd name="connsiteX7" fmla="*/ 1588 w 138497"/>
                  <a:gd name="connsiteY7" fmla="*/ 5577 h 544091"/>
                  <a:gd name="connsiteX8" fmla="*/ 140086 w 138497"/>
                  <a:gd name="connsiteY8" fmla="*/ 1135 h 544091"/>
                  <a:gd name="connsiteX9" fmla="*/ 140086 w 138497"/>
                  <a:gd name="connsiteY9" fmla="*/ 3039 h 544091"/>
                  <a:gd name="connsiteX10" fmla="*/ 128333 w 138497"/>
                  <a:gd name="connsiteY10" fmla="*/ 544592 h 544091"/>
                  <a:gd name="connsiteX11" fmla="*/ 127062 w 138497"/>
                  <a:gd name="connsiteY11" fmla="*/ 544910 h 544091"/>
                  <a:gd name="connsiteX12" fmla="*/ 114674 w 138497"/>
                  <a:gd name="connsiteY12" fmla="*/ 545227 h 544091"/>
                  <a:gd name="connsiteX13" fmla="*/ 54319 w 138497"/>
                  <a:gd name="connsiteY13" fmla="*/ 539517 h 544091"/>
                  <a:gd name="connsiteX14" fmla="*/ 124839 w 138497"/>
                  <a:gd name="connsiteY14" fmla="*/ 541420 h 544091"/>
                  <a:gd name="connsiteX15" fmla="*/ 136592 w 138497"/>
                  <a:gd name="connsiteY15" fmla="*/ 4308 h 544091"/>
                  <a:gd name="connsiteX16" fmla="*/ 5400 w 138497"/>
                  <a:gd name="connsiteY16" fmla="*/ 8749 h 544091"/>
                  <a:gd name="connsiteX17" fmla="*/ 13342 w 138497"/>
                  <a:gd name="connsiteY17" fmla="*/ 120423 h 544091"/>
                  <a:gd name="connsiteX18" fmla="*/ 18107 w 138497"/>
                  <a:gd name="connsiteY18" fmla="*/ 183874 h 544091"/>
                  <a:gd name="connsiteX19" fmla="*/ 54319 w 138497"/>
                  <a:gd name="connsiteY19" fmla="*/ 539517 h 54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497" h="544091">
                    <a:moveTo>
                      <a:pt x="114674" y="545227"/>
                    </a:moveTo>
                    <a:cubicBezTo>
                      <a:pt x="104509" y="545227"/>
                      <a:pt x="86085" y="544910"/>
                      <a:pt x="52731" y="543006"/>
                    </a:cubicBezTo>
                    <a:lnTo>
                      <a:pt x="51461" y="543006"/>
                    </a:lnTo>
                    <a:lnTo>
                      <a:pt x="51143" y="541737"/>
                    </a:lnTo>
                    <a:cubicBezTo>
                      <a:pt x="39072" y="475748"/>
                      <a:pt x="24777" y="310776"/>
                      <a:pt x="14612" y="184191"/>
                    </a:cubicBezTo>
                    <a:cubicBezTo>
                      <a:pt x="13024" y="161666"/>
                      <a:pt x="11118" y="140410"/>
                      <a:pt x="9847" y="120740"/>
                    </a:cubicBezTo>
                    <a:cubicBezTo>
                      <a:pt x="4765" y="54751"/>
                      <a:pt x="1588" y="7798"/>
                      <a:pt x="1588" y="7163"/>
                    </a:cubicBezTo>
                    <a:lnTo>
                      <a:pt x="1588" y="5577"/>
                    </a:lnTo>
                    <a:lnTo>
                      <a:pt x="140086" y="1135"/>
                    </a:lnTo>
                    <a:lnTo>
                      <a:pt x="140086" y="3039"/>
                    </a:lnTo>
                    <a:lnTo>
                      <a:pt x="128333" y="544592"/>
                    </a:lnTo>
                    <a:lnTo>
                      <a:pt x="127062" y="544910"/>
                    </a:lnTo>
                    <a:cubicBezTo>
                      <a:pt x="127062" y="544910"/>
                      <a:pt x="124839" y="545227"/>
                      <a:pt x="114674" y="545227"/>
                    </a:cubicBezTo>
                    <a:close/>
                    <a:moveTo>
                      <a:pt x="54319" y="539517"/>
                    </a:moveTo>
                    <a:cubicBezTo>
                      <a:pt x="105780" y="542054"/>
                      <a:pt x="121027" y="541737"/>
                      <a:pt x="124839" y="541420"/>
                    </a:cubicBezTo>
                    <a:lnTo>
                      <a:pt x="136592" y="4308"/>
                    </a:lnTo>
                    <a:lnTo>
                      <a:pt x="5400" y="8749"/>
                    </a:lnTo>
                    <a:cubicBezTo>
                      <a:pt x="6036" y="17950"/>
                      <a:pt x="9212" y="61731"/>
                      <a:pt x="13342" y="120423"/>
                    </a:cubicBezTo>
                    <a:cubicBezTo>
                      <a:pt x="14930" y="140093"/>
                      <a:pt x="16518" y="161666"/>
                      <a:pt x="18107" y="183874"/>
                    </a:cubicBezTo>
                    <a:cubicBezTo>
                      <a:pt x="28272" y="309507"/>
                      <a:pt x="42566" y="472893"/>
                      <a:pt x="54319" y="539517"/>
                    </a:cubicBezTo>
                    <a:close/>
                  </a:path>
                </a:pathLst>
              </a:custGeom>
              <a:solidFill>
                <a:srgbClr val="000000"/>
              </a:solidFill>
              <a:ln w="3173" cap="flat">
                <a:noFill/>
                <a:prstDash val="solid"/>
                <a:miter/>
              </a:ln>
            </p:spPr>
            <p:txBody>
              <a:bodyPr rtlCol="0" anchor="ctr"/>
              <a:lstStyle/>
              <a:p>
                <a:endParaRPr lang="fr-FR"/>
              </a:p>
            </p:txBody>
          </p:sp>
          <p:sp>
            <p:nvSpPr>
              <p:cNvPr id="3782" name="Forme libre 3781">
                <a:extLst>
                  <a:ext uri="{FF2B5EF4-FFF2-40B4-BE49-F238E27FC236}">
                    <a16:creationId xmlns:a16="http://schemas.microsoft.com/office/drawing/2014/main" id="{9B74A6EC-4D72-2364-397A-6DC918E2DC21}"/>
                  </a:ext>
                </a:extLst>
              </p:cNvPr>
              <p:cNvSpPr/>
              <p:nvPr/>
            </p:nvSpPr>
            <p:spPr>
              <a:xfrm>
                <a:off x="7453313" y="6217556"/>
                <a:ext cx="187867" cy="542822"/>
              </a:xfrm>
              <a:custGeom>
                <a:avLst/>
                <a:gdLst>
                  <a:gd name="connsiteX0" fmla="*/ 125182 w 187867"/>
                  <a:gd name="connsiteY0" fmla="*/ 543958 h 542822"/>
                  <a:gd name="connsiteX1" fmla="*/ 112793 w 187867"/>
                  <a:gd name="connsiteY1" fmla="*/ 543641 h 542822"/>
                  <a:gd name="connsiteX2" fmla="*/ 111841 w 187867"/>
                  <a:gd name="connsiteY2" fmla="*/ 543324 h 542822"/>
                  <a:gd name="connsiteX3" fmla="*/ 111523 w 187867"/>
                  <a:gd name="connsiteY3" fmla="*/ 542372 h 542822"/>
                  <a:gd name="connsiteX4" fmla="*/ 1614 w 187867"/>
                  <a:gd name="connsiteY4" fmla="*/ 1135 h 542822"/>
                  <a:gd name="connsiteX5" fmla="*/ 130264 w 187867"/>
                  <a:gd name="connsiteY5" fmla="*/ 21123 h 542822"/>
                  <a:gd name="connsiteX6" fmla="*/ 130582 w 187867"/>
                  <a:gd name="connsiteY6" fmla="*/ 22392 h 542822"/>
                  <a:gd name="connsiteX7" fmla="*/ 188714 w 187867"/>
                  <a:gd name="connsiteY7" fmla="*/ 540468 h 542822"/>
                  <a:gd name="connsiteX8" fmla="*/ 188714 w 187867"/>
                  <a:gd name="connsiteY8" fmla="*/ 542054 h 542822"/>
                  <a:gd name="connsiteX9" fmla="*/ 187125 w 187867"/>
                  <a:gd name="connsiteY9" fmla="*/ 542054 h 542822"/>
                  <a:gd name="connsiteX10" fmla="*/ 125182 w 187867"/>
                  <a:gd name="connsiteY10" fmla="*/ 543958 h 542822"/>
                  <a:gd name="connsiteX11" fmla="*/ 125182 w 187867"/>
                  <a:gd name="connsiteY11" fmla="*/ 543958 h 542822"/>
                  <a:gd name="connsiteX12" fmla="*/ 114700 w 187867"/>
                  <a:gd name="connsiteY12" fmla="*/ 540151 h 542822"/>
                  <a:gd name="connsiteX13" fmla="*/ 185219 w 187867"/>
                  <a:gd name="connsiteY13" fmla="*/ 538248 h 542822"/>
                  <a:gd name="connsiteX14" fmla="*/ 127406 w 187867"/>
                  <a:gd name="connsiteY14" fmla="*/ 23978 h 542822"/>
                  <a:gd name="connsiteX15" fmla="*/ 6061 w 187867"/>
                  <a:gd name="connsiteY15" fmla="*/ 4943 h 542822"/>
                  <a:gd name="connsiteX16" fmla="*/ 114700 w 187867"/>
                  <a:gd name="connsiteY16" fmla="*/ 540151 h 542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7867" h="542822">
                    <a:moveTo>
                      <a:pt x="125182" y="543958"/>
                    </a:moveTo>
                    <a:cubicBezTo>
                      <a:pt x="115018" y="543958"/>
                      <a:pt x="113111" y="543641"/>
                      <a:pt x="112793" y="543641"/>
                    </a:cubicBezTo>
                    <a:lnTo>
                      <a:pt x="111841" y="543324"/>
                    </a:lnTo>
                    <a:lnTo>
                      <a:pt x="111523" y="542372"/>
                    </a:lnTo>
                    <a:lnTo>
                      <a:pt x="1614" y="1135"/>
                    </a:lnTo>
                    <a:lnTo>
                      <a:pt x="130264" y="21123"/>
                    </a:lnTo>
                    <a:lnTo>
                      <a:pt x="130582" y="22392"/>
                    </a:lnTo>
                    <a:cubicBezTo>
                      <a:pt x="131218" y="25564"/>
                      <a:pt x="197290" y="354557"/>
                      <a:pt x="188714" y="540468"/>
                    </a:cubicBezTo>
                    <a:lnTo>
                      <a:pt x="188714" y="542054"/>
                    </a:lnTo>
                    <a:lnTo>
                      <a:pt x="187125" y="542054"/>
                    </a:lnTo>
                    <a:cubicBezTo>
                      <a:pt x="154089" y="543641"/>
                      <a:pt x="135347" y="543958"/>
                      <a:pt x="125182" y="543958"/>
                    </a:cubicBezTo>
                    <a:lnTo>
                      <a:pt x="125182" y="543958"/>
                    </a:lnTo>
                    <a:close/>
                    <a:moveTo>
                      <a:pt x="114700" y="540151"/>
                    </a:moveTo>
                    <a:cubicBezTo>
                      <a:pt x="118194" y="540468"/>
                      <a:pt x="132806" y="541103"/>
                      <a:pt x="185219" y="538248"/>
                    </a:cubicBezTo>
                    <a:cubicBezTo>
                      <a:pt x="193160" y="358364"/>
                      <a:pt x="131853" y="45868"/>
                      <a:pt x="127406" y="23978"/>
                    </a:cubicBezTo>
                    <a:lnTo>
                      <a:pt x="6061" y="4943"/>
                    </a:lnTo>
                    <a:lnTo>
                      <a:pt x="114700" y="540151"/>
                    </a:lnTo>
                    <a:close/>
                  </a:path>
                </a:pathLst>
              </a:custGeom>
              <a:solidFill>
                <a:srgbClr val="000000"/>
              </a:solidFill>
              <a:ln w="3173" cap="flat">
                <a:noFill/>
                <a:prstDash val="solid"/>
                <a:miter/>
              </a:ln>
            </p:spPr>
            <p:txBody>
              <a:bodyPr rtlCol="0" anchor="ctr"/>
              <a:lstStyle/>
              <a:p>
                <a:endParaRPr lang="fr-FR"/>
              </a:p>
            </p:txBody>
          </p:sp>
          <p:sp>
            <p:nvSpPr>
              <p:cNvPr id="3783" name="Forme libre 3782">
                <a:extLst>
                  <a:ext uri="{FF2B5EF4-FFF2-40B4-BE49-F238E27FC236}">
                    <a16:creationId xmlns:a16="http://schemas.microsoft.com/office/drawing/2014/main" id="{60BA65F6-3D1B-ABE1-5155-0D1B2ECF3ADE}"/>
                  </a:ext>
                </a:extLst>
              </p:cNvPr>
              <p:cNvSpPr/>
              <p:nvPr/>
            </p:nvSpPr>
            <p:spPr>
              <a:xfrm>
                <a:off x="7822112" y="6169898"/>
                <a:ext cx="108747" cy="76140"/>
              </a:xfrm>
              <a:custGeom>
                <a:avLst/>
                <a:gdLst>
                  <a:gd name="connsiteX0" fmla="*/ 106192 w 108747"/>
                  <a:gd name="connsiteY0" fmla="*/ 42072 h 76140"/>
                  <a:gd name="connsiteX1" fmla="*/ 65850 w 108747"/>
                  <a:gd name="connsiteY1" fmla="*/ 18595 h 76140"/>
                  <a:gd name="connsiteX2" fmla="*/ 85862 w 108747"/>
                  <a:gd name="connsiteY2" fmla="*/ 10030 h 76140"/>
                  <a:gd name="connsiteX3" fmla="*/ 83639 w 108747"/>
                  <a:gd name="connsiteY3" fmla="*/ 1464 h 76140"/>
                  <a:gd name="connsiteX4" fmla="*/ 49332 w 108747"/>
                  <a:gd name="connsiteY4" fmla="*/ 8443 h 76140"/>
                  <a:gd name="connsiteX5" fmla="*/ 1683 w 108747"/>
                  <a:gd name="connsiteY5" fmla="*/ 7174 h 76140"/>
                  <a:gd name="connsiteX6" fmla="*/ 1683 w 108747"/>
                  <a:gd name="connsiteY6" fmla="*/ 41120 h 76140"/>
                  <a:gd name="connsiteX7" fmla="*/ 36308 w 108747"/>
                  <a:gd name="connsiteY7" fmla="*/ 41438 h 76140"/>
                  <a:gd name="connsiteX8" fmla="*/ 63944 w 108747"/>
                  <a:gd name="connsiteY8" fmla="*/ 74115 h 76140"/>
                  <a:gd name="connsiteX9" fmla="*/ 70615 w 108747"/>
                  <a:gd name="connsiteY9" fmla="*/ 71577 h 76140"/>
                  <a:gd name="connsiteX10" fmla="*/ 62038 w 108747"/>
                  <a:gd name="connsiteY10" fmla="*/ 50321 h 76140"/>
                  <a:gd name="connsiteX11" fmla="*/ 81732 w 108747"/>
                  <a:gd name="connsiteY11" fmla="*/ 69673 h 76140"/>
                  <a:gd name="connsiteX12" fmla="*/ 87768 w 108747"/>
                  <a:gd name="connsiteY12" fmla="*/ 66184 h 76140"/>
                  <a:gd name="connsiteX13" fmla="*/ 69661 w 108747"/>
                  <a:gd name="connsiteY13" fmla="*/ 44928 h 76140"/>
                  <a:gd name="connsiteX14" fmla="*/ 95392 w 108747"/>
                  <a:gd name="connsiteY14" fmla="*/ 60790 h 76140"/>
                  <a:gd name="connsiteX15" fmla="*/ 101110 w 108747"/>
                  <a:gd name="connsiteY15" fmla="*/ 56032 h 76140"/>
                  <a:gd name="connsiteX16" fmla="*/ 75379 w 108747"/>
                  <a:gd name="connsiteY16" fmla="*/ 36044 h 76140"/>
                  <a:gd name="connsiteX17" fmla="*/ 102380 w 108747"/>
                  <a:gd name="connsiteY17" fmla="*/ 48417 h 76140"/>
                  <a:gd name="connsiteX18" fmla="*/ 106192 w 108747"/>
                  <a:gd name="connsiteY18" fmla="*/ 42072 h 76140"/>
                  <a:gd name="connsiteX19" fmla="*/ 106192 w 108747"/>
                  <a:gd name="connsiteY19" fmla="*/ 42072 h 7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8747" h="76140">
                    <a:moveTo>
                      <a:pt x="106192" y="42072"/>
                    </a:moveTo>
                    <a:cubicBezTo>
                      <a:pt x="96980" y="36362"/>
                      <a:pt x="65850" y="18595"/>
                      <a:pt x="65850" y="18595"/>
                    </a:cubicBezTo>
                    <a:cubicBezTo>
                      <a:pt x="65850" y="18595"/>
                      <a:pt x="79827" y="12885"/>
                      <a:pt x="85862" y="10030"/>
                    </a:cubicBezTo>
                    <a:cubicBezTo>
                      <a:pt x="91897" y="7174"/>
                      <a:pt x="93168" y="-757"/>
                      <a:pt x="83639" y="1464"/>
                    </a:cubicBezTo>
                    <a:cubicBezTo>
                      <a:pt x="72203" y="4636"/>
                      <a:pt x="60768" y="6857"/>
                      <a:pt x="49332" y="8443"/>
                    </a:cubicBezTo>
                    <a:cubicBezTo>
                      <a:pt x="33449" y="9713"/>
                      <a:pt x="17566" y="9395"/>
                      <a:pt x="1683" y="7174"/>
                    </a:cubicBezTo>
                    <a:lnTo>
                      <a:pt x="1683" y="41120"/>
                    </a:lnTo>
                    <a:cubicBezTo>
                      <a:pt x="20425" y="41120"/>
                      <a:pt x="33131" y="40486"/>
                      <a:pt x="36308" y="41438"/>
                    </a:cubicBezTo>
                    <a:cubicBezTo>
                      <a:pt x="50920" y="46197"/>
                      <a:pt x="60450" y="68087"/>
                      <a:pt x="63944" y="74115"/>
                    </a:cubicBezTo>
                    <a:cubicBezTo>
                      <a:pt x="67438" y="80143"/>
                      <a:pt x="73474" y="76336"/>
                      <a:pt x="70615" y="71577"/>
                    </a:cubicBezTo>
                    <a:cubicBezTo>
                      <a:pt x="67756" y="66818"/>
                      <a:pt x="62038" y="50321"/>
                      <a:pt x="62038" y="50321"/>
                    </a:cubicBezTo>
                    <a:cubicBezTo>
                      <a:pt x="62038" y="50321"/>
                      <a:pt x="75062" y="65232"/>
                      <a:pt x="81732" y="69673"/>
                    </a:cubicBezTo>
                    <a:cubicBezTo>
                      <a:pt x="88404" y="74115"/>
                      <a:pt x="89357" y="68722"/>
                      <a:pt x="87768" y="66184"/>
                    </a:cubicBezTo>
                    <a:cubicBezTo>
                      <a:pt x="86180" y="63646"/>
                      <a:pt x="69661" y="44928"/>
                      <a:pt x="69661" y="44928"/>
                    </a:cubicBezTo>
                    <a:cubicBezTo>
                      <a:pt x="69661" y="44928"/>
                      <a:pt x="88086" y="56349"/>
                      <a:pt x="95392" y="60790"/>
                    </a:cubicBezTo>
                    <a:cubicBezTo>
                      <a:pt x="102698" y="65232"/>
                      <a:pt x="106192" y="60156"/>
                      <a:pt x="101110" y="56032"/>
                    </a:cubicBezTo>
                    <a:cubicBezTo>
                      <a:pt x="96027" y="51590"/>
                      <a:pt x="75379" y="36044"/>
                      <a:pt x="75379" y="36044"/>
                    </a:cubicBezTo>
                    <a:cubicBezTo>
                      <a:pt x="75379" y="36044"/>
                      <a:pt x="95710" y="46514"/>
                      <a:pt x="102380" y="48417"/>
                    </a:cubicBezTo>
                    <a:cubicBezTo>
                      <a:pt x="108098" y="50638"/>
                      <a:pt x="115086" y="47783"/>
                      <a:pt x="106192" y="42072"/>
                    </a:cubicBezTo>
                    <a:lnTo>
                      <a:pt x="106192" y="42072"/>
                    </a:lnTo>
                    <a:close/>
                  </a:path>
                </a:pathLst>
              </a:custGeom>
              <a:solidFill>
                <a:srgbClr val="FFFFFF"/>
              </a:solidFill>
              <a:ln w="3173" cap="flat">
                <a:noFill/>
                <a:prstDash val="solid"/>
                <a:miter/>
              </a:ln>
            </p:spPr>
            <p:txBody>
              <a:bodyPr rtlCol="0" anchor="ctr"/>
              <a:lstStyle/>
              <a:p>
                <a:endParaRPr lang="fr-FR"/>
              </a:p>
            </p:txBody>
          </p:sp>
          <p:sp>
            <p:nvSpPr>
              <p:cNvPr id="3784" name="Forme libre 3783">
                <a:extLst>
                  <a:ext uri="{FF2B5EF4-FFF2-40B4-BE49-F238E27FC236}">
                    <a16:creationId xmlns:a16="http://schemas.microsoft.com/office/drawing/2014/main" id="{1DFD9583-F1A2-618F-41C8-BD32532F209D}"/>
                  </a:ext>
                </a:extLst>
              </p:cNvPr>
              <p:cNvSpPr/>
              <p:nvPr/>
            </p:nvSpPr>
            <p:spPr>
              <a:xfrm>
                <a:off x="7820523" y="6168265"/>
                <a:ext cx="112551" cy="79431"/>
              </a:xfrm>
              <a:custGeom>
                <a:avLst/>
                <a:gdLst>
                  <a:gd name="connsiteX0" fmla="*/ 69661 w 112551"/>
                  <a:gd name="connsiteY0" fmla="*/ 80507 h 79431"/>
                  <a:gd name="connsiteX1" fmla="*/ 63944 w 112551"/>
                  <a:gd name="connsiteY1" fmla="*/ 76383 h 79431"/>
                  <a:gd name="connsiteX2" fmla="*/ 62038 w 112551"/>
                  <a:gd name="connsiteY2" fmla="*/ 72893 h 79431"/>
                  <a:gd name="connsiteX3" fmla="*/ 37261 w 112551"/>
                  <a:gd name="connsiteY3" fmla="*/ 44658 h 79431"/>
                  <a:gd name="connsiteX4" fmla="*/ 20108 w 112551"/>
                  <a:gd name="connsiteY4" fmla="*/ 44340 h 79431"/>
                  <a:gd name="connsiteX5" fmla="*/ 3590 w 112551"/>
                  <a:gd name="connsiteY5" fmla="*/ 44340 h 79431"/>
                  <a:gd name="connsiteX6" fmla="*/ 3272 w 112551"/>
                  <a:gd name="connsiteY6" fmla="*/ 44340 h 79431"/>
                  <a:gd name="connsiteX7" fmla="*/ 1683 w 112551"/>
                  <a:gd name="connsiteY7" fmla="*/ 42754 h 79431"/>
                  <a:gd name="connsiteX8" fmla="*/ 1683 w 112551"/>
                  <a:gd name="connsiteY8" fmla="*/ 8808 h 79431"/>
                  <a:gd name="connsiteX9" fmla="*/ 2319 w 112551"/>
                  <a:gd name="connsiteY9" fmla="*/ 7539 h 79431"/>
                  <a:gd name="connsiteX10" fmla="*/ 3590 w 112551"/>
                  <a:gd name="connsiteY10" fmla="*/ 7222 h 79431"/>
                  <a:gd name="connsiteX11" fmla="*/ 50920 w 112551"/>
                  <a:gd name="connsiteY11" fmla="*/ 8491 h 79431"/>
                  <a:gd name="connsiteX12" fmla="*/ 79509 w 112551"/>
                  <a:gd name="connsiteY12" fmla="*/ 2780 h 79431"/>
                  <a:gd name="connsiteX13" fmla="*/ 85227 w 112551"/>
                  <a:gd name="connsiteY13" fmla="*/ 1511 h 79431"/>
                  <a:gd name="connsiteX14" fmla="*/ 94122 w 112551"/>
                  <a:gd name="connsiteY14" fmla="*/ 4366 h 79431"/>
                  <a:gd name="connsiteX15" fmla="*/ 88721 w 112551"/>
                  <a:gd name="connsiteY15" fmla="*/ 13250 h 79431"/>
                  <a:gd name="connsiteX16" fmla="*/ 71886 w 112551"/>
                  <a:gd name="connsiteY16" fmla="*/ 20229 h 79431"/>
                  <a:gd name="connsiteX17" fmla="*/ 109051 w 112551"/>
                  <a:gd name="connsiteY17" fmla="*/ 42120 h 79431"/>
                  <a:gd name="connsiteX18" fmla="*/ 113816 w 112551"/>
                  <a:gd name="connsiteY18" fmla="*/ 49734 h 79431"/>
                  <a:gd name="connsiteX19" fmla="*/ 103333 w 112551"/>
                  <a:gd name="connsiteY19" fmla="*/ 51637 h 79431"/>
                  <a:gd name="connsiteX20" fmla="*/ 92533 w 112551"/>
                  <a:gd name="connsiteY20" fmla="*/ 47196 h 79431"/>
                  <a:gd name="connsiteX21" fmla="*/ 103651 w 112551"/>
                  <a:gd name="connsiteY21" fmla="*/ 56079 h 79431"/>
                  <a:gd name="connsiteX22" fmla="*/ 105875 w 112551"/>
                  <a:gd name="connsiteY22" fmla="*/ 64010 h 79431"/>
                  <a:gd name="connsiteX23" fmla="*/ 96027 w 112551"/>
                  <a:gd name="connsiteY23" fmla="*/ 63693 h 79431"/>
                  <a:gd name="connsiteX24" fmla="*/ 80144 w 112551"/>
                  <a:gd name="connsiteY24" fmla="*/ 53541 h 79431"/>
                  <a:gd name="connsiteX25" fmla="*/ 90945 w 112551"/>
                  <a:gd name="connsiteY25" fmla="*/ 66548 h 79431"/>
                  <a:gd name="connsiteX26" fmla="*/ 90945 w 112551"/>
                  <a:gd name="connsiteY26" fmla="*/ 73211 h 79431"/>
                  <a:gd name="connsiteX27" fmla="*/ 82686 w 112551"/>
                  <a:gd name="connsiteY27" fmla="*/ 72576 h 79431"/>
                  <a:gd name="connsiteX28" fmla="*/ 68709 w 112551"/>
                  <a:gd name="connsiteY28" fmla="*/ 59569 h 79431"/>
                  <a:gd name="connsiteX29" fmla="*/ 74109 w 112551"/>
                  <a:gd name="connsiteY29" fmla="*/ 72259 h 79431"/>
                  <a:gd name="connsiteX30" fmla="*/ 74109 w 112551"/>
                  <a:gd name="connsiteY30" fmla="*/ 78287 h 79431"/>
                  <a:gd name="connsiteX31" fmla="*/ 72521 w 112551"/>
                  <a:gd name="connsiteY31" fmla="*/ 79873 h 79431"/>
                  <a:gd name="connsiteX32" fmla="*/ 69661 w 112551"/>
                  <a:gd name="connsiteY32" fmla="*/ 80507 h 79431"/>
                  <a:gd name="connsiteX33" fmla="*/ 69661 w 112551"/>
                  <a:gd name="connsiteY33" fmla="*/ 80507 h 79431"/>
                  <a:gd name="connsiteX34" fmla="*/ 29002 w 112551"/>
                  <a:gd name="connsiteY34" fmla="*/ 40851 h 79431"/>
                  <a:gd name="connsiteX35" fmla="*/ 38214 w 112551"/>
                  <a:gd name="connsiteY35" fmla="*/ 41485 h 79431"/>
                  <a:gd name="connsiteX36" fmla="*/ 64897 w 112551"/>
                  <a:gd name="connsiteY36" fmla="*/ 71307 h 79431"/>
                  <a:gd name="connsiteX37" fmla="*/ 66803 w 112551"/>
                  <a:gd name="connsiteY37" fmla="*/ 74797 h 79431"/>
                  <a:gd name="connsiteX38" fmla="*/ 70297 w 112551"/>
                  <a:gd name="connsiteY38" fmla="*/ 77018 h 79431"/>
                  <a:gd name="connsiteX39" fmla="*/ 70615 w 112551"/>
                  <a:gd name="connsiteY39" fmla="*/ 74162 h 79431"/>
                  <a:gd name="connsiteX40" fmla="*/ 62038 w 112551"/>
                  <a:gd name="connsiteY40" fmla="*/ 52589 h 79431"/>
                  <a:gd name="connsiteX41" fmla="*/ 62991 w 112551"/>
                  <a:gd name="connsiteY41" fmla="*/ 50368 h 79431"/>
                  <a:gd name="connsiteX42" fmla="*/ 64897 w 112551"/>
                  <a:gd name="connsiteY42" fmla="*/ 51003 h 79431"/>
                  <a:gd name="connsiteX43" fmla="*/ 84274 w 112551"/>
                  <a:gd name="connsiteY43" fmla="*/ 70038 h 79431"/>
                  <a:gd name="connsiteX44" fmla="*/ 88086 w 112551"/>
                  <a:gd name="connsiteY44" fmla="*/ 71307 h 79431"/>
                  <a:gd name="connsiteX45" fmla="*/ 88404 w 112551"/>
                  <a:gd name="connsiteY45" fmla="*/ 70355 h 79431"/>
                  <a:gd name="connsiteX46" fmla="*/ 88086 w 112551"/>
                  <a:gd name="connsiteY46" fmla="*/ 69404 h 79431"/>
                  <a:gd name="connsiteX47" fmla="*/ 69979 w 112551"/>
                  <a:gd name="connsiteY47" fmla="*/ 48148 h 79431"/>
                  <a:gd name="connsiteX48" fmla="*/ 69979 w 112551"/>
                  <a:gd name="connsiteY48" fmla="*/ 45927 h 79431"/>
                  <a:gd name="connsiteX49" fmla="*/ 72203 w 112551"/>
                  <a:gd name="connsiteY49" fmla="*/ 45609 h 79431"/>
                  <a:gd name="connsiteX50" fmla="*/ 97933 w 112551"/>
                  <a:gd name="connsiteY50" fmla="*/ 61472 h 79431"/>
                  <a:gd name="connsiteX51" fmla="*/ 103015 w 112551"/>
                  <a:gd name="connsiteY51" fmla="*/ 62741 h 79431"/>
                  <a:gd name="connsiteX52" fmla="*/ 101427 w 112551"/>
                  <a:gd name="connsiteY52" fmla="*/ 59569 h 79431"/>
                  <a:gd name="connsiteX53" fmla="*/ 75697 w 112551"/>
                  <a:gd name="connsiteY53" fmla="*/ 39899 h 79431"/>
                  <a:gd name="connsiteX54" fmla="*/ 75379 w 112551"/>
                  <a:gd name="connsiteY54" fmla="*/ 37361 h 79431"/>
                  <a:gd name="connsiteX55" fmla="*/ 77603 w 112551"/>
                  <a:gd name="connsiteY55" fmla="*/ 36727 h 79431"/>
                  <a:gd name="connsiteX56" fmla="*/ 104286 w 112551"/>
                  <a:gd name="connsiteY56" fmla="*/ 49099 h 79431"/>
                  <a:gd name="connsiteX57" fmla="*/ 110640 w 112551"/>
                  <a:gd name="connsiteY57" fmla="*/ 49099 h 79431"/>
                  <a:gd name="connsiteX58" fmla="*/ 107145 w 112551"/>
                  <a:gd name="connsiteY58" fmla="*/ 45927 h 79431"/>
                  <a:gd name="connsiteX59" fmla="*/ 66803 w 112551"/>
                  <a:gd name="connsiteY59" fmla="*/ 22450 h 79431"/>
                  <a:gd name="connsiteX60" fmla="*/ 65850 w 112551"/>
                  <a:gd name="connsiteY60" fmla="*/ 20864 h 79431"/>
                  <a:gd name="connsiteX61" fmla="*/ 66803 w 112551"/>
                  <a:gd name="connsiteY61" fmla="*/ 19278 h 79431"/>
                  <a:gd name="connsiteX62" fmla="*/ 86815 w 112551"/>
                  <a:gd name="connsiteY62" fmla="*/ 11029 h 79431"/>
                  <a:gd name="connsiteX63" fmla="*/ 90627 w 112551"/>
                  <a:gd name="connsiteY63" fmla="*/ 6270 h 79431"/>
                  <a:gd name="connsiteX64" fmla="*/ 85862 w 112551"/>
                  <a:gd name="connsiteY64" fmla="*/ 5635 h 79431"/>
                  <a:gd name="connsiteX65" fmla="*/ 80144 w 112551"/>
                  <a:gd name="connsiteY65" fmla="*/ 6905 h 79431"/>
                  <a:gd name="connsiteX66" fmla="*/ 51238 w 112551"/>
                  <a:gd name="connsiteY66" fmla="*/ 12615 h 79431"/>
                  <a:gd name="connsiteX67" fmla="*/ 5178 w 112551"/>
                  <a:gd name="connsiteY67" fmla="*/ 11663 h 79431"/>
                  <a:gd name="connsiteX68" fmla="*/ 5178 w 112551"/>
                  <a:gd name="connsiteY68" fmla="*/ 41803 h 79431"/>
                  <a:gd name="connsiteX69" fmla="*/ 20108 w 112551"/>
                  <a:gd name="connsiteY69" fmla="*/ 41803 h 79431"/>
                  <a:gd name="connsiteX70" fmla="*/ 29002 w 112551"/>
                  <a:gd name="connsiteY70" fmla="*/ 40851 h 79431"/>
                  <a:gd name="connsiteX71" fmla="*/ 29002 w 112551"/>
                  <a:gd name="connsiteY71" fmla="*/ 40851 h 79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12551" h="79431">
                    <a:moveTo>
                      <a:pt x="69661" y="80507"/>
                    </a:moveTo>
                    <a:cubicBezTo>
                      <a:pt x="67121" y="80190"/>
                      <a:pt x="64897" y="78921"/>
                      <a:pt x="63944" y="76383"/>
                    </a:cubicBezTo>
                    <a:cubicBezTo>
                      <a:pt x="63308" y="75431"/>
                      <a:pt x="62673" y="74162"/>
                      <a:pt x="62038" y="72893"/>
                    </a:cubicBezTo>
                    <a:cubicBezTo>
                      <a:pt x="57908" y="64962"/>
                      <a:pt x="49014" y="48465"/>
                      <a:pt x="37261" y="44658"/>
                    </a:cubicBezTo>
                    <a:cubicBezTo>
                      <a:pt x="35355" y="44023"/>
                      <a:pt x="28684" y="44023"/>
                      <a:pt x="20108" y="44340"/>
                    </a:cubicBezTo>
                    <a:cubicBezTo>
                      <a:pt x="15343" y="44340"/>
                      <a:pt x="9943" y="44340"/>
                      <a:pt x="3590" y="44340"/>
                    </a:cubicBezTo>
                    <a:lnTo>
                      <a:pt x="3272" y="44340"/>
                    </a:lnTo>
                    <a:cubicBezTo>
                      <a:pt x="2319" y="44340"/>
                      <a:pt x="1683" y="43706"/>
                      <a:pt x="1683" y="42754"/>
                    </a:cubicBezTo>
                    <a:lnTo>
                      <a:pt x="1683" y="8808"/>
                    </a:lnTo>
                    <a:cubicBezTo>
                      <a:pt x="1683" y="8174"/>
                      <a:pt x="2001" y="7856"/>
                      <a:pt x="2319" y="7539"/>
                    </a:cubicBezTo>
                    <a:cubicBezTo>
                      <a:pt x="2637" y="7222"/>
                      <a:pt x="3272" y="7222"/>
                      <a:pt x="3590" y="7222"/>
                    </a:cubicBezTo>
                    <a:cubicBezTo>
                      <a:pt x="19154" y="9442"/>
                      <a:pt x="35037" y="9760"/>
                      <a:pt x="50920" y="8491"/>
                    </a:cubicBezTo>
                    <a:cubicBezTo>
                      <a:pt x="60450" y="7222"/>
                      <a:pt x="69979" y="5318"/>
                      <a:pt x="79509" y="2780"/>
                    </a:cubicBezTo>
                    <a:cubicBezTo>
                      <a:pt x="81415" y="2146"/>
                      <a:pt x="83321" y="1829"/>
                      <a:pt x="85227" y="1511"/>
                    </a:cubicBezTo>
                    <a:cubicBezTo>
                      <a:pt x="91897" y="-75"/>
                      <a:pt x="93804" y="3097"/>
                      <a:pt x="94122" y="4366"/>
                    </a:cubicBezTo>
                    <a:cubicBezTo>
                      <a:pt x="95074" y="7539"/>
                      <a:pt x="92850" y="11663"/>
                      <a:pt x="88721" y="13250"/>
                    </a:cubicBezTo>
                    <a:cubicBezTo>
                      <a:pt x="84592" y="14836"/>
                      <a:pt x="76333" y="18326"/>
                      <a:pt x="71886" y="20229"/>
                    </a:cubicBezTo>
                    <a:cubicBezTo>
                      <a:pt x="80144" y="24988"/>
                      <a:pt x="101745" y="37361"/>
                      <a:pt x="109051" y="42120"/>
                    </a:cubicBezTo>
                    <a:cubicBezTo>
                      <a:pt x="114451" y="45609"/>
                      <a:pt x="114769" y="48148"/>
                      <a:pt x="113816" y="49734"/>
                    </a:cubicBezTo>
                    <a:cubicBezTo>
                      <a:pt x="112545" y="52589"/>
                      <a:pt x="107463" y="52906"/>
                      <a:pt x="103333" y="51637"/>
                    </a:cubicBezTo>
                    <a:cubicBezTo>
                      <a:pt x="99839" y="50368"/>
                      <a:pt x="96027" y="48782"/>
                      <a:pt x="92533" y="47196"/>
                    </a:cubicBezTo>
                    <a:cubicBezTo>
                      <a:pt x="97298" y="50685"/>
                      <a:pt x="101745" y="54176"/>
                      <a:pt x="103651" y="56079"/>
                    </a:cubicBezTo>
                    <a:cubicBezTo>
                      <a:pt x="107145" y="58934"/>
                      <a:pt x="107145" y="62107"/>
                      <a:pt x="105875" y="64010"/>
                    </a:cubicBezTo>
                    <a:cubicBezTo>
                      <a:pt x="104604" y="65914"/>
                      <a:pt x="101110" y="66866"/>
                      <a:pt x="96027" y="63693"/>
                    </a:cubicBezTo>
                    <a:cubicBezTo>
                      <a:pt x="92215" y="61155"/>
                      <a:pt x="85544" y="57031"/>
                      <a:pt x="80144" y="53541"/>
                    </a:cubicBezTo>
                    <a:cubicBezTo>
                      <a:pt x="84909" y="58934"/>
                      <a:pt x="89992" y="65279"/>
                      <a:pt x="90945" y="66548"/>
                    </a:cubicBezTo>
                    <a:cubicBezTo>
                      <a:pt x="92533" y="68452"/>
                      <a:pt x="92533" y="71307"/>
                      <a:pt x="90945" y="73211"/>
                    </a:cubicBezTo>
                    <a:cubicBezTo>
                      <a:pt x="89992" y="74162"/>
                      <a:pt x="87450" y="75749"/>
                      <a:pt x="82686" y="72576"/>
                    </a:cubicBezTo>
                    <a:cubicBezTo>
                      <a:pt x="78874" y="70038"/>
                      <a:pt x="73156" y="64328"/>
                      <a:pt x="68709" y="59569"/>
                    </a:cubicBezTo>
                    <a:cubicBezTo>
                      <a:pt x="70297" y="64010"/>
                      <a:pt x="71886" y="68134"/>
                      <a:pt x="74109" y="72259"/>
                    </a:cubicBezTo>
                    <a:cubicBezTo>
                      <a:pt x="75379" y="74162"/>
                      <a:pt x="75379" y="76383"/>
                      <a:pt x="74109" y="78287"/>
                    </a:cubicBezTo>
                    <a:cubicBezTo>
                      <a:pt x="73791" y="78921"/>
                      <a:pt x="73156" y="79238"/>
                      <a:pt x="72521" y="79873"/>
                    </a:cubicBezTo>
                    <a:cubicBezTo>
                      <a:pt x="71568" y="80507"/>
                      <a:pt x="70615" y="80507"/>
                      <a:pt x="69661" y="80507"/>
                    </a:cubicBezTo>
                    <a:lnTo>
                      <a:pt x="69661" y="80507"/>
                    </a:lnTo>
                    <a:close/>
                    <a:moveTo>
                      <a:pt x="29002" y="40851"/>
                    </a:moveTo>
                    <a:cubicBezTo>
                      <a:pt x="32179" y="40533"/>
                      <a:pt x="35037" y="40851"/>
                      <a:pt x="38214" y="41485"/>
                    </a:cubicBezTo>
                    <a:cubicBezTo>
                      <a:pt x="51238" y="45609"/>
                      <a:pt x="60132" y="62424"/>
                      <a:pt x="64897" y="71307"/>
                    </a:cubicBezTo>
                    <a:cubicBezTo>
                      <a:pt x="65533" y="72576"/>
                      <a:pt x="66168" y="73845"/>
                      <a:pt x="66803" y="74797"/>
                    </a:cubicBezTo>
                    <a:cubicBezTo>
                      <a:pt x="68073" y="77018"/>
                      <a:pt x="69344" y="77335"/>
                      <a:pt x="70297" y="77018"/>
                    </a:cubicBezTo>
                    <a:cubicBezTo>
                      <a:pt x="71250" y="76383"/>
                      <a:pt x="71250" y="75749"/>
                      <a:pt x="70615" y="74162"/>
                    </a:cubicBezTo>
                    <a:cubicBezTo>
                      <a:pt x="67756" y="69404"/>
                      <a:pt x="62356" y="53224"/>
                      <a:pt x="62038" y="52589"/>
                    </a:cubicBezTo>
                    <a:cubicBezTo>
                      <a:pt x="61720" y="51637"/>
                      <a:pt x="62038" y="50685"/>
                      <a:pt x="62991" y="50368"/>
                    </a:cubicBezTo>
                    <a:cubicBezTo>
                      <a:pt x="63626" y="50051"/>
                      <a:pt x="64261" y="50368"/>
                      <a:pt x="64897" y="51003"/>
                    </a:cubicBezTo>
                    <a:cubicBezTo>
                      <a:pt x="64897" y="51003"/>
                      <a:pt x="77921" y="65914"/>
                      <a:pt x="84274" y="70038"/>
                    </a:cubicBezTo>
                    <a:cubicBezTo>
                      <a:pt x="86497" y="71625"/>
                      <a:pt x="87768" y="71625"/>
                      <a:pt x="88086" y="71307"/>
                    </a:cubicBezTo>
                    <a:cubicBezTo>
                      <a:pt x="88404" y="70990"/>
                      <a:pt x="88404" y="70673"/>
                      <a:pt x="88404" y="70355"/>
                    </a:cubicBezTo>
                    <a:cubicBezTo>
                      <a:pt x="88404" y="70038"/>
                      <a:pt x="88086" y="69721"/>
                      <a:pt x="88086" y="69404"/>
                    </a:cubicBezTo>
                    <a:cubicBezTo>
                      <a:pt x="86497" y="67183"/>
                      <a:pt x="69979" y="48465"/>
                      <a:pt x="69979" y="48148"/>
                    </a:cubicBezTo>
                    <a:cubicBezTo>
                      <a:pt x="69344" y="47513"/>
                      <a:pt x="69344" y="46561"/>
                      <a:pt x="69979" y="45927"/>
                    </a:cubicBezTo>
                    <a:cubicBezTo>
                      <a:pt x="70615" y="45292"/>
                      <a:pt x="71568" y="44975"/>
                      <a:pt x="72203" y="45609"/>
                    </a:cubicBezTo>
                    <a:cubicBezTo>
                      <a:pt x="72521" y="45609"/>
                      <a:pt x="90627" y="57031"/>
                      <a:pt x="97933" y="61472"/>
                    </a:cubicBezTo>
                    <a:cubicBezTo>
                      <a:pt x="100792" y="63058"/>
                      <a:pt x="102698" y="63058"/>
                      <a:pt x="103015" y="62741"/>
                    </a:cubicBezTo>
                    <a:cubicBezTo>
                      <a:pt x="103651" y="62107"/>
                      <a:pt x="103015" y="61155"/>
                      <a:pt x="101427" y="59569"/>
                    </a:cubicBezTo>
                    <a:cubicBezTo>
                      <a:pt x="96345" y="55127"/>
                      <a:pt x="76015" y="39899"/>
                      <a:pt x="75697" y="39899"/>
                    </a:cubicBezTo>
                    <a:cubicBezTo>
                      <a:pt x="75062" y="39264"/>
                      <a:pt x="74744" y="38313"/>
                      <a:pt x="75379" y="37361"/>
                    </a:cubicBezTo>
                    <a:cubicBezTo>
                      <a:pt x="76015" y="36727"/>
                      <a:pt x="76968" y="36409"/>
                      <a:pt x="77603" y="36727"/>
                    </a:cubicBezTo>
                    <a:cubicBezTo>
                      <a:pt x="77921" y="36727"/>
                      <a:pt x="97933" y="47196"/>
                      <a:pt x="104286" y="49099"/>
                    </a:cubicBezTo>
                    <a:cubicBezTo>
                      <a:pt x="107780" y="50051"/>
                      <a:pt x="110322" y="49417"/>
                      <a:pt x="110640" y="49099"/>
                    </a:cubicBezTo>
                    <a:cubicBezTo>
                      <a:pt x="110640" y="49099"/>
                      <a:pt x="110322" y="47830"/>
                      <a:pt x="107145" y="45927"/>
                    </a:cubicBezTo>
                    <a:cubicBezTo>
                      <a:pt x="98250" y="40216"/>
                      <a:pt x="67121" y="22767"/>
                      <a:pt x="66803" y="22450"/>
                    </a:cubicBezTo>
                    <a:cubicBezTo>
                      <a:pt x="66168" y="22133"/>
                      <a:pt x="65850" y="21498"/>
                      <a:pt x="65850" y="20864"/>
                    </a:cubicBezTo>
                    <a:cubicBezTo>
                      <a:pt x="65850" y="20229"/>
                      <a:pt x="66168" y="19595"/>
                      <a:pt x="66803" y="19278"/>
                    </a:cubicBezTo>
                    <a:cubicBezTo>
                      <a:pt x="66803" y="19278"/>
                      <a:pt x="80779" y="13567"/>
                      <a:pt x="86815" y="11029"/>
                    </a:cubicBezTo>
                    <a:cubicBezTo>
                      <a:pt x="89674" y="9760"/>
                      <a:pt x="90945" y="7222"/>
                      <a:pt x="90627" y="6270"/>
                    </a:cubicBezTo>
                    <a:cubicBezTo>
                      <a:pt x="90309" y="5635"/>
                      <a:pt x="89039" y="5001"/>
                      <a:pt x="85862" y="5635"/>
                    </a:cubicBezTo>
                    <a:lnTo>
                      <a:pt x="80144" y="6905"/>
                    </a:lnTo>
                    <a:cubicBezTo>
                      <a:pt x="70615" y="9442"/>
                      <a:pt x="61085" y="11346"/>
                      <a:pt x="51238" y="12615"/>
                    </a:cubicBezTo>
                    <a:cubicBezTo>
                      <a:pt x="35990" y="13884"/>
                      <a:pt x="20425" y="13567"/>
                      <a:pt x="5178" y="11663"/>
                    </a:cubicBezTo>
                    <a:lnTo>
                      <a:pt x="5178" y="41803"/>
                    </a:lnTo>
                    <a:cubicBezTo>
                      <a:pt x="10895" y="41803"/>
                      <a:pt x="15660" y="41803"/>
                      <a:pt x="20108" y="41803"/>
                    </a:cubicBezTo>
                    <a:cubicBezTo>
                      <a:pt x="23601" y="40851"/>
                      <a:pt x="26461" y="40851"/>
                      <a:pt x="29002" y="40851"/>
                    </a:cubicBezTo>
                    <a:lnTo>
                      <a:pt x="29002" y="40851"/>
                    </a:lnTo>
                    <a:close/>
                  </a:path>
                </a:pathLst>
              </a:custGeom>
              <a:solidFill>
                <a:srgbClr val="000000"/>
              </a:solidFill>
              <a:ln w="3173" cap="flat">
                <a:noFill/>
                <a:prstDash val="solid"/>
                <a:miter/>
              </a:ln>
            </p:spPr>
            <p:txBody>
              <a:bodyPr rtlCol="0" anchor="ctr"/>
              <a:lstStyle/>
              <a:p>
                <a:endParaRPr lang="fr-FR"/>
              </a:p>
            </p:txBody>
          </p:sp>
          <p:sp>
            <p:nvSpPr>
              <p:cNvPr id="3785" name="Forme libre 3784">
                <a:extLst>
                  <a:ext uri="{FF2B5EF4-FFF2-40B4-BE49-F238E27FC236}">
                    <a16:creationId xmlns:a16="http://schemas.microsoft.com/office/drawing/2014/main" id="{C7BE0179-7507-EA36-8F64-025A00EEF5BE}"/>
                  </a:ext>
                </a:extLst>
              </p:cNvPr>
              <p:cNvSpPr/>
              <p:nvPr/>
            </p:nvSpPr>
            <p:spPr>
              <a:xfrm>
                <a:off x="7333875" y="6334941"/>
                <a:ext cx="73940" cy="103201"/>
              </a:xfrm>
              <a:custGeom>
                <a:avLst/>
                <a:gdLst>
                  <a:gd name="connsiteX0" fmla="*/ 73367 w 73940"/>
                  <a:gd name="connsiteY0" fmla="*/ 87407 h 103201"/>
                  <a:gd name="connsiteX1" fmla="*/ 52084 w 73940"/>
                  <a:gd name="connsiteY1" fmla="*/ 48702 h 103201"/>
                  <a:gd name="connsiteX2" fmla="*/ 67967 w 73940"/>
                  <a:gd name="connsiteY2" fmla="*/ 55682 h 103201"/>
                  <a:gd name="connsiteX3" fmla="*/ 70508 w 73940"/>
                  <a:gd name="connsiteY3" fmla="*/ 46799 h 103201"/>
                  <a:gd name="connsiteX4" fmla="*/ 30801 w 73940"/>
                  <a:gd name="connsiteY4" fmla="*/ 1114 h 103201"/>
                  <a:gd name="connsiteX5" fmla="*/ 1577 w 73940"/>
                  <a:gd name="connsiteY5" fmla="*/ 10632 h 103201"/>
                  <a:gd name="connsiteX6" fmla="*/ 12059 w 73940"/>
                  <a:gd name="connsiteY6" fmla="*/ 46799 h 103201"/>
                  <a:gd name="connsiteX7" fmla="*/ 25401 w 73940"/>
                  <a:gd name="connsiteY7" fmla="*/ 96925 h 103201"/>
                  <a:gd name="connsiteX8" fmla="*/ 33343 w 73940"/>
                  <a:gd name="connsiteY8" fmla="*/ 97559 h 103201"/>
                  <a:gd name="connsiteX9" fmla="*/ 28260 w 73940"/>
                  <a:gd name="connsiteY9" fmla="*/ 71545 h 103201"/>
                  <a:gd name="connsiteX10" fmla="*/ 38743 w 73940"/>
                  <a:gd name="connsiteY10" fmla="*/ 99463 h 103201"/>
                  <a:gd name="connsiteX11" fmla="*/ 46684 w 73940"/>
                  <a:gd name="connsiteY11" fmla="*/ 98828 h 103201"/>
                  <a:gd name="connsiteX12" fmla="*/ 37154 w 73940"/>
                  <a:gd name="connsiteY12" fmla="*/ 69641 h 103201"/>
                  <a:gd name="connsiteX13" fmla="*/ 52402 w 73940"/>
                  <a:gd name="connsiteY13" fmla="*/ 99146 h 103201"/>
                  <a:gd name="connsiteX14" fmla="*/ 60661 w 73940"/>
                  <a:gd name="connsiteY14" fmla="*/ 97559 h 103201"/>
                  <a:gd name="connsiteX15" fmla="*/ 47319 w 73940"/>
                  <a:gd name="connsiteY15" fmla="*/ 64248 h 103201"/>
                  <a:gd name="connsiteX16" fmla="*/ 66061 w 73940"/>
                  <a:gd name="connsiteY16" fmla="*/ 91214 h 103201"/>
                  <a:gd name="connsiteX17" fmla="*/ 73367 w 73940"/>
                  <a:gd name="connsiteY17" fmla="*/ 87407 h 103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3940" h="103201">
                    <a:moveTo>
                      <a:pt x="73367" y="87407"/>
                    </a:moveTo>
                    <a:cubicBezTo>
                      <a:pt x="67967" y="76938"/>
                      <a:pt x="52084" y="48702"/>
                      <a:pt x="52084" y="48702"/>
                    </a:cubicBezTo>
                    <a:cubicBezTo>
                      <a:pt x="57167" y="51557"/>
                      <a:pt x="62567" y="53778"/>
                      <a:pt x="67967" y="55682"/>
                    </a:cubicBezTo>
                    <a:cubicBezTo>
                      <a:pt x="74638" y="57585"/>
                      <a:pt x="79720" y="51875"/>
                      <a:pt x="70508" y="46799"/>
                    </a:cubicBezTo>
                    <a:cubicBezTo>
                      <a:pt x="61296" y="41723"/>
                      <a:pt x="45413" y="25543"/>
                      <a:pt x="30801" y="1114"/>
                    </a:cubicBezTo>
                    <a:lnTo>
                      <a:pt x="1577" y="10632"/>
                    </a:lnTo>
                    <a:cubicBezTo>
                      <a:pt x="6024" y="22370"/>
                      <a:pt x="9518" y="34426"/>
                      <a:pt x="12059" y="46799"/>
                    </a:cubicBezTo>
                    <a:cubicBezTo>
                      <a:pt x="15554" y="63296"/>
                      <a:pt x="21589" y="85821"/>
                      <a:pt x="25401" y="96925"/>
                    </a:cubicBezTo>
                    <a:cubicBezTo>
                      <a:pt x="27942" y="104222"/>
                      <a:pt x="34931" y="103270"/>
                      <a:pt x="33343" y="97559"/>
                    </a:cubicBezTo>
                    <a:cubicBezTo>
                      <a:pt x="31119" y="89945"/>
                      <a:pt x="28260" y="71545"/>
                      <a:pt x="28260" y="71545"/>
                    </a:cubicBezTo>
                    <a:cubicBezTo>
                      <a:pt x="28260" y="71545"/>
                      <a:pt x="34613" y="91531"/>
                      <a:pt x="38743" y="99463"/>
                    </a:cubicBezTo>
                    <a:cubicBezTo>
                      <a:pt x="42554" y="107394"/>
                      <a:pt x="48272" y="101684"/>
                      <a:pt x="46684" y="98828"/>
                    </a:cubicBezTo>
                    <a:cubicBezTo>
                      <a:pt x="44461" y="95021"/>
                      <a:pt x="37154" y="69641"/>
                      <a:pt x="37154" y="69641"/>
                    </a:cubicBezTo>
                    <a:cubicBezTo>
                      <a:pt x="37154" y="69641"/>
                      <a:pt x="48272" y="90580"/>
                      <a:pt x="52402" y="99146"/>
                    </a:cubicBezTo>
                    <a:cubicBezTo>
                      <a:pt x="56531" y="107711"/>
                      <a:pt x="62884" y="104539"/>
                      <a:pt x="60661" y="97559"/>
                    </a:cubicBezTo>
                    <a:cubicBezTo>
                      <a:pt x="58437" y="90580"/>
                      <a:pt x="47319" y="64248"/>
                      <a:pt x="47319" y="64248"/>
                    </a:cubicBezTo>
                    <a:cubicBezTo>
                      <a:pt x="47319" y="64248"/>
                      <a:pt x="60979" y="85821"/>
                      <a:pt x="66061" y="91214"/>
                    </a:cubicBezTo>
                    <a:cubicBezTo>
                      <a:pt x="71143" y="96607"/>
                      <a:pt x="78767" y="98194"/>
                      <a:pt x="73367" y="87407"/>
                    </a:cubicBezTo>
                    <a:close/>
                  </a:path>
                </a:pathLst>
              </a:custGeom>
              <a:solidFill>
                <a:srgbClr val="FFFFFF"/>
              </a:solidFill>
              <a:ln w="3173" cap="flat">
                <a:noFill/>
                <a:prstDash val="solid"/>
                <a:miter/>
              </a:ln>
            </p:spPr>
            <p:txBody>
              <a:bodyPr rtlCol="0" anchor="ctr"/>
              <a:lstStyle/>
              <a:p>
                <a:endParaRPr lang="fr-FR"/>
              </a:p>
            </p:txBody>
          </p:sp>
          <p:sp>
            <p:nvSpPr>
              <p:cNvPr id="3786" name="Forme libre 3785">
                <a:extLst>
                  <a:ext uri="{FF2B5EF4-FFF2-40B4-BE49-F238E27FC236}">
                    <a16:creationId xmlns:a16="http://schemas.microsoft.com/office/drawing/2014/main" id="{AF30505C-E750-F0A6-99E0-6D4B4D3DEE88}"/>
                  </a:ext>
                </a:extLst>
              </p:cNvPr>
              <p:cNvSpPr/>
              <p:nvPr/>
            </p:nvSpPr>
            <p:spPr>
              <a:xfrm>
                <a:off x="7331413" y="6332913"/>
                <a:ext cx="77397" cy="107039"/>
              </a:xfrm>
              <a:custGeom>
                <a:avLst/>
                <a:gdLst>
                  <a:gd name="connsiteX0" fmla="*/ 60581 w 77397"/>
                  <a:gd name="connsiteY0" fmla="*/ 108153 h 107039"/>
                  <a:gd name="connsiteX1" fmla="*/ 53276 w 77397"/>
                  <a:gd name="connsiteY1" fmla="*/ 102125 h 107039"/>
                  <a:gd name="connsiteX2" fmla="*/ 46287 w 77397"/>
                  <a:gd name="connsiteY2" fmla="*/ 88483 h 107039"/>
                  <a:gd name="connsiteX3" fmla="*/ 50417 w 77397"/>
                  <a:gd name="connsiteY3" fmla="*/ 99904 h 107039"/>
                  <a:gd name="connsiteX4" fmla="*/ 50099 w 77397"/>
                  <a:gd name="connsiteY4" fmla="*/ 104346 h 107039"/>
                  <a:gd name="connsiteX5" fmla="*/ 45334 w 77397"/>
                  <a:gd name="connsiteY5" fmla="*/ 106884 h 107039"/>
                  <a:gd name="connsiteX6" fmla="*/ 39299 w 77397"/>
                  <a:gd name="connsiteY6" fmla="*/ 101808 h 107039"/>
                  <a:gd name="connsiteX7" fmla="*/ 36122 w 77397"/>
                  <a:gd name="connsiteY7" fmla="*/ 94194 h 107039"/>
                  <a:gd name="connsiteX8" fmla="*/ 37075 w 77397"/>
                  <a:gd name="connsiteY8" fmla="*/ 98635 h 107039"/>
                  <a:gd name="connsiteX9" fmla="*/ 34216 w 77397"/>
                  <a:gd name="connsiteY9" fmla="*/ 105298 h 107039"/>
                  <a:gd name="connsiteX10" fmla="*/ 25639 w 77397"/>
                  <a:gd name="connsiteY10" fmla="*/ 99270 h 107039"/>
                  <a:gd name="connsiteX11" fmla="*/ 12298 w 77397"/>
                  <a:gd name="connsiteY11" fmla="*/ 48826 h 107039"/>
                  <a:gd name="connsiteX12" fmla="*/ 1815 w 77397"/>
                  <a:gd name="connsiteY12" fmla="*/ 12977 h 107039"/>
                  <a:gd name="connsiteX13" fmla="*/ 1815 w 77397"/>
                  <a:gd name="connsiteY13" fmla="*/ 11708 h 107039"/>
                  <a:gd name="connsiteX14" fmla="*/ 2768 w 77397"/>
                  <a:gd name="connsiteY14" fmla="*/ 10756 h 107039"/>
                  <a:gd name="connsiteX15" fmla="*/ 31992 w 77397"/>
                  <a:gd name="connsiteY15" fmla="*/ 1238 h 107039"/>
                  <a:gd name="connsiteX16" fmla="*/ 33898 w 77397"/>
                  <a:gd name="connsiteY16" fmla="*/ 1873 h 107039"/>
                  <a:gd name="connsiteX17" fmla="*/ 72970 w 77397"/>
                  <a:gd name="connsiteY17" fmla="*/ 46923 h 107039"/>
                  <a:gd name="connsiteX18" fmla="*/ 78688 w 77397"/>
                  <a:gd name="connsiteY18" fmla="*/ 56124 h 107039"/>
                  <a:gd name="connsiteX19" fmla="*/ 69158 w 77397"/>
                  <a:gd name="connsiteY19" fmla="*/ 58978 h 107039"/>
                  <a:gd name="connsiteX20" fmla="*/ 58358 w 77397"/>
                  <a:gd name="connsiteY20" fmla="*/ 54537 h 107039"/>
                  <a:gd name="connsiteX21" fmla="*/ 76782 w 77397"/>
                  <a:gd name="connsiteY21" fmla="*/ 88166 h 107039"/>
                  <a:gd name="connsiteX22" fmla="*/ 77100 w 77397"/>
                  <a:gd name="connsiteY22" fmla="*/ 98001 h 107039"/>
                  <a:gd name="connsiteX23" fmla="*/ 65982 w 77397"/>
                  <a:gd name="connsiteY23" fmla="*/ 93876 h 107039"/>
                  <a:gd name="connsiteX24" fmla="*/ 57405 w 77397"/>
                  <a:gd name="connsiteY24" fmla="*/ 82138 h 107039"/>
                  <a:gd name="connsiteX25" fmla="*/ 63758 w 77397"/>
                  <a:gd name="connsiteY25" fmla="*/ 98635 h 107039"/>
                  <a:gd name="connsiteX26" fmla="*/ 61217 w 77397"/>
                  <a:gd name="connsiteY26" fmla="*/ 107201 h 107039"/>
                  <a:gd name="connsiteX27" fmla="*/ 60581 w 77397"/>
                  <a:gd name="connsiteY27" fmla="*/ 108153 h 107039"/>
                  <a:gd name="connsiteX28" fmla="*/ 39299 w 77397"/>
                  <a:gd name="connsiteY28" fmla="*/ 70082 h 107039"/>
                  <a:gd name="connsiteX29" fmla="*/ 40887 w 77397"/>
                  <a:gd name="connsiteY29" fmla="*/ 71034 h 107039"/>
                  <a:gd name="connsiteX30" fmla="*/ 56134 w 77397"/>
                  <a:gd name="connsiteY30" fmla="*/ 100539 h 107039"/>
                  <a:gd name="connsiteX31" fmla="*/ 60581 w 77397"/>
                  <a:gd name="connsiteY31" fmla="*/ 104663 h 107039"/>
                  <a:gd name="connsiteX32" fmla="*/ 60899 w 77397"/>
                  <a:gd name="connsiteY32" fmla="*/ 100222 h 107039"/>
                  <a:gd name="connsiteX33" fmla="*/ 47558 w 77397"/>
                  <a:gd name="connsiteY33" fmla="*/ 66910 h 107039"/>
                  <a:gd name="connsiteX34" fmla="*/ 48511 w 77397"/>
                  <a:gd name="connsiteY34" fmla="*/ 64689 h 107039"/>
                  <a:gd name="connsiteX35" fmla="*/ 49781 w 77397"/>
                  <a:gd name="connsiteY35" fmla="*/ 64689 h 107039"/>
                  <a:gd name="connsiteX36" fmla="*/ 50734 w 77397"/>
                  <a:gd name="connsiteY36" fmla="*/ 65324 h 107039"/>
                  <a:gd name="connsiteX37" fmla="*/ 69158 w 77397"/>
                  <a:gd name="connsiteY37" fmla="*/ 92290 h 107039"/>
                  <a:gd name="connsiteX38" fmla="*/ 75511 w 77397"/>
                  <a:gd name="connsiteY38" fmla="*/ 95780 h 107039"/>
                  <a:gd name="connsiteX39" fmla="*/ 73923 w 77397"/>
                  <a:gd name="connsiteY39" fmla="*/ 90387 h 107039"/>
                  <a:gd name="connsiteX40" fmla="*/ 52640 w 77397"/>
                  <a:gd name="connsiteY40" fmla="*/ 51999 h 107039"/>
                  <a:gd name="connsiteX41" fmla="*/ 53276 w 77397"/>
                  <a:gd name="connsiteY41" fmla="*/ 49778 h 107039"/>
                  <a:gd name="connsiteX42" fmla="*/ 54864 w 77397"/>
                  <a:gd name="connsiteY42" fmla="*/ 49778 h 107039"/>
                  <a:gd name="connsiteX43" fmla="*/ 70429 w 77397"/>
                  <a:gd name="connsiteY43" fmla="*/ 56758 h 107039"/>
                  <a:gd name="connsiteX44" fmla="*/ 75511 w 77397"/>
                  <a:gd name="connsiteY44" fmla="*/ 55806 h 107039"/>
                  <a:gd name="connsiteX45" fmla="*/ 71382 w 77397"/>
                  <a:gd name="connsiteY45" fmla="*/ 51047 h 107039"/>
                  <a:gd name="connsiteX46" fmla="*/ 31675 w 77397"/>
                  <a:gd name="connsiteY46" fmla="*/ 5997 h 107039"/>
                  <a:gd name="connsiteX47" fmla="*/ 5309 w 77397"/>
                  <a:gd name="connsiteY47" fmla="*/ 14563 h 107039"/>
                  <a:gd name="connsiteX48" fmla="*/ 15474 w 77397"/>
                  <a:gd name="connsiteY48" fmla="*/ 49144 h 107039"/>
                  <a:gd name="connsiteX49" fmla="*/ 28816 w 77397"/>
                  <a:gd name="connsiteY49" fmla="*/ 98953 h 107039"/>
                  <a:gd name="connsiteX50" fmla="*/ 32946 w 77397"/>
                  <a:gd name="connsiteY50" fmla="*/ 103077 h 107039"/>
                  <a:gd name="connsiteX51" fmla="*/ 33263 w 77397"/>
                  <a:gd name="connsiteY51" fmla="*/ 100856 h 107039"/>
                  <a:gd name="connsiteX52" fmla="*/ 28181 w 77397"/>
                  <a:gd name="connsiteY52" fmla="*/ 74524 h 107039"/>
                  <a:gd name="connsiteX53" fmla="*/ 29769 w 77397"/>
                  <a:gd name="connsiteY53" fmla="*/ 72621 h 107039"/>
                  <a:gd name="connsiteX54" fmla="*/ 30722 w 77397"/>
                  <a:gd name="connsiteY54" fmla="*/ 72938 h 107039"/>
                  <a:gd name="connsiteX55" fmla="*/ 31675 w 77397"/>
                  <a:gd name="connsiteY55" fmla="*/ 73890 h 107039"/>
                  <a:gd name="connsiteX56" fmla="*/ 41840 w 77397"/>
                  <a:gd name="connsiteY56" fmla="*/ 101491 h 107039"/>
                  <a:gd name="connsiteX57" fmla="*/ 44699 w 77397"/>
                  <a:gd name="connsiteY57" fmla="*/ 104346 h 107039"/>
                  <a:gd name="connsiteX58" fmla="*/ 46287 w 77397"/>
                  <a:gd name="connsiteY58" fmla="*/ 103394 h 107039"/>
                  <a:gd name="connsiteX59" fmla="*/ 46604 w 77397"/>
                  <a:gd name="connsiteY59" fmla="*/ 102443 h 107039"/>
                  <a:gd name="connsiteX60" fmla="*/ 37075 w 77397"/>
                  <a:gd name="connsiteY60" fmla="*/ 72938 h 107039"/>
                  <a:gd name="connsiteX61" fmla="*/ 38028 w 77397"/>
                  <a:gd name="connsiteY61" fmla="*/ 70717 h 107039"/>
                  <a:gd name="connsiteX62" fmla="*/ 39299 w 77397"/>
                  <a:gd name="connsiteY62" fmla="*/ 70082 h 107039"/>
                  <a:gd name="connsiteX63" fmla="*/ 39299 w 77397"/>
                  <a:gd name="connsiteY63" fmla="*/ 70082 h 107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77397" h="107039">
                    <a:moveTo>
                      <a:pt x="60581" y="108153"/>
                    </a:moveTo>
                    <a:cubicBezTo>
                      <a:pt x="58358" y="108153"/>
                      <a:pt x="55499" y="106567"/>
                      <a:pt x="53276" y="102125"/>
                    </a:cubicBezTo>
                    <a:cubicBezTo>
                      <a:pt x="51687" y="98953"/>
                      <a:pt x="48828" y="93559"/>
                      <a:pt x="46287" y="88483"/>
                    </a:cubicBezTo>
                    <a:cubicBezTo>
                      <a:pt x="47558" y="92290"/>
                      <a:pt x="48828" y="96098"/>
                      <a:pt x="50417" y="99904"/>
                    </a:cubicBezTo>
                    <a:cubicBezTo>
                      <a:pt x="51052" y="101491"/>
                      <a:pt x="51052" y="103077"/>
                      <a:pt x="50099" y="104346"/>
                    </a:cubicBezTo>
                    <a:cubicBezTo>
                      <a:pt x="49146" y="105932"/>
                      <a:pt x="47240" y="106884"/>
                      <a:pt x="45334" y="106884"/>
                    </a:cubicBezTo>
                    <a:cubicBezTo>
                      <a:pt x="43746" y="106884"/>
                      <a:pt x="41205" y="105932"/>
                      <a:pt x="39299" y="101808"/>
                    </a:cubicBezTo>
                    <a:cubicBezTo>
                      <a:pt x="38346" y="99904"/>
                      <a:pt x="37075" y="97367"/>
                      <a:pt x="36122" y="94194"/>
                    </a:cubicBezTo>
                    <a:cubicBezTo>
                      <a:pt x="36440" y="95780"/>
                      <a:pt x="36757" y="97367"/>
                      <a:pt x="37075" y="98635"/>
                    </a:cubicBezTo>
                    <a:cubicBezTo>
                      <a:pt x="38028" y="102125"/>
                      <a:pt x="36440" y="104663"/>
                      <a:pt x="34216" y="105298"/>
                    </a:cubicBezTo>
                    <a:cubicBezTo>
                      <a:pt x="31357" y="106249"/>
                      <a:pt x="27545" y="104346"/>
                      <a:pt x="25639" y="99270"/>
                    </a:cubicBezTo>
                    <a:cubicBezTo>
                      <a:pt x="21828" y="87849"/>
                      <a:pt x="15792" y="64689"/>
                      <a:pt x="12298" y="48826"/>
                    </a:cubicBezTo>
                    <a:cubicBezTo>
                      <a:pt x="9756" y="36771"/>
                      <a:pt x="6262" y="24715"/>
                      <a:pt x="1815" y="12977"/>
                    </a:cubicBezTo>
                    <a:cubicBezTo>
                      <a:pt x="1498" y="12659"/>
                      <a:pt x="1498" y="12025"/>
                      <a:pt x="1815" y="11708"/>
                    </a:cubicBezTo>
                    <a:cubicBezTo>
                      <a:pt x="2133" y="11390"/>
                      <a:pt x="2451" y="11073"/>
                      <a:pt x="2768" y="10756"/>
                    </a:cubicBezTo>
                    <a:lnTo>
                      <a:pt x="31992" y="1238"/>
                    </a:lnTo>
                    <a:cubicBezTo>
                      <a:pt x="32628" y="921"/>
                      <a:pt x="33581" y="1238"/>
                      <a:pt x="33898" y="1873"/>
                    </a:cubicBezTo>
                    <a:cubicBezTo>
                      <a:pt x="47875" y="25984"/>
                      <a:pt x="63758" y="41847"/>
                      <a:pt x="72970" y="46923"/>
                    </a:cubicBezTo>
                    <a:cubicBezTo>
                      <a:pt x="80276" y="50730"/>
                      <a:pt x="79006" y="54854"/>
                      <a:pt x="78688" y="56124"/>
                    </a:cubicBezTo>
                    <a:cubicBezTo>
                      <a:pt x="77417" y="58978"/>
                      <a:pt x="73605" y="60248"/>
                      <a:pt x="69158" y="58978"/>
                    </a:cubicBezTo>
                    <a:cubicBezTo>
                      <a:pt x="65346" y="57710"/>
                      <a:pt x="61852" y="56124"/>
                      <a:pt x="58358" y="54537"/>
                    </a:cubicBezTo>
                    <a:cubicBezTo>
                      <a:pt x="63123" y="63103"/>
                      <a:pt x="72653" y="80235"/>
                      <a:pt x="76782" y="88166"/>
                    </a:cubicBezTo>
                    <a:cubicBezTo>
                      <a:pt x="79958" y="94194"/>
                      <a:pt x="78688" y="96732"/>
                      <a:pt x="77100" y="98001"/>
                    </a:cubicBezTo>
                    <a:cubicBezTo>
                      <a:pt x="74241" y="99904"/>
                      <a:pt x="69158" y="97367"/>
                      <a:pt x="65982" y="93876"/>
                    </a:cubicBezTo>
                    <a:cubicBezTo>
                      <a:pt x="62805" y="90070"/>
                      <a:pt x="59946" y="86263"/>
                      <a:pt x="57405" y="82138"/>
                    </a:cubicBezTo>
                    <a:cubicBezTo>
                      <a:pt x="59946" y="88800"/>
                      <a:pt x="62805" y="95463"/>
                      <a:pt x="63758" y="98635"/>
                    </a:cubicBezTo>
                    <a:cubicBezTo>
                      <a:pt x="65346" y="103394"/>
                      <a:pt x="63758" y="106249"/>
                      <a:pt x="61217" y="107201"/>
                    </a:cubicBezTo>
                    <a:cubicBezTo>
                      <a:pt x="61535" y="108153"/>
                      <a:pt x="60899" y="108153"/>
                      <a:pt x="60581" y="108153"/>
                    </a:cubicBezTo>
                    <a:close/>
                    <a:moveTo>
                      <a:pt x="39299" y="70082"/>
                    </a:moveTo>
                    <a:cubicBezTo>
                      <a:pt x="39934" y="70082"/>
                      <a:pt x="40569" y="70400"/>
                      <a:pt x="40887" y="71034"/>
                    </a:cubicBezTo>
                    <a:cubicBezTo>
                      <a:pt x="40887" y="71351"/>
                      <a:pt x="52005" y="92290"/>
                      <a:pt x="56134" y="100539"/>
                    </a:cubicBezTo>
                    <a:cubicBezTo>
                      <a:pt x="57722" y="104029"/>
                      <a:pt x="59946" y="104980"/>
                      <a:pt x="60581" y="104663"/>
                    </a:cubicBezTo>
                    <a:cubicBezTo>
                      <a:pt x="61535" y="104346"/>
                      <a:pt x="61852" y="103077"/>
                      <a:pt x="60899" y="100222"/>
                    </a:cubicBezTo>
                    <a:cubicBezTo>
                      <a:pt x="58676" y="93242"/>
                      <a:pt x="47558" y="67227"/>
                      <a:pt x="47558" y="66910"/>
                    </a:cubicBezTo>
                    <a:cubicBezTo>
                      <a:pt x="47240" y="65958"/>
                      <a:pt x="47558" y="65006"/>
                      <a:pt x="48511" y="64689"/>
                    </a:cubicBezTo>
                    <a:cubicBezTo>
                      <a:pt x="48828" y="64689"/>
                      <a:pt x="49146" y="64372"/>
                      <a:pt x="49781" y="64689"/>
                    </a:cubicBezTo>
                    <a:cubicBezTo>
                      <a:pt x="50099" y="64689"/>
                      <a:pt x="50417" y="65006"/>
                      <a:pt x="50734" y="65324"/>
                    </a:cubicBezTo>
                    <a:cubicBezTo>
                      <a:pt x="50734" y="65641"/>
                      <a:pt x="64394" y="86897"/>
                      <a:pt x="69158" y="92290"/>
                    </a:cubicBezTo>
                    <a:cubicBezTo>
                      <a:pt x="72017" y="95463"/>
                      <a:pt x="75194" y="96098"/>
                      <a:pt x="75511" y="95780"/>
                    </a:cubicBezTo>
                    <a:cubicBezTo>
                      <a:pt x="75511" y="95780"/>
                      <a:pt x="76147" y="94194"/>
                      <a:pt x="73923" y="90387"/>
                    </a:cubicBezTo>
                    <a:cubicBezTo>
                      <a:pt x="68523" y="79918"/>
                      <a:pt x="52958" y="52316"/>
                      <a:pt x="52640" y="51999"/>
                    </a:cubicBezTo>
                    <a:cubicBezTo>
                      <a:pt x="52322" y="51047"/>
                      <a:pt x="52322" y="50096"/>
                      <a:pt x="53276" y="49778"/>
                    </a:cubicBezTo>
                    <a:cubicBezTo>
                      <a:pt x="53911" y="49461"/>
                      <a:pt x="54546" y="49461"/>
                      <a:pt x="54864" y="49778"/>
                    </a:cubicBezTo>
                    <a:cubicBezTo>
                      <a:pt x="59946" y="52633"/>
                      <a:pt x="65029" y="54854"/>
                      <a:pt x="70429" y="56758"/>
                    </a:cubicBezTo>
                    <a:cubicBezTo>
                      <a:pt x="73288" y="57710"/>
                      <a:pt x="75194" y="56758"/>
                      <a:pt x="75511" y="55806"/>
                    </a:cubicBezTo>
                    <a:cubicBezTo>
                      <a:pt x="75829" y="54854"/>
                      <a:pt x="74876" y="52951"/>
                      <a:pt x="71382" y="51047"/>
                    </a:cubicBezTo>
                    <a:cubicBezTo>
                      <a:pt x="61852" y="45971"/>
                      <a:pt x="45969" y="29791"/>
                      <a:pt x="31675" y="5997"/>
                    </a:cubicBezTo>
                    <a:lnTo>
                      <a:pt x="5309" y="14563"/>
                    </a:lnTo>
                    <a:cubicBezTo>
                      <a:pt x="9439" y="25984"/>
                      <a:pt x="12933" y="37405"/>
                      <a:pt x="15474" y="49144"/>
                    </a:cubicBezTo>
                    <a:cubicBezTo>
                      <a:pt x="18969" y="64689"/>
                      <a:pt x="24687" y="87531"/>
                      <a:pt x="28816" y="98953"/>
                    </a:cubicBezTo>
                    <a:cubicBezTo>
                      <a:pt x="30087" y="102125"/>
                      <a:pt x="31992" y="103394"/>
                      <a:pt x="32946" y="103077"/>
                    </a:cubicBezTo>
                    <a:cubicBezTo>
                      <a:pt x="33898" y="102760"/>
                      <a:pt x="33581" y="101808"/>
                      <a:pt x="33263" y="100856"/>
                    </a:cubicBezTo>
                    <a:cubicBezTo>
                      <a:pt x="31040" y="93242"/>
                      <a:pt x="28181" y="75476"/>
                      <a:pt x="28181" y="74524"/>
                    </a:cubicBezTo>
                    <a:cubicBezTo>
                      <a:pt x="28181" y="73573"/>
                      <a:pt x="28816" y="72621"/>
                      <a:pt x="29769" y="72621"/>
                    </a:cubicBezTo>
                    <a:cubicBezTo>
                      <a:pt x="30087" y="72621"/>
                      <a:pt x="30404" y="72621"/>
                      <a:pt x="30722" y="72938"/>
                    </a:cubicBezTo>
                    <a:cubicBezTo>
                      <a:pt x="31040" y="73255"/>
                      <a:pt x="31357" y="73573"/>
                      <a:pt x="31675" y="73890"/>
                    </a:cubicBezTo>
                    <a:cubicBezTo>
                      <a:pt x="31675" y="74207"/>
                      <a:pt x="38028" y="93876"/>
                      <a:pt x="41840" y="101491"/>
                    </a:cubicBezTo>
                    <a:cubicBezTo>
                      <a:pt x="42793" y="103394"/>
                      <a:pt x="43746" y="104346"/>
                      <a:pt x="44699" y="104346"/>
                    </a:cubicBezTo>
                    <a:cubicBezTo>
                      <a:pt x="45334" y="104346"/>
                      <a:pt x="45969" y="104029"/>
                      <a:pt x="46287" y="103394"/>
                    </a:cubicBezTo>
                    <a:cubicBezTo>
                      <a:pt x="46604" y="103077"/>
                      <a:pt x="46604" y="102760"/>
                      <a:pt x="46604" y="102443"/>
                    </a:cubicBezTo>
                    <a:cubicBezTo>
                      <a:pt x="44381" y="98635"/>
                      <a:pt x="37710" y="75476"/>
                      <a:pt x="37075" y="72938"/>
                    </a:cubicBezTo>
                    <a:cubicBezTo>
                      <a:pt x="36757" y="71986"/>
                      <a:pt x="37393" y="71034"/>
                      <a:pt x="38028" y="70717"/>
                    </a:cubicBezTo>
                    <a:cubicBezTo>
                      <a:pt x="38981" y="70082"/>
                      <a:pt x="39299" y="70082"/>
                      <a:pt x="39299" y="70082"/>
                    </a:cubicBezTo>
                    <a:lnTo>
                      <a:pt x="39299" y="70082"/>
                    </a:lnTo>
                    <a:close/>
                  </a:path>
                </a:pathLst>
              </a:custGeom>
              <a:solidFill>
                <a:srgbClr val="000000"/>
              </a:solidFill>
              <a:ln w="3173" cap="flat">
                <a:noFill/>
                <a:prstDash val="solid"/>
                <a:miter/>
              </a:ln>
            </p:spPr>
            <p:txBody>
              <a:bodyPr rtlCol="0" anchor="ctr"/>
              <a:lstStyle/>
              <a:p>
                <a:endParaRPr lang="fr-FR"/>
              </a:p>
            </p:txBody>
          </p:sp>
          <p:sp>
            <p:nvSpPr>
              <p:cNvPr id="3787" name="Forme libre 3786">
                <a:extLst>
                  <a:ext uri="{FF2B5EF4-FFF2-40B4-BE49-F238E27FC236}">
                    <a16:creationId xmlns:a16="http://schemas.microsoft.com/office/drawing/2014/main" id="{7F012189-87F3-8907-778D-5935CA1025C0}"/>
                  </a:ext>
                </a:extLst>
              </p:cNvPr>
              <p:cNvSpPr/>
              <p:nvPr/>
            </p:nvSpPr>
            <p:spPr>
              <a:xfrm>
                <a:off x="7329427" y="6326375"/>
                <a:ext cx="48601" cy="44415"/>
              </a:xfrm>
              <a:custGeom>
                <a:avLst/>
                <a:gdLst>
                  <a:gd name="connsiteX0" fmla="*/ 1573 w 48601"/>
                  <a:gd name="connsiteY0" fmla="*/ 20458 h 44415"/>
                  <a:gd name="connsiteX1" fmla="*/ 9832 w 48601"/>
                  <a:gd name="connsiteY1" fmla="*/ 45522 h 44415"/>
                  <a:gd name="connsiteX2" fmla="*/ 50175 w 48601"/>
                  <a:gd name="connsiteY2" fmla="*/ 31562 h 44415"/>
                  <a:gd name="connsiteX3" fmla="*/ 40010 w 48601"/>
                  <a:gd name="connsiteY3" fmla="*/ 1106 h 44415"/>
                  <a:gd name="connsiteX4" fmla="*/ 1573 w 48601"/>
                  <a:gd name="connsiteY4" fmla="*/ 20458 h 44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01" h="44415">
                    <a:moveTo>
                      <a:pt x="1573" y="20458"/>
                    </a:moveTo>
                    <a:lnTo>
                      <a:pt x="9832" y="45522"/>
                    </a:lnTo>
                    <a:lnTo>
                      <a:pt x="50175" y="31562"/>
                    </a:lnTo>
                    <a:lnTo>
                      <a:pt x="40010" y="1106"/>
                    </a:lnTo>
                    <a:lnTo>
                      <a:pt x="1573" y="20458"/>
                    </a:lnTo>
                    <a:close/>
                  </a:path>
                </a:pathLst>
              </a:custGeom>
              <a:solidFill>
                <a:srgbClr val="FFFFFF"/>
              </a:solidFill>
              <a:ln w="3173" cap="flat">
                <a:noFill/>
                <a:prstDash val="solid"/>
                <a:miter/>
              </a:ln>
            </p:spPr>
            <p:txBody>
              <a:bodyPr rtlCol="0" anchor="ctr"/>
              <a:lstStyle/>
              <a:p>
                <a:endParaRPr lang="fr-FR"/>
              </a:p>
            </p:txBody>
          </p:sp>
          <p:sp>
            <p:nvSpPr>
              <p:cNvPr id="3788" name="Forme libre 3787">
                <a:extLst>
                  <a:ext uri="{FF2B5EF4-FFF2-40B4-BE49-F238E27FC236}">
                    <a16:creationId xmlns:a16="http://schemas.microsoft.com/office/drawing/2014/main" id="{498F626A-32D1-A34A-BC88-34FBEDDCAA8E}"/>
                  </a:ext>
                </a:extLst>
              </p:cNvPr>
              <p:cNvSpPr/>
              <p:nvPr/>
            </p:nvSpPr>
            <p:spPr>
              <a:xfrm>
                <a:off x="7327720" y="6324233"/>
                <a:ext cx="52299" cy="48143"/>
              </a:xfrm>
              <a:custGeom>
                <a:avLst/>
                <a:gdLst>
                  <a:gd name="connsiteX0" fmla="*/ 11540 w 52299"/>
                  <a:gd name="connsiteY0" fmla="*/ 49249 h 48143"/>
                  <a:gd name="connsiteX1" fmla="*/ 10905 w 52299"/>
                  <a:gd name="connsiteY1" fmla="*/ 48932 h 48143"/>
                  <a:gd name="connsiteX2" fmla="*/ 9952 w 52299"/>
                  <a:gd name="connsiteY2" fmla="*/ 47980 h 48143"/>
                  <a:gd name="connsiteX3" fmla="*/ 1693 w 52299"/>
                  <a:gd name="connsiteY3" fmla="*/ 22917 h 48143"/>
                  <a:gd name="connsiteX4" fmla="*/ 2645 w 52299"/>
                  <a:gd name="connsiteY4" fmla="*/ 20697 h 48143"/>
                  <a:gd name="connsiteX5" fmla="*/ 41082 w 52299"/>
                  <a:gd name="connsiteY5" fmla="*/ 1344 h 48143"/>
                  <a:gd name="connsiteX6" fmla="*/ 42670 w 52299"/>
                  <a:gd name="connsiteY6" fmla="*/ 1344 h 48143"/>
                  <a:gd name="connsiteX7" fmla="*/ 43623 w 52299"/>
                  <a:gd name="connsiteY7" fmla="*/ 2296 h 48143"/>
                  <a:gd name="connsiteX8" fmla="*/ 53788 w 52299"/>
                  <a:gd name="connsiteY8" fmla="*/ 32752 h 48143"/>
                  <a:gd name="connsiteX9" fmla="*/ 52835 w 52299"/>
                  <a:gd name="connsiteY9" fmla="*/ 34973 h 48143"/>
                  <a:gd name="connsiteX10" fmla="*/ 12493 w 52299"/>
                  <a:gd name="connsiteY10" fmla="*/ 48932 h 48143"/>
                  <a:gd name="connsiteX11" fmla="*/ 11540 w 52299"/>
                  <a:gd name="connsiteY11" fmla="*/ 49249 h 48143"/>
                  <a:gd name="connsiteX12" fmla="*/ 11540 w 52299"/>
                  <a:gd name="connsiteY12" fmla="*/ 49249 h 48143"/>
                  <a:gd name="connsiteX13" fmla="*/ 5504 w 52299"/>
                  <a:gd name="connsiteY13" fmla="*/ 23552 h 48143"/>
                  <a:gd name="connsiteX14" fmla="*/ 12811 w 52299"/>
                  <a:gd name="connsiteY14" fmla="*/ 45442 h 48143"/>
                  <a:gd name="connsiteX15" fmla="*/ 49659 w 52299"/>
                  <a:gd name="connsiteY15" fmla="*/ 32752 h 48143"/>
                  <a:gd name="connsiteX16" fmla="*/ 40764 w 52299"/>
                  <a:gd name="connsiteY16" fmla="*/ 5785 h 48143"/>
                  <a:gd name="connsiteX17" fmla="*/ 5504 w 52299"/>
                  <a:gd name="connsiteY17" fmla="*/ 23552 h 4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299" h="48143">
                    <a:moveTo>
                      <a:pt x="11540" y="49249"/>
                    </a:moveTo>
                    <a:cubicBezTo>
                      <a:pt x="11222" y="49249"/>
                      <a:pt x="10905" y="49249"/>
                      <a:pt x="10905" y="48932"/>
                    </a:cubicBezTo>
                    <a:cubicBezTo>
                      <a:pt x="10587" y="48615"/>
                      <a:pt x="10269" y="48297"/>
                      <a:pt x="9952" y="47980"/>
                    </a:cubicBezTo>
                    <a:lnTo>
                      <a:pt x="1693" y="22917"/>
                    </a:lnTo>
                    <a:cubicBezTo>
                      <a:pt x="1375" y="21966"/>
                      <a:pt x="1693" y="21331"/>
                      <a:pt x="2645" y="20697"/>
                    </a:cubicBezTo>
                    <a:lnTo>
                      <a:pt x="41082" y="1344"/>
                    </a:lnTo>
                    <a:cubicBezTo>
                      <a:pt x="41400" y="1026"/>
                      <a:pt x="42035" y="1026"/>
                      <a:pt x="42670" y="1344"/>
                    </a:cubicBezTo>
                    <a:cubicBezTo>
                      <a:pt x="42988" y="1661"/>
                      <a:pt x="43623" y="1978"/>
                      <a:pt x="43623" y="2296"/>
                    </a:cubicBezTo>
                    <a:lnTo>
                      <a:pt x="53788" y="32752"/>
                    </a:lnTo>
                    <a:cubicBezTo>
                      <a:pt x="54106" y="33704"/>
                      <a:pt x="53470" y="34656"/>
                      <a:pt x="52835" y="34973"/>
                    </a:cubicBezTo>
                    <a:lnTo>
                      <a:pt x="12493" y="48932"/>
                    </a:lnTo>
                    <a:cubicBezTo>
                      <a:pt x="11857" y="49249"/>
                      <a:pt x="11857" y="49249"/>
                      <a:pt x="11540" y="49249"/>
                    </a:cubicBezTo>
                    <a:lnTo>
                      <a:pt x="11540" y="49249"/>
                    </a:lnTo>
                    <a:close/>
                    <a:moveTo>
                      <a:pt x="5504" y="23552"/>
                    </a:moveTo>
                    <a:lnTo>
                      <a:pt x="12811" y="45442"/>
                    </a:lnTo>
                    <a:lnTo>
                      <a:pt x="49659" y="32752"/>
                    </a:lnTo>
                    <a:lnTo>
                      <a:pt x="40764" y="5785"/>
                    </a:lnTo>
                    <a:lnTo>
                      <a:pt x="5504" y="23552"/>
                    </a:lnTo>
                    <a:close/>
                  </a:path>
                </a:pathLst>
              </a:custGeom>
              <a:solidFill>
                <a:srgbClr val="000000"/>
              </a:solidFill>
              <a:ln w="3173" cap="flat">
                <a:noFill/>
                <a:prstDash val="solid"/>
                <a:miter/>
              </a:ln>
            </p:spPr>
            <p:txBody>
              <a:bodyPr rtlCol="0" anchor="ctr"/>
              <a:lstStyle/>
              <a:p>
                <a:endParaRPr lang="fr-FR"/>
              </a:p>
            </p:txBody>
          </p:sp>
          <p:sp>
            <p:nvSpPr>
              <p:cNvPr id="3789" name="Forme libre 3788">
                <a:extLst>
                  <a:ext uri="{FF2B5EF4-FFF2-40B4-BE49-F238E27FC236}">
                    <a16:creationId xmlns:a16="http://schemas.microsoft.com/office/drawing/2014/main" id="{1A381677-EBC2-8AC8-2DE5-3DC3FC7A951A}"/>
                  </a:ext>
                </a:extLst>
              </p:cNvPr>
              <p:cNvSpPr/>
              <p:nvPr/>
            </p:nvSpPr>
            <p:spPr>
              <a:xfrm>
                <a:off x="7822747" y="6171555"/>
                <a:ext cx="32083" cy="53616"/>
              </a:xfrm>
              <a:custGeom>
                <a:avLst/>
                <a:gdLst>
                  <a:gd name="connsiteX0" fmla="*/ 2629 w 32083"/>
                  <a:gd name="connsiteY0" fmla="*/ 51518 h 53616"/>
                  <a:gd name="connsiteX1" fmla="*/ 29947 w 32083"/>
                  <a:gd name="connsiteY1" fmla="*/ 54691 h 53616"/>
                  <a:gd name="connsiteX2" fmla="*/ 33759 w 32083"/>
                  <a:gd name="connsiteY2" fmla="*/ 2978 h 53616"/>
                  <a:gd name="connsiteX3" fmla="*/ 1675 w 32083"/>
                  <a:gd name="connsiteY3" fmla="*/ 1074 h 53616"/>
                  <a:gd name="connsiteX4" fmla="*/ 2629 w 32083"/>
                  <a:gd name="connsiteY4" fmla="*/ 51518 h 53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83" h="53616">
                    <a:moveTo>
                      <a:pt x="2629" y="51518"/>
                    </a:moveTo>
                    <a:lnTo>
                      <a:pt x="29947" y="54691"/>
                    </a:lnTo>
                    <a:lnTo>
                      <a:pt x="33759" y="2978"/>
                    </a:lnTo>
                    <a:lnTo>
                      <a:pt x="1675" y="1074"/>
                    </a:lnTo>
                    <a:lnTo>
                      <a:pt x="2629" y="51518"/>
                    </a:lnTo>
                    <a:close/>
                  </a:path>
                </a:pathLst>
              </a:custGeom>
              <a:solidFill>
                <a:srgbClr val="FFFFFF"/>
              </a:solidFill>
              <a:ln w="3173" cap="flat">
                <a:noFill/>
                <a:prstDash val="solid"/>
                <a:miter/>
              </a:ln>
            </p:spPr>
            <p:txBody>
              <a:bodyPr rtlCol="0" anchor="ctr"/>
              <a:lstStyle/>
              <a:p>
                <a:endParaRPr lang="fr-FR"/>
              </a:p>
            </p:txBody>
          </p:sp>
          <p:sp>
            <p:nvSpPr>
              <p:cNvPr id="3790" name="Forme libre 3789">
                <a:extLst>
                  <a:ext uri="{FF2B5EF4-FFF2-40B4-BE49-F238E27FC236}">
                    <a16:creationId xmlns:a16="http://schemas.microsoft.com/office/drawing/2014/main" id="{31047E4A-BC28-4147-2FFF-D839A515CAD5}"/>
                  </a:ext>
                </a:extLst>
              </p:cNvPr>
              <p:cNvSpPr/>
              <p:nvPr/>
            </p:nvSpPr>
            <p:spPr>
              <a:xfrm>
                <a:off x="7821158" y="6169837"/>
                <a:ext cx="35577" cy="57237"/>
              </a:xfrm>
              <a:custGeom>
                <a:avLst/>
                <a:gdLst>
                  <a:gd name="connsiteX0" fmla="*/ 31853 w 35577"/>
                  <a:gd name="connsiteY0" fmla="*/ 58312 h 57237"/>
                  <a:gd name="connsiteX1" fmla="*/ 31853 w 35577"/>
                  <a:gd name="connsiteY1" fmla="*/ 58312 h 57237"/>
                  <a:gd name="connsiteX2" fmla="*/ 4217 w 35577"/>
                  <a:gd name="connsiteY2" fmla="*/ 55139 h 57237"/>
                  <a:gd name="connsiteX3" fmla="*/ 2629 w 35577"/>
                  <a:gd name="connsiteY3" fmla="*/ 53553 h 57237"/>
                  <a:gd name="connsiteX4" fmla="*/ 1675 w 35577"/>
                  <a:gd name="connsiteY4" fmla="*/ 2792 h 57237"/>
                  <a:gd name="connsiteX5" fmla="*/ 2311 w 35577"/>
                  <a:gd name="connsiteY5" fmla="*/ 1523 h 57237"/>
                  <a:gd name="connsiteX6" fmla="*/ 3582 w 35577"/>
                  <a:gd name="connsiteY6" fmla="*/ 1206 h 57237"/>
                  <a:gd name="connsiteX7" fmla="*/ 35664 w 35577"/>
                  <a:gd name="connsiteY7" fmla="*/ 3109 h 57237"/>
                  <a:gd name="connsiteX8" fmla="*/ 36936 w 35577"/>
                  <a:gd name="connsiteY8" fmla="*/ 3744 h 57237"/>
                  <a:gd name="connsiteX9" fmla="*/ 37253 w 35577"/>
                  <a:gd name="connsiteY9" fmla="*/ 5013 h 57237"/>
                  <a:gd name="connsiteX10" fmla="*/ 33441 w 35577"/>
                  <a:gd name="connsiteY10" fmla="*/ 56725 h 57237"/>
                  <a:gd name="connsiteX11" fmla="*/ 31853 w 35577"/>
                  <a:gd name="connsiteY11" fmla="*/ 58312 h 57237"/>
                  <a:gd name="connsiteX12" fmla="*/ 6123 w 35577"/>
                  <a:gd name="connsiteY12" fmla="*/ 51967 h 57237"/>
                  <a:gd name="connsiteX13" fmla="*/ 29947 w 35577"/>
                  <a:gd name="connsiteY13" fmla="*/ 54505 h 57237"/>
                  <a:gd name="connsiteX14" fmla="*/ 33441 w 35577"/>
                  <a:gd name="connsiteY14" fmla="*/ 6282 h 57237"/>
                  <a:gd name="connsiteX15" fmla="*/ 4852 w 35577"/>
                  <a:gd name="connsiteY15" fmla="*/ 4696 h 57237"/>
                  <a:gd name="connsiteX16" fmla="*/ 6123 w 35577"/>
                  <a:gd name="connsiteY16" fmla="*/ 51967 h 57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577" h="57237">
                    <a:moveTo>
                      <a:pt x="31853" y="58312"/>
                    </a:moveTo>
                    <a:lnTo>
                      <a:pt x="31853" y="58312"/>
                    </a:lnTo>
                    <a:lnTo>
                      <a:pt x="4217" y="55139"/>
                    </a:lnTo>
                    <a:cubicBezTo>
                      <a:pt x="3264" y="55139"/>
                      <a:pt x="2629" y="54188"/>
                      <a:pt x="2629" y="53553"/>
                    </a:cubicBezTo>
                    <a:lnTo>
                      <a:pt x="1675" y="2792"/>
                    </a:lnTo>
                    <a:cubicBezTo>
                      <a:pt x="1675" y="2158"/>
                      <a:pt x="1993" y="1841"/>
                      <a:pt x="2311" y="1523"/>
                    </a:cubicBezTo>
                    <a:cubicBezTo>
                      <a:pt x="2629" y="1206"/>
                      <a:pt x="3264" y="889"/>
                      <a:pt x="3582" y="1206"/>
                    </a:cubicBezTo>
                    <a:lnTo>
                      <a:pt x="35664" y="3109"/>
                    </a:lnTo>
                    <a:cubicBezTo>
                      <a:pt x="35982" y="3109"/>
                      <a:pt x="36618" y="3427"/>
                      <a:pt x="36936" y="3744"/>
                    </a:cubicBezTo>
                    <a:cubicBezTo>
                      <a:pt x="37253" y="4061"/>
                      <a:pt x="37253" y="4696"/>
                      <a:pt x="37253" y="5013"/>
                    </a:cubicBezTo>
                    <a:lnTo>
                      <a:pt x="33441" y="56725"/>
                    </a:lnTo>
                    <a:cubicBezTo>
                      <a:pt x="33441" y="57360"/>
                      <a:pt x="32488" y="58312"/>
                      <a:pt x="31853" y="58312"/>
                    </a:cubicBezTo>
                    <a:close/>
                    <a:moveTo>
                      <a:pt x="6123" y="51967"/>
                    </a:moveTo>
                    <a:lnTo>
                      <a:pt x="29947" y="54505"/>
                    </a:lnTo>
                    <a:lnTo>
                      <a:pt x="33441" y="6282"/>
                    </a:lnTo>
                    <a:lnTo>
                      <a:pt x="4852" y="4696"/>
                    </a:lnTo>
                    <a:lnTo>
                      <a:pt x="6123" y="51967"/>
                    </a:lnTo>
                    <a:close/>
                  </a:path>
                </a:pathLst>
              </a:custGeom>
              <a:solidFill>
                <a:srgbClr val="000000"/>
              </a:solidFill>
              <a:ln w="3173" cap="flat">
                <a:noFill/>
                <a:prstDash val="solid"/>
                <a:miter/>
              </a:ln>
            </p:spPr>
            <p:txBody>
              <a:bodyPr rtlCol="0" anchor="ctr"/>
              <a:lstStyle/>
              <a:p>
                <a:endParaRPr lang="fr-FR"/>
              </a:p>
            </p:txBody>
          </p:sp>
          <p:sp>
            <p:nvSpPr>
              <p:cNvPr id="3791" name="Forme libre 3790">
                <a:extLst>
                  <a:ext uri="{FF2B5EF4-FFF2-40B4-BE49-F238E27FC236}">
                    <a16:creationId xmlns:a16="http://schemas.microsoft.com/office/drawing/2014/main" id="{BC2FBC8C-164D-AE30-6410-B4A613FB1AE2}"/>
                  </a:ext>
                </a:extLst>
              </p:cNvPr>
              <p:cNvSpPr/>
              <p:nvPr/>
            </p:nvSpPr>
            <p:spPr>
              <a:xfrm>
                <a:off x="7280489" y="5926832"/>
                <a:ext cx="554963" cy="430316"/>
              </a:xfrm>
              <a:custGeom>
                <a:avLst/>
                <a:gdLst>
                  <a:gd name="connsiteX0" fmla="*/ 551498 w 554963"/>
                  <a:gd name="connsiteY0" fmla="*/ 305747 h 430316"/>
                  <a:gd name="connsiteX1" fmla="*/ 556580 w 554963"/>
                  <a:gd name="connsiteY1" fmla="*/ 246420 h 430316"/>
                  <a:gd name="connsiteX2" fmla="*/ 303408 w 554963"/>
                  <a:gd name="connsiteY2" fmla="*/ 61460 h 430316"/>
                  <a:gd name="connsiteX3" fmla="*/ 231936 w 554963"/>
                  <a:gd name="connsiteY3" fmla="*/ 6575 h 430316"/>
                  <a:gd name="connsiteX4" fmla="*/ 110909 w 554963"/>
                  <a:gd name="connsiteY4" fmla="*/ 11017 h 430316"/>
                  <a:gd name="connsiteX5" fmla="*/ 31813 w 554963"/>
                  <a:gd name="connsiteY5" fmla="*/ 78910 h 430316"/>
                  <a:gd name="connsiteX6" fmla="*/ 44519 w 554963"/>
                  <a:gd name="connsiteY6" fmla="*/ 431379 h 430316"/>
                  <a:gd name="connsiteX7" fmla="*/ 94709 w 554963"/>
                  <a:gd name="connsiteY7" fmla="*/ 409806 h 430316"/>
                  <a:gd name="connsiteX8" fmla="*/ 82320 w 554963"/>
                  <a:gd name="connsiteY8" fmla="*/ 332079 h 430316"/>
                  <a:gd name="connsiteX9" fmla="*/ 203347 w 554963"/>
                  <a:gd name="connsiteY9" fmla="*/ 307967 h 430316"/>
                  <a:gd name="connsiteX10" fmla="*/ 301820 w 554963"/>
                  <a:gd name="connsiteY10" fmla="*/ 314630 h 430316"/>
                  <a:gd name="connsiteX11" fmla="*/ 277678 w 554963"/>
                  <a:gd name="connsiteY11" fmla="*/ 181383 h 430316"/>
                  <a:gd name="connsiteX12" fmla="*/ 551498 w 554963"/>
                  <a:gd name="connsiteY12" fmla="*/ 305747 h 43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4963" h="430316">
                    <a:moveTo>
                      <a:pt x="551498" y="305747"/>
                    </a:moveTo>
                    <a:lnTo>
                      <a:pt x="556580" y="246420"/>
                    </a:lnTo>
                    <a:cubicBezTo>
                      <a:pt x="556580" y="246420"/>
                      <a:pt x="419353" y="243565"/>
                      <a:pt x="303408" y="61460"/>
                    </a:cubicBezTo>
                    <a:cubicBezTo>
                      <a:pt x="281808" y="28149"/>
                      <a:pt x="263066" y="14189"/>
                      <a:pt x="231936" y="6575"/>
                    </a:cubicBezTo>
                    <a:cubicBezTo>
                      <a:pt x="187464" y="-4211"/>
                      <a:pt x="135368" y="2768"/>
                      <a:pt x="110909" y="11017"/>
                    </a:cubicBezTo>
                    <a:cubicBezTo>
                      <a:pt x="85496" y="19583"/>
                      <a:pt x="49601" y="39570"/>
                      <a:pt x="31813" y="78910"/>
                    </a:cubicBezTo>
                    <a:cubicBezTo>
                      <a:pt x="1000" y="146802"/>
                      <a:pt x="-21871" y="254986"/>
                      <a:pt x="44519" y="431379"/>
                    </a:cubicBezTo>
                    <a:cubicBezTo>
                      <a:pt x="78826" y="417420"/>
                      <a:pt x="94709" y="409806"/>
                      <a:pt x="94709" y="409806"/>
                    </a:cubicBezTo>
                    <a:lnTo>
                      <a:pt x="82320" y="332079"/>
                    </a:lnTo>
                    <a:cubicBezTo>
                      <a:pt x="82320" y="332079"/>
                      <a:pt x="193817" y="339375"/>
                      <a:pt x="203347" y="307967"/>
                    </a:cubicBezTo>
                    <a:cubicBezTo>
                      <a:pt x="214147" y="335251"/>
                      <a:pt x="276726" y="322878"/>
                      <a:pt x="301820" y="314630"/>
                    </a:cubicBezTo>
                    <a:cubicBezTo>
                      <a:pt x="286890" y="256889"/>
                      <a:pt x="277678" y="181383"/>
                      <a:pt x="277678" y="181383"/>
                    </a:cubicBezTo>
                    <a:cubicBezTo>
                      <a:pt x="277678" y="181383"/>
                      <a:pt x="352963" y="300036"/>
                      <a:pt x="551498" y="305747"/>
                    </a:cubicBezTo>
                    <a:close/>
                  </a:path>
                </a:pathLst>
              </a:custGeom>
              <a:solidFill>
                <a:srgbClr val="FFD26C"/>
              </a:solidFill>
              <a:ln w="3173" cap="flat">
                <a:noFill/>
                <a:prstDash val="solid"/>
                <a:miter/>
              </a:ln>
            </p:spPr>
            <p:txBody>
              <a:bodyPr rtlCol="0" anchor="ctr"/>
              <a:lstStyle/>
              <a:p>
                <a:endParaRPr lang="fr-FR"/>
              </a:p>
            </p:txBody>
          </p:sp>
          <p:sp>
            <p:nvSpPr>
              <p:cNvPr id="3792" name="Forme libre 3791">
                <a:extLst>
                  <a:ext uri="{FF2B5EF4-FFF2-40B4-BE49-F238E27FC236}">
                    <a16:creationId xmlns:a16="http://schemas.microsoft.com/office/drawing/2014/main" id="{7C1EF93A-F74E-B425-DDD3-06F60BB1C934}"/>
                  </a:ext>
                </a:extLst>
              </p:cNvPr>
              <p:cNvSpPr/>
              <p:nvPr/>
            </p:nvSpPr>
            <p:spPr>
              <a:xfrm>
                <a:off x="7472690" y="6054805"/>
                <a:ext cx="20314" cy="182738"/>
              </a:xfrm>
              <a:custGeom>
                <a:avLst/>
                <a:gdLst>
                  <a:gd name="connsiteX0" fmla="*/ 1601 w 20314"/>
                  <a:gd name="connsiteY0" fmla="*/ 1063 h 182738"/>
                  <a:gd name="connsiteX1" fmla="*/ 21613 w 20314"/>
                  <a:gd name="connsiteY1" fmla="*/ 96874 h 182738"/>
                  <a:gd name="connsiteX2" fmla="*/ 9542 w 20314"/>
                  <a:gd name="connsiteY2" fmla="*/ 183802 h 182738"/>
                </a:gdLst>
                <a:ahLst/>
                <a:cxnLst>
                  <a:cxn ang="0">
                    <a:pos x="connsiteX0" y="connsiteY0"/>
                  </a:cxn>
                  <a:cxn ang="0">
                    <a:pos x="connsiteX1" y="connsiteY1"/>
                  </a:cxn>
                  <a:cxn ang="0">
                    <a:pos x="connsiteX2" y="connsiteY2"/>
                  </a:cxn>
                </a:cxnLst>
                <a:rect l="l" t="t" r="r" b="b"/>
                <a:pathLst>
                  <a:path w="20314" h="182738">
                    <a:moveTo>
                      <a:pt x="1601" y="1063"/>
                    </a:moveTo>
                    <a:cubicBezTo>
                      <a:pt x="11130" y="35010"/>
                      <a:pt x="20660" y="75935"/>
                      <a:pt x="21613" y="96874"/>
                    </a:cubicBezTo>
                    <a:cubicBezTo>
                      <a:pt x="23201" y="128282"/>
                      <a:pt x="18437" y="160642"/>
                      <a:pt x="9542" y="183802"/>
                    </a:cubicBezTo>
                  </a:path>
                </a:pathLst>
              </a:custGeom>
              <a:solidFill>
                <a:srgbClr val="FFD26C"/>
              </a:solidFill>
              <a:ln w="3173" cap="flat">
                <a:noFill/>
                <a:prstDash val="solid"/>
                <a:miter/>
              </a:ln>
            </p:spPr>
            <p:txBody>
              <a:bodyPr rtlCol="0" anchor="ctr"/>
              <a:lstStyle/>
              <a:p>
                <a:endParaRPr lang="fr-FR"/>
              </a:p>
            </p:txBody>
          </p:sp>
          <p:sp>
            <p:nvSpPr>
              <p:cNvPr id="3793" name="Forme libre 3792">
                <a:extLst>
                  <a:ext uri="{FF2B5EF4-FFF2-40B4-BE49-F238E27FC236}">
                    <a16:creationId xmlns:a16="http://schemas.microsoft.com/office/drawing/2014/main" id="{633F6C60-5CC3-08DF-6137-DFE37CC2BB46}"/>
                  </a:ext>
                </a:extLst>
              </p:cNvPr>
              <p:cNvSpPr/>
              <p:nvPr/>
            </p:nvSpPr>
            <p:spPr>
              <a:xfrm>
                <a:off x="7471102" y="6053094"/>
                <a:ext cx="23808" cy="186352"/>
              </a:xfrm>
              <a:custGeom>
                <a:avLst/>
                <a:gdLst>
                  <a:gd name="connsiteX0" fmla="*/ 11448 w 23808"/>
                  <a:gd name="connsiteY0" fmla="*/ 187416 h 186352"/>
                  <a:gd name="connsiteX1" fmla="*/ 10813 w 23808"/>
                  <a:gd name="connsiteY1" fmla="*/ 187416 h 186352"/>
                  <a:gd name="connsiteX2" fmla="*/ 9860 w 23808"/>
                  <a:gd name="connsiteY2" fmla="*/ 186464 h 186352"/>
                  <a:gd name="connsiteX3" fmla="*/ 9860 w 23808"/>
                  <a:gd name="connsiteY3" fmla="*/ 185196 h 186352"/>
                  <a:gd name="connsiteX4" fmla="*/ 21613 w 23808"/>
                  <a:gd name="connsiteY4" fmla="*/ 98902 h 186352"/>
                  <a:gd name="connsiteX5" fmla="*/ 1601 w 23808"/>
                  <a:gd name="connsiteY5" fmla="*/ 3409 h 186352"/>
                  <a:gd name="connsiteX6" fmla="*/ 1918 w 23808"/>
                  <a:gd name="connsiteY6" fmla="*/ 2140 h 186352"/>
                  <a:gd name="connsiteX7" fmla="*/ 2871 w 23808"/>
                  <a:gd name="connsiteY7" fmla="*/ 1188 h 186352"/>
                  <a:gd name="connsiteX8" fmla="*/ 4777 w 23808"/>
                  <a:gd name="connsiteY8" fmla="*/ 1822 h 186352"/>
                  <a:gd name="connsiteX9" fmla="*/ 5095 w 23808"/>
                  <a:gd name="connsiteY9" fmla="*/ 2457 h 186352"/>
                  <a:gd name="connsiteX10" fmla="*/ 25107 w 23808"/>
                  <a:gd name="connsiteY10" fmla="*/ 98585 h 186352"/>
                  <a:gd name="connsiteX11" fmla="*/ 13036 w 23808"/>
                  <a:gd name="connsiteY11" fmla="*/ 186464 h 186352"/>
                  <a:gd name="connsiteX12" fmla="*/ 11448 w 23808"/>
                  <a:gd name="connsiteY12" fmla="*/ 187416 h 186352"/>
                  <a:gd name="connsiteX13" fmla="*/ 11448 w 23808"/>
                  <a:gd name="connsiteY13" fmla="*/ 187416 h 186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08" h="186352">
                    <a:moveTo>
                      <a:pt x="11448" y="187416"/>
                    </a:moveTo>
                    <a:cubicBezTo>
                      <a:pt x="11130" y="187416"/>
                      <a:pt x="11130" y="187416"/>
                      <a:pt x="10813" y="187416"/>
                    </a:cubicBezTo>
                    <a:cubicBezTo>
                      <a:pt x="10495" y="187099"/>
                      <a:pt x="10177" y="186782"/>
                      <a:pt x="9860" y="186464"/>
                    </a:cubicBezTo>
                    <a:cubicBezTo>
                      <a:pt x="9542" y="186147"/>
                      <a:pt x="9542" y="185513"/>
                      <a:pt x="9860" y="185196"/>
                    </a:cubicBezTo>
                    <a:cubicBezTo>
                      <a:pt x="18754" y="161719"/>
                      <a:pt x="23201" y="129359"/>
                      <a:pt x="21613" y="98902"/>
                    </a:cubicBezTo>
                    <a:cubicBezTo>
                      <a:pt x="20660" y="81136"/>
                      <a:pt x="13354" y="45604"/>
                      <a:pt x="1601" y="3409"/>
                    </a:cubicBezTo>
                    <a:cubicBezTo>
                      <a:pt x="1601" y="3092"/>
                      <a:pt x="1601" y="2457"/>
                      <a:pt x="1918" y="2140"/>
                    </a:cubicBezTo>
                    <a:cubicBezTo>
                      <a:pt x="2236" y="1822"/>
                      <a:pt x="2554" y="1505"/>
                      <a:pt x="2871" y="1188"/>
                    </a:cubicBezTo>
                    <a:cubicBezTo>
                      <a:pt x="3506" y="871"/>
                      <a:pt x="4142" y="1188"/>
                      <a:pt x="4777" y="1822"/>
                    </a:cubicBezTo>
                    <a:cubicBezTo>
                      <a:pt x="4777" y="2140"/>
                      <a:pt x="5095" y="2140"/>
                      <a:pt x="5095" y="2457"/>
                    </a:cubicBezTo>
                    <a:cubicBezTo>
                      <a:pt x="9542" y="18320"/>
                      <a:pt x="23837" y="71936"/>
                      <a:pt x="25107" y="98585"/>
                    </a:cubicBezTo>
                    <a:cubicBezTo>
                      <a:pt x="26696" y="129676"/>
                      <a:pt x="21931" y="162353"/>
                      <a:pt x="13036" y="186464"/>
                    </a:cubicBezTo>
                    <a:cubicBezTo>
                      <a:pt x="12719" y="187099"/>
                      <a:pt x="12083" y="187416"/>
                      <a:pt x="11448" y="187416"/>
                    </a:cubicBezTo>
                    <a:lnTo>
                      <a:pt x="11448" y="187416"/>
                    </a:lnTo>
                    <a:close/>
                  </a:path>
                </a:pathLst>
              </a:custGeom>
              <a:solidFill>
                <a:srgbClr val="000000"/>
              </a:solidFill>
              <a:ln w="3173" cap="flat">
                <a:noFill/>
                <a:prstDash val="solid"/>
                <a:miter/>
              </a:ln>
            </p:spPr>
            <p:txBody>
              <a:bodyPr rtlCol="0" anchor="ctr"/>
              <a:lstStyle/>
              <a:p>
                <a:endParaRPr lang="fr-FR"/>
              </a:p>
            </p:txBody>
          </p:sp>
          <p:sp>
            <p:nvSpPr>
              <p:cNvPr id="3794" name="Forme libre 3793">
                <a:extLst>
                  <a:ext uri="{FF2B5EF4-FFF2-40B4-BE49-F238E27FC236}">
                    <a16:creationId xmlns:a16="http://schemas.microsoft.com/office/drawing/2014/main" id="{FEDE4712-94C4-A308-B298-06B24E55722A}"/>
                  </a:ext>
                </a:extLst>
              </p:cNvPr>
              <p:cNvSpPr/>
              <p:nvPr/>
            </p:nvSpPr>
            <p:spPr>
              <a:xfrm>
                <a:off x="7357508" y="5933614"/>
                <a:ext cx="176092" cy="396251"/>
              </a:xfrm>
              <a:custGeom>
                <a:avLst/>
                <a:gdLst>
                  <a:gd name="connsiteX0" fmla="*/ 119316 w 176092"/>
                  <a:gd name="connsiteY0" fmla="*/ 123521 h 396251"/>
                  <a:gd name="connsiteX1" fmla="*/ 116774 w 176092"/>
                  <a:gd name="connsiteY1" fmla="*/ 120983 h 396251"/>
                  <a:gd name="connsiteX2" fmla="*/ 169188 w 176092"/>
                  <a:gd name="connsiteY2" fmla="*/ 70539 h 396251"/>
                  <a:gd name="connsiteX3" fmla="*/ 147269 w 176092"/>
                  <a:gd name="connsiteY3" fmla="*/ 45476 h 396251"/>
                  <a:gd name="connsiteX4" fmla="*/ 146952 w 176092"/>
                  <a:gd name="connsiteY4" fmla="*/ 43890 h 396251"/>
                  <a:gd name="connsiteX5" fmla="*/ 148222 w 176092"/>
                  <a:gd name="connsiteY5" fmla="*/ 42938 h 396251"/>
                  <a:gd name="connsiteX6" fmla="*/ 173317 w 176092"/>
                  <a:gd name="connsiteY6" fmla="*/ 39766 h 396251"/>
                  <a:gd name="connsiteX7" fmla="*/ 156799 w 176092"/>
                  <a:gd name="connsiteY7" fmla="*/ 2330 h 396251"/>
                  <a:gd name="connsiteX8" fmla="*/ 159976 w 176092"/>
                  <a:gd name="connsiteY8" fmla="*/ 1060 h 396251"/>
                  <a:gd name="connsiteX9" fmla="*/ 177447 w 176092"/>
                  <a:gd name="connsiteY9" fmla="*/ 40400 h 396251"/>
                  <a:gd name="connsiteX10" fmla="*/ 177447 w 176092"/>
                  <a:gd name="connsiteY10" fmla="*/ 41986 h 396251"/>
                  <a:gd name="connsiteX11" fmla="*/ 176176 w 176092"/>
                  <a:gd name="connsiteY11" fmla="*/ 42938 h 396251"/>
                  <a:gd name="connsiteX12" fmla="*/ 152034 w 176092"/>
                  <a:gd name="connsiteY12" fmla="*/ 46111 h 396251"/>
                  <a:gd name="connsiteX13" fmla="*/ 172682 w 176092"/>
                  <a:gd name="connsiteY13" fmla="*/ 69905 h 396251"/>
                  <a:gd name="connsiteX14" fmla="*/ 172682 w 176092"/>
                  <a:gd name="connsiteY14" fmla="*/ 72443 h 396251"/>
                  <a:gd name="connsiteX15" fmla="*/ 119316 w 176092"/>
                  <a:gd name="connsiteY15" fmla="*/ 123521 h 396251"/>
                  <a:gd name="connsiteX16" fmla="*/ 16713 w 176092"/>
                  <a:gd name="connsiteY16" fmla="*/ 397311 h 396251"/>
                  <a:gd name="connsiteX17" fmla="*/ 15125 w 176092"/>
                  <a:gd name="connsiteY17" fmla="*/ 396042 h 396251"/>
                  <a:gd name="connsiteX18" fmla="*/ 29419 w 176092"/>
                  <a:gd name="connsiteY18" fmla="*/ 118127 h 396251"/>
                  <a:gd name="connsiteX19" fmla="*/ 31643 w 176092"/>
                  <a:gd name="connsiteY19" fmla="*/ 117176 h 396251"/>
                  <a:gd name="connsiteX20" fmla="*/ 32913 w 176092"/>
                  <a:gd name="connsiteY20" fmla="*/ 118762 h 396251"/>
                  <a:gd name="connsiteX21" fmla="*/ 32913 w 176092"/>
                  <a:gd name="connsiteY21" fmla="*/ 119397 h 396251"/>
                  <a:gd name="connsiteX22" fmla="*/ 18619 w 176092"/>
                  <a:gd name="connsiteY22" fmla="*/ 395091 h 396251"/>
                  <a:gd name="connsiteX23" fmla="*/ 17348 w 176092"/>
                  <a:gd name="connsiteY23" fmla="*/ 397311 h 396251"/>
                  <a:gd name="connsiteX24" fmla="*/ 16713 w 176092"/>
                  <a:gd name="connsiteY24" fmla="*/ 397311 h 396251"/>
                  <a:gd name="connsiteX25" fmla="*/ 118680 w 176092"/>
                  <a:gd name="connsiteY25" fmla="*/ 227580 h 396251"/>
                  <a:gd name="connsiteX26" fmla="*/ 110421 w 176092"/>
                  <a:gd name="connsiteY26" fmla="*/ 219332 h 396251"/>
                  <a:gd name="connsiteX27" fmla="*/ 110421 w 176092"/>
                  <a:gd name="connsiteY27" fmla="*/ 217745 h 396251"/>
                  <a:gd name="connsiteX28" fmla="*/ 116774 w 176092"/>
                  <a:gd name="connsiteY28" fmla="*/ 211400 h 396251"/>
                  <a:gd name="connsiteX29" fmla="*/ 125033 w 176092"/>
                  <a:gd name="connsiteY29" fmla="*/ 214890 h 396251"/>
                  <a:gd name="connsiteX30" fmla="*/ 126304 w 176092"/>
                  <a:gd name="connsiteY30" fmla="*/ 219332 h 396251"/>
                  <a:gd name="connsiteX31" fmla="*/ 118680 w 176092"/>
                  <a:gd name="connsiteY31" fmla="*/ 227580 h 396251"/>
                  <a:gd name="connsiteX32" fmla="*/ 118680 w 176092"/>
                  <a:gd name="connsiteY32" fmla="*/ 227580 h 396251"/>
                  <a:gd name="connsiteX33" fmla="*/ 118680 w 176092"/>
                  <a:gd name="connsiteY33" fmla="*/ 214890 h 396251"/>
                  <a:gd name="connsiteX34" fmla="*/ 114233 w 176092"/>
                  <a:gd name="connsiteY34" fmla="*/ 217745 h 396251"/>
                  <a:gd name="connsiteX35" fmla="*/ 116774 w 176092"/>
                  <a:gd name="connsiteY35" fmla="*/ 223773 h 396251"/>
                  <a:gd name="connsiteX36" fmla="*/ 122810 w 176092"/>
                  <a:gd name="connsiteY36" fmla="*/ 221235 h 396251"/>
                  <a:gd name="connsiteX37" fmla="*/ 120269 w 176092"/>
                  <a:gd name="connsiteY37" fmla="*/ 215207 h 396251"/>
                  <a:gd name="connsiteX38" fmla="*/ 118680 w 176092"/>
                  <a:gd name="connsiteY38" fmla="*/ 214890 h 39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76092" h="396251">
                    <a:moveTo>
                      <a:pt x="119316" y="123521"/>
                    </a:moveTo>
                    <a:lnTo>
                      <a:pt x="116774" y="120983"/>
                    </a:lnTo>
                    <a:lnTo>
                      <a:pt x="169188" y="70539"/>
                    </a:lnTo>
                    <a:lnTo>
                      <a:pt x="147269" y="45476"/>
                    </a:lnTo>
                    <a:cubicBezTo>
                      <a:pt x="146952" y="44842"/>
                      <a:pt x="146634" y="44207"/>
                      <a:pt x="146952" y="43890"/>
                    </a:cubicBezTo>
                    <a:cubicBezTo>
                      <a:pt x="147269" y="43255"/>
                      <a:pt x="147587" y="42938"/>
                      <a:pt x="148222" y="42938"/>
                    </a:cubicBezTo>
                    <a:lnTo>
                      <a:pt x="173317" y="39766"/>
                    </a:lnTo>
                    <a:lnTo>
                      <a:pt x="156799" y="2330"/>
                    </a:lnTo>
                    <a:lnTo>
                      <a:pt x="159976" y="1060"/>
                    </a:lnTo>
                    <a:lnTo>
                      <a:pt x="177447" y="40400"/>
                    </a:lnTo>
                    <a:cubicBezTo>
                      <a:pt x="177764" y="41034"/>
                      <a:pt x="177764" y="41352"/>
                      <a:pt x="177447" y="41986"/>
                    </a:cubicBezTo>
                    <a:cubicBezTo>
                      <a:pt x="177129" y="42621"/>
                      <a:pt x="176812" y="42938"/>
                      <a:pt x="176176" y="42938"/>
                    </a:cubicBezTo>
                    <a:lnTo>
                      <a:pt x="152034" y="46111"/>
                    </a:lnTo>
                    <a:lnTo>
                      <a:pt x="172682" y="69905"/>
                    </a:lnTo>
                    <a:cubicBezTo>
                      <a:pt x="173317" y="70539"/>
                      <a:pt x="173317" y="71491"/>
                      <a:pt x="172682" y="72443"/>
                    </a:cubicBezTo>
                    <a:lnTo>
                      <a:pt x="119316" y="123521"/>
                    </a:lnTo>
                    <a:close/>
                    <a:moveTo>
                      <a:pt x="16713" y="397311"/>
                    </a:moveTo>
                    <a:cubicBezTo>
                      <a:pt x="15760" y="397311"/>
                      <a:pt x="15125" y="396677"/>
                      <a:pt x="15125" y="396042"/>
                    </a:cubicBezTo>
                    <a:cubicBezTo>
                      <a:pt x="-22041" y="267554"/>
                      <a:pt x="29102" y="119714"/>
                      <a:pt x="29419" y="118127"/>
                    </a:cubicBezTo>
                    <a:cubicBezTo>
                      <a:pt x="29737" y="117176"/>
                      <a:pt x="30690" y="116858"/>
                      <a:pt x="31643" y="117176"/>
                    </a:cubicBezTo>
                    <a:cubicBezTo>
                      <a:pt x="32278" y="117493"/>
                      <a:pt x="32596" y="118127"/>
                      <a:pt x="32913" y="118762"/>
                    </a:cubicBezTo>
                    <a:cubicBezTo>
                      <a:pt x="32913" y="119079"/>
                      <a:pt x="32913" y="119079"/>
                      <a:pt x="32913" y="119397"/>
                    </a:cubicBezTo>
                    <a:cubicBezTo>
                      <a:pt x="32278" y="120983"/>
                      <a:pt x="-18229" y="267554"/>
                      <a:pt x="18619" y="395091"/>
                    </a:cubicBezTo>
                    <a:cubicBezTo>
                      <a:pt x="18936" y="396042"/>
                      <a:pt x="18301" y="396994"/>
                      <a:pt x="17348" y="397311"/>
                    </a:cubicBezTo>
                    <a:cubicBezTo>
                      <a:pt x="17030" y="397311"/>
                      <a:pt x="17030" y="397311"/>
                      <a:pt x="16713" y="397311"/>
                    </a:cubicBezTo>
                    <a:close/>
                    <a:moveTo>
                      <a:pt x="118680" y="227580"/>
                    </a:moveTo>
                    <a:cubicBezTo>
                      <a:pt x="114233" y="227580"/>
                      <a:pt x="110421" y="224091"/>
                      <a:pt x="110421" y="219332"/>
                    </a:cubicBezTo>
                    <a:cubicBezTo>
                      <a:pt x="110421" y="218697"/>
                      <a:pt x="110421" y="218380"/>
                      <a:pt x="110421" y="217745"/>
                    </a:cubicBezTo>
                    <a:cubicBezTo>
                      <a:pt x="111056" y="214573"/>
                      <a:pt x="113598" y="212035"/>
                      <a:pt x="116774" y="211400"/>
                    </a:cubicBezTo>
                    <a:cubicBezTo>
                      <a:pt x="119951" y="210766"/>
                      <a:pt x="123445" y="212035"/>
                      <a:pt x="125033" y="214890"/>
                    </a:cubicBezTo>
                    <a:cubicBezTo>
                      <a:pt x="125987" y="216159"/>
                      <a:pt x="126304" y="217745"/>
                      <a:pt x="126304" y="219332"/>
                    </a:cubicBezTo>
                    <a:cubicBezTo>
                      <a:pt x="126622" y="224091"/>
                      <a:pt x="123128" y="227580"/>
                      <a:pt x="118680" y="227580"/>
                    </a:cubicBezTo>
                    <a:lnTo>
                      <a:pt x="118680" y="227580"/>
                    </a:lnTo>
                    <a:close/>
                    <a:moveTo>
                      <a:pt x="118680" y="214890"/>
                    </a:moveTo>
                    <a:cubicBezTo>
                      <a:pt x="116774" y="214890"/>
                      <a:pt x="115186" y="216159"/>
                      <a:pt x="114233" y="217745"/>
                    </a:cubicBezTo>
                    <a:cubicBezTo>
                      <a:pt x="113280" y="219966"/>
                      <a:pt x="114233" y="222821"/>
                      <a:pt x="116774" y="223773"/>
                    </a:cubicBezTo>
                    <a:cubicBezTo>
                      <a:pt x="118998" y="224725"/>
                      <a:pt x="121857" y="223773"/>
                      <a:pt x="122810" y="221235"/>
                    </a:cubicBezTo>
                    <a:cubicBezTo>
                      <a:pt x="123763" y="219015"/>
                      <a:pt x="122810" y="216159"/>
                      <a:pt x="120269" y="215207"/>
                    </a:cubicBezTo>
                    <a:cubicBezTo>
                      <a:pt x="119633" y="215207"/>
                      <a:pt x="119316" y="214890"/>
                      <a:pt x="118680" y="214890"/>
                    </a:cubicBezTo>
                    <a:close/>
                  </a:path>
                </a:pathLst>
              </a:custGeom>
              <a:solidFill>
                <a:srgbClr val="000000"/>
              </a:solidFill>
              <a:ln w="3173" cap="flat">
                <a:noFill/>
                <a:prstDash val="solid"/>
                <a:miter/>
              </a:ln>
            </p:spPr>
            <p:txBody>
              <a:bodyPr rtlCol="0" anchor="ctr"/>
              <a:lstStyle/>
              <a:p>
                <a:endParaRPr lang="fr-FR"/>
              </a:p>
            </p:txBody>
          </p:sp>
          <p:sp>
            <p:nvSpPr>
              <p:cNvPr id="3795" name="Forme libre 3794">
                <a:extLst>
                  <a:ext uri="{FF2B5EF4-FFF2-40B4-BE49-F238E27FC236}">
                    <a16:creationId xmlns:a16="http://schemas.microsoft.com/office/drawing/2014/main" id="{E3098195-F402-1836-02B6-C22644C49339}"/>
                  </a:ext>
                </a:extLst>
              </p:cNvPr>
              <p:cNvSpPr/>
              <p:nvPr/>
            </p:nvSpPr>
            <p:spPr>
              <a:xfrm>
                <a:off x="7548928" y="6036721"/>
                <a:ext cx="7623" cy="70430"/>
              </a:xfrm>
              <a:custGeom>
                <a:avLst/>
                <a:gdLst>
                  <a:gd name="connsiteX0" fmla="*/ 9239 w 7623"/>
                  <a:gd name="connsiteY0" fmla="*/ 71479 h 70430"/>
                  <a:gd name="connsiteX1" fmla="*/ 1615 w 7623"/>
                  <a:gd name="connsiteY1" fmla="*/ 1048 h 70430"/>
                  <a:gd name="connsiteX2" fmla="*/ 9239 w 7623"/>
                  <a:gd name="connsiteY2" fmla="*/ 71479 h 70430"/>
                </a:gdLst>
                <a:ahLst/>
                <a:cxnLst>
                  <a:cxn ang="0">
                    <a:pos x="connsiteX0" y="connsiteY0"/>
                  </a:cxn>
                  <a:cxn ang="0">
                    <a:pos x="connsiteX1" y="connsiteY1"/>
                  </a:cxn>
                  <a:cxn ang="0">
                    <a:pos x="connsiteX2" y="connsiteY2"/>
                  </a:cxn>
                </a:cxnLst>
                <a:rect l="l" t="t" r="r" b="b"/>
                <a:pathLst>
                  <a:path w="7623" h="70430">
                    <a:moveTo>
                      <a:pt x="9239" y="71479"/>
                    </a:moveTo>
                    <a:cubicBezTo>
                      <a:pt x="7650" y="52761"/>
                      <a:pt x="1615" y="1048"/>
                      <a:pt x="1615" y="1048"/>
                    </a:cubicBezTo>
                    <a:lnTo>
                      <a:pt x="9239" y="71479"/>
                    </a:lnTo>
                    <a:close/>
                  </a:path>
                </a:pathLst>
              </a:custGeom>
              <a:solidFill>
                <a:srgbClr val="FFD26C"/>
              </a:solidFill>
              <a:ln w="3173" cap="flat">
                <a:noFill/>
                <a:prstDash val="solid"/>
                <a:miter/>
              </a:ln>
            </p:spPr>
            <p:txBody>
              <a:bodyPr rtlCol="0" anchor="ctr"/>
              <a:lstStyle/>
              <a:p>
                <a:endParaRPr lang="fr-FR"/>
              </a:p>
            </p:txBody>
          </p:sp>
          <p:sp>
            <p:nvSpPr>
              <p:cNvPr id="3796" name="Forme libre 3795">
                <a:extLst>
                  <a:ext uri="{FF2B5EF4-FFF2-40B4-BE49-F238E27FC236}">
                    <a16:creationId xmlns:a16="http://schemas.microsoft.com/office/drawing/2014/main" id="{794BECDA-00CA-92A7-B7DC-FC180297ABF6}"/>
                  </a:ext>
                </a:extLst>
              </p:cNvPr>
              <p:cNvSpPr/>
              <p:nvPr/>
            </p:nvSpPr>
            <p:spPr>
              <a:xfrm>
                <a:off x="7547021" y="6035135"/>
                <a:ext cx="11199" cy="73920"/>
              </a:xfrm>
              <a:custGeom>
                <a:avLst/>
                <a:gdLst>
                  <a:gd name="connsiteX0" fmla="*/ 11145 w 11199"/>
                  <a:gd name="connsiteY0" fmla="*/ 74968 h 73920"/>
                  <a:gd name="connsiteX1" fmla="*/ 9875 w 11199"/>
                  <a:gd name="connsiteY1" fmla="*/ 74651 h 73920"/>
                  <a:gd name="connsiteX2" fmla="*/ 9239 w 11199"/>
                  <a:gd name="connsiteY2" fmla="*/ 73382 h 73920"/>
                  <a:gd name="connsiteX3" fmla="*/ 1615 w 11199"/>
                  <a:gd name="connsiteY3" fmla="*/ 2951 h 73920"/>
                  <a:gd name="connsiteX4" fmla="*/ 1933 w 11199"/>
                  <a:gd name="connsiteY4" fmla="*/ 1683 h 73920"/>
                  <a:gd name="connsiteX5" fmla="*/ 3839 w 11199"/>
                  <a:gd name="connsiteY5" fmla="*/ 1048 h 73920"/>
                  <a:gd name="connsiteX6" fmla="*/ 4792 w 11199"/>
                  <a:gd name="connsiteY6" fmla="*/ 2000 h 73920"/>
                  <a:gd name="connsiteX7" fmla="*/ 5110 w 11199"/>
                  <a:gd name="connsiteY7" fmla="*/ 2634 h 73920"/>
                  <a:gd name="connsiteX8" fmla="*/ 12733 w 11199"/>
                  <a:gd name="connsiteY8" fmla="*/ 73065 h 73920"/>
                  <a:gd name="connsiteX9" fmla="*/ 11145 w 11199"/>
                  <a:gd name="connsiteY9" fmla="*/ 74968 h 73920"/>
                  <a:gd name="connsiteX10" fmla="*/ 11145 w 11199"/>
                  <a:gd name="connsiteY10" fmla="*/ 74968 h 73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9" h="73920">
                    <a:moveTo>
                      <a:pt x="11145" y="74968"/>
                    </a:moveTo>
                    <a:cubicBezTo>
                      <a:pt x="10828" y="74968"/>
                      <a:pt x="10193" y="74651"/>
                      <a:pt x="9875" y="74651"/>
                    </a:cubicBezTo>
                    <a:cubicBezTo>
                      <a:pt x="9557" y="74334"/>
                      <a:pt x="9239" y="74016"/>
                      <a:pt x="9239" y="73382"/>
                    </a:cubicBezTo>
                    <a:cubicBezTo>
                      <a:pt x="7651" y="54981"/>
                      <a:pt x="1615" y="3586"/>
                      <a:pt x="1615" y="2951"/>
                    </a:cubicBezTo>
                    <a:cubicBezTo>
                      <a:pt x="1615" y="2634"/>
                      <a:pt x="1615" y="2000"/>
                      <a:pt x="1933" y="1683"/>
                    </a:cubicBezTo>
                    <a:cubicBezTo>
                      <a:pt x="2251" y="1048"/>
                      <a:pt x="3204" y="1048"/>
                      <a:pt x="3839" y="1048"/>
                    </a:cubicBezTo>
                    <a:cubicBezTo>
                      <a:pt x="4157" y="1048"/>
                      <a:pt x="4792" y="1365"/>
                      <a:pt x="4792" y="2000"/>
                    </a:cubicBezTo>
                    <a:cubicBezTo>
                      <a:pt x="4792" y="2317"/>
                      <a:pt x="5110" y="2317"/>
                      <a:pt x="5110" y="2634"/>
                    </a:cubicBezTo>
                    <a:cubicBezTo>
                      <a:pt x="5110" y="3269"/>
                      <a:pt x="11145" y="54347"/>
                      <a:pt x="12733" y="73065"/>
                    </a:cubicBezTo>
                    <a:cubicBezTo>
                      <a:pt x="13051" y="74016"/>
                      <a:pt x="12416" y="74651"/>
                      <a:pt x="11145" y="74968"/>
                    </a:cubicBezTo>
                    <a:lnTo>
                      <a:pt x="11145" y="74968"/>
                    </a:lnTo>
                    <a:close/>
                  </a:path>
                </a:pathLst>
              </a:custGeom>
              <a:solidFill>
                <a:srgbClr val="000000"/>
              </a:solidFill>
              <a:ln w="3173" cap="flat">
                <a:noFill/>
                <a:prstDash val="solid"/>
                <a:miter/>
              </a:ln>
            </p:spPr>
            <p:txBody>
              <a:bodyPr rtlCol="0" anchor="ctr"/>
              <a:lstStyle/>
              <a:p>
                <a:endParaRPr lang="fr-FR"/>
              </a:p>
            </p:txBody>
          </p:sp>
          <p:sp>
            <p:nvSpPr>
              <p:cNvPr id="3797" name="Forme libre 3796">
                <a:extLst>
                  <a:ext uri="{FF2B5EF4-FFF2-40B4-BE49-F238E27FC236}">
                    <a16:creationId xmlns:a16="http://schemas.microsoft.com/office/drawing/2014/main" id="{E04A096D-2CEA-61D1-BCE4-12DF325ADFEB}"/>
                  </a:ext>
                </a:extLst>
              </p:cNvPr>
              <p:cNvSpPr/>
              <p:nvPr/>
            </p:nvSpPr>
            <p:spPr>
              <a:xfrm>
                <a:off x="7381205" y="6181389"/>
                <a:ext cx="68296" cy="6992"/>
              </a:xfrm>
              <a:custGeom>
                <a:avLst/>
                <a:gdLst>
                  <a:gd name="connsiteX0" fmla="*/ 1586 w 68296"/>
                  <a:gd name="connsiteY0" fmla="*/ 8051 h 6992"/>
                  <a:gd name="connsiteX1" fmla="*/ 69882 w 68296"/>
                  <a:gd name="connsiteY1" fmla="*/ 1072 h 6992"/>
                  <a:gd name="connsiteX2" fmla="*/ 1586 w 68296"/>
                  <a:gd name="connsiteY2" fmla="*/ 8051 h 6992"/>
                </a:gdLst>
                <a:ahLst/>
                <a:cxnLst>
                  <a:cxn ang="0">
                    <a:pos x="connsiteX0" y="connsiteY0"/>
                  </a:cxn>
                  <a:cxn ang="0">
                    <a:pos x="connsiteX1" y="connsiteY1"/>
                  </a:cxn>
                  <a:cxn ang="0">
                    <a:pos x="connsiteX2" y="connsiteY2"/>
                  </a:cxn>
                </a:cxnLst>
                <a:rect l="l" t="t" r="r" b="b"/>
                <a:pathLst>
                  <a:path w="68296" h="6992">
                    <a:moveTo>
                      <a:pt x="1586" y="8051"/>
                    </a:moveTo>
                    <a:cubicBezTo>
                      <a:pt x="1586" y="8051"/>
                      <a:pt x="51776" y="8686"/>
                      <a:pt x="69882" y="1072"/>
                    </a:cubicBezTo>
                    <a:lnTo>
                      <a:pt x="1586" y="8051"/>
                    </a:lnTo>
                    <a:close/>
                  </a:path>
                </a:pathLst>
              </a:custGeom>
              <a:solidFill>
                <a:srgbClr val="FFD26C"/>
              </a:solidFill>
              <a:ln w="3173" cap="flat">
                <a:noFill/>
                <a:prstDash val="solid"/>
                <a:miter/>
              </a:ln>
            </p:spPr>
            <p:txBody>
              <a:bodyPr rtlCol="0" anchor="ctr"/>
              <a:lstStyle/>
              <a:p>
                <a:endParaRPr lang="fr-FR"/>
              </a:p>
            </p:txBody>
          </p:sp>
          <p:sp>
            <p:nvSpPr>
              <p:cNvPr id="3798" name="Forme libre 3797">
                <a:extLst>
                  <a:ext uri="{FF2B5EF4-FFF2-40B4-BE49-F238E27FC236}">
                    <a16:creationId xmlns:a16="http://schemas.microsoft.com/office/drawing/2014/main" id="{0F733CC7-51F9-E87E-7440-7CD991BECAD4}"/>
                  </a:ext>
                </a:extLst>
              </p:cNvPr>
              <p:cNvSpPr/>
              <p:nvPr/>
            </p:nvSpPr>
            <p:spPr>
              <a:xfrm>
                <a:off x="7379617" y="6179684"/>
                <a:ext cx="71909" cy="10271"/>
              </a:xfrm>
              <a:custGeom>
                <a:avLst/>
                <a:gdLst>
                  <a:gd name="connsiteX0" fmla="*/ 6351 w 71909"/>
                  <a:gd name="connsiteY0" fmla="*/ 11343 h 10271"/>
                  <a:gd name="connsiteX1" fmla="*/ 3175 w 71909"/>
                  <a:gd name="connsiteY1" fmla="*/ 11343 h 10271"/>
                  <a:gd name="connsiteX2" fmla="*/ 1586 w 71909"/>
                  <a:gd name="connsiteY2" fmla="*/ 9757 h 10271"/>
                  <a:gd name="connsiteX3" fmla="*/ 2222 w 71909"/>
                  <a:gd name="connsiteY3" fmla="*/ 8488 h 10271"/>
                  <a:gd name="connsiteX4" fmla="*/ 3493 w 71909"/>
                  <a:gd name="connsiteY4" fmla="*/ 7853 h 10271"/>
                  <a:gd name="connsiteX5" fmla="*/ 71153 w 71909"/>
                  <a:gd name="connsiteY5" fmla="*/ 1191 h 10271"/>
                  <a:gd name="connsiteX6" fmla="*/ 73377 w 71909"/>
                  <a:gd name="connsiteY6" fmla="*/ 2142 h 10271"/>
                  <a:gd name="connsiteX7" fmla="*/ 72424 w 71909"/>
                  <a:gd name="connsiteY7" fmla="*/ 4363 h 10271"/>
                  <a:gd name="connsiteX8" fmla="*/ 6351 w 71909"/>
                  <a:gd name="connsiteY8" fmla="*/ 11343 h 1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09" h="10271">
                    <a:moveTo>
                      <a:pt x="6351" y="11343"/>
                    </a:moveTo>
                    <a:lnTo>
                      <a:pt x="3175" y="11343"/>
                    </a:lnTo>
                    <a:cubicBezTo>
                      <a:pt x="2222" y="11343"/>
                      <a:pt x="1586" y="10708"/>
                      <a:pt x="1586" y="9757"/>
                    </a:cubicBezTo>
                    <a:cubicBezTo>
                      <a:pt x="1586" y="9439"/>
                      <a:pt x="1904" y="8805"/>
                      <a:pt x="2222" y="8488"/>
                    </a:cubicBezTo>
                    <a:cubicBezTo>
                      <a:pt x="2540" y="8170"/>
                      <a:pt x="2857" y="7853"/>
                      <a:pt x="3493" y="7853"/>
                    </a:cubicBezTo>
                    <a:cubicBezTo>
                      <a:pt x="4128" y="7853"/>
                      <a:pt x="53365" y="8488"/>
                      <a:pt x="71153" y="1191"/>
                    </a:cubicBezTo>
                    <a:cubicBezTo>
                      <a:pt x="72106" y="873"/>
                      <a:pt x="73059" y="1191"/>
                      <a:pt x="73377" y="2142"/>
                    </a:cubicBezTo>
                    <a:cubicBezTo>
                      <a:pt x="73695" y="3094"/>
                      <a:pt x="73377" y="4046"/>
                      <a:pt x="72424" y="4363"/>
                    </a:cubicBezTo>
                    <a:cubicBezTo>
                      <a:pt x="56224" y="11026"/>
                      <a:pt x="17787" y="11343"/>
                      <a:pt x="6351" y="11343"/>
                    </a:cubicBezTo>
                    <a:close/>
                  </a:path>
                </a:pathLst>
              </a:custGeom>
              <a:solidFill>
                <a:srgbClr val="000000"/>
              </a:solidFill>
              <a:ln w="3173" cap="flat">
                <a:noFill/>
                <a:prstDash val="solid"/>
                <a:miter/>
              </a:ln>
            </p:spPr>
            <p:txBody>
              <a:bodyPr rtlCol="0" anchor="ctr"/>
              <a:lstStyle/>
              <a:p>
                <a:endParaRPr lang="fr-FR"/>
              </a:p>
            </p:txBody>
          </p:sp>
          <p:sp>
            <p:nvSpPr>
              <p:cNvPr id="3799" name="Forme libre 3798">
                <a:extLst>
                  <a:ext uri="{FF2B5EF4-FFF2-40B4-BE49-F238E27FC236}">
                    <a16:creationId xmlns:a16="http://schemas.microsoft.com/office/drawing/2014/main" id="{3746FEB3-F082-57D4-B747-53B0F6C57BD4}"/>
                  </a:ext>
                </a:extLst>
              </p:cNvPr>
              <p:cNvSpPr/>
              <p:nvPr/>
            </p:nvSpPr>
            <p:spPr>
              <a:xfrm>
                <a:off x="7527962" y="6171237"/>
                <a:ext cx="38118" cy="2896"/>
              </a:xfrm>
              <a:custGeom>
                <a:avLst/>
                <a:gdLst>
                  <a:gd name="connsiteX0" fmla="*/ 1614 w 38118"/>
                  <a:gd name="connsiteY0" fmla="*/ 3290 h 2896"/>
                  <a:gd name="connsiteX1" fmla="*/ 39732 w 38118"/>
                  <a:gd name="connsiteY1" fmla="*/ 1069 h 2896"/>
                  <a:gd name="connsiteX2" fmla="*/ 1614 w 38118"/>
                  <a:gd name="connsiteY2" fmla="*/ 3290 h 2896"/>
                </a:gdLst>
                <a:ahLst/>
                <a:cxnLst>
                  <a:cxn ang="0">
                    <a:pos x="connsiteX0" y="connsiteY0"/>
                  </a:cxn>
                  <a:cxn ang="0">
                    <a:pos x="connsiteX1" y="connsiteY1"/>
                  </a:cxn>
                  <a:cxn ang="0">
                    <a:pos x="connsiteX2" y="connsiteY2"/>
                  </a:cxn>
                </a:cxnLst>
                <a:rect l="l" t="t" r="r" b="b"/>
                <a:pathLst>
                  <a:path w="38118" h="2896">
                    <a:moveTo>
                      <a:pt x="1614" y="3290"/>
                    </a:moveTo>
                    <a:cubicBezTo>
                      <a:pt x="1614" y="3290"/>
                      <a:pt x="23214" y="5828"/>
                      <a:pt x="39732" y="1069"/>
                    </a:cubicBezTo>
                    <a:lnTo>
                      <a:pt x="1614" y="3290"/>
                    </a:lnTo>
                    <a:close/>
                  </a:path>
                </a:pathLst>
              </a:custGeom>
              <a:solidFill>
                <a:srgbClr val="FFD26C"/>
              </a:solidFill>
              <a:ln w="3173" cap="flat">
                <a:noFill/>
                <a:prstDash val="solid"/>
                <a:miter/>
              </a:ln>
            </p:spPr>
            <p:txBody>
              <a:bodyPr rtlCol="0" anchor="ctr"/>
              <a:lstStyle/>
              <a:p>
                <a:endParaRPr lang="fr-FR"/>
              </a:p>
            </p:txBody>
          </p:sp>
          <p:sp>
            <p:nvSpPr>
              <p:cNvPr id="3800" name="Forme libre 3799">
                <a:extLst>
                  <a:ext uri="{FF2B5EF4-FFF2-40B4-BE49-F238E27FC236}">
                    <a16:creationId xmlns:a16="http://schemas.microsoft.com/office/drawing/2014/main" id="{103183E5-6CDC-CD55-D9F3-06EA085726B5}"/>
                  </a:ext>
                </a:extLst>
              </p:cNvPr>
              <p:cNvSpPr/>
              <p:nvPr/>
            </p:nvSpPr>
            <p:spPr>
              <a:xfrm>
                <a:off x="7526056" y="6169968"/>
                <a:ext cx="41420" cy="6027"/>
              </a:xfrm>
              <a:custGeom>
                <a:avLst/>
                <a:gdLst>
                  <a:gd name="connsiteX0" fmla="*/ 17497 w 41420"/>
                  <a:gd name="connsiteY0" fmla="*/ 7097 h 6027"/>
                  <a:gd name="connsiteX1" fmla="*/ 3202 w 41420"/>
                  <a:gd name="connsiteY1" fmla="*/ 6463 h 6027"/>
                  <a:gd name="connsiteX2" fmla="*/ 1614 w 41420"/>
                  <a:gd name="connsiteY2" fmla="*/ 4559 h 6027"/>
                  <a:gd name="connsiteX3" fmla="*/ 3520 w 41420"/>
                  <a:gd name="connsiteY3" fmla="*/ 2973 h 6027"/>
                  <a:gd name="connsiteX4" fmla="*/ 3520 w 41420"/>
                  <a:gd name="connsiteY4" fmla="*/ 2973 h 6027"/>
                  <a:gd name="connsiteX5" fmla="*/ 40686 w 41420"/>
                  <a:gd name="connsiteY5" fmla="*/ 1069 h 6027"/>
                  <a:gd name="connsiteX6" fmla="*/ 41321 w 41420"/>
                  <a:gd name="connsiteY6" fmla="*/ 1069 h 6027"/>
                  <a:gd name="connsiteX7" fmla="*/ 42591 w 41420"/>
                  <a:gd name="connsiteY7" fmla="*/ 1704 h 6027"/>
                  <a:gd name="connsiteX8" fmla="*/ 42274 w 41420"/>
                  <a:gd name="connsiteY8" fmla="*/ 4242 h 6027"/>
                  <a:gd name="connsiteX9" fmla="*/ 41638 w 41420"/>
                  <a:gd name="connsiteY9" fmla="*/ 4559 h 6027"/>
                  <a:gd name="connsiteX10" fmla="*/ 17497 w 41420"/>
                  <a:gd name="connsiteY10" fmla="*/ 7097 h 6027"/>
                  <a:gd name="connsiteX11" fmla="*/ 17497 w 41420"/>
                  <a:gd name="connsiteY11" fmla="*/ 7097 h 6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420" h="6027">
                    <a:moveTo>
                      <a:pt x="17497" y="7097"/>
                    </a:moveTo>
                    <a:cubicBezTo>
                      <a:pt x="12732" y="7097"/>
                      <a:pt x="7967" y="6780"/>
                      <a:pt x="3202" y="6463"/>
                    </a:cubicBezTo>
                    <a:cubicBezTo>
                      <a:pt x="2249" y="6463"/>
                      <a:pt x="1614" y="5511"/>
                      <a:pt x="1614" y="4559"/>
                    </a:cubicBezTo>
                    <a:cubicBezTo>
                      <a:pt x="1614" y="3607"/>
                      <a:pt x="2567" y="2973"/>
                      <a:pt x="3520" y="2973"/>
                    </a:cubicBezTo>
                    <a:cubicBezTo>
                      <a:pt x="3520" y="2973"/>
                      <a:pt x="3520" y="2973"/>
                      <a:pt x="3520" y="2973"/>
                    </a:cubicBezTo>
                    <a:cubicBezTo>
                      <a:pt x="3837" y="2973"/>
                      <a:pt x="24803" y="5511"/>
                      <a:pt x="40686" y="1069"/>
                    </a:cubicBezTo>
                    <a:cubicBezTo>
                      <a:pt x="41003" y="1069"/>
                      <a:pt x="41003" y="1069"/>
                      <a:pt x="41321" y="1069"/>
                    </a:cubicBezTo>
                    <a:cubicBezTo>
                      <a:pt x="41956" y="1069"/>
                      <a:pt x="42274" y="1386"/>
                      <a:pt x="42591" y="1704"/>
                    </a:cubicBezTo>
                    <a:cubicBezTo>
                      <a:pt x="43226" y="2338"/>
                      <a:pt x="43226" y="3607"/>
                      <a:pt x="42274" y="4242"/>
                    </a:cubicBezTo>
                    <a:cubicBezTo>
                      <a:pt x="41956" y="4559"/>
                      <a:pt x="41638" y="4559"/>
                      <a:pt x="41638" y="4559"/>
                    </a:cubicBezTo>
                    <a:cubicBezTo>
                      <a:pt x="34015" y="6145"/>
                      <a:pt x="25755" y="7097"/>
                      <a:pt x="17497" y="7097"/>
                    </a:cubicBezTo>
                    <a:lnTo>
                      <a:pt x="17497" y="7097"/>
                    </a:lnTo>
                    <a:close/>
                  </a:path>
                </a:pathLst>
              </a:custGeom>
              <a:solidFill>
                <a:srgbClr val="000000"/>
              </a:solidFill>
              <a:ln w="3173" cap="flat">
                <a:noFill/>
                <a:prstDash val="solid"/>
                <a:miter/>
              </a:ln>
            </p:spPr>
            <p:txBody>
              <a:bodyPr rtlCol="0" anchor="ctr"/>
              <a:lstStyle/>
              <a:p>
                <a:endParaRPr lang="fr-FR"/>
              </a:p>
            </p:txBody>
          </p:sp>
          <p:sp>
            <p:nvSpPr>
              <p:cNvPr id="3801" name="Forme libre 3800">
                <a:extLst>
                  <a:ext uri="{FF2B5EF4-FFF2-40B4-BE49-F238E27FC236}">
                    <a16:creationId xmlns:a16="http://schemas.microsoft.com/office/drawing/2014/main" id="{05DAA8A3-2183-EB94-FC63-7E4589B2254C}"/>
                  </a:ext>
                </a:extLst>
              </p:cNvPr>
              <p:cNvSpPr/>
              <p:nvPr/>
            </p:nvSpPr>
            <p:spPr>
              <a:xfrm>
                <a:off x="7278716" y="5925278"/>
                <a:ext cx="558325" cy="433774"/>
              </a:xfrm>
              <a:custGeom>
                <a:avLst/>
                <a:gdLst>
                  <a:gd name="connsiteX0" fmla="*/ 46292 w 558325"/>
                  <a:gd name="connsiteY0" fmla="*/ 434837 h 433774"/>
                  <a:gd name="connsiteX1" fmla="*/ 45657 w 558325"/>
                  <a:gd name="connsiteY1" fmla="*/ 434837 h 433774"/>
                  <a:gd name="connsiteX2" fmla="*/ 44704 w 558325"/>
                  <a:gd name="connsiteY2" fmla="*/ 433885 h 433774"/>
                  <a:gd name="connsiteX3" fmla="*/ 31998 w 558325"/>
                  <a:gd name="connsiteY3" fmla="*/ 80146 h 433774"/>
                  <a:gd name="connsiteX4" fmla="*/ 112365 w 558325"/>
                  <a:gd name="connsiteY4" fmla="*/ 11302 h 433774"/>
                  <a:gd name="connsiteX5" fmla="*/ 234345 w 558325"/>
                  <a:gd name="connsiteY5" fmla="*/ 6543 h 433774"/>
                  <a:gd name="connsiteX6" fmla="*/ 306770 w 558325"/>
                  <a:gd name="connsiteY6" fmla="*/ 62063 h 433774"/>
                  <a:gd name="connsiteX7" fmla="*/ 475763 w 558325"/>
                  <a:gd name="connsiteY7" fmla="*/ 221959 h 433774"/>
                  <a:gd name="connsiteX8" fmla="*/ 558354 w 558325"/>
                  <a:gd name="connsiteY8" fmla="*/ 246070 h 433774"/>
                  <a:gd name="connsiteX9" fmla="*/ 559942 w 558325"/>
                  <a:gd name="connsiteY9" fmla="*/ 247974 h 433774"/>
                  <a:gd name="connsiteX10" fmla="*/ 559942 w 558325"/>
                  <a:gd name="connsiteY10" fmla="*/ 247974 h 433774"/>
                  <a:gd name="connsiteX11" fmla="*/ 554860 w 558325"/>
                  <a:gd name="connsiteY11" fmla="*/ 307301 h 433774"/>
                  <a:gd name="connsiteX12" fmla="*/ 553272 w 558325"/>
                  <a:gd name="connsiteY12" fmla="*/ 308887 h 433774"/>
                  <a:gd name="connsiteX13" fmla="*/ 341077 w 558325"/>
                  <a:gd name="connsiteY13" fmla="*/ 244167 h 433774"/>
                  <a:gd name="connsiteX14" fmla="*/ 282311 w 558325"/>
                  <a:gd name="connsiteY14" fmla="*/ 189282 h 433774"/>
                  <a:gd name="connsiteX15" fmla="*/ 305500 w 558325"/>
                  <a:gd name="connsiteY15" fmla="*/ 315549 h 433774"/>
                  <a:gd name="connsiteX16" fmla="*/ 304229 w 558325"/>
                  <a:gd name="connsiteY16" fmla="*/ 317770 h 433774"/>
                  <a:gd name="connsiteX17" fmla="*/ 205120 w 558325"/>
                  <a:gd name="connsiteY17" fmla="*/ 313646 h 433774"/>
                  <a:gd name="connsiteX18" fmla="*/ 85999 w 558325"/>
                  <a:gd name="connsiteY18" fmla="*/ 335536 h 433774"/>
                  <a:gd name="connsiteX19" fmla="*/ 98071 w 558325"/>
                  <a:gd name="connsiteY19" fmla="*/ 411043 h 433774"/>
                  <a:gd name="connsiteX20" fmla="*/ 97117 w 558325"/>
                  <a:gd name="connsiteY20" fmla="*/ 412947 h 433774"/>
                  <a:gd name="connsiteX21" fmla="*/ 46928 w 558325"/>
                  <a:gd name="connsiteY21" fmla="*/ 434837 h 433774"/>
                  <a:gd name="connsiteX22" fmla="*/ 46292 w 558325"/>
                  <a:gd name="connsiteY22" fmla="*/ 434837 h 433774"/>
                  <a:gd name="connsiteX23" fmla="*/ 46292 w 558325"/>
                  <a:gd name="connsiteY23" fmla="*/ 434837 h 433774"/>
                  <a:gd name="connsiteX24" fmla="*/ 184155 w 558325"/>
                  <a:gd name="connsiteY24" fmla="*/ 4640 h 433774"/>
                  <a:gd name="connsiteX25" fmla="*/ 113318 w 558325"/>
                  <a:gd name="connsiteY25" fmla="*/ 14475 h 433774"/>
                  <a:gd name="connsiteX26" fmla="*/ 35175 w 558325"/>
                  <a:gd name="connsiteY26" fmla="*/ 81416 h 433774"/>
                  <a:gd name="connsiteX27" fmla="*/ 47246 w 558325"/>
                  <a:gd name="connsiteY27" fmla="*/ 430713 h 433774"/>
                  <a:gd name="connsiteX28" fmla="*/ 94576 w 558325"/>
                  <a:gd name="connsiteY28" fmla="*/ 410408 h 433774"/>
                  <a:gd name="connsiteX29" fmla="*/ 82188 w 558325"/>
                  <a:gd name="connsiteY29" fmla="*/ 333950 h 433774"/>
                  <a:gd name="connsiteX30" fmla="*/ 83776 w 558325"/>
                  <a:gd name="connsiteY30" fmla="*/ 332047 h 433774"/>
                  <a:gd name="connsiteX31" fmla="*/ 84094 w 558325"/>
                  <a:gd name="connsiteY31" fmla="*/ 332047 h 433774"/>
                  <a:gd name="connsiteX32" fmla="*/ 203532 w 558325"/>
                  <a:gd name="connsiteY32" fmla="*/ 309204 h 433774"/>
                  <a:gd name="connsiteX33" fmla="*/ 205120 w 558325"/>
                  <a:gd name="connsiteY33" fmla="*/ 307935 h 433774"/>
                  <a:gd name="connsiteX34" fmla="*/ 206709 w 558325"/>
                  <a:gd name="connsiteY34" fmla="*/ 308887 h 433774"/>
                  <a:gd name="connsiteX35" fmla="*/ 301688 w 558325"/>
                  <a:gd name="connsiteY35" fmla="*/ 314915 h 433774"/>
                  <a:gd name="connsiteX36" fmla="*/ 277863 w 558325"/>
                  <a:gd name="connsiteY36" fmla="*/ 182937 h 433774"/>
                  <a:gd name="connsiteX37" fmla="*/ 279452 w 558325"/>
                  <a:gd name="connsiteY37" fmla="*/ 181033 h 433774"/>
                  <a:gd name="connsiteX38" fmla="*/ 280405 w 558325"/>
                  <a:gd name="connsiteY38" fmla="*/ 181033 h 433774"/>
                  <a:gd name="connsiteX39" fmla="*/ 281358 w 558325"/>
                  <a:gd name="connsiteY39" fmla="*/ 181668 h 433774"/>
                  <a:gd name="connsiteX40" fmla="*/ 343619 w 558325"/>
                  <a:gd name="connsiteY40" fmla="*/ 241312 h 433774"/>
                  <a:gd name="connsiteX41" fmla="*/ 552001 w 558325"/>
                  <a:gd name="connsiteY41" fmla="*/ 305397 h 433774"/>
                  <a:gd name="connsiteX42" fmla="*/ 556765 w 558325"/>
                  <a:gd name="connsiteY42" fmla="*/ 249560 h 433774"/>
                  <a:gd name="connsiteX43" fmla="*/ 474810 w 558325"/>
                  <a:gd name="connsiteY43" fmla="*/ 225449 h 433774"/>
                  <a:gd name="connsiteX44" fmla="*/ 304229 w 558325"/>
                  <a:gd name="connsiteY44" fmla="*/ 63967 h 433774"/>
                  <a:gd name="connsiteX45" fmla="*/ 234027 w 558325"/>
                  <a:gd name="connsiteY45" fmla="*/ 10033 h 433774"/>
                  <a:gd name="connsiteX46" fmla="*/ 184155 w 558325"/>
                  <a:gd name="connsiteY46" fmla="*/ 4640 h 433774"/>
                  <a:gd name="connsiteX47" fmla="*/ 184155 w 558325"/>
                  <a:gd name="connsiteY47" fmla="*/ 4640 h 433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58325" h="433774">
                    <a:moveTo>
                      <a:pt x="46292" y="434837"/>
                    </a:moveTo>
                    <a:cubicBezTo>
                      <a:pt x="45975" y="434837"/>
                      <a:pt x="45657" y="434837"/>
                      <a:pt x="45657" y="434837"/>
                    </a:cubicBezTo>
                    <a:cubicBezTo>
                      <a:pt x="45339" y="434520"/>
                      <a:pt x="45022" y="434202"/>
                      <a:pt x="44704" y="433885"/>
                    </a:cubicBezTo>
                    <a:cubicBezTo>
                      <a:pt x="-8027" y="293659"/>
                      <a:pt x="-12474" y="177861"/>
                      <a:pt x="31998" y="80146"/>
                    </a:cubicBezTo>
                    <a:cubicBezTo>
                      <a:pt x="51375" y="37634"/>
                      <a:pt x="90447" y="18916"/>
                      <a:pt x="112365" y="11302"/>
                    </a:cubicBezTo>
                    <a:cubicBezTo>
                      <a:pt x="135871" y="3371"/>
                      <a:pt x="187967" y="-4561"/>
                      <a:pt x="234345" y="6543"/>
                    </a:cubicBezTo>
                    <a:cubicBezTo>
                      <a:pt x="266110" y="14157"/>
                      <a:pt x="285170" y="28751"/>
                      <a:pt x="306770" y="62063"/>
                    </a:cubicBezTo>
                    <a:cubicBezTo>
                      <a:pt x="366172" y="155653"/>
                      <a:pt x="431609" y="200703"/>
                      <a:pt x="475763" y="221959"/>
                    </a:cubicBezTo>
                    <a:cubicBezTo>
                      <a:pt x="523729" y="245119"/>
                      <a:pt x="558037" y="246070"/>
                      <a:pt x="558354" y="246070"/>
                    </a:cubicBezTo>
                    <a:cubicBezTo>
                      <a:pt x="559307" y="246070"/>
                      <a:pt x="559942" y="247022"/>
                      <a:pt x="559942" y="247974"/>
                    </a:cubicBezTo>
                    <a:cubicBezTo>
                      <a:pt x="559942" y="247974"/>
                      <a:pt x="559942" y="247974"/>
                      <a:pt x="559942" y="247974"/>
                    </a:cubicBezTo>
                    <a:lnTo>
                      <a:pt x="554860" y="307301"/>
                    </a:lnTo>
                    <a:cubicBezTo>
                      <a:pt x="554860" y="308253"/>
                      <a:pt x="553907" y="308887"/>
                      <a:pt x="553272" y="308887"/>
                    </a:cubicBezTo>
                    <a:cubicBezTo>
                      <a:pt x="450351" y="305714"/>
                      <a:pt x="381102" y="272085"/>
                      <a:pt x="341077" y="244167"/>
                    </a:cubicBezTo>
                    <a:cubicBezTo>
                      <a:pt x="308994" y="221642"/>
                      <a:pt x="289934" y="199434"/>
                      <a:pt x="282311" y="189282"/>
                    </a:cubicBezTo>
                    <a:cubicBezTo>
                      <a:pt x="284852" y="208952"/>
                      <a:pt x="293111" y="268596"/>
                      <a:pt x="305500" y="315549"/>
                    </a:cubicBezTo>
                    <a:cubicBezTo>
                      <a:pt x="305817" y="316501"/>
                      <a:pt x="305182" y="317453"/>
                      <a:pt x="304229" y="317770"/>
                    </a:cubicBezTo>
                    <a:cubicBezTo>
                      <a:pt x="282628" y="325067"/>
                      <a:pt x="220686" y="338709"/>
                      <a:pt x="205120" y="313646"/>
                    </a:cubicBezTo>
                    <a:cubicBezTo>
                      <a:pt x="189873" y="339978"/>
                      <a:pt x="101565" y="336488"/>
                      <a:pt x="85999" y="335536"/>
                    </a:cubicBezTo>
                    <a:lnTo>
                      <a:pt x="98071" y="411043"/>
                    </a:lnTo>
                    <a:cubicBezTo>
                      <a:pt x="98071" y="411677"/>
                      <a:pt x="97753" y="412629"/>
                      <a:pt x="97117" y="412947"/>
                    </a:cubicBezTo>
                    <a:cubicBezTo>
                      <a:pt x="97117" y="412947"/>
                      <a:pt x="80917" y="420560"/>
                      <a:pt x="46928" y="434837"/>
                    </a:cubicBezTo>
                    <a:cubicBezTo>
                      <a:pt x="46610" y="434837"/>
                      <a:pt x="46610" y="434837"/>
                      <a:pt x="46292" y="434837"/>
                    </a:cubicBezTo>
                    <a:lnTo>
                      <a:pt x="46292" y="434837"/>
                    </a:lnTo>
                    <a:close/>
                    <a:moveTo>
                      <a:pt x="184155" y="4640"/>
                    </a:moveTo>
                    <a:cubicBezTo>
                      <a:pt x="154613" y="4640"/>
                      <a:pt x="127930" y="9716"/>
                      <a:pt x="113318" y="14475"/>
                    </a:cubicBezTo>
                    <a:cubicBezTo>
                      <a:pt x="92353" y="21772"/>
                      <a:pt x="53916" y="39855"/>
                      <a:pt x="35175" y="81416"/>
                    </a:cubicBezTo>
                    <a:cubicBezTo>
                      <a:pt x="-8662" y="177861"/>
                      <a:pt x="-4532" y="292072"/>
                      <a:pt x="47246" y="430713"/>
                    </a:cubicBezTo>
                    <a:cubicBezTo>
                      <a:pt x="74882" y="419292"/>
                      <a:pt x="90447" y="412312"/>
                      <a:pt x="94576" y="410408"/>
                    </a:cubicBezTo>
                    <a:lnTo>
                      <a:pt x="82188" y="333950"/>
                    </a:lnTo>
                    <a:cubicBezTo>
                      <a:pt x="82188" y="332998"/>
                      <a:pt x="82823" y="332047"/>
                      <a:pt x="83776" y="332047"/>
                    </a:cubicBezTo>
                    <a:cubicBezTo>
                      <a:pt x="83776" y="332047"/>
                      <a:pt x="84094" y="332047"/>
                      <a:pt x="84094" y="332047"/>
                    </a:cubicBezTo>
                    <a:cubicBezTo>
                      <a:pt x="85364" y="332047"/>
                      <a:pt x="194320" y="338709"/>
                      <a:pt x="203532" y="309204"/>
                    </a:cubicBezTo>
                    <a:cubicBezTo>
                      <a:pt x="203850" y="308570"/>
                      <a:pt x="204485" y="307935"/>
                      <a:pt x="205120" y="307935"/>
                    </a:cubicBezTo>
                    <a:cubicBezTo>
                      <a:pt x="205756" y="307935"/>
                      <a:pt x="206709" y="308253"/>
                      <a:pt x="206709" y="308887"/>
                    </a:cubicBezTo>
                    <a:cubicBezTo>
                      <a:pt x="216556" y="333633"/>
                      <a:pt x="273734" y="323798"/>
                      <a:pt x="301688" y="314915"/>
                    </a:cubicBezTo>
                    <a:cubicBezTo>
                      <a:pt x="287076" y="257809"/>
                      <a:pt x="278181" y="183889"/>
                      <a:pt x="277863" y="182937"/>
                    </a:cubicBezTo>
                    <a:cubicBezTo>
                      <a:pt x="277863" y="181985"/>
                      <a:pt x="278499" y="181033"/>
                      <a:pt x="279452" y="181033"/>
                    </a:cubicBezTo>
                    <a:cubicBezTo>
                      <a:pt x="279770" y="181033"/>
                      <a:pt x="280088" y="181033"/>
                      <a:pt x="280405" y="181033"/>
                    </a:cubicBezTo>
                    <a:cubicBezTo>
                      <a:pt x="280723" y="181033"/>
                      <a:pt x="281040" y="181351"/>
                      <a:pt x="281358" y="181668"/>
                    </a:cubicBezTo>
                    <a:cubicBezTo>
                      <a:pt x="281676" y="181985"/>
                      <a:pt x="300735" y="211490"/>
                      <a:pt x="343619" y="241312"/>
                    </a:cubicBezTo>
                    <a:cubicBezTo>
                      <a:pt x="383008" y="268596"/>
                      <a:pt x="450986" y="301907"/>
                      <a:pt x="552001" y="305397"/>
                    </a:cubicBezTo>
                    <a:lnTo>
                      <a:pt x="556765" y="249560"/>
                    </a:lnTo>
                    <a:cubicBezTo>
                      <a:pt x="548824" y="248926"/>
                      <a:pt x="517058" y="245753"/>
                      <a:pt x="474810" y="225449"/>
                    </a:cubicBezTo>
                    <a:cubicBezTo>
                      <a:pt x="430021" y="203876"/>
                      <a:pt x="364266" y="158508"/>
                      <a:pt x="304229" y="63967"/>
                    </a:cubicBezTo>
                    <a:cubicBezTo>
                      <a:pt x="283264" y="31606"/>
                      <a:pt x="264840" y="17330"/>
                      <a:pt x="234027" y="10033"/>
                    </a:cubicBezTo>
                    <a:cubicBezTo>
                      <a:pt x="217192" y="6226"/>
                      <a:pt x="200673" y="4323"/>
                      <a:pt x="184155" y="4640"/>
                    </a:cubicBezTo>
                    <a:lnTo>
                      <a:pt x="184155" y="4640"/>
                    </a:lnTo>
                    <a:close/>
                  </a:path>
                </a:pathLst>
              </a:custGeom>
              <a:solidFill>
                <a:srgbClr val="000000"/>
              </a:solidFill>
              <a:ln w="3173" cap="flat">
                <a:noFill/>
                <a:prstDash val="solid"/>
                <a:miter/>
              </a:ln>
            </p:spPr>
            <p:txBody>
              <a:bodyPr rtlCol="0" anchor="ctr"/>
              <a:lstStyle/>
              <a:p>
                <a:endParaRPr lang="fr-FR"/>
              </a:p>
            </p:txBody>
          </p:sp>
          <p:sp>
            <p:nvSpPr>
              <p:cNvPr id="3802" name="Forme libre 3801">
                <a:extLst>
                  <a:ext uri="{FF2B5EF4-FFF2-40B4-BE49-F238E27FC236}">
                    <a16:creationId xmlns:a16="http://schemas.microsoft.com/office/drawing/2014/main" id="{5A38B0FC-1FFB-0B77-166A-59AC04B60F85}"/>
                  </a:ext>
                </a:extLst>
              </p:cNvPr>
              <p:cNvSpPr/>
              <p:nvPr/>
            </p:nvSpPr>
            <p:spPr>
              <a:xfrm>
                <a:off x="7410430" y="5914578"/>
                <a:ext cx="81002" cy="140226"/>
              </a:xfrm>
              <a:custGeom>
                <a:avLst/>
                <a:gdLst>
                  <a:gd name="connsiteX0" fmla="*/ 1594 w 81002"/>
                  <a:gd name="connsiteY0" fmla="*/ 19748 h 140226"/>
                  <a:gd name="connsiteX1" fmla="*/ 64490 w 81002"/>
                  <a:gd name="connsiteY1" fmla="*/ 141256 h 140226"/>
                  <a:gd name="connsiteX2" fmla="*/ 82596 w 81002"/>
                  <a:gd name="connsiteY2" fmla="*/ 16892 h 140226"/>
                  <a:gd name="connsiteX3" fmla="*/ 68302 w 81002"/>
                  <a:gd name="connsiteY3" fmla="*/ 1347 h 140226"/>
                  <a:gd name="connsiteX4" fmla="*/ 9535 w 81002"/>
                  <a:gd name="connsiteY4" fmla="*/ 1030 h 140226"/>
                  <a:gd name="connsiteX5" fmla="*/ 1594 w 81002"/>
                  <a:gd name="connsiteY5" fmla="*/ 19748 h 14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02" h="140226">
                    <a:moveTo>
                      <a:pt x="1594" y="19748"/>
                    </a:moveTo>
                    <a:lnTo>
                      <a:pt x="64490" y="141256"/>
                    </a:lnTo>
                    <a:lnTo>
                      <a:pt x="82596" y="16892"/>
                    </a:lnTo>
                    <a:lnTo>
                      <a:pt x="68302" y="1347"/>
                    </a:lnTo>
                    <a:lnTo>
                      <a:pt x="9535" y="1030"/>
                    </a:lnTo>
                    <a:lnTo>
                      <a:pt x="1594" y="19748"/>
                    </a:lnTo>
                    <a:close/>
                  </a:path>
                </a:pathLst>
              </a:custGeom>
              <a:solidFill>
                <a:srgbClr val="FFFFFF"/>
              </a:solidFill>
              <a:ln w="3173" cap="flat">
                <a:noFill/>
                <a:prstDash val="solid"/>
                <a:miter/>
              </a:ln>
            </p:spPr>
            <p:txBody>
              <a:bodyPr rtlCol="0" anchor="ctr"/>
              <a:lstStyle/>
              <a:p>
                <a:endParaRPr lang="fr-FR"/>
              </a:p>
            </p:txBody>
          </p:sp>
          <p:sp>
            <p:nvSpPr>
              <p:cNvPr id="3803" name="Forme libre 3802">
                <a:extLst>
                  <a:ext uri="{FF2B5EF4-FFF2-40B4-BE49-F238E27FC236}">
                    <a16:creationId xmlns:a16="http://schemas.microsoft.com/office/drawing/2014/main" id="{CB77174D-C9DE-903E-DFE9-78C4EC8C8EB7}"/>
                  </a:ext>
                </a:extLst>
              </p:cNvPr>
              <p:cNvSpPr/>
              <p:nvPr/>
            </p:nvSpPr>
            <p:spPr>
              <a:xfrm>
                <a:off x="7408285" y="5912992"/>
                <a:ext cx="84548" cy="143716"/>
              </a:xfrm>
              <a:custGeom>
                <a:avLst/>
                <a:gdLst>
                  <a:gd name="connsiteX0" fmla="*/ 66316 w 84548"/>
                  <a:gd name="connsiteY0" fmla="*/ 144746 h 143716"/>
                  <a:gd name="connsiteX1" fmla="*/ 64728 w 84548"/>
                  <a:gd name="connsiteY1" fmla="*/ 143794 h 143716"/>
                  <a:gd name="connsiteX2" fmla="*/ 1832 w 84548"/>
                  <a:gd name="connsiteY2" fmla="*/ 22286 h 143716"/>
                  <a:gd name="connsiteX3" fmla="*/ 1832 w 84548"/>
                  <a:gd name="connsiteY3" fmla="*/ 20700 h 143716"/>
                  <a:gd name="connsiteX4" fmla="*/ 9774 w 84548"/>
                  <a:gd name="connsiteY4" fmla="*/ 1982 h 143716"/>
                  <a:gd name="connsiteX5" fmla="*/ 11362 w 84548"/>
                  <a:gd name="connsiteY5" fmla="*/ 1030 h 143716"/>
                  <a:gd name="connsiteX6" fmla="*/ 70128 w 84548"/>
                  <a:gd name="connsiteY6" fmla="*/ 1347 h 143716"/>
                  <a:gd name="connsiteX7" fmla="*/ 71399 w 84548"/>
                  <a:gd name="connsiteY7" fmla="*/ 1982 h 143716"/>
                  <a:gd name="connsiteX8" fmla="*/ 85693 w 84548"/>
                  <a:gd name="connsiteY8" fmla="*/ 17527 h 143716"/>
                  <a:gd name="connsiteX9" fmla="*/ 86011 w 84548"/>
                  <a:gd name="connsiteY9" fmla="*/ 18796 h 143716"/>
                  <a:gd name="connsiteX10" fmla="*/ 67904 w 84548"/>
                  <a:gd name="connsiteY10" fmla="*/ 143160 h 143716"/>
                  <a:gd name="connsiteX11" fmla="*/ 66316 w 84548"/>
                  <a:gd name="connsiteY11" fmla="*/ 144746 h 143716"/>
                  <a:gd name="connsiteX12" fmla="*/ 66316 w 84548"/>
                  <a:gd name="connsiteY12" fmla="*/ 144746 h 143716"/>
                  <a:gd name="connsiteX13" fmla="*/ 5644 w 84548"/>
                  <a:gd name="connsiteY13" fmla="*/ 21334 h 143716"/>
                  <a:gd name="connsiteX14" fmla="*/ 65681 w 84548"/>
                  <a:gd name="connsiteY14" fmla="*/ 137449 h 143716"/>
                  <a:gd name="connsiteX15" fmla="*/ 82835 w 84548"/>
                  <a:gd name="connsiteY15" fmla="*/ 19431 h 143716"/>
                  <a:gd name="connsiteX16" fmla="*/ 69493 w 84548"/>
                  <a:gd name="connsiteY16" fmla="*/ 4837 h 143716"/>
                  <a:gd name="connsiteX17" fmla="*/ 12632 w 84548"/>
                  <a:gd name="connsiteY17" fmla="*/ 4519 h 143716"/>
                  <a:gd name="connsiteX18" fmla="*/ 5644 w 84548"/>
                  <a:gd name="connsiteY18" fmla="*/ 21334 h 14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4548" h="143716">
                    <a:moveTo>
                      <a:pt x="66316" y="144746"/>
                    </a:moveTo>
                    <a:cubicBezTo>
                      <a:pt x="65681" y="144746"/>
                      <a:pt x="65046" y="144429"/>
                      <a:pt x="64728" y="143794"/>
                    </a:cubicBezTo>
                    <a:lnTo>
                      <a:pt x="1832" y="22286"/>
                    </a:lnTo>
                    <a:cubicBezTo>
                      <a:pt x="1514" y="21968"/>
                      <a:pt x="1514" y="21334"/>
                      <a:pt x="1832" y="20700"/>
                    </a:cubicBezTo>
                    <a:lnTo>
                      <a:pt x="9774" y="1982"/>
                    </a:lnTo>
                    <a:cubicBezTo>
                      <a:pt x="10091" y="1347"/>
                      <a:pt x="10726" y="1030"/>
                      <a:pt x="11362" y="1030"/>
                    </a:cubicBezTo>
                    <a:lnTo>
                      <a:pt x="70128" y="1347"/>
                    </a:lnTo>
                    <a:cubicBezTo>
                      <a:pt x="70763" y="1347"/>
                      <a:pt x="71081" y="1664"/>
                      <a:pt x="71399" y="1982"/>
                    </a:cubicBezTo>
                    <a:lnTo>
                      <a:pt x="85693" y="17527"/>
                    </a:lnTo>
                    <a:cubicBezTo>
                      <a:pt x="86011" y="17844"/>
                      <a:pt x="86329" y="18479"/>
                      <a:pt x="86011" y="18796"/>
                    </a:cubicBezTo>
                    <a:lnTo>
                      <a:pt x="67904" y="143160"/>
                    </a:lnTo>
                    <a:cubicBezTo>
                      <a:pt x="67904" y="143794"/>
                      <a:pt x="67587" y="144429"/>
                      <a:pt x="66316" y="144746"/>
                    </a:cubicBezTo>
                    <a:lnTo>
                      <a:pt x="66316" y="144746"/>
                    </a:lnTo>
                    <a:close/>
                    <a:moveTo>
                      <a:pt x="5644" y="21334"/>
                    </a:moveTo>
                    <a:lnTo>
                      <a:pt x="65681" y="137449"/>
                    </a:lnTo>
                    <a:lnTo>
                      <a:pt x="82835" y="19431"/>
                    </a:lnTo>
                    <a:lnTo>
                      <a:pt x="69493" y="4837"/>
                    </a:lnTo>
                    <a:lnTo>
                      <a:pt x="12632" y="4519"/>
                    </a:lnTo>
                    <a:lnTo>
                      <a:pt x="5644" y="21334"/>
                    </a:lnTo>
                    <a:close/>
                  </a:path>
                </a:pathLst>
              </a:custGeom>
              <a:solidFill>
                <a:srgbClr val="000000"/>
              </a:solidFill>
              <a:ln w="3173" cap="flat">
                <a:noFill/>
                <a:prstDash val="solid"/>
                <a:miter/>
              </a:ln>
            </p:spPr>
            <p:txBody>
              <a:bodyPr rtlCol="0" anchor="ctr"/>
              <a:lstStyle/>
              <a:p>
                <a:endParaRPr lang="fr-FR"/>
              </a:p>
            </p:txBody>
          </p:sp>
          <p:sp>
            <p:nvSpPr>
              <p:cNvPr id="3804" name="Forme libre 3803">
                <a:extLst>
                  <a:ext uri="{FF2B5EF4-FFF2-40B4-BE49-F238E27FC236}">
                    <a16:creationId xmlns:a16="http://schemas.microsoft.com/office/drawing/2014/main" id="{8EC7A44C-6470-D623-0563-3664334B1688}"/>
                  </a:ext>
                </a:extLst>
              </p:cNvPr>
              <p:cNvSpPr/>
              <p:nvPr/>
            </p:nvSpPr>
            <p:spPr>
              <a:xfrm>
                <a:off x="7424724" y="5935359"/>
                <a:ext cx="62895" cy="29028"/>
              </a:xfrm>
              <a:custGeom>
                <a:avLst/>
                <a:gdLst>
                  <a:gd name="connsiteX0" fmla="*/ 3818 w 62895"/>
                  <a:gd name="connsiteY0" fmla="*/ 30051 h 29028"/>
                  <a:gd name="connsiteX1" fmla="*/ 1595 w 62895"/>
                  <a:gd name="connsiteY1" fmla="*/ 27513 h 29028"/>
                  <a:gd name="connsiteX2" fmla="*/ 30184 w 62895"/>
                  <a:gd name="connsiteY2" fmla="*/ 1498 h 29028"/>
                  <a:gd name="connsiteX3" fmla="*/ 32407 w 62895"/>
                  <a:gd name="connsiteY3" fmla="*/ 1498 h 29028"/>
                  <a:gd name="connsiteX4" fmla="*/ 64491 w 62895"/>
                  <a:gd name="connsiteY4" fmla="*/ 26244 h 29028"/>
                  <a:gd name="connsiteX5" fmla="*/ 62267 w 62895"/>
                  <a:gd name="connsiteY5" fmla="*/ 29099 h 29028"/>
                  <a:gd name="connsiteX6" fmla="*/ 31455 w 62895"/>
                  <a:gd name="connsiteY6" fmla="*/ 5305 h 29028"/>
                  <a:gd name="connsiteX7" fmla="*/ 3818 w 62895"/>
                  <a:gd name="connsiteY7" fmla="*/ 30051 h 29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95" h="29028">
                    <a:moveTo>
                      <a:pt x="3818" y="30051"/>
                    </a:moveTo>
                    <a:lnTo>
                      <a:pt x="1595" y="27513"/>
                    </a:lnTo>
                    <a:lnTo>
                      <a:pt x="30184" y="1498"/>
                    </a:lnTo>
                    <a:cubicBezTo>
                      <a:pt x="30819" y="864"/>
                      <a:pt x="31772" y="864"/>
                      <a:pt x="32407" y="1498"/>
                    </a:cubicBezTo>
                    <a:lnTo>
                      <a:pt x="64491" y="26244"/>
                    </a:lnTo>
                    <a:lnTo>
                      <a:pt x="62267" y="29099"/>
                    </a:lnTo>
                    <a:lnTo>
                      <a:pt x="31455" y="5305"/>
                    </a:lnTo>
                    <a:lnTo>
                      <a:pt x="3818" y="30051"/>
                    </a:lnTo>
                    <a:close/>
                  </a:path>
                </a:pathLst>
              </a:custGeom>
              <a:solidFill>
                <a:srgbClr val="000000"/>
              </a:solidFill>
              <a:ln w="3173" cap="flat">
                <a:noFill/>
                <a:prstDash val="solid"/>
                <a:miter/>
              </a:ln>
            </p:spPr>
            <p:txBody>
              <a:bodyPr rtlCol="0" anchor="ctr"/>
              <a:lstStyle/>
              <a:p>
                <a:endParaRPr lang="fr-FR"/>
              </a:p>
            </p:txBody>
          </p:sp>
          <p:sp>
            <p:nvSpPr>
              <p:cNvPr id="3805" name="Forme libre 3804">
                <a:extLst>
                  <a:ext uri="{FF2B5EF4-FFF2-40B4-BE49-F238E27FC236}">
                    <a16:creationId xmlns:a16="http://schemas.microsoft.com/office/drawing/2014/main" id="{52B1A46D-F9A2-DA92-2400-9FA4E8F9821A}"/>
                  </a:ext>
                </a:extLst>
              </p:cNvPr>
              <p:cNvSpPr/>
              <p:nvPr/>
            </p:nvSpPr>
            <p:spPr>
              <a:xfrm>
                <a:off x="7406618" y="5774352"/>
                <a:ext cx="84954" cy="163068"/>
              </a:xfrm>
              <a:custGeom>
                <a:avLst/>
                <a:gdLst>
                  <a:gd name="connsiteX0" fmla="*/ 86090 w 84954"/>
                  <a:gd name="connsiteY0" fmla="*/ 47956 h 163068"/>
                  <a:gd name="connsiteX1" fmla="*/ 47018 w 84954"/>
                  <a:gd name="connsiteY1" fmla="*/ 1003 h 163068"/>
                  <a:gd name="connsiteX2" fmla="*/ 13982 w 84954"/>
                  <a:gd name="connsiteY2" fmla="*/ 40025 h 163068"/>
                  <a:gd name="connsiteX3" fmla="*/ 10170 w 84954"/>
                  <a:gd name="connsiteY3" fmla="*/ 38756 h 163068"/>
                  <a:gd name="connsiteX4" fmla="*/ 1594 w 84954"/>
                  <a:gd name="connsiteY4" fmla="*/ 50494 h 163068"/>
                  <a:gd name="connsiteX5" fmla="*/ 10170 w 84954"/>
                  <a:gd name="connsiteY5" fmla="*/ 62867 h 163068"/>
                  <a:gd name="connsiteX6" fmla="*/ 12711 w 84954"/>
                  <a:gd name="connsiteY6" fmla="*/ 62232 h 163068"/>
                  <a:gd name="connsiteX7" fmla="*/ 12711 w 84954"/>
                  <a:gd name="connsiteY7" fmla="*/ 65088 h 163068"/>
                  <a:gd name="connsiteX8" fmla="*/ 11441 w 84954"/>
                  <a:gd name="connsiteY8" fmla="*/ 143767 h 163068"/>
                  <a:gd name="connsiteX9" fmla="*/ 48924 w 84954"/>
                  <a:gd name="connsiteY9" fmla="*/ 164071 h 163068"/>
                  <a:gd name="connsiteX10" fmla="*/ 72749 w 84954"/>
                  <a:gd name="connsiteY10" fmla="*/ 144084 h 163068"/>
                  <a:gd name="connsiteX11" fmla="*/ 65125 w 84954"/>
                  <a:gd name="connsiteY11" fmla="*/ 106648 h 163068"/>
                  <a:gd name="connsiteX12" fmla="*/ 86090 w 84954"/>
                  <a:gd name="connsiteY12" fmla="*/ 47956 h 16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954" h="163068">
                    <a:moveTo>
                      <a:pt x="86090" y="47956"/>
                    </a:moveTo>
                    <a:cubicBezTo>
                      <a:pt x="83866" y="20672"/>
                      <a:pt x="67666" y="1003"/>
                      <a:pt x="47018" y="1003"/>
                    </a:cubicBezTo>
                    <a:cubicBezTo>
                      <a:pt x="29547" y="1003"/>
                      <a:pt x="17476" y="9885"/>
                      <a:pt x="13982" y="40025"/>
                    </a:cubicBezTo>
                    <a:cubicBezTo>
                      <a:pt x="13029" y="39390"/>
                      <a:pt x="11441" y="38756"/>
                      <a:pt x="10170" y="38756"/>
                    </a:cubicBezTo>
                    <a:cubicBezTo>
                      <a:pt x="5723" y="38756"/>
                      <a:pt x="1594" y="44783"/>
                      <a:pt x="1594" y="50494"/>
                    </a:cubicBezTo>
                    <a:cubicBezTo>
                      <a:pt x="1594" y="56205"/>
                      <a:pt x="5723" y="62867"/>
                      <a:pt x="10170" y="62867"/>
                    </a:cubicBezTo>
                    <a:cubicBezTo>
                      <a:pt x="11123" y="62867"/>
                      <a:pt x="12076" y="62550"/>
                      <a:pt x="12711" y="62232"/>
                    </a:cubicBezTo>
                    <a:lnTo>
                      <a:pt x="12711" y="65088"/>
                    </a:lnTo>
                    <a:lnTo>
                      <a:pt x="11441" y="143767"/>
                    </a:lnTo>
                    <a:lnTo>
                      <a:pt x="48924" y="164071"/>
                    </a:lnTo>
                    <a:lnTo>
                      <a:pt x="72749" y="144084"/>
                    </a:lnTo>
                    <a:lnTo>
                      <a:pt x="65125" y="106648"/>
                    </a:lnTo>
                    <a:cubicBezTo>
                      <a:pt x="84502" y="97130"/>
                      <a:pt x="87996" y="69212"/>
                      <a:pt x="86090" y="47956"/>
                    </a:cubicBezTo>
                    <a:close/>
                  </a:path>
                </a:pathLst>
              </a:custGeom>
              <a:solidFill>
                <a:srgbClr val="FFFFFF"/>
              </a:solidFill>
              <a:ln w="3173" cap="flat">
                <a:noFill/>
                <a:prstDash val="solid"/>
                <a:miter/>
              </a:ln>
            </p:spPr>
            <p:txBody>
              <a:bodyPr rtlCol="0" anchor="ctr"/>
              <a:lstStyle/>
              <a:p>
                <a:endParaRPr lang="fr-FR"/>
              </a:p>
            </p:txBody>
          </p:sp>
          <p:sp>
            <p:nvSpPr>
              <p:cNvPr id="3806" name="Forme libre 3805">
                <a:extLst>
                  <a:ext uri="{FF2B5EF4-FFF2-40B4-BE49-F238E27FC236}">
                    <a16:creationId xmlns:a16="http://schemas.microsoft.com/office/drawing/2014/main" id="{497C7A03-96E2-D7CD-E509-C3BD952B012E}"/>
                  </a:ext>
                </a:extLst>
              </p:cNvPr>
              <p:cNvSpPr/>
              <p:nvPr/>
            </p:nvSpPr>
            <p:spPr>
              <a:xfrm>
                <a:off x="7405029" y="5772449"/>
                <a:ext cx="88089" cy="167192"/>
              </a:xfrm>
              <a:custGeom>
                <a:avLst/>
                <a:gdLst>
                  <a:gd name="connsiteX0" fmla="*/ 50830 w 88089"/>
                  <a:gd name="connsiteY0" fmla="*/ 168196 h 167192"/>
                  <a:gd name="connsiteX1" fmla="*/ 49877 w 88089"/>
                  <a:gd name="connsiteY1" fmla="*/ 167878 h 167192"/>
                  <a:gd name="connsiteX2" fmla="*/ 12394 w 88089"/>
                  <a:gd name="connsiteY2" fmla="*/ 147574 h 167192"/>
                  <a:gd name="connsiteX3" fmla="*/ 11441 w 88089"/>
                  <a:gd name="connsiteY3" fmla="*/ 145988 h 167192"/>
                  <a:gd name="connsiteX4" fmla="*/ 12711 w 88089"/>
                  <a:gd name="connsiteY4" fmla="*/ 67309 h 167192"/>
                  <a:gd name="connsiteX5" fmla="*/ 12711 w 88089"/>
                  <a:gd name="connsiteY5" fmla="*/ 66674 h 167192"/>
                  <a:gd name="connsiteX6" fmla="*/ 11759 w 88089"/>
                  <a:gd name="connsiteY6" fmla="*/ 66674 h 167192"/>
                  <a:gd name="connsiteX7" fmla="*/ 1593 w 88089"/>
                  <a:gd name="connsiteY7" fmla="*/ 52398 h 167192"/>
                  <a:gd name="connsiteX8" fmla="*/ 11759 w 88089"/>
                  <a:gd name="connsiteY8" fmla="*/ 38756 h 167192"/>
                  <a:gd name="connsiteX9" fmla="*/ 13982 w 88089"/>
                  <a:gd name="connsiteY9" fmla="*/ 39073 h 167192"/>
                  <a:gd name="connsiteX10" fmla="*/ 48289 w 88089"/>
                  <a:gd name="connsiteY10" fmla="*/ 1003 h 167192"/>
                  <a:gd name="connsiteX11" fmla="*/ 89267 w 88089"/>
                  <a:gd name="connsiteY11" fmla="*/ 49542 h 167192"/>
                  <a:gd name="connsiteX12" fmla="*/ 68619 w 88089"/>
                  <a:gd name="connsiteY12" fmla="*/ 109821 h 167192"/>
                  <a:gd name="connsiteX13" fmla="*/ 75925 w 88089"/>
                  <a:gd name="connsiteY13" fmla="*/ 145988 h 167192"/>
                  <a:gd name="connsiteX14" fmla="*/ 75290 w 88089"/>
                  <a:gd name="connsiteY14" fmla="*/ 147574 h 167192"/>
                  <a:gd name="connsiteX15" fmla="*/ 51466 w 88089"/>
                  <a:gd name="connsiteY15" fmla="*/ 167561 h 167192"/>
                  <a:gd name="connsiteX16" fmla="*/ 50830 w 88089"/>
                  <a:gd name="connsiteY16" fmla="*/ 168196 h 167192"/>
                  <a:gd name="connsiteX17" fmla="*/ 50830 w 88089"/>
                  <a:gd name="connsiteY17" fmla="*/ 168196 h 167192"/>
                  <a:gd name="connsiteX18" fmla="*/ 14935 w 88089"/>
                  <a:gd name="connsiteY18" fmla="*/ 145036 h 167192"/>
                  <a:gd name="connsiteX19" fmla="*/ 50513 w 88089"/>
                  <a:gd name="connsiteY19" fmla="*/ 164389 h 167192"/>
                  <a:gd name="connsiteX20" fmla="*/ 72431 w 88089"/>
                  <a:gd name="connsiteY20" fmla="*/ 145988 h 167192"/>
                  <a:gd name="connsiteX21" fmla="*/ 65125 w 88089"/>
                  <a:gd name="connsiteY21" fmla="*/ 109504 h 167192"/>
                  <a:gd name="connsiteX22" fmla="*/ 66078 w 88089"/>
                  <a:gd name="connsiteY22" fmla="*/ 107600 h 167192"/>
                  <a:gd name="connsiteX23" fmla="*/ 86090 w 88089"/>
                  <a:gd name="connsiteY23" fmla="*/ 49859 h 167192"/>
                  <a:gd name="connsiteX24" fmla="*/ 48607 w 88089"/>
                  <a:gd name="connsiteY24" fmla="*/ 4810 h 167192"/>
                  <a:gd name="connsiteX25" fmla="*/ 17159 w 88089"/>
                  <a:gd name="connsiteY25" fmla="*/ 42246 h 167192"/>
                  <a:gd name="connsiteX26" fmla="*/ 15253 w 88089"/>
                  <a:gd name="connsiteY26" fmla="*/ 43832 h 167192"/>
                  <a:gd name="connsiteX27" fmla="*/ 14618 w 88089"/>
                  <a:gd name="connsiteY27" fmla="*/ 43514 h 167192"/>
                  <a:gd name="connsiteX28" fmla="*/ 11759 w 88089"/>
                  <a:gd name="connsiteY28" fmla="*/ 42563 h 167192"/>
                  <a:gd name="connsiteX29" fmla="*/ 5088 w 88089"/>
                  <a:gd name="connsiteY29" fmla="*/ 52715 h 167192"/>
                  <a:gd name="connsiteX30" fmla="*/ 11759 w 88089"/>
                  <a:gd name="connsiteY30" fmla="*/ 63502 h 167192"/>
                  <a:gd name="connsiteX31" fmla="*/ 13665 w 88089"/>
                  <a:gd name="connsiteY31" fmla="*/ 63184 h 167192"/>
                  <a:gd name="connsiteX32" fmla="*/ 15253 w 88089"/>
                  <a:gd name="connsiteY32" fmla="*/ 63184 h 167192"/>
                  <a:gd name="connsiteX33" fmla="*/ 15888 w 88089"/>
                  <a:gd name="connsiteY33" fmla="*/ 64771 h 167192"/>
                  <a:gd name="connsiteX34" fmla="*/ 15888 w 88089"/>
                  <a:gd name="connsiteY34" fmla="*/ 67626 h 167192"/>
                  <a:gd name="connsiteX35" fmla="*/ 14935 w 88089"/>
                  <a:gd name="connsiteY35" fmla="*/ 145036 h 16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8089" h="167192">
                    <a:moveTo>
                      <a:pt x="50830" y="168196"/>
                    </a:moveTo>
                    <a:cubicBezTo>
                      <a:pt x="50513" y="168196"/>
                      <a:pt x="50195" y="168196"/>
                      <a:pt x="49877" y="167878"/>
                    </a:cubicBezTo>
                    <a:lnTo>
                      <a:pt x="12394" y="147574"/>
                    </a:lnTo>
                    <a:cubicBezTo>
                      <a:pt x="11759" y="147257"/>
                      <a:pt x="11441" y="146622"/>
                      <a:pt x="11441" y="145988"/>
                    </a:cubicBezTo>
                    <a:lnTo>
                      <a:pt x="12711" y="67309"/>
                    </a:lnTo>
                    <a:lnTo>
                      <a:pt x="12711" y="66674"/>
                    </a:lnTo>
                    <a:lnTo>
                      <a:pt x="11759" y="66674"/>
                    </a:lnTo>
                    <a:cubicBezTo>
                      <a:pt x="6041" y="66674"/>
                      <a:pt x="1593" y="59060"/>
                      <a:pt x="1593" y="52398"/>
                    </a:cubicBezTo>
                    <a:cubicBezTo>
                      <a:pt x="1593" y="45735"/>
                      <a:pt x="6041" y="38756"/>
                      <a:pt x="11759" y="38756"/>
                    </a:cubicBezTo>
                    <a:cubicBezTo>
                      <a:pt x="12394" y="38756"/>
                      <a:pt x="13347" y="38756"/>
                      <a:pt x="13982" y="39073"/>
                    </a:cubicBezTo>
                    <a:cubicBezTo>
                      <a:pt x="17476" y="12741"/>
                      <a:pt x="28277" y="1003"/>
                      <a:pt x="48289" y="1003"/>
                    </a:cubicBezTo>
                    <a:cubicBezTo>
                      <a:pt x="69890" y="1003"/>
                      <a:pt x="86725" y="20989"/>
                      <a:pt x="89267" y="49542"/>
                    </a:cubicBezTo>
                    <a:cubicBezTo>
                      <a:pt x="90220" y="60646"/>
                      <a:pt x="91490" y="96813"/>
                      <a:pt x="68619" y="109821"/>
                    </a:cubicBezTo>
                    <a:lnTo>
                      <a:pt x="75925" y="145988"/>
                    </a:lnTo>
                    <a:cubicBezTo>
                      <a:pt x="75925" y="146622"/>
                      <a:pt x="75925" y="147257"/>
                      <a:pt x="75290" y="147574"/>
                    </a:cubicBezTo>
                    <a:lnTo>
                      <a:pt x="51466" y="167561"/>
                    </a:lnTo>
                    <a:cubicBezTo>
                      <a:pt x="51466" y="167878"/>
                      <a:pt x="51148" y="168196"/>
                      <a:pt x="50830" y="168196"/>
                    </a:cubicBezTo>
                    <a:lnTo>
                      <a:pt x="50830" y="168196"/>
                    </a:lnTo>
                    <a:close/>
                    <a:moveTo>
                      <a:pt x="14935" y="145036"/>
                    </a:moveTo>
                    <a:lnTo>
                      <a:pt x="50513" y="164389"/>
                    </a:lnTo>
                    <a:lnTo>
                      <a:pt x="72431" y="145988"/>
                    </a:lnTo>
                    <a:lnTo>
                      <a:pt x="65125" y="109504"/>
                    </a:lnTo>
                    <a:cubicBezTo>
                      <a:pt x="65125" y="108869"/>
                      <a:pt x="65443" y="107917"/>
                      <a:pt x="66078" y="107600"/>
                    </a:cubicBezTo>
                    <a:cubicBezTo>
                      <a:pt x="88314" y="96179"/>
                      <a:pt x="87043" y="60646"/>
                      <a:pt x="86090" y="49859"/>
                    </a:cubicBezTo>
                    <a:cubicBezTo>
                      <a:pt x="83866" y="23210"/>
                      <a:pt x="68301" y="4810"/>
                      <a:pt x="48607" y="4810"/>
                    </a:cubicBezTo>
                    <a:cubicBezTo>
                      <a:pt x="35265" y="4810"/>
                      <a:pt x="21288" y="9251"/>
                      <a:pt x="17159" y="42246"/>
                    </a:cubicBezTo>
                    <a:cubicBezTo>
                      <a:pt x="17159" y="43197"/>
                      <a:pt x="16206" y="43832"/>
                      <a:pt x="15253" y="43832"/>
                    </a:cubicBezTo>
                    <a:cubicBezTo>
                      <a:pt x="14935" y="43832"/>
                      <a:pt x="14618" y="43832"/>
                      <a:pt x="14618" y="43514"/>
                    </a:cubicBezTo>
                    <a:cubicBezTo>
                      <a:pt x="13665" y="42880"/>
                      <a:pt x="12711" y="42563"/>
                      <a:pt x="11759" y="42563"/>
                    </a:cubicBezTo>
                    <a:cubicBezTo>
                      <a:pt x="8582" y="42563"/>
                      <a:pt x="5088" y="47639"/>
                      <a:pt x="5088" y="52715"/>
                    </a:cubicBezTo>
                    <a:cubicBezTo>
                      <a:pt x="5088" y="57791"/>
                      <a:pt x="8582" y="63502"/>
                      <a:pt x="11759" y="63502"/>
                    </a:cubicBezTo>
                    <a:cubicBezTo>
                      <a:pt x="12394" y="63502"/>
                      <a:pt x="13029" y="63502"/>
                      <a:pt x="13665" y="63184"/>
                    </a:cubicBezTo>
                    <a:cubicBezTo>
                      <a:pt x="14300" y="62867"/>
                      <a:pt x="14935" y="62867"/>
                      <a:pt x="15253" y="63184"/>
                    </a:cubicBezTo>
                    <a:cubicBezTo>
                      <a:pt x="15888" y="63502"/>
                      <a:pt x="15888" y="64136"/>
                      <a:pt x="15888" y="64771"/>
                    </a:cubicBezTo>
                    <a:lnTo>
                      <a:pt x="15888" y="67626"/>
                    </a:lnTo>
                    <a:lnTo>
                      <a:pt x="14935" y="145036"/>
                    </a:lnTo>
                    <a:close/>
                  </a:path>
                </a:pathLst>
              </a:custGeom>
              <a:solidFill>
                <a:srgbClr val="000000"/>
              </a:solidFill>
              <a:ln w="3173" cap="flat">
                <a:noFill/>
                <a:prstDash val="solid"/>
                <a:miter/>
              </a:ln>
            </p:spPr>
            <p:txBody>
              <a:bodyPr rtlCol="0" anchor="ctr"/>
              <a:lstStyle/>
              <a:p>
                <a:endParaRPr lang="fr-FR"/>
              </a:p>
            </p:txBody>
          </p:sp>
          <p:sp>
            <p:nvSpPr>
              <p:cNvPr id="3807" name="Forme libre 3806">
                <a:extLst>
                  <a:ext uri="{FF2B5EF4-FFF2-40B4-BE49-F238E27FC236}">
                    <a16:creationId xmlns:a16="http://schemas.microsoft.com/office/drawing/2014/main" id="{9894FE12-0504-FE07-198C-18F060424433}"/>
                  </a:ext>
                </a:extLst>
              </p:cNvPr>
              <p:cNvSpPr/>
              <p:nvPr/>
            </p:nvSpPr>
            <p:spPr>
              <a:xfrm>
                <a:off x="7397106" y="5758875"/>
                <a:ext cx="108620" cy="109384"/>
              </a:xfrm>
              <a:custGeom>
                <a:avLst/>
                <a:gdLst>
                  <a:gd name="connsiteX0" fmla="*/ 21906 w 108620"/>
                  <a:gd name="connsiteY0" fmla="*/ 110378 h 109384"/>
                  <a:gd name="connsiteX1" fmla="*/ 4752 w 108620"/>
                  <a:gd name="connsiteY1" fmla="*/ 110061 h 109384"/>
                  <a:gd name="connsiteX2" fmla="*/ 5070 w 108620"/>
                  <a:gd name="connsiteY2" fmla="*/ 76114 h 109384"/>
                  <a:gd name="connsiteX3" fmla="*/ 15553 w 108620"/>
                  <a:gd name="connsiteY3" fmla="*/ 23450 h 109384"/>
                  <a:gd name="connsiteX4" fmla="*/ 66695 w 108620"/>
                  <a:gd name="connsiteY4" fmla="*/ 5050 h 109384"/>
                  <a:gd name="connsiteX5" fmla="*/ 110214 w 108620"/>
                  <a:gd name="connsiteY5" fmla="*/ 20278 h 109384"/>
                  <a:gd name="connsiteX6" fmla="*/ 59072 w 108620"/>
                  <a:gd name="connsiteY6" fmla="*/ 47244 h 109384"/>
                  <a:gd name="connsiteX7" fmla="*/ 35248 w 108620"/>
                  <a:gd name="connsiteY7" fmla="*/ 54859 h 109384"/>
                  <a:gd name="connsiteX8" fmla="*/ 30165 w 108620"/>
                  <a:gd name="connsiteY8" fmla="*/ 67866 h 109384"/>
                  <a:gd name="connsiteX9" fmla="*/ 23177 w 108620"/>
                  <a:gd name="connsiteY9" fmla="*/ 55811 h 109384"/>
                  <a:gd name="connsiteX10" fmla="*/ 11423 w 108620"/>
                  <a:gd name="connsiteY10" fmla="*/ 68501 h 109384"/>
                  <a:gd name="connsiteX11" fmla="*/ 22223 w 108620"/>
                  <a:gd name="connsiteY11" fmla="*/ 78336 h 109384"/>
                  <a:gd name="connsiteX12" fmla="*/ 21906 w 108620"/>
                  <a:gd name="connsiteY12" fmla="*/ 110378 h 10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620" h="109384">
                    <a:moveTo>
                      <a:pt x="21906" y="110378"/>
                    </a:moveTo>
                    <a:lnTo>
                      <a:pt x="4752" y="110061"/>
                    </a:lnTo>
                    <a:cubicBezTo>
                      <a:pt x="4752" y="110061"/>
                      <a:pt x="9200" y="96102"/>
                      <a:pt x="5070" y="76114"/>
                    </a:cubicBezTo>
                    <a:cubicBezTo>
                      <a:pt x="1258" y="56128"/>
                      <a:pt x="-3507" y="28526"/>
                      <a:pt x="15553" y="23450"/>
                    </a:cubicBezTo>
                    <a:cubicBezTo>
                      <a:pt x="18094" y="5684"/>
                      <a:pt x="48271" y="-5420"/>
                      <a:pt x="66695" y="5050"/>
                    </a:cubicBezTo>
                    <a:cubicBezTo>
                      <a:pt x="85119" y="15519"/>
                      <a:pt x="103861" y="22181"/>
                      <a:pt x="110214" y="20278"/>
                    </a:cubicBezTo>
                    <a:cubicBezTo>
                      <a:pt x="93696" y="36775"/>
                      <a:pt x="75590" y="50417"/>
                      <a:pt x="59072" y="47244"/>
                    </a:cubicBezTo>
                    <a:cubicBezTo>
                      <a:pt x="42554" y="44072"/>
                      <a:pt x="36200" y="42486"/>
                      <a:pt x="35248" y="54859"/>
                    </a:cubicBezTo>
                    <a:cubicBezTo>
                      <a:pt x="34295" y="67232"/>
                      <a:pt x="34612" y="69769"/>
                      <a:pt x="30165" y="67866"/>
                    </a:cubicBezTo>
                    <a:cubicBezTo>
                      <a:pt x="25718" y="65963"/>
                      <a:pt x="23177" y="55811"/>
                      <a:pt x="23177" y="55811"/>
                    </a:cubicBezTo>
                    <a:cubicBezTo>
                      <a:pt x="19365" y="53272"/>
                      <a:pt x="11423" y="54859"/>
                      <a:pt x="11423" y="68501"/>
                    </a:cubicBezTo>
                    <a:cubicBezTo>
                      <a:pt x="11423" y="80873"/>
                      <a:pt x="22223" y="78336"/>
                      <a:pt x="22223" y="78336"/>
                    </a:cubicBezTo>
                    <a:lnTo>
                      <a:pt x="21906" y="110378"/>
                    </a:lnTo>
                    <a:close/>
                  </a:path>
                </a:pathLst>
              </a:custGeom>
              <a:solidFill>
                <a:srgbClr val="000000"/>
              </a:solidFill>
              <a:ln w="3173" cap="flat">
                <a:noFill/>
                <a:prstDash val="solid"/>
                <a:miter/>
              </a:ln>
            </p:spPr>
            <p:txBody>
              <a:bodyPr rtlCol="0" anchor="ctr"/>
              <a:lstStyle/>
              <a:p>
                <a:endParaRPr lang="fr-FR"/>
              </a:p>
            </p:txBody>
          </p:sp>
          <p:sp>
            <p:nvSpPr>
              <p:cNvPr id="3808" name="Forme libre 3807">
                <a:extLst>
                  <a:ext uri="{FF2B5EF4-FFF2-40B4-BE49-F238E27FC236}">
                    <a16:creationId xmlns:a16="http://schemas.microsoft.com/office/drawing/2014/main" id="{0138F3E4-5859-8B6E-6237-A4EBC796DABF}"/>
                  </a:ext>
                </a:extLst>
              </p:cNvPr>
              <p:cNvSpPr/>
              <p:nvPr/>
            </p:nvSpPr>
            <p:spPr>
              <a:xfrm>
                <a:off x="7395367" y="5756466"/>
                <a:ext cx="112397" cy="134050"/>
              </a:xfrm>
              <a:custGeom>
                <a:avLst/>
                <a:gdLst>
                  <a:gd name="connsiteX0" fmla="*/ 23645 w 112397"/>
                  <a:gd name="connsiteY0" fmla="*/ 114375 h 134050"/>
                  <a:gd name="connsiteX1" fmla="*/ 6492 w 112397"/>
                  <a:gd name="connsiteY1" fmla="*/ 114058 h 134050"/>
                  <a:gd name="connsiteX2" fmla="*/ 4903 w 112397"/>
                  <a:gd name="connsiteY2" fmla="*/ 112155 h 134050"/>
                  <a:gd name="connsiteX3" fmla="*/ 4903 w 112397"/>
                  <a:gd name="connsiteY3" fmla="*/ 111520 h 134050"/>
                  <a:gd name="connsiteX4" fmla="*/ 5221 w 112397"/>
                  <a:gd name="connsiteY4" fmla="*/ 78208 h 134050"/>
                  <a:gd name="connsiteX5" fmla="*/ 16021 w 112397"/>
                  <a:gd name="connsiteY5" fmla="*/ 23641 h 134050"/>
                  <a:gd name="connsiteX6" fmla="*/ 32222 w 112397"/>
                  <a:gd name="connsiteY6" fmla="*/ 5557 h 134050"/>
                  <a:gd name="connsiteX7" fmla="*/ 69388 w 112397"/>
                  <a:gd name="connsiteY7" fmla="*/ 5240 h 134050"/>
                  <a:gd name="connsiteX8" fmla="*/ 111636 w 112397"/>
                  <a:gd name="connsiteY8" fmla="*/ 20468 h 134050"/>
                  <a:gd name="connsiteX9" fmla="*/ 113860 w 112397"/>
                  <a:gd name="connsiteY9" fmla="*/ 21737 h 134050"/>
                  <a:gd name="connsiteX10" fmla="*/ 113542 w 112397"/>
                  <a:gd name="connsiteY10" fmla="*/ 23641 h 134050"/>
                  <a:gd name="connsiteX11" fmla="*/ 60811 w 112397"/>
                  <a:gd name="connsiteY11" fmla="*/ 51242 h 134050"/>
                  <a:gd name="connsiteX12" fmla="*/ 58587 w 112397"/>
                  <a:gd name="connsiteY12" fmla="*/ 50924 h 134050"/>
                  <a:gd name="connsiteX13" fmla="*/ 41434 w 112397"/>
                  <a:gd name="connsiteY13" fmla="*/ 50290 h 134050"/>
                  <a:gd name="connsiteX14" fmla="*/ 38893 w 112397"/>
                  <a:gd name="connsiteY14" fmla="*/ 57270 h 134050"/>
                  <a:gd name="connsiteX15" fmla="*/ 38575 w 112397"/>
                  <a:gd name="connsiteY15" fmla="*/ 60125 h 134050"/>
                  <a:gd name="connsiteX16" fmla="*/ 35716 w 112397"/>
                  <a:gd name="connsiteY16" fmla="*/ 71863 h 134050"/>
                  <a:gd name="connsiteX17" fmla="*/ 31269 w 112397"/>
                  <a:gd name="connsiteY17" fmla="*/ 71863 h 134050"/>
                  <a:gd name="connsiteX18" fmla="*/ 23328 w 112397"/>
                  <a:gd name="connsiteY18" fmla="*/ 59490 h 134050"/>
                  <a:gd name="connsiteX19" fmla="*/ 19198 w 112397"/>
                  <a:gd name="connsiteY19" fmla="*/ 59808 h 134050"/>
                  <a:gd name="connsiteX20" fmla="*/ 14751 w 112397"/>
                  <a:gd name="connsiteY20" fmla="*/ 70912 h 134050"/>
                  <a:gd name="connsiteX21" fmla="*/ 17292 w 112397"/>
                  <a:gd name="connsiteY21" fmla="*/ 77891 h 134050"/>
                  <a:gd name="connsiteX22" fmla="*/ 23645 w 112397"/>
                  <a:gd name="connsiteY22" fmla="*/ 78843 h 134050"/>
                  <a:gd name="connsiteX23" fmla="*/ 25551 w 112397"/>
                  <a:gd name="connsiteY23" fmla="*/ 79795 h 134050"/>
                  <a:gd name="connsiteX24" fmla="*/ 25869 w 112397"/>
                  <a:gd name="connsiteY24" fmla="*/ 80429 h 134050"/>
                  <a:gd name="connsiteX25" fmla="*/ 25234 w 112397"/>
                  <a:gd name="connsiteY25" fmla="*/ 112789 h 134050"/>
                  <a:gd name="connsiteX26" fmla="*/ 24598 w 112397"/>
                  <a:gd name="connsiteY26" fmla="*/ 114058 h 134050"/>
                  <a:gd name="connsiteX27" fmla="*/ 23645 w 112397"/>
                  <a:gd name="connsiteY27" fmla="*/ 114375 h 134050"/>
                  <a:gd name="connsiteX28" fmla="*/ 23645 w 112397"/>
                  <a:gd name="connsiteY28" fmla="*/ 114375 h 134050"/>
                  <a:gd name="connsiteX29" fmla="*/ 8716 w 112397"/>
                  <a:gd name="connsiteY29" fmla="*/ 110568 h 134050"/>
                  <a:gd name="connsiteX30" fmla="*/ 21739 w 112397"/>
                  <a:gd name="connsiteY30" fmla="*/ 110886 h 134050"/>
                  <a:gd name="connsiteX31" fmla="*/ 22375 w 112397"/>
                  <a:gd name="connsiteY31" fmla="*/ 82333 h 134050"/>
                  <a:gd name="connsiteX32" fmla="*/ 15386 w 112397"/>
                  <a:gd name="connsiteY32" fmla="*/ 80429 h 134050"/>
                  <a:gd name="connsiteX33" fmla="*/ 11575 w 112397"/>
                  <a:gd name="connsiteY33" fmla="*/ 70594 h 134050"/>
                  <a:gd name="connsiteX34" fmla="*/ 17928 w 112397"/>
                  <a:gd name="connsiteY34" fmla="*/ 56318 h 134050"/>
                  <a:gd name="connsiteX35" fmla="*/ 26187 w 112397"/>
                  <a:gd name="connsiteY35" fmla="*/ 56635 h 134050"/>
                  <a:gd name="connsiteX36" fmla="*/ 26822 w 112397"/>
                  <a:gd name="connsiteY36" fmla="*/ 57587 h 134050"/>
                  <a:gd name="connsiteX37" fmla="*/ 32857 w 112397"/>
                  <a:gd name="connsiteY37" fmla="*/ 68373 h 134050"/>
                  <a:gd name="connsiteX38" fmla="*/ 34128 w 112397"/>
                  <a:gd name="connsiteY38" fmla="*/ 68691 h 134050"/>
                  <a:gd name="connsiteX39" fmla="*/ 35081 w 112397"/>
                  <a:gd name="connsiteY39" fmla="*/ 59490 h 134050"/>
                  <a:gd name="connsiteX40" fmla="*/ 35399 w 112397"/>
                  <a:gd name="connsiteY40" fmla="*/ 56635 h 134050"/>
                  <a:gd name="connsiteX41" fmla="*/ 39210 w 112397"/>
                  <a:gd name="connsiteY41" fmla="*/ 47118 h 134050"/>
                  <a:gd name="connsiteX42" fmla="*/ 59223 w 112397"/>
                  <a:gd name="connsiteY42" fmla="*/ 47118 h 134050"/>
                  <a:gd name="connsiteX43" fmla="*/ 61446 w 112397"/>
                  <a:gd name="connsiteY43" fmla="*/ 47435 h 134050"/>
                  <a:gd name="connsiteX44" fmla="*/ 107824 w 112397"/>
                  <a:gd name="connsiteY44" fmla="*/ 23958 h 134050"/>
                  <a:gd name="connsiteX45" fmla="*/ 67799 w 112397"/>
                  <a:gd name="connsiteY45" fmla="*/ 8412 h 134050"/>
                  <a:gd name="connsiteX46" fmla="*/ 33810 w 112397"/>
                  <a:gd name="connsiteY46" fmla="*/ 8729 h 134050"/>
                  <a:gd name="connsiteX47" fmla="*/ 19198 w 112397"/>
                  <a:gd name="connsiteY47" fmla="*/ 25544 h 134050"/>
                  <a:gd name="connsiteX48" fmla="*/ 17928 w 112397"/>
                  <a:gd name="connsiteY48" fmla="*/ 26813 h 134050"/>
                  <a:gd name="connsiteX49" fmla="*/ 8716 w 112397"/>
                  <a:gd name="connsiteY49" fmla="*/ 77574 h 134050"/>
                  <a:gd name="connsiteX50" fmla="*/ 8716 w 112397"/>
                  <a:gd name="connsiteY50" fmla="*/ 110568 h 134050"/>
                  <a:gd name="connsiteX51" fmla="*/ 8716 w 112397"/>
                  <a:gd name="connsiteY51" fmla="*/ 110568 h 134050"/>
                  <a:gd name="connsiteX52" fmla="*/ 76376 w 112397"/>
                  <a:gd name="connsiteY52" fmla="*/ 125162 h 134050"/>
                  <a:gd name="connsiteX53" fmla="*/ 51917 w 112397"/>
                  <a:gd name="connsiteY53" fmla="*/ 120086 h 134050"/>
                  <a:gd name="connsiteX54" fmla="*/ 78282 w 112397"/>
                  <a:gd name="connsiteY54" fmla="*/ 134363 h 134050"/>
                  <a:gd name="connsiteX55" fmla="*/ 76376 w 112397"/>
                  <a:gd name="connsiteY55" fmla="*/ 125162 h 134050"/>
                  <a:gd name="connsiteX56" fmla="*/ 76376 w 112397"/>
                  <a:gd name="connsiteY56" fmla="*/ 125162 h 13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2397" h="134050">
                    <a:moveTo>
                      <a:pt x="23645" y="114375"/>
                    </a:moveTo>
                    <a:lnTo>
                      <a:pt x="6492" y="114058"/>
                    </a:lnTo>
                    <a:cubicBezTo>
                      <a:pt x="5539" y="114058"/>
                      <a:pt x="4903" y="113106"/>
                      <a:pt x="4903" y="112155"/>
                    </a:cubicBezTo>
                    <a:cubicBezTo>
                      <a:pt x="4903" y="111837"/>
                      <a:pt x="4903" y="111837"/>
                      <a:pt x="4903" y="111520"/>
                    </a:cubicBezTo>
                    <a:cubicBezTo>
                      <a:pt x="4903" y="111520"/>
                      <a:pt x="9033" y="97561"/>
                      <a:pt x="5221" y="78208"/>
                    </a:cubicBezTo>
                    <a:cubicBezTo>
                      <a:pt x="1727" y="60125"/>
                      <a:pt x="-4308" y="30303"/>
                      <a:pt x="16021" y="23641"/>
                    </a:cubicBezTo>
                    <a:cubicBezTo>
                      <a:pt x="17610" y="16344"/>
                      <a:pt x="23328" y="9681"/>
                      <a:pt x="32222" y="5557"/>
                    </a:cubicBezTo>
                    <a:cubicBezTo>
                      <a:pt x="44610" y="-471"/>
                      <a:pt x="59223" y="-471"/>
                      <a:pt x="69388" y="5240"/>
                    </a:cubicBezTo>
                    <a:cubicBezTo>
                      <a:pt x="89082" y="16661"/>
                      <a:pt x="106236" y="21737"/>
                      <a:pt x="111636" y="20468"/>
                    </a:cubicBezTo>
                    <a:cubicBezTo>
                      <a:pt x="112589" y="20151"/>
                      <a:pt x="113542" y="20785"/>
                      <a:pt x="113860" y="21737"/>
                    </a:cubicBezTo>
                    <a:cubicBezTo>
                      <a:pt x="114177" y="22372"/>
                      <a:pt x="113860" y="23006"/>
                      <a:pt x="113542" y="23641"/>
                    </a:cubicBezTo>
                    <a:cubicBezTo>
                      <a:pt x="99883" y="37282"/>
                      <a:pt x="79871" y="54731"/>
                      <a:pt x="60811" y="51242"/>
                    </a:cubicBezTo>
                    <a:lnTo>
                      <a:pt x="58587" y="50924"/>
                    </a:lnTo>
                    <a:cubicBezTo>
                      <a:pt x="49693" y="49338"/>
                      <a:pt x="43975" y="48069"/>
                      <a:pt x="41434" y="50290"/>
                    </a:cubicBezTo>
                    <a:cubicBezTo>
                      <a:pt x="40164" y="51242"/>
                      <a:pt x="39210" y="53463"/>
                      <a:pt x="38893" y="57270"/>
                    </a:cubicBezTo>
                    <a:lnTo>
                      <a:pt x="38575" y="60125"/>
                    </a:lnTo>
                    <a:cubicBezTo>
                      <a:pt x="37940" y="67739"/>
                      <a:pt x="37940" y="70594"/>
                      <a:pt x="35716" y="71863"/>
                    </a:cubicBezTo>
                    <a:cubicBezTo>
                      <a:pt x="34446" y="72498"/>
                      <a:pt x="32540" y="72498"/>
                      <a:pt x="31269" y="71863"/>
                    </a:cubicBezTo>
                    <a:cubicBezTo>
                      <a:pt x="26822" y="70277"/>
                      <a:pt x="24281" y="62028"/>
                      <a:pt x="23328" y="59490"/>
                    </a:cubicBezTo>
                    <a:cubicBezTo>
                      <a:pt x="22057" y="58856"/>
                      <a:pt x="20469" y="58856"/>
                      <a:pt x="19198" y="59808"/>
                    </a:cubicBezTo>
                    <a:cubicBezTo>
                      <a:pt x="16339" y="61394"/>
                      <a:pt x="14751" y="65201"/>
                      <a:pt x="14751" y="70912"/>
                    </a:cubicBezTo>
                    <a:cubicBezTo>
                      <a:pt x="14751" y="74401"/>
                      <a:pt x="15386" y="76622"/>
                      <a:pt x="17292" y="77891"/>
                    </a:cubicBezTo>
                    <a:cubicBezTo>
                      <a:pt x="19198" y="79160"/>
                      <a:pt x="21422" y="79477"/>
                      <a:pt x="23645" y="78843"/>
                    </a:cubicBezTo>
                    <a:cubicBezTo>
                      <a:pt x="24598" y="78525"/>
                      <a:pt x="25234" y="79160"/>
                      <a:pt x="25551" y="79795"/>
                    </a:cubicBezTo>
                    <a:cubicBezTo>
                      <a:pt x="25551" y="80112"/>
                      <a:pt x="25869" y="80429"/>
                      <a:pt x="25869" y="80429"/>
                    </a:cubicBezTo>
                    <a:lnTo>
                      <a:pt x="25234" y="112789"/>
                    </a:lnTo>
                    <a:cubicBezTo>
                      <a:pt x="25234" y="113106"/>
                      <a:pt x="24916" y="113741"/>
                      <a:pt x="24598" y="114058"/>
                    </a:cubicBezTo>
                    <a:cubicBezTo>
                      <a:pt x="24281" y="114375"/>
                      <a:pt x="23963" y="114375"/>
                      <a:pt x="23645" y="114375"/>
                    </a:cubicBezTo>
                    <a:lnTo>
                      <a:pt x="23645" y="114375"/>
                    </a:lnTo>
                    <a:close/>
                    <a:moveTo>
                      <a:pt x="8716" y="110568"/>
                    </a:moveTo>
                    <a:lnTo>
                      <a:pt x="21739" y="110886"/>
                    </a:lnTo>
                    <a:lnTo>
                      <a:pt x="22375" y="82333"/>
                    </a:lnTo>
                    <a:cubicBezTo>
                      <a:pt x="19834" y="82650"/>
                      <a:pt x="17292" y="81698"/>
                      <a:pt x="15386" y="80429"/>
                    </a:cubicBezTo>
                    <a:cubicBezTo>
                      <a:pt x="12845" y="78525"/>
                      <a:pt x="11575" y="75353"/>
                      <a:pt x="11575" y="70594"/>
                    </a:cubicBezTo>
                    <a:cubicBezTo>
                      <a:pt x="11575" y="61076"/>
                      <a:pt x="15386" y="57587"/>
                      <a:pt x="17928" y="56318"/>
                    </a:cubicBezTo>
                    <a:cubicBezTo>
                      <a:pt x="20469" y="54731"/>
                      <a:pt x="23645" y="55049"/>
                      <a:pt x="26187" y="56635"/>
                    </a:cubicBezTo>
                    <a:cubicBezTo>
                      <a:pt x="26504" y="56952"/>
                      <a:pt x="26822" y="57270"/>
                      <a:pt x="26822" y="57587"/>
                    </a:cubicBezTo>
                    <a:cubicBezTo>
                      <a:pt x="27775" y="61076"/>
                      <a:pt x="30316" y="67422"/>
                      <a:pt x="32857" y="68373"/>
                    </a:cubicBezTo>
                    <a:cubicBezTo>
                      <a:pt x="33175" y="68691"/>
                      <a:pt x="33810" y="68691"/>
                      <a:pt x="34128" y="68691"/>
                    </a:cubicBezTo>
                    <a:cubicBezTo>
                      <a:pt x="34763" y="68056"/>
                      <a:pt x="34763" y="64249"/>
                      <a:pt x="35081" y="59490"/>
                    </a:cubicBezTo>
                    <a:lnTo>
                      <a:pt x="35399" y="56635"/>
                    </a:lnTo>
                    <a:cubicBezTo>
                      <a:pt x="35716" y="51876"/>
                      <a:pt x="36987" y="49021"/>
                      <a:pt x="39210" y="47118"/>
                    </a:cubicBezTo>
                    <a:cubicBezTo>
                      <a:pt x="43022" y="44262"/>
                      <a:pt x="49058" y="45531"/>
                      <a:pt x="59223" y="47118"/>
                    </a:cubicBezTo>
                    <a:lnTo>
                      <a:pt x="61446" y="47435"/>
                    </a:lnTo>
                    <a:cubicBezTo>
                      <a:pt x="77329" y="50290"/>
                      <a:pt x="95118" y="36331"/>
                      <a:pt x="107824" y="23958"/>
                    </a:cubicBezTo>
                    <a:cubicBezTo>
                      <a:pt x="97977" y="23006"/>
                      <a:pt x="81459" y="16026"/>
                      <a:pt x="67799" y="8412"/>
                    </a:cubicBezTo>
                    <a:cubicBezTo>
                      <a:pt x="58587" y="3336"/>
                      <a:pt x="44928" y="3336"/>
                      <a:pt x="33810" y="8729"/>
                    </a:cubicBezTo>
                    <a:cubicBezTo>
                      <a:pt x="25551" y="12854"/>
                      <a:pt x="20151" y="18882"/>
                      <a:pt x="19198" y="25544"/>
                    </a:cubicBezTo>
                    <a:cubicBezTo>
                      <a:pt x="19198" y="26178"/>
                      <a:pt x="18563" y="26813"/>
                      <a:pt x="17928" y="26813"/>
                    </a:cubicBezTo>
                    <a:cubicBezTo>
                      <a:pt x="1092" y="31255"/>
                      <a:pt x="4268" y="55366"/>
                      <a:pt x="8716" y="77574"/>
                    </a:cubicBezTo>
                    <a:cubicBezTo>
                      <a:pt x="10939" y="88678"/>
                      <a:pt x="10939" y="99782"/>
                      <a:pt x="8716" y="110568"/>
                    </a:cubicBezTo>
                    <a:lnTo>
                      <a:pt x="8716" y="110568"/>
                    </a:lnTo>
                    <a:close/>
                    <a:moveTo>
                      <a:pt x="76376" y="125162"/>
                    </a:moveTo>
                    <a:cubicBezTo>
                      <a:pt x="76376" y="125162"/>
                      <a:pt x="62717" y="128969"/>
                      <a:pt x="51917" y="120086"/>
                    </a:cubicBezTo>
                    <a:cubicBezTo>
                      <a:pt x="57952" y="130872"/>
                      <a:pt x="62717" y="137218"/>
                      <a:pt x="78282" y="134363"/>
                    </a:cubicBezTo>
                    <a:cubicBezTo>
                      <a:pt x="77647" y="131190"/>
                      <a:pt x="77012" y="128335"/>
                      <a:pt x="76376" y="125162"/>
                    </a:cubicBezTo>
                    <a:lnTo>
                      <a:pt x="76376" y="125162"/>
                    </a:lnTo>
                    <a:close/>
                  </a:path>
                </a:pathLst>
              </a:custGeom>
              <a:solidFill>
                <a:srgbClr val="000000"/>
              </a:solidFill>
              <a:ln w="3173" cap="flat">
                <a:noFill/>
                <a:prstDash val="solid"/>
                <a:miter/>
              </a:ln>
            </p:spPr>
            <p:txBody>
              <a:bodyPr rtlCol="0" anchor="ctr"/>
              <a:lstStyle/>
              <a:p>
                <a:endParaRPr lang="fr-FR"/>
              </a:p>
            </p:txBody>
          </p:sp>
          <p:sp>
            <p:nvSpPr>
              <p:cNvPr id="3809" name="Forme libre 3808">
                <a:extLst>
                  <a:ext uri="{FF2B5EF4-FFF2-40B4-BE49-F238E27FC236}">
                    <a16:creationId xmlns:a16="http://schemas.microsoft.com/office/drawing/2014/main" id="{3C1A2BBD-268E-3C50-F6A4-4C1AD39EBB9F}"/>
                  </a:ext>
                </a:extLst>
              </p:cNvPr>
              <p:cNvSpPr/>
              <p:nvPr/>
            </p:nvSpPr>
            <p:spPr>
              <a:xfrm>
                <a:off x="7443771" y="5873761"/>
                <a:ext cx="29872" cy="18609"/>
              </a:xfrm>
              <a:custGeom>
                <a:avLst/>
                <a:gdLst>
                  <a:gd name="connsiteX0" fmla="*/ 23209 w 29872"/>
                  <a:gd name="connsiteY0" fmla="*/ 19617 h 18609"/>
                  <a:gd name="connsiteX1" fmla="*/ 1926 w 29872"/>
                  <a:gd name="connsiteY1" fmla="*/ 3755 h 18609"/>
                  <a:gd name="connsiteX2" fmla="*/ 2561 w 29872"/>
                  <a:gd name="connsiteY2" fmla="*/ 1217 h 18609"/>
                  <a:gd name="connsiteX3" fmla="*/ 4467 w 29872"/>
                  <a:gd name="connsiteY3" fmla="*/ 1534 h 18609"/>
                  <a:gd name="connsiteX4" fmla="*/ 27338 w 29872"/>
                  <a:gd name="connsiteY4" fmla="*/ 6293 h 18609"/>
                  <a:gd name="connsiteX5" fmla="*/ 29244 w 29872"/>
                  <a:gd name="connsiteY5" fmla="*/ 6927 h 18609"/>
                  <a:gd name="connsiteX6" fmla="*/ 29562 w 29872"/>
                  <a:gd name="connsiteY6" fmla="*/ 7562 h 18609"/>
                  <a:gd name="connsiteX7" fmla="*/ 31468 w 29872"/>
                  <a:gd name="connsiteY7" fmla="*/ 16445 h 18609"/>
                  <a:gd name="connsiteX8" fmla="*/ 31150 w 29872"/>
                  <a:gd name="connsiteY8" fmla="*/ 17714 h 18609"/>
                  <a:gd name="connsiteX9" fmla="*/ 29880 w 29872"/>
                  <a:gd name="connsiteY9" fmla="*/ 18348 h 18609"/>
                  <a:gd name="connsiteX10" fmla="*/ 23209 w 29872"/>
                  <a:gd name="connsiteY10" fmla="*/ 19617 h 18609"/>
                  <a:gd name="connsiteX11" fmla="*/ 23209 w 29872"/>
                  <a:gd name="connsiteY11" fmla="*/ 19617 h 18609"/>
                  <a:gd name="connsiteX12" fmla="*/ 8914 w 29872"/>
                  <a:gd name="connsiteY12" fmla="*/ 8196 h 18609"/>
                  <a:gd name="connsiteX13" fmla="*/ 27656 w 29872"/>
                  <a:gd name="connsiteY13" fmla="*/ 15811 h 18609"/>
                  <a:gd name="connsiteX14" fmla="*/ 26385 w 29872"/>
                  <a:gd name="connsiteY14" fmla="*/ 10100 h 18609"/>
                  <a:gd name="connsiteX15" fmla="*/ 8914 w 29872"/>
                  <a:gd name="connsiteY15" fmla="*/ 8196 h 1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2" h="18609">
                    <a:moveTo>
                      <a:pt x="23209" y="19617"/>
                    </a:moveTo>
                    <a:cubicBezTo>
                      <a:pt x="12091" y="19617"/>
                      <a:pt x="7644" y="13272"/>
                      <a:pt x="1926" y="3755"/>
                    </a:cubicBezTo>
                    <a:cubicBezTo>
                      <a:pt x="1291" y="2803"/>
                      <a:pt x="1608" y="1851"/>
                      <a:pt x="2561" y="1217"/>
                    </a:cubicBezTo>
                    <a:cubicBezTo>
                      <a:pt x="3197" y="899"/>
                      <a:pt x="4149" y="899"/>
                      <a:pt x="4467" y="1534"/>
                    </a:cubicBezTo>
                    <a:cubicBezTo>
                      <a:pt x="14632" y="10100"/>
                      <a:pt x="27338" y="6610"/>
                      <a:pt x="27338" y="6293"/>
                    </a:cubicBezTo>
                    <a:cubicBezTo>
                      <a:pt x="27974" y="5976"/>
                      <a:pt x="28927" y="6293"/>
                      <a:pt x="29244" y="6927"/>
                    </a:cubicBezTo>
                    <a:cubicBezTo>
                      <a:pt x="29244" y="7244"/>
                      <a:pt x="29562" y="7244"/>
                      <a:pt x="29562" y="7562"/>
                    </a:cubicBezTo>
                    <a:cubicBezTo>
                      <a:pt x="29880" y="10735"/>
                      <a:pt x="30833" y="13590"/>
                      <a:pt x="31468" y="16445"/>
                    </a:cubicBezTo>
                    <a:cubicBezTo>
                      <a:pt x="31468" y="16762"/>
                      <a:pt x="31468" y="17397"/>
                      <a:pt x="31150" y="17714"/>
                    </a:cubicBezTo>
                    <a:cubicBezTo>
                      <a:pt x="30833" y="18031"/>
                      <a:pt x="30515" y="18348"/>
                      <a:pt x="29880" y="18348"/>
                    </a:cubicBezTo>
                    <a:cubicBezTo>
                      <a:pt x="27974" y="19300"/>
                      <a:pt x="25433" y="19300"/>
                      <a:pt x="23209" y="19617"/>
                    </a:cubicBezTo>
                    <a:lnTo>
                      <a:pt x="23209" y="19617"/>
                    </a:lnTo>
                    <a:close/>
                    <a:moveTo>
                      <a:pt x="8914" y="8196"/>
                    </a:moveTo>
                    <a:cubicBezTo>
                      <a:pt x="13044" y="14224"/>
                      <a:pt x="17809" y="17080"/>
                      <a:pt x="27656" y="15811"/>
                    </a:cubicBezTo>
                    <a:cubicBezTo>
                      <a:pt x="27021" y="13590"/>
                      <a:pt x="26703" y="11686"/>
                      <a:pt x="26385" y="10100"/>
                    </a:cubicBezTo>
                    <a:cubicBezTo>
                      <a:pt x="20668" y="11052"/>
                      <a:pt x="14315" y="10417"/>
                      <a:pt x="8914" y="8196"/>
                    </a:cubicBezTo>
                    <a:close/>
                  </a:path>
                </a:pathLst>
              </a:custGeom>
              <a:solidFill>
                <a:srgbClr val="000000"/>
              </a:solidFill>
              <a:ln w="3173" cap="flat">
                <a:noFill/>
                <a:prstDash val="solid"/>
                <a:miter/>
              </a:ln>
            </p:spPr>
            <p:txBody>
              <a:bodyPr rtlCol="0" anchor="ctr"/>
              <a:lstStyle/>
              <a:p>
                <a:endParaRPr lang="fr-FR"/>
              </a:p>
            </p:txBody>
          </p:sp>
          <p:sp>
            <p:nvSpPr>
              <p:cNvPr id="3810" name="Forme libre 3809">
                <a:extLst>
                  <a:ext uri="{FF2B5EF4-FFF2-40B4-BE49-F238E27FC236}">
                    <a16:creationId xmlns:a16="http://schemas.microsoft.com/office/drawing/2014/main" id="{7F5B12BE-3B35-9FC2-BA8E-F4611461261A}"/>
                  </a:ext>
                </a:extLst>
              </p:cNvPr>
              <p:cNvSpPr/>
              <p:nvPr/>
            </p:nvSpPr>
            <p:spPr>
              <a:xfrm>
                <a:off x="7446498" y="5849224"/>
                <a:ext cx="26826" cy="15051"/>
              </a:xfrm>
              <a:custGeom>
                <a:avLst/>
                <a:gdLst>
                  <a:gd name="connsiteX0" fmla="*/ 1740 w 26826"/>
                  <a:gd name="connsiteY0" fmla="*/ 1003 h 15051"/>
                  <a:gd name="connsiteX1" fmla="*/ 28423 w 26826"/>
                  <a:gd name="connsiteY1" fmla="*/ 5127 h 15051"/>
                  <a:gd name="connsiteX2" fmla="*/ 12540 w 26826"/>
                  <a:gd name="connsiteY2" fmla="*/ 15914 h 15051"/>
                  <a:gd name="connsiteX3" fmla="*/ 1740 w 26826"/>
                  <a:gd name="connsiteY3" fmla="*/ 1003 h 15051"/>
                </a:gdLst>
                <a:ahLst/>
                <a:cxnLst>
                  <a:cxn ang="0">
                    <a:pos x="connsiteX0" y="connsiteY0"/>
                  </a:cxn>
                  <a:cxn ang="0">
                    <a:pos x="connsiteX1" y="connsiteY1"/>
                  </a:cxn>
                  <a:cxn ang="0">
                    <a:pos x="connsiteX2" y="connsiteY2"/>
                  </a:cxn>
                  <a:cxn ang="0">
                    <a:pos x="connsiteX3" y="connsiteY3"/>
                  </a:cxn>
                </a:cxnLst>
                <a:rect l="l" t="t" r="r" b="b"/>
                <a:pathLst>
                  <a:path w="26826" h="15051">
                    <a:moveTo>
                      <a:pt x="1740" y="1003"/>
                    </a:moveTo>
                    <a:cubicBezTo>
                      <a:pt x="10316" y="4175"/>
                      <a:pt x="19211" y="5762"/>
                      <a:pt x="28423" y="5127"/>
                    </a:cubicBezTo>
                    <a:cubicBezTo>
                      <a:pt x="28423" y="5127"/>
                      <a:pt x="25246" y="17500"/>
                      <a:pt x="12540" y="15914"/>
                    </a:cubicBezTo>
                    <a:cubicBezTo>
                      <a:pt x="-484" y="14327"/>
                      <a:pt x="1740" y="1003"/>
                      <a:pt x="1740" y="1003"/>
                    </a:cubicBezTo>
                    <a:close/>
                  </a:path>
                </a:pathLst>
              </a:custGeom>
              <a:solidFill>
                <a:srgbClr val="FFFFFF"/>
              </a:solidFill>
              <a:ln w="3173" cap="flat">
                <a:noFill/>
                <a:prstDash val="solid"/>
                <a:miter/>
              </a:ln>
            </p:spPr>
            <p:txBody>
              <a:bodyPr rtlCol="0" anchor="ctr"/>
              <a:lstStyle/>
              <a:p>
                <a:endParaRPr lang="fr-FR"/>
              </a:p>
            </p:txBody>
          </p:sp>
          <p:sp>
            <p:nvSpPr>
              <p:cNvPr id="3811" name="Forme libre 3810">
                <a:extLst>
                  <a:ext uri="{FF2B5EF4-FFF2-40B4-BE49-F238E27FC236}">
                    <a16:creationId xmlns:a16="http://schemas.microsoft.com/office/drawing/2014/main" id="{6B082BA3-C64A-C3C1-8301-66F24503A0FB}"/>
                  </a:ext>
                </a:extLst>
              </p:cNvPr>
              <p:cNvSpPr/>
              <p:nvPr/>
            </p:nvSpPr>
            <p:spPr>
              <a:xfrm>
                <a:off x="7444677" y="5847638"/>
                <a:ext cx="29919" cy="18718"/>
              </a:xfrm>
              <a:custGeom>
                <a:avLst/>
                <a:gdLst>
                  <a:gd name="connsiteX0" fmla="*/ 16585 w 29919"/>
                  <a:gd name="connsiteY0" fmla="*/ 19721 h 18718"/>
                  <a:gd name="connsiteX1" fmla="*/ 14044 w 29919"/>
                  <a:gd name="connsiteY1" fmla="*/ 19404 h 18718"/>
                  <a:gd name="connsiteX2" fmla="*/ 4514 w 29919"/>
                  <a:gd name="connsiteY2" fmla="*/ 14327 h 18718"/>
                  <a:gd name="connsiteX3" fmla="*/ 1655 w 29919"/>
                  <a:gd name="connsiteY3" fmla="*/ 2589 h 18718"/>
                  <a:gd name="connsiteX4" fmla="*/ 3561 w 29919"/>
                  <a:gd name="connsiteY4" fmla="*/ 1003 h 18718"/>
                  <a:gd name="connsiteX5" fmla="*/ 3879 w 29919"/>
                  <a:gd name="connsiteY5" fmla="*/ 1003 h 18718"/>
                  <a:gd name="connsiteX6" fmla="*/ 29609 w 29919"/>
                  <a:gd name="connsiteY6" fmla="*/ 5127 h 18718"/>
                  <a:gd name="connsiteX7" fmla="*/ 31515 w 29919"/>
                  <a:gd name="connsiteY7" fmla="*/ 6714 h 18718"/>
                  <a:gd name="connsiteX8" fmla="*/ 31515 w 29919"/>
                  <a:gd name="connsiteY8" fmla="*/ 7348 h 18718"/>
                  <a:gd name="connsiteX9" fmla="*/ 16585 w 29919"/>
                  <a:gd name="connsiteY9" fmla="*/ 19721 h 18718"/>
                  <a:gd name="connsiteX10" fmla="*/ 5150 w 29919"/>
                  <a:gd name="connsiteY10" fmla="*/ 5127 h 18718"/>
                  <a:gd name="connsiteX11" fmla="*/ 7373 w 29919"/>
                  <a:gd name="connsiteY11" fmla="*/ 12107 h 18718"/>
                  <a:gd name="connsiteX12" fmla="*/ 14679 w 29919"/>
                  <a:gd name="connsiteY12" fmla="*/ 15914 h 18718"/>
                  <a:gd name="connsiteX13" fmla="*/ 27703 w 29919"/>
                  <a:gd name="connsiteY13" fmla="*/ 8617 h 18718"/>
                  <a:gd name="connsiteX14" fmla="*/ 5150 w 29919"/>
                  <a:gd name="connsiteY14" fmla="*/ 5127 h 1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919" h="18718">
                    <a:moveTo>
                      <a:pt x="16585" y="19721"/>
                    </a:moveTo>
                    <a:cubicBezTo>
                      <a:pt x="15632" y="19721"/>
                      <a:pt x="14997" y="19721"/>
                      <a:pt x="14044" y="19404"/>
                    </a:cubicBezTo>
                    <a:cubicBezTo>
                      <a:pt x="10232" y="19086"/>
                      <a:pt x="6738" y="17183"/>
                      <a:pt x="4514" y="14327"/>
                    </a:cubicBezTo>
                    <a:cubicBezTo>
                      <a:pt x="2291" y="10838"/>
                      <a:pt x="1338" y="6714"/>
                      <a:pt x="1655" y="2589"/>
                    </a:cubicBezTo>
                    <a:cubicBezTo>
                      <a:pt x="1655" y="1637"/>
                      <a:pt x="2608" y="1003"/>
                      <a:pt x="3561" y="1003"/>
                    </a:cubicBezTo>
                    <a:cubicBezTo>
                      <a:pt x="3561" y="1003"/>
                      <a:pt x="3879" y="1003"/>
                      <a:pt x="3879" y="1003"/>
                    </a:cubicBezTo>
                    <a:cubicBezTo>
                      <a:pt x="12138" y="4175"/>
                      <a:pt x="21033" y="5444"/>
                      <a:pt x="29609" y="5127"/>
                    </a:cubicBezTo>
                    <a:cubicBezTo>
                      <a:pt x="30562" y="5127"/>
                      <a:pt x="31515" y="5762"/>
                      <a:pt x="31515" y="6714"/>
                    </a:cubicBezTo>
                    <a:cubicBezTo>
                      <a:pt x="31515" y="7031"/>
                      <a:pt x="31515" y="7031"/>
                      <a:pt x="31515" y="7348"/>
                    </a:cubicBezTo>
                    <a:cubicBezTo>
                      <a:pt x="30562" y="11790"/>
                      <a:pt x="26115" y="19721"/>
                      <a:pt x="16585" y="19721"/>
                    </a:cubicBezTo>
                    <a:close/>
                    <a:moveTo>
                      <a:pt x="5150" y="5127"/>
                    </a:moveTo>
                    <a:cubicBezTo>
                      <a:pt x="5150" y="7665"/>
                      <a:pt x="5785" y="10203"/>
                      <a:pt x="7373" y="12107"/>
                    </a:cubicBezTo>
                    <a:cubicBezTo>
                      <a:pt x="9279" y="14327"/>
                      <a:pt x="11820" y="15596"/>
                      <a:pt x="14679" y="15914"/>
                    </a:cubicBezTo>
                    <a:cubicBezTo>
                      <a:pt x="20079" y="16866"/>
                      <a:pt x="25479" y="14010"/>
                      <a:pt x="27703" y="8617"/>
                    </a:cubicBezTo>
                    <a:cubicBezTo>
                      <a:pt x="19762" y="8934"/>
                      <a:pt x="12456" y="7665"/>
                      <a:pt x="5150" y="5127"/>
                    </a:cubicBezTo>
                    <a:close/>
                  </a:path>
                </a:pathLst>
              </a:custGeom>
              <a:solidFill>
                <a:srgbClr val="000000"/>
              </a:solidFill>
              <a:ln w="3173" cap="flat">
                <a:noFill/>
                <a:prstDash val="solid"/>
                <a:miter/>
              </a:ln>
            </p:spPr>
            <p:txBody>
              <a:bodyPr rtlCol="0" anchor="ctr"/>
              <a:lstStyle/>
              <a:p>
                <a:endParaRPr lang="fr-FR"/>
              </a:p>
            </p:txBody>
          </p:sp>
          <p:sp>
            <p:nvSpPr>
              <p:cNvPr id="3812" name="Forme libre 3811">
                <a:extLst>
                  <a:ext uri="{FF2B5EF4-FFF2-40B4-BE49-F238E27FC236}">
                    <a16:creationId xmlns:a16="http://schemas.microsoft.com/office/drawing/2014/main" id="{643333C0-FD20-DF32-5ECD-D336E19735FC}"/>
                  </a:ext>
                </a:extLst>
              </p:cNvPr>
              <p:cNvSpPr/>
              <p:nvPr/>
            </p:nvSpPr>
            <p:spPr>
              <a:xfrm>
                <a:off x="7439654" y="5818133"/>
                <a:ext cx="19059" cy="9517"/>
              </a:xfrm>
              <a:custGeom>
                <a:avLst/>
                <a:gdLst>
                  <a:gd name="connsiteX0" fmla="*/ 11123 w 19059"/>
                  <a:gd name="connsiteY0" fmla="*/ 10513 h 9517"/>
                  <a:gd name="connsiteX1" fmla="*/ 20653 w 19059"/>
                  <a:gd name="connsiteY1" fmla="*/ 5754 h 9517"/>
                  <a:gd name="connsiteX2" fmla="*/ 11123 w 19059"/>
                  <a:gd name="connsiteY2" fmla="*/ 996 h 9517"/>
                  <a:gd name="connsiteX3" fmla="*/ 1594 w 19059"/>
                  <a:gd name="connsiteY3" fmla="*/ 5754 h 9517"/>
                  <a:gd name="connsiteX4" fmla="*/ 11123 w 19059"/>
                  <a:gd name="connsiteY4" fmla="*/ 10513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9" h="9517">
                    <a:moveTo>
                      <a:pt x="11123" y="10513"/>
                    </a:moveTo>
                    <a:cubicBezTo>
                      <a:pt x="16206" y="10513"/>
                      <a:pt x="20653" y="8293"/>
                      <a:pt x="20653" y="5754"/>
                    </a:cubicBezTo>
                    <a:cubicBezTo>
                      <a:pt x="20653" y="3217"/>
                      <a:pt x="16524" y="996"/>
                      <a:pt x="11123" y="996"/>
                    </a:cubicBezTo>
                    <a:cubicBezTo>
                      <a:pt x="6041" y="996"/>
                      <a:pt x="1594" y="3217"/>
                      <a:pt x="1594" y="5754"/>
                    </a:cubicBezTo>
                    <a:cubicBezTo>
                      <a:pt x="1911" y="8293"/>
                      <a:pt x="6041" y="10513"/>
                      <a:pt x="11123" y="10513"/>
                    </a:cubicBezTo>
                    <a:close/>
                  </a:path>
                </a:pathLst>
              </a:custGeom>
              <a:solidFill>
                <a:srgbClr val="FFFFFF"/>
              </a:solidFill>
              <a:ln w="3173" cap="flat">
                <a:noFill/>
                <a:prstDash val="solid"/>
                <a:miter/>
              </a:ln>
            </p:spPr>
            <p:txBody>
              <a:bodyPr rtlCol="0" anchor="ctr"/>
              <a:lstStyle/>
              <a:p>
                <a:endParaRPr lang="fr-FR"/>
              </a:p>
            </p:txBody>
          </p:sp>
          <p:sp>
            <p:nvSpPr>
              <p:cNvPr id="3813" name="Forme libre 3812">
                <a:extLst>
                  <a:ext uri="{FF2B5EF4-FFF2-40B4-BE49-F238E27FC236}">
                    <a16:creationId xmlns:a16="http://schemas.microsoft.com/office/drawing/2014/main" id="{EA681B0E-D50E-BF2A-EC59-2D0AD17A102B}"/>
                  </a:ext>
                </a:extLst>
              </p:cNvPr>
              <p:cNvSpPr/>
              <p:nvPr/>
            </p:nvSpPr>
            <p:spPr>
              <a:xfrm>
                <a:off x="7438066" y="5815912"/>
                <a:ext cx="22235" cy="13324"/>
              </a:xfrm>
              <a:custGeom>
                <a:avLst/>
                <a:gdLst>
                  <a:gd name="connsiteX0" fmla="*/ 12711 w 22235"/>
                  <a:gd name="connsiteY0" fmla="*/ 14320 h 13324"/>
                  <a:gd name="connsiteX1" fmla="*/ 1594 w 22235"/>
                  <a:gd name="connsiteY1" fmla="*/ 7658 h 13324"/>
                  <a:gd name="connsiteX2" fmla="*/ 12711 w 22235"/>
                  <a:gd name="connsiteY2" fmla="*/ 996 h 13324"/>
                  <a:gd name="connsiteX3" fmla="*/ 23829 w 22235"/>
                  <a:gd name="connsiteY3" fmla="*/ 7658 h 13324"/>
                  <a:gd name="connsiteX4" fmla="*/ 12711 w 22235"/>
                  <a:gd name="connsiteY4" fmla="*/ 14320 h 13324"/>
                  <a:gd name="connsiteX5" fmla="*/ 12711 w 22235"/>
                  <a:gd name="connsiteY5" fmla="*/ 4802 h 13324"/>
                  <a:gd name="connsiteX6" fmla="*/ 5088 w 22235"/>
                  <a:gd name="connsiteY6" fmla="*/ 7975 h 13324"/>
                  <a:gd name="connsiteX7" fmla="*/ 12711 w 22235"/>
                  <a:gd name="connsiteY7" fmla="*/ 11148 h 13324"/>
                  <a:gd name="connsiteX8" fmla="*/ 20335 w 22235"/>
                  <a:gd name="connsiteY8" fmla="*/ 7975 h 13324"/>
                  <a:gd name="connsiteX9" fmla="*/ 12711 w 22235"/>
                  <a:gd name="connsiteY9" fmla="*/ 4802 h 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5" h="13324">
                    <a:moveTo>
                      <a:pt x="12711" y="14320"/>
                    </a:moveTo>
                    <a:cubicBezTo>
                      <a:pt x="6358" y="14320"/>
                      <a:pt x="1594" y="11465"/>
                      <a:pt x="1594" y="7658"/>
                    </a:cubicBezTo>
                    <a:cubicBezTo>
                      <a:pt x="1594" y="3851"/>
                      <a:pt x="6358" y="996"/>
                      <a:pt x="12711" y="996"/>
                    </a:cubicBezTo>
                    <a:cubicBezTo>
                      <a:pt x="19065" y="996"/>
                      <a:pt x="23829" y="3851"/>
                      <a:pt x="23829" y="7658"/>
                    </a:cubicBezTo>
                    <a:cubicBezTo>
                      <a:pt x="23829" y="11465"/>
                      <a:pt x="19065" y="14320"/>
                      <a:pt x="12711" y="14320"/>
                    </a:cubicBezTo>
                    <a:close/>
                    <a:moveTo>
                      <a:pt x="12711" y="4802"/>
                    </a:moveTo>
                    <a:cubicBezTo>
                      <a:pt x="8264" y="4802"/>
                      <a:pt x="5088" y="6706"/>
                      <a:pt x="5088" y="7975"/>
                    </a:cubicBezTo>
                    <a:cubicBezTo>
                      <a:pt x="5088" y="9244"/>
                      <a:pt x="8264" y="11148"/>
                      <a:pt x="12711" y="11148"/>
                    </a:cubicBezTo>
                    <a:cubicBezTo>
                      <a:pt x="17159" y="11148"/>
                      <a:pt x="20335" y="9244"/>
                      <a:pt x="20335" y="7975"/>
                    </a:cubicBezTo>
                    <a:cubicBezTo>
                      <a:pt x="20335" y="6706"/>
                      <a:pt x="17476" y="4802"/>
                      <a:pt x="12711" y="4802"/>
                    </a:cubicBezTo>
                    <a:close/>
                  </a:path>
                </a:pathLst>
              </a:custGeom>
              <a:solidFill>
                <a:srgbClr val="000000"/>
              </a:solidFill>
              <a:ln w="3173" cap="flat">
                <a:noFill/>
                <a:prstDash val="solid"/>
                <a:miter/>
              </a:ln>
            </p:spPr>
            <p:txBody>
              <a:bodyPr rtlCol="0" anchor="ctr"/>
              <a:lstStyle/>
              <a:p>
                <a:endParaRPr lang="fr-FR"/>
              </a:p>
            </p:txBody>
          </p:sp>
          <p:sp>
            <p:nvSpPr>
              <p:cNvPr id="3814" name="Forme libre 3813">
                <a:extLst>
                  <a:ext uri="{FF2B5EF4-FFF2-40B4-BE49-F238E27FC236}">
                    <a16:creationId xmlns:a16="http://schemas.microsoft.com/office/drawing/2014/main" id="{99AB62C6-5DA0-5B47-3435-89255B90DEB4}"/>
                  </a:ext>
                </a:extLst>
              </p:cNvPr>
              <p:cNvSpPr/>
              <p:nvPr/>
            </p:nvSpPr>
            <p:spPr>
              <a:xfrm>
                <a:off x="7448548" y="5817499"/>
                <a:ext cx="6353" cy="6345"/>
              </a:xfrm>
              <a:custGeom>
                <a:avLst/>
                <a:gdLst>
                  <a:gd name="connsiteX0" fmla="*/ 4771 w 6353"/>
                  <a:gd name="connsiteY0" fmla="*/ 7340 h 6345"/>
                  <a:gd name="connsiteX1" fmla="*/ 7947 w 6353"/>
                  <a:gd name="connsiteY1" fmla="*/ 4168 h 6345"/>
                  <a:gd name="connsiteX2" fmla="*/ 4771 w 6353"/>
                  <a:gd name="connsiteY2" fmla="*/ 995 h 6345"/>
                  <a:gd name="connsiteX3" fmla="*/ 4771 w 6353"/>
                  <a:gd name="connsiteY3" fmla="*/ 995 h 6345"/>
                  <a:gd name="connsiteX4" fmla="*/ 1594 w 6353"/>
                  <a:gd name="connsiteY4" fmla="*/ 4168 h 6345"/>
                  <a:gd name="connsiteX5" fmla="*/ 4771 w 6353"/>
                  <a:gd name="connsiteY5" fmla="*/ 7340 h 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3" h="6345">
                    <a:moveTo>
                      <a:pt x="4771" y="7340"/>
                    </a:moveTo>
                    <a:cubicBezTo>
                      <a:pt x="6676" y="7340"/>
                      <a:pt x="7947" y="5754"/>
                      <a:pt x="7947" y="4168"/>
                    </a:cubicBezTo>
                    <a:cubicBezTo>
                      <a:pt x="7947" y="2264"/>
                      <a:pt x="6359" y="995"/>
                      <a:pt x="4771" y="995"/>
                    </a:cubicBezTo>
                    <a:lnTo>
                      <a:pt x="4771" y="995"/>
                    </a:lnTo>
                    <a:cubicBezTo>
                      <a:pt x="2865" y="995"/>
                      <a:pt x="1594" y="2581"/>
                      <a:pt x="1594" y="4168"/>
                    </a:cubicBezTo>
                    <a:cubicBezTo>
                      <a:pt x="1594" y="6071"/>
                      <a:pt x="3182" y="7340"/>
                      <a:pt x="4771" y="7340"/>
                    </a:cubicBezTo>
                    <a:close/>
                  </a:path>
                </a:pathLst>
              </a:custGeom>
              <a:solidFill>
                <a:srgbClr val="000000"/>
              </a:solidFill>
              <a:ln w="3173" cap="flat">
                <a:noFill/>
                <a:prstDash val="solid"/>
                <a:miter/>
              </a:ln>
            </p:spPr>
            <p:txBody>
              <a:bodyPr rtlCol="0" anchor="ctr"/>
              <a:lstStyle/>
              <a:p>
                <a:endParaRPr lang="fr-FR"/>
              </a:p>
            </p:txBody>
          </p:sp>
          <p:sp>
            <p:nvSpPr>
              <p:cNvPr id="3815" name="Forme libre 3814">
                <a:extLst>
                  <a:ext uri="{FF2B5EF4-FFF2-40B4-BE49-F238E27FC236}">
                    <a16:creationId xmlns:a16="http://schemas.microsoft.com/office/drawing/2014/main" id="{4FDF1CC8-915E-9803-B07A-8D304A6AEBE0}"/>
                  </a:ext>
                </a:extLst>
              </p:cNvPr>
              <p:cNvSpPr/>
              <p:nvPr/>
            </p:nvSpPr>
            <p:spPr>
              <a:xfrm>
                <a:off x="7471419" y="5818133"/>
                <a:ext cx="19059" cy="9517"/>
              </a:xfrm>
              <a:custGeom>
                <a:avLst/>
                <a:gdLst>
                  <a:gd name="connsiteX0" fmla="*/ 11130 w 19059"/>
                  <a:gd name="connsiteY0" fmla="*/ 10513 h 9517"/>
                  <a:gd name="connsiteX1" fmla="*/ 20660 w 19059"/>
                  <a:gd name="connsiteY1" fmla="*/ 5754 h 9517"/>
                  <a:gd name="connsiteX2" fmla="*/ 11130 w 19059"/>
                  <a:gd name="connsiteY2" fmla="*/ 996 h 9517"/>
                  <a:gd name="connsiteX3" fmla="*/ 1600 w 19059"/>
                  <a:gd name="connsiteY3" fmla="*/ 5754 h 9517"/>
                  <a:gd name="connsiteX4" fmla="*/ 11130 w 19059"/>
                  <a:gd name="connsiteY4" fmla="*/ 10513 h 9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9" h="9517">
                    <a:moveTo>
                      <a:pt x="11130" y="10513"/>
                    </a:moveTo>
                    <a:cubicBezTo>
                      <a:pt x="16212" y="10513"/>
                      <a:pt x="20660" y="8293"/>
                      <a:pt x="20660" y="5754"/>
                    </a:cubicBezTo>
                    <a:cubicBezTo>
                      <a:pt x="20660" y="3217"/>
                      <a:pt x="16530" y="996"/>
                      <a:pt x="11130" y="996"/>
                    </a:cubicBezTo>
                    <a:cubicBezTo>
                      <a:pt x="5730" y="996"/>
                      <a:pt x="1600" y="3217"/>
                      <a:pt x="1600" y="5754"/>
                    </a:cubicBezTo>
                    <a:cubicBezTo>
                      <a:pt x="1600" y="8293"/>
                      <a:pt x="6047" y="10513"/>
                      <a:pt x="11130" y="10513"/>
                    </a:cubicBezTo>
                    <a:close/>
                  </a:path>
                </a:pathLst>
              </a:custGeom>
              <a:solidFill>
                <a:srgbClr val="FFFFFF"/>
              </a:solidFill>
              <a:ln w="3173" cap="flat">
                <a:noFill/>
                <a:prstDash val="solid"/>
                <a:miter/>
              </a:ln>
            </p:spPr>
            <p:txBody>
              <a:bodyPr rtlCol="0" anchor="ctr"/>
              <a:lstStyle/>
              <a:p>
                <a:endParaRPr lang="fr-FR"/>
              </a:p>
            </p:txBody>
          </p:sp>
          <p:sp>
            <p:nvSpPr>
              <p:cNvPr id="3816" name="Forme libre 3815">
                <a:extLst>
                  <a:ext uri="{FF2B5EF4-FFF2-40B4-BE49-F238E27FC236}">
                    <a16:creationId xmlns:a16="http://schemas.microsoft.com/office/drawing/2014/main" id="{D691C857-22E0-1F45-BCC8-DAAF9D268690}"/>
                  </a:ext>
                </a:extLst>
              </p:cNvPr>
              <p:cNvSpPr/>
              <p:nvPr/>
            </p:nvSpPr>
            <p:spPr>
              <a:xfrm>
                <a:off x="7469831" y="5815912"/>
                <a:ext cx="22235" cy="13324"/>
              </a:xfrm>
              <a:custGeom>
                <a:avLst/>
                <a:gdLst>
                  <a:gd name="connsiteX0" fmla="*/ 12718 w 22235"/>
                  <a:gd name="connsiteY0" fmla="*/ 14320 h 13324"/>
                  <a:gd name="connsiteX1" fmla="*/ 1600 w 22235"/>
                  <a:gd name="connsiteY1" fmla="*/ 7658 h 13324"/>
                  <a:gd name="connsiteX2" fmla="*/ 12718 w 22235"/>
                  <a:gd name="connsiteY2" fmla="*/ 996 h 13324"/>
                  <a:gd name="connsiteX3" fmla="*/ 23836 w 22235"/>
                  <a:gd name="connsiteY3" fmla="*/ 7658 h 13324"/>
                  <a:gd name="connsiteX4" fmla="*/ 12718 w 22235"/>
                  <a:gd name="connsiteY4" fmla="*/ 14320 h 13324"/>
                  <a:gd name="connsiteX5" fmla="*/ 12718 w 22235"/>
                  <a:gd name="connsiteY5" fmla="*/ 4802 h 13324"/>
                  <a:gd name="connsiteX6" fmla="*/ 5094 w 22235"/>
                  <a:gd name="connsiteY6" fmla="*/ 7975 h 13324"/>
                  <a:gd name="connsiteX7" fmla="*/ 12718 w 22235"/>
                  <a:gd name="connsiteY7" fmla="*/ 11148 h 13324"/>
                  <a:gd name="connsiteX8" fmla="*/ 20342 w 22235"/>
                  <a:gd name="connsiteY8" fmla="*/ 7975 h 13324"/>
                  <a:gd name="connsiteX9" fmla="*/ 12718 w 22235"/>
                  <a:gd name="connsiteY9" fmla="*/ 4802 h 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35" h="13324">
                    <a:moveTo>
                      <a:pt x="12718" y="14320"/>
                    </a:moveTo>
                    <a:cubicBezTo>
                      <a:pt x="6365" y="14320"/>
                      <a:pt x="1600" y="11465"/>
                      <a:pt x="1600" y="7658"/>
                    </a:cubicBezTo>
                    <a:cubicBezTo>
                      <a:pt x="1600" y="3851"/>
                      <a:pt x="6365" y="996"/>
                      <a:pt x="12718" y="996"/>
                    </a:cubicBezTo>
                    <a:cubicBezTo>
                      <a:pt x="19071" y="996"/>
                      <a:pt x="23836" y="3851"/>
                      <a:pt x="23836" y="7658"/>
                    </a:cubicBezTo>
                    <a:cubicBezTo>
                      <a:pt x="23836" y="11465"/>
                      <a:pt x="19071" y="14320"/>
                      <a:pt x="12718" y="14320"/>
                    </a:cubicBezTo>
                    <a:close/>
                    <a:moveTo>
                      <a:pt x="12718" y="4802"/>
                    </a:moveTo>
                    <a:cubicBezTo>
                      <a:pt x="7953" y="4802"/>
                      <a:pt x="5094" y="6706"/>
                      <a:pt x="5094" y="7975"/>
                    </a:cubicBezTo>
                    <a:cubicBezTo>
                      <a:pt x="5094" y="9244"/>
                      <a:pt x="8271" y="11148"/>
                      <a:pt x="12718" y="11148"/>
                    </a:cubicBezTo>
                    <a:cubicBezTo>
                      <a:pt x="17483" y="11148"/>
                      <a:pt x="20342" y="9244"/>
                      <a:pt x="20342" y="7975"/>
                    </a:cubicBezTo>
                    <a:cubicBezTo>
                      <a:pt x="20342" y="6706"/>
                      <a:pt x="17165" y="4802"/>
                      <a:pt x="12718" y="4802"/>
                    </a:cubicBezTo>
                    <a:close/>
                  </a:path>
                </a:pathLst>
              </a:custGeom>
              <a:solidFill>
                <a:srgbClr val="000000"/>
              </a:solidFill>
              <a:ln w="3173" cap="flat">
                <a:noFill/>
                <a:prstDash val="solid"/>
                <a:miter/>
              </a:ln>
            </p:spPr>
            <p:txBody>
              <a:bodyPr rtlCol="0" anchor="ctr"/>
              <a:lstStyle/>
              <a:p>
                <a:endParaRPr lang="fr-FR"/>
              </a:p>
            </p:txBody>
          </p:sp>
          <p:sp>
            <p:nvSpPr>
              <p:cNvPr id="3817" name="Forme libre 3816">
                <a:extLst>
                  <a:ext uri="{FF2B5EF4-FFF2-40B4-BE49-F238E27FC236}">
                    <a16:creationId xmlns:a16="http://schemas.microsoft.com/office/drawing/2014/main" id="{984BCD0E-B407-DA03-74F9-20038F146A48}"/>
                  </a:ext>
                </a:extLst>
              </p:cNvPr>
              <p:cNvSpPr/>
              <p:nvPr/>
            </p:nvSpPr>
            <p:spPr>
              <a:xfrm>
                <a:off x="7479678" y="5817816"/>
                <a:ext cx="6353" cy="6345"/>
              </a:xfrm>
              <a:custGeom>
                <a:avLst/>
                <a:gdLst>
                  <a:gd name="connsiteX0" fmla="*/ 4777 w 6353"/>
                  <a:gd name="connsiteY0" fmla="*/ 7340 h 6345"/>
                  <a:gd name="connsiteX1" fmla="*/ 7954 w 6353"/>
                  <a:gd name="connsiteY1" fmla="*/ 4168 h 6345"/>
                  <a:gd name="connsiteX2" fmla="*/ 4777 w 6353"/>
                  <a:gd name="connsiteY2" fmla="*/ 995 h 6345"/>
                  <a:gd name="connsiteX3" fmla="*/ 4777 w 6353"/>
                  <a:gd name="connsiteY3" fmla="*/ 995 h 6345"/>
                  <a:gd name="connsiteX4" fmla="*/ 1601 w 6353"/>
                  <a:gd name="connsiteY4" fmla="*/ 4168 h 6345"/>
                  <a:gd name="connsiteX5" fmla="*/ 4777 w 6353"/>
                  <a:gd name="connsiteY5" fmla="*/ 7340 h 6345"/>
                  <a:gd name="connsiteX6" fmla="*/ 4777 w 6353"/>
                  <a:gd name="connsiteY6" fmla="*/ 7340 h 6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3" h="6345">
                    <a:moveTo>
                      <a:pt x="4777" y="7340"/>
                    </a:moveTo>
                    <a:cubicBezTo>
                      <a:pt x="6683" y="7340"/>
                      <a:pt x="7954" y="6071"/>
                      <a:pt x="7954" y="4168"/>
                    </a:cubicBezTo>
                    <a:cubicBezTo>
                      <a:pt x="7954" y="2264"/>
                      <a:pt x="6683" y="995"/>
                      <a:pt x="4777" y="995"/>
                    </a:cubicBezTo>
                    <a:cubicBezTo>
                      <a:pt x="4777" y="995"/>
                      <a:pt x="4777" y="995"/>
                      <a:pt x="4777" y="995"/>
                    </a:cubicBezTo>
                    <a:cubicBezTo>
                      <a:pt x="2871" y="995"/>
                      <a:pt x="1601" y="2582"/>
                      <a:pt x="1601" y="4168"/>
                    </a:cubicBezTo>
                    <a:cubicBezTo>
                      <a:pt x="1601" y="5754"/>
                      <a:pt x="3189" y="7340"/>
                      <a:pt x="4777" y="7340"/>
                    </a:cubicBezTo>
                    <a:lnTo>
                      <a:pt x="4777" y="7340"/>
                    </a:lnTo>
                    <a:close/>
                  </a:path>
                </a:pathLst>
              </a:custGeom>
              <a:solidFill>
                <a:srgbClr val="000000"/>
              </a:solidFill>
              <a:ln w="3173" cap="flat">
                <a:noFill/>
                <a:prstDash val="solid"/>
                <a:miter/>
              </a:ln>
            </p:spPr>
            <p:txBody>
              <a:bodyPr rtlCol="0" anchor="ctr"/>
              <a:lstStyle/>
              <a:p>
                <a:endParaRPr lang="fr-FR"/>
              </a:p>
            </p:txBody>
          </p:sp>
          <p:sp>
            <p:nvSpPr>
              <p:cNvPr id="3818" name="Forme libre 3817">
                <a:extLst>
                  <a:ext uri="{FF2B5EF4-FFF2-40B4-BE49-F238E27FC236}">
                    <a16:creationId xmlns:a16="http://schemas.microsoft.com/office/drawing/2014/main" id="{2FF8DFFF-80B3-198B-69C2-14C4F92E47BF}"/>
                  </a:ext>
                </a:extLst>
              </p:cNvPr>
              <p:cNvSpPr/>
              <p:nvPr/>
            </p:nvSpPr>
            <p:spPr>
              <a:xfrm>
                <a:off x="7466019" y="5830189"/>
                <a:ext cx="5659" cy="13324"/>
              </a:xfrm>
              <a:custGeom>
                <a:avLst/>
                <a:gdLst>
                  <a:gd name="connsiteX0" fmla="*/ 1598 w 5659"/>
                  <a:gd name="connsiteY0" fmla="*/ 999 h 13324"/>
                  <a:gd name="connsiteX1" fmla="*/ 6680 w 5659"/>
                  <a:gd name="connsiteY1" fmla="*/ 8296 h 13324"/>
                  <a:gd name="connsiteX2" fmla="*/ 2550 w 5659"/>
                  <a:gd name="connsiteY2" fmla="*/ 14323 h 13324"/>
                </a:gdLst>
                <a:ahLst/>
                <a:cxnLst>
                  <a:cxn ang="0">
                    <a:pos x="connsiteX0" y="connsiteY0"/>
                  </a:cxn>
                  <a:cxn ang="0">
                    <a:pos x="connsiteX1" y="connsiteY1"/>
                  </a:cxn>
                  <a:cxn ang="0">
                    <a:pos x="connsiteX2" y="connsiteY2"/>
                  </a:cxn>
                </a:cxnLst>
                <a:rect l="l" t="t" r="r" b="b"/>
                <a:pathLst>
                  <a:path w="5659" h="13324">
                    <a:moveTo>
                      <a:pt x="1598" y="999"/>
                    </a:moveTo>
                    <a:cubicBezTo>
                      <a:pt x="1598" y="999"/>
                      <a:pt x="3821" y="4488"/>
                      <a:pt x="6680" y="8296"/>
                    </a:cubicBezTo>
                    <a:cubicBezTo>
                      <a:pt x="9221" y="11785"/>
                      <a:pt x="2550" y="14323"/>
                      <a:pt x="2550" y="14323"/>
                    </a:cubicBezTo>
                  </a:path>
                </a:pathLst>
              </a:custGeom>
              <a:solidFill>
                <a:srgbClr val="FFD26C"/>
              </a:solidFill>
              <a:ln w="3173" cap="flat">
                <a:noFill/>
                <a:prstDash val="solid"/>
                <a:miter/>
              </a:ln>
            </p:spPr>
            <p:txBody>
              <a:bodyPr rtlCol="0" anchor="ctr"/>
              <a:lstStyle/>
              <a:p>
                <a:endParaRPr lang="fr-FR"/>
              </a:p>
            </p:txBody>
          </p:sp>
          <p:grpSp>
            <p:nvGrpSpPr>
              <p:cNvPr id="3819" name="Graphique 2">
                <a:extLst>
                  <a:ext uri="{FF2B5EF4-FFF2-40B4-BE49-F238E27FC236}">
                    <a16:creationId xmlns:a16="http://schemas.microsoft.com/office/drawing/2014/main" id="{81325195-BA15-782B-A3E1-EE3FC560BB5F}"/>
                  </a:ext>
                </a:extLst>
              </p:cNvPr>
              <p:cNvGrpSpPr/>
              <p:nvPr/>
            </p:nvGrpSpPr>
            <p:grpSpPr>
              <a:xfrm>
                <a:off x="7378029" y="5828999"/>
                <a:ext cx="304439" cy="966912"/>
                <a:chOff x="7378029" y="5828999"/>
                <a:chExt cx="304439" cy="966912"/>
              </a:xfrm>
              <a:solidFill>
                <a:srgbClr val="000000"/>
              </a:solidFill>
            </p:grpSpPr>
            <p:sp>
              <p:nvSpPr>
                <p:cNvPr id="3820" name="Forme libre 3819">
                  <a:extLst>
                    <a:ext uri="{FF2B5EF4-FFF2-40B4-BE49-F238E27FC236}">
                      <a16:creationId xmlns:a16="http://schemas.microsoft.com/office/drawing/2014/main" id="{756E3870-8CE3-E2C1-E3BE-260EEAA8D367}"/>
                    </a:ext>
                  </a:extLst>
                </p:cNvPr>
                <p:cNvSpPr/>
                <p:nvPr/>
              </p:nvSpPr>
              <p:spPr>
                <a:xfrm>
                  <a:off x="7378029" y="5828999"/>
                  <a:ext cx="304439" cy="966912"/>
                </a:xfrm>
                <a:custGeom>
                  <a:avLst/>
                  <a:gdLst>
                    <a:gd name="connsiteX0" fmla="*/ 90872 w 304439"/>
                    <a:gd name="connsiteY0" fmla="*/ 17199 h 966912"/>
                    <a:gd name="connsiteX1" fmla="*/ 89284 w 304439"/>
                    <a:gd name="connsiteY1" fmla="*/ 15613 h 966912"/>
                    <a:gd name="connsiteX2" fmla="*/ 89601 w 304439"/>
                    <a:gd name="connsiteY2" fmla="*/ 14661 h 966912"/>
                    <a:gd name="connsiteX3" fmla="*/ 90554 w 304439"/>
                    <a:gd name="connsiteY3" fmla="*/ 14026 h 966912"/>
                    <a:gd name="connsiteX4" fmla="*/ 94049 w 304439"/>
                    <a:gd name="connsiteY4" fmla="*/ 11489 h 966912"/>
                    <a:gd name="connsiteX5" fmla="*/ 93731 w 304439"/>
                    <a:gd name="connsiteY5" fmla="*/ 10854 h 966912"/>
                    <a:gd name="connsiteX6" fmla="*/ 88648 w 304439"/>
                    <a:gd name="connsiteY6" fmla="*/ 3557 h 966912"/>
                    <a:gd name="connsiteX7" fmla="*/ 88331 w 304439"/>
                    <a:gd name="connsiteY7" fmla="*/ 2288 h 966912"/>
                    <a:gd name="connsiteX8" fmla="*/ 88966 w 304439"/>
                    <a:gd name="connsiteY8" fmla="*/ 1336 h 966912"/>
                    <a:gd name="connsiteX9" fmla="*/ 90872 w 304439"/>
                    <a:gd name="connsiteY9" fmla="*/ 1336 h 966912"/>
                    <a:gd name="connsiteX10" fmla="*/ 91507 w 304439"/>
                    <a:gd name="connsiteY10" fmla="*/ 1971 h 966912"/>
                    <a:gd name="connsiteX11" fmla="*/ 96590 w 304439"/>
                    <a:gd name="connsiteY11" fmla="*/ 8950 h 966912"/>
                    <a:gd name="connsiteX12" fmla="*/ 97225 w 304439"/>
                    <a:gd name="connsiteY12" fmla="*/ 12758 h 966912"/>
                    <a:gd name="connsiteX13" fmla="*/ 91507 w 304439"/>
                    <a:gd name="connsiteY13" fmla="*/ 17834 h 966912"/>
                    <a:gd name="connsiteX14" fmla="*/ 90872 w 304439"/>
                    <a:gd name="connsiteY14" fmla="*/ 17199 h 966912"/>
                    <a:gd name="connsiteX15" fmla="*/ 90872 w 304439"/>
                    <a:gd name="connsiteY15" fmla="*/ 17199 h 966912"/>
                    <a:gd name="connsiteX16" fmla="*/ 96590 w 304439"/>
                    <a:gd name="connsiteY16" fmla="*/ 228808 h 966912"/>
                    <a:gd name="connsiteX17" fmla="*/ 95955 w 304439"/>
                    <a:gd name="connsiteY17" fmla="*/ 228491 h 966912"/>
                    <a:gd name="connsiteX18" fmla="*/ 15270 w 304439"/>
                    <a:gd name="connsiteY18" fmla="*/ 188199 h 966912"/>
                    <a:gd name="connsiteX19" fmla="*/ 14317 w 304439"/>
                    <a:gd name="connsiteY19" fmla="*/ 186296 h 966912"/>
                    <a:gd name="connsiteX20" fmla="*/ 14635 w 304439"/>
                    <a:gd name="connsiteY20" fmla="*/ 185661 h 966912"/>
                    <a:gd name="connsiteX21" fmla="*/ 30518 w 304439"/>
                    <a:gd name="connsiteY21" fmla="*/ 159012 h 966912"/>
                    <a:gd name="connsiteX22" fmla="*/ 3199 w 304439"/>
                    <a:gd name="connsiteY22" fmla="*/ 155522 h 966912"/>
                    <a:gd name="connsiteX23" fmla="*/ 1929 w 304439"/>
                    <a:gd name="connsiteY23" fmla="*/ 154888 h 966912"/>
                    <a:gd name="connsiteX24" fmla="*/ 1611 w 304439"/>
                    <a:gd name="connsiteY24" fmla="*/ 153618 h 966912"/>
                    <a:gd name="connsiteX25" fmla="*/ 9234 w 304439"/>
                    <a:gd name="connsiteY25" fmla="*/ 109520 h 966912"/>
                    <a:gd name="connsiteX26" fmla="*/ 12729 w 304439"/>
                    <a:gd name="connsiteY26" fmla="*/ 110155 h 966912"/>
                    <a:gd name="connsiteX27" fmla="*/ 5423 w 304439"/>
                    <a:gd name="connsiteY27" fmla="*/ 152350 h 966912"/>
                    <a:gd name="connsiteX28" fmla="*/ 33694 w 304439"/>
                    <a:gd name="connsiteY28" fmla="*/ 155839 h 966912"/>
                    <a:gd name="connsiteX29" fmla="*/ 34964 w 304439"/>
                    <a:gd name="connsiteY29" fmla="*/ 156791 h 966912"/>
                    <a:gd name="connsiteX30" fmla="*/ 34964 w 304439"/>
                    <a:gd name="connsiteY30" fmla="*/ 158377 h 966912"/>
                    <a:gd name="connsiteX31" fmla="*/ 18764 w 304439"/>
                    <a:gd name="connsiteY31" fmla="*/ 185661 h 966912"/>
                    <a:gd name="connsiteX32" fmla="*/ 94684 w 304439"/>
                    <a:gd name="connsiteY32" fmla="*/ 223732 h 966912"/>
                    <a:gd name="connsiteX33" fmla="*/ 76260 w 304439"/>
                    <a:gd name="connsiteY33" fmla="*/ 110155 h 966912"/>
                    <a:gd name="connsiteX34" fmla="*/ 79754 w 304439"/>
                    <a:gd name="connsiteY34" fmla="*/ 109520 h 966912"/>
                    <a:gd name="connsiteX35" fmla="*/ 98814 w 304439"/>
                    <a:gd name="connsiteY35" fmla="*/ 226587 h 966912"/>
                    <a:gd name="connsiteX36" fmla="*/ 98178 w 304439"/>
                    <a:gd name="connsiteY36" fmla="*/ 228173 h 966912"/>
                    <a:gd name="connsiteX37" fmla="*/ 96590 w 304439"/>
                    <a:gd name="connsiteY37" fmla="*/ 228808 h 966912"/>
                    <a:gd name="connsiteX38" fmla="*/ 292584 w 304439"/>
                    <a:gd name="connsiteY38" fmla="*/ 968011 h 966912"/>
                    <a:gd name="connsiteX39" fmla="*/ 262724 w 304439"/>
                    <a:gd name="connsiteY39" fmla="*/ 954686 h 966912"/>
                    <a:gd name="connsiteX40" fmla="*/ 260500 w 304439"/>
                    <a:gd name="connsiteY40" fmla="*/ 952148 h 966912"/>
                    <a:gd name="connsiteX41" fmla="*/ 263995 w 304439"/>
                    <a:gd name="connsiteY41" fmla="*/ 951831 h 966912"/>
                    <a:gd name="connsiteX42" fmla="*/ 305290 w 304439"/>
                    <a:gd name="connsiteY42" fmla="*/ 958493 h 966912"/>
                    <a:gd name="connsiteX43" fmla="*/ 305607 w 304439"/>
                    <a:gd name="connsiteY43" fmla="*/ 963252 h 966912"/>
                    <a:gd name="connsiteX44" fmla="*/ 293537 w 304439"/>
                    <a:gd name="connsiteY44" fmla="*/ 968011 h 966912"/>
                    <a:gd name="connsiteX45" fmla="*/ 292584 w 304439"/>
                    <a:gd name="connsiteY45" fmla="*/ 968011 h 966912"/>
                    <a:gd name="connsiteX46" fmla="*/ 268124 w 304439"/>
                    <a:gd name="connsiteY46" fmla="*/ 954686 h 966912"/>
                    <a:gd name="connsiteX47" fmla="*/ 293537 w 304439"/>
                    <a:gd name="connsiteY47" fmla="*/ 964204 h 966912"/>
                    <a:gd name="connsiteX48" fmla="*/ 302431 w 304439"/>
                    <a:gd name="connsiteY48" fmla="*/ 961349 h 966912"/>
                    <a:gd name="connsiteX49" fmla="*/ 302431 w 304439"/>
                    <a:gd name="connsiteY49" fmla="*/ 960080 h 966912"/>
                    <a:gd name="connsiteX50" fmla="*/ 268124 w 304439"/>
                    <a:gd name="connsiteY50" fmla="*/ 954686 h 966912"/>
                    <a:gd name="connsiteX51" fmla="*/ 268124 w 304439"/>
                    <a:gd name="connsiteY51" fmla="*/ 954686 h 96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04439" h="966912">
                      <a:moveTo>
                        <a:pt x="90872" y="17199"/>
                      </a:moveTo>
                      <a:cubicBezTo>
                        <a:pt x="89919" y="17199"/>
                        <a:pt x="89284" y="16565"/>
                        <a:pt x="89284" y="15613"/>
                      </a:cubicBezTo>
                      <a:cubicBezTo>
                        <a:pt x="89284" y="15296"/>
                        <a:pt x="89284" y="14978"/>
                        <a:pt x="89601" y="14661"/>
                      </a:cubicBezTo>
                      <a:cubicBezTo>
                        <a:pt x="89919" y="14344"/>
                        <a:pt x="90237" y="14026"/>
                        <a:pt x="90554" y="14026"/>
                      </a:cubicBezTo>
                      <a:cubicBezTo>
                        <a:pt x="91825" y="13392"/>
                        <a:pt x="93731" y="12440"/>
                        <a:pt x="94049" y="11489"/>
                      </a:cubicBezTo>
                      <a:cubicBezTo>
                        <a:pt x="94049" y="11489"/>
                        <a:pt x="94049" y="11171"/>
                        <a:pt x="93731" y="10854"/>
                      </a:cubicBezTo>
                      <a:cubicBezTo>
                        <a:pt x="90872" y="7047"/>
                        <a:pt x="88648" y="3557"/>
                        <a:pt x="88648" y="3557"/>
                      </a:cubicBezTo>
                      <a:cubicBezTo>
                        <a:pt x="88331" y="3240"/>
                        <a:pt x="88331" y="2605"/>
                        <a:pt x="88331" y="2288"/>
                      </a:cubicBezTo>
                      <a:cubicBezTo>
                        <a:pt x="88331" y="1971"/>
                        <a:pt x="88648" y="1336"/>
                        <a:pt x="88966" y="1336"/>
                      </a:cubicBezTo>
                      <a:cubicBezTo>
                        <a:pt x="89601" y="1019"/>
                        <a:pt x="90237" y="1019"/>
                        <a:pt x="90872" y="1336"/>
                      </a:cubicBezTo>
                      <a:cubicBezTo>
                        <a:pt x="91190" y="1336"/>
                        <a:pt x="91190" y="1654"/>
                        <a:pt x="91507" y="1971"/>
                      </a:cubicBezTo>
                      <a:cubicBezTo>
                        <a:pt x="91507" y="1971"/>
                        <a:pt x="93731" y="5461"/>
                        <a:pt x="96590" y="8950"/>
                      </a:cubicBezTo>
                      <a:cubicBezTo>
                        <a:pt x="97543" y="9902"/>
                        <a:pt x="97860" y="11489"/>
                        <a:pt x="97225" y="12758"/>
                      </a:cubicBezTo>
                      <a:cubicBezTo>
                        <a:pt x="96272" y="15613"/>
                        <a:pt x="92460" y="17517"/>
                        <a:pt x="91507" y="17834"/>
                      </a:cubicBezTo>
                      <a:cubicBezTo>
                        <a:pt x="91190" y="17199"/>
                        <a:pt x="90872" y="17199"/>
                        <a:pt x="90872" y="17199"/>
                      </a:cubicBezTo>
                      <a:lnTo>
                        <a:pt x="90872" y="17199"/>
                      </a:lnTo>
                      <a:close/>
                      <a:moveTo>
                        <a:pt x="96590" y="228808"/>
                      </a:moveTo>
                      <a:cubicBezTo>
                        <a:pt x="96272" y="228808"/>
                        <a:pt x="95955" y="228808"/>
                        <a:pt x="95955" y="228491"/>
                      </a:cubicBezTo>
                      <a:lnTo>
                        <a:pt x="15270" y="188199"/>
                      </a:lnTo>
                      <a:cubicBezTo>
                        <a:pt x="14635" y="187882"/>
                        <a:pt x="14317" y="187248"/>
                        <a:pt x="14317" y="186296"/>
                      </a:cubicBezTo>
                      <a:cubicBezTo>
                        <a:pt x="14317" y="185979"/>
                        <a:pt x="14317" y="185979"/>
                        <a:pt x="14635" y="185661"/>
                      </a:cubicBezTo>
                      <a:lnTo>
                        <a:pt x="30518" y="159012"/>
                      </a:lnTo>
                      <a:lnTo>
                        <a:pt x="3199" y="155522"/>
                      </a:lnTo>
                      <a:cubicBezTo>
                        <a:pt x="2881" y="155522"/>
                        <a:pt x="2246" y="155205"/>
                        <a:pt x="1929" y="154888"/>
                      </a:cubicBezTo>
                      <a:cubicBezTo>
                        <a:pt x="1611" y="154570"/>
                        <a:pt x="1611" y="153936"/>
                        <a:pt x="1611" y="153618"/>
                      </a:cubicBezTo>
                      <a:lnTo>
                        <a:pt x="9234" y="109520"/>
                      </a:lnTo>
                      <a:lnTo>
                        <a:pt x="12729" y="110155"/>
                      </a:lnTo>
                      <a:lnTo>
                        <a:pt x="5423" y="152350"/>
                      </a:lnTo>
                      <a:lnTo>
                        <a:pt x="33694" y="155839"/>
                      </a:lnTo>
                      <a:cubicBezTo>
                        <a:pt x="34329" y="155839"/>
                        <a:pt x="34647" y="156157"/>
                        <a:pt x="34964" y="156791"/>
                      </a:cubicBezTo>
                      <a:cubicBezTo>
                        <a:pt x="35282" y="157426"/>
                        <a:pt x="35282" y="158060"/>
                        <a:pt x="34964" y="158377"/>
                      </a:cubicBezTo>
                      <a:lnTo>
                        <a:pt x="18764" y="185661"/>
                      </a:lnTo>
                      <a:lnTo>
                        <a:pt x="94684" y="223732"/>
                      </a:lnTo>
                      <a:lnTo>
                        <a:pt x="76260" y="110155"/>
                      </a:lnTo>
                      <a:lnTo>
                        <a:pt x="79754" y="109520"/>
                      </a:lnTo>
                      <a:lnTo>
                        <a:pt x="98814" y="226587"/>
                      </a:lnTo>
                      <a:cubicBezTo>
                        <a:pt x="98814" y="227222"/>
                        <a:pt x="98814" y="227856"/>
                        <a:pt x="98178" y="228173"/>
                      </a:cubicBezTo>
                      <a:cubicBezTo>
                        <a:pt x="97543" y="228808"/>
                        <a:pt x="97225" y="228808"/>
                        <a:pt x="96590" y="228808"/>
                      </a:cubicBezTo>
                      <a:close/>
                      <a:moveTo>
                        <a:pt x="292584" y="968011"/>
                      </a:moveTo>
                      <a:cubicBezTo>
                        <a:pt x="274795" y="968011"/>
                        <a:pt x="263042" y="955004"/>
                        <a:pt x="262724" y="954686"/>
                      </a:cubicBezTo>
                      <a:lnTo>
                        <a:pt x="260500" y="952148"/>
                      </a:lnTo>
                      <a:lnTo>
                        <a:pt x="263995" y="951831"/>
                      </a:lnTo>
                      <a:cubicBezTo>
                        <a:pt x="286231" y="950245"/>
                        <a:pt x="301478" y="952783"/>
                        <a:pt x="305290" y="958493"/>
                      </a:cubicBezTo>
                      <a:cubicBezTo>
                        <a:pt x="306243" y="959763"/>
                        <a:pt x="306243" y="961666"/>
                        <a:pt x="305607" y="963252"/>
                      </a:cubicBezTo>
                      <a:cubicBezTo>
                        <a:pt x="304019" y="966108"/>
                        <a:pt x="299572" y="968011"/>
                        <a:pt x="293537" y="968011"/>
                      </a:cubicBezTo>
                      <a:lnTo>
                        <a:pt x="292584" y="968011"/>
                      </a:lnTo>
                      <a:close/>
                      <a:moveTo>
                        <a:pt x="268124" y="954686"/>
                      </a:moveTo>
                      <a:cubicBezTo>
                        <a:pt x="272571" y="958493"/>
                        <a:pt x="281783" y="964521"/>
                        <a:pt x="293537" y="964204"/>
                      </a:cubicBezTo>
                      <a:cubicBezTo>
                        <a:pt x="298619" y="964204"/>
                        <a:pt x="301795" y="962618"/>
                        <a:pt x="302431" y="961349"/>
                      </a:cubicBezTo>
                      <a:cubicBezTo>
                        <a:pt x="302749" y="961031"/>
                        <a:pt x="302749" y="960397"/>
                        <a:pt x="302431" y="960080"/>
                      </a:cubicBezTo>
                      <a:cubicBezTo>
                        <a:pt x="300525" y="957542"/>
                        <a:pt x="291313" y="953735"/>
                        <a:pt x="268124" y="954686"/>
                      </a:cubicBezTo>
                      <a:lnTo>
                        <a:pt x="268124" y="954686"/>
                      </a:lnTo>
                      <a:close/>
                    </a:path>
                  </a:pathLst>
                </a:custGeom>
                <a:solidFill>
                  <a:srgbClr val="000000"/>
                </a:solidFill>
                <a:ln w="3173" cap="flat">
                  <a:noFill/>
                  <a:prstDash val="solid"/>
                  <a:miter/>
                </a:ln>
              </p:spPr>
              <p:txBody>
                <a:bodyPr rtlCol="0" anchor="ctr"/>
                <a:lstStyle/>
                <a:p>
                  <a:endParaRPr lang="fr-FR"/>
                </a:p>
              </p:txBody>
            </p:sp>
            <p:sp>
              <p:nvSpPr>
                <p:cNvPr id="3821" name="Forme libre 3820">
                  <a:extLst>
                    <a:ext uri="{FF2B5EF4-FFF2-40B4-BE49-F238E27FC236}">
                      <a16:creationId xmlns:a16="http://schemas.microsoft.com/office/drawing/2014/main" id="{2B427670-3A2C-AD0F-0B43-56E69677BD97}"/>
                    </a:ext>
                  </a:extLst>
                </p:cNvPr>
                <p:cNvSpPr/>
                <p:nvPr/>
              </p:nvSpPr>
              <p:spPr>
                <a:xfrm>
                  <a:off x="7387309" y="6764464"/>
                  <a:ext cx="293445" cy="17806"/>
                </a:xfrm>
                <a:custGeom>
                  <a:avLst/>
                  <a:gdLst>
                    <a:gd name="connsiteX0" fmla="*/ 267738 w 293445"/>
                    <a:gd name="connsiteY0" fmla="*/ 19001 h 17806"/>
                    <a:gd name="connsiteX1" fmla="*/ 246456 w 293445"/>
                    <a:gd name="connsiteY1" fmla="*/ 18367 h 17806"/>
                    <a:gd name="connsiteX2" fmla="*/ 242962 w 293445"/>
                    <a:gd name="connsiteY2" fmla="*/ 18050 h 17806"/>
                    <a:gd name="connsiteX3" fmla="*/ 245502 w 293445"/>
                    <a:gd name="connsiteY3" fmla="*/ 15511 h 17806"/>
                    <a:gd name="connsiteX4" fmla="*/ 279492 w 293445"/>
                    <a:gd name="connsiteY4" fmla="*/ 1235 h 17806"/>
                    <a:gd name="connsiteX5" fmla="*/ 294104 w 293445"/>
                    <a:gd name="connsiteY5" fmla="*/ 5677 h 17806"/>
                    <a:gd name="connsiteX6" fmla="*/ 294104 w 293445"/>
                    <a:gd name="connsiteY6" fmla="*/ 11704 h 17806"/>
                    <a:gd name="connsiteX7" fmla="*/ 277586 w 293445"/>
                    <a:gd name="connsiteY7" fmla="*/ 19001 h 17806"/>
                    <a:gd name="connsiteX8" fmla="*/ 267738 w 293445"/>
                    <a:gd name="connsiteY8" fmla="*/ 19001 h 17806"/>
                    <a:gd name="connsiteX9" fmla="*/ 267738 w 293445"/>
                    <a:gd name="connsiteY9" fmla="*/ 19001 h 17806"/>
                    <a:gd name="connsiteX10" fmla="*/ 250903 w 293445"/>
                    <a:gd name="connsiteY10" fmla="*/ 14877 h 17806"/>
                    <a:gd name="connsiteX11" fmla="*/ 277586 w 293445"/>
                    <a:gd name="connsiteY11" fmla="*/ 15194 h 17806"/>
                    <a:gd name="connsiteX12" fmla="*/ 290927 w 293445"/>
                    <a:gd name="connsiteY12" fmla="*/ 9483 h 17806"/>
                    <a:gd name="connsiteX13" fmla="*/ 290927 w 293445"/>
                    <a:gd name="connsiteY13" fmla="*/ 6946 h 17806"/>
                    <a:gd name="connsiteX14" fmla="*/ 279492 w 293445"/>
                    <a:gd name="connsiteY14" fmla="*/ 4090 h 17806"/>
                    <a:gd name="connsiteX15" fmla="*/ 250903 w 293445"/>
                    <a:gd name="connsiteY15" fmla="*/ 14877 h 17806"/>
                    <a:gd name="connsiteX16" fmla="*/ 250903 w 293445"/>
                    <a:gd name="connsiteY16" fmla="*/ 14877 h 17806"/>
                    <a:gd name="connsiteX17" fmla="*/ 17743 w 293445"/>
                    <a:gd name="connsiteY17" fmla="*/ 17098 h 17806"/>
                    <a:gd name="connsiteX18" fmla="*/ 3131 w 293445"/>
                    <a:gd name="connsiteY18" fmla="*/ 12973 h 17806"/>
                    <a:gd name="connsiteX19" fmla="*/ 1861 w 293445"/>
                    <a:gd name="connsiteY19" fmla="*/ 7580 h 17806"/>
                    <a:gd name="connsiteX20" fmla="*/ 11073 w 293445"/>
                    <a:gd name="connsiteY20" fmla="*/ 1552 h 17806"/>
                    <a:gd name="connsiteX21" fmla="*/ 38073 w 293445"/>
                    <a:gd name="connsiteY21" fmla="*/ 11387 h 17806"/>
                    <a:gd name="connsiteX22" fmla="*/ 40297 w 293445"/>
                    <a:gd name="connsiteY22" fmla="*/ 13608 h 17806"/>
                    <a:gd name="connsiteX23" fmla="*/ 37438 w 293445"/>
                    <a:gd name="connsiteY23" fmla="*/ 14242 h 17806"/>
                    <a:gd name="connsiteX24" fmla="*/ 17743 w 293445"/>
                    <a:gd name="connsiteY24" fmla="*/ 17098 h 17806"/>
                    <a:gd name="connsiteX25" fmla="*/ 15520 w 293445"/>
                    <a:gd name="connsiteY25" fmla="*/ 4725 h 17806"/>
                    <a:gd name="connsiteX26" fmla="*/ 12026 w 293445"/>
                    <a:gd name="connsiteY26" fmla="*/ 5042 h 17806"/>
                    <a:gd name="connsiteX27" fmla="*/ 5673 w 293445"/>
                    <a:gd name="connsiteY27" fmla="*/ 8849 h 17806"/>
                    <a:gd name="connsiteX28" fmla="*/ 5990 w 293445"/>
                    <a:gd name="connsiteY28" fmla="*/ 10753 h 17806"/>
                    <a:gd name="connsiteX29" fmla="*/ 33626 w 293445"/>
                    <a:gd name="connsiteY29" fmla="*/ 12022 h 17806"/>
                    <a:gd name="connsiteX30" fmla="*/ 15520 w 293445"/>
                    <a:gd name="connsiteY30" fmla="*/ 4725 h 17806"/>
                    <a:gd name="connsiteX31" fmla="*/ 15520 w 293445"/>
                    <a:gd name="connsiteY31" fmla="*/ 4725 h 17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93445" h="17806">
                      <a:moveTo>
                        <a:pt x="267738" y="19001"/>
                      </a:moveTo>
                      <a:cubicBezTo>
                        <a:pt x="255350" y="19001"/>
                        <a:pt x="246774" y="18367"/>
                        <a:pt x="246456" y="18367"/>
                      </a:cubicBezTo>
                      <a:lnTo>
                        <a:pt x="242962" y="18050"/>
                      </a:lnTo>
                      <a:lnTo>
                        <a:pt x="245502" y="15511"/>
                      </a:lnTo>
                      <a:cubicBezTo>
                        <a:pt x="254715" y="6628"/>
                        <a:pt x="266786" y="1552"/>
                        <a:pt x="279492" y="1235"/>
                      </a:cubicBezTo>
                      <a:cubicBezTo>
                        <a:pt x="286798" y="918"/>
                        <a:pt x="292199" y="2504"/>
                        <a:pt x="294104" y="5677"/>
                      </a:cubicBezTo>
                      <a:cubicBezTo>
                        <a:pt x="295375" y="7580"/>
                        <a:pt x="295375" y="9801"/>
                        <a:pt x="294104" y="11704"/>
                      </a:cubicBezTo>
                      <a:cubicBezTo>
                        <a:pt x="291881" y="16146"/>
                        <a:pt x="285527" y="19001"/>
                        <a:pt x="277586" y="19001"/>
                      </a:cubicBezTo>
                      <a:cubicBezTo>
                        <a:pt x="274091" y="19001"/>
                        <a:pt x="270915" y="19001"/>
                        <a:pt x="267738" y="19001"/>
                      </a:cubicBezTo>
                      <a:lnTo>
                        <a:pt x="267738" y="19001"/>
                      </a:lnTo>
                      <a:close/>
                      <a:moveTo>
                        <a:pt x="250903" y="14877"/>
                      </a:moveTo>
                      <a:cubicBezTo>
                        <a:pt x="255985" y="15194"/>
                        <a:pt x="265833" y="15511"/>
                        <a:pt x="277586" y="15194"/>
                      </a:cubicBezTo>
                      <a:cubicBezTo>
                        <a:pt x="284892" y="14877"/>
                        <a:pt x="289657" y="12022"/>
                        <a:pt x="290927" y="9483"/>
                      </a:cubicBezTo>
                      <a:cubicBezTo>
                        <a:pt x="291245" y="8849"/>
                        <a:pt x="291245" y="7897"/>
                        <a:pt x="290927" y="6946"/>
                      </a:cubicBezTo>
                      <a:cubicBezTo>
                        <a:pt x="290292" y="6311"/>
                        <a:pt x="288069" y="3773"/>
                        <a:pt x="279492" y="4090"/>
                      </a:cubicBezTo>
                      <a:cubicBezTo>
                        <a:pt x="269009" y="5042"/>
                        <a:pt x="259162" y="8532"/>
                        <a:pt x="250903" y="14877"/>
                      </a:cubicBezTo>
                      <a:lnTo>
                        <a:pt x="250903" y="14877"/>
                      </a:lnTo>
                      <a:close/>
                      <a:moveTo>
                        <a:pt x="17743" y="17098"/>
                      </a:moveTo>
                      <a:cubicBezTo>
                        <a:pt x="10755" y="17098"/>
                        <a:pt x="5673" y="15829"/>
                        <a:pt x="3131" y="12973"/>
                      </a:cubicBezTo>
                      <a:cubicBezTo>
                        <a:pt x="1861" y="11704"/>
                        <a:pt x="1225" y="9483"/>
                        <a:pt x="1861" y="7580"/>
                      </a:cubicBezTo>
                      <a:cubicBezTo>
                        <a:pt x="2814" y="4725"/>
                        <a:pt x="6308" y="2504"/>
                        <a:pt x="11073" y="1552"/>
                      </a:cubicBezTo>
                      <a:cubicBezTo>
                        <a:pt x="26003" y="-986"/>
                        <a:pt x="37756" y="11070"/>
                        <a:pt x="38073" y="11387"/>
                      </a:cubicBezTo>
                      <a:lnTo>
                        <a:pt x="40297" y="13608"/>
                      </a:lnTo>
                      <a:lnTo>
                        <a:pt x="37438" y="14242"/>
                      </a:lnTo>
                      <a:cubicBezTo>
                        <a:pt x="31085" y="16146"/>
                        <a:pt x="24414" y="17098"/>
                        <a:pt x="17743" y="17098"/>
                      </a:cubicBezTo>
                      <a:close/>
                      <a:moveTo>
                        <a:pt x="15520" y="4725"/>
                      </a:moveTo>
                      <a:cubicBezTo>
                        <a:pt x="14249" y="4725"/>
                        <a:pt x="13296" y="4725"/>
                        <a:pt x="12026" y="5042"/>
                      </a:cubicBezTo>
                      <a:cubicBezTo>
                        <a:pt x="8214" y="5677"/>
                        <a:pt x="5990" y="7263"/>
                        <a:pt x="5673" y="8849"/>
                      </a:cubicBezTo>
                      <a:cubicBezTo>
                        <a:pt x="5355" y="9483"/>
                        <a:pt x="5673" y="10118"/>
                        <a:pt x="5990" y="10753"/>
                      </a:cubicBezTo>
                      <a:cubicBezTo>
                        <a:pt x="8532" y="13291"/>
                        <a:pt x="17108" y="15194"/>
                        <a:pt x="33626" y="12022"/>
                      </a:cubicBezTo>
                      <a:cubicBezTo>
                        <a:pt x="30132" y="9166"/>
                        <a:pt x="23461" y="4725"/>
                        <a:pt x="15520" y="4725"/>
                      </a:cubicBezTo>
                      <a:lnTo>
                        <a:pt x="15520" y="4725"/>
                      </a:lnTo>
                      <a:close/>
                    </a:path>
                  </a:pathLst>
                </a:custGeom>
                <a:solidFill>
                  <a:srgbClr val="000000"/>
                </a:solidFill>
                <a:ln w="3173" cap="flat">
                  <a:noFill/>
                  <a:prstDash val="solid"/>
                  <a:miter/>
                </a:ln>
              </p:spPr>
              <p:txBody>
                <a:bodyPr rtlCol="0" anchor="ctr"/>
                <a:lstStyle/>
                <a:p>
                  <a:endParaRPr lang="fr-FR"/>
                </a:p>
              </p:txBody>
            </p:sp>
            <p:sp>
              <p:nvSpPr>
                <p:cNvPr id="3822" name="Forme libre 3821">
                  <a:extLst>
                    <a:ext uri="{FF2B5EF4-FFF2-40B4-BE49-F238E27FC236}">
                      <a16:creationId xmlns:a16="http://schemas.microsoft.com/office/drawing/2014/main" id="{F71DFEB7-040E-8619-5A1E-28D991728D94}"/>
                    </a:ext>
                  </a:extLst>
                </p:cNvPr>
                <p:cNvSpPr/>
                <p:nvPr/>
              </p:nvSpPr>
              <p:spPr>
                <a:xfrm>
                  <a:off x="7385434" y="6774973"/>
                  <a:ext cx="41196" cy="20938"/>
                </a:xfrm>
                <a:custGeom>
                  <a:avLst/>
                  <a:gdLst>
                    <a:gd name="connsiteX0" fmla="*/ 10697 w 41196"/>
                    <a:gd name="connsiteY0" fmla="*/ 22136 h 20938"/>
                    <a:gd name="connsiteX1" fmla="*/ 3073 w 41196"/>
                    <a:gd name="connsiteY1" fmla="*/ 19281 h 20938"/>
                    <a:gd name="connsiteX2" fmla="*/ 2120 w 41196"/>
                    <a:gd name="connsiteY2" fmla="*/ 12619 h 20938"/>
                    <a:gd name="connsiteX3" fmla="*/ 14509 w 41196"/>
                    <a:gd name="connsiteY3" fmla="*/ 4053 h 20938"/>
                    <a:gd name="connsiteX4" fmla="*/ 39604 w 41196"/>
                    <a:gd name="connsiteY4" fmla="*/ 1198 h 20938"/>
                    <a:gd name="connsiteX5" fmla="*/ 42780 w 41196"/>
                    <a:gd name="connsiteY5" fmla="*/ 1198 h 20938"/>
                    <a:gd name="connsiteX6" fmla="*/ 41192 w 41196"/>
                    <a:gd name="connsiteY6" fmla="*/ 3735 h 20938"/>
                    <a:gd name="connsiteX7" fmla="*/ 15462 w 41196"/>
                    <a:gd name="connsiteY7" fmla="*/ 21819 h 20938"/>
                    <a:gd name="connsiteX8" fmla="*/ 10697 w 41196"/>
                    <a:gd name="connsiteY8" fmla="*/ 22136 h 20938"/>
                    <a:gd name="connsiteX9" fmla="*/ 10697 w 41196"/>
                    <a:gd name="connsiteY9" fmla="*/ 22136 h 20938"/>
                    <a:gd name="connsiteX10" fmla="*/ 36110 w 41196"/>
                    <a:gd name="connsiteY10" fmla="*/ 4687 h 20938"/>
                    <a:gd name="connsiteX11" fmla="*/ 14827 w 41196"/>
                    <a:gd name="connsiteY11" fmla="*/ 7225 h 20938"/>
                    <a:gd name="connsiteX12" fmla="*/ 5297 w 41196"/>
                    <a:gd name="connsiteY12" fmla="*/ 13570 h 20938"/>
                    <a:gd name="connsiteX13" fmla="*/ 5615 w 41196"/>
                    <a:gd name="connsiteY13" fmla="*/ 16743 h 20938"/>
                    <a:gd name="connsiteX14" fmla="*/ 14827 w 41196"/>
                    <a:gd name="connsiteY14" fmla="*/ 18012 h 20938"/>
                    <a:gd name="connsiteX15" fmla="*/ 36110 w 41196"/>
                    <a:gd name="connsiteY15" fmla="*/ 4687 h 20938"/>
                    <a:gd name="connsiteX16" fmla="*/ 36110 w 41196"/>
                    <a:gd name="connsiteY16" fmla="*/ 4687 h 2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96" h="20938">
                      <a:moveTo>
                        <a:pt x="10697" y="22136"/>
                      </a:moveTo>
                      <a:cubicBezTo>
                        <a:pt x="6250" y="22136"/>
                        <a:pt x="4027" y="20550"/>
                        <a:pt x="3073" y="19281"/>
                      </a:cubicBezTo>
                      <a:cubicBezTo>
                        <a:pt x="1485" y="17377"/>
                        <a:pt x="1168" y="14839"/>
                        <a:pt x="2120" y="12619"/>
                      </a:cubicBezTo>
                      <a:cubicBezTo>
                        <a:pt x="3709" y="8494"/>
                        <a:pt x="8473" y="5004"/>
                        <a:pt x="14509" y="4053"/>
                      </a:cubicBezTo>
                      <a:cubicBezTo>
                        <a:pt x="22768" y="2466"/>
                        <a:pt x="31345" y="1515"/>
                        <a:pt x="39604" y="1198"/>
                      </a:cubicBezTo>
                      <a:lnTo>
                        <a:pt x="42780" y="1198"/>
                      </a:lnTo>
                      <a:lnTo>
                        <a:pt x="41192" y="3735"/>
                      </a:lnTo>
                      <a:cubicBezTo>
                        <a:pt x="35474" y="12936"/>
                        <a:pt x="26263" y="19598"/>
                        <a:pt x="15462" y="21819"/>
                      </a:cubicBezTo>
                      <a:cubicBezTo>
                        <a:pt x="13874" y="22136"/>
                        <a:pt x="12286" y="22136"/>
                        <a:pt x="10697" y="22136"/>
                      </a:cubicBezTo>
                      <a:lnTo>
                        <a:pt x="10697" y="22136"/>
                      </a:lnTo>
                      <a:close/>
                      <a:moveTo>
                        <a:pt x="36110" y="4687"/>
                      </a:moveTo>
                      <a:cubicBezTo>
                        <a:pt x="31663" y="5004"/>
                        <a:pt x="24039" y="5956"/>
                        <a:pt x="14827" y="7225"/>
                      </a:cubicBezTo>
                      <a:cubicBezTo>
                        <a:pt x="9109" y="8177"/>
                        <a:pt x="5932" y="11350"/>
                        <a:pt x="5297" y="13570"/>
                      </a:cubicBezTo>
                      <a:cubicBezTo>
                        <a:pt x="4979" y="14522"/>
                        <a:pt x="4979" y="15791"/>
                        <a:pt x="5615" y="16743"/>
                      </a:cubicBezTo>
                      <a:cubicBezTo>
                        <a:pt x="6250" y="17377"/>
                        <a:pt x="8473" y="19281"/>
                        <a:pt x="14827" y="18012"/>
                      </a:cubicBezTo>
                      <a:cubicBezTo>
                        <a:pt x="23086" y="16426"/>
                        <a:pt x="30709" y="11667"/>
                        <a:pt x="36110" y="4687"/>
                      </a:cubicBezTo>
                      <a:lnTo>
                        <a:pt x="36110" y="4687"/>
                      </a:lnTo>
                      <a:close/>
                    </a:path>
                  </a:pathLst>
                </a:custGeom>
                <a:solidFill>
                  <a:srgbClr val="000000"/>
                </a:solidFill>
                <a:ln w="3173" cap="flat">
                  <a:noFill/>
                  <a:prstDash val="solid"/>
                  <a:miter/>
                </a:ln>
              </p:spPr>
              <p:txBody>
                <a:bodyPr rtlCol="0" anchor="ctr"/>
                <a:lstStyle/>
                <a:p>
                  <a:endParaRPr lang="fr-FR"/>
                </a:p>
              </p:txBody>
            </p:sp>
          </p:grpSp>
        </p:grpSp>
        <p:sp>
          <p:nvSpPr>
            <p:cNvPr id="3823" name="Forme libre 3822">
              <a:extLst>
                <a:ext uri="{FF2B5EF4-FFF2-40B4-BE49-F238E27FC236}">
                  <a16:creationId xmlns:a16="http://schemas.microsoft.com/office/drawing/2014/main" id="{1E0BAE13-5745-695C-1DCC-4895132BAE0B}"/>
                </a:ext>
              </a:extLst>
            </p:cNvPr>
            <p:cNvSpPr/>
            <p:nvPr/>
          </p:nvSpPr>
          <p:spPr>
            <a:xfrm>
              <a:off x="7620202" y="6191555"/>
              <a:ext cx="104961" cy="43238"/>
            </a:xfrm>
            <a:custGeom>
              <a:avLst/>
              <a:gdLst>
                <a:gd name="connsiteX0" fmla="*/ 0 w 104961"/>
                <a:gd name="connsiteY0" fmla="*/ 0 h 43238"/>
                <a:gd name="connsiteX1" fmla="*/ 53148 w 104961"/>
                <a:gd name="connsiteY1" fmla="*/ 26667 h 43238"/>
                <a:gd name="connsiteX2" fmla="*/ 104961 w 104961"/>
                <a:gd name="connsiteY2" fmla="*/ 43238 h 43238"/>
              </a:gdLst>
              <a:ahLst/>
              <a:cxnLst>
                <a:cxn ang="0">
                  <a:pos x="connsiteX0" y="connsiteY0"/>
                </a:cxn>
                <a:cxn ang="0">
                  <a:pos x="connsiteX1" y="connsiteY1"/>
                </a:cxn>
                <a:cxn ang="0">
                  <a:pos x="connsiteX2" y="connsiteY2"/>
                </a:cxn>
              </a:cxnLst>
              <a:rect l="l" t="t" r="r" b="b"/>
              <a:pathLst>
                <a:path w="104961" h="43238">
                  <a:moveTo>
                    <a:pt x="0" y="0"/>
                  </a:moveTo>
                  <a:cubicBezTo>
                    <a:pt x="14668" y="8762"/>
                    <a:pt x="32384" y="18286"/>
                    <a:pt x="53148" y="26667"/>
                  </a:cubicBezTo>
                  <a:cubicBezTo>
                    <a:pt x="72006" y="34286"/>
                    <a:pt x="89531" y="39429"/>
                    <a:pt x="104961" y="43238"/>
                  </a:cubicBezTo>
                </a:path>
              </a:pathLst>
            </a:custGeom>
            <a:noFill/>
            <a:ln w="3809" cap="rnd">
              <a:solidFill>
                <a:srgbClr val="000000"/>
              </a:solidFill>
              <a:prstDash val="solid"/>
              <a:miter/>
            </a:ln>
          </p:spPr>
          <p:txBody>
            <a:bodyPr rtlCol="0" anchor="ctr"/>
            <a:lstStyle/>
            <a:p>
              <a:endParaRPr lang="fr-FR"/>
            </a:p>
          </p:txBody>
        </p:sp>
      </p:grpSp>
      <p:grpSp>
        <p:nvGrpSpPr>
          <p:cNvPr id="3824" name="Graphique 2">
            <a:extLst>
              <a:ext uri="{FF2B5EF4-FFF2-40B4-BE49-F238E27FC236}">
                <a16:creationId xmlns:a16="http://schemas.microsoft.com/office/drawing/2014/main" id="{4971F774-A1D7-D92A-C0A3-FA795F9F2912}"/>
              </a:ext>
            </a:extLst>
          </p:cNvPr>
          <p:cNvGrpSpPr/>
          <p:nvPr/>
        </p:nvGrpSpPr>
        <p:grpSpPr>
          <a:xfrm>
            <a:off x="6007047" y="7498186"/>
            <a:ext cx="1007431" cy="1125055"/>
            <a:chOff x="6007047" y="7498186"/>
            <a:chExt cx="1007431" cy="1125055"/>
          </a:xfrm>
        </p:grpSpPr>
        <p:grpSp>
          <p:nvGrpSpPr>
            <p:cNvPr id="3825" name="Graphique 2">
              <a:extLst>
                <a:ext uri="{FF2B5EF4-FFF2-40B4-BE49-F238E27FC236}">
                  <a16:creationId xmlns:a16="http://schemas.microsoft.com/office/drawing/2014/main" id="{FEEBB039-8616-BD7F-1836-3AEACD891E44}"/>
                </a:ext>
              </a:extLst>
            </p:cNvPr>
            <p:cNvGrpSpPr/>
            <p:nvPr/>
          </p:nvGrpSpPr>
          <p:grpSpPr>
            <a:xfrm>
              <a:off x="6583623" y="7498186"/>
              <a:ext cx="430855" cy="279837"/>
              <a:chOff x="6583623" y="7498186"/>
              <a:chExt cx="430855" cy="279837"/>
            </a:xfrm>
          </p:grpSpPr>
          <p:sp>
            <p:nvSpPr>
              <p:cNvPr id="3826" name="Forme libre 3825">
                <a:extLst>
                  <a:ext uri="{FF2B5EF4-FFF2-40B4-BE49-F238E27FC236}">
                    <a16:creationId xmlns:a16="http://schemas.microsoft.com/office/drawing/2014/main" id="{CD36042C-0840-3EA2-CF45-8ADA4B7B3285}"/>
                  </a:ext>
                </a:extLst>
              </p:cNvPr>
              <p:cNvSpPr/>
              <p:nvPr/>
            </p:nvSpPr>
            <p:spPr>
              <a:xfrm>
                <a:off x="6653644" y="7683738"/>
                <a:ext cx="66291" cy="92761"/>
              </a:xfrm>
              <a:custGeom>
                <a:avLst/>
                <a:gdLst>
                  <a:gd name="connsiteX0" fmla="*/ 66529 w 66291"/>
                  <a:gd name="connsiteY0" fmla="*/ 73388 h 92761"/>
                  <a:gd name="connsiteX1" fmla="*/ 45194 w 66291"/>
                  <a:gd name="connsiteY1" fmla="*/ 86340 h 92761"/>
                  <a:gd name="connsiteX2" fmla="*/ 33955 w 66291"/>
                  <a:gd name="connsiteY2" fmla="*/ 92816 h 92761"/>
                  <a:gd name="connsiteX3" fmla="*/ 238 w 66291"/>
                  <a:gd name="connsiteY3" fmla="*/ 13960 h 92761"/>
                  <a:gd name="connsiteX4" fmla="*/ 23288 w 66291"/>
                  <a:gd name="connsiteY4" fmla="*/ 55 h 92761"/>
                  <a:gd name="connsiteX5" fmla="*/ 66529 w 66291"/>
                  <a:gd name="connsiteY5" fmla="*/ 73388 h 9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291" h="92761">
                    <a:moveTo>
                      <a:pt x="66529" y="73388"/>
                    </a:moveTo>
                    <a:lnTo>
                      <a:pt x="45194" y="86340"/>
                    </a:lnTo>
                    <a:lnTo>
                      <a:pt x="33955" y="92816"/>
                    </a:lnTo>
                    <a:lnTo>
                      <a:pt x="238" y="13960"/>
                    </a:lnTo>
                    <a:lnTo>
                      <a:pt x="23288" y="55"/>
                    </a:lnTo>
                    <a:cubicBezTo>
                      <a:pt x="23288" y="55"/>
                      <a:pt x="44623" y="52245"/>
                      <a:pt x="66529" y="73388"/>
                    </a:cubicBezTo>
                    <a:close/>
                  </a:path>
                </a:pathLst>
              </a:custGeom>
              <a:solidFill>
                <a:srgbClr val="FFD26C"/>
              </a:solidFill>
              <a:ln w="1904" cap="flat">
                <a:noFill/>
                <a:prstDash val="solid"/>
                <a:miter/>
              </a:ln>
            </p:spPr>
            <p:txBody>
              <a:bodyPr rtlCol="0" anchor="ctr"/>
              <a:lstStyle/>
              <a:p>
                <a:endParaRPr lang="fr-FR"/>
              </a:p>
            </p:txBody>
          </p:sp>
          <p:sp>
            <p:nvSpPr>
              <p:cNvPr id="3827" name="Forme libre 3826">
                <a:extLst>
                  <a:ext uri="{FF2B5EF4-FFF2-40B4-BE49-F238E27FC236}">
                    <a16:creationId xmlns:a16="http://schemas.microsoft.com/office/drawing/2014/main" id="{ADCE56E2-67DD-46F7-7284-07A60300A3E6}"/>
                  </a:ext>
                </a:extLst>
              </p:cNvPr>
              <p:cNvSpPr/>
              <p:nvPr/>
            </p:nvSpPr>
            <p:spPr>
              <a:xfrm>
                <a:off x="6652158" y="7682197"/>
                <a:ext cx="69186" cy="95826"/>
              </a:xfrm>
              <a:custGeom>
                <a:avLst/>
                <a:gdLst>
                  <a:gd name="connsiteX0" fmla="*/ 35632 w 69186"/>
                  <a:gd name="connsiteY0" fmla="*/ 95881 h 95826"/>
                  <a:gd name="connsiteX1" fmla="*/ 34108 w 69186"/>
                  <a:gd name="connsiteY1" fmla="*/ 94929 h 95826"/>
                  <a:gd name="connsiteX2" fmla="*/ 391 w 69186"/>
                  <a:gd name="connsiteY2" fmla="*/ 16072 h 95826"/>
                  <a:gd name="connsiteX3" fmla="*/ 963 w 69186"/>
                  <a:gd name="connsiteY3" fmla="*/ 14167 h 95826"/>
                  <a:gd name="connsiteX4" fmla="*/ 24012 w 69186"/>
                  <a:gd name="connsiteY4" fmla="*/ 263 h 95826"/>
                  <a:gd name="connsiteX5" fmla="*/ 25727 w 69186"/>
                  <a:gd name="connsiteY5" fmla="*/ 453 h 95826"/>
                  <a:gd name="connsiteX6" fmla="*/ 26108 w 69186"/>
                  <a:gd name="connsiteY6" fmla="*/ 1025 h 95826"/>
                  <a:gd name="connsiteX7" fmla="*/ 68969 w 69186"/>
                  <a:gd name="connsiteY7" fmla="*/ 73786 h 95826"/>
                  <a:gd name="connsiteX8" fmla="*/ 69349 w 69186"/>
                  <a:gd name="connsiteY8" fmla="*/ 75119 h 95826"/>
                  <a:gd name="connsiteX9" fmla="*/ 68588 w 69186"/>
                  <a:gd name="connsiteY9" fmla="*/ 76262 h 95826"/>
                  <a:gd name="connsiteX10" fmla="*/ 47252 w 69186"/>
                  <a:gd name="connsiteY10" fmla="*/ 89215 h 95826"/>
                  <a:gd name="connsiteX11" fmla="*/ 36013 w 69186"/>
                  <a:gd name="connsiteY11" fmla="*/ 95691 h 95826"/>
                  <a:gd name="connsiteX12" fmla="*/ 35632 w 69186"/>
                  <a:gd name="connsiteY12" fmla="*/ 95881 h 95826"/>
                  <a:gd name="connsiteX13" fmla="*/ 35632 w 69186"/>
                  <a:gd name="connsiteY13" fmla="*/ 95881 h 95826"/>
                  <a:gd name="connsiteX14" fmla="*/ 3630 w 69186"/>
                  <a:gd name="connsiteY14" fmla="*/ 16263 h 95826"/>
                  <a:gd name="connsiteX15" fmla="*/ 36013 w 69186"/>
                  <a:gd name="connsiteY15" fmla="*/ 92453 h 95826"/>
                  <a:gd name="connsiteX16" fmla="*/ 45729 w 69186"/>
                  <a:gd name="connsiteY16" fmla="*/ 86738 h 95826"/>
                  <a:gd name="connsiteX17" fmla="*/ 65540 w 69186"/>
                  <a:gd name="connsiteY17" fmla="*/ 74738 h 95826"/>
                  <a:gd name="connsiteX18" fmla="*/ 24012 w 69186"/>
                  <a:gd name="connsiteY18" fmla="*/ 3882 h 95826"/>
                  <a:gd name="connsiteX19" fmla="*/ 3630 w 69186"/>
                  <a:gd name="connsiteY19" fmla="*/ 16263 h 95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186" h="95826">
                    <a:moveTo>
                      <a:pt x="35632" y="95881"/>
                    </a:moveTo>
                    <a:cubicBezTo>
                      <a:pt x="35061" y="95881"/>
                      <a:pt x="34299" y="95691"/>
                      <a:pt x="34108" y="94929"/>
                    </a:cubicBezTo>
                    <a:lnTo>
                      <a:pt x="391" y="16072"/>
                    </a:lnTo>
                    <a:cubicBezTo>
                      <a:pt x="10" y="15310"/>
                      <a:pt x="391" y="14549"/>
                      <a:pt x="963" y="14167"/>
                    </a:cubicBezTo>
                    <a:lnTo>
                      <a:pt x="24012" y="263"/>
                    </a:lnTo>
                    <a:cubicBezTo>
                      <a:pt x="24584" y="-118"/>
                      <a:pt x="25346" y="72"/>
                      <a:pt x="25727" y="453"/>
                    </a:cubicBezTo>
                    <a:cubicBezTo>
                      <a:pt x="25917" y="644"/>
                      <a:pt x="25917" y="834"/>
                      <a:pt x="26108" y="1025"/>
                    </a:cubicBezTo>
                    <a:cubicBezTo>
                      <a:pt x="26298" y="1596"/>
                      <a:pt x="47633" y="53215"/>
                      <a:pt x="68969" y="73786"/>
                    </a:cubicBezTo>
                    <a:cubicBezTo>
                      <a:pt x="69349" y="74167"/>
                      <a:pt x="69540" y="74548"/>
                      <a:pt x="69349" y="75119"/>
                    </a:cubicBezTo>
                    <a:cubicBezTo>
                      <a:pt x="69349" y="75501"/>
                      <a:pt x="68969" y="76072"/>
                      <a:pt x="68588" y="76262"/>
                    </a:cubicBezTo>
                    <a:lnTo>
                      <a:pt x="47252" y="89215"/>
                    </a:lnTo>
                    <a:lnTo>
                      <a:pt x="36013" y="95691"/>
                    </a:lnTo>
                    <a:cubicBezTo>
                      <a:pt x="36013" y="95881"/>
                      <a:pt x="35823" y="95881"/>
                      <a:pt x="35632" y="95881"/>
                    </a:cubicBezTo>
                    <a:lnTo>
                      <a:pt x="35632" y="95881"/>
                    </a:lnTo>
                    <a:close/>
                    <a:moveTo>
                      <a:pt x="3630" y="16263"/>
                    </a:moveTo>
                    <a:lnTo>
                      <a:pt x="36013" y="92453"/>
                    </a:lnTo>
                    <a:lnTo>
                      <a:pt x="45729" y="86738"/>
                    </a:lnTo>
                    <a:lnTo>
                      <a:pt x="65540" y="74738"/>
                    </a:lnTo>
                    <a:cubicBezTo>
                      <a:pt x="46109" y="54929"/>
                      <a:pt x="27822" y="12834"/>
                      <a:pt x="24012" y="3882"/>
                    </a:cubicBezTo>
                    <a:lnTo>
                      <a:pt x="3630" y="16263"/>
                    </a:lnTo>
                    <a:close/>
                  </a:path>
                </a:pathLst>
              </a:custGeom>
              <a:solidFill>
                <a:srgbClr val="000000"/>
              </a:solidFill>
              <a:ln w="1904" cap="flat">
                <a:noFill/>
                <a:prstDash val="solid"/>
                <a:miter/>
              </a:ln>
            </p:spPr>
            <p:txBody>
              <a:bodyPr rtlCol="0" anchor="ctr"/>
              <a:lstStyle/>
              <a:p>
                <a:endParaRPr lang="fr-FR"/>
              </a:p>
            </p:txBody>
          </p:sp>
          <p:sp>
            <p:nvSpPr>
              <p:cNvPr id="3828" name="Forme libre 3827">
                <a:extLst>
                  <a:ext uri="{FF2B5EF4-FFF2-40B4-BE49-F238E27FC236}">
                    <a16:creationId xmlns:a16="http://schemas.microsoft.com/office/drawing/2014/main" id="{74328D90-D80F-24E9-EAF5-238927AD6000}"/>
                  </a:ext>
                </a:extLst>
              </p:cNvPr>
              <p:cNvSpPr/>
              <p:nvPr/>
            </p:nvSpPr>
            <p:spPr>
              <a:xfrm>
                <a:off x="6640691" y="7685452"/>
                <a:ext cx="69529" cy="91047"/>
              </a:xfrm>
              <a:custGeom>
                <a:avLst/>
                <a:gdLst>
                  <a:gd name="connsiteX0" fmla="*/ 69768 w 69529"/>
                  <a:gd name="connsiteY0" fmla="*/ 76817 h 91047"/>
                  <a:gd name="connsiteX1" fmla="*/ 46718 w 69529"/>
                  <a:gd name="connsiteY1" fmla="*/ 91102 h 91047"/>
                  <a:gd name="connsiteX2" fmla="*/ 238 w 69529"/>
                  <a:gd name="connsiteY2" fmla="*/ 13960 h 91047"/>
                  <a:gd name="connsiteX3" fmla="*/ 23288 w 69529"/>
                  <a:gd name="connsiteY3" fmla="*/ 55 h 91047"/>
                  <a:gd name="connsiteX4" fmla="*/ 69768 w 69529"/>
                  <a:gd name="connsiteY4" fmla="*/ 76817 h 91047"/>
                  <a:gd name="connsiteX5" fmla="*/ 69768 w 69529"/>
                  <a:gd name="connsiteY5" fmla="*/ 76817 h 9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529" h="91047">
                    <a:moveTo>
                      <a:pt x="69768" y="76817"/>
                    </a:moveTo>
                    <a:lnTo>
                      <a:pt x="46718" y="91102"/>
                    </a:lnTo>
                    <a:lnTo>
                      <a:pt x="238" y="13960"/>
                    </a:lnTo>
                    <a:lnTo>
                      <a:pt x="23288" y="55"/>
                    </a:lnTo>
                    <a:cubicBezTo>
                      <a:pt x="23288" y="55"/>
                      <a:pt x="48052" y="55864"/>
                      <a:pt x="69768" y="76817"/>
                    </a:cubicBezTo>
                    <a:lnTo>
                      <a:pt x="69768" y="76817"/>
                    </a:lnTo>
                    <a:close/>
                  </a:path>
                </a:pathLst>
              </a:custGeom>
              <a:solidFill>
                <a:srgbClr val="FFD26C"/>
              </a:solidFill>
              <a:ln w="1904" cap="flat">
                <a:noFill/>
                <a:prstDash val="solid"/>
                <a:miter/>
              </a:ln>
            </p:spPr>
            <p:txBody>
              <a:bodyPr rtlCol="0" anchor="ctr"/>
              <a:lstStyle/>
              <a:p>
                <a:endParaRPr lang="fr-FR"/>
              </a:p>
            </p:txBody>
          </p:sp>
          <p:sp>
            <p:nvSpPr>
              <p:cNvPr id="3829" name="Forme libre 3828">
                <a:extLst>
                  <a:ext uri="{FF2B5EF4-FFF2-40B4-BE49-F238E27FC236}">
                    <a16:creationId xmlns:a16="http://schemas.microsoft.com/office/drawing/2014/main" id="{808931B4-49A0-BF85-61B9-446F5733B473}"/>
                  </a:ext>
                </a:extLst>
              </p:cNvPr>
              <p:cNvSpPr/>
              <p:nvPr/>
            </p:nvSpPr>
            <p:spPr>
              <a:xfrm>
                <a:off x="6639358" y="7683929"/>
                <a:ext cx="72434" cy="94094"/>
              </a:xfrm>
              <a:custGeom>
                <a:avLst/>
                <a:gdLst>
                  <a:gd name="connsiteX0" fmla="*/ 48433 w 72434"/>
                  <a:gd name="connsiteY0" fmla="*/ 94150 h 94094"/>
                  <a:gd name="connsiteX1" fmla="*/ 46909 w 72434"/>
                  <a:gd name="connsiteY1" fmla="*/ 93388 h 94094"/>
                  <a:gd name="connsiteX2" fmla="*/ 429 w 72434"/>
                  <a:gd name="connsiteY2" fmla="*/ 16245 h 94094"/>
                  <a:gd name="connsiteX3" fmla="*/ 1000 w 72434"/>
                  <a:gd name="connsiteY3" fmla="*/ 14150 h 94094"/>
                  <a:gd name="connsiteX4" fmla="*/ 24050 w 72434"/>
                  <a:gd name="connsiteY4" fmla="*/ 245 h 94094"/>
                  <a:gd name="connsiteX5" fmla="*/ 26145 w 72434"/>
                  <a:gd name="connsiteY5" fmla="*/ 817 h 94094"/>
                  <a:gd name="connsiteX6" fmla="*/ 26145 w 72434"/>
                  <a:gd name="connsiteY6" fmla="*/ 1007 h 94094"/>
                  <a:gd name="connsiteX7" fmla="*/ 72244 w 72434"/>
                  <a:gd name="connsiteY7" fmla="*/ 77388 h 94094"/>
                  <a:gd name="connsiteX8" fmla="*/ 72244 w 72434"/>
                  <a:gd name="connsiteY8" fmla="*/ 79483 h 94094"/>
                  <a:gd name="connsiteX9" fmla="*/ 71863 w 72434"/>
                  <a:gd name="connsiteY9" fmla="*/ 79674 h 94094"/>
                  <a:gd name="connsiteX10" fmla="*/ 48814 w 72434"/>
                  <a:gd name="connsiteY10" fmla="*/ 93959 h 94094"/>
                  <a:gd name="connsiteX11" fmla="*/ 48433 w 72434"/>
                  <a:gd name="connsiteY11" fmla="*/ 94150 h 94094"/>
                  <a:gd name="connsiteX12" fmla="*/ 48433 w 72434"/>
                  <a:gd name="connsiteY12" fmla="*/ 94150 h 94094"/>
                  <a:gd name="connsiteX13" fmla="*/ 3667 w 72434"/>
                  <a:gd name="connsiteY13" fmla="*/ 16055 h 94094"/>
                  <a:gd name="connsiteX14" fmla="*/ 48623 w 72434"/>
                  <a:gd name="connsiteY14" fmla="*/ 90531 h 94094"/>
                  <a:gd name="connsiteX15" fmla="*/ 68815 w 72434"/>
                  <a:gd name="connsiteY15" fmla="*/ 77959 h 94094"/>
                  <a:gd name="connsiteX16" fmla="*/ 24050 w 72434"/>
                  <a:gd name="connsiteY16" fmla="*/ 3674 h 94094"/>
                  <a:gd name="connsiteX17" fmla="*/ 3667 w 72434"/>
                  <a:gd name="connsiteY17" fmla="*/ 16055 h 94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434" h="94094">
                    <a:moveTo>
                      <a:pt x="48433" y="94150"/>
                    </a:moveTo>
                    <a:cubicBezTo>
                      <a:pt x="47861" y="94150"/>
                      <a:pt x="47290" y="93959"/>
                      <a:pt x="46909" y="93388"/>
                    </a:cubicBezTo>
                    <a:lnTo>
                      <a:pt x="429" y="16245"/>
                    </a:lnTo>
                    <a:cubicBezTo>
                      <a:pt x="47" y="15483"/>
                      <a:pt x="238" y="14531"/>
                      <a:pt x="1000" y="14150"/>
                    </a:cubicBezTo>
                    <a:lnTo>
                      <a:pt x="24050" y="245"/>
                    </a:lnTo>
                    <a:cubicBezTo>
                      <a:pt x="24811" y="-135"/>
                      <a:pt x="25764" y="55"/>
                      <a:pt x="26145" y="817"/>
                    </a:cubicBezTo>
                    <a:cubicBezTo>
                      <a:pt x="26145" y="817"/>
                      <a:pt x="26145" y="1007"/>
                      <a:pt x="26145" y="1007"/>
                    </a:cubicBezTo>
                    <a:cubicBezTo>
                      <a:pt x="26335" y="1579"/>
                      <a:pt x="50909" y="56626"/>
                      <a:pt x="72244" y="77388"/>
                    </a:cubicBezTo>
                    <a:cubicBezTo>
                      <a:pt x="72816" y="77959"/>
                      <a:pt x="72816" y="78912"/>
                      <a:pt x="72244" y="79483"/>
                    </a:cubicBezTo>
                    <a:cubicBezTo>
                      <a:pt x="72244" y="79483"/>
                      <a:pt x="72054" y="79674"/>
                      <a:pt x="71863" y="79674"/>
                    </a:cubicBezTo>
                    <a:lnTo>
                      <a:pt x="48814" y="93959"/>
                    </a:lnTo>
                    <a:cubicBezTo>
                      <a:pt x="48814" y="94150"/>
                      <a:pt x="48623" y="94150"/>
                      <a:pt x="48433" y="94150"/>
                    </a:cubicBezTo>
                    <a:lnTo>
                      <a:pt x="48433" y="94150"/>
                    </a:lnTo>
                    <a:close/>
                    <a:moveTo>
                      <a:pt x="3667" y="16055"/>
                    </a:moveTo>
                    <a:lnTo>
                      <a:pt x="48623" y="90531"/>
                    </a:lnTo>
                    <a:lnTo>
                      <a:pt x="68815" y="77959"/>
                    </a:lnTo>
                    <a:cubicBezTo>
                      <a:pt x="49194" y="57960"/>
                      <a:pt x="28240" y="12817"/>
                      <a:pt x="24050" y="3674"/>
                    </a:cubicBezTo>
                    <a:lnTo>
                      <a:pt x="3667" y="16055"/>
                    </a:lnTo>
                    <a:close/>
                  </a:path>
                </a:pathLst>
              </a:custGeom>
              <a:solidFill>
                <a:srgbClr val="000000"/>
              </a:solidFill>
              <a:ln w="1904" cap="flat">
                <a:noFill/>
                <a:prstDash val="solid"/>
                <a:miter/>
              </a:ln>
            </p:spPr>
            <p:txBody>
              <a:bodyPr rtlCol="0" anchor="ctr"/>
              <a:lstStyle/>
              <a:p>
                <a:endParaRPr lang="fr-FR"/>
              </a:p>
            </p:txBody>
          </p:sp>
          <p:sp>
            <p:nvSpPr>
              <p:cNvPr id="3830" name="Forme libre 3829">
                <a:extLst>
                  <a:ext uri="{FF2B5EF4-FFF2-40B4-BE49-F238E27FC236}">
                    <a16:creationId xmlns:a16="http://schemas.microsoft.com/office/drawing/2014/main" id="{BEB53AE2-2574-B82D-DDF9-E3065BC05C64}"/>
                  </a:ext>
                </a:extLst>
              </p:cNvPr>
              <p:cNvSpPr/>
              <p:nvPr/>
            </p:nvSpPr>
            <p:spPr>
              <a:xfrm>
                <a:off x="6630595" y="7695357"/>
                <a:ext cx="45908" cy="19573"/>
              </a:xfrm>
              <a:custGeom>
                <a:avLst/>
                <a:gdLst>
                  <a:gd name="connsiteX0" fmla="*/ 238 w 45908"/>
                  <a:gd name="connsiteY0" fmla="*/ 4436 h 19573"/>
                  <a:gd name="connsiteX1" fmla="*/ 7477 w 45908"/>
                  <a:gd name="connsiteY1" fmla="*/ 13388 h 19573"/>
                  <a:gd name="connsiteX2" fmla="*/ 22907 w 45908"/>
                  <a:gd name="connsiteY2" fmla="*/ 19484 h 19573"/>
                  <a:gd name="connsiteX3" fmla="*/ 46147 w 45908"/>
                  <a:gd name="connsiteY3" fmla="*/ 16245 h 19573"/>
                  <a:gd name="connsiteX4" fmla="*/ 37956 w 45908"/>
                  <a:gd name="connsiteY4" fmla="*/ 55 h 19573"/>
                  <a:gd name="connsiteX5" fmla="*/ 238 w 45908"/>
                  <a:gd name="connsiteY5" fmla="*/ 4436 h 1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908" h="19573">
                    <a:moveTo>
                      <a:pt x="238" y="4436"/>
                    </a:moveTo>
                    <a:lnTo>
                      <a:pt x="7477" y="13388"/>
                    </a:lnTo>
                    <a:cubicBezTo>
                      <a:pt x="11287" y="17960"/>
                      <a:pt x="17001" y="20246"/>
                      <a:pt x="22907" y="19484"/>
                    </a:cubicBezTo>
                    <a:lnTo>
                      <a:pt x="46147" y="16245"/>
                    </a:lnTo>
                    <a:lnTo>
                      <a:pt x="37956" y="55"/>
                    </a:lnTo>
                    <a:lnTo>
                      <a:pt x="238" y="4436"/>
                    </a:lnTo>
                    <a:close/>
                  </a:path>
                </a:pathLst>
              </a:custGeom>
              <a:solidFill>
                <a:srgbClr val="FFD26C"/>
              </a:solidFill>
              <a:ln w="1904" cap="flat">
                <a:noFill/>
                <a:prstDash val="solid"/>
                <a:miter/>
              </a:ln>
            </p:spPr>
            <p:txBody>
              <a:bodyPr rtlCol="0" anchor="ctr"/>
              <a:lstStyle/>
              <a:p>
                <a:endParaRPr lang="fr-FR"/>
              </a:p>
            </p:txBody>
          </p:sp>
          <p:sp>
            <p:nvSpPr>
              <p:cNvPr id="3831" name="Forme libre 3830">
                <a:extLst>
                  <a:ext uri="{FF2B5EF4-FFF2-40B4-BE49-F238E27FC236}">
                    <a16:creationId xmlns:a16="http://schemas.microsoft.com/office/drawing/2014/main" id="{F46601EA-274B-4256-09D3-2F34542DBF00}"/>
                  </a:ext>
                </a:extLst>
              </p:cNvPr>
              <p:cNvSpPr/>
              <p:nvPr/>
            </p:nvSpPr>
            <p:spPr>
              <a:xfrm>
                <a:off x="6629107" y="7693833"/>
                <a:ext cx="49110" cy="22611"/>
              </a:xfrm>
              <a:custGeom>
                <a:avLst/>
                <a:gdLst>
                  <a:gd name="connsiteX0" fmla="*/ 47825 w 49110"/>
                  <a:gd name="connsiteY0" fmla="*/ 19293 h 22611"/>
                  <a:gd name="connsiteX1" fmla="*/ 24585 w 49110"/>
                  <a:gd name="connsiteY1" fmla="*/ 22531 h 22611"/>
                  <a:gd name="connsiteX2" fmla="*/ 7822 w 49110"/>
                  <a:gd name="connsiteY2" fmla="*/ 15864 h 22611"/>
                  <a:gd name="connsiteX3" fmla="*/ 583 w 49110"/>
                  <a:gd name="connsiteY3" fmla="*/ 6912 h 22611"/>
                  <a:gd name="connsiteX4" fmla="*/ 773 w 49110"/>
                  <a:gd name="connsiteY4" fmla="*/ 4817 h 22611"/>
                  <a:gd name="connsiteX5" fmla="*/ 773 w 49110"/>
                  <a:gd name="connsiteY5" fmla="*/ 4817 h 22611"/>
                  <a:gd name="connsiteX6" fmla="*/ 1536 w 49110"/>
                  <a:gd name="connsiteY6" fmla="*/ 4436 h 22611"/>
                  <a:gd name="connsiteX7" fmla="*/ 39443 w 49110"/>
                  <a:gd name="connsiteY7" fmla="*/ 55 h 22611"/>
                  <a:gd name="connsiteX8" fmla="*/ 40967 w 49110"/>
                  <a:gd name="connsiteY8" fmla="*/ 817 h 22611"/>
                  <a:gd name="connsiteX9" fmla="*/ 49159 w 49110"/>
                  <a:gd name="connsiteY9" fmla="*/ 17007 h 22611"/>
                  <a:gd name="connsiteX10" fmla="*/ 48587 w 49110"/>
                  <a:gd name="connsiteY10" fmla="*/ 18912 h 22611"/>
                  <a:gd name="connsiteX11" fmla="*/ 47825 w 49110"/>
                  <a:gd name="connsiteY11" fmla="*/ 19293 h 22611"/>
                  <a:gd name="connsiteX12" fmla="*/ 47825 w 49110"/>
                  <a:gd name="connsiteY12" fmla="*/ 19293 h 22611"/>
                  <a:gd name="connsiteX13" fmla="*/ 4583 w 49110"/>
                  <a:gd name="connsiteY13" fmla="*/ 7293 h 22611"/>
                  <a:gd name="connsiteX14" fmla="*/ 10108 w 49110"/>
                  <a:gd name="connsiteY14" fmla="*/ 13959 h 22611"/>
                  <a:gd name="connsiteX15" fmla="*/ 24204 w 49110"/>
                  <a:gd name="connsiteY15" fmla="*/ 19483 h 22611"/>
                  <a:gd name="connsiteX16" fmla="*/ 45349 w 49110"/>
                  <a:gd name="connsiteY16" fmla="*/ 16626 h 22611"/>
                  <a:gd name="connsiteX17" fmla="*/ 38682 w 49110"/>
                  <a:gd name="connsiteY17" fmla="*/ 3293 h 22611"/>
                  <a:gd name="connsiteX18" fmla="*/ 4583 w 49110"/>
                  <a:gd name="connsiteY18" fmla="*/ 7293 h 2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110" h="22611">
                    <a:moveTo>
                      <a:pt x="47825" y="19293"/>
                    </a:moveTo>
                    <a:lnTo>
                      <a:pt x="24585" y="22531"/>
                    </a:lnTo>
                    <a:cubicBezTo>
                      <a:pt x="18299" y="23293"/>
                      <a:pt x="11822" y="20817"/>
                      <a:pt x="7822" y="15864"/>
                    </a:cubicBezTo>
                    <a:lnTo>
                      <a:pt x="583" y="6912"/>
                    </a:lnTo>
                    <a:cubicBezTo>
                      <a:pt x="12" y="6340"/>
                      <a:pt x="202" y="5388"/>
                      <a:pt x="773" y="4817"/>
                    </a:cubicBezTo>
                    <a:cubicBezTo>
                      <a:pt x="773" y="4817"/>
                      <a:pt x="773" y="4817"/>
                      <a:pt x="773" y="4817"/>
                    </a:cubicBezTo>
                    <a:cubicBezTo>
                      <a:pt x="964" y="4626"/>
                      <a:pt x="1155" y="4626"/>
                      <a:pt x="1536" y="4436"/>
                    </a:cubicBezTo>
                    <a:lnTo>
                      <a:pt x="39443" y="55"/>
                    </a:lnTo>
                    <a:cubicBezTo>
                      <a:pt x="40015" y="55"/>
                      <a:pt x="40586" y="245"/>
                      <a:pt x="40967" y="817"/>
                    </a:cubicBezTo>
                    <a:lnTo>
                      <a:pt x="49159" y="17007"/>
                    </a:lnTo>
                    <a:cubicBezTo>
                      <a:pt x="49539" y="17579"/>
                      <a:pt x="49349" y="18531"/>
                      <a:pt x="48587" y="18912"/>
                    </a:cubicBezTo>
                    <a:cubicBezTo>
                      <a:pt x="48396" y="19293"/>
                      <a:pt x="48206" y="19293"/>
                      <a:pt x="47825" y="19293"/>
                    </a:cubicBezTo>
                    <a:lnTo>
                      <a:pt x="47825" y="19293"/>
                    </a:lnTo>
                    <a:close/>
                    <a:moveTo>
                      <a:pt x="4583" y="7293"/>
                    </a:moveTo>
                    <a:lnTo>
                      <a:pt x="10108" y="13959"/>
                    </a:lnTo>
                    <a:cubicBezTo>
                      <a:pt x="13537" y="18150"/>
                      <a:pt x="18870" y="20245"/>
                      <a:pt x="24204" y="19483"/>
                    </a:cubicBezTo>
                    <a:lnTo>
                      <a:pt x="45349" y="16626"/>
                    </a:lnTo>
                    <a:lnTo>
                      <a:pt x="38682" y="3293"/>
                    </a:lnTo>
                    <a:lnTo>
                      <a:pt x="4583" y="7293"/>
                    </a:lnTo>
                    <a:close/>
                  </a:path>
                </a:pathLst>
              </a:custGeom>
              <a:solidFill>
                <a:srgbClr val="000000"/>
              </a:solidFill>
              <a:ln w="1904" cap="flat">
                <a:noFill/>
                <a:prstDash val="solid"/>
                <a:miter/>
              </a:ln>
            </p:spPr>
            <p:txBody>
              <a:bodyPr rtlCol="0" anchor="ctr"/>
              <a:lstStyle/>
              <a:p>
                <a:endParaRPr lang="fr-FR"/>
              </a:p>
            </p:txBody>
          </p:sp>
          <p:sp>
            <p:nvSpPr>
              <p:cNvPr id="3832" name="Forme libre 3831">
                <a:extLst>
                  <a:ext uri="{FF2B5EF4-FFF2-40B4-BE49-F238E27FC236}">
                    <a16:creationId xmlns:a16="http://schemas.microsoft.com/office/drawing/2014/main" id="{F990E9C6-293A-85FE-142B-701547188CC8}"/>
                  </a:ext>
                </a:extLst>
              </p:cNvPr>
              <p:cNvSpPr/>
              <p:nvPr/>
            </p:nvSpPr>
            <p:spPr>
              <a:xfrm>
                <a:off x="6584948" y="7621262"/>
                <a:ext cx="97270" cy="80445"/>
              </a:xfrm>
              <a:custGeom>
                <a:avLst/>
                <a:gdLst>
                  <a:gd name="connsiteX0" fmla="*/ 18264 w 97270"/>
                  <a:gd name="connsiteY0" fmla="*/ 8626 h 80445"/>
                  <a:gd name="connsiteX1" fmla="*/ 10835 w 97270"/>
                  <a:gd name="connsiteY1" fmla="*/ 21007 h 80445"/>
                  <a:gd name="connsiteX2" fmla="*/ 548 w 97270"/>
                  <a:gd name="connsiteY2" fmla="*/ 48245 h 80445"/>
                  <a:gd name="connsiteX3" fmla="*/ 18455 w 97270"/>
                  <a:gd name="connsiteY3" fmla="*/ 72055 h 80445"/>
                  <a:gd name="connsiteX4" fmla="*/ 28170 w 97270"/>
                  <a:gd name="connsiteY4" fmla="*/ 80435 h 80445"/>
                  <a:gd name="connsiteX5" fmla="*/ 97509 w 97270"/>
                  <a:gd name="connsiteY5" fmla="*/ 72245 h 80445"/>
                  <a:gd name="connsiteX6" fmla="*/ 87794 w 97270"/>
                  <a:gd name="connsiteY6" fmla="*/ 55 h 80445"/>
                  <a:gd name="connsiteX7" fmla="*/ 18264 w 97270"/>
                  <a:gd name="connsiteY7" fmla="*/ 8626 h 80445"/>
                  <a:gd name="connsiteX8" fmla="*/ 18264 w 97270"/>
                  <a:gd name="connsiteY8" fmla="*/ 8626 h 8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270" h="80445">
                    <a:moveTo>
                      <a:pt x="18264" y="8626"/>
                    </a:moveTo>
                    <a:cubicBezTo>
                      <a:pt x="14645" y="9198"/>
                      <a:pt x="12168" y="13769"/>
                      <a:pt x="10835" y="21007"/>
                    </a:cubicBezTo>
                    <a:cubicBezTo>
                      <a:pt x="3215" y="26341"/>
                      <a:pt x="-976" y="36817"/>
                      <a:pt x="548" y="48245"/>
                    </a:cubicBezTo>
                    <a:cubicBezTo>
                      <a:pt x="2072" y="59864"/>
                      <a:pt x="9502" y="69007"/>
                      <a:pt x="18455" y="72055"/>
                    </a:cubicBezTo>
                    <a:cubicBezTo>
                      <a:pt x="21503" y="77769"/>
                      <a:pt x="24931" y="81007"/>
                      <a:pt x="28170" y="80435"/>
                    </a:cubicBezTo>
                    <a:cubicBezTo>
                      <a:pt x="35027" y="79483"/>
                      <a:pt x="78650" y="74912"/>
                      <a:pt x="97509" y="72245"/>
                    </a:cubicBezTo>
                    <a:lnTo>
                      <a:pt x="87794" y="55"/>
                    </a:lnTo>
                    <a:cubicBezTo>
                      <a:pt x="65887" y="3293"/>
                      <a:pt x="25122" y="7865"/>
                      <a:pt x="18264" y="8626"/>
                    </a:cubicBezTo>
                    <a:lnTo>
                      <a:pt x="18264" y="8626"/>
                    </a:lnTo>
                    <a:close/>
                  </a:path>
                </a:pathLst>
              </a:custGeom>
              <a:solidFill>
                <a:srgbClr val="FFD26C"/>
              </a:solidFill>
              <a:ln w="1904" cap="flat">
                <a:noFill/>
                <a:prstDash val="solid"/>
                <a:miter/>
              </a:ln>
            </p:spPr>
            <p:txBody>
              <a:bodyPr rtlCol="0" anchor="ctr"/>
              <a:lstStyle/>
              <a:p>
                <a:endParaRPr lang="fr-FR"/>
              </a:p>
            </p:txBody>
          </p:sp>
          <p:sp>
            <p:nvSpPr>
              <p:cNvPr id="3833" name="Forme libre 3832">
                <a:extLst>
                  <a:ext uri="{FF2B5EF4-FFF2-40B4-BE49-F238E27FC236}">
                    <a16:creationId xmlns:a16="http://schemas.microsoft.com/office/drawing/2014/main" id="{00104FCC-18D9-1DC1-294B-C3A5FE7FA3ED}"/>
                  </a:ext>
                </a:extLst>
              </p:cNvPr>
              <p:cNvSpPr/>
              <p:nvPr/>
            </p:nvSpPr>
            <p:spPr>
              <a:xfrm>
                <a:off x="6679552" y="7693071"/>
                <a:ext cx="16382" cy="25333"/>
              </a:xfrm>
              <a:custGeom>
                <a:avLst/>
                <a:gdLst>
                  <a:gd name="connsiteX0" fmla="*/ 16620 w 16382"/>
                  <a:gd name="connsiteY0" fmla="*/ 13960 h 25333"/>
                  <a:gd name="connsiteX1" fmla="*/ 7286 w 16382"/>
                  <a:gd name="connsiteY1" fmla="*/ 55 h 25333"/>
                  <a:gd name="connsiteX2" fmla="*/ 238 w 16382"/>
                  <a:gd name="connsiteY2" fmla="*/ 1198 h 25333"/>
                  <a:gd name="connsiteX3" fmla="*/ 7095 w 16382"/>
                  <a:gd name="connsiteY3" fmla="*/ 25388 h 25333"/>
                  <a:gd name="connsiteX4" fmla="*/ 16620 w 16382"/>
                  <a:gd name="connsiteY4" fmla="*/ 13960 h 2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82" h="25333">
                    <a:moveTo>
                      <a:pt x="16620" y="13960"/>
                    </a:moveTo>
                    <a:lnTo>
                      <a:pt x="7286" y="55"/>
                    </a:lnTo>
                    <a:lnTo>
                      <a:pt x="238" y="1198"/>
                    </a:lnTo>
                    <a:lnTo>
                      <a:pt x="7095" y="25388"/>
                    </a:lnTo>
                    <a:lnTo>
                      <a:pt x="16620" y="13960"/>
                    </a:lnTo>
                    <a:close/>
                  </a:path>
                </a:pathLst>
              </a:custGeom>
              <a:solidFill>
                <a:srgbClr val="FFFFFF"/>
              </a:solidFill>
              <a:ln w="1904" cap="flat">
                <a:noFill/>
                <a:prstDash val="solid"/>
                <a:miter/>
              </a:ln>
            </p:spPr>
            <p:txBody>
              <a:bodyPr rtlCol="0" anchor="ctr"/>
              <a:lstStyle/>
              <a:p>
                <a:endParaRPr lang="fr-FR"/>
              </a:p>
            </p:txBody>
          </p:sp>
          <p:sp>
            <p:nvSpPr>
              <p:cNvPr id="3834" name="Forme libre 3833">
                <a:extLst>
                  <a:ext uri="{FF2B5EF4-FFF2-40B4-BE49-F238E27FC236}">
                    <a16:creationId xmlns:a16="http://schemas.microsoft.com/office/drawing/2014/main" id="{9F7AC429-350F-0A1D-6101-A52FCAF053EE}"/>
                  </a:ext>
                </a:extLst>
              </p:cNvPr>
              <p:cNvSpPr/>
              <p:nvPr/>
            </p:nvSpPr>
            <p:spPr>
              <a:xfrm>
                <a:off x="6677979" y="7691357"/>
                <a:ext cx="19363" cy="28417"/>
              </a:xfrm>
              <a:custGeom>
                <a:avLst/>
                <a:gdLst>
                  <a:gd name="connsiteX0" fmla="*/ 8859 w 19363"/>
                  <a:gd name="connsiteY0" fmla="*/ 28436 h 28417"/>
                  <a:gd name="connsiteX1" fmla="*/ 7144 w 19363"/>
                  <a:gd name="connsiteY1" fmla="*/ 27293 h 28417"/>
                  <a:gd name="connsiteX2" fmla="*/ 287 w 19363"/>
                  <a:gd name="connsiteY2" fmla="*/ 3102 h 28417"/>
                  <a:gd name="connsiteX3" fmla="*/ 1239 w 19363"/>
                  <a:gd name="connsiteY3" fmla="*/ 1198 h 28417"/>
                  <a:gd name="connsiteX4" fmla="*/ 1429 w 19363"/>
                  <a:gd name="connsiteY4" fmla="*/ 1198 h 28417"/>
                  <a:gd name="connsiteX5" fmla="*/ 8478 w 19363"/>
                  <a:gd name="connsiteY5" fmla="*/ 55 h 28417"/>
                  <a:gd name="connsiteX6" fmla="*/ 10001 w 19363"/>
                  <a:gd name="connsiteY6" fmla="*/ 627 h 28417"/>
                  <a:gd name="connsiteX7" fmla="*/ 19336 w 19363"/>
                  <a:gd name="connsiteY7" fmla="*/ 14531 h 28417"/>
                  <a:gd name="connsiteX8" fmla="*/ 19145 w 19363"/>
                  <a:gd name="connsiteY8" fmla="*/ 16245 h 28417"/>
                  <a:gd name="connsiteX9" fmla="*/ 9621 w 19363"/>
                  <a:gd name="connsiteY9" fmla="*/ 27674 h 28417"/>
                  <a:gd name="connsiteX10" fmla="*/ 8859 w 19363"/>
                  <a:gd name="connsiteY10" fmla="*/ 28436 h 28417"/>
                  <a:gd name="connsiteX11" fmla="*/ 3716 w 19363"/>
                  <a:gd name="connsiteY11" fmla="*/ 4055 h 28417"/>
                  <a:gd name="connsiteX12" fmla="*/ 9240 w 19363"/>
                  <a:gd name="connsiteY12" fmla="*/ 23864 h 28417"/>
                  <a:gd name="connsiteX13" fmla="*/ 16288 w 19363"/>
                  <a:gd name="connsiteY13" fmla="*/ 15483 h 28417"/>
                  <a:gd name="connsiteX14" fmla="*/ 8287 w 19363"/>
                  <a:gd name="connsiteY14" fmla="*/ 3293 h 28417"/>
                  <a:gd name="connsiteX15" fmla="*/ 3716 w 19363"/>
                  <a:gd name="connsiteY15" fmla="*/ 4055 h 2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63" h="28417">
                    <a:moveTo>
                      <a:pt x="8859" y="28436"/>
                    </a:moveTo>
                    <a:cubicBezTo>
                      <a:pt x="8097" y="28626"/>
                      <a:pt x="7335" y="28055"/>
                      <a:pt x="7144" y="27293"/>
                    </a:cubicBezTo>
                    <a:lnTo>
                      <a:pt x="287" y="3102"/>
                    </a:lnTo>
                    <a:cubicBezTo>
                      <a:pt x="96" y="2341"/>
                      <a:pt x="477" y="1388"/>
                      <a:pt x="1239" y="1198"/>
                    </a:cubicBezTo>
                    <a:cubicBezTo>
                      <a:pt x="1239" y="1198"/>
                      <a:pt x="1429" y="1198"/>
                      <a:pt x="1429" y="1198"/>
                    </a:cubicBezTo>
                    <a:lnTo>
                      <a:pt x="8478" y="55"/>
                    </a:lnTo>
                    <a:cubicBezTo>
                      <a:pt x="9049" y="55"/>
                      <a:pt x="9621" y="245"/>
                      <a:pt x="10001" y="627"/>
                    </a:cubicBezTo>
                    <a:lnTo>
                      <a:pt x="19336" y="14531"/>
                    </a:lnTo>
                    <a:cubicBezTo>
                      <a:pt x="19717" y="15102"/>
                      <a:pt x="19717" y="15865"/>
                      <a:pt x="19145" y="16245"/>
                    </a:cubicBezTo>
                    <a:lnTo>
                      <a:pt x="9621" y="27674"/>
                    </a:lnTo>
                    <a:cubicBezTo>
                      <a:pt x="9621" y="28245"/>
                      <a:pt x="9240" y="28436"/>
                      <a:pt x="8859" y="28436"/>
                    </a:cubicBezTo>
                    <a:close/>
                    <a:moveTo>
                      <a:pt x="3716" y="4055"/>
                    </a:moveTo>
                    <a:lnTo>
                      <a:pt x="9240" y="23864"/>
                    </a:lnTo>
                    <a:lnTo>
                      <a:pt x="16288" y="15483"/>
                    </a:lnTo>
                    <a:lnTo>
                      <a:pt x="8287" y="3293"/>
                    </a:lnTo>
                    <a:lnTo>
                      <a:pt x="3716" y="4055"/>
                    </a:lnTo>
                    <a:close/>
                  </a:path>
                </a:pathLst>
              </a:custGeom>
              <a:solidFill>
                <a:srgbClr val="000000"/>
              </a:solidFill>
              <a:ln w="1904" cap="flat">
                <a:noFill/>
                <a:prstDash val="solid"/>
                <a:miter/>
              </a:ln>
            </p:spPr>
            <p:txBody>
              <a:bodyPr rtlCol="0" anchor="ctr"/>
              <a:lstStyle/>
              <a:p>
                <a:endParaRPr lang="fr-FR"/>
              </a:p>
            </p:txBody>
          </p:sp>
          <p:sp>
            <p:nvSpPr>
              <p:cNvPr id="3835" name="Forme libre 3834">
                <a:extLst>
                  <a:ext uri="{FF2B5EF4-FFF2-40B4-BE49-F238E27FC236}">
                    <a16:creationId xmlns:a16="http://schemas.microsoft.com/office/drawing/2014/main" id="{62C0E690-8C95-A4DC-0D59-ACA06D2C8B63}"/>
                  </a:ext>
                </a:extLst>
              </p:cNvPr>
              <p:cNvSpPr/>
              <p:nvPr/>
            </p:nvSpPr>
            <p:spPr>
              <a:xfrm>
                <a:off x="6673646" y="7693833"/>
                <a:ext cx="18668" cy="24571"/>
              </a:xfrm>
              <a:custGeom>
                <a:avLst/>
                <a:gdLst>
                  <a:gd name="connsiteX0" fmla="*/ 13001 w 18668"/>
                  <a:gd name="connsiteY0" fmla="*/ 24626 h 24571"/>
                  <a:gd name="connsiteX1" fmla="*/ 18906 w 18668"/>
                  <a:gd name="connsiteY1" fmla="*/ 16816 h 24571"/>
                  <a:gd name="connsiteX2" fmla="*/ 7286 w 18668"/>
                  <a:gd name="connsiteY2" fmla="*/ 55 h 24571"/>
                  <a:gd name="connsiteX3" fmla="*/ 238 w 18668"/>
                  <a:gd name="connsiteY3" fmla="*/ 1198 h 24571"/>
                  <a:gd name="connsiteX4" fmla="*/ 13001 w 18668"/>
                  <a:gd name="connsiteY4" fmla="*/ 24626 h 24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68" h="24571">
                    <a:moveTo>
                      <a:pt x="13001" y="24626"/>
                    </a:moveTo>
                    <a:lnTo>
                      <a:pt x="18906" y="16816"/>
                    </a:lnTo>
                    <a:lnTo>
                      <a:pt x="7286" y="55"/>
                    </a:lnTo>
                    <a:lnTo>
                      <a:pt x="238" y="1198"/>
                    </a:lnTo>
                    <a:lnTo>
                      <a:pt x="13001" y="24626"/>
                    </a:lnTo>
                    <a:close/>
                  </a:path>
                </a:pathLst>
              </a:custGeom>
              <a:solidFill>
                <a:srgbClr val="FFFFFF"/>
              </a:solidFill>
              <a:ln w="1904" cap="flat">
                <a:noFill/>
                <a:prstDash val="solid"/>
                <a:miter/>
              </a:ln>
            </p:spPr>
            <p:txBody>
              <a:bodyPr rtlCol="0" anchor="ctr"/>
              <a:lstStyle/>
              <a:p>
                <a:endParaRPr lang="fr-FR"/>
              </a:p>
            </p:txBody>
          </p:sp>
          <p:sp>
            <p:nvSpPr>
              <p:cNvPr id="3836" name="Forme libre 3835">
                <a:extLst>
                  <a:ext uri="{FF2B5EF4-FFF2-40B4-BE49-F238E27FC236}">
                    <a16:creationId xmlns:a16="http://schemas.microsoft.com/office/drawing/2014/main" id="{D7F4A682-8FF0-353F-8CB8-3FE62DB059E4}"/>
                  </a:ext>
                </a:extLst>
              </p:cNvPr>
              <p:cNvSpPr/>
              <p:nvPr/>
            </p:nvSpPr>
            <p:spPr>
              <a:xfrm>
                <a:off x="6672122" y="7692119"/>
                <a:ext cx="21716" cy="27618"/>
              </a:xfrm>
              <a:custGeom>
                <a:avLst/>
                <a:gdLst>
                  <a:gd name="connsiteX0" fmla="*/ 14715 w 21716"/>
                  <a:gd name="connsiteY0" fmla="*/ 27674 h 27618"/>
                  <a:gd name="connsiteX1" fmla="*/ 13191 w 21716"/>
                  <a:gd name="connsiteY1" fmla="*/ 26912 h 27618"/>
                  <a:gd name="connsiteX2" fmla="*/ 428 w 21716"/>
                  <a:gd name="connsiteY2" fmla="*/ 3484 h 27618"/>
                  <a:gd name="connsiteX3" fmla="*/ 1000 w 21716"/>
                  <a:gd name="connsiteY3" fmla="*/ 1388 h 27618"/>
                  <a:gd name="connsiteX4" fmla="*/ 1571 w 21716"/>
                  <a:gd name="connsiteY4" fmla="*/ 1198 h 27618"/>
                  <a:gd name="connsiteX5" fmla="*/ 8620 w 21716"/>
                  <a:gd name="connsiteY5" fmla="*/ 55 h 27618"/>
                  <a:gd name="connsiteX6" fmla="*/ 10143 w 21716"/>
                  <a:gd name="connsiteY6" fmla="*/ 627 h 27618"/>
                  <a:gd name="connsiteX7" fmla="*/ 21764 w 21716"/>
                  <a:gd name="connsiteY7" fmla="*/ 17388 h 27618"/>
                  <a:gd name="connsiteX8" fmla="*/ 21954 w 21716"/>
                  <a:gd name="connsiteY8" fmla="*/ 18341 h 27618"/>
                  <a:gd name="connsiteX9" fmla="*/ 21573 w 21716"/>
                  <a:gd name="connsiteY9" fmla="*/ 19293 h 27618"/>
                  <a:gd name="connsiteX10" fmla="*/ 15668 w 21716"/>
                  <a:gd name="connsiteY10" fmla="*/ 27102 h 27618"/>
                  <a:gd name="connsiteX11" fmla="*/ 14715 w 21716"/>
                  <a:gd name="connsiteY11" fmla="*/ 27674 h 27618"/>
                  <a:gd name="connsiteX12" fmla="*/ 14715 w 21716"/>
                  <a:gd name="connsiteY12" fmla="*/ 27674 h 27618"/>
                  <a:gd name="connsiteX13" fmla="*/ 4048 w 21716"/>
                  <a:gd name="connsiteY13" fmla="*/ 3865 h 27618"/>
                  <a:gd name="connsiteX14" fmla="*/ 14715 w 21716"/>
                  <a:gd name="connsiteY14" fmla="*/ 23484 h 27618"/>
                  <a:gd name="connsiteX15" fmla="*/ 18715 w 21716"/>
                  <a:gd name="connsiteY15" fmla="*/ 18341 h 27618"/>
                  <a:gd name="connsiteX16" fmla="*/ 8238 w 21716"/>
                  <a:gd name="connsiteY16" fmla="*/ 3293 h 27618"/>
                  <a:gd name="connsiteX17" fmla="*/ 4048 w 21716"/>
                  <a:gd name="connsiteY17" fmla="*/ 3865 h 2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16" h="27618">
                    <a:moveTo>
                      <a:pt x="14715" y="27674"/>
                    </a:moveTo>
                    <a:cubicBezTo>
                      <a:pt x="14144" y="27674"/>
                      <a:pt x="13572" y="27484"/>
                      <a:pt x="13191" y="26912"/>
                    </a:cubicBezTo>
                    <a:lnTo>
                      <a:pt x="428" y="3484"/>
                    </a:lnTo>
                    <a:cubicBezTo>
                      <a:pt x="48" y="2722"/>
                      <a:pt x="238" y="1770"/>
                      <a:pt x="1000" y="1388"/>
                    </a:cubicBezTo>
                    <a:cubicBezTo>
                      <a:pt x="1190" y="1388"/>
                      <a:pt x="1381" y="1198"/>
                      <a:pt x="1571" y="1198"/>
                    </a:cubicBezTo>
                    <a:lnTo>
                      <a:pt x="8620" y="55"/>
                    </a:lnTo>
                    <a:cubicBezTo>
                      <a:pt x="9191" y="55"/>
                      <a:pt x="9762" y="246"/>
                      <a:pt x="10143" y="627"/>
                    </a:cubicBezTo>
                    <a:lnTo>
                      <a:pt x="21764" y="17388"/>
                    </a:lnTo>
                    <a:cubicBezTo>
                      <a:pt x="21954" y="17579"/>
                      <a:pt x="21954" y="17960"/>
                      <a:pt x="21954" y="18341"/>
                    </a:cubicBezTo>
                    <a:cubicBezTo>
                      <a:pt x="21954" y="18722"/>
                      <a:pt x="21764" y="18912"/>
                      <a:pt x="21573" y="19293"/>
                    </a:cubicBezTo>
                    <a:lnTo>
                      <a:pt x="15668" y="27102"/>
                    </a:lnTo>
                    <a:cubicBezTo>
                      <a:pt x="15477" y="27484"/>
                      <a:pt x="15096" y="27674"/>
                      <a:pt x="14715" y="27674"/>
                    </a:cubicBezTo>
                    <a:lnTo>
                      <a:pt x="14715" y="27674"/>
                    </a:lnTo>
                    <a:close/>
                    <a:moveTo>
                      <a:pt x="4048" y="3865"/>
                    </a:moveTo>
                    <a:lnTo>
                      <a:pt x="14715" y="23484"/>
                    </a:lnTo>
                    <a:lnTo>
                      <a:pt x="18715" y="18341"/>
                    </a:lnTo>
                    <a:lnTo>
                      <a:pt x="8238" y="3293"/>
                    </a:lnTo>
                    <a:lnTo>
                      <a:pt x="4048" y="3865"/>
                    </a:lnTo>
                    <a:close/>
                  </a:path>
                </a:pathLst>
              </a:custGeom>
              <a:solidFill>
                <a:srgbClr val="000000"/>
              </a:solidFill>
              <a:ln w="1904" cap="flat">
                <a:noFill/>
                <a:prstDash val="solid"/>
                <a:miter/>
              </a:ln>
            </p:spPr>
            <p:txBody>
              <a:bodyPr rtlCol="0" anchor="ctr"/>
              <a:lstStyle/>
              <a:p>
                <a:endParaRPr lang="fr-FR"/>
              </a:p>
            </p:txBody>
          </p:sp>
          <p:sp>
            <p:nvSpPr>
              <p:cNvPr id="3837" name="Forme libre 3836">
                <a:extLst>
                  <a:ext uri="{FF2B5EF4-FFF2-40B4-BE49-F238E27FC236}">
                    <a16:creationId xmlns:a16="http://schemas.microsoft.com/office/drawing/2014/main" id="{C92A8C7D-DB42-8385-348E-6F2F1EBD07F6}"/>
                  </a:ext>
                </a:extLst>
              </p:cNvPr>
              <p:cNvSpPr/>
              <p:nvPr/>
            </p:nvSpPr>
            <p:spPr>
              <a:xfrm>
                <a:off x="6663788" y="7545072"/>
                <a:ext cx="180920" cy="182856"/>
              </a:xfrm>
              <a:custGeom>
                <a:avLst/>
                <a:gdLst>
                  <a:gd name="connsiteX0" fmla="*/ 8763 w 180920"/>
                  <a:gd name="connsiteY0" fmla="*/ 76626 h 182856"/>
                  <a:gd name="connsiteX1" fmla="*/ 1143 w 180920"/>
                  <a:gd name="connsiteY1" fmla="*/ 114149 h 182856"/>
                  <a:gd name="connsiteX2" fmla="*/ 18478 w 180920"/>
                  <a:gd name="connsiteY2" fmla="*/ 148626 h 182856"/>
                  <a:gd name="connsiteX3" fmla="*/ 181159 w 180920"/>
                  <a:gd name="connsiteY3" fmla="*/ 182911 h 182856"/>
                  <a:gd name="connsiteX4" fmla="*/ 156395 w 180920"/>
                  <a:gd name="connsiteY4" fmla="*/ 55 h 182856"/>
                  <a:gd name="connsiteX5" fmla="*/ 8763 w 180920"/>
                  <a:gd name="connsiteY5" fmla="*/ 76626 h 18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920" h="182856">
                    <a:moveTo>
                      <a:pt x="8763" y="76626"/>
                    </a:moveTo>
                    <a:cubicBezTo>
                      <a:pt x="1905" y="77578"/>
                      <a:pt x="-1524" y="94340"/>
                      <a:pt x="1143" y="114149"/>
                    </a:cubicBezTo>
                    <a:cubicBezTo>
                      <a:pt x="3810" y="133959"/>
                      <a:pt x="11620" y="149578"/>
                      <a:pt x="18478" y="148626"/>
                    </a:cubicBezTo>
                    <a:cubicBezTo>
                      <a:pt x="18478" y="148626"/>
                      <a:pt x="112962" y="140816"/>
                      <a:pt x="181159" y="182911"/>
                    </a:cubicBezTo>
                    <a:lnTo>
                      <a:pt x="156395" y="55"/>
                    </a:lnTo>
                    <a:cubicBezTo>
                      <a:pt x="101914" y="58912"/>
                      <a:pt x="8763" y="76626"/>
                      <a:pt x="8763" y="76626"/>
                    </a:cubicBezTo>
                    <a:close/>
                  </a:path>
                </a:pathLst>
              </a:custGeom>
              <a:solidFill>
                <a:srgbClr val="FFFFFF"/>
              </a:solidFill>
              <a:ln w="1904" cap="flat">
                <a:noFill/>
                <a:prstDash val="solid"/>
                <a:miter/>
              </a:ln>
            </p:spPr>
            <p:txBody>
              <a:bodyPr rtlCol="0" anchor="ctr"/>
              <a:lstStyle/>
              <a:p>
                <a:endParaRPr lang="fr-FR"/>
              </a:p>
            </p:txBody>
          </p:sp>
          <p:sp>
            <p:nvSpPr>
              <p:cNvPr id="3838" name="Forme libre 3837">
                <a:extLst>
                  <a:ext uri="{FF2B5EF4-FFF2-40B4-BE49-F238E27FC236}">
                    <a16:creationId xmlns:a16="http://schemas.microsoft.com/office/drawing/2014/main" id="{7387EE52-44B5-41EE-7676-FC750A9D3B7B}"/>
                  </a:ext>
                </a:extLst>
              </p:cNvPr>
              <p:cNvSpPr/>
              <p:nvPr/>
            </p:nvSpPr>
            <p:spPr>
              <a:xfrm>
                <a:off x="6804171" y="7542486"/>
                <a:ext cx="69072" cy="186868"/>
              </a:xfrm>
              <a:custGeom>
                <a:avLst/>
                <a:gdLst>
                  <a:gd name="connsiteX0" fmla="*/ 47442 w 69072"/>
                  <a:gd name="connsiteY0" fmla="*/ 186830 h 186868"/>
                  <a:gd name="connsiteX1" fmla="*/ 66872 w 69072"/>
                  <a:gd name="connsiteY1" fmla="*/ 89116 h 186868"/>
                  <a:gd name="connsiteX2" fmla="*/ 22107 w 69072"/>
                  <a:gd name="connsiteY2" fmla="*/ 165 h 186868"/>
                  <a:gd name="connsiteX3" fmla="*/ 2677 w 69072"/>
                  <a:gd name="connsiteY3" fmla="*/ 97878 h 186868"/>
                  <a:gd name="connsiteX4" fmla="*/ 47442 w 69072"/>
                  <a:gd name="connsiteY4" fmla="*/ 186830 h 186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2" h="186868">
                    <a:moveTo>
                      <a:pt x="47442" y="186830"/>
                    </a:moveTo>
                    <a:cubicBezTo>
                      <a:pt x="65158" y="184354"/>
                      <a:pt x="73920" y="140735"/>
                      <a:pt x="66872" y="89116"/>
                    </a:cubicBezTo>
                    <a:cubicBezTo>
                      <a:pt x="59824" y="37498"/>
                      <a:pt x="39822" y="-2312"/>
                      <a:pt x="22107" y="165"/>
                    </a:cubicBezTo>
                    <a:cubicBezTo>
                      <a:pt x="4391" y="2641"/>
                      <a:pt x="-4372" y="46259"/>
                      <a:pt x="2677" y="97878"/>
                    </a:cubicBezTo>
                    <a:cubicBezTo>
                      <a:pt x="9725" y="149307"/>
                      <a:pt x="29726" y="189116"/>
                      <a:pt x="47442" y="186830"/>
                    </a:cubicBezTo>
                    <a:close/>
                  </a:path>
                </a:pathLst>
              </a:custGeom>
              <a:solidFill>
                <a:srgbClr val="FFD26C"/>
              </a:solidFill>
              <a:ln w="1904" cap="flat">
                <a:noFill/>
                <a:prstDash val="solid"/>
                <a:miter/>
              </a:ln>
            </p:spPr>
            <p:txBody>
              <a:bodyPr rtlCol="0" anchor="ctr"/>
              <a:lstStyle/>
              <a:p>
                <a:endParaRPr lang="fr-FR"/>
              </a:p>
            </p:txBody>
          </p:sp>
          <p:sp>
            <p:nvSpPr>
              <p:cNvPr id="3839" name="Forme libre 3838">
                <a:extLst>
                  <a:ext uri="{FF2B5EF4-FFF2-40B4-BE49-F238E27FC236}">
                    <a16:creationId xmlns:a16="http://schemas.microsoft.com/office/drawing/2014/main" id="{4C9C796C-A4A7-2311-C254-282B519BCC40}"/>
                  </a:ext>
                </a:extLst>
              </p:cNvPr>
              <p:cNvSpPr/>
              <p:nvPr/>
            </p:nvSpPr>
            <p:spPr>
              <a:xfrm>
                <a:off x="6722983" y="7684119"/>
                <a:ext cx="24383" cy="29904"/>
              </a:xfrm>
              <a:custGeom>
                <a:avLst/>
                <a:gdLst>
                  <a:gd name="connsiteX0" fmla="*/ 21192 w 24383"/>
                  <a:gd name="connsiteY0" fmla="*/ 55 h 29904"/>
                  <a:gd name="connsiteX1" fmla="*/ 24621 w 24383"/>
                  <a:gd name="connsiteY1" fmla="*/ 25007 h 29904"/>
                  <a:gd name="connsiteX2" fmla="*/ 4048 w 24383"/>
                  <a:gd name="connsiteY2" fmla="*/ 29960 h 29904"/>
                  <a:gd name="connsiteX3" fmla="*/ 1572 w 24383"/>
                  <a:gd name="connsiteY3" fmla="*/ 15674 h 29904"/>
                  <a:gd name="connsiteX4" fmla="*/ 238 w 24383"/>
                  <a:gd name="connsiteY4" fmla="*/ 246 h 29904"/>
                  <a:gd name="connsiteX5" fmla="*/ 21192 w 24383"/>
                  <a:gd name="connsiteY5" fmla="*/ 55 h 29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83" h="29904">
                    <a:moveTo>
                      <a:pt x="21192" y="55"/>
                    </a:moveTo>
                    <a:lnTo>
                      <a:pt x="24621" y="25007"/>
                    </a:lnTo>
                    <a:lnTo>
                      <a:pt x="4048" y="29960"/>
                    </a:lnTo>
                    <a:cubicBezTo>
                      <a:pt x="3095" y="25388"/>
                      <a:pt x="2143" y="20626"/>
                      <a:pt x="1572" y="15674"/>
                    </a:cubicBezTo>
                    <a:cubicBezTo>
                      <a:pt x="810" y="10340"/>
                      <a:pt x="429" y="5198"/>
                      <a:pt x="238" y="246"/>
                    </a:cubicBezTo>
                    <a:lnTo>
                      <a:pt x="21192" y="55"/>
                    </a:lnTo>
                    <a:close/>
                  </a:path>
                </a:pathLst>
              </a:custGeom>
              <a:solidFill>
                <a:srgbClr val="FFFFFF"/>
              </a:solidFill>
              <a:ln w="1904" cap="flat">
                <a:noFill/>
                <a:prstDash val="solid"/>
                <a:miter/>
              </a:ln>
            </p:spPr>
            <p:txBody>
              <a:bodyPr rtlCol="0" anchor="ctr"/>
              <a:lstStyle/>
              <a:p>
                <a:endParaRPr lang="fr-FR"/>
              </a:p>
            </p:txBody>
          </p:sp>
          <p:sp>
            <p:nvSpPr>
              <p:cNvPr id="3840" name="Forme libre 3839">
                <a:extLst>
                  <a:ext uri="{FF2B5EF4-FFF2-40B4-BE49-F238E27FC236}">
                    <a16:creationId xmlns:a16="http://schemas.microsoft.com/office/drawing/2014/main" id="{FF7DA454-9F4B-8C9C-6420-2A3172461369}"/>
                  </a:ext>
                </a:extLst>
              </p:cNvPr>
              <p:cNvSpPr/>
              <p:nvPr/>
            </p:nvSpPr>
            <p:spPr>
              <a:xfrm>
                <a:off x="6992679" y="7498186"/>
                <a:ext cx="21799" cy="67485"/>
              </a:xfrm>
              <a:custGeom>
                <a:avLst/>
                <a:gdLst>
                  <a:gd name="connsiteX0" fmla="*/ 15710 w 21799"/>
                  <a:gd name="connsiteY0" fmla="*/ 67512 h 67485"/>
                  <a:gd name="connsiteX1" fmla="*/ 21043 w 21799"/>
                  <a:gd name="connsiteY1" fmla="*/ 32465 h 67485"/>
                  <a:gd name="connsiteX2" fmla="*/ 6566 w 21799"/>
                  <a:gd name="connsiteY2" fmla="*/ 84 h 67485"/>
                  <a:gd name="connsiteX3" fmla="*/ 1232 w 21799"/>
                  <a:gd name="connsiteY3" fmla="*/ 35131 h 67485"/>
                  <a:gd name="connsiteX4" fmla="*/ 15710 w 21799"/>
                  <a:gd name="connsiteY4" fmla="*/ 67512 h 67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99" h="67485">
                    <a:moveTo>
                      <a:pt x="15710" y="67512"/>
                    </a:moveTo>
                    <a:cubicBezTo>
                      <a:pt x="21234" y="66750"/>
                      <a:pt x="23520" y="51131"/>
                      <a:pt x="21043" y="32465"/>
                    </a:cubicBezTo>
                    <a:cubicBezTo>
                      <a:pt x="18567" y="13798"/>
                      <a:pt x="12090" y="-678"/>
                      <a:pt x="6566" y="84"/>
                    </a:cubicBezTo>
                    <a:cubicBezTo>
                      <a:pt x="1042" y="846"/>
                      <a:pt x="-1244" y="16465"/>
                      <a:pt x="1232" y="35131"/>
                    </a:cubicBezTo>
                    <a:cubicBezTo>
                      <a:pt x="3709" y="53798"/>
                      <a:pt x="10186" y="68274"/>
                      <a:pt x="15710" y="67512"/>
                    </a:cubicBezTo>
                    <a:close/>
                  </a:path>
                </a:pathLst>
              </a:custGeom>
              <a:solidFill>
                <a:srgbClr val="FFD26C"/>
              </a:solidFill>
              <a:ln w="1904" cap="flat">
                <a:noFill/>
                <a:prstDash val="solid"/>
                <a:miter/>
              </a:ln>
            </p:spPr>
            <p:txBody>
              <a:bodyPr rtlCol="0" anchor="ctr"/>
              <a:lstStyle/>
              <a:p>
                <a:endParaRPr lang="fr-FR"/>
              </a:p>
            </p:txBody>
          </p:sp>
          <p:sp>
            <p:nvSpPr>
              <p:cNvPr id="3841" name="Forme libre 3840">
                <a:extLst>
                  <a:ext uri="{FF2B5EF4-FFF2-40B4-BE49-F238E27FC236}">
                    <a16:creationId xmlns:a16="http://schemas.microsoft.com/office/drawing/2014/main" id="{57E63FD1-8D9D-8FFC-1A2A-8983BB6D43CA}"/>
                  </a:ext>
                </a:extLst>
              </p:cNvPr>
              <p:cNvSpPr/>
              <p:nvPr/>
            </p:nvSpPr>
            <p:spPr>
              <a:xfrm>
                <a:off x="6839038" y="7625637"/>
                <a:ext cx="6005" cy="18679"/>
              </a:xfrm>
              <a:custGeom>
                <a:avLst/>
                <a:gdLst>
                  <a:gd name="connsiteX0" fmla="*/ 4575 w 6005"/>
                  <a:gd name="connsiteY0" fmla="*/ 18728 h 18679"/>
                  <a:gd name="connsiteX1" fmla="*/ 5908 w 6005"/>
                  <a:gd name="connsiteY1" fmla="*/ 9014 h 18679"/>
                  <a:gd name="connsiteX2" fmla="*/ 1907 w 6005"/>
                  <a:gd name="connsiteY2" fmla="*/ 62 h 18679"/>
                  <a:gd name="connsiteX3" fmla="*/ 574 w 6005"/>
                  <a:gd name="connsiteY3" fmla="*/ 9775 h 18679"/>
                  <a:gd name="connsiteX4" fmla="*/ 4575 w 6005"/>
                  <a:gd name="connsiteY4" fmla="*/ 18728 h 18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5" h="18679">
                    <a:moveTo>
                      <a:pt x="4575" y="18728"/>
                    </a:moveTo>
                    <a:cubicBezTo>
                      <a:pt x="6098" y="18538"/>
                      <a:pt x="6670" y="14157"/>
                      <a:pt x="5908" y="9014"/>
                    </a:cubicBezTo>
                    <a:cubicBezTo>
                      <a:pt x="5146" y="3871"/>
                      <a:pt x="3431" y="-129"/>
                      <a:pt x="1907" y="62"/>
                    </a:cubicBezTo>
                    <a:cubicBezTo>
                      <a:pt x="383" y="252"/>
                      <a:pt x="-188" y="4633"/>
                      <a:pt x="574" y="9775"/>
                    </a:cubicBezTo>
                    <a:cubicBezTo>
                      <a:pt x="1336" y="14919"/>
                      <a:pt x="3241" y="18918"/>
                      <a:pt x="4575" y="18728"/>
                    </a:cubicBezTo>
                    <a:close/>
                  </a:path>
                </a:pathLst>
              </a:custGeom>
              <a:solidFill>
                <a:srgbClr val="000000"/>
              </a:solidFill>
              <a:ln w="1904" cap="flat">
                <a:noFill/>
                <a:prstDash val="solid"/>
                <a:miter/>
              </a:ln>
            </p:spPr>
            <p:txBody>
              <a:bodyPr rtlCol="0" anchor="ctr"/>
              <a:lstStyle/>
              <a:p>
                <a:endParaRPr lang="fr-FR"/>
              </a:p>
            </p:txBody>
          </p:sp>
          <p:sp>
            <p:nvSpPr>
              <p:cNvPr id="3842" name="Forme libre 3841">
                <a:extLst>
                  <a:ext uri="{FF2B5EF4-FFF2-40B4-BE49-F238E27FC236}">
                    <a16:creationId xmlns:a16="http://schemas.microsoft.com/office/drawing/2014/main" id="{39DFE7AE-51A6-8DE9-984B-1B73D759FB86}"/>
                  </a:ext>
                </a:extLst>
              </p:cNvPr>
              <p:cNvSpPr/>
              <p:nvPr/>
            </p:nvSpPr>
            <p:spPr>
              <a:xfrm>
                <a:off x="6788685" y="7549262"/>
                <a:ext cx="51069" cy="175808"/>
              </a:xfrm>
              <a:custGeom>
                <a:avLst/>
                <a:gdLst>
                  <a:gd name="connsiteX0" fmla="*/ 18162 w 51069"/>
                  <a:gd name="connsiteY0" fmla="*/ 90912 h 175808"/>
                  <a:gd name="connsiteX1" fmla="*/ 51308 w 51069"/>
                  <a:gd name="connsiteY1" fmla="*/ 175864 h 175808"/>
                  <a:gd name="connsiteX2" fmla="*/ 25972 w 51069"/>
                  <a:gd name="connsiteY2" fmla="*/ 163674 h 175808"/>
                  <a:gd name="connsiteX3" fmla="*/ 2351 w 51069"/>
                  <a:gd name="connsiteY3" fmla="*/ 93007 h 175808"/>
                  <a:gd name="connsiteX4" fmla="*/ 6161 w 51069"/>
                  <a:gd name="connsiteY4" fmla="*/ 18531 h 175808"/>
                  <a:gd name="connsiteX5" fmla="*/ 27306 w 51069"/>
                  <a:gd name="connsiteY5" fmla="*/ 55 h 175808"/>
                  <a:gd name="connsiteX6" fmla="*/ 18162 w 51069"/>
                  <a:gd name="connsiteY6" fmla="*/ 90912 h 17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69" h="175808">
                    <a:moveTo>
                      <a:pt x="18162" y="90912"/>
                    </a:moveTo>
                    <a:cubicBezTo>
                      <a:pt x="23686" y="131293"/>
                      <a:pt x="37212" y="164626"/>
                      <a:pt x="51308" y="175864"/>
                    </a:cubicBezTo>
                    <a:cubicBezTo>
                      <a:pt x="43117" y="171293"/>
                      <a:pt x="34735" y="167102"/>
                      <a:pt x="25972" y="163674"/>
                    </a:cubicBezTo>
                    <a:cubicBezTo>
                      <a:pt x="15305" y="147673"/>
                      <a:pt x="6352" y="122340"/>
                      <a:pt x="2351" y="93007"/>
                    </a:cubicBezTo>
                    <a:cubicBezTo>
                      <a:pt x="-1649" y="63674"/>
                      <a:pt x="256" y="36817"/>
                      <a:pt x="6161" y="18531"/>
                    </a:cubicBezTo>
                    <a:cubicBezTo>
                      <a:pt x="13590" y="12817"/>
                      <a:pt x="20829" y="6722"/>
                      <a:pt x="27306" y="55"/>
                    </a:cubicBezTo>
                    <a:cubicBezTo>
                      <a:pt x="17019" y="14912"/>
                      <a:pt x="12828" y="50531"/>
                      <a:pt x="18162" y="90912"/>
                    </a:cubicBezTo>
                    <a:close/>
                  </a:path>
                </a:pathLst>
              </a:custGeom>
              <a:solidFill>
                <a:srgbClr val="FFD26C"/>
              </a:solidFill>
              <a:ln w="1904" cap="flat">
                <a:noFill/>
                <a:prstDash val="solid"/>
                <a:miter/>
              </a:ln>
            </p:spPr>
            <p:txBody>
              <a:bodyPr rtlCol="0" anchor="ctr"/>
              <a:lstStyle/>
              <a:p>
                <a:endParaRPr lang="fr-FR"/>
              </a:p>
            </p:txBody>
          </p:sp>
          <p:sp>
            <p:nvSpPr>
              <p:cNvPr id="3843" name="Forme libre 3842">
                <a:extLst>
                  <a:ext uri="{FF2B5EF4-FFF2-40B4-BE49-F238E27FC236}">
                    <a16:creationId xmlns:a16="http://schemas.microsoft.com/office/drawing/2014/main" id="{7317533D-ADAF-3017-276C-7DD6F37477A5}"/>
                  </a:ext>
                </a:extLst>
              </p:cNvPr>
              <p:cNvSpPr/>
              <p:nvPr/>
            </p:nvSpPr>
            <p:spPr>
              <a:xfrm>
                <a:off x="6583623" y="7540772"/>
                <a:ext cx="291182" cy="189940"/>
              </a:xfrm>
              <a:custGeom>
                <a:avLst/>
                <a:gdLst>
                  <a:gd name="connsiteX0" fmla="*/ 79974 w 291182"/>
                  <a:gd name="connsiteY0" fmla="*/ 172735 h 189940"/>
                  <a:gd name="connsiteX1" fmla="*/ 75593 w 291182"/>
                  <a:gd name="connsiteY1" fmla="*/ 186831 h 189940"/>
                  <a:gd name="connsiteX2" fmla="*/ 66449 w 291182"/>
                  <a:gd name="connsiteY2" fmla="*/ 174450 h 189940"/>
                  <a:gd name="connsiteX3" fmla="*/ 79974 w 291182"/>
                  <a:gd name="connsiteY3" fmla="*/ 172735 h 189940"/>
                  <a:gd name="connsiteX4" fmla="*/ 242655 w 291182"/>
                  <a:gd name="connsiteY4" fmla="*/ 165 h 189940"/>
                  <a:gd name="connsiteX5" fmla="*/ 231606 w 291182"/>
                  <a:gd name="connsiteY5" fmla="*/ 7593 h 189940"/>
                  <a:gd name="connsiteX6" fmla="*/ 231416 w 291182"/>
                  <a:gd name="connsiteY6" fmla="*/ 7784 h 189940"/>
                  <a:gd name="connsiteX7" fmla="*/ 229511 w 291182"/>
                  <a:gd name="connsiteY7" fmla="*/ 9689 h 189940"/>
                  <a:gd name="connsiteX8" fmla="*/ 225891 w 291182"/>
                  <a:gd name="connsiteY8" fmla="*/ 13117 h 189940"/>
                  <a:gd name="connsiteX9" fmla="*/ 224749 w 291182"/>
                  <a:gd name="connsiteY9" fmla="*/ 14070 h 189940"/>
                  <a:gd name="connsiteX10" fmla="*/ 222844 w 291182"/>
                  <a:gd name="connsiteY10" fmla="*/ 15784 h 189940"/>
                  <a:gd name="connsiteX11" fmla="*/ 222462 w 291182"/>
                  <a:gd name="connsiteY11" fmla="*/ 16165 h 189940"/>
                  <a:gd name="connsiteX12" fmla="*/ 88928 w 291182"/>
                  <a:gd name="connsiteY12" fmla="*/ 79212 h 189940"/>
                  <a:gd name="connsiteX13" fmla="*/ 37685 w 291182"/>
                  <a:gd name="connsiteY13" fmla="*/ 85307 h 189940"/>
                  <a:gd name="connsiteX14" fmla="*/ 19588 w 291182"/>
                  <a:gd name="connsiteY14" fmla="*/ 87403 h 189940"/>
                  <a:gd name="connsiteX15" fmla="*/ 11016 w 291182"/>
                  <a:gd name="connsiteY15" fmla="*/ 100545 h 189940"/>
                  <a:gd name="connsiteX16" fmla="*/ 539 w 291182"/>
                  <a:gd name="connsiteY16" fmla="*/ 128926 h 189940"/>
                  <a:gd name="connsiteX17" fmla="*/ 18826 w 291182"/>
                  <a:gd name="connsiteY17" fmla="*/ 153688 h 189940"/>
                  <a:gd name="connsiteX18" fmla="*/ 29875 w 291182"/>
                  <a:gd name="connsiteY18" fmla="*/ 162450 h 189940"/>
                  <a:gd name="connsiteX19" fmla="*/ 49877 w 291182"/>
                  <a:gd name="connsiteY19" fmla="*/ 160164 h 189940"/>
                  <a:gd name="connsiteX20" fmla="*/ 99024 w 291182"/>
                  <a:gd name="connsiteY20" fmla="*/ 154450 h 189940"/>
                  <a:gd name="connsiteX21" fmla="*/ 244369 w 291182"/>
                  <a:gd name="connsiteY21" fmla="*/ 179593 h 189940"/>
                  <a:gd name="connsiteX22" fmla="*/ 245131 w 291182"/>
                  <a:gd name="connsiteY22" fmla="*/ 179973 h 189940"/>
                  <a:gd name="connsiteX23" fmla="*/ 248750 w 291182"/>
                  <a:gd name="connsiteY23" fmla="*/ 181878 h 189940"/>
                  <a:gd name="connsiteX24" fmla="*/ 250274 w 291182"/>
                  <a:gd name="connsiteY24" fmla="*/ 182640 h 189940"/>
                  <a:gd name="connsiteX25" fmla="*/ 252179 w 291182"/>
                  <a:gd name="connsiteY25" fmla="*/ 183593 h 189940"/>
                  <a:gd name="connsiteX26" fmla="*/ 253132 w 291182"/>
                  <a:gd name="connsiteY26" fmla="*/ 184164 h 189940"/>
                  <a:gd name="connsiteX27" fmla="*/ 255418 w 291182"/>
                  <a:gd name="connsiteY27" fmla="*/ 185497 h 189940"/>
                  <a:gd name="connsiteX28" fmla="*/ 255608 w 291182"/>
                  <a:gd name="connsiteY28" fmla="*/ 185688 h 189940"/>
                  <a:gd name="connsiteX29" fmla="*/ 268180 w 291182"/>
                  <a:gd name="connsiteY29" fmla="*/ 189878 h 189940"/>
                  <a:gd name="connsiteX30" fmla="*/ 288944 w 291182"/>
                  <a:gd name="connsiteY30" fmla="*/ 90450 h 189940"/>
                  <a:gd name="connsiteX31" fmla="*/ 242655 w 291182"/>
                  <a:gd name="connsiteY31" fmla="*/ 165 h 189940"/>
                  <a:gd name="connsiteX32" fmla="*/ 224177 w 291182"/>
                  <a:gd name="connsiteY32" fmla="*/ 93879 h 189940"/>
                  <a:gd name="connsiteX33" fmla="*/ 223986 w 291182"/>
                  <a:gd name="connsiteY33" fmla="*/ 92736 h 189940"/>
                  <a:gd name="connsiteX34" fmla="*/ 223034 w 291182"/>
                  <a:gd name="connsiteY34" fmla="*/ 83022 h 189940"/>
                  <a:gd name="connsiteX35" fmla="*/ 222653 w 291182"/>
                  <a:gd name="connsiteY35" fmla="*/ 75403 h 189940"/>
                  <a:gd name="connsiteX36" fmla="*/ 252370 w 291182"/>
                  <a:gd name="connsiteY36" fmla="*/ 75022 h 189940"/>
                  <a:gd name="connsiteX37" fmla="*/ 251227 w 291182"/>
                  <a:gd name="connsiteY37" fmla="*/ 95212 h 189940"/>
                  <a:gd name="connsiteX38" fmla="*/ 254656 w 291182"/>
                  <a:gd name="connsiteY38" fmla="*/ 109307 h 189940"/>
                  <a:gd name="connsiteX39" fmla="*/ 226653 w 291182"/>
                  <a:gd name="connsiteY39" fmla="*/ 112165 h 189940"/>
                  <a:gd name="connsiteX40" fmla="*/ 226653 w 291182"/>
                  <a:gd name="connsiteY40" fmla="*/ 112165 h 189940"/>
                  <a:gd name="connsiteX41" fmla="*/ 224558 w 291182"/>
                  <a:gd name="connsiteY41" fmla="*/ 99212 h 189940"/>
                  <a:gd name="connsiteX42" fmla="*/ 224177 w 291182"/>
                  <a:gd name="connsiteY42" fmla="*/ 93879 h 189940"/>
                  <a:gd name="connsiteX43" fmla="*/ 256180 w 291182"/>
                  <a:gd name="connsiteY43" fmla="*/ 74831 h 189940"/>
                  <a:gd name="connsiteX44" fmla="*/ 263228 w 291182"/>
                  <a:gd name="connsiteY44" fmla="*/ 93498 h 189940"/>
                  <a:gd name="connsiteX45" fmla="*/ 261323 w 291182"/>
                  <a:gd name="connsiteY45" fmla="*/ 113307 h 189940"/>
                  <a:gd name="connsiteX46" fmla="*/ 254275 w 291182"/>
                  <a:gd name="connsiteY46" fmla="*/ 94640 h 189940"/>
                  <a:gd name="connsiteX47" fmla="*/ 256180 w 291182"/>
                  <a:gd name="connsiteY47" fmla="*/ 74831 h 189940"/>
                  <a:gd name="connsiteX48" fmla="*/ 217129 w 291182"/>
                  <a:gd name="connsiteY48" fmla="*/ 24546 h 189940"/>
                  <a:gd name="connsiteX49" fmla="*/ 217510 w 291182"/>
                  <a:gd name="connsiteY49" fmla="*/ 24165 h 189940"/>
                  <a:gd name="connsiteX50" fmla="*/ 226653 w 291182"/>
                  <a:gd name="connsiteY50" fmla="*/ 16355 h 189940"/>
                  <a:gd name="connsiteX51" fmla="*/ 221701 w 291182"/>
                  <a:gd name="connsiteY51" fmla="*/ 99593 h 189940"/>
                  <a:gd name="connsiteX52" fmla="*/ 248560 w 291182"/>
                  <a:gd name="connsiteY52" fmla="*/ 178450 h 189940"/>
                  <a:gd name="connsiteX53" fmla="*/ 239797 w 291182"/>
                  <a:gd name="connsiteY53" fmla="*/ 174259 h 189940"/>
                  <a:gd name="connsiteX54" fmla="*/ 239035 w 291182"/>
                  <a:gd name="connsiteY54" fmla="*/ 173878 h 189940"/>
                  <a:gd name="connsiteX55" fmla="*/ 235987 w 291182"/>
                  <a:gd name="connsiteY55" fmla="*/ 172545 h 189940"/>
                  <a:gd name="connsiteX56" fmla="*/ 231987 w 291182"/>
                  <a:gd name="connsiteY56" fmla="*/ 170831 h 189940"/>
                  <a:gd name="connsiteX57" fmla="*/ 208938 w 291182"/>
                  <a:gd name="connsiteY57" fmla="*/ 101117 h 189940"/>
                  <a:gd name="connsiteX58" fmla="*/ 212557 w 291182"/>
                  <a:gd name="connsiteY58" fmla="*/ 27784 h 189940"/>
                  <a:gd name="connsiteX59" fmla="*/ 217129 w 291182"/>
                  <a:gd name="connsiteY59" fmla="*/ 24546 h 189940"/>
                  <a:gd name="connsiteX60" fmla="*/ 14636 w 291182"/>
                  <a:gd name="connsiteY60" fmla="*/ 144926 h 189940"/>
                  <a:gd name="connsiteX61" fmla="*/ 6635 w 291182"/>
                  <a:gd name="connsiteY61" fmla="*/ 139402 h 189940"/>
                  <a:gd name="connsiteX62" fmla="*/ 3206 w 291182"/>
                  <a:gd name="connsiteY62" fmla="*/ 128926 h 189940"/>
                  <a:gd name="connsiteX63" fmla="*/ 10063 w 291182"/>
                  <a:gd name="connsiteY63" fmla="*/ 105688 h 189940"/>
                  <a:gd name="connsiteX64" fmla="*/ 10635 w 291182"/>
                  <a:gd name="connsiteY64" fmla="*/ 127403 h 189940"/>
                  <a:gd name="connsiteX65" fmla="*/ 14636 w 291182"/>
                  <a:gd name="connsiteY65" fmla="*/ 144926 h 189940"/>
                  <a:gd name="connsiteX66" fmla="*/ 79022 w 291182"/>
                  <a:gd name="connsiteY66" fmla="*/ 146069 h 189940"/>
                  <a:gd name="connsiteX67" fmla="*/ 46638 w 291182"/>
                  <a:gd name="connsiteY67" fmla="*/ 151593 h 189940"/>
                  <a:gd name="connsiteX68" fmla="*/ 20922 w 291182"/>
                  <a:gd name="connsiteY68" fmla="*/ 151783 h 189940"/>
                  <a:gd name="connsiteX69" fmla="*/ 13683 w 291182"/>
                  <a:gd name="connsiteY69" fmla="*/ 126640 h 189940"/>
                  <a:gd name="connsiteX70" fmla="*/ 19969 w 291182"/>
                  <a:gd name="connsiteY70" fmla="*/ 90641 h 189940"/>
                  <a:gd name="connsiteX71" fmla="*/ 38066 w 291182"/>
                  <a:gd name="connsiteY71" fmla="*/ 88545 h 189940"/>
                  <a:gd name="connsiteX72" fmla="*/ 83594 w 291182"/>
                  <a:gd name="connsiteY72" fmla="*/ 83212 h 189940"/>
                  <a:gd name="connsiteX73" fmla="*/ 78070 w 291182"/>
                  <a:gd name="connsiteY73" fmla="*/ 99021 h 189940"/>
                  <a:gd name="connsiteX74" fmla="*/ 79022 w 291182"/>
                  <a:gd name="connsiteY74" fmla="*/ 146069 h 189940"/>
                  <a:gd name="connsiteX75" fmla="*/ 79022 w 291182"/>
                  <a:gd name="connsiteY75" fmla="*/ 146069 h 189940"/>
                  <a:gd name="connsiteX76" fmla="*/ 93118 w 291182"/>
                  <a:gd name="connsiteY76" fmla="*/ 148164 h 189940"/>
                  <a:gd name="connsiteX77" fmla="*/ 82832 w 291182"/>
                  <a:gd name="connsiteY77" fmla="*/ 118260 h 189940"/>
                  <a:gd name="connsiteX78" fmla="*/ 89118 w 291182"/>
                  <a:gd name="connsiteY78" fmla="*/ 82260 h 189940"/>
                  <a:gd name="connsiteX79" fmla="*/ 89118 w 291182"/>
                  <a:gd name="connsiteY79" fmla="*/ 82260 h 189940"/>
                  <a:gd name="connsiteX80" fmla="*/ 208557 w 291182"/>
                  <a:gd name="connsiteY80" fmla="*/ 30831 h 189940"/>
                  <a:gd name="connsiteX81" fmla="*/ 205509 w 291182"/>
                  <a:gd name="connsiteY81" fmla="*/ 46069 h 189940"/>
                  <a:gd name="connsiteX82" fmla="*/ 205509 w 291182"/>
                  <a:gd name="connsiteY82" fmla="*/ 46069 h 189940"/>
                  <a:gd name="connsiteX83" fmla="*/ 205128 w 291182"/>
                  <a:gd name="connsiteY83" fmla="*/ 49498 h 189940"/>
                  <a:gd name="connsiteX84" fmla="*/ 204937 w 291182"/>
                  <a:gd name="connsiteY84" fmla="*/ 50450 h 189940"/>
                  <a:gd name="connsiteX85" fmla="*/ 204556 w 291182"/>
                  <a:gd name="connsiteY85" fmla="*/ 53498 h 189940"/>
                  <a:gd name="connsiteX86" fmla="*/ 204366 w 291182"/>
                  <a:gd name="connsiteY86" fmla="*/ 54831 h 189940"/>
                  <a:gd name="connsiteX87" fmla="*/ 204175 w 291182"/>
                  <a:gd name="connsiteY87" fmla="*/ 57688 h 189940"/>
                  <a:gd name="connsiteX88" fmla="*/ 203985 w 291182"/>
                  <a:gd name="connsiteY88" fmla="*/ 59403 h 189940"/>
                  <a:gd name="connsiteX89" fmla="*/ 203794 w 291182"/>
                  <a:gd name="connsiteY89" fmla="*/ 62260 h 189940"/>
                  <a:gd name="connsiteX90" fmla="*/ 203604 w 291182"/>
                  <a:gd name="connsiteY90" fmla="*/ 68926 h 189940"/>
                  <a:gd name="connsiteX91" fmla="*/ 203604 w 291182"/>
                  <a:gd name="connsiteY91" fmla="*/ 73879 h 189940"/>
                  <a:gd name="connsiteX92" fmla="*/ 203604 w 291182"/>
                  <a:gd name="connsiteY92" fmla="*/ 76355 h 189940"/>
                  <a:gd name="connsiteX93" fmla="*/ 203604 w 291182"/>
                  <a:gd name="connsiteY93" fmla="*/ 78831 h 189940"/>
                  <a:gd name="connsiteX94" fmla="*/ 203794 w 291182"/>
                  <a:gd name="connsiteY94" fmla="*/ 81307 h 189940"/>
                  <a:gd name="connsiteX95" fmla="*/ 203985 w 291182"/>
                  <a:gd name="connsiteY95" fmla="*/ 83974 h 189940"/>
                  <a:gd name="connsiteX96" fmla="*/ 204175 w 291182"/>
                  <a:gd name="connsiteY96" fmla="*/ 86260 h 189940"/>
                  <a:gd name="connsiteX97" fmla="*/ 204366 w 291182"/>
                  <a:gd name="connsiteY97" fmla="*/ 89117 h 189940"/>
                  <a:gd name="connsiteX98" fmla="*/ 204556 w 291182"/>
                  <a:gd name="connsiteY98" fmla="*/ 91212 h 189940"/>
                  <a:gd name="connsiteX99" fmla="*/ 204937 w 291182"/>
                  <a:gd name="connsiteY99" fmla="*/ 94640 h 189940"/>
                  <a:gd name="connsiteX100" fmla="*/ 205128 w 291182"/>
                  <a:gd name="connsiteY100" fmla="*/ 96355 h 189940"/>
                  <a:gd name="connsiteX101" fmla="*/ 206652 w 291182"/>
                  <a:gd name="connsiteY101" fmla="*/ 107403 h 189940"/>
                  <a:gd name="connsiteX102" fmla="*/ 207033 w 291182"/>
                  <a:gd name="connsiteY102" fmla="*/ 109117 h 189940"/>
                  <a:gd name="connsiteX103" fmla="*/ 207794 w 291182"/>
                  <a:gd name="connsiteY103" fmla="*/ 113307 h 189940"/>
                  <a:gd name="connsiteX104" fmla="*/ 208175 w 291182"/>
                  <a:gd name="connsiteY104" fmla="*/ 115212 h 189940"/>
                  <a:gd name="connsiteX105" fmla="*/ 209128 w 291182"/>
                  <a:gd name="connsiteY105" fmla="*/ 119402 h 189940"/>
                  <a:gd name="connsiteX106" fmla="*/ 209509 w 291182"/>
                  <a:gd name="connsiteY106" fmla="*/ 120926 h 189940"/>
                  <a:gd name="connsiteX107" fmla="*/ 210652 w 291182"/>
                  <a:gd name="connsiteY107" fmla="*/ 126069 h 189940"/>
                  <a:gd name="connsiteX108" fmla="*/ 210652 w 291182"/>
                  <a:gd name="connsiteY108" fmla="*/ 126450 h 189940"/>
                  <a:gd name="connsiteX109" fmla="*/ 213890 w 291182"/>
                  <a:gd name="connsiteY109" fmla="*/ 138069 h 189940"/>
                  <a:gd name="connsiteX110" fmla="*/ 213890 w 291182"/>
                  <a:gd name="connsiteY110" fmla="*/ 138069 h 189940"/>
                  <a:gd name="connsiteX111" fmla="*/ 215795 w 291182"/>
                  <a:gd name="connsiteY111" fmla="*/ 143783 h 189940"/>
                  <a:gd name="connsiteX112" fmla="*/ 217700 w 291182"/>
                  <a:gd name="connsiteY112" fmla="*/ 148926 h 189940"/>
                  <a:gd name="connsiteX113" fmla="*/ 93118 w 291182"/>
                  <a:gd name="connsiteY113" fmla="*/ 148164 h 189940"/>
                  <a:gd name="connsiteX114" fmla="*/ 264561 w 291182"/>
                  <a:gd name="connsiteY114" fmla="*/ 186831 h 189940"/>
                  <a:gd name="connsiteX115" fmla="*/ 257322 w 291182"/>
                  <a:gd name="connsiteY115" fmla="*/ 183211 h 189940"/>
                  <a:gd name="connsiteX116" fmla="*/ 257322 w 291182"/>
                  <a:gd name="connsiteY116" fmla="*/ 183211 h 189940"/>
                  <a:gd name="connsiteX117" fmla="*/ 255798 w 291182"/>
                  <a:gd name="connsiteY117" fmla="*/ 181878 h 189940"/>
                  <a:gd name="connsiteX118" fmla="*/ 255037 w 291182"/>
                  <a:gd name="connsiteY118" fmla="*/ 181116 h 189940"/>
                  <a:gd name="connsiteX119" fmla="*/ 229511 w 291182"/>
                  <a:gd name="connsiteY119" fmla="*/ 124164 h 189940"/>
                  <a:gd name="connsiteX120" fmla="*/ 262085 w 291182"/>
                  <a:gd name="connsiteY120" fmla="*/ 116355 h 189940"/>
                  <a:gd name="connsiteX121" fmla="*/ 266276 w 291182"/>
                  <a:gd name="connsiteY121" fmla="*/ 93117 h 189940"/>
                  <a:gd name="connsiteX122" fmla="*/ 255989 w 291182"/>
                  <a:gd name="connsiteY122" fmla="*/ 71783 h 189940"/>
                  <a:gd name="connsiteX123" fmla="*/ 255989 w 291182"/>
                  <a:gd name="connsiteY123" fmla="*/ 71783 h 189940"/>
                  <a:gd name="connsiteX124" fmla="*/ 222462 w 291182"/>
                  <a:gd name="connsiteY124" fmla="*/ 72165 h 189940"/>
                  <a:gd name="connsiteX125" fmla="*/ 224177 w 291182"/>
                  <a:gd name="connsiteY125" fmla="*/ 38832 h 189940"/>
                  <a:gd name="connsiteX126" fmla="*/ 253322 w 291182"/>
                  <a:gd name="connsiteY126" fmla="*/ 16736 h 189940"/>
                  <a:gd name="connsiteX127" fmla="*/ 277705 w 291182"/>
                  <a:gd name="connsiteY127" fmla="*/ 91974 h 189940"/>
                  <a:gd name="connsiteX128" fmla="*/ 264561 w 291182"/>
                  <a:gd name="connsiteY128" fmla="*/ 186831 h 189940"/>
                  <a:gd name="connsiteX129" fmla="*/ 264561 w 291182"/>
                  <a:gd name="connsiteY129" fmla="*/ 186831 h 189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291182" h="189940">
                    <a:moveTo>
                      <a:pt x="79974" y="172735"/>
                    </a:moveTo>
                    <a:cubicBezTo>
                      <a:pt x="79974" y="172735"/>
                      <a:pt x="70069" y="178640"/>
                      <a:pt x="75593" y="186831"/>
                    </a:cubicBezTo>
                    <a:lnTo>
                      <a:pt x="66449" y="174450"/>
                    </a:lnTo>
                    <a:lnTo>
                      <a:pt x="79974" y="172735"/>
                    </a:lnTo>
                    <a:close/>
                    <a:moveTo>
                      <a:pt x="242655" y="165"/>
                    </a:moveTo>
                    <a:cubicBezTo>
                      <a:pt x="238464" y="737"/>
                      <a:pt x="234654" y="3403"/>
                      <a:pt x="231606" y="7593"/>
                    </a:cubicBezTo>
                    <a:lnTo>
                      <a:pt x="231416" y="7784"/>
                    </a:lnTo>
                    <a:cubicBezTo>
                      <a:pt x="230844" y="8356"/>
                      <a:pt x="230082" y="9117"/>
                      <a:pt x="229511" y="9689"/>
                    </a:cubicBezTo>
                    <a:cubicBezTo>
                      <a:pt x="228368" y="10831"/>
                      <a:pt x="227034" y="11974"/>
                      <a:pt x="225891" y="13117"/>
                    </a:cubicBezTo>
                    <a:cubicBezTo>
                      <a:pt x="225510" y="13498"/>
                      <a:pt x="225129" y="13688"/>
                      <a:pt x="224749" y="14070"/>
                    </a:cubicBezTo>
                    <a:cubicBezTo>
                      <a:pt x="224177" y="14641"/>
                      <a:pt x="223415" y="15212"/>
                      <a:pt x="222844" y="15784"/>
                    </a:cubicBezTo>
                    <a:lnTo>
                      <a:pt x="222462" y="16165"/>
                    </a:lnTo>
                    <a:cubicBezTo>
                      <a:pt x="168744" y="63403"/>
                      <a:pt x="90832" y="78831"/>
                      <a:pt x="88928" y="79212"/>
                    </a:cubicBezTo>
                    <a:cubicBezTo>
                      <a:pt x="75021" y="81117"/>
                      <a:pt x="53496" y="83593"/>
                      <a:pt x="37685" y="85307"/>
                    </a:cubicBezTo>
                    <a:cubicBezTo>
                      <a:pt x="28922" y="86260"/>
                      <a:pt x="22065" y="87021"/>
                      <a:pt x="19588" y="87403"/>
                    </a:cubicBezTo>
                    <a:cubicBezTo>
                      <a:pt x="15207" y="87974"/>
                      <a:pt x="12350" y="93117"/>
                      <a:pt x="11016" y="100545"/>
                    </a:cubicBezTo>
                    <a:cubicBezTo>
                      <a:pt x="3396" y="106260"/>
                      <a:pt x="-985" y="117117"/>
                      <a:pt x="539" y="128926"/>
                    </a:cubicBezTo>
                    <a:cubicBezTo>
                      <a:pt x="2063" y="140926"/>
                      <a:pt x="9492" y="150450"/>
                      <a:pt x="18826" y="153688"/>
                    </a:cubicBezTo>
                    <a:cubicBezTo>
                      <a:pt x="21874" y="159402"/>
                      <a:pt x="25684" y="163021"/>
                      <a:pt x="29875" y="162450"/>
                    </a:cubicBezTo>
                    <a:cubicBezTo>
                      <a:pt x="32351" y="162069"/>
                      <a:pt x="40161" y="161307"/>
                      <a:pt x="49877" y="160164"/>
                    </a:cubicBezTo>
                    <a:cubicBezTo>
                      <a:pt x="65688" y="158450"/>
                      <a:pt x="87403" y="155974"/>
                      <a:pt x="99024" y="154450"/>
                    </a:cubicBezTo>
                    <a:cubicBezTo>
                      <a:pt x="99976" y="154450"/>
                      <a:pt x="179602" y="148355"/>
                      <a:pt x="244369" y="179593"/>
                    </a:cubicBezTo>
                    <a:cubicBezTo>
                      <a:pt x="244560" y="179783"/>
                      <a:pt x="244940" y="179783"/>
                      <a:pt x="245131" y="179973"/>
                    </a:cubicBezTo>
                    <a:cubicBezTo>
                      <a:pt x="246464" y="180545"/>
                      <a:pt x="247608" y="181116"/>
                      <a:pt x="248750" y="181878"/>
                    </a:cubicBezTo>
                    <a:lnTo>
                      <a:pt x="250274" y="182640"/>
                    </a:lnTo>
                    <a:cubicBezTo>
                      <a:pt x="250846" y="183021"/>
                      <a:pt x="251608" y="183402"/>
                      <a:pt x="252179" y="183593"/>
                    </a:cubicBezTo>
                    <a:lnTo>
                      <a:pt x="253132" y="184164"/>
                    </a:lnTo>
                    <a:cubicBezTo>
                      <a:pt x="253894" y="184545"/>
                      <a:pt x="254656" y="185116"/>
                      <a:pt x="255418" y="185497"/>
                    </a:cubicBezTo>
                    <a:lnTo>
                      <a:pt x="255608" y="185688"/>
                    </a:lnTo>
                    <a:cubicBezTo>
                      <a:pt x="259799" y="188926"/>
                      <a:pt x="263990" y="190450"/>
                      <a:pt x="268180" y="189878"/>
                    </a:cubicBezTo>
                    <a:cubicBezTo>
                      <a:pt x="287039" y="187402"/>
                      <a:pt x="296183" y="143593"/>
                      <a:pt x="288944" y="90450"/>
                    </a:cubicBezTo>
                    <a:cubicBezTo>
                      <a:pt x="281896" y="37308"/>
                      <a:pt x="261323" y="-2311"/>
                      <a:pt x="242655" y="165"/>
                    </a:cubicBezTo>
                    <a:close/>
                    <a:moveTo>
                      <a:pt x="224177" y="93879"/>
                    </a:moveTo>
                    <a:cubicBezTo>
                      <a:pt x="224177" y="93498"/>
                      <a:pt x="224177" y="93117"/>
                      <a:pt x="223986" y="92736"/>
                    </a:cubicBezTo>
                    <a:cubicBezTo>
                      <a:pt x="223605" y="89498"/>
                      <a:pt x="223415" y="86260"/>
                      <a:pt x="223034" y="83022"/>
                    </a:cubicBezTo>
                    <a:cubicBezTo>
                      <a:pt x="222844" y="80355"/>
                      <a:pt x="222653" y="77879"/>
                      <a:pt x="222653" y="75403"/>
                    </a:cubicBezTo>
                    <a:lnTo>
                      <a:pt x="252370" y="75022"/>
                    </a:lnTo>
                    <a:cubicBezTo>
                      <a:pt x="250274" y="79402"/>
                      <a:pt x="250274" y="87593"/>
                      <a:pt x="251227" y="95212"/>
                    </a:cubicBezTo>
                    <a:cubicBezTo>
                      <a:pt x="251798" y="99974"/>
                      <a:pt x="252941" y="104736"/>
                      <a:pt x="254656" y="109307"/>
                    </a:cubicBezTo>
                    <a:cubicBezTo>
                      <a:pt x="244560" y="111593"/>
                      <a:pt x="230844" y="112165"/>
                      <a:pt x="226653" y="112165"/>
                    </a:cubicBezTo>
                    <a:lnTo>
                      <a:pt x="226653" y="112165"/>
                    </a:lnTo>
                    <a:cubicBezTo>
                      <a:pt x="225891" y="107974"/>
                      <a:pt x="225129" y="103593"/>
                      <a:pt x="224558" y="99212"/>
                    </a:cubicBezTo>
                    <a:cubicBezTo>
                      <a:pt x="224558" y="97498"/>
                      <a:pt x="224367" y="95593"/>
                      <a:pt x="224177" y="93879"/>
                    </a:cubicBezTo>
                    <a:close/>
                    <a:moveTo>
                      <a:pt x="256180" y="74831"/>
                    </a:moveTo>
                    <a:cubicBezTo>
                      <a:pt x="257513" y="74641"/>
                      <a:pt x="261513" y="80736"/>
                      <a:pt x="263228" y="93498"/>
                    </a:cubicBezTo>
                    <a:cubicBezTo>
                      <a:pt x="264942" y="106260"/>
                      <a:pt x="262656" y="113117"/>
                      <a:pt x="261323" y="113307"/>
                    </a:cubicBezTo>
                    <a:cubicBezTo>
                      <a:pt x="259990" y="113498"/>
                      <a:pt x="255989" y="107403"/>
                      <a:pt x="254275" y="94640"/>
                    </a:cubicBezTo>
                    <a:cubicBezTo>
                      <a:pt x="252560" y="82069"/>
                      <a:pt x="254846" y="75022"/>
                      <a:pt x="256180" y="74831"/>
                    </a:cubicBezTo>
                    <a:close/>
                    <a:moveTo>
                      <a:pt x="217129" y="24546"/>
                    </a:moveTo>
                    <a:lnTo>
                      <a:pt x="217510" y="24165"/>
                    </a:lnTo>
                    <a:cubicBezTo>
                      <a:pt x="220748" y="21689"/>
                      <a:pt x="223605" y="19022"/>
                      <a:pt x="226653" y="16355"/>
                    </a:cubicBezTo>
                    <a:cubicBezTo>
                      <a:pt x="219224" y="34260"/>
                      <a:pt x="216938" y="64927"/>
                      <a:pt x="221701" y="99593"/>
                    </a:cubicBezTo>
                    <a:cubicBezTo>
                      <a:pt x="226463" y="134259"/>
                      <a:pt x="236749" y="163402"/>
                      <a:pt x="248560" y="178450"/>
                    </a:cubicBezTo>
                    <a:cubicBezTo>
                      <a:pt x="245703" y="176926"/>
                      <a:pt x="242655" y="175592"/>
                      <a:pt x="239797" y="174259"/>
                    </a:cubicBezTo>
                    <a:cubicBezTo>
                      <a:pt x="239607" y="174069"/>
                      <a:pt x="239226" y="174069"/>
                      <a:pt x="239035" y="173878"/>
                    </a:cubicBezTo>
                    <a:cubicBezTo>
                      <a:pt x="238083" y="173497"/>
                      <a:pt x="236940" y="172926"/>
                      <a:pt x="235987" y="172545"/>
                    </a:cubicBezTo>
                    <a:cubicBezTo>
                      <a:pt x="234654" y="171974"/>
                      <a:pt x="233321" y="171402"/>
                      <a:pt x="231987" y="170831"/>
                    </a:cubicBezTo>
                    <a:cubicBezTo>
                      <a:pt x="221129" y="154259"/>
                      <a:pt x="212747" y="128926"/>
                      <a:pt x="208938" y="101117"/>
                    </a:cubicBezTo>
                    <a:cubicBezTo>
                      <a:pt x="205128" y="73307"/>
                      <a:pt x="206461" y="46641"/>
                      <a:pt x="212557" y="27784"/>
                    </a:cubicBezTo>
                    <a:cubicBezTo>
                      <a:pt x="214271" y="27022"/>
                      <a:pt x="215795" y="25688"/>
                      <a:pt x="217129" y="24546"/>
                    </a:cubicBezTo>
                    <a:close/>
                    <a:moveTo>
                      <a:pt x="14636" y="144926"/>
                    </a:moveTo>
                    <a:cubicBezTo>
                      <a:pt x="11587" y="143783"/>
                      <a:pt x="8730" y="141878"/>
                      <a:pt x="6635" y="139402"/>
                    </a:cubicBezTo>
                    <a:cubicBezTo>
                      <a:pt x="4920" y="136164"/>
                      <a:pt x="3778" y="132545"/>
                      <a:pt x="3206" y="128926"/>
                    </a:cubicBezTo>
                    <a:cubicBezTo>
                      <a:pt x="1873" y="119784"/>
                      <a:pt x="4730" y="111021"/>
                      <a:pt x="10063" y="105688"/>
                    </a:cubicBezTo>
                    <a:cubicBezTo>
                      <a:pt x="9492" y="112926"/>
                      <a:pt x="9492" y="120164"/>
                      <a:pt x="10635" y="127403"/>
                    </a:cubicBezTo>
                    <a:cubicBezTo>
                      <a:pt x="11397" y="133117"/>
                      <a:pt x="12731" y="139021"/>
                      <a:pt x="14636" y="144926"/>
                    </a:cubicBezTo>
                    <a:close/>
                    <a:moveTo>
                      <a:pt x="79022" y="146069"/>
                    </a:moveTo>
                    <a:cubicBezTo>
                      <a:pt x="70259" y="146640"/>
                      <a:pt x="60354" y="152545"/>
                      <a:pt x="46638" y="151593"/>
                    </a:cubicBezTo>
                    <a:cubicBezTo>
                      <a:pt x="32732" y="150450"/>
                      <a:pt x="26255" y="147402"/>
                      <a:pt x="20922" y="151783"/>
                    </a:cubicBezTo>
                    <a:cubicBezTo>
                      <a:pt x="17874" y="145879"/>
                      <a:pt x="15016" y="137307"/>
                      <a:pt x="13683" y="126640"/>
                    </a:cubicBezTo>
                    <a:cubicBezTo>
                      <a:pt x="11016" y="106260"/>
                      <a:pt x="14826" y="91402"/>
                      <a:pt x="19969" y="90641"/>
                    </a:cubicBezTo>
                    <a:cubicBezTo>
                      <a:pt x="22445" y="90260"/>
                      <a:pt x="29303" y="89498"/>
                      <a:pt x="38066" y="88545"/>
                    </a:cubicBezTo>
                    <a:cubicBezTo>
                      <a:pt x="51782" y="87021"/>
                      <a:pt x="69878" y="84926"/>
                      <a:pt x="83594" y="83212"/>
                    </a:cubicBezTo>
                    <a:cubicBezTo>
                      <a:pt x="82070" y="84926"/>
                      <a:pt x="79593" y="89307"/>
                      <a:pt x="78070" y="99021"/>
                    </a:cubicBezTo>
                    <a:cubicBezTo>
                      <a:pt x="76165" y="108355"/>
                      <a:pt x="74641" y="120736"/>
                      <a:pt x="79022" y="146069"/>
                    </a:cubicBezTo>
                    <a:lnTo>
                      <a:pt x="79022" y="146069"/>
                    </a:lnTo>
                    <a:close/>
                    <a:moveTo>
                      <a:pt x="93118" y="148164"/>
                    </a:moveTo>
                    <a:cubicBezTo>
                      <a:pt x="88928" y="143021"/>
                      <a:pt x="84737" y="132355"/>
                      <a:pt x="82832" y="118260"/>
                    </a:cubicBezTo>
                    <a:cubicBezTo>
                      <a:pt x="80165" y="97879"/>
                      <a:pt x="83975" y="83022"/>
                      <a:pt x="89118" y="82260"/>
                    </a:cubicBezTo>
                    <a:lnTo>
                      <a:pt x="89118" y="82260"/>
                    </a:lnTo>
                    <a:cubicBezTo>
                      <a:pt x="89880" y="82069"/>
                      <a:pt x="155409" y="69308"/>
                      <a:pt x="208557" y="30831"/>
                    </a:cubicBezTo>
                    <a:cubicBezTo>
                      <a:pt x="207223" y="35784"/>
                      <a:pt x="206080" y="40927"/>
                      <a:pt x="205509" y="46069"/>
                    </a:cubicBezTo>
                    <a:lnTo>
                      <a:pt x="205509" y="46069"/>
                    </a:lnTo>
                    <a:cubicBezTo>
                      <a:pt x="205318" y="47212"/>
                      <a:pt x="205128" y="48355"/>
                      <a:pt x="205128" y="49498"/>
                    </a:cubicBezTo>
                    <a:cubicBezTo>
                      <a:pt x="205128" y="49879"/>
                      <a:pt x="205128" y="50069"/>
                      <a:pt x="204937" y="50450"/>
                    </a:cubicBezTo>
                    <a:cubicBezTo>
                      <a:pt x="204747" y="51403"/>
                      <a:pt x="204747" y="52546"/>
                      <a:pt x="204556" y="53498"/>
                    </a:cubicBezTo>
                    <a:cubicBezTo>
                      <a:pt x="204556" y="53879"/>
                      <a:pt x="204556" y="54450"/>
                      <a:pt x="204366" y="54831"/>
                    </a:cubicBezTo>
                    <a:cubicBezTo>
                      <a:pt x="204366" y="55784"/>
                      <a:pt x="204175" y="56736"/>
                      <a:pt x="204175" y="57688"/>
                    </a:cubicBezTo>
                    <a:cubicBezTo>
                      <a:pt x="204175" y="58260"/>
                      <a:pt x="204175" y="58831"/>
                      <a:pt x="203985" y="59403"/>
                    </a:cubicBezTo>
                    <a:cubicBezTo>
                      <a:pt x="203985" y="60355"/>
                      <a:pt x="203794" y="61307"/>
                      <a:pt x="203794" y="62260"/>
                    </a:cubicBezTo>
                    <a:cubicBezTo>
                      <a:pt x="203604" y="64546"/>
                      <a:pt x="203604" y="66831"/>
                      <a:pt x="203604" y="68926"/>
                    </a:cubicBezTo>
                    <a:cubicBezTo>
                      <a:pt x="203604" y="70641"/>
                      <a:pt x="203604" y="72165"/>
                      <a:pt x="203604" y="73879"/>
                    </a:cubicBezTo>
                    <a:cubicBezTo>
                      <a:pt x="203604" y="74641"/>
                      <a:pt x="203604" y="75593"/>
                      <a:pt x="203604" y="76355"/>
                    </a:cubicBezTo>
                    <a:cubicBezTo>
                      <a:pt x="203604" y="77117"/>
                      <a:pt x="203604" y="78069"/>
                      <a:pt x="203604" y="78831"/>
                    </a:cubicBezTo>
                    <a:cubicBezTo>
                      <a:pt x="203604" y="79593"/>
                      <a:pt x="203604" y="80355"/>
                      <a:pt x="203794" y="81307"/>
                    </a:cubicBezTo>
                    <a:cubicBezTo>
                      <a:pt x="203794" y="82260"/>
                      <a:pt x="203985" y="83022"/>
                      <a:pt x="203985" y="83974"/>
                    </a:cubicBezTo>
                    <a:cubicBezTo>
                      <a:pt x="203985" y="84736"/>
                      <a:pt x="203985" y="85498"/>
                      <a:pt x="204175" y="86260"/>
                    </a:cubicBezTo>
                    <a:cubicBezTo>
                      <a:pt x="204175" y="87212"/>
                      <a:pt x="204366" y="88164"/>
                      <a:pt x="204366" y="89117"/>
                    </a:cubicBezTo>
                    <a:cubicBezTo>
                      <a:pt x="204366" y="89879"/>
                      <a:pt x="204556" y="90450"/>
                      <a:pt x="204556" y="91212"/>
                    </a:cubicBezTo>
                    <a:cubicBezTo>
                      <a:pt x="204747" y="92355"/>
                      <a:pt x="204747" y="93498"/>
                      <a:pt x="204937" y="94640"/>
                    </a:cubicBezTo>
                    <a:cubicBezTo>
                      <a:pt x="204937" y="95212"/>
                      <a:pt x="205128" y="95783"/>
                      <a:pt x="205128" y="96355"/>
                    </a:cubicBezTo>
                    <a:cubicBezTo>
                      <a:pt x="205509" y="99974"/>
                      <a:pt x="206080" y="103783"/>
                      <a:pt x="206652" y="107403"/>
                    </a:cubicBezTo>
                    <a:cubicBezTo>
                      <a:pt x="206652" y="107974"/>
                      <a:pt x="206842" y="108545"/>
                      <a:pt x="207033" y="109117"/>
                    </a:cubicBezTo>
                    <a:cubicBezTo>
                      <a:pt x="207223" y="110450"/>
                      <a:pt x="207604" y="111974"/>
                      <a:pt x="207794" y="113307"/>
                    </a:cubicBezTo>
                    <a:cubicBezTo>
                      <a:pt x="207985" y="113879"/>
                      <a:pt x="207985" y="114450"/>
                      <a:pt x="208175" y="115212"/>
                    </a:cubicBezTo>
                    <a:cubicBezTo>
                      <a:pt x="208366" y="116545"/>
                      <a:pt x="208747" y="118069"/>
                      <a:pt x="209128" y="119402"/>
                    </a:cubicBezTo>
                    <a:cubicBezTo>
                      <a:pt x="209319" y="119974"/>
                      <a:pt x="209319" y="120355"/>
                      <a:pt x="209509" y="120926"/>
                    </a:cubicBezTo>
                    <a:cubicBezTo>
                      <a:pt x="209890" y="122641"/>
                      <a:pt x="210271" y="124355"/>
                      <a:pt x="210652" y="126069"/>
                    </a:cubicBezTo>
                    <a:cubicBezTo>
                      <a:pt x="210652" y="126259"/>
                      <a:pt x="210652" y="126259"/>
                      <a:pt x="210652" y="126450"/>
                    </a:cubicBezTo>
                    <a:cubicBezTo>
                      <a:pt x="211604" y="130450"/>
                      <a:pt x="212747" y="134259"/>
                      <a:pt x="213890" y="138069"/>
                    </a:cubicBezTo>
                    <a:lnTo>
                      <a:pt x="213890" y="138069"/>
                    </a:lnTo>
                    <a:cubicBezTo>
                      <a:pt x="214462" y="139974"/>
                      <a:pt x="215033" y="141878"/>
                      <a:pt x="215795" y="143783"/>
                    </a:cubicBezTo>
                    <a:cubicBezTo>
                      <a:pt x="216367" y="145498"/>
                      <a:pt x="217129" y="147212"/>
                      <a:pt x="217700" y="148926"/>
                    </a:cubicBezTo>
                    <a:cubicBezTo>
                      <a:pt x="173887" y="138831"/>
                      <a:pt x="104738" y="146831"/>
                      <a:pt x="93118" y="148164"/>
                    </a:cubicBezTo>
                    <a:close/>
                    <a:moveTo>
                      <a:pt x="264561" y="186831"/>
                    </a:moveTo>
                    <a:cubicBezTo>
                      <a:pt x="261895" y="186259"/>
                      <a:pt x="259418" y="184926"/>
                      <a:pt x="257322" y="183211"/>
                    </a:cubicBezTo>
                    <a:cubicBezTo>
                      <a:pt x="257322" y="183211"/>
                      <a:pt x="257322" y="183211"/>
                      <a:pt x="257322" y="183211"/>
                    </a:cubicBezTo>
                    <a:cubicBezTo>
                      <a:pt x="256751" y="182831"/>
                      <a:pt x="256180" y="182259"/>
                      <a:pt x="255798" y="181878"/>
                    </a:cubicBezTo>
                    <a:cubicBezTo>
                      <a:pt x="255608" y="181688"/>
                      <a:pt x="255227" y="181307"/>
                      <a:pt x="255037" y="181116"/>
                    </a:cubicBezTo>
                    <a:cubicBezTo>
                      <a:pt x="245131" y="171402"/>
                      <a:pt x="235607" y="150260"/>
                      <a:pt x="229511" y="124164"/>
                    </a:cubicBezTo>
                    <a:lnTo>
                      <a:pt x="262085" y="116355"/>
                    </a:lnTo>
                    <a:cubicBezTo>
                      <a:pt x="267038" y="115403"/>
                      <a:pt x="267800" y="103783"/>
                      <a:pt x="266276" y="93117"/>
                    </a:cubicBezTo>
                    <a:cubicBezTo>
                      <a:pt x="264752" y="82450"/>
                      <a:pt x="261132" y="71403"/>
                      <a:pt x="255989" y="71783"/>
                    </a:cubicBezTo>
                    <a:lnTo>
                      <a:pt x="255989" y="71783"/>
                    </a:lnTo>
                    <a:lnTo>
                      <a:pt x="222462" y="72165"/>
                    </a:lnTo>
                    <a:cubicBezTo>
                      <a:pt x="222081" y="61117"/>
                      <a:pt x="222653" y="49879"/>
                      <a:pt x="224177" y="38832"/>
                    </a:cubicBezTo>
                    <a:cubicBezTo>
                      <a:pt x="229892" y="30450"/>
                      <a:pt x="245893" y="8356"/>
                      <a:pt x="253322" y="16736"/>
                    </a:cubicBezTo>
                    <a:cubicBezTo>
                      <a:pt x="263990" y="32355"/>
                      <a:pt x="273324" y="59974"/>
                      <a:pt x="277705" y="91974"/>
                    </a:cubicBezTo>
                    <a:cubicBezTo>
                      <a:pt x="283801" y="137116"/>
                      <a:pt x="277896" y="175974"/>
                      <a:pt x="264561" y="186831"/>
                    </a:cubicBezTo>
                    <a:lnTo>
                      <a:pt x="264561" y="186831"/>
                    </a:lnTo>
                    <a:close/>
                  </a:path>
                </a:pathLst>
              </a:custGeom>
              <a:solidFill>
                <a:srgbClr val="000000"/>
              </a:solidFill>
              <a:ln w="1904" cap="flat">
                <a:noFill/>
                <a:prstDash val="solid"/>
                <a:miter/>
              </a:ln>
            </p:spPr>
            <p:txBody>
              <a:bodyPr rtlCol="0" anchor="ctr"/>
              <a:lstStyle/>
              <a:p>
                <a:endParaRPr lang="fr-FR"/>
              </a:p>
            </p:txBody>
          </p:sp>
        </p:grpSp>
        <p:grpSp>
          <p:nvGrpSpPr>
            <p:cNvPr id="3844" name="Graphique 2">
              <a:extLst>
                <a:ext uri="{FF2B5EF4-FFF2-40B4-BE49-F238E27FC236}">
                  <a16:creationId xmlns:a16="http://schemas.microsoft.com/office/drawing/2014/main" id="{34959B05-3ACA-B10E-2F61-50E102BA22F7}"/>
                </a:ext>
              </a:extLst>
            </p:cNvPr>
            <p:cNvGrpSpPr/>
            <p:nvPr/>
          </p:nvGrpSpPr>
          <p:grpSpPr>
            <a:xfrm>
              <a:off x="6007047" y="7587097"/>
              <a:ext cx="718030" cy="1036144"/>
              <a:chOff x="6007047" y="7587097"/>
              <a:chExt cx="718030" cy="1036144"/>
            </a:xfrm>
          </p:grpSpPr>
          <p:sp>
            <p:nvSpPr>
              <p:cNvPr id="3845" name="Forme libre 3844">
                <a:extLst>
                  <a:ext uri="{FF2B5EF4-FFF2-40B4-BE49-F238E27FC236}">
                    <a16:creationId xmlns:a16="http://schemas.microsoft.com/office/drawing/2014/main" id="{C6592006-DE5A-2F94-6EED-FBCCD5701650}"/>
                  </a:ext>
                </a:extLst>
              </p:cNvPr>
              <p:cNvSpPr/>
              <p:nvPr/>
            </p:nvSpPr>
            <p:spPr>
              <a:xfrm>
                <a:off x="6100978" y="8531475"/>
                <a:ext cx="86612" cy="64059"/>
              </a:xfrm>
              <a:custGeom>
                <a:avLst/>
                <a:gdLst>
                  <a:gd name="connsiteX0" fmla="*/ 8633 w 86612"/>
                  <a:gd name="connsiteY0" fmla="*/ 12070 h 64059"/>
                  <a:gd name="connsiteX1" fmla="*/ -2013 w 86612"/>
                  <a:gd name="connsiteY1" fmla="*/ 54185 h 64059"/>
                  <a:gd name="connsiteX2" fmla="*/ 63196 w 86612"/>
                  <a:gd name="connsiteY2" fmla="*/ 61500 h 64059"/>
                  <a:gd name="connsiteX3" fmla="*/ 84600 w 86612"/>
                  <a:gd name="connsiteY3" fmla="*/ -2560 h 64059"/>
                  <a:gd name="connsiteX4" fmla="*/ 8633 w 86612"/>
                  <a:gd name="connsiteY4" fmla="*/ 12070 h 64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12" h="64059">
                    <a:moveTo>
                      <a:pt x="8633" y="12070"/>
                    </a:moveTo>
                    <a:lnTo>
                      <a:pt x="-2013" y="54185"/>
                    </a:lnTo>
                    <a:lnTo>
                      <a:pt x="63196" y="61500"/>
                    </a:lnTo>
                    <a:lnTo>
                      <a:pt x="84600" y="-2560"/>
                    </a:lnTo>
                    <a:lnTo>
                      <a:pt x="8633" y="12070"/>
                    </a:lnTo>
                    <a:close/>
                  </a:path>
                </a:pathLst>
              </a:custGeom>
              <a:solidFill>
                <a:srgbClr val="FFFFFF"/>
              </a:solidFill>
              <a:ln w="1108" cap="flat">
                <a:noFill/>
                <a:prstDash val="solid"/>
                <a:miter/>
              </a:ln>
            </p:spPr>
            <p:txBody>
              <a:bodyPr rtlCol="0" anchor="ctr"/>
              <a:lstStyle/>
              <a:p>
                <a:endParaRPr lang="fr-FR"/>
              </a:p>
            </p:txBody>
          </p:sp>
          <p:sp>
            <p:nvSpPr>
              <p:cNvPr id="3846" name="Forme libre 3845">
                <a:extLst>
                  <a:ext uri="{FF2B5EF4-FFF2-40B4-BE49-F238E27FC236}">
                    <a16:creationId xmlns:a16="http://schemas.microsoft.com/office/drawing/2014/main" id="{6C29679C-964A-41BE-E0FF-097F94466E39}"/>
                  </a:ext>
                </a:extLst>
              </p:cNvPr>
              <p:cNvSpPr/>
              <p:nvPr/>
            </p:nvSpPr>
            <p:spPr>
              <a:xfrm>
                <a:off x="6098860" y="8529442"/>
                <a:ext cx="90773" cy="68309"/>
              </a:xfrm>
              <a:custGeom>
                <a:avLst/>
                <a:gdLst>
                  <a:gd name="connsiteX0" fmla="*/ 65314 w 90773"/>
                  <a:gd name="connsiteY0" fmla="*/ 65749 h 68309"/>
                  <a:gd name="connsiteX1" fmla="*/ 65092 w 90773"/>
                  <a:gd name="connsiteY1" fmla="*/ 65749 h 68309"/>
                  <a:gd name="connsiteX2" fmla="*/ -117 w 90773"/>
                  <a:gd name="connsiteY2" fmla="*/ 58435 h 68309"/>
                  <a:gd name="connsiteX3" fmla="*/ -2003 w 90773"/>
                  <a:gd name="connsiteY3" fmla="*/ 56107 h 68309"/>
                  <a:gd name="connsiteX4" fmla="*/ -2003 w 90773"/>
                  <a:gd name="connsiteY4" fmla="*/ 55775 h 68309"/>
                  <a:gd name="connsiteX5" fmla="*/ 8644 w 90773"/>
                  <a:gd name="connsiteY5" fmla="*/ 13660 h 68309"/>
                  <a:gd name="connsiteX6" fmla="*/ 10307 w 90773"/>
                  <a:gd name="connsiteY6" fmla="*/ 12107 h 68309"/>
                  <a:gd name="connsiteX7" fmla="*/ 86163 w 90773"/>
                  <a:gd name="connsiteY7" fmla="*/ -2522 h 68309"/>
                  <a:gd name="connsiteX8" fmla="*/ 88714 w 90773"/>
                  <a:gd name="connsiteY8" fmla="*/ -859 h 68309"/>
                  <a:gd name="connsiteX9" fmla="*/ 88603 w 90773"/>
                  <a:gd name="connsiteY9" fmla="*/ 249 h 68309"/>
                  <a:gd name="connsiteX10" fmla="*/ 67200 w 90773"/>
                  <a:gd name="connsiteY10" fmla="*/ 64308 h 68309"/>
                  <a:gd name="connsiteX11" fmla="*/ 65314 w 90773"/>
                  <a:gd name="connsiteY11" fmla="*/ 65749 h 68309"/>
                  <a:gd name="connsiteX12" fmla="*/ 65314 w 90773"/>
                  <a:gd name="connsiteY12" fmla="*/ 65749 h 68309"/>
                  <a:gd name="connsiteX13" fmla="*/ 2766 w 90773"/>
                  <a:gd name="connsiteY13" fmla="*/ 54445 h 68309"/>
                  <a:gd name="connsiteX14" fmla="*/ 63762 w 90773"/>
                  <a:gd name="connsiteY14" fmla="*/ 61316 h 68309"/>
                  <a:gd name="connsiteX15" fmla="*/ 83391 w 90773"/>
                  <a:gd name="connsiteY15" fmla="*/ 2466 h 68309"/>
                  <a:gd name="connsiteX16" fmla="*/ 12414 w 90773"/>
                  <a:gd name="connsiteY16" fmla="*/ 16097 h 68309"/>
                  <a:gd name="connsiteX17" fmla="*/ 2766 w 90773"/>
                  <a:gd name="connsiteY17" fmla="*/ 54445 h 68309"/>
                  <a:gd name="connsiteX18" fmla="*/ 2766 w 90773"/>
                  <a:gd name="connsiteY18" fmla="*/ 54445 h 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73" h="68309">
                    <a:moveTo>
                      <a:pt x="65314" y="65749"/>
                    </a:moveTo>
                    <a:cubicBezTo>
                      <a:pt x="65203" y="65749"/>
                      <a:pt x="65203" y="65749"/>
                      <a:pt x="65092" y="65749"/>
                    </a:cubicBezTo>
                    <a:lnTo>
                      <a:pt x="-117" y="58435"/>
                    </a:lnTo>
                    <a:cubicBezTo>
                      <a:pt x="-1337" y="58324"/>
                      <a:pt x="-2113" y="57215"/>
                      <a:pt x="-2003" y="56107"/>
                    </a:cubicBezTo>
                    <a:cubicBezTo>
                      <a:pt x="-2003" y="55996"/>
                      <a:pt x="-2003" y="55885"/>
                      <a:pt x="-2003" y="55775"/>
                    </a:cubicBezTo>
                    <a:lnTo>
                      <a:pt x="8644" y="13660"/>
                    </a:lnTo>
                    <a:cubicBezTo>
                      <a:pt x="8866" y="12883"/>
                      <a:pt x="9531" y="12218"/>
                      <a:pt x="10307" y="12107"/>
                    </a:cubicBezTo>
                    <a:lnTo>
                      <a:pt x="86163" y="-2522"/>
                    </a:lnTo>
                    <a:cubicBezTo>
                      <a:pt x="87383" y="-2744"/>
                      <a:pt x="88492" y="-1968"/>
                      <a:pt x="88714" y="-859"/>
                    </a:cubicBezTo>
                    <a:cubicBezTo>
                      <a:pt x="88825" y="-527"/>
                      <a:pt x="88714" y="-84"/>
                      <a:pt x="88603" y="249"/>
                    </a:cubicBezTo>
                    <a:lnTo>
                      <a:pt x="67200" y="64308"/>
                    </a:lnTo>
                    <a:cubicBezTo>
                      <a:pt x="67089" y="65084"/>
                      <a:pt x="66201" y="65749"/>
                      <a:pt x="65314" y="65749"/>
                    </a:cubicBezTo>
                    <a:lnTo>
                      <a:pt x="65314" y="65749"/>
                    </a:lnTo>
                    <a:close/>
                    <a:moveTo>
                      <a:pt x="2766" y="54445"/>
                    </a:moveTo>
                    <a:lnTo>
                      <a:pt x="63762" y="61316"/>
                    </a:lnTo>
                    <a:lnTo>
                      <a:pt x="83391" y="2466"/>
                    </a:lnTo>
                    <a:lnTo>
                      <a:pt x="12414" y="16097"/>
                    </a:lnTo>
                    <a:lnTo>
                      <a:pt x="2766" y="54445"/>
                    </a:lnTo>
                    <a:lnTo>
                      <a:pt x="2766" y="54445"/>
                    </a:lnTo>
                    <a:close/>
                  </a:path>
                </a:pathLst>
              </a:custGeom>
              <a:solidFill>
                <a:srgbClr val="000000"/>
              </a:solidFill>
              <a:ln w="1108" cap="flat">
                <a:noFill/>
                <a:prstDash val="solid"/>
                <a:miter/>
              </a:ln>
            </p:spPr>
            <p:txBody>
              <a:bodyPr rtlCol="0" anchor="ctr"/>
              <a:lstStyle/>
              <a:p>
                <a:endParaRPr lang="fr-FR"/>
              </a:p>
            </p:txBody>
          </p:sp>
          <p:sp>
            <p:nvSpPr>
              <p:cNvPr id="3847" name="Forme libre 3846">
                <a:extLst>
                  <a:ext uri="{FF2B5EF4-FFF2-40B4-BE49-F238E27FC236}">
                    <a16:creationId xmlns:a16="http://schemas.microsoft.com/office/drawing/2014/main" id="{7396EC3B-767A-8C32-B108-E1E24209DCA0}"/>
                  </a:ext>
                </a:extLst>
              </p:cNvPr>
              <p:cNvSpPr/>
              <p:nvPr/>
            </p:nvSpPr>
            <p:spPr>
              <a:xfrm>
                <a:off x="6564098" y="8286098"/>
                <a:ext cx="73638" cy="50538"/>
              </a:xfrm>
              <a:custGeom>
                <a:avLst/>
                <a:gdLst>
                  <a:gd name="connsiteX0" fmla="*/ 71453 w 73638"/>
                  <a:gd name="connsiteY0" fmla="*/ 12387 h 50538"/>
                  <a:gd name="connsiteX1" fmla="*/ 65797 w 73638"/>
                  <a:gd name="connsiteY1" fmla="*/ 44416 h 50538"/>
                  <a:gd name="connsiteX2" fmla="*/ -2185 w 73638"/>
                  <a:gd name="connsiteY2" fmla="*/ 48074 h 50538"/>
                  <a:gd name="connsiteX3" fmla="*/ 3471 w 73638"/>
                  <a:gd name="connsiteY3" fmla="*/ -2464 h 50538"/>
                  <a:gd name="connsiteX4" fmla="*/ 71453 w 73638"/>
                  <a:gd name="connsiteY4" fmla="*/ 12387 h 50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38" h="50538">
                    <a:moveTo>
                      <a:pt x="71453" y="12387"/>
                    </a:moveTo>
                    <a:lnTo>
                      <a:pt x="65797" y="44416"/>
                    </a:lnTo>
                    <a:lnTo>
                      <a:pt x="-2185" y="48074"/>
                    </a:lnTo>
                    <a:lnTo>
                      <a:pt x="3471" y="-2464"/>
                    </a:lnTo>
                    <a:lnTo>
                      <a:pt x="71453" y="12387"/>
                    </a:lnTo>
                    <a:close/>
                  </a:path>
                </a:pathLst>
              </a:custGeom>
              <a:solidFill>
                <a:srgbClr val="FFFFFF"/>
              </a:solidFill>
              <a:ln w="1108" cap="flat">
                <a:noFill/>
                <a:prstDash val="solid"/>
                <a:miter/>
              </a:ln>
            </p:spPr>
            <p:txBody>
              <a:bodyPr rtlCol="0" anchor="ctr"/>
              <a:lstStyle/>
              <a:p>
                <a:endParaRPr lang="fr-FR"/>
              </a:p>
            </p:txBody>
          </p:sp>
          <p:sp>
            <p:nvSpPr>
              <p:cNvPr id="3848" name="Forme libre 3847">
                <a:extLst>
                  <a:ext uri="{FF2B5EF4-FFF2-40B4-BE49-F238E27FC236}">
                    <a16:creationId xmlns:a16="http://schemas.microsoft.com/office/drawing/2014/main" id="{DAE1E686-2EB2-D883-6783-A6538F27D2F1}"/>
                  </a:ext>
                </a:extLst>
              </p:cNvPr>
              <p:cNvSpPr/>
              <p:nvPr/>
            </p:nvSpPr>
            <p:spPr>
              <a:xfrm>
                <a:off x="6009271" y="8283982"/>
                <a:ext cx="630610" cy="337153"/>
              </a:xfrm>
              <a:custGeom>
                <a:avLst/>
                <a:gdLst>
                  <a:gd name="connsiteX0" fmla="*/ 552746 w 630610"/>
                  <a:gd name="connsiteY0" fmla="*/ 52242 h 337153"/>
                  <a:gd name="connsiteX1" fmla="*/ 550639 w 630610"/>
                  <a:gd name="connsiteY1" fmla="*/ 50137 h 337153"/>
                  <a:gd name="connsiteX2" fmla="*/ 550639 w 630610"/>
                  <a:gd name="connsiteY2" fmla="*/ 49915 h 337153"/>
                  <a:gd name="connsiteX3" fmla="*/ 556295 w 630610"/>
                  <a:gd name="connsiteY3" fmla="*/ -623 h 337153"/>
                  <a:gd name="connsiteX4" fmla="*/ 558624 w 630610"/>
                  <a:gd name="connsiteY4" fmla="*/ -2507 h 337153"/>
                  <a:gd name="connsiteX5" fmla="*/ 558846 w 630610"/>
                  <a:gd name="connsiteY5" fmla="*/ -2507 h 337153"/>
                  <a:gd name="connsiteX6" fmla="*/ 626828 w 630610"/>
                  <a:gd name="connsiteY6" fmla="*/ 12344 h 337153"/>
                  <a:gd name="connsiteX7" fmla="*/ 628492 w 630610"/>
                  <a:gd name="connsiteY7" fmla="*/ 14782 h 337153"/>
                  <a:gd name="connsiteX8" fmla="*/ 622836 w 630610"/>
                  <a:gd name="connsiteY8" fmla="*/ 46812 h 337153"/>
                  <a:gd name="connsiteX9" fmla="*/ 620840 w 630610"/>
                  <a:gd name="connsiteY9" fmla="*/ 48585 h 337153"/>
                  <a:gd name="connsiteX10" fmla="*/ 552857 w 630610"/>
                  <a:gd name="connsiteY10" fmla="*/ 52242 h 337153"/>
                  <a:gd name="connsiteX11" fmla="*/ 552746 w 630610"/>
                  <a:gd name="connsiteY11" fmla="*/ 52242 h 337153"/>
                  <a:gd name="connsiteX12" fmla="*/ 552746 w 630610"/>
                  <a:gd name="connsiteY12" fmla="*/ 52242 h 337153"/>
                  <a:gd name="connsiteX13" fmla="*/ 560288 w 630610"/>
                  <a:gd name="connsiteY13" fmla="*/ 2147 h 337153"/>
                  <a:gd name="connsiteX14" fmla="*/ 555186 w 630610"/>
                  <a:gd name="connsiteY14" fmla="*/ 47809 h 337153"/>
                  <a:gd name="connsiteX15" fmla="*/ 618954 w 630610"/>
                  <a:gd name="connsiteY15" fmla="*/ 44373 h 337153"/>
                  <a:gd name="connsiteX16" fmla="*/ 623945 w 630610"/>
                  <a:gd name="connsiteY16" fmla="*/ 16112 h 337153"/>
                  <a:gd name="connsiteX17" fmla="*/ 560288 w 630610"/>
                  <a:gd name="connsiteY17" fmla="*/ 2147 h 337153"/>
                  <a:gd name="connsiteX18" fmla="*/ 94173 w 630610"/>
                  <a:gd name="connsiteY18" fmla="*/ 283765 h 337153"/>
                  <a:gd name="connsiteX19" fmla="*/ 124227 w 630610"/>
                  <a:gd name="connsiteY19" fmla="*/ 297286 h 337153"/>
                  <a:gd name="connsiteX20" fmla="*/ 161157 w 630610"/>
                  <a:gd name="connsiteY20" fmla="*/ 290304 h 337153"/>
                  <a:gd name="connsiteX21" fmla="*/ 157940 w 630610"/>
                  <a:gd name="connsiteY21" fmla="*/ 321115 h 337153"/>
                  <a:gd name="connsiteX22" fmla="*/ 139753 w 630610"/>
                  <a:gd name="connsiteY22" fmla="*/ 334636 h 337153"/>
                  <a:gd name="connsiteX23" fmla="*/ 4676 w 630610"/>
                  <a:gd name="connsiteY23" fmla="*/ 334636 h 337153"/>
                  <a:gd name="connsiteX24" fmla="*/ -1534 w 630610"/>
                  <a:gd name="connsiteY24" fmla="*/ 325215 h 337153"/>
                  <a:gd name="connsiteX25" fmla="*/ -93 w 630610"/>
                  <a:gd name="connsiteY25" fmla="*/ 322001 h 337153"/>
                  <a:gd name="connsiteX26" fmla="*/ 30516 w 630610"/>
                  <a:gd name="connsiteY26" fmla="*/ 301609 h 337153"/>
                  <a:gd name="connsiteX27" fmla="*/ 48703 w 630610"/>
                  <a:gd name="connsiteY27" fmla="*/ 301276 h 337153"/>
                  <a:gd name="connsiteX28" fmla="*/ 76650 w 630610"/>
                  <a:gd name="connsiteY28" fmla="*/ 291080 h 337153"/>
                  <a:gd name="connsiteX29" fmla="*/ 94173 w 630610"/>
                  <a:gd name="connsiteY29" fmla="*/ 283765 h 337153"/>
                  <a:gd name="connsiteX30" fmla="*/ 94173 w 630610"/>
                  <a:gd name="connsiteY30" fmla="*/ 283765 h 337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0610" h="337153">
                    <a:moveTo>
                      <a:pt x="552746" y="52242"/>
                    </a:moveTo>
                    <a:cubicBezTo>
                      <a:pt x="551527" y="52242"/>
                      <a:pt x="550639" y="51245"/>
                      <a:pt x="550639" y="50137"/>
                    </a:cubicBezTo>
                    <a:cubicBezTo>
                      <a:pt x="550639" y="50026"/>
                      <a:pt x="550639" y="50026"/>
                      <a:pt x="550639" y="49915"/>
                    </a:cubicBezTo>
                    <a:lnTo>
                      <a:pt x="556295" y="-623"/>
                    </a:lnTo>
                    <a:cubicBezTo>
                      <a:pt x="556406" y="-1842"/>
                      <a:pt x="557515" y="-2618"/>
                      <a:pt x="558624" y="-2507"/>
                    </a:cubicBezTo>
                    <a:cubicBezTo>
                      <a:pt x="558735" y="-2507"/>
                      <a:pt x="558735" y="-2507"/>
                      <a:pt x="558846" y="-2507"/>
                    </a:cubicBezTo>
                    <a:lnTo>
                      <a:pt x="626828" y="12344"/>
                    </a:lnTo>
                    <a:cubicBezTo>
                      <a:pt x="627937" y="12566"/>
                      <a:pt x="628713" y="13674"/>
                      <a:pt x="628492" y="14782"/>
                    </a:cubicBezTo>
                    <a:lnTo>
                      <a:pt x="622836" y="46812"/>
                    </a:lnTo>
                    <a:cubicBezTo>
                      <a:pt x="622614" y="47809"/>
                      <a:pt x="621838" y="48585"/>
                      <a:pt x="620840" y="48585"/>
                    </a:cubicBezTo>
                    <a:lnTo>
                      <a:pt x="552857" y="52242"/>
                    </a:lnTo>
                    <a:cubicBezTo>
                      <a:pt x="552857" y="52242"/>
                      <a:pt x="552857" y="52242"/>
                      <a:pt x="552746" y="52242"/>
                    </a:cubicBezTo>
                    <a:lnTo>
                      <a:pt x="552746" y="52242"/>
                    </a:lnTo>
                    <a:close/>
                    <a:moveTo>
                      <a:pt x="560288" y="2147"/>
                    </a:moveTo>
                    <a:lnTo>
                      <a:pt x="555186" y="47809"/>
                    </a:lnTo>
                    <a:lnTo>
                      <a:pt x="618954" y="44373"/>
                    </a:lnTo>
                    <a:lnTo>
                      <a:pt x="623945" y="16112"/>
                    </a:lnTo>
                    <a:lnTo>
                      <a:pt x="560288" y="2147"/>
                    </a:lnTo>
                    <a:close/>
                    <a:moveTo>
                      <a:pt x="94173" y="283765"/>
                    </a:moveTo>
                    <a:cubicBezTo>
                      <a:pt x="105707" y="283765"/>
                      <a:pt x="112693" y="296067"/>
                      <a:pt x="124227" y="297286"/>
                    </a:cubicBezTo>
                    <a:cubicBezTo>
                      <a:pt x="135760" y="298506"/>
                      <a:pt x="151065" y="290304"/>
                      <a:pt x="161157" y="290304"/>
                    </a:cubicBezTo>
                    <a:cubicBezTo>
                      <a:pt x="154835" y="309145"/>
                      <a:pt x="160602" y="312137"/>
                      <a:pt x="157940" y="321115"/>
                    </a:cubicBezTo>
                    <a:cubicBezTo>
                      <a:pt x="155501" y="329094"/>
                      <a:pt x="148181" y="334636"/>
                      <a:pt x="139753" y="334636"/>
                    </a:cubicBezTo>
                    <a:lnTo>
                      <a:pt x="4676" y="334636"/>
                    </a:lnTo>
                    <a:cubicBezTo>
                      <a:pt x="-203" y="334636"/>
                      <a:pt x="-3420" y="329648"/>
                      <a:pt x="-1534" y="325215"/>
                    </a:cubicBezTo>
                    <a:lnTo>
                      <a:pt x="-93" y="322001"/>
                    </a:lnTo>
                    <a:cubicBezTo>
                      <a:pt x="5231" y="309810"/>
                      <a:pt x="17208" y="301831"/>
                      <a:pt x="30516" y="301609"/>
                    </a:cubicBezTo>
                    <a:lnTo>
                      <a:pt x="48703" y="301276"/>
                    </a:lnTo>
                    <a:cubicBezTo>
                      <a:pt x="58906" y="301054"/>
                      <a:pt x="68776" y="297508"/>
                      <a:pt x="76650" y="291080"/>
                    </a:cubicBezTo>
                    <a:cubicBezTo>
                      <a:pt x="81308" y="287312"/>
                      <a:pt x="87518" y="283765"/>
                      <a:pt x="94173" y="283765"/>
                    </a:cubicBezTo>
                    <a:lnTo>
                      <a:pt x="94173" y="283765"/>
                    </a:lnTo>
                    <a:close/>
                  </a:path>
                </a:pathLst>
              </a:custGeom>
              <a:solidFill>
                <a:srgbClr val="000000"/>
              </a:solidFill>
              <a:ln w="1108" cap="flat">
                <a:noFill/>
                <a:prstDash val="solid"/>
                <a:miter/>
              </a:ln>
            </p:spPr>
            <p:txBody>
              <a:bodyPr rtlCol="0" anchor="ctr"/>
              <a:lstStyle/>
              <a:p>
                <a:endParaRPr lang="fr-FR"/>
              </a:p>
            </p:txBody>
          </p:sp>
          <p:sp>
            <p:nvSpPr>
              <p:cNvPr id="3849" name="Forme libre 3848">
                <a:extLst>
                  <a:ext uri="{FF2B5EF4-FFF2-40B4-BE49-F238E27FC236}">
                    <a16:creationId xmlns:a16="http://schemas.microsoft.com/office/drawing/2014/main" id="{A1788D9C-2F53-B865-5253-3B22C28A0A36}"/>
                  </a:ext>
                </a:extLst>
              </p:cNvPr>
              <p:cNvSpPr/>
              <p:nvPr/>
            </p:nvSpPr>
            <p:spPr>
              <a:xfrm>
                <a:off x="6007047" y="8317685"/>
                <a:ext cx="716018" cy="305556"/>
              </a:xfrm>
              <a:custGeom>
                <a:avLst/>
                <a:gdLst>
                  <a:gd name="connsiteX0" fmla="*/ 141850 w 716018"/>
                  <a:gd name="connsiteY0" fmla="*/ 303032 h 305556"/>
                  <a:gd name="connsiteX1" fmla="*/ 6774 w 716018"/>
                  <a:gd name="connsiteY1" fmla="*/ 303032 h 305556"/>
                  <a:gd name="connsiteX2" fmla="*/ -657 w 716018"/>
                  <a:gd name="connsiteY2" fmla="*/ 299042 h 305556"/>
                  <a:gd name="connsiteX3" fmla="*/ -1322 w 716018"/>
                  <a:gd name="connsiteY3" fmla="*/ 290619 h 305556"/>
                  <a:gd name="connsiteX4" fmla="*/ 120 w 716018"/>
                  <a:gd name="connsiteY4" fmla="*/ 287405 h 305556"/>
                  <a:gd name="connsiteX5" fmla="*/ 32613 w 716018"/>
                  <a:gd name="connsiteY5" fmla="*/ 265683 h 305556"/>
                  <a:gd name="connsiteX6" fmla="*/ 50801 w 716018"/>
                  <a:gd name="connsiteY6" fmla="*/ 265350 h 305556"/>
                  <a:gd name="connsiteX7" fmla="*/ 77417 w 716018"/>
                  <a:gd name="connsiteY7" fmla="*/ 255597 h 305556"/>
                  <a:gd name="connsiteX8" fmla="*/ 96271 w 716018"/>
                  <a:gd name="connsiteY8" fmla="*/ 247839 h 305556"/>
                  <a:gd name="connsiteX9" fmla="*/ 113016 w 716018"/>
                  <a:gd name="connsiteY9" fmla="*/ 254932 h 305556"/>
                  <a:gd name="connsiteX10" fmla="*/ 126435 w 716018"/>
                  <a:gd name="connsiteY10" fmla="*/ 261360 h 305556"/>
                  <a:gd name="connsiteX11" fmla="*/ 146730 w 716018"/>
                  <a:gd name="connsiteY11" fmla="*/ 257703 h 305556"/>
                  <a:gd name="connsiteX12" fmla="*/ 163143 w 716018"/>
                  <a:gd name="connsiteY12" fmla="*/ 254268 h 305556"/>
                  <a:gd name="connsiteX13" fmla="*/ 163143 w 716018"/>
                  <a:gd name="connsiteY13" fmla="*/ 254268 h 305556"/>
                  <a:gd name="connsiteX14" fmla="*/ 165250 w 716018"/>
                  <a:gd name="connsiteY14" fmla="*/ 256373 h 305556"/>
                  <a:gd name="connsiteX15" fmla="*/ 165139 w 716018"/>
                  <a:gd name="connsiteY15" fmla="*/ 257038 h 305556"/>
                  <a:gd name="connsiteX16" fmla="*/ 162478 w 716018"/>
                  <a:gd name="connsiteY16" fmla="*/ 277652 h 305556"/>
                  <a:gd name="connsiteX17" fmla="*/ 161923 w 716018"/>
                  <a:gd name="connsiteY17" fmla="*/ 287738 h 305556"/>
                  <a:gd name="connsiteX18" fmla="*/ 141850 w 716018"/>
                  <a:gd name="connsiteY18" fmla="*/ 303032 h 305556"/>
                  <a:gd name="connsiteX19" fmla="*/ 141850 w 716018"/>
                  <a:gd name="connsiteY19" fmla="*/ 303032 h 305556"/>
                  <a:gd name="connsiteX20" fmla="*/ 96381 w 716018"/>
                  <a:gd name="connsiteY20" fmla="*/ 252272 h 305556"/>
                  <a:gd name="connsiteX21" fmla="*/ 80190 w 716018"/>
                  <a:gd name="connsiteY21" fmla="*/ 259033 h 305556"/>
                  <a:gd name="connsiteX22" fmla="*/ 50912 w 716018"/>
                  <a:gd name="connsiteY22" fmla="*/ 269673 h 305556"/>
                  <a:gd name="connsiteX23" fmla="*/ 32724 w 716018"/>
                  <a:gd name="connsiteY23" fmla="*/ 270005 h 305556"/>
                  <a:gd name="connsiteX24" fmla="*/ 4112 w 716018"/>
                  <a:gd name="connsiteY24" fmla="*/ 289179 h 305556"/>
                  <a:gd name="connsiteX25" fmla="*/ 2670 w 716018"/>
                  <a:gd name="connsiteY25" fmla="*/ 292393 h 305556"/>
                  <a:gd name="connsiteX26" fmla="*/ 3003 w 716018"/>
                  <a:gd name="connsiteY26" fmla="*/ 296715 h 305556"/>
                  <a:gd name="connsiteX27" fmla="*/ 6885 w 716018"/>
                  <a:gd name="connsiteY27" fmla="*/ 298821 h 305556"/>
                  <a:gd name="connsiteX28" fmla="*/ 141961 w 716018"/>
                  <a:gd name="connsiteY28" fmla="*/ 298821 h 305556"/>
                  <a:gd name="connsiteX29" fmla="*/ 158042 w 716018"/>
                  <a:gd name="connsiteY29" fmla="*/ 286851 h 305556"/>
                  <a:gd name="connsiteX30" fmla="*/ 158485 w 716018"/>
                  <a:gd name="connsiteY30" fmla="*/ 278428 h 305556"/>
                  <a:gd name="connsiteX31" fmla="*/ 160371 w 716018"/>
                  <a:gd name="connsiteY31" fmla="*/ 259033 h 305556"/>
                  <a:gd name="connsiteX32" fmla="*/ 148172 w 716018"/>
                  <a:gd name="connsiteY32" fmla="*/ 262026 h 305556"/>
                  <a:gd name="connsiteX33" fmla="*/ 126214 w 716018"/>
                  <a:gd name="connsiteY33" fmla="*/ 265794 h 305556"/>
                  <a:gd name="connsiteX34" fmla="*/ 110688 w 716018"/>
                  <a:gd name="connsiteY34" fmla="*/ 258590 h 305556"/>
                  <a:gd name="connsiteX35" fmla="*/ 96381 w 716018"/>
                  <a:gd name="connsiteY35" fmla="*/ 252272 h 305556"/>
                  <a:gd name="connsiteX36" fmla="*/ 96381 w 716018"/>
                  <a:gd name="connsiteY36" fmla="*/ 252272 h 305556"/>
                  <a:gd name="connsiteX37" fmla="*/ 556286 w 716018"/>
                  <a:gd name="connsiteY37" fmla="*/ 5012 h 305556"/>
                  <a:gd name="connsiteX38" fmla="*/ 549632 w 716018"/>
                  <a:gd name="connsiteY38" fmla="*/ 26956 h 305556"/>
                  <a:gd name="connsiteX39" fmla="*/ 560389 w 716018"/>
                  <a:gd name="connsiteY39" fmla="*/ 47571 h 305556"/>
                  <a:gd name="connsiteX40" fmla="*/ 708108 w 716018"/>
                  <a:gd name="connsiteY40" fmla="*/ 47571 h 305556"/>
                  <a:gd name="connsiteX41" fmla="*/ 713321 w 716018"/>
                  <a:gd name="connsiteY41" fmla="*/ 39258 h 305556"/>
                  <a:gd name="connsiteX42" fmla="*/ 709328 w 716018"/>
                  <a:gd name="connsiteY42" fmla="*/ 31168 h 305556"/>
                  <a:gd name="connsiteX43" fmla="*/ 688701 w 716018"/>
                  <a:gd name="connsiteY43" fmla="*/ 16206 h 305556"/>
                  <a:gd name="connsiteX44" fmla="*/ 655653 w 716018"/>
                  <a:gd name="connsiteY44" fmla="*/ 11218 h 305556"/>
                  <a:gd name="connsiteX45" fmla="*/ 631809 w 716018"/>
                  <a:gd name="connsiteY45" fmla="*/ -308 h 305556"/>
                  <a:gd name="connsiteX46" fmla="*/ 626153 w 716018"/>
                  <a:gd name="connsiteY46" fmla="*/ -2525 h 305556"/>
                  <a:gd name="connsiteX47" fmla="*/ 593881 w 716018"/>
                  <a:gd name="connsiteY47" fmla="*/ 5455 h 305556"/>
                  <a:gd name="connsiteX48" fmla="*/ 556286 w 716018"/>
                  <a:gd name="connsiteY48" fmla="*/ 5012 h 305556"/>
                  <a:gd name="connsiteX49" fmla="*/ 556286 w 716018"/>
                  <a:gd name="connsiteY49" fmla="*/ 5012 h 30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716018" h="305556">
                    <a:moveTo>
                      <a:pt x="141850" y="303032"/>
                    </a:moveTo>
                    <a:lnTo>
                      <a:pt x="6774" y="303032"/>
                    </a:lnTo>
                    <a:cubicBezTo>
                      <a:pt x="3779" y="303032"/>
                      <a:pt x="1007" y="301480"/>
                      <a:pt x="-657" y="299042"/>
                    </a:cubicBezTo>
                    <a:cubicBezTo>
                      <a:pt x="-2320" y="296493"/>
                      <a:pt x="-2542" y="293390"/>
                      <a:pt x="-1322" y="290619"/>
                    </a:cubicBezTo>
                    <a:lnTo>
                      <a:pt x="120" y="287405"/>
                    </a:lnTo>
                    <a:cubicBezTo>
                      <a:pt x="5776" y="274549"/>
                      <a:pt x="18529" y="266015"/>
                      <a:pt x="32613" y="265683"/>
                    </a:cubicBezTo>
                    <a:lnTo>
                      <a:pt x="50801" y="265350"/>
                    </a:lnTo>
                    <a:cubicBezTo>
                      <a:pt x="60449" y="265129"/>
                      <a:pt x="69876" y="261693"/>
                      <a:pt x="77417" y="255597"/>
                    </a:cubicBezTo>
                    <a:cubicBezTo>
                      <a:pt x="83849" y="250499"/>
                      <a:pt x="90171" y="247839"/>
                      <a:pt x="96271" y="247839"/>
                    </a:cubicBezTo>
                    <a:cubicBezTo>
                      <a:pt x="102925" y="247839"/>
                      <a:pt x="108137" y="251386"/>
                      <a:pt x="113016" y="254932"/>
                    </a:cubicBezTo>
                    <a:cubicBezTo>
                      <a:pt x="117342" y="257925"/>
                      <a:pt x="121445" y="260806"/>
                      <a:pt x="126435" y="261360"/>
                    </a:cubicBezTo>
                    <a:cubicBezTo>
                      <a:pt x="132424" y="261915"/>
                      <a:pt x="139743" y="259809"/>
                      <a:pt x="146730" y="257703"/>
                    </a:cubicBezTo>
                    <a:cubicBezTo>
                      <a:pt x="152719" y="255930"/>
                      <a:pt x="158375" y="254268"/>
                      <a:pt x="163143" y="254268"/>
                    </a:cubicBezTo>
                    <a:lnTo>
                      <a:pt x="163143" y="254268"/>
                    </a:lnTo>
                    <a:cubicBezTo>
                      <a:pt x="164363" y="254268"/>
                      <a:pt x="165250" y="255265"/>
                      <a:pt x="165250" y="256373"/>
                    </a:cubicBezTo>
                    <a:cubicBezTo>
                      <a:pt x="165250" y="256594"/>
                      <a:pt x="165250" y="256816"/>
                      <a:pt x="165139" y="257038"/>
                    </a:cubicBezTo>
                    <a:cubicBezTo>
                      <a:pt x="161480" y="267899"/>
                      <a:pt x="162034" y="273109"/>
                      <a:pt x="162478" y="277652"/>
                    </a:cubicBezTo>
                    <a:cubicBezTo>
                      <a:pt x="162811" y="280756"/>
                      <a:pt x="163032" y="283748"/>
                      <a:pt x="161923" y="287738"/>
                    </a:cubicBezTo>
                    <a:cubicBezTo>
                      <a:pt x="159484" y="296826"/>
                      <a:pt x="151166" y="303032"/>
                      <a:pt x="141850" y="303032"/>
                    </a:cubicBezTo>
                    <a:lnTo>
                      <a:pt x="141850" y="303032"/>
                    </a:lnTo>
                    <a:close/>
                    <a:moveTo>
                      <a:pt x="96381" y="252272"/>
                    </a:moveTo>
                    <a:cubicBezTo>
                      <a:pt x="91280" y="252272"/>
                      <a:pt x="85845" y="254600"/>
                      <a:pt x="80190" y="259033"/>
                    </a:cubicBezTo>
                    <a:cubicBezTo>
                      <a:pt x="71872" y="265683"/>
                      <a:pt x="61447" y="269451"/>
                      <a:pt x="50912" y="269673"/>
                    </a:cubicBezTo>
                    <a:lnTo>
                      <a:pt x="32724" y="270005"/>
                    </a:lnTo>
                    <a:cubicBezTo>
                      <a:pt x="20304" y="270227"/>
                      <a:pt x="9103" y="277763"/>
                      <a:pt x="4112" y="289179"/>
                    </a:cubicBezTo>
                    <a:lnTo>
                      <a:pt x="2670" y="292393"/>
                    </a:lnTo>
                    <a:cubicBezTo>
                      <a:pt x="2005" y="293833"/>
                      <a:pt x="2116" y="295385"/>
                      <a:pt x="3003" y="296715"/>
                    </a:cubicBezTo>
                    <a:cubicBezTo>
                      <a:pt x="3890" y="298045"/>
                      <a:pt x="5221" y="298821"/>
                      <a:pt x="6885" y="298821"/>
                    </a:cubicBezTo>
                    <a:lnTo>
                      <a:pt x="141961" y="298821"/>
                    </a:lnTo>
                    <a:cubicBezTo>
                      <a:pt x="149281" y="298821"/>
                      <a:pt x="155935" y="293833"/>
                      <a:pt x="158042" y="286851"/>
                    </a:cubicBezTo>
                    <a:cubicBezTo>
                      <a:pt x="158929" y="283748"/>
                      <a:pt x="158707" y="281421"/>
                      <a:pt x="158485" y="278428"/>
                    </a:cubicBezTo>
                    <a:cubicBezTo>
                      <a:pt x="158042" y="274106"/>
                      <a:pt x="157487" y="268786"/>
                      <a:pt x="160371" y="259033"/>
                    </a:cubicBezTo>
                    <a:cubicBezTo>
                      <a:pt x="156822" y="259476"/>
                      <a:pt x="152608" y="260806"/>
                      <a:pt x="148172" y="262026"/>
                    </a:cubicBezTo>
                    <a:cubicBezTo>
                      <a:pt x="140741" y="264242"/>
                      <a:pt x="132978" y="266459"/>
                      <a:pt x="126214" y="265794"/>
                    </a:cubicBezTo>
                    <a:cubicBezTo>
                      <a:pt x="120114" y="265240"/>
                      <a:pt x="115345" y="261915"/>
                      <a:pt x="110688" y="258590"/>
                    </a:cubicBezTo>
                    <a:cubicBezTo>
                      <a:pt x="106030" y="255265"/>
                      <a:pt x="101705" y="252272"/>
                      <a:pt x="96381" y="252272"/>
                    </a:cubicBezTo>
                    <a:lnTo>
                      <a:pt x="96381" y="252272"/>
                    </a:lnTo>
                    <a:close/>
                    <a:moveTo>
                      <a:pt x="556286" y="5012"/>
                    </a:moveTo>
                    <a:cubicBezTo>
                      <a:pt x="554733" y="13435"/>
                      <a:pt x="552293" y="20196"/>
                      <a:pt x="549632" y="26956"/>
                    </a:cubicBezTo>
                    <a:cubicBezTo>
                      <a:pt x="546859" y="33717"/>
                      <a:pt x="542201" y="47571"/>
                      <a:pt x="560389" y="47571"/>
                    </a:cubicBezTo>
                    <a:lnTo>
                      <a:pt x="708108" y="47571"/>
                    </a:lnTo>
                    <a:cubicBezTo>
                      <a:pt x="712433" y="47571"/>
                      <a:pt x="715206" y="43026"/>
                      <a:pt x="713321" y="39258"/>
                    </a:cubicBezTo>
                    <a:lnTo>
                      <a:pt x="709328" y="31168"/>
                    </a:lnTo>
                    <a:cubicBezTo>
                      <a:pt x="705336" y="23077"/>
                      <a:pt x="697684" y="17536"/>
                      <a:pt x="688701" y="16206"/>
                    </a:cubicBezTo>
                    <a:lnTo>
                      <a:pt x="655653" y="11218"/>
                    </a:lnTo>
                    <a:cubicBezTo>
                      <a:pt x="646781" y="9889"/>
                      <a:pt x="638685" y="5677"/>
                      <a:pt x="631809" y="-308"/>
                    </a:cubicBezTo>
                    <a:cubicBezTo>
                      <a:pt x="630257" y="-1638"/>
                      <a:pt x="628371" y="-2525"/>
                      <a:pt x="626153" y="-2525"/>
                    </a:cubicBezTo>
                    <a:cubicBezTo>
                      <a:pt x="618390" y="-2525"/>
                      <a:pt x="602309" y="5455"/>
                      <a:pt x="593881" y="5455"/>
                    </a:cubicBezTo>
                    <a:cubicBezTo>
                      <a:pt x="580351" y="5344"/>
                      <a:pt x="558836" y="-8842"/>
                      <a:pt x="556286" y="5012"/>
                    </a:cubicBezTo>
                    <a:lnTo>
                      <a:pt x="556286" y="5012"/>
                    </a:lnTo>
                    <a:close/>
                  </a:path>
                </a:pathLst>
              </a:custGeom>
              <a:solidFill>
                <a:srgbClr val="000000"/>
              </a:solidFill>
              <a:ln w="1108" cap="flat">
                <a:noFill/>
                <a:prstDash val="solid"/>
                <a:miter/>
              </a:ln>
            </p:spPr>
            <p:txBody>
              <a:bodyPr rtlCol="0" anchor="ctr"/>
              <a:lstStyle/>
              <a:p>
                <a:endParaRPr lang="fr-FR"/>
              </a:p>
            </p:txBody>
          </p:sp>
          <p:sp>
            <p:nvSpPr>
              <p:cNvPr id="3850" name="Forme libre 3849">
                <a:extLst>
                  <a:ext uri="{FF2B5EF4-FFF2-40B4-BE49-F238E27FC236}">
                    <a16:creationId xmlns:a16="http://schemas.microsoft.com/office/drawing/2014/main" id="{204F8624-8540-A916-964D-6F71E2C39D71}"/>
                  </a:ext>
                </a:extLst>
              </p:cNvPr>
              <p:cNvSpPr/>
              <p:nvPr/>
            </p:nvSpPr>
            <p:spPr>
              <a:xfrm>
                <a:off x="6553898" y="8315357"/>
                <a:ext cx="171179" cy="54528"/>
              </a:xfrm>
              <a:custGeom>
                <a:avLst/>
                <a:gdLst>
                  <a:gd name="connsiteX0" fmla="*/ 161043 w 171179"/>
                  <a:gd name="connsiteY0" fmla="*/ 52052 h 54528"/>
                  <a:gd name="connsiteX1" fmla="*/ 13324 w 171179"/>
                  <a:gd name="connsiteY1" fmla="*/ 52052 h 54528"/>
                  <a:gd name="connsiteX2" fmla="*/ -317 w 171179"/>
                  <a:gd name="connsiteY2" fmla="*/ 46621 h 54528"/>
                  <a:gd name="connsiteX3" fmla="*/ 571 w 171179"/>
                  <a:gd name="connsiteY3" fmla="*/ 28445 h 54528"/>
                  <a:gd name="connsiteX4" fmla="*/ 7114 w 171179"/>
                  <a:gd name="connsiteY4" fmla="*/ 6944 h 54528"/>
                  <a:gd name="connsiteX5" fmla="*/ 11217 w 171179"/>
                  <a:gd name="connsiteY5" fmla="*/ 516 h 54528"/>
                  <a:gd name="connsiteX6" fmla="*/ 31734 w 171179"/>
                  <a:gd name="connsiteY6" fmla="*/ 2290 h 54528"/>
                  <a:gd name="connsiteX7" fmla="*/ 46816 w 171179"/>
                  <a:gd name="connsiteY7" fmla="*/ 5504 h 54528"/>
                  <a:gd name="connsiteX8" fmla="*/ 62897 w 171179"/>
                  <a:gd name="connsiteY8" fmla="*/ 1514 h 54528"/>
                  <a:gd name="connsiteX9" fmla="*/ 79088 w 171179"/>
                  <a:gd name="connsiteY9" fmla="*/ -2476 h 54528"/>
                  <a:gd name="connsiteX10" fmla="*/ 86186 w 171179"/>
                  <a:gd name="connsiteY10" fmla="*/ 294 h 54528"/>
                  <a:gd name="connsiteX11" fmla="*/ 108920 w 171179"/>
                  <a:gd name="connsiteY11" fmla="*/ 11266 h 54528"/>
                  <a:gd name="connsiteX12" fmla="*/ 141969 w 171179"/>
                  <a:gd name="connsiteY12" fmla="*/ 16254 h 54528"/>
                  <a:gd name="connsiteX13" fmla="*/ 164149 w 171179"/>
                  <a:gd name="connsiteY13" fmla="*/ 32435 h 54528"/>
                  <a:gd name="connsiteX14" fmla="*/ 168142 w 171179"/>
                  <a:gd name="connsiteY14" fmla="*/ 40526 h 54528"/>
                  <a:gd name="connsiteX15" fmla="*/ 167809 w 171179"/>
                  <a:gd name="connsiteY15" fmla="*/ 48284 h 54528"/>
                  <a:gd name="connsiteX16" fmla="*/ 161043 w 171179"/>
                  <a:gd name="connsiteY16" fmla="*/ 52052 h 54528"/>
                  <a:gd name="connsiteX17" fmla="*/ 161043 w 171179"/>
                  <a:gd name="connsiteY17" fmla="*/ 52052 h 54528"/>
                  <a:gd name="connsiteX18" fmla="*/ 11439 w 171179"/>
                  <a:gd name="connsiteY18" fmla="*/ 7720 h 54528"/>
                  <a:gd name="connsiteX19" fmla="*/ 4674 w 171179"/>
                  <a:gd name="connsiteY19" fmla="*/ 29997 h 54528"/>
                  <a:gd name="connsiteX20" fmla="*/ 3343 w 171179"/>
                  <a:gd name="connsiteY20" fmla="*/ 44183 h 54528"/>
                  <a:gd name="connsiteX21" fmla="*/ 13435 w 171179"/>
                  <a:gd name="connsiteY21" fmla="*/ 47619 h 54528"/>
                  <a:gd name="connsiteX22" fmla="*/ 161154 w 171179"/>
                  <a:gd name="connsiteY22" fmla="*/ 47619 h 54528"/>
                  <a:gd name="connsiteX23" fmla="*/ 164260 w 171179"/>
                  <a:gd name="connsiteY23" fmla="*/ 45956 h 54528"/>
                  <a:gd name="connsiteX24" fmla="*/ 164482 w 171179"/>
                  <a:gd name="connsiteY24" fmla="*/ 42410 h 54528"/>
                  <a:gd name="connsiteX25" fmla="*/ 160489 w 171179"/>
                  <a:gd name="connsiteY25" fmla="*/ 34319 h 54528"/>
                  <a:gd name="connsiteX26" fmla="*/ 141525 w 171179"/>
                  <a:gd name="connsiteY26" fmla="*/ 20466 h 54528"/>
                  <a:gd name="connsiteX27" fmla="*/ 108477 w 171179"/>
                  <a:gd name="connsiteY27" fmla="*/ 15478 h 54528"/>
                  <a:gd name="connsiteX28" fmla="*/ 83635 w 171179"/>
                  <a:gd name="connsiteY28" fmla="*/ 3508 h 54528"/>
                  <a:gd name="connsiteX29" fmla="*/ 79421 w 171179"/>
                  <a:gd name="connsiteY29" fmla="*/ 1736 h 54528"/>
                  <a:gd name="connsiteX30" fmla="*/ 64560 w 171179"/>
                  <a:gd name="connsiteY30" fmla="*/ 5504 h 54528"/>
                  <a:gd name="connsiteX31" fmla="*/ 47149 w 171179"/>
                  <a:gd name="connsiteY31" fmla="*/ 9715 h 54528"/>
                  <a:gd name="connsiteX32" fmla="*/ 30735 w 171179"/>
                  <a:gd name="connsiteY32" fmla="*/ 6279 h 54528"/>
                  <a:gd name="connsiteX33" fmla="*/ 13657 w 171179"/>
                  <a:gd name="connsiteY33" fmla="*/ 4063 h 54528"/>
                  <a:gd name="connsiteX34" fmla="*/ 11439 w 171179"/>
                  <a:gd name="connsiteY34" fmla="*/ 7720 h 54528"/>
                  <a:gd name="connsiteX35" fmla="*/ 11439 w 171179"/>
                  <a:gd name="connsiteY35" fmla="*/ 7720 h 5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1179" h="54528">
                    <a:moveTo>
                      <a:pt x="161043" y="52052"/>
                    </a:moveTo>
                    <a:lnTo>
                      <a:pt x="13324" y="52052"/>
                    </a:lnTo>
                    <a:cubicBezTo>
                      <a:pt x="6670" y="52052"/>
                      <a:pt x="2012" y="50279"/>
                      <a:pt x="-317" y="46621"/>
                    </a:cubicBezTo>
                    <a:cubicBezTo>
                      <a:pt x="-3976" y="41190"/>
                      <a:pt x="-1536" y="33654"/>
                      <a:pt x="571" y="28445"/>
                    </a:cubicBezTo>
                    <a:cubicBezTo>
                      <a:pt x="3010" y="22460"/>
                      <a:pt x="5450" y="15700"/>
                      <a:pt x="7114" y="6944"/>
                    </a:cubicBezTo>
                    <a:cubicBezTo>
                      <a:pt x="7668" y="3952"/>
                      <a:pt x="8999" y="1846"/>
                      <a:pt x="11217" y="516"/>
                    </a:cubicBezTo>
                    <a:cubicBezTo>
                      <a:pt x="16097" y="-2476"/>
                      <a:pt x="23638" y="-149"/>
                      <a:pt x="31734" y="2290"/>
                    </a:cubicBezTo>
                    <a:cubicBezTo>
                      <a:pt x="37057" y="3841"/>
                      <a:pt x="42491" y="5504"/>
                      <a:pt x="46816" y="5504"/>
                    </a:cubicBezTo>
                    <a:cubicBezTo>
                      <a:pt x="50808" y="5504"/>
                      <a:pt x="56908" y="3508"/>
                      <a:pt x="62897" y="1514"/>
                    </a:cubicBezTo>
                    <a:cubicBezTo>
                      <a:pt x="69107" y="-592"/>
                      <a:pt x="74985" y="-2476"/>
                      <a:pt x="79088" y="-2476"/>
                    </a:cubicBezTo>
                    <a:cubicBezTo>
                      <a:pt x="81639" y="-2476"/>
                      <a:pt x="84079" y="-1589"/>
                      <a:pt x="86186" y="294"/>
                    </a:cubicBezTo>
                    <a:cubicBezTo>
                      <a:pt x="93062" y="6279"/>
                      <a:pt x="100936" y="10048"/>
                      <a:pt x="108920" y="11266"/>
                    </a:cubicBezTo>
                    <a:lnTo>
                      <a:pt x="141969" y="16254"/>
                    </a:lnTo>
                    <a:cubicBezTo>
                      <a:pt x="151617" y="17695"/>
                      <a:pt x="159824" y="23791"/>
                      <a:pt x="164149" y="32435"/>
                    </a:cubicBezTo>
                    <a:lnTo>
                      <a:pt x="168142" y="40526"/>
                    </a:lnTo>
                    <a:cubicBezTo>
                      <a:pt x="169361" y="42964"/>
                      <a:pt x="169251" y="45956"/>
                      <a:pt x="167809" y="48284"/>
                    </a:cubicBezTo>
                    <a:cubicBezTo>
                      <a:pt x="166367" y="50611"/>
                      <a:pt x="163816" y="52052"/>
                      <a:pt x="161043" y="52052"/>
                    </a:cubicBezTo>
                    <a:lnTo>
                      <a:pt x="161043" y="52052"/>
                    </a:lnTo>
                    <a:close/>
                    <a:moveTo>
                      <a:pt x="11439" y="7720"/>
                    </a:moveTo>
                    <a:cubicBezTo>
                      <a:pt x="9775" y="16808"/>
                      <a:pt x="7114" y="23791"/>
                      <a:pt x="4674" y="29997"/>
                    </a:cubicBezTo>
                    <a:cubicBezTo>
                      <a:pt x="3676" y="32546"/>
                      <a:pt x="571" y="40082"/>
                      <a:pt x="3343" y="44183"/>
                    </a:cubicBezTo>
                    <a:cubicBezTo>
                      <a:pt x="4896" y="46511"/>
                      <a:pt x="8334" y="47619"/>
                      <a:pt x="13435" y="47619"/>
                    </a:cubicBezTo>
                    <a:lnTo>
                      <a:pt x="161154" y="47619"/>
                    </a:lnTo>
                    <a:cubicBezTo>
                      <a:pt x="162375" y="47619"/>
                      <a:pt x="163595" y="46954"/>
                      <a:pt x="164260" y="45956"/>
                    </a:cubicBezTo>
                    <a:cubicBezTo>
                      <a:pt x="164925" y="44848"/>
                      <a:pt x="165036" y="43518"/>
                      <a:pt x="164482" y="42410"/>
                    </a:cubicBezTo>
                    <a:lnTo>
                      <a:pt x="160489" y="34319"/>
                    </a:lnTo>
                    <a:cubicBezTo>
                      <a:pt x="156829" y="26894"/>
                      <a:pt x="149732" y="21685"/>
                      <a:pt x="141525" y="20466"/>
                    </a:cubicBezTo>
                    <a:lnTo>
                      <a:pt x="108477" y="15478"/>
                    </a:lnTo>
                    <a:cubicBezTo>
                      <a:pt x="99716" y="14148"/>
                      <a:pt x="91176" y="10048"/>
                      <a:pt x="83635" y="3508"/>
                    </a:cubicBezTo>
                    <a:cubicBezTo>
                      <a:pt x="82304" y="2400"/>
                      <a:pt x="80863" y="1736"/>
                      <a:pt x="79421" y="1736"/>
                    </a:cubicBezTo>
                    <a:cubicBezTo>
                      <a:pt x="75983" y="1736"/>
                      <a:pt x="70105" y="3619"/>
                      <a:pt x="64560" y="5504"/>
                    </a:cubicBezTo>
                    <a:cubicBezTo>
                      <a:pt x="58239" y="7609"/>
                      <a:pt x="51806" y="9715"/>
                      <a:pt x="47149" y="9715"/>
                    </a:cubicBezTo>
                    <a:cubicBezTo>
                      <a:pt x="42158" y="9715"/>
                      <a:pt x="36391" y="7942"/>
                      <a:pt x="30735" y="6279"/>
                    </a:cubicBezTo>
                    <a:cubicBezTo>
                      <a:pt x="23971" y="4173"/>
                      <a:pt x="16873" y="2068"/>
                      <a:pt x="13657" y="4063"/>
                    </a:cubicBezTo>
                    <a:cubicBezTo>
                      <a:pt x="12437" y="4839"/>
                      <a:pt x="11772" y="6058"/>
                      <a:pt x="11439" y="7720"/>
                    </a:cubicBezTo>
                    <a:lnTo>
                      <a:pt x="11439" y="7720"/>
                    </a:lnTo>
                    <a:close/>
                  </a:path>
                </a:pathLst>
              </a:custGeom>
              <a:solidFill>
                <a:srgbClr val="000000"/>
              </a:solidFill>
              <a:ln w="1108" cap="flat">
                <a:noFill/>
                <a:prstDash val="solid"/>
                <a:miter/>
              </a:ln>
            </p:spPr>
            <p:txBody>
              <a:bodyPr rtlCol="0" anchor="ctr"/>
              <a:lstStyle/>
              <a:p>
                <a:endParaRPr lang="fr-FR"/>
              </a:p>
            </p:txBody>
          </p:sp>
          <p:sp>
            <p:nvSpPr>
              <p:cNvPr id="3851" name="Forme libre 3850">
                <a:extLst>
                  <a:ext uri="{FF2B5EF4-FFF2-40B4-BE49-F238E27FC236}">
                    <a16:creationId xmlns:a16="http://schemas.microsoft.com/office/drawing/2014/main" id="{D1587CDA-C271-0614-22A9-415EC97E41DC}"/>
                  </a:ext>
                </a:extLst>
              </p:cNvPr>
              <p:cNvSpPr/>
              <p:nvPr/>
            </p:nvSpPr>
            <p:spPr>
              <a:xfrm>
                <a:off x="6213542" y="7991953"/>
                <a:ext cx="35820" cy="24608"/>
              </a:xfrm>
              <a:custGeom>
                <a:avLst/>
                <a:gdLst>
                  <a:gd name="connsiteX0" fmla="*/ -2046 w 35820"/>
                  <a:gd name="connsiteY0" fmla="*/ 14058 h 24608"/>
                  <a:gd name="connsiteX1" fmla="*/ 25790 w 35820"/>
                  <a:gd name="connsiteY1" fmla="*/ -2233 h 24608"/>
                  <a:gd name="connsiteX2" fmla="*/ 33775 w 35820"/>
                  <a:gd name="connsiteY2" fmla="*/ 12950 h 24608"/>
                  <a:gd name="connsiteX3" fmla="*/ 8600 w 35820"/>
                  <a:gd name="connsiteY3" fmla="*/ 22260 h 24608"/>
                  <a:gd name="connsiteX4" fmla="*/ -2046 w 35820"/>
                  <a:gd name="connsiteY4" fmla="*/ 14058 h 24608"/>
                  <a:gd name="connsiteX5" fmla="*/ -2046 w 35820"/>
                  <a:gd name="connsiteY5" fmla="*/ 14058 h 2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20" h="24608">
                    <a:moveTo>
                      <a:pt x="-2046" y="14058"/>
                    </a:moveTo>
                    <a:cubicBezTo>
                      <a:pt x="9155" y="10401"/>
                      <a:pt x="17916" y="-571"/>
                      <a:pt x="25790" y="-2233"/>
                    </a:cubicBezTo>
                    <a:cubicBezTo>
                      <a:pt x="33664" y="-3896"/>
                      <a:pt x="33775" y="12950"/>
                      <a:pt x="33775" y="12950"/>
                    </a:cubicBezTo>
                    <a:lnTo>
                      <a:pt x="8600" y="22260"/>
                    </a:lnTo>
                    <a:lnTo>
                      <a:pt x="-2046" y="14058"/>
                    </a:lnTo>
                    <a:lnTo>
                      <a:pt x="-2046" y="14058"/>
                    </a:lnTo>
                    <a:close/>
                  </a:path>
                </a:pathLst>
              </a:custGeom>
              <a:solidFill>
                <a:srgbClr val="FFFFFF"/>
              </a:solidFill>
              <a:ln w="1108" cap="flat">
                <a:noFill/>
                <a:prstDash val="solid"/>
                <a:miter/>
              </a:ln>
            </p:spPr>
            <p:txBody>
              <a:bodyPr rtlCol="0" anchor="ctr"/>
              <a:lstStyle/>
              <a:p>
                <a:endParaRPr lang="fr-FR"/>
              </a:p>
            </p:txBody>
          </p:sp>
          <p:sp>
            <p:nvSpPr>
              <p:cNvPr id="3852" name="Forme libre 3851">
                <a:extLst>
                  <a:ext uri="{FF2B5EF4-FFF2-40B4-BE49-F238E27FC236}">
                    <a16:creationId xmlns:a16="http://schemas.microsoft.com/office/drawing/2014/main" id="{7E71B483-3CCB-8F2A-FC3E-966C363AD73D}"/>
                  </a:ext>
                </a:extLst>
              </p:cNvPr>
              <p:cNvSpPr/>
              <p:nvPr/>
            </p:nvSpPr>
            <p:spPr>
              <a:xfrm>
                <a:off x="6211348" y="7989905"/>
                <a:ext cx="40121" cy="28762"/>
              </a:xfrm>
              <a:custGeom>
                <a:avLst/>
                <a:gdLst>
                  <a:gd name="connsiteX0" fmla="*/ 10794 w 40121"/>
                  <a:gd name="connsiteY0" fmla="*/ 26414 h 28762"/>
                  <a:gd name="connsiteX1" fmla="*/ 9464 w 40121"/>
                  <a:gd name="connsiteY1" fmla="*/ 25970 h 28762"/>
                  <a:gd name="connsiteX2" fmla="*/ -1183 w 40121"/>
                  <a:gd name="connsiteY2" fmla="*/ 17880 h 28762"/>
                  <a:gd name="connsiteX3" fmla="*/ -1627 w 40121"/>
                  <a:gd name="connsiteY3" fmla="*/ 14887 h 28762"/>
                  <a:gd name="connsiteX4" fmla="*/ -629 w 40121"/>
                  <a:gd name="connsiteY4" fmla="*/ 14111 h 28762"/>
                  <a:gd name="connsiteX5" fmla="*/ 14343 w 40121"/>
                  <a:gd name="connsiteY5" fmla="*/ 5245 h 28762"/>
                  <a:gd name="connsiteX6" fmla="*/ 27429 w 40121"/>
                  <a:gd name="connsiteY6" fmla="*/ -2181 h 28762"/>
                  <a:gd name="connsiteX7" fmla="*/ 32974 w 40121"/>
                  <a:gd name="connsiteY7" fmla="*/ -961 h 28762"/>
                  <a:gd name="connsiteX8" fmla="*/ 38076 w 40121"/>
                  <a:gd name="connsiteY8" fmla="*/ 14998 h 28762"/>
                  <a:gd name="connsiteX9" fmla="*/ 36634 w 40121"/>
                  <a:gd name="connsiteY9" fmla="*/ 16993 h 28762"/>
                  <a:gd name="connsiteX10" fmla="*/ 11460 w 40121"/>
                  <a:gd name="connsiteY10" fmla="*/ 26303 h 28762"/>
                  <a:gd name="connsiteX11" fmla="*/ 10794 w 40121"/>
                  <a:gd name="connsiteY11" fmla="*/ 26414 h 28762"/>
                  <a:gd name="connsiteX12" fmla="*/ 10794 w 40121"/>
                  <a:gd name="connsiteY12" fmla="*/ 26414 h 28762"/>
                  <a:gd name="connsiteX13" fmla="*/ 4473 w 40121"/>
                  <a:gd name="connsiteY13" fmla="*/ 16771 h 28762"/>
                  <a:gd name="connsiteX14" fmla="*/ 11238 w 40121"/>
                  <a:gd name="connsiteY14" fmla="*/ 21870 h 28762"/>
                  <a:gd name="connsiteX15" fmla="*/ 33862 w 40121"/>
                  <a:gd name="connsiteY15" fmla="*/ 13557 h 28762"/>
                  <a:gd name="connsiteX16" fmla="*/ 30424 w 40121"/>
                  <a:gd name="connsiteY16" fmla="*/ 2363 h 28762"/>
                  <a:gd name="connsiteX17" fmla="*/ 28428 w 40121"/>
                  <a:gd name="connsiteY17" fmla="*/ 1920 h 28762"/>
                  <a:gd name="connsiteX18" fmla="*/ 17005 w 40121"/>
                  <a:gd name="connsiteY18" fmla="*/ 8681 h 28762"/>
                  <a:gd name="connsiteX19" fmla="*/ 4473 w 40121"/>
                  <a:gd name="connsiteY19" fmla="*/ 16771 h 28762"/>
                  <a:gd name="connsiteX20" fmla="*/ 4473 w 40121"/>
                  <a:gd name="connsiteY20" fmla="*/ 16771 h 28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121" h="28762">
                    <a:moveTo>
                      <a:pt x="10794" y="26414"/>
                    </a:moveTo>
                    <a:cubicBezTo>
                      <a:pt x="10351" y="26414"/>
                      <a:pt x="9907" y="26303"/>
                      <a:pt x="9464" y="25970"/>
                    </a:cubicBezTo>
                    <a:lnTo>
                      <a:pt x="-1183" y="17880"/>
                    </a:lnTo>
                    <a:cubicBezTo>
                      <a:pt x="-2181" y="17214"/>
                      <a:pt x="-2292" y="15774"/>
                      <a:pt x="-1627" y="14887"/>
                    </a:cubicBezTo>
                    <a:cubicBezTo>
                      <a:pt x="-1405" y="14555"/>
                      <a:pt x="-961" y="14333"/>
                      <a:pt x="-629" y="14111"/>
                    </a:cubicBezTo>
                    <a:cubicBezTo>
                      <a:pt x="4806" y="12338"/>
                      <a:pt x="9685" y="8681"/>
                      <a:pt x="14343" y="5245"/>
                    </a:cubicBezTo>
                    <a:cubicBezTo>
                      <a:pt x="18890" y="1920"/>
                      <a:pt x="23104" y="-1294"/>
                      <a:pt x="27429" y="-2181"/>
                    </a:cubicBezTo>
                    <a:cubicBezTo>
                      <a:pt x="29426" y="-2624"/>
                      <a:pt x="31422" y="-2181"/>
                      <a:pt x="32974" y="-961"/>
                    </a:cubicBezTo>
                    <a:cubicBezTo>
                      <a:pt x="37854" y="2918"/>
                      <a:pt x="38076" y="13779"/>
                      <a:pt x="38076" y="14998"/>
                    </a:cubicBezTo>
                    <a:cubicBezTo>
                      <a:pt x="38076" y="15885"/>
                      <a:pt x="37521" y="16771"/>
                      <a:pt x="36634" y="16993"/>
                    </a:cubicBezTo>
                    <a:lnTo>
                      <a:pt x="11460" y="26303"/>
                    </a:lnTo>
                    <a:cubicBezTo>
                      <a:pt x="11349" y="26414"/>
                      <a:pt x="11016" y="26414"/>
                      <a:pt x="10794" y="26414"/>
                    </a:cubicBezTo>
                    <a:lnTo>
                      <a:pt x="10794" y="26414"/>
                    </a:lnTo>
                    <a:close/>
                    <a:moveTo>
                      <a:pt x="4473" y="16771"/>
                    </a:moveTo>
                    <a:lnTo>
                      <a:pt x="11238" y="21870"/>
                    </a:lnTo>
                    <a:lnTo>
                      <a:pt x="33862" y="13557"/>
                    </a:lnTo>
                    <a:cubicBezTo>
                      <a:pt x="33640" y="9678"/>
                      <a:pt x="32642" y="4137"/>
                      <a:pt x="30424" y="2363"/>
                    </a:cubicBezTo>
                    <a:cubicBezTo>
                      <a:pt x="29869" y="1920"/>
                      <a:pt x="29204" y="1809"/>
                      <a:pt x="28428" y="1920"/>
                    </a:cubicBezTo>
                    <a:cubicBezTo>
                      <a:pt x="25101" y="2585"/>
                      <a:pt x="21219" y="5577"/>
                      <a:pt x="17005" y="8681"/>
                    </a:cubicBezTo>
                    <a:cubicBezTo>
                      <a:pt x="13234" y="11452"/>
                      <a:pt x="9131" y="14555"/>
                      <a:pt x="4473" y="16771"/>
                    </a:cubicBezTo>
                    <a:lnTo>
                      <a:pt x="4473" y="16771"/>
                    </a:lnTo>
                    <a:close/>
                  </a:path>
                </a:pathLst>
              </a:custGeom>
              <a:solidFill>
                <a:srgbClr val="000000"/>
              </a:solidFill>
              <a:ln w="1108" cap="flat">
                <a:noFill/>
                <a:prstDash val="solid"/>
                <a:miter/>
              </a:ln>
            </p:spPr>
            <p:txBody>
              <a:bodyPr rtlCol="0" anchor="ctr"/>
              <a:lstStyle/>
              <a:p>
                <a:endParaRPr lang="fr-FR"/>
              </a:p>
            </p:txBody>
          </p:sp>
          <p:sp>
            <p:nvSpPr>
              <p:cNvPr id="3853" name="Forme libre 3852">
                <a:extLst>
                  <a:ext uri="{FF2B5EF4-FFF2-40B4-BE49-F238E27FC236}">
                    <a16:creationId xmlns:a16="http://schemas.microsoft.com/office/drawing/2014/main" id="{C1ADC12A-AE47-1BA3-A89F-B36FCE97F8E3}"/>
                  </a:ext>
                </a:extLst>
              </p:cNvPr>
              <p:cNvSpPr/>
              <p:nvPr/>
            </p:nvSpPr>
            <p:spPr>
              <a:xfrm>
                <a:off x="6614223" y="7703066"/>
                <a:ext cx="91672" cy="77649"/>
              </a:xfrm>
              <a:custGeom>
                <a:avLst/>
                <a:gdLst>
                  <a:gd name="connsiteX0" fmla="*/ -1096 w 91672"/>
                  <a:gd name="connsiteY0" fmla="*/ 35169 h 77649"/>
                  <a:gd name="connsiteX1" fmla="*/ 24411 w 91672"/>
                  <a:gd name="connsiteY1" fmla="*/ 19209 h 77649"/>
                  <a:gd name="connsiteX2" fmla="*/ 40270 w 91672"/>
                  <a:gd name="connsiteY2" fmla="*/ 6575 h 77649"/>
                  <a:gd name="connsiteX3" fmla="*/ 71212 w 91672"/>
                  <a:gd name="connsiteY3" fmla="*/ -850 h 77649"/>
                  <a:gd name="connsiteX4" fmla="*/ 74760 w 91672"/>
                  <a:gd name="connsiteY4" fmla="*/ 7794 h 77649"/>
                  <a:gd name="connsiteX5" fmla="*/ 80416 w 91672"/>
                  <a:gd name="connsiteY5" fmla="*/ 15774 h 77649"/>
                  <a:gd name="connsiteX6" fmla="*/ 85296 w 91672"/>
                  <a:gd name="connsiteY6" fmla="*/ 23865 h 77649"/>
                  <a:gd name="connsiteX7" fmla="*/ 79307 w 91672"/>
                  <a:gd name="connsiteY7" fmla="*/ 37607 h 77649"/>
                  <a:gd name="connsiteX8" fmla="*/ 38496 w 91672"/>
                  <a:gd name="connsiteY8" fmla="*/ 52680 h 77649"/>
                  <a:gd name="connsiteX9" fmla="*/ 10771 w 91672"/>
                  <a:gd name="connsiteY9" fmla="*/ 75400 h 77649"/>
                  <a:gd name="connsiteX10" fmla="*/ -1096 w 91672"/>
                  <a:gd name="connsiteY10" fmla="*/ 35169 h 77649"/>
                  <a:gd name="connsiteX11" fmla="*/ -1096 w 91672"/>
                  <a:gd name="connsiteY11" fmla="*/ 35169 h 77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672" h="77649">
                    <a:moveTo>
                      <a:pt x="-1096" y="35169"/>
                    </a:moveTo>
                    <a:cubicBezTo>
                      <a:pt x="8442" y="29960"/>
                      <a:pt x="19310" y="23421"/>
                      <a:pt x="24411" y="19209"/>
                    </a:cubicBezTo>
                    <a:cubicBezTo>
                      <a:pt x="29513" y="14998"/>
                      <a:pt x="35612" y="9457"/>
                      <a:pt x="40270" y="6575"/>
                    </a:cubicBezTo>
                    <a:cubicBezTo>
                      <a:pt x="52026" y="-629"/>
                      <a:pt x="58347" y="4802"/>
                      <a:pt x="71212" y="-850"/>
                    </a:cubicBezTo>
                    <a:cubicBezTo>
                      <a:pt x="82412" y="-5727"/>
                      <a:pt x="82967" y="3361"/>
                      <a:pt x="74760" y="7794"/>
                    </a:cubicBezTo>
                    <a:cubicBezTo>
                      <a:pt x="81747" y="6797"/>
                      <a:pt x="83632" y="10454"/>
                      <a:pt x="80416" y="15774"/>
                    </a:cubicBezTo>
                    <a:cubicBezTo>
                      <a:pt x="86183" y="14887"/>
                      <a:pt x="89510" y="20096"/>
                      <a:pt x="85296" y="23865"/>
                    </a:cubicBezTo>
                    <a:cubicBezTo>
                      <a:pt x="92283" y="24751"/>
                      <a:pt x="90619" y="30847"/>
                      <a:pt x="79307" y="37607"/>
                    </a:cubicBezTo>
                    <a:cubicBezTo>
                      <a:pt x="58680" y="49909"/>
                      <a:pt x="47368" y="47471"/>
                      <a:pt x="38496" y="52680"/>
                    </a:cubicBezTo>
                    <a:cubicBezTo>
                      <a:pt x="25964" y="59884"/>
                      <a:pt x="21750" y="63874"/>
                      <a:pt x="10771" y="75400"/>
                    </a:cubicBezTo>
                    <a:cubicBezTo>
                      <a:pt x="568" y="64317"/>
                      <a:pt x="-4645" y="52680"/>
                      <a:pt x="-1096" y="35169"/>
                    </a:cubicBezTo>
                    <a:lnTo>
                      <a:pt x="-1096" y="35169"/>
                    </a:lnTo>
                    <a:close/>
                  </a:path>
                </a:pathLst>
              </a:custGeom>
              <a:solidFill>
                <a:srgbClr val="FFFFFF"/>
              </a:solidFill>
              <a:ln w="1108" cap="flat">
                <a:noFill/>
                <a:prstDash val="solid"/>
                <a:miter/>
              </a:ln>
            </p:spPr>
            <p:txBody>
              <a:bodyPr rtlCol="0" anchor="ctr"/>
              <a:lstStyle/>
              <a:p>
                <a:endParaRPr lang="fr-FR"/>
              </a:p>
            </p:txBody>
          </p:sp>
          <p:sp>
            <p:nvSpPr>
              <p:cNvPr id="3854" name="Forme libre 3853">
                <a:extLst>
                  <a:ext uri="{FF2B5EF4-FFF2-40B4-BE49-F238E27FC236}">
                    <a16:creationId xmlns:a16="http://schemas.microsoft.com/office/drawing/2014/main" id="{309462A9-ABD8-C6EB-2616-1C95F0E05C83}"/>
                  </a:ext>
                </a:extLst>
              </p:cNvPr>
              <p:cNvSpPr/>
              <p:nvPr/>
            </p:nvSpPr>
            <p:spPr>
              <a:xfrm>
                <a:off x="6612125" y="7701134"/>
                <a:ext cx="96130" cy="81798"/>
              </a:xfrm>
              <a:custGeom>
                <a:avLst/>
                <a:gdLst>
                  <a:gd name="connsiteX0" fmla="*/ 13090 w 96130"/>
                  <a:gd name="connsiteY0" fmla="*/ 79549 h 81798"/>
                  <a:gd name="connsiteX1" fmla="*/ 13090 w 96130"/>
                  <a:gd name="connsiteY1" fmla="*/ 79549 h 81798"/>
                  <a:gd name="connsiteX2" fmla="*/ 11538 w 96130"/>
                  <a:gd name="connsiteY2" fmla="*/ 78884 h 81798"/>
                  <a:gd name="connsiteX3" fmla="*/ -994 w 96130"/>
                  <a:gd name="connsiteY3" fmla="*/ 36768 h 81798"/>
                  <a:gd name="connsiteX4" fmla="*/ 115 w 96130"/>
                  <a:gd name="connsiteY4" fmla="*/ 35328 h 81798"/>
                  <a:gd name="connsiteX5" fmla="*/ 25289 w 96130"/>
                  <a:gd name="connsiteY5" fmla="*/ 19701 h 81798"/>
                  <a:gd name="connsiteX6" fmla="*/ 28949 w 96130"/>
                  <a:gd name="connsiteY6" fmla="*/ 16598 h 81798"/>
                  <a:gd name="connsiteX7" fmla="*/ 41481 w 96130"/>
                  <a:gd name="connsiteY7" fmla="*/ 6844 h 81798"/>
                  <a:gd name="connsiteX8" fmla="*/ 58559 w 96130"/>
                  <a:gd name="connsiteY8" fmla="*/ 2190 h 81798"/>
                  <a:gd name="connsiteX9" fmla="*/ 72755 w 96130"/>
                  <a:gd name="connsiteY9" fmla="*/ -692 h 81798"/>
                  <a:gd name="connsiteX10" fmla="*/ 84400 w 96130"/>
                  <a:gd name="connsiteY10" fmla="*/ 638 h 81798"/>
                  <a:gd name="connsiteX11" fmla="*/ 82736 w 96130"/>
                  <a:gd name="connsiteY11" fmla="*/ 8175 h 81798"/>
                  <a:gd name="connsiteX12" fmla="*/ 85619 w 96130"/>
                  <a:gd name="connsiteY12" fmla="*/ 10391 h 81798"/>
                  <a:gd name="connsiteX13" fmla="*/ 86063 w 96130"/>
                  <a:gd name="connsiteY13" fmla="*/ 15933 h 81798"/>
                  <a:gd name="connsiteX14" fmla="*/ 91164 w 96130"/>
                  <a:gd name="connsiteY14" fmla="*/ 19812 h 81798"/>
                  <a:gd name="connsiteX15" fmla="*/ 91164 w 96130"/>
                  <a:gd name="connsiteY15" fmla="*/ 24910 h 81798"/>
                  <a:gd name="connsiteX16" fmla="*/ 93826 w 96130"/>
                  <a:gd name="connsiteY16" fmla="*/ 28235 h 81798"/>
                  <a:gd name="connsiteX17" fmla="*/ 82736 w 96130"/>
                  <a:gd name="connsiteY17" fmla="*/ 41645 h 81798"/>
                  <a:gd name="connsiteX18" fmla="*/ 53236 w 96130"/>
                  <a:gd name="connsiteY18" fmla="*/ 53060 h 81798"/>
                  <a:gd name="connsiteX19" fmla="*/ 41813 w 96130"/>
                  <a:gd name="connsiteY19" fmla="*/ 56718 h 81798"/>
                  <a:gd name="connsiteX20" fmla="*/ 14643 w 96130"/>
                  <a:gd name="connsiteY20" fmla="*/ 78994 h 81798"/>
                  <a:gd name="connsiteX21" fmla="*/ 13090 w 96130"/>
                  <a:gd name="connsiteY21" fmla="*/ 79549 h 81798"/>
                  <a:gd name="connsiteX22" fmla="*/ 13090 w 96130"/>
                  <a:gd name="connsiteY22" fmla="*/ 79549 h 81798"/>
                  <a:gd name="connsiteX23" fmla="*/ 2888 w 96130"/>
                  <a:gd name="connsiteY23" fmla="*/ 38542 h 81798"/>
                  <a:gd name="connsiteX24" fmla="*/ 13090 w 96130"/>
                  <a:gd name="connsiteY24" fmla="*/ 74229 h 81798"/>
                  <a:gd name="connsiteX25" fmla="*/ 39595 w 96130"/>
                  <a:gd name="connsiteY25" fmla="*/ 52839 h 81798"/>
                  <a:gd name="connsiteX26" fmla="*/ 52238 w 96130"/>
                  <a:gd name="connsiteY26" fmla="*/ 48738 h 81798"/>
                  <a:gd name="connsiteX27" fmla="*/ 80518 w 96130"/>
                  <a:gd name="connsiteY27" fmla="*/ 37877 h 81798"/>
                  <a:gd name="connsiteX28" fmla="*/ 89501 w 96130"/>
                  <a:gd name="connsiteY28" fmla="*/ 29121 h 81798"/>
                  <a:gd name="connsiteX29" fmla="*/ 87283 w 96130"/>
                  <a:gd name="connsiteY29" fmla="*/ 28235 h 81798"/>
                  <a:gd name="connsiteX30" fmla="*/ 85398 w 96130"/>
                  <a:gd name="connsiteY30" fmla="*/ 25796 h 81798"/>
                  <a:gd name="connsiteX31" fmla="*/ 86063 w 96130"/>
                  <a:gd name="connsiteY31" fmla="*/ 24466 h 81798"/>
                  <a:gd name="connsiteX32" fmla="*/ 87061 w 96130"/>
                  <a:gd name="connsiteY32" fmla="*/ 21585 h 81798"/>
                  <a:gd name="connsiteX33" fmla="*/ 82847 w 96130"/>
                  <a:gd name="connsiteY33" fmla="*/ 20033 h 81798"/>
                  <a:gd name="connsiteX34" fmla="*/ 80407 w 96130"/>
                  <a:gd name="connsiteY34" fmla="*/ 18260 h 81798"/>
                  <a:gd name="connsiteX35" fmla="*/ 80740 w 96130"/>
                  <a:gd name="connsiteY35" fmla="*/ 16819 h 81798"/>
                  <a:gd name="connsiteX36" fmla="*/ 81849 w 96130"/>
                  <a:gd name="connsiteY36" fmla="*/ 12719 h 81798"/>
                  <a:gd name="connsiteX37" fmla="*/ 77302 w 96130"/>
                  <a:gd name="connsiteY37" fmla="*/ 12054 h 81798"/>
                  <a:gd name="connsiteX38" fmla="*/ 74973 w 96130"/>
                  <a:gd name="connsiteY38" fmla="*/ 10612 h 81798"/>
                  <a:gd name="connsiteX39" fmla="*/ 75971 w 96130"/>
                  <a:gd name="connsiteY39" fmla="*/ 8064 h 81798"/>
                  <a:gd name="connsiteX40" fmla="*/ 80296 w 96130"/>
                  <a:gd name="connsiteY40" fmla="*/ 2522 h 81798"/>
                  <a:gd name="connsiteX41" fmla="*/ 74197 w 96130"/>
                  <a:gd name="connsiteY41" fmla="*/ 3298 h 81798"/>
                  <a:gd name="connsiteX42" fmla="*/ 58559 w 96130"/>
                  <a:gd name="connsiteY42" fmla="*/ 6512 h 81798"/>
                  <a:gd name="connsiteX43" fmla="*/ 43477 w 96130"/>
                  <a:gd name="connsiteY43" fmla="*/ 10502 h 81798"/>
                  <a:gd name="connsiteX44" fmla="*/ 31500 w 96130"/>
                  <a:gd name="connsiteY44" fmla="*/ 19812 h 81798"/>
                  <a:gd name="connsiteX45" fmla="*/ 27840 w 96130"/>
                  <a:gd name="connsiteY45" fmla="*/ 22915 h 81798"/>
                  <a:gd name="connsiteX46" fmla="*/ 2888 w 96130"/>
                  <a:gd name="connsiteY46" fmla="*/ 38542 h 81798"/>
                  <a:gd name="connsiteX47" fmla="*/ 2888 w 96130"/>
                  <a:gd name="connsiteY47" fmla="*/ 38542 h 8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6130" h="81798">
                    <a:moveTo>
                      <a:pt x="13090" y="79549"/>
                    </a:moveTo>
                    <a:lnTo>
                      <a:pt x="13090" y="79549"/>
                    </a:lnTo>
                    <a:cubicBezTo>
                      <a:pt x="12425" y="79549"/>
                      <a:pt x="11870" y="79327"/>
                      <a:pt x="11538" y="78884"/>
                    </a:cubicBezTo>
                    <a:cubicBezTo>
                      <a:pt x="-661" y="65695"/>
                      <a:pt x="-4432" y="53171"/>
                      <a:pt x="-994" y="36768"/>
                    </a:cubicBezTo>
                    <a:cubicBezTo>
                      <a:pt x="-883" y="36103"/>
                      <a:pt x="-439" y="35660"/>
                      <a:pt x="115" y="35328"/>
                    </a:cubicBezTo>
                    <a:cubicBezTo>
                      <a:pt x="8987" y="30562"/>
                      <a:pt x="20188" y="23912"/>
                      <a:pt x="25289" y="19701"/>
                    </a:cubicBezTo>
                    <a:cubicBezTo>
                      <a:pt x="26509" y="18703"/>
                      <a:pt x="27729" y="17706"/>
                      <a:pt x="28949" y="16598"/>
                    </a:cubicBezTo>
                    <a:cubicBezTo>
                      <a:pt x="33274" y="12940"/>
                      <a:pt x="37710" y="9172"/>
                      <a:pt x="41481" y="6844"/>
                    </a:cubicBezTo>
                    <a:cubicBezTo>
                      <a:pt x="48246" y="2744"/>
                      <a:pt x="53458" y="2522"/>
                      <a:pt x="58559" y="2190"/>
                    </a:cubicBezTo>
                    <a:cubicBezTo>
                      <a:pt x="62774" y="1968"/>
                      <a:pt x="67099" y="1746"/>
                      <a:pt x="72755" y="-692"/>
                    </a:cubicBezTo>
                    <a:cubicBezTo>
                      <a:pt x="81183" y="-4350"/>
                      <a:pt x="83845" y="-581"/>
                      <a:pt x="84400" y="638"/>
                    </a:cubicBezTo>
                    <a:cubicBezTo>
                      <a:pt x="85509" y="2854"/>
                      <a:pt x="84732" y="5736"/>
                      <a:pt x="82736" y="8175"/>
                    </a:cubicBezTo>
                    <a:cubicBezTo>
                      <a:pt x="84178" y="8729"/>
                      <a:pt x="85065" y="9504"/>
                      <a:pt x="85619" y="10391"/>
                    </a:cubicBezTo>
                    <a:cubicBezTo>
                      <a:pt x="86285" y="11388"/>
                      <a:pt x="86950" y="13162"/>
                      <a:pt x="86063" y="15933"/>
                    </a:cubicBezTo>
                    <a:cubicBezTo>
                      <a:pt x="88392" y="16487"/>
                      <a:pt x="90277" y="17816"/>
                      <a:pt x="91164" y="19812"/>
                    </a:cubicBezTo>
                    <a:cubicBezTo>
                      <a:pt x="91941" y="21474"/>
                      <a:pt x="91941" y="23247"/>
                      <a:pt x="91164" y="24910"/>
                    </a:cubicBezTo>
                    <a:cubicBezTo>
                      <a:pt x="93050" y="25907"/>
                      <a:pt x="93604" y="27348"/>
                      <a:pt x="93826" y="28235"/>
                    </a:cubicBezTo>
                    <a:cubicBezTo>
                      <a:pt x="94602" y="32114"/>
                      <a:pt x="90721" y="36879"/>
                      <a:pt x="82736" y="41645"/>
                    </a:cubicBezTo>
                    <a:cubicBezTo>
                      <a:pt x="69872" y="49292"/>
                      <a:pt x="60666" y="51398"/>
                      <a:pt x="53236" y="53060"/>
                    </a:cubicBezTo>
                    <a:cubicBezTo>
                      <a:pt x="48689" y="54058"/>
                      <a:pt x="45030" y="54834"/>
                      <a:pt x="41813" y="56718"/>
                    </a:cubicBezTo>
                    <a:cubicBezTo>
                      <a:pt x="29836" y="63700"/>
                      <a:pt x="25733" y="67357"/>
                      <a:pt x="14643" y="78994"/>
                    </a:cubicBezTo>
                    <a:cubicBezTo>
                      <a:pt x="14199" y="79327"/>
                      <a:pt x="13645" y="79549"/>
                      <a:pt x="13090" y="79549"/>
                    </a:cubicBezTo>
                    <a:lnTo>
                      <a:pt x="13090" y="79549"/>
                    </a:lnTo>
                    <a:close/>
                    <a:moveTo>
                      <a:pt x="2888" y="38542"/>
                    </a:moveTo>
                    <a:cubicBezTo>
                      <a:pt x="226" y="52395"/>
                      <a:pt x="3220" y="62924"/>
                      <a:pt x="13090" y="74229"/>
                    </a:cubicBezTo>
                    <a:cubicBezTo>
                      <a:pt x="23293" y="63478"/>
                      <a:pt x="27729" y="59710"/>
                      <a:pt x="39595" y="52839"/>
                    </a:cubicBezTo>
                    <a:cubicBezTo>
                      <a:pt x="43366" y="50622"/>
                      <a:pt x="47469" y="49736"/>
                      <a:pt x="52238" y="48738"/>
                    </a:cubicBezTo>
                    <a:cubicBezTo>
                      <a:pt x="59336" y="47186"/>
                      <a:pt x="68208" y="45191"/>
                      <a:pt x="80518" y="37877"/>
                    </a:cubicBezTo>
                    <a:cubicBezTo>
                      <a:pt x="87837" y="33554"/>
                      <a:pt x="89723" y="30119"/>
                      <a:pt x="89501" y="29121"/>
                    </a:cubicBezTo>
                    <a:cubicBezTo>
                      <a:pt x="89390" y="28789"/>
                      <a:pt x="88614" y="28345"/>
                      <a:pt x="87283" y="28235"/>
                    </a:cubicBezTo>
                    <a:cubicBezTo>
                      <a:pt x="86063" y="28124"/>
                      <a:pt x="85287" y="27016"/>
                      <a:pt x="85398" y="25796"/>
                    </a:cubicBezTo>
                    <a:cubicBezTo>
                      <a:pt x="85509" y="25242"/>
                      <a:pt x="85730" y="24799"/>
                      <a:pt x="86063" y="24466"/>
                    </a:cubicBezTo>
                    <a:cubicBezTo>
                      <a:pt x="86728" y="23912"/>
                      <a:pt x="87616" y="22804"/>
                      <a:pt x="87061" y="21585"/>
                    </a:cubicBezTo>
                    <a:cubicBezTo>
                      <a:pt x="86618" y="20587"/>
                      <a:pt x="85065" y="19701"/>
                      <a:pt x="82847" y="20033"/>
                    </a:cubicBezTo>
                    <a:cubicBezTo>
                      <a:pt x="81627" y="20255"/>
                      <a:pt x="80629" y="19368"/>
                      <a:pt x="80407" y="18260"/>
                    </a:cubicBezTo>
                    <a:cubicBezTo>
                      <a:pt x="80296" y="17816"/>
                      <a:pt x="80407" y="17262"/>
                      <a:pt x="80740" y="16819"/>
                    </a:cubicBezTo>
                    <a:cubicBezTo>
                      <a:pt x="82071" y="14602"/>
                      <a:pt x="82182" y="13273"/>
                      <a:pt x="81849" y="12719"/>
                    </a:cubicBezTo>
                    <a:cubicBezTo>
                      <a:pt x="81516" y="12165"/>
                      <a:pt x="80074" y="11721"/>
                      <a:pt x="77302" y="12054"/>
                    </a:cubicBezTo>
                    <a:cubicBezTo>
                      <a:pt x="76304" y="12165"/>
                      <a:pt x="75306" y="11610"/>
                      <a:pt x="74973" y="10612"/>
                    </a:cubicBezTo>
                    <a:cubicBezTo>
                      <a:pt x="74640" y="9615"/>
                      <a:pt x="75084" y="8507"/>
                      <a:pt x="75971" y="8064"/>
                    </a:cubicBezTo>
                    <a:cubicBezTo>
                      <a:pt x="79631" y="6069"/>
                      <a:pt x="80740" y="3409"/>
                      <a:pt x="80296" y="2522"/>
                    </a:cubicBezTo>
                    <a:cubicBezTo>
                      <a:pt x="80074" y="2079"/>
                      <a:pt x="78189" y="1525"/>
                      <a:pt x="74197" y="3298"/>
                    </a:cubicBezTo>
                    <a:cubicBezTo>
                      <a:pt x="67765" y="6069"/>
                      <a:pt x="62884" y="6290"/>
                      <a:pt x="58559" y="6512"/>
                    </a:cubicBezTo>
                    <a:cubicBezTo>
                      <a:pt x="53680" y="6733"/>
                      <a:pt x="49355" y="6955"/>
                      <a:pt x="43477" y="10502"/>
                    </a:cubicBezTo>
                    <a:cubicBezTo>
                      <a:pt x="40039" y="12608"/>
                      <a:pt x="35714" y="16265"/>
                      <a:pt x="31500" y="19812"/>
                    </a:cubicBezTo>
                    <a:cubicBezTo>
                      <a:pt x="30280" y="20920"/>
                      <a:pt x="28949" y="21917"/>
                      <a:pt x="27840" y="22915"/>
                    </a:cubicBezTo>
                    <a:cubicBezTo>
                      <a:pt x="21630" y="28124"/>
                      <a:pt x="8211" y="35660"/>
                      <a:pt x="2888" y="38542"/>
                    </a:cubicBezTo>
                    <a:lnTo>
                      <a:pt x="2888" y="38542"/>
                    </a:lnTo>
                    <a:close/>
                  </a:path>
                </a:pathLst>
              </a:custGeom>
              <a:solidFill>
                <a:srgbClr val="000000"/>
              </a:solidFill>
              <a:ln w="1108" cap="flat">
                <a:noFill/>
                <a:prstDash val="solid"/>
                <a:miter/>
              </a:ln>
            </p:spPr>
            <p:txBody>
              <a:bodyPr rtlCol="0" anchor="ctr"/>
              <a:lstStyle/>
              <a:p>
                <a:endParaRPr lang="fr-FR"/>
              </a:p>
            </p:txBody>
          </p:sp>
          <p:sp>
            <p:nvSpPr>
              <p:cNvPr id="3855" name="Forme libre 3854">
                <a:extLst>
                  <a:ext uri="{FF2B5EF4-FFF2-40B4-BE49-F238E27FC236}">
                    <a16:creationId xmlns:a16="http://schemas.microsoft.com/office/drawing/2014/main" id="{AA29EDDB-8578-EBB1-B048-D4D462D7D056}"/>
                  </a:ext>
                </a:extLst>
              </p:cNvPr>
              <p:cNvSpPr/>
              <p:nvPr/>
            </p:nvSpPr>
            <p:spPr>
              <a:xfrm>
                <a:off x="6588829" y="7740485"/>
                <a:ext cx="58998" cy="71706"/>
              </a:xfrm>
              <a:custGeom>
                <a:avLst/>
                <a:gdLst>
                  <a:gd name="connsiteX0" fmla="*/ -85 w 58998"/>
                  <a:gd name="connsiteY0" fmla="*/ 10926 h 71706"/>
                  <a:gd name="connsiteX1" fmla="*/ 24313 w 58998"/>
                  <a:gd name="connsiteY1" fmla="*/ -2263 h 71706"/>
                  <a:gd name="connsiteX2" fmla="*/ 56807 w 58998"/>
                  <a:gd name="connsiteY2" fmla="*/ 50381 h 71706"/>
                  <a:gd name="connsiteX3" fmla="*/ 25422 w 58998"/>
                  <a:gd name="connsiteY3" fmla="*/ 69444 h 71706"/>
                  <a:gd name="connsiteX4" fmla="*/ -2192 w 58998"/>
                  <a:gd name="connsiteY4" fmla="*/ 37192 h 71706"/>
                  <a:gd name="connsiteX5" fmla="*/ -85 w 58998"/>
                  <a:gd name="connsiteY5" fmla="*/ 10926 h 71706"/>
                  <a:gd name="connsiteX6" fmla="*/ -85 w 58998"/>
                  <a:gd name="connsiteY6" fmla="*/ 10926 h 7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98" h="71706">
                    <a:moveTo>
                      <a:pt x="-85" y="10926"/>
                    </a:moveTo>
                    <a:cubicBezTo>
                      <a:pt x="8344" y="6936"/>
                      <a:pt x="24313" y="-2263"/>
                      <a:pt x="24313" y="-2263"/>
                    </a:cubicBezTo>
                    <a:lnTo>
                      <a:pt x="56807" y="50381"/>
                    </a:lnTo>
                    <a:lnTo>
                      <a:pt x="25422" y="69444"/>
                    </a:lnTo>
                    <a:lnTo>
                      <a:pt x="-2192" y="37192"/>
                    </a:lnTo>
                    <a:lnTo>
                      <a:pt x="-85" y="10926"/>
                    </a:lnTo>
                    <a:lnTo>
                      <a:pt x="-85" y="10926"/>
                    </a:lnTo>
                    <a:close/>
                  </a:path>
                </a:pathLst>
              </a:custGeom>
              <a:solidFill>
                <a:srgbClr val="FFFFFF"/>
              </a:solidFill>
              <a:ln w="1108" cap="flat">
                <a:noFill/>
                <a:prstDash val="solid"/>
                <a:miter/>
              </a:ln>
            </p:spPr>
            <p:txBody>
              <a:bodyPr rtlCol="0" anchor="ctr"/>
              <a:lstStyle/>
              <a:p>
                <a:endParaRPr lang="fr-FR"/>
              </a:p>
            </p:txBody>
          </p:sp>
          <p:sp>
            <p:nvSpPr>
              <p:cNvPr id="3856" name="Forme libre 3855">
                <a:extLst>
                  <a:ext uri="{FF2B5EF4-FFF2-40B4-BE49-F238E27FC236}">
                    <a16:creationId xmlns:a16="http://schemas.microsoft.com/office/drawing/2014/main" id="{16DB9A54-7046-95A8-184F-2AB732AFCA2E}"/>
                  </a:ext>
                </a:extLst>
              </p:cNvPr>
              <p:cNvSpPr/>
              <p:nvPr/>
            </p:nvSpPr>
            <p:spPr>
              <a:xfrm>
                <a:off x="6586611" y="7738334"/>
                <a:ext cx="63226" cy="76074"/>
              </a:xfrm>
              <a:custGeom>
                <a:avLst/>
                <a:gdLst>
                  <a:gd name="connsiteX0" fmla="*/ 27640 w 63226"/>
                  <a:gd name="connsiteY0" fmla="*/ 73812 h 76074"/>
                  <a:gd name="connsiteX1" fmla="*/ 25977 w 63226"/>
                  <a:gd name="connsiteY1" fmla="*/ 73036 h 76074"/>
                  <a:gd name="connsiteX2" fmla="*/ -1637 w 63226"/>
                  <a:gd name="connsiteY2" fmla="*/ 40785 h 76074"/>
                  <a:gd name="connsiteX3" fmla="*/ -2192 w 63226"/>
                  <a:gd name="connsiteY3" fmla="*/ 39233 h 76074"/>
                  <a:gd name="connsiteX4" fmla="*/ -85 w 63226"/>
                  <a:gd name="connsiteY4" fmla="*/ 12855 h 76074"/>
                  <a:gd name="connsiteX5" fmla="*/ 1135 w 63226"/>
                  <a:gd name="connsiteY5" fmla="*/ 11082 h 76074"/>
                  <a:gd name="connsiteX6" fmla="*/ 25311 w 63226"/>
                  <a:gd name="connsiteY6" fmla="*/ -1996 h 76074"/>
                  <a:gd name="connsiteX7" fmla="*/ 28195 w 63226"/>
                  <a:gd name="connsiteY7" fmla="*/ -1220 h 76074"/>
                  <a:gd name="connsiteX8" fmla="*/ 60689 w 63226"/>
                  <a:gd name="connsiteY8" fmla="*/ 51424 h 76074"/>
                  <a:gd name="connsiteX9" fmla="*/ 60024 w 63226"/>
                  <a:gd name="connsiteY9" fmla="*/ 54416 h 76074"/>
                  <a:gd name="connsiteX10" fmla="*/ 60024 w 63226"/>
                  <a:gd name="connsiteY10" fmla="*/ 54416 h 76074"/>
                  <a:gd name="connsiteX11" fmla="*/ 28638 w 63226"/>
                  <a:gd name="connsiteY11" fmla="*/ 73479 h 76074"/>
                  <a:gd name="connsiteX12" fmla="*/ 27640 w 63226"/>
                  <a:gd name="connsiteY12" fmla="*/ 73812 h 76074"/>
                  <a:gd name="connsiteX13" fmla="*/ 27640 w 63226"/>
                  <a:gd name="connsiteY13" fmla="*/ 73812 h 76074"/>
                  <a:gd name="connsiteX14" fmla="*/ 2244 w 63226"/>
                  <a:gd name="connsiteY14" fmla="*/ 38679 h 76074"/>
                  <a:gd name="connsiteX15" fmla="*/ 28084 w 63226"/>
                  <a:gd name="connsiteY15" fmla="*/ 68824 h 76074"/>
                  <a:gd name="connsiteX16" fmla="*/ 56031 w 63226"/>
                  <a:gd name="connsiteY16" fmla="*/ 51757 h 76074"/>
                  <a:gd name="connsiteX17" fmla="*/ 25755 w 63226"/>
                  <a:gd name="connsiteY17" fmla="*/ 2770 h 76074"/>
                  <a:gd name="connsiteX18" fmla="*/ 4129 w 63226"/>
                  <a:gd name="connsiteY18" fmla="*/ 14407 h 76074"/>
                  <a:gd name="connsiteX19" fmla="*/ 2244 w 63226"/>
                  <a:gd name="connsiteY19" fmla="*/ 38679 h 76074"/>
                  <a:gd name="connsiteX20" fmla="*/ 2244 w 63226"/>
                  <a:gd name="connsiteY20" fmla="*/ 38679 h 76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226" h="76074">
                    <a:moveTo>
                      <a:pt x="27640" y="73812"/>
                    </a:moveTo>
                    <a:cubicBezTo>
                      <a:pt x="26975" y="73812"/>
                      <a:pt x="26420" y="73590"/>
                      <a:pt x="25977" y="73036"/>
                    </a:cubicBezTo>
                    <a:lnTo>
                      <a:pt x="-1637" y="40785"/>
                    </a:lnTo>
                    <a:cubicBezTo>
                      <a:pt x="-1970" y="40341"/>
                      <a:pt x="-2192" y="39787"/>
                      <a:pt x="-2192" y="39233"/>
                    </a:cubicBezTo>
                    <a:lnTo>
                      <a:pt x="-85" y="12855"/>
                    </a:lnTo>
                    <a:cubicBezTo>
                      <a:pt x="26" y="12080"/>
                      <a:pt x="470" y="11415"/>
                      <a:pt x="1135" y="11082"/>
                    </a:cubicBezTo>
                    <a:cubicBezTo>
                      <a:pt x="9342" y="7203"/>
                      <a:pt x="25200" y="-1885"/>
                      <a:pt x="25311" y="-1996"/>
                    </a:cubicBezTo>
                    <a:cubicBezTo>
                      <a:pt x="26309" y="-2550"/>
                      <a:pt x="27640" y="-2218"/>
                      <a:pt x="28195" y="-1220"/>
                    </a:cubicBezTo>
                    <a:lnTo>
                      <a:pt x="60689" y="51424"/>
                    </a:lnTo>
                    <a:cubicBezTo>
                      <a:pt x="61354" y="52422"/>
                      <a:pt x="61022" y="53751"/>
                      <a:pt x="60024" y="54416"/>
                    </a:cubicBezTo>
                    <a:cubicBezTo>
                      <a:pt x="60024" y="54416"/>
                      <a:pt x="60024" y="54416"/>
                      <a:pt x="60024" y="54416"/>
                    </a:cubicBezTo>
                    <a:lnTo>
                      <a:pt x="28638" y="73479"/>
                    </a:lnTo>
                    <a:cubicBezTo>
                      <a:pt x="28527" y="73701"/>
                      <a:pt x="28084" y="73812"/>
                      <a:pt x="27640" y="73812"/>
                    </a:cubicBezTo>
                    <a:lnTo>
                      <a:pt x="27640" y="73812"/>
                    </a:lnTo>
                    <a:close/>
                    <a:moveTo>
                      <a:pt x="2244" y="38679"/>
                    </a:moveTo>
                    <a:lnTo>
                      <a:pt x="28084" y="68824"/>
                    </a:lnTo>
                    <a:lnTo>
                      <a:pt x="56031" y="51757"/>
                    </a:lnTo>
                    <a:lnTo>
                      <a:pt x="25755" y="2770"/>
                    </a:lnTo>
                    <a:cubicBezTo>
                      <a:pt x="21541" y="5208"/>
                      <a:pt x="11116" y="11082"/>
                      <a:pt x="4129" y="14407"/>
                    </a:cubicBezTo>
                    <a:lnTo>
                      <a:pt x="2244" y="38679"/>
                    </a:lnTo>
                    <a:lnTo>
                      <a:pt x="2244" y="38679"/>
                    </a:lnTo>
                    <a:close/>
                  </a:path>
                </a:pathLst>
              </a:custGeom>
              <a:solidFill>
                <a:srgbClr val="000000"/>
              </a:solidFill>
              <a:ln w="1108" cap="flat">
                <a:noFill/>
                <a:prstDash val="solid"/>
                <a:miter/>
              </a:ln>
            </p:spPr>
            <p:txBody>
              <a:bodyPr rtlCol="0" anchor="ctr"/>
              <a:lstStyle/>
              <a:p>
                <a:endParaRPr lang="fr-FR"/>
              </a:p>
            </p:txBody>
          </p:sp>
          <p:sp>
            <p:nvSpPr>
              <p:cNvPr id="3857" name="Forme libre 3856">
                <a:extLst>
                  <a:ext uri="{FF2B5EF4-FFF2-40B4-BE49-F238E27FC236}">
                    <a16:creationId xmlns:a16="http://schemas.microsoft.com/office/drawing/2014/main" id="{818AB56C-A435-2522-C11E-0F3E50571F05}"/>
                  </a:ext>
                </a:extLst>
              </p:cNvPr>
              <p:cNvSpPr/>
              <p:nvPr/>
            </p:nvSpPr>
            <p:spPr>
              <a:xfrm>
                <a:off x="6198681" y="7756800"/>
                <a:ext cx="239545" cy="272506"/>
              </a:xfrm>
              <a:custGeom>
                <a:avLst/>
                <a:gdLst>
                  <a:gd name="connsiteX0" fmla="*/ 7015 w 239545"/>
                  <a:gd name="connsiteY0" fmla="*/ 10526 h 272506"/>
                  <a:gd name="connsiteX1" fmla="*/ 67567 w 239545"/>
                  <a:gd name="connsiteY1" fmla="*/ -2108 h 272506"/>
                  <a:gd name="connsiteX2" fmla="*/ 158727 w 239545"/>
                  <a:gd name="connsiteY2" fmla="*/ 16290 h 272506"/>
                  <a:gd name="connsiteX3" fmla="*/ 237466 w 239545"/>
                  <a:gd name="connsiteY3" fmla="*/ 233737 h 272506"/>
                  <a:gd name="connsiteX4" fmla="*/ 100837 w 239545"/>
                  <a:gd name="connsiteY4" fmla="*/ 270199 h 272506"/>
                  <a:gd name="connsiteX5" fmla="*/ -2079 w 239545"/>
                  <a:gd name="connsiteY5" fmla="*/ 71926 h 272506"/>
                  <a:gd name="connsiteX6" fmla="*/ 7015 w 239545"/>
                  <a:gd name="connsiteY6" fmla="*/ 10526 h 272506"/>
                  <a:gd name="connsiteX7" fmla="*/ 7015 w 239545"/>
                  <a:gd name="connsiteY7" fmla="*/ 10526 h 272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545" h="272506">
                    <a:moveTo>
                      <a:pt x="7015" y="10526"/>
                    </a:moveTo>
                    <a:cubicBezTo>
                      <a:pt x="31191" y="2214"/>
                      <a:pt x="46053" y="219"/>
                      <a:pt x="67567" y="-2108"/>
                    </a:cubicBezTo>
                    <a:cubicBezTo>
                      <a:pt x="89082" y="-4547"/>
                      <a:pt x="158727" y="16290"/>
                      <a:pt x="158727" y="16290"/>
                    </a:cubicBezTo>
                    <a:lnTo>
                      <a:pt x="237466" y="233737"/>
                    </a:lnTo>
                    <a:lnTo>
                      <a:pt x="100837" y="270199"/>
                    </a:lnTo>
                    <a:lnTo>
                      <a:pt x="-2079" y="71926"/>
                    </a:lnTo>
                    <a:lnTo>
                      <a:pt x="7015" y="10526"/>
                    </a:lnTo>
                    <a:lnTo>
                      <a:pt x="7015" y="10526"/>
                    </a:lnTo>
                    <a:close/>
                  </a:path>
                </a:pathLst>
              </a:custGeom>
              <a:solidFill>
                <a:srgbClr val="FFFFFF"/>
              </a:solidFill>
              <a:ln w="1108" cap="flat">
                <a:noFill/>
                <a:prstDash val="solid"/>
                <a:miter/>
              </a:ln>
            </p:spPr>
            <p:txBody>
              <a:bodyPr rtlCol="0" anchor="ctr"/>
              <a:lstStyle/>
              <a:p>
                <a:endParaRPr lang="fr-FR"/>
              </a:p>
            </p:txBody>
          </p:sp>
          <p:sp>
            <p:nvSpPr>
              <p:cNvPr id="3858" name="Forme libre 3857">
                <a:extLst>
                  <a:ext uri="{FF2B5EF4-FFF2-40B4-BE49-F238E27FC236}">
                    <a16:creationId xmlns:a16="http://schemas.microsoft.com/office/drawing/2014/main" id="{00171446-C646-7827-ECDB-C1BDCC9B5857}"/>
                  </a:ext>
                </a:extLst>
              </p:cNvPr>
              <p:cNvSpPr/>
              <p:nvPr/>
            </p:nvSpPr>
            <p:spPr>
              <a:xfrm>
                <a:off x="6196530" y="7754688"/>
                <a:ext cx="243942" cy="276835"/>
              </a:xfrm>
              <a:custGeom>
                <a:avLst/>
                <a:gdLst>
                  <a:gd name="connsiteX0" fmla="*/ 102988 w 243942"/>
                  <a:gd name="connsiteY0" fmla="*/ 274529 h 276835"/>
                  <a:gd name="connsiteX1" fmla="*/ 101102 w 243942"/>
                  <a:gd name="connsiteY1" fmla="*/ 273420 h 276835"/>
                  <a:gd name="connsiteX2" fmla="*/ -1813 w 243942"/>
                  <a:gd name="connsiteY2" fmla="*/ 75147 h 276835"/>
                  <a:gd name="connsiteX3" fmla="*/ -2035 w 243942"/>
                  <a:gd name="connsiteY3" fmla="*/ 73817 h 276835"/>
                  <a:gd name="connsiteX4" fmla="*/ 7059 w 243942"/>
                  <a:gd name="connsiteY4" fmla="*/ 12417 h 276835"/>
                  <a:gd name="connsiteX5" fmla="*/ 8500 w 243942"/>
                  <a:gd name="connsiteY5" fmla="*/ 10644 h 276835"/>
                  <a:gd name="connsiteX6" fmla="*/ 69496 w 243942"/>
                  <a:gd name="connsiteY6" fmla="*/ -2101 h 276835"/>
                  <a:gd name="connsiteX7" fmla="*/ 161543 w 243942"/>
                  <a:gd name="connsiteY7" fmla="*/ 16407 h 276835"/>
                  <a:gd name="connsiteX8" fmla="*/ 162985 w 243942"/>
                  <a:gd name="connsiteY8" fmla="*/ 17737 h 276835"/>
                  <a:gd name="connsiteX9" fmla="*/ 241724 w 243942"/>
                  <a:gd name="connsiteY9" fmla="*/ 235184 h 276835"/>
                  <a:gd name="connsiteX10" fmla="*/ 240393 w 243942"/>
                  <a:gd name="connsiteY10" fmla="*/ 237955 h 276835"/>
                  <a:gd name="connsiteX11" fmla="*/ 240171 w 243942"/>
                  <a:gd name="connsiteY11" fmla="*/ 237955 h 276835"/>
                  <a:gd name="connsiteX12" fmla="*/ 103542 w 243942"/>
                  <a:gd name="connsiteY12" fmla="*/ 274418 h 276835"/>
                  <a:gd name="connsiteX13" fmla="*/ 102988 w 243942"/>
                  <a:gd name="connsiteY13" fmla="*/ 274529 h 276835"/>
                  <a:gd name="connsiteX14" fmla="*/ 102988 w 243942"/>
                  <a:gd name="connsiteY14" fmla="*/ 274529 h 276835"/>
                  <a:gd name="connsiteX15" fmla="*/ 2290 w 243942"/>
                  <a:gd name="connsiteY15" fmla="*/ 73706 h 276835"/>
                  <a:gd name="connsiteX16" fmla="*/ 104097 w 243942"/>
                  <a:gd name="connsiteY16" fmla="*/ 269874 h 276835"/>
                  <a:gd name="connsiteX17" fmla="*/ 236734 w 243942"/>
                  <a:gd name="connsiteY17" fmla="*/ 234409 h 276835"/>
                  <a:gd name="connsiteX18" fmla="*/ 159214 w 243942"/>
                  <a:gd name="connsiteY18" fmla="*/ 20286 h 276835"/>
                  <a:gd name="connsiteX19" fmla="*/ 69939 w 243942"/>
                  <a:gd name="connsiteY19" fmla="*/ 2221 h 276835"/>
                  <a:gd name="connsiteX20" fmla="*/ 11051 w 243942"/>
                  <a:gd name="connsiteY20" fmla="*/ 14301 h 276835"/>
                  <a:gd name="connsiteX21" fmla="*/ 2290 w 243942"/>
                  <a:gd name="connsiteY21" fmla="*/ 73706 h 276835"/>
                  <a:gd name="connsiteX22" fmla="*/ 2290 w 243942"/>
                  <a:gd name="connsiteY22" fmla="*/ 73706 h 276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942" h="276835">
                    <a:moveTo>
                      <a:pt x="102988" y="274529"/>
                    </a:moveTo>
                    <a:cubicBezTo>
                      <a:pt x="102211" y="274529"/>
                      <a:pt x="101435" y="274085"/>
                      <a:pt x="101102" y="273420"/>
                    </a:cubicBezTo>
                    <a:lnTo>
                      <a:pt x="-1813" y="75147"/>
                    </a:lnTo>
                    <a:cubicBezTo>
                      <a:pt x="-2035" y="74703"/>
                      <a:pt x="-2146" y="74260"/>
                      <a:pt x="-2035" y="73817"/>
                    </a:cubicBezTo>
                    <a:lnTo>
                      <a:pt x="7059" y="12417"/>
                    </a:lnTo>
                    <a:cubicBezTo>
                      <a:pt x="7170" y="11641"/>
                      <a:pt x="7724" y="10976"/>
                      <a:pt x="8500" y="10644"/>
                    </a:cubicBezTo>
                    <a:cubicBezTo>
                      <a:pt x="32566" y="2442"/>
                      <a:pt x="47538" y="337"/>
                      <a:pt x="69496" y="-2101"/>
                    </a:cubicBezTo>
                    <a:cubicBezTo>
                      <a:pt x="91121" y="-4540"/>
                      <a:pt x="158660" y="15520"/>
                      <a:pt x="161543" y="16407"/>
                    </a:cubicBezTo>
                    <a:cubicBezTo>
                      <a:pt x="162209" y="16629"/>
                      <a:pt x="162763" y="17072"/>
                      <a:pt x="162985" y="17737"/>
                    </a:cubicBezTo>
                    <a:lnTo>
                      <a:pt x="241724" y="235184"/>
                    </a:lnTo>
                    <a:cubicBezTo>
                      <a:pt x="242168" y="236292"/>
                      <a:pt x="241502" y="237512"/>
                      <a:pt x="240393" y="237955"/>
                    </a:cubicBezTo>
                    <a:cubicBezTo>
                      <a:pt x="240282" y="237955"/>
                      <a:pt x="240282" y="237955"/>
                      <a:pt x="240171" y="237955"/>
                    </a:cubicBezTo>
                    <a:lnTo>
                      <a:pt x="103542" y="274418"/>
                    </a:lnTo>
                    <a:cubicBezTo>
                      <a:pt x="103431" y="274418"/>
                      <a:pt x="103209" y="274529"/>
                      <a:pt x="102988" y="274529"/>
                    </a:cubicBezTo>
                    <a:lnTo>
                      <a:pt x="102988" y="274529"/>
                    </a:lnTo>
                    <a:close/>
                    <a:moveTo>
                      <a:pt x="2290" y="73706"/>
                    </a:moveTo>
                    <a:lnTo>
                      <a:pt x="104097" y="269874"/>
                    </a:lnTo>
                    <a:lnTo>
                      <a:pt x="236734" y="234409"/>
                    </a:lnTo>
                    <a:lnTo>
                      <a:pt x="159214" y="20286"/>
                    </a:lnTo>
                    <a:cubicBezTo>
                      <a:pt x="150453" y="17737"/>
                      <a:pt x="89347" y="115"/>
                      <a:pt x="69939" y="2221"/>
                    </a:cubicBezTo>
                    <a:cubicBezTo>
                      <a:pt x="48758" y="4548"/>
                      <a:pt x="34451" y="6432"/>
                      <a:pt x="11051" y="14301"/>
                    </a:cubicBezTo>
                    <a:lnTo>
                      <a:pt x="2290" y="73706"/>
                    </a:lnTo>
                    <a:lnTo>
                      <a:pt x="2290" y="73706"/>
                    </a:lnTo>
                    <a:close/>
                  </a:path>
                </a:pathLst>
              </a:custGeom>
              <a:solidFill>
                <a:srgbClr val="000000"/>
              </a:solidFill>
              <a:ln w="1108" cap="flat">
                <a:noFill/>
                <a:prstDash val="solid"/>
                <a:miter/>
              </a:ln>
            </p:spPr>
            <p:txBody>
              <a:bodyPr rtlCol="0" anchor="ctr"/>
              <a:lstStyle/>
              <a:p>
                <a:endParaRPr lang="fr-FR"/>
              </a:p>
            </p:txBody>
          </p:sp>
          <p:sp>
            <p:nvSpPr>
              <p:cNvPr id="3859" name="Forme libre 3858">
                <a:extLst>
                  <a:ext uri="{FF2B5EF4-FFF2-40B4-BE49-F238E27FC236}">
                    <a16:creationId xmlns:a16="http://schemas.microsoft.com/office/drawing/2014/main" id="{03F80CC0-B6F3-5D18-C64C-8A2CAEC8EA95}"/>
                  </a:ext>
                </a:extLst>
              </p:cNvPr>
              <p:cNvSpPr/>
              <p:nvPr/>
            </p:nvSpPr>
            <p:spPr>
              <a:xfrm>
                <a:off x="6166964" y="7618663"/>
                <a:ext cx="100073" cy="148199"/>
              </a:xfrm>
              <a:custGeom>
                <a:avLst/>
                <a:gdLst>
                  <a:gd name="connsiteX0" fmla="*/ 92890 w 100073"/>
                  <a:gd name="connsiteY0" fmla="*/ 128125 h 148199"/>
                  <a:gd name="connsiteX1" fmla="*/ 72041 w 100073"/>
                  <a:gd name="connsiteY1" fmla="*/ 97980 h 148199"/>
                  <a:gd name="connsiteX2" fmla="*/ 91116 w 100073"/>
                  <a:gd name="connsiteY2" fmla="*/ 50212 h 148199"/>
                  <a:gd name="connsiteX3" fmla="*/ 97880 w 100073"/>
                  <a:gd name="connsiteY3" fmla="*/ 41900 h 148199"/>
                  <a:gd name="connsiteX4" fmla="*/ 88121 w 100073"/>
                  <a:gd name="connsiteY4" fmla="*/ 38797 h 148199"/>
                  <a:gd name="connsiteX5" fmla="*/ 31230 w 100073"/>
                  <a:gd name="connsiteY5" fmla="*/ -1212 h 148199"/>
                  <a:gd name="connsiteX6" fmla="*/ -2041 w 100073"/>
                  <a:gd name="connsiteY6" fmla="*/ 55200 h 148199"/>
                  <a:gd name="connsiteX7" fmla="*/ 17811 w 100073"/>
                  <a:gd name="connsiteY7" fmla="*/ 76257 h 148199"/>
                  <a:gd name="connsiteX8" fmla="*/ 35111 w 100073"/>
                  <a:gd name="connsiteY8" fmla="*/ 139873 h 148199"/>
                  <a:gd name="connsiteX9" fmla="*/ 87345 w 100073"/>
                  <a:gd name="connsiteY9" fmla="*/ 145969 h 148199"/>
                  <a:gd name="connsiteX10" fmla="*/ 92890 w 100073"/>
                  <a:gd name="connsiteY10" fmla="*/ 128125 h 148199"/>
                  <a:gd name="connsiteX11" fmla="*/ 92890 w 100073"/>
                  <a:gd name="connsiteY11" fmla="*/ 128125 h 14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73" h="148199">
                    <a:moveTo>
                      <a:pt x="92890" y="128125"/>
                    </a:moveTo>
                    <a:lnTo>
                      <a:pt x="72041" y="97980"/>
                    </a:lnTo>
                    <a:cubicBezTo>
                      <a:pt x="92557" y="87007"/>
                      <a:pt x="93666" y="65063"/>
                      <a:pt x="91116" y="50212"/>
                    </a:cubicBezTo>
                    <a:cubicBezTo>
                      <a:pt x="94775" y="48550"/>
                      <a:pt x="98879" y="46001"/>
                      <a:pt x="97880" y="41900"/>
                    </a:cubicBezTo>
                    <a:cubicBezTo>
                      <a:pt x="97326" y="39573"/>
                      <a:pt x="94110" y="37799"/>
                      <a:pt x="88121" y="38797"/>
                    </a:cubicBezTo>
                    <a:cubicBezTo>
                      <a:pt x="83020" y="25497"/>
                      <a:pt x="62614" y="-8527"/>
                      <a:pt x="31230" y="-1212"/>
                    </a:cubicBezTo>
                    <a:cubicBezTo>
                      <a:pt x="-1265" y="6324"/>
                      <a:pt x="-2041" y="55200"/>
                      <a:pt x="-2041" y="55200"/>
                    </a:cubicBezTo>
                    <a:lnTo>
                      <a:pt x="17811" y="76257"/>
                    </a:lnTo>
                    <a:lnTo>
                      <a:pt x="35111" y="139873"/>
                    </a:lnTo>
                    <a:lnTo>
                      <a:pt x="87345" y="145969"/>
                    </a:lnTo>
                    <a:lnTo>
                      <a:pt x="92890" y="128125"/>
                    </a:lnTo>
                    <a:lnTo>
                      <a:pt x="92890" y="128125"/>
                    </a:lnTo>
                    <a:close/>
                  </a:path>
                </a:pathLst>
              </a:custGeom>
              <a:solidFill>
                <a:srgbClr val="FFFFFF"/>
              </a:solidFill>
              <a:ln w="1108" cap="flat">
                <a:noFill/>
                <a:prstDash val="solid"/>
                <a:miter/>
              </a:ln>
            </p:spPr>
            <p:txBody>
              <a:bodyPr rtlCol="0" anchor="ctr"/>
              <a:lstStyle/>
              <a:p>
                <a:endParaRPr lang="fr-FR"/>
              </a:p>
            </p:txBody>
          </p:sp>
          <p:sp>
            <p:nvSpPr>
              <p:cNvPr id="3860" name="Forme libre 3859">
                <a:extLst>
                  <a:ext uri="{FF2B5EF4-FFF2-40B4-BE49-F238E27FC236}">
                    <a16:creationId xmlns:a16="http://schemas.microsoft.com/office/drawing/2014/main" id="{57BAED00-C15E-955B-6E58-E37BBFFDE775}"/>
                  </a:ext>
                </a:extLst>
              </p:cNvPr>
              <p:cNvSpPr/>
              <p:nvPr/>
            </p:nvSpPr>
            <p:spPr>
              <a:xfrm>
                <a:off x="6164856" y="7616481"/>
                <a:ext cx="104365" cy="152598"/>
              </a:xfrm>
              <a:custGeom>
                <a:avLst/>
                <a:gdLst>
                  <a:gd name="connsiteX0" fmla="*/ 89342 w 104365"/>
                  <a:gd name="connsiteY0" fmla="*/ 150367 h 152598"/>
                  <a:gd name="connsiteX1" fmla="*/ 89120 w 104365"/>
                  <a:gd name="connsiteY1" fmla="*/ 150367 h 152598"/>
                  <a:gd name="connsiteX2" fmla="*/ 36886 w 104365"/>
                  <a:gd name="connsiteY2" fmla="*/ 144272 h 152598"/>
                  <a:gd name="connsiteX3" fmla="*/ 35111 w 104365"/>
                  <a:gd name="connsiteY3" fmla="*/ 142720 h 152598"/>
                  <a:gd name="connsiteX4" fmla="*/ 17922 w 104365"/>
                  <a:gd name="connsiteY4" fmla="*/ 79658 h 152598"/>
                  <a:gd name="connsiteX5" fmla="*/ -1486 w 104365"/>
                  <a:gd name="connsiteY5" fmla="*/ 58933 h 152598"/>
                  <a:gd name="connsiteX6" fmla="*/ -2041 w 104365"/>
                  <a:gd name="connsiteY6" fmla="*/ 57381 h 152598"/>
                  <a:gd name="connsiteX7" fmla="*/ 32893 w 104365"/>
                  <a:gd name="connsiteY7" fmla="*/ -1137 h 152598"/>
                  <a:gd name="connsiteX8" fmla="*/ 91670 w 104365"/>
                  <a:gd name="connsiteY8" fmla="*/ 38651 h 152598"/>
                  <a:gd name="connsiteX9" fmla="*/ 102095 w 104365"/>
                  <a:gd name="connsiteY9" fmla="*/ 43639 h 152598"/>
                  <a:gd name="connsiteX10" fmla="*/ 95663 w 104365"/>
                  <a:gd name="connsiteY10" fmla="*/ 53724 h 152598"/>
                  <a:gd name="connsiteX11" fmla="*/ 77364 w 104365"/>
                  <a:gd name="connsiteY11" fmla="*/ 101048 h 152598"/>
                  <a:gd name="connsiteX12" fmla="*/ 96883 w 104365"/>
                  <a:gd name="connsiteY12" fmla="*/ 129199 h 152598"/>
                  <a:gd name="connsiteX13" fmla="*/ 97215 w 104365"/>
                  <a:gd name="connsiteY13" fmla="*/ 131083 h 152598"/>
                  <a:gd name="connsiteX14" fmla="*/ 91560 w 104365"/>
                  <a:gd name="connsiteY14" fmla="*/ 149037 h 152598"/>
                  <a:gd name="connsiteX15" fmla="*/ 89342 w 104365"/>
                  <a:gd name="connsiteY15" fmla="*/ 150367 h 152598"/>
                  <a:gd name="connsiteX16" fmla="*/ 89342 w 104365"/>
                  <a:gd name="connsiteY16" fmla="*/ 150367 h 152598"/>
                  <a:gd name="connsiteX17" fmla="*/ 38771 w 104365"/>
                  <a:gd name="connsiteY17" fmla="*/ 140171 h 152598"/>
                  <a:gd name="connsiteX18" fmla="*/ 87789 w 104365"/>
                  <a:gd name="connsiteY18" fmla="*/ 145934 h 152598"/>
                  <a:gd name="connsiteX19" fmla="*/ 92558 w 104365"/>
                  <a:gd name="connsiteY19" fmla="*/ 130750 h 152598"/>
                  <a:gd name="connsiteX20" fmla="*/ 72263 w 104365"/>
                  <a:gd name="connsiteY20" fmla="*/ 101491 h 152598"/>
                  <a:gd name="connsiteX21" fmla="*/ 72817 w 104365"/>
                  <a:gd name="connsiteY21" fmla="*/ 98499 h 152598"/>
                  <a:gd name="connsiteX22" fmla="*/ 73039 w 104365"/>
                  <a:gd name="connsiteY22" fmla="*/ 98388 h 152598"/>
                  <a:gd name="connsiteX23" fmla="*/ 91005 w 104365"/>
                  <a:gd name="connsiteY23" fmla="*/ 52837 h 152598"/>
                  <a:gd name="connsiteX24" fmla="*/ 92225 w 104365"/>
                  <a:gd name="connsiteY24" fmla="*/ 50510 h 152598"/>
                  <a:gd name="connsiteX25" fmla="*/ 97770 w 104365"/>
                  <a:gd name="connsiteY25" fmla="*/ 44636 h 152598"/>
                  <a:gd name="connsiteX26" fmla="*/ 90451 w 104365"/>
                  <a:gd name="connsiteY26" fmla="*/ 43195 h 152598"/>
                  <a:gd name="connsiteX27" fmla="*/ 88011 w 104365"/>
                  <a:gd name="connsiteY27" fmla="*/ 41865 h 152598"/>
                  <a:gd name="connsiteX28" fmla="*/ 33670 w 104365"/>
                  <a:gd name="connsiteY28" fmla="*/ 3186 h 152598"/>
                  <a:gd name="connsiteX29" fmla="*/ 2063 w 104365"/>
                  <a:gd name="connsiteY29" fmla="*/ 56716 h 152598"/>
                  <a:gd name="connsiteX30" fmla="*/ 21249 w 104365"/>
                  <a:gd name="connsiteY30" fmla="*/ 77109 h 152598"/>
                  <a:gd name="connsiteX31" fmla="*/ 21803 w 104365"/>
                  <a:gd name="connsiteY31" fmla="*/ 77996 h 152598"/>
                  <a:gd name="connsiteX32" fmla="*/ 38771 w 104365"/>
                  <a:gd name="connsiteY32" fmla="*/ 140171 h 152598"/>
                  <a:gd name="connsiteX33" fmla="*/ 38771 w 104365"/>
                  <a:gd name="connsiteY33" fmla="*/ 140171 h 15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4365" h="152598">
                    <a:moveTo>
                      <a:pt x="89342" y="150367"/>
                    </a:moveTo>
                    <a:cubicBezTo>
                      <a:pt x="89231" y="150367"/>
                      <a:pt x="89120" y="150367"/>
                      <a:pt x="89120" y="150367"/>
                    </a:cubicBezTo>
                    <a:lnTo>
                      <a:pt x="36886" y="144272"/>
                    </a:lnTo>
                    <a:cubicBezTo>
                      <a:pt x="35999" y="144161"/>
                      <a:pt x="35333" y="143496"/>
                      <a:pt x="35111" y="142720"/>
                    </a:cubicBezTo>
                    <a:lnTo>
                      <a:pt x="17922" y="79658"/>
                    </a:lnTo>
                    <a:lnTo>
                      <a:pt x="-1486" y="58933"/>
                    </a:lnTo>
                    <a:cubicBezTo>
                      <a:pt x="-1819" y="58490"/>
                      <a:pt x="-2041" y="57936"/>
                      <a:pt x="-2041" y="57381"/>
                    </a:cubicBezTo>
                    <a:cubicBezTo>
                      <a:pt x="-2041" y="55276"/>
                      <a:pt x="-821" y="6732"/>
                      <a:pt x="32893" y="-1137"/>
                    </a:cubicBezTo>
                    <a:cubicBezTo>
                      <a:pt x="64500" y="-8562"/>
                      <a:pt x="85349" y="23689"/>
                      <a:pt x="91670" y="38651"/>
                    </a:cubicBezTo>
                    <a:cubicBezTo>
                      <a:pt x="98324" y="37986"/>
                      <a:pt x="101430" y="40757"/>
                      <a:pt x="102095" y="43639"/>
                    </a:cubicBezTo>
                    <a:cubicBezTo>
                      <a:pt x="103426" y="48958"/>
                      <a:pt x="98657" y="52172"/>
                      <a:pt x="95663" y="53724"/>
                    </a:cubicBezTo>
                    <a:cubicBezTo>
                      <a:pt x="97326" y="65029"/>
                      <a:pt x="97881" y="88525"/>
                      <a:pt x="77364" y="101048"/>
                    </a:cubicBezTo>
                    <a:lnTo>
                      <a:pt x="96883" y="129199"/>
                    </a:lnTo>
                    <a:cubicBezTo>
                      <a:pt x="97215" y="129753"/>
                      <a:pt x="97326" y="130418"/>
                      <a:pt x="97215" y="131083"/>
                    </a:cubicBezTo>
                    <a:lnTo>
                      <a:pt x="91560" y="149037"/>
                    </a:lnTo>
                    <a:cubicBezTo>
                      <a:pt x="91116" y="149702"/>
                      <a:pt x="90340" y="150367"/>
                      <a:pt x="89342" y="150367"/>
                    </a:cubicBezTo>
                    <a:lnTo>
                      <a:pt x="89342" y="150367"/>
                    </a:lnTo>
                    <a:close/>
                    <a:moveTo>
                      <a:pt x="38771" y="140171"/>
                    </a:moveTo>
                    <a:lnTo>
                      <a:pt x="87789" y="145934"/>
                    </a:lnTo>
                    <a:lnTo>
                      <a:pt x="92558" y="130750"/>
                    </a:lnTo>
                    <a:lnTo>
                      <a:pt x="72263" y="101491"/>
                    </a:lnTo>
                    <a:cubicBezTo>
                      <a:pt x="71598" y="100494"/>
                      <a:pt x="71819" y="99164"/>
                      <a:pt x="72817" y="98499"/>
                    </a:cubicBezTo>
                    <a:cubicBezTo>
                      <a:pt x="72928" y="98499"/>
                      <a:pt x="72928" y="98388"/>
                      <a:pt x="73039" y="98388"/>
                    </a:cubicBezTo>
                    <a:cubicBezTo>
                      <a:pt x="93556" y="87416"/>
                      <a:pt x="93112" y="65140"/>
                      <a:pt x="91005" y="52837"/>
                    </a:cubicBezTo>
                    <a:cubicBezTo>
                      <a:pt x="90894" y="51840"/>
                      <a:pt x="91338" y="50953"/>
                      <a:pt x="92225" y="50510"/>
                    </a:cubicBezTo>
                    <a:cubicBezTo>
                      <a:pt x="97770" y="47961"/>
                      <a:pt x="98103" y="46077"/>
                      <a:pt x="97770" y="44636"/>
                    </a:cubicBezTo>
                    <a:cubicBezTo>
                      <a:pt x="97548" y="43639"/>
                      <a:pt x="95330" y="42309"/>
                      <a:pt x="90451" y="43195"/>
                    </a:cubicBezTo>
                    <a:cubicBezTo>
                      <a:pt x="89452" y="43417"/>
                      <a:pt x="88454" y="42863"/>
                      <a:pt x="88011" y="41865"/>
                    </a:cubicBezTo>
                    <a:cubicBezTo>
                      <a:pt x="83020" y="28787"/>
                      <a:pt x="63391" y="-3797"/>
                      <a:pt x="33670" y="3186"/>
                    </a:cubicBezTo>
                    <a:cubicBezTo>
                      <a:pt x="5501" y="9725"/>
                      <a:pt x="2395" y="50288"/>
                      <a:pt x="2063" y="56716"/>
                    </a:cubicBezTo>
                    <a:lnTo>
                      <a:pt x="21249" y="77109"/>
                    </a:lnTo>
                    <a:cubicBezTo>
                      <a:pt x="21471" y="77331"/>
                      <a:pt x="21693" y="77663"/>
                      <a:pt x="21803" y="77996"/>
                    </a:cubicBezTo>
                    <a:lnTo>
                      <a:pt x="38771" y="140171"/>
                    </a:lnTo>
                    <a:lnTo>
                      <a:pt x="38771" y="140171"/>
                    </a:lnTo>
                    <a:close/>
                  </a:path>
                </a:pathLst>
              </a:custGeom>
              <a:solidFill>
                <a:srgbClr val="000000"/>
              </a:solidFill>
              <a:ln w="1108" cap="flat">
                <a:noFill/>
                <a:prstDash val="solid"/>
                <a:miter/>
              </a:ln>
            </p:spPr>
            <p:txBody>
              <a:bodyPr rtlCol="0" anchor="ctr"/>
              <a:lstStyle/>
              <a:p>
                <a:endParaRPr lang="fr-FR"/>
              </a:p>
            </p:txBody>
          </p:sp>
          <p:sp>
            <p:nvSpPr>
              <p:cNvPr id="3861" name="Forme libre 3860">
                <a:extLst>
                  <a:ext uri="{FF2B5EF4-FFF2-40B4-BE49-F238E27FC236}">
                    <a16:creationId xmlns:a16="http://schemas.microsoft.com/office/drawing/2014/main" id="{4766BF71-30EE-7039-29D9-D334ACC0F708}"/>
                  </a:ext>
                </a:extLst>
              </p:cNvPr>
              <p:cNvSpPr/>
              <p:nvPr/>
            </p:nvSpPr>
            <p:spPr>
              <a:xfrm rot="-1124653">
                <a:off x="6221933" y="7651879"/>
                <a:ext cx="24396" cy="13521"/>
              </a:xfrm>
              <a:custGeom>
                <a:avLst/>
                <a:gdLst>
                  <a:gd name="connsiteX0" fmla="*/ 22349 w 24396"/>
                  <a:gd name="connsiteY0" fmla="*/ 4543 h 13521"/>
                  <a:gd name="connsiteX1" fmla="*/ 10151 w 24396"/>
                  <a:gd name="connsiteY1" fmla="*/ 11304 h 13521"/>
                  <a:gd name="connsiteX2" fmla="*/ -2047 w 24396"/>
                  <a:gd name="connsiteY2" fmla="*/ 4543 h 13521"/>
                  <a:gd name="connsiteX3" fmla="*/ 10151 w 24396"/>
                  <a:gd name="connsiteY3" fmla="*/ -2218 h 13521"/>
                  <a:gd name="connsiteX4" fmla="*/ 22349 w 24396"/>
                  <a:gd name="connsiteY4" fmla="*/ 4543 h 13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96" h="13521">
                    <a:moveTo>
                      <a:pt x="22349" y="4543"/>
                    </a:moveTo>
                    <a:cubicBezTo>
                      <a:pt x="22349" y="8277"/>
                      <a:pt x="16888" y="11304"/>
                      <a:pt x="10151" y="11304"/>
                    </a:cubicBezTo>
                    <a:cubicBezTo>
                      <a:pt x="3414" y="11304"/>
                      <a:pt x="-2047" y="8277"/>
                      <a:pt x="-2047" y="4543"/>
                    </a:cubicBezTo>
                    <a:cubicBezTo>
                      <a:pt x="-2047" y="808"/>
                      <a:pt x="3414" y="-2218"/>
                      <a:pt x="10151" y="-2218"/>
                    </a:cubicBezTo>
                    <a:cubicBezTo>
                      <a:pt x="16888" y="-2218"/>
                      <a:pt x="22349" y="808"/>
                      <a:pt x="22349" y="4543"/>
                    </a:cubicBezTo>
                    <a:close/>
                  </a:path>
                </a:pathLst>
              </a:custGeom>
              <a:solidFill>
                <a:srgbClr val="FFFFFF"/>
              </a:solidFill>
              <a:ln w="1108" cap="flat">
                <a:noFill/>
                <a:prstDash val="solid"/>
                <a:miter/>
              </a:ln>
            </p:spPr>
            <p:txBody>
              <a:bodyPr rtlCol="0" anchor="ctr"/>
              <a:lstStyle/>
              <a:p>
                <a:endParaRPr lang="fr-FR"/>
              </a:p>
            </p:txBody>
          </p:sp>
          <p:sp>
            <p:nvSpPr>
              <p:cNvPr id="3862" name="Forme libre 3861">
                <a:extLst>
                  <a:ext uri="{FF2B5EF4-FFF2-40B4-BE49-F238E27FC236}">
                    <a16:creationId xmlns:a16="http://schemas.microsoft.com/office/drawing/2014/main" id="{6B84F858-4567-2CEB-BEAC-B894930C80F2}"/>
                  </a:ext>
                </a:extLst>
              </p:cNvPr>
              <p:cNvSpPr/>
              <p:nvPr/>
            </p:nvSpPr>
            <p:spPr>
              <a:xfrm>
                <a:off x="6220198" y="7648969"/>
                <a:ext cx="27943" cy="19365"/>
              </a:xfrm>
              <a:custGeom>
                <a:avLst/>
                <a:gdLst>
                  <a:gd name="connsiteX0" fmla="*/ 7821 w 27943"/>
                  <a:gd name="connsiteY0" fmla="*/ 17148 h 19365"/>
                  <a:gd name="connsiteX1" fmla="*/ -1716 w 27943"/>
                  <a:gd name="connsiteY1" fmla="*/ 12049 h 19365"/>
                  <a:gd name="connsiteX2" fmla="*/ 9041 w 27943"/>
                  <a:gd name="connsiteY2" fmla="*/ -1028 h 19365"/>
                  <a:gd name="connsiteX3" fmla="*/ 25565 w 27943"/>
                  <a:gd name="connsiteY3" fmla="*/ 2851 h 19365"/>
                  <a:gd name="connsiteX4" fmla="*/ 14808 w 27943"/>
                  <a:gd name="connsiteY4" fmla="*/ 15929 h 19365"/>
                  <a:gd name="connsiteX5" fmla="*/ 7821 w 27943"/>
                  <a:gd name="connsiteY5" fmla="*/ 17148 h 19365"/>
                  <a:gd name="connsiteX6" fmla="*/ 7821 w 27943"/>
                  <a:gd name="connsiteY6" fmla="*/ 17148 h 19365"/>
                  <a:gd name="connsiteX7" fmla="*/ 16139 w 27943"/>
                  <a:gd name="connsiteY7" fmla="*/ 2075 h 19365"/>
                  <a:gd name="connsiteX8" fmla="*/ 10483 w 27943"/>
                  <a:gd name="connsiteY8" fmla="*/ 3072 h 19365"/>
                  <a:gd name="connsiteX9" fmla="*/ 2498 w 27943"/>
                  <a:gd name="connsiteY9" fmla="*/ 10719 h 19365"/>
                  <a:gd name="connsiteX10" fmla="*/ 13588 w 27943"/>
                  <a:gd name="connsiteY10" fmla="*/ 11939 h 19365"/>
                  <a:gd name="connsiteX11" fmla="*/ 21573 w 27943"/>
                  <a:gd name="connsiteY11" fmla="*/ 4291 h 19365"/>
                  <a:gd name="connsiteX12" fmla="*/ 16139 w 27943"/>
                  <a:gd name="connsiteY12" fmla="*/ 2075 h 19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943" h="19365">
                    <a:moveTo>
                      <a:pt x="7821" y="17148"/>
                    </a:moveTo>
                    <a:cubicBezTo>
                      <a:pt x="3163" y="17148"/>
                      <a:pt x="-607" y="15374"/>
                      <a:pt x="-1716" y="12049"/>
                    </a:cubicBezTo>
                    <a:cubicBezTo>
                      <a:pt x="-3380" y="7284"/>
                      <a:pt x="1389" y="1521"/>
                      <a:pt x="9041" y="-1028"/>
                    </a:cubicBezTo>
                    <a:cubicBezTo>
                      <a:pt x="16693" y="-3578"/>
                      <a:pt x="23902" y="-1915"/>
                      <a:pt x="25565" y="2851"/>
                    </a:cubicBezTo>
                    <a:cubicBezTo>
                      <a:pt x="27229" y="7616"/>
                      <a:pt x="22460" y="13380"/>
                      <a:pt x="14808" y="15929"/>
                    </a:cubicBezTo>
                    <a:cubicBezTo>
                      <a:pt x="12368" y="16815"/>
                      <a:pt x="10039" y="17148"/>
                      <a:pt x="7821" y="17148"/>
                    </a:cubicBezTo>
                    <a:lnTo>
                      <a:pt x="7821" y="17148"/>
                    </a:lnTo>
                    <a:close/>
                    <a:moveTo>
                      <a:pt x="16139" y="2075"/>
                    </a:moveTo>
                    <a:cubicBezTo>
                      <a:pt x="14475" y="2075"/>
                      <a:pt x="12479" y="2407"/>
                      <a:pt x="10483" y="3072"/>
                    </a:cubicBezTo>
                    <a:cubicBezTo>
                      <a:pt x="5049" y="4957"/>
                      <a:pt x="1722" y="8614"/>
                      <a:pt x="2498" y="10719"/>
                    </a:cubicBezTo>
                    <a:cubicBezTo>
                      <a:pt x="3163" y="12826"/>
                      <a:pt x="8043" y="13712"/>
                      <a:pt x="13588" y="11939"/>
                    </a:cubicBezTo>
                    <a:cubicBezTo>
                      <a:pt x="19022" y="10055"/>
                      <a:pt x="22349" y="6397"/>
                      <a:pt x="21573" y="4291"/>
                    </a:cubicBezTo>
                    <a:cubicBezTo>
                      <a:pt x="21018" y="2961"/>
                      <a:pt x="18911" y="2075"/>
                      <a:pt x="16139" y="2075"/>
                    </a:cubicBezTo>
                    <a:close/>
                  </a:path>
                </a:pathLst>
              </a:custGeom>
              <a:solidFill>
                <a:srgbClr val="000000"/>
              </a:solidFill>
              <a:ln w="1108" cap="flat">
                <a:noFill/>
                <a:prstDash val="solid"/>
                <a:miter/>
              </a:ln>
            </p:spPr>
            <p:txBody>
              <a:bodyPr rtlCol="0" anchor="ctr"/>
              <a:lstStyle/>
              <a:p>
                <a:endParaRPr lang="fr-FR"/>
              </a:p>
            </p:txBody>
          </p:sp>
          <p:sp>
            <p:nvSpPr>
              <p:cNvPr id="3863" name="Forme libre 3862">
                <a:extLst>
                  <a:ext uri="{FF2B5EF4-FFF2-40B4-BE49-F238E27FC236}">
                    <a16:creationId xmlns:a16="http://schemas.microsoft.com/office/drawing/2014/main" id="{3D3691CF-281B-909B-BACC-2A2B61C58CF8}"/>
                  </a:ext>
                </a:extLst>
              </p:cNvPr>
              <p:cNvSpPr/>
              <p:nvPr/>
            </p:nvSpPr>
            <p:spPr>
              <a:xfrm>
                <a:off x="6236387" y="7652043"/>
                <a:ext cx="7984" cy="7979"/>
              </a:xfrm>
              <a:custGeom>
                <a:avLst/>
                <a:gdLst>
                  <a:gd name="connsiteX0" fmla="*/ 5935 w 7984"/>
                  <a:gd name="connsiteY0" fmla="*/ 1773 h 7979"/>
                  <a:gd name="connsiteX1" fmla="*/ 1943 w 7984"/>
                  <a:gd name="connsiteY1" fmla="*/ 5763 h 7979"/>
                  <a:gd name="connsiteX2" fmla="*/ -2050 w 7984"/>
                  <a:gd name="connsiteY2" fmla="*/ 1773 h 7979"/>
                  <a:gd name="connsiteX3" fmla="*/ 1943 w 7984"/>
                  <a:gd name="connsiteY3" fmla="*/ -2217 h 7979"/>
                  <a:gd name="connsiteX4" fmla="*/ 5935 w 7984"/>
                  <a:gd name="connsiteY4" fmla="*/ 1773 h 79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4" h="7979">
                    <a:moveTo>
                      <a:pt x="5935" y="1773"/>
                    </a:moveTo>
                    <a:cubicBezTo>
                      <a:pt x="5935" y="3976"/>
                      <a:pt x="4148" y="5763"/>
                      <a:pt x="1943" y="5763"/>
                    </a:cubicBezTo>
                    <a:cubicBezTo>
                      <a:pt x="-262" y="5763"/>
                      <a:pt x="-2050" y="3976"/>
                      <a:pt x="-2050" y="1773"/>
                    </a:cubicBezTo>
                    <a:cubicBezTo>
                      <a:pt x="-2050" y="-431"/>
                      <a:pt x="-262" y="-2217"/>
                      <a:pt x="1943" y="-2217"/>
                    </a:cubicBezTo>
                    <a:cubicBezTo>
                      <a:pt x="4148" y="-2217"/>
                      <a:pt x="5935" y="-431"/>
                      <a:pt x="5935" y="1773"/>
                    </a:cubicBezTo>
                    <a:close/>
                  </a:path>
                </a:pathLst>
              </a:custGeom>
              <a:solidFill>
                <a:srgbClr val="000000"/>
              </a:solidFill>
              <a:ln w="1108" cap="flat">
                <a:noFill/>
                <a:prstDash val="solid"/>
                <a:miter/>
              </a:ln>
            </p:spPr>
            <p:txBody>
              <a:bodyPr rtlCol="0" anchor="ctr"/>
              <a:lstStyle/>
              <a:p>
                <a:endParaRPr lang="fr-FR"/>
              </a:p>
            </p:txBody>
          </p:sp>
          <p:sp>
            <p:nvSpPr>
              <p:cNvPr id="3864" name="Forme libre 3863">
                <a:extLst>
                  <a:ext uri="{FF2B5EF4-FFF2-40B4-BE49-F238E27FC236}">
                    <a16:creationId xmlns:a16="http://schemas.microsoft.com/office/drawing/2014/main" id="{385CEF71-0EF8-1FB8-1787-961013812015}"/>
                  </a:ext>
                </a:extLst>
              </p:cNvPr>
              <p:cNvSpPr/>
              <p:nvPr/>
            </p:nvSpPr>
            <p:spPr>
              <a:xfrm>
                <a:off x="6213468" y="7684280"/>
                <a:ext cx="40125" cy="52650"/>
              </a:xfrm>
              <a:custGeom>
                <a:avLst/>
                <a:gdLst>
                  <a:gd name="connsiteX0" fmla="*/ 30077 w 40125"/>
                  <a:gd name="connsiteY0" fmla="*/ 6200 h 52650"/>
                  <a:gd name="connsiteX1" fmla="*/ 17102 w 40125"/>
                  <a:gd name="connsiteY1" fmla="*/ 1434 h 52650"/>
                  <a:gd name="connsiteX2" fmla="*/ 16991 w 40125"/>
                  <a:gd name="connsiteY2" fmla="*/ -1558 h 52650"/>
                  <a:gd name="connsiteX3" fmla="*/ 19985 w 40125"/>
                  <a:gd name="connsiteY3" fmla="*/ -1669 h 52650"/>
                  <a:gd name="connsiteX4" fmla="*/ 34957 w 40125"/>
                  <a:gd name="connsiteY4" fmla="*/ 880 h 52650"/>
                  <a:gd name="connsiteX5" fmla="*/ 37840 w 40125"/>
                  <a:gd name="connsiteY5" fmla="*/ 1878 h 52650"/>
                  <a:gd name="connsiteX6" fmla="*/ 36842 w 40125"/>
                  <a:gd name="connsiteY6" fmla="*/ 4759 h 52650"/>
                  <a:gd name="connsiteX7" fmla="*/ 30077 w 40125"/>
                  <a:gd name="connsiteY7" fmla="*/ 6200 h 52650"/>
                  <a:gd name="connsiteX8" fmla="*/ 30077 w 40125"/>
                  <a:gd name="connsiteY8" fmla="*/ 6200 h 52650"/>
                  <a:gd name="connsiteX9" fmla="*/ 25530 w 40125"/>
                  <a:gd name="connsiteY9" fmla="*/ 32356 h 52650"/>
                  <a:gd name="connsiteX10" fmla="*/ 1576 w 40125"/>
                  <a:gd name="connsiteY10" fmla="*/ 32356 h 52650"/>
                  <a:gd name="connsiteX11" fmla="*/ 3794 w 40125"/>
                  <a:gd name="connsiteY11" fmla="*/ 38895 h 52650"/>
                  <a:gd name="connsiteX12" fmla="*/ 18987 w 40125"/>
                  <a:gd name="connsiteY12" fmla="*/ 43660 h 52650"/>
                  <a:gd name="connsiteX13" fmla="*/ 36509 w 40125"/>
                  <a:gd name="connsiteY13" fmla="*/ 48204 h 52650"/>
                  <a:gd name="connsiteX14" fmla="*/ 25530 w 40125"/>
                  <a:gd name="connsiteY14" fmla="*/ 32356 h 52650"/>
                  <a:gd name="connsiteX15" fmla="*/ 25530 w 40125"/>
                  <a:gd name="connsiteY15" fmla="*/ 32356 h 5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125" h="52650">
                    <a:moveTo>
                      <a:pt x="30077" y="6200"/>
                    </a:moveTo>
                    <a:cubicBezTo>
                      <a:pt x="25419" y="6200"/>
                      <a:pt x="20429" y="4538"/>
                      <a:pt x="17102" y="1434"/>
                    </a:cubicBezTo>
                    <a:cubicBezTo>
                      <a:pt x="16215" y="659"/>
                      <a:pt x="16215" y="-783"/>
                      <a:pt x="16991" y="-1558"/>
                    </a:cubicBezTo>
                    <a:cubicBezTo>
                      <a:pt x="17767" y="-2445"/>
                      <a:pt x="19209" y="-2445"/>
                      <a:pt x="19985" y="-1669"/>
                    </a:cubicBezTo>
                    <a:cubicBezTo>
                      <a:pt x="23645" y="1767"/>
                      <a:pt x="30743" y="2986"/>
                      <a:pt x="34957" y="880"/>
                    </a:cubicBezTo>
                    <a:cubicBezTo>
                      <a:pt x="36066" y="326"/>
                      <a:pt x="37286" y="769"/>
                      <a:pt x="37840" y="1878"/>
                    </a:cubicBezTo>
                    <a:cubicBezTo>
                      <a:pt x="38395" y="2986"/>
                      <a:pt x="37951" y="4205"/>
                      <a:pt x="36842" y="4759"/>
                    </a:cubicBezTo>
                    <a:cubicBezTo>
                      <a:pt x="34957" y="5757"/>
                      <a:pt x="32628" y="6200"/>
                      <a:pt x="30077" y="6200"/>
                    </a:cubicBezTo>
                    <a:lnTo>
                      <a:pt x="30077" y="6200"/>
                    </a:lnTo>
                    <a:close/>
                    <a:moveTo>
                      <a:pt x="25530" y="32356"/>
                    </a:moveTo>
                    <a:cubicBezTo>
                      <a:pt x="20651" y="35348"/>
                      <a:pt x="8563" y="35348"/>
                      <a:pt x="1576" y="32356"/>
                    </a:cubicBezTo>
                    <a:cubicBezTo>
                      <a:pt x="-1418" y="31026"/>
                      <a:pt x="-5744" y="35681"/>
                      <a:pt x="3794" y="38895"/>
                    </a:cubicBezTo>
                    <a:cubicBezTo>
                      <a:pt x="9893" y="41000"/>
                      <a:pt x="16215" y="39116"/>
                      <a:pt x="18987" y="43660"/>
                    </a:cubicBezTo>
                    <a:cubicBezTo>
                      <a:pt x="23312" y="50643"/>
                      <a:pt x="33071" y="52305"/>
                      <a:pt x="36509" y="48204"/>
                    </a:cubicBezTo>
                    <a:lnTo>
                      <a:pt x="25530" y="32356"/>
                    </a:lnTo>
                    <a:lnTo>
                      <a:pt x="25530" y="32356"/>
                    </a:lnTo>
                    <a:close/>
                  </a:path>
                </a:pathLst>
              </a:custGeom>
              <a:solidFill>
                <a:srgbClr val="000000"/>
              </a:solidFill>
              <a:ln w="1108" cap="flat">
                <a:noFill/>
                <a:prstDash val="solid"/>
                <a:miter/>
              </a:ln>
            </p:spPr>
            <p:txBody>
              <a:bodyPr rtlCol="0" anchor="ctr"/>
              <a:lstStyle/>
              <a:p>
                <a:endParaRPr lang="fr-FR"/>
              </a:p>
            </p:txBody>
          </p:sp>
          <p:sp>
            <p:nvSpPr>
              <p:cNvPr id="3865" name="Forme libre 3864">
                <a:extLst>
                  <a:ext uri="{FF2B5EF4-FFF2-40B4-BE49-F238E27FC236}">
                    <a16:creationId xmlns:a16="http://schemas.microsoft.com/office/drawing/2014/main" id="{D7A7C53B-746E-CC4E-7CC4-20B3A7242A8C}"/>
                  </a:ext>
                </a:extLst>
              </p:cNvPr>
              <p:cNvSpPr/>
              <p:nvPr/>
            </p:nvSpPr>
            <p:spPr>
              <a:xfrm>
                <a:off x="6211276" y="7716504"/>
                <a:ext cx="42814" cy="22539"/>
              </a:xfrm>
              <a:custGeom>
                <a:avLst/>
                <a:gdLst>
                  <a:gd name="connsiteX0" fmla="*/ 33046 w 42814"/>
                  <a:gd name="connsiteY0" fmla="*/ 20296 h 22539"/>
                  <a:gd name="connsiteX1" fmla="*/ 32159 w 42814"/>
                  <a:gd name="connsiteY1" fmla="*/ 20296 h 22539"/>
                  <a:gd name="connsiteX2" fmla="*/ 19405 w 42814"/>
                  <a:gd name="connsiteY2" fmla="*/ 12538 h 22539"/>
                  <a:gd name="connsiteX3" fmla="*/ 12419 w 42814"/>
                  <a:gd name="connsiteY3" fmla="*/ 9989 h 22539"/>
                  <a:gd name="connsiteX4" fmla="*/ 5320 w 42814"/>
                  <a:gd name="connsiteY4" fmla="*/ 8659 h 22539"/>
                  <a:gd name="connsiteX5" fmla="*/ -1999 w 42814"/>
                  <a:gd name="connsiteY5" fmla="*/ 2674 h 22539"/>
                  <a:gd name="connsiteX6" fmla="*/ -446 w 42814"/>
                  <a:gd name="connsiteY6" fmla="*/ -1205 h 22539"/>
                  <a:gd name="connsiteX7" fmla="*/ 4545 w 42814"/>
                  <a:gd name="connsiteY7" fmla="*/ -1870 h 22539"/>
                  <a:gd name="connsiteX8" fmla="*/ 26503 w 42814"/>
                  <a:gd name="connsiteY8" fmla="*/ -1759 h 22539"/>
                  <a:gd name="connsiteX9" fmla="*/ 29386 w 42814"/>
                  <a:gd name="connsiteY9" fmla="*/ -1205 h 22539"/>
                  <a:gd name="connsiteX10" fmla="*/ 40365 w 42814"/>
                  <a:gd name="connsiteY10" fmla="*/ 14643 h 22539"/>
                  <a:gd name="connsiteX11" fmla="*/ 40254 w 42814"/>
                  <a:gd name="connsiteY11" fmla="*/ 17193 h 22539"/>
                  <a:gd name="connsiteX12" fmla="*/ 33046 w 42814"/>
                  <a:gd name="connsiteY12" fmla="*/ 20296 h 22539"/>
                  <a:gd name="connsiteX13" fmla="*/ 33046 w 42814"/>
                  <a:gd name="connsiteY13" fmla="*/ 20296 h 22539"/>
                  <a:gd name="connsiteX14" fmla="*/ 2327 w 42814"/>
                  <a:gd name="connsiteY14" fmla="*/ 2120 h 22539"/>
                  <a:gd name="connsiteX15" fmla="*/ 6652 w 42814"/>
                  <a:gd name="connsiteY15" fmla="*/ 4558 h 22539"/>
                  <a:gd name="connsiteX16" fmla="*/ 12862 w 42814"/>
                  <a:gd name="connsiteY16" fmla="*/ 5666 h 22539"/>
                  <a:gd name="connsiteX17" fmla="*/ 23065 w 42814"/>
                  <a:gd name="connsiteY17" fmla="*/ 10210 h 22539"/>
                  <a:gd name="connsiteX18" fmla="*/ 32491 w 42814"/>
                  <a:gd name="connsiteY18" fmla="*/ 15862 h 22539"/>
                  <a:gd name="connsiteX19" fmla="*/ 35818 w 42814"/>
                  <a:gd name="connsiteY19" fmla="*/ 15419 h 22539"/>
                  <a:gd name="connsiteX20" fmla="*/ 27057 w 42814"/>
                  <a:gd name="connsiteY20" fmla="*/ 2785 h 22539"/>
                  <a:gd name="connsiteX21" fmla="*/ 2992 w 42814"/>
                  <a:gd name="connsiteY21" fmla="*/ 2009 h 22539"/>
                  <a:gd name="connsiteX22" fmla="*/ 2327 w 42814"/>
                  <a:gd name="connsiteY22" fmla="*/ 2120 h 22539"/>
                  <a:gd name="connsiteX23" fmla="*/ 2327 w 42814"/>
                  <a:gd name="connsiteY23" fmla="*/ 2120 h 2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2814" h="22539">
                    <a:moveTo>
                      <a:pt x="33046" y="20296"/>
                    </a:moveTo>
                    <a:cubicBezTo>
                      <a:pt x="32713" y="20296"/>
                      <a:pt x="32381" y="20296"/>
                      <a:pt x="32159" y="20296"/>
                    </a:cubicBezTo>
                    <a:cubicBezTo>
                      <a:pt x="27057" y="19963"/>
                      <a:pt x="22178" y="16971"/>
                      <a:pt x="19405" y="12538"/>
                    </a:cubicBezTo>
                    <a:cubicBezTo>
                      <a:pt x="18296" y="10654"/>
                      <a:pt x="16078" y="10321"/>
                      <a:pt x="12419" y="9989"/>
                    </a:cubicBezTo>
                    <a:cubicBezTo>
                      <a:pt x="10201" y="9767"/>
                      <a:pt x="7761" y="9546"/>
                      <a:pt x="5320" y="8659"/>
                    </a:cubicBezTo>
                    <a:cubicBezTo>
                      <a:pt x="884" y="7218"/>
                      <a:pt x="-1555" y="5112"/>
                      <a:pt x="-1999" y="2674"/>
                    </a:cubicBezTo>
                    <a:cubicBezTo>
                      <a:pt x="-2221" y="1233"/>
                      <a:pt x="-1666" y="-319"/>
                      <a:pt x="-446" y="-1205"/>
                    </a:cubicBezTo>
                    <a:cubicBezTo>
                      <a:pt x="995" y="-2313"/>
                      <a:pt x="2881" y="-2535"/>
                      <a:pt x="4545" y="-1870"/>
                    </a:cubicBezTo>
                    <a:cubicBezTo>
                      <a:pt x="10977" y="900"/>
                      <a:pt x="22289" y="900"/>
                      <a:pt x="26503" y="-1759"/>
                    </a:cubicBezTo>
                    <a:cubicBezTo>
                      <a:pt x="27501" y="-2313"/>
                      <a:pt x="28721" y="-2092"/>
                      <a:pt x="29386" y="-1205"/>
                    </a:cubicBezTo>
                    <a:lnTo>
                      <a:pt x="40365" y="14643"/>
                    </a:lnTo>
                    <a:cubicBezTo>
                      <a:pt x="40920" y="15419"/>
                      <a:pt x="40920" y="16528"/>
                      <a:pt x="40254" y="17193"/>
                    </a:cubicBezTo>
                    <a:cubicBezTo>
                      <a:pt x="38702" y="19298"/>
                      <a:pt x="36040" y="20296"/>
                      <a:pt x="33046" y="20296"/>
                    </a:cubicBezTo>
                    <a:lnTo>
                      <a:pt x="33046" y="20296"/>
                    </a:lnTo>
                    <a:close/>
                    <a:moveTo>
                      <a:pt x="2327" y="2120"/>
                    </a:moveTo>
                    <a:cubicBezTo>
                      <a:pt x="2548" y="2563"/>
                      <a:pt x="3657" y="3560"/>
                      <a:pt x="6652" y="4558"/>
                    </a:cubicBezTo>
                    <a:cubicBezTo>
                      <a:pt x="8648" y="5223"/>
                      <a:pt x="10755" y="5445"/>
                      <a:pt x="12862" y="5666"/>
                    </a:cubicBezTo>
                    <a:cubicBezTo>
                      <a:pt x="16744" y="6110"/>
                      <a:pt x="20736" y="6442"/>
                      <a:pt x="23065" y="10210"/>
                    </a:cubicBezTo>
                    <a:cubicBezTo>
                      <a:pt x="25505" y="14089"/>
                      <a:pt x="29608" y="15752"/>
                      <a:pt x="32491" y="15862"/>
                    </a:cubicBezTo>
                    <a:cubicBezTo>
                      <a:pt x="33822" y="15973"/>
                      <a:pt x="34931" y="15752"/>
                      <a:pt x="35818" y="15419"/>
                    </a:cubicBezTo>
                    <a:lnTo>
                      <a:pt x="27057" y="2785"/>
                    </a:lnTo>
                    <a:cubicBezTo>
                      <a:pt x="20958" y="5223"/>
                      <a:pt x="9868" y="5001"/>
                      <a:pt x="2992" y="2009"/>
                    </a:cubicBezTo>
                    <a:cubicBezTo>
                      <a:pt x="2659" y="2120"/>
                      <a:pt x="2438" y="2120"/>
                      <a:pt x="2327" y="2120"/>
                    </a:cubicBezTo>
                    <a:lnTo>
                      <a:pt x="2327" y="2120"/>
                    </a:lnTo>
                    <a:close/>
                  </a:path>
                </a:pathLst>
              </a:custGeom>
              <a:solidFill>
                <a:srgbClr val="000000"/>
              </a:solidFill>
              <a:ln w="1108" cap="flat">
                <a:noFill/>
                <a:prstDash val="solid"/>
                <a:miter/>
              </a:ln>
            </p:spPr>
            <p:txBody>
              <a:bodyPr rtlCol="0" anchor="ctr"/>
              <a:lstStyle/>
              <a:p>
                <a:endParaRPr lang="fr-FR"/>
              </a:p>
            </p:txBody>
          </p:sp>
          <p:sp>
            <p:nvSpPr>
              <p:cNvPr id="3866" name="Forme libre 3865">
                <a:extLst>
                  <a:ext uri="{FF2B5EF4-FFF2-40B4-BE49-F238E27FC236}">
                    <a16:creationId xmlns:a16="http://schemas.microsoft.com/office/drawing/2014/main" id="{67F61561-724D-B85A-5EDC-62AD7B8BF041}"/>
                  </a:ext>
                </a:extLst>
              </p:cNvPr>
              <p:cNvSpPr/>
              <p:nvPr/>
            </p:nvSpPr>
            <p:spPr>
              <a:xfrm>
                <a:off x="6111735" y="7966466"/>
                <a:ext cx="565051" cy="579748"/>
              </a:xfrm>
              <a:custGeom>
                <a:avLst/>
                <a:gdLst>
                  <a:gd name="connsiteX0" fmla="*/ 562709 w 565051"/>
                  <a:gd name="connsiteY0" fmla="*/ 94199 h 579748"/>
                  <a:gd name="connsiteX1" fmla="*/ 557829 w 565051"/>
                  <a:gd name="connsiteY1" fmla="*/ 130773 h 579748"/>
                  <a:gd name="connsiteX2" fmla="*/ 557497 w 565051"/>
                  <a:gd name="connsiteY2" fmla="*/ 133211 h 579748"/>
                  <a:gd name="connsiteX3" fmla="*/ 523894 w 565051"/>
                  <a:gd name="connsiteY3" fmla="*/ 332150 h 579748"/>
                  <a:gd name="connsiteX4" fmla="*/ 439610 w 565051"/>
                  <a:gd name="connsiteY4" fmla="*/ 332150 h 579748"/>
                  <a:gd name="connsiteX5" fmla="*/ 453139 w 565051"/>
                  <a:gd name="connsiteY5" fmla="*/ 114703 h 579748"/>
                  <a:gd name="connsiteX6" fmla="*/ 266826 w 565051"/>
                  <a:gd name="connsiteY6" fmla="*/ 102068 h 579748"/>
                  <a:gd name="connsiteX7" fmla="*/ 90606 w 565051"/>
                  <a:gd name="connsiteY7" fmla="*/ 577305 h 579748"/>
                  <a:gd name="connsiteX8" fmla="*/ -2107 w 565051"/>
                  <a:gd name="connsiteY8" fmla="*/ 577305 h 579748"/>
                  <a:gd name="connsiteX9" fmla="*/ 137849 w 565051"/>
                  <a:gd name="connsiteY9" fmla="*/ 51530 h 579748"/>
                  <a:gd name="connsiteX10" fmla="*/ 320170 w 565051"/>
                  <a:gd name="connsiteY10" fmla="*/ -2444 h 579748"/>
                  <a:gd name="connsiteX11" fmla="*/ 419537 w 565051"/>
                  <a:gd name="connsiteY11" fmla="*/ 5979 h 579748"/>
                  <a:gd name="connsiteX12" fmla="*/ 440719 w 565051"/>
                  <a:gd name="connsiteY12" fmla="*/ 8417 h 579748"/>
                  <a:gd name="connsiteX13" fmla="*/ 487518 w 565051"/>
                  <a:gd name="connsiteY13" fmla="*/ 13959 h 579748"/>
                  <a:gd name="connsiteX14" fmla="*/ 562709 w 565051"/>
                  <a:gd name="connsiteY14" fmla="*/ 94199 h 579748"/>
                  <a:gd name="connsiteX15" fmla="*/ 562709 w 565051"/>
                  <a:gd name="connsiteY15" fmla="*/ 94199 h 57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5051" h="579748">
                    <a:moveTo>
                      <a:pt x="562709" y="94199"/>
                    </a:moveTo>
                    <a:cubicBezTo>
                      <a:pt x="562265" y="100739"/>
                      <a:pt x="560380" y="113816"/>
                      <a:pt x="557829" y="130773"/>
                    </a:cubicBezTo>
                    <a:cubicBezTo>
                      <a:pt x="557719" y="131549"/>
                      <a:pt x="557608" y="132435"/>
                      <a:pt x="557497" y="133211"/>
                    </a:cubicBezTo>
                    <a:cubicBezTo>
                      <a:pt x="546850" y="202923"/>
                      <a:pt x="523894" y="332150"/>
                      <a:pt x="523894" y="332150"/>
                    </a:cubicBezTo>
                    <a:lnTo>
                      <a:pt x="439610" y="332150"/>
                    </a:lnTo>
                    <a:cubicBezTo>
                      <a:pt x="439610" y="332150"/>
                      <a:pt x="454803" y="174551"/>
                      <a:pt x="453139" y="114703"/>
                    </a:cubicBezTo>
                    <a:lnTo>
                      <a:pt x="266826" y="102068"/>
                    </a:lnTo>
                    <a:lnTo>
                      <a:pt x="90606" y="577305"/>
                    </a:lnTo>
                    <a:lnTo>
                      <a:pt x="-2107" y="577305"/>
                    </a:lnTo>
                    <a:lnTo>
                      <a:pt x="137849" y="51530"/>
                    </a:lnTo>
                    <a:lnTo>
                      <a:pt x="320170" y="-2444"/>
                    </a:lnTo>
                    <a:cubicBezTo>
                      <a:pt x="320170" y="-2444"/>
                      <a:pt x="368855" y="216"/>
                      <a:pt x="419537" y="5979"/>
                    </a:cubicBezTo>
                    <a:cubicBezTo>
                      <a:pt x="427300" y="6866"/>
                      <a:pt x="434286" y="7642"/>
                      <a:pt x="440719" y="8417"/>
                    </a:cubicBezTo>
                    <a:cubicBezTo>
                      <a:pt x="462233" y="10856"/>
                      <a:pt x="476539" y="12518"/>
                      <a:pt x="487518" y="13959"/>
                    </a:cubicBezTo>
                    <a:cubicBezTo>
                      <a:pt x="547516" y="21717"/>
                      <a:pt x="565260" y="61061"/>
                      <a:pt x="562709" y="94199"/>
                    </a:cubicBezTo>
                    <a:lnTo>
                      <a:pt x="562709" y="94199"/>
                    </a:lnTo>
                    <a:close/>
                  </a:path>
                </a:pathLst>
              </a:custGeom>
              <a:solidFill>
                <a:srgbClr val="FFFFFF"/>
              </a:solidFill>
              <a:ln w="1108" cap="flat">
                <a:noFill/>
                <a:prstDash val="solid"/>
                <a:miter/>
              </a:ln>
            </p:spPr>
            <p:txBody>
              <a:bodyPr rtlCol="0" anchor="ctr"/>
              <a:lstStyle/>
              <a:p>
                <a:endParaRPr lang="fr-FR"/>
              </a:p>
            </p:txBody>
          </p:sp>
          <p:sp>
            <p:nvSpPr>
              <p:cNvPr id="3867" name="Forme libre 3866">
                <a:extLst>
                  <a:ext uri="{FF2B5EF4-FFF2-40B4-BE49-F238E27FC236}">
                    <a16:creationId xmlns:a16="http://schemas.microsoft.com/office/drawing/2014/main" id="{0F7F82B3-89FE-7F9E-A338-A7934FEFAAF7}"/>
                  </a:ext>
                </a:extLst>
              </p:cNvPr>
              <p:cNvSpPr/>
              <p:nvPr/>
            </p:nvSpPr>
            <p:spPr>
              <a:xfrm>
                <a:off x="6109628" y="7964250"/>
                <a:ext cx="568863" cy="584071"/>
              </a:xfrm>
              <a:custGeom>
                <a:avLst/>
                <a:gdLst>
                  <a:gd name="connsiteX0" fmla="*/ 92713 w 568863"/>
                  <a:gd name="connsiteY0" fmla="*/ 581627 h 584071"/>
                  <a:gd name="connsiteX1" fmla="*/ 0 w 568863"/>
                  <a:gd name="connsiteY1" fmla="*/ 581627 h 584071"/>
                  <a:gd name="connsiteX2" fmla="*/ -2107 w 568863"/>
                  <a:gd name="connsiteY2" fmla="*/ 579522 h 584071"/>
                  <a:gd name="connsiteX3" fmla="*/ -1996 w 568863"/>
                  <a:gd name="connsiteY3" fmla="*/ 578968 h 584071"/>
                  <a:gd name="connsiteX4" fmla="*/ 137960 w 568863"/>
                  <a:gd name="connsiteY4" fmla="*/ 53192 h 584071"/>
                  <a:gd name="connsiteX5" fmla="*/ 139402 w 568863"/>
                  <a:gd name="connsiteY5" fmla="*/ 51641 h 584071"/>
                  <a:gd name="connsiteX6" fmla="*/ 321722 w 568863"/>
                  <a:gd name="connsiteY6" fmla="*/ -2333 h 584071"/>
                  <a:gd name="connsiteX7" fmla="*/ 322499 w 568863"/>
                  <a:gd name="connsiteY7" fmla="*/ -2444 h 584071"/>
                  <a:gd name="connsiteX8" fmla="*/ 480976 w 568863"/>
                  <a:gd name="connsiteY8" fmla="*/ 11964 h 584071"/>
                  <a:gd name="connsiteX9" fmla="*/ 566147 w 568863"/>
                  <a:gd name="connsiteY9" fmla="*/ 106058 h 584071"/>
                  <a:gd name="connsiteX10" fmla="*/ 528330 w 568863"/>
                  <a:gd name="connsiteY10" fmla="*/ 334589 h 584071"/>
                  <a:gd name="connsiteX11" fmla="*/ 526223 w 568863"/>
                  <a:gd name="connsiteY11" fmla="*/ 336362 h 584071"/>
                  <a:gd name="connsiteX12" fmla="*/ 441938 w 568863"/>
                  <a:gd name="connsiteY12" fmla="*/ 336362 h 584071"/>
                  <a:gd name="connsiteX13" fmla="*/ 439831 w 568863"/>
                  <a:gd name="connsiteY13" fmla="*/ 334256 h 584071"/>
                  <a:gd name="connsiteX14" fmla="*/ 439831 w 568863"/>
                  <a:gd name="connsiteY14" fmla="*/ 334035 h 584071"/>
                  <a:gd name="connsiteX15" fmla="*/ 453361 w 568863"/>
                  <a:gd name="connsiteY15" fmla="*/ 118804 h 584071"/>
                  <a:gd name="connsiteX16" fmla="*/ 270597 w 568863"/>
                  <a:gd name="connsiteY16" fmla="*/ 106390 h 584071"/>
                  <a:gd name="connsiteX17" fmla="*/ 94931 w 568863"/>
                  <a:gd name="connsiteY17" fmla="*/ 580076 h 584071"/>
                  <a:gd name="connsiteX18" fmla="*/ 92713 w 568863"/>
                  <a:gd name="connsiteY18" fmla="*/ 581627 h 584071"/>
                  <a:gd name="connsiteX19" fmla="*/ 2661 w 568863"/>
                  <a:gd name="connsiteY19" fmla="*/ 577305 h 584071"/>
                  <a:gd name="connsiteX20" fmla="*/ 91160 w 568863"/>
                  <a:gd name="connsiteY20" fmla="*/ 577305 h 584071"/>
                  <a:gd name="connsiteX21" fmla="*/ 266827 w 568863"/>
                  <a:gd name="connsiteY21" fmla="*/ 103509 h 584071"/>
                  <a:gd name="connsiteX22" fmla="*/ 269045 w 568863"/>
                  <a:gd name="connsiteY22" fmla="*/ 102068 h 584071"/>
                  <a:gd name="connsiteX23" fmla="*/ 455357 w 568863"/>
                  <a:gd name="connsiteY23" fmla="*/ 114703 h 584071"/>
                  <a:gd name="connsiteX24" fmla="*/ 457353 w 568863"/>
                  <a:gd name="connsiteY24" fmla="*/ 116809 h 584071"/>
                  <a:gd name="connsiteX25" fmla="*/ 444045 w 568863"/>
                  <a:gd name="connsiteY25" fmla="*/ 332150 h 584071"/>
                  <a:gd name="connsiteX26" fmla="*/ 524227 w 568863"/>
                  <a:gd name="connsiteY26" fmla="*/ 332150 h 584071"/>
                  <a:gd name="connsiteX27" fmla="*/ 561600 w 568863"/>
                  <a:gd name="connsiteY27" fmla="*/ 105726 h 584071"/>
                  <a:gd name="connsiteX28" fmla="*/ 480199 w 568863"/>
                  <a:gd name="connsiteY28" fmla="*/ 16286 h 584071"/>
                  <a:gd name="connsiteX29" fmla="*/ 322388 w 568863"/>
                  <a:gd name="connsiteY29" fmla="*/ 1989 h 584071"/>
                  <a:gd name="connsiteX30" fmla="*/ 141620 w 568863"/>
                  <a:gd name="connsiteY30" fmla="*/ 55409 h 584071"/>
                  <a:gd name="connsiteX31" fmla="*/ 2661 w 568863"/>
                  <a:gd name="connsiteY31" fmla="*/ 577305 h 584071"/>
                  <a:gd name="connsiteX32" fmla="*/ 2661 w 568863"/>
                  <a:gd name="connsiteY32" fmla="*/ 577305 h 584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8863" h="584071">
                    <a:moveTo>
                      <a:pt x="92713" y="581627"/>
                    </a:moveTo>
                    <a:lnTo>
                      <a:pt x="0" y="581627"/>
                    </a:lnTo>
                    <a:cubicBezTo>
                      <a:pt x="-1220" y="581627"/>
                      <a:pt x="-2107" y="580630"/>
                      <a:pt x="-2107" y="579522"/>
                    </a:cubicBezTo>
                    <a:cubicBezTo>
                      <a:pt x="-2107" y="579300"/>
                      <a:pt x="-2107" y="579189"/>
                      <a:pt x="-1996" y="578968"/>
                    </a:cubicBezTo>
                    <a:lnTo>
                      <a:pt x="137960" y="53192"/>
                    </a:lnTo>
                    <a:cubicBezTo>
                      <a:pt x="138182" y="52417"/>
                      <a:pt x="138736" y="51863"/>
                      <a:pt x="139402" y="51641"/>
                    </a:cubicBezTo>
                    <a:lnTo>
                      <a:pt x="321722" y="-2333"/>
                    </a:lnTo>
                    <a:cubicBezTo>
                      <a:pt x="321944" y="-2444"/>
                      <a:pt x="322277" y="-2444"/>
                      <a:pt x="322499" y="-2444"/>
                    </a:cubicBezTo>
                    <a:cubicBezTo>
                      <a:pt x="323608" y="-2333"/>
                      <a:pt x="429628" y="5092"/>
                      <a:pt x="480976" y="11964"/>
                    </a:cubicBezTo>
                    <a:cubicBezTo>
                      <a:pt x="545741" y="20609"/>
                      <a:pt x="571137" y="48759"/>
                      <a:pt x="566147" y="106058"/>
                    </a:cubicBezTo>
                    <a:cubicBezTo>
                      <a:pt x="563263" y="138864"/>
                      <a:pt x="528663" y="332704"/>
                      <a:pt x="528330" y="334589"/>
                    </a:cubicBezTo>
                    <a:cubicBezTo>
                      <a:pt x="528108" y="335586"/>
                      <a:pt x="527221" y="336362"/>
                      <a:pt x="526223" y="336362"/>
                    </a:cubicBezTo>
                    <a:lnTo>
                      <a:pt x="441938" y="336362"/>
                    </a:lnTo>
                    <a:cubicBezTo>
                      <a:pt x="440718" y="336362"/>
                      <a:pt x="439831" y="335364"/>
                      <a:pt x="439831" y="334256"/>
                    </a:cubicBezTo>
                    <a:cubicBezTo>
                      <a:pt x="439831" y="334145"/>
                      <a:pt x="439831" y="334145"/>
                      <a:pt x="439831" y="334035"/>
                    </a:cubicBezTo>
                    <a:cubicBezTo>
                      <a:pt x="439942" y="332483"/>
                      <a:pt x="454692" y="179317"/>
                      <a:pt x="453361" y="118804"/>
                    </a:cubicBezTo>
                    <a:lnTo>
                      <a:pt x="270597" y="106390"/>
                    </a:lnTo>
                    <a:lnTo>
                      <a:pt x="94931" y="580076"/>
                    </a:lnTo>
                    <a:cubicBezTo>
                      <a:pt x="94376" y="581073"/>
                      <a:pt x="93600" y="581627"/>
                      <a:pt x="92713" y="581627"/>
                    </a:cubicBezTo>
                    <a:close/>
                    <a:moveTo>
                      <a:pt x="2661" y="577305"/>
                    </a:moveTo>
                    <a:lnTo>
                      <a:pt x="91160" y="577305"/>
                    </a:lnTo>
                    <a:lnTo>
                      <a:pt x="266827" y="103509"/>
                    </a:lnTo>
                    <a:cubicBezTo>
                      <a:pt x="267159" y="102622"/>
                      <a:pt x="268047" y="102068"/>
                      <a:pt x="269045" y="102068"/>
                    </a:cubicBezTo>
                    <a:lnTo>
                      <a:pt x="455357" y="114703"/>
                    </a:lnTo>
                    <a:cubicBezTo>
                      <a:pt x="456466" y="114814"/>
                      <a:pt x="457353" y="115701"/>
                      <a:pt x="457353" y="116809"/>
                    </a:cubicBezTo>
                    <a:cubicBezTo>
                      <a:pt x="458906" y="172113"/>
                      <a:pt x="445931" y="312201"/>
                      <a:pt x="444045" y="332150"/>
                    </a:cubicBezTo>
                    <a:lnTo>
                      <a:pt x="524227" y="332150"/>
                    </a:lnTo>
                    <a:cubicBezTo>
                      <a:pt x="527775" y="312423"/>
                      <a:pt x="558938" y="136647"/>
                      <a:pt x="561600" y="105726"/>
                    </a:cubicBezTo>
                    <a:cubicBezTo>
                      <a:pt x="566480" y="50533"/>
                      <a:pt x="542858" y="24710"/>
                      <a:pt x="480199" y="16286"/>
                    </a:cubicBezTo>
                    <a:cubicBezTo>
                      <a:pt x="430516" y="9637"/>
                      <a:pt x="329485" y="2433"/>
                      <a:pt x="322388" y="1989"/>
                    </a:cubicBezTo>
                    <a:lnTo>
                      <a:pt x="141620" y="55409"/>
                    </a:lnTo>
                    <a:lnTo>
                      <a:pt x="2661" y="577305"/>
                    </a:lnTo>
                    <a:lnTo>
                      <a:pt x="2661" y="577305"/>
                    </a:lnTo>
                    <a:close/>
                  </a:path>
                </a:pathLst>
              </a:custGeom>
              <a:solidFill>
                <a:srgbClr val="000000"/>
              </a:solidFill>
              <a:ln w="1108" cap="flat">
                <a:noFill/>
                <a:prstDash val="solid"/>
                <a:miter/>
              </a:ln>
            </p:spPr>
            <p:txBody>
              <a:bodyPr rtlCol="0" anchor="ctr"/>
              <a:lstStyle/>
              <a:p>
                <a:endParaRPr lang="fr-FR"/>
              </a:p>
            </p:txBody>
          </p:sp>
          <p:sp>
            <p:nvSpPr>
              <p:cNvPr id="3868" name="Forme libre 3867">
                <a:extLst>
                  <a:ext uri="{FF2B5EF4-FFF2-40B4-BE49-F238E27FC236}">
                    <a16:creationId xmlns:a16="http://schemas.microsoft.com/office/drawing/2014/main" id="{2DAF90AF-29FD-D8CA-89BB-F2616BB13673}"/>
                  </a:ext>
                </a:extLst>
              </p:cNvPr>
              <p:cNvSpPr/>
              <p:nvPr/>
            </p:nvSpPr>
            <p:spPr>
              <a:xfrm>
                <a:off x="6247477" y="7954164"/>
                <a:ext cx="189861" cy="69157"/>
              </a:xfrm>
              <a:custGeom>
                <a:avLst/>
                <a:gdLst>
                  <a:gd name="connsiteX0" fmla="*/ -2088 w 189861"/>
                  <a:gd name="connsiteY0" fmla="*/ 48861 h 69157"/>
                  <a:gd name="connsiteX1" fmla="*/ 182784 w 189861"/>
                  <a:gd name="connsiteY1" fmla="*/ -2343 h 69157"/>
                  <a:gd name="connsiteX2" fmla="*/ 187774 w 189861"/>
                  <a:gd name="connsiteY2" fmla="*/ 15612 h 69157"/>
                  <a:gd name="connsiteX3" fmla="*/ 2903 w 189861"/>
                  <a:gd name="connsiteY3" fmla="*/ 66815 h 69157"/>
                  <a:gd name="connsiteX4" fmla="*/ -2088 w 189861"/>
                  <a:gd name="connsiteY4" fmla="*/ 48861 h 691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861" h="69157">
                    <a:moveTo>
                      <a:pt x="-2088" y="48861"/>
                    </a:moveTo>
                    <a:lnTo>
                      <a:pt x="182784" y="-2343"/>
                    </a:lnTo>
                    <a:lnTo>
                      <a:pt x="187774" y="15612"/>
                    </a:lnTo>
                    <a:lnTo>
                      <a:pt x="2903" y="66815"/>
                    </a:lnTo>
                    <a:lnTo>
                      <a:pt x="-2088" y="48861"/>
                    </a:lnTo>
                    <a:close/>
                  </a:path>
                </a:pathLst>
              </a:custGeom>
              <a:solidFill>
                <a:srgbClr val="FFD26C"/>
              </a:solidFill>
              <a:ln w="1108" cap="flat">
                <a:noFill/>
                <a:prstDash val="solid"/>
                <a:miter/>
              </a:ln>
            </p:spPr>
            <p:txBody>
              <a:bodyPr rtlCol="0" anchor="ctr"/>
              <a:lstStyle/>
              <a:p>
                <a:endParaRPr lang="fr-FR"/>
              </a:p>
            </p:txBody>
          </p:sp>
          <p:sp>
            <p:nvSpPr>
              <p:cNvPr id="3869" name="Forme libre 3868">
                <a:extLst>
                  <a:ext uri="{FF2B5EF4-FFF2-40B4-BE49-F238E27FC236}">
                    <a16:creationId xmlns:a16="http://schemas.microsoft.com/office/drawing/2014/main" id="{35059057-9B8B-2F72-5851-D4BAC21352C0}"/>
                  </a:ext>
                </a:extLst>
              </p:cNvPr>
              <p:cNvSpPr/>
              <p:nvPr/>
            </p:nvSpPr>
            <p:spPr>
              <a:xfrm>
                <a:off x="6245284" y="7951973"/>
                <a:ext cx="194136" cy="73454"/>
              </a:xfrm>
              <a:custGeom>
                <a:avLst/>
                <a:gdLst>
                  <a:gd name="connsiteX0" fmla="*/ 5096 w 194136"/>
                  <a:gd name="connsiteY0" fmla="*/ 71111 h 73454"/>
                  <a:gd name="connsiteX1" fmla="*/ 2989 w 194136"/>
                  <a:gd name="connsiteY1" fmla="*/ 69560 h 73454"/>
                  <a:gd name="connsiteX2" fmla="*/ -2002 w 194136"/>
                  <a:gd name="connsiteY2" fmla="*/ 51606 h 73454"/>
                  <a:gd name="connsiteX3" fmla="*/ -560 w 194136"/>
                  <a:gd name="connsiteY3" fmla="*/ 48946 h 73454"/>
                  <a:gd name="connsiteX4" fmla="*/ -560 w 194136"/>
                  <a:gd name="connsiteY4" fmla="*/ 48946 h 73454"/>
                  <a:gd name="connsiteX5" fmla="*/ 184311 w 194136"/>
                  <a:gd name="connsiteY5" fmla="*/ -2257 h 73454"/>
                  <a:gd name="connsiteX6" fmla="*/ 186972 w 194136"/>
                  <a:gd name="connsiteY6" fmla="*/ -706 h 73454"/>
                  <a:gd name="connsiteX7" fmla="*/ 191963 w 194136"/>
                  <a:gd name="connsiteY7" fmla="*/ 17249 h 73454"/>
                  <a:gd name="connsiteX8" fmla="*/ 190521 w 194136"/>
                  <a:gd name="connsiteY8" fmla="*/ 19909 h 73454"/>
                  <a:gd name="connsiteX9" fmla="*/ 190521 w 194136"/>
                  <a:gd name="connsiteY9" fmla="*/ 19909 h 73454"/>
                  <a:gd name="connsiteX10" fmla="*/ 5650 w 194136"/>
                  <a:gd name="connsiteY10" fmla="*/ 71111 h 73454"/>
                  <a:gd name="connsiteX11" fmla="*/ 5096 w 194136"/>
                  <a:gd name="connsiteY11" fmla="*/ 71111 h 73454"/>
                  <a:gd name="connsiteX12" fmla="*/ 5096 w 194136"/>
                  <a:gd name="connsiteY12" fmla="*/ 71111 h 73454"/>
                  <a:gd name="connsiteX13" fmla="*/ 2767 w 194136"/>
                  <a:gd name="connsiteY13" fmla="*/ 52603 h 73454"/>
                  <a:gd name="connsiteX14" fmla="*/ 6649 w 194136"/>
                  <a:gd name="connsiteY14" fmla="*/ 66346 h 73454"/>
                  <a:gd name="connsiteX15" fmla="*/ 187416 w 194136"/>
                  <a:gd name="connsiteY15" fmla="*/ 16251 h 73454"/>
                  <a:gd name="connsiteX16" fmla="*/ 183535 w 194136"/>
                  <a:gd name="connsiteY16" fmla="*/ 2508 h 73454"/>
                  <a:gd name="connsiteX17" fmla="*/ 2767 w 194136"/>
                  <a:gd name="connsiteY17" fmla="*/ 52603 h 7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4136" h="73454">
                    <a:moveTo>
                      <a:pt x="5096" y="71111"/>
                    </a:moveTo>
                    <a:cubicBezTo>
                      <a:pt x="4098" y="71111"/>
                      <a:pt x="3322" y="70447"/>
                      <a:pt x="2989" y="69560"/>
                    </a:cubicBezTo>
                    <a:lnTo>
                      <a:pt x="-2002" y="51606"/>
                    </a:lnTo>
                    <a:cubicBezTo>
                      <a:pt x="-2334" y="50498"/>
                      <a:pt x="-1669" y="49278"/>
                      <a:pt x="-560" y="48946"/>
                    </a:cubicBezTo>
                    <a:cubicBezTo>
                      <a:pt x="-560" y="48946"/>
                      <a:pt x="-560" y="48946"/>
                      <a:pt x="-560" y="48946"/>
                    </a:cubicBezTo>
                    <a:lnTo>
                      <a:pt x="184311" y="-2257"/>
                    </a:lnTo>
                    <a:cubicBezTo>
                      <a:pt x="185420" y="-2590"/>
                      <a:pt x="186640" y="-1925"/>
                      <a:pt x="186972" y="-706"/>
                    </a:cubicBezTo>
                    <a:lnTo>
                      <a:pt x="191963" y="17249"/>
                    </a:lnTo>
                    <a:cubicBezTo>
                      <a:pt x="192296" y="18357"/>
                      <a:pt x="191630" y="19576"/>
                      <a:pt x="190521" y="19909"/>
                    </a:cubicBezTo>
                    <a:cubicBezTo>
                      <a:pt x="190521" y="19909"/>
                      <a:pt x="190521" y="19909"/>
                      <a:pt x="190521" y="19909"/>
                    </a:cubicBezTo>
                    <a:lnTo>
                      <a:pt x="5650" y="71111"/>
                    </a:lnTo>
                    <a:cubicBezTo>
                      <a:pt x="5429" y="71111"/>
                      <a:pt x="5318" y="71111"/>
                      <a:pt x="5096" y="71111"/>
                    </a:cubicBezTo>
                    <a:lnTo>
                      <a:pt x="5096" y="71111"/>
                    </a:lnTo>
                    <a:close/>
                    <a:moveTo>
                      <a:pt x="2767" y="52603"/>
                    </a:moveTo>
                    <a:lnTo>
                      <a:pt x="6649" y="66346"/>
                    </a:lnTo>
                    <a:lnTo>
                      <a:pt x="187416" y="16251"/>
                    </a:lnTo>
                    <a:lnTo>
                      <a:pt x="183535" y="2508"/>
                    </a:lnTo>
                    <a:lnTo>
                      <a:pt x="2767" y="52603"/>
                    </a:lnTo>
                    <a:close/>
                  </a:path>
                </a:pathLst>
              </a:custGeom>
              <a:solidFill>
                <a:srgbClr val="000000"/>
              </a:solidFill>
              <a:ln w="1108" cap="flat">
                <a:noFill/>
                <a:prstDash val="solid"/>
                <a:miter/>
              </a:ln>
            </p:spPr>
            <p:txBody>
              <a:bodyPr rtlCol="0" anchor="ctr"/>
              <a:lstStyle/>
              <a:p>
                <a:endParaRPr lang="fr-FR"/>
              </a:p>
            </p:txBody>
          </p:sp>
          <p:sp>
            <p:nvSpPr>
              <p:cNvPr id="3870" name="Forme libre 3869">
                <a:extLst>
                  <a:ext uri="{FF2B5EF4-FFF2-40B4-BE49-F238E27FC236}">
                    <a16:creationId xmlns:a16="http://schemas.microsoft.com/office/drawing/2014/main" id="{D08982FB-0B19-1192-F7E7-792AB22E8ED7}"/>
                  </a:ext>
                </a:extLst>
              </p:cNvPr>
              <p:cNvSpPr/>
              <p:nvPr/>
            </p:nvSpPr>
            <p:spPr>
              <a:xfrm>
                <a:off x="6348397" y="7968350"/>
                <a:ext cx="37817" cy="27042"/>
              </a:xfrm>
              <a:custGeom>
                <a:avLst/>
                <a:gdLst>
                  <a:gd name="connsiteX0" fmla="*/ -2097 w 37817"/>
                  <a:gd name="connsiteY0" fmla="*/ 6748 h 27042"/>
                  <a:gd name="connsiteX1" fmla="*/ 30729 w 37817"/>
                  <a:gd name="connsiteY1" fmla="*/ -2340 h 27042"/>
                  <a:gd name="connsiteX2" fmla="*/ 35720 w 37817"/>
                  <a:gd name="connsiteY2" fmla="*/ 15614 h 27042"/>
                  <a:gd name="connsiteX3" fmla="*/ 2893 w 37817"/>
                  <a:gd name="connsiteY3" fmla="*/ 24703 h 27042"/>
                  <a:gd name="connsiteX4" fmla="*/ -2097 w 37817"/>
                  <a:gd name="connsiteY4" fmla="*/ 6748 h 27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17" h="27042">
                    <a:moveTo>
                      <a:pt x="-2097" y="6748"/>
                    </a:moveTo>
                    <a:lnTo>
                      <a:pt x="30729" y="-2340"/>
                    </a:lnTo>
                    <a:lnTo>
                      <a:pt x="35720" y="15614"/>
                    </a:lnTo>
                    <a:lnTo>
                      <a:pt x="2893" y="24703"/>
                    </a:lnTo>
                    <a:lnTo>
                      <a:pt x="-2097" y="6748"/>
                    </a:lnTo>
                    <a:close/>
                  </a:path>
                </a:pathLst>
              </a:custGeom>
              <a:solidFill>
                <a:srgbClr val="FFFFFF"/>
              </a:solidFill>
              <a:ln w="1108" cap="flat">
                <a:noFill/>
                <a:prstDash val="solid"/>
                <a:miter/>
              </a:ln>
            </p:spPr>
            <p:txBody>
              <a:bodyPr rtlCol="0" anchor="ctr"/>
              <a:lstStyle/>
              <a:p>
                <a:endParaRPr lang="fr-FR"/>
              </a:p>
            </p:txBody>
          </p:sp>
          <p:grpSp>
            <p:nvGrpSpPr>
              <p:cNvPr id="3871" name="Graphique 2">
                <a:extLst>
                  <a:ext uri="{FF2B5EF4-FFF2-40B4-BE49-F238E27FC236}">
                    <a16:creationId xmlns:a16="http://schemas.microsoft.com/office/drawing/2014/main" id="{38B6E528-51F9-8EF3-6505-6FFA01E8172E}"/>
                  </a:ext>
                </a:extLst>
              </p:cNvPr>
              <p:cNvGrpSpPr/>
              <p:nvPr/>
            </p:nvGrpSpPr>
            <p:grpSpPr>
              <a:xfrm>
                <a:off x="6175281" y="7966159"/>
                <a:ext cx="415886" cy="552681"/>
                <a:chOff x="6175281" y="7966159"/>
                <a:chExt cx="415886" cy="552681"/>
              </a:xfrm>
              <a:solidFill>
                <a:srgbClr val="000000"/>
              </a:solidFill>
            </p:grpSpPr>
            <p:sp>
              <p:nvSpPr>
                <p:cNvPr id="3872" name="Forme libre 3871">
                  <a:extLst>
                    <a:ext uri="{FF2B5EF4-FFF2-40B4-BE49-F238E27FC236}">
                      <a16:creationId xmlns:a16="http://schemas.microsoft.com/office/drawing/2014/main" id="{C14E2FB0-055B-34FC-0477-8BA44D08F69C}"/>
                    </a:ext>
                  </a:extLst>
                </p:cNvPr>
                <p:cNvSpPr/>
                <p:nvPr/>
              </p:nvSpPr>
              <p:spPr>
                <a:xfrm>
                  <a:off x="6343074" y="7966159"/>
                  <a:ext cx="92200" cy="120778"/>
                </a:xfrm>
                <a:custGeom>
                  <a:avLst/>
                  <a:gdLst>
                    <a:gd name="connsiteX0" fmla="*/ 8208 w 92200"/>
                    <a:gd name="connsiteY0" fmla="*/ 28983 h 120778"/>
                    <a:gd name="connsiteX1" fmla="*/ 6101 w 92200"/>
                    <a:gd name="connsiteY1" fmla="*/ 27431 h 120778"/>
                    <a:gd name="connsiteX2" fmla="*/ 1111 w 92200"/>
                    <a:gd name="connsiteY2" fmla="*/ 9477 h 120778"/>
                    <a:gd name="connsiteX3" fmla="*/ 2553 w 92200"/>
                    <a:gd name="connsiteY3" fmla="*/ 6817 h 120778"/>
                    <a:gd name="connsiteX4" fmla="*/ 2553 w 92200"/>
                    <a:gd name="connsiteY4" fmla="*/ 6817 h 120778"/>
                    <a:gd name="connsiteX5" fmla="*/ 35379 w 92200"/>
                    <a:gd name="connsiteY5" fmla="*/ -2271 h 120778"/>
                    <a:gd name="connsiteX6" fmla="*/ 38041 w 92200"/>
                    <a:gd name="connsiteY6" fmla="*/ -830 h 120778"/>
                    <a:gd name="connsiteX7" fmla="*/ 38041 w 92200"/>
                    <a:gd name="connsiteY7" fmla="*/ -830 h 120778"/>
                    <a:gd name="connsiteX8" fmla="*/ 43031 w 92200"/>
                    <a:gd name="connsiteY8" fmla="*/ 17124 h 120778"/>
                    <a:gd name="connsiteX9" fmla="*/ 41478 w 92200"/>
                    <a:gd name="connsiteY9" fmla="*/ 19784 h 120778"/>
                    <a:gd name="connsiteX10" fmla="*/ 8652 w 92200"/>
                    <a:gd name="connsiteY10" fmla="*/ 28872 h 120778"/>
                    <a:gd name="connsiteX11" fmla="*/ 8208 w 92200"/>
                    <a:gd name="connsiteY11" fmla="*/ 28983 h 120778"/>
                    <a:gd name="connsiteX12" fmla="*/ 8208 w 92200"/>
                    <a:gd name="connsiteY12" fmla="*/ 28983 h 120778"/>
                    <a:gd name="connsiteX13" fmla="*/ 5880 w 92200"/>
                    <a:gd name="connsiteY13" fmla="*/ 10363 h 120778"/>
                    <a:gd name="connsiteX14" fmla="*/ 9761 w 92200"/>
                    <a:gd name="connsiteY14" fmla="*/ 24106 h 120778"/>
                    <a:gd name="connsiteX15" fmla="*/ 38373 w 92200"/>
                    <a:gd name="connsiteY15" fmla="*/ 16127 h 120778"/>
                    <a:gd name="connsiteX16" fmla="*/ 34603 w 92200"/>
                    <a:gd name="connsiteY16" fmla="*/ 2384 h 120778"/>
                    <a:gd name="connsiteX17" fmla="*/ 5880 w 92200"/>
                    <a:gd name="connsiteY17" fmla="*/ 10363 h 120778"/>
                    <a:gd name="connsiteX18" fmla="*/ 5880 w 92200"/>
                    <a:gd name="connsiteY18" fmla="*/ 10363 h 120778"/>
                    <a:gd name="connsiteX19" fmla="*/ 2 w 92200"/>
                    <a:gd name="connsiteY19" fmla="*/ 118422 h 120778"/>
                    <a:gd name="connsiteX20" fmla="*/ -2105 w 92200"/>
                    <a:gd name="connsiteY20" fmla="*/ 116316 h 120778"/>
                    <a:gd name="connsiteX21" fmla="*/ -774 w 92200"/>
                    <a:gd name="connsiteY21" fmla="*/ 114322 h 120778"/>
                    <a:gd name="connsiteX22" fmla="*/ 87170 w 92200"/>
                    <a:gd name="connsiteY22" fmla="*/ 78302 h 120778"/>
                    <a:gd name="connsiteX23" fmla="*/ 89942 w 92200"/>
                    <a:gd name="connsiteY23" fmla="*/ 79521 h 120778"/>
                    <a:gd name="connsiteX24" fmla="*/ 88722 w 92200"/>
                    <a:gd name="connsiteY24" fmla="*/ 82292 h 120778"/>
                    <a:gd name="connsiteX25" fmla="*/ 778 w 92200"/>
                    <a:gd name="connsiteY25" fmla="*/ 118311 h 120778"/>
                    <a:gd name="connsiteX26" fmla="*/ 2 w 92200"/>
                    <a:gd name="connsiteY26" fmla="*/ 118422 h 120778"/>
                    <a:gd name="connsiteX27" fmla="*/ 2 w 92200"/>
                    <a:gd name="connsiteY27" fmla="*/ 118422 h 120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2200" h="120778">
                      <a:moveTo>
                        <a:pt x="8208" y="28983"/>
                      </a:moveTo>
                      <a:cubicBezTo>
                        <a:pt x="7210" y="28983"/>
                        <a:pt x="6434" y="28318"/>
                        <a:pt x="6101" y="27431"/>
                      </a:cubicBezTo>
                      <a:lnTo>
                        <a:pt x="1111" y="9477"/>
                      </a:lnTo>
                      <a:cubicBezTo>
                        <a:pt x="778" y="8368"/>
                        <a:pt x="1444" y="7149"/>
                        <a:pt x="2553" y="6817"/>
                      </a:cubicBezTo>
                      <a:cubicBezTo>
                        <a:pt x="2553" y="6817"/>
                        <a:pt x="2553" y="6817"/>
                        <a:pt x="2553" y="6817"/>
                      </a:cubicBezTo>
                      <a:lnTo>
                        <a:pt x="35379" y="-2271"/>
                      </a:lnTo>
                      <a:cubicBezTo>
                        <a:pt x="36488" y="-2604"/>
                        <a:pt x="37708" y="-1938"/>
                        <a:pt x="38041" y="-830"/>
                      </a:cubicBezTo>
                      <a:cubicBezTo>
                        <a:pt x="38041" y="-830"/>
                        <a:pt x="38041" y="-830"/>
                        <a:pt x="38041" y="-830"/>
                      </a:cubicBezTo>
                      <a:lnTo>
                        <a:pt x="43031" y="17124"/>
                      </a:lnTo>
                      <a:cubicBezTo>
                        <a:pt x="43364" y="18232"/>
                        <a:pt x="42698" y="19451"/>
                        <a:pt x="41478" y="19784"/>
                      </a:cubicBezTo>
                      <a:lnTo>
                        <a:pt x="8652" y="28872"/>
                      </a:lnTo>
                      <a:cubicBezTo>
                        <a:pt x="8652" y="28983"/>
                        <a:pt x="8430" y="28983"/>
                        <a:pt x="8208" y="28983"/>
                      </a:cubicBezTo>
                      <a:lnTo>
                        <a:pt x="8208" y="28983"/>
                      </a:lnTo>
                      <a:close/>
                      <a:moveTo>
                        <a:pt x="5880" y="10363"/>
                      </a:moveTo>
                      <a:lnTo>
                        <a:pt x="9761" y="24106"/>
                      </a:lnTo>
                      <a:lnTo>
                        <a:pt x="38373" y="16127"/>
                      </a:lnTo>
                      <a:lnTo>
                        <a:pt x="34603" y="2384"/>
                      </a:lnTo>
                      <a:lnTo>
                        <a:pt x="5880" y="10363"/>
                      </a:lnTo>
                      <a:lnTo>
                        <a:pt x="5880" y="10363"/>
                      </a:lnTo>
                      <a:close/>
                      <a:moveTo>
                        <a:pt x="2" y="118422"/>
                      </a:moveTo>
                      <a:cubicBezTo>
                        <a:pt x="-1218" y="118422"/>
                        <a:pt x="-2105" y="117425"/>
                        <a:pt x="-2105" y="116316"/>
                      </a:cubicBezTo>
                      <a:cubicBezTo>
                        <a:pt x="-2105" y="115430"/>
                        <a:pt x="-1551" y="114654"/>
                        <a:pt x="-774" y="114322"/>
                      </a:cubicBezTo>
                      <a:lnTo>
                        <a:pt x="87170" y="78302"/>
                      </a:lnTo>
                      <a:cubicBezTo>
                        <a:pt x="88279" y="77859"/>
                        <a:pt x="89499" y="78413"/>
                        <a:pt x="89942" y="79521"/>
                      </a:cubicBezTo>
                      <a:cubicBezTo>
                        <a:pt x="90386" y="80629"/>
                        <a:pt x="89831" y="81848"/>
                        <a:pt x="88722" y="82292"/>
                      </a:cubicBezTo>
                      <a:lnTo>
                        <a:pt x="778" y="118311"/>
                      </a:lnTo>
                      <a:cubicBezTo>
                        <a:pt x="556" y="118422"/>
                        <a:pt x="335" y="118422"/>
                        <a:pt x="2" y="118422"/>
                      </a:cubicBezTo>
                      <a:lnTo>
                        <a:pt x="2" y="118422"/>
                      </a:lnTo>
                      <a:close/>
                    </a:path>
                  </a:pathLst>
                </a:custGeom>
                <a:solidFill>
                  <a:srgbClr val="000000"/>
                </a:solidFill>
                <a:ln w="1108" cap="flat">
                  <a:noFill/>
                  <a:prstDash val="solid"/>
                  <a:miter/>
                </a:ln>
              </p:spPr>
              <p:txBody>
                <a:bodyPr rtlCol="0" anchor="ctr"/>
                <a:lstStyle/>
                <a:p>
                  <a:endParaRPr lang="fr-FR"/>
                </a:p>
              </p:txBody>
            </p:sp>
            <p:sp>
              <p:nvSpPr>
                <p:cNvPr id="3873" name="Forme libre 3872">
                  <a:extLst>
                    <a:ext uri="{FF2B5EF4-FFF2-40B4-BE49-F238E27FC236}">
                      <a16:creationId xmlns:a16="http://schemas.microsoft.com/office/drawing/2014/main" id="{5A3D566E-724B-5CD8-7091-DF4B4EE5514A}"/>
                    </a:ext>
                  </a:extLst>
                </p:cNvPr>
                <p:cNvSpPr/>
                <p:nvPr/>
              </p:nvSpPr>
              <p:spPr>
                <a:xfrm>
                  <a:off x="6368428" y="7988479"/>
                  <a:ext cx="32910" cy="75738"/>
                </a:xfrm>
                <a:custGeom>
                  <a:avLst/>
                  <a:gdLst>
                    <a:gd name="connsiteX0" fmla="*/ 28658 w 32910"/>
                    <a:gd name="connsiteY0" fmla="*/ 73381 h 75738"/>
                    <a:gd name="connsiteX1" fmla="*/ 26661 w 32910"/>
                    <a:gd name="connsiteY1" fmla="*/ 72052 h 75738"/>
                    <a:gd name="connsiteX2" fmla="*/ -1951 w 32910"/>
                    <a:gd name="connsiteY2" fmla="*/ 567 h 75738"/>
                    <a:gd name="connsiteX3" fmla="*/ -731 w 32910"/>
                    <a:gd name="connsiteY3" fmla="*/ -2204 h 75738"/>
                    <a:gd name="connsiteX4" fmla="*/ 2042 w 32910"/>
                    <a:gd name="connsiteY4" fmla="*/ -985 h 75738"/>
                    <a:gd name="connsiteX5" fmla="*/ 30654 w 32910"/>
                    <a:gd name="connsiteY5" fmla="*/ 70500 h 75738"/>
                    <a:gd name="connsiteX6" fmla="*/ 29434 w 32910"/>
                    <a:gd name="connsiteY6" fmla="*/ 73271 h 75738"/>
                    <a:gd name="connsiteX7" fmla="*/ 28658 w 32910"/>
                    <a:gd name="connsiteY7" fmla="*/ 73381 h 75738"/>
                    <a:gd name="connsiteX8" fmla="*/ 28658 w 32910"/>
                    <a:gd name="connsiteY8" fmla="*/ 73381 h 75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0" h="75738">
                      <a:moveTo>
                        <a:pt x="28658" y="73381"/>
                      </a:moveTo>
                      <a:cubicBezTo>
                        <a:pt x="27770" y="73381"/>
                        <a:pt x="26994" y="72827"/>
                        <a:pt x="26661" y="72052"/>
                      </a:cubicBezTo>
                      <a:lnTo>
                        <a:pt x="-1951" y="567"/>
                      </a:lnTo>
                      <a:cubicBezTo>
                        <a:pt x="-2394" y="-542"/>
                        <a:pt x="-1840" y="-1761"/>
                        <a:pt x="-731" y="-2204"/>
                      </a:cubicBezTo>
                      <a:cubicBezTo>
                        <a:pt x="378" y="-2647"/>
                        <a:pt x="1598" y="-2093"/>
                        <a:pt x="2042" y="-985"/>
                      </a:cubicBezTo>
                      <a:lnTo>
                        <a:pt x="30654" y="70500"/>
                      </a:lnTo>
                      <a:cubicBezTo>
                        <a:pt x="31097" y="71609"/>
                        <a:pt x="30543" y="72827"/>
                        <a:pt x="29434" y="73271"/>
                      </a:cubicBezTo>
                      <a:cubicBezTo>
                        <a:pt x="29212" y="73271"/>
                        <a:pt x="28879" y="73381"/>
                        <a:pt x="28658" y="73381"/>
                      </a:cubicBezTo>
                      <a:lnTo>
                        <a:pt x="28658" y="73381"/>
                      </a:lnTo>
                      <a:close/>
                    </a:path>
                  </a:pathLst>
                </a:custGeom>
                <a:solidFill>
                  <a:srgbClr val="000000"/>
                </a:solidFill>
                <a:ln w="1108" cap="flat">
                  <a:noFill/>
                  <a:prstDash val="solid"/>
                  <a:miter/>
                </a:ln>
              </p:spPr>
              <p:txBody>
                <a:bodyPr rtlCol="0" anchor="ctr"/>
                <a:lstStyle/>
                <a:p>
                  <a:endParaRPr lang="fr-FR"/>
                </a:p>
              </p:txBody>
            </p:sp>
            <p:sp>
              <p:nvSpPr>
                <p:cNvPr id="3874" name="Forme libre 3873">
                  <a:extLst>
                    <a:ext uri="{FF2B5EF4-FFF2-40B4-BE49-F238E27FC236}">
                      <a16:creationId xmlns:a16="http://schemas.microsoft.com/office/drawing/2014/main" id="{76819723-72C2-9BB6-221F-158CFB6DD696}"/>
                    </a:ext>
                  </a:extLst>
                </p:cNvPr>
                <p:cNvSpPr/>
                <p:nvPr/>
              </p:nvSpPr>
              <p:spPr>
                <a:xfrm>
                  <a:off x="6341257" y="7996015"/>
                  <a:ext cx="50100" cy="53018"/>
                </a:xfrm>
                <a:custGeom>
                  <a:avLst/>
                  <a:gdLst>
                    <a:gd name="connsiteX0" fmla="*/ 19571 w 50100"/>
                    <a:gd name="connsiteY0" fmla="*/ 50663 h 53018"/>
                    <a:gd name="connsiteX1" fmla="*/ 17575 w 50100"/>
                    <a:gd name="connsiteY1" fmla="*/ 49333 h 53018"/>
                    <a:gd name="connsiteX2" fmla="*/ -1944 w 50100"/>
                    <a:gd name="connsiteY2" fmla="*/ 568 h 53018"/>
                    <a:gd name="connsiteX3" fmla="*/ -724 w 50100"/>
                    <a:gd name="connsiteY3" fmla="*/ -2203 h 53018"/>
                    <a:gd name="connsiteX4" fmla="*/ 2049 w 50100"/>
                    <a:gd name="connsiteY4" fmla="*/ -983 h 53018"/>
                    <a:gd name="connsiteX5" fmla="*/ 20791 w 50100"/>
                    <a:gd name="connsiteY5" fmla="*/ 45787 h 53018"/>
                    <a:gd name="connsiteX6" fmla="*/ 45078 w 50100"/>
                    <a:gd name="connsiteY6" fmla="*/ 36699 h 53018"/>
                    <a:gd name="connsiteX7" fmla="*/ 47851 w 50100"/>
                    <a:gd name="connsiteY7" fmla="*/ 37918 h 53018"/>
                    <a:gd name="connsiteX8" fmla="*/ 46630 w 50100"/>
                    <a:gd name="connsiteY8" fmla="*/ 40689 h 53018"/>
                    <a:gd name="connsiteX9" fmla="*/ 46520 w 50100"/>
                    <a:gd name="connsiteY9" fmla="*/ 40689 h 53018"/>
                    <a:gd name="connsiteX10" fmla="*/ 20236 w 50100"/>
                    <a:gd name="connsiteY10" fmla="*/ 50441 h 53018"/>
                    <a:gd name="connsiteX11" fmla="*/ 19571 w 50100"/>
                    <a:gd name="connsiteY11" fmla="*/ 50663 h 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100" h="53018">
                      <a:moveTo>
                        <a:pt x="19571" y="50663"/>
                      </a:moveTo>
                      <a:cubicBezTo>
                        <a:pt x="18684" y="50663"/>
                        <a:pt x="17907" y="50109"/>
                        <a:pt x="17575" y="49333"/>
                      </a:cubicBezTo>
                      <a:lnTo>
                        <a:pt x="-1944" y="568"/>
                      </a:lnTo>
                      <a:cubicBezTo>
                        <a:pt x="-2387" y="-540"/>
                        <a:pt x="-1833" y="-1759"/>
                        <a:pt x="-724" y="-2203"/>
                      </a:cubicBezTo>
                      <a:cubicBezTo>
                        <a:pt x="385" y="-2646"/>
                        <a:pt x="1605" y="-2092"/>
                        <a:pt x="2049" y="-983"/>
                      </a:cubicBezTo>
                      <a:lnTo>
                        <a:pt x="20791" y="45787"/>
                      </a:lnTo>
                      <a:lnTo>
                        <a:pt x="45078" y="36699"/>
                      </a:lnTo>
                      <a:cubicBezTo>
                        <a:pt x="46187" y="36255"/>
                        <a:pt x="47407" y="36810"/>
                        <a:pt x="47851" y="37918"/>
                      </a:cubicBezTo>
                      <a:cubicBezTo>
                        <a:pt x="48294" y="39026"/>
                        <a:pt x="47740" y="40245"/>
                        <a:pt x="46630" y="40689"/>
                      </a:cubicBezTo>
                      <a:cubicBezTo>
                        <a:pt x="46630" y="40689"/>
                        <a:pt x="46630" y="40689"/>
                        <a:pt x="46520" y="40689"/>
                      </a:cubicBezTo>
                      <a:lnTo>
                        <a:pt x="20236" y="50441"/>
                      </a:lnTo>
                      <a:cubicBezTo>
                        <a:pt x="20014" y="50663"/>
                        <a:pt x="19793" y="50663"/>
                        <a:pt x="19571" y="50663"/>
                      </a:cubicBezTo>
                      <a:close/>
                    </a:path>
                  </a:pathLst>
                </a:custGeom>
                <a:solidFill>
                  <a:srgbClr val="000000"/>
                </a:solidFill>
                <a:ln w="1108" cap="flat">
                  <a:noFill/>
                  <a:prstDash val="solid"/>
                  <a:miter/>
                </a:ln>
              </p:spPr>
              <p:txBody>
                <a:bodyPr rtlCol="0" anchor="ctr"/>
                <a:lstStyle/>
                <a:p>
                  <a:endParaRPr lang="fr-FR"/>
                </a:p>
              </p:txBody>
            </p:sp>
            <p:sp>
              <p:nvSpPr>
                <p:cNvPr id="3875" name="Forme libre 3874">
                  <a:extLst>
                    <a:ext uri="{FF2B5EF4-FFF2-40B4-BE49-F238E27FC236}">
                      <a16:creationId xmlns:a16="http://schemas.microsoft.com/office/drawing/2014/main" id="{4E6A35B6-B327-ECD8-202F-F7231837E16B}"/>
                    </a:ext>
                  </a:extLst>
                </p:cNvPr>
                <p:cNvSpPr/>
                <p:nvPr/>
              </p:nvSpPr>
              <p:spPr>
                <a:xfrm>
                  <a:off x="6175281" y="8102368"/>
                  <a:ext cx="415886" cy="416472"/>
                </a:xfrm>
                <a:custGeom>
                  <a:avLst/>
                  <a:gdLst>
                    <a:gd name="connsiteX0" fmla="*/ 4 w 415886"/>
                    <a:gd name="connsiteY0" fmla="*/ 414008 h 416472"/>
                    <a:gd name="connsiteX1" fmla="*/ -2103 w 415886"/>
                    <a:gd name="connsiteY1" fmla="*/ 411791 h 416472"/>
                    <a:gd name="connsiteX2" fmla="*/ -1993 w 415886"/>
                    <a:gd name="connsiteY2" fmla="*/ 411126 h 416472"/>
                    <a:gd name="connsiteX3" fmla="*/ 131199 w 415886"/>
                    <a:gd name="connsiteY3" fmla="*/ -937 h 416472"/>
                    <a:gd name="connsiteX4" fmla="*/ 133860 w 415886"/>
                    <a:gd name="connsiteY4" fmla="*/ -2378 h 416472"/>
                    <a:gd name="connsiteX5" fmla="*/ 135302 w 415886"/>
                    <a:gd name="connsiteY5" fmla="*/ 282 h 416472"/>
                    <a:gd name="connsiteX6" fmla="*/ 135302 w 415886"/>
                    <a:gd name="connsiteY6" fmla="*/ 282 h 416472"/>
                    <a:gd name="connsiteX7" fmla="*/ 2111 w 415886"/>
                    <a:gd name="connsiteY7" fmla="*/ 412456 h 416472"/>
                    <a:gd name="connsiteX8" fmla="*/ 4 w 415886"/>
                    <a:gd name="connsiteY8" fmla="*/ 414008 h 416472"/>
                    <a:gd name="connsiteX9" fmla="*/ 4 w 415886"/>
                    <a:gd name="connsiteY9" fmla="*/ 414008 h 416472"/>
                    <a:gd name="connsiteX10" fmla="*/ 402240 w 415886"/>
                    <a:gd name="connsiteY10" fmla="*/ 170405 h 416472"/>
                    <a:gd name="connsiteX11" fmla="*/ 400133 w 415886"/>
                    <a:gd name="connsiteY11" fmla="*/ 168299 h 416472"/>
                    <a:gd name="connsiteX12" fmla="*/ 400133 w 415886"/>
                    <a:gd name="connsiteY12" fmla="*/ 168078 h 416472"/>
                    <a:gd name="connsiteX13" fmla="*/ 409448 w 415886"/>
                    <a:gd name="connsiteY13" fmla="*/ 50155 h 416472"/>
                    <a:gd name="connsiteX14" fmla="*/ 411777 w 415886"/>
                    <a:gd name="connsiteY14" fmla="*/ 48160 h 416472"/>
                    <a:gd name="connsiteX15" fmla="*/ 413774 w 415886"/>
                    <a:gd name="connsiteY15" fmla="*/ 50487 h 416472"/>
                    <a:gd name="connsiteX16" fmla="*/ 413774 w 415886"/>
                    <a:gd name="connsiteY16" fmla="*/ 50487 h 416472"/>
                    <a:gd name="connsiteX17" fmla="*/ 404458 w 415886"/>
                    <a:gd name="connsiteY17" fmla="*/ 168410 h 416472"/>
                    <a:gd name="connsiteX18" fmla="*/ 402240 w 415886"/>
                    <a:gd name="connsiteY18" fmla="*/ 170405 h 416472"/>
                    <a:gd name="connsiteX19" fmla="*/ 402240 w 415886"/>
                    <a:gd name="connsiteY19" fmla="*/ 170405 h 41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5886" h="416472">
                      <a:moveTo>
                        <a:pt x="4" y="414008"/>
                      </a:moveTo>
                      <a:cubicBezTo>
                        <a:pt x="-1216" y="414008"/>
                        <a:pt x="-2103" y="413011"/>
                        <a:pt x="-2103" y="411791"/>
                      </a:cubicBezTo>
                      <a:cubicBezTo>
                        <a:pt x="-2103" y="411570"/>
                        <a:pt x="-2103" y="411348"/>
                        <a:pt x="-1993" y="411126"/>
                      </a:cubicBezTo>
                      <a:lnTo>
                        <a:pt x="131199" y="-937"/>
                      </a:lnTo>
                      <a:cubicBezTo>
                        <a:pt x="131532" y="-2046"/>
                        <a:pt x="132751" y="-2711"/>
                        <a:pt x="133860" y="-2378"/>
                      </a:cubicBezTo>
                      <a:cubicBezTo>
                        <a:pt x="134969" y="-2046"/>
                        <a:pt x="135635" y="-826"/>
                        <a:pt x="135302" y="282"/>
                      </a:cubicBezTo>
                      <a:lnTo>
                        <a:pt x="135302" y="282"/>
                      </a:lnTo>
                      <a:lnTo>
                        <a:pt x="2111" y="412456"/>
                      </a:lnTo>
                      <a:cubicBezTo>
                        <a:pt x="1778" y="413343"/>
                        <a:pt x="1002" y="414008"/>
                        <a:pt x="4" y="414008"/>
                      </a:cubicBezTo>
                      <a:lnTo>
                        <a:pt x="4" y="414008"/>
                      </a:lnTo>
                      <a:close/>
                      <a:moveTo>
                        <a:pt x="402240" y="170405"/>
                      </a:moveTo>
                      <a:cubicBezTo>
                        <a:pt x="401020" y="170405"/>
                        <a:pt x="400133" y="169407"/>
                        <a:pt x="400133" y="168299"/>
                      </a:cubicBezTo>
                      <a:cubicBezTo>
                        <a:pt x="400133" y="168189"/>
                        <a:pt x="400133" y="168189"/>
                        <a:pt x="400133" y="168078"/>
                      </a:cubicBezTo>
                      <a:lnTo>
                        <a:pt x="409448" y="50155"/>
                      </a:lnTo>
                      <a:cubicBezTo>
                        <a:pt x="409559" y="48936"/>
                        <a:pt x="410557" y="48049"/>
                        <a:pt x="411777" y="48160"/>
                      </a:cubicBezTo>
                      <a:cubicBezTo>
                        <a:pt x="412997" y="48271"/>
                        <a:pt x="413884" y="49268"/>
                        <a:pt x="413774" y="50487"/>
                      </a:cubicBezTo>
                      <a:lnTo>
                        <a:pt x="413774" y="50487"/>
                      </a:lnTo>
                      <a:lnTo>
                        <a:pt x="404458" y="168410"/>
                      </a:lnTo>
                      <a:cubicBezTo>
                        <a:pt x="404236" y="169629"/>
                        <a:pt x="403349" y="170405"/>
                        <a:pt x="402240" y="170405"/>
                      </a:cubicBezTo>
                      <a:lnTo>
                        <a:pt x="402240" y="170405"/>
                      </a:lnTo>
                      <a:close/>
                    </a:path>
                  </a:pathLst>
                </a:custGeom>
                <a:solidFill>
                  <a:srgbClr val="000000"/>
                </a:solidFill>
                <a:ln w="1108" cap="flat">
                  <a:noFill/>
                  <a:prstDash val="solid"/>
                  <a:miter/>
                </a:ln>
              </p:spPr>
              <p:txBody>
                <a:bodyPr rtlCol="0" anchor="ctr"/>
                <a:lstStyle/>
                <a:p>
                  <a:endParaRPr lang="fr-FR"/>
                </a:p>
              </p:txBody>
            </p:sp>
          </p:grpSp>
          <p:sp>
            <p:nvSpPr>
              <p:cNvPr id="3876" name="Forme libre 3875">
                <a:extLst>
                  <a:ext uri="{FF2B5EF4-FFF2-40B4-BE49-F238E27FC236}">
                    <a16:creationId xmlns:a16="http://schemas.microsoft.com/office/drawing/2014/main" id="{FB0F63B8-FF98-390C-6A3F-ABDD0F8DCA41}"/>
                  </a:ext>
                </a:extLst>
              </p:cNvPr>
              <p:cNvSpPr/>
              <p:nvPr/>
            </p:nvSpPr>
            <p:spPr>
              <a:xfrm>
                <a:off x="6135135" y="7769633"/>
                <a:ext cx="202060" cy="270553"/>
              </a:xfrm>
              <a:custGeom>
                <a:avLst/>
                <a:gdLst>
                  <a:gd name="connsiteX0" fmla="*/ 200013 w 202060"/>
                  <a:gd name="connsiteY0" fmla="*/ 251710 h 270553"/>
                  <a:gd name="connsiteX1" fmla="*/ 102199 w 202060"/>
                  <a:gd name="connsiteY1" fmla="*/ 264345 h 270553"/>
                  <a:gd name="connsiteX2" fmla="*/ 92883 w 202060"/>
                  <a:gd name="connsiteY2" fmla="*/ 210925 h 270553"/>
                  <a:gd name="connsiteX3" fmla="*/ 92883 w 202060"/>
                  <a:gd name="connsiteY3" fmla="*/ 210925 h 270553"/>
                  <a:gd name="connsiteX4" fmla="*/ 60279 w 202060"/>
                  <a:gd name="connsiteY4" fmla="*/ 123702 h 270553"/>
                  <a:gd name="connsiteX5" fmla="*/ 4384 w 202060"/>
                  <a:gd name="connsiteY5" fmla="*/ 43351 h 270553"/>
                  <a:gd name="connsiteX6" fmla="*/ -2048 w 202060"/>
                  <a:gd name="connsiteY6" fmla="*/ 36590 h 270553"/>
                  <a:gd name="connsiteX7" fmla="*/ 47857 w 202060"/>
                  <a:gd name="connsiteY7" fmla="*/ 7220 h 270553"/>
                  <a:gd name="connsiteX8" fmla="*/ 70370 w 202060"/>
                  <a:gd name="connsiteY8" fmla="*/ -2311 h 270553"/>
                  <a:gd name="connsiteX9" fmla="*/ 147224 w 202060"/>
                  <a:gd name="connsiteY9" fmla="*/ 88901 h 270553"/>
                  <a:gd name="connsiteX10" fmla="*/ 200013 w 202060"/>
                  <a:gd name="connsiteY10" fmla="*/ 251710 h 2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60" h="270553">
                    <a:moveTo>
                      <a:pt x="200013" y="251710"/>
                    </a:moveTo>
                    <a:cubicBezTo>
                      <a:pt x="171179" y="266339"/>
                      <a:pt x="129591" y="273100"/>
                      <a:pt x="102199" y="264345"/>
                    </a:cubicBezTo>
                    <a:cubicBezTo>
                      <a:pt x="100424" y="247055"/>
                      <a:pt x="97430" y="229101"/>
                      <a:pt x="92883" y="210925"/>
                    </a:cubicBezTo>
                    <a:lnTo>
                      <a:pt x="92883" y="210925"/>
                    </a:lnTo>
                    <a:cubicBezTo>
                      <a:pt x="85786" y="181998"/>
                      <a:pt x="75028" y="152296"/>
                      <a:pt x="60279" y="123702"/>
                    </a:cubicBezTo>
                    <a:cubicBezTo>
                      <a:pt x="45750" y="95330"/>
                      <a:pt x="27230" y="68066"/>
                      <a:pt x="4384" y="43351"/>
                    </a:cubicBezTo>
                    <a:cubicBezTo>
                      <a:pt x="2277" y="41134"/>
                      <a:pt x="170" y="38807"/>
                      <a:pt x="-2048" y="36590"/>
                    </a:cubicBezTo>
                    <a:cubicBezTo>
                      <a:pt x="12813" y="25285"/>
                      <a:pt x="31000" y="15089"/>
                      <a:pt x="47857" y="7220"/>
                    </a:cubicBezTo>
                    <a:cubicBezTo>
                      <a:pt x="55843" y="3452"/>
                      <a:pt x="63495" y="238"/>
                      <a:pt x="70370" y="-2311"/>
                    </a:cubicBezTo>
                    <a:cubicBezTo>
                      <a:pt x="94103" y="13094"/>
                      <a:pt x="122715" y="45235"/>
                      <a:pt x="147224" y="88901"/>
                    </a:cubicBezTo>
                    <a:cubicBezTo>
                      <a:pt x="172177" y="133123"/>
                      <a:pt x="192915" y="189313"/>
                      <a:pt x="200013" y="251710"/>
                    </a:cubicBezTo>
                    <a:close/>
                  </a:path>
                </a:pathLst>
              </a:custGeom>
              <a:solidFill>
                <a:srgbClr val="FFD26C"/>
              </a:solidFill>
              <a:ln w="1108" cap="flat">
                <a:noFill/>
                <a:prstDash val="solid"/>
                <a:miter/>
              </a:ln>
            </p:spPr>
            <p:txBody>
              <a:bodyPr rtlCol="0" anchor="ctr"/>
              <a:lstStyle/>
              <a:p>
                <a:endParaRPr lang="fr-FR"/>
              </a:p>
            </p:txBody>
          </p:sp>
          <p:sp>
            <p:nvSpPr>
              <p:cNvPr id="3877" name="Forme libre 3876">
                <a:extLst>
                  <a:ext uri="{FF2B5EF4-FFF2-40B4-BE49-F238E27FC236}">
                    <a16:creationId xmlns:a16="http://schemas.microsoft.com/office/drawing/2014/main" id="{6908C2E7-F341-58C1-31D4-C906B2A87ECF}"/>
                  </a:ext>
                </a:extLst>
              </p:cNvPr>
              <p:cNvSpPr/>
              <p:nvPr/>
            </p:nvSpPr>
            <p:spPr>
              <a:xfrm>
                <a:off x="6133222" y="7767523"/>
                <a:ext cx="206208" cy="274861"/>
              </a:xfrm>
              <a:custGeom>
                <a:avLst/>
                <a:gdLst>
                  <a:gd name="connsiteX0" fmla="*/ 132391 w 206208"/>
                  <a:gd name="connsiteY0" fmla="*/ 272550 h 274861"/>
                  <a:gd name="connsiteX1" fmla="*/ 103446 w 206208"/>
                  <a:gd name="connsiteY1" fmla="*/ 268560 h 274861"/>
                  <a:gd name="connsiteX2" fmla="*/ 102005 w 206208"/>
                  <a:gd name="connsiteY2" fmla="*/ 266676 h 274861"/>
                  <a:gd name="connsiteX3" fmla="*/ 92800 w 206208"/>
                  <a:gd name="connsiteY3" fmla="*/ 213478 h 274861"/>
                  <a:gd name="connsiteX4" fmla="*/ 92800 w 206208"/>
                  <a:gd name="connsiteY4" fmla="*/ 213368 h 274861"/>
                  <a:gd name="connsiteX5" fmla="*/ 60417 w 206208"/>
                  <a:gd name="connsiteY5" fmla="*/ 126810 h 274861"/>
                  <a:gd name="connsiteX6" fmla="*/ -1466 w 206208"/>
                  <a:gd name="connsiteY6" fmla="*/ 40252 h 274861"/>
                  <a:gd name="connsiteX7" fmla="*/ -1466 w 206208"/>
                  <a:gd name="connsiteY7" fmla="*/ 37259 h 274861"/>
                  <a:gd name="connsiteX8" fmla="*/ -1244 w 206208"/>
                  <a:gd name="connsiteY8" fmla="*/ 37038 h 274861"/>
                  <a:gd name="connsiteX9" fmla="*/ 71840 w 206208"/>
                  <a:gd name="connsiteY9" fmla="*/ -2196 h 274861"/>
                  <a:gd name="connsiteX10" fmla="*/ 73725 w 206208"/>
                  <a:gd name="connsiteY10" fmla="*/ -1974 h 274861"/>
                  <a:gd name="connsiteX11" fmla="*/ 151244 w 206208"/>
                  <a:gd name="connsiteY11" fmla="*/ 90014 h 274861"/>
                  <a:gd name="connsiteX12" fmla="*/ 204144 w 206208"/>
                  <a:gd name="connsiteY12" fmla="*/ 253709 h 274861"/>
                  <a:gd name="connsiteX13" fmla="*/ 202924 w 206208"/>
                  <a:gd name="connsiteY13" fmla="*/ 255926 h 274861"/>
                  <a:gd name="connsiteX14" fmla="*/ 132391 w 206208"/>
                  <a:gd name="connsiteY14" fmla="*/ 272550 h 274861"/>
                  <a:gd name="connsiteX15" fmla="*/ 132391 w 206208"/>
                  <a:gd name="connsiteY15" fmla="*/ 272550 h 274861"/>
                  <a:gd name="connsiteX16" fmla="*/ 106108 w 206208"/>
                  <a:gd name="connsiteY16" fmla="*/ 264903 h 274861"/>
                  <a:gd name="connsiteX17" fmla="*/ 199597 w 206208"/>
                  <a:gd name="connsiteY17" fmla="*/ 252601 h 274861"/>
                  <a:gd name="connsiteX18" fmla="*/ 147363 w 206208"/>
                  <a:gd name="connsiteY18" fmla="*/ 92009 h 274861"/>
                  <a:gd name="connsiteX19" fmla="*/ 72173 w 206208"/>
                  <a:gd name="connsiteY19" fmla="*/ 2127 h 274861"/>
                  <a:gd name="connsiteX20" fmla="*/ 3192 w 206208"/>
                  <a:gd name="connsiteY20" fmla="*/ 38922 h 274861"/>
                  <a:gd name="connsiteX21" fmla="*/ 64076 w 206208"/>
                  <a:gd name="connsiteY21" fmla="*/ 124814 h 274861"/>
                  <a:gd name="connsiteX22" fmla="*/ 96903 w 206208"/>
                  <a:gd name="connsiteY22" fmla="*/ 212481 h 274861"/>
                  <a:gd name="connsiteX23" fmla="*/ 96903 w 206208"/>
                  <a:gd name="connsiteY23" fmla="*/ 212592 h 274861"/>
                  <a:gd name="connsiteX24" fmla="*/ 106108 w 206208"/>
                  <a:gd name="connsiteY24" fmla="*/ 264903 h 274861"/>
                  <a:gd name="connsiteX25" fmla="*/ 106108 w 206208"/>
                  <a:gd name="connsiteY25" fmla="*/ 264903 h 27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6208" h="274861">
                    <a:moveTo>
                      <a:pt x="132391" y="272550"/>
                    </a:moveTo>
                    <a:cubicBezTo>
                      <a:pt x="121745" y="272550"/>
                      <a:pt x="111764" y="271220"/>
                      <a:pt x="103446" y="268560"/>
                    </a:cubicBezTo>
                    <a:cubicBezTo>
                      <a:pt x="102670" y="268339"/>
                      <a:pt x="102005" y="267563"/>
                      <a:pt x="102005" y="266676"/>
                    </a:cubicBezTo>
                    <a:cubicBezTo>
                      <a:pt x="100230" y="249165"/>
                      <a:pt x="97125" y="231322"/>
                      <a:pt x="92800" y="213478"/>
                    </a:cubicBezTo>
                    <a:cubicBezTo>
                      <a:pt x="92800" y="213478"/>
                      <a:pt x="92800" y="213368"/>
                      <a:pt x="92800" y="213368"/>
                    </a:cubicBezTo>
                    <a:cubicBezTo>
                      <a:pt x="85370" y="183222"/>
                      <a:pt x="74501" y="154074"/>
                      <a:pt x="60417" y="126810"/>
                    </a:cubicBezTo>
                    <a:cubicBezTo>
                      <a:pt x="43782" y="94336"/>
                      <a:pt x="22932" y="65188"/>
                      <a:pt x="-1466" y="40252"/>
                    </a:cubicBezTo>
                    <a:cubicBezTo>
                      <a:pt x="-2242" y="39365"/>
                      <a:pt x="-2242" y="38035"/>
                      <a:pt x="-1466" y="37259"/>
                    </a:cubicBezTo>
                    <a:cubicBezTo>
                      <a:pt x="-1355" y="37149"/>
                      <a:pt x="-1355" y="37149"/>
                      <a:pt x="-1244" y="37038"/>
                    </a:cubicBezTo>
                    <a:cubicBezTo>
                      <a:pt x="21823" y="19637"/>
                      <a:pt x="51656" y="5340"/>
                      <a:pt x="71840" y="-2196"/>
                    </a:cubicBezTo>
                    <a:cubicBezTo>
                      <a:pt x="72505" y="-2418"/>
                      <a:pt x="73171" y="-2307"/>
                      <a:pt x="73725" y="-1974"/>
                    </a:cubicBezTo>
                    <a:cubicBezTo>
                      <a:pt x="99676" y="14872"/>
                      <a:pt x="127844" y="48342"/>
                      <a:pt x="151244" y="90014"/>
                    </a:cubicBezTo>
                    <a:cubicBezTo>
                      <a:pt x="170874" y="124925"/>
                      <a:pt x="195937" y="181670"/>
                      <a:pt x="204144" y="253709"/>
                    </a:cubicBezTo>
                    <a:cubicBezTo>
                      <a:pt x="204255" y="254596"/>
                      <a:pt x="203811" y="255483"/>
                      <a:pt x="202924" y="255926"/>
                    </a:cubicBezTo>
                    <a:cubicBezTo>
                      <a:pt x="181631" y="266566"/>
                      <a:pt x="155348" y="272550"/>
                      <a:pt x="132391" y="272550"/>
                    </a:cubicBezTo>
                    <a:lnTo>
                      <a:pt x="132391" y="272550"/>
                    </a:lnTo>
                    <a:close/>
                    <a:moveTo>
                      <a:pt x="106108" y="264903"/>
                    </a:moveTo>
                    <a:cubicBezTo>
                      <a:pt x="131282" y="272328"/>
                      <a:pt x="169986" y="267230"/>
                      <a:pt x="199597" y="252601"/>
                    </a:cubicBezTo>
                    <a:cubicBezTo>
                      <a:pt x="191280" y="182002"/>
                      <a:pt x="166659" y="126366"/>
                      <a:pt x="147363" y="92009"/>
                    </a:cubicBezTo>
                    <a:cubicBezTo>
                      <a:pt x="124961" y="52111"/>
                      <a:pt x="96903" y="18640"/>
                      <a:pt x="72173" y="2127"/>
                    </a:cubicBezTo>
                    <a:cubicBezTo>
                      <a:pt x="52875" y="9441"/>
                      <a:pt x="25261" y="22630"/>
                      <a:pt x="3192" y="38922"/>
                    </a:cubicBezTo>
                    <a:cubicBezTo>
                      <a:pt x="27147" y="63858"/>
                      <a:pt x="47663" y="92674"/>
                      <a:pt x="64076" y="124814"/>
                    </a:cubicBezTo>
                    <a:cubicBezTo>
                      <a:pt x="78272" y="152411"/>
                      <a:pt x="89362" y="181892"/>
                      <a:pt x="96903" y="212481"/>
                    </a:cubicBezTo>
                    <a:cubicBezTo>
                      <a:pt x="96903" y="212481"/>
                      <a:pt x="96903" y="212592"/>
                      <a:pt x="96903" y="212592"/>
                    </a:cubicBezTo>
                    <a:cubicBezTo>
                      <a:pt x="101228" y="230102"/>
                      <a:pt x="104334" y="247614"/>
                      <a:pt x="106108" y="264903"/>
                    </a:cubicBezTo>
                    <a:lnTo>
                      <a:pt x="106108" y="264903"/>
                    </a:lnTo>
                    <a:close/>
                  </a:path>
                </a:pathLst>
              </a:custGeom>
              <a:solidFill>
                <a:srgbClr val="000000"/>
              </a:solidFill>
              <a:ln w="1108" cap="flat">
                <a:noFill/>
                <a:prstDash val="solid"/>
                <a:miter/>
              </a:ln>
            </p:spPr>
            <p:txBody>
              <a:bodyPr rtlCol="0" anchor="ctr"/>
              <a:lstStyle/>
              <a:p>
                <a:endParaRPr lang="fr-FR"/>
              </a:p>
            </p:txBody>
          </p:sp>
          <p:sp>
            <p:nvSpPr>
              <p:cNvPr id="3878" name="Forme libre 3877">
                <a:extLst>
                  <a:ext uri="{FF2B5EF4-FFF2-40B4-BE49-F238E27FC236}">
                    <a16:creationId xmlns:a16="http://schemas.microsoft.com/office/drawing/2014/main" id="{2363AAD3-B49A-03A6-3580-4A199080BFC3}"/>
                  </a:ext>
                </a:extLst>
              </p:cNvPr>
              <p:cNvSpPr/>
              <p:nvPr/>
            </p:nvSpPr>
            <p:spPr>
              <a:xfrm>
                <a:off x="6193801" y="7769633"/>
                <a:ext cx="90716" cy="91212"/>
              </a:xfrm>
              <a:custGeom>
                <a:avLst/>
                <a:gdLst>
                  <a:gd name="connsiteX0" fmla="*/ 88668 w 90716"/>
                  <a:gd name="connsiteY0" fmla="*/ 88935 h 91212"/>
                  <a:gd name="connsiteX1" fmla="*/ 88668 w 90716"/>
                  <a:gd name="connsiteY1" fmla="*/ 88935 h 91212"/>
                  <a:gd name="connsiteX2" fmla="*/ 25787 w 90716"/>
                  <a:gd name="connsiteY2" fmla="*/ 68986 h 91212"/>
                  <a:gd name="connsiteX3" fmla="*/ 30001 w 90716"/>
                  <a:gd name="connsiteY3" fmla="*/ 33964 h 91212"/>
                  <a:gd name="connsiteX4" fmla="*/ -2049 w 90716"/>
                  <a:gd name="connsiteY4" fmla="*/ 24654 h 91212"/>
                  <a:gd name="connsiteX5" fmla="*/ 11814 w 90716"/>
                  <a:gd name="connsiteY5" fmla="*/ -2277 h 91212"/>
                  <a:gd name="connsiteX6" fmla="*/ 88668 w 90716"/>
                  <a:gd name="connsiteY6" fmla="*/ 88935 h 91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716" h="91212">
                    <a:moveTo>
                      <a:pt x="88668" y="88935"/>
                    </a:moveTo>
                    <a:lnTo>
                      <a:pt x="88668" y="88935"/>
                    </a:lnTo>
                    <a:lnTo>
                      <a:pt x="25787" y="68986"/>
                    </a:lnTo>
                    <a:lnTo>
                      <a:pt x="30001" y="33964"/>
                    </a:lnTo>
                    <a:lnTo>
                      <a:pt x="-2049" y="24654"/>
                    </a:lnTo>
                    <a:lnTo>
                      <a:pt x="11814" y="-2277"/>
                    </a:lnTo>
                    <a:cubicBezTo>
                      <a:pt x="35657" y="13128"/>
                      <a:pt x="64270" y="45268"/>
                      <a:pt x="88668" y="88935"/>
                    </a:cubicBezTo>
                    <a:close/>
                  </a:path>
                </a:pathLst>
              </a:custGeom>
              <a:solidFill>
                <a:srgbClr val="FFD26C"/>
              </a:solidFill>
              <a:ln w="1108" cap="flat">
                <a:noFill/>
                <a:prstDash val="solid"/>
                <a:miter/>
              </a:ln>
            </p:spPr>
            <p:txBody>
              <a:bodyPr rtlCol="0" anchor="ctr"/>
              <a:lstStyle/>
              <a:p>
                <a:endParaRPr lang="fr-FR"/>
              </a:p>
            </p:txBody>
          </p:sp>
          <p:sp>
            <p:nvSpPr>
              <p:cNvPr id="3879" name="Forme libre 3878">
                <a:extLst>
                  <a:ext uri="{FF2B5EF4-FFF2-40B4-BE49-F238E27FC236}">
                    <a16:creationId xmlns:a16="http://schemas.microsoft.com/office/drawing/2014/main" id="{A5D52BA6-5774-DB97-666B-E3598B8CD3A6}"/>
                  </a:ext>
                </a:extLst>
              </p:cNvPr>
              <p:cNvSpPr/>
              <p:nvPr/>
            </p:nvSpPr>
            <p:spPr>
              <a:xfrm>
                <a:off x="6191719" y="7767597"/>
                <a:ext cx="94950" cy="215272"/>
              </a:xfrm>
              <a:custGeom>
                <a:avLst/>
                <a:gdLst>
                  <a:gd name="connsiteX0" fmla="*/ 90750 w 94950"/>
                  <a:gd name="connsiteY0" fmla="*/ 93166 h 215272"/>
                  <a:gd name="connsiteX1" fmla="*/ 90085 w 94950"/>
                  <a:gd name="connsiteY1" fmla="*/ 93055 h 215272"/>
                  <a:gd name="connsiteX2" fmla="*/ 27204 w 94950"/>
                  <a:gd name="connsiteY2" fmla="*/ 73106 h 215272"/>
                  <a:gd name="connsiteX3" fmla="*/ 25762 w 94950"/>
                  <a:gd name="connsiteY3" fmla="*/ 70778 h 215272"/>
                  <a:gd name="connsiteX4" fmla="*/ 29755 w 94950"/>
                  <a:gd name="connsiteY4" fmla="*/ 37640 h 215272"/>
                  <a:gd name="connsiteX5" fmla="*/ -521 w 94950"/>
                  <a:gd name="connsiteY5" fmla="*/ 28885 h 215272"/>
                  <a:gd name="connsiteX6" fmla="*/ -1963 w 94950"/>
                  <a:gd name="connsiteY6" fmla="*/ 26225 h 215272"/>
                  <a:gd name="connsiteX7" fmla="*/ -1852 w 94950"/>
                  <a:gd name="connsiteY7" fmla="*/ 25782 h 215272"/>
                  <a:gd name="connsiteX8" fmla="*/ 12011 w 94950"/>
                  <a:gd name="connsiteY8" fmla="*/ -1150 h 215272"/>
                  <a:gd name="connsiteX9" fmla="*/ 14894 w 94950"/>
                  <a:gd name="connsiteY9" fmla="*/ -2037 h 215272"/>
                  <a:gd name="connsiteX10" fmla="*/ 15116 w 94950"/>
                  <a:gd name="connsiteY10" fmla="*/ -1926 h 215272"/>
                  <a:gd name="connsiteX11" fmla="*/ 92635 w 94950"/>
                  <a:gd name="connsiteY11" fmla="*/ 90063 h 215272"/>
                  <a:gd name="connsiteX12" fmla="*/ 92303 w 94950"/>
                  <a:gd name="connsiteY12" fmla="*/ 92611 h 215272"/>
                  <a:gd name="connsiteX13" fmla="*/ 92303 w 94950"/>
                  <a:gd name="connsiteY13" fmla="*/ 92611 h 215272"/>
                  <a:gd name="connsiteX14" fmla="*/ 90750 w 94950"/>
                  <a:gd name="connsiteY14" fmla="*/ 93166 h 215272"/>
                  <a:gd name="connsiteX15" fmla="*/ 90750 w 94950"/>
                  <a:gd name="connsiteY15" fmla="*/ 93166 h 215272"/>
                  <a:gd name="connsiteX16" fmla="*/ 30309 w 94950"/>
                  <a:gd name="connsiteY16" fmla="*/ 69448 h 215272"/>
                  <a:gd name="connsiteX17" fmla="*/ 86314 w 94950"/>
                  <a:gd name="connsiteY17" fmla="*/ 87181 h 215272"/>
                  <a:gd name="connsiteX18" fmla="*/ 14894 w 94950"/>
                  <a:gd name="connsiteY18" fmla="*/ 2840 h 215272"/>
                  <a:gd name="connsiteX19" fmla="*/ 3249 w 94950"/>
                  <a:gd name="connsiteY19" fmla="*/ 25338 h 215272"/>
                  <a:gd name="connsiteX20" fmla="*/ 32749 w 94950"/>
                  <a:gd name="connsiteY20" fmla="*/ 33872 h 215272"/>
                  <a:gd name="connsiteX21" fmla="*/ 34301 w 94950"/>
                  <a:gd name="connsiteY21" fmla="*/ 36199 h 215272"/>
                  <a:gd name="connsiteX22" fmla="*/ 30309 w 94950"/>
                  <a:gd name="connsiteY22" fmla="*/ 69448 h 215272"/>
                  <a:gd name="connsiteX23" fmla="*/ 36298 w 94950"/>
                  <a:gd name="connsiteY23" fmla="*/ 212972 h 215272"/>
                  <a:gd name="connsiteX24" fmla="*/ 3693 w 94950"/>
                  <a:gd name="connsiteY24" fmla="*/ 125750 h 215272"/>
                  <a:gd name="connsiteX25" fmla="*/ 3804 w 94950"/>
                  <a:gd name="connsiteY25" fmla="*/ 125528 h 215272"/>
                  <a:gd name="connsiteX26" fmla="*/ 39403 w 94950"/>
                  <a:gd name="connsiteY26" fmla="*/ 131402 h 215272"/>
                  <a:gd name="connsiteX27" fmla="*/ 36298 w 94950"/>
                  <a:gd name="connsiteY27" fmla="*/ 212972 h 21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94950" h="215272">
                    <a:moveTo>
                      <a:pt x="90750" y="93166"/>
                    </a:moveTo>
                    <a:cubicBezTo>
                      <a:pt x="90528" y="93166"/>
                      <a:pt x="90306" y="93166"/>
                      <a:pt x="90085" y="93055"/>
                    </a:cubicBezTo>
                    <a:lnTo>
                      <a:pt x="27204" y="73106"/>
                    </a:lnTo>
                    <a:cubicBezTo>
                      <a:pt x="26206" y="72773"/>
                      <a:pt x="25540" y="71776"/>
                      <a:pt x="25762" y="70778"/>
                    </a:cubicBezTo>
                    <a:lnTo>
                      <a:pt x="29755" y="37640"/>
                    </a:lnTo>
                    <a:lnTo>
                      <a:pt x="-521" y="28885"/>
                    </a:lnTo>
                    <a:cubicBezTo>
                      <a:pt x="-1630" y="28552"/>
                      <a:pt x="-2296" y="27333"/>
                      <a:pt x="-1963" y="26225"/>
                    </a:cubicBezTo>
                    <a:cubicBezTo>
                      <a:pt x="-1963" y="26114"/>
                      <a:pt x="-1852" y="26003"/>
                      <a:pt x="-1852" y="25782"/>
                    </a:cubicBezTo>
                    <a:lnTo>
                      <a:pt x="12011" y="-1150"/>
                    </a:lnTo>
                    <a:cubicBezTo>
                      <a:pt x="12565" y="-2258"/>
                      <a:pt x="13896" y="-2591"/>
                      <a:pt x="14894" y="-2037"/>
                    </a:cubicBezTo>
                    <a:cubicBezTo>
                      <a:pt x="15005" y="-2037"/>
                      <a:pt x="15005" y="-1926"/>
                      <a:pt x="15116" y="-1926"/>
                    </a:cubicBezTo>
                    <a:cubicBezTo>
                      <a:pt x="41066" y="14920"/>
                      <a:pt x="69235" y="48391"/>
                      <a:pt x="92635" y="90063"/>
                    </a:cubicBezTo>
                    <a:cubicBezTo>
                      <a:pt x="93079" y="90949"/>
                      <a:pt x="92968" y="91947"/>
                      <a:pt x="92303" y="92611"/>
                    </a:cubicBezTo>
                    <a:lnTo>
                      <a:pt x="92303" y="92611"/>
                    </a:lnTo>
                    <a:cubicBezTo>
                      <a:pt x="91859" y="92833"/>
                      <a:pt x="91415" y="93166"/>
                      <a:pt x="90750" y="93166"/>
                    </a:cubicBezTo>
                    <a:lnTo>
                      <a:pt x="90750" y="93166"/>
                    </a:lnTo>
                    <a:close/>
                    <a:moveTo>
                      <a:pt x="30309" y="69448"/>
                    </a:moveTo>
                    <a:lnTo>
                      <a:pt x="86314" y="87181"/>
                    </a:lnTo>
                    <a:cubicBezTo>
                      <a:pt x="64688" y="49942"/>
                      <a:pt x="38405" y="18799"/>
                      <a:pt x="14894" y="2840"/>
                    </a:cubicBezTo>
                    <a:lnTo>
                      <a:pt x="3249" y="25338"/>
                    </a:lnTo>
                    <a:lnTo>
                      <a:pt x="32749" y="33872"/>
                    </a:lnTo>
                    <a:cubicBezTo>
                      <a:pt x="33747" y="34205"/>
                      <a:pt x="34412" y="35202"/>
                      <a:pt x="34301" y="36199"/>
                    </a:cubicBezTo>
                    <a:lnTo>
                      <a:pt x="30309" y="69448"/>
                    </a:lnTo>
                    <a:close/>
                    <a:moveTo>
                      <a:pt x="36298" y="212972"/>
                    </a:moveTo>
                    <a:cubicBezTo>
                      <a:pt x="29200" y="184046"/>
                      <a:pt x="18443" y="154344"/>
                      <a:pt x="3693" y="125750"/>
                    </a:cubicBezTo>
                    <a:cubicBezTo>
                      <a:pt x="3693" y="125639"/>
                      <a:pt x="3804" y="125528"/>
                      <a:pt x="3804" y="125528"/>
                    </a:cubicBezTo>
                    <a:cubicBezTo>
                      <a:pt x="14783" y="120541"/>
                      <a:pt x="30642" y="117992"/>
                      <a:pt x="39403" y="131402"/>
                    </a:cubicBezTo>
                    <a:cubicBezTo>
                      <a:pt x="47277" y="143150"/>
                      <a:pt x="30420" y="183048"/>
                      <a:pt x="36298" y="212972"/>
                    </a:cubicBezTo>
                    <a:close/>
                  </a:path>
                </a:pathLst>
              </a:custGeom>
              <a:solidFill>
                <a:srgbClr val="000000"/>
              </a:solidFill>
              <a:ln w="1108" cap="flat">
                <a:noFill/>
                <a:prstDash val="solid"/>
                <a:miter/>
              </a:ln>
            </p:spPr>
            <p:txBody>
              <a:bodyPr rtlCol="0" anchor="ctr"/>
              <a:lstStyle/>
              <a:p>
                <a:endParaRPr lang="fr-FR"/>
              </a:p>
            </p:txBody>
          </p:sp>
          <p:sp>
            <p:nvSpPr>
              <p:cNvPr id="3880" name="Forme libre 3879">
                <a:extLst>
                  <a:ext uri="{FF2B5EF4-FFF2-40B4-BE49-F238E27FC236}">
                    <a16:creationId xmlns:a16="http://schemas.microsoft.com/office/drawing/2014/main" id="{FE46B5AA-5EB8-B326-7B9F-3BC9E84D307A}"/>
                  </a:ext>
                </a:extLst>
              </p:cNvPr>
              <p:cNvSpPr/>
              <p:nvPr/>
            </p:nvSpPr>
            <p:spPr>
              <a:xfrm>
                <a:off x="6195327" y="7889114"/>
                <a:ext cx="42172" cy="95860"/>
              </a:xfrm>
              <a:custGeom>
                <a:avLst/>
                <a:gdLst>
                  <a:gd name="connsiteX0" fmla="*/ 32699 w 42172"/>
                  <a:gd name="connsiteY0" fmla="*/ 93537 h 95860"/>
                  <a:gd name="connsiteX1" fmla="*/ 30592 w 42172"/>
                  <a:gd name="connsiteY1" fmla="*/ 91874 h 95860"/>
                  <a:gd name="connsiteX2" fmla="*/ -1791 w 42172"/>
                  <a:gd name="connsiteY2" fmla="*/ 5095 h 95860"/>
                  <a:gd name="connsiteX3" fmla="*/ -1791 w 42172"/>
                  <a:gd name="connsiteY3" fmla="*/ 3211 h 95860"/>
                  <a:gd name="connsiteX4" fmla="*/ -1680 w 42172"/>
                  <a:gd name="connsiteY4" fmla="*/ 2879 h 95860"/>
                  <a:gd name="connsiteX5" fmla="*/ -682 w 42172"/>
                  <a:gd name="connsiteY5" fmla="*/ 1881 h 95860"/>
                  <a:gd name="connsiteX6" fmla="*/ 37690 w 42172"/>
                  <a:gd name="connsiteY6" fmla="*/ 8531 h 95860"/>
                  <a:gd name="connsiteX7" fmla="*/ 37357 w 42172"/>
                  <a:gd name="connsiteY7" fmla="*/ 42888 h 95860"/>
                  <a:gd name="connsiteX8" fmla="*/ 34917 w 42172"/>
                  <a:gd name="connsiteY8" fmla="*/ 90988 h 95860"/>
                  <a:gd name="connsiteX9" fmla="*/ 33254 w 42172"/>
                  <a:gd name="connsiteY9" fmla="*/ 93537 h 95860"/>
                  <a:gd name="connsiteX10" fmla="*/ 32699 w 42172"/>
                  <a:gd name="connsiteY10" fmla="*/ 93537 h 95860"/>
                  <a:gd name="connsiteX11" fmla="*/ 32699 w 42172"/>
                  <a:gd name="connsiteY11" fmla="*/ 93537 h 95860"/>
                  <a:gd name="connsiteX12" fmla="*/ 2978 w 42172"/>
                  <a:gd name="connsiteY12" fmla="*/ 5095 h 95860"/>
                  <a:gd name="connsiteX13" fmla="*/ 29372 w 42172"/>
                  <a:gd name="connsiteY13" fmla="*/ 71150 h 95860"/>
                  <a:gd name="connsiteX14" fmla="*/ 33032 w 42172"/>
                  <a:gd name="connsiteY14" fmla="*/ 42223 h 95860"/>
                  <a:gd name="connsiteX15" fmla="*/ 34030 w 42172"/>
                  <a:gd name="connsiteY15" fmla="*/ 10969 h 95860"/>
                  <a:gd name="connsiteX16" fmla="*/ 2978 w 42172"/>
                  <a:gd name="connsiteY16" fmla="*/ 5095 h 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172" h="95860">
                    <a:moveTo>
                      <a:pt x="32699" y="93537"/>
                    </a:moveTo>
                    <a:cubicBezTo>
                      <a:pt x="31701" y="93537"/>
                      <a:pt x="30814" y="92872"/>
                      <a:pt x="30592" y="91874"/>
                    </a:cubicBezTo>
                    <a:cubicBezTo>
                      <a:pt x="23162" y="61618"/>
                      <a:pt x="12183" y="32470"/>
                      <a:pt x="-1791" y="5095"/>
                    </a:cubicBezTo>
                    <a:cubicBezTo>
                      <a:pt x="-2123" y="4541"/>
                      <a:pt x="-2123" y="3876"/>
                      <a:pt x="-1791" y="3211"/>
                    </a:cubicBezTo>
                    <a:cubicBezTo>
                      <a:pt x="-1680" y="3101"/>
                      <a:pt x="-1680" y="2990"/>
                      <a:pt x="-1680" y="2879"/>
                    </a:cubicBezTo>
                    <a:cubicBezTo>
                      <a:pt x="-1458" y="2435"/>
                      <a:pt x="-1125" y="2103"/>
                      <a:pt x="-682" y="1881"/>
                    </a:cubicBezTo>
                    <a:cubicBezTo>
                      <a:pt x="5418" y="-889"/>
                      <a:pt x="26267" y="-8758"/>
                      <a:pt x="37690" y="8531"/>
                    </a:cubicBezTo>
                    <a:cubicBezTo>
                      <a:pt x="41904" y="14959"/>
                      <a:pt x="39908" y="27261"/>
                      <a:pt x="37357" y="42888"/>
                    </a:cubicBezTo>
                    <a:cubicBezTo>
                      <a:pt x="34806" y="58404"/>
                      <a:pt x="31923" y="75915"/>
                      <a:pt x="34917" y="90988"/>
                    </a:cubicBezTo>
                    <a:cubicBezTo>
                      <a:pt x="35139" y="92207"/>
                      <a:pt x="34363" y="93316"/>
                      <a:pt x="33254" y="93537"/>
                    </a:cubicBezTo>
                    <a:cubicBezTo>
                      <a:pt x="33032" y="93537"/>
                      <a:pt x="32921" y="93537"/>
                      <a:pt x="32699" y="93537"/>
                    </a:cubicBezTo>
                    <a:lnTo>
                      <a:pt x="32699" y="93537"/>
                    </a:lnTo>
                    <a:close/>
                    <a:moveTo>
                      <a:pt x="2978" y="5095"/>
                    </a:moveTo>
                    <a:cubicBezTo>
                      <a:pt x="13735" y="26153"/>
                      <a:pt x="22496" y="48319"/>
                      <a:pt x="29372" y="71150"/>
                    </a:cubicBezTo>
                    <a:cubicBezTo>
                      <a:pt x="29816" y="61396"/>
                      <a:pt x="31479" y="51422"/>
                      <a:pt x="33032" y="42223"/>
                    </a:cubicBezTo>
                    <a:cubicBezTo>
                      <a:pt x="35250" y="28702"/>
                      <a:pt x="37357" y="16067"/>
                      <a:pt x="34030" y="10969"/>
                    </a:cubicBezTo>
                    <a:cubicBezTo>
                      <a:pt x="25602" y="-1887"/>
                      <a:pt x="10741" y="1992"/>
                      <a:pt x="2978" y="5095"/>
                    </a:cubicBezTo>
                    <a:close/>
                  </a:path>
                </a:pathLst>
              </a:custGeom>
              <a:solidFill>
                <a:srgbClr val="000000"/>
              </a:solidFill>
              <a:ln w="1108" cap="flat">
                <a:noFill/>
                <a:prstDash val="solid"/>
                <a:miter/>
              </a:ln>
            </p:spPr>
            <p:txBody>
              <a:bodyPr rtlCol="0" anchor="ctr"/>
              <a:lstStyle/>
              <a:p>
                <a:endParaRPr lang="fr-FR"/>
              </a:p>
            </p:txBody>
          </p:sp>
          <p:sp>
            <p:nvSpPr>
              <p:cNvPr id="3881" name="Forme libre 3880">
                <a:extLst>
                  <a:ext uri="{FF2B5EF4-FFF2-40B4-BE49-F238E27FC236}">
                    <a16:creationId xmlns:a16="http://schemas.microsoft.com/office/drawing/2014/main" id="{C256CB61-8D7F-1F87-57A8-0CDD6F4034E2}"/>
                  </a:ext>
                </a:extLst>
              </p:cNvPr>
              <p:cNvSpPr/>
              <p:nvPr/>
            </p:nvSpPr>
            <p:spPr>
              <a:xfrm>
                <a:off x="6268327" y="7752321"/>
                <a:ext cx="359761" cy="243958"/>
              </a:xfrm>
              <a:custGeom>
                <a:avLst/>
                <a:gdLst>
                  <a:gd name="connsiteX0" fmla="*/ 357634 w 359761"/>
                  <a:gd name="connsiteY0" fmla="*/ 61339 h 243958"/>
                  <a:gd name="connsiteX1" fmla="*/ 204258 w 359761"/>
                  <a:gd name="connsiteY1" fmla="*/ 117308 h 243958"/>
                  <a:gd name="connsiteX2" fmla="*/ 145592 w 359761"/>
                  <a:gd name="connsiteY2" fmla="*/ 105228 h 243958"/>
                  <a:gd name="connsiteX3" fmla="*/ 145592 w 359761"/>
                  <a:gd name="connsiteY3" fmla="*/ 105228 h 243958"/>
                  <a:gd name="connsiteX4" fmla="*/ 179306 w 359761"/>
                  <a:gd name="connsiteY4" fmla="*/ 198325 h 243958"/>
                  <a:gd name="connsiteX5" fmla="*/ 174870 w 359761"/>
                  <a:gd name="connsiteY5" fmla="*/ 221488 h 243958"/>
                  <a:gd name="connsiteX6" fmla="*/ 134391 w 359761"/>
                  <a:gd name="connsiteY6" fmla="*/ 241659 h 243958"/>
                  <a:gd name="connsiteX7" fmla="*/ 76057 w 359761"/>
                  <a:gd name="connsiteY7" fmla="*/ 78629 h 243958"/>
                  <a:gd name="connsiteX8" fmla="*/ -2128 w 359761"/>
                  <a:gd name="connsiteY8" fmla="*/ 2268 h 243958"/>
                  <a:gd name="connsiteX9" fmla="*/ 172984 w 359761"/>
                  <a:gd name="connsiteY9" fmla="*/ 22771 h 243958"/>
                  <a:gd name="connsiteX10" fmla="*/ 174537 w 359761"/>
                  <a:gd name="connsiteY10" fmla="*/ 22993 h 243958"/>
                  <a:gd name="connsiteX11" fmla="*/ 196162 w 359761"/>
                  <a:gd name="connsiteY11" fmla="*/ 24544 h 243958"/>
                  <a:gd name="connsiteX12" fmla="*/ 251391 w 359761"/>
                  <a:gd name="connsiteY12" fmla="*/ 18892 h 243958"/>
                  <a:gd name="connsiteX13" fmla="*/ 251613 w 359761"/>
                  <a:gd name="connsiteY13" fmla="*/ 18892 h 243958"/>
                  <a:gd name="connsiteX14" fmla="*/ 320482 w 359761"/>
                  <a:gd name="connsiteY14" fmla="*/ -1168 h 243958"/>
                  <a:gd name="connsiteX15" fmla="*/ 357634 w 359761"/>
                  <a:gd name="connsiteY15" fmla="*/ 61339 h 243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761" h="243958">
                    <a:moveTo>
                      <a:pt x="357634" y="61339"/>
                    </a:moveTo>
                    <a:cubicBezTo>
                      <a:pt x="337782" y="77521"/>
                      <a:pt x="274236" y="118528"/>
                      <a:pt x="204258" y="117308"/>
                    </a:cubicBezTo>
                    <a:cubicBezTo>
                      <a:pt x="184961" y="116976"/>
                      <a:pt x="165110" y="113429"/>
                      <a:pt x="145592" y="105228"/>
                    </a:cubicBezTo>
                    <a:lnTo>
                      <a:pt x="145592" y="105228"/>
                    </a:lnTo>
                    <a:cubicBezTo>
                      <a:pt x="159233" y="126729"/>
                      <a:pt x="173761" y="173942"/>
                      <a:pt x="179306" y="198325"/>
                    </a:cubicBezTo>
                    <a:cubicBezTo>
                      <a:pt x="181967" y="210295"/>
                      <a:pt x="181302" y="214174"/>
                      <a:pt x="174870" y="221488"/>
                    </a:cubicBezTo>
                    <a:cubicBezTo>
                      <a:pt x="167328" y="230133"/>
                      <a:pt x="150582" y="238556"/>
                      <a:pt x="134391" y="241659"/>
                    </a:cubicBezTo>
                    <a:cubicBezTo>
                      <a:pt x="123190" y="171837"/>
                      <a:pt x="103782" y="119525"/>
                      <a:pt x="76057" y="78629"/>
                    </a:cubicBezTo>
                    <a:cubicBezTo>
                      <a:pt x="54875" y="47486"/>
                      <a:pt x="28925" y="22993"/>
                      <a:pt x="-2128" y="2268"/>
                    </a:cubicBezTo>
                    <a:cubicBezTo>
                      <a:pt x="66409" y="-13249"/>
                      <a:pt x="124410" y="15124"/>
                      <a:pt x="172984" y="22771"/>
                    </a:cubicBezTo>
                    <a:cubicBezTo>
                      <a:pt x="173539" y="22882"/>
                      <a:pt x="174093" y="22882"/>
                      <a:pt x="174537" y="22993"/>
                    </a:cubicBezTo>
                    <a:cubicBezTo>
                      <a:pt x="181967" y="24101"/>
                      <a:pt x="189176" y="24655"/>
                      <a:pt x="196162" y="24544"/>
                    </a:cubicBezTo>
                    <a:cubicBezTo>
                      <a:pt x="216457" y="24101"/>
                      <a:pt x="235088" y="21885"/>
                      <a:pt x="251391" y="18892"/>
                    </a:cubicBezTo>
                    <a:cubicBezTo>
                      <a:pt x="251502" y="18892"/>
                      <a:pt x="251502" y="18892"/>
                      <a:pt x="251613" y="18892"/>
                    </a:cubicBezTo>
                    <a:cubicBezTo>
                      <a:pt x="286435" y="12464"/>
                      <a:pt x="311055" y="2600"/>
                      <a:pt x="320482" y="-1168"/>
                    </a:cubicBezTo>
                    <a:cubicBezTo>
                      <a:pt x="329354" y="12907"/>
                      <a:pt x="357634" y="61339"/>
                      <a:pt x="357634" y="61339"/>
                    </a:cubicBezTo>
                    <a:close/>
                  </a:path>
                </a:pathLst>
              </a:custGeom>
              <a:solidFill>
                <a:srgbClr val="FFD26C"/>
              </a:solidFill>
              <a:ln w="1108" cap="flat">
                <a:noFill/>
                <a:prstDash val="solid"/>
                <a:miter/>
              </a:ln>
            </p:spPr>
            <p:txBody>
              <a:bodyPr rtlCol="0" anchor="ctr"/>
              <a:lstStyle/>
              <a:p>
                <a:endParaRPr lang="fr-FR"/>
              </a:p>
            </p:txBody>
          </p:sp>
          <p:sp>
            <p:nvSpPr>
              <p:cNvPr id="3882" name="Forme libre 3881">
                <a:extLst>
                  <a:ext uri="{FF2B5EF4-FFF2-40B4-BE49-F238E27FC236}">
                    <a16:creationId xmlns:a16="http://schemas.microsoft.com/office/drawing/2014/main" id="{6EA09988-542D-D021-53D9-4DA488B8AB9C}"/>
                  </a:ext>
                </a:extLst>
              </p:cNvPr>
              <p:cNvSpPr/>
              <p:nvPr/>
            </p:nvSpPr>
            <p:spPr>
              <a:xfrm>
                <a:off x="6266172" y="7750365"/>
                <a:ext cx="364214" cy="248242"/>
              </a:xfrm>
              <a:custGeom>
                <a:avLst/>
                <a:gdLst>
                  <a:gd name="connsiteX0" fmla="*/ 136546 w 364214"/>
                  <a:gd name="connsiteY0" fmla="*/ 245831 h 248242"/>
                  <a:gd name="connsiteX1" fmla="*/ 134438 w 364214"/>
                  <a:gd name="connsiteY1" fmla="*/ 244058 h 248242"/>
                  <a:gd name="connsiteX2" fmla="*/ 76438 w 364214"/>
                  <a:gd name="connsiteY2" fmla="*/ 81915 h 248242"/>
                  <a:gd name="connsiteX3" fmla="*/ -1193 w 364214"/>
                  <a:gd name="connsiteY3" fmla="*/ 6218 h 248242"/>
                  <a:gd name="connsiteX4" fmla="*/ -1747 w 364214"/>
                  <a:gd name="connsiteY4" fmla="*/ 3226 h 248242"/>
                  <a:gd name="connsiteX5" fmla="*/ -416 w 364214"/>
                  <a:gd name="connsiteY5" fmla="*/ 2339 h 248242"/>
                  <a:gd name="connsiteX6" fmla="*/ 132442 w 364214"/>
                  <a:gd name="connsiteY6" fmla="*/ 12979 h 248242"/>
                  <a:gd name="connsiteX7" fmla="*/ 175583 w 364214"/>
                  <a:gd name="connsiteY7" fmla="*/ 22842 h 248242"/>
                  <a:gd name="connsiteX8" fmla="*/ 177135 w 364214"/>
                  <a:gd name="connsiteY8" fmla="*/ 23064 h 248242"/>
                  <a:gd name="connsiteX9" fmla="*/ 198317 w 364214"/>
                  <a:gd name="connsiteY9" fmla="*/ 24616 h 248242"/>
                  <a:gd name="connsiteX10" fmla="*/ 253213 w 364214"/>
                  <a:gd name="connsiteY10" fmla="*/ 19074 h 248242"/>
                  <a:gd name="connsiteX11" fmla="*/ 253435 w 364214"/>
                  <a:gd name="connsiteY11" fmla="*/ 19074 h 248242"/>
                  <a:gd name="connsiteX12" fmla="*/ 321084 w 364214"/>
                  <a:gd name="connsiteY12" fmla="*/ -542 h 248242"/>
                  <a:gd name="connsiteX13" fmla="*/ 321971 w 364214"/>
                  <a:gd name="connsiteY13" fmla="*/ -875 h 248242"/>
                  <a:gd name="connsiteX14" fmla="*/ 324633 w 364214"/>
                  <a:gd name="connsiteY14" fmla="*/ 12 h 248242"/>
                  <a:gd name="connsiteX15" fmla="*/ 361784 w 364214"/>
                  <a:gd name="connsiteY15" fmla="*/ 62409 h 248242"/>
                  <a:gd name="connsiteX16" fmla="*/ 361230 w 364214"/>
                  <a:gd name="connsiteY16" fmla="*/ 65179 h 248242"/>
                  <a:gd name="connsiteX17" fmla="*/ 209740 w 364214"/>
                  <a:gd name="connsiteY17" fmla="*/ 121592 h 248242"/>
                  <a:gd name="connsiteX18" fmla="*/ 206524 w 364214"/>
                  <a:gd name="connsiteY18" fmla="*/ 121592 h 248242"/>
                  <a:gd name="connsiteX19" fmla="*/ 152848 w 364214"/>
                  <a:gd name="connsiteY19" fmla="*/ 111617 h 248242"/>
                  <a:gd name="connsiteX20" fmla="*/ 183679 w 364214"/>
                  <a:gd name="connsiteY20" fmla="*/ 199948 h 248242"/>
                  <a:gd name="connsiteX21" fmla="*/ 178799 w 364214"/>
                  <a:gd name="connsiteY21" fmla="*/ 224996 h 248242"/>
                  <a:gd name="connsiteX22" fmla="*/ 137100 w 364214"/>
                  <a:gd name="connsiteY22" fmla="*/ 245942 h 248242"/>
                  <a:gd name="connsiteX23" fmla="*/ 136546 w 364214"/>
                  <a:gd name="connsiteY23" fmla="*/ 245831 h 248242"/>
                  <a:gd name="connsiteX24" fmla="*/ 136546 w 364214"/>
                  <a:gd name="connsiteY24" fmla="*/ 245831 h 248242"/>
                  <a:gd name="connsiteX25" fmla="*/ 5461 w 364214"/>
                  <a:gd name="connsiteY25" fmla="*/ 5443 h 248242"/>
                  <a:gd name="connsiteX26" fmla="*/ 79987 w 364214"/>
                  <a:gd name="connsiteY26" fmla="*/ 79476 h 248242"/>
                  <a:gd name="connsiteX27" fmla="*/ 138320 w 364214"/>
                  <a:gd name="connsiteY27" fmla="*/ 241066 h 248242"/>
                  <a:gd name="connsiteX28" fmla="*/ 175361 w 364214"/>
                  <a:gd name="connsiteY28" fmla="*/ 222003 h 248242"/>
                  <a:gd name="connsiteX29" fmla="*/ 179353 w 364214"/>
                  <a:gd name="connsiteY29" fmla="*/ 200724 h 248242"/>
                  <a:gd name="connsiteX30" fmla="*/ 145972 w 364214"/>
                  <a:gd name="connsiteY30" fmla="*/ 108292 h 248242"/>
                  <a:gd name="connsiteX31" fmla="*/ 145972 w 364214"/>
                  <a:gd name="connsiteY31" fmla="*/ 105854 h 248242"/>
                  <a:gd name="connsiteX32" fmla="*/ 148523 w 364214"/>
                  <a:gd name="connsiteY32" fmla="*/ 105078 h 248242"/>
                  <a:gd name="connsiteX33" fmla="*/ 206413 w 364214"/>
                  <a:gd name="connsiteY33" fmla="*/ 117047 h 248242"/>
                  <a:gd name="connsiteX34" fmla="*/ 356905 w 364214"/>
                  <a:gd name="connsiteY34" fmla="*/ 62741 h 248242"/>
                  <a:gd name="connsiteX35" fmla="*/ 321750 w 364214"/>
                  <a:gd name="connsiteY35" fmla="*/ 3558 h 248242"/>
                  <a:gd name="connsiteX36" fmla="*/ 254100 w 364214"/>
                  <a:gd name="connsiteY36" fmla="*/ 23064 h 248242"/>
                  <a:gd name="connsiteX37" fmla="*/ 253878 w 364214"/>
                  <a:gd name="connsiteY37" fmla="*/ 23064 h 248242"/>
                  <a:gd name="connsiteX38" fmla="*/ 198317 w 364214"/>
                  <a:gd name="connsiteY38" fmla="*/ 28717 h 248242"/>
                  <a:gd name="connsiteX39" fmla="*/ 176359 w 364214"/>
                  <a:gd name="connsiteY39" fmla="*/ 27165 h 248242"/>
                  <a:gd name="connsiteX40" fmla="*/ 174696 w 364214"/>
                  <a:gd name="connsiteY40" fmla="*/ 26943 h 248242"/>
                  <a:gd name="connsiteX41" fmla="*/ 131222 w 364214"/>
                  <a:gd name="connsiteY41" fmla="*/ 16969 h 248242"/>
                  <a:gd name="connsiteX42" fmla="*/ 5461 w 364214"/>
                  <a:gd name="connsiteY42" fmla="*/ 5443 h 248242"/>
                  <a:gd name="connsiteX43" fmla="*/ 5461 w 364214"/>
                  <a:gd name="connsiteY43" fmla="*/ 5443 h 24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4214" h="248242">
                    <a:moveTo>
                      <a:pt x="136546" y="245831"/>
                    </a:moveTo>
                    <a:cubicBezTo>
                      <a:pt x="135437" y="245831"/>
                      <a:pt x="134549" y="245055"/>
                      <a:pt x="134438" y="244058"/>
                    </a:cubicBezTo>
                    <a:cubicBezTo>
                      <a:pt x="123570" y="176452"/>
                      <a:pt x="104606" y="123365"/>
                      <a:pt x="76438" y="81915"/>
                    </a:cubicBezTo>
                    <a:cubicBezTo>
                      <a:pt x="56364" y="52434"/>
                      <a:pt x="30968" y="27608"/>
                      <a:pt x="-1193" y="6218"/>
                    </a:cubicBezTo>
                    <a:cubicBezTo>
                      <a:pt x="-2191" y="5553"/>
                      <a:pt x="-2413" y="4223"/>
                      <a:pt x="-1747" y="3226"/>
                    </a:cubicBezTo>
                    <a:cubicBezTo>
                      <a:pt x="-1415" y="2783"/>
                      <a:pt x="-971" y="2450"/>
                      <a:pt x="-416" y="2339"/>
                    </a:cubicBezTo>
                    <a:cubicBezTo>
                      <a:pt x="49378" y="-8965"/>
                      <a:pt x="93516" y="2672"/>
                      <a:pt x="132442" y="12979"/>
                    </a:cubicBezTo>
                    <a:cubicBezTo>
                      <a:pt x="147636" y="16969"/>
                      <a:pt x="161942" y="20737"/>
                      <a:pt x="175583" y="22842"/>
                    </a:cubicBezTo>
                    <a:cubicBezTo>
                      <a:pt x="176137" y="22953"/>
                      <a:pt x="176581" y="22953"/>
                      <a:pt x="177135" y="23064"/>
                    </a:cubicBezTo>
                    <a:cubicBezTo>
                      <a:pt x="185009" y="24284"/>
                      <a:pt x="191996" y="24727"/>
                      <a:pt x="198317" y="24616"/>
                    </a:cubicBezTo>
                    <a:cubicBezTo>
                      <a:pt x="216616" y="24284"/>
                      <a:pt x="235025" y="22399"/>
                      <a:pt x="253213" y="19074"/>
                    </a:cubicBezTo>
                    <a:cubicBezTo>
                      <a:pt x="253324" y="19074"/>
                      <a:pt x="253435" y="19074"/>
                      <a:pt x="253435" y="19074"/>
                    </a:cubicBezTo>
                    <a:cubicBezTo>
                      <a:pt x="286927" y="12868"/>
                      <a:pt x="310881" y="3447"/>
                      <a:pt x="321084" y="-542"/>
                    </a:cubicBezTo>
                    <a:lnTo>
                      <a:pt x="321971" y="-875"/>
                    </a:lnTo>
                    <a:cubicBezTo>
                      <a:pt x="322969" y="-1207"/>
                      <a:pt x="324078" y="-875"/>
                      <a:pt x="324633" y="12"/>
                    </a:cubicBezTo>
                    <a:cubicBezTo>
                      <a:pt x="333394" y="13755"/>
                      <a:pt x="361452" y="61966"/>
                      <a:pt x="361784" y="62409"/>
                    </a:cubicBezTo>
                    <a:cubicBezTo>
                      <a:pt x="362339" y="63295"/>
                      <a:pt x="362117" y="64514"/>
                      <a:pt x="361230" y="65179"/>
                    </a:cubicBezTo>
                    <a:cubicBezTo>
                      <a:pt x="358347" y="67507"/>
                      <a:pt x="291141" y="121592"/>
                      <a:pt x="209740" y="121592"/>
                    </a:cubicBezTo>
                    <a:cubicBezTo>
                      <a:pt x="208631" y="121592"/>
                      <a:pt x="207633" y="121592"/>
                      <a:pt x="206524" y="121592"/>
                    </a:cubicBezTo>
                    <a:cubicBezTo>
                      <a:pt x="187782" y="121259"/>
                      <a:pt x="169816" y="117934"/>
                      <a:pt x="152848" y="111617"/>
                    </a:cubicBezTo>
                    <a:cubicBezTo>
                      <a:pt x="165490" y="134780"/>
                      <a:pt x="178466" y="176785"/>
                      <a:pt x="183679" y="199948"/>
                    </a:cubicBezTo>
                    <a:cubicBezTo>
                      <a:pt x="186562" y="212583"/>
                      <a:pt x="185564" y="217238"/>
                      <a:pt x="178799" y="224996"/>
                    </a:cubicBezTo>
                    <a:cubicBezTo>
                      <a:pt x="170814" y="234083"/>
                      <a:pt x="153624" y="242728"/>
                      <a:pt x="137100" y="245942"/>
                    </a:cubicBezTo>
                    <a:cubicBezTo>
                      <a:pt x="136878" y="245831"/>
                      <a:pt x="136656" y="245831"/>
                      <a:pt x="136546" y="245831"/>
                    </a:cubicBezTo>
                    <a:lnTo>
                      <a:pt x="136546" y="245831"/>
                    </a:lnTo>
                    <a:close/>
                    <a:moveTo>
                      <a:pt x="5461" y="5443"/>
                    </a:moveTo>
                    <a:cubicBezTo>
                      <a:pt x="36070" y="26500"/>
                      <a:pt x="60468" y="50772"/>
                      <a:pt x="79987" y="79476"/>
                    </a:cubicBezTo>
                    <a:cubicBezTo>
                      <a:pt x="108155" y="121037"/>
                      <a:pt x="127230" y="173903"/>
                      <a:pt x="138320" y="241066"/>
                    </a:cubicBezTo>
                    <a:cubicBezTo>
                      <a:pt x="153070" y="237741"/>
                      <a:pt x="168485" y="229872"/>
                      <a:pt x="175361" y="222003"/>
                    </a:cubicBezTo>
                    <a:cubicBezTo>
                      <a:pt x="181239" y="215242"/>
                      <a:pt x="181904" y="212139"/>
                      <a:pt x="179353" y="200724"/>
                    </a:cubicBezTo>
                    <a:cubicBezTo>
                      <a:pt x="173808" y="175898"/>
                      <a:pt x="159280" y="129350"/>
                      <a:pt x="145972" y="108292"/>
                    </a:cubicBezTo>
                    <a:cubicBezTo>
                      <a:pt x="145528" y="107517"/>
                      <a:pt x="145528" y="106630"/>
                      <a:pt x="145972" y="105854"/>
                    </a:cubicBezTo>
                    <a:cubicBezTo>
                      <a:pt x="146527" y="105078"/>
                      <a:pt x="147636" y="104746"/>
                      <a:pt x="148523" y="105078"/>
                    </a:cubicBezTo>
                    <a:cubicBezTo>
                      <a:pt x="166599" y="112614"/>
                      <a:pt x="186007" y="116715"/>
                      <a:pt x="206413" y="117047"/>
                    </a:cubicBezTo>
                    <a:cubicBezTo>
                      <a:pt x="270291" y="118156"/>
                      <a:pt x="331841" y="82690"/>
                      <a:pt x="356905" y="62741"/>
                    </a:cubicBezTo>
                    <a:cubicBezTo>
                      <a:pt x="352136" y="54540"/>
                      <a:pt x="330289" y="17301"/>
                      <a:pt x="321750" y="3558"/>
                    </a:cubicBezTo>
                    <a:cubicBezTo>
                      <a:pt x="310992" y="7770"/>
                      <a:pt x="287260" y="16969"/>
                      <a:pt x="254100" y="23064"/>
                    </a:cubicBezTo>
                    <a:lnTo>
                      <a:pt x="253878" y="23064"/>
                    </a:lnTo>
                    <a:cubicBezTo>
                      <a:pt x="235469" y="26389"/>
                      <a:pt x="216838" y="28274"/>
                      <a:pt x="198317" y="28717"/>
                    </a:cubicBezTo>
                    <a:cubicBezTo>
                      <a:pt x="191663" y="28828"/>
                      <a:pt x="184455" y="28384"/>
                      <a:pt x="176359" y="27165"/>
                    </a:cubicBezTo>
                    <a:cubicBezTo>
                      <a:pt x="175805" y="27054"/>
                      <a:pt x="175250" y="27054"/>
                      <a:pt x="174696" y="26943"/>
                    </a:cubicBezTo>
                    <a:cubicBezTo>
                      <a:pt x="160944" y="24727"/>
                      <a:pt x="146527" y="20959"/>
                      <a:pt x="131222" y="16969"/>
                    </a:cubicBezTo>
                    <a:cubicBezTo>
                      <a:pt x="94182" y="7216"/>
                      <a:pt x="52150" y="-3867"/>
                      <a:pt x="5461" y="5443"/>
                    </a:cubicBezTo>
                    <a:lnTo>
                      <a:pt x="5461" y="5443"/>
                    </a:lnTo>
                    <a:close/>
                  </a:path>
                </a:pathLst>
              </a:custGeom>
              <a:solidFill>
                <a:srgbClr val="000000"/>
              </a:solidFill>
              <a:ln w="1108" cap="flat">
                <a:noFill/>
                <a:prstDash val="solid"/>
                <a:miter/>
              </a:ln>
            </p:spPr>
            <p:txBody>
              <a:bodyPr rtlCol="0" anchor="ctr"/>
              <a:lstStyle/>
              <a:p>
                <a:endParaRPr lang="fr-FR"/>
              </a:p>
            </p:txBody>
          </p:sp>
          <p:sp>
            <p:nvSpPr>
              <p:cNvPr id="3883" name="Forme libre 3882">
                <a:extLst>
                  <a:ext uri="{FF2B5EF4-FFF2-40B4-BE49-F238E27FC236}">
                    <a16:creationId xmlns:a16="http://schemas.microsoft.com/office/drawing/2014/main" id="{70262D82-B090-19AE-D5CB-B463463ED15F}"/>
                  </a:ext>
                </a:extLst>
              </p:cNvPr>
              <p:cNvSpPr/>
              <p:nvPr/>
            </p:nvSpPr>
            <p:spPr>
              <a:xfrm>
                <a:off x="6268327" y="7756999"/>
                <a:ext cx="79959" cy="76361"/>
              </a:xfrm>
              <a:custGeom>
                <a:avLst/>
                <a:gdLst>
                  <a:gd name="connsiteX0" fmla="*/ 77884 w 79959"/>
                  <a:gd name="connsiteY0" fmla="*/ 36631 h 76361"/>
                  <a:gd name="connsiteX1" fmla="*/ 76110 w 79959"/>
                  <a:gd name="connsiteY1" fmla="*/ 74092 h 76361"/>
                  <a:gd name="connsiteX2" fmla="*/ -2075 w 79959"/>
                  <a:gd name="connsiteY2" fmla="*/ -2270 h 76361"/>
                  <a:gd name="connsiteX3" fmla="*/ 35188 w 79959"/>
                  <a:gd name="connsiteY3" fmla="*/ 5156 h 76361"/>
                  <a:gd name="connsiteX4" fmla="*/ 34633 w 79959"/>
                  <a:gd name="connsiteY4" fmla="*/ 16349 h 76361"/>
                  <a:gd name="connsiteX5" fmla="*/ 77884 w 79959"/>
                  <a:gd name="connsiteY5" fmla="*/ 36631 h 76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959" h="76361">
                    <a:moveTo>
                      <a:pt x="77884" y="36631"/>
                    </a:moveTo>
                    <a:lnTo>
                      <a:pt x="76110" y="74092"/>
                    </a:lnTo>
                    <a:cubicBezTo>
                      <a:pt x="54928" y="42948"/>
                      <a:pt x="28977" y="18455"/>
                      <a:pt x="-2075" y="-2270"/>
                    </a:cubicBezTo>
                    <a:cubicBezTo>
                      <a:pt x="32" y="-2159"/>
                      <a:pt x="35188" y="5156"/>
                      <a:pt x="35188" y="5156"/>
                    </a:cubicBezTo>
                    <a:lnTo>
                      <a:pt x="34633" y="16349"/>
                    </a:lnTo>
                    <a:lnTo>
                      <a:pt x="77884" y="36631"/>
                    </a:lnTo>
                    <a:close/>
                  </a:path>
                </a:pathLst>
              </a:custGeom>
              <a:solidFill>
                <a:srgbClr val="FFD26C"/>
              </a:solidFill>
              <a:ln w="1108" cap="flat">
                <a:noFill/>
                <a:prstDash val="solid"/>
                <a:miter/>
              </a:ln>
            </p:spPr>
            <p:txBody>
              <a:bodyPr rtlCol="0" anchor="ctr"/>
              <a:lstStyle/>
              <a:p>
                <a:endParaRPr lang="fr-FR"/>
              </a:p>
            </p:txBody>
          </p:sp>
          <p:sp>
            <p:nvSpPr>
              <p:cNvPr id="3884" name="Forme libre 3883">
                <a:extLst>
                  <a:ext uri="{FF2B5EF4-FFF2-40B4-BE49-F238E27FC236}">
                    <a16:creationId xmlns:a16="http://schemas.microsoft.com/office/drawing/2014/main" id="{30D18B25-959E-D73A-C54E-3FC4A3D604E9}"/>
                  </a:ext>
                </a:extLst>
              </p:cNvPr>
              <p:cNvSpPr/>
              <p:nvPr/>
            </p:nvSpPr>
            <p:spPr>
              <a:xfrm>
                <a:off x="6266172" y="7754782"/>
                <a:ext cx="208540" cy="117146"/>
              </a:xfrm>
              <a:custGeom>
                <a:avLst/>
                <a:gdLst>
                  <a:gd name="connsiteX0" fmla="*/ 78241 w 208540"/>
                  <a:gd name="connsiteY0" fmla="*/ 78407 h 117146"/>
                  <a:gd name="connsiteX1" fmla="*/ 76467 w 208540"/>
                  <a:gd name="connsiteY1" fmla="*/ 77410 h 117146"/>
                  <a:gd name="connsiteX2" fmla="*/ -1163 w 208540"/>
                  <a:gd name="connsiteY2" fmla="*/ 1713 h 117146"/>
                  <a:gd name="connsiteX3" fmla="*/ -1718 w 208540"/>
                  <a:gd name="connsiteY3" fmla="*/ -1279 h 117146"/>
                  <a:gd name="connsiteX4" fmla="*/ 168 w 208540"/>
                  <a:gd name="connsiteY4" fmla="*/ -2277 h 117146"/>
                  <a:gd name="connsiteX5" fmla="*/ 37652 w 208540"/>
                  <a:gd name="connsiteY5" fmla="*/ 5149 h 117146"/>
                  <a:gd name="connsiteX6" fmla="*/ 39315 w 208540"/>
                  <a:gd name="connsiteY6" fmla="*/ 7365 h 117146"/>
                  <a:gd name="connsiteX7" fmla="*/ 38872 w 208540"/>
                  <a:gd name="connsiteY7" fmla="*/ 17119 h 117146"/>
                  <a:gd name="connsiteX8" fmla="*/ 80903 w 208540"/>
                  <a:gd name="connsiteY8" fmla="*/ 36735 h 117146"/>
                  <a:gd name="connsiteX9" fmla="*/ 82123 w 208540"/>
                  <a:gd name="connsiteY9" fmla="*/ 38841 h 117146"/>
                  <a:gd name="connsiteX10" fmla="*/ 80348 w 208540"/>
                  <a:gd name="connsiteY10" fmla="*/ 76301 h 117146"/>
                  <a:gd name="connsiteX11" fmla="*/ 78241 w 208540"/>
                  <a:gd name="connsiteY11" fmla="*/ 78407 h 117146"/>
                  <a:gd name="connsiteX12" fmla="*/ 78241 w 208540"/>
                  <a:gd name="connsiteY12" fmla="*/ 78407 h 117146"/>
                  <a:gd name="connsiteX13" fmla="*/ 9594 w 208540"/>
                  <a:gd name="connsiteY13" fmla="*/ 3930 h 117146"/>
                  <a:gd name="connsiteX14" fmla="*/ 76356 w 208540"/>
                  <a:gd name="connsiteY14" fmla="*/ 69873 h 117146"/>
                  <a:gd name="connsiteX15" fmla="*/ 77798 w 208540"/>
                  <a:gd name="connsiteY15" fmla="*/ 40171 h 117146"/>
                  <a:gd name="connsiteX16" fmla="*/ 35766 w 208540"/>
                  <a:gd name="connsiteY16" fmla="*/ 20554 h 117146"/>
                  <a:gd name="connsiteX17" fmla="*/ 34547 w 208540"/>
                  <a:gd name="connsiteY17" fmla="*/ 18448 h 117146"/>
                  <a:gd name="connsiteX18" fmla="*/ 34990 w 208540"/>
                  <a:gd name="connsiteY18" fmla="*/ 9028 h 117146"/>
                  <a:gd name="connsiteX19" fmla="*/ 9594 w 208540"/>
                  <a:gd name="connsiteY19" fmla="*/ 3930 h 117146"/>
                  <a:gd name="connsiteX20" fmla="*/ 9594 w 208540"/>
                  <a:gd name="connsiteY20" fmla="*/ 3930 h 117146"/>
                  <a:gd name="connsiteX21" fmla="*/ 206443 w 208540"/>
                  <a:gd name="connsiteY21" fmla="*/ 114870 h 117146"/>
                  <a:gd name="connsiteX22" fmla="*/ 147776 w 208540"/>
                  <a:gd name="connsiteY22" fmla="*/ 102789 h 117146"/>
                  <a:gd name="connsiteX23" fmla="*/ 127370 w 208540"/>
                  <a:gd name="connsiteY23" fmla="*/ 66659 h 117146"/>
                  <a:gd name="connsiteX24" fmla="*/ 140124 w 208540"/>
                  <a:gd name="connsiteY24" fmla="*/ 49037 h 117146"/>
                  <a:gd name="connsiteX25" fmla="*/ 162304 w 208540"/>
                  <a:gd name="connsiteY25" fmla="*/ 77410 h 117146"/>
                  <a:gd name="connsiteX26" fmla="*/ 206443 w 208540"/>
                  <a:gd name="connsiteY26" fmla="*/ 114870 h 11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540" h="117146">
                    <a:moveTo>
                      <a:pt x="78241" y="78407"/>
                    </a:moveTo>
                    <a:cubicBezTo>
                      <a:pt x="77576" y="78407"/>
                      <a:pt x="76910" y="78075"/>
                      <a:pt x="76467" y="77410"/>
                    </a:cubicBezTo>
                    <a:cubicBezTo>
                      <a:pt x="56394" y="47929"/>
                      <a:pt x="30998" y="23103"/>
                      <a:pt x="-1163" y="1713"/>
                    </a:cubicBezTo>
                    <a:cubicBezTo>
                      <a:pt x="-2161" y="1048"/>
                      <a:pt x="-2383" y="-282"/>
                      <a:pt x="-1718" y="-1279"/>
                    </a:cubicBezTo>
                    <a:cubicBezTo>
                      <a:pt x="-1274" y="-1944"/>
                      <a:pt x="-498" y="-2277"/>
                      <a:pt x="168" y="-2277"/>
                    </a:cubicBezTo>
                    <a:cubicBezTo>
                      <a:pt x="2275" y="-2166"/>
                      <a:pt x="31774" y="3930"/>
                      <a:pt x="37652" y="5149"/>
                    </a:cubicBezTo>
                    <a:cubicBezTo>
                      <a:pt x="38650" y="5371"/>
                      <a:pt x="39426" y="6257"/>
                      <a:pt x="39315" y="7365"/>
                    </a:cubicBezTo>
                    <a:lnTo>
                      <a:pt x="38872" y="17119"/>
                    </a:lnTo>
                    <a:lnTo>
                      <a:pt x="80903" y="36735"/>
                    </a:lnTo>
                    <a:cubicBezTo>
                      <a:pt x="81679" y="37068"/>
                      <a:pt x="82234" y="37954"/>
                      <a:pt x="82123" y="38841"/>
                    </a:cubicBezTo>
                    <a:lnTo>
                      <a:pt x="80348" y="76301"/>
                    </a:lnTo>
                    <a:cubicBezTo>
                      <a:pt x="80348" y="77521"/>
                      <a:pt x="79350" y="78407"/>
                      <a:pt x="78241" y="78407"/>
                    </a:cubicBezTo>
                    <a:lnTo>
                      <a:pt x="78241" y="78407"/>
                    </a:lnTo>
                    <a:close/>
                    <a:moveTo>
                      <a:pt x="9594" y="3930"/>
                    </a:moveTo>
                    <a:cubicBezTo>
                      <a:pt x="36432" y="22992"/>
                      <a:pt x="58390" y="44715"/>
                      <a:pt x="76356" y="69873"/>
                    </a:cubicBezTo>
                    <a:lnTo>
                      <a:pt x="77798" y="40171"/>
                    </a:lnTo>
                    <a:lnTo>
                      <a:pt x="35766" y="20554"/>
                    </a:lnTo>
                    <a:cubicBezTo>
                      <a:pt x="34990" y="20222"/>
                      <a:pt x="34436" y="19335"/>
                      <a:pt x="34547" y="18448"/>
                    </a:cubicBezTo>
                    <a:lnTo>
                      <a:pt x="34990" y="9028"/>
                    </a:lnTo>
                    <a:cubicBezTo>
                      <a:pt x="26562" y="7365"/>
                      <a:pt x="18133" y="5592"/>
                      <a:pt x="9594" y="3930"/>
                    </a:cubicBezTo>
                    <a:lnTo>
                      <a:pt x="9594" y="3930"/>
                    </a:lnTo>
                    <a:close/>
                    <a:moveTo>
                      <a:pt x="206443" y="114870"/>
                    </a:moveTo>
                    <a:cubicBezTo>
                      <a:pt x="187145" y="114538"/>
                      <a:pt x="167294" y="110991"/>
                      <a:pt x="147776" y="102789"/>
                    </a:cubicBezTo>
                    <a:cubicBezTo>
                      <a:pt x="139458" y="88049"/>
                      <a:pt x="132250" y="75082"/>
                      <a:pt x="127370" y="66659"/>
                    </a:cubicBezTo>
                    <a:cubicBezTo>
                      <a:pt x="124376" y="61339"/>
                      <a:pt x="118498" y="45269"/>
                      <a:pt x="140124" y="49037"/>
                    </a:cubicBezTo>
                    <a:cubicBezTo>
                      <a:pt x="156426" y="51808"/>
                      <a:pt x="160751" y="68987"/>
                      <a:pt x="162304" y="77410"/>
                    </a:cubicBezTo>
                    <a:cubicBezTo>
                      <a:pt x="166074" y="96140"/>
                      <a:pt x="181490" y="108553"/>
                      <a:pt x="206443" y="114870"/>
                    </a:cubicBezTo>
                    <a:close/>
                  </a:path>
                </a:pathLst>
              </a:custGeom>
              <a:solidFill>
                <a:srgbClr val="000000"/>
              </a:solidFill>
              <a:ln w="1108" cap="flat">
                <a:noFill/>
                <a:prstDash val="solid"/>
                <a:miter/>
              </a:ln>
            </p:spPr>
            <p:txBody>
              <a:bodyPr rtlCol="0" anchor="ctr"/>
              <a:lstStyle/>
              <a:p>
                <a:endParaRPr lang="fr-FR"/>
              </a:p>
            </p:txBody>
          </p:sp>
          <p:sp>
            <p:nvSpPr>
              <p:cNvPr id="3885" name="Forme libre 3884">
                <a:extLst>
                  <a:ext uri="{FF2B5EF4-FFF2-40B4-BE49-F238E27FC236}">
                    <a16:creationId xmlns:a16="http://schemas.microsoft.com/office/drawing/2014/main" id="{51DDAAB6-D5FD-DC05-6D70-34CE7456E7DA}"/>
                  </a:ext>
                </a:extLst>
              </p:cNvPr>
              <p:cNvSpPr/>
              <p:nvPr/>
            </p:nvSpPr>
            <p:spPr>
              <a:xfrm>
                <a:off x="6390403" y="7803183"/>
                <a:ext cx="86383" cy="70861"/>
              </a:xfrm>
              <a:custGeom>
                <a:avLst/>
                <a:gdLst>
                  <a:gd name="connsiteX0" fmla="*/ 82188 w 86383"/>
                  <a:gd name="connsiteY0" fmla="*/ 68565 h 70861"/>
                  <a:gd name="connsiteX1" fmla="*/ 82188 w 86383"/>
                  <a:gd name="connsiteY1" fmla="*/ 68565 h 70861"/>
                  <a:gd name="connsiteX2" fmla="*/ 22634 w 86383"/>
                  <a:gd name="connsiteY2" fmla="*/ 56263 h 70861"/>
                  <a:gd name="connsiteX3" fmla="*/ 21636 w 86383"/>
                  <a:gd name="connsiteY3" fmla="*/ 55376 h 70861"/>
                  <a:gd name="connsiteX4" fmla="*/ 3670 w 86383"/>
                  <a:gd name="connsiteY4" fmla="*/ 23458 h 70861"/>
                  <a:gd name="connsiteX5" fmla="*/ 1230 w 86383"/>
                  <a:gd name="connsiteY5" fmla="*/ 19135 h 70861"/>
                  <a:gd name="connsiteX6" fmla="*/ -433 w 86383"/>
                  <a:gd name="connsiteY6" fmla="*/ 1957 h 70861"/>
                  <a:gd name="connsiteX7" fmla="*/ 16202 w 86383"/>
                  <a:gd name="connsiteY7" fmla="*/ -1701 h 70861"/>
                  <a:gd name="connsiteX8" fmla="*/ 40156 w 86383"/>
                  <a:gd name="connsiteY8" fmla="*/ 28334 h 70861"/>
                  <a:gd name="connsiteX9" fmla="*/ 82631 w 86383"/>
                  <a:gd name="connsiteY9" fmla="*/ 64243 h 70861"/>
                  <a:gd name="connsiteX10" fmla="*/ 84184 w 86383"/>
                  <a:gd name="connsiteY10" fmla="*/ 66903 h 70861"/>
                  <a:gd name="connsiteX11" fmla="*/ 82188 w 86383"/>
                  <a:gd name="connsiteY11" fmla="*/ 68565 h 70861"/>
                  <a:gd name="connsiteX12" fmla="*/ 82188 w 86383"/>
                  <a:gd name="connsiteY12" fmla="*/ 68565 h 70861"/>
                  <a:gd name="connsiteX13" fmla="*/ 25074 w 86383"/>
                  <a:gd name="connsiteY13" fmla="*/ 52605 h 70861"/>
                  <a:gd name="connsiteX14" fmla="*/ 65885 w 86383"/>
                  <a:gd name="connsiteY14" fmla="*/ 63134 h 70861"/>
                  <a:gd name="connsiteX15" fmla="*/ 36053 w 86383"/>
                  <a:gd name="connsiteY15" fmla="*/ 29221 h 70861"/>
                  <a:gd name="connsiteX16" fmla="*/ 15647 w 86383"/>
                  <a:gd name="connsiteY16" fmla="*/ 2511 h 70861"/>
                  <a:gd name="connsiteX17" fmla="*/ 3226 w 86383"/>
                  <a:gd name="connsiteY17" fmla="*/ 4395 h 70861"/>
                  <a:gd name="connsiteX18" fmla="*/ 5112 w 86383"/>
                  <a:gd name="connsiteY18" fmla="*/ 16919 h 70861"/>
                  <a:gd name="connsiteX19" fmla="*/ 7551 w 86383"/>
                  <a:gd name="connsiteY19" fmla="*/ 21241 h 70861"/>
                  <a:gd name="connsiteX20" fmla="*/ 25074 w 86383"/>
                  <a:gd name="connsiteY20" fmla="*/ 52605 h 70861"/>
                  <a:gd name="connsiteX21" fmla="*/ 25074 w 86383"/>
                  <a:gd name="connsiteY21" fmla="*/ 52605 h 70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383" h="70861">
                    <a:moveTo>
                      <a:pt x="82188" y="68565"/>
                    </a:moveTo>
                    <a:lnTo>
                      <a:pt x="82188" y="68565"/>
                    </a:lnTo>
                    <a:cubicBezTo>
                      <a:pt x="61227" y="68233"/>
                      <a:pt x="41154" y="64021"/>
                      <a:pt x="22634" y="56263"/>
                    </a:cubicBezTo>
                    <a:cubicBezTo>
                      <a:pt x="22190" y="56041"/>
                      <a:pt x="21857" y="55709"/>
                      <a:pt x="21636" y="55376"/>
                    </a:cubicBezTo>
                    <a:cubicBezTo>
                      <a:pt x="14538" y="42964"/>
                      <a:pt x="8328" y="31770"/>
                      <a:pt x="3670" y="23458"/>
                    </a:cubicBezTo>
                    <a:lnTo>
                      <a:pt x="1230" y="19135"/>
                    </a:lnTo>
                    <a:cubicBezTo>
                      <a:pt x="232" y="17362"/>
                      <a:pt x="-4648" y="7941"/>
                      <a:pt x="-433" y="1957"/>
                    </a:cubicBezTo>
                    <a:cubicBezTo>
                      <a:pt x="2228" y="-1922"/>
                      <a:pt x="7884" y="-3142"/>
                      <a:pt x="16202" y="-1701"/>
                    </a:cubicBezTo>
                    <a:cubicBezTo>
                      <a:pt x="28622" y="405"/>
                      <a:pt x="36718" y="10601"/>
                      <a:pt x="40156" y="28334"/>
                    </a:cubicBezTo>
                    <a:cubicBezTo>
                      <a:pt x="43594" y="45845"/>
                      <a:pt x="57900" y="57926"/>
                      <a:pt x="82631" y="64243"/>
                    </a:cubicBezTo>
                    <a:cubicBezTo>
                      <a:pt x="83740" y="64575"/>
                      <a:pt x="84516" y="65684"/>
                      <a:pt x="84184" y="66903"/>
                    </a:cubicBezTo>
                    <a:cubicBezTo>
                      <a:pt x="84073" y="67900"/>
                      <a:pt x="83186" y="68676"/>
                      <a:pt x="82188" y="68565"/>
                    </a:cubicBezTo>
                    <a:lnTo>
                      <a:pt x="82188" y="68565"/>
                    </a:lnTo>
                    <a:close/>
                    <a:moveTo>
                      <a:pt x="25074" y="52605"/>
                    </a:moveTo>
                    <a:cubicBezTo>
                      <a:pt x="37938" y="57926"/>
                      <a:pt x="51690" y="61472"/>
                      <a:pt x="65885" y="63134"/>
                    </a:cubicBezTo>
                    <a:cubicBezTo>
                      <a:pt x="49028" y="55709"/>
                      <a:pt x="39047" y="44404"/>
                      <a:pt x="36053" y="29221"/>
                    </a:cubicBezTo>
                    <a:cubicBezTo>
                      <a:pt x="32947" y="13151"/>
                      <a:pt x="26183" y="4395"/>
                      <a:pt x="15647" y="2511"/>
                    </a:cubicBezTo>
                    <a:cubicBezTo>
                      <a:pt x="9215" y="1403"/>
                      <a:pt x="4890" y="2068"/>
                      <a:pt x="3226" y="4395"/>
                    </a:cubicBezTo>
                    <a:cubicBezTo>
                      <a:pt x="897" y="7609"/>
                      <a:pt x="3448" y="14037"/>
                      <a:pt x="5112" y="16919"/>
                    </a:cubicBezTo>
                    <a:lnTo>
                      <a:pt x="7551" y="21241"/>
                    </a:lnTo>
                    <a:cubicBezTo>
                      <a:pt x="13318" y="31881"/>
                      <a:pt x="19196" y="42299"/>
                      <a:pt x="25074" y="52605"/>
                    </a:cubicBezTo>
                    <a:lnTo>
                      <a:pt x="25074" y="52605"/>
                    </a:lnTo>
                    <a:close/>
                  </a:path>
                </a:pathLst>
              </a:custGeom>
              <a:solidFill>
                <a:srgbClr val="000000"/>
              </a:solidFill>
              <a:ln w="1108" cap="flat">
                <a:noFill/>
                <a:prstDash val="solid"/>
                <a:miter/>
              </a:ln>
            </p:spPr>
            <p:txBody>
              <a:bodyPr rtlCol="0" anchor="ctr"/>
              <a:lstStyle/>
              <a:p>
                <a:endParaRPr lang="fr-FR"/>
              </a:p>
            </p:txBody>
          </p:sp>
          <p:sp>
            <p:nvSpPr>
              <p:cNvPr id="3886" name="Forme libre 3885">
                <a:extLst>
                  <a:ext uri="{FF2B5EF4-FFF2-40B4-BE49-F238E27FC236}">
                    <a16:creationId xmlns:a16="http://schemas.microsoft.com/office/drawing/2014/main" id="{8117362E-44D6-CF40-7777-310C911217D8}"/>
                  </a:ext>
                </a:extLst>
              </p:cNvPr>
              <p:cNvSpPr/>
              <p:nvPr/>
            </p:nvSpPr>
            <p:spPr>
              <a:xfrm>
                <a:off x="6659029" y="7711102"/>
                <a:ext cx="34614" cy="25171"/>
              </a:xfrm>
              <a:custGeom>
                <a:avLst/>
                <a:gdLst>
                  <a:gd name="connsiteX0" fmla="*/ -107 w 34614"/>
                  <a:gd name="connsiteY0" fmla="*/ 22929 h 25171"/>
                  <a:gd name="connsiteX1" fmla="*/ -2214 w 34614"/>
                  <a:gd name="connsiteY1" fmla="*/ 20823 h 25171"/>
                  <a:gd name="connsiteX2" fmla="*/ -550 w 34614"/>
                  <a:gd name="connsiteY2" fmla="*/ 18718 h 25171"/>
                  <a:gd name="connsiteX3" fmla="*/ 10762 w 34614"/>
                  <a:gd name="connsiteY3" fmla="*/ 6748 h 25171"/>
                  <a:gd name="connsiteX4" fmla="*/ 12537 w 34614"/>
                  <a:gd name="connsiteY4" fmla="*/ 4531 h 25171"/>
                  <a:gd name="connsiteX5" fmla="*/ 29061 w 34614"/>
                  <a:gd name="connsiteY5" fmla="*/ -1897 h 25171"/>
                  <a:gd name="connsiteX6" fmla="*/ 32055 w 34614"/>
                  <a:gd name="connsiteY6" fmla="*/ -1232 h 25171"/>
                  <a:gd name="connsiteX7" fmla="*/ 32055 w 34614"/>
                  <a:gd name="connsiteY7" fmla="*/ -1232 h 25171"/>
                  <a:gd name="connsiteX8" fmla="*/ 31390 w 34614"/>
                  <a:gd name="connsiteY8" fmla="*/ 1760 h 25171"/>
                  <a:gd name="connsiteX9" fmla="*/ 31390 w 34614"/>
                  <a:gd name="connsiteY9" fmla="*/ 1760 h 25171"/>
                  <a:gd name="connsiteX10" fmla="*/ 15087 w 34614"/>
                  <a:gd name="connsiteY10" fmla="*/ 8410 h 25171"/>
                  <a:gd name="connsiteX11" fmla="*/ 559 w 34614"/>
                  <a:gd name="connsiteY11" fmla="*/ 22929 h 25171"/>
                  <a:gd name="connsiteX12" fmla="*/ -107 w 34614"/>
                  <a:gd name="connsiteY12" fmla="*/ 22929 h 25171"/>
                  <a:gd name="connsiteX13" fmla="*/ -107 w 34614"/>
                  <a:gd name="connsiteY13" fmla="*/ 22929 h 25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614" h="25171">
                    <a:moveTo>
                      <a:pt x="-107" y="22929"/>
                    </a:moveTo>
                    <a:cubicBezTo>
                      <a:pt x="-1326" y="22929"/>
                      <a:pt x="-2214" y="21932"/>
                      <a:pt x="-2214" y="20823"/>
                    </a:cubicBezTo>
                    <a:cubicBezTo>
                      <a:pt x="-2214" y="19826"/>
                      <a:pt x="-1548" y="18939"/>
                      <a:pt x="-550" y="18718"/>
                    </a:cubicBezTo>
                    <a:cubicBezTo>
                      <a:pt x="1335" y="18274"/>
                      <a:pt x="10983" y="15504"/>
                      <a:pt x="10762" y="6748"/>
                    </a:cubicBezTo>
                    <a:cubicBezTo>
                      <a:pt x="10762" y="5639"/>
                      <a:pt x="11427" y="4753"/>
                      <a:pt x="12537" y="4531"/>
                    </a:cubicBezTo>
                    <a:cubicBezTo>
                      <a:pt x="19412" y="3312"/>
                      <a:pt x="26177" y="-123"/>
                      <a:pt x="29061" y="-1897"/>
                    </a:cubicBezTo>
                    <a:cubicBezTo>
                      <a:pt x="30059" y="-2562"/>
                      <a:pt x="31390" y="-2229"/>
                      <a:pt x="32055" y="-1232"/>
                    </a:cubicBezTo>
                    <a:cubicBezTo>
                      <a:pt x="32055" y="-1232"/>
                      <a:pt x="32055" y="-1232"/>
                      <a:pt x="32055" y="-1232"/>
                    </a:cubicBezTo>
                    <a:cubicBezTo>
                      <a:pt x="32720" y="-234"/>
                      <a:pt x="32388" y="1096"/>
                      <a:pt x="31390" y="1760"/>
                    </a:cubicBezTo>
                    <a:cubicBezTo>
                      <a:pt x="31390" y="1760"/>
                      <a:pt x="31390" y="1760"/>
                      <a:pt x="31390" y="1760"/>
                    </a:cubicBezTo>
                    <a:cubicBezTo>
                      <a:pt x="28506" y="3534"/>
                      <a:pt x="21963" y="6859"/>
                      <a:pt x="15087" y="8410"/>
                    </a:cubicBezTo>
                    <a:cubicBezTo>
                      <a:pt x="14421" y="16722"/>
                      <a:pt x="6991" y="21377"/>
                      <a:pt x="559" y="22929"/>
                    </a:cubicBezTo>
                    <a:cubicBezTo>
                      <a:pt x="226" y="22929"/>
                      <a:pt x="4" y="22929"/>
                      <a:pt x="-107" y="22929"/>
                    </a:cubicBezTo>
                    <a:lnTo>
                      <a:pt x="-107" y="22929"/>
                    </a:lnTo>
                    <a:close/>
                  </a:path>
                </a:pathLst>
              </a:custGeom>
              <a:solidFill>
                <a:srgbClr val="000000"/>
              </a:solidFill>
              <a:ln w="1108" cap="flat">
                <a:noFill/>
                <a:prstDash val="solid"/>
                <a:miter/>
              </a:ln>
            </p:spPr>
            <p:txBody>
              <a:bodyPr rtlCol="0" anchor="ctr"/>
              <a:lstStyle/>
              <a:p>
                <a:endParaRPr lang="fr-FR"/>
              </a:p>
            </p:txBody>
          </p:sp>
          <p:sp>
            <p:nvSpPr>
              <p:cNvPr id="3887" name="Forme libre 3886">
                <a:extLst>
                  <a:ext uri="{FF2B5EF4-FFF2-40B4-BE49-F238E27FC236}">
                    <a16:creationId xmlns:a16="http://schemas.microsoft.com/office/drawing/2014/main" id="{ED15FFFB-8971-392D-44B9-41A9F9EB0845}"/>
                  </a:ext>
                </a:extLst>
              </p:cNvPr>
              <p:cNvSpPr/>
              <p:nvPr/>
            </p:nvSpPr>
            <p:spPr>
              <a:xfrm>
                <a:off x="6667494" y="7719148"/>
                <a:ext cx="31535" cy="16239"/>
              </a:xfrm>
              <a:custGeom>
                <a:avLst/>
                <a:gdLst>
                  <a:gd name="connsiteX0" fmla="*/ 2738 w 31535"/>
                  <a:gd name="connsiteY0" fmla="*/ 13995 h 16239"/>
                  <a:gd name="connsiteX1" fmla="*/ -1698 w 31535"/>
                  <a:gd name="connsiteY1" fmla="*/ 12000 h 16239"/>
                  <a:gd name="connsiteX2" fmla="*/ -367 w 31535"/>
                  <a:gd name="connsiteY2" fmla="*/ 5904 h 16239"/>
                  <a:gd name="connsiteX3" fmla="*/ 2627 w 31535"/>
                  <a:gd name="connsiteY3" fmla="*/ 5572 h 16239"/>
                  <a:gd name="connsiteX4" fmla="*/ 2960 w 31535"/>
                  <a:gd name="connsiteY4" fmla="*/ 8565 h 16239"/>
                  <a:gd name="connsiteX5" fmla="*/ 2960 w 31535"/>
                  <a:gd name="connsiteY5" fmla="*/ 8565 h 16239"/>
                  <a:gd name="connsiteX6" fmla="*/ 2184 w 31535"/>
                  <a:gd name="connsiteY6" fmla="*/ 9673 h 16239"/>
                  <a:gd name="connsiteX7" fmla="*/ 3958 w 31535"/>
                  <a:gd name="connsiteY7" fmla="*/ 9562 h 16239"/>
                  <a:gd name="connsiteX8" fmla="*/ 25584 w 31535"/>
                  <a:gd name="connsiteY8" fmla="*/ -1521 h 16239"/>
                  <a:gd name="connsiteX9" fmla="*/ 28578 w 31535"/>
                  <a:gd name="connsiteY9" fmla="*/ -1632 h 16239"/>
                  <a:gd name="connsiteX10" fmla="*/ 28800 w 31535"/>
                  <a:gd name="connsiteY10" fmla="*/ 1361 h 16239"/>
                  <a:gd name="connsiteX11" fmla="*/ 4845 w 31535"/>
                  <a:gd name="connsiteY11" fmla="*/ 13884 h 16239"/>
                  <a:gd name="connsiteX12" fmla="*/ 2738 w 31535"/>
                  <a:gd name="connsiteY12" fmla="*/ 13995 h 16239"/>
                  <a:gd name="connsiteX13" fmla="*/ 2738 w 31535"/>
                  <a:gd name="connsiteY13" fmla="*/ 13995 h 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5" h="16239">
                    <a:moveTo>
                      <a:pt x="2738" y="13995"/>
                    </a:moveTo>
                    <a:cubicBezTo>
                      <a:pt x="963" y="13995"/>
                      <a:pt x="-811" y="13441"/>
                      <a:pt x="-1698" y="12000"/>
                    </a:cubicBezTo>
                    <a:cubicBezTo>
                      <a:pt x="-2696" y="10337"/>
                      <a:pt x="-2253" y="8343"/>
                      <a:pt x="-367" y="5904"/>
                    </a:cubicBezTo>
                    <a:cubicBezTo>
                      <a:pt x="409" y="5018"/>
                      <a:pt x="1740" y="4796"/>
                      <a:pt x="2627" y="5572"/>
                    </a:cubicBezTo>
                    <a:cubicBezTo>
                      <a:pt x="3515" y="6348"/>
                      <a:pt x="3736" y="7678"/>
                      <a:pt x="2960" y="8565"/>
                    </a:cubicBezTo>
                    <a:cubicBezTo>
                      <a:pt x="2960" y="8565"/>
                      <a:pt x="2960" y="8565"/>
                      <a:pt x="2960" y="8565"/>
                    </a:cubicBezTo>
                    <a:cubicBezTo>
                      <a:pt x="2627" y="8897"/>
                      <a:pt x="2406" y="9229"/>
                      <a:pt x="2184" y="9673"/>
                    </a:cubicBezTo>
                    <a:cubicBezTo>
                      <a:pt x="2738" y="9783"/>
                      <a:pt x="3404" y="9673"/>
                      <a:pt x="3958" y="9562"/>
                    </a:cubicBezTo>
                    <a:cubicBezTo>
                      <a:pt x="9725" y="8343"/>
                      <a:pt x="21591" y="2912"/>
                      <a:pt x="25584" y="-1521"/>
                    </a:cubicBezTo>
                    <a:cubicBezTo>
                      <a:pt x="26360" y="-2408"/>
                      <a:pt x="27802" y="-2518"/>
                      <a:pt x="28578" y="-1632"/>
                    </a:cubicBezTo>
                    <a:cubicBezTo>
                      <a:pt x="29465" y="-856"/>
                      <a:pt x="29576" y="474"/>
                      <a:pt x="28800" y="1361"/>
                    </a:cubicBezTo>
                    <a:cubicBezTo>
                      <a:pt x="24142" y="6680"/>
                      <a:pt x="11278" y="12444"/>
                      <a:pt x="4845" y="13884"/>
                    </a:cubicBezTo>
                    <a:cubicBezTo>
                      <a:pt x="4179" y="13884"/>
                      <a:pt x="3515" y="13995"/>
                      <a:pt x="2738" y="13995"/>
                    </a:cubicBezTo>
                    <a:lnTo>
                      <a:pt x="2738" y="13995"/>
                    </a:lnTo>
                    <a:close/>
                  </a:path>
                </a:pathLst>
              </a:custGeom>
              <a:solidFill>
                <a:srgbClr val="000000"/>
              </a:solidFill>
              <a:ln w="1108" cap="flat">
                <a:noFill/>
                <a:prstDash val="solid"/>
                <a:miter/>
              </a:ln>
            </p:spPr>
            <p:txBody>
              <a:bodyPr rtlCol="0" anchor="ctr"/>
              <a:lstStyle/>
              <a:p>
                <a:endParaRPr lang="fr-FR"/>
              </a:p>
            </p:txBody>
          </p:sp>
          <p:sp>
            <p:nvSpPr>
              <p:cNvPr id="3888" name="Forme libre 3887">
                <a:extLst>
                  <a:ext uri="{FF2B5EF4-FFF2-40B4-BE49-F238E27FC236}">
                    <a16:creationId xmlns:a16="http://schemas.microsoft.com/office/drawing/2014/main" id="{C74CC4AD-66CD-39A3-27CD-C1ABB4B0C625}"/>
                  </a:ext>
                </a:extLst>
              </p:cNvPr>
              <p:cNvSpPr/>
              <p:nvPr/>
            </p:nvSpPr>
            <p:spPr>
              <a:xfrm>
                <a:off x="6669778" y="7727171"/>
                <a:ext cx="34180" cy="14754"/>
              </a:xfrm>
              <a:custGeom>
                <a:avLst/>
                <a:gdLst>
                  <a:gd name="connsiteX0" fmla="*/ 4888 w 34180"/>
                  <a:gd name="connsiteY0" fmla="*/ 12508 h 14754"/>
                  <a:gd name="connsiteX1" fmla="*/ -1877 w 34180"/>
                  <a:gd name="connsiteY1" fmla="*/ 8851 h 14754"/>
                  <a:gd name="connsiteX2" fmla="*/ 896 w 34180"/>
                  <a:gd name="connsiteY2" fmla="*/ 1979 h 14754"/>
                  <a:gd name="connsiteX3" fmla="*/ 3890 w 34180"/>
                  <a:gd name="connsiteY3" fmla="*/ 2311 h 14754"/>
                  <a:gd name="connsiteX4" fmla="*/ 3557 w 34180"/>
                  <a:gd name="connsiteY4" fmla="*/ 5304 h 14754"/>
                  <a:gd name="connsiteX5" fmla="*/ 2005 w 34180"/>
                  <a:gd name="connsiteY5" fmla="*/ 7188 h 14754"/>
                  <a:gd name="connsiteX6" fmla="*/ 5332 w 34180"/>
                  <a:gd name="connsiteY6" fmla="*/ 8186 h 14754"/>
                  <a:gd name="connsiteX7" fmla="*/ 28289 w 34180"/>
                  <a:gd name="connsiteY7" fmla="*/ -1568 h 14754"/>
                  <a:gd name="connsiteX8" fmla="*/ 31283 w 34180"/>
                  <a:gd name="connsiteY8" fmla="*/ -1678 h 14754"/>
                  <a:gd name="connsiteX9" fmla="*/ 31394 w 34180"/>
                  <a:gd name="connsiteY9" fmla="*/ 1314 h 14754"/>
                  <a:gd name="connsiteX10" fmla="*/ 5775 w 34180"/>
                  <a:gd name="connsiteY10" fmla="*/ 12397 h 14754"/>
                  <a:gd name="connsiteX11" fmla="*/ 4888 w 34180"/>
                  <a:gd name="connsiteY11" fmla="*/ 12508 h 14754"/>
                  <a:gd name="connsiteX12" fmla="*/ 4888 w 34180"/>
                  <a:gd name="connsiteY12" fmla="*/ 12508 h 1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180" h="14754">
                    <a:moveTo>
                      <a:pt x="4888" y="12508"/>
                    </a:moveTo>
                    <a:cubicBezTo>
                      <a:pt x="2227" y="12508"/>
                      <a:pt x="-879" y="11289"/>
                      <a:pt x="-1877" y="8851"/>
                    </a:cubicBezTo>
                    <a:cubicBezTo>
                      <a:pt x="-2431" y="7521"/>
                      <a:pt x="-2764" y="4972"/>
                      <a:pt x="896" y="1979"/>
                    </a:cubicBezTo>
                    <a:cubicBezTo>
                      <a:pt x="1783" y="1203"/>
                      <a:pt x="3225" y="1425"/>
                      <a:pt x="3890" y="2311"/>
                    </a:cubicBezTo>
                    <a:cubicBezTo>
                      <a:pt x="4666" y="3198"/>
                      <a:pt x="4445" y="4528"/>
                      <a:pt x="3557" y="5304"/>
                    </a:cubicBezTo>
                    <a:cubicBezTo>
                      <a:pt x="2116" y="6412"/>
                      <a:pt x="2005" y="7188"/>
                      <a:pt x="2005" y="7188"/>
                    </a:cubicBezTo>
                    <a:cubicBezTo>
                      <a:pt x="2227" y="7632"/>
                      <a:pt x="3668" y="8407"/>
                      <a:pt x="5332" y="8186"/>
                    </a:cubicBezTo>
                    <a:cubicBezTo>
                      <a:pt x="13982" y="7299"/>
                      <a:pt x="24851" y="2201"/>
                      <a:pt x="28289" y="-1568"/>
                    </a:cubicBezTo>
                    <a:cubicBezTo>
                      <a:pt x="29065" y="-2454"/>
                      <a:pt x="30507" y="-2454"/>
                      <a:pt x="31283" y="-1678"/>
                    </a:cubicBezTo>
                    <a:cubicBezTo>
                      <a:pt x="32170" y="-902"/>
                      <a:pt x="32170" y="539"/>
                      <a:pt x="31394" y="1314"/>
                    </a:cubicBezTo>
                    <a:cubicBezTo>
                      <a:pt x="27291" y="5747"/>
                      <a:pt x="15756" y="11289"/>
                      <a:pt x="5775" y="12397"/>
                    </a:cubicBezTo>
                    <a:cubicBezTo>
                      <a:pt x="5443" y="12508"/>
                      <a:pt x="5221" y="12508"/>
                      <a:pt x="4888" y="12508"/>
                    </a:cubicBezTo>
                    <a:lnTo>
                      <a:pt x="4888" y="12508"/>
                    </a:lnTo>
                    <a:close/>
                  </a:path>
                </a:pathLst>
              </a:custGeom>
              <a:solidFill>
                <a:srgbClr val="000000"/>
              </a:solidFill>
              <a:ln w="1108" cap="flat">
                <a:noFill/>
                <a:prstDash val="solid"/>
                <a:miter/>
              </a:ln>
            </p:spPr>
            <p:txBody>
              <a:bodyPr rtlCol="0" anchor="ctr"/>
              <a:lstStyle/>
              <a:p>
                <a:endParaRPr lang="fr-FR"/>
              </a:p>
            </p:txBody>
          </p:sp>
          <p:sp>
            <p:nvSpPr>
              <p:cNvPr id="3889" name="Forme libre 3888">
                <a:extLst>
                  <a:ext uri="{FF2B5EF4-FFF2-40B4-BE49-F238E27FC236}">
                    <a16:creationId xmlns:a16="http://schemas.microsoft.com/office/drawing/2014/main" id="{A65517C3-FAC2-FE49-AC38-94379B885588}"/>
                  </a:ext>
                </a:extLst>
              </p:cNvPr>
              <p:cNvSpPr/>
              <p:nvPr/>
            </p:nvSpPr>
            <p:spPr>
              <a:xfrm>
                <a:off x="6672830" y="7737605"/>
                <a:ext cx="19121" cy="11856"/>
              </a:xfrm>
              <a:custGeom>
                <a:avLst/>
                <a:gdLst>
                  <a:gd name="connsiteX0" fmla="*/ 9269 w 19121"/>
                  <a:gd name="connsiteY0" fmla="*/ 9606 h 11856"/>
                  <a:gd name="connsiteX1" fmla="*/ -1932 w 19121"/>
                  <a:gd name="connsiteY1" fmla="*/ 4398 h 11856"/>
                  <a:gd name="connsiteX2" fmla="*/ 1727 w 19121"/>
                  <a:gd name="connsiteY2" fmla="*/ -2031 h 11856"/>
                  <a:gd name="connsiteX3" fmla="*/ 4611 w 19121"/>
                  <a:gd name="connsiteY3" fmla="*/ -1033 h 11856"/>
                  <a:gd name="connsiteX4" fmla="*/ 3613 w 19121"/>
                  <a:gd name="connsiteY4" fmla="*/ 1848 h 11856"/>
                  <a:gd name="connsiteX5" fmla="*/ 2171 w 19121"/>
                  <a:gd name="connsiteY5" fmla="*/ 2846 h 11856"/>
                  <a:gd name="connsiteX6" fmla="*/ 3502 w 19121"/>
                  <a:gd name="connsiteY6" fmla="*/ 3955 h 11856"/>
                  <a:gd name="connsiteX7" fmla="*/ 14148 w 19121"/>
                  <a:gd name="connsiteY7" fmla="*/ 4509 h 11856"/>
                  <a:gd name="connsiteX8" fmla="*/ 16810 w 19121"/>
                  <a:gd name="connsiteY8" fmla="*/ 5949 h 11856"/>
                  <a:gd name="connsiteX9" fmla="*/ 15479 w 19121"/>
                  <a:gd name="connsiteY9" fmla="*/ 8609 h 11856"/>
                  <a:gd name="connsiteX10" fmla="*/ 9269 w 19121"/>
                  <a:gd name="connsiteY10" fmla="*/ 9606 h 11856"/>
                  <a:gd name="connsiteX11" fmla="*/ 9269 w 19121"/>
                  <a:gd name="connsiteY11" fmla="*/ 9606 h 1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121" h="11856">
                    <a:moveTo>
                      <a:pt x="9269" y="9606"/>
                    </a:moveTo>
                    <a:cubicBezTo>
                      <a:pt x="4056" y="9606"/>
                      <a:pt x="-712" y="7612"/>
                      <a:pt x="-1932" y="4398"/>
                    </a:cubicBezTo>
                    <a:cubicBezTo>
                      <a:pt x="-2265" y="3400"/>
                      <a:pt x="-3152" y="186"/>
                      <a:pt x="1727" y="-2031"/>
                    </a:cubicBezTo>
                    <a:cubicBezTo>
                      <a:pt x="2836" y="-2585"/>
                      <a:pt x="4056" y="-2031"/>
                      <a:pt x="4611" y="-1033"/>
                    </a:cubicBezTo>
                    <a:cubicBezTo>
                      <a:pt x="5165" y="-35"/>
                      <a:pt x="4611" y="1294"/>
                      <a:pt x="3613" y="1848"/>
                    </a:cubicBezTo>
                    <a:cubicBezTo>
                      <a:pt x="2393" y="2402"/>
                      <a:pt x="2171" y="2846"/>
                      <a:pt x="2171" y="2846"/>
                    </a:cubicBezTo>
                    <a:cubicBezTo>
                      <a:pt x="2171" y="2846"/>
                      <a:pt x="2504" y="3400"/>
                      <a:pt x="3502" y="3955"/>
                    </a:cubicBezTo>
                    <a:cubicBezTo>
                      <a:pt x="5720" y="5173"/>
                      <a:pt x="10045" y="5949"/>
                      <a:pt x="14148" y="4509"/>
                    </a:cubicBezTo>
                    <a:cubicBezTo>
                      <a:pt x="15257" y="4176"/>
                      <a:pt x="16477" y="4730"/>
                      <a:pt x="16810" y="5949"/>
                    </a:cubicBezTo>
                    <a:cubicBezTo>
                      <a:pt x="17142" y="7058"/>
                      <a:pt x="16588" y="8277"/>
                      <a:pt x="15479" y="8609"/>
                    </a:cubicBezTo>
                    <a:cubicBezTo>
                      <a:pt x="13372" y="9274"/>
                      <a:pt x="11265" y="9606"/>
                      <a:pt x="9269" y="9606"/>
                    </a:cubicBezTo>
                    <a:lnTo>
                      <a:pt x="9269" y="9606"/>
                    </a:lnTo>
                    <a:close/>
                  </a:path>
                </a:pathLst>
              </a:custGeom>
              <a:solidFill>
                <a:srgbClr val="000000"/>
              </a:solidFill>
              <a:ln w="1108" cap="flat">
                <a:noFill/>
                <a:prstDash val="solid"/>
                <a:miter/>
              </a:ln>
            </p:spPr>
            <p:txBody>
              <a:bodyPr rtlCol="0" anchor="ctr"/>
              <a:lstStyle/>
              <a:p>
                <a:endParaRPr lang="fr-FR"/>
              </a:p>
            </p:txBody>
          </p:sp>
          <p:sp>
            <p:nvSpPr>
              <p:cNvPr id="3890" name="Forme libre 3889">
                <a:extLst>
                  <a:ext uri="{FF2B5EF4-FFF2-40B4-BE49-F238E27FC236}">
                    <a16:creationId xmlns:a16="http://schemas.microsoft.com/office/drawing/2014/main" id="{28FD5518-284C-8067-3E2F-437832958099}"/>
                  </a:ext>
                </a:extLst>
              </p:cNvPr>
              <p:cNvSpPr/>
              <p:nvPr/>
            </p:nvSpPr>
            <p:spPr>
              <a:xfrm>
                <a:off x="6202784" y="7760767"/>
                <a:ext cx="53454" cy="37682"/>
              </a:xfrm>
              <a:custGeom>
                <a:avLst/>
                <a:gdLst>
                  <a:gd name="connsiteX0" fmla="*/ -825 w 53454"/>
                  <a:gd name="connsiteY0" fmla="*/ -2264 h 37682"/>
                  <a:gd name="connsiteX1" fmla="*/ -2045 w 53454"/>
                  <a:gd name="connsiteY1" fmla="*/ 8487 h 37682"/>
                  <a:gd name="connsiteX2" fmla="*/ 28896 w 53454"/>
                  <a:gd name="connsiteY2" fmla="*/ 35418 h 37682"/>
                  <a:gd name="connsiteX3" fmla="*/ 51409 w 53454"/>
                  <a:gd name="connsiteY3" fmla="*/ 3832 h 37682"/>
                  <a:gd name="connsiteX4" fmla="*/ -825 w 53454"/>
                  <a:gd name="connsiteY4" fmla="*/ -2264 h 37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454" h="37682">
                    <a:moveTo>
                      <a:pt x="-825" y="-2264"/>
                    </a:moveTo>
                    <a:lnTo>
                      <a:pt x="-2045" y="8487"/>
                    </a:lnTo>
                    <a:lnTo>
                      <a:pt x="28896" y="35418"/>
                    </a:lnTo>
                    <a:lnTo>
                      <a:pt x="51409" y="3832"/>
                    </a:lnTo>
                    <a:lnTo>
                      <a:pt x="-825" y="-2264"/>
                    </a:lnTo>
                    <a:close/>
                  </a:path>
                </a:pathLst>
              </a:custGeom>
              <a:solidFill>
                <a:srgbClr val="FFFFFF"/>
              </a:solidFill>
              <a:ln w="1108" cap="flat">
                <a:noFill/>
                <a:prstDash val="solid"/>
                <a:miter/>
              </a:ln>
            </p:spPr>
            <p:txBody>
              <a:bodyPr rtlCol="0" anchor="ctr"/>
              <a:lstStyle/>
              <a:p>
                <a:endParaRPr lang="fr-FR"/>
              </a:p>
            </p:txBody>
          </p:sp>
          <p:sp>
            <p:nvSpPr>
              <p:cNvPr id="3891" name="Forme libre 3890">
                <a:extLst>
                  <a:ext uri="{FF2B5EF4-FFF2-40B4-BE49-F238E27FC236}">
                    <a16:creationId xmlns:a16="http://schemas.microsoft.com/office/drawing/2014/main" id="{B9FA51ED-777E-282F-3D21-6BFFEB1C7EB2}"/>
                  </a:ext>
                </a:extLst>
              </p:cNvPr>
              <p:cNvSpPr/>
              <p:nvPr/>
            </p:nvSpPr>
            <p:spPr>
              <a:xfrm>
                <a:off x="6200566" y="7758632"/>
                <a:ext cx="57678" cy="42033"/>
              </a:xfrm>
              <a:custGeom>
                <a:avLst/>
                <a:gdLst>
                  <a:gd name="connsiteX0" fmla="*/ 31114 w 57678"/>
                  <a:gd name="connsiteY0" fmla="*/ 39769 h 42033"/>
                  <a:gd name="connsiteX1" fmla="*/ 29672 w 57678"/>
                  <a:gd name="connsiteY1" fmla="*/ 39215 h 42033"/>
                  <a:gd name="connsiteX2" fmla="*/ -1269 w 57678"/>
                  <a:gd name="connsiteY2" fmla="*/ 12284 h 42033"/>
                  <a:gd name="connsiteX3" fmla="*/ -2045 w 57678"/>
                  <a:gd name="connsiteY3" fmla="*/ 10399 h 42033"/>
                  <a:gd name="connsiteX4" fmla="*/ -825 w 57678"/>
                  <a:gd name="connsiteY4" fmla="*/ -351 h 42033"/>
                  <a:gd name="connsiteX5" fmla="*/ -49 w 57678"/>
                  <a:gd name="connsiteY5" fmla="*/ -1792 h 42033"/>
                  <a:gd name="connsiteX6" fmla="*/ 1504 w 57678"/>
                  <a:gd name="connsiteY6" fmla="*/ -2235 h 42033"/>
                  <a:gd name="connsiteX7" fmla="*/ 53738 w 57678"/>
                  <a:gd name="connsiteY7" fmla="*/ 3861 h 42033"/>
                  <a:gd name="connsiteX8" fmla="*/ 55623 w 57678"/>
                  <a:gd name="connsiteY8" fmla="*/ 6299 h 42033"/>
                  <a:gd name="connsiteX9" fmla="*/ 55291 w 57678"/>
                  <a:gd name="connsiteY9" fmla="*/ 7296 h 42033"/>
                  <a:gd name="connsiteX10" fmla="*/ 32777 w 57678"/>
                  <a:gd name="connsiteY10" fmla="*/ 38883 h 42033"/>
                  <a:gd name="connsiteX11" fmla="*/ 31114 w 57678"/>
                  <a:gd name="connsiteY11" fmla="*/ 39769 h 42033"/>
                  <a:gd name="connsiteX12" fmla="*/ 31114 w 57678"/>
                  <a:gd name="connsiteY12" fmla="*/ 39769 h 42033"/>
                  <a:gd name="connsiteX13" fmla="*/ 2391 w 57678"/>
                  <a:gd name="connsiteY13" fmla="*/ 9845 h 42033"/>
                  <a:gd name="connsiteX14" fmla="*/ 30670 w 57678"/>
                  <a:gd name="connsiteY14" fmla="*/ 34450 h 42033"/>
                  <a:gd name="connsiteX15" fmla="*/ 49746 w 57678"/>
                  <a:gd name="connsiteY15" fmla="*/ 7740 h 42033"/>
                  <a:gd name="connsiteX16" fmla="*/ 3278 w 57678"/>
                  <a:gd name="connsiteY16" fmla="*/ 2309 h 42033"/>
                  <a:gd name="connsiteX17" fmla="*/ 2391 w 57678"/>
                  <a:gd name="connsiteY17" fmla="*/ 9845 h 42033"/>
                  <a:gd name="connsiteX18" fmla="*/ 2391 w 57678"/>
                  <a:gd name="connsiteY18" fmla="*/ 9845 h 4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678" h="42033">
                    <a:moveTo>
                      <a:pt x="31114" y="39769"/>
                    </a:moveTo>
                    <a:cubicBezTo>
                      <a:pt x="30559" y="39769"/>
                      <a:pt x="30116" y="39547"/>
                      <a:pt x="29672" y="39215"/>
                    </a:cubicBezTo>
                    <a:lnTo>
                      <a:pt x="-1269" y="12284"/>
                    </a:lnTo>
                    <a:cubicBezTo>
                      <a:pt x="-1823" y="11840"/>
                      <a:pt x="-2045" y="11065"/>
                      <a:pt x="-2045" y="10399"/>
                    </a:cubicBezTo>
                    <a:lnTo>
                      <a:pt x="-825" y="-351"/>
                    </a:lnTo>
                    <a:cubicBezTo>
                      <a:pt x="-714" y="-905"/>
                      <a:pt x="-493" y="-1460"/>
                      <a:pt x="-49" y="-1792"/>
                    </a:cubicBezTo>
                    <a:cubicBezTo>
                      <a:pt x="395" y="-2124"/>
                      <a:pt x="949" y="-2346"/>
                      <a:pt x="1504" y="-2235"/>
                    </a:cubicBezTo>
                    <a:lnTo>
                      <a:pt x="53738" y="3861"/>
                    </a:lnTo>
                    <a:cubicBezTo>
                      <a:pt x="54958" y="3972"/>
                      <a:pt x="55734" y="5080"/>
                      <a:pt x="55623" y="6299"/>
                    </a:cubicBezTo>
                    <a:cubicBezTo>
                      <a:pt x="55623" y="6631"/>
                      <a:pt x="55401" y="6964"/>
                      <a:pt x="55291" y="7296"/>
                    </a:cubicBezTo>
                    <a:lnTo>
                      <a:pt x="32777" y="38883"/>
                    </a:lnTo>
                    <a:cubicBezTo>
                      <a:pt x="32445" y="39437"/>
                      <a:pt x="31779" y="39769"/>
                      <a:pt x="31114" y="39769"/>
                    </a:cubicBezTo>
                    <a:lnTo>
                      <a:pt x="31114" y="39769"/>
                    </a:lnTo>
                    <a:close/>
                    <a:moveTo>
                      <a:pt x="2391" y="9845"/>
                    </a:moveTo>
                    <a:lnTo>
                      <a:pt x="30670" y="34450"/>
                    </a:lnTo>
                    <a:lnTo>
                      <a:pt x="49746" y="7740"/>
                    </a:lnTo>
                    <a:lnTo>
                      <a:pt x="3278" y="2309"/>
                    </a:lnTo>
                    <a:lnTo>
                      <a:pt x="2391" y="9845"/>
                    </a:lnTo>
                    <a:lnTo>
                      <a:pt x="2391" y="9845"/>
                    </a:lnTo>
                    <a:close/>
                  </a:path>
                </a:pathLst>
              </a:custGeom>
              <a:solidFill>
                <a:srgbClr val="000000"/>
              </a:solidFill>
              <a:ln w="1108" cap="flat">
                <a:noFill/>
                <a:prstDash val="solid"/>
                <a:miter/>
              </a:ln>
            </p:spPr>
            <p:txBody>
              <a:bodyPr rtlCol="0" anchor="ctr"/>
              <a:lstStyle/>
              <a:p>
                <a:endParaRPr lang="fr-FR"/>
              </a:p>
            </p:txBody>
          </p:sp>
          <p:sp>
            <p:nvSpPr>
              <p:cNvPr id="3892" name="Forme libre 3891">
                <a:extLst>
                  <a:ext uri="{FF2B5EF4-FFF2-40B4-BE49-F238E27FC236}">
                    <a16:creationId xmlns:a16="http://schemas.microsoft.com/office/drawing/2014/main" id="{B587FE27-7539-B36F-9D6F-6566A757690F}"/>
                  </a:ext>
                </a:extLst>
              </p:cNvPr>
              <p:cNvSpPr/>
              <p:nvPr/>
            </p:nvSpPr>
            <p:spPr>
              <a:xfrm>
                <a:off x="6256239" y="7749019"/>
                <a:ext cx="31606" cy="23385"/>
              </a:xfrm>
              <a:custGeom>
                <a:avLst/>
                <a:gdLst>
                  <a:gd name="connsiteX0" fmla="*/ 3594 w 31606"/>
                  <a:gd name="connsiteY0" fmla="*/ -2257 h 23385"/>
                  <a:gd name="connsiteX1" fmla="*/ -2061 w 31606"/>
                  <a:gd name="connsiteY1" fmla="*/ 15698 h 23385"/>
                  <a:gd name="connsiteX2" fmla="*/ 29545 w 31606"/>
                  <a:gd name="connsiteY2" fmla="*/ 21128 h 23385"/>
                  <a:gd name="connsiteX3" fmla="*/ 20451 w 31606"/>
                  <a:gd name="connsiteY3" fmla="*/ 3839 h 23385"/>
                  <a:gd name="connsiteX4" fmla="*/ 3594 w 31606"/>
                  <a:gd name="connsiteY4" fmla="*/ -2257 h 23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06" h="23385">
                    <a:moveTo>
                      <a:pt x="3594" y="-2257"/>
                    </a:moveTo>
                    <a:lnTo>
                      <a:pt x="-2061" y="15698"/>
                    </a:lnTo>
                    <a:lnTo>
                      <a:pt x="29545" y="21128"/>
                    </a:lnTo>
                    <a:lnTo>
                      <a:pt x="20451" y="3839"/>
                    </a:lnTo>
                    <a:lnTo>
                      <a:pt x="3594" y="-2257"/>
                    </a:lnTo>
                    <a:close/>
                  </a:path>
                </a:pathLst>
              </a:custGeom>
              <a:solidFill>
                <a:srgbClr val="FFFFFF"/>
              </a:solidFill>
              <a:ln w="1108" cap="flat">
                <a:noFill/>
                <a:prstDash val="solid"/>
                <a:miter/>
              </a:ln>
            </p:spPr>
            <p:txBody>
              <a:bodyPr rtlCol="0" anchor="ctr"/>
              <a:lstStyle/>
              <a:p>
                <a:endParaRPr lang="fr-FR"/>
              </a:p>
            </p:txBody>
          </p:sp>
          <p:sp>
            <p:nvSpPr>
              <p:cNvPr id="3893" name="Forme libre 3892">
                <a:extLst>
                  <a:ext uri="{FF2B5EF4-FFF2-40B4-BE49-F238E27FC236}">
                    <a16:creationId xmlns:a16="http://schemas.microsoft.com/office/drawing/2014/main" id="{3CAA9260-3936-8030-DD97-8FC8CB0C3D03}"/>
                  </a:ext>
                </a:extLst>
              </p:cNvPr>
              <p:cNvSpPr/>
              <p:nvPr/>
            </p:nvSpPr>
            <p:spPr>
              <a:xfrm>
                <a:off x="6150879" y="7588981"/>
                <a:ext cx="139315" cy="185528"/>
              </a:xfrm>
              <a:custGeom>
                <a:avLst/>
                <a:gdLst>
                  <a:gd name="connsiteX0" fmla="*/ 134925 w 139315"/>
                  <a:gd name="connsiteY0" fmla="*/ 183301 h 185528"/>
                  <a:gd name="connsiteX1" fmla="*/ 134592 w 139315"/>
                  <a:gd name="connsiteY1" fmla="*/ 183301 h 185528"/>
                  <a:gd name="connsiteX2" fmla="*/ 102985 w 139315"/>
                  <a:gd name="connsiteY2" fmla="*/ 177871 h 185528"/>
                  <a:gd name="connsiteX3" fmla="*/ 101211 w 139315"/>
                  <a:gd name="connsiteY3" fmla="*/ 175432 h 185528"/>
                  <a:gd name="connsiteX4" fmla="*/ 101322 w 139315"/>
                  <a:gd name="connsiteY4" fmla="*/ 175211 h 185528"/>
                  <a:gd name="connsiteX5" fmla="*/ 106978 w 139315"/>
                  <a:gd name="connsiteY5" fmla="*/ 157257 h 185528"/>
                  <a:gd name="connsiteX6" fmla="*/ 108087 w 139315"/>
                  <a:gd name="connsiteY6" fmla="*/ 155927 h 185528"/>
                  <a:gd name="connsiteX7" fmla="*/ 109750 w 139315"/>
                  <a:gd name="connsiteY7" fmla="*/ 155816 h 185528"/>
                  <a:gd name="connsiteX8" fmla="*/ 126718 w 139315"/>
                  <a:gd name="connsiteY8" fmla="*/ 161912 h 185528"/>
                  <a:gd name="connsiteX9" fmla="*/ 127938 w 139315"/>
                  <a:gd name="connsiteY9" fmla="*/ 162909 h 185528"/>
                  <a:gd name="connsiteX10" fmla="*/ 137032 w 139315"/>
                  <a:gd name="connsiteY10" fmla="*/ 180198 h 185528"/>
                  <a:gd name="connsiteX11" fmla="*/ 136144 w 139315"/>
                  <a:gd name="connsiteY11" fmla="*/ 183080 h 185528"/>
                  <a:gd name="connsiteX12" fmla="*/ 134925 w 139315"/>
                  <a:gd name="connsiteY12" fmla="*/ 183301 h 185528"/>
                  <a:gd name="connsiteX13" fmla="*/ 134925 w 139315"/>
                  <a:gd name="connsiteY13" fmla="*/ 183301 h 185528"/>
                  <a:gd name="connsiteX14" fmla="*/ 106091 w 139315"/>
                  <a:gd name="connsiteY14" fmla="*/ 173992 h 185528"/>
                  <a:gd name="connsiteX15" fmla="*/ 130932 w 139315"/>
                  <a:gd name="connsiteY15" fmla="*/ 178314 h 185528"/>
                  <a:gd name="connsiteX16" fmla="*/ 124278 w 139315"/>
                  <a:gd name="connsiteY16" fmla="*/ 165680 h 185528"/>
                  <a:gd name="connsiteX17" fmla="*/ 110305 w 139315"/>
                  <a:gd name="connsiteY17" fmla="*/ 160581 h 185528"/>
                  <a:gd name="connsiteX18" fmla="*/ 106091 w 139315"/>
                  <a:gd name="connsiteY18" fmla="*/ 173992 h 185528"/>
                  <a:gd name="connsiteX19" fmla="*/ 35447 w 139315"/>
                  <a:gd name="connsiteY19" fmla="*/ 116250 h 185528"/>
                  <a:gd name="connsiteX20" fmla="*/ 29902 w 139315"/>
                  <a:gd name="connsiteY20" fmla="*/ 98406 h 185528"/>
                  <a:gd name="connsiteX21" fmla="*/ 23580 w 139315"/>
                  <a:gd name="connsiteY21" fmla="*/ 76351 h 185528"/>
                  <a:gd name="connsiteX22" fmla="*/ 47314 w 139315"/>
                  <a:gd name="connsiteY22" fmla="*/ 88210 h 185528"/>
                  <a:gd name="connsiteX23" fmla="*/ 55409 w 139315"/>
                  <a:gd name="connsiteY23" fmla="*/ 89651 h 185528"/>
                  <a:gd name="connsiteX24" fmla="*/ 54522 w 139315"/>
                  <a:gd name="connsiteY24" fmla="*/ 55737 h 185528"/>
                  <a:gd name="connsiteX25" fmla="*/ 95888 w 139315"/>
                  <a:gd name="connsiteY25" fmla="*/ 22821 h 185528"/>
                  <a:gd name="connsiteX26" fmla="*/ 63838 w 139315"/>
                  <a:gd name="connsiteY26" fmla="*/ -2227 h 185528"/>
                  <a:gd name="connsiteX27" fmla="*/ 5947 w 139315"/>
                  <a:gd name="connsiteY27" fmla="*/ 54518 h 185528"/>
                  <a:gd name="connsiteX28" fmla="*/ 35447 w 139315"/>
                  <a:gd name="connsiteY28" fmla="*/ 116250 h 185528"/>
                  <a:gd name="connsiteX29" fmla="*/ 35447 w 139315"/>
                  <a:gd name="connsiteY29" fmla="*/ 116250 h 1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9315" h="185528">
                    <a:moveTo>
                      <a:pt x="134925" y="183301"/>
                    </a:moveTo>
                    <a:cubicBezTo>
                      <a:pt x="134814" y="183301"/>
                      <a:pt x="134703" y="183301"/>
                      <a:pt x="134592" y="183301"/>
                    </a:cubicBezTo>
                    <a:lnTo>
                      <a:pt x="102985" y="177871"/>
                    </a:lnTo>
                    <a:cubicBezTo>
                      <a:pt x="101765" y="177649"/>
                      <a:pt x="100989" y="176541"/>
                      <a:pt x="101211" y="175432"/>
                    </a:cubicBezTo>
                    <a:cubicBezTo>
                      <a:pt x="101211" y="175322"/>
                      <a:pt x="101211" y="175211"/>
                      <a:pt x="101322" y="175211"/>
                    </a:cubicBezTo>
                    <a:lnTo>
                      <a:pt x="106978" y="157257"/>
                    </a:lnTo>
                    <a:cubicBezTo>
                      <a:pt x="107200" y="156702"/>
                      <a:pt x="107532" y="156259"/>
                      <a:pt x="108087" y="155927"/>
                    </a:cubicBezTo>
                    <a:cubicBezTo>
                      <a:pt x="108641" y="155705"/>
                      <a:pt x="109196" y="155594"/>
                      <a:pt x="109750" y="155816"/>
                    </a:cubicBezTo>
                    <a:lnTo>
                      <a:pt x="126718" y="161912"/>
                    </a:lnTo>
                    <a:cubicBezTo>
                      <a:pt x="127272" y="162133"/>
                      <a:pt x="127605" y="162466"/>
                      <a:pt x="127938" y="162909"/>
                    </a:cubicBezTo>
                    <a:lnTo>
                      <a:pt x="137032" y="180198"/>
                    </a:lnTo>
                    <a:cubicBezTo>
                      <a:pt x="137586" y="181307"/>
                      <a:pt x="137143" y="182526"/>
                      <a:pt x="136144" y="183080"/>
                    </a:cubicBezTo>
                    <a:cubicBezTo>
                      <a:pt x="135590" y="183301"/>
                      <a:pt x="135257" y="183301"/>
                      <a:pt x="134925" y="183301"/>
                    </a:cubicBezTo>
                    <a:lnTo>
                      <a:pt x="134925" y="183301"/>
                    </a:lnTo>
                    <a:close/>
                    <a:moveTo>
                      <a:pt x="106091" y="173992"/>
                    </a:moveTo>
                    <a:lnTo>
                      <a:pt x="130932" y="178314"/>
                    </a:lnTo>
                    <a:lnTo>
                      <a:pt x="124278" y="165680"/>
                    </a:lnTo>
                    <a:lnTo>
                      <a:pt x="110305" y="160581"/>
                    </a:lnTo>
                    <a:lnTo>
                      <a:pt x="106091" y="173992"/>
                    </a:lnTo>
                    <a:close/>
                    <a:moveTo>
                      <a:pt x="35447" y="116250"/>
                    </a:moveTo>
                    <a:cubicBezTo>
                      <a:pt x="42101" y="111484"/>
                      <a:pt x="38663" y="100733"/>
                      <a:pt x="29902" y="98406"/>
                    </a:cubicBezTo>
                    <a:cubicBezTo>
                      <a:pt x="20586" y="95968"/>
                      <a:pt x="14819" y="85550"/>
                      <a:pt x="23580" y="76351"/>
                    </a:cubicBezTo>
                    <a:cubicBezTo>
                      <a:pt x="30456" y="69147"/>
                      <a:pt x="42434" y="75243"/>
                      <a:pt x="47314" y="88210"/>
                    </a:cubicBezTo>
                    <a:cubicBezTo>
                      <a:pt x="53080" y="103726"/>
                      <a:pt x="57516" y="98406"/>
                      <a:pt x="55409" y="89651"/>
                    </a:cubicBezTo>
                    <a:cubicBezTo>
                      <a:pt x="51417" y="73469"/>
                      <a:pt x="42434" y="63717"/>
                      <a:pt x="54522" y="55737"/>
                    </a:cubicBezTo>
                    <a:cubicBezTo>
                      <a:pt x="65723" y="48422"/>
                      <a:pt x="96886" y="48090"/>
                      <a:pt x="95888" y="22821"/>
                    </a:cubicBezTo>
                    <a:cubicBezTo>
                      <a:pt x="95001" y="3204"/>
                      <a:pt x="80694" y="-2227"/>
                      <a:pt x="63838" y="-2227"/>
                    </a:cubicBezTo>
                    <a:cubicBezTo>
                      <a:pt x="46981" y="-2227"/>
                      <a:pt x="1400" y="14397"/>
                      <a:pt x="5947" y="54518"/>
                    </a:cubicBezTo>
                    <a:cubicBezTo>
                      <a:pt x="-19892" y="92643"/>
                      <a:pt x="24246" y="124340"/>
                      <a:pt x="35447" y="116250"/>
                    </a:cubicBezTo>
                    <a:lnTo>
                      <a:pt x="35447" y="116250"/>
                    </a:lnTo>
                    <a:close/>
                  </a:path>
                </a:pathLst>
              </a:custGeom>
              <a:solidFill>
                <a:srgbClr val="000000"/>
              </a:solidFill>
              <a:ln w="1108" cap="flat">
                <a:noFill/>
                <a:prstDash val="solid"/>
                <a:miter/>
              </a:ln>
            </p:spPr>
            <p:txBody>
              <a:bodyPr rtlCol="0" anchor="ctr"/>
              <a:lstStyle/>
              <a:p>
                <a:endParaRPr lang="fr-FR"/>
              </a:p>
            </p:txBody>
          </p:sp>
          <p:sp>
            <p:nvSpPr>
              <p:cNvPr id="3894" name="Forme libre 3893">
                <a:extLst>
                  <a:ext uri="{FF2B5EF4-FFF2-40B4-BE49-F238E27FC236}">
                    <a16:creationId xmlns:a16="http://schemas.microsoft.com/office/drawing/2014/main" id="{4D055747-8D1A-3C76-3C20-02A1FA440D9F}"/>
                  </a:ext>
                </a:extLst>
              </p:cNvPr>
              <p:cNvSpPr/>
              <p:nvPr/>
            </p:nvSpPr>
            <p:spPr>
              <a:xfrm>
                <a:off x="6148728" y="7587097"/>
                <a:ext cx="102219" cy="123796"/>
              </a:xfrm>
              <a:custGeom>
                <a:avLst/>
                <a:gdLst>
                  <a:gd name="connsiteX0" fmla="*/ 32948 w 102219"/>
                  <a:gd name="connsiteY0" fmla="*/ 121582 h 123796"/>
                  <a:gd name="connsiteX1" fmla="*/ 11544 w 102219"/>
                  <a:gd name="connsiteY1" fmla="*/ 110721 h 123796"/>
                  <a:gd name="connsiteX2" fmla="*/ 5888 w 102219"/>
                  <a:gd name="connsiteY2" fmla="*/ 56082 h 123796"/>
                  <a:gd name="connsiteX3" fmla="*/ 17644 w 102219"/>
                  <a:gd name="connsiteY3" fmla="*/ 20505 h 123796"/>
                  <a:gd name="connsiteX4" fmla="*/ 65996 w 102219"/>
                  <a:gd name="connsiteY4" fmla="*/ -2215 h 123796"/>
                  <a:gd name="connsiteX5" fmla="*/ 100154 w 102219"/>
                  <a:gd name="connsiteY5" fmla="*/ 24828 h 123796"/>
                  <a:gd name="connsiteX6" fmla="*/ 70099 w 102219"/>
                  <a:gd name="connsiteY6" fmla="*/ 54752 h 123796"/>
                  <a:gd name="connsiteX7" fmla="*/ 57900 w 102219"/>
                  <a:gd name="connsiteY7" fmla="*/ 59629 h 123796"/>
                  <a:gd name="connsiteX8" fmla="*/ 55904 w 102219"/>
                  <a:gd name="connsiteY8" fmla="*/ 79245 h 123796"/>
                  <a:gd name="connsiteX9" fmla="*/ 59675 w 102219"/>
                  <a:gd name="connsiteY9" fmla="*/ 91104 h 123796"/>
                  <a:gd name="connsiteX10" fmla="*/ 57124 w 102219"/>
                  <a:gd name="connsiteY10" fmla="*/ 102076 h 123796"/>
                  <a:gd name="connsiteX11" fmla="*/ 47476 w 102219"/>
                  <a:gd name="connsiteY11" fmla="*/ 90993 h 123796"/>
                  <a:gd name="connsiteX12" fmla="*/ 34611 w 102219"/>
                  <a:gd name="connsiteY12" fmla="*/ 77583 h 123796"/>
                  <a:gd name="connsiteX13" fmla="*/ 27403 w 102219"/>
                  <a:gd name="connsiteY13" fmla="*/ 79799 h 123796"/>
                  <a:gd name="connsiteX14" fmla="*/ 23965 w 102219"/>
                  <a:gd name="connsiteY14" fmla="*/ 90439 h 123796"/>
                  <a:gd name="connsiteX15" fmla="*/ 32615 w 102219"/>
                  <a:gd name="connsiteY15" fmla="*/ 98308 h 123796"/>
                  <a:gd name="connsiteX16" fmla="*/ 43040 w 102219"/>
                  <a:gd name="connsiteY16" fmla="*/ 109169 h 123796"/>
                  <a:gd name="connsiteX17" fmla="*/ 38937 w 102219"/>
                  <a:gd name="connsiteY17" fmla="*/ 120031 h 123796"/>
                  <a:gd name="connsiteX18" fmla="*/ 32948 w 102219"/>
                  <a:gd name="connsiteY18" fmla="*/ 121582 h 123796"/>
                  <a:gd name="connsiteX19" fmla="*/ 32948 w 102219"/>
                  <a:gd name="connsiteY19" fmla="*/ 121582 h 123796"/>
                  <a:gd name="connsiteX20" fmla="*/ 65996 w 102219"/>
                  <a:gd name="connsiteY20" fmla="*/ 1997 h 123796"/>
                  <a:gd name="connsiteX21" fmla="*/ 20860 w 102219"/>
                  <a:gd name="connsiteY21" fmla="*/ 23276 h 123796"/>
                  <a:gd name="connsiteX22" fmla="*/ 10324 w 102219"/>
                  <a:gd name="connsiteY22" fmla="*/ 56304 h 123796"/>
                  <a:gd name="connsiteX23" fmla="*/ 9992 w 102219"/>
                  <a:gd name="connsiteY23" fmla="*/ 57744 h 123796"/>
                  <a:gd name="connsiteX24" fmla="*/ 14649 w 102219"/>
                  <a:gd name="connsiteY24" fmla="*/ 107617 h 123796"/>
                  <a:gd name="connsiteX25" fmla="*/ 36386 w 102219"/>
                  <a:gd name="connsiteY25" fmla="*/ 116373 h 123796"/>
                  <a:gd name="connsiteX26" fmla="*/ 38826 w 102219"/>
                  <a:gd name="connsiteY26" fmla="*/ 109834 h 123796"/>
                  <a:gd name="connsiteX27" fmla="*/ 31617 w 102219"/>
                  <a:gd name="connsiteY27" fmla="*/ 102409 h 123796"/>
                  <a:gd name="connsiteX28" fmla="*/ 19862 w 102219"/>
                  <a:gd name="connsiteY28" fmla="*/ 91547 h 123796"/>
                  <a:gd name="connsiteX29" fmla="*/ 24298 w 102219"/>
                  <a:gd name="connsiteY29" fmla="*/ 76696 h 123796"/>
                  <a:gd name="connsiteX30" fmla="*/ 35499 w 102219"/>
                  <a:gd name="connsiteY30" fmla="*/ 73260 h 123796"/>
                  <a:gd name="connsiteX31" fmla="*/ 51579 w 102219"/>
                  <a:gd name="connsiteY31" fmla="*/ 89331 h 123796"/>
                  <a:gd name="connsiteX32" fmla="*/ 55904 w 102219"/>
                  <a:gd name="connsiteY32" fmla="*/ 97422 h 123796"/>
                  <a:gd name="connsiteX33" fmla="*/ 55572 w 102219"/>
                  <a:gd name="connsiteY33" fmla="*/ 91990 h 123796"/>
                  <a:gd name="connsiteX34" fmla="*/ 51912 w 102219"/>
                  <a:gd name="connsiteY34" fmla="*/ 80575 h 123796"/>
                  <a:gd name="connsiteX35" fmla="*/ 55682 w 102219"/>
                  <a:gd name="connsiteY35" fmla="*/ 55860 h 123796"/>
                  <a:gd name="connsiteX36" fmla="*/ 68880 w 102219"/>
                  <a:gd name="connsiteY36" fmla="*/ 50540 h 123796"/>
                  <a:gd name="connsiteX37" fmla="*/ 95940 w 102219"/>
                  <a:gd name="connsiteY37" fmla="*/ 24939 h 123796"/>
                  <a:gd name="connsiteX38" fmla="*/ 65996 w 102219"/>
                  <a:gd name="connsiteY38" fmla="*/ 1997 h 123796"/>
                  <a:gd name="connsiteX39" fmla="*/ 65996 w 102219"/>
                  <a:gd name="connsiteY39" fmla="*/ 1997 h 123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2219" h="123796">
                    <a:moveTo>
                      <a:pt x="32948" y="121582"/>
                    </a:moveTo>
                    <a:cubicBezTo>
                      <a:pt x="26738" y="121582"/>
                      <a:pt x="18642" y="117592"/>
                      <a:pt x="11544" y="110721"/>
                    </a:cubicBezTo>
                    <a:cubicBezTo>
                      <a:pt x="-877" y="98751"/>
                      <a:pt x="-8750" y="78026"/>
                      <a:pt x="5888" y="56082"/>
                    </a:cubicBezTo>
                    <a:cubicBezTo>
                      <a:pt x="4558" y="42561"/>
                      <a:pt x="8550" y="30591"/>
                      <a:pt x="17644" y="20505"/>
                    </a:cubicBezTo>
                    <a:cubicBezTo>
                      <a:pt x="31617" y="4879"/>
                      <a:pt x="54352" y="-2215"/>
                      <a:pt x="65996" y="-2215"/>
                    </a:cubicBezTo>
                    <a:cubicBezTo>
                      <a:pt x="87955" y="-2215"/>
                      <a:pt x="99378" y="6874"/>
                      <a:pt x="100154" y="24828"/>
                    </a:cubicBezTo>
                    <a:cubicBezTo>
                      <a:pt x="101041" y="44778"/>
                      <a:pt x="83075" y="50540"/>
                      <a:pt x="70099" y="54752"/>
                    </a:cubicBezTo>
                    <a:cubicBezTo>
                      <a:pt x="65331" y="56304"/>
                      <a:pt x="60784" y="57744"/>
                      <a:pt x="57900" y="59629"/>
                    </a:cubicBezTo>
                    <a:cubicBezTo>
                      <a:pt x="50692" y="64283"/>
                      <a:pt x="52134" y="69049"/>
                      <a:pt x="55904" y="79245"/>
                    </a:cubicBezTo>
                    <a:cubicBezTo>
                      <a:pt x="57235" y="82792"/>
                      <a:pt x="58677" y="86671"/>
                      <a:pt x="59675" y="91104"/>
                    </a:cubicBezTo>
                    <a:cubicBezTo>
                      <a:pt x="61006" y="96756"/>
                      <a:pt x="60008" y="101190"/>
                      <a:pt x="57124" y="102076"/>
                    </a:cubicBezTo>
                    <a:cubicBezTo>
                      <a:pt x="53797" y="103073"/>
                      <a:pt x="50581" y="99416"/>
                      <a:pt x="47476" y="90993"/>
                    </a:cubicBezTo>
                    <a:cubicBezTo>
                      <a:pt x="44814" y="83900"/>
                      <a:pt x="39824" y="78691"/>
                      <a:pt x="34611" y="77583"/>
                    </a:cubicBezTo>
                    <a:cubicBezTo>
                      <a:pt x="32615" y="77139"/>
                      <a:pt x="29843" y="77250"/>
                      <a:pt x="27403" y="79799"/>
                    </a:cubicBezTo>
                    <a:cubicBezTo>
                      <a:pt x="24187" y="83235"/>
                      <a:pt x="22967" y="86893"/>
                      <a:pt x="23965" y="90439"/>
                    </a:cubicBezTo>
                    <a:cubicBezTo>
                      <a:pt x="24963" y="94097"/>
                      <a:pt x="28401" y="97200"/>
                      <a:pt x="32615" y="98308"/>
                    </a:cubicBezTo>
                    <a:cubicBezTo>
                      <a:pt x="37938" y="99638"/>
                      <a:pt x="42042" y="103960"/>
                      <a:pt x="43040" y="109169"/>
                    </a:cubicBezTo>
                    <a:cubicBezTo>
                      <a:pt x="43816" y="113492"/>
                      <a:pt x="42264" y="117481"/>
                      <a:pt x="38937" y="120031"/>
                    </a:cubicBezTo>
                    <a:cubicBezTo>
                      <a:pt x="37273" y="121028"/>
                      <a:pt x="35277" y="121582"/>
                      <a:pt x="32948" y="121582"/>
                    </a:cubicBezTo>
                    <a:lnTo>
                      <a:pt x="32948" y="121582"/>
                    </a:lnTo>
                    <a:close/>
                    <a:moveTo>
                      <a:pt x="65996" y="1997"/>
                    </a:moveTo>
                    <a:cubicBezTo>
                      <a:pt x="55461" y="1997"/>
                      <a:pt x="33835" y="8758"/>
                      <a:pt x="20860" y="23276"/>
                    </a:cubicBezTo>
                    <a:cubicBezTo>
                      <a:pt x="12431" y="32697"/>
                      <a:pt x="8883" y="43780"/>
                      <a:pt x="10324" y="56304"/>
                    </a:cubicBezTo>
                    <a:cubicBezTo>
                      <a:pt x="10435" y="56858"/>
                      <a:pt x="10213" y="57301"/>
                      <a:pt x="9992" y="57744"/>
                    </a:cubicBezTo>
                    <a:cubicBezTo>
                      <a:pt x="-7198" y="83014"/>
                      <a:pt x="9215" y="102298"/>
                      <a:pt x="14649" y="107617"/>
                    </a:cubicBezTo>
                    <a:cubicBezTo>
                      <a:pt x="23189" y="115930"/>
                      <a:pt x="32948" y="118811"/>
                      <a:pt x="36386" y="116373"/>
                    </a:cubicBezTo>
                    <a:cubicBezTo>
                      <a:pt x="38382" y="114932"/>
                      <a:pt x="39269" y="112494"/>
                      <a:pt x="38826" y="109834"/>
                    </a:cubicBezTo>
                    <a:cubicBezTo>
                      <a:pt x="38160" y="106288"/>
                      <a:pt x="35277" y="103295"/>
                      <a:pt x="31617" y="102409"/>
                    </a:cubicBezTo>
                    <a:cubicBezTo>
                      <a:pt x="25850" y="100968"/>
                      <a:pt x="21303" y="96756"/>
                      <a:pt x="19862" y="91547"/>
                    </a:cubicBezTo>
                    <a:cubicBezTo>
                      <a:pt x="18420" y="86449"/>
                      <a:pt x="19973" y="81240"/>
                      <a:pt x="24298" y="76696"/>
                    </a:cubicBezTo>
                    <a:cubicBezTo>
                      <a:pt x="27292" y="73593"/>
                      <a:pt x="31284" y="72374"/>
                      <a:pt x="35499" y="73260"/>
                    </a:cubicBezTo>
                    <a:cubicBezTo>
                      <a:pt x="42264" y="74701"/>
                      <a:pt x="48363" y="80797"/>
                      <a:pt x="51579" y="89331"/>
                    </a:cubicBezTo>
                    <a:cubicBezTo>
                      <a:pt x="53575" y="94651"/>
                      <a:pt x="55128" y="96756"/>
                      <a:pt x="55904" y="97422"/>
                    </a:cubicBezTo>
                    <a:cubicBezTo>
                      <a:pt x="56126" y="96535"/>
                      <a:pt x="56237" y="94651"/>
                      <a:pt x="55572" y="91990"/>
                    </a:cubicBezTo>
                    <a:cubicBezTo>
                      <a:pt x="54573" y="87779"/>
                      <a:pt x="53132" y="83900"/>
                      <a:pt x="51912" y="80575"/>
                    </a:cubicBezTo>
                    <a:cubicBezTo>
                      <a:pt x="48363" y="70933"/>
                      <a:pt x="45258" y="62510"/>
                      <a:pt x="55682" y="55860"/>
                    </a:cubicBezTo>
                    <a:cubicBezTo>
                      <a:pt x="59009" y="53644"/>
                      <a:pt x="63778" y="52203"/>
                      <a:pt x="68880" y="50540"/>
                    </a:cubicBezTo>
                    <a:cubicBezTo>
                      <a:pt x="81966" y="46329"/>
                      <a:pt x="96716" y="41563"/>
                      <a:pt x="95940" y="24939"/>
                    </a:cubicBezTo>
                    <a:cubicBezTo>
                      <a:pt x="95163" y="9312"/>
                      <a:pt x="85737" y="1997"/>
                      <a:pt x="65996" y="1997"/>
                    </a:cubicBezTo>
                    <a:lnTo>
                      <a:pt x="65996" y="1997"/>
                    </a:lnTo>
                    <a:close/>
                  </a:path>
                </a:pathLst>
              </a:custGeom>
              <a:solidFill>
                <a:srgbClr val="000000"/>
              </a:solidFill>
              <a:ln w="1108" cap="flat">
                <a:noFill/>
                <a:prstDash val="solid"/>
                <a:miter/>
              </a:ln>
            </p:spPr>
            <p:txBody>
              <a:bodyPr rtlCol="0" anchor="ctr"/>
              <a:lstStyle/>
              <a:p>
                <a:endParaRPr lang="fr-FR"/>
              </a:p>
            </p:txBody>
          </p:sp>
          <p:sp>
            <p:nvSpPr>
              <p:cNvPr id="3895" name="Forme libre 3894">
                <a:extLst>
                  <a:ext uri="{FF2B5EF4-FFF2-40B4-BE49-F238E27FC236}">
                    <a16:creationId xmlns:a16="http://schemas.microsoft.com/office/drawing/2014/main" id="{41C6278C-B71A-BB22-DF7E-DAECCBB64908}"/>
                  </a:ext>
                </a:extLst>
              </p:cNvPr>
              <p:cNvSpPr/>
              <p:nvPr/>
            </p:nvSpPr>
            <p:spPr>
              <a:xfrm>
                <a:off x="6202452" y="7998125"/>
                <a:ext cx="93788" cy="65678"/>
              </a:xfrm>
              <a:custGeom>
                <a:avLst/>
                <a:gdLst>
                  <a:gd name="connsiteX0" fmla="*/ 9037 w 93788"/>
                  <a:gd name="connsiteY0" fmla="*/ 7876 h 65678"/>
                  <a:gd name="connsiteX1" fmla="*/ 58055 w 93788"/>
                  <a:gd name="connsiteY1" fmla="*/ -1433 h 65678"/>
                  <a:gd name="connsiteX2" fmla="*/ 62491 w 93788"/>
                  <a:gd name="connsiteY2" fmla="*/ 6547 h 65678"/>
                  <a:gd name="connsiteX3" fmla="*/ 43527 w 93788"/>
                  <a:gd name="connsiteY3" fmla="*/ 17519 h 65678"/>
                  <a:gd name="connsiteX4" fmla="*/ 79126 w 93788"/>
                  <a:gd name="connsiteY4" fmla="*/ 16300 h 65678"/>
                  <a:gd name="connsiteX5" fmla="*/ 86889 w 93788"/>
                  <a:gd name="connsiteY5" fmla="*/ 23725 h 65678"/>
                  <a:gd name="connsiteX6" fmla="*/ 82232 w 93788"/>
                  <a:gd name="connsiteY6" fmla="*/ 35695 h 65678"/>
                  <a:gd name="connsiteX7" fmla="*/ 39867 w 93788"/>
                  <a:gd name="connsiteY7" fmla="*/ 45226 h 65678"/>
                  <a:gd name="connsiteX8" fmla="*/ 62159 w 93788"/>
                  <a:gd name="connsiteY8" fmla="*/ 54425 h 65678"/>
                  <a:gd name="connsiteX9" fmla="*/ 60939 w 93788"/>
                  <a:gd name="connsiteY9" fmla="*/ 63291 h 65678"/>
                  <a:gd name="connsiteX10" fmla="*/ -2053 w 93788"/>
                  <a:gd name="connsiteY10" fmla="*/ 51765 h 65678"/>
                  <a:gd name="connsiteX11" fmla="*/ 9037 w 93788"/>
                  <a:gd name="connsiteY11" fmla="*/ 7876 h 65678"/>
                  <a:gd name="connsiteX12" fmla="*/ 9037 w 93788"/>
                  <a:gd name="connsiteY12" fmla="*/ 7876 h 6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788" h="65678">
                    <a:moveTo>
                      <a:pt x="9037" y="7876"/>
                    </a:moveTo>
                    <a:cubicBezTo>
                      <a:pt x="20349" y="7433"/>
                      <a:pt x="48739" y="1338"/>
                      <a:pt x="58055" y="-1433"/>
                    </a:cubicBezTo>
                    <a:cubicBezTo>
                      <a:pt x="69034" y="-4647"/>
                      <a:pt x="78128" y="1116"/>
                      <a:pt x="62491" y="6547"/>
                    </a:cubicBezTo>
                    <a:cubicBezTo>
                      <a:pt x="48296" y="11534"/>
                      <a:pt x="41642" y="13972"/>
                      <a:pt x="43527" y="17519"/>
                    </a:cubicBezTo>
                    <a:cubicBezTo>
                      <a:pt x="45412" y="21065"/>
                      <a:pt x="72694" y="17408"/>
                      <a:pt x="79126" y="16300"/>
                    </a:cubicBezTo>
                    <a:cubicBezTo>
                      <a:pt x="87998" y="14748"/>
                      <a:pt x="92989" y="18959"/>
                      <a:pt x="86889" y="23725"/>
                    </a:cubicBezTo>
                    <a:cubicBezTo>
                      <a:pt x="94874" y="26052"/>
                      <a:pt x="92767" y="31927"/>
                      <a:pt x="82232" y="35695"/>
                    </a:cubicBezTo>
                    <a:cubicBezTo>
                      <a:pt x="64709" y="42012"/>
                      <a:pt x="40754" y="40571"/>
                      <a:pt x="39867" y="45226"/>
                    </a:cubicBezTo>
                    <a:cubicBezTo>
                      <a:pt x="38980" y="49881"/>
                      <a:pt x="54728" y="53095"/>
                      <a:pt x="62159" y="54425"/>
                    </a:cubicBezTo>
                    <a:cubicBezTo>
                      <a:pt x="71696" y="56087"/>
                      <a:pt x="70143" y="63845"/>
                      <a:pt x="60939" y="63291"/>
                    </a:cubicBezTo>
                    <a:cubicBezTo>
                      <a:pt x="36318" y="61851"/>
                      <a:pt x="9702" y="45669"/>
                      <a:pt x="-2053" y="51765"/>
                    </a:cubicBezTo>
                    <a:cubicBezTo>
                      <a:pt x="-1388" y="35695"/>
                      <a:pt x="1939" y="14859"/>
                      <a:pt x="9037" y="7876"/>
                    </a:cubicBezTo>
                    <a:lnTo>
                      <a:pt x="9037" y="7876"/>
                    </a:lnTo>
                    <a:close/>
                  </a:path>
                </a:pathLst>
              </a:custGeom>
              <a:solidFill>
                <a:srgbClr val="FFFFFF"/>
              </a:solidFill>
              <a:ln w="1108" cap="flat">
                <a:noFill/>
                <a:prstDash val="solid"/>
                <a:miter/>
              </a:ln>
            </p:spPr>
            <p:txBody>
              <a:bodyPr rtlCol="0" anchor="ctr"/>
              <a:lstStyle/>
              <a:p>
                <a:endParaRPr lang="fr-FR"/>
              </a:p>
            </p:txBody>
          </p:sp>
          <p:sp>
            <p:nvSpPr>
              <p:cNvPr id="3896" name="Forme libre 3895">
                <a:extLst>
                  <a:ext uri="{FF2B5EF4-FFF2-40B4-BE49-F238E27FC236}">
                    <a16:creationId xmlns:a16="http://schemas.microsoft.com/office/drawing/2014/main" id="{48417A78-1566-9ABB-4BB1-81EF47E35573}"/>
                  </a:ext>
                </a:extLst>
              </p:cNvPr>
              <p:cNvSpPr/>
              <p:nvPr/>
            </p:nvSpPr>
            <p:spPr>
              <a:xfrm>
                <a:off x="6200344" y="7996056"/>
                <a:ext cx="98038" cy="69823"/>
              </a:xfrm>
              <a:custGeom>
                <a:avLst/>
                <a:gdLst>
                  <a:gd name="connsiteX0" fmla="*/ 64044 w 98038"/>
                  <a:gd name="connsiteY0" fmla="*/ 67465 h 69823"/>
                  <a:gd name="connsiteX1" fmla="*/ 62935 w 98038"/>
                  <a:gd name="connsiteY1" fmla="*/ 67465 h 69823"/>
                  <a:gd name="connsiteX2" fmla="*/ 29887 w 98038"/>
                  <a:gd name="connsiteY2" fmla="*/ 59929 h 69823"/>
                  <a:gd name="connsiteX3" fmla="*/ 1053 w 98038"/>
                  <a:gd name="connsiteY3" fmla="*/ 55717 h 69823"/>
                  <a:gd name="connsiteX4" fmla="*/ -1831 w 98038"/>
                  <a:gd name="connsiteY4" fmla="*/ 54831 h 69823"/>
                  <a:gd name="connsiteX5" fmla="*/ -2053 w 98038"/>
                  <a:gd name="connsiteY5" fmla="*/ 53722 h 69823"/>
                  <a:gd name="connsiteX6" fmla="*/ 9592 w 98038"/>
                  <a:gd name="connsiteY6" fmla="*/ 8504 h 69823"/>
                  <a:gd name="connsiteX7" fmla="*/ 11034 w 98038"/>
                  <a:gd name="connsiteY7" fmla="*/ 7839 h 69823"/>
                  <a:gd name="connsiteX8" fmla="*/ 59608 w 98038"/>
                  <a:gd name="connsiteY8" fmla="*/ -1360 h 69823"/>
                  <a:gd name="connsiteX9" fmla="*/ 74913 w 98038"/>
                  <a:gd name="connsiteY9" fmla="*/ 1632 h 69823"/>
                  <a:gd name="connsiteX10" fmla="*/ 65264 w 98038"/>
                  <a:gd name="connsiteY10" fmla="*/ 10721 h 69823"/>
                  <a:gd name="connsiteX11" fmla="*/ 47409 w 98038"/>
                  <a:gd name="connsiteY11" fmla="*/ 18479 h 69823"/>
                  <a:gd name="connsiteX12" fmla="*/ 80790 w 98038"/>
                  <a:gd name="connsiteY12" fmla="*/ 16262 h 69823"/>
                  <a:gd name="connsiteX13" fmla="*/ 93433 w 98038"/>
                  <a:gd name="connsiteY13" fmla="*/ 19919 h 69823"/>
                  <a:gd name="connsiteX14" fmla="*/ 92767 w 98038"/>
                  <a:gd name="connsiteY14" fmla="*/ 25018 h 69823"/>
                  <a:gd name="connsiteX15" fmla="*/ 95984 w 98038"/>
                  <a:gd name="connsiteY15" fmla="*/ 29894 h 69823"/>
                  <a:gd name="connsiteX16" fmla="*/ 85115 w 98038"/>
                  <a:gd name="connsiteY16" fmla="*/ 39869 h 69823"/>
                  <a:gd name="connsiteX17" fmla="*/ 57612 w 98038"/>
                  <a:gd name="connsiteY17" fmla="*/ 45299 h 69823"/>
                  <a:gd name="connsiteX18" fmla="*/ 44193 w 98038"/>
                  <a:gd name="connsiteY18" fmla="*/ 47848 h 69823"/>
                  <a:gd name="connsiteX19" fmla="*/ 64710 w 98038"/>
                  <a:gd name="connsiteY19" fmla="*/ 54387 h 69823"/>
                  <a:gd name="connsiteX20" fmla="*/ 72916 w 98038"/>
                  <a:gd name="connsiteY20" fmla="*/ 61924 h 69823"/>
                  <a:gd name="connsiteX21" fmla="*/ 64044 w 98038"/>
                  <a:gd name="connsiteY21" fmla="*/ 67465 h 69823"/>
                  <a:gd name="connsiteX22" fmla="*/ 64044 w 98038"/>
                  <a:gd name="connsiteY22" fmla="*/ 67465 h 69823"/>
                  <a:gd name="connsiteX23" fmla="*/ 6709 w 98038"/>
                  <a:gd name="connsiteY23" fmla="*/ 50286 h 69823"/>
                  <a:gd name="connsiteX24" fmla="*/ 31217 w 98038"/>
                  <a:gd name="connsiteY24" fmla="*/ 55828 h 69823"/>
                  <a:gd name="connsiteX25" fmla="*/ 63268 w 98038"/>
                  <a:gd name="connsiteY25" fmla="*/ 63143 h 69823"/>
                  <a:gd name="connsiteX26" fmla="*/ 68702 w 98038"/>
                  <a:gd name="connsiteY26" fmla="*/ 61369 h 69823"/>
                  <a:gd name="connsiteX27" fmla="*/ 64044 w 98038"/>
                  <a:gd name="connsiteY27" fmla="*/ 58599 h 69823"/>
                  <a:gd name="connsiteX28" fmla="*/ 40755 w 98038"/>
                  <a:gd name="connsiteY28" fmla="*/ 50176 h 69823"/>
                  <a:gd name="connsiteX29" fmla="*/ 39979 w 98038"/>
                  <a:gd name="connsiteY29" fmla="*/ 46851 h 69823"/>
                  <a:gd name="connsiteX30" fmla="*/ 57169 w 98038"/>
                  <a:gd name="connsiteY30" fmla="*/ 40977 h 69823"/>
                  <a:gd name="connsiteX31" fmla="*/ 83674 w 98038"/>
                  <a:gd name="connsiteY31" fmla="*/ 35768 h 69823"/>
                  <a:gd name="connsiteX32" fmla="*/ 91658 w 98038"/>
                  <a:gd name="connsiteY32" fmla="*/ 30005 h 69823"/>
                  <a:gd name="connsiteX33" fmla="*/ 88442 w 98038"/>
                  <a:gd name="connsiteY33" fmla="*/ 27788 h 69823"/>
                  <a:gd name="connsiteX34" fmla="*/ 87001 w 98038"/>
                  <a:gd name="connsiteY34" fmla="*/ 25128 h 69823"/>
                  <a:gd name="connsiteX35" fmla="*/ 87777 w 98038"/>
                  <a:gd name="connsiteY35" fmla="*/ 24020 h 69823"/>
                  <a:gd name="connsiteX36" fmla="*/ 89551 w 98038"/>
                  <a:gd name="connsiteY36" fmla="*/ 21582 h 69823"/>
                  <a:gd name="connsiteX37" fmla="*/ 81567 w 98038"/>
                  <a:gd name="connsiteY37" fmla="*/ 20473 h 69823"/>
                  <a:gd name="connsiteX38" fmla="*/ 61826 w 98038"/>
                  <a:gd name="connsiteY38" fmla="*/ 22912 h 69823"/>
                  <a:gd name="connsiteX39" fmla="*/ 43639 w 98038"/>
                  <a:gd name="connsiteY39" fmla="*/ 20584 h 69823"/>
                  <a:gd name="connsiteX40" fmla="*/ 43416 w 98038"/>
                  <a:gd name="connsiteY40" fmla="*/ 16927 h 69823"/>
                  <a:gd name="connsiteX41" fmla="*/ 63823 w 98038"/>
                  <a:gd name="connsiteY41" fmla="*/ 6620 h 69823"/>
                  <a:gd name="connsiteX42" fmla="*/ 70698 w 98038"/>
                  <a:gd name="connsiteY42" fmla="*/ 2852 h 69823"/>
                  <a:gd name="connsiteX43" fmla="*/ 60717 w 98038"/>
                  <a:gd name="connsiteY43" fmla="*/ 2741 h 69823"/>
                  <a:gd name="connsiteX44" fmla="*/ 12032 w 98038"/>
                  <a:gd name="connsiteY44" fmla="*/ 12050 h 69823"/>
                  <a:gd name="connsiteX45" fmla="*/ 2383 w 98038"/>
                  <a:gd name="connsiteY45" fmla="*/ 50619 h 69823"/>
                  <a:gd name="connsiteX46" fmla="*/ 6709 w 98038"/>
                  <a:gd name="connsiteY46" fmla="*/ 50286 h 69823"/>
                  <a:gd name="connsiteX47" fmla="*/ 6709 w 98038"/>
                  <a:gd name="connsiteY47" fmla="*/ 50286 h 69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8038" h="69823">
                    <a:moveTo>
                      <a:pt x="64044" y="67465"/>
                    </a:moveTo>
                    <a:cubicBezTo>
                      <a:pt x="63712" y="67465"/>
                      <a:pt x="63379" y="67465"/>
                      <a:pt x="62935" y="67465"/>
                    </a:cubicBezTo>
                    <a:cubicBezTo>
                      <a:pt x="51734" y="66800"/>
                      <a:pt x="40089" y="63143"/>
                      <a:pt x="29887" y="59929"/>
                    </a:cubicBezTo>
                    <a:cubicBezTo>
                      <a:pt x="18020" y="56161"/>
                      <a:pt x="6819" y="52725"/>
                      <a:pt x="1053" y="55717"/>
                    </a:cubicBezTo>
                    <a:cubicBezTo>
                      <a:pt x="-56" y="56272"/>
                      <a:pt x="-1276" y="55828"/>
                      <a:pt x="-1831" y="54831"/>
                    </a:cubicBezTo>
                    <a:cubicBezTo>
                      <a:pt x="-2053" y="54498"/>
                      <a:pt x="-2053" y="54165"/>
                      <a:pt x="-2053" y="53722"/>
                    </a:cubicBezTo>
                    <a:cubicBezTo>
                      <a:pt x="-1831" y="47848"/>
                      <a:pt x="-167" y="18035"/>
                      <a:pt x="9592" y="8504"/>
                    </a:cubicBezTo>
                    <a:cubicBezTo>
                      <a:pt x="9925" y="8171"/>
                      <a:pt x="10479" y="7950"/>
                      <a:pt x="11034" y="7839"/>
                    </a:cubicBezTo>
                    <a:cubicBezTo>
                      <a:pt x="21902" y="7396"/>
                      <a:pt x="49738" y="1521"/>
                      <a:pt x="59608" y="-1360"/>
                    </a:cubicBezTo>
                    <a:cubicBezTo>
                      <a:pt x="66817" y="-3466"/>
                      <a:pt x="73804" y="-2136"/>
                      <a:pt x="74913" y="1632"/>
                    </a:cubicBezTo>
                    <a:cubicBezTo>
                      <a:pt x="75689" y="3960"/>
                      <a:pt x="74580" y="7507"/>
                      <a:pt x="65264" y="10721"/>
                    </a:cubicBezTo>
                    <a:cubicBezTo>
                      <a:pt x="56836" y="13713"/>
                      <a:pt x="48186" y="16705"/>
                      <a:pt x="47409" y="18479"/>
                    </a:cubicBezTo>
                    <a:cubicBezTo>
                      <a:pt x="50625" y="20030"/>
                      <a:pt x="69589" y="18257"/>
                      <a:pt x="80790" y="16262"/>
                    </a:cubicBezTo>
                    <a:cubicBezTo>
                      <a:pt x="87001" y="15154"/>
                      <a:pt x="91991" y="16594"/>
                      <a:pt x="93433" y="19919"/>
                    </a:cubicBezTo>
                    <a:cubicBezTo>
                      <a:pt x="93766" y="20806"/>
                      <a:pt x="94320" y="22690"/>
                      <a:pt x="92767" y="25018"/>
                    </a:cubicBezTo>
                    <a:cubicBezTo>
                      <a:pt x="95429" y="26569"/>
                      <a:pt x="95984" y="28675"/>
                      <a:pt x="95984" y="29894"/>
                    </a:cubicBezTo>
                    <a:cubicBezTo>
                      <a:pt x="96094" y="33662"/>
                      <a:pt x="92102" y="37320"/>
                      <a:pt x="85115" y="39869"/>
                    </a:cubicBezTo>
                    <a:cubicBezTo>
                      <a:pt x="76243" y="43083"/>
                      <a:pt x="65930" y="44302"/>
                      <a:pt x="57612" y="45299"/>
                    </a:cubicBezTo>
                    <a:cubicBezTo>
                      <a:pt x="52289" y="45964"/>
                      <a:pt x="45634" y="46740"/>
                      <a:pt x="44193" y="47848"/>
                    </a:cubicBezTo>
                    <a:cubicBezTo>
                      <a:pt x="44636" y="48403"/>
                      <a:pt x="47409" y="51395"/>
                      <a:pt x="64710" y="54387"/>
                    </a:cubicBezTo>
                    <a:cubicBezTo>
                      <a:pt x="71253" y="55607"/>
                      <a:pt x="73249" y="59153"/>
                      <a:pt x="72916" y="61924"/>
                    </a:cubicBezTo>
                    <a:cubicBezTo>
                      <a:pt x="72584" y="64694"/>
                      <a:pt x="69700" y="67465"/>
                      <a:pt x="64044" y="67465"/>
                    </a:cubicBezTo>
                    <a:lnTo>
                      <a:pt x="64044" y="67465"/>
                    </a:lnTo>
                    <a:close/>
                    <a:moveTo>
                      <a:pt x="6709" y="50286"/>
                    </a:moveTo>
                    <a:cubicBezTo>
                      <a:pt x="13473" y="50286"/>
                      <a:pt x="21902" y="52947"/>
                      <a:pt x="31217" y="55828"/>
                    </a:cubicBezTo>
                    <a:cubicBezTo>
                      <a:pt x="41198" y="58931"/>
                      <a:pt x="52511" y="62478"/>
                      <a:pt x="63268" y="63143"/>
                    </a:cubicBezTo>
                    <a:cubicBezTo>
                      <a:pt x="66928" y="63365"/>
                      <a:pt x="68591" y="62034"/>
                      <a:pt x="68702" y="61369"/>
                    </a:cubicBezTo>
                    <a:cubicBezTo>
                      <a:pt x="68813" y="60594"/>
                      <a:pt x="67371" y="59153"/>
                      <a:pt x="64044" y="58599"/>
                    </a:cubicBezTo>
                    <a:cubicBezTo>
                      <a:pt x="44082" y="55052"/>
                      <a:pt x="41532" y="51395"/>
                      <a:pt x="40755" y="50176"/>
                    </a:cubicBezTo>
                    <a:cubicBezTo>
                      <a:pt x="40089" y="49178"/>
                      <a:pt x="39757" y="47959"/>
                      <a:pt x="39979" y="46851"/>
                    </a:cubicBezTo>
                    <a:cubicBezTo>
                      <a:pt x="40644" y="42972"/>
                      <a:pt x="46522" y="42196"/>
                      <a:pt x="57169" y="40977"/>
                    </a:cubicBezTo>
                    <a:cubicBezTo>
                      <a:pt x="65264" y="39979"/>
                      <a:pt x="75356" y="38760"/>
                      <a:pt x="83674" y="35768"/>
                    </a:cubicBezTo>
                    <a:cubicBezTo>
                      <a:pt x="89551" y="33662"/>
                      <a:pt x="91769" y="31113"/>
                      <a:pt x="91658" y="30005"/>
                    </a:cubicBezTo>
                    <a:cubicBezTo>
                      <a:pt x="91658" y="29451"/>
                      <a:pt x="90660" y="28453"/>
                      <a:pt x="88442" y="27788"/>
                    </a:cubicBezTo>
                    <a:cubicBezTo>
                      <a:pt x="87333" y="27456"/>
                      <a:pt x="86668" y="26237"/>
                      <a:pt x="87001" y="25128"/>
                    </a:cubicBezTo>
                    <a:cubicBezTo>
                      <a:pt x="87112" y="24685"/>
                      <a:pt x="87444" y="24352"/>
                      <a:pt x="87777" y="24020"/>
                    </a:cubicBezTo>
                    <a:cubicBezTo>
                      <a:pt x="89330" y="22801"/>
                      <a:pt x="89773" y="21915"/>
                      <a:pt x="89551" y="21582"/>
                    </a:cubicBezTo>
                    <a:cubicBezTo>
                      <a:pt x="89219" y="20806"/>
                      <a:pt x="86446" y="19587"/>
                      <a:pt x="81567" y="20473"/>
                    </a:cubicBezTo>
                    <a:cubicBezTo>
                      <a:pt x="78018" y="21138"/>
                      <a:pt x="69589" y="22247"/>
                      <a:pt x="61826" y="22912"/>
                    </a:cubicBezTo>
                    <a:cubicBezTo>
                      <a:pt x="46855" y="24131"/>
                      <a:pt x="44525" y="22358"/>
                      <a:pt x="43639" y="20584"/>
                    </a:cubicBezTo>
                    <a:cubicBezTo>
                      <a:pt x="42862" y="19033"/>
                      <a:pt x="43084" y="17703"/>
                      <a:pt x="43416" y="16927"/>
                    </a:cubicBezTo>
                    <a:cubicBezTo>
                      <a:pt x="44748" y="13491"/>
                      <a:pt x="50293" y="11386"/>
                      <a:pt x="63823" y="6620"/>
                    </a:cubicBezTo>
                    <a:cubicBezTo>
                      <a:pt x="69035" y="4736"/>
                      <a:pt x="70366" y="3295"/>
                      <a:pt x="70698" y="2852"/>
                    </a:cubicBezTo>
                    <a:cubicBezTo>
                      <a:pt x="69811" y="2076"/>
                      <a:pt x="65930" y="1300"/>
                      <a:pt x="60717" y="2741"/>
                    </a:cubicBezTo>
                    <a:cubicBezTo>
                      <a:pt x="50958" y="5511"/>
                      <a:pt x="23787" y="11386"/>
                      <a:pt x="12032" y="12050"/>
                    </a:cubicBezTo>
                    <a:cubicBezTo>
                      <a:pt x="6487" y="18368"/>
                      <a:pt x="3271" y="35214"/>
                      <a:pt x="2383" y="50619"/>
                    </a:cubicBezTo>
                    <a:cubicBezTo>
                      <a:pt x="3714" y="50397"/>
                      <a:pt x="5156" y="50286"/>
                      <a:pt x="6709" y="50286"/>
                    </a:cubicBezTo>
                    <a:lnTo>
                      <a:pt x="6709" y="50286"/>
                    </a:lnTo>
                    <a:close/>
                  </a:path>
                </a:pathLst>
              </a:custGeom>
              <a:solidFill>
                <a:srgbClr val="000000"/>
              </a:solidFill>
              <a:ln w="1108" cap="flat">
                <a:noFill/>
                <a:prstDash val="solid"/>
                <a:miter/>
              </a:ln>
            </p:spPr>
            <p:txBody>
              <a:bodyPr rtlCol="0" anchor="ctr"/>
              <a:lstStyle/>
              <a:p>
                <a:endParaRPr lang="fr-FR"/>
              </a:p>
            </p:txBody>
          </p:sp>
          <p:sp>
            <p:nvSpPr>
              <p:cNvPr id="3897" name="Forme libre 3896">
                <a:extLst>
                  <a:ext uri="{FF2B5EF4-FFF2-40B4-BE49-F238E27FC236}">
                    <a16:creationId xmlns:a16="http://schemas.microsoft.com/office/drawing/2014/main" id="{F6402EB8-F9D9-E624-30C5-B657E7D1A19E}"/>
                  </a:ext>
                </a:extLst>
              </p:cNvPr>
              <p:cNvSpPr/>
              <p:nvPr/>
            </p:nvSpPr>
            <p:spPr>
              <a:xfrm>
                <a:off x="6161973" y="8004370"/>
                <a:ext cx="51568" cy="64613"/>
              </a:xfrm>
              <a:custGeom>
                <a:avLst/>
                <a:gdLst>
                  <a:gd name="connsiteX0" fmla="*/ 22258 w 51568"/>
                  <a:gd name="connsiteY0" fmla="*/ -2361 h 64613"/>
                  <a:gd name="connsiteX1" fmla="*/ 49539 w 51568"/>
                  <a:gd name="connsiteY1" fmla="*/ 1740 h 64613"/>
                  <a:gd name="connsiteX2" fmla="*/ 39004 w 51568"/>
                  <a:gd name="connsiteY2" fmla="*/ 62253 h 64613"/>
                  <a:gd name="connsiteX3" fmla="*/ -2030 w 51568"/>
                  <a:gd name="connsiteY3" fmla="*/ 54716 h 64613"/>
                  <a:gd name="connsiteX4" fmla="*/ 22258 w 51568"/>
                  <a:gd name="connsiteY4" fmla="*/ -2361 h 64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68" h="64613">
                    <a:moveTo>
                      <a:pt x="22258" y="-2361"/>
                    </a:moveTo>
                    <a:cubicBezTo>
                      <a:pt x="33680" y="964"/>
                      <a:pt x="49539" y="1740"/>
                      <a:pt x="49539" y="1740"/>
                    </a:cubicBezTo>
                    <a:lnTo>
                      <a:pt x="39004" y="62253"/>
                    </a:lnTo>
                    <a:lnTo>
                      <a:pt x="-2030" y="54716"/>
                    </a:lnTo>
                    <a:lnTo>
                      <a:pt x="22258" y="-2361"/>
                    </a:lnTo>
                    <a:close/>
                  </a:path>
                </a:pathLst>
              </a:custGeom>
              <a:solidFill>
                <a:srgbClr val="FFFFFF"/>
              </a:solidFill>
              <a:ln w="1108" cap="flat">
                <a:noFill/>
                <a:prstDash val="solid"/>
                <a:miter/>
              </a:ln>
            </p:spPr>
            <p:txBody>
              <a:bodyPr rtlCol="0" anchor="ctr"/>
              <a:lstStyle/>
              <a:p>
                <a:endParaRPr lang="fr-FR"/>
              </a:p>
            </p:txBody>
          </p:sp>
          <p:sp>
            <p:nvSpPr>
              <p:cNvPr id="3898" name="Forme libre 3897">
                <a:extLst>
                  <a:ext uri="{FF2B5EF4-FFF2-40B4-BE49-F238E27FC236}">
                    <a16:creationId xmlns:a16="http://schemas.microsoft.com/office/drawing/2014/main" id="{ACDAE097-CFE7-C631-C64E-CC227443F65D}"/>
                  </a:ext>
                </a:extLst>
              </p:cNvPr>
              <p:cNvSpPr/>
              <p:nvPr/>
            </p:nvSpPr>
            <p:spPr>
              <a:xfrm>
                <a:off x="6159606" y="8002168"/>
                <a:ext cx="55820" cy="68810"/>
              </a:xfrm>
              <a:custGeom>
                <a:avLst/>
                <a:gdLst>
                  <a:gd name="connsiteX0" fmla="*/ 41260 w 55820"/>
                  <a:gd name="connsiteY0" fmla="*/ 66450 h 68810"/>
                  <a:gd name="connsiteX1" fmla="*/ 40816 w 55820"/>
                  <a:gd name="connsiteY1" fmla="*/ 66450 h 68810"/>
                  <a:gd name="connsiteX2" fmla="*/ -217 w 55820"/>
                  <a:gd name="connsiteY2" fmla="*/ 58914 h 68810"/>
                  <a:gd name="connsiteX3" fmla="*/ -1992 w 55820"/>
                  <a:gd name="connsiteY3" fmla="*/ 56364 h 68810"/>
                  <a:gd name="connsiteX4" fmla="*/ -1881 w 55820"/>
                  <a:gd name="connsiteY4" fmla="*/ 55921 h 68810"/>
                  <a:gd name="connsiteX5" fmla="*/ 22407 w 55820"/>
                  <a:gd name="connsiteY5" fmla="*/ -1045 h 68810"/>
                  <a:gd name="connsiteX6" fmla="*/ 24957 w 55820"/>
                  <a:gd name="connsiteY6" fmla="*/ -2264 h 68810"/>
                  <a:gd name="connsiteX7" fmla="*/ 51684 w 55820"/>
                  <a:gd name="connsiteY7" fmla="*/ 1726 h 68810"/>
                  <a:gd name="connsiteX8" fmla="*/ 53791 w 55820"/>
                  <a:gd name="connsiteY8" fmla="*/ 3942 h 68810"/>
                  <a:gd name="connsiteX9" fmla="*/ 53791 w 55820"/>
                  <a:gd name="connsiteY9" fmla="*/ 4164 h 68810"/>
                  <a:gd name="connsiteX10" fmla="*/ 43256 w 55820"/>
                  <a:gd name="connsiteY10" fmla="*/ 64677 h 68810"/>
                  <a:gd name="connsiteX11" fmla="*/ 42369 w 55820"/>
                  <a:gd name="connsiteY11" fmla="*/ 66118 h 68810"/>
                  <a:gd name="connsiteX12" fmla="*/ 41260 w 55820"/>
                  <a:gd name="connsiteY12" fmla="*/ 66450 h 68810"/>
                  <a:gd name="connsiteX13" fmla="*/ 41260 w 55820"/>
                  <a:gd name="connsiteY13" fmla="*/ 66450 h 68810"/>
                  <a:gd name="connsiteX14" fmla="*/ 3331 w 55820"/>
                  <a:gd name="connsiteY14" fmla="*/ 55146 h 68810"/>
                  <a:gd name="connsiteX15" fmla="*/ 39596 w 55820"/>
                  <a:gd name="connsiteY15" fmla="*/ 61795 h 68810"/>
                  <a:gd name="connsiteX16" fmla="*/ 49355 w 55820"/>
                  <a:gd name="connsiteY16" fmla="*/ 5827 h 68810"/>
                  <a:gd name="connsiteX17" fmla="*/ 25845 w 55820"/>
                  <a:gd name="connsiteY17" fmla="*/ 2391 h 68810"/>
                  <a:gd name="connsiteX18" fmla="*/ 3331 w 55820"/>
                  <a:gd name="connsiteY18" fmla="*/ 55146 h 6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820" h="68810">
                    <a:moveTo>
                      <a:pt x="41260" y="66450"/>
                    </a:moveTo>
                    <a:cubicBezTo>
                      <a:pt x="41149" y="66450"/>
                      <a:pt x="41038" y="66450"/>
                      <a:pt x="40816" y="66450"/>
                    </a:cubicBezTo>
                    <a:lnTo>
                      <a:pt x="-217" y="58914"/>
                    </a:lnTo>
                    <a:cubicBezTo>
                      <a:pt x="-1437" y="58692"/>
                      <a:pt x="-2214" y="57584"/>
                      <a:pt x="-1992" y="56364"/>
                    </a:cubicBezTo>
                    <a:cubicBezTo>
                      <a:pt x="-1992" y="56254"/>
                      <a:pt x="-1881" y="56032"/>
                      <a:pt x="-1881" y="55921"/>
                    </a:cubicBezTo>
                    <a:lnTo>
                      <a:pt x="22407" y="-1045"/>
                    </a:lnTo>
                    <a:cubicBezTo>
                      <a:pt x="22850" y="-2042"/>
                      <a:pt x="23959" y="-2597"/>
                      <a:pt x="24957" y="-2264"/>
                    </a:cubicBezTo>
                    <a:cubicBezTo>
                      <a:pt x="35936" y="950"/>
                      <a:pt x="51573" y="1726"/>
                      <a:pt x="51684" y="1726"/>
                    </a:cubicBezTo>
                    <a:cubicBezTo>
                      <a:pt x="52904" y="1726"/>
                      <a:pt x="53791" y="2834"/>
                      <a:pt x="53791" y="3942"/>
                    </a:cubicBezTo>
                    <a:cubicBezTo>
                      <a:pt x="53791" y="4053"/>
                      <a:pt x="53791" y="4164"/>
                      <a:pt x="53791" y="4164"/>
                    </a:cubicBezTo>
                    <a:lnTo>
                      <a:pt x="43256" y="64677"/>
                    </a:lnTo>
                    <a:cubicBezTo>
                      <a:pt x="43145" y="65231"/>
                      <a:pt x="42812" y="65785"/>
                      <a:pt x="42369" y="66118"/>
                    </a:cubicBezTo>
                    <a:cubicBezTo>
                      <a:pt x="42147" y="66339"/>
                      <a:pt x="41703" y="66450"/>
                      <a:pt x="41260" y="66450"/>
                    </a:cubicBezTo>
                    <a:lnTo>
                      <a:pt x="41260" y="66450"/>
                    </a:lnTo>
                    <a:close/>
                    <a:moveTo>
                      <a:pt x="3331" y="55146"/>
                    </a:moveTo>
                    <a:lnTo>
                      <a:pt x="39596" y="61795"/>
                    </a:lnTo>
                    <a:lnTo>
                      <a:pt x="49355" y="5827"/>
                    </a:lnTo>
                    <a:cubicBezTo>
                      <a:pt x="44698" y="5494"/>
                      <a:pt x="34495" y="4607"/>
                      <a:pt x="25845" y="2391"/>
                    </a:cubicBezTo>
                    <a:lnTo>
                      <a:pt x="3331" y="55146"/>
                    </a:lnTo>
                    <a:close/>
                  </a:path>
                </a:pathLst>
              </a:custGeom>
              <a:solidFill>
                <a:srgbClr val="000000"/>
              </a:solidFill>
              <a:ln w="1108" cap="flat">
                <a:noFill/>
                <a:prstDash val="solid"/>
                <a:miter/>
              </a:ln>
            </p:spPr>
            <p:txBody>
              <a:bodyPr rtlCol="0" anchor="ctr"/>
              <a:lstStyle/>
              <a:p>
                <a:endParaRPr lang="fr-FR"/>
              </a:p>
            </p:txBody>
          </p:sp>
          <p:sp>
            <p:nvSpPr>
              <p:cNvPr id="3899" name="Forme libre 3898">
                <a:extLst>
                  <a:ext uri="{FF2B5EF4-FFF2-40B4-BE49-F238E27FC236}">
                    <a16:creationId xmlns:a16="http://schemas.microsoft.com/office/drawing/2014/main" id="{7DA2BD4D-9353-2C1A-3209-1E607A4C40ED}"/>
                  </a:ext>
                </a:extLst>
              </p:cNvPr>
              <p:cNvSpPr/>
              <p:nvPr/>
            </p:nvSpPr>
            <p:spPr>
              <a:xfrm>
                <a:off x="6043420" y="7793240"/>
                <a:ext cx="163578" cy="287824"/>
              </a:xfrm>
              <a:custGeom>
                <a:avLst/>
                <a:gdLst>
                  <a:gd name="connsiteX0" fmla="*/ 130742 w 163578"/>
                  <a:gd name="connsiteY0" fmla="*/ 204928 h 287824"/>
                  <a:gd name="connsiteX1" fmla="*/ 140945 w 163578"/>
                  <a:gd name="connsiteY1" fmla="*/ 208807 h 287824"/>
                  <a:gd name="connsiteX2" fmla="*/ 125752 w 163578"/>
                  <a:gd name="connsiteY2" fmla="*/ 285501 h 287824"/>
                  <a:gd name="connsiteX3" fmla="*/ 61762 w 163578"/>
                  <a:gd name="connsiteY3" fmla="*/ 262892 h 287824"/>
                  <a:gd name="connsiteX4" fmla="*/ -2006 w 163578"/>
                  <a:gd name="connsiteY4" fmla="*/ 162480 h 287824"/>
                  <a:gd name="connsiteX5" fmla="*/ 113220 w 163578"/>
                  <a:gd name="connsiteY5" fmla="*/ -2323 h 287824"/>
                  <a:gd name="connsiteX6" fmla="*/ 117323 w 163578"/>
                  <a:gd name="connsiteY6" fmla="*/ 5989 h 287824"/>
                  <a:gd name="connsiteX7" fmla="*/ 161572 w 163578"/>
                  <a:gd name="connsiteY7" fmla="*/ 96759 h 287824"/>
                  <a:gd name="connsiteX8" fmla="*/ 137064 w 163578"/>
                  <a:gd name="connsiteY8" fmla="*/ 106955 h 287824"/>
                  <a:gd name="connsiteX9" fmla="*/ 96696 w 163578"/>
                  <a:gd name="connsiteY9" fmla="*/ 161704 h 287824"/>
                  <a:gd name="connsiteX10" fmla="*/ 130742 w 163578"/>
                  <a:gd name="connsiteY10" fmla="*/ 204928 h 287824"/>
                  <a:gd name="connsiteX11" fmla="*/ 130742 w 163578"/>
                  <a:gd name="connsiteY11" fmla="*/ 204928 h 28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78" h="287824">
                    <a:moveTo>
                      <a:pt x="130742" y="204928"/>
                    </a:moveTo>
                    <a:cubicBezTo>
                      <a:pt x="133958" y="206369"/>
                      <a:pt x="137285" y="207698"/>
                      <a:pt x="140945" y="208807"/>
                    </a:cubicBezTo>
                    <a:cubicBezTo>
                      <a:pt x="140945" y="208807"/>
                      <a:pt x="131629" y="258902"/>
                      <a:pt x="125752" y="285501"/>
                    </a:cubicBezTo>
                    <a:cubicBezTo>
                      <a:pt x="113664" y="285501"/>
                      <a:pt x="87380" y="278297"/>
                      <a:pt x="61762" y="262892"/>
                    </a:cubicBezTo>
                    <a:cubicBezTo>
                      <a:pt x="29268" y="243386"/>
                      <a:pt x="-2006" y="210580"/>
                      <a:pt x="-2006" y="162480"/>
                    </a:cubicBezTo>
                    <a:cubicBezTo>
                      <a:pt x="-2006" y="76587"/>
                      <a:pt x="79395" y="16961"/>
                      <a:pt x="113220" y="-2323"/>
                    </a:cubicBezTo>
                    <a:lnTo>
                      <a:pt x="117323" y="5989"/>
                    </a:lnTo>
                    <a:lnTo>
                      <a:pt x="161572" y="96759"/>
                    </a:lnTo>
                    <a:cubicBezTo>
                      <a:pt x="152479" y="99418"/>
                      <a:pt x="144272" y="102965"/>
                      <a:pt x="137064" y="106955"/>
                    </a:cubicBezTo>
                    <a:cubicBezTo>
                      <a:pt x="110448" y="121584"/>
                      <a:pt x="96696" y="143417"/>
                      <a:pt x="96696" y="161704"/>
                    </a:cubicBezTo>
                    <a:cubicBezTo>
                      <a:pt x="96585" y="178440"/>
                      <a:pt x="109560" y="195175"/>
                      <a:pt x="130742" y="204928"/>
                    </a:cubicBezTo>
                    <a:lnTo>
                      <a:pt x="130742" y="204928"/>
                    </a:lnTo>
                    <a:close/>
                  </a:path>
                </a:pathLst>
              </a:custGeom>
              <a:solidFill>
                <a:srgbClr val="FFD26C"/>
              </a:solidFill>
              <a:ln w="1108" cap="flat">
                <a:noFill/>
                <a:prstDash val="solid"/>
                <a:miter/>
              </a:ln>
            </p:spPr>
            <p:txBody>
              <a:bodyPr rtlCol="0" anchor="ctr"/>
              <a:lstStyle/>
              <a:p>
                <a:endParaRPr lang="fr-FR"/>
              </a:p>
            </p:txBody>
          </p:sp>
          <p:sp>
            <p:nvSpPr>
              <p:cNvPr id="3900" name="Forme libre 3899">
                <a:extLst>
                  <a:ext uri="{FF2B5EF4-FFF2-40B4-BE49-F238E27FC236}">
                    <a16:creationId xmlns:a16="http://schemas.microsoft.com/office/drawing/2014/main" id="{36CE1A83-84EC-17C6-BC40-A7351CC64AD1}"/>
                  </a:ext>
                </a:extLst>
              </p:cNvPr>
              <p:cNvSpPr/>
              <p:nvPr/>
            </p:nvSpPr>
            <p:spPr>
              <a:xfrm>
                <a:off x="6041092" y="7791004"/>
                <a:ext cx="167878" cy="292166"/>
              </a:xfrm>
              <a:custGeom>
                <a:avLst/>
                <a:gdLst>
                  <a:gd name="connsiteX0" fmla="*/ 127969 w 167878"/>
                  <a:gd name="connsiteY0" fmla="*/ 289843 h 292166"/>
                  <a:gd name="connsiteX1" fmla="*/ 52557 w 167878"/>
                  <a:gd name="connsiteY1" fmla="*/ 260141 h 292166"/>
                  <a:gd name="connsiteX2" fmla="*/ -2006 w 167878"/>
                  <a:gd name="connsiteY2" fmla="*/ 164606 h 292166"/>
                  <a:gd name="connsiteX3" fmla="*/ 43463 w 167878"/>
                  <a:gd name="connsiteY3" fmla="*/ 55771 h 292166"/>
                  <a:gd name="connsiteX4" fmla="*/ 114329 w 167878"/>
                  <a:gd name="connsiteY4" fmla="*/ -2082 h 292166"/>
                  <a:gd name="connsiteX5" fmla="*/ 117212 w 167878"/>
                  <a:gd name="connsiteY5" fmla="*/ -1195 h 292166"/>
                  <a:gd name="connsiteX6" fmla="*/ 116436 w 167878"/>
                  <a:gd name="connsiteY6" fmla="*/ 1686 h 292166"/>
                  <a:gd name="connsiteX7" fmla="*/ 2319 w 167878"/>
                  <a:gd name="connsiteY7" fmla="*/ 164606 h 292166"/>
                  <a:gd name="connsiteX8" fmla="*/ 54997 w 167878"/>
                  <a:gd name="connsiteY8" fmla="*/ 256594 h 292166"/>
                  <a:gd name="connsiteX9" fmla="*/ 126195 w 167878"/>
                  <a:gd name="connsiteY9" fmla="*/ 285410 h 292166"/>
                  <a:gd name="connsiteX10" fmla="*/ 140612 w 167878"/>
                  <a:gd name="connsiteY10" fmla="*/ 212373 h 292166"/>
                  <a:gd name="connsiteX11" fmla="*/ 132073 w 167878"/>
                  <a:gd name="connsiteY11" fmla="*/ 208937 h 292166"/>
                  <a:gd name="connsiteX12" fmla="*/ 131851 w 167878"/>
                  <a:gd name="connsiteY12" fmla="*/ 208826 h 292166"/>
                  <a:gd name="connsiteX13" fmla="*/ 96696 w 167878"/>
                  <a:gd name="connsiteY13" fmla="*/ 163608 h 292166"/>
                  <a:gd name="connsiteX14" fmla="*/ 138172 w 167878"/>
                  <a:gd name="connsiteY14" fmla="*/ 106974 h 292166"/>
                  <a:gd name="connsiteX15" fmla="*/ 163125 w 167878"/>
                  <a:gd name="connsiteY15" fmla="*/ 96556 h 292166"/>
                  <a:gd name="connsiteX16" fmla="*/ 165786 w 167878"/>
                  <a:gd name="connsiteY16" fmla="*/ 97997 h 292166"/>
                  <a:gd name="connsiteX17" fmla="*/ 164345 w 167878"/>
                  <a:gd name="connsiteY17" fmla="*/ 100657 h 292166"/>
                  <a:gd name="connsiteX18" fmla="*/ 164345 w 167878"/>
                  <a:gd name="connsiteY18" fmla="*/ 100657 h 292166"/>
                  <a:gd name="connsiteX19" fmla="*/ 140168 w 167878"/>
                  <a:gd name="connsiteY19" fmla="*/ 110632 h 292166"/>
                  <a:gd name="connsiteX20" fmla="*/ 100910 w 167878"/>
                  <a:gd name="connsiteY20" fmla="*/ 163497 h 292166"/>
                  <a:gd name="connsiteX21" fmla="*/ 133736 w 167878"/>
                  <a:gd name="connsiteY21" fmla="*/ 204837 h 292166"/>
                  <a:gd name="connsiteX22" fmla="*/ 133958 w 167878"/>
                  <a:gd name="connsiteY22" fmla="*/ 204947 h 292166"/>
                  <a:gd name="connsiteX23" fmla="*/ 143717 w 167878"/>
                  <a:gd name="connsiteY23" fmla="*/ 208605 h 292166"/>
                  <a:gd name="connsiteX24" fmla="*/ 145159 w 167878"/>
                  <a:gd name="connsiteY24" fmla="*/ 211043 h 292166"/>
                  <a:gd name="connsiteX25" fmla="*/ 129966 w 167878"/>
                  <a:gd name="connsiteY25" fmla="*/ 287848 h 292166"/>
                  <a:gd name="connsiteX26" fmla="*/ 127969 w 167878"/>
                  <a:gd name="connsiteY26" fmla="*/ 289843 h 292166"/>
                  <a:gd name="connsiteX27" fmla="*/ 127969 w 167878"/>
                  <a:gd name="connsiteY27" fmla="*/ 289843 h 29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7878" h="292166">
                    <a:moveTo>
                      <a:pt x="127969" y="289843"/>
                    </a:moveTo>
                    <a:cubicBezTo>
                      <a:pt x="114218" y="289843"/>
                      <a:pt x="81724" y="280644"/>
                      <a:pt x="52557" y="260141"/>
                    </a:cubicBezTo>
                    <a:cubicBezTo>
                      <a:pt x="27715" y="242629"/>
                      <a:pt x="-2006" y="211930"/>
                      <a:pt x="-2006" y="164606"/>
                    </a:cubicBezTo>
                    <a:cubicBezTo>
                      <a:pt x="-2006" y="126813"/>
                      <a:pt x="13298" y="90239"/>
                      <a:pt x="43463" y="55771"/>
                    </a:cubicBezTo>
                    <a:cubicBezTo>
                      <a:pt x="71077" y="24185"/>
                      <a:pt x="102241" y="4790"/>
                      <a:pt x="114329" y="-2082"/>
                    </a:cubicBezTo>
                    <a:cubicBezTo>
                      <a:pt x="115438" y="-2636"/>
                      <a:pt x="116658" y="-2193"/>
                      <a:pt x="117212" y="-1195"/>
                    </a:cubicBezTo>
                    <a:cubicBezTo>
                      <a:pt x="117767" y="-198"/>
                      <a:pt x="117434" y="1021"/>
                      <a:pt x="116436" y="1686"/>
                    </a:cubicBezTo>
                    <a:cubicBezTo>
                      <a:pt x="104791" y="8336"/>
                      <a:pt x="2319" y="69403"/>
                      <a:pt x="2319" y="164606"/>
                    </a:cubicBezTo>
                    <a:cubicBezTo>
                      <a:pt x="2319" y="210046"/>
                      <a:pt x="30931" y="239748"/>
                      <a:pt x="54997" y="256594"/>
                    </a:cubicBezTo>
                    <a:cubicBezTo>
                      <a:pt x="82168" y="275657"/>
                      <a:pt x="112111" y="284745"/>
                      <a:pt x="126195" y="285410"/>
                    </a:cubicBezTo>
                    <a:cubicBezTo>
                      <a:pt x="131407" y="261803"/>
                      <a:pt x="138948" y="221461"/>
                      <a:pt x="140612" y="212373"/>
                    </a:cubicBezTo>
                    <a:cubicBezTo>
                      <a:pt x="137729" y="211376"/>
                      <a:pt x="134845" y="210267"/>
                      <a:pt x="132073" y="208937"/>
                    </a:cubicBezTo>
                    <a:cubicBezTo>
                      <a:pt x="131962" y="208937"/>
                      <a:pt x="131962" y="208826"/>
                      <a:pt x="131851" y="208826"/>
                    </a:cubicBezTo>
                    <a:cubicBezTo>
                      <a:pt x="110114" y="198852"/>
                      <a:pt x="96696" y="181563"/>
                      <a:pt x="96696" y="163608"/>
                    </a:cubicBezTo>
                    <a:cubicBezTo>
                      <a:pt x="96696" y="143105"/>
                      <a:pt x="112998" y="120939"/>
                      <a:pt x="138172" y="106974"/>
                    </a:cubicBezTo>
                    <a:cubicBezTo>
                      <a:pt x="145824" y="102763"/>
                      <a:pt x="154253" y="99216"/>
                      <a:pt x="163125" y="96556"/>
                    </a:cubicBezTo>
                    <a:cubicBezTo>
                      <a:pt x="164234" y="96224"/>
                      <a:pt x="165454" y="96889"/>
                      <a:pt x="165786" y="97997"/>
                    </a:cubicBezTo>
                    <a:cubicBezTo>
                      <a:pt x="166119" y="99105"/>
                      <a:pt x="165454" y="100324"/>
                      <a:pt x="164345" y="100657"/>
                    </a:cubicBezTo>
                    <a:cubicBezTo>
                      <a:pt x="164345" y="100657"/>
                      <a:pt x="164345" y="100657"/>
                      <a:pt x="164345" y="100657"/>
                    </a:cubicBezTo>
                    <a:cubicBezTo>
                      <a:pt x="155694" y="103206"/>
                      <a:pt x="147599" y="106642"/>
                      <a:pt x="140168" y="110632"/>
                    </a:cubicBezTo>
                    <a:cubicBezTo>
                      <a:pt x="116325" y="123820"/>
                      <a:pt x="100910" y="144545"/>
                      <a:pt x="100910" y="163497"/>
                    </a:cubicBezTo>
                    <a:cubicBezTo>
                      <a:pt x="100910" y="179678"/>
                      <a:pt x="113552" y="195527"/>
                      <a:pt x="133736" y="204837"/>
                    </a:cubicBezTo>
                    <a:cubicBezTo>
                      <a:pt x="133847" y="204837"/>
                      <a:pt x="133847" y="204947"/>
                      <a:pt x="133958" y="204947"/>
                    </a:cubicBezTo>
                    <a:cubicBezTo>
                      <a:pt x="137063" y="206388"/>
                      <a:pt x="140390" y="207608"/>
                      <a:pt x="143717" y="208605"/>
                    </a:cubicBezTo>
                    <a:cubicBezTo>
                      <a:pt x="144715" y="208937"/>
                      <a:pt x="145381" y="209935"/>
                      <a:pt x="145159" y="211043"/>
                    </a:cubicBezTo>
                    <a:cubicBezTo>
                      <a:pt x="145048" y="211597"/>
                      <a:pt x="135843" y="261581"/>
                      <a:pt x="129966" y="287848"/>
                    </a:cubicBezTo>
                    <a:cubicBezTo>
                      <a:pt x="129855" y="289178"/>
                      <a:pt x="128967" y="289843"/>
                      <a:pt x="127969" y="289843"/>
                    </a:cubicBezTo>
                    <a:lnTo>
                      <a:pt x="127969" y="289843"/>
                    </a:lnTo>
                    <a:close/>
                  </a:path>
                </a:pathLst>
              </a:custGeom>
              <a:solidFill>
                <a:srgbClr val="000000"/>
              </a:solidFill>
              <a:ln w="1108" cap="flat">
                <a:noFill/>
                <a:prstDash val="solid"/>
                <a:miter/>
              </a:ln>
            </p:spPr>
            <p:txBody>
              <a:bodyPr rtlCol="0" anchor="ctr"/>
              <a:lstStyle/>
              <a:p>
                <a:endParaRPr lang="fr-FR"/>
              </a:p>
            </p:txBody>
          </p:sp>
          <p:sp>
            <p:nvSpPr>
              <p:cNvPr id="3901" name="Forme libre 3900">
                <a:extLst>
                  <a:ext uri="{FF2B5EF4-FFF2-40B4-BE49-F238E27FC236}">
                    <a16:creationId xmlns:a16="http://schemas.microsoft.com/office/drawing/2014/main" id="{B12C94DE-E3D2-0980-12C0-9810B121C1FF}"/>
                  </a:ext>
                </a:extLst>
              </p:cNvPr>
              <p:cNvSpPr/>
              <p:nvPr/>
            </p:nvSpPr>
            <p:spPr>
              <a:xfrm>
                <a:off x="6116656" y="7902407"/>
                <a:ext cx="65833" cy="98084"/>
              </a:xfrm>
              <a:custGeom>
                <a:avLst/>
                <a:gdLst>
                  <a:gd name="connsiteX0" fmla="*/ 57497 w 65833"/>
                  <a:gd name="connsiteY0" fmla="*/ 95755 h 98084"/>
                  <a:gd name="connsiteX1" fmla="*/ 57497 w 65833"/>
                  <a:gd name="connsiteY1" fmla="*/ 95755 h 98084"/>
                  <a:gd name="connsiteX2" fmla="*/ 16686 w 65833"/>
                  <a:gd name="connsiteY2" fmla="*/ 72925 h 98084"/>
                  <a:gd name="connsiteX3" fmla="*/ 5151 w 65833"/>
                  <a:gd name="connsiteY3" fmla="*/ 85005 h 98084"/>
                  <a:gd name="connsiteX4" fmla="*/ -1281 w 65833"/>
                  <a:gd name="connsiteY4" fmla="*/ 66718 h 98084"/>
                  <a:gd name="connsiteX5" fmla="*/ 63818 w 65833"/>
                  <a:gd name="connsiteY5" fmla="*/ -2329 h 98084"/>
                  <a:gd name="connsiteX6" fmla="*/ 23450 w 65833"/>
                  <a:gd name="connsiteY6" fmla="*/ 52421 h 98084"/>
                  <a:gd name="connsiteX7" fmla="*/ 57497 w 65833"/>
                  <a:gd name="connsiteY7" fmla="*/ 95755 h 9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33" h="98084">
                    <a:moveTo>
                      <a:pt x="57497" y="95755"/>
                    </a:moveTo>
                    <a:lnTo>
                      <a:pt x="57497" y="95755"/>
                    </a:lnTo>
                    <a:cubicBezTo>
                      <a:pt x="35428" y="90990"/>
                      <a:pt x="22452" y="76471"/>
                      <a:pt x="16686" y="72925"/>
                    </a:cubicBezTo>
                    <a:cubicBezTo>
                      <a:pt x="9920" y="68824"/>
                      <a:pt x="10807" y="85005"/>
                      <a:pt x="5151" y="85005"/>
                    </a:cubicBezTo>
                    <a:cubicBezTo>
                      <a:pt x="-504" y="85005"/>
                      <a:pt x="-3499" y="79353"/>
                      <a:pt x="-1281" y="66718"/>
                    </a:cubicBezTo>
                    <a:cubicBezTo>
                      <a:pt x="1492" y="50426"/>
                      <a:pt x="25447" y="15294"/>
                      <a:pt x="63818" y="-2329"/>
                    </a:cubicBezTo>
                    <a:cubicBezTo>
                      <a:pt x="37202" y="12301"/>
                      <a:pt x="23450" y="34135"/>
                      <a:pt x="23450" y="52421"/>
                    </a:cubicBezTo>
                    <a:cubicBezTo>
                      <a:pt x="23340" y="69267"/>
                      <a:pt x="36315" y="86003"/>
                      <a:pt x="57497" y="95755"/>
                    </a:cubicBezTo>
                    <a:close/>
                  </a:path>
                </a:pathLst>
              </a:custGeom>
              <a:solidFill>
                <a:srgbClr val="000000"/>
              </a:solidFill>
              <a:ln w="1108" cap="flat">
                <a:noFill/>
                <a:prstDash val="solid"/>
                <a:miter/>
              </a:ln>
            </p:spPr>
            <p:txBody>
              <a:bodyPr rtlCol="0" anchor="ctr"/>
              <a:lstStyle/>
              <a:p>
                <a:endParaRPr lang="fr-FR"/>
              </a:p>
            </p:txBody>
          </p:sp>
          <p:sp>
            <p:nvSpPr>
              <p:cNvPr id="3902" name="Forme libre 3901">
                <a:extLst>
                  <a:ext uri="{FF2B5EF4-FFF2-40B4-BE49-F238E27FC236}">
                    <a16:creationId xmlns:a16="http://schemas.microsoft.com/office/drawing/2014/main" id="{FD55970E-1985-1865-EEA7-ADCC0A358C28}"/>
                  </a:ext>
                </a:extLst>
              </p:cNvPr>
              <p:cNvSpPr/>
              <p:nvPr/>
            </p:nvSpPr>
            <p:spPr>
              <a:xfrm>
                <a:off x="6114327" y="7669913"/>
                <a:ext cx="246439" cy="363715"/>
              </a:xfrm>
              <a:custGeom>
                <a:avLst/>
                <a:gdLst>
                  <a:gd name="connsiteX0" fmla="*/ 59793 w 246439"/>
                  <a:gd name="connsiteY0" fmla="*/ 330392 h 363715"/>
                  <a:gd name="connsiteX1" fmla="*/ 59350 w 246439"/>
                  <a:gd name="connsiteY1" fmla="*/ 330392 h 363715"/>
                  <a:gd name="connsiteX2" fmla="*/ 22753 w 246439"/>
                  <a:gd name="connsiteY2" fmla="*/ 311108 h 363715"/>
                  <a:gd name="connsiteX3" fmla="*/ 17762 w 246439"/>
                  <a:gd name="connsiteY3" fmla="*/ 307340 h 363715"/>
                  <a:gd name="connsiteX4" fmla="*/ 16764 w 246439"/>
                  <a:gd name="connsiteY4" fmla="*/ 307007 h 363715"/>
                  <a:gd name="connsiteX5" fmla="*/ 14324 w 246439"/>
                  <a:gd name="connsiteY5" fmla="*/ 311773 h 363715"/>
                  <a:gd name="connsiteX6" fmla="*/ 7338 w 246439"/>
                  <a:gd name="connsiteY6" fmla="*/ 319753 h 363715"/>
                  <a:gd name="connsiteX7" fmla="*/ 794 w 246439"/>
                  <a:gd name="connsiteY7" fmla="*/ 316871 h 363715"/>
                  <a:gd name="connsiteX8" fmla="*/ -1313 w 246439"/>
                  <a:gd name="connsiteY8" fmla="*/ 299027 h 363715"/>
                  <a:gd name="connsiteX9" fmla="*/ 65006 w 246439"/>
                  <a:gd name="connsiteY9" fmla="*/ 228429 h 363715"/>
                  <a:gd name="connsiteX10" fmla="*/ 67889 w 246439"/>
                  <a:gd name="connsiteY10" fmla="*/ 229538 h 363715"/>
                  <a:gd name="connsiteX11" fmla="*/ 67002 w 246439"/>
                  <a:gd name="connsiteY11" fmla="*/ 232308 h 363715"/>
                  <a:gd name="connsiteX12" fmla="*/ 27743 w 246439"/>
                  <a:gd name="connsiteY12" fmla="*/ 285174 h 363715"/>
                  <a:gd name="connsiteX13" fmla="*/ 60570 w 246439"/>
                  <a:gd name="connsiteY13" fmla="*/ 326513 h 363715"/>
                  <a:gd name="connsiteX14" fmla="*/ 61789 w 246439"/>
                  <a:gd name="connsiteY14" fmla="*/ 328508 h 363715"/>
                  <a:gd name="connsiteX15" fmla="*/ 61789 w 246439"/>
                  <a:gd name="connsiteY15" fmla="*/ 328508 h 363715"/>
                  <a:gd name="connsiteX16" fmla="*/ 59793 w 246439"/>
                  <a:gd name="connsiteY16" fmla="*/ 330392 h 363715"/>
                  <a:gd name="connsiteX17" fmla="*/ 59793 w 246439"/>
                  <a:gd name="connsiteY17" fmla="*/ 330392 h 363715"/>
                  <a:gd name="connsiteX18" fmla="*/ 16875 w 246439"/>
                  <a:gd name="connsiteY18" fmla="*/ 302574 h 363715"/>
                  <a:gd name="connsiteX19" fmla="*/ 19980 w 246439"/>
                  <a:gd name="connsiteY19" fmla="*/ 303571 h 363715"/>
                  <a:gd name="connsiteX20" fmla="*/ 25414 w 246439"/>
                  <a:gd name="connsiteY20" fmla="*/ 307672 h 363715"/>
                  <a:gd name="connsiteX21" fmla="*/ 40275 w 246439"/>
                  <a:gd name="connsiteY21" fmla="*/ 318201 h 363715"/>
                  <a:gd name="connsiteX22" fmla="*/ 23529 w 246439"/>
                  <a:gd name="connsiteY22" fmla="*/ 284841 h 363715"/>
                  <a:gd name="connsiteX23" fmla="*/ 36948 w 246439"/>
                  <a:gd name="connsiteY23" fmla="*/ 251371 h 363715"/>
                  <a:gd name="connsiteX24" fmla="*/ 3123 w 246439"/>
                  <a:gd name="connsiteY24" fmla="*/ 299471 h 363715"/>
                  <a:gd name="connsiteX25" fmla="*/ 4232 w 246439"/>
                  <a:gd name="connsiteY25" fmla="*/ 313878 h 363715"/>
                  <a:gd name="connsiteX26" fmla="*/ 7448 w 246439"/>
                  <a:gd name="connsiteY26" fmla="*/ 315209 h 363715"/>
                  <a:gd name="connsiteX27" fmla="*/ 10443 w 246439"/>
                  <a:gd name="connsiteY27" fmla="*/ 310110 h 363715"/>
                  <a:gd name="connsiteX28" fmla="*/ 15544 w 246439"/>
                  <a:gd name="connsiteY28" fmla="*/ 302795 h 363715"/>
                  <a:gd name="connsiteX29" fmla="*/ 16875 w 246439"/>
                  <a:gd name="connsiteY29" fmla="*/ 302574 h 363715"/>
                  <a:gd name="connsiteX30" fmla="*/ 16875 w 246439"/>
                  <a:gd name="connsiteY30" fmla="*/ 302574 h 363715"/>
                  <a:gd name="connsiteX31" fmla="*/ 132101 w 246439"/>
                  <a:gd name="connsiteY31" fmla="*/ 361425 h 363715"/>
                  <a:gd name="connsiteX32" fmla="*/ 130881 w 246439"/>
                  <a:gd name="connsiteY32" fmla="*/ 361425 h 363715"/>
                  <a:gd name="connsiteX33" fmla="*/ 128774 w 246439"/>
                  <a:gd name="connsiteY33" fmla="*/ 359208 h 363715"/>
                  <a:gd name="connsiteX34" fmla="*/ 130992 w 246439"/>
                  <a:gd name="connsiteY34" fmla="*/ 357102 h 363715"/>
                  <a:gd name="connsiteX35" fmla="*/ 130992 w 246439"/>
                  <a:gd name="connsiteY35" fmla="*/ 357102 h 363715"/>
                  <a:gd name="connsiteX36" fmla="*/ 174243 w 246439"/>
                  <a:gd name="connsiteY36" fmla="*/ 350120 h 363715"/>
                  <a:gd name="connsiteX37" fmla="*/ 177126 w 246439"/>
                  <a:gd name="connsiteY37" fmla="*/ 351117 h 363715"/>
                  <a:gd name="connsiteX38" fmla="*/ 177126 w 246439"/>
                  <a:gd name="connsiteY38" fmla="*/ 351117 h 363715"/>
                  <a:gd name="connsiteX39" fmla="*/ 176128 w 246439"/>
                  <a:gd name="connsiteY39" fmla="*/ 353999 h 363715"/>
                  <a:gd name="connsiteX40" fmla="*/ 176128 w 246439"/>
                  <a:gd name="connsiteY40" fmla="*/ 353999 h 363715"/>
                  <a:gd name="connsiteX41" fmla="*/ 132101 w 246439"/>
                  <a:gd name="connsiteY41" fmla="*/ 361425 h 363715"/>
                  <a:gd name="connsiteX42" fmla="*/ 132101 w 246439"/>
                  <a:gd name="connsiteY42" fmla="*/ 361425 h 363715"/>
                  <a:gd name="connsiteX43" fmla="*/ 242114 w 246439"/>
                  <a:gd name="connsiteY43" fmla="*/ 304569 h 363715"/>
                  <a:gd name="connsiteX44" fmla="*/ 240118 w 246439"/>
                  <a:gd name="connsiteY44" fmla="*/ 303239 h 363715"/>
                  <a:gd name="connsiteX45" fmla="*/ 238898 w 246439"/>
                  <a:gd name="connsiteY45" fmla="*/ 281627 h 363715"/>
                  <a:gd name="connsiteX46" fmla="*/ 238232 w 246439"/>
                  <a:gd name="connsiteY46" fmla="*/ 261013 h 363715"/>
                  <a:gd name="connsiteX47" fmla="*/ 221708 w 246439"/>
                  <a:gd name="connsiteY47" fmla="*/ 233638 h 363715"/>
                  <a:gd name="connsiteX48" fmla="*/ 213834 w 246439"/>
                  <a:gd name="connsiteY48" fmla="*/ 222001 h 363715"/>
                  <a:gd name="connsiteX49" fmla="*/ 206959 w 246439"/>
                  <a:gd name="connsiteY49" fmla="*/ 196178 h 363715"/>
                  <a:gd name="connsiteX50" fmla="*/ 200748 w 246439"/>
                  <a:gd name="connsiteY50" fmla="*/ 171130 h 363715"/>
                  <a:gd name="connsiteX51" fmla="*/ 181895 w 246439"/>
                  <a:gd name="connsiteY51" fmla="*/ 153176 h 363715"/>
                  <a:gd name="connsiteX52" fmla="*/ 165925 w 246439"/>
                  <a:gd name="connsiteY52" fmla="*/ 139212 h 363715"/>
                  <a:gd name="connsiteX53" fmla="*/ 161822 w 246439"/>
                  <a:gd name="connsiteY53" fmla="*/ 126244 h 363715"/>
                  <a:gd name="connsiteX54" fmla="*/ 139087 w 246439"/>
                  <a:gd name="connsiteY54" fmla="*/ 96653 h 363715"/>
                  <a:gd name="connsiteX55" fmla="*/ 138089 w 246439"/>
                  <a:gd name="connsiteY55" fmla="*/ 93772 h 363715"/>
                  <a:gd name="connsiteX56" fmla="*/ 140973 w 246439"/>
                  <a:gd name="connsiteY56" fmla="*/ 92774 h 363715"/>
                  <a:gd name="connsiteX57" fmla="*/ 166147 w 246439"/>
                  <a:gd name="connsiteY57" fmla="*/ 125579 h 363715"/>
                  <a:gd name="connsiteX58" fmla="*/ 169474 w 246439"/>
                  <a:gd name="connsiteY58" fmla="*/ 136662 h 363715"/>
                  <a:gd name="connsiteX59" fmla="*/ 184445 w 246439"/>
                  <a:gd name="connsiteY59" fmla="*/ 149629 h 363715"/>
                  <a:gd name="connsiteX60" fmla="*/ 204629 w 246439"/>
                  <a:gd name="connsiteY60" fmla="*/ 169136 h 363715"/>
                  <a:gd name="connsiteX61" fmla="*/ 211284 w 246439"/>
                  <a:gd name="connsiteY61" fmla="*/ 195402 h 363715"/>
                  <a:gd name="connsiteX62" fmla="*/ 217605 w 246439"/>
                  <a:gd name="connsiteY62" fmla="*/ 219673 h 363715"/>
                  <a:gd name="connsiteX63" fmla="*/ 225368 w 246439"/>
                  <a:gd name="connsiteY63" fmla="*/ 231089 h 363715"/>
                  <a:gd name="connsiteX64" fmla="*/ 242557 w 246439"/>
                  <a:gd name="connsiteY64" fmla="*/ 259905 h 363715"/>
                  <a:gd name="connsiteX65" fmla="*/ 243334 w 246439"/>
                  <a:gd name="connsiteY65" fmla="*/ 281627 h 363715"/>
                  <a:gd name="connsiteX66" fmla="*/ 244221 w 246439"/>
                  <a:gd name="connsiteY66" fmla="*/ 301466 h 363715"/>
                  <a:gd name="connsiteX67" fmla="*/ 243112 w 246439"/>
                  <a:gd name="connsiteY67" fmla="*/ 304237 h 363715"/>
                  <a:gd name="connsiteX68" fmla="*/ 242114 w 246439"/>
                  <a:gd name="connsiteY68" fmla="*/ 304569 h 363715"/>
                  <a:gd name="connsiteX69" fmla="*/ 242114 w 246439"/>
                  <a:gd name="connsiteY69" fmla="*/ 304569 h 363715"/>
                  <a:gd name="connsiteX70" fmla="*/ 65006 w 246439"/>
                  <a:gd name="connsiteY70" fmla="*/ 10428 h 363715"/>
                  <a:gd name="connsiteX71" fmla="*/ 63342 w 246439"/>
                  <a:gd name="connsiteY71" fmla="*/ 9652 h 363715"/>
                  <a:gd name="connsiteX72" fmla="*/ 62677 w 246439"/>
                  <a:gd name="connsiteY72" fmla="*/ 1229 h 363715"/>
                  <a:gd name="connsiteX73" fmla="*/ 69885 w 246439"/>
                  <a:gd name="connsiteY73" fmla="*/ -2207 h 363715"/>
                  <a:gd name="connsiteX74" fmla="*/ 71549 w 246439"/>
                  <a:gd name="connsiteY74" fmla="*/ 342 h 363715"/>
                  <a:gd name="connsiteX75" fmla="*/ 68998 w 246439"/>
                  <a:gd name="connsiteY75" fmla="*/ 2004 h 363715"/>
                  <a:gd name="connsiteX76" fmla="*/ 66336 w 246439"/>
                  <a:gd name="connsiteY76" fmla="*/ 3335 h 363715"/>
                  <a:gd name="connsiteX77" fmla="*/ 66669 w 246439"/>
                  <a:gd name="connsiteY77" fmla="*/ 6881 h 363715"/>
                  <a:gd name="connsiteX78" fmla="*/ 66336 w 246439"/>
                  <a:gd name="connsiteY78" fmla="*/ 9873 h 363715"/>
                  <a:gd name="connsiteX79" fmla="*/ 65006 w 246439"/>
                  <a:gd name="connsiteY79" fmla="*/ 10428 h 363715"/>
                  <a:gd name="connsiteX80" fmla="*/ 65006 w 246439"/>
                  <a:gd name="connsiteY80" fmla="*/ 10428 h 36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439" h="363715">
                    <a:moveTo>
                      <a:pt x="59793" y="330392"/>
                    </a:moveTo>
                    <a:cubicBezTo>
                      <a:pt x="59682" y="330392"/>
                      <a:pt x="59461" y="330392"/>
                      <a:pt x="59350" y="330392"/>
                    </a:cubicBezTo>
                    <a:cubicBezTo>
                      <a:pt x="41938" y="326624"/>
                      <a:pt x="29961" y="316871"/>
                      <a:pt x="22753" y="311108"/>
                    </a:cubicBezTo>
                    <a:cubicBezTo>
                      <a:pt x="20756" y="309445"/>
                      <a:pt x="18982" y="308116"/>
                      <a:pt x="17762" y="307340"/>
                    </a:cubicBezTo>
                    <a:cubicBezTo>
                      <a:pt x="17208" y="307007"/>
                      <a:pt x="16875" y="307007"/>
                      <a:pt x="16764" y="307007"/>
                    </a:cubicBezTo>
                    <a:cubicBezTo>
                      <a:pt x="15988" y="307340"/>
                      <a:pt x="14879" y="310110"/>
                      <a:pt x="14324" y="311773"/>
                    </a:cubicBezTo>
                    <a:cubicBezTo>
                      <a:pt x="12993" y="315319"/>
                      <a:pt x="11330" y="319753"/>
                      <a:pt x="7338" y="319753"/>
                    </a:cubicBezTo>
                    <a:cubicBezTo>
                      <a:pt x="4676" y="319753"/>
                      <a:pt x="2458" y="318755"/>
                      <a:pt x="794" y="316871"/>
                    </a:cubicBezTo>
                    <a:cubicBezTo>
                      <a:pt x="-2089" y="313435"/>
                      <a:pt x="-2754" y="307450"/>
                      <a:pt x="-1313" y="299027"/>
                    </a:cubicBezTo>
                    <a:cubicBezTo>
                      <a:pt x="1793" y="281184"/>
                      <a:pt x="27189" y="245829"/>
                      <a:pt x="65006" y="228429"/>
                    </a:cubicBezTo>
                    <a:cubicBezTo>
                      <a:pt x="66115" y="227986"/>
                      <a:pt x="67334" y="228429"/>
                      <a:pt x="67889" y="229538"/>
                    </a:cubicBezTo>
                    <a:cubicBezTo>
                      <a:pt x="68333" y="230535"/>
                      <a:pt x="68000" y="231754"/>
                      <a:pt x="67002" y="232308"/>
                    </a:cubicBezTo>
                    <a:cubicBezTo>
                      <a:pt x="43158" y="245497"/>
                      <a:pt x="27743" y="266222"/>
                      <a:pt x="27743" y="285174"/>
                    </a:cubicBezTo>
                    <a:cubicBezTo>
                      <a:pt x="27743" y="301355"/>
                      <a:pt x="40386" y="317203"/>
                      <a:pt x="60570" y="326513"/>
                    </a:cubicBezTo>
                    <a:cubicBezTo>
                      <a:pt x="61346" y="326846"/>
                      <a:pt x="61789" y="327622"/>
                      <a:pt x="61789" y="328508"/>
                    </a:cubicBezTo>
                    <a:lnTo>
                      <a:pt x="61789" y="328508"/>
                    </a:lnTo>
                    <a:cubicBezTo>
                      <a:pt x="61900" y="329394"/>
                      <a:pt x="60902" y="330392"/>
                      <a:pt x="59793" y="330392"/>
                    </a:cubicBezTo>
                    <a:lnTo>
                      <a:pt x="59793" y="330392"/>
                    </a:lnTo>
                    <a:close/>
                    <a:moveTo>
                      <a:pt x="16875" y="302574"/>
                    </a:moveTo>
                    <a:cubicBezTo>
                      <a:pt x="17873" y="302574"/>
                      <a:pt x="18871" y="302906"/>
                      <a:pt x="19980" y="303571"/>
                    </a:cubicBezTo>
                    <a:cubicBezTo>
                      <a:pt x="21422" y="304458"/>
                      <a:pt x="23196" y="305899"/>
                      <a:pt x="25414" y="307672"/>
                    </a:cubicBezTo>
                    <a:cubicBezTo>
                      <a:pt x="29074" y="310553"/>
                      <a:pt x="33954" y="314543"/>
                      <a:pt x="40275" y="318201"/>
                    </a:cubicBezTo>
                    <a:cubicBezTo>
                      <a:pt x="29628" y="308781"/>
                      <a:pt x="23529" y="296922"/>
                      <a:pt x="23529" y="284841"/>
                    </a:cubicBezTo>
                    <a:cubicBezTo>
                      <a:pt x="23529" y="273647"/>
                      <a:pt x="28409" y="262010"/>
                      <a:pt x="36948" y="251371"/>
                    </a:cubicBezTo>
                    <a:cubicBezTo>
                      <a:pt x="16320" y="268992"/>
                      <a:pt x="4787" y="289607"/>
                      <a:pt x="3123" y="299471"/>
                    </a:cubicBezTo>
                    <a:cubicBezTo>
                      <a:pt x="1460" y="308891"/>
                      <a:pt x="3123" y="312549"/>
                      <a:pt x="4232" y="313878"/>
                    </a:cubicBezTo>
                    <a:cubicBezTo>
                      <a:pt x="5009" y="314765"/>
                      <a:pt x="6007" y="315209"/>
                      <a:pt x="7448" y="315209"/>
                    </a:cubicBezTo>
                    <a:cubicBezTo>
                      <a:pt x="8447" y="315209"/>
                      <a:pt x="9666" y="312106"/>
                      <a:pt x="10443" y="310110"/>
                    </a:cubicBezTo>
                    <a:cubicBezTo>
                      <a:pt x="11552" y="307007"/>
                      <a:pt x="12772" y="303682"/>
                      <a:pt x="15544" y="302795"/>
                    </a:cubicBezTo>
                    <a:cubicBezTo>
                      <a:pt x="15877" y="302685"/>
                      <a:pt x="16320" y="302574"/>
                      <a:pt x="16875" y="302574"/>
                    </a:cubicBezTo>
                    <a:lnTo>
                      <a:pt x="16875" y="302574"/>
                    </a:lnTo>
                    <a:close/>
                    <a:moveTo>
                      <a:pt x="132101" y="361425"/>
                    </a:moveTo>
                    <a:cubicBezTo>
                      <a:pt x="131657" y="361425"/>
                      <a:pt x="131213" y="361425"/>
                      <a:pt x="130881" y="361425"/>
                    </a:cubicBezTo>
                    <a:cubicBezTo>
                      <a:pt x="129661" y="361425"/>
                      <a:pt x="128774" y="360427"/>
                      <a:pt x="128774" y="359208"/>
                    </a:cubicBezTo>
                    <a:cubicBezTo>
                      <a:pt x="128774" y="357989"/>
                      <a:pt x="129772" y="357102"/>
                      <a:pt x="130992" y="357102"/>
                    </a:cubicBezTo>
                    <a:cubicBezTo>
                      <a:pt x="130992" y="357102"/>
                      <a:pt x="130992" y="357102"/>
                      <a:pt x="130992" y="357102"/>
                    </a:cubicBezTo>
                    <a:cubicBezTo>
                      <a:pt x="138533" y="357435"/>
                      <a:pt x="164372" y="354553"/>
                      <a:pt x="174243" y="350120"/>
                    </a:cubicBezTo>
                    <a:cubicBezTo>
                      <a:pt x="175352" y="349566"/>
                      <a:pt x="176571" y="350120"/>
                      <a:pt x="177126" y="351117"/>
                    </a:cubicBezTo>
                    <a:cubicBezTo>
                      <a:pt x="177126" y="351117"/>
                      <a:pt x="177126" y="351117"/>
                      <a:pt x="177126" y="351117"/>
                    </a:cubicBezTo>
                    <a:cubicBezTo>
                      <a:pt x="177680" y="352225"/>
                      <a:pt x="177126" y="353445"/>
                      <a:pt x="176128" y="353999"/>
                    </a:cubicBezTo>
                    <a:cubicBezTo>
                      <a:pt x="176128" y="353999"/>
                      <a:pt x="176128" y="353999"/>
                      <a:pt x="176128" y="353999"/>
                    </a:cubicBezTo>
                    <a:cubicBezTo>
                      <a:pt x="165925" y="358543"/>
                      <a:pt x="141305" y="361425"/>
                      <a:pt x="132101" y="361425"/>
                    </a:cubicBezTo>
                    <a:lnTo>
                      <a:pt x="132101" y="361425"/>
                    </a:lnTo>
                    <a:close/>
                    <a:moveTo>
                      <a:pt x="242114" y="304569"/>
                    </a:moveTo>
                    <a:cubicBezTo>
                      <a:pt x="241227" y="304569"/>
                      <a:pt x="240450" y="304015"/>
                      <a:pt x="240118" y="303239"/>
                    </a:cubicBezTo>
                    <a:cubicBezTo>
                      <a:pt x="238565" y="299471"/>
                      <a:pt x="238676" y="291269"/>
                      <a:pt x="238898" y="281627"/>
                    </a:cubicBezTo>
                    <a:cubicBezTo>
                      <a:pt x="239120" y="273537"/>
                      <a:pt x="239230" y="265113"/>
                      <a:pt x="238232" y="261013"/>
                    </a:cubicBezTo>
                    <a:cubicBezTo>
                      <a:pt x="236680" y="255028"/>
                      <a:pt x="228362" y="243169"/>
                      <a:pt x="221708" y="233638"/>
                    </a:cubicBezTo>
                    <a:cubicBezTo>
                      <a:pt x="218714" y="229316"/>
                      <a:pt x="215831" y="225215"/>
                      <a:pt x="213834" y="222001"/>
                    </a:cubicBezTo>
                    <a:cubicBezTo>
                      <a:pt x="210175" y="216238"/>
                      <a:pt x="208622" y="206485"/>
                      <a:pt x="206959" y="196178"/>
                    </a:cubicBezTo>
                    <a:cubicBezTo>
                      <a:pt x="205405" y="186868"/>
                      <a:pt x="203853" y="177226"/>
                      <a:pt x="200748" y="171130"/>
                    </a:cubicBezTo>
                    <a:cubicBezTo>
                      <a:pt x="197199" y="164370"/>
                      <a:pt x="189436" y="158607"/>
                      <a:pt x="181895" y="153176"/>
                    </a:cubicBezTo>
                    <a:cubicBezTo>
                      <a:pt x="175573" y="148521"/>
                      <a:pt x="169585" y="144199"/>
                      <a:pt x="165925" y="139212"/>
                    </a:cubicBezTo>
                    <a:cubicBezTo>
                      <a:pt x="163042" y="135333"/>
                      <a:pt x="162487" y="130899"/>
                      <a:pt x="161822" y="126244"/>
                    </a:cubicBezTo>
                    <a:cubicBezTo>
                      <a:pt x="160491" y="117046"/>
                      <a:pt x="158938" y="106517"/>
                      <a:pt x="139087" y="96653"/>
                    </a:cubicBezTo>
                    <a:cubicBezTo>
                      <a:pt x="137978" y="96099"/>
                      <a:pt x="137535" y="94880"/>
                      <a:pt x="138089" y="93772"/>
                    </a:cubicBezTo>
                    <a:cubicBezTo>
                      <a:pt x="138644" y="92663"/>
                      <a:pt x="139864" y="92219"/>
                      <a:pt x="140973" y="92774"/>
                    </a:cubicBezTo>
                    <a:cubicBezTo>
                      <a:pt x="162931" y="103635"/>
                      <a:pt x="164705" y="115826"/>
                      <a:pt x="166147" y="125579"/>
                    </a:cubicBezTo>
                    <a:cubicBezTo>
                      <a:pt x="166812" y="129901"/>
                      <a:pt x="167367" y="133670"/>
                      <a:pt x="169474" y="136662"/>
                    </a:cubicBezTo>
                    <a:cubicBezTo>
                      <a:pt x="172801" y="141095"/>
                      <a:pt x="178457" y="145307"/>
                      <a:pt x="184445" y="149629"/>
                    </a:cubicBezTo>
                    <a:cubicBezTo>
                      <a:pt x="192430" y="155392"/>
                      <a:pt x="200637" y="161488"/>
                      <a:pt x="204629" y="169136"/>
                    </a:cubicBezTo>
                    <a:cubicBezTo>
                      <a:pt x="208068" y="175785"/>
                      <a:pt x="209731" y="185760"/>
                      <a:pt x="211284" y="195402"/>
                    </a:cubicBezTo>
                    <a:cubicBezTo>
                      <a:pt x="212836" y="204822"/>
                      <a:pt x="214389" y="214576"/>
                      <a:pt x="217605" y="219673"/>
                    </a:cubicBezTo>
                    <a:cubicBezTo>
                      <a:pt x="219601" y="222777"/>
                      <a:pt x="222374" y="226877"/>
                      <a:pt x="225368" y="231089"/>
                    </a:cubicBezTo>
                    <a:cubicBezTo>
                      <a:pt x="232576" y="241396"/>
                      <a:pt x="240783" y="253144"/>
                      <a:pt x="242557" y="259905"/>
                    </a:cubicBezTo>
                    <a:cubicBezTo>
                      <a:pt x="243777" y="264559"/>
                      <a:pt x="243556" y="273315"/>
                      <a:pt x="243334" y="281627"/>
                    </a:cubicBezTo>
                    <a:cubicBezTo>
                      <a:pt x="243112" y="289607"/>
                      <a:pt x="243001" y="298584"/>
                      <a:pt x="244221" y="301466"/>
                    </a:cubicBezTo>
                    <a:cubicBezTo>
                      <a:pt x="244665" y="302574"/>
                      <a:pt x="244221" y="303793"/>
                      <a:pt x="243112" y="304237"/>
                    </a:cubicBezTo>
                    <a:cubicBezTo>
                      <a:pt x="242668" y="304458"/>
                      <a:pt x="242447" y="304569"/>
                      <a:pt x="242114" y="304569"/>
                    </a:cubicBezTo>
                    <a:lnTo>
                      <a:pt x="242114" y="304569"/>
                    </a:lnTo>
                    <a:close/>
                    <a:moveTo>
                      <a:pt x="65006" y="10428"/>
                    </a:moveTo>
                    <a:cubicBezTo>
                      <a:pt x="64340" y="10428"/>
                      <a:pt x="63786" y="10095"/>
                      <a:pt x="63342" y="9652"/>
                    </a:cubicBezTo>
                    <a:cubicBezTo>
                      <a:pt x="61346" y="7103"/>
                      <a:pt x="61013" y="3889"/>
                      <a:pt x="62677" y="1229"/>
                    </a:cubicBezTo>
                    <a:cubicBezTo>
                      <a:pt x="64229" y="-1320"/>
                      <a:pt x="67113" y="-2650"/>
                      <a:pt x="69885" y="-2207"/>
                    </a:cubicBezTo>
                    <a:cubicBezTo>
                      <a:pt x="71105" y="-1986"/>
                      <a:pt x="71770" y="-877"/>
                      <a:pt x="71549" y="342"/>
                    </a:cubicBezTo>
                    <a:cubicBezTo>
                      <a:pt x="71327" y="1561"/>
                      <a:pt x="70218" y="2226"/>
                      <a:pt x="68998" y="2004"/>
                    </a:cubicBezTo>
                    <a:cubicBezTo>
                      <a:pt x="67889" y="1783"/>
                      <a:pt x="66780" y="2559"/>
                      <a:pt x="66336" y="3335"/>
                    </a:cubicBezTo>
                    <a:cubicBezTo>
                      <a:pt x="66004" y="3889"/>
                      <a:pt x="65338" y="5329"/>
                      <a:pt x="66669" y="6881"/>
                    </a:cubicBezTo>
                    <a:cubicBezTo>
                      <a:pt x="67445" y="7768"/>
                      <a:pt x="67224" y="9208"/>
                      <a:pt x="66336" y="9873"/>
                    </a:cubicBezTo>
                    <a:cubicBezTo>
                      <a:pt x="65893" y="10206"/>
                      <a:pt x="65449" y="10428"/>
                      <a:pt x="65006" y="10428"/>
                    </a:cubicBezTo>
                    <a:lnTo>
                      <a:pt x="65006" y="10428"/>
                    </a:lnTo>
                    <a:close/>
                  </a:path>
                </a:pathLst>
              </a:custGeom>
              <a:solidFill>
                <a:srgbClr val="000000"/>
              </a:solidFill>
              <a:ln w="1108" cap="flat">
                <a:noFill/>
                <a:prstDash val="solid"/>
                <a:miter/>
              </a:ln>
            </p:spPr>
            <p:txBody>
              <a:bodyPr rtlCol="0" anchor="ctr"/>
              <a:lstStyle/>
              <a:p>
                <a:endParaRPr lang="fr-FR"/>
              </a:p>
            </p:txBody>
          </p:sp>
        </p:grpSp>
        <p:sp>
          <p:nvSpPr>
            <p:cNvPr id="3903" name="Forme libre 3902">
              <a:extLst>
                <a:ext uri="{FF2B5EF4-FFF2-40B4-BE49-F238E27FC236}">
                  <a16:creationId xmlns:a16="http://schemas.microsoft.com/office/drawing/2014/main" id="{6D07571F-8DBC-E566-3954-B53A76789192}"/>
                </a:ext>
              </a:extLst>
            </p:cNvPr>
            <p:cNvSpPr/>
            <p:nvPr/>
          </p:nvSpPr>
          <p:spPr>
            <a:xfrm>
              <a:off x="6414577" y="8369830"/>
              <a:ext cx="395652" cy="1904"/>
            </a:xfrm>
            <a:custGeom>
              <a:avLst/>
              <a:gdLst>
                <a:gd name="connsiteX0" fmla="*/ 0 w 395652"/>
                <a:gd name="connsiteY0" fmla="*/ 0 h 1904"/>
                <a:gd name="connsiteX1" fmla="*/ 395652 w 395652"/>
                <a:gd name="connsiteY1" fmla="*/ 0 h 1904"/>
              </a:gdLst>
              <a:ahLst/>
              <a:cxnLst>
                <a:cxn ang="0">
                  <a:pos x="connsiteX0" y="connsiteY0"/>
                </a:cxn>
                <a:cxn ang="0">
                  <a:pos x="connsiteX1" y="connsiteY1"/>
                </a:cxn>
              </a:cxnLst>
              <a:rect l="l" t="t" r="r" b="b"/>
              <a:pathLst>
                <a:path w="395652" h="1904">
                  <a:moveTo>
                    <a:pt x="0" y="0"/>
                  </a:moveTo>
                  <a:lnTo>
                    <a:pt x="395652" y="0"/>
                  </a:lnTo>
                </a:path>
              </a:pathLst>
            </a:custGeom>
            <a:ln w="3809" cap="rnd">
              <a:solidFill>
                <a:srgbClr val="000000"/>
              </a:solidFill>
              <a:prstDash val="solid"/>
              <a:miter/>
            </a:ln>
          </p:spPr>
          <p:txBody>
            <a:bodyPr rtlCol="0" anchor="ctr"/>
            <a:lstStyle/>
            <a:p>
              <a:endParaRPr lang="fr-FR"/>
            </a:p>
          </p:txBody>
        </p:sp>
        <p:sp>
          <p:nvSpPr>
            <p:cNvPr id="3904" name="Forme libre 3903">
              <a:extLst>
                <a:ext uri="{FF2B5EF4-FFF2-40B4-BE49-F238E27FC236}">
                  <a16:creationId xmlns:a16="http://schemas.microsoft.com/office/drawing/2014/main" id="{82CB87D1-B25D-29AC-EA9A-2E84D42FB4DB}"/>
                </a:ext>
              </a:extLst>
            </p:cNvPr>
            <p:cNvSpPr/>
            <p:nvPr/>
          </p:nvSpPr>
          <p:spPr>
            <a:xfrm>
              <a:off x="6511728" y="7850404"/>
              <a:ext cx="106675" cy="48380"/>
            </a:xfrm>
            <a:custGeom>
              <a:avLst/>
              <a:gdLst>
                <a:gd name="connsiteX0" fmla="*/ 0 w 106675"/>
                <a:gd name="connsiteY0" fmla="*/ 48381 h 48380"/>
                <a:gd name="connsiteX1" fmla="*/ 57148 w 106675"/>
                <a:gd name="connsiteY1" fmla="*/ 30095 h 48380"/>
                <a:gd name="connsiteX2" fmla="*/ 106676 w 106675"/>
                <a:gd name="connsiteY2" fmla="*/ 0 h 48380"/>
              </a:gdLst>
              <a:ahLst/>
              <a:cxnLst>
                <a:cxn ang="0">
                  <a:pos x="connsiteX0" y="connsiteY0"/>
                </a:cxn>
                <a:cxn ang="0">
                  <a:pos x="connsiteX1" y="connsiteY1"/>
                </a:cxn>
                <a:cxn ang="0">
                  <a:pos x="connsiteX2" y="connsiteY2"/>
                </a:cxn>
              </a:cxnLst>
              <a:rect l="l" t="t" r="r" b="b"/>
              <a:pathLst>
                <a:path w="106675" h="48380">
                  <a:moveTo>
                    <a:pt x="0" y="48381"/>
                  </a:moveTo>
                  <a:cubicBezTo>
                    <a:pt x="15430" y="45333"/>
                    <a:pt x="35432" y="40000"/>
                    <a:pt x="57148" y="30095"/>
                  </a:cubicBezTo>
                  <a:cubicBezTo>
                    <a:pt x="78102" y="20381"/>
                    <a:pt x="94675" y="9333"/>
                    <a:pt x="106676" y="0"/>
                  </a:cubicBezTo>
                </a:path>
              </a:pathLst>
            </a:custGeom>
            <a:noFill/>
            <a:ln w="3809" cap="rnd">
              <a:solidFill>
                <a:srgbClr val="000000"/>
              </a:solidFill>
              <a:prstDash val="solid"/>
              <a:miter/>
            </a:ln>
          </p:spPr>
          <p:txBody>
            <a:bodyPr rtlCol="0" anchor="ctr"/>
            <a:lstStyle/>
            <a:p>
              <a:endParaRPr lang="fr-FR"/>
            </a:p>
          </p:txBody>
        </p:sp>
        <p:sp>
          <p:nvSpPr>
            <p:cNvPr id="3905" name="Forme libre 3904">
              <a:extLst>
                <a:ext uri="{FF2B5EF4-FFF2-40B4-BE49-F238E27FC236}">
                  <a16:creationId xmlns:a16="http://schemas.microsoft.com/office/drawing/2014/main" id="{F7A9CB14-58C5-0825-1831-95317399BCA5}"/>
                </a:ext>
              </a:extLst>
            </p:cNvPr>
            <p:cNvSpPr/>
            <p:nvPr/>
          </p:nvSpPr>
          <p:spPr>
            <a:xfrm>
              <a:off x="6890998" y="7584120"/>
              <a:ext cx="21130" cy="102285"/>
            </a:xfrm>
            <a:custGeom>
              <a:avLst/>
              <a:gdLst>
                <a:gd name="connsiteX0" fmla="*/ 0 w 21130"/>
                <a:gd name="connsiteY0" fmla="*/ 0 h 102285"/>
                <a:gd name="connsiteX1" fmla="*/ 20383 w 21130"/>
                <a:gd name="connsiteY1" fmla="*/ 46286 h 102285"/>
                <a:gd name="connsiteX2" fmla="*/ 9525 w 21130"/>
                <a:gd name="connsiteY2" fmla="*/ 102285 h 102285"/>
              </a:gdLst>
              <a:ahLst/>
              <a:cxnLst>
                <a:cxn ang="0">
                  <a:pos x="connsiteX0" y="connsiteY0"/>
                </a:cxn>
                <a:cxn ang="0">
                  <a:pos x="connsiteX1" y="connsiteY1"/>
                </a:cxn>
                <a:cxn ang="0">
                  <a:pos x="connsiteX2" y="connsiteY2"/>
                </a:cxn>
              </a:cxnLst>
              <a:rect l="l" t="t" r="r" b="b"/>
              <a:pathLst>
                <a:path w="21130" h="102285">
                  <a:moveTo>
                    <a:pt x="0" y="0"/>
                  </a:moveTo>
                  <a:cubicBezTo>
                    <a:pt x="5333" y="6286"/>
                    <a:pt x="17335" y="22286"/>
                    <a:pt x="20383" y="46286"/>
                  </a:cubicBezTo>
                  <a:cubicBezTo>
                    <a:pt x="24002" y="74285"/>
                    <a:pt x="13525" y="95428"/>
                    <a:pt x="9525" y="102285"/>
                  </a:cubicBezTo>
                </a:path>
              </a:pathLst>
            </a:custGeom>
            <a:noFill/>
            <a:ln w="3809" cap="rnd">
              <a:solidFill>
                <a:srgbClr val="000000"/>
              </a:solidFill>
              <a:prstDash val="solid"/>
              <a:miter/>
            </a:ln>
          </p:spPr>
          <p:txBody>
            <a:bodyPr rtlCol="0" anchor="ctr"/>
            <a:lstStyle/>
            <a:p>
              <a:endParaRPr lang="fr-FR"/>
            </a:p>
          </p:txBody>
        </p:sp>
        <p:sp>
          <p:nvSpPr>
            <p:cNvPr id="3906" name="Forme libre 3905">
              <a:extLst>
                <a:ext uri="{FF2B5EF4-FFF2-40B4-BE49-F238E27FC236}">
                  <a16:creationId xmlns:a16="http://schemas.microsoft.com/office/drawing/2014/main" id="{4ED9FA59-F968-842A-26D0-A3566525B5EC}"/>
                </a:ext>
              </a:extLst>
            </p:cNvPr>
            <p:cNvSpPr/>
            <p:nvPr/>
          </p:nvSpPr>
          <p:spPr>
            <a:xfrm>
              <a:off x="6912523" y="7552882"/>
              <a:ext cx="34803" cy="160570"/>
            </a:xfrm>
            <a:custGeom>
              <a:avLst/>
              <a:gdLst>
                <a:gd name="connsiteX0" fmla="*/ 0 w 34803"/>
                <a:gd name="connsiteY0" fmla="*/ 0 h 160570"/>
                <a:gd name="connsiteX1" fmla="*/ 34479 w 34803"/>
                <a:gd name="connsiteY1" fmla="*/ 75428 h 160570"/>
                <a:gd name="connsiteX2" fmla="*/ 7620 w 34803"/>
                <a:gd name="connsiteY2" fmla="*/ 160570 h 160570"/>
              </a:gdLst>
              <a:ahLst/>
              <a:cxnLst>
                <a:cxn ang="0">
                  <a:pos x="connsiteX0" y="connsiteY0"/>
                </a:cxn>
                <a:cxn ang="0">
                  <a:pos x="connsiteX1" y="connsiteY1"/>
                </a:cxn>
                <a:cxn ang="0">
                  <a:pos x="connsiteX2" y="connsiteY2"/>
                </a:cxn>
              </a:cxnLst>
              <a:rect l="l" t="t" r="r" b="b"/>
              <a:pathLst>
                <a:path w="34803" h="160570">
                  <a:moveTo>
                    <a:pt x="0" y="0"/>
                  </a:moveTo>
                  <a:cubicBezTo>
                    <a:pt x="6858" y="6857"/>
                    <a:pt x="31241" y="33333"/>
                    <a:pt x="34479" y="75428"/>
                  </a:cubicBezTo>
                  <a:cubicBezTo>
                    <a:pt x="37908" y="121713"/>
                    <a:pt x="13144" y="153713"/>
                    <a:pt x="7620" y="160570"/>
                  </a:cubicBezTo>
                </a:path>
              </a:pathLst>
            </a:custGeom>
            <a:noFill/>
            <a:ln w="3809" cap="rnd">
              <a:solidFill>
                <a:srgbClr val="000000"/>
              </a:solidFill>
              <a:prstDash val="solid"/>
              <a:miter/>
            </a:ln>
          </p:spPr>
          <p:txBody>
            <a:bodyPr rtlCol="0" anchor="ctr"/>
            <a:lstStyle/>
            <a:p>
              <a:endParaRPr lang="fr-FR"/>
            </a:p>
          </p:txBody>
        </p:sp>
      </p:grpSp>
      <p:grpSp>
        <p:nvGrpSpPr>
          <p:cNvPr id="3907" name="Graphique 2">
            <a:extLst>
              <a:ext uri="{FF2B5EF4-FFF2-40B4-BE49-F238E27FC236}">
                <a16:creationId xmlns:a16="http://schemas.microsoft.com/office/drawing/2014/main" id="{3847C567-6832-0B3C-CB3B-B79BFE9D500F}"/>
              </a:ext>
            </a:extLst>
          </p:cNvPr>
          <p:cNvGrpSpPr/>
          <p:nvPr/>
        </p:nvGrpSpPr>
        <p:grpSpPr>
          <a:xfrm>
            <a:off x="4717700" y="9306091"/>
            <a:ext cx="1020381" cy="1090612"/>
            <a:chOff x="4717700" y="9306091"/>
            <a:chExt cx="1020381" cy="1090612"/>
          </a:xfrm>
        </p:grpSpPr>
        <p:sp>
          <p:nvSpPr>
            <p:cNvPr id="3908" name="Forme libre 3907">
              <a:extLst>
                <a:ext uri="{FF2B5EF4-FFF2-40B4-BE49-F238E27FC236}">
                  <a16:creationId xmlns:a16="http://schemas.microsoft.com/office/drawing/2014/main" id="{C6A0E6F2-B5FD-A0C0-BCB6-7019F3F0F043}"/>
                </a:ext>
              </a:extLst>
            </p:cNvPr>
            <p:cNvSpPr/>
            <p:nvPr/>
          </p:nvSpPr>
          <p:spPr>
            <a:xfrm>
              <a:off x="5301845" y="9922582"/>
              <a:ext cx="319624" cy="276460"/>
            </a:xfrm>
            <a:custGeom>
              <a:avLst/>
              <a:gdLst>
                <a:gd name="connsiteX0" fmla="*/ 88725 w 319624"/>
                <a:gd name="connsiteY0" fmla="*/ -11716 h 276460"/>
                <a:gd name="connsiteX1" fmla="*/ 312382 w 319624"/>
                <a:gd name="connsiteY1" fmla="*/ 177828 h 276460"/>
                <a:gd name="connsiteX2" fmla="*/ 212556 w 319624"/>
                <a:gd name="connsiteY2" fmla="*/ 249308 h 276460"/>
                <a:gd name="connsiteX3" fmla="*/ 52742 w 319624"/>
                <a:gd name="connsiteY3" fmla="*/ 108366 h 276460"/>
                <a:gd name="connsiteX4" fmla="*/ 1813 w 319624"/>
                <a:gd name="connsiteY4" fmla="*/ 5830 h 276460"/>
                <a:gd name="connsiteX5" fmla="*/ 88725 w 319624"/>
                <a:gd name="connsiteY5" fmla="*/ -11716 h 276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624" h="276460">
                  <a:moveTo>
                    <a:pt x="88725" y="-11716"/>
                  </a:moveTo>
                  <a:cubicBezTo>
                    <a:pt x="88725" y="-11716"/>
                    <a:pt x="259423" y="-20360"/>
                    <a:pt x="312382" y="177828"/>
                  </a:cubicBezTo>
                  <a:cubicBezTo>
                    <a:pt x="333055" y="255933"/>
                    <a:pt x="237656" y="285643"/>
                    <a:pt x="212556" y="249308"/>
                  </a:cubicBezTo>
                  <a:cubicBezTo>
                    <a:pt x="187509" y="212973"/>
                    <a:pt x="169543" y="123170"/>
                    <a:pt x="52742" y="108366"/>
                  </a:cubicBezTo>
                  <a:cubicBezTo>
                    <a:pt x="-30420" y="97807"/>
                    <a:pt x="1813" y="5830"/>
                    <a:pt x="1813" y="5830"/>
                  </a:cubicBezTo>
                  <a:lnTo>
                    <a:pt x="88725" y="-11716"/>
                  </a:lnTo>
                  <a:close/>
                </a:path>
              </a:pathLst>
            </a:custGeom>
            <a:solidFill>
              <a:srgbClr val="FFD26C"/>
            </a:solidFill>
            <a:ln w="519" cap="flat">
              <a:noFill/>
              <a:prstDash val="solid"/>
              <a:miter/>
            </a:ln>
          </p:spPr>
          <p:txBody>
            <a:bodyPr rtlCol="0" anchor="ctr"/>
            <a:lstStyle/>
            <a:p>
              <a:endParaRPr lang="fr-FR"/>
            </a:p>
          </p:txBody>
        </p:sp>
        <p:sp>
          <p:nvSpPr>
            <p:cNvPr id="3909" name="Forme libre 3908">
              <a:extLst>
                <a:ext uri="{FF2B5EF4-FFF2-40B4-BE49-F238E27FC236}">
                  <a16:creationId xmlns:a16="http://schemas.microsoft.com/office/drawing/2014/main" id="{9BE520DE-EA12-7CFE-2F5F-22876371F58F}"/>
                </a:ext>
              </a:extLst>
            </p:cNvPr>
            <p:cNvSpPr/>
            <p:nvPr/>
          </p:nvSpPr>
          <p:spPr>
            <a:xfrm>
              <a:off x="5299447" y="9920268"/>
              <a:ext cx="324473" cy="281094"/>
            </a:xfrm>
            <a:custGeom>
              <a:avLst/>
              <a:gdLst>
                <a:gd name="connsiteX0" fmla="*/ 249635 w 324473"/>
                <a:gd name="connsiteY0" fmla="*/ 269323 h 281094"/>
                <a:gd name="connsiteX1" fmla="*/ 212975 w 324473"/>
                <a:gd name="connsiteY1" fmla="*/ 252967 h 281094"/>
                <a:gd name="connsiteX2" fmla="*/ 197874 w 324473"/>
                <a:gd name="connsiteY2" fmla="*/ 225639 h 281094"/>
                <a:gd name="connsiteX3" fmla="*/ 54879 w 324473"/>
                <a:gd name="connsiteY3" fmla="*/ 113061 h 281094"/>
                <a:gd name="connsiteX4" fmla="*/ 5513 w 324473"/>
                <a:gd name="connsiteY4" fmla="*/ 85215 h 281094"/>
                <a:gd name="connsiteX5" fmla="*/ 2024 w 324473"/>
                <a:gd name="connsiteY5" fmla="*/ 7420 h 281094"/>
                <a:gd name="connsiteX6" fmla="*/ 3795 w 324473"/>
                <a:gd name="connsiteY6" fmla="*/ 5867 h 281094"/>
                <a:gd name="connsiteX7" fmla="*/ 90706 w 324473"/>
                <a:gd name="connsiteY7" fmla="*/ -11680 h 281094"/>
                <a:gd name="connsiteX8" fmla="*/ 91070 w 324473"/>
                <a:gd name="connsiteY8" fmla="*/ -11731 h 281094"/>
                <a:gd name="connsiteX9" fmla="*/ 184178 w 324473"/>
                <a:gd name="connsiteY9" fmla="*/ 8921 h 281094"/>
                <a:gd name="connsiteX10" fmla="*/ 317123 w 324473"/>
                <a:gd name="connsiteY10" fmla="*/ 179573 h 281094"/>
                <a:gd name="connsiteX11" fmla="*/ 279629 w 324473"/>
                <a:gd name="connsiteY11" fmla="*/ 262647 h 281094"/>
                <a:gd name="connsiteX12" fmla="*/ 249635 w 324473"/>
                <a:gd name="connsiteY12" fmla="*/ 269323 h 281094"/>
                <a:gd name="connsiteX13" fmla="*/ 6034 w 324473"/>
                <a:gd name="connsiteY13" fmla="*/ 10215 h 281094"/>
                <a:gd name="connsiteX14" fmla="*/ 9523 w 324473"/>
                <a:gd name="connsiteY14" fmla="*/ 82678 h 281094"/>
                <a:gd name="connsiteX15" fmla="*/ 55452 w 324473"/>
                <a:gd name="connsiteY15" fmla="*/ 108299 h 281094"/>
                <a:gd name="connsiteX16" fmla="*/ 202144 w 324473"/>
                <a:gd name="connsiteY16" fmla="*/ 223464 h 281094"/>
                <a:gd name="connsiteX17" fmla="*/ 216933 w 324473"/>
                <a:gd name="connsiteY17" fmla="*/ 250224 h 281094"/>
                <a:gd name="connsiteX18" fmla="*/ 277599 w 324473"/>
                <a:gd name="connsiteY18" fmla="*/ 258247 h 281094"/>
                <a:gd name="connsiteX19" fmla="*/ 312488 w 324473"/>
                <a:gd name="connsiteY19" fmla="*/ 180711 h 281094"/>
                <a:gd name="connsiteX20" fmla="*/ 182147 w 324473"/>
                <a:gd name="connsiteY20" fmla="*/ 13165 h 281094"/>
                <a:gd name="connsiteX21" fmla="*/ 91487 w 324473"/>
                <a:gd name="connsiteY21" fmla="*/ -7073 h 281094"/>
                <a:gd name="connsiteX22" fmla="*/ 6034 w 324473"/>
                <a:gd name="connsiteY22" fmla="*/ 10215 h 28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4473" h="281094">
                  <a:moveTo>
                    <a:pt x="249635" y="269323"/>
                  </a:moveTo>
                  <a:cubicBezTo>
                    <a:pt x="234065" y="269323"/>
                    <a:pt x="220370" y="263629"/>
                    <a:pt x="212975" y="252967"/>
                  </a:cubicBezTo>
                  <a:cubicBezTo>
                    <a:pt x="207872" y="245618"/>
                    <a:pt x="203237" y="236352"/>
                    <a:pt x="197874" y="225639"/>
                  </a:cubicBezTo>
                  <a:cubicBezTo>
                    <a:pt x="176471" y="183092"/>
                    <a:pt x="147154" y="124759"/>
                    <a:pt x="54879" y="113061"/>
                  </a:cubicBezTo>
                  <a:cubicBezTo>
                    <a:pt x="31810" y="110111"/>
                    <a:pt x="15199" y="100742"/>
                    <a:pt x="5513" y="85215"/>
                  </a:cubicBezTo>
                  <a:cubicBezTo>
                    <a:pt x="-13963" y="53952"/>
                    <a:pt x="1347" y="9335"/>
                    <a:pt x="2024" y="7420"/>
                  </a:cubicBezTo>
                  <a:cubicBezTo>
                    <a:pt x="2285" y="6644"/>
                    <a:pt x="2961" y="6022"/>
                    <a:pt x="3795" y="5867"/>
                  </a:cubicBezTo>
                  <a:lnTo>
                    <a:pt x="90706" y="-11680"/>
                  </a:lnTo>
                  <a:cubicBezTo>
                    <a:pt x="90810" y="-11680"/>
                    <a:pt x="90966" y="-11731"/>
                    <a:pt x="91070" y="-11731"/>
                  </a:cubicBezTo>
                  <a:cubicBezTo>
                    <a:pt x="91487" y="-11731"/>
                    <a:pt x="134916" y="-13646"/>
                    <a:pt x="184178" y="8921"/>
                  </a:cubicBezTo>
                  <a:cubicBezTo>
                    <a:pt x="229639" y="29780"/>
                    <a:pt x="289576" y="76312"/>
                    <a:pt x="317123" y="179573"/>
                  </a:cubicBezTo>
                  <a:cubicBezTo>
                    <a:pt x="328631" y="223051"/>
                    <a:pt x="305302" y="251001"/>
                    <a:pt x="279629" y="262647"/>
                  </a:cubicBezTo>
                  <a:cubicBezTo>
                    <a:pt x="269631" y="267149"/>
                    <a:pt x="259269" y="269323"/>
                    <a:pt x="249635" y="269323"/>
                  </a:cubicBezTo>
                  <a:close/>
                  <a:moveTo>
                    <a:pt x="6034" y="10215"/>
                  </a:moveTo>
                  <a:cubicBezTo>
                    <a:pt x="3743" y="17668"/>
                    <a:pt x="-7037" y="56178"/>
                    <a:pt x="9523" y="82678"/>
                  </a:cubicBezTo>
                  <a:cubicBezTo>
                    <a:pt x="18427" y="96964"/>
                    <a:pt x="33893" y="105556"/>
                    <a:pt x="55452" y="108299"/>
                  </a:cubicBezTo>
                  <a:cubicBezTo>
                    <a:pt x="150226" y="120307"/>
                    <a:pt x="181470" y="182419"/>
                    <a:pt x="202144" y="223464"/>
                  </a:cubicBezTo>
                  <a:cubicBezTo>
                    <a:pt x="207455" y="234023"/>
                    <a:pt x="212038" y="243133"/>
                    <a:pt x="216933" y="250224"/>
                  </a:cubicBezTo>
                  <a:cubicBezTo>
                    <a:pt x="227556" y="265700"/>
                    <a:pt x="253645" y="269117"/>
                    <a:pt x="277599" y="258247"/>
                  </a:cubicBezTo>
                  <a:cubicBezTo>
                    <a:pt x="301500" y="247378"/>
                    <a:pt x="323215" y="221291"/>
                    <a:pt x="312488" y="180711"/>
                  </a:cubicBezTo>
                  <a:cubicBezTo>
                    <a:pt x="285410" y="79211"/>
                    <a:pt x="226618" y="33559"/>
                    <a:pt x="182147" y="13165"/>
                  </a:cubicBezTo>
                  <a:cubicBezTo>
                    <a:pt x="135489" y="-8263"/>
                    <a:pt x="94455" y="-7176"/>
                    <a:pt x="91487" y="-7073"/>
                  </a:cubicBezTo>
                  <a:lnTo>
                    <a:pt x="6034" y="10215"/>
                  </a:lnTo>
                  <a:close/>
                </a:path>
              </a:pathLst>
            </a:custGeom>
            <a:solidFill>
              <a:srgbClr val="191919"/>
            </a:solidFill>
            <a:ln w="519" cap="flat">
              <a:noFill/>
              <a:prstDash val="solid"/>
              <a:miter/>
            </a:ln>
          </p:spPr>
          <p:txBody>
            <a:bodyPr rtlCol="0" anchor="ctr"/>
            <a:lstStyle/>
            <a:p>
              <a:endParaRPr lang="fr-FR"/>
            </a:p>
          </p:txBody>
        </p:sp>
        <p:sp>
          <p:nvSpPr>
            <p:cNvPr id="3910" name="Forme libre 3909">
              <a:extLst>
                <a:ext uri="{FF2B5EF4-FFF2-40B4-BE49-F238E27FC236}">
                  <a16:creationId xmlns:a16="http://schemas.microsoft.com/office/drawing/2014/main" id="{55A1CEF5-7151-88B8-A60F-740F896C3EB5}"/>
                </a:ext>
              </a:extLst>
            </p:cNvPr>
            <p:cNvSpPr/>
            <p:nvPr/>
          </p:nvSpPr>
          <p:spPr>
            <a:xfrm>
              <a:off x="5390321" y="9925915"/>
              <a:ext cx="216169" cy="172281"/>
            </a:xfrm>
            <a:custGeom>
              <a:avLst/>
              <a:gdLst>
                <a:gd name="connsiteX0" fmla="*/ 26235 w 216169"/>
                <a:gd name="connsiteY0" fmla="*/ -10632 h 172281"/>
                <a:gd name="connsiteX1" fmla="*/ 209170 w 216169"/>
                <a:gd name="connsiteY1" fmla="*/ 104636 h 172281"/>
                <a:gd name="connsiteX2" fmla="*/ 69092 w 216169"/>
                <a:gd name="connsiteY2" fmla="*/ 156085 h 172281"/>
                <a:gd name="connsiteX3" fmla="*/ -4385 w 216169"/>
                <a:gd name="connsiteY3" fmla="*/ -5767 h 172281"/>
                <a:gd name="connsiteX4" fmla="*/ 26235 w 216169"/>
                <a:gd name="connsiteY4" fmla="*/ -10632 h 172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6169" h="172281">
                  <a:moveTo>
                    <a:pt x="26235" y="-10632"/>
                  </a:moveTo>
                  <a:cubicBezTo>
                    <a:pt x="26235" y="-10632"/>
                    <a:pt x="165636" y="-30870"/>
                    <a:pt x="209170" y="104636"/>
                  </a:cubicBezTo>
                  <a:cubicBezTo>
                    <a:pt x="234374" y="183104"/>
                    <a:pt x="69092" y="156085"/>
                    <a:pt x="69092" y="156085"/>
                  </a:cubicBezTo>
                  <a:lnTo>
                    <a:pt x="-4385" y="-5767"/>
                  </a:lnTo>
                  <a:lnTo>
                    <a:pt x="26235" y="-10632"/>
                  </a:lnTo>
                  <a:close/>
                </a:path>
              </a:pathLst>
            </a:custGeom>
            <a:solidFill>
              <a:srgbClr val="FFD26C"/>
            </a:solidFill>
            <a:ln w="519" cap="flat">
              <a:noFill/>
              <a:prstDash val="solid"/>
              <a:miter/>
            </a:ln>
          </p:spPr>
          <p:txBody>
            <a:bodyPr rtlCol="0" anchor="ctr"/>
            <a:lstStyle/>
            <a:p>
              <a:endParaRPr lang="fr-FR"/>
            </a:p>
          </p:txBody>
        </p:sp>
        <p:sp>
          <p:nvSpPr>
            <p:cNvPr id="3911" name="Forme libre 3910">
              <a:extLst>
                <a:ext uri="{FF2B5EF4-FFF2-40B4-BE49-F238E27FC236}">
                  <a16:creationId xmlns:a16="http://schemas.microsoft.com/office/drawing/2014/main" id="{AF6F185D-DA55-CD02-6406-7F9C874FE6C4}"/>
                </a:ext>
              </a:extLst>
            </p:cNvPr>
            <p:cNvSpPr/>
            <p:nvPr/>
          </p:nvSpPr>
          <p:spPr>
            <a:xfrm>
              <a:off x="5387932" y="9923521"/>
              <a:ext cx="221003" cy="177117"/>
            </a:xfrm>
            <a:custGeom>
              <a:avLst/>
              <a:gdLst>
                <a:gd name="connsiteX0" fmla="*/ 129699 w 221003"/>
                <a:gd name="connsiteY0" fmla="*/ 165414 h 177117"/>
                <a:gd name="connsiteX1" fmla="*/ 71063 w 221003"/>
                <a:gd name="connsiteY1" fmla="*/ 160808 h 177117"/>
                <a:gd name="connsiteX2" fmla="*/ 69293 w 221003"/>
                <a:gd name="connsiteY2" fmla="*/ 159462 h 177117"/>
                <a:gd name="connsiteX3" fmla="*/ -4183 w 221003"/>
                <a:gd name="connsiteY3" fmla="*/ -2390 h 177117"/>
                <a:gd name="connsiteX4" fmla="*/ -2985 w 221003"/>
                <a:gd name="connsiteY4" fmla="*/ -5495 h 177117"/>
                <a:gd name="connsiteX5" fmla="*/ -2361 w 221003"/>
                <a:gd name="connsiteY5" fmla="*/ -5703 h 177117"/>
                <a:gd name="connsiteX6" fmla="*/ 28259 w 221003"/>
                <a:gd name="connsiteY6" fmla="*/ -10568 h 177117"/>
                <a:gd name="connsiteX7" fmla="*/ 28311 w 221003"/>
                <a:gd name="connsiteY7" fmla="*/ -10568 h 177117"/>
                <a:gd name="connsiteX8" fmla="*/ 104495 w 221003"/>
                <a:gd name="connsiteY8" fmla="*/ -3684 h 177117"/>
                <a:gd name="connsiteX9" fmla="*/ 213902 w 221003"/>
                <a:gd name="connsiteY9" fmla="*/ 106305 h 177117"/>
                <a:gd name="connsiteX10" fmla="*/ 208747 w 221003"/>
                <a:gd name="connsiteY10" fmla="*/ 143831 h 177117"/>
                <a:gd name="connsiteX11" fmla="*/ 129699 w 221003"/>
                <a:gd name="connsiteY11" fmla="*/ 165414 h 177117"/>
                <a:gd name="connsiteX12" fmla="*/ 73095 w 221003"/>
                <a:gd name="connsiteY12" fmla="*/ 156305 h 177117"/>
                <a:gd name="connsiteX13" fmla="*/ 205050 w 221003"/>
                <a:gd name="connsiteY13" fmla="*/ 140725 h 177117"/>
                <a:gd name="connsiteX14" fmla="*/ 209268 w 221003"/>
                <a:gd name="connsiteY14" fmla="*/ 107755 h 177117"/>
                <a:gd name="connsiteX15" fmla="*/ 103245 w 221003"/>
                <a:gd name="connsiteY15" fmla="*/ 923 h 177117"/>
                <a:gd name="connsiteX16" fmla="*/ 28988 w 221003"/>
                <a:gd name="connsiteY16" fmla="*/ -5858 h 177117"/>
                <a:gd name="connsiteX17" fmla="*/ 1493 w 221003"/>
                <a:gd name="connsiteY17" fmla="*/ -1458 h 177117"/>
                <a:gd name="connsiteX18" fmla="*/ 73095 w 221003"/>
                <a:gd name="connsiteY18" fmla="*/ 156305 h 17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1003" h="177117">
                  <a:moveTo>
                    <a:pt x="129699" y="165414"/>
                  </a:moveTo>
                  <a:cubicBezTo>
                    <a:pt x="99808" y="165414"/>
                    <a:pt x="73251" y="161171"/>
                    <a:pt x="71063" y="160808"/>
                  </a:cubicBezTo>
                  <a:cubicBezTo>
                    <a:pt x="70282" y="160653"/>
                    <a:pt x="69606" y="160187"/>
                    <a:pt x="69293" y="159462"/>
                  </a:cubicBezTo>
                  <a:lnTo>
                    <a:pt x="-4183" y="-2390"/>
                  </a:lnTo>
                  <a:cubicBezTo>
                    <a:pt x="-4704" y="-3581"/>
                    <a:pt x="-4183" y="-4978"/>
                    <a:pt x="-2985" y="-5495"/>
                  </a:cubicBezTo>
                  <a:cubicBezTo>
                    <a:pt x="-2777" y="-5599"/>
                    <a:pt x="-2569" y="-5651"/>
                    <a:pt x="-2361" y="-5703"/>
                  </a:cubicBezTo>
                  <a:lnTo>
                    <a:pt x="28259" y="-10568"/>
                  </a:lnTo>
                  <a:lnTo>
                    <a:pt x="28311" y="-10568"/>
                  </a:lnTo>
                  <a:cubicBezTo>
                    <a:pt x="29769" y="-10775"/>
                    <a:pt x="64138" y="-15588"/>
                    <a:pt x="104495" y="-3684"/>
                  </a:cubicBezTo>
                  <a:cubicBezTo>
                    <a:pt x="141832" y="7289"/>
                    <a:pt x="191094" y="35343"/>
                    <a:pt x="213902" y="106305"/>
                  </a:cubicBezTo>
                  <a:cubicBezTo>
                    <a:pt x="218797" y="121626"/>
                    <a:pt x="217079" y="134204"/>
                    <a:pt x="208747" y="143831"/>
                  </a:cubicBezTo>
                  <a:cubicBezTo>
                    <a:pt x="193697" y="161015"/>
                    <a:pt x="160006" y="165414"/>
                    <a:pt x="129699" y="165414"/>
                  </a:cubicBezTo>
                  <a:close/>
                  <a:moveTo>
                    <a:pt x="73095" y="156305"/>
                  </a:moveTo>
                  <a:cubicBezTo>
                    <a:pt x="85072" y="158065"/>
                    <a:pt x="178804" y="170953"/>
                    <a:pt x="205050" y="140725"/>
                  </a:cubicBezTo>
                  <a:cubicBezTo>
                    <a:pt x="212236" y="132444"/>
                    <a:pt x="213642" y="121367"/>
                    <a:pt x="209268" y="107755"/>
                  </a:cubicBezTo>
                  <a:cubicBezTo>
                    <a:pt x="191458" y="52423"/>
                    <a:pt x="155788" y="16450"/>
                    <a:pt x="103245" y="923"/>
                  </a:cubicBezTo>
                  <a:cubicBezTo>
                    <a:pt x="64190" y="-10620"/>
                    <a:pt x="29769" y="-5961"/>
                    <a:pt x="28988" y="-5858"/>
                  </a:cubicBezTo>
                  <a:lnTo>
                    <a:pt x="1493" y="-1458"/>
                  </a:lnTo>
                  <a:lnTo>
                    <a:pt x="73095" y="156305"/>
                  </a:lnTo>
                  <a:close/>
                </a:path>
              </a:pathLst>
            </a:custGeom>
            <a:solidFill>
              <a:srgbClr val="191919"/>
            </a:solidFill>
            <a:ln w="519" cap="flat">
              <a:noFill/>
              <a:prstDash val="solid"/>
              <a:miter/>
            </a:ln>
          </p:spPr>
          <p:txBody>
            <a:bodyPr rtlCol="0" anchor="ctr"/>
            <a:lstStyle/>
            <a:p>
              <a:endParaRPr lang="fr-FR"/>
            </a:p>
          </p:txBody>
        </p:sp>
        <p:sp>
          <p:nvSpPr>
            <p:cNvPr id="3912" name="Forme libre 3911">
              <a:extLst>
                <a:ext uri="{FF2B5EF4-FFF2-40B4-BE49-F238E27FC236}">
                  <a16:creationId xmlns:a16="http://schemas.microsoft.com/office/drawing/2014/main" id="{46CF504F-F7F7-3D7F-1D72-8593228411D7}"/>
                </a:ext>
              </a:extLst>
            </p:cNvPr>
            <p:cNvSpPr/>
            <p:nvPr/>
          </p:nvSpPr>
          <p:spPr>
            <a:xfrm>
              <a:off x="5317269" y="10030871"/>
              <a:ext cx="328994" cy="195317"/>
            </a:xfrm>
            <a:custGeom>
              <a:avLst/>
              <a:gdLst>
                <a:gd name="connsiteX0" fmla="*/ 283183 w 328994"/>
                <a:gd name="connsiteY0" fmla="*/ -11664 h 195317"/>
                <a:gd name="connsiteX1" fmla="*/ 5 w 328994"/>
                <a:gd name="connsiteY1" fmla="*/ 115976 h 195317"/>
                <a:gd name="connsiteX2" fmla="*/ 59422 w 328994"/>
                <a:gd name="connsiteY2" fmla="*/ 178915 h 195317"/>
                <a:gd name="connsiteX3" fmla="*/ 315781 w 328994"/>
                <a:gd name="connsiteY3" fmla="*/ 74153 h 195317"/>
                <a:gd name="connsiteX4" fmla="*/ 283183 w 328994"/>
                <a:gd name="connsiteY4" fmla="*/ -11664 h 195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994" h="195317">
                  <a:moveTo>
                    <a:pt x="283183" y="-11664"/>
                  </a:moveTo>
                  <a:cubicBezTo>
                    <a:pt x="283183" y="-11664"/>
                    <a:pt x="106184" y="9247"/>
                    <a:pt x="5" y="115976"/>
                  </a:cubicBezTo>
                  <a:cubicBezTo>
                    <a:pt x="-18793" y="134039"/>
                    <a:pt x="27240" y="201379"/>
                    <a:pt x="59422" y="178915"/>
                  </a:cubicBezTo>
                  <a:cubicBezTo>
                    <a:pt x="81449" y="163542"/>
                    <a:pt x="188825" y="97083"/>
                    <a:pt x="315781" y="74153"/>
                  </a:cubicBezTo>
                  <a:cubicBezTo>
                    <a:pt x="336715" y="71358"/>
                    <a:pt x="318385" y="-16633"/>
                    <a:pt x="283183" y="-11664"/>
                  </a:cubicBezTo>
                  <a:close/>
                </a:path>
              </a:pathLst>
            </a:custGeom>
            <a:solidFill>
              <a:srgbClr val="FFFFFF"/>
            </a:solidFill>
            <a:ln w="519" cap="flat">
              <a:noFill/>
              <a:prstDash val="solid"/>
              <a:miter/>
            </a:ln>
          </p:spPr>
          <p:txBody>
            <a:bodyPr rtlCol="0" anchor="ctr"/>
            <a:lstStyle/>
            <a:p>
              <a:endParaRPr lang="fr-FR"/>
            </a:p>
          </p:txBody>
        </p:sp>
        <p:sp>
          <p:nvSpPr>
            <p:cNvPr id="3913" name="Forme libre 3912">
              <a:extLst>
                <a:ext uri="{FF2B5EF4-FFF2-40B4-BE49-F238E27FC236}">
                  <a16:creationId xmlns:a16="http://schemas.microsoft.com/office/drawing/2014/main" id="{E8D3B3A7-4E1A-A994-4197-E3AD23AAC748}"/>
                </a:ext>
              </a:extLst>
            </p:cNvPr>
            <p:cNvSpPr/>
            <p:nvPr/>
          </p:nvSpPr>
          <p:spPr>
            <a:xfrm>
              <a:off x="5314858" y="9308559"/>
              <a:ext cx="333723" cy="919925"/>
            </a:xfrm>
            <a:custGeom>
              <a:avLst/>
              <a:gdLst>
                <a:gd name="connsiteX0" fmla="*/ 47877 w 333723"/>
                <a:gd name="connsiteY0" fmla="*/ 908566 h 919925"/>
                <a:gd name="connsiteX1" fmla="*/ 11842 w 333723"/>
                <a:gd name="connsiteY1" fmla="*/ 887707 h 919925"/>
                <a:gd name="connsiteX2" fmla="*/ 802 w 333723"/>
                <a:gd name="connsiteY2" fmla="*/ 837086 h 919925"/>
                <a:gd name="connsiteX3" fmla="*/ 285281 w 333723"/>
                <a:gd name="connsiteY3" fmla="*/ 708826 h 919925"/>
                <a:gd name="connsiteX4" fmla="*/ 311370 w 333723"/>
                <a:gd name="connsiteY4" fmla="*/ 721921 h 919925"/>
                <a:gd name="connsiteX5" fmla="*/ 327149 w 333723"/>
                <a:gd name="connsiteY5" fmla="*/ 791693 h 919925"/>
                <a:gd name="connsiteX6" fmla="*/ 318504 w 333723"/>
                <a:gd name="connsiteY6" fmla="*/ 799301 h 919925"/>
                <a:gd name="connsiteX7" fmla="*/ 63186 w 333723"/>
                <a:gd name="connsiteY7" fmla="*/ 903648 h 919925"/>
                <a:gd name="connsiteX8" fmla="*/ 47877 w 333723"/>
                <a:gd name="connsiteY8" fmla="*/ 908566 h 919925"/>
                <a:gd name="connsiteX9" fmla="*/ 288458 w 333723"/>
                <a:gd name="connsiteY9" fmla="*/ 713277 h 919925"/>
                <a:gd name="connsiteX10" fmla="*/ 285854 w 333723"/>
                <a:gd name="connsiteY10" fmla="*/ 713484 h 919925"/>
                <a:gd name="connsiteX11" fmla="*/ 4135 w 333723"/>
                <a:gd name="connsiteY11" fmla="*/ 840399 h 919925"/>
                <a:gd name="connsiteX12" fmla="*/ 15487 w 333723"/>
                <a:gd name="connsiteY12" fmla="*/ 884653 h 919925"/>
                <a:gd name="connsiteX13" fmla="*/ 60479 w 333723"/>
                <a:gd name="connsiteY13" fmla="*/ 899715 h 919925"/>
                <a:gd name="connsiteX14" fmla="*/ 317775 w 333723"/>
                <a:gd name="connsiteY14" fmla="*/ 794591 h 919925"/>
                <a:gd name="connsiteX15" fmla="*/ 322722 w 333723"/>
                <a:gd name="connsiteY15" fmla="*/ 789882 h 919925"/>
                <a:gd name="connsiteX16" fmla="*/ 307569 w 333723"/>
                <a:gd name="connsiteY16" fmla="*/ 724819 h 919925"/>
                <a:gd name="connsiteX17" fmla="*/ 288458 w 333723"/>
                <a:gd name="connsiteY17" fmla="*/ 713277 h 919925"/>
                <a:gd name="connsiteX18" fmla="*/ 285593 w 333723"/>
                <a:gd name="connsiteY18" fmla="*/ 711155 h 919925"/>
                <a:gd name="connsiteX19" fmla="*/ 285593 w 333723"/>
                <a:gd name="connsiteY19" fmla="*/ 711155 h 919925"/>
                <a:gd name="connsiteX20" fmla="*/ 285593 w 333723"/>
                <a:gd name="connsiteY20" fmla="*/ 711155 h 919925"/>
                <a:gd name="connsiteX21" fmla="*/ 149525 w 333723"/>
                <a:gd name="connsiteY21" fmla="*/ 101427 h 919925"/>
                <a:gd name="connsiteX22" fmla="*/ 129528 w 333723"/>
                <a:gd name="connsiteY22" fmla="*/ 43767 h 919925"/>
                <a:gd name="connsiteX23" fmla="*/ 148535 w 333723"/>
                <a:gd name="connsiteY23" fmla="*/ 50754 h 919925"/>
                <a:gd name="connsiteX24" fmla="*/ 165563 w 333723"/>
                <a:gd name="connsiteY24" fmla="*/ -4939 h 919925"/>
                <a:gd name="connsiteX25" fmla="*/ 198578 w 333723"/>
                <a:gd name="connsiteY25" fmla="*/ 44284 h 919925"/>
                <a:gd name="connsiteX26" fmla="*/ 187591 w 333723"/>
                <a:gd name="connsiteY26" fmla="*/ 104429 h 919925"/>
                <a:gd name="connsiteX27" fmla="*/ 149525 w 333723"/>
                <a:gd name="connsiteY27" fmla="*/ 101427 h 91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33723" h="919925">
                  <a:moveTo>
                    <a:pt x="47877" y="908566"/>
                  </a:moveTo>
                  <a:cubicBezTo>
                    <a:pt x="34389" y="908566"/>
                    <a:pt x="20902" y="898628"/>
                    <a:pt x="11842" y="887707"/>
                  </a:cubicBezTo>
                  <a:cubicBezTo>
                    <a:pt x="-1854" y="871196"/>
                    <a:pt x="-10394" y="847852"/>
                    <a:pt x="802" y="837086"/>
                  </a:cubicBezTo>
                  <a:cubicBezTo>
                    <a:pt x="105835" y="731445"/>
                    <a:pt x="282209" y="709188"/>
                    <a:pt x="285281" y="708826"/>
                  </a:cubicBezTo>
                  <a:cubicBezTo>
                    <a:pt x="294654" y="707532"/>
                    <a:pt x="303663" y="712035"/>
                    <a:pt x="311370" y="721921"/>
                  </a:cubicBezTo>
                  <a:cubicBezTo>
                    <a:pt x="326836" y="741693"/>
                    <a:pt x="333085" y="777407"/>
                    <a:pt x="327149" y="791693"/>
                  </a:cubicBezTo>
                  <a:cubicBezTo>
                    <a:pt x="324805" y="797334"/>
                    <a:pt x="321160" y="798939"/>
                    <a:pt x="318504" y="799301"/>
                  </a:cubicBezTo>
                  <a:cubicBezTo>
                    <a:pt x="177540" y="824715"/>
                    <a:pt x="64332" y="902872"/>
                    <a:pt x="63186" y="903648"/>
                  </a:cubicBezTo>
                  <a:cubicBezTo>
                    <a:pt x="58291" y="907064"/>
                    <a:pt x="53032" y="908566"/>
                    <a:pt x="47877" y="908566"/>
                  </a:cubicBezTo>
                  <a:close/>
                  <a:moveTo>
                    <a:pt x="288458" y="713277"/>
                  </a:moveTo>
                  <a:cubicBezTo>
                    <a:pt x="287572" y="713277"/>
                    <a:pt x="286739" y="713329"/>
                    <a:pt x="285854" y="713484"/>
                  </a:cubicBezTo>
                  <a:cubicBezTo>
                    <a:pt x="284083" y="713691"/>
                    <a:pt x="108439" y="735534"/>
                    <a:pt x="4135" y="840399"/>
                  </a:cubicBezTo>
                  <a:cubicBezTo>
                    <a:pt x="-3677" y="847904"/>
                    <a:pt x="1427" y="867727"/>
                    <a:pt x="15487" y="884653"/>
                  </a:cubicBezTo>
                  <a:cubicBezTo>
                    <a:pt x="27307" y="898887"/>
                    <a:pt x="45325" y="910274"/>
                    <a:pt x="60479" y="899715"/>
                  </a:cubicBezTo>
                  <a:cubicBezTo>
                    <a:pt x="61624" y="898939"/>
                    <a:pt x="175666" y="820212"/>
                    <a:pt x="317775" y="794591"/>
                  </a:cubicBezTo>
                  <a:cubicBezTo>
                    <a:pt x="319910" y="794281"/>
                    <a:pt x="321577" y="792728"/>
                    <a:pt x="322722" y="789882"/>
                  </a:cubicBezTo>
                  <a:cubicBezTo>
                    <a:pt x="328138" y="776838"/>
                    <a:pt x="321733" y="742935"/>
                    <a:pt x="307569" y="724819"/>
                  </a:cubicBezTo>
                  <a:cubicBezTo>
                    <a:pt x="301632" y="717159"/>
                    <a:pt x="295227" y="713277"/>
                    <a:pt x="288458" y="713277"/>
                  </a:cubicBezTo>
                  <a:close/>
                  <a:moveTo>
                    <a:pt x="285593" y="711155"/>
                  </a:moveTo>
                  <a:lnTo>
                    <a:pt x="285593" y="711155"/>
                  </a:lnTo>
                  <a:lnTo>
                    <a:pt x="285593" y="711155"/>
                  </a:lnTo>
                  <a:close/>
                  <a:moveTo>
                    <a:pt x="149525" y="101427"/>
                  </a:moveTo>
                  <a:cubicBezTo>
                    <a:pt x="149525" y="101427"/>
                    <a:pt x="128539" y="73581"/>
                    <a:pt x="129528" y="43767"/>
                  </a:cubicBezTo>
                  <a:cubicBezTo>
                    <a:pt x="130518" y="13953"/>
                    <a:pt x="144526" y="18922"/>
                    <a:pt x="148535" y="50754"/>
                  </a:cubicBezTo>
                  <a:cubicBezTo>
                    <a:pt x="153534" y="15972"/>
                    <a:pt x="154524" y="7380"/>
                    <a:pt x="165563" y="-4939"/>
                  </a:cubicBezTo>
                  <a:cubicBezTo>
                    <a:pt x="181550" y="-22848"/>
                    <a:pt x="219824" y="-2299"/>
                    <a:pt x="198578" y="44284"/>
                  </a:cubicBezTo>
                  <a:cubicBezTo>
                    <a:pt x="181550" y="81551"/>
                    <a:pt x="187591" y="104429"/>
                    <a:pt x="187591" y="104429"/>
                  </a:cubicBezTo>
                  <a:lnTo>
                    <a:pt x="149525" y="101427"/>
                  </a:lnTo>
                  <a:close/>
                </a:path>
              </a:pathLst>
            </a:custGeom>
            <a:solidFill>
              <a:srgbClr val="191919"/>
            </a:solidFill>
            <a:ln w="519" cap="flat">
              <a:noFill/>
              <a:prstDash val="solid"/>
              <a:miter/>
            </a:ln>
          </p:spPr>
          <p:txBody>
            <a:bodyPr rtlCol="0" anchor="ctr"/>
            <a:lstStyle/>
            <a:p>
              <a:endParaRPr lang="fr-FR"/>
            </a:p>
          </p:txBody>
        </p:sp>
        <p:sp>
          <p:nvSpPr>
            <p:cNvPr id="3914" name="Forme libre 3913">
              <a:extLst>
                <a:ext uri="{FF2B5EF4-FFF2-40B4-BE49-F238E27FC236}">
                  <a16:creationId xmlns:a16="http://schemas.microsoft.com/office/drawing/2014/main" id="{DE73887C-E003-5B5D-1AC3-0D28ED610B92}"/>
                </a:ext>
              </a:extLst>
            </p:cNvPr>
            <p:cNvSpPr/>
            <p:nvPr/>
          </p:nvSpPr>
          <p:spPr>
            <a:xfrm>
              <a:off x="5446314" y="9306091"/>
              <a:ext cx="80057" cy="120586"/>
            </a:xfrm>
            <a:custGeom>
              <a:avLst/>
              <a:gdLst>
                <a:gd name="connsiteX0" fmla="*/ 56076 w 80057"/>
                <a:gd name="connsiteY0" fmla="*/ 109792 h 120586"/>
                <a:gd name="connsiteX1" fmla="*/ 55868 w 80057"/>
                <a:gd name="connsiteY1" fmla="*/ 109792 h 120586"/>
                <a:gd name="connsiteX2" fmla="*/ 17854 w 80057"/>
                <a:gd name="connsiteY2" fmla="*/ 106790 h 120586"/>
                <a:gd name="connsiteX3" fmla="*/ 16135 w 80057"/>
                <a:gd name="connsiteY3" fmla="*/ 105859 h 120586"/>
                <a:gd name="connsiteX4" fmla="*/ -4330 w 80057"/>
                <a:gd name="connsiteY4" fmla="*/ 46697 h 120586"/>
                <a:gd name="connsiteX5" fmla="*/ 4992 w 80057"/>
                <a:gd name="connsiteY5" fmla="*/ 24544 h 120586"/>
                <a:gd name="connsiteX6" fmla="*/ 16656 w 80057"/>
                <a:gd name="connsiteY6" fmla="*/ 39607 h 120586"/>
                <a:gd name="connsiteX7" fmla="*/ 32226 w 80057"/>
                <a:gd name="connsiteY7" fmla="*/ -3561 h 120586"/>
                <a:gd name="connsiteX8" fmla="*/ 61856 w 80057"/>
                <a:gd name="connsiteY8" fmla="*/ -6718 h 120586"/>
                <a:gd name="connsiteX9" fmla="*/ 69199 w 80057"/>
                <a:gd name="connsiteY9" fmla="*/ 48198 h 120586"/>
                <a:gd name="connsiteX10" fmla="*/ 58315 w 80057"/>
                <a:gd name="connsiteY10" fmla="*/ 106790 h 120586"/>
                <a:gd name="connsiteX11" fmla="*/ 57847 w 80057"/>
                <a:gd name="connsiteY11" fmla="*/ 108912 h 120586"/>
                <a:gd name="connsiteX12" fmla="*/ 56076 w 80057"/>
                <a:gd name="connsiteY12" fmla="*/ 109792 h 120586"/>
                <a:gd name="connsiteX13" fmla="*/ 56076 w 80057"/>
                <a:gd name="connsiteY13" fmla="*/ 109792 h 120586"/>
                <a:gd name="connsiteX14" fmla="*/ 19364 w 80057"/>
                <a:gd name="connsiteY14" fmla="*/ 102184 h 120586"/>
                <a:gd name="connsiteX15" fmla="*/ 53212 w 80057"/>
                <a:gd name="connsiteY15" fmla="*/ 104824 h 120586"/>
                <a:gd name="connsiteX16" fmla="*/ 64929 w 80057"/>
                <a:gd name="connsiteY16" fmla="*/ 46283 h 120586"/>
                <a:gd name="connsiteX17" fmla="*/ 59305 w 80057"/>
                <a:gd name="connsiteY17" fmla="*/ -2681 h 120586"/>
                <a:gd name="connsiteX18" fmla="*/ 35871 w 80057"/>
                <a:gd name="connsiteY18" fmla="*/ -352 h 120586"/>
                <a:gd name="connsiteX19" fmla="*/ 19781 w 80057"/>
                <a:gd name="connsiteY19" fmla="*/ 51614 h 120586"/>
                <a:gd name="connsiteX20" fmla="*/ 19416 w 80057"/>
                <a:gd name="connsiteY20" fmla="*/ 54099 h 120586"/>
                <a:gd name="connsiteX21" fmla="*/ 17021 w 80057"/>
                <a:gd name="connsiteY21" fmla="*/ 56118 h 120586"/>
                <a:gd name="connsiteX22" fmla="*/ 14677 w 80057"/>
                <a:gd name="connsiteY22" fmla="*/ 54047 h 120586"/>
                <a:gd name="connsiteX23" fmla="*/ 5252 w 80057"/>
                <a:gd name="connsiteY23" fmla="*/ 29306 h 120586"/>
                <a:gd name="connsiteX24" fmla="*/ 5200 w 80057"/>
                <a:gd name="connsiteY24" fmla="*/ 29306 h 120586"/>
                <a:gd name="connsiteX25" fmla="*/ 409 w 80057"/>
                <a:gd name="connsiteY25" fmla="*/ 46853 h 120586"/>
                <a:gd name="connsiteX26" fmla="*/ 19364 w 80057"/>
                <a:gd name="connsiteY26" fmla="*/ 102184 h 120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0057" h="120586">
                  <a:moveTo>
                    <a:pt x="56076" y="109792"/>
                  </a:moveTo>
                  <a:cubicBezTo>
                    <a:pt x="56024" y="109792"/>
                    <a:pt x="55972" y="109792"/>
                    <a:pt x="55868" y="109792"/>
                  </a:cubicBezTo>
                  <a:lnTo>
                    <a:pt x="17854" y="106790"/>
                  </a:lnTo>
                  <a:cubicBezTo>
                    <a:pt x="17177" y="106738"/>
                    <a:pt x="16552" y="106376"/>
                    <a:pt x="16135" y="105859"/>
                  </a:cubicBezTo>
                  <a:cubicBezTo>
                    <a:pt x="15250" y="104720"/>
                    <a:pt x="-5371" y="76977"/>
                    <a:pt x="-4330" y="46697"/>
                  </a:cubicBezTo>
                  <a:cubicBezTo>
                    <a:pt x="-3861" y="32671"/>
                    <a:pt x="-528" y="24803"/>
                    <a:pt x="4992" y="24544"/>
                  </a:cubicBezTo>
                  <a:cubicBezTo>
                    <a:pt x="9626" y="24337"/>
                    <a:pt x="13844" y="29875"/>
                    <a:pt x="16656" y="39607"/>
                  </a:cubicBezTo>
                  <a:cubicBezTo>
                    <a:pt x="20249" y="15590"/>
                    <a:pt x="22436" y="7412"/>
                    <a:pt x="32226" y="-3561"/>
                  </a:cubicBezTo>
                  <a:cubicBezTo>
                    <a:pt x="39673" y="-11894"/>
                    <a:pt x="51858" y="-13137"/>
                    <a:pt x="61856" y="-6718"/>
                  </a:cubicBezTo>
                  <a:cubicBezTo>
                    <a:pt x="73417" y="735"/>
                    <a:pt x="82269" y="19575"/>
                    <a:pt x="69199" y="48198"/>
                  </a:cubicBezTo>
                  <a:cubicBezTo>
                    <a:pt x="52743" y="84326"/>
                    <a:pt x="58263" y="106583"/>
                    <a:pt x="58315" y="106790"/>
                  </a:cubicBezTo>
                  <a:cubicBezTo>
                    <a:pt x="58523" y="107515"/>
                    <a:pt x="58315" y="108343"/>
                    <a:pt x="57847" y="108912"/>
                  </a:cubicBezTo>
                  <a:cubicBezTo>
                    <a:pt x="57482" y="109482"/>
                    <a:pt x="56805" y="109792"/>
                    <a:pt x="56076" y="109792"/>
                  </a:cubicBezTo>
                  <a:lnTo>
                    <a:pt x="56076" y="109792"/>
                  </a:lnTo>
                  <a:close/>
                  <a:moveTo>
                    <a:pt x="19364" y="102184"/>
                  </a:moveTo>
                  <a:lnTo>
                    <a:pt x="53212" y="104824"/>
                  </a:lnTo>
                  <a:cubicBezTo>
                    <a:pt x="52171" y="97163"/>
                    <a:pt x="51233" y="76356"/>
                    <a:pt x="64929" y="46283"/>
                  </a:cubicBezTo>
                  <a:cubicBezTo>
                    <a:pt x="76749" y="20403"/>
                    <a:pt x="69303" y="3737"/>
                    <a:pt x="59305" y="-2681"/>
                  </a:cubicBezTo>
                  <a:cubicBezTo>
                    <a:pt x="51337" y="-7857"/>
                    <a:pt x="41652" y="-6874"/>
                    <a:pt x="35871" y="-352"/>
                  </a:cubicBezTo>
                  <a:cubicBezTo>
                    <a:pt x="25613" y="11139"/>
                    <a:pt x="24519" y="18903"/>
                    <a:pt x="19781" y="51614"/>
                  </a:cubicBezTo>
                  <a:lnTo>
                    <a:pt x="19416" y="54099"/>
                  </a:lnTo>
                  <a:cubicBezTo>
                    <a:pt x="19260" y="55290"/>
                    <a:pt x="18166" y="56118"/>
                    <a:pt x="17021" y="56118"/>
                  </a:cubicBezTo>
                  <a:cubicBezTo>
                    <a:pt x="15823" y="56118"/>
                    <a:pt x="14834" y="55238"/>
                    <a:pt x="14677" y="54047"/>
                  </a:cubicBezTo>
                  <a:cubicBezTo>
                    <a:pt x="12282" y="35103"/>
                    <a:pt x="6970" y="29306"/>
                    <a:pt x="5252" y="29306"/>
                  </a:cubicBezTo>
                  <a:lnTo>
                    <a:pt x="5200" y="29306"/>
                  </a:lnTo>
                  <a:cubicBezTo>
                    <a:pt x="3846" y="29358"/>
                    <a:pt x="878" y="33757"/>
                    <a:pt x="409" y="46853"/>
                  </a:cubicBezTo>
                  <a:cubicBezTo>
                    <a:pt x="-424" y="72629"/>
                    <a:pt x="15979" y="97318"/>
                    <a:pt x="19364" y="102184"/>
                  </a:cubicBezTo>
                  <a:close/>
                </a:path>
              </a:pathLst>
            </a:custGeom>
            <a:solidFill>
              <a:srgbClr val="191919"/>
            </a:solidFill>
            <a:ln w="519" cap="flat">
              <a:noFill/>
              <a:prstDash val="solid"/>
              <a:miter/>
            </a:ln>
          </p:spPr>
          <p:txBody>
            <a:bodyPr rtlCol="0" anchor="ctr"/>
            <a:lstStyle/>
            <a:p>
              <a:endParaRPr lang="fr-FR"/>
            </a:p>
          </p:txBody>
        </p:sp>
        <p:sp>
          <p:nvSpPr>
            <p:cNvPr id="3915" name="Forme libre 3914">
              <a:extLst>
                <a:ext uri="{FF2B5EF4-FFF2-40B4-BE49-F238E27FC236}">
                  <a16:creationId xmlns:a16="http://schemas.microsoft.com/office/drawing/2014/main" id="{916B4634-AD81-C2A2-FDEF-B13BD3C545C9}"/>
                </a:ext>
              </a:extLst>
            </p:cNvPr>
            <p:cNvSpPr/>
            <p:nvPr/>
          </p:nvSpPr>
          <p:spPr>
            <a:xfrm>
              <a:off x="5161464" y="9430922"/>
              <a:ext cx="367094" cy="370383"/>
            </a:xfrm>
            <a:custGeom>
              <a:avLst/>
              <a:gdLst>
                <a:gd name="connsiteX0" fmla="*/ 88149 w 367094"/>
                <a:gd name="connsiteY0" fmla="*/ 358366 h 370383"/>
                <a:gd name="connsiteX1" fmla="*/ 361849 w 367094"/>
                <a:gd name="connsiteY1" fmla="*/ 152673 h 370383"/>
                <a:gd name="connsiteX2" fmla="*/ 345758 w 367094"/>
                <a:gd name="connsiteY2" fmla="*/ -11146 h 370383"/>
                <a:gd name="connsiteX3" fmla="*/ 299308 w 367094"/>
                <a:gd name="connsiteY3" fmla="*/ 1018 h 370383"/>
                <a:gd name="connsiteX4" fmla="*/ 82681 w 367094"/>
                <a:gd name="connsiteY4" fmla="*/ 208780 h 370383"/>
                <a:gd name="connsiteX5" fmla="*/ 88149 w 367094"/>
                <a:gd name="connsiteY5" fmla="*/ 358366 h 370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94" h="370383">
                  <a:moveTo>
                    <a:pt x="88149" y="358366"/>
                  </a:moveTo>
                  <a:cubicBezTo>
                    <a:pt x="93512" y="358107"/>
                    <a:pt x="342373" y="385488"/>
                    <a:pt x="361849" y="152673"/>
                  </a:cubicBezTo>
                  <a:cubicBezTo>
                    <a:pt x="366848" y="98688"/>
                    <a:pt x="353204" y="26225"/>
                    <a:pt x="345758" y="-11146"/>
                  </a:cubicBezTo>
                  <a:cubicBezTo>
                    <a:pt x="327324" y="-5504"/>
                    <a:pt x="299308" y="1018"/>
                    <a:pt x="299308" y="1018"/>
                  </a:cubicBezTo>
                  <a:cubicBezTo>
                    <a:pt x="299308" y="1018"/>
                    <a:pt x="360338" y="263180"/>
                    <a:pt x="82681" y="208780"/>
                  </a:cubicBezTo>
                  <a:cubicBezTo>
                    <a:pt x="-23602" y="184764"/>
                    <a:pt x="-44223" y="365457"/>
                    <a:pt x="88149" y="358366"/>
                  </a:cubicBezTo>
                  <a:close/>
                </a:path>
              </a:pathLst>
            </a:custGeom>
            <a:solidFill>
              <a:srgbClr val="FFD26C"/>
            </a:solidFill>
            <a:ln w="519" cap="flat">
              <a:noFill/>
              <a:prstDash val="solid"/>
              <a:miter/>
            </a:ln>
          </p:spPr>
          <p:txBody>
            <a:bodyPr rtlCol="0" anchor="ctr"/>
            <a:lstStyle/>
            <a:p>
              <a:endParaRPr lang="fr-FR"/>
            </a:p>
          </p:txBody>
        </p:sp>
        <p:sp>
          <p:nvSpPr>
            <p:cNvPr id="3916" name="Forme libre 3915">
              <a:extLst>
                <a:ext uri="{FF2B5EF4-FFF2-40B4-BE49-F238E27FC236}">
                  <a16:creationId xmlns:a16="http://schemas.microsoft.com/office/drawing/2014/main" id="{ACBB386D-32A7-C776-8BFF-2CE90706527E}"/>
                </a:ext>
              </a:extLst>
            </p:cNvPr>
            <p:cNvSpPr/>
            <p:nvPr/>
          </p:nvSpPr>
          <p:spPr>
            <a:xfrm>
              <a:off x="5159143" y="9428598"/>
              <a:ext cx="371823" cy="374992"/>
            </a:xfrm>
            <a:custGeom>
              <a:avLst/>
              <a:gdLst>
                <a:gd name="connsiteX0" fmla="*/ 115413 w 371823"/>
                <a:gd name="connsiteY0" fmla="*/ 363847 h 374992"/>
                <a:gd name="connsiteX1" fmla="*/ 92813 w 371823"/>
                <a:gd name="connsiteY1" fmla="*/ 363174 h 374992"/>
                <a:gd name="connsiteX2" fmla="*/ 90626 w 371823"/>
                <a:gd name="connsiteY2" fmla="*/ 363070 h 374992"/>
                <a:gd name="connsiteX3" fmla="*/ 5121 w 371823"/>
                <a:gd name="connsiteY3" fmla="*/ 321973 h 374992"/>
                <a:gd name="connsiteX4" fmla="*/ 12568 w 371823"/>
                <a:gd name="connsiteY4" fmla="*/ 232636 h 374992"/>
                <a:gd name="connsiteX5" fmla="*/ 85627 w 371823"/>
                <a:gd name="connsiteY5" fmla="*/ 208827 h 374992"/>
                <a:gd name="connsiteX6" fmla="*/ 265750 w 371823"/>
                <a:gd name="connsiteY6" fmla="*/ 177046 h 374992"/>
                <a:gd name="connsiteX7" fmla="*/ 299390 w 371823"/>
                <a:gd name="connsiteY7" fmla="*/ 3910 h 374992"/>
                <a:gd name="connsiteX8" fmla="*/ 301161 w 371823"/>
                <a:gd name="connsiteY8" fmla="*/ 1064 h 374992"/>
                <a:gd name="connsiteX9" fmla="*/ 347454 w 371823"/>
                <a:gd name="connsiteY9" fmla="*/ -11048 h 374992"/>
                <a:gd name="connsiteX10" fmla="*/ 350422 w 371823"/>
                <a:gd name="connsiteY10" fmla="*/ -9495 h 374992"/>
                <a:gd name="connsiteX11" fmla="*/ 350475 w 371823"/>
                <a:gd name="connsiteY11" fmla="*/ -9236 h 374992"/>
                <a:gd name="connsiteX12" fmla="*/ 366565 w 371823"/>
                <a:gd name="connsiteY12" fmla="*/ 155256 h 374992"/>
                <a:gd name="connsiteX13" fmla="*/ 115413 w 371823"/>
                <a:gd name="connsiteY13" fmla="*/ 363847 h 374992"/>
                <a:gd name="connsiteX14" fmla="*/ 90470 w 371823"/>
                <a:gd name="connsiteY14" fmla="*/ 360689 h 374992"/>
                <a:gd name="connsiteX15" fmla="*/ 90470 w 371823"/>
                <a:gd name="connsiteY15" fmla="*/ 360689 h 374992"/>
                <a:gd name="connsiteX16" fmla="*/ 90470 w 371823"/>
                <a:gd name="connsiteY16" fmla="*/ 360689 h 374992"/>
                <a:gd name="connsiteX17" fmla="*/ 90470 w 371823"/>
                <a:gd name="connsiteY17" fmla="*/ 358308 h 374992"/>
                <a:gd name="connsiteX18" fmla="*/ 93074 w 371823"/>
                <a:gd name="connsiteY18" fmla="*/ 358412 h 374992"/>
                <a:gd name="connsiteX19" fmla="*/ 361774 w 371823"/>
                <a:gd name="connsiteY19" fmla="*/ 154790 h 374992"/>
                <a:gd name="connsiteX20" fmla="*/ 346256 w 371823"/>
                <a:gd name="connsiteY20" fmla="*/ -5769 h 374992"/>
                <a:gd name="connsiteX21" fmla="*/ 304441 w 371823"/>
                <a:gd name="connsiteY21" fmla="*/ 5153 h 374992"/>
                <a:gd name="connsiteX22" fmla="*/ 269083 w 371823"/>
                <a:gd name="connsiteY22" fmla="*/ 180307 h 374992"/>
                <a:gd name="connsiteX23" fmla="*/ 84533 w 371823"/>
                <a:gd name="connsiteY23" fmla="*/ 213433 h 374992"/>
                <a:gd name="connsiteX24" fmla="*/ 16265 w 371823"/>
                <a:gd name="connsiteY24" fmla="*/ 235483 h 374992"/>
                <a:gd name="connsiteX25" fmla="*/ 9287 w 371823"/>
                <a:gd name="connsiteY25" fmla="*/ 319696 h 374992"/>
                <a:gd name="connsiteX26" fmla="*/ 90314 w 371823"/>
                <a:gd name="connsiteY26" fmla="*/ 358308 h 374992"/>
                <a:gd name="connsiteX27" fmla="*/ 90470 w 371823"/>
                <a:gd name="connsiteY27" fmla="*/ 358308 h 37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1823" h="374992">
                  <a:moveTo>
                    <a:pt x="115413" y="363847"/>
                  </a:moveTo>
                  <a:cubicBezTo>
                    <a:pt x="106665" y="363847"/>
                    <a:pt x="99010" y="363536"/>
                    <a:pt x="92813" y="363174"/>
                  </a:cubicBezTo>
                  <a:cubicBezTo>
                    <a:pt x="91668" y="363122"/>
                    <a:pt x="90887" y="363070"/>
                    <a:pt x="90626" y="363070"/>
                  </a:cubicBezTo>
                  <a:cubicBezTo>
                    <a:pt x="36678" y="365969"/>
                    <a:pt x="13921" y="338536"/>
                    <a:pt x="5121" y="321973"/>
                  </a:cubicBezTo>
                  <a:cubicBezTo>
                    <a:pt x="-9616" y="294126"/>
                    <a:pt x="-6596" y="257377"/>
                    <a:pt x="12568" y="232636"/>
                  </a:cubicBezTo>
                  <a:cubicBezTo>
                    <a:pt x="29648" y="210483"/>
                    <a:pt x="55632" y="202046"/>
                    <a:pt x="85627" y="208827"/>
                  </a:cubicBezTo>
                  <a:cubicBezTo>
                    <a:pt x="168737" y="225131"/>
                    <a:pt x="229351" y="214417"/>
                    <a:pt x="265750" y="177046"/>
                  </a:cubicBezTo>
                  <a:cubicBezTo>
                    <a:pt x="324750" y="116487"/>
                    <a:pt x="299650" y="5049"/>
                    <a:pt x="299390" y="3910"/>
                  </a:cubicBezTo>
                  <a:cubicBezTo>
                    <a:pt x="299078" y="2616"/>
                    <a:pt x="299911" y="1374"/>
                    <a:pt x="301161" y="1064"/>
                  </a:cubicBezTo>
                  <a:cubicBezTo>
                    <a:pt x="301421" y="1012"/>
                    <a:pt x="329280" y="-5510"/>
                    <a:pt x="347454" y="-11048"/>
                  </a:cubicBezTo>
                  <a:cubicBezTo>
                    <a:pt x="348704" y="-11410"/>
                    <a:pt x="350058" y="-10737"/>
                    <a:pt x="350422" y="-9495"/>
                  </a:cubicBezTo>
                  <a:cubicBezTo>
                    <a:pt x="350422" y="-9392"/>
                    <a:pt x="350475" y="-9340"/>
                    <a:pt x="350475" y="-9236"/>
                  </a:cubicBezTo>
                  <a:cubicBezTo>
                    <a:pt x="356307" y="20163"/>
                    <a:pt x="371877" y="98268"/>
                    <a:pt x="366565" y="155256"/>
                  </a:cubicBezTo>
                  <a:cubicBezTo>
                    <a:pt x="350943" y="341331"/>
                    <a:pt x="191389" y="363847"/>
                    <a:pt x="115413" y="363847"/>
                  </a:cubicBezTo>
                  <a:close/>
                  <a:moveTo>
                    <a:pt x="90470" y="360689"/>
                  </a:moveTo>
                  <a:lnTo>
                    <a:pt x="90470" y="360689"/>
                  </a:lnTo>
                  <a:lnTo>
                    <a:pt x="90470" y="360689"/>
                  </a:lnTo>
                  <a:close/>
                  <a:moveTo>
                    <a:pt x="90470" y="358308"/>
                  </a:moveTo>
                  <a:cubicBezTo>
                    <a:pt x="90887" y="358308"/>
                    <a:pt x="91772" y="358360"/>
                    <a:pt x="93074" y="358412"/>
                  </a:cubicBezTo>
                  <a:cubicBezTo>
                    <a:pt x="151813" y="362035"/>
                    <a:pt x="344746" y="358101"/>
                    <a:pt x="361774" y="154790"/>
                  </a:cubicBezTo>
                  <a:cubicBezTo>
                    <a:pt x="366826" y="100080"/>
                    <a:pt x="352401" y="25184"/>
                    <a:pt x="346256" y="-5769"/>
                  </a:cubicBezTo>
                  <a:cubicBezTo>
                    <a:pt x="331207" y="-1317"/>
                    <a:pt x="311159" y="3548"/>
                    <a:pt x="304441" y="5153"/>
                  </a:cubicBezTo>
                  <a:cubicBezTo>
                    <a:pt x="307722" y="21716"/>
                    <a:pt x="325062" y="122854"/>
                    <a:pt x="269083" y="180307"/>
                  </a:cubicBezTo>
                  <a:cubicBezTo>
                    <a:pt x="231486" y="218920"/>
                    <a:pt x="169362" y="230100"/>
                    <a:pt x="84533" y="213433"/>
                  </a:cubicBezTo>
                  <a:cubicBezTo>
                    <a:pt x="56361" y="207067"/>
                    <a:pt x="32147" y="214883"/>
                    <a:pt x="16265" y="235483"/>
                  </a:cubicBezTo>
                  <a:cubicBezTo>
                    <a:pt x="-1753" y="258826"/>
                    <a:pt x="-4617" y="293454"/>
                    <a:pt x="9287" y="319696"/>
                  </a:cubicBezTo>
                  <a:cubicBezTo>
                    <a:pt x="23555" y="346611"/>
                    <a:pt x="52352" y="360327"/>
                    <a:pt x="90314" y="358308"/>
                  </a:cubicBezTo>
                  <a:cubicBezTo>
                    <a:pt x="90314" y="358308"/>
                    <a:pt x="90470" y="358308"/>
                    <a:pt x="90470" y="358308"/>
                  </a:cubicBezTo>
                  <a:close/>
                </a:path>
              </a:pathLst>
            </a:custGeom>
            <a:solidFill>
              <a:srgbClr val="191919"/>
            </a:solidFill>
            <a:ln w="519" cap="flat">
              <a:noFill/>
              <a:prstDash val="solid"/>
              <a:miter/>
            </a:ln>
          </p:spPr>
          <p:txBody>
            <a:bodyPr rtlCol="0" anchor="ctr"/>
            <a:lstStyle/>
            <a:p>
              <a:endParaRPr lang="fr-FR"/>
            </a:p>
          </p:txBody>
        </p:sp>
        <p:sp>
          <p:nvSpPr>
            <p:cNvPr id="3917" name="Forme libre 3916">
              <a:extLst>
                <a:ext uri="{FF2B5EF4-FFF2-40B4-BE49-F238E27FC236}">
                  <a16:creationId xmlns:a16="http://schemas.microsoft.com/office/drawing/2014/main" id="{4E25B82A-D656-1288-689F-6EB24C69774B}"/>
                </a:ext>
              </a:extLst>
            </p:cNvPr>
            <p:cNvSpPr/>
            <p:nvPr/>
          </p:nvSpPr>
          <p:spPr>
            <a:xfrm>
              <a:off x="5447636" y="9399679"/>
              <a:ext cx="76254" cy="56118"/>
            </a:xfrm>
            <a:custGeom>
              <a:avLst/>
              <a:gdLst>
                <a:gd name="connsiteX0" fmla="*/ -4245 w 76254"/>
                <a:gd name="connsiteY0" fmla="*/ 12495 h 56118"/>
                <a:gd name="connsiteX1" fmla="*/ -548 w 76254"/>
                <a:gd name="connsiteY1" fmla="*/ 36822 h 56118"/>
                <a:gd name="connsiteX2" fmla="*/ 12367 w 76254"/>
                <a:gd name="connsiteY2" fmla="*/ 44741 h 56118"/>
                <a:gd name="connsiteX3" fmla="*/ 62618 w 76254"/>
                <a:gd name="connsiteY3" fmla="*/ 34752 h 56118"/>
                <a:gd name="connsiteX4" fmla="*/ 71731 w 76254"/>
                <a:gd name="connsiteY4" fmla="*/ 23209 h 56118"/>
                <a:gd name="connsiteX5" fmla="*/ 67252 w 76254"/>
                <a:gd name="connsiteY5" fmla="*/ -2670 h 56118"/>
                <a:gd name="connsiteX6" fmla="*/ 56785 w 76254"/>
                <a:gd name="connsiteY6" fmla="*/ -10848 h 56118"/>
                <a:gd name="connsiteX7" fmla="*/ 2004 w 76254"/>
                <a:gd name="connsiteY7" fmla="*/ 1781 h 56118"/>
                <a:gd name="connsiteX8" fmla="*/ -4245 w 76254"/>
                <a:gd name="connsiteY8" fmla="*/ 12495 h 56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54" h="56118">
                  <a:moveTo>
                    <a:pt x="-4245" y="12495"/>
                  </a:moveTo>
                  <a:lnTo>
                    <a:pt x="-548" y="36822"/>
                  </a:lnTo>
                  <a:cubicBezTo>
                    <a:pt x="390" y="42826"/>
                    <a:pt x="6534" y="46656"/>
                    <a:pt x="12367" y="44741"/>
                  </a:cubicBezTo>
                  <a:cubicBezTo>
                    <a:pt x="29499" y="39048"/>
                    <a:pt x="46266" y="35683"/>
                    <a:pt x="62618" y="34752"/>
                  </a:cubicBezTo>
                  <a:cubicBezTo>
                    <a:pt x="68502" y="34389"/>
                    <a:pt x="72772" y="29007"/>
                    <a:pt x="71731" y="23209"/>
                  </a:cubicBezTo>
                  <a:lnTo>
                    <a:pt x="67252" y="-2670"/>
                  </a:lnTo>
                  <a:cubicBezTo>
                    <a:pt x="66367" y="-7640"/>
                    <a:pt x="61837" y="-11263"/>
                    <a:pt x="56785" y="-10848"/>
                  </a:cubicBezTo>
                  <a:cubicBezTo>
                    <a:pt x="38351" y="-9348"/>
                    <a:pt x="19188" y="-4793"/>
                    <a:pt x="2004" y="1781"/>
                  </a:cubicBezTo>
                  <a:cubicBezTo>
                    <a:pt x="-2370" y="3437"/>
                    <a:pt x="-4974" y="7888"/>
                    <a:pt x="-4245" y="12495"/>
                  </a:cubicBezTo>
                  <a:close/>
                </a:path>
              </a:pathLst>
            </a:custGeom>
            <a:solidFill>
              <a:srgbClr val="FFFFFF"/>
            </a:solidFill>
            <a:ln w="519" cap="flat">
              <a:noFill/>
              <a:prstDash val="solid"/>
              <a:miter/>
            </a:ln>
          </p:spPr>
          <p:txBody>
            <a:bodyPr rtlCol="0" anchor="ctr"/>
            <a:lstStyle/>
            <a:p>
              <a:endParaRPr lang="fr-FR"/>
            </a:p>
          </p:txBody>
        </p:sp>
        <p:sp>
          <p:nvSpPr>
            <p:cNvPr id="3918" name="Forme libre 3917">
              <a:extLst>
                <a:ext uri="{FF2B5EF4-FFF2-40B4-BE49-F238E27FC236}">
                  <a16:creationId xmlns:a16="http://schemas.microsoft.com/office/drawing/2014/main" id="{C27C2F1C-01B9-E510-2E3E-1B7594C35A32}"/>
                </a:ext>
              </a:extLst>
            </p:cNvPr>
            <p:cNvSpPr/>
            <p:nvPr/>
          </p:nvSpPr>
          <p:spPr>
            <a:xfrm>
              <a:off x="5350692" y="9397237"/>
              <a:ext cx="175626" cy="383424"/>
            </a:xfrm>
            <a:custGeom>
              <a:avLst/>
              <a:gdLst>
                <a:gd name="connsiteX0" fmla="*/ 106252 w 175626"/>
                <a:gd name="connsiteY0" fmla="*/ 49802 h 383424"/>
                <a:gd name="connsiteX1" fmla="*/ 94119 w 175626"/>
                <a:gd name="connsiteY1" fmla="*/ 39347 h 383424"/>
                <a:gd name="connsiteX2" fmla="*/ 90421 w 175626"/>
                <a:gd name="connsiteY2" fmla="*/ 15020 h 383424"/>
                <a:gd name="connsiteX3" fmla="*/ 90421 w 175626"/>
                <a:gd name="connsiteY3" fmla="*/ 15020 h 383424"/>
                <a:gd name="connsiteX4" fmla="*/ 98180 w 175626"/>
                <a:gd name="connsiteY4" fmla="*/ 1718 h 383424"/>
                <a:gd name="connsiteX5" fmla="*/ 153639 w 175626"/>
                <a:gd name="connsiteY5" fmla="*/ -11067 h 383424"/>
                <a:gd name="connsiteX6" fmla="*/ 166658 w 175626"/>
                <a:gd name="connsiteY6" fmla="*/ -922 h 383424"/>
                <a:gd name="connsiteX7" fmla="*/ 171136 w 175626"/>
                <a:gd name="connsiteY7" fmla="*/ 24958 h 383424"/>
                <a:gd name="connsiteX8" fmla="*/ 168636 w 175626"/>
                <a:gd name="connsiteY8" fmla="*/ 34689 h 383424"/>
                <a:gd name="connsiteX9" fmla="*/ 159784 w 175626"/>
                <a:gd name="connsiteY9" fmla="*/ 39295 h 383424"/>
                <a:gd name="connsiteX10" fmla="*/ 110105 w 175626"/>
                <a:gd name="connsiteY10" fmla="*/ 49181 h 383424"/>
                <a:gd name="connsiteX11" fmla="*/ 106252 w 175626"/>
                <a:gd name="connsiteY11" fmla="*/ 49802 h 383424"/>
                <a:gd name="connsiteX12" fmla="*/ 106252 w 175626"/>
                <a:gd name="connsiteY12" fmla="*/ 49802 h 383424"/>
                <a:gd name="connsiteX13" fmla="*/ 95108 w 175626"/>
                <a:gd name="connsiteY13" fmla="*/ 14347 h 383424"/>
                <a:gd name="connsiteX14" fmla="*/ 98805 w 175626"/>
                <a:gd name="connsiteY14" fmla="*/ 38674 h 383424"/>
                <a:gd name="connsiteX15" fmla="*/ 102346 w 175626"/>
                <a:gd name="connsiteY15" fmla="*/ 44005 h 383424"/>
                <a:gd name="connsiteX16" fmla="*/ 108595 w 175626"/>
                <a:gd name="connsiteY16" fmla="*/ 44730 h 383424"/>
                <a:gd name="connsiteX17" fmla="*/ 159471 w 175626"/>
                <a:gd name="connsiteY17" fmla="*/ 34637 h 383424"/>
                <a:gd name="connsiteX18" fmla="*/ 164835 w 175626"/>
                <a:gd name="connsiteY18" fmla="*/ 31842 h 383424"/>
                <a:gd name="connsiteX19" fmla="*/ 166345 w 175626"/>
                <a:gd name="connsiteY19" fmla="*/ 25889 h 383424"/>
                <a:gd name="connsiteX20" fmla="*/ 161867 w 175626"/>
                <a:gd name="connsiteY20" fmla="*/ 10 h 383424"/>
                <a:gd name="connsiteX21" fmla="*/ 153951 w 175626"/>
                <a:gd name="connsiteY21" fmla="*/ -6201 h 383424"/>
                <a:gd name="connsiteX22" fmla="*/ 99847 w 175626"/>
                <a:gd name="connsiteY22" fmla="*/ 6273 h 383424"/>
                <a:gd name="connsiteX23" fmla="*/ 95108 w 175626"/>
                <a:gd name="connsiteY23" fmla="*/ 14347 h 383424"/>
                <a:gd name="connsiteX24" fmla="*/ -4301 w 175626"/>
                <a:gd name="connsiteY24" fmla="*/ 309998 h 383424"/>
                <a:gd name="connsiteX25" fmla="*/ 49700 w 175626"/>
                <a:gd name="connsiteY25" fmla="*/ 311344 h 383424"/>
                <a:gd name="connsiteX26" fmla="*/ 148432 w 175626"/>
                <a:gd name="connsiteY26" fmla="*/ 273559 h 383424"/>
                <a:gd name="connsiteX27" fmla="*/ 41055 w 175626"/>
                <a:gd name="connsiteY27" fmla="*/ 372317 h 383424"/>
                <a:gd name="connsiteX28" fmla="*/ -4301 w 175626"/>
                <a:gd name="connsiteY28" fmla="*/ 309998 h 38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5626" h="383424">
                  <a:moveTo>
                    <a:pt x="106252" y="49802"/>
                  </a:moveTo>
                  <a:cubicBezTo>
                    <a:pt x="100159" y="49802"/>
                    <a:pt x="95004" y="45351"/>
                    <a:pt x="94119" y="39347"/>
                  </a:cubicBezTo>
                  <a:lnTo>
                    <a:pt x="90421" y="15020"/>
                  </a:lnTo>
                  <a:lnTo>
                    <a:pt x="90421" y="15020"/>
                  </a:lnTo>
                  <a:cubicBezTo>
                    <a:pt x="89588" y="9378"/>
                    <a:pt x="92817" y="3789"/>
                    <a:pt x="98180" y="1718"/>
                  </a:cubicBezTo>
                  <a:cubicBezTo>
                    <a:pt x="116250" y="-5166"/>
                    <a:pt x="135465" y="-9617"/>
                    <a:pt x="153639" y="-11067"/>
                  </a:cubicBezTo>
                  <a:cubicBezTo>
                    <a:pt x="159836" y="-11584"/>
                    <a:pt x="165564" y="-7133"/>
                    <a:pt x="166658" y="-922"/>
                  </a:cubicBezTo>
                  <a:lnTo>
                    <a:pt x="171136" y="24958"/>
                  </a:lnTo>
                  <a:cubicBezTo>
                    <a:pt x="171761" y="28426"/>
                    <a:pt x="170823" y="31945"/>
                    <a:pt x="168636" y="34689"/>
                  </a:cubicBezTo>
                  <a:cubicBezTo>
                    <a:pt x="166501" y="37380"/>
                    <a:pt x="163273" y="39088"/>
                    <a:pt x="159784" y="39295"/>
                  </a:cubicBezTo>
                  <a:cubicBezTo>
                    <a:pt x="143745" y="40227"/>
                    <a:pt x="127081" y="43540"/>
                    <a:pt x="110105" y="49181"/>
                  </a:cubicBezTo>
                  <a:cubicBezTo>
                    <a:pt x="108856" y="49596"/>
                    <a:pt x="107554" y="49802"/>
                    <a:pt x="106252" y="49802"/>
                  </a:cubicBezTo>
                  <a:lnTo>
                    <a:pt x="106252" y="49802"/>
                  </a:lnTo>
                  <a:close/>
                  <a:moveTo>
                    <a:pt x="95108" y="14347"/>
                  </a:moveTo>
                  <a:lnTo>
                    <a:pt x="98805" y="38674"/>
                  </a:lnTo>
                  <a:cubicBezTo>
                    <a:pt x="99118" y="40900"/>
                    <a:pt x="100420" y="42815"/>
                    <a:pt x="102346" y="44005"/>
                  </a:cubicBezTo>
                  <a:cubicBezTo>
                    <a:pt x="104221" y="45144"/>
                    <a:pt x="106512" y="45403"/>
                    <a:pt x="108595" y="44730"/>
                  </a:cubicBezTo>
                  <a:cubicBezTo>
                    <a:pt x="125936" y="38985"/>
                    <a:pt x="143068" y="35569"/>
                    <a:pt x="159471" y="34637"/>
                  </a:cubicBezTo>
                  <a:cubicBezTo>
                    <a:pt x="161606" y="34533"/>
                    <a:pt x="163533" y="33498"/>
                    <a:pt x="164835" y="31842"/>
                  </a:cubicBezTo>
                  <a:cubicBezTo>
                    <a:pt x="166189" y="30134"/>
                    <a:pt x="166709" y="27960"/>
                    <a:pt x="166345" y="25889"/>
                  </a:cubicBezTo>
                  <a:lnTo>
                    <a:pt x="161867" y="10"/>
                  </a:lnTo>
                  <a:cubicBezTo>
                    <a:pt x="161190" y="-3769"/>
                    <a:pt x="157701" y="-6512"/>
                    <a:pt x="153951" y="-6201"/>
                  </a:cubicBezTo>
                  <a:cubicBezTo>
                    <a:pt x="136194" y="-4752"/>
                    <a:pt x="117500" y="-456"/>
                    <a:pt x="99847" y="6273"/>
                  </a:cubicBezTo>
                  <a:cubicBezTo>
                    <a:pt x="96566" y="7463"/>
                    <a:pt x="94587" y="10879"/>
                    <a:pt x="95108" y="14347"/>
                  </a:cubicBezTo>
                  <a:close/>
                  <a:moveTo>
                    <a:pt x="-4301" y="309998"/>
                  </a:moveTo>
                  <a:cubicBezTo>
                    <a:pt x="-4301" y="309998"/>
                    <a:pt x="13717" y="286137"/>
                    <a:pt x="49700" y="311344"/>
                  </a:cubicBezTo>
                  <a:cubicBezTo>
                    <a:pt x="85735" y="336551"/>
                    <a:pt x="105054" y="262276"/>
                    <a:pt x="148432" y="273559"/>
                  </a:cubicBezTo>
                  <a:cubicBezTo>
                    <a:pt x="127081" y="309377"/>
                    <a:pt x="103075" y="351768"/>
                    <a:pt x="41055" y="372317"/>
                  </a:cubicBezTo>
                  <a:cubicBezTo>
                    <a:pt x="26423" y="350422"/>
                    <a:pt x="6374" y="313984"/>
                    <a:pt x="-4301" y="309998"/>
                  </a:cubicBezTo>
                  <a:close/>
                </a:path>
              </a:pathLst>
            </a:custGeom>
            <a:solidFill>
              <a:srgbClr val="191919"/>
            </a:solidFill>
            <a:ln w="519" cap="flat">
              <a:noFill/>
              <a:prstDash val="solid"/>
              <a:miter/>
            </a:ln>
          </p:spPr>
          <p:txBody>
            <a:bodyPr rtlCol="0" anchor="ctr"/>
            <a:lstStyle/>
            <a:p>
              <a:endParaRPr lang="fr-FR"/>
            </a:p>
          </p:txBody>
        </p:sp>
        <p:sp>
          <p:nvSpPr>
            <p:cNvPr id="3919" name="Forme libre 3918">
              <a:extLst>
                <a:ext uri="{FF2B5EF4-FFF2-40B4-BE49-F238E27FC236}">
                  <a16:creationId xmlns:a16="http://schemas.microsoft.com/office/drawing/2014/main" id="{901894B2-F583-1B74-BFE8-883A2ADFF8A8}"/>
                </a:ext>
              </a:extLst>
            </p:cNvPr>
            <p:cNvSpPr/>
            <p:nvPr/>
          </p:nvSpPr>
          <p:spPr>
            <a:xfrm>
              <a:off x="5480773" y="9445311"/>
              <a:ext cx="46553" cy="197462"/>
            </a:xfrm>
            <a:custGeom>
              <a:avLst/>
              <a:gdLst>
                <a:gd name="connsiteX0" fmla="*/ -4392 w 46553"/>
                <a:gd name="connsiteY0" fmla="*/ -5196 h 197462"/>
                <a:gd name="connsiteX1" fmla="*/ 24300 w 46553"/>
                <a:gd name="connsiteY1" fmla="*/ 23324 h 197462"/>
                <a:gd name="connsiteX2" fmla="*/ 26956 w 46553"/>
                <a:gd name="connsiteY2" fmla="*/ 86315 h 197462"/>
                <a:gd name="connsiteX3" fmla="*/ 32268 w 46553"/>
                <a:gd name="connsiteY3" fmla="*/ 186418 h 197462"/>
                <a:gd name="connsiteX4" fmla="*/ 29403 w 46553"/>
                <a:gd name="connsiteY4" fmla="*/ -11044 h 197462"/>
                <a:gd name="connsiteX5" fmla="*/ -4392 w 46553"/>
                <a:gd name="connsiteY5" fmla="*/ -5196 h 197462"/>
                <a:gd name="connsiteX6" fmla="*/ -4392 w 46553"/>
                <a:gd name="connsiteY6" fmla="*/ -5196 h 1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553" h="197462">
                  <a:moveTo>
                    <a:pt x="-4392" y="-5196"/>
                  </a:moveTo>
                  <a:cubicBezTo>
                    <a:pt x="-4392" y="-5196"/>
                    <a:pt x="16958" y="-537"/>
                    <a:pt x="24300" y="23324"/>
                  </a:cubicBezTo>
                  <a:cubicBezTo>
                    <a:pt x="31643" y="47185"/>
                    <a:pt x="35652" y="63076"/>
                    <a:pt x="26956" y="86315"/>
                  </a:cubicBezTo>
                  <a:cubicBezTo>
                    <a:pt x="18260" y="109504"/>
                    <a:pt x="35652" y="149980"/>
                    <a:pt x="32268" y="186418"/>
                  </a:cubicBezTo>
                  <a:cubicBezTo>
                    <a:pt x="47629" y="132744"/>
                    <a:pt x="43880" y="28811"/>
                    <a:pt x="29403" y="-11044"/>
                  </a:cubicBezTo>
                  <a:cubicBezTo>
                    <a:pt x="14927" y="-8508"/>
                    <a:pt x="-4392" y="-5196"/>
                    <a:pt x="-4392" y="-5196"/>
                  </a:cubicBezTo>
                  <a:lnTo>
                    <a:pt x="-4392" y="-5196"/>
                  </a:lnTo>
                  <a:close/>
                </a:path>
              </a:pathLst>
            </a:custGeom>
            <a:solidFill>
              <a:srgbClr val="191919"/>
            </a:solidFill>
            <a:ln w="519" cap="flat">
              <a:noFill/>
              <a:prstDash val="solid"/>
              <a:miter/>
            </a:ln>
          </p:spPr>
          <p:txBody>
            <a:bodyPr rtlCol="0" anchor="ctr"/>
            <a:lstStyle/>
            <a:p>
              <a:endParaRPr lang="fr-FR"/>
            </a:p>
          </p:txBody>
        </p:sp>
        <p:sp>
          <p:nvSpPr>
            <p:cNvPr id="3920" name="Forme libre 3919">
              <a:extLst>
                <a:ext uri="{FF2B5EF4-FFF2-40B4-BE49-F238E27FC236}">
                  <a16:creationId xmlns:a16="http://schemas.microsoft.com/office/drawing/2014/main" id="{F0E9F647-D40B-E263-C0A5-FBE398A095B7}"/>
                </a:ext>
              </a:extLst>
            </p:cNvPr>
            <p:cNvSpPr/>
            <p:nvPr/>
          </p:nvSpPr>
          <p:spPr>
            <a:xfrm>
              <a:off x="5466088" y="9351367"/>
              <a:ext cx="20749" cy="38630"/>
            </a:xfrm>
            <a:custGeom>
              <a:avLst/>
              <a:gdLst>
                <a:gd name="connsiteX0" fmla="*/ -4354 w 20749"/>
                <a:gd name="connsiteY0" fmla="*/ -10800 h 38630"/>
                <a:gd name="connsiteX1" fmla="*/ -1698 w 20749"/>
                <a:gd name="connsiteY1" fmla="*/ 7782 h 38630"/>
                <a:gd name="connsiteX2" fmla="*/ 11320 w 20749"/>
                <a:gd name="connsiteY2" fmla="*/ 22688 h 38630"/>
                <a:gd name="connsiteX3" fmla="*/ 16320 w 20749"/>
                <a:gd name="connsiteY3" fmla="*/ 18030 h 38630"/>
                <a:gd name="connsiteX4" fmla="*/ 2624 w 20749"/>
                <a:gd name="connsiteY4" fmla="*/ 4417 h 38630"/>
                <a:gd name="connsiteX5" fmla="*/ -4354 w 20749"/>
                <a:gd name="connsiteY5" fmla="*/ -10800 h 3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49" h="38630">
                  <a:moveTo>
                    <a:pt x="-4354" y="-10800"/>
                  </a:moveTo>
                  <a:cubicBezTo>
                    <a:pt x="-4354" y="-10800"/>
                    <a:pt x="-2011" y="-190"/>
                    <a:pt x="-1698" y="7782"/>
                  </a:cubicBezTo>
                  <a:cubicBezTo>
                    <a:pt x="-1698" y="7782"/>
                    <a:pt x="9654" y="11405"/>
                    <a:pt x="11320" y="22688"/>
                  </a:cubicBezTo>
                  <a:cubicBezTo>
                    <a:pt x="12987" y="33972"/>
                    <a:pt x="16996" y="24034"/>
                    <a:pt x="16320" y="18030"/>
                  </a:cubicBezTo>
                  <a:cubicBezTo>
                    <a:pt x="15642" y="12077"/>
                    <a:pt x="7623" y="6073"/>
                    <a:pt x="2624" y="4417"/>
                  </a:cubicBezTo>
                  <a:cubicBezTo>
                    <a:pt x="1322" y="-1173"/>
                    <a:pt x="-344" y="-3140"/>
                    <a:pt x="-4354" y="-10800"/>
                  </a:cubicBezTo>
                  <a:close/>
                </a:path>
              </a:pathLst>
            </a:custGeom>
            <a:solidFill>
              <a:srgbClr val="FFFFFF"/>
            </a:solidFill>
            <a:ln w="519" cap="flat">
              <a:noFill/>
              <a:prstDash val="solid"/>
              <a:miter/>
            </a:ln>
          </p:spPr>
          <p:txBody>
            <a:bodyPr rtlCol="0" anchor="ctr"/>
            <a:lstStyle/>
            <a:p>
              <a:endParaRPr lang="fr-FR"/>
            </a:p>
          </p:txBody>
        </p:sp>
        <p:sp>
          <p:nvSpPr>
            <p:cNvPr id="3921" name="Forme libre 3920">
              <a:extLst>
                <a:ext uri="{FF2B5EF4-FFF2-40B4-BE49-F238E27FC236}">
                  <a16:creationId xmlns:a16="http://schemas.microsoft.com/office/drawing/2014/main" id="{830A8256-41D5-BB29-11F2-48E83DE6A7C6}"/>
                </a:ext>
              </a:extLst>
            </p:cNvPr>
            <p:cNvSpPr/>
            <p:nvPr/>
          </p:nvSpPr>
          <p:spPr>
            <a:xfrm>
              <a:off x="5410421" y="9955191"/>
              <a:ext cx="155336" cy="89133"/>
            </a:xfrm>
            <a:custGeom>
              <a:avLst/>
              <a:gdLst>
                <a:gd name="connsiteX0" fmla="*/ 150966 w 155336"/>
                <a:gd name="connsiteY0" fmla="*/ 70150 h 89133"/>
                <a:gd name="connsiteX1" fmla="*/ -4370 w 155336"/>
                <a:gd name="connsiteY1" fmla="*/ -11113 h 89133"/>
                <a:gd name="connsiteX2" fmla="*/ 124460 w 155336"/>
                <a:gd name="connsiteY2" fmla="*/ 77448 h 89133"/>
                <a:gd name="connsiteX3" fmla="*/ 150966 w 155336"/>
                <a:gd name="connsiteY3" fmla="*/ 70150 h 89133"/>
              </a:gdLst>
              <a:ahLst/>
              <a:cxnLst>
                <a:cxn ang="0">
                  <a:pos x="connsiteX0" y="connsiteY0"/>
                </a:cxn>
                <a:cxn ang="0">
                  <a:pos x="connsiteX1" y="connsiteY1"/>
                </a:cxn>
                <a:cxn ang="0">
                  <a:pos x="connsiteX2" y="connsiteY2"/>
                </a:cxn>
                <a:cxn ang="0">
                  <a:pos x="connsiteX3" y="connsiteY3"/>
                </a:cxn>
              </a:cxnLst>
              <a:rect l="l" t="t" r="r" b="b"/>
              <a:pathLst>
                <a:path w="155336" h="89133">
                  <a:moveTo>
                    <a:pt x="150966" y="70150"/>
                  </a:moveTo>
                  <a:cubicBezTo>
                    <a:pt x="150966" y="70150"/>
                    <a:pt x="106807" y="-19653"/>
                    <a:pt x="-4370" y="-11113"/>
                  </a:cubicBezTo>
                  <a:cubicBezTo>
                    <a:pt x="25312" y="-4280"/>
                    <a:pt x="98892" y="10212"/>
                    <a:pt x="124460" y="77448"/>
                  </a:cubicBezTo>
                  <a:cubicBezTo>
                    <a:pt x="138676" y="76050"/>
                    <a:pt x="150966" y="70150"/>
                    <a:pt x="150966" y="70150"/>
                  </a:cubicBezTo>
                  <a:close/>
                </a:path>
              </a:pathLst>
            </a:custGeom>
            <a:solidFill>
              <a:srgbClr val="191919"/>
            </a:solidFill>
            <a:ln w="519" cap="flat">
              <a:noFill/>
              <a:prstDash val="solid"/>
              <a:miter/>
            </a:ln>
          </p:spPr>
          <p:txBody>
            <a:bodyPr rtlCol="0" anchor="ctr"/>
            <a:lstStyle/>
            <a:p>
              <a:endParaRPr lang="fr-FR"/>
            </a:p>
          </p:txBody>
        </p:sp>
        <p:sp>
          <p:nvSpPr>
            <p:cNvPr id="3922" name="Forme libre 3921">
              <a:extLst>
                <a:ext uri="{FF2B5EF4-FFF2-40B4-BE49-F238E27FC236}">
                  <a16:creationId xmlns:a16="http://schemas.microsoft.com/office/drawing/2014/main" id="{28914D20-A886-43A8-271A-000B28862428}"/>
                </a:ext>
              </a:extLst>
            </p:cNvPr>
            <p:cNvSpPr/>
            <p:nvPr/>
          </p:nvSpPr>
          <p:spPr>
            <a:xfrm>
              <a:off x="5071264" y="9523571"/>
              <a:ext cx="26349" cy="26190"/>
            </a:xfrm>
            <a:custGeom>
              <a:avLst/>
              <a:gdLst>
                <a:gd name="connsiteX0" fmla="*/ 9368 w 26349"/>
                <a:gd name="connsiteY0" fmla="*/ 15156 h 26190"/>
                <a:gd name="connsiteX1" fmla="*/ 22543 w 26349"/>
                <a:gd name="connsiteY1" fmla="*/ 2061 h 26190"/>
                <a:gd name="connsiteX2" fmla="*/ 9368 w 26349"/>
                <a:gd name="connsiteY2" fmla="*/ -11034 h 26190"/>
                <a:gd name="connsiteX3" fmla="*/ -3807 w 26349"/>
                <a:gd name="connsiteY3" fmla="*/ 2061 h 26190"/>
                <a:gd name="connsiteX4" fmla="*/ 9368 w 26349"/>
                <a:gd name="connsiteY4" fmla="*/ 15156 h 26190"/>
                <a:gd name="connsiteX5" fmla="*/ 9368 w 26349"/>
                <a:gd name="connsiteY5" fmla="*/ 15156 h 2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349" h="26190">
                  <a:moveTo>
                    <a:pt x="9368" y="15156"/>
                  </a:moveTo>
                  <a:cubicBezTo>
                    <a:pt x="16659" y="15156"/>
                    <a:pt x="22543" y="9256"/>
                    <a:pt x="22543" y="2061"/>
                  </a:cubicBezTo>
                  <a:cubicBezTo>
                    <a:pt x="22543" y="-5134"/>
                    <a:pt x="16607" y="-11034"/>
                    <a:pt x="9368" y="-11034"/>
                  </a:cubicBezTo>
                  <a:cubicBezTo>
                    <a:pt x="2078" y="-11034"/>
                    <a:pt x="-3807" y="-5134"/>
                    <a:pt x="-3807" y="2061"/>
                  </a:cubicBezTo>
                  <a:cubicBezTo>
                    <a:pt x="-3858" y="9256"/>
                    <a:pt x="2078" y="15156"/>
                    <a:pt x="9368" y="15156"/>
                  </a:cubicBezTo>
                  <a:lnTo>
                    <a:pt x="9368" y="15156"/>
                  </a:lnTo>
                  <a:close/>
                </a:path>
              </a:pathLst>
            </a:custGeom>
            <a:solidFill>
              <a:srgbClr val="FFFFFF"/>
            </a:solidFill>
            <a:ln w="519" cap="flat">
              <a:noFill/>
              <a:prstDash val="solid"/>
              <a:miter/>
            </a:ln>
          </p:spPr>
          <p:txBody>
            <a:bodyPr rtlCol="0" anchor="ctr"/>
            <a:lstStyle/>
            <a:p>
              <a:endParaRPr lang="fr-FR"/>
            </a:p>
          </p:txBody>
        </p:sp>
        <p:sp>
          <p:nvSpPr>
            <p:cNvPr id="3923" name="Forme libre 3922">
              <a:extLst>
                <a:ext uri="{FF2B5EF4-FFF2-40B4-BE49-F238E27FC236}">
                  <a16:creationId xmlns:a16="http://schemas.microsoft.com/office/drawing/2014/main" id="{76583DEC-8BCB-1348-AC3F-B7CC0483AC63}"/>
                </a:ext>
              </a:extLst>
            </p:cNvPr>
            <p:cNvSpPr/>
            <p:nvPr/>
          </p:nvSpPr>
          <p:spPr>
            <a:xfrm>
              <a:off x="5068869" y="9521190"/>
              <a:ext cx="31140" cy="30952"/>
            </a:xfrm>
            <a:custGeom>
              <a:avLst/>
              <a:gdLst>
                <a:gd name="connsiteX0" fmla="*/ 11763 w 31140"/>
                <a:gd name="connsiteY0" fmla="*/ 19919 h 30952"/>
                <a:gd name="connsiteX1" fmla="*/ -3807 w 31140"/>
                <a:gd name="connsiteY1" fmla="*/ 4442 h 30952"/>
                <a:gd name="connsiteX2" fmla="*/ 11763 w 31140"/>
                <a:gd name="connsiteY2" fmla="*/ -11034 h 30952"/>
                <a:gd name="connsiteX3" fmla="*/ 27333 w 31140"/>
                <a:gd name="connsiteY3" fmla="*/ 4442 h 30952"/>
                <a:gd name="connsiteX4" fmla="*/ 11763 w 31140"/>
                <a:gd name="connsiteY4" fmla="*/ 19919 h 30952"/>
                <a:gd name="connsiteX5" fmla="*/ 11763 w 31140"/>
                <a:gd name="connsiteY5" fmla="*/ -6323 h 30952"/>
                <a:gd name="connsiteX6" fmla="*/ 932 w 31140"/>
                <a:gd name="connsiteY6" fmla="*/ 4442 h 30952"/>
                <a:gd name="connsiteX7" fmla="*/ 11763 w 31140"/>
                <a:gd name="connsiteY7" fmla="*/ 15208 h 30952"/>
                <a:gd name="connsiteX8" fmla="*/ 22594 w 31140"/>
                <a:gd name="connsiteY8" fmla="*/ 4442 h 30952"/>
                <a:gd name="connsiteX9" fmla="*/ 11763 w 31140"/>
                <a:gd name="connsiteY9" fmla="*/ -6323 h 30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140" h="30952">
                  <a:moveTo>
                    <a:pt x="11763" y="19919"/>
                  </a:moveTo>
                  <a:cubicBezTo>
                    <a:pt x="3171" y="19919"/>
                    <a:pt x="-3807" y="12983"/>
                    <a:pt x="-3807" y="4442"/>
                  </a:cubicBezTo>
                  <a:cubicBezTo>
                    <a:pt x="-3807" y="-4098"/>
                    <a:pt x="3171" y="-11034"/>
                    <a:pt x="11763" y="-11034"/>
                  </a:cubicBezTo>
                  <a:cubicBezTo>
                    <a:pt x="20355" y="-11034"/>
                    <a:pt x="27333" y="-4098"/>
                    <a:pt x="27333" y="4442"/>
                  </a:cubicBezTo>
                  <a:cubicBezTo>
                    <a:pt x="27333" y="12983"/>
                    <a:pt x="20355" y="19867"/>
                    <a:pt x="11763" y="19919"/>
                  </a:cubicBezTo>
                  <a:close/>
                  <a:moveTo>
                    <a:pt x="11763" y="-6323"/>
                  </a:moveTo>
                  <a:cubicBezTo>
                    <a:pt x="5827" y="-6323"/>
                    <a:pt x="932" y="-1510"/>
                    <a:pt x="932" y="4442"/>
                  </a:cubicBezTo>
                  <a:cubicBezTo>
                    <a:pt x="932" y="10395"/>
                    <a:pt x="5775" y="15208"/>
                    <a:pt x="11763" y="15208"/>
                  </a:cubicBezTo>
                  <a:cubicBezTo>
                    <a:pt x="17700" y="15208"/>
                    <a:pt x="22594" y="10395"/>
                    <a:pt x="22594" y="4442"/>
                  </a:cubicBezTo>
                  <a:cubicBezTo>
                    <a:pt x="22594" y="-1510"/>
                    <a:pt x="17700" y="-6323"/>
                    <a:pt x="11763" y="-6323"/>
                  </a:cubicBezTo>
                  <a:close/>
                </a:path>
              </a:pathLst>
            </a:custGeom>
            <a:solidFill>
              <a:srgbClr val="191919"/>
            </a:solidFill>
            <a:ln w="519" cap="flat">
              <a:noFill/>
              <a:prstDash val="solid"/>
              <a:miter/>
            </a:ln>
          </p:spPr>
          <p:txBody>
            <a:bodyPr rtlCol="0" anchor="ctr"/>
            <a:lstStyle/>
            <a:p>
              <a:endParaRPr lang="fr-FR"/>
            </a:p>
          </p:txBody>
        </p:sp>
        <p:sp>
          <p:nvSpPr>
            <p:cNvPr id="3924" name="Forme libre 3923">
              <a:extLst>
                <a:ext uri="{FF2B5EF4-FFF2-40B4-BE49-F238E27FC236}">
                  <a16:creationId xmlns:a16="http://schemas.microsoft.com/office/drawing/2014/main" id="{5BA3D938-4DFB-4D72-4064-9261DFB691DB}"/>
                </a:ext>
              </a:extLst>
            </p:cNvPr>
            <p:cNvSpPr/>
            <p:nvPr/>
          </p:nvSpPr>
          <p:spPr>
            <a:xfrm>
              <a:off x="5088769" y="9454478"/>
              <a:ext cx="172675" cy="87665"/>
            </a:xfrm>
            <a:custGeom>
              <a:avLst/>
              <a:gdLst>
                <a:gd name="connsiteX0" fmla="*/ 168736 w 172675"/>
                <a:gd name="connsiteY0" fmla="*/ 27783 h 87665"/>
                <a:gd name="connsiteX1" fmla="*/ 122703 w 172675"/>
                <a:gd name="connsiteY1" fmla="*/ -10209 h 87665"/>
                <a:gd name="connsiteX2" fmla="*/ 39124 w 172675"/>
                <a:gd name="connsiteY2" fmla="*/ 15568 h 87665"/>
                <a:gd name="connsiteX3" fmla="*/ 2100 w 172675"/>
                <a:gd name="connsiteY3" fmla="*/ 67379 h 87665"/>
                <a:gd name="connsiteX4" fmla="*/ 10848 w 172675"/>
                <a:gd name="connsiteY4" fmla="*/ 76075 h 87665"/>
                <a:gd name="connsiteX5" fmla="*/ 69587 w 172675"/>
                <a:gd name="connsiteY5" fmla="*/ 47917 h 87665"/>
                <a:gd name="connsiteX6" fmla="*/ 168736 w 172675"/>
                <a:gd name="connsiteY6" fmla="*/ 27783 h 87665"/>
                <a:gd name="connsiteX7" fmla="*/ 168736 w 172675"/>
                <a:gd name="connsiteY7" fmla="*/ 27783 h 87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87665">
                  <a:moveTo>
                    <a:pt x="168736" y="27783"/>
                  </a:moveTo>
                  <a:cubicBezTo>
                    <a:pt x="168736" y="27783"/>
                    <a:pt x="170298" y="-4411"/>
                    <a:pt x="122703" y="-10209"/>
                  </a:cubicBezTo>
                  <a:cubicBezTo>
                    <a:pt x="88646" y="-14349"/>
                    <a:pt x="56048" y="-1254"/>
                    <a:pt x="39124" y="15568"/>
                  </a:cubicBezTo>
                  <a:cubicBezTo>
                    <a:pt x="12827" y="41706"/>
                    <a:pt x="28553" y="58424"/>
                    <a:pt x="2100" y="67379"/>
                  </a:cubicBezTo>
                  <a:cubicBezTo>
                    <a:pt x="-8055" y="70795"/>
                    <a:pt x="-5555" y="78973"/>
                    <a:pt x="10848" y="76075"/>
                  </a:cubicBezTo>
                  <a:cubicBezTo>
                    <a:pt x="36312" y="71572"/>
                    <a:pt x="31209" y="44760"/>
                    <a:pt x="69587" y="47917"/>
                  </a:cubicBezTo>
                  <a:cubicBezTo>
                    <a:pt x="103227" y="50660"/>
                    <a:pt x="168736" y="27783"/>
                    <a:pt x="168736" y="27783"/>
                  </a:cubicBezTo>
                  <a:lnTo>
                    <a:pt x="168736" y="27783"/>
                  </a:lnTo>
                  <a:close/>
                </a:path>
              </a:pathLst>
            </a:custGeom>
            <a:solidFill>
              <a:srgbClr val="FFD26C"/>
            </a:solidFill>
            <a:ln w="519" cap="flat">
              <a:noFill/>
              <a:prstDash val="solid"/>
              <a:miter/>
            </a:ln>
          </p:spPr>
          <p:txBody>
            <a:bodyPr rtlCol="0" anchor="ctr"/>
            <a:lstStyle/>
            <a:p>
              <a:endParaRPr lang="fr-FR"/>
            </a:p>
          </p:txBody>
        </p:sp>
        <p:sp>
          <p:nvSpPr>
            <p:cNvPr id="3925" name="Forme libre 3924">
              <a:extLst>
                <a:ext uri="{FF2B5EF4-FFF2-40B4-BE49-F238E27FC236}">
                  <a16:creationId xmlns:a16="http://schemas.microsoft.com/office/drawing/2014/main" id="{D5424B3C-CD2A-EF53-6C53-C94C21709391}"/>
                </a:ext>
              </a:extLst>
            </p:cNvPr>
            <p:cNvSpPr/>
            <p:nvPr/>
          </p:nvSpPr>
          <p:spPr>
            <a:xfrm>
              <a:off x="5244254" y="9517257"/>
              <a:ext cx="44262" cy="98019"/>
            </a:xfrm>
            <a:custGeom>
              <a:avLst/>
              <a:gdLst>
                <a:gd name="connsiteX0" fmla="*/ -4061 w 44262"/>
                <a:gd name="connsiteY0" fmla="*/ -11076 h 98019"/>
                <a:gd name="connsiteX1" fmla="*/ 28746 w 44262"/>
                <a:gd name="connsiteY1" fmla="*/ 9836 h 98019"/>
                <a:gd name="connsiteX2" fmla="*/ 33224 w 44262"/>
                <a:gd name="connsiteY2" fmla="*/ 42547 h 98019"/>
                <a:gd name="connsiteX3" fmla="*/ 31558 w 44262"/>
                <a:gd name="connsiteY3" fmla="*/ 82713 h 98019"/>
                <a:gd name="connsiteX4" fmla="*/ -3280 w 44262"/>
                <a:gd name="connsiteY4" fmla="*/ 81574 h 98019"/>
                <a:gd name="connsiteX5" fmla="*/ -4061 w 44262"/>
                <a:gd name="connsiteY5" fmla="*/ -11076 h 98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2" h="98019">
                  <a:moveTo>
                    <a:pt x="-4061" y="-11076"/>
                  </a:moveTo>
                  <a:cubicBezTo>
                    <a:pt x="-4061" y="-11076"/>
                    <a:pt x="21612" y="-7245"/>
                    <a:pt x="28746" y="9836"/>
                  </a:cubicBezTo>
                  <a:cubicBezTo>
                    <a:pt x="35880" y="26916"/>
                    <a:pt x="25413" y="31936"/>
                    <a:pt x="33224" y="42547"/>
                  </a:cubicBezTo>
                  <a:cubicBezTo>
                    <a:pt x="41868" y="54297"/>
                    <a:pt x="43743" y="72516"/>
                    <a:pt x="31558" y="82713"/>
                  </a:cubicBezTo>
                  <a:cubicBezTo>
                    <a:pt x="19372" y="92858"/>
                    <a:pt x="-3280" y="81574"/>
                    <a:pt x="-3280" y="81574"/>
                  </a:cubicBezTo>
                  <a:lnTo>
                    <a:pt x="-4061" y="-11076"/>
                  </a:lnTo>
                  <a:close/>
                </a:path>
              </a:pathLst>
            </a:custGeom>
            <a:solidFill>
              <a:srgbClr val="FFFFFF"/>
            </a:solidFill>
            <a:ln w="519" cap="flat">
              <a:noFill/>
              <a:prstDash val="solid"/>
              <a:miter/>
            </a:ln>
          </p:spPr>
          <p:txBody>
            <a:bodyPr rtlCol="0" anchor="ctr"/>
            <a:lstStyle/>
            <a:p>
              <a:endParaRPr lang="fr-FR"/>
            </a:p>
          </p:txBody>
        </p:sp>
        <p:sp>
          <p:nvSpPr>
            <p:cNvPr id="3926" name="Forme libre 3925">
              <a:extLst>
                <a:ext uri="{FF2B5EF4-FFF2-40B4-BE49-F238E27FC236}">
                  <a16:creationId xmlns:a16="http://schemas.microsoft.com/office/drawing/2014/main" id="{4509B8C8-9493-0352-54D1-82E7EC275C8C}"/>
                </a:ext>
              </a:extLst>
            </p:cNvPr>
            <p:cNvSpPr/>
            <p:nvPr/>
          </p:nvSpPr>
          <p:spPr>
            <a:xfrm>
              <a:off x="5241910" y="9514876"/>
              <a:ext cx="48975" cy="102742"/>
            </a:xfrm>
            <a:custGeom>
              <a:avLst/>
              <a:gdLst>
                <a:gd name="connsiteX0" fmla="*/ 20518 w 48975"/>
                <a:gd name="connsiteY0" fmla="*/ 91667 h 102742"/>
                <a:gd name="connsiteX1" fmla="*/ -1978 w 48975"/>
                <a:gd name="connsiteY1" fmla="*/ 86025 h 102742"/>
                <a:gd name="connsiteX2" fmla="*/ -3280 w 48975"/>
                <a:gd name="connsiteY2" fmla="*/ 83903 h 102742"/>
                <a:gd name="connsiteX3" fmla="*/ -4061 w 48975"/>
                <a:gd name="connsiteY3" fmla="*/ -8695 h 102742"/>
                <a:gd name="connsiteX4" fmla="*/ -1717 w 48975"/>
                <a:gd name="connsiteY4" fmla="*/ -11076 h 102742"/>
                <a:gd name="connsiteX5" fmla="*/ -1353 w 48975"/>
                <a:gd name="connsiteY5" fmla="*/ -11024 h 102742"/>
                <a:gd name="connsiteX6" fmla="*/ 33276 w 48975"/>
                <a:gd name="connsiteY6" fmla="*/ 11284 h 102742"/>
                <a:gd name="connsiteX7" fmla="*/ 35411 w 48975"/>
                <a:gd name="connsiteY7" fmla="*/ 31470 h 102742"/>
                <a:gd name="connsiteX8" fmla="*/ 37494 w 48975"/>
                <a:gd name="connsiteY8" fmla="*/ 43531 h 102742"/>
                <a:gd name="connsiteX9" fmla="*/ 35463 w 48975"/>
                <a:gd name="connsiteY9" fmla="*/ 86905 h 102742"/>
                <a:gd name="connsiteX10" fmla="*/ 20518 w 48975"/>
                <a:gd name="connsiteY10" fmla="*/ 91667 h 102742"/>
                <a:gd name="connsiteX11" fmla="*/ 1407 w 48975"/>
                <a:gd name="connsiteY11" fmla="*/ 82402 h 102742"/>
                <a:gd name="connsiteX12" fmla="*/ 32339 w 48975"/>
                <a:gd name="connsiteY12" fmla="*/ 83230 h 102742"/>
                <a:gd name="connsiteX13" fmla="*/ 33588 w 48975"/>
                <a:gd name="connsiteY13" fmla="*/ 46326 h 102742"/>
                <a:gd name="connsiteX14" fmla="*/ 30620 w 48975"/>
                <a:gd name="connsiteY14" fmla="*/ 30746 h 102742"/>
                <a:gd name="connsiteX15" fmla="*/ 28798 w 48975"/>
                <a:gd name="connsiteY15" fmla="*/ 13148 h 102742"/>
                <a:gd name="connsiteX16" fmla="*/ 626 w 48975"/>
                <a:gd name="connsiteY16" fmla="*/ -5744 h 102742"/>
                <a:gd name="connsiteX17" fmla="*/ 1407 w 48975"/>
                <a:gd name="connsiteY17" fmla="*/ 82402 h 10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975" h="102742">
                  <a:moveTo>
                    <a:pt x="20518" y="91667"/>
                  </a:moveTo>
                  <a:cubicBezTo>
                    <a:pt x="9478" y="91667"/>
                    <a:pt x="-1301" y="86388"/>
                    <a:pt x="-1978" y="86025"/>
                  </a:cubicBezTo>
                  <a:cubicBezTo>
                    <a:pt x="-2759" y="85611"/>
                    <a:pt x="-3280" y="84835"/>
                    <a:pt x="-3280" y="83903"/>
                  </a:cubicBezTo>
                  <a:lnTo>
                    <a:pt x="-4061" y="-8695"/>
                  </a:lnTo>
                  <a:cubicBezTo>
                    <a:pt x="-4061" y="-9989"/>
                    <a:pt x="-3019" y="-11076"/>
                    <a:pt x="-1717" y="-11076"/>
                  </a:cubicBezTo>
                  <a:cubicBezTo>
                    <a:pt x="-1613" y="-11076"/>
                    <a:pt x="-1457" y="-11076"/>
                    <a:pt x="-1353" y="-11024"/>
                  </a:cubicBezTo>
                  <a:cubicBezTo>
                    <a:pt x="-259" y="-10869"/>
                    <a:pt x="25726" y="-6780"/>
                    <a:pt x="33276" y="11284"/>
                  </a:cubicBezTo>
                  <a:cubicBezTo>
                    <a:pt x="37130" y="20498"/>
                    <a:pt x="36192" y="26553"/>
                    <a:pt x="35411" y="31470"/>
                  </a:cubicBezTo>
                  <a:cubicBezTo>
                    <a:pt x="34682" y="36026"/>
                    <a:pt x="34213" y="39079"/>
                    <a:pt x="37494" y="43531"/>
                  </a:cubicBezTo>
                  <a:cubicBezTo>
                    <a:pt x="46815" y="56212"/>
                    <a:pt x="48638" y="75881"/>
                    <a:pt x="35463" y="86905"/>
                  </a:cubicBezTo>
                  <a:cubicBezTo>
                    <a:pt x="31141" y="90476"/>
                    <a:pt x="25777" y="91667"/>
                    <a:pt x="20518" y="91667"/>
                  </a:cubicBezTo>
                  <a:close/>
                  <a:moveTo>
                    <a:pt x="1407" y="82402"/>
                  </a:moveTo>
                  <a:cubicBezTo>
                    <a:pt x="6198" y="84472"/>
                    <a:pt x="23122" y="90942"/>
                    <a:pt x="32339" y="83230"/>
                  </a:cubicBezTo>
                  <a:cubicBezTo>
                    <a:pt x="43379" y="74017"/>
                    <a:pt x="41660" y="57195"/>
                    <a:pt x="33588" y="46326"/>
                  </a:cubicBezTo>
                  <a:cubicBezTo>
                    <a:pt x="29110" y="40270"/>
                    <a:pt x="29839" y="35663"/>
                    <a:pt x="30620" y="30746"/>
                  </a:cubicBezTo>
                  <a:cubicBezTo>
                    <a:pt x="31349" y="26243"/>
                    <a:pt x="32131" y="21119"/>
                    <a:pt x="28798" y="13148"/>
                  </a:cubicBezTo>
                  <a:cubicBezTo>
                    <a:pt x="23590" y="726"/>
                    <a:pt x="7187" y="-4244"/>
                    <a:pt x="626" y="-5744"/>
                  </a:cubicBezTo>
                  <a:lnTo>
                    <a:pt x="1407" y="82402"/>
                  </a:lnTo>
                  <a:close/>
                </a:path>
              </a:pathLst>
            </a:custGeom>
            <a:solidFill>
              <a:srgbClr val="191919"/>
            </a:solidFill>
            <a:ln w="519" cap="flat">
              <a:noFill/>
              <a:prstDash val="solid"/>
              <a:miter/>
            </a:ln>
          </p:spPr>
          <p:txBody>
            <a:bodyPr rtlCol="0" anchor="ctr"/>
            <a:lstStyle/>
            <a:p>
              <a:endParaRPr lang="fr-FR"/>
            </a:p>
          </p:txBody>
        </p:sp>
        <p:sp>
          <p:nvSpPr>
            <p:cNvPr id="3927" name="Forme libre 3926">
              <a:extLst>
                <a:ext uri="{FF2B5EF4-FFF2-40B4-BE49-F238E27FC236}">
                  <a16:creationId xmlns:a16="http://schemas.microsoft.com/office/drawing/2014/main" id="{9525A442-780F-63C2-FE26-70AFF49B1535}"/>
                </a:ext>
              </a:extLst>
            </p:cNvPr>
            <p:cNvSpPr/>
            <p:nvPr/>
          </p:nvSpPr>
          <p:spPr>
            <a:xfrm>
              <a:off x="5160667" y="9488100"/>
              <a:ext cx="103543" cy="134758"/>
            </a:xfrm>
            <a:custGeom>
              <a:avLst/>
              <a:gdLst>
                <a:gd name="connsiteX0" fmla="*/ 12009 w 103543"/>
                <a:gd name="connsiteY0" fmla="*/ 36057 h 134758"/>
                <a:gd name="connsiteX1" fmla="*/ 12009 w 103543"/>
                <a:gd name="connsiteY1" fmla="*/ 61575 h 134758"/>
                <a:gd name="connsiteX2" fmla="*/ 34557 w 103543"/>
                <a:gd name="connsiteY2" fmla="*/ 116595 h 134758"/>
                <a:gd name="connsiteX3" fmla="*/ 98400 w 103543"/>
                <a:gd name="connsiteY3" fmla="*/ 90715 h 134758"/>
                <a:gd name="connsiteX4" fmla="*/ 90901 w 103543"/>
                <a:gd name="connsiteY4" fmla="*/ 20063 h 134758"/>
                <a:gd name="connsiteX5" fmla="*/ 12009 w 103543"/>
                <a:gd name="connsiteY5" fmla="*/ 36057 h 134758"/>
                <a:gd name="connsiteX6" fmla="*/ 12009 w 103543"/>
                <a:gd name="connsiteY6" fmla="*/ 36057 h 13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43" h="134758">
                  <a:moveTo>
                    <a:pt x="12009" y="36057"/>
                  </a:moveTo>
                  <a:cubicBezTo>
                    <a:pt x="-8925" y="32072"/>
                    <a:pt x="-9706" y="62092"/>
                    <a:pt x="12009" y="61575"/>
                  </a:cubicBezTo>
                  <a:cubicBezTo>
                    <a:pt x="12009" y="61575"/>
                    <a:pt x="7635" y="99722"/>
                    <a:pt x="34557" y="116595"/>
                  </a:cubicBezTo>
                  <a:cubicBezTo>
                    <a:pt x="61479" y="133469"/>
                    <a:pt x="95379" y="118459"/>
                    <a:pt x="98400" y="90715"/>
                  </a:cubicBezTo>
                  <a:cubicBezTo>
                    <a:pt x="101420" y="62972"/>
                    <a:pt x="98400" y="46823"/>
                    <a:pt x="90901" y="20063"/>
                  </a:cubicBezTo>
                  <a:cubicBezTo>
                    <a:pt x="80069" y="-18911"/>
                    <a:pt x="12009" y="-29212"/>
                    <a:pt x="12009" y="36057"/>
                  </a:cubicBezTo>
                  <a:lnTo>
                    <a:pt x="12009" y="36057"/>
                  </a:lnTo>
                  <a:close/>
                </a:path>
              </a:pathLst>
            </a:custGeom>
            <a:solidFill>
              <a:srgbClr val="FFFFFF"/>
            </a:solidFill>
            <a:ln w="519" cap="flat">
              <a:noFill/>
              <a:prstDash val="solid"/>
              <a:miter/>
            </a:ln>
          </p:spPr>
          <p:txBody>
            <a:bodyPr rtlCol="0" anchor="ctr"/>
            <a:lstStyle/>
            <a:p>
              <a:endParaRPr lang="fr-FR"/>
            </a:p>
          </p:txBody>
        </p:sp>
        <p:sp>
          <p:nvSpPr>
            <p:cNvPr id="3928" name="Forme libre 3927">
              <a:extLst>
                <a:ext uri="{FF2B5EF4-FFF2-40B4-BE49-F238E27FC236}">
                  <a16:creationId xmlns:a16="http://schemas.microsoft.com/office/drawing/2014/main" id="{6CC61AC6-BBDC-5122-1452-2482535428C6}"/>
                </a:ext>
              </a:extLst>
            </p:cNvPr>
            <p:cNvSpPr/>
            <p:nvPr/>
          </p:nvSpPr>
          <p:spPr>
            <a:xfrm>
              <a:off x="5158325" y="9485718"/>
              <a:ext cx="108289" cy="139560"/>
            </a:xfrm>
            <a:custGeom>
              <a:avLst/>
              <a:gdLst>
                <a:gd name="connsiteX0" fmla="*/ 61218 w 108289"/>
                <a:gd name="connsiteY0" fmla="*/ 128500 h 139560"/>
                <a:gd name="connsiteX1" fmla="*/ 35650 w 108289"/>
                <a:gd name="connsiteY1" fmla="*/ 121047 h 139560"/>
                <a:gd name="connsiteX2" fmla="*/ 11800 w 108289"/>
                <a:gd name="connsiteY2" fmla="*/ 66285 h 139560"/>
                <a:gd name="connsiteX3" fmla="*/ -2208 w 108289"/>
                <a:gd name="connsiteY3" fmla="*/ 57486 h 139560"/>
                <a:gd name="connsiteX4" fmla="*/ -1167 w 108289"/>
                <a:gd name="connsiteY4" fmla="*/ 41233 h 139560"/>
                <a:gd name="connsiteX5" fmla="*/ 12008 w 108289"/>
                <a:gd name="connsiteY5" fmla="*/ 35799 h 139560"/>
                <a:gd name="connsiteX6" fmla="*/ 45804 w 108289"/>
                <a:gd name="connsiteY6" fmla="*/ -10681 h 139560"/>
                <a:gd name="connsiteX7" fmla="*/ 95587 w 108289"/>
                <a:gd name="connsiteY7" fmla="*/ 21824 h 139560"/>
                <a:gd name="connsiteX8" fmla="*/ 103137 w 108289"/>
                <a:gd name="connsiteY8" fmla="*/ 93355 h 139560"/>
                <a:gd name="connsiteX9" fmla="*/ 80850 w 108289"/>
                <a:gd name="connsiteY9" fmla="*/ 124049 h 139560"/>
                <a:gd name="connsiteX10" fmla="*/ 61218 w 108289"/>
                <a:gd name="connsiteY10" fmla="*/ 128500 h 139560"/>
                <a:gd name="connsiteX11" fmla="*/ 14351 w 108289"/>
                <a:gd name="connsiteY11" fmla="*/ 61627 h 139560"/>
                <a:gd name="connsiteX12" fmla="*/ 16747 w 108289"/>
                <a:gd name="connsiteY12" fmla="*/ 64008 h 139560"/>
                <a:gd name="connsiteX13" fmla="*/ 16747 w 108289"/>
                <a:gd name="connsiteY13" fmla="*/ 64266 h 139560"/>
                <a:gd name="connsiteX14" fmla="*/ 38201 w 108289"/>
                <a:gd name="connsiteY14" fmla="*/ 117010 h 139560"/>
                <a:gd name="connsiteX15" fmla="*/ 78767 w 108289"/>
                <a:gd name="connsiteY15" fmla="*/ 119753 h 139560"/>
                <a:gd name="connsiteX16" fmla="*/ 98399 w 108289"/>
                <a:gd name="connsiteY16" fmla="*/ 92838 h 139560"/>
                <a:gd name="connsiteX17" fmla="*/ 91004 w 108289"/>
                <a:gd name="connsiteY17" fmla="*/ 23066 h 139560"/>
                <a:gd name="connsiteX18" fmla="*/ 46481 w 108289"/>
                <a:gd name="connsiteY18" fmla="*/ -6023 h 139560"/>
                <a:gd name="connsiteX19" fmla="*/ 16799 w 108289"/>
                <a:gd name="connsiteY19" fmla="*/ 38439 h 139560"/>
                <a:gd name="connsiteX20" fmla="*/ 14403 w 108289"/>
                <a:gd name="connsiteY20" fmla="*/ 40819 h 139560"/>
                <a:gd name="connsiteX21" fmla="*/ 13987 w 108289"/>
                <a:gd name="connsiteY21" fmla="*/ 40768 h 139560"/>
                <a:gd name="connsiteX22" fmla="*/ 2739 w 108289"/>
                <a:gd name="connsiteY22" fmla="*/ 44029 h 139560"/>
                <a:gd name="connsiteX23" fmla="*/ 2114 w 108289"/>
                <a:gd name="connsiteY23" fmla="*/ 55261 h 139560"/>
                <a:gd name="connsiteX24" fmla="*/ 14403 w 108289"/>
                <a:gd name="connsiteY24" fmla="*/ 61575 h 139560"/>
                <a:gd name="connsiteX25" fmla="*/ 14351 w 108289"/>
                <a:gd name="connsiteY25" fmla="*/ 61627 h 13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8289" h="139560">
                  <a:moveTo>
                    <a:pt x="61218" y="128500"/>
                  </a:moveTo>
                  <a:cubicBezTo>
                    <a:pt x="52417" y="128500"/>
                    <a:pt x="43565" y="125964"/>
                    <a:pt x="35650" y="121047"/>
                  </a:cubicBezTo>
                  <a:cubicBezTo>
                    <a:pt x="11591" y="105985"/>
                    <a:pt x="11279" y="75395"/>
                    <a:pt x="11800" y="66285"/>
                  </a:cubicBezTo>
                  <a:cubicBezTo>
                    <a:pt x="5447" y="65716"/>
                    <a:pt x="448" y="62611"/>
                    <a:pt x="-2208" y="57486"/>
                  </a:cubicBezTo>
                  <a:cubicBezTo>
                    <a:pt x="-4916" y="52259"/>
                    <a:pt x="-4499" y="45685"/>
                    <a:pt x="-1167" y="41233"/>
                  </a:cubicBezTo>
                  <a:cubicBezTo>
                    <a:pt x="1749" y="37351"/>
                    <a:pt x="6436" y="35437"/>
                    <a:pt x="12008" y="35799"/>
                  </a:cubicBezTo>
                  <a:cubicBezTo>
                    <a:pt x="12789" y="9401"/>
                    <a:pt x="25287" y="-7886"/>
                    <a:pt x="45804" y="-10681"/>
                  </a:cubicBezTo>
                  <a:cubicBezTo>
                    <a:pt x="67415" y="-13632"/>
                    <a:pt x="89754" y="965"/>
                    <a:pt x="95587" y="21824"/>
                  </a:cubicBezTo>
                  <a:cubicBezTo>
                    <a:pt x="103346" y="49619"/>
                    <a:pt x="106105" y="65716"/>
                    <a:pt x="103137" y="93355"/>
                  </a:cubicBezTo>
                  <a:cubicBezTo>
                    <a:pt x="101731" y="106503"/>
                    <a:pt x="93399" y="117993"/>
                    <a:pt x="80850" y="124049"/>
                  </a:cubicBezTo>
                  <a:cubicBezTo>
                    <a:pt x="74757" y="126948"/>
                    <a:pt x="68039" y="128500"/>
                    <a:pt x="61218" y="128500"/>
                  </a:cubicBezTo>
                  <a:close/>
                  <a:moveTo>
                    <a:pt x="14351" y="61627"/>
                  </a:moveTo>
                  <a:cubicBezTo>
                    <a:pt x="15653" y="61627"/>
                    <a:pt x="16747" y="62662"/>
                    <a:pt x="16747" y="64008"/>
                  </a:cubicBezTo>
                  <a:cubicBezTo>
                    <a:pt x="16747" y="64111"/>
                    <a:pt x="16747" y="64215"/>
                    <a:pt x="16747" y="64266"/>
                  </a:cubicBezTo>
                  <a:cubicBezTo>
                    <a:pt x="16695" y="64629"/>
                    <a:pt x="12893" y="101171"/>
                    <a:pt x="38201" y="117010"/>
                  </a:cubicBezTo>
                  <a:cubicBezTo>
                    <a:pt x="50803" y="124877"/>
                    <a:pt x="65956" y="125912"/>
                    <a:pt x="78767" y="119753"/>
                  </a:cubicBezTo>
                  <a:cubicBezTo>
                    <a:pt x="89962" y="114370"/>
                    <a:pt x="97149" y="104536"/>
                    <a:pt x="98399" y="92838"/>
                  </a:cubicBezTo>
                  <a:cubicBezTo>
                    <a:pt x="101315" y="65975"/>
                    <a:pt x="98607" y="50240"/>
                    <a:pt x="91004" y="23066"/>
                  </a:cubicBezTo>
                  <a:cubicBezTo>
                    <a:pt x="85797" y="4381"/>
                    <a:pt x="65800" y="-8663"/>
                    <a:pt x="46481" y="-6023"/>
                  </a:cubicBezTo>
                  <a:cubicBezTo>
                    <a:pt x="27630" y="-3487"/>
                    <a:pt x="16799" y="12714"/>
                    <a:pt x="16799" y="38439"/>
                  </a:cubicBezTo>
                  <a:cubicBezTo>
                    <a:pt x="16799" y="39733"/>
                    <a:pt x="15705" y="40819"/>
                    <a:pt x="14403" y="40819"/>
                  </a:cubicBezTo>
                  <a:cubicBezTo>
                    <a:pt x="14247" y="40819"/>
                    <a:pt x="14091" y="40819"/>
                    <a:pt x="13987" y="40768"/>
                  </a:cubicBezTo>
                  <a:cubicBezTo>
                    <a:pt x="9040" y="39836"/>
                    <a:pt x="5030" y="40975"/>
                    <a:pt x="2739" y="44029"/>
                  </a:cubicBezTo>
                  <a:cubicBezTo>
                    <a:pt x="448" y="47083"/>
                    <a:pt x="187" y="51585"/>
                    <a:pt x="2114" y="55261"/>
                  </a:cubicBezTo>
                  <a:cubicBezTo>
                    <a:pt x="3364" y="57693"/>
                    <a:pt x="6749" y="61731"/>
                    <a:pt x="14403" y="61575"/>
                  </a:cubicBezTo>
                  <a:cubicBezTo>
                    <a:pt x="14351" y="61627"/>
                    <a:pt x="14351" y="61627"/>
                    <a:pt x="14351" y="61627"/>
                  </a:cubicBezTo>
                  <a:close/>
                </a:path>
              </a:pathLst>
            </a:custGeom>
            <a:solidFill>
              <a:srgbClr val="191919"/>
            </a:solidFill>
            <a:ln w="519" cap="flat">
              <a:noFill/>
              <a:prstDash val="solid"/>
              <a:miter/>
            </a:ln>
          </p:spPr>
          <p:txBody>
            <a:bodyPr rtlCol="0" anchor="ctr"/>
            <a:lstStyle/>
            <a:p>
              <a:endParaRPr lang="fr-FR"/>
            </a:p>
          </p:txBody>
        </p:sp>
        <p:sp>
          <p:nvSpPr>
            <p:cNvPr id="3929" name="Forme libre 3928">
              <a:extLst>
                <a:ext uri="{FF2B5EF4-FFF2-40B4-BE49-F238E27FC236}">
                  <a16:creationId xmlns:a16="http://schemas.microsoft.com/office/drawing/2014/main" id="{915DB74F-CCAE-677F-03E4-C7CC1544AC4F}"/>
                </a:ext>
              </a:extLst>
            </p:cNvPr>
            <p:cNvSpPr/>
            <p:nvPr/>
          </p:nvSpPr>
          <p:spPr>
            <a:xfrm>
              <a:off x="5110677" y="9510218"/>
              <a:ext cx="93844" cy="145651"/>
            </a:xfrm>
            <a:custGeom>
              <a:avLst/>
              <a:gdLst>
                <a:gd name="connsiteX0" fmla="*/ -1819 w 93844"/>
                <a:gd name="connsiteY0" fmla="*/ 134552 h 145651"/>
                <a:gd name="connsiteX1" fmla="*/ 18282 w 93844"/>
                <a:gd name="connsiteY1" fmla="*/ 80412 h 145651"/>
                <a:gd name="connsiteX2" fmla="*/ 32029 w 93844"/>
                <a:gd name="connsiteY2" fmla="*/ 23114 h 145651"/>
                <a:gd name="connsiteX3" fmla="*/ 64367 w 93844"/>
                <a:gd name="connsiteY3" fmla="*/ -5768 h 145651"/>
                <a:gd name="connsiteX4" fmla="*/ 89935 w 93844"/>
                <a:gd name="connsiteY4" fmla="*/ -11099 h 145651"/>
                <a:gd name="connsiteX5" fmla="*/ 69314 w 93844"/>
                <a:gd name="connsiteY5" fmla="*/ 17058 h 145651"/>
                <a:gd name="connsiteX6" fmla="*/ 59107 w 93844"/>
                <a:gd name="connsiteY6" fmla="*/ 14263 h 145651"/>
                <a:gd name="connsiteX7" fmla="*/ 46558 w 93844"/>
                <a:gd name="connsiteY7" fmla="*/ 25960 h 145651"/>
                <a:gd name="connsiteX8" fmla="*/ 62076 w 93844"/>
                <a:gd name="connsiteY8" fmla="*/ 39470 h 145651"/>
                <a:gd name="connsiteX9" fmla="*/ 84676 w 93844"/>
                <a:gd name="connsiteY9" fmla="*/ 118196 h 145651"/>
                <a:gd name="connsiteX10" fmla="*/ -1819 w 93844"/>
                <a:gd name="connsiteY10" fmla="*/ 134552 h 14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844" h="145651">
                  <a:moveTo>
                    <a:pt x="-1819" y="134552"/>
                  </a:moveTo>
                  <a:cubicBezTo>
                    <a:pt x="-9214" y="106705"/>
                    <a:pt x="4326" y="93144"/>
                    <a:pt x="18282" y="80412"/>
                  </a:cubicBezTo>
                  <a:cubicBezTo>
                    <a:pt x="30883" y="68921"/>
                    <a:pt x="15365" y="49097"/>
                    <a:pt x="32029" y="23114"/>
                  </a:cubicBezTo>
                  <a:cubicBezTo>
                    <a:pt x="42912" y="6137"/>
                    <a:pt x="64367" y="-5768"/>
                    <a:pt x="64367" y="-5768"/>
                  </a:cubicBezTo>
                  <a:lnTo>
                    <a:pt x="89935" y="-11099"/>
                  </a:lnTo>
                  <a:cubicBezTo>
                    <a:pt x="89935" y="-11099"/>
                    <a:pt x="75406" y="3911"/>
                    <a:pt x="69314" y="17058"/>
                  </a:cubicBezTo>
                  <a:cubicBezTo>
                    <a:pt x="63221" y="30205"/>
                    <a:pt x="59107" y="14263"/>
                    <a:pt x="59107" y="14263"/>
                  </a:cubicBezTo>
                  <a:cubicBezTo>
                    <a:pt x="59107" y="14263"/>
                    <a:pt x="47339" y="15195"/>
                    <a:pt x="46558" y="25960"/>
                  </a:cubicBezTo>
                  <a:cubicBezTo>
                    <a:pt x="45516" y="40402"/>
                    <a:pt x="62076" y="39470"/>
                    <a:pt x="62076" y="39470"/>
                  </a:cubicBezTo>
                  <a:cubicBezTo>
                    <a:pt x="62076" y="39470"/>
                    <a:pt x="75667" y="103496"/>
                    <a:pt x="84676" y="118196"/>
                  </a:cubicBezTo>
                  <a:cubicBezTo>
                    <a:pt x="91914" y="129997"/>
                    <a:pt x="-1819" y="134552"/>
                    <a:pt x="-1819" y="134552"/>
                  </a:cubicBezTo>
                  <a:close/>
                </a:path>
              </a:pathLst>
            </a:custGeom>
            <a:solidFill>
              <a:srgbClr val="FFFFFF"/>
            </a:solidFill>
            <a:ln w="519" cap="flat">
              <a:noFill/>
              <a:prstDash val="solid"/>
              <a:miter/>
            </a:ln>
          </p:spPr>
          <p:txBody>
            <a:bodyPr rtlCol="0" anchor="ctr"/>
            <a:lstStyle/>
            <a:p>
              <a:endParaRPr lang="fr-FR"/>
            </a:p>
          </p:txBody>
        </p:sp>
        <p:sp>
          <p:nvSpPr>
            <p:cNvPr id="3930" name="Forme libre 3929">
              <a:extLst>
                <a:ext uri="{FF2B5EF4-FFF2-40B4-BE49-F238E27FC236}">
                  <a16:creationId xmlns:a16="http://schemas.microsoft.com/office/drawing/2014/main" id="{65665A01-B183-8E13-FEDA-C23A4DA242CD}"/>
                </a:ext>
              </a:extLst>
            </p:cNvPr>
            <p:cNvSpPr/>
            <p:nvPr/>
          </p:nvSpPr>
          <p:spPr>
            <a:xfrm>
              <a:off x="5108849" y="9507789"/>
              <a:ext cx="98013" cy="156361"/>
            </a:xfrm>
            <a:custGeom>
              <a:avLst/>
              <a:gdLst>
                <a:gd name="connsiteX0" fmla="*/ 634 w 98013"/>
                <a:gd name="connsiteY0" fmla="*/ 145258 h 156361"/>
                <a:gd name="connsiteX1" fmla="*/ -1658 w 98013"/>
                <a:gd name="connsiteY1" fmla="*/ 143499 h 156361"/>
                <a:gd name="connsiteX2" fmla="*/ 18495 w 98013"/>
                <a:gd name="connsiteY2" fmla="*/ 81076 h 156361"/>
                <a:gd name="connsiteX3" fmla="*/ 23130 w 98013"/>
                <a:gd name="connsiteY3" fmla="*/ 61770 h 156361"/>
                <a:gd name="connsiteX4" fmla="*/ 31826 w 98013"/>
                <a:gd name="connsiteY4" fmla="*/ 24193 h 156361"/>
                <a:gd name="connsiteX5" fmla="*/ 64997 w 98013"/>
                <a:gd name="connsiteY5" fmla="*/ -5466 h 156361"/>
                <a:gd name="connsiteX6" fmla="*/ 65674 w 98013"/>
                <a:gd name="connsiteY6" fmla="*/ -5725 h 156361"/>
                <a:gd name="connsiteX7" fmla="*/ 91242 w 98013"/>
                <a:gd name="connsiteY7" fmla="*/ -11056 h 156361"/>
                <a:gd name="connsiteX8" fmla="*/ 94054 w 98013"/>
                <a:gd name="connsiteY8" fmla="*/ -9244 h 156361"/>
                <a:gd name="connsiteX9" fmla="*/ 93429 w 98013"/>
                <a:gd name="connsiteY9" fmla="*/ -7122 h 156361"/>
                <a:gd name="connsiteX10" fmla="*/ 73225 w 98013"/>
                <a:gd name="connsiteY10" fmla="*/ 20362 h 156361"/>
                <a:gd name="connsiteX11" fmla="*/ 65934 w 98013"/>
                <a:gd name="connsiteY11" fmla="*/ 26884 h 156361"/>
                <a:gd name="connsiteX12" fmla="*/ 59165 w 98013"/>
                <a:gd name="connsiteY12" fmla="*/ 19017 h 156361"/>
                <a:gd name="connsiteX13" fmla="*/ 50677 w 98013"/>
                <a:gd name="connsiteY13" fmla="*/ 28437 h 156361"/>
                <a:gd name="connsiteX14" fmla="*/ 53280 w 98013"/>
                <a:gd name="connsiteY14" fmla="*/ 36149 h 156361"/>
                <a:gd name="connsiteX15" fmla="*/ 63695 w 98013"/>
                <a:gd name="connsiteY15" fmla="*/ 39462 h 156361"/>
                <a:gd name="connsiteX16" fmla="*/ 66195 w 98013"/>
                <a:gd name="connsiteY16" fmla="*/ 41687 h 156361"/>
                <a:gd name="connsiteX17" fmla="*/ 66195 w 98013"/>
                <a:gd name="connsiteY17" fmla="*/ 41687 h 156361"/>
                <a:gd name="connsiteX18" fmla="*/ 77391 w 98013"/>
                <a:gd name="connsiteY18" fmla="*/ 107526 h 156361"/>
                <a:gd name="connsiteX19" fmla="*/ 77755 w 98013"/>
                <a:gd name="connsiteY19" fmla="*/ 112494 h 156361"/>
                <a:gd name="connsiteX20" fmla="*/ 1155 w 98013"/>
                <a:gd name="connsiteY20" fmla="*/ 145103 h 156361"/>
                <a:gd name="connsiteX21" fmla="*/ 634 w 98013"/>
                <a:gd name="connsiteY21" fmla="*/ 145258 h 156361"/>
                <a:gd name="connsiteX22" fmla="*/ 67080 w 98013"/>
                <a:gd name="connsiteY22" fmla="*/ -1118 h 156361"/>
                <a:gd name="connsiteX23" fmla="*/ 35888 w 98013"/>
                <a:gd name="connsiteY23" fmla="*/ 26781 h 156361"/>
                <a:gd name="connsiteX24" fmla="*/ 27921 w 98013"/>
                <a:gd name="connsiteY24" fmla="*/ 61666 h 156361"/>
                <a:gd name="connsiteX25" fmla="*/ 21724 w 98013"/>
                <a:gd name="connsiteY25" fmla="*/ 84596 h 156361"/>
                <a:gd name="connsiteX26" fmla="*/ 2404 w 98013"/>
                <a:gd name="connsiteY26" fmla="*/ 139978 h 156361"/>
                <a:gd name="connsiteX27" fmla="*/ 73433 w 98013"/>
                <a:gd name="connsiteY27" fmla="*/ 110838 h 156361"/>
                <a:gd name="connsiteX28" fmla="*/ 73433 w 98013"/>
                <a:gd name="connsiteY28" fmla="*/ 110114 h 156361"/>
                <a:gd name="connsiteX29" fmla="*/ 61664 w 98013"/>
                <a:gd name="connsiteY29" fmla="*/ 44275 h 156361"/>
                <a:gd name="connsiteX30" fmla="*/ 50052 w 98013"/>
                <a:gd name="connsiteY30" fmla="*/ 39669 h 156361"/>
                <a:gd name="connsiteX31" fmla="*/ 45990 w 98013"/>
                <a:gd name="connsiteY31" fmla="*/ 28333 h 156361"/>
                <a:gd name="connsiteX32" fmla="*/ 60675 w 98013"/>
                <a:gd name="connsiteY32" fmla="*/ 14048 h 156361"/>
                <a:gd name="connsiteX33" fmla="*/ 63226 w 98013"/>
                <a:gd name="connsiteY33" fmla="*/ 15808 h 156361"/>
                <a:gd name="connsiteX34" fmla="*/ 66455 w 98013"/>
                <a:gd name="connsiteY34" fmla="*/ 22225 h 156361"/>
                <a:gd name="connsiteX35" fmla="*/ 68955 w 98013"/>
                <a:gd name="connsiteY35" fmla="*/ 18447 h 156361"/>
                <a:gd name="connsiteX36" fmla="*/ 85097 w 98013"/>
                <a:gd name="connsiteY36" fmla="*/ -4896 h 156361"/>
                <a:gd name="connsiteX37" fmla="*/ 67080 w 98013"/>
                <a:gd name="connsiteY37" fmla="*/ -1118 h 156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8013" h="156361">
                  <a:moveTo>
                    <a:pt x="634" y="145258"/>
                  </a:moveTo>
                  <a:cubicBezTo>
                    <a:pt x="-460" y="145258"/>
                    <a:pt x="-1397" y="144534"/>
                    <a:pt x="-1658" y="143499"/>
                  </a:cubicBezTo>
                  <a:cubicBezTo>
                    <a:pt x="-7906" y="119948"/>
                    <a:pt x="-1137" y="98933"/>
                    <a:pt x="18495" y="81076"/>
                  </a:cubicBezTo>
                  <a:cubicBezTo>
                    <a:pt x="23546" y="76470"/>
                    <a:pt x="23390" y="70310"/>
                    <a:pt x="23130" y="61770"/>
                  </a:cubicBezTo>
                  <a:cubicBezTo>
                    <a:pt x="22869" y="51522"/>
                    <a:pt x="22505" y="38788"/>
                    <a:pt x="31826" y="24193"/>
                  </a:cubicBezTo>
                  <a:cubicBezTo>
                    <a:pt x="42866" y="6905"/>
                    <a:pt x="64112" y="-4948"/>
                    <a:pt x="64997" y="-5466"/>
                  </a:cubicBezTo>
                  <a:cubicBezTo>
                    <a:pt x="65205" y="-5569"/>
                    <a:pt x="65414" y="-5673"/>
                    <a:pt x="65674" y="-5725"/>
                  </a:cubicBezTo>
                  <a:lnTo>
                    <a:pt x="91242" y="-11056"/>
                  </a:lnTo>
                  <a:cubicBezTo>
                    <a:pt x="92544" y="-11315"/>
                    <a:pt x="93794" y="-10486"/>
                    <a:pt x="94054" y="-9244"/>
                  </a:cubicBezTo>
                  <a:cubicBezTo>
                    <a:pt x="94210" y="-8468"/>
                    <a:pt x="94002" y="-7692"/>
                    <a:pt x="93429" y="-7122"/>
                  </a:cubicBezTo>
                  <a:cubicBezTo>
                    <a:pt x="93273" y="-6967"/>
                    <a:pt x="79109" y="7733"/>
                    <a:pt x="73225" y="20362"/>
                  </a:cubicBezTo>
                  <a:cubicBezTo>
                    <a:pt x="72444" y="22070"/>
                    <a:pt x="69996" y="27246"/>
                    <a:pt x="65934" y="26884"/>
                  </a:cubicBezTo>
                  <a:cubicBezTo>
                    <a:pt x="62341" y="26573"/>
                    <a:pt x="60206" y="22070"/>
                    <a:pt x="59165" y="19017"/>
                  </a:cubicBezTo>
                  <a:cubicBezTo>
                    <a:pt x="56249" y="19793"/>
                    <a:pt x="50937" y="22019"/>
                    <a:pt x="50677" y="28437"/>
                  </a:cubicBezTo>
                  <a:cubicBezTo>
                    <a:pt x="50521" y="31801"/>
                    <a:pt x="51406" y="34337"/>
                    <a:pt x="53280" y="36149"/>
                  </a:cubicBezTo>
                  <a:cubicBezTo>
                    <a:pt x="57030" y="39772"/>
                    <a:pt x="63591" y="39462"/>
                    <a:pt x="63695" y="39462"/>
                  </a:cubicBezTo>
                  <a:cubicBezTo>
                    <a:pt x="64997" y="39410"/>
                    <a:pt x="66143" y="40393"/>
                    <a:pt x="66195" y="41687"/>
                  </a:cubicBezTo>
                  <a:cubicBezTo>
                    <a:pt x="66195" y="41687"/>
                    <a:pt x="66195" y="41687"/>
                    <a:pt x="66195" y="41687"/>
                  </a:cubicBezTo>
                  <a:cubicBezTo>
                    <a:pt x="66247" y="42205"/>
                    <a:pt x="68798" y="93498"/>
                    <a:pt x="77391" y="107526"/>
                  </a:cubicBezTo>
                  <a:cubicBezTo>
                    <a:pt x="78328" y="109026"/>
                    <a:pt x="78432" y="110734"/>
                    <a:pt x="77755" y="112494"/>
                  </a:cubicBezTo>
                  <a:cubicBezTo>
                    <a:pt x="72652" y="125175"/>
                    <a:pt x="13079" y="141894"/>
                    <a:pt x="1155" y="145103"/>
                  </a:cubicBezTo>
                  <a:cubicBezTo>
                    <a:pt x="1103" y="145206"/>
                    <a:pt x="842" y="145258"/>
                    <a:pt x="634" y="145258"/>
                  </a:cubicBezTo>
                  <a:close/>
                  <a:moveTo>
                    <a:pt x="67080" y="-1118"/>
                  </a:moveTo>
                  <a:cubicBezTo>
                    <a:pt x="64476" y="383"/>
                    <a:pt x="45626" y="11615"/>
                    <a:pt x="35888" y="26781"/>
                  </a:cubicBezTo>
                  <a:cubicBezTo>
                    <a:pt x="27348" y="40135"/>
                    <a:pt x="27660" y="51573"/>
                    <a:pt x="27921" y="61666"/>
                  </a:cubicBezTo>
                  <a:cubicBezTo>
                    <a:pt x="28181" y="70724"/>
                    <a:pt x="28389" y="78540"/>
                    <a:pt x="21724" y="84596"/>
                  </a:cubicBezTo>
                  <a:cubicBezTo>
                    <a:pt x="4175" y="100590"/>
                    <a:pt x="-2334" y="119223"/>
                    <a:pt x="2404" y="139978"/>
                  </a:cubicBezTo>
                  <a:cubicBezTo>
                    <a:pt x="29170" y="132577"/>
                    <a:pt x="70309" y="118705"/>
                    <a:pt x="73433" y="110838"/>
                  </a:cubicBezTo>
                  <a:cubicBezTo>
                    <a:pt x="73589" y="110372"/>
                    <a:pt x="73537" y="110217"/>
                    <a:pt x="73433" y="110114"/>
                  </a:cubicBezTo>
                  <a:cubicBezTo>
                    <a:pt x="65205" y="96656"/>
                    <a:pt x="62289" y="54524"/>
                    <a:pt x="61664" y="44275"/>
                  </a:cubicBezTo>
                  <a:cubicBezTo>
                    <a:pt x="58696" y="44068"/>
                    <a:pt x="53645" y="43188"/>
                    <a:pt x="50052" y="39669"/>
                  </a:cubicBezTo>
                  <a:cubicBezTo>
                    <a:pt x="47188" y="36874"/>
                    <a:pt x="45834" y="33095"/>
                    <a:pt x="45990" y="28333"/>
                  </a:cubicBezTo>
                  <a:cubicBezTo>
                    <a:pt x="46407" y="18033"/>
                    <a:pt x="55780" y="14461"/>
                    <a:pt x="60675" y="14048"/>
                  </a:cubicBezTo>
                  <a:cubicBezTo>
                    <a:pt x="61821" y="13944"/>
                    <a:pt x="62914" y="14720"/>
                    <a:pt x="63226" y="15808"/>
                  </a:cubicBezTo>
                  <a:cubicBezTo>
                    <a:pt x="64008" y="18758"/>
                    <a:pt x="65570" y="21967"/>
                    <a:pt x="66455" y="22225"/>
                  </a:cubicBezTo>
                  <a:cubicBezTo>
                    <a:pt x="66455" y="22174"/>
                    <a:pt x="67444" y="21708"/>
                    <a:pt x="68955" y="18447"/>
                  </a:cubicBezTo>
                  <a:cubicBezTo>
                    <a:pt x="72912" y="9907"/>
                    <a:pt x="80203" y="745"/>
                    <a:pt x="85097" y="-4896"/>
                  </a:cubicBezTo>
                  <a:lnTo>
                    <a:pt x="67080" y="-1118"/>
                  </a:lnTo>
                  <a:close/>
                </a:path>
              </a:pathLst>
            </a:custGeom>
            <a:solidFill>
              <a:srgbClr val="191919"/>
            </a:solidFill>
            <a:ln w="519" cap="flat">
              <a:noFill/>
              <a:prstDash val="solid"/>
              <a:miter/>
            </a:ln>
          </p:spPr>
          <p:txBody>
            <a:bodyPr rtlCol="0" anchor="ctr"/>
            <a:lstStyle/>
            <a:p>
              <a:endParaRPr lang="fr-FR"/>
            </a:p>
          </p:txBody>
        </p:sp>
        <p:sp>
          <p:nvSpPr>
            <p:cNvPr id="3931" name="Forme libre 3930">
              <a:extLst>
                <a:ext uri="{FF2B5EF4-FFF2-40B4-BE49-F238E27FC236}">
                  <a16:creationId xmlns:a16="http://schemas.microsoft.com/office/drawing/2014/main" id="{90B81516-D42F-5783-FDA9-32D2A75FE9B1}"/>
                </a:ext>
              </a:extLst>
            </p:cNvPr>
            <p:cNvSpPr/>
            <p:nvPr/>
          </p:nvSpPr>
          <p:spPr>
            <a:xfrm>
              <a:off x="4719922" y="9671733"/>
              <a:ext cx="435540" cy="556848"/>
            </a:xfrm>
            <a:custGeom>
              <a:avLst/>
              <a:gdLst>
                <a:gd name="connsiteX0" fmla="*/ 383359 w 435540"/>
                <a:gd name="connsiteY0" fmla="*/ -11589 h 556848"/>
                <a:gd name="connsiteX1" fmla="*/ 5719 w 435540"/>
                <a:gd name="connsiteY1" fmla="*/ 366152 h 556848"/>
                <a:gd name="connsiteX2" fmla="*/ 388202 w 435540"/>
                <a:gd name="connsiteY2" fmla="*/ 478730 h 556848"/>
                <a:gd name="connsiteX3" fmla="*/ 427413 w 435540"/>
                <a:gd name="connsiteY3" fmla="*/ 296173 h 556848"/>
                <a:gd name="connsiteX4" fmla="*/ 383359 w 435540"/>
                <a:gd name="connsiteY4" fmla="*/ -11589 h 556848"/>
                <a:gd name="connsiteX5" fmla="*/ 383359 w 435540"/>
                <a:gd name="connsiteY5" fmla="*/ -11589 h 55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540" h="556848">
                  <a:moveTo>
                    <a:pt x="383359" y="-11589"/>
                  </a:moveTo>
                  <a:cubicBezTo>
                    <a:pt x="292021" y="-13401"/>
                    <a:pt x="-65517" y="77386"/>
                    <a:pt x="5719" y="366152"/>
                  </a:cubicBezTo>
                  <a:cubicBezTo>
                    <a:pt x="58106" y="578418"/>
                    <a:pt x="289522" y="582870"/>
                    <a:pt x="388202" y="478730"/>
                  </a:cubicBezTo>
                  <a:cubicBezTo>
                    <a:pt x="431162" y="433387"/>
                    <a:pt x="438297" y="382508"/>
                    <a:pt x="427413" y="296173"/>
                  </a:cubicBezTo>
                  <a:cubicBezTo>
                    <a:pt x="416582" y="209890"/>
                    <a:pt x="383359" y="-11589"/>
                    <a:pt x="383359" y="-11589"/>
                  </a:cubicBezTo>
                  <a:lnTo>
                    <a:pt x="383359" y="-11589"/>
                  </a:lnTo>
                  <a:close/>
                </a:path>
              </a:pathLst>
            </a:custGeom>
            <a:solidFill>
              <a:srgbClr val="CBACD9"/>
            </a:solidFill>
            <a:ln w="519" cap="flat">
              <a:noFill/>
              <a:prstDash val="solid"/>
              <a:miter/>
            </a:ln>
          </p:spPr>
          <p:txBody>
            <a:bodyPr rtlCol="0" anchor="ctr"/>
            <a:lstStyle/>
            <a:p>
              <a:endParaRPr lang="fr-FR"/>
            </a:p>
          </p:txBody>
        </p:sp>
        <p:sp>
          <p:nvSpPr>
            <p:cNvPr id="3932" name="Forme libre 3931">
              <a:extLst>
                <a:ext uri="{FF2B5EF4-FFF2-40B4-BE49-F238E27FC236}">
                  <a16:creationId xmlns:a16="http://schemas.microsoft.com/office/drawing/2014/main" id="{691483B7-B801-4B05-6FDF-06DC65456F14}"/>
                </a:ext>
              </a:extLst>
            </p:cNvPr>
            <p:cNvSpPr/>
            <p:nvPr/>
          </p:nvSpPr>
          <p:spPr>
            <a:xfrm>
              <a:off x="5056650" y="9647027"/>
              <a:ext cx="387618" cy="394554"/>
            </a:xfrm>
            <a:custGeom>
              <a:avLst/>
              <a:gdLst>
                <a:gd name="connsiteX0" fmla="*/ 383580 w 387618"/>
                <a:gd name="connsiteY0" fmla="*/ 272891 h 394554"/>
                <a:gd name="connsiteX1" fmla="*/ 254958 w 387618"/>
                <a:gd name="connsiteY1" fmla="*/ 25688 h 394554"/>
                <a:gd name="connsiteX2" fmla="*/ -2547 w 387618"/>
                <a:gd name="connsiteY2" fmla="*/ 48669 h 394554"/>
                <a:gd name="connsiteX3" fmla="*/ 56036 w 387618"/>
                <a:gd name="connsiteY3" fmla="*/ 371390 h 394554"/>
                <a:gd name="connsiteX4" fmla="*/ 383580 w 387618"/>
                <a:gd name="connsiteY4" fmla="*/ 272891 h 39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618" h="394554">
                  <a:moveTo>
                    <a:pt x="383580" y="272891"/>
                  </a:moveTo>
                  <a:cubicBezTo>
                    <a:pt x="383580" y="272891"/>
                    <a:pt x="356814" y="92613"/>
                    <a:pt x="254958" y="25688"/>
                  </a:cubicBezTo>
                  <a:cubicBezTo>
                    <a:pt x="153153" y="-41238"/>
                    <a:pt x="8024" y="-8008"/>
                    <a:pt x="-2547" y="48669"/>
                  </a:cubicBezTo>
                  <a:cubicBezTo>
                    <a:pt x="-13118" y="105346"/>
                    <a:pt x="35258" y="327187"/>
                    <a:pt x="56036" y="371390"/>
                  </a:cubicBezTo>
                  <a:cubicBezTo>
                    <a:pt x="76865" y="415540"/>
                    <a:pt x="356345" y="324133"/>
                    <a:pt x="383580" y="272891"/>
                  </a:cubicBezTo>
                  <a:close/>
                </a:path>
              </a:pathLst>
            </a:custGeom>
            <a:solidFill>
              <a:srgbClr val="FFD26C"/>
            </a:solidFill>
            <a:ln w="519" cap="flat">
              <a:noFill/>
              <a:prstDash val="solid"/>
              <a:miter/>
            </a:ln>
          </p:spPr>
          <p:txBody>
            <a:bodyPr rtlCol="0" anchor="ctr"/>
            <a:lstStyle/>
            <a:p>
              <a:endParaRPr lang="fr-FR"/>
            </a:p>
          </p:txBody>
        </p:sp>
        <p:sp>
          <p:nvSpPr>
            <p:cNvPr id="3933" name="Forme libre 3932">
              <a:extLst>
                <a:ext uri="{FF2B5EF4-FFF2-40B4-BE49-F238E27FC236}">
                  <a16:creationId xmlns:a16="http://schemas.microsoft.com/office/drawing/2014/main" id="{3CDF056B-3D3D-5335-5832-3E2E8E3C8C4D}"/>
                </a:ext>
              </a:extLst>
            </p:cNvPr>
            <p:cNvSpPr/>
            <p:nvPr/>
          </p:nvSpPr>
          <p:spPr>
            <a:xfrm>
              <a:off x="5054219" y="9644556"/>
              <a:ext cx="392411" cy="399406"/>
            </a:xfrm>
            <a:custGeom>
              <a:avLst/>
              <a:gdLst>
                <a:gd name="connsiteX0" fmla="*/ 93252 w 392411"/>
                <a:gd name="connsiteY0" fmla="*/ 387939 h 399406"/>
                <a:gd name="connsiteX1" fmla="*/ 90128 w 392411"/>
                <a:gd name="connsiteY1" fmla="*/ 387888 h 399406"/>
                <a:gd name="connsiteX2" fmla="*/ 56280 w 392411"/>
                <a:gd name="connsiteY2" fmla="*/ 374844 h 399406"/>
                <a:gd name="connsiteX3" fmla="*/ -2511 w 392411"/>
                <a:gd name="connsiteY3" fmla="*/ 50726 h 399406"/>
                <a:gd name="connsiteX4" fmla="*/ 45605 w 392411"/>
                <a:gd name="connsiteY4" fmla="*/ 3832 h 399406"/>
                <a:gd name="connsiteX5" fmla="*/ 258691 w 392411"/>
                <a:gd name="connsiteY5" fmla="*/ 26192 h 399406"/>
                <a:gd name="connsiteX6" fmla="*/ 388355 w 392411"/>
                <a:gd name="connsiteY6" fmla="*/ 275000 h 399406"/>
                <a:gd name="connsiteX7" fmla="*/ 388094 w 392411"/>
                <a:gd name="connsiteY7" fmla="*/ 276450 h 399406"/>
                <a:gd name="connsiteX8" fmla="*/ 93252 w 392411"/>
                <a:gd name="connsiteY8" fmla="*/ 387939 h 399406"/>
                <a:gd name="connsiteX9" fmla="*/ 128454 w 392411"/>
                <a:gd name="connsiteY9" fmla="*/ -6727 h 399406"/>
                <a:gd name="connsiteX10" fmla="*/ 47532 w 392411"/>
                <a:gd name="connsiteY10" fmla="*/ 8231 h 399406"/>
                <a:gd name="connsiteX11" fmla="*/ 2280 w 392411"/>
                <a:gd name="connsiteY11" fmla="*/ 51606 h 399406"/>
                <a:gd name="connsiteX12" fmla="*/ 60706 w 392411"/>
                <a:gd name="connsiteY12" fmla="*/ 372878 h 399406"/>
                <a:gd name="connsiteX13" fmla="*/ 90336 w 392411"/>
                <a:gd name="connsiteY13" fmla="*/ 383178 h 399406"/>
                <a:gd name="connsiteX14" fmla="*/ 383564 w 392411"/>
                <a:gd name="connsiteY14" fmla="*/ 274948 h 399406"/>
                <a:gd name="connsiteX15" fmla="*/ 256139 w 392411"/>
                <a:gd name="connsiteY15" fmla="*/ 30178 h 399406"/>
                <a:gd name="connsiteX16" fmla="*/ 128454 w 392411"/>
                <a:gd name="connsiteY16" fmla="*/ -6727 h 399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2411" h="399406">
                  <a:moveTo>
                    <a:pt x="93252" y="387939"/>
                  </a:moveTo>
                  <a:cubicBezTo>
                    <a:pt x="92211" y="387939"/>
                    <a:pt x="91169" y="387939"/>
                    <a:pt x="90128" y="387888"/>
                  </a:cubicBezTo>
                  <a:cubicBezTo>
                    <a:pt x="71538" y="387422"/>
                    <a:pt x="60186" y="383074"/>
                    <a:pt x="56280" y="374844"/>
                  </a:cubicBezTo>
                  <a:cubicBezTo>
                    <a:pt x="35815" y="331470"/>
                    <a:pt x="-13291" y="108490"/>
                    <a:pt x="-2511" y="50726"/>
                  </a:cubicBezTo>
                  <a:cubicBezTo>
                    <a:pt x="978" y="32144"/>
                    <a:pt x="18058" y="15478"/>
                    <a:pt x="45605" y="3832"/>
                  </a:cubicBezTo>
                  <a:cubicBezTo>
                    <a:pt x="98147" y="-18321"/>
                    <a:pt x="187194" y="-20806"/>
                    <a:pt x="258691" y="26192"/>
                  </a:cubicBezTo>
                  <a:cubicBezTo>
                    <a:pt x="360235" y="92910"/>
                    <a:pt x="388094" y="273189"/>
                    <a:pt x="388355" y="275000"/>
                  </a:cubicBezTo>
                  <a:cubicBezTo>
                    <a:pt x="388407" y="275518"/>
                    <a:pt x="388355" y="275984"/>
                    <a:pt x="388094" y="276450"/>
                  </a:cubicBezTo>
                  <a:cubicBezTo>
                    <a:pt x="364661" y="320600"/>
                    <a:pt x="172405" y="387939"/>
                    <a:pt x="93252" y="387939"/>
                  </a:cubicBezTo>
                  <a:close/>
                  <a:moveTo>
                    <a:pt x="128454" y="-6727"/>
                  </a:moveTo>
                  <a:cubicBezTo>
                    <a:pt x="97731" y="-6727"/>
                    <a:pt x="69403" y="-982"/>
                    <a:pt x="47532" y="8231"/>
                  </a:cubicBezTo>
                  <a:cubicBezTo>
                    <a:pt x="21495" y="19205"/>
                    <a:pt x="5456" y="34629"/>
                    <a:pt x="2280" y="51606"/>
                  </a:cubicBezTo>
                  <a:cubicBezTo>
                    <a:pt x="-8396" y="108800"/>
                    <a:pt x="40398" y="329814"/>
                    <a:pt x="60706" y="372878"/>
                  </a:cubicBezTo>
                  <a:cubicBezTo>
                    <a:pt x="63727" y="379244"/>
                    <a:pt x="73933" y="382816"/>
                    <a:pt x="90336" y="383178"/>
                  </a:cubicBezTo>
                  <a:cubicBezTo>
                    <a:pt x="170426" y="385041"/>
                    <a:pt x="360756" y="314648"/>
                    <a:pt x="383564" y="274948"/>
                  </a:cubicBezTo>
                  <a:cubicBezTo>
                    <a:pt x="381481" y="262009"/>
                    <a:pt x="352476" y="93480"/>
                    <a:pt x="256139" y="30178"/>
                  </a:cubicBezTo>
                  <a:cubicBezTo>
                    <a:pt x="215886" y="3728"/>
                    <a:pt x="169957" y="-6727"/>
                    <a:pt x="128454" y="-6727"/>
                  </a:cubicBezTo>
                  <a:close/>
                </a:path>
              </a:pathLst>
            </a:custGeom>
            <a:solidFill>
              <a:srgbClr val="191919"/>
            </a:solidFill>
            <a:ln w="519" cap="flat">
              <a:noFill/>
              <a:prstDash val="solid"/>
              <a:miter/>
            </a:ln>
          </p:spPr>
          <p:txBody>
            <a:bodyPr rtlCol="0" anchor="ctr"/>
            <a:lstStyle/>
            <a:p>
              <a:endParaRPr lang="fr-FR"/>
            </a:p>
          </p:txBody>
        </p:sp>
        <p:sp>
          <p:nvSpPr>
            <p:cNvPr id="3934" name="Forme libre 3933">
              <a:extLst>
                <a:ext uri="{FF2B5EF4-FFF2-40B4-BE49-F238E27FC236}">
                  <a16:creationId xmlns:a16="http://schemas.microsoft.com/office/drawing/2014/main" id="{D223CFC7-631F-98D2-8837-F48D4E62FBCF}"/>
                </a:ext>
              </a:extLst>
            </p:cNvPr>
            <p:cNvSpPr/>
            <p:nvPr/>
          </p:nvSpPr>
          <p:spPr>
            <a:xfrm>
              <a:off x="5140099" y="9613656"/>
              <a:ext cx="57443" cy="44852"/>
            </a:xfrm>
            <a:custGeom>
              <a:avLst/>
              <a:gdLst>
                <a:gd name="connsiteX0" fmla="*/ 40032 w 57443"/>
                <a:gd name="connsiteY0" fmla="*/ -3019 h 44852"/>
                <a:gd name="connsiteX1" fmla="*/ 9986 w 57443"/>
                <a:gd name="connsiteY1" fmla="*/ -7884 h 44852"/>
                <a:gd name="connsiteX2" fmla="*/ -3241 w 57443"/>
                <a:gd name="connsiteY2" fmla="*/ 22085 h 44852"/>
                <a:gd name="connsiteX3" fmla="*/ 53519 w 57443"/>
                <a:gd name="connsiteY3" fmla="*/ 33679 h 44852"/>
                <a:gd name="connsiteX4" fmla="*/ 40032 w 57443"/>
                <a:gd name="connsiteY4" fmla="*/ -3019 h 44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43" h="44852">
                  <a:moveTo>
                    <a:pt x="40032" y="-3019"/>
                  </a:moveTo>
                  <a:cubicBezTo>
                    <a:pt x="42792" y="-12077"/>
                    <a:pt x="26285" y="-13422"/>
                    <a:pt x="9986" y="-7884"/>
                  </a:cubicBezTo>
                  <a:cubicBezTo>
                    <a:pt x="2070" y="553"/>
                    <a:pt x="-6417" y="14217"/>
                    <a:pt x="-3241" y="22085"/>
                  </a:cubicBezTo>
                  <a:cubicBezTo>
                    <a:pt x="5872" y="28399"/>
                    <a:pt x="53519" y="33679"/>
                    <a:pt x="53519" y="33679"/>
                  </a:cubicBezTo>
                  <a:lnTo>
                    <a:pt x="40032" y="-3019"/>
                  </a:lnTo>
                  <a:close/>
                </a:path>
              </a:pathLst>
            </a:custGeom>
            <a:solidFill>
              <a:srgbClr val="FFFFFF"/>
            </a:solidFill>
            <a:ln w="519" cap="flat">
              <a:noFill/>
              <a:prstDash val="solid"/>
              <a:miter/>
            </a:ln>
          </p:spPr>
          <p:txBody>
            <a:bodyPr rtlCol="0" anchor="ctr"/>
            <a:lstStyle/>
            <a:p>
              <a:endParaRPr lang="fr-FR"/>
            </a:p>
          </p:txBody>
        </p:sp>
        <p:sp>
          <p:nvSpPr>
            <p:cNvPr id="3935" name="Forme libre 3934">
              <a:extLst>
                <a:ext uri="{FF2B5EF4-FFF2-40B4-BE49-F238E27FC236}">
                  <a16:creationId xmlns:a16="http://schemas.microsoft.com/office/drawing/2014/main" id="{981257F7-7CF2-2120-A17E-005BAC08526B}"/>
                </a:ext>
              </a:extLst>
            </p:cNvPr>
            <p:cNvSpPr/>
            <p:nvPr/>
          </p:nvSpPr>
          <p:spPr>
            <a:xfrm>
              <a:off x="5137724" y="9611296"/>
              <a:ext cx="62195" cy="49542"/>
            </a:xfrm>
            <a:custGeom>
              <a:avLst/>
              <a:gdLst>
                <a:gd name="connsiteX0" fmla="*/ 55895 w 62195"/>
                <a:gd name="connsiteY0" fmla="*/ 38369 h 49542"/>
                <a:gd name="connsiteX1" fmla="*/ 55634 w 62195"/>
                <a:gd name="connsiteY1" fmla="*/ 38369 h 49542"/>
                <a:gd name="connsiteX2" fmla="*/ -2219 w 62195"/>
                <a:gd name="connsiteY2" fmla="*/ 26412 h 49542"/>
                <a:gd name="connsiteX3" fmla="*/ -3053 w 62195"/>
                <a:gd name="connsiteY3" fmla="*/ 25325 h 49542"/>
                <a:gd name="connsiteX4" fmla="*/ 10643 w 62195"/>
                <a:gd name="connsiteY4" fmla="*/ -7128 h 49542"/>
                <a:gd name="connsiteX5" fmla="*/ 11632 w 62195"/>
                <a:gd name="connsiteY5" fmla="*/ -7750 h 49542"/>
                <a:gd name="connsiteX6" fmla="*/ 42929 w 62195"/>
                <a:gd name="connsiteY6" fmla="*/ -7646 h 49542"/>
                <a:gd name="connsiteX7" fmla="*/ 44907 w 62195"/>
                <a:gd name="connsiteY7" fmla="*/ -762 h 49542"/>
                <a:gd name="connsiteX8" fmla="*/ 58134 w 62195"/>
                <a:gd name="connsiteY8" fmla="*/ 35211 h 49542"/>
                <a:gd name="connsiteX9" fmla="*/ 57770 w 62195"/>
                <a:gd name="connsiteY9" fmla="*/ 37488 h 49542"/>
                <a:gd name="connsiteX10" fmla="*/ 55895 w 62195"/>
                <a:gd name="connsiteY10" fmla="*/ 38369 h 49542"/>
                <a:gd name="connsiteX11" fmla="*/ 1165 w 62195"/>
                <a:gd name="connsiteY11" fmla="*/ 22892 h 49542"/>
                <a:gd name="connsiteX12" fmla="*/ 52354 w 62195"/>
                <a:gd name="connsiteY12" fmla="*/ 33193 h 49542"/>
                <a:gd name="connsiteX13" fmla="*/ 40169 w 62195"/>
                <a:gd name="connsiteY13" fmla="*/ 118 h 49542"/>
                <a:gd name="connsiteX14" fmla="*/ 40117 w 62195"/>
                <a:gd name="connsiteY14" fmla="*/ -1383 h 49542"/>
                <a:gd name="connsiteX15" fmla="*/ 39596 w 62195"/>
                <a:gd name="connsiteY15" fmla="*/ -4282 h 49542"/>
                <a:gd name="connsiteX16" fmla="*/ 13715 w 62195"/>
                <a:gd name="connsiteY16" fmla="*/ -3505 h 49542"/>
                <a:gd name="connsiteX17" fmla="*/ 1165 w 62195"/>
                <a:gd name="connsiteY17" fmla="*/ 22892 h 49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2195" h="49542">
                  <a:moveTo>
                    <a:pt x="55895" y="38369"/>
                  </a:moveTo>
                  <a:cubicBezTo>
                    <a:pt x="55791" y="38369"/>
                    <a:pt x="55739" y="38369"/>
                    <a:pt x="55634" y="38369"/>
                  </a:cubicBezTo>
                  <a:cubicBezTo>
                    <a:pt x="50687" y="37851"/>
                    <a:pt x="7154" y="32882"/>
                    <a:pt x="-2219" y="26412"/>
                  </a:cubicBezTo>
                  <a:cubicBezTo>
                    <a:pt x="-2584" y="26153"/>
                    <a:pt x="-2896" y="25791"/>
                    <a:pt x="-3053" y="25325"/>
                  </a:cubicBezTo>
                  <a:cubicBezTo>
                    <a:pt x="-7062" y="15387"/>
                    <a:pt x="3665" y="222"/>
                    <a:pt x="10643" y="-7128"/>
                  </a:cubicBezTo>
                  <a:cubicBezTo>
                    <a:pt x="10903" y="-7387"/>
                    <a:pt x="11216" y="-7646"/>
                    <a:pt x="11632" y="-7750"/>
                  </a:cubicBezTo>
                  <a:cubicBezTo>
                    <a:pt x="22724" y="-11528"/>
                    <a:pt x="37253" y="-13081"/>
                    <a:pt x="42929" y="-7646"/>
                  </a:cubicBezTo>
                  <a:cubicBezTo>
                    <a:pt x="44803" y="-5834"/>
                    <a:pt x="45480" y="-3454"/>
                    <a:pt x="44907" y="-762"/>
                  </a:cubicBezTo>
                  <a:lnTo>
                    <a:pt x="58134" y="35211"/>
                  </a:lnTo>
                  <a:cubicBezTo>
                    <a:pt x="58395" y="35987"/>
                    <a:pt x="58290" y="36867"/>
                    <a:pt x="57770" y="37488"/>
                  </a:cubicBezTo>
                  <a:cubicBezTo>
                    <a:pt x="57301" y="38058"/>
                    <a:pt x="56624" y="38369"/>
                    <a:pt x="55895" y="38369"/>
                  </a:cubicBezTo>
                  <a:close/>
                  <a:moveTo>
                    <a:pt x="1165" y="22892"/>
                  </a:moveTo>
                  <a:cubicBezTo>
                    <a:pt x="8768" y="27240"/>
                    <a:pt x="37669" y="31433"/>
                    <a:pt x="52354" y="33193"/>
                  </a:cubicBezTo>
                  <a:lnTo>
                    <a:pt x="40169" y="118"/>
                  </a:lnTo>
                  <a:cubicBezTo>
                    <a:pt x="40012" y="-348"/>
                    <a:pt x="39960" y="-917"/>
                    <a:pt x="40117" y="-1383"/>
                  </a:cubicBezTo>
                  <a:cubicBezTo>
                    <a:pt x="40637" y="-2988"/>
                    <a:pt x="40117" y="-3764"/>
                    <a:pt x="39596" y="-4282"/>
                  </a:cubicBezTo>
                  <a:cubicBezTo>
                    <a:pt x="36680" y="-7077"/>
                    <a:pt x="26005" y="-7542"/>
                    <a:pt x="13715" y="-3505"/>
                  </a:cubicBezTo>
                  <a:cubicBezTo>
                    <a:pt x="6060" y="4776"/>
                    <a:pt x="-657" y="16474"/>
                    <a:pt x="1165" y="22892"/>
                  </a:cubicBezTo>
                  <a:close/>
                </a:path>
              </a:pathLst>
            </a:custGeom>
            <a:solidFill>
              <a:srgbClr val="191919"/>
            </a:solidFill>
            <a:ln w="519" cap="flat">
              <a:noFill/>
              <a:prstDash val="solid"/>
              <a:miter/>
            </a:ln>
          </p:spPr>
          <p:txBody>
            <a:bodyPr rtlCol="0" anchor="ctr"/>
            <a:lstStyle/>
            <a:p>
              <a:endParaRPr lang="fr-FR"/>
            </a:p>
          </p:txBody>
        </p:sp>
        <p:sp>
          <p:nvSpPr>
            <p:cNvPr id="3936" name="Forme libre 3935">
              <a:extLst>
                <a:ext uri="{FF2B5EF4-FFF2-40B4-BE49-F238E27FC236}">
                  <a16:creationId xmlns:a16="http://schemas.microsoft.com/office/drawing/2014/main" id="{019DE559-63CD-CD2F-A7D6-D564F71BBE6F}"/>
                </a:ext>
              </a:extLst>
            </p:cNvPr>
            <p:cNvSpPr/>
            <p:nvPr/>
          </p:nvSpPr>
          <p:spPr>
            <a:xfrm>
              <a:off x="5133237" y="9975004"/>
              <a:ext cx="376587" cy="325743"/>
            </a:xfrm>
            <a:custGeom>
              <a:avLst/>
              <a:gdLst>
                <a:gd name="connsiteX0" fmla="*/ 105525 w 376587"/>
                <a:gd name="connsiteY0" fmla="*/ -11814 h 325743"/>
                <a:gd name="connsiteX1" fmla="*/ 369019 w 376587"/>
                <a:gd name="connsiteY1" fmla="*/ 211529 h 325743"/>
                <a:gd name="connsiteX2" fmla="*/ 251436 w 376587"/>
                <a:gd name="connsiteY2" fmla="*/ 295741 h 325743"/>
                <a:gd name="connsiteX3" fmla="*/ 63137 w 376587"/>
                <a:gd name="connsiteY3" fmla="*/ 129645 h 325743"/>
                <a:gd name="connsiteX4" fmla="*/ 3096 w 376587"/>
                <a:gd name="connsiteY4" fmla="*/ 8838 h 325743"/>
                <a:gd name="connsiteX5" fmla="*/ 105525 w 376587"/>
                <a:gd name="connsiteY5" fmla="*/ -11814 h 325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587" h="325743">
                  <a:moveTo>
                    <a:pt x="105525" y="-11814"/>
                  </a:moveTo>
                  <a:cubicBezTo>
                    <a:pt x="105525" y="-11814"/>
                    <a:pt x="306687" y="-22011"/>
                    <a:pt x="369019" y="211529"/>
                  </a:cubicBezTo>
                  <a:cubicBezTo>
                    <a:pt x="393389" y="303557"/>
                    <a:pt x="280962" y="338547"/>
                    <a:pt x="251436" y="295741"/>
                  </a:cubicBezTo>
                  <a:cubicBezTo>
                    <a:pt x="221910" y="252885"/>
                    <a:pt x="200768" y="147139"/>
                    <a:pt x="63137" y="129645"/>
                  </a:cubicBezTo>
                  <a:cubicBezTo>
                    <a:pt x="-34866" y="117223"/>
                    <a:pt x="3096" y="8838"/>
                    <a:pt x="3096" y="8838"/>
                  </a:cubicBezTo>
                  <a:lnTo>
                    <a:pt x="105525" y="-11814"/>
                  </a:lnTo>
                  <a:close/>
                </a:path>
              </a:pathLst>
            </a:custGeom>
            <a:solidFill>
              <a:srgbClr val="FFD26C"/>
            </a:solidFill>
            <a:ln w="519" cap="flat">
              <a:noFill/>
              <a:prstDash val="solid"/>
              <a:miter/>
            </a:ln>
          </p:spPr>
          <p:txBody>
            <a:bodyPr rtlCol="0" anchor="ctr"/>
            <a:lstStyle/>
            <a:p>
              <a:endParaRPr lang="fr-FR"/>
            </a:p>
          </p:txBody>
        </p:sp>
        <p:sp>
          <p:nvSpPr>
            <p:cNvPr id="3937" name="Forme libre 3936">
              <a:extLst>
                <a:ext uri="{FF2B5EF4-FFF2-40B4-BE49-F238E27FC236}">
                  <a16:creationId xmlns:a16="http://schemas.microsoft.com/office/drawing/2014/main" id="{18FB4CC6-E766-76D4-EE11-CE9C17E1238C}"/>
                </a:ext>
              </a:extLst>
            </p:cNvPr>
            <p:cNvSpPr/>
            <p:nvPr/>
          </p:nvSpPr>
          <p:spPr>
            <a:xfrm>
              <a:off x="5130808" y="9972641"/>
              <a:ext cx="381465" cy="330481"/>
            </a:xfrm>
            <a:custGeom>
              <a:avLst/>
              <a:gdLst>
                <a:gd name="connsiteX0" fmla="*/ 294743 w 381465"/>
                <a:gd name="connsiteY0" fmla="*/ 318602 h 330481"/>
                <a:gd name="connsiteX1" fmla="*/ 251938 w 381465"/>
                <a:gd name="connsiteY1" fmla="*/ 299503 h 330481"/>
                <a:gd name="connsiteX2" fmla="*/ 234129 w 381465"/>
                <a:gd name="connsiteY2" fmla="*/ 267308 h 330481"/>
                <a:gd name="connsiteX3" fmla="*/ 65306 w 381465"/>
                <a:gd name="connsiteY3" fmla="*/ 134390 h 330481"/>
                <a:gd name="connsiteX4" fmla="*/ 7399 w 381465"/>
                <a:gd name="connsiteY4" fmla="*/ 101781 h 330481"/>
                <a:gd name="connsiteX5" fmla="*/ 3286 w 381465"/>
                <a:gd name="connsiteY5" fmla="*/ 10477 h 330481"/>
                <a:gd name="connsiteX6" fmla="*/ 5056 w 381465"/>
                <a:gd name="connsiteY6" fmla="*/ 8924 h 330481"/>
                <a:gd name="connsiteX7" fmla="*/ 107485 w 381465"/>
                <a:gd name="connsiteY7" fmla="*/ -11780 h 330481"/>
                <a:gd name="connsiteX8" fmla="*/ 107850 w 381465"/>
                <a:gd name="connsiteY8" fmla="*/ -11831 h 330481"/>
                <a:gd name="connsiteX9" fmla="*/ 217361 w 381465"/>
                <a:gd name="connsiteY9" fmla="*/ 12496 h 330481"/>
                <a:gd name="connsiteX10" fmla="*/ 373791 w 381465"/>
                <a:gd name="connsiteY10" fmla="*/ 213323 h 330481"/>
                <a:gd name="connsiteX11" fmla="*/ 329841 w 381465"/>
                <a:gd name="connsiteY11" fmla="*/ 310734 h 330481"/>
                <a:gd name="connsiteX12" fmla="*/ 294743 w 381465"/>
                <a:gd name="connsiteY12" fmla="*/ 318602 h 330481"/>
                <a:gd name="connsiteX13" fmla="*/ 7399 w 381465"/>
                <a:gd name="connsiteY13" fmla="*/ 13272 h 330481"/>
                <a:gd name="connsiteX14" fmla="*/ 11461 w 381465"/>
                <a:gd name="connsiteY14" fmla="*/ 99245 h 330481"/>
                <a:gd name="connsiteX15" fmla="*/ 65879 w 381465"/>
                <a:gd name="connsiteY15" fmla="*/ 129627 h 330481"/>
                <a:gd name="connsiteX16" fmla="*/ 238399 w 381465"/>
                <a:gd name="connsiteY16" fmla="*/ 265083 h 330481"/>
                <a:gd name="connsiteX17" fmla="*/ 255844 w 381465"/>
                <a:gd name="connsiteY17" fmla="*/ 296707 h 330481"/>
                <a:gd name="connsiteX18" fmla="*/ 327810 w 381465"/>
                <a:gd name="connsiteY18" fmla="*/ 306335 h 330481"/>
                <a:gd name="connsiteX19" fmla="*/ 369156 w 381465"/>
                <a:gd name="connsiteY19" fmla="*/ 214461 h 330481"/>
                <a:gd name="connsiteX20" fmla="*/ 215539 w 381465"/>
                <a:gd name="connsiteY20" fmla="*/ 16843 h 330481"/>
                <a:gd name="connsiteX21" fmla="*/ 108267 w 381465"/>
                <a:gd name="connsiteY21" fmla="*/ -7121 h 330481"/>
                <a:gd name="connsiteX22" fmla="*/ 7399 w 381465"/>
                <a:gd name="connsiteY22" fmla="*/ 13272 h 3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1465" h="330481">
                  <a:moveTo>
                    <a:pt x="294743" y="318602"/>
                  </a:moveTo>
                  <a:cubicBezTo>
                    <a:pt x="276569" y="318602"/>
                    <a:pt x="260530" y="311977"/>
                    <a:pt x="251938" y="299503"/>
                  </a:cubicBezTo>
                  <a:cubicBezTo>
                    <a:pt x="245950" y="290858"/>
                    <a:pt x="240482" y="279937"/>
                    <a:pt x="234129" y="267308"/>
                  </a:cubicBezTo>
                  <a:cubicBezTo>
                    <a:pt x="208873" y="217049"/>
                    <a:pt x="174244" y="148261"/>
                    <a:pt x="65306" y="134390"/>
                  </a:cubicBezTo>
                  <a:cubicBezTo>
                    <a:pt x="38227" y="130974"/>
                    <a:pt x="18752" y="120000"/>
                    <a:pt x="7399" y="101781"/>
                  </a:cubicBezTo>
                  <a:cubicBezTo>
                    <a:pt x="-15409" y="65135"/>
                    <a:pt x="2505" y="12703"/>
                    <a:pt x="3286" y="10477"/>
                  </a:cubicBezTo>
                  <a:cubicBezTo>
                    <a:pt x="3546" y="9701"/>
                    <a:pt x="4223" y="9079"/>
                    <a:pt x="5056" y="8924"/>
                  </a:cubicBezTo>
                  <a:lnTo>
                    <a:pt x="107485" y="-11780"/>
                  </a:lnTo>
                  <a:cubicBezTo>
                    <a:pt x="107590" y="-11780"/>
                    <a:pt x="107746" y="-11831"/>
                    <a:pt x="107850" y="-11831"/>
                  </a:cubicBezTo>
                  <a:cubicBezTo>
                    <a:pt x="108371" y="-11831"/>
                    <a:pt x="159403" y="-14109"/>
                    <a:pt x="217361" y="12496"/>
                  </a:cubicBezTo>
                  <a:cubicBezTo>
                    <a:pt x="270841" y="37030"/>
                    <a:pt x="341349" y="91791"/>
                    <a:pt x="373791" y="213323"/>
                  </a:cubicBezTo>
                  <a:cubicBezTo>
                    <a:pt x="387278" y="264255"/>
                    <a:pt x="359939" y="297069"/>
                    <a:pt x="329841" y="310734"/>
                  </a:cubicBezTo>
                  <a:cubicBezTo>
                    <a:pt x="318124" y="316014"/>
                    <a:pt x="306043" y="318602"/>
                    <a:pt x="294743" y="318602"/>
                  </a:cubicBezTo>
                  <a:close/>
                  <a:moveTo>
                    <a:pt x="7399" y="13272"/>
                  </a:moveTo>
                  <a:cubicBezTo>
                    <a:pt x="4796" y="21450"/>
                    <a:pt x="-8275" y="67568"/>
                    <a:pt x="11461" y="99245"/>
                  </a:cubicBezTo>
                  <a:cubicBezTo>
                    <a:pt x="22032" y="116170"/>
                    <a:pt x="40310" y="126418"/>
                    <a:pt x="65879" y="129627"/>
                  </a:cubicBezTo>
                  <a:cubicBezTo>
                    <a:pt x="177369" y="143758"/>
                    <a:pt x="214081" y="216790"/>
                    <a:pt x="238399" y="265083"/>
                  </a:cubicBezTo>
                  <a:cubicBezTo>
                    <a:pt x="244648" y="277556"/>
                    <a:pt x="250063" y="288323"/>
                    <a:pt x="255844" y="296707"/>
                  </a:cubicBezTo>
                  <a:cubicBezTo>
                    <a:pt x="268498" y="315082"/>
                    <a:pt x="299430" y="319223"/>
                    <a:pt x="327810" y="306335"/>
                  </a:cubicBezTo>
                  <a:cubicBezTo>
                    <a:pt x="356138" y="293446"/>
                    <a:pt x="381862" y="262546"/>
                    <a:pt x="369156" y="214461"/>
                  </a:cubicBezTo>
                  <a:cubicBezTo>
                    <a:pt x="337183" y="94845"/>
                    <a:pt x="267977" y="40964"/>
                    <a:pt x="215539" y="16843"/>
                  </a:cubicBezTo>
                  <a:cubicBezTo>
                    <a:pt x="160288" y="-8570"/>
                    <a:pt x="111495" y="-7276"/>
                    <a:pt x="108267" y="-7121"/>
                  </a:cubicBezTo>
                  <a:lnTo>
                    <a:pt x="7399" y="13272"/>
                  </a:lnTo>
                  <a:close/>
                </a:path>
              </a:pathLst>
            </a:custGeom>
            <a:solidFill>
              <a:srgbClr val="191919"/>
            </a:solidFill>
            <a:ln w="519" cap="flat">
              <a:noFill/>
              <a:prstDash val="solid"/>
              <a:miter/>
            </a:ln>
          </p:spPr>
          <p:txBody>
            <a:bodyPr rtlCol="0" anchor="ctr"/>
            <a:lstStyle/>
            <a:p>
              <a:endParaRPr lang="fr-FR"/>
            </a:p>
          </p:txBody>
        </p:sp>
        <p:sp>
          <p:nvSpPr>
            <p:cNvPr id="3938" name="Forme libre 3937">
              <a:extLst>
                <a:ext uri="{FF2B5EF4-FFF2-40B4-BE49-F238E27FC236}">
                  <a16:creationId xmlns:a16="http://schemas.microsoft.com/office/drawing/2014/main" id="{14C062CC-F86E-35BC-8819-BBEB04874451}"/>
                </a:ext>
              </a:extLst>
            </p:cNvPr>
            <p:cNvSpPr/>
            <p:nvPr/>
          </p:nvSpPr>
          <p:spPr>
            <a:xfrm>
              <a:off x="5421620" y="10265352"/>
              <a:ext cx="162457" cy="128443"/>
            </a:xfrm>
            <a:custGeom>
              <a:avLst/>
              <a:gdLst>
                <a:gd name="connsiteX0" fmla="*/ -2103 w 162457"/>
                <a:gd name="connsiteY0" fmla="*/ 22309 h 128443"/>
                <a:gd name="connsiteX1" fmla="*/ 29923 w 162457"/>
                <a:gd name="connsiteY1" fmla="*/ 109575 h 128443"/>
                <a:gd name="connsiteX2" fmla="*/ 151983 w 162457"/>
                <a:gd name="connsiteY2" fmla="*/ 59471 h 128443"/>
                <a:gd name="connsiteX3" fmla="*/ 114751 w 162457"/>
                <a:gd name="connsiteY3" fmla="*/ 19721 h 128443"/>
                <a:gd name="connsiteX4" fmla="*/ 63666 w 162457"/>
                <a:gd name="connsiteY4" fmla="*/ 25776 h 128443"/>
                <a:gd name="connsiteX5" fmla="*/ 51221 w 162457"/>
                <a:gd name="connsiteY5" fmla="*/ -5849 h 128443"/>
                <a:gd name="connsiteX6" fmla="*/ -2103 w 162457"/>
                <a:gd name="connsiteY6" fmla="*/ 22309 h 128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457" h="128443">
                  <a:moveTo>
                    <a:pt x="-2103" y="22309"/>
                  </a:moveTo>
                  <a:cubicBezTo>
                    <a:pt x="-2103" y="22309"/>
                    <a:pt x="21226" y="83851"/>
                    <a:pt x="29923" y="109575"/>
                  </a:cubicBezTo>
                  <a:cubicBezTo>
                    <a:pt x="38619" y="135299"/>
                    <a:pt x="135112" y="80331"/>
                    <a:pt x="151983" y="59471"/>
                  </a:cubicBezTo>
                  <a:cubicBezTo>
                    <a:pt x="168335" y="39234"/>
                    <a:pt x="150317" y="13458"/>
                    <a:pt x="114751" y="19721"/>
                  </a:cubicBezTo>
                  <a:cubicBezTo>
                    <a:pt x="83559" y="25207"/>
                    <a:pt x="71998" y="40062"/>
                    <a:pt x="63666" y="25776"/>
                  </a:cubicBezTo>
                  <a:cubicBezTo>
                    <a:pt x="56688" y="13820"/>
                    <a:pt x="51221" y="-5849"/>
                    <a:pt x="51221" y="-5849"/>
                  </a:cubicBezTo>
                  <a:cubicBezTo>
                    <a:pt x="41171" y="-24223"/>
                    <a:pt x="-16475" y="1398"/>
                    <a:pt x="-2103" y="22309"/>
                  </a:cubicBezTo>
                  <a:close/>
                </a:path>
              </a:pathLst>
            </a:custGeom>
            <a:solidFill>
              <a:srgbClr val="191919"/>
            </a:solidFill>
            <a:ln w="519" cap="flat">
              <a:noFill/>
              <a:prstDash val="solid"/>
              <a:miter/>
            </a:ln>
          </p:spPr>
          <p:txBody>
            <a:bodyPr rtlCol="0" anchor="ctr"/>
            <a:lstStyle/>
            <a:p>
              <a:endParaRPr lang="fr-FR"/>
            </a:p>
          </p:txBody>
        </p:sp>
        <p:sp>
          <p:nvSpPr>
            <p:cNvPr id="3939" name="Forme libre 3938">
              <a:extLst>
                <a:ext uri="{FF2B5EF4-FFF2-40B4-BE49-F238E27FC236}">
                  <a16:creationId xmlns:a16="http://schemas.microsoft.com/office/drawing/2014/main" id="{3BFF0B6C-94EE-18AF-8356-309B734B8540}"/>
                </a:ext>
              </a:extLst>
            </p:cNvPr>
            <p:cNvSpPr/>
            <p:nvPr/>
          </p:nvSpPr>
          <p:spPr>
            <a:xfrm>
              <a:off x="5419117" y="10263061"/>
              <a:ext cx="167224" cy="133125"/>
            </a:xfrm>
            <a:custGeom>
              <a:avLst/>
              <a:gdLst>
                <a:gd name="connsiteX0" fmla="*/ 44924 w 167224"/>
                <a:gd name="connsiteY0" fmla="*/ 120976 h 133125"/>
                <a:gd name="connsiteX1" fmla="*/ 40341 w 167224"/>
                <a:gd name="connsiteY1" fmla="*/ 120614 h 133125"/>
                <a:gd name="connsiteX2" fmla="*/ 30083 w 167224"/>
                <a:gd name="connsiteY2" fmla="*/ 112643 h 133125"/>
                <a:gd name="connsiteX3" fmla="*/ -1838 w 167224"/>
                <a:gd name="connsiteY3" fmla="*/ 25738 h 133125"/>
                <a:gd name="connsiteX4" fmla="*/ -2359 w 167224"/>
                <a:gd name="connsiteY4" fmla="*/ 10003 h 133125"/>
                <a:gd name="connsiteX5" fmla="*/ 39508 w 167224"/>
                <a:gd name="connsiteY5" fmla="*/ -12150 h 133125"/>
                <a:gd name="connsiteX6" fmla="*/ 39716 w 167224"/>
                <a:gd name="connsiteY6" fmla="*/ -12150 h 133125"/>
                <a:gd name="connsiteX7" fmla="*/ 55651 w 167224"/>
                <a:gd name="connsiteY7" fmla="*/ -4593 h 133125"/>
                <a:gd name="connsiteX8" fmla="*/ 55859 w 167224"/>
                <a:gd name="connsiteY8" fmla="*/ -4075 h 133125"/>
                <a:gd name="connsiteX9" fmla="*/ 68097 w 167224"/>
                <a:gd name="connsiteY9" fmla="*/ 26980 h 133125"/>
                <a:gd name="connsiteX10" fmla="*/ 88562 w 167224"/>
                <a:gd name="connsiteY10" fmla="*/ 28016 h 133125"/>
                <a:gd name="connsiteX11" fmla="*/ 116734 w 167224"/>
                <a:gd name="connsiteY11" fmla="*/ 19786 h 133125"/>
                <a:gd name="connsiteX12" fmla="*/ 159486 w 167224"/>
                <a:gd name="connsiteY12" fmla="*/ 34020 h 133125"/>
                <a:gd name="connsiteX13" fmla="*/ 156206 w 167224"/>
                <a:gd name="connsiteY13" fmla="*/ 63419 h 133125"/>
                <a:gd name="connsiteX14" fmla="*/ 44924 w 167224"/>
                <a:gd name="connsiteY14" fmla="*/ 120976 h 133125"/>
                <a:gd name="connsiteX15" fmla="*/ 39821 w 167224"/>
                <a:gd name="connsiteY15" fmla="*/ -7440 h 133125"/>
                <a:gd name="connsiteX16" fmla="*/ 39664 w 167224"/>
                <a:gd name="connsiteY16" fmla="*/ -7440 h 133125"/>
                <a:gd name="connsiteX17" fmla="*/ 2015 w 167224"/>
                <a:gd name="connsiteY17" fmla="*/ 12177 h 133125"/>
                <a:gd name="connsiteX18" fmla="*/ 2379 w 167224"/>
                <a:gd name="connsiteY18" fmla="*/ 23306 h 133125"/>
                <a:gd name="connsiteX19" fmla="*/ 2640 w 167224"/>
                <a:gd name="connsiteY19" fmla="*/ 23823 h 133125"/>
                <a:gd name="connsiteX20" fmla="*/ 34717 w 167224"/>
                <a:gd name="connsiteY20" fmla="*/ 111193 h 133125"/>
                <a:gd name="connsiteX21" fmla="*/ 41279 w 167224"/>
                <a:gd name="connsiteY21" fmla="*/ 116007 h 133125"/>
                <a:gd name="connsiteX22" fmla="*/ 152664 w 167224"/>
                <a:gd name="connsiteY22" fmla="*/ 60365 h 133125"/>
                <a:gd name="connsiteX23" fmla="*/ 155529 w 167224"/>
                <a:gd name="connsiteY23" fmla="*/ 36400 h 133125"/>
                <a:gd name="connsiteX24" fmla="*/ 117671 w 167224"/>
                <a:gd name="connsiteY24" fmla="*/ 24444 h 133125"/>
                <a:gd name="connsiteX25" fmla="*/ 90384 w 167224"/>
                <a:gd name="connsiteY25" fmla="*/ 32415 h 133125"/>
                <a:gd name="connsiteX26" fmla="*/ 64087 w 167224"/>
                <a:gd name="connsiteY26" fmla="*/ 29361 h 133125"/>
                <a:gd name="connsiteX27" fmla="*/ 51485 w 167224"/>
                <a:gd name="connsiteY27" fmla="*/ -2523 h 133125"/>
                <a:gd name="connsiteX28" fmla="*/ 39821 w 167224"/>
                <a:gd name="connsiteY28" fmla="*/ -7440 h 13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67224" h="133125">
                  <a:moveTo>
                    <a:pt x="44924" y="120976"/>
                  </a:moveTo>
                  <a:cubicBezTo>
                    <a:pt x="43414" y="120976"/>
                    <a:pt x="41852" y="120873"/>
                    <a:pt x="40341" y="120614"/>
                  </a:cubicBezTo>
                  <a:cubicBezTo>
                    <a:pt x="33728" y="119423"/>
                    <a:pt x="31124" y="115645"/>
                    <a:pt x="30083" y="112643"/>
                  </a:cubicBezTo>
                  <a:cubicBezTo>
                    <a:pt x="21803" y="88057"/>
                    <a:pt x="-172" y="30086"/>
                    <a:pt x="-1838" y="25738"/>
                  </a:cubicBezTo>
                  <a:cubicBezTo>
                    <a:pt x="-5067" y="20872"/>
                    <a:pt x="-5223" y="15438"/>
                    <a:pt x="-2359" y="10003"/>
                  </a:cubicBezTo>
                  <a:cubicBezTo>
                    <a:pt x="4254" y="-2574"/>
                    <a:pt x="25240" y="-12098"/>
                    <a:pt x="39508" y="-12150"/>
                  </a:cubicBezTo>
                  <a:lnTo>
                    <a:pt x="39716" y="-12150"/>
                  </a:lnTo>
                  <a:cubicBezTo>
                    <a:pt x="47475" y="-12150"/>
                    <a:pt x="52995" y="-9562"/>
                    <a:pt x="55651" y="-4593"/>
                  </a:cubicBezTo>
                  <a:cubicBezTo>
                    <a:pt x="55755" y="-4437"/>
                    <a:pt x="55807" y="-4283"/>
                    <a:pt x="55859" y="-4075"/>
                  </a:cubicBezTo>
                  <a:cubicBezTo>
                    <a:pt x="55911" y="-3868"/>
                    <a:pt x="61327" y="15438"/>
                    <a:pt x="68097" y="26980"/>
                  </a:cubicBezTo>
                  <a:cubicBezTo>
                    <a:pt x="72106" y="33812"/>
                    <a:pt x="76220" y="32674"/>
                    <a:pt x="88562" y="28016"/>
                  </a:cubicBezTo>
                  <a:cubicBezTo>
                    <a:pt x="95800" y="25272"/>
                    <a:pt x="104757" y="21908"/>
                    <a:pt x="116734" y="19786"/>
                  </a:cubicBezTo>
                  <a:cubicBezTo>
                    <a:pt x="139646" y="15749"/>
                    <a:pt x="153862" y="24496"/>
                    <a:pt x="159486" y="34020"/>
                  </a:cubicBezTo>
                  <a:cubicBezTo>
                    <a:pt x="164902" y="43182"/>
                    <a:pt x="163704" y="54154"/>
                    <a:pt x="156206" y="63419"/>
                  </a:cubicBezTo>
                  <a:cubicBezTo>
                    <a:pt x="141937" y="81069"/>
                    <a:pt x="74866" y="120976"/>
                    <a:pt x="44924" y="120976"/>
                  </a:cubicBezTo>
                  <a:close/>
                  <a:moveTo>
                    <a:pt x="39821" y="-7440"/>
                  </a:moveTo>
                  <a:lnTo>
                    <a:pt x="39664" y="-7440"/>
                  </a:lnTo>
                  <a:cubicBezTo>
                    <a:pt x="25604" y="-7337"/>
                    <a:pt x="7275" y="2187"/>
                    <a:pt x="2015" y="12177"/>
                  </a:cubicBezTo>
                  <a:cubicBezTo>
                    <a:pt x="-120" y="16214"/>
                    <a:pt x="36" y="19837"/>
                    <a:pt x="2379" y="23306"/>
                  </a:cubicBezTo>
                  <a:cubicBezTo>
                    <a:pt x="2484" y="23460"/>
                    <a:pt x="2588" y="23616"/>
                    <a:pt x="2640" y="23823"/>
                  </a:cubicBezTo>
                  <a:cubicBezTo>
                    <a:pt x="2848" y="24444"/>
                    <a:pt x="26073" y="85676"/>
                    <a:pt x="34717" y="111193"/>
                  </a:cubicBezTo>
                  <a:cubicBezTo>
                    <a:pt x="35603" y="113781"/>
                    <a:pt x="37738" y="115386"/>
                    <a:pt x="41279" y="116007"/>
                  </a:cubicBezTo>
                  <a:cubicBezTo>
                    <a:pt x="65701" y="120355"/>
                    <a:pt x="138761" y="77549"/>
                    <a:pt x="152664" y="60365"/>
                  </a:cubicBezTo>
                  <a:cubicBezTo>
                    <a:pt x="158861" y="52705"/>
                    <a:pt x="159903" y="43751"/>
                    <a:pt x="155529" y="36400"/>
                  </a:cubicBezTo>
                  <a:cubicBezTo>
                    <a:pt x="150686" y="28274"/>
                    <a:pt x="138188" y="20872"/>
                    <a:pt x="117671" y="24444"/>
                  </a:cubicBezTo>
                  <a:cubicBezTo>
                    <a:pt x="106163" y="26463"/>
                    <a:pt x="97414" y="29776"/>
                    <a:pt x="90384" y="32415"/>
                  </a:cubicBezTo>
                  <a:cubicBezTo>
                    <a:pt x="78720" y="36815"/>
                    <a:pt x="70336" y="40023"/>
                    <a:pt x="64087" y="29361"/>
                  </a:cubicBezTo>
                  <a:cubicBezTo>
                    <a:pt x="57422" y="17923"/>
                    <a:pt x="52214" y="14"/>
                    <a:pt x="51485" y="-2523"/>
                  </a:cubicBezTo>
                  <a:cubicBezTo>
                    <a:pt x="49142" y="-6612"/>
                    <a:pt x="43882" y="-7440"/>
                    <a:pt x="39821" y="-7440"/>
                  </a:cubicBezTo>
                  <a:close/>
                </a:path>
              </a:pathLst>
            </a:custGeom>
            <a:solidFill>
              <a:srgbClr val="191919"/>
            </a:solidFill>
            <a:ln w="519" cap="flat">
              <a:noFill/>
              <a:prstDash val="solid"/>
              <a:miter/>
            </a:ln>
          </p:spPr>
          <p:txBody>
            <a:bodyPr rtlCol="0" anchor="ctr"/>
            <a:lstStyle/>
            <a:p>
              <a:endParaRPr lang="fr-FR"/>
            </a:p>
          </p:txBody>
        </p:sp>
        <p:sp>
          <p:nvSpPr>
            <p:cNvPr id="3940" name="Forme libre 3939">
              <a:extLst>
                <a:ext uri="{FF2B5EF4-FFF2-40B4-BE49-F238E27FC236}">
                  <a16:creationId xmlns:a16="http://schemas.microsoft.com/office/drawing/2014/main" id="{9C58622F-6F02-24F4-A71B-5503D0F1DC01}"/>
                </a:ext>
              </a:extLst>
            </p:cNvPr>
            <p:cNvSpPr/>
            <p:nvPr/>
          </p:nvSpPr>
          <p:spPr>
            <a:xfrm>
              <a:off x="5087303" y="9926929"/>
              <a:ext cx="477516" cy="322673"/>
            </a:xfrm>
            <a:custGeom>
              <a:avLst/>
              <a:gdLst>
                <a:gd name="connsiteX0" fmla="*/ 293770 w 477516"/>
                <a:gd name="connsiteY0" fmla="*/ 19043 h 322673"/>
                <a:gd name="connsiteX1" fmla="*/ 473373 w 477516"/>
                <a:gd name="connsiteY1" fmla="*/ 190264 h 322673"/>
                <a:gd name="connsiteX2" fmla="*/ 232011 w 477516"/>
                <a:gd name="connsiteY2" fmla="*/ 310864 h 322673"/>
                <a:gd name="connsiteX3" fmla="*/ 167804 w 477516"/>
                <a:gd name="connsiteY3" fmla="*/ 243421 h 322673"/>
                <a:gd name="connsiteX4" fmla="*/ 104222 w 477516"/>
                <a:gd name="connsiteY4" fmla="*/ 228618 h 322673"/>
                <a:gd name="connsiteX5" fmla="*/ -4144 w 477516"/>
                <a:gd name="connsiteY5" fmla="*/ 71631 h 322673"/>
                <a:gd name="connsiteX6" fmla="*/ 250809 w 477516"/>
                <a:gd name="connsiteY6" fmla="*/ -11806 h 322673"/>
                <a:gd name="connsiteX7" fmla="*/ 293770 w 477516"/>
                <a:gd name="connsiteY7" fmla="*/ 19043 h 322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516" h="322673">
                  <a:moveTo>
                    <a:pt x="293770" y="19043"/>
                  </a:moveTo>
                  <a:cubicBezTo>
                    <a:pt x="293770" y="19043"/>
                    <a:pt x="445409" y="-4559"/>
                    <a:pt x="473373" y="190264"/>
                  </a:cubicBezTo>
                  <a:cubicBezTo>
                    <a:pt x="473373" y="190264"/>
                    <a:pt x="305487" y="239694"/>
                    <a:pt x="232011" y="310864"/>
                  </a:cubicBezTo>
                  <a:cubicBezTo>
                    <a:pt x="215347" y="290470"/>
                    <a:pt x="211389" y="280636"/>
                    <a:pt x="167804" y="243421"/>
                  </a:cubicBezTo>
                  <a:cubicBezTo>
                    <a:pt x="149213" y="237468"/>
                    <a:pt x="128071" y="232448"/>
                    <a:pt x="104222" y="228618"/>
                  </a:cubicBezTo>
                  <a:cubicBezTo>
                    <a:pt x="25278" y="215833"/>
                    <a:pt x="3198" y="173856"/>
                    <a:pt x="-4144" y="71631"/>
                  </a:cubicBezTo>
                  <a:cubicBezTo>
                    <a:pt x="65218" y="23598"/>
                    <a:pt x="185665" y="-12272"/>
                    <a:pt x="250809" y="-11806"/>
                  </a:cubicBezTo>
                  <a:cubicBezTo>
                    <a:pt x="282262" y="-11598"/>
                    <a:pt x="293770" y="19043"/>
                    <a:pt x="293770" y="19043"/>
                  </a:cubicBezTo>
                  <a:close/>
                </a:path>
              </a:pathLst>
            </a:custGeom>
            <a:solidFill>
              <a:srgbClr val="FFD26C"/>
            </a:solidFill>
            <a:ln w="519" cap="flat">
              <a:noFill/>
              <a:prstDash val="solid"/>
              <a:miter/>
            </a:ln>
          </p:spPr>
          <p:txBody>
            <a:bodyPr rtlCol="0" anchor="ctr"/>
            <a:lstStyle/>
            <a:p>
              <a:endParaRPr lang="fr-FR"/>
            </a:p>
          </p:txBody>
        </p:sp>
        <p:sp>
          <p:nvSpPr>
            <p:cNvPr id="3941" name="Forme libre 3940">
              <a:extLst>
                <a:ext uri="{FF2B5EF4-FFF2-40B4-BE49-F238E27FC236}">
                  <a16:creationId xmlns:a16="http://schemas.microsoft.com/office/drawing/2014/main" id="{8E416B69-FBA6-2098-F567-76DD207EE4BF}"/>
                </a:ext>
              </a:extLst>
            </p:cNvPr>
            <p:cNvSpPr/>
            <p:nvPr/>
          </p:nvSpPr>
          <p:spPr>
            <a:xfrm>
              <a:off x="5084903" y="9924501"/>
              <a:ext cx="482281" cy="327482"/>
            </a:xfrm>
            <a:custGeom>
              <a:avLst/>
              <a:gdLst>
                <a:gd name="connsiteX0" fmla="*/ 234411 w 482281"/>
                <a:gd name="connsiteY0" fmla="*/ 315673 h 327482"/>
                <a:gd name="connsiteX1" fmla="*/ 234255 w 482281"/>
                <a:gd name="connsiteY1" fmla="*/ 315673 h 327482"/>
                <a:gd name="connsiteX2" fmla="*/ 232536 w 482281"/>
                <a:gd name="connsiteY2" fmla="*/ 314793 h 327482"/>
                <a:gd name="connsiteX3" fmla="*/ 223684 w 482281"/>
                <a:gd name="connsiteY3" fmla="*/ 303613 h 327482"/>
                <a:gd name="connsiteX4" fmla="*/ 168954 w 482281"/>
                <a:gd name="connsiteY4" fmla="*/ 247971 h 327482"/>
                <a:gd name="connsiteX5" fmla="*/ 106205 w 482281"/>
                <a:gd name="connsiteY5" fmla="*/ 233375 h 327482"/>
                <a:gd name="connsiteX6" fmla="*/ 23564 w 482281"/>
                <a:gd name="connsiteY6" fmla="*/ 187361 h 327482"/>
                <a:gd name="connsiteX7" fmla="*/ -4139 w 482281"/>
                <a:gd name="connsiteY7" fmla="*/ 74215 h 327482"/>
                <a:gd name="connsiteX8" fmla="*/ -3098 w 482281"/>
                <a:gd name="connsiteY8" fmla="*/ 72093 h 327482"/>
                <a:gd name="connsiteX9" fmla="*/ 252064 w 482281"/>
                <a:gd name="connsiteY9" fmla="*/ -11810 h 327482"/>
                <a:gd name="connsiteX10" fmla="*/ 253210 w 482281"/>
                <a:gd name="connsiteY10" fmla="*/ -11810 h 327482"/>
                <a:gd name="connsiteX11" fmla="*/ 297629 w 482281"/>
                <a:gd name="connsiteY11" fmla="*/ 18883 h 327482"/>
                <a:gd name="connsiteX12" fmla="*/ 403859 w 482281"/>
                <a:gd name="connsiteY12" fmla="*/ 47766 h 327482"/>
                <a:gd name="connsiteX13" fmla="*/ 478117 w 482281"/>
                <a:gd name="connsiteY13" fmla="*/ 192382 h 327482"/>
                <a:gd name="connsiteX14" fmla="*/ 476450 w 482281"/>
                <a:gd name="connsiteY14" fmla="*/ 194970 h 327482"/>
                <a:gd name="connsiteX15" fmla="*/ 236077 w 482281"/>
                <a:gd name="connsiteY15" fmla="*/ 315000 h 327482"/>
                <a:gd name="connsiteX16" fmla="*/ 234411 w 482281"/>
                <a:gd name="connsiteY16" fmla="*/ 315673 h 327482"/>
                <a:gd name="connsiteX17" fmla="*/ 756 w 482281"/>
                <a:gd name="connsiteY17" fmla="*/ 75250 h 327482"/>
                <a:gd name="connsiteX18" fmla="*/ 107038 w 482281"/>
                <a:gd name="connsiteY18" fmla="*/ 228717 h 327482"/>
                <a:gd name="connsiteX19" fmla="*/ 170933 w 482281"/>
                <a:gd name="connsiteY19" fmla="*/ 243624 h 327482"/>
                <a:gd name="connsiteX20" fmla="*/ 171766 w 482281"/>
                <a:gd name="connsiteY20" fmla="*/ 244089 h 327482"/>
                <a:gd name="connsiteX21" fmla="*/ 227537 w 482281"/>
                <a:gd name="connsiteY21" fmla="*/ 300766 h 327482"/>
                <a:gd name="connsiteX22" fmla="*/ 234671 w 482281"/>
                <a:gd name="connsiteY22" fmla="*/ 309824 h 327482"/>
                <a:gd name="connsiteX23" fmla="*/ 473117 w 482281"/>
                <a:gd name="connsiteY23" fmla="*/ 191035 h 327482"/>
                <a:gd name="connsiteX24" fmla="*/ 401099 w 482281"/>
                <a:gd name="connsiteY24" fmla="*/ 51648 h 327482"/>
                <a:gd name="connsiteX25" fmla="*/ 296535 w 482281"/>
                <a:gd name="connsiteY25" fmla="*/ 23853 h 327482"/>
                <a:gd name="connsiteX26" fmla="*/ 293931 w 482281"/>
                <a:gd name="connsiteY26" fmla="*/ 22351 h 327482"/>
                <a:gd name="connsiteX27" fmla="*/ 253210 w 482281"/>
                <a:gd name="connsiteY27" fmla="*/ -6996 h 327482"/>
                <a:gd name="connsiteX28" fmla="*/ 252116 w 482281"/>
                <a:gd name="connsiteY28" fmla="*/ -6996 h 327482"/>
                <a:gd name="connsiteX29" fmla="*/ 756 w 482281"/>
                <a:gd name="connsiteY29" fmla="*/ 75250 h 327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2281" h="327482">
                  <a:moveTo>
                    <a:pt x="234411" y="315673"/>
                  </a:moveTo>
                  <a:lnTo>
                    <a:pt x="234255" y="315673"/>
                  </a:lnTo>
                  <a:cubicBezTo>
                    <a:pt x="233578" y="315621"/>
                    <a:pt x="232953" y="315311"/>
                    <a:pt x="232536" y="314793"/>
                  </a:cubicBezTo>
                  <a:cubicBezTo>
                    <a:pt x="229204" y="310756"/>
                    <a:pt x="226444" y="307133"/>
                    <a:pt x="223684" y="303613"/>
                  </a:cubicBezTo>
                  <a:cubicBezTo>
                    <a:pt x="212853" y="289586"/>
                    <a:pt x="203479" y="277474"/>
                    <a:pt x="168954" y="247971"/>
                  </a:cubicBezTo>
                  <a:cubicBezTo>
                    <a:pt x="150104" y="241967"/>
                    <a:pt x="129014" y="237102"/>
                    <a:pt x="106205" y="233375"/>
                  </a:cubicBezTo>
                  <a:cubicBezTo>
                    <a:pt x="65588" y="226802"/>
                    <a:pt x="40072" y="212620"/>
                    <a:pt x="23564" y="187361"/>
                  </a:cubicBezTo>
                  <a:cubicBezTo>
                    <a:pt x="8150" y="163862"/>
                    <a:pt x="-129" y="130012"/>
                    <a:pt x="-4139" y="74215"/>
                  </a:cubicBezTo>
                  <a:cubicBezTo>
                    <a:pt x="-4191" y="73387"/>
                    <a:pt x="-3827" y="72558"/>
                    <a:pt x="-3098" y="72093"/>
                  </a:cubicBezTo>
                  <a:cubicBezTo>
                    <a:pt x="68608" y="22455"/>
                    <a:pt x="188482" y="-11810"/>
                    <a:pt x="252064" y="-11810"/>
                  </a:cubicBezTo>
                  <a:lnTo>
                    <a:pt x="253210" y="-11810"/>
                  </a:lnTo>
                  <a:cubicBezTo>
                    <a:pt x="281434" y="-11603"/>
                    <a:pt x="294504" y="12155"/>
                    <a:pt x="297629" y="18883"/>
                  </a:cubicBezTo>
                  <a:cubicBezTo>
                    <a:pt x="307835" y="17797"/>
                    <a:pt x="358503" y="14432"/>
                    <a:pt x="403859" y="47766"/>
                  </a:cubicBezTo>
                  <a:cubicBezTo>
                    <a:pt x="443591" y="76958"/>
                    <a:pt x="468535" y="125612"/>
                    <a:pt x="478117" y="192382"/>
                  </a:cubicBezTo>
                  <a:cubicBezTo>
                    <a:pt x="478273" y="193520"/>
                    <a:pt x="477544" y="194659"/>
                    <a:pt x="476450" y="194970"/>
                  </a:cubicBezTo>
                  <a:cubicBezTo>
                    <a:pt x="474784" y="195488"/>
                    <a:pt x="308304" y="245021"/>
                    <a:pt x="236077" y="315000"/>
                  </a:cubicBezTo>
                  <a:cubicBezTo>
                    <a:pt x="235661" y="315466"/>
                    <a:pt x="235036" y="315673"/>
                    <a:pt x="234411" y="315673"/>
                  </a:cubicBezTo>
                  <a:close/>
                  <a:moveTo>
                    <a:pt x="756" y="75250"/>
                  </a:moveTo>
                  <a:cubicBezTo>
                    <a:pt x="8515" y="180891"/>
                    <a:pt x="33510" y="216812"/>
                    <a:pt x="107038" y="228717"/>
                  </a:cubicBezTo>
                  <a:cubicBezTo>
                    <a:pt x="130263" y="232496"/>
                    <a:pt x="151770" y="237464"/>
                    <a:pt x="170933" y="243624"/>
                  </a:cubicBezTo>
                  <a:cubicBezTo>
                    <a:pt x="171245" y="243727"/>
                    <a:pt x="171506" y="243883"/>
                    <a:pt x="171766" y="244089"/>
                  </a:cubicBezTo>
                  <a:cubicBezTo>
                    <a:pt x="206916" y="274162"/>
                    <a:pt x="216498" y="286480"/>
                    <a:pt x="227537" y="300766"/>
                  </a:cubicBezTo>
                  <a:cubicBezTo>
                    <a:pt x="229777" y="303665"/>
                    <a:pt x="232068" y="306615"/>
                    <a:pt x="234671" y="309824"/>
                  </a:cubicBezTo>
                  <a:cubicBezTo>
                    <a:pt x="304242" y="244142"/>
                    <a:pt x="454163" y="196833"/>
                    <a:pt x="473117" y="191035"/>
                  </a:cubicBezTo>
                  <a:cubicBezTo>
                    <a:pt x="463536" y="126647"/>
                    <a:pt x="439322" y="79753"/>
                    <a:pt x="401099" y="51648"/>
                  </a:cubicBezTo>
                  <a:cubicBezTo>
                    <a:pt x="352306" y="15726"/>
                    <a:pt x="297108" y="23749"/>
                    <a:pt x="296535" y="23853"/>
                  </a:cubicBezTo>
                  <a:cubicBezTo>
                    <a:pt x="295441" y="24008"/>
                    <a:pt x="294348" y="23387"/>
                    <a:pt x="293931" y="22351"/>
                  </a:cubicBezTo>
                  <a:cubicBezTo>
                    <a:pt x="293463" y="21161"/>
                    <a:pt x="282579" y="-6789"/>
                    <a:pt x="253210" y="-6996"/>
                  </a:cubicBezTo>
                  <a:lnTo>
                    <a:pt x="252116" y="-6996"/>
                  </a:lnTo>
                  <a:cubicBezTo>
                    <a:pt x="189523" y="-7048"/>
                    <a:pt x="71889" y="26492"/>
                    <a:pt x="756" y="75250"/>
                  </a:cubicBezTo>
                  <a:close/>
                </a:path>
              </a:pathLst>
            </a:custGeom>
            <a:solidFill>
              <a:srgbClr val="191919"/>
            </a:solidFill>
            <a:ln w="519" cap="flat">
              <a:noFill/>
              <a:prstDash val="solid"/>
              <a:miter/>
            </a:ln>
          </p:spPr>
          <p:txBody>
            <a:bodyPr rtlCol="0" anchor="ctr"/>
            <a:lstStyle/>
            <a:p>
              <a:endParaRPr lang="fr-FR"/>
            </a:p>
          </p:txBody>
        </p:sp>
        <p:sp>
          <p:nvSpPr>
            <p:cNvPr id="3942" name="Forme libre 3941">
              <a:extLst>
                <a:ext uri="{FF2B5EF4-FFF2-40B4-BE49-F238E27FC236}">
                  <a16:creationId xmlns:a16="http://schemas.microsoft.com/office/drawing/2014/main" id="{D3E215F5-E799-02D5-913E-05220B1745FC}"/>
                </a:ext>
              </a:extLst>
            </p:cNvPr>
            <p:cNvSpPr/>
            <p:nvPr/>
          </p:nvSpPr>
          <p:spPr>
            <a:xfrm>
              <a:off x="5072670" y="9831479"/>
              <a:ext cx="375296" cy="204512"/>
            </a:xfrm>
            <a:custGeom>
              <a:avLst/>
              <a:gdLst>
                <a:gd name="connsiteX0" fmla="*/ -4052 w 375296"/>
                <a:gd name="connsiteY0" fmla="*/ 105498 h 204512"/>
                <a:gd name="connsiteX1" fmla="*/ 12247 w 375296"/>
                <a:gd name="connsiteY1" fmla="*/ 192920 h 204512"/>
                <a:gd name="connsiteX2" fmla="*/ 371244 w 375296"/>
                <a:gd name="connsiteY2" fmla="*/ 93852 h 204512"/>
                <a:gd name="connsiteX3" fmla="*/ 359579 w 375296"/>
                <a:gd name="connsiteY3" fmla="*/ -11583 h 204512"/>
                <a:gd name="connsiteX4" fmla="*/ -4052 w 375296"/>
                <a:gd name="connsiteY4" fmla="*/ 105498 h 2045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296" h="204512">
                  <a:moveTo>
                    <a:pt x="-4052" y="105498"/>
                  </a:moveTo>
                  <a:lnTo>
                    <a:pt x="12247" y="192920"/>
                  </a:lnTo>
                  <a:cubicBezTo>
                    <a:pt x="12247" y="192920"/>
                    <a:pt x="154512" y="99338"/>
                    <a:pt x="371244" y="93852"/>
                  </a:cubicBezTo>
                  <a:cubicBezTo>
                    <a:pt x="358381" y="42765"/>
                    <a:pt x="359579" y="-11583"/>
                    <a:pt x="359579" y="-11583"/>
                  </a:cubicBezTo>
                  <a:cubicBezTo>
                    <a:pt x="359579" y="-11583"/>
                    <a:pt x="98793" y="-14999"/>
                    <a:pt x="-4052" y="105498"/>
                  </a:cubicBezTo>
                  <a:close/>
                </a:path>
              </a:pathLst>
            </a:custGeom>
            <a:solidFill>
              <a:srgbClr val="191919"/>
            </a:solidFill>
            <a:ln w="519" cap="flat">
              <a:noFill/>
              <a:prstDash val="solid"/>
              <a:miter/>
            </a:ln>
          </p:spPr>
          <p:txBody>
            <a:bodyPr rtlCol="0" anchor="ctr"/>
            <a:lstStyle/>
            <a:p>
              <a:endParaRPr lang="fr-FR"/>
            </a:p>
          </p:txBody>
        </p:sp>
        <p:sp>
          <p:nvSpPr>
            <p:cNvPr id="3943" name="Forme libre 3942">
              <a:extLst>
                <a:ext uri="{FF2B5EF4-FFF2-40B4-BE49-F238E27FC236}">
                  <a16:creationId xmlns:a16="http://schemas.microsoft.com/office/drawing/2014/main" id="{ED7A9A4E-569F-2D43-3802-52E1A0695839}"/>
                </a:ext>
              </a:extLst>
            </p:cNvPr>
            <p:cNvSpPr/>
            <p:nvPr/>
          </p:nvSpPr>
          <p:spPr>
            <a:xfrm>
              <a:off x="5070276" y="9829155"/>
              <a:ext cx="379998" cy="209217"/>
            </a:xfrm>
            <a:custGeom>
              <a:avLst/>
              <a:gdLst>
                <a:gd name="connsiteX0" fmla="*/ 14641 w 379998"/>
                <a:gd name="connsiteY0" fmla="*/ 197625 h 209217"/>
                <a:gd name="connsiteX1" fmla="*/ 12298 w 379998"/>
                <a:gd name="connsiteY1" fmla="*/ 195710 h 209217"/>
                <a:gd name="connsiteX2" fmla="*/ -4001 w 379998"/>
                <a:gd name="connsiteY2" fmla="*/ 108288 h 209217"/>
                <a:gd name="connsiteX3" fmla="*/ -3480 w 379998"/>
                <a:gd name="connsiteY3" fmla="*/ 106321 h 209217"/>
                <a:gd name="connsiteX4" fmla="*/ 218250 w 379998"/>
                <a:gd name="connsiteY4" fmla="*/ 1818 h 209217"/>
                <a:gd name="connsiteX5" fmla="*/ 361922 w 379998"/>
                <a:gd name="connsiteY5" fmla="*/ -11588 h 209217"/>
                <a:gd name="connsiteX6" fmla="*/ 364265 w 379998"/>
                <a:gd name="connsiteY6" fmla="*/ -9206 h 209217"/>
                <a:gd name="connsiteX7" fmla="*/ 364265 w 379998"/>
                <a:gd name="connsiteY7" fmla="*/ -9155 h 209217"/>
                <a:gd name="connsiteX8" fmla="*/ 375877 w 379998"/>
                <a:gd name="connsiteY8" fmla="*/ 95658 h 209217"/>
                <a:gd name="connsiteX9" fmla="*/ 374159 w 379998"/>
                <a:gd name="connsiteY9" fmla="*/ 98557 h 209217"/>
                <a:gd name="connsiteX10" fmla="*/ 373638 w 379998"/>
                <a:gd name="connsiteY10" fmla="*/ 98609 h 209217"/>
                <a:gd name="connsiteX11" fmla="*/ 15943 w 379998"/>
                <a:gd name="connsiteY11" fmla="*/ 197262 h 209217"/>
                <a:gd name="connsiteX12" fmla="*/ 14641 w 379998"/>
                <a:gd name="connsiteY12" fmla="*/ 197625 h 209217"/>
                <a:gd name="connsiteX13" fmla="*/ 894 w 379998"/>
                <a:gd name="connsiteY13" fmla="*/ 108495 h 209217"/>
                <a:gd name="connsiteX14" fmla="*/ 16308 w 379998"/>
                <a:gd name="connsiteY14" fmla="*/ 191362 h 209217"/>
                <a:gd name="connsiteX15" fmla="*/ 370566 w 379998"/>
                <a:gd name="connsiteY15" fmla="*/ 93847 h 209217"/>
                <a:gd name="connsiteX16" fmla="*/ 359474 w 379998"/>
                <a:gd name="connsiteY16" fmla="*/ -6929 h 209217"/>
                <a:gd name="connsiteX17" fmla="*/ 894 w 379998"/>
                <a:gd name="connsiteY17" fmla="*/ 108495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9998" h="209217">
                  <a:moveTo>
                    <a:pt x="14641" y="197625"/>
                  </a:moveTo>
                  <a:cubicBezTo>
                    <a:pt x="13496" y="197625"/>
                    <a:pt x="12507" y="196797"/>
                    <a:pt x="12298" y="195710"/>
                  </a:cubicBezTo>
                  <a:lnTo>
                    <a:pt x="-4001" y="108288"/>
                  </a:lnTo>
                  <a:cubicBezTo>
                    <a:pt x="-4157" y="107563"/>
                    <a:pt x="-3949" y="106839"/>
                    <a:pt x="-3480" y="106321"/>
                  </a:cubicBezTo>
                  <a:cubicBezTo>
                    <a:pt x="50104" y="43536"/>
                    <a:pt x="146701" y="14862"/>
                    <a:pt x="218250" y="1818"/>
                  </a:cubicBezTo>
                  <a:cubicBezTo>
                    <a:pt x="295632" y="-12260"/>
                    <a:pt x="361297" y="-11588"/>
                    <a:pt x="361922" y="-11588"/>
                  </a:cubicBezTo>
                  <a:cubicBezTo>
                    <a:pt x="363224" y="-11588"/>
                    <a:pt x="364265" y="-10500"/>
                    <a:pt x="364265" y="-9206"/>
                  </a:cubicBezTo>
                  <a:cubicBezTo>
                    <a:pt x="364265" y="-9206"/>
                    <a:pt x="364265" y="-9206"/>
                    <a:pt x="364265" y="-9155"/>
                  </a:cubicBezTo>
                  <a:cubicBezTo>
                    <a:pt x="364265" y="-8637"/>
                    <a:pt x="363276" y="45452"/>
                    <a:pt x="375877" y="95658"/>
                  </a:cubicBezTo>
                  <a:cubicBezTo>
                    <a:pt x="376190" y="96901"/>
                    <a:pt x="375409" y="98195"/>
                    <a:pt x="374159" y="98557"/>
                  </a:cubicBezTo>
                  <a:cubicBezTo>
                    <a:pt x="374003" y="98609"/>
                    <a:pt x="373795" y="98609"/>
                    <a:pt x="373638" y="98609"/>
                  </a:cubicBezTo>
                  <a:cubicBezTo>
                    <a:pt x="160188" y="103992"/>
                    <a:pt x="17349" y="196331"/>
                    <a:pt x="15943" y="197262"/>
                  </a:cubicBezTo>
                  <a:cubicBezTo>
                    <a:pt x="15579" y="197470"/>
                    <a:pt x="15110" y="197625"/>
                    <a:pt x="14641" y="197625"/>
                  </a:cubicBezTo>
                  <a:close/>
                  <a:moveTo>
                    <a:pt x="894" y="108495"/>
                  </a:moveTo>
                  <a:lnTo>
                    <a:pt x="16308" y="191362"/>
                  </a:lnTo>
                  <a:cubicBezTo>
                    <a:pt x="38023" y="178111"/>
                    <a:pt x="174352" y="99592"/>
                    <a:pt x="370566" y="93847"/>
                  </a:cubicBezTo>
                  <a:cubicBezTo>
                    <a:pt x="359995" y="49955"/>
                    <a:pt x="359474" y="3992"/>
                    <a:pt x="359474" y="-6929"/>
                  </a:cubicBezTo>
                  <a:cubicBezTo>
                    <a:pt x="333229" y="-6826"/>
                    <a:pt x="97126" y="-2788"/>
                    <a:pt x="894" y="108495"/>
                  </a:cubicBezTo>
                  <a:close/>
                </a:path>
              </a:pathLst>
            </a:custGeom>
            <a:solidFill>
              <a:srgbClr val="191919"/>
            </a:solidFill>
            <a:ln w="519" cap="flat">
              <a:noFill/>
              <a:prstDash val="solid"/>
              <a:miter/>
            </a:ln>
          </p:spPr>
          <p:txBody>
            <a:bodyPr rtlCol="0" anchor="ctr"/>
            <a:lstStyle/>
            <a:p>
              <a:endParaRPr lang="fr-FR"/>
            </a:p>
          </p:txBody>
        </p:sp>
        <p:sp>
          <p:nvSpPr>
            <p:cNvPr id="3944" name="Forme libre 3943">
              <a:extLst>
                <a:ext uri="{FF2B5EF4-FFF2-40B4-BE49-F238E27FC236}">
                  <a16:creationId xmlns:a16="http://schemas.microsoft.com/office/drawing/2014/main" id="{F97680C9-6ABA-FA92-33A5-2A57AE430070}"/>
                </a:ext>
              </a:extLst>
            </p:cNvPr>
            <p:cNvSpPr/>
            <p:nvPr/>
          </p:nvSpPr>
          <p:spPr>
            <a:xfrm>
              <a:off x="4985700" y="9690910"/>
              <a:ext cx="294432" cy="296394"/>
            </a:xfrm>
            <a:custGeom>
              <a:avLst/>
              <a:gdLst>
                <a:gd name="connsiteX0" fmla="*/ 91896 w 294432"/>
                <a:gd name="connsiteY0" fmla="*/ -11459 h 296394"/>
                <a:gd name="connsiteX1" fmla="*/ 39770 w 294432"/>
                <a:gd name="connsiteY1" fmla="*/ 66231 h 296394"/>
                <a:gd name="connsiteX2" fmla="*/ 663 w 294432"/>
                <a:gd name="connsiteY2" fmla="*/ 258829 h 296394"/>
                <a:gd name="connsiteX3" fmla="*/ 290558 w 294432"/>
                <a:gd name="connsiteY3" fmla="*/ 137453 h 296394"/>
                <a:gd name="connsiteX4" fmla="*/ 266135 w 294432"/>
                <a:gd name="connsiteY4" fmla="*/ 101842 h 296394"/>
                <a:gd name="connsiteX5" fmla="*/ 130952 w 294432"/>
                <a:gd name="connsiteY5" fmla="*/ 171459 h 296394"/>
                <a:gd name="connsiteX6" fmla="*/ 179380 w 294432"/>
                <a:gd name="connsiteY6" fmla="*/ 99565 h 29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432" h="296394">
                  <a:moveTo>
                    <a:pt x="91896" y="-11459"/>
                  </a:moveTo>
                  <a:cubicBezTo>
                    <a:pt x="91896" y="-11459"/>
                    <a:pt x="70702" y="7950"/>
                    <a:pt x="39770" y="66231"/>
                  </a:cubicBezTo>
                  <a:cubicBezTo>
                    <a:pt x="8839" y="124513"/>
                    <a:pt x="-13970" y="213540"/>
                    <a:pt x="663" y="258829"/>
                  </a:cubicBezTo>
                  <a:cubicBezTo>
                    <a:pt x="15296" y="304119"/>
                    <a:pt x="83721" y="305775"/>
                    <a:pt x="290558" y="137453"/>
                  </a:cubicBezTo>
                  <a:cubicBezTo>
                    <a:pt x="277539" y="108312"/>
                    <a:pt x="266135" y="101842"/>
                    <a:pt x="266135" y="101842"/>
                  </a:cubicBezTo>
                  <a:lnTo>
                    <a:pt x="130952" y="171459"/>
                  </a:lnTo>
                  <a:cubicBezTo>
                    <a:pt x="130952" y="171459"/>
                    <a:pt x="143554" y="152981"/>
                    <a:pt x="179380" y="99565"/>
                  </a:cubicBezTo>
                </a:path>
              </a:pathLst>
            </a:custGeom>
            <a:solidFill>
              <a:srgbClr val="FFD26C"/>
            </a:solidFill>
            <a:ln w="519" cap="flat">
              <a:noFill/>
              <a:prstDash val="solid"/>
              <a:miter/>
            </a:ln>
          </p:spPr>
          <p:txBody>
            <a:bodyPr rtlCol="0" anchor="ctr"/>
            <a:lstStyle/>
            <a:p>
              <a:endParaRPr lang="fr-FR"/>
            </a:p>
          </p:txBody>
        </p:sp>
        <p:sp>
          <p:nvSpPr>
            <p:cNvPr id="3945" name="Forme libre 3944">
              <a:extLst>
                <a:ext uri="{FF2B5EF4-FFF2-40B4-BE49-F238E27FC236}">
                  <a16:creationId xmlns:a16="http://schemas.microsoft.com/office/drawing/2014/main" id="{03B6DB54-55EA-9C93-6A5A-A3E7C48AB6A9}"/>
                </a:ext>
              </a:extLst>
            </p:cNvPr>
            <p:cNvSpPr/>
            <p:nvPr/>
          </p:nvSpPr>
          <p:spPr>
            <a:xfrm>
              <a:off x="5458748" y="10322001"/>
              <a:ext cx="124642" cy="72327"/>
            </a:xfrm>
            <a:custGeom>
              <a:avLst/>
              <a:gdLst>
                <a:gd name="connsiteX0" fmla="*/ 9746 w 124642"/>
                <a:gd name="connsiteY0" fmla="*/ 39066 h 72327"/>
                <a:gd name="connsiteX1" fmla="*/ 86867 w 124642"/>
                <a:gd name="connsiteY1" fmla="*/ -5810 h 72327"/>
                <a:gd name="connsiteX2" fmla="*/ 114779 w 124642"/>
                <a:gd name="connsiteY2" fmla="*/ 2782 h 72327"/>
                <a:gd name="connsiteX3" fmla="*/ 18026 w 124642"/>
                <a:gd name="connsiteY3" fmla="*/ 57906 h 72327"/>
                <a:gd name="connsiteX4" fmla="*/ 9746 w 124642"/>
                <a:gd name="connsiteY4" fmla="*/ 39066 h 723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642" h="72327">
                  <a:moveTo>
                    <a:pt x="9746" y="39066"/>
                  </a:moveTo>
                  <a:cubicBezTo>
                    <a:pt x="9746" y="39066"/>
                    <a:pt x="57862" y="5733"/>
                    <a:pt x="86867" y="-5810"/>
                  </a:cubicBezTo>
                  <a:cubicBezTo>
                    <a:pt x="115872" y="-17352"/>
                    <a:pt x="128266" y="-12487"/>
                    <a:pt x="114779" y="2782"/>
                  </a:cubicBezTo>
                  <a:cubicBezTo>
                    <a:pt x="101292" y="18051"/>
                    <a:pt x="48385" y="50453"/>
                    <a:pt x="18026" y="57906"/>
                  </a:cubicBezTo>
                  <a:cubicBezTo>
                    <a:pt x="-12229" y="65360"/>
                    <a:pt x="-8688" y="52886"/>
                    <a:pt x="9746" y="39066"/>
                  </a:cubicBezTo>
                  <a:close/>
                </a:path>
              </a:pathLst>
            </a:custGeom>
            <a:solidFill>
              <a:srgbClr val="FFD26C"/>
            </a:solidFill>
            <a:ln w="519" cap="flat">
              <a:noFill/>
              <a:prstDash val="solid"/>
              <a:miter/>
            </a:ln>
          </p:spPr>
          <p:txBody>
            <a:bodyPr rtlCol="0" anchor="ctr"/>
            <a:lstStyle/>
            <a:p>
              <a:endParaRPr lang="fr-FR"/>
            </a:p>
          </p:txBody>
        </p:sp>
        <p:sp>
          <p:nvSpPr>
            <p:cNvPr id="3946" name="Forme libre 3945">
              <a:extLst>
                <a:ext uri="{FF2B5EF4-FFF2-40B4-BE49-F238E27FC236}">
                  <a16:creationId xmlns:a16="http://schemas.microsoft.com/office/drawing/2014/main" id="{64851F18-82CC-A51D-B178-F30856E62BF1}"/>
                </a:ext>
              </a:extLst>
            </p:cNvPr>
            <p:cNvSpPr/>
            <p:nvPr/>
          </p:nvSpPr>
          <p:spPr>
            <a:xfrm>
              <a:off x="5456357" y="10319591"/>
              <a:ext cx="129444" cy="77112"/>
            </a:xfrm>
            <a:custGeom>
              <a:avLst/>
              <a:gdLst>
                <a:gd name="connsiteX0" fmla="*/ 5887 w 129444"/>
                <a:gd name="connsiteY0" fmla="*/ 64923 h 77112"/>
                <a:gd name="connsiteX1" fmla="*/ -3851 w 129444"/>
                <a:gd name="connsiteY1" fmla="*/ 60834 h 77112"/>
                <a:gd name="connsiteX2" fmla="*/ 10730 w 129444"/>
                <a:gd name="connsiteY2" fmla="*/ 39561 h 77112"/>
                <a:gd name="connsiteX3" fmla="*/ 10782 w 129444"/>
                <a:gd name="connsiteY3" fmla="*/ 39509 h 77112"/>
                <a:gd name="connsiteX4" fmla="*/ 88372 w 129444"/>
                <a:gd name="connsiteY4" fmla="*/ -5625 h 77112"/>
                <a:gd name="connsiteX5" fmla="*/ 123835 w 129444"/>
                <a:gd name="connsiteY5" fmla="*/ -8679 h 77112"/>
                <a:gd name="connsiteX6" fmla="*/ 118940 w 129444"/>
                <a:gd name="connsiteY6" fmla="*/ 6745 h 77112"/>
                <a:gd name="connsiteX7" fmla="*/ 20989 w 129444"/>
                <a:gd name="connsiteY7" fmla="*/ 62594 h 77112"/>
                <a:gd name="connsiteX8" fmla="*/ 5887 w 129444"/>
                <a:gd name="connsiteY8" fmla="*/ 64923 h 77112"/>
                <a:gd name="connsiteX9" fmla="*/ 13542 w 129444"/>
                <a:gd name="connsiteY9" fmla="*/ 43391 h 77112"/>
                <a:gd name="connsiteX10" fmla="*/ 472 w 129444"/>
                <a:gd name="connsiteY10" fmla="*/ 58816 h 77112"/>
                <a:gd name="connsiteX11" fmla="*/ 19895 w 129444"/>
                <a:gd name="connsiteY11" fmla="*/ 58039 h 77112"/>
                <a:gd name="connsiteX12" fmla="*/ 115398 w 129444"/>
                <a:gd name="connsiteY12" fmla="*/ 3692 h 77112"/>
                <a:gd name="connsiteX13" fmla="*/ 119981 w 129444"/>
                <a:gd name="connsiteY13" fmla="*/ -5884 h 77112"/>
                <a:gd name="connsiteX14" fmla="*/ 90195 w 129444"/>
                <a:gd name="connsiteY14" fmla="*/ -1174 h 77112"/>
                <a:gd name="connsiteX15" fmla="*/ 13542 w 129444"/>
                <a:gd name="connsiteY15" fmla="*/ 43391 h 77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9444" h="77112">
                  <a:moveTo>
                    <a:pt x="5887" y="64923"/>
                  </a:moveTo>
                  <a:cubicBezTo>
                    <a:pt x="680" y="64923"/>
                    <a:pt x="-2549" y="63577"/>
                    <a:pt x="-3851" y="60834"/>
                  </a:cubicBezTo>
                  <a:cubicBezTo>
                    <a:pt x="-7027" y="54209"/>
                    <a:pt x="3908" y="44685"/>
                    <a:pt x="10730" y="39561"/>
                  </a:cubicBezTo>
                  <a:lnTo>
                    <a:pt x="10782" y="39509"/>
                  </a:lnTo>
                  <a:cubicBezTo>
                    <a:pt x="12761" y="38163"/>
                    <a:pt x="59471" y="5865"/>
                    <a:pt x="88372" y="-5625"/>
                  </a:cubicBezTo>
                  <a:cubicBezTo>
                    <a:pt x="99360" y="-9973"/>
                    <a:pt x="118523" y="-16184"/>
                    <a:pt x="123835" y="-8679"/>
                  </a:cubicBezTo>
                  <a:cubicBezTo>
                    <a:pt x="126438" y="-5056"/>
                    <a:pt x="124772" y="172"/>
                    <a:pt x="118940" y="6745"/>
                  </a:cubicBezTo>
                  <a:cubicBezTo>
                    <a:pt x="105765" y="21652"/>
                    <a:pt x="52389" y="54881"/>
                    <a:pt x="20989" y="62594"/>
                  </a:cubicBezTo>
                  <a:cubicBezTo>
                    <a:pt x="14844" y="64146"/>
                    <a:pt x="9793" y="64923"/>
                    <a:pt x="5887" y="64923"/>
                  </a:cubicBezTo>
                  <a:close/>
                  <a:moveTo>
                    <a:pt x="13542" y="43391"/>
                  </a:moveTo>
                  <a:cubicBezTo>
                    <a:pt x="2190" y="51931"/>
                    <a:pt x="-205" y="57469"/>
                    <a:pt x="472" y="58816"/>
                  </a:cubicBezTo>
                  <a:cubicBezTo>
                    <a:pt x="1044" y="60057"/>
                    <a:pt x="5887" y="61507"/>
                    <a:pt x="19895" y="58039"/>
                  </a:cubicBezTo>
                  <a:cubicBezTo>
                    <a:pt x="50567" y="50534"/>
                    <a:pt x="102588" y="18184"/>
                    <a:pt x="115398" y="3692"/>
                  </a:cubicBezTo>
                  <a:cubicBezTo>
                    <a:pt x="120033" y="-1588"/>
                    <a:pt x="120762" y="-4745"/>
                    <a:pt x="119981" y="-5884"/>
                  </a:cubicBezTo>
                  <a:cubicBezTo>
                    <a:pt x="118419" y="-8110"/>
                    <a:pt x="109150" y="-8679"/>
                    <a:pt x="90195" y="-1174"/>
                  </a:cubicBezTo>
                  <a:cubicBezTo>
                    <a:pt x="62075" y="10006"/>
                    <a:pt x="15104" y="42356"/>
                    <a:pt x="13542" y="43391"/>
                  </a:cubicBezTo>
                  <a:close/>
                </a:path>
              </a:pathLst>
            </a:custGeom>
            <a:solidFill>
              <a:srgbClr val="191919"/>
            </a:solidFill>
            <a:ln w="519" cap="flat">
              <a:noFill/>
              <a:prstDash val="solid"/>
              <a:miter/>
            </a:ln>
          </p:spPr>
          <p:txBody>
            <a:bodyPr rtlCol="0" anchor="ctr"/>
            <a:lstStyle/>
            <a:p>
              <a:endParaRPr lang="fr-FR"/>
            </a:p>
          </p:txBody>
        </p:sp>
        <p:sp>
          <p:nvSpPr>
            <p:cNvPr id="3947" name="Forme libre 3946">
              <a:extLst>
                <a:ext uri="{FF2B5EF4-FFF2-40B4-BE49-F238E27FC236}">
                  <a16:creationId xmlns:a16="http://schemas.microsoft.com/office/drawing/2014/main" id="{D453B052-BA23-D1DC-F3EB-9FE888A438FA}"/>
                </a:ext>
              </a:extLst>
            </p:cNvPr>
            <p:cNvSpPr/>
            <p:nvPr/>
          </p:nvSpPr>
          <p:spPr>
            <a:xfrm>
              <a:off x="5165276" y="9562949"/>
              <a:ext cx="429625" cy="693443"/>
            </a:xfrm>
            <a:custGeom>
              <a:avLst/>
              <a:gdLst>
                <a:gd name="connsiteX0" fmla="*/ 378870 w 429625"/>
                <a:gd name="connsiteY0" fmla="*/ 469403 h 693443"/>
                <a:gd name="connsiteX1" fmla="*/ 106211 w 429625"/>
                <a:gd name="connsiteY1" fmla="*/ 617953 h 693443"/>
                <a:gd name="connsiteX2" fmla="*/ 170262 w 429625"/>
                <a:gd name="connsiteY2" fmla="*/ 676234 h 693443"/>
                <a:gd name="connsiteX3" fmla="*/ 417925 w 429625"/>
                <a:gd name="connsiteY3" fmla="*/ 552528 h 693443"/>
                <a:gd name="connsiteX4" fmla="*/ 378870 w 429625"/>
                <a:gd name="connsiteY4" fmla="*/ 469403 h 693443"/>
                <a:gd name="connsiteX5" fmla="*/ 57835 w 429625"/>
                <a:gd name="connsiteY5" fmla="*/ -11495 h 693443"/>
                <a:gd name="connsiteX6" fmla="*/ 3886 w 429625"/>
                <a:gd name="connsiteY6" fmla="*/ 18680 h 693443"/>
                <a:gd name="connsiteX7" fmla="*/ 85121 w 429625"/>
                <a:gd name="connsiteY7" fmla="*/ 102893 h 693443"/>
                <a:gd name="connsiteX8" fmla="*/ 122666 w 429625"/>
                <a:gd name="connsiteY8" fmla="*/ 49788 h 693443"/>
                <a:gd name="connsiteX9" fmla="*/ 57835 w 429625"/>
                <a:gd name="connsiteY9" fmla="*/ -11495 h 693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625" h="693443">
                  <a:moveTo>
                    <a:pt x="378870" y="469403"/>
                  </a:moveTo>
                  <a:cubicBezTo>
                    <a:pt x="378870" y="469403"/>
                    <a:pt x="203954" y="503564"/>
                    <a:pt x="106211" y="617953"/>
                  </a:cubicBezTo>
                  <a:cubicBezTo>
                    <a:pt x="88818" y="637363"/>
                    <a:pt x="139851" y="701027"/>
                    <a:pt x="170262" y="676234"/>
                  </a:cubicBezTo>
                  <a:cubicBezTo>
                    <a:pt x="191039" y="659257"/>
                    <a:pt x="293052" y="584878"/>
                    <a:pt x="417925" y="552528"/>
                  </a:cubicBezTo>
                  <a:cubicBezTo>
                    <a:pt x="438546" y="548180"/>
                    <a:pt x="413603" y="461846"/>
                    <a:pt x="378870" y="469403"/>
                  </a:cubicBezTo>
                  <a:close/>
                  <a:moveTo>
                    <a:pt x="57835" y="-11495"/>
                  </a:moveTo>
                  <a:cubicBezTo>
                    <a:pt x="57835" y="-11495"/>
                    <a:pt x="20237" y="-9322"/>
                    <a:pt x="3886" y="18680"/>
                  </a:cubicBezTo>
                  <a:cubicBezTo>
                    <a:pt x="-5383" y="34519"/>
                    <a:pt x="-27410" y="115730"/>
                    <a:pt x="85121" y="102893"/>
                  </a:cubicBezTo>
                  <a:cubicBezTo>
                    <a:pt x="131154" y="97614"/>
                    <a:pt x="126468" y="66817"/>
                    <a:pt x="122666" y="49788"/>
                  </a:cubicBezTo>
                  <a:cubicBezTo>
                    <a:pt x="118396" y="30844"/>
                    <a:pt x="104649" y="-13463"/>
                    <a:pt x="57835" y="-11495"/>
                  </a:cubicBezTo>
                  <a:close/>
                </a:path>
              </a:pathLst>
            </a:custGeom>
            <a:solidFill>
              <a:srgbClr val="FFFFFF"/>
            </a:solidFill>
            <a:ln w="519" cap="flat">
              <a:noFill/>
              <a:prstDash val="solid"/>
              <a:miter/>
            </a:ln>
          </p:spPr>
          <p:txBody>
            <a:bodyPr rtlCol="0" anchor="ctr"/>
            <a:lstStyle/>
            <a:p>
              <a:endParaRPr lang="fr-FR"/>
            </a:p>
          </p:txBody>
        </p:sp>
        <p:sp>
          <p:nvSpPr>
            <p:cNvPr id="3948" name="Forme libre 3947">
              <a:extLst>
                <a:ext uri="{FF2B5EF4-FFF2-40B4-BE49-F238E27FC236}">
                  <a16:creationId xmlns:a16="http://schemas.microsoft.com/office/drawing/2014/main" id="{571D18E1-4407-2FEB-58AD-E36EB4DEE58B}"/>
                </a:ext>
              </a:extLst>
            </p:cNvPr>
            <p:cNvSpPr/>
            <p:nvPr/>
          </p:nvSpPr>
          <p:spPr>
            <a:xfrm>
              <a:off x="5162836" y="9560669"/>
              <a:ext cx="133927" cy="120509"/>
            </a:xfrm>
            <a:custGeom>
              <a:avLst/>
              <a:gdLst>
                <a:gd name="connsiteX0" fmla="*/ 65119 w 133927"/>
                <a:gd name="connsiteY0" fmla="*/ 109358 h 120509"/>
                <a:gd name="connsiteX1" fmla="*/ 4088 w 133927"/>
                <a:gd name="connsiteY1" fmla="*/ 84875 h 120509"/>
                <a:gd name="connsiteX2" fmla="*/ 4453 w 133927"/>
                <a:gd name="connsiteY2" fmla="*/ 20227 h 120509"/>
                <a:gd name="connsiteX3" fmla="*/ 60328 w 133927"/>
                <a:gd name="connsiteY3" fmla="*/ -11087 h 120509"/>
                <a:gd name="connsiteX4" fmla="*/ 60380 w 133927"/>
                <a:gd name="connsiteY4" fmla="*/ -11087 h 120509"/>
                <a:gd name="connsiteX5" fmla="*/ 127607 w 133927"/>
                <a:gd name="connsiteY5" fmla="*/ 52008 h 120509"/>
                <a:gd name="connsiteX6" fmla="*/ 123754 w 133927"/>
                <a:gd name="connsiteY6" fmla="*/ 91086 h 120509"/>
                <a:gd name="connsiteX7" fmla="*/ 87979 w 133927"/>
                <a:gd name="connsiteY7" fmla="*/ 107960 h 120509"/>
                <a:gd name="connsiteX8" fmla="*/ 65119 w 133927"/>
                <a:gd name="connsiteY8" fmla="*/ 109358 h 120509"/>
                <a:gd name="connsiteX9" fmla="*/ 60588 w 133927"/>
                <a:gd name="connsiteY9" fmla="*/ -6429 h 120509"/>
                <a:gd name="connsiteX10" fmla="*/ 8566 w 133927"/>
                <a:gd name="connsiteY10" fmla="*/ 22557 h 120509"/>
                <a:gd name="connsiteX11" fmla="*/ 8046 w 133927"/>
                <a:gd name="connsiteY11" fmla="*/ 82235 h 120509"/>
                <a:gd name="connsiteX12" fmla="*/ 87406 w 133927"/>
                <a:gd name="connsiteY12" fmla="*/ 103198 h 120509"/>
                <a:gd name="connsiteX13" fmla="*/ 119848 w 133927"/>
                <a:gd name="connsiteY13" fmla="*/ 88240 h 120509"/>
                <a:gd name="connsiteX14" fmla="*/ 122921 w 133927"/>
                <a:gd name="connsiteY14" fmla="*/ 52940 h 120509"/>
                <a:gd name="connsiteX15" fmla="*/ 60588 w 133927"/>
                <a:gd name="connsiteY15" fmla="*/ -6429 h 12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3927" h="120509">
                  <a:moveTo>
                    <a:pt x="65119" y="109358"/>
                  </a:moveTo>
                  <a:cubicBezTo>
                    <a:pt x="35280" y="109358"/>
                    <a:pt x="14815" y="101180"/>
                    <a:pt x="4088" y="84875"/>
                  </a:cubicBezTo>
                  <a:cubicBezTo>
                    <a:pt x="-10753" y="62360"/>
                    <a:pt x="-1848" y="31045"/>
                    <a:pt x="4453" y="20227"/>
                  </a:cubicBezTo>
                  <a:cubicBezTo>
                    <a:pt x="21273" y="-8551"/>
                    <a:pt x="58766" y="-11036"/>
                    <a:pt x="60328" y="-11087"/>
                  </a:cubicBezTo>
                  <a:lnTo>
                    <a:pt x="60380" y="-11087"/>
                  </a:lnTo>
                  <a:cubicBezTo>
                    <a:pt x="106205" y="-13002"/>
                    <a:pt x="122139" y="27629"/>
                    <a:pt x="127607" y="52008"/>
                  </a:cubicBezTo>
                  <a:cubicBezTo>
                    <a:pt x="129326" y="59720"/>
                    <a:pt x="133335" y="77681"/>
                    <a:pt x="123754" y="91086"/>
                  </a:cubicBezTo>
                  <a:cubicBezTo>
                    <a:pt x="117140" y="100351"/>
                    <a:pt x="105059" y="106045"/>
                    <a:pt x="87979" y="107960"/>
                  </a:cubicBezTo>
                  <a:cubicBezTo>
                    <a:pt x="79856" y="108891"/>
                    <a:pt x="72201" y="109358"/>
                    <a:pt x="65119" y="109358"/>
                  </a:cubicBezTo>
                  <a:close/>
                  <a:moveTo>
                    <a:pt x="60588" y="-6429"/>
                  </a:moveTo>
                  <a:cubicBezTo>
                    <a:pt x="59703" y="-6377"/>
                    <a:pt x="23928" y="-3789"/>
                    <a:pt x="8566" y="22557"/>
                  </a:cubicBezTo>
                  <a:cubicBezTo>
                    <a:pt x="3568" y="31097"/>
                    <a:pt x="-5806" y="61169"/>
                    <a:pt x="8046" y="82235"/>
                  </a:cubicBezTo>
                  <a:cubicBezTo>
                    <a:pt x="20283" y="100765"/>
                    <a:pt x="46997" y="107856"/>
                    <a:pt x="87406" y="103198"/>
                  </a:cubicBezTo>
                  <a:cubicBezTo>
                    <a:pt x="103132" y="101386"/>
                    <a:pt x="114016" y="96366"/>
                    <a:pt x="119848" y="88240"/>
                  </a:cubicBezTo>
                  <a:cubicBezTo>
                    <a:pt x="127191" y="77939"/>
                    <a:pt x="125524" y="64637"/>
                    <a:pt x="122921" y="52940"/>
                  </a:cubicBezTo>
                  <a:cubicBezTo>
                    <a:pt x="116672" y="24937"/>
                    <a:pt x="100737" y="-8085"/>
                    <a:pt x="60588" y="-6429"/>
                  </a:cubicBezTo>
                  <a:close/>
                </a:path>
              </a:pathLst>
            </a:custGeom>
            <a:solidFill>
              <a:srgbClr val="191919"/>
            </a:solidFill>
            <a:ln w="519" cap="flat">
              <a:noFill/>
              <a:prstDash val="solid"/>
              <a:miter/>
            </a:ln>
          </p:spPr>
          <p:txBody>
            <a:bodyPr rtlCol="0" anchor="ctr"/>
            <a:lstStyle/>
            <a:p>
              <a:endParaRPr lang="fr-FR"/>
            </a:p>
          </p:txBody>
        </p:sp>
        <p:sp>
          <p:nvSpPr>
            <p:cNvPr id="3949" name="Forme libre 3948">
              <a:extLst>
                <a:ext uri="{FF2B5EF4-FFF2-40B4-BE49-F238E27FC236}">
                  <a16:creationId xmlns:a16="http://schemas.microsoft.com/office/drawing/2014/main" id="{2A51CEEB-F443-638D-D317-338099EB2970}"/>
                </a:ext>
              </a:extLst>
            </p:cNvPr>
            <p:cNvSpPr/>
            <p:nvPr/>
          </p:nvSpPr>
          <p:spPr>
            <a:xfrm>
              <a:off x="5194783" y="9536201"/>
              <a:ext cx="21454" cy="11594"/>
            </a:xfrm>
            <a:custGeom>
              <a:avLst/>
              <a:gdLst>
                <a:gd name="connsiteX0" fmla="*/ 6751 w 21454"/>
                <a:gd name="connsiteY0" fmla="*/ 553 h 11594"/>
                <a:gd name="connsiteX1" fmla="*/ 17479 w 21454"/>
                <a:gd name="connsiteY1" fmla="*/ -5244 h 11594"/>
                <a:gd name="connsiteX2" fmla="*/ 6751 w 21454"/>
                <a:gd name="connsiteY2" fmla="*/ -11041 h 11594"/>
                <a:gd name="connsiteX3" fmla="*/ -3976 w 21454"/>
                <a:gd name="connsiteY3" fmla="*/ -5244 h 11594"/>
                <a:gd name="connsiteX4" fmla="*/ 6751 w 21454"/>
                <a:gd name="connsiteY4" fmla="*/ 553 h 1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4" h="11594">
                  <a:moveTo>
                    <a:pt x="6751" y="553"/>
                  </a:moveTo>
                  <a:cubicBezTo>
                    <a:pt x="12688" y="553"/>
                    <a:pt x="17479" y="-2035"/>
                    <a:pt x="17479" y="-5244"/>
                  </a:cubicBezTo>
                  <a:cubicBezTo>
                    <a:pt x="17479" y="-8453"/>
                    <a:pt x="12688" y="-11041"/>
                    <a:pt x="6751" y="-11041"/>
                  </a:cubicBezTo>
                  <a:cubicBezTo>
                    <a:pt x="815" y="-11041"/>
                    <a:pt x="-3976" y="-8453"/>
                    <a:pt x="-3976" y="-5244"/>
                  </a:cubicBezTo>
                  <a:cubicBezTo>
                    <a:pt x="-3976" y="-2035"/>
                    <a:pt x="815" y="553"/>
                    <a:pt x="6751" y="553"/>
                  </a:cubicBezTo>
                  <a:close/>
                </a:path>
              </a:pathLst>
            </a:custGeom>
            <a:solidFill>
              <a:srgbClr val="FFFFFF"/>
            </a:solidFill>
            <a:ln w="519" cap="flat">
              <a:noFill/>
              <a:prstDash val="solid"/>
              <a:miter/>
            </a:ln>
          </p:spPr>
          <p:txBody>
            <a:bodyPr rtlCol="0" anchor="ctr"/>
            <a:lstStyle/>
            <a:p>
              <a:endParaRPr lang="fr-FR"/>
            </a:p>
          </p:txBody>
        </p:sp>
        <p:sp>
          <p:nvSpPr>
            <p:cNvPr id="3950" name="Forme libre 3949">
              <a:extLst>
                <a:ext uri="{FF2B5EF4-FFF2-40B4-BE49-F238E27FC236}">
                  <a16:creationId xmlns:a16="http://schemas.microsoft.com/office/drawing/2014/main" id="{16427243-1A20-ADEE-B47D-9D05BB131FBF}"/>
                </a:ext>
              </a:extLst>
            </p:cNvPr>
            <p:cNvSpPr/>
            <p:nvPr/>
          </p:nvSpPr>
          <p:spPr>
            <a:xfrm>
              <a:off x="5192388" y="9533820"/>
              <a:ext cx="26245" cy="16355"/>
            </a:xfrm>
            <a:custGeom>
              <a:avLst/>
              <a:gdLst>
                <a:gd name="connsiteX0" fmla="*/ 9147 w 26245"/>
                <a:gd name="connsiteY0" fmla="*/ 5314 h 16355"/>
                <a:gd name="connsiteX1" fmla="*/ -3976 w 26245"/>
                <a:gd name="connsiteY1" fmla="*/ -2863 h 16355"/>
                <a:gd name="connsiteX2" fmla="*/ 9147 w 26245"/>
                <a:gd name="connsiteY2" fmla="*/ -11041 h 16355"/>
                <a:gd name="connsiteX3" fmla="*/ 22269 w 26245"/>
                <a:gd name="connsiteY3" fmla="*/ -2863 h 16355"/>
                <a:gd name="connsiteX4" fmla="*/ 9147 w 26245"/>
                <a:gd name="connsiteY4" fmla="*/ 5314 h 16355"/>
                <a:gd name="connsiteX5" fmla="*/ 9147 w 26245"/>
                <a:gd name="connsiteY5" fmla="*/ -6279 h 16355"/>
                <a:gd name="connsiteX6" fmla="*/ 815 w 26245"/>
                <a:gd name="connsiteY6" fmla="*/ -2863 h 16355"/>
                <a:gd name="connsiteX7" fmla="*/ 9147 w 26245"/>
                <a:gd name="connsiteY7" fmla="*/ 553 h 16355"/>
                <a:gd name="connsiteX8" fmla="*/ 17479 w 26245"/>
                <a:gd name="connsiteY8" fmla="*/ -2863 h 16355"/>
                <a:gd name="connsiteX9" fmla="*/ 9147 w 26245"/>
                <a:gd name="connsiteY9" fmla="*/ -6279 h 16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45" h="16355">
                  <a:moveTo>
                    <a:pt x="9147" y="5314"/>
                  </a:moveTo>
                  <a:cubicBezTo>
                    <a:pt x="1700" y="5314"/>
                    <a:pt x="-3976" y="1795"/>
                    <a:pt x="-3976" y="-2863"/>
                  </a:cubicBezTo>
                  <a:cubicBezTo>
                    <a:pt x="-3976" y="-7522"/>
                    <a:pt x="1648" y="-11041"/>
                    <a:pt x="9147" y="-11041"/>
                  </a:cubicBezTo>
                  <a:cubicBezTo>
                    <a:pt x="16593" y="-11041"/>
                    <a:pt x="22269" y="-7522"/>
                    <a:pt x="22269" y="-2863"/>
                  </a:cubicBezTo>
                  <a:cubicBezTo>
                    <a:pt x="22217" y="1795"/>
                    <a:pt x="16593" y="5314"/>
                    <a:pt x="9147" y="5314"/>
                  </a:cubicBezTo>
                  <a:close/>
                  <a:moveTo>
                    <a:pt x="9147" y="-6279"/>
                  </a:moveTo>
                  <a:cubicBezTo>
                    <a:pt x="4148" y="-6279"/>
                    <a:pt x="815" y="-4209"/>
                    <a:pt x="815" y="-2863"/>
                  </a:cubicBezTo>
                  <a:cubicBezTo>
                    <a:pt x="815" y="-1517"/>
                    <a:pt x="4148" y="553"/>
                    <a:pt x="9147" y="553"/>
                  </a:cubicBezTo>
                  <a:cubicBezTo>
                    <a:pt x="14146" y="553"/>
                    <a:pt x="17479" y="-1517"/>
                    <a:pt x="17479" y="-2863"/>
                  </a:cubicBezTo>
                  <a:cubicBezTo>
                    <a:pt x="17479" y="-4209"/>
                    <a:pt x="14146" y="-6279"/>
                    <a:pt x="9147" y="-6279"/>
                  </a:cubicBezTo>
                  <a:close/>
                </a:path>
              </a:pathLst>
            </a:custGeom>
            <a:solidFill>
              <a:srgbClr val="191919"/>
            </a:solidFill>
            <a:ln w="519" cap="flat">
              <a:noFill/>
              <a:prstDash val="solid"/>
              <a:miter/>
            </a:ln>
          </p:spPr>
          <p:txBody>
            <a:bodyPr rtlCol="0" anchor="ctr"/>
            <a:lstStyle/>
            <a:p>
              <a:endParaRPr lang="fr-FR"/>
            </a:p>
          </p:txBody>
        </p:sp>
        <p:sp>
          <p:nvSpPr>
            <p:cNvPr id="3951" name="Forme libre 3950">
              <a:extLst>
                <a:ext uri="{FF2B5EF4-FFF2-40B4-BE49-F238E27FC236}">
                  <a16:creationId xmlns:a16="http://schemas.microsoft.com/office/drawing/2014/main" id="{AA1CA335-FA13-251F-97F3-FFF839197752}"/>
                </a:ext>
              </a:extLst>
            </p:cNvPr>
            <p:cNvSpPr/>
            <p:nvPr/>
          </p:nvSpPr>
          <p:spPr>
            <a:xfrm>
              <a:off x="4983394" y="9535424"/>
              <a:ext cx="299120" cy="454293"/>
            </a:xfrm>
            <a:custGeom>
              <a:avLst/>
              <a:gdLst>
                <a:gd name="connsiteX0" fmla="*/ 216523 w 299120"/>
                <a:gd name="connsiteY0" fmla="*/ -2863 h 454293"/>
                <a:gd name="connsiteX1" fmla="*/ 220793 w 299120"/>
                <a:gd name="connsiteY1" fmla="*/ -7107 h 454293"/>
                <a:gd name="connsiteX2" fmla="*/ 216523 w 299120"/>
                <a:gd name="connsiteY2" fmla="*/ -11352 h 454293"/>
                <a:gd name="connsiteX3" fmla="*/ 212253 w 299120"/>
                <a:gd name="connsiteY3" fmla="*/ -7107 h 454293"/>
                <a:gd name="connsiteX4" fmla="*/ 216523 w 299120"/>
                <a:gd name="connsiteY4" fmla="*/ -2863 h 454293"/>
                <a:gd name="connsiteX5" fmla="*/ 40931 w 299120"/>
                <a:gd name="connsiteY5" fmla="*/ 442942 h 454293"/>
                <a:gd name="connsiteX6" fmla="*/ 26090 w 299120"/>
                <a:gd name="connsiteY6" fmla="*/ 440975 h 454293"/>
                <a:gd name="connsiteX7" fmla="*/ 729 w 299120"/>
                <a:gd name="connsiteY7" fmla="*/ 415199 h 454293"/>
                <a:gd name="connsiteX8" fmla="*/ 39993 w 299120"/>
                <a:gd name="connsiteY8" fmla="*/ 220738 h 454293"/>
                <a:gd name="connsiteX9" fmla="*/ 92588 w 299120"/>
                <a:gd name="connsiteY9" fmla="*/ 142426 h 454293"/>
                <a:gd name="connsiteX10" fmla="*/ 95972 w 299120"/>
                <a:gd name="connsiteY10" fmla="*/ 142581 h 454293"/>
                <a:gd name="connsiteX11" fmla="*/ 95816 w 299120"/>
                <a:gd name="connsiteY11" fmla="*/ 145894 h 454293"/>
                <a:gd name="connsiteX12" fmla="*/ 44211 w 299120"/>
                <a:gd name="connsiteY12" fmla="*/ 222964 h 454293"/>
                <a:gd name="connsiteX13" fmla="*/ 5312 w 299120"/>
                <a:gd name="connsiteY13" fmla="*/ 413750 h 454293"/>
                <a:gd name="connsiteX14" fmla="*/ 27443 w 299120"/>
                <a:gd name="connsiteY14" fmla="*/ 436472 h 454293"/>
                <a:gd name="connsiteX15" fmla="*/ 289947 w 299120"/>
                <a:gd name="connsiteY15" fmla="*/ 292425 h 454293"/>
                <a:gd name="connsiteX16" fmla="*/ 268233 w 299120"/>
                <a:gd name="connsiteY16" fmla="*/ 260283 h 454293"/>
                <a:gd name="connsiteX17" fmla="*/ 134351 w 299120"/>
                <a:gd name="connsiteY17" fmla="*/ 329226 h 454293"/>
                <a:gd name="connsiteX18" fmla="*/ 131122 w 299120"/>
                <a:gd name="connsiteY18" fmla="*/ 328191 h 454293"/>
                <a:gd name="connsiteX19" fmla="*/ 131279 w 299120"/>
                <a:gd name="connsiteY19" fmla="*/ 325759 h 454293"/>
                <a:gd name="connsiteX20" fmla="*/ 179707 w 299120"/>
                <a:gd name="connsiteY20" fmla="*/ 253864 h 454293"/>
                <a:gd name="connsiteX21" fmla="*/ 183040 w 299120"/>
                <a:gd name="connsiteY21" fmla="*/ 253192 h 454293"/>
                <a:gd name="connsiteX22" fmla="*/ 183717 w 299120"/>
                <a:gd name="connsiteY22" fmla="*/ 256504 h 454293"/>
                <a:gd name="connsiteX23" fmla="*/ 140496 w 299120"/>
                <a:gd name="connsiteY23" fmla="*/ 320738 h 454293"/>
                <a:gd name="connsiteX24" fmla="*/ 267347 w 299120"/>
                <a:gd name="connsiteY24" fmla="*/ 255417 h 454293"/>
                <a:gd name="connsiteX25" fmla="*/ 269639 w 299120"/>
                <a:gd name="connsiteY25" fmla="*/ 255469 h 454293"/>
                <a:gd name="connsiteX26" fmla="*/ 295051 w 299120"/>
                <a:gd name="connsiteY26" fmla="*/ 292167 h 454293"/>
                <a:gd name="connsiteX27" fmla="*/ 294374 w 299120"/>
                <a:gd name="connsiteY27" fmla="*/ 294962 h 454293"/>
                <a:gd name="connsiteX28" fmla="*/ 40931 w 299120"/>
                <a:gd name="connsiteY28" fmla="*/ 442942 h 454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99120" h="454293">
                  <a:moveTo>
                    <a:pt x="216523" y="-2863"/>
                  </a:moveTo>
                  <a:cubicBezTo>
                    <a:pt x="218867" y="-2863"/>
                    <a:pt x="220793" y="-4778"/>
                    <a:pt x="220793" y="-7107"/>
                  </a:cubicBezTo>
                  <a:cubicBezTo>
                    <a:pt x="220793" y="-9437"/>
                    <a:pt x="218867" y="-11352"/>
                    <a:pt x="216523" y="-11352"/>
                  </a:cubicBezTo>
                  <a:cubicBezTo>
                    <a:pt x="214180" y="-11352"/>
                    <a:pt x="212253" y="-9437"/>
                    <a:pt x="212253" y="-7107"/>
                  </a:cubicBezTo>
                  <a:cubicBezTo>
                    <a:pt x="212253" y="-4778"/>
                    <a:pt x="214180" y="-2863"/>
                    <a:pt x="216523" y="-2863"/>
                  </a:cubicBezTo>
                  <a:close/>
                  <a:moveTo>
                    <a:pt x="40931" y="442942"/>
                  </a:moveTo>
                  <a:cubicBezTo>
                    <a:pt x="35463" y="442942"/>
                    <a:pt x="30516" y="442269"/>
                    <a:pt x="26090" y="440975"/>
                  </a:cubicBezTo>
                  <a:cubicBezTo>
                    <a:pt x="13644" y="437301"/>
                    <a:pt x="5104" y="428657"/>
                    <a:pt x="729" y="415199"/>
                  </a:cubicBezTo>
                  <a:cubicBezTo>
                    <a:pt x="-14216" y="368926"/>
                    <a:pt x="9426" y="278243"/>
                    <a:pt x="39993" y="220738"/>
                  </a:cubicBezTo>
                  <a:cubicBezTo>
                    <a:pt x="70769" y="162768"/>
                    <a:pt x="91703" y="143203"/>
                    <a:pt x="92588" y="142426"/>
                  </a:cubicBezTo>
                  <a:cubicBezTo>
                    <a:pt x="93577" y="141546"/>
                    <a:pt x="95087" y="141650"/>
                    <a:pt x="95972" y="142581"/>
                  </a:cubicBezTo>
                  <a:cubicBezTo>
                    <a:pt x="96858" y="143513"/>
                    <a:pt x="96806" y="145014"/>
                    <a:pt x="95816" y="145894"/>
                  </a:cubicBezTo>
                  <a:cubicBezTo>
                    <a:pt x="95608" y="146101"/>
                    <a:pt x="74518" y="165873"/>
                    <a:pt x="44211" y="222964"/>
                  </a:cubicBezTo>
                  <a:cubicBezTo>
                    <a:pt x="14113" y="279589"/>
                    <a:pt x="-9321" y="368667"/>
                    <a:pt x="5312" y="413750"/>
                  </a:cubicBezTo>
                  <a:cubicBezTo>
                    <a:pt x="9166" y="425655"/>
                    <a:pt x="16612" y="433263"/>
                    <a:pt x="27443" y="436472"/>
                  </a:cubicBezTo>
                  <a:cubicBezTo>
                    <a:pt x="56084" y="444857"/>
                    <a:pt x="124821" y="426586"/>
                    <a:pt x="289947" y="292425"/>
                  </a:cubicBezTo>
                  <a:cubicBezTo>
                    <a:pt x="280001" y="270738"/>
                    <a:pt x="271149" y="262560"/>
                    <a:pt x="268233" y="260283"/>
                  </a:cubicBezTo>
                  <a:lnTo>
                    <a:pt x="134351" y="329226"/>
                  </a:lnTo>
                  <a:cubicBezTo>
                    <a:pt x="133153" y="329847"/>
                    <a:pt x="131747" y="329382"/>
                    <a:pt x="131122" y="328191"/>
                  </a:cubicBezTo>
                  <a:cubicBezTo>
                    <a:pt x="130706" y="327415"/>
                    <a:pt x="130758" y="326483"/>
                    <a:pt x="131279" y="325759"/>
                  </a:cubicBezTo>
                  <a:cubicBezTo>
                    <a:pt x="131383" y="325552"/>
                    <a:pt x="144297" y="306659"/>
                    <a:pt x="179707" y="253864"/>
                  </a:cubicBezTo>
                  <a:cubicBezTo>
                    <a:pt x="180436" y="252778"/>
                    <a:pt x="181894" y="252467"/>
                    <a:pt x="183040" y="253192"/>
                  </a:cubicBezTo>
                  <a:cubicBezTo>
                    <a:pt x="184134" y="253916"/>
                    <a:pt x="184446" y="255366"/>
                    <a:pt x="183717" y="256504"/>
                  </a:cubicBezTo>
                  <a:cubicBezTo>
                    <a:pt x="169345" y="277933"/>
                    <a:pt x="154972" y="299361"/>
                    <a:pt x="140496" y="320738"/>
                  </a:cubicBezTo>
                  <a:lnTo>
                    <a:pt x="267347" y="255417"/>
                  </a:lnTo>
                  <a:cubicBezTo>
                    <a:pt x="268076" y="255055"/>
                    <a:pt x="268910" y="255055"/>
                    <a:pt x="269639" y="255469"/>
                  </a:cubicBezTo>
                  <a:cubicBezTo>
                    <a:pt x="270107" y="255728"/>
                    <a:pt x="281876" y="262664"/>
                    <a:pt x="295051" y="292167"/>
                  </a:cubicBezTo>
                  <a:cubicBezTo>
                    <a:pt x="295467" y="293150"/>
                    <a:pt x="295207" y="294289"/>
                    <a:pt x="294374" y="294962"/>
                  </a:cubicBezTo>
                  <a:cubicBezTo>
                    <a:pt x="173562" y="393253"/>
                    <a:pt x="88474" y="442942"/>
                    <a:pt x="40931" y="442942"/>
                  </a:cubicBezTo>
                  <a:close/>
                </a:path>
              </a:pathLst>
            </a:custGeom>
            <a:solidFill>
              <a:srgbClr val="191919"/>
            </a:solidFill>
            <a:ln w="519" cap="flat">
              <a:noFill/>
              <a:prstDash val="solid"/>
              <a:miter/>
            </a:ln>
          </p:spPr>
          <p:txBody>
            <a:bodyPr rtlCol="0" anchor="ctr"/>
            <a:lstStyle/>
            <a:p>
              <a:endParaRPr lang="fr-FR"/>
            </a:p>
          </p:txBody>
        </p:sp>
        <p:sp>
          <p:nvSpPr>
            <p:cNvPr id="3952" name="Forme libre 3951">
              <a:extLst>
                <a:ext uri="{FF2B5EF4-FFF2-40B4-BE49-F238E27FC236}">
                  <a16:creationId xmlns:a16="http://schemas.microsoft.com/office/drawing/2014/main" id="{5E201541-0CC8-36AF-885A-EC7A8727F8BA}"/>
                </a:ext>
              </a:extLst>
            </p:cNvPr>
            <p:cNvSpPr/>
            <p:nvPr/>
          </p:nvSpPr>
          <p:spPr>
            <a:xfrm>
              <a:off x="5236599" y="9536201"/>
              <a:ext cx="21454" cy="11594"/>
            </a:xfrm>
            <a:custGeom>
              <a:avLst/>
              <a:gdLst>
                <a:gd name="connsiteX0" fmla="*/ 6693 w 21454"/>
                <a:gd name="connsiteY0" fmla="*/ 553 h 11594"/>
                <a:gd name="connsiteX1" fmla="*/ 17420 w 21454"/>
                <a:gd name="connsiteY1" fmla="*/ -5244 h 11594"/>
                <a:gd name="connsiteX2" fmla="*/ 6693 w 21454"/>
                <a:gd name="connsiteY2" fmla="*/ -11041 h 11594"/>
                <a:gd name="connsiteX3" fmla="*/ -4034 w 21454"/>
                <a:gd name="connsiteY3" fmla="*/ -5244 h 11594"/>
                <a:gd name="connsiteX4" fmla="*/ 6693 w 21454"/>
                <a:gd name="connsiteY4" fmla="*/ 553 h 115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54" h="11594">
                  <a:moveTo>
                    <a:pt x="6693" y="553"/>
                  </a:moveTo>
                  <a:cubicBezTo>
                    <a:pt x="12629" y="553"/>
                    <a:pt x="17420" y="-2035"/>
                    <a:pt x="17420" y="-5244"/>
                  </a:cubicBezTo>
                  <a:cubicBezTo>
                    <a:pt x="17420" y="-8453"/>
                    <a:pt x="12629" y="-11041"/>
                    <a:pt x="6693" y="-11041"/>
                  </a:cubicBezTo>
                  <a:cubicBezTo>
                    <a:pt x="757" y="-11041"/>
                    <a:pt x="-4034" y="-8453"/>
                    <a:pt x="-4034" y="-5244"/>
                  </a:cubicBezTo>
                  <a:cubicBezTo>
                    <a:pt x="-3982" y="-2035"/>
                    <a:pt x="809" y="553"/>
                    <a:pt x="6693" y="553"/>
                  </a:cubicBezTo>
                  <a:close/>
                </a:path>
              </a:pathLst>
            </a:custGeom>
            <a:solidFill>
              <a:srgbClr val="FFFFFF"/>
            </a:solidFill>
            <a:ln w="519" cap="flat">
              <a:noFill/>
              <a:prstDash val="solid"/>
              <a:miter/>
            </a:ln>
          </p:spPr>
          <p:txBody>
            <a:bodyPr rtlCol="0" anchor="ctr"/>
            <a:lstStyle/>
            <a:p>
              <a:endParaRPr lang="fr-FR"/>
            </a:p>
          </p:txBody>
        </p:sp>
        <p:sp>
          <p:nvSpPr>
            <p:cNvPr id="3953" name="Forme libre 3952">
              <a:extLst>
                <a:ext uri="{FF2B5EF4-FFF2-40B4-BE49-F238E27FC236}">
                  <a16:creationId xmlns:a16="http://schemas.microsoft.com/office/drawing/2014/main" id="{FF7B28BD-ABF8-A93F-17C1-F28044435E8F}"/>
                </a:ext>
              </a:extLst>
            </p:cNvPr>
            <p:cNvSpPr/>
            <p:nvPr/>
          </p:nvSpPr>
          <p:spPr>
            <a:xfrm>
              <a:off x="5234203" y="9533820"/>
              <a:ext cx="26245" cy="16355"/>
            </a:xfrm>
            <a:custGeom>
              <a:avLst/>
              <a:gdLst>
                <a:gd name="connsiteX0" fmla="*/ 9088 w 26245"/>
                <a:gd name="connsiteY0" fmla="*/ 5314 h 16355"/>
                <a:gd name="connsiteX1" fmla="*/ -4034 w 26245"/>
                <a:gd name="connsiteY1" fmla="*/ -2863 h 16355"/>
                <a:gd name="connsiteX2" fmla="*/ 9088 w 26245"/>
                <a:gd name="connsiteY2" fmla="*/ -11041 h 16355"/>
                <a:gd name="connsiteX3" fmla="*/ 22211 w 26245"/>
                <a:gd name="connsiteY3" fmla="*/ -2863 h 16355"/>
                <a:gd name="connsiteX4" fmla="*/ 9088 w 26245"/>
                <a:gd name="connsiteY4" fmla="*/ 5314 h 16355"/>
                <a:gd name="connsiteX5" fmla="*/ 9088 w 26245"/>
                <a:gd name="connsiteY5" fmla="*/ -6279 h 16355"/>
                <a:gd name="connsiteX6" fmla="*/ 756 w 26245"/>
                <a:gd name="connsiteY6" fmla="*/ -2863 h 16355"/>
                <a:gd name="connsiteX7" fmla="*/ 9088 w 26245"/>
                <a:gd name="connsiteY7" fmla="*/ 553 h 16355"/>
                <a:gd name="connsiteX8" fmla="*/ 17420 w 26245"/>
                <a:gd name="connsiteY8" fmla="*/ -2863 h 16355"/>
                <a:gd name="connsiteX9" fmla="*/ 9088 w 26245"/>
                <a:gd name="connsiteY9" fmla="*/ -6279 h 16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245" h="16355">
                  <a:moveTo>
                    <a:pt x="9088" y="5314"/>
                  </a:moveTo>
                  <a:cubicBezTo>
                    <a:pt x="1642" y="5314"/>
                    <a:pt x="-4034" y="1795"/>
                    <a:pt x="-4034" y="-2863"/>
                  </a:cubicBezTo>
                  <a:cubicBezTo>
                    <a:pt x="-4034" y="-7522"/>
                    <a:pt x="1590" y="-11041"/>
                    <a:pt x="9088" y="-11041"/>
                  </a:cubicBezTo>
                  <a:cubicBezTo>
                    <a:pt x="16535" y="-11041"/>
                    <a:pt x="22211" y="-7522"/>
                    <a:pt x="22211" y="-2863"/>
                  </a:cubicBezTo>
                  <a:cubicBezTo>
                    <a:pt x="22211" y="1795"/>
                    <a:pt x="16587" y="5314"/>
                    <a:pt x="9088" y="5314"/>
                  </a:cubicBezTo>
                  <a:close/>
                  <a:moveTo>
                    <a:pt x="9088" y="-6279"/>
                  </a:moveTo>
                  <a:cubicBezTo>
                    <a:pt x="4089" y="-6279"/>
                    <a:pt x="756" y="-4209"/>
                    <a:pt x="756" y="-2863"/>
                  </a:cubicBezTo>
                  <a:cubicBezTo>
                    <a:pt x="756" y="-1517"/>
                    <a:pt x="4089" y="553"/>
                    <a:pt x="9088" y="553"/>
                  </a:cubicBezTo>
                  <a:cubicBezTo>
                    <a:pt x="14087" y="553"/>
                    <a:pt x="17420" y="-1517"/>
                    <a:pt x="17420" y="-2863"/>
                  </a:cubicBezTo>
                  <a:cubicBezTo>
                    <a:pt x="17420" y="-4209"/>
                    <a:pt x="14140" y="-6279"/>
                    <a:pt x="9088" y="-6279"/>
                  </a:cubicBezTo>
                  <a:close/>
                </a:path>
              </a:pathLst>
            </a:custGeom>
            <a:solidFill>
              <a:srgbClr val="191919"/>
            </a:solidFill>
            <a:ln w="519" cap="flat">
              <a:noFill/>
              <a:prstDash val="solid"/>
              <a:miter/>
            </a:ln>
          </p:spPr>
          <p:txBody>
            <a:bodyPr rtlCol="0" anchor="ctr"/>
            <a:lstStyle/>
            <a:p>
              <a:endParaRPr lang="fr-FR"/>
            </a:p>
          </p:txBody>
        </p:sp>
        <p:sp>
          <p:nvSpPr>
            <p:cNvPr id="3954" name="Forme libre 3953">
              <a:extLst>
                <a:ext uri="{FF2B5EF4-FFF2-40B4-BE49-F238E27FC236}">
                  <a16:creationId xmlns:a16="http://schemas.microsoft.com/office/drawing/2014/main" id="{275DC098-1F4F-8737-C99A-92CCBD7BF528}"/>
                </a:ext>
              </a:extLst>
            </p:cNvPr>
            <p:cNvSpPr/>
            <p:nvPr/>
          </p:nvSpPr>
          <p:spPr>
            <a:xfrm>
              <a:off x="4972272" y="9672017"/>
              <a:ext cx="328012" cy="158954"/>
            </a:xfrm>
            <a:custGeom>
              <a:avLst/>
              <a:gdLst>
                <a:gd name="connsiteX0" fmla="*/ -3879 w 328012"/>
                <a:gd name="connsiteY0" fmla="*/ 147618 h 158954"/>
                <a:gd name="connsiteX1" fmla="*/ 301273 w 328012"/>
                <a:gd name="connsiteY1" fmla="*/ 112784 h 158954"/>
                <a:gd name="connsiteX2" fmla="*/ 324134 w 328012"/>
                <a:gd name="connsiteY2" fmla="*/ 101863 h 158954"/>
                <a:gd name="connsiteX3" fmla="*/ 84490 w 328012"/>
                <a:gd name="connsiteY3" fmla="*/ -8022 h 158954"/>
              </a:gdLst>
              <a:ahLst/>
              <a:cxnLst>
                <a:cxn ang="0">
                  <a:pos x="connsiteX0" y="connsiteY0"/>
                </a:cxn>
                <a:cxn ang="0">
                  <a:pos x="connsiteX1" y="connsiteY1"/>
                </a:cxn>
                <a:cxn ang="0">
                  <a:pos x="connsiteX2" y="connsiteY2"/>
                </a:cxn>
                <a:cxn ang="0">
                  <a:pos x="connsiteX3" y="connsiteY3"/>
                </a:cxn>
              </a:cxnLst>
              <a:rect l="l" t="t" r="r" b="b"/>
              <a:pathLst>
                <a:path w="328012" h="158954">
                  <a:moveTo>
                    <a:pt x="-3879" y="147618"/>
                  </a:moveTo>
                  <a:cubicBezTo>
                    <a:pt x="39967" y="81004"/>
                    <a:pt x="217122" y="23861"/>
                    <a:pt x="301273" y="112784"/>
                  </a:cubicBezTo>
                  <a:cubicBezTo>
                    <a:pt x="317728" y="106418"/>
                    <a:pt x="324134" y="101863"/>
                    <a:pt x="324134" y="101863"/>
                  </a:cubicBezTo>
                  <a:cubicBezTo>
                    <a:pt x="324134" y="101863"/>
                    <a:pt x="253782" y="-34058"/>
                    <a:pt x="84490" y="-8022"/>
                  </a:cubicBezTo>
                </a:path>
              </a:pathLst>
            </a:custGeom>
            <a:solidFill>
              <a:srgbClr val="CBACD9"/>
            </a:solidFill>
            <a:ln w="519" cap="flat">
              <a:noFill/>
              <a:prstDash val="solid"/>
              <a:miter/>
            </a:ln>
          </p:spPr>
          <p:txBody>
            <a:bodyPr rtlCol="0" anchor="ctr"/>
            <a:lstStyle/>
            <a:p>
              <a:endParaRPr lang="fr-FR"/>
            </a:p>
          </p:txBody>
        </p:sp>
        <p:sp>
          <p:nvSpPr>
            <p:cNvPr id="3955" name="Forme libre 3954">
              <a:extLst>
                <a:ext uri="{FF2B5EF4-FFF2-40B4-BE49-F238E27FC236}">
                  <a16:creationId xmlns:a16="http://schemas.microsoft.com/office/drawing/2014/main" id="{EA6FFFDC-58D3-8DA5-9783-1A6238F1BD22}"/>
                </a:ext>
              </a:extLst>
            </p:cNvPr>
            <p:cNvSpPr/>
            <p:nvPr/>
          </p:nvSpPr>
          <p:spPr>
            <a:xfrm>
              <a:off x="5215381" y="9535424"/>
              <a:ext cx="34548" cy="62267"/>
            </a:xfrm>
            <a:custGeom>
              <a:avLst/>
              <a:gdLst>
                <a:gd name="connsiteX0" fmla="*/ 26265 w 34548"/>
                <a:gd name="connsiteY0" fmla="*/ -2587 h 62267"/>
                <a:gd name="connsiteX1" fmla="*/ 30535 w 34548"/>
                <a:gd name="connsiteY1" fmla="*/ -6832 h 62267"/>
                <a:gd name="connsiteX2" fmla="*/ 26265 w 34548"/>
                <a:gd name="connsiteY2" fmla="*/ -11076 h 62267"/>
                <a:gd name="connsiteX3" fmla="*/ 26265 w 34548"/>
                <a:gd name="connsiteY3" fmla="*/ -11076 h 62267"/>
                <a:gd name="connsiteX4" fmla="*/ 21995 w 34548"/>
                <a:gd name="connsiteY4" fmla="*/ -6832 h 62267"/>
                <a:gd name="connsiteX5" fmla="*/ 26265 w 34548"/>
                <a:gd name="connsiteY5" fmla="*/ -2587 h 62267"/>
                <a:gd name="connsiteX6" fmla="*/ 10330 w 34548"/>
                <a:gd name="connsiteY6" fmla="*/ 51191 h 62267"/>
                <a:gd name="connsiteX7" fmla="*/ -3522 w 34548"/>
                <a:gd name="connsiteY7" fmla="*/ 44152 h 62267"/>
                <a:gd name="connsiteX8" fmla="*/ -3105 w 34548"/>
                <a:gd name="connsiteY8" fmla="*/ 40839 h 62267"/>
                <a:gd name="connsiteX9" fmla="*/ 228 w 34548"/>
                <a:gd name="connsiteY9" fmla="*/ 41253 h 62267"/>
                <a:gd name="connsiteX10" fmla="*/ 14652 w 34548"/>
                <a:gd name="connsiteY10" fmla="*/ 45498 h 62267"/>
                <a:gd name="connsiteX11" fmla="*/ 17829 w 34548"/>
                <a:gd name="connsiteY11" fmla="*/ 46636 h 62267"/>
                <a:gd name="connsiteX12" fmla="*/ 16683 w 34548"/>
                <a:gd name="connsiteY12" fmla="*/ 49794 h 62267"/>
                <a:gd name="connsiteX13" fmla="*/ 16579 w 34548"/>
                <a:gd name="connsiteY13" fmla="*/ 49845 h 62267"/>
                <a:gd name="connsiteX14" fmla="*/ 10330 w 34548"/>
                <a:gd name="connsiteY14" fmla="*/ 51191 h 62267"/>
                <a:gd name="connsiteX15" fmla="*/ 8403 w 34548"/>
                <a:gd name="connsiteY15" fmla="*/ 17961 h 62267"/>
                <a:gd name="connsiteX16" fmla="*/ 2154 w 34548"/>
                <a:gd name="connsiteY16" fmla="*/ 14804 h 62267"/>
                <a:gd name="connsiteX17" fmla="*/ 2935 w 34548"/>
                <a:gd name="connsiteY17" fmla="*/ 11543 h 62267"/>
                <a:gd name="connsiteX18" fmla="*/ 6164 w 34548"/>
                <a:gd name="connsiteY18" fmla="*/ 12319 h 62267"/>
                <a:gd name="connsiteX19" fmla="*/ 10590 w 34548"/>
                <a:gd name="connsiteY19" fmla="*/ 12733 h 62267"/>
                <a:gd name="connsiteX20" fmla="*/ 11476 w 34548"/>
                <a:gd name="connsiteY20" fmla="*/ 11854 h 62267"/>
                <a:gd name="connsiteX21" fmla="*/ 6581 w 34548"/>
                <a:gd name="connsiteY21" fmla="*/ 570 h 62267"/>
                <a:gd name="connsiteX22" fmla="*/ 7049 w 34548"/>
                <a:gd name="connsiteY22" fmla="*/ -2742 h 62267"/>
                <a:gd name="connsiteX23" fmla="*/ 10382 w 34548"/>
                <a:gd name="connsiteY23" fmla="*/ -2277 h 62267"/>
                <a:gd name="connsiteX24" fmla="*/ 10382 w 34548"/>
                <a:gd name="connsiteY24" fmla="*/ -2277 h 62267"/>
                <a:gd name="connsiteX25" fmla="*/ 16058 w 34548"/>
                <a:gd name="connsiteY25" fmla="*/ 13096 h 62267"/>
                <a:gd name="connsiteX26" fmla="*/ 12361 w 34548"/>
                <a:gd name="connsiteY26" fmla="*/ 17133 h 62267"/>
                <a:gd name="connsiteX27" fmla="*/ 8403 w 34548"/>
                <a:gd name="connsiteY27" fmla="*/ 17961 h 62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4548" h="62267">
                  <a:moveTo>
                    <a:pt x="26265" y="-2587"/>
                  </a:moveTo>
                  <a:cubicBezTo>
                    <a:pt x="28608" y="-2587"/>
                    <a:pt x="30535" y="-4502"/>
                    <a:pt x="30535" y="-6832"/>
                  </a:cubicBezTo>
                  <a:cubicBezTo>
                    <a:pt x="30535" y="-9161"/>
                    <a:pt x="28608" y="-11076"/>
                    <a:pt x="26265" y="-11076"/>
                  </a:cubicBezTo>
                  <a:cubicBezTo>
                    <a:pt x="26265" y="-11076"/>
                    <a:pt x="26265" y="-11076"/>
                    <a:pt x="26265" y="-11076"/>
                  </a:cubicBezTo>
                  <a:cubicBezTo>
                    <a:pt x="23921" y="-11076"/>
                    <a:pt x="21995" y="-9161"/>
                    <a:pt x="21995" y="-6832"/>
                  </a:cubicBezTo>
                  <a:cubicBezTo>
                    <a:pt x="21995" y="-4502"/>
                    <a:pt x="23921" y="-2587"/>
                    <a:pt x="26265" y="-2587"/>
                  </a:cubicBezTo>
                  <a:close/>
                  <a:moveTo>
                    <a:pt x="10330" y="51191"/>
                  </a:moveTo>
                  <a:cubicBezTo>
                    <a:pt x="3821" y="51191"/>
                    <a:pt x="-1334" y="46998"/>
                    <a:pt x="-3522" y="44152"/>
                  </a:cubicBezTo>
                  <a:cubicBezTo>
                    <a:pt x="-4303" y="43116"/>
                    <a:pt x="-4147" y="41616"/>
                    <a:pt x="-3105" y="40839"/>
                  </a:cubicBezTo>
                  <a:cubicBezTo>
                    <a:pt x="-2064" y="40063"/>
                    <a:pt x="-553" y="40218"/>
                    <a:pt x="228" y="41253"/>
                  </a:cubicBezTo>
                  <a:cubicBezTo>
                    <a:pt x="488" y="41564"/>
                    <a:pt x="6477" y="49069"/>
                    <a:pt x="14652" y="45498"/>
                  </a:cubicBezTo>
                  <a:cubicBezTo>
                    <a:pt x="15850" y="44928"/>
                    <a:pt x="17256" y="45446"/>
                    <a:pt x="17829" y="46636"/>
                  </a:cubicBezTo>
                  <a:cubicBezTo>
                    <a:pt x="18402" y="47827"/>
                    <a:pt x="17881" y="49224"/>
                    <a:pt x="16683" y="49794"/>
                  </a:cubicBezTo>
                  <a:cubicBezTo>
                    <a:pt x="16631" y="49794"/>
                    <a:pt x="16631" y="49845"/>
                    <a:pt x="16579" y="49845"/>
                  </a:cubicBezTo>
                  <a:cubicBezTo>
                    <a:pt x="14600" y="50725"/>
                    <a:pt x="12517" y="51191"/>
                    <a:pt x="10330" y="51191"/>
                  </a:cubicBezTo>
                  <a:close/>
                  <a:moveTo>
                    <a:pt x="8403" y="17961"/>
                  </a:moveTo>
                  <a:cubicBezTo>
                    <a:pt x="5123" y="17961"/>
                    <a:pt x="2935" y="16098"/>
                    <a:pt x="2154" y="14804"/>
                  </a:cubicBezTo>
                  <a:cubicBezTo>
                    <a:pt x="1478" y="13666"/>
                    <a:pt x="1842" y="12216"/>
                    <a:pt x="2935" y="11543"/>
                  </a:cubicBezTo>
                  <a:cubicBezTo>
                    <a:pt x="4029" y="10870"/>
                    <a:pt x="5487" y="11233"/>
                    <a:pt x="6164" y="12319"/>
                  </a:cubicBezTo>
                  <a:cubicBezTo>
                    <a:pt x="6320" y="12578"/>
                    <a:pt x="7518" y="13976"/>
                    <a:pt x="10590" y="12733"/>
                  </a:cubicBezTo>
                  <a:cubicBezTo>
                    <a:pt x="11163" y="12475"/>
                    <a:pt x="11372" y="12216"/>
                    <a:pt x="11476" y="11854"/>
                  </a:cubicBezTo>
                  <a:cubicBezTo>
                    <a:pt x="12153" y="9421"/>
                    <a:pt x="8976" y="3676"/>
                    <a:pt x="6581" y="570"/>
                  </a:cubicBezTo>
                  <a:cubicBezTo>
                    <a:pt x="5800" y="-465"/>
                    <a:pt x="6008" y="-1966"/>
                    <a:pt x="7049" y="-2742"/>
                  </a:cubicBezTo>
                  <a:cubicBezTo>
                    <a:pt x="8091" y="-3519"/>
                    <a:pt x="9601" y="-3312"/>
                    <a:pt x="10382" y="-2277"/>
                  </a:cubicBezTo>
                  <a:lnTo>
                    <a:pt x="10382" y="-2277"/>
                  </a:lnTo>
                  <a:cubicBezTo>
                    <a:pt x="11580" y="-672"/>
                    <a:pt x="17620" y="7557"/>
                    <a:pt x="16058" y="13096"/>
                  </a:cubicBezTo>
                  <a:cubicBezTo>
                    <a:pt x="15537" y="14960"/>
                    <a:pt x="14236" y="16357"/>
                    <a:pt x="12361" y="17133"/>
                  </a:cubicBezTo>
                  <a:cubicBezTo>
                    <a:pt x="10903" y="17754"/>
                    <a:pt x="9549" y="17961"/>
                    <a:pt x="8403" y="17961"/>
                  </a:cubicBezTo>
                  <a:close/>
                </a:path>
              </a:pathLst>
            </a:custGeom>
            <a:solidFill>
              <a:srgbClr val="191919"/>
            </a:solidFill>
            <a:ln w="519" cap="flat">
              <a:noFill/>
              <a:prstDash val="solid"/>
              <a:miter/>
            </a:ln>
          </p:spPr>
          <p:txBody>
            <a:bodyPr rtlCol="0" anchor="ctr"/>
            <a:lstStyle/>
            <a:p>
              <a:endParaRPr lang="fr-FR"/>
            </a:p>
          </p:txBody>
        </p:sp>
        <p:sp>
          <p:nvSpPr>
            <p:cNvPr id="3956" name="Forme libre 3955">
              <a:extLst>
                <a:ext uri="{FF2B5EF4-FFF2-40B4-BE49-F238E27FC236}">
                  <a16:creationId xmlns:a16="http://schemas.microsoft.com/office/drawing/2014/main" id="{8C972073-A88B-9FB0-EA99-47A97C46999D}"/>
                </a:ext>
              </a:extLst>
            </p:cNvPr>
            <p:cNvSpPr/>
            <p:nvPr/>
          </p:nvSpPr>
          <p:spPr>
            <a:xfrm>
              <a:off x="5333590" y="9813054"/>
              <a:ext cx="119779" cy="144425"/>
            </a:xfrm>
            <a:custGeom>
              <a:avLst/>
              <a:gdLst>
                <a:gd name="connsiteX0" fmla="*/ -3800 w 119779"/>
                <a:gd name="connsiteY0" fmla="*/ 16331 h 144425"/>
                <a:gd name="connsiteX1" fmla="*/ 19269 w 119779"/>
                <a:gd name="connsiteY1" fmla="*/ 118918 h 144425"/>
                <a:gd name="connsiteX2" fmla="*/ 38276 w 119779"/>
                <a:gd name="connsiteY2" fmla="*/ 132842 h 144425"/>
                <a:gd name="connsiteX3" fmla="*/ 101858 w 119779"/>
                <a:gd name="connsiteY3" fmla="*/ 125647 h 144425"/>
                <a:gd name="connsiteX4" fmla="*/ 115241 w 119779"/>
                <a:gd name="connsiteY4" fmla="*/ 110792 h 144425"/>
                <a:gd name="connsiteX5" fmla="*/ 99411 w 119779"/>
                <a:gd name="connsiteY5" fmla="*/ 2149 h 144425"/>
                <a:gd name="connsiteX6" fmla="*/ 82955 w 119779"/>
                <a:gd name="connsiteY6" fmla="*/ -11464 h 144425"/>
                <a:gd name="connsiteX7" fmla="*/ 12395 w 119779"/>
                <a:gd name="connsiteY7" fmla="*/ -5408 h 144425"/>
                <a:gd name="connsiteX8" fmla="*/ -3800 w 119779"/>
                <a:gd name="connsiteY8" fmla="*/ 16331 h 14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779" h="144425">
                  <a:moveTo>
                    <a:pt x="-3800" y="16331"/>
                  </a:moveTo>
                  <a:lnTo>
                    <a:pt x="19269" y="118918"/>
                  </a:lnTo>
                  <a:cubicBezTo>
                    <a:pt x="21248" y="127614"/>
                    <a:pt x="29319" y="133566"/>
                    <a:pt x="38276" y="132842"/>
                  </a:cubicBezTo>
                  <a:lnTo>
                    <a:pt x="101858" y="125647"/>
                  </a:lnTo>
                  <a:cubicBezTo>
                    <a:pt x="112273" y="124819"/>
                    <a:pt x="116803" y="121092"/>
                    <a:pt x="115241" y="110792"/>
                  </a:cubicBezTo>
                  <a:lnTo>
                    <a:pt x="99411" y="2149"/>
                  </a:lnTo>
                  <a:cubicBezTo>
                    <a:pt x="98005" y="-7116"/>
                    <a:pt x="92329" y="-12137"/>
                    <a:pt x="82955" y="-11464"/>
                  </a:cubicBezTo>
                  <a:lnTo>
                    <a:pt x="12395" y="-5408"/>
                  </a:lnTo>
                  <a:cubicBezTo>
                    <a:pt x="1512" y="-4632"/>
                    <a:pt x="-6195" y="5668"/>
                    <a:pt x="-3800" y="16331"/>
                  </a:cubicBezTo>
                  <a:close/>
                </a:path>
              </a:pathLst>
            </a:custGeom>
            <a:solidFill>
              <a:srgbClr val="FFD26C"/>
            </a:solidFill>
            <a:ln w="519" cap="flat">
              <a:noFill/>
              <a:prstDash val="solid"/>
              <a:miter/>
            </a:ln>
          </p:spPr>
          <p:txBody>
            <a:bodyPr rtlCol="0" anchor="ctr"/>
            <a:lstStyle/>
            <a:p>
              <a:endParaRPr lang="fr-FR"/>
            </a:p>
          </p:txBody>
        </p:sp>
        <p:sp>
          <p:nvSpPr>
            <p:cNvPr id="3957" name="Forme libre 3956">
              <a:extLst>
                <a:ext uri="{FF2B5EF4-FFF2-40B4-BE49-F238E27FC236}">
                  <a16:creationId xmlns:a16="http://schemas.microsoft.com/office/drawing/2014/main" id="{C2695679-356B-7CBF-A003-2EA9039A2383}"/>
                </a:ext>
              </a:extLst>
            </p:cNvPr>
            <p:cNvSpPr/>
            <p:nvPr/>
          </p:nvSpPr>
          <p:spPr>
            <a:xfrm>
              <a:off x="5331243" y="9810663"/>
              <a:ext cx="124606" cy="149189"/>
            </a:xfrm>
            <a:custGeom>
              <a:avLst/>
              <a:gdLst>
                <a:gd name="connsiteX0" fmla="*/ 39269 w 124606"/>
                <a:gd name="connsiteY0" fmla="*/ 137665 h 149189"/>
                <a:gd name="connsiteX1" fmla="*/ 19324 w 124606"/>
                <a:gd name="connsiteY1" fmla="*/ 121827 h 149189"/>
                <a:gd name="connsiteX2" fmla="*/ -3744 w 124606"/>
                <a:gd name="connsiteY2" fmla="*/ 19239 h 149189"/>
                <a:gd name="connsiteX3" fmla="*/ -203 w 124606"/>
                <a:gd name="connsiteY3" fmla="*/ 2728 h 149189"/>
                <a:gd name="connsiteX4" fmla="*/ 14690 w 124606"/>
                <a:gd name="connsiteY4" fmla="*/ -5398 h 149189"/>
                <a:gd name="connsiteX5" fmla="*/ 85198 w 124606"/>
                <a:gd name="connsiteY5" fmla="*/ -11454 h 149189"/>
                <a:gd name="connsiteX6" fmla="*/ 104205 w 124606"/>
                <a:gd name="connsiteY6" fmla="*/ 4177 h 149189"/>
                <a:gd name="connsiteX7" fmla="*/ 120035 w 124606"/>
                <a:gd name="connsiteY7" fmla="*/ 112872 h 149189"/>
                <a:gd name="connsiteX8" fmla="*/ 117848 w 124606"/>
                <a:gd name="connsiteY8" fmla="*/ 125036 h 149189"/>
                <a:gd name="connsiteX9" fmla="*/ 104465 w 124606"/>
                <a:gd name="connsiteY9" fmla="*/ 130419 h 149189"/>
                <a:gd name="connsiteX10" fmla="*/ 40987 w 124606"/>
                <a:gd name="connsiteY10" fmla="*/ 137613 h 149189"/>
                <a:gd name="connsiteX11" fmla="*/ 39269 w 124606"/>
                <a:gd name="connsiteY11" fmla="*/ 137665 h 149189"/>
                <a:gd name="connsiteX12" fmla="*/ 87073 w 124606"/>
                <a:gd name="connsiteY12" fmla="*/ -6796 h 149189"/>
                <a:gd name="connsiteX13" fmla="*/ 85562 w 124606"/>
                <a:gd name="connsiteY13" fmla="*/ -6744 h 149189"/>
                <a:gd name="connsiteX14" fmla="*/ 15055 w 124606"/>
                <a:gd name="connsiteY14" fmla="*/ -688 h 149189"/>
                <a:gd name="connsiteX15" fmla="*/ 578 w 124606"/>
                <a:gd name="connsiteY15" fmla="*/ 15927 h 149189"/>
                <a:gd name="connsiteX16" fmla="*/ 890 w 124606"/>
                <a:gd name="connsiteY16" fmla="*/ 18204 h 149189"/>
                <a:gd name="connsiteX17" fmla="*/ 23959 w 124606"/>
                <a:gd name="connsiteY17" fmla="*/ 120792 h 149189"/>
                <a:gd name="connsiteX18" fmla="*/ 40466 w 124606"/>
                <a:gd name="connsiteY18" fmla="*/ 132851 h 149189"/>
                <a:gd name="connsiteX19" fmla="*/ 103944 w 124606"/>
                <a:gd name="connsiteY19" fmla="*/ 125657 h 149189"/>
                <a:gd name="connsiteX20" fmla="*/ 114047 w 124606"/>
                <a:gd name="connsiteY20" fmla="*/ 122086 h 149189"/>
                <a:gd name="connsiteX21" fmla="*/ 115245 w 124606"/>
                <a:gd name="connsiteY21" fmla="*/ 113545 h 149189"/>
                <a:gd name="connsiteX22" fmla="*/ 99414 w 124606"/>
                <a:gd name="connsiteY22" fmla="*/ 4850 h 149189"/>
                <a:gd name="connsiteX23" fmla="*/ 87073 w 124606"/>
                <a:gd name="connsiteY23" fmla="*/ -6796 h 149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4606" h="149189">
                  <a:moveTo>
                    <a:pt x="39269" y="137665"/>
                  </a:moveTo>
                  <a:cubicBezTo>
                    <a:pt x="29791" y="137665"/>
                    <a:pt x="21407" y="131092"/>
                    <a:pt x="19324" y="121827"/>
                  </a:cubicBezTo>
                  <a:lnTo>
                    <a:pt x="-3744" y="19239"/>
                  </a:lnTo>
                  <a:cubicBezTo>
                    <a:pt x="-5046" y="13494"/>
                    <a:pt x="-3744" y="7490"/>
                    <a:pt x="-203" y="2728"/>
                  </a:cubicBezTo>
                  <a:cubicBezTo>
                    <a:pt x="3338" y="-1982"/>
                    <a:pt x="8754" y="-4984"/>
                    <a:pt x="14690" y="-5398"/>
                  </a:cubicBezTo>
                  <a:lnTo>
                    <a:pt x="85198" y="-11454"/>
                  </a:lnTo>
                  <a:cubicBezTo>
                    <a:pt x="95665" y="-12231"/>
                    <a:pt x="102591" y="-6537"/>
                    <a:pt x="104205" y="4177"/>
                  </a:cubicBezTo>
                  <a:lnTo>
                    <a:pt x="120035" y="112872"/>
                  </a:lnTo>
                  <a:cubicBezTo>
                    <a:pt x="120868" y="118204"/>
                    <a:pt x="120139" y="122189"/>
                    <a:pt x="117848" y="125036"/>
                  </a:cubicBezTo>
                  <a:cubicBezTo>
                    <a:pt x="115349" y="128141"/>
                    <a:pt x="111131" y="129849"/>
                    <a:pt x="104465" y="130419"/>
                  </a:cubicBezTo>
                  <a:lnTo>
                    <a:pt x="40987" y="137613"/>
                  </a:lnTo>
                  <a:cubicBezTo>
                    <a:pt x="40362" y="137665"/>
                    <a:pt x="39842" y="137665"/>
                    <a:pt x="39269" y="137665"/>
                  </a:cubicBezTo>
                  <a:close/>
                  <a:moveTo>
                    <a:pt x="87073" y="-6796"/>
                  </a:moveTo>
                  <a:cubicBezTo>
                    <a:pt x="86604" y="-6796"/>
                    <a:pt x="86083" y="-6796"/>
                    <a:pt x="85562" y="-6744"/>
                  </a:cubicBezTo>
                  <a:lnTo>
                    <a:pt x="15055" y="-688"/>
                  </a:lnTo>
                  <a:cubicBezTo>
                    <a:pt x="6462" y="-67"/>
                    <a:pt x="-47" y="7334"/>
                    <a:pt x="578" y="15927"/>
                  </a:cubicBezTo>
                  <a:cubicBezTo>
                    <a:pt x="630" y="16703"/>
                    <a:pt x="734" y="17480"/>
                    <a:pt x="890" y="18204"/>
                  </a:cubicBezTo>
                  <a:lnTo>
                    <a:pt x="23959" y="120792"/>
                  </a:lnTo>
                  <a:cubicBezTo>
                    <a:pt x="25678" y="128297"/>
                    <a:pt x="32760" y="133524"/>
                    <a:pt x="40466" y="132851"/>
                  </a:cubicBezTo>
                  <a:lnTo>
                    <a:pt x="103944" y="125657"/>
                  </a:lnTo>
                  <a:cubicBezTo>
                    <a:pt x="109256" y="125243"/>
                    <a:pt x="112433" y="124104"/>
                    <a:pt x="114047" y="122086"/>
                  </a:cubicBezTo>
                  <a:cubicBezTo>
                    <a:pt x="115453" y="120325"/>
                    <a:pt x="115869" y="117531"/>
                    <a:pt x="115245" y="113545"/>
                  </a:cubicBezTo>
                  <a:lnTo>
                    <a:pt x="99414" y="4850"/>
                  </a:lnTo>
                  <a:cubicBezTo>
                    <a:pt x="98268" y="-2862"/>
                    <a:pt x="94102" y="-6796"/>
                    <a:pt x="87073" y="-6796"/>
                  </a:cubicBezTo>
                  <a:close/>
                </a:path>
              </a:pathLst>
            </a:custGeom>
            <a:solidFill>
              <a:srgbClr val="191919"/>
            </a:solidFill>
            <a:ln w="519" cap="flat">
              <a:noFill/>
              <a:prstDash val="solid"/>
              <a:miter/>
            </a:ln>
          </p:spPr>
          <p:txBody>
            <a:bodyPr rtlCol="0" anchor="ctr"/>
            <a:lstStyle/>
            <a:p>
              <a:endParaRPr lang="fr-FR"/>
            </a:p>
          </p:txBody>
        </p:sp>
        <p:sp>
          <p:nvSpPr>
            <p:cNvPr id="3958" name="Forme libre 3957">
              <a:extLst>
                <a:ext uri="{FF2B5EF4-FFF2-40B4-BE49-F238E27FC236}">
                  <a16:creationId xmlns:a16="http://schemas.microsoft.com/office/drawing/2014/main" id="{667D48DB-23A7-CD93-1540-4E99822BA77D}"/>
                </a:ext>
              </a:extLst>
            </p:cNvPr>
            <p:cNvSpPr/>
            <p:nvPr/>
          </p:nvSpPr>
          <p:spPr>
            <a:xfrm>
              <a:off x="5362045" y="9828273"/>
              <a:ext cx="78527" cy="110513"/>
            </a:xfrm>
            <a:custGeom>
              <a:avLst/>
              <a:gdLst>
                <a:gd name="connsiteX0" fmla="*/ -4249 w 78527"/>
                <a:gd name="connsiteY0" fmla="*/ -5511 h 110513"/>
                <a:gd name="connsiteX1" fmla="*/ 15227 w 78527"/>
                <a:gd name="connsiteY1" fmla="*/ 98992 h 110513"/>
                <a:gd name="connsiteX2" fmla="*/ 74278 w 78527"/>
                <a:gd name="connsiteY2" fmla="*/ 94903 h 110513"/>
                <a:gd name="connsiteX3" fmla="*/ 58344 w 78527"/>
                <a:gd name="connsiteY3" fmla="*/ -9031 h 110513"/>
                <a:gd name="connsiteX4" fmla="*/ -4249 w 78527"/>
                <a:gd name="connsiteY4" fmla="*/ -5511 h 110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27" h="110513">
                  <a:moveTo>
                    <a:pt x="-4249" y="-5511"/>
                  </a:moveTo>
                  <a:lnTo>
                    <a:pt x="15227" y="98992"/>
                  </a:lnTo>
                  <a:cubicBezTo>
                    <a:pt x="39857" y="93816"/>
                    <a:pt x="59177" y="92781"/>
                    <a:pt x="74278" y="94903"/>
                  </a:cubicBezTo>
                  <a:lnTo>
                    <a:pt x="58344" y="-9031"/>
                  </a:lnTo>
                  <a:cubicBezTo>
                    <a:pt x="42097" y="-13379"/>
                    <a:pt x="21007" y="-11929"/>
                    <a:pt x="-4249" y="-5511"/>
                  </a:cubicBezTo>
                  <a:close/>
                </a:path>
              </a:pathLst>
            </a:custGeom>
            <a:solidFill>
              <a:srgbClr val="191919"/>
            </a:solidFill>
            <a:ln w="519" cap="flat">
              <a:noFill/>
              <a:prstDash val="solid"/>
              <a:miter/>
            </a:ln>
          </p:spPr>
          <p:txBody>
            <a:bodyPr rtlCol="0" anchor="ctr"/>
            <a:lstStyle/>
            <a:p>
              <a:endParaRPr lang="fr-FR"/>
            </a:p>
          </p:txBody>
        </p:sp>
        <p:sp>
          <p:nvSpPr>
            <p:cNvPr id="3959" name="Forme libre 3958">
              <a:extLst>
                <a:ext uri="{FF2B5EF4-FFF2-40B4-BE49-F238E27FC236}">
                  <a16:creationId xmlns:a16="http://schemas.microsoft.com/office/drawing/2014/main" id="{D0C99B10-4F6A-5D23-8EEC-D5EBF61A3062}"/>
                </a:ext>
              </a:extLst>
            </p:cNvPr>
            <p:cNvSpPr/>
            <p:nvPr/>
          </p:nvSpPr>
          <p:spPr>
            <a:xfrm>
              <a:off x="5359718" y="9825976"/>
              <a:ext cx="83331" cy="115243"/>
            </a:xfrm>
            <a:custGeom>
              <a:avLst/>
              <a:gdLst>
                <a:gd name="connsiteX0" fmla="*/ 17605 w 83331"/>
                <a:gd name="connsiteY0" fmla="*/ 103721 h 115243"/>
                <a:gd name="connsiteX1" fmla="*/ 15262 w 83331"/>
                <a:gd name="connsiteY1" fmla="*/ 101807 h 115243"/>
                <a:gd name="connsiteX2" fmla="*/ -4214 w 83331"/>
                <a:gd name="connsiteY2" fmla="*/ -2696 h 115243"/>
                <a:gd name="connsiteX3" fmla="*/ -2443 w 83331"/>
                <a:gd name="connsiteY3" fmla="*/ -5439 h 115243"/>
                <a:gd name="connsiteX4" fmla="*/ 61399 w 83331"/>
                <a:gd name="connsiteY4" fmla="*/ -8959 h 115243"/>
                <a:gd name="connsiteX5" fmla="*/ 63118 w 83331"/>
                <a:gd name="connsiteY5" fmla="*/ -7044 h 115243"/>
                <a:gd name="connsiteX6" fmla="*/ 79052 w 83331"/>
                <a:gd name="connsiteY6" fmla="*/ 96890 h 115243"/>
                <a:gd name="connsiteX7" fmla="*/ 77073 w 83331"/>
                <a:gd name="connsiteY7" fmla="*/ 99581 h 115243"/>
                <a:gd name="connsiteX8" fmla="*/ 76397 w 83331"/>
                <a:gd name="connsiteY8" fmla="*/ 99581 h 115243"/>
                <a:gd name="connsiteX9" fmla="*/ 18126 w 83331"/>
                <a:gd name="connsiteY9" fmla="*/ 103670 h 115243"/>
                <a:gd name="connsiteX10" fmla="*/ 17605 w 83331"/>
                <a:gd name="connsiteY10" fmla="*/ 103721 h 115243"/>
                <a:gd name="connsiteX11" fmla="*/ 837 w 83331"/>
                <a:gd name="connsiteY11" fmla="*/ -1454 h 115243"/>
                <a:gd name="connsiteX12" fmla="*/ 19480 w 83331"/>
                <a:gd name="connsiteY12" fmla="*/ 98494 h 115243"/>
                <a:gd name="connsiteX13" fmla="*/ 73845 w 83331"/>
                <a:gd name="connsiteY13" fmla="*/ 94457 h 115243"/>
                <a:gd name="connsiteX14" fmla="*/ 58587 w 83331"/>
                <a:gd name="connsiteY14" fmla="*/ -4818 h 115243"/>
                <a:gd name="connsiteX15" fmla="*/ 837 w 83331"/>
                <a:gd name="connsiteY15" fmla="*/ -1454 h 1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331" h="115243">
                  <a:moveTo>
                    <a:pt x="17605" y="103721"/>
                  </a:moveTo>
                  <a:cubicBezTo>
                    <a:pt x="16460" y="103721"/>
                    <a:pt x="15470" y="102893"/>
                    <a:pt x="15262" y="101807"/>
                  </a:cubicBezTo>
                  <a:lnTo>
                    <a:pt x="-4214" y="-2696"/>
                  </a:lnTo>
                  <a:cubicBezTo>
                    <a:pt x="-4422" y="-3939"/>
                    <a:pt x="-3693" y="-5129"/>
                    <a:pt x="-2443" y="-5439"/>
                  </a:cubicBezTo>
                  <a:cubicBezTo>
                    <a:pt x="23698" y="-12116"/>
                    <a:pt x="45204" y="-13307"/>
                    <a:pt x="61399" y="-8959"/>
                  </a:cubicBezTo>
                  <a:cubicBezTo>
                    <a:pt x="62337" y="-8700"/>
                    <a:pt x="63014" y="-7976"/>
                    <a:pt x="63118" y="-7044"/>
                  </a:cubicBezTo>
                  <a:lnTo>
                    <a:pt x="79052" y="96890"/>
                  </a:lnTo>
                  <a:cubicBezTo>
                    <a:pt x="79261" y="98184"/>
                    <a:pt x="78375" y="99374"/>
                    <a:pt x="77073" y="99581"/>
                  </a:cubicBezTo>
                  <a:cubicBezTo>
                    <a:pt x="76865" y="99633"/>
                    <a:pt x="76605" y="99633"/>
                    <a:pt x="76397" y="99581"/>
                  </a:cubicBezTo>
                  <a:cubicBezTo>
                    <a:pt x="60983" y="97407"/>
                    <a:pt x="41403" y="98804"/>
                    <a:pt x="18126" y="103670"/>
                  </a:cubicBezTo>
                  <a:cubicBezTo>
                    <a:pt x="17918" y="103670"/>
                    <a:pt x="17761" y="103721"/>
                    <a:pt x="17605" y="103721"/>
                  </a:cubicBezTo>
                  <a:close/>
                  <a:moveTo>
                    <a:pt x="837" y="-1454"/>
                  </a:moveTo>
                  <a:lnTo>
                    <a:pt x="19480" y="98494"/>
                  </a:lnTo>
                  <a:cubicBezTo>
                    <a:pt x="40986" y="94146"/>
                    <a:pt x="58795" y="92852"/>
                    <a:pt x="73845" y="94457"/>
                  </a:cubicBezTo>
                  <a:lnTo>
                    <a:pt x="58587" y="-4818"/>
                  </a:lnTo>
                  <a:cubicBezTo>
                    <a:pt x="43798" y="-8390"/>
                    <a:pt x="24375" y="-7251"/>
                    <a:pt x="837" y="-1454"/>
                  </a:cubicBezTo>
                  <a:close/>
                </a:path>
              </a:pathLst>
            </a:custGeom>
            <a:solidFill>
              <a:srgbClr val="191919"/>
            </a:solidFill>
            <a:ln w="519" cap="flat">
              <a:noFill/>
              <a:prstDash val="solid"/>
              <a:miter/>
            </a:ln>
          </p:spPr>
          <p:txBody>
            <a:bodyPr rtlCol="0" anchor="ctr"/>
            <a:lstStyle/>
            <a:p>
              <a:endParaRPr lang="fr-FR"/>
            </a:p>
          </p:txBody>
        </p:sp>
        <p:sp>
          <p:nvSpPr>
            <p:cNvPr id="3960" name="Forme libre 3959">
              <a:extLst>
                <a:ext uri="{FF2B5EF4-FFF2-40B4-BE49-F238E27FC236}">
                  <a16:creationId xmlns:a16="http://schemas.microsoft.com/office/drawing/2014/main" id="{2179C12E-2A25-6F59-FECB-FDC0B3844C22}"/>
                </a:ext>
              </a:extLst>
            </p:cNvPr>
            <p:cNvSpPr/>
            <p:nvPr/>
          </p:nvSpPr>
          <p:spPr>
            <a:xfrm>
              <a:off x="5293857" y="9810324"/>
              <a:ext cx="110836" cy="109814"/>
            </a:xfrm>
            <a:custGeom>
              <a:avLst/>
              <a:gdLst>
                <a:gd name="connsiteX0" fmla="*/ 106660 w 110836"/>
                <a:gd name="connsiteY0" fmla="*/ 56408 h 109814"/>
                <a:gd name="connsiteX1" fmla="*/ 15791 w 110836"/>
                <a:gd name="connsiteY1" fmla="*/ -11397 h 109814"/>
                <a:gd name="connsiteX2" fmla="*/ -4153 w 110836"/>
                <a:gd name="connsiteY2" fmla="*/ 4183 h 109814"/>
                <a:gd name="connsiteX3" fmla="*/ 13187 w 110836"/>
                <a:gd name="connsiteY3" fmla="*/ 90880 h 109814"/>
                <a:gd name="connsiteX4" fmla="*/ 57190 w 110836"/>
                <a:gd name="connsiteY4" fmla="*/ 88344 h 109814"/>
                <a:gd name="connsiteX5" fmla="*/ 106660 w 110836"/>
                <a:gd name="connsiteY5" fmla="*/ 56408 h 109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836" h="109814">
                  <a:moveTo>
                    <a:pt x="106660" y="56408"/>
                  </a:moveTo>
                  <a:cubicBezTo>
                    <a:pt x="106660" y="56408"/>
                    <a:pt x="40161" y="36119"/>
                    <a:pt x="15791" y="-11397"/>
                  </a:cubicBezTo>
                  <a:cubicBezTo>
                    <a:pt x="-5664" y="-12949"/>
                    <a:pt x="-4153" y="4183"/>
                    <a:pt x="-4153" y="4183"/>
                  </a:cubicBezTo>
                  <a:cubicBezTo>
                    <a:pt x="-4153" y="4183"/>
                    <a:pt x="3449" y="76957"/>
                    <a:pt x="13187" y="90880"/>
                  </a:cubicBezTo>
                  <a:cubicBezTo>
                    <a:pt x="21102" y="102164"/>
                    <a:pt x="51253" y="100042"/>
                    <a:pt x="57190" y="88344"/>
                  </a:cubicBezTo>
                  <a:cubicBezTo>
                    <a:pt x="76353" y="88344"/>
                    <a:pt x="105931" y="71211"/>
                    <a:pt x="106660" y="56408"/>
                  </a:cubicBezTo>
                  <a:close/>
                </a:path>
              </a:pathLst>
            </a:custGeom>
            <a:solidFill>
              <a:srgbClr val="CBACD9"/>
            </a:solidFill>
            <a:ln w="519" cap="flat">
              <a:noFill/>
              <a:prstDash val="solid"/>
              <a:miter/>
            </a:ln>
          </p:spPr>
          <p:txBody>
            <a:bodyPr rtlCol="0" anchor="ctr"/>
            <a:lstStyle/>
            <a:p>
              <a:endParaRPr lang="fr-FR"/>
            </a:p>
          </p:txBody>
        </p:sp>
        <p:sp>
          <p:nvSpPr>
            <p:cNvPr id="3961" name="Forme libre 3960">
              <a:extLst>
                <a:ext uri="{FF2B5EF4-FFF2-40B4-BE49-F238E27FC236}">
                  <a16:creationId xmlns:a16="http://schemas.microsoft.com/office/drawing/2014/main" id="{89A82B3F-5781-6999-DA4D-599990D89D01}"/>
                </a:ext>
              </a:extLst>
            </p:cNvPr>
            <p:cNvSpPr/>
            <p:nvPr/>
          </p:nvSpPr>
          <p:spPr>
            <a:xfrm>
              <a:off x="5291447" y="9807935"/>
              <a:ext cx="115591" cy="114547"/>
            </a:xfrm>
            <a:custGeom>
              <a:avLst/>
              <a:gdLst>
                <a:gd name="connsiteX0" fmla="*/ 35593 w 115591"/>
                <a:gd name="connsiteY0" fmla="*/ 103051 h 114547"/>
                <a:gd name="connsiteX1" fmla="*/ 13618 w 115591"/>
                <a:gd name="connsiteY1" fmla="*/ 94614 h 114547"/>
                <a:gd name="connsiteX2" fmla="*/ -4139 w 115591"/>
                <a:gd name="connsiteY2" fmla="*/ 6830 h 114547"/>
                <a:gd name="connsiteX3" fmla="*/ 599 w 115591"/>
                <a:gd name="connsiteY3" fmla="*/ -6265 h 114547"/>
                <a:gd name="connsiteX4" fmla="*/ 18357 w 115591"/>
                <a:gd name="connsiteY4" fmla="*/ -11389 h 114547"/>
                <a:gd name="connsiteX5" fmla="*/ 20283 w 115591"/>
                <a:gd name="connsiteY5" fmla="*/ -10095 h 114547"/>
                <a:gd name="connsiteX6" fmla="*/ 109746 w 115591"/>
                <a:gd name="connsiteY6" fmla="*/ 56519 h 114547"/>
                <a:gd name="connsiteX7" fmla="*/ 111413 w 115591"/>
                <a:gd name="connsiteY7" fmla="*/ 58900 h 114547"/>
                <a:gd name="connsiteX8" fmla="*/ 60901 w 115591"/>
                <a:gd name="connsiteY8" fmla="*/ 93061 h 114547"/>
                <a:gd name="connsiteX9" fmla="*/ 38822 w 115591"/>
                <a:gd name="connsiteY9" fmla="*/ 102948 h 114547"/>
                <a:gd name="connsiteX10" fmla="*/ 35593 w 115591"/>
                <a:gd name="connsiteY10" fmla="*/ 103051 h 114547"/>
                <a:gd name="connsiteX11" fmla="*/ 15493 w 115591"/>
                <a:gd name="connsiteY11" fmla="*/ -6783 h 114547"/>
                <a:gd name="connsiteX12" fmla="*/ 3984 w 115591"/>
                <a:gd name="connsiteY12" fmla="*/ -3004 h 114547"/>
                <a:gd name="connsiteX13" fmla="*/ 599 w 115591"/>
                <a:gd name="connsiteY13" fmla="*/ 6312 h 114547"/>
                <a:gd name="connsiteX14" fmla="*/ 17523 w 115591"/>
                <a:gd name="connsiteY14" fmla="*/ 91871 h 114547"/>
                <a:gd name="connsiteX15" fmla="*/ 38509 w 115591"/>
                <a:gd name="connsiteY15" fmla="*/ 98186 h 114547"/>
                <a:gd name="connsiteX16" fmla="*/ 57412 w 115591"/>
                <a:gd name="connsiteY16" fmla="*/ 89645 h 114547"/>
                <a:gd name="connsiteX17" fmla="*/ 59547 w 115591"/>
                <a:gd name="connsiteY17" fmla="*/ 88351 h 114547"/>
                <a:gd name="connsiteX18" fmla="*/ 106413 w 115591"/>
                <a:gd name="connsiteY18" fmla="*/ 60401 h 114547"/>
                <a:gd name="connsiteX19" fmla="*/ 16690 w 115591"/>
                <a:gd name="connsiteY19" fmla="*/ -6783 h 114547"/>
                <a:gd name="connsiteX20" fmla="*/ 15493 w 115591"/>
                <a:gd name="connsiteY20" fmla="*/ -6783 h 1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591" h="114547">
                  <a:moveTo>
                    <a:pt x="35593" y="103051"/>
                  </a:moveTo>
                  <a:cubicBezTo>
                    <a:pt x="27313" y="103051"/>
                    <a:pt x="18044" y="100877"/>
                    <a:pt x="13618" y="94614"/>
                  </a:cubicBezTo>
                  <a:cubicBezTo>
                    <a:pt x="3620" y="80380"/>
                    <a:pt x="-3827" y="9780"/>
                    <a:pt x="-4139" y="6830"/>
                  </a:cubicBezTo>
                  <a:cubicBezTo>
                    <a:pt x="-4191" y="6468"/>
                    <a:pt x="-4712" y="-882"/>
                    <a:pt x="599" y="-6265"/>
                  </a:cubicBezTo>
                  <a:cubicBezTo>
                    <a:pt x="4557" y="-10251"/>
                    <a:pt x="10493" y="-11959"/>
                    <a:pt x="18357" y="-11389"/>
                  </a:cubicBezTo>
                  <a:cubicBezTo>
                    <a:pt x="19190" y="-11337"/>
                    <a:pt x="19919" y="-10820"/>
                    <a:pt x="20283" y="-10095"/>
                  </a:cubicBezTo>
                  <a:cubicBezTo>
                    <a:pt x="43925" y="36023"/>
                    <a:pt x="109121" y="56312"/>
                    <a:pt x="109746" y="56519"/>
                  </a:cubicBezTo>
                  <a:cubicBezTo>
                    <a:pt x="110788" y="56830"/>
                    <a:pt x="111465" y="57813"/>
                    <a:pt x="111413" y="58900"/>
                  </a:cubicBezTo>
                  <a:cubicBezTo>
                    <a:pt x="110632" y="74739"/>
                    <a:pt x="81158" y="92285"/>
                    <a:pt x="60901" y="93061"/>
                  </a:cubicBezTo>
                  <a:cubicBezTo>
                    <a:pt x="56683" y="99480"/>
                    <a:pt x="46893" y="102378"/>
                    <a:pt x="38822" y="102948"/>
                  </a:cubicBezTo>
                  <a:cubicBezTo>
                    <a:pt x="37780" y="103051"/>
                    <a:pt x="36687" y="103051"/>
                    <a:pt x="35593" y="103051"/>
                  </a:cubicBezTo>
                  <a:close/>
                  <a:moveTo>
                    <a:pt x="15493" y="-6783"/>
                  </a:moveTo>
                  <a:cubicBezTo>
                    <a:pt x="10389" y="-6783"/>
                    <a:pt x="6536" y="-5489"/>
                    <a:pt x="3984" y="-3004"/>
                  </a:cubicBezTo>
                  <a:cubicBezTo>
                    <a:pt x="183" y="774"/>
                    <a:pt x="599" y="6261"/>
                    <a:pt x="599" y="6312"/>
                  </a:cubicBezTo>
                  <a:cubicBezTo>
                    <a:pt x="3203" y="31209"/>
                    <a:pt x="10129" y="81260"/>
                    <a:pt x="17523" y="91871"/>
                  </a:cubicBezTo>
                  <a:cubicBezTo>
                    <a:pt x="20700" y="96374"/>
                    <a:pt x="28928" y="98858"/>
                    <a:pt x="38509" y="98186"/>
                  </a:cubicBezTo>
                  <a:cubicBezTo>
                    <a:pt x="47570" y="97564"/>
                    <a:pt x="55173" y="94096"/>
                    <a:pt x="57412" y="89645"/>
                  </a:cubicBezTo>
                  <a:cubicBezTo>
                    <a:pt x="57829" y="88869"/>
                    <a:pt x="58662" y="88351"/>
                    <a:pt x="59547" y="88351"/>
                  </a:cubicBezTo>
                  <a:cubicBezTo>
                    <a:pt x="77877" y="88351"/>
                    <a:pt x="103549" y="72668"/>
                    <a:pt x="106413" y="60401"/>
                  </a:cubicBezTo>
                  <a:cubicBezTo>
                    <a:pt x="95113" y="56623"/>
                    <a:pt x="39603" y="36281"/>
                    <a:pt x="16690" y="-6783"/>
                  </a:cubicBezTo>
                  <a:cubicBezTo>
                    <a:pt x="16274" y="-6731"/>
                    <a:pt x="15909" y="-6783"/>
                    <a:pt x="15493" y="-6783"/>
                  </a:cubicBezTo>
                  <a:close/>
                </a:path>
              </a:pathLst>
            </a:custGeom>
            <a:solidFill>
              <a:srgbClr val="191919"/>
            </a:solidFill>
            <a:ln w="519" cap="flat">
              <a:noFill/>
              <a:prstDash val="solid"/>
              <a:miter/>
            </a:ln>
          </p:spPr>
          <p:txBody>
            <a:bodyPr rtlCol="0" anchor="ctr"/>
            <a:lstStyle/>
            <a:p>
              <a:endParaRPr lang="fr-FR"/>
            </a:p>
          </p:txBody>
        </p:sp>
        <p:sp>
          <p:nvSpPr>
            <p:cNvPr id="3962" name="Forme libre 3961">
              <a:extLst>
                <a:ext uri="{FF2B5EF4-FFF2-40B4-BE49-F238E27FC236}">
                  <a16:creationId xmlns:a16="http://schemas.microsoft.com/office/drawing/2014/main" id="{9151C3F5-F4C9-E67D-FE9D-4D9B18F4160F}"/>
                </a:ext>
              </a:extLst>
            </p:cNvPr>
            <p:cNvSpPr/>
            <p:nvPr/>
          </p:nvSpPr>
          <p:spPr>
            <a:xfrm>
              <a:off x="5256959" y="9774248"/>
              <a:ext cx="72916" cy="73703"/>
            </a:xfrm>
            <a:custGeom>
              <a:avLst/>
              <a:gdLst>
                <a:gd name="connsiteX0" fmla="*/ -4098 w 72916"/>
                <a:gd name="connsiteY0" fmla="*/ 22115 h 73703"/>
                <a:gd name="connsiteX1" fmla="*/ 32457 w 72916"/>
                <a:gd name="connsiteY1" fmla="*/ -10597 h 73703"/>
                <a:gd name="connsiteX2" fmla="*/ 59848 w 72916"/>
                <a:gd name="connsiteY2" fmla="*/ 2602 h 73703"/>
                <a:gd name="connsiteX3" fmla="*/ 68336 w 72916"/>
                <a:gd name="connsiteY3" fmla="*/ 32105 h 73703"/>
                <a:gd name="connsiteX4" fmla="*/ 66878 w 72916"/>
                <a:gd name="connsiteY4" fmla="*/ 39817 h 73703"/>
                <a:gd name="connsiteX5" fmla="*/ 56047 w 72916"/>
                <a:gd name="connsiteY5" fmla="*/ 32261 h 73703"/>
                <a:gd name="connsiteX6" fmla="*/ 21314 w 72916"/>
                <a:gd name="connsiteY6" fmla="*/ 62229 h 73703"/>
                <a:gd name="connsiteX7" fmla="*/ -4098 w 72916"/>
                <a:gd name="connsiteY7" fmla="*/ 22115 h 73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916" h="73703">
                  <a:moveTo>
                    <a:pt x="-4098" y="22115"/>
                  </a:moveTo>
                  <a:cubicBezTo>
                    <a:pt x="-4098" y="22115"/>
                    <a:pt x="13086" y="-7129"/>
                    <a:pt x="32457" y="-10597"/>
                  </a:cubicBezTo>
                  <a:cubicBezTo>
                    <a:pt x="51829" y="-14064"/>
                    <a:pt x="58911" y="-5990"/>
                    <a:pt x="59848" y="2602"/>
                  </a:cubicBezTo>
                  <a:cubicBezTo>
                    <a:pt x="60786" y="11246"/>
                    <a:pt x="71148" y="23254"/>
                    <a:pt x="68336" y="32105"/>
                  </a:cubicBezTo>
                  <a:cubicBezTo>
                    <a:pt x="65576" y="40956"/>
                    <a:pt x="66878" y="39817"/>
                    <a:pt x="66878" y="39817"/>
                  </a:cubicBezTo>
                  <a:lnTo>
                    <a:pt x="56047" y="32261"/>
                  </a:lnTo>
                  <a:cubicBezTo>
                    <a:pt x="56047" y="32261"/>
                    <a:pt x="35894" y="60470"/>
                    <a:pt x="21314" y="62229"/>
                  </a:cubicBezTo>
                  <a:cubicBezTo>
                    <a:pt x="6785" y="63989"/>
                    <a:pt x="-4098" y="22115"/>
                    <a:pt x="-4098" y="22115"/>
                  </a:cubicBezTo>
                  <a:close/>
                </a:path>
              </a:pathLst>
            </a:custGeom>
            <a:solidFill>
              <a:srgbClr val="191919"/>
            </a:solidFill>
            <a:ln w="519" cap="flat">
              <a:noFill/>
              <a:prstDash val="solid"/>
              <a:miter/>
            </a:ln>
          </p:spPr>
          <p:txBody>
            <a:bodyPr rtlCol="0" anchor="ctr"/>
            <a:lstStyle/>
            <a:p>
              <a:endParaRPr lang="fr-FR"/>
            </a:p>
          </p:txBody>
        </p:sp>
        <p:sp>
          <p:nvSpPr>
            <p:cNvPr id="3963" name="Forme libre 3962">
              <a:extLst>
                <a:ext uri="{FF2B5EF4-FFF2-40B4-BE49-F238E27FC236}">
                  <a16:creationId xmlns:a16="http://schemas.microsoft.com/office/drawing/2014/main" id="{F0ACECCD-13C9-A1DA-2E49-3D7EEC91DC87}"/>
                </a:ext>
              </a:extLst>
            </p:cNvPr>
            <p:cNvSpPr/>
            <p:nvPr/>
          </p:nvSpPr>
          <p:spPr>
            <a:xfrm>
              <a:off x="5283205" y="9805558"/>
              <a:ext cx="40773" cy="39388"/>
            </a:xfrm>
            <a:custGeom>
              <a:avLst/>
              <a:gdLst>
                <a:gd name="connsiteX0" fmla="*/ 36661 w 40773"/>
                <a:gd name="connsiteY0" fmla="*/ -11440 h 39388"/>
                <a:gd name="connsiteX1" fmla="*/ 19321 w 40773"/>
                <a:gd name="connsiteY1" fmla="*/ 672 h 39388"/>
                <a:gd name="connsiteX2" fmla="*/ -4113 w 40773"/>
                <a:gd name="connsiteY2" fmla="*/ 17338 h 39388"/>
                <a:gd name="connsiteX3" fmla="*/ -780 w 40773"/>
                <a:gd name="connsiteY3" fmla="*/ 27949 h 39388"/>
                <a:gd name="connsiteX4" fmla="*/ 24476 w 40773"/>
                <a:gd name="connsiteY4" fmla="*/ 6469 h 39388"/>
                <a:gd name="connsiteX5" fmla="*/ 36661 w 40773"/>
                <a:gd name="connsiteY5" fmla="*/ -11440 h 3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73" h="39388">
                  <a:moveTo>
                    <a:pt x="36661" y="-11440"/>
                  </a:moveTo>
                  <a:cubicBezTo>
                    <a:pt x="36661" y="-11440"/>
                    <a:pt x="26611" y="-11440"/>
                    <a:pt x="19321" y="672"/>
                  </a:cubicBezTo>
                  <a:cubicBezTo>
                    <a:pt x="12030" y="12783"/>
                    <a:pt x="-4113" y="17338"/>
                    <a:pt x="-4113" y="17338"/>
                  </a:cubicBezTo>
                  <a:lnTo>
                    <a:pt x="-780" y="27949"/>
                  </a:lnTo>
                  <a:cubicBezTo>
                    <a:pt x="-780" y="27949"/>
                    <a:pt x="19946" y="17649"/>
                    <a:pt x="24476" y="6469"/>
                  </a:cubicBezTo>
                  <a:cubicBezTo>
                    <a:pt x="29006" y="-4711"/>
                    <a:pt x="36661" y="-11440"/>
                    <a:pt x="36661" y="-11440"/>
                  </a:cubicBezTo>
                  <a:close/>
                </a:path>
              </a:pathLst>
            </a:custGeom>
            <a:solidFill>
              <a:srgbClr val="FFFFFF"/>
            </a:solidFill>
            <a:ln w="519" cap="flat">
              <a:noFill/>
              <a:prstDash val="solid"/>
              <a:miter/>
            </a:ln>
          </p:spPr>
          <p:txBody>
            <a:bodyPr rtlCol="0" anchor="ctr"/>
            <a:lstStyle/>
            <a:p>
              <a:endParaRPr lang="fr-FR"/>
            </a:p>
          </p:txBody>
        </p:sp>
        <p:sp>
          <p:nvSpPr>
            <p:cNvPr id="3964" name="Forme libre 3963">
              <a:extLst>
                <a:ext uri="{FF2B5EF4-FFF2-40B4-BE49-F238E27FC236}">
                  <a16:creationId xmlns:a16="http://schemas.microsoft.com/office/drawing/2014/main" id="{6BA7232A-43A2-FD1B-EF07-C9ABF4B9B771}"/>
                </a:ext>
              </a:extLst>
            </p:cNvPr>
            <p:cNvSpPr/>
            <p:nvPr/>
          </p:nvSpPr>
          <p:spPr>
            <a:xfrm>
              <a:off x="5254597" y="9771841"/>
              <a:ext cx="77553" cy="78488"/>
            </a:xfrm>
            <a:custGeom>
              <a:avLst/>
              <a:gdLst>
                <a:gd name="connsiteX0" fmla="*/ 22896 w 77553"/>
                <a:gd name="connsiteY0" fmla="*/ 67069 h 78488"/>
                <a:gd name="connsiteX1" fmla="*/ -4027 w 77553"/>
                <a:gd name="connsiteY1" fmla="*/ 25092 h 78488"/>
                <a:gd name="connsiteX2" fmla="*/ -3766 w 77553"/>
                <a:gd name="connsiteY2" fmla="*/ 23280 h 78488"/>
                <a:gd name="connsiteX3" fmla="*/ 34404 w 77553"/>
                <a:gd name="connsiteY3" fmla="*/ -10571 h 78488"/>
                <a:gd name="connsiteX4" fmla="*/ 57941 w 77553"/>
                <a:gd name="connsiteY4" fmla="*/ -7310 h 78488"/>
                <a:gd name="connsiteX5" fmla="*/ 64555 w 77553"/>
                <a:gd name="connsiteY5" fmla="*/ 4750 h 78488"/>
                <a:gd name="connsiteX6" fmla="*/ 68512 w 77553"/>
                <a:gd name="connsiteY6" fmla="*/ 15723 h 78488"/>
                <a:gd name="connsiteX7" fmla="*/ 72990 w 77553"/>
                <a:gd name="connsiteY7" fmla="*/ 35133 h 78488"/>
                <a:gd name="connsiteX8" fmla="*/ 68148 w 77553"/>
                <a:gd name="connsiteY8" fmla="*/ 44864 h 78488"/>
                <a:gd name="connsiteX9" fmla="*/ 65231 w 77553"/>
                <a:gd name="connsiteY9" fmla="*/ 44553 h 78488"/>
                <a:gd name="connsiteX10" fmla="*/ 58722 w 77553"/>
                <a:gd name="connsiteY10" fmla="*/ 38290 h 78488"/>
                <a:gd name="connsiteX11" fmla="*/ 23989 w 77553"/>
                <a:gd name="connsiteY11" fmla="*/ 67017 h 78488"/>
                <a:gd name="connsiteX12" fmla="*/ 22896 w 77553"/>
                <a:gd name="connsiteY12" fmla="*/ 67069 h 78488"/>
                <a:gd name="connsiteX13" fmla="*/ 868 w 77553"/>
                <a:gd name="connsiteY13" fmla="*/ 24885 h 78488"/>
                <a:gd name="connsiteX14" fmla="*/ 23468 w 77553"/>
                <a:gd name="connsiteY14" fmla="*/ 62307 h 78488"/>
                <a:gd name="connsiteX15" fmla="*/ 56535 w 77553"/>
                <a:gd name="connsiteY15" fmla="*/ 33321 h 78488"/>
                <a:gd name="connsiteX16" fmla="*/ 59868 w 77553"/>
                <a:gd name="connsiteY16" fmla="*/ 32752 h 78488"/>
                <a:gd name="connsiteX17" fmla="*/ 60128 w 77553"/>
                <a:gd name="connsiteY17" fmla="*/ 33011 h 78488"/>
                <a:gd name="connsiteX18" fmla="*/ 66533 w 77553"/>
                <a:gd name="connsiteY18" fmla="*/ 39222 h 78488"/>
                <a:gd name="connsiteX19" fmla="*/ 68408 w 77553"/>
                <a:gd name="connsiteY19" fmla="*/ 33942 h 78488"/>
                <a:gd name="connsiteX20" fmla="*/ 64190 w 77553"/>
                <a:gd name="connsiteY20" fmla="*/ 17793 h 78488"/>
                <a:gd name="connsiteX21" fmla="*/ 59816 w 77553"/>
                <a:gd name="connsiteY21" fmla="*/ 5319 h 78488"/>
                <a:gd name="connsiteX22" fmla="*/ 55077 w 77553"/>
                <a:gd name="connsiteY22" fmla="*/ -3428 h 78488"/>
                <a:gd name="connsiteX23" fmla="*/ 35237 w 77553"/>
                <a:gd name="connsiteY23" fmla="*/ -5809 h 78488"/>
                <a:gd name="connsiteX24" fmla="*/ 868 w 77553"/>
                <a:gd name="connsiteY24" fmla="*/ 24885 h 78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7553" h="78488">
                  <a:moveTo>
                    <a:pt x="22896" y="67069"/>
                  </a:moveTo>
                  <a:cubicBezTo>
                    <a:pt x="7377" y="67069"/>
                    <a:pt x="-2881" y="29491"/>
                    <a:pt x="-4027" y="25092"/>
                  </a:cubicBezTo>
                  <a:cubicBezTo>
                    <a:pt x="-4183" y="24471"/>
                    <a:pt x="-4079" y="23849"/>
                    <a:pt x="-3766" y="23280"/>
                  </a:cubicBezTo>
                  <a:cubicBezTo>
                    <a:pt x="-3037" y="22038"/>
                    <a:pt x="14199" y="-6948"/>
                    <a:pt x="34404" y="-10571"/>
                  </a:cubicBezTo>
                  <a:cubicBezTo>
                    <a:pt x="44662" y="-12382"/>
                    <a:pt x="52578" y="-11296"/>
                    <a:pt x="57941" y="-7310"/>
                  </a:cubicBezTo>
                  <a:cubicBezTo>
                    <a:pt x="61742" y="-4463"/>
                    <a:pt x="64034" y="-322"/>
                    <a:pt x="64555" y="4750"/>
                  </a:cubicBezTo>
                  <a:cubicBezTo>
                    <a:pt x="64867" y="7855"/>
                    <a:pt x="66638" y="11686"/>
                    <a:pt x="68512" y="15723"/>
                  </a:cubicBezTo>
                  <a:cubicBezTo>
                    <a:pt x="71532" y="22245"/>
                    <a:pt x="74657" y="28974"/>
                    <a:pt x="72990" y="35133"/>
                  </a:cubicBezTo>
                  <a:cubicBezTo>
                    <a:pt x="70960" y="42431"/>
                    <a:pt x="68929" y="44346"/>
                    <a:pt x="68148" y="44864"/>
                  </a:cubicBezTo>
                  <a:cubicBezTo>
                    <a:pt x="67210" y="45433"/>
                    <a:pt x="66013" y="45330"/>
                    <a:pt x="65231" y="44553"/>
                  </a:cubicBezTo>
                  <a:lnTo>
                    <a:pt x="58722" y="38290"/>
                  </a:lnTo>
                  <a:cubicBezTo>
                    <a:pt x="53515" y="45174"/>
                    <a:pt x="37060" y="65464"/>
                    <a:pt x="23989" y="67017"/>
                  </a:cubicBezTo>
                  <a:cubicBezTo>
                    <a:pt x="23625" y="67069"/>
                    <a:pt x="23260" y="67069"/>
                    <a:pt x="22896" y="67069"/>
                  </a:cubicBezTo>
                  <a:close/>
                  <a:moveTo>
                    <a:pt x="868" y="24885"/>
                  </a:moveTo>
                  <a:cubicBezTo>
                    <a:pt x="5034" y="40309"/>
                    <a:pt x="14668" y="63394"/>
                    <a:pt x="23468" y="62307"/>
                  </a:cubicBezTo>
                  <a:cubicBezTo>
                    <a:pt x="34560" y="60961"/>
                    <a:pt x="51067" y="40930"/>
                    <a:pt x="56535" y="33321"/>
                  </a:cubicBezTo>
                  <a:cubicBezTo>
                    <a:pt x="57316" y="32234"/>
                    <a:pt x="58774" y="32027"/>
                    <a:pt x="59868" y="32752"/>
                  </a:cubicBezTo>
                  <a:cubicBezTo>
                    <a:pt x="59972" y="32804"/>
                    <a:pt x="60076" y="32907"/>
                    <a:pt x="60128" y="33011"/>
                  </a:cubicBezTo>
                  <a:lnTo>
                    <a:pt x="66533" y="39222"/>
                  </a:lnTo>
                  <a:cubicBezTo>
                    <a:pt x="67054" y="38135"/>
                    <a:pt x="67731" y="36479"/>
                    <a:pt x="68408" y="33942"/>
                  </a:cubicBezTo>
                  <a:cubicBezTo>
                    <a:pt x="69658" y="29491"/>
                    <a:pt x="66898" y="23539"/>
                    <a:pt x="64190" y="17793"/>
                  </a:cubicBezTo>
                  <a:cubicBezTo>
                    <a:pt x="62159" y="13394"/>
                    <a:pt x="60232" y="9201"/>
                    <a:pt x="59816" y="5319"/>
                  </a:cubicBezTo>
                  <a:cubicBezTo>
                    <a:pt x="59556" y="2732"/>
                    <a:pt x="58514" y="-892"/>
                    <a:pt x="55077" y="-3428"/>
                  </a:cubicBezTo>
                  <a:cubicBezTo>
                    <a:pt x="50859" y="-6534"/>
                    <a:pt x="44037" y="-7362"/>
                    <a:pt x="35237" y="-5809"/>
                  </a:cubicBezTo>
                  <a:cubicBezTo>
                    <a:pt x="18938" y="-2962"/>
                    <a:pt x="3784" y="20175"/>
                    <a:pt x="868" y="24885"/>
                  </a:cubicBezTo>
                  <a:close/>
                </a:path>
              </a:pathLst>
            </a:custGeom>
            <a:solidFill>
              <a:srgbClr val="191919"/>
            </a:solidFill>
            <a:ln w="519" cap="flat">
              <a:noFill/>
              <a:prstDash val="solid"/>
              <a:miter/>
            </a:ln>
          </p:spPr>
          <p:txBody>
            <a:bodyPr rtlCol="0" anchor="ctr"/>
            <a:lstStyle/>
            <a:p>
              <a:endParaRPr lang="fr-FR"/>
            </a:p>
          </p:txBody>
        </p:sp>
        <p:sp>
          <p:nvSpPr>
            <p:cNvPr id="3965" name="Forme libre 3964">
              <a:extLst>
                <a:ext uri="{FF2B5EF4-FFF2-40B4-BE49-F238E27FC236}">
                  <a16:creationId xmlns:a16="http://schemas.microsoft.com/office/drawing/2014/main" id="{14F1B888-1BAF-4B79-28C8-5C78365256DD}"/>
                </a:ext>
              </a:extLst>
            </p:cNvPr>
            <p:cNvSpPr/>
            <p:nvPr/>
          </p:nvSpPr>
          <p:spPr>
            <a:xfrm>
              <a:off x="5219972" y="9796523"/>
              <a:ext cx="69312" cy="74271"/>
            </a:xfrm>
            <a:custGeom>
              <a:avLst/>
              <a:gdLst>
                <a:gd name="connsiteX0" fmla="*/ 21279 w 69312"/>
                <a:gd name="connsiteY0" fmla="*/ -10130 h 74271"/>
                <a:gd name="connsiteX1" fmla="*/ 710 w 69312"/>
                <a:gd name="connsiteY1" fmla="*/ 1931 h 74271"/>
                <a:gd name="connsiteX2" fmla="*/ -1790 w 69312"/>
                <a:gd name="connsiteY2" fmla="*/ 16268 h 74271"/>
                <a:gd name="connsiteX3" fmla="*/ 25341 w 69312"/>
                <a:gd name="connsiteY3" fmla="*/ 57417 h 74271"/>
                <a:gd name="connsiteX4" fmla="*/ 39036 w 69312"/>
                <a:gd name="connsiteY4" fmla="*/ 61402 h 74271"/>
                <a:gd name="connsiteX5" fmla="*/ 60699 w 69312"/>
                <a:gd name="connsiteY5" fmla="*/ 48048 h 74271"/>
                <a:gd name="connsiteX6" fmla="*/ 64292 w 69312"/>
                <a:gd name="connsiteY6" fmla="*/ 35781 h 74271"/>
                <a:gd name="connsiteX7" fmla="*/ 33152 w 69312"/>
                <a:gd name="connsiteY7" fmla="*/ -8421 h 74271"/>
                <a:gd name="connsiteX8" fmla="*/ 21279 w 69312"/>
                <a:gd name="connsiteY8" fmla="*/ -10130 h 7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312" h="74271">
                  <a:moveTo>
                    <a:pt x="21279" y="-10130"/>
                  </a:moveTo>
                  <a:lnTo>
                    <a:pt x="710" y="1931"/>
                  </a:lnTo>
                  <a:cubicBezTo>
                    <a:pt x="-4393" y="4933"/>
                    <a:pt x="-5643" y="11765"/>
                    <a:pt x="-1790" y="16268"/>
                  </a:cubicBezTo>
                  <a:cubicBezTo>
                    <a:pt x="9510" y="29467"/>
                    <a:pt x="18571" y="43183"/>
                    <a:pt x="25341" y="57417"/>
                  </a:cubicBezTo>
                  <a:cubicBezTo>
                    <a:pt x="27788" y="62541"/>
                    <a:pt x="34193" y="64353"/>
                    <a:pt x="39036" y="61402"/>
                  </a:cubicBezTo>
                  <a:lnTo>
                    <a:pt x="60699" y="48048"/>
                  </a:lnTo>
                  <a:cubicBezTo>
                    <a:pt x="64865" y="45460"/>
                    <a:pt x="66479" y="40129"/>
                    <a:pt x="64292" y="35781"/>
                  </a:cubicBezTo>
                  <a:cubicBezTo>
                    <a:pt x="56273" y="19891"/>
                    <a:pt x="45285" y="4519"/>
                    <a:pt x="33152" y="-8421"/>
                  </a:cubicBezTo>
                  <a:cubicBezTo>
                    <a:pt x="30132" y="-11682"/>
                    <a:pt x="25185" y="-12407"/>
                    <a:pt x="21279" y="-10130"/>
                  </a:cubicBezTo>
                  <a:close/>
                </a:path>
              </a:pathLst>
            </a:custGeom>
            <a:solidFill>
              <a:srgbClr val="FFFFFF"/>
            </a:solidFill>
            <a:ln w="519" cap="flat">
              <a:noFill/>
              <a:prstDash val="solid"/>
              <a:miter/>
            </a:ln>
          </p:spPr>
          <p:txBody>
            <a:bodyPr rtlCol="0" anchor="ctr"/>
            <a:lstStyle/>
            <a:p>
              <a:endParaRPr lang="fr-FR"/>
            </a:p>
          </p:txBody>
        </p:sp>
        <p:sp>
          <p:nvSpPr>
            <p:cNvPr id="3966" name="Forme libre 3965">
              <a:extLst>
                <a:ext uri="{FF2B5EF4-FFF2-40B4-BE49-F238E27FC236}">
                  <a16:creationId xmlns:a16="http://schemas.microsoft.com/office/drawing/2014/main" id="{B3DB8F72-84AB-ECA7-19DD-9AFB4AFA8520}"/>
                </a:ext>
              </a:extLst>
            </p:cNvPr>
            <p:cNvSpPr/>
            <p:nvPr/>
          </p:nvSpPr>
          <p:spPr>
            <a:xfrm>
              <a:off x="5217584" y="9700737"/>
              <a:ext cx="99034" cy="172418"/>
            </a:xfrm>
            <a:custGeom>
              <a:avLst/>
              <a:gdLst>
                <a:gd name="connsiteX0" fmla="*/ 36355 w 99034"/>
                <a:gd name="connsiteY0" fmla="*/ 161032 h 172418"/>
                <a:gd name="connsiteX1" fmla="*/ 25576 w 99034"/>
                <a:gd name="connsiteY1" fmla="*/ 154303 h 172418"/>
                <a:gd name="connsiteX2" fmla="*/ -1242 w 99034"/>
                <a:gd name="connsiteY2" fmla="*/ 113672 h 172418"/>
                <a:gd name="connsiteX3" fmla="*/ -3898 w 99034"/>
                <a:gd name="connsiteY3" fmla="*/ 104097 h 172418"/>
                <a:gd name="connsiteX4" fmla="*/ 1830 w 99034"/>
                <a:gd name="connsiteY4" fmla="*/ 95763 h 172418"/>
                <a:gd name="connsiteX5" fmla="*/ 22400 w 99034"/>
                <a:gd name="connsiteY5" fmla="*/ 83704 h 172418"/>
                <a:gd name="connsiteX6" fmla="*/ 37241 w 99034"/>
                <a:gd name="connsiteY6" fmla="*/ 85825 h 172418"/>
                <a:gd name="connsiteX7" fmla="*/ 68797 w 99034"/>
                <a:gd name="connsiteY7" fmla="*/ 130546 h 172418"/>
                <a:gd name="connsiteX8" fmla="*/ 64319 w 99034"/>
                <a:gd name="connsiteY8" fmla="*/ 145919 h 172418"/>
                <a:gd name="connsiteX9" fmla="*/ 42656 w 99034"/>
                <a:gd name="connsiteY9" fmla="*/ 159273 h 172418"/>
                <a:gd name="connsiteX10" fmla="*/ 36355 w 99034"/>
                <a:gd name="connsiteY10" fmla="*/ 161032 h 172418"/>
                <a:gd name="connsiteX11" fmla="*/ 24847 w 99034"/>
                <a:gd name="connsiteY11" fmla="*/ 87792 h 172418"/>
                <a:gd name="connsiteX12" fmla="*/ 4278 w 99034"/>
                <a:gd name="connsiteY12" fmla="*/ 99853 h 172418"/>
                <a:gd name="connsiteX13" fmla="*/ 789 w 99034"/>
                <a:gd name="connsiteY13" fmla="*/ 104873 h 172418"/>
                <a:gd name="connsiteX14" fmla="*/ 2351 w 99034"/>
                <a:gd name="connsiteY14" fmla="*/ 110619 h 172418"/>
                <a:gd name="connsiteX15" fmla="*/ 29846 w 99034"/>
                <a:gd name="connsiteY15" fmla="*/ 152285 h 172418"/>
                <a:gd name="connsiteX16" fmla="*/ 34272 w 99034"/>
                <a:gd name="connsiteY16" fmla="*/ 156012 h 172418"/>
                <a:gd name="connsiteX17" fmla="*/ 40157 w 99034"/>
                <a:gd name="connsiteY17" fmla="*/ 155235 h 172418"/>
                <a:gd name="connsiteX18" fmla="*/ 61819 w 99034"/>
                <a:gd name="connsiteY18" fmla="*/ 141881 h 172418"/>
                <a:gd name="connsiteX19" fmla="*/ 64527 w 99034"/>
                <a:gd name="connsiteY19" fmla="*/ 132668 h 172418"/>
                <a:gd name="connsiteX20" fmla="*/ 33752 w 99034"/>
                <a:gd name="connsiteY20" fmla="*/ 89035 h 172418"/>
                <a:gd name="connsiteX21" fmla="*/ 24847 w 99034"/>
                <a:gd name="connsiteY21" fmla="*/ 87792 h 172418"/>
                <a:gd name="connsiteX22" fmla="*/ 94418 w 99034"/>
                <a:gd name="connsiteY22" fmla="*/ 5339 h 172418"/>
                <a:gd name="connsiteX23" fmla="*/ 84471 w 99034"/>
                <a:gd name="connsiteY23" fmla="*/ -9981 h 172418"/>
                <a:gd name="connsiteX24" fmla="*/ 66662 w 99034"/>
                <a:gd name="connsiteY24" fmla="*/ -5582 h 172418"/>
                <a:gd name="connsiteX25" fmla="*/ 76608 w 99034"/>
                <a:gd name="connsiteY25" fmla="*/ 9739 h 172418"/>
                <a:gd name="connsiteX26" fmla="*/ 94418 w 99034"/>
                <a:gd name="connsiteY26" fmla="*/ 5339 h 17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9034" h="172418">
                  <a:moveTo>
                    <a:pt x="36355" y="161032"/>
                  </a:moveTo>
                  <a:cubicBezTo>
                    <a:pt x="31773" y="161032"/>
                    <a:pt x="27555" y="158393"/>
                    <a:pt x="25576" y="154303"/>
                  </a:cubicBezTo>
                  <a:cubicBezTo>
                    <a:pt x="18963" y="140380"/>
                    <a:pt x="9954" y="126716"/>
                    <a:pt x="-1242" y="113672"/>
                  </a:cubicBezTo>
                  <a:cubicBezTo>
                    <a:pt x="-3533" y="111032"/>
                    <a:pt x="-4471" y="107513"/>
                    <a:pt x="-3898" y="104097"/>
                  </a:cubicBezTo>
                  <a:cubicBezTo>
                    <a:pt x="-3325" y="100629"/>
                    <a:pt x="-1190" y="97575"/>
                    <a:pt x="1830" y="95763"/>
                  </a:cubicBezTo>
                  <a:lnTo>
                    <a:pt x="22400" y="83704"/>
                  </a:lnTo>
                  <a:cubicBezTo>
                    <a:pt x="27242" y="80857"/>
                    <a:pt x="33491" y="81788"/>
                    <a:pt x="37241" y="85825"/>
                  </a:cubicBezTo>
                  <a:cubicBezTo>
                    <a:pt x="49999" y="99438"/>
                    <a:pt x="60882" y="114914"/>
                    <a:pt x="68797" y="130546"/>
                  </a:cubicBezTo>
                  <a:cubicBezTo>
                    <a:pt x="71505" y="135929"/>
                    <a:pt x="69526" y="142657"/>
                    <a:pt x="64319" y="145919"/>
                  </a:cubicBezTo>
                  <a:lnTo>
                    <a:pt x="42656" y="159273"/>
                  </a:lnTo>
                  <a:cubicBezTo>
                    <a:pt x="40782" y="160411"/>
                    <a:pt x="38595" y="161032"/>
                    <a:pt x="36355" y="161032"/>
                  </a:cubicBezTo>
                  <a:close/>
                  <a:moveTo>
                    <a:pt x="24847" y="87792"/>
                  </a:moveTo>
                  <a:lnTo>
                    <a:pt x="4278" y="99853"/>
                  </a:lnTo>
                  <a:cubicBezTo>
                    <a:pt x="2455" y="100939"/>
                    <a:pt x="1153" y="102751"/>
                    <a:pt x="789" y="104873"/>
                  </a:cubicBezTo>
                  <a:cubicBezTo>
                    <a:pt x="424" y="106943"/>
                    <a:pt x="997" y="109014"/>
                    <a:pt x="2351" y="110619"/>
                  </a:cubicBezTo>
                  <a:cubicBezTo>
                    <a:pt x="13807" y="123972"/>
                    <a:pt x="23024" y="137999"/>
                    <a:pt x="29846" y="152285"/>
                  </a:cubicBezTo>
                  <a:cubicBezTo>
                    <a:pt x="30679" y="154097"/>
                    <a:pt x="32294" y="155494"/>
                    <a:pt x="34272" y="156012"/>
                  </a:cubicBezTo>
                  <a:cubicBezTo>
                    <a:pt x="36251" y="156581"/>
                    <a:pt x="38386" y="156322"/>
                    <a:pt x="40157" y="155235"/>
                  </a:cubicBezTo>
                  <a:lnTo>
                    <a:pt x="61819" y="141881"/>
                  </a:lnTo>
                  <a:cubicBezTo>
                    <a:pt x="64944" y="139966"/>
                    <a:pt x="66142" y="135929"/>
                    <a:pt x="64527" y="132668"/>
                  </a:cubicBezTo>
                  <a:cubicBezTo>
                    <a:pt x="56820" y="117399"/>
                    <a:pt x="46197" y="102337"/>
                    <a:pt x="33752" y="89035"/>
                  </a:cubicBezTo>
                  <a:cubicBezTo>
                    <a:pt x="31513" y="86602"/>
                    <a:pt x="27763" y="86084"/>
                    <a:pt x="24847" y="87792"/>
                  </a:cubicBezTo>
                  <a:close/>
                  <a:moveTo>
                    <a:pt x="94418" y="5339"/>
                  </a:moveTo>
                  <a:cubicBezTo>
                    <a:pt x="96605" y="-95"/>
                    <a:pt x="92126" y="-6928"/>
                    <a:pt x="84471" y="-9981"/>
                  </a:cubicBezTo>
                  <a:cubicBezTo>
                    <a:pt x="76817" y="-12983"/>
                    <a:pt x="68849" y="-11016"/>
                    <a:pt x="66662" y="-5582"/>
                  </a:cubicBezTo>
                  <a:cubicBezTo>
                    <a:pt x="64475" y="-147"/>
                    <a:pt x="68954" y="6685"/>
                    <a:pt x="76608" y="9739"/>
                  </a:cubicBezTo>
                  <a:cubicBezTo>
                    <a:pt x="84315" y="12741"/>
                    <a:pt x="92282" y="10774"/>
                    <a:pt x="94418" y="5339"/>
                  </a:cubicBezTo>
                  <a:close/>
                </a:path>
              </a:pathLst>
            </a:custGeom>
            <a:solidFill>
              <a:srgbClr val="191919"/>
            </a:solidFill>
            <a:ln w="519" cap="flat">
              <a:noFill/>
              <a:prstDash val="solid"/>
              <a:miter/>
            </a:ln>
          </p:spPr>
          <p:txBody>
            <a:bodyPr rtlCol="0" anchor="ctr"/>
            <a:lstStyle/>
            <a:p>
              <a:endParaRPr lang="fr-FR"/>
            </a:p>
          </p:txBody>
        </p:sp>
        <p:sp>
          <p:nvSpPr>
            <p:cNvPr id="3967" name="Forme libre 3966">
              <a:extLst>
                <a:ext uri="{FF2B5EF4-FFF2-40B4-BE49-F238E27FC236}">
                  <a16:creationId xmlns:a16="http://schemas.microsoft.com/office/drawing/2014/main" id="{BC8461E0-4B14-DDAC-4635-92E331D42D20}"/>
                </a:ext>
              </a:extLst>
            </p:cNvPr>
            <p:cNvSpPr/>
            <p:nvPr/>
          </p:nvSpPr>
          <p:spPr>
            <a:xfrm>
              <a:off x="5285417" y="9698378"/>
              <a:ext cx="75098" cy="79961"/>
            </a:xfrm>
            <a:custGeom>
              <a:avLst/>
              <a:gdLst>
                <a:gd name="connsiteX0" fmla="*/ 15935 w 75098"/>
                <a:gd name="connsiteY0" fmla="*/ 15945 h 79961"/>
                <a:gd name="connsiteX1" fmla="*/ 7864 w 75098"/>
                <a:gd name="connsiteY1" fmla="*/ 14341 h 79961"/>
                <a:gd name="connsiteX2" fmla="*/ -3436 w 75098"/>
                <a:gd name="connsiteY2" fmla="*/ -4034 h 79961"/>
                <a:gd name="connsiteX3" fmla="*/ 5052 w 75098"/>
                <a:gd name="connsiteY3" fmla="*/ -10814 h 79961"/>
                <a:gd name="connsiteX4" fmla="*/ 17445 w 75098"/>
                <a:gd name="connsiteY4" fmla="*/ -9728 h 79961"/>
                <a:gd name="connsiteX5" fmla="*/ 27235 w 75098"/>
                <a:gd name="connsiteY5" fmla="*/ -2067 h 79961"/>
                <a:gd name="connsiteX6" fmla="*/ 28745 w 75098"/>
                <a:gd name="connsiteY6" fmla="*/ 8647 h 79961"/>
                <a:gd name="connsiteX7" fmla="*/ 20257 w 75098"/>
                <a:gd name="connsiteY7" fmla="*/ 15427 h 79961"/>
                <a:gd name="connsiteX8" fmla="*/ 15935 w 75098"/>
                <a:gd name="connsiteY8" fmla="*/ 15945 h 79961"/>
                <a:gd name="connsiteX9" fmla="*/ 9374 w 75098"/>
                <a:gd name="connsiteY9" fmla="*/ -6570 h 79961"/>
                <a:gd name="connsiteX10" fmla="*/ 6197 w 75098"/>
                <a:gd name="connsiteY10" fmla="*/ -6208 h 79961"/>
                <a:gd name="connsiteX11" fmla="*/ 990 w 75098"/>
                <a:gd name="connsiteY11" fmla="*/ -2274 h 79961"/>
                <a:gd name="connsiteX12" fmla="*/ 9582 w 75098"/>
                <a:gd name="connsiteY12" fmla="*/ 9941 h 79961"/>
                <a:gd name="connsiteX13" fmla="*/ 19112 w 75098"/>
                <a:gd name="connsiteY13" fmla="*/ 10821 h 79961"/>
                <a:gd name="connsiteX14" fmla="*/ 24319 w 75098"/>
                <a:gd name="connsiteY14" fmla="*/ 6887 h 79961"/>
                <a:gd name="connsiteX15" fmla="*/ 23226 w 75098"/>
                <a:gd name="connsiteY15" fmla="*/ 469 h 79961"/>
                <a:gd name="connsiteX16" fmla="*/ 15675 w 75098"/>
                <a:gd name="connsiteY16" fmla="*/ -5380 h 79961"/>
                <a:gd name="connsiteX17" fmla="*/ 9374 w 75098"/>
                <a:gd name="connsiteY17" fmla="*/ -6570 h 79961"/>
                <a:gd name="connsiteX18" fmla="*/ 70404 w 75098"/>
                <a:gd name="connsiteY18" fmla="*/ 62839 h 79961"/>
                <a:gd name="connsiteX19" fmla="*/ 60458 w 75098"/>
                <a:gd name="connsiteY19" fmla="*/ 47518 h 79961"/>
                <a:gd name="connsiteX20" fmla="*/ 42649 w 75098"/>
                <a:gd name="connsiteY20" fmla="*/ 51918 h 79961"/>
                <a:gd name="connsiteX21" fmla="*/ 52595 w 75098"/>
                <a:gd name="connsiteY21" fmla="*/ 67239 h 79961"/>
                <a:gd name="connsiteX22" fmla="*/ 70404 w 75098"/>
                <a:gd name="connsiteY22" fmla="*/ 62839 h 79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098" h="79961">
                  <a:moveTo>
                    <a:pt x="15935" y="15945"/>
                  </a:moveTo>
                  <a:cubicBezTo>
                    <a:pt x="13175" y="15945"/>
                    <a:pt x="10415" y="15376"/>
                    <a:pt x="7864" y="14341"/>
                  </a:cubicBezTo>
                  <a:cubicBezTo>
                    <a:pt x="-989" y="10873"/>
                    <a:pt x="-6092" y="2591"/>
                    <a:pt x="-3436" y="-4034"/>
                  </a:cubicBezTo>
                  <a:cubicBezTo>
                    <a:pt x="-2082" y="-7398"/>
                    <a:pt x="938" y="-9831"/>
                    <a:pt x="5052" y="-10814"/>
                  </a:cubicBezTo>
                  <a:cubicBezTo>
                    <a:pt x="8905" y="-11746"/>
                    <a:pt x="13279" y="-11384"/>
                    <a:pt x="17445" y="-9728"/>
                  </a:cubicBezTo>
                  <a:cubicBezTo>
                    <a:pt x="21611" y="-8071"/>
                    <a:pt x="25100" y="-5380"/>
                    <a:pt x="27235" y="-2067"/>
                  </a:cubicBezTo>
                  <a:cubicBezTo>
                    <a:pt x="29527" y="1504"/>
                    <a:pt x="30099" y="5283"/>
                    <a:pt x="28745" y="8647"/>
                  </a:cubicBezTo>
                  <a:cubicBezTo>
                    <a:pt x="27391" y="12011"/>
                    <a:pt x="24371" y="14444"/>
                    <a:pt x="20257" y="15427"/>
                  </a:cubicBezTo>
                  <a:cubicBezTo>
                    <a:pt x="18851" y="15790"/>
                    <a:pt x="17393" y="15945"/>
                    <a:pt x="15935" y="15945"/>
                  </a:cubicBezTo>
                  <a:close/>
                  <a:moveTo>
                    <a:pt x="9374" y="-6570"/>
                  </a:moveTo>
                  <a:cubicBezTo>
                    <a:pt x="8280" y="-6570"/>
                    <a:pt x="7239" y="-6467"/>
                    <a:pt x="6197" y="-6208"/>
                  </a:cubicBezTo>
                  <a:cubicBezTo>
                    <a:pt x="3594" y="-5587"/>
                    <a:pt x="1771" y="-4189"/>
                    <a:pt x="990" y="-2274"/>
                  </a:cubicBezTo>
                  <a:cubicBezTo>
                    <a:pt x="-676" y="1867"/>
                    <a:pt x="3281" y="7457"/>
                    <a:pt x="9582" y="9941"/>
                  </a:cubicBezTo>
                  <a:cubicBezTo>
                    <a:pt x="12811" y="11235"/>
                    <a:pt x="16196" y="11545"/>
                    <a:pt x="19112" y="10821"/>
                  </a:cubicBezTo>
                  <a:cubicBezTo>
                    <a:pt x="21715" y="10200"/>
                    <a:pt x="23538" y="8802"/>
                    <a:pt x="24319" y="6887"/>
                  </a:cubicBezTo>
                  <a:cubicBezTo>
                    <a:pt x="25100" y="4972"/>
                    <a:pt x="24683" y="2695"/>
                    <a:pt x="23226" y="469"/>
                  </a:cubicBezTo>
                  <a:cubicBezTo>
                    <a:pt x="21611" y="-2015"/>
                    <a:pt x="18955" y="-4086"/>
                    <a:pt x="15675" y="-5380"/>
                  </a:cubicBezTo>
                  <a:cubicBezTo>
                    <a:pt x="13644" y="-6156"/>
                    <a:pt x="11509" y="-6570"/>
                    <a:pt x="9374" y="-6570"/>
                  </a:cubicBezTo>
                  <a:close/>
                  <a:moveTo>
                    <a:pt x="70404" y="62839"/>
                  </a:moveTo>
                  <a:cubicBezTo>
                    <a:pt x="72591" y="57405"/>
                    <a:pt x="68113" y="50572"/>
                    <a:pt x="60458" y="47518"/>
                  </a:cubicBezTo>
                  <a:cubicBezTo>
                    <a:pt x="52803" y="44516"/>
                    <a:pt x="44836" y="46483"/>
                    <a:pt x="42649" y="51918"/>
                  </a:cubicBezTo>
                  <a:cubicBezTo>
                    <a:pt x="40462" y="57353"/>
                    <a:pt x="44940" y="64185"/>
                    <a:pt x="52595" y="67239"/>
                  </a:cubicBezTo>
                  <a:cubicBezTo>
                    <a:pt x="60250" y="70241"/>
                    <a:pt x="68217" y="68274"/>
                    <a:pt x="70404" y="62839"/>
                  </a:cubicBezTo>
                  <a:close/>
                </a:path>
              </a:pathLst>
            </a:custGeom>
            <a:solidFill>
              <a:srgbClr val="191919"/>
            </a:solidFill>
            <a:ln w="519" cap="flat">
              <a:noFill/>
              <a:prstDash val="solid"/>
              <a:miter/>
            </a:ln>
          </p:spPr>
          <p:txBody>
            <a:bodyPr rtlCol="0" anchor="ctr"/>
            <a:lstStyle/>
            <a:p>
              <a:endParaRPr lang="fr-FR"/>
            </a:p>
          </p:txBody>
        </p:sp>
        <p:sp>
          <p:nvSpPr>
            <p:cNvPr id="3968" name="Forme libre 3967">
              <a:extLst>
                <a:ext uri="{FF2B5EF4-FFF2-40B4-BE49-F238E27FC236}">
                  <a16:creationId xmlns:a16="http://schemas.microsoft.com/office/drawing/2014/main" id="{BEA8699A-CFA3-41EB-8C2C-72B14D9C6AE6}"/>
                </a:ext>
              </a:extLst>
            </p:cNvPr>
            <p:cNvSpPr/>
            <p:nvPr/>
          </p:nvSpPr>
          <p:spPr>
            <a:xfrm>
              <a:off x="5329212" y="9753502"/>
              <a:ext cx="33607" cy="27211"/>
            </a:xfrm>
            <a:custGeom>
              <a:avLst/>
              <a:gdLst>
                <a:gd name="connsiteX0" fmla="*/ 15851 w 33607"/>
                <a:gd name="connsiteY0" fmla="*/ 15853 h 27211"/>
                <a:gd name="connsiteX1" fmla="*/ 7832 w 33607"/>
                <a:gd name="connsiteY1" fmla="*/ 14300 h 27211"/>
                <a:gd name="connsiteX2" fmla="*/ -3469 w 33607"/>
                <a:gd name="connsiteY2" fmla="*/ -4074 h 27211"/>
                <a:gd name="connsiteX3" fmla="*/ 5019 w 33607"/>
                <a:gd name="connsiteY3" fmla="*/ -10855 h 27211"/>
                <a:gd name="connsiteX4" fmla="*/ 17413 w 33607"/>
                <a:gd name="connsiteY4" fmla="*/ -9768 h 27211"/>
                <a:gd name="connsiteX5" fmla="*/ 27203 w 33607"/>
                <a:gd name="connsiteY5" fmla="*/ -2108 h 27211"/>
                <a:gd name="connsiteX6" fmla="*/ 28713 w 33607"/>
                <a:gd name="connsiteY6" fmla="*/ 8607 h 27211"/>
                <a:gd name="connsiteX7" fmla="*/ 15851 w 33607"/>
                <a:gd name="connsiteY7" fmla="*/ 15853 h 27211"/>
                <a:gd name="connsiteX8" fmla="*/ 9394 w 33607"/>
                <a:gd name="connsiteY8" fmla="*/ -6662 h 27211"/>
                <a:gd name="connsiteX9" fmla="*/ 6217 w 33607"/>
                <a:gd name="connsiteY9" fmla="*/ -6300 h 27211"/>
                <a:gd name="connsiteX10" fmla="*/ 1010 w 33607"/>
                <a:gd name="connsiteY10" fmla="*/ -2367 h 27211"/>
                <a:gd name="connsiteX11" fmla="*/ 9602 w 33607"/>
                <a:gd name="connsiteY11" fmla="*/ 9849 h 27211"/>
                <a:gd name="connsiteX12" fmla="*/ 24287 w 33607"/>
                <a:gd name="connsiteY12" fmla="*/ 6795 h 27211"/>
                <a:gd name="connsiteX13" fmla="*/ 23193 w 33607"/>
                <a:gd name="connsiteY13" fmla="*/ 377 h 27211"/>
                <a:gd name="connsiteX14" fmla="*/ 15643 w 33607"/>
                <a:gd name="connsiteY14" fmla="*/ -5472 h 27211"/>
                <a:gd name="connsiteX15" fmla="*/ 9394 w 33607"/>
                <a:gd name="connsiteY15" fmla="*/ -6662 h 27211"/>
                <a:gd name="connsiteX16" fmla="*/ 26526 w 33607"/>
                <a:gd name="connsiteY16" fmla="*/ 7675 h 27211"/>
                <a:gd name="connsiteX17" fmla="*/ 26526 w 33607"/>
                <a:gd name="connsiteY17" fmla="*/ 7675 h 27211"/>
                <a:gd name="connsiteX18" fmla="*/ 26526 w 33607"/>
                <a:gd name="connsiteY18" fmla="*/ 7675 h 2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07" h="27211">
                  <a:moveTo>
                    <a:pt x="15851" y="15853"/>
                  </a:moveTo>
                  <a:cubicBezTo>
                    <a:pt x="13091" y="15853"/>
                    <a:pt x="10383" y="15284"/>
                    <a:pt x="7832" y="14300"/>
                  </a:cubicBezTo>
                  <a:cubicBezTo>
                    <a:pt x="-1021" y="10832"/>
                    <a:pt x="-6124" y="2551"/>
                    <a:pt x="-3469" y="-4074"/>
                  </a:cubicBezTo>
                  <a:cubicBezTo>
                    <a:pt x="-2115" y="-7439"/>
                    <a:pt x="906" y="-9872"/>
                    <a:pt x="5019" y="-10855"/>
                  </a:cubicBezTo>
                  <a:cubicBezTo>
                    <a:pt x="8873" y="-11787"/>
                    <a:pt x="13247" y="-11424"/>
                    <a:pt x="17413" y="-9768"/>
                  </a:cubicBezTo>
                  <a:cubicBezTo>
                    <a:pt x="21579" y="-8112"/>
                    <a:pt x="25068" y="-5420"/>
                    <a:pt x="27203" y="-2108"/>
                  </a:cubicBezTo>
                  <a:cubicBezTo>
                    <a:pt x="29494" y="1464"/>
                    <a:pt x="30067" y="5242"/>
                    <a:pt x="28713" y="8607"/>
                  </a:cubicBezTo>
                  <a:cubicBezTo>
                    <a:pt x="26890" y="13213"/>
                    <a:pt x="21787" y="15853"/>
                    <a:pt x="15851" y="15853"/>
                  </a:cubicBezTo>
                  <a:close/>
                  <a:moveTo>
                    <a:pt x="9394" y="-6662"/>
                  </a:moveTo>
                  <a:cubicBezTo>
                    <a:pt x="8300" y="-6662"/>
                    <a:pt x="7207" y="-6559"/>
                    <a:pt x="6217" y="-6300"/>
                  </a:cubicBezTo>
                  <a:cubicBezTo>
                    <a:pt x="3614" y="-5679"/>
                    <a:pt x="1791" y="-4282"/>
                    <a:pt x="1010" y="-2367"/>
                  </a:cubicBezTo>
                  <a:cubicBezTo>
                    <a:pt x="-657" y="1774"/>
                    <a:pt x="3301" y="7364"/>
                    <a:pt x="9602" y="9849"/>
                  </a:cubicBezTo>
                  <a:cubicBezTo>
                    <a:pt x="15903" y="12333"/>
                    <a:pt x="22673" y="10936"/>
                    <a:pt x="24287" y="6795"/>
                  </a:cubicBezTo>
                  <a:cubicBezTo>
                    <a:pt x="25016" y="4880"/>
                    <a:pt x="24651" y="2603"/>
                    <a:pt x="23193" y="377"/>
                  </a:cubicBezTo>
                  <a:cubicBezTo>
                    <a:pt x="21579" y="-2108"/>
                    <a:pt x="18923" y="-4178"/>
                    <a:pt x="15643" y="-5472"/>
                  </a:cubicBezTo>
                  <a:cubicBezTo>
                    <a:pt x="13716" y="-6196"/>
                    <a:pt x="11529" y="-6611"/>
                    <a:pt x="9394" y="-6662"/>
                  </a:cubicBezTo>
                  <a:close/>
                  <a:moveTo>
                    <a:pt x="26526" y="7675"/>
                  </a:moveTo>
                  <a:lnTo>
                    <a:pt x="26526" y="7675"/>
                  </a:lnTo>
                  <a:lnTo>
                    <a:pt x="26526" y="7675"/>
                  </a:lnTo>
                  <a:close/>
                </a:path>
              </a:pathLst>
            </a:custGeom>
            <a:solidFill>
              <a:srgbClr val="191919"/>
            </a:solidFill>
            <a:ln w="519" cap="flat">
              <a:noFill/>
              <a:prstDash val="solid"/>
              <a:miter/>
            </a:ln>
          </p:spPr>
          <p:txBody>
            <a:bodyPr rtlCol="0" anchor="ctr"/>
            <a:lstStyle/>
            <a:p>
              <a:endParaRPr lang="fr-FR"/>
            </a:p>
          </p:txBody>
        </p:sp>
        <p:sp>
          <p:nvSpPr>
            <p:cNvPr id="3969" name="Forme libre 3968">
              <a:extLst>
                <a:ext uri="{FF2B5EF4-FFF2-40B4-BE49-F238E27FC236}">
                  <a16:creationId xmlns:a16="http://schemas.microsoft.com/office/drawing/2014/main" id="{E73C3E4A-43A6-5B28-F1E7-070601D4E584}"/>
                </a:ext>
              </a:extLst>
            </p:cNvPr>
            <p:cNvSpPr/>
            <p:nvPr/>
          </p:nvSpPr>
          <p:spPr>
            <a:xfrm>
              <a:off x="4958295" y="9483760"/>
              <a:ext cx="618071" cy="904506"/>
            </a:xfrm>
            <a:custGeom>
              <a:avLst/>
              <a:gdLst>
                <a:gd name="connsiteX0" fmla="*/ 611576 w 618071"/>
                <a:gd name="connsiteY0" fmla="*/ 846534 h 904506"/>
                <a:gd name="connsiteX1" fmla="*/ 610951 w 618071"/>
                <a:gd name="connsiteY1" fmla="*/ 846431 h 904506"/>
                <a:gd name="connsiteX2" fmla="*/ 579707 w 618071"/>
                <a:gd name="connsiteY2" fmla="*/ 837839 h 904506"/>
                <a:gd name="connsiteX3" fmla="*/ 577988 w 618071"/>
                <a:gd name="connsiteY3" fmla="*/ 834940 h 904506"/>
                <a:gd name="connsiteX4" fmla="*/ 580904 w 618071"/>
                <a:gd name="connsiteY4" fmla="*/ 833232 h 904506"/>
                <a:gd name="connsiteX5" fmla="*/ 581008 w 618071"/>
                <a:gd name="connsiteY5" fmla="*/ 833283 h 904506"/>
                <a:gd name="connsiteX6" fmla="*/ 612253 w 618071"/>
                <a:gd name="connsiteY6" fmla="*/ 841875 h 904506"/>
                <a:gd name="connsiteX7" fmla="*/ 613919 w 618071"/>
                <a:gd name="connsiteY7" fmla="*/ 844775 h 904506"/>
                <a:gd name="connsiteX8" fmla="*/ 611576 w 618071"/>
                <a:gd name="connsiteY8" fmla="*/ 846534 h 904506"/>
                <a:gd name="connsiteX9" fmla="*/ 588507 w 618071"/>
                <a:gd name="connsiteY9" fmla="*/ 862683 h 904506"/>
                <a:gd name="connsiteX10" fmla="*/ 587882 w 618071"/>
                <a:gd name="connsiteY10" fmla="*/ 862579 h 904506"/>
                <a:gd name="connsiteX11" fmla="*/ 551899 w 618071"/>
                <a:gd name="connsiteY11" fmla="*/ 852693 h 904506"/>
                <a:gd name="connsiteX12" fmla="*/ 550181 w 618071"/>
                <a:gd name="connsiteY12" fmla="*/ 849795 h 904506"/>
                <a:gd name="connsiteX13" fmla="*/ 553097 w 618071"/>
                <a:gd name="connsiteY13" fmla="*/ 848087 h 904506"/>
                <a:gd name="connsiteX14" fmla="*/ 553201 w 618071"/>
                <a:gd name="connsiteY14" fmla="*/ 848139 h 904506"/>
                <a:gd name="connsiteX15" fmla="*/ 589184 w 618071"/>
                <a:gd name="connsiteY15" fmla="*/ 858025 h 904506"/>
                <a:gd name="connsiteX16" fmla="*/ 590850 w 618071"/>
                <a:gd name="connsiteY16" fmla="*/ 860923 h 904506"/>
                <a:gd name="connsiteX17" fmla="*/ 588507 w 618071"/>
                <a:gd name="connsiteY17" fmla="*/ 862683 h 904506"/>
                <a:gd name="connsiteX18" fmla="*/ 562574 w 618071"/>
                <a:gd name="connsiteY18" fmla="*/ 878211 h 904506"/>
                <a:gd name="connsiteX19" fmla="*/ 561949 w 618071"/>
                <a:gd name="connsiteY19" fmla="*/ 878107 h 904506"/>
                <a:gd name="connsiteX20" fmla="*/ 527893 w 618071"/>
                <a:gd name="connsiteY20" fmla="*/ 868739 h 904506"/>
                <a:gd name="connsiteX21" fmla="*/ 526175 w 618071"/>
                <a:gd name="connsiteY21" fmla="*/ 865840 h 904506"/>
                <a:gd name="connsiteX22" fmla="*/ 529091 w 618071"/>
                <a:gd name="connsiteY22" fmla="*/ 864132 h 904506"/>
                <a:gd name="connsiteX23" fmla="*/ 529195 w 618071"/>
                <a:gd name="connsiteY23" fmla="*/ 864185 h 904506"/>
                <a:gd name="connsiteX24" fmla="*/ 563251 w 618071"/>
                <a:gd name="connsiteY24" fmla="*/ 873553 h 904506"/>
                <a:gd name="connsiteX25" fmla="*/ 564918 w 618071"/>
                <a:gd name="connsiteY25" fmla="*/ 876451 h 904506"/>
                <a:gd name="connsiteX26" fmla="*/ 562574 w 618071"/>
                <a:gd name="connsiteY26" fmla="*/ 878211 h 904506"/>
                <a:gd name="connsiteX27" fmla="*/ 535652 w 618071"/>
                <a:gd name="connsiteY27" fmla="*/ 892911 h 904506"/>
                <a:gd name="connsiteX28" fmla="*/ 535027 w 618071"/>
                <a:gd name="connsiteY28" fmla="*/ 892807 h 904506"/>
                <a:gd name="connsiteX29" fmla="*/ 503783 w 618071"/>
                <a:gd name="connsiteY29" fmla="*/ 884215 h 904506"/>
                <a:gd name="connsiteX30" fmla="*/ 502064 w 618071"/>
                <a:gd name="connsiteY30" fmla="*/ 881317 h 904506"/>
                <a:gd name="connsiteX31" fmla="*/ 504981 w 618071"/>
                <a:gd name="connsiteY31" fmla="*/ 879608 h 904506"/>
                <a:gd name="connsiteX32" fmla="*/ 505085 w 618071"/>
                <a:gd name="connsiteY32" fmla="*/ 879660 h 904506"/>
                <a:gd name="connsiteX33" fmla="*/ 536329 w 618071"/>
                <a:gd name="connsiteY33" fmla="*/ 888253 h 904506"/>
                <a:gd name="connsiteX34" fmla="*/ 537995 w 618071"/>
                <a:gd name="connsiteY34" fmla="*/ 891151 h 904506"/>
                <a:gd name="connsiteX35" fmla="*/ 535652 w 618071"/>
                <a:gd name="connsiteY35" fmla="*/ 892911 h 904506"/>
                <a:gd name="connsiteX36" fmla="*/ 199880 w 618071"/>
                <a:gd name="connsiteY36" fmla="*/ -1132 h 904506"/>
                <a:gd name="connsiteX37" fmla="*/ 197693 w 618071"/>
                <a:gd name="connsiteY37" fmla="*/ -2582 h 904506"/>
                <a:gd name="connsiteX38" fmla="*/ 191340 w 618071"/>
                <a:gd name="connsiteY38" fmla="*/ -6878 h 904506"/>
                <a:gd name="connsiteX39" fmla="*/ 189205 w 618071"/>
                <a:gd name="connsiteY39" fmla="*/ -9465 h 904506"/>
                <a:gd name="connsiteX40" fmla="*/ 189205 w 618071"/>
                <a:gd name="connsiteY40" fmla="*/ -9465 h 904506"/>
                <a:gd name="connsiteX41" fmla="*/ 191757 w 618071"/>
                <a:gd name="connsiteY41" fmla="*/ -11588 h 904506"/>
                <a:gd name="connsiteX42" fmla="*/ 191809 w 618071"/>
                <a:gd name="connsiteY42" fmla="*/ -11588 h 904506"/>
                <a:gd name="connsiteX43" fmla="*/ 202119 w 618071"/>
                <a:gd name="connsiteY43" fmla="*/ -4445 h 904506"/>
                <a:gd name="connsiteX44" fmla="*/ 200870 w 618071"/>
                <a:gd name="connsiteY44" fmla="*/ -1340 h 904506"/>
                <a:gd name="connsiteX45" fmla="*/ 199880 w 618071"/>
                <a:gd name="connsiteY45" fmla="*/ -1132 h 904506"/>
                <a:gd name="connsiteX46" fmla="*/ 305330 w 618071"/>
                <a:gd name="connsiteY46" fmla="*/ 509321 h 904506"/>
                <a:gd name="connsiteX47" fmla="*/ 302934 w 618071"/>
                <a:gd name="connsiteY47" fmla="*/ 506991 h 904506"/>
                <a:gd name="connsiteX48" fmla="*/ 303820 w 618071"/>
                <a:gd name="connsiteY48" fmla="*/ 505128 h 904506"/>
                <a:gd name="connsiteX49" fmla="*/ 435618 w 618071"/>
                <a:gd name="connsiteY49" fmla="*/ 459217 h 904506"/>
                <a:gd name="connsiteX50" fmla="*/ 435670 w 618071"/>
                <a:gd name="connsiteY50" fmla="*/ 459217 h 904506"/>
                <a:gd name="connsiteX51" fmla="*/ 438066 w 618071"/>
                <a:gd name="connsiteY51" fmla="*/ 461598 h 904506"/>
                <a:gd name="connsiteX52" fmla="*/ 435670 w 618071"/>
                <a:gd name="connsiteY52" fmla="*/ 463979 h 904506"/>
                <a:gd name="connsiteX53" fmla="*/ 306788 w 618071"/>
                <a:gd name="connsiteY53" fmla="*/ 508855 h 904506"/>
                <a:gd name="connsiteX54" fmla="*/ 305330 w 618071"/>
                <a:gd name="connsiteY54" fmla="*/ 509321 h 904506"/>
                <a:gd name="connsiteX55" fmla="*/ 195350 w 618071"/>
                <a:gd name="connsiteY55" fmla="*/ 359839 h 904506"/>
                <a:gd name="connsiteX56" fmla="*/ 225501 w 618071"/>
                <a:gd name="connsiteY56" fmla="*/ 311703 h 904506"/>
                <a:gd name="connsiteX57" fmla="*/ 214096 w 618071"/>
                <a:gd name="connsiteY57" fmla="*/ 278991 h 904506"/>
                <a:gd name="connsiteX58" fmla="*/ 173010 w 618071"/>
                <a:gd name="connsiteY58" fmla="*/ 338462 h 904506"/>
                <a:gd name="connsiteX59" fmla="*/ 123696 w 618071"/>
                <a:gd name="connsiteY59" fmla="*/ 401557 h 904506"/>
                <a:gd name="connsiteX60" fmla="*/ 175301 w 618071"/>
                <a:gd name="connsiteY60" fmla="*/ 371588 h 904506"/>
                <a:gd name="connsiteX61" fmla="*/ 195350 w 618071"/>
                <a:gd name="connsiteY61" fmla="*/ 359839 h 904506"/>
                <a:gd name="connsiteX62" fmla="*/ 547733 w 618071"/>
                <a:gd name="connsiteY62" fmla="*/ 506319 h 904506"/>
                <a:gd name="connsiteX63" fmla="*/ 533725 w 618071"/>
                <a:gd name="connsiteY63" fmla="*/ 539030 h 904506"/>
                <a:gd name="connsiteX64" fmla="*/ 472799 w 618071"/>
                <a:gd name="connsiteY64" fmla="*/ 564445 h 904506"/>
                <a:gd name="connsiteX65" fmla="*/ 416768 w 618071"/>
                <a:gd name="connsiteY65" fmla="*/ 612892 h 904506"/>
                <a:gd name="connsiteX66" fmla="*/ 577571 w 618071"/>
                <a:gd name="connsiteY66" fmla="*/ 551142 h 904506"/>
                <a:gd name="connsiteX67" fmla="*/ 547733 w 618071"/>
                <a:gd name="connsiteY67" fmla="*/ 506319 h 904506"/>
                <a:gd name="connsiteX68" fmla="*/ 118958 w 618071"/>
                <a:gd name="connsiteY68" fmla="*/ 265999 h 904506"/>
                <a:gd name="connsiteX69" fmla="*/ 177 w 618071"/>
                <a:gd name="connsiteY69" fmla="*/ 350729 h 904506"/>
                <a:gd name="connsiteX70" fmla="*/ 33661 w 618071"/>
                <a:gd name="connsiteY70" fmla="*/ 369518 h 904506"/>
                <a:gd name="connsiteX71" fmla="*/ 88494 w 618071"/>
                <a:gd name="connsiteY71" fmla="*/ 289601 h 904506"/>
                <a:gd name="connsiteX72" fmla="*/ 194465 w 618071"/>
                <a:gd name="connsiteY72" fmla="*/ 255077 h 904506"/>
                <a:gd name="connsiteX73" fmla="*/ 118958 w 618071"/>
                <a:gd name="connsiteY73" fmla="*/ 265999 h 904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18071" h="904506">
                  <a:moveTo>
                    <a:pt x="611576" y="846534"/>
                  </a:moveTo>
                  <a:cubicBezTo>
                    <a:pt x="611368" y="846534"/>
                    <a:pt x="611159" y="846482"/>
                    <a:pt x="610951" y="846431"/>
                  </a:cubicBezTo>
                  <a:lnTo>
                    <a:pt x="579707" y="837839"/>
                  </a:lnTo>
                  <a:cubicBezTo>
                    <a:pt x="578405" y="837528"/>
                    <a:pt x="577676" y="836234"/>
                    <a:pt x="577988" y="834940"/>
                  </a:cubicBezTo>
                  <a:cubicBezTo>
                    <a:pt x="578301" y="833646"/>
                    <a:pt x="579603" y="832922"/>
                    <a:pt x="580904" y="833232"/>
                  </a:cubicBezTo>
                  <a:cubicBezTo>
                    <a:pt x="580956" y="833232"/>
                    <a:pt x="581008" y="833232"/>
                    <a:pt x="581008" y="833283"/>
                  </a:cubicBezTo>
                  <a:lnTo>
                    <a:pt x="612253" y="841875"/>
                  </a:lnTo>
                  <a:cubicBezTo>
                    <a:pt x="613502" y="842238"/>
                    <a:pt x="614283" y="843532"/>
                    <a:pt x="613919" y="844775"/>
                  </a:cubicBezTo>
                  <a:cubicBezTo>
                    <a:pt x="613555" y="845861"/>
                    <a:pt x="612617" y="846534"/>
                    <a:pt x="611576" y="846534"/>
                  </a:cubicBezTo>
                  <a:close/>
                  <a:moveTo>
                    <a:pt x="588507" y="862683"/>
                  </a:moveTo>
                  <a:cubicBezTo>
                    <a:pt x="588299" y="862683"/>
                    <a:pt x="588090" y="862632"/>
                    <a:pt x="587882" y="862579"/>
                  </a:cubicBezTo>
                  <a:lnTo>
                    <a:pt x="551899" y="852693"/>
                  </a:lnTo>
                  <a:cubicBezTo>
                    <a:pt x="550597" y="852383"/>
                    <a:pt x="549868" y="851089"/>
                    <a:pt x="550181" y="849795"/>
                  </a:cubicBezTo>
                  <a:cubicBezTo>
                    <a:pt x="550493" y="848501"/>
                    <a:pt x="551795" y="847776"/>
                    <a:pt x="553097" y="848087"/>
                  </a:cubicBezTo>
                  <a:cubicBezTo>
                    <a:pt x="553149" y="848087"/>
                    <a:pt x="553201" y="848087"/>
                    <a:pt x="553201" y="848139"/>
                  </a:cubicBezTo>
                  <a:lnTo>
                    <a:pt x="589184" y="858025"/>
                  </a:lnTo>
                  <a:cubicBezTo>
                    <a:pt x="590434" y="858387"/>
                    <a:pt x="591215" y="859681"/>
                    <a:pt x="590850" y="860923"/>
                  </a:cubicBezTo>
                  <a:cubicBezTo>
                    <a:pt x="590486" y="861958"/>
                    <a:pt x="589548" y="862683"/>
                    <a:pt x="588507" y="862683"/>
                  </a:cubicBezTo>
                  <a:close/>
                  <a:moveTo>
                    <a:pt x="562574" y="878211"/>
                  </a:moveTo>
                  <a:cubicBezTo>
                    <a:pt x="562366" y="878211"/>
                    <a:pt x="562158" y="878160"/>
                    <a:pt x="561949" y="878107"/>
                  </a:cubicBezTo>
                  <a:lnTo>
                    <a:pt x="527893" y="868739"/>
                  </a:lnTo>
                  <a:cubicBezTo>
                    <a:pt x="526591" y="868428"/>
                    <a:pt x="525862" y="867134"/>
                    <a:pt x="526175" y="865840"/>
                  </a:cubicBezTo>
                  <a:cubicBezTo>
                    <a:pt x="526487" y="864546"/>
                    <a:pt x="527789" y="863822"/>
                    <a:pt x="529091" y="864132"/>
                  </a:cubicBezTo>
                  <a:cubicBezTo>
                    <a:pt x="529143" y="864132"/>
                    <a:pt x="529195" y="864132"/>
                    <a:pt x="529195" y="864185"/>
                  </a:cubicBezTo>
                  <a:lnTo>
                    <a:pt x="563251" y="873553"/>
                  </a:lnTo>
                  <a:cubicBezTo>
                    <a:pt x="564501" y="873915"/>
                    <a:pt x="565282" y="875209"/>
                    <a:pt x="564918" y="876451"/>
                  </a:cubicBezTo>
                  <a:cubicBezTo>
                    <a:pt x="564605" y="877486"/>
                    <a:pt x="563668" y="878211"/>
                    <a:pt x="562574" y="878211"/>
                  </a:cubicBezTo>
                  <a:close/>
                  <a:moveTo>
                    <a:pt x="535652" y="892911"/>
                  </a:moveTo>
                  <a:cubicBezTo>
                    <a:pt x="535444" y="892911"/>
                    <a:pt x="535236" y="892859"/>
                    <a:pt x="535027" y="892807"/>
                  </a:cubicBezTo>
                  <a:lnTo>
                    <a:pt x="503783" y="884215"/>
                  </a:lnTo>
                  <a:cubicBezTo>
                    <a:pt x="502481" y="883905"/>
                    <a:pt x="501752" y="882611"/>
                    <a:pt x="502064" y="881317"/>
                  </a:cubicBezTo>
                  <a:cubicBezTo>
                    <a:pt x="502377" y="880023"/>
                    <a:pt x="503679" y="879298"/>
                    <a:pt x="504981" y="879608"/>
                  </a:cubicBezTo>
                  <a:cubicBezTo>
                    <a:pt x="505033" y="879608"/>
                    <a:pt x="505085" y="879608"/>
                    <a:pt x="505085" y="879660"/>
                  </a:cubicBezTo>
                  <a:lnTo>
                    <a:pt x="536329" y="888253"/>
                  </a:lnTo>
                  <a:cubicBezTo>
                    <a:pt x="537579" y="888615"/>
                    <a:pt x="538360" y="889909"/>
                    <a:pt x="537995" y="891151"/>
                  </a:cubicBezTo>
                  <a:cubicBezTo>
                    <a:pt x="537683" y="892186"/>
                    <a:pt x="536746" y="892911"/>
                    <a:pt x="535652" y="892911"/>
                  </a:cubicBezTo>
                  <a:close/>
                  <a:moveTo>
                    <a:pt x="199880" y="-1132"/>
                  </a:moveTo>
                  <a:cubicBezTo>
                    <a:pt x="198943" y="-1132"/>
                    <a:pt x="198058" y="-1702"/>
                    <a:pt x="197693" y="-2582"/>
                  </a:cubicBezTo>
                  <a:cubicBezTo>
                    <a:pt x="196131" y="-6308"/>
                    <a:pt x="191392" y="-6878"/>
                    <a:pt x="191340" y="-6878"/>
                  </a:cubicBezTo>
                  <a:cubicBezTo>
                    <a:pt x="190038" y="-6981"/>
                    <a:pt x="189049" y="-8171"/>
                    <a:pt x="189205" y="-9465"/>
                  </a:cubicBezTo>
                  <a:cubicBezTo>
                    <a:pt x="189205" y="-9465"/>
                    <a:pt x="189205" y="-9465"/>
                    <a:pt x="189205" y="-9465"/>
                  </a:cubicBezTo>
                  <a:cubicBezTo>
                    <a:pt x="189309" y="-10759"/>
                    <a:pt x="190455" y="-11692"/>
                    <a:pt x="191757" y="-11588"/>
                  </a:cubicBezTo>
                  <a:cubicBezTo>
                    <a:pt x="191757" y="-11588"/>
                    <a:pt x="191809" y="-11588"/>
                    <a:pt x="191809" y="-11588"/>
                  </a:cubicBezTo>
                  <a:cubicBezTo>
                    <a:pt x="192121" y="-11536"/>
                    <a:pt x="199412" y="-10812"/>
                    <a:pt x="202119" y="-4445"/>
                  </a:cubicBezTo>
                  <a:cubicBezTo>
                    <a:pt x="202640" y="-3254"/>
                    <a:pt x="202067" y="-1857"/>
                    <a:pt x="200870" y="-1340"/>
                  </a:cubicBezTo>
                  <a:cubicBezTo>
                    <a:pt x="200505" y="-1184"/>
                    <a:pt x="200193" y="-1132"/>
                    <a:pt x="199880" y="-1132"/>
                  </a:cubicBezTo>
                  <a:close/>
                  <a:moveTo>
                    <a:pt x="305330" y="509321"/>
                  </a:moveTo>
                  <a:cubicBezTo>
                    <a:pt x="304028" y="509321"/>
                    <a:pt x="302934" y="508285"/>
                    <a:pt x="302934" y="506991"/>
                  </a:cubicBezTo>
                  <a:cubicBezTo>
                    <a:pt x="302934" y="506267"/>
                    <a:pt x="303247" y="505594"/>
                    <a:pt x="303820" y="505128"/>
                  </a:cubicBezTo>
                  <a:cubicBezTo>
                    <a:pt x="304392" y="504662"/>
                    <a:pt x="360736" y="460097"/>
                    <a:pt x="435618" y="459217"/>
                  </a:cubicBezTo>
                  <a:lnTo>
                    <a:pt x="435670" y="459217"/>
                  </a:lnTo>
                  <a:cubicBezTo>
                    <a:pt x="436972" y="459217"/>
                    <a:pt x="438066" y="460253"/>
                    <a:pt x="438066" y="461598"/>
                  </a:cubicBezTo>
                  <a:cubicBezTo>
                    <a:pt x="438066" y="462944"/>
                    <a:pt x="437024" y="463979"/>
                    <a:pt x="435670" y="463979"/>
                  </a:cubicBezTo>
                  <a:cubicBezTo>
                    <a:pt x="362507" y="464859"/>
                    <a:pt x="307361" y="508441"/>
                    <a:pt x="306788" y="508855"/>
                  </a:cubicBezTo>
                  <a:cubicBezTo>
                    <a:pt x="306371" y="509113"/>
                    <a:pt x="305850" y="509321"/>
                    <a:pt x="305330" y="509321"/>
                  </a:cubicBezTo>
                  <a:close/>
                  <a:moveTo>
                    <a:pt x="195350" y="359839"/>
                  </a:moveTo>
                  <a:cubicBezTo>
                    <a:pt x="195350" y="359839"/>
                    <a:pt x="214982" y="332148"/>
                    <a:pt x="225501" y="311703"/>
                  </a:cubicBezTo>
                  <a:cubicBezTo>
                    <a:pt x="236019" y="291258"/>
                    <a:pt x="229614" y="273556"/>
                    <a:pt x="214096" y="278991"/>
                  </a:cubicBezTo>
                  <a:cubicBezTo>
                    <a:pt x="198578" y="284425"/>
                    <a:pt x="190872" y="327075"/>
                    <a:pt x="173010" y="338462"/>
                  </a:cubicBezTo>
                  <a:cubicBezTo>
                    <a:pt x="142234" y="358131"/>
                    <a:pt x="110418" y="386236"/>
                    <a:pt x="123696" y="401557"/>
                  </a:cubicBezTo>
                  <a:lnTo>
                    <a:pt x="175301" y="371588"/>
                  </a:lnTo>
                  <a:lnTo>
                    <a:pt x="195350" y="359839"/>
                  </a:lnTo>
                  <a:close/>
                  <a:moveTo>
                    <a:pt x="547733" y="506319"/>
                  </a:moveTo>
                  <a:cubicBezTo>
                    <a:pt x="547733" y="506319"/>
                    <a:pt x="554138" y="547209"/>
                    <a:pt x="533725" y="539030"/>
                  </a:cubicBezTo>
                  <a:cubicBezTo>
                    <a:pt x="502064" y="526298"/>
                    <a:pt x="495347" y="541463"/>
                    <a:pt x="472799" y="564445"/>
                  </a:cubicBezTo>
                  <a:cubicBezTo>
                    <a:pt x="462020" y="575418"/>
                    <a:pt x="416768" y="612892"/>
                    <a:pt x="416768" y="612892"/>
                  </a:cubicBezTo>
                  <a:cubicBezTo>
                    <a:pt x="416768" y="612892"/>
                    <a:pt x="500190" y="571121"/>
                    <a:pt x="577571" y="551142"/>
                  </a:cubicBezTo>
                  <a:cubicBezTo>
                    <a:pt x="569031" y="535407"/>
                    <a:pt x="559918" y="519620"/>
                    <a:pt x="547733" y="506319"/>
                  </a:cubicBezTo>
                  <a:close/>
                  <a:moveTo>
                    <a:pt x="118958" y="265999"/>
                  </a:moveTo>
                  <a:cubicBezTo>
                    <a:pt x="118958" y="265999"/>
                    <a:pt x="17830" y="293224"/>
                    <a:pt x="177" y="350729"/>
                  </a:cubicBezTo>
                  <a:cubicBezTo>
                    <a:pt x="-17476" y="408234"/>
                    <a:pt x="25173" y="396122"/>
                    <a:pt x="33661" y="369518"/>
                  </a:cubicBezTo>
                  <a:cubicBezTo>
                    <a:pt x="42201" y="342862"/>
                    <a:pt x="47616" y="288825"/>
                    <a:pt x="88494" y="289601"/>
                  </a:cubicBezTo>
                  <a:cubicBezTo>
                    <a:pt x="153639" y="290792"/>
                    <a:pt x="141505" y="263566"/>
                    <a:pt x="194465" y="255077"/>
                  </a:cubicBezTo>
                  <a:cubicBezTo>
                    <a:pt x="172541" y="253214"/>
                    <a:pt x="142703" y="259425"/>
                    <a:pt x="118958" y="265999"/>
                  </a:cubicBezTo>
                  <a:close/>
                </a:path>
              </a:pathLst>
            </a:custGeom>
            <a:solidFill>
              <a:srgbClr val="191919"/>
            </a:solidFill>
            <a:ln w="519" cap="flat">
              <a:noFill/>
              <a:prstDash val="solid"/>
              <a:miter/>
            </a:ln>
          </p:spPr>
          <p:txBody>
            <a:bodyPr rtlCol="0" anchor="ctr"/>
            <a:lstStyle/>
            <a:p>
              <a:endParaRPr lang="fr-FR"/>
            </a:p>
          </p:txBody>
        </p:sp>
        <p:sp>
          <p:nvSpPr>
            <p:cNvPr id="3970" name="Forme libre 3969">
              <a:extLst>
                <a:ext uri="{FF2B5EF4-FFF2-40B4-BE49-F238E27FC236}">
                  <a16:creationId xmlns:a16="http://schemas.microsoft.com/office/drawing/2014/main" id="{434DC02C-CC88-5477-1896-02E353F594B3}"/>
                </a:ext>
              </a:extLst>
            </p:cNvPr>
            <p:cNvSpPr/>
            <p:nvPr/>
          </p:nvSpPr>
          <p:spPr>
            <a:xfrm>
              <a:off x="5386259" y="10111247"/>
              <a:ext cx="201278" cy="107920"/>
            </a:xfrm>
            <a:custGeom>
              <a:avLst/>
              <a:gdLst>
                <a:gd name="connsiteX0" fmla="*/ 196793 w 201278"/>
                <a:gd name="connsiteY0" fmla="*/ 3250 h 107920"/>
                <a:gd name="connsiteX1" fmla="*/ -4368 w 201278"/>
                <a:gd name="connsiteY1" fmla="*/ 96003 h 107920"/>
                <a:gd name="connsiteX2" fmla="*/ 63692 w 201278"/>
                <a:gd name="connsiteY2" fmla="*/ 39223 h 107920"/>
                <a:gd name="connsiteX3" fmla="*/ 138157 w 201278"/>
                <a:gd name="connsiteY3" fmla="*/ -2548 h 107920"/>
                <a:gd name="connsiteX4" fmla="*/ 196793 w 201278"/>
                <a:gd name="connsiteY4" fmla="*/ 3250 h 107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278" h="107920">
                  <a:moveTo>
                    <a:pt x="196793" y="3250"/>
                  </a:moveTo>
                  <a:cubicBezTo>
                    <a:pt x="196793" y="3250"/>
                    <a:pt x="42238" y="49729"/>
                    <a:pt x="-4368" y="96003"/>
                  </a:cubicBezTo>
                  <a:cubicBezTo>
                    <a:pt x="18908" y="61946"/>
                    <a:pt x="39478" y="37877"/>
                    <a:pt x="63692" y="39223"/>
                  </a:cubicBezTo>
                  <a:cubicBezTo>
                    <a:pt x="87906" y="40568"/>
                    <a:pt x="123525" y="-3479"/>
                    <a:pt x="138157" y="-2548"/>
                  </a:cubicBezTo>
                  <a:cubicBezTo>
                    <a:pt x="152790" y="-1616"/>
                    <a:pt x="199552" y="-27651"/>
                    <a:pt x="196793" y="3250"/>
                  </a:cubicBezTo>
                  <a:close/>
                </a:path>
              </a:pathLst>
            </a:custGeom>
            <a:solidFill>
              <a:srgbClr val="191919"/>
            </a:solidFill>
            <a:ln w="519" cap="flat">
              <a:noFill/>
              <a:prstDash val="solid"/>
              <a:miter/>
            </a:ln>
          </p:spPr>
          <p:txBody>
            <a:bodyPr rtlCol="0" anchor="ctr"/>
            <a:lstStyle/>
            <a:p>
              <a:endParaRPr lang="fr-FR"/>
            </a:p>
          </p:txBody>
        </p:sp>
        <p:sp>
          <p:nvSpPr>
            <p:cNvPr id="3971" name="Forme libre 3970">
              <a:extLst>
                <a:ext uri="{FF2B5EF4-FFF2-40B4-BE49-F238E27FC236}">
                  <a16:creationId xmlns:a16="http://schemas.microsoft.com/office/drawing/2014/main" id="{265324AA-43FF-BA83-37F3-0816C290D1D3}"/>
                </a:ext>
              </a:extLst>
            </p:cNvPr>
            <p:cNvSpPr/>
            <p:nvPr/>
          </p:nvSpPr>
          <p:spPr>
            <a:xfrm>
              <a:off x="4969877" y="9669760"/>
              <a:ext cx="627268" cy="588952"/>
            </a:xfrm>
            <a:custGeom>
              <a:avLst/>
              <a:gdLst>
                <a:gd name="connsiteX0" fmla="*/ 350226 w 627268"/>
                <a:gd name="connsiteY0" fmla="*/ 577317 h 588952"/>
                <a:gd name="connsiteX1" fmla="*/ 314815 w 627268"/>
                <a:gd name="connsiteY1" fmla="*/ 559150 h 588952"/>
                <a:gd name="connsiteX2" fmla="*/ 299922 w 627268"/>
                <a:gd name="connsiteY2" fmla="*/ 509461 h 588952"/>
                <a:gd name="connsiteX3" fmla="*/ 573830 w 627268"/>
                <a:gd name="connsiteY3" fmla="*/ 360186 h 588952"/>
                <a:gd name="connsiteX4" fmla="*/ 600857 w 627268"/>
                <a:gd name="connsiteY4" fmla="*/ 371314 h 588952"/>
                <a:gd name="connsiteX5" fmla="*/ 621895 w 627268"/>
                <a:gd name="connsiteY5" fmla="*/ 439740 h 588952"/>
                <a:gd name="connsiteX6" fmla="*/ 613875 w 627268"/>
                <a:gd name="connsiteY6" fmla="*/ 447970 h 588952"/>
                <a:gd name="connsiteX7" fmla="*/ 367254 w 627268"/>
                <a:gd name="connsiteY7" fmla="*/ 571209 h 588952"/>
                <a:gd name="connsiteX8" fmla="*/ 350226 w 627268"/>
                <a:gd name="connsiteY8" fmla="*/ 577317 h 588952"/>
                <a:gd name="connsiteX9" fmla="*/ 578725 w 627268"/>
                <a:gd name="connsiteY9" fmla="*/ 364430 h 588952"/>
                <a:gd name="connsiteX10" fmla="*/ 574872 w 627268"/>
                <a:gd name="connsiteY10" fmla="*/ 364844 h 588952"/>
                <a:gd name="connsiteX11" fmla="*/ 574820 w 627268"/>
                <a:gd name="connsiteY11" fmla="*/ 364844 h 588952"/>
                <a:gd name="connsiteX12" fmla="*/ 303567 w 627268"/>
                <a:gd name="connsiteY12" fmla="*/ 512566 h 588952"/>
                <a:gd name="connsiteX13" fmla="*/ 318252 w 627268"/>
                <a:gd name="connsiteY13" fmla="*/ 555837 h 588952"/>
                <a:gd name="connsiteX14" fmla="*/ 364285 w 627268"/>
                <a:gd name="connsiteY14" fmla="*/ 567483 h 588952"/>
                <a:gd name="connsiteX15" fmla="*/ 612886 w 627268"/>
                <a:gd name="connsiteY15" fmla="*/ 443312 h 588952"/>
                <a:gd name="connsiteX16" fmla="*/ 617468 w 627268"/>
                <a:gd name="connsiteY16" fmla="*/ 438240 h 588952"/>
                <a:gd name="connsiteX17" fmla="*/ 597420 w 627268"/>
                <a:gd name="connsiteY17" fmla="*/ 374471 h 588952"/>
                <a:gd name="connsiteX18" fmla="*/ 578725 w 627268"/>
                <a:gd name="connsiteY18" fmla="*/ 364430 h 588952"/>
                <a:gd name="connsiteX19" fmla="*/ 574403 w 627268"/>
                <a:gd name="connsiteY19" fmla="*/ 362515 h 588952"/>
                <a:gd name="connsiteX20" fmla="*/ 574403 w 627268"/>
                <a:gd name="connsiteY20" fmla="*/ 362515 h 588952"/>
                <a:gd name="connsiteX21" fmla="*/ 574403 w 627268"/>
                <a:gd name="connsiteY21" fmla="*/ 362515 h 588952"/>
                <a:gd name="connsiteX22" fmla="*/ -1689 w 627268"/>
                <a:gd name="connsiteY22" fmla="*/ 151957 h 588952"/>
                <a:gd name="connsiteX23" fmla="*/ -4085 w 627268"/>
                <a:gd name="connsiteY23" fmla="*/ 149576 h 588952"/>
                <a:gd name="connsiteX24" fmla="*/ -3720 w 627268"/>
                <a:gd name="connsiteY24" fmla="*/ 148282 h 588952"/>
                <a:gd name="connsiteX25" fmla="*/ 162656 w 627268"/>
                <a:gd name="connsiteY25" fmla="*/ 67693 h 588952"/>
                <a:gd name="connsiteX26" fmla="*/ 304036 w 627268"/>
                <a:gd name="connsiteY26" fmla="*/ 111947 h 588952"/>
                <a:gd name="connsiteX27" fmla="*/ 323095 w 627268"/>
                <a:gd name="connsiteY27" fmla="*/ 103044 h 588952"/>
                <a:gd name="connsiteX28" fmla="*/ 268261 w 627268"/>
                <a:gd name="connsiteY28" fmla="*/ 40881 h 588952"/>
                <a:gd name="connsiteX29" fmla="*/ 86940 w 627268"/>
                <a:gd name="connsiteY29" fmla="*/ -3684 h 588952"/>
                <a:gd name="connsiteX30" fmla="*/ 84233 w 627268"/>
                <a:gd name="connsiteY30" fmla="*/ -5703 h 588952"/>
                <a:gd name="connsiteX31" fmla="*/ 86211 w 627268"/>
                <a:gd name="connsiteY31" fmla="*/ -8342 h 588952"/>
                <a:gd name="connsiteX32" fmla="*/ 271386 w 627268"/>
                <a:gd name="connsiteY32" fmla="*/ 37310 h 588952"/>
                <a:gd name="connsiteX33" fmla="*/ 328355 w 627268"/>
                <a:gd name="connsiteY33" fmla="*/ 102786 h 588952"/>
                <a:gd name="connsiteX34" fmla="*/ 327626 w 627268"/>
                <a:gd name="connsiteY34" fmla="*/ 105788 h 588952"/>
                <a:gd name="connsiteX35" fmla="*/ 304244 w 627268"/>
                <a:gd name="connsiteY35" fmla="*/ 116968 h 588952"/>
                <a:gd name="connsiteX36" fmla="*/ 301641 w 627268"/>
                <a:gd name="connsiteY36" fmla="*/ 116398 h 588952"/>
                <a:gd name="connsiteX37" fmla="*/ 163020 w 627268"/>
                <a:gd name="connsiteY37" fmla="*/ 72454 h 588952"/>
                <a:gd name="connsiteX38" fmla="*/ 237 w 627268"/>
                <a:gd name="connsiteY38" fmla="*/ 150922 h 588952"/>
                <a:gd name="connsiteX39" fmla="*/ -1689 w 627268"/>
                <a:gd name="connsiteY39" fmla="*/ 151957 h 588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27268" h="588952">
                  <a:moveTo>
                    <a:pt x="350226" y="577317"/>
                  </a:moveTo>
                  <a:cubicBezTo>
                    <a:pt x="337415" y="577317"/>
                    <a:pt x="324189" y="568829"/>
                    <a:pt x="314815" y="559150"/>
                  </a:cubicBezTo>
                  <a:cubicBezTo>
                    <a:pt x="299870" y="543725"/>
                    <a:pt x="289612" y="521055"/>
                    <a:pt x="299922" y="509461"/>
                  </a:cubicBezTo>
                  <a:cubicBezTo>
                    <a:pt x="396675" y="396210"/>
                    <a:pt x="570862" y="360755"/>
                    <a:pt x="573830" y="360186"/>
                  </a:cubicBezTo>
                  <a:cubicBezTo>
                    <a:pt x="583100" y="358167"/>
                    <a:pt x="592421" y="362049"/>
                    <a:pt x="600857" y="371314"/>
                  </a:cubicBezTo>
                  <a:cubicBezTo>
                    <a:pt x="617781" y="389845"/>
                    <a:pt x="626685" y="424989"/>
                    <a:pt x="621895" y="439740"/>
                  </a:cubicBezTo>
                  <a:cubicBezTo>
                    <a:pt x="620020" y="445538"/>
                    <a:pt x="616479" y="447401"/>
                    <a:pt x="613875" y="447970"/>
                  </a:cubicBezTo>
                  <a:cubicBezTo>
                    <a:pt x="475203" y="483943"/>
                    <a:pt x="368295" y="570330"/>
                    <a:pt x="367254" y="571209"/>
                  </a:cubicBezTo>
                  <a:cubicBezTo>
                    <a:pt x="361994" y="575506"/>
                    <a:pt x="356162" y="577317"/>
                    <a:pt x="350226" y="577317"/>
                  </a:cubicBezTo>
                  <a:close/>
                  <a:moveTo>
                    <a:pt x="578725" y="364430"/>
                  </a:moveTo>
                  <a:cubicBezTo>
                    <a:pt x="577423" y="364430"/>
                    <a:pt x="576174" y="364586"/>
                    <a:pt x="574872" y="364844"/>
                  </a:cubicBezTo>
                  <a:lnTo>
                    <a:pt x="574820" y="364844"/>
                  </a:lnTo>
                  <a:cubicBezTo>
                    <a:pt x="573101" y="365207"/>
                    <a:pt x="399591" y="400144"/>
                    <a:pt x="303567" y="512566"/>
                  </a:cubicBezTo>
                  <a:cubicBezTo>
                    <a:pt x="296381" y="520641"/>
                    <a:pt x="302994" y="539999"/>
                    <a:pt x="318252" y="555837"/>
                  </a:cubicBezTo>
                  <a:cubicBezTo>
                    <a:pt x="331114" y="569139"/>
                    <a:pt x="349965" y="579129"/>
                    <a:pt x="364285" y="567483"/>
                  </a:cubicBezTo>
                  <a:cubicBezTo>
                    <a:pt x="365379" y="566604"/>
                    <a:pt x="473068" y="479543"/>
                    <a:pt x="612886" y="443312"/>
                  </a:cubicBezTo>
                  <a:cubicBezTo>
                    <a:pt x="615021" y="442846"/>
                    <a:pt x="616531" y="441190"/>
                    <a:pt x="617468" y="438240"/>
                  </a:cubicBezTo>
                  <a:cubicBezTo>
                    <a:pt x="621843" y="424782"/>
                    <a:pt x="612938" y="391500"/>
                    <a:pt x="597420" y="374471"/>
                  </a:cubicBezTo>
                  <a:cubicBezTo>
                    <a:pt x="591275" y="367795"/>
                    <a:pt x="585026" y="364430"/>
                    <a:pt x="578725" y="364430"/>
                  </a:cubicBezTo>
                  <a:close/>
                  <a:moveTo>
                    <a:pt x="574403" y="362515"/>
                  </a:moveTo>
                  <a:lnTo>
                    <a:pt x="574403" y="362515"/>
                  </a:lnTo>
                  <a:lnTo>
                    <a:pt x="574403" y="362515"/>
                  </a:lnTo>
                  <a:close/>
                  <a:moveTo>
                    <a:pt x="-1689" y="151957"/>
                  </a:moveTo>
                  <a:cubicBezTo>
                    <a:pt x="-2991" y="151957"/>
                    <a:pt x="-4085" y="150870"/>
                    <a:pt x="-4085" y="149576"/>
                  </a:cubicBezTo>
                  <a:cubicBezTo>
                    <a:pt x="-4085" y="149111"/>
                    <a:pt x="-3929" y="148644"/>
                    <a:pt x="-3720" y="148282"/>
                  </a:cubicBezTo>
                  <a:cubicBezTo>
                    <a:pt x="22577" y="108324"/>
                    <a:pt x="94127" y="73697"/>
                    <a:pt x="162656" y="67693"/>
                  </a:cubicBezTo>
                  <a:cubicBezTo>
                    <a:pt x="221239" y="62568"/>
                    <a:pt x="271386" y="78304"/>
                    <a:pt x="304036" y="111947"/>
                  </a:cubicBezTo>
                  <a:cubicBezTo>
                    <a:pt x="314295" y="107910"/>
                    <a:pt x="320335" y="104649"/>
                    <a:pt x="323095" y="103044"/>
                  </a:cubicBezTo>
                  <a:cubicBezTo>
                    <a:pt x="318773" y="95487"/>
                    <a:pt x="301068" y="66864"/>
                    <a:pt x="268261" y="40881"/>
                  </a:cubicBezTo>
                  <a:cubicBezTo>
                    <a:pt x="233320" y="13190"/>
                    <a:pt x="173435" y="-16986"/>
                    <a:pt x="86940" y="-3684"/>
                  </a:cubicBezTo>
                  <a:cubicBezTo>
                    <a:pt x="85638" y="-3529"/>
                    <a:pt x="84441" y="-4409"/>
                    <a:pt x="84233" y="-5703"/>
                  </a:cubicBezTo>
                  <a:cubicBezTo>
                    <a:pt x="84076" y="-6945"/>
                    <a:pt x="84909" y="-8135"/>
                    <a:pt x="86211" y="-8342"/>
                  </a:cubicBezTo>
                  <a:cubicBezTo>
                    <a:pt x="174529" y="-21903"/>
                    <a:pt x="235663" y="8997"/>
                    <a:pt x="271386" y="37310"/>
                  </a:cubicBezTo>
                  <a:cubicBezTo>
                    <a:pt x="310077" y="68003"/>
                    <a:pt x="328198" y="102423"/>
                    <a:pt x="328355" y="102786"/>
                  </a:cubicBezTo>
                  <a:cubicBezTo>
                    <a:pt x="328875" y="103821"/>
                    <a:pt x="328563" y="105115"/>
                    <a:pt x="327626" y="105788"/>
                  </a:cubicBezTo>
                  <a:cubicBezTo>
                    <a:pt x="327365" y="105995"/>
                    <a:pt x="320804" y="110550"/>
                    <a:pt x="304244" y="116968"/>
                  </a:cubicBezTo>
                  <a:cubicBezTo>
                    <a:pt x="303359" y="117330"/>
                    <a:pt x="302318" y="117071"/>
                    <a:pt x="301641" y="116398"/>
                  </a:cubicBezTo>
                  <a:cubicBezTo>
                    <a:pt x="270032" y="83013"/>
                    <a:pt x="220822" y="67382"/>
                    <a:pt x="163020" y="72454"/>
                  </a:cubicBezTo>
                  <a:cubicBezTo>
                    <a:pt x="95793" y="78304"/>
                    <a:pt x="25806" y="112050"/>
                    <a:pt x="237" y="150922"/>
                  </a:cubicBezTo>
                  <a:cubicBezTo>
                    <a:pt x="-127" y="151543"/>
                    <a:pt x="-908" y="151957"/>
                    <a:pt x="-1689" y="151957"/>
                  </a:cubicBezTo>
                  <a:close/>
                </a:path>
              </a:pathLst>
            </a:custGeom>
            <a:solidFill>
              <a:srgbClr val="191919"/>
            </a:solidFill>
            <a:ln w="519" cap="flat">
              <a:noFill/>
              <a:prstDash val="solid"/>
              <a:miter/>
            </a:ln>
          </p:spPr>
          <p:txBody>
            <a:bodyPr rtlCol="0" anchor="ctr"/>
            <a:lstStyle/>
            <a:p>
              <a:endParaRPr lang="fr-FR"/>
            </a:p>
          </p:txBody>
        </p:sp>
        <p:sp>
          <p:nvSpPr>
            <p:cNvPr id="3972" name="Forme libre 3971">
              <a:extLst>
                <a:ext uri="{FF2B5EF4-FFF2-40B4-BE49-F238E27FC236}">
                  <a16:creationId xmlns:a16="http://schemas.microsoft.com/office/drawing/2014/main" id="{4B004D12-9721-3AF3-7360-66E8551789CE}"/>
                </a:ext>
              </a:extLst>
            </p:cNvPr>
            <p:cNvSpPr/>
            <p:nvPr/>
          </p:nvSpPr>
          <p:spPr>
            <a:xfrm>
              <a:off x="4717700" y="9672971"/>
              <a:ext cx="414208" cy="558050"/>
            </a:xfrm>
            <a:custGeom>
              <a:avLst/>
              <a:gdLst>
                <a:gd name="connsiteX0" fmla="*/ 226513 w 414208"/>
                <a:gd name="connsiteY0" fmla="*/ 546432 h 558050"/>
                <a:gd name="connsiteX1" fmla="*/ 166316 w 414208"/>
                <a:gd name="connsiteY1" fmla="*/ 538771 h 558050"/>
                <a:gd name="connsiteX2" fmla="*/ 5668 w 414208"/>
                <a:gd name="connsiteY2" fmla="*/ 365481 h 558050"/>
                <a:gd name="connsiteX3" fmla="*/ 36288 w 414208"/>
                <a:gd name="connsiteY3" fmla="*/ 159581 h 558050"/>
                <a:gd name="connsiteX4" fmla="*/ 338628 w 414208"/>
                <a:gd name="connsiteY4" fmla="*/ -11588 h 558050"/>
                <a:gd name="connsiteX5" fmla="*/ 341388 w 414208"/>
                <a:gd name="connsiteY5" fmla="*/ -9673 h 558050"/>
                <a:gd name="connsiteX6" fmla="*/ 339462 w 414208"/>
                <a:gd name="connsiteY6" fmla="*/ -6930 h 558050"/>
                <a:gd name="connsiteX7" fmla="*/ 40350 w 414208"/>
                <a:gd name="connsiteY7" fmla="*/ 162168 h 558050"/>
                <a:gd name="connsiteX8" fmla="*/ 10355 w 414208"/>
                <a:gd name="connsiteY8" fmla="*/ 364342 h 558050"/>
                <a:gd name="connsiteX9" fmla="*/ 167618 w 414208"/>
                <a:gd name="connsiteY9" fmla="*/ 534217 h 558050"/>
                <a:gd name="connsiteX10" fmla="*/ 388827 w 414208"/>
                <a:gd name="connsiteY10" fmla="*/ 475883 h 558050"/>
                <a:gd name="connsiteX11" fmla="*/ 406272 w 414208"/>
                <a:gd name="connsiteY11" fmla="*/ 454248 h 558050"/>
                <a:gd name="connsiteX12" fmla="*/ 409553 w 414208"/>
                <a:gd name="connsiteY12" fmla="*/ 453575 h 558050"/>
                <a:gd name="connsiteX13" fmla="*/ 409553 w 414208"/>
                <a:gd name="connsiteY13" fmla="*/ 453575 h 558050"/>
                <a:gd name="connsiteX14" fmla="*/ 410230 w 414208"/>
                <a:gd name="connsiteY14" fmla="*/ 456888 h 558050"/>
                <a:gd name="connsiteX15" fmla="*/ 410230 w 414208"/>
                <a:gd name="connsiteY15" fmla="*/ 456888 h 558050"/>
                <a:gd name="connsiteX16" fmla="*/ 392316 w 414208"/>
                <a:gd name="connsiteY16" fmla="*/ 479144 h 558050"/>
                <a:gd name="connsiteX17" fmla="*/ 226513 w 414208"/>
                <a:gd name="connsiteY17" fmla="*/ 546432 h 55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4208" h="558050">
                  <a:moveTo>
                    <a:pt x="226513" y="546432"/>
                  </a:moveTo>
                  <a:cubicBezTo>
                    <a:pt x="206309" y="546432"/>
                    <a:pt x="186052" y="543947"/>
                    <a:pt x="166316" y="538771"/>
                  </a:cubicBezTo>
                  <a:cubicBezTo>
                    <a:pt x="85029" y="517498"/>
                    <a:pt x="27956" y="455956"/>
                    <a:pt x="5668" y="365481"/>
                  </a:cubicBezTo>
                  <a:cubicBezTo>
                    <a:pt x="-13339" y="288462"/>
                    <a:pt x="-3028" y="219156"/>
                    <a:pt x="36288" y="159581"/>
                  </a:cubicBezTo>
                  <a:cubicBezTo>
                    <a:pt x="102109" y="59892"/>
                    <a:pt x="240261" y="5078"/>
                    <a:pt x="338628" y="-11588"/>
                  </a:cubicBezTo>
                  <a:cubicBezTo>
                    <a:pt x="339930" y="-11795"/>
                    <a:pt x="341180" y="-10915"/>
                    <a:pt x="341388" y="-9673"/>
                  </a:cubicBezTo>
                  <a:cubicBezTo>
                    <a:pt x="341597" y="-8379"/>
                    <a:pt x="340711" y="-7137"/>
                    <a:pt x="339462" y="-6930"/>
                  </a:cubicBezTo>
                  <a:cubicBezTo>
                    <a:pt x="242084" y="9581"/>
                    <a:pt x="105286" y="63722"/>
                    <a:pt x="40350" y="162168"/>
                  </a:cubicBezTo>
                  <a:cubicBezTo>
                    <a:pt x="1763" y="220605"/>
                    <a:pt x="-8288" y="288618"/>
                    <a:pt x="10355" y="364342"/>
                  </a:cubicBezTo>
                  <a:cubicBezTo>
                    <a:pt x="32226" y="453057"/>
                    <a:pt x="88101" y="513409"/>
                    <a:pt x="167618" y="534217"/>
                  </a:cubicBezTo>
                  <a:cubicBezTo>
                    <a:pt x="247135" y="555024"/>
                    <a:pt x="336025" y="531577"/>
                    <a:pt x="388827" y="475883"/>
                  </a:cubicBezTo>
                  <a:cubicBezTo>
                    <a:pt x="395545" y="468792"/>
                    <a:pt x="401273" y="461702"/>
                    <a:pt x="406272" y="454248"/>
                  </a:cubicBezTo>
                  <a:cubicBezTo>
                    <a:pt x="407001" y="453161"/>
                    <a:pt x="408459" y="452850"/>
                    <a:pt x="409553" y="453575"/>
                  </a:cubicBezTo>
                  <a:cubicBezTo>
                    <a:pt x="409553" y="453575"/>
                    <a:pt x="409553" y="453575"/>
                    <a:pt x="409553" y="453575"/>
                  </a:cubicBezTo>
                  <a:cubicBezTo>
                    <a:pt x="410646" y="454300"/>
                    <a:pt x="410959" y="455749"/>
                    <a:pt x="410230" y="456888"/>
                  </a:cubicBezTo>
                  <a:cubicBezTo>
                    <a:pt x="410230" y="456888"/>
                    <a:pt x="410230" y="456888"/>
                    <a:pt x="410230" y="456888"/>
                  </a:cubicBezTo>
                  <a:cubicBezTo>
                    <a:pt x="405075" y="464549"/>
                    <a:pt x="399242" y="471795"/>
                    <a:pt x="392316" y="479144"/>
                  </a:cubicBezTo>
                  <a:cubicBezTo>
                    <a:pt x="351386" y="522260"/>
                    <a:pt x="289419" y="546432"/>
                    <a:pt x="226513" y="546432"/>
                  </a:cubicBezTo>
                  <a:close/>
                </a:path>
              </a:pathLst>
            </a:custGeom>
            <a:solidFill>
              <a:srgbClr val="191919"/>
            </a:solidFill>
            <a:ln w="519" cap="flat">
              <a:noFill/>
              <a:prstDash val="solid"/>
              <a:miter/>
            </a:ln>
          </p:spPr>
          <p:txBody>
            <a:bodyPr rtlCol="0" anchor="ctr"/>
            <a:lstStyle/>
            <a:p>
              <a:endParaRPr lang="fr-FR"/>
            </a:p>
          </p:txBody>
        </p:sp>
        <p:sp>
          <p:nvSpPr>
            <p:cNvPr id="3973" name="Forme libre 3972">
              <a:extLst>
                <a:ext uri="{FF2B5EF4-FFF2-40B4-BE49-F238E27FC236}">
                  <a16:creationId xmlns:a16="http://schemas.microsoft.com/office/drawing/2014/main" id="{6220038E-4E65-E58B-5D00-4AC78C656851}"/>
                </a:ext>
              </a:extLst>
            </p:cNvPr>
            <p:cNvSpPr/>
            <p:nvPr/>
          </p:nvSpPr>
          <p:spPr>
            <a:xfrm>
              <a:off x="4749344" y="10106695"/>
              <a:ext cx="384669" cy="121551"/>
            </a:xfrm>
            <a:custGeom>
              <a:avLst/>
              <a:gdLst>
                <a:gd name="connsiteX0" fmla="*/ -3608 w 384669"/>
                <a:gd name="connsiteY0" fmla="*/ -11921 h 121551"/>
                <a:gd name="connsiteX1" fmla="*/ 86844 w 384669"/>
                <a:gd name="connsiteY1" fmla="*/ 46204 h 121551"/>
                <a:gd name="connsiteX2" fmla="*/ 209270 w 384669"/>
                <a:gd name="connsiteY2" fmla="*/ 86163 h 121551"/>
                <a:gd name="connsiteX3" fmla="*/ 257699 w 384669"/>
                <a:gd name="connsiteY3" fmla="*/ 60748 h 121551"/>
                <a:gd name="connsiteX4" fmla="*/ 364606 w 384669"/>
                <a:gd name="connsiteY4" fmla="*/ 7177 h 121551"/>
                <a:gd name="connsiteX5" fmla="*/ 381061 w 384669"/>
                <a:gd name="connsiteY5" fmla="*/ 24413 h 121551"/>
                <a:gd name="connsiteX6" fmla="*/ 244941 w 384669"/>
                <a:gd name="connsiteY6" fmla="*/ 106142 h 121551"/>
                <a:gd name="connsiteX7" fmla="*/ -3608 w 384669"/>
                <a:gd name="connsiteY7" fmla="*/ -11921 h 121551"/>
                <a:gd name="connsiteX8" fmla="*/ -3608 w 384669"/>
                <a:gd name="connsiteY8" fmla="*/ -11921 h 121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69" h="121551">
                  <a:moveTo>
                    <a:pt x="-3608" y="-11921"/>
                  </a:moveTo>
                  <a:cubicBezTo>
                    <a:pt x="-3608" y="-11921"/>
                    <a:pt x="40238" y="65252"/>
                    <a:pt x="86844" y="46204"/>
                  </a:cubicBezTo>
                  <a:cubicBezTo>
                    <a:pt x="133450" y="27157"/>
                    <a:pt x="165268" y="80883"/>
                    <a:pt x="209270" y="86163"/>
                  </a:cubicBezTo>
                  <a:cubicBezTo>
                    <a:pt x="239421" y="89786"/>
                    <a:pt x="236192" y="70013"/>
                    <a:pt x="257699" y="60748"/>
                  </a:cubicBezTo>
                  <a:cubicBezTo>
                    <a:pt x="285090" y="48948"/>
                    <a:pt x="318000" y="84351"/>
                    <a:pt x="364606" y="7177"/>
                  </a:cubicBezTo>
                  <a:cubicBezTo>
                    <a:pt x="371897" y="20790"/>
                    <a:pt x="381061" y="24413"/>
                    <a:pt x="381061" y="24413"/>
                  </a:cubicBezTo>
                  <a:cubicBezTo>
                    <a:pt x="381061" y="24413"/>
                    <a:pt x="329873" y="92788"/>
                    <a:pt x="244941" y="106142"/>
                  </a:cubicBezTo>
                  <a:cubicBezTo>
                    <a:pt x="88667" y="130676"/>
                    <a:pt x="5141" y="18823"/>
                    <a:pt x="-3608" y="-11921"/>
                  </a:cubicBezTo>
                  <a:lnTo>
                    <a:pt x="-3608" y="-11921"/>
                  </a:lnTo>
                  <a:close/>
                </a:path>
              </a:pathLst>
            </a:custGeom>
            <a:solidFill>
              <a:srgbClr val="191919"/>
            </a:solidFill>
            <a:ln w="519" cap="flat">
              <a:noFill/>
              <a:prstDash val="solid"/>
              <a:miter/>
            </a:ln>
          </p:spPr>
          <p:txBody>
            <a:bodyPr rtlCol="0" anchor="ctr"/>
            <a:lstStyle/>
            <a:p>
              <a:endParaRPr lang="fr-FR"/>
            </a:p>
          </p:txBody>
        </p:sp>
        <p:sp>
          <p:nvSpPr>
            <p:cNvPr id="3974" name="Forme libre 3973">
              <a:extLst>
                <a:ext uri="{FF2B5EF4-FFF2-40B4-BE49-F238E27FC236}">
                  <a16:creationId xmlns:a16="http://schemas.microsoft.com/office/drawing/2014/main" id="{19DC18C0-59BB-B108-E6DB-16C77B65A3BB}"/>
                </a:ext>
              </a:extLst>
            </p:cNvPr>
            <p:cNvSpPr/>
            <p:nvPr/>
          </p:nvSpPr>
          <p:spPr>
            <a:xfrm>
              <a:off x="5086325" y="9452018"/>
              <a:ext cx="177406" cy="140652"/>
            </a:xfrm>
            <a:custGeom>
              <a:avLst/>
              <a:gdLst>
                <a:gd name="connsiteX0" fmla="*/ 119054 w 177406"/>
                <a:gd name="connsiteY0" fmla="*/ 129638 h 140652"/>
                <a:gd name="connsiteX1" fmla="*/ 106192 w 177406"/>
                <a:gd name="connsiteY1" fmla="*/ 126326 h 140652"/>
                <a:gd name="connsiteX2" fmla="*/ 105202 w 177406"/>
                <a:gd name="connsiteY2" fmla="*/ 123116 h 140652"/>
                <a:gd name="connsiteX3" fmla="*/ 108431 w 177406"/>
                <a:gd name="connsiteY3" fmla="*/ 122133 h 140652"/>
                <a:gd name="connsiteX4" fmla="*/ 130562 w 177406"/>
                <a:gd name="connsiteY4" fmla="*/ 121616 h 140652"/>
                <a:gd name="connsiteX5" fmla="*/ 139883 w 177406"/>
                <a:gd name="connsiteY5" fmla="*/ 111574 h 140652"/>
                <a:gd name="connsiteX6" fmla="*/ 141602 w 177406"/>
                <a:gd name="connsiteY6" fmla="*/ 108882 h 140652"/>
                <a:gd name="connsiteX7" fmla="*/ 144518 w 177406"/>
                <a:gd name="connsiteY7" fmla="*/ 110435 h 140652"/>
                <a:gd name="connsiteX8" fmla="*/ 166753 w 177406"/>
                <a:gd name="connsiteY8" fmla="*/ 121874 h 140652"/>
                <a:gd name="connsiteX9" fmla="*/ 169565 w 177406"/>
                <a:gd name="connsiteY9" fmla="*/ 123738 h 140652"/>
                <a:gd name="connsiteX10" fmla="*/ 167743 w 177406"/>
                <a:gd name="connsiteY10" fmla="*/ 126481 h 140652"/>
                <a:gd name="connsiteX11" fmla="*/ 142435 w 177406"/>
                <a:gd name="connsiteY11" fmla="*/ 117112 h 140652"/>
                <a:gd name="connsiteX12" fmla="*/ 135874 w 177406"/>
                <a:gd name="connsiteY12" fmla="*/ 123738 h 140652"/>
                <a:gd name="connsiteX13" fmla="*/ 119054 w 177406"/>
                <a:gd name="connsiteY13" fmla="*/ 129638 h 140652"/>
                <a:gd name="connsiteX14" fmla="*/ 6939 w 177406"/>
                <a:gd name="connsiteY14" fmla="*/ 81398 h 140652"/>
                <a:gd name="connsiteX15" fmla="*/ -3788 w 177406"/>
                <a:gd name="connsiteY15" fmla="*/ 76222 h 140652"/>
                <a:gd name="connsiteX16" fmla="*/ 3710 w 177406"/>
                <a:gd name="connsiteY16" fmla="*/ 67475 h 140652"/>
                <a:gd name="connsiteX17" fmla="*/ 21259 w 177406"/>
                <a:gd name="connsiteY17" fmla="*/ 47910 h 140652"/>
                <a:gd name="connsiteX18" fmla="*/ 39798 w 177406"/>
                <a:gd name="connsiteY18" fmla="*/ 16233 h 140652"/>
                <a:gd name="connsiteX19" fmla="*/ 125355 w 177406"/>
                <a:gd name="connsiteY19" fmla="*/ -10216 h 140652"/>
                <a:gd name="connsiteX20" fmla="*/ 173471 w 177406"/>
                <a:gd name="connsiteY20" fmla="*/ 30260 h 140652"/>
                <a:gd name="connsiteX21" fmla="*/ 171857 w 177406"/>
                <a:gd name="connsiteY21" fmla="*/ 32382 h 140652"/>
                <a:gd name="connsiteX22" fmla="*/ 71667 w 177406"/>
                <a:gd name="connsiteY22" fmla="*/ 52620 h 140652"/>
                <a:gd name="connsiteX23" fmla="*/ 36204 w 177406"/>
                <a:gd name="connsiteY23" fmla="*/ 66492 h 140652"/>
                <a:gd name="connsiteX24" fmla="*/ 13552 w 177406"/>
                <a:gd name="connsiteY24" fmla="*/ 80726 h 140652"/>
                <a:gd name="connsiteX25" fmla="*/ 6939 w 177406"/>
                <a:gd name="connsiteY25" fmla="*/ 81398 h 140652"/>
                <a:gd name="connsiteX26" fmla="*/ 112128 w 177406"/>
                <a:gd name="connsiteY26" fmla="*/ -6230 h 140652"/>
                <a:gd name="connsiteX27" fmla="*/ 43234 w 177406"/>
                <a:gd name="connsiteY27" fmla="*/ 19649 h 140652"/>
                <a:gd name="connsiteX28" fmla="*/ 25894 w 177406"/>
                <a:gd name="connsiteY28" fmla="*/ 49359 h 140652"/>
                <a:gd name="connsiteX29" fmla="*/ 5272 w 177406"/>
                <a:gd name="connsiteY29" fmla="*/ 72030 h 140652"/>
                <a:gd name="connsiteX30" fmla="*/ 846 w 177406"/>
                <a:gd name="connsiteY30" fmla="*/ 75084 h 140652"/>
                <a:gd name="connsiteX31" fmla="*/ 12823 w 177406"/>
                <a:gd name="connsiteY31" fmla="*/ 76119 h 140652"/>
                <a:gd name="connsiteX32" fmla="*/ 32819 w 177406"/>
                <a:gd name="connsiteY32" fmla="*/ 63334 h 140652"/>
                <a:gd name="connsiteX33" fmla="*/ 72187 w 177406"/>
                <a:gd name="connsiteY33" fmla="*/ 47962 h 140652"/>
                <a:gd name="connsiteX34" fmla="*/ 168784 w 177406"/>
                <a:gd name="connsiteY34" fmla="*/ 28552 h 140652"/>
                <a:gd name="connsiteX35" fmla="*/ 124886 w 177406"/>
                <a:gd name="connsiteY35" fmla="*/ -5403 h 140652"/>
                <a:gd name="connsiteX36" fmla="*/ 112128 w 177406"/>
                <a:gd name="connsiteY36" fmla="*/ -6230 h 140652"/>
                <a:gd name="connsiteX37" fmla="*/ 112128 w 177406"/>
                <a:gd name="connsiteY37" fmla="*/ -6230 h 140652"/>
                <a:gd name="connsiteX38" fmla="*/ 171180 w 177406"/>
                <a:gd name="connsiteY38" fmla="*/ 30208 h 140652"/>
                <a:gd name="connsiteX39" fmla="*/ 171180 w 177406"/>
                <a:gd name="connsiteY39" fmla="*/ 30208 h 140652"/>
                <a:gd name="connsiteX40" fmla="*/ 171180 w 177406"/>
                <a:gd name="connsiteY40" fmla="*/ 30208 h 140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7406" h="140652">
                  <a:moveTo>
                    <a:pt x="119054" y="129638"/>
                  </a:moveTo>
                  <a:cubicBezTo>
                    <a:pt x="114732" y="129638"/>
                    <a:pt x="110358" y="128551"/>
                    <a:pt x="106192" y="126326"/>
                  </a:cubicBezTo>
                  <a:cubicBezTo>
                    <a:pt x="105046" y="125704"/>
                    <a:pt x="104577" y="124255"/>
                    <a:pt x="105202" y="123116"/>
                  </a:cubicBezTo>
                  <a:cubicBezTo>
                    <a:pt x="105827" y="121978"/>
                    <a:pt x="107285" y="121512"/>
                    <a:pt x="108431" y="122133"/>
                  </a:cubicBezTo>
                  <a:cubicBezTo>
                    <a:pt x="117648" y="126998"/>
                    <a:pt x="125563" y="124566"/>
                    <a:pt x="130562" y="121616"/>
                  </a:cubicBezTo>
                  <a:cubicBezTo>
                    <a:pt x="136603" y="118044"/>
                    <a:pt x="139883" y="112920"/>
                    <a:pt x="139883" y="111574"/>
                  </a:cubicBezTo>
                  <a:cubicBezTo>
                    <a:pt x="139623" y="110332"/>
                    <a:pt x="140404" y="109193"/>
                    <a:pt x="141602" y="108882"/>
                  </a:cubicBezTo>
                  <a:cubicBezTo>
                    <a:pt x="142799" y="108572"/>
                    <a:pt x="144101" y="109245"/>
                    <a:pt x="144518" y="110435"/>
                  </a:cubicBezTo>
                  <a:cubicBezTo>
                    <a:pt x="147799" y="119959"/>
                    <a:pt x="155922" y="124152"/>
                    <a:pt x="166753" y="121874"/>
                  </a:cubicBezTo>
                  <a:cubicBezTo>
                    <a:pt x="168055" y="121616"/>
                    <a:pt x="169305" y="122496"/>
                    <a:pt x="169565" y="123738"/>
                  </a:cubicBezTo>
                  <a:cubicBezTo>
                    <a:pt x="169826" y="124980"/>
                    <a:pt x="168992" y="126222"/>
                    <a:pt x="167743" y="126481"/>
                  </a:cubicBezTo>
                  <a:cubicBezTo>
                    <a:pt x="156599" y="128810"/>
                    <a:pt x="147486" y="125342"/>
                    <a:pt x="142435" y="117112"/>
                  </a:cubicBezTo>
                  <a:cubicBezTo>
                    <a:pt x="140769" y="119493"/>
                    <a:pt x="138321" y="121926"/>
                    <a:pt x="135874" y="123738"/>
                  </a:cubicBezTo>
                  <a:cubicBezTo>
                    <a:pt x="130614" y="127672"/>
                    <a:pt x="124834" y="129638"/>
                    <a:pt x="119054" y="129638"/>
                  </a:cubicBezTo>
                  <a:close/>
                  <a:moveTo>
                    <a:pt x="6939" y="81398"/>
                  </a:moveTo>
                  <a:cubicBezTo>
                    <a:pt x="169" y="81398"/>
                    <a:pt x="-3059" y="78966"/>
                    <a:pt x="-3788" y="76222"/>
                  </a:cubicBezTo>
                  <a:cubicBezTo>
                    <a:pt x="-4465" y="73583"/>
                    <a:pt x="-2903" y="69752"/>
                    <a:pt x="3710" y="67475"/>
                  </a:cubicBezTo>
                  <a:cubicBezTo>
                    <a:pt x="16625" y="63127"/>
                    <a:pt x="18499" y="57071"/>
                    <a:pt x="21259" y="47910"/>
                  </a:cubicBezTo>
                  <a:cubicBezTo>
                    <a:pt x="23863" y="39422"/>
                    <a:pt x="27091" y="28914"/>
                    <a:pt x="39798" y="16233"/>
                  </a:cubicBezTo>
                  <a:cubicBezTo>
                    <a:pt x="56253" y="-123"/>
                    <a:pt x="89059" y="-14616"/>
                    <a:pt x="125355" y="-10216"/>
                  </a:cubicBezTo>
                  <a:cubicBezTo>
                    <a:pt x="174617" y="-4212"/>
                    <a:pt x="173471" y="29898"/>
                    <a:pt x="173471" y="30260"/>
                  </a:cubicBezTo>
                  <a:cubicBezTo>
                    <a:pt x="173419" y="31243"/>
                    <a:pt x="172794" y="32072"/>
                    <a:pt x="171857" y="32382"/>
                  </a:cubicBezTo>
                  <a:cubicBezTo>
                    <a:pt x="169149" y="33314"/>
                    <a:pt x="105462" y="55415"/>
                    <a:pt x="71667" y="52620"/>
                  </a:cubicBezTo>
                  <a:cubicBezTo>
                    <a:pt x="50525" y="50912"/>
                    <a:pt x="43599" y="58469"/>
                    <a:pt x="36204" y="66492"/>
                  </a:cubicBezTo>
                  <a:cubicBezTo>
                    <a:pt x="30685" y="72496"/>
                    <a:pt x="24956" y="78707"/>
                    <a:pt x="13552" y="80726"/>
                  </a:cubicBezTo>
                  <a:cubicBezTo>
                    <a:pt x="11469" y="81191"/>
                    <a:pt x="9230" y="81398"/>
                    <a:pt x="6939" y="81398"/>
                  </a:cubicBezTo>
                  <a:close/>
                  <a:moveTo>
                    <a:pt x="112128" y="-6230"/>
                  </a:moveTo>
                  <a:cubicBezTo>
                    <a:pt x="82654" y="-6230"/>
                    <a:pt x="56930" y="6037"/>
                    <a:pt x="43234" y="19649"/>
                  </a:cubicBezTo>
                  <a:cubicBezTo>
                    <a:pt x="31361" y="31450"/>
                    <a:pt x="28341" y="41388"/>
                    <a:pt x="25894" y="49359"/>
                  </a:cubicBezTo>
                  <a:cubicBezTo>
                    <a:pt x="23030" y="58779"/>
                    <a:pt x="20530" y="66906"/>
                    <a:pt x="5272" y="72030"/>
                  </a:cubicBezTo>
                  <a:cubicBezTo>
                    <a:pt x="1679" y="73272"/>
                    <a:pt x="794" y="74773"/>
                    <a:pt x="846" y="75084"/>
                  </a:cubicBezTo>
                  <a:cubicBezTo>
                    <a:pt x="1003" y="75756"/>
                    <a:pt x="4283" y="77620"/>
                    <a:pt x="12823" y="76119"/>
                  </a:cubicBezTo>
                  <a:cubicBezTo>
                    <a:pt x="22665" y="74359"/>
                    <a:pt x="27560" y="69028"/>
                    <a:pt x="32819" y="63334"/>
                  </a:cubicBezTo>
                  <a:cubicBezTo>
                    <a:pt x="40266" y="55208"/>
                    <a:pt x="48754" y="45995"/>
                    <a:pt x="72187" y="47962"/>
                  </a:cubicBezTo>
                  <a:cubicBezTo>
                    <a:pt x="102130" y="50394"/>
                    <a:pt x="158474" y="32020"/>
                    <a:pt x="168784" y="28552"/>
                  </a:cubicBezTo>
                  <a:cubicBezTo>
                    <a:pt x="168368" y="22237"/>
                    <a:pt x="164150" y="-641"/>
                    <a:pt x="124886" y="-5403"/>
                  </a:cubicBezTo>
                  <a:cubicBezTo>
                    <a:pt x="120616" y="-5972"/>
                    <a:pt x="116398" y="-6230"/>
                    <a:pt x="112128" y="-6230"/>
                  </a:cubicBezTo>
                  <a:lnTo>
                    <a:pt x="112128" y="-6230"/>
                  </a:lnTo>
                  <a:close/>
                  <a:moveTo>
                    <a:pt x="171180" y="30208"/>
                  </a:moveTo>
                  <a:lnTo>
                    <a:pt x="171180" y="30208"/>
                  </a:lnTo>
                  <a:lnTo>
                    <a:pt x="171180" y="30208"/>
                  </a:lnTo>
                  <a:close/>
                </a:path>
              </a:pathLst>
            </a:custGeom>
            <a:solidFill>
              <a:srgbClr val="191919"/>
            </a:solidFill>
            <a:ln w="519" cap="flat">
              <a:noFill/>
              <a:prstDash val="solid"/>
              <a:miter/>
            </a:ln>
          </p:spPr>
          <p:txBody>
            <a:bodyPr rtlCol="0" anchor="ctr"/>
            <a:lstStyle/>
            <a:p>
              <a:endParaRPr lang="fr-FR"/>
            </a:p>
          </p:txBody>
        </p:sp>
        <p:sp>
          <p:nvSpPr>
            <p:cNvPr id="3975" name="Forme libre 3974">
              <a:extLst>
                <a:ext uri="{FF2B5EF4-FFF2-40B4-BE49-F238E27FC236}">
                  <a16:creationId xmlns:a16="http://schemas.microsoft.com/office/drawing/2014/main" id="{6124FBCF-5D8E-C330-68FF-323C7AD6AC39}"/>
                </a:ext>
              </a:extLst>
            </p:cNvPr>
            <p:cNvSpPr/>
            <p:nvPr/>
          </p:nvSpPr>
          <p:spPr>
            <a:xfrm>
              <a:off x="5156681" y="9486358"/>
              <a:ext cx="115659" cy="38220"/>
            </a:xfrm>
            <a:custGeom>
              <a:avLst/>
              <a:gdLst>
                <a:gd name="connsiteX0" fmla="*/ 5734 w 115659"/>
                <a:gd name="connsiteY0" fmla="*/ 27207 h 38220"/>
                <a:gd name="connsiteX1" fmla="*/ 103164 w 115659"/>
                <a:gd name="connsiteY1" fmla="*/ 26224 h 38220"/>
                <a:gd name="connsiteX2" fmla="*/ 107382 w 115659"/>
                <a:gd name="connsiteY2" fmla="*/ -5867 h 38220"/>
                <a:gd name="connsiteX3" fmla="*/ 4797 w 115659"/>
                <a:gd name="connsiteY3" fmla="*/ -5453 h 38220"/>
                <a:gd name="connsiteX4" fmla="*/ 5734 w 115659"/>
                <a:gd name="connsiteY4" fmla="*/ 27207 h 38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659" h="38220">
                  <a:moveTo>
                    <a:pt x="5734" y="27207"/>
                  </a:moveTo>
                  <a:cubicBezTo>
                    <a:pt x="5734" y="27207"/>
                    <a:pt x="69212" y="17735"/>
                    <a:pt x="103164" y="26224"/>
                  </a:cubicBezTo>
                  <a:cubicBezTo>
                    <a:pt x="108320" y="27000"/>
                    <a:pt x="116912" y="707"/>
                    <a:pt x="107382" y="-5867"/>
                  </a:cubicBezTo>
                  <a:cubicBezTo>
                    <a:pt x="94989" y="-14459"/>
                    <a:pt x="30834" y="-10784"/>
                    <a:pt x="4797" y="-5453"/>
                  </a:cubicBezTo>
                  <a:cubicBezTo>
                    <a:pt x="-8742" y="-2658"/>
                    <a:pt x="-5201" y="28191"/>
                    <a:pt x="5734" y="27207"/>
                  </a:cubicBezTo>
                  <a:close/>
                </a:path>
              </a:pathLst>
            </a:custGeom>
            <a:solidFill>
              <a:srgbClr val="FFFFFF"/>
            </a:solidFill>
            <a:ln w="519" cap="flat">
              <a:noFill/>
              <a:prstDash val="solid"/>
              <a:miter/>
            </a:ln>
          </p:spPr>
          <p:txBody>
            <a:bodyPr rtlCol="0" anchor="ctr"/>
            <a:lstStyle/>
            <a:p>
              <a:endParaRPr lang="fr-FR"/>
            </a:p>
          </p:txBody>
        </p:sp>
        <p:sp>
          <p:nvSpPr>
            <p:cNvPr id="3976" name="Forme libre 3975">
              <a:extLst>
                <a:ext uri="{FF2B5EF4-FFF2-40B4-BE49-F238E27FC236}">
                  <a16:creationId xmlns:a16="http://schemas.microsoft.com/office/drawing/2014/main" id="{41E95CF9-5A1C-DCA8-1D84-A5AAAA2FDF81}"/>
                </a:ext>
              </a:extLst>
            </p:cNvPr>
            <p:cNvSpPr/>
            <p:nvPr/>
          </p:nvSpPr>
          <p:spPr>
            <a:xfrm>
              <a:off x="5154339" y="9484092"/>
              <a:ext cx="120371" cy="42895"/>
            </a:xfrm>
            <a:custGeom>
              <a:avLst/>
              <a:gdLst>
                <a:gd name="connsiteX0" fmla="*/ 7555 w 120371"/>
                <a:gd name="connsiteY0" fmla="*/ 31905 h 42895"/>
                <a:gd name="connsiteX1" fmla="*/ -3641 w 120371"/>
                <a:gd name="connsiteY1" fmla="*/ 17258 h 42895"/>
                <a:gd name="connsiteX2" fmla="*/ 6670 w 120371"/>
                <a:gd name="connsiteY2" fmla="*/ -5465 h 42895"/>
                <a:gd name="connsiteX3" fmla="*/ 111078 w 120371"/>
                <a:gd name="connsiteY3" fmla="*/ -5465 h 42895"/>
                <a:gd name="connsiteX4" fmla="*/ 113369 w 120371"/>
                <a:gd name="connsiteY4" fmla="*/ 22485 h 42895"/>
                <a:gd name="connsiteX5" fmla="*/ 105089 w 120371"/>
                <a:gd name="connsiteY5" fmla="*/ 30922 h 42895"/>
                <a:gd name="connsiteX6" fmla="*/ 8388 w 120371"/>
                <a:gd name="connsiteY6" fmla="*/ 31905 h 42895"/>
                <a:gd name="connsiteX7" fmla="*/ 8232 w 120371"/>
                <a:gd name="connsiteY7" fmla="*/ 31905 h 42895"/>
                <a:gd name="connsiteX8" fmla="*/ 7555 w 120371"/>
                <a:gd name="connsiteY8" fmla="*/ 31905 h 42895"/>
                <a:gd name="connsiteX9" fmla="*/ 8076 w 120371"/>
                <a:gd name="connsiteY9" fmla="*/ 29473 h 42895"/>
                <a:gd name="connsiteX10" fmla="*/ 8076 w 120371"/>
                <a:gd name="connsiteY10" fmla="*/ 29473 h 42895"/>
                <a:gd name="connsiteX11" fmla="*/ 8076 w 120371"/>
                <a:gd name="connsiteY11" fmla="*/ 29473 h 42895"/>
                <a:gd name="connsiteX12" fmla="*/ 71762 w 120371"/>
                <a:gd name="connsiteY12" fmla="*/ -6293 h 42895"/>
                <a:gd name="connsiteX13" fmla="*/ 7607 w 120371"/>
                <a:gd name="connsiteY13" fmla="*/ -858 h 42895"/>
                <a:gd name="connsiteX14" fmla="*/ 1046 w 120371"/>
                <a:gd name="connsiteY14" fmla="*/ 16533 h 42895"/>
                <a:gd name="connsiteX15" fmla="*/ 7815 w 120371"/>
                <a:gd name="connsiteY15" fmla="*/ 27143 h 42895"/>
                <a:gd name="connsiteX16" fmla="*/ 105662 w 120371"/>
                <a:gd name="connsiteY16" fmla="*/ 26108 h 42895"/>
                <a:gd name="connsiteX17" fmla="*/ 111390 w 120371"/>
                <a:gd name="connsiteY17" fmla="*/ 10943 h 42895"/>
                <a:gd name="connsiteX18" fmla="*/ 108318 w 120371"/>
                <a:gd name="connsiteY18" fmla="*/ -1635 h 42895"/>
                <a:gd name="connsiteX19" fmla="*/ 71762 w 120371"/>
                <a:gd name="connsiteY19" fmla="*/ -6293 h 42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0371" h="42895">
                  <a:moveTo>
                    <a:pt x="7555" y="31905"/>
                  </a:moveTo>
                  <a:cubicBezTo>
                    <a:pt x="2035" y="31905"/>
                    <a:pt x="-2339" y="26264"/>
                    <a:pt x="-3641" y="17258"/>
                  </a:cubicBezTo>
                  <a:cubicBezTo>
                    <a:pt x="-5099" y="7320"/>
                    <a:pt x="-2027" y="-3705"/>
                    <a:pt x="6670" y="-5465"/>
                  </a:cubicBezTo>
                  <a:cubicBezTo>
                    <a:pt x="30728" y="-10382"/>
                    <a:pt x="97330" y="-14937"/>
                    <a:pt x="111078" y="-5465"/>
                  </a:cubicBezTo>
                  <a:cubicBezTo>
                    <a:pt x="118837" y="-82"/>
                    <a:pt x="116702" y="14203"/>
                    <a:pt x="113369" y="22485"/>
                  </a:cubicBezTo>
                  <a:cubicBezTo>
                    <a:pt x="111703" y="26626"/>
                    <a:pt x="108943" y="31491"/>
                    <a:pt x="105089" y="30922"/>
                  </a:cubicBezTo>
                  <a:cubicBezTo>
                    <a:pt x="71814" y="22589"/>
                    <a:pt x="9013" y="31802"/>
                    <a:pt x="8388" y="31905"/>
                  </a:cubicBezTo>
                  <a:lnTo>
                    <a:pt x="8232" y="31905"/>
                  </a:lnTo>
                  <a:cubicBezTo>
                    <a:pt x="8024" y="31854"/>
                    <a:pt x="7815" y="31905"/>
                    <a:pt x="7555" y="31905"/>
                  </a:cubicBezTo>
                  <a:close/>
                  <a:moveTo>
                    <a:pt x="8076" y="29473"/>
                  </a:moveTo>
                  <a:lnTo>
                    <a:pt x="8076" y="29473"/>
                  </a:lnTo>
                  <a:lnTo>
                    <a:pt x="8076" y="29473"/>
                  </a:lnTo>
                  <a:close/>
                  <a:moveTo>
                    <a:pt x="71762" y="-6293"/>
                  </a:moveTo>
                  <a:cubicBezTo>
                    <a:pt x="49735" y="-6293"/>
                    <a:pt x="23437" y="-4068"/>
                    <a:pt x="7607" y="-858"/>
                  </a:cubicBezTo>
                  <a:cubicBezTo>
                    <a:pt x="1827" y="332"/>
                    <a:pt x="-100" y="8976"/>
                    <a:pt x="1046" y="16533"/>
                  </a:cubicBezTo>
                  <a:cubicBezTo>
                    <a:pt x="1879" y="21967"/>
                    <a:pt x="4535" y="27351"/>
                    <a:pt x="7815" y="27143"/>
                  </a:cubicBezTo>
                  <a:cubicBezTo>
                    <a:pt x="11356" y="26626"/>
                    <a:pt x="71918" y="17879"/>
                    <a:pt x="105662" y="26108"/>
                  </a:cubicBezTo>
                  <a:cubicBezTo>
                    <a:pt x="107068" y="25229"/>
                    <a:pt x="110505" y="19069"/>
                    <a:pt x="111390" y="10943"/>
                  </a:cubicBezTo>
                  <a:cubicBezTo>
                    <a:pt x="112067" y="4784"/>
                    <a:pt x="110974" y="228"/>
                    <a:pt x="108318" y="-1635"/>
                  </a:cubicBezTo>
                  <a:cubicBezTo>
                    <a:pt x="103527" y="-4948"/>
                    <a:pt x="88998" y="-6293"/>
                    <a:pt x="71762" y="-6293"/>
                  </a:cubicBezTo>
                  <a:close/>
                </a:path>
              </a:pathLst>
            </a:custGeom>
            <a:solidFill>
              <a:srgbClr val="191919"/>
            </a:solidFill>
            <a:ln w="519" cap="flat">
              <a:noFill/>
              <a:prstDash val="solid"/>
              <a:miter/>
            </a:ln>
          </p:spPr>
          <p:txBody>
            <a:bodyPr rtlCol="0" anchor="ctr"/>
            <a:lstStyle/>
            <a:p>
              <a:endParaRPr lang="fr-FR"/>
            </a:p>
          </p:txBody>
        </p:sp>
        <p:sp>
          <p:nvSpPr>
            <p:cNvPr id="3977" name="Forme libre 3976">
              <a:extLst>
                <a:ext uri="{FF2B5EF4-FFF2-40B4-BE49-F238E27FC236}">
                  <a16:creationId xmlns:a16="http://schemas.microsoft.com/office/drawing/2014/main" id="{33727C92-D493-2184-E5E6-5C1F14C4E96D}"/>
                </a:ext>
              </a:extLst>
            </p:cNvPr>
            <p:cNvSpPr/>
            <p:nvPr/>
          </p:nvSpPr>
          <p:spPr>
            <a:xfrm>
              <a:off x="5147103" y="9483905"/>
              <a:ext cx="191598" cy="377501"/>
            </a:xfrm>
            <a:custGeom>
              <a:avLst/>
              <a:gdLst>
                <a:gd name="connsiteX0" fmla="*/ 13346 w 191598"/>
                <a:gd name="connsiteY0" fmla="*/ -2977 h 377501"/>
                <a:gd name="connsiteX1" fmla="*/ 1161 w 191598"/>
                <a:gd name="connsiteY1" fmla="*/ -11103 h 377501"/>
                <a:gd name="connsiteX2" fmla="*/ 900 w 191598"/>
                <a:gd name="connsiteY2" fmla="*/ -1114 h 377501"/>
                <a:gd name="connsiteX3" fmla="*/ 5691 w 191598"/>
                <a:gd name="connsiteY3" fmla="*/ 15864 h 377501"/>
                <a:gd name="connsiteX4" fmla="*/ 13346 w 191598"/>
                <a:gd name="connsiteY4" fmla="*/ -2977 h 377501"/>
                <a:gd name="connsiteX5" fmla="*/ 76147 w 191598"/>
                <a:gd name="connsiteY5" fmla="*/ 252560 h 377501"/>
                <a:gd name="connsiteX6" fmla="*/ 141812 w 191598"/>
                <a:gd name="connsiteY6" fmla="*/ 303543 h 377501"/>
                <a:gd name="connsiteX7" fmla="*/ 84270 w 191598"/>
                <a:gd name="connsiteY7" fmla="*/ 240138 h 377501"/>
                <a:gd name="connsiteX8" fmla="*/ 76147 w 191598"/>
                <a:gd name="connsiteY8" fmla="*/ 252560 h 377501"/>
                <a:gd name="connsiteX9" fmla="*/ 185189 w 191598"/>
                <a:gd name="connsiteY9" fmla="*/ 366276 h 377501"/>
                <a:gd name="connsiteX10" fmla="*/ 183783 w 191598"/>
                <a:gd name="connsiteY10" fmla="*/ 365810 h 377501"/>
                <a:gd name="connsiteX11" fmla="*/ 156497 w 191598"/>
                <a:gd name="connsiteY11" fmla="*/ 335479 h 377501"/>
                <a:gd name="connsiteX12" fmla="*/ 157174 w 191598"/>
                <a:gd name="connsiteY12" fmla="*/ 332218 h 377501"/>
                <a:gd name="connsiteX13" fmla="*/ 160454 w 191598"/>
                <a:gd name="connsiteY13" fmla="*/ 332891 h 377501"/>
                <a:gd name="connsiteX14" fmla="*/ 186595 w 191598"/>
                <a:gd name="connsiteY14" fmla="*/ 362032 h 377501"/>
                <a:gd name="connsiteX15" fmla="*/ 187116 w 191598"/>
                <a:gd name="connsiteY15" fmla="*/ 365344 h 377501"/>
                <a:gd name="connsiteX16" fmla="*/ 185189 w 191598"/>
                <a:gd name="connsiteY16" fmla="*/ 366276 h 377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598" h="377501">
                  <a:moveTo>
                    <a:pt x="13346" y="-2977"/>
                  </a:moveTo>
                  <a:cubicBezTo>
                    <a:pt x="13346" y="-2977"/>
                    <a:pt x="11211" y="-12397"/>
                    <a:pt x="1161" y="-11103"/>
                  </a:cubicBezTo>
                  <a:cubicBezTo>
                    <a:pt x="-8890" y="-9809"/>
                    <a:pt x="-1704" y="-5151"/>
                    <a:pt x="900" y="-1114"/>
                  </a:cubicBezTo>
                  <a:cubicBezTo>
                    <a:pt x="3296" y="2562"/>
                    <a:pt x="484" y="8876"/>
                    <a:pt x="5691" y="15864"/>
                  </a:cubicBezTo>
                  <a:cubicBezTo>
                    <a:pt x="4650" y="8359"/>
                    <a:pt x="8451" y="-2873"/>
                    <a:pt x="13346" y="-2977"/>
                  </a:cubicBezTo>
                  <a:close/>
                  <a:moveTo>
                    <a:pt x="76147" y="252560"/>
                  </a:moveTo>
                  <a:cubicBezTo>
                    <a:pt x="76147" y="252560"/>
                    <a:pt x="122440" y="274921"/>
                    <a:pt x="141812" y="303543"/>
                  </a:cubicBezTo>
                  <a:cubicBezTo>
                    <a:pt x="127440" y="274972"/>
                    <a:pt x="99893" y="248834"/>
                    <a:pt x="84270" y="240138"/>
                  </a:cubicBezTo>
                  <a:cubicBezTo>
                    <a:pt x="68648" y="231442"/>
                    <a:pt x="55526" y="242001"/>
                    <a:pt x="76147" y="252560"/>
                  </a:cubicBezTo>
                  <a:close/>
                  <a:moveTo>
                    <a:pt x="185189" y="366276"/>
                  </a:moveTo>
                  <a:cubicBezTo>
                    <a:pt x="184669" y="366276"/>
                    <a:pt x="184200" y="366120"/>
                    <a:pt x="183783" y="365810"/>
                  </a:cubicBezTo>
                  <a:cubicBezTo>
                    <a:pt x="169880" y="355665"/>
                    <a:pt x="157018" y="336256"/>
                    <a:pt x="156497" y="335479"/>
                  </a:cubicBezTo>
                  <a:cubicBezTo>
                    <a:pt x="155768" y="334392"/>
                    <a:pt x="156080" y="332891"/>
                    <a:pt x="157174" y="332218"/>
                  </a:cubicBezTo>
                  <a:cubicBezTo>
                    <a:pt x="158267" y="331494"/>
                    <a:pt x="159777" y="331804"/>
                    <a:pt x="160454" y="332891"/>
                  </a:cubicBezTo>
                  <a:cubicBezTo>
                    <a:pt x="160559" y="333098"/>
                    <a:pt x="173421" y="352404"/>
                    <a:pt x="186595" y="362032"/>
                  </a:cubicBezTo>
                  <a:cubicBezTo>
                    <a:pt x="187637" y="362808"/>
                    <a:pt x="187897" y="364309"/>
                    <a:pt x="187116" y="365344"/>
                  </a:cubicBezTo>
                  <a:cubicBezTo>
                    <a:pt x="186700" y="365914"/>
                    <a:pt x="185970" y="366276"/>
                    <a:pt x="185189" y="366276"/>
                  </a:cubicBezTo>
                  <a:close/>
                </a:path>
              </a:pathLst>
            </a:custGeom>
            <a:solidFill>
              <a:srgbClr val="191919"/>
            </a:solidFill>
            <a:ln w="519" cap="flat">
              <a:noFill/>
              <a:prstDash val="solid"/>
              <a:miter/>
            </a:ln>
          </p:spPr>
          <p:txBody>
            <a:bodyPr rtlCol="0" anchor="ctr"/>
            <a:lstStyle/>
            <a:p>
              <a:endParaRPr lang="fr-FR"/>
            </a:p>
          </p:txBody>
        </p:sp>
        <p:sp>
          <p:nvSpPr>
            <p:cNvPr id="3978" name="Forme libre 3977">
              <a:extLst>
                <a:ext uri="{FF2B5EF4-FFF2-40B4-BE49-F238E27FC236}">
                  <a16:creationId xmlns:a16="http://schemas.microsoft.com/office/drawing/2014/main" id="{1C076361-58F7-C5F4-F21A-4301750A14CD}"/>
                </a:ext>
              </a:extLst>
            </p:cNvPr>
            <p:cNvSpPr/>
            <p:nvPr/>
          </p:nvSpPr>
          <p:spPr>
            <a:xfrm>
              <a:off x="5305187" y="9828339"/>
              <a:ext cx="14150" cy="25872"/>
            </a:xfrm>
            <a:custGeom>
              <a:avLst/>
              <a:gdLst>
                <a:gd name="connsiteX0" fmla="*/ 7689 w 14150"/>
                <a:gd name="connsiteY0" fmla="*/ 14410 h 25872"/>
                <a:gd name="connsiteX1" fmla="*/ 5502 w 14150"/>
                <a:gd name="connsiteY1" fmla="*/ 13013 h 25872"/>
                <a:gd name="connsiteX2" fmla="*/ -3923 w 14150"/>
                <a:gd name="connsiteY2" fmla="*/ -8157 h 25872"/>
                <a:gd name="connsiteX3" fmla="*/ -2726 w 14150"/>
                <a:gd name="connsiteY3" fmla="*/ -11262 h 25872"/>
                <a:gd name="connsiteX4" fmla="*/ 399 w 14150"/>
                <a:gd name="connsiteY4" fmla="*/ -10072 h 25872"/>
                <a:gd name="connsiteX5" fmla="*/ 9824 w 14150"/>
                <a:gd name="connsiteY5" fmla="*/ 11097 h 25872"/>
                <a:gd name="connsiteX6" fmla="*/ 8626 w 14150"/>
                <a:gd name="connsiteY6" fmla="*/ 14203 h 25872"/>
                <a:gd name="connsiteX7" fmla="*/ 7689 w 14150"/>
                <a:gd name="connsiteY7" fmla="*/ 14410 h 2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50" h="25872">
                  <a:moveTo>
                    <a:pt x="7689" y="14410"/>
                  </a:moveTo>
                  <a:cubicBezTo>
                    <a:pt x="6752" y="14410"/>
                    <a:pt x="5867" y="13841"/>
                    <a:pt x="5502" y="13013"/>
                  </a:cubicBezTo>
                  <a:lnTo>
                    <a:pt x="-3923" y="-8157"/>
                  </a:lnTo>
                  <a:cubicBezTo>
                    <a:pt x="-4444" y="-9348"/>
                    <a:pt x="-3923" y="-10745"/>
                    <a:pt x="-2726" y="-11262"/>
                  </a:cubicBezTo>
                  <a:cubicBezTo>
                    <a:pt x="-1528" y="-11780"/>
                    <a:pt x="-122" y="-11262"/>
                    <a:pt x="399" y="-10072"/>
                  </a:cubicBezTo>
                  <a:lnTo>
                    <a:pt x="9824" y="11097"/>
                  </a:lnTo>
                  <a:cubicBezTo>
                    <a:pt x="10345" y="12288"/>
                    <a:pt x="9824" y="13685"/>
                    <a:pt x="8626" y="14203"/>
                  </a:cubicBezTo>
                  <a:cubicBezTo>
                    <a:pt x="8366" y="14359"/>
                    <a:pt x="8001" y="14410"/>
                    <a:pt x="7689" y="14410"/>
                  </a:cubicBezTo>
                  <a:close/>
                </a:path>
              </a:pathLst>
            </a:custGeom>
            <a:solidFill>
              <a:srgbClr val="191919"/>
            </a:solidFill>
            <a:ln w="519" cap="flat">
              <a:noFill/>
              <a:prstDash val="solid"/>
              <a:miter/>
            </a:ln>
          </p:spPr>
          <p:txBody>
            <a:bodyPr rtlCol="0" anchor="ctr"/>
            <a:lstStyle/>
            <a:p>
              <a:endParaRPr lang="fr-FR"/>
            </a:p>
          </p:txBody>
        </p:sp>
        <p:sp>
          <p:nvSpPr>
            <p:cNvPr id="3979" name="Forme libre 3978">
              <a:extLst>
                <a:ext uri="{FF2B5EF4-FFF2-40B4-BE49-F238E27FC236}">
                  <a16:creationId xmlns:a16="http://schemas.microsoft.com/office/drawing/2014/main" id="{C44AE993-9C19-5703-EFC9-57FDECA320A8}"/>
                </a:ext>
              </a:extLst>
            </p:cNvPr>
            <p:cNvSpPr/>
            <p:nvPr/>
          </p:nvSpPr>
          <p:spPr>
            <a:xfrm>
              <a:off x="5184264" y="9468965"/>
              <a:ext cx="76340" cy="19927"/>
            </a:xfrm>
            <a:custGeom>
              <a:avLst/>
              <a:gdLst>
                <a:gd name="connsiteX0" fmla="*/ -3999 w 76340"/>
                <a:gd name="connsiteY0" fmla="*/ 8975 h 19927"/>
                <a:gd name="connsiteX1" fmla="*/ 54323 w 76340"/>
                <a:gd name="connsiteY1" fmla="*/ 486 h 19927"/>
                <a:gd name="connsiteX2" fmla="*/ 59062 w 76340"/>
                <a:gd name="connsiteY2" fmla="*/ -10953 h 19927"/>
                <a:gd name="connsiteX3" fmla="*/ 72341 w 76340"/>
                <a:gd name="connsiteY3" fmla="*/ 8561 h 19927"/>
                <a:gd name="connsiteX4" fmla="*/ -3999 w 76340"/>
                <a:gd name="connsiteY4" fmla="*/ 8975 h 1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40" h="19927">
                  <a:moveTo>
                    <a:pt x="-3999" y="8975"/>
                  </a:moveTo>
                  <a:cubicBezTo>
                    <a:pt x="-3999" y="8975"/>
                    <a:pt x="18236" y="-860"/>
                    <a:pt x="54323" y="486"/>
                  </a:cubicBezTo>
                  <a:cubicBezTo>
                    <a:pt x="59114" y="693"/>
                    <a:pt x="65415" y="-3085"/>
                    <a:pt x="59062" y="-10953"/>
                  </a:cubicBezTo>
                  <a:cubicBezTo>
                    <a:pt x="69789" y="-6243"/>
                    <a:pt x="72341" y="8561"/>
                    <a:pt x="72341" y="8561"/>
                  </a:cubicBezTo>
                  <a:cubicBezTo>
                    <a:pt x="72341" y="8561"/>
                    <a:pt x="27141" y="4834"/>
                    <a:pt x="-3999" y="8975"/>
                  </a:cubicBezTo>
                  <a:close/>
                </a:path>
              </a:pathLst>
            </a:custGeom>
            <a:solidFill>
              <a:srgbClr val="191919"/>
            </a:solidFill>
            <a:ln w="519" cap="flat">
              <a:noFill/>
              <a:prstDash val="solid"/>
              <a:miter/>
            </a:ln>
          </p:spPr>
          <p:txBody>
            <a:bodyPr rtlCol="0" anchor="ctr"/>
            <a:lstStyle/>
            <a:p>
              <a:endParaRPr lang="fr-FR"/>
            </a:p>
          </p:txBody>
        </p:sp>
        <p:sp>
          <p:nvSpPr>
            <p:cNvPr id="3980" name="Forme libre 3979">
              <a:extLst>
                <a:ext uri="{FF2B5EF4-FFF2-40B4-BE49-F238E27FC236}">
                  <a16:creationId xmlns:a16="http://schemas.microsoft.com/office/drawing/2014/main" id="{16BA048D-722D-80C8-2E18-AA68A44B26AA}"/>
                </a:ext>
              </a:extLst>
            </p:cNvPr>
            <p:cNvSpPr/>
            <p:nvPr/>
          </p:nvSpPr>
          <p:spPr>
            <a:xfrm>
              <a:off x="5167479" y="9543791"/>
              <a:ext cx="568210" cy="736358"/>
            </a:xfrm>
            <a:custGeom>
              <a:avLst/>
              <a:gdLst>
                <a:gd name="connsiteX0" fmla="*/ 2052 w 568210"/>
                <a:gd name="connsiteY0" fmla="*/ -1451 h 736358"/>
                <a:gd name="connsiteX1" fmla="*/ -239 w 568210"/>
                <a:gd name="connsiteY1" fmla="*/ -3159 h 736358"/>
                <a:gd name="connsiteX2" fmla="*/ -3051 w 568210"/>
                <a:gd name="connsiteY2" fmla="*/ -7092 h 736358"/>
                <a:gd name="connsiteX3" fmla="*/ -4041 w 568210"/>
                <a:gd name="connsiteY3" fmla="*/ -10302 h 736358"/>
                <a:gd name="connsiteX4" fmla="*/ -812 w 568210"/>
                <a:gd name="connsiteY4" fmla="*/ -11285 h 736358"/>
                <a:gd name="connsiteX5" fmla="*/ 4343 w 568210"/>
                <a:gd name="connsiteY5" fmla="*/ -4504 h 736358"/>
                <a:gd name="connsiteX6" fmla="*/ 2729 w 568210"/>
                <a:gd name="connsiteY6" fmla="*/ -1555 h 736358"/>
                <a:gd name="connsiteX7" fmla="*/ 2052 w 568210"/>
                <a:gd name="connsiteY7" fmla="*/ -1451 h 736358"/>
                <a:gd name="connsiteX8" fmla="*/ 392605 w 568210"/>
                <a:gd name="connsiteY8" fmla="*/ 633069 h 736358"/>
                <a:gd name="connsiteX9" fmla="*/ 434473 w 568210"/>
                <a:gd name="connsiteY9" fmla="*/ 724788 h 736358"/>
                <a:gd name="connsiteX10" fmla="*/ 561585 w 568210"/>
                <a:gd name="connsiteY10" fmla="*/ 649995 h 736358"/>
                <a:gd name="connsiteX11" fmla="*/ 514614 w 568210"/>
                <a:gd name="connsiteY11" fmla="*/ 622200 h 736358"/>
                <a:gd name="connsiteX12" fmla="*/ 461603 w 568210"/>
                <a:gd name="connsiteY12" fmla="*/ 632087 h 736358"/>
                <a:gd name="connsiteX13" fmla="*/ 446346 w 568210"/>
                <a:gd name="connsiteY13" fmla="*/ 599892 h 736358"/>
                <a:gd name="connsiteX14" fmla="*/ 392605 w 568210"/>
                <a:gd name="connsiteY14" fmla="*/ 633069 h 73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8210" h="736358">
                  <a:moveTo>
                    <a:pt x="2052" y="-1451"/>
                  </a:moveTo>
                  <a:cubicBezTo>
                    <a:pt x="1010" y="-1451"/>
                    <a:pt x="73" y="-2124"/>
                    <a:pt x="-239" y="-3159"/>
                  </a:cubicBezTo>
                  <a:cubicBezTo>
                    <a:pt x="-812" y="-5126"/>
                    <a:pt x="-1749" y="-6368"/>
                    <a:pt x="-3051" y="-7092"/>
                  </a:cubicBezTo>
                  <a:cubicBezTo>
                    <a:pt x="-4197" y="-7714"/>
                    <a:pt x="-4666" y="-9111"/>
                    <a:pt x="-4041" y="-10302"/>
                  </a:cubicBezTo>
                  <a:cubicBezTo>
                    <a:pt x="-3416" y="-11440"/>
                    <a:pt x="-2010" y="-11906"/>
                    <a:pt x="-812" y="-11285"/>
                  </a:cubicBezTo>
                  <a:cubicBezTo>
                    <a:pt x="1687" y="-9991"/>
                    <a:pt x="3406" y="-7714"/>
                    <a:pt x="4343" y="-4504"/>
                  </a:cubicBezTo>
                  <a:cubicBezTo>
                    <a:pt x="4708" y="-3262"/>
                    <a:pt x="3979" y="-1916"/>
                    <a:pt x="2729" y="-1555"/>
                  </a:cubicBezTo>
                  <a:cubicBezTo>
                    <a:pt x="2469" y="-1451"/>
                    <a:pt x="2260" y="-1451"/>
                    <a:pt x="2052" y="-1451"/>
                  </a:cubicBezTo>
                  <a:close/>
                  <a:moveTo>
                    <a:pt x="392605" y="633069"/>
                  </a:moveTo>
                  <a:cubicBezTo>
                    <a:pt x="392605" y="633069"/>
                    <a:pt x="423537" y="698494"/>
                    <a:pt x="434473" y="724788"/>
                  </a:cubicBezTo>
                  <a:cubicBezTo>
                    <a:pt x="458375" y="725564"/>
                    <a:pt x="538985" y="674167"/>
                    <a:pt x="561585" y="649995"/>
                  </a:cubicBezTo>
                  <a:cubicBezTo>
                    <a:pt x="570906" y="635088"/>
                    <a:pt x="551327" y="613195"/>
                    <a:pt x="514614" y="622200"/>
                  </a:cubicBezTo>
                  <a:cubicBezTo>
                    <a:pt x="482381" y="630068"/>
                    <a:pt x="471341" y="646475"/>
                    <a:pt x="461603" y="632087"/>
                  </a:cubicBezTo>
                  <a:cubicBezTo>
                    <a:pt x="453480" y="620078"/>
                    <a:pt x="446346" y="599892"/>
                    <a:pt x="446346" y="599892"/>
                  </a:cubicBezTo>
                  <a:cubicBezTo>
                    <a:pt x="436660" y="582760"/>
                    <a:pt x="386877" y="618940"/>
                    <a:pt x="392605" y="633069"/>
                  </a:cubicBezTo>
                  <a:close/>
                </a:path>
              </a:pathLst>
            </a:custGeom>
            <a:solidFill>
              <a:srgbClr val="191919"/>
            </a:solidFill>
            <a:ln w="519" cap="flat">
              <a:noFill/>
              <a:prstDash val="solid"/>
              <a:miter/>
            </a:ln>
          </p:spPr>
          <p:txBody>
            <a:bodyPr rtlCol="0" anchor="ctr"/>
            <a:lstStyle/>
            <a:p>
              <a:endParaRPr lang="fr-FR"/>
            </a:p>
          </p:txBody>
        </p:sp>
        <p:sp>
          <p:nvSpPr>
            <p:cNvPr id="3981" name="Forme libre 3980">
              <a:extLst>
                <a:ext uri="{FF2B5EF4-FFF2-40B4-BE49-F238E27FC236}">
                  <a16:creationId xmlns:a16="http://schemas.microsoft.com/office/drawing/2014/main" id="{5A719999-5DAB-ED65-6027-C7EE549174C8}"/>
                </a:ext>
              </a:extLst>
            </p:cNvPr>
            <p:cNvSpPr/>
            <p:nvPr/>
          </p:nvSpPr>
          <p:spPr>
            <a:xfrm>
              <a:off x="5561583" y="10148447"/>
              <a:ext cx="176498" cy="134074"/>
            </a:xfrm>
            <a:custGeom>
              <a:avLst/>
              <a:gdLst>
                <a:gd name="connsiteX0" fmla="*/ 40612 w 176498"/>
                <a:gd name="connsiteY0" fmla="*/ 122086 h 134074"/>
                <a:gd name="connsiteX1" fmla="*/ 40040 w 176498"/>
                <a:gd name="connsiteY1" fmla="*/ 122086 h 134074"/>
                <a:gd name="connsiteX2" fmla="*/ 37904 w 176498"/>
                <a:gd name="connsiteY2" fmla="*/ 120636 h 134074"/>
                <a:gd name="connsiteX3" fmla="*/ -3911 w 176498"/>
                <a:gd name="connsiteY3" fmla="*/ 29022 h 134074"/>
                <a:gd name="connsiteX4" fmla="*/ -3963 w 176498"/>
                <a:gd name="connsiteY4" fmla="*/ 28918 h 134074"/>
                <a:gd name="connsiteX5" fmla="*/ 27646 w 176498"/>
                <a:gd name="connsiteY5" fmla="*/ -7779 h 134074"/>
                <a:gd name="connsiteX6" fmla="*/ 54047 w 176498"/>
                <a:gd name="connsiteY6" fmla="*/ -6278 h 134074"/>
                <a:gd name="connsiteX7" fmla="*/ 54203 w 176498"/>
                <a:gd name="connsiteY7" fmla="*/ -5916 h 134074"/>
                <a:gd name="connsiteX8" fmla="*/ 69201 w 176498"/>
                <a:gd name="connsiteY8" fmla="*/ 25761 h 134074"/>
                <a:gd name="connsiteX9" fmla="*/ 90812 w 176498"/>
                <a:gd name="connsiteY9" fmla="*/ 25451 h 134074"/>
                <a:gd name="connsiteX10" fmla="*/ 119660 w 176498"/>
                <a:gd name="connsiteY10" fmla="*/ 14892 h 134074"/>
                <a:gd name="connsiteX11" fmla="*/ 167985 w 176498"/>
                <a:gd name="connsiteY11" fmla="*/ 25761 h 134074"/>
                <a:gd name="connsiteX12" fmla="*/ 169235 w 176498"/>
                <a:gd name="connsiteY12" fmla="*/ 46258 h 134074"/>
                <a:gd name="connsiteX13" fmla="*/ 168974 w 176498"/>
                <a:gd name="connsiteY13" fmla="*/ 46620 h 134074"/>
                <a:gd name="connsiteX14" fmla="*/ 40612 w 176498"/>
                <a:gd name="connsiteY14" fmla="*/ 122086 h 134074"/>
                <a:gd name="connsiteX15" fmla="*/ 463 w 176498"/>
                <a:gd name="connsiteY15" fmla="*/ 27055 h 134074"/>
                <a:gd name="connsiteX16" fmla="*/ 41706 w 176498"/>
                <a:gd name="connsiteY16" fmla="*/ 117324 h 134074"/>
                <a:gd name="connsiteX17" fmla="*/ 165329 w 176498"/>
                <a:gd name="connsiteY17" fmla="*/ 43463 h 134074"/>
                <a:gd name="connsiteX18" fmla="*/ 164131 w 176498"/>
                <a:gd name="connsiteY18" fmla="*/ 28452 h 134074"/>
                <a:gd name="connsiteX19" fmla="*/ 120806 w 176498"/>
                <a:gd name="connsiteY19" fmla="*/ 19395 h 134074"/>
                <a:gd name="connsiteX20" fmla="*/ 92842 w 176498"/>
                <a:gd name="connsiteY20" fmla="*/ 29643 h 134074"/>
                <a:gd name="connsiteX21" fmla="*/ 65295 w 176498"/>
                <a:gd name="connsiteY21" fmla="*/ 28298 h 134074"/>
                <a:gd name="connsiteX22" fmla="*/ 49829 w 176498"/>
                <a:gd name="connsiteY22" fmla="*/ -4208 h 134074"/>
                <a:gd name="connsiteX23" fmla="*/ 29729 w 176498"/>
                <a:gd name="connsiteY23" fmla="*/ -3587 h 134074"/>
                <a:gd name="connsiteX24" fmla="*/ 463 w 176498"/>
                <a:gd name="connsiteY24" fmla="*/ 27055 h 134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6498" h="134074">
                  <a:moveTo>
                    <a:pt x="40612" y="122086"/>
                  </a:moveTo>
                  <a:cubicBezTo>
                    <a:pt x="40404" y="122086"/>
                    <a:pt x="40196" y="122086"/>
                    <a:pt x="40040" y="122086"/>
                  </a:cubicBezTo>
                  <a:cubicBezTo>
                    <a:pt x="39102" y="122034"/>
                    <a:pt x="38269" y="121465"/>
                    <a:pt x="37904" y="120636"/>
                  </a:cubicBezTo>
                  <a:cubicBezTo>
                    <a:pt x="27125" y="94705"/>
                    <a:pt x="-3598" y="29695"/>
                    <a:pt x="-3911" y="29022"/>
                  </a:cubicBezTo>
                  <a:cubicBezTo>
                    <a:pt x="-3911" y="28970"/>
                    <a:pt x="-3963" y="28918"/>
                    <a:pt x="-3963" y="28918"/>
                  </a:cubicBezTo>
                  <a:cubicBezTo>
                    <a:pt x="-8441" y="17842"/>
                    <a:pt x="11763" y="-223"/>
                    <a:pt x="27646" y="-7779"/>
                  </a:cubicBezTo>
                  <a:cubicBezTo>
                    <a:pt x="40456" y="-13886"/>
                    <a:pt x="50090" y="-13317"/>
                    <a:pt x="54047" y="-6278"/>
                  </a:cubicBezTo>
                  <a:cubicBezTo>
                    <a:pt x="54099" y="-6175"/>
                    <a:pt x="54152" y="-6019"/>
                    <a:pt x="54203" y="-5916"/>
                  </a:cubicBezTo>
                  <a:cubicBezTo>
                    <a:pt x="54256" y="-5709"/>
                    <a:pt x="61338" y="14115"/>
                    <a:pt x="69201" y="25761"/>
                  </a:cubicBezTo>
                  <a:cubicBezTo>
                    <a:pt x="73940" y="32749"/>
                    <a:pt x="78157" y="31248"/>
                    <a:pt x="90812" y="25451"/>
                  </a:cubicBezTo>
                  <a:cubicBezTo>
                    <a:pt x="98154" y="22087"/>
                    <a:pt x="107319" y="17893"/>
                    <a:pt x="119660" y="14892"/>
                  </a:cubicBezTo>
                  <a:cubicBezTo>
                    <a:pt x="144916" y="8681"/>
                    <a:pt x="161476" y="16858"/>
                    <a:pt x="167985" y="25761"/>
                  </a:cubicBezTo>
                  <a:cubicBezTo>
                    <a:pt x="172724" y="32231"/>
                    <a:pt x="173192" y="39891"/>
                    <a:pt x="169235" y="46258"/>
                  </a:cubicBezTo>
                  <a:cubicBezTo>
                    <a:pt x="169130" y="46414"/>
                    <a:pt x="169078" y="46517"/>
                    <a:pt x="168974" y="46620"/>
                  </a:cubicBezTo>
                  <a:cubicBezTo>
                    <a:pt x="145853" y="71258"/>
                    <a:pt x="66180" y="122086"/>
                    <a:pt x="40612" y="122086"/>
                  </a:cubicBezTo>
                  <a:close/>
                  <a:moveTo>
                    <a:pt x="463" y="27055"/>
                  </a:moveTo>
                  <a:cubicBezTo>
                    <a:pt x="1609" y="29488"/>
                    <a:pt x="30562" y="90771"/>
                    <a:pt x="41706" y="117324"/>
                  </a:cubicBezTo>
                  <a:cubicBezTo>
                    <a:pt x="66753" y="116030"/>
                    <a:pt x="143354" y="66859"/>
                    <a:pt x="165329" y="43463"/>
                  </a:cubicBezTo>
                  <a:cubicBezTo>
                    <a:pt x="168141" y="38804"/>
                    <a:pt x="167724" y="33318"/>
                    <a:pt x="164131" y="28452"/>
                  </a:cubicBezTo>
                  <a:cubicBezTo>
                    <a:pt x="158507" y="20740"/>
                    <a:pt x="143770" y="13753"/>
                    <a:pt x="120806" y="19395"/>
                  </a:cubicBezTo>
                  <a:cubicBezTo>
                    <a:pt x="108933" y="22293"/>
                    <a:pt x="99977" y="26382"/>
                    <a:pt x="92842" y="29643"/>
                  </a:cubicBezTo>
                  <a:cubicBezTo>
                    <a:pt x="81022" y="35027"/>
                    <a:pt x="72481" y="38960"/>
                    <a:pt x="65295" y="28298"/>
                  </a:cubicBezTo>
                  <a:cubicBezTo>
                    <a:pt x="57432" y="16703"/>
                    <a:pt x="50663" y="-1878"/>
                    <a:pt x="49829" y="-4208"/>
                  </a:cubicBezTo>
                  <a:cubicBezTo>
                    <a:pt x="46028" y="-10470"/>
                    <a:pt x="34520" y="-5864"/>
                    <a:pt x="29729" y="-3587"/>
                  </a:cubicBezTo>
                  <a:cubicBezTo>
                    <a:pt x="13430" y="4230"/>
                    <a:pt x="-2088" y="20481"/>
                    <a:pt x="463" y="27055"/>
                  </a:cubicBezTo>
                  <a:close/>
                </a:path>
              </a:pathLst>
            </a:custGeom>
            <a:solidFill>
              <a:srgbClr val="191919"/>
            </a:solidFill>
            <a:ln w="519" cap="flat">
              <a:noFill/>
              <a:prstDash val="solid"/>
              <a:miter/>
            </a:ln>
          </p:spPr>
          <p:txBody>
            <a:bodyPr rtlCol="0" anchor="ctr"/>
            <a:lstStyle/>
            <a:p>
              <a:endParaRPr lang="fr-FR"/>
            </a:p>
          </p:txBody>
        </p:sp>
        <p:sp>
          <p:nvSpPr>
            <p:cNvPr id="3982" name="Forme libre 3981">
              <a:extLst>
                <a:ext uri="{FF2B5EF4-FFF2-40B4-BE49-F238E27FC236}">
                  <a16:creationId xmlns:a16="http://schemas.microsoft.com/office/drawing/2014/main" id="{D75BEF63-03AC-A399-8FEE-0E80C34C39D7}"/>
                </a:ext>
              </a:extLst>
            </p:cNvPr>
            <p:cNvSpPr/>
            <p:nvPr/>
          </p:nvSpPr>
          <p:spPr>
            <a:xfrm>
              <a:off x="5606803" y="10203148"/>
              <a:ext cx="127068" cy="76985"/>
            </a:xfrm>
            <a:custGeom>
              <a:avLst/>
              <a:gdLst>
                <a:gd name="connsiteX0" fmla="*/ 11507 w 127068"/>
                <a:gd name="connsiteY0" fmla="*/ 47990 h 76985"/>
                <a:gd name="connsiteX1" fmla="*/ 91024 w 127068"/>
                <a:gd name="connsiteY1" fmla="*/ -1182 h 76985"/>
                <a:gd name="connsiteX2" fmla="*/ 115551 w 127068"/>
                <a:gd name="connsiteY2" fmla="*/ -1441 h 76985"/>
                <a:gd name="connsiteX3" fmla="*/ 16037 w 127068"/>
                <a:gd name="connsiteY3" fmla="*/ 59428 h 76985"/>
                <a:gd name="connsiteX4" fmla="*/ 11507 w 127068"/>
                <a:gd name="connsiteY4" fmla="*/ 47990 h 76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68" h="76985">
                  <a:moveTo>
                    <a:pt x="11507" y="47990"/>
                  </a:moveTo>
                  <a:cubicBezTo>
                    <a:pt x="11507" y="47990"/>
                    <a:pt x="62019" y="13518"/>
                    <a:pt x="91024" y="-1182"/>
                  </a:cubicBezTo>
                  <a:cubicBezTo>
                    <a:pt x="120029" y="-15882"/>
                    <a:pt x="130756" y="-15312"/>
                    <a:pt x="115551" y="-1441"/>
                  </a:cubicBezTo>
                  <a:cubicBezTo>
                    <a:pt x="100345" y="12431"/>
                    <a:pt x="45563" y="47265"/>
                    <a:pt x="16037" y="59428"/>
                  </a:cubicBezTo>
                  <a:cubicBezTo>
                    <a:pt x="-13488" y="71540"/>
                    <a:pt x="-8021" y="61965"/>
                    <a:pt x="11507" y="47990"/>
                  </a:cubicBezTo>
                  <a:close/>
                </a:path>
              </a:pathLst>
            </a:custGeom>
            <a:solidFill>
              <a:srgbClr val="FFD26C"/>
            </a:solidFill>
            <a:ln w="519" cap="flat">
              <a:noFill/>
              <a:prstDash val="solid"/>
              <a:miter/>
            </a:ln>
          </p:spPr>
          <p:txBody>
            <a:bodyPr rtlCol="0" anchor="ctr"/>
            <a:lstStyle/>
            <a:p>
              <a:endParaRPr lang="fr-FR"/>
            </a:p>
          </p:txBody>
        </p:sp>
        <p:sp>
          <p:nvSpPr>
            <p:cNvPr id="3983" name="Forme libre 3982">
              <a:extLst>
                <a:ext uri="{FF2B5EF4-FFF2-40B4-BE49-F238E27FC236}">
                  <a16:creationId xmlns:a16="http://schemas.microsoft.com/office/drawing/2014/main" id="{06BDD4F1-5425-DDC0-4E29-3CA95BC9E582}"/>
                </a:ext>
              </a:extLst>
            </p:cNvPr>
            <p:cNvSpPr/>
            <p:nvPr/>
          </p:nvSpPr>
          <p:spPr>
            <a:xfrm>
              <a:off x="5604341" y="10200747"/>
              <a:ext cx="131913" cy="81775"/>
            </a:xfrm>
            <a:custGeom>
              <a:avLst/>
              <a:gdLst>
                <a:gd name="connsiteX0" fmla="*/ 169 w 131913"/>
                <a:gd name="connsiteY0" fmla="*/ 69749 h 81775"/>
                <a:gd name="connsiteX1" fmla="*/ -4101 w 131913"/>
                <a:gd name="connsiteY1" fmla="*/ 67731 h 81775"/>
                <a:gd name="connsiteX2" fmla="*/ 12563 w 131913"/>
                <a:gd name="connsiteY2" fmla="*/ 48476 h 81775"/>
                <a:gd name="connsiteX3" fmla="*/ 12615 w 131913"/>
                <a:gd name="connsiteY3" fmla="*/ 48425 h 81775"/>
                <a:gd name="connsiteX4" fmla="*/ 92392 w 131913"/>
                <a:gd name="connsiteY4" fmla="*/ -902 h 81775"/>
                <a:gd name="connsiteX5" fmla="*/ 126604 w 131913"/>
                <a:gd name="connsiteY5" fmla="*/ -10168 h 81775"/>
                <a:gd name="connsiteX6" fmla="*/ 119626 w 131913"/>
                <a:gd name="connsiteY6" fmla="*/ 2721 h 81775"/>
                <a:gd name="connsiteX7" fmla="*/ 19384 w 131913"/>
                <a:gd name="connsiteY7" fmla="*/ 64004 h 81775"/>
                <a:gd name="connsiteX8" fmla="*/ 169 w 131913"/>
                <a:gd name="connsiteY8" fmla="*/ 69749 h 81775"/>
                <a:gd name="connsiteX9" fmla="*/ 15323 w 131913"/>
                <a:gd name="connsiteY9" fmla="*/ 52358 h 81775"/>
                <a:gd name="connsiteX10" fmla="*/ 742 w 131913"/>
                <a:gd name="connsiteY10" fmla="*/ 64988 h 81775"/>
                <a:gd name="connsiteX11" fmla="*/ 17562 w 131913"/>
                <a:gd name="connsiteY11" fmla="*/ 59656 h 81775"/>
                <a:gd name="connsiteX12" fmla="*/ 116398 w 131913"/>
                <a:gd name="connsiteY12" fmla="*/ -747 h 81775"/>
                <a:gd name="connsiteX13" fmla="*/ 122230 w 131913"/>
                <a:gd name="connsiteY13" fmla="*/ -7217 h 81775"/>
                <a:gd name="connsiteX14" fmla="*/ 94579 w 131913"/>
                <a:gd name="connsiteY14" fmla="*/ 3394 h 81775"/>
                <a:gd name="connsiteX15" fmla="*/ 15323 w 131913"/>
                <a:gd name="connsiteY15" fmla="*/ 52358 h 81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13" h="81775">
                  <a:moveTo>
                    <a:pt x="169" y="69749"/>
                  </a:moveTo>
                  <a:cubicBezTo>
                    <a:pt x="-2226" y="69749"/>
                    <a:pt x="-3424" y="68973"/>
                    <a:pt x="-4101" y="67731"/>
                  </a:cubicBezTo>
                  <a:cubicBezTo>
                    <a:pt x="-4986" y="66178"/>
                    <a:pt x="-7017" y="62503"/>
                    <a:pt x="12563" y="48476"/>
                  </a:cubicBezTo>
                  <a:lnTo>
                    <a:pt x="12615" y="48425"/>
                  </a:lnTo>
                  <a:cubicBezTo>
                    <a:pt x="13136" y="48062"/>
                    <a:pt x="63595" y="13693"/>
                    <a:pt x="92392" y="-902"/>
                  </a:cubicBezTo>
                  <a:cubicBezTo>
                    <a:pt x="122438" y="-16171"/>
                    <a:pt x="125459" y="-11823"/>
                    <a:pt x="126604" y="-10168"/>
                  </a:cubicBezTo>
                  <a:cubicBezTo>
                    <a:pt x="128531" y="-7372"/>
                    <a:pt x="126448" y="-3542"/>
                    <a:pt x="119626" y="2721"/>
                  </a:cubicBezTo>
                  <a:cubicBezTo>
                    <a:pt x="104889" y="16178"/>
                    <a:pt x="49848" y="51531"/>
                    <a:pt x="19384" y="64004"/>
                  </a:cubicBezTo>
                  <a:cubicBezTo>
                    <a:pt x="9334" y="68197"/>
                    <a:pt x="3554" y="69749"/>
                    <a:pt x="169" y="69749"/>
                  </a:cubicBezTo>
                  <a:close/>
                  <a:moveTo>
                    <a:pt x="15323" y="52358"/>
                  </a:moveTo>
                  <a:cubicBezTo>
                    <a:pt x="5949" y="59036"/>
                    <a:pt x="2096" y="63124"/>
                    <a:pt x="742" y="64988"/>
                  </a:cubicBezTo>
                  <a:cubicBezTo>
                    <a:pt x="2617" y="64832"/>
                    <a:pt x="7147" y="63900"/>
                    <a:pt x="17562" y="59656"/>
                  </a:cubicBezTo>
                  <a:cubicBezTo>
                    <a:pt x="47608" y="47337"/>
                    <a:pt x="101869" y="12504"/>
                    <a:pt x="116398" y="-747"/>
                  </a:cubicBezTo>
                  <a:cubicBezTo>
                    <a:pt x="120251" y="-4267"/>
                    <a:pt x="121709" y="-6286"/>
                    <a:pt x="122230" y="-7217"/>
                  </a:cubicBezTo>
                  <a:cubicBezTo>
                    <a:pt x="119679" y="-7217"/>
                    <a:pt x="111815" y="-5353"/>
                    <a:pt x="94579" y="3394"/>
                  </a:cubicBezTo>
                  <a:cubicBezTo>
                    <a:pt x="66303" y="17731"/>
                    <a:pt x="16572" y="51478"/>
                    <a:pt x="15323" y="52358"/>
                  </a:cubicBezTo>
                  <a:close/>
                </a:path>
              </a:pathLst>
            </a:custGeom>
            <a:solidFill>
              <a:srgbClr val="191919"/>
            </a:solidFill>
            <a:ln w="519" cap="flat">
              <a:noFill/>
              <a:prstDash val="solid"/>
              <a:miter/>
            </a:ln>
          </p:spPr>
          <p:txBody>
            <a:bodyPr rtlCol="0" anchor="ctr"/>
            <a:lstStyle/>
            <a:p>
              <a:endParaRPr lang="fr-FR"/>
            </a:p>
          </p:txBody>
        </p:sp>
        <p:sp>
          <p:nvSpPr>
            <p:cNvPr id="3984" name="Forme libre 3983">
              <a:extLst>
                <a:ext uri="{FF2B5EF4-FFF2-40B4-BE49-F238E27FC236}">
                  <a16:creationId xmlns:a16="http://schemas.microsoft.com/office/drawing/2014/main" id="{A245A7BD-8816-6049-7807-A6CB20AECA5C}"/>
                </a:ext>
              </a:extLst>
            </p:cNvPr>
            <p:cNvSpPr/>
            <p:nvPr/>
          </p:nvSpPr>
          <p:spPr>
            <a:xfrm>
              <a:off x="5614184" y="10214089"/>
              <a:ext cx="110973" cy="55700"/>
            </a:xfrm>
            <a:custGeom>
              <a:avLst/>
              <a:gdLst>
                <a:gd name="connsiteX0" fmla="*/ 76353 w 110973"/>
                <a:gd name="connsiteY0" fmla="*/ -6274 h 55700"/>
                <a:gd name="connsiteX1" fmla="*/ 74010 w 110973"/>
                <a:gd name="connsiteY1" fmla="*/ -8655 h 55700"/>
                <a:gd name="connsiteX2" fmla="*/ 76301 w 110973"/>
                <a:gd name="connsiteY2" fmla="*/ -10984 h 55700"/>
                <a:gd name="connsiteX3" fmla="*/ 103900 w 110973"/>
                <a:gd name="connsiteY3" fmla="*/ -12019 h 55700"/>
                <a:gd name="connsiteX4" fmla="*/ 106348 w 110973"/>
                <a:gd name="connsiteY4" fmla="*/ -9743 h 55700"/>
                <a:gd name="connsiteX5" fmla="*/ 104056 w 110973"/>
                <a:gd name="connsiteY5" fmla="*/ -7309 h 55700"/>
                <a:gd name="connsiteX6" fmla="*/ 76457 w 110973"/>
                <a:gd name="connsiteY6" fmla="*/ -6274 h 55700"/>
                <a:gd name="connsiteX7" fmla="*/ 76353 w 110973"/>
                <a:gd name="connsiteY7" fmla="*/ -6274 h 55700"/>
                <a:gd name="connsiteX8" fmla="*/ 47921 w 110973"/>
                <a:gd name="connsiteY8" fmla="*/ 10496 h 55700"/>
                <a:gd name="connsiteX9" fmla="*/ 45577 w 110973"/>
                <a:gd name="connsiteY9" fmla="*/ 8114 h 55700"/>
                <a:gd name="connsiteX10" fmla="*/ 47869 w 110973"/>
                <a:gd name="connsiteY10" fmla="*/ 5785 h 55700"/>
                <a:gd name="connsiteX11" fmla="*/ 79686 w 110973"/>
                <a:gd name="connsiteY11" fmla="*/ 4595 h 55700"/>
                <a:gd name="connsiteX12" fmla="*/ 82133 w 110973"/>
                <a:gd name="connsiteY12" fmla="*/ 6820 h 55700"/>
                <a:gd name="connsiteX13" fmla="*/ 82133 w 110973"/>
                <a:gd name="connsiteY13" fmla="*/ 6873 h 55700"/>
                <a:gd name="connsiteX14" fmla="*/ 79842 w 110973"/>
                <a:gd name="connsiteY14" fmla="*/ 9305 h 55700"/>
                <a:gd name="connsiteX15" fmla="*/ 79842 w 110973"/>
                <a:gd name="connsiteY15" fmla="*/ 9305 h 55700"/>
                <a:gd name="connsiteX16" fmla="*/ 48025 w 110973"/>
                <a:gd name="connsiteY16" fmla="*/ 10496 h 55700"/>
                <a:gd name="connsiteX17" fmla="*/ 47921 w 110973"/>
                <a:gd name="connsiteY17" fmla="*/ 10496 h 55700"/>
                <a:gd name="connsiteX18" fmla="*/ 22769 w 110973"/>
                <a:gd name="connsiteY18" fmla="*/ 27265 h 55700"/>
                <a:gd name="connsiteX19" fmla="*/ 20426 w 110973"/>
                <a:gd name="connsiteY19" fmla="*/ 24885 h 55700"/>
                <a:gd name="connsiteX20" fmla="*/ 22717 w 110973"/>
                <a:gd name="connsiteY20" fmla="*/ 22555 h 55700"/>
                <a:gd name="connsiteX21" fmla="*/ 52868 w 110973"/>
                <a:gd name="connsiteY21" fmla="*/ 21417 h 55700"/>
                <a:gd name="connsiteX22" fmla="*/ 55315 w 110973"/>
                <a:gd name="connsiteY22" fmla="*/ 23695 h 55700"/>
                <a:gd name="connsiteX23" fmla="*/ 53024 w 110973"/>
                <a:gd name="connsiteY23" fmla="*/ 26127 h 55700"/>
                <a:gd name="connsiteX24" fmla="*/ 53024 w 110973"/>
                <a:gd name="connsiteY24" fmla="*/ 26127 h 55700"/>
                <a:gd name="connsiteX25" fmla="*/ 22873 w 110973"/>
                <a:gd name="connsiteY25" fmla="*/ 27265 h 55700"/>
                <a:gd name="connsiteX26" fmla="*/ 22769 w 110973"/>
                <a:gd name="connsiteY26" fmla="*/ 27265 h 55700"/>
                <a:gd name="connsiteX27" fmla="*/ -2278 w 110973"/>
                <a:gd name="connsiteY27" fmla="*/ 43674 h 55700"/>
                <a:gd name="connsiteX28" fmla="*/ -4622 w 110973"/>
                <a:gd name="connsiteY28" fmla="*/ 41293 h 55700"/>
                <a:gd name="connsiteX29" fmla="*/ -2331 w 110973"/>
                <a:gd name="connsiteY29" fmla="*/ 38964 h 55700"/>
                <a:gd name="connsiteX30" fmla="*/ 25269 w 110973"/>
                <a:gd name="connsiteY30" fmla="*/ 37929 h 55700"/>
                <a:gd name="connsiteX31" fmla="*/ 27716 w 110973"/>
                <a:gd name="connsiteY31" fmla="*/ 40205 h 55700"/>
                <a:gd name="connsiteX32" fmla="*/ 27716 w 110973"/>
                <a:gd name="connsiteY32" fmla="*/ 40205 h 55700"/>
                <a:gd name="connsiteX33" fmla="*/ 25425 w 110973"/>
                <a:gd name="connsiteY33" fmla="*/ 42639 h 55700"/>
                <a:gd name="connsiteX34" fmla="*/ -2174 w 110973"/>
                <a:gd name="connsiteY34" fmla="*/ 43674 h 55700"/>
                <a:gd name="connsiteX35" fmla="*/ -2278 w 110973"/>
                <a:gd name="connsiteY35" fmla="*/ 43674 h 5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973" h="55700">
                  <a:moveTo>
                    <a:pt x="76353" y="-6274"/>
                  </a:moveTo>
                  <a:cubicBezTo>
                    <a:pt x="75051" y="-6274"/>
                    <a:pt x="73958" y="-7361"/>
                    <a:pt x="74010" y="-8655"/>
                  </a:cubicBezTo>
                  <a:cubicBezTo>
                    <a:pt x="74010" y="-9897"/>
                    <a:pt x="74999" y="-10933"/>
                    <a:pt x="76301" y="-10984"/>
                  </a:cubicBezTo>
                  <a:lnTo>
                    <a:pt x="103900" y="-12019"/>
                  </a:lnTo>
                  <a:cubicBezTo>
                    <a:pt x="105202" y="-12123"/>
                    <a:pt x="106348" y="-11037"/>
                    <a:pt x="106348" y="-9743"/>
                  </a:cubicBezTo>
                  <a:cubicBezTo>
                    <a:pt x="106400" y="-8449"/>
                    <a:pt x="105358" y="-7309"/>
                    <a:pt x="104056" y="-7309"/>
                  </a:cubicBezTo>
                  <a:lnTo>
                    <a:pt x="76457" y="-6274"/>
                  </a:lnTo>
                  <a:cubicBezTo>
                    <a:pt x="76457" y="-6274"/>
                    <a:pt x="76353" y="-6274"/>
                    <a:pt x="76353" y="-6274"/>
                  </a:cubicBezTo>
                  <a:close/>
                  <a:moveTo>
                    <a:pt x="47921" y="10496"/>
                  </a:moveTo>
                  <a:cubicBezTo>
                    <a:pt x="46619" y="10496"/>
                    <a:pt x="45526" y="9408"/>
                    <a:pt x="45577" y="8114"/>
                  </a:cubicBezTo>
                  <a:cubicBezTo>
                    <a:pt x="45577" y="6873"/>
                    <a:pt x="46567" y="5838"/>
                    <a:pt x="47869" y="5785"/>
                  </a:cubicBezTo>
                  <a:lnTo>
                    <a:pt x="79686" y="4595"/>
                  </a:lnTo>
                  <a:cubicBezTo>
                    <a:pt x="80988" y="4544"/>
                    <a:pt x="82081" y="5526"/>
                    <a:pt x="82133" y="6820"/>
                  </a:cubicBezTo>
                  <a:cubicBezTo>
                    <a:pt x="82133" y="6820"/>
                    <a:pt x="82133" y="6873"/>
                    <a:pt x="82133" y="6873"/>
                  </a:cubicBezTo>
                  <a:cubicBezTo>
                    <a:pt x="82185" y="8167"/>
                    <a:pt x="81144" y="9305"/>
                    <a:pt x="79842" y="9305"/>
                  </a:cubicBezTo>
                  <a:cubicBezTo>
                    <a:pt x="79842" y="9305"/>
                    <a:pt x="79842" y="9305"/>
                    <a:pt x="79842" y="9305"/>
                  </a:cubicBezTo>
                  <a:lnTo>
                    <a:pt x="48025" y="10496"/>
                  </a:lnTo>
                  <a:cubicBezTo>
                    <a:pt x="47973" y="10496"/>
                    <a:pt x="47921" y="10496"/>
                    <a:pt x="47921" y="10496"/>
                  </a:cubicBezTo>
                  <a:close/>
                  <a:moveTo>
                    <a:pt x="22769" y="27265"/>
                  </a:moveTo>
                  <a:cubicBezTo>
                    <a:pt x="21467" y="27265"/>
                    <a:pt x="20374" y="26179"/>
                    <a:pt x="20426" y="24885"/>
                  </a:cubicBezTo>
                  <a:cubicBezTo>
                    <a:pt x="20426" y="23642"/>
                    <a:pt x="21415" y="22607"/>
                    <a:pt x="22717" y="22555"/>
                  </a:cubicBezTo>
                  <a:lnTo>
                    <a:pt x="52868" y="21417"/>
                  </a:lnTo>
                  <a:cubicBezTo>
                    <a:pt x="54118" y="21366"/>
                    <a:pt x="55315" y="22401"/>
                    <a:pt x="55315" y="23695"/>
                  </a:cubicBezTo>
                  <a:cubicBezTo>
                    <a:pt x="55367" y="24989"/>
                    <a:pt x="54326" y="26127"/>
                    <a:pt x="53024" y="26127"/>
                  </a:cubicBezTo>
                  <a:cubicBezTo>
                    <a:pt x="53024" y="26127"/>
                    <a:pt x="53024" y="26127"/>
                    <a:pt x="53024" y="26127"/>
                  </a:cubicBezTo>
                  <a:lnTo>
                    <a:pt x="22873" y="27265"/>
                  </a:lnTo>
                  <a:cubicBezTo>
                    <a:pt x="22873" y="27265"/>
                    <a:pt x="22769" y="27318"/>
                    <a:pt x="22769" y="27265"/>
                  </a:cubicBezTo>
                  <a:close/>
                  <a:moveTo>
                    <a:pt x="-2278" y="43674"/>
                  </a:moveTo>
                  <a:cubicBezTo>
                    <a:pt x="-3580" y="43674"/>
                    <a:pt x="-4674" y="42587"/>
                    <a:pt x="-4622" y="41293"/>
                  </a:cubicBezTo>
                  <a:cubicBezTo>
                    <a:pt x="-4622" y="40051"/>
                    <a:pt x="-3632" y="39015"/>
                    <a:pt x="-2331" y="38964"/>
                  </a:cubicBezTo>
                  <a:lnTo>
                    <a:pt x="25269" y="37929"/>
                  </a:lnTo>
                  <a:cubicBezTo>
                    <a:pt x="26570" y="37876"/>
                    <a:pt x="27664" y="38860"/>
                    <a:pt x="27716" y="40205"/>
                  </a:cubicBezTo>
                  <a:cubicBezTo>
                    <a:pt x="27716" y="40205"/>
                    <a:pt x="27716" y="40205"/>
                    <a:pt x="27716" y="40205"/>
                  </a:cubicBezTo>
                  <a:cubicBezTo>
                    <a:pt x="27768" y="41499"/>
                    <a:pt x="26727" y="42639"/>
                    <a:pt x="25425" y="42639"/>
                  </a:cubicBezTo>
                  <a:lnTo>
                    <a:pt x="-2174" y="43674"/>
                  </a:lnTo>
                  <a:cubicBezTo>
                    <a:pt x="-2174" y="43674"/>
                    <a:pt x="-2278" y="43674"/>
                    <a:pt x="-2278" y="43674"/>
                  </a:cubicBezTo>
                  <a:close/>
                </a:path>
              </a:pathLst>
            </a:custGeom>
            <a:solidFill>
              <a:srgbClr val="191919"/>
            </a:solidFill>
            <a:ln w="519" cap="flat">
              <a:noFill/>
              <a:prstDash val="solid"/>
              <a:miter/>
            </a:ln>
          </p:spPr>
          <p:txBody>
            <a:bodyPr rtlCol="0" anchor="ctr"/>
            <a:lstStyle/>
            <a:p>
              <a:endParaRPr lang="fr-FR"/>
            </a:p>
          </p:txBody>
        </p:sp>
      </p:grpSp>
      <p:grpSp>
        <p:nvGrpSpPr>
          <p:cNvPr id="3985" name="Graphique 2">
            <a:extLst>
              <a:ext uri="{FF2B5EF4-FFF2-40B4-BE49-F238E27FC236}">
                <a16:creationId xmlns:a16="http://schemas.microsoft.com/office/drawing/2014/main" id="{87C27DA8-A4BB-4EA5-83E4-872563EB7775}"/>
              </a:ext>
            </a:extLst>
          </p:cNvPr>
          <p:cNvGrpSpPr/>
          <p:nvPr/>
        </p:nvGrpSpPr>
        <p:grpSpPr>
          <a:xfrm>
            <a:off x="3542429" y="9082547"/>
            <a:ext cx="933824" cy="1347636"/>
            <a:chOff x="3542429" y="9082547"/>
            <a:chExt cx="933824" cy="1347636"/>
          </a:xfrm>
        </p:grpSpPr>
        <p:sp>
          <p:nvSpPr>
            <p:cNvPr id="3986" name="Forme libre 3985">
              <a:extLst>
                <a:ext uri="{FF2B5EF4-FFF2-40B4-BE49-F238E27FC236}">
                  <a16:creationId xmlns:a16="http://schemas.microsoft.com/office/drawing/2014/main" id="{2086C084-A1D7-19BB-F9DF-C9566FA5A3D1}"/>
                </a:ext>
              </a:extLst>
            </p:cNvPr>
            <p:cNvSpPr/>
            <p:nvPr/>
          </p:nvSpPr>
          <p:spPr>
            <a:xfrm>
              <a:off x="3935863" y="9853611"/>
              <a:ext cx="483243" cy="282550"/>
            </a:xfrm>
            <a:custGeom>
              <a:avLst/>
              <a:gdLst>
                <a:gd name="connsiteX0" fmla="*/ -5970 w 483243"/>
                <a:gd name="connsiteY0" fmla="*/ 127360 h 282550"/>
                <a:gd name="connsiteX1" fmla="*/ 224724 w 483243"/>
                <a:gd name="connsiteY1" fmla="*/ 254379 h 282550"/>
                <a:gd name="connsiteX2" fmla="*/ 477273 w 483243"/>
                <a:gd name="connsiteY2" fmla="*/ 147299 h 282550"/>
                <a:gd name="connsiteX3" fmla="*/ 267136 w 483243"/>
                <a:gd name="connsiteY3" fmla="*/ -28171 h 282550"/>
                <a:gd name="connsiteX4" fmla="*/ 96114 w 483243"/>
                <a:gd name="connsiteY4" fmla="*/ 8990 h 282550"/>
                <a:gd name="connsiteX5" fmla="*/ -5970 w 483243"/>
                <a:gd name="connsiteY5" fmla="*/ 127360 h 28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243" h="282550">
                  <a:moveTo>
                    <a:pt x="-5970" y="127360"/>
                  </a:moveTo>
                  <a:cubicBezTo>
                    <a:pt x="13081" y="163640"/>
                    <a:pt x="63980" y="254379"/>
                    <a:pt x="224724" y="254379"/>
                  </a:cubicBezTo>
                  <a:cubicBezTo>
                    <a:pt x="385468" y="254379"/>
                    <a:pt x="477273" y="147299"/>
                    <a:pt x="477273" y="147299"/>
                  </a:cubicBezTo>
                  <a:lnTo>
                    <a:pt x="267136" y="-28171"/>
                  </a:lnTo>
                  <a:lnTo>
                    <a:pt x="96114" y="8990"/>
                  </a:lnTo>
                  <a:lnTo>
                    <a:pt x="-5970" y="127360"/>
                  </a:lnTo>
                  <a:close/>
                </a:path>
              </a:pathLst>
            </a:custGeom>
            <a:solidFill>
              <a:srgbClr val="191919"/>
            </a:solidFill>
            <a:ln w="259" cap="flat">
              <a:noFill/>
              <a:prstDash val="solid"/>
              <a:miter/>
            </a:ln>
          </p:spPr>
          <p:txBody>
            <a:bodyPr rtlCol="0" anchor="ctr"/>
            <a:lstStyle/>
            <a:p>
              <a:endParaRPr lang="fr-FR"/>
            </a:p>
          </p:txBody>
        </p:sp>
        <p:sp>
          <p:nvSpPr>
            <p:cNvPr id="3987" name="Forme libre 3986">
              <a:extLst>
                <a:ext uri="{FF2B5EF4-FFF2-40B4-BE49-F238E27FC236}">
                  <a16:creationId xmlns:a16="http://schemas.microsoft.com/office/drawing/2014/main" id="{7FBC11CA-DD17-2D6B-4C09-78A44B4B3823}"/>
                </a:ext>
              </a:extLst>
            </p:cNvPr>
            <p:cNvSpPr/>
            <p:nvPr/>
          </p:nvSpPr>
          <p:spPr>
            <a:xfrm>
              <a:off x="3934751" y="9852498"/>
              <a:ext cx="485423" cy="284777"/>
            </a:xfrm>
            <a:custGeom>
              <a:avLst/>
              <a:gdLst>
                <a:gd name="connsiteX0" fmla="*/ 225837 w 485423"/>
                <a:gd name="connsiteY0" fmla="*/ 256606 h 284777"/>
                <a:gd name="connsiteX1" fmla="*/ 56683 w 485423"/>
                <a:gd name="connsiteY1" fmla="*/ 206471 h 284777"/>
                <a:gd name="connsiteX2" fmla="*/ -5844 w 485423"/>
                <a:gd name="connsiteY2" fmla="*/ 128991 h 284777"/>
                <a:gd name="connsiteX3" fmla="*/ -5714 w 485423"/>
                <a:gd name="connsiteY3" fmla="*/ 127748 h 284777"/>
                <a:gd name="connsiteX4" fmla="*/ 96370 w 485423"/>
                <a:gd name="connsiteY4" fmla="*/ 9378 h 284777"/>
                <a:gd name="connsiteX5" fmla="*/ 96967 w 485423"/>
                <a:gd name="connsiteY5" fmla="*/ 9016 h 284777"/>
                <a:gd name="connsiteX6" fmla="*/ 267989 w 485423"/>
                <a:gd name="connsiteY6" fmla="*/ -28145 h 284777"/>
                <a:gd name="connsiteX7" fmla="*/ 268923 w 485423"/>
                <a:gd name="connsiteY7" fmla="*/ -27912 h 284777"/>
                <a:gd name="connsiteX8" fmla="*/ 479060 w 485423"/>
                <a:gd name="connsiteY8" fmla="*/ 147558 h 284777"/>
                <a:gd name="connsiteX9" fmla="*/ 479450 w 485423"/>
                <a:gd name="connsiteY9" fmla="*/ 148310 h 284777"/>
                <a:gd name="connsiteX10" fmla="*/ 479190 w 485423"/>
                <a:gd name="connsiteY10" fmla="*/ 149112 h 284777"/>
                <a:gd name="connsiteX11" fmla="*/ 412951 w 485423"/>
                <a:gd name="connsiteY11" fmla="*/ 202872 h 284777"/>
                <a:gd name="connsiteX12" fmla="*/ 225837 w 485423"/>
                <a:gd name="connsiteY12" fmla="*/ 256606 h 284777"/>
                <a:gd name="connsiteX13" fmla="*/ -3534 w 485423"/>
                <a:gd name="connsiteY13" fmla="*/ 128629 h 284777"/>
                <a:gd name="connsiteX14" fmla="*/ 225837 w 485423"/>
                <a:gd name="connsiteY14" fmla="*/ 254379 h 284777"/>
                <a:gd name="connsiteX15" fmla="*/ 411809 w 485423"/>
                <a:gd name="connsiteY15" fmla="*/ 201008 h 284777"/>
                <a:gd name="connsiteX16" fmla="*/ 476802 w 485423"/>
                <a:gd name="connsiteY16" fmla="*/ 148517 h 284777"/>
                <a:gd name="connsiteX17" fmla="*/ 267963 w 485423"/>
                <a:gd name="connsiteY17" fmla="*/ -25867 h 284777"/>
                <a:gd name="connsiteX18" fmla="*/ 97823 w 485423"/>
                <a:gd name="connsiteY18" fmla="*/ 11087 h 284777"/>
                <a:gd name="connsiteX19" fmla="*/ -3534 w 485423"/>
                <a:gd name="connsiteY19" fmla="*/ 128629 h 28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423" h="284777">
                  <a:moveTo>
                    <a:pt x="225837" y="256606"/>
                  </a:moveTo>
                  <a:cubicBezTo>
                    <a:pt x="156613" y="256606"/>
                    <a:pt x="99692" y="239747"/>
                    <a:pt x="56683" y="206471"/>
                  </a:cubicBezTo>
                  <a:cubicBezTo>
                    <a:pt x="19904" y="178038"/>
                    <a:pt x="2514" y="144917"/>
                    <a:pt x="-5844" y="128991"/>
                  </a:cubicBezTo>
                  <a:cubicBezTo>
                    <a:pt x="-6051" y="128602"/>
                    <a:pt x="-6000" y="128111"/>
                    <a:pt x="-5714" y="127748"/>
                  </a:cubicBezTo>
                  <a:lnTo>
                    <a:pt x="96370" y="9378"/>
                  </a:lnTo>
                  <a:cubicBezTo>
                    <a:pt x="96525" y="9197"/>
                    <a:pt x="96733" y="9067"/>
                    <a:pt x="96967" y="9016"/>
                  </a:cubicBezTo>
                  <a:lnTo>
                    <a:pt x="267989" y="-28145"/>
                  </a:lnTo>
                  <a:cubicBezTo>
                    <a:pt x="268326" y="-28223"/>
                    <a:pt x="268664" y="-28119"/>
                    <a:pt x="268923" y="-27912"/>
                  </a:cubicBezTo>
                  <a:lnTo>
                    <a:pt x="479060" y="147558"/>
                  </a:lnTo>
                  <a:cubicBezTo>
                    <a:pt x="479294" y="147740"/>
                    <a:pt x="479424" y="148024"/>
                    <a:pt x="479450" y="148310"/>
                  </a:cubicBezTo>
                  <a:cubicBezTo>
                    <a:pt x="479476" y="148594"/>
                    <a:pt x="479372" y="148905"/>
                    <a:pt x="479190" y="149112"/>
                  </a:cubicBezTo>
                  <a:cubicBezTo>
                    <a:pt x="478957" y="149371"/>
                    <a:pt x="455648" y="176329"/>
                    <a:pt x="412951" y="202872"/>
                  </a:cubicBezTo>
                  <a:cubicBezTo>
                    <a:pt x="356861" y="237909"/>
                    <a:pt x="292024" y="256503"/>
                    <a:pt x="225837" y="256606"/>
                  </a:cubicBezTo>
                  <a:close/>
                  <a:moveTo>
                    <a:pt x="-3534" y="128629"/>
                  </a:moveTo>
                  <a:cubicBezTo>
                    <a:pt x="13234" y="160559"/>
                    <a:pt x="63640" y="254379"/>
                    <a:pt x="225837" y="254379"/>
                  </a:cubicBezTo>
                  <a:cubicBezTo>
                    <a:pt x="291609" y="254275"/>
                    <a:pt x="356030" y="235786"/>
                    <a:pt x="411809" y="201008"/>
                  </a:cubicBezTo>
                  <a:cubicBezTo>
                    <a:pt x="449990" y="177261"/>
                    <a:pt x="472546" y="153255"/>
                    <a:pt x="476802" y="148517"/>
                  </a:cubicBezTo>
                  <a:lnTo>
                    <a:pt x="267963" y="-25867"/>
                  </a:lnTo>
                  <a:lnTo>
                    <a:pt x="97823" y="11087"/>
                  </a:lnTo>
                  <a:lnTo>
                    <a:pt x="-3534" y="128629"/>
                  </a:lnTo>
                  <a:close/>
                </a:path>
              </a:pathLst>
            </a:custGeom>
            <a:solidFill>
              <a:srgbClr val="191919"/>
            </a:solidFill>
            <a:ln w="259" cap="flat">
              <a:noFill/>
              <a:prstDash val="solid"/>
              <a:miter/>
            </a:ln>
          </p:spPr>
          <p:txBody>
            <a:bodyPr rtlCol="0" anchor="ctr"/>
            <a:lstStyle/>
            <a:p>
              <a:endParaRPr lang="fr-FR"/>
            </a:p>
          </p:txBody>
        </p:sp>
        <p:sp>
          <p:nvSpPr>
            <p:cNvPr id="3988" name="Forme libre 3987">
              <a:extLst>
                <a:ext uri="{FF2B5EF4-FFF2-40B4-BE49-F238E27FC236}">
                  <a16:creationId xmlns:a16="http://schemas.microsoft.com/office/drawing/2014/main" id="{E32E6B41-33D5-5AF2-3930-8FCB593A0B9E}"/>
                </a:ext>
              </a:extLst>
            </p:cNvPr>
            <p:cNvSpPr/>
            <p:nvPr/>
          </p:nvSpPr>
          <p:spPr>
            <a:xfrm>
              <a:off x="4222155" y="10249326"/>
              <a:ext cx="86923" cy="179743"/>
            </a:xfrm>
            <a:custGeom>
              <a:avLst/>
              <a:gdLst>
                <a:gd name="connsiteX0" fmla="*/ -6263 w 86923"/>
                <a:gd name="connsiteY0" fmla="*/ -16191 h 179743"/>
                <a:gd name="connsiteX1" fmla="*/ 48244 w 86923"/>
                <a:gd name="connsiteY1" fmla="*/ 145167 h 179743"/>
                <a:gd name="connsiteX2" fmla="*/ 51073 w 86923"/>
                <a:gd name="connsiteY2" fmla="*/ 148973 h 179743"/>
                <a:gd name="connsiteX3" fmla="*/ 55589 w 86923"/>
                <a:gd name="connsiteY3" fmla="*/ 150424 h 179743"/>
                <a:gd name="connsiteX4" fmla="*/ 72927 w 86923"/>
                <a:gd name="connsiteY4" fmla="*/ 150424 h 179743"/>
                <a:gd name="connsiteX5" fmla="*/ 76172 w 86923"/>
                <a:gd name="connsiteY5" fmla="*/ 149699 h 179743"/>
                <a:gd name="connsiteX6" fmla="*/ 78819 w 86923"/>
                <a:gd name="connsiteY6" fmla="*/ 147679 h 179743"/>
                <a:gd name="connsiteX7" fmla="*/ 80558 w 86923"/>
                <a:gd name="connsiteY7" fmla="*/ 141412 h 179743"/>
                <a:gd name="connsiteX8" fmla="*/ 52163 w 86923"/>
                <a:gd name="connsiteY8" fmla="*/ -29320 h 179743"/>
                <a:gd name="connsiteX9" fmla="*/ -6263 w 86923"/>
                <a:gd name="connsiteY9" fmla="*/ -16191 h 17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923" h="179743">
                  <a:moveTo>
                    <a:pt x="-6263" y="-16191"/>
                  </a:moveTo>
                  <a:lnTo>
                    <a:pt x="48244" y="145167"/>
                  </a:lnTo>
                  <a:cubicBezTo>
                    <a:pt x="48763" y="146694"/>
                    <a:pt x="49749" y="148042"/>
                    <a:pt x="51073" y="148973"/>
                  </a:cubicBezTo>
                  <a:cubicBezTo>
                    <a:pt x="52397" y="149931"/>
                    <a:pt x="53980" y="150424"/>
                    <a:pt x="55589" y="150424"/>
                  </a:cubicBezTo>
                  <a:lnTo>
                    <a:pt x="72927" y="150424"/>
                  </a:lnTo>
                  <a:cubicBezTo>
                    <a:pt x="74043" y="150424"/>
                    <a:pt x="75159" y="150190"/>
                    <a:pt x="76172" y="149699"/>
                  </a:cubicBezTo>
                  <a:cubicBezTo>
                    <a:pt x="77184" y="149232"/>
                    <a:pt x="78093" y="148533"/>
                    <a:pt x="78819" y="147679"/>
                  </a:cubicBezTo>
                  <a:cubicBezTo>
                    <a:pt x="80299" y="145944"/>
                    <a:pt x="80922" y="143639"/>
                    <a:pt x="80558" y="141412"/>
                  </a:cubicBezTo>
                  <a:lnTo>
                    <a:pt x="52163" y="-29320"/>
                  </a:lnTo>
                  <a:lnTo>
                    <a:pt x="-6263" y="-16191"/>
                  </a:lnTo>
                  <a:close/>
                </a:path>
              </a:pathLst>
            </a:custGeom>
            <a:solidFill>
              <a:srgbClr val="FFD26C"/>
            </a:solidFill>
            <a:ln w="259" cap="flat">
              <a:noFill/>
              <a:prstDash val="solid"/>
              <a:miter/>
            </a:ln>
          </p:spPr>
          <p:txBody>
            <a:bodyPr rtlCol="0" anchor="ctr"/>
            <a:lstStyle/>
            <a:p>
              <a:endParaRPr lang="fr-FR"/>
            </a:p>
          </p:txBody>
        </p:sp>
        <p:sp>
          <p:nvSpPr>
            <p:cNvPr id="3989" name="Forme libre 3988">
              <a:extLst>
                <a:ext uri="{FF2B5EF4-FFF2-40B4-BE49-F238E27FC236}">
                  <a16:creationId xmlns:a16="http://schemas.microsoft.com/office/drawing/2014/main" id="{3B532DF7-EA59-B953-AEF1-997F6B64B71E}"/>
                </a:ext>
              </a:extLst>
            </p:cNvPr>
            <p:cNvSpPr/>
            <p:nvPr/>
          </p:nvSpPr>
          <p:spPr>
            <a:xfrm>
              <a:off x="4221057" y="10248271"/>
              <a:ext cx="89150" cy="181912"/>
            </a:xfrm>
            <a:custGeom>
              <a:avLst/>
              <a:gdLst>
                <a:gd name="connsiteX0" fmla="*/ 74025 w 89150"/>
                <a:gd name="connsiteY0" fmla="*/ 152592 h 181912"/>
                <a:gd name="connsiteX1" fmla="*/ 56687 w 89150"/>
                <a:gd name="connsiteY1" fmla="*/ 152592 h 181912"/>
                <a:gd name="connsiteX2" fmla="*/ 51522 w 89150"/>
                <a:gd name="connsiteY2" fmla="*/ 150934 h 181912"/>
                <a:gd name="connsiteX3" fmla="*/ 48303 w 89150"/>
                <a:gd name="connsiteY3" fmla="*/ 146584 h 181912"/>
                <a:gd name="connsiteX4" fmla="*/ -6204 w 89150"/>
                <a:gd name="connsiteY4" fmla="*/ -14773 h 181912"/>
                <a:gd name="connsiteX5" fmla="*/ -5814 w 89150"/>
                <a:gd name="connsiteY5" fmla="*/ -16016 h 181912"/>
                <a:gd name="connsiteX6" fmla="*/ -5399 w 89150"/>
                <a:gd name="connsiteY6" fmla="*/ -16197 h 181912"/>
                <a:gd name="connsiteX7" fmla="*/ 53053 w 89150"/>
                <a:gd name="connsiteY7" fmla="*/ -29301 h 181912"/>
                <a:gd name="connsiteX8" fmla="*/ 53494 w 89150"/>
                <a:gd name="connsiteY8" fmla="*/ -29301 h 181912"/>
                <a:gd name="connsiteX9" fmla="*/ 53910 w 89150"/>
                <a:gd name="connsiteY9" fmla="*/ -29120 h 181912"/>
                <a:gd name="connsiteX10" fmla="*/ 54221 w 89150"/>
                <a:gd name="connsiteY10" fmla="*/ -28808 h 181912"/>
                <a:gd name="connsiteX11" fmla="*/ 54377 w 89150"/>
                <a:gd name="connsiteY11" fmla="*/ -28395 h 181912"/>
                <a:gd name="connsiteX12" fmla="*/ 82772 w 89150"/>
                <a:gd name="connsiteY12" fmla="*/ 142337 h 181912"/>
                <a:gd name="connsiteX13" fmla="*/ 82565 w 89150"/>
                <a:gd name="connsiteY13" fmla="*/ 146144 h 181912"/>
                <a:gd name="connsiteX14" fmla="*/ 80774 w 89150"/>
                <a:gd name="connsiteY14" fmla="*/ 149510 h 181912"/>
                <a:gd name="connsiteX15" fmla="*/ 74025 w 89150"/>
                <a:gd name="connsiteY15" fmla="*/ 152592 h 181912"/>
                <a:gd name="connsiteX16" fmla="*/ 74025 w 89150"/>
                <a:gd name="connsiteY16" fmla="*/ 152592 h 181912"/>
                <a:gd name="connsiteX17" fmla="*/ -3712 w 89150"/>
                <a:gd name="connsiteY17" fmla="*/ -14333 h 181912"/>
                <a:gd name="connsiteX18" fmla="*/ 50406 w 89150"/>
                <a:gd name="connsiteY18" fmla="*/ 145885 h 181912"/>
                <a:gd name="connsiteX19" fmla="*/ 52819 w 89150"/>
                <a:gd name="connsiteY19" fmla="*/ 149148 h 181912"/>
                <a:gd name="connsiteX20" fmla="*/ 56687 w 89150"/>
                <a:gd name="connsiteY20" fmla="*/ 150391 h 181912"/>
                <a:gd name="connsiteX21" fmla="*/ 74025 w 89150"/>
                <a:gd name="connsiteY21" fmla="*/ 150391 h 181912"/>
                <a:gd name="connsiteX22" fmla="*/ 76803 w 89150"/>
                <a:gd name="connsiteY22" fmla="*/ 149769 h 181912"/>
                <a:gd name="connsiteX23" fmla="*/ 79087 w 89150"/>
                <a:gd name="connsiteY23" fmla="*/ 148061 h 181912"/>
                <a:gd name="connsiteX24" fmla="*/ 80566 w 89150"/>
                <a:gd name="connsiteY24" fmla="*/ 142699 h 181912"/>
                <a:gd name="connsiteX25" fmla="*/ 52378 w 89150"/>
                <a:gd name="connsiteY25" fmla="*/ -26892 h 181912"/>
                <a:gd name="connsiteX26" fmla="*/ -3712 w 89150"/>
                <a:gd name="connsiteY26" fmla="*/ -14333 h 181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9150" h="181912">
                  <a:moveTo>
                    <a:pt x="74025" y="152592"/>
                  </a:moveTo>
                  <a:lnTo>
                    <a:pt x="56687" y="152592"/>
                  </a:lnTo>
                  <a:cubicBezTo>
                    <a:pt x="54844" y="152592"/>
                    <a:pt x="53027" y="152022"/>
                    <a:pt x="51522" y="150934"/>
                  </a:cubicBezTo>
                  <a:cubicBezTo>
                    <a:pt x="50016" y="149847"/>
                    <a:pt x="48900" y="148320"/>
                    <a:pt x="48303" y="146584"/>
                  </a:cubicBezTo>
                  <a:lnTo>
                    <a:pt x="-6204" y="-14773"/>
                  </a:lnTo>
                  <a:cubicBezTo>
                    <a:pt x="-6360" y="-15213"/>
                    <a:pt x="-6204" y="-15731"/>
                    <a:pt x="-5814" y="-16016"/>
                  </a:cubicBezTo>
                  <a:cubicBezTo>
                    <a:pt x="-5685" y="-16094"/>
                    <a:pt x="-5555" y="-16172"/>
                    <a:pt x="-5399" y="-16197"/>
                  </a:cubicBezTo>
                  <a:lnTo>
                    <a:pt x="53053" y="-29301"/>
                  </a:lnTo>
                  <a:cubicBezTo>
                    <a:pt x="53209" y="-29326"/>
                    <a:pt x="53365" y="-29326"/>
                    <a:pt x="53494" y="-29301"/>
                  </a:cubicBezTo>
                  <a:cubicBezTo>
                    <a:pt x="53650" y="-29275"/>
                    <a:pt x="53780" y="-29223"/>
                    <a:pt x="53910" y="-29120"/>
                  </a:cubicBezTo>
                  <a:cubicBezTo>
                    <a:pt x="54039" y="-29042"/>
                    <a:pt x="54143" y="-28938"/>
                    <a:pt x="54221" y="-28808"/>
                  </a:cubicBezTo>
                  <a:cubicBezTo>
                    <a:pt x="54299" y="-28679"/>
                    <a:pt x="54351" y="-28549"/>
                    <a:pt x="54377" y="-28395"/>
                  </a:cubicBezTo>
                  <a:lnTo>
                    <a:pt x="82772" y="142337"/>
                  </a:lnTo>
                  <a:cubicBezTo>
                    <a:pt x="82980" y="143606"/>
                    <a:pt x="82902" y="144901"/>
                    <a:pt x="82565" y="146144"/>
                  </a:cubicBezTo>
                  <a:cubicBezTo>
                    <a:pt x="82227" y="147387"/>
                    <a:pt x="81604" y="148526"/>
                    <a:pt x="80774" y="149510"/>
                  </a:cubicBezTo>
                  <a:cubicBezTo>
                    <a:pt x="79087" y="151452"/>
                    <a:pt x="76621" y="152592"/>
                    <a:pt x="74025" y="152592"/>
                  </a:cubicBezTo>
                  <a:lnTo>
                    <a:pt x="74025" y="152592"/>
                  </a:lnTo>
                  <a:close/>
                  <a:moveTo>
                    <a:pt x="-3712" y="-14333"/>
                  </a:moveTo>
                  <a:lnTo>
                    <a:pt x="50406" y="145885"/>
                  </a:lnTo>
                  <a:cubicBezTo>
                    <a:pt x="50847" y="147206"/>
                    <a:pt x="51703" y="148345"/>
                    <a:pt x="52819" y="149148"/>
                  </a:cubicBezTo>
                  <a:cubicBezTo>
                    <a:pt x="53935" y="149950"/>
                    <a:pt x="55311" y="150391"/>
                    <a:pt x="56687" y="150391"/>
                  </a:cubicBezTo>
                  <a:lnTo>
                    <a:pt x="74025" y="150391"/>
                  </a:lnTo>
                  <a:cubicBezTo>
                    <a:pt x="74986" y="150391"/>
                    <a:pt x="75946" y="150184"/>
                    <a:pt x="76803" y="149769"/>
                  </a:cubicBezTo>
                  <a:cubicBezTo>
                    <a:pt x="77685" y="149381"/>
                    <a:pt x="78464" y="148785"/>
                    <a:pt x="79087" y="148061"/>
                  </a:cubicBezTo>
                  <a:cubicBezTo>
                    <a:pt x="80359" y="146584"/>
                    <a:pt x="80878" y="144616"/>
                    <a:pt x="80566" y="142699"/>
                  </a:cubicBezTo>
                  <a:lnTo>
                    <a:pt x="52378" y="-26892"/>
                  </a:lnTo>
                  <a:lnTo>
                    <a:pt x="-3712" y="-14333"/>
                  </a:lnTo>
                  <a:close/>
                </a:path>
              </a:pathLst>
            </a:custGeom>
            <a:solidFill>
              <a:srgbClr val="191919"/>
            </a:solidFill>
            <a:ln w="259" cap="flat">
              <a:noFill/>
              <a:prstDash val="solid"/>
              <a:miter/>
            </a:ln>
          </p:spPr>
          <p:txBody>
            <a:bodyPr rtlCol="0" anchor="ctr"/>
            <a:lstStyle/>
            <a:p>
              <a:endParaRPr lang="fr-FR"/>
            </a:p>
          </p:txBody>
        </p:sp>
        <p:sp>
          <p:nvSpPr>
            <p:cNvPr id="3990" name="Forme libre 3989">
              <a:extLst>
                <a:ext uri="{FF2B5EF4-FFF2-40B4-BE49-F238E27FC236}">
                  <a16:creationId xmlns:a16="http://schemas.microsoft.com/office/drawing/2014/main" id="{F29AC53F-F908-3532-0F42-F32C258C1CEA}"/>
                </a:ext>
              </a:extLst>
            </p:cNvPr>
            <p:cNvSpPr/>
            <p:nvPr/>
          </p:nvSpPr>
          <p:spPr>
            <a:xfrm>
              <a:off x="4233848" y="10255237"/>
              <a:ext cx="66864" cy="168886"/>
            </a:xfrm>
            <a:custGeom>
              <a:avLst/>
              <a:gdLst>
                <a:gd name="connsiteX0" fmla="*/ 14015 w 66864"/>
                <a:gd name="connsiteY0" fmla="*/ 38053 h 168886"/>
                <a:gd name="connsiteX1" fmla="*/ 13366 w 66864"/>
                <a:gd name="connsiteY1" fmla="*/ 37846 h 168886"/>
                <a:gd name="connsiteX2" fmla="*/ 12950 w 66864"/>
                <a:gd name="connsiteY2" fmla="*/ 37302 h 168886"/>
                <a:gd name="connsiteX3" fmla="*/ -6205 w 66864"/>
                <a:gd name="connsiteY3" fmla="*/ -20161 h 168886"/>
                <a:gd name="connsiteX4" fmla="*/ -6153 w 66864"/>
                <a:gd name="connsiteY4" fmla="*/ -20990 h 168886"/>
                <a:gd name="connsiteX5" fmla="*/ -5893 w 66864"/>
                <a:gd name="connsiteY5" fmla="*/ -21327 h 168886"/>
                <a:gd name="connsiteX6" fmla="*/ -5530 w 66864"/>
                <a:gd name="connsiteY6" fmla="*/ -21533 h 168886"/>
                <a:gd name="connsiteX7" fmla="*/ -5089 w 66864"/>
                <a:gd name="connsiteY7" fmla="*/ -21586 h 168886"/>
                <a:gd name="connsiteX8" fmla="*/ -4128 w 66864"/>
                <a:gd name="connsiteY8" fmla="*/ -20834 h 168886"/>
                <a:gd name="connsiteX9" fmla="*/ 15027 w 66864"/>
                <a:gd name="connsiteY9" fmla="*/ 36629 h 168886"/>
                <a:gd name="connsiteX10" fmla="*/ 14975 w 66864"/>
                <a:gd name="connsiteY10" fmla="*/ 37483 h 168886"/>
                <a:gd name="connsiteX11" fmla="*/ 14715 w 66864"/>
                <a:gd name="connsiteY11" fmla="*/ 37820 h 168886"/>
                <a:gd name="connsiteX12" fmla="*/ 14352 w 66864"/>
                <a:gd name="connsiteY12" fmla="*/ 38028 h 168886"/>
                <a:gd name="connsiteX13" fmla="*/ 14015 w 66864"/>
                <a:gd name="connsiteY13" fmla="*/ 38053 h 168886"/>
                <a:gd name="connsiteX14" fmla="*/ 14015 w 66864"/>
                <a:gd name="connsiteY14" fmla="*/ 38053 h 168886"/>
                <a:gd name="connsiteX15" fmla="*/ 31768 w 66864"/>
                <a:gd name="connsiteY15" fmla="*/ 66125 h 168886"/>
                <a:gd name="connsiteX16" fmla="*/ 31094 w 66864"/>
                <a:gd name="connsiteY16" fmla="*/ 65891 h 168886"/>
                <a:gd name="connsiteX17" fmla="*/ 30704 w 66864"/>
                <a:gd name="connsiteY17" fmla="*/ 65295 h 168886"/>
                <a:gd name="connsiteX18" fmla="*/ 17545 w 66864"/>
                <a:gd name="connsiteY18" fmla="*/ 17026 h 168886"/>
                <a:gd name="connsiteX19" fmla="*/ 17493 w 66864"/>
                <a:gd name="connsiteY19" fmla="*/ 16586 h 168886"/>
                <a:gd name="connsiteX20" fmla="*/ 17622 w 66864"/>
                <a:gd name="connsiteY20" fmla="*/ 16171 h 168886"/>
                <a:gd name="connsiteX21" fmla="*/ 17908 w 66864"/>
                <a:gd name="connsiteY21" fmla="*/ 15834 h 168886"/>
                <a:gd name="connsiteX22" fmla="*/ 18297 w 66864"/>
                <a:gd name="connsiteY22" fmla="*/ 15653 h 168886"/>
                <a:gd name="connsiteX23" fmla="*/ 18738 w 66864"/>
                <a:gd name="connsiteY23" fmla="*/ 15628 h 168886"/>
                <a:gd name="connsiteX24" fmla="*/ 19154 w 66864"/>
                <a:gd name="connsiteY24" fmla="*/ 15782 h 168886"/>
                <a:gd name="connsiteX25" fmla="*/ 19491 w 66864"/>
                <a:gd name="connsiteY25" fmla="*/ 16068 h 168886"/>
                <a:gd name="connsiteX26" fmla="*/ 19673 w 66864"/>
                <a:gd name="connsiteY26" fmla="*/ 16456 h 168886"/>
                <a:gd name="connsiteX27" fmla="*/ 32832 w 66864"/>
                <a:gd name="connsiteY27" fmla="*/ 64752 h 168886"/>
                <a:gd name="connsiteX28" fmla="*/ 32729 w 66864"/>
                <a:gd name="connsiteY28" fmla="*/ 65580 h 168886"/>
                <a:gd name="connsiteX29" fmla="*/ 32054 w 66864"/>
                <a:gd name="connsiteY29" fmla="*/ 66098 h 168886"/>
                <a:gd name="connsiteX30" fmla="*/ 31768 w 66864"/>
                <a:gd name="connsiteY30" fmla="*/ 66125 h 168886"/>
                <a:gd name="connsiteX31" fmla="*/ 31768 w 66864"/>
                <a:gd name="connsiteY31" fmla="*/ 66125 h 168886"/>
                <a:gd name="connsiteX32" fmla="*/ 41735 w 66864"/>
                <a:gd name="connsiteY32" fmla="*/ 33288 h 168886"/>
                <a:gd name="connsiteX33" fmla="*/ 40645 w 66864"/>
                <a:gd name="connsiteY33" fmla="*/ 32382 h 168886"/>
                <a:gd name="connsiteX34" fmla="*/ 29562 w 66864"/>
                <a:gd name="connsiteY34" fmla="*/ -27982 h 168886"/>
                <a:gd name="connsiteX35" fmla="*/ 30029 w 66864"/>
                <a:gd name="connsiteY35" fmla="*/ -29147 h 168886"/>
                <a:gd name="connsiteX36" fmla="*/ 30445 w 66864"/>
                <a:gd name="connsiteY36" fmla="*/ -29302 h 168886"/>
                <a:gd name="connsiteX37" fmla="*/ 30886 w 66864"/>
                <a:gd name="connsiteY37" fmla="*/ -29302 h 168886"/>
                <a:gd name="connsiteX38" fmla="*/ 31301 w 66864"/>
                <a:gd name="connsiteY38" fmla="*/ -29121 h 168886"/>
                <a:gd name="connsiteX39" fmla="*/ 31613 w 66864"/>
                <a:gd name="connsiteY39" fmla="*/ -28810 h 168886"/>
                <a:gd name="connsiteX40" fmla="*/ 31768 w 66864"/>
                <a:gd name="connsiteY40" fmla="*/ -28395 h 168886"/>
                <a:gd name="connsiteX41" fmla="*/ 42851 w 66864"/>
                <a:gd name="connsiteY41" fmla="*/ 31967 h 168886"/>
                <a:gd name="connsiteX42" fmla="*/ 42670 w 66864"/>
                <a:gd name="connsiteY42" fmla="*/ 32796 h 168886"/>
                <a:gd name="connsiteX43" fmla="*/ 41735 w 66864"/>
                <a:gd name="connsiteY43" fmla="*/ 33288 h 168886"/>
                <a:gd name="connsiteX44" fmla="*/ 41735 w 66864"/>
                <a:gd name="connsiteY44" fmla="*/ 33288 h 168886"/>
                <a:gd name="connsiteX45" fmla="*/ 59489 w 66864"/>
                <a:gd name="connsiteY45" fmla="*/ 130501 h 168886"/>
                <a:gd name="connsiteX46" fmla="*/ 58788 w 66864"/>
                <a:gd name="connsiteY46" fmla="*/ 130242 h 168886"/>
                <a:gd name="connsiteX47" fmla="*/ 58399 w 66864"/>
                <a:gd name="connsiteY47" fmla="*/ 129595 h 168886"/>
                <a:gd name="connsiteX48" fmla="*/ 54739 w 66864"/>
                <a:gd name="connsiteY48" fmla="*/ 109836 h 168886"/>
                <a:gd name="connsiteX49" fmla="*/ 54895 w 66864"/>
                <a:gd name="connsiteY49" fmla="*/ 109008 h 168886"/>
                <a:gd name="connsiteX50" fmla="*/ 55206 w 66864"/>
                <a:gd name="connsiteY50" fmla="*/ 108697 h 168886"/>
                <a:gd name="connsiteX51" fmla="*/ 55622 w 66864"/>
                <a:gd name="connsiteY51" fmla="*/ 108541 h 168886"/>
                <a:gd name="connsiteX52" fmla="*/ 56063 w 66864"/>
                <a:gd name="connsiteY52" fmla="*/ 108541 h 168886"/>
                <a:gd name="connsiteX53" fmla="*/ 56452 w 66864"/>
                <a:gd name="connsiteY53" fmla="*/ 108723 h 168886"/>
                <a:gd name="connsiteX54" fmla="*/ 56764 w 66864"/>
                <a:gd name="connsiteY54" fmla="*/ 109034 h 168886"/>
                <a:gd name="connsiteX55" fmla="*/ 56919 w 66864"/>
                <a:gd name="connsiteY55" fmla="*/ 109448 h 168886"/>
                <a:gd name="connsiteX56" fmla="*/ 60579 w 66864"/>
                <a:gd name="connsiteY56" fmla="*/ 129206 h 168886"/>
                <a:gd name="connsiteX57" fmla="*/ 59696 w 66864"/>
                <a:gd name="connsiteY57" fmla="*/ 130501 h 168886"/>
                <a:gd name="connsiteX58" fmla="*/ 59489 w 66864"/>
                <a:gd name="connsiteY58" fmla="*/ 130501 h 168886"/>
                <a:gd name="connsiteX59" fmla="*/ 59489 w 66864"/>
                <a:gd name="connsiteY59" fmla="*/ 130501 h 168886"/>
                <a:gd name="connsiteX60" fmla="*/ 53208 w 66864"/>
                <a:gd name="connsiteY60" fmla="*/ 139565 h 168886"/>
                <a:gd name="connsiteX61" fmla="*/ 52507 w 66864"/>
                <a:gd name="connsiteY61" fmla="*/ 139332 h 168886"/>
                <a:gd name="connsiteX62" fmla="*/ 52118 w 66864"/>
                <a:gd name="connsiteY62" fmla="*/ 138710 h 168886"/>
                <a:gd name="connsiteX63" fmla="*/ 41164 w 66864"/>
                <a:gd name="connsiteY63" fmla="*/ 87281 h 168886"/>
                <a:gd name="connsiteX64" fmla="*/ 41320 w 66864"/>
                <a:gd name="connsiteY64" fmla="*/ 86427 h 168886"/>
                <a:gd name="connsiteX65" fmla="*/ 41631 w 66864"/>
                <a:gd name="connsiteY65" fmla="*/ 86116 h 168886"/>
                <a:gd name="connsiteX66" fmla="*/ 42021 w 66864"/>
                <a:gd name="connsiteY66" fmla="*/ 85935 h 168886"/>
                <a:gd name="connsiteX67" fmla="*/ 42462 w 66864"/>
                <a:gd name="connsiteY67" fmla="*/ 85935 h 168886"/>
                <a:gd name="connsiteX68" fmla="*/ 42877 w 66864"/>
                <a:gd name="connsiteY68" fmla="*/ 86090 h 168886"/>
                <a:gd name="connsiteX69" fmla="*/ 43189 w 66864"/>
                <a:gd name="connsiteY69" fmla="*/ 86400 h 168886"/>
                <a:gd name="connsiteX70" fmla="*/ 43344 w 66864"/>
                <a:gd name="connsiteY70" fmla="*/ 86789 h 168886"/>
                <a:gd name="connsiteX71" fmla="*/ 54298 w 66864"/>
                <a:gd name="connsiteY71" fmla="*/ 138218 h 168886"/>
                <a:gd name="connsiteX72" fmla="*/ 54064 w 66864"/>
                <a:gd name="connsiteY72" fmla="*/ 139151 h 168886"/>
                <a:gd name="connsiteX73" fmla="*/ 53675 w 66864"/>
                <a:gd name="connsiteY73" fmla="*/ 139462 h 168886"/>
                <a:gd name="connsiteX74" fmla="*/ 53208 w 66864"/>
                <a:gd name="connsiteY74" fmla="*/ 139565 h 168886"/>
                <a:gd name="connsiteX75" fmla="*/ 39996 w 66864"/>
                <a:gd name="connsiteY75" fmla="*/ 122732 h 168886"/>
                <a:gd name="connsiteX76" fmla="*/ 38932 w 66864"/>
                <a:gd name="connsiteY76" fmla="*/ 121930 h 168886"/>
                <a:gd name="connsiteX77" fmla="*/ 21620 w 66864"/>
                <a:gd name="connsiteY77" fmla="*/ 62317 h 168886"/>
                <a:gd name="connsiteX78" fmla="*/ 21568 w 66864"/>
                <a:gd name="connsiteY78" fmla="*/ 61877 h 168886"/>
                <a:gd name="connsiteX79" fmla="*/ 21983 w 66864"/>
                <a:gd name="connsiteY79" fmla="*/ 61127 h 168886"/>
                <a:gd name="connsiteX80" fmla="*/ 22372 w 66864"/>
                <a:gd name="connsiteY80" fmla="*/ 60919 h 168886"/>
                <a:gd name="connsiteX81" fmla="*/ 22814 w 66864"/>
                <a:gd name="connsiteY81" fmla="*/ 60893 h 168886"/>
                <a:gd name="connsiteX82" fmla="*/ 23229 w 66864"/>
                <a:gd name="connsiteY82" fmla="*/ 61022 h 168886"/>
                <a:gd name="connsiteX83" fmla="*/ 23566 w 66864"/>
                <a:gd name="connsiteY83" fmla="*/ 61308 h 168886"/>
                <a:gd name="connsiteX84" fmla="*/ 23748 w 66864"/>
                <a:gd name="connsiteY84" fmla="*/ 61696 h 168886"/>
                <a:gd name="connsiteX85" fmla="*/ 41060 w 66864"/>
                <a:gd name="connsiteY85" fmla="*/ 121308 h 168886"/>
                <a:gd name="connsiteX86" fmla="*/ 40957 w 66864"/>
                <a:gd name="connsiteY86" fmla="*/ 122137 h 168886"/>
                <a:gd name="connsiteX87" fmla="*/ 40671 w 66864"/>
                <a:gd name="connsiteY87" fmla="*/ 122474 h 168886"/>
                <a:gd name="connsiteX88" fmla="*/ 40282 w 66864"/>
                <a:gd name="connsiteY88" fmla="*/ 122681 h 168886"/>
                <a:gd name="connsiteX89" fmla="*/ 39996 w 66864"/>
                <a:gd name="connsiteY89" fmla="*/ 122732 h 168886"/>
                <a:gd name="connsiteX90" fmla="*/ 39996 w 66864"/>
                <a:gd name="connsiteY90" fmla="*/ 122732 h 168886"/>
                <a:gd name="connsiteX91" fmla="*/ 29718 w 66864"/>
                <a:gd name="connsiteY91" fmla="*/ 20703 h 168886"/>
                <a:gd name="connsiteX92" fmla="*/ 29043 w 66864"/>
                <a:gd name="connsiteY92" fmla="*/ 20470 h 168886"/>
                <a:gd name="connsiteX93" fmla="*/ 28654 w 66864"/>
                <a:gd name="connsiteY93" fmla="*/ 19874 h 168886"/>
                <a:gd name="connsiteX94" fmla="*/ 21074 w 66864"/>
                <a:gd name="connsiteY94" fmla="*/ -9285 h 168886"/>
                <a:gd name="connsiteX95" fmla="*/ 21464 w 66864"/>
                <a:gd name="connsiteY95" fmla="*/ -10450 h 168886"/>
                <a:gd name="connsiteX96" fmla="*/ 21853 w 66864"/>
                <a:gd name="connsiteY96" fmla="*/ -10657 h 168886"/>
                <a:gd name="connsiteX97" fmla="*/ 22294 w 66864"/>
                <a:gd name="connsiteY97" fmla="*/ -10683 h 168886"/>
                <a:gd name="connsiteX98" fmla="*/ 22710 w 66864"/>
                <a:gd name="connsiteY98" fmla="*/ -10527 h 168886"/>
                <a:gd name="connsiteX99" fmla="*/ 23203 w 66864"/>
                <a:gd name="connsiteY99" fmla="*/ -9855 h 168886"/>
                <a:gd name="connsiteX100" fmla="*/ 30782 w 66864"/>
                <a:gd name="connsiteY100" fmla="*/ 19305 h 168886"/>
                <a:gd name="connsiteX101" fmla="*/ 30574 w 66864"/>
                <a:gd name="connsiteY101" fmla="*/ 20263 h 168886"/>
                <a:gd name="connsiteX102" fmla="*/ 30185 w 66864"/>
                <a:gd name="connsiteY102" fmla="*/ 20573 h 168886"/>
                <a:gd name="connsiteX103" fmla="*/ 29718 w 66864"/>
                <a:gd name="connsiteY103" fmla="*/ 20703 h 168886"/>
                <a:gd name="connsiteX104" fmla="*/ 29718 w 66864"/>
                <a:gd name="connsiteY104" fmla="*/ 20703 h 168886"/>
                <a:gd name="connsiteX105" fmla="*/ 49081 w 66864"/>
                <a:gd name="connsiteY105" fmla="*/ 75059 h 168886"/>
                <a:gd name="connsiteX106" fmla="*/ 48380 w 66864"/>
                <a:gd name="connsiteY106" fmla="*/ 74800 h 168886"/>
                <a:gd name="connsiteX107" fmla="*/ 47991 w 66864"/>
                <a:gd name="connsiteY107" fmla="*/ 74152 h 168886"/>
                <a:gd name="connsiteX108" fmla="*/ 42877 w 66864"/>
                <a:gd name="connsiteY108" fmla="*/ 46806 h 168886"/>
                <a:gd name="connsiteX109" fmla="*/ 42877 w 66864"/>
                <a:gd name="connsiteY109" fmla="*/ 46366 h 168886"/>
                <a:gd name="connsiteX110" fmla="*/ 43059 w 66864"/>
                <a:gd name="connsiteY110" fmla="*/ 45951 h 168886"/>
                <a:gd name="connsiteX111" fmla="*/ 43371 w 66864"/>
                <a:gd name="connsiteY111" fmla="*/ 45641 h 168886"/>
                <a:gd name="connsiteX112" fmla="*/ 43760 w 66864"/>
                <a:gd name="connsiteY112" fmla="*/ 45485 h 168886"/>
                <a:gd name="connsiteX113" fmla="*/ 44201 w 66864"/>
                <a:gd name="connsiteY113" fmla="*/ 45485 h 168886"/>
                <a:gd name="connsiteX114" fmla="*/ 44590 w 66864"/>
                <a:gd name="connsiteY114" fmla="*/ 45641 h 168886"/>
                <a:gd name="connsiteX115" fmla="*/ 44902 w 66864"/>
                <a:gd name="connsiteY115" fmla="*/ 45951 h 168886"/>
                <a:gd name="connsiteX116" fmla="*/ 45058 w 66864"/>
                <a:gd name="connsiteY116" fmla="*/ 46340 h 168886"/>
                <a:gd name="connsiteX117" fmla="*/ 50171 w 66864"/>
                <a:gd name="connsiteY117" fmla="*/ 73686 h 168886"/>
                <a:gd name="connsiteX118" fmla="*/ 49263 w 66864"/>
                <a:gd name="connsiteY118" fmla="*/ 74981 h 168886"/>
                <a:gd name="connsiteX119" fmla="*/ 49081 w 66864"/>
                <a:gd name="connsiteY119" fmla="*/ 75059 h 168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66864" h="168886">
                  <a:moveTo>
                    <a:pt x="14015" y="38053"/>
                  </a:moveTo>
                  <a:cubicBezTo>
                    <a:pt x="13781" y="38053"/>
                    <a:pt x="13547" y="37975"/>
                    <a:pt x="13366" y="37846"/>
                  </a:cubicBezTo>
                  <a:cubicBezTo>
                    <a:pt x="13184" y="37716"/>
                    <a:pt x="13028" y="37510"/>
                    <a:pt x="12950" y="37302"/>
                  </a:cubicBezTo>
                  <a:lnTo>
                    <a:pt x="-6205" y="-20161"/>
                  </a:lnTo>
                  <a:cubicBezTo>
                    <a:pt x="-6309" y="-20446"/>
                    <a:pt x="-6283" y="-20731"/>
                    <a:pt x="-6153" y="-20990"/>
                  </a:cubicBezTo>
                  <a:cubicBezTo>
                    <a:pt x="-6075" y="-21119"/>
                    <a:pt x="-5997" y="-21222"/>
                    <a:pt x="-5893" y="-21327"/>
                  </a:cubicBezTo>
                  <a:cubicBezTo>
                    <a:pt x="-5790" y="-21430"/>
                    <a:pt x="-5660" y="-21481"/>
                    <a:pt x="-5530" y="-21533"/>
                  </a:cubicBezTo>
                  <a:cubicBezTo>
                    <a:pt x="-5400" y="-21586"/>
                    <a:pt x="-5245" y="-21611"/>
                    <a:pt x="-5089" y="-21586"/>
                  </a:cubicBezTo>
                  <a:cubicBezTo>
                    <a:pt x="-4648" y="-21559"/>
                    <a:pt x="-4258" y="-21249"/>
                    <a:pt x="-4128" y="-20834"/>
                  </a:cubicBezTo>
                  <a:lnTo>
                    <a:pt x="15027" y="36629"/>
                  </a:lnTo>
                  <a:cubicBezTo>
                    <a:pt x="15131" y="36914"/>
                    <a:pt x="15105" y="37224"/>
                    <a:pt x="14975" y="37483"/>
                  </a:cubicBezTo>
                  <a:cubicBezTo>
                    <a:pt x="14897" y="37613"/>
                    <a:pt x="14819" y="37716"/>
                    <a:pt x="14715" y="37820"/>
                  </a:cubicBezTo>
                  <a:cubicBezTo>
                    <a:pt x="14612" y="37898"/>
                    <a:pt x="14482" y="37975"/>
                    <a:pt x="14352" y="38028"/>
                  </a:cubicBezTo>
                  <a:cubicBezTo>
                    <a:pt x="14274" y="38028"/>
                    <a:pt x="14144" y="38053"/>
                    <a:pt x="14015" y="38053"/>
                  </a:cubicBezTo>
                  <a:lnTo>
                    <a:pt x="14015" y="38053"/>
                  </a:lnTo>
                  <a:close/>
                  <a:moveTo>
                    <a:pt x="31768" y="66125"/>
                  </a:moveTo>
                  <a:cubicBezTo>
                    <a:pt x="31535" y="66125"/>
                    <a:pt x="31275" y="66047"/>
                    <a:pt x="31094" y="65891"/>
                  </a:cubicBezTo>
                  <a:cubicBezTo>
                    <a:pt x="30912" y="65736"/>
                    <a:pt x="30756" y="65529"/>
                    <a:pt x="30704" y="65295"/>
                  </a:cubicBezTo>
                  <a:lnTo>
                    <a:pt x="17545" y="17026"/>
                  </a:lnTo>
                  <a:cubicBezTo>
                    <a:pt x="17493" y="16870"/>
                    <a:pt x="17493" y="16715"/>
                    <a:pt x="17493" y="16586"/>
                  </a:cubicBezTo>
                  <a:cubicBezTo>
                    <a:pt x="17519" y="16430"/>
                    <a:pt x="17545" y="16300"/>
                    <a:pt x="17622" y="16171"/>
                  </a:cubicBezTo>
                  <a:cubicBezTo>
                    <a:pt x="17700" y="16041"/>
                    <a:pt x="17778" y="15938"/>
                    <a:pt x="17908" y="15834"/>
                  </a:cubicBezTo>
                  <a:cubicBezTo>
                    <a:pt x="18012" y="15757"/>
                    <a:pt x="18168" y="15679"/>
                    <a:pt x="18297" y="15653"/>
                  </a:cubicBezTo>
                  <a:cubicBezTo>
                    <a:pt x="18427" y="15601"/>
                    <a:pt x="18583" y="15601"/>
                    <a:pt x="18738" y="15628"/>
                  </a:cubicBezTo>
                  <a:cubicBezTo>
                    <a:pt x="18894" y="15653"/>
                    <a:pt x="19024" y="15705"/>
                    <a:pt x="19154" y="15782"/>
                  </a:cubicBezTo>
                  <a:cubicBezTo>
                    <a:pt x="19284" y="15860"/>
                    <a:pt x="19387" y="15964"/>
                    <a:pt x="19491" y="16068"/>
                  </a:cubicBezTo>
                  <a:cubicBezTo>
                    <a:pt x="19569" y="16197"/>
                    <a:pt x="19647" y="16327"/>
                    <a:pt x="19673" y="16456"/>
                  </a:cubicBezTo>
                  <a:lnTo>
                    <a:pt x="32832" y="64752"/>
                  </a:lnTo>
                  <a:cubicBezTo>
                    <a:pt x="32910" y="65036"/>
                    <a:pt x="32858" y="65321"/>
                    <a:pt x="32729" y="65580"/>
                  </a:cubicBezTo>
                  <a:cubicBezTo>
                    <a:pt x="32573" y="65839"/>
                    <a:pt x="32339" y="66020"/>
                    <a:pt x="32054" y="66098"/>
                  </a:cubicBezTo>
                  <a:cubicBezTo>
                    <a:pt x="31976" y="66125"/>
                    <a:pt x="31872" y="66125"/>
                    <a:pt x="31768" y="66125"/>
                  </a:cubicBezTo>
                  <a:lnTo>
                    <a:pt x="31768" y="66125"/>
                  </a:lnTo>
                  <a:close/>
                  <a:moveTo>
                    <a:pt x="41735" y="33288"/>
                  </a:moveTo>
                  <a:cubicBezTo>
                    <a:pt x="41190" y="33288"/>
                    <a:pt x="40749" y="32900"/>
                    <a:pt x="40645" y="32382"/>
                  </a:cubicBezTo>
                  <a:lnTo>
                    <a:pt x="29562" y="-27982"/>
                  </a:lnTo>
                  <a:cubicBezTo>
                    <a:pt x="29458" y="-28422"/>
                    <a:pt x="29640" y="-28888"/>
                    <a:pt x="30029" y="-29147"/>
                  </a:cubicBezTo>
                  <a:cubicBezTo>
                    <a:pt x="30159" y="-29225"/>
                    <a:pt x="30289" y="-29276"/>
                    <a:pt x="30445" y="-29302"/>
                  </a:cubicBezTo>
                  <a:cubicBezTo>
                    <a:pt x="30600" y="-29328"/>
                    <a:pt x="30730" y="-29328"/>
                    <a:pt x="30886" y="-29302"/>
                  </a:cubicBezTo>
                  <a:cubicBezTo>
                    <a:pt x="31042" y="-29276"/>
                    <a:pt x="31171" y="-29225"/>
                    <a:pt x="31301" y="-29121"/>
                  </a:cubicBezTo>
                  <a:cubicBezTo>
                    <a:pt x="31431" y="-29043"/>
                    <a:pt x="31535" y="-28913"/>
                    <a:pt x="31613" y="-28810"/>
                  </a:cubicBezTo>
                  <a:cubicBezTo>
                    <a:pt x="31690" y="-28681"/>
                    <a:pt x="31742" y="-28525"/>
                    <a:pt x="31768" y="-28395"/>
                  </a:cubicBezTo>
                  <a:lnTo>
                    <a:pt x="42851" y="31967"/>
                  </a:lnTo>
                  <a:cubicBezTo>
                    <a:pt x="42903" y="32253"/>
                    <a:pt x="42851" y="32563"/>
                    <a:pt x="42670" y="32796"/>
                  </a:cubicBezTo>
                  <a:cubicBezTo>
                    <a:pt x="42436" y="33107"/>
                    <a:pt x="42099" y="33288"/>
                    <a:pt x="41735" y="33288"/>
                  </a:cubicBezTo>
                  <a:lnTo>
                    <a:pt x="41735" y="33288"/>
                  </a:lnTo>
                  <a:close/>
                  <a:moveTo>
                    <a:pt x="59489" y="130501"/>
                  </a:moveTo>
                  <a:cubicBezTo>
                    <a:pt x="59229" y="130501"/>
                    <a:pt x="58970" y="130423"/>
                    <a:pt x="58788" y="130242"/>
                  </a:cubicBezTo>
                  <a:cubicBezTo>
                    <a:pt x="58580" y="130088"/>
                    <a:pt x="58451" y="129854"/>
                    <a:pt x="58399" y="129595"/>
                  </a:cubicBezTo>
                  <a:lnTo>
                    <a:pt x="54739" y="109836"/>
                  </a:lnTo>
                  <a:cubicBezTo>
                    <a:pt x="54687" y="109552"/>
                    <a:pt x="54739" y="109241"/>
                    <a:pt x="54895" y="109008"/>
                  </a:cubicBezTo>
                  <a:cubicBezTo>
                    <a:pt x="54973" y="108878"/>
                    <a:pt x="55076" y="108775"/>
                    <a:pt x="55206" y="108697"/>
                  </a:cubicBezTo>
                  <a:cubicBezTo>
                    <a:pt x="55336" y="108619"/>
                    <a:pt x="55466" y="108568"/>
                    <a:pt x="55622" y="108541"/>
                  </a:cubicBezTo>
                  <a:cubicBezTo>
                    <a:pt x="55777" y="108516"/>
                    <a:pt x="55907" y="108516"/>
                    <a:pt x="56063" y="108541"/>
                  </a:cubicBezTo>
                  <a:cubicBezTo>
                    <a:pt x="56219" y="108568"/>
                    <a:pt x="56348" y="108619"/>
                    <a:pt x="56452" y="108723"/>
                  </a:cubicBezTo>
                  <a:cubicBezTo>
                    <a:pt x="56582" y="108800"/>
                    <a:pt x="56686" y="108930"/>
                    <a:pt x="56764" y="109034"/>
                  </a:cubicBezTo>
                  <a:cubicBezTo>
                    <a:pt x="56841" y="109163"/>
                    <a:pt x="56893" y="109293"/>
                    <a:pt x="56919" y="109448"/>
                  </a:cubicBezTo>
                  <a:lnTo>
                    <a:pt x="60579" y="129206"/>
                  </a:lnTo>
                  <a:cubicBezTo>
                    <a:pt x="60683" y="129802"/>
                    <a:pt x="60294" y="130372"/>
                    <a:pt x="59696" y="130501"/>
                  </a:cubicBezTo>
                  <a:cubicBezTo>
                    <a:pt x="59619" y="130501"/>
                    <a:pt x="59567" y="130501"/>
                    <a:pt x="59489" y="130501"/>
                  </a:cubicBezTo>
                  <a:lnTo>
                    <a:pt x="59489" y="130501"/>
                  </a:lnTo>
                  <a:close/>
                  <a:moveTo>
                    <a:pt x="53208" y="139565"/>
                  </a:moveTo>
                  <a:cubicBezTo>
                    <a:pt x="52948" y="139565"/>
                    <a:pt x="52715" y="139487"/>
                    <a:pt x="52507" y="139332"/>
                  </a:cubicBezTo>
                  <a:cubicBezTo>
                    <a:pt x="52299" y="139176"/>
                    <a:pt x="52169" y="138944"/>
                    <a:pt x="52118" y="138710"/>
                  </a:cubicBezTo>
                  <a:lnTo>
                    <a:pt x="41164" y="87281"/>
                  </a:lnTo>
                  <a:cubicBezTo>
                    <a:pt x="41086" y="86996"/>
                    <a:pt x="41138" y="86686"/>
                    <a:pt x="41320" y="86427"/>
                  </a:cubicBezTo>
                  <a:cubicBezTo>
                    <a:pt x="41398" y="86297"/>
                    <a:pt x="41502" y="86194"/>
                    <a:pt x="41631" y="86116"/>
                  </a:cubicBezTo>
                  <a:cubicBezTo>
                    <a:pt x="41761" y="86038"/>
                    <a:pt x="41891" y="85960"/>
                    <a:pt x="42021" y="85935"/>
                  </a:cubicBezTo>
                  <a:cubicBezTo>
                    <a:pt x="42176" y="85909"/>
                    <a:pt x="42306" y="85909"/>
                    <a:pt x="42462" y="85935"/>
                  </a:cubicBezTo>
                  <a:cubicBezTo>
                    <a:pt x="42618" y="85960"/>
                    <a:pt x="42747" y="86012"/>
                    <a:pt x="42877" y="86090"/>
                  </a:cubicBezTo>
                  <a:cubicBezTo>
                    <a:pt x="43007" y="86168"/>
                    <a:pt x="43111" y="86271"/>
                    <a:pt x="43189" y="86400"/>
                  </a:cubicBezTo>
                  <a:cubicBezTo>
                    <a:pt x="43267" y="86530"/>
                    <a:pt x="43319" y="86659"/>
                    <a:pt x="43344" y="86789"/>
                  </a:cubicBezTo>
                  <a:lnTo>
                    <a:pt x="54298" y="138218"/>
                  </a:lnTo>
                  <a:cubicBezTo>
                    <a:pt x="54376" y="138555"/>
                    <a:pt x="54298" y="138892"/>
                    <a:pt x="54064" y="139151"/>
                  </a:cubicBezTo>
                  <a:cubicBezTo>
                    <a:pt x="53960" y="139281"/>
                    <a:pt x="53831" y="139384"/>
                    <a:pt x="53675" y="139462"/>
                  </a:cubicBezTo>
                  <a:cubicBezTo>
                    <a:pt x="53545" y="139540"/>
                    <a:pt x="53363" y="139565"/>
                    <a:pt x="53208" y="139565"/>
                  </a:cubicBezTo>
                  <a:close/>
                  <a:moveTo>
                    <a:pt x="39996" y="122732"/>
                  </a:moveTo>
                  <a:cubicBezTo>
                    <a:pt x="39503" y="122732"/>
                    <a:pt x="39062" y="122396"/>
                    <a:pt x="38932" y="121930"/>
                  </a:cubicBezTo>
                  <a:lnTo>
                    <a:pt x="21620" y="62317"/>
                  </a:lnTo>
                  <a:cubicBezTo>
                    <a:pt x="21568" y="62162"/>
                    <a:pt x="21568" y="62033"/>
                    <a:pt x="21568" y="61877"/>
                  </a:cubicBezTo>
                  <a:cubicBezTo>
                    <a:pt x="21594" y="61593"/>
                    <a:pt x="21749" y="61308"/>
                    <a:pt x="21983" y="61127"/>
                  </a:cubicBezTo>
                  <a:cubicBezTo>
                    <a:pt x="22087" y="61049"/>
                    <a:pt x="22242" y="60971"/>
                    <a:pt x="22372" y="60919"/>
                  </a:cubicBezTo>
                  <a:cubicBezTo>
                    <a:pt x="22502" y="60868"/>
                    <a:pt x="22658" y="60868"/>
                    <a:pt x="22814" y="60893"/>
                  </a:cubicBezTo>
                  <a:cubicBezTo>
                    <a:pt x="22969" y="60893"/>
                    <a:pt x="23099" y="60945"/>
                    <a:pt x="23229" y="61022"/>
                  </a:cubicBezTo>
                  <a:cubicBezTo>
                    <a:pt x="23359" y="61100"/>
                    <a:pt x="23462" y="61204"/>
                    <a:pt x="23566" y="61308"/>
                  </a:cubicBezTo>
                  <a:cubicBezTo>
                    <a:pt x="23644" y="61437"/>
                    <a:pt x="23722" y="61567"/>
                    <a:pt x="23748" y="61696"/>
                  </a:cubicBezTo>
                  <a:lnTo>
                    <a:pt x="41060" y="121308"/>
                  </a:lnTo>
                  <a:cubicBezTo>
                    <a:pt x="41138" y="121593"/>
                    <a:pt x="41112" y="121878"/>
                    <a:pt x="40957" y="122137"/>
                  </a:cubicBezTo>
                  <a:cubicBezTo>
                    <a:pt x="40879" y="122266"/>
                    <a:pt x="40801" y="122370"/>
                    <a:pt x="40671" y="122474"/>
                  </a:cubicBezTo>
                  <a:cubicBezTo>
                    <a:pt x="40567" y="122578"/>
                    <a:pt x="40438" y="122629"/>
                    <a:pt x="40282" y="122681"/>
                  </a:cubicBezTo>
                  <a:cubicBezTo>
                    <a:pt x="40204" y="122707"/>
                    <a:pt x="40100" y="122732"/>
                    <a:pt x="39996" y="122732"/>
                  </a:cubicBezTo>
                  <a:lnTo>
                    <a:pt x="39996" y="122732"/>
                  </a:lnTo>
                  <a:close/>
                  <a:moveTo>
                    <a:pt x="29718" y="20703"/>
                  </a:moveTo>
                  <a:cubicBezTo>
                    <a:pt x="29484" y="20703"/>
                    <a:pt x="29225" y="20625"/>
                    <a:pt x="29043" y="20470"/>
                  </a:cubicBezTo>
                  <a:cubicBezTo>
                    <a:pt x="28861" y="20314"/>
                    <a:pt x="28706" y="20107"/>
                    <a:pt x="28654" y="19874"/>
                  </a:cubicBezTo>
                  <a:lnTo>
                    <a:pt x="21074" y="-9285"/>
                  </a:lnTo>
                  <a:cubicBezTo>
                    <a:pt x="20945" y="-9725"/>
                    <a:pt x="21100" y="-10191"/>
                    <a:pt x="21464" y="-10450"/>
                  </a:cubicBezTo>
                  <a:cubicBezTo>
                    <a:pt x="21568" y="-10527"/>
                    <a:pt x="21723" y="-10605"/>
                    <a:pt x="21853" y="-10657"/>
                  </a:cubicBezTo>
                  <a:cubicBezTo>
                    <a:pt x="21983" y="-10683"/>
                    <a:pt x="22139" y="-10709"/>
                    <a:pt x="22294" y="-10683"/>
                  </a:cubicBezTo>
                  <a:cubicBezTo>
                    <a:pt x="22450" y="-10657"/>
                    <a:pt x="22580" y="-10605"/>
                    <a:pt x="22710" y="-10527"/>
                  </a:cubicBezTo>
                  <a:cubicBezTo>
                    <a:pt x="22969" y="-10372"/>
                    <a:pt x="23151" y="-10139"/>
                    <a:pt x="23203" y="-9855"/>
                  </a:cubicBezTo>
                  <a:lnTo>
                    <a:pt x="30782" y="19305"/>
                  </a:lnTo>
                  <a:cubicBezTo>
                    <a:pt x="30860" y="19642"/>
                    <a:pt x="30808" y="19977"/>
                    <a:pt x="30574" y="20263"/>
                  </a:cubicBezTo>
                  <a:cubicBezTo>
                    <a:pt x="30470" y="20392"/>
                    <a:pt x="30341" y="20495"/>
                    <a:pt x="30185" y="20573"/>
                  </a:cubicBezTo>
                  <a:cubicBezTo>
                    <a:pt x="30055" y="20651"/>
                    <a:pt x="29899" y="20703"/>
                    <a:pt x="29718" y="20703"/>
                  </a:cubicBezTo>
                  <a:lnTo>
                    <a:pt x="29718" y="20703"/>
                  </a:lnTo>
                  <a:close/>
                  <a:moveTo>
                    <a:pt x="49081" y="75059"/>
                  </a:moveTo>
                  <a:cubicBezTo>
                    <a:pt x="48821" y="75059"/>
                    <a:pt x="48588" y="74955"/>
                    <a:pt x="48380" y="74800"/>
                  </a:cubicBezTo>
                  <a:cubicBezTo>
                    <a:pt x="48172" y="74644"/>
                    <a:pt x="48043" y="74411"/>
                    <a:pt x="47991" y="74152"/>
                  </a:cubicBezTo>
                  <a:lnTo>
                    <a:pt x="42877" y="46806"/>
                  </a:lnTo>
                  <a:cubicBezTo>
                    <a:pt x="42851" y="46650"/>
                    <a:pt x="42851" y="46521"/>
                    <a:pt x="42877" y="46366"/>
                  </a:cubicBezTo>
                  <a:cubicBezTo>
                    <a:pt x="42903" y="46210"/>
                    <a:pt x="42955" y="46081"/>
                    <a:pt x="43059" y="45951"/>
                  </a:cubicBezTo>
                  <a:cubicBezTo>
                    <a:pt x="43137" y="45848"/>
                    <a:pt x="43241" y="45718"/>
                    <a:pt x="43371" y="45641"/>
                  </a:cubicBezTo>
                  <a:cubicBezTo>
                    <a:pt x="43500" y="45563"/>
                    <a:pt x="43630" y="45511"/>
                    <a:pt x="43760" y="45485"/>
                  </a:cubicBezTo>
                  <a:cubicBezTo>
                    <a:pt x="43915" y="45460"/>
                    <a:pt x="44045" y="45460"/>
                    <a:pt x="44201" y="45485"/>
                  </a:cubicBezTo>
                  <a:cubicBezTo>
                    <a:pt x="44331" y="45511"/>
                    <a:pt x="44487" y="45563"/>
                    <a:pt x="44590" y="45641"/>
                  </a:cubicBezTo>
                  <a:cubicBezTo>
                    <a:pt x="44720" y="45718"/>
                    <a:pt x="44824" y="45848"/>
                    <a:pt x="44902" y="45951"/>
                  </a:cubicBezTo>
                  <a:cubicBezTo>
                    <a:pt x="44980" y="46081"/>
                    <a:pt x="45032" y="46210"/>
                    <a:pt x="45058" y="46340"/>
                  </a:cubicBezTo>
                  <a:lnTo>
                    <a:pt x="50171" y="73686"/>
                  </a:lnTo>
                  <a:cubicBezTo>
                    <a:pt x="50275" y="74282"/>
                    <a:pt x="49885" y="74877"/>
                    <a:pt x="49263" y="74981"/>
                  </a:cubicBezTo>
                  <a:cubicBezTo>
                    <a:pt x="49211" y="75059"/>
                    <a:pt x="49159" y="75059"/>
                    <a:pt x="49081" y="75059"/>
                  </a:cubicBezTo>
                  <a:close/>
                </a:path>
              </a:pathLst>
            </a:custGeom>
            <a:solidFill>
              <a:srgbClr val="191919"/>
            </a:solidFill>
            <a:ln w="259" cap="flat">
              <a:noFill/>
              <a:prstDash val="solid"/>
              <a:miter/>
            </a:ln>
          </p:spPr>
          <p:txBody>
            <a:bodyPr rtlCol="0" anchor="ctr"/>
            <a:lstStyle/>
            <a:p>
              <a:endParaRPr lang="fr-FR"/>
            </a:p>
          </p:txBody>
        </p:sp>
        <p:sp>
          <p:nvSpPr>
            <p:cNvPr id="3991" name="Forme libre 3990">
              <a:extLst>
                <a:ext uri="{FF2B5EF4-FFF2-40B4-BE49-F238E27FC236}">
                  <a16:creationId xmlns:a16="http://schemas.microsoft.com/office/drawing/2014/main" id="{D2986525-5ECD-6358-2A60-29FD0FC14E56}"/>
                </a:ext>
              </a:extLst>
            </p:cNvPr>
            <p:cNvSpPr/>
            <p:nvPr/>
          </p:nvSpPr>
          <p:spPr>
            <a:xfrm>
              <a:off x="4182598" y="10212632"/>
              <a:ext cx="121286" cy="59937"/>
            </a:xfrm>
            <a:custGeom>
              <a:avLst/>
              <a:gdLst>
                <a:gd name="connsiteX0" fmla="*/ 115076 w 121286"/>
                <a:gd name="connsiteY0" fmla="*/ 10650 h 59937"/>
                <a:gd name="connsiteX1" fmla="*/ 109132 w 121286"/>
                <a:gd name="connsiteY1" fmla="*/ -28998 h 59937"/>
                <a:gd name="connsiteX2" fmla="*/ -6189 w 121286"/>
                <a:gd name="connsiteY2" fmla="*/ -14652 h 59937"/>
                <a:gd name="connsiteX3" fmla="*/ 9047 w 121286"/>
                <a:gd name="connsiteY3" fmla="*/ 23830 h 59937"/>
                <a:gd name="connsiteX4" fmla="*/ 63554 w 121286"/>
                <a:gd name="connsiteY4" fmla="*/ 29242 h 59937"/>
                <a:gd name="connsiteX5" fmla="*/ 115076 w 121286"/>
                <a:gd name="connsiteY5" fmla="*/ 10650 h 5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86" h="59937">
                  <a:moveTo>
                    <a:pt x="115076" y="10650"/>
                  </a:moveTo>
                  <a:lnTo>
                    <a:pt x="109132" y="-28998"/>
                  </a:lnTo>
                  <a:lnTo>
                    <a:pt x="-6189" y="-14652"/>
                  </a:lnTo>
                  <a:cubicBezTo>
                    <a:pt x="-6189" y="-11285"/>
                    <a:pt x="9047" y="23830"/>
                    <a:pt x="9047" y="23830"/>
                  </a:cubicBezTo>
                  <a:cubicBezTo>
                    <a:pt x="9878" y="30460"/>
                    <a:pt x="34276" y="32894"/>
                    <a:pt x="63554" y="29242"/>
                  </a:cubicBezTo>
                  <a:cubicBezTo>
                    <a:pt x="92832" y="25617"/>
                    <a:pt x="115907" y="17278"/>
                    <a:pt x="115076" y="10650"/>
                  </a:cubicBezTo>
                  <a:close/>
                </a:path>
              </a:pathLst>
            </a:custGeom>
            <a:solidFill>
              <a:srgbClr val="FFD26C"/>
            </a:solidFill>
            <a:ln w="259" cap="flat">
              <a:noFill/>
              <a:prstDash val="solid"/>
              <a:miter/>
            </a:ln>
          </p:spPr>
          <p:txBody>
            <a:bodyPr rtlCol="0" anchor="ctr"/>
            <a:lstStyle/>
            <a:p>
              <a:endParaRPr lang="fr-FR"/>
            </a:p>
          </p:txBody>
        </p:sp>
        <p:sp>
          <p:nvSpPr>
            <p:cNvPr id="3992" name="Forme libre 3991">
              <a:extLst>
                <a:ext uri="{FF2B5EF4-FFF2-40B4-BE49-F238E27FC236}">
                  <a16:creationId xmlns:a16="http://schemas.microsoft.com/office/drawing/2014/main" id="{349E4F76-FC04-9F62-593B-695EFC520687}"/>
                </a:ext>
              </a:extLst>
            </p:cNvPr>
            <p:cNvSpPr/>
            <p:nvPr/>
          </p:nvSpPr>
          <p:spPr>
            <a:xfrm>
              <a:off x="4181508" y="10211565"/>
              <a:ext cx="123500" cy="62103"/>
            </a:xfrm>
            <a:custGeom>
              <a:avLst/>
              <a:gdLst>
                <a:gd name="connsiteX0" fmla="*/ 38870 w 123500"/>
                <a:gd name="connsiteY0" fmla="*/ 33106 h 62103"/>
                <a:gd name="connsiteX1" fmla="*/ 9073 w 123500"/>
                <a:gd name="connsiteY1" fmla="*/ 25234 h 62103"/>
                <a:gd name="connsiteX2" fmla="*/ -6189 w 123500"/>
                <a:gd name="connsiteY2" fmla="*/ -13559 h 62103"/>
                <a:gd name="connsiteX3" fmla="*/ -5904 w 123500"/>
                <a:gd name="connsiteY3" fmla="*/ -14284 h 62103"/>
                <a:gd name="connsiteX4" fmla="*/ -5203 w 123500"/>
                <a:gd name="connsiteY4" fmla="*/ -14646 h 62103"/>
                <a:gd name="connsiteX5" fmla="*/ 110119 w 123500"/>
                <a:gd name="connsiteY5" fmla="*/ -28993 h 62103"/>
                <a:gd name="connsiteX6" fmla="*/ 110923 w 123500"/>
                <a:gd name="connsiteY6" fmla="*/ -28759 h 62103"/>
                <a:gd name="connsiteX7" fmla="*/ 111338 w 123500"/>
                <a:gd name="connsiteY7" fmla="*/ -28060 h 62103"/>
                <a:gd name="connsiteX8" fmla="*/ 117282 w 123500"/>
                <a:gd name="connsiteY8" fmla="*/ 11587 h 62103"/>
                <a:gd name="connsiteX9" fmla="*/ 117282 w 123500"/>
                <a:gd name="connsiteY9" fmla="*/ 11612 h 62103"/>
                <a:gd name="connsiteX10" fmla="*/ 102098 w 123500"/>
                <a:gd name="connsiteY10" fmla="*/ 23214 h 62103"/>
                <a:gd name="connsiteX11" fmla="*/ 64826 w 123500"/>
                <a:gd name="connsiteY11" fmla="*/ 31449 h 62103"/>
                <a:gd name="connsiteX12" fmla="*/ 38870 w 123500"/>
                <a:gd name="connsiteY12" fmla="*/ 33106 h 62103"/>
                <a:gd name="connsiteX13" fmla="*/ -3801 w 123500"/>
                <a:gd name="connsiteY13" fmla="*/ -12626 h 62103"/>
                <a:gd name="connsiteX14" fmla="*/ 11149 w 123500"/>
                <a:gd name="connsiteY14" fmla="*/ 24457 h 62103"/>
                <a:gd name="connsiteX15" fmla="*/ 11227 w 123500"/>
                <a:gd name="connsiteY15" fmla="*/ 24767 h 62103"/>
                <a:gd name="connsiteX16" fmla="*/ 64514 w 123500"/>
                <a:gd name="connsiteY16" fmla="*/ 29221 h 62103"/>
                <a:gd name="connsiteX17" fmla="*/ 101319 w 123500"/>
                <a:gd name="connsiteY17" fmla="*/ 21090 h 62103"/>
                <a:gd name="connsiteX18" fmla="*/ 115076 w 123500"/>
                <a:gd name="connsiteY18" fmla="*/ 11871 h 62103"/>
                <a:gd name="connsiteX19" fmla="*/ 109288 w 123500"/>
                <a:gd name="connsiteY19" fmla="*/ -26688 h 62103"/>
                <a:gd name="connsiteX20" fmla="*/ -3801 w 123500"/>
                <a:gd name="connsiteY20" fmla="*/ -12626 h 6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3500" h="62103">
                  <a:moveTo>
                    <a:pt x="38870" y="33106"/>
                  </a:moveTo>
                  <a:cubicBezTo>
                    <a:pt x="22778" y="33106"/>
                    <a:pt x="10007" y="30775"/>
                    <a:pt x="9073" y="25234"/>
                  </a:cubicBezTo>
                  <a:cubicBezTo>
                    <a:pt x="6399" y="19044"/>
                    <a:pt x="-6189" y="-10166"/>
                    <a:pt x="-6189" y="-13559"/>
                  </a:cubicBezTo>
                  <a:cubicBezTo>
                    <a:pt x="-6189" y="-13818"/>
                    <a:pt x="-6085" y="-14076"/>
                    <a:pt x="-5904" y="-14284"/>
                  </a:cubicBezTo>
                  <a:cubicBezTo>
                    <a:pt x="-5722" y="-14491"/>
                    <a:pt x="-5488" y="-14621"/>
                    <a:pt x="-5203" y="-14646"/>
                  </a:cubicBezTo>
                  <a:lnTo>
                    <a:pt x="110119" y="-28993"/>
                  </a:lnTo>
                  <a:cubicBezTo>
                    <a:pt x="110404" y="-29018"/>
                    <a:pt x="110689" y="-28940"/>
                    <a:pt x="110923" y="-28759"/>
                  </a:cubicBezTo>
                  <a:cubicBezTo>
                    <a:pt x="111157" y="-28604"/>
                    <a:pt x="111312" y="-28319"/>
                    <a:pt x="111338" y="-28060"/>
                  </a:cubicBezTo>
                  <a:lnTo>
                    <a:pt x="117282" y="11587"/>
                  </a:lnTo>
                  <a:lnTo>
                    <a:pt x="117282" y="11612"/>
                  </a:lnTo>
                  <a:cubicBezTo>
                    <a:pt x="117879" y="16454"/>
                    <a:pt x="109366" y="20598"/>
                    <a:pt x="102098" y="23214"/>
                  </a:cubicBezTo>
                  <a:cubicBezTo>
                    <a:pt x="92287" y="26761"/>
                    <a:pt x="79050" y="29688"/>
                    <a:pt x="64826" y="31449"/>
                  </a:cubicBezTo>
                  <a:cubicBezTo>
                    <a:pt x="56183" y="32485"/>
                    <a:pt x="47539" y="33080"/>
                    <a:pt x="38870" y="33106"/>
                  </a:cubicBezTo>
                  <a:close/>
                  <a:moveTo>
                    <a:pt x="-3801" y="-12626"/>
                  </a:moveTo>
                  <a:cubicBezTo>
                    <a:pt x="-2477" y="-7680"/>
                    <a:pt x="5777" y="12078"/>
                    <a:pt x="11149" y="24457"/>
                  </a:cubicBezTo>
                  <a:cubicBezTo>
                    <a:pt x="11201" y="24560"/>
                    <a:pt x="11227" y="24664"/>
                    <a:pt x="11227" y="24767"/>
                  </a:cubicBezTo>
                  <a:cubicBezTo>
                    <a:pt x="11876" y="29920"/>
                    <a:pt x="33912" y="33028"/>
                    <a:pt x="64514" y="29221"/>
                  </a:cubicBezTo>
                  <a:cubicBezTo>
                    <a:pt x="78582" y="27460"/>
                    <a:pt x="91664" y="24586"/>
                    <a:pt x="101319" y="21090"/>
                  </a:cubicBezTo>
                  <a:cubicBezTo>
                    <a:pt x="111806" y="17309"/>
                    <a:pt x="115284" y="13839"/>
                    <a:pt x="115076" y="11871"/>
                  </a:cubicBezTo>
                  <a:lnTo>
                    <a:pt x="109288" y="-26688"/>
                  </a:lnTo>
                  <a:lnTo>
                    <a:pt x="-3801" y="-12626"/>
                  </a:lnTo>
                  <a:close/>
                </a:path>
              </a:pathLst>
            </a:custGeom>
            <a:solidFill>
              <a:srgbClr val="191919"/>
            </a:solidFill>
            <a:ln w="259" cap="flat">
              <a:noFill/>
              <a:prstDash val="solid"/>
              <a:miter/>
            </a:ln>
          </p:spPr>
          <p:txBody>
            <a:bodyPr rtlCol="0" anchor="ctr"/>
            <a:lstStyle/>
            <a:p>
              <a:endParaRPr lang="fr-FR"/>
            </a:p>
          </p:txBody>
        </p:sp>
        <p:sp>
          <p:nvSpPr>
            <p:cNvPr id="3993" name="Forme libre 3992">
              <a:extLst>
                <a:ext uri="{FF2B5EF4-FFF2-40B4-BE49-F238E27FC236}">
                  <a16:creationId xmlns:a16="http://schemas.microsoft.com/office/drawing/2014/main" id="{0332B823-E4E5-3F22-2C12-E8B78C5A242A}"/>
                </a:ext>
              </a:extLst>
            </p:cNvPr>
            <p:cNvSpPr/>
            <p:nvPr/>
          </p:nvSpPr>
          <p:spPr>
            <a:xfrm>
              <a:off x="4182604" y="10205829"/>
              <a:ext cx="115335" cy="27971"/>
            </a:xfrm>
            <a:custGeom>
              <a:avLst/>
              <a:gdLst>
                <a:gd name="connsiteX0" fmla="*/ 52994 w 115335"/>
                <a:gd name="connsiteY0" fmla="*/ -2930 h 27971"/>
                <a:gd name="connsiteX1" fmla="*/ 109136 w 115335"/>
                <a:gd name="connsiteY1" fmla="*/ -22119 h 27971"/>
                <a:gd name="connsiteX2" fmla="*/ 49983 w 115335"/>
                <a:gd name="connsiteY2" fmla="*/ -26936 h 27971"/>
                <a:gd name="connsiteX3" fmla="*/ -6159 w 115335"/>
                <a:gd name="connsiteY3" fmla="*/ -7747 h 27971"/>
                <a:gd name="connsiteX4" fmla="*/ 52994 w 115335"/>
                <a:gd name="connsiteY4" fmla="*/ -2930 h 279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335" h="27971">
                  <a:moveTo>
                    <a:pt x="52994" y="-2930"/>
                  </a:moveTo>
                  <a:cubicBezTo>
                    <a:pt x="84842" y="-6892"/>
                    <a:pt x="109967" y="-15464"/>
                    <a:pt x="109136" y="-22119"/>
                  </a:cubicBezTo>
                  <a:cubicBezTo>
                    <a:pt x="108305" y="-28749"/>
                    <a:pt x="81831" y="-30897"/>
                    <a:pt x="49983" y="-26936"/>
                  </a:cubicBezTo>
                  <a:cubicBezTo>
                    <a:pt x="18135" y="-22974"/>
                    <a:pt x="-6990" y="-14402"/>
                    <a:pt x="-6159" y="-7747"/>
                  </a:cubicBezTo>
                  <a:cubicBezTo>
                    <a:pt x="-5329" y="-1143"/>
                    <a:pt x="21146" y="1032"/>
                    <a:pt x="52994" y="-2930"/>
                  </a:cubicBezTo>
                  <a:close/>
                </a:path>
              </a:pathLst>
            </a:custGeom>
            <a:solidFill>
              <a:srgbClr val="FFD26C"/>
            </a:solidFill>
            <a:ln w="259" cap="flat">
              <a:noFill/>
              <a:prstDash val="solid"/>
              <a:miter/>
            </a:ln>
          </p:spPr>
          <p:txBody>
            <a:bodyPr rtlCol="0" anchor="ctr"/>
            <a:lstStyle/>
            <a:p>
              <a:endParaRPr lang="fr-FR"/>
            </a:p>
          </p:txBody>
        </p:sp>
        <p:grpSp>
          <p:nvGrpSpPr>
            <p:cNvPr id="3994" name="Graphique 2">
              <a:extLst>
                <a:ext uri="{FF2B5EF4-FFF2-40B4-BE49-F238E27FC236}">
                  <a16:creationId xmlns:a16="http://schemas.microsoft.com/office/drawing/2014/main" id="{0555D0FA-CDE9-05FB-0621-F9DD3D03CE08}"/>
                </a:ext>
              </a:extLst>
            </p:cNvPr>
            <p:cNvGrpSpPr/>
            <p:nvPr/>
          </p:nvGrpSpPr>
          <p:grpSpPr>
            <a:xfrm>
              <a:off x="4181504" y="10204725"/>
              <a:ext cx="117559" cy="68166"/>
              <a:chOff x="4181504" y="10204725"/>
              <a:chExt cx="117559" cy="68166"/>
            </a:xfrm>
            <a:solidFill>
              <a:srgbClr val="191919"/>
            </a:solidFill>
          </p:grpSpPr>
          <p:sp>
            <p:nvSpPr>
              <p:cNvPr id="3995" name="Forme libre 3994">
                <a:extLst>
                  <a:ext uri="{FF2B5EF4-FFF2-40B4-BE49-F238E27FC236}">
                    <a16:creationId xmlns:a16="http://schemas.microsoft.com/office/drawing/2014/main" id="{DE6CAEB9-CB87-84FB-DC38-9DE32F39D944}"/>
                  </a:ext>
                </a:extLst>
              </p:cNvPr>
              <p:cNvSpPr/>
              <p:nvPr/>
            </p:nvSpPr>
            <p:spPr>
              <a:xfrm>
                <a:off x="4181504" y="10204725"/>
                <a:ext cx="117559" cy="68166"/>
              </a:xfrm>
              <a:custGeom>
                <a:avLst/>
                <a:gdLst>
                  <a:gd name="connsiteX0" fmla="*/ 24271 w 117559"/>
                  <a:gd name="connsiteY0" fmla="*/ 1166 h 68166"/>
                  <a:gd name="connsiteX1" fmla="*/ -6149 w 117559"/>
                  <a:gd name="connsiteY1" fmla="*/ -6603 h 68166"/>
                  <a:gd name="connsiteX2" fmla="*/ 10411 w 117559"/>
                  <a:gd name="connsiteY2" fmla="*/ -18359 h 68166"/>
                  <a:gd name="connsiteX3" fmla="*/ 50953 w 117559"/>
                  <a:gd name="connsiteY3" fmla="*/ -27008 h 68166"/>
                  <a:gd name="connsiteX4" fmla="*/ 111352 w 117559"/>
                  <a:gd name="connsiteY4" fmla="*/ -21234 h 68166"/>
                  <a:gd name="connsiteX5" fmla="*/ 54250 w 117559"/>
                  <a:gd name="connsiteY5" fmla="*/ -828 h 68166"/>
                  <a:gd name="connsiteX6" fmla="*/ 24271 w 117559"/>
                  <a:gd name="connsiteY6" fmla="*/ 1166 h 68166"/>
                  <a:gd name="connsiteX7" fmla="*/ 80906 w 117559"/>
                  <a:gd name="connsiteY7" fmla="*/ -26775 h 68166"/>
                  <a:gd name="connsiteX8" fmla="*/ 51213 w 117559"/>
                  <a:gd name="connsiteY8" fmla="*/ -24781 h 68166"/>
                  <a:gd name="connsiteX9" fmla="*/ 11111 w 117559"/>
                  <a:gd name="connsiteY9" fmla="*/ -16236 h 68166"/>
                  <a:gd name="connsiteX10" fmla="*/ -3969 w 117559"/>
                  <a:gd name="connsiteY10" fmla="*/ -6835 h 68166"/>
                  <a:gd name="connsiteX11" fmla="*/ 53938 w 117559"/>
                  <a:gd name="connsiteY11" fmla="*/ -2951 h 68166"/>
                  <a:gd name="connsiteX12" fmla="*/ 109120 w 117559"/>
                  <a:gd name="connsiteY12" fmla="*/ -20897 h 68166"/>
                  <a:gd name="connsiteX13" fmla="*/ 80906 w 117559"/>
                  <a:gd name="connsiteY13" fmla="*/ -26775 h 68166"/>
                  <a:gd name="connsiteX14" fmla="*/ 24634 w 117559"/>
                  <a:gd name="connsiteY14" fmla="*/ 39182 h 68166"/>
                  <a:gd name="connsiteX15" fmla="*/ 24011 w 117559"/>
                  <a:gd name="connsiteY15" fmla="*/ 39000 h 68166"/>
                  <a:gd name="connsiteX16" fmla="*/ 23596 w 117559"/>
                  <a:gd name="connsiteY16" fmla="*/ 38483 h 68166"/>
                  <a:gd name="connsiteX17" fmla="*/ 13811 w 117559"/>
                  <a:gd name="connsiteY17" fmla="*/ 13390 h 68166"/>
                  <a:gd name="connsiteX18" fmla="*/ 13837 w 117559"/>
                  <a:gd name="connsiteY18" fmla="*/ 12535 h 68166"/>
                  <a:gd name="connsiteX19" fmla="*/ 14460 w 117559"/>
                  <a:gd name="connsiteY19" fmla="*/ 11939 h 68166"/>
                  <a:gd name="connsiteX20" fmla="*/ 15316 w 117559"/>
                  <a:gd name="connsiteY20" fmla="*/ 11966 h 68166"/>
                  <a:gd name="connsiteX21" fmla="*/ 15913 w 117559"/>
                  <a:gd name="connsiteY21" fmla="*/ 12560 h 68166"/>
                  <a:gd name="connsiteX22" fmla="*/ 25699 w 117559"/>
                  <a:gd name="connsiteY22" fmla="*/ 37654 h 68166"/>
                  <a:gd name="connsiteX23" fmla="*/ 25673 w 117559"/>
                  <a:gd name="connsiteY23" fmla="*/ 38483 h 68166"/>
                  <a:gd name="connsiteX24" fmla="*/ 25050 w 117559"/>
                  <a:gd name="connsiteY24" fmla="*/ 39078 h 68166"/>
                  <a:gd name="connsiteX25" fmla="*/ 24634 w 117559"/>
                  <a:gd name="connsiteY25" fmla="*/ 39182 h 6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7559" h="68166">
                    <a:moveTo>
                      <a:pt x="24271" y="1166"/>
                    </a:moveTo>
                    <a:cubicBezTo>
                      <a:pt x="7530" y="1166"/>
                      <a:pt x="-5474" y="-1138"/>
                      <a:pt x="-6149" y="-6603"/>
                    </a:cubicBezTo>
                    <a:cubicBezTo>
                      <a:pt x="-6642" y="-10512"/>
                      <a:pt x="-1062" y="-14448"/>
                      <a:pt x="10411" y="-18359"/>
                    </a:cubicBezTo>
                    <a:cubicBezTo>
                      <a:pt x="21078" y="-22011"/>
                      <a:pt x="35484" y="-25092"/>
                      <a:pt x="50953" y="-27008"/>
                    </a:cubicBezTo>
                    <a:cubicBezTo>
                      <a:pt x="79427" y="-30556"/>
                      <a:pt x="110288" y="-29727"/>
                      <a:pt x="111352" y="-21234"/>
                    </a:cubicBezTo>
                    <a:cubicBezTo>
                      <a:pt x="112417" y="-12713"/>
                      <a:pt x="82723" y="-4375"/>
                      <a:pt x="54250" y="-828"/>
                    </a:cubicBezTo>
                    <a:cubicBezTo>
                      <a:pt x="44283" y="467"/>
                      <a:pt x="34290" y="1115"/>
                      <a:pt x="24271" y="1166"/>
                    </a:cubicBezTo>
                    <a:close/>
                    <a:moveTo>
                      <a:pt x="80906" y="-26775"/>
                    </a:moveTo>
                    <a:cubicBezTo>
                      <a:pt x="70991" y="-26724"/>
                      <a:pt x="61076" y="-26050"/>
                      <a:pt x="51213" y="-24781"/>
                    </a:cubicBezTo>
                    <a:cubicBezTo>
                      <a:pt x="35899" y="-22891"/>
                      <a:pt x="21649" y="-19835"/>
                      <a:pt x="11111" y="-16236"/>
                    </a:cubicBezTo>
                    <a:cubicBezTo>
                      <a:pt x="-387" y="-12300"/>
                      <a:pt x="-4228" y="-8804"/>
                      <a:pt x="-3969" y="-6835"/>
                    </a:cubicBezTo>
                    <a:cubicBezTo>
                      <a:pt x="-3320" y="-1656"/>
                      <a:pt x="20611" y="1192"/>
                      <a:pt x="53938" y="-2951"/>
                    </a:cubicBezTo>
                    <a:cubicBezTo>
                      <a:pt x="87265" y="-7094"/>
                      <a:pt x="109769" y="-15743"/>
                      <a:pt x="109120" y="-20897"/>
                    </a:cubicBezTo>
                    <a:cubicBezTo>
                      <a:pt x="108705" y="-24367"/>
                      <a:pt x="97933" y="-26775"/>
                      <a:pt x="80906" y="-26775"/>
                    </a:cubicBezTo>
                    <a:close/>
                    <a:moveTo>
                      <a:pt x="24634" y="39182"/>
                    </a:moveTo>
                    <a:cubicBezTo>
                      <a:pt x="24401" y="39182"/>
                      <a:pt x="24193" y="39104"/>
                      <a:pt x="24011" y="39000"/>
                    </a:cubicBezTo>
                    <a:cubicBezTo>
                      <a:pt x="23830" y="38871"/>
                      <a:pt x="23700" y="38690"/>
                      <a:pt x="23596" y="38483"/>
                    </a:cubicBezTo>
                    <a:lnTo>
                      <a:pt x="13811" y="13390"/>
                    </a:lnTo>
                    <a:cubicBezTo>
                      <a:pt x="13707" y="13105"/>
                      <a:pt x="13707" y="12794"/>
                      <a:pt x="13837" y="12535"/>
                    </a:cubicBezTo>
                    <a:cubicBezTo>
                      <a:pt x="13967" y="12276"/>
                      <a:pt x="14174" y="12069"/>
                      <a:pt x="14460" y="11939"/>
                    </a:cubicBezTo>
                    <a:cubicBezTo>
                      <a:pt x="14745" y="11836"/>
                      <a:pt x="15031" y="11836"/>
                      <a:pt x="15316" y="11966"/>
                    </a:cubicBezTo>
                    <a:cubicBezTo>
                      <a:pt x="15576" y="12095"/>
                      <a:pt x="15783" y="12301"/>
                      <a:pt x="15913" y="12560"/>
                    </a:cubicBezTo>
                    <a:lnTo>
                      <a:pt x="25699" y="37654"/>
                    </a:lnTo>
                    <a:cubicBezTo>
                      <a:pt x="25802" y="37913"/>
                      <a:pt x="25802" y="38224"/>
                      <a:pt x="25673" y="38483"/>
                    </a:cubicBezTo>
                    <a:cubicBezTo>
                      <a:pt x="25569" y="38741"/>
                      <a:pt x="25335" y="38974"/>
                      <a:pt x="25050" y="39078"/>
                    </a:cubicBezTo>
                    <a:cubicBezTo>
                      <a:pt x="24894" y="39156"/>
                      <a:pt x="24764" y="39182"/>
                      <a:pt x="24634" y="39182"/>
                    </a:cubicBezTo>
                    <a:close/>
                  </a:path>
                </a:pathLst>
              </a:custGeom>
              <a:solidFill>
                <a:srgbClr val="191919"/>
              </a:solidFill>
              <a:ln w="259" cap="flat">
                <a:noFill/>
                <a:prstDash val="solid"/>
                <a:miter/>
              </a:ln>
            </p:spPr>
            <p:txBody>
              <a:bodyPr rtlCol="0" anchor="ctr"/>
              <a:lstStyle/>
              <a:p>
                <a:endParaRPr lang="fr-FR"/>
              </a:p>
            </p:txBody>
          </p:sp>
          <p:sp>
            <p:nvSpPr>
              <p:cNvPr id="3996" name="Forme libre 3995">
                <a:extLst>
                  <a:ext uri="{FF2B5EF4-FFF2-40B4-BE49-F238E27FC236}">
                    <a16:creationId xmlns:a16="http://schemas.microsoft.com/office/drawing/2014/main" id="{70AB9907-6E97-53FC-5119-8FB929324D0B}"/>
                  </a:ext>
                </a:extLst>
              </p:cNvPr>
              <p:cNvSpPr/>
              <p:nvPr/>
            </p:nvSpPr>
            <p:spPr>
              <a:xfrm>
                <a:off x="4192228" y="10223063"/>
                <a:ext cx="105448" cy="48689"/>
              </a:xfrm>
              <a:custGeom>
                <a:avLst/>
                <a:gdLst>
                  <a:gd name="connsiteX0" fmla="*/ 17762 w 105448"/>
                  <a:gd name="connsiteY0" fmla="*/ 4864 h 48689"/>
                  <a:gd name="connsiteX1" fmla="*/ 16724 w 105448"/>
                  <a:gd name="connsiteY1" fmla="*/ 4139 h 48689"/>
                  <a:gd name="connsiteX2" fmla="*/ 8782 w 105448"/>
                  <a:gd name="connsiteY2" fmla="*/ -17951 h 48689"/>
                  <a:gd name="connsiteX3" fmla="*/ 9431 w 105448"/>
                  <a:gd name="connsiteY3" fmla="*/ -19349 h 48689"/>
                  <a:gd name="connsiteX4" fmla="*/ 9457 w 105448"/>
                  <a:gd name="connsiteY4" fmla="*/ -19349 h 48689"/>
                  <a:gd name="connsiteX5" fmla="*/ 10313 w 105448"/>
                  <a:gd name="connsiteY5" fmla="*/ -19297 h 48689"/>
                  <a:gd name="connsiteX6" fmla="*/ 10884 w 105448"/>
                  <a:gd name="connsiteY6" fmla="*/ -18676 h 48689"/>
                  <a:gd name="connsiteX7" fmla="*/ 18827 w 105448"/>
                  <a:gd name="connsiteY7" fmla="*/ 3413 h 48689"/>
                  <a:gd name="connsiteX8" fmla="*/ 18879 w 105448"/>
                  <a:gd name="connsiteY8" fmla="*/ 3931 h 48689"/>
                  <a:gd name="connsiteX9" fmla="*/ 18697 w 105448"/>
                  <a:gd name="connsiteY9" fmla="*/ 4423 h 48689"/>
                  <a:gd name="connsiteX10" fmla="*/ 18307 w 105448"/>
                  <a:gd name="connsiteY10" fmla="*/ 4760 h 48689"/>
                  <a:gd name="connsiteX11" fmla="*/ 17762 w 105448"/>
                  <a:gd name="connsiteY11" fmla="*/ 4864 h 48689"/>
                  <a:gd name="connsiteX12" fmla="*/ 55787 w 105448"/>
                  <a:gd name="connsiteY12" fmla="*/ 19676 h 48689"/>
                  <a:gd name="connsiteX13" fmla="*/ 54723 w 105448"/>
                  <a:gd name="connsiteY13" fmla="*/ 18848 h 48689"/>
                  <a:gd name="connsiteX14" fmla="*/ 47611 w 105448"/>
                  <a:gd name="connsiteY14" fmla="*/ -10752 h 48689"/>
                  <a:gd name="connsiteX15" fmla="*/ 47741 w 105448"/>
                  <a:gd name="connsiteY15" fmla="*/ -11580 h 48689"/>
                  <a:gd name="connsiteX16" fmla="*/ 48416 w 105448"/>
                  <a:gd name="connsiteY16" fmla="*/ -12073 h 48689"/>
                  <a:gd name="connsiteX17" fmla="*/ 49247 w 105448"/>
                  <a:gd name="connsiteY17" fmla="*/ -11943 h 48689"/>
                  <a:gd name="connsiteX18" fmla="*/ 49740 w 105448"/>
                  <a:gd name="connsiteY18" fmla="*/ -11270 h 48689"/>
                  <a:gd name="connsiteX19" fmla="*/ 56852 w 105448"/>
                  <a:gd name="connsiteY19" fmla="*/ 18330 h 48689"/>
                  <a:gd name="connsiteX20" fmla="*/ 56878 w 105448"/>
                  <a:gd name="connsiteY20" fmla="*/ 18770 h 48689"/>
                  <a:gd name="connsiteX21" fmla="*/ 56722 w 105448"/>
                  <a:gd name="connsiteY21" fmla="*/ 19183 h 48689"/>
                  <a:gd name="connsiteX22" fmla="*/ 56436 w 105448"/>
                  <a:gd name="connsiteY22" fmla="*/ 19495 h 48689"/>
                  <a:gd name="connsiteX23" fmla="*/ 56047 w 105448"/>
                  <a:gd name="connsiteY23" fmla="*/ 19676 h 48689"/>
                  <a:gd name="connsiteX24" fmla="*/ 55787 w 105448"/>
                  <a:gd name="connsiteY24" fmla="*/ 19676 h 48689"/>
                  <a:gd name="connsiteX25" fmla="*/ 55787 w 105448"/>
                  <a:gd name="connsiteY25" fmla="*/ 19676 h 48689"/>
                  <a:gd name="connsiteX26" fmla="*/ 98147 w 105448"/>
                  <a:gd name="connsiteY26" fmla="*/ 8670 h 48689"/>
                  <a:gd name="connsiteX27" fmla="*/ 97447 w 105448"/>
                  <a:gd name="connsiteY27" fmla="*/ 8411 h 48689"/>
                  <a:gd name="connsiteX28" fmla="*/ 97057 w 105448"/>
                  <a:gd name="connsiteY28" fmla="*/ 7764 h 48689"/>
                  <a:gd name="connsiteX29" fmla="*/ 91243 w 105448"/>
                  <a:gd name="connsiteY29" fmla="*/ -24840 h 48689"/>
                  <a:gd name="connsiteX30" fmla="*/ 91425 w 105448"/>
                  <a:gd name="connsiteY30" fmla="*/ -25668 h 48689"/>
                  <a:gd name="connsiteX31" fmla="*/ 92126 w 105448"/>
                  <a:gd name="connsiteY31" fmla="*/ -26134 h 48689"/>
                  <a:gd name="connsiteX32" fmla="*/ 92956 w 105448"/>
                  <a:gd name="connsiteY32" fmla="*/ -25952 h 48689"/>
                  <a:gd name="connsiteX33" fmla="*/ 93423 w 105448"/>
                  <a:gd name="connsiteY33" fmla="*/ -25253 h 48689"/>
                  <a:gd name="connsiteX34" fmla="*/ 99237 w 105448"/>
                  <a:gd name="connsiteY34" fmla="*/ 7349 h 48689"/>
                  <a:gd name="connsiteX35" fmla="*/ 98744 w 105448"/>
                  <a:gd name="connsiteY35" fmla="*/ 8463 h 48689"/>
                  <a:gd name="connsiteX36" fmla="*/ 98355 w 105448"/>
                  <a:gd name="connsiteY36" fmla="*/ 8619 h 48689"/>
                  <a:gd name="connsiteX37" fmla="*/ 98147 w 105448"/>
                  <a:gd name="connsiteY37" fmla="*/ 8670 h 48689"/>
                  <a:gd name="connsiteX38" fmla="*/ 98147 w 105448"/>
                  <a:gd name="connsiteY38" fmla="*/ 8670 h 48689"/>
                  <a:gd name="connsiteX39" fmla="*/ 85663 w 105448"/>
                  <a:gd name="connsiteY39" fmla="*/ -5495 h 48689"/>
                  <a:gd name="connsiteX40" fmla="*/ 84962 w 105448"/>
                  <a:gd name="connsiteY40" fmla="*/ -5728 h 48689"/>
                  <a:gd name="connsiteX41" fmla="*/ 84572 w 105448"/>
                  <a:gd name="connsiteY41" fmla="*/ -6349 h 48689"/>
                  <a:gd name="connsiteX42" fmla="*/ 79771 w 105448"/>
                  <a:gd name="connsiteY42" fmla="*/ -27688 h 48689"/>
                  <a:gd name="connsiteX43" fmla="*/ 80601 w 105448"/>
                  <a:gd name="connsiteY43" fmla="*/ -28983 h 48689"/>
                  <a:gd name="connsiteX44" fmla="*/ 81432 w 105448"/>
                  <a:gd name="connsiteY44" fmla="*/ -28853 h 48689"/>
                  <a:gd name="connsiteX45" fmla="*/ 81925 w 105448"/>
                  <a:gd name="connsiteY45" fmla="*/ -28180 h 48689"/>
                  <a:gd name="connsiteX46" fmla="*/ 86727 w 105448"/>
                  <a:gd name="connsiteY46" fmla="*/ -6867 h 48689"/>
                  <a:gd name="connsiteX47" fmla="*/ 86571 w 105448"/>
                  <a:gd name="connsiteY47" fmla="*/ -6039 h 48689"/>
                  <a:gd name="connsiteX48" fmla="*/ 85870 w 105448"/>
                  <a:gd name="connsiteY48" fmla="*/ -5547 h 48689"/>
                  <a:gd name="connsiteX49" fmla="*/ 85663 w 105448"/>
                  <a:gd name="connsiteY49" fmla="*/ -5495 h 48689"/>
                  <a:gd name="connsiteX50" fmla="*/ 61057 w 105448"/>
                  <a:gd name="connsiteY50" fmla="*/ -756 h 48689"/>
                  <a:gd name="connsiteX51" fmla="*/ 60382 w 105448"/>
                  <a:gd name="connsiteY51" fmla="*/ -989 h 48689"/>
                  <a:gd name="connsiteX52" fmla="*/ 59992 w 105448"/>
                  <a:gd name="connsiteY52" fmla="*/ -1585 h 48689"/>
                  <a:gd name="connsiteX53" fmla="*/ 56385 w 105448"/>
                  <a:gd name="connsiteY53" fmla="*/ -15982 h 48689"/>
                  <a:gd name="connsiteX54" fmla="*/ 56800 w 105448"/>
                  <a:gd name="connsiteY54" fmla="*/ -17174 h 48689"/>
                  <a:gd name="connsiteX55" fmla="*/ 57189 w 105448"/>
                  <a:gd name="connsiteY55" fmla="*/ -17355 h 48689"/>
                  <a:gd name="connsiteX56" fmla="*/ 57630 w 105448"/>
                  <a:gd name="connsiteY56" fmla="*/ -17355 h 48689"/>
                  <a:gd name="connsiteX57" fmla="*/ 58357 w 105448"/>
                  <a:gd name="connsiteY57" fmla="*/ -16915 h 48689"/>
                  <a:gd name="connsiteX58" fmla="*/ 58539 w 105448"/>
                  <a:gd name="connsiteY58" fmla="*/ -16527 h 48689"/>
                  <a:gd name="connsiteX59" fmla="*/ 62147 w 105448"/>
                  <a:gd name="connsiteY59" fmla="*/ -2128 h 48689"/>
                  <a:gd name="connsiteX60" fmla="*/ 62017 w 105448"/>
                  <a:gd name="connsiteY60" fmla="*/ -1300 h 48689"/>
                  <a:gd name="connsiteX61" fmla="*/ 61342 w 105448"/>
                  <a:gd name="connsiteY61" fmla="*/ -782 h 48689"/>
                  <a:gd name="connsiteX62" fmla="*/ 61057 w 105448"/>
                  <a:gd name="connsiteY62" fmla="*/ -756 h 48689"/>
                  <a:gd name="connsiteX63" fmla="*/ 33907 w 105448"/>
                  <a:gd name="connsiteY63" fmla="*/ 3413 h 48689"/>
                  <a:gd name="connsiteX64" fmla="*/ 33258 w 105448"/>
                  <a:gd name="connsiteY64" fmla="*/ 3206 h 48689"/>
                  <a:gd name="connsiteX65" fmla="*/ 32869 w 105448"/>
                  <a:gd name="connsiteY65" fmla="*/ 2636 h 48689"/>
                  <a:gd name="connsiteX66" fmla="*/ 28975 w 105448"/>
                  <a:gd name="connsiteY66" fmla="*/ -9872 h 48689"/>
                  <a:gd name="connsiteX67" fmla="*/ 29053 w 105448"/>
                  <a:gd name="connsiteY67" fmla="*/ -10726 h 48689"/>
                  <a:gd name="connsiteX68" fmla="*/ 29313 w 105448"/>
                  <a:gd name="connsiteY68" fmla="*/ -11062 h 48689"/>
                  <a:gd name="connsiteX69" fmla="*/ 29702 w 105448"/>
                  <a:gd name="connsiteY69" fmla="*/ -11270 h 48689"/>
                  <a:gd name="connsiteX70" fmla="*/ 30559 w 105448"/>
                  <a:gd name="connsiteY70" fmla="*/ -11192 h 48689"/>
                  <a:gd name="connsiteX71" fmla="*/ 30896 w 105448"/>
                  <a:gd name="connsiteY71" fmla="*/ -10907 h 48689"/>
                  <a:gd name="connsiteX72" fmla="*/ 31104 w 105448"/>
                  <a:gd name="connsiteY72" fmla="*/ -10519 h 48689"/>
                  <a:gd name="connsiteX73" fmla="*/ 34997 w 105448"/>
                  <a:gd name="connsiteY73" fmla="*/ 1989 h 48689"/>
                  <a:gd name="connsiteX74" fmla="*/ 34919 w 105448"/>
                  <a:gd name="connsiteY74" fmla="*/ 2817 h 48689"/>
                  <a:gd name="connsiteX75" fmla="*/ 34270 w 105448"/>
                  <a:gd name="connsiteY75" fmla="*/ 3362 h 48689"/>
                  <a:gd name="connsiteX76" fmla="*/ 33907 w 105448"/>
                  <a:gd name="connsiteY76" fmla="*/ 3413 h 48689"/>
                  <a:gd name="connsiteX77" fmla="*/ 46132 w 105448"/>
                  <a:gd name="connsiteY77" fmla="*/ 13073 h 48689"/>
                  <a:gd name="connsiteX78" fmla="*/ 45483 w 105448"/>
                  <a:gd name="connsiteY78" fmla="*/ 12839 h 48689"/>
                  <a:gd name="connsiteX79" fmla="*/ 45094 w 105448"/>
                  <a:gd name="connsiteY79" fmla="*/ 12269 h 48689"/>
                  <a:gd name="connsiteX80" fmla="*/ 41097 w 105448"/>
                  <a:gd name="connsiteY80" fmla="*/ -1067 h 48689"/>
                  <a:gd name="connsiteX81" fmla="*/ 41174 w 105448"/>
                  <a:gd name="connsiteY81" fmla="*/ -1895 h 48689"/>
                  <a:gd name="connsiteX82" fmla="*/ 41823 w 105448"/>
                  <a:gd name="connsiteY82" fmla="*/ -2413 h 48689"/>
                  <a:gd name="connsiteX83" fmla="*/ 42654 w 105448"/>
                  <a:gd name="connsiteY83" fmla="*/ -2335 h 48689"/>
                  <a:gd name="connsiteX84" fmla="*/ 43199 w 105448"/>
                  <a:gd name="connsiteY84" fmla="*/ -1688 h 48689"/>
                  <a:gd name="connsiteX85" fmla="*/ 47196 w 105448"/>
                  <a:gd name="connsiteY85" fmla="*/ 11622 h 48689"/>
                  <a:gd name="connsiteX86" fmla="*/ 47118 w 105448"/>
                  <a:gd name="connsiteY86" fmla="*/ 12477 h 48689"/>
                  <a:gd name="connsiteX87" fmla="*/ 46833 w 105448"/>
                  <a:gd name="connsiteY87" fmla="*/ 12814 h 48689"/>
                  <a:gd name="connsiteX88" fmla="*/ 46443 w 105448"/>
                  <a:gd name="connsiteY88" fmla="*/ 13021 h 48689"/>
                  <a:gd name="connsiteX89" fmla="*/ 46132 w 105448"/>
                  <a:gd name="connsiteY89" fmla="*/ 13073 h 48689"/>
                  <a:gd name="connsiteX90" fmla="*/ 46132 w 105448"/>
                  <a:gd name="connsiteY90" fmla="*/ 13073 h 48689"/>
                  <a:gd name="connsiteX91" fmla="*/ 78810 w 105448"/>
                  <a:gd name="connsiteY91" fmla="*/ 10198 h 48689"/>
                  <a:gd name="connsiteX92" fmla="*/ 78135 w 105448"/>
                  <a:gd name="connsiteY92" fmla="*/ 9965 h 48689"/>
                  <a:gd name="connsiteX93" fmla="*/ 77746 w 105448"/>
                  <a:gd name="connsiteY93" fmla="*/ 9369 h 48689"/>
                  <a:gd name="connsiteX94" fmla="*/ 72840 w 105448"/>
                  <a:gd name="connsiteY94" fmla="*/ -10079 h 48689"/>
                  <a:gd name="connsiteX95" fmla="*/ 72814 w 105448"/>
                  <a:gd name="connsiteY95" fmla="*/ -10519 h 48689"/>
                  <a:gd name="connsiteX96" fmla="*/ 72944 w 105448"/>
                  <a:gd name="connsiteY96" fmla="*/ -10933 h 48689"/>
                  <a:gd name="connsiteX97" fmla="*/ 73230 w 105448"/>
                  <a:gd name="connsiteY97" fmla="*/ -11270 h 48689"/>
                  <a:gd name="connsiteX98" fmla="*/ 73619 w 105448"/>
                  <a:gd name="connsiteY98" fmla="*/ -11451 h 48689"/>
                  <a:gd name="connsiteX99" fmla="*/ 74060 w 105448"/>
                  <a:gd name="connsiteY99" fmla="*/ -11477 h 48689"/>
                  <a:gd name="connsiteX100" fmla="*/ 74476 w 105448"/>
                  <a:gd name="connsiteY100" fmla="*/ -11321 h 48689"/>
                  <a:gd name="connsiteX101" fmla="*/ 74969 w 105448"/>
                  <a:gd name="connsiteY101" fmla="*/ -10622 h 48689"/>
                  <a:gd name="connsiteX102" fmla="*/ 79874 w 105448"/>
                  <a:gd name="connsiteY102" fmla="*/ 8825 h 48689"/>
                  <a:gd name="connsiteX103" fmla="*/ 79745 w 105448"/>
                  <a:gd name="connsiteY103" fmla="*/ 9655 h 48689"/>
                  <a:gd name="connsiteX104" fmla="*/ 78810 w 105448"/>
                  <a:gd name="connsiteY104" fmla="*/ 10198 h 48689"/>
                  <a:gd name="connsiteX105" fmla="*/ 78810 w 105448"/>
                  <a:gd name="connsiteY105" fmla="*/ 10198 h 48689"/>
                  <a:gd name="connsiteX106" fmla="*/ -303 w 105448"/>
                  <a:gd name="connsiteY106" fmla="*/ 1109 h 48689"/>
                  <a:gd name="connsiteX107" fmla="*/ -926 w 105448"/>
                  <a:gd name="connsiteY107" fmla="*/ 927 h 48689"/>
                  <a:gd name="connsiteX108" fmla="*/ -1341 w 105448"/>
                  <a:gd name="connsiteY108" fmla="*/ 435 h 48689"/>
                  <a:gd name="connsiteX109" fmla="*/ -6117 w 105448"/>
                  <a:gd name="connsiteY109" fmla="*/ -11218 h 48689"/>
                  <a:gd name="connsiteX110" fmla="*/ -6117 w 105448"/>
                  <a:gd name="connsiteY110" fmla="*/ -12073 h 48689"/>
                  <a:gd name="connsiteX111" fmla="*/ -5520 w 105448"/>
                  <a:gd name="connsiteY111" fmla="*/ -12668 h 48689"/>
                  <a:gd name="connsiteX112" fmla="*/ -4066 w 105448"/>
                  <a:gd name="connsiteY112" fmla="*/ -12073 h 48689"/>
                  <a:gd name="connsiteX113" fmla="*/ 684 w 105448"/>
                  <a:gd name="connsiteY113" fmla="*/ -393 h 48689"/>
                  <a:gd name="connsiteX114" fmla="*/ 684 w 105448"/>
                  <a:gd name="connsiteY114" fmla="*/ 435 h 48689"/>
                  <a:gd name="connsiteX115" fmla="*/ -303 w 105448"/>
                  <a:gd name="connsiteY115" fmla="*/ 1109 h 48689"/>
                  <a:gd name="connsiteX116" fmla="*/ -303 w 105448"/>
                  <a:gd name="connsiteY116" fmla="*/ 1109 h 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05448" h="48689">
                    <a:moveTo>
                      <a:pt x="17762" y="4864"/>
                    </a:moveTo>
                    <a:cubicBezTo>
                      <a:pt x="17295" y="4864"/>
                      <a:pt x="16880" y="4579"/>
                      <a:pt x="16724" y="4139"/>
                    </a:cubicBezTo>
                    <a:lnTo>
                      <a:pt x="8782" y="-17951"/>
                    </a:lnTo>
                    <a:cubicBezTo>
                      <a:pt x="8574" y="-18520"/>
                      <a:pt x="8860" y="-19142"/>
                      <a:pt x="9431" y="-19349"/>
                    </a:cubicBezTo>
                    <a:cubicBezTo>
                      <a:pt x="9431" y="-19349"/>
                      <a:pt x="9431" y="-19349"/>
                      <a:pt x="9457" y="-19349"/>
                    </a:cubicBezTo>
                    <a:cubicBezTo>
                      <a:pt x="9742" y="-19453"/>
                      <a:pt x="10028" y="-19427"/>
                      <a:pt x="10313" y="-19297"/>
                    </a:cubicBezTo>
                    <a:cubicBezTo>
                      <a:pt x="10573" y="-19168"/>
                      <a:pt x="10780" y="-18960"/>
                      <a:pt x="10884" y="-18676"/>
                    </a:cubicBezTo>
                    <a:lnTo>
                      <a:pt x="18827" y="3413"/>
                    </a:lnTo>
                    <a:cubicBezTo>
                      <a:pt x="18879" y="3569"/>
                      <a:pt x="18904" y="3750"/>
                      <a:pt x="18879" y="3931"/>
                    </a:cubicBezTo>
                    <a:cubicBezTo>
                      <a:pt x="18853" y="4112"/>
                      <a:pt x="18801" y="4268"/>
                      <a:pt x="18697" y="4423"/>
                    </a:cubicBezTo>
                    <a:cubicBezTo>
                      <a:pt x="18593" y="4552"/>
                      <a:pt x="18463" y="4682"/>
                      <a:pt x="18307" y="4760"/>
                    </a:cubicBezTo>
                    <a:cubicBezTo>
                      <a:pt x="18100" y="4838"/>
                      <a:pt x="17918" y="4864"/>
                      <a:pt x="17762" y="4864"/>
                    </a:cubicBezTo>
                    <a:close/>
                    <a:moveTo>
                      <a:pt x="55787" y="19676"/>
                    </a:moveTo>
                    <a:cubicBezTo>
                      <a:pt x="55268" y="19676"/>
                      <a:pt x="54827" y="19339"/>
                      <a:pt x="54723" y="18848"/>
                    </a:cubicBezTo>
                    <a:lnTo>
                      <a:pt x="47611" y="-10752"/>
                    </a:lnTo>
                    <a:cubicBezTo>
                      <a:pt x="47534" y="-11037"/>
                      <a:pt x="47585" y="-11347"/>
                      <a:pt x="47741" y="-11580"/>
                    </a:cubicBezTo>
                    <a:cubicBezTo>
                      <a:pt x="47897" y="-11814"/>
                      <a:pt x="48131" y="-11995"/>
                      <a:pt x="48416" y="-12073"/>
                    </a:cubicBezTo>
                    <a:cubicBezTo>
                      <a:pt x="48702" y="-12151"/>
                      <a:pt x="49013" y="-12098"/>
                      <a:pt x="49247" y="-11943"/>
                    </a:cubicBezTo>
                    <a:cubicBezTo>
                      <a:pt x="49506" y="-11787"/>
                      <a:pt x="49688" y="-11528"/>
                      <a:pt x="49740" y="-11270"/>
                    </a:cubicBezTo>
                    <a:lnTo>
                      <a:pt x="56852" y="18330"/>
                    </a:lnTo>
                    <a:cubicBezTo>
                      <a:pt x="56878" y="18484"/>
                      <a:pt x="56904" y="18614"/>
                      <a:pt x="56878" y="18770"/>
                    </a:cubicBezTo>
                    <a:cubicBezTo>
                      <a:pt x="56852" y="18924"/>
                      <a:pt x="56800" y="19054"/>
                      <a:pt x="56722" y="19183"/>
                    </a:cubicBezTo>
                    <a:cubicBezTo>
                      <a:pt x="56644" y="19313"/>
                      <a:pt x="56540" y="19417"/>
                      <a:pt x="56436" y="19495"/>
                    </a:cubicBezTo>
                    <a:cubicBezTo>
                      <a:pt x="56307" y="19572"/>
                      <a:pt x="56177" y="19624"/>
                      <a:pt x="56047" y="19676"/>
                    </a:cubicBezTo>
                    <a:cubicBezTo>
                      <a:pt x="55969" y="19650"/>
                      <a:pt x="55865" y="19676"/>
                      <a:pt x="55787" y="19676"/>
                    </a:cubicBezTo>
                    <a:lnTo>
                      <a:pt x="55787" y="19676"/>
                    </a:lnTo>
                    <a:close/>
                    <a:moveTo>
                      <a:pt x="98147" y="8670"/>
                    </a:moveTo>
                    <a:cubicBezTo>
                      <a:pt x="97888" y="8670"/>
                      <a:pt x="97628" y="8592"/>
                      <a:pt x="97447" y="8411"/>
                    </a:cubicBezTo>
                    <a:cubicBezTo>
                      <a:pt x="97239" y="8256"/>
                      <a:pt x="97109" y="8023"/>
                      <a:pt x="97057" y="7764"/>
                    </a:cubicBezTo>
                    <a:lnTo>
                      <a:pt x="91243" y="-24840"/>
                    </a:lnTo>
                    <a:cubicBezTo>
                      <a:pt x="91191" y="-25124"/>
                      <a:pt x="91269" y="-25409"/>
                      <a:pt x="91425" y="-25668"/>
                    </a:cubicBezTo>
                    <a:cubicBezTo>
                      <a:pt x="91580" y="-25901"/>
                      <a:pt x="91840" y="-26082"/>
                      <a:pt x="92126" y="-26134"/>
                    </a:cubicBezTo>
                    <a:cubicBezTo>
                      <a:pt x="92411" y="-26186"/>
                      <a:pt x="92696" y="-26134"/>
                      <a:pt x="92956" y="-25952"/>
                    </a:cubicBezTo>
                    <a:cubicBezTo>
                      <a:pt x="93190" y="-25798"/>
                      <a:pt x="93371" y="-25539"/>
                      <a:pt x="93423" y="-25253"/>
                    </a:cubicBezTo>
                    <a:lnTo>
                      <a:pt x="99237" y="7349"/>
                    </a:lnTo>
                    <a:cubicBezTo>
                      <a:pt x="99315" y="7789"/>
                      <a:pt x="99108" y="8230"/>
                      <a:pt x="98744" y="8463"/>
                    </a:cubicBezTo>
                    <a:cubicBezTo>
                      <a:pt x="98615" y="8541"/>
                      <a:pt x="98485" y="8592"/>
                      <a:pt x="98355" y="8619"/>
                    </a:cubicBezTo>
                    <a:cubicBezTo>
                      <a:pt x="98277" y="8670"/>
                      <a:pt x="98225" y="8670"/>
                      <a:pt x="98147" y="8670"/>
                    </a:cubicBezTo>
                    <a:lnTo>
                      <a:pt x="98147" y="8670"/>
                    </a:lnTo>
                    <a:close/>
                    <a:moveTo>
                      <a:pt x="85663" y="-5495"/>
                    </a:moveTo>
                    <a:cubicBezTo>
                      <a:pt x="85403" y="-5495"/>
                      <a:pt x="85169" y="-5572"/>
                      <a:pt x="84962" y="-5728"/>
                    </a:cubicBezTo>
                    <a:cubicBezTo>
                      <a:pt x="84754" y="-5883"/>
                      <a:pt x="84624" y="-6090"/>
                      <a:pt x="84572" y="-6349"/>
                    </a:cubicBezTo>
                    <a:lnTo>
                      <a:pt x="79771" y="-27688"/>
                    </a:lnTo>
                    <a:cubicBezTo>
                      <a:pt x="79641" y="-28283"/>
                      <a:pt x="80030" y="-28853"/>
                      <a:pt x="80601" y="-28983"/>
                    </a:cubicBezTo>
                    <a:cubicBezTo>
                      <a:pt x="80887" y="-29060"/>
                      <a:pt x="81172" y="-28983"/>
                      <a:pt x="81432" y="-28853"/>
                    </a:cubicBezTo>
                    <a:cubicBezTo>
                      <a:pt x="81691" y="-28698"/>
                      <a:pt x="81847" y="-28465"/>
                      <a:pt x="81925" y="-28180"/>
                    </a:cubicBezTo>
                    <a:lnTo>
                      <a:pt x="86727" y="-6867"/>
                    </a:lnTo>
                    <a:cubicBezTo>
                      <a:pt x="86779" y="-6583"/>
                      <a:pt x="86727" y="-6298"/>
                      <a:pt x="86571" y="-6039"/>
                    </a:cubicBezTo>
                    <a:cubicBezTo>
                      <a:pt x="86415" y="-5780"/>
                      <a:pt x="86156" y="-5599"/>
                      <a:pt x="85870" y="-5547"/>
                    </a:cubicBezTo>
                    <a:cubicBezTo>
                      <a:pt x="85818" y="-5521"/>
                      <a:pt x="85740" y="-5495"/>
                      <a:pt x="85663" y="-5495"/>
                    </a:cubicBezTo>
                    <a:close/>
                    <a:moveTo>
                      <a:pt x="61057" y="-756"/>
                    </a:moveTo>
                    <a:cubicBezTo>
                      <a:pt x="60797" y="-756"/>
                      <a:pt x="60563" y="-833"/>
                      <a:pt x="60382" y="-989"/>
                    </a:cubicBezTo>
                    <a:cubicBezTo>
                      <a:pt x="60174" y="-1145"/>
                      <a:pt x="60044" y="-1351"/>
                      <a:pt x="59992" y="-1585"/>
                    </a:cubicBezTo>
                    <a:lnTo>
                      <a:pt x="56385" y="-15982"/>
                    </a:lnTo>
                    <a:cubicBezTo>
                      <a:pt x="56255" y="-16423"/>
                      <a:pt x="56436" y="-16889"/>
                      <a:pt x="56800" y="-17174"/>
                    </a:cubicBezTo>
                    <a:cubicBezTo>
                      <a:pt x="56930" y="-17252"/>
                      <a:pt x="57059" y="-17330"/>
                      <a:pt x="57189" y="-17355"/>
                    </a:cubicBezTo>
                    <a:cubicBezTo>
                      <a:pt x="57345" y="-17381"/>
                      <a:pt x="57475" y="-17407"/>
                      <a:pt x="57630" y="-17355"/>
                    </a:cubicBezTo>
                    <a:cubicBezTo>
                      <a:pt x="57916" y="-17303"/>
                      <a:pt x="58201" y="-17148"/>
                      <a:pt x="58357" y="-16915"/>
                    </a:cubicBezTo>
                    <a:cubicBezTo>
                      <a:pt x="58435" y="-16786"/>
                      <a:pt x="58513" y="-16656"/>
                      <a:pt x="58539" y="-16527"/>
                    </a:cubicBezTo>
                    <a:lnTo>
                      <a:pt x="62147" y="-2128"/>
                    </a:lnTo>
                    <a:cubicBezTo>
                      <a:pt x="62225" y="-1844"/>
                      <a:pt x="62173" y="-1533"/>
                      <a:pt x="62017" y="-1300"/>
                    </a:cubicBezTo>
                    <a:cubicBezTo>
                      <a:pt x="61861" y="-1041"/>
                      <a:pt x="61628" y="-860"/>
                      <a:pt x="61342" y="-782"/>
                    </a:cubicBezTo>
                    <a:cubicBezTo>
                      <a:pt x="61238" y="-756"/>
                      <a:pt x="61134" y="-756"/>
                      <a:pt x="61057" y="-756"/>
                    </a:cubicBezTo>
                    <a:close/>
                    <a:moveTo>
                      <a:pt x="33907" y="3413"/>
                    </a:moveTo>
                    <a:cubicBezTo>
                      <a:pt x="33673" y="3413"/>
                      <a:pt x="33440" y="3335"/>
                      <a:pt x="33258" y="3206"/>
                    </a:cubicBezTo>
                    <a:cubicBezTo>
                      <a:pt x="33076" y="3076"/>
                      <a:pt x="32920" y="2869"/>
                      <a:pt x="32869" y="2636"/>
                    </a:cubicBezTo>
                    <a:lnTo>
                      <a:pt x="28975" y="-9872"/>
                    </a:lnTo>
                    <a:cubicBezTo>
                      <a:pt x="28872" y="-10156"/>
                      <a:pt x="28897" y="-10467"/>
                      <a:pt x="29053" y="-10726"/>
                    </a:cubicBezTo>
                    <a:cubicBezTo>
                      <a:pt x="29131" y="-10856"/>
                      <a:pt x="29209" y="-10985"/>
                      <a:pt x="29313" y="-11062"/>
                    </a:cubicBezTo>
                    <a:cubicBezTo>
                      <a:pt x="29416" y="-11166"/>
                      <a:pt x="29546" y="-11218"/>
                      <a:pt x="29702" y="-11270"/>
                    </a:cubicBezTo>
                    <a:cubicBezTo>
                      <a:pt x="29988" y="-11347"/>
                      <a:pt x="30299" y="-11321"/>
                      <a:pt x="30559" y="-11192"/>
                    </a:cubicBezTo>
                    <a:cubicBezTo>
                      <a:pt x="30688" y="-11115"/>
                      <a:pt x="30792" y="-11037"/>
                      <a:pt x="30896" y="-10907"/>
                    </a:cubicBezTo>
                    <a:cubicBezTo>
                      <a:pt x="31000" y="-10803"/>
                      <a:pt x="31052" y="-10674"/>
                      <a:pt x="31104" y="-10519"/>
                    </a:cubicBezTo>
                    <a:lnTo>
                      <a:pt x="34997" y="1989"/>
                    </a:lnTo>
                    <a:cubicBezTo>
                      <a:pt x="35075" y="2274"/>
                      <a:pt x="35049" y="2558"/>
                      <a:pt x="34919" y="2817"/>
                    </a:cubicBezTo>
                    <a:cubicBezTo>
                      <a:pt x="34789" y="3076"/>
                      <a:pt x="34556" y="3284"/>
                      <a:pt x="34270" y="3362"/>
                    </a:cubicBezTo>
                    <a:cubicBezTo>
                      <a:pt x="34140" y="3413"/>
                      <a:pt x="34037" y="3440"/>
                      <a:pt x="33907" y="3413"/>
                    </a:cubicBezTo>
                    <a:close/>
                    <a:moveTo>
                      <a:pt x="46132" y="13073"/>
                    </a:moveTo>
                    <a:cubicBezTo>
                      <a:pt x="45898" y="13073"/>
                      <a:pt x="45665" y="12995"/>
                      <a:pt x="45483" y="12839"/>
                    </a:cubicBezTo>
                    <a:cubicBezTo>
                      <a:pt x="45301" y="12709"/>
                      <a:pt x="45146" y="12503"/>
                      <a:pt x="45094" y="12269"/>
                    </a:cubicBezTo>
                    <a:lnTo>
                      <a:pt x="41097" y="-1067"/>
                    </a:lnTo>
                    <a:cubicBezTo>
                      <a:pt x="41019" y="-1351"/>
                      <a:pt x="41045" y="-1636"/>
                      <a:pt x="41174" y="-1895"/>
                    </a:cubicBezTo>
                    <a:cubicBezTo>
                      <a:pt x="41304" y="-2154"/>
                      <a:pt x="41538" y="-2362"/>
                      <a:pt x="41823" y="-2413"/>
                    </a:cubicBezTo>
                    <a:cubicBezTo>
                      <a:pt x="42109" y="-2491"/>
                      <a:pt x="42420" y="-2465"/>
                      <a:pt x="42654" y="-2335"/>
                    </a:cubicBezTo>
                    <a:cubicBezTo>
                      <a:pt x="42913" y="-2206"/>
                      <a:pt x="43121" y="-1973"/>
                      <a:pt x="43199" y="-1688"/>
                    </a:cubicBezTo>
                    <a:lnTo>
                      <a:pt x="47196" y="11622"/>
                    </a:lnTo>
                    <a:cubicBezTo>
                      <a:pt x="47274" y="11907"/>
                      <a:pt x="47248" y="12218"/>
                      <a:pt x="47118" y="12477"/>
                    </a:cubicBezTo>
                    <a:cubicBezTo>
                      <a:pt x="47040" y="12606"/>
                      <a:pt x="46963" y="12709"/>
                      <a:pt x="46833" y="12814"/>
                    </a:cubicBezTo>
                    <a:cubicBezTo>
                      <a:pt x="46729" y="12892"/>
                      <a:pt x="46599" y="12968"/>
                      <a:pt x="46443" y="13021"/>
                    </a:cubicBezTo>
                    <a:cubicBezTo>
                      <a:pt x="46366" y="13073"/>
                      <a:pt x="46262" y="13073"/>
                      <a:pt x="46132" y="13073"/>
                    </a:cubicBezTo>
                    <a:lnTo>
                      <a:pt x="46132" y="13073"/>
                    </a:lnTo>
                    <a:close/>
                    <a:moveTo>
                      <a:pt x="78810" y="10198"/>
                    </a:moveTo>
                    <a:cubicBezTo>
                      <a:pt x="78551" y="10198"/>
                      <a:pt x="78317" y="10120"/>
                      <a:pt x="78135" y="9965"/>
                    </a:cubicBezTo>
                    <a:cubicBezTo>
                      <a:pt x="77954" y="9809"/>
                      <a:pt x="77798" y="9602"/>
                      <a:pt x="77746" y="9369"/>
                    </a:cubicBezTo>
                    <a:lnTo>
                      <a:pt x="72840" y="-10079"/>
                    </a:lnTo>
                    <a:cubicBezTo>
                      <a:pt x="72789" y="-10234"/>
                      <a:pt x="72789" y="-10389"/>
                      <a:pt x="72814" y="-10519"/>
                    </a:cubicBezTo>
                    <a:cubicBezTo>
                      <a:pt x="72840" y="-10674"/>
                      <a:pt x="72892" y="-10803"/>
                      <a:pt x="72944" y="-10933"/>
                    </a:cubicBezTo>
                    <a:cubicBezTo>
                      <a:pt x="73022" y="-11062"/>
                      <a:pt x="73126" y="-11166"/>
                      <a:pt x="73230" y="-11270"/>
                    </a:cubicBezTo>
                    <a:cubicBezTo>
                      <a:pt x="73359" y="-11347"/>
                      <a:pt x="73489" y="-11425"/>
                      <a:pt x="73619" y="-11451"/>
                    </a:cubicBezTo>
                    <a:cubicBezTo>
                      <a:pt x="73775" y="-11477"/>
                      <a:pt x="73905" y="-11503"/>
                      <a:pt x="74060" y="-11477"/>
                    </a:cubicBezTo>
                    <a:cubicBezTo>
                      <a:pt x="74216" y="-11451"/>
                      <a:pt x="74346" y="-11399"/>
                      <a:pt x="74476" y="-11321"/>
                    </a:cubicBezTo>
                    <a:cubicBezTo>
                      <a:pt x="74735" y="-11166"/>
                      <a:pt x="74917" y="-10907"/>
                      <a:pt x="74969" y="-10622"/>
                    </a:cubicBezTo>
                    <a:lnTo>
                      <a:pt x="79874" y="8825"/>
                    </a:lnTo>
                    <a:cubicBezTo>
                      <a:pt x="79952" y="9110"/>
                      <a:pt x="79900" y="9421"/>
                      <a:pt x="79745" y="9655"/>
                    </a:cubicBezTo>
                    <a:cubicBezTo>
                      <a:pt x="79563" y="9990"/>
                      <a:pt x="79199" y="10198"/>
                      <a:pt x="78810" y="10198"/>
                    </a:cubicBezTo>
                    <a:lnTo>
                      <a:pt x="78810" y="10198"/>
                    </a:lnTo>
                    <a:close/>
                    <a:moveTo>
                      <a:pt x="-303" y="1109"/>
                    </a:moveTo>
                    <a:cubicBezTo>
                      <a:pt x="-536" y="1109"/>
                      <a:pt x="-744" y="1056"/>
                      <a:pt x="-926" y="927"/>
                    </a:cubicBezTo>
                    <a:cubicBezTo>
                      <a:pt x="-1107" y="797"/>
                      <a:pt x="-1263" y="643"/>
                      <a:pt x="-1341" y="435"/>
                    </a:cubicBezTo>
                    <a:lnTo>
                      <a:pt x="-6117" y="-11218"/>
                    </a:lnTo>
                    <a:cubicBezTo>
                      <a:pt x="-6221" y="-11503"/>
                      <a:pt x="-6221" y="-11787"/>
                      <a:pt x="-6117" y="-12073"/>
                    </a:cubicBezTo>
                    <a:cubicBezTo>
                      <a:pt x="-6013" y="-12332"/>
                      <a:pt x="-5779" y="-12564"/>
                      <a:pt x="-5520" y="-12668"/>
                    </a:cubicBezTo>
                    <a:cubicBezTo>
                      <a:pt x="-4949" y="-12875"/>
                      <a:pt x="-4326" y="-12616"/>
                      <a:pt x="-4066" y="-12073"/>
                    </a:cubicBezTo>
                    <a:lnTo>
                      <a:pt x="684" y="-393"/>
                    </a:lnTo>
                    <a:cubicBezTo>
                      <a:pt x="787" y="-134"/>
                      <a:pt x="787" y="176"/>
                      <a:pt x="684" y="435"/>
                    </a:cubicBezTo>
                    <a:cubicBezTo>
                      <a:pt x="554" y="850"/>
                      <a:pt x="164" y="1109"/>
                      <a:pt x="-303" y="1109"/>
                    </a:cubicBezTo>
                    <a:lnTo>
                      <a:pt x="-303" y="1109"/>
                    </a:lnTo>
                    <a:close/>
                  </a:path>
                </a:pathLst>
              </a:custGeom>
              <a:solidFill>
                <a:srgbClr val="191919"/>
              </a:solidFill>
              <a:ln w="259" cap="flat">
                <a:noFill/>
                <a:prstDash val="solid"/>
                <a:miter/>
              </a:ln>
            </p:spPr>
            <p:txBody>
              <a:bodyPr rtlCol="0" anchor="ctr"/>
              <a:lstStyle/>
              <a:p>
                <a:endParaRPr lang="fr-FR"/>
              </a:p>
            </p:txBody>
          </p:sp>
        </p:grpSp>
        <p:sp>
          <p:nvSpPr>
            <p:cNvPr id="3997" name="Forme libre 3996">
              <a:extLst>
                <a:ext uri="{FF2B5EF4-FFF2-40B4-BE49-F238E27FC236}">
                  <a16:creationId xmlns:a16="http://schemas.microsoft.com/office/drawing/2014/main" id="{F83736B3-6ECC-BCF6-DA9B-2BDDF69CE344}"/>
                </a:ext>
              </a:extLst>
            </p:cNvPr>
            <p:cNvSpPr/>
            <p:nvPr/>
          </p:nvSpPr>
          <p:spPr>
            <a:xfrm>
              <a:off x="3677786" y="10315257"/>
              <a:ext cx="389724" cy="113812"/>
            </a:xfrm>
            <a:custGeom>
              <a:avLst/>
              <a:gdLst>
                <a:gd name="connsiteX0" fmla="*/ 384769 w 389724"/>
                <a:gd name="connsiteY0" fmla="*/ 84383 h 113812"/>
                <a:gd name="connsiteX1" fmla="*/ -4956 w 389724"/>
                <a:gd name="connsiteY1" fmla="*/ 84383 h 113812"/>
                <a:gd name="connsiteX2" fmla="*/ 9761 w 389724"/>
                <a:gd name="connsiteY2" fmla="*/ 53721 h 113812"/>
                <a:gd name="connsiteX3" fmla="*/ 50460 w 389724"/>
                <a:gd name="connsiteY3" fmla="*/ 42483 h 113812"/>
                <a:gd name="connsiteX4" fmla="*/ 43088 w 389724"/>
                <a:gd name="connsiteY4" fmla="*/ 20031 h 113812"/>
                <a:gd name="connsiteX5" fmla="*/ 75403 w 389724"/>
                <a:gd name="connsiteY5" fmla="*/ -10371 h 113812"/>
                <a:gd name="connsiteX6" fmla="*/ 149195 w 389724"/>
                <a:gd name="connsiteY6" fmla="*/ -29430 h 113812"/>
                <a:gd name="connsiteX7" fmla="*/ 231968 w 389724"/>
                <a:gd name="connsiteY7" fmla="*/ -27928 h 113812"/>
                <a:gd name="connsiteX8" fmla="*/ 266878 w 389724"/>
                <a:gd name="connsiteY8" fmla="*/ -10371 h 113812"/>
                <a:gd name="connsiteX9" fmla="*/ 301192 w 389724"/>
                <a:gd name="connsiteY9" fmla="*/ -20159 h 113812"/>
                <a:gd name="connsiteX10" fmla="*/ 330210 w 389724"/>
                <a:gd name="connsiteY10" fmla="*/ 13117 h 113812"/>
                <a:gd name="connsiteX11" fmla="*/ 308563 w 389724"/>
                <a:gd name="connsiteY11" fmla="*/ 35388 h 113812"/>
                <a:gd name="connsiteX12" fmla="*/ 359229 w 389724"/>
                <a:gd name="connsiteY12" fmla="*/ 37045 h 113812"/>
                <a:gd name="connsiteX13" fmla="*/ 384769 w 389724"/>
                <a:gd name="connsiteY13" fmla="*/ 84383 h 11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9724" h="113812">
                  <a:moveTo>
                    <a:pt x="384769" y="84383"/>
                  </a:moveTo>
                  <a:lnTo>
                    <a:pt x="-4956" y="84383"/>
                  </a:lnTo>
                  <a:lnTo>
                    <a:pt x="9761" y="53721"/>
                  </a:lnTo>
                  <a:lnTo>
                    <a:pt x="50460" y="42483"/>
                  </a:lnTo>
                  <a:lnTo>
                    <a:pt x="43088" y="20031"/>
                  </a:lnTo>
                  <a:lnTo>
                    <a:pt x="75403" y="-10371"/>
                  </a:lnTo>
                  <a:lnTo>
                    <a:pt x="149195" y="-29430"/>
                  </a:lnTo>
                  <a:lnTo>
                    <a:pt x="231968" y="-27928"/>
                  </a:lnTo>
                  <a:lnTo>
                    <a:pt x="266878" y="-10371"/>
                  </a:lnTo>
                  <a:lnTo>
                    <a:pt x="301192" y="-20159"/>
                  </a:lnTo>
                  <a:lnTo>
                    <a:pt x="330210" y="13117"/>
                  </a:lnTo>
                  <a:lnTo>
                    <a:pt x="308563" y="35388"/>
                  </a:lnTo>
                  <a:lnTo>
                    <a:pt x="359229" y="37045"/>
                  </a:lnTo>
                  <a:lnTo>
                    <a:pt x="384769" y="84383"/>
                  </a:lnTo>
                  <a:close/>
                </a:path>
              </a:pathLst>
            </a:custGeom>
            <a:solidFill>
              <a:srgbClr val="FFFFFF"/>
            </a:solidFill>
            <a:ln w="259" cap="flat">
              <a:noFill/>
              <a:prstDash val="solid"/>
              <a:miter/>
            </a:ln>
          </p:spPr>
          <p:txBody>
            <a:bodyPr rtlCol="0" anchor="ctr"/>
            <a:lstStyle/>
            <a:p>
              <a:endParaRPr lang="fr-FR"/>
            </a:p>
          </p:txBody>
        </p:sp>
        <p:sp>
          <p:nvSpPr>
            <p:cNvPr id="3998" name="Forme libre 3997">
              <a:extLst>
                <a:ext uri="{FF2B5EF4-FFF2-40B4-BE49-F238E27FC236}">
                  <a16:creationId xmlns:a16="http://schemas.microsoft.com/office/drawing/2014/main" id="{6371BC21-E968-F0EF-3BD8-84740BE7900A}"/>
                </a:ext>
              </a:extLst>
            </p:cNvPr>
            <p:cNvSpPr/>
            <p:nvPr/>
          </p:nvSpPr>
          <p:spPr>
            <a:xfrm>
              <a:off x="3676678" y="10314144"/>
              <a:ext cx="391926" cy="116039"/>
            </a:xfrm>
            <a:custGeom>
              <a:avLst/>
              <a:gdLst>
                <a:gd name="connsiteX0" fmla="*/ 385877 w 391926"/>
                <a:gd name="connsiteY0" fmla="*/ 86610 h 116039"/>
                <a:gd name="connsiteX1" fmla="*/ -3848 w 391926"/>
                <a:gd name="connsiteY1" fmla="*/ 86610 h 116039"/>
                <a:gd name="connsiteX2" fmla="*/ -4393 w 391926"/>
                <a:gd name="connsiteY2" fmla="*/ 86454 h 116039"/>
                <a:gd name="connsiteX3" fmla="*/ -4782 w 391926"/>
                <a:gd name="connsiteY3" fmla="*/ 86066 h 116039"/>
                <a:gd name="connsiteX4" fmla="*/ -4834 w 391926"/>
                <a:gd name="connsiteY4" fmla="*/ 85004 h 116039"/>
                <a:gd name="connsiteX5" fmla="*/ 9883 w 391926"/>
                <a:gd name="connsiteY5" fmla="*/ 54343 h 116039"/>
                <a:gd name="connsiteX6" fmla="*/ 10583 w 391926"/>
                <a:gd name="connsiteY6" fmla="*/ 53748 h 116039"/>
                <a:gd name="connsiteX7" fmla="*/ 50166 w 391926"/>
                <a:gd name="connsiteY7" fmla="*/ 42820 h 116039"/>
                <a:gd name="connsiteX8" fmla="*/ 43158 w 391926"/>
                <a:gd name="connsiteY8" fmla="*/ 21456 h 116039"/>
                <a:gd name="connsiteX9" fmla="*/ 43132 w 391926"/>
                <a:gd name="connsiteY9" fmla="*/ 20835 h 116039"/>
                <a:gd name="connsiteX10" fmla="*/ 43443 w 391926"/>
                <a:gd name="connsiteY10" fmla="*/ 20317 h 116039"/>
                <a:gd name="connsiteX11" fmla="*/ 75758 w 391926"/>
                <a:gd name="connsiteY11" fmla="*/ -10086 h 116039"/>
                <a:gd name="connsiteX12" fmla="*/ 76251 w 391926"/>
                <a:gd name="connsiteY12" fmla="*/ -10345 h 116039"/>
                <a:gd name="connsiteX13" fmla="*/ 150043 w 391926"/>
                <a:gd name="connsiteY13" fmla="*/ -29404 h 116039"/>
                <a:gd name="connsiteX14" fmla="*/ 150329 w 391926"/>
                <a:gd name="connsiteY14" fmla="*/ -29430 h 116039"/>
                <a:gd name="connsiteX15" fmla="*/ 233102 w 391926"/>
                <a:gd name="connsiteY15" fmla="*/ -27928 h 116039"/>
                <a:gd name="connsiteX16" fmla="*/ 233569 w 391926"/>
                <a:gd name="connsiteY16" fmla="*/ -27798 h 116039"/>
                <a:gd name="connsiteX17" fmla="*/ 268090 w 391926"/>
                <a:gd name="connsiteY17" fmla="*/ -10423 h 116039"/>
                <a:gd name="connsiteX18" fmla="*/ 301988 w 391926"/>
                <a:gd name="connsiteY18" fmla="*/ -20081 h 116039"/>
                <a:gd name="connsiteX19" fmla="*/ 302611 w 391926"/>
                <a:gd name="connsiteY19" fmla="*/ -20081 h 116039"/>
                <a:gd name="connsiteX20" fmla="*/ 303130 w 391926"/>
                <a:gd name="connsiteY20" fmla="*/ -19745 h 116039"/>
                <a:gd name="connsiteX21" fmla="*/ 332149 w 391926"/>
                <a:gd name="connsiteY21" fmla="*/ 13531 h 116039"/>
                <a:gd name="connsiteX22" fmla="*/ 332097 w 391926"/>
                <a:gd name="connsiteY22" fmla="*/ 15033 h 116039"/>
                <a:gd name="connsiteX23" fmla="*/ 312189 w 391926"/>
                <a:gd name="connsiteY23" fmla="*/ 35491 h 116039"/>
                <a:gd name="connsiteX24" fmla="*/ 360362 w 391926"/>
                <a:gd name="connsiteY24" fmla="*/ 37071 h 116039"/>
                <a:gd name="connsiteX25" fmla="*/ 360907 w 391926"/>
                <a:gd name="connsiteY25" fmla="*/ 37226 h 116039"/>
                <a:gd name="connsiteX26" fmla="*/ 361297 w 391926"/>
                <a:gd name="connsiteY26" fmla="*/ 37641 h 116039"/>
                <a:gd name="connsiteX27" fmla="*/ 386837 w 391926"/>
                <a:gd name="connsiteY27" fmla="*/ 85030 h 116039"/>
                <a:gd name="connsiteX28" fmla="*/ 386811 w 391926"/>
                <a:gd name="connsiteY28" fmla="*/ 86117 h 116039"/>
                <a:gd name="connsiteX29" fmla="*/ 386396 w 391926"/>
                <a:gd name="connsiteY29" fmla="*/ 86506 h 116039"/>
                <a:gd name="connsiteX30" fmla="*/ 385877 w 391926"/>
                <a:gd name="connsiteY30" fmla="*/ 86610 h 116039"/>
                <a:gd name="connsiteX31" fmla="*/ 385877 w 391926"/>
                <a:gd name="connsiteY31" fmla="*/ 86610 h 116039"/>
                <a:gd name="connsiteX32" fmla="*/ -2083 w 391926"/>
                <a:gd name="connsiteY32" fmla="*/ 84409 h 116039"/>
                <a:gd name="connsiteX33" fmla="*/ 384034 w 391926"/>
                <a:gd name="connsiteY33" fmla="*/ 84409 h 116039"/>
                <a:gd name="connsiteX34" fmla="*/ 359662 w 391926"/>
                <a:gd name="connsiteY34" fmla="*/ 39221 h 116039"/>
                <a:gd name="connsiteX35" fmla="*/ 309645 w 391926"/>
                <a:gd name="connsiteY35" fmla="*/ 37589 h 116039"/>
                <a:gd name="connsiteX36" fmla="*/ 309048 w 391926"/>
                <a:gd name="connsiteY36" fmla="*/ 37382 h 116039"/>
                <a:gd name="connsiteX37" fmla="*/ 308659 w 391926"/>
                <a:gd name="connsiteY37" fmla="*/ 36890 h 116039"/>
                <a:gd name="connsiteX38" fmla="*/ 308607 w 391926"/>
                <a:gd name="connsiteY38" fmla="*/ 36268 h 116039"/>
                <a:gd name="connsiteX39" fmla="*/ 308892 w 391926"/>
                <a:gd name="connsiteY39" fmla="*/ 35698 h 116039"/>
                <a:gd name="connsiteX40" fmla="*/ 329839 w 391926"/>
                <a:gd name="connsiteY40" fmla="*/ 14178 h 116039"/>
                <a:gd name="connsiteX41" fmla="*/ 301962 w 391926"/>
                <a:gd name="connsiteY41" fmla="*/ -17803 h 116039"/>
                <a:gd name="connsiteX42" fmla="*/ 268272 w 391926"/>
                <a:gd name="connsiteY42" fmla="*/ -8195 h 116039"/>
                <a:gd name="connsiteX43" fmla="*/ 267467 w 391926"/>
                <a:gd name="connsiteY43" fmla="*/ -8273 h 116039"/>
                <a:gd name="connsiteX44" fmla="*/ 232790 w 391926"/>
                <a:gd name="connsiteY44" fmla="*/ -25727 h 116039"/>
                <a:gd name="connsiteX45" fmla="*/ 150433 w 391926"/>
                <a:gd name="connsiteY45" fmla="*/ -27202 h 116039"/>
                <a:gd name="connsiteX46" fmla="*/ 77056 w 391926"/>
                <a:gd name="connsiteY46" fmla="*/ -8247 h 116039"/>
                <a:gd name="connsiteX47" fmla="*/ 45468 w 391926"/>
                <a:gd name="connsiteY47" fmla="*/ 21456 h 116039"/>
                <a:gd name="connsiteX48" fmla="*/ 52606 w 391926"/>
                <a:gd name="connsiteY48" fmla="*/ 43260 h 116039"/>
                <a:gd name="connsiteX49" fmla="*/ 52242 w 391926"/>
                <a:gd name="connsiteY49" fmla="*/ 44451 h 116039"/>
                <a:gd name="connsiteX50" fmla="*/ 51853 w 391926"/>
                <a:gd name="connsiteY50" fmla="*/ 44659 h 116039"/>
                <a:gd name="connsiteX51" fmla="*/ 11622 w 391926"/>
                <a:gd name="connsiteY51" fmla="*/ 55741 h 116039"/>
                <a:gd name="connsiteX52" fmla="*/ -2083 w 391926"/>
                <a:gd name="connsiteY52" fmla="*/ 84409 h 116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91926" h="116039">
                  <a:moveTo>
                    <a:pt x="385877" y="86610"/>
                  </a:moveTo>
                  <a:lnTo>
                    <a:pt x="-3848" y="86610"/>
                  </a:lnTo>
                  <a:cubicBezTo>
                    <a:pt x="-4030" y="86610"/>
                    <a:pt x="-4211" y="86557"/>
                    <a:pt x="-4393" y="86454"/>
                  </a:cubicBezTo>
                  <a:cubicBezTo>
                    <a:pt x="-4549" y="86376"/>
                    <a:pt x="-4705" y="86222"/>
                    <a:pt x="-4782" y="86066"/>
                  </a:cubicBezTo>
                  <a:cubicBezTo>
                    <a:pt x="-4990" y="85755"/>
                    <a:pt x="-5016" y="85341"/>
                    <a:pt x="-4834" y="85004"/>
                  </a:cubicBezTo>
                  <a:lnTo>
                    <a:pt x="9883" y="54343"/>
                  </a:lnTo>
                  <a:cubicBezTo>
                    <a:pt x="10012" y="54058"/>
                    <a:pt x="10272" y="53825"/>
                    <a:pt x="10583" y="53748"/>
                  </a:cubicBezTo>
                  <a:lnTo>
                    <a:pt x="50166" y="42820"/>
                  </a:lnTo>
                  <a:lnTo>
                    <a:pt x="43158" y="21456"/>
                  </a:lnTo>
                  <a:cubicBezTo>
                    <a:pt x="43080" y="21248"/>
                    <a:pt x="43080" y="21041"/>
                    <a:pt x="43132" y="20835"/>
                  </a:cubicBezTo>
                  <a:cubicBezTo>
                    <a:pt x="43184" y="20627"/>
                    <a:pt x="43288" y="20446"/>
                    <a:pt x="43443" y="20317"/>
                  </a:cubicBezTo>
                  <a:lnTo>
                    <a:pt x="75758" y="-10086"/>
                  </a:lnTo>
                  <a:cubicBezTo>
                    <a:pt x="75888" y="-10215"/>
                    <a:pt x="76070" y="-10293"/>
                    <a:pt x="76251" y="-10345"/>
                  </a:cubicBezTo>
                  <a:lnTo>
                    <a:pt x="150043" y="-29404"/>
                  </a:lnTo>
                  <a:lnTo>
                    <a:pt x="150329" y="-29430"/>
                  </a:lnTo>
                  <a:lnTo>
                    <a:pt x="233102" y="-27928"/>
                  </a:lnTo>
                  <a:cubicBezTo>
                    <a:pt x="233257" y="-27928"/>
                    <a:pt x="233439" y="-27876"/>
                    <a:pt x="233569" y="-27798"/>
                  </a:cubicBezTo>
                  <a:lnTo>
                    <a:pt x="268090" y="-10423"/>
                  </a:lnTo>
                  <a:lnTo>
                    <a:pt x="301988" y="-20081"/>
                  </a:lnTo>
                  <a:cubicBezTo>
                    <a:pt x="302196" y="-20134"/>
                    <a:pt x="302403" y="-20134"/>
                    <a:pt x="302611" y="-20081"/>
                  </a:cubicBezTo>
                  <a:cubicBezTo>
                    <a:pt x="302819" y="-20029"/>
                    <a:pt x="303000" y="-19926"/>
                    <a:pt x="303130" y="-19745"/>
                  </a:cubicBezTo>
                  <a:lnTo>
                    <a:pt x="332149" y="13531"/>
                  </a:lnTo>
                  <a:cubicBezTo>
                    <a:pt x="332538" y="13972"/>
                    <a:pt x="332512" y="14620"/>
                    <a:pt x="332097" y="15033"/>
                  </a:cubicBezTo>
                  <a:lnTo>
                    <a:pt x="312189" y="35491"/>
                  </a:lnTo>
                  <a:lnTo>
                    <a:pt x="360362" y="37071"/>
                  </a:lnTo>
                  <a:cubicBezTo>
                    <a:pt x="360570" y="37071"/>
                    <a:pt x="360752" y="37123"/>
                    <a:pt x="360907" y="37226"/>
                  </a:cubicBezTo>
                  <a:cubicBezTo>
                    <a:pt x="361063" y="37330"/>
                    <a:pt x="361219" y="37459"/>
                    <a:pt x="361297" y="37641"/>
                  </a:cubicBezTo>
                  <a:lnTo>
                    <a:pt x="386837" y="85030"/>
                  </a:lnTo>
                  <a:cubicBezTo>
                    <a:pt x="387019" y="85367"/>
                    <a:pt x="387019" y="85781"/>
                    <a:pt x="386811" y="86117"/>
                  </a:cubicBezTo>
                  <a:cubicBezTo>
                    <a:pt x="386707" y="86273"/>
                    <a:pt x="386578" y="86428"/>
                    <a:pt x="386396" y="86506"/>
                  </a:cubicBezTo>
                  <a:cubicBezTo>
                    <a:pt x="386240" y="86557"/>
                    <a:pt x="386058" y="86610"/>
                    <a:pt x="385877" y="86610"/>
                  </a:cubicBezTo>
                  <a:lnTo>
                    <a:pt x="385877" y="86610"/>
                  </a:lnTo>
                  <a:close/>
                  <a:moveTo>
                    <a:pt x="-2083" y="84409"/>
                  </a:moveTo>
                  <a:lnTo>
                    <a:pt x="384034" y="84409"/>
                  </a:lnTo>
                  <a:lnTo>
                    <a:pt x="359662" y="39221"/>
                  </a:lnTo>
                  <a:lnTo>
                    <a:pt x="309645" y="37589"/>
                  </a:lnTo>
                  <a:cubicBezTo>
                    <a:pt x="309437" y="37589"/>
                    <a:pt x="309230" y="37511"/>
                    <a:pt x="309048" y="37382"/>
                  </a:cubicBezTo>
                  <a:cubicBezTo>
                    <a:pt x="308866" y="37252"/>
                    <a:pt x="308736" y="37096"/>
                    <a:pt x="308659" y="36890"/>
                  </a:cubicBezTo>
                  <a:cubicBezTo>
                    <a:pt x="308581" y="36683"/>
                    <a:pt x="308555" y="36475"/>
                    <a:pt x="308607" y="36268"/>
                  </a:cubicBezTo>
                  <a:cubicBezTo>
                    <a:pt x="308659" y="36060"/>
                    <a:pt x="308736" y="35854"/>
                    <a:pt x="308892" y="35698"/>
                  </a:cubicBezTo>
                  <a:lnTo>
                    <a:pt x="329839" y="14178"/>
                  </a:lnTo>
                  <a:lnTo>
                    <a:pt x="301962" y="-17803"/>
                  </a:lnTo>
                  <a:lnTo>
                    <a:pt x="268272" y="-8195"/>
                  </a:lnTo>
                  <a:cubicBezTo>
                    <a:pt x="268012" y="-8117"/>
                    <a:pt x="267726" y="-8144"/>
                    <a:pt x="267467" y="-8273"/>
                  </a:cubicBezTo>
                  <a:lnTo>
                    <a:pt x="232790" y="-25727"/>
                  </a:lnTo>
                  <a:lnTo>
                    <a:pt x="150433" y="-27202"/>
                  </a:lnTo>
                  <a:lnTo>
                    <a:pt x="77056" y="-8247"/>
                  </a:lnTo>
                  <a:lnTo>
                    <a:pt x="45468" y="21456"/>
                  </a:lnTo>
                  <a:lnTo>
                    <a:pt x="52606" y="43260"/>
                  </a:lnTo>
                  <a:cubicBezTo>
                    <a:pt x="52736" y="43700"/>
                    <a:pt x="52606" y="44166"/>
                    <a:pt x="52242" y="44451"/>
                  </a:cubicBezTo>
                  <a:cubicBezTo>
                    <a:pt x="52113" y="44529"/>
                    <a:pt x="51983" y="44606"/>
                    <a:pt x="51853" y="44659"/>
                  </a:cubicBezTo>
                  <a:lnTo>
                    <a:pt x="11622" y="55741"/>
                  </a:lnTo>
                  <a:lnTo>
                    <a:pt x="-2083" y="84409"/>
                  </a:lnTo>
                  <a:close/>
                </a:path>
              </a:pathLst>
            </a:custGeom>
            <a:solidFill>
              <a:srgbClr val="191919"/>
            </a:solidFill>
            <a:ln w="259" cap="flat">
              <a:noFill/>
              <a:prstDash val="solid"/>
              <a:miter/>
            </a:ln>
          </p:spPr>
          <p:txBody>
            <a:bodyPr rtlCol="0" anchor="ctr"/>
            <a:lstStyle/>
            <a:p>
              <a:endParaRPr lang="fr-FR"/>
            </a:p>
          </p:txBody>
        </p:sp>
        <p:sp>
          <p:nvSpPr>
            <p:cNvPr id="3999" name="Forme libre 3998">
              <a:extLst>
                <a:ext uri="{FF2B5EF4-FFF2-40B4-BE49-F238E27FC236}">
                  <a16:creationId xmlns:a16="http://schemas.microsoft.com/office/drawing/2014/main" id="{912A0BF9-D4A0-CBF9-3ADC-AF965161D0D5}"/>
                </a:ext>
              </a:extLst>
            </p:cNvPr>
            <p:cNvSpPr/>
            <p:nvPr/>
          </p:nvSpPr>
          <p:spPr>
            <a:xfrm>
              <a:off x="3991305" y="10357804"/>
              <a:ext cx="21647" cy="22865"/>
            </a:xfrm>
            <a:custGeom>
              <a:avLst/>
              <a:gdLst>
                <a:gd name="connsiteX0" fmla="*/ 16260 w 21647"/>
                <a:gd name="connsiteY0" fmla="*/ -29420 h 22865"/>
                <a:gd name="connsiteX1" fmla="*/ 13224 w 21647"/>
                <a:gd name="connsiteY1" fmla="*/ -6555 h 22865"/>
                <a:gd name="connsiteX2" fmla="*/ -5387 w 21647"/>
                <a:gd name="connsiteY2" fmla="*/ -7150 h 22865"/>
                <a:gd name="connsiteX3" fmla="*/ 16260 w 21647"/>
                <a:gd name="connsiteY3" fmla="*/ -29420 h 22865"/>
              </a:gdLst>
              <a:ahLst/>
              <a:cxnLst>
                <a:cxn ang="0">
                  <a:pos x="connsiteX0" y="connsiteY0"/>
                </a:cxn>
                <a:cxn ang="0">
                  <a:pos x="connsiteX1" y="connsiteY1"/>
                </a:cxn>
                <a:cxn ang="0">
                  <a:pos x="connsiteX2" y="connsiteY2"/>
                </a:cxn>
                <a:cxn ang="0">
                  <a:pos x="connsiteX3" y="connsiteY3"/>
                </a:cxn>
              </a:cxnLst>
              <a:rect l="l" t="t" r="r" b="b"/>
              <a:pathLst>
                <a:path w="21647" h="22865">
                  <a:moveTo>
                    <a:pt x="16260" y="-29420"/>
                  </a:moveTo>
                  <a:lnTo>
                    <a:pt x="13224" y="-6555"/>
                  </a:lnTo>
                  <a:lnTo>
                    <a:pt x="-5387" y="-7150"/>
                  </a:lnTo>
                  <a:lnTo>
                    <a:pt x="16260" y="-29420"/>
                  </a:lnTo>
                  <a:close/>
                </a:path>
              </a:pathLst>
            </a:custGeom>
            <a:solidFill>
              <a:srgbClr val="191919"/>
            </a:solidFill>
            <a:ln w="259" cap="flat">
              <a:noFill/>
              <a:prstDash val="solid"/>
              <a:miter/>
            </a:ln>
          </p:spPr>
          <p:txBody>
            <a:bodyPr rtlCol="0" anchor="ctr"/>
            <a:lstStyle/>
            <a:p>
              <a:endParaRPr lang="fr-FR"/>
            </a:p>
          </p:txBody>
        </p:sp>
        <p:sp>
          <p:nvSpPr>
            <p:cNvPr id="4000" name="Forme libre 3999">
              <a:extLst>
                <a:ext uri="{FF2B5EF4-FFF2-40B4-BE49-F238E27FC236}">
                  <a16:creationId xmlns:a16="http://schemas.microsoft.com/office/drawing/2014/main" id="{7172C112-32FF-843C-EB5D-417C7EF2F557}"/>
                </a:ext>
              </a:extLst>
            </p:cNvPr>
            <p:cNvSpPr/>
            <p:nvPr/>
          </p:nvSpPr>
          <p:spPr>
            <a:xfrm>
              <a:off x="3710957" y="10356733"/>
              <a:ext cx="303117" cy="36600"/>
            </a:xfrm>
            <a:custGeom>
              <a:avLst/>
              <a:gdLst>
                <a:gd name="connsiteX0" fmla="*/ 294036 w 303117"/>
                <a:gd name="connsiteY0" fmla="*/ -4414 h 36600"/>
                <a:gd name="connsiteX1" fmla="*/ 294010 w 303117"/>
                <a:gd name="connsiteY1" fmla="*/ -4414 h 36600"/>
                <a:gd name="connsiteX2" fmla="*/ 275399 w 303117"/>
                <a:gd name="connsiteY2" fmla="*/ -5010 h 36600"/>
                <a:gd name="connsiteX3" fmla="*/ 274803 w 303117"/>
                <a:gd name="connsiteY3" fmla="*/ -5217 h 36600"/>
                <a:gd name="connsiteX4" fmla="*/ 274361 w 303117"/>
                <a:gd name="connsiteY4" fmla="*/ -6331 h 36600"/>
                <a:gd name="connsiteX5" fmla="*/ 274647 w 303117"/>
                <a:gd name="connsiteY5" fmla="*/ -6874 h 36600"/>
                <a:gd name="connsiteX6" fmla="*/ 296294 w 303117"/>
                <a:gd name="connsiteY6" fmla="*/ -29119 h 36600"/>
                <a:gd name="connsiteX7" fmla="*/ 296891 w 303117"/>
                <a:gd name="connsiteY7" fmla="*/ -29430 h 36600"/>
                <a:gd name="connsiteX8" fmla="*/ 297566 w 303117"/>
                <a:gd name="connsiteY8" fmla="*/ -29327 h 36600"/>
                <a:gd name="connsiteX9" fmla="*/ 298059 w 303117"/>
                <a:gd name="connsiteY9" fmla="*/ -28860 h 36600"/>
                <a:gd name="connsiteX10" fmla="*/ 298189 w 303117"/>
                <a:gd name="connsiteY10" fmla="*/ -28187 h 36600"/>
                <a:gd name="connsiteX11" fmla="*/ 295152 w 303117"/>
                <a:gd name="connsiteY11" fmla="*/ -5320 h 36600"/>
                <a:gd name="connsiteX12" fmla="*/ 294036 w 303117"/>
                <a:gd name="connsiteY12" fmla="*/ -4414 h 36600"/>
                <a:gd name="connsiteX13" fmla="*/ 294036 w 303117"/>
                <a:gd name="connsiteY13" fmla="*/ -4414 h 36600"/>
                <a:gd name="connsiteX14" fmla="*/ 277943 w 303117"/>
                <a:gd name="connsiteY14" fmla="*/ -7159 h 36600"/>
                <a:gd name="connsiteX15" fmla="*/ 293075 w 303117"/>
                <a:gd name="connsiteY15" fmla="*/ -6668 h 36600"/>
                <a:gd name="connsiteX16" fmla="*/ 295541 w 303117"/>
                <a:gd name="connsiteY16" fmla="*/ -25235 h 36600"/>
                <a:gd name="connsiteX17" fmla="*/ 277943 w 303117"/>
                <a:gd name="connsiteY17" fmla="*/ -7159 h 36600"/>
                <a:gd name="connsiteX18" fmla="*/ 9977 w 303117"/>
                <a:gd name="connsiteY18" fmla="*/ -21454 h 36600"/>
                <a:gd name="connsiteX19" fmla="*/ -4922 w 303117"/>
                <a:gd name="connsiteY19" fmla="*/ 7161 h 36600"/>
                <a:gd name="connsiteX20" fmla="*/ 17322 w 303117"/>
                <a:gd name="connsiteY20" fmla="*/ 1024 h 36600"/>
                <a:gd name="connsiteX21" fmla="*/ 9977 w 303117"/>
                <a:gd name="connsiteY21" fmla="*/ -21454 h 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3117" h="36600">
                  <a:moveTo>
                    <a:pt x="294036" y="-4414"/>
                  </a:moveTo>
                  <a:lnTo>
                    <a:pt x="294010" y="-4414"/>
                  </a:lnTo>
                  <a:lnTo>
                    <a:pt x="275399" y="-5010"/>
                  </a:lnTo>
                  <a:cubicBezTo>
                    <a:pt x="275192" y="-5010"/>
                    <a:pt x="274984" y="-5088"/>
                    <a:pt x="274803" y="-5217"/>
                  </a:cubicBezTo>
                  <a:cubicBezTo>
                    <a:pt x="274439" y="-5476"/>
                    <a:pt x="274257" y="-5916"/>
                    <a:pt x="274361" y="-6331"/>
                  </a:cubicBezTo>
                  <a:cubicBezTo>
                    <a:pt x="274413" y="-6538"/>
                    <a:pt x="274491" y="-6719"/>
                    <a:pt x="274647" y="-6874"/>
                  </a:cubicBezTo>
                  <a:lnTo>
                    <a:pt x="296294" y="-29119"/>
                  </a:lnTo>
                  <a:cubicBezTo>
                    <a:pt x="296450" y="-29274"/>
                    <a:pt x="296657" y="-29404"/>
                    <a:pt x="296891" y="-29430"/>
                  </a:cubicBezTo>
                  <a:cubicBezTo>
                    <a:pt x="297124" y="-29456"/>
                    <a:pt x="297358" y="-29430"/>
                    <a:pt x="297566" y="-29327"/>
                  </a:cubicBezTo>
                  <a:cubicBezTo>
                    <a:pt x="297773" y="-29223"/>
                    <a:pt x="297955" y="-29068"/>
                    <a:pt x="298059" y="-28860"/>
                  </a:cubicBezTo>
                  <a:cubicBezTo>
                    <a:pt x="298163" y="-28653"/>
                    <a:pt x="298215" y="-28420"/>
                    <a:pt x="298189" y="-28187"/>
                  </a:cubicBezTo>
                  <a:lnTo>
                    <a:pt x="295152" y="-5320"/>
                  </a:lnTo>
                  <a:cubicBezTo>
                    <a:pt x="295048" y="-4829"/>
                    <a:pt x="294581" y="-4414"/>
                    <a:pt x="294036" y="-4414"/>
                  </a:cubicBezTo>
                  <a:lnTo>
                    <a:pt x="294036" y="-4414"/>
                  </a:lnTo>
                  <a:close/>
                  <a:moveTo>
                    <a:pt x="277943" y="-7159"/>
                  </a:moveTo>
                  <a:lnTo>
                    <a:pt x="293075" y="-6668"/>
                  </a:lnTo>
                  <a:lnTo>
                    <a:pt x="295541" y="-25235"/>
                  </a:lnTo>
                  <a:lnTo>
                    <a:pt x="277943" y="-7159"/>
                  </a:lnTo>
                  <a:close/>
                  <a:moveTo>
                    <a:pt x="9977" y="-21454"/>
                  </a:moveTo>
                  <a:lnTo>
                    <a:pt x="-4922" y="7161"/>
                  </a:lnTo>
                  <a:lnTo>
                    <a:pt x="17322" y="1024"/>
                  </a:lnTo>
                  <a:lnTo>
                    <a:pt x="9977" y="-21454"/>
                  </a:lnTo>
                  <a:close/>
                </a:path>
              </a:pathLst>
            </a:custGeom>
            <a:solidFill>
              <a:srgbClr val="191919"/>
            </a:solidFill>
            <a:ln w="259" cap="flat">
              <a:noFill/>
              <a:prstDash val="solid"/>
              <a:miter/>
            </a:ln>
          </p:spPr>
          <p:txBody>
            <a:bodyPr rtlCol="0" anchor="ctr"/>
            <a:lstStyle/>
            <a:p>
              <a:endParaRPr lang="fr-FR"/>
            </a:p>
          </p:txBody>
        </p:sp>
        <p:sp>
          <p:nvSpPr>
            <p:cNvPr id="4001" name="Forme libre 4000">
              <a:extLst>
                <a:ext uri="{FF2B5EF4-FFF2-40B4-BE49-F238E27FC236}">
                  <a16:creationId xmlns:a16="http://schemas.microsoft.com/office/drawing/2014/main" id="{68EE981F-9A00-EDEA-9086-758FDE882513}"/>
                </a:ext>
              </a:extLst>
            </p:cNvPr>
            <p:cNvSpPr/>
            <p:nvPr/>
          </p:nvSpPr>
          <p:spPr>
            <a:xfrm>
              <a:off x="3709841" y="10363624"/>
              <a:ext cx="24486" cy="30796"/>
            </a:xfrm>
            <a:custGeom>
              <a:avLst/>
              <a:gdLst>
                <a:gd name="connsiteX0" fmla="*/ -3339 w 24486"/>
                <a:gd name="connsiteY0" fmla="*/ 1344 h 30796"/>
                <a:gd name="connsiteX1" fmla="*/ -3884 w 24486"/>
                <a:gd name="connsiteY1" fmla="*/ 1214 h 30796"/>
                <a:gd name="connsiteX2" fmla="*/ -4299 w 24486"/>
                <a:gd name="connsiteY2" fmla="*/ 826 h 30796"/>
                <a:gd name="connsiteX3" fmla="*/ -4455 w 24486"/>
                <a:gd name="connsiteY3" fmla="*/ 308 h 30796"/>
                <a:gd name="connsiteX4" fmla="*/ -4325 w 24486"/>
                <a:gd name="connsiteY4" fmla="*/ -236 h 30796"/>
                <a:gd name="connsiteX5" fmla="*/ 10574 w 24486"/>
                <a:gd name="connsiteY5" fmla="*/ -28851 h 30796"/>
                <a:gd name="connsiteX6" fmla="*/ 11015 w 24486"/>
                <a:gd name="connsiteY6" fmla="*/ -29316 h 30796"/>
                <a:gd name="connsiteX7" fmla="*/ 11638 w 24486"/>
                <a:gd name="connsiteY7" fmla="*/ -29446 h 30796"/>
                <a:gd name="connsiteX8" fmla="*/ 12235 w 24486"/>
                <a:gd name="connsiteY8" fmla="*/ -29213 h 30796"/>
                <a:gd name="connsiteX9" fmla="*/ 12598 w 24486"/>
                <a:gd name="connsiteY9" fmla="*/ -28695 h 30796"/>
                <a:gd name="connsiteX10" fmla="*/ 19970 w 24486"/>
                <a:gd name="connsiteY10" fmla="*/ -6218 h 30796"/>
                <a:gd name="connsiteX11" fmla="*/ 19892 w 24486"/>
                <a:gd name="connsiteY11" fmla="*/ -5337 h 30796"/>
                <a:gd name="connsiteX12" fmla="*/ 19606 w 24486"/>
                <a:gd name="connsiteY12" fmla="*/ -5001 h 30796"/>
                <a:gd name="connsiteX13" fmla="*/ 19217 w 24486"/>
                <a:gd name="connsiteY13" fmla="*/ -4793 h 30796"/>
                <a:gd name="connsiteX14" fmla="*/ -3027 w 24486"/>
                <a:gd name="connsiteY14" fmla="*/ 1344 h 30796"/>
                <a:gd name="connsiteX15" fmla="*/ -3339 w 24486"/>
                <a:gd name="connsiteY15" fmla="*/ 1344 h 30796"/>
                <a:gd name="connsiteX16" fmla="*/ 11326 w 24486"/>
                <a:gd name="connsiteY16" fmla="*/ -25536 h 30796"/>
                <a:gd name="connsiteX17" fmla="*/ -1184 w 24486"/>
                <a:gd name="connsiteY17" fmla="*/ -1505 h 30796"/>
                <a:gd name="connsiteX18" fmla="*/ 17504 w 24486"/>
                <a:gd name="connsiteY18" fmla="*/ -6658 h 30796"/>
                <a:gd name="connsiteX19" fmla="*/ 11326 w 24486"/>
                <a:gd name="connsiteY19" fmla="*/ -25536 h 30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486" h="30796">
                  <a:moveTo>
                    <a:pt x="-3339" y="1344"/>
                  </a:moveTo>
                  <a:cubicBezTo>
                    <a:pt x="-3520" y="1344"/>
                    <a:pt x="-3728" y="1292"/>
                    <a:pt x="-3884" y="1214"/>
                  </a:cubicBezTo>
                  <a:cubicBezTo>
                    <a:pt x="-4039" y="1111"/>
                    <a:pt x="-4195" y="982"/>
                    <a:pt x="-4299" y="826"/>
                  </a:cubicBezTo>
                  <a:cubicBezTo>
                    <a:pt x="-4403" y="670"/>
                    <a:pt x="-4455" y="489"/>
                    <a:pt x="-4455" y="308"/>
                  </a:cubicBezTo>
                  <a:cubicBezTo>
                    <a:pt x="-4455" y="127"/>
                    <a:pt x="-4429" y="-54"/>
                    <a:pt x="-4325" y="-236"/>
                  </a:cubicBezTo>
                  <a:lnTo>
                    <a:pt x="10574" y="-28851"/>
                  </a:lnTo>
                  <a:cubicBezTo>
                    <a:pt x="10677" y="-29032"/>
                    <a:pt x="10833" y="-29213"/>
                    <a:pt x="11015" y="-29316"/>
                  </a:cubicBezTo>
                  <a:cubicBezTo>
                    <a:pt x="11197" y="-29421"/>
                    <a:pt x="11430" y="-29472"/>
                    <a:pt x="11638" y="-29446"/>
                  </a:cubicBezTo>
                  <a:cubicBezTo>
                    <a:pt x="11845" y="-29446"/>
                    <a:pt x="12053" y="-29343"/>
                    <a:pt x="12235" y="-29213"/>
                  </a:cubicBezTo>
                  <a:cubicBezTo>
                    <a:pt x="12416" y="-29084"/>
                    <a:pt x="12546" y="-28903"/>
                    <a:pt x="12598" y="-28695"/>
                  </a:cubicBezTo>
                  <a:lnTo>
                    <a:pt x="19970" y="-6218"/>
                  </a:lnTo>
                  <a:cubicBezTo>
                    <a:pt x="20073" y="-5933"/>
                    <a:pt x="20047" y="-5622"/>
                    <a:pt x="19892" y="-5337"/>
                  </a:cubicBezTo>
                  <a:cubicBezTo>
                    <a:pt x="19814" y="-5208"/>
                    <a:pt x="19736" y="-5104"/>
                    <a:pt x="19606" y="-5001"/>
                  </a:cubicBezTo>
                  <a:cubicBezTo>
                    <a:pt x="19502" y="-4897"/>
                    <a:pt x="19347" y="-4845"/>
                    <a:pt x="19217" y="-4793"/>
                  </a:cubicBezTo>
                  <a:lnTo>
                    <a:pt x="-3027" y="1344"/>
                  </a:lnTo>
                  <a:cubicBezTo>
                    <a:pt x="-3131" y="1318"/>
                    <a:pt x="-3235" y="1344"/>
                    <a:pt x="-3339" y="1344"/>
                  </a:cubicBezTo>
                  <a:close/>
                  <a:moveTo>
                    <a:pt x="11326" y="-25536"/>
                  </a:moveTo>
                  <a:lnTo>
                    <a:pt x="-1184" y="-1505"/>
                  </a:lnTo>
                  <a:lnTo>
                    <a:pt x="17504" y="-6658"/>
                  </a:lnTo>
                  <a:lnTo>
                    <a:pt x="11326" y="-25536"/>
                  </a:lnTo>
                  <a:close/>
                </a:path>
              </a:pathLst>
            </a:custGeom>
            <a:solidFill>
              <a:srgbClr val="191919"/>
            </a:solidFill>
            <a:ln w="259" cap="flat">
              <a:noFill/>
              <a:prstDash val="solid"/>
              <a:miter/>
            </a:ln>
          </p:spPr>
          <p:txBody>
            <a:bodyPr rtlCol="0" anchor="ctr"/>
            <a:lstStyle/>
            <a:p>
              <a:endParaRPr lang="fr-FR"/>
            </a:p>
          </p:txBody>
        </p:sp>
        <p:sp>
          <p:nvSpPr>
            <p:cNvPr id="4002" name="Forme libre 4001">
              <a:extLst>
                <a:ext uri="{FF2B5EF4-FFF2-40B4-BE49-F238E27FC236}">
                  <a16:creationId xmlns:a16="http://schemas.microsoft.com/office/drawing/2014/main" id="{84A5201D-2693-D2C0-4C05-62141D92E6E6}"/>
                </a:ext>
              </a:extLst>
            </p:cNvPr>
            <p:cNvSpPr/>
            <p:nvPr/>
          </p:nvSpPr>
          <p:spPr>
            <a:xfrm>
              <a:off x="3732078" y="10103610"/>
              <a:ext cx="260342" cy="300651"/>
            </a:xfrm>
            <a:custGeom>
              <a:avLst/>
              <a:gdLst>
                <a:gd name="connsiteX0" fmla="*/ 32151 w 260342"/>
                <a:gd name="connsiteY0" fmla="*/ 268172 h 300651"/>
                <a:gd name="connsiteX1" fmla="*/ 31787 w 260342"/>
                <a:gd name="connsiteY1" fmla="*/ 268094 h 300651"/>
                <a:gd name="connsiteX2" fmla="*/ -4161 w 260342"/>
                <a:gd name="connsiteY2" fmla="*/ 255587 h 300651"/>
                <a:gd name="connsiteX3" fmla="*/ -4550 w 260342"/>
                <a:gd name="connsiteY3" fmla="*/ 255353 h 300651"/>
                <a:gd name="connsiteX4" fmla="*/ -4810 w 260342"/>
                <a:gd name="connsiteY4" fmla="*/ 255016 h 300651"/>
                <a:gd name="connsiteX5" fmla="*/ -4317 w 260342"/>
                <a:gd name="connsiteY5" fmla="*/ 253540 h 300651"/>
                <a:gd name="connsiteX6" fmla="*/ -4291 w 260342"/>
                <a:gd name="connsiteY6" fmla="*/ 253540 h 300651"/>
                <a:gd name="connsiteX7" fmla="*/ -3876 w 260342"/>
                <a:gd name="connsiteY7" fmla="*/ 253437 h 300651"/>
                <a:gd name="connsiteX8" fmla="*/ -3434 w 260342"/>
                <a:gd name="connsiteY8" fmla="*/ 253515 h 300651"/>
                <a:gd name="connsiteX9" fmla="*/ 32203 w 260342"/>
                <a:gd name="connsiteY9" fmla="*/ 265945 h 300651"/>
                <a:gd name="connsiteX10" fmla="*/ 51825 w 260342"/>
                <a:gd name="connsiteY10" fmla="*/ 261698 h 300651"/>
                <a:gd name="connsiteX11" fmla="*/ 52656 w 260342"/>
                <a:gd name="connsiteY11" fmla="*/ 261853 h 300651"/>
                <a:gd name="connsiteX12" fmla="*/ 52993 w 260342"/>
                <a:gd name="connsiteY12" fmla="*/ 263381 h 300651"/>
                <a:gd name="connsiteX13" fmla="*/ 52292 w 260342"/>
                <a:gd name="connsiteY13" fmla="*/ 263847 h 300651"/>
                <a:gd name="connsiteX14" fmla="*/ 32384 w 260342"/>
                <a:gd name="connsiteY14" fmla="*/ 268172 h 300651"/>
                <a:gd name="connsiteX15" fmla="*/ 32151 w 260342"/>
                <a:gd name="connsiteY15" fmla="*/ 268172 h 300651"/>
                <a:gd name="connsiteX16" fmla="*/ 32151 w 260342"/>
                <a:gd name="connsiteY16" fmla="*/ 268172 h 300651"/>
                <a:gd name="connsiteX17" fmla="*/ 175478 w 260342"/>
                <a:gd name="connsiteY17" fmla="*/ 271616 h 300651"/>
                <a:gd name="connsiteX18" fmla="*/ 174803 w 260342"/>
                <a:gd name="connsiteY18" fmla="*/ 271383 h 300651"/>
                <a:gd name="connsiteX19" fmla="*/ 174414 w 260342"/>
                <a:gd name="connsiteY19" fmla="*/ 270761 h 300651"/>
                <a:gd name="connsiteX20" fmla="*/ 174985 w 260342"/>
                <a:gd name="connsiteY20" fmla="*/ 269518 h 300651"/>
                <a:gd name="connsiteX21" fmla="*/ 194478 w 260342"/>
                <a:gd name="connsiteY21" fmla="*/ 259678 h 300651"/>
                <a:gd name="connsiteX22" fmla="*/ 194971 w 260342"/>
                <a:gd name="connsiteY22" fmla="*/ 259548 h 300651"/>
                <a:gd name="connsiteX23" fmla="*/ 238083 w 260342"/>
                <a:gd name="connsiteY23" fmla="*/ 259678 h 300651"/>
                <a:gd name="connsiteX24" fmla="*/ 253579 w 260342"/>
                <a:gd name="connsiteY24" fmla="*/ 246549 h 300651"/>
                <a:gd name="connsiteX25" fmla="*/ 253968 w 260342"/>
                <a:gd name="connsiteY25" fmla="*/ 246341 h 300651"/>
                <a:gd name="connsiteX26" fmla="*/ 254409 w 260342"/>
                <a:gd name="connsiteY26" fmla="*/ 246290 h 300651"/>
                <a:gd name="connsiteX27" fmla="*/ 254825 w 260342"/>
                <a:gd name="connsiteY27" fmla="*/ 246394 h 300651"/>
                <a:gd name="connsiteX28" fmla="*/ 255162 w 260342"/>
                <a:gd name="connsiteY28" fmla="*/ 246678 h 300651"/>
                <a:gd name="connsiteX29" fmla="*/ 255370 w 260342"/>
                <a:gd name="connsiteY29" fmla="*/ 247041 h 300651"/>
                <a:gd name="connsiteX30" fmla="*/ 255422 w 260342"/>
                <a:gd name="connsiteY30" fmla="*/ 247455 h 300651"/>
                <a:gd name="connsiteX31" fmla="*/ 255292 w 260342"/>
                <a:gd name="connsiteY31" fmla="*/ 247870 h 300651"/>
                <a:gd name="connsiteX32" fmla="*/ 255032 w 260342"/>
                <a:gd name="connsiteY32" fmla="*/ 248207 h 300651"/>
                <a:gd name="connsiteX33" fmla="*/ 239225 w 260342"/>
                <a:gd name="connsiteY33" fmla="*/ 261594 h 300651"/>
                <a:gd name="connsiteX34" fmla="*/ 238499 w 260342"/>
                <a:gd name="connsiteY34" fmla="*/ 261853 h 300651"/>
                <a:gd name="connsiteX35" fmla="*/ 195256 w 260342"/>
                <a:gd name="connsiteY35" fmla="*/ 261724 h 300651"/>
                <a:gd name="connsiteX36" fmla="*/ 175997 w 260342"/>
                <a:gd name="connsiteY36" fmla="*/ 271435 h 300651"/>
                <a:gd name="connsiteX37" fmla="*/ 175478 w 260342"/>
                <a:gd name="connsiteY37" fmla="*/ 271616 h 300651"/>
                <a:gd name="connsiteX38" fmla="*/ 160761 w 260342"/>
                <a:gd name="connsiteY38" fmla="*/ -7439 h 300651"/>
                <a:gd name="connsiteX39" fmla="*/ 222692 w 260342"/>
                <a:gd name="connsiteY39" fmla="*/ -18237 h 300651"/>
                <a:gd name="connsiteX40" fmla="*/ 160761 w 260342"/>
                <a:gd name="connsiteY40" fmla="*/ -29035 h 300651"/>
                <a:gd name="connsiteX41" fmla="*/ 98831 w 260342"/>
                <a:gd name="connsiteY41" fmla="*/ -18237 h 300651"/>
                <a:gd name="connsiteX42" fmla="*/ 160761 w 260342"/>
                <a:gd name="connsiteY42" fmla="*/ -7439 h 300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60342" h="300651">
                  <a:moveTo>
                    <a:pt x="32151" y="268172"/>
                  </a:moveTo>
                  <a:cubicBezTo>
                    <a:pt x="32021" y="268172"/>
                    <a:pt x="31891" y="268146"/>
                    <a:pt x="31787" y="268094"/>
                  </a:cubicBezTo>
                  <a:lnTo>
                    <a:pt x="-4161" y="255587"/>
                  </a:lnTo>
                  <a:cubicBezTo>
                    <a:pt x="-4291" y="255534"/>
                    <a:pt x="-4421" y="255457"/>
                    <a:pt x="-4550" y="255353"/>
                  </a:cubicBezTo>
                  <a:cubicBezTo>
                    <a:pt x="-4654" y="255250"/>
                    <a:pt x="-4758" y="255146"/>
                    <a:pt x="-4810" y="255016"/>
                  </a:cubicBezTo>
                  <a:cubicBezTo>
                    <a:pt x="-5070" y="254473"/>
                    <a:pt x="-4862" y="253799"/>
                    <a:pt x="-4317" y="253540"/>
                  </a:cubicBezTo>
                  <a:cubicBezTo>
                    <a:pt x="-4317" y="253540"/>
                    <a:pt x="-4317" y="253540"/>
                    <a:pt x="-4291" y="253540"/>
                  </a:cubicBezTo>
                  <a:cubicBezTo>
                    <a:pt x="-4161" y="253489"/>
                    <a:pt x="-4006" y="253437"/>
                    <a:pt x="-3876" y="253437"/>
                  </a:cubicBezTo>
                  <a:cubicBezTo>
                    <a:pt x="-3720" y="253437"/>
                    <a:pt x="-3590" y="253437"/>
                    <a:pt x="-3434" y="253515"/>
                  </a:cubicBezTo>
                  <a:lnTo>
                    <a:pt x="32203" y="265945"/>
                  </a:lnTo>
                  <a:lnTo>
                    <a:pt x="51825" y="261698"/>
                  </a:lnTo>
                  <a:cubicBezTo>
                    <a:pt x="52111" y="261620"/>
                    <a:pt x="52422" y="261698"/>
                    <a:pt x="52656" y="261853"/>
                  </a:cubicBezTo>
                  <a:cubicBezTo>
                    <a:pt x="53175" y="262190"/>
                    <a:pt x="53305" y="262863"/>
                    <a:pt x="52993" y="263381"/>
                  </a:cubicBezTo>
                  <a:cubicBezTo>
                    <a:pt x="52837" y="263615"/>
                    <a:pt x="52578" y="263796"/>
                    <a:pt x="52292" y="263847"/>
                  </a:cubicBezTo>
                  <a:lnTo>
                    <a:pt x="32384" y="268172"/>
                  </a:lnTo>
                  <a:cubicBezTo>
                    <a:pt x="32307" y="268146"/>
                    <a:pt x="32229" y="268172"/>
                    <a:pt x="32151" y="268172"/>
                  </a:cubicBezTo>
                  <a:lnTo>
                    <a:pt x="32151" y="268172"/>
                  </a:lnTo>
                  <a:close/>
                  <a:moveTo>
                    <a:pt x="175478" y="271616"/>
                  </a:moveTo>
                  <a:cubicBezTo>
                    <a:pt x="175219" y="271616"/>
                    <a:pt x="174985" y="271538"/>
                    <a:pt x="174803" y="271383"/>
                  </a:cubicBezTo>
                  <a:cubicBezTo>
                    <a:pt x="174596" y="271228"/>
                    <a:pt x="174466" y="271020"/>
                    <a:pt x="174414" y="270761"/>
                  </a:cubicBezTo>
                  <a:cubicBezTo>
                    <a:pt x="174284" y="270270"/>
                    <a:pt x="174544" y="269752"/>
                    <a:pt x="174985" y="269518"/>
                  </a:cubicBezTo>
                  <a:lnTo>
                    <a:pt x="194478" y="259678"/>
                  </a:lnTo>
                  <a:cubicBezTo>
                    <a:pt x="194634" y="259601"/>
                    <a:pt x="194815" y="259574"/>
                    <a:pt x="194971" y="259548"/>
                  </a:cubicBezTo>
                  <a:lnTo>
                    <a:pt x="238083" y="259678"/>
                  </a:lnTo>
                  <a:lnTo>
                    <a:pt x="253579" y="246549"/>
                  </a:lnTo>
                  <a:cubicBezTo>
                    <a:pt x="253683" y="246471"/>
                    <a:pt x="253812" y="246394"/>
                    <a:pt x="253968" y="246341"/>
                  </a:cubicBezTo>
                  <a:cubicBezTo>
                    <a:pt x="254098" y="246290"/>
                    <a:pt x="254254" y="246290"/>
                    <a:pt x="254409" y="246290"/>
                  </a:cubicBezTo>
                  <a:cubicBezTo>
                    <a:pt x="254565" y="246290"/>
                    <a:pt x="254695" y="246341"/>
                    <a:pt x="254825" y="246394"/>
                  </a:cubicBezTo>
                  <a:cubicBezTo>
                    <a:pt x="254955" y="246471"/>
                    <a:pt x="255058" y="246549"/>
                    <a:pt x="255162" y="246678"/>
                  </a:cubicBezTo>
                  <a:cubicBezTo>
                    <a:pt x="255266" y="246782"/>
                    <a:pt x="255318" y="246912"/>
                    <a:pt x="255370" y="247041"/>
                  </a:cubicBezTo>
                  <a:cubicBezTo>
                    <a:pt x="255422" y="247171"/>
                    <a:pt x="255422" y="247325"/>
                    <a:pt x="255422" y="247455"/>
                  </a:cubicBezTo>
                  <a:cubicBezTo>
                    <a:pt x="255422" y="247611"/>
                    <a:pt x="255370" y="247740"/>
                    <a:pt x="255292" y="247870"/>
                  </a:cubicBezTo>
                  <a:cubicBezTo>
                    <a:pt x="255214" y="247999"/>
                    <a:pt x="255136" y="248102"/>
                    <a:pt x="255032" y="248207"/>
                  </a:cubicBezTo>
                  <a:lnTo>
                    <a:pt x="239225" y="261594"/>
                  </a:lnTo>
                  <a:cubicBezTo>
                    <a:pt x="239018" y="261749"/>
                    <a:pt x="238758" y="261827"/>
                    <a:pt x="238499" y="261853"/>
                  </a:cubicBezTo>
                  <a:lnTo>
                    <a:pt x="195256" y="261724"/>
                  </a:lnTo>
                  <a:lnTo>
                    <a:pt x="175997" y="271435"/>
                  </a:lnTo>
                  <a:cubicBezTo>
                    <a:pt x="175842" y="271590"/>
                    <a:pt x="175660" y="271616"/>
                    <a:pt x="175478" y="271616"/>
                  </a:cubicBezTo>
                  <a:close/>
                  <a:moveTo>
                    <a:pt x="160761" y="-7439"/>
                  </a:moveTo>
                  <a:cubicBezTo>
                    <a:pt x="194971" y="-7439"/>
                    <a:pt x="222692" y="-12281"/>
                    <a:pt x="222692" y="-18237"/>
                  </a:cubicBezTo>
                  <a:cubicBezTo>
                    <a:pt x="222692" y="-24193"/>
                    <a:pt x="194971" y="-29035"/>
                    <a:pt x="160761" y="-29035"/>
                  </a:cubicBezTo>
                  <a:cubicBezTo>
                    <a:pt x="126552" y="-29035"/>
                    <a:pt x="98831" y="-24193"/>
                    <a:pt x="98831" y="-18237"/>
                  </a:cubicBezTo>
                  <a:cubicBezTo>
                    <a:pt x="98831" y="-12281"/>
                    <a:pt x="126552" y="-7439"/>
                    <a:pt x="160761" y="-7439"/>
                  </a:cubicBezTo>
                  <a:close/>
                </a:path>
              </a:pathLst>
            </a:custGeom>
            <a:solidFill>
              <a:srgbClr val="191919"/>
            </a:solidFill>
            <a:ln w="259" cap="flat">
              <a:noFill/>
              <a:prstDash val="solid"/>
              <a:miter/>
            </a:ln>
          </p:spPr>
          <p:txBody>
            <a:bodyPr rtlCol="0" anchor="ctr"/>
            <a:lstStyle/>
            <a:p>
              <a:endParaRPr lang="fr-FR"/>
            </a:p>
          </p:txBody>
        </p:sp>
        <p:sp>
          <p:nvSpPr>
            <p:cNvPr id="4003" name="Forme libre 4002">
              <a:extLst>
                <a:ext uri="{FF2B5EF4-FFF2-40B4-BE49-F238E27FC236}">
                  <a16:creationId xmlns:a16="http://schemas.microsoft.com/office/drawing/2014/main" id="{0B4637B3-8BD0-DF55-C128-AF5B94A2E46F}"/>
                </a:ext>
              </a:extLst>
            </p:cNvPr>
            <p:cNvSpPr/>
            <p:nvPr/>
          </p:nvSpPr>
          <p:spPr>
            <a:xfrm>
              <a:off x="3834740" y="10102496"/>
              <a:ext cx="126040" cy="23824"/>
            </a:xfrm>
            <a:custGeom>
              <a:avLst/>
              <a:gdLst>
                <a:gd name="connsiteX0" fmla="*/ 57981 w 126040"/>
                <a:gd name="connsiteY0" fmla="*/ -4746 h 23824"/>
                <a:gd name="connsiteX1" fmla="*/ -5039 w 126040"/>
                <a:gd name="connsiteY1" fmla="*/ -16658 h 23824"/>
                <a:gd name="connsiteX2" fmla="*/ 57981 w 126040"/>
                <a:gd name="connsiteY2" fmla="*/ -28570 h 23824"/>
                <a:gd name="connsiteX3" fmla="*/ 121002 w 126040"/>
                <a:gd name="connsiteY3" fmla="*/ -16658 h 23824"/>
                <a:gd name="connsiteX4" fmla="*/ 57981 w 126040"/>
                <a:gd name="connsiteY4" fmla="*/ -4746 h 23824"/>
                <a:gd name="connsiteX5" fmla="*/ 57981 w 126040"/>
                <a:gd name="connsiteY5" fmla="*/ -26342 h 23824"/>
                <a:gd name="connsiteX6" fmla="*/ -2833 w 126040"/>
                <a:gd name="connsiteY6" fmla="*/ -16658 h 23824"/>
                <a:gd name="connsiteX7" fmla="*/ 57981 w 126040"/>
                <a:gd name="connsiteY7" fmla="*/ -6972 h 23824"/>
                <a:gd name="connsiteX8" fmla="*/ 118795 w 126040"/>
                <a:gd name="connsiteY8" fmla="*/ -16658 h 23824"/>
                <a:gd name="connsiteX9" fmla="*/ 57981 w 126040"/>
                <a:gd name="connsiteY9" fmla="*/ -26342 h 23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040" h="23824">
                  <a:moveTo>
                    <a:pt x="57981" y="-4746"/>
                  </a:moveTo>
                  <a:cubicBezTo>
                    <a:pt x="26653" y="-4746"/>
                    <a:pt x="-5039" y="-8837"/>
                    <a:pt x="-5039" y="-16658"/>
                  </a:cubicBezTo>
                  <a:cubicBezTo>
                    <a:pt x="-5039" y="-24478"/>
                    <a:pt x="26679" y="-28570"/>
                    <a:pt x="57981" y="-28570"/>
                  </a:cubicBezTo>
                  <a:cubicBezTo>
                    <a:pt x="89284" y="-28570"/>
                    <a:pt x="121002" y="-24478"/>
                    <a:pt x="121002" y="-16658"/>
                  </a:cubicBezTo>
                  <a:cubicBezTo>
                    <a:pt x="121028" y="-8837"/>
                    <a:pt x="89310" y="-4746"/>
                    <a:pt x="57981" y="-4746"/>
                  </a:cubicBezTo>
                  <a:close/>
                  <a:moveTo>
                    <a:pt x="57981" y="-26342"/>
                  </a:moveTo>
                  <a:cubicBezTo>
                    <a:pt x="20293" y="-26342"/>
                    <a:pt x="-2833" y="-20697"/>
                    <a:pt x="-2833" y="-16658"/>
                  </a:cubicBezTo>
                  <a:cubicBezTo>
                    <a:pt x="-2833" y="-12618"/>
                    <a:pt x="20293" y="-6972"/>
                    <a:pt x="57981" y="-6972"/>
                  </a:cubicBezTo>
                  <a:cubicBezTo>
                    <a:pt x="95669" y="-6972"/>
                    <a:pt x="118795" y="-12618"/>
                    <a:pt x="118795" y="-16658"/>
                  </a:cubicBezTo>
                  <a:cubicBezTo>
                    <a:pt x="118795" y="-20697"/>
                    <a:pt x="95669" y="-26342"/>
                    <a:pt x="57981" y="-26342"/>
                  </a:cubicBezTo>
                  <a:close/>
                </a:path>
              </a:pathLst>
            </a:custGeom>
            <a:solidFill>
              <a:srgbClr val="191919"/>
            </a:solidFill>
            <a:ln w="259" cap="flat">
              <a:noFill/>
              <a:prstDash val="solid"/>
              <a:miter/>
            </a:ln>
          </p:spPr>
          <p:txBody>
            <a:bodyPr rtlCol="0" anchor="ctr"/>
            <a:lstStyle/>
            <a:p>
              <a:endParaRPr lang="fr-FR"/>
            </a:p>
          </p:txBody>
        </p:sp>
        <p:sp>
          <p:nvSpPr>
            <p:cNvPr id="4004" name="Forme libre 4003">
              <a:extLst>
                <a:ext uri="{FF2B5EF4-FFF2-40B4-BE49-F238E27FC236}">
                  <a16:creationId xmlns:a16="http://schemas.microsoft.com/office/drawing/2014/main" id="{BE4CFBBD-496F-CA41-2C65-0CE3C4FE3A68}"/>
                </a:ext>
              </a:extLst>
            </p:cNvPr>
            <p:cNvSpPr/>
            <p:nvPr/>
          </p:nvSpPr>
          <p:spPr>
            <a:xfrm>
              <a:off x="3839405" y="9813006"/>
              <a:ext cx="444679" cy="415267"/>
            </a:xfrm>
            <a:custGeom>
              <a:avLst/>
              <a:gdLst>
                <a:gd name="connsiteX0" fmla="*/ 439095 w 444679"/>
                <a:gd name="connsiteY0" fmla="*/ 375331 h 415267"/>
                <a:gd name="connsiteX1" fmla="*/ 396086 w 444679"/>
                <a:gd name="connsiteY1" fmla="*/ 385067 h 415267"/>
                <a:gd name="connsiteX2" fmla="*/ 371376 w 444679"/>
                <a:gd name="connsiteY2" fmla="*/ 386957 h 415267"/>
                <a:gd name="connsiteX3" fmla="*/ 367016 w 444679"/>
                <a:gd name="connsiteY3" fmla="*/ 387009 h 415267"/>
                <a:gd name="connsiteX4" fmla="*/ 352455 w 444679"/>
                <a:gd name="connsiteY4" fmla="*/ 386258 h 415267"/>
                <a:gd name="connsiteX5" fmla="*/ 350742 w 444679"/>
                <a:gd name="connsiteY5" fmla="*/ 382037 h 415267"/>
                <a:gd name="connsiteX6" fmla="*/ 242766 w 444679"/>
                <a:gd name="connsiteY6" fmla="*/ 104097 h 415267"/>
                <a:gd name="connsiteX7" fmla="*/ 242766 w 444679"/>
                <a:gd name="connsiteY7" fmla="*/ 104097 h 415267"/>
                <a:gd name="connsiteX8" fmla="*/ 236355 w 444679"/>
                <a:gd name="connsiteY8" fmla="*/ 88404 h 415267"/>
                <a:gd name="connsiteX9" fmla="*/ 141539 w 444679"/>
                <a:gd name="connsiteY9" fmla="*/ 148689 h 415267"/>
                <a:gd name="connsiteX10" fmla="*/ 116413 w 444679"/>
                <a:gd name="connsiteY10" fmla="*/ 175673 h 415267"/>
                <a:gd name="connsiteX11" fmla="*/ 102138 w 444679"/>
                <a:gd name="connsiteY11" fmla="*/ 290573 h 415267"/>
                <a:gd name="connsiteX12" fmla="*/ 12072 w 444679"/>
                <a:gd name="connsiteY12" fmla="*/ 294898 h 415267"/>
                <a:gd name="connsiteX13" fmla="*/ -2983 w 444679"/>
                <a:gd name="connsiteY13" fmla="*/ 226092 h 415267"/>
                <a:gd name="connsiteX14" fmla="*/ -2983 w 444679"/>
                <a:gd name="connsiteY14" fmla="*/ 226066 h 415267"/>
                <a:gd name="connsiteX15" fmla="*/ 3844 w 444679"/>
                <a:gd name="connsiteY15" fmla="*/ 129009 h 415267"/>
                <a:gd name="connsiteX16" fmla="*/ 81218 w 444679"/>
                <a:gd name="connsiteY16" fmla="*/ 44951 h 415267"/>
                <a:gd name="connsiteX17" fmla="*/ 81970 w 444679"/>
                <a:gd name="connsiteY17" fmla="*/ 44381 h 415267"/>
                <a:gd name="connsiteX18" fmla="*/ 117737 w 444679"/>
                <a:gd name="connsiteY18" fmla="*/ 18847 h 415267"/>
                <a:gd name="connsiteX19" fmla="*/ 169701 w 444679"/>
                <a:gd name="connsiteY19" fmla="*/ -17019 h 415267"/>
                <a:gd name="connsiteX20" fmla="*/ 328965 w 444679"/>
                <a:gd name="connsiteY20" fmla="*/ -27351 h 415267"/>
                <a:gd name="connsiteX21" fmla="*/ 342903 w 444679"/>
                <a:gd name="connsiteY21" fmla="*/ -28257 h 415267"/>
                <a:gd name="connsiteX22" fmla="*/ 406417 w 444679"/>
                <a:gd name="connsiteY22" fmla="*/ 65046 h 415267"/>
                <a:gd name="connsiteX23" fmla="*/ 431386 w 444679"/>
                <a:gd name="connsiteY23" fmla="*/ 312585 h 415267"/>
                <a:gd name="connsiteX24" fmla="*/ 438628 w 444679"/>
                <a:gd name="connsiteY24" fmla="*/ 370902 h 415267"/>
                <a:gd name="connsiteX25" fmla="*/ 439095 w 444679"/>
                <a:gd name="connsiteY25" fmla="*/ 375331 h 415267"/>
                <a:gd name="connsiteX26" fmla="*/ 439095 w 444679"/>
                <a:gd name="connsiteY26" fmla="*/ 375331 h 415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4679" h="415267">
                  <a:moveTo>
                    <a:pt x="439095" y="375331"/>
                  </a:moveTo>
                  <a:cubicBezTo>
                    <a:pt x="430659" y="378645"/>
                    <a:pt x="416176" y="382555"/>
                    <a:pt x="396086" y="385067"/>
                  </a:cubicBezTo>
                  <a:cubicBezTo>
                    <a:pt x="387884" y="386103"/>
                    <a:pt x="379630" y="386725"/>
                    <a:pt x="371376" y="386957"/>
                  </a:cubicBezTo>
                  <a:cubicBezTo>
                    <a:pt x="369897" y="386984"/>
                    <a:pt x="368443" y="387009"/>
                    <a:pt x="367016" y="387009"/>
                  </a:cubicBezTo>
                  <a:cubicBezTo>
                    <a:pt x="362162" y="387035"/>
                    <a:pt x="357282" y="386776"/>
                    <a:pt x="352455" y="386258"/>
                  </a:cubicBezTo>
                  <a:cubicBezTo>
                    <a:pt x="351910" y="384912"/>
                    <a:pt x="351339" y="383513"/>
                    <a:pt x="350742" y="382037"/>
                  </a:cubicBezTo>
                  <a:cubicBezTo>
                    <a:pt x="326914" y="322762"/>
                    <a:pt x="267190" y="165030"/>
                    <a:pt x="242766" y="104097"/>
                  </a:cubicBezTo>
                  <a:lnTo>
                    <a:pt x="242766" y="104097"/>
                  </a:lnTo>
                  <a:cubicBezTo>
                    <a:pt x="240222" y="97727"/>
                    <a:pt x="238042" y="92444"/>
                    <a:pt x="236355" y="88404"/>
                  </a:cubicBezTo>
                  <a:cubicBezTo>
                    <a:pt x="195786" y="107256"/>
                    <a:pt x="167962" y="123570"/>
                    <a:pt x="141539" y="148689"/>
                  </a:cubicBezTo>
                  <a:cubicBezTo>
                    <a:pt x="132636" y="157183"/>
                    <a:pt x="124252" y="166195"/>
                    <a:pt x="116413" y="175673"/>
                  </a:cubicBezTo>
                  <a:cubicBezTo>
                    <a:pt x="91107" y="205920"/>
                    <a:pt x="96921" y="261208"/>
                    <a:pt x="102138" y="290573"/>
                  </a:cubicBezTo>
                  <a:cubicBezTo>
                    <a:pt x="102138" y="290573"/>
                    <a:pt x="63152" y="300077"/>
                    <a:pt x="12072" y="294898"/>
                  </a:cubicBezTo>
                  <a:cubicBezTo>
                    <a:pt x="5245" y="272394"/>
                    <a:pt x="210" y="249399"/>
                    <a:pt x="-2983" y="226092"/>
                  </a:cubicBezTo>
                  <a:lnTo>
                    <a:pt x="-2983" y="226066"/>
                  </a:lnTo>
                  <a:cubicBezTo>
                    <a:pt x="-7629" y="190459"/>
                    <a:pt x="-6461" y="156432"/>
                    <a:pt x="3844" y="129009"/>
                  </a:cubicBezTo>
                  <a:cubicBezTo>
                    <a:pt x="14797" y="99876"/>
                    <a:pt x="51654" y="67532"/>
                    <a:pt x="81218" y="44951"/>
                  </a:cubicBezTo>
                  <a:cubicBezTo>
                    <a:pt x="81451" y="44770"/>
                    <a:pt x="81711" y="44588"/>
                    <a:pt x="81970" y="44381"/>
                  </a:cubicBezTo>
                  <a:cubicBezTo>
                    <a:pt x="97803" y="32313"/>
                    <a:pt x="111430" y="23146"/>
                    <a:pt x="117737" y="18847"/>
                  </a:cubicBezTo>
                  <a:cubicBezTo>
                    <a:pt x="135102" y="6987"/>
                    <a:pt x="152362" y="-4977"/>
                    <a:pt x="169701" y="-17019"/>
                  </a:cubicBezTo>
                  <a:lnTo>
                    <a:pt x="328965" y="-27351"/>
                  </a:lnTo>
                  <a:lnTo>
                    <a:pt x="342903" y="-28257"/>
                  </a:lnTo>
                  <a:cubicBezTo>
                    <a:pt x="342903" y="-28257"/>
                    <a:pt x="356763" y="-28257"/>
                    <a:pt x="406417" y="65046"/>
                  </a:cubicBezTo>
                  <a:cubicBezTo>
                    <a:pt x="407740" y="125538"/>
                    <a:pt x="421679" y="235959"/>
                    <a:pt x="431386" y="312585"/>
                  </a:cubicBezTo>
                  <a:cubicBezTo>
                    <a:pt x="434345" y="335969"/>
                    <a:pt x="436914" y="356193"/>
                    <a:pt x="438628" y="370902"/>
                  </a:cubicBezTo>
                  <a:cubicBezTo>
                    <a:pt x="438783" y="372456"/>
                    <a:pt x="438939" y="373932"/>
                    <a:pt x="439095" y="375331"/>
                  </a:cubicBezTo>
                  <a:lnTo>
                    <a:pt x="439095" y="375331"/>
                  </a:lnTo>
                  <a:close/>
                </a:path>
              </a:pathLst>
            </a:custGeom>
            <a:solidFill>
              <a:srgbClr val="FFFFFF"/>
            </a:solidFill>
            <a:ln w="259" cap="flat">
              <a:noFill/>
              <a:prstDash val="solid"/>
              <a:miter/>
            </a:ln>
          </p:spPr>
          <p:txBody>
            <a:bodyPr rtlCol="0" anchor="ctr"/>
            <a:lstStyle/>
            <a:p>
              <a:endParaRPr lang="fr-FR"/>
            </a:p>
          </p:txBody>
        </p:sp>
        <p:sp>
          <p:nvSpPr>
            <p:cNvPr id="4005" name="Forme libre 4004">
              <a:extLst>
                <a:ext uri="{FF2B5EF4-FFF2-40B4-BE49-F238E27FC236}">
                  <a16:creationId xmlns:a16="http://schemas.microsoft.com/office/drawing/2014/main" id="{F88D426F-A657-5A8E-7D72-A88F54CC3589}"/>
                </a:ext>
              </a:extLst>
            </p:cNvPr>
            <p:cNvSpPr/>
            <p:nvPr/>
          </p:nvSpPr>
          <p:spPr>
            <a:xfrm>
              <a:off x="3758108" y="10159738"/>
              <a:ext cx="198448" cy="174578"/>
            </a:xfrm>
            <a:custGeom>
              <a:avLst/>
              <a:gdLst>
                <a:gd name="connsiteX0" fmla="*/ 189904 w 198448"/>
                <a:gd name="connsiteY0" fmla="*/ 141837 h 174578"/>
                <a:gd name="connsiteX1" fmla="*/ 189774 w 198448"/>
                <a:gd name="connsiteY1" fmla="*/ 143235 h 174578"/>
                <a:gd name="connsiteX2" fmla="*/ 189099 w 198448"/>
                <a:gd name="connsiteY2" fmla="*/ 144453 h 174578"/>
                <a:gd name="connsiteX3" fmla="*/ 187983 w 198448"/>
                <a:gd name="connsiteY3" fmla="*/ 145282 h 174578"/>
                <a:gd name="connsiteX4" fmla="*/ 186607 w 198448"/>
                <a:gd name="connsiteY4" fmla="*/ 145566 h 174578"/>
                <a:gd name="connsiteX5" fmla="*/ 148764 w 198448"/>
                <a:gd name="connsiteY5" fmla="*/ 145566 h 174578"/>
                <a:gd name="connsiteX6" fmla="*/ 146610 w 198448"/>
                <a:gd name="connsiteY6" fmla="*/ 144764 h 174578"/>
                <a:gd name="connsiteX7" fmla="*/ 145494 w 198448"/>
                <a:gd name="connsiteY7" fmla="*/ 142744 h 174578"/>
                <a:gd name="connsiteX8" fmla="*/ 140354 w 198448"/>
                <a:gd name="connsiteY8" fmla="*/ 134354 h 174578"/>
                <a:gd name="connsiteX9" fmla="*/ 130984 w 198448"/>
                <a:gd name="connsiteY9" fmla="*/ 131246 h 174578"/>
                <a:gd name="connsiteX10" fmla="*/ 110661 w 198448"/>
                <a:gd name="connsiteY10" fmla="*/ 144194 h 174578"/>
                <a:gd name="connsiteX11" fmla="*/ 109467 w 198448"/>
                <a:gd name="connsiteY11" fmla="*/ 145204 h 174578"/>
                <a:gd name="connsiteX12" fmla="*/ 107962 w 198448"/>
                <a:gd name="connsiteY12" fmla="*/ 145566 h 174578"/>
                <a:gd name="connsiteX13" fmla="*/ -1571 w 198448"/>
                <a:gd name="connsiteY13" fmla="*/ 145566 h 174578"/>
                <a:gd name="connsiteX14" fmla="*/ -2895 w 198448"/>
                <a:gd name="connsiteY14" fmla="*/ 145282 h 174578"/>
                <a:gd name="connsiteX15" fmla="*/ -4011 w 198448"/>
                <a:gd name="connsiteY15" fmla="*/ 144505 h 174578"/>
                <a:gd name="connsiteX16" fmla="*/ -4894 w 198448"/>
                <a:gd name="connsiteY16" fmla="*/ 141993 h 174578"/>
                <a:gd name="connsiteX17" fmla="*/ 26461 w 198448"/>
                <a:gd name="connsiteY17" fmla="*/ 114180 h 174578"/>
                <a:gd name="connsiteX18" fmla="*/ 85795 w 198448"/>
                <a:gd name="connsiteY18" fmla="*/ 89760 h 174578"/>
                <a:gd name="connsiteX19" fmla="*/ 99474 w 198448"/>
                <a:gd name="connsiteY19" fmla="*/ 80774 h 174578"/>
                <a:gd name="connsiteX20" fmla="*/ 86185 w 198448"/>
                <a:gd name="connsiteY20" fmla="*/ -24647 h 174578"/>
                <a:gd name="connsiteX21" fmla="*/ 186062 w 198448"/>
                <a:gd name="connsiteY21" fmla="*/ -28687 h 174578"/>
                <a:gd name="connsiteX22" fmla="*/ 189904 w 198448"/>
                <a:gd name="connsiteY22" fmla="*/ 141837 h 17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8448" h="174578">
                  <a:moveTo>
                    <a:pt x="189904" y="141837"/>
                  </a:moveTo>
                  <a:cubicBezTo>
                    <a:pt x="189956" y="142304"/>
                    <a:pt x="189930" y="142770"/>
                    <a:pt x="189774" y="143235"/>
                  </a:cubicBezTo>
                  <a:cubicBezTo>
                    <a:pt x="189644" y="143676"/>
                    <a:pt x="189411" y="144090"/>
                    <a:pt x="189099" y="144453"/>
                  </a:cubicBezTo>
                  <a:cubicBezTo>
                    <a:pt x="188788" y="144789"/>
                    <a:pt x="188398" y="145074"/>
                    <a:pt x="187983" y="145282"/>
                  </a:cubicBezTo>
                  <a:cubicBezTo>
                    <a:pt x="187568" y="145489"/>
                    <a:pt x="187100" y="145566"/>
                    <a:pt x="186607" y="145566"/>
                  </a:cubicBezTo>
                  <a:lnTo>
                    <a:pt x="148764" y="145566"/>
                  </a:lnTo>
                  <a:cubicBezTo>
                    <a:pt x="147959" y="145566"/>
                    <a:pt x="147207" y="145282"/>
                    <a:pt x="146610" y="144764"/>
                  </a:cubicBezTo>
                  <a:cubicBezTo>
                    <a:pt x="146013" y="144246"/>
                    <a:pt x="145623" y="143520"/>
                    <a:pt x="145494" y="142744"/>
                  </a:cubicBezTo>
                  <a:cubicBezTo>
                    <a:pt x="144845" y="139429"/>
                    <a:pt x="143028" y="136451"/>
                    <a:pt x="140354" y="134354"/>
                  </a:cubicBezTo>
                  <a:cubicBezTo>
                    <a:pt x="137707" y="132256"/>
                    <a:pt x="134385" y="131142"/>
                    <a:pt x="130984" y="131246"/>
                  </a:cubicBezTo>
                  <a:cubicBezTo>
                    <a:pt x="121303" y="131246"/>
                    <a:pt x="115048" y="138082"/>
                    <a:pt x="110661" y="144194"/>
                  </a:cubicBezTo>
                  <a:cubicBezTo>
                    <a:pt x="110350" y="144634"/>
                    <a:pt x="109960" y="144971"/>
                    <a:pt x="109467" y="145204"/>
                  </a:cubicBezTo>
                  <a:cubicBezTo>
                    <a:pt x="109000" y="145436"/>
                    <a:pt x="108481" y="145566"/>
                    <a:pt x="107962" y="145566"/>
                  </a:cubicBezTo>
                  <a:lnTo>
                    <a:pt x="-1571" y="145566"/>
                  </a:lnTo>
                  <a:cubicBezTo>
                    <a:pt x="-2039" y="145566"/>
                    <a:pt x="-2480" y="145489"/>
                    <a:pt x="-2895" y="145282"/>
                  </a:cubicBezTo>
                  <a:cubicBezTo>
                    <a:pt x="-3310" y="145100"/>
                    <a:pt x="-3700" y="144815"/>
                    <a:pt x="-4011" y="144505"/>
                  </a:cubicBezTo>
                  <a:cubicBezTo>
                    <a:pt x="-4634" y="143831"/>
                    <a:pt x="-4972" y="142899"/>
                    <a:pt x="-4894" y="141993"/>
                  </a:cubicBezTo>
                  <a:cubicBezTo>
                    <a:pt x="-3233" y="121094"/>
                    <a:pt x="15404" y="113584"/>
                    <a:pt x="26461" y="114180"/>
                  </a:cubicBezTo>
                  <a:cubicBezTo>
                    <a:pt x="38556" y="114828"/>
                    <a:pt x="65706" y="101931"/>
                    <a:pt x="85795" y="89760"/>
                  </a:cubicBezTo>
                  <a:cubicBezTo>
                    <a:pt x="90961" y="86627"/>
                    <a:pt x="95633" y="83571"/>
                    <a:pt x="99474" y="80774"/>
                  </a:cubicBezTo>
                  <a:cubicBezTo>
                    <a:pt x="87924" y="53713"/>
                    <a:pt x="82447" y="-7375"/>
                    <a:pt x="86185" y="-24647"/>
                  </a:cubicBezTo>
                  <a:cubicBezTo>
                    <a:pt x="86185" y="-24647"/>
                    <a:pt x="136409" y="-30422"/>
                    <a:pt x="186062" y="-28687"/>
                  </a:cubicBezTo>
                  <a:cubicBezTo>
                    <a:pt x="203582" y="12849"/>
                    <a:pt x="184038" y="94267"/>
                    <a:pt x="189904" y="141837"/>
                  </a:cubicBezTo>
                  <a:close/>
                </a:path>
              </a:pathLst>
            </a:custGeom>
            <a:solidFill>
              <a:srgbClr val="FFD26C"/>
            </a:solidFill>
            <a:ln w="259" cap="flat">
              <a:noFill/>
              <a:prstDash val="solid"/>
              <a:miter/>
            </a:ln>
          </p:spPr>
          <p:txBody>
            <a:bodyPr rtlCol="0" anchor="ctr"/>
            <a:lstStyle/>
            <a:p>
              <a:endParaRPr lang="fr-FR"/>
            </a:p>
          </p:txBody>
        </p:sp>
        <p:sp>
          <p:nvSpPr>
            <p:cNvPr id="4006" name="Forme libre 4005">
              <a:extLst>
                <a:ext uri="{FF2B5EF4-FFF2-40B4-BE49-F238E27FC236}">
                  <a16:creationId xmlns:a16="http://schemas.microsoft.com/office/drawing/2014/main" id="{846B6825-5D67-4931-66BF-268DFDCFEBF7}"/>
                </a:ext>
              </a:extLst>
            </p:cNvPr>
            <p:cNvSpPr/>
            <p:nvPr/>
          </p:nvSpPr>
          <p:spPr>
            <a:xfrm>
              <a:off x="3838265" y="9811841"/>
              <a:ext cx="446916" cy="417546"/>
            </a:xfrm>
            <a:custGeom>
              <a:avLst/>
              <a:gdLst>
                <a:gd name="connsiteX0" fmla="*/ 368156 w 446916"/>
                <a:gd name="connsiteY0" fmla="*/ 389288 h 417546"/>
                <a:gd name="connsiteX1" fmla="*/ 353465 w 446916"/>
                <a:gd name="connsiteY1" fmla="*/ 388511 h 417546"/>
                <a:gd name="connsiteX2" fmla="*/ 352920 w 446916"/>
                <a:gd name="connsiteY2" fmla="*/ 388279 h 417546"/>
                <a:gd name="connsiteX3" fmla="*/ 352556 w 446916"/>
                <a:gd name="connsiteY3" fmla="*/ 387812 h 417546"/>
                <a:gd name="connsiteX4" fmla="*/ 352349 w 446916"/>
                <a:gd name="connsiteY4" fmla="*/ 387321 h 417546"/>
                <a:gd name="connsiteX5" fmla="*/ 350843 w 446916"/>
                <a:gd name="connsiteY5" fmla="*/ 383591 h 417546"/>
                <a:gd name="connsiteX6" fmla="*/ 296570 w 446916"/>
                <a:gd name="connsiteY6" fmla="*/ 243909 h 417546"/>
                <a:gd name="connsiteX7" fmla="*/ 242868 w 446916"/>
                <a:gd name="connsiteY7" fmla="*/ 105651 h 417546"/>
                <a:gd name="connsiteX8" fmla="*/ 242842 w 446916"/>
                <a:gd name="connsiteY8" fmla="*/ 105547 h 417546"/>
                <a:gd name="connsiteX9" fmla="*/ 236898 w 446916"/>
                <a:gd name="connsiteY9" fmla="*/ 91020 h 417546"/>
                <a:gd name="connsiteX10" fmla="*/ 143431 w 446916"/>
                <a:gd name="connsiteY10" fmla="*/ 150632 h 417546"/>
                <a:gd name="connsiteX11" fmla="*/ 118384 w 446916"/>
                <a:gd name="connsiteY11" fmla="*/ 177511 h 417546"/>
                <a:gd name="connsiteX12" fmla="*/ 104342 w 446916"/>
                <a:gd name="connsiteY12" fmla="*/ 291531 h 417546"/>
                <a:gd name="connsiteX13" fmla="*/ 103511 w 446916"/>
                <a:gd name="connsiteY13" fmla="*/ 292801 h 417546"/>
                <a:gd name="connsiteX14" fmla="*/ 13082 w 446916"/>
                <a:gd name="connsiteY14" fmla="*/ 297150 h 417546"/>
                <a:gd name="connsiteX15" fmla="*/ 12121 w 446916"/>
                <a:gd name="connsiteY15" fmla="*/ 296374 h 417546"/>
                <a:gd name="connsiteX16" fmla="*/ -2959 w 446916"/>
                <a:gd name="connsiteY16" fmla="*/ 227387 h 417546"/>
                <a:gd name="connsiteX17" fmla="*/ -2959 w 446916"/>
                <a:gd name="connsiteY17" fmla="*/ 227231 h 417546"/>
                <a:gd name="connsiteX18" fmla="*/ 3919 w 446916"/>
                <a:gd name="connsiteY18" fmla="*/ 129734 h 417546"/>
                <a:gd name="connsiteX19" fmla="*/ 81657 w 446916"/>
                <a:gd name="connsiteY19" fmla="*/ 45184 h 417546"/>
                <a:gd name="connsiteX20" fmla="*/ 82435 w 446916"/>
                <a:gd name="connsiteY20" fmla="*/ 44614 h 417546"/>
                <a:gd name="connsiteX21" fmla="*/ 116178 w 446916"/>
                <a:gd name="connsiteY21" fmla="*/ 20453 h 417546"/>
                <a:gd name="connsiteX22" fmla="*/ 118228 w 446916"/>
                <a:gd name="connsiteY22" fmla="*/ 19055 h 417546"/>
                <a:gd name="connsiteX23" fmla="*/ 170192 w 446916"/>
                <a:gd name="connsiteY23" fmla="*/ -16811 h 417546"/>
                <a:gd name="connsiteX24" fmla="*/ 170763 w 446916"/>
                <a:gd name="connsiteY24" fmla="*/ -17018 h 417546"/>
                <a:gd name="connsiteX25" fmla="*/ 343965 w 446916"/>
                <a:gd name="connsiteY25" fmla="*/ -28257 h 417546"/>
                <a:gd name="connsiteX26" fmla="*/ 408517 w 446916"/>
                <a:gd name="connsiteY26" fmla="*/ 65642 h 417546"/>
                <a:gd name="connsiteX27" fmla="*/ 408647 w 446916"/>
                <a:gd name="connsiteY27" fmla="*/ 66134 h 417546"/>
                <a:gd name="connsiteX28" fmla="*/ 433590 w 446916"/>
                <a:gd name="connsiteY28" fmla="*/ 313543 h 417546"/>
                <a:gd name="connsiteX29" fmla="*/ 440832 w 446916"/>
                <a:gd name="connsiteY29" fmla="*/ 371860 h 417546"/>
                <a:gd name="connsiteX30" fmla="*/ 441325 w 446916"/>
                <a:gd name="connsiteY30" fmla="*/ 376289 h 417546"/>
                <a:gd name="connsiteX31" fmla="*/ 441169 w 446916"/>
                <a:gd name="connsiteY31" fmla="*/ 376988 h 417546"/>
                <a:gd name="connsiteX32" fmla="*/ 440624 w 446916"/>
                <a:gd name="connsiteY32" fmla="*/ 377454 h 417546"/>
                <a:gd name="connsiteX33" fmla="*/ 397356 w 446916"/>
                <a:gd name="connsiteY33" fmla="*/ 387268 h 417546"/>
                <a:gd name="connsiteX34" fmla="*/ 372516 w 446916"/>
                <a:gd name="connsiteY34" fmla="*/ 389159 h 417546"/>
                <a:gd name="connsiteX35" fmla="*/ 368156 w 446916"/>
                <a:gd name="connsiteY35" fmla="*/ 389288 h 417546"/>
                <a:gd name="connsiteX36" fmla="*/ 368156 w 446916"/>
                <a:gd name="connsiteY36" fmla="*/ 389288 h 417546"/>
                <a:gd name="connsiteX37" fmla="*/ 354373 w 446916"/>
                <a:gd name="connsiteY37" fmla="*/ 386388 h 417546"/>
                <a:gd name="connsiteX38" fmla="*/ 372490 w 446916"/>
                <a:gd name="connsiteY38" fmla="*/ 387009 h 417546"/>
                <a:gd name="connsiteX39" fmla="*/ 397096 w 446916"/>
                <a:gd name="connsiteY39" fmla="*/ 385145 h 417546"/>
                <a:gd name="connsiteX40" fmla="*/ 439041 w 446916"/>
                <a:gd name="connsiteY40" fmla="*/ 375771 h 417546"/>
                <a:gd name="connsiteX41" fmla="*/ 438625 w 446916"/>
                <a:gd name="connsiteY41" fmla="*/ 372197 h 417546"/>
                <a:gd name="connsiteX42" fmla="*/ 431384 w 446916"/>
                <a:gd name="connsiteY42" fmla="*/ 313880 h 417546"/>
                <a:gd name="connsiteX43" fmla="*/ 406414 w 446916"/>
                <a:gd name="connsiteY43" fmla="*/ 66496 h 417546"/>
                <a:gd name="connsiteX44" fmla="*/ 343965 w 446916"/>
                <a:gd name="connsiteY44" fmla="*/ -26004 h 417546"/>
                <a:gd name="connsiteX45" fmla="*/ 171178 w 446916"/>
                <a:gd name="connsiteY45" fmla="*/ -14817 h 417546"/>
                <a:gd name="connsiteX46" fmla="*/ 119448 w 446916"/>
                <a:gd name="connsiteY46" fmla="*/ 20867 h 417546"/>
                <a:gd name="connsiteX47" fmla="*/ 117398 w 446916"/>
                <a:gd name="connsiteY47" fmla="*/ 22266 h 417546"/>
                <a:gd name="connsiteX48" fmla="*/ 83733 w 446916"/>
                <a:gd name="connsiteY48" fmla="*/ 46375 h 417546"/>
                <a:gd name="connsiteX49" fmla="*/ 82955 w 446916"/>
                <a:gd name="connsiteY49" fmla="*/ 46944 h 417546"/>
                <a:gd name="connsiteX50" fmla="*/ 5970 w 446916"/>
                <a:gd name="connsiteY50" fmla="*/ 130511 h 417546"/>
                <a:gd name="connsiteX51" fmla="*/ -779 w 446916"/>
                <a:gd name="connsiteY51" fmla="*/ 227050 h 417546"/>
                <a:gd name="connsiteX52" fmla="*/ -779 w 446916"/>
                <a:gd name="connsiteY52" fmla="*/ 227206 h 417546"/>
                <a:gd name="connsiteX53" fmla="*/ 14016 w 446916"/>
                <a:gd name="connsiteY53" fmla="*/ 295027 h 417546"/>
                <a:gd name="connsiteX54" fmla="*/ 101954 w 446916"/>
                <a:gd name="connsiteY54" fmla="*/ 290884 h 417546"/>
                <a:gd name="connsiteX55" fmla="*/ 116671 w 446916"/>
                <a:gd name="connsiteY55" fmla="*/ 176113 h 417546"/>
                <a:gd name="connsiteX56" fmla="*/ 141900 w 446916"/>
                <a:gd name="connsiteY56" fmla="*/ 149052 h 417546"/>
                <a:gd name="connsiteX57" fmla="*/ 237002 w 446916"/>
                <a:gd name="connsiteY57" fmla="*/ 88559 h 417546"/>
                <a:gd name="connsiteX58" fmla="*/ 237443 w 446916"/>
                <a:gd name="connsiteY58" fmla="*/ 88456 h 417546"/>
                <a:gd name="connsiteX59" fmla="*/ 237884 w 446916"/>
                <a:gd name="connsiteY59" fmla="*/ 88534 h 417546"/>
                <a:gd name="connsiteX60" fmla="*/ 238507 w 446916"/>
                <a:gd name="connsiteY60" fmla="*/ 89129 h 417546"/>
                <a:gd name="connsiteX61" fmla="*/ 244944 w 446916"/>
                <a:gd name="connsiteY61" fmla="*/ 104822 h 417546"/>
                <a:gd name="connsiteX62" fmla="*/ 244970 w 446916"/>
                <a:gd name="connsiteY62" fmla="*/ 104925 h 417546"/>
                <a:gd name="connsiteX63" fmla="*/ 298646 w 446916"/>
                <a:gd name="connsiteY63" fmla="*/ 243132 h 417546"/>
                <a:gd name="connsiteX64" fmla="*/ 352894 w 446916"/>
                <a:gd name="connsiteY64" fmla="*/ 382789 h 417546"/>
                <a:gd name="connsiteX65" fmla="*/ 354373 w 446916"/>
                <a:gd name="connsiteY65" fmla="*/ 386388 h 417546"/>
                <a:gd name="connsiteX66" fmla="*/ 354373 w 446916"/>
                <a:gd name="connsiteY66" fmla="*/ 386388 h 41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46916" h="417546">
                  <a:moveTo>
                    <a:pt x="368156" y="389288"/>
                  </a:moveTo>
                  <a:cubicBezTo>
                    <a:pt x="363250" y="389314"/>
                    <a:pt x="358344" y="389056"/>
                    <a:pt x="353465" y="388511"/>
                  </a:cubicBezTo>
                  <a:cubicBezTo>
                    <a:pt x="353257" y="388486"/>
                    <a:pt x="353075" y="388408"/>
                    <a:pt x="352920" y="388279"/>
                  </a:cubicBezTo>
                  <a:cubicBezTo>
                    <a:pt x="352764" y="388149"/>
                    <a:pt x="352634" y="387993"/>
                    <a:pt x="352556" y="387812"/>
                  </a:cubicBezTo>
                  <a:lnTo>
                    <a:pt x="352349" y="387321"/>
                  </a:lnTo>
                  <a:cubicBezTo>
                    <a:pt x="351856" y="386129"/>
                    <a:pt x="351362" y="384886"/>
                    <a:pt x="350843" y="383591"/>
                  </a:cubicBezTo>
                  <a:cubicBezTo>
                    <a:pt x="338826" y="353708"/>
                    <a:pt x="317360" y="297902"/>
                    <a:pt x="296570" y="243909"/>
                  </a:cubicBezTo>
                  <a:cubicBezTo>
                    <a:pt x="276117" y="190796"/>
                    <a:pt x="254989" y="135845"/>
                    <a:pt x="242868" y="105651"/>
                  </a:cubicBezTo>
                  <a:cubicBezTo>
                    <a:pt x="242868" y="105625"/>
                    <a:pt x="242842" y="105599"/>
                    <a:pt x="242842" y="105547"/>
                  </a:cubicBezTo>
                  <a:cubicBezTo>
                    <a:pt x="240532" y="99798"/>
                    <a:pt x="238533" y="94904"/>
                    <a:pt x="236898" y="91020"/>
                  </a:cubicBezTo>
                  <a:cubicBezTo>
                    <a:pt x="199599" y="108396"/>
                    <a:pt x="170892" y="124503"/>
                    <a:pt x="143431" y="150632"/>
                  </a:cubicBezTo>
                  <a:cubicBezTo>
                    <a:pt x="134580" y="159100"/>
                    <a:pt x="126197" y="168086"/>
                    <a:pt x="118384" y="177511"/>
                  </a:cubicBezTo>
                  <a:cubicBezTo>
                    <a:pt x="95024" y="205402"/>
                    <a:pt x="97853" y="254915"/>
                    <a:pt x="104342" y="291531"/>
                  </a:cubicBezTo>
                  <a:cubicBezTo>
                    <a:pt x="104446" y="292101"/>
                    <a:pt x="104082" y="292671"/>
                    <a:pt x="103511" y="292801"/>
                  </a:cubicBezTo>
                  <a:cubicBezTo>
                    <a:pt x="103122" y="292904"/>
                    <a:pt x="63773" y="302304"/>
                    <a:pt x="13082" y="297150"/>
                  </a:cubicBezTo>
                  <a:cubicBezTo>
                    <a:pt x="12641" y="297099"/>
                    <a:pt x="12251" y="296788"/>
                    <a:pt x="12121" y="296374"/>
                  </a:cubicBezTo>
                  <a:cubicBezTo>
                    <a:pt x="5269" y="273819"/>
                    <a:pt x="234" y="250745"/>
                    <a:pt x="-2959" y="227387"/>
                  </a:cubicBezTo>
                  <a:cubicBezTo>
                    <a:pt x="-2959" y="227336"/>
                    <a:pt x="-2959" y="227284"/>
                    <a:pt x="-2959" y="227231"/>
                  </a:cubicBezTo>
                  <a:cubicBezTo>
                    <a:pt x="-8046" y="188258"/>
                    <a:pt x="-5736" y="155422"/>
                    <a:pt x="3919" y="129734"/>
                  </a:cubicBezTo>
                  <a:cubicBezTo>
                    <a:pt x="12744" y="106272"/>
                    <a:pt x="38882" y="77838"/>
                    <a:pt x="81657" y="45184"/>
                  </a:cubicBezTo>
                  <a:lnTo>
                    <a:pt x="82435" y="44614"/>
                  </a:lnTo>
                  <a:cubicBezTo>
                    <a:pt x="96737" y="33712"/>
                    <a:pt x="109377" y="25089"/>
                    <a:pt x="116178" y="20453"/>
                  </a:cubicBezTo>
                  <a:lnTo>
                    <a:pt x="118228" y="19055"/>
                  </a:lnTo>
                  <a:cubicBezTo>
                    <a:pt x="134632" y="7842"/>
                    <a:pt x="150855" y="-3397"/>
                    <a:pt x="170192" y="-16811"/>
                  </a:cubicBezTo>
                  <a:cubicBezTo>
                    <a:pt x="170347" y="-16915"/>
                    <a:pt x="170555" y="-16992"/>
                    <a:pt x="170763" y="-17018"/>
                  </a:cubicBezTo>
                  <a:lnTo>
                    <a:pt x="343965" y="-28257"/>
                  </a:lnTo>
                  <a:cubicBezTo>
                    <a:pt x="345522" y="-28257"/>
                    <a:pt x="359980" y="-25590"/>
                    <a:pt x="408517" y="65642"/>
                  </a:cubicBezTo>
                  <a:cubicBezTo>
                    <a:pt x="408595" y="65797"/>
                    <a:pt x="408647" y="65952"/>
                    <a:pt x="408647" y="66134"/>
                  </a:cubicBezTo>
                  <a:cubicBezTo>
                    <a:pt x="409996" y="127325"/>
                    <a:pt x="424194" y="239403"/>
                    <a:pt x="433590" y="313543"/>
                  </a:cubicBezTo>
                  <a:cubicBezTo>
                    <a:pt x="436549" y="336901"/>
                    <a:pt x="439119" y="357074"/>
                    <a:pt x="440832" y="371860"/>
                  </a:cubicBezTo>
                  <a:cubicBezTo>
                    <a:pt x="441013" y="373389"/>
                    <a:pt x="441169" y="374864"/>
                    <a:pt x="441325" y="376289"/>
                  </a:cubicBezTo>
                  <a:cubicBezTo>
                    <a:pt x="441351" y="376521"/>
                    <a:pt x="441299" y="376780"/>
                    <a:pt x="441169" y="376988"/>
                  </a:cubicBezTo>
                  <a:cubicBezTo>
                    <a:pt x="441039" y="377195"/>
                    <a:pt x="440858" y="377351"/>
                    <a:pt x="440624" y="377454"/>
                  </a:cubicBezTo>
                  <a:cubicBezTo>
                    <a:pt x="434472" y="379862"/>
                    <a:pt x="420664" y="384343"/>
                    <a:pt x="397356" y="387268"/>
                  </a:cubicBezTo>
                  <a:cubicBezTo>
                    <a:pt x="388868" y="388330"/>
                    <a:pt x="380277" y="389004"/>
                    <a:pt x="372516" y="389159"/>
                  </a:cubicBezTo>
                  <a:cubicBezTo>
                    <a:pt x="371037" y="389263"/>
                    <a:pt x="369583" y="389288"/>
                    <a:pt x="368156" y="389288"/>
                  </a:cubicBezTo>
                  <a:lnTo>
                    <a:pt x="368156" y="389288"/>
                  </a:lnTo>
                  <a:close/>
                  <a:moveTo>
                    <a:pt x="354373" y="386388"/>
                  </a:moveTo>
                  <a:cubicBezTo>
                    <a:pt x="360395" y="386984"/>
                    <a:pt x="366443" y="387191"/>
                    <a:pt x="372490" y="387009"/>
                  </a:cubicBezTo>
                  <a:cubicBezTo>
                    <a:pt x="380173" y="386828"/>
                    <a:pt x="388661" y="386181"/>
                    <a:pt x="397096" y="385145"/>
                  </a:cubicBezTo>
                  <a:cubicBezTo>
                    <a:pt x="419211" y="382374"/>
                    <a:pt x="432630" y="378205"/>
                    <a:pt x="439041" y="375771"/>
                  </a:cubicBezTo>
                  <a:cubicBezTo>
                    <a:pt x="438911" y="374579"/>
                    <a:pt x="438781" y="373389"/>
                    <a:pt x="438625" y="372197"/>
                  </a:cubicBezTo>
                  <a:cubicBezTo>
                    <a:pt x="436912" y="357411"/>
                    <a:pt x="434343" y="337237"/>
                    <a:pt x="431384" y="313880"/>
                  </a:cubicBezTo>
                  <a:cubicBezTo>
                    <a:pt x="421988" y="239791"/>
                    <a:pt x="407790" y="127869"/>
                    <a:pt x="406414" y="66496"/>
                  </a:cubicBezTo>
                  <a:cubicBezTo>
                    <a:pt x="359590" y="-21472"/>
                    <a:pt x="345055" y="-25797"/>
                    <a:pt x="343965" y="-26004"/>
                  </a:cubicBezTo>
                  <a:lnTo>
                    <a:pt x="171178" y="-14817"/>
                  </a:lnTo>
                  <a:cubicBezTo>
                    <a:pt x="151945" y="-1481"/>
                    <a:pt x="135800" y="9706"/>
                    <a:pt x="119448" y="20867"/>
                  </a:cubicBezTo>
                  <a:lnTo>
                    <a:pt x="117398" y="22266"/>
                  </a:lnTo>
                  <a:cubicBezTo>
                    <a:pt x="110623" y="26901"/>
                    <a:pt x="98009" y="35524"/>
                    <a:pt x="83733" y="46375"/>
                  </a:cubicBezTo>
                  <a:lnTo>
                    <a:pt x="82955" y="46944"/>
                  </a:lnTo>
                  <a:cubicBezTo>
                    <a:pt x="41140" y="78874"/>
                    <a:pt x="14509" y="107774"/>
                    <a:pt x="5970" y="130511"/>
                  </a:cubicBezTo>
                  <a:cubicBezTo>
                    <a:pt x="-3556" y="155863"/>
                    <a:pt x="-5814" y="188336"/>
                    <a:pt x="-779" y="227050"/>
                  </a:cubicBezTo>
                  <a:cubicBezTo>
                    <a:pt x="-779" y="227102"/>
                    <a:pt x="-779" y="227155"/>
                    <a:pt x="-779" y="227206"/>
                  </a:cubicBezTo>
                  <a:cubicBezTo>
                    <a:pt x="2362" y="250149"/>
                    <a:pt x="7294" y="272835"/>
                    <a:pt x="14016" y="295027"/>
                  </a:cubicBezTo>
                  <a:cubicBezTo>
                    <a:pt x="59491" y="299507"/>
                    <a:pt x="95569" y="292283"/>
                    <a:pt x="101954" y="290884"/>
                  </a:cubicBezTo>
                  <a:cubicBezTo>
                    <a:pt x="95517" y="253904"/>
                    <a:pt x="92999" y="204391"/>
                    <a:pt x="116671" y="176113"/>
                  </a:cubicBezTo>
                  <a:cubicBezTo>
                    <a:pt x="124536" y="166610"/>
                    <a:pt x="132971" y="157572"/>
                    <a:pt x="141900" y="149052"/>
                  </a:cubicBezTo>
                  <a:cubicBezTo>
                    <a:pt x="169828" y="122483"/>
                    <a:pt x="199002" y="106220"/>
                    <a:pt x="237002" y="88559"/>
                  </a:cubicBezTo>
                  <a:cubicBezTo>
                    <a:pt x="237131" y="88507"/>
                    <a:pt x="237287" y="88456"/>
                    <a:pt x="237443" y="88456"/>
                  </a:cubicBezTo>
                  <a:cubicBezTo>
                    <a:pt x="237598" y="88456"/>
                    <a:pt x="237728" y="88482"/>
                    <a:pt x="237884" y="88534"/>
                  </a:cubicBezTo>
                  <a:cubicBezTo>
                    <a:pt x="238170" y="88637"/>
                    <a:pt x="238377" y="88870"/>
                    <a:pt x="238507" y="89129"/>
                  </a:cubicBezTo>
                  <a:cubicBezTo>
                    <a:pt x="240220" y="93221"/>
                    <a:pt x="242374" y="98504"/>
                    <a:pt x="244944" y="104822"/>
                  </a:cubicBezTo>
                  <a:lnTo>
                    <a:pt x="244970" y="104925"/>
                  </a:lnTo>
                  <a:cubicBezTo>
                    <a:pt x="257091" y="135172"/>
                    <a:pt x="278219" y="190046"/>
                    <a:pt x="298646" y="243132"/>
                  </a:cubicBezTo>
                  <a:cubicBezTo>
                    <a:pt x="319411" y="297099"/>
                    <a:pt x="340902" y="352904"/>
                    <a:pt x="352894" y="382789"/>
                  </a:cubicBezTo>
                  <a:cubicBezTo>
                    <a:pt x="353439" y="384031"/>
                    <a:pt x="353932" y="385223"/>
                    <a:pt x="354373" y="386388"/>
                  </a:cubicBezTo>
                  <a:lnTo>
                    <a:pt x="354373" y="386388"/>
                  </a:lnTo>
                  <a:close/>
                </a:path>
              </a:pathLst>
            </a:custGeom>
            <a:solidFill>
              <a:srgbClr val="191919"/>
            </a:solidFill>
            <a:ln w="259" cap="flat">
              <a:noFill/>
              <a:prstDash val="solid"/>
              <a:miter/>
            </a:ln>
          </p:spPr>
          <p:txBody>
            <a:bodyPr rtlCol="0" anchor="ctr"/>
            <a:lstStyle/>
            <a:p>
              <a:endParaRPr lang="fr-FR"/>
            </a:p>
          </p:txBody>
        </p:sp>
        <p:sp>
          <p:nvSpPr>
            <p:cNvPr id="4007" name="Forme libre 4006">
              <a:extLst>
                <a:ext uri="{FF2B5EF4-FFF2-40B4-BE49-F238E27FC236}">
                  <a16:creationId xmlns:a16="http://schemas.microsoft.com/office/drawing/2014/main" id="{0B73CE33-C925-5303-A266-7C9B53105198}"/>
                </a:ext>
              </a:extLst>
            </p:cNvPr>
            <p:cNvSpPr/>
            <p:nvPr/>
          </p:nvSpPr>
          <p:spPr>
            <a:xfrm>
              <a:off x="3757014" y="10158622"/>
              <a:ext cx="200660" cy="176807"/>
            </a:xfrm>
            <a:custGeom>
              <a:avLst/>
              <a:gdLst>
                <a:gd name="connsiteX0" fmla="*/ 187701 w 200660"/>
                <a:gd name="connsiteY0" fmla="*/ 147796 h 176807"/>
                <a:gd name="connsiteX1" fmla="*/ 149858 w 200660"/>
                <a:gd name="connsiteY1" fmla="*/ 147796 h 176807"/>
                <a:gd name="connsiteX2" fmla="*/ 146977 w 200660"/>
                <a:gd name="connsiteY2" fmla="*/ 146734 h 176807"/>
                <a:gd name="connsiteX3" fmla="*/ 145497 w 200660"/>
                <a:gd name="connsiteY3" fmla="*/ 144041 h 176807"/>
                <a:gd name="connsiteX4" fmla="*/ 132104 w 200660"/>
                <a:gd name="connsiteY4" fmla="*/ 133475 h 176807"/>
                <a:gd name="connsiteX5" fmla="*/ 112689 w 200660"/>
                <a:gd name="connsiteY5" fmla="*/ 145958 h 176807"/>
                <a:gd name="connsiteX6" fmla="*/ 111106 w 200660"/>
                <a:gd name="connsiteY6" fmla="*/ 147304 h 176807"/>
                <a:gd name="connsiteX7" fmla="*/ 109082 w 200660"/>
                <a:gd name="connsiteY7" fmla="*/ 147796 h 176807"/>
                <a:gd name="connsiteX8" fmla="*/ -451 w 200660"/>
                <a:gd name="connsiteY8" fmla="*/ 147796 h 176807"/>
                <a:gd name="connsiteX9" fmla="*/ -2242 w 200660"/>
                <a:gd name="connsiteY9" fmla="*/ 147433 h 176807"/>
                <a:gd name="connsiteX10" fmla="*/ -3722 w 200660"/>
                <a:gd name="connsiteY10" fmla="*/ 146371 h 176807"/>
                <a:gd name="connsiteX11" fmla="*/ -4890 w 200660"/>
                <a:gd name="connsiteY11" fmla="*/ 143005 h 176807"/>
                <a:gd name="connsiteX12" fmla="*/ 27633 w 200660"/>
                <a:gd name="connsiteY12" fmla="*/ 114183 h 176807"/>
                <a:gd name="connsiteX13" fmla="*/ 86344 w 200660"/>
                <a:gd name="connsiteY13" fmla="*/ 89918 h 176807"/>
                <a:gd name="connsiteX14" fmla="*/ 99244 w 200660"/>
                <a:gd name="connsiteY14" fmla="*/ 81477 h 176807"/>
                <a:gd name="connsiteX15" fmla="*/ 86241 w 200660"/>
                <a:gd name="connsiteY15" fmla="*/ -23790 h 176807"/>
                <a:gd name="connsiteX16" fmla="*/ 87201 w 200660"/>
                <a:gd name="connsiteY16" fmla="*/ -24645 h 176807"/>
                <a:gd name="connsiteX17" fmla="*/ 187260 w 200660"/>
                <a:gd name="connsiteY17" fmla="*/ -28685 h 176807"/>
                <a:gd name="connsiteX18" fmla="*/ 188246 w 200660"/>
                <a:gd name="connsiteY18" fmla="*/ -28011 h 176807"/>
                <a:gd name="connsiteX19" fmla="*/ 193282 w 200660"/>
                <a:gd name="connsiteY19" fmla="*/ 73941 h 176807"/>
                <a:gd name="connsiteX20" fmla="*/ 192088 w 200660"/>
                <a:gd name="connsiteY20" fmla="*/ 142824 h 176807"/>
                <a:gd name="connsiteX21" fmla="*/ 191932 w 200660"/>
                <a:gd name="connsiteY21" fmla="*/ 144663 h 176807"/>
                <a:gd name="connsiteX22" fmla="*/ 191024 w 200660"/>
                <a:gd name="connsiteY22" fmla="*/ 146293 h 176807"/>
                <a:gd name="connsiteX23" fmla="*/ 189518 w 200660"/>
                <a:gd name="connsiteY23" fmla="*/ 147407 h 176807"/>
                <a:gd name="connsiteX24" fmla="*/ 187701 w 200660"/>
                <a:gd name="connsiteY24" fmla="*/ 147796 h 176807"/>
                <a:gd name="connsiteX25" fmla="*/ 187701 w 200660"/>
                <a:gd name="connsiteY25" fmla="*/ 147796 h 176807"/>
                <a:gd name="connsiteX26" fmla="*/ 132104 w 200660"/>
                <a:gd name="connsiteY26" fmla="*/ 131274 h 176807"/>
                <a:gd name="connsiteX27" fmla="*/ 147704 w 200660"/>
                <a:gd name="connsiteY27" fmla="*/ 143730 h 176807"/>
                <a:gd name="connsiteX28" fmla="*/ 149884 w 200660"/>
                <a:gd name="connsiteY28" fmla="*/ 145594 h 176807"/>
                <a:gd name="connsiteX29" fmla="*/ 187727 w 200660"/>
                <a:gd name="connsiteY29" fmla="*/ 145594 h 176807"/>
                <a:gd name="connsiteX30" fmla="*/ 188636 w 200660"/>
                <a:gd name="connsiteY30" fmla="*/ 145413 h 176807"/>
                <a:gd name="connsiteX31" fmla="*/ 189389 w 200660"/>
                <a:gd name="connsiteY31" fmla="*/ 144869 h 176807"/>
                <a:gd name="connsiteX32" fmla="*/ 189856 w 200660"/>
                <a:gd name="connsiteY32" fmla="*/ 144041 h 176807"/>
                <a:gd name="connsiteX33" fmla="*/ 189934 w 200660"/>
                <a:gd name="connsiteY33" fmla="*/ 143109 h 176807"/>
                <a:gd name="connsiteX34" fmla="*/ 191128 w 200660"/>
                <a:gd name="connsiteY34" fmla="*/ 73811 h 176807"/>
                <a:gd name="connsiteX35" fmla="*/ 186507 w 200660"/>
                <a:gd name="connsiteY35" fmla="*/ -26484 h 176807"/>
                <a:gd name="connsiteX36" fmla="*/ 88291 w 200660"/>
                <a:gd name="connsiteY36" fmla="*/ -22522 h 176807"/>
                <a:gd name="connsiteX37" fmla="*/ 101658 w 200660"/>
                <a:gd name="connsiteY37" fmla="*/ 81450 h 176807"/>
                <a:gd name="connsiteX38" fmla="*/ 101295 w 200660"/>
                <a:gd name="connsiteY38" fmla="*/ 82772 h 176807"/>
                <a:gd name="connsiteX39" fmla="*/ 87538 w 200660"/>
                <a:gd name="connsiteY39" fmla="*/ 91809 h 176807"/>
                <a:gd name="connsiteX40" fmla="*/ 27555 w 200660"/>
                <a:gd name="connsiteY40" fmla="*/ 116384 h 176807"/>
                <a:gd name="connsiteX41" fmla="*/ -2632 w 200660"/>
                <a:gd name="connsiteY41" fmla="*/ 143186 h 176807"/>
                <a:gd name="connsiteX42" fmla="*/ -2061 w 200660"/>
                <a:gd name="connsiteY42" fmla="*/ 144844 h 176807"/>
                <a:gd name="connsiteX43" fmla="*/ -1308 w 200660"/>
                <a:gd name="connsiteY43" fmla="*/ 145362 h 176807"/>
                <a:gd name="connsiteX44" fmla="*/ -425 w 200660"/>
                <a:gd name="connsiteY44" fmla="*/ 145543 h 176807"/>
                <a:gd name="connsiteX45" fmla="*/ 109108 w 200660"/>
                <a:gd name="connsiteY45" fmla="*/ 145543 h 176807"/>
                <a:gd name="connsiteX46" fmla="*/ 110120 w 200660"/>
                <a:gd name="connsiteY46" fmla="*/ 145310 h 176807"/>
                <a:gd name="connsiteX47" fmla="*/ 110899 w 200660"/>
                <a:gd name="connsiteY47" fmla="*/ 144636 h 176807"/>
                <a:gd name="connsiteX48" fmla="*/ 132104 w 200660"/>
                <a:gd name="connsiteY48" fmla="*/ 131274 h 176807"/>
                <a:gd name="connsiteX49" fmla="*/ 132104 w 200660"/>
                <a:gd name="connsiteY49" fmla="*/ 131274 h 1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00660" h="176807">
                  <a:moveTo>
                    <a:pt x="187701" y="147796"/>
                  </a:moveTo>
                  <a:lnTo>
                    <a:pt x="149858" y="147796"/>
                  </a:lnTo>
                  <a:cubicBezTo>
                    <a:pt x="148794" y="147796"/>
                    <a:pt x="147782" y="147407"/>
                    <a:pt x="146977" y="146734"/>
                  </a:cubicBezTo>
                  <a:cubicBezTo>
                    <a:pt x="146172" y="146034"/>
                    <a:pt x="145653" y="145077"/>
                    <a:pt x="145497" y="144041"/>
                  </a:cubicBezTo>
                  <a:cubicBezTo>
                    <a:pt x="144226" y="137722"/>
                    <a:pt x="138567" y="133242"/>
                    <a:pt x="132104" y="133475"/>
                  </a:cubicBezTo>
                  <a:cubicBezTo>
                    <a:pt x="122786" y="133475"/>
                    <a:pt x="116842" y="140156"/>
                    <a:pt x="112689" y="145958"/>
                  </a:cubicBezTo>
                  <a:cubicBezTo>
                    <a:pt x="112274" y="146527"/>
                    <a:pt x="111729" y="146993"/>
                    <a:pt x="111106" y="147304"/>
                  </a:cubicBezTo>
                  <a:cubicBezTo>
                    <a:pt x="110483" y="147615"/>
                    <a:pt x="109782" y="147796"/>
                    <a:pt x="109082" y="147796"/>
                  </a:cubicBezTo>
                  <a:lnTo>
                    <a:pt x="-451" y="147796"/>
                  </a:lnTo>
                  <a:cubicBezTo>
                    <a:pt x="-1074" y="147796"/>
                    <a:pt x="-1671" y="147666"/>
                    <a:pt x="-2242" y="147433"/>
                  </a:cubicBezTo>
                  <a:cubicBezTo>
                    <a:pt x="-2813" y="147200"/>
                    <a:pt x="-3307" y="146838"/>
                    <a:pt x="-3722" y="146371"/>
                  </a:cubicBezTo>
                  <a:cubicBezTo>
                    <a:pt x="-4552" y="145465"/>
                    <a:pt x="-4994" y="144248"/>
                    <a:pt x="-4890" y="143005"/>
                  </a:cubicBezTo>
                  <a:cubicBezTo>
                    <a:pt x="-3203" y="122029"/>
                    <a:pt x="15122" y="113535"/>
                    <a:pt x="27633" y="114183"/>
                  </a:cubicBezTo>
                  <a:cubicBezTo>
                    <a:pt x="39417" y="114830"/>
                    <a:pt x="66333" y="102038"/>
                    <a:pt x="86344" y="89918"/>
                  </a:cubicBezTo>
                  <a:cubicBezTo>
                    <a:pt x="91172" y="86992"/>
                    <a:pt x="95611" y="84092"/>
                    <a:pt x="99244" y="81477"/>
                  </a:cubicBezTo>
                  <a:cubicBezTo>
                    <a:pt x="87772" y="53639"/>
                    <a:pt x="82529" y="-6622"/>
                    <a:pt x="86241" y="-23790"/>
                  </a:cubicBezTo>
                  <a:cubicBezTo>
                    <a:pt x="86344" y="-24256"/>
                    <a:pt x="86734" y="-24593"/>
                    <a:pt x="87201" y="-24645"/>
                  </a:cubicBezTo>
                  <a:cubicBezTo>
                    <a:pt x="87694" y="-24696"/>
                    <a:pt x="138074" y="-30420"/>
                    <a:pt x="187260" y="-28685"/>
                  </a:cubicBezTo>
                  <a:cubicBezTo>
                    <a:pt x="187701" y="-28659"/>
                    <a:pt x="188065" y="-28400"/>
                    <a:pt x="188246" y="-28011"/>
                  </a:cubicBezTo>
                  <a:cubicBezTo>
                    <a:pt x="198759" y="-2944"/>
                    <a:pt x="195981" y="36133"/>
                    <a:pt x="193282" y="73941"/>
                  </a:cubicBezTo>
                  <a:cubicBezTo>
                    <a:pt x="191465" y="99578"/>
                    <a:pt x="189726" y="123764"/>
                    <a:pt x="192088" y="142824"/>
                  </a:cubicBezTo>
                  <a:cubicBezTo>
                    <a:pt x="192166" y="143445"/>
                    <a:pt x="192114" y="144067"/>
                    <a:pt x="191932" y="144663"/>
                  </a:cubicBezTo>
                  <a:cubicBezTo>
                    <a:pt x="191751" y="145258"/>
                    <a:pt x="191439" y="145802"/>
                    <a:pt x="191024" y="146293"/>
                  </a:cubicBezTo>
                  <a:cubicBezTo>
                    <a:pt x="190608" y="146760"/>
                    <a:pt x="190089" y="147123"/>
                    <a:pt x="189518" y="147407"/>
                  </a:cubicBezTo>
                  <a:cubicBezTo>
                    <a:pt x="188947" y="147666"/>
                    <a:pt x="188324" y="147796"/>
                    <a:pt x="187701" y="147796"/>
                  </a:cubicBezTo>
                  <a:lnTo>
                    <a:pt x="187701" y="147796"/>
                  </a:lnTo>
                  <a:close/>
                  <a:moveTo>
                    <a:pt x="132104" y="131274"/>
                  </a:moveTo>
                  <a:cubicBezTo>
                    <a:pt x="139657" y="131041"/>
                    <a:pt x="146276" y="136323"/>
                    <a:pt x="147704" y="143730"/>
                  </a:cubicBezTo>
                  <a:cubicBezTo>
                    <a:pt x="147859" y="144792"/>
                    <a:pt x="148794" y="145594"/>
                    <a:pt x="149884" y="145594"/>
                  </a:cubicBezTo>
                  <a:lnTo>
                    <a:pt x="187727" y="145594"/>
                  </a:lnTo>
                  <a:cubicBezTo>
                    <a:pt x="188039" y="145594"/>
                    <a:pt x="188350" y="145517"/>
                    <a:pt x="188636" y="145413"/>
                  </a:cubicBezTo>
                  <a:cubicBezTo>
                    <a:pt x="188921" y="145284"/>
                    <a:pt x="189181" y="145103"/>
                    <a:pt x="189389" y="144869"/>
                  </a:cubicBezTo>
                  <a:cubicBezTo>
                    <a:pt x="189596" y="144636"/>
                    <a:pt x="189752" y="144351"/>
                    <a:pt x="189856" y="144041"/>
                  </a:cubicBezTo>
                  <a:cubicBezTo>
                    <a:pt x="189960" y="143730"/>
                    <a:pt x="189986" y="143420"/>
                    <a:pt x="189934" y="143109"/>
                  </a:cubicBezTo>
                  <a:cubicBezTo>
                    <a:pt x="187572" y="123842"/>
                    <a:pt x="189285" y="99551"/>
                    <a:pt x="191128" y="73811"/>
                  </a:cubicBezTo>
                  <a:cubicBezTo>
                    <a:pt x="193775" y="36599"/>
                    <a:pt x="196526" y="-1883"/>
                    <a:pt x="186507" y="-26484"/>
                  </a:cubicBezTo>
                  <a:cubicBezTo>
                    <a:pt x="141111" y="-28011"/>
                    <a:pt x="94910" y="-23247"/>
                    <a:pt x="88291" y="-22522"/>
                  </a:cubicBezTo>
                  <a:cubicBezTo>
                    <a:pt x="84891" y="-4446"/>
                    <a:pt x="90264" y="54700"/>
                    <a:pt x="101658" y="81450"/>
                  </a:cubicBezTo>
                  <a:cubicBezTo>
                    <a:pt x="101866" y="81917"/>
                    <a:pt x="101710" y="82460"/>
                    <a:pt x="101295" y="82772"/>
                  </a:cubicBezTo>
                  <a:cubicBezTo>
                    <a:pt x="97479" y="85542"/>
                    <a:pt x="92704" y="88675"/>
                    <a:pt x="87538" y="91809"/>
                  </a:cubicBezTo>
                  <a:cubicBezTo>
                    <a:pt x="67241" y="104109"/>
                    <a:pt x="39858" y="117006"/>
                    <a:pt x="27555" y="116384"/>
                  </a:cubicBezTo>
                  <a:cubicBezTo>
                    <a:pt x="18444" y="115892"/>
                    <a:pt x="-919" y="121822"/>
                    <a:pt x="-2632" y="143186"/>
                  </a:cubicBezTo>
                  <a:cubicBezTo>
                    <a:pt x="-2684" y="143808"/>
                    <a:pt x="-2476" y="144404"/>
                    <a:pt x="-2061" y="144844"/>
                  </a:cubicBezTo>
                  <a:cubicBezTo>
                    <a:pt x="-1853" y="145077"/>
                    <a:pt x="-1593" y="145258"/>
                    <a:pt x="-1308" y="145362"/>
                  </a:cubicBezTo>
                  <a:cubicBezTo>
                    <a:pt x="-1022" y="145465"/>
                    <a:pt x="-711" y="145543"/>
                    <a:pt x="-425" y="145543"/>
                  </a:cubicBezTo>
                  <a:lnTo>
                    <a:pt x="109108" y="145543"/>
                  </a:lnTo>
                  <a:cubicBezTo>
                    <a:pt x="109471" y="145543"/>
                    <a:pt x="109808" y="145465"/>
                    <a:pt x="110120" y="145310"/>
                  </a:cubicBezTo>
                  <a:cubicBezTo>
                    <a:pt x="110431" y="145154"/>
                    <a:pt x="110691" y="144922"/>
                    <a:pt x="110899" y="144636"/>
                  </a:cubicBezTo>
                  <a:cubicBezTo>
                    <a:pt x="114974" y="138913"/>
                    <a:pt x="121670" y="131274"/>
                    <a:pt x="132104" y="131274"/>
                  </a:cubicBezTo>
                  <a:lnTo>
                    <a:pt x="132104" y="131274"/>
                  </a:lnTo>
                  <a:close/>
                </a:path>
              </a:pathLst>
            </a:custGeom>
            <a:solidFill>
              <a:srgbClr val="191919"/>
            </a:solidFill>
            <a:ln w="259" cap="flat">
              <a:noFill/>
              <a:prstDash val="solid"/>
              <a:miter/>
            </a:ln>
          </p:spPr>
          <p:txBody>
            <a:bodyPr rtlCol="0" anchor="ctr"/>
            <a:lstStyle/>
            <a:p>
              <a:endParaRPr lang="fr-FR"/>
            </a:p>
          </p:txBody>
        </p:sp>
        <p:sp>
          <p:nvSpPr>
            <p:cNvPr id="4008" name="Forme libre 4007">
              <a:extLst>
                <a:ext uri="{FF2B5EF4-FFF2-40B4-BE49-F238E27FC236}">
                  <a16:creationId xmlns:a16="http://schemas.microsoft.com/office/drawing/2014/main" id="{3CB83D1F-58B2-8812-1CC2-21CD0A606525}"/>
                </a:ext>
              </a:extLst>
            </p:cNvPr>
            <p:cNvSpPr/>
            <p:nvPr/>
          </p:nvSpPr>
          <p:spPr>
            <a:xfrm>
              <a:off x="4170347" y="9813058"/>
              <a:ext cx="85757" cy="163713"/>
            </a:xfrm>
            <a:custGeom>
              <a:avLst/>
              <a:gdLst>
                <a:gd name="connsiteX0" fmla="*/ 79669 w 85757"/>
                <a:gd name="connsiteY0" fmla="*/ 135876 h 163713"/>
                <a:gd name="connsiteX1" fmla="*/ 42111 w 85757"/>
                <a:gd name="connsiteY1" fmla="*/ 108142 h 163713"/>
                <a:gd name="connsiteX2" fmla="*/ 34324 w 85757"/>
                <a:gd name="connsiteY2" fmla="*/ 80071 h 163713"/>
                <a:gd name="connsiteX3" fmla="*/ 2892 w 85757"/>
                <a:gd name="connsiteY3" fmla="*/ 38819 h 163713"/>
                <a:gd name="connsiteX4" fmla="*/ -6089 w 85757"/>
                <a:gd name="connsiteY4" fmla="*/ -6318 h 163713"/>
                <a:gd name="connsiteX5" fmla="*/ 11483 w 85757"/>
                <a:gd name="connsiteY5" fmla="*/ -27837 h 163713"/>
                <a:gd name="connsiteX6" fmla="*/ 74997 w 85757"/>
                <a:gd name="connsiteY6" fmla="*/ 65466 h 163713"/>
                <a:gd name="connsiteX7" fmla="*/ 79669 w 85757"/>
                <a:gd name="connsiteY7" fmla="*/ 135876 h 16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57" h="163713">
                  <a:moveTo>
                    <a:pt x="79669" y="135876"/>
                  </a:moveTo>
                  <a:cubicBezTo>
                    <a:pt x="67677" y="121090"/>
                    <a:pt x="54621" y="129454"/>
                    <a:pt x="42111" y="108142"/>
                  </a:cubicBezTo>
                  <a:cubicBezTo>
                    <a:pt x="39178" y="103170"/>
                    <a:pt x="37750" y="92035"/>
                    <a:pt x="34324" y="80071"/>
                  </a:cubicBezTo>
                  <a:cubicBezTo>
                    <a:pt x="28873" y="61115"/>
                    <a:pt x="10523" y="63938"/>
                    <a:pt x="2892" y="38819"/>
                  </a:cubicBezTo>
                  <a:cubicBezTo>
                    <a:pt x="-1495" y="24369"/>
                    <a:pt x="-2066" y="10929"/>
                    <a:pt x="-6089" y="-6318"/>
                  </a:cubicBezTo>
                  <a:lnTo>
                    <a:pt x="11483" y="-27837"/>
                  </a:lnTo>
                  <a:cubicBezTo>
                    <a:pt x="11483" y="-27837"/>
                    <a:pt x="25343" y="-27837"/>
                    <a:pt x="74997" y="65466"/>
                  </a:cubicBezTo>
                  <a:cubicBezTo>
                    <a:pt x="76294" y="84836"/>
                    <a:pt x="76865" y="107728"/>
                    <a:pt x="79669" y="135876"/>
                  </a:cubicBezTo>
                  <a:close/>
                </a:path>
              </a:pathLst>
            </a:custGeom>
            <a:solidFill>
              <a:srgbClr val="191919"/>
            </a:solidFill>
            <a:ln w="259" cap="flat">
              <a:noFill/>
              <a:prstDash val="solid"/>
              <a:miter/>
            </a:ln>
          </p:spPr>
          <p:txBody>
            <a:bodyPr rtlCol="0" anchor="ctr"/>
            <a:lstStyle/>
            <a:p>
              <a:endParaRPr lang="fr-FR"/>
            </a:p>
          </p:txBody>
        </p:sp>
        <p:sp>
          <p:nvSpPr>
            <p:cNvPr id="4009" name="Forme libre 4008">
              <a:extLst>
                <a:ext uri="{FF2B5EF4-FFF2-40B4-BE49-F238E27FC236}">
                  <a16:creationId xmlns:a16="http://schemas.microsoft.com/office/drawing/2014/main" id="{0798A654-BBD1-E460-DE56-70264DD370DC}"/>
                </a:ext>
              </a:extLst>
            </p:cNvPr>
            <p:cNvSpPr/>
            <p:nvPr/>
          </p:nvSpPr>
          <p:spPr>
            <a:xfrm>
              <a:off x="4169202" y="9811944"/>
              <a:ext cx="87999" cy="165941"/>
            </a:xfrm>
            <a:custGeom>
              <a:avLst/>
              <a:gdLst>
                <a:gd name="connsiteX0" fmla="*/ 80814 w 87999"/>
                <a:gd name="connsiteY0" fmla="*/ 138104 h 165941"/>
                <a:gd name="connsiteX1" fmla="*/ 79957 w 87999"/>
                <a:gd name="connsiteY1" fmla="*/ 137689 h 165941"/>
                <a:gd name="connsiteX2" fmla="*/ 64098 w 87999"/>
                <a:gd name="connsiteY2" fmla="*/ 127461 h 165941"/>
                <a:gd name="connsiteX3" fmla="*/ 42296 w 87999"/>
                <a:gd name="connsiteY3" fmla="*/ 109826 h 165941"/>
                <a:gd name="connsiteX4" fmla="*/ 37650 w 87999"/>
                <a:gd name="connsiteY4" fmla="*/ 94599 h 165941"/>
                <a:gd name="connsiteX5" fmla="*/ 34379 w 87999"/>
                <a:gd name="connsiteY5" fmla="*/ 81495 h 165941"/>
                <a:gd name="connsiteX6" fmla="*/ 21090 w 87999"/>
                <a:gd name="connsiteY6" fmla="*/ 64715 h 165941"/>
                <a:gd name="connsiteX7" fmla="*/ 2947 w 87999"/>
                <a:gd name="connsiteY7" fmla="*/ 40269 h 165941"/>
                <a:gd name="connsiteX8" fmla="*/ -2141 w 87999"/>
                <a:gd name="connsiteY8" fmla="*/ 15901 h 165941"/>
                <a:gd name="connsiteX9" fmla="*/ -6060 w 87999"/>
                <a:gd name="connsiteY9" fmla="*/ -4945 h 165941"/>
                <a:gd name="connsiteX10" fmla="*/ -5826 w 87999"/>
                <a:gd name="connsiteY10" fmla="*/ -5903 h 165941"/>
                <a:gd name="connsiteX11" fmla="*/ 11746 w 87999"/>
                <a:gd name="connsiteY11" fmla="*/ -27423 h 165941"/>
                <a:gd name="connsiteX12" fmla="*/ 12602 w 87999"/>
                <a:gd name="connsiteY12" fmla="*/ -27837 h 165941"/>
                <a:gd name="connsiteX13" fmla="*/ 77076 w 87999"/>
                <a:gd name="connsiteY13" fmla="*/ 66061 h 165941"/>
                <a:gd name="connsiteX14" fmla="*/ 77206 w 87999"/>
                <a:gd name="connsiteY14" fmla="*/ 66502 h 165941"/>
                <a:gd name="connsiteX15" fmla="*/ 78374 w 87999"/>
                <a:gd name="connsiteY15" fmla="*/ 86571 h 165941"/>
                <a:gd name="connsiteX16" fmla="*/ 81904 w 87999"/>
                <a:gd name="connsiteY16" fmla="*/ 136913 h 165941"/>
                <a:gd name="connsiteX17" fmla="*/ 81229 w 87999"/>
                <a:gd name="connsiteY17" fmla="*/ 138052 h 165941"/>
                <a:gd name="connsiteX18" fmla="*/ 80814 w 87999"/>
                <a:gd name="connsiteY18" fmla="*/ 138104 h 165941"/>
                <a:gd name="connsiteX19" fmla="*/ -3776 w 87999"/>
                <a:gd name="connsiteY19" fmla="*/ -4971 h 165941"/>
                <a:gd name="connsiteX20" fmla="*/ 40 w 87999"/>
                <a:gd name="connsiteY20" fmla="*/ 15512 h 165941"/>
                <a:gd name="connsiteX21" fmla="*/ 5075 w 87999"/>
                <a:gd name="connsiteY21" fmla="*/ 39570 h 165941"/>
                <a:gd name="connsiteX22" fmla="*/ 22439 w 87999"/>
                <a:gd name="connsiteY22" fmla="*/ 62902 h 165941"/>
                <a:gd name="connsiteX23" fmla="*/ 36482 w 87999"/>
                <a:gd name="connsiteY23" fmla="*/ 80848 h 165941"/>
                <a:gd name="connsiteX24" fmla="*/ 39778 w 87999"/>
                <a:gd name="connsiteY24" fmla="*/ 94081 h 165941"/>
                <a:gd name="connsiteX25" fmla="*/ 44164 w 87999"/>
                <a:gd name="connsiteY25" fmla="*/ 108686 h 165941"/>
                <a:gd name="connsiteX26" fmla="*/ 64825 w 87999"/>
                <a:gd name="connsiteY26" fmla="*/ 125363 h 165941"/>
                <a:gd name="connsiteX27" fmla="*/ 79360 w 87999"/>
                <a:gd name="connsiteY27" fmla="*/ 133727 h 165941"/>
                <a:gd name="connsiteX28" fmla="*/ 76142 w 87999"/>
                <a:gd name="connsiteY28" fmla="*/ 86649 h 165941"/>
                <a:gd name="connsiteX29" fmla="*/ 75000 w 87999"/>
                <a:gd name="connsiteY29" fmla="*/ 66838 h 165941"/>
                <a:gd name="connsiteX30" fmla="*/ 12992 w 87999"/>
                <a:gd name="connsiteY30" fmla="*/ -25558 h 165941"/>
                <a:gd name="connsiteX31" fmla="*/ -3776 w 87999"/>
                <a:gd name="connsiteY31" fmla="*/ -4971 h 16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7999" h="165941">
                  <a:moveTo>
                    <a:pt x="80814" y="138104"/>
                  </a:moveTo>
                  <a:cubicBezTo>
                    <a:pt x="80476" y="138104"/>
                    <a:pt x="80165" y="137948"/>
                    <a:pt x="79957" y="137689"/>
                  </a:cubicBezTo>
                  <a:cubicBezTo>
                    <a:pt x="74870" y="131422"/>
                    <a:pt x="69627" y="129480"/>
                    <a:pt x="64098" y="127461"/>
                  </a:cubicBezTo>
                  <a:cubicBezTo>
                    <a:pt x="56909" y="124819"/>
                    <a:pt x="49511" y="122074"/>
                    <a:pt x="42296" y="109826"/>
                  </a:cubicBezTo>
                  <a:cubicBezTo>
                    <a:pt x="40427" y="106614"/>
                    <a:pt x="39207" y="101306"/>
                    <a:pt x="37650" y="94599"/>
                  </a:cubicBezTo>
                  <a:cubicBezTo>
                    <a:pt x="36741" y="90611"/>
                    <a:pt x="35703" y="86079"/>
                    <a:pt x="34379" y="81495"/>
                  </a:cubicBezTo>
                  <a:cubicBezTo>
                    <a:pt x="31939" y="73001"/>
                    <a:pt x="26904" y="69143"/>
                    <a:pt x="21090" y="64715"/>
                  </a:cubicBezTo>
                  <a:cubicBezTo>
                    <a:pt x="14549" y="59691"/>
                    <a:pt x="7100" y="53994"/>
                    <a:pt x="2947" y="40269"/>
                  </a:cubicBezTo>
                  <a:cubicBezTo>
                    <a:pt x="689" y="32267"/>
                    <a:pt x="-998" y="24136"/>
                    <a:pt x="-2141" y="15901"/>
                  </a:cubicBezTo>
                  <a:cubicBezTo>
                    <a:pt x="-3205" y="9349"/>
                    <a:pt x="-4295" y="2590"/>
                    <a:pt x="-6060" y="-4945"/>
                  </a:cubicBezTo>
                  <a:cubicBezTo>
                    <a:pt x="-6138" y="-5282"/>
                    <a:pt x="-6060" y="-5619"/>
                    <a:pt x="-5826" y="-5903"/>
                  </a:cubicBezTo>
                  <a:lnTo>
                    <a:pt x="11746" y="-27423"/>
                  </a:lnTo>
                  <a:cubicBezTo>
                    <a:pt x="11953" y="-27682"/>
                    <a:pt x="12265" y="-27837"/>
                    <a:pt x="12602" y="-27837"/>
                  </a:cubicBezTo>
                  <a:cubicBezTo>
                    <a:pt x="14082" y="-27837"/>
                    <a:pt x="28513" y="-25196"/>
                    <a:pt x="77076" y="66061"/>
                  </a:cubicBezTo>
                  <a:cubicBezTo>
                    <a:pt x="77154" y="66191"/>
                    <a:pt x="77180" y="66346"/>
                    <a:pt x="77206" y="66502"/>
                  </a:cubicBezTo>
                  <a:cubicBezTo>
                    <a:pt x="77647" y="72820"/>
                    <a:pt x="77985" y="79501"/>
                    <a:pt x="78374" y="86571"/>
                  </a:cubicBezTo>
                  <a:cubicBezTo>
                    <a:pt x="79153" y="101254"/>
                    <a:pt x="80035" y="117905"/>
                    <a:pt x="81904" y="136913"/>
                  </a:cubicBezTo>
                  <a:cubicBezTo>
                    <a:pt x="81956" y="137405"/>
                    <a:pt x="81670" y="137845"/>
                    <a:pt x="81229" y="138052"/>
                  </a:cubicBezTo>
                  <a:cubicBezTo>
                    <a:pt x="81099" y="138052"/>
                    <a:pt x="80944" y="138104"/>
                    <a:pt x="80814" y="138104"/>
                  </a:cubicBezTo>
                  <a:close/>
                  <a:moveTo>
                    <a:pt x="-3776" y="-4971"/>
                  </a:moveTo>
                  <a:cubicBezTo>
                    <a:pt x="-2063" y="2435"/>
                    <a:pt x="-998" y="9064"/>
                    <a:pt x="40" y="15512"/>
                  </a:cubicBezTo>
                  <a:cubicBezTo>
                    <a:pt x="1156" y="23644"/>
                    <a:pt x="2843" y="31672"/>
                    <a:pt x="5075" y="39570"/>
                  </a:cubicBezTo>
                  <a:cubicBezTo>
                    <a:pt x="9046" y="52621"/>
                    <a:pt x="15847" y="57852"/>
                    <a:pt x="22439" y="62902"/>
                  </a:cubicBezTo>
                  <a:cubicBezTo>
                    <a:pt x="28305" y="67408"/>
                    <a:pt x="33860" y="71629"/>
                    <a:pt x="36482" y="80848"/>
                  </a:cubicBezTo>
                  <a:cubicBezTo>
                    <a:pt x="37805" y="85483"/>
                    <a:pt x="38869" y="90041"/>
                    <a:pt x="39778" y="94081"/>
                  </a:cubicBezTo>
                  <a:cubicBezTo>
                    <a:pt x="41205" y="100347"/>
                    <a:pt x="42451" y="105785"/>
                    <a:pt x="44164" y="108686"/>
                  </a:cubicBezTo>
                  <a:cubicBezTo>
                    <a:pt x="50965" y="120261"/>
                    <a:pt x="57713" y="122747"/>
                    <a:pt x="64825" y="125363"/>
                  </a:cubicBezTo>
                  <a:cubicBezTo>
                    <a:pt x="69627" y="127124"/>
                    <a:pt x="74559" y="128962"/>
                    <a:pt x="79360" y="133727"/>
                  </a:cubicBezTo>
                  <a:cubicBezTo>
                    <a:pt x="77699" y="116066"/>
                    <a:pt x="76869" y="100477"/>
                    <a:pt x="76142" y="86649"/>
                  </a:cubicBezTo>
                  <a:cubicBezTo>
                    <a:pt x="75778" y="79657"/>
                    <a:pt x="75415" y="73079"/>
                    <a:pt x="75000" y="66838"/>
                  </a:cubicBezTo>
                  <a:cubicBezTo>
                    <a:pt x="31524" y="-14812"/>
                    <a:pt x="15665" y="-24471"/>
                    <a:pt x="12992" y="-25558"/>
                  </a:cubicBezTo>
                  <a:lnTo>
                    <a:pt x="-3776" y="-4971"/>
                  </a:lnTo>
                  <a:close/>
                </a:path>
              </a:pathLst>
            </a:custGeom>
            <a:solidFill>
              <a:srgbClr val="191919"/>
            </a:solidFill>
            <a:ln w="259" cap="flat">
              <a:noFill/>
              <a:prstDash val="solid"/>
              <a:miter/>
            </a:ln>
          </p:spPr>
          <p:txBody>
            <a:bodyPr rtlCol="0" anchor="ctr"/>
            <a:lstStyle/>
            <a:p>
              <a:endParaRPr lang="fr-FR"/>
            </a:p>
          </p:txBody>
        </p:sp>
        <p:sp>
          <p:nvSpPr>
            <p:cNvPr id="4010" name="Forme libre 4009">
              <a:extLst>
                <a:ext uri="{FF2B5EF4-FFF2-40B4-BE49-F238E27FC236}">
                  <a16:creationId xmlns:a16="http://schemas.microsoft.com/office/drawing/2014/main" id="{C686F4E9-74E0-530F-0D65-977A84D978FB}"/>
                </a:ext>
              </a:extLst>
            </p:cNvPr>
            <p:cNvSpPr/>
            <p:nvPr/>
          </p:nvSpPr>
          <p:spPr>
            <a:xfrm>
              <a:off x="4097749" y="9519528"/>
              <a:ext cx="86899" cy="73725"/>
            </a:xfrm>
            <a:custGeom>
              <a:avLst/>
              <a:gdLst>
                <a:gd name="connsiteX0" fmla="*/ -5849 w 86899"/>
                <a:gd name="connsiteY0" fmla="*/ 15917 h 73725"/>
                <a:gd name="connsiteX1" fmla="*/ 18990 w 86899"/>
                <a:gd name="connsiteY1" fmla="*/ -26708 h 73725"/>
                <a:gd name="connsiteX2" fmla="*/ 75859 w 86899"/>
                <a:gd name="connsiteY2" fmla="*/ -24403 h 73725"/>
                <a:gd name="connsiteX3" fmla="*/ 81050 w 86899"/>
                <a:gd name="connsiteY3" fmla="*/ 30600 h 73725"/>
                <a:gd name="connsiteX4" fmla="*/ 24752 w 86899"/>
                <a:gd name="connsiteY4" fmla="*/ 47018 h 73725"/>
                <a:gd name="connsiteX5" fmla="*/ -5849 w 86899"/>
                <a:gd name="connsiteY5" fmla="*/ 15917 h 7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899" h="73725">
                  <a:moveTo>
                    <a:pt x="-5849" y="15917"/>
                  </a:moveTo>
                  <a:lnTo>
                    <a:pt x="18990" y="-26708"/>
                  </a:lnTo>
                  <a:lnTo>
                    <a:pt x="75859" y="-24403"/>
                  </a:lnTo>
                  <a:lnTo>
                    <a:pt x="81050" y="30600"/>
                  </a:lnTo>
                  <a:lnTo>
                    <a:pt x="24752" y="47018"/>
                  </a:lnTo>
                  <a:lnTo>
                    <a:pt x="-5849" y="15917"/>
                  </a:lnTo>
                  <a:close/>
                </a:path>
              </a:pathLst>
            </a:custGeom>
            <a:solidFill>
              <a:srgbClr val="FFFFFF"/>
            </a:solidFill>
            <a:ln w="259" cap="flat">
              <a:noFill/>
              <a:prstDash val="solid"/>
              <a:miter/>
            </a:ln>
          </p:spPr>
          <p:txBody>
            <a:bodyPr rtlCol="0" anchor="ctr"/>
            <a:lstStyle/>
            <a:p>
              <a:endParaRPr lang="fr-FR"/>
            </a:p>
          </p:txBody>
        </p:sp>
        <p:sp>
          <p:nvSpPr>
            <p:cNvPr id="4011" name="Forme libre 4010">
              <a:extLst>
                <a:ext uri="{FF2B5EF4-FFF2-40B4-BE49-F238E27FC236}">
                  <a16:creationId xmlns:a16="http://schemas.microsoft.com/office/drawing/2014/main" id="{0DC0F830-3248-F852-F338-6206F3787E15}"/>
                </a:ext>
              </a:extLst>
            </p:cNvPr>
            <p:cNvSpPr/>
            <p:nvPr/>
          </p:nvSpPr>
          <p:spPr>
            <a:xfrm>
              <a:off x="3996571" y="9551509"/>
              <a:ext cx="195189" cy="305854"/>
            </a:xfrm>
            <a:custGeom>
              <a:avLst/>
              <a:gdLst>
                <a:gd name="connsiteX0" fmla="*/ 175896 w 195189"/>
                <a:gd name="connsiteY0" fmla="*/ 248978 h 305854"/>
                <a:gd name="connsiteX1" fmla="*/ 12401 w 195189"/>
                <a:gd name="connsiteY1" fmla="*/ 245533 h 305854"/>
                <a:gd name="connsiteX2" fmla="*/ -2991 w 195189"/>
                <a:gd name="connsiteY2" fmla="*/ 130167 h 305854"/>
                <a:gd name="connsiteX3" fmla="*/ 2590 w 195189"/>
                <a:gd name="connsiteY3" fmla="*/ 100102 h 305854"/>
                <a:gd name="connsiteX4" fmla="*/ 99430 w 195189"/>
                <a:gd name="connsiteY4" fmla="*/ -27202 h 305854"/>
                <a:gd name="connsiteX5" fmla="*/ 189497 w 195189"/>
                <a:gd name="connsiteY5" fmla="*/ -21013 h 305854"/>
                <a:gd name="connsiteX6" fmla="*/ 175169 w 195189"/>
                <a:gd name="connsiteY6" fmla="*/ 158213 h 305854"/>
                <a:gd name="connsiteX7" fmla="*/ 175896 w 195189"/>
                <a:gd name="connsiteY7" fmla="*/ 248978 h 30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189" h="305854">
                  <a:moveTo>
                    <a:pt x="175896" y="248978"/>
                  </a:moveTo>
                  <a:cubicBezTo>
                    <a:pt x="116328" y="300536"/>
                    <a:pt x="24522" y="275288"/>
                    <a:pt x="12401" y="245533"/>
                  </a:cubicBezTo>
                  <a:cubicBezTo>
                    <a:pt x="-2108" y="231058"/>
                    <a:pt x="-10258" y="184031"/>
                    <a:pt x="-2991" y="130167"/>
                  </a:cubicBezTo>
                  <a:cubicBezTo>
                    <a:pt x="-1667" y="120327"/>
                    <a:pt x="176" y="110227"/>
                    <a:pt x="2590" y="100102"/>
                  </a:cubicBezTo>
                  <a:cubicBezTo>
                    <a:pt x="18189" y="34456"/>
                    <a:pt x="55955" y="5142"/>
                    <a:pt x="99430" y="-27202"/>
                  </a:cubicBezTo>
                  <a:cubicBezTo>
                    <a:pt x="110072" y="22648"/>
                    <a:pt x="173690" y="1465"/>
                    <a:pt x="189497" y="-21013"/>
                  </a:cubicBezTo>
                  <a:cubicBezTo>
                    <a:pt x="181736" y="-2601"/>
                    <a:pt x="176519" y="82234"/>
                    <a:pt x="175169" y="158213"/>
                  </a:cubicBezTo>
                  <a:cubicBezTo>
                    <a:pt x="174598" y="192603"/>
                    <a:pt x="174806" y="225205"/>
                    <a:pt x="175896" y="248978"/>
                  </a:cubicBezTo>
                  <a:close/>
                </a:path>
              </a:pathLst>
            </a:custGeom>
            <a:solidFill>
              <a:srgbClr val="FFFFFF"/>
            </a:solidFill>
            <a:ln w="259" cap="flat">
              <a:noFill/>
              <a:prstDash val="solid"/>
              <a:miter/>
            </a:ln>
          </p:spPr>
          <p:txBody>
            <a:bodyPr rtlCol="0" anchor="ctr"/>
            <a:lstStyle/>
            <a:p>
              <a:endParaRPr lang="fr-FR"/>
            </a:p>
          </p:txBody>
        </p:sp>
        <p:sp>
          <p:nvSpPr>
            <p:cNvPr id="4012" name="Forme libre 4011">
              <a:extLst>
                <a:ext uri="{FF2B5EF4-FFF2-40B4-BE49-F238E27FC236}">
                  <a16:creationId xmlns:a16="http://schemas.microsoft.com/office/drawing/2014/main" id="{B1521C19-F854-9F13-6944-6104F47D7D4E}"/>
                </a:ext>
              </a:extLst>
            </p:cNvPr>
            <p:cNvSpPr/>
            <p:nvPr/>
          </p:nvSpPr>
          <p:spPr>
            <a:xfrm>
              <a:off x="3995501" y="9550404"/>
              <a:ext cx="197441" cy="308023"/>
            </a:xfrm>
            <a:custGeom>
              <a:avLst/>
              <a:gdLst>
                <a:gd name="connsiteX0" fmla="*/ 94063 w 197441"/>
                <a:gd name="connsiteY0" fmla="*/ 280821 h 308023"/>
                <a:gd name="connsiteX1" fmla="*/ 60399 w 197441"/>
                <a:gd name="connsiteY1" fmla="*/ 277015 h 308023"/>
                <a:gd name="connsiteX2" fmla="*/ 12562 w 197441"/>
                <a:gd name="connsiteY2" fmla="*/ 247260 h 308023"/>
                <a:gd name="connsiteX3" fmla="*/ 2621 w 197441"/>
                <a:gd name="connsiteY3" fmla="*/ 100949 h 308023"/>
                <a:gd name="connsiteX4" fmla="*/ 99903 w 197441"/>
                <a:gd name="connsiteY4" fmla="*/ -26977 h 308023"/>
                <a:gd name="connsiteX5" fmla="*/ 100968 w 197441"/>
                <a:gd name="connsiteY5" fmla="*/ -27132 h 308023"/>
                <a:gd name="connsiteX6" fmla="*/ 101668 w 197441"/>
                <a:gd name="connsiteY6" fmla="*/ -26330 h 308023"/>
                <a:gd name="connsiteX7" fmla="*/ 128714 w 197441"/>
                <a:gd name="connsiteY7" fmla="*/ 2415 h 308023"/>
                <a:gd name="connsiteX8" fmla="*/ 189736 w 197441"/>
                <a:gd name="connsiteY8" fmla="*/ -20529 h 308023"/>
                <a:gd name="connsiteX9" fmla="*/ 191293 w 197441"/>
                <a:gd name="connsiteY9" fmla="*/ -20762 h 308023"/>
                <a:gd name="connsiteX10" fmla="*/ 191657 w 197441"/>
                <a:gd name="connsiteY10" fmla="*/ -19467 h 308023"/>
                <a:gd name="connsiteX11" fmla="*/ 178134 w 197441"/>
                <a:gd name="connsiteY11" fmla="*/ 250057 h 308023"/>
                <a:gd name="connsiteX12" fmla="*/ 177744 w 197441"/>
                <a:gd name="connsiteY12" fmla="*/ 250938 h 308023"/>
                <a:gd name="connsiteX13" fmla="*/ 94063 w 197441"/>
                <a:gd name="connsiteY13" fmla="*/ 280821 h 308023"/>
                <a:gd name="connsiteX14" fmla="*/ 99826 w 197441"/>
                <a:gd name="connsiteY14" fmla="*/ -24206 h 308023"/>
                <a:gd name="connsiteX15" fmla="*/ 4750 w 197441"/>
                <a:gd name="connsiteY15" fmla="*/ 101441 h 308023"/>
                <a:gd name="connsiteX16" fmla="*/ 14276 w 197441"/>
                <a:gd name="connsiteY16" fmla="*/ 245862 h 308023"/>
                <a:gd name="connsiteX17" fmla="*/ 14509 w 197441"/>
                <a:gd name="connsiteY17" fmla="*/ 246225 h 308023"/>
                <a:gd name="connsiteX18" fmla="*/ 60892 w 197441"/>
                <a:gd name="connsiteY18" fmla="*/ 274865 h 308023"/>
                <a:gd name="connsiteX19" fmla="*/ 175850 w 197441"/>
                <a:gd name="connsiteY19" fmla="*/ 249617 h 308023"/>
                <a:gd name="connsiteX20" fmla="*/ 187789 w 197441"/>
                <a:gd name="connsiteY20" fmla="*/ -14858 h 308023"/>
                <a:gd name="connsiteX21" fmla="*/ 128221 w 197441"/>
                <a:gd name="connsiteY21" fmla="*/ 4564 h 308023"/>
                <a:gd name="connsiteX22" fmla="*/ 99826 w 197441"/>
                <a:gd name="connsiteY22" fmla="*/ -24206 h 308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441" h="308023">
                  <a:moveTo>
                    <a:pt x="94063" y="280821"/>
                  </a:moveTo>
                  <a:cubicBezTo>
                    <a:pt x="82721" y="280848"/>
                    <a:pt x="71430" y="279553"/>
                    <a:pt x="60399" y="277015"/>
                  </a:cubicBezTo>
                  <a:cubicBezTo>
                    <a:pt x="36130" y="271214"/>
                    <a:pt x="17831" y="259820"/>
                    <a:pt x="12562" y="247260"/>
                  </a:cubicBezTo>
                  <a:cubicBezTo>
                    <a:pt x="-4854" y="229548"/>
                    <a:pt x="-13004" y="166698"/>
                    <a:pt x="2621" y="100949"/>
                  </a:cubicBezTo>
                  <a:cubicBezTo>
                    <a:pt x="18662" y="33386"/>
                    <a:pt x="58115" y="4072"/>
                    <a:pt x="99903" y="-26977"/>
                  </a:cubicBezTo>
                  <a:cubicBezTo>
                    <a:pt x="100215" y="-27210"/>
                    <a:pt x="100604" y="-27262"/>
                    <a:pt x="100968" y="-27132"/>
                  </a:cubicBezTo>
                  <a:cubicBezTo>
                    <a:pt x="101331" y="-27003"/>
                    <a:pt x="101590" y="-26692"/>
                    <a:pt x="101668" y="-26330"/>
                  </a:cubicBezTo>
                  <a:cubicBezTo>
                    <a:pt x="105069" y="-10430"/>
                    <a:pt x="114413" y="-511"/>
                    <a:pt x="128714" y="2415"/>
                  </a:cubicBezTo>
                  <a:cubicBezTo>
                    <a:pt x="150828" y="6921"/>
                    <a:pt x="179691" y="-6235"/>
                    <a:pt x="189736" y="-20529"/>
                  </a:cubicBezTo>
                  <a:cubicBezTo>
                    <a:pt x="190099" y="-21021"/>
                    <a:pt x="190800" y="-21125"/>
                    <a:pt x="191293" y="-20762"/>
                  </a:cubicBezTo>
                  <a:cubicBezTo>
                    <a:pt x="191709" y="-20451"/>
                    <a:pt x="191864" y="-19933"/>
                    <a:pt x="191657" y="-19467"/>
                  </a:cubicBezTo>
                  <a:cubicBezTo>
                    <a:pt x="180236" y="7594"/>
                    <a:pt x="174630" y="175296"/>
                    <a:pt x="178134" y="250057"/>
                  </a:cubicBezTo>
                  <a:cubicBezTo>
                    <a:pt x="178160" y="250394"/>
                    <a:pt x="178004" y="250731"/>
                    <a:pt x="177744" y="250938"/>
                  </a:cubicBezTo>
                  <a:cubicBezTo>
                    <a:pt x="149868" y="275021"/>
                    <a:pt x="118150" y="280821"/>
                    <a:pt x="94063" y="280821"/>
                  </a:cubicBezTo>
                  <a:close/>
                  <a:moveTo>
                    <a:pt x="99826" y="-24206"/>
                  </a:moveTo>
                  <a:cubicBezTo>
                    <a:pt x="58893" y="6222"/>
                    <a:pt x="20427" y="35406"/>
                    <a:pt x="4750" y="101441"/>
                  </a:cubicBezTo>
                  <a:cubicBezTo>
                    <a:pt x="-10746" y="166698"/>
                    <a:pt x="-2829" y="228797"/>
                    <a:pt x="14276" y="245862"/>
                  </a:cubicBezTo>
                  <a:cubicBezTo>
                    <a:pt x="14379" y="245966"/>
                    <a:pt x="14457" y="246095"/>
                    <a:pt x="14509" y="246225"/>
                  </a:cubicBezTo>
                  <a:cubicBezTo>
                    <a:pt x="19311" y="258033"/>
                    <a:pt x="37532" y="269272"/>
                    <a:pt x="60892" y="274865"/>
                  </a:cubicBezTo>
                  <a:cubicBezTo>
                    <a:pt x="76595" y="278620"/>
                    <a:pt x="131232" y="287865"/>
                    <a:pt x="175850" y="249617"/>
                  </a:cubicBezTo>
                  <a:cubicBezTo>
                    <a:pt x="172579" y="178377"/>
                    <a:pt x="177511" y="24375"/>
                    <a:pt x="187789" y="-14858"/>
                  </a:cubicBezTo>
                  <a:cubicBezTo>
                    <a:pt x="175123" y="-1858"/>
                    <a:pt x="148830" y="8759"/>
                    <a:pt x="128221" y="4564"/>
                  </a:cubicBezTo>
                  <a:cubicBezTo>
                    <a:pt x="117865" y="2467"/>
                    <a:pt x="104705" y="-4266"/>
                    <a:pt x="99826" y="-24206"/>
                  </a:cubicBezTo>
                  <a:close/>
                </a:path>
              </a:pathLst>
            </a:custGeom>
            <a:solidFill>
              <a:srgbClr val="191919"/>
            </a:solidFill>
            <a:ln w="259" cap="flat">
              <a:noFill/>
              <a:prstDash val="solid"/>
              <a:miter/>
            </a:ln>
          </p:spPr>
          <p:txBody>
            <a:bodyPr rtlCol="0" anchor="ctr"/>
            <a:lstStyle/>
            <a:p>
              <a:endParaRPr lang="fr-FR"/>
            </a:p>
          </p:txBody>
        </p:sp>
        <p:sp>
          <p:nvSpPr>
            <p:cNvPr id="4013" name="Forme libre 4012">
              <a:extLst>
                <a:ext uri="{FF2B5EF4-FFF2-40B4-BE49-F238E27FC236}">
                  <a16:creationId xmlns:a16="http://schemas.microsoft.com/office/drawing/2014/main" id="{1D2BC707-2C68-04A6-FD25-3D6BC9C94CCC}"/>
                </a:ext>
              </a:extLst>
            </p:cNvPr>
            <p:cNvSpPr/>
            <p:nvPr/>
          </p:nvSpPr>
          <p:spPr>
            <a:xfrm>
              <a:off x="3543594" y="9083648"/>
              <a:ext cx="107924" cy="430130"/>
            </a:xfrm>
            <a:custGeom>
              <a:avLst/>
              <a:gdLst>
                <a:gd name="connsiteX0" fmla="*/ 85767 w 107924"/>
                <a:gd name="connsiteY0" fmla="*/ 388538 h 430130"/>
                <a:gd name="connsiteX1" fmla="*/ 45744 w 107924"/>
                <a:gd name="connsiteY1" fmla="*/ 404283 h 430130"/>
                <a:gd name="connsiteX2" fmla="*/ 5927 w 107924"/>
                <a:gd name="connsiteY2" fmla="*/ 301450 h 430130"/>
                <a:gd name="connsiteX3" fmla="*/ 62122 w 107924"/>
                <a:gd name="connsiteY3" fmla="*/ -25848 h 430130"/>
                <a:gd name="connsiteX4" fmla="*/ 79642 w 107924"/>
                <a:gd name="connsiteY4" fmla="*/ 60799 h 430130"/>
                <a:gd name="connsiteX5" fmla="*/ 103884 w 107924"/>
                <a:gd name="connsiteY5" fmla="*/ 108603 h 430130"/>
                <a:gd name="connsiteX6" fmla="*/ 85767 w 107924"/>
                <a:gd name="connsiteY6" fmla="*/ 388538 h 43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4" h="430130">
                  <a:moveTo>
                    <a:pt x="85767" y="388538"/>
                  </a:moveTo>
                  <a:cubicBezTo>
                    <a:pt x="68195" y="395581"/>
                    <a:pt x="45744" y="404283"/>
                    <a:pt x="45744" y="404283"/>
                  </a:cubicBezTo>
                  <a:cubicBezTo>
                    <a:pt x="26692" y="371964"/>
                    <a:pt x="13792" y="337083"/>
                    <a:pt x="5927" y="301450"/>
                  </a:cubicBezTo>
                  <a:cubicBezTo>
                    <a:pt x="-22546" y="172825"/>
                    <a:pt x="14285" y="34748"/>
                    <a:pt x="62122" y="-25848"/>
                  </a:cubicBezTo>
                  <a:cubicBezTo>
                    <a:pt x="62355" y="-988"/>
                    <a:pt x="68948" y="31641"/>
                    <a:pt x="79642" y="60799"/>
                  </a:cubicBezTo>
                  <a:cubicBezTo>
                    <a:pt x="86312" y="79004"/>
                    <a:pt x="94592" y="95863"/>
                    <a:pt x="103884" y="108603"/>
                  </a:cubicBezTo>
                  <a:cubicBezTo>
                    <a:pt x="53660" y="220603"/>
                    <a:pt x="54542" y="336772"/>
                    <a:pt x="85767" y="388538"/>
                  </a:cubicBezTo>
                  <a:close/>
                </a:path>
              </a:pathLst>
            </a:custGeom>
            <a:solidFill>
              <a:srgbClr val="FFFFFF"/>
            </a:solidFill>
            <a:ln w="259" cap="flat">
              <a:noFill/>
              <a:prstDash val="solid"/>
              <a:miter/>
            </a:ln>
          </p:spPr>
          <p:txBody>
            <a:bodyPr rtlCol="0" anchor="ctr"/>
            <a:lstStyle/>
            <a:p>
              <a:endParaRPr lang="fr-FR"/>
            </a:p>
          </p:txBody>
        </p:sp>
        <p:sp>
          <p:nvSpPr>
            <p:cNvPr id="4014" name="Forme libre 4013">
              <a:extLst>
                <a:ext uri="{FF2B5EF4-FFF2-40B4-BE49-F238E27FC236}">
                  <a16:creationId xmlns:a16="http://schemas.microsoft.com/office/drawing/2014/main" id="{0D1EA660-357E-8973-A7A7-0BABE81FDF87}"/>
                </a:ext>
              </a:extLst>
            </p:cNvPr>
            <p:cNvSpPr/>
            <p:nvPr/>
          </p:nvSpPr>
          <p:spPr>
            <a:xfrm>
              <a:off x="3542429" y="9082547"/>
              <a:ext cx="110159" cy="432319"/>
            </a:xfrm>
            <a:custGeom>
              <a:avLst/>
              <a:gdLst>
                <a:gd name="connsiteX0" fmla="*/ 46909 w 110159"/>
                <a:gd name="connsiteY0" fmla="*/ 406472 h 432319"/>
                <a:gd name="connsiteX1" fmla="*/ 45948 w 110159"/>
                <a:gd name="connsiteY1" fmla="*/ 405928 h 432319"/>
                <a:gd name="connsiteX2" fmla="*/ 6003 w 110159"/>
                <a:gd name="connsiteY2" fmla="*/ 302784 h 432319"/>
                <a:gd name="connsiteX3" fmla="*/ 5483 w 110159"/>
                <a:gd name="connsiteY3" fmla="*/ 113175 h 432319"/>
                <a:gd name="connsiteX4" fmla="*/ 62404 w 110159"/>
                <a:gd name="connsiteY4" fmla="*/ -25420 h 432319"/>
                <a:gd name="connsiteX5" fmla="*/ 63962 w 110159"/>
                <a:gd name="connsiteY5" fmla="*/ -25602 h 432319"/>
                <a:gd name="connsiteX6" fmla="*/ 64377 w 110159"/>
                <a:gd name="connsiteY6" fmla="*/ -24747 h 432319"/>
                <a:gd name="connsiteX7" fmla="*/ 81819 w 110159"/>
                <a:gd name="connsiteY7" fmla="*/ 61512 h 432319"/>
                <a:gd name="connsiteX8" fmla="*/ 105906 w 110159"/>
                <a:gd name="connsiteY8" fmla="*/ 109031 h 432319"/>
                <a:gd name="connsiteX9" fmla="*/ 106010 w 110159"/>
                <a:gd name="connsiteY9" fmla="*/ 110145 h 432319"/>
                <a:gd name="connsiteX10" fmla="*/ 87867 w 110159"/>
                <a:gd name="connsiteY10" fmla="*/ 389070 h 432319"/>
                <a:gd name="connsiteX11" fmla="*/ 87478 w 110159"/>
                <a:gd name="connsiteY11" fmla="*/ 390597 h 432319"/>
                <a:gd name="connsiteX12" fmla="*/ 87322 w 110159"/>
                <a:gd name="connsiteY12" fmla="*/ 390675 h 432319"/>
                <a:gd name="connsiteX13" fmla="*/ 47272 w 110159"/>
                <a:gd name="connsiteY13" fmla="*/ 406420 h 432319"/>
                <a:gd name="connsiteX14" fmla="*/ 46909 w 110159"/>
                <a:gd name="connsiteY14" fmla="*/ 406472 h 432319"/>
                <a:gd name="connsiteX15" fmla="*/ 62223 w 110159"/>
                <a:gd name="connsiteY15" fmla="*/ -21588 h 432319"/>
                <a:gd name="connsiteX16" fmla="*/ 8157 w 110159"/>
                <a:gd name="connsiteY16" fmla="*/ 302292 h 432319"/>
                <a:gd name="connsiteX17" fmla="*/ 47376 w 110159"/>
                <a:gd name="connsiteY17" fmla="*/ 403986 h 432319"/>
                <a:gd name="connsiteX18" fmla="*/ 85323 w 110159"/>
                <a:gd name="connsiteY18" fmla="*/ 389070 h 432319"/>
                <a:gd name="connsiteX19" fmla="*/ 103752 w 110159"/>
                <a:gd name="connsiteY19" fmla="*/ 109782 h 432319"/>
                <a:gd name="connsiteX20" fmla="*/ 79743 w 110159"/>
                <a:gd name="connsiteY20" fmla="*/ 62237 h 432319"/>
                <a:gd name="connsiteX21" fmla="*/ 62223 w 110159"/>
                <a:gd name="connsiteY21" fmla="*/ -21588 h 43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159" h="432319">
                  <a:moveTo>
                    <a:pt x="46909" y="406472"/>
                  </a:moveTo>
                  <a:cubicBezTo>
                    <a:pt x="46519" y="406472"/>
                    <a:pt x="46156" y="406264"/>
                    <a:pt x="45948" y="405928"/>
                  </a:cubicBezTo>
                  <a:cubicBezTo>
                    <a:pt x="27754" y="375060"/>
                    <a:pt x="14308" y="340359"/>
                    <a:pt x="6003" y="302784"/>
                  </a:cubicBezTo>
                  <a:cubicBezTo>
                    <a:pt x="-10687" y="227401"/>
                    <a:pt x="-3497" y="158078"/>
                    <a:pt x="5483" y="113175"/>
                  </a:cubicBezTo>
                  <a:cubicBezTo>
                    <a:pt x="16800" y="56592"/>
                    <a:pt x="37539" y="6069"/>
                    <a:pt x="62404" y="-25420"/>
                  </a:cubicBezTo>
                  <a:cubicBezTo>
                    <a:pt x="62794" y="-25912"/>
                    <a:pt x="63469" y="-25990"/>
                    <a:pt x="63962" y="-25602"/>
                  </a:cubicBezTo>
                  <a:cubicBezTo>
                    <a:pt x="64221" y="-25394"/>
                    <a:pt x="64377" y="-25084"/>
                    <a:pt x="64377" y="-24747"/>
                  </a:cubicBezTo>
                  <a:cubicBezTo>
                    <a:pt x="64611" y="113"/>
                    <a:pt x="71151" y="32380"/>
                    <a:pt x="81819" y="61512"/>
                  </a:cubicBezTo>
                  <a:cubicBezTo>
                    <a:pt x="88801" y="80597"/>
                    <a:pt x="97133" y="97016"/>
                    <a:pt x="105906" y="109031"/>
                  </a:cubicBezTo>
                  <a:cubicBezTo>
                    <a:pt x="106140" y="109342"/>
                    <a:pt x="106192" y="109782"/>
                    <a:pt x="106010" y="110145"/>
                  </a:cubicBezTo>
                  <a:cubicBezTo>
                    <a:pt x="54410" y="225330"/>
                    <a:pt x="58148" y="339841"/>
                    <a:pt x="87867" y="389070"/>
                  </a:cubicBezTo>
                  <a:cubicBezTo>
                    <a:pt x="88178" y="389588"/>
                    <a:pt x="88023" y="390261"/>
                    <a:pt x="87478" y="390597"/>
                  </a:cubicBezTo>
                  <a:cubicBezTo>
                    <a:pt x="87426" y="390623"/>
                    <a:pt x="87374" y="390649"/>
                    <a:pt x="87322" y="390675"/>
                  </a:cubicBezTo>
                  <a:cubicBezTo>
                    <a:pt x="69958" y="397641"/>
                    <a:pt x="47506" y="406316"/>
                    <a:pt x="47272" y="406420"/>
                  </a:cubicBezTo>
                  <a:cubicBezTo>
                    <a:pt x="47194" y="406446"/>
                    <a:pt x="47039" y="406472"/>
                    <a:pt x="46909" y="406472"/>
                  </a:cubicBezTo>
                  <a:close/>
                  <a:moveTo>
                    <a:pt x="62223" y="-21588"/>
                  </a:moveTo>
                  <a:cubicBezTo>
                    <a:pt x="14023" y="41909"/>
                    <a:pt x="-19122" y="179028"/>
                    <a:pt x="8157" y="302292"/>
                  </a:cubicBezTo>
                  <a:cubicBezTo>
                    <a:pt x="16333" y="339323"/>
                    <a:pt x="29544" y="373532"/>
                    <a:pt x="47376" y="403986"/>
                  </a:cubicBezTo>
                  <a:cubicBezTo>
                    <a:pt x="51581" y="402354"/>
                    <a:pt x="70113" y="395155"/>
                    <a:pt x="85323" y="389070"/>
                  </a:cubicBezTo>
                  <a:cubicBezTo>
                    <a:pt x="55967" y="338832"/>
                    <a:pt x="52489" y="224631"/>
                    <a:pt x="103752" y="109782"/>
                  </a:cubicBezTo>
                  <a:cubicBezTo>
                    <a:pt x="95005" y="97663"/>
                    <a:pt x="86699" y="81219"/>
                    <a:pt x="79743" y="62237"/>
                  </a:cubicBezTo>
                  <a:cubicBezTo>
                    <a:pt x="69412" y="34089"/>
                    <a:pt x="62949" y="3039"/>
                    <a:pt x="62223" y="-21588"/>
                  </a:cubicBezTo>
                  <a:close/>
                </a:path>
              </a:pathLst>
            </a:custGeom>
            <a:solidFill>
              <a:srgbClr val="191919"/>
            </a:solidFill>
            <a:ln w="259" cap="flat">
              <a:noFill/>
              <a:prstDash val="solid"/>
              <a:miter/>
            </a:ln>
          </p:spPr>
          <p:txBody>
            <a:bodyPr rtlCol="0" anchor="ctr"/>
            <a:lstStyle/>
            <a:p>
              <a:endParaRPr lang="fr-FR"/>
            </a:p>
          </p:txBody>
        </p:sp>
        <p:sp>
          <p:nvSpPr>
            <p:cNvPr id="4015" name="Forme libre 4014">
              <a:extLst>
                <a:ext uri="{FF2B5EF4-FFF2-40B4-BE49-F238E27FC236}">
                  <a16:creationId xmlns:a16="http://schemas.microsoft.com/office/drawing/2014/main" id="{73FA934E-D133-18A7-EC8F-039B3D538625}"/>
                </a:ext>
              </a:extLst>
            </p:cNvPr>
            <p:cNvSpPr/>
            <p:nvPr/>
          </p:nvSpPr>
          <p:spPr>
            <a:xfrm>
              <a:off x="3566230" y="9488421"/>
              <a:ext cx="100262" cy="50949"/>
            </a:xfrm>
            <a:custGeom>
              <a:avLst/>
              <a:gdLst>
                <a:gd name="connsiteX0" fmla="*/ 52582 w 100262"/>
                <a:gd name="connsiteY0" fmla="*/ 16531 h 50949"/>
                <a:gd name="connsiteX1" fmla="*/ 95721 w 100262"/>
                <a:gd name="connsiteY1" fmla="*/ -19491 h 50949"/>
                <a:gd name="connsiteX2" fmla="*/ 39475 w 100262"/>
                <a:gd name="connsiteY2" fmla="*/ -18714 h 50949"/>
                <a:gd name="connsiteX3" fmla="*/ -3664 w 100262"/>
                <a:gd name="connsiteY3" fmla="*/ 17308 h 50949"/>
                <a:gd name="connsiteX4" fmla="*/ 52582 w 100262"/>
                <a:gd name="connsiteY4" fmla="*/ 16531 h 509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262" h="50949">
                  <a:moveTo>
                    <a:pt x="52582" y="16531"/>
                  </a:moveTo>
                  <a:cubicBezTo>
                    <a:pt x="80018" y="6380"/>
                    <a:pt x="99354" y="-9753"/>
                    <a:pt x="95721" y="-19491"/>
                  </a:cubicBezTo>
                  <a:cubicBezTo>
                    <a:pt x="92113" y="-29227"/>
                    <a:pt x="66910" y="-28865"/>
                    <a:pt x="39475" y="-18714"/>
                  </a:cubicBezTo>
                  <a:cubicBezTo>
                    <a:pt x="12014" y="-8562"/>
                    <a:pt x="-7297" y="7571"/>
                    <a:pt x="-3664" y="17308"/>
                  </a:cubicBezTo>
                  <a:cubicBezTo>
                    <a:pt x="-56" y="27045"/>
                    <a:pt x="25121" y="26682"/>
                    <a:pt x="52582" y="16531"/>
                  </a:cubicBezTo>
                  <a:close/>
                </a:path>
              </a:pathLst>
            </a:custGeom>
            <a:solidFill>
              <a:srgbClr val="FFD26C"/>
            </a:solidFill>
            <a:ln w="259" cap="flat">
              <a:noFill/>
              <a:prstDash val="solid"/>
              <a:miter/>
            </a:ln>
          </p:spPr>
          <p:txBody>
            <a:bodyPr rtlCol="0" anchor="ctr"/>
            <a:lstStyle/>
            <a:p>
              <a:endParaRPr lang="fr-FR"/>
            </a:p>
          </p:txBody>
        </p:sp>
        <p:sp>
          <p:nvSpPr>
            <p:cNvPr id="4016" name="Forme libre 4015">
              <a:extLst>
                <a:ext uri="{FF2B5EF4-FFF2-40B4-BE49-F238E27FC236}">
                  <a16:creationId xmlns:a16="http://schemas.microsoft.com/office/drawing/2014/main" id="{B6BB5943-0C9C-8F69-78FF-064E90D9A7BC}"/>
                </a:ext>
              </a:extLst>
            </p:cNvPr>
            <p:cNvSpPr/>
            <p:nvPr/>
          </p:nvSpPr>
          <p:spPr>
            <a:xfrm>
              <a:off x="3600697" y="9507279"/>
              <a:ext cx="83021" cy="109592"/>
            </a:xfrm>
            <a:custGeom>
              <a:avLst/>
              <a:gdLst>
                <a:gd name="connsiteX0" fmla="*/ 50500 w 83021"/>
                <a:gd name="connsiteY0" fmla="*/ 78928 h 109592"/>
                <a:gd name="connsiteX1" fmla="*/ -4189 w 83021"/>
                <a:gd name="connsiteY1" fmla="*/ -13468 h 109592"/>
                <a:gd name="connsiteX2" fmla="*/ 26854 w 83021"/>
                <a:gd name="connsiteY2" fmla="*/ -26727 h 109592"/>
                <a:gd name="connsiteX3" fmla="*/ 76793 w 83021"/>
                <a:gd name="connsiteY3" fmla="*/ 58678 h 109592"/>
                <a:gd name="connsiteX4" fmla="*/ 75028 w 83021"/>
                <a:gd name="connsiteY4" fmla="*/ 72532 h 109592"/>
                <a:gd name="connsiteX5" fmla="*/ 64646 w 83021"/>
                <a:gd name="connsiteY5" fmla="*/ 80715 h 109592"/>
                <a:gd name="connsiteX6" fmla="*/ 57196 w 83021"/>
                <a:gd name="connsiteY6" fmla="*/ 82787 h 109592"/>
                <a:gd name="connsiteX7" fmla="*/ 50500 w 83021"/>
                <a:gd name="connsiteY7" fmla="*/ 78928 h 109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021" h="109592">
                  <a:moveTo>
                    <a:pt x="50500" y="78928"/>
                  </a:moveTo>
                  <a:cubicBezTo>
                    <a:pt x="28697" y="50158"/>
                    <a:pt x="9412" y="17711"/>
                    <a:pt x="-4189" y="-13468"/>
                  </a:cubicBezTo>
                  <a:cubicBezTo>
                    <a:pt x="3182" y="-19838"/>
                    <a:pt x="18107" y="-25743"/>
                    <a:pt x="26854" y="-26727"/>
                  </a:cubicBezTo>
                  <a:cubicBezTo>
                    <a:pt x="40143" y="3571"/>
                    <a:pt x="56911" y="32213"/>
                    <a:pt x="76793" y="58678"/>
                  </a:cubicBezTo>
                  <a:cubicBezTo>
                    <a:pt x="80089" y="63002"/>
                    <a:pt x="79310" y="69140"/>
                    <a:pt x="75028" y="72532"/>
                  </a:cubicBezTo>
                  <a:lnTo>
                    <a:pt x="64646" y="80715"/>
                  </a:lnTo>
                  <a:cubicBezTo>
                    <a:pt x="62543" y="82373"/>
                    <a:pt x="59870" y="83124"/>
                    <a:pt x="57196" y="82787"/>
                  </a:cubicBezTo>
                  <a:cubicBezTo>
                    <a:pt x="54549" y="82451"/>
                    <a:pt x="52135" y="81052"/>
                    <a:pt x="50500" y="78928"/>
                  </a:cubicBezTo>
                  <a:close/>
                </a:path>
              </a:pathLst>
            </a:custGeom>
            <a:solidFill>
              <a:srgbClr val="191919"/>
            </a:solidFill>
            <a:ln w="259" cap="flat">
              <a:noFill/>
              <a:prstDash val="solid"/>
              <a:miter/>
            </a:ln>
          </p:spPr>
          <p:txBody>
            <a:bodyPr rtlCol="0" anchor="ctr"/>
            <a:lstStyle/>
            <a:p>
              <a:endParaRPr lang="fr-FR"/>
            </a:p>
          </p:txBody>
        </p:sp>
        <p:sp>
          <p:nvSpPr>
            <p:cNvPr id="4017" name="Forme libre 4016">
              <a:extLst>
                <a:ext uri="{FF2B5EF4-FFF2-40B4-BE49-F238E27FC236}">
                  <a16:creationId xmlns:a16="http://schemas.microsoft.com/office/drawing/2014/main" id="{72C95437-143D-FA86-D5DC-549CBB102157}"/>
                </a:ext>
              </a:extLst>
            </p:cNvPr>
            <p:cNvSpPr/>
            <p:nvPr/>
          </p:nvSpPr>
          <p:spPr>
            <a:xfrm>
              <a:off x="3565105" y="9487297"/>
              <a:ext cx="102462" cy="53180"/>
            </a:xfrm>
            <a:custGeom>
              <a:avLst/>
              <a:gdLst>
                <a:gd name="connsiteX0" fmla="*/ 15890 w 102462"/>
                <a:gd name="connsiteY0" fmla="*/ 26615 h 53180"/>
                <a:gd name="connsiteX1" fmla="*/ -3603 w 102462"/>
                <a:gd name="connsiteY1" fmla="*/ 18820 h 53180"/>
                <a:gd name="connsiteX2" fmla="*/ 40185 w 102462"/>
                <a:gd name="connsiteY2" fmla="*/ -18626 h 53180"/>
                <a:gd name="connsiteX3" fmla="*/ 97858 w 102462"/>
                <a:gd name="connsiteY3" fmla="*/ -18755 h 53180"/>
                <a:gd name="connsiteX4" fmla="*/ 87606 w 102462"/>
                <a:gd name="connsiteY4" fmla="*/ 330 h 53180"/>
                <a:gd name="connsiteX5" fmla="*/ 54045 w 102462"/>
                <a:gd name="connsiteY5" fmla="*/ 18691 h 53180"/>
                <a:gd name="connsiteX6" fmla="*/ 15890 w 102462"/>
                <a:gd name="connsiteY6" fmla="*/ 26615 h 53180"/>
                <a:gd name="connsiteX7" fmla="*/ 78677 w 102462"/>
                <a:gd name="connsiteY7" fmla="*/ -24323 h 53180"/>
                <a:gd name="connsiteX8" fmla="*/ 40989 w 102462"/>
                <a:gd name="connsiteY8" fmla="*/ -16554 h 53180"/>
                <a:gd name="connsiteX9" fmla="*/ -1500 w 102462"/>
                <a:gd name="connsiteY9" fmla="*/ 18043 h 53180"/>
                <a:gd name="connsiteX10" fmla="*/ 53318 w 102462"/>
                <a:gd name="connsiteY10" fmla="*/ 16619 h 53180"/>
                <a:gd name="connsiteX11" fmla="*/ 86204 w 102462"/>
                <a:gd name="connsiteY11" fmla="*/ -1353 h 53180"/>
                <a:gd name="connsiteX12" fmla="*/ 95808 w 102462"/>
                <a:gd name="connsiteY12" fmla="*/ -17978 h 53180"/>
                <a:gd name="connsiteX13" fmla="*/ 78677 w 102462"/>
                <a:gd name="connsiteY13" fmla="*/ -24323 h 5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462" h="53180">
                  <a:moveTo>
                    <a:pt x="15890" y="26615"/>
                  </a:moveTo>
                  <a:cubicBezTo>
                    <a:pt x="5586" y="26615"/>
                    <a:pt x="-1656" y="24025"/>
                    <a:pt x="-3603" y="18820"/>
                  </a:cubicBezTo>
                  <a:cubicBezTo>
                    <a:pt x="-7496" y="8358"/>
                    <a:pt x="11737" y="-8086"/>
                    <a:pt x="40185" y="-18626"/>
                  </a:cubicBezTo>
                  <a:cubicBezTo>
                    <a:pt x="68632" y="-29165"/>
                    <a:pt x="93965" y="-29217"/>
                    <a:pt x="97858" y="-18755"/>
                  </a:cubicBezTo>
                  <a:cubicBezTo>
                    <a:pt x="99779" y="-13576"/>
                    <a:pt x="96145" y="-6791"/>
                    <a:pt x="87606" y="330"/>
                  </a:cubicBezTo>
                  <a:cubicBezTo>
                    <a:pt x="79352" y="7218"/>
                    <a:pt x="67438" y="13744"/>
                    <a:pt x="54045" y="18691"/>
                  </a:cubicBezTo>
                  <a:cubicBezTo>
                    <a:pt x="39795" y="23973"/>
                    <a:pt x="26298" y="26615"/>
                    <a:pt x="15890" y="26615"/>
                  </a:cubicBezTo>
                  <a:close/>
                  <a:moveTo>
                    <a:pt x="78677" y="-24323"/>
                  </a:moveTo>
                  <a:cubicBezTo>
                    <a:pt x="68476" y="-24323"/>
                    <a:pt x="54902" y="-21707"/>
                    <a:pt x="40989" y="-16554"/>
                  </a:cubicBezTo>
                  <a:cubicBezTo>
                    <a:pt x="14618" y="-6791"/>
                    <a:pt x="-4848" y="9057"/>
                    <a:pt x="-1500" y="18043"/>
                  </a:cubicBezTo>
                  <a:cubicBezTo>
                    <a:pt x="1848" y="27029"/>
                    <a:pt x="26947" y="26381"/>
                    <a:pt x="53318" y="16619"/>
                  </a:cubicBezTo>
                  <a:cubicBezTo>
                    <a:pt x="66478" y="11750"/>
                    <a:pt x="78158" y="5354"/>
                    <a:pt x="86204" y="-1353"/>
                  </a:cubicBezTo>
                  <a:cubicBezTo>
                    <a:pt x="93861" y="-7750"/>
                    <a:pt x="97339" y="-13809"/>
                    <a:pt x="95808" y="-17978"/>
                  </a:cubicBezTo>
                  <a:cubicBezTo>
                    <a:pt x="94224" y="-22225"/>
                    <a:pt x="87787" y="-24323"/>
                    <a:pt x="78677" y="-24323"/>
                  </a:cubicBezTo>
                  <a:close/>
                </a:path>
              </a:pathLst>
            </a:custGeom>
            <a:solidFill>
              <a:srgbClr val="191919"/>
            </a:solidFill>
            <a:ln w="259" cap="flat">
              <a:noFill/>
              <a:prstDash val="solid"/>
              <a:miter/>
            </a:ln>
          </p:spPr>
          <p:txBody>
            <a:bodyPr rtlCol="0" anchor="ctr"/>
            <a:lstStyle/>
            <a:p>
              <a:endParaRPr lang="fr-FR"/>
            </a:p>
          </p:txBody>
        </p:sp>
        <p:sp>
          <p:nvSpPr>
            <p:cNvPr id="4018" name="Forme libre 4017">
              <a:extLst>
                <a:ext uri="{FF2B5EF4-FFF2-40B4-BE49-F238E27FC236}">
                  <a16:creationId xmlns:a16="http://schemas.microsoft.com/office/drawing/2014/main" id="{13CFB4E6-8F33-46EB-4220-3597F78DCBD6}"/>
                </a:ext>
              </a:extLst>
            </p:cNvPr>
            <p:cNvSpPr/>
            <p:nvPr/>
          </p:nvSpPr>
          <p:spPr>
            <a:xfrm>
              <a:off x="3575468" y="9494512"/>
              <a:ext cx="81549" cy="35140"/>
            </a:xfrm>
            <a:custGeom>
              <a:avLst/>
              <a:gdLst>
                <a:gd name="connsiteX0" fmla="*/ -2779 w 81549"/>
                <a:gd name="connsiteY0" fmla="*/ 8581 h 35140"/>
                <a:gd name="connsiteX1" fmla="*/ -3817 w 81549"/>
                <a:gd name="connsiteY1" fmla="*/ 7856 h 35140"/>
                <a:gd name="connsiteX2" fmla="*/ 5294 w 81549"/>
                <a:gd name="connsiteY2" fmla="*/ -5429 h 35140"/>
                <a:gd name="connsiteX3" fmla="*/ 32339 w 81549"/>
                <a:gd name="connsiteY3" fmla="*/ -19128 h 35140"/>
                <a:gd name="connsiteX4" fmla="*/ 77372 w 81549"/>
                <a:gd name="connsiteY4" fmla="*/ -22183 h 35140"/>
                <a:gd name="connsiteX5" fmla="*/ 77347 w 81549"/>
                <a:gd name="connsiteY5" fmla="*/ -21329 h 35140"/>
                <a:gd name="connsiteX6" fmla="*/ 76282 w 81549"/>
                <a:gd name="connsiteY6" fmla="*/ -20682 h 35140"/>
                <a:gd name="connsiteX7" fmla="*/ 75296 w 81549"/>
                <a:gd name="connsiteY7" fmla="*/ -21406 h 35140"/>
                <a:gd name="connsiteX8" fmla="*/ 33092 w 81549"/>
                <a:gd name="connsiteY8" fmla="*/ -17030 h 35140"/>
                <a:gd name="connsiteX9" fmla="*/ 6565 w 81549"/>
                <a:gd name="connsiteY9" fmla="*/ -3616 h 35140"/>
                <a:gd name="connsiteX10" fmla="*/ -1766 w 81549"/>
                <a:gd name="connsiteY10" fmla="*/ 7131 h 35140"/>
                <a:gd name="connsiteX11" fmla="*/ -2415 w 81549"/>
                <a:gd name="connsiteY11" fmla="*/ 8555 h 35140"/>
                <a:gd name="connsiteX12" fmla="*/ -2779 w 81549"/>
                <a:gd name="connsiteY12" fmla="*/ 8581 h 35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549" h="35140">
                  <a:moveTo>
                    <a:pt x="-2779" y="8581"/>
                  </a:moveTo>
                  <a:cubicBezTo>
                    <a:pt x="-3246" y="8581"/>
                    <a:pt x="-3661" y="8296"/>
                    <a:pt x="-3817" y="7856"/>
                  </a:cubicBezTo>
                  <a:cubicBezTo>
                    <a:pt x="-5115" y="4386"/>
                    <a:pt x="-1974" y="-224"/>
                    <a:pt x="5294" y="-5429"/>
                  </a:cubicBezTo>
                  <a:cubicBezTo>
                    <a:pt x="12068" y="-10323"/>
                    <a:pt x="21672" y="-15191"/>
                    <a:pt x="32339" y="-19128"/>
                  </a:cubicBezTo>
                  <a:cubicBezTo>
                    <a:pt x="52014" y="-26405"/>
                    <a:pt x="74491" y="-29952"/>
                    <a:pt x="77372" y="-22183"/>
                  </a:cubicBezTo>
                  <a:cubicBezTo>
                    <a:pt x="77476" y="-21899"/>
                    <a:pt x="77476" y="-21588"/>
                    <a:pt x="77347" y="-21329"/>
                  </a:cubicBezTo>
                  <a:cubicBezTo>
                    <a:pt x="77165" y="-20915"/>
                    <a:pt x="76750" y="-20656"/>
                    <a:pt x="76282" y="-20682"/>
                  </a:cubicBezTo>
                  <a:cubicBezTo>
                    <a:pt x="75841" y="-20707"/>
                    <a:pt x="75426" y="-20992"/>
                    <a:pt x="75296" y="-21406"/>
                  </a:cubicBezTo>
                  <a:cubicBezTo>
                    <a:pt x="73557" y="-26094"/>
                    <a:pt x="55803" y="-25447"/>
                    <a:pt x="33092" y="-17030"/>
                  </a:cubicBezTo>
                  <a:cubicBezTo>
                    <a:pt x="22606" y="-13146"/>
                    <a:pt x="13210" y="-8381"/>
                    <a:pt x="6565" y="-3616"/>
                  </a:cubicBezTo>
                  <a:cubicBezTo>
                    <a:pt x="492" y="760"/>
                    <a:pt x="-2623" y="4774"/>
                    <a:pt x="-1766" y="7131"/>
                  </a:cubicBezTo>
                  <a:cubicBezTo>
                    <a:pt x="-1559" y="7700"/>
                    <a:pt x="-1844" y="8348"/>
                    <a:pt x="-2415" y="8555"/>
                  </a:cubicBezTo>
                  <a:cubicBezTo>
                    <a:pt x="-2519" y="8555"/>
                    <a:pt x="-2649" y="8581"/>
                    <a:pt x="-2779" y="8581"/>
                  </a:cubicBezTo>
                  <a:close/>
                </a:path>
              </a:pathLst>
            </a:custGeom>
            <a:solidFill>
              <a:srgbClr val="191919"/>
            </a:solidFill>
            <a:ln w="259" cap="flat">
              <a:noFill/>
              <a:prstDash val="solid"/>
              <a:miter/>
            </a:ln>
          </p:spPr>
          <p:txBody>
            <a:bodyPr rtlCol="0" anchor="ctr"/>
            <a:lstStyle/>
            <a:p>
              <a:endParaRPr lang="fr-FR"/>
            </a:p>
          </p:txBody>
        </p:sp>
        <p:sp>
          <p:nvSpPr>
            <p:cNvPr id="4019" name="Forme libre 4018">
              <a:extLst>
                <a:ext uri="{FF2B5EF4-FFF2-40B4-BE49-F238E27FC236}">
                  <a16:creationId xmlns:a16="http://schemas.microsoft.com/office/drawing/2014/main" id="{3D7E42BC-5E24-63F6-98F4-2695862AC3C3}"/>
                </a:ext>
              </a:extLst>
            </p:cNvPr>
            <p:cNvSpPr/>
            <p:nvPr/>
          </p:nvSpPr>
          <p:spPr>
            <a:xfrm>
              <a:off x="3599598" y="9506185"/>
              <a:ext cx="85250" cy="111773"/>
            </a:xfrm>
            <a:custGeom>
              <a:avLst/>
              <a:gdLst>
                <a:gd name="connsiteX0" fmla="*/ 59568 w 85250"/>
                <a:gd name="connsiteY0" fmla="*/ 85046 h 111773"/>
                <a:gd name="connsiteX1" fmla="*/ 58140 w 85250"/>
                <a:gd name="connsiteY1" fmla="*/ 84943 h 111773"/>
                <a:gd name="connsiteX2" fmla="*/ 50717 w 85250"/>
                <a:gd name="connsiteY2" fmla="*/ 80670 h 111773"/>
                <a:gd name="connsiteX3" fmla="*/ -4101 w 85250"/>
                <a:gd name="connsiteY3" fmla="*/ -11934 h 111773"/>
                <a:gd name="connsiteX4" fmla="*/ -3816 w 85250"/>
                <a:gd name="connsiteY4" fmla="*/ -13203 h 111773"/>
                <a:gd name="connsiteX5" fmla="*/ 27824 w 85250"/>
                <a:gd name="connsiteY5" fmla="*/ -26720 h 111773"/>
                <a:gd name="connsiteX6" fmla="*/ 28966 w 85250"/>
                <a:gd name="connsiteY6" fmla="*/ -26047 h 111773"/>
                <a:gd name="connsiteX7" fmla="*/ 78775 w 85250"/>
                <a:gd name="connsiteY7" fmla="*/ 59125 h 111773"/>
                <a:gd name="connsiteX8" fmla="*/ 76828 w 85250"/>
                <a:gd name="connsiteY8" fmla="*/ 74507 h 111773"/>
                <a:gd name="connsiteX9" fmla="*/ 66446 w 85250"/>
                <a:gd name="connsiteY9" fmla="*/ 82690 h 111773"/>
                <a:gd name="connsiteX10" fmla="*/ 59568 w 85250"/>
                <a:gd name="connsiteY10" fmla="*/ 85046 h 111773"/>
                <a:gd name="connsiteX11" fmla="*/ 52482 w 85250"/>
                <a:gd name="connsiteY11" fmla="*/ 79349 h 111773"/>
                <a:gd name="connsiteX12" fmla="*/ 61930 w 85250"/>
                <a:gd name="connsiteY12" fmla="*/ 82535 h 111773"/>
                <a:gd name="connsiteX13" fmla="*/ 65045 w 85250"/>
                <a:gd name="connsiteY13" fmla="*/ 80955 h 111773"/>
                <a:gd name="connsiteX14" fmla="*/ 75427 w 85250"/>
                <a:gd name="connsiteY14" fmla="*/ 72771 h 111773"/>
                <a:gd name="connsiteX15" fmla="*/ 76984 w 85250"/>
                <a:gd name="connsiteY15" fmla="*/ 60471 h 111773"/>
                <a:gd name="connsiteX16" fmla="*/ 27253 w 85250"/>
                <a:gd name="connsiteY16" fmla="*/ -24390 h 111773"/>
                <a:gd name="connsiteX17" fmla="*/ -1739 w 85250"/>
                <a:gd name="connsiteY17" fmla="*/ -12011 h 111773"/>
                <a:gd name="connsiteX18" fmla="*/ 52482 w 85250"/>
                <a:gd name="connsiteY18" fmla="*/ 79349 h 111773"/>
                <a:gd name="connsiteX19" fmla="*/ 52482 w 85250"/>
                <a:gd name="connsiteY19" fmla="*/ 79349 h 111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250" h="111773">
                  <a:moveTo>
                    <a:pt x="59568" y="85046"/>
                  </a:moveTo>
                  <a:cubicBezTo>
                    <a:pt x="59075" y="85046"/>
                    <a:pt x="58608" y="85020"/>
                    <a:pt x="58140" y="84943"/>
                  </a:cubicBezTo>
                  <a:cubicBezTo>
                    <a:pt x="55181" y="84580"/>
                    <a:pt x="52508" y="83027"/>
                    <a:pt x="50717" y="80670"/>
                  </a:cubicBezTo>
                  <a:cubicBezTo>
                    <a:pt x="28810" y="51770"/>
                    <a:pt x="9344" y="18856"/>
                    <a:pt x="-4101" y="-11934"/>
                  </a:cubicBezTo>
                  <a:cubicBezTo>
                    <a:pt x="-4283" y="-12374"/>
                    <a:pt x="-4179" y="-12892"/>
                    <a:pt x="-3816" y="-13203"/>
                  </a:cubicBezTo>
                  <a:cubicBezTo>
                    <a:pt x="3997" y="-19962"/>
                    <a:pt x="19129" y="-25736"/>
                    <a:pt x="27824" y="-26720"/>
                  </a:cubicBezTo>
                  <a:cubicBezTo>
                    <a:pt x="28317" y="-26772"/>
                    <a:pt x="28758" y="-26513"/>
                    <a:pt x="28966" y="-26047"/>
                  </a:cubicBezTo>
                  <a:cubicBezTo>
                    <a:pt x="42255" y="4147"/>
                    <a:pt x="58945" y="32737"/>
                    <a:pt x="78775" y="59125"/>
                  </a:cubicBezTo>
                  <a:cubicBezTo>
                    <a:pt x="82461" y="63915"/>
                    <a:pt x="81604" y="70778"/>
                    <a:pt x="76828" y="74507"/>
                  </a:cubicBezTo>
                  <a:lnTo>
                    <a:pt x="66446" y="82690"/>
                  </a:lnTo>
                  <a:cubicBezTo>
                    <a:pt x="64474" y="84218"/>
                    <a:pt x="62060" y="85046"/>
                    <a:pt x="59568" y="85046"/>
                  </a:cubicBezTo>
                  <a:close/>
                  <a:moveTo>
                    <a:pt x="52482" y="79349"/>
                  </a:moveTo>
                  <a:cubicBezTo>
                    <a:pt x="54688" y="82250"/>
                    <a:pt x="58426" y="83492"/>
                    <a:pt x="61930" y="82535"/>
                  </a:cubicBezTo>
                  <a:cubicBezTo>
                    <a:pt x="63072" y="82223"/>
                    <a:pt x="64136" y="81680"/>
                    <a:pt x="65045" y="80955"/>
                  </a:cubicBezTo>
                  <a:lnTo>
                    <a:pt x="75427" y="72771"/>
                  </a:lnTo>
                  <a:cubicBezTo>
                    <a:pt x="79242" y="69793"/>
                    <a:pt x="79943" y="64304"/>
                    <a:pt x="76984" y="60471"/>
                  </a:cubicBezTo>
                  <a:cubicBezTo>
                    <a:pt x="57232" y="34161"/>
                    <a:pt x="40542" y="5675"/>
                    <a:pt x="27253" y="-24390"/>
                  </a:cubicBezTo>
                  <a:cubicBezTo>
                    <a:pt x="19025" y="-23224"/>
                    <a:pt x="5502" y="-17916"/>
                    <a:pt x="-1739" y="-12011"/>
                  </a:cubicBezTo>
                  <a:cubicBezTo>
                    <a:pt x="11628" y="18390"/>
                    <a:pt x="30861" y="50812"/>
                    <a:pt x="52482" y="79349"/>
                  </a:cubicBezTo>
                  <a:lnTo>
                    <a:pt x="52482" y="79349"/>
                  </a:lnTo>
                  <a:close/>
                </a:path>
              </a:pathLst>
            </a:custGeom>
            <a:solidFill>
              <a:srgbClr val="191919"/>
            </a:solidFill>
            <a:ln w="259" cap="flat">
              <a:noFill/>
              <a:prstDash val="solid"/>
              <a:miter/>
            </a:ln>
          </p:spPr>
          <p:txBody>
            <a:bodyPr rtlCol="0" anchor="ctr"/>
            <a:lstStyle/>
            <a:p>
              <a:endParaRPr lang="fr-FR"/>
            </a:p>
          </p:txBody>
        </p:sp>
        <p:sp>
          <p:nvSpPr>
            <p:cNvPr id="4020" name="Forme libre 4019">
              <a:extLst>
                <a:ext uri="{FF2B5EF4-FFF2-40B4-BE49-F238E27FC236}">
                  <a16:creationId xmlns:a16="http://schemas.microsoft.com/office/drawing/2014/main" id="{9317A82B-F6B4-4E1A-2D6B-85B0E6952340}"/>
                </a:ext>
              </a:extLst>
            </p:cNvPr>
            <p:cNvSpPr/>
            <p:nvPr/>
          </p:nvSpPr>
          <p:spPr>
            <a:xfrm>
              <a:off x="3593238" y="9513729"/>
              <a:ext cx="113150" cy="62675"/>
            </a:xfrm>
            <a:custGeom>
              <a:avLst/>
              <a:gdLst>
                <a:gd name="connsiteX0" fmla="*/ 51289 w 113150"/>
                <a:gd name="connsiteY0" fmla="*/ -5437 h 62675"/>
                <a:gd name="connsiteX1" fmla="*/ 6100 w 113150"/>
                <a:gd name="connsiteY1" fmla="*/ 8340 h 62675"/>
                <a:gd name="connsiteX2" fmla="*/ 3219 w 113150"/>
                <a:gd name="connsiteY2" fmla="*/ -5489 h 62675"/>
                <a:gd name="connsiteX3" fmla="*/ 55753 w 113150"/>
                <a:gd name="connsiteY3" fmla="*/ -24056 h 62675"/>
                <a:gd name="connsiteX4" fmla="*/ 97672 w 113150"/>
                <a:gd name="connsiteY4" fmla="*/ -21182 h 62675"/>
                <a:gd name="connsiteX5" fmla="*/ 108936 w 113150"/>
                <a:gd name="connsiteY5" fmla="*/ 3575 h 62675"/>
                <a:gd name="connsiteX6" fmla="*/ 95076 w 113150"/>
                <a:gd name="connsiteY6" fmla="*/ 30222 h 62675"/>
                <a:gd name="connsiteX7" fmla="*/ 62554 w 113150"/>
                <a:gd name="connsiteY7" fmla="*/ 34391 h 62675"/>
                <a:gd name="connsiteX8" fmla="*/ 51289 w 113150"/>
                <a:gd name="connsiteY8" fmla="*/ -5437 h 6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150" h="62675">
                  <a:moveTo>
                    <a:pt x="51289" y="-5437"/>
                  </a:moveTo>
                  <a:cubicBezTo>
                    <a:pt x="26579" y="-6473"/>
                    <a:pt x="14691" y="5672"/>
                    <a:pt x="6100" y="8340"/>
                  </a:cubicBezTo>
                  <a:cubicBezTo>
                    <a:pt x="-4126" y="11525"/>
                    <a:pt x="-9499" y="6734"/>
                    <a:pt x="3219" y="-5489"/>
                  </a:cubicBezTo>
                  <a:cubicBezTo>
                    <a:pt x="14276" y="-16132"/>
                    <a:pt x="27462" y="-24056"/>
                    <a:pt x="55753" y="-24056"/>
                  </a:cubicBezTo>
                  <a:cubicBezTo>
                    <a:pt x="73741" y="-28950"/>
                    <a:pt x="86978" y="-26387"/>
                    <a:pt x="97672" y="-21182"/>
                  </a:cubicBezTo>
                  <a:lnTo>
                    <a:pt x="108936" y="3575"/>
                  </a:lnTo>
                  <a:cubicBezTo>
                    <a:pt x="108936" y="3575"/>
                    <a:pt x="101565" y="25043"/>
                    <a:pt x="95076" y="30222"/>
                  </a:cubicBezTo>
                  <a:cubicBezTo>
                    <a:pt x="88587" y="35401"/>
                    <a:pt x="75687" y="37861"/>
                    <a:pt x="62554" y="34391"/>
                  </a:cubicBezTo>
                  <a:cubicBezTo>
                    <a:pt x="48667" y="24214"/>
                    <a:pt x="51289" y="-5437"/>
                    <a:pt x="51289" y="-5437"/>
                  </a:cubicBezTo>
                  <a:close/>
                </a:path>
              </a:pathLst>
            </a:custGeom>
            <a:solidFill>
              <a:srgbClr val="FFFFFF"/>
            </a:solidFill>
            <a:ln w="259" cap="flat">
              <a:noFill/>
              <a:prstDash val="solid"/>
              <a:miter/>
            </a:ln>
          </p:spPr>
          <p:txBody>
            <a:bodyPr rtlCol="0" anchor="ctr"/>
            <a:lstStyle/>
            <a:p>
              <a:endParaRPr lang="fr-FR"/>
            </a:p>
          </p:txBody>
        </p:sp>
        <p:sp>
          <p:nvSpPr>
            <p:cNvPr id="4021" name="Forme libre 4020">
              <a:extLst>
                <a:ext uri="{FF2B5EF4-FFF2-40B4-BE49-F238E27FC236}">
                  <a16:creationId xmlns:a16="http://schemas.microsoft.com/office/drawing/2014/main" id="{AF3A6ABB-687F-B596-28DD-F795F916AAC5}"/>
                </a:ext>
              </a:extLst>
            </p:cNvPr>
            <p:cNvSpPr/>
            <p:nvPr/>
          </p:nvSpPr>
          <p:spPr>
            <a:xfrm>
              <a:off x="3592178" y="9512602"/>
              <a:ext cx="115346" cy="64906"/>
            </a:xfrm>
            <a:custGeom>
              <a:avLst/>
              <a:gdLst>
                <a:gd name="connsiteX0" fmla="*/ 75891 w 115346"/>
                <a:gd name="connsiteY0" fmla="*/ 38237 h 64906"/>
                <a:gd name="connsiteX1" fmla="*/ 63329 w 115346"/>
                <a:gd name="connsiteY1" fmla="*/ 36631 h 64906"/>
                <a:gd name="connsiteX2" fmla="*/ 62965 w 115346"/>
                <a:gd name="connsiteY2" fmla="*/ 36450 h 64906"/>
                <a:gd name="connsiteX3" fmla="*/ 51207 w 115346"/>
                <a:gd name="connsiteY3" fmla="*/ -3249 h 64906"/>
                <a:gd name="connsiteX4" fmla="*/ 15726 w 115346"/>
                <a:gd name="connsiteY4" fmla="*/ 6566 h 64906"/>
                <a:gd name="connsiteX5" fmla="*/ 7524 w 115346"/>
                <a:gd name="connsiteY5" fmla="*/ 10502 h 64906"/>
                <a:gd name="connsiteX6" fmla="*/ -3637 w 115346"/>
                <a:gd name="connsiteY6" fmla="*/ 9155 h 64906"/>
                <a:gd name="connsiteX7" fmla="*/ 3553 w 115346"/>
                <a:gd name="connsiteY7" fmla="*/ -5191 h 64906"/>
                <a:gd name="connsiteX8" fmla="*/ 56710 w 115346"/>
                <a:gd name="connsiteY8" fmla="*/ -24069 h 64906"/>
                <a:gd name="connsiteX9" fmla="*/ 99251 w 115346"/>
                <a:gd name="connsiteY9" fmla="*/ -21065 h 64906"/>
                <a:gd name="connsiteX10" fmla="*/ 99770 w 115346"/>
                <a:gd name="connsiteY10" fmla="*/ -20521 h 64906"/>
                <a:gd name="connsiteX11" fmla="*/ 111035 w 115346"/>
                <a:gd name="connsiteY11" fmla="*/ 4261 h 64906"/>
                <a:gd name="connsiteX12" fmla="*/ 111087 w 115346"/>
                <a:gd name="connsiteY12" fmla="*/ 5064 h 64906"/>
                <a:gd name="connsiteX13" fmla="*/ 96864 w 115346"/>
                <a:gd name="connsiteY13" fmla="*/ 32203 h 64906"/>
                <a:gd name="connsiteX14" fmla="*/ 75891 w 115346"/>
                <a:gd name="connsiteY14" fmla="*/ 38237 h 64906"/>
                <a:gd name="connsiteX15" fmla="*/ 64081 w 115346"/>
                <a:gd name="connsiteY15" fmla="*/ 34533 h 64906"/>
                <a:gd name="connsiteX16" fmla="*/ 95436 w 115346"/>
                <a:gd name="connsiteY16" fmla="*/ 30520 h 64906"/>
                <a:gd name="connsiteX17" fmla="*/ 108803 w 115346"/>
                <a:gd name="connsiteY17" fmla="*/ 4805 h 64906"/>
                <a:gd name="connsiteX18" fmla="*/ 97902 w 115346"/>
                <a:gd name="connsiteY18" fmla="*/ -19201 h 64906"/>
                <a:gd name="connsiteX19" fmla="*/ 57125 w 115346"/>
                <a:gd name="connsiteY19" fmla="*/ -21842 h 64906"/>
                <a:gd name="connsiteX20" fmla="*/ 56840 w 115346"/>
                <a:gd name="connsiteY20" fmla="*/ -21816 h 64906"/>
                <a:gd name="connsiteX21" fmla="*/ 5058 w 115346"/>
                <a:gd name="connsiteY21" fmla="*/ -3559 h 64906"/>
                <a:gd name="connsiteX22" fmla="*/ -1742 w 115346"/>
                <a:gd name="connsiteY22" fmla="*/ 8068 h 64906"/>
                <a:gd name="connsiteX23" fmla="*/ 6849 w 115346"/>
                <a:gd name="connsiteY23" fmla="*/ 8431 h 64906"/>
                <a:gd name="connsiteX24" fmla="*/ 14636 w 115346"/>
                <a:gd name="connsiteY24" fmla="*/ 4676 h 64906"/>
                <a:gd name="connsiteX25" fmla="*/ 52427 w 115346"/>
                <a:gd name="connsiteY25" fmla="*/ -5398 h 64906"/>
                <a:gd name="connsiteX26" fmla="*/ 53492 w 115346"/>
                <a:gd name="connsiteY26" fmla="*/ -4233 h 64906"/>
                <a:gd name="connsiteX27" fmla="*/ 53492 w 115346"/>
                <a:gd name="connsiteY27" fmla="*/ -4181 h 64906"/>
                <a:gd name="connsiteX28" fmla="*/ 64081 w 115346"/>
                <a:gd name="connsiteY28" fmla="*/ 34533 h 64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5346" h="64906">
                  <a:moveTo>
                    <a:pt x="75891" y="38237"/>
                  </a:moveTo>
                  <a:cubicBezTo>
                    <a:pt x="71661" y="38237"/>
                    <a:pt x="67430" y="37693"/>
                    <a:pt x="63329" y="36631"/>
                  </a:cubicBezTo>
                  <a:cubicBezTo>
                    <a:pt x="63199" y="36605"/>
                    <a:pt x="63069" y="36528"/>
                    <a:pt x="62965" y="36450"/>
                  </a:cubicBezTo>
                  <a:cubicBezTo>
                    <a:pt x="50195" y="27024"/>
                    <a:pt x="50844" y="2475"/>
                    <a:pt x="51207" y="-3249"/>
                  </a:cubicBezTo>
                  <a:cubicBezTo>
                    <a:pt x="34232" y="-3663"/>
                    <a:pt x="23565" y="2241"/>
                    <a:pt x="15726" y="6566"/>
                  </a:cubicBezTo>
                  <a:cubicBezTo>
                    <a:pt x="13130" y="8145"/>
                    <a:pt x="10379" y="9466"/>
                    <a:pt x="7524" y="10502"/>
                  </a:cubicBezTo>
                  <a:cubicBezTo>
                    <a:pt x="2047" y="12211"/>
                    <a:pt x="-2132" y="11693"/>
                    <a:pt x="-3637" y="9155"/>
                  </a:cubicBezTo>
                  <a:cubicBezTo>
                    <a:pt x="-4909" y="7006"/>
                    <a:pt x="-4701" y="2759"/>
                    <a:pt x="3553" y="-5191"/>
                  </a:cubicBezTo>
                  <a:cubicBezTo>
                    <a:pt x="15311" y="-16507"/>
                    <a:pt x="28860" y="-24043"/>
                    <a:pt x="56710" y="-24069"/>
                  </a:cubicBezTo>
                  <a:cubicBezTo>
                    <a:pt x="72465" y="-28342"/>
                    <a:pt x="86377" y="-27358"/>
                    <a:pt x="99251" y="-21065"/>
                  </a:cubicBezTo>
                  <a:cubicBezTo>
                    <a:pt x="99485" y="-20961"/>
                    <a:pt x="99667" y="-20754"/>
                    <a:pt x="99770" y="-20521"/>
                  </a:cubicBezTo>
                  <a:lnTo>
                    <a:pt x="111035" y="4261"/>
                  </a:lnTo>
                  <a:cubicBezTo>
                    <a:pt x="111139" y="4520"/>
                    <a:pt x="111165" y="4805"/>
                    <a:pt x="111087" y="5064"/>
                  </a:cubicBezTo>
                  <a:cubicBezTo>
                    <a:pt x="110776" y="5944"/>
                    <a:pt x="103534" y="26894"/>
                    <a:pt x="96864" y="32203"/>
                  </a:cubicBezTo>
                  <a:cubicBezTo>
                    <a:pt x="91932" y="36139"/>
                    <a:pt x="84171" y="38237"/>
                    <a:pt x="75891" y="38237"/>
                  </a:cubicBezTo>
                  <a:close/>
                  <a:moveTo>
                    <a:pt x="64081" y="34533"/>
                  </a:moveTo>
                  <a:cubicBezTo>
                    <a:pt x="77734" y="38055"/>
                    <a:pt x="89881" y="34922"/>
                    <a:pt x="95436" y="30520"/>
                  </a:cubicBezTo>
                  <a:cubicBezTo>
                    <a:pt x="101120" y="25988"/>
                    <a:pt x="107739" y="7783"/>
                    <a:pt x="108803" y="4805"/>
                  </a:cubicBezTo>
                  <a:lnTo>
                    <a:pt x="97902" y="-19201"/>
                  </a:lnTo>
                  <a:cubicBezTo>
                    <a:pt x="85443" y="-25182"/>
                    <a:pt x="72465" y="-26011"/>
                    <a:pt x="57125" y="-21842"/>
                  </a:cubicBezTo>
                  <a:cubicBezTo>
                    <a:pt x="57022" y="-21816"/>
                    <a:pt x="56944" y="-21816"/>
                    <a:pt x="56840" y="-21816"/>
                  </a:cubicBezTo>
                  <a:cubicBezTo>
                    <a:pt x="29612" y="-21816"/>
                    <a:pt x="16453" y="-14514"/>
                    <a:pt x="5058" y="-3559"/>
                  </a:cubicBezTo>
                  <a:cubicBezTo>
                    <a:pt x="-1379" y="2630"/>
                    <a:pt x="-2677" y="6488"/>
                    <a:pt x="-1742" y="8068"/>
                  </a:cubicBezTo>
                  <a:cubicBezTo>
                    <a:pt x="-834" y="9596"/>
                    <a:pt x="2618" y="9751"/>
                    <a:pt x="6849" y="8431"/>
                  </a:cubicBezTo>
                  <a:cubicBezTo>
                    <a:pt x="9548" y="7421"/>
                    <a:pt x="12170" y="6152"/>
                    <a:pt x="14636" y="4676"/>
                  </a:cubicBezTo>
                  <a:cubicBezTo>
                    <a:pt x="22890" y="118"/>
                    <a:pt x="34181" y="-6149"/>
                    <a:pt x="52427" y="-5398"/>
                  </a:cubicBezTo>
                  <a:cubicBezTo>
                    <a:pt x="53050" y="-5372"/>
                    <a:pt x="53518" y="-4854"/>
                    <a:pt x="53492" y="-4233"/>
                  </a:cubicBezTo>
                  <a:cubicBezTo>
                    <a:pt x="53492" y="-4207"/>
                    <a:pt x="53492" y="-4207"/>
                    <a:pt x="53492" y="-4181"/>
                  </a:cubicBezTo>
                  <a:cubicBezTo>
                    <a:pt x="53440" y="-3922"/>
                    <a:pt x="51078" y="24693"/>
                    <a:pt x="64081" y="34533"/>
                  </a:cubicBezTo>
                  <a:close/>
                </a:path>
              </a:pathLst>
            </a:custGeom>
            <a:solidFill>
              <a:srgbClr val="191919"/>
            </a:solidFill>
            <a:ln w="259" cap="flat">
              <a:noFill/>
              <a:prstDash val="solid"/>
              <a:miter/>
            </a:ln>
          </p:spPr>
          <p:txBody>
            <a:bodyPr rtlCol="0" anchor="ctr"/>
            <a:lstStyle/>
            <a:p>
              <a:endParaRPr lang="fr-FR"/>
            </a:p>
          </p:txBody>
        </p:sp>
        <p:sp>
          <p:nvSpPr>
            <p:cNvPr id="4022" name="Forme libre 4021">
              <a:extLst>
                <a:ext uri="{FF2B5EF4-FFF2-40B4-BE49-F238E27FC236}">
                  <a16:creationId xmlns:a16="http://schemas.microsoft.com/office/drawing/2014/main" id="{24432CDB-F629-1764-C3E6-E350B860CDC9}"/>
                </a:ext>
              </a:extLst>
            </p:cNvPr>
            <p:cNvSpPr/>
            <p:nvPr/>
          </p:nvSpPr>
          <p:spPr>
            <a:xfrm>
              <a:off x="3606888" y="9534929"/>
              <a:ext cx="64297" cy="56438"/>
            </a:xfrm>
            <a:custGeom>
              <a:avLst/>
              <a:gdLst>
                <a:gd name="connsiteX0" fmla="*/ 60049 w 64297"/>
                <a:gd name="connsiteY0" fmla="*/ 12199 h 56438"/>
                <a:gd name="connsiteX1" fmla="*/ 48733 w 64297"/>
                <a:gd name="connsiteY1" fmla="*/ 9531 h 56438"/>
                <a:gd name="connsiteX2" fmla="*/ 58596 w 64297"/>
                <a:gd name="connsiteY2" fmla="*/ 209 h 56438"/>
                <a:gd name="connsiteX3" fmla="*/ 40193 w 64297"/>
                <a:gd name="connsiteY3" fmla="*/ -1967 h 56438"/>
                <a:gd name="connsiteX4" fmla="*/ 52626 w 64297"/>
                <a:gd name="connsiteY4" fmla="*/ -12661 h 56438"/>
                <a:gd name="connsiteX5" fmla="*/ 36222 w 64297"/>
                <a:gd name="connsiteY5" fmla="*/ -15044 h 56438"/>
                <a:gd name="connsiteX6" fmla="*/ 45436 w 64297"/>
                <a:gd name="connsiteY6" fmla="*/ -24004 h 56438"/>
                <a:gd name="connsiteX7" fmla="*/ 9488 w 64297"/>
                <a:gd name="connsiteY7" fmla="*/ -21389 h 56438"/>
                <a:gd name="connsiteX8" fmla="*/ -3958 w 64297"/>
                <a:gd name="connsiteY8" fmla="*/ -8648 h 56438"/>
                <a:gd name="connsiteX9" fmla="*/ 3336 w 64297"/>
                <a:gd name="connsiteY9" fmla="*/ -4064 h 56438"/>
                <a:gd name="connsiteX10" fmla="*/ 2843 w 64297"/>
                <a:gd name="connsiteY10" fmla="*/ 1737 h 56438"/>
                <a:gd name="connsiteX11" fmla="*/ 10526 w 64297"/>
                <a:gd name="connsiteY11" fmla="*/ 7278 h 56438"/>
                <a:gd name="connsiteX12" fmla="*/ 8813 w 64297"/>
                <a:gd name="connsiteY12" fmla="*/ 14607 h 56438"/>
                <a:gd name="connsiteX13" fmla="*/ 17690 w 64297"/>
                <a:gd name="connsiteY13" fmla="*/ 20148 h 56438"/>
                <a:gd name="connsiteX14" fmla="*/ 17819 w 64297"/>
                <a:gd name="connsiteY14" fmla="*/ 24421 h 56438"/>
                <a:gd name="connsiteX15" fmla="*/ 33912 w 64297"/>
                <a:gd name="connsiteY15" fmla="*/ 28228 h 56438"/>
                <a:gd name="connsiteX16" fmla="*/ 60049 w 64297"/>
                <a:gd name="connsiteY16" fmla="*/ 12199 h 5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297" h="56438">
                  <a:moveTo>
                    <a:pt x="60049" y="12199"/>
                  </a:moveTo>
                  <a:cubicBezTo>
                    <a:pt x="59426" y="10049"/>
                    <a:pt x="54728" y="9324"/>
                    <a:pt x="48733" y="9531"/>
                  </a:cubicBezTo>
                  <a:cubicBezTo>
                    <a:pt x="54936" y="6087"/>
                    <a:pt x="59271" y="2539"/>
                    <a:pt x="58596" y="209"/>
                  </a:cubicBezTo>
                  <a:cubicBezTo>
                    <a:pt x="57765" y="-2666"/>
                    <a:pt x="49563" y="-3028"/>
                    <a:pt x="40193" y="-1967"/>
                  </a:cubicBezTo>
                  <a:cubicBezTo>
                    <a:pt x="47746" y="-5825"/>
                    <a:pt x="53405" y="-10020"/>
                    <a:pt x="52626" y="-12661"/>
                  </a:cubicBezTo>
                  <a:cubicBezTo>
                    <a:pt x="51847" y="-15303"/>
                    <a:pt x="44735" y="-15821"/>
                    <a:pt x="36222" y="-15044"/>
                  </a:cubicBezTo>
                  <a:cubicBezTo>
                    <a:pt x="42088" y="-18385"/>
                    <a:pt x="46111" y="-21751"/>
                    <a:pt x="45436" y="-24004"/>
                  </a:cubicBezTo>
                  <a:cubicBezTo>
                    <a:pt x="44086" y="-28665"/>
                    <a:pt x="22388" y="-27060"/>
                    <a:pt x="9488" y="-21389"/>
                  </a:cubicBezTo>
                  <a:cubicBezTo>
                    <a:pt x="-3594" y="-15614"/>
                    <a:pt x="-4840" y="-11108"/>
                    <a:pt x="-3958" y="-8648"/>
                  </a:cubicBezTo>
                  <a:cubicBezTo>
                    <a:pt x="-2893" y="-5696"/>
                    <a:pt x="-1596" y="-4245"/>
                    <a:pt x="3336" y="-4064"/>
                  </a:cubicBezTo>
                  <a:cubicBezTo>
                    <a:pt x="2324" y="-2303"/>
                    <a:pt x="2142" y="-180"/>
                    <a:pt x="2843" y="1737"/>
                  </a:cubicBezTo>
                  <a:cubicBezTo>
                    <a:pt x="3725" y="4766"/>
                    <a:pt x="5594" y="7097"/>
                    <a:pt x="10526" y="7278"/>
                  </a:cubicBezTo>
                  <a:cubicBezTo>
                    <a:pt x="8527" y="9143"/>
                    <a:pt x="7852" y="12043"/>
                    <a:pt x="8813" y="14607"/>
                  </a:cubicBezTo>
                  <a:cubicBezTo>
                    <a:pt x="9773" y="17869"/>
                    <a:pt x="11824" y="20330"/>
                    <a:pt x="17690" y="20148"/>
                  </a:cubicBezTo>
                  <a:cubicBezTo>
                    <a:pt x="17300" y="21547"/>
                    <a:pt x="17352" y="23049"/>
                    <a:pt x="17819" y="24421"/>
                  </a:cubicBezTo>
                  <a:cubicBezTo>
                    <a:pt x="19065" y="28746"/>
                    <a:pt x="22258" y="31594"/>
                    <a:pt x="33912" y="28228"/>
                  </a:cubicBezTo>
                  <a:cubicBezTo>
                    <a:pt x="45566" y="24861"/>
                    <a:pt x="61295" y="16523"/>
                    <a:pt x="60049" y="12199"/>
                  </a:cubicBezTo>
                  <a:close/>
                </a:path>
              </a:pathLst>
            </a:custGeom>
            <a:solidFill>
              <a:srgbClr val="FFFFFF"/>
            </a:solidFill>
            <a:ln w="259" cap="flat">
              <a:noFill/>
              <a:prstDash val="solid"/>
              <a:miter/>
            </a:ln>
          </p:spPr>
          <p:txBody>
            <a:bodyPr rtlCol="0" anchor="ctr"/>
            <a:lstStyle/>
            <a:p>
              <a:endParaRPr lang="fr-FR"/>
            </a:p>
          </p:txBody>
        </p:sp>
        <p:sp>
          <p:nvSpPr>
            <p:cNvPr id="4023" name="Forme libre 4022">
              <a:extLst>
                <a:ext uri="{FF2B5EF4-FFF2-40B4-BE49-F238E27FC236}">
                  <a16:creationId xmlns:a16="http://schemas.microsoft.com/office/drawing/2014/main" id="{5DF53AEC-91A1-AF7C-1D0E-2985D4F26638}"/>
                </a:ext>
              </a:extLst>
            </p:cNvPr>
            <p:cNvSpPr/>
            <p:nvPr/>
          </p:nvSpPr>
          <p:spPr>
            <a:xfrm>
              <a:off x="3605775" y="9533781"/>
              <a:ext cx="66487" cy="58722"/>
            </a:xfrm>
            <a:custGeom>
              <a:avLst/>
              <a:gdLst>
                <a:gd name="connsiteX0" fmla="*/ 26460 w 66487"/>
                <a:gd name="connsiteY0" fmla="*/ 31992 h 58722"/>
                <a:gd name="connsiteX1" fmla="*/ 17868 w 66487"/>
                <a:gd name="connsiteY1" fmla="*/ 25880 h 58722"/>
                <a:gd name="connsiteX2" fmla="*/ 17453 w 66487"/>
                <a:gd name="connsiteY2" fmla="*/ 22410 h 58722"/>
                <a:gd name="connsiteX3" fmla="*/ 8862 w 66487"/>
                <a:gd name="connsiteY3" fmla="*/ 16066 h 58722"/>
                <a:gd name="connsiteX4" fmla="*/ 9510 w 66487"/>
                <a:gd name="connsiteY4" fmla="*/ 9307 h 58722"/>
                <a:gd name="connsiteX5" fmla="*/ 2892 w 66487"/>
                <a:gd name="connsiteY5" fmla="*/ 3195 h 58722"/>
                <a:gd name="connsiteX6" fmla="*/ 2788 w 66487"/>
                <a:gd name="connsiteY6" fmla="*/ -1932 h 58722"/>
                <a:gd name="connsiteX7" fmla="*/ -3883 w 66487"/>
                <a:gd name="connsiteY7" fmla="*/ -7137 h 58722"/>
                <a:gd name="connsiteX8" fmla="*/ 10159 w 66487"/>
                <a:gd name="connsiteY8" fmla="*/ -21276 h 58722"/>
                <a:gd name="connsiteX9" fmla="*/ 45381 w 66487"/>
                <a:gd name="connsiteY9" fmla="*/ -25471 h 58722"/>
                <a:gd name="connsiteX10" fmla="*/ 47613 w 66487"/>
                <a:gd name="connsiteY10" fmla="*/ -23193 h 58722"/>
                <a:gd name="connsiteX11" fmla="*/ 41695 w 66487"/>
                <a:gd name="connsiteY11" fmla="*/ -15320 h 58722"/>
                <a:gd name="connsiteX12" fmla="*/ 54777 w 66487"/>
                <a:gd name="connsiteY12" fmla="*/ -11850 h 58722"/>
                <a:gd name="connsiteX13" fmla="*/ 46394 w 66487"/>
                <a:gd name="connsiteY13" fmla="*/ -2398 h 58722"/>
                <a:gd name="connsiteX14" fmla="*/ 60747 w 66487"/>
                <a:gd name="connsiteY14" fmla="*/ 1020 h 58722"/>
                <a:gd name="connsiteX15" fmla="*/ 53817 w 66487"/>
                <a:gd name="connsiteY15" fmla="*/ 9566 h 58722"/>
                <a:gd name="connsiteX16" fmla="*/ 62200 w 66487"/>
                <a:gd name="connsiteY16" fmla="*/ 13036 h 58722"/>
                <a:gd name="connsiteX17" fmla="*/ 35285 w 66487"/>
                <a:gd name="connsiteY17" fmla="*/ 30438 h 58722"/>
                <a:gd name="connsiteX18" fmla="*/ 26460 w 66487"/>
                <a:gd name="connsiteY18" fmla="*/ 31992 h 58722"/>
                <a:gd name="connsiteX19" fmla="*/ 18803 w 66487"/>
                <a:gd name="connsiteY19" fmla="*/ 20209 h 58722"/>
                <a:gd name="connsiteX20" fmla="*/ 19919 w 66487"/>
                <a:gd name="connsiteY20" fmla="*/ 21322 h 58722"/>
                <a:gd name="connsiteX21" fmla="*/ 19867 w 66487"/>
                <a:gd name="connsiteY21" fmla="*/ 21659 h 58722"/>
                <a:gd name="connsiteX22" fmla="*/ 19997 w 66487"/>
                <a:gd name="connsiteY22" fmla="*/ 25285 h 58722"/>
                <a:gd name="connsiteX23" fmla="*/ 34713 w 66487"/>
                <a:gd name="connsiteY23" fmla="*/ 28340 h 58722"/>
                <a:gd name="connsiteX24" fmla="*/ 60098 w 66487"/>
                <a:gd name="connsiteY24" fmla="*/ 13683 h 58722"/>
                <a:gd name="connsiteX25" fmla="*/ 49872 w 66487"/>
                <a:gd name="connsiteY25" fmla="*/ 11819 h 58722"/>
                <a:gd name="connsiteX26" fmla="*/ 48755 w 66487"/>
                <a:gd name="connsiteY26" fmla="*/ 11016 h 58722"/>
                <a:gd name="connsiteX27" fmla="*/ 49275 w 66487"/>
                <a:gd name="connsiteY27" fmla="*/ 9747 h 58722"/>
                <a:gd name="connsiteX28" fmla="*/ 58619 w 66487"/>
                <a:gd name="connsiteY28" fmla="*/ 1694 h 58722"/>
                <a:gd name="connsiteX29" fmla="*/ 41410 w 66487"/>
                <a:gd name="connsiteY29" fmla="*/ 321 h 58722"/>
                <a:gd name="connsiteX30" fmla="*/ 40190 w 66487"/>
                <a:gd name="connsiteY30" fmla="*/ -663 h 58722"/>
                <a:gd name="connsiteX31" fmla="*/ 40787 w 66487"/>
                <a:gd name="connsiteY31" fmla="*/ -1777 h 58722"/>
                <a:gd name="connsiteX32" fmla="*/ 52675 w 66487"/>
                <a:gd name="connsiteY32" fmla="*/ -11177 h 58722"/>
                <a:gd name="connsiteX33" fmla="*/ 37439 w 66487"/>
                <a:gd name="connsiteY33" fmla="*/ -12757 h 58722"/>
                <a:gd name="connsiteX34" fmla="*/ 36271 w 66487"/>
                <a:gd name="connsiteY34" fmla="*/ -13533 h 58722"/>
                <a:gd name="connsiteX35" fmla="*/ 36790 w 66487"/>
                <a:gd name="connsiteY35" fmla="*/ -14828 h 58722"/>
                <a:gd name="connsiteX36" fmla="*/ 45511 w 66487"/>
                <a:gd name="connsiteY36" fmla="*/ -22519 h 58722"/>
                <a:gd name="connsiteX37" fmla="*/ 44473 w 66487"/>
                <a:gd name="connsiteY37" fmla="*/ -23400 h 58722"/>
                <a:gd name="connsiteX38" fmla="*/ 11068 w 66487"/>
                <a:gd name="connsiteY38" fmla="*/ -19205 h 58722"/>
                <a:gd name="connsiteX39" fmla="*/ -1780 w 66487"/>
                <a:gd name="connsiteY39" fmla="*/ -7836 h 58722"/>
                <a:gd name="connsiteX40" fmla="*/ 4527 w 66487"/>
                <a:gd name="connsiteY40" fmla="*/ -3978 h 58722"/>
                <a:gd name="connsiteX41" fmla="*/ 5591 w 66487"/>
                <a:gd name="connsiteY41" fmla="*/ -2838 h 58722"/>
                <a:gd name="connsiteX42" fmla="*/ 5435 w 66487"/>
                <a:gd name="connsiteY42" fmla="*/ -2320 h 58722"/>
                <a:gd name="connsiteX43" fmla="*/ 5046 w 66487"/>
                <a:gd name="connsiteY43" fmla="*/ 2600 h 58722"/>
                <a:gd name="connsiteX44" fmla="*/ 11717 w 66487"/>
                <a:gd name="connsiteY44" fmla="*/ 7339 h 58722"/>
                <a:gd name="connsiteX45" fmla="*/ 12703 w 66487"/>
                <a:gd name="connsiteY45" fmla="*/ 8038 h 58722"/>
                <a:gd name="connsiteX46" fmla="*/ 12444 w 66487"/>
                <a:gd name="connsiteY46" fmla="*/ 9229 h 58722"/>
                <a:gd name="connsiteX47" fmla="*/ 11016 w 66487"/>
                <a:gd name="connsiteY47" fmla="*/ 15470 h 58722"/>
                <a:gd name="connsiteX48" fmla="*/ 18803 w 66487"/>
                <a:gd name="connsiteY48" fmla="*/ 20235 h 58722"/>
                <a:gd name="connsiteX49" fmla="*/ 18803 w 66487"/>
                <a:gd name="connsiteY49" fmla="*/ 20209 h 5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6487" h="58722">
                  <a:moveTo>
                    <a:pt x="26460" y="31992"/>
                  </a:moveTo>
                  <a:cubicBezTo>
                    <a:pt x="21762" y="31992"/>
                    <a:pt x="19062" y="29997"/>
                    <a:pt x="17868" y="25880"/>
                  </a:cubicBezTo>
                  <a:cubicBezTo>
                    <a:pt x="17505" y="24767"/>
                    <a:pt x="17375" y="23576"/>
                    <a:pt x="17453" y="22410"/>
                  </a:cubicBezTo>
                  <a:cubicBezTo>
                    <a:pt x="12807" y="22203"/>
                    <a:pt x="10056" y="20183"/>
                    <a:pt x="8862" y="16066"/>
                  </a:cubicBezTo>
                  <a:cubicBezTo>
                    <a:pt x="8057" y="13838"/>
                    <a:pt x="8316" y="11352"/>
                    <a:pt x="9510" y="9307"/>
                  </a:cubicBezTo>
                  <a:cubicBezTo>
                    <a:pt x="6240" y="8841"/>
                    <a:pt x="3593" y="6406"/>
                    <a:pt x="2892" y="3195"/>
                  </a:cubicBezTo>
                  <a:cubicBezTo>
                    <a:pt x="2321" y="1538"/>
                    <a:pt x="2295" y="-249"/>
                    <a:pt x="2788" y="-1932"/>
                  </a:cubicBezTo>
                  <a:cubicBezTo>
                    <a:pt x="-1391" y="-2424"/>
                    <a:pt x="-2793" y="-4133"/>
                    <a:pt x="-3883" y="-7137"/>
                  </a:cubicBezTo>
                  <a:cubicBezTo>
                    <a:pt x="-4999" y="-10271"/>
                    <a:pt x="-3493" y="-15242"/>
                    <a:pt x="10159" y="-21276"/>
                  </a:cubicBezTo>
                  <a:cubicBezTo>
                    <a:pt x="21190" y="-26145"/>
                    <a:pt x="39308" y="-28294"/>
                    <a:pt x="45381" y="-25471"/>
                  </a:cubicBezTo>
                  <a:cubicBezTo>
                    <a:pt x="46419" y="-25083"/>
                    <a:pt x="47250" y="-24254"/>
                    <a:pt x="47613" y="-23193"/>
                  </a:cubicBezTo>
                  <a:cubicBezTo>
                    <a:pt x="48236" y="-21043"/>
                    <a:pt x="46238" y="-18402"/>
                    <a:pt x="41695" y="-15320"/>
                  </a:cubicBezTo>
                  <a:cubicBezTo>
                    <a:pt x="47847" y="-15553"/>
                    <a:pt x="53869" y="-14958"/>
                    <a:pt x="54777" y="-11850"/>
                  </a:cubicBezTo>
                  <a:cubicBezTo>
                    <a:pt x="55634" y="-8898"/>
                    <a:pt x="51377" y="-5376"/>
                    <a:pt x="46394" y="-2398"/>
                  </a:cubicBezTo>
                  <a:cubicBezTo>
                    <a:pt x="53220" y="-2787"/>
                    <a:pt x="59787" y="-2269"/>
                    <a:pt x="60747" y="1020"/>
                  </a:cubicBezTo>
                  <a:cubicBezTo>
                    <a:pt x="61422" y="3325"/>
                    <a:pt x="59086" y="6199"/>
                    <a:pt x="53817" y="9566"/>
                  </a:cubicBezTo>
                  <a:cubicBezTo>
                    <a:pt x="58800" y="9799"/>
                    <a:pt x="61604" y="10964"/>
                    <a:pt x="62200" y="13036"/>
                  </a:cubicBezTo>
                  <a:cubicBezTo>
                    <a:pt x="63888" y="18862"/>
                    <a:pt x="45589" y="27460"/>
                    <a:pt x="35285" y="30438"/>
                  </a:cubicBezTo>
                  <a:cubicBezTo>
                    <a:pt x="32455" y="31370"/>
                    <a:pt x="29470" y="31888"/>
                    <a:pt x="26460" y="31992"/>
                  </a:cubicBezTo>
                  <a:close/>
                  <a:moveTo>
                    <a:pt x="18803" y="20209"/>
                  </a:moveTo>
                  <a:cubicBezTo>
                    <a:pt x="19426" y="20209"/>
                    <a:pt x="19919" y="20701"/>
                    <a:pt x="19919" y="21322"/>
                  </a:cubicBezTo>
                  <a:cubicBezTo>
                    <a:pt x="19919" y="21426"/>
                    <a:pt x="19893" y="21556"/>
                    <a:pt x="19867" y="21659"/>
                  </a:cubicBezTo>
                  <a:cubicBezTo>
                    <a:pt x="19555" y="22850"/>
                    <a:pt x="19581" y="24119"/>
                    <a:pt x="19997" y="25285"/>
                  </a:cubicBezTo>
                  <a:cubicBezTo>
                    <a:pt x="20671" y="27641"/>
                    <a:pt x="21969" y="32043"/>
                    <a:pt x="34713" y="28340"/>
                  </a:cubicBezTo>
                  <a:cubicBezTo>
                    <a:pt x="47925" y="24508"/>
                    <a:pt x="60929" y="16454"/>
                    <a:pt x="60098" y="13683"/>
                  </a:cubicBezTo>
                  <a:cubicBezTo>
                    <a:pt x="59864" y="12855"/>
                    <a:pt x="57425" y="11534"/>
                    <a:pt x="49872" y="11819"/>
                  </a:cubicBezTo>
                  <a:cubicBezTo>
                    <a:pt x="49352" y="11845"/>
                    <a:pt x="48885" y="11508"/>
                    <a:pt x="48755" y="11016"/>
                  </a:cubicBezTo>
                  <a:cubicBezTo>
                    <a:pt x="48626" y="10524"/>
                    <a:pt x="48833" y="10006"/>
                    <a:pt x="49275" y="9747"/>
                  </a:cubicBezTo>
                  <a:cubicBezTo>
                    <a:pt x="57217" y="5319"/>
                    <a:pt x="58878" y="2600"/>
                    <a:pt x="58619" y="1694"/>
                  </a:cubicBezTo>
                  <a:cubicBezTo>
                    <a:pt x="58229" y="399"/>
                    <a:pt x="53350" y="-1052"/>
                    <a:pt x="41410" y="321"/>
                  </a:cubicBezTo>
                  <a:cubicBezTo>
                    <a:pt x="40813" y="399"/>
                    <a:pt x="40242" y="-42"/>
                    <a:pt x="40190" y="-663"/>
                  </a:cubicBezTo>
                  <a:cubicBezTo>
                    <a:pt x="40138" y="-1129"/>
                    <a:pt x="40372" y="-1570"/>
                    <a:pt x="40787" y="-1777"/>
                  </a:cubicBezTo>
                  <a:cubicBezTo>
                    <a:pt x="50858" y="-6930"/>
                    <a:pt x="52960" y="-10193"/>
                    <a:pt x="52675" y="-11177"/>
                  </a:cubicBezTo>
                  <a:cubicBezTo>
                    <a:pt x="52389" y="-12187"/>
                    <a:pt x="48833" y="-13818"/>
                    <a:pt x="37439" y="-12757"/>
                  </a:cubicBezTo>
                  <a:cubicBezTo>
                    <a:pt x="36920" y="-12705"/>
                    <a:pt x="36427" y="-13041"/>
                    <a:pt x="36271" y="-13533"/>
                  </a:cubicBezTo>
                  <a:cubicBezTo>
                    <a:pt x="36115" y="-14026"/>
                    <a:pt x="36323" y="-14569"/>
                    <a:pt x="36790" y="-14828"/>
                  </a:cubicBezTo>
                  <a:cubicBezTo>
                    <a:pt x="44213" y="-19049"/>
                    <a:pt x="45745" y="-21665"/>
                    <a:pt x="45511" y="-22519"/>
                  </a:cubicBezTo>
                  <a:cubicBezTo>
                    <a:pt x="45433" y="-22804"/>
                    <a:pt x="45044" y="-23141"/>
                    <a:pt x="44473" y="-23400"/>
                  </a:cubicBezTo>
                  <a:cubicBezTo>
                    <a:pt x="39411" y="-25756"/>
                    <a:pt x="22307" y="-24151"/>
                    <a:pt x="11068" y="-19205"/>
                  </a:cubicBezTo>
                  <a:cubicBezTo>
                    <a:pt x="-2144" y="-13378"/>
                    <a:pt x="-2325" y="-9312"/>
                    <a:pt x="-1780" y="-7836"/>
                  </a:cubicBezTo>
                  <a:cubicBezTo>
                    <a:pt x="-872" y="-5273"/>
                    <a:pt x="11" y="-4133"/>
                    <a:pt x="4527" y="-3978"/>
                  </a:cubicBezTo>
                  <a:cubicBezTo>
                    <a:pt x="5150" y="-3952"/>
                    <a:pt x="5617" y="-3434"/>
                    <a:pt x="5591" y="-2838"/>
                  </a:cubicBezTo>
                  <a:cubicBezTo>
                    <a:pt x="5591" y="-2657"/>
                    <a:pt x="5539" y="-2476"/>
                    <a:pt x="5435" y="-2320"/>
                  </a:cubicBezTo>
                  <a:cubicBezTo>
                    <a:pt x="4579" y="-819"/>
                    <a:pt x="4423" y="994"/>
                    <a:pt x="5046" y="2600"/>
                  </a:cubicBezTo>
                  <a:cubicBezTo>
                    <a:pt x="5747" y="4956"/>
                    <a:pt x="7019" y="7183"/>
                    <a:pt x="11717" y="7339"/>
                  </a:cubicBezTo>
                  <a:cubicBezTo>
                    <a:pt x="12158" y="7364"/>
                    <a:pt x="12547" y="7623"/>
                    <a:pt x="12703" y="8038"/>
                  </a:cubicBezTo>
                  <a:cubicBezTo>
                    <a:pt x="12859" y="8452"/>
                    <a:pt x="12755" y="8918"/>
                    <a:pt x="12444" y="9229"/>
                  </a:cubicBezTo>
                  <a:cubicBezTo>
                    <a:pt x="10704" y="10809"/>
                    <a:pt x="10133" y="13295"/>
                    <a:pt x="11016" y="15470"/>
                  </a:cubicBezTo>
                  <a:cubicBezTo>
                    <a:pt x="11769" y="18034"/>
                    <a:pt x="13222" y="20390"/>
                    <a:pt x="18803" y="20235"/>
                  </a:cubicBezTo>
                  <a:lnTo>
                    <a:pt x="18803" y="20209"/>
                  </a:lnTo>
                  <a:close/>
                </a:path>
              </a:pathLst>
            </a:custGeom>
            <a:solidFill>
              <a:srgbClr val="191919"/>
            </a:solidFill>
            <a:ln w="259" cap="flat">
              <a:noFill/>
              <a:prstDash val="solid"/>
              <a:miter/>
            </a:ln>
          </p:spPr>
          <p:txBody>
            <a:bodyPr rtlCol="0" anchor="ctr"/>
            <a:lstStyle/>
            <a:p>
              <a:endParaRPr lang="fr-FR"/>
            </a:p>
          </p:txBody>
        </p:sp>
        <p:sp>
          <p:nvSpPr>
            <p:cNvPr id="4024" name="Forme libre 4023">
              <a:extLst>
                <a:ext uri="{FF2B5EF4-FFF2-40B4-BE49-F238E27FC236}">
                  <a16:creationId xmlns:a16="http://schemas.microsoft.com/office/drawing/2014/main" id="{DFF5EDD3-125E-5693-0C8D-284D694099AB}"/>
                </a:ext>
              </a:extLst>
            </p:cNvPr>
            <p:cNvSpPr/>
            <p:nvPr/>
          </p:nvSpPr>
          <p:spPr>
            <a:xfrm>
              <a:off x="3613286" y="9545501"/>
              <a:ext cx="47628" cy="37420"/>
            </a:xfrm>
            <a:custGeom>
              <a:avLst/>
              <a:gdLst>
                <a:gd name="connsiteX0" fmla="*/ 11298 w 47628"/>
                <a:gd name="connsiteY0" fmla="*/ 10687 h 37420"/>
                <a:gd name="connsiteX1" fmla="*/ 10182 w 47628"/>
                <a:gd name="connsiteY1" fmla="*/ 9599 h 37420"/>
                <a:gd name="connsiteX2" fmla="*/ 10182 w 47628"/>
                <a:gd name="connsiteY2" fmla="*/ 9469 h 37420"/>
                <a:gd name="connsiteX3" fmla="*/ 10415 w 47628"/>
                <a:gd name="connsiteY3" fmla="*/ 8900 h 37420"/>
                <a:gd name="connsiteX4" fmla="*/ 42341 w 47628"/>
                <a:gd name="connsiteY4" fmla="*/ -2158 h 37420"/>
                <a:gd name="connsiteX5" fmla="*/ 43457 w 47628"/>
                <a:gd name="connsiteY5" fmla="*/ -1044 h 37420"/>
                <a:gd name="connsiteX6" fmla="*/ 42341 w 47628"/>
                <a:gd name="connsiteY6" fmla="*/ 69 h 37420"/>
                <a:gd name="connsiteX7" fmla="*/ 12154 w 47628"/>
                <a:gd name="connsiteY7" fmla="*/ 10298 h 37420"/>
                <a:gd name="connsiteX8" fmla="*/ 11298 w 47628"/>
                <a:gd name="connsiteY8" fmla="*/ 10687 h 37420"/>
                <a:gd name="connsiteX9" fmla="*/ 4134 w 47628"/>
                <a:gd name="connsiteY9" fmla="*/ -2184 h 37420"/>
                <a:gd name="connsiteX10" fmla="*/ 3044 w 47628"/>
                <a:gd name="connsiteY10" fmla="*/ -3297 h 37420"/>
                <a:gd name="connsiteX11" fmla="*/ 3537 w 47628"/>
                <a:gd name="connsiteY11" fmla="*/ -4204 h 37420"/>
                <a:gd name="connsiteX12" fmla="*/ 33645 w 47628"/>
                <a:gd name="connsiteY12" fmla="*/ -13630 h 37420"/>
                <a:gd name="connsiteX13" fmla="*/ 34788 w 47628"/>
                <a:gd name="connsiteY13" fmla="*/ -13112 h 37420"/>
                <a:gd name="connsiteX14" fmla="*/ 34710 w 47628"/>
                <a:gd name="connsiteY14" fmla="*/ -11869 h 37420"/>
                <a:gd name="connsiteX15" fmla="*/ 33957 w 47628"/>
                <a:gd name="connsiteY15" fmla="*/ -11454 h 37420"/>
                <a:gd name="connsiteX16" fmla="*/ 4757 w 47628"/>
                <a:gd name="connsiteY16" fmla="*/ -2365 h 37420"/>
                <a:gd name="connsiteX17" fmla="*/ 4134 w 47628"/>
                <a:gd name="connsiteY17" fmla="*/ -2184 h 37420"/>
                <a:gd name="connsiteX18" fmla="*/ 4134 w 47628"/>
                <a:gd name="connsiteY18" fmla="*/ -2184 h 37420"/>
                <a:gd name="connsiteX19" fmla="*/ -3056 w 47628"/>
                <a:gd name="connsiteY19" fmla="*/ -13526 h 37420"/>
                <a:gd name="connsiteX20" fmla="*/ -4172 w 47628"/>
                <a:gd name="connsiteY20" fmla="*/ -14640 h 37420"/>
                <a:gd name="connsiteX21" fmla="*/ -3783 w 47628"/>
                <a:gd name="connsiteY21" fmla="*/ -15468 h 37420"/>
                <a:gd name="connsiteX22" fmla="*/ 29752 w 47628"/>
                <a:gd name="connsiteY22" fmla="*/ -26733 h 37420"/>
                <a:gd name="connsiteX23" fmla="*/ 30920 w 47628"/>
                <a:gd name="connsiteY23" fmla="*/ -25697 h 37420"/>
                <a:gd name="connsiteX24" fmla="*/ 29882 w 47628"/>
                <a:gd name="connsiteY24" fmla="*/ -24532 h 37420"/>
                <a:gd name="connsiteX25" fmla="*/ -2329 w 47628"/>
                <a:gd name="connsiteY25" fmla="*/ -13811 h 37420"/>
                <a:gd name="connsiteX26" fmla="*/ -3056 w 47628"/>
                <a:gd name="connsiteY26" fmla="*/ -13526 h 3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628" h="37420">
                  <a:moveTo>
                    <a:pt x="11298" y="10687"/>
                  </a:moveTo>
                  <a:cubicBezTo>
                    <a:pt x="10701" y="10687"/>
                    <a:pt x="10182" y="10195"/>
                    <a:pt x="10182" y="9599"/>
                  </a:cubicBezTo>
                  <a:cubicBezTo>
                    <a:pt x="10182" y="9547"/>
                    <a:pt x="10182" y="9521"/>
                    <a:pt x="10182" y="9469"/>
                  </a:cubicBezTo>
                  <a:cubicBezTo>
                    <a:pt x="10208" y="9262"/>
                    <a:pt x="10285" y="9055"/>
                    <a:pt x="10415" y="8900"/>
                  </a:cubicBezTo>
                  <a:cubicBezTo>
                    <a:pt x="16100" y="1753"/>
                    <a:pt x="34476" y="-2158"/>
                    <a:pt x="42341" y="-2158"/>
                  </a:cubicBezTo>
                  <a:cubicBezTo>
                    <a:pt x="42964" y="-2158"/>
                    <a:pt x="43457" y="-1666"/>
                    <a:pt x="43457" y="-1044"/>
                  </a:cubicBezTo>
                  <a:cubicBezTo>
                    <a:pt x="43457" y="-423"/>
                    <a:pt x="42964" y="69"/>
                    <a:pt x="42341" y="69"/>
                  </a:cubicBezTo>
                  <a:cubicBezTo>
                    <a:pt x="34554" y="69"/>
                    <a:pt x="17190" y="3954"/>
                    <a:pt x="12154" y="10298"/>
                  </a:cubicBezTo>
                  <a:cubicBezTo>
                    <a:pt x="11947" y="10531"/>
                    <a:pt x="11635" y="10687"/>
                    <a:pt x="11298" y="10687"/>
                  </a:cubicBezTo>
                  <a:close/>
                  <a:moveTo>
                    <a:pt x="4134" y="-2184"/>
                  </a:moveTo>
                  <a:cubicBezTo>
                    <a:pt x="3511" y="-2184"/>
                    <a:pt x="3018" y="-2676"/>
                    <a:pt x="3044" y="-3297"/>
                  </a:cubicBezTo>
                  <a:cubicBezTo>
                    <a:pt x="3044" y="-3660"/>
                    <a:pt x="3225" y="-4022"/>
                    <a:pt x="3537" y="-4204"/>
                  </a:cubicBezTo>
                  <a:cubicBezTo>
                    <a:pt x="10545" y="-8735"/>
                    <a:pt x="23990" y="-12387"/>
                    <a:pt x="33645" y="-13630"/>
                  </a:cubicBezTo>
                  <a:cubicBezTo>
                    <a:pt x="34087" y="-13708"/>
                    <a:pt x="34554" y="-13500"/>
                    <a:pt x="34788" y="-13112"/>
                  </a:cubicBezTo>
                  <a:cubicBezTo>
                    <a:pt x="35021" y="-12723"/>
                    <a:pt x="34995" y="-12231"/>
                    <a:pt x="34710" y="-11869"/>
                  </a:cubicBezTo>
                  <a:cubicBezTo>
                    <a:pt x="34528" y="-11636"/>
                    <a:pt x="34243" y="-11481"/>
                    <a:pt x="33957" y="-11454"/>
                  </a:cubicBezTo>
                  <a:cubicBezTo>
                    <a:pt x="24769" y="-10263"/>
                    <a:pt x="11427" y="-6690"/>
                    <a:pt x="4757" y="-2365"/>
                  </a:cubicBezTo>
                  <a:cubicBezTo>
                    <a:pt x="4549" y="-2236"/>
                    <a:pt x="4342" y="-2184"/>
                    <a:pt x="4134" y="-2184"/>
                  </a:cubicBezTo>
                  <a:lnTo>
                    <a:pt x="4134" y="-2184"/>
                  </a:lnTo>
                  <a:close/>
                  <a:moveTo>
                    <a:pt x="-3056" y="-13526"/>
                  </a:moveTo>
                  <a:cubicBezTo>
                    <a:pt x="-3679" y="-13526"/>
                    <a:pt x="-4172" y="-14018"/>
                    <a:pt x="-4172" y="-14640"/>
                  </a:cubicBezTo>
                  <a:cubicBezTo>
                    <a:pt x="-4172" y="-14950"/>
                    <a:pt x="-4042" y="-15261"/>
                    <a:pt x="-3783" y="-15468"/>
                  </a:cubicBezTo>
                  <a:cubicBezTo>
                    <a:pt x="3719" y="-21994"/>
                    <a:pt x="15009" y="-25775"/>
                    <a:pt x="29752" y="-26733"/>
                  </a:cubicBezTo>
                  <a:cubicBezTo>
                    <a:pt x="30349" y="-26759"/>
                    <a:pt x="30868" y="-26293"/>
                    <a:pt x="30920" y="-25697"/>
                  </a:cubicBezTo>
                  <a:cubicBezTo>
                    <a:pt x="30946" y="-25076"/>
                    <a:pt x="30505" y="-24558"/>
                    <a:pt x="29882" y="-24532"/>
                  </a:cubicBezTo>
                  <a:cubicBezTo>
                    <a:pt x="15632" y="-23625"/>
                    <a:pt x="4783" y="-20026"/>
                    <a:pt x="-2329" y="-13811"/>
                  </a:cubicBezTo>
                  <a:cubicBezTo>
                    <a:pt x="-2511" y="-13630"/>
                    <a:pt x="-2770" y="-13526"/>
                    <a:pt x="-3056" y="-13526"/>
                  </a:cubicBezTo>
                  <a:close/>
                </a:path>
              </a:pathLst>
            </a:custGeom>
            <a:solidFill>
              <a:srgbClr val="191919"/>
            </a:solidFill>
            <a:ln w="259" cap="flat">
              <a:noFill/>
              <a:prstDash val="solid"/>
              <a:miter/>
            </a:ln>
          </p:spPr>
          <p:txBody>
            <a:bodyPr rtlCol="0" anchor="ctr"/>
            <a:lstStyle/>
            <a:p>
              <a:endParaRPr lang="fr-FR"/>
            </a:p>
          </p:txBody>
        </p:sp>
        <p:sp>
          <p:nvSpPr>
            <p:cNvPr id="4025" name="Forme libre 4024">
              <a:extLst>
                <a:ext uri="{FF2B5EF4-FFF2-40B4-BE49-F238E27FC236}">
                  <a16:creationId xmlns:a16="http://schemas.microsoft.com/office/drawing/2014/main" id="{78E7A360-62A1-9E3B-BB84-C23F71002D26}"/>
                </a:ext>
              </a:extLst>
            </p:cNvPr>
            <p:cNvSpPr/>
            <p:nvPr/>
          </p:nvSpPr>
          <p:spPr>
            <a:xfrm>
              <a:off x="4158620" y="9519217"/>
              <a:ext cx="316487" cy="616943"/>
            </a:xfrm>
            <a:custGeom>
              <a:avLst/>
              <a:gdLst>
                <a:gd name="connsiteX0" fmla="*/ 275440 w 316487"/>
                <a:gd name="connsiteY0" fmla="*/ 540387 h 616943"/>
                <a:gd name="connsiteX1" fmla="*/ 275440 w 316487"/>
                <a:gd name="connsiteY1" fmla="*/ 540387 h 616943"/>
                <a:gd name="connsiteX2" fmla="*/ 202530 w 316487"/>
                <a:gd name="connsiteY2" fmla="*/ 589330 h 616943"/>
                <a:gd name="connsiteX3" fmla="*/ 146232 w 316487"/>
                <a:gd name="connsiteY3" fmla="*/ 418676 h 616943"/>
                <a:gd name="connsiteX4" fmla="*/ 1815 w 316487"/>
                <a:gd name="connsiteY4" fmla="*/ 274566 h 616943"/>
                <a:gd name="connsiteX5" fmla="*/ 12431 w 316487"/>
                <a:gd name="connsiteY5" fmla="*/ 48417 h 616943"/>
                <a:gd name="connsiteX6" fmla="*/ 8979 w 316487"/>
                <a:gd name="connsiteY6" fmla="*/ -27613 h 616943"/>
                <a:gd name="connsiteX7" fmla="*/ 68313 w 316487"/>
                <a:gd name="connsiteY7" fmla="*/ 9547 h 616943"/>
                <a:gd name="connsiteX8" fmla="*/ 141145 w 316487"/>
                <a:gd name="connsiteY8" fmla="*/ 24127 h 616943"/>
                <a:gd name="connsiteX9" fmla="*/ 141145 w 316487"/>
                <a:gd name="connsiteY9" fmla="*/ 24127 h 616943"/>
                <a:gd name="connsiteX10" fmla="*/ 231030 w 316487"/>
                <a:gd name="connsiteY10" fmla="*/ 89902 h 616943"/>
                <a:gd name="connsiteX11" fmla="*/ 233807 w 316487"/>
                <a:gd name="connsiteY11" fmla="*/ 98577 h 616943"/>
                <a:gd name="connsiteX12" fmla="*/ 147115 w 316487"/>
                <a:gd name="connsiteY12" fmla="*/ 249317 h 616943"/>
                <a:gd name="connsiteX13" fmla="*/ 104807 w 316487"/>
                <a:gd name="connsiteY13" fmla="*/ 225856 h 616943"/>
                <a:gd name="connsiteX14" fmla="*/ 138342 w 316487"/>
                <a:gd name="connsiteY14" fmla="*/ 150810 h 616943"/>
                <a:gd name="connsiteX15" fmla="*/ 99901 w 316487"/>
                <a:gd name="connsiteY15" fmla="*/ 156869 h 616943"/>
                <a:gd name="connsiteX16" fmla="*/ 99901 w 316487"/>
                <a:gd name="connsiteY16" fmla="*/ 156869 h 616943"/>
                <a:gd name="connsiteX17" fmla="*/ 85107 w 316487"/>
                <a:gd name="connsiteY17" fmla="*/ 241471 h 616943"/>
                <a:gd name="connsiteX18" fmla="*/ 99460 w 316487"/>
                <a:gd name="connsiteY18" fmla="*/ 280859 h 616943"/>
                <a:gd name="connsiteX19" fmla="*/ 200558 w 316487"/>
                <a:gd name="connsiteY19" fmla="*/ 363700 h 616943"/>
                <a:gd name="connsiteX20" fmla="*/ 200558 w 316487"/>
                <a:gd name="connsiteY20" fmla="*/ 363700 h 616943"/>
                <a:gd name="connsiteX21" fmla="*/ 305133 w 316487"/>
                <a:gd name="connsiteY21" fmla="*/ 397494 h 616943"/>
                <a:gd name="connsiteX22" fmla="*/ 275440 w 316487"/>
                <a:gd name="connsiteY22" fmla="*/ 540387 h 616943"/>
                <a:gd name="connsiteX23" fmla="*/ 275440 w 316487"/>
                <a:gd name="connsiteY23" fmla="*/ 540387 h 61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6487" h="616943">
                  <a:moveTo>
                    <a:pt x="275440" y="540387"/>
                  </a:moveTo>
                  <a:lnTo>
                    <a:pt x="275440" y="540387"/>
                  </a:lnTo>
                  <a:cubicBezTo>
                    <a:pt x="255558" y="563098"/>
                    <a:pt x="229265" y="578713"/>
                    <a:pt x="202530" y="589330"/>
                  </a:cubicBezTo>
                  <a:cubicBezTo>
                    <a:pt x="212056" y="522778"/>
                    <a:pt x="189033" y="455319"/>
                    <a:pt x="146232" y="418676"/>
                  </a:cubicBezTo>
                  <a:cubicBezTo>
                    <a:pt x="103380" y="381956"/>
                    <a:pt x="32131" y="362949"/>
                    <a:pt x="1815" y="274566"/>
                  </a:cubicBezTo>
                  <a:cubicBezTo>
                    <a:pt x="-20429" y="209749"/>
                    <a:pt x="8979" y="73925"/>
                    <a:pt x="12431" y="48417"/>
                  </a:cubicBezTo>
                  <a:cubicBezTo>
                    <a:pt x="15883" y="22935"/>
                    <a:pt x="11574" y="-9460"/>
                    <a:pt x="8979" y="-27613"/>
                  </a:cubicBezTo>
                  <a:cubicBezTo>
                    <a:pt x="37141" y="-26733"/>
                    <a:pt x="54868" y="-9901"/>
                    <a:pt x="68313" y="9547"/>
                  </a:cubicBezTo>
                  <a:cubicBezTo>
                    <a:pt x="68313" y="9547"/>
                    <a:pt x="110310" y="13639"/>
                    <a:pt x="141145" y="24127"/>
                  </a:cubicBezTo>
                  <a:lnTo>
                    <a:pt x="141145" y="24127"/>
                  </a:lnTo>
                  <a:cubicBezTo>
                    <a:pt x="176808" y="36272"/>
                    <a:pt x="218259" y="56989"/>
                    <a:pt x="231030" y="89902"/>
                  </a:cubicBezTo>
                  <a:cubicBezTo>
                    <a:pt x="232120" y="92725"/>
                    <a:pt x="233054" y="95625"/>
                    <a:pt x="233807" y="98577"/>
                  </a:cubicBezTo>
                  <a:cubicBezTo>
                    <a:pt x="248965" y="157853"/>
                    <a:pt x="174368" y="224198"/>
                    <a:pt x="147115" y="249317"/>
                  </a:cubicBezTo>
                  <a:cubicBezTo>
                    <a:pt x="147115" y="249317"/>
                    <a:pt x="120406" y="249628"/>
                    <a:pt x="104807" y="225856"/>
                  </a:cubicBezTo>
                  <a:cubicBezTo>
                    <a:pt x="104807" y="225856"/>
                    <a:pt x="134864" y="194677"/>
                    <a:pt x="138342" y="150810"/>
                  </a:cubicBezTo>
                  <a:cubicBezTo>
                    <a:pt x="138342" y="150810"/>
                    <a:pt x="112464" y="154849"/>
                    <a:pt x="99901" y="156869"/>
                  </a:cubicBezTo>
                  <a:lnTo>
                    <a:pt x="99901" y="156869"/>
                  </a:lnTo>
                  <a:cubicBezTo>
                    <a:pt x="99253" y="157672"/>
                    <a:pt x="73946" y="189317"/>
                    <a:pt x="85107" y="241471"/>
                  </a:cubicBezTo>
                  <a:cubicBezTo>
                    <a:pt x="88144" y="255170"/>
                    <a:pt x="92971" y="268403"/>
                    <a:pt x="99460" y="280859"/>
                  </a:cubicBezTo>
                  <a:cubicBezTo>
                    <a:pt x="119498" y="319961"/>
                    <a:pt x="159366" y="345831"/>
                    <a:pt x="200558" y="363700"/>
                  </a:cubicBezTo>
                  <a:lnTo>
                    <a:pt x="200558" y="363700"/>
                  </a:lnTo>
                  <a:cubicBezTo>
                    <a:pt x="239439" y="380584"/>
                    <a:pt x="279489" y="390372"/>
                    <a:pt x="305133" y="397494"/>
                  </a:cubicBezTo>
                  <a:cubicBezTo>
                    <a:pt x="318526" y="462985"/>
                    <a:pt x="303238" y="508639"/>
                    <a:pt x="275440" y="540387"/>
                  </a:cubicBezTo>
                  <a:lnTo>
                    <a:pt x="275440" y="540387"/>
                  </a:lnTo>
                  <a:close/>
                </a:path>
              </a:pathLst>
            </a:custGeom>
            <a:solidFill>
              <a:srgbClr val="FFD26C"/>
            </a:solidFill>
            <a:ln w="259" cap="flat">
              <a:noFill/>
              <a:prstDash val="solid"/>
              <a:miter/>
            </a:ln>
          </p:spPr>
          <p:txBody>
            <a:bodyPr rtlCol="0" anchor="ctr"/>
            <a:lstStyle/>
            <a:p>
              <a:endParaRPr lang="fr-FR"/>
            </a:p>
          </p:txBody>
        </p:sp>
        <p:sp>
          <p:nvSpPr>
            <p:cNvPr id="4026" name="Forme libre 4025">
              <a:extLst>
                <a:ext uri="{FF2B5EF4-FFF2-40B4-BE49-F238E27FC236}">
                  <a16:creationId xmlns:a16="http://schemas.microsoft.com/office/drawing/2014/main" id="{FB722EAD-24A8-7B8D-84A6-5295A51BCB54}"/>
                </a:ext>
              </a:extLst>
            </p:cNvPr>
            <p:cNvSpPr/>
            <p:nvPr/>
          </p:nvSpPr>
          <p:spPr>
            <a:xfrm>
              <a:off x="4157536" y="9518152"/>
              <a:ext cx="318717" cy="619122"/>
            </a:xfrm>
            <a:custGeom>
              <a:avLst/>
              <a:gdLst>
                <a:gd name="connsiteX0" fmla="*/ 203614 w 318717"/>
                <a:gd name="connsiteY0" fmla="*/ 591509 h 619122"/>
                <a:gd name="connsiteX1" fmla="*/ 202783 w 318717"/>
                <a:gd name="connsiteY1" fmla="*/ 591121 h 619122"/>
                <a:gd name="connsiteX2" fmla="*/ 202524 w 318717"/>
                <a:gd name="connsiteY2" fmla="*/ 590241 h 619122"/>
                <a:gd name="connsiteX3" fmla="*/ 146615 w 318717"/>
                <a:gd name="connsiteY3" fmla="*/ 420571 h 619122"/>
                <a:gd name="connsiteX4" fmla="*/ 106825 w 318717"/>
                <a:gd name="connsiteY4" fmla="*/ 392862 h 619122"/>
                <a:gd name="connsiteX5" fmla="*/ 1860 w 318717"/>
                <a:gd name="connsiteY5" fmla="*/ 275994 h 619122"/>
                <a:gd name="connsiteX6" fmla="*/ 9517 w 318717"/>
                <a:gd name="connsiteY6" fmla="*/ 66962 h 619122"/>
                <a:gd name="connsiteX7" fmla="*/ 12450 w 318717"/>
                <a:gd name="connsiteY7" fmla="*/ 49353 h 619122"/>
                <a:gd name="connsiteX8" fmla="*/ 8998 w 318717"/>
                <a:gd name="connsiteY8" fmla="*/ -26367 h 619122"/>
                <a:gd name="connsiteX9" fmla="*/ 9024 w 318717"/>
                <a:gd name="connsiteY9" fmla="*/ -26833 h 619122"/>
                <a:gd name="connsiteX10" fmla="*/ 9258 w 318717"/>
                <a:gd name="connsiteY10" fmla="*/ -27247 h 619122"/>
                <a:gd name="connsiteX11" fmla="*/ 10114 w 318717"/>
                <a:gd name="connsiteY11" fmla="*/ -27610 h 619122"/>
                <a:gd name="connsiteX12" fmla="*/ 70020 w 318717"/>
                <a:gd name="connsiteY12" fmla="*/ 9603 h 619122"/>
                <a:gd name="connsiteX13" fmla="*/ 142514 w 318717"/>
                <a:gd name="connsiteY13" fmla="*/ 24156 h 619122"/>
                <a:gd name="connsiteX14" fmla="*/ 142592 w 318717"/>
                <a:gd name="connsiteY14" fmla="*/ 24182 h 619122"/>
                <a:gd name="connsiteX15" fmla="*/ 233151 w 318717"/>
                <a:gd name="connsiteY15" fmla="*/ 90605 h 619122"/>
                <a:gd name="connsiteX16" fmla="*/ 235981 w 318717"/>
                <a:gd name="connsiteY16" fmla="*/ 99409 h 619122"/>
                <a:gd name="connsiteX17" fmla="*/ 151547 w 318717"/>
                <a:gd name="connsiteY17" fmla="*/ 248881 h 619122"/>
                <a:gd name="connsiteX18" fmla="*/ 148977 w 318717"/>
                <a:gd name="connsiteY18" fmla="*/ 251237 h 619122"/>
                <a:gd name="connsiteX19" fmla="*/ 148250 w 318717"/>
                <a:gd name="connsiteY19" fmla="*/ 251522 h 619122"/>
                <a:gd name="connsiteX20" fmla="*/ 105008 w 318717"/>
                <a:gd name="connsiteY20" fmla="*/ 227568 h 619122"/>
                <a:gd name="connsiteX21" fmla="*/ 105164 w 318717"/>
                <a:gd name="connsiteY21" fmla="*/ 226170 h 619122"/>
                <a:gd name="connsiteX22" fmla="*/ 138257 w 318717"/>
                <a:gd name="connsiteY22" fmla="*/ 153325 h 619122"/>
                <a:gd name="connsiteX23" fmla="*/ 101582 w 318717"/>
                <a:gd name="connsiteY23" fmla="*/ 159022 h 619122"/>
                <a:gd name="connsiteX24" fmla="*/ 87306 w 318717"/>
                <a:gd name="connsiteY24" fmla="*/ 242329 h 619122"/>
                <a:gd name="connsiteX25" fmla="*/ 101582 w 318717"/>
                <a:gd name="connsiteY25" fmla="*/ 281432 h 619122"/>
                <a:gd name="connsiteX26" fmla="*/ 202056 w 318717"/>
                <a:gd name="connsiteY26" fmla="*/ 363729 h 619122"/>
                <a:gd name="connsiteX27" fmla="*/ 202134 w 318717"/>
                <a:gd name="connsiteY27" fmla="*/ 363755 h 619122"/>
                <a:gd name="connsiteX28" fmla="*/ 294614 w 318717"/>
                <a:gd name="connsiteY28" fmla="*/ 394234 h 619122"/>
                <a:gd name="connsiteX29" fmla="*/ 306580 w 318717"/>
                <a:gd name="connsiteY29" fmla="*/ 397497 h 619122"/>
                <a:gd name="connsiteX30" fmla="*/ 307359 w 318717"/>
                <a:gd name="connsiteY30" fmla="*/ 398352 h 619122"/>
                <a:gd name="connsiteX31" fmla="*/ 277406 w 318717"/>
                <a:gd name="connsiteY31" fmla="*/ 542151 h 619122"/>
                <a:gd name="connsiteX32" fmla="*/ 277302 w 318717"/>
                <a:gd name="connsiteY32" fmla="*/ 542256 h 619122"/>
                <a:gd name="connsiteX33" fmla="*/ 204055 w 318717"/>
                <a:gd name="connsiteY33" fmla="*/ 591406 h 619122"/>
                <a:gd name="connsiteX34" fmla="*/ 203614 w 318717"/>
                <a:gd name="connsiteY34" fmla="*/ 591509 h 619122"/>
                <a:gd name="connsiteX35" fmla="*/ 203614 w 318717"/>
                <a:gd name="connsiteY35" fmla="*/ 591509 h 619122"/>
                <a:gd name="connsiteX36" fmla="*/ 11334 w 318717"/>
                <a:gd name="connsiteY36" fmla="*/ -25383 h 619122"/>
                <a:gd name="connsiteX37" fmla="*/ 14604 w 318717"/>
                <a:gd name="connsiteY37" fmla="*/ 49638 h 619122"/>
                <a:gd name="connsiteX38" fmla="*/ 11671 w 318717"/>
                <a:gd name="connsiteY38" fmla="*/ 67325 h 619122"/>
                <a:gd name="connsiteX39" fmla="*/ 3937 w 318717"/>
                <a:gd name="connsiteY39" fmla="*/ 275269 h 619122"/>
                <a:gd name="connsiteX40" fmla="*/ 107967 w 318717"/>
                <a:gd name="connsiteY40" fmla="*/ 390971 h 619122"/>
                <a:gd name="connsiteX41" fmla="*/ 148017 w 318717"/>
                <a:gd name="connsiteY41" fmla="*/ 418887 h 619122"/>
                <a:gd name="connsiteX42" fmla="*/ 196113 w 318717"/>
                <a:gd name="connsiteY42" fmla="*/ 493493 h 619122"/>
                <a:gd name="connsiteX43" fmla="*/ 204937 w 318717"/>
                <a:gd name="connsiteY43" fmla="*/ 588634 h 619122"/>
                <a:gd name="connsiteX44" fmla="*/ 275641 w 318717"/>
                <a:gd name="connsiteY44" fmla="*/ 540702 h 619122"/>
                <a:gd name="connsiteX45" fmla="*/ 275745 w 318717"/>
                <a:gd name="connsiteY45" fmla="*/ 540598 h 619122"/>
                <a:gd name="connsiteX46" fmla="*/ 305256 w 318717"/>
                <a:gd name="connsiteY46" fmla="*/ 399440 h 619122"/>
                <a:gd name="connsiteX47" fmla="*/ 293966 w 318717"/>
                <a:gd name="connsiteY47" fmla="*/ 396358 h 619122"/>
                <a:gd name="connsiteX48" fmla="*/ 201252 w 318717"/>
                <a:gd name="connsiteY48" fmla="*/ 365801 h 619122"/>
                <a:gd name="connsiteX49" fmla="*/ 201174 w 318717"/>
                <a:gd name="connsiteY49" fmla="*/ 365775 h 619122"/>
                <a:gd name="connsiteX50" fmla="*/ 99532 w 318717"/>
                <a:gd name="connsiteY50" fmla="*/ 282416 h 619122"/>
                <a:gd name="connsiteX51" fmla="*/ 85074 w 318717"/>
                <a:gd name="connsiteY51" fmla="*/ 242769 h 619122"/>
                <a:gd name="connsiteX52" fmla="*/ 100076 w 318717"/>
                <a:gd name="connsiteY52" fmla="*/ 157261 h 619122"/>
                <a:gd name="connsiteX53" fmla="*/ 100154 w 318717"/>
                <a:gd name="connsiteY53" fmla="*/ 157184 h 619122"/>
                <a:gd name="connsiteX54" fmla="*/ 100855 w 318717"/>
                <a:gd name="connsiteY54" fmla="*/ 156847 h 619122"/>
                <a:gd name="connsiteX55" fmla="*/ 139140 w 318717"/>
                <a:gd name="connsiteY55" fmla="*/ 150813 h 619122"/>
                <a:gd name="connsiteX56" fmla="*/ 140412 w 318717"/>
                <a:gd name="connsiteY56" fmla="*/ 151460 h 619122"/>
                <a:gd name="connsiteX57" fmla="*/ 140490 w 318717"/>
                <a:gd name="connsiteY57" fmla="*/ 151952 h 619122"/>
                <a:gd name="connsiteX58" fmla="*/ 107266 w 318717"/>
                <a:gd name="connsiteY58" fmla="*/ 227050 h 619122"/>
                <a:gd name="connsiteX59" fmla="*/ 147705 w 318717"/>
                <a:gd name="connsiteY59" fmla="*/ 249269 h 619122"/>
                <a:gd name="connsiteX60" fmla="*/ 149963 w 318717"/>
                <a:gd name="connsiteY60" fmla="*/ 247198 h 619122"/>
                <a:gd name="connsiteX61" fmla="*/ 233748 w 318717"/>
                <a:gd name="connsiteY61" fmla="*/ 99902 h 619122"/>
                <a:gd name="connsiteX62" fmla="*/ 231023 w 318717"/>
                <a:gd name="connsiteY62" fmla="*/ 91356 h 619122"/>
                <a:gd name="connsiteX63" fmla="*/ 141891 w 318717"/>
                <a:gd name="connsiteY63" fmla="*/ 26253 h 619122"/>
                <a:gd name="connsiteX64" fmla="*/ 141813 w 318717"/>
                <a:gd name="connsiteY64" fmla="*/ 26228 h 619122"/>
                <a:gd name="connsiteX65" fmla="*/ 69241 w 318717"/>
                <a:gd name="connsiteY65" fmla="*/ 11700 h 619122"/>
                <a:gd name="connsiteX66" fmla="*/ 68437 w 318717"/>
                <a:gd name="connsiteY66" fmla="*/ 11234 h 619122"/>
                <a:gd name="connsiteX67" fmla="*/ 11334 w 318717"/>
                <a:gd name="connsiteY67" fmla="*/ -25383 h 619122"/>
                <a:gd name="connsiteX68" fmla="*/ 11334 w 318717"/>
                <a:gd name="connsiteY68" fmla="*/ -25383 h 61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18717" h="619122">
                  <a:moveTo>
                    <a:pt x="203614" y="591509"/>
                  </a:moveTo>
                  <a:cubicBezTo>
                    <a:pt x="203302" y="591509"/>
                    <a:pt x="202991" y="591380"/>
                    <a:pt x="202783" y="591121"/>
                  </a:cubicBezTo>
                  <a:cubicBezTo>
                    <a:pt x="202576" y="590888"/>
                    <a:pt x="202472" y="590551"/>
                    <a:pt x="202524" y="590241"/>
                  </a:cubicBezTo>
                  <a:cubicBezTo>
                    <a:pt x="211816" y="525372"/>
                    <a:pt x="189338" y="457187"/>
                    <a:pt x="146615" y="420571"/>
                  </a:cubicBezTo>
                  <a:cubicBezTo>
                    <a:pt x="135013" y="410626"/>
                    <a:pt x="121308" y="402003"/>
                    <a:pt x="106825" y="392862"/>
                  </a:cubicBezTo>
                  <a:cubicBezTo>
                    <a:pt x="68021" y="368390"/>
                    <a:pt x="24052" y="340682"/>
                    <a:pt x="1860" y="275994"/>
                  </a:cubicBezTo>
                  <a:cubicBezTo>
                    <a:pt x="-17217" y="220370"/>
                    <a:pt x="1497" y="112849"/>
                    <a:pt x="9517" y="66962"/>
                  </a:cubicBezTo>
                  <a:cubicBezTo>
                    <a:pt x="10867" y="59193"/>
                    <a:pt x="11931" y="53056"/>
                    <a:pt x="12450" y="49353"/>
                  </a:cubicBezTo>
                  <a:cubicBezTo>
                    <a:pt x="16058" y="22887"/>
                    <a:pt x="11100" y="-11632"/>
                    <a:pt x="8998" y="-26367"/>
                  </a:cubicBezTo>
                  <a:cubicBezTo>
                    <a:pt x="8972" y="-26522"/>
                    <a:pt x="8998" y="-26677"/>
                    <a:pt x="9024" y="-26833"/>
                  </a:cubicBezTo>
                  <a:cubicBezTo>
                    <a:pt x="9076" y="-26988"/>
                    <a:pt x="9154" y="-27118"/>
                    <a:pt x="9258" y="-27247"/>
                  </a:cubicBezTo>
                  <a:cubicBezTo>
                    <a:pt x="9465" y="-27506"/>
                    <a:pt x="9777" y="-27636"/>
                    <a:pt x="10114" y="-27610"/>
                  </a:cubicBezTo>
                  <a:cubicBezTo>
                    <a:pt x="41157" y="-26652"/>
                    <a:pt x="59144" y="-6038"/>
                    <a:pt x="70020" y="9603"/>
                  </a:cubicBezTo>
                  <a:cubicBezTo>
                    <a:pt x="74925" y="10121"/>
                    <a:pt x="113755" y="14393"/>
                    <a:pt x="142514" y="24156"/>
                  </a:cubicBezTo>
                  <a:cubicBezTo>
                    <a:pt x="142540" y="24156"/>
                    <a:pt x="142566" y="24182"/>
                    <a:pt x="142592" y="24182"/>
                  </a:cubicBezTo>
                  <a:cubicBezTo>
                    <a:pt x="176646" y="35758"/>
                    <a:pt x="219992" y="56681"/>
                    <a:pt x="233151" y="90605"/>
                  </a:cubicBezTo>
                  <a:cubicBezTo>
                    <a:pt x="234267" y="93480"/>
                    <a:pt x="235202" y="96406"/>
                    <a:pt x="235981" y="99409"/>
                  </a:cubicBezTo>
                  <a:cubicBezTo>
                    <a:pt x="250853" y="157546"/>
                    <a:pt x="181266" y="221535"/>
                    <a:pt x="151547" y="248881"/>
                  </a:cubicBezTo>
                  <a:lnTo>
                    <a:pt x="148977" y="251237"/>
                  </a:lnTo>
                  <a:cubicBezTo>
                    <a:pt x="148770" y="251418"/>
                    <a:pt x="148510" y="251522"/>
                    <a:pt x="148250" y="251522"/>
                  </a:cubicBezTo>
                  <a:cubicBezTo>
                    <a:pt x="147991" y="251470"/>
                    <a:pt x="120737" y="251548"/>
                    <a:pt x="105008" y="227568"/>
                  </a:cubicBezTo>
                  <a:cubicBezTo>
                    <a:pt x="104723" y="227128"/>
                    <a:pt x="104775" y="226532"/>
                    <a:pt x="105164" y="226170"/>
                  </a:cubicBezTo>
                  <a:cubicBezTo>
                    <a:pt x="105475" y="225885"/>
                    <a:pt x="134857" y="197374"/>
                    <a:pt x="138257" y="153325"/>
                  </a:cubicBezTo>
                  <a:cubicBezTo>
                    <a:pt x="126162" y="155915"/>
                    <a:pt x="113911" y="157831"/>
                    <a:pt x="101582" y="159022"/>
                  </a:cubicBezTo>
                  <a:cubicBezTo>
                    <a:pt x="98986" y="162389"/>
                    <a:pt x="76742" y="192971"/>
                    <a:pt x="87306" y="242329"/>
                  </a:cubicBezTo>
                  <a:cubicBezTo>
                    <a:pt x="90317" y="255924"/>
                    <a:pt x="95119" y="269080"/>
                    <a:pt x="101582" y="281432"/>
                  </a:cubicBezTo>
                  <a:cubicBezTo>
                    <a:pt x="118713" y="314890"/>
                    <a:pt x="151599" y="341795"/>
                    <a:pt x="202056" y="363729"/>
                  </a:cubicBezTo>
                  <a:cubicBezTo>
                    <a:pt x="202082" y="363729"/>
                    <a:pt x="202108" y="363755"/>
                    <a:pt x="202134" y="363755"/>
                  </a:cubicBezTo>
                  <a:cubicBezTo>
                    <a:pt x="235332" y="378179"/>
                    <a:pt x="269593" y="387475"/>
                    <a:pt x="294614" y="394234"/>
                  </a:cubicBezTo>
                  <a:cubicBezTo>
                    <a:pt x="298871" y="395399"/>
                    <a:pt x="302868" y="396462"/>
                    <a:pt x="306580" y="397497"/>
                  </a:cubicBezTo>
                  <a:cubicBezTo>
                    <a:pt x="306969" y="397601"/>
                    <a:pt x="307281" y="397937"/>
                    <a:pt x="307359" y="398352"/>
                  </a:cubicBezTo>
                  <a:cubicBezTo>
                    <a:pt x="319402" y="457291"/>
                    <a:pt x="309331" y="505691"/>
                    <a:pt x="277406" y="542151"/>
                  </a:cubicBezTo>
                  <a:cubicBezTo>
                    <a:pt x="277380" y="542178"/>
                    <a:pt x="277354" y="542204"/>
                    <a:pt x="277302" y="542256"/>
                  </a:cubicBezTo>
                  <a:cubicBezTo>
                    <a:pt x="259419" y="562662"/>
                    <a:pt x="234787" y="579209"/>
                    <a:pt x="204055" y="591406"/>
                  </a:cubicBezTo>
                  <a:cubicBezTo>
                    <a:pt x="203899" y="591483"/>
                    <a:pt x="203744" y="591509"/>
                    <a:pt x="203614" y="591509"/>
                  </a:cubicBezTo>
                  <a:lnTo>
                    <a:pt x="203614" y="591509"/>
                  </a:lnTo>
                  <a:close/>
                  <a:moveTo>
                    <a:pt x="11334" y="-25383"/>
                  </a:moveTo>
                  <a:cubicBezTo>
                    <a:pt x="13540" y="-9897"/>
                    <a:pt x="18134" y="23638"/>
                    <a:pt x="14604" y="49638"/>
                  </a:cubicBezTo>
                  <a:cubicBezTo>
                    <a:pt x="14085" y="53367"/>
                    <a:pt x="13021" y="59530"/>
                    <a:pt x="11671" y="67325"/>
                  </a:cubicBezTo>
                  <a:cubicBezTo>
                    <a:pt x="3703" y="113057"/>
                    <a:pt x="-14959" y="220188"/>
                    <a:pt x="3937" y="275269"/>
                  </a:cubicBezTo>
                  <a:cubicBezTo>
                    <a:pt x="25869" y="339205"/>
                    <a:pt x="69501" y="366707"/>
                    <a:pt x="107967" y="390971"/>
                  </a:cubicBezTo>
                  <a:cubicBezTo>
                    <a:pt x="122528" y="400164"/>
                    <a:pt x="136285" y="408840"/>
                    <a:pt x="148017" y="418887"/>
                  </a:cubicBezTo>
                  <a:cubicBezTo>
                    <a:pt x="169300" y="437118"/>
                    <a:pt x="185912" y="462910"/>
                    <a:pt x="196113" y="493493"/>
                  </a:cubicBezTo>
                  <a:cubicBezTo>
                    <a:pt x="206235" y="524128"/>
                    <a:pt x="209246" y="556653"/>
                    <a:pt x="204937" y="588634"/>
                  </a:cubicBezTo>
                  <a:cubicBezTo>
                    <a:pt x="234553" y="576619"/>
                    <a:pt x="258328" y="560486"/>
                    <a:pt x="275641" y="540702"/>
                  </a:cubicBezTo>
                  <a:cubicBezTo>
                    <a:pt x="275667" y="540675"/>
                    <a:pt x="275693" y="540650"/>
                    <a:pt x="275745" y="540598"/>
                  </a:cubicBezTo>
                  <a:cubicBezTo>
                    <a:pt x="307021" y="504810"/>
                    <a:pt x="316936" y="457317"/>
                    <a:pt x="305256" y="399440"/>
                  </a:cubicBezTo>
                  <a:cubicBezTo>
                    <a:pt x="301752" y="398455"/>
                    <a:pt x="297963" y="397445"/>
                    <a:pt x="293966" y="396358"/>
                  </a:cubicBezTo>
                  <a:cubicBezTo>
                    <a:pt x="268892" y="389573"/>
                    <a:pt x="234579" y="380277"/>
                    <a:pt x="201252" y="365801"/>
                  </a:cubicBezTo>
                  <a:cubicBezTo>
                    <a:pt x="201226" y="365801"/>
                    <a:pt x="201200" y="365775"/>
                    <a:pt x="201174" y="365775"/>
                  </a:cubicBezTo>
                  <a:cubicBezTo>
                    <a:pt x="150171" y="343634"/>
                    <a:pt x="116948" y="316365"/>
                    <a:pt x="99532" y="282416"/>
                  </a:cubicBezTo>
                  <a:cubicBezTo>
                    <a:pt x="92991" y="269882"/>
                    <a:pt x="88137" y="256546"/>
                    <a:pt x="85074" y="242769"/>
                  </a:cubicBezTo>
                  <a:cubicBezTo>
                    <a:pt x="73861" y="190382"/>
                    <a:pt x="99012" y="158582"/>
                    <a:pt x="100076" y="157261"/>
                  </a:cubicBezTo>
                  <a:cubicBezTo>
                    <a:pt x="100103" y="157235"/>
                    <a:pt x="100128" y="157209"/>
                    <a:pt x="100154" y="157184"/>
                  </a:cubicBezTo>
                  <a:cubicBezTo>
                    <a:pt x="100336" y="157002"/>
                    <a:pt x="100570" y="156872"/>
                    <a:pt x="100855" y="156847"/>
                  </a:cubicBezTo>
                  <a:cubicBezTo>
                    <a:pt x="113729" y="155630"/>
                    <a:pt x="126525" y="153610"/>
                    <a:pt x="139140" y="150813"/>
                  </a:cubicBezTo>
                  <a:cubicBezTo>
                    <a:pt x="139659" y="150683"/>
                    <a:pt x="140204" y="150969"/>
                    <a:pt x="140412" y="151460"/>
                  </a:cubicBezTo>
                  <a:cubicBezTo>
                    <a:pt x="140490" y="151616"/>
                    <a:pt x="140515" y="151797"/>
                    <a:pt x="140490" y="151952"/>
                  </a:cubicBezTo>
                  <a:cubicBezTo>
                    <a:pt x="137842" y="193956"/>
                    <a:pt x="111783" y="222441"/>
                    <a:pt x="107266" y="227050"/>
                  </a:cubicBezTo>
                  <a:cubicBezTo>
                    <a:pt x="121334" y="247715"/>
                    <a:pt x="144357" y="249166"/>
                    <a:pt x="147705" y="249269"/>
                  </a:cubicBezTo>
                  <a:lnTo>
                    <a:pt x="149963" y="247198"/>
                  </a:lnTo>
                  <a:cubicBezTo>
                    <a:pt x="179397" y="220136"/>
                    <a:pt x="248283" y="156769"/>
                    <a:pt x="233748" y="99902"/>
                  </a:cubicBezTo>
                  <a:cubicBezTo>
                    <a:pt x="233022" y="97001"/>
                    <a:pt x="232087" y="94153"/>
                    <a:pt x="231023" y="91356"/>
                  </a:cubicBezTo>
                  <a:cubicBezTo>
                    <a:pt x="218175" y="58261"/>
                    <a:pt x="175478" y="37674"/>
                    <a:pt x="141891" y="26253"/>
                  </a:cubicBezTo>
                  <a:cubicBezTo>
                    <a:pt x="141865" y="26253"/>
                    <a:pt x="141839" y="26228"/>
                    <a:pt x="141813" y="26228"/>
                  </a:cubicBezTo>
                  <a:cubicBezTo>
                    <a:pt x="111471" y="15895"/>
                    <a:pt x="69656" y="11726"/>
                    <a:pt x="69241" y="11700"/>
                  </a:cubicBezTo>
                  <a:cubicBezTo>
                    <a:pt x="68904" y="11674"/>
                    <a:pt x="68618" y="11493"/>
                    <a:pt x="68437" y="11234"/>
                  </a:cubicBezTo>
                  <a:cubicBezTo>
                    <a:pt x="58054" y="-3812"/>
                    <a:pt x="40872" y="-23881"/>
                    <a:pt x="11334" y="-25383"/>
                  </a:cubicBezTo>
                  <a:lnTo>
                    <a:pt x="11334" y="-25383"/>
                  </a:lnTo>
                  <a:close/>
                </a:path>
              </a:pathLst>
            </a:custGeom>
            <a:solidFill>
              <a:srgbClr val="191919"/>
            </a:solidFill>
            <a:ln w="259" cap="flat">
              <a:noFill/>
              <a:prstDash val="solid"/>
              <a:miter/>
            </a:ln>
          </p:spPr>
          <p:txBody>
            <a:bodyPr rtlCol="0" anchor="ctr"/>
            <a:lstStyle/>
            <a:p>
              <a:endParaRPr lang="fr-FR"/>
            </a:p>
          </p:txBody>
        </p:sp>
        <p:sp>
          <p:nvSpPr>
            <p:cNvPr id="4027" name="Forme libre 4026">
              <a:extLst>
                <a:ext uri="{FF2B5EF4-FFF2-40B4-BE49-F238E27FC236}">
                  <a16:creationId xmlns:a16="http://schemas.microsoft.com/office/drawing/2014/main" id="{3112CD86-368F-F2EC-85EC-DF6E369A2501}"/>
                </a:ext>
              </a:extLst>
            </p:cNvPr>
            <p:cNvSpPr/>
            <p:nvPr/>
          </p:nvSpPr>
          <p:spPr>
            <a:xfrm>
              <a:off x="4221100" y="9685555"/>
              <a:ext cx="120819" cy="53000"/>
            </a:xfrm>
            <a:custGeom>
              <a:avLst/>
              <a:gdLst>
                <a:gd name="connsiteX0" fmla="*/ 21913 w 120819"/>
                <a:gd name="connsiteY0" fmla="*/ -6752 h 53000"/>
                <a:gd name="connsiteX1" fmla="*/ -5392 w 120819"/>
                <a:gd name="connsiteY1" fmla="*/ -9238 h 53000"/>
                <a:gd name="connsiteX2" fmla="*/ -6300 w 120819"/>
                <a:gd name="connsiteY2" fmla="*/ -10507 h 53000"/>
                <a:gd name="connsiteX3" fmla="*/ -5444 w 120819"/>
                <a:gd name="connsiteY3" fmla="*/ -11413 h 53000"/>
                <a:gd name="connsiteX4" fmla="*/ -5003 w 120819"/>
                <a:gd name="connsiteY4" fmla="*/ -11413 h 53000"/>
                <a:gd name="connsiteX5" fmla="*/ 37383 w 120819"/>
                <a:gd name="connsiteY5" fmla="*/ -10144 h 53000"/>
                <a:gd name="connsiteX6" fmla="*/ 38214 w 120819"/>
                <a:gd name="connsiteY6" fmla="*/ -9963 h 53000"/>
                <a:gd name="connsiteX7" fmla="*/ 38499 w 120819"/>
                <a:gd name="connsiteY7" fmla="*/ -8435 h 53000"/>
                <a:gd name="connsiteX8" fmla="*/ 38499 w 120819"/>
                <a:gd name="connsiteY8" fmla="*/ -8435 h 53000"/>
                <a:gd name="connsiteX9" fmla="*/ 37798 w 120819"/>
                <a:gd name="connsiteY9" fmla="*/ -7969 h 53000"/>
                <a:gd name="connsiteX10" fmla="*/ 21913 w 120819"/>
                <a:gd name="connsiteY10" fmla="*/ -6752 h 53000"/>
                <a:gd name="connsiteX11" fmla="*/ 21913 w 120819"/>
                <a:gd name="connsiteY11" fmla="*/ -6752 h 53000"/>
                <a:gd name="connsiteX12" fmla="*/ 110838 w 120819"/>
                <a:gd name="connsiteY12" fmla="*/ -15401 h 53000"/>
                <a:gd name="connsiteX13" fmla="*/ 82676 w 120819"/>
                <a:gd name="connsiteY13" fmla="*/ 8294 h 53000"/>
                <a:gd name="connsiteX14" fmla="*/ 65545 w 120819"/>
                <a:gd name="connsiteY14" fmla="*/ 25774 h 53000"/>
                <a:gd name="connsiteX15" fmla="*/ 76005 w 120819"/>
                <a:gd name="connsiteY15" fmla="*/ -15116 h 53000"/>
                <a:gd name="connsiteX16" fmla="*/ 103726 w 120819"/>
                <a:gd name="connsiteY16" fmla="*/ -25708 h 53000"/>
                <a:gd name="connsiteX17" fmla="*/ 110838 w 120819"/>
                <a:gd name="connsiteY17" fmla="*/ -15401 h 5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0819" h="53000">
                  <a:moveTo>
                    <a:pt x="21913" y="-6752"/>
                  </a:moveTo>
                  <a:cubicBezTo>
                    <a:pt x="12751" y="-6804"/>
                    <a:pt x="3615" y="-7632"/>
                    <a:pt x="-5392" y="-9238"/>
                  </a:cubicBezTo>
                  <a:cubicBezTo>
                    <a:pt x="-5989" y="-9342"/>
                    <a:pt x="-6404" y="-9911"/>
                    <a:pt x="-6300" y="-10507"/>
                  </a:cubicBezTo>
                  <a:cubicBezTo>
                    <a:pt x="-6222" y="-10947"/>
                    <a:pt x="-5885" y="-11310"/>
                    <a:pt x="-5444" y="-11413"/>
                  </a:cubicBezTo>
                  <a:cubicBezTo>
                    <a:pt x="-5314" y="-11439"/>
                    <a:pt x="-5158" y="-11439"/>
                    <a:pt x="-5003" y="-11413"/>
                  </a:cubicBezTo>
                  <a:cubicBezTo>
                    <a:pt x="10727" y="-8694"/>
                    <a:pt x="26560" y="-8228"/>
                    <a:pt x="37383" y="-10144"/>
                  </a:cubicBezTo>
                  <a:cubicBezTo>
                    <a:pt x="37668" y="-10196"/>
                    <a:pt x="37980" y="-10118"/>
                    <a:pt x="38214" y="-9963"/>
                  </a:cubicBezTo>
                  <a:cubicBezTo>
                    <a:pt x="38707" y="-9626"/>
                    <a:pt x="38837" y="-8927"/>
                    <a:pt x="38499" y="-8435"/>
                  </a:cubicBezTo>
                  <a:cubicBezTo>
                    <a:pt x="38499" y="-8435"/>
                    <a:pt x="38499" y="-8435"/>
                    <a:pt x="38499" y="-8435"/>
                  </a:cubicBezTo>
                  <a:cubicBezTo>
                    <a:pt x="38343" y="-8202"/>
                    <a:pt x="38084" y="-8020"/>
                    <a:pt x="37798" y="-7969"/>
                  </a:cubicBezTo>
                  <a:cubicBezTo>
                    <a:pt x="32503" y="-7114"/>
                    <a:pt x="27208" y="-6700"/>
                    <a:pt x="21913" y="-6752"/>
                  </a:cubicBezTo>
                  <a:lnTo>
                    <a:pt x="21913" y="-6752"/>
                  </a:lnTo>
                  <a:close/>
                  <a:moveTo>
                    <a:pt x="110838" y="-15401"/>
                  </a:moveTo>
                  <a:cubicBezTo>
                    <a:pt x="103284" y="-6027"/>
                    <a:pt x="86232" y="-1961"/>
                    <a:pt x="82676" y="8294"/>
                  </a:cubicBezTo>
                  <a:cubicBezTo>
                    <a:pt x="78782" y="19532"/>
                    <a:pt x="71255" y="17228"/>
                    <a:pt x="65545" y="25774"/>
                  </a:cubicBezTo>
                  <a:cubicBezTo>
                    <a:pt x="71956" y="13603"/>
                    <a:pt x="74552" y="499"/>
                    <a:pt x="76005" y="-15116"/>
                  </a:cubicBezTo>
                  <a:cubicBezTo>
                    <a:pt x="83506" y="-16903"/>
                    <a:pt x="96017" y="-21383"/>
                    <a:pt x="103726" y="-25708"/>
                  </a:cubicBezTo>
                  <a:cubicBezTo>
                    <a:pt x="110344" y="-29411"/>
                    <a:pt x="119792" y="-26484"/>
                    <a:pt x="110838" y="-15401"/>
                  </a:cubicBezTo>
                  <a:close/>
                </a:path>
              </a:pathLst>
            </a:custGeom>
            <a:solidFill>
              <a:srgbClr val="191919"/>
            </a:solidFill>
            <a:ln w="259" cap="flat">
              <a:noFill/>
              <a:prstDash val="solid"/>
              <a:miter/>
            </a:ln>
          </p:spPr>
          <p:txBody>
            <a:bodyPr rtlCol="0" anchor="ctr"/>
            <a:lstStyle/>
            <a:p>
              <a:endParaRPr lang="fr-FR"/>
            </a:p>
          </p:txBody>
        </p:sp>
        <p:sp>
          <p:nvSpPr>
            <p:cNvPr id="4028" name="Forme libre 4027">
              <a:extLst>
                <a:ext uri="{FF2B5EF4-FFF2-40B4-BE49-F238E27FC236}">
                  <a16:creationId xmlns:a16="http://schemas.microsoft.com/office/drawing/2014/main" id="{4B45AD93-2503-1A9A-0052-0B4E40714CFB}"/>
                </a:ext>
              </a:extLst>
            </p:cNvPr>
            <p:cNvSpPr/>
            <p:nvPr/>
          </p:nvSpPr>
          <p:spPr>
            <a:xfrm>
              <a:off x="4165444" y="9555293"/>
              <a:ext cx="177543" cy="247017"/>
            </a:xfrm>
            <a:custGeom>
              <a:avLst/>
              <a:gdLst>
                <a:gd name="connsiteX0" fmla="*/ 121266 w 177543"/>
                <a:gd name="connsiteY0" fmla="*/ 157259 h 247017"/>
                <a:gd name="connsiteX1" fmla="*/ 120202 w 177543"/>
                <a:gd name="connsiteY1" fmla="*/ 156457 h 247017"/>
                <a:gd name="connsiteX2" fmla="*/ 120280 w 177543"/>
                <a:gd name="connsiteY2" fmla="*/ 155654 h 247017"/>
                <a:gd name="connsiteX3" fmla="*/ 130610 w 177543"/>
                <a:gd name="connsiteY3" fmla="*/ 115179 h 247017"/>
                <a:gd name="connsiteX4" fmla="*/ 131441 w 177543"/>
                <a:gd name="connsiteY4" fmla="*/ 114195 h 247017"/>
                <a:gd name="connsiteX5" fmla="*/ 158876 w 177543"/>
                <a:gd name="connsiteY5" fmla="*/ 103733 h 247017"/>
                <a:gd name="connsiteX6" fmla="*/ 170193 w 177543"/>
                <a:gd name="connsiteY6" fmla="*/ 104095 h 247017"/>
                <a:gd name="connsiteX7" fmla="*/ 167416 w 177543"/>
                <a:gd name="connsiteY7" fmla="*/ 115696 h 247017"/>
                <a:gd name="connsiteX8" fmla="*/ 153763 w 177543"/>
                <a:gd name="connsiteY8" fmla="*/ 126107 h 247017"/>
                <a:gd name="connsiteX9" fmla="*/ 139435 w 177543"/>
                <a:gd name="connsiteY9" fmla="*/ 139055 h 247017"/>
                <a:gd name="connsiteX10" fmla="*/ 129806 w 177543"/>
                <a:gd name="connsiteY10" fmla="*/ 150164 h 247017"/>
                <a:gd name="connsiteX11" fmla="*/ 122175 w 177543"/>
                <a:gd name="connsiteY11" fmla="*/ 156819 h 247017"/>
                <a:gd name="connsiteX12" fmla="*/ 121785 w 177543"/>
                <a:gd name="connsiteY12" fmla="*/ 157182 h 247017"/>
                <a:gd name="connsiteX13" fmla="*/ 121266 w 177543"/>
                <a:gd name="connsiteY13" fmla="*/ 157259 h 247017"/>
                <a:gd name="connsiteX14" fmla="*/ 132765 w 177543"/>
                <a:gd name="connsiteY14" fmla="*/ 116137 h 247017"/>
                <a:gd name="connsiteX15" fmla="*/ 125160 w 177543"/>
                <a:gd name="connsiteY15" fmla="*/ 150501 h 247017"/>
                <a:gd name="connsiteX16" fmla="*/ 128690 w 177543"/>
                <a:gd name="connsiteY16" fmla="*/ 148222 h 247017"/>
                <a:gd name="connsiteX17" fmla="*/ 137359 w 177543"/>
                <a:gd name="connsiteY17" fmla="*/ 138304 h 247017"/>
                <a:gd name="connsiteX18" fmla="*/ 152647 w 177543"/>
                <a:gd name="connsiteY18" fmla="*/ 124191 h 247017"/>
                <a:gd name="connsiteX19" fmla="*/ 165729 w 177543"/>
                <a:gd name="connsiteY19" fmla="*/ 114272 h 247017"/>
                <a:gd name="connsiteX20" fmla="*/ 168532 w 177543"/>
                <a:gd name="connsiteY20" fmla="*/ 105493 h 247017"/>
                <a:gd name="connsiteX21" fmla="*/ 159966 w 177543"/>
                <a:gd name="connsiteY21" fmla="*/ 105649 h 247017"/>
                <a:gd name="connsiteX22" fmla="*/ 132765 w 177543"/>
                <a:gd name="connsiteY22" fmla="*/ 116137 h 247017"/>
                <a:gd name="connsiteX23" fmla="*/ -1400 w 177543"/>
                <a:gd name="connsiteY23" fmla="*/ 219902 h 247017"/>
                <a:gd name="connsiteX24" fmla="*/ -2490 w 177543"/>
                <a:gd name="connsiteY24" fmla="*/ 218969 h 247017"/>
                <a:gd name="connsiteX25" fmla="*/ -3061 w 177543"/>
                <a:gd name="connsiteY25" fmla="*/ 215655 h 247017"/>
                <a:gd name="connsiteX26" fmla="*/ -2490 w 177543"/>
                <a:gd name="connsiteY26" fmla="*/ 141981 h 247017"/>
                <a:gd name="connsiteX27" fmla="*/ 60945 w 177543"/>
                <a:gd name="connsiteY27" fmla="*/ 68514 h 247017"/>
                <a:gd name="connsiteX28" fmla="*/ 31823 w 177543"/>
                <a:gd name="connsiteY28" fmla="*/ 30525 h 247017"/>
                <a:gd name="connsiteX29" fmla="*/ 31927 w 177543"/>
                <a:gd name="connsiteY29" fmla="*/ 29049 h 247017"/>
                <a:gd name="connsiteX30" fmla="*/ 32394 w 177543"/>
                <a:gd name="connsiteY30" fmla="*/ 28790 h 247017"/>
                <a:gd name="connsiteX31" fmla="*/ 78336 w 177543"/>
                <a:gd name="connsiteY31" fmla="*/ 23611 h 247017"/>
                <a:gd name="connsiteX32" fmla="*/ 60790 w 177543"/>
                <a:gd name="connsiteY32" fmla="*/ -25384 h 247017"/>
                <a:gd name="connsiteX33" fmla="*/ 60764 w 177543"/>
                <a:gd name="connsiteY33" fmla="*/ -26601 h 247017"/>
                <a:gd name="connsiteX34" fmla="*/ 62295 w 177543"/>
                <a:gd name="connsiteY34" fmla="*/ -26938 h 247017"/>
                <a:gd name="connsiteX35" fmla="*/ 62606 w 177543"/>
                <a:gd name="connsiteY35" fmla="*/ -26653 h 247017"/>
                <a:gd name="connsiteX36" fmla="*/ 80827 w 177543"/>
                <a:gd name="connsiteY36" fmla="*/ 24413 h 247017"/>
                <a:gd name="connsiteX37" fmla="*/ 80646 w 177543"/>
                <a:gd name="connsiteY37" fmla="*/ 25346 h 247017"/>
                <a:gd name="connsiteX38" fmla="*/ 79789 w 177543"/>
                <a:gd name="connsiteY38" fmla="*/ 25786 h 247017"/>
                <a:gd name="connsiteX39" fmla="*/ 34652 w 177543"/>
                <a:gd name="connsiteY39" fmla="*/ 30525 h 247017"/>
                <a:gd name="connsiteX40" fmla="*/ 63619 w 177543"/>
                <a:gd name="connsiteY40" fmla="*/ 68385 h 247017"/>
                <a:gd name="connsiteX41" fmla="*/ 63385 w 177543"/>
                <a:gd name="connsiteY41" fmla="*/ 69939 h 247017"/>
                <a:gd name="connsiteX42" fmla="*/ 63126 w 177543"/>
                <a:gd name="connsiteY42" fmla="*/ 70068 h 247017"/>
                <a:gd name="connsiteX43" fmla="*/ -284 w 177543"/>
                <a:gd name="connsiteY43" fmla="*/ 142395 h 247017"/>
                <a:gd name="connsiteX44" fmla="*/ -855 w 177543"/>
                <a:gd name="connsiteY44" fmla="*/ 215318 h 247017"/>
                <a:gd name="connsiteX45" fmla="*/ -284 w 177543"/>
                <a:gd name="connsiteY45" fmla="*/ 218633 h 247017"/>
                <a:gd name="connsiteX46" fmla="*/ -1193 w 177543"/>
                <a:gd name="connsiteY46" fmla="*/ 219902 h 247017"/>
                <a:gd name="connsiteX47" fmla="*/ -1400 w 177543"/>
                <a:gd name="connsiteY47" fmla="*/ 219902 h 247017"/>
                <a:gd name="connsiteX48" fmla="*/ -1400 w 177543"/>
                <a:gd name="connsiteY48" fmla="*/ 219902 h 247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7543" h="247017">
                  <a:moveTo>
                    <a:pt x="121266" y="157259"/>
                  </a:moveTo>
                  <a:cubicBezTo>
                    <a:pt x="120773" y="157259"/>
                    <a:pt x="120332" y="156923"/>
                    <a:pt x="120202" y="156457"/>
                  </a:cubicBezTo>
                  <a:cubicBezTo>
                    <a:pt x="120124" y="156172"/>
                    <a:pt x="120150" y="155887"/>
                    <a:pt x="120280" y="155654"/>
                  </a:cubicBezTo>
                  <a:cubicBezTo>
                    <a:pt x="125887" y="145037"/>
                    <a:pt x="128975" y="132917"/>
                    <a:pt x="130610" y="115179"/>
                  </a:cubicBezTo>
                  <a:cubicBezTo>
                    <a:pt x="130662" y="114713"/>
                    <a:pt x="131000" y="114324"/>
                    <a:pt x="131441" y="114195"/>
                  </a:cubicBezTo>
                  <a:cubicBezTo>
                    <a:pt x="140967" y="111786"/>
                    <a:pt x="150155" y="108265"/>
                    <a:pt x="158876" y="103733"/>
                  </a:cubicBezTo>
                  <a:cubicBezTo>
                    <a:pt x="163081" y="101376"/>
                    <a:pt x="168038" y="101532"/>
                    <a:pt x="170193" y="104095"/>
                  </a:cubicBezTo>
                  <a:cubicBezTo>
                    <a:pt x="171465" y="105571"/>
                    <a:pt x="172762" y="109067"/>
                    <a:pt x="167416" y="115696"/>
                  </a:cubicBezTo>
                  <a:cubicBezTo>
                    <a:pt x="164015" y="119918"/>
                    <a:pt x="158798" y="123077"/>
                    <a:pt x="153763" y="126107"/>
                  </a:cubicBezTo>
                  <a:cubicBezTo>
                    <a:pt x="147352" y="129991"/>
                    <a:pt x="141304" y="133643"/>
                    <a:pt x="139435" y="139055"/>
                  </a:cubicBezTo>
                  <a:cubicBezTo>
                    <a:pt x="137099" y="145814"/>
                    <a:pt x="133388" y="148015"/>
                    <a:pt x="129806" y="150164"/>
                  </a:cubicBezTo>
                  <a:cubicBezTo>
                    <a:pt x="126743" y="151718"/>
                    <a:pt x="124121" y="153997"/>
                    <a:pt x="122175" y="156819"/>
                  </a:cubicBezTo>
                  <a:cubicBezTo>
                    <a:pt x="122071" y="156975"/>
                    <a:pt x="121941" y="157104"/>
                    <a:pt x="121785" y="157182"/>
                  </a:cubicBezTo>
                  <a:cubicBezTo>
                    <a:pt x="121630" y="157208"/>
                    <a:pt x="121448" y="157259"/>
                    <a:pt x="121266" y="157259"/>
                  </a:cubicBezTo>
                  <a:close/>
                  <a:moveTo>
                    <a:pt x="132765" y="116137"/>
                  </a:moveTo>
                  <a:cubicBezTo>
                    <a:pt x="131389" y="130483"/>
                    <a:pt x="129053" y="141204"/>
                    <a:pt x="125160" y="150501"/>
                  </a:cubicBezTo>
                  <a:cubicBezTo>
                    <a:pt x="126302" y="149698"/>
                    <a:pt x="127470" y="148921"/>
                    <a:pt x="128690" y="148222"/>
                  </a:cubicBezTo>
                  <a:cubicBezTo>
                    <a:pt x="132220" y="146124"/>
                    <a:pt x="135282" y="144286"/>
                    <a:pt x="137359" y="138304"/>
                  </a:cubicBezTo>
                  <a:cubicBezTo>
                    <a:pt x="139487" y="132140"/>
                    <a:pt x="145872" y="128282"/>
                    <a:pt x="152647" y="124191"/>
                  </a:cubicBezTo>
                  <a:cubicBezTo>
                    <a:pt x="157526" y="121238"/>
                    <a:pt x="162562" y="118209"/>
                    <a:pt x="165729" y="114272"/>
                  </a:cubicBezTo>
                  <a:cubicBezTo>
                    <a:pt x="168921" y="110336"/>
                    <a:pt x="169933" y="107125"/>
                    <a:pt x="168532" y="105493"/>
                  </a:cubicBezTo>
                  <a:cubicBezTo>
                    <a:pt x="167078" y="103784"/>
                    <a:pt x="163159" y="103862"/>
                    <a:pt x="159966" y="105649"/>
                  </a:cubicBezTo>
                  <a:cubicBezTo>
                    <a:pt x="152465" y="109844"/>
                    <a:pt x="140448" y="114195"/>
                    <a:pt x="132765" y="116137"/>
                  </a:cubicBezTo>
                  <a:close/>
                  <a:moveTo>
                    <a:pt x="-1400" y="219902"/>
                  </a:moveTo>
                  <a:cubicBezTo>
                    <a:pt x="-1945" y="219902"/>
                    <a:pt x="-2413" y="219513"/>
                    <a:pt x="-2490" y="218969"/>
                  </a:cubicBezTo>
                  <a:cubicBezTo>
                    <a:pt x="-2646" y="217934"/>
                    <a:pt x="-2854" y="216846"/>
                    <a:pt x="-3061" y="215655"/>
                  </a:cubicBezTo>
                  <a:cubicBezTo>
                    <a:pt x="-5346" y="202500"/>
                    <a:pt x="-9135" y="180436"/>
                    <a:pt x="-2490" y="141981"/>
                  </a:cubicBezTo>
                  <a:cubicBezTo>
                    <a:pt x="3428" y="107669"/>
                    <a:pt x="24763" y="82964"/>
                    <a:pt x="60945" y="68514"/>
                  </a:cubicBezTo>
                  <a:cubicBezTo>
                    <a:pt x="57208" y="63490"/>
                    <a:pt x="42050" y="43240"/>
                    <a:pt x="31823" y="30525"/>
                  </a:cubicBezTo>
                  <a:cubicBezTo>
                    <a:pt x="31460" y="30085"/>
                    <a:pt x="31511" y="29437"/>
                    <a:pt x="31927" y="29049"/>
                  </a:cubicBezTo>
                  <a:cubicBezTo>
                    <a:pt x="32057" y="28919"/>
                    <a:pt x="32212" y="28842"/>
                    <a:pt x="32394" y="28790"/>
                  </a:cubicBezTo>
                  <a:cubicBezTo>
                    <a:pt x="32550" y="28738"/>
                    <a:pt x="47448" y="24698"/>
                    <a:pt x="78336" y="23611"/>
                  </a:cubicBezTo>
                  <a:cubicBezTo>
                    <a:pt x="76571" y="16748"/>
                    <a:pt x="68213" y="-14845"/>
                    <a:pt x="60790" y="-25384"/>
                  </a:cubicBezTo>
                  <a:cubicBezTo>
                    <a:pt x="60530" y="-25747"/>
                    <a:pt x="60530" y="-26239"/>
                    <a:pt x="60764" y="-26601"/>
                  </a:cubicBezTo>
                  <a:cubicBezTo>
                    <a:pt x="61101" y="-27119"/>
                    <a:pt x="61776" y="-27275"/>
                    <a:pt x="62295" y="-26938"/>
                  </a:cubicBezTo>
                  <a:cubicBezTo>
                    <a:pt x="62425" y="-26860"/>
                    <a:pt x="62529" y="-26757"/>
                    <a:pt x="62606" y="-26653"/>
                  </a:cubicBezTo>
                  <a:cubicBezTo>
                    <a:pt x="71146" y="-14534"/>
                    <a:pt x="80412" y="22834"/>
                    <a:pt x="80827" y="24413"/>
                  </a:cubicBezTo>
                  <a:cubicBezTo>
                    <a:pt x="80905" y="24724"/>
                    <a:pt x="80827" y="25087"/>
                    <a:pt x="80646" y="25346"/>
                  </a:cubicBezTo>
                  <a:cubicBezTo>
                    <a:pt x="80438" y="25605"/>
                    <a:pt x="80127" y="25760"/>
                    <a:pt x="79789" y="25786"/>
                  </a:cubicBezTo>
                  <a:cubicBezTo>
                    <a:pt x="54145" y="26589"/>
                    <a:pt x="39350" y="29463"/>
                    <a:pt x="34652" y="30525"/>
                  </a:cubicBezTo>
                  <a:cubicBezTo>
                    <a:pt x="46358" y="45182"/>
                    <a:pt x="63437" y="68126"/>
                    <a:pt x="63619" y="68385"/>
                  </a:cubicBezTo>
                  <a:cubicBezTo>
                    <a:pt x="63982" y="68877"/>
                    <a:pt x="63878" y="69576"/>
                    <a:pt x="63385" y="69939"/>
                  </a:cubicBezTo>
                  <a:cubicBezTo>
                    <a:pt x="63307" y="69990"/>
                    <a:pt x="63229" y="70042"/>
                    <a:pt x="63126" y="70068"/>
                  </a:cubicBezTo>
                  <a:cubicBezTo>
                    <a:pt x="26917" y="84129"/>
                    <a:pt x="5582" y="108471"/>
                    <a:pt x="-284" y="142395"/>
                  </a:cubicBezTo>
                  <a:cubicBezTo>
                    <a:pt x="-6877" y="180488"/>
                    <a:pt x="-3087" y="202292"/>
                    <a:pt x="-855" y="215318"/>
                  </a:cubicBezTo>
                  <a:cubicBezTo>
                    <a:pt x="-648" y="216509"/>
                    <a:pt x="-466" y="217597"/>
                    <a:pt x="-284" y="218633"/>
                  </a:cubicBezTo>
                  <a:cubicBezTo>
                    <a:pt x="-180" y="219228"/>
                    <a:pt x="-596" y="219798"/>
                    <a:pt x="-1193" y="219902"/>
                  </a:cubicBezTo>
                  <a:cubicBezTo>
                    <a:pt x="-1270" y="219902"/>
                    <a:pt x="-1348" y="219902"/>
                    <a:pt x="-1400" y="219902"/>
                  </a:cubicBezTo>
                  <a:lnTo>
                    <a:pt x="-1400" y="219902"/>
                  </a:lnTo>
                  <a:close/>
                </a:path>
              </a:pathLst>
            </a:custGeom>
            <a:solidFill>
              <a:srgbClr val="191919"/>
            </a:solidFill>
            <a:ln w="259" cap="flat">
              <a:noFill/>
              <a:prstDash val="solid"/>
              <a:miter/>
            </a:ln>
          </p:spPr>
          <p:txBody>
            <a:bodyPr rtlCol="0" anchor="ctr"/>
            <a:lstStyle/>
            <a:p>
              <a:endParaRPr lang="fr-FR"/>
            </a:p>
          </p:txBody>
        </p:sp>
        <p:sp>
          <p:nvSpPr>
            <p:cNvPr id="4029" name="Forme libre 4028">
              <a:extLst>
                <a:ext uri="{FF2B5EF4-FFF2-40B4-BE49-F238E27FC236}">
                  <a16:creationId xmlns:a16="http://schemas.microsoft.com/office/drawing/2014/main" id="{5E57FEFD-49DE-6230-7541-99578B2818DC}"/>
                </a:ext>
              </a:extLst>
            </p:cNvPr>
            <p:cNvSpPr/>
            <p:nvPr/>
          </p:nvSpPr>
          <p:spPr>
            <a:xfrm>
              <a:off x="4178779" y="9531803"/>
              <a:ext cx="86150" cy="247564"/>
            </a:xfrm>
            <a:custGeom>
              <a:avLst/>
              <a:gdLst>
                <a:gd name="connsiteX0" fmla="*/ -5024 w 86150"/>
                <a:gd name="connsiteY0" fmla="*/ 115077 h 247564"/>
                <a:gd name="connsiteX1" fmla="*/ -6010 w 86150"/>
                <a:gd name="connsiteY1" fmla="*/ 114456 h 247564"/>
                <a:gd name="connsiteX2" fmla="*/ -5880 w 86150"/>
                <a:gd name="connsiteY2" fmla="*/ 113291 h 247564"/>
                <a:gd name="connsiteX3" fmla="*/ 27602 w 86150"/>
                <a:gd name="connsiteY3" fmla="*/ 86100 h 247564"/>
                <a:gd name="connsiteX4" fmla="*/ 401 w 86150"/>
                <a:gd name="connsiteY4" fmla="*/ 48758 h 247564"/>
                <a:gd name="connsiteX5" fmla="*/ 193 w 86150"/>
                <a:gd name="connsiteY5" fmla="*/ 47904 h 247564"/>
                <a:gd name="connsiteX6" fmla="*/ 686 w 86150"/>
                <a:gd name="connsiteY6" fmla="*/ 47179 h 247564"/>
                <a:gd name="connsiteX7" fmla="*/ 49509 w 86150"/>
                <a:gd name="connsiteY7" fmla="*/ 36561 h 247564"/>
                <a:gd name="connsiteX8" fmla="*/ 2088 w 86150"/>
                <a:gd name="connsiteY8" fmla="*/ -24890 h 247564"/>
                <a:gd name="connsiteX9" fmla="*/ 1387 w 86150"/>
                <a:gd name="connsiteY9" fmla="*/ -26288 h 247564"/>
                <a:gd name="connsiteX10" fmla="*/ 2373 w 86150"/>
                <a:gd name="connsiteY10" fmla="*/ -27039 h 247564"/>
                <a:gd name="connsiteX11" fmla="*/ 2815 w 86150"/>
                <a:gd name="connsiteY11" fmla="*/ -26987 h 247564"/>
                <a:gd name="connsiteX12" fmla="*/ 52027 w 86150"/>
                <a:gd name="connsiteY12" fmla="*/ 37312 h 247564"/>
                <a:gd name="connsiteX13" fmla="*/ 51845 w 86150"/>
                <a:gd name="connsiteY13" fmla="*/ 38245 h 247564"/>
                <a:gd name="connsiteX14" fmla="*/ 50988 w 86150"/>
                <a:gd name="connsiteY14" fmla="*/ 38711 h 247564"/>
                <a:gd name="connsiteX15" fmla="*/ 2893 w 86150"/>
                <a:gd name="connsiteY15" fmla="*/ 48422 h 247564"/>
                <a:gd name="connsiteX16" fmla="*/ 30198 w 86150"/>
                <a:gd name="connsiteY16" fmla="*/ 85919 h 247564"/>
                <a:gd name="connsiteX17" fmla="*/ 30146 w 86150"/>
                <a:gd name="connsiteY17" fmla="*/ 87292 h 247564"/>
                <a:gd name="connsiteX18" fmla="*/ 29757 w 86150"/>
                <a:gd name="connsiteY18" fmla="*/ 87576 h 247564"/>
                <a:gd name="connsiteX19" fmla="*/ -4116 w 86150"/>
                <a:gd name="connsiteY19" fmla="*/ 114689 h 247564"/>
                <a:gd name="connsiteX20" fmla="*/ -5024 w 86150"/>
                <a:gd name="connsiteY20" fmla="*/ 115077 h 247564"/>
                <a:gd name="connsiteX21" fmla="*/ 63655 w 86150"/>
                <a:gd name="connsiteY21" fmla="*/ 220526 h 247564"/>
                <a:gd name="connsiteX22" fmla="*/ 55660 w 86150"/>
                <a:gd name="connsiteY22" fmla="*/ 178497 h 247564"/>
                <a:gd name="connsiteX23" fmla="*/ 37284 w 86150"/>
                <a:gd name="connsiteY23" fmla="*/ 143615 h 247564"/>
                <a:gd name="connsiteX24" fmla="*/ 80033 w 86150"/>
                <a:gd name="connsiteY24" fmla="*/ 144884 h 247564"/>
                <a:gd name="connsiteX25" fmla="*/ 63655 w 86150"/>
                <a:gd name="connsiteY25" fmla="*/ 220526 h 247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6150" h="247564">
                  <a:moveTo>
                    <a:pt x="-5024" y="115077"/>
                  </a:moveTo>
                  <a:cubicBezTo>
                    <a:pt x="-5439" y="115077"/>
                    <a:pt x="-5829" y="114845"/>
                    <a:pt x="-6010" y="114456"/>
                  </a:cubicBezTo>
                  <a:cubicBezTo>
                    <a:pt x="-6192" y="114068"/>
                    <a:pt x="-6140" y="113627"/>
                    <a:pt x="-5880" y="113291"/>
                  </a:cubicBezTo>
                  <a:cubicBezTo>
                    <a:pt x="-5751" y="113110"/>
                    <a:pt x="8291" y="95216"/>
                    <a:pt x="27602" y="86100"/>
                  </a:cubicBezTo>
                  <a:cubicBezTo>
                    <a:pt x="24254" y="81465"/>
                    <a:pt x="10939" y="63027"/>
                    <a:pt x="401" y="48758"/>
                  </a:cubicBezTo>
                  <a:cubicBezTo>
                    <a:pt x="219" y="48525"/>
                    <a:pt x="141" y="48214"/>
                    <a:pt x="193" y="47904"/>
                  </a:cubicBezTo>
                  <a:cubicBezTo>
                    <a:pt x="245" y="47593"/>
                    <a:pt x="427" y="47334"/>
                    <a:pt x="686" y="47179"/>
                  </a:cubicBezTo>
                  <a:cubicBezTo>
                    <a:pt x="12782" y="39410"/>
                    <a:pt x="32897" y="37390"/>
                    <a:pt x="49509" y="36561"/>
                  </a:cubicBezTo>
                  <a:cubicBezTo>
                    <a:pt x="38971" y="-30"/>
                    <a:pt x="14936" y="-20539"/>
                    <a:pt x="2088" y="-24890"/>
                  </a:cubicBezTo>
                  <a:cubicBezTo>
                    <a:pt x="1517" y="-25071"/>
                    <a:pt x="1205" y="-25718"/>
                    <a:pt x="1387" y="-26288"/>
                  </a:cubicBezTo>
                  <a:cubicBezTo>
                    <a:pt x="1543" y="-26728"/>
                    <a:pt x="1932" y="-27013"/>
                    <a:pt x="2373" y="-27039"/>
                  </a:cubicBezTo>
                  <a:cubicBezTo>
                    <a:pt x="2529" y="-27039"/>
                    <a:pt x="2659" y="-27013"/>
                    <a:pt x="2815" y="-26987"/>
                  </a:cubicBezTo>
                  <a:cubicBezTo>
                    <a:pt x="16234" y="-22430"/>
                    <a:pt x="41463" y="-936"/>
                    <a:pt x="52027" y="37312"/>
                  </a:cubicBezTo>
                  <a:cubicBezTo>
                    <a:pt x="52105" y="37623"/>
                    <a:pt x="52053" y="37986"/>
                    <a:pt x="51845" y="38245"/>
                  </a:cubicBezTo>
                  <a:cubicBezTo>
                    <a:pt x="51637" y="38529"/>
                    <a:pt x="51326" y="38685"/>
                    <a:pt x="50988" y="38711"/>
                  </a:cubicBezTo>
                  <a:cubicBezTo>
                    <a:pt x="34870" y="39461"/>
                    <a:pt x="14988" y="41248"/>
                    <a:pt x="2893" y="48422"/>
                  </a:cubicBezTo>
                  <a:cubicBezTo>
                    <a:pt x="14884" y="64684"/>
                    <a:pt x="30042" y="85712"/>
                    <a:pt x="30198" y="85919"/>
                  </a:cubicBezTo>
                  <a:cubicBezTo>
                    <a:pt x="30509" y="86333"/>
                    <a:pt x="30483" y="86903"/>
                    <a:pt x="30146" y="87292"/>
                  </a:cubicBezTo>
                  <a:cubicBezTo>
                    <a:pt x="30042" y="87421"/>
                    <a:pt x="29912" y="87525"/>
                    <a:pt x="29757" y="87576"/>
                  </a:cubicBezTo>
                  <a:cubicBezTo>
                    <a:pt x="10316" y="96303"/>
                    <a:pt x="-3960" y="114508"/>
                    <a:pt x="-4116" y="114689"/>
                  </a:cubicBezTo>
                  <a:cubicBezTo>
                    <a:pt x="-4349" y="114922"/>
                    <a:pt x="-4687" y="115077"/>
                    <a:pt x="-5024" y="115077"/>
                  </a:cubicBezTo>
                  <a:close/>
                  <a:moveTo>
                    <a:pt x="63655" y="220526"/>
                  </a:moveTo>
                  <a:cubicBezTo>
                    <a:pt x="50937" y="206594"/>
                    <a:pt x="54856" y="183805"/>
                    <a:pt x="55660" y="178497"/>
                  </a:cubicBezTo>
                  <a:cubicBezTo>
                    <a:pt x="56751" y="171375"/>
                    <a:pt x="69469" y="153041"/>
                    <a:pt x="37284" y="143615"/>
                  </a:cubicBezTo>
                  <a:cubicBezTo>
                    <a:pt x="55037" y="146593"/>
                    <a:pt x="79384" y="144961"/>
                    <a:pt x="80033" y="144884"/>
                  </a:cubicBezTo>
                  <a:cubicBezTo>
                    <a:pt x="79384" y="145687"/>
                    <a:pt x="57218" y="172334"/>
                    <a:pt x="63655" y="220526"/>
                  </a:cubicBezTo>
                  <a:close/>
                </a:path>
              </a:pathLst>
            </a:custGeom>
            <a:solidFill>
              <a:srgbClr val="191919"/>
            </a:solidFill>
            <a:ln w="259" cap="flat">
              <a:noFill/>
              <a:prstDash val="solid"/>
              <a:miter/>
            </a:ln>
          </p:spPr>
          <p:txBody>
            <a:bodyPr rtlCol="0" anchor="ctr"/>
            <a:lstStyle/>
            <a:p>
              <a:endParaRPr lang="fr-FR"/>
            </a:p>
          </p:txBody>
        </p:sp>
        <p:sp>
          <p:nvSpPr>
            <p:cNvPr id="4030" name="Forme libre 4029">
              <a:extLst>
                <a:ext uri="{FF2B5EF4-FFF2-40B4-BE49-F238E27FC236}">
                  <a16:creationId xmlns:a16="http://schemas.microsoft.com/office/drawing/2014/main" id="{88B317BF-50EE-1334-5474-C1E8CA0E8E73}"/>
                </a:ext>
              </a:extLst>
            </p:cNvPr>
            <p:cNvSpPr/>
            <p:nvPr/>
          </p:nvSpPr>
          <p:spPr>
            <a:xfrm>
              <a:off x="4221115" y="9701351"/>
              <a:ext cx="44963" cy="79103"/>
            </a:xfrm>
            <a:custGeom>
              <a:avLst/>
              <a:gdLst>
                <a:gd name="connsiteX0" fmla="*/ 21247 w 44963"/>
                <a:gd name="connsiteY0" fmla="*/ 51780 h 79103"/>
                <a:gd name="connsiteX1" fmla="*/ 20805 w 44963"/>
                <a:gd name="connsiteY1" fmla="*/ 51676 h 79103"/>
                <a:gd name="connsiteX2" fmla="*/ 20442 w 44963"/>
                <a:gd name="connsiteY2" fmla="*/ 51418 h 79103"/>
                <a:gd name="connsiteX3" fmla="*/ 12110 w 44963"/>
                <a:gd name="connsiteY3" fmla="*/ 8948 h 79103"/>
                <a:gd name="connsiteX4" fmla="*/ 12188 w 44963"/>
                <a:gd name="connsiteY4" fmla="*/ 8482 h 79103"/>
                <a:gd name="connsiteX5" fmla="*/ 13408 w 44963"/>
                <a:gd name="connsiteY5" fmla="*/ 4132 h 79103"/>
                <a:gd name="connsiteX6" fmla="*/ 13953 w 44963"/>
                <a:gd name="connsiteY6" fmla="*/ -12856 h 79103"/>
                <a:gd name="connsiteX7" fmla="*/ -5384 w 44963"/>
                <a:gd name="connsiteY7" fmla="*/ -25182 h 79103"/>
                <a:gd name="connsiteX8" fmla="*/ -6162 w 44963"/>
                <a:gd name="connsiteY8" fmla="*/ -26477 h 79103"/>
                <a:gd name="connsiteX9" fmla="*/ -4891 w 44963"/>
                <a:gd name="connsiteY9" fmla="*/ -27306 h 79103"/>
                <a:gd name="connsiteX10" fmla="*/ 37547 w 44963"/>
                <a:gd name="connsiteY10" fmla="*/ -26037 h 79103"/>
                <a:gd name="connsiteX11" fmla="*/ 38637 w 44963"/>
                <a:gd name="connsiteY11" fmla="*/ -25467 h 79103"/>
                <a:gd name="connsiteX12" fmla="*/ 38533 w 44963"/>
                <a:gd name="connsiteY12" fmla="*/ -24250 h 79103"/>
                <a:gd name="connsiteX13" fmla="*/ 22389 w 44963"/>
                <a:gd name="connsiteY13" fmla="*/ 50537 h 79103"/>
                <a:gd name="connsiteX14" fmla="*/ 22129 w 44963"/>
                <a:gd name="connsiteY14" fmla="*/ 51418 h 79103"/>
                <a:gd name="connsiteX15" fmla="*/ 21247 w 44963"/>
                <a:gd name="connsiteY15" fmla="*/ 51780 h 79103"/>
                <a:gd name="connsiteX16" fmla="*/ 21247 w 44963"/>
                <a:gd name="connsiteY16" fmla="*/ 51780 h 79103"/>
                <a:gd name="connsiteX17" fmla="*/ 4090 w 44963"/>
                <a:gd name="connsiteY17" fmla="*/ -23991 h 79103"/>
                <a:gd name="connsiteX18" fmla="*/ 15900 w 44963"/>
                <a:gd name="connsiteY18" fmla="*/ -13866 h 79103"/>
                <a:gd name="connsiteX19" fmla="*/ 15511 w 44963"/>
                <a:gd name="connsiteY19" fmla="*/ 4831 h 79103"/>
                <a:gd name="connsiteX20" fmla="*/ 14369 w 44963"/>
                <a:gd name="connsiteY20" fmla="*/ 8819 h 79103"/>
                <a:gd name="connsiteX21" fmla="*/ 14291 w 44963"/>
                <a:gd name="connsiteY21" fmla="*/ 9285 h 79103"/>
                <a:gd name="connsiteX22" fmla="*/ 19715 w 44963"/>
                <a:gd name="connsiteY22" fmla="*/ 46964 h 79103"/>
                <a:gd name="connsiteX23" fmla="*/ 35315 w 44963"/>
                <a:gd name="connsiteY23" fmla="*/ -23706 h 79103"/>
                <a:gd name="connsiteX24" fmla="*/ 4090 w 44963"/>
                <a:gd name="connsiteY24" fmla="*/ -23991 h 79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963" h="79103">
                  <a:moveTo>
                    <a:pt x="21247" y="51780"/>
                  </a:moveTo>
                  <a:cubicBezTo>
                    <a:pt x="21091" y="51780"/>
                    <a:pt x="20935" y="51754"/>
                    <a:pt x="20805" y="51676"/>
                  </a:cubicBezTo>
                  <a:cubicBezTo>
                    <a:pt x="20676" y="51625"/>
                    <a:pt x="20546" y="51521"/>
                    <a:pt x="20442" y="51418"/>
                  </a:cubicBezTo>
                  <a:cubicBezTo>
                    <a:pt x="12007" y="42147"/>
                    <a:pt x="9177" y="27879"/>
                    <a:pt x="12110" y="8948"/>
                  </a:cubicBezTo>
                  <a:lnTo>
                    <a:pt x="12188" y="8482"/>
                  </a:lnTo>
                  <a:cubicBezTo>
                    <a:pt x="12474" y="7006"/>
                    <a:pt x="12889" y="5556"/>
                    <a:pt x="13408" y="4132"/>
                  </a:cubicBezTo>
                  <a:cubicBezTo>
                    <a:pt x="14939" y="-555"/>
                    <a:pt x="17068" y="-6951"/>
                    <a:pt x="13953" y="-12856"/>
                  </a:cubicBezTo>
                  <a:cubicBezTo>
                    <a:pt x="11202" y="-18087"/>
                    <a:pt x="4687" y="-22230"/>
                    <a:pt x="-5384" y="-25182"/>
                  </a:cubicBezTo>
                  <a:cubicBezTo>
                    <a:pt x="-5955" y="-25338"/>
                    <a:pt x="-6292" y="-25908"/>
                    <a:pt x="-6162" y="-26477"/>
                  </a:cubicBezTo>
                  <a:cubicBezTo>
                    <a:pt x="-6033" y="-27047"/>
                    <a:pt x="-5488" y="-27409"/>
                    <a:pt x="-4891" y="-27306"/>
                  </a:cubicBezTo>
                  <a:cubicBezTo>
                    <a:pt x="13019" y="-24302"/>
                    <a:pt x="37339" y="-26011"/>
                    <a:pt x="37547" y="-26037"/>
                  </a:cubicBezTo>
                  <a:cubicBezTo>
                    <a:pt x="37988" y="-26089"/>
                    <a:pt x="38429" y="-25855"/>
                    <a:pt x="38637" y="-25467"/>
                  </a:cubicBezTo>
                  <a:cubicBezTo>
                    <a:pt x="38845" y="-25079"/>
                    <a:pt x="38819" y="-24587"/>
                    <a:pt x="38533" y="-24250"/>
                  </a:cubicBezTo>
                  <a:cubicBezTo>
                    <a:pt x="36197" y="-21402"/>
                    <a:pt x="16237" y="4624"/>
                    <a:pt x="22389" y="50537"/>
                  </a:cubicBezTo>
                  <a:cubicBezTo>
                    <a:pt x="22441" y="50848"/>
                    <a:pt x="22337" y="51159"/>
                    <a:pt x="22129" y="51418"/>
                  </a:cubicBezTo>
                  <a:cubicBezTo>
                    <a:pt x="21870" y="51651"/>
                    <a:pt x="21584" y="51780"/>
                    <a:pt x="21247" y="51780"/>
                  </a:cubicBezTo>
                  <a:lnTo>
                    <a:pt x="21247" y="51780"/>
                  </a:lnTo>
                  <a:close/>
                  <a:moveTo>
                    <a:pt x="4090" y="-23991"/>
                  </a:moveTo>
                  <a:cubicBezTo>
                    <a:pt x="9878" y="-21272"/>
                    <a:pt x="13746" y="-17931"/>
                    <a:pt x="15900" y="-13866"/>
                  </a:cubicBezTo>
                  <a:cubicBezTo>
                    <a:pt x="19430" y="-7133"/>
                    <a:pt x="17172" y="-219"/>
                    <a:pt x="15511" y="4831"/>
                  </a:cubicBezTo>
                  <a:cubicBezTo>
                    <a:pt x="15043" y="6126"/>
                    <a:pt x="14654" y="7472"/>
                    <a:pt x="14369" y="8819"/>
                  </a:cubicBezTo>
                  <a:lnTo>
                    <a:pt x="14291" y="9285"/>
                  </a:lnTo>
                  <a:cubicBezTo>
                    <a:pt x="11773" y="25574"/>
                    <a:pt x="13616" y="38211"/>
                    <a:pt x="19715" y="46964"/>
                  </a:cubicBezTo>
                  <a:cubicBezTo>
                    <a:pt x="15588" y="7731"/>
                    <a:pt x="30253" y="-16611"/>
                    <a:pt x="35315" y="-23706"/>
                  </a:cubicBezTo>
                  <a:cubicBezTo>
                    <a:pt x="24907" y="-23111"/>
                    <a:pt x="14472" y="-23214"/>
                    <a:pt x="4090" y="-23991"/>
                  </a:cubicBezTo>
                  <a:close/>
                </a:path>
              </a:pathLst>
            </a:custGeom>
            <a:solidFill>
              <a:srgbClr val="191919"/>
            </a:solidFill>
            <a:ln w="259" cap="flat">
              <a:noFill/>
              <a:prstDash val="solid"/>
              <a:miter/>
            </a:ln>
          </p:spPr>
          <p:txBody>
            <a:bodyPr rtlCol="0" anchor="ctr"/>
            <a:lstStyle/>
            <a:p>
              <a:endParaRPr lang="fr-FR"/>
            </a:p>
          </p:txBody>
        </p:sp>
        <p:sp>
          <p:nvSpPr>
            <p:cNvPr id="4031" name="Forme libre 4030">
              <a:extLst>
                <a:ext uri="{FF2B5EF4-FFF2-40B4-BE49-F238E27FC236}">
                  <a16:creationId xmlns:a16="http://schemas.microsoft.com/office/drawing/2014/main" id="{52A83D1C-638D-6708-1D7F-76E5340CF16C}"/>
                </a:ext>
              </a:extLst>
            </p:cNvPr>
            <p:cNvSpPr/>
            <p:nvPr/>
          </p:nvSpPr>
          <p:spPr>
            <a:xfrm>
              <a:off x="3687717" y="9512640"/>
              <a:ext cx="437415" cy="347444"/>
            </a:xfrm>
            <a:custGeom>
              <a:avLst/>
              <a:gdLst>
                <a:gd name="connsiteX0" fmla="*/ 341814 w 437415"/>
                <a:gd name="connsiteY0" fmla="*/ 127638 h 347444"/>
                <a:gd name="connsiteX1" fmla="*/ 321906 w 437415"/>
                <a:gd name="connsiteY1" fmla="*/ 284463 h 347444"/>
                <a:gd name="connsiteX2" fmla="*/ 269968 w 437415"/>
                <a:gd name="connsiteY2" fmla="*/ 320303 h 347444"/>
                <a:gd name="connsiteX3" fmla="*/ 292472 w 437415"/>
                <a:gd name="connsiteY3" fmla="*/ 242124 h 347444"/>
                <a:gd name="connsiteX4" fmla="*/ 276899 w 437415"/>
                <a:gd name="connsiteY4" fmla="*/ 110780 h 347444"/>
                <a:gd name="connsiteX5" fmla="*/ 180369 w 437415"/>
                <a:gd name="connsiteY5" fmla="*/ 90348 h 347444"/>
                <a:gd name="connsiteX6" fmla="*/ 180369 w 437415"/>
                <a:gd name="connsiteY6" fmla="*/ 90348 h 347444"/>
                <a:gd name="connsiteX7" fmla="*/ 78571 w 437415"/>
                <a:gd name="connsiteY7" fmla="*/ 45522 h 347444"/>
                <a:gd name="connsiteX8" fmla="*/ -230 w 437415"/>
                <a:gd name="connsiteY8" fmla="*/ 30839 h 347444"/>
                <a:gd name="connsiteX9" fmla="*/ -1917 w 437415"/>
                <a:gd name="connsiteY9" fmla="*/ -10724 h 347444"/>
                <a:gd name="connsiteX10" fmla="*/ 2365 w 437415"/>
                <a:gd name="connsiteY10" fmla="*/ -20564 h 347444"/>
                <a:gd name="connsiteX11" fmla="*/ 381682 w 437415"/>
                <a:gd name="connsiteY11" fmla="*/ -14090 h 347444"/>
                <a:gd name="connsiteX12" fmla="*/ 423263 w 437415"/>
                <a:gd name="connsiteY12" fmla="*/ -23594 h 347444"/>
                <a:gd name="connsiteX13" fmla="*/ 432347 w 437415"/>
                <a:gd name="connsiteY13" fmla="*/ -23594 h 347444"/>
                <a:gd name="connsiteX14" fmla="*/ 341814 w 437415"/>
                <a:gd name="connsiteY14" fmla="*/ 127638 h 34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7415" h="347444">
                  <a:moveTo>
                    <a:pt x="341814" y="127638"/>
                  </a:moveTo>
                  <a:cubicBezTo>
                    <a:pt x="318947" y="180647"/>
                    <a:pt x="311082" y="260277"/>
                    <a:pt x="321906" y="284463"/>
                  </a:cubicBezTo>
                  <a:cubicBezTo>
                    <a:pt x="321906" y="284463"/>
                    <a:pt x="298546" y="300881"/>
                    <a:pt x="269968" y="320303"/>
                  </a:cubicBezTo>
                  <a:cubicBezTo>
                    <a:pt x="270825" y="319242"/>
                    <a:pt x="302335" y="279466"/>
                    <a:pt x="292472" y="242124"/>
                  </a:cubicBezTo>
                  <a:cubicBezTo>
                    <a:pt x="281882" y="201933"/>
                    <a:pt x="272123" y="160888"/>
                    <a:pt x="276899" y="110780"/>
                  </a:cubicBezTo>
                  <a:cubicBezTo>
                    <a:pt x="252319" y="113680"/>
                    <a:pt x="215799" y="103580"/>
                    <a:pt x="180369" y="90348"/>
                  </a:cubicBezTo>
                  <a:lnTo>
                    <a:pt x="180369" y="90348"/>
                  </a:lnTo>
                  <a:cubicBezTo>
                    <a:pt x="136660" y="74033"/>
                    <a:pt x="94612" y="52928"/>
                    <a:pt x="78571" y="45522"/>
                  </a:cubicBezTo>
                  <a:cubicBezTo>
                    <a:pt x="49553" y="32134"/>
                    <a:pt x="20534" y="27809"/>
                    <a:pt x="-230" y="30839"/>
                  </a:cubicBezTo>
                  <a:cubicBezTo>
                    <a:pt x="-6408" y="19885"/>
                    <a:pt x="-6330" y="2923"/>
                    <a:pt x="-1917" y="-10724"/>
                  </a:cubicBezTo>
                  <a:cubicBezTo>
                    <a:pt x="-827" y="-14142"/>
                    <a:pt x="600" y="-17457"/>
                    <a:pt x="2365" y="-20564"/>
                  </a:cubicBezTo>
                  <a:cubicBezTo>
                    <a:pt x="79012" y="-35247"/>
                    <a:pt x="357880" y="-21859"/>
                    <a:pt x="381682" y="-14090"/>
                  </a:cubicBezTo>
                  <a:cubicBezTo>
                    <a:pt x="392220" y="-18570"/>
                    <a:pt x="411790" y="-23853"/>
                    <a:pt x="423263" y="-23594"/>
                  </a:cubicBezTo>
                  <a:cubicBezTo>
                    <a:pt x="426300" y="-23439"/>
                    <a:pt x="429310" y="-23439"/>
                    <a:pt x="432347" y="-23594"/>
                  </a:cubicBezTo>
                  <a:cubicBezTo>
                    <a:pt x="429726" y="11857"/>
                    <a:pt x="373869" y="53342"/>
                    <a:pt x="341814" y="127638"/>
                  </a:cubicBezTo>
                  <a:close/>
                </a:path>
              </a:pathLst>
            </a:custGeom>
            <a:solidFill>
              <a:srgbClr val="FFD26C"/>
            </a:solidFill>
            <a:ln w="259" cap="flat">
              <a:noFill/>
              <a:prstDash val="solid"/>
              <a:miter/>
            </a:ln>
          </p:spPr>
          <p:txBody>
            <a:bodyPr rtlCol="0" anchor="ctr"/>
            <a:lstStyle/>
            <a:p>
              <a:endParaRPr lang="fr-FR"/>
            </a:p>
          </p:txBody>
        </p:sp>
        <p:sp>
          <p:nvSpPr>
            <p:cNvPr id="4032" name="Forme libre 4031">
              <a:extLst>
                <a:ext uri="{FF2B5EF4-FFF2-40B4-BE49-F238E27FC236}">
                  <a16:creationId xmlns:a16="http://schemas.microsoft.com/office/drawing/2014/main" id="{BD6FD482-76F2-C449-2F87-570207AB66EA}"/>
                </a:ext>
              </a:extLst>
            </p:cNvPr>
            <p:cNvSpPr/>
            <p:nvPr/>
          </p:nvSpPr>
          <p:spPr>
            <a:xfrm>
              <a:off x="3686608" y="9511494"/>
              <a:ext cx="439614" cy="349678"/>
            </a:xfrm>
            <a:custGeom>
              <a:avLst/>
              <a:gdLst>
                <a:gd name="connsiteX0" fmla="*/ 271051 w 439614"/>
                <a:gd name="connsiteY0" fmla="*/ 322537 h 349678"/>
                <a:gd name="connsiteX1" fmla="*/ 270065 w 439614"/>
                <a:gd name="connsiteY1" fmla="*/ 321916 h 349678"/>
                <a:gd name="connsiteX2" fmla="*/ 270195 w 439614"/>
                <a:gd name="connsiteY2" fmla="*/ 320750 h 349678"/>
                <a:gd name="connsiteX3" fmla="*/ 292776 w 439614"/>
                <a:gd name="connsiteY3" fmla="*/ 273257 h 349678"/>
                <a:gd name="connsiteX4" fmla="*/ 293087 w 439614"/>
                <a:gd name="connsiteY4" fmla="*/ 271626 h 349678"/>
                <a:gd name="connsiteX5" fmla="*/ 293139 w 439614"/>
                <a:gd name="connsiteY5" fmla="*/ 271419 h 349678"/>
                <a:gd name="connsiteX6" fmla="*/ 292490 w 439614"/>
                <a:gd name="connsiteY6" fmla="*/ 243529 h 349678"/>
                <a:gd name="connsiteX7" fmla="*/ 276761 w 439614"/>
                <a:gd name="connsiteY7" fmla="*/ 113143 h 349678"/>
                <a:gd name="connsiteX8" fmla="*/ 181141 w 439614"/>
                <a:gd name="connsiteY8" fmla="*/ 92530 h 349678"/>
                <a:gd name="connsiteX9" fmla="*/ 181063 w 439614"/>
                <a:gd name="connsiteY9" fmla="*/ 92504 h 349678"/>
                <a:gd name="connsiteX10" fmla="*/ 90841 w 439614"/>
                <a:gd name="connsiteY10" fmla="*/ 53168 h 349678"/>
                <a:gd name="connsiteX11" fmla="*/ 79187 w 439614"/>
                <a:gd name="connsiteY11" fmla="*/ 47652 h 349678"/>
                <a:gd name="connsiteX12" fmla="*/ 1008 w 439614"/>
                <a:gd name="connsiteY12" fmla="*/ 33047 h 349678"/>
                <a:gd name="connsiteX13" fmla="*/ -108 w 439614"/>
                <a:gd name="connsiteY13" fmla="*/ 32503 h 349678"/>
                <a:gd name="connsiteX14" fmla="*/ -1899 w 439614"/>
                <a:gd name="connsiteY14" fmla="*/ -9940 h 349678"/>
                <a:gd name="connsiteX15" fmla="*/ 2488 w 439614"/>
                <a:gd name="connsiteY15" fmla="*/ -20014 h 349678"/>
                <a:gd name="connsiteX16" fmla="*/ 3240 w 439614"/>
                <a:gd name="connsiteY16" fmla="*/ -20558 h 349678"/>
                <a:gd name="connsiteX17" fmla="*/ 212962 w 439614"/>
                <a:gd name="connsiteY17" fmla="*/ -25762 h 349678"/>
                <a:gd name="connsiteX18" fmla="*/ 382712 w 439614"/>
                <a:gd name="connsiteY18" fmla="*/ -14161 h 349678"/>
                <a:gd name="connsiteX19" fmla="*/ 424371 w 439614"/>
                <a:gd name="connsiteY19" fmla="*/ -23588 h 349678"/>
                <a:gd name="connsiteX20" fmla="*/ 433274 w 439614"/>
                <a:gd name="connsiteY20" fmla="*/ -23588 h 349678"/>
                <a:gd name="connsiteX21" fmla="*/ 434468 w 439614"/>
                <a:gd name="connsiteY21" fmla="*/ -22888 h 349678"/>
                <a:gd name="connsiteX22" fmla="*/ 434546 w 439614"/>
                <a:gd name="connsiteY22" fmla="*/ -22396 h 349678"/>
                <a:gd name="connsiteX23" fmla="*/ 400155 w 439614"/>
                <a:gd name="connsiteY23" fmla="*/ 39158 h 349678"/>
                <a:gd name="connsiteX24" fmla="*/ 343961 w 439614"/>
                <a:gd name="connsiteY24" fmla="*/ 129172 h 349678"/>
                <a:gd name="connsiteX25" fmla="*/ 319458 w 439614"/>
                <a:gd name="connsiteY25" fmla="*/ 258212 h 349678"/>
                <a:gd name="connsiteX26" fmla="*/ 324027 w 439614"/>
                <a:gd name="connsiteY26" fmla="*/ 285091 h 349678"/>
                <a:gd name="connsiteX27" fmla="*/ 323663 w 439614"/>
                <a:gd name="connsiteY27" fmla="*/ 286438 h 349678"/>
                <a:gd name="connsiteX28" fmla="*/ 271700 w 439614"/>
                <a:gd name="connsiteY28" fmla="*/ 322278 h 349678"/>
                <a:gd name="connsiteX29" fmla="*/ 271051 w 439614"/>
                <a:gd name="connsiteY29" fmla="*/ 322537 h 349678"/>
                <a:gd name="connsiteX30" fmla="*/ 295268 w 439614"/>
                <a:gd name="connsiteY30" fmla="*/ 271962 h 349678"/>
                <a:gd name="connsiteX31" fmla="*/ 295268 w 439614"/>
                <a:gd name="connsiteY31" fmla="*/ 272014 h 349678"/>
                <a:gd name="connsiteX32" fmla="*/ 294930 w 439614"/>
                <a:gd name="connsiteY32" fmla="*/ 273697 h 349678"/>
                <a:gd name="connsiteX33" fmla="*/ 275697 w 439614"/>
                <a:gd name="connsiteY33" fmla="*/ 316943 h 349678"/>
                <a:gd name="connsiteX34" fmla="*/ 321613 w 439614"/>
                <a:gd name="connsiteY34" fmla="*/ 285221 h 349678"/>
                <a:gd name="connsiteX35" fmla="*/ 317200 w 439614"/>
                <a:gd name="connsiteY35" fmla="*/ 258367 h 349678"/>
                <a:gd name="connsiteX36" fmla="*/ 341884 w 439614"/>
                <a:gd name="connsiteY36" fmla="*/ 128344 h 349678"/>
                <a:gd name="connsiteX37" fmla="*/ 398364 w 439614"/>
                <a:gd name="connsiteY37" fmla="*/ 37889 h 349678"/>
                <a:gd name="connsiteX38" fmla="*/ 432184 w 439614"/>
                <a:gd name="connsiteY38" fmla="*/ -21257 h 349678"/>
                <a:gd name="connsiteX39" fmla="*/ 424293 w 439614"/>
                <a:gd name="connsiteY39" fmla="*/ -21309 h 349678"/>
                <a:gd name="connsiteX40" fmla="*/ 383180 w 439614"/>
                <a:gd name="connsiteY40" fmla="*/ -11882 h 349678"/>
                <a:gd name="connsiteX41" fmla="*/ 382401 w 439614"/>
                <a:gd name="connsiteY41" fmla="*/ -11857 h 349678"/>
                <a:gd name="connsiteX42" fmla="*/ 4123 w 439614"/>
                <a:gd name="connsiteY42" fmla="*/ -18408 h 349678"/>
                <a:gd name="connsiteX43" fmla="*/ 177 w 439614"/>
                <a:gd name="connsiteY43" fmla="*/ -9215 h 349678"/>
                <a:gd name="connsiteX44" fmla="*/ 1423 w 439614"/>
                <a:gd name="connsiteY44" fmla="*/ 30820 h 349678"/>
                <a:gd name="connsiteX45" fmla="*/ 80095 w 439614"/>
                <a:gd name="connsiteY45" fmla="*/ 45710 h 349678"/>
                <a:gd name="connsiteX46" fmla="*/ 91775 w 439614"/>
                <a:gd name="connsiteY46" fmla="*/ 51226 h 349678"/>
                <a:gd name="connsiteX47" fmla="*/ 181737 w 439614"/>
                <a:gd name="connsiteY47" fmla="*/ 90458 h 349678"/>
                <a:gd name="connsiteX48" fmla="*/ 181815 w 439614"/>
                <a:gd name="connsiteY48" fmla="*/ 90484 h 349678"/>
                <a:gd name="connsiteX49" fmla="*/ 277825 w 439614"/>
                <a:gd name="connsiteY49" fmla="*/ 110838 h 349678"/>
                <a:gd name="connsiteX50" fmla="*/ 279045 w 439614"/>
                <a:gd name="connsiteY50" fmla="*/ 111796 h 349678"/>
                <a:gd name="connsiteX51" fmla="*/ 279045 w 439614"/>
                <a:gd name="connsiteY51" fmla="*/ 112029 h 349678"/>
                <a:gd name="connsiteX52" fmla="*/ 294593 w 439614"/>
                <a:gd name="connsiteY52" fmla="*/ 242985 h 349678"/>
                <a:gd name="connsiteX53" fmla="*/ 295268 w 439614"/>
                <a:gd name="connsiteY53" fmla="*/ 271885 h 349678"/>
                <a:gd name="connsiteX54" fmla="*/ 295268 w 439614"/>
                <a:gd name="connsiteY54" fmla="*/ 271962 h 34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39614" h="349678">
                  <a:moveTo>
                    <a:pt x="271051" y="322537"/>
                  </a:moveTo>
                  <a:cubicBezTo>
                    <a:pt x="270636" y="322537"/>
                    <a:pt x="270246" y="322304"/>
                    <a:pt x="270065" y="321916"/>
                  </a:cubicBezTo>
                  <a:cubicBezTo>
                    <a:pt x="269883" y="321527"/>
                    <a:pt x="269935" y="321087"/>
                    <a:pt x="270195" y="320750"/>
                  </a:cubicBezTo>
                  <a:cubicBezTo>
                    <a:pt x="271959" y="318497"/>
                    <a:pt x="287663" y="298143"/>
                    <a:pt x="292776" y="273257"/>
                  </a:cubicBezTo>
                  <a:lnTo>
                    <a:pt x="293087" y="271626"/>
                  </a:lnTo>
                  <a:cubicBezTo>
                    <a:pt x="293087" y="271548"/>
                    <a:pt x="293113" y="271470"/>
                    <a:pt x="293139" y="271419"/>
                  </a:cubicBezTo>
                  <a:cubicBezTo>
                    <a:pt x="294982" y="262200"/>
                    <a:pt x="294775" y="252670"/>
                    <a:pt x="292490" y="243529"/>
                  </a:cubicBezTo>
                  <a:cubicBezTo>
                    <a:pt x="281278" y="201008"/>
                    <a:pt x="272349" y="161827"/>
                    <a:pt x="276761" y="113143"/>
                  </a:cubicBezTo>
                  <a:cubicBezTo>
                    <a:pt x="255478" y="115214"/>
                    <a:pt x="223319" y="108275"/>
                    <a:pt x="181141" y="92530"/>
                  </a:cubicBezTo>
                  <a:cubicBezTo>
                    <a:pt x="181115" y="92530"/>
                    <a:pt x="181089" y="92504"/>
                    <a:pt x="181063" y="92504"/>
                  </a:cubicBezTo>
                  <a:cubicBezTo>
                    <a:pt x="145529" y="79245"/>
                    <a:pt x="111294" y="62905"/>
                    <a:pt x="90841" y="53168"/>
                  </a:cubicBezTo>
                  <a:cubicBezTo>
                    <a:pt x="86195" y="50967"/>
                    <a:pt x="82197" y="49050"/>
                    <a:pt x="79187" y="47652"/>
                  </a:cubicBezTo>
                  <a:cubicBezTo>
                    <a:pt x="52400" y="35274"/>
                    <a:pt x="23174" y="29836"/>
                    <a:pt x="1008" y="33047"/>
                  </a:cubicBezTo>
                  <a:cubicBezTo>
                    <a:pt x="567" y="33124"/>
                    <a:pt x="100" y="32892"/>
                    <a:pt x="-108" y="32503"/>
                  </a:cubicBezTo>
                  <a:cubicBezTo>
                    <a:pt x="-6000" y="22067"/>
                    <a:pt x="-6701" y="5002"/>
                    <a:pt x="-1899" y="-9940"/>
                  </a:cubicBezTo>
                  <a:cubicBezTo>
                    <a:pt x="-783" y="-13436"/>
                    <a:pt x="671" y="-16803"/>
                    <a:pt x="2488" y="-20014"/>
                  </a:cubicBezTo>
                  <a:cubicBezTo>
                    <a:pt x="2643" y="-20299"/>
                    <a:pt x="2929" y="-20480"/>
                    <a:pt x="3240" y="-20558"/>
                  </a:cubicBezTo>
                  <a:cubicBezTo>
                    <a:pt x="50168" y="-29544"/>
                    <a:pt x="165541" y="-27187"/>
                    <a:pt x="212962" y="-25762"/>
                  </a:cubicBezTo>
                  <a:cubicBezTo>
                    <a:pt x="293684" y="-23329"/>
                    <a:pt x="369293" y="-18150"/>
                    <a:pt x="382712" y="-14161"/>
                  </a:cubicBezTo>
                  <a:cubicBezTo>
                    <a:pt x="392731" y="-18331"/>
                    <a:pt x="412484" y="-23847"/>
                    <a:pt x="424371" y="-23588"/>
                  </a:cubicBezTo>
                  <a:cubicBezTo>
                    <a:pt x="431899" y="-23406"/>
                    <a:pt x="433222" y="-23561"/>
                    <a:pt x="433274" y="-23588"/>
                  </a:cubicBezTo>
                  <a:cubicBezTo>
                    <a:pt x="433793" y="-23665"/>
                    <a:pt x="434261" y="-23380"/>
                    <a:pt x="434468" y="-22888"/>
                  </a:cubicBezTo>
                  <a:cubicBezTo>
                    <a:pt x="434520" y="-22733"/>
                    <a:pt x="434546" y="-22578"/>
                    <a:pt x="434546" y="-22396"/>
                  </a:cubicBezTo>
                  <a:cubicBezTo>
                    <a:pt x="433222" y="-4373"/>
                    <a:pt x="418635" y="14842"/>
                    <a:pt x="400155" y="39158"/>
                  </a:cubicBezTo>
                  <a:cubicBezTo>
                    <a:pt x="382245" y="62749"/>
                    <a:pt x="359949" y="92115"/>
                    <a:pt x="343961" y="129172"/>
                  </a:cubicBezTo>
                  <a:cubicBezTo>
                    <a:pt x="326285" y="170140"/>
                    <a:pt x="318264" y="225117"/>
                    <a:pt x="319458" y="258212"/>
                  </a:cubicBezTo>
                  <a:cubicBezTo>
                    <a:pt x="319874" y="270072"/>
                    <a:pt x="321457" y="279369"/>
                    <a:pt x="324027" y="285091"/>
                  </a:cubicBezTo>
                  <a:cubicBezTo>
                    <a:pt x="324234" y="285584"/>
                    <a:pt x="324079" y="286154"/>
                    <a:pt x="323663" y="286438"/>
                  </a:cubicBezTo>
                  <a:cubicBezTo>
                    <a:pt x="323430" y="286594"/>
                    <a:pt x="299966" y="303063"/>
                    <a:pt x="271700" y="322278"/>
                  </a:cubicBezTo>
                  <a:cubicBezTo>
                    <a:pt x="271492" y="322485"/>
                    <a:pt x="271285" y="322537"/>
                    <a:pt x="271051" y="322537"/>
                  </a:cubicBezTo>
                  <a:close/>
                  <a:moveTo>
                    <a:pt x="295268" y="271962"/>
                  </a:moveTo>
                  <a:lnTo>
                    <a:pt x="295268" y="272014"/>
                  </a:lnTo>
                  <a:lnTo>
                    <a:pt x="294930" y="273697"/>
                  </a:lnTo>
                  <a:cubicBezTo>
                    <a:pt x="291037" y="292550"/>
                    <a:pt x="281226" y="308864"/>
                    <a:pt x="275697" y="316943"/>
                  </a:cubicBezTo>
                  <a:cubicBezTo>
                    <a:pt x="291063" y="306456"/>
                    <a:pt x="306377" y="295890"/>
                    <a:pt x="321613" y="285221"/>
                  </a:cubicBezTo>
                  <a:cubicBezTo>
                    <a:pt x="319147" y="279187"/>
                    <a:pt x="317641" y="269942"/>
                    <a:pt x="317200" y="258367"/>
                  </a:cubicBezTo>
                  <a:cubicBezTo>
                    <a:pt x="315980" y="224987"/>
                    <a:pt x="324079" y="169622"/>
                    <a:pt x="341884" y="128344"/>
                  </a:cubicBezTo>
                  <a:cubicBezTo>
                    <a:pt x="357977" y="91054"/>
                    <a:pt x="380350" y="61558"/>
                    <a:pt x="398364" y="37889"/>
                  </a:cubicBezTo>
                  <a:cubicBezTo>
                    <a:pt x="416169" y="14428"/>
                    <a:pt x="430341" y="-4217"/>
                    <a:pt x="432184" y="-21257"/>
                  </a:cubicBezTo>
                  <a:cubicBezTo>
                    <a:pt x="430938" y="-21231"/>
                    <a:pt x="428602" y="-21231"/>
                    <a:pt x="424293" y="-21309"/>
                  </a:cubicBezTo>
                  <a:cubicBezTo>
                    <a:pt x="413548" y="-21568"/>
                    <a:pt x="394367" y="-16622"/>
                    <a:pt x="383180" y="-11882"/>
                  </a:cubicBezTo>
                  <a:cubicBezTo>
                    <a:pt x="382946" y="-11779"/>
                    <a:pt x="382661" y="-11779"/>
                    <a:pt x="382401" y="-11857"/>
                  </a:cubicBezTo>
                  <a:cubicBezTo>
                    <a:pt x="357224" y="-20065"/>
                    <a:pt x="78797" y="-32418"/>
                    <a:pt x="4123" y="-18408"/>
                  </a:cubicBezTo>
                  <a:cubicBezTo>
                    <a:pt x="2513" y="-15482"/>
                    <a:pt x="1190" y="-12400"/>
                    <a:pt x="177" y="-9215"/>
                  </a:cubicBezTo>
                  <a:cubicBezTo>
                    <a:pt x="-4365" y="4872"/>
                    <a:pt x="-3846" y="20824"/>
                    <a:pt x="1423" y="30820"/>
                  </a:cubicBezTo>
                  <a:cubicBezTo>
                    <a:pt x="23901" y="27764"/>
                    <a:pt x="53231" y="33306"/>
                    <a:pt x="80095" y="45710"/>
                  </a:cubicBezTo>
                  <a:cubicBezTo>
                    <a:pt x="83132" y="47108"/>
                    <a:pt x="87129" y="49025"/>
                    <a:pt x="91775" y="51226"/>
                  </a:cubicBezTo>
                  <a:cubicBezTo>
                    <a:pt x="112176" y="60962"/>
                    <a:pt x="146334" y="77225"/>
                    <a:pt x="181737" y="90458"/>
                  </a:cubicBezTo>
                  <a:cubicBezTo>
                    <a:pt x="181763" y="90458"/>
                    <a:pt x="181789" y="90484"/>
                    <a:pt x="181815" y="90484"/>
                  </a:cubicBezTo>
                  <a:cubicBezTo>
                    <a:pt x="224590" y="106462"/>
                    <a:pt x="256905" y="113324"/>
                    <a:pt x="277825" y="110838"/>
                  </a:cubicBezTo>
                  <a:cubicBezTo>
                    <a:pt x="278422" y="110760"/>
                    <a:pt x="278993" y="111200"/>
                    <a:pt x="279045" y="111796"/>
                  </a:cubicBezTo>
                  <a:cubicBezTo>
                    <a:pt x="279045" y="111874"/>
                    <a:pt x="279045" y="111952"/>
                    <a:pt x="279045" y="112029"/>
                  </a:cubicBezTo>
                  <a:cubicBezTo>
                    <a:pt x="274399" y="160973"/>
                    <a:pt x="283328" y="200282"/>
                    <a:pt x="294593" y="242985"/>
                  </a:cubicBezTo>
                  <a:cubicBezTo>
                    <a:pt x="296955" y="252463"/>
                    <a:pt x="297188" y="262329"/>
                    <a:pt x="295268" y="271885"/>
                  </a:cubicBezTo>
                  <a:lnTo>
                    <a:pt x="295268" y="271962"/>
                  </a:lnTo>
                  <a:close/>
                </a:path>
              </a:pathLst>
            </a:custGeom>
            <a:solidFill>
              <a:srgbClr val="191919"/>
            </a:solidFill>
            <a:ln w="259" cap="flat">
              <a:noFill/>
              <a:prstDash val="solid"/>
              <a:miter/>
            </a:ln>
          </p:spPr>
          <p:txBody>
            <a:bodyPr rtlCol="0" anchor="ctr"/>
            <a:lstStyle/>
            <a:p>
              <a:endParaRPr lang="fr-FR"/>
            </a:p>
          </p:txBody>
        </p:sp>
        <p:sp>
          <p:nvSpPr>
            <p:cNvPr id="4033" name="Forme libre 4032">
              <a:extLst>
                <a:ext uri="{FF2B5EF4-FFF2-40B4-BE49-F238E27FC236}">
                  <a16:creationId xmlns:a16="http://schemas.microsoft.com/office/drawing/2014/main" id="{8410D9F0-94C4-84F8-80BE-25F5F751690C}"/>
                </a:ext>
              </a:extLst>
            </p:cNvPr>
            <p:cNvSpPr/>
            <p:nvPr/>
          </p:nvSpPr>
          <p:spPr>
            <a:xfrm>
              <a:off x="4004049" y="9524677"/>
              <a:ext cx="71511" cy="245962"/>
            </a:xfrm>
            <a:custGeom>
              <a:avLst/>
              <a:gdLst>
                <a:gd name="connsiteX0" fmla="*/ -4396 w 71511"/>
                <a:gd name="connsiteY0" fmla="*/ 218950 h 245962"/>
                <a:gd name="connsiteX1" fmla="*/ -4422 w 71511"/>
                <a:gd name="connsiteY1" fmla="*/ 218950 h 245962"/>
                <a:gd name="connsiteX2" fmla="*/ -5434 w 71511"/>
                <a:gd name="connsiteY2" fmla="*/ 218251 h 245962"/>
                <a:gd name="connsiteX3" fmla="*/ -5512 w 71511"/>
                <a:gd name="connsiteY3" fmla="*/ 217837 h 245962"/>
                <a:gd name="connsiteX4" fmla="*/ 11151 w 71511"/>
                <a:gd name="connsiteY4" fmla="*/ 124767 h 245962"/>
                <a:gd name="connsiteX5" fmla="*/ 16732 w 71511"/>
                <a:gd name="connsiteY5" fmla="*/ 101409 h 245962"/>
                <a:gd name="connsiteX6" fmla="*/ -3825 w 71511"/>
                <a:gd name="connsiteY6" fmla="*/ 50058 h 245962"/>
                <a:gd name="connsiteX7" fmla="*/ -3669 w 71511"/>
                <a:gd name="connsiteY7" fmla="*/ 48711 h 245962"/>
                <a:gd name="connsiteX8" fmla="*/ -3254 w 71511"/>
                <a:gd name="connsiteY8" fmla="*/ 48452 h 245962"/>
                <a:gd name="connsiteX9" fmla="*/ 48424 w 71511"/>
                <a:gd name="connsiteY9" fmla="*/ 29937 h 245962"/>
                <a:gd name="connsiteX10" fmla="*/ 22131 w 71511"/>
                <a:gd name="connsiteY10" fmla="*/ -2433 h 245962"/>
                <a:gd name="connsiteX11" fmla="*/ 21793 w 71511"/>
                <a:gd name="connsiteY11" fmla="*/ -3262 h 245962"/>
                <a:gd name="connsiteX12" fmla="*/ 22157 w 71511"/>
                <a:gd name="connsiteY12" fmla="*/ -4065 h 245962"/>
                <a:gd name="connsiteX13" fmla="*/ 64490 w 71511"/>
                <a:gd name="connsiteY13" fmla="*/ -26931 h 245962"/>
                <a:gd name="connsiteX14" fmla="*/ 65918 w 71511"/>
                <a:gd name="connsiteY14" fmla="*/ -26309 h 245962"/>
                <a:gd name="connsiteX15" fmla="*/ 65295 w 71511"/>
                <a:gd name="connsiteY15" fmla="*/ -24885 h 245962"/>
                <a:gd name="connsiteX16" fmla="*/ 65295 w 71511"/>
                <a:gd name="connsiteY16" fmla="*/ -24885 h 245962"/>
                <a:gd name="connsiteX17" fmla="*/ 24545 w 71511"/>
                <a:gd name="connsiteY17" fmla="*/ -3158 h 245962"/>
                <a:gd name="connsiteX18" fmla="*/ 51071 w 71511"/>
                <a:gd name="connsiteY18" fmla="*/ 29833 h 245962"/>
                <a:gd name="connsiteX19" fmla="*/ 50968 w 71511"/>
                <a:gd name="connsiteY19" fmla="*/ 31231 h 245962"/>
                <a:gd name="connsiteX20" fmla="*/ 50552 w 71511"/>
                <a:gd name="connsiteY20" fmla="*/ 31516 h 245962"/>
                <a:gd name="connsiteX21" fmla="*/ -1229 w 71511"/>
                <a:gd name="connsiteY21" fmla="*/ 50058 h 245962"/>
                <a:gd name="connsiteX22" fmla="*/ 18938 w 71511"/>
                <a:gd name="connsiteY22" fmla="*/ 101642 h 245962"/>
                <a:gd name="connsiteX23" fmla="*/ 13306 w 71511"/>
                <a:gd name="connsiteY23" fmla="*/ 125337 h 245962"/>
                <a:gd name="connsiteX24" fmla="*/ -3280 w 71511"/>
                <a:gd name="connsiteY24" fmla="*/ 217915 h 245962"/>
                <a:gd name="connsiteX25" fmla="*/ -4396 w 71511"/>
                <a:gd name="connsiteY25" fmla="*/ 218950 h 245962"/>
                <a:gd name="connsiteX26" fmla="*/ -4396 w 71511"/>
                <a:gd name="connsiteY26" fmla="*/ 218950 h 24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1511" h="245962">
                  <a:moveTo>
                    <a:pt x="-4396" y="218950"/>
                  </a:moveTo>
                  <a:lnTo>
                    <a:pt x="-4422" y="218950"/>
                  </a:lnTo>
                  <a:cubicBezTo>
                    <a:pt x="-4863" y="218925"/>
                    <a:pt x="-5252" y="218666"/>
                    <a:pt x="-5434" y="218251"/>
                  </a:cubicBezTo>
                  <a:cubicBezTo>
                    <a:pt x="-5486" y="218122"/>
                    <a:pt x="-5512" y="217967"/>
                    <a:pt x="-5512" y="217837"/>
                  </a:cubicBezTo>
                  <a:cubicBezTo>
                    <a:pt x="-4526" y="182411"/>
                    <a:pt x="4922" y="147711"/>
                    <a:pt x="11151" y="124767"/>
                  </a:cubicBezTo>
                  <a:cubicBezTo>
                    <a:pt x="13955" y="114409"/>
                    <a:pt x="16187" y="106226"/>
                    <a:pt x="16732" y="101409"/>
                  </a:cubicBezTo>
                  <a:cubicBezTo>
                    <a:pt x="18393" y="86208"/>
                    <a:pt x="-3591" y="50420"/>
                    <a:pt x="-3825" y="50058"/>
                  </a:cubicBezTo>
                  <a:cubicBezTo>
                    <a:pt x="-4084" y="49618"/>
                    <a:pt x="-4033" y="49073"/>
                    <a:pt x="-3669" y="48711"/>
                  </a:cubicBezTo>
                  <a:cubicBezTo>
                    <a:pt x="-3565" y="48608"/>
                    <a:pt x="-3410" y="48504"/>
                    <a:pt x="-3254" y="48452"/>
                  </a:cubicBezTo>
                  <a:lnTo>
                    <a:pt x="48424" y="29937"/>
                  </a:lnTo>
                  <a:cubicBezTo>
                    <a:pt x="44868" y="25016"/>
                    <a:pt x="31008" y="6060"/>
                    <a:pt x="22131" y="-2433"/>
                  </a:cubicBezTo>
                  <a:cubicBezTo>
                    <a:pt x="21897" y="-2641"/>
                    <a:pt x="21793" y="-2951"/>
                    <a:pt x="21793" y="-3262"/>
                  </a:cubicBezTo>
                  <a:cubicBezTo>
                    <a:pt x="21793" y="-3573"/>
                    <a:pt x="21949" y="-3857"/>
                    <a:pt x="22157" y="-4065"/>
                  </a:cubicBezTo>
                  <a:cubicBezTo>
                    <a:pt x="27582" y="-8830"/>
                    <a:pt x="49488" y="-21001"/>
                    <a:pt x="64490" y="-26931"/>
                  </a:cubicBezTo>
                  <a:cubicBezTo>
                    <a:pt x="65061" y="-27164"/>
                    <a:pt x="65710" y="-26879"/>
                    <a:pt x="65918" y="-26309"/>
                  </a:cubicBezTo>
                  <a:cubicBezTo>
                    <a:pt x="66152" y="-25739"/>
                    <a:pt x="65866" y="-25092"/>
                    <a:pt x="65295" y="-24885"/>
                  </a:cubicBezTo>
                  <a:lnTo>
                    <a:pt x="65295" y="-24885"/>
                  </a:lnTo>
                  <a:cubicBezTo>
                    <a:pt x="51253" y="-19318"/>
                    <a:pt x="31086" y="-8260"/>
                    <a:pt x="24545" y="-3158"/>
                  </a:cubicBezTo>
                  <a:cubicBezTo>
                    <a:pt x="34927" y="7148"/>
                    <a:pt x="50397" y="28875"/>
                    <a:pt x="51071" y="29833"/>
                  </a:cubicBezTo>
                  <a:cubicBezTo>
                    <a:pt x="51383" y="30273"/>
                    <a:pt x="51331" y="30843"/>
                    <a:pt x="50968" y="31231"/>
                  </a:cubicBezTo>
                  <a:cubicBezTo>
                    <a:pt x="50838" y="31361"/>
                    <a:pt x="50708" y="31438"/>
                    <a:pt x="50552" y="31516"/>
                  </a:cubicBezTo>
                  <a:lnTo>
                    <a:pt x="-1229" y="50058"/>
                  </a:lnTo>
                  <a:cubicBezTo>
                    <a:pt x="2664" y="56506"/>
                    <a:pt x="20522" y="87115"/>
                    <a:pt x="18938" y="101642"/>
                  </a:cubicBezTo>
                  <a:cubicBezTo>
                    <a:pt x="18393" y="106640"/>
                    <a:pt x="16135" y="114901"/>
                    <a:pt x="13306" y="125337"/>
                  </a:cubicBezTo>
                  <a:cubicBezTo>
                    <a:pt x="7102" y="148203"/>
                    <a:pt x="-2294" y="182722"/>
                    <a:pt x="-3280" y="217915"/>
                  </a:cubicBezTo>
                  <a:cubicBezTo>
                    <a:pt x="-3306" y="218459"/>
                    <a:pt x="-3799" y="218950"/>
                    <a:pt x="-4396" y="218950"/>
                  </a:cubicBezTo>
                  <a:lnTo>
                    <a:pt x="-4396" y="218950"/>
                  </a:lnTo>
                  <a:close/>
                </a:path>
              </a:pathLst>
            </a:custGeom>
            <a:solidFill>
              <a:srgbClr val="191919"/>
            </a:solidFill>
            <a:ln w="259" cap="flat">
              <a:noFill/>
              <a:prstDash val="solid"/>
              <a:miter/>
            </a:ln>
          </p:spPr>
          <p:txBody>
            <a:bodyPr rtlCol="0" anchor="ctr"/>
            <a:lstStyle/>
            <a:p>
              <a:endParaRPr lang="fr-FR"/>
            </a:p>
          </p:txBody>
        </p:sp>
        <p:sp>
          <p:nvSpPr>
            <p:cNvPr id="4034" name="Forme libre 4033">
              <a:extLst>
                <a:ext uri="{FF2B5EF4-FFF2-40B4-BE49-F238E27FC236}">
                  <a16:creationId xmlns:a16="http://schemas.microsoft.com/office/drawing/2014/main" id="{2C08ADD0-98D1-9B3A-9F67-A99CE7B98839}"/>
                </a:ext>
              </a:extLst>
            </p:cNvPr>
            <p:cNvSpPr/>
            <p:nvPr/>
          </p:nvSpPr>
          <p:spPr>
            <a:xfrm>
              <a:off x="3890752" y="9529074"/>
              <a:ext cx="206403" cy="122428"/>
            </a:xfrm>
            <a:custGeom>
              <a:avLst/>
              <a:gdLst>
                <a:gd name="connsiteX0" fmla="*/ 171970 w 206403"/>
                <a:gd name="connsiteY0" fmla="*/ 12551 h 122428"/>
                <a:gd name="connsiteX1" fmla="*/ 171010 w 206403"/>
                <a:gd name="connsiteY1" fmla="*/ 12007 h 122428"/>
                <a:gd name="connsiteX2" fmla="*/ 155877 w 206403"/>
                <a:gd name="connsiteY2" fmla="*/ -4256 h 122428"/>
                <a:gd name="connsiteX3" fmla="*/ 155254 w 206403"/>
                <a:gd name="connsiteY3" fmla="*/ -5214 h 122428"/>
                <a:gd name="connsiteX4" fmla="*/ 155799 w 206403"/>
                <a:gd name="connsiteY4" fmla="*/ -6198 h 122428"/>
                <a:gd name="connsiteX5" fmla="*/ 159926 w 206403"/>
                <a:gd name="connsiteY5" fmla="*/ -8607 h 122428"/>
                <a:gd name="connsiteX6" fmla="*/ 199691 w 206403"/>
                <a:gd name="connsiteY6" fmla="*/ -26785 h 122428"/>
                <a:gd name="connsiteX7" fmla="*/ 200521 w 206403"/>
                <a:gd name="connsiteY7" fmla="*/ -26656 h 122428"/>
                <a:gd name="connsiteX8" fmla="*/ 200885 w 206403"/>
                <a:gd name="connsiteY8" fmla="*/ -25128 h 122428"/>
                <a:gd name="connsiteX9" fmla="*/ 200210 w 206403"/>
                <a:gd name="connsiteY9" fmla="*/ -24636 h 122428"/>
                <a:gd name="connsiteX10" fmla="*/ 161068 w 206403"/>
                <a:gd name="connsiteY10" fmla="*/ -6716 h 122428"/>
                <a:gd name="connsiteX11" fmla="*/ 158421 w 206403"/>
                <a:gd name="connsiteY11" fmla="*/ -5188 h 122428"/>
                <a:gd name="connsiteX12" fmla="*/ 172930 w 206403"/>
                <a:gd name="connsiteY12" fmla="*/ 10867 h 122428"/>
                <a:gd name="connsiteX13" fmla="*/ 172541 w 206403"/>
                <a:gd name="connsiteY13" fmla="*/ 12369 h 122428"/>
                <a:gd name="connsiteX14" fmla="*/ 171970 w 206403"/>
                <a:gd name="connsiteY14" fmla="*/ 12551 h 122428"/>
                <a:gd name="connsiteX15" fmla="*/ 137916 w 206403"/>
                <a:gd name="connsiteY15" fmla="*/ 72448 h 122428"/>
                <a:gd name="connsiteX16" fmla="*/ 136956 w 206403"/>
                <a:gd name="connsiteY16" fmla="*/ 71878 h 122428"/>
                <a:gd name="connsiteX17" fmla="*/ 125691 w 206403"/>
                <a:gd name="connsiteY17" fmla="*/ 51420 h 122428"/>
                <a:gd name="connsiteX18" fmla="*/ 125847 w 206403"/>
                <a:gd name="connsiteY18" fmla="*/ 50126 h 122428"/>
                <a:gd name="connsiteX19" fmla="*/ 126236 w 206403"/>
                <a:gd name="connsiteY19" fmla="*/ 49867 h 122428"/>
                <a:gd name="connsiteX20" fmla="*/ 159433 w 206403"/>
                <a:gd name="connsiteY20" fmla="*/ 36038 h 122428"/>
                <a:gd name="connsiteX21" fmla="*/ 160290 w 206403"/>
                <a:gd name="connsiteY21" fmla="*/ 36012 h 122428"/>
                <a:gd name="connsiteX22" fmla="*/ 160913 w 206403"/>
                <a:gd name="connsiteY22" fmla="*/ 37462 h 122428"/>
                <a:gd name="connsiteX23" fmla="*/ 160913 w 206403"/>
                <a:gd name="connsiteY23" fmla="*/ 37488 h 122428"/>
                <a:gd name="connsiteX24" fmla="*/ 160290 w 206403"/>
                <a:gd name="connsiteY24" fmla="*/ 38084 h 122428"/>
                <a:gd name="connsiteX25" fmla="*/ 128234 w 206403"/>
                <a:gd name="connsiteY25" fmla="*/ 51446 h 122428"/>
                <a:gd name="connsiteX26" fmla="*/ 138902 w 206403"/>
                <a:gd name="connsiteY26" fmla="*/ 70816 h 122428"/>
                <a:gd name="connsiteX27" fmla="*/ 138461 w 206403"/>
                <a:gd name="connsiteY27" fmla="*/ 72318 h 122428"/>
                <a:gd name="connsiteX28" fmla="*/ 137916 w 206403"/>
                <a:gd name="connsiteY28" fmla="*/ 72448 h 122428"/>
                <a:gd name="connsiteX29" fmla="*/ 137916 w 206403"/>
                <a:gd name="connsiteY29" fmla="*/ 72448 h 122428"/>
                <a:gd name="connsiteX30" fmla="*/ 78711 w 206403"/>
                <a:gd name="connsiteY30" fmla="*/ 55797 h 122428"/>
                <a:gd name="connsiteX31" fmla="*/ 73520 w 206403"/>
                <a:gd name="connsiteY31" fmla="*/ 94692 h 122428"/>
                <a:gd name="connsiteX32" fmla="*/ -5359 w 206403"/>
                <a:gd name="connsiteY32" fmla="*/ 80553 h 122428"/>
                <a:gd name="connsiteX33" fmla="*/ 23399 w 206403"/>
                <a:gd name="connsiteY33" fmla="*/ 68278 h 122428"/>
                <a:gd name="connsiteX34" fmla="*/ 55117 w 206403"/>
                <a:gd name="connsiteY34" fmla="*/ 48494 h 122428"/>
                <a:gd name="connsiteX35" fmla="*/ 78711 w 206403"/>
                <a:gd name="connsiteY35" fmla="*/ 55797 h 1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6403" h="122428">
                  <a:moveTo>
                    <a:pt x="171970" y="12551"/>
                  </a:moveTo>
                  <a:cubicBezTo>
                    <a:pt x="171580" y="12551"/>
                    <a:pt x="171217" y="12343"/>
                    <a:pt x="171010" y="12007"/>
                  </a:cubicBezTo>
                  <a:cubicBezTo>
                    <a:pt x="167921" y="6698"/>
                    <a:pt x="158032" y="-3194"/>
                    <a:pt x="155877" y="-4256"/>
                  </a:cubicBezTo>
                  <a:cubicBezTo>
                    <a:pt x="155514" y="-4437"/>
                    <a:pt x="155280" y="-4800"/>
                    <a:pt x="155254" y="-5214"/>
                  </a:cubicBezTo>
                  <a:cubicBezTo>
                    <a:pt x="155228" y="-5628"/>
                    <a:pt x="155462" y="-5991"/>
                    <a:pt x="155799" y="-6198"/>
                  </a:cubicBezTo>
                  <a:cubicBezTo>
                    <a:pt x="157149" y="-6975"/>
                    <a:pt x="158525" y="-7778"/>
                    <a:pt x="159926" y="-8607"/>
                  </a:cubicBezTo>
                  <a:cubicBezTo>
                    <a:pt x="171814" y="-15546"/>
                    <a:pt x="185311" y="-23393"/>
                    <a:pt x="199691" y="-26785"/>
                  </a:cubicBezTo>
                  <a:cubicBezTo>
                    <a:pt x="199976" y="-26863"/>
                    <a:pt x="200287" y="-26811"/>
                    <a:pt x="200521" y="-26656"/>
                  </a:cubicBezTo>
                  <a:cubicBezTo>
                    <a:pt x="201040" y="-26345"/>
                    <a:pt x="201196" y="-25646"/>
                    <a:pt x="200885" y="-25128"/>
                  </a:cubicBezTo>
                  <a:cubicBezTo>
                    <a:pt x="200729" y="-24869"/>
                    <a:pt x="200495" y="-24688"/>
                    <a:pt x="200210" y="-24636"/>
                  </a:cubicBezTo>
                  <a:cubicBezTo>
                    <a:pt x="186168" y="-21321"/>
                    <a:pt x="172826" y="-13553"/>
                    <a:pt x="161068" y="-6716"/>
                  </a:cubicBezTo>
                  <a:lnTo>
                    <a:pt x="158421" y="-5188"/>
                  </a:lnTo>
                  <a:cubicBezTo>
                    <a:pt x="162314" y="-2106"/>
                    <a:pt x="170153" y="6128"/>
                    <a:pt x="172930" y="10867"/>
                  </a:cubicBezTo>
                  <a:cubicBezTo>
                    <a:pt x="173242" y="11385"/>
                    <a:pt x="173060" y="12059"/>
                    <a:pt x="172541" y="12369"/>
                  </a:cubicBezTo>
                  <a:cubicBezTo>
                    <a:pt x="172359" y="12499"/>
                    <a:pt x="172178" y="12551"/>
                    <a:pt x="171970" y="12551"/>
                  </a:cubicBezTo>
                  <a:close/>
                  <a:moveTo>
                    <a:pt x="137916" y="72448"/>
                  </a:moveTo>
                  <a:cubicBezTo>
                    <a:pt x="137501" y="72448"/>
                    <a:pt x="137137" y="72241"/>
                    <a:pt x="136956" y="71878"/>
                  </a:cubicBezTo>
                  <a:lnTo>
                    <a:pt x="125691" y="51420"/>
                  </a:lnTo>
                  <a:cubicBezTo>
                    <a:pt x="125457" y="51006"/>
                    <a:pt x="125535" y="50488"/>
                    <a:pt x="125847" y="50126"/>
                  </a:cubicBezTo>
                  <a:cubicBezTo>
                    <a:pt x="125950" y="50022"/>
                    <a:pt x="126080" y="49918"/>
                    <a:pt x="126236" y="49867"/>
                  </a:cubicBezTo>
                  <a:lnTo>
                    <a:pt x="159433" y="36038"/>
                  </a:lnTo>
                  <a:cubicBezTo>
                    <a:pt x="159693" y="35909"/>
                    <a:pt x="160004" y="35909"/>
                    <a:pt x="160290" y="36012"/>
                  </a:cubicBezTo>
                  <a:cubicBezTo>
                    <a:pt x="160861" y="36245"/>
                    <a:pt x="161146" y="36893"/>
                    <a:pt x="160913" y="37462"/>
                  </a:cubicBezTo>
                  <a:cubicBezTo>
                    <a:pt x="160913" y="37462"/>
                    <a:pt x="160913" y="37462"/>
                    <a:pt x="160913" y="37488"/>
                  </a:cubicBezTo>
                  <a:cubicBezTo>
                    <a:pt x="160783" y="37773"/>
                    <a:pt x="160575" y="37980"/>
                    <a:pt x="160290" y="38084"/>
                  </a:cubicBezTo>
                  <a:lnTo>
                    <a:pt x="128234" y="51446"/>
                  </a:lnTo>
                  <a:lnTo>
                    <a:pt x="138902" y="70816"/>
                  </a:lnTo>
                  <a:cubicBezTo>
                    <a:pt x="139188" y="71360"/>
                    <a:pt x="139006" y="72033"/>
                    <a:pt x="138461" y="72318"/>
                  </a:cubicBezTo>
                  <a:cubicBezTo>
                    <a:pt x="138279" y="72422"/>
                    <a:pt x="138098" y="72448"/>
                    <a:pt x="137916" y="72448"/>
                  </a:cubicBezTo>
                  <a:lnTo>
                    <a:pt x="137916" y="72448"/>
                  </a:lnTo>
                  <a:close/>
                  <a:moveTo>
                    <a:pt x="78711" y="55797"/>
                  </a:moveTo>
                  <a:cubicBezTo>
                    <a:pt x="77387" y="63566"/>
                    <a:pt x="74584" y="78922"/>
                    <a:pt x="73520" y="94692"/>
                  </a:cubicBezTo>
                  <a:cubicBezTo>
                    <a:pt x="48940" y="97593"/>
                    <a:pt x="30070" y="93786"/>
                    <a:pt x="-5359" y="80553"/>
                  </a:cubicBezTo>
                  <a:cubicBezTo>
                    <a:pt x="1649" y="71309"/>
                    <a:pt x="14367" y="68719"/>
                    <a:pt x="23399" y="68278"/>
                  </a:cubicBezTo>
                  <a:cubicBezTo>
                    <a:pt x="38428" y="67554"/>
                    <a:pt x="41465" y="56910"/>
                    <a:pt x="55117" y="48494"/>
                  </a:cubicBezTo>
                  <a:cubicBezTo>
                    <a:pt x="68744" y="40052"/>
                    <a:pt x="80891" y="42978"/>
                    <a:pt x="78711" y="55797"/>
                  </a:cubicBezTo>
                  <a:close/>
                </a:path>
              </a:pathLst>
            </a:custGeom>
            <a:solidFill>
              <a:srgbClr val="191919"/>
            </a:solidFill>
            <a:ln w="259" cap="flat">
              <a:noFill/>
              <a:prstDash val="solid"/>
              <a:miter/>
            </a:ln>
          </p:spPr>
          <p:txBody>
            <a:bodyPr rtlCol="0" anchor="ctr"/>
            <a:lstStyle/>
            <a:p>
              <a:endParaRPr lang="fr-FR"/>
            </a:p>
          </p:txBody>
        </p:sp>
        <p:sp>
          <p:nvSpPr>
            <p:cNvPr id="4035" name="Forme libre 4034">
              <a:extLst>
                <a:ext uri="{FF2B5EF4-FFF2-40B4-BE49-F238E27FC236}">
                  <a16:creationId xmlns:a16="http://schemas.microsoft.com/office/drawing/2014/main" id="{447D6B59-4ED4-C9FC-E8C9-3FD63C39736C}"/>
                </a:ext>
              </a:extLst>
            </p:cNvPr>
            <p:cNvSpPr/>
            <p:nvPr/>
          </p:nvSpPr>
          <p:spPr>
            <a:xfrm>
              <a:off x="3889642" y="9356090"/>
              <a:ext cx="381012" cy="296517"/>
            </a:xfrm>
            <a:custGeom>
              <a:avLst/>
              <a:gdLst>
                <a:gd name="connsiteX0" fmla="*/ 59496 w 381012"/>
                <a:gd name="connsiteY0" fmla="*/ 269983 h 296517"/>
                <a:gd name="connsiteX1" fmla="*/ -4926 w 381012"/>
                <a:gd name="connsiteY1" fmla="*/ 254834 h 296517"/>
                <a:gd name="connsiteX2" fmla="*/ -5600 w 381012"/>
                <a:gd name="connsiteY2" fmla="*/ 254108 h 296517"/>
                <a:gd name="connsiteX3" fmla="*/ -5419 w 381012"/>
                <a:gd name="connsiteY3" fmla="*/ 253125 h 296517"/>
                <a:gd name="connsiteX4" fmla="*/ 24171 w 381012"/>
                <a:gd name="connsiteY4" fmla="*/ 240409 h 296517"/>
                <a:gd name="connsiteX5" fmla="*/ 43352 w 381012"/>
                <a:gd name="connsiteY5" fmla="*/ 230439 h 296517"/>
                <a:gd name="connsiteX6" fmla="*/ 55343 w 381012"/>
                <a:gd name="connsiteY6" fmla="*/ 220781 h 296517"/>
                <a:gd name="connsiteX7" fmla="*/ 76809 w 381012"/>
                <a:gd name="connsiteY7" fmla="*/ 217673 h 296517"/>
                <a:gd name="connsiteX8" fmla="*/ 80598 w 381012"/>
                <a:gd name="connsiteY8" fmla="*/ 229248 h 296517"/>
                <a:gd name="connsiteX9" fmla="*/ 80183 w 381012"/>
                <a:gd name="connsiteY9" fmla="*/ 231631 h 296517"/>
                <a:gd name="connsiteX10" fmla="*/ 75407 w 381012"/>
                <a:gd name="connsiteY10" fmla="*/ 268041 h 296517"/>
                <a:gd name="connsiteX11" fmla="*/ 74421 w 381012"/>
                <a:gd name="connsiteY11" fmla="*/ 269051 h 296517"/>
                <a:gd name="connsiteX12" fmla="*/ 59496 w 381012"/>
                <a:gd name="connsiteY12" fmla="*/ 269983 h 296517"/>
                <a:gd name="connsiteX13" fmla="*/ -2693 w 381012"/>
                <a:gd name="connsiteY13" fmla="*/ 253306 h 296517"/>
                <a:gd name="connsiteX14" fmla="*/ 73331 w 381012"/>
                <a:gd name="connsiteY14" fmla="*/ 266953 h 296517"/>
                <a:gd name="connsiteX15" fmla="*/ 78055 w 381012"/>
                <a:gd name="connsiteY15" fmla="*/ 231243 h 296517"/>
                <a:gd name="connsiteX16" fmla="*/ 78470 w 381012"/>
                <a:gd name="connsiteY16" fmla="*/ 228860 h 296517"/>
                <a:gd name="connsiteX17" fmla="*/ 75615 w 381012"/>
                <a:gd name="connsiteY17" fmla="*/ 219486 h 296517"/>
                <a:gd name="connsiteX18" fmla="*/ 56537 w 381012"/>
                <a:gd name="connsiteY18" fmla="*/ 222645 h 296517"/>
                <a:gd name="connsiteX19" fmla="*/ 44909 w 381012"/>
                <a:gd name="connsiteY19" fmla="*/ 232045 h 296517"/>
                <a:gd name="connsiteX20" fmla="*/ 24301 w 381012"/>
                <a:gd name="connsiteY20" fmla="*/ 242611 h 296517"/>
                <a:gd name="connsiteX21" fmla="*/ -2693 w 381012"/>
                <a:gd name="connsiteY21" fmla="*/ 253306 h 296517"/>
                <a:gd name="connsiteX22" fmla="*/ 289074 w 381012"/>
                <a:gd name="connsiteY22" fmla="*/ -20051 h 296517"/>
                <a:gd name="connsiteX23" fmla="*/ 348591 w 381012"/>
                <a:gd name="connsiteY23" fmla="*/ -18135 h 296517"/>
                <a:gd name="connsiteX24" fmla="*/ 375299 w 381012"/>
                <a:gd name="connsiteY24" fmla="*/ 46682 h 296517"/>
                <a:gd name="connsiteX25" fmla="*/ 315783 w 381012"/>
                <a:gd name="connsiteY25" fmla="*/ 34201 h 296517"/>
                <a:gd name="connsiteX26" fmla="*/ 289074 w 381012"/>
                <a:gd name="connsiteY26" fmla="*/ -20051 h 296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012" h="296517">
                  <a:moveTo>
                    <a:pt x="59496" y="269983"/>
                  </a:moveTo>
                  <a:cubicBezTo>
                    <a:pt x="41587" y="269983"/>
                    <a:pt x="23963" y="265632"/>
                    <a:pt x="-4926" y="254834"/>
                  </a:cubicBezTo>
                  <a:cubicBezTo>
                    <a:pt x="-5263" y="254704"/>
                    <a:pt x="-5497" y="254445"/>
                    <a:pt x="-5600" y="254108"/>
                  </a:cubicBezTo>
                  <a:cubicBezTo>
                    <a:pt x="-5704" y="253772"/>
                    <a:pt x="-5626" y="253409"/>
                    <a:pt x="-5419" y="253125"/>
                  </a:cubicBezTo>
                  <a:cubicBezTo>
                    <a:pt x="2316" y="242922"/>
                    <a:pt x="16436" y="240772"/>
                    <a:pt x="24171" y="240409"/>
                  </a:cubicBezTo>
                  <a:cubicBezTo>
                    <a:pt x="33281" y="239969"/>
                    <a:pt x="37746" y="235774"/>
                    <a:pt x="43352" y="230439"/>
                  </a:cubicBezTo>
                  <a:cubicBezTo>
                    <a:pt x="46986" y="226788"/>
                    <a:pt x="51009" y="223551"/>
                    <a:pt x="55343" y="220781"/>
                  </a:cubicBezTo>
                  <a:cubicBezTo>
                    <a:pt x="63727" y="215601"/>
                    <a:pt x="71955" y="214410"/>
                    <a:pt x="76809" y="217673"/>
                  </a:cubicBezTo>
                  <a:cubicBezTo>
                    <a:pt x="80131" y="219900"/>
                    <a:pt x="81481" y="224018"/>
                    <a:pt x="80598" y="229248"/>
                  </a:cubicBezTo>
                  <a:lnTo>
                    <a:pt x="80183" y="231631"/>
                  </a:lnTo>
                  <a:cubicBezTo>
                    <a:pt x="77977" y="243673"/>
                    <a:pt x="76394" y="255817"/>
                    <a:pt x="75407" y="268041"/>
                  </a:cubicBezTo>
                  <a:cubicBezTo>
                    <a:pt x="75381" y="268559"/>
                    <a:pt x="74966" y="268999"/>
                    <a:pt x="74421" y="269051"/>
                  </a:cubicBezTo>
                  <a:cubicBezTo>
                    <a:pt x="69515" y="269646"/>
                    <a:pt x="64506" y="269957"/>
                    <a:pt x="59496" y="269983"/>
                  </a:cubicBezTo>
                  <a:close/>
                  <a:moveTo>
                    <a:pt x="-2693" y="253306"/>
                  </a:moveTo>
                  <a:cubicBezTo>
                    <a:pt x="32269" y="266279"/>
                    <a:pt x="50386" y="269542"/>
                    <a:pt x="73331" y="266953"/>
                  </a:cubicBezTo>
                  <a:cubicBezTo>
                    <a:pt x="74343" y="252943"/>
                    <a:pt x="76679" y="239400"/>
                    <a:pt x="78055" y="231243"/>
                  </a:cubicBezTo>
                  <a:lnTo>
                    <a:pt x="78470" y="228860"/>
                  </a:lnTo>
                  <a:cubicBezTo>
                    <a:pt x="79223" y="224483"/>
                    <a:pt x="78210" y="221246"/>
                    <a:pt x="75615" y="219486"/>
                  </a:cubicBezTo>
                  <a:cubicBezTo>
                    <a:pt x="71566" y="216767"/>
                    <a:pt x="64065" y="218009"/>
                    <a:pt x="56537" y="222645"/>
                  </a:cubicBezTo>
                  <a:cubicBezTo>
                    <a:pt x="52333" y="225364"/>
                    <a:pt x="48439" y="228497"/>
                    <a:pt x="44909" y="232045"/>
                  </a:cubicBezTo>
                  <a:cubicBezTo>
                    <a:pt x="39173" y="237458"/>
                    <a:pt x="34242" y="242119"/>
                    <a:pt x="24301" y="242611"/>
                  </a:cubicBezTo>
                  <a:cubicBezTo>
                    <a:pt x="17267" y="242973"/>
                    <a:pt x="4678" y="244812"/>
                    <a:pt x="-2693" y="253306"/>
                  </a:cubicBezTo>
                  <a:close/>
                  <a:moveTo>
                    <a:pt x="289074" y="-20051"/>
                  </a:moveTo>
                  <a:cubicBezTo>
                    <a:pt x="310047" y="-27691"/>
                    <a:pt x="330240" y="-30332"/>
                    <a:pt x="348591" y="-18135"/>
                  </a:cubicBezTo>
                  <a:cubicBezTo>
                    <a:pt x="366916" y="-5938"/>
                    <a:pt x="376260" y="30316"/>
                    <a:pt x="375299" y="46682"/>
                  </a:cubicBezTo>
                  <a:cubicBezTo>
                    <a:pt x="374339" y="63049"/>
                    <a:pt x="315783" y="34201"/>
                    <a:pt x="315783" y="34201"/>
                  </a:cubicBezTo>
                  <a:lnTo>
                    <a:pt x="289074" y="-20051"/>
                  </a:lnTo>
                  <a:close/>
                </a:path>
              </a:pathLst>
            </a:custGeom>
            <a:solidFill>
              <a:srgbClr val="191919"/>
            </a:solidFill>
            <a:ln w="259" cap="flat">
              <a:noFill/>
              <a:prstDash val="solid"/>
              <a:miter/>
            </a:ln>
          </p:spPr>
          <p:txBody>
            <a:bodyPr rtlCol="0" anchor="ctr"/>
            <a:lstStyle/>
            <a:p>
              <a:endParaRPr lang="fr-FR"/>
            </a:p>
          </p:txBody>
        </p:sp>
        <p:sp>
          <p:nvSpPr>
            <p:cNvPr id="4036" name="Forme libre 4035">
              <a:extLst>
                <a:ext uri="{FF2B5EF4-FFF2-40B4-BE49-F238E27FC236}">
                  <a16:creationId xmlns:a16="http://schemas.microsoft.com/office/drawing/2014/main" id="{341941B6-EEA8-E5BB-2472-34853C84199C}"/>
                </a:ext>
              </a:extLst>
            </p:cNvPr>
            <p:cNvSpPr/>
            <p:nvPr/>
          </p:nvSpPr>
          <p:spPr>
            <a:xfrm>
              <a:off x="4183273" y="9354982"/>
              <a:ext cx="88494" cy="80432"/>
            </a:xfrm>
            <a:custGeom>
              <a:avLst/>
              <a:gdLst>
                <a:gd name="connsiteX0" fmla="*/ 73417 w 88494"/>
                <a:gd name="connsiteY0" fmla="*/ 54241 h 80432"/>
                <a:gd name="connsiteX1" fmla="*/ 21169 w 88494"/>
                <a:gd name="connsiteY1" fmla="*/ 36657 h 80432"/>
                <a:gd name="connsiteX2" fmla="*/ 20676 w 88494"/>
                <a:gd name="connsiteY2" fmla="*/ 36166 h 80432"/>
                <a:gd name="connsiteX3" fmla="*/ -6033 w 88494"/>
                <a:gd name="connsiteY3" fmla="*/ -18113 h 80432"/>
                <a:gd name="connsiteX4" fmla="*/ -6137 w 88494"/>
                <a:gd name="connsiteY4" fmla="*/ -18553 h 80432"/>
                <a:gd name="connsiteX5" fmla="*/ -5799 w 88494"/>
                <a:gd name="connsiteY5" fmla="*/ -19381 h 80432"/>
                <a:gd name="connsiteX6" fmla="*/ -5410 w 88494"/>
                <a:gd name="connsiteY6" fmla="*/ -19614 h 80432"/>
                <a:gd name="connsiteX7" fmla="*/ 55093 w 88494"/>
                <a:gd name="connsiteY7" fmla="*/ -17568 h 80432"/>
                <a:gd name="connsiteX8" fmla="*/ 82294 w 88494"/>
                <a:gd name="connsiteY8" fmla="*/ 48233 h 80432"/>
                <a:gd name="connsiteX9" fmla="*/ 79439 w 88494"/>
                <a:gd name="connsiteY9" fmla="*/ 53024 h 80432"/>
                <a:gd name="connsiteX10" fmla="*/ 73417 w 88494"/>
                <a:gd name="connsiteY10" fmla="*/ 54241 h 80432"/>
                <a:gd name="connsiteX11" fmla="*/ 22492 w 88494"/>
                <a:gd name="connsiteY11" fmla="*/ 34844 h 80432"/>
                <a:gd name="connsiteX12" fmla="*/ 78297 w 88494"/>
                <a:gd name="connsiteY12" fmla="*/ 51107 h 80432"/>
                <a:gd name="connsiteX13" fmla="*/ 80062 w 88494"/>
                <a:gd name="connsiteY13" fmla="*/ 48103 h 80432"/>
                <a:gd name="connsiteX14" fmla="*/ 53847 w 88494"/>
                <a:gd name="connsiteY14" fmla="*/ -15730 h 80432"/>
                <a:gd name="connsiteX15" fmla="*/ -3515 w 88494"/>
                <a:gd name="connsiteY15" fmla="*/ -17957 h 80432"/>
                <a:gd name="connsiteX16" fmla="*/ 22492 w 88494"/>
                <a:gd name="connsiteY16" fmla="*/ 34844 h 8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8494" h="80432">
                  <a:moveTo>
                    <a:pt x="73417" y="54241"/>
                  </a:moveTo>
                  <a:cubicBezTo>
                    <a:pt x="57039" y="54241"/>
                    <a:pt x="22830" y="37486"/>
                    <a:pt x="21169" y="36657"/>
                  </a:cubicBezTo>
                  <a:cubicBezTo>
                    <a:pt x="20961" y="36554"/>
                    <a:pt x="20779" y="36372"/>
                    <a:pt x="20676" y="36166"/>
                  </a:cubicBezTo>
                  <a:lnTo>
                    <a:pt x="-6033" y="-18113"/>
                  </a:lnTo>
                  <a:cubicBezTo>
                    <a:pt x="-6111" y="-18242"/>
                    <a:pt x="-6137" y="-18397"/>
                    <a:pt x="-6137" y="-18553"/>
                  </a:cubicBezTo>
                  <a:cubicBezTo>
                    <a:pt x="-6137" y="-18863"/>
                    <a:pt x="-6033" y="-19174"/>
                    <a:pt x="-5799" y="-19381"/>
                  </a:cubicBezTo>
                  <a:cubicBezTo>
                    <a:pt x="-5696" y="-19485"/>
                    <a:pt x="-5566" y="-19563"/>
                    <a:pt x="-5410" y="-19614"/>
                  </a:cubicBezTo>
                  <a:cubicBezTo>
                    <a:pt x="20260" y="-28963"/>
                    <a:pt x="38896" y="-28342"/>
                    <a:pt x="55093" y="-17568"/>
                  </a:cubicBezTo>
                  <a:cubicBezTo>
                    <a:pt x="74430" y="-4698"/>
                    <a:pt x="83203" y="32643"/>
                    <a:pt x="82294" y="48233"/>
                  </a:cubicBezTo>
                  <a:cubicBezTo>
                    <a:pt x="82242" y="50227"/>
                    <a:pt x="81152" y="52039"/>
                    <a:pt x="79439" y="53024"/>
                  </a:cubicBezTo>
                  <a:cubicBezTo>
                    <a:pt x="77544" y="53930"/>
                    <a:pt x="75494" y="54370"/>
                    <a:pt x="73417" y="54241"/>
                  </a:cubicBezTo>
                  <a:close/>
                  <a:moveTo>
                    <a:pt x="22492" y="34844"/>
                  </a:moveTo>
                  <a:cubicBezTo>
                    <a:pt x="35470" y="41189"/>
                    <a:pt x="69784" y="56053"/>
                    <a:pt x="78297" y="51107"/>
                  </a:cubicBezTo>
                  <a:cubicBezTo>
                    <a:pt x="79387" y="50511"/>
                    <a:pt x="80062" y="49346"/>
                    <a:pt x="80062" y="48103"/>
                  </a:cubicBezTo>
                  <a:cubicBezTo>
                    <a:pt x="80997" y="32359"/>
                    <a:pt x="71756" y="-3844"/>
                    <a:pt x="53847" y="-15730"/>
                  </a:cubicBezTo>
                  <a:cubicBezTo>
                    <a:pt x="38559" y="-25907"/>
                    <a:pt x="20831" y="-26606"/>
                    <a:pt x="-3515" y="-17957"/>
                  </a:cubicBezTo>
                  <a:lnTo>
                    <a:pt x="22492" y="34844"/>
                  </a:lnTo>
                  <a:close/>
                </a:path>
              </a:pathLst>
            </a:custGeom>
            <a:solidFill>
              <a:srgbClr val="191919"/>
            </a:solidFill>
            <a:ln w="259" cap="flat">
              <a:noFill/>
              <a:prstDash val="solid"/>
              <a:miter/>
            </a:ln>
          </p:spPr>
          <p:txBody>
            <a:bodyPr rtlCol="0" anchor="ctr"/>
            <a:lstStyle/>
            <a:p>
              <a:endParaRPr lang="fr-FR"/>
            </a:p>
          </p:txBody>
        </p:sp>
        <p:sp>
          <p:nvSpPr>
            <p:cNvPr id="4037" name="Forme libre 4036">
              <a:extLst>
                <a:ext uri="{FF2B5EF4-FFF2-40B4-BE49-F238E27FC236}">
                  <a16:creationId xmlns:a16="http://schemas.microsoft.com/office/drawing/2014/main" id="{916357F3-515C-14C5-0695-B2750BE6BBBD}"/>
                </a:ext>
              </a:extLst>
            </p:cNvPr>
            <p:cNvSpPr/>
            <p:nvPr/>
          </p:nvSpPr>
          <p:spPr>
            <a:xfrm>
              <a:off x="4094482" y="9299353"/>
              <a:ext cx="226687" cy="173379"/>
            </a:xfrm>
            <a:custGeom>
              <a:avLst/>
              <a:gdLst>
                <a:gd name="connsiteX0" fmla="*/ 51910 w 226687"/>
                <a:gd name="connsiteY0" fmla="*/ 129166 h 173379"/>
                <a:gd name="connsiteX1" fmla="*/ -6023 w 226687"/>
                <a:gd name="connsiteY1" fmla="*/ 63339 h 173379"/>
                <a:gd name="connsiteX2" fmla="*/ 60579 w 226687"/>
                <a:gd name="connsiteY2" fmla="*/ -20098 h 173379"/>
                <a:gd name="connsiteX3" fmla="*/ 73635 w 226687"/>
                <a:gd name="connsiteY3" fmla="*/ -13365 h 173379"/>
                <a:gd name="connsiteX4" fmla="*/ 66783 w 226687"/>
                <a:gd name="connsiteY4" fmla="*/ 26748 h 173379"/>
                <a:gd name="connsiteX5" fmla="*/ 96710 w 226687"/>
                <a:gd name="connsiteY5" fmla="*/ -12718 h 173379"/>
                <a:gd name="connsiteX6" fmla="*/ 115683 w 226687"/>
                <a:gd name="connsiteY6" fmla="*/ -16887 h 173379"/>
                <a:gd name="connsiteX7" fmla="*/ 156537 w 226687"/>
                <a:gd name="connsiteY7" fmla="*/ 79368 h 173379"/>
                <a:gd name="connsiteX8" fmla="*/ 207359 w 226687"/>
                <a:gd name="connsiteY8" fmla="*/ 82010 h 173379"/>
                <a:gd name="connsiteX9" fmla="*/ 220544 w 226687"/>
                <a:gd name="connsiteY9" fmla="*/ 82010 h 173379"/>
                <a:gd name="connsiteX10" fmla="*/ 168114 w 226687"/>
                <a:gd name="connsiteY10" fmla="*/ 144471 h 173379"/>
                <a:gd name="connsiteX11" fmla="*/ 51910 w 226687"/>
                <a:gd name="connsiteY11" fmla="*/ 129166 h 173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87" h="173379">
                  <a:moveTo>
                    <a:pt x="51910" y="129166"/>
                  </a:moveTo>
                  <a:cubicBezTo>
                    <a:pt x="36778" y="122563"/>
                    <a:pt x="-7736" y="99386"/>
                    <a:pt x="-6023" y="63339"/>
                  </a:cubicBezTo>
                  <a:cubicBezTo>
                    <a:pt x="-4310" y="27292"/>
                    <a:pt x="48276" y="-11449"/>
                    <a:pt x="60579" y="-20098"/>
                  </a:cubicBezTo>
                  <a:cubicBezTo>
                    <a:pt x="72882" y="-28773"/>
                    <a:pt x="81785" y="-29395"/>
                    <a:pt x="73635" y="-13365"/>
                  </a:cubicBezTo>
                  <a:cubicBezTo>
                    <a:pt x="65485" y="2665"/>
                    <a:pt x="57750" y="25143"/>
                    <a:pt x="66783" y="26748"/>
                  </a:cubicBezTo>
                  <a:cubicBezTo>
                    <a:pt x="75815" y="28353"/>
                    <a:pt x="91233" y="-4042"/>
                    <a:pt x="96710" y="-12718"/>
                  </a:cubicBezTo>
                  <a:cubicBezTo>
                    <a:pt x="102186" y="-21393"/>
                    <a:pt x="112465" y="-35169"/>
                    <a:pt x="115683" y="-16887"/>
                  </a:cubicBezTo>
                  <a:cubicBezTo>
                    <a:pt x="118902" y="1396"/>
                    <a:pt x="118824" y="60232"/>
                    <a:pt x="156537" y="79368"/>
                  </a:cubicBezTo>
                  <a:cubicBezTo>
                    <a:pt x="177458" y="89985"/>
                    <a:pt x="198118" y="87448"/>
                    <a:pt x="207359" y="82010"/>
                  </a:cubicBezTo>
                  <a:cubicBezTo>
                    <a:pt x="211745" y="79446"/>
                    <a:pt x="221556" y="70771"/>
                    <a:pt x="220544" y="82010"/>
                  </a:cubicBezTo>
                  <a:cubicBezTo>
                    <a:pt x="219584" y="92860"/>
                    <a:pt x="207982" y="135355"/>
                    <a:pt x="168114" y="144471"/>
                  </a:cubicBezTo>
                  <a:cubicBezTo>
                    <a:pt x="136915" y="151592"/>
                    <a:pt x="86898" y="144445"/>
                    <a:pt x="51910" y="129166"/>
                  </a:cubicBezTo>
                  <a:close/>
                </a:path>
              </a:pathLst>
            </a:custGeom>
            <a:solidFill>
              <a:srgbClr val="191919"/>
            </a:solidFill>
            <a:ln w="259" cap="flat">
              <a:noFill/>
              <a:prstDash val="solid"/>
              <a:miter/>
            </a:ln>
          </p:spPr>
          <p:txBody>
            <a:bodyPr rtlCol="0" anchor="ctr"/>
            <a:lstStyle/>
            <a:p>
              <a:endParaRPr lang="fr-FR"/>
            </a:p>
          </p:txBody>
        </p:sp>
        <p:sp>
          <p:nvSpPr>
            <p:cNvPr id="4038" name="Forme libre 4037">
              <a:extLst>
                <a:ext uri="{FF2B5EF4-FFF2-40B4-BE49-F238E27FC236}">
                  <a16:creationId xmlns:a16="http://schemas.microsoft.com/office/drawing/2014/main" id="{FA410AA4-0A2E-D0BB-AE3D-928C0599FA05}"/>
                </a:ext>
              </a:extLst>
            </p:cNvPr>
            <p:cNvSpPr/>
            <p:nvPr/>
          </p:nvSpPr>
          <p:spPr>
            <a:xfrm>
              <a:off x="4093390" y="9298224"/>
              <a:ext cx="228893" cy="175583"/>
            </a:xfrm>
            <a:custGeom>
              <a:avLst/>
              <a:gdLst>
                <a:gd name="connsiteX0" fmla="*/ 141148 w 228893"/>
                <a:gd name="connsiteY0" fmla="*/ 149432 h 175583"/>
                <a:gd name="connsiteX1" fmla="*/ 52562 w 228893"/>
                <a:gd name="connsiteY1" fmla="*/ 131279 h 175583"/>
                <a:gd name="connsiteX2" fmla="*/ -6020 w 228893"/>
                <a:gd name="connsiteY2" fmla="*/ 64390 h 175583"/>
                <a:gd name="connsiteX3" fmla="*/ 61049 w 228893"/>
                <a:gd name="connsiteY3" fmla="*/ -19901 h 175583"/>
                <a:gd name="connsiteX4" fmla="*/ 77661 w 228893"/>
                <a:gd name="connsiteY4" fmla="*/ -25184 h 175583"/>
                <a:gd name="connsiteX5" fmla="*/ 75740 w 228893"/>
                <a:gd name="connsiteY5" fmla="*/ -11744 h 175583"/>
                <a:gd name="connsiteX6" fmla="*/ 65695 w 228893"/>
                <a:gd name="connsiteY6" fmla="*/ 24977 h 175583"/>
                <a:gd name="connsiteX7" fmla="*/ 68083 w 228893"/>
                <a:gd name="connsiteY7" fmla="*/ 26789 h 175583"/>
                <a:gd name="connsiteX8" fmla="*/ 92352 w 228893"/>
                <a:gd name="connsiteY8" fmla="*/ -4312 h 175583"/>
                <a:gd name="connsiteX9" fmla="*/ 96868 w 228893"/>
                <a:gd name="connsiteY9" fmla="*/ -12184 h 175583"/>
                <a:gd name="connsiteX10" fmla="*/ 112000 w 228893"/>
                <a:gd name="connsiteY10" fmla="*/ -25806 h 175583"/>
                <a:gd name="connsiteX11" fmla="*/ 117892 w 228893"/>
                <a:gd name="connsiteY11" fmla="*/ -15965 h 175583"/>
                <a:gd name="connsiteX12" fmla="*/ 119320 w 228893"/>
                <a:gd name="connsiteY12" fmla="*/ -4726 h 175583"/>
                <a:gd name="connsiteX13" fmla="*/ 158149 w 228893"/>
                <a:gd name="connsiteY13" fmla="*/ 79513 h 175583"/>
                <a:gd name="connsiteX14" fmla="*/ 207906 w 228893"/>
                <a:gd name="connsiteY14" fmla="*/ 82180 h 175583"/>
                <a:gd name="connsiteX15" fmla="*/ 210320 w 228893"/>
                <a:gd name="connsiteY15" fmla="*/ 80601 h 175583"/>
                <a:gd name="connsiteX16" fmla="*/ 220884 w 228893"/>
                <a:gd name="connsiteY16" fmla="*/ 76872 h 175583"/>
                <a:gd name="connsiteX17" fmla="*/ 222753 w 228893"/>
                <a:gd name="connsiteY17" fmla="*/ 83242 h 175583"/>
                <a:gd name="connsiteX18" fmla="*/ 169466 w 228893"/>
                <a:gd name="connsiteY18" fmla="*/ 146661 h 175583"/>
                <a:gd name="connsiteX19" fmla="*/ 141148 w 228893"/>
                <a:gd name="connsiteY19" fmla="*/ 149432 h 175583"/>
                <a:gd name="connsiteX20" fmla="*/ 74728 w 228893"/>
                <a:gd name="connsiteY20" fmla="*/ -23915 h 175583"/>
                <a:gd name="connsiteX21" fmla="*/ 62321 w 228893"/>
                <a:gd name="connsiteY21" fmla="*/ -18063 h 175583"/>
                <a:gd name="connsiteX22" fmla="*/ -3814 w 228893"/>
                <a:gd name="connsiteY22" fmla="*/ 64519 h 175583"/>
                <a:gd name="connsiteX23" fmla="*/ 53444 w 228893"/>
                <a:gd name="connsiteY23" fmla="*/ 129285 h 175583"/>
                <a:gd name="connsiteX24" fmla="*/ 168947 w 228893"/>
                <a:gd name="connsiteY24" fmla="*/ 144512 h 175583"/>
                <a:gd name="connsiteX25" fmla="*/ 220521 w 228893"/>
                <a:gd name="connsiteY25" fmla="*/ 83035 h 175583"/>
                <a:gd name="connsiteX26" fmla="*/ 219742 w 228893"/>
                <a:gd name="connsiteY26" fmla="*/ 78762 h 175583"/>
                <a:gd name="connsiteX27" fmla="*/ 211540 w 228893"/>
                <a:gd name="connsiteY27" fmla="*/ 82413 h 175583"/>
                <a:gd name="connsiteX28" fmla="*/ 208997 w 228893"/>
                <a:gd name="connsiteY28" fmla="*/ 84071 h 175583"/>
                <a:gd name="connsiteX29" fmla="*/ 157111 w 228893"/>
                <a:gd name="connsiteY29" fmla="*/ 81455 h 175583"/>
                <a:gd name="connsiteX30" fmla="*/ 117087 w 228893"/>
                <a:gd name="connsiteY30" fmla="*/ -4493 h 175583"/>
                <a:gd name="connsiteX31" fmla="*/ 115686 w 228893"/>
                <a:gd name="connsiteY31" fmla="*/ -15577 h 175583"/>
                <a:gd name="connsiteX32" fmla="*/ 111559 w 228893"/>
                <a:gd name="connsiteY32" fmla="*/ -23630 h 175583"/>
                <a:gd name="connsiteX33" fmla="*/ 98737 w 228893"/>
                <a:gd name="connsiteY33" fmla="*/ -10993 h 175583"/>
                <a:gd name="connsiteX34" fmla="*/ 94298 w 228893"/>
                <a:gd name="connsiteY34" fmla="*/ -3224 h 175583"/>
                <a:gd name="connsiteX35" fmla="*/ 67694 w 228893"/>
                <a:gd name="connsiteY35" fmla="*/ 28964 h 175583"/>
                <a:gd name="connsiteX36" fmla="*/ 63723 w 228893"/>
                <a:gd name="connsiteY36" fmla="*/ 25960 h 175583"/>
                <a:gd name="connsiteX37" fmla="*/ 73767 w 228893"/>
                <a:gd name="connsiteY37" fmla="*/ -12728 h 175583"/>
                <a:gd name="connsiteX38" fmla="*/ 76207 w 228893"/>
                <a:gd name="connsiteY38" fmla="*/ -23501 h 175583"/>
                <a:gd name="connsiteX39" fmla="*/ 74728 w 228893"/>
                <a:gd name="connsiteY39" fmla="*/ -23915 h 175583"/>
                <a:gd name="connsiteX40" fmla="*/ 74728 w 228893"/>
                <a:gd name="connsiteY40" fmla="*/ -23915 h 175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28893" h="175583">
                  <a:moveTo>
                    <a:pt x="141148" y="149432"/>
                  </a:moveTo>
                  <a:cubicBezTo>
                    <a:pt x="112831" y="149432"/>
                    <a:pt x="78907" y="142803"/>
                    <a:pt x="52562" y="131279"/>
                  </a:cubicBezTo>
                  <a:cubicBezTo>
                    <a:pt x="38364" y="125064"/>
                    <a:pt x="-7811" y="101913"/>
                    <a:pt x="-6020" y="64390"/>
                  </a:cubicBezTo>
                  <a:cubicBezTo>
                    <a:pt x="-4333" y="28809"/>
                    <a:pt x="45735" y="-9129"/>
                    <a:pt x="61049" y="-19901"/>
                  </a:cubicBezTo>
                  <a:cubicBezTo>
                    <a:pt x="65721" y="-23190"/>
                    <a:pt x="74105" y="-28266"/>
                    <a:pt x="77661" y="-25184"/>
                  </a:cubicBezTo>
                  <a:cubicBezTo>
                    <a:pt x="79971" y="-23216"/>
                    <a:pt x="79322" y="-18814"/>
                    <a:pt x="75740" y="-11744"/>
                  </a:cubicBezTo>
                  <a:cubicBezTo>
                    <a:pt x="68836" y="1826"/>
                    <a:pt x="62762" y="19098"/>
                    <a:pt x="65695" y="24977"/>
                  </a:cubicBezTo>
                  <a:cubicBezTo>
                    <a:pt x="66136" y="25960"/>
                    <a:pt x="67019" y="26634"/>
                    <a:pt x="68083" y="26789"/>
                  </a:cubicBezTo>
                  <a:cubicBezTo>
                    <a:pt x="74442" y="27928"/>
                    <a:pt x="86096" y="6953"/>
                    <a:pt x="92352" y="-4312"/>
                  </a:cubicBezTo>
                  <a:cubicBezTo>
                    <a:pt x="94168" y="-7575"/>
                    <a:pt x="95726" y="-10371"/>
                    <a:pt x="96868" y="-12184"/>
                  </a:cubicBezTo>
                  <a:cubicBezTo>
                    <a:pt x="103123" y="-22102"/>
                    <a:pt x="108081" y="-26556"/>
                    <a:pt x="112000" y="-25806"/>
                  </a:cubicBezTo>
                  <a:cubicBezTo>
                    <a:pt x="114881" y="-25236"/>
                    <a:pt x="116828" y="-22024"/>
                    <a:pt x="117892" y="-15965"/>
                  </a:cubicBezTo>
                  <a:cubicBezTo>
                    <a:pt x="118411" y="-13090"/>
                    <a:pt x="118826" y="-9206"/>
                    <a:pt x="119320" y="-4726"/>
                  </a:cubicBezTo>
                  <a:cubicBezTo>
                    <a:pt x="121941" y="19150"/>
                    <a:pt x="126821" y="63613"/>
                    <a:pt x="158149" y="79513"/>
                  </a:cubicBezTo>
                  <a:cubicBezTo>
                    <a:pt x="179537" y="90364"/>
                    <a:pt x="199626" y="87049"/>
                    <a:pt x="207906" y="82180"/>
                  </a:cubicBezTo>
                  <a:cubicBezTo>
                    <a:pt x="208581" y="81792"/>
                    <a:pt x="209438" y="81222"/>
                    <a:pt x="210320" y="80601"/>
                  </a:cubicBezTo>
                  <a:cubicBezTo>
                    <a:pt x="214006" y="78115"/>
                    <a:pt x="218185" y="75292"/>
                    <a:pt x="220884" y="76872"/>
                  </a:cubicBezTo>
                  <a:cubicBezTo>
                    <a:pt x="222442" y="77778"/>
                    <a:pt x="223039" y="79876"/>
                    <a:pt x="222753" y="83242"/>
                  </a:cubicBezTo>
                  <a:cubicBezTo>
                    <a:pt x="221767" y="94300"/>
                    <a:pt x="209853" y="137442"/>
                    <a:pt x="169466" y="146661"/>
                  </a:cubicBezTo>
                  <a:cubicBezTo>
                    <a:pt x="160148" y="148630"/>
                    <a:pt x="150648" y="149562"/>
                    <a:pt x="141148" y="149432"/>
                  </a:cubicBezTo>
                  <a:close/>
                  <a:moveTo>
                    <a:pt x="74728" y="-23915"/>
                  </a:moveTo>
                  <a:cubicBezTo>
                    <a:pt x="72470" y="-23915"/>
                    <a:pt x="68239" y="-22232"/>
                    <a:pt x="62321" y="-18063"/>
                  </a:cubicBezTo>
                  <a:cubicBezTo>
                    <a:pt x="47215" y="-7420"/>
                    <a:pt x="-2179" y="29974"/>
                    <a:pt x="-3814" y="64519"/>
                  </a:cubicBezTo>
                  <a:cubicBezTo>
                    <a:pt x="-5579" y="101551"/>
                    <a:pt x="43581" y="124961"/>
                    <a:pt x="53444" y="129285"/>
                  </a:cubicBezTo>
                  <a:cubicBezTo>
                    <a:pt x="89107" y="144875"/>
                    <a:pt x="138760" y="151426"/>
                    <a:pt x="168947" y="144512"/>
                  </a:cubicBezTo>
                  <a:cubicBezTo>
                    <a:pt x="208036" y="135578"/>
                    <a:pt x="219586" y="93756"/>
                    <a:pt x="220521" y="83035"/>
                  </a:cubicBezTo>
                  <a:cubicBezTo>
                    <a:pt x="220728" y="80730"/>
                    <a:pt x="220443" y="79176"/>
                    <a:pt x="219742" y="78762"/>
                  </a:cubicBezTo>
                  <a:cubicBezTo>
                    <a:pt x="218237" y="77882"/>
                    <a:pt x="214032" y="80730"/>
                    <a:pt x="211540" y="82413"/>
                  </a:cubicBezTo>
                  <a:cubicBezTo>
                    <a:pt x="210606" y="83035"/>
                    <a:pt x="209749" y="83631"/>
                    <a:pt x="208997" y="84071"/>
                  </a:cubicBezTo>
                  <a:cubicBezTo>
                    <a:pt x="200275" y="89172"/>
                    <a:pt x="179277" y="92720"/>
                    <a:pt x="157111" y="81455"/>
                  </a:cubicBezTo>
                  <a:cubicBezTo>
                    <a:pt x="124718" y="65037"/>
                    <a:pt x="119735" y="19797"/>
                    <a:pt x="117087" y="-4493"/>
                  </a:cubicBezTo>
                  <a:cubicBezTo>
                    <a:pt x="116594" y="-8947"/>
                    <a:pt x="116179" y="-12780"/>
                    <a:pt x="115686" y="-15577"/>
                  </a:cubicBezTo>
                  <a:cubicBezTo>
                    <a:pt x="114829" y="-20497"/>
                    <a:pt x="113402" y="-23268"/>
                    <a:pt x="111559" y="-23630"/>
                  </a:cubicBezTo>
                  <a:cubicBezTo>
                    <a:pt x="109949" y="-23941"/>
                    <a:pt x="106134" y="-22724"/>
                    <a:pt x="98737" y="-10993"/>
                  </a:cubicBezTo>
                  <a:cubicBezTo>
                    <a:pt x="97621" y="-9232"/>
                    <a:pt x="96089" y="-6461"/>
                    <a:pt x="94298" y="-3224"/>
                  </a:cubicBezTo>
                  <a:cubicBezTo>
                    <a:pt x="84461" y="14489"/>
                    <a:pt x="75013" y="30259"/>
                    <a:pt x="67694" y="28964"/>
                  </a:cubicBezTo>
                  <a:cubicBezTo>
                    <a:pt x="65955" y="28679"/>
                    <a:pt x="64475" y="27566"/>
                    <a:pt x="63723" y="25960"/>
                  </a:cubicBezTo>
                  <a:cubicBezTo>
                    <a:pt x="60193" y="18917"/>
                    <a:pt x="66941" y="712"/>
                    <a:pt x="73767" y="-12728"/>
                  </a:cubicBezTo>
                  <a:cubicBezTo>
                    <a:pt x="77998" y="-21041"/>
                    <a:pt x="76700" y="-23060"/>
                    <a:pt x="76207" y="-23501"/>
                  </a:cubicBezTo>
                  <a:cubicBezTo>
                    <a:pt x="75792" y="-23811"/>
                    <a:pt x="75273" y="-23967"/>
                    <a:pt x="74728" y="-23915"/>
                  </a:cubicBezTo>
                  <a:lnTo>
                    <a:pt x="74728" y="-23915"/>
                  </a:lnTo>
                  <a:close/>
                </a:path>
              </a:pathLst>
            </a:custGeom>
            <a:solidFill>
              <a:srgbClr val="191919"/>
            </a:solidFill>
            <a:ln w="259" cap="flat">
              <a:noFill/>
              <a:prstDash val="solid"/>
              <a:miter/>
            </a:ln>
          </p:spPr>
          <p:txBody>
            <a:bodyPr rtlCol="0" anchor="ctr"/>
            <a:lstStyle/>
            <a:p>
              <a:endParaRPr lang="fr-FR"/>
            </a:p>
          </p:txBody>
        </p:sp>
        <p:sp>
          <p:nvSpPr>
            <p:cNvPr id="4039" name="Forme libre 4038">
              <a:extLst>
                <a:ext uri="{FF2B5EF4-FFF2-40B4-BE49-F238E27FC236}">
                  <a16:creationId xmlns:a16="http://schemas.microsoft.com/office/drawing/2014/main" id="{46081E06-08A1-6FEC-FF03-9ECA87ADB0B4}"/>
                </a:ext>
              </a:extLst>
            </p:cNvPr>
            <p:cNvSpPr/>
            <p:nvPr/>
          </p:nvSpPr>
          <p:spPr>
            <a:xfrm>
              <a:off x="4114049" y="9403022"/>
              <a:ext cx="122199" cy="97627"/>
            </a:xfrm>
            <a:custGeom>
              <a:avLst/>
              <a:gdLst>
                <a:gd name="connsiteX0" fmla="*/ 101079 w 122199"/>
                <a:gd name="connsiteY0" fmla="*/ 17664 h 97627"/>
                <a:gd name="connsiteX1" fmla="*/ 98587 w 122199"/>
                <a:gd name="connsiteY1" fmla="*/ 17871 h 97627"/>
                <a:gd name="connsiteX2" fmla="*/ 46442 w 122199"/>
                <a:gd name="connsiteY2" fmla="*/ -26359 h 97627"/>
                <a:gd name="connsiteX3" fmla="*/ -5962 w 122199"/>
                <a:gd name="connsiteY3" fmla="*/ 22455 h 97627"/>
                <a:gd name="connsiteX4" fmla="*/ 46442 w 122199"/>
                <a:gd name="connsiteY4" fmla="*/ 71268 h 97627"/>
                <a:gd name="connsiteX5" fmla="*/ 93759 w 122199"/>
                <a:gd name="connsiteY5" fmla="*/ 43405 h 97627"/>
                <a:gd name="connsiteX6" fmla="*/ 101079 w 122199"/>
                <a:gd name="connsiteY6" fmla="*/ 45114 h 97627"/>
                <a:gd name="connsiteX7" fmla="*/ 116237 w 122199"/>
                <a:gd name="connsiteY7" fmla="*/ 31389 h 97627"/>
                <a:gd name="connsiteX8" fmla="*/ 101079 w 122199"/>
                <a:gd name="connsiteY8" fmla="*/ 17664 h 9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199" h="97627">
                  <a:moveTo>
                    <a:pt x="101079" y="17664"/>
                  </a:moveTo>
                  <a:cubicBezTo>
                    <a:pt x="100248" y="17664"/>
                    <a:pt x="99418" y="17742"/>
                    <a:pt x="98587" y="17871"/>
                  </a:cubicBezTo>
                  <a:cubicBezTo>
                    <a:pt x="96095" y="-6937"/>
                    <a:pt x="73696" y="-26359"/>
                    <a:pt x="46442" y="-26359"/>
                  </a:cubicBezTo>
                  <a:cubicBezTo>
                    <a:pt x="17502" y="-26359"/>
                    <a:pt x="-5962" y="-4503"/>
                    <a:pt x="-5962" y="22455"/>
                  </a:cubicBezTo>
                  <a:cubicBezTo>
                    <a:pt x="-5962" y="49412"/>
                    <a:pt x="17502" y="71268"/>
                    <a:pt x="46442" y="71268"/>
                  </a:cubicBezTo>
                  <a:cubicBezTo>
                    <a:pt x="67336" y="71268"/>
                    <a:pt x="85350" y="59874"/>
                    <a:pt x="93759" y="43405"/>
                  </a:cubicBezTo>
                  <a:cubicBezTo>
                    <a:pt x="96017" y="44544"/>
                    <a:pt x="98535" y="45114"/>
                    <a:pt x="101079" y="45114"/>
                  </a:cubicBezTo>
                  <a:cubicBezTo>
                    <a:pt x="109437" y="45114"/>
                    <a:pt x="116237" y="38977"/>
                    <a:pt x="116237" y="31389"/>
                  </a:cubicBezTo>
                  <a:cubicBezTo>
                    <a:pt x="116237" y="23827"/>
                    <a:pt x="109463" y="17664"/>
                    <a:pt x="101079" y="17664"/>
                  </a:cubicBezTo>
                  <a:close/>
                </a:path>
              </a:pathLst>
            </a:custGeom>
            <a:solidFill>
              <a:srgbClr val="FFFFFF"/>
            </a:solidFill>
            <a:ln w="259" cap="flat">
              <a:noFill/>
              <a:prstDash val="solid"/>
              <a:miter/>
            </a:ln>
          </p:spPr>
          <p:txBody>
            <a:bodyPr rtlCol="0" anchor="ctr"/>
            <a:lstStyle/>
            <a:p>
              <a:endParaRPr lang="fr-FR"/>
            </a:p>
          </p:txBody>
        </p:sp>
        <p:sp>
          <p:nvSpPr>
            <p:cNvPr id="4040" name="Forme libre 4039">
              <a:extLst>
                <a:ext uri="{FF2B5EF4-FFF2-40B4-BE49-F238E27FC236}">
                  <a16:creationId xmlns:a16="http://schemas.microsoft.com/office/drawing/2014/main" id="{63D3A565-38FB-80AC-BC3E-DA87EC8530CB}"/>
                </a:ext>
              </a:extLst>
            </p:cNvPr>
            <p:cNvSpPr/>
            <p:nvPr/>
          </p:nvSpPr>
          <p:spPr>
            <a:xfrm>
              <a:off x="4112959" y="9401909"/>
              <a:ext cx="124405" cy="99854"/>
            </a:xfrm>
            <a:custGeom>
              <a:avLst/>
              <a:gdLst>
                <a:gd name="connsiteX0" fmla="*/ 47532 w 124405"/>
                <a:gd name="connsiteY0" fmla="*/ 73495 h 99854"/>
                <a:gd name="connsiteX1" fmla="*/ -5962 w 124405"/>
                <a:gd name="connsiteY1" fmla="*/ 23568 h 99854"/>
                <a:gd name="connsiteX2" fmla="*/ 47532 w 124405"/>
                <a:gd name="connsiteY2" fmla="*/ -26359 h 99854"/>
                <a:gd name="connsiteX3" fmla="*/ 100663 w 124405"/>
                <a:gd name="connsiteY3" fmla="*/ 17741 h 99854"/>
                <a:gd name="connsiteX4" fmla="*/ 102169 w 124405"/>
                <a:gd name="connsiteY4" fmla="*/ 17664 h 99854"/>
                <a:gd name="connsiteX5" fmla="*/ 118443 w 124405"/>
                <a:gd name="connsiteY5" fmla="*/ 32502 h 99854"/>
                <a:gd name="connsiteX6" fmla="*/ 102169 w 124405"/>
                <a:gd name="connsiteY6" fmla="*/ 47341 h 99854"/>
                <a:gd name="connsiteX7" fmla="*/ 95343 w 124405"/>
                <a:gd name="connsiteY7" fmla="*/ 45968 h 99854"/>
                <a:gd name="connsiteX8" fmla="*/ 47532 w 124405"/>
                <a:gd name="connsiteY8" fmla="*/ 73495 h 99854"/>
                <a:gd name="connsiteX9" fmla="*/ 47532 w 124405"/>
                <a:gd name="connsiteY9" fmla="*/ -24132 h 99854"/>
                <a:gd name="connsiteX10" fmla="*/ -3756 w 124405"/>
                <a:gd name="connsiteY10" fmla="*/ 23594 h 99854"/>
                <a:gd name="connsiteX11" fmla="*/ 47532 w 124405"/>
                <a:gd name="connsiteY11" fmla="*/ 71320 h 99854"/>
                <a:gd name="connsiteX12" fmla="*/ 93863 w 124405"/>
                <a:gd name="connsiteY12" fmla="*/ 44051 h 99854"/>
                <a:gd name="connsiteX13" fmla="*/ 95343 w 124405"/>
                <a:gd name="connsiteY13" fmla="*/ 43560 h 99854"/>
                <a:gd name="connsiteX14" fmla="*/ 102169 w 124405"/>
                <a:gd name="connsiteY14" fmla="*/ 45139 h 99854"/>
                <a:gd name="connsiteX15" fmla="*/ 116211 w 124405"/>
                <a:gd name="connsiteY15" fmla="*/ 32528 h 99854"/>
                <a:gd name="connsiteX16" fmla="*/ 102169 w 124405"/>
                <a:gd name="connsiteY16" fmla="*/ 19917 h 99854"/>
                <a:gd name="connsiteX17" fmla="*/ 99833 w 124405"/>
                <a:gd name="connsiteY17" fmla="*/ 20098 h 99854"/>
                <a:gd name="connsiteX18" fmla="*/ 98976 w 124405"/>
                <a:gd name="connsiteY18" fmla="*/ 19891 h 99854"/>
                <a:gd name="connsiteX19" fmla="*/ 98691 w 124405"/>
                <a:gd name="connsiteY19" fmla="*/ 19554 h 99854"/>
                <a:gd name="connsiteX20" fmla="*/ 98561 w 124405"/>
                <a:gd name="connsiteY20" fmla="*/ 19140 h 99854"/>
                <a:gd name="connsiteX21" fmla="*/ 47532 w 124405"/>
                <a:gd name="connsiteY21" fmla="*/ -24132 h 99854"/>
                <a:gd name="connsiteX22" fmla="*/ 47532 w 124405"/>
                <a:gd name="connsiteY22" fmla="*/ -24132 h 99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4405" h="99854">
                  <a:moveTo>
                    <a:pt x="47532" y="73495"/>
                  </a:moveTo>
                  <a:cubicBezTo>
                    <a:pt x="18021" y="73495"/>
                    <a:pt x="-5962" y="51095"/>
                    <a:pt x="-5962" y="23568"/>
                  </a:cubicBezTo>
                  <a:cubicBezTo>
                    <a:pt x="-5962" y="-3959"/>
                    <a:pt x="18047" y="-26359"/>
                    <a:pt x="47532" y="-26359"/>
                  </a:cubicBezTo>
                  <a:cubicBezTo>
                    <a:pt x="74915" y="-26359"/>
                    <a:pt x="97549" y="-7481"/>
                    <a:pt x="100663" y="17741"/>
                  </a:cubicBezTo>
                  <a:cubicBezTo>
                    <a:pt x="101183" y="17690"/>
                    <a:pt x="101676" y="17664"/>
                    <a:pt x="102169" y="17664"/>
                  </a:cubicBezTo>
                  <a:cubicBezTo>
                    <a:pt x="111124" y="17664"/>
                    <a:pt x="118443" y="24319"/>
                    <a:pt x="118443" y="32502"/>
                  </a:cubicBezTo>
                  <a:cubicBezTo>
                    <a:pt x="118443" y="40685"/>
                    <a:pt x="111150" y="47341"/>
                    <a:pt x="102169" y="47341"/>
                  </a:cubicBezTo>
                  <a:cubicBezTo>
                    <a:pt x="99833" y="47341"/>
                    <a:pt x="97497" y="46874"/>
                    <a:pt x="95343" y="45968"/>
                  </a:cubicBezTo>
                  <a:cubicBezTo>
                    <a:pt x="86310" y="62723"/>
                    <a:pt x="67674" y="73495"/>
                    <a:pt x="47532" y="73495"/>
                  </a:cubicBezTo>
                  <a:close/>
                  <a:moveTo>
                    <a:pt x="47532" y="-24132"/>
                  </a:moveTo>
                  <a:cubicBezTo>
                    <a:pt x="19240" y="-24132"/>
                    <a:pt x="-3756" y="-2716"/>
                    <a:pt x="-3756" y="23594"/>
                  </a:cubicBezTo>
                  <a:cubicBezTo>
                    <a:pt x="-3756" y="49904"/>
                    <a:pt x="19240" y="71320"/>
                    <a:pt x="47532" y="71320"/>
                  </a:cubicBezTo>
                  <a:cubicBezTo>
                    <a:pt x="67233" y="71320"/>
                    <a:pt x="85427" y="60625"/>
                    <a:pt x="93863" y="44051"/>
                  </a:cubicBezTo>
                  <a:cubicBezTo>
                    <a:pt x="94149" y="43508"/>
                    <a:pt x="94797" y="43301"/>
                    <a:pt x="95343" y="43560"/>
                  </a:cubicBezTo>
                  <a:cubicBezTo>
                    <a:pt x="97471" y="44596"/>
                    <a:pt x="99781" y="45165"/>
                    <a:pt x="102169" y="45139"/>
                  </a:cubicBezTo>
                  <a:cubicBezTo>
                    <a:pt x="109904" y="45139"/>
                    <a:pt x="116211" y="39468"/>
                    <a:pt x="116211" y="32528"/>
                  </a:cubicBezTo>
                  <a:cubicBezTo>
                    <a:pt x="116211" y="25588"/>
                    <a:pt x="109904" y="19917"/>
                    <a:pt x="102169" y="19917"/>
                  </a:cubicBezTo>
                  <a:cubicBezTo>
                    <a:pt x="101390" y="19917"/>
                    <a:pt x="100612" y="19995"/>
                    <a:pt x="99833" y="20098"/>
                  </a:cubicBezTo>
                  <a:cubicBezTo>
                    <a:pt x="99521" y="20150"/>
                    <a:pt x="99236" y="20072"/>
                    <a:pt x="98976" y="19891"/>
                  </a:cubicBezTo>
                  <a:cubicBezTo>
                    <a:pt x="98847" y="19787"/>
                    <a:pt x="98769" y="19684"/>
                    <a:pt x="98691" y="19554"/>
                  </a:cubicBezTo>
                  <a:cubicBezTo>
                    <a:pt x="98613" y="19425"/>
                    <a:pt x="98561" y="19269"/>
                    <a:pt x="98561" y="19140"/>
                  </a:cubicBezTo>
                  <a:cubicBezTo>
                    <a:pt x="96121" y="-5565"/>
                    <a:pt x="74163" y="-24132"/>
                    <a:pt x="47532" y="-24132"/>
                  </a:cubicBezTo>
                  <a:lnTo>
                    <a:pt x="47532" y="-24132"/>
                  </a:lnTo>
                  <a:close/>
                </a:path>
              </a:pathLst>
            </a:custGeom>
            <a:solidFill>
              <a:srgbClr val="191919"/>
            </a:solidFill>
            <a:ln w="259" cap="flat">
              <a:noFill/>
              <a:prstDash val="solid"/>
              <a:miter/>
            </a:ln>
          </p:spPr>
          <p:txBody>
            <a:bodyPr rtlCol="0" anchor="ctr"/>
            <a:lstStyle/>
            <a:p>
              <a:endParaRPr lang="fr-FR"/>
            </a:p>
          </p:txBody>
        </p:sp>
        <p:sp>
          <p:nvSpPr>
            <p:cNvPr id="4041" name="Forme libre 4040">
              <a:extLst>
                <a:ext uri="{FF2B5EF4-FFF2-40B4-BE49-F238E27FC236}">
                  <a16:creationId xmlns:a16="http://schemas.microsoft.com/office/drawing/2014/main" id="{54BE32D1-13D8-A7C0-3B96-F12E4EC29F2C}"/>
                </a:ext>
              </a:extLst>
            </p:cNvPr>
            <p:cNvSpPr/>
            <p:nvPr/>
          </p:nvSpPr>
          <p:spPr>
            <a:xfrm>
              <a:off x="4090871" y="9444438"/>
              <a:ext cx="116369" cy="88451"/>
            </a:xfrm>
            <a:custGeom>
              <a:avLst/>
              <a:gdLst>
                <a:gd name="connsiteX0" fmla="*/ 59091 w 116369"/>
                <a:gd name="connsiteY0" fmla="*/ -10642 h 88451"/>
                <a:gd name="connsiteX1" fmla="*/ 109887 w 116369"/>
                <a:gd name="connsiteY1" fmla="*/ 5698 h 88451"/>
                <a:gd name="connsiteX2" fmla="*/ 48294 w 116369"/>
                <a:gd name="connsiteY2" fmla="*/ 61970 h 88451"/>
                <a:gd name="connsiteX3" fmla="*/ -5876 w 116369"/>
                <a:gd name="connsiteY3" fmla="*/ 10101 h 88451"/>
                <a:gd name="connsiteX4" fmla="*/ 14681 w 116369"/>
                <a:gd name="connsiteY4" fmla="*/ -24704 h 88451"/>
                <a:gd name="connsiteX5" fmla="*/ 59091 w 116369"/>
                <a:gd name="connsiteY5" fmla="*/ -10642 h 8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369" h="88451">
                  <a:moveTo>
                    <a:pt x="59091" y="-10642"/>
                  </a:moveTo>
                  <a:cubicBezTo>
                    <a:pt x="74250" y="-5903"/>
                    <a:pt x="104566" y="-23616"/>
                    <a:pt x="109887" y="5698"/>
                  </a:cubicBezTo>
                  <a:cubicBezTo>
                    <a:pt x="114896" y="33200"/>
                    <a:pt x="88421" y="61970"/>
                    <a:pt x="48294" y="61970"/>
                  </a:cubicBezTo>
                  <a:cubicBezTo>
                    <a:pt x="8166" y="61970"/>
                    <a:pt x="-5876" y="29678"/>
                    <a:pt x="-5876" y="10101"/>
                  </a:cubicBezTo>
                  <a:cubicBezTo>
                    <a:pt x="-5876" y="-9477"/>
                    <a:pt x="2378" y="-19783"/>
                    <a:pt x="14681" y="-24704"/>
                  </a:cubicBezTo>
                  <a:cubicBezTo>
                    <a:pt x="32461" y="-31825"/>
                    <a:pt x="43388" y="-15588"/>
                    <a:pt x="59091" y="-10642"/>
                  </a:cubicBezTo>
                  <a:close/>
                </a:path>
              </a:pathLst>
            </a:custGeom>
            <a:solidFill>
              <a:srgbClr val="191919"/>
            </a:solidFill>
            <a:ln w="259" cap="flat">
              <a:noFill/>
              <a:prstDash val="solid"/>
              <a:miter/>
            </a:ln>
          </p:spPr>
          <p:txBody>
            <a:bodyPr rtlCol="0" anchor="ctr"/>
            <a:lstStyle/>
            <a:p>
              <a:endParaRPr lang="fr-FR"/>
            </a:p>
          </p:txBody>
        </p:sp>
        <p:sp>
          <p:nvSpPr>
            <p:cNvPr id="4042" name="Forme libre 4041">
              <a:extLst>
                <a:ext uri="{FF2B5EF4-FFF2-40B4-BE49-F238E27FC236}">
                  <a16:creationId xmlns:a16="http://schemas.microsoft.com/office/drawing/2014/main" id="{8E12DFDB-E0CB-90ED-EE94-0B662A4C6C77}"/>
                </a:ext>
              </a:extLst>
            </p:cNvPr>
            <p:cNvSpPr/>
            <p:nvPr/>
          </p:nvSpPr>
          <p:spPr>
            <a:xfrm>
              <a:off x="4089781" y="9443330"/>
              <a:ext cx="118546" cy="90647"/>
            </a:xfrm>
            <a:custGeom>
              <a:avLst/>
              <a:gdLst>
                <a:gd name="connsiteX0" fmla="*/ 49384 w 118546"/>
                <a:gd name="connsiteY0" fmla="*/ 64166 h 90647"/>
                <a:gd name="connsiteX1" fmla="*/ -5876 w 118546"/>
                <a:gd name="connsiteY1" fmla="*/ 11182 h 90647"/>
                <a:gd name="connsiteX2" fmla="*/ 15382 w 118546"/>
                <a:gd name="connsiteY2" fmla="*/ -24657 h 90647"/>
                <a:gd name="connsiteX3" fmla="*/ 45880 w 118546"/>
                <a:gd name="connsiteY3" fmla="*/ -18106 h 90647"/>
                <a:gd name="connsiteX4" fmla="*/ 60493 w 118546"/>
                <a:gd name="connsiteY4" fmla="*/ -10596 h 90647"/>
                <a:gd name="connsiteX5" fmla="*/ 77858 w 118546"/>
                <a:gd name="connsiteY5" fmla="*/ -10700 h 90647"/>
                <a:gd name="connsiteX6" fmla="*/ 112041 w 118546"/>
                <a:gd name="connsiteY6" fmla="*/ 6599 h 90647"/>
                <a:gd name="connsiteX7" fmla="*/ 101789 w 118546"/>
                <a:gd name="connsiteY7" fmla="*/ 41792 h 90647"/>
                <a:gd name="connsiteX8" fmla="*/ 49384 w 118546"/>
                <a:gd name="connsiteY8" fmla="*/ 64166 h 90647"/>
                <a:gd name="connsiteX9" fmla="*/ 24519 w 118546"/>
                <a:gd name="connsiteY9" fmla="*/ -24269 h 90647"/>
                <a:gd name="connsiteX10" fmla="*/ 16213 w 118546"/>
                <a:gd name="connsiteY10" fmla="*/ -22585 h 90647"/>
                <a:gd name="connsiteX11" fmla="*/ -3669 w 118546"/>
                <a:gd name="connsiteY11" fmla="*/ 11209 h 90647"/>
                <a:gd name="connsiteX12" fmla="*/ 49384 w 118546"/>
                <a:gd name="connsiteY12" fmla="*/ 61990 h 90647"/>
                <a:gd name="connsiteX13" fmla="*/ 100127 w 118546"/>
                <a:gd name="connsiteY13" fmla="*/ 40419 h 90647"/>
                <a:gd name="connsiteX14" fmla="*/ 109887 w 118546"/>
                <a:gd name="connsiteY14" fmla="*/ 7013 h 90647"/>
                <a:gd name="connsiteX15" fmla="*/ 78143 w 118546"/>
                <a:gd name="connsiteY15" fmla="*/ -8498 h 90647"/>
                <a:gd name="connsiteX16" fmla="*/ 59844 w 118546"/>
                <a:gd name="connsiteY16" fmla="*/ -8472 h 90647"/>
                <a:gd name="connsiteX17" fmla="*/ 44712 w 118546"/>
                <a:gd name="connsiteY17" fmla="*/ -16215 h 90647"/>
                <a:gd name="connsiteX18" fmla="*/ 24519 w 118546"/>
                <a:gd name="connsiteY18" fmla="*/ -24269 h 90647"/>
                <a:gd name="connsiteX19" fmla="*/ 24519 w 118546"/>
                <a:gd name="connsiteY19" fmla="*/ -24269 h 90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546" h="90647">
                  <a:moveTo>
                    <a:pt x="49384" y="64166"/>
                  </a:moveTo>
                  <a:cubicBezTo>
                    <a:pt x="9127" y="64166"/>
                    <a:pt x="-5876" y="31666"/>
                    <a:pt x="-5876" y="11182"/>
                  </a:cubicBezTo>
                  <a:cubicBezTo>
                    <a:pt x="-5876" y="-6945"/>
                    <a:pt x="1288" y="-19012"/>
                    <a:pt x="15382" y="-24657"/>
                  </a:cubicBezTo>
                  <a:cubicBezTo>
                    <a:pt x="27607" y="-29526"/>
                    <a:pt x="36899" y="-23725"/>
                    <a:pt x="45880" y="-18106"/>
                  </a:cubicBezTo>
                  <a:cubicBezTo>
                    <a:pt x="50500" y="-15231"/>
                    <a:pt x="55276" y="-12227"/>
                    <a:pt x="60493" y="-10596"/>
                  </a:cubicBezTo>
                  <a:cubicBezTo>
                    <a:pt x="65113" y="-9146"/>
                    <a:pt x="71317" y="-9896"/>
                    <a:pt x="77858" y="-10700"/>
                  </a:cubicBezTo>
                  <a:cubicBezTo>
                    <a:pt x="92081" y="-12409"/>
                    <a:pt x="108226" y="-14377"/>
                    <a:pt x="112041" y="6599"/>
                  </a:cubicBezTo>
                  <a:cubicBezTo>
                    <a:pt x="114247" y="18744"/>
                    <a:pt x="110614" y="31252"/>
                    <a:pt x="101789" y="41792"/>
                  </a:cubicBezTo>
                  <a:cubicBezTo>
                    <a:pt x="89953" y="56034"/>
                    <a:pt x="70824" y="64166"/>
                    <a:pt x="49384" y="64166"/>
                  </a:cubicBezTo>
                  <a:close/>
                  <a:moveTo>
                    <a:pt x="24519" y="-24269"/>
                  </a:moveTo>
                  <a:cubicBezTo>
                    <a:pt x="21663" y="-24243"/>
                    <a:pt x="18834" y="-23673"/>
                    <a:pt x="16213" y="-22585"/>
                  </a:cubicBezTo>
                  <a:cubicBezTo>
                    <a:pt x="2846" y="-17251"/>
                    <a:pt x="-3669" y="-6194"/>
                    <a:pt x="-3669" y="11209"/>
                  </a:cubicBezTo>
                  <a:cubicBezTo>
                    <a:pt x="-3669" y="30837"/>
                    <a:pt x="10736" y="61990"/>
                    <a:pt x="49384" y="61990"/>
                  </a:cubicBezTo>
                  <a:cubicBezTo>
                    <a:pt x="70149" y="61990"/>
                    <a:pt x="88655" y="54118"/>
                    <a:pt x="100127" y="40419"/>
                  </a:cubicBezTo>
                  <a:cubicBezTo>
                    <a:pt x="108537" y="30372"/>
                    <a:pt x="111989" y="18511"/>
                    <a:pt x="109887" y="7013"/>
                  </a:cubicBezTo>
                  <a:cubicBezTo>
                    <a:pt x="106435" y="-11917"/>
                    <a:pt x="92055" y="-10182"/>
                    <a:pt x="78143" y="-8498"/>
                  </a:cubicBezTo>
                  <a:cubicBezTo>
                    <a:pt x="71343" y="-7670"/>
                    <a:pt x="64906" y="-6893"/>
                    <a:pt x="59844" y="-8472"/>
                  </a:cubicBezTo>
                  <a:cubicBezTo>
                    <a:pt x="54342" y="-10208"/>
                    <a:pt x="49436" y="-13263"/>
                    <a:pt x="44712" y="-16215"/>
                  </a:cubicBezTo>
                  <a:cubicBezTo>
                    <a:pt x="38145" y="-20333"/>
                    <a:pt x="31838" y="-24269"/>
                    <a:pt x="24519" y="-24269"/>
                  </a:cubicBezTo>
                  <a:lnTo>
                    <a:pt x="24519" y="-24269"/>
                  </a:lnTo>
                  <a:close/>
                </a:path>
              </a:pathLst>
            </a:custGeom>
            <a:solidFill>
              <a:srgbClr val="191919"/>
            </a:solidFill>
            <a:ln w="259" cap="flat">
              <a:noFill/>
              <a:prstDash val="solid"/>
              <a:miter/>
            </a:ln>
          </p:spPr>
          <p:txBody>
            <a:bodyPr rtlCol="0" anchor="ctr"/>
            <a:lstStyle/>
            <a:p>
              <a:endParaRPr lang="fr-FR"/>
            </a:p>
          </p:txBody>
        </p:sp>
        <p:sp>
          <p:nvSpPr>
            <p:cNvPr id="4043" name="Forme libre 4042">
              <a:extLst>
                <a:ext uri="{FF2B5EF4-FFF2-40B4-BE49-F238E27FC236}">
                  <a16:creationId xmlns:a16="http://schemas.microsoft.com/office/drawing/2014/main" id="{B90CB2B4-8ED4-84C5-1B9F-1A8981B7EBB4}"/>
                </a:ext>
              </a:extLst>
            </p:cNvPr>
            <p:cNvSpPr/>
            <p:nvPr/>
          </p:nvSpPr>
          <p:spPr>
            <a:xfrm>
              <a:off x="4161678" y="9426432"/>
              <a:ext cx="32963" cy="16624"/>
            </a:xfrm>
            <a:custGeom>
              <a:avLst/>
              <a:gdLst>
                <a:gd name="connsiteX0" fmla="*/ 10509 w 32963"/>
                <a:gd name="connsiteY0" fmla="*/ -9677 h 16624"/>
                <a:gd name="connsiteX1" fmla="*/ 26991 w 32963"/>
                <a:gd name="connsiteY1" fmla="*/ -17990 h 16624"/>
                <a:gd name="connsiteX2" fmla="*/ 10509 w 32963"/>
                <a:gd name="connsiteY2" fmla="*/ -26302 h 16624"/>
                <a:gd name="connsiteX3" fmla="*/ -5972 w 32963"/>
                <a:gd name="connsiteY3" fmla="*/ -17990 h 16624"/>
                <a:gd name="connsiteX4" fmla="*/ 10509 w 32963"/>
                <a:gd name="connsiteY4" fmla="*/ -9677 h 16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63" h="16624">
                  <a:moveTo>
                    <a:pt x="10509" y="-9677"/>
                  </a:moveTo>
                  <a:cubicBezTo>
                    <a:pt x="19620" y="-9677"/>
                    <a:pt x="26991" y="-13406"/>
                    <a:pt x="26991" y="-17990"/>
                  </a:cubicBezTo>
                  <a:cubicBezTo>
                    <a:pt x="26991" y="-22573"/>
                    <a:pt x="19620" y="-26302"/>
                    <a:pt x="10509" y="-26302"/>
                  </a:cubicBezTo>
                  <a:cubicBezTo>
                    <a:pt x="1399" y="-26302"/>
                    <a:pt x="-5972" y="-22573"/>
                    <a:pt x="-5972" y="-17990"/>
                  </a:cubicBezTo>
                  <a:cubicBezTo>
                    <a:pt x="-5946" y="-13406"/>
                    <a:pt x="1425" y="-9677"/>
                    <a:pt x="10509" y="-9677"/>
                  </a:cubicBezTo>
                  <a:close/>
                </a:path>
              </a:pathLst>
            </a:custGeom>
            <a:solidFill>
              <a:srgbClr val="FFFFFF"/>
            </a:solidFill>
            <a:ln w="259" cap="flat">
              <a:noFill/>
              <a:prstDash val="solid"/>
              <a:miter/>
            </a:ln>
          </p:spPr>
          <p:txBody>
            <a:bodyPr rtlCol="0" anchor="ctr"/>
            <a:lstStyle/>
            <a:p>
              <a:endParaRPr lang="fr-FR"/>
            </a:p>
          </p:txBody>
        </p:sp>
        <p:sp>
          <p:nvSpPr>
            <p:cNvPr id="4044" name="Forme libre 4043">
              <a:extLst>
                <a:ext uri="{FF2B5EF4-FFF2-40B4-BE49-F238E27FC236}">
                  <a16:creationId xmlns:a16="http://schemas.microsoft.com/office/drawing/2014/main" id="{ECAD5F56-27C9-F43C-43E0-FB7FCE24F0EF}"/>
                </a:ext>
              </a:extLst>
            </p:cNvPr>
            <p:cNvSpPr/>
            <p:nvPr/>
          </p:nvSpPr>
          <p:spPr>
            <a:xfrm>
              <a:off x="4160588" y="9425293"/>
              <a:ext cx="35169" cy="18852"/>
            </a:xfrm>
            <a:custGeom>
              <a:avLst/>
              <a:gdLst>
                <a:gd name="connsiteX0" fmla="*/ 11599 w 35169"/>
                <a:gd name="connsiteY0" fmla="*/ -7450 h 18852"/>
                <a:gd name="connsiteX1" fmla="*/ -5972 w 35169"/>
                <a:gd name="connsiteY1" fmla="*/ -16876 h 18852"/>
                <a:gd name="connsiteX2" fmla="*/ 11599 w 35169"/>
                <a:gd name="connsiteY2" fmla="*/ -26302 h 18852"/>
                <a:gd name="connsiteX3" fmla="*/ 29198 w 35169"/>
                <a:gd name="connsiteY3" fmla="*/ -16876 h 18852"/>
                <a:gd name="connsiteX4" fmla="*/ 11599 w 35169"/>
                <a:gd name="connsiteY4" fmla="*/ -7450 h 18852"/>
                <a:gd name="connsiteX5" fmla="*/ 11599 w 35169"/>
                <a:gd name="connsiteY5" fmla="*/ -24075 h 18852"/>
                <a:gd name="connsiteX6" fmla="*/ -3766 w 35169"/>
                <a:gd name="connsiteY6" fmla="*/ -16850 h 18852"/>
                <a:gd name="connsiteX7" fmla="*/ 11599 w 35169"/>
                <a:gd name="connsiteY7" fmla="*/ -9651 h 18852"/>
                <a:gd name="connsiteX8" fmla="*/ 26965 w 35169"/>
                <a:gd name="connsiteY8" fmla="*/ -16850 h 18852"/>
                <a:gd name="connsiteX9" fmla="*/ 11599 w 35169"/>
                <a:gd name="connsiteY9" fmla="*/ -24075 h 1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69" h="18852">
                  <a:moveTo>
                    <a:pt x="11599" y="-7450"/>
                  </a:moveTo>
                  <a:cubicBezTo>
                    <a:pt x="1736" y="-7450"/>
                    <a:pt x="-5972" y="-11593"/>
                    <a:pt x="-5972" y="-16876"/>
                  </a:cubicBezTo>
                  <a:cubicBezTo>
                    <a:pt x="-5972" y="-22159"/>
                    <a:pt x="1762" y="-26302"/>
                    <a:pt x="11599" y="-26302"/>
                  </a:cubicBezTo>
                  <a:cubicBezTo>
                    <a:pt x="21437" y="-26302"/>
                    <a:pt x="29198" y="-22159"/>
                    <a:pt x="29198" y="-16876"/>
                  </a:cubicBezTo>
                  <a:cubicBezTo>
                    <a:pt x="29198" y="-11593"/>
                    <a:pt x="21463" y="-7450"/>
                    <a:pt x="11599" y="-7450"/>
                  </a:cubicBezTo>
                  <a:close/>
                  <a:moveTo>
                    <a:pt x="11599" y="-24075"/>
                  </a:moveTo>
                  <a:cubicBezTo>
                    <a:pt x="3268" y="-24075"/>
                    <a:pt x="-3766" y="-20760"/>
                    <a:pt x="-3766" y="-16850"/>
                  </a:cubicBezTo>
                  <a:cubicBezTo>
                    <a:pt x="-3766" y="-12940"/>
                    <a:pt x="3268" y="-9651"/>
                    <a:pt x="11599" y="-9651"/>
                  </a:cubicBezTo>
                  <a:cubicBezTo>
                    <a:pt x="19931" y="-9651"/>
                    <a:pt x="26965" y="-12966"/>
                    <a:pt x="26965" y="-16850"/>
                  </a:cubicBezTo>
                  <a:cubicBezTo>
                    <a:pt x="26991" y="-20760"/>
                    <a:pt x="19931" y="-24075"/>
                    <a:pt x="11599" y="-24075"/>
                  </a:cubicBezTo>
                  <a:close/>
                </a:path>
              </a:pathLst>
            </a:custGeom>
            <a:solidFill>
              <a:srgbClr val="191919"/>
            </a:solidFill>
            <a:ln w="259" cap="flat">
              <a:noFill/>
              <a:prstDash val="solid"/>
              <a:miter/>
            </a:ln>
          </p:spPr>
          <p:txBody>
            <a:bodyPr rtlCol="0" anchor="ctr"/>
            <a:lstStyle/>
            <a:p>
              <a:endParaRPr lang="fr-FR"/>
            </a:p>
          </p:txBody>
        </p:sp>
        <p:sp>
          <p:nvSpPr>
            <p:cNvPr id="4045" name="Forme libre 4044">
              <a:extLst>
                <a:ext uri="{FF2B5EF4-FFF2-40B4-BE49-F238E27FC236}">
                  <a16:creationId xmlns:a16="http://schemas.microsoft.com/office/drawing/2014/main" id="{D054147F-D0F3-703F-9EFE-8C990D57D325}"/>
                </a:ext>
              </a:extLst>
            </p:cNvPr>
            <p:cNvSpPr/>
            <p:nvPr/>
          </p:nvSpPr>
          <p:spPr>
            <a:xfrm>
              <a:off x="4161704" y="9430550"/>
              <a:ext cx="16455" cy="8338"/>
            </a:xfrm>
            <a:custGeom>
              <a:avLst/>
              <a:gdLst>
                <a:gd name="connsiteX0" fmla="*/ 2283 w 16455"/>
                <a:gd name="connsiteY0" fmla="*/ -17964 h 8338"/>
                <a:gd name="connsiteX1" fmla="*/ 10511 w 16455"/>
                <a:gd name="connsiteY1" fmla="*/ -22133 h 8338"/>
                <a:gd name="connsiteX2" fmla="*/ 2283 w 16455"/>
                <a:gd name="connsiteY2" fmla="*/ -26302 h 8338"/>
                <a:gd name="connsiteX3" fmla="*/ -5945 w 16455"/>
                <a:gd name="connsiteY3" fmla="*/ -22133 h 8338"/>
                <a:gd name="connsiteX4" fmla="*/ 2283 w 16455"/>
                <a:gd name="connsiteY4" fmla="*/ -17964 h 8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5" h="8338">
                  <a:moveTo>
                    <a:pt x="2283" y="-17964"/>
                  </a:moveTo>
                  <a:cubicBezTo>
                    <a:pt x="6825" y="-17964"/>
                    <a:pt x="10511" y="-19828"/>
                    <a:pt x="10511" y="-22133"/>
                  </a:cubicBezTo>
                  <a:cubicBezTo>
                    <a:pt x="10511" y="-24438"/>
                    <a:pt x="6825" y="-26302"/>
                    <a:pt x="2283" y="-26302"/>
                  </a:cubicBezTo>
                  <a:cubicBezTo>
                    <a:pt x="-2259" y="-26302"/>
                    <a:pt x="-5945" y="-24438"/>
                    <a:pt x="-5945" y="-22133"/>
                  </a:cubicBezTo>
                  <a:cubicBezTo>
                    <a:pt x="-5945" y="-19828"/>
                    <a:pt x="-2259" y="-17964"/>
                    <a:pt x="2283" y="-17964"/>
                  </a:cubicBezTo>
                  <a:close/>
                </a:path>
              </a:pathLst>
            </a:custGeom>
            <a:solidFill>
              <a:srgbClr val="191919"/>
            </a:solidFill>
            <a:ln w="259" cap="flat">
              <a:noFill/>
              <a:prstDash val="solid"/>
              <a:miter/>
            </a:ln>
          </p:spPr>
          <p:txBody>
            <a:bodyPr rtlCol="0" anchor="ctr"/>
            <a:lstStyle/>
            <a:p>
              <a:endParaRPr lang="fr-FR"/>
            </a:p>
          </p:txBody>
        </p:sp>
        <p:sp>
          <p:nvSpPr>
            <p:cNvPr id="4046" name="Forme libre 4045">
              <a:extLst>
                <a:ext uri="{FF2B5EF4-FFF2-40B4-BE49-F238E27FC236}">
                  <a16:creationId xmlns:a16="http://schemas.microsoft.com/office/drawing/2014/main" id="{DD6CE245-FC24-5400-147D-E0130A29D7EA}"/>
                </a:ext>
              </a:extLst>
            </p:cNvPr>
            <p:cNvSpPr/>
            <p:nvPr/>
          </p:nvSpPr>
          <p:spPr>
            <a:xfrm>
              <a:off x="4160588" y="9429488"/>
              <a:ext cx="18688" cy="10513"/>
            </a:xfrm>
            <a:custGeom>
              <a:avLst/>
              <a:gdLst>
                <a:gd name="connsiteX0" fmla="*/ 3399 w 18688"/>
                <a:gd name="connsiteY0" fmla="*/ -15788 h 10513"/>
                <a:gd name="connsiteX1" fmla="*/ -5945 w 18688"/>
                <a:gd name="connsiteY1" fmla="*/ -21045 h 10513"/>
                <a:gd name="connsiteX2" fmla="*/ 3399 w 18688"/>
                <a:gd name="connsiteY2" fmla="*/ -26302 h 10513"/>
                <a:gd name="connsiteX3" fmla="*/ 12743 w 18688"/>
                <a:gd name="connsiteY3" fmla="*/ -21045 h 10513"/>
                <a:gd name="connsiteX4" fmla="*/ 3399 w 18688"/>
                <a:gd name="connsiteY4" fmla="*/ -15788 h 10513"/>
                <a:gd name="connsiteX5" fmla="*/ 3399 w 18688"/>
                <a:gd name="connsiteY5" fmla="*/ -24101 h 10513"/>
                <a:gd name="connsiteX6" fmla="*/ -3739 w 18688"/>
                <a:gd name="connsiteY6" fmla="*/ -21045 h 10513"/>
                <a:gd name="connsiteX7" fmla="*/ 3399 w 18688"/>
                <a:gd name="connsiteY7" fmla="*/ -17990 h 10513"/>
                <a:gd name="connsiteX8" fmla="*/ 10537 w 18688"/>
                <a:gd name="connsiteY8" fmla="*/ -21045 h 10513"/>
                <a:gd name="connsiteX9" fmla="*/ 3399 w 18688"/>
                <a:gd name="connsiteY9" fmla="*/ -24101 h 10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8" h="10513">
                  <a:moveTo>
                    <a:pt x="3399" y="-15788"/>
                  </a:moveTo>
                  <a:cubicBezTo>
                    <a:pt x="-1922" y="-15788"/>
                    <a:pt x="-5945" y="-18042"/>
                    <a:pt x="-5945" y="-21045"/>
                  </a:cubicBezTo>
                  <a:cubicBezTo>
                    <a:pt x="-5945" y="-24049"/>
                    <a:pt x="-1922" y="-26302"/>
                    <a:pt x="3399" y="-26302"/>
                  </a:cubicBezTo>
                  <a:cubicBezTo>
                    <a:pt x="8720" y="-26302"/>
                    <a:pt x="12743" y="-24049"/>
                    <a:pt x="12743" y="-21045"/>
                  </a:cubicBezTo>
                  <a:cubicBezTo>
                    <a:pt x="12743" y="-18042"/>
                    <a:pt x="8720" y="-15788"/>
                    <a:pt x="3399" y="-15788"/>
                  </a:cubicBezTo>
                  <a:close/>
                  <a:moveTo>
                    <a:pt x="3399" y="-24101"/>
                  </a:moveTo>
                  <a:cubicBezTo>
                    <a:pt x="-676" y="-24101"/>
                    <a:pt x="-3739" y="-22496"/>
                    <a:pt x="-3739" y="-21045"/>
                  </a:cubicBezTo>
                  <a:cubicBezTo>
                    <a:pt x="-3739" y="-19595"/>
                    <a:pt x="-676" y="-17990"/>
                    <a:pt x="3399" y="-17990"/>
                  </a:cubicBezTo>
                  <a:cubicBezTo>
                    <a:pt x="7474" y="-17990"/>
                    <a:pt x="10537" y="-19595"/>
                    <a:pt x="10537" y="-21045"/>
                  </a:cubicBezTo>
                  <a:cubicBezTo>
                    <a:pt x="10537" y="-22496"/>
                    <a:pt x="7474" y="-24101"/>
                    <a:pt x="3399" y="-24101"/>
                  </a:cubicBezTo>
                  <a:close/>
                </a:path>
              </a:pathLst>
            </a:custGeom>
            <a:solidFill>
              <a:srgbClr val="191919"/>
            </a:solidFill>
            <a:ln w="259" cap="flat">
              <a:noFill/>
              <a:prstDash val="solid"/>
              <a:miter/>
            </a:ln>
          </p:spPr>
          <p:txBody>
            <a:bodyPr rtlCol="0" anchor="ctr"/>
            <a:lstStyle/>
            <a:p>
              <a:endParaRPr lang="fr-FR"/>
            </a:p>
          </p:txBody>
        </p:sp>
        <p:sp>
          <p:nvSpPr>
            <p:cNvPr id="4047" name="Forme libre 4046">
              <a:extLst>
                <a:ext uri="{FF2B5EF4-FFF2-40B4-BE49-F238E27FC236}">
                  <a16:creationId xmlns:a16="http://schemas.microsoft.com/office/drawing/2014/main" id="{16DBF24C-99E5-16CA-37EA-EABC1626A8AF}"/>
                </a:ext>
              </a:extLst>
            </p:cNvPr>
            <p:cNvSpPr/>
            <p:nvPr/>
          </p:nvSpPr>
          <p:spPr>
            <a:xfrm>
              <a:off x="4114049" y="9423040"/>
              <a:ext cx="32963" cy="16624"/>
            </a:xfrm>
            <a:custGeom>
              <a:avLst/>
              <a:gdLst>
                <a:gd name="connsiteX0" fmla="*/ 10668 w 32963"/>
                <a:gd name="connsiteY0" fmla="*/ -9666 h 16624"/>
                <a:gd name="connsiteX1" fmla="*/ 27150 w 32963"/>
                <a:gd name="connsiteY1" fmla="*/ -17978 h 16624"/>
                <a:gd name="connsiteX2" fmla="*/ 10668 w 32963"/>
                <a:gd name="connsiteY2" fmla="*/ -26291 h 16624"/>
                <a:gd name="connsiteX3" fmla="*/ -5814 w 32963"/>
                <a:gd name="connsiteY3" fmla="*/ -17978 h 16624"/>
                <a:gd name="connsiteX4" fmla="*/ 10668 w 32963"/>
                <a:gd name="connsiteY4" fmla="*/ -9666 h 16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63" h="16624">
                  <a:moveTo>
                    <a:pt x="10668" y="-9666"/>
                  </a:moveTo>
                  <a:cubicBezTo>
                    <a:pt x="19778" y="-9666"/>
                    <a:pt x="27150" y="-13395"/>
                    <a:pt x="27150" y="-17978"/>
                  </a:cubicBezTo>
                  <a:cubicBezTo>
                    <a:pt x="27150" y="-22562"/>
                    <a:pt x="19778" y="-26291"/>
                    <a:pt x="10668" y="-26291"/>
                  </a:cubicBezTo>
                  <a:cubicBezTo>
                    <a:pt x="1557" y="-26291"/>
                    <a:pt x="-5814" y="-22562"/>
                    <a:pt x="-5814" y="-17978"/>
                  </a:cubicBezTo>
                  <a:cubicBezTo>
                    <a:pt x="-5814" y="-13395"/>
                    <a:pt x="1557" y="-9666"/>
                    <a:pt x="10668" y="-9666"/>
                  </a:cubicBezTo>
                  <a:close/>
                </a:path>
              </a:pathLst>
            </a:custGeom>
            <a:solidFill>
              <a:srgbClr val="FFFFFF"/>
            </a:solidFill>
            <a:ln w="259" cap="flat">
              <a:noFill/>
              <a:prstDash val="solid"/>
              <a:miter/>
            </a:ln>
          </p:spPr>
          <p:txBody>
            <a:bodyPr rtlCol="0" anchor="ctr"/>
            <a:lstStyle/>
            <a:p>
              <a:endParaRPr lang="fr-FR"/>
            </a:p>
          </p:txBody>
        </p:sp>
        <p:sp>
          <p:nvSpPr>
            <p:cNvPr id="4048" name="Forme libre 4047">
              <a:extLst>
                <a:ext uri="{FF2B5EF4-FFF2-40B4-BE49-F238E27FC236}">
                  <a16:creationId xmlns:a16="http://schemas.microsoft.com/office/drawing/2014/main" id="{4123062C-C7CE-92E8-61B5-74723CEE0910}"/>
                </a:ext>
              </a:extLst>
            </p:cNvPr>
            <p:cNvSpPr/>
            <p:nvPr/>
          </p:nvSpPr>
          <p:spPr>
            <a:xfrm>
              <a:off x="4112959" y="9421926"/>
              <a:ext cx="35143" cy="18852"/>
            </a:xfrm>
            <a:custGeom>
              <a:avLst/>
              <a:gdLst>
                <a:gd name="connsiteX0" fmla="*/ 11758 w 35143"/>
                <a:gd name="connsiteY0" fmla="*/ -7438 h 18852"/>
                <a:gd name="connsiteX1" fmla="*/ -5814 w 35143"/>
                <a:gd name="connsiteY1" fmla="*/ -16864 h 18852"/>
                <a:gd name="connsiteX2" fmla="*/ 11758 w 35143"/>
                <a:gd name="connsiteY2" fmla="*/ -26291 h 18852"/>
                <a:gd name="connsiteX3" fmla="*/ 29330 w 35143"/>
                <a:gd name="connsiteY3" fmla="*/ -16864 h 18852"/>
                <a:gd name="connsiteX4" fmla="*/ 11758 w 35143"/>
                <a:gd name="connsiteY4" fmla="*/ -7438 h 18852"/>
                <a:gd name="connsiteX5" fmla="*/ 11758 w 35143"/>
                <a:gd name="connsiteY5" fmla="*/ -24090 h 18852"/>
                <a:gd name="connsiteX6" fmla="*/ -3608 w 35143"/>
                <a:gd name="connsiteY6" fmla="*/ -16864 h 18852"/>
                <a:gd name="connsiteX7" fmla="*/ 11758 w 35143"/>
                <a:gd name="connsiteY7" fmla="*/ -9665 h 18852"/>
                <a:gd name="connsiteX8" fmla="*/ 27124 w 35143"/>
                <a:gd name="connsiteY8" fmla="*/ -16864 h 18852"/>
                <a:gd name="connsiteX9" fmla="*/ 11758 w 35143"/>
                <a:gd name="connsiteY9" fmla="*/ -24090 h 18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43" h="18852">
                  <a:moveTo>
                    <a:pt x="11758" y="-7438"/>
                  </a:moveTo>
                  <a:cubicBezTo>
                    <a:pt x="1895" y="-7438"/>
                    <a:pt x="-5814" y="-11582"/>
                    <a:pt x="-5814" y="-16864"/>
                  </a:cubicBezTo>
                  <a:cubicBezTo>
                    <a:pt x="-5814" y="-22147"/>
                    <a:pt x="1921" y="-26291"/>
                    <a:pt x="11758" y="-26291"/>
                  </a:cubicBezTo>
                  <a:cubicBezTo>
                    <a:pt x="21595" y="-26291"/>
                    <a:pt x="29330" y="-22147"/>
                    <a:pt x="29330" y="-16864"/>
                  </a:cubicBezTo>
                  <a:cubicBezTo>
                    <a:pt x="29330" y="-11582"/>
                    <a:pt x="21621" y="-7438"/>
                    <a:pt x="11758" y="-7438"/>
                  </a:cubicBezTo>
                  <a:close/>
                  <a:moveTo>
                    <a:pt x="11758" y="-24090"/>
                  </a:moveTo>
                  <a:cubicBezTo>
                    <a:pt x="3426" y="-24090"/>
                    <a:pt x="-3608" y="-20775"/>
                    <a:pt x="-3608" y="-16864"/>
                  </a:cubicBezTo>
                  <a:cubicBezTo>
                    <a:pt x="-3608" y="-12954"/>
                    <a:pt x="3426" y="-9665"/>
                    <a:pt x="11758" y="-9665"/>
                  </a:cubicBezTo>
                  <a:cubicBezTo>
                    <a:pt x="20090" y="-9665"/>
                    <a:pt x="27124" y="-12980"/>
                    <a:pt x="27124" y="-16864"/>
                  </a:cubicBezTo>
                  <a:cubicBezTo>
                    <a:pt x="27124" y="-20749"/>
                    <a:pt x="20090" y="-24090"/>
                    <a:pt x="11758" y="-24090"/>
                  </a:cubicBezTo>
                  <a:close/>
                </a:path>
              </a:pathLst>
            </a:custGeom>
            <a:solidFill>
              <a:srgbClr val="191919"/>
            </a:solidFill>
            <a:ln w="259" cap="flat">
              <a:noFill/>
              <a:prstDash val="solid"/>
              <a:miter/>
            </a:ln>
          </p:spPr>
          <p:txBody>
            <a:bodyPr rtlCol="0" anchor="ctr"/>
            <a:lstStyle/>
            <a:p>
              <a:endParaRPr lang="fr-FR"/>
            </a:p>
          </p:txBody>
        </p:sp>
        <p:sp>
          <p:nvSpPr>
            <p:cNvPr id="4049" name="Forme libre 4048">
              <a:extLst>
                <a:ext uri="{FF2B5EF4-FFF2-40B4-BE49-F238E27FC236}">
                  <a16:creationId xmlns:a16="http://schemas.microsoft.com/office/drawing/2014/main" id="{BA845E7D-2C03-8B44-52A0-73D067D92069}"/>
                </a:ext>
              </a:extLst>
            </p:cNvPr>
            <p:cNvSpPr/>
            <p:nvPr/>
          </p:nvSpPr>
          <p:spPr>
            <a:xfrm>
              <a:off x="4114698" y="9427183"/>
              <a:ext cx="16456" cy="8338"/>
            </a:xfrm>
            <a:custGeom>
              <a:avLst/>
              <a:gdLst>
                <a:gd name="connsiteX0" fmla="*/ 2440 w 16456"/>
                <a:gd name="connsiteY0" fmla="*/ -17952 h 8338"/>
                <a:gd name="connsiteX1" fmla="*/ 10667 w 16456"/>
                <a:gd name="connsiteY1" fmla="*/ -22122 h 8338"/>
                <a:gd name="connsiteX2" fmla="*/ 2440 w 16456"/>
                <a:gd name="connsiteY2" fmla="*/ -26291 h 8338"/>
                <a:gd name="connsiteX3" fmla="*/ -5788 w 16456"/>
                <a:gd name="connsiteY3" fmla="*/ -22122 h 8338"/>
                <a:gd name="connsiteX4" fmla="*/ 2440 w 16456"/>
                <a:gd name="connsiteY4" fmla="*/ -17952 h 8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56" h="8338">
                  <a:moveTo>
                    <a:pt x="2440" y="-17952"/>
                  </a:moveTo>
                  <a:cubicBezTo>
                    <a:pt x="6982" y="-17952"/>
                    <a:pt x="10667" y="-19817"/>
                    <a:pt x="10667" y="-22122"/>
                  </a:cubicBezTo>
                  <a:cubicBezTo>
                    <a:pt x="10667" y="-24426"/>
                    <a:pt x="6982" y="-26291"/>
                    <a:pt x="2440" y="-26291"/>
                  </a:cubicBezTo>
                  <a:cubicBezTo>
                    <a:pt x="-2103" y="-26291"/>
                    <a:pt x="-5788" y="-24426"/>
                    <a:pt x="-5788" y="-22122"/>
                  </a:cubicBezTo>
                  <a:cubicBezTo>
                    <a:pt x="-5814" y="-19817"/>
                    <a:pt x="-2129" y="-17952"/>
                    <a:pt x="2440" y="-17952"/>
                  </a:cubicBezTo>
                  <a:close/>
                </a:path>
              </a:pathLst>
            </a:custGeom>
            <a:solidFill>
              <a:srgbClr val="191919"/>
            </a:solidFill>
            <a:ln w="259" cap="flat">
              <a:noFill/>
              <a:prstDash val="solid"/>
              <a:miter/>
            </a:ln>
          </p:spPr>
          <p:txBody>
            <a:bodyPr rtlCol="0" anchor="ctr"/>
            <a:lstStyle/>
            <a:p>
              <a:endParaRPr lang="fr-FR"/>
            </a:p>
          </p:txBody>
        </p:sp>
        <p:sp>
          <p:nvSpPr>
            <p:cNvPr id="4050" name="Forme libre 4049">
              <a:extLst>
                <a:ext uri="{FF2B5EF4-FFF2-40B4-BE49-F238E27FC236}">
                  <a16:creationId xmlns:a16="http://schemas.microsoft.com/office/drawing/2014/main" id="{9969F864-CE09-307E-736B-3AB634CB0958}"/>
                </a:ext>
              </a:extLst>
            </p:cNvPr>
            <p:cNvSpPr/>
            <p:nvPr/>
          </p:nvSpPr>
          <p:spPr>
            <a:xfrm>
              <a:off x="4113582" y="9407009"/>
              <a:ext cx="96941" cy="51507"/>
            </a:xfrm>
            <a:custGeom>
              <a:avLst/>
              <a:gdLst>
                <a:gd name="connsiteX0" fmla="*/ 3425 w 96941"/>
                <a:gd name="connsiteY0" fmla="*/ 3305 h 51507"/>
                <a:gd name="connsiteX1" fmla="*/ -5919 w 96941"/>
                <a:gd name="connsiteY1" fmla="*/ -1952 h 51507"/>
                <a:gd name="connsiteX2" fmla="*/ 3425 w 96941"/>
                <a:gd name="connsiteY2" fmla="*/ -7209 h 51507"/>
                <a:gd name="connsiteX3" fmla="*/ 12769 w 96941"/>
                <a:gd name="connsiteY3" fmla="*/ -1952 h 51507"/>
                <a:gd name="connsiteX4" fmla="*/ 3425 w 96941"/>
                <a:gd name="connsiteY4" fmla="*/ 3305 h 51507"/>
                <a:gd name="connsiteX5" fmla="*/ 3425 w 96941"/>
                <a:gd name="connsiteY5" fmla="*/ -5008 h 51507"/>
                <a:gd name="connsiteX6" fmla="*/ -3713 w 96941"/>
                <a:gd name="connsiteY6" fmla="*/ -1952 h 51507"/>
                <a:gd name="connsiteX7" fmla="*/ 3425 w 96941"/>
                <a:gd name="connsiteY7" fmla="*/ 1104 h 51507"/>
                <a:gd name="connsiteX8" fmla="*/ 10563 w 96941"/>
                <a:gd name="connsiteY8" fmla="*/ -1952 h 51507"/>
                <a:gd name="connsiteX9" fmla="*/ 3425 w 96941"/>
                <a:gd name="connsiteY9" fmla="*/ -5008 h 51507"/>
                <a:gd name="connsiteX10" fmla="*/ 3425 w 96941"/>
                <a:gd name="connsiteY10" fmla="*/ -5008 h 51507"/>
                <a:gd name="connsiteX11" fmla="*/ 29563 w 96941"/>
                <a:gd name="connsiteY11" fmla="*/ 25213 h 51507"/>
                <a:gd name="connsiteX12" fmla="*/ 29018 w 96941"/>
                <a:gd name="connsiteY12" fmla="*/ 25057 h 51507"/>
                <a:gd name="connsiteX13" fmla="*/ 22529 w 96941"/>
                <a:gd name="connsiteY13" fmla="*/ 21043 h 51507"/>
                <a:gd name="connsiteX14" fmla="*/ 16611 w 96941"/>
                <a:gd name="connsiteY14" fmla="*/ 17651 h 51507"/>
                <a:gd name="connsiteX15" fmla="*/ 13314 w 96941"/>
                <a:gd name="connsiteY15" fmla="*/ 7784 h 51507"/>
                <a:gd name="connsiteX16" fmla="*/ 24657 w 96941"/>
                <a:gd name="connsiteY16" fmla="*/ 5350 h 51507"/>
                <a:gd name="connsiteX17" fmla="*/ 39815 w 96941"/>
                <a:gd name="connsiteY17" fmla="*/ 14336 h 51507"/>
                <a:gd name="connsiteX18" fmla="*/ 40075 w 96941"/>
                <a:gd name="connsiteY18" fmla="*/ 15890 h 51507"/>
                <a:gd name="connsiteX19" fmla="*/ 38933 w 96941"/>
                <a:gd name="connsiteY19" fmla="*/ 16304 h 51507"/>
                <a:gd name="connsiteX20" fmla="*/ 38543 w 96941"/>
                <a:gd name="connsiteY20" fmla="*/ 16123 h 51507"/>
                <a:gd name="connsiteX21" fmla="*/ 23826 w 96941"/>
                <a:gd name="connsiteY21" fmla="*/ 7370 h 51507"/>
                <a:gd name="connsiteX22" fmla="*/ 15339 w 96941"/>
                <a:gd name="connsiteY22" fmla="*/ 8717 h 51507"/>
                <a:gd name="connsiteX23" fmla="*/ 17675 w 96941"/>
                <a:gd name="connsiteY23" fmla="*/ 15683 h 51507"/>
                <a:gd name="connsiteX24" fmla="*/ 23852 w 96941"/>
                <a:gd name="connsiteY24" fmla="*/ 19256 h 51507"/>
                <a:gd name="connsiteX25" fmla="*/ 30160 w 96941"/>
                <a:gd name="connsiteY25" fmla="*/ 23141 h 51507"/>
                <a:gd name="connsiteX26" fmla="*/ 30679 w 96941"/>
                <a:gd name="connsiteY26" fmla="*/ 24384 h 51507"/>
                <a:gd name="connsiteX27" fmla="*/ 30289 w 96941"/>
                <a:gd name="connsiteY27" fmla="*/ 24979 h 51507"/>
                <a:gd name="connsiteX28" fmla="*/ 29563 w 96941"/>
                <a:gd name="connsiteY28" fmla="*/ 25213 h 51507"/>
                <a:gd name="connsiteX29" fmla="*/ 29563 w 96941"/>
                <a:gd name="connsiteY29" fmla="*/ 25213 h 51507"/>
                <a:gd name="connsiteX30" fmla="*/ 48277 w 96941"/>
                <a:gd name="connsiteY30" fmla="*/ -18163 h 51507"/>
                <a:gd name="connsiteX31" fmla="*/ 57465 w 96941"/>
                <a:gd name="connsiteY31" fmla="*/ -18888 h 51507"/>
                <a:gd name="connsiteX32" fmla="*/ 62215 w 96941"/>
                <a:gd name="connsiteY32" fmla="*/ -21219 h 51507"/>
                <a:gd name="connsiteX33" fmla="*/ 67406 w 96941"/>
                <a:gd name="connsiteY33" fmla="*/ -24015 h 51507"/>
                <a:gd name="connsiteX34" fmla="*/ 70521 w 96941"/>
                <a:gd name="connsiteY34" fmla="*/ -25129 h 51507"/>
                <a:gd name="connsiteX35" fmla="*/ 79761 w 96941"/>
                <a:gd name="connsiteY35" fmla="*/ -25492 h 51507"/>
                <a:gd name="connsiteX36" fmla="*/ 90688 w 96941"/>
                <a:gd name="connsiteY36" fmla="*/ -20338 h 51507"/>
                <a:gd name="connsiteX37" fmla="*/ 90714 w 96941"/>
                <a:gd name="connsiteY37" fmla="*/ -18785 h 51507"/>
                <a:gd name="connsiteX38" fmla="*/ 89235 w 96941"/>
                <a:gd name="connsiteY38" fmla="*/ -18681 h 51507"/>
                <a:gd name="connsiteX39" fmla="*/ 89209 w 96941"/>
                <a:gd name="connsiteY39" fmla="*/ -18707 h 51507"/>
                <a:gd name="connsiteX40" fmla="*/ 79423 w 96941"/>
                <a:gd name="connsiteY40" fmla="*/ -22048 h 51507"/>
                <a:gd name="connsiteX41" fmla="*/ 74232 w 96941"/>
                <a:gd name="connsiteY41" fmla="*/ -21582 h 51507"/>
                <a:gd name="connsiteX42" fmla="*/ 71767 w 96941"/>
                <a:gd name="connsiteY42" fmla="*/ -20882 h 51507"/>
                <a:gd name="connsiteX43" fmla="*/ 69638 w 96941"/>
                <a:gd name="connsiteY43" fmla="*/ -19795 h 51507"/>
                <a:gd name="connsiteX44" fmla="*/ 60009 w 96941"/>
                <a:gd name="connsiteY44" fmla="*/ -13347 h 51507"/>
                <a:gd name="connsiteX45" fmla="*/ 53831 w 96941"/>
                <a:gd name="connsiteY45" fmla="*/ -11094 h 51507"/>
                <a:gd name="connsiteX46" fmla="*/ 47031 w 96941"/>
                <a:gd name="connsiteY46" fmla="*/ -10809 h 51507"/>
                <a:gd name="connsiteX47" fmla="*/ 46953 w 96941"/>
                <a:gd name="connsiteY47" fmla="*/ -10809 h 51507"/>
                <a:gd name="connsiteX48" fmla="*/ 43812 w 96941"/>
                <a:gd name="connsiteY48" fmla="*/ -15030 h 51507"/>
                <a:gd name="connsiteX49" fmla="*/ 47783 w 96941"/>
                <a:gd name="connsiteY49" fmla="*/ -18189 h 51507"/>
                <a:gd name="connsiteX50" fmla="*/ 48277 w 96941"/>
                <a:gd name="connsiteY50" fmla="*/ -18163 h 51507"/>
                <a:gd name="connsiteX51" fmla="*/ 4360 w 96941"/>
                <a:gd name="connsiteY51" fmla="*/ -21064 h 51507"/>
                <a:gd name="connsiteX52" fmla="*/ 9161 w 96941"/>
                <a:gd name="connsiteY52" fmla="*/ -24715 h 51507"/>
                <a:gd name="connsiteX53" fmla="*/ 15521 w 96941"/>
                <a:gd name="connsiteY53" fmla="*/ -26295 h 51507"/>
                <a:gd name="connsiteX54" fmla="*/ 22243 w 96941"/>
                <a:gd name="connsiteY54" fmla="*/ -24301 h 51507"/>
                <a:gd name="connsiteX55" fmla="*/ 27512 w 96941"/>
                <a:gd name="connsiteY55" fmla="*/ -20002 h 51507"/>
                <a:gd name="connsiteX56" fmla="*/ 27538 w 96941"/>
                <a:gd name="connsiteY56" fmla="*/ -13709 h 51507"/>
                <a:gd name="connsiteX57" fmla="*/ 21231 w 96941"/>
                <a:gd name="connsiteY57" fmla="*/ -13683 h 51507"/>
                <a:gd name="connsiteX58" fmla="*/ 20270 w 96941"/>
                <a:gd name="connsiteY58" fmla="*/ -15081 h 51507"/>
                <a:gd name="connsiteX59" fmla="*/ 20244 w 96941"/>
                <a:gd name="connsiteY59" fmla="*/ -15133 h 51507"/>
                <a:gd name="connsiteX60" fmla="*/ 18116 w 96941"/>
                <a:gd name="connsiteY60" fmla="*/ -18940 h 51507"/>
                <a:gd name="connsiteX61" fmla="*/ 14872 w 96941"/>
                <a:gd name="connsiteY61" fmla="*/ -21296 h 51507"/>
                <a:gd name="connsiteX62" fmla="*/ 10433 w 96941"/>
                <a:gd name="connsiteY62" fmla="*/ -21426 h 51507"/>
                <a:gd name="connsiteX63" fmla="*/ 8071 w 96941"/>
                <a:gd name="connsiteY63" fmla="*/ -20649 h 51507"/>
                <a:gd name="connsiteX64" fmla="*/ 5865 w 96941"/>
                <a:gd name="connsiteY64" fmla="*/ -19381 h 51507"/>
                <a:gd name="connsiteX65" fmla="*/ 5839 w 96941"/>
                <a:gd name="connsiteY65" fmla="*/ -19354 h 51507"/>
                <a:gd name="connsiteX66" fmla="*/ 4282 w 96941"/>
                <a:gd name="connsiteY66" fmla="*/ -19587 h 51507"/>
                <a:gd name="connsiteX67" fmla="*/ 4360 w 96941"/>
                <a:gd name="connsiteY67" fmla="*/ -21064 h 51507"/>
                <a:gd name="connsiteX68" fmla="*/ 4360 w 96941"/>
                <a:gd name="connsiteY68" fmla="*/ -21064 h 5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96941" h="51507">
                  <a:moveTo>
                    <a:pt x="3425" y="3305"/>
                  </a:moveTo>
                  <a:cubicBezTo>
                    <a:pt x="-1896" y="3305"/>
                    <a:pt x="-5919" y="1051"/>
                    <a:pt x="-5919" y="-1952"/>
                  </a:cubicBezTo>
                  <a:cubicBezTo>
                    <a:pt x="-5919" y="-4956"/>
                    <a:pt x="-1896" y="-7209"/>
                    <a:pt x="3425" y="-7209"/>
                  </a:cubicBezTo>
                  <a:cubicBezTo>
                    <a:pt x="8746" y="-7209"/>
                    <a:pt x="12769" y="-4956"/>
                    <a:pt x="12769" y="-1952"/>
                  </a:cubicBezTo>
                  <a:cubicBezTo>
                    <a:pt x="12769" y="1051"/>
                    <a:pt x="8746" y="3305"/>
                    <a:pt x="3425" y="3305"/>
                  </a:cubicBezTo>
                  <a:close/>
                  <a:moveTo>
                    <a:pt x="3425" y="-5008"/>
                  </a:moveTo>
                  <a:cubicBezTo>
                    <a:pt x="-650" y="-5008"/>
                    <a:pt x="-3713" y="-3402"/>
                    <a:pt x="-3713" y="-1952"/>
                  </a:cubicBezTo>
                  <a:cubicBezTo>
                    <a:pt x="-3713" y="-502"/>
                    <a:pt x="-650" y="1104"/>
                    <a:pt x="3425" y="1104"/>
                  </a:cubicBezTo>
                  <a:cubicBezTo>
                    <a:pt x="7500" y="1104"/>
                    <a:pt x="10563" y="-502"/>
                    <a:pt x="10563" y="-1952"/>
                  </a:cubicBezTo>
                  <a:cubicBezTo>
                    <a:pt x="10563" y="-3402"/>
                    <a:pt x="7500" y="-5008"/>
                    <a:pt x="3425" y="-5008"/>
                  </a:cubicBezTo>
                  <a:lnTo>
                    <a:pt x="3425" y="-5008"/>
                  </a:lnTo>
                  <a:close/>
                  <a:moveTo>
                    <a:pt x="29563" y="25213"/>
                  </a:moveTo>
                  <a:cubicBezTo>
                    <a:pt x="29381" y="25213"/>
                    <a:pt x="29173" y="25160"/>
                    <a:pt x="29018" y="25057"/>
                  </a:cubicBezTo>
                  <a:cubicBezTo>
                    <a:pt x="26785" y="23840"/>
                    <a:pt x="24605" y="22519"/>
                    <a:pt x="22529" y="21043"/>
                  </a:cubicBezTo>
                  <a:cubicBezTo>
                    <a:pt x="20660" y="19749"/>
                    <a:pt x="18661" y="18609"/>
                    <a:pt x="16611" y="17651"/>
                  </a:cubicBezTo>
                  <a:cubicBezTo>
                    <a:pt x="13107" y="15708"/>
                    <a:pt x="11679" y="11410"/>
                    <a:pt x="13314" y="7784"/>
                  </a:cubicBezTo>
                  <a:cubicBezTo>
                    <a:pt x="14690" y="4858"/>
                    <a:pt x="18402" y="2683"/>
                    <a:pt x="24657" y="5350"/>
                  </a:cubicBezTo>
                  <a:cubicBezTo>
                    <a:pt x="31146" y="8121"/>
                    <a:pt x="39452" y="14077"/>
                    <a:pt x="39815" y="14336"/>
                  </a:cubicBezTo>
                  <a:cubicBezTo>
                    <a:pt x="40308" y="14699"/>
                    <a:pt x="40412" y="15372"/>
                    <a:pt x="40075" y="15890"/>
                  </a:cubicBezTo>
                  <a:cubicBezTo>
                    <a:pt x="39815" y="16253"/>
                    <a:pt x="39348" y="16408"/>
                    <a:pt x="38933" y="16304"/>
                  </a:cubicBezTo>
                  <a:cubicBezTo>
                    <a:pt x="38803" y="16278"/>
                    <a:pt x="38647" y="16201"/>
                    <a:pt x="38543" y="16123"/>
                  </a:cubicBezTo>
                  <a:cubicBezTo>
                    <a:pt x="38465" y="16071"/>
                    <a:pt x="30082" y="10038"/>
                    <a:pt x="23826" y="7370"/>
                  </a:cubicBezTo>
                  <a:cubicBezTo>
                    <a:pt x="19751" y="5635"/>
                    <a:pt x="16585" y="6127"/>
                    <a:pt x="15339" y="8717"/>
                  </a:cubicBezTo>
                  <a:cubicBezTo>
                    <a:pt x="14223" y="11280"/>
                    <a:pt x="15209" y="14310"/>
                    <a:pt x="17675" y="15683"/>
                  </a:cubicBezTo>
                  <a:cubicBezTo>
                    <a:pt x="19829" y="16693"/>
                    <a:pt x="21906" y="17884"/>
                    <a:pt x="23852" y="19256"/>
                  </a:cubicBezTo>
                  <a:cubicBezTo>
                    <a:pt x="25877" y="20681"/>
                    <a:pt x="27979" y="21976"/>
                    <a:pt x="30160" y="23141"/>
                  </a:cubicBezTo>
                  <a:cubicBezTo>
                    <a:pt x="30601" y="23400"/>
                    <a:pt x="30808" y="23892"/>
                    <a:pt x="30679" y="24384"/>
                  </a:cubicBezTo>
                  <a:cubicBezTo>
                    <a:pt x="30627" y="24617"/>
                    <a:pt x="30471" y="24824"/>
                    <a:pt x="30289" y="24979"/>
                  </a:cubicBezTo>
                  <a:cubicBezTo>
                    <a:pt x="30056" y="25135"/>
                    <a:pt x="29796" y="25213"/>
                    <a:pt x="29563" y="25213"/>
                  </a:cubicBezTo>
                  <a:lnTo>
                    <a:pt x="29563" y="25213"/>
                  </a:lnTo>
                  <a:close/>
                  <a:moveTo>
                    <a:pt x="48277" y="-18163"/>
                  </a:moveTo>
                  <a:cubicBezTo>
                    <a:pt x="51339" y="-17438"/>
                    <a:pt x="54558" y="-17697"/>
                    <a:pt x="57465" y="-18888"/>
                  </a:cubicBezTo>
                  <a:cubicBezTo>
                    <a:pt x="59100" y="-19536"/>
                    <a:pt x="60684" y="-20313"/>
                    <a:pt x="62215" y="-21219"/>
                  </a:cubicBezTo>
                  <a:cubicBezTo>
                    <a:pt x="63850" y="-22125"/>
                    <a:pt x="65511" y="-23135"/>
                    <a:pt x="67406" y="-24015"/>
                  </a:cubicBezTo>
                  <a:cubicBezTo>
                    <a:pt x="68392" y="-24482"/>
                    <a:pt x="69456" y="-24870"/>
                    <a:pt x="70521" y="-25129"/>
                  </a:cubicBezTo>
                  <a:cubicBezTo>
                    <a:pt x="73557" y="-25828"/>
                    <a:pt x="76698" y="-25958"/>
                    <a:pt x="79761" y="-25492"/>
                  </a:cubicBezTo>
                  <a:cubicBezTo>
                    <a:pt x="83862" y="-24974"/>
                    <a:pt x="87677" y="-23161"/>
                    <a:pt x="90688" y="-20338"/>
                  </a:cubicBezTo>
                  <a:cubicBezTo>
                    <a:pt x="91129" y="-19924"/>
                    <a:pt x="91129" y="-19225"/>
                    <a:pt x="90714" y="-18785"/>
                  </a:cubicBezTo>
                  <a:cubicBezTo>
                    <a:pt x="90325" y="-18370"/>
                    <a:pt x="89676" y="-18345"/>
                    <a:pt x="89235" y="-18681"/>
                  </a:cubicBezTo>
                  <a:lnTo>
                    <a:pt x="89209" y="-18707"/>
                  </a:lnTo>
                  <a:cubicBezTo>
                    <a:pt x="86380" y="-20831"/>
                    <a:pt x="82953" y="-21996"/>
                    <a:pt x="79423" y="-22048"/>
                  </a:cubicBezTo>
                  <a:cubicBezTo>
                    <a:pt x="77684" y="-22100"/>
                    <a:pt x="75919" y="-21944"/>
                    <a:pt x="74232" y="-21582"/>
                  </a:cubicBezTo>
                  <a:cubicBezTo>
                    <a:pt x="73402" y="-21400"/>
                    <a:pt x="72571" y="-21167"/>
                    <a:pt x="71767" y="-20882"/>
                  </a:cubicBezTo>
                  <a:cubicBezTo>
                    <a:pt x="71014" y="-20597"/>
                    <a:pt x="70313" y="-20235"/>
                    <a:pt x="69638" y="-19795"/>
                  </a:cubicBezTo>
                  <a:cubicBezTo>
                    <a:pt x="66731" y="-18008"/>
                    <a:pt x="63798" y="-15315"/>
                    <a:pt x="60009" y="-13347"/>
                  </a:cubicBezTo>
                  <a:cubicBezTo>
                    <a:pt x="58062" y="-12311"/>
                    <a:pt x="55986" y="-11534"/>
                    <a:pt x="53831" y="-11094"/>
                  </a:cubicBezTo>
                  <a:cubicBezTo>
                    <a:pt x="51599" y="-10653"/>
                    <a:pt x="49315" y="-10550"/>
                    <a:pt x="47031" y="-10809"/>
                  </a:cubicBezTo>
                  <a:lnTo>
                    <a:pt x="46953" y="-10809"/>
                  </a:lnTo>
                  <a:cubicBezTo>
                    <a:pt x="44902" y="-11120"/>
                    <a:pt x="43501" y="-13010"/>
                    <a:pt x="43812" y="-15030"/>
                  </a:cubicBezTo>
                  <a:cubicBezTo>
                    <a:pt x="44098" y="-16972"/>
                    <a:pt x="45837" y="-18345"/>
                    <a:pt x="47783" y="-18189"/>
                  </a:cubicBezTo>
                  <a:cubicBezTo>
                    <a:pt x="47965" y="-18215"/>
                    <a:pt x="48121" y="-18189"/>
                    <a:pt x="48277" y="-18163"/>
                  </a:cubicBezTo>
                  <a:close/>
                  <a:moveTo>
                    <a:pt x="4360" y="-21064"/>
                  </a:moveTo>
                  <a:cubicBezTo>
                    <a:pt x="5735" y="-22540"/>
                    <a:pt x="7370" y="-23783"/>
                    <a:pt x="9161" y="-24715"/>
                  </a:cubicBezTo>
                  <a:cubicBezTo>
                    <a:pt x="11108" y="-25777"/>
                    <a:pt x="13314" y="-26320"/>
                    <a:pt x="15521" y="-26295"/>
                  </a:cubicBezTo>
                  <a:cubicBezTo>
                    <a:pt x="17908" y="-26217"/>
                    <a:pt x="20218" y="-25543"/>
                    <a:pt x="22243" y="-24301"/>
                  </a:cubicBezTo>
                  <a:cubicBezTo>
                    <a:pt x="24190" y="-23109"/>
                    <a:pt x="25955" y="-21685"/>
                    <a:pt x="27512" y="-20002"/>
                  </a:cubicBezTo>
                  <a:cubicBezTo>
                    <a:pt x="29251" y="-18267"/>
                    <a:pt x="29277" y="-15444"/>
                    <a:pt x="27538" y="-13709"/>
                  </a:cubicBezTo>
                  <a:cubicBezTo>
                    <a:pt x="25799" y="-11974"/>
                    <a:pt x="22970" y="-11948"/>
                    <a:pt x="21231" y="-13683"/>
                  </a:cubicBezTo>
                  <a:cubicBezTo>
                    <a:pt x="20816" y="-14098"/>
                    <a:pt x="20504" y="-14563"/>
                    <a:pt x="20270" y="-15081"/>
                  </a:cubicBezTo>
                  <a:lnTo>
                    <a:pt x="20244" y="-15133"/>
                  </a:lnTo>
                  <a:cubicBezTo>
                    <a:pt x="19725" y="-16506"/>
                    <a:pt x="19025" y="-17800"/>
                    <a:pt x="18116" y="-18940"/>
                  </a:cubicBezTo>
                  <a:cubicBezTo>
                    <a:pt x="17260" y="-20002"/>
                    <a:pt x="16144" y="-20831"/>
                    <a:pt x="14872" y="-21296"/>
                  </a:cubicBezTo>
                  <a:cubicBezTo>
                    <a:pt x="13418" y="-21737"/>
                    <a:pt x="11887" y="-21789"/>
                    <a:pt x="10433" y="-21426"/>
                  </a:cubicBezTo>
                  <a:cubicBezTo>
                    <a:pt x="9629" y="-21245"/>
                    <a:pt x="8824" y="-20986"/>
                    <a:pt x="8071" y="-20649"/>
                  </a:cubicBezTo>
                  <a:cubicBezTo>
                    <a:pt x="7293" y="-20287"/>
                    <a:pt x="6566" y="-19872"/>
                    <a:pt x="5865" y="-19381"/>
                  </a:cubicBezTo>
                  <a:lnTo>
                    <a:pt x="5839" y="-19354"/>
                  </a:lnTo>
                  <a:cubicBezTo>
                    <a:pt x="5346" y="-18992"/>
                    <a:pt x="4645" y="-19095"/>
                    <a:pt x="4282" y="-19587"/>
                  </a:cubicBezTo>
                  <a:cubicBezTo>
                    <a:pt x="3918" y="-20054"/>
                    <a:pt x="3970" y="-20675"/>
                    <a:pt x="4360" y="-21064"/>
                  </a:cubicBezTo>
                  <a:lnTo>
                    <a:pt x="4360" y="-21064"/>
                  </a:lnTo>
                  <a:close/>
                </a:path>
              </a:pathLst>
            </a:custGeom>
            <a:solidFill>
              <a:srgbClr val="191919"/>
            </a:solidFill>
            <a:ln w="259" cap="flat">
              <a:noFill/>
              <a:prstDash val="solid"/>
              <a:miter/>
            </a:ln>
          </p:spPr>
          <p:txBody>
            <a:bodyPr rtlCol="0" anchor="ctr"/>
            <a:lstStyle/>
            <a:p>
              <a:endParaRPr lang="fr-FR"/>
            </a:p>
          </p:txBody>
        </p:sp>
        <p:sp>
          <p:nvSpPr>
            <p:cNvPr id="4051" name="Forme libre 4050">
              <a:extLst>
                <a:ext uri="{FF2B5EF4-FFF2-40B4-BE49-F238E27FC236}">
                  <a16:creationId xmlns:a16="http://schemas.microsoft.com/office/drawing/2014/main" id="{182C3F51-CD06-EDF9-601C-04AC318C2466}"/>
                </a:ext>
              </a:extLst>
            </p:cNvPr>
            <p:cNvSpPr/>
            <p:nvPr/>
          </p:nvSpPr>
          <p:spPr>
            <a:xfrm>
              <a:off x="4149063" y="9469342"/>
              <a:ext cx="41197" cy="21530"/>
            </a:xfrm>
            <a:custGeom>
              <a:avLst/>
              <a:gdLst>
                <a:gd name="connsiteX0" fmla="*/ -5944 w 41197"/>
                <a:gd name="connsiteY0" fmla="*/ -18685 h 21530"/>
                <a:gd name="connsiteX1" fmla="*/ 35040 w 41197"/>
                <a:gd name="connsiteY1" fmla="*/ -26453 h 21530"/>
                <a:gd name="connsiteX2" fmla="*/ -5944 w 41197"/>
                <a:gd name="connsiteY2" fmla="*/ -18685 h 21530"/>
              </a:gdLst>
              <a:ahLst/>
              <a:cxnLst>
                <a:cxn ang="0">
                  <a:pos x="connsiteX0" y="connsiteY0"/>
                </a:cxn>
                <a:cxn ang="0">
                  <a:pos x="connsiteX1" y="connsiteY1"/>
                </a:cxn>
                <a:cxn ang="0">
                  <a:pos x="connsiteX2" y="connsiteY2"/>
                </a:cxn>
              </a:cxnLst>
              <a:rect l="l" t="t" r="r" b="b"/>
              <a:pathLst>
                <a:path w="41197" h="21530">
                  <a:moveTo>
                    <a:pt x="-5944" y="-18685"/>
                  </a:moveTo>
                  <a:lnTo>
                    <a:pt x="35040" y="-26453"/>
                  </a:lnTo>
                  <a:cubicBezTo>
                    <a:pt x="38284" y="-3768"/>
                    <a:pt x="3659" y="4337"/>
                    <a:pt x="-5944" y="-18685"/>
                  </a:cubicBezTo>
                  <a:close/>
                </a:path>
              </a:pathLst>
            </a:custGeom>
            <a:solidFill>
              <a:srgbClr val="FFFFFF"/>
            </a:solidFill>
            <a:ln w="259" cap="flat">
              <a:noFill/>
              <a:prstDash val="solid"/>
              <a:miter/>
            </a:ln>
          </p:spPr>
          <p:txBody>
            <a:bodyPr rtlCol="0" anchor="ctr"/>
            <a:lstStyle/>
            <a:p>
              <a:endParaRPr lang="fr-FR"/>
            </a:p>
          </p:txBody>
        </p:sp>
        <p:sp>
          <p:nvSpPr>
            <p:cNvPr id="4052" name="Forme libre 4051">
              <a:extLst>
                <a:ext uri="{FF2B5EF4-FFF2-40B4-BE49-F238E27FC236}">
                  <a16:creationId xmlns:a16="http://schemas.microsoft.com/office/drawing/2014/main" id="{0FE68F80-06BD-5F21-2732-51759A40185B}"/>
                </a:ext>
              </a:extLst>
            </p:cNvPr>
            <p:cNvSpPr/>
            <p:nvPr/>
          </p:nvSpPr>
          <p:spPr>
            <a:xfrm>
              <a:off x="4147968" y="9468212"/>
              <a:ext cx="43421" cy="23740"/>
            </a:xfrm>
            <a:custGeom>
              <a:avLst/>
              <a:gdLst>
                <a:gd name="connsiteX0" fmla="*/ 15630 w 43421"/>
                <a:gd name="connsiteY0" fmla="*/ -2716 h 23740"/>
                <a:gd name="connsiteX1" fmla="*/ -5861 w 43421"/>
                <a:gd name="connsiteY1" fmla="*/ -17140 h 23740"/>
                <a:gd name="connsiteX2" fmla="*/ -5809 w 43421"/>
                <a:gd name="connsiteY2" fmla="*/ -18098 h 23740"/>
                <a:gd name="connsiteX3" fmla="*/ -5030 w 43421"/>
                <a:gd name="connsiteY3" fmla="*/ -18668 h 23740"/>
                <a:gd name="connsiteX4" fmla="*/ 35954 w 43421"/>
                <a:gd name="connsiteY4" fmla="*/ -26437 h 23740"/>
                <a:gd name="connsiteX5" fmla="*/ 37251 w 43421"/>
                <a:gd name="connsiteY5" fmla="*/ -25556 h 23740"/>
                <a:gd name="connsiteX6" fmla="*/ 37251 w 43421"/>
                <a:gd name="connsiteY6" fmla="*/ -25504 h 23740"/>
                <a:gd name="connsiteX7" fmla="*/ 22145 w 43421"/>
                <a:gd name="connsiteY7" fmla="*/ -3597 h 23740"/>
                <a:gd name="connsiteX8" fmla="*/ 15630 w 43421"/>
                <a:gd name="connsiteY8" fmla="*/ -2716 h 23740"/>
                <a:gd name="connsiteX9" fmla="*/ -3266 w 43421"/>
                <a:gd name="connsiteY9" fmla="*/ -16726 h 23740"/>
                <a:gd name="connsiteX10" fmla="*/ 21548 w 43421"/>
                <a:gd name="connsiteY10" fmla="*/ -5694 h 23740"/>
                <a:gd name="connsiteX11" fmla="*/ 35175 w 43421"/>
                <a:gd name="connsiteY11" fmla="*/ -24002 h 23740"/>
                <a:gd name="connsiteX12" fmla="*/ -3266 w 43421"/>
                <a:gd name="connsiteY12" fmla="*/ -16726 h 23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421" h="23740">
                  <a:moveTo>
                    <a:pt x="15630" y="-2716"/>
                  </a:moveTo>
                  <a:cubicBezTo>
                    <a:pt x="6156" y="-2561"/>
                    <a:pt x="-2435" y="-8309"/>
                    <a:pt x="-5861" y="-17140"/>
                  </a:cubicBezTo>
                  <a:cubicBezTo>
                    <a:pt x="-5991" y="-17451"/>
                    <a:pt x="-5965" y="-17787"/>
                    <a:pt x="-5809" y="-18098"/>
                  </a:cubicBezTo>
                  <a:cubicBezTo>
                    <a:pt x="-5653" y="-18383"/>
                    <a:pt x="-5368" y="-18590"/>
                    <a:pt x="-5030" y="-18668"/>
                  </a:cubicBezTo>
                  <a:lnTo>
                    <a:pt x="35954" y="-26437"/>
                  </a:lnTo>
                  <a:cubicBezTo>
                    <a:pt x="36550" y="-26540"/>
                    <a:pt x="37148" y="-26152"/>
                    <a:pt x="37251" y="-25556"/>
                  </a:cubicBezTo>
                  <a:cubicBezTo>
                    <a:pt x="37251" y="-25530"/>
                    <a:pt x="37251" y="-25530"/>
                    <a:pt x="37251" y="-25504"/>
                  </a:cubicBezTo>
                  <a:cubicBezTo>
                    <a:pt x="38938" y="-13696"/>
                    <a:pt x="30892" y="-6005"/>
                    <a:pt x="22145" y="-3597"/>
                  </a:cubicBezTo>
                  <a:cubicBezTo>
                    <a:pt x="20017" y="-3001"/>
                    <a:pt x="17811" y="-2690"/>
                    <a:pt x="15630" y="-2716"/>
                  </a:cubicBezTo>
                  <a:close/>
                  <a:moveTo>
                    <a:pt x="-3266" y="-16726"/>
                  </a:moveTo>
                  <a:cubicBezTo>
                    <a:pt x="1952" y="-5927"/>
                    <a:pt x="13113" y="-3389"/>
                    <a:pt x="21548" y="-5694"/>
                  </a:cubicBezTo>
                  <a:cubicBezTo>
                    <a:pt x="28530" y="-7610"/>
                    <a:pt x="36109" y="-13514"/>
                    <a:pt x="35175" y="-24002"/>
                  </a:cubicBezTo>
                  <a:lnTo>
                    <a:pt x="-3266" y="-16726"/>
                  </a:lnTo>
                  <a:close/>
                </a:path>
              </a:pathLst>
            </a:custGeom>
            <a:solidFill>
              <a:srgbClr val="191919"/>
            </a:solidFill>
            <a:ln w="259" cap="flat">
              <a:noFill/>
              <a:prstDash val="solid"/>
              <a:miter/>
            </a:ln>
          </p:spPr>
          <p:txBody>
            <a:bodyPr rtlCol="0" anchor="ctr"/>
            <a:lstStyle/>
            <a:p>
              <a:endParaRPr lang="fr-FR"/>
            </a:p>
          </p:txBody>
        </p:sp>
        <p:sp>
          <p:nvSpPr>
            <p:cNvPr id="4053" name="Forme libre 4052">
              <a:extLst>
                <a:ext uri="{FF2B5EF4-FFF2-40B4-BE49-F238E27FC236}">
                  <a16:creationId xmlns:a16="http://schemas.microsoft.com/office/drawing/2014/main" id="{BAA85E05-A0DF-530E-4BB7-07179B26F54B}"/>
                </a:ext>
              </a:extLst>
            </p:cNvPr>
            <p:cNvSpPr/>
            <p:nvPr/>
          </p:nvSpPr>
          <p:spPr>
            <a:xfrm>
              <a:off x="4151551" y="9455306"/>
              <a:ext cx="78476" cy="29133"/>
            </a:xfrm>
            <a:custGeom>
              <a:avLst/>
              <a:gdLst>
                <a:gd name="connsiteX0" fmla="*/ -352 w 78476"/>
                <a:gd name="connsiteY0" fmla="*/ 2714 h 29133"/>
                <a:gd name="connsiteX1" fmla="*/ -4998 w 78476"/>
                <a:gd name="connsiteY1" fmla="*/ 2507 h 29133"/>
                <a:gd name="connsiteX2" fmla="*/ -6011 w 78476"/>
                <a:gd name="connsiteY2" fmla="*/ 1316 h 29133"/>
                <a:gd name="connsiteX3" fmla="*/ -6011 w 78476"/>
                <a:gd name="connsiteY3" fmla="*/ 1316 h 29133"/>
                <a:gd name="connsiteX4" fmla="*/ -4843 w 78476"/>
                <a:gd name="connsiteY4" fmla="*/ 306 h 29133"/>
                <a:gd name="connsiteX5" fmla="*/ -4817 w 78476"/>
                <a:gd name="connsiteY5" fmla="*/ 306 h 29133"/>
                <a:gd name="connsiteX6" fmla="*/ 21814 w 78476"/>
                <a:gd name="connsiteY6" fmla="*/ -3656 h 29133"/>
                <a:gd name="connsiteX7" fmla="*/ 23293 w 78476"/>
                <a:gd name="connsiteY7" fmla="*/ -3138 h 29133"/>
                <a:gd name="connsiteX8" fmla="*/ 22774 w 78476"/>
                <a:gd name="connsiteY8" fmla="*/ -1662 h 29133"/>
                <a:gd name="connsiteX9" fmla="*/ -352 w 78476"/>
                <a:gd name="connsiteY9" fmla="*/ 2714 h 29133"/>
                <a:gd name="connsiteX10" fmla="*/ 59813 w 78476"/>
                <a:gd name="connsiteY10" fmla="*/ -15957 h 29133"/>
                <a:gd name="connsiteX11" fmla="*/ 59709 w 78476"/>
                <a:gd name="connsiteY11" fmla="*/ -15957 h 29133"/>
                <a:gd name="connsiteX12" fmla="*/ 58775 w 78476"/>
                <a:gd name="connsiteY12" fmla="*/ -16734 h 29133"/>
                <a:gd name="connsiteX13" fmla="*/ 58749 w 78476"/>
                <a:gd name="connsiteY13" fmla="*/ -17174 h 29133"/>
                <a:gd name="connsiteX14" fmla="*/ 71493 w 78476"/>
                <a:gd name="connsiteY14" fmla="*/ -26367 h 29133"/>
                <a:gd name="connsiteX15" fmla="*/ 72454 w 78476"/>
                <a:gd name="connsiteY15" fmla="*/ -25124 h 29133"/>
                <a:gd name="connsiteX16" fmla="*/ 71286 w 78476"/>
                <a:gd name="connsiteY16" fmla="*/ -24166 h 29133"/>
                <a:gd name="connsiteX17" fmla="*/ 60955 w 78476"/>
                <a:gd name="connsiteY17" fmla="*/ -16941 h 29133"/>
                <a:gd name="connsiteX18" fmla="*/ 59813 w 78476"/>
                <a:gd name="connsiteY18" fmla="*/ -15957 h 29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476" h="29133">
                  <a:moveTo>
                    <a:pt x="-352" y="2714"/>
                  </a:moveTo>
                  <a:cubicBezTo>
                    <a:pt x="-1909" y="2714"/>
                    <a:pt x="-3441" y="2663"/>
                    <a:pt x="-4998" y="2507"/>
                  </a:cubicBezTo>
                  <a:cubicBezTo>
                    <a:pt x="-5595" y="2455"/>
                    <a:pt x="-6062" y="1911"/>
                    <a:pt x="-6011" y="1316"/>
                  </a:cubicBezTo>
                  <a:cubicBezTo>
                    <a:pt x="-6011" y="1316"/>
                    <a:pt x="-6011" y="1316"/>
                    <a:pt x="-6011" y="1316"/>
                  </a:cubicBezTo>
                  <a:cubicBezTo>
                    <a:pt x="-5959" y="720"/>
                    <a:pt x="-5439" y="254"/>
                    <a:pt x="-4843" y="306"/>
                  </a:cubicBezTo>
                  <a:cubicBezTo>
                    <a:pt x="-4843" y="306"/>
                    <a:pt x="-4817" y="306"/>
                    <a:pt x="-4817" y="306"/>
                  </a:cubicBezTo>
                  <a:cubicBezTo>
                    <a:pt x="5670" y="1238"/>
                    <a:pt x="17272" y="-1507"/>
                    <a:pt x="21814" y="-3656"/>
                  </a:cubicBezTo>
                  <a:cubicBezTo>
                    <a:pt x="22359" y="-3915"/>
                    <a:pt x="23034" y="-3682"/>
                    <a:pt x="23293" y="-3138"/>
                  </a:cubicBezTo>
                  <a:cubicBezTo>
                    <a:pt x="23553" y="-2595"/>
                    <a:pt x="23319" y="-1921"/>
                    <a:pt x="22774" y="-1662"/>
                  </a:cubicBezTo>
                  <a:cubicBezTo>
                    <a:pt x="18570" y="332"/>
                    <a:pt x="9200" y="2714"/>
                    <a:pt x="-352" y="2714"/>
                  </a:cubicBezTo>
                  <a:close/>
                  <a:moveTo>
                    <a:pt x="59813" y="-15957"/>
                  </a:moveTo>
                  <a:lnTo>
                    <a:pt x="59709" y="-15957"/>
                  </a:lnTo>
                  <a:cubicBezTo>
                    <a:pt x="59268" y="-16009"/>
                    <a:pt x="58879" y="-16319"/>
                    <a:pt x="58775" y="-16734"/>
                  </a:cubicBezTo>
                  <a:cubicBezTo>
                    <a:pt x="58723" y="-16863"/>
                    <a:pt x="58723" y="-17018"/>
                    <a:pt x="58749" y="-17174"/>
                  </a:cubicBezTo>
                  <a:cubicBezTo>
                    <a:pt x="59242" y="-21939"/>
                    <a:pt x="64926" y="-26988"/>
                    <a:pt x="71493" y="-26367"/>
                  </a:cubicBezTo>
                  <a:cubicBezTo>
                    <a:pt x="72090" y="-26289"/>
                    <a:pt x="72531" y="-25746"/>
                    <a:pt x="72454" y="-25124"/>
                  </a:cubicBezTo>
                  <a:cubicBezTo>
                    <a:pt x="72376" y="-24554"/>
                    <a:pt x="71857" y="-24114"/>
                    <a:pt x="71286" y="-24166"/>
                  </a:cubicBezTo>
                  <a:cubicBezTo>
                    <a:pt x="66017" y="-24658"/>
                    <a:pt x="61319" y="-20618"/>
                    <a:pt x="60955" y="-16941"/>
                  </a:cubicBezTo>
                  <a:cubicBezTo>
                    <a:pt x="60851" y="-16397"/>
                    <a:pt x="60384" y="-15957"/>
                    <a:pt x="59813" y="-15957"/>
                  </a:cubicBezTo>
                  <a:close/>
                </a:path>
              </a:pathLst>
            </a:custGeom>
            <a:solidFill>
              <a:srgbClr val="191919"/>
            </a:solidFill>
            <a:ln w="259" cap="flat">
              <a:noFill/>
              <a:prstDash val="solid"/>
              <a:miter/>
            </a:ln>
          </p:spPr>
          <p:txBody>
            <a:bodyPr rtlCol="0" anchor="ctr"/>
            <a:lstStyle/>
            <a:p>
              <a:endParaRPr lang="fr-FR"/>
            </a:p>
          </p:txBody>
        </p:sp>
        <p:sp>
          <p:nvSpPr>
            <p:cNvPr id="4054" name="Forme libre 4053">
              <a:extLst>
                <a:ext uri="{FF2B5EF4-FFF2-40B4-BE49-F238E27FC236}">
                  <a16:creationId xmlns:a16="http://schemas.microsoft.com/office/drawing/2014/main" id="{3E2EDC65-B065-4FA8-D8EE-EE7D82B72611}"/>
                </a:ext>
              </a:extLst>
            </p:cNvPr>
            <p:cNvSpPr/>
            <p:nvPr/>
          </p:nvSpPr>
          <p:spPr>
            <a:xfrm>
              <a:off x="4223712" y="9356779"/>
              <a:ext cx="45901" cy="53753"/>
            </a:xfrm>
            <a:custGeom>
              <a:avLst/>
              <a:gdLst>
                <a:gd name="connsiteX0" fmla="*/ 38574 w 45901"/>
                <a:gd name="connsiteY0" fmla="*/ 27622 h 53753"/>
                <a:gd name="connsiteX1" fmla="*/ 38262 w 45901"/>
                <a:gd name="connsiteY1" fmla="*/ 27570 h 53753"/>
                <a:gd name="connsiteX2" fmla="*/ -6174 w 45901"/>
                <a:gd name="connsiteY2" fmla="*/ -24792 h 53753"/>
                <a:gd name="connsiteX3" fmla="*/ -5344 w 45901"/>
                <a:gd name="connsiteY3" fmla="*/ -26112 h 53753"/>
                <a:gd name="connsiteX4" fmla="*/ -5318 w 45901"/>
                <a:gd name="connsiteY4" fmla="*/ -26112 h 53753"/>
                <a:gd name="connsiteX5" fmla="*/ -4876 w 45901"/>
                <a:gd name="connsiteY5" fmla="*/ -26112 h 53753"/>
                <a:gd name="connsiteX6" fmla="*/ -4461 w 45901"/>
                <a:gd name="connsiteY6" fmla="*/ -25931 h 53753"/>
                <a:gd name="connsiteX7" fmla="*/ -3994 w 45901"/>
                <a:gd name="connsiteY7" fmla="*/ -25206 h 53753"/>
                <a:gd name="connsiteX8" fmla="*/ 38911 w 45901"/>
                <a:gd name="connsiteY8" fmla="*/ 25446 h 53753"/>
                <a:gd name="connsiteX9" fmla="*/ 39690 w 45901"/>
                <a:gd name="connsiteY9" fmla="*/ 26664 h 53753"/>
                <a:gd name="connsiteX10" fmla="*/ 38574 w 45901"/>
                <a:gd name="connsiteY10" fmla="*/ 27622 h 53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901" h="53753">
                  <a:moveTo>
                    <a:pt x="38574" y="27622"/>
                  </a:moveTo>
                  <a:cubicBezTo>
                    <a:pt x="38470" y="27622"/>
                    <a:pt x="38366" y="27596"/>
                    <a:pt x="38262" y="27570"/>
                  </a:cubicBezTo>
                  <a:cubicBezTo>
                    <a:pt x="6285" y="17937"/>
                    <a:pt x="-2151" y="-4308"/>
                    <a:pt x="-6174" y="-24792"/>
                  </a:cubicBezTo>
                  <a:cubicBezTo>
                    <a:pt x="-6304" y="-25387"/>
                    <a:pt x="-5941" y="-25983"/>
                    <a:pt x="-5344" y="-26112"/>
                  </a:cubicBezTo>
                  <a:cubicBezTo>
                    <a:pt x="-5344" y="-26112"/>
                    <a:pt x="-5318" y="-26112"/>
                    <a:pt x="-5318" y="-26112"/>
                  </a:cubicBezTo>
                  <a:cubicBezTo>
                    <a:pt x="-5162" y="-26138"/>
                    <a:pt x="-5032" y="-26138"/>
                    <a:pt x="-4876" y="-26112"/>
                  </a:cubicBezTo>
                  <a:cubicBezTo>
                    <a:pt x="-4721" y="-26086"/>
                    <a:pt x="-4591" y="-26034"/>
                    <a:pt x="-4461" y="-25931"/>
                  </a:cubicBezTo>
                  <a:cubicBezTo>
                    <a:pt x="-4227" y="-25750"/>
                    <a:pt x="-4046" y="-25491"/>
                    <a:pt x="-3994" y="-25206"/>
                  </a:cubicBezTo>
                  <a:cubicBezTo>
                    <a:pt x="-101" y="-5370"/>
                    <a:pt x="8050" y="16150"/>
                    <a:pt x="38911" y="25446"/>
                  </a:cubicBezTo>
                  <a:cubicBezTo>
                    <a:pt x="39430" y="25602"/>
                    <a:pt x="39767" y="26120"/>
                    <a:pt x="39690" y="26664"/>
                  </a:cubicBezTo>
                  <a:cubicBezTo>
                    <a:pt x="39586" y="27208"/>
                    <a:pt x="39119" y="27596"/>
                    <a:pt x="38574" y="27622"/>
                  </a:cubicBezTo>
                  <a:close/>
                </a:path>
              </a:pathLst>
            </a:custGeom>
            <a:solidFill>
              <a:srgbClr val="FFFFFF"/>
            </a:solidFill>
            <a:ln w="259" cap="flat">
              <a:noFill/>
              <a:prstDash val="solid"/>
              <a:miter/>
            </a:ln>
          </p:spPr>
          <p:txBody>
            <a:bodyPr rtlCol="0" anchor="ctr"/>
            <a:lstStyle/>
            <a:p>
              <a:endParaRPr lang="fr-FR"/>
            </a:p>
          </p:txBody>
        </p:sp>
        <p:sp>
          <p:nvSpPr>
            <p:cNvPr id="4055" name="Forme libre 4054">
              <a:extLst>
                <a:ext uri="{FF2B5EF4-FFF2-40B4-BE49-F238E27FC236}">
                  <a16:creationId xmlns:a16="http://schemas.microsoft.com/office/drawing/2014/main" id="{D2241900-9A76-1842-753A-997E64492CDD}"/>
                </a:ext>
              </a:extLst>
            </p:cNvPr>
            <p:cNvSpPr/>
            <p:nvPr/>
          </p:nvSpPr>
          <p:spPr>
            <a:xfrm>
              <a:off x="4090617" y="9571991"/>
              <a:ext cx="81976" cy="42237"/>
            </a:xfrm>
            <a:custGeom>
              <a:avLst/>
              <a:gdLst>
                <a:gd name="connsiteX0" fmla="*/ 40429 w 81976"/>
                <a:gd name="connsiteY0" fmla="*/ -5672 h 42237"/>
                <a:gd name="connsiteX1" fmla="*/ 24467 w 81976"/>
                <a:gd name="connsiteY1" fmla="*/ -8132 h 42237"/>
                <a:gd name="connsiteX2" fmla="*/ 2690 w 81976"/>
                <a:gd name="connsiteY2" fmla="*/ -25249 h 42237"/>
                <a:gd name="connsiteX3" fmla="*/ 3235 w 81976"/>
                <a:gd name="connsiteY3" fmla="*/ -26725 h 42237"/>
                <a:gd name="connsiteX4" fmla="*/ 4714 w 81976"/>
                <a:gd name="connsiteY4" fmla="*/ -26181 h 42237"/>
                <a:gd name="connsiteX5" fmla="*/ 25168 w 81976"/>
                <a:gd name="connsiteY5" fmla="*/ -10230 h 42237"/>
                <a:gd name="connsiteX6" fmla="*/ 74561 w 81976"/>
                <a:gd name="connsiteY6" fmla="*/ -17636 h 42237"/>
                <a:gd name="connsiteX7" fmla="*/ 76041 w 81976"/>
                <a:gd name="connsiteY7" fmla="*/ -17118 h 42237"/>
                <a:gd name="connsiteX8" fmla="*/ 75625 w 81976"/>
                <a:gd name="connsiteY8" fmla="*/ -15694 h 42237"/>
                <a:gd name="connsiteX9" fmla="*/ 40429 w 81976"/>
                <a:gd name="connsiteY9" fmla="*/ -5672 h 42237"/>
                <a:gd name="connsiteX10" fmla="*/ -4707 w 81976"/>
                <a:gd name="connsiteY10" fmla="*/ 15407 h 42237"/>
                <a:gd name="connsiteX11" fmla="*/ -5720 w 81976"/>
                <a:gd name="connsiteY11" fmla="*/ 14760 h 42237"/>
                <a:gd name="connsiteX12" fmla="*/ -5538 w 81976"/>
                <a:gd name="connsiteY12" fmla="*/ 13569 h 42237"/>
                <a:gd name="connsiteX13" fmla="*/ 26232 w 81976"/>
                <a:gd name="connsiteY13" fmla="*/ -1088 h 42237"/>
                <a:gd name="connsiteX14" fmla="*/ 27348 w 81976"/>
                <a:gd name="connsiteY14" fmla="*/ 25 h 42237"/>
                <a:gd name="connsiteX15" fmla="*/ 26232 w 81976"/>
                <a:gd name="connsiteY15" fmla="*/ 1139 h 42237"/>
                <a:gd name="connsiteX16" fmla="*/ -3851 w 81976"/>
                <a:gd name="connsiteY16" fmla="*/ 15019 h 42237"/>
                <a:gd name="connsiteX17" fmla="*/ -4707 w 81976"/>
                <a:gd name="connsiteY17" fmla="*/ 15407 h 42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1976" h="42237">
                  <a:moveTo>
                    <a:pt x="40429" y="-5672"/>
                  </a:moveTo>
                  <a:cubicBezTo>
                    <a:pt x="35005" y="-5646"/>
                    <a:pt x="29632" y="-6475"/>
                    <a:pt x="24467" y="-8132"/>
                  </a:cubicBezTo>
                  <a:cubicBezTo>
                    <a:pt x="12501" y="-12016"/>
                    <a:pt x="5363" y="-19526"/>
                    <a:pt x="2690" y="-25249"/>
                  </a:cubicBezTo>
                  <a:cubicBezTo>
                    <a:pt x="2430" y="-25793"/>
                    <a:pt x="2664" y="-26466"/>
                    <a:pt x="3235" y="-26725"/>
                  </a:cubicBezTo>
                  <a:cubicBezTo>
                    <a:pt x="3780" y="-26984"/>
                    <a:pt x="4455" y="-26751"/>
                    <a:pt x="4714" y="-26181"/>
                  </a:cubicBezTo>
                  <a:cubicBezTo>
                    <a:pt x="7206" y="-20873"/>
                    <a:pt x="13903" y="-13881"/>
                    <a:pt x="25168" y="-10230"/>
                  </a:cubicBezTo>
                  <a:cubicBezTo>
                    <a:pt x="35498" y="-6889"/>
                    <a:pt x="52421" y="-5439"/>
                    <a:pt x="74561" y="-17636"/>
                  </a:cubicBezTo>
                  <a:cubicBezTo>
                    <a:pt x="75106" y="-17895"/>
                    <a:pt x="75781" y="-17662"/>
                    <a:pt x="76041" y="-17118"/>
                  </a:cubicBezTo>
                  <a:cubicBezTo>
                    <a:pt x="76300" y="-16600"/>
                    <a:pt x="76119" y="-16004"/>
                    <a:pt x="75625" y="-15694"/>
                  </a:cubicBezTo>
                  <a:cubicBezTo>
                    <a:pt x="61869" y="-8132"/>
                    <a:pt x="50033" y="-5672"/>
                    <a:pt x="40429" y="-5672"/>
                  </a:cubicBezTo>
                  <a:close/>
                  <a:moveTo>
                    <a:pt x="-4707" y="15407"/>
                  </a:moveTo>
                  <a:cubicBezTo>
                    <a:pt x="-5149" y="15407"/>
                    <a:pt x="-5538" y="15148"/>
                    <a:pt x="-5720" y="14760"/>
                  </a:cubicBezTo>
                  <a:cubicBezTo>
                    <a:pt x="-5901" y="14371"/>
                    <a:pt x="-5824" y="13906"/>
                    <a:pt x="-5538" y="13569"/>
                  </a:cubicBezTo>
                  <a:cubicBezTo>
                    <a:pt x="587" y="6499"/>
                    <a:pt x="14811" y="-1088"/>
                    <a:pt x="26232" y="-1088"/>
                  </a:cubicBezTo>
                  <a:cubicBezTo>
                    <a:pt x="26855" y="-1088"/>
                    <a:pt x="27348" y="-596"/>
                    <a:pt x="27348" y="25"/>
                  </a:cubicBezTo>
                  <a:cubicBezTo>
                    <a:pt x="27348" y="647"/>
                    <a:pt x="26855" y="1139"/>
                    <a:pt x="26232" y="1139"/>
                  </a:cubicBezTo>
                  <a:cubicBezTo>
                    <a:pt x="15590" y="1139"/>
                    <a:pt x="1833" y="8467"/>
                    <a:pt x="-3851" y="15019"/>
                  </a:cubicBezTo>
                  <a:cubicBezTo>
                    <a:pt x="-4085" y="15278"/>
                    <a:pt x="-4396" y="15407"/>
                    <a:pt x="-4707" y="15407"/>
                  </a:cubicBezTo>
                  <a:close/>
                </a:path>
              </a:pathLst>
            </a:custGeom>
            <a:solidFill>
              <a:srgbClr val="191919"/>
            </a:solidFill>
            <a:ln w="259" cap="flat">
              <a:noFill/>
              <a:prstDash val="solid"/>
              <a:miter/>
            </a:ln>
          </p:spPr>
          <p:txBody>
            <a:bodyPr rtlCol="0" anchor="ctr"/>
            <a:lstStyle/>
            <a:p>
              <a:endParaRPr lang="fr-FR"/>
            </a:p>
          </p:txBody>
        </p:sp>
        <p:sp>
          <p:nvSpPr>
            <p:cNvPr id="4056" name="Forme libre 4055">
              <a:extLst>
                <a:ext uri="{FF2B5EF4-FFF2-40B4-BE49-F238E27FC236}">
                  <a16:creationId xmlns:a16="http://schemas.microsoft.com/office/drawing/2014/main" id="{921AAEA7-023A-17D0-8F3B-4C230DF9FC8D}"/>
                </a:ext>
              </a:extLst>
            </p:cNvPr>
            <p:cNvSpPr/>
            <p:nvPr/>
          </p:nvSpPr>
          <p:spPr>
            <a:xfrm>
              <a:off x="4098231" y="9589798"/>
              <a:ext cx="20814" cy="30749"/>
            </a:xfrm>
            <a:custGeom>
              <a:avLst/>
              <a:gdLst>
                <a:gd name="connsiteX0" fmla="*/ 13971 w 20814"/>
                <a:gd name="connsiteY0" fmla="*/ 3879 h 30749"/>
                <a:gd name="connsiteX1" fmla="*/ 12933 w 20814"/>
                <a:gd name="connsiteY1" fmla="*/ 3154 h 30749"/>
                <a:gd name="connsiteX2" fmla="*/ -5288 w 20814"/>
                <a:gd name="connsiteY2" fmla="*/ -24840 h 30749"/>
                <a:gd name="connsiteX3" fmla="*/ -5470 w 20814"/>
                <a:gd name="connsiteY3" fmla="*/ -25046 h 30749"/>
                <a:gd name="connsiteX4" fmla="*/ -5366 w 20814"/>
                <a:gd name="connsiteY4" fmla="*/ -26600 h 30749"/>
                <a:gd name="connsiteX5" fmla="*/ -5366 w 20814"/>
                <a:gd name="connsiteY5" fmla="*/ -26600 h 30749"/>
                <a:gd name="connsiteX6" fmla="*/ -3809 w 20814"/>
                <a:gd name="connsiteY6" fmla="*/ -26496 h 30749"/>
                <a:gd name="connsiteX7" fmla="*/ -3809 w 20814"/>
                <a:gd name="connsiteY7" fmla="*/ -26496 h 30749"/>
                <a:gd name="connsiteX8" fmla="*/ -3627 w 20814"/>
                <a:gd name="connsiteY8" fmla="*/ -26290 h 30749"/>
                <a:gd name="connsiteX9" fmla="*/ 15009 w 20814"/>
                <a:gd name="connsiteY9" fmla="*/ 2403 h 30749"/>
                <a:gd name="connsiteX10" fmla="*/ 14334 w 20814"/>
                <a:gd name="connsiteY10" fmla="*/ 3802 h 30749"/>
                <a:gd name="connsiteX11" fmla="*/ 13971 w 20814"/>
                <a:gd name="connsiteY11" fmla="*/ 3879 h 30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14" h="30749">
                  <a:moveTo>
                    <a:pt x="13971" y="3879"/>
                  </a:moveTo>
                  <a:cubicBezTo>
                    <a:pt x="13504" y="3879"/>
                    <a:pt x="13088" y="3594"/>
                    <a:pt x="12933" y="3154"/>
                  </a:cubicBezTo>
                  <a:cubicBezTo>
                    <a:pt x="8624" y="-8836"/>
                    <a:pt x="-772" y="-19634"/>
                    <a:pt x="-5288" y="-24840"/>
                  </a:cubicBezTo>
                  <a:lnTo>
                    <a:pt x="-5470" y="-25046"/>
                  </a:lnTo>
                  <a:cubicBezTo>
                    <a:pt x="-5859" y="-25513"/>
                    <a:pt x="-5833" y="-26212"/>
                    <a:pt x="-5366" y="-26600"/>
                  </a:cubicBezTo>
                  <a:cubicBezTo>
                    <a:pt x="-5366" y="-26600"/>
                    <a:pt x="-5366" y="-26600"/>
                    <a:pt x="-5366" y="-26600"/>
                  </a:cubicBezTo>
                  <a:cubicBezTo>
                    <a:pt x="-4899" y="-26989"/>
                    <a:pt x="-4198" y="-26963"/>
                    <a:pt x="-3809" y="-26496"/>
                  </a:cubicBezTo>
                  <a:cubicBezTo>
                    <a:pt x="-3809" y="-26496"/>
                    <a:pt x="-3809" y="-26496"/>
                    <a:pt x="-3809" y="-26496"/>
                  </a:cubicBezTo>
                  <a:lnTo>
                    <a:pt x="-3627" y="-26290"/>
                  </a:lnTo>
                  <a:cubicBezTo>
                    <a:pt x="967" y="-21007"/>
                    <a:pt x="10571" y="-10001"/>
                    <a:pt x="15009" y="2403"/>
                  </a:cubicBezTo>
                  <a:cubicBezTo>
                    <a:pt x="15217" y="2973"/>
                    <a:pt x="14905" y="3620"/>
                    <a:pt x="14334" y="3802"/>
                  </a:cubicBezTo>
                  <a:cubicBezTo>
                    <a:pt x="14230" y="3879"/>
                    <a:pt x="14101" y="3879"/>
                    <a:pt x="13971" y="3879"/>
                  </a:cubicBezTo>
                  <a:close/>
                </a:path>
              </a:pathLst>
            </a:custGeom>
            <a:solidFill>
              <a:srgbClr val="191919"/>
            </a:solidFill>
            <a:ln w="259" cap="flat">
              <a:noFill/>
              <a:prstDash val="solid"/>
              <a:miter/>
            </a:ln>
          </p:spPr>
          <p:txBody>
            <a:bodyPr rtlCol="0" anchor="ctr"/>
            <a:lstStyle/>
            <a:p>
              <a:endParaRPr lang="fr-FR"/>
            </a:p>
          </p:txBody>
        </p:sp>
        <p:sp>
          <p:nvSpPr>
            <p:cNvPr id="4057" name="Forme libre 4056">
              <a:extLst>
                <a:ext uri="{FF2B5EF4-FFF2-40B4-BE49-F238E27FC236}">
                  <a16:creationId xmlns:a16="http://schemas.microsoft.com/office/drawing/2014/main" id="{84ABB482-0400-3A81-2990-3A2D2A577A0E}"/>
                </a:ext>
              </a:extLst>
            </p:cNvPr>
            <p:cNvSpPr/>
            <p:nvPr/>
          </p:nvSpPr>
          <p:spPr>
            <a:xfrm>
              <a:off x="4084190" y="9618311"/>
              <a:ext cx="34827" cy="20855"/>
            </a:xfrm>
            <a:custGeom>
              <a:avLst/>
              <a:gdLst>
                <a:gd name="connsiteX0" fmla="*/ -4591 w 34827"/>
                <a:gd name="connsiteY0" fmla="*/ -6093 h 20855"/>
                <a:gd name="connsiteX1" fmla="*/ -5629 w 34827"/>
                <a:gd name="connsiteY1" fmla="*/ -6792 h 20855"/>
                <a:gd name="connsiteX2" fmla="*/ -5370 w 34827"/>
                <a:gd name="connsiteY2" fmla="*/ -8010 h 20855"/>
                <a:gd name="connsiteX3" fmla="*/ 27750 w 34827"/>
                <a:gd name="connsiteY3" fmla="*/ -26914 h 20855"/>
                <a:gd name="connsiteX4" fmla="*/ 28580 w 34827"/>
                <a:gd name="connsiteY4" fmla="*/ -26784 h 20855"/>
                <a:gd name="connsiteX5" fmla="*/ 29074 w 34827"/>
                <a:gd name="connsiteY5" fmla="*/ -26111 h 20855"/>
                <a:gd name="connsiteX6" fmla="*/ 28944 w 34827"/>
                <a:gd name="connsiteY6" fmla="*/ -25282 h 20855"/>
                <a:gd name="connsiteX7" fmla="*/ 28269 w 34827"/>
                <a:gd name="connsiteY7" fmla="*/ -24790 h 20855"/>
                <a:gd name="connsiteX8" fmla="*/ -3838 w 34827"/>
                <a:gd name="connsiteY8" fmla="*/ -6456 h 20855"/>
                <a:gd name="connsiteX9" fmla="*/ -4591 w 34827"/>
                <a:gd name="connsiteY9" fmla="*/ -6093 h 2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27" h="20855">
                  <a:moveTo>
                    <a:pt x="-4591" y="-6093"/>
                  </a:moveTo>
                  <a:cubicBezTo>
                    <a:pt x="-5032" y="-6093"/>
                    <a:pt x="-5448" y="-6352"/>
                    <a:pt x="-5629" y="-6792"/>
                  </a:cubicBezTo>
                  <a:cubicBezTo>
                    <a:pt x="-5811" y="-7207"/>
                    <a:pt x="-5707" y="-7699"/>
                    <a:pt x="-5370" y="-8010"/>
                  </a:cubicBezTo>
                  <a:cubicBezTo>
                    <a:pt x="3793" y="-16892"/>
                    <a:pt x="16485" y="-24143"/>
                    <a:pt x="27750" y="-26914"/>
                  </a:cubicBezTo>
                  <a:cubicBezTo>
                    <a:pt x="28035" y="-26991"/>
                    <a:pt x="28347" y="-26940"/>
                    <a:pt x="28580" y="-26784"/>
                  </a:cubicBezTo>
                  <a:cubicBezTo>
                    <a:pt x="28840" y="-26629"/>
                    <a:pt x="29022" y="-26396"/>
                    <a:pt x="29074" y="-26111"/>
                  </a:cubicBezTo>
                  <a:cubicBezTo>
                    <a:pt x="29151" y="-25826"/>
                    <a:pt x="29100" y="-25515"/>
                    <a:pt x="28944" y="-25282"/>
                  </a:cubicBezTo>
                  <a:cubicBezTo>
                    <a:pt x="28788" y="-25023"/>
                    <a:pt x="28554" y="-24842"/>
                    <a:pt x="28269" y="-24790"/>
                  </a:cubicBezTo>
                  <a:cubicBezTo>
                    <a:pt x="17367" y="-22123"/>
                    <a:pt x="5065" y="-15079"/>
                    <a:pt x="-3838" y="-6456"/>
                  </a:cubicBezTo>
                  <a:cubicBezTo>
                    <a:pt x="-4020" y="-6223"/>
                    <a:pt x="-4306" y="-6093"/>
                    <a:pt x="-4591" y="-6093"/>
                  </a:cubicBezTo>
                  <a:close/>
                </a:path>
              </a:pathLst>
            </a:custGeom>
            <a:solidFill>
              <a:srgbClr val="191919"/>
            </a:solidFill>
            <a:ln w="259" cap="flat">
              <a:noFill/>
              <a:prstDash val="solid"/>
              <a:miter/>
            </a:ln>
          </p:spPr>
          <p:txBody>
            <a:bodyPr rtlCol="0" anchor="ctr"/>
            <a:lstStyle/>
            <a:p>
              <a:endParaRPr lang="fr-FR"/>
            </a:p>
          </p:txBody>
        </p:sp>
        <p:sp>
          <p:nvSpPr>
            <p:cNvPr id="4058" name="Forme libre 4057">
              <a:extLst>
                <a:ext uri="{FF2B5EF4-FFF2-40B4-BE49-F238E27FC236}">
                  <a16:creationId xmlns:a16="http://schemas.microsoft.com/office/drawing/2014/main" id="{F7DB1416-BB9B-D924-7195-FD63DEDA6FE1}"/>
                </a:ext>
              </a:extLst>
            </p:cNvPr>
            <p:cNvSpPr/>
            <p:nvPr/>
          </p:nvSpPr>
          <p:spPr>
            <a:xfrm>
              <a:off x="4090639" y="9611998"/>
              <a:ext cx="19837" cy="36853"/>
            </a:xfrm>
            <a:custGeom>
              <a:avLst/>
              <a:gdLst>
                <a:gd name="connsiteX0" fmla="*/ 12972 w 19837"/>
                <a:gd name="connsiteY0" fmla="*/ 9899 h 36853"/>
                <a:gd name="connsiteX1" fmla="*/ 11907 w 19837"/>
                <a:gd name="connsiteY1" fmla="*/ 9044 h 36853"/>
                <a:gd name="connsiteX2" fmla="*/ -5327 w 19837"/>
                <a:gd name="connsiteY2" fmla="*/ -24983 h 36853"/>
                <a:gd name="connsiteX3" fmla="*/ -5665 w 19837"/>
                <a:gd name="connsiteY3" fmla="*/ -26174 h 36853"/>
                <a:gd name="connsiteX4" fmla="*/ -5457 w 19837"/>
                <a:gd name="connsiteY4" fmla="*/ -26563 h 36853"/>
                <a:gd name="connsiteX5" fmla="*/ -4704 w 19837"/>
                <a:gd name="connsiteY5" fmla="*/ -26951 h 36853"/>
                <a:gd name="connsiteX6" fmla="*/ -3900 w 19837"/>
                <a:gd name="connsiteY6" fmla="*/ -26692 h 36853"/>
                <a:gd name="connsiteX7" fmla="*/ 14088 w 19837"/>
                <a:gd name="connsiteY7" fmla="*/ 8501 h 36853"/>
                <a:gd name="connsiteX8" fmla="*/ 13283 w 19837"/>
                <a:gd name="connsiteY8" fmla="*/ 9847 h 36853"/>
                <a:gd name="connsiteX9" fmla="*/ 12972 w 19837"/>
                <a:gd name="connsiteY9" fmla="*/ 9899 h 3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37" h="36853">
                  <a:moveTo>
                    <a:pt x="12972" y="9899"/>
                  </a:moveTo>
                  <a:cubicBezTo>
                    <a:pt x="12452" y="9899"/>
                    <a:pt x="12011" y="9562"/>
                    <a:pt x="11907" y="9044"/>
                  </a:cubicBezTo>
                  <a:cubicBezTo>
                    <a:pt x="7703" y="-7995"/>
                    <a:pt x="227" y="-20322"/>
                    <a:pt x="-5327" y="-24983"/>
                  </a:cubicBezTo>
                  <a:cubicBezTo>
                    <a:pt x="-5665" y="-25268"/>
                    <a:pt x="-5794" y="-25734"/>
                    <a:pt x="-5665" y="-26174"/>
                  </a:cubicBezTo>
                  <a:cubicBezTo>
                    <a:pt x="-5613" y="-26304"/>
                    <a:pt x="-5561" y="-26433"/>
                    <a:pt x="-5457" y="-26563"/>
                  </a:cubicBezTo>
                  <a:cubicBezTo>
                    <a:pt x="-5275" y="-26796"/>
                    <a:pt x="-4990" y="-26925"/>
                    <a:pt x="-4704" y="-26951"/>
                  </a:cubicBezTo>
                  <a:cubicBezTo>
                    <a:pt x="-4419" y="-26977"/>
                    <a:pt x="-4133" y="-26873"/>
                    <a:pt x="-3900" y="-26692"/>
                  </a:cubicBezTo>
                  <a:cubicBezTo>
                    <a:pt x="1499" y="-22160"/>
                    <a:pt x="9468" y="-10222"/>
                    <a:pt x="14088" y="8501"/>
                  </a:cubicBezTo>
                  <a:cubicBezTo>
                    <a:pt x="14243" y="9096"/>
                    <a:pt x="13880" y="9692"/>
                    <a:pt x="13283" y="9847"/>
                  </a:cubicBezTo>
                  <a:cubicBezTo>
                    <a:pt x="13153" y="9899"/>
                    <a:pt x="13075" y="9899"/>
                    <a:pt x="12972" y="9899"/>
                  </a:cubicBezTo>
                  <a:close/>
                </a:path>
              </a:pathLst>
            </a:custGeom>
            <a:solidFill>
              <a:srgbClr val="191919"/>
            </a:solidFill>
            <a:ln w="259" cap="flat">
              <a:noFill/>
              <a:prstDash val="solid"/>
              <a:miter/>
            </a:ln>
          </p:spPr>
          <p:txBody>
            <a:bodyPr rtlCol="0" anchor="ctr"/>
            <a:lstStyle/>
            <a:p>
              <a:endParaRPr lang="fr-FR"/>
            </a:p>
          </p:txBody>
        </p:sp>
        <p:sp>
          <p:nvSpPr>
            <p:cNvPr id="4059" name="Forme libre 4058">
              <a:extLst>
                <a:ext uri="{FF2B5EF4-FFF2-40B4-BE49-F238E27FC236}">
                  <a16:creationId xmlns:a16="http://schemas.microsoft.com/office/drawing/2014/main" id="{29369C43-29E2-D0EF-AD3F-47916C566FE8}"/>
                </a:ext>
              </a:extLst>
            </p:cNvPr>
            <p:cNvSpPr/>
            <p:nvPr/>
          </p:nvSpPr>
          <p:spPr>
            <a:xfrm>
              <a:off x="3818959" y="10114408"/>
              <a:ext cx="156538" cy="65963"/>
            </a:xfrm>
            <a:custGeom>
              <a:avLst/>
              <a:gdLst>
                <a:gd name="connsiteX0" fmla="*/ 151501 w 156538"/>
                <a:gd name="connsiteY0" fmla="*/ 17933 h 65963"/>
                <a:gd name="connsiteX1" fmla="*/ -5038 w 156538"/>
                <a:gd name="connsiteY1" fmla="*/ 19875 h 65963"/>
                <a:gd name="connsiteX2" fmla="*/ 11860 w 156538"/>
                <a:gd name="connsiteY2" fmla="*/ -28680 h 65963"/>
                <a:gd name="connsiteX3" fmla="*/ 73790 w 156538"/>
                <a:gd name="connsiteY3" fmla="*/ -17881 h 65963"/>
                <a:gd name="connsiteX4" fmla="*/ 135720 w 156538"/>
                <a:gd name="connsiteY4" fmla="*/ -28680 h 65963"/>
                <a:gd name="connsiteX5" fmla="*/ 151501 w 156538"/>
                <a:gd name="connsiteY5" fmla="*/ 17933 h 6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538" h="65963">
                  <a:moveTo>
                    <a:pt x="151501" y="17933"/>
                  </a:moveTo>
                  <a:cubicBezTo>
                    <a:pt x="109271" y="48800"/>
                    <a:pt x="13157" y="37588"/>
                    <a:pt x="-5038" y="19875"/>
                  </a:cubicBezTo>
                  <a:cubicBezTo>
                    <a:pt x="-1585" y="8197"/>
                    <a:pt x="11860" y="-28680"/>
                    <a:pt x="11860" y="-28680"/>
                  </a:cubicBezTo>
                  <a:cubicBezTo>
                    <a:pt x="11860" y="-22724"/>
                    <a:pt x="39580" y="-17881"/>
                    <a:pt x="73790" y="-17881"/>
                  </a:cubicBezTo>
                  <a:cubicBezTo>
                    <a:pt x="108000" y="-17881"/>
                    <a:pt x="135720" y="-22724"/>
                    <a:pt x="135720" y="-28680"/>
                  </a:cubicBezTo>
                  <a:cubicBezTo>
                    <a:pt x="135694" y="-28680"/>
                    <a:pt x="142624" y="-7135"/>
                    <a:pt x="151501" y="17933"/>
                  </a:cubicBezTo>
                  <a:close/>
                </a:path>
              </a:pathLst>
            </a:custGeom>
            <a:solidFill>
              <a:srgbClr val="FFD26C"/>
            </a:solidFill>
            <a:ln w="259" cap="flat">
              <a:noFill/>
              <a:prstDash val="solid"/>
              <a:miter/>
            </a:ln>
          </p:spPr>
          <p:txBody>
            <a:bodyPr rtlCol="0" anchor="ctr"/>
            <a:lstStyle/>
            <a:p>
              <a:endParaRPr lang="fr-FR"/>
            </a:p>
          </p:txBody>
        </p:sp>
        <p:sp>
          <p:nvSpPr>
            <p:cNvPr id="4060" name="Forme libre 4059">
              <a:extLst>
                <a:ext uri="{FF2B5EF4-FFF2-40B4-BE49-F238E27FC236}">
                  <a16:creationId xmlns:a16="http://schemas.microsoft.com/office/drawing/2014/main" id="{73497551-4B37-4D06-DC4E-5181BB6BE748}"/>
                </a:ext>
              </a:extLst>
            </p:cNvPr>
            <p:cNvSpPr/>
            <p:nvPr/>
          </p:nvSpPr>
          <p:spPr>
            <a:xfrm>
              <a:off x="3817818" y="10113327"/>
              <a:ext cx="158699" cy="68151"/>
            </a:xfrm>
            <a:custGeom>
              <a:avLst/>
              <a:gdLst>
                <a:gd name="connsiteX0" fmla="*/ 74308 w 158699"/>
                <a:gd name="connsiteY0" fmla="*/ 39472 h 68151"/>
                <a:gd name="connsiteX1" fmla="*/ 65301 w 158699"/>
                <a:gd name="connsiteY1" fmla="*/ 39317 h 68151"/>
                <a:gd name="connsiteX2" fmla="*/ -4701 w 158699"/>
                <a:gd name="connsiteY2" fmla="*/ 21759 h 68151"/>
                <a:gd name="connsiteX3" fmla="*/ -4987 w 158699"/>
                <a:gd name="connsiteY3" fmla="*/ 20646 h 68151"/>
                <a:gd name="connsiteX4" fmla="*/ 11910 w 158699"/>
                <a:gd name="connsiteY4" fmla="*/ -27961 h 68151"/>
                <a:gd name="connsiteX5" fmla="*/ 13130 w 158699"/>
                <a:gd name="connsiteY5" fmla="*/ -28660 h 68151"/>
                <a:gd name="connsiteX6" fmla="*/ 14039 w 158699"/>
                <a:gd name="connsiteY6" fmla="*/ -27572 h 68151"/>
                <a:gd name="connsiteX7" fmla="*/ 74853 w 158699"/>
                <a:gd name="connsiteY7" fmla="*/ -17888 h 68151"/>
                <a:gd name="connsiteX8" fmla="*/ 135667 w 158699"/>
                <a:gd name="connsiteY8" fmla="*/ -27572 h 68151"/>
                <a:gd name="connsiteX9" fmla="*/ 136601 w 158699"/>
                <a:gd name="connsiteY9" fmla="*/ -28660 h 68151"/>
                <a:gd name="connsiteX10" fmla="*/ 137821 w 158699"/>
                <a:gd name="connsiteY10" fmla="*/ -27909 h 68151"/>
                <a:gd name="connsiteX11" fmla="*/ 153602 w 158699"/>
                <a:gd name="connsiteY11" fmla="*/ 18652 h 68151"/>
                <a:gd name="connsiteX12" fmla="*/ 153213 w 158699"/>
                <a:gd name="connsiteY12" fmla="*/ 19920 h 68151"/>
                <a:gd name="connsiteX13" fmla="*/ 74308 w 158699"/>
                <a:gd name="connsiteY13" fmla="*/ 39472 h 68151"/>
                <a:gd name="connsiteX14" fmla="*/ 74308 w 158699"/>
                <a:gd name="connsiteY14" fmla="*/ 39472 h 68151"/>
                <a:gd name="connsiteX15" fmla="*/ -2651 w 158699"/>
                <a:gd name="connsiteY15" fmla="*/ 20619 h 68151"/>
                <a:gd name="connsiteX16" fmla="*/ 151318 w 158699"/>
                <a:gd name="connsiteY16" fmla="*/ 18600 h 68151"/>
                <a:gd name="connsiteX17" fmla="*/ 136550 w 158699"/>
                <a:gd name="connsiteY17" fmla="*/ -24880 h 68151"/>
                <a:gd name="connsiteX18" fmla="*/ 74905 w 158699"/>
                <a:gd name="connsiteY18" fmla="*/ -15687 h 68151"/>
                <a:gd name="connsiteX19" fmla="*/ 13182 w 158699"/>
                <a:gd name="connsiteY19" fmla="*/ -24931 h 68151"/>
                <a:gd name="connsiteX20" fmla="*/ -2651 w 158699"/>
                <a:gd name="connsiteY20" fmla="*/ 20619 h 6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699" h="68151">
                  <a:moveTo>
                    <a:pt x="74308" y="39472"/>
                  </a:moveTo>
                  <a:cubicBezTo>
                    <a:pt x="71349" y="39472"/>
                    <a:pt x="68338" y="39420"/>
                    <a:pt x="65301" y="39317"/>
                  </a:cubicBezTo>
                  <a:cubicBezTo>
                    <a:pt x="33505" y="38152"/>
                    <a:pt x="4721" y="30926"/>
                    <a:pt x="-4701" y="21759"/>
                  </a:cubicBezTo>
                  <a:cubicBezTo>
                    <a:pt x="-4987" y="21474"/>
                    <a:pt x="-5117" y="21060"/>
                    <a:pt x="-4987" y="20646"/>
                  </a:cubicBezTo>
                  <a:cubicBezTo>
                    <a:pt x="-1561" y="9070"/>
                    <a:pt x="11780" y="-27599"/>
                    <a:pt x="11910" y="-27961"/>
                  </a:cubicBezTo>
                  <a:cubicBezTo>
                    <a:pt x="12092" y="-28453"/>
                    <a:pt x="12611" y="-28764"/>
                    <a:pt x="13130" y="-28660"/>
                  </a:cubicBezTo>
                  <a:cubicBezTo>
                    <a:pt x="13649" y="-28557"/>
                    <a:pt x="14039" y="-28117"/>
                    <a:pt x="14039" y="-27572"/>
                  </a:cubicBezTo>
                  <a:cubicBezTo>
                    <a:pt x="14039" y="-23533"/>
                    <a:pt x="37165" y="-17888"/>
                    <a:pt x="74853" y="-17888"/>
                  </a:cubicBezTo>
                  <a:cubicBezTo>
                    <a:pt x="112541" y="-17888"/>
                    <a:pt x="135667" y="-23533"/>
                    <a:pt x="135667" y="-27572"/>
                  </a:cubicBezTo>
                  <a:cubicBezTo>
                    <a:pt x="135667" y="-28117"/>
                    <a:pt x="136056" y="-28583"/>
                    <a:pt x="136601" y="-28660"/>
                  </a:cubicBezTo>
                  <a:cubicBezTo>
                    <a:pt x="137146" y="-28738"/>
                    <a:pt x="137666" y="-28427"/>
                    <a:pt x="137821" y="-27909"/>
                  </a:cubicBezTo>
                  <a:cubicBezTo>
                    <a:pt x="137899" y="-27702"/>
                    <a:pt x="144855" y="-6105"/>
                    <a:pt x="153602" y="18652"/>
                  </a:cubicBezTo>
                  <a:cubicBezTo>
                    <a:pt x="153758" y="19118"/>
                    <a:pt x="153602" y="19610"/>
                    <a:pt x="153213" y="19920"/>
                  </a:cubicBezTo>
                  <a:cubicBezTo>
                    <a:pt x="136082" y="32480"/>
                    <a:pt x="107635" y="39472"/>
                    <a:pt x="74308" y="39472"/>
                  </a:cubicBezTo>
                  <a:lnTo>
                    <a:pt x="74308" y="39472"/>
                  </a:lnTo>
                  <a:close/>
                  <a:moveTo>
                    <a:pt x="-2651" y="20619"/>
                  </a:moveTo>
                  <a:cubicBezTo>
                    <a:pt x="16816" y="38203"/>
                    <a:pt x="110438" y="47655"/>
                    <a:pt x="151318" y="18600"/>
                  </a:cubicBezTo>
                  <a:cubicBezTo>
                    <a:pt x="146231" y="4175"/>
                    <a:pt x="141299" y="-10326"/>
                    <a:pt x="136550" y="-24880"/>
                  </a:cubicBezTo>
                  <a:cubicBezTo>
                    <a:pt x="130112" y="-18846"/>
                    <a:pt x="102366" y="-15687"/>
                    <a:pt x="74905" y="-15687"/>
                  </a:cubicBezTo>
                  <a:cubicBezTo>
                    <a:pt x="47340" y="-15687"/>
                    <a:pt x="19489" y="-18846"/>
                    <a:pt x="13182" y="-24931"/>
                  </a:cubicBezTo>
                  <a:cubicBezTo>
                    <a:pt x="10275" y="-16877"/>
                    <a:pt x="490" y="10261"/>
                    <a:pt x="-2651" y="20619"/>
                  </a:cubicBezTo>
                  <a:close/>
                </a:path>
              </a:pathLst>
            </a:custGeom>
            <a:solidFill>
              <a:srgbClr val="191919"/>
            </a:solidFill>
            <a:ln w="259" cap="flat">
              <a:noFill/>
              <a:prstDash val="solid"/>
              <a:miter/>
            </a:ln>
          </p:spPr>
          <p:txBody>
            <a:bodyPr rtlCol="0" anchor="ctr"/>
            <a:lstStyle/>
            <a:p>
              <a:endParaRPr lang="fr-FR"/>
            </a:p>
          </p:txBody>
        </p:sp>
        <p:sp>
          <p:nvSpPr>
            <p:cNvPr id="4061" name="Forme libre 4060">
              <a:extLst>
                <a:ext uri="{FF2B5EF4-FFF2-40B4-BE49-F238E27FC236}">
                  <a16:creationId xmlns:a16="http://schemas.microsoft.com/office/drawing/2014/main" id="{1EBDEB89-09F9-3C1C-F846-A626D1787CBB}"/>
                </a:ext>
              </a:extLst>
            </p:cNvPr>
            <p:cNvSpPr/>
            <p:nvPr/>
          </p:nvSpPr>
          <p:spPr>
            <a:xfrm>
              <a:off x="3848159" y="10172286"/>
              <a:ext cx="107430" cy="18767"/>
            </a:xfrm>
            <a:custGeom>
              <a:avLst/>
              <a:gdLst>
                <a:gd name="connsiteX0" fmla="*/ -5053 w 107430"/>
                <a:gd name="connsiteY0" fmla="*/ -25894 h 18767"/>
                <a:gd name="connsiteX1" fmla="*/ 102378 w 107430"/>
                <a:gd name="connsiteY1" fmla="*/ -12480 h 18767"/>
                <a:gd name="connsiteX2" fmla="*/ 99782 w 107430"/>
                <a:gd name="connsiteY2" fmla="*/ -28794 h 18767"/>
                <a:gd name="connsiteX3" fmla="*/ -5053 w 107430"/>
                <a:gd name="connsiteY3" fmla="*/ -25894 h 18767"/>
              </a:gdLst>
              <a:ahLst/>
              <a:cxnLst>
                <a:cxn ang="0">
                  <a:pos x="connsiteX0" y="connsiteY0"/>
                </a:cxn>
                <a:cxn ang="0">
                  <a:pos x="connsiteX1" y="connsiteY1"/>
                </a:cxn>
                <a:cxn ang="0">
                  <a:pos x="connsiteX2" y="connsiteY2"/>
                </a:cxn>
                <a:cxn ang="0">
                  <a:pos x="connsiteX3" y="connsiteY3"/>
                </a:cxn>
              </a:cxnLst>
              <a:rect l="l" t="t" r="r" b="b"/>
              <a:pathLst>
                <a:path w="107430" h="18767">
                  <a:moveTo>
                    <a:pt x="-5053" y="-25894"/>
                  </a:moveTo>
                  <a:cubicBezTo>
                    <a:pt x="12779" y="-14215"/>
                    <a:pt x="52621" y="-5591"/>
                    <a:pt x="102378" y="-12480"/>
                  </a:cubicBezTo>
                  <a:cubicBezTo>
                    <a:pt x="101132" y="-21957"/>
                    <a:pt x="99782" y="-28794"/>
                    <a:pt x="99782" y="-28794"/>
                  </a:cubicBezTo>
                  <a:cubicBezTo>
                    <a:pt x="88336" y="-23434"/>
                    <a:pt x="40992" y="-14422"/>
                    <a:pt x="-5053" y="-25894"/>
                  </a:cubicBezTo>
                  <a:close/>
                </a:path>
              </a:pathLst>
            </a:custGeom>
            <a:solidFill>
              <a:srgbClr val="191919"/>
            </a:solidFill>
            <a:ln w="259" cap="flat">
              <a:noFill/>
              <a:prstDash val="solid"/>
              <a:miter/>
            </a:ln>
          </p:spPr>
          <p:txBody>
            <a:bodyPr rtlCol="0" anchor="ctr"/>
            <a:lstStyle/>
            <a:p>
              <a:endParaRPr lang="fr-FR"/>
            </a:p>
          </p:txBody>
        </p:sp>
        <p:sp>
          <p:nvSpPr>
            <p:cNvPr id="4062" name="Forme libre 4061">
              <a:extLst>
                <a:ext uri="{FF2B5EF4-FFF2-40B4-BE49-F238E27FC236}">
                  <a16:creationId xmlns:a16="http://schemas.microsoft.com/office/drawing/2014/main" id="{B33073D4-842E-44E5-A7F8-9532681A23CE}"/>
                </a:ext>
              </a:extLst>
            </p:cNvPr>
            <p:cNvSpPr/>
            <p:nvPr/>
          </p:nvSpPr>
          <p:spPr>
            <a:xfrm>
              <a:off x="3847064" y="10171200"/>
              <a:ext cx="437799" cy="111668"/>
            </a:xfrm>
            <a:custGeom>
              <a:avLst/>
              <a:gdLst>
                <a:gd name="connsiteX0" fmla="*/ 68380 w 437799"/>
                <a:gd name="connsiteY0" fmla="*/ -7998 h 111668"/>
                <a:gd name="connsiteX1" fmla="*/ -5101 w 437799"/>
                <a:gd name="connsiteY1" fmla="*/ -24027 h 111668"/>
                <a:gd name="connsiteX2" fmla="*/ -5412 w 437799"/>
                <a:gd name="connsiteY2" fmla="*/ -25555 h 111668"/>
                <a:gd name="connsiteX3" fmla="*/ -4971 w 437799"/>
                <a:gd name="connsiteY3" fmla="*/ -25943 h 111668"/>
                <a:gd name="connsiteX4" fmla="*/ -4218 w 437799"/>
                <a:gd name="connsiteY4" fmla="*/ -26021 h 111668"/>
                <a:gd name="connsiteX5" fmla="*/ 99890 w 437799"/>
                <a:gd name="connsiteY5" fmla="*/ -28844 h 111668"/>
                <a:gd name="connsiteX6" fmla="*/ 101369 w 437799"/>
                <a:gd name="connsiteY6" fmla="*/ -28300 h 111668"/>
                <a:gd name="connsiteX7" fmla="*/ 101447 w 437799"/>
                <a:gd name="connsiteY7" fmla="*/ -28068 h 111668"/>
                <a:gd name="connsiteX8" fmla="*/ 104043 w 437799"/>
                <a:gd name="connsiteY8" fmla="*/ -11675 h 111668"/>
                <a:gd name="connsiteX9" fmla="*/ 103835 w 437799"/>
                <a:gd name="connsiteY9" fmla="*/ -10847 h 111668"/>
                <a:gd name="connsiteX10" fmla="*/ 103108 w 437799"/>
                <a:gd name="connsiteY10" fmla="*/ -10432 h 111668"/>
                <a:gd name="connsiteX11" fmla="*/ 68380 w 437799"/>
                <a:gd name="connsiteY11" fmla="*/ -7998 h 111668"/>
                <a:gd name="connsiteX12" fmla="*/ 2712 w 437799"/>
                <a:gd name="connsiteY12" fmla="*/ -22188 h 111668"/>
                <a:gd name="connsiteX13" fmla="*/ 101707 w 437799"/>
                <a:gd name="connsiteY13" fmla="*/ -12477 h 111668"/>
                <a:gd name="connsiteX14" fmla="*/ 99526 w 437799"/>
                <a:gd name="connsiteY14" fmla="*/ -26306 h 111668"/>
                <a:gd name="connsiteX15" fmla="*/ 2712 w 437799"/>
                <a:gd name="connsiteY15" fmla="*/ -22188 h 111668"/>
                <a:gd name="connsiteX16" fmla="*/ 2712 w 437799"/>
                <a:gd name="connsiteY16" fmla="*/ -22188 h 111668"/>
                <a:gd name="connsiteX17" fmla="*/ 375903 w 437799"/>
                <a:gd name="connsiteY17" fmla="*/ 81317 h 111668"/>
                <a:gd name="connsiteX18" fmla="*/ 432201 w 437799"/>
                <a:gd name="connsiteY18" fmla="*/ 74921 h 111668"/>
                <a:gd name="connsiteX19" fmla="*/ 430488 w 437799"/>
                <a:gd name="connsiteY19" fmla="*/ 64588 h 111668"/>
                <a:gd name="connsiteX20" fmla="*/ 372918 w 437799"/>
                <a:gd name="connsiteY20" fmla="*/ 72435 h 111668"/>
                <a:gd name="connsiteX21" fmla="*/ 375903 w 437799"/>
                <a:gd name="connsiteY21" fmla="*/ 81317 h 11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7799" h="111668">
                  <a:moveTo>
                    <a:pt x="68380" y="-7998"/>
                  </a:moveTo>
                  <a:cubicBezTo>
                    <a:pt x="34819" y="-7998"/>
                    <a:pt x="8448" y="-15171"/>
                    <a:pt x="-5101" y="-24027"/>
                  </a:cubicBezTo>
                  <a:cubicBezTo>
                    <a:pt x="-5620" y="-24364"/>
                    <a:pt x="-5750" y="-25037"/>
                    <a:pt x="-5412" y="-25555"/>
                  </a:cubicBezTo>
                  <a:cubicBezTo>
                    <a:pt x="-5309" y="-25711"/>
                    <a:pt x="-5153" y="-25866"/>
                    <a:pt x="-4971" y="-25943"/>
                  </a:cubicBezTo>
                  <a:cubicBezTo>
                    <a:pt x="-4738" y="-26048"/>
                    <a:pt x="-4478" y="-26099"/>
                    <a:pt x="-4218" y="-26021"/>
                  </a:cubicBezTo>
                  <a:cubicBezTo>
                    <a:pt x="41360" y="-14679"/>
                    <a:pt x="88080" y="-23328"/>
                    <a:pt x="99890" y="-28844"/>
                  </a:cubicBezTo>
                  <a:cubicBezTo>
                    <a:pt x="100435" y="-29103"/>
                    <a:pt x="101110" y="-28844"/>
                    <a:pt x="101369" y="-28300"/>
                  </a:cubicBezTo>
                  <a:cubicBezTo>
                    <a:pt x="101395" y="-28222"/>
                    <a:pt x="101421" y="-28144"/>
                    <a:pt x="101447" y="-28068"/>
                  </a:cubicBezTo>
                  <a:cubicBezTo>
                    <a:pt x="101473" y="-27990"/>
                    <a:pt x="102823" y="-21076"/>
                    <a:pt x="104043" y="-11675"/>
                  </a:cubicBezTo>
                  <a:cubicBezTo>
                    <a:pt x="104069" y="-11390"/>
                    <a:pt x="103991" y="-11080"/>
                    <a:pt x="103835" y="-10847"/>
                  </a:cubicBezTo>
                  <a:cubicBezTo>
                    <a:pt x="103653" y="-10613"/>
                    <a:pt x="103394" y="-10458"/>
                    <a:pt x="103108" y="-10432"/>
                  </a:cubicBezTo>
                  <a:cubicBezTo>
                    <a:pt x="91584" y="-8852"/>
                    <a:pt x="80008" y="-8024"/>
                    <a:pt x="68380" y="-7998"/>
                  </a:cubicBezTo>
                  <a:close/>
                  <a:moveTo>
                    <a:pt x="2712" y="-22188"/>
                  </a:moveTo>
                  <a:cubicBezTo>
                    <a:pt x="22412" y="-12736"/>
                    <a:pt x="58335" y="-6651"/>
                    <a:pt x="101707" y="-12477"/>
                  </a:cubicBezTo>
                  <a:cubicBezTo>
                    <a:pt x="101084" y="-17113"/>
                    <a:pt x="100357" y="-21697"/>
                    <a:pt x="99526" y="-26306"/>
                  </a:cubicBezTo>
                  <a:cubicBezTo>
                    <a:pt x="86445" y="-20998"/>
                    <a:pt x="44864" y="-13669"/>
                    <a:pt x="2712" y="-22188"/>
                  </a:cubicBezTo>
                  <a:lnTo>
                    <a:pt x="2712" y="-22188"/>
                  </a:lnTo>
                  <a:close/>
                  <a:moveTo>
                    <a:pt x="375903" y="81317"/>
                  </a:moveTo>
                  <a:cubicBezTo>
                    <a:pt x="391891" y="85072"/>
                    <a:pt x="420936" y="80748"/>
                    <a:pt x="432201" y="74921"/>
                  </a:cubicBezTo>
                  <a:lnTo>
                    <a:pt x="430488" y="64588"/>
                  </a:lnTo>
                  <a:cubicBezTo>
                    <a:pt x="421273" y="66970"/>
                    <a:pt x="392592" y="74351"/>
                    <a:pt x="372918" y="72435"/>
                  </a:cubicBezTo>
                  <a:lnTo>
                    <a:pt x="375903" y="81317"/>
                  </a:lnTo>
                  <a:close/>
                </a:path>
              </a:pathLst>
            </a:custGeom>
            <a:solidFill>
              <a:srgbClr val="191919"/>
            </a:solidFill>
            <a:ln w="259" cap="flat">
              <a:noFill/>
              <a:prstDash val="solid"/>
              <a:miter/>
            </a:ln>
          </p:spPr>
          <p:txBody>
            <a:bodyPr rtlCol="0" anchor="ctr"/>
            <a:lstStyle/>
            <a:p>
              <a:endParaRPr lang="fr-FR"/>
            </a:p>
          </p:txBody>
        </p:sp>
        <p:sp>
          <p:nvSpPr>
            <p:cNvPr id="4063" name="Forme libre 4062">
              <a:extLst>
                <a:ext uri="{FF2B5EF4-FFF2-40B4-BE49-F238E27FC236}">
                  <a16:creationId xmlns:a16="http://schemas.microsoft.com/office/drawing/2014/main" id="{448DD141-0390-E401-B76E-D5BFF39ADA0F}"/>
                </a:ext>
              </a:extLst>
            </p:cNvPr>
            <p:cNvSpPr/>
            <p:nvPr/>
          </p:nvSpPr>
          <p:spPr>
            <a:xfrm>
              <a:off x="4204349" y="9607082"/>
              <a:ext cx="81567" cy="676901"/>
            </a:xfrm>
            <a:custGeom>
              <a:avLst/>
              <a:gdLst>
                <a:gd name="connsiteX0" fmla="*/ 32686 w 81567"/>
                <a:gd name="connsiteY0" fmla="*/ 648887 h 676901"/>
                <a:gd name="connsiteX1" fmla="*/ 17788 w 81567"/>
                <a:gd name="connsiteY1" fmla="*/ 647462 h 676901"/>
                <a:gd name="connsiteX2" fmla="*/ 17295 w 81567"/>
                <a:gd name="connsiteY2" fmla="*/ 647203 h 676901"/>
                <a:gd name="connsiteX3" fmla="*/ 16983 w 81567"/>
                <a:gd name="connsiteY3" fmla="*/ 646737 h 676901"/>
                <a:gd name="connsiteX4" fmla="*/ 13972 w 81567"/>
                <a:gd name="connsiteY4" fmla="*/ 637829 h 676901"/>
                <a:gd name="connsiteX5" fmla="*/ 13920 w 81567"/>
                <a:gd name="connsiteY5" fmla="*/ 637285 h 676901"/>
                <a:gd name="connsiteX6" fmla="*/ 14154 w 81567"/>
                <a:gd name="connsiteY6" fmla="*/ 636793 h 676901"/>
                <a:gd name="connsiteX7" fmla="*/ 14595 w 81567"/>
                <a:gd name="connsiteY7" fmla="*/ 636457 h 676901"/>
                <a:gd name="connsiteX8" fmla="*/ 15140 w 81567"/>
                <a:gd name="connsiteY8" fmla="*/ 636379 h 676901"/>
                <a:gd name="connsiteX9" fmla="*/ 72321 w 81567"/>
                <a:gd name="connsiteY9" fmla="*/ 628558 h 676901"/>
                <a:gd name="connsiteX10" fmla="*/ 72762 w 81567"/>
                <a:gd name="connsiteY10" fmla="*/ 628532 h 676901"/>
                <a:gd name="connsiteX11" fmla="*/ 73177 w 81567"/>
                <a:gd name="connsiteY11" fmla="*/ 628688 h 676901"/>
                <a:gd name="connsiteX12" fmla="*/ 73489 w 81567"/>
                <a:gd name="connsiteY12" fmla="*/ 628998 h 676901"/>
                <a:gd name="connsiteX13" fmla="*/ 73645 w 81567"/>
                <a:gd name="connsiteY13" fmla="*/ 629413 h 676901"/>
                <a:gd name="connsiteX14" fmla="*/ 75358 w 81567"/>
                <a:gd name="connsiteY14" fmla="*/ 639745 h 676901"/>
                <a:gd name="connsiteX15" fmla="*/ 74786 w 81567"/>
                <a:gd name="connsiteY15" fmla="*/ 640910 h 676901"/>
                <a:gd name="connsiteX16" fmla="*/ 32686 w 81567"/>
                <a:gd name="connsiteY16" fmla="*/ 648887 h 676901"/>
                <a:gd name="connsiteX17" fmla="*/ 32686 w 81567"/>
                <a:gd name="connsiteY17" fmla="*/ 648887 h 676901"/>
                <a:gd name="connsiteX18" fmla="*/ 18878 w 81567"/>
                <a:gd name="connsiteY18" fmla="*/ 645442 h 676901"/>
                <a:gd name="connsiteX19" fmla="*/ 73099 w 81567"/>
                <a:gd name="connsiteY19" fmla="*/ 639357 h 676901"/>
                <a:gd name="connsiteX20" fmla="*/ 71724 w 81567"/>
                <a:gd name="connsiteY20" fmla="*/ 631018 h 676901"/>
                <a:gd name="connsiteX21" fmla="*/ 16620 w 81567"/>
                <a:gd name="connsiteY21" fmla="*/ 638736 h 676901"/>
                <a:gd name="connsiteX22" fmla="*/ 18878 w 81567"/>
                <a:gd name="connsiteY22" fmla="*/ 645442 h 676901"/>
                <a:gd name="connsiteX23" fmla="*/ 40862 w 81567"/>
                <a:gd name="connsiteY23" fmla="*/ -28006 h 676901"/>
                <a:gd name="connsiteX24" fmla="*/ 1566 w 81567"/>
                <a:gd name="connsiteY24" fmla="*/ -12987 h 676901"/>
                <a:gd name="connsiteX25" fmla="*/ -6195 w 81567"/>
                <a:gd name="connsiteY25" fmla="*/ -22801 h 676901"/>
                <a:gd name="connsiteX26" fmla="*/ 40862 w 81567"/>
                <a:gd name="connsiteY26" fmla="*/ -28006 h 67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567" h="676901">
                  <a:moveTo>
                    <a:pt x="32686" y="648887"/>
                  </a:moveTo>
                  <a:cubicBezTo>
                    <a:pt x="27677" y="648964"/>
                    <a:pt x="22693" y="648498"/>
                    <a:pt x="17788" y="647462"/>
                  </a:cubicBezTo>
                  <a:cubicBezTo>
                    <a:pt x="17606" y="647411"/>
                    <a:pt x="17424" y="647333"/>
                    <a:pt x="17295" y="647203"/>
                  </a:cubicBezTo>
                  <a:cubicBezTo>
                    <a:pt x="17165" y="647074"/>
                    <a:pt x="17061" y="646918"/>
                    <a:pt x="16983" y="646737"/>
                  </a:cubicBezTo>
                  <a:lnTo>
                    <a:pt x="13972" y="637829"/>
                  </a:lnTo>
                  <a:cubicBezTo>
                    <a:pt x="13920" y="637648"/>
                    <a:pt x="13895" y="637466"/>
                    <a:pt x="13920" y="637285"/>
                  </a:cubicBezTo>
                  <a:cubicBezTo>
                    <a:pt x="13946" y="637104"/>
                    <a:pt x="14024" y="636923"/>
                    <a:pt x="14154" y="636793"/>
                  </a:cubicBezTo>
                  <a:cubicBezTo>
                    <a:pt x="14284" y="636664"/>
                    <a:pt x="14414" y="636534"/>
                    <a:pt x="14595" y="636457"/>
                  </a:cubicBezTo>
                  <a:cubicBezTo>
                    <a:pt x="14777" y="636379"/>
                    <a:pt x="14959" y="636353"/>
                    <a:pt x="15140" y="636379"/>
                  </a:cubicBezTo>
                  <a:cubicBezTo>
                    <a:pt x="28222" y="637648"/>
                    <a:pt x="47455" y="635032"/>
                    <a:pt x="72321" y="628558"/>
                  </a:cubicBezTo>
                  <a:cubicBezTo>
                    <a:pt x="72477" y="628532"/>
                    <a:pt x="72632" y="628507"/>
                    <a:pt x="72762" y="628532"/>
                  </a:cubicBezTo>
                  <a:cubicBezTo>
                    <a:pt x="72918" y="628558"/>
                    <a:pt x="73047" y="628610"/>
                    <a:pt x="73177" y="628688"/>
                  </a:cubicBezTo>
                  <a:cubicBezTo>
                    <a:pt x="73307" y="628766"/>
                    <a:pt x="73411" y="628895"/>
                    <a:pt x="73489" y="628998"/>
                  </a:cubicBezTo>
                  <a:cubicBezTo>
                    <a:pt x="73567" y="629128"/>
                    <a:pt x="73618" y="629284"/>
                    <a:pt x="73645" y="629413"/>
                  </a:cubicBezTo>
                  <a:lnTo>
                    <a:pt x="75358" y="639745"/>
                  </a:lnTo>
                  <a:cubicBezTo>
                    <a:pt x="75435" y="640211"/>
                    <a:pt x="75202" y="640678"/>
                    <a:pt x="74786" y="640910"/>
                  </a:cubicBezTo>
                  <a:cubicBezTo>
                    <a:pt x="66247" y="645417"/>
                    <a:pt x="48104" y="648887"/>
                    <a:pt x="32686" y="648887"/>
                  </a:cubicBezTo>
                  <a:lnTo>
                    <a:pt x="32686" y="648887"/>
                  </a:lnTo>
                  <a:close/>
                  <a:moveTo>
                    <a:pt x="18878" y="645442"/>
                  </a:moveTo>
                  <a:cubicBezTo>
                    <a:pt x="34062" y="648757"/>
                    <a:pt x="61575" y="644899"/>
                    <a:pt x="73099" y="639357"/>
                  </a:cubicBezTo>
                  <a:lnTo>
                    <a:pt x="71724" y="631018"/>
                  </a:lnTo>
                  <a:cubicBezTo>
                    <a:pt x="48208" y="637052"/>
                    <a:pt x="29676" y="639642"/>
                    <a:pt x="16620" y="638736"/>
                  </a:cubicBezTo>
                  <a:lnTo>
                    <a:pt x="18878" y="645442"/>
                  </a:lnTo>
                  <a:close/>
                  <a:moveTo>
                    <a:pt x="40862" y="-28006"/>
                  </a:moveTo>
                  <a:cubicBezTo>
                    <a:pt x="25263" y="-25132"/>
                    <a:pt x="10832" y="-19072"/>
                    <a:pt x="1566" y="-12987"/>
                  </a:cubicBezTo>
                  <a:cubicBezTo>
                    <a:pt x="-1368" y="-15965"/>
                    <a:pt x="-3963" y="-19279"/>
                    <a:pt x="-6195" y="-22801"/>
                  </a:cubicBezTo>
                  <a:cubicBezTo>
                    <a:pt x="9274" y="-26116"/>
                    <a:pt x="25029" y="-27851"/>
                    <a:pt x="40862" y="-28006"/>
                  </a:cubicBezTo>
                  <a:close/>
                </a:path>
              </a:pathLst>
            </a:custGeom>
            <a:solidFill>
              <a:srgbClr val="191919"/>
            </a:solidFill>
            <a:ln w="259" cap="flat">
              <a:noFill/>
              <a:prstDash val="solid"/>
              <a:miter/>
            </a:ln>
          </p:spPr>
          <p:txBody>
            <a:bodyPr rtlCol="0" anchor="ctr"/>
            <a:lstStyle/>
            <a:p>
              <a:endParaRPr lang="fr-FR"/>
            </a:p>
          </p:txBody>
        </p:sp>
        <p:sp>
          <p:nvSpPr>
            <p:cNvPr id="4064" name="Forme libre 4063">
              <a:extLst>
                <a:ext uri="{FF2B5EF4-FFF2-40B4-BE49-F238E27FC236}">
                  <a16:creationId xmlns:a16="http://schemas.microsoft.com/office/drawing/2014/main" id="{584B0A0C-489C-5462-9E5C-330F8A268655}"/>
                </a:ext>
              </a:extLst>
            </p:cNvPr>
            <p:cNvSpPr/>
            <p:nvPr/>
          </p:nvSpPr>
          <p:spPr>
            <a:xfrm>
              <a:off x="4032418" y="9548402"/>
              <a:ext cx="220082" cy="74787"/>
            </a:xfrm>
            <a:custGeom>
              <a:avLst/>
              <a:gdLst>
                <a:gd name="connsiteX0" fmla="*/ 173812 w 220082"/>
                <a:gd name="connsiteY0" fmla="*/ 47982 h 74787"/>
                <a:gd name="connsiteX1" fmla="*/ 173059 w 220082"/>
                <a:gd name="connsiteY1" fmla="*/ 47670 h 74787"/>
                <a:gd name="connsiteX2" fmla="*/ 165117 w 220082"/>
                <a:gd name="connsiteY2" fmla="*/ 37623 h 74787"/>
                <a:gd name="connsiteX3" fmla="*/ 165350 w 220082"/>
                <a:gd name="connsiteY3" fmla="*/ 36199 h 74787"/>
                <a:gd name="connsiteX4" fmla="*/ 165817 w 220082"/>
                <a:gd name="connsiteY4" fmla="*/ 35966 h 74787"/>
                <a:gd name="connsiteX5" fmla="*/ 213135 w 220082"/>
                <a:gd name="connsiteY5" fmla="*/ 30761 h 74787"/>
                <a:gd name="connsiteX6" fmla="*/ 214225 w 220082"/>
                <a:gd name="connsiteY6" fmla="*/ 31770 h 74787"/>
                <a:gd name="connsiteX7" fmla="*/ 213316 w 220082"/>
                <a:gd name="connsiteY7" fmla="*/ 32962 h 74787"/>
                <a:gd name="connsiteX8" fmla="*/ 174409 w 220082"/>
                <a:gd name="connsiteY8" fmla="*/ 47800 h 74787"/>
                <a:gd name="connsiteX9" fmla="*/ 173812 w 220082"/>
                <a:gd name="connsiteY9" fmla="*/ 47982 h 74787"/>
                <a:gd name="connsiteX10" fmla="*/ 167868 w 220082"/>
                <a:gd name="connsiteY10" fmla="*/ 37804 h 74787"/>
                <a:gd name="connsiteX11" fmla="*/ 173942 w 220082"/>
                <a:gd name="connsiteY11" fmla="*/ 45495 h 74787"/>
                <a:gd name="connsiteX12" fmla="*/ 202155 w 220082"/>
                <a:gd name="connsiteY12" fmla="*/ 33324 h 74787"/>
                <a:gd name="connsiteX13" fmla="*/ 167868 w 220082"/>
                <a:gd name="connsiteY13" fmla="*/ 37804 h 74787"/>
                <a:gd name="connsiteX14" fmla="*/ 167868 w 220082"/>
                <a:gd name="connsiteY14" fmla="*/ 37804 h 74787"/>
                <a:gd name="connsiteX15" fmla="*/ -5854 w 220082"/>
                <a:gd name="connsiteY15" fmla="*/ -26806 h 74787"/>
                <a:gd name="connsiteX16" fmla="*/ 14210 w 220082"/>
                <a:gd name="connsiteY16" fmla="*/ 9474 h 74787"/>
                <a:gd name="connsiteX17" fmla="*/ 21426 w 220082"/>
                <a:gd name="connsiteY17" fmla="*/ 6884 h 74787"/>
                <a:gd name="connsiteX18" fmla="*/ -5854 w 220082"/>
                <a:gd name="connsiteY18" fmla="*/ -26806 h 7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082" h="74787">
                  <a:moveTo>
                    <a:pt x="173812" y="47982"/>
                  </a:moveTo>
                  <a:cubicBezTo>
                    <a:pt x="173526" y="47982"/>
                    <a:pt x="173267" y="47878"/>
                    <a:pt x="173059" y="47670"/>
                  </a:cubicBezTo>
                  <a:cubicBezTo>
                    <a:pt x="170048" y="44615"/>
                    <a:pt x="167401" y="41249"/>
                    <a:pt x="165117" y="37623"/>
                  </a:cubicBezTo>
                  <a:cubicBezTo>
                    <a:pt x="164831" y="37157"/>
                    <a:pt x="164935" y="36561"/>
                    <a:pt x="165350" y="36199"/>
                  </a:cubicBezTo>
                  <a:cubicBezTo>
                    <a:pt x="165480" y="36095"/>
                    <a:pt x="165636" y="36017"/>
                    <a:pt x="165817" y="35966"/>
                  </a:cubicBezTo>
                  <a:cubicBezTo>
                    <a:pt x="181365" y="32651"/>
                    <a:pt x="197224" y="30916"/>
                    <a:pt x="213135" y="30761"/>
                  </a:cubicBezTo>
                  <a:cubicBezTo>
                    <a:pt x="213706" y="30761"/>
                    <a:pt x="214173" y="31201"/>
                    <a:pt x="214225" y="31770"/>
                  </a:cubicBezTo>
                  <a:cubicBezTo>
                    <a:pt x="214277" y="32340"/>
                    <a:pt x="213887" y="32858"/>
                    <a:pt x="213316" y="32962"/>
                  </a:cubicBezTo>
                  <a:cubicBezTo>
                    <a:pt x="199145" y="35577"/>
                    <a:pt x="184609" y="41119"/>
                    <a:pt x="174409" y="47800"/>
                  </a:cubicBezTo>
                  <a:cubicBezTo>
                    <a:pt x="174253" y="47929"/>
                    <a:pt x="174045" y="47982"/>
                    <a:pt x="173812" y="47982"/>
                  </a:cubicBezTo>
                  <a:close/>
                  <a:moveTo>
                    <a:pt x="167868" y="37804"/>
                  </a:moveTo>
                  <a:cubicBezTo>
                    <a:pt x="169659" y="40549"/>
                    <a:pt x="171709" y="43113"/>
                    <a:pt x="173942" y="45495"/>
                  </a:cubicBezTo>
                  <a:cubicBezTo>
                    <a:pt x="182715" y="40135"/>
                    <a:pt x="192214" y="36017"/>
                    <a:pt x="202155" y="33324"/>
                  </a:cubicBezTo>
                  <a:cubicBezTo>
                    <a:pt x="190657" y="33998"/>
                    <a:pt x="179185" y="35499"/>
                    <a:pt x="167868" y="37804"/>
                  </a:cubicBezTo>
                  <a:lnTo>
                    <a:pt x="167868" y="37804"/>
                  </a:lnTo>
                  <a:close/>
                  <a:moveTo>
                    <a:pt x="-5854" y="-26806"/>
                  </a:moveTo>
                  <a:cubicBezTo>
                    <a:pt x="3464" y="-12537"/>
                    <a:pt x="9045" y="-651"/>
                    <a:pt x="14210" y="9474"/>
                  </a:cubicBezTo>
                  <a:lnTo>
                    <a:pt x="21426" y="6884"/>
                  </a:lnTo>
                  <a:cubicBezTo>
                    <a:pt x="21426" y="6884"/>
                    <a:pt x="1959" y="-20979"/>
                    <a:pt x="-5854" y="-26806"/>
                  </a:cubicBezTo>
                  <a:close/>
                </a:path>
              </a:pathLst>
            </a:custGeom>
            <a:solidFill>
              <a:srgbClr val="191919"/>
            </a:solidFill>
            <a:ln w="259" cap="flat">
              <a:noFill/>
              <a:prstDash val="solid"/>
              <a:miter/>
            </a:ln>
          </p:spPr>
          <p:txBody>
            <a:bodyPr rtlCol="0" anchor="ctr"/>
            <a:lstStyle/>
            <a:p>
              <a:endParaRPr lang="fr-FR"/>
            </a:p>
          </p:txBody>
        </p:sp>
        <p:sp>
          <p:nvSpPr>
            <p:cNvPr id="4065" name="Forme libre 4064">
              <a:extLst>
                <a:ext uri="{FF2B5EF4-FFF2-40B4-BE49-F238E27FC236}">
                  <a16:creationId xmlns:a16="http://schemas.microsoft.com/office/drawing/2014/main" id="{F10A235F-DC5D-0533-40F5-A5AF3490F6CA}"/>
                </a:ext>
              </a:extLst>
            </p:cNvPr>
            <p:cNvSpPr/>
            <p:nvPr/>
          </p:nvSpPr>
          <p:spPr>
            <a:xfrm>
              <a:off x="4031323" y="9547316"/>
              <a:ext cx="29477" cy="38479"/>
            </a:xfrm>
            <a:custGeom>
              <a:avLst/>
              <a:gdLst>
                <a:gd name="connsiteX0" fmla="*/ 15626 w 29477"/>
                <a:gd name="connsiteY0" fmla="*/ 11737 h 38479"/>
                <a:gd name="connsiteX1" fmla="*/ 15055 w 29477"/>
                <a:gd name="connsiteY1" fmla="*/ 11582 h 38479"/>
                <a:gd name="connsiteX2" fmla="*/ 14640 w 29477"/>
                <a:gd name="connsiteY2" fmla="*/ 11142 h 38479"/>
                <a:gd name="connsiteX3" fmla="*/ 12122 w 29477"/>
                <a:gd name="connsiteY3" fmla="*/ 6144 h 38479"/>
                <a:gd name="connsiteX4" fmla="*/ -5346 w 29477"/>
                <a:gd name="connsiteY4" fmla="*/ -25035 h 38479"/>
                <a:gd name="connsiteX5" fmla="*/ -5035 w 29477"/>
                <a:gd name="connsiteY5" fmla="*/ -26563 h 38479"/>
                <a:gd name="connsiteX6" fmla="*/ -3763 w 29477"/>
                <a:gd name="connsiteY6" fmla="*/ -26511 h 38479"/>
                <a:gd name="connsiteX7" fmla="*/ 23750 w 29477"/>
                <a:gd name="connsiteY7" fmla="*/ 7439 h 38479"/>
                <a:gd name="connsiteX8" fmla="*/ 23465 w 29477"/>
                <a:gd name="connsiteY8" fmla="*/ 8966 h 38479"/>
                <a:gd name="connsiteX9" fmla="*/ 23205 w 29477"/>
                <a:gd name="connsiteY9" fmla="*/ 9096 h 38479"/>
                <a:gd name="connsiteX10" fmla="*/ 15989 w 29477"/>
                <a:gd name="connsiteY10" fmla="*/ 11685 h 38479"/>
                <a:gd name="connsiteX11" fmla="*/ 15626 w 29477"/>
                <a:gd name="connsiteY11" fmla="*/ 11737 h 38479"/>
                <a:gd name="connsiteX12" fmla="*/ 1766 w 29477"/>
                <a:gd name="connsiteY12" fmla="*/ -17836 h 38479"/>
                <a:gd name="connsiteX13" fmla="*/ 14095 w 29477"/>
                <a:gd name="connsiteY13" fmla="*/ 5134 h 38479"/>
                <a:gd name="connsiteX14" fmla="*/ 16171 w 29477"/>
                <a:gd name="connsiteY14" fmla="*/ 9252 h 38479"/>
                <a:gd name="connsiteX15" fmla="*/ 21103 w 29477"/>
                <a:gd name="connsiteY15" fmla="*/ 7490 h 38479"/>
                <a:gd name="connsiteX16" fmla="*/ 1766 w 29477"/>
                <a:gd name="connsiteY16" fmla="*/ -17836 h 3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477" h="38479">
                  <a:moveTo>
                    <a:pt x="15626" y="11737"/>
                  </a:moveTo>
                  <a:cubicBezTo>
                    <a:pt x="15418" y="11737"/>
                    <a:pt x="15211" y="11685"/>
                    <a:pt x="15055" y="11582"/>
                  </a:cubicBezTo>
                  <a:cubicBezTo>
                    <a:pt x="14873" y="11478"/>
                    <a:pt x="14743" y="11323"/>
                    <a:pt x="14640" y="11142"/>
                  </a:cubicBezTo>
                  <a:cubicBezTo>
                    <a:pt x="13783" y="9484"/>
                    <a:pt x="12953" y="7801"/>
                    <a:pt x="12122" y="6144"/>
                  </a:cubicBezTo>
                  <a:cubicBezTo>
                    <a:pt x="6931" y="-4577"/>
                    <a:pt x="1091" y="-14987"/>
                    <a:pt x="-5346" y="-25035"/>
                  </a:cubicBezTo>
                  <a:cubicBezTo>
                    <a:pt x="-5684" y="-25553"/>
                    <a:pt x="-5554" y="-26226"/>
                    <a:pt x="-5035" y="-26563"/>
                  </a:cubicBezTo>
                  <a:cubicBezTo>
                    <a:pt x="-4645" y="-26822"/>
                    <a:pt x="-4126" y="-26796"/>
                    <a:pt x="-3763" y="-26511"/>
                  </a:cubicBezTo>
                  <a:cubicBezTo>
                    <a:pt x="4076" y="-20632"/>
                    <a:pt x="22971" y="6299"/>
                    <a:pt x="23750" y="7439"/>
                  </a:cubicBezTo>
                  <a:cubicBezTo>
                    <a:pt x="24087" y="7930"/>
                    <a:pt x="23984" y="8630"/>
                    <a:pt x="23465" y="8966"/>
                  </a:cubicBezTo>
                  <a:cubicBezTo>
                    <a:pt x="23387" y="9018"/>
                    <a:pt x="23309" y="9070"/>
                    <a:pt x="23205" y="9096"/>
                  </a:cubicBezTo>
                  <a:lnTo>
                    <a:pt x="15989" y="11685"/>
                  </a:lnTo>
                  <a:cubicBezTo>
                    <a:pt x="15886" y="11712"/>
                    <a:pt x="15756" y="11737"/>
                    <a:pt x="15626" y="11737"/>
                  </a:cubicBezTo>
                  <a:close/>
                  <a:moveTo>
                    <a:pt x="1766" y="-17836"/>
                  </a:moveTo>
                  <a:cubicBezTo>
                    <a:pt x="6827" y="-9342"/>
                    <a:pt x="10642" y="-1754"/>
                    <a:pt x="14095" y="5134"/>
                  </a:cubicBezTo>
                  <a:lnTo>
                    <a:pt x="16171" y="9252"/>
                  </a:lnTo>
                  <a:lnTo>
                    <a:pt x="21103" y="7490"/>
                  </a:lnTo>
                  <a:cubicBezTo>
                    <a:pt x="18325" y="3554"/>
                    <a:pt x="9111" y="-9290"/>
                    <a:pt x="1766" y="-17836"/>
                  </a:cubicBezTo>
                  <a:close/>
                </a:path>
              </a:pathLst>
            </a:custGeom>
            <a:solidFill>
              <a:srgbClr val="191919"/>
            </a:solidFill>
            <a:ln w="259" cap="flat">
              <a:noFill/>
              <a:prstDash val="solid"/>
              <a:miter/>
            </a:ln>
          </p:spPr>
          <p:txBody>
            <a:bodyPr rtlCol="0" anchor="ctr"/>
            <a:lstStyle/>
            <a:p>
              <a:endParaRPr lang="fr-FR"/>
            </a:p>
          </p:txBody>
        </p:sp>
        <p:sp>
          <p:nvSpPr>
            <p:cNvPr id="4066" name="Forme libre 4065">
              <a:extLst>
                <a:ext uri="{FF2B5EF4-FFF2-40B4-BE49-F238E27FC236}">
                  <a16:creationId xmlns:a16="http://schemas.microsoft.com/office/drawing/2014/main" id="{0BAC1811-C17A-6766-D242-7B18B7446583}"/>
                </a:ext>
              </a:extLst>
            </p:cNvPr>
            <p:cNvSpPr/>
            <p:nvPr/>
          </p:nvSpPr>
          <p:spPr>
            <a:xfrm>
              <a:off x="3848860" y="10269525"/>
              <a:ext cx="27502" cy="29210"/>
            </a:xfrm>
            <a:custGeom>
              <a:avLst/>
              <a:gdLst>
                <a:gd name="connsiteX0" fmla="*/ 5304 w 27502"/>
                <a:gd name="connsiteY0" fmla="*/ -6529 h 29210"/>
                <a:gd name="connsiteX1" fmla="*/ -4922 w 27502"/>
                <a:gd name="connsiteY1" fmla="*/ -20150 h 29210"/>
                <a:gd name="connsiteX2" fmla="*/ 8756 w 27502"/>
                <a:gd name="connsiteY2" fmla="*/ -29136 h 29210"/>
                <a:gd name="connsiteX3" fmla="*/ 20878 w 27502"/>
                <a:gd name="connsiteY3" fmla="*/ -10128 h 29210"/>
                <a:gd name="connsiteX4" fmla="*/ 5304 w 27502"/>
                <a:gd name="connsiteY4" fmla="*/ -6529 h 292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502" h="29210">
                  <a:moveTo>
                    <a:pt x="5304" y="-6529"/>
                  </a:moveTo>
                  <a:cubicBezTo>
                    <a:pt x="1203" y="-11837"/>
                    <a:pt x="-2483" y="-16110"/>
                    <a:pt x="-4922" y="-20150"/>
                  </a:cubicBezTo>
                  <a:cubicBezTo>
                    <a:pt x="243" y="-23283"/>
                    <a:pt x="4915" y="-26339"/>
                    <a:pt x="8756" y="-29136"/>
                  </a:cubicBezTo>
                  <a:cubicBezTo>
                    <a:pt x="11897" y="-22921"/>
                    <a:pt x="15323" y="-15825"/>
                    <a:pt x="20878" y="-10128"/>
                  </a:cubicBezTo>
                  <a:cubicBezTo>
                    <a:pt x="26847" y="-4017"/>
                    <a:pt x="16024" y="7352"/>
                    <a:pt x="5304" y="-6529"/>
                  </a:cubicBezTo>
                  <a:close/>
                </a:path>
              </a:pathLst>
            </a:custGeom>
            <a:solidFill>
              <a:srgbClr val="191919"/>
            </a:solidFill>
            <a:ln w="259" cap="flat">
              <a:noFill/>
              <a:prstDash val="solid"/>
              <a:miter/>
            </a:ln>
          </p:spPr>
          <p:txBody>
            <a:bodyPr rtlCol="0" anchor="ctr"/>
            <a:lstStyle/>
            <a:p>
              <a:endParaRPr lang="fr-FR"/>
            </a:p>
          </p:txBody>
        </p:sp>
        <p:sp>
          <p:nvSpPr>
            <p:cNvPr id="4067" name="Forme libre 4066">
              <a:extLst>
                <a:ext uri="{FF2B5EF4-FFF2-40B4-BE49-F238E27FC236}">
                  <a16:creationId xmlns:a16="http://schemas.microsoft.com/office/drawing/2014/main" id="{C9900720-5F9C-8414-438D-F67397D47D7C}"/>
                </a:ext>
              </a:extLst>
            </p:cNvPr>
            <p:cNvSpPr/>
            <p:nvPr/>
          </p:nvSpPr>
          <p:spPr>
            <a:xfrm>
              <a:off x="3789499" y="10268381"/>
              <a:ext cx="87940" cy="47907"/>
            </a:xfrm>
            <a:custGeom>
              <a:avLst/>
              <a:gdLst>
                <a:gd name="connsiteX0" fmla="*/ 75274 w 87940"/>
                <a:gd name="connsiteY0" fmla="*/ 2304 h 47907"/>
                <a:gd name="connsiteX1" fmla="*/ 63879 w 87940"/>
                <a:gd name="connsiteY1" fmla="*/ -4739 h 47907"/>
                <a:gd name="connsiteX2" fmla="*/ 60557 w 87940"/>
                <a:gd name="connsiteY2" fmla="*/ -8987 h 47907"/>
                <a:gd name="connsiteX3" fmla="*/ 53575 w 87940"/>
                <a:gd name="connsiteY3" fmla="*/ -18490 h 47907"/>
                <a:gd name="connsiteX4" fmla="*/ 53445 w 87940"/>
                <a:gd name="connsiteY4" fmla="*/ -19319 h 47907"/>
                <a:gd name="connsiteX5" fmla="*/ 53938 w 87940"/>
                <a:gd name="connsiteY5" fmla="*/ -19992 h 47907"/>
                <a:gd name="connsiteX6" fmla="*/ 67539 w 87940"/>
                <a:gd name="connsiteY6" fmla="*/ -28926 h 47907"/>
                <a:gd name="connsiteX7" fmla="*/ 67980 w 87940"/>
                <a:gd name="connsiteY7" fmla="*/ -29134 h 47907"/>
                <a:gd name="connsiteX8" fmla="*/ 68448 w 87940"/>
                <a:gd name="connsiteY8" fmla="*/ -29134 h 47907"/>
                <a:gd name="connsiteX9" fmla="*/ 68863 w 87940"/>
                <a:gd name="connsiteY9" fmla="*/ -28926 h 47907"/>
                <a:gd name="connsiteX10" fmla="*/ 69174 w 87940"/>
                <a:gd name="connsiteY10" fmla="*/ -28563 h 47907"/>
                <a:gd name="connsiteX11" fmla="*/ 69693 w 87940"/>
                <a:gd name="connsiteY11" fmla="*/ -27527 h 47907"/>
                <a:gd name="connsiteX12" fmla="*/ 81114 w 87940"/>
                <a:gd name="connsiteY12" fmla="*/ -9815 h 47907"/>
                <a:gd name="connsiteX13" fmla="*/ 82775 w 87940"/>
                <a:gd name="connsiteY13" fmla="*/ -2953 h 47907"/>
                <a:gd name="connsiteX14" fmla="*/ 80465 w 87940"/>
                <a:gd name="connsiteY14" fmla="*/ 440 h 47907"/>
                <a:gd name="connsiteX15" fmla="*/ 76727 w 87940"/>
                <a:gd name="connsiteY15" fmla="*/ 2149 h 47907"/>
                <a:gd name="connsiteX16" fmla="*/ 75274 w 87940"/>
                <a:gd name="connsiteY16" fmla="*/ 2304 h 47907"/>
                <a:gd name="connsiteX17" fmla="*/ 75274 w 87940"/>
                <a:gd name="connsiteY17" fmla="*/ 2304 h 47907"/>
                <a:gd name="connsiteX18" fmla="*/ 56041 w 87940"/>
                <a:gd name="connsiteY18" fmla="*/ -18671 h 47907"/>
                <a:gd name="connsiteX19" fmla="*/ 62270 w 87940"/>
                <a:gd name="connsiteY19" fmla="*/ -10359 h 47907"/>
                <a:gd name="connsiteX20" fmla="*/ 65618 w 87940"/>
                <a:gd name="connsiteY20" fmla="*/ -6086 h 47907"/>
                <a:gd name="connsiteX21" fmla="*/ 76364 w 87940"/>
                <a:gd name="connsiteY21" fmla="*/ -1 h 47907"/>
                <a:gd name="connsiteX22" fmla="*/ 79038 w 87940"/>
                <a:gd name="connsiteY22" fmla="*/ -1192 h 47907"/>
                <a:gd name="connsiteX23" fmla="*/ 80699 w 87940"/>
                <a:gd name="connsiteY23" fmla="*/ -3600 h 47907"/>
                <a:gd name="connsiteX24" fmla="*/ 79531 w 87940"/>
                <a:gd name="connsiteY24" fmla="*/ -8235 h 47907"/>
                <a:gd name="connsiteX25" fmla="*/ 67799 w 87940"/>
                <a:gd name="connsiteY25" fmla="*/ -26362 h 47907"/>
                <a:gd name="connsiteX26" fmla="*/ 56041 w 87940"/>
                <a:gd name="connsiteY26" fmla="*/ -18671 h 47907"/>
                <a:gd name="connsiteX27" fmla="*/ 56041 w 87940"/>
                <a:gd name="connsiteY27" fmla="*/ -18671 h 47907"/>
                <a:gd name="connsiteX28" fmla="*/ -4825 w 87940"/>
                <a:gd name="connsiteY28" fmla="*/ 5386 h 47907"/>
                <a:gd name="connsiteX29" fmla="*/ 3273 w 87940"/>
                <a:gd name="connsiteY29" fmla="*/ 15330 h 47907"/>
                <a:gd name="connsiteX30" fmla="*/ 9035 w 87940"/>
                <a:gd name="connsiteY30" fmla="*/ 14320 h 47907"/>
                <a:gd name="connsiteX31" fmla="*/ 5090 w 87940"/>
                <a:gd name="connsiteY31" fmla="*/ 4013 h 47907"/>
                <a:gd name="connsiteX32" fmla="*/ -4825 w 87940"/>
                <a:gd name="connsiteY32" fmla="*/ 5386 h 47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7940" h="47907">
                  <a:moveTo>
                    <a:pt x="75274" y="2304"/>
                  </a:moveTo>
                  <a:cubicBezTo>
                    <a:pt x="72575" y="2304"/>
                    <a:pt x="68370" y="1087"/>
                    <a:pt x="63879" y="-4739"/>
                  </a:cubicBezTo>
                  <a:cubicBezTo>
                    <a:pt x="62737" y="-6241"/>
                    <a:pt x="61621" y="-7640"/>
                    <a:pt x="60557" y="-8987"/>
                  </a:cubicBezTo>
                  <a:cubicBezTo>
                    <a:pt x="58039" y="-11990"/>
                    <a:pt x="55703" y="-15175"/>
                    <a:pt x="53575" y="-18490"/>
                  </a:cubicBezTo>
                  <a:cubicBezTo>
                    <a:pt x="53419" y="-18749"/>
                    <a:pt x="53367" y="-19034"/>
                    <a:pt x="53445" y="-19319"/>
                  </a:cubicBezTo>
                  <a:cubicBezTo>
                    <a:pt x="53523" y="-19604"/>
                    <a:pt x="53705" y="-19837"/>
                    <a:pt x="53938" y="-19992"/>
                  </a:cubicBezTo>
                  <a:cubicBezTo>
                    <a:pt x="59078" y="-23100"/>
                    <a:pt x="63775" y="-26207"/>
                    <a:pt x="67539" y="-28926"/>
                  </a:cubicBezTo>
                  <a:cubicBezTo>
                    <a:pt x="67669" y="-29030"/>
                    <a:pt x="67825" y="-29081"/>
                    <a:pt x="67980" y="-29134"/>
                  </a:cubicBezTo>
                  <a:cubicBezTo>
                    <a:pt x="68136" y="-29185"/>
                    <a:pt x="68292" y="-29159"/>
                    <a:pt x="68448" y="-29134"/>
                  </a:cubicBezTo>
                  <a:cubicBezTo>
                    <a:pt x="68603" y="-29081"/>
                    <a:pt x="68759" y="-29030"/>
                    <a:pt x="68863" y="-28926"/>
                  </a:cubicBezTo>
                  <a:cubicBezTo>
                    <a:pt x="68993" y="-28822"/>
                    <a:pt x="69096" y="-28693"/>
                    <a:pt x="69174" y="-28563"/>
                  </a:cubicBezTo>
                  <a:lnTo>
                    <a:pt x="69693" y="-27527"/>
                  </a:lnTo>
                  <a:cubicBezTo>
                    <a:pt x="72626" y="-21701"/>
                    <a:pt x="75975" y="-15072"/>
                    <a:pt x="81114" y="-9815"/>
                  </a:cubicBezTo>
                  <a:cubicBezTo>
                    <a:pt x="82931" y="-8029"/>
                    <a:pt x="83580" y="-5386"/>
                    <a:pt x="82775" y="-2953"/>
                  </a:cubicBezTo>
                  <a:cubicBezTo>
                    <a:pt x="82334" y="-1632"/>
                    <a:pt x="81529" y="-466"/>
                    <a:pt x="80465" y="440"/>
                  </a:cubicBezTo>
                  <a:cubicBezTo>
                    <a:pt x="79401" y="1346"/>
                    <a:pt x="78103" y="1941"/>
                    <a:pt x="76727" y="2149"/>
                  </a:cubicBezTo>
                  <a:cubicBezTo>
                    <a:pt x="76260" y="2253"/>
                    <a:pt x="75767" y="2304"/>
                    <a:pt x="75274" y="2304"/>
                  </a:cubicBezTo>
                  <a:lnTo>
                    <a:pt x="75274" y="2304"/>
                  </a:lnTo>
                  <a:close/>
                  <a:moveTo>
                    <a:pt x="56041" y="-18671"/>
                  </a:moveTo>
                  <a:cubicBezTo>
                    <a:pt x="57702" y="-16108"/>
                    <a:pt x="59830" y="-13414"/>
                    <a:pt x="62270" y="-10359"/>
                  </a:cubicBezTo>
                  <a:cubicBezTo>
                    <a:pt x="63334" y="-9012"/>
                    <a:pt x="64476" y="-7588"/>
                    <a:pt x="65618" y="-6086"/>
                  </a:cubicBezTo>
                  <a:cubicBezTo>
                    <a:pt x="69045" y="-1632"/>
                    <a:pt x="72964" y="595"/>
                    <a:pt x="76364" y="-1"/>
                  </a:cubicBezTo>
                  <a:cubicBezTo>
                    <a:pt x="77350" y="-156"/>
                    <a:pt x="78285" y="-570"/>
                    <a:pt x="79038" y="-1192"/>
                  </a:cubicBezTo>
                  <a:cubicBezTo>
                    <a:pt x="79816" y="-1839"/>
                    <a:pt x="80387" y="-2667"/>
                    <a:pt x="80699" y="-3600"/>
                  </a:cubicBezTo>
                  <a:cubicBezTo>
                    <a:pt x="81244" y="-5232"/>
                    <a:pt x="80776" y="-7044"/>
                    <a:pt x="79531" y="-8235"/>
                  </a:cubicBezTo>
                  <a:cubicBezTo>
                    <a:pt x="74210" y="-13699"/>
                    <a:pt x="70784" y="-20432"/>
                    <a:pt x="67799" y="-26362"/>
                  </a:cubicBezTo>
                  <a:cubicBezTo>
                    <a:pt x="64424" y="-23980"/>
                    <a:pt x="60401" y="-21339"/>
                    <a:pt x="56041" y="-18671"/>
                  </a:cubicBezTo>
                  <a:lnTo>
                    <a:pt x="56041" y="-18671"/>
                  </a:lnTo>
                  <a:close/>
                  <a:moveTo>
                    <a:pt x="-4825" y="5386"/>
                  </a:moveTo>
                  <a:cubicBezTo>
                    <a:pt x="236" y="7406"/>
                    <a:pt x="2364" y="11782"/>
                    <a:pt x="3273" y="15330"/>
                  </a:cubicBezTo>
                  <a:cubicBezTo>
                    <a:pt x="4441" y="19939"/>
                    <a:pt x="9035" y="20146"/>
                    <a:pt x="9035" y="14320"/>
                  </a:cubicBezTo>
                  <a:cubicBezTo>
                    <a:pt x="9061" y="10513"/>
                    <a:pt x="7659" y="6836"/>
                    <a:pt x="5090" y="4013"/>
                  </a:cubicBezTo>
                  <a:cubicBezTo>
                    <a:pt x="807" y="4946"/>
                    <a:pt x="-3242" y="5826"/>
                    <a:pt x="-4825" y="5386"/>
                  </a:cubicBezTo>
                  <a:close/>
                </a:path>
              </a:pathLst>
            </a:custGeom>
            <a:solidFill>
              <a:srgbClr val="191919"/>
            </a:solidFill>
            <a:ln w="259" cap="flat">
              <a:noFill/>
              <a:prstDash val="solid"/>
              <a:miter/>
            </a:ln>
          </p:spPr>
          <p:txBody>
            <a:bodyPr rtlCol="0" anchor="ctr"/>
            <a:lstStyle/>
            <a:p>
              <a:endParaRPr lang="fr-FR"/>
            </a:p>
          </p:txBody>
        </p:sp>
        <p:sp>
          <p:nvSpPr>
            <p:cNvPr id="4068" name="Forme libre 4067">
              <a:extLst>
                <a:ext uri="{FF2B5EF4-FFF2-40B4-BE49-F238E27FC236}">
                  <a16:creationId xmlns:a16="http://schemas.microsoft.com/office/drawing/2014/main" id="{AAB109E0-A298-9D30-F614-0D0D4FF7B78B}"/>
                </a:ext>
              </a:extLst>
            </p:cNvPr>
            <p:cNvSpPr/>
            <p:nvPr/>
          </p:nvSpPr>
          <p:spPr>
            <a:xfrm>
              <a:off x="3788390" y="9796977"/>
              <a:ext cx="226275" cy="520403"/>
            </a:xfrm>
            <a:custGeom>
              <a:avLst/>
              <a:gdLst>
                <a:gd name="connsiteX0" fmla="*/ 7296 w 226275"/>
                <a:gd name="connsiteY0" fmla="*/ 492025 h 520403"/>
                <a:gd name="connsiteX1" fmla="*/ 3066 w 226275"/>
                <a:gd name="connsiteY1" fmla="*/ 487778 h 520403"/>
                <a:gd name="connsiteX2" fmla="*/ 496 w 226275"/>
                <a:gd name="connsiteY2" fmla="*/ 482288 h 520403"/>
                <a:gd name="connsiteX3" fmla="*/ -4358 w 226275"/>
                <a:gd name="connsiteY3" fmla="*/ 478611 h 520403"/>
                <a:gd name="connsiteX4" fmla="*/ -4955 w 226275"/>
                <a:gd name="connsiteY4" fmla="*/ 478041 h 520403"/>
                <a:gd name="connsiteX5" fmla="*/ -5007 w 226275"/>
                <a:gd name="connsiteY5" fmla="*/ 477213 h 520403"/>
                <a:gd name="connsiteX6" fmla="*/ -4488 w 226275"/>
                <a:gd name="connsiteY6" fmla="*/ 476591 h 520403"/>
                <a:gd name="connsiteX7" fmla="*/ -3683 w 226275"/>
                <a:gd name="connsiteY7" fmla="*/ 476514 h 520403"/>
                <a:gd name="connsiteX8" fmla="*/ 5687 w 226275"/>
                <a:gd name="connsiteY8" fmla="*/ 475115 h 520403"/>
                <a:gd name="connsiteX9" fmla="*/ 6258 w 226275"/>
                <a:gd name="connsiteY9" fmla="*/ 475141 h 520403"/>
                <a:gd name="connsiteX10" fmla="*/ 6751 w 226275"/>
                <a:gd name="connsiteY10" fmla="*/ 475425 h 520403"/>
                <a:gd name="connsiteX11" fmla="*/ 11008 w 226275"/>
                <a:gd name="connsiteY11" fmla="*/ 486484 h 520403"/>
                <a:gd name="connsiteX12" fmla="*/ 7686 w 226275"/>
                <a:gd name="connsiteY12" fmla="*/ 491999 h 520403"/>
                <a:gd name="connsiteX13" fmla="*/ 7296 w 226275"/>
                <a:gd name="connsiteY13" fmla="*/ 492025 h 520403"/>
                <a:gd name="connsiteX14" fmla="*/ 7296 w 226275"/>
                <a:gd name="connsiteY14" fmla="*/ 492025 h 520403"/>
                <a:gd name="connsiteX15" fmla="*/ -75 w 226275"/>
                <a:gd name="connsiteY15" fmla="*/ 478533 h 520403"/>
                <a:gd name="connsiteX16" fmla="*/ 5220 w 226275"/>
                <a:gd name="connsiteY16" fmla="*/ 487234 h 520403"/>
                <a:gd name="connsiteX17" fmla="*/ 7426 w 226275"/>
                <a:gd name="connsiteY17" fmla="*/ 489824 h 520403"/>
                <a:gd name="connsiteX18" fmla="*/ 8828 w 226275"/>
                <a:gd name="connsiteY18" fmla="*/ 486509 h 520403"/>
                <a:gd name="connsiteX19" fmla="*/ 5583 w 226275"/>
                <a:gd name="connsiteY19" fmla="*/ 477420 h 520403"/>
                <a:gd name="connsiteX20" fmla="*/ -75 w 226275"/>
                <a:gd name="connsiteY20" fmla="*/ 478533 h 520403"/>
                <a:gd name="connsiteX21" fmla="*/ 221223 w 226275"/>
                <a:gd name="connsiteY21" fmla="*/ -1111 h 520403"/>
                <a:gd name="connsiteX22" fmla="*/ 169286 w 226275"/>
                <a:gd name="connsiteY22" fmla="*/ 34729 h 520403"/>
                <a:gd name="connsiteX23" fmla="*/ 192075 w 226275"/>
                <a:gd name="connsiteY23" fmla="*/ -13230 h 520403"/>
                <a:gd name="connsiteX24" fmla="*/ 216551 w 226275"/>
                <a:gd name="connsiteY24" fmla="*/ -28379 h 520403"/>
                <a:gd name="connsiteX25" fmla="*/ 221223 w 226275"/>
                <a:gd name="connsiteY25" fmla="*/ -1111 h 52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275" h="520403">
                  <a:moveTo>
                    <a:pt x="7296" y="492025"/>
                  </a:moveTo>
                  <a:cubicBezTo>
                    <a:pt x="5428" y="492025"/>
                    <a:pt x="3715" y="490342"/>
                    <a:pt x="3066" y="487778"/>
                  </a:cubicBezTo>
                  <a:cubicBezTo>
                    <a:pt x="2650" y="485758"/>
                    <a:pt x="1768" y="483868"/>
                    <a:pt x="496" y="482288"/>
                  </a:cubicBezTo>
                  <a:cubicBezTo>
                    <a:pt x="-802" y="480682"/>
                    <a:pt x="-2463" y="479439"/>
                    <a:pt x="-4358" y="478611"/>
                  </a:cubicBezTo>
                  <a:cubicBezTo>
                    <a:pt x="-4617" y="478508"/>
                    <a:pt x="-4825" y="478300"/>
                    <a:pt x="-4955" y="478041"/>
                  </a:cubicBezTo>
                  <a:cubicBezTo>
                    <a:pt x="-5058" y="477782"/>
                    <a:pt x="-5084" y="477497"/>
                    <a:pt x="-5007" y="477213"/>
                  </a:cubicBezTo>
                  <a:cubicBezTo>
                    <a:pt x="-4929" y="476954"/>
                    <a:pt x="-4721" y="476720"/>
                    <a:pt x="-4488" y="476591"/>
                  </a:cubicBezTo>
                  <a:cubicBezTo>
                    <a:pt x="-4228" y="476461"/>
                    <a:pt x="-3942" y="476436"/>
                    <a:pt x="-3683" y="476514"/>
                  </a:cubicBezTo>
                  <a:cubicBezTo>
                    <a:pt x="-2333" y="476876"/>
                    <a:pt x="2105" y="475892"/>
                    <a:pt x="5687" y="475115"/>
                  </a:cubicBezTo>
                  <a:cubicBezTo>
                    <a:pt x="5869" y="475063"/>
                    <a:pt x="6077" y="475089"/>
                    <a:pt x="6258" y="475141"/>
                  </a:cubicBezTo>
                  <a:cubicBezTo>
                    <a:pt x="6440" y="475193"/>
                    <a:pt x="6596" y="475296"/>
                    <a:pt x="6751" y="475425"/>
                  </a:cubicBezTo>
                  <a:cubicBezTo>
                    <a:pt x="9503" y="478456"/>
                    <a:pt x="11034" y="482392"/>
                    <a:pt x="11008" y="486484"/>
                  </a:cubicBezTo>
                  <a:cubicBezTo>
                    <a:pt x="11008" y="490239"/>
                    <a:pt x="9295" y="491792"/>
                    <a:pt x="7686" y="491999"/>
                  </a:cubicBezTo>
                  <a:cubicBezTo>
                    <a:pt x="7556" y="492025"/>
                    <a:pt x="7452" y="492025"/>
                    <a:pt x="7296" y="492025"/>
                  </a:cubicBezTo>
                  <a:lnTo>
                    <a:pt x="7296" y="492025"/>
                  </a:lnTo>
                  <a:close/>
                  <a:moveTo>
                    <a:pt x="-75" y="478533"/>
                  </a:moveTo>
                  <a:cubicBezTo>
                    <a:pt x="2598" y="480787"/>
                    <a:pt x="4467" y="483841"/>
                    <a:pt x="5220" y="487234"/>
                  </a:cubicBezTo>
                  <a:cubicBezTo>
                    <a:pt x="5661" y="489021"/>
                    <a:pt x="6699" y="489902"/>
                    <a:pt x="7426" y="489824"/>
                  </a:cubicBezTo>
                  <a:cubicBezTo>
                    <a:pt x="8127" y="489746"/>
                    <a:pt x="8828" y="488685"/>
                    <a:pt x="8828" y="486509"/>
                  </a:cubicBezTo>
                  <a:cubicBezTo>
                    <a:pt x="8854" y="483194"/>
                    <a:pt x="7712" y="479983"/>
                    <a:pt x="5583" y="477420"/>
                  </a:cubicBezTo>
                  <a:cubicBezTo>
                    <a:pt x="3351" y="477885"/>
                    <a:pt x="1456" y="478300"/>
                    <a:pt x="-75" y="478533"/>
                  </a:cubicBezTo>
                  <a:close/>
                  <a:moveTo>
                    <a:pt x="221223" y="-1111"/>
                  </a:moveTo>
                  <a:cubicBezTo>
                    <a:pt x="221223" y="-1111"/>
                    <a:pt x="197863" y="15307"/>
                    <a:pt x="169286" y="34729"/>
                  </a:cubicBezTo>
                  <a:cubicBezTo>
                    <a:pt x="169909" y="33952"/>
                    <a:pt x="186754" y="12692"/>
                    <a:pt x="192075" y="-13230"/>
                  </a:cubicBezTo>
                  <a:cubicBezTo>
                    <a:pt x="190570" y="-748"/>
                    <a:pt x="213826" y="-6497"/>
                    <a:pt x="216551" y="-28379"/>
                  </a:cubicBezTo>
                  <a:cubicBezTo>
                    <a:pt x="216993" y="-16674"/>
                    <a:pt x="218524" y="-7170"/>
                    <a:pt x="221223" y="-1111"/>
                  </a:cubicBezTo>
                  <a:close/>
                </a:path>
              </a:pathLst>
            </a:custGeom>
            <a:solidFill>
              <a:srgbClr val="191919"/>
            </a:solidFill>
            <a:ln w="259" cap="flat">
              <a:noFill/>
              <a:prstDash val="solid"/>
              <a:miter/>
            </a:ln>
          </p:spPr>
          <p:txBody>
            <a:bodyPr rtlCol="0" anchor="ctr"/>
            <a:lstStyle/>
            <a:p>
              <a:endParaRPr lang="fr-FR"/>
            </a:p>
          </p:txBody>
        </p:sp>
        <p:sp>
          <p:nvSpPr>
            <p:cNvPr id="4069" name="Forme libre 4068">
              <a:extLst>
                <a:ext uri="{FF2B5EF4-FFF2-40B4-BE49-F238E27FC236}">
                  <a16:creationId xmlns:a16="http://schemas.microsoft.com/office/drawing/2014/main" id="{CE1DDFD7-6AF9-4BCF-46F8-379A3618B5BE}"/>
                </a:ext>
              </a:extLst>
            </p:cNvPr>
            <p:cNvSpPr/>
            <p:nvPr/>
          </p:nvSpPr>
          <p:spPr>
            <a:xfrm>
              <a:off x="3961634" y="9795854"/>
              <a:ext cx="54109" cy="65318"/>
            </a:xfrm>
            <a:custGeom>
              <a:avLst/>
              <a:gdLst>
                <a:gd name="connsiteX0" fmla="*/ -4248 w 54109"/>
                <a:gd name="connsiteY0" fmla="*/ 37703 h 65318"/>
                <a:gd name="connsiteX1" fmla="*/ -5234 w 54109"/>
                <a:gd name="connsiteY1" fmla="*/ 37081 h 65318"/>
                <a:gd name="connsiteX2" fmla="*/ -5105 w 54109"/>
                <a:gd name="connsiteY2" fmla="*/ 35916 h 65318"/>
                <a:gd name="connsiteX3" fmla="*/ 17477 w 54109"/>
                <a:gd name="connsiteY3" fmla="*/ -11577 h 65318"/>
                <a:gd name="connsiteX4" fmla="*/ 18749 w 54109"/>
                <a:gd name="connsiteY4" fmla="*/ -12458 h 65318"/>
                <a:gd name="connsiteX5" fmla="*/ 19657 w 54109"/>
                <a:gd name="connsiteY5" fmla="*/ -11215 h 65318"/>
                <a:gd name="connsiteX6" fmla="*/ 23239 w 54109"/>
                <a:gd name="connsiteY6" fmla="*/ -6010 h 65318"/>
                <a:gd name="connsiteX7" fmla="*/ 41927 w 54109"/>
                <a:gd name="connsiteY7" fmla="*/ -26649 h 65318"/>
                <a:gd name="connsiteX8" fmla="*/ 43147 w 54109"/>
                <a:gd name="connsiteY8" fmla="*/ -27607 h 65318"/>
                <a:gd name="connsiteX9" fmla="*/ 44107 w 54109"/>
                <a:gd name="connsiteY9" fmla="*/ -26545 h 65318"/>
                <a:gd name="connsiteX10" fmla="*/ 48676 w 54109"/>
                <a:gd name="connsiteY10" fmla="*/ 309 h 65318"/>
                <a:gd name="connsiteX11" fmla="*/ 48312 w 54109"/>
                <a:gd name="connsiteY11" fmla="*/ 1655 h 65318"/>
                <a:gd name="connsiteX12" fmla="*/ -3651 w 54109"/>
                <a:gd name="connsiteY12" fmla="*/ 37495 h 65318"/>
                <a:gd name="connsiteX13" fmla="*/ -4248 w 54109"/>
                <a:gd name="connsiteY13" fmla="*/ 37703 h 65318"/>
                <a:gd name="connsiteX14" fmla="*/ 18515 w 54109"/>
                <a:gd name="connsiteY14" fmla="*/ -6295 h 65318"/>
                <a:gd name="connsiteX15" fmla="*/ 424 w 54109"/>
                <a:gd name="connsiteY15" fmla="*/ 32109 h 65318"/>
                <a:gd name="connsiteX16" fmla="*/ 46340 w 54109"/>
                <a:gd name="connsiteY16" fmla="*/ 386 h 65318"/>
                <a:gd name="connsiteX17" fmla="*/ 42368 w 54109"/>
                <a:gd name="connsiteY17" fmla="*/ -19139 h 65318"/>
                <a:gd name="connsiteX18" fmla="*/ 22979 w 54109"/>
                <a:gd name="connsiteY18" fmla="*/ -3809 h 65318"/>
                <a:gd name="connsiteX19" fmla="*/ 18515 w 54109"/>
                <a:gd name="connsiteY19" fmla="*/ -6295 h 6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109" h="65318">
                  <a:moveTo>
                    <a:pt x="-4248" y="37703"/>
                  </a:moveTo>
                  <a:cubicBezTo>
                    <a:pt x="-4663" y="37703"/>
                    <a:pt x="-5053" y="37470"/>
                    <a:pt x="-5234" y="37081"/>
                  </a:cubicBezTo>
                  <a:cubicBezTo>
                    <a:pt x="-5416" y="36693"/>
                    <a:pt x="-5364" y="36252"/>
                    <a:pt x="-5105" y="35916"/>
                  </a:cubicBezTo>
                  <a:cubicBezTo>
                    <a:pt x="-3340" y="33663"/>
                    <a:pt x="12364" y="13308"/>
                    <a:pt x="17477" y="-11577"/>
                  </a:cubicBezTo>
                  <a:cubicBezTo>
                    <a:pt x="17581" y="-12173"/>
                    <a:pt x="18152" y="-12562"/>
                    <a:pt x="18749" y="-12458"/>
                  </a:cubicBezTo>
                  <a:cubicBezTo>
                    <a:pt x="19346" y="-12354"/>
                    <a:pt x="19735" y="-11811"/>
                    <a:pt x="19657" y="-11215"/>
                  </a:cubicBezTo>
                  <a:cubicBezTo>
                    <a:pt x="19294" y="-8185"/>
                    <a:pt x="20566" y="-6347"/>
                    <a:pt x="23239" y="-6010"/>
                  </a:cubicBezTo>
                  <a:cubicBezTo>
                    <a:pt x="28768" y="-5311"/>
                    <a:pt x="40084" y="-11811"/>
                    <a:pt x="41927" y="-26649"/>
                  </a:cubicBezTo>
                  <a:cubicBezTo>
                    <a:pt x="42005" y="-27244"/>
                    <a:pt x="42550" y="-27684"/>
                    <a:pt x="43147" y="-27607"/>
                  </a:cubicBezTo>
                  <a:cubicBezTo>
                    <a:pt x="43692" y="-27529"/>
                    <a:pt x="44107" y="-27089"/>
                    <a:pt x="44107" y="-26545"/>
                  </a:cubicBezTo>
                  <a:cubicBezTo>
                    <a:pt x="44523" y="-14711"/>
                    <a:pt x="46106" y="-5414"/>
                    <a:pt x="48676" y="309"/>
                  </a:cubicBezTo>
                  <a:cubicBezTo>
                    <a:pt x="48883" y="801"/>
                    <a:pt x="48728" y="1371"/>
                    <a:pt x="48312" y="1655"/>
                  </a:cubicBezTo>
                  <a:cubicBezTo>
                    <a:pt x="48079" y="1811"/>
                    <a:pt x="24615" y="18281"/>
                    <a:pt x="-3651" y="37495"/>
                  </a:cubicBezTo>
                  <a:cubicBezTo>
                    <a:pt x="-3807" y="37651"/>
                    <a:pt x="-4014" y="37703"/>
                    <a:pt x="-4248" y="37703"/>
                  </a:cubicBezTo>
                  <a:close/>
                  <a:moveTo>
                    <a:pt x="18515" y="-6295"/>
                  </a:moveTo>
                  <a:cubicBezTo>
                    <a:pt x="14103" y="10486"/>
                    <a:pt x="5459" y="24728"/>
                    <a:pt x="424" y="32109"/>
                  </a:cubicBezTo>
                  <a:cubicBezTo>
                    <a:pt x="15790" y="21621"/>
                    <a:pt x="31104" y="11056"/>
                    <a:pt x="46340" y="386"/>
                  </a:cubicBezTo>
                  <a:cubicBezTo>
                    <a:pt x="44419" y="-4301"/>
                    <a:pt x="43069" y="-10956"/>
                    <a:pt x="42368" y="-19139"/>
                  </a:cubicBezTo>
                  <a:cubicBezTo>
                    <a:pt x="38345" y="-8496"/>
                    <a:pt x="29235" y="-3058"/>
                    <a:pt x="22979" y="-3809"/>
                  </a:cubicBezTo>
                  <a:cubicBezTo>
                    <a:pt x="21189" y="-3938"/>
                    <a:pt x="19553" y="-4844"/>
                    <a:pt x="18515" y="-6295"/>
                  </a:cubicBezTo>
                  <a:close/>
                </a:path>
              </a:pathLst>
            </a:custGeom>
            <a:solidFill>
              <a:srgbClr val="191919"/>
            </a:solidFill>
            <a:ln w="259" cap="flat">
              <a:noFill/>
              <a:prstDash val="solid"/>
              <a:miter/>
            </a:ln>
          </p:spPr>
          <p:txBody>
            <a:bodyPr rtlCol="0" anchor="ctr"/>
            <a:lstStyle/>
            <a:p>
              <a:endParaRPr lang="fr-FR"/>
            </a:p>
          </p:txBody>
        </p:sp>
        <p:sp>
          <p:nvSpPr>
            <p:cNvPr id="4070" name="Forme libre 4069">
              <a:extLst>
                <a:ext uri="{FF2B5EF4-FFF2-40B4-BE49-F238E27FC236}">
                  <a16:creationId xmlns:a16="http://schemas.microsoft.com/office/drawing/2014/main" id="{7AE14CD3-19E2-47B0-7660-C6AED956E653}"/>
                </a:ext>
              </a:extLst>
            </p:cNvPr>
            <p:cNvSpPr/>
            <p:nvPr/>
          </p:nvSpPr>
          <p:spPr>
            <a:xfrm>
              <a:off x="3591009" y="9113947"/>
              <a:ext cx="721160" cy="733761"/>
            </a:xfrm>
            <a:custGeom>
              <a:avLst/>
              <a:gdLst>
                <a:gd name="connsiteX0" fmla="*/ 18175 w 721160"/>
                <a:gd name="connsiteY0" fmla="*/ 342923 h 733761"/>
                <a:gd name="connsiteX1" fmla="*/ 5664 w 721160"/>
                <a:gd name="connsiteY1" fmla="*/ 311693 h 733761"/>
                <a:gd name="connsiteX2" fmla="*/ 3458 w 721160"/>
                <a:gd name="connsiteY2" fmla="*/ 303535 h 733761"/>
                <a:gd name="connsiteX3" fmla="*/ 2446 w 721160"/>
                <a:gd name="connsiteY3" fmla="*/ 299444 h 733761"/>
                <a:gd name="connsiteX4" fmla="*/ 1512 w 721160"/>
                <a:gd name="connsiteY4" fmla="*/ 295327 h 733761"/>
                <a:gd name="connsiteX5" fmla="*/ -124 w 721160"/>
                <a:gd name="connsiteY5" fmla="*/ 287040 h 733761"/>
                <a:gd name="connsiteX6" fmla="*/ -1525 w 721160"/>
                <a:gd name="connsiteY6" fmla="*/ 278701 h 733761"/>
                <a:gd name="connsiteX7" fmla="*/ -4822 w 721160"/>
                <a:gd name="connsiteY7" fmla="*/ 245063 h 733761"/>
                <a:gd name="connsiteX8" fmla="*/ -4796 w 721160"/>
                <a:gd name="connsiteY8" fmla="*/ 211242 h 733761"/>
                <a:gd name="connsiteX9" fmla="*/ -4303 w 721160"/>
                <a:gd name="connsiteY9" fmla="*/ 202800 h 733761"/>
                <a:gd name="connsiteX10" fmla="*/ -3628 w 721160"/>
                <a:gd name="connsiteY10" fmla="*/ 194358 h 733761"/>
                <a:gd name="connsiteX11" fmla="*/ -2745 w 721160"/>
                <a:gd name="connsiteY11" fmla="*/ 185942 h 733761"/>
                <a:gd name="connsiteX12" fmla="*/ -1681 w 721160"/>
                <a:gd name="connsiteY12" fmla="*/ 177552 h 733761"/>
                <a:gd name="connsiteX13" fmla="*/ -435 w 721160"/>
                <a:gd name="connsiteY13" fmla="*/ 169188 h 733761"/>
                <a:gd name="connsiteX14" fmla="*/ 992 w 721160"/>
                <a:gd name="connsiteY14" fmla="*/ 160849 h 733761"/>
                <a:gd name="connsiteX15" fmla="*/ 2576 w 721160"/>
                <a:gd name="connsiteY15" fmla="*/ 152536 h 733761"/>
                <a:gd name="connsiteX16" fmla="*/ 4367 w 721160"/>
                <a:gd name="connsiteY16" fmla="*/ 144276 h 733761"/>
                <a:gd name="connsiteX17" fmla="*/ 13243 w 721160"/>
                <a:gd name="connsiteY17" fmla="*/ 111621 h 733761"/>
                <a:gd name="connsiteX18" fmla="*/ 24872 w 721160"/>
                <a:gd name="connsiteY18" fmla="*/ 79847 h 733761"/>
                <a:gd name="connsiteX19" fmla="*/ 25235 w 721160"/>
                <a:gd name="connsiteY19" fmla="*/ 83446 h 733761"/>
                <a:gd name="connsiteX20" fmla="*/ 13036 w 721160"/>
                <a:gd name="connsiteY20" fmla="*/ 57395 h 733761"/>
                <a:gd name="connsiteX21" fmla="*/ 8987 w 721160"/>
                <a:gd name="connsiteY21" fmla="*/ 43696 h 733761"/>
                <a:gd name="connsiteX22" fmla="*/ 6235 w 721160"/>
                <a:gd name="connsiteY22" fmla="*/ 29738 h 733761"/>
                <a:gd name="connsiteX23" fmla="*/ 4263 w 721160"/>
                <a:gd name="connsiteY23" fmla="*/ 1512 h 733761"/>
                <a:gd name="connsiteX24" fmla="*/ 7222 w 721160"/>
                <a:gd name="connsiteY24" fmla="*/ -26456 h 733761"/>
                <a:gd name="connsiteX25" fmla="*/ 7248 w 721160"/>
                <a:gd name="connsiteY25" fmla="*/ 1408 h 733761"/>
                <a:gd name="connsiteX26" fmla="*/ 11245 w 721160"/>
                <a:gd name="connsiteY26" fmla="*/ 28780 h 733761"/>
                <a:gd name="connsiteX27" fmla="*/ 14775 w 721160"/>
                <a:gd name="connsiteY27" fmla="*/ 42090 h 733761"/>
                <a:gd name="connsiteX28" fmla="*/ 19265 w 721160"/>
                <a:gd name="connsiteY28" fmla="*/ 55064 h 733761"/>
                <a:gd name="connsiteX29" fmla="*/ 31750 w 721160"/>
                <a:gd name="connsiteY29" fmla="*/ 79147 h 733761"/>
                <a:gd name="connsiteX30" fmla="*/ 32840 w 721160"/>
                <a:gd name="connsiteY30" fmla="*/ 80779 h 733761"/>
                <a:gd name="connsiteX31" fmla="*/ 32113 w 721160"/>
                <a:gd name="connsiteY31" fmla="*/ 82721 h 733761"/>
                <a:gd name="connsiteX32" fmla="*/ 21368 w 721160"/>
                <a:gd name="connsiteY32" fmla="*/ 114133 h 733761"/>
                <a:gd name="connsiteX33" fmla="*/ 12932 w 721160"/>
                <a:gd name="connsiteY33" fmla="*/ 146192 h 733761"/>
                <a:gd name="connsiteX34" fmla="*/ 3173 w 721160"/>
                <a:gd name="connsiteY34" fmla="*/ 211734 h 733761"/>
                <a:gd name="connsiteX35" fmla="*/ 2108 w 721160"/>
                <a:gd name="connsiteY35" fmla="*/ 244881 h 733761"/>
                <a:gd name="connsiteX36" fmla="*/ 3770 w 721160"/>
                <a:gd name="connsiteY36" fmla="*/ 278054 h 733761"/>
                <a:gd name="connsiteX37" fmla="*/ 18175 w 721160"/>
                <a:gd name="connsiteY37" fmla="*/ 342923 h 733761"/>
                <a:gd name="connsiteX38" fmla="*/ 673634 w 721160"/>
                <a:gd name="connsiteY38" fmla="*/ 632310 h 733761"/>
                <a:gd name="connsiteX39" fmla="*/ 651286 w 721160"/>
                <a:gd name="connsiteY39" fmla="*/ 627467 h 733761"/>
                <a:gd name="connsiteX40" fmla="*/ 652325 w 721160"/>
                <a:gd name="connsiteY40" fmla="*/ 638965 h 733761"/>
                <a:gd name="connsiteX41" fmla="*/ 633403 w 721160"/>
                <a:gd name="connsiteY41" fmla="*/ 662737 h 733761"/>
                <a:gd name="connsiteX42" fmla="*/ 638412 w 721160"/>
                <a:gd name="connsiteY42" fmla="*/ 680062 h 733761"/>
                <a:gd name="connsiteX43" fmla="*/ 652299 w 721160"/>
                <a:gd name="connsiteY43" fmla="*/ 695055 h 733761"/>
                <a:gd name="connsiteX44" fmla="*/ 671661 w 721160"/>
                <a:gd name="connsiteY44" fmla="*/ 706709 h 733761"/>
                <a:gd name="connsiteX45" fmla="*/ 694165 w 721160"/>
                <a:gd name="connsiteY45" fmla="*/ 687131 h 733761"/>
                <a:gd name="connsiteX46" fmla="*/ 715942 w 721160"/>
                <a:gd name="connsiteY46" fmla="*/ 655772 h 733761"/>
                <a:gd name="connsiteX47" fmla="*/ 673634 w 721160"/>
                <a:gd name="connsiteY47" fmla="*/ 632310 h 73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21160" h="733761">
                  <a:moveTo>
                    <a:pt x="18175" y="342923"/>
                  </a:moveTo>
                  <a:cubicBezTo>
                    <a:pt x="12880" y="333005"/>
                    <a:pt x="8675" y="322543"/>
                    <a:pt x="5664" y="311693"/>
                  </a:cubicBezTo>
                  <a:cubicBezTo>
                    <a:pt x="4912" y="308973"/>
                    <a:pt x="4107" y="306280"/>
                    <a:pt x="3458" y="303535"/>
                  </a:cubicBezTo>
                  <a:lnTo>
                    <a:pt x="2446" y="299444"/>
                  </a:lnTo>
                  <a:lnTo>
                    <a:pt x="1512" y="295327"/>
                  </a:lnTo>
                  <a:cubicBezTo>
                    <a:pt x="889" y="292582"/>
                    <a:pt x="421" y="289810"/>
                    <a:pt x="-124" y="287040"/>
                  </a:cubicBezTo>
                  <a:cubicBezTo>
                    <a:pt x="-643" y="284269"/>
                    <a:pt x="-1058" y="281498"/>
                    <a:pt x="-1525" y="278701"/>
                  </a:cubicBezTo>
                  <a:cubicBezTo>
                    <a:pt x="-3212" y="267566"/>
                    <a:pt x="-4328" y="256327"/>
                    <a:pt x="-4822" y="245063"/>
                  </a:cubicBezTo>
                  <a:cubicBezTo>
                    <a:pt x="-5393" y="233798"/>
                    <a:pt x="-5315" y="222507"/>
                    <a:pt x="-4796" y="211242"/>
                  </a:cubicBezTo>
                  <a:lnTo>
                    <a:pt x="-4303" y="202800"/>
                  </a:lnTo>
                  <a:cubicBezTo>
                    <a:pt x="-4121" y="199978"/>
                    <a:pt x="-3861" y="197181"/>
                    <a:pt x="-3628" y="194358"/>
                  </a:cubicBezTo>
                  <a:cubicBezTo>
                    <a:pt x="-3394" y="191536"/>
                    <a:pt x="-3031" y="188739"/>
                    <a:pt x="-2745" y="185942"/>
                  </a:cubicBezTo>
                  <a:cubicBezTo>
                    <a:pt x="-2460" y="183145"/>
                    <a:pt x="-2070" y="180349"/>
                    <a:pt x="-1681" y="177552"/>
                  </a:cubicBezTo>
                  <a:cubicBezTo>
                    <a:pt x="-1292" y="174755"/>
                    <a:pt x="-928" y="171958"/>
                    <a:pt x="-435" y="169188"/>
                  </a:cubicBezTo>
                  <a:cubicBezTo>
                    <a:pt x="58" y="166417"/>
                    <a:pt x="421" y="163620"/>
                    <a:pt x="992" y="160849"/>
                  </a:cubicBezTo>
                  <a:lnTo>
                    <a:pt x="2576" y="152536"/>
                  </a:lnTo>
                  <a:lnTo>
                    <a:pt x="4367" y="144276"/>
                  </a:lnTo>
                  <a:cubicBezTo>
                    <a:pt x="6884" y="133270"/>
                    <a:pt x="9843" y="122368"/>
                    <a:pt x="13243" y="111621"/>
                  </a:cubicBezTo>
                  <a:cubicBezTo>
                    <a:pt x="16696" y="100874"/>
                    <a:pt x="20563" y="90283"/>
                    <a:pt x="24872" y="79847"/>
                  </a:cubicBezTo>
                  <a:lnTo>
                    <a:pt x="25235" y="83446"/>
                  </a:lnTo>
                  <a:cubicBezTo>
                    <a:pt x="20174" y="75263"/>
                    <a:pt x="16073" y="66510"/>
                    <a:pt x="13036" y="57395"/>
                  </a:cubicBezTo>
                  <a:cubicBezTo>
                    <a:pt x="11479" y="52889"/>
                    <a:pt x="10129" y="48331"/>
                    <a:pt x="8987" y="43696"/>
                  </a:cubicBezTo>
                  <a:cubicBezTo>
                    <a:pt x="7871" y="39087"/>
                    <a:pt x="6962" y="34425"/>
                    <a:pt x="6235" y="29738"/>
                  </a:cubicBezTo>
                  <a:cubicBezTo>
                    <a:pt x="4782" y="20389"/>
                    <a:pt x="4133" y="10964"/>
                    <a:pt x="4263" y="1512"/>
                  </a:cubicBezTo>
                  <a:cubicBezTo>
                    <a:pt x="4419" y="-7889"/>
                    <a:pt x="5405" y="-17237"/>
                    <a:pt x="7222" y="-26456"/>
                  </a:cubicBezTo>
                  <a:cubicBezTo>
                    <a:pt x="6573" y="-17185"/>
                    <a:pt x="6599" y="-7863"/>
                    <a:pt x="7248" y="1408"/>
                  </a:cubicBezTo>
                  <a:cubicBezTo>
                    <a:pt x="7923" y="10627"/>
                    <a:pt x="9272" y="19768"/>
                    <a:pt x="11245" y="28780"/>
                  </a:cubicBezTo>
                  <a:cubicBezTo>
                    <a:pt x="12231" y="33260"/>
                    <a:pt x="13425" y="37714"/>
                    <a:pt x="14775" y="42090"/>
                  </a:cubicBezTo>
                  <a:cubicBezTo>
                    <a:pt x="16099" y="46467"/>
                    <a:pt x="17578" y="50817"/>
                    <a:pt x="19265" y="55064"/>
                  </a:cubicBezTo>
                  <a:cubicBezTo>
                    <a:pt x="22562" y="63506"/>
                    <a:pt x="26740" y="71586"/>
                    <a:pt x="31750" y="79147"/>
                  </a:cubicBezTo>
                  <a:lnTo>
                    <a:pt x="32840" y="80779"/>
                  </a:lnTo>
                  <a:lnTo>
                    <a:pt x="32113" y="82721"/>
                  </a:lnTo>
                  <a:cubicBezTo>
                    <a:pt x="28220" y="93080"/>
                    <a:pt x="24638" y="103542"/>
                    <a:pt x="21368" y="114133"/>
                  </a:cubicBezTo>
                  <a:cubicBezTo>
                    <a:pt x="18201" y="124724"/>
                    <a:pt x="15398" y="135419"/>
                    <a:pt x="12932" y="146192"/>
                  </a:cubicBezTo>
                  <a:cubicBezTo>
                    <a:pt x="8104" y="167763"/>
                    <a:pt x="4834" y="189671"/>
                    <a:pt x="3173" y="211734"/>
                  </a:cubicBezTo>
                  <a:cubicBezTo>
                    <a:pt x="2368" y="222766"/>
                    <a:pt x="2083" y="233824"/>
                    <a:pt x="2108" y="244881"/>
                  </a:cubicBezTo>
                  <a:cubicBezTo>
                    <a:pt x="2160" y="255939"/>
                    <a:pt x="2783" y="267022"/>
                    <a:pt x="3770" y="278054"/>
                  </a:cubicBezTo>
                  <a:cubicBezTo>
                    <a:pt x="6132" y="300065"/>
                    <a:pt x="9843" y="322129"/>
                    <a:pt x="18175" y="342923"/>
                  </a:cubicBezTo>
                  <a:close/>
                  <a:moveTo>
                    <a:pt x="673634" y="632310"/>
                  </a:moveTo>
                  <a:cubicBezTo>
                    <a:pt x="666444" y="632724"/>
                    <a:pt x="660630" y="628192"/>
                    <a:pt x="651286" y="627467"/>
                  </a:cubicBezTo>
                  <a:cubicBezTo>
                    <a:pt x="651183" y="631326"/>
                    <a:pt x="651546" y="635184"/>
                    <a:pt x="652325" y="638965"/>
                  </a:cubicBezTo>
                  <a:cubicBezTo>
                    <a:pt x="645265" y="642720"/>
                    <a:pt x="628679" y="650074"/>
                    <a:pt x="633403" y="662737"/>
                  </a:cubicBezTo>
                  <a:cubicBezTo>
                    <a:pt x="627277" y="673122"/>
                    <a:pt x="634493" y="678275"/>
                    <a:pt x="638412" y="680062"/>
                  </a:cubicBezTo>
                  <a:cubicBezTo>
                    <a:pt x="635531" y="689177"/>
                    <a:pt x="645576" y="696480"/>
                    <a:pt x="652299" y="695055"/>
                  </a:cubicBezTo>
                  <a:cubicBezTo>
                    <a:pt x="652091" y="703523"/>
                    <a:pt x="661565" y="709220"/>
                    <a:pt x="671661" y="706709"/>
                  </a:cubicBezTo>
                  <a:cubicBezTo>
                    <a:pt x="681758" y="704197"/>
                    <a:pt x="704755" y="693580"/>
                    <a:pt x="694165" y="687131"/>
                  </a:cubicBezTo>
                  <a:cubicBezTo>
                    <a:pt x="704885" y="679570"/>
                    <a:pt x="712594" y="668461"/>
                    <a:pt x="715942" y="655772"/>
                  </a:cubicBezTo>
                  <a:cubicBezTo>
                    <a:pt x="687105" y="655046"/>
                    <a:pt x="673634" y="632310"/>
                    <a:pt x="673634" y="632310"/>
                  </a:cubicBezTo>
                  <a:close/>
                </a:path>
              </a:pathLst>
            </a:custGeom>
            <a:solidFill>
              <a:srgbClr val="FFFFFF"/>
            </a:solidFill>
            <a:ln w="259" cap="flat">
              <a:noFill/>
              <a:prstDash val="solid"/>
              <a:miter/>
            </a:ln>
          </p:spPr>
          <p:txBody>
            <a:bodyPr rtlCol="0" anchor="ctr"/>
            <a:lstStyle/>
            <a:p>
              <a:endParaRPr lang="fr-FR"/>
            </a:p>
          </p:txBody>
        </p:sp>
        <p:sp>
          <p:nvSpPr>
            <p:cNvPr id="4071" name="Forme libre 4070">
              <a:extLst>
                <a:ext uri="{FF2B5EF4-FFF2-40B4-BE49-F238E27FC236}">
                  <a16:creationId xmlns:a16="http://schemas.microsoft.com/office/drawing/2014/main" id="{B68F2274-0572-72F2-3161-6C2B7E74A5B0}"/>
                </a:ext>
              </a:extLst>
            </p:cNvPr>
            <p:cNvSpPr/>
            <p:nvPr/>
          </p:nvSpPr>
          <p:spPr>
            <a:xfrm>
              <a:off x="4226173" y="9766720"/>
              <a:ext cx="87167" cy="82077"/>
            </a:xfrm>
            <a:custGeom>
              <a:avLst/>
              <a:gdLst>
                <a:gd name="connsiteX0" fmla="*/ 30611 w 87167"/>
                <a:gd name="connsiteY0" fmla="*/ 54528 h 82077"/>
                <a:gd name="connsiteX1" fmla="*/ 19710 w 87167"/>
                <a:gd name="connsiteY1" fmla="*/ 50928 h 82077"/>
                <a:gd name="connsiteX2" fmla="*/ 15012 w 87167"/>
                <a:gd name="connsiteY2" fmla="*/ 42408 h 82077"/>
                <a:gd name="connsiteX3" fmla="*/ 3954 w 87167"/>
                <a:gd name="connsiteY3" fmla="*/ 37566 h 82077"/>
                <a:gd name="connsiteX4" fmla="*/ 918 w 87167"/>
                <a:gd name="connsiteY4" fmla="*/ 26741 h 82077"/>
                <a:gd name="connsiteX5" fmla="*/ -5805 w 87167"/>
                <a:gd name="connsiteY5" fmla="*/ 19413 h 82077"/>
                <a:gd name="connsiteX6" fmla="*/ -4014 w 87167"/>
                <a:gd name="connsiteY6" fmla="*/ 8692 h 82077"/>
                <a:gd name="connsiteX7" fmla="*/ 13869 w 87167"/>
                <a:gd name="connsiteY7" fmla="*/ -15029 h 82077"/>
                <a:gd name="connsiteX8" fmla="*/ 14882 w 87167"/>
                <a:gd name="connsiteY8" fmla="*/ -15547 h 82077"/>
                <a:gd name="connsiteX9" fmla="*/ 13999 w 87167"/>
                <a:gd name="connsiteY9" fmla="*/ -26449 h 82077"/>
                <a:gd name="connsiteX10" fmla="*/ 14752 w 87167"/>
                <a:gd name="connsiteY10" fmla="*/ -27484 h 82077"/>
                <a:gd name="connsiteX11" fmla="*/ 15193 w 87167"/>
                <a:gd name="connsiteY11" fmla="*/ -27537 h 82077"/>
                <a:gd name="connsiteX12" fmla="*/ 27029 w 87167"/>
                <a:gd name="connsiteY12" fmla="*/ -24765 h 82077"/>
                <a:gd name="connsiteX13" fmla="*/ 37385 w 87167"/>
                <a:gd name="connsiteY13" fmla="*/ -22694 h 82077"/>
                <a:gd name="connsiteX14" fmla="*/ 37982 w 87167"/>
                <a:gd name="connsiteY14" fmla="*/ -22564 h 82077"/>
                <a:gd name="connsiteX15" fmla="*/ 38423 w 87167"/>
                <a:gd name="connsiteY15" fmla="*/ -22150 h 82077"/>
                <a:gd name="connsiteX16" fmla="*/ 79797 w 87167"/>
                <a:gd name="connsiteY16" fmla="*/ 768 h 82077"/>
                <a:gd name="connsiteX17" fmla="*/ 80653 w 87167"/>
                <a:gd name="connsiteY17" fmla="*/ 1208 h 82077"/>
                <a:gd name="connsiteX18" fmla="*/ 80861 w 87167"/>
                <a:gd name="connsiteY18" fmla="*/ 2140 h 82077"/>
                <a:gd name="connsiteX19" fmla="*/ 59889 w 87167"/>
                <a:gd name="connsiteY19" fmla="*/ 33241 h 82077"/>
                <a:gd name="connsiteX20" fmla="*/ 61784 w 87167"/>
                <a:gd name="connsiteY20" fmla="*/ 37747 h 82077"/>
                <a:gd name="connsiteX21" fmla="*/ 35776 w 87167"/>
                <a:gd name="connsiteY21" fmla="*/ 53880 h 82077"/>
                <a:gd name="connsiteX22" fmla="*/ 30611 w 87167"/>
                <a:gd name="connsiteY22" fmla="*/ 54528 h 82077"/>
                <a:gd name="connsiteX23" fmla="*/ 16076 w 87167"/>
                <a:gd name="connsiteY23" fmla="*/ 40078 h 82077"/>
                <a:gd name="connsiteX24" fmla="*/ 17114 w 87167"/>
                <a:gd name="connsiteY24" fmla="*/ 40777 h 82077"/>
                <a:gd name="connsiteX25" fmla="*/ 17192 w 87167"/>
                <a:gd name="connsiteY25" fmla="*/ 41217 h 82077"/>
                <a:gd name="connsiteX26" fmla="*/ 21111 w 87167"/>
                <a:gd name="connsiteY26" fmla="*/ 49245 h 82077"/>
                <a:gd name="connsiteX27" fmla="*/ 35205 w 87167"/>
                <a:gd name="connsiteY27" fmla="*/ 51783 h 82077"/>
                <a:gd name="connsiteX28" fmla="*/ 59552 w 87167"/>
                <a:gd name="connsiteY28" fmla="*/ 37462 h 82077"/>
                <a:gd name="connsiteX29" fmla="*/ 57397 w 87167"/>
                <a:gd name="connsiteY29" fmla="*/ 34225 h 82077"/>
                <a:gd name="connsiteX30" fmla="*/ 56982 w 87167"/>
                <a:gd name="connsiteY30" fmla="*/ 32775 h 82077"/>
                <a:gd name="connsiteX31" fmla="*/ 57345 w 87167"/>
                <a:gd name="connsiteY31" fmla="*/ 32361 h 82077"/>
                <a:gd name="connsiteX32" fmla="*/ 78344 w 87167"/>
                <a:gd name="connsiteY32" fmla="*/ 2969 h 82077"/>
                <a:gd name="connsiteX33" fmla="*/ 36866 w 87167"/>
                <a:gd name="connsiteY33" fmla="*/ -20415 h 82077"/>
                <a:gd name="connsiteX34" fmla="*/ 26328 w 87167"/>
                <a:gd name="connsiteY34" fmla="*/ -22616 h 82077"/>
                <a:gd name="connsiteX35" fmla="*/ 16231 w 87167"/>
                <a:gd name="connsiteY35" fmla="*/ -25154 h 82077"/>
                <a:gd name="connsiteX36" fmla="*/ 17244 w 87167"/>
                <a:gd name="connsiteY36" fmla="*/ -15132 h 82077"/>
                <a:gd name="connsiteX37" fmla="*/ 16699 w 87167"/>
                <a:gd name="connsiteY37" fmla="*/ -13889 h 82077"/>
                <a:gd name="connsiteX38" fmla="*/ 14934 w 87167"/>
                <a:gd name="connsiteY38" fmla="*/ -12957 h 82077"/>
                <a:gd name="connsiteX39" fmla="*/ -1704 w 87167"/>
                <a:gd name="connsiteY39" fmla="*/ 8537 h 82077"/>
                <a:gd name="connsiteX40" fmla="*/ -1782 w 87167"/>
                <a:gd name="connsiteY40" fmla="*/ 9469 h 82077"/>
                <a:gd name="connsiteX41" fmla="*/ -3625 w 87167"/>
                <a:gd name="connsiteY41" fmla="*/ 18843 h 82077"/>
                <a:gd name="connsiteX42" fmla="*/ 2735 w 87167"/>
                <a:gd name="connsiteY42" fmla="*/ 25240 h 82077"/>
                <a:gd name="connsiteX43" fmla="*/ 3331 w 87167"/>
                <a:gd name="connsiteY43" fmla="*/ 26586 h 82077"/>
                <a:gd name="connsiteX44" fmla="*/ 5667 w 87167"/>
                <a:gd name="connsiteY44" fmla="*/ 36167 h 82077"/>
                <a:gd name="connsiteX45" fmla="*/ 15946 w 87167"/>
                <a:gd name="connsiteY45" fmla="*/ 40155 h 82077"/>
                <a:gd name="connsiteX46" fmla="*/ 16076 w 87167"/>
                <a:gd name="connsiteY46" fmla="*/ 40078 h 82077"/>
                <a:gd name="connsiteX47" fmla="*/ 16076 w 87167"/>
                <a:gd name="connsiteY47" fmla="*/ 40078 h 82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7167" h="82077">
                  <a:moveTo>
                    <a:pt x="30611" y="54528"/>
                  </a:moveTo>
                  <a:cubicBezTo>
                    <a:pt x="26666" y="54606"/>
                    <a:pt x="22824" y="53337"/>
                    <a:pt x="19710" y="50928"/>
                  </a:cubicBezTo>
                  <a:cubicBezTo>
                    <a:pt x="17010" y="48882"/>
                    <a:pt x="15323" y="45775"/>
                    <a:pt x="15012" y="42408"/>
                  </a:cubicBezTo>
                  <a:cubicBezTo>
                    <a:pt x="10781" y="42486"/>
                    <a:pt x="6758" y="40699"/>
                    <a:pt x="3954" y="37566"/>
                  </a:cubicBezTo>
                  <a:cubicBezTo>
                    <a:pt x="1177" y="34692"/>
                    <a:pt x="35" y="30626"/>
                    <a:pt x="918" y="26741"/>
                  </a:cubicBezTo>
                  <a:cubicBezTo>
                    <a:pt x="-1367" y="25550"/>
                    <a:pt x="-4585" y="23272"/>
                    <a:pt x="-5805" y="19413"/>
                  </a:cubicBezTo>
                  <a:cubicBezTo>
                    <a:pt x="-6817" y="16228"/>
                    <a:pt x="-6194" y="12628"/>
                    <a:pt x="-4014" y="8692"/>
                  </a:cubicBezTo>
                  <a:cubicBezTo>
                    <a:pt x="-8167" y="-3634"/>
                    <a:pt x="6135" y="-11015"/>
                    <a:pt x="13869" y="-15029"/>
                  </a:cubicBezTo>
                  <a:cubicBezTo>
                    <a:pt x="14207" y="-15210"/>
                    <a:pt x="14544" y="-15391"/>
                    <a:pt x="14882" y="-15547"/>
                  </a:cubicBezTo>
                  <a:cubicBezTo>
                    <a:pt x="14207" y="-19146"/>
                    <a:pt x="13921" y="-22797"/>
                    <a:pt x="13999" y="-26449"/>
                  </a:cubicBezTo>
                  <a:cubicBezTo>
                    <a:pt x="13999" y="-26915"/>
                    <a:pt x="14311" y="-27329"/>
                    <a:pt x="14752" y="-27484"/>
                  </a:cubicBezTo>
                  <a:cubicBezTo>
                    <a:pt x="14882" y="-27537"/>
                    <a:pt x="15038" y="-27562"/>
                    <a:pt x="15193" y="-27537"/>
                  </a:cubicBezTo>
                  <a:cubicBezTo>
                    <a:pt x="19242" y="-27122"/>
                    <a:pt x="23214" y="-26190"/>
                    <a:pt x="27029" y="-24765"/>
                  </a:cubicBezTo>
                  <a:cubicBezTo>
                    <a:pt x="30715" y="-23548"/>
                    <a:pt x="33881" y="-22487"/>
                    <a:pt x="37385" y="-22694"/>
                  </a:cubicBezTo>
                  <a:cubicBezTo>
                    <a:pt x="37593" y="-22720"/>
                    <a:pt x="37801" y="-22668"/>
                    <a:pt x="37982" y="-22564"/>
                  </a:cubicBezTo>
                  <a:cubicBezTo>
                    <a:pt x="38164" y="-22461"/>
                    <a:pt x="38320" y="-22332"/>
                    <a:pt x="38423" y="-22150"/>
                  </a:cubicBezTo>
                  <a:cubicBezTo>
                    <a:pt x="38553" y="-21917"/>
                    <a:pt x="51947" y="95"/>
                    <a:pt x="79797" y="768"/>
                  </a:cubicBezTo>
                  <a:cubicBezTo>
                    <a:pt x="80134" y="768"/>
                    <a:pt x="80446" y="923"/>
                    <a:pt x="80653" y="1208"/>
                  </a:cubicBezTo>
                  <a:cubicBezTo>
                    <a:pt x="80861" y="1467"/>
                    <a:pt x="80939" y="1830"/>
                    <a:pt x="80861" y="2140"/>
                  </a:cubicBezTo>
                  <a:cubicBezTo>
                    <a:pt x="77591" y="14570"/>
                    <a:pt x="70219" y="25524"/>
                    <a:pt x="59889" y="33241"/>
                  </a:cubicBezTo>
                  <a:cubicBezTo>
                    <a:pt x="61291" y="34303"/>
                    <a:pt x="62017" y="36012"/>
                    <a:pt x="61784" y="37747"/>
                  </a:cubicBezTo>
                  <a:cubicBezTo>
                    <a:pt x="60694" y="44895"/>
                    <a:pt x="42966" y="52093"/>
                    <a:pt x="35776" y="53880"/>
                  </a:cubicBezTo>
                  <a:cubicBezTo>
                    <a:pt x="34037" y="54320"/>
                    <a:pt x="32324" y="54528"/>
                    <a:pt x="30611" y="54528"/>
                  </a:cubicBezTo>
                  <a:close/>
                  <a:moveTo>
                    <a:pt x="16076" y="40078"/>
                  </a:moveTo>
                  <a:cubicBezTo>
                    <a:pt x="16543" y="40078"/>
                    <a:pt x="16932" y="40363"/>
                    <a:pt x="17114" y="40777"/>
                  </a:cubicBezTo>
                  <a:cubicBezTo>
                    <a:pt x="17166" y="40907"/>
                    <a:pt x="17192" y="41062"/>
                    <a:pt x="17192" y="41217"/>
                  </a:cubicBezTo>
                  <a:cubicBezTo>
                    <a:pt x="17140" y="44350"/>
                    <a:pt x="18593" y="47328"/>
                    <a:pt x="21111" y="49245"/>
                  </a:cubicBezTo>
                  <a:cubicBezTo>
                    <a:pt x="25160" y="52223"/>
                    <a:pt x="30351" y="53155"/>
                    <a:pt x="35205" y="51783"/>
                  </a:cubicBezTo>
                  <a:cubicBezTo>
                    <a:pt x="43329" y="49763"/>
                    <a:pt x="58747" y="42797"/>
                    <a:pt x="59552" y="37462"/>
                  </a:cubicBezTo>
                  <a:cubicBezTo>
                    <a:pt x="59629" y="37022"/>
                    <a:pt x="59811" y="35702"/>
                    <a:pt x="57397" y="34225"/>
                  </a:cubicBezTo>
                  <a:cubicBezTo>
                    <a:pt x="56904" y="33915"/>
                    <a:pt x="56722" y="33293"/>
                    <a:pt x="56982" y="32775"/>
                  </a:cubicBezTo>
                  <a:cubicBezTo>
                    <a:pt x="57060" y="32620"/>
                    <a:pt x="57190" y="32465"/>
                    <a:pt x="57345" y="32361"/>
                  </a:cubicBezTo>
                  <a:cubicBezTo>
                    <a:pt x="67468" y="25214"/>
                    <a:pt x="74865" y="14855"/>
                    <a:pt x="78344" y="2969"/>
                  </a:cubicBezTo>
                  <a:cubicBezTo>
                    <a:pt x="52725" y="1700"/>
                    <a:pt x="39202" y="-16919"/>
                    <a:pt x="36866" y="-20415"/>
                  </a:cubicBezTo>
                  <a:cubicBezTo>
                    <a:pt x="33181" y="-20337"/>
                    <a:pt x="29832" y="-21451"/>
                    <a:pt x="26328" y="-22616"/>
                  </a:cubicBezTo>
                  <a:cubicBezTo>
                    <a:pt x="23058" y="-23833"/>
                    <a:pt x="19684" y="-24662"/>
                    <a:pt x="16231" y="-25154"/>
                  </a:cubicBezTo>
                  <a:cubicBezTo>
                    <a:pt x="16206" y="-21787"/>
                    <a:pt x="16543" y="-18421"/>
                    <a:pt x="17244" y="-15132"/>
                  </a:cubicBezTo>
                  <a:cubicBezTo>
                    <a:pt x="17374" y="-14640"/>
                    <a:pt x="17140" y="-14148"/>
                    <a:pt x="16699" y="-13889"/>
                  </a:cubicBezTo>
                  <a:cubicBezTo>
                    <a:pt x="16154" y="-13604"/>
                    <a:pt x="15557" y="-13294"/>
                    <a:pt x="14934" y="-12957"/>
                  </a:cubicBezTo>
                  <a:cubicBezTo>
                    <a:pt x="7199" y="-8943"/>
                    <a:pt x="-5727" y="-2262"/>
                    <a:pt x="-1704" y="8537"/>
                  </a:cubicBezTo>
                  <a:cubicBezTo>
                    <a:pt x="-1600" y="8847"/>
                    <a:pt x="-1626" y="9184"/>
                    <a:pt x="-1782" y="9469"/>
                  </a:cubicBezTo>
                  <a:cubicBezTo>
                    <a:pt x="-3858" y="12991"/>
                    <a:pt x="-4481" y="16150"/>
                    <a:pt x="-3625" y="18843"/>
                  </a:cubicBezTo>
                  <a:cubicBezTo>
                    <a:pt x="-2509" y="22365"/>
                    <a:pt x="840" y="24359"/>
                    <a:pt x="2735" y="25240"/>
                  </a:cubicBezTo>
                  <a:cubicBezTo>
                    <a:pt x="3254" y="25473"/>
                    <a:pt x="3487" y="26042"/>
                    <a:pt x="3331" y="26586"/>
                  </a:cubicBezTo>
                  <a:cubicBezTo>
                    <a:pt x="2293" y="29952"/>
                    <a:pt x="3176" y="33630"/>
                    <a:pt x="5667" y="36167"/>
                  </a:cubicBezTo>
                  <a:cubicBezTo>
                    <a:pt x="8445" y="39223"/>
                    <a:pt x="12676" y="40854"/>
                    <a:pt x="15946" y="40155"/>
                  </a:cubicBezTo>
                  <a:cubicBezTo>
                    <a:pt x="15920" y="40078"/>
                    <a:pt x="15998" y="40078"/>
                    <a:pt x="16076" y="40078"/>
                  </a:cubicBezTo>
                  <a:lnTo>
                    <a:pt x="16076" y="40078"/>
                  </a:lnTo>
                  <a:close/>
                </a:path>
              </a:pathLst>
            </a:custGeom>
            <a:solidFill>
              <a:srgbClr val="191919"/>
            </a:solidFill>
            <a:ln w="259" cap="flat">
              <a:noFill/>
              <a:prstDash val="solid"/>
              <a:miter/>
            </a:ln>
          </p:spPr>
          <p:txBody>
            <a:bodyPr rtlCol="0" anchor="ctr"/>
            <a:lstStyle/>
            <a:p>
              <a:endParaRPr lang="fr-FR"/>
            </a:p>
          </p:txBody>
        </p:sp>
        <p:sp>
          <p:nvSpPr>
            <p:cNvPr id="4072" name="Forme libre 4071">
              <a:extLst>
                <a:ext uri="{FF2B5EF4-FFF2-40B4-BE49-F238E27FC236}">
                  <a16:creationId xmlns:a16="http://schemas.microsoft.com/office/drawing/2014/main" id="{26C5DE2F-A505-4F1C-6768-1E92CFD2AAAE}"/>
                </a:ext>
              </a:extLst>
            </p:cNvPr>
            <p:cNvSpPr/>
            <p:nvPr/>
          </p:nvSpPr>
          <p:spPr>
            <a:xfrm>
              <a:off x="4228539" y="9774733"/>
              <a:ext cx="62984" cy="62434"/>
            </a:xfrm>
            <a:custGeom>
              <a:avLst/>
              <a:gdLst>
                <a:gd name="connsiteX0" fmla="*/ -5154 w 62984"/>
                <a:gd name="connsiteY0" fmla="*/ 1954 h 62434"/>
                <a:gd name="connsiteX1" fmla="*/ -6114 w 62984"/>
                <a:gd name="connsiteY1" fmla="*/ 1384 h 62434"/>
                <a:gd name="connsiteX2" fmla="*/ -6062 w 62984"/>
                <a:gd name="connsiteY2" fmla="*/ 245 h 62434"/>
                <a:gd name="connsiteX3" fmla="*/ 13430 w 62984"/>
                <a:gd name="connsiteY3" fmla="*/ -13169 h 62434"/>
                <a:gd name="connsiteX4" fmla="*/ 14806 w 62984"/>
                <a:gd name="connsiteY4" fmla="*/ -12470 h 62434"/>
                <a:gd name="connsiteX5" fmla="*/ 14131 w 62984"/>
                <a:gd name="connsiteY5" fmla="*/ -11072 h 62434"/>
                <a:gd name="connsiteX6" fmla="*/ -4220 w 62984"/>
                <a:gd name="connsiteY6" fmla="*/ 1462 h 62434"/>
                <a:gd name="connsiteX7" fmla="*/ -5154 w 62984"/>
                <a:gd name="connsiteY7" fmla="*/ 1954 h 62434"/>
                <a:gd name="connsiteX8" fmla="*/ -145 w 62984"/>
                <a:gd name="connsiteY8" fmla="*/ 19279 h 62434"/>
                <a:gd name="connsiteX9" fmla="*/ -1079 w 62984"/>
                <a:gd name="connsiteY9" fmla="*/ 18761 h 62434"/>
                <a:gd name="connsiteX10" fmla="*/ -1131 w 62984"/>
                <a:gd name="connsiteY10" fmla="*/ 17698 h 62434"/>
                <a:gd name="connsiteX11" fmla="*/ 18803 w 62984"/>
                <a:gd name="connsiteY11" fmla="*/ 2990 h 62434"/>
                <a:gd name="connsiteX12" fmla="*/ 19660 w 62984"/>
                <a:gd name="connsiteY12" fmla="*/ 3041 h 62434"/>
                <a:gd name="connsiteX13" fmla="*/ 20179 w 62984"/>
                <a:gd name="connsiteY13" fmla="*/ 4518 h 62434"/>
                <a:gd name="connsiteX14" fmla="*/ 20179 w 62984"/>
                <a:gd name="connsiteY14" fmla="*/ 4544 h 62434"/>
                <a:gd name="connsiteX15" fmla="*/ 19530 w 62984"/>
                <a:gd name="connsiteY15" fmla="*/ 5087 h 62434"/>
                <a:gd name="connsiteX16" fmla="*/ 868 w 62984"/>
                <a:gd name="connsiteY16" fmla="*/ 18657 h 62434"/>
                <a:gd name="connsiteX17" fmla="*/ -145 w 62984"/>
                <a:gd name="connsiteY17" fmla="*/ 19279 h 62434"/>
                <a:gd name="connsiteX18" fmla="*/ 13742 w 62984"/>
                <a:gd name="connsiteY18" fmla="*/ 34272 h 62434"/>
                <a:gd name="connsiteX19" fmla="*/ 13326 w 62984"/>
                <a:gd name="connsiteY19" fmla="*/ 34194 h 62434"/>
                <a:gd name="connsiteX20" fmla="*/ 12729 w 62984"/>
                <a:gd name="connsiteY20" fmla="*/ 33599 h 62434"/>
                <a:gd name="connsiteX21" fmla="*/ 12651 w 62984"/>
                <a:gd name="connsiteY21" fmla="*/ 33184 h 62434"/>
                <a:gd name="connsiteX22" fmla="*/ 29938 w 62984"/>
                <a:gd name="connsiteY22" fmla="*/ 16559 h 62434"/>
                <a:gd name="connsiteX23" fmla="*/ 31443 w 62984"/>
                <a:gd name="connsiteY23" fmla="*/ 15783 h 62434"/>
                <a:gd name="connsiteX24" fmla="*/ 32300 w 62984"/>
                <a:gd name="connsiteY24" fmla="*/ 15679 h 62434"/>
                <a:gd name="connsiteX25" fmla="*/ 33053 w 62984"/>
                <a:gd name="connsiteY25" fmla="*/ 17051 h 62434"/>
                <a:gd name="connsiteX26" fmla="*/ 32482 w 62984"/>
                <a:gd name="connsiteY26" fmla="*/ 17725 h 62434"/>
                <a:gd name="connsiteX27" fmla="*/ 30950 w 62984"/>
                <a:gd name="connsiteY27" fmla="*/ 18502 h 62434"/>
                <a:gd name="connsiteX28" fmla="*/ 14858 w 62984"/>
                <a:gd name="connsiteY28" fmla="*/ 33184 h 62434"/>
                <a:gd name="connsiteX29" fmla="*/ 13742 w 62984"/>
                <a:gd name="connsiteY29" fmla="*/ 34272 h 62434"/>
                <a:gd name="connsiteX30" fmla="*/ 37647 w 62984"/>
                <a:gd name="connsiteY30" fmla="*/ 34893 h 62434"/>
                <a:gd name="connsiteX31" fmla="*/ 36557 w 62984"/>
                <a:gd name="connsiteY31" fmla="*/ 33961 h 62434"/>
                <a:gd name="connsiteX32" fmla="*/ 37309 w 62984"/>
                <a:gd name="connsiteY32" fmla="*/ 32744 h 62434"/>
                <a:gd name="connsiteX33" fmla="*/ 54959 w 62984"/>
                <a:gd name="connsiteY33" fmla="*/ 24380 h 62434"/>
                <a:gd name="connsiteX34" fmla="*/ 55790 w 62984"/>
                <a:gd name="connsiteY34" fmla="*/ 24172 h 62434"/>
                <a:gd name="connsiteX35" fmla="*/ 56724 w 62984"/>
                <a:gd name="connsiteY35" fmla="*/ 25416 h 62434"/>
                <a:gd name="connsiteX36" fmla="*/ 56283 w 62984"/>
                <a:gd name="connsiteY36" fmla="*/ 26141 h 62434"/>
                <a:gd name="connsiteX37" fmla="*/ 37984 w 62984"/>
                <a:gd name="connsiteY37" fmla="*/ 34842 h 62434"/>
                <a:gd name="connsiteX38" fmla="*/ 37647 w 62984"/>
                <a:gd name="connsiteY38" fmla="*/ 34893 h 62434"/>
                <a:gd name="connsiteX39" fmla="*/ 13768 w 62984"/>
                <a:gd name="connsiteY39" fmla="*/ -21819 h 62434"/>
                <a:gd name="connsiteX40" fmla="*/ 12651 w 62984"/>
                <a:gd name="connsiteY40" fmla="*/ -22906 h 62434"/>
                <a:gd name="connsiteX41" fmla="*/ 12755 w 62984"/>
                <a:gd name="connsiteY41" fmla="*/ -23372 h 62434"/>
                <a:gd name="connsiteX42" fmla="*/ 13249 w 62984"/>
                <a:gd name="connsiteY42" fmla="*/ -23890 h 62434"/>
                <a:gd name="connsiteX43" fmla="*/ 24306 w 62984"/>
                <a:gd name="connsiteY43" fmla="*/ -27516 h 62434"/>
                <a:gd name="connsiteX44" fmla="*/ 25603 w 62984"/>
                <a:gd name="connsiteY44" fmla="*/ -26661 h 62434"/>
                <a:gd name="connsiteX45" fmla="*/ 24747 w 62984"/>
                <a:gd name="connsiteY45" fmla="*/ -25366 h 62434"/>
                <a:gd name="connsiteX46" fmla="*/ 24721 w 62984"/>
                <a:gd name="connsiteY46" fmla="*/ -25366 h 62434"/>
                <a:gd name="connsiteX47" fmla="*/ 14261 w 62984"/>
                <a:gd name="connsiteY47" fmla="*/ -21948 h 62434"/>
                <a:gd name="connsiteX48" fmla="*/ 13768 w 62984"/>
                <a:gd name="connsiteY48" fmla="*/ -21819 h 6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2984" h="62434">
                  <a:moveTo>
                    <a:pt x="-5154" y="1954"/>
                  </a:moveTo>
                  <a:cubicBezTo>
                    <a:pt x="-5569" y="1954"/>
                    <a:pt x="-5933" y="1721"/>
                    <a:pt x="-6114" y="1384"/>
                  </a:cubicBezTo>
                  <a:cubicBezTo>
                    <a:pt x="-6296" y="1022"/>
                    <a:pt x="-6296" y="607"/>
                    <a:pt x="-6062" y="245"/>
                  </a:cubicBezTo>
                  <a:cubicBezTo>
                    <a:pt x="-1858" y="-6229"/>
                    <a:pt x="7071" y="-11020"/>
                    <a:pt x="13430" y="-13169"/>
                  </a:cubicBezTo>
                  <a:cubicBezTo>
                    <a:pt x="14001" y="-13350"/>
                    <a:pt x="14624" y="-13040"/>
                    <a:pt x="14806" y="-12470"/>
                  </a:cubicBezTo>
                  <a:cubicBezTo>
                    <a:pt x="14987" y="-11900"/>
                    <a:pt x="14702" y="-11279"/>
                    <a:pt x="14131" y="-11072"/>
                  </a:cubicBezTo>
                  <a:cubicBezTo>
                    <a:pt x="8109" y="-9052"/>
                    <a:pt x="-326" y="-4546"/>
                    <a:pt x="-4220" y="1462"/>
                  </a:cubicBezTo>
                  <a:cubicBezTo>
                    <a:pt x="-4427" y="1772"/>
                    <a:pt x="-4765" y="1954"/>
                    <a:pt x="-5154" y="1954"/>
                  </a:cubicBezTo>
                  <a:close/>
                  <a:moveTo>
                    <a:pt x="-145" y="19279"/>
                  </a:moveTo>
                  <a:cubicBezTo>
                    <a:pt x="-534" y="19279"/>
                    <a:pt x="-871" y="19071"/>
                    <a:pt x="-1079" y="18761"/>
                  </a:cubicBezTo>
                  <a:cubicBezTo>
                    <a:pt x="-1287" y="18450"/>
                    <a:pt x="-1313" y="18035"/>
                    <a:pt x="-1131" y="17698"/>
                  </a:cubicBezTo>
                  <a:cubicBezTo>
                    <a:pt x="2607" y="9930"/>
                    <a:pt x="14832" y="4336"/>
                    <a:pt x="18803" y="2990"/>
                  </a:cubicBezTo>
                  <a:cubicBezTo>
                    <a:pt x="19089" y="2886"/>
                    <a:pt x="19400" y="2912"/>
                    <a:pt x="19660" y="3041"/>
                  </a:cubicBezTo>
                  <a:cubicBezTo>
                    <a:pt x="20205" y="3300"/>
                    <a:pt x="20438" y="3974"/>
                    <a:pt x="20179" y="4518"/>
                  </a:cubicBezTo>
                  <a:cubicBezTo>
                    <a:pt x="20179" y="4518"/>
                    <a:pt x="20179" y="4518"/>
                    <a:pt x="20179" y="4544"/>
                  </a:cubicBezTo>
                  <a:cubicBezTo>
                    <a:pt x="20049" y="4803"/>
                    <a:pt x="19815" y="5009"/>
                    <a:pt x="19530" y="5087"/>
                  </a:cubicBezTo>
                  <a:cubicBezTo>
                    <a:pt x="16467" y="6123"/>
                    <a:pt x="4346" y="11432"/>
                    <a:pt x="868" y="18657"/>
                  </a:cubicBezTo>
                  <a:cubicBezTo>
                    <a:pt x="660" y="19045"/>
                    <a:pt x="271" y="19279"/>
                    <a:pt x="-145" y="19279"/>
                  </a:cubicBezTo>
                  <a:close/>
                  <a:moveTo>
                    <a:pt x="13742" y="34272"/>
                  </a:moveTo>
                  <a:cubicBezTo>
                    <a:pt x="13586" y="34272"/>
                    <a:pt x="13456" y="34246"/>
                    <a:pt x="13326" y="34194"/>
                  </a:cubicBezTo>
                  <a:cubicBezTo>
                    <a:pt x="13041" y="34091"/>
                    <a:pt x="12833" y="33858"/>
                    <a:pt x="12729" y="33599"/>
                  </a:cubicBezTo>
                  <a:cubicBezTo>
                    <a:pt x="12677" y="33469"/>
                    <a:pt x="12651" y="33314"/>
                    <a:pt x="12651" y="33184"/>
                  </a:cubicBezTo>
                  <a:cubicBezTo>
                    <a:pt x="12703" y="25390"/>
                    <a:pt x="23501" y="19848"/>
                    <a:pt x="29938" y="16559"/>
                  </a:cubicBezTo>
                  <a:cubicBezTo>
                    <a:pt x="30483" y="16274"/>
                    <a:pt x="30976" y="16015"/>
                    <a:pt x="31443" y="15783"/>
                  </a:cubicBezTo>
                  <a:cubicBezTo>
                    <a:pt x="31703" y="15627"/>
                    <a:pt x="32015" y="15601"/>
                    <a:pt x="32300" y="15679"/>
                  </a:cubicBezTo>
                  <a:cubicBezTo>
                    <a:pt x="32897" y="15860"/>
                    <a:pt x="33208" y="16456"/>
                    <a:pt x="33053" y="17051"/>
                  </a:cubicBezTo>
                  <a:cubicBezTo>
                    <a:pt x="32975" y="17336"/>
                    <a:pt x="32767" y="17595"/>
                    <a:pt x="32482" y="17725"/>
                  </a:cubicBezTo>
                  <a:cubicBezTo>
                    <a:pt x="32015" y="17984"/>
                    <a:pt x="31495" y="18243"/>
                    <a:pt x="30950" y="18502"/>
                  </a:cubicBezTo>
                  <a:cubicBezTo>
                    <a:pt x="24955" y="21583"/>
                    <a:pt x="14884" y="26736"/>
                    <a:pt x="14858" y="33184"/>
                  </a:cubicBezTo>
                  <a:cubicBezTo>
                    <a:pt x="14832" y="33780"/>
                    <a:pt x="14339" y="34272"/>
                    <a:pt x="13742" y="34272"/>
                  </a:cubicBezTo>
                  <a:close/>
                  <a:moveTo>
                    <a:pt x="37647" y="34893"/>
                  </a:moveTo>
                  <a:cubicBezTo>
                    <a:pt x="37102" y="34893"/>
                    <a:pt x="36635" y="34505"/>
                    <a:pt x="36557" y="33961"/>
                  </a:cubicBezTo>
                  <a:cubicBezTo>
                    <a:pt x="36479" y="33418"/>
                    <a:pt x="36790" y="32900"/>
                    <a:pt x="37309" y="32744"/>
                  </a:cubicBezTo>
                  <a:cubicBezTo>
                    <a:pt x="42994" y="30905"/>
                    <a:pt x="50677" y="27617"/>
                    <a:pt x="54959" y="24380"/>
                  </a:cubicBezTo>
                  <a:cubicBezTo>
                    <a:pt x="55193" y="24199"/>
                    <a:pt x="55478" y="24121"/>
                    <a:pt x="55790" y="24172"/>
                  </a:cubicBezTo>
                  <a:cubicBezTo>
                    <a:pt x="56387" y="24250"/>
                    <a:pt x="56828" y="24820"/>
                    <a:pt x="56724" y="25416"/>
                  </a:cubicBezTo>
                  <a:cubicBezTo>
                    <a:pt x="56672" y="25700"/>
                    <a:pt x="56517" y="25959"/>
                    <a:pt x="56283" y="26141"/>
                  </a:cubicBezTo>
                  <a:cubicBezTo>
                    <a:pt x="51793" y="29507"/>
                    <a:pt x="43850" y="32951"/>
                    <a:pt x="37984" y="34842"/>
                  </a:cubicBezTo>
                  <a:cubicBezTo>
                    <a:pt x="37855" y="34868"/>
                    <a:pt x="37751" y="34893"/>
                    <a:pt x="37647" y="34893"/>
                  </a:cubicBezTo>
                  <a:close/>
                  <a:moveTo>
                    <a:pt x="13768" y="-21819"/>
                  </a:moveTo>
                  <a:cubicBezTo>
                    <a:pt x="13171" y="-21819"/>
                    <a:pt x="12651" y="-22311"/>
                    <a:pt x="12651" y="-22906"/>
                  </a:cubicBezTo>
                  <a:cubicBezTo>
                    <a:pt x="12651" y="-23061"/>
                    <a:pt x="12677" y="-23217"/>
                    <a:pt x="12755" y="-23372"/>
                  </a:cubicBezTo>
                  <a:cubicBezTo>
                    <a:pt x="12859" y="-23605"/>
                    <a:pt x="13041" y="-23787"/>
                    <a:pt x="13249" y="-23890"/>
                  </a:cubicBezTo>
                  <a:cubicBezTo>
                    <a:pt x="16779" y="-25548"/>
                    <a:pt x="20490" y="-26765"/>
                    <a:pt x="24306" y="-27516"/>
                  </a:cubicBezTo>
                  <a:cubicBezTo>
                    <a:pt x="24903" y="-27645"/>
                    <a:pt x="25500" y="-27257"/>
                    <a:pt x="25603" y="-26661"/>
                  </a:cubicBezTo>
                  <a:cubicBezTo>
                    <a:pt x="25733" y="-26066"/>
                    <a:pt x="25344" y="-25470"/>
                    <a:pt x="24747" y="-25366"/>
                  </a:cubicBezTo>
                  <a:cubicBezTo>
                    <a:pt x="24747" y="-25366"/>
                    <a:pt x="24721" y="-25366"/>
                    <a:pt x="24721" y="-25366"/>
                  </a:cubicBezTo>
                  <a:cubicBezTo>
                    <a:pt x="21113" y="-24641"/>
                    <a:pt x="17609" y="-23502"/>
                    <a:pt x="14261" y="-21948"/>
                  </a:cubicBezTo>
                  <a:cubicBezTo>
                    <a:pt x="14131" y="-21844"/>
                    <a:pt x="13949" y="-21819"/>
                    <a:pt x="13768" y="-21819"/>
                  </a:cubicBezTo>
                  <a:close/>
                </a:path>
              </a:pathLst>
            </a:custGeom>
            <a:solidFill>
              <a:srgbClr val="191919"/>
            </a:solidFill>
            <a:ln w="259" cap="flat">
              <a:noFill/>
              <a:prstDash val="solid"/>
              <a:miter/>
            </a:ln>
          </p:spPr>
          <p:txBody>
            <a:bodyPr rtlCol="0" anchor="ctr"/>
            <a:lstStyle/>
            <a:p>
              <a:endParaRPr lang="fr-FR"/>
            </a:p>
          </p:txBody>
        </p:sp>
      </p:grpSp>
      <p:grpSp>
        <p:nvGrpSpPr>
          <p:cNvPr id="4073" name="Graphique 2">
            <a:extLst>
              <a:ext uri="{FF2B5EF4-FFF2-40B4-BE49-F238E27FC236}">
                <a16:creationId xmlns:a16="http://schemas.microsoft.com/office/drawing/2014/main" id="{E8FA9FFE-C008-E0CB-9601-238DAE6C277E}"/>
              </a:ext>
            </a:extLst>
          </p:cNvPr>
          <p:cNvGrpSpPr/>
          <p:nvPr/>
        </p:nvGrpSpPr>
        <p:grpSpPr>
          <a:xfrm>
            <a:off x="1571638" y="9398911"/>
            <a:ext cx="415833" cy="1040576"/>
            <a:chOff x="1571638" y="9398911"/>
            <a:chExt cx="415833" cy="1040576"/>
          </a:xfrm>
        </p:grpSpPr>
        <p:sp>
          <p:nvSpPr>
            <p:cNvPr id="4074" name="Forme libre 4073">
              <a:extLst>
                <a:ext uri="{FF2B5EF4-FFF2-40B4-BE49-F238E27FC236}">
                  <a16:creationId xmlns:a16="http://schemas.microsoft.com/office/drawing/2014/main" id="{E696E6E8-8768-33AD-D725-493FB4668FEA}"/>
                </a:ext>
              </a:extLst>
            </p:cNvPr>
            <p:cNvSpPr/>
            <p:nvPr/>
          </p:nvSpPr>
          <p:spPr>
            <a:xfrm>
              <a:off x="1781152" y="10333478"/>
              <a:ext cx="58374" cy="52187"/>
            </a:xfrm>
            <a:custGeom>
              <a:avLst/>
              <a:gdLst>
                <a:gd name="connsiteX0" fmla="*/ 2895 w 58374"/>
                <a:gd name="connsiteY0" fmla="*/ -22677 h 52187"/>
                <a:gd name="connsiteX1" fmla="*/ 24483 w 58374"/>
                <a:gd name="connsiteY1" fmla="*/ -21042 h 52187"/>
                <a:gd name="connsiteX2" fmla="*/ 5671 w 58374"/>
                <a:gd name="connsiteY2" fmla="*/ 5757 h 52187"/>
                <a:gd name="connsiteX3" fmla="*/ 2895 w 58374"/>
                <a:gd name="connsiteY3" fmla="*/ -22677 h 52187"/>
                <a:gd name="connsiteX4" fmla="*/ 8510 w 58374"/>
                <a:gd name="connsiteY4" fmla="*/ 26465 h 52187"/>
                <a:gd name="connsiteX5" fmla="*/ 46717 w 58374"/>
                <a:gd name="connsiteY5" fmla="*/ -18766 h 52187"/>
                <a:gd name="connsiteX6" fmla="*/ 61270 w 58374"/>
                <a:gd name="connsiteY6" fmla="*/ -18317 h 52187"/>
                <a:gd name="connsiteX7" fmla="*/ 58656 w 58374"/>
                <a:gd name="connsiteY7" fmla="*/ -7546 h 52187"/>
                <a:gd name="connsiteX8" fmla="*/ 27226 w 58374"/>
                <a:gd name="connsiteY8" fmla="*/ 29511 h 52187"/>
                <a:gd name="connsiteX9" fmla="*/ 9414 w 58374"/>
                <a:gd name="connsiteY9" fmla="*/ 29158 h 52187"/>
                <a:gd name="connsiteX10" fmla="*/ 8510 w 58374"/>
                <a:gd name="connsiteY10" fmla="*/ 26465 h 5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374" h="52187">
                  <a:moveTo>
                    <a:pt x="2895" y="-22677"/>
                  </a:moveTo>
                  <a:lnTo>
                    <a:pt x="24483" y="-21042"/>
                  </a:lnTo>
                  <a:lnTo>
                    <a:pt x="5671" y="5757"/>
                  </a:lnTo>
                  <a:lnTo>
                    <a:pt x="2895" y="-22677"/>
                  </a:lnTo>
                  <a:close/>
                  <a:moveTo>
                    <a:pt x="8510" y="26465"/>
                  </a:moveTo>
                  <a:lnTo>
                    <a:pt x="46717" y="-18766"/>
                  </a:lnTo>
                  <a:lnTo>
                    <a:pt x="61270" y="-18317"/>
                  </a:lnTo>
                  <a:lnTo>
                    <a:pt x="58656" y="-7546"/>
                  </a:lnTo>
                  <a:lnTo>
                    <a:pt x="27226" y="29511"/>
                  </a:lnTo>
                  <a:lnTo>
                    <a:pt x="9414" y="29158"/>
                  </a:lnTo>
                  <a:lnTo>
                    <a:pt x="8510" y="26465"/>
                  </a:lnTo>
                  <a:close/>
                </a:path>
              </a:pathLst>
            </a:custGeom>
            <a:solidFill>
              <a:srgbClr val="FFFFFF"/>
            </a:solidFill>
            <a:ln w="321" cap="flat">
              <a:noFill/>
              <a:prstDash val="solid"/>
              <a:miter/>
            </a:ln>
          </p:spPr>
          <p:txBody>
            <a:bodyPr rtlCol="0" anchor="ctr"/>
            <a:lstStyle/>
            <a:p>
              <a:endParaRPr lang="fr-FR"/>
            </a:p>
          </p:txBody>
        </p:sp>
        <p:sp>
          <p:nvSpPr>
            <p:cNvPr id="4075" name="Forme libre 4074">
              <a:extLst>
                <a:ext uri="{FF2B5EF4-FFF2-40B4-BE49-F238E27FC236}">
                  <a16:creationId xmlns:a16="http://schemas.microsoft.com/office/drawing/2014/main" id="{B66D0B26-8E90-2410-8F96-B089E579A95E}"/>
                </a:ext>
              </a:extLst>
            </p:cNvPr>
            <p:cNvSpPr/>
            <p:nvPr/>
          </p:nvSpPr>
          <p:spPr>
            <a:xfrm>
              <a:off x="1783798" y="10335498"/>
              <a:ext cx="53534" cy="49750"/>
            </a:xfrm>
            <a:custGeom>
              <a:avLst/>
              <a:gdLst>
                <a:gd name="connsiteX0" fmla="*/ 2895 w 53534"/>
                <a:gd name="connsiteY0" fmla="*/ 4344 h 49750"/>
                <a:gd name="connsiteX1" fmla="*/ 6412 w 53534"/>
                <a:gd name="connsiteY1" fmla="*/ 23802 h 49750"/>
                <a:gd name="connsiteX2" fmla="*/ 44877 w 53534"/>
                <a:gd name="connsiteY2" fmla="*/ -21365 h 49750"/>
                <a:gd name="connsiteX3" fmla="*/ 21579 w 53534"/>
                <a:gd name="connsiteY3" fmla="*/ -22679 h 49750"/>
                <a:gd name="connsiteX4" fmla="*/ 2895 w 53534"/>
                <a:gd name="connsiteY4" fmla="*/ 4344 h 49750"/>
                <a:gd name="connsiteX5" fmla="*/ 25193 w 53534"/>
                <a:gd name="connsiteY5" fmla="*/ 27072 h 49750"/>
                <a:gd name="connsiteX6" fmla="*/ 56429 w 53534"/>
                <a:gd name="connsiteY6" fmla="*/ -10049 h 49750"/>
                <a:gd name="connsiteX7" fmla="*/ 55300 w 53534"/>
                <a:gd name="connsiteY7" fmla="*/ 9313 h 49750"/>
                <a:gd name="connsiteX8" fmla="*/ 49621 w 53534"/>
                <a:gd name="connsiteY8" fmla="*/ 23770 h 49750"/>
                <a:gd name="connsiteX9" fmla="*/ 25193 w 53534"/>
                <a:gd name="connsiteY9" fmla="*/ 27072 h 4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34" h="49750">
                  <a:moveTo>
                    <a:pt x="2895" y="4344"/>
                  </a:moveTo>
                  <a:lnTo>
                    <a:pt x="6412" y="23802"/>
                  </a:lnTo>
                  <a:lnTo>
                    <a:pt x="44877" y="-21365"/>
                  </a:lnTo>
                  <a:lnTo>
                    <a:pt x="21579" y="-22679"/>
                  </a:lnTo>
                  <a:lnTo>
                    <a:pt x="2895" y="4344"/>
                  </a:lnTo>
                  <a:close/>
                  <a:moveTo>
                    <a:pt x="25193" y="27072"/>
                  </a:moveTo>
                  <a:lnTo>
                    <a:pt x="56429" y="-10049"/>
                  </a:lnTo>
                  <a:lnTo>
                    <a:pt x="55300" y="9313"/>
                  </a:lnTo>
                  <a:cubicBezTo>
                    <a:pt x="55300" y="9313"/>
                    <a:pt x="48007" y="13192"/>
                    <a:pt x="49621" y="23770"/>
                  </a:cubicBezTo>
                  <a:cubicBezTo>
                    <a:pt x="48782" y="25854"/>
                    <a:pt x="25193" y="27072"/>
                    <a:pt x="25193" y="27072"/>
                  </a:cubicBezTo>
                  <a:close/>
                </a:path>
              </a:pathLst>
            </a:custGeom>
            <a:solidFill>
              <a:srgbClr val="FFFFFF"/>
            </a:solidFill>
            <a:ln w="321" cap="flat">
              <a:noFill/>
              <a:prstDash val="solid"/>
              <a:miter/>
            </a:ln>
          </p:spPr>
          <p:txBody>
            <a:bodyPr rtlCol="0" anchor="ctr"/>
            <a:lstStyle/>
            <a:p>
              <a:endParaRPr lang="fr-FR"/>
            </a:p>
          </p:txBody>
        </p:sp>
        <p:sp>
          <p:nvSpPr>
            <p:cNvPr id="4076" name="Forme libre 4075">
              <a:extLst>
                <a:ext uri="{FF2B5EF4-FFF2-40B4-BE49-F238E27FC236}">
                  <a16:creationId xmlns:a16="http://schemas.microsoft.com/office/drawing/2014/main" id="{79692B94-F1F3-8BFE-D370-22A65BD90055}"/>
                </a:ext>
              </a:extLst>
            </p:cNvPr>
            <p:cNvSpPr/>
            <p:nvPr/>
          </p:nvSpPr>
          <p:spPr>
            <a:xfrm>
              <a:off x="1708159" y="10341076"/>
              <a:ext cx="40949" cy="41320"/>
            </a:xfrm>
            <a:custGeom>
              <a:avLst/>
              <a:gdLst>
                <a:gd name="connsiteX0" fmla="*/ 21983 w 40949"/>
                <a:gd name="connsiteY0" fmla="*/ -21112 h 41320"/>
                <a:gd name="connsiteX1" fmla="*/ 44055 w 40949"/>
                <a:gd name="connsiteY1" fmla="*/ 4789 h 41320"/>
                <a:gd name="connsiteX2" fmla="*/ 43023 w 40949"/>
                <a:gd name="connsiteY2" fmla="*/ 18638 h 41320"/>
                <a:gd name="connsiteX3" fmla="*/ 29986 w 40949"/>
                <a:gd name="connsiteY3" fmla="*/ 11778 h 41320"/>
                <a:gd name="connsiteX4" fmla="*/ 3106 w 40949"/>
                <a:gd name="connsiteY4" fmla="*/ -22683 h 41320"/>
                <a:gd name="connsiteX5" fmla="*/ 21983 w 40949"/>
                <a:gd name="connsiteY5" fmla="*/ -21112 h 4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949" h="41320">
                  <a:moveTo>
                    <a:pt x="21983" y="-21112"/>
                  </a:moveTo>
                  <a:lnTo>
                    <a:pt x="44055" y="4789"/>
                  </a:lnTo>
                  <a:lnTo>
                    <a:pt x="43023" y="18638"/>
                  </a:lnTo>
                  <a:cubicBezTo>
                    <a:pt x="43023" y="18638"/>
                    <a:pt x="33084" y="16234"/>
                    <a:pt x="29986" y="11778"/>
                  </a:cubicBezTo>
                  <a:cubicBezTo>
                    <a:pt x="26856" y="7322"/>
                    <a:pt x="3106" y="-22683"/>
                    <a:pt x="3106" y="-22683"/>
                  </a:cubicBezTo>
                  <a:lnTo>
                    <a:pt x="21983" y="-21112"/>
                  </a:lnTo>
                  <a:close/>
                </a:path>
              </a:pathLst>
            </a:custGeom>
            <a:solidFill>
              <a:srgbClr val="FFFFFF"/>
            </a:solidFill>
            <a:ln w="321" cap="flat">
              <a:noFill/>
              <a:prstDash val="solid"/>
              <a:miter/>
            </a:ln>
          </p:spPr>
          <p:txBody>
            <a:bodyPr rtlCol="0" anchor="ctr"/>
            <a:lstStyle/>
            <a:p>
              <a:endParaRPr lang="fr-FR"/>
            </a:p>
          </p:txBody>
        </p:sp>
        <p:sp>
          <p:nvSpPr>
            <p:cNvPr id="4077" name="Forme libre 4076">
              <a:extLst>
                <a:ext uri="{FF2B5EF4-FFF2-40B4-BE49-F238E27FC236}">
                  <a16:creationId xmlns:a16="http://schemas.microsoft.com/office/drawing/2014/main" id="{572B566A-EEAF-5CF5-892E-24E6D7A2D8FF}"/>
                </a:ext>
              </a:extLst>
            </p:cNvPr>
            <p:cNvSpPr/>
            <p:nvPr/>
          </p:nvSpPr>
          <p:spPr>
            <a:xfrm>
              <a:off x="1700867" y="10339986"/>
              <a:ext cx="48823" cy="32985"/>
            </a:xfrm>
            <a:custGeom>
              <a:avLst/>
              <a:gdLst>
                <a:gd name="connsiteX0" fmla="*/ 51938 w 48823"/>
                <a:gd name="connsiteY0" fmla="*/ -18021 h 32985"/>
                <a:gd name="connsiteX1" fmla="*/ 28801 w 48823"/>
                <a:gd name="connsiteY1" fmla="*/ -20041 h 32985"/>
                <a:gd name="connsiteX2" fmla="*/ 50808 w 48823"/>
                <a:gd name="connsiteY2" fmla="*/ 5701 h 32985"/>
                <a:gd name="connsiteX3" fmla="*/ 51938 w 48823"/>
                <a:gd name="connsiteY3" fmla="*/ -18021 h 32985"/>
                <a:gd name="connsiteX4" fmla="*/ 3114 w 48823"/>
                <a:gd name="connsiteY4" fmla="*/ -22669 h 32985"/>
                <a:gd name="connsiteX5" fmla="*/ 7793 w 48823"/>
                <a:gd name="connsiteY5" fmla="*/ 8041 h 32985"/>
                <a:gd name="connsiteX6" fmla="*/ 35416 w 48823"/>
                <a:gd name="connsiteY6" fmla="*/ 10317 h 32985"/>
                <a:gd name="connsiteX7" fmla="*/ 11117 w 48823"/>
                <a:gd name="connsiteY7" fmla="*/ -21483 h 32985"/>
                <a:gd name="connsiteX8" fmla="*/ 3114 w 48823"/>
                <a:gd name="connsiteY8" fmla="*/ -22669 h 32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23" h="32985">
                  <a:moveTo>
                    <a:pt x="51938" y="-18021"/>
                  </a:moveTo>
                  <a:lnTo>
                    <a:pt x="28801" y="-20041"/>
                  </a:lnTo>
                  <a:lnTo>
                    <a:pt x="50808" y="5701"/>
                  </a:lnTo>
                  <a:lnTo>
                    <a:pt x="51938" y="-18021"/>
                  </a:lnTo>
                  <a:close/>
                  <a:moveTo>
                    <a:pt x="3114" y="-22669"/>
                  </a:moveTo>
                  <a:cubicBezTo>
                    <a:pt x="3114" y="-22669"/>
                    <a:pt x="7374" y="2719"/>
                    <a:pt x="7793" y="8041"/>
                  </a:cubicBezTo>
                  <a:cubicBezTo>
                    <a:pt x="10278" y="5989"/>
                    <a:pt x="18378" y="1790"/>
                    <a:pt x="35416" y="10317"/>
                  </a:cubicBezTo>
                  <a:cubicBezTo>
                    <a:pt x="32608" y="5733"/>
                    <a:pt x="11117" y="-21483"/>
                    <a:pt x="11117" y="-21483"/>
                  </a:cubicBezTo>
                  <a:lnTo>
                    <a:pt x="3114" y="-22669"/>
                  </a:lnTo>
                  <a:close/>
                </a:path>
              </a:pathLst>
            </a:custGeom>
            <a:solidFill>
              <a:srgbClr val="FFFFFF"/>
            </a:solidFill>
            <a:ln w="321" cap="flat">
              <a:noFill/>
              <a:prstDash val="solid"/>
              <a:miter/>
            </a:ln>
          </p:spPr>
          <p:txBody>
            <a:bodyPr rtlCol="0" anchor="ctr"/>
            <a:lstStyle/>
            <a:p>
              <a:endParaRPr lang="fr-FR"/>
            </a:p>
          </p:txBody>
        </p:sp>
        <p:sp>
          <p:nvSpPr>
            <p:cNvPr id="4078" name="Forme libre 4077">
              <a:extLst>
                <a:ext uri="{FF2B5EF4-FFF2-40B4-BE49-F238E27FC236}">
                  <a16:creationId xmlns:a16="http://schemas.microsoft.com/office/drawing/2014/main" id="{55A2700E-A6F3-3591-8C58-225A7286B2BF}"/>
                </a:ext>
              </a:extLst>
            </p:cNvPr>
            <p:cNvSpPr/>
            <p:nvPr/>
          </p:nvSpPr>
          <p:spPr>
            <a:xfrm>
              <a:off x="1640184" y="9776956"/>
              <a:ext cx="255467" cy="30325"/>
            </a:xfrm>
            <a:custGeom>
              <a:avLst/>
              <a:gdLst>
                <a:gd name="connsiteX0" fmla="*/ 4150 w 255467"/>
                <a:gd name="connsiteY0" fmla="*/ -8258 h 30325"/>
                <a:gd name="connsiteX1" fmla="*/ 81596 w 255467"/>
                <a:gd name="connsiteY1" fmla="*/ -19574 h 30325"/>
                <a:gd name="connsiteX2" fmla="*/ 193151 w 255467"/>
                <a:gd name="connsiteY2" fmla="*/ -20439 h 30325"/>
                <a:gd name="connsiteX3" fmla="*/ 256237 w 255467"/>
                <a:gd name="connsiteY3" fmla="*/ -14829 h 30325"/>
                <a:gd name="connsiteX4" fmla="*/ 253430 w 255467"/>
                <a:gd name="connsiteY4" fmla="*/ 4949 h 30325"/>
                <a:gd name="connsiteX5" fmla="*/ 182212 w 255467"/>
                <a:gd name="connsiteY5" fmla="*/ 1616 h 30325"/>
                <a:gd name="connsiteX6" fmla="*/ 99344 w 255467"/>
                <a:gd name="connsiteY6" fmla="*/ 3347 h 30325"/>
                <a:gd name="connsiteX7" fmla="*/ 3924 w 255467"/>
                <a:gd name="connsiteY7" fmla="*/ 8123 h 30325"/>
                <a:gd name="connsiteX8" fmla="*/ 4150 w 255467"/>
                <a:gd name="connsiteY8" fmla="*/ -8258 h 3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5467" h="30325">
                  <a:moveTo>
                    <a:pt x="4150" y="-8258"/>
                  </a:moveTo>
                  <a:cubicBezTo>
                    <a:pt x="4150" y="-8258"/>
                    <a:pt x="40873" y="-1365"/>
                    <a:pt x="81596" y="-19574"/>
                  </a:cubicBezTo>
                  <a:cubicBezTo>
                    <a:pt x="107089" y="-21112"/>
                    <a:pt x="156784" y="-21881"/>
                    <a:pt x="193151" y="-20439"/>
                  </a:cubicBezTo>
                  <a:cubicBezTo>
                    <a:pt x="229518" y="-18996"/>
                    <a:pt x="247750" y="-17874"/>
                    <a:pt x="256237" y="-14829"/>
                  </a:cubicBezTo>
                  <a:cubicBezTo>
                    <a:pt x="259496" y="-13643"/>
                    <a:pt x="259690" y="782"/>
                    <a:pt x="253430" y="4949"/>
                  </a:cubicBezTo>
                  <a:cubicBezTo>
                    <a:pt x="251719" y="6071"/>
                    <a:pt x="210931" y="301"/>
                    <a:pt x="182212" y="1616"/>
                  </a:cubicBezTo>
                  <a:cubicBezTo>
                    <a:pt x="153492" y="2930"/>
                    <a:pt x="115673" y="2834"/>
                    <a:pt x="99344" y="3347"/>
                  </a:cubicBezTo>
                  <a:cubicBezTo>
                    <a:pt x="78918" y="4020"/>
                    <a:pt x="6119" y="11841"/>
                    <a:pt x="3924" y="8123"/>
                  </a:cubicBezTo>
                  <a:cubicBezTo>
                    <a:pt x="1730" y="4405"/>
                    <a:pt x="4150" y="-8258"/>
                    <a:pt x="4150" y="-8258"/>
                  </a:cubicBezTo>
                  <a:close/>
                </a:path>
              </a:pathLst>
            </a:custGeom>
            <a:solidFill>
              <a:srgbClr val="FFFFFF"/>
            </a:solidFill>
            <a:ln w="321" cap="flat">
              <a:noFill/>
              <a:prstDash val="solid"/>
              <a:miter/>
            </a:ln>
          </p:spPr>
          <p:txBody>
            <a:bodyPr rtlCol="0" anchor="ctr"/>
            <a:lstStyle/>
            <a:p>
              <a:endParaRPr lang="fr-FR"/>
            </a:p>
          </p:txBody>
        </p:sp>
        <p:sp>
          <p:nvSpPr>
            <p:cNvPr id="4079" name="Forme libre 4078">
              <a:extLst>
                <a:ext uri="{FF2B5EF4-FFF2-40B4-BE49-F238E27FC236}">
                  <a16:creationId xmlns:a16="http://schemas.microsoft.com/office/drawing/2014/main" id="{BA787810-F080-2308-644F-6C5960412F19}"/>
                </a:ext>
              </a:extLst>
            </p:cNvPr>
            <p:cNvSpPr/>
            <p:nvPr/>
          </p:nvSpPr>
          <p:spPr>
            <a:xfrm>
              <a:off x="1740461" y="9777209"/>
              <a:ext cx="112942" cy="24522"/>
            </a:xfrm>
            <a:custGeom>
              <a:avLst/>
              <a:gdLst>
                <a:gd name="connsiteX0" fmla="*/ 13353 w 112942"/>
                <a:gd name="connsiteY0" fmla="*/ -21198 h 24522"/>
                <a:gd name="connsiteX1" fmla="*/ 2930 w 112942"/>
                <a:gd name="connsiteY1" fmla="*/ -21198 h 24522"/>
                <a:gd name="connsiteX2" fmla="*/ 2930 w 112942"/>
                <a:gd name="connsiteY2" fmla="*/ 3325 h 24522"/>
                <a:gd name="connsiteX3" fmla="*/ 13353 w 112942"/>
                <a:gd name="connsiteY3" fmla="*/ 3325 h 24522"/>
                <a:gd name="connsiteX4" fmla="*/ 13353 w 112942"/>
                <a:gd name="connsiteY4" fmla="*/ -21198 h 24522"/>
                <a:gd name="connsiteX5" fmla="*/ 115872 w 112942"/>
                <a:gd name="connsiteY5" fmla="*/ -20396 h 24522"/>
                <a:gd name="connsiteX6" fmla="*/ 107095 w 112942"/>
                <a:gd name="connsiteY6" fmla="*/ -20396 h 24522"/>
                <a:gd name="connsiteX7" fmla="*/ 107095 w 112942"/>
                <a:gd name="connsiteY7" fmla="*/ 1978 h 24522"/>
                <a:gd name="connsiteX8" fmla="*/ 115872 w 112942"/>
                <a:gd name="connsiteY8" fmla="*/ 1978 h 24522"/>
                <a:gd name="connsiteX9" fmla="*/ 115872 w 112942"/>
                <a:gd name="connsiteY9" fmla="*/ -20396 h 24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942" h="24522">
                  <a:moveTo>
                    <a:pt x="13353" y="-21198"/>
                  </a:moveTo>
                  <a:lnTo>
                    <a:pt x="2930" y="-21198"/>
                  </a:lnTo>
                  <a:lnTo>
                    <a:pt x="2930" y="3325"/>
                  </a:lnTo>
                  <a:lnTo>
                    <a:pt x="13353" y="3325"/>
                  </a:lnTo>
                  <a:lnTo>
                    <a:pt x="13353" y="-21198"/>
                  </a:lnTo>
                  <a:close/>
                  <a:moveTo>
                    <a:pt x="115872" y="-20396"/>
                  </a:moveTo>
                  <a:lnTo>
                    <a:pt x="107095" y="-20396"/>
                  </a:lnTo>
                  <a:lnTo>
                    <a:pt x="107095" y="1978"/>
                  </a:lnTo>
                  <a:lnTo>
                    <a:pt x="115872" y="1978"/>
                  </a:lnTo>
                  <a:lnTo>
                    <a:pt x="115872" y="-20396"/>
                  </a:lnTo>
                  <a:close/>
                </a:path>
              </a:pathLst>
            </a:custGeom>
            <a:solidFill>
              <a:srgbClr val="FFD26C"/>
            </a:solidFill>
            <a:ln w="321" cap="flat">
              <a:noFill/>
              <a:prstDash val="solid"/>
              <a:miter/>
            </a:ln>
          </p:spPr>
          <p:txBody>
            <a:bodyPr rtlCol="0" anchor="ctr"/>
            <a:lstStyle/>
            <a:p>
              <a:endParaRPr lang="fr-FR"/>
            </a:p>
          </p:txBody>
        </p:sp>
        <p:sp>
          <p:nvSpPr>
            <p:cNvPr id="4080" name="Forme libre 4079">
              <a:extLst>
                <a:ext uri="{FF2B5EF4-FFF2-40B4-BE49-F238E27FC236}">
                  <a16:creationId xmlns:a16="http://schemas.microsoft.com/office/drawing/2014/main" id="{44CCBBB8-004F-4484-A7F6-9EF7619566B1}"/>
                </a:ext>
              </a:extLst>
            </p:cNvPr>
            <p:cNvSpPr/>
            <p:nvPr/>
          </p:nvSpPr>
          <p:spPr>
            <a:xfrm>
              <a:off x="1642911" y="9799744"/>
              <a:ext cx="246504" cy="544343"/>
            </a:xfrm>
            <a:custGeom>
              <a:avLst/>
              <a:gdLst>
                <a:gd name="connsiteX0" fmla="*/ 184878 w 246504"/>
                <a:gd name="connsiteY0" fmla="*/ -21931 h 544343"/>
                <a:gd name="connsiteX1" fmla="*/ 134280 w 246504"/>
                <a:gd name="connsiteY1" fmla="*/ -21290 h 544343"/>
                <a:gd name="connsiteX2" fmla="*/ 3009 w 246504"/>
                <a:gd name="connsiteY2" fmla="*/ -12955 h 544343"/>
                <a:gd name="connsiteX3" fmla="*/ 24694 w 246504"/>
                <a:gd name="connsiteY3" fmla="*/ 499943 h 544343"/>
                <a:gd name="connsiteX4" fmla="*/ 43959 w 246504"/>
                <a:gd name="connsiteY4" fmla="*/ 517285 h 544343"/>
                <a:gd name="connsiteX5" fmla="*/ 134506 w 246504"/>
                <a:gd name="connsiteY5" fmla="*/ 519273 h 544343"/>
                <a:gd name="connsiteX6" fmla="*/ 135119 w 246504"/>
                <a:gd name="connsiteY6" fmla="*/ 509976 h 544343"/>
                <a:gd name="connsiteX7" fmla="*/ 226634 w 246504"/>
                <a:gd name="connsiteY7" fmla="*/ 510297 h 544343"/>
                <a:gd name="connsiteX8" fmla="*/ 249513 w 246504"/>
                <a:gd name="connsiteY8" fmla="*/ -18532 h 544343"/>
                <a:gd name="connsiteX9" fmla="*/ 184878 w 246504"/>
                <a:gd name="connsiteY9" fmla="*/ -21931 h 544343"/>
                <a:gd name="connsiteX10" fmla="*/ 184878 w 246504"/>
                <a:gd name="connsiteY10" fmla="*/ -21931 h 544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6504" h="544343">
                  <a:moveTo>
                    <a:pt x="184878" y="-21931"/>
                  </a:moveTo>
                  <a:lnTo>
                    <a:pt x="134280" y="-21290"/>
                  </a:lnTo>
                  <a:cubicBezTo>
                    <a:pt x="78293" y="-19814"/>
                    <a:pt x="21209" y="-16096"/>
                    <a:pt x="3009" y="-12955"/>
                  </a:cubicBezTo>
                  <a:cubicBezTo>
                    <a:pt x="3009" y="-12955"/>
                    <a:pt x="22177" y="440126"/>
                    <a:pt x="24694" y="499943"/>
                  </a:cubicBezTo>
                  <a:cubicBezTo>
                    <a:pt x="25501" y="519080"/>
                    <a:pt x="37473" y="516805"/>
                    <a:pt x="43959" y="517285"/>
                  </a:cubicBezTo>
                  <a:cubicBezTo>
                    <a:pt x="67192" y="519016"/>
                    <a:pt x="134022" y="526614"/>
                    <a:pt x="134506" y="519273"/>
                  </a:cubicBezTo>
                  <a:cubicBezTo>
                    <a:pt x="134699" y="516419"/>
                    <a:pt x="134893" y="513278"/>
                    <a:pt x="135119" y="509976"/>
                  </a:cubicBezTo>
                  <a:cubicBezTo>
                    <a:pt x="148704" y="511739"/>
                    <a:pt x="226279" y="521356"/>
                    <a:pt x="226634" y="510297"/>
                  </a:cubicBezTo>
                  <a:cubicBezTo>
                    <a:pt x="228248" y="461924"/>
                    <a:pt x="249513" y="-18532"/>
                    <a:pt x="249513" y="-18532"/>
                  </a:cubicBezTo>
                  <a:cubicBezTo>
                    <a:pt x="235928" y="-20841"/>
                    <a:pt x="212339" y="-21834"/>
                    <a:pt x="184878" y="-21931"/>
                  </a:cubicBezTo>
                  <a:lnTo>
                    <a:pt x="184878" y="-21931"/>
                  </a:lnTo>
                  <a:close/>
                </a:path>
              </a:pathLst>
            </a:custGeom>
            <a:solidFill>
              <a:srgbClr val="FFFFFF"/>
            </a:solidFill>
            <a:ln w="321" cap="flat">
              <a:noFill/>
              <a:prstDash val="solid"/>
              <a:miter/>
            </a:ln>
          </p:spPr>
          <p:txBody>
            <a:bodyPr rtlCol="0" anchor="ctr"/>
            <a:lstStyle/>
            <a:p>
              <a:endParaRPr lang="fr-FR"/>
            </a:p>
          </p:txBody>
        </p:sp>
        <p:sp>
          <p:nvSpPr>
            <p:cNvPr id="4081" name="Forme libre 4080">
              <a:extLst>
                <a:ext uri="{FF2B5EF4-FFF2-40B4-BE49-F238E27FC236}">
                  <a16:creationId xmlns:a16="http://schemas.microsoft.com/office/drawing/2014/main" id="{BDDBBFF2-E756-464E-9EB3-3044C2A9C5E3}"/>
                </a:ext>
              </a:extLst>
            </p:cNvPr>
            <p:cNvSpPr/>
            <p:nvPr/>
          </p:nvSpPr>
          <p:spPr>
            <a:xfrm>
              <a:off x="1683054" y="9779869"/>
              <a:ext cx="198907" cy="24779"/>
            </a:xfrm>
            <a:custGeom>
              <a:avLst/>
              <a:gdLst>
                <a:gd name="connsiteX0" fmla="*/ 201132 w 198907"/>
                <a:gd name="connsiteY0" fmla="*/ 914 h 24779"/>
                <a:gd name="connsiteX1" fmla="*/ 193678 w 198907"/>
                <a:gd name="connsiteY1" fmla="*/ -304 h 24779"/>
                <a:gd name="connsiteX2" fmla="*/ 194614 w 198907"/>
                <a:gd name="connsiteY2" fmla="*/ -21205 h 24779"/>
                <a:gd name="connsiteX3" fmla="*/ 201874 w 198907"/>
                <a:gd name="connsiteY3" fmla="*/ -20307 h 24779"/>
                <a:gd name="connsiteX4" fmla="*/ 201132 w 198907"/>
                <a:gd name="connsiteY4" fmla="*/ 914 h 24779"/>
                <a:gd name="connsiteX5" fmla="*/ 12648 w 198907"/>
                <a:gd name="connsiteY5" fmla="*/ 2965 h 24779"/>
                <a:gd name="connsiteX6" fmla="*/ 3806 w 198907"/>
                <a:gd name="connsiteY6" fmla="*/ 3575 h 24779"/>
                <a:gd name="connsiteX7" fmla="*/ 2967 w 198907"/>
                <a:gd name="connsiteY7" fmla="*/ -12229 h 24779"/>
                <a:gd name="connsiteX8" fmla="*/ 11615 w 198907"/>
                <a:gd name="connsiteY8" fmla="*/ -13607 h 24779"/>
                <a:gd name="connsiteX9" fmla="*/ 12648 w 198907"/>
                <a:gd name="connsiteY9" fmla="*/ 2965 h 2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907" h="24779">
                  <a:moveTo>
                    <a:pt x="201132" y="914"/>
                  </a:moveTo>
                  <a:lnTo>
                    <a:pt x="193678" y="-304"/>
                  </a:lnTo>
                  <a:lnTo>
                    <a:pt x="194614" y="-21205"/>
                  </a:lnTo>
                  <a:lnTo>
                    <a:pt x="201874" y="-20307"/>
                  </a:lnTo>
                  <a:lnTo>
                    <a:pt x="201132" y="914"/>
                  </a:lnTo>
                  <a:close/>
                  <a:moveTo>
                    <a:pt x="12648" y="2965"/>
                  </a:moveTo>
                  <a:lnTo>
                    <a:pt x="3806" y="3575"/>
                  </a:lnTo>
                  <a:lnTo>
                    <a:pt x="2967" y="-12229"/>
                  </a:lnTo>
                  <a:lnTo>
                    <a:pt x="11615" y="-13607"/>
                  </a:lnTo>
                  <a:lnTo>
                    <a:pt x="12648" y="2965"/>
                  </a:lnTo>
                  <a:close/>
                </a:path>
              </a:pathLst>
            </a:custGeom>
            <a:solidFill>
              <a:srgbClr val="FFD26C"/>
            </a:solidFill>
            <a:ln w="321" cap="flat">
              <a:noFill/>
              <a:prstDash val="solid"/>
              <a:miter/>
            </a:ln>
          </p:spPr>
          <p:txBody>
            <a:bodyPr rtlCol="0" anchor="ctr"/>
            <a:lstStyle/>
            <a:p>
              <a:endParaRPr lang="fr-FR"/>
            </a:p>
          </p:txBody>
        </p:sp>
        <p:sp>
          <p:nvSpPr>
            <p:cNvPr id="4082" name="Forme libre 4081">
              <a:extLst>
                <a:ext uri="{FF2B5EF4-FFF2-40B4-BE49-F238E27FC236}">
                  <a16:creationId xmlns:a16="http://schemas.microsoft.com/office/drawing/2014/main" id="{F8C20E3A-941A-F467-E2FB-3BCEBD62B25C}"/>
                </a:ext>
              </a:extLst>
            </p:cNvPr>
            <p:cNvSpPr/>
            <p:nvPr/>
          </p:nvSpPr>
          <p:spPr>
            <a:xfrm>
              <a:off x="1774242" y="9798014"/>
              <a:ext cx="116916" cy="541042"/>
            </a:xfrm>
            <a:custGeom>
              <a:avLst/>
              <a:gdLst>
                <a:gd name="connsiteX0" fmla="*/ 70801 w 116916"/>
                <a:gd name="connsiteY0" fmla="*/ 519120 h 541042"/>
                <a:gd name="connsiteX1" fmla="*/ 4327 w 116916"/>
                <a:gd name="connsiteY1" fmla="*/ 513735 h 541042"/>
                <a:gd name="connsiteX2" fmla="*/ 3197 w 116916"/>
                <a:gd name="connsiteY2" fmla="*/ 513094 h 541042"/>
                <a:gd name="connsiteX3" fmla="*/ 3068 w 116916"/>
                <a:gd name="connsiteY3" fmla="*/ 511203 h 541042"/>
                <a:gd name="connsiteX4" fmla="*/ 3520 w 116916"/>
                <a:gd name="connsiteY4" fmla="*/ 510690 h 541042"/>
                <a:gd name="connsiteX5" fmla="*/ 4778 w 116916"/>
                <a:gd name="connsiteY5" fmla="*/ 510370 h 541042"/>
                <a:gd name="connsiteX6" fmla="*/ 92970 w 116916"/>
                <a:gd name="connsiteY6" fmla="*/ 512741 h 541042"/>
                <a:gd name="connsiteX7" fmla="*/ 93454 w 116916"/>
                <a:gd name="connsiteY7" fmla="*/ 511972 h 541042"/>
                <a:gd name="connsiteX8" fmla="*/ 116268 w 116916"/>
                <a:gd name="connsiteY8" fmla="*/ -15383 h 541042"/>
                <a:gd name="connsiteX9" fmla="*/ 53376 w 116916"/>
                <a:gd name="connsiteY9" fmla="*/ -18524 h 541042"/>
                <a:gd name="connsiteX10" fmla="*/ 51666 w 116916"/>
                <a:gd name="connsiteY10" fmla="*/ -20223 h 541042"/>
                <a:gd name="connsiteX11" fmla="*/ 53376 w 116916"/>
                <a:gd name="connsiteY11" fmla="*/ -21922 h 541042"/>
                <a:gd name="connsiteX12" fmla="*/ 118334 w 116916"/>
                <a:gd name="connsiteY12" fmla="*/ -18492 h 541042"/>
                <a:gd name="connsiteX13" fmla="*/ 119754 w 116916"/>
                <a:gd name="connsiteY13" fmla="*/ -16761 h 541042"/>
                <a:gd name="connsiteX14" fmla="*/ 96875 w 116916"/>
                <a:gd name="connsiteY14" fmla="*/ 512068 h 541042"/>
                <a:gd name="connsiteX15" fmla="*/ 95164 w 116916"/>
                <a:gd name="connsiteY15" fmla="*/ 515306 h 541042"/>
                <a:gd name="connsiteX16" fmla="*/ 70801 w 116916"/>
                <a:gd name="connsiteY16" fmla="*/ 519120 h 541042"/>
                <a:gd name="connsiteX17" fmla="*/ 70801 w 116916"/>
                <a:gd name="connsiteY17" fmla="*/ 519120 h 541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6" h="541042">
                  <a:moveTo>
                    <a:pt x="70801" y="519120"/>
                  </a:moveTo>
                  <a:cubicBezTo>
                    <a:pt x="45534" y="519120"/>
                    <a:pt x="9942" y="514504"/>
                    <a:pt x="4327" y="513735"/>
                  </a:cubicBezTo>
                  <a:cubicBezTo>
                    <a:pt x="3875" y="513671"/>
                    <a:pt x="3455" y="513447"/>
                    <a:pt x="3197" y="513094"/>
                  </a:cubicBezTo>
                  <a:cubicBezTo>
                    <a:pt x="2778" y="512549"/>
                    <a:pt x="2713" y="511812"/>
                    <a:pt x="3068" y="511203"/>
                  </a:cubicBezTo>
                  <a:cubicBezTo>
                    <a:pt x="3197" y="511011"/>
                    <a:pt x="3326" y="510850"/>
                    <a:pt x="3520" y="510690"/>
                  </a:cubicBezTo>
                  <a:cubicBezTo>
                    <a:pt x="3875" y="510401"/>
                    <a:pt x="4327" y="510305"/>
                    <a:pt x="4778" y="510370"/>
                  </a:cubicBezTo>
                  <a:cubicBezTo>
                    <a:pt x="36338" y="514601"/>
                    <a:pt x="85839" y="518736"/>
                    <a:pt x="92970" y="512741"/>
                  </a:cubicBezTo>
                  <a:cubicBezTo>
                    <a:pt x="93454" y="512357"/>
                    <a:pt x="93454" y="512068"/>
                    <a:pt x="93454" y="511972"/>
                  </a:cubicBezTo>
                  <a:cubicBezTo>
                    <a:pt x="95003" y="465491"/>
                    <a:pt x="114945" y="14365"/>
                    <a:pt x="116268" y="-15383"/>
                  </a:cubicBezTo>
                  <a:cubicBezTo>
                    <a:pt x="103651" y="-17338"/>
                    <a:pt x="81966" y="-18428"/>
                    <a:pt x="53376" y="-18524"/>
                  </a:cubicBezTo>
                  <a:cubicBezTo>
                    <a:pt x="52440" y="-18524"/>
                    <a:pt x="51666" y="-19294"/>
                    <a:pt x="51666" y="-20223"/>
                  </a:cubicBezTo>
                  <a:cubicBezTo>
                    <a:pt x="51666" y="-21153"/>
                    <a:pt x="52440" y="-21922"/>
                    <a:pt x="53376" y="-21922"/>
                  </a:cubicBezTo>
                  <a:cubicBezTo>
                    <a:pt x="83741" y="-21794"/>
                    <a:pt x="105587" y="-20672"/>
                    <a:pt x="118334" y="-18492"/>
                  </a:cubicBezTo>
                  <a:cubicBezTo>
                    <a:pt x="119173" y="-18364"/>
                    <a:pt x="119786" y="-17594"/>
                    <a:pt x="119754" y="-16761"/>
                  </a:cubicBezTo>
                  <a:cubicBezTo>
                    <a:pt x="119528" y="-11953"/>
                    <a:pt x="98456" y="464273"/>
                    <a:pt x="96875" y="512068"/>
                  </a:cubicBezTo>
                  <a:cubicBezTo>
                    <a:pt x="96810" y="513350"/>
                    <a:pt x="96197" y="514537"/>
                    <a:pt x="95164" y="515306"/>
                  </a:cubicBezTo>
                  <a:cubicBezTo>
                    <a:pt x="91841" y="518159"/>
                    <a:pt x="82418" y="519120"/>
                    <a:pt x="70801" y="519120"/>
                  </a:cubicBezTo>
                  <a:lnTo>
                    <a:pt x="70801" y="519120"/>
                  </a:lnTo>
                  <a:close/>
                </a:path>
              </a:pathLst>
            </a:custGeom>
            <a:solidFill>
              <a:srgbClr val="191919"/>
            </a:solidFill>
            <a:ln w="321" cap="flat">
              <a:noFill/>
              <a:prstDash val="solid"/>
              <a:miter/>
            </a:ln>
          </p:spPr>
          <p:txBody>
            <a:bodyPr rtlCol="0" anchor="ctr"/>
            <a:lstStyle/>
            <a:p>
              <a:endParaRPr lang="fr-FR"/>
            </a:p>
          </p:txBody>
        </p:sp>
        <p:sp>
          <p:nvSpPr>
            <p:cNvPr id="4083" name="Forme libre 4082">
              <a:extLst>
                <a:ext uri="{FF2B5EF4-FFF2-40B4-BE49-F238E27FC236}">
                  <a16:creationId xmlns:a16="http://schemas.microsoft.com/office/drawing/2014/main" id="{E386D16A-F8D5-1F92-0A4C-1E8341393E33}"/>
                </a:ext>
              </a:extLst>
            </p:cNvPr>
            <p:cNvSpPr/>
            <p:nvPr/>
          </p:nvSpPr>
          <p:spPr>
            <a:xfrm>
              <a:off x="1641232" y="9798655"/>
              <a:ext cx="155133" cy="547132"/>
            </a:xfrm>
            <a:custGeom>
              <a:avLst/>
              <a:gdLst>
                <a:gd name="connsiteX0" fmla="*/ 119366 w 155133"/>
                <a:gd name="connsiteY0" fmla="*/ 525202 h 547132"/>
                <a:gd name="connsiteX1" fmla="*/ 61539 w 155133"/>
                <a:gd name="connsiteY1" fmla="*/ 521419 h 547132"/>
                <a:gd name="connsiteX2" fmla="*/ 45663 w 155133"/>
                <a:gd name="connsiteY2" fmla="*/ 520073 h 547132"/>
                <a:gd name="connsiteX3" fmla="*/ 43275 w 155133"/>
                <a:gd name="connsiteY3" fmla="*/ 519977 h 547132"/>
                <a:gd name="connsiteX4" fmla="*/ 24817 w 155133"/>
                <a:gd name="connsiteY4" fmla="*/ 501096 h 547132"/>
                <a:gd name="connsiteX5" fmla="*/ 3132 w 155133"/>
                <a:gd name="connsiteY5" fmla="*/ -11802 h 547132"/>
                <a:gd name="connsiteX6" fmla="*/ 4552 w 155133"/>
                <a:gd name="connsiteY6" fmla="*/ -13565 h 547132"/>
                <a:gd name="connsiteX7" fmla="*/ 136049 w 155133"/>
                <a:gd name="connsiteY7" fmla="*/ -21931 h 547132"/>
                <a:gd name="connsiteX8" fmla="*/ 136081 w 155133"/>
                <a:gd name="connsiteY8" fmla="*/ -21931 h 547132"/>
                <a:gd name="connsiteX9" fmla="*/ 137759 w 155133"/>
                <a:gd name="connsiteY9" fmla="*/ -20201 h 547132"/>
                <a:gd name="connsiteX10" fmla="*/ 136146 w 155133"/>
                <a:gd name="connsiteY10" fmla="*/ -18534 h 547132"/>
                <a:gd name="connsiteX11" fmla="*/ 6617 w 155133"/>
                <a:gd name="connsiteY11" fmla="*/ -10456 h 547132"/>
                <a:gd name="connsiteX12" fmla="*/ 28238 w 155133"/>
                <a:gd name="connsiteY12" fmla="*/ 500935 h 547132"/>
                <a:gd name="connsiteX13" fmla="*/ 43340 w 155133"/>
                <a:gd name="connsiteY13" fmla="*/ 516578 h 547132"/>
                <a:gd name="connsiteX14" fmla="*/ 45921 w 155133"/>
                <a:gd name="connsiteY14" fmla="*/ 516675 h 547132"/>
                <a:gd name="connsiteX15" fmla="*/ 61862 w 155133"/>
                <a:gd name="connsiteY15" fmla="*/ 518053 h 547132"/>
                <a:gd name="connsiteX16" fmla="*/ 107878 w 155133"/>
                <a:gd name="connsiteY16" fmla="*/ 521515 h 547132"/>
                <a:gd name="connsiteX17" fmla="*/ 134661 w 155133"/>
                <a:gd name="connsiteY17" fmla="*/ 520105 h 547132"/>
                <a:gd name="connsiteX18" fmla="*/ 136952 w 155133"/>
                <a:gd name="connsiteY18" fmla="*/ 486734 h 547132"/>
                <a:gd name="connsiteX19" fmla="*/ 153345 w 155133"/>
                <a:gd name="connsiteY19" fmla="*/ 56061 h 547132"/>
                <a:gd name="connsiteX20" fmla="*/ 154926 w 155133"/>
                <a:gd name="connsiteY20" fmla="*/ 54266 h 547132"/>
                <a:gd name="connsiteX21" fmla="*/ 154926 w 155133"/>
                <a:gd name="connsiteY21" fmla="*/ 54266 h 547132"/>
                <a:gd name="connsiteX22" fmla="*/ 156734 w 155133"/>
                <a:gd name="connsiteY22" fmla="*/ 55837 h 547132"/>
                <a:gd name="connsiteX23" fmla="*/ 156734 w 155133"/>
                <a:gd name="connsiteY23" fmla="*/ 55837 h 547132"/>
                <a:gd name="connsiteX24" fmla="*/ 140341 w 155133"/>
                <a:gd name="connsiteY24" fmla="*/ 486959 h 547132"/>
                <a:gd name="connsiteX25" fmla="*/ 138050 w 155133"/>
                <a:gd name="connsiteY25" fmla="*/ 520490 h 547132"/>
                <a:gd name="connsiteX26" fmla="*/ 137695 w 155133"/>
                <a:gd name="connsiteY26" fmla="*/ 521707 h 547132"/>
                <a:gd name="connsiteX27" fmla="*/ 136888 w 155133"/>
                <a:gd name="connsiteY27" fmla="*/ 522669 h 547132"/>
                <a:gd name="connsiteX28" fmla="*/ 119366 w 155133"/>
                <a:gd name="connsiteY28" fmla="*/ 525202 h 547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55133" h="547132">
                  <a:moveTo>
                    <a:pt x="119366" y="525202"/>
                  </a:moveTo>
                  <a:cubicBezTo>
                    <a:pt x="105361" y="525202"/>
                    <a:pt x="84580" y="523503"/>
                    <a:pt x="61539" y="521419"/>
                  </a:cubicBezTo>
                  <a:cubicBezTo>
                    <a:pt x="55247" y="520842"/>
                    <a:pt x="49793" y="520361"/>
                    <a:pt x="45663" y="520073"/>
                  </a:cubicBezTo>
                  <a:cubicBezTo>
                    <a:pt x="44921" y="520009"/>
                    <a:pt x="44114" y="520009"/>
                    <a:pt x="43275" y="519977"/>
                  </a:cubicBezTo>
                  <a:cubicBezTo>
                    <a:pt x="36660" y="519817"/>
                    <a:pt x="25592" y="519592"/>
                    <a:pt x="24817" y="501096"/>
                  </a:cubicBezTo>
                  <a:cubicBezTo>
                    <a:pt x="22332" y="441984"/>
                    <a:pt x="3326" y="-7250"/>
                    <a:pt x="3132" y="-11802"/>
                  </a:cubicBezTo>
                  <a:cubicBezTo>
                    <a:pt x="3100" y="-12668"/>
                    <a:pt x="3681" y="-13405"/>
                    <a:pt x="4552" y="-13565"/>
                  </a:cubicBezTo>
                  <a:cubicBezTo>
                    <a:pt x="23300" y="-16802"/>
                    <a:pt x="81062" y="-20457"/>
                    <a:pt x="136049" y="-21931"/>
                  </a:cubicBezTo>
                  <a:lnTo>
                    <a:pt x="136081" y="-21931"/>
                  </a:lnTo>
                  <a:cubicBezTo>
                    <a:pt x="137017" y="-21900"/>
                    <a:pt x="137759" y="-21130"/>
                    <a:pt x="137759" y="-20201"/>
                  </a:cubicBezTo>
                  <a:cubicBezTo>
                    <a:pt x="137727" y="-19303"/>
                    <a:pt x="137017" y="-18598"/>
                    <a:pt x="136146" y="-18534"/>
                  </a:cubicBezTo>
                  <a:cubicBezTo>
                    <a:pt x="82676" y="-17123"/>
                    <a:pt x="26624" y="-13629"/>
                    <a:pt x="6617" y="-10456"/>
                  </a:cubicBezTo>
                  <a:cubicBezTo>
                    <a:pt x="7843" y="18363"/>
                    <a:pt x="25817" y="443555"/>
                    <a:pt x="28238" y="500935"/>
                  </a:cubicBezTo>
                  <a:cubicBezTo>
                    <a:pt x="28883" y="516226"/>
                    <a:pt x="36563" y="516418"/>
                    <a:pt x="43340" y="516578"/>
                  </a:cubicBezTo>
                  <a:cubicBezTo>
                    <a:pt x="44243" y="516611"/>
                    <a:pt x="45114" y="516611"/>
                    <a:pt x="45921" y="516675"/>
                  </a:cubicBezTo>
                  <a:cubicBezTo>
                    <a:pt x="50052" y="516995"/>
                    <a:pt x="55505" y="517476"/>
                    <a:pt x="61862" y="518053"/>
                  </a:cubicBezTo>
                  <a:cubicBezTo>
                    <a:pt x="75867" y="519303"/>
                    <a:pt x="93292" y="520874"/>
                    <a:pt x="107878" y="521515"/>
                  </a:cubicBezTo>
                  <a:cubicBezTo>
                    <a:pt x="130434" y="522509"/>
                    <a:pt x="134080" y="520650"/>
                    <a:pt x="134661" y="520105"/>
                  </a:cubicBezTo>
                  <a:cubicBezTo>
                    <a:pt x="135242" y="511129"/>
                    <a:pt x="136017" y="499845"/>
                    <a:pt x="136952" y="486734"/>
                  </a:cubicBezTo>
                  <a:cubicBezTo>
                    <a:pt x="144342" y="379154"/>
                    <a:pt x="159767" y="155242"/>
                    <a:pt x="153345" y="56061"/>
                  </a:cubicBezTo>
                  <a:cubicBezTo>
                    <a:pt x="153281" y="55131"/>
                    <a:pt x="153991" y="54330"/>
                    <a:pt x="154926" y="54266"/>
                  </a:cubicBezTo>
                  <a:cubicBezTo>
                    <a:pt x="154926" y="54266"/>
                    <a:pt x="154926" y="54266"/>
                    <a:pt x="154926" y="54266"/>
                  </a:cubicBezTo>
                  <a:cubicBezTo>
                    <a:pt x="155862" y="54202"/>
                    <a:pt x="156669" y="54907"/>
                    <a:pt x="156734" y="55837"/>
                  </a:cubicBezTo>
                  <a:cubicBezTo>
                    <a:pt x="156734" y="55837"/>
                    <a:pt x="156734" y="55837"/>
                    <a:pt x="156734" y="55837"/>
                  </a:cubicBezTo>
                  <a:cubicBezTo>
                    <a:pt x="163155" y="155242"/>
                    <a:pt x="147763" y="379314"/>
                    <a:pt x="140341" y="486959"/>
                  </a:cubicBezTo>
                  <a:cubicBezTo>
                    <a:pt x="139437" y="500134"/>
                    <a:pt x="138663" y="511482"/>
                    <a:pt x="138050" y="520490"/>
                  </a:cubicBezTo>
                  <a:cubicBezTo>
                    <a:pt x="138017" y="520906"/>
                    <a:pt x="137888" y="521323"/>
                    <a:pt x="137695" y="521707"/>
                  </a:cubicBezTo>
                  <a:cubicBezTo>
                    <a:pt x="137501" y="522092"/>
                    <a:pt x="137211" y="522413"/>
                    <a:pt x="136888" y="522669"/>
                  </a:cubicBezTo>
                  <a:cubicBezTo>
                    <a:pt x="134726" y="524497"/>
                    <a:pt x="128466" y="525202"/>
                    <a:pt x="119366" y="525202"/>
                  </a:cubicBezTo>
                  <a:close/>
                </a:path>
              </a:pathLst>
            </a:custGeom>
            <a:solidFill>
              <a:srgbClr val="191919"/>
            </a:solidFill>
            <a:ln w="321" cap="flat">
              <a:noFill/>
              <a:prstDash val="solid"/>
              <a:miter/>
            </a:ln>
          </p:spPr>
          <p:txBody>
            <a:bodyPr rtlCol="0" anchor="ctr"/>
            <a:lstStyle/>
            <a:p>
              <a:endParaRPr lang="fr-FR"/>
            </a:p>
          </p:txBody>
        </p:sp>
        <p:sp>
          <p:nvSpPr>
            <p:cNvPr id="4084" name="Forme libre 4083">
              <a:extLst>
                <a:ext uri="{FF2B5EF4-FFF2-40B4-BE49-F238E27FC236}">
                  <a16:creationId xmlns:a16="http://schemas.microsoft.com/office/drawing/2014/main" id="{26E95F6B-CEED-F622-A89D-B003279E2CFF}"/>
                </a:ext>
              </a:extLst>
            </p:cNvPr>
            <p:cNvSpPr/>
            <p:nvPr/>
          </p:nvSpPr>
          <p:spPr>
            <a:xfrm>
              <a:off x="1783344" y="10366356"/>
              <a:ext cx="167909" cy="71432"/>
            </a:xfrm>
            <a:custGeom>
              <a:avLst/>
              <a:gdLst>
                <a:gd name="connsiteX0" fmla="*/ 18918 w 167909"/>
                <a:gd name="connsiteY0" fmla="*/ -3894 h 71432"/>
                <a:gd name="connsiteX1" fmla="*/ 2848 w 167909"/>
                <a:gd name="connsiteY1" fmla="*/ 10467 h 71432"/>
                <a:gd name="connsiteX2" fmla="*/ 4461 w 167909"/>
                <a:gd name="connsiteY2" fmla="*/ 43966 h 71432"/>
                <a:gd name="connsiteX3" fmla="*/ 167647 w 167909"/>
                <a:gd name="connsiteY3" fmla="*/ 48646 h 71432"/>
                <a:gd name="connsiteX4" fmla="*/ 161031 w 167909"/>
                <a:gd name="connsiteY4" fmla="*/ 24283 h 71432"/>
                <a:gd name="connsiteX5" fmla="*/ 96977 w 167909"/>
                <a:gd name="connsiteY5" fmla="*/ 12871 h 71432"/>
                <a:gd name="connsiteX6" fmla="*/ 56834 w 167909"/>
                <a:gd name="connsiteY6" fmla="*/ -22422 h 71432"/>
                <a:gd name="connsiteX7" fmla="*/ 48799 w 167909"/>
                <a:gd name="connsiteY7" fmla="*/ -6266 h 71432"/>
                <a:gd name="connsiteX8" fmla="*/ 18918 w 167909"/>
                <a:gd name="connsiteY8" fmla="*/ -3894 h 71432"/>
                <a:gd name="connsiteX9" fmla="*/ 18918 w 167909"/>
                <a:gd name="connsiteY9" fmla="*/ -3894 h 7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909" h="71432">
                  <a:moveTo>
                    <a:pt x="18918" y="-3894"/>
                  </a:moveTo>
                  <a:cubicBezTo>
                    <a:pt x="8495" y="-4182"/>
                    <a:pt x="1848" y="-5882"/>
                    <a:pt x="2848" y="10467"/>
                  </a:cubicBezTo>
                  <a:cubicBezTo>
                    <a:pt x="3848" y="26816"/>
                    <a:pt x="4461" y="43966"/>
                    <a:pt x="4461" y="43966"/>
                  </a:cubicBezTo>
                  <a:lnTo>
                    <a:pt x="167647" y="48646"/>
                  </a:lnTo>
                  <a:cubicBezTo>
                    <a:pt x="167647" y="48646"/>
                    <a:pt x="177715" y="34669"/>
                    <a:pt x="161031" y="24283"/>
                  </a:cubicBezTo>
                  <a:cubicBezTo>
                    <a:pt x="153610" y="19635"/>
                    <a:pt x="112047" y="19058"/>
                    <a:pt x="96977" y="12871"/>
                  </a:cubicBezTo>
                  <a:cubicBezTo>
                    <a:pt x="81907" y="6684"/>
                    <a:pt x="66450" y="-26622"/>
                    <a:pt x="56834" y="-22422"/>
                  </a:cubicBezTo>
                  <a:cubicBezTo>
                    <a:pt x="47186" y="-18223"/>
                    <a:pt x="52220" y="-8670"/>
                    <a:pt x="48799" y="-6266"/>
                  </a:cubicBezTo>
                  <a:cubicBezTo>
                    <a:pt x="45411" y="-3894"/>
                    <a:pt x="24339" y="-3766"/>
                    <a:pt x="18918" y="-3894"/>
                  </a:cubicBezTo>
                  <a:lnTo>
                    <a:pt x="18918" y="-3894"/>
                  </a:lnTo>
                  <a:close/>
                </a:path>
              </a:pathLst>
            </a:custGeom>
            <a:solidFill>
              <a:srgbClr val="FFD26C"/>
            </a:solidFill>
            <a:ln w="321" cap="flat">
              <a:noFill/>
              <a:prstDash val="solid"/>
              <a:miter/>
            </a:ln>
          </p:spPr>
          <p:txBody>
            <a:bodyPr rtlCol="0" anchor="ctr"/>
            <a:lstStyle/>
            <a:p>
              <a:endParaRPr lang="fr-FR"/>
            </a:p>
          </p:txBody>
        </p:sp>
        <p:sp>
          <p:nvSpPr>
            <p:cNvPr id="4085" name="Forme libre 4084">
              <a:extLst>
                <a:ext uri="{FF2B5EF4-FFF2-40B4-BE49-F238E27FC236}">
                  <a16:creationId xmlns:a16="http://schemas.microsoft.com/office/drawing/2014/main" id="{DC18E720-701C-6B9B-91C6-7BDEAB80B1C9}"/>
                </a:ext>
              </a:extLst>
            </p:cNvPr>
            <p:cNvSpPr/>
            <p:nvPr/>
          </p:nvSpPr>
          <p:spPr>
            <a:xfrm>
              <a:off x="1784476" y="10418491"/>
              <a:ext cx="166028" cy="19265"/>
            </a:xfrm>
            <a:custGeom>
              <a:avLst/>
              <a:gdLst>
                <a:gd name="connsiteX0" fmla="*/ 168773 w 166028"/>
                <a:gd name="connsiteY0" fmla="*/ -15098 h 19265"/>
                <a:gd name="connsiteX1" fmla="*/ 166547 w 166028"/>
                <a:gd name="connsiteY1" fmla="*/ -3589 h 19265"/>
                <a:gd name="connsiteX2" fmla="*/ 3361 w 166028"/>
                <a:gd name="connsiteY2" fmla="*/ -8269 h 19265"/>
                <a:gd name="connsiteX3" fmla="*/ 2748 w 166028"/>
                <a:gd name="connsiteY3" fmla="*/ -22855 h 19265"/>
                <a:gd name="connsiteX4" fmla="*/ 94651 w 166028"/>
                <a:gd name="connsiteY4" fmla="*/ -15001 h 19265"/>
                <a:gd name="connsiteX5" fmla="*/ 168773 w 166028"/>
                <a:gd name="connsiteY5" fmla="*/ -15098 h 1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028" h="19265">
                  <a:moveTo>
                    <a:pt x="168773" y="-15098"/>
                  </a:moveTo>
                  <a:cubicBezTo>
                    <a:pt x="168838" y="-11154"/>
                    <a:pt x="168063" y="-7212"/>
                    <a:pt x="166547" y="-3589"/>
                  </a:cubicBezTo>
                  <a:lnTo>
                    <a:pt x="3361" y="-8269"/>
                  </a:lnTo>
                  <a:cubicBezTo>
                    <a:pt x="3361" y="-8269"/>
                    <a:pt x="3135" y="-14424"/>
                    <a:pt x="2748" y="-22855"/>
                  </a:cubicBezTo>
                  <a:cubicBezTo>
                    <a:pt x="25304" y="-21733"/>
                    <a:pt x="51378" y="-15226"/>
                    <a:pt x="94651" y="-15001"/>
                  </a:cubicBezTo>
                  <a:cubicBezTo>
                    <a:pt x="134729" y="-14712"/>
                    <a:pt x="160157" y="-15354"/>
                    <a:pt x="168773" y="-15098"/>
                  </a:cubicBezTo>
                  <a:close/>
                </a:path>
              </a:pathLst>
            </a:custGeom>
            <a:solidFill>
              <a:srgbClr val="FFFFFF"/>
            </a:solidFill>
            <a:ln w="321" cap="flat">
              <a:noFill/>
              <a:prstDash val="solid"/>
              <a:miter/>
            </a:ln>
          </p:spPr>
          <p:txBody>
            <a:bodyPr rtlCol="0" anchor="ctr"/>
            <a:lstStyle/>
            <a:p>
              <a:endParaRPr lang="fr-FR"/>
            </a:p>
          </p:txBody>
        </p:sp>
        <p:sp>
          <p:nvSpPr>
            <p:cNvPr id="4086" name="Forme libre 4085">
              <a:extLst>
                <a:ext uri="{FF2B5EF4-FFF2-40B4-BE49-F238E27FC236}">
                  <a16:creationId xmlns:a16="http://schemas.microsoft.com/office/drawing/2014/main" id="{EF9020E0-B15D-AE3C-FB4E-CCF2E2B04FF1}"/>
                </a:ext>
              </a:extLst>
            </p:cNvPr>
            <p:cNvSpPr/>
            <p:nvPr/>
          </p:nvSpPr>
          <p:spPr>
            <a:xfrm>
              <a:off x="1774237" y="9873811"/>
              <a:ext cx="177876" cy="565677"/>
            </a:xfrm>
            <a:custGeom>
              <a:avLst/>
              <a:gdLst>
                <a:gd name="connsiteX0" fmla="*/ 43557 w 177876"/>
                <a:gd name="connsiteY0" fmla="*/ -16942 h 565677"/>
                <a:gd name="connsiteX1" fmla="*/ 43202 w 177876"/>
                <a:gd name="connsiteY1" fmla="*/ -16974 h 565677"/>
                <a:gd name="connsiteX2" fmla="*/ 4543 w 177876"/>
                <a:gd name="connsiteY2" fmla="*/ -18545 h 565677"/>
                <a:gd name="connsiteX3" fmla="*/ 3317 w 177876"/>
                <a:gd name="connsiteY3" fmla="*/ -18994 h 565677"/>
                <a:gd name="connsiteX4" fmla="*/ 3220 w 177876"/>
                <a:gd name="connsiteY4" fmla="*/ -21398 h 565677"/>
                <a:gd name="connsiteX5" fmla="*/ 4414 w 177876"/>
                <a:gd name="connsiteY5" fmla="*/ -21943 h 565677"/>
                <a:gd name="connsiteX6" fmla="*/ 43912 w 177876"/>
                <a:gd name="connsiteY6" fmla="*/ -20308 h 565677"/>
                <a:gd name="connsiteX7" fmla="*/ 45235 w 177876"/>
                <a:gd name="connsiteY7" fmla="*/ -18288 h 565677"/>
                <a:gd name="connsiteX8" fmla="*/ 43557 w 177876"/>
                <a:gd name="connsiteY8" fmla="*/ -16942 h 565677"/>
                <a:gd name="connsiteX9" fmla="*/ 43557 w 177876"/>
                <a:gd name="connsiteY9" fmla="*/ -16942 h 565677"/>
                <a:gd name="connsiteX10" fmla="*/ 176796 w 177876"/>
                <a:gd name="connsiteY10" fmla="*/ 543527 h 565677"/>
                <a:gd name="connsiteX11" fmla="*/ 176732 w 177876"/>
                <a:gd name="connsiteY11" fmla="*/ 543527 h 565677"/>
                <a:gd name="connsiteX12" fmla="*/ 13546 w 177876"/>
                <a:gd name="connsiteY12" fmla="*/ 538847 h 565677"/>
                <a:gd name="connsiteX13" fmla="*/ 11901 w 177876"/>
                <a:gd name="connsiteY13" fmla="*/ 537211 h 565677"/>
                <a:gd name="connsiteX14" fmla="*/ 10287 w 177876"/>
                <a:gd name="connsiteY14" fmla="*/ 503745 h 565677"/>
                <a:gd name="connsiteX15" fmla="*/ 13192 w 177876"/>
                <a:gd name="connsiteY15" fmla="*/ 490057 h 565677"/>
                <a:gd name="connsiteX16" fmla="*/ 25647 w 177876"/>
                <a:gd name="connsiteY16" fmla="*/ 487524 h 565677"/>
                <a:gd name="connsiteX17" fmla="*/ 28100 w 177876"/>
                <a:gd name="connsiteY17" fmla="*/ 487621 h 565677"/>
                <a:gd name="connsiteX18" fmla="*/ 56981 w 177876"/>
                <a:gd name="connsiteY18" fmla="*/ 485537 h 565677"/>
                <a:gd name="connsiteX19" fmla="*/ 57755 w 177876"/>
                <a:gd name="connsiteY19" fmla="*/ 481851 h 565677"/>
                <a:gd name="connsiteX20" fmla="*/ 65306 w 177876"/>
                <a:gd name="connsiteY20" fmla="*/ 469221 h 565677"/>
                <a:gd name="connsiteX21" fmla="*/ 86701 w 177876"/>
                <a:gd name="connsiteY21" fmla="*/ 485153 h 565677"/>
                <a:gd name="connsiteX22" fmla="*/ 106772 w 177876"/>
                <a:gd name="connsiteY22" fmla="*/ 504514 h 565677"/>
                <a:gd name="connsiteX23" fmla="*/ 140268 w 177876"/>
                <a:gd name="connsiteY23" fmla="*/ 509836 h 565677"/>
                <a:gd name="connsiteX24" fmla="*/ 162791 w 177876"/>
                <a:gd name="connsiteY24" fmla="*/ 512625 h 565677"/>
                <a:gd name="connsiteX25" fmla="*/ 179087 w 177876"/>
                <a:gd name="connsiteY25" fmla="*/ 524710 h 565677"/>
                <a:gd name="connsiteX26" fmla="*/ 178313 w 177876"/>
                <a:gd name="connsiteY26" fmla="*/ 542629 h 565677"/>
                <a:gd name="connsiteX27" fmla="*/ 176796 w 177876"/>
                <a:gd name="connsiteY27" fmla="*/ 543527 h 565677"/>
                <a:gd name="connsiteX28" fmla="*/ 176796 w 177876"/>
                <a:gd name="connsiteY28" fmla="*/ 543527 h 565677"/>
                <a:gd name="connsiteX29" fmla="*/ 15224 w 177876"/>
                <a:gd name="connsiteY29" fmla="*/ 535481 h 565677"/>
                <a:gd name="connsiteX30" fmla="*/ 175667 w 177876"/>
                <a:gd name="connsiteY30" fmla="*/ 540096 h 565677"/>
                <a:gd name="connsiteX31" fmla="*/ 175957 w 177876"/>
                <a:gd name="connsiteY31" fmla="*/ 525992 h 565677"/>
                <a:gd name="connsiteX32" fmla="*/ 161856 w 177876"/>
                <a:gd name="connsiteY32" fmla="*/ 515830 h 565677"/>
                <a:gd name="connsiteX33" fmla="*/ 140009 w 177876"/>
                <a:gd name="connsiteY33" fmla="*/ 513137 h 565677"/>
                <a:gd name="connsiteX34" fmla="*/ 105449 w 177876"/>
                <a:gd name="connsiteY34" fmla="*/ 507560 h 565677"/>
                <a:gd name="connsiteX35" fmla="*/ 84022 w 177876"/>
                <a:gd name="connsiteY35" fmla="*/ 487172 h 565677"/>
                <a:gd name="connsiteX36" fmla="*/ 66662 w 177876"/>
                <a:gd name="connsiteY36" fmla="*/ 472234 h 565677"/>
                <a:gd name="connsiteX37" fmla="*/ 61143 w 177876"/>
                <a:gd name="connsiteY37" fmla="*/ 481947 h 565677"/>
                <a:gd name="connsiteX38" fmla="*/ 58917 w 177876"/>
                <a:gd name="connsiteY38" fmla="*/ 488230 h 565677"/>
                <a:gd name="connsiteX39" fmla="*/ 27971 w 177876"/>
                <a:gd name="connsiteY39" fmla="*/ 490923 h 565677"/>
                <a:gd name="connsiteX40" fmla="*/ 25486 w 177876"/>
                <a:gd name="connsiteY40" fmla="*/ 490827 h 565677"/>
                <a:gd name="connsiteX41" fmla="*/ 15579 w 177876"/>
                <a:gd name="connsiteY41" fmla="*/ 492365 h 565677"/>
                <a:gd name="connsiteX42" fmla="*/ 13643 w 177876"/>
                <a:gd name="connsiteY42" fmla="*/ 503489 h 565677"/>
                <a:gd name="connsiteX43" fmla="*/ 15224 w 177876"/>
                <a:gd name="connsiteY43" fmla="*/ 535481 h 565677"/>
                <a:gd name="connsiteX44" fmla="*/ 15224 w 177876"/>
                <a:gd name="connsiteY44" fmla="*/ 535481 h 565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7876" h="565677">
                  <a:moveTo>
                    <a:pt x="43557" y="-16942"/>
                  </a:moveTo>
                  <a:cubicBezTo>
                    <a:pt x="43428" y="-16942"/>
                    <a:pt x="43331" y="-16942"/>
                    <a:pt x="43202" y="-16974"/>
                  </a:cubicBezTo>
                  <a:cubicBezTo>
                    <a:pt x="30714" y="-19570"/>
                    <a:pt x="4802" y="-18545"/>
                    <a:pt x="4543" y="-18545"/>
                  </a:cubicBezTo>
                  <a:cubicBezTo>
                    <a:pt x="4092" y="-18513"/>
                    <a:pt x="3640" y="-18673"/>
                    <a:pt x="3317" y="-18994"/>
                  </a:cubicBezTo>
                  <a:cubicBezTo>
                    <a:pt x="2607" y="-19635"/>
                    <a:pt x="2575" y="-20692"/>
                    <a:pt x="3220" y="-21398"/>
                  </a:cubicBezTo>
                  <a:cubicBezTo>
                    <a:pt x="3543" y="-21718"/>
                    <a:pt x="3963" y="-21943"/>
                    <a:pt x="4414" y="-21943"/>
                  </a:cubicBezTo>
                  <a:cubicBezTo>
                    <a:pt x="5479" y="-21975"/>
                    <a:pt x="31004" y="-22969"/>
                    <a:pt x="43912" y="-20308"/>
                  </a:cubicBezTo>
                  <a:cubicBezTo>
                    <a:pt x="44848" y="-20116"/>
                    <a:pt x="45428" y="-19218"/>
                    <a:pt x="45235" y="-18288"/>
                  </a:cubicBezTo>
                  <a:cubicBezTo>
                    <a:pt x="45073" y="-17487"/>
                    <a:pt x="44364" y="-16942"/>
                    <a:pt x="43557" y="-16942"/>
                  </a:cubicBezTo>
                  <a:lnTo>
                    <a:pt x="43557" y="-16942"/>
                  </a:lnTo>
                  <a:close/>
                  <a:moveTo>
                    <a:pt x="176796" y="543527"/>
                  </a:moveTo>
                  <a:lnTo>
                    <a:pt x="176732" y="543527"/>
                  </a:lnTo>
                  <a:lnTo>
                    <a:pt x="13546" y="538847"/>
                  </a:lnTo>
                  <a:cubicBezTo>
                    <a:pt x="12643" y="538814"/>
                    <a:pt x="11933" y="538109"/>
                    <a:pt x="11901" y="537211"/>
                  </a:cubicBezTo>
                  <a:cubicBezTo>
                    <a:pt x="11901" y="537051"/>
                    <a:pt x="11288" y="519901"/>
                    <a:pt x="10287" y="503745"/>
                  </a:cubicBezTo>
                  <a:cubicBezTo>
                    <a:pt x="9868" y="496725"/>
                    <a:pt x="10739" y="492526"/>
                    <a:pt x="13192" y="490057"/>
                  </a:cubicBezTo>
                  <a:cubicBezTo>
                    <a:pt x="16063" y="487140"/>
                    <a:pt x="20517" y="487300"/>
                    <a:pt x="25647" y="487524"/>
                  </a:cubicBezTo>
                  <a:cubicBezTo>
                    <a:pt x="26422" y="487557"/>
                    <a:pt x="27261" y="487589"/>
                    <a:pt x="28100" y="487621"/>
                  </a:cubicBezTo>
                  <a:cubicBezTo>
                    <a:pt x="36877" y="487878"/>
                    <a:pt x="54528" y="487268"/>
                    <a:pt x="56981" y="485537"/>
                  </a:cubicBezTo>
                  <a:cubicBezTo>
                    <a:pt x="57562" y="485120"/>
                    <a:pt x="57658" y="483454"/>
                    <a:pt x="57755" y="481851"/>
                  </a:cubicBezTo>
                  <a:cubicBezTo>
                    <a:pt x="57981" y="478036"/>
                    <a:pt x="58272" y="472298"/>
                    <a:pt x="65306" y="469221"/>
                  </a:cubicBezTo>
                  <a:cubicBezTo>
                    <a:pt x="71631" y="466464"/>
                    <a:pt x="78601" y="475119"/>
                    <a:pt x="86701" y="485153"/>
                  </a:cubicBezTo>
                  <a:cubicBezTo>
                    <a:pt x="92993" y="492942"/>
                    <a:pt x="100125" y="501789"/>
                    <a:pt x="106772" y="504514"/>
                  </a:cubicBezTo>
                  <a:cubicBezTo>
                    <a:pt x="115259" y="508008"/>
                    <a:pt x="128554" y="508970"/>
                    <a:pt x="140268" y="509836"/>
                  </a:cubicBezTo>
                  <a:cubicBezTo>
                    <a:pt x="149012" y="510477"/>
                    <a:pt x="157273" y="511086"/>
                    <a:pt x="162791" y="512625"/>
                  </a:cubicBezTo>
                  <a:cubicBezTo>
                    <a:pt x="171085" y="514932"/>
                    <a:pt x="176570" y="519004"/>
                    <a:pt x="179087" y="524710"/>
                  </a:cubicBezTo>
                  <a:cubicBezTo>
                    <a:pt x="182895" y="533301"/>
                    <a:pt x="178506" y="542245"/>
                    <a:pt x="178313" y="542629"/>
                  </a:cubicBezTo>
                  <a:cubicBezTo>
                    <a:pt x="178022" y="543142"/>
                    <a:pt x="177442" y="543527"/>
                    <a:pt x="176796" y="543527"/>
                  </a:cubicBezTo>
                  <a:lnTo>
                    <a:pt x="176796" y="543527"/>
                  </a:lnTo>
                  <a:close/>
                  <a:moveTo>
                    <a:pt x="15224" y="535481"/>
                  </a:moveTo>
                  <a:lnTo>
                    <a:pt x="175667" y="540096"/>
                  </a:lnTo>
                  <a:cubicBezTo>
                    <a:pt x="176570" y="537757"/>
                    <a:pt x="178474" y="531634"/>
                    <a:pt x="175957" y="525992"/>
                  </a:cubicBezTo>
                  <a:cubicBezTo>
                    <a:pt x="173860" y="521280"/>
                    <a:pt x="169116" y="517850"/>
                    <a:pt x="161856" y="515830"/>
                  </a:cubicBezTo>
                  <a:cubicBezTo>
                    <a:pt x="156660" y="514356"/>
                    <a:pt x="148561" y="513779"/>
                    <a:pt x="140009" y="513137"/>
                  </a:cubicBezTo>
                  <a:cubicBezTo>
                    <a:pt x="128037" y="512272"/>
                    <a:pt x="114452" y="511279"/>
                    <a:pt x="105449" y="507560"/>
                  </a:cubicBezTo>
                  <a:cubicBezTo>
                    <a:pt x="97995" y="504514"/>
                    <a:pt x="90896" y="495699"/>
                    <a:pt x="84022" y="487172"/>
                  </a:cubicBezTo>
                  <a:cubicBezTo>
                    <a:pt x="77407" y="478998"/>
                    <a:pt x="70566" y="470535"/>
                    <a:pt x="66662" y="472234"/>
                  </a:cubicBezTo>
                  <a:cubicBezTo>
                    <a:pt x="61563" y="474446"/>
                    <a:pt x="61337" y="478261"/>
                    <a:pt x="61143" y="481947"/>
                  </a:cubicBezTo>
                  <a:cubicBezTo>
                    <a:pt x="61014" y="484479"/>
                    <a:pt x="60885" y="486883"/>
                    <a:pt x="58917" y="488230"/>
                  </a:cubicBezTo>
                  <a:cubicBezTo>
                    <a:pt x="54399" y="491404"/>
                    <a:pt x="28261" y="490955"/>
                    <a:pt x="27971" y="490923"/>
                  </a:cubicBezTo>
                  <a:cubicBezTo>
                    <a:pt x="27132" y="490890"/>
                    <a:pt x="26325" y="490858"/>
                    <a:pt x="25486" y="490827"/>
                  </a:cubicBezTo>
                  <a:cubicBezTo>
                    <a:pt x="20968" y="490634"/>
                    <a:pt x="17419" y="490506"/>
                    <a:pt x="15579" y="492365"/>
                  </a:cubicBezTo>
                  <a:cubicBezTo>
                    <a:pt x="13934" y="494032"/>
                    <a:pt x="13288" y="497687"/>
                    <a:pt x="13643" y="503489"/>
                  </a:cubicBezTo>
                  <a:cubicBezTo>
                    <a:pt x="14515" y="516856"/>
                    <a:pt x="15063" y="530865"/>
                    <a:pt x="15224" y="535481"/>
                  </a:cubicBezTo>
                  <a:lnTo>
                    <a:pt x="15224" y="535481"/>
                  </a:lnTo>
                  <a:close/>
                </a:path>
              </a:pathLst>
            </a:custGeom>
            <a:solidFill>
              <a:srgbClr val="191919"/>
            </a:solidFill>
            <a:ln w="321" cap="flat">
              <a:noFill/>
              <a:prstDash val="solid"/>
              <a:miter/>
            </a:ln>
          </p:spPr>
          <p:txBody>
            <a:bodyPr rtlCol="0" anchor="ctr"/>
            <a:lstStyle/>
            <a:p>
              <a:endParaRPr lang="fr-FR"/>
            </a:p>
          </p:txBody>
        </p:sp>
        <p:sp>
          <p:nvSpPr>
            <p:cNvPr id="4087" name="Forme libre 4086">
              <a:extLst>
                <a:ext uri="{FF2B5EF4-FFF2-40B4-BE49-F238E27FC236}">
                  <a16:creationId xmlns:a16="http://schemas.microsoft.com/office/drawing/2014/main" id="{1E51AD18-AE4C-64F5-A6A4-575F9AC07C69}"/>
                </a:ext>
              </a:extLst>
            </p:cNvPr>
            <p:cNvSpPr/>
            <p:nvPr/>
          </p:nvSpPr>
          <p:spPr>
            <a:xfrm>
              <a:off x="1779363" y="10330925"/>
              <a:ext cx="171792" cy="97219"/>
            </a:xfrm>
            <a:custGeom>
              <a:avLst/>
              <a:gdLst>
                <a:gd name="connsiteX0" fmla="*/ 10706 w 171792"/>
                <a:gd name="connsiteY0" fmla="*/ 34159 h 97219"/>
                <a:gd name="connsiteX1" fmla="*/ 9028 w 171792"/>
                <a:gd name="connsiteY1" fmla="*/ 32781 h 97219"/>
                <a:gd name="connsiteX2" fmla="*/ 2768 w 171792"/>
                <a:gd name="connsiteY2" fmla="*/ -20849 h 97219"/>
                <a:gd name="connsiteX3" fmla="*/ 3155 w 171792"/>
                <a:gd name="connsiteY3" fmla="*/ -22099 h 97219"/>
                <a:gd name="connsiteX4" fmla="*/ 5543 w 171792"/>
                <a:gd name="connsiteY4" fmla="*/ -22355 h 97219"/>
                <a:gd name="connsiteX5" fmla="*/ 5575 w 171792"/>
                <a:gd name="connsiteY5" fmla="*/ -22323 h 97219"/>
                <a:gd name="connsiteX6" fmla="*/ 5995 w 171792"/>
                <a:gd name="connsiteY6" fmla="*/ -21810 h 97219"/>
                <a:gd name="connsiteX7" fmla="*/ 6189 w 171792"/>
                <a:gd name="connsiteY7" fmla="*/ -21169 h 97219"/>
                <a:gd name="connsiteX8" fmla="*/ 12417 w 171792"/>
                <a:gd name="connsiteY8" fmla="*/ 32140 h 97219"/>
                <a:gd name="connsiteX9" fmla="*/ 11061 w 171792"/>
                <a:gd name="connsiteY9" fmla="*/ 34127 h 97219"/>
                <a:gd name="connsiteX10" fmla="*/ 10706 w 171792"/>
                <a:gd name="connsiteY10" fmla="*/ 34159 h 97219"/>
                <a:gd name="connsiteX11" fmla="*/ 59239 w 171792"/>
                <a:gd name="connsiteY11" fmla="*/ 15535 h 97219"/>
                <a:gd name="connsiteX12" fmla="*/ 58110 w 171792"/>
                <a:gd name="connsiteY12" fmla="*/ 15119 h 97219"/>
                <a:gd name="connsiteX13" fmla="*/ 57529 w 171792"/>
                <a:gd name="connsiteY13" fmla="*/ 14060 h 97219"/>
                <a:gd name="connsiteX14" fmla="*/ 61369 w 171792"/>
                <a:gd name="connsiteY14" fmla="*/ -16745 h 97219"/>
                <a:gd name="connsiteX15" fmla="*/ 63434 w 171792"/>
                <a:gd name="connsiteY15" fmla="*/ -17996 h 97219"/>
                <a:gd name="connsiteX16" fmla="*/ 64725 w 171792"/>
                <a:gd name="connsiteY16" fmla="*/ -16553 h 97219"/>
                <a:gd name="connsiteX17" fmla="*/ 64660 w 171792"/>
                <a:gd name="connsiteY17" fmla="*/ -15880 h 97219"/>
                <a:gd name="connsiteX18" fmla="*/ 60885 w 171792"/>
                <a:gd name="connsiteY18" fmla="*/ 13612 h 97219"/>
                <a:gd name="connsiteX19" fmla="*/ 60562 w 171792"/>
                <a:gd name="connsiteY19" fmla="*/ 14862 h 97219"/>
                <a:gd name="connsiteX20" fmla="*/ 59239 w 171792"/>
                <a:gd name="connsiteY20" fmla="*/ 15535 h 97219"/>
                <a:gd name="connsiteX21" fmla="*/ 59013 w 171792"/>
                <a:gd name="connsiteY21" fmla="*/ 39866 h 97219"/>
                <a:gd name="connsiteX22" fmla="*/ 57303 w 171792"/>
                <a:gd name="connsiteY22" fmla="*/ 38166 h 97219"/>
                <a:gd name="connsiteX23" fmla="*/ 57755 w 171792"/>
                <a:gd name="connsiteY23" fmla="*/ 37044 h 97219"/>
                <a:gd name="connsiteX24" fmla="*/ 75696 w 171792"/>
                <a:gd name="connsiteY24" fmla="*/ 22203 h 97219"/>
                <a:gd name="connsiteX25" fmla="*/ 77955 w 171792"/>
                <a:gd name="connsiteY25" fmla="*/ 23068 h 97219"/>
                <a:gd name="connsiteX26" fmla="*/ 78117 w 171792"/>
                <a:gd name="connsiteY26" fmla="*/ 23741 h 97219"/>
                <a:gd name="connsiteX27" fmla="*/ 77052 w 171792"/>
                <a:gd name="connsiteY27" fmla="*/ 25312 h 97219"/>
                <a:gd name="connsiteX28" fmla="*/ 60272 w 171792"/>
                <a:gd name="connsiteY28" fmla="*/ 39321 h 97219"/>
                <a:gd name="connsiteX29" fmla="*/ 59013 w 171792"/>
                <a:gd name="connsiteY29" fmla="*/ 39866 h 97219"/>
                <a:gd name="connsiteX30" fmla="*/ 71889 w 171792"/>
                <a:gd name="connsiteY30" fmla="*/ 45636 h 97219"/>
                <a:gd name="connsiteX31" fmla="*/ 70178 w 171792"/>
                <a:gd name="connsiteY31" fmla="*/ 43936 h 97219"/>
                <a:gd name="connsiteX32" fmla="*/ 70340 w 171792"/>
                <a:gd name="connsiteY32" fmla="*/ 43200 h 97219"/>
                <a:gd name="connsiteX33" fmla="*/ 82828 w 171792"/>
                <a:gd name="connsiteY33" fmla="*/ 30890 h 97219"/>
                <a:gd name="connsiteX34" fmla="*/ 85054 w 171792"/>
                <a:gd name="connsiteY34" fmla="*/ 31820 h 97219"/>
                <a:gd name="connsiteX35" fmla="*/ 85054 w 171792"/>
                <a:gd name="connsiteY35" fmla="*/ 33102 h 97219"/>
                <a:gd name="connsiteX36" fmla="*/ 84119 w 171792"/>
                <a:gd name="connsiteY36" fmla="*/ 34032 h 97219"/>
                <a:gd name="connsiteX37" fmla="*/ 73405 w 171792"/>
                <a:gd name="connsiteY37" fmla="*/ 44706 h 97219"/>
                <a:gd name="connsiteX38" fmla="*/ 71889 w 171792"/>
                <a:gd name="connsiteY38" fmla="*/ 45636 h 97219"/>
                <a:gd name="connsiteX39" fmla="*/ 71889 w 171792"/>
                <a:gd name="connsiteY39" fmla="*/ 45636 h 97219"/>
                <a:gd name="connsiteX40" fmla="*/ 119712 w 171792"/>
                <a:gd name="connsiteY40" fmla="*/ 74486 h 97219"/>
                <a:gd name="connsiteX41" fmla="*/ 99705 w 171792"/>
                <a:gd name="connsiteY41" fmla="*/ 74422 h 97219"/>
                <a:gd name="connsiteX42" fmla="*/ 36167 w 171792"/>
                <a:gd name="connsiteY42" fmla="*/ 69389 h 97219"/>
                <a:gd name="connsiteX43" fmla="*/ 7802 w 171792"/>
                <a:gd name="connsiteY43" fmla="*/ 66472 h 97219"/>
                <a:gd name="connsiteX44" fmla="*/ 6156 w 171792"/>
                <a:gd name="connsiteY44" fmla="*/ 64709 h 97219"/>
                <a:gd name="connsiteX45" fmla="*/ 7931 w 171792"/>
                <a:gd name="connsiteY45" fmla="*/ 63074 h 97219"/>
                <a:gd name="connsiteX46" fmla="*/ 36651 w 171792"/>
                <a:gd name="connsiteY46" fmla="*/ 66023 h 97219"/>
                <a:gd name="connsiteX47" fmla="*/ 99769 w 171792"/>
                <a:gd name="connsiteY47" fmla="*/ 71024 h 97219"/>
                <a:gd name="connsiteX48" fmla="*/ 151303 w 171792"/>
                <a:gd name="connsiteY48" fmla="*/ 70960 h 97219"/>
                <a:gd name="connsiteX49" fmla="*/ 173020 w 171792"/>
                <a:gd name="connsiteY49" fmla="*/ 71088 h 97219"/>
                <a:gd name="connsiteX50" fmla="*/ 174537 w 171792"/>
                <a:gd name="connsiteY50" fmla="*/ 72947 h 97219"/>
                <a:gd name="connsiteX51" fmla="*/ 173924 w 171792"/>
                <a:gd name="connsiteY51" fmla="*/ 74102 h 97219"/>
                <a:gd name="connsiteX52" fmla="*/ 172665 w 171792"/>
                <a:gd name="connsiteY52" fmla="*/ 74486 h 97219"/>
                <a:gd name="connsiteX53" fmla="*/ 151335 w 171792"/>
                <a:gd name="connsiteY53" fmla="*/ 74358 h 97219"/>
                <a:gd name="connsiteX54" fmla="*/ 119712 w 171792"/>
                <a:gd name="connsiteY54" fmla="*/ 74486 h 9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71792" h="97219">
                  <a:moveTo>
                    <a:pt x="10706" y="34159"/>
                  </a:moveTo>
                  <a:cubicBezTo>
                    <a:pt x="9900" y="34159"/>
                    <a:pt x="9190" y="33583"/>
                    <a:pt x="9028" y="32781"/>
                  </a:cubicBezTo>
                  <a:cubicBezTo>
                    <a:pt x="6866" y="21562"/>
                    <a:pt x="2929" y="-19118"/>
                    <a:pt x="2768" y="-20849"/>
                  </a:cubicBezTo>
                  <a:cubicBezTo>
                    <a:pt x="2704" y="-21298"/>
                    <a:pt x="2865" y="-21746"/>
                    <a:pt x="3155" y="-22099"/>
                  </a:cubicBezTo>
                  <a:cubicBezTo>
                    <a:pt x="3736" y="-22836"/>
                    <a:pt x="4801" y="-22932"/>
                    <a:pt x="5543" y="-22355"/>
                  </a:cubicBezTo>
                  <a:cubicBezTo>
                    <a:pt x="5543" y="-22355"/>
                    <a:pt x="5575" y="-22355"/>
                    <a:pt x="5575" y="-22323"/>
                  </a:cubicBezTo>
                  <a:cubicBezTo>
                    <a:pt x="5737" y="-22195"/>
                    <a:pt x="5898" y="-22003"/>
                    <a:pt x="5995" y="-21810"/>
                  </a:cubicBezTo>
                  <a:cubicBezTo>
                    <a:pt x="6092" y="-21618"/>
                    <a:pt x="6156" y="-21393"/>
                    <a:pt x="6189" y="-21169"/>
                  </a:cubicBezTo>
                  <a:cubicBezTo>
                    <a:pt x="6221" y="-20752"/>
                    <a:pt x="10287" y="21081"/>
                    <a:pt x="12417" y="32140"/>
                  </a:cubicBezTo>
                  <a:cubicBezTo>
                    <a:pt x="12610" y="33070"/>
                    <a:pt x="11997" y="33935"/>
                    <a:pt x="11061" y="34127"/>
                  </a:cubicBezTo>
                  <a:cubicBezTo>
                    <a:pt x="10932" y="34159"/>
                    <a:pt x="10803" y="34159"/>
                    <a:pt x="10706" y="34159"/>
                  </a:cubicBezTo>
                  <a:close/>
                  <a:moveTo>
                    <a:pt x="59239" y="15535"/>
                  </a:moveTo>
                  <a:cubicBezTo>
                    <a:pt x="58820" y="15535"/>
                    <a:pt x="58432" y="15375"/>
                    <a:pt x="58110" y="15119"/>
                  </a:cubicBezTo>
                  <a:cubicBezTo>
                    <a:pt x="57787" y="14862"/>
                    <a:pt x="57593" y="14477"/>
                    <a:pt x="57529" y="14060"/>
                  </a:cubicBezTo>
                  <a:cubicBezTo>
                    <a:pt x="56109" y="3899"/>
                    <a:pt x="61143" y="-15880"/>
                    <a:pt x="61369" y="-16745"/>
                  </a:cubicBezTo>
                  <a:cubicBezTo>
                    <a:pt x="61595" y="-17643"/>
                    <a:pt x="62498" y="-18220"/>
                    <a:pt x="63434" y="-17996"/>
                  </a:cubicBezTo>
                  <a:cubicBezTo>
                    <a:pt x="64112" y="-17835"/>
                    <a:pt x="64660" y="-17258"/>
                    <a:pt x="64725" y="-16553"/>
                  </a:cubicBezTo>
                  <a:cubicBezTo>
                    <a:pt x="64757" y="-16329"/>
                    <a:pt x="64725" y="-16104"/>
                    <a:pt x="64660" y="-15880"/>
                  </a:cubicBezTo>
                  <a:cubicBezTo>
                    <a:pt x="64596" y="-15688"/>
                    <a:pt x="59562" y="4091"/>
                    <a:pt x="60885" y="13612"/>
                  </a:cubicBezTo>
                  <a:cubicBezTo>
                    <a:pt x="60949" y="14060"/>
                    <a:pt x="60820" y="14509"/>
                    <a:pt x="60562" y="14862"/>
                  </a:cubicBezTo>
                  <a:cubicBezTo>
                    <a:pt x="60304" y="15311"/>
                    <a:pt x="59788" y="15535"/>
                    <a:pt x="59239" y="15535"/>
                  </a:cubicBezTo>
                  <a:close/>
                  <a:moveTo>
                    <a:pt x="59013" y="39866"/>
                  </a:moveTo>
                  <a:cubicBezTo>
                    <a:pt x="58078" y="39866"/>
                    <a:pt x="57303" y="39096"/>
                    <a:pt x="57303" y="38166"/>
                  </a:cubicBezTo>
                  <a:cubicBezTo>
                    <a:pt x="57303" y="37750"/>
                    <a:pt x="57464" y="37333"/>
                    <a:pt x="57755" y="37044"/>
                  </a:cubicBezTo>
                  <a:cubicBezTo>
                    <a:pt x="65144" y="29063"/>
                    <a:pt x="71017" y="24222"/>
                    <a:pt x="75696" y="22203"/>
                  </a:cubicBezTo>
                  <a:cubicBezTo>
                    <a:pt x="76568" y="21818"/>
                    <a:pt x="77568" y="22203"/>
                    <a:pt x="77955" y="23068"/>
                  </a:cubicBezTo>
                  <a:cubicBezTo>
                    <a:pt x="78052" y="23293"/>
                    <a:pt x="78084" y="23517"/>
                    <a:pt x="78117" y="23741"/>
                  </a:cubicBezTo>
                  <a:cubicBezTo>
                    <a:pt x="78117" y="24447"/>
                    <a:pt x="77697" y="25056"/>
                    <a:pt x="77052" y="25312"/>
                  </a:cubicBezTo>
                  <a:cubicBezTo>
                    <a:pt x="72857" y="27107"/>
                    <a:pt x="67210" y="31820"/>
                    <a:pt x="60272" y="39321"/>
                  </a:cubicBezTo>
                  <a:cubicBezTo>
                    <a:pt x="59949" y="39673"/>
                    <a:pt x="59497" y="39866"/>
                    <a:pt x="59013" y="39866"/>
                  </a:cubicBezTo>
                  <a:close/>
                  <a:moveTo>
                    <a:pt x="71889" y="45636"/>
                  </a:moveTo>
                  <a:cubicBezTo>
                    <a:pt x="70953" y="45636"/>
                    <a:pt x="70178" y="44866"/>
                    <a:pt x="70178" y="43936"/>
                  </a:cubicBezTo>
                  <a:cubicBezTo>
                    <a:pt x="70178" y="43680"/>
                    <a:pt x="70243" y="43424"/>
                    <a:pt x="70340" y="43200"/>
                  </a:cubicBezTo>
                  <a:cubicBezTo>
                    <a:pt x="70533" y="42847"/>
                    <a:pt x="74857" y="34159"/>
                    <a:pt x="82828" y="30890"/>
                  </a:cubicBezTo>
                  <a:cubicBezTo>
                    <a:pt x="83699" y="30537"/>
                    <a:pt x="84700" y="30954"/>
                    <a:pt x="85054" y="31820"/>
                  </a:cubicBezTo>
                  <a:cubicBezTo>
                    <a:pt x="85216" y="32236"/>
                    <a:pt x="85216" y="32685"/>
                    <a:pt x="85054" y="33102"/>
                  </a:cubicBezTo>
                  <a:cubicBezTo>
                    <a:pt x="84893" y="33518"/>
                    <a:pt x="84538" y="33839"/>
                    <a:pt x="84119" y="34032"/>
                  </a:cubicBezTo>
                  <a:cubicBezTo>
                    <a:pt x="77342" y="36820"/>
                    <a:pt x="73438" y="44610"/>
                    <a:pt x="73405" y="44706"/>
                  </a:cubicBezTo>
                  <a:cubicBezTo>
                    <a:pt x="73115" y="45283"/>
                    <a:pt x="72534" y="45636"/>
                    <a:pt x="71889" y="45636"/>
                  </a:cubicBezTo>
                  <a:lnTo>
                    <a:pt x="71889" y="45636"/>
                  </a:lnTo>
                  <a:close/>
                  <a:moveTo>
                    <a:pt x="119712" y="74486"/>
                  </a:moveTo>
                  <a:cubicBezTo>
                    <a:pt x="113613" y="74486"/>
                    <a:pt x="106965" y="74454"/>
                    <a:pt x="99705" y="74422"/>
                  </a:cubicBezTo>
                  <a:cubicBezTo>
                    <a:pt x="72276" y="74262"/>
                    <a:pt x="52237" y="71569"/>
                    <a:pt x="36167" y="69389"/>
                  </a:cubicBezTo>
                  <a:cubicBezTo>
                    <a:pt x="25712" y="67979"/>
                    <a:pt x="16676" y="66761"/>
                    <a:pt x="7802" y="66472"/>
                  </a:cubicBezTo>
                  <a:cubicBezTo>
                    <a:pt x="6866" y="66440"/>
                    <a:pt x="6124" y="65671"/>
                    <a:pt x="6156" y="64709"/>
                  </a:cubicBezTo>
                  <a:cubicBezTo>
                    <a:pt x="6189" y="63779"/>
                    <a:pt x="6963" y="63042"/>
                    <a:pt x="7931" y="63074"/>
                  </a:cubicBezTo>
                  <a:cubicBezTo>
                    <a:pt x="17547" y="63587"/>
                    <a:pt x="27131" y="64581"/>
                    <a:pt x="36651" y="66023"/>
                  </a:cubicBezTo>
                  <a:cubicBezTo>
                    <a:pt x="52656" y="68171"/>
                    <a:pt x="72566" y="70864"/>
                    <a:pt x="99769" y="71024"/>
                  </a:cubicBezTo>
                  <a:cubicBezTo>
                    <a:pt x="122261" y="71152"/>
                    <a:pt x="139041" y="71024"/>
                    <a:pt x="151303" y="70960"/>
                  </a:cubicBezTo>
                  <a:cubicBezTo>
                    <a:pt x="163533" y="70864"/>
                    <a:pt x="170277" y="70832"/>
                    <a:pt x="173020" y="71088"/>
                  </a:cubicBezTo>
                  <a:cubicBezTo>
                    <a:pt x="173956" y="71184"/>
                    <a:pt x="174634" y="72018"/>
                    <a:pt x="174537" y="72947"/>
                  </a:cubicBezTo>
                  <a:cubicBezTo>
                    <a:pt x="174505" y="73396"/>
                    <a:pt x="174279" y="73813"/>
                    <a:pt x="173924" y="74102"/>
                  </a:cubicBezTo>
                  <a:cubicBezTo>
                    <a:pt x="173569" y="74390"/>
                    <a:pt x="173117" y="74518"/>
                    <a:pt x="172665" y="74486"/>
                  </a:cubicBezTo>
                  <a:cubicBezTo>
                    <a:pt x="170116" y="74229"/>
                    <a:pt x="163049" y="74294"/>
                    <a:pt x="151335" y="74358"/>
                  </a:cubicBezTo>
                  <a:cubicBezTo>
                    <a:pt x="142978" y="74422"/>
                    <a:pt x="132555" y="74486"/>
                    <a:pt x="119712" y="74486"/>
                  </a:cubicBezTo>
                  <a:close/>
                </a:path>
              </a:pathLst>
            </a:custGeom>
            <a:solidFill>
              <a:srgbClr val="191919"/>
            </a:solidFill>
            <a:ln w="321" cap="flat">
              <a:noFill/>
              <a:prstDash val="solid"/>
              <a:miter/>
            </a:ln>
          </p:spPr>
          <p:txBody>
            <a:bodyPr rtlCol="0" anchor="ctr"/>
            <a:lstStyle/>
            <a:p>
              <a:endParaRPr lang="fr-FR"/>
            </a:p>
          </p:txBody>
        </p:sp>
        <p:sp>
          <p:nvSpPr>
            <p:cNvPr id="4088" name="Forme libre 4087">
              <a:extLst>
                <a:ext uri="{FF2B5EF4-FFF2-40B4-BE49-F238E27FC236}">
                  <a16:creationId xmlns:a16="http://schemas.microsoft.com/office/drawing/2014/main" id="{115EB30D-CF5E-1F41-1181-E16F7DD65DC5}"/>
                </a:ext>
              </a:extLst>
            </p:cNvPr>
            <p:cNvSpPr/>
            <p:nvPr/>
          </p:nvSpPr>
          <p:spPr>
            <a:xfrm>
              <a:off x="1652325" y="10367271"/>
              <a:ext cx="105635" cy="70115"/>
            </a:xfrm>
            <a:custGeom>
              <a:avLst/>
              <a:gdLst>
                <a:gd name="connsiteX0" fmla="*/ 4434 w 105635"/>
                <a:gd name="connsiteY0" fmla="*/ 30740 h 70115"/>
                <a:gd name="connsiteX1" fmla="*/ 41382 w 105635"/>
                <a:gd name="connsiteY1" fmla="*/ 12019 h 70115"/>
                <a:gd name="connsiteX2" fmla="*/ 52515 w 105635"/>
                <a:gd name="connsiteY2" fmla="*/ -13498 h 70115"/>
                <a:gd name="connsiteX3" fmla="*/ 87753 w 105635"/>
                <a:gd name="connsiteY3" fmla="*/ -12632 h 70115"/>
                <a:gd name="connsiteX4" fmla="*/ 105017 w 105635"/>
                <a:gd name="connsiteY4" fmla="*/ -3913 h 70115"/>
                <a:gd name="connsiteX5" fmla="*/ 106630 w 105635"/>
                <a:gd name="connsiteY5" fmla="*/ 42056 h 70115"/>
                <a:gd name="connsiteX6" fmla="*/ 9274 w 105635"/>
                <a:gd name="connsiteY6" fmla="*/ 45454 h 70115"/>
                <a:gd name="connsiteX7" fmla="*/ 4434 w 105635"/>
                <a:gd name="connsiteY7" fmla="*/ 30740 h 70115"/>
                <a:gd name="connsiteX8" fmla="*/ 4434 w 105635"/>
                <a:gd name="connsiteY8" fmla="*/ 30740 h 7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635" h="70115">
                  <a:moveTo>
                    <a:pt x="4434" y="30740"/>
                  </a:moveTo>
                  <a:cubicBezTo>
                    <a:pt x="9468" y="24489"/>
                    <a:pt x="20697" y="18911"/>
                    <a:pt x="41382" y="12019"/>
                  </a:cubicBezTo>
                  <a:cubicBezTo>
                    <a:pt x="56323" y="7018"/>
                    <a:pt x="50514" y="-7311"/>
                    <a:pt x="52515" y="-13498"/>
                  </a:cubicBezTo>
                  <a:cubicBezTo>
                    <a:pt x="58291" y="-31224"/>
                    <a:pt x="82331" y="-19332"/>
                    <a:pt x="87753" y="-12632"/>
                  </a:cubicBezTo>
                  <a:cubicBezTo>
                    <a:pt x="92658" y="-6541"/>
                    <a:pt x="99595" y="-10100"/>
                    <a:pt x="105017" y="-3913"/>
                  </a:cubicBezTo>
                  <a:cubicBezTo>
                    <a:pt x="110438" y="2274"/>
                    <a:pt x="109147" y="12276"/>
                    <a:pt x="106630" y="42056"/>
                  </a:cubicBezTo>
                  <a:cubicBezTo>
                    <a:pt x="106114" y="48242"/>
                    <a:pt x="12888" y="48435"/>
                    <a:pt x="9274" y="45454"/>
                  </a:cubicBezTo>
                  <a:cubicBezTo>
                    <a:pt x="5628" y="42440"/>
                    <a:pt x="852" y="35196"/>
                    <a:pt x="4434" y="30740"/>
                  </a:cubicBezTo>
                  <a:lnTo>
                    <a:pt x="4434" y="30740"/>
                  </a:lnTo>
                  <a:close/>
                </a:path>
              </a:pathLst>
            </a:custGeom>
            <a:solidFill>
              <a:srgbClr val="FFD26C"/>
            </a:solidFill>
            <a:ln w="321" cap="flat">
              <a:noFill/>
              <a:prstDash val="solid"/>
              <a:miter/>
            </a:ln>
          </p:spPr>
          <p:txBody>
            <a:bodyPr rtlCol="0" anchor="ctr"/>
            <a:lstStyle/>
            <a:p>
              <a:endParaRPr lang="fr-FR"/>
            </a:p>
          </p:txBody>
        </p:sp>
        <p:sp>
          <p:nvSpPr>
            <p:cNvPr id="4089" name="Forme libre 4088">
              <a:extLst>
                <a:ext uri="{FF2B5EF4-FFF2-40B4-BE49-F238E27FC236}">
                  <a16:creationId xmlns:a16="http://schemas.microsoft.com/office/drawing/2014/main" id="{E988F785-FD8E-AB70-3EA6-5224BAA27DFB}"/>
                </a:ext>
              </a:extLst>
            </p:cNvPr>
            <p:cNvSpPr/>
            <p:nvPr/>
          </p:nvSpPr>
          <p:spPr>
            <a:xfrm>
              <a:off x="1746811" y="10342394"/>
              <a:ext cx="4628" cy="41958"/>
            </a:xfrm>
            <a:custGeom>
              <a:avLst/>
              <a:gdLst>
                <a:gd name="connsiteX0" fmla="*/ 5060 w 4628"/>
                <a:gd name="connsiteY0" fmla="*/ 19239 h 41958"/>
                <a:gd name="connsiteX1" fmla="*/ 3899 w 4628"/>
                <a:gd name="connsiteY1" fmla="*/ 18790 h 41958"/>
                <a:gd name="connsiteX2" fmla="*/ 3350 w 4628"/>
                <a:gd name="connsiteY2" fmla="*/ 17700 h 41958"/>
                <a:gd name="connsiteX3" fmla="*/ 4254 w 4628"/>
                <a:gd name="connsiteY3" fmla="*/ -21088 h 41958"/>
                <a:gd name="connsiteX4" fmla="*/ 4835 w 4628"/>
                <a:gd name="connsiteY4" fmla="*/ -22273 h 41958"/>
                <a:gd name="connsiteX5" fmla="*/ 6738 w 4628"/>
                <a:gd name="connsiteY5" fmla="*/ -22498 h 41958"/>
                <a:gd name="connsiteX6" fmla="*/ 7674 w 4628"/>
                <a:gd name="connsiteY6" fmla="*/ -20831 h 41958"/>
                <a:gd name="connsiteX7" fmla="*/ 6771 w 4628"/>
                <a:gd name="connsiteY7" fmla="*/ 17412 h 41958"/>
                <a:gd name="connsiteX8" fmla="*/ 6384 w 4628"/>
                <a:gd name="connsiteY8" fmla="*/ 18662 h 41958"/>
                <a:gd name="connsiteX9" fmla="*/ 5222 w 4628"/>
                <a:gd name="connsiteY9" fmla="*/ 19271 h 41958"/>
                <a:gd name="connsiteX10" fmla="*/ 5060 w 4628"/>
                <a:gd name="connsiteY10" fmla="*/ 19239 h 41958"/>
                <a:gd name="connsiteX11" fmla="*/ 5060 w 4628"/>
                <a:gd name="connsiteY11" fmla="*/ 19239 h 4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28" h="41958">
                  <a:moveTo>
                    <a:pt x="5060" y="19239"/>
                  </a:moveTo>
                  <a:cubicBezTo>
                    <a:pt x="4641" y="19239"/>
                    <a:pt x="4221" y="19079"/>
                    <a:pt x="3899" y="18790"/>
                  </a:cubicBezTo>
                  <a:cubicBezTo>
                    <a:pt x="3576" y="18502"/>
                    <a:pt x="3382" y="18117"/>
                    <a:pt x="3350" y="17700"/>
                  </a:cubicBezTo>
                  <a:cubicBezTo>
                    <a:pt x="2350" y="5871"/>
                    <a:pt x="4189" y="-19966"/>
                    <a:pt x="4254" y="-21088"/>
                  </a:cubicBezTo>
                  <a:cubicBezTo>
                    <a:pt x="4286" y="-21536"/>
                    <a:pt x="4480" y="-21953"/>
                    <a:pt x="4835" y="-22273"/>
                  </a:cubicBezTo>
                  <a:cubicBezTo>
                    <a:pt x="5351" y="-22722"/>
                    <a:pt x="6093" y="-22819"/>
                    <a:pt x="6738" y="-22498"/>
                  </a:cubicBezTo>
                  <a:cubicBezTo>
                    <a:pt x="7352" y="-22178"/>
                    <a:pt x="7739" y="-21536"/>
                    <a:pt x="7674" y="-20831"/>
                  </a:cubicBezTo>
                  <a:cubicBezTo>
                    <a:pt x="7642" y="-20575"/>
                    <a:pt x="5770" y="5840"/>
                    <a:pt x="6771" y="17412"/>
                  </a:cubicBezTo>
                  <a:cubicBezTo>
                    <a:pt x="6803" y="17861"/>
                    <a:pt x="6674" y="18309"/>
                    <a:pt x="6384" y="18662"/>
                  </a:cubicBezTo>
                  <a:cubicBezTo>
                    <a:pt x="6093" y="19014"/>
                    <a:pt x="5674" y="19207"/>
                    <a:pt x="5222" y="19271"/>
                  </a:cubicBezTo>
                  <a:cubicBezTo>
                    <a:pt x="5157" y="19207"/>
                    <a:pt x="5093" y="19239"/>
                    <a:pt x="5060" y="19239"/>
                  </a:cubicBezTo>
                  <a:lnTo>
                    <a:pt x="5060" y="19239"/>
                  </a:lnTo>
                  <a:close/>
                </a:path>
              </a:pathLst>
            </a:custGeom>
            <a:solidFill>
              <a:srgbClr val="191919"/>
            </a:solidFill>
            <a:ln w="321" cap="flat">
              <a:noFill/>
              <a:prstDash val="solid"/>
              <a:miter/>
            </a:ln>
          </p:spPr>
          <p:txBody>
            <a:bodyPr rtlCol="0" anchor="ctr"/>
            <a:lstStyle/>
            <a:p>
              <a:endParaRPr lang="fr-FR"/>
            </a:p>
          </p:txBody>
        </p:sp>
        <p:sp>
          <p:nvSpPr>
            <p:cNvPr id="4090" name="Forme libre 4089">
              <a:extLst>
                <a:ext uri="{FF2B5EF4-FFF2-40B4-BE49-F238E27FC236}">
                  <a16:creationId xmlns:a16="http://schemas.microsoft.com/office/drawing/2014/main" id="{6F0CF2D2-7D72-AAB5-C4EC-D9134BBCD407}"/>
                </a:ext>
              </a:extLst>
            </p:cNvPr>
            <p:cNvSpPr/>
            <p:nvPr/>
          </p:nvSpPr>
          <p:spPr>
            <a:xfrm>
              <a:off x="1652463" y="10419164"/>
              <a:ext cx="104390" cy="18190"/>
            </a:xfrm>
            <a:custGeom>
              <a:avLst/>
              <a:gdLst>
                <a:gd name="connsiteX0" fmla="*/ 107558 w 104390"/>
                <a:gd name="connsiteY0" fmla="*/ -22855 h 18190"/>
                <a:gd name="connsiteX1" fmla="*/ 106461 w 104390"/>
                <a:gd name="connsiteY1" fmla="*/ -9936 h 18190"/>
                <a:gd name="connsiteX2" fmla="*/ 9105 w 104390"/>
                <a:gd name="connsiteY2" fmla="*/ -6539 h 18190"/>
                <a:gd name="connsiteX3" fmla="*/ 3167 w 104390"/>
                <a:gd name="connsiteY3" fmla="*/ -15963 h 18190"/>
                <a:gd name="connsiteX4" fmla="*/ 107558 w 104390"/>
                <a:gd name="connsiteY4" fmla="*/ -22855 h 18190"/>
                <a:gd name="connsiteX5" fmla="*/ 107558 w 104390"/>
                <a:gd name="connsiteY5" fmla="*/ -22855 h 1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90" h="18190">
                  <a:moveTo>
                    <a:pt x="107558" y="-22855"/>
                  </a:moveTo>
                  <a:cubicBezTo>
                    <a:pt x="107235" y="-19008"/>
                    <a:pt x="106848" y="-14745"/>
                    <a:pt x="106461" y="-9936"/>
                  </a:cubicBezTo>
                  <a:cubicBezTo>
                    <a:pt x="105912" y="-3750"/>
                    <a:pt x="12719" y="-3558"/>
                    <a:pt x="9105" y="-6539"/>
                  </a:cubicBezTo>
                  <a:cubicBezTo>
                    <a:pt x="6168" y="-8975"/>
                    <a:pt x="4103" y="-12277"/>
                    <a:pt x="3167" y="-15963"/>
                  </a:cubicBezTo>
                  <a:cubicBezTo>
                    <a:pt x="20431" y="-13270"/>
                    <a:pt x="94909" y="-14489"/>
                    <a:pt x="107558" y="-22855"/>
                  </a:cubicBezTo>
                  <a:lnTo>
                    <a:pt x="107558" y="-22855"/>
                  </a:lnTo>
                  <a:close/>
                </a:path>
              </a:pathLst>
            </a:custGeom>
            <a:solidFill>
              <a:srgbClr val="FFFFFF"/>
            </a:solidFill>
            <a:ln w="321" cap="flat">
              <a:noFill/>
              <a:prstDash val="solid"/>
              <a:miter/>
            </a:ln>
          </p:spPr>
          <p:txBody>
            <a:bodyPr rtlCol="0" anchor="ctr"/>
            <a:lstStyle/>
            <a:p>
              <a:endParaRPr lang="fr-FR"/>
            </a:p>
          </p:txBody>
        </p:sp>
        <p:sp>
          <p:nvSpPr>
            <p:cNvPr id="4091" name="Forme libre 4090">
              <a:extLst>
                <a:ext uri="{FF2B5EF4-FFF2-40B4-BE49-F238E27FC236}">
                  <a16:creationId xmlns:a16="http://schemas.microsoft.com/office/drawing/2014/main" id="{913F839D-D99F-9CEC-388D-0093B1081B18}"/>
                </a:ext>
              </a:extLst>
            </p:cNvPr>
            <p:cNvSpPr/>
            <p:nvPr/>
          </p:nvSpPr>
          <p:spPr>
            <a:xfrm>
              <a:off x="1699668" y="10339355"/>
              <a:ext cx="6793" cy="33520"/>
            </a:xfrm>
            <a:custGeom>
              <a:avLst/>
              <a:gdLst>
                <a:gd name="connsiteX0" fmla="*/ 8113 w 6793"/>
                <a:gd name="connsiteY0" fmla="*/ 10853 h 33520"/>
                <a:gd name="connsiteX1" fmla="*/ 6855 w 6793"/>
                <a:gd name="connsiteY1" fmla="*/ 10276 h 33520"/>
                <a:gd name="connsiteX2" fmla="*/ 6435 w 6793"/>
                <a:gd name="connsiteY2" fmla="*/ 8961 h 33520"/>
                <a:gd name="connsiteX3" fmla="*/ 3208 w 6793"/>
                <a:gd name="connsiteY3" fmla="*/ -20658 h 33520"/>
                <a:gd name="connsiteX4" fmla="*/ 3466 w 6793"/>
                <a:gd name="connsiteY4" fmla="*/ -21940 h 33520"/>
                <a:gd name="connsiteX5" fmla="*/ 5854 w 6793"/>
                <a:gd name="connsiteY5" fmla="*/ -22357 h 33520"/>
                <a:gd name="connsiteX6" fmla="*/ 5887 w 6793"/>
                <a:gd name="connsiteY6" fmla="*/ -22357 h 33520"/>
                <a:gd name="connsiteX7" fmla="*/ 6597 w 6793"/>
                <a:gd name="connsiteY7" fmla="*/ -21235 h 33520"/>
                <a:gd name="connsiteX8" fmla="*/ 9856 w 6793"/>
                <a:gd name="connsiteY8" fmla="*/ 9346 h 33520"/>
                <a:gd name="connsiteX9" fmla="*/ 8113 w 6793"/>
                <a:gd name="connsiteY9" fmla="*/ 10853 h 3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93" h="33520">
                  <a:moveTo>
                    <a:pt x="8113" y="10853"/>
                  </a:moveTo>
                  <a:cubicBezTo>
                    <a:pt x="7629" y="10853"/>
                    <a:pt x="7177" y="10660"/>
                    <a:pt x="6855" y="10276"/>
                  </a:cubicBezTo>
                  <a:cubicBezTo>
                    <a:pt x="6532" y="9923"/>
                    <a:pt x="6371" y="9442"/>
                    <a:pt x="6435" y="8961"/>
                  </a:cubicBezTo>
                  <a:cubicBezTo>
                    <a:pt x="7210" y="1909"/>
                    <a:pt x="3241" y="-20434"/>
                    <a:pt x="3208" y="-20658"/>
                  </a:cubicBezTo>
                  <a:cubicBezTo>
                    <a:pt x="3111" y="-21107"/>
                    <a:pt x="3208" y="-21556"/>
                    <a:pt x="3466" y="-21940"/>
                  </a:cubicBezTo>
                  <a:cubicBezTo>
                    <a:pt x="4015" y="-22710"/>
                    <a:pt x="5080" y="-22902"/>
                    <a:pt x="5854" y="-22357"/>
                  </a:cubicBezTo>
                  <a:cubicBezTo>
                    <a:pt x="5854" y="-22357"/>
                    <a:pt x="5854" y="-22357"/>
                    <a:pt x="5887" y="-22357"/>
                  </a:cubicBezTo>
                  <a:cubicBezTo>
                    <a:pt x="6274" y="-22101"/>
                    <a:pt x="6500" y="-21684"/>
                    <a:pt x="6597" y="-21235"/>
                  </a:cubicBezTo>
                  <a:cubicBezTo>
                    <a:pt x="6758" y="-20306"/>
                    <a:pt x="10662" y="1813"/>
                    <a:pt x="9856" y="9346"/>
                  </a:cubicBezTo>
                  <a:cubicBezTo>
                    <a:pt x="9727" y="10211"/>
                    <a:pt x="8984" y="10853"/>
                    <a:pt x="8113" y="10853"/>
                  </a:cubicBezTo>
                  <a:close/>
                </a:path>
              </a:pathLst>
            </a:custGeom>
            <a:solidFill>
              <a:srgbClr val="191919"/>
            </a:solidFill>
            <a:ln w="321" cap="flat">
              <a:noFill/>
              <a:prstDash val="solid"/>
              <a:miter/>
            </a:ln>
          </p:spPr>
          <p:txBody>
            <a:bodyPr rtlCol="0" anchor="ctr"/>
            <a:lstStyle/>
            <a:p>
              <a:endParaRPr lang="fr-FR"/>
            </a:p>
          </p:txBody>
        </p:sp>
        <p:sp>
          <p:nvSpPr>
            <p:cNvPr id="4092" name="Forme libre 4091">
              <a:extLst>
                <a:ext uri="{FF2B5EF4-FFF2-40B4-BE49-F238E27FC236}">
                  <a16:creationId xmlns:a16="http://schemas.microsoft.com/office/drawing/2014/main" id="{A9EB1FA5-CCF4-6EAF-4BA8-9BBA961C06D3}"/>
                </a:ext>
              </a:extLst>
            </p:cNvPr>
            <p:cNvSpPr/>
            <p:nvPr/>
          </p:nvSpPr>
          <p:spPr>
            <a:xfrm>
              <a:off x="1650594" y="10365543"/>
              <a:ext cx="109053" cy="73528"/>
            </a:xfrm>
            <a:custGeom>
              <a:avLst/>
              <a:gdLst>
                <a:gd name="connsiteX0" fmla="*/ 46823 w 109053"/>
                <a:gd name="connsiteY0" fmla="*/ 50740 h 73528"/>
                <a:gd name="connsiteX1" fmla="*/ 9875 w 109053"/>
                <a:gd name="connsiteY1" fmla="*/ 48465 h 73528"/>
                <a:gd name="connsiteX2" fmla="*/ 4809 w 109053"/>
                <a:gd name="connsiteY2" fmla="*/ 31411 h 73528"/>
                <a:gd name="connsiteX3" fmla="*/ 42532 w 109053"/>
                <a:gd name="connsiteY3" fmla="*/ 12113 h 73528"/>
                <a:gd name="connsiteX4" fmla="*/ 52019 w 109053"/>
                <a:gd name="connsiteY4" fmla="*/ -5261 h 73528"/>
                <a:gd name="connsiteX5" fmla="*/ 52600 w 109053"/>
                <a:gd name="connsiteY5" fmla="*/ -12314 h 73528"/>
                <a:gd name="connsiteX6" fmla="*/ 63700 w 109053"/>
                <a:gd name="connsiteY6" fmla="*/ -22508 h 73528"/>
                <a:gd name="connsiteX7" fmla="*/ 90774 w 109053"/>
                <a:gd name="connsiteY7" fmla="*/ -11993 h 73528"/>
                <a:gd name="connsiteX8" fmla="*/ 98261 w 109053"/>
                <a:gd name="connsiteY8" fmla="*/ -8275 h 73528"/>
                <a:gd name="connsiteX9" fmla="*/ 108006 w 109053"/>
                <a:gd name="connsiteY9" fmla="*/ -3338 h 73528"/>
                <a:gd name="connsiteX10" fmla="*/ 110523 w 109053"/>
                <a:gd name="connsiteY10" fmla="*/ 38175 h 73528"/>
                <a:gd name="connsiteX11" fmla="*/ 110039 w 109053"/>
                <a:gd name="connsiteY11" fmla="*/ 43913 h 73528"/>
                <a:gd name="connsiteX12" fmla="*/ 107522 w 109053"/>
                <a:gd name="connsiteY12" fmla="*/ 46573 h 73528"/>
                <a:gd name="connsiteX13" fmla="*/ 55730 w 109053"/>
                <a:gd name="connsiteY13" fmla="*/ 50677 h 73528"/>
                <a:gd name="connsiteX14" fmla="*/ 46823 w 109053"/>
                <a:gd name="connsiteY14" fmla="*/ 50740 h 73528"/>
                <a:gd name="connsiteX15" fmla="*/ 46823 w 109053"/>
                <a:gd name="connsiteY15" fmla="*/ 50740 h 73528"/>
                <a:gd name="connsiteX16" fmla="*/ 11973 w 109053"/>
                <a:gd name="connsiteY16" fmla="*/ 45772 h 73528"/>
                <a:gd name="connsiteX17" fmla="*/ 59538 w 109053"/>
                <a:gd name="connsiteY17" fmla="*/ 47214 h 73528"/>
                <a:gd name="connsiteX18" fmla="*/ 106683 w 109053"/>
                <a:gd name="connsiteY18" fmla="*/ 43207 h 73528"/>
                <a:gd name="connsiteX19" fmla="*/ 107135 w 109053"/>
                <a:gd name="connsiteY19" fmla="*/ 37854 h 73528"/>
                <a:gd name="connsiteX20" fmla="*/ 105457 w 109053"/>
                <a:gd name="connsiteY20" fmla="*/ -1158 h 73528"/>
                <a:gd name="connsiteX21" fmla="*/ 97583 w 109053"/>
                <a:gd name="connsiteY21" fmla="*/ -5005 h 73528"/>
                <a:gd name="connsiteX22" fmla="*/ 88160 w 109053"/>
                <a:gd name="connsiteY22" fmla="*/ -9941 h 73528"/>
                <a:gd name="connsiteX23" fmla="*/ 64346 w 109053"/>
                <a:gd name="connsiteY23" fmla="*/ -19238 h 73528"/>
                <a:gd name="connsiteX24" fmla="*/ 55891 w 109053"/>
                <a:gd name="connsiteY24" fmla="*/ -11352 h 73528"/>
                <a:gd name="connsiteX25" fmla="*/ 55504 w 109053"/>
                <a:gd name="connsiteY25" fmla="*/ -5390 h 73528"/>
                <a:gd name="connsiteX26" fmla="*/ 43693 w 109053"/>
                <a:gd name="connsiteY26" fmla="*/ 15255 h 73528"/>
                <a:gd name="connsiteX27" fmla="*/ 7552 w 109053"/>
                <a:gd name="connsiteY27" fmla="*/ 33430 h 73528"/>
                <a:gd name="connsiteX28" fmla="*/ 11973 w 109053"/>
                <a:gd name="connsiteY28" fmla="*/ 45772 h 73528"/>
                <a:gd name="connsiteX29" fmla="*/ 11973 w 109053"/>
                <a:gd name="connsiteY29" fmla="*/ 45772 h 73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9053" h="73528">
                  <a:moveTo>
                    <a:pt x="46823" y="50740"/>
                  </a:moveTo>
                  <a:cubicBezTo>
                    <a:pt x="34013" y="50740"/>
                    <a:pt x="12263" y="50452"/>
                    <a:pt x="9875" y="48465"/>
                  </a:cubicBezTo>
                  <a:cubicBezTo>
                    <a:pt x="5325" y="44714"/>
                    <a:pt x="582" y="36668"/>
                    <a:pt x="4809" y="31411"/>
                  </a:cubicBezTo>
                  <a:cubicBezTo>
                    <a:pt x="10004" y="24935"/>
                    <a:pt x="20944" y="19357"/>
                    <a:pt x="42532" y="12113"/>
                  </a:cubicBezTo>
                  <a:cubicBezTo>
                    <a:pt x="52212" y="8875"/>
                    <a:pt x="52116" y="1374"/>
                    <a:pt x="52019" y="-5261"/>
                  </a:cubicBezTo>
                  <a:cubicBezTo>
                    <a:pt x="51857" y="-7634"/>
                    <a:pt x="52051" y="-10006"/>
                    <a:pt x="52600" y="-12314"/>
                  </a:cubicBezTo>
                  <a:cubicBezTo>
                    <a:pt x="54439" y="-17988"/>
                    <a:pt x="58279" y="-21514"/>
                    <a:pt x="63700" y="-22508"/>
                  </a:cubicBezTo>
                  <a:cubicBezTo>
                    <a:pt x="73446" y="-24271"/>
                    <a:pt x="86450" y="-17347"/>
                    <a:pt x="90774" y="-11993"/>
                  </a:cubicBezTo>
                  <a:cubicBezTo>
                    <a:pt x="92839" y="-9429"/>
                    <a:pt x="95356" y="-8884"/>
                    <a:pt x="98261" y="-8275"/>
                  </a:cubicBezTo>
                  <a:cubicBezTo>
                    <a:pt x="101391" y="-7602"/>
                    <a:pt x="104908" y="-6864"/>
                    <a:pt x="108006" y="-3338"/>
                  </a:cubicBezTo>
                  <a:cubicBezTo>
                    <a:pt x="113524" y="2977"/>
                    <a:pt x="112782" y="11857"/>
                    <a:pt x="110523" y="38175"/>
                  </a:cubicBezTo>
                  <a:lnTo>
                    <a:pt x="110039" y="43913"/>
                  </a:lnTo>
                  <a:cubicBezTo>
                    <a:pt x="109910" y="45580"/>
                    <a:pt x="108103" y="46317"/>
                    <a:pt x="107522" y="46573"/>
                  </a:cubicBezTo>
                  <a:cubicBezTo>
                    <a:pt x="99487" y="49907"/>
                    <a:pt x="65830" y="50548"/>
                    <a:pt x="55730" y="50677"/>
                  </a:cubicBezTo>
                  <a:cubicBezTo>
                    <a:pt x="54600" y="50677"/>
                    <a:pt x="51244" y="50740"/>
                    <a:pt x="46823" y="50740"/>
                  </a:cubicBezTo>
                  <a:lnTo>
                    <a:pt x="46823" y="50740"/>
                  </a:lnTo>
                  <a:close/>
                  <a:moveTo>
                    <a:pt x="11973" y="45772"/>
                  </a:moveTo>
                  <a:cubicBezTo>
                    <a:pt x="14458" y="46798"/>
                    <a:pt x="34432" y="47663"/>
                    <a:pt x="59538" y="47214"/>
                  </a:cubicBezTo>
                  <a:cubicBezTo>
                    <a:pt x="88741" y="46702"/>
                    <a:pt x="104230" y="44810"/>
                    <a:pt x="106683" y="43207"/>
                  </a:cubicBezTo>
                  <a:lnTo>
                    <a:pt x="107135" y="37854"/>
                  </a:lnTo>
                  <a:cubicBezTo>
                    <a:pt x="109232" y="13267"/>
                    <a:pt x="110039" y="4099"/>
                    <a:pt x="105457" y="-1158"/>
                  </a:cubicBezTo>
                  <a:cubicBezTo>
                    <a:pt x="103133" y="-3819"/>
                    <a:pt x="100423" y="-4396"/>
                    <a:pt x="97583" y="-5005"/>
                  </a:cubicBezTo>
                  <a:cubicBezTo>
                    <a:pt x="94485" y="-5678"/>
                    <a:pt x="91000" y="-6415"/>
                    <a:pt x="88160" y="-9941"/>
                  </a:cubicBezTo>
                  <a:cubicBezTo>
                    <a:pt x="84869" y="-14013"/>
                    <a:pt x="73026" y="-20840"/>
                    <a:pt x="64346" y="-19238"/>
                  </a:cubicBezTo>
                  <a:cubicBezTo>
                    <a:pt x="60183" y="-18469"/>
                    <a:pt x="57343" y="-15808"/>
                    <a:pt x="55891" y="-11352"/>
                  </a:cubicBezTo>
                  <a:cubicBezTo>
                    <a:pt x="55472" y="-9397"/>
                    <a:pt x="55343" y="-7377"/>
                    <a:pt x="55504" y="-5390"/>
                  </a:cubicBezTo>
                  <a:cubicBezTo>
                    <a:pt x="55601" y="1631"/>
                    <a:pt x="55730" y="11216"/>
                    <a:pt x="43693" y="15255"/>
                  </a:cubicBezTo>
                  <a:cubicBezTo>
                    <a:pt x="23041" y="22147"/>
                    <a:pt x="12231" y="27596"/>
                    <a:pt x="7552" y="33430"/>
                  </a:cubicBezTo>
                  <a:cubicBezTo>
                    <a:pt x="4777" y="36893"/>
                    <a:pt x="8875" y="43143"/>
                    <a:pt x="11973" y="45772"/>
                  </a:cubicBezTo>
                  <a:lnTo>
                    <a:pt x="11973" y="45772"/>
                  </a:lnTo>
                  <a:close/>
                </a:path>
              </a:pathLst>
            </a:custGeom>
            <a:solidFill>
              <a:srgbClr val="191919"/>
            </a:solidFill>
            <a:ln w="321" cap="flat">
              <a:noFill/>
              <a:prstDash val="solid"/>
              <a:miter/>
            </a:ln>
          </p:spPr>
          <p:txBody>
            <a:bodyPr rtlCol="0" anchor="ctr"/>
            <a:lstStyle/>
            <a:p>
              <a:endParaRPr lang="fr-FR"/>
            </a:p>
          </p:txBody>
        </p:sp>
        <p:sp>
          <p:nvSpPr>
            <p:cNvPr id="4093" name="Forme libre 4092">
              <a:extLst>
                <a:ext uri="{FF2B5EF4-FFF2-40B4-BE49-F238E27FC236}">
                  <a16:creationId xmlns:a16="http://schemas.microsoft.com/office/drawing/2014/main" id="{9D881B0E-B644-3E45-9138-5EB734BA77F7}"/>
                </a:ext>
              </a:extLst>
            </p:cNvPr>
            <p:cNvSpPr/>
            <p:nvPr/>
          </p:nvSpPr>
          <p:spPr>
            <a:xfrm>
              <a:off x="1650739" y="10386327"/>
              <a:ext cx="107847" cy="42742"/>
            </a:xfrm>
            <a:custGeom>
              <a:avLst/>
              <a:gdLst>
                <a:gd name="connsiteX0" fmla="*/ 33707 w 107847"/>
                <a:gd name="connsiteY0" fmla="*/ 19941 h 42742"/>
                <a:gd name="connsiteX1" fmla="*/ 4633 w 107847"/>
                <a:gd name="connsiteY1" fmla="*/ 18594 h 42742"/>
                <a:gd name="connsiteX2" fmla="*/ 3503 w 107847"/>
                <a:gd name="connsiteY2" fmla="*/ 17921 h 42742"/>
                <a:gd name="connsiteX3" fmla="*/ 3439 w 107847"/>
                <a:gd name="connsiteY3" fmla="*/ 16029 h 42742"/>
                <a:gd name="connsiteX4" fmla="*/ 4504 w 107847"/>
                <a:gd name="connsiteY4" fmla="*/ 15261 h 42742"/>
                <a:gd name="connsiteX5" fmla="*/ 5181 w 107847"/>
                <a:gd name="connsiteY5" fmla="*/ 15228 h 42742"/>
                <a:gd name="connsiteX6" fmla="*/ 108378 w 107847"/>
                <a:gd name="connsiteY6" fmla="*/ 8593 h 42742"/>
                <a:gd name="connsiteX7" fmla="*/ 110734 w 107847"/>
                <a:gd name="connsiteY7" fmla="*/ 9073 h 42742"/>
                <a:gd name="connsiteX8" fmla="*/ 110992 w 107847"/>
                <a:gd name="connsiteY8" fmla="*/ 10356 h 42742"/>
                <a:gd name="connsiteX9" fmla="*/ 110250 w 107847"/>
                <a:gd name="connsiteY9" fmla="*/ 11446 h 42742"/>
                <a:gd name="connsiteX10" fmla="*/ 33707 w 107847"/>
                <a:gd name="connsiteY10" fmla="*/ 19941 h 42742"/>
                <a:gd name="connsiteX11" fmla="*/ 33707 w 107847"/>
                <a:gd name="connsiteY11" fmla="*/ 19941 h 42742"/>
                <a:gd name="connsiteX12" fmla="*/ 84079 w 107847"/>
                <a:gd name="connsiteY12" fmla="*/ -11827 h 42742"/>
                <a:gd name="connsiteX13" fmla="*/ 82789 w 107847"/>
                <a:gd name="connsiteY13" fmla="*/ -12436 h 42742"/>
                <a:gd name="connsiteX14" fmla="*/ 54650 w 107847"/>
                <a:gd name="connsiteY14" fmla="*/ -18687 h 42742"/>
                <a:gd name="connsiteX15" fmla="*/ 52488 w 107847"/>
                <a:gd name="connsiteY15" fmla="*/ -19713 h 42742"/>
                <a:gd name="connsiteX16" fmla="*/ 53520 w 107847"/>
                <a:gd name="connsiteY16" fmla="*/ -21861 h 42742"/>
                <a:gd name="connsiteX17" fmla="*/ 85402 w 107847"/>
                <a:gd name="connsiteY17" fmla="*/ -14584 h 42742"/>
                <a:gd name="connsiteX18" fmla="*/ 85661 w 107847"/>
                <a:gd name="connsiteY18" fmla="*/ -12789 h 42742"/>
                <a:gd name="connsiteX19" fmla="*/ 84079 w 107847"/>
                <a:gd name="connsiteY19" fmla="*/ -11827 h 42742"/>
                <a:gd name="connsiteX20" fmla="*/ 84079 w 107847"/>
                <a:gd name="connsiteY20" fmla="*/ -11827 h 4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7847" h="42742">
                  <a:moveTo>
                    <a:pt x="33707" y="19941"/>
                  </a:moveTo>
                  <a:cubicBezTo>
                    <a:pt x="20993" y="19941"/>
                    <a:pt x="10183" y="19460"/>
                    <a:pt x="4633" y="18594"/>
                  </a:cubicBezTo>
                  <a:cubicBezTo>
                    <a:pt x="4181" y="18530"/>
                    <a:pt x="3794" y="18273"/>
                    <a:pt x="3503" y="17921"/>
                  </a:cubicBezTo>
                  <a:cubicBezTo>
                    <a:pt x="3084" y="17376"/>
                    <a:pt x="3051" y="16639"/>
                    <a:pt x="3439" y="16029"/>
                  </a:cubicBezTo>
                  <a:cubicBezTo>
                    <a:pt x="3665" y="15645"/>
                    <a:pt x="4052" y="15356"/>
                    <a:pt x="4504" y="15261"/>
                  </a:cubicBezTo>
                  <a:cubicBezTo>
                    <a:pt x="4729" y="15196"/>
                    <a:pt x="4955" y="15196"/>
                    <a:pt x="5181" y="15228"/>
                  </a:cubicBezTo>
                  <a:cubicBezTo>
                    <a:pt x="22187" y="17857"/>
                    <a:pt x="96406" y="16510"/>
                    <a:pt x="108378" y="8593"/>
                  </a:cubicBezTo>
                  <a:cubicBezTo>
                    <a:pt x="109153" y="8080"/>
                    <a:pt x="110217" y="8304"/>
                    <a:pt x="110734" y="9073"/>
                  </a:cubicBezTo>
                  <a:cubicBezTo>
                    <a:pt x="110992" y="9458"/>
                    <a:pt x="111056" y="9907"/>
                    <a:pt x="110992" y="10356"/>
                  </a:cubicBezTo>
                  <a:cubicBezTo>
                    <a:pt x="110895" y="10805"/>
                    <a:pt x="110637" y="11189"/>
                    <a:pt x="110250" y="11446"/>
                  </a:cubicBezTo>
                  <a:cubicBezTo>
                    <a:pt x="101118" y="17504"/>
                    <a:pt x="62556" y="19941"/>
                    <a:pt x="33707" y="19941"/>
                  </a:cubicBezTo>
                  <a:lnTo>
                    <a:pt x="33707" y="19941"/>
                  </a:lnTo>
                  <a:close/>
                  <a:moveTo>
                    <a:pt x="84079" y="-11827"/>
                  </a:moveTo>
                  <a:cubicBezTo>
                    <a:pt x="83563" y="-11827"/>
                    <a:pt x="83111" y="-12052"/>
                    <a:pt x="82789" y="-12436"/>
                  </a:cubicBezTo>
                  <a:cubicBezTo>
                    <a:pt x="77851" y="-18271"/>
                    <a:pt x="60781" y="-20835"/>
                    <a:pt x="54650" y="-18687"/>
                  </a:cubicBezTo>
                  <a:cubicBezTo>
                    <a:pt x="53746" y="-18366"/>
                    <a:pt x="52778" y="-18847"/>
                    <a:pt x="52488" y="-19713"/>
                  </a:cubicBezTo>
                  <a:cubicBezTo>
                    <a:pt x="52165" y="-20610"/>
                    <a:pt x="52649" y="-21572"/>
                    <a:pt x="53520" y="-21861"/>
                  </a:cubicBezTo>
                  <a:cubicBezTo>
                    <a:pt x="60813" y="-24393"/>
                    <a:pt x="79304" y="-21764"/>
                    <a:pt x="85402" y="-14584"/>
                  </a:cubicBezTo>
                  <a:cubicBezTo>
                    <a:pt x="85822" y="-14071"/>
                    <a:pt x="85919" y="-13366"/>
                    <a:pt x="85661" y="-12789"/>
                  </a:cubicBezTo>
                  <a:cubicBezTo>
                    <a:pt x="85370" y="-12212"/>
                    <a:pt x="84757" y="-11827"/>
                    <a:pt x="84079" y="-11827"/>
                  </a:cubicBezTo>
                  <a:lnTo>
                    <a:pt x="84079" y="-11827"/>
                  </a:lnTo>
                  <a:close/>
                </a:path>
              </a:pathLst>
            </a:custGeom>
            <a:solidFill>
              <a:srgbClr val="191919"/>
            </a:solidFill>
            <a:ln w="321" cap="flat">
              <a:noFill/>
              <a:prstDash val="solid"/>
              <a:miter/>
            </a:ln>
          </p:spPr>
          <p:txBody>
            <a:bodyPr rtlCol="0" anchor="ctr"/>
            <a:lstStyle/>
            <a:p>
              <a:endParaRPr lang="fr-FR"/>
            </a:p>
          </p:txBody>
        </p:sp>
        <p:sp>
          <p:nvSpPr>
            <p:cNvPr id="4094" name="Forme libre 4093">
              <a:extLst>
                <a:ext uri="{FF2B5EF4-FFF2-40B4-BE49-F238E27FC236}">
                  <a16:creationId xmlns:a16="http://schemas.microsoft.com/office/drawing/2014/main" id="{08A3E937-4FE1-1F06-573D-009AF5180345}"/>
                </a:ext>
              </a:extLst>
            </p:cNvPr>
            <p:cNvSpPr/>
            <p:nvPr/>
          </p:nvSpPr>
          <p:spPr>
            <a:xfrm>
              <a:off x="1573432" y="9514109"/>
              <a:ext cx="403819" cy="277210"/>
            </a:xfrm>
            <a:custGeom>
              <a:avLst/>
              <a:gdLst>
                <a:gd name="connsiteX0" fmla="*/ 403643 w 403819"/>
                <a:gd name="connsiteY0" fmla="*/ 157116 h 277210"/>
                <a:gd name="connsiteX1" fmla="*/ 319001 w 403819"/>
                <a:gd name="connsiteY1" fmla="*/ 9209 h 277210"/>
                <a:gd name="connsiteX2" fmla="*/ 170369 w 403819"/>
                <a:gd name="connsiteY2" fmla="*/ -20828 h 277210"/>
                <a:gd name="connsiteX3" fmla="*/ 16542 w 403819"/>
                <a:gd name="connsiteY3" fmla="*/ 103614 h 277210"/>
                <a:gd name="connsiteX4" fmla="*/ 61493 w 403819"/>
                <a:gd name="connsiteY4" fmla="*/ 254118 h 277210"/>
                <a:gd name="connsiteX5" fmla="*/ 145909 w 403819"/>
                <a:gd name="connsiteY5" fmla="*/ 244629 h 277210"/>
                <a:gd name="connsiteX6" fmla="*/ 320033 w 403819"/>
                <a:gd name="connsiteY6" fmla="*/ 248796 h 277210"/>
                <a:gd name="connsiteX7" fmla="*/ 327326 w 403819"/>
                <a:gd name="connsiteY7" fmla="*/ 202603 h 277210"/>
                <a:gd name="connsiteX8" fmla="*/ 338620 w 403819"/>
                <a:gd name="connsiteY8" fmla="*/ 177407 h 277210"/>
                <a:gd name="connsiteX9" fmla="*/ 371115 w 403819"/>
                <a:gd name="connsiteY9" fmla="*/ 239628 h 277210"/>
                <a:gd name="connsiteX10" fmla="*/ 403643 w 403819"/>
                <a:gd name="connsiteY10" fmla="*/ 157116 h 277210"/>
                <a:gd name="connsiteX11" fmla="*/ 403643 w 403819"/>
                <a:gd name="connsiteY11" fmla="*/ 157116 h 27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819" h="277210">
                  <a:moveTo>
                    <a:pt x="403643" y="157116"/>
                  </a:moveTo>
                  <a:cubicBezTo>
                    <a:pt x="394317" y="100665"/>
                    <a:pt x="354884" y="36104"/>
                    <a:pt x="319001" y="9209"/>
                  </a:cubicBezTo>
                  <a:cubicBezTo>
                    <a:pt x="283149" y="-17654"/>
                    <a:pt x="262271" y="-18680"/>
                    <a:pt x="170369" y="-20828"/>
                  </a:cubicBezTo>
                  <a:cubicBezTo>
                    <a:pt x="127967" y="-21821"/>
                    <a:pt x="47294" y="26134"/>
                    <a:pt x="16542" y="103614"/>
                  </a:cubicBezTo>
                  <a:cubicBezTo>
                    <a:pt x="-4595" y="156923"/>
                    <a:pt x="-8628" y="241872"/>
                    <a:pt x="61493" y="254118"/>
                  </a:cubicBezTo>
                  <a:cubicBezTo>
                    <a:pt x="89954" y="259086"/>
                    <a:pt x="119254" y="255784"/>
                    <a:pt x="145909" y="244629"/>
                  </a:cubicBezTo>
                  <a:cubicBezTo>
                    <a:pt x="203574" y="238891"/>
                    <a:pt x="309191" y="246072"/>
                    <a:pt x="320033" y="248796"/>
                  </a:cubicBezTo>
                  <a:cubicBezTo>
                    <a:pt x="329391" y="223664"/>
                    <a:pt x="327326" y="202603"/>
                    <a:pt x="327326" y="202603"/>
                  </a:cubicBezTo>
                  <a:lnTo>
                    <a:pt x="338620" y="177407"/>
                  </a:lnTo>
                  <a:cubicBezTo>
                    <a:pt x="338620" y="177407"/>
                    <a:pt x="340621" y="239692"/>
                    <a:pt x="371115" y="239628"/>
                  </a:cubicBezTo>
                  <a:cubicBezTo>
                    <a:pt x="401642" y="239564"/>
                    <a:pt x="412936" y="213567"/>
                    <a:pt x="403643" y="157116"/>
                  </a:cubicBezTo>
                  <a:lnTo>
                    <a:pt x="403643" y="157116"/>
                  </a:lnTo>
                  <a:close/>
                </a:path>
              </a:pathLst>
            </a:custGeom>
            <a:solidFill>
              <a:srgbClr val="FFD26C"/>
            </a:solidFill>
            <a:ln w="321" cap="flat">
              <a:noFill/>
              <a:prstDash val="solid"/>
              <a:miter/>
            </a:ln>
          </p:spPr>
          <p:txBody>
            <a:bodyPr rtlCol="0" anchor="ctr"/>
            <a:lstStyle/>
            <a:p>
              <a:endParaRPr lang="fr-FR"/>
            </a:p>
          </p:txBody>
        </p:sp>
        <p:sp>
          <p:nvSpPr>
            <p:cNvPr id="4095" name="Forme libre 4094">
              <a:extLst>
                <a:ext uri="{FF2B5EF4-FFF2-40B4-BE49-F238E27FC236}">
                  <a16:creationId xmlns:a16="http://schemas.microsoft.com/office/drawing/2014/main" id="{8A0B95F1-3BA9-B084-0B66-42E1025D9358}"/>
                </a:ext>
              </a:extLst>
            </p:cNvPr>
            <p:cNvSpPr/>
            <p:nvPr/>
          </p:nvSpPr>
          <p:spPr>
            <a:xfrm>
              <a:off x="1571638" y="9512464"/>
              <a:ext cx="180242" cy="894969"/>
            </a:xfrm>
            <a:custGeom>
              <a:avLst/>
              <a:gdLst>
                <a:gd name="connsiteX0" fmla="*/ 159096 w 180242"/>
                <a:gd name="connsiteY0" fmla="*/ 873328 h 894969"/>
                <a:gd name="connsiteX1" fmla="*/ 158354 w 180242"/>
                <a:gd name="connsiteY1" fmla="*/ 873167 h 894969"/>
                <a:gd name="connsiteX2" fmla="*/ 129602 w 180242"/>
                <a:gd name="connsiteY2" fmla="*/ 865089 h 894969"/>
                <a:gd name="connsiteX3" fmla="*/ 128279 w 180242"/>
                <a:gd name="connsiteY3" fmla="*/ 864993 h 894969"/>
                <a:gd name="connsiteX4" fmla="*/ 127343 w 180242"/>
                <a:gd name="connsiteY4" fmla="*/ 863326 h 894969"/>
                <a:gd name="connsiteX5" fmla="*/ 128537 w 180242"/>
                <a:gd name="connsiteY5" fmla="*/ 861851 h 894969"/>
                <a:gd name="connsiteX6" fmla="*/ 159806 w 180242"/>
                <a:gd name="connsiteY6" fmla="*/ 870090 h 894969"/>
                <a:gd name="connsiteX7" fmla="*/ 160742 w 180242"/>
                <a:gd name="connsiteY7" fmla="*/ 871981 h 894969"/>
                <a:gd name="connsiteX8" fmla="*/ 159096 w 180242"/>
                <a:gd name="connsiteY8" fmla="*/ 873328 h 894969"/>
                <a:gd name="connsiteX9" fmla="*/ 159096 w 180242"/>
                <a:gd name="connsiteY9" fmla="*/ 873328 h 894969"/>
                <a:gd name="connsiteX10" fmla="*/ 89362 w 180242"/>
                <a:gd name="connsiteY10" fmla="*/ 258908 h 894969"/>
                <a:gd name="connsiteX11" fmla="*/ 63289 w 180242"/>
                <a:gd name="connsiteY11" fmla="*/ 256632 h 894969"/>
                <a:gd name="connsiteX12" fmla="*/ 14917 w 180242"/>
                <a:gd name="connsiteY12" fmla="*/ 223839 h 894969"/>
                <a:gd name="connsiteX13" fmla="*/ 17015 w 180242"/>
                <a:gd name="connsiteY13" fmla="*/ 103853 h 894969"/>
                <a:gd name="connsiteX14" fmla="*/ 162226 w 180242"/>
                <a:gd name="connsiteY14" fmla="*/ -21615 h 894969"/>
                <a:gd name="connsiteX15" fmla="*/ 164194 w 180242"/>
                <a:gd name="connsiteY15" fmla="*/ -20236 h 894969"/>
                <a:gd name="connsiteX16" fmla="*/ 163904 w 180242"/>
                <a:gd name="connsiteY16" fmla="*/ -18986 h 894969"/>
                <a:gd name="connsiteX17" fmla="*/ 162807 w 180242"/>
                <a:gd name="connsiteY17" fmla="*/ -18281 h 894969"/>
                <a:gd name="connsiteX18" fmla="*/ 20177 w 180242"/>
                <a:gd name="connsiteY18" fmla="*/ 105103 h 894969"/>
                <a:gd name="connsiteX19" fmla="*/ 17886 w 180242"/>
                <a:gd name="connsiteY19" fmla="*/ 222172 h 894969"/>
                <a:gd name="connsiteX20" fmla="*/ 63869 w 180242"/>
                <a:gd name="connsiteY20" fmla="*/ 253298 h 894969"/>
                <a:gd name="connsiteX21" fmla="*/ 89362 w 180242"/>
                <a:gd name="connsiteY21" fmla="*/ 255510 h 894969"/>
                <a:gd name="connsiteX22" fmla="*/ 180716 w 180242"/>
                <a:gd name="connsiteY22" fmla="*/ 224705 h 894969"/>
                <a:gd name="connsiteX23" fmla="*/ 181942 w 180242"/>
                <a:gd name="connsiteY23" fmla="*/ 224288 h 894969"/>
                <a:gd name="connsiteX24" fmla="*/ 183104 w 180242"/>
                <a:gd name="connsiteY24" fmla="*/ 224865 h 894969"/>
                <a:gd name="connsiteX25" fmla="*/ 183330 w 180242"/>
                <a:gd name="connsiteY25" fmla="*/ 226724 h 894969"/>
                <a:gd name="connsiteX26" fmla="*/ 182910 w 180242"/>
                <a:gd name="connsiteY26" fmla="*/ 227237 h 894969"/>
                <a:gd name="connsiteX27" fmla="*/ 89362 w 180242"/>
                <a:gd name="connsiteY27" fmla="*/ 258908 h 894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0242" h="894969">
                  <a:moveTo>
                    <a:pt x="159096" y="873328"/>
                  </a:moveTo>
                  <a:cubicBezTo>
                    <a:pt x="158838" y="873328"/>
                    <a:pt x="158579" y="873263"/>
                    <a:pt x="158354" y="873167"/>
                  </a:cubicBezTo>
                  <a:cubicBezTo>
                    <a:pt x="144897" y="866820"/>
                    <a:pt x="133861" y="863711"/>
                    <a:pt x="129602" y="865089"/>
                  </a:cubicBezTo>
                  <a:cubicBezTo>
                    <a:pt x="129182" y="865249"/>
                    <a:pt x="128698" y="865217"/>
                    <a:pt x="128279" y="864993"/>
                  </a:cubicBezTo>
                  <a:cubicBezTo>
                    <a:pt x="127666" y="864673"/>
                    <a:pt x="127278" y="864031"/>
                    <a:pt x="127343" y="863326"/>
                  </a:cubicBezTo>
                  <a:cubicBezTo>
                    <a:pt x="127408" y="862621"/>
                    <a:pt x="127859" y="862044"/>
                    <a:pt x="128537" y="861851"/>
                  </a:cubicBezTo>
                  <a:cubicBezTo>
                    <a:pt x="135959" y="859447"/>
                    <a:pt x="152900" y="866820"/>
                    <a:pt x="159806" y="870090"/>
                  </a:cubicBezTo>
                  <a:cubicBezTo>
                    <a:pt x="160516" y="870443"/>
                    <a:pt x="160903" y="871212"/>
                    <a:pt x="160742" y="871981"/>
                  </a:cubicBezTo>
                  <a:cubicBezTo>
                    <a:pt x="160580" y="872782"/>
                    <a:pt x="159903" y="873360"/>
                    <a:pt x="159096" y="873328"/>
                  </a:cubicBezTo>
                  <a:lnTo>
                    <a:pt x="159096" y="873328"/>
                  </a:lnTo>
                  <a:close/>
                  <a:moveTo>
                    <a:pt x="89362" y="258908"/>
                  </a:moveTo>
                  <a:cubicBezTo>
                    <a:pt x="80617" y="258908"/>
                    <a:pt x="71905" y="258139"/>
                    <a:pt x="63289" y="256632"/>
                  </a:cubicBezTo>
                  <a:cubicBezTo>
                    <a:pt x="41313" y="252786"/>
                    <a:pt x="25050" y="241758"/>
                    <a:pt x="14917" y="223839"/>
                  </a:cubicBezTo>
                  <a:cubicBezTo>
                    <a:pt x="-4799" y="188898"/>
                    <a:pt x="3720" y="137352"/>
                    <a:pt x="17015" y="103853"/>
                  </a:cubicBezTo>
                  <a:cubicBezTo>
                    <a:pt x="48219" y="25219"/>
                    <a:pt x="120921" y="-14274"/>
                    <a:pt x="162226" y="-21615"/>
                  </a:cubicBezTo>
                  <a:cubicBezTo>
                    <a:pt x="163162" y="-21775"/>
                    <a:pt x="164033" y="-21166"/>
                    <a:pt x="164194" y="-20236"/>
                  </a:cubicBezTo>
                  <a:cubicBezTo>
                    <a:pt x="164259" y="-19787"/>
                    <a:pt x="164162" y="-19339"/>
                    <a:pt x="163904" y="-18986"/>
                  </a:cubicBezTo>
                  <a:cubicBezTo>
                    <a:pt x="163646" y="-18601"/>
                    <a:pt x="163259" y="-18377"/>
                    <a:pt x="162807" y="-18281"/>
                  </a:cubicBezTo>
                  <a:cubicBezTo>
                    <a:pt x="122277" y="-11068"/>
                    <a:pt x="50865" y="27752"/>
                    <a:pt x="20177" y="105103"/>
                  </a:cubicBezTo>
                  <a:cubicBezTo>
                    <a:pt x="7173" y="137929"/>
                    <a:pt x="-1250" y="188257"/>
                    <a:pt x="17886" y="222172"/>
                  </a:cubicBezTo>
                  <a:cubicBezTo>
                    <a:pt x="27470" y="239162"/>
                    <a:pt x="42959" y="249644"/>
                    <a:pt x="63869" y="253298"/>
                  </a:cubicBezTo>
                  <a:cubicBezTo>
                    <a:pt x="72292" y="254773"/>
                    <a:pt x="80811" y="255510"/>
                    <a:pt x="89362" y="255510"/>
                  </a:cubicBezTo>
                  <a:cubicBezTo>
                    <a:pt x="143962" y="255510"/>
                    <a:pt x="180297" y="225057"/>
                    <a:pt x="180716" y="224705"/>
                  </a:cubicBezTo>
                  <a:cubicBezTo>
                    <a:pt x="181071" y="224416"/>
                    <a:pt x="181491" y="224256"/>
                    <a:pt x="181942" y="224288"/>
                  </a:cubicBezTo>
                  <a:cubicBezTo>
                    <a:pt x="182394" y="224320"/>
                    <a:pt x="182814" y="224544"/>
                    <a:pt x="183104" y="224865"/>
                  </a:cubicBezTo>
                  <a:cubicBezTo>
                    <a:pt x="183556" y="225378"/>
                    <a:pt x="183653" y="226115"/>
                    <a:pt x="183330" y="226724"/>
                  </a:cubicBezTo>
                  <a:cubicBezTo>
                    <a:pt x="183233" y="226917"/>
                    <a:pt x="183104" y="227109"/>
                    <a:pt x="182910" y="227237"/>
                  </a:cubicBezTo>
                  <a:cubicBezTo>
                    <a:pt x="182555" y="227622"/>
                    <a:pt x="145285" y="258876"/>
                    <a:pt x="89362" y="258908"/>
                  </a:cubicBezTo>
                  <a:close/>
                </a:path>
              </a:pathLst>
            </a:custGeom>
            <a:solidFill>
              <a:srgbClr val="191919"/>
            </a:solidFill>
            <a:ln w="321" cap="flat">
              <a:noFill/>
              <a:prstDash val="solid"/>
              <a:miter/>
            </a:ln>
          </p:spPr>
          <p:txBody>
            <a:bodyPr rtlCol="0" anchor="ctr"/>
            <a:lstStyle/>
            <a:p>
              <a:endParaRPr lang="fr-FR"/>
            </a:p>
          </p:txBody>
        </p:sp>
        <p:sp>
          <p:nvSpPr>
            <p:cNvPr id="4096" name="Forme libre 4095">
              <a:extLst>
                <a:ext uri="{FF2B5EF4-FFF2-40B4-BE49-F238E27FC236}">
                  <a16:creationId xmlns:a16="http://schemas.microsoft.com/office/drawing/2014/main" id="{3642AA2B-A3E4-AB9A-4628-0D8AFC35DEC5}"/>
                </a:ext>
              </a:extLst>
            </p:cNvPr>
            <p:cNvSpPr/>
            <p:nvPr/>
          </p:nvSpPr>
          <p:spPr>
            <a:xfrm>
              <a:off x="1732754" y="9681797"/>
              <a:ext cx="69115" cy="74050"/>
            </a:xfrm>
            <a:custGeom>
              <a:avLst/>
              <a:gdLst>
                <a:gd name="connsiteX0" fmla="*/ 50630 w 69115"/>
                <a:gd name="connsiteY0" fmla="*/ -20360 h 74050"/>
                <a:gd name="connsiteX1" fmla="*/ 18103 w 69115"/>
                <a:gd name="connsiteY1" fmla="*/ -8820 h 74050"/>
                <a:gd name="connsiteX2" fmla="*/ 4066 w 69115"/>
                <a:gd name="connsiteY2" fmla="*/ 5509 h 74050"/>
                <a:gd name="connsiteX3" fmla="*/ 10681 w 69115"/>
                <a:gd name="connsiteY3" fmla="*/ 52503 h 74050"/>
                <a:gd name="connsiteX4" fmla="*/ 54115 w 69115"/>
                <a:gd name="connsiteY4" fmla="*/ 43335 h 74050"/>
                <a:gd name="connsiteX5" fmla="*/ 72121 w 69115"/>
                <a:gd name="connsiteY5" fmla="*/ 34423 h 74050"/>
                <a:gd name="connsiteX6" fmla="*/ 50630 w 69115"/>
                <a:gd name="connsiteY6" fmla="*/ -20360 h 7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115" h="74050">
                  <a:moveTo>
                    <a:pt x="50630" y="-20360"/>
                  </a:moveTo>
                  <a:cubicBezTo>
                    <a:pt x="37109" y="-22348"/>
                    <a:pt x="25847" y="-20168"/>
                    <a:pt x="18103" y="-8820"/>
                  </a:cubicBezTo>
                  <a:cubicBezTo>
                    <a:pt x="10358" y="2496"/>
                    <a:pt x="4066" y="5509"/>
                    <a:pt x="4066" y="5509"/>
                  </a:cubicBezTo>
                  <a:cubicBezTo>
                    <a:pt x="4066" y="5509"/>
                    <a:pt x="-904" y="41284"/>
                    <a:pt x="10681" y="52503"/>
                  </a:cubicBezTo>
                  <a:cubicBezTo>
                    <a:pt x="13424" y="55164"/>
                    <a:pt x="47661" y="47182"/>
                    <a:pt x="54115" y="43335"/>
                  </a:cubicBezTo>
                  <a:cubicBezTo>
                    <a:pt x="60537" y="39489"/>
                    <a:pt x="72121" y="34423"/>
                    <a:pt x="72121" y="34423"/>
                  </a:cubicBezTo>
                  <a:lnTo>
                    <a:pt x="50630" y="-20360"/>
                  </a:lnTo>
                  <a:close/>
                </a:path>
              </a:pathLst>
            </a:custGeom>
            <a:solidFill>
              <a:srgbClr val="FFD26C"/>
            </a:solidFill>
            <a:ln w="321" cap="flat">
              <a:noFill/>
              <a:prstDash val="solid"/>
              <a:miter/>
            </a:ln>
          </p:spPr>
          <p:txBody>
            <a:bodyPr rtlCol="0" anchor="ctr"/>
            <a:lstStyle/>
            <a:p>
              <a:endParaRPr lang="fr-FR"/>
            </a:p>
          </p:txBody>
        </p:sp>
        <p:sp>
          <p:nvSpPr>
            <p:cNvPr id="4097" name="Forme libre 4096">
              <a:extLst>
                <a:ext uri="{FF2B5EF4-FFF2-40B4-BE49-F238E27FC236}">
                  <a16:creationId xmlns:a16="http://schemas.microsoft.com/office/drawing/2014/main" id="{EEDFCA8B-7C0B-C906-A970-98F54C154AA0}"/>
                </a:ext>
              </a:extLst>
            </p:cNvPr>
            <p:cNvSpPr/>
            <p:nvPr/>
          </p:nvSpPr>
          <p:spPr>
            <a:xfrm>
              <a:off x="1730787" y="9705211"/>
              <a:ext cx="24209" cy="57476"/>
            </a:xfrm>
            <a:custGeom>
              <a:avLst/>
              <a:gdLst>
                <a:gd name="connsiteX0" fmla="*/ 18810 w 24209"/>
                <a:gd name="connsiteY0" fmla="*/ 36422 h 57476"/>
                <a:gd name="connsiteX1" fmla="*/ 9419 w 24209"/>
                <a:gd name="connsiteY1" fmla="*/ 29851 h 57476"/>
                <a:gd name="connsiteX2" fmla="*/ 6515 w 24209"/>
                <a:gd name="connsiteY2" fmla="*/ -20573 h 57476"/>
                <a:gd name="connsiteX3" fmla="*/ 7742 w 24209"/>
                <a:gd name="connsiteY3" fmla="*/ -21054 h 57476"/>
                <a:gd name="connsiteX4" fmla="*/ 8387 w 24209"/>
                <a:gd name="connsiteY4" fmla="*/ -20926 h 57476"/>
                <a:gd name="connsiteX5" fmla="*/ 9290 w 24209"/>
                <a:gd name="connsiteY5" fmla="*/ -19996 h 57476"/>
                <a:gd name="connsiteX6" fmla="*/ 9290 w 24209"/>
                <a:gd name="connsiteY6" fmla="*/ -18682 h 57476"/>
                <a:gd name="connsiteX7" fmla="*/ 8903 w 24209"/>
                <a:gd name="connsiteY7" fmla="*/ -18137 h 57476"/>
                <a:gd name="connsiteX8" fmla="*/ 12356 w 24209"/>
                <a:gd name="connsiteY8" fmla="*/ 28152 h 57476"/>
                <a:gd name="connsiteX9" fmla="*/ 20552 w 24209"/>
                <a:gd name="connsiteY9" fmla="*/ 32800 h 57476"/>
                <a:gd name="connsiteX10" fmla="*/ 23811 w 24209"/>
                <a:gd name="connsiteY10" fmla="*/ 27928 h 57476"/>
                <a:gd name="connsiteX11" fmla="*/ 23682 w 24209"/>
                <a:gd name="connsiteY11" fmla="*/ 27479 h 57476"/>
                <a:gd name="connsiteX12" fmla="*/ 24876 w 24209"/>
                <a:gd name="connsiteY12" fmla="*/ 25395 h 57476"/>
                <a:gd name="connsiteX13" fmla="*/ 26974 w 24209"/>
                <a:gd name="connsiteY13" fmla="*/ 26581 h 57476"/>
                <a:gd name="connsiteX14" fmla="*/ 26974 w 24209"/>
                <a:gd name="connsiteY14" fmla="*/ 26581 h 57476"/>
                <a:gd name="connsiteX15" fmla="*/ 26264 w 24209"/>
                <a:gd name="connsiteY15" fmla="*/ 32512 h 57476"/>
                <a:gd name="connsiteX16" fmla="*/ 21456 w 24209"/>
                <a:gd name="connsiteY16" fmla="*/ 36102 h 57476"/>
                <a:gd name="connsiteX17" fmla="*/ 18810 w 24209"/>
                <a:gd name="connsiteY17" fmla="*/ 36422 h 5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09" h="57476">
                  <a:moveTo>
                    <a:pt x="18810" y="36422"/>
                  </a:moveTo>
                  <a:cubicBezTo>
                    <a:pt x="15873" y="36422"/>
                    <a:pt x="12421" y="34980"/>
                    <a:pt x="9419" y="29851"/>
                  </a:cubicBezTo>
                  <a:cubicBezTo>
                    <a:pt x="2030" y="17189"/>
                    <a:pt x="1126" y="-15348"/>
                    <a:pt x="6515" y="-20573"/>
                  </a:cubicBezTo>
                  <a:cubicBezTo>
                    <a:pt x="6838" y="-20894"/>
                    <a:pt x="7290" y="-21054"/>
                    <a:pt x="7742" y="-21054"/>
                  </a:cubicBezTo>
                  <a:cubicBezTo>
                    <a:pt x="7967" y="-21054"/>
                    <a:pt x="8193" y="-20990"/>
                    <a:pt x="8387" y="-20926"/>
                  </a:cubicBezTo>
                  <a:cubicBezTo>
                    <a:pt x="8806" y="-20733"/>
                    <a:pt x="9129" y="-20413"/>
                    <a:pt x="9290" y="-19996"/>
                  </a:cubicBezTo>
                  <a:cubicBezTo>
                    <a:pt x="9452" y="-19579"/>
                    <a:pt x="9452" y="-19098"/>
                    <a:pt x="9290" y="-18682"/>
                  </a:cubicBezTo>
                  <a:cubicBezTo>
                    <a:pt x="9194" y="-18489"/>
                    <a:pt x="9064" y="-18297"/>
                    <a:pt x="8903" y="-18137"/>
                  </a:cubicBezTo>
                  <a:cubicBezTo>
                    <a:pt x="5321" y="-14643"/>
                    <a:pt x="4870" y="15330"/>
                    <a:pt x="12356" y="28152"/>
                  </a:cubicBezTo>
                  <a:cubicBezTo>
                    <a:pt x="15841" y="34115"/>
                    <a:pt x="19391" y="33121"/>
                    <a:pt x="20552" y="32800"/>
                  </a:cubicBezTo>
                  <a:cubicBezTo>
                    <a:pt x="22811" y="32352"/>
                    <a:pt x="24263" y="30171"/>
                    <a:pt x="23811" y="27928"/>
                  </a:cubicBezTo>
                  <a:cubicBezTo>
                    <a:pt x="23779" y="27767"/>
                    <a:pt x="23747" y="27607"/>
                    <a:pt x="23682" y="27479"/>
                  </a:cubicBezTo>
                  <a:cubicBezTo>
                    <a:pt x="23424" y="26581"/>
                    <a:pt x="23973" y="25652"/>
                    <a:pt x="24876" y="25395"/>
                  </a:cubicBezTo>
                  <a:cubicBezTo>
                    <a:pt x="25780" y="25139"/>
                    <a:pt x="26716" y="25684"/>
                    <a:pt x="26974" y="26581"/>
                  </a:cubicBezTo>
                  <a:cubicBezTo>
                    <a:pt x="26974" y="26581"/>
                    <a:pt x="26974" y="26581"/>
                    <a:pt x="26974" y="26581"/>
                  </a:cubicBezTo>
                  <a:cubicBezTo>
                    <a:pt x="27555" y="28569"/>
                    <a:pt x="27297" y="30717"/>
                    <a:pt x="26264" y="32512"/>
                  </a:cubicBezTo>
                  <a:cubicBezTo>
                    <a:pt x="25231" y="34307"/>
                    <a:pt x="23489" y="35589"/>
                    <a:pt x="21456" y="36102"/>
                  </a:cubicBezTo>
                  <a:cubicBezTo>
                    <a:pt x="20617" y="36294"/>
                    <a:pt x="19713" y="36422"/>
                    <a:pt x="18810" y="36422"/>
                  </a:cubicBezTo>
                  <a:close/>
                </a:path>
              </a:pathLst>
            </a:custGeom>
            <a:solidFill>
              <a:srgbClr val="191919"/>
            </a:solidFill>
            <a:ln w="321" cap="flat">
              <a:noFill/>
              <a:prstDash val="solid"/>
              <a:miter/>
            </a:ln>
          </p:spPr>
          <p:txBody>
            <a:bodyPr rtlCol="0" anchor="ctr"/>
            <a:lstStyle/>
            <a:p>
              <a:endParaRPr lang="fr-FR"/>
            </a:p>
          </p:txBody>
        </p:sp>
        <p:sp>
          <p:nvSpPr>
            <p:cNvPr id="4098" name="Forme libre 4097">
              <a:extLst>
                <a:ext uri="{FF2B5EF4-FFF2-40B4-BE49-F238E27FC236}">
                  <a16:creationId xmlns:a16="http://schemas.microsoft.com/office/drawing/2014/main" id="{C69681A7-C58A-DD27-0791-A4D7CDEFA373}"/>
                </a:ext>
              </a:extLst>
            </p:cNvPr>
            <p:cNvSpPr/>
            <p:nvPr/>
          </p:nvSpPr>
          <p:spPr>
            <a:xfrm>
              <a:off x="1770935" y="9769129"/>
              <a:ext cx="54938" cy="38565"/>
            </a:xfrm>
            <a:custGeom>
              <a:avLst/>
              <a:gdLst>
                <a:gd name="connsiteX0" fmla="*/ 18467 w 54938"/>
                <a:gd name="connsiteY0" fmla="*/ -20873 h 38565"/>
                <a:gd name="connsiteX1" fmla="*/ 50801 w 54938"/>
                <a:gd name="connsiteY1" fmla="*/ -19879 h 38565"/>
                <a:gd name="connsiteX2" fmla="*/ 57836 w 54938"/>
                <a:gd name="connsiteY2" fmla="*/ 990 h 38565"/>
                <a:gd name="connsiteX3" fmla="*/ 47058 w 54938"/>
                <a:gd name="connsiteY3" fmla="*/ 16216 h 38565"/>
                <a:gd name="connsiteX4" fmla="*/ 11465 w 54938"/>
                <a:gd name="connsiteY4" fmla="*/ 16248 h 38565"/>
                <a:gd name="connsiteX5" fmla="*/ 3043 w 54938"/>
                <a:gd name="connsiteY5" fmla="*/ -3723 h 38565"/>
                <a:gd name="connsiteX6" fmla="*/ 18467 w 54938"/>
                <a:gd name="connsiteY6" fmla="*/ -20873 h 3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938" h="38565">
                  <a:moveTo>
                    <a:pt x="18467" y="-20873"/>
                  </a:moveTo>
                  <a:cubicBezTo>
                    <a:pt x="35538" y="-21065"/>
                    <a:pt x="44154" y="-21867"/>
                    <a:pt x="50801" y="-19879"/>
                  </a:cubicBezTo>
                  <a:cubicBezTo>
                    <a:pt x="57416" y="-17892"/>
                    <a:pt x="58029" y="-7441"/>
                    <a:pt x="57836" y="990"/>
                  </a:cubicBezTo>
                  <a:cubicBezTo>
                    <a:pt x="57642" y="9420"/>
                    <a:pt x="56158" y="16793"/>
                    <a:pt x="47058" y="16216"/>
                  </a:cubicBezTo>
                  <a:cubicBezTo>
                    <a:pt x="37958" y="15607"/>
                    <a:pt x="16467" y="19069"/>
                    <a:pt x="11465" y="16248"/>
                  </a:cubicBezTo>
                  <a:cubicBezTo>
                    <a:pt x="6463" y="13427"/>
                    <a:pt x="3849" y="5830"/>
                    <a:pt x="3043" y="-3723"/>
                  </a:cubicBezTo>
                  <a:cubicBezTo>
                    <a:pt x="2236" y="-13275"/>
                    <a:pt x="5431" y="-20713"/>
                    <a:pt x="18467" y="-20873"/>
                  </a:cubicBezTo>
                  <a:close/>
                </a:path>
              </a:pathLst>
            </a:custGeom>
            <a:solidFill>
              <a:srgbClr val="FFFFFF"/>
            </a:solidFill>
            <a:ln w="321" cap="flat">
              <a:noFill/>
              <a:prstDash val="solid"/>
              <a:miter/>
            </a:ln>
          </p:spPr>
          <p:txBody>
            <a:bodyPr rtlCol="0" anchor="ctr"/>
            <a:lstStyle/>
            <a:p>
              <a:endParaRPr lang="fr-FR"/>
            </a:p>
          </p:txBody>
        </p:sp>
        <p:sp>
          <p:nvSpPr>
            <p:cNvPr id="4099" name="Forme libre 4098">
              <a:extLst>
                <a:ext uri="{FF2B5EF4-FFF2-40B4-BE49-F238E27FC236}">
                  <a16:creationId xmlns:a16="http://schemas.microsoft.com/office/drawing/2014/main" id="{47FE7304-848D-9ADA-C4AE-23A2357F7B07}"/>
                </a:ext>
              </a:extLst>
            </p:cNvPr>
            <p:cNvSpPr/>
            <p:nvPr/>
          </p:nvSpPr>
          <p:spPr>
            <a:xfrm>
              <a:off x="1643523" y="9610921"/>
              <a:ext cx="244368" cy="255916"/>
            </a:xfrm>
            <a:custGeom>
              <a:avLst/>
              <a:gdLst>
                <a:gd name="connsiteX0" fmla="*/ 40314 w 244368"/>
                <a:gd name="connsiteY0" fmla="*/ 92778 h 255916"/>
                <a:gd name="connsiteX1" fmla="*/ 19501 w 244368"/>
                <a:gd name="connsiteY1" fmla="*/ 85821 h 255916"/>
                <a:gd name="connsiteX2" fmla="*/ 53642 w 244368"/>
                <a:gd name="connsiteY2" fmla="*/ -20541 h 255916"/>
                <a:gd name="connsiteX3" fmla="*/ 56062 w 244368"/>
                <a:gd name="connsiteY3" fmla="*/ -20605 h 255916"/>
                <a:gd name="connsiteX4" fmla="*/ 56126 w 244368"/>
                <a:gd name="connsiteY4" fmla="*/ -18201 h 255916"/>
                <a:gd name="connsiteX5" fmla="*/ 21889 w 244368"/>
                <a:gd name="connsiteY5" fmla="*/ 83417 h 255916"/>
                <a:gd name="connsiteX6" fmla="*/ 94043 w 244368"/>
                <a:gd name="connsiteY6" fmla="*/ 73448 h 255916"/>
                <a:gd name="connsiteX7" fmla="*/ 103982 w 244368"/>
                <a:gd name="connsiteY7" fmla="*/ 63382 h 255916"/>
                <a:gd name="connsiteX8" fmla="*/ 116147 w 244368"/>
                <a:gd name="connsiteY8" fmla="*/ 51489 h 255916"/>
                <a:gd name="connsiteX9" fmla="*/ 131959 w 244368"/>
                <a:gd name="connsiteY9" fmla="*/ 47739 h 255916"/>
                <a:gd name="connsiteX10" fmla="*/ 133476 w 244368"/>
                <a:gd name="connsiteY10" fmla="*/ 49598 h 255916"/>
                <a:gd name="connsiteX11" fmla="*/ 132830 w 244368"/>
                <a:gd name="connsiteY11" fmla="*/ 50752 h 255916"/>
                <a:gd name="connsiteX12" fmla="*/ 131572 w 244368"/>
                <a:gd name="connsiteY12" fmla="*/ 51105 h 255916"/>
                <a:gd name="connsiteX13" fmla="*/ 117760 w 244368"/>
                <a:gd name="connsiteY13" fmla="*/ 54471 h 255916"/>
                <a:gd name="connsiteX14" fmla="*/ 106628 w 244368"/>
                <a:gd name="connsiteY14" fmla="*/ 65497 h 255916"/>
                <a:gd name="connsiteX15" fmla="*/ 95753 w 244368"/>
                <a:gd name="connsiteY15" fmla="*/ 76365 h 255916"/>
                <a:gd name="connsiteX16" fmla="*/ 40314 w 244368"/>
                <a:gd name="connsiteY16" fmla="*/ 92778 h 255916"/>
                <a:gd name="connsiteX17" fmla="*/ 12208 w 244368"/>
                <a:gd name="connsiteY17" fmla="*/ 232382 h 255916"/>
                <a:gd name="connsiteX18" fmla="*/ 5657 w 244368"/>
                <a:gd name="connsiteY18" fmla="*/ 232254 h 255916"/>
                <a:gd name="connsiteX19" fmla="*/ 4657 w 244368"/>
                <a:gd name="connsiteY19" fmla="*/ 232222 h 255916"/>
                <a:gd name="connsiteX20" fmla="*/ 3011 w 244368"/>
                <a:gd name="connsiteY20" fmla="*/ 230491 h 255916"/>
                <a:gd name="connsiteX21" fmla="*/ 4108 w 244368"/>
                <a:gd name="connsiteY21" fmla="*/ 228952 h 255916"/>
                <a:gd name="connsiteX22" fmla="*/ 4754 w 244368"/>
                <a:gd name="connsiteY22" fmla="*/ 228856 h 255916"/>
                <a:gd name="connsiteX23" fmla="*/ 5754 w 244368"/>
                <a:gd name="connsiteY23" fmla="*/ 228888 h 255916"/>
                <a:gd name="connsiteX24" fmla="*/ 58417 w 244368"/>
                <a:gd name="connsiteY24" fmla="*/ 214142 h 255916"/>
                <a:gd name="connsiteX25" fmla="*/ 72842 w 244368"/>
                <a:gd name="connsiteY25" fmla="*/ 170770 h 255916"/>
                <a:gd name="connsiteX26" fmla="*/ 74520 w 244368"/>
                <a:gd name="connsiteY26" fmla="*/ 169039 h 255916"/>
                <a:gd name="connsiteX27" fmla="*/ 74552 w 244368"/>
                <a:gd name="connsiteY27" fmla="*/ 169039 h 255916"/>
                <a:gd name="connsiteX28" fmla="*/ 75746 w 244368"/>
                <a:gd name="connsiteY28" fmla="*/ 169519 h 255916"/>
                <a:gd name="connsiteX29" fmla="*/ 76262 w 244368"/>
                <a:gd name="connsiteY29" fmla="*/ 170706 h 255916"/>
                <a:gd name="connsiteX30" fmla="*/ 60838 w 244368"/>
                <a:gd name="connsiteY30" fmla="*/ 216546 h 255916"/>
                <a:gd name="connsiteX31" fmla="*/ 12208 w 244368"/>
                <a:gd name="connsiteY31" fmla="*/ 232382 h 255916"/>
                <a:gd name="connsiteX32" fmla="*/ 245675 w 244368"/>
                <a:gd name="connsiteY32" fmla="*/ 234850 h 255916"/>
                <a:gd name="connsiteX33" fmla="*/ 245385 w 244368"/>
                <a:gd name="connsiteY33" fmla="*/ 234818 h 255916"/>
                <a:gd name="connsiteX34" fmla="*/ 222603 w 244368"/>
                <a:gd name="connsiteY34" fmla="*/ 168654 h 255916"/>
                <a:gd name="connsiteX35" fmla="*/ 223765 w 244368"/>
                <a:gd name="connsiteY35" fmla="*/ 167148 h 255916"/>
                <a:gd name="connsiteX36" fmla="*/ 225088 w 244368"/>
                <a:gd name="connsiteY36" fmla="*/ 167244 h 255916"/>
                <a:gd name="connsiteX37" fmla="*/ 226024 w 244368"/>
                <a:gd name="connsiteY37" fmla="*/ 168911 h 255916"/>
                <a:gd name="connsiteX38" fmla="*/ 245966 w 244368"/>
                <a:gd name="connsiteY38" fmla="*/ 231516 h 255916"/>
                <a:gd name="connsiteX39" fmla="*/ 247353 w 244368"/>
                <a:gd name="connsiteY39" fmla="*/ 233504 h 255916"/>
                <a:gd name="connsiteX40" fmla="*/ 245675 w 244368"/>
                <a:gd name="connsiteY40" fmla="*/ 234850 h 255916"/>
                <a:gd name="connsiteX41" fmla="*/ 245675 w 244368"/>
                <a:gd name="connsiteY41" fmla="*/ 234850 h 255916"/>
                <a:gd name="connsiteX42" fmla="*/ 146932 w 244368"/>
                <a:gd name="connsiteY42" fmla="*/ 177406 h 255916"/>
                <a:gd name="connsiteX43" fmla="*/ 138090 w 244368"/>
                <a:gd name="connsiteY43" fmla="*/ 176059 h 255916"/>
                <a:gd name="connsiteX44" fmla="*/ 128796 w 244368"/>
                <a:gd name="connsiteY44" fmla="*/ 154742 h 255916"/>
                <a:gd name="connsiteX45" fmla="*/ 132378 w 244368"/>
                <a:gd name="connsiteY45" fmla="*/ 140605 h 255916"/>
                <a:gd name="connsiteX46" fmla="*/ 145931 w 244368"/>
                <a:gd name="connsiteY46" fmla="*/ 135733 h 255916"/>
                <a:gd name="connsiteX47" fmla="*/ 155999 w 244368"/>
                <a:gd name="connsiteY47" fmla="*/ 135540 h 255916"/>
                <a:gd name="connsiteX48" fmla="*/ 178781 w 244368"/>
                <a:gd name="connsiteY48" fmla="*/ 136790 h 255916"/>
                <a:gd name="connsiteX49" fmla="*/ 187010 w 244368"/>
                <a:gd name="connsiteY49" fmla="*/ 159326 h 255916"/>
                <a:gd name="connsiteX50" fmla="*/ 182686 w 244368"/>
                <a:gd name="connsiteY50" fmla="*/ 173751 h 255916"/>
                <a:gd name="connsiteX51" fmla="*/ 174393 w 244368"/>
                <a:gd name="connsiteY51" fmla="*/ 176187 h 255916"/>
                <a:gd name="connsiteX52" fmla="*/ 160323 w 244368"/>
                <a:gd name="connsiteY52" fmla="*/ 176700 h 255916"/>
                <a:gd name="connsiteX53" fmla="*/ 146932 w 244368"/>
                <a:gd name="connsiteY53" fmla="*/ 177406 h 255916"/>
                <a:gd name="connsiteX54" fmla="*/ 145964 w 244368"/>
                <a:gd name="connsiteY54" fmla="*/ 139163 h 255916"/>
                <a:gd name="connsiteX55" fmla="*/ 134895 w 244368"/>
                <a:gd name="connsiteY55" fmla="*/ 142913 h 255916"/>
                <a:gd name="connsiteX56" fmla="*/ 132185 w 244368"/>
                <a:gd name="connsiteY56" fmla="*/ 154486 h 255916"/>
                <a:gd name="connsiteX57" fmla="*/ 139768 w 244368"/>
                <a:gd name="connsiteY57" fmla="*/ 173142 h 255916"/>
                <a:gd name="connsiteX58" fmla="*/ 160098 w 244368"/>
                <a:gd name="connsiteY58" fmla="*/ 173399 h 255916"/>
                <a:gd name="connsiteX59" fmla="*/ 174651 w 244368"/>
                <a:gd name="connsiteY59" fmla="*/ 172885 h 255916"/>
                <a:gd name="connsiteX60" fmla="*/ 180395 w 244368"/>
                <a:gd name="connsiteY60" fmla="*/ 171315 h 255916"/>
                <a:gd name="connsiteX61" fmla="*/ 183590 w 244368"/>
                <a:gd name="connsiteY61" fmla="*/ 159326 h 255916"/>
                <a:gd name="connsiteX62" fmla="*/ 177781 w 244368"/>
                <a:gd name="connsiteY62" fmla="*/ 140124 h 255916"/>
                <a:gd name="connsiteX63" fmla="*/ 156064 w 244368"/>
                <a:gd name="connsiteY63" fmla="*/ 139002 h 255916"/>
                <a:gd name="connsiteX64" fmla="*/ 145964 w 244368"/>
                <a:gd name="connsiteY64" fmla="*/ 139163 h 255916"/>
                <a:gd name="connsiteX65" fmla="*/ 145964 w 244368"/>
                <a:gd name="connsiteY65" fmla="*/ 139163 h 25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44368" h="255916">
                  <a:moveTo>
                    <a:pt x="40314" y="92778"/>
                  </a:moveTo>
                  <a:cubicBezTo>
                    <a:pt x="32086" y="92778"/>
                    <a:pt x="24632" y="90886"/>
                    <a:pt x="19501" y="85821"/>
                  </a:cubicBezTo>
                  <a:cubicBezTo>
                    <a:pt x="204" y="66876"/>
                    <a:pt x="22405" y="12157"/>
                    <a:pt x="53642" y="-20541"/>
                  </a:cubicBezTo>
                  <a:cubicBezTo>
                    <a:pt x="54287" y="-21214"/>
                    <a:pt x="55384" y="-21246"/>
                    <a:pt x="56062" y="-20605"/>
                  </a:cubicBezTo>
                  <a:cubicBezTo>
                    <a:pt x="56739" y="-19964"/>
                    <a:pt x="56772" y="-18874"/>
                    <a:pt x="56126" y="-18201"/>
                  </a:cubicBezTo>
                  <a:cubicBezTo>
                    <a:pt x="26116" y="13214"/>
                    <a:pt x="4431" y="66267"/>
                    <a:pt x="21889" y="83417"/>
                  </a:cubicBezTo>
                  <a:cubicBezTo>
                    <a:pt x="38475" y="99702"/>
                    <a:pt x="86008" y="78096"/>
                    <a:pt x="94043" y="73448"/>
                  </a:cubicBezTo>
                  <a:cubicBezTo>
                    <a:pt x="97334" y="71556"/>
                    <a:pt x="100561" y="67581"/>
                    <a:pt x="103982" y="63382"/>
                  </a:cubicBezTo>
                  <a:cubicBezTo>
                    <a:pt x="107789" y="58702"/>
                    <a:pt x="111726" y="53893"/>
                    <a:pt x="116147" y="51489"/>
                  </a:cubicBezTo>
                  <a:cubicBezTo>
                    <a:pt x="123149" y="47706"/>
                    <a:pt x="128603" y="47386"/>
                    <a:pt x="131959" y="47739"/>
                  </a:cubicBezTo>
                  <a:cubicBezTo>
                    <a:pt x="132895" y="47835"/>
                    <a:pt x="133572" y="48668"/>
                    <a:pt x="133476" y="49598"/>
                  </a:cubicBezTo>
                  <a:cubicBezTo>
                    <a:pt x="133411" y="50047"/>
                    <a:pt x="133185" y="50464"/>
                    <a:pt x="132830" y="50752"/>
                  </a:cubicBezTo>
                  <a:cubicBezTo>
                    <a:pt x="132475" y="51040"/>
                    <a:pt x="132023" y="51169"/>
                    <a:pt x="131572" y="51105"/>
                  </a:cubicBezTo>
                  <a:cubicBezTo>
                    <a:pt x="128700" y="50784"/>
                    <a:pt x="123988" y="51105"/>
                    <a:pt x="117760" y="54471"/>
                  </a:cubicBezTo>
                  <a:cubicBezTo>
                    <a:pt x="113920" y="56554"/>
                    <a:pt x="110209" y="61106"/>
                    <a:pt x="106628" y="65497"/>
                  </a:cubicBezTo>
                  <a:cubicBezTo>
                    <a:pt x="102981" y="69953"/>
                    <a:pt x="99561" y="74153"/>
                    <a:pt x="95753" y="76365"/>
                  </a:cubicBezTo>
                  <a:cubicBezTo>
                    <a:pt x="95366" y="76621"/>
                    <a:pt x="64419" y="92745"/>
                    <a:pt x="40314" y="92778"/>
                  </a:cubicBezTo>
                  <a:close/>
                  <a:moveTo>
                    <a:pt x="12208" y="232382"/>
                  </a:moveTo>
                  <a:cubicBezTo>
                    <a:pt x="9691" y="232382"/>
                    <a:pt x="7497" y="232317"/>
                    <a:pt x="5657" y="232254"/>
                  </a:cubicBezTo>
                  <a:lnTo>
                    <a:pt x="4657" y="232222"/>
                  </a:lnTo>
                  <a:cubicBezTo>
                    <a:pt x="3721" y="232189"/>
                    <a:pt x="2979" y="231420"/>
                    <a:pt x="3011" y="230491"/>
                  </a:cubicBezTo>
                  <a:cubicBezTo>
                    <a:pt x="3011" y="229785"/>
                    <a:pt x="3463" y="229176"/>
                    <a:pt x="4108" y="228952"/>
                  </a:cubicBezTo>
                  <a:cubicBezTo>
                    <a:pt x="4334" y="228888"/>
                    <a:pt x="4560" y="228823"/>
                    <a:pt x="4754" y="228856"/>
                  </a:cubicBezTo>
                  <a:lnTo>
                    <a:pt x="5754" y="228888"/>
                  </a:lnTo>
                  <a:cubicBezTo>
                    <a:pt x="16693" y="229208"/>
                    <a:pt x="42380" y="229913"/>
                    <a:pt x="58417" y="214142"/>
                  </a:cubicBezTo>
                  <a:cubicBezTo>
                    <a:pt x="68324" y="204429"/>
                    <a:pt x="73164" y="189843"/>
                    <a:pt x="72842" y="170770"/>
                  </a:cubicBezTo>
                  <a:cubicBezTo>
                    <a:pt x="72842" y="169840"/>
                    <a:pt x="73584" y="169071"/>
                    <a:pt x="74520" y="169039"/>
                  </a:cubicBezTo>
                  <a:lnTo>
                    <a:pt x="74552" y="169039"/>
                  </a:lnTo>
                  <a:cubicBezTo>
                    <a:pt x="75004" y="169039"/>
                    <a:pt x="75423" y="169199"/>
                    <a:pt x="75746" y="169519"/>
                  </a:cubicBezTo>
                  <a:cubicBezTo>
                    <a:pt x="76069" y="169840"/>
                    <a:pt x="76262" y="170257"/>
                    <a:pt x="76262" y="170706"/>
                  </a:cubicBezTo>
                  <a:cubicBezTo>
                    <a:pt x="76617" y="190741"/>
                    <a:pt x="71422" y="206160"/>
                    <a:pt x="60838" y="216546"/>
                  </a:cubicBezTo>
                  <a:cubicBezTo>
                    <a:pt x="46478" y="230651"/>
                    <a:pt x="25341" y="232382"/>
                    <a:pt x="12208" y="232382"/>
                  </a:cubicBezTo>
                  <a:close/>
                  <a:moveTo>
                    <a:pt x="245675" y="234850"/>
                  </a:moveTo>
                  <a:cubicBezTo>
                    <a:pt x="245579" y="234850"/>
                    <a:pt x="245482" y="234850"/>
                    <a:pt x="245385" y="234818"/>
                  </a:cubicBezTo>
                  <a:cubicBezTo>
                    <a:pt x="224797" y="231484"/>
                    <a:pt x="221474" y="185131"/>
                    <a:pt x="222603" y="168654"/>
                  </a:cubicBezTo>
                  <a:cubicBezTo>
                    <a:pt x="222635" y="167949"/>
                    <a:pt x="223087" y="167372"/>
                    <a:pt x="223765" y="167148"/>
                  </a:cubicBezTo>
                  <a:cubicBezTo>
                    <a:pt x="224184" y="166988"/>
                    <a:pt x="224668" y="167019"/>
                    <a:pt x="225088" y="167244"/>
                  </a:cubicBezTo>
                  <a:cubicBezTo>
                    <a:pt x="225701" y="167564"/>
                    <a:pt x="226088" y="168205"/>
                    <a:pt x="226024" y="168911"/>
                  </a:cubicBezTo>
                  <a:cubicBezTo>
                    <a:pt x="224604" y="189971"/>
                    <a:pt x="230025" y="228920"/>
                    <a:pt x="245966" y="231516"/>
                  </a:cubicBezTo>
                  <a:cubicBezTo>
                    <a:pt x="246902" y="231676"/>
                    <a:pt x="247515" y="232574"/>
                    <a:pt x="247353" y="233504"/>
                  </a:cubicBezTo>
                  <a:cubicBezTo>
                    <a:pt x="247192" y="234241"/>
                    <a:pt x="246482" y="234850"/>
                    <a:pt x="245675" y="234850"/>
                  </a:cubicBezTo>
                  <a:lnTo>
                    <a:pt x="245675" y="234850"/>
                  </a:lnTo>
                  <a:close/>
                  <a:moveTo>
                    <a:pt x="146932" y="177406"/>
                  </a:moveTo>
                  <a:cubicBezTo>
                    <a:pt x="142834" y="177406"/>
                    <a:pt x="139833" y="177053"/>
                    <a:pt x="138090" y="176059"/>
                  </a:cubicBezTo>
                  <a:cubicBezTo>
                    <a:pt x="132927" y="173174"/>
                    <a:pt x="129732" y="165801"/>
                    <a:pt x="128796" y="154742"/>
                  </a:cubicBezTo>
                  <a:cubicBezTo>
                    <a:pt x="128280" y="148459"/>
                    <a:pt x="129442" y="143843"/>
                    <a:pt x="132378" y="140605"/>
                  </a:cubicBezTo>
                  <a:cubicBezTo>
                    <a:pt x="135250" y="137463"/>
                    <a:pt x="139833" y="135829"/>
                    <a:pt x="145931" y="135733"/>
                  </a:cubicBezTo>
                  <a:cubicBezTo>
                    <a:pt x="149675" y="135700"/>
                    <a:pt x="152998" y="135604"/>
                    <a:pt x="155999" y="135540"/>
                  </a:cubicBezTo>
                  <a:cubicBezTo>
                    <a:pt x="166810" y="135316"/>
                    <a:pt x="173328" y="135156"/>
                    <a:pt x="178781" y="136790"/>
                  </a:cubicBezTo>
                  <a:cubicBezTo>
                    <a:pt x="186494" y="139099"/>
                    <a:pt x="187236" y="150062"/>
                    <a:pt x="187010" y="159326"/>
                  </a:cubicBezTo>
                  <a:cubicBezTo>
                    <a:pt x="186881" y="164647"/>
                    <a:pt x="186268" y="170514"/>
                    <a:pt x="182686" y="173751"/>
                  </a:cubicBezTo>
                  <a:cubicBezTo>
                    <a:pt x="180395" y="175675"/>
                    <a:pt x="177394" y="176572"/>
                    <a:pt x="174393" y="176187"/>
                  </a:cubicBezTo>
                  <a:cubicBezTo>
                    <a:pt x="169682" y="176091"/>
                    <a:pt x="165002" y="176251"/>
                    <a:pt x="160323" y="176700"/>
                  </a:cubicBezTo>
                  <a:cubicBezTo>
                    <a:pt x="155031" y="177117"/>
                    <a:pt x="150546" y="177406"/>
                    <a:pt x="146932" y="177406"/>
                  </a:cubicBezTo>
                  <a:close/>
                  <a:moveTo>
                    <a:pt x="145964" y="139163"/>
                  </a:moveTo>
                  <a:cubicBezTo>
                    <a:pt x="140833" y="139226"/>
                    <a:pt x="137122" y="140477"/>
                    <a:pt x="134895" y="142913"/>
                  </a:cubicBezTo>
                  <a:cubicBezTo>
                    <a:pt x="132604" y="145414"/>
                    <a:pt x="131733" y="149164"/>
                    <a:pt x="132185" y="154486"/>
                  </a:cubicBezTo>
                  <a:cubicBezTo>
                    <a:pt x="132991" y="164230"/>
                    <a:pt x="135702" y="170834"/>
                    <a:pt x="139768" y="173142"/>
                  </a:cubicBezTo>
                  <a:cubicBezTo>
                    <a:pt x="142414" y="174648"/>
                    <a:pt x="152224" y="173943"/>
                    <a:pt x="160098" y="173399"/>
                  </a:cubicBezTo>
                  <a:cubicBezTo>
                    <a:pt x="164938" y="172950"/>
                    <a:pt x="169778" y="172758"/>
                    <a:pt x="174651" y="172885"/>
                  </a:cubicBezTo>
                  <a:cubicBezTo>
                    <a:pt x="176716" y="173206"/>
                    <a:pt x="178781" y="172629"/>
                    <a:pt x="180395" y="171315"/>
                  </a:cubicBezTo>
                  <a:cubicBezTo>
                    <a:pt x="183009" y="168911"/>
                    <a:pt x="183493" y="163910"/>
                    <a:pt x="183590" y="159326"/>
                  </a:cubicBezTo>
                  <a:cubicBezTo>
                    <a:pt x="183751" y="151889"/>
                    <a:pt x="183364" y="141791"/>
                    <a:pt x="177781" y="140124"/>
                  </a:cubicBezTo>
                  <a:cubicBezTo>
                    <a:pt x="172876" y="138650"/>
                    <a:pt x="166551" y="138778"/>
                    <a:pt x="156064" y="139002"/>
                  </a:cubicBezTo>
                  <a:cubicBezTo>
                    <a:pt x="153063" y="139034"/>
                    <a:pt x="149739" y="139099"/>
                    <a:pt x="145964" y="139163"/>
                  </a:cubicBezTo>
                  <a:lnTo>
                    <a:pt x="145964" y="139163"/>
                  </a:lnTo>
                  <a:close/>
                </a:path>
              </a:pathLst>
            </a:custGeom>
            <a:solidFill>
              <a:srgbClr val="191919"/>
            </a:solidFill>
            <a:ln w="321" cap="flat">
              <a:noFill/>
              <a:prstDash val="solid"/>
              <a:miter/>
            </a:ln>
          </p:spPr>
          <p:txBody>
            <a:bodyPr rtlCol="0" anchor="ctr"/>
            <a:lstStyle/>
            <a:p>
              <a:endParaRPr lang="fr-FR"/>
            </a:p>
          </p:txBody>
        </p:sp>
        <p:sp>
          <p:nvSpPr>
            <p:cNvPr id="4100" name="Forme libre 4099">
              <a:extLst>
                <a:ext uri="{FF2B5EF4-FFF2-40B4-BE49-F238E27FC236}">
                  <a16:creationId xmlns:a16="http://schemas.microsoft.com/office/drawing/2014/main" id="{BC6032A0-B2C7-0EAA-AB34-FB58B3EF6A44}"/>
                </a:ext>
              </a:extLst>
            </p:cNvPr>
            <p:cNvSpPr/>
            <p:nvPr/>
          </p:nvSpPr>
          <p:spPr>
            <a:xfrm>
              <a:off x="1883500" y="9675816"/>
              <a:ext cx="79248" cy="87650"/>
            </a:xfrm>
            <a:custGeom>
              <a:avLst/>
              <a:gdLst>
                <a:gd name="connsiteX0" fmla="*/ 2648 w 79248"/>
                <a:gd name="connsiteY0" fmla="*/ 41044 h 87650"/>
                <a:gd name="connsiteX1" fmla="*/ 35272 w 79248"/>
                <a:gd name="connsiteY1" fmla="*/ 52809 h 87650"/>
                <a:gd name="connsiteX2" fmla="*/ 66379 w 79248"/>
                <a:gd name="connsiteY2" fmla="*/ 63868 h 87650"/>
                <a:gd name="connsiteX3" fmla="*/ 81352 w 79248"/>
                <a:gd name="connsiteY3" fmla="*/ 26875 h 87650"/>
                <a:gd name="connsiteX4" fmla="*/ 68896 w 79248"/>
                <a:gd name="connsiteY4" fmla="*/ 8667 h 87650"/>
                <a:gd name="connsiteX5" fmla="*/ 56860 w 79248"/>
                <a:gd name="connsiteY5" fmla="*/ -21017 h 87650"/>
                <a:gd name="connsiteX6" fmla="*/ 2648 w 79248"/>
                <a:gd name="connsiteY6" fmla="*/ 41044 h 8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248" h="87650">
                  <a:moveTo>
                    <a:pt x="2648" y="41044"/>
                  </a:moveTo>
                  <a:cubicBezTo>
                    <a:pt x="15749" y="40659"/>
                    <a:pt x="27592" y="42743"/>
                    <a:pt x="35272" y="52809"/>
                  </a:cubicBezTo>
                  <a:cubicBezTo>
                    <a:pt x="42952" y="62875"/>
                    <a:pt x="57441" y="71145"/>
                    <a:pt x="66379" y="63868"/>
                  </a:cubicBezTo>
                  <a:cubicBezTo>
                    <a:pt x="75318" y="56591"/>
                    <a:pt x="84063" y="39409"/>
                    <a:pt x="81352" y="26875"/>
                  </a:cubicBezTo>
                  <a:cubicBezTo>
                    <a:pt x="79739" y="19406"/>
                    <a:pt x="75286" y="12899"/>
                    <a:pt x="68896" y="8667"/>
                  </a:cubicBezTo>
                  <a:cubicBezTo>
                    <a:pt x="68896" y="8667"/>
                    <a:pt x="65411" y="-10919"/>
                    <a:pt x="56860" y="-21017"/>
                  </a:cubicBezTo>
                  <a:cubicBezTo>
                    <a:pt x="43759" y="-17843"/>
                    <a:pt x="1067" y="29216"/>
                    <a:pt x="2648" y="41044"/>
                  </a:cubicBezTo>
                  <a:close/>
                </a:path>
              </a:pathLst>
            </a:custGeom>
            <a:solidFill>
              <a:srgbClr val="FFD26C"/>
            </a:solidFill>
            <a:ln w="321" cap="flat">
              <a:noFill/>
              <a:prstDash val="solid"/>
              <a:miter/>
            </a:ln>
          </p:spPr>
          <p:txBody>
            <a:bodyPr rtlCol="0" anchor="ctr"/>
            <a:lstStyle/>
            <a:p>
              <a:endParaRPr lang="fr-FR"/>
            </a:p>
          </p:txBody>
        </p:sp>
        <p:sp>
          <p:nvSpPr>
            <p:cNvPr id="4101" name="Forme libre 4100">
              <a:extLst>
                <a:ext uri="{FF2B5EF4-FFF2-40B4-BE49-F238E27FC236}">
                  <a16:creationId xmlns:a16="http://schemas.microsoft.com/office/drawing/2014/main" id="{01FBE376-E92B-5B26-2ED8-A29234D10CD7}"/>
                </a:ext>
              </a:extLst>
            </p:cNvPr>
            <p:cNvSpPr/>
            <p:nvPr/>
          </p:nvSpPr>
          <p:spPr>
            <a:xfrm>
              <a:off x="1822941" y="9775991"/>
              <a:ext cx="74587" cy="28914"/>
            </a:xfrm>
            <a:custGeom>
              <a:avLst/>
              <a:gdLst>
                <a:gd name="connsiteX0" fmla="*/ 69725 w 74587"/>
                <a:gd name="connsiteY0" fmla="*/ 7715 h 28914"/>
                <a:gd name="connsiteX1" fmla="*/ 68951 w 74587"/>
                <a:gd name="connsiteY1" fmla="*/ 7650 h 28914"/>
                <a:gd name="connsiteX2" fmla="*/ 67563 w 74587"/>
                <a:gd name="connsiteY2" fmla="*/ 5695 h 28914"/>
                <a:gd name="connsiteX3" fmla="*/ 67563 w 74587"/>
                <a:gd name="connsiteY3" fmla="*/ 5663 h 28914"/>
                <a:gd name="connsiteX4" fmla="*/ 69564 w 74587"/>
                <a:gd name="connsiteY4" fmla="*/ 4316 h 28914"/>
                <a:gd name="connsiteX5" fmla="*/ 69596 w 74587"/>
                <a:gd name="connsiteY5" fmla="*/ 4316 h 28914"/>
                <a:gd name="connsiteX6" fmla="*/ 73243 w 74587"/>
                <a:gd name="connsiteY6" fmla="*/ -1646 h 28914"/>
                <a:gd name="connsiteX7" fmla="*/ 71984 w 74587"/>
                <a:gd name="connsiteY7" fmla="*/ -12609 h 28914"/>
                <a:gd name="connsiteX8" fmla="*/ 4477 w 74587"/>
                <a:gd name="connsiteY8" fmla="*/ -17803 h 28914"/>
                <a:gd name="connsiteX9" fmla="*/ 2767 w 74587"/>
                <a:gd name="connsiteY9" fmla="*/ -19501 h 28914"/>
                <a:gd name="connsiteX10" fmla="*/ 2767 w 74587"/>
                <a:gd name="connsiteY10" fmla="*/ -19501 h 28914"/>
                <a:gd name="connsiteX11" fmla="*/ 4477 w 74587"/>
                <a:gd name="connsiteY11" fmla="*/ -21200 h 28914"/>
                <a:gd name="connsiteX12" fmla="*/ 72985 w 74587"/>
                <a:gd name="connsiteY12" fmla="*/ -15847 h 28914"/>
                <a:gd name="connsiteX13" fmla="*/ 76567 w 74587"/>
                <a:gd name="connsiteY13" fmla="*/ -813 h 28914"/>
                <a:gd name="connsiteX14" fmla="*/ 69725 w 74587"/>
                <a:gd name="connsiteY14" fmla="*/ 7715 h 2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4587" h="28914">
                  <a:moveTo>
                    <a:pt x="69725" y="7715"/>
                  </a:moveTo>
                  <a:cubicBezTo>
                    <a:pt x="69467" y="7715"/>
                    <a:pt x="69209" y="7682"/>
                    <a:pt x="68951" y="7650"/>
                  </a:cubicBezTo>
                  <a:cubicBezTo>
                    <a:pt x="68015" y="7490"/>
                    <a:pt x="67402" y="6625"/>
                    <a:pt x="67563" y="5695"/>
                  </a:cubicBezTo>
                  <a:cubicBezTo>
                    <a:pt x="67563" y="5695"/>
                    <a:pt x="67563" y="5663"/>
                    <a:pt x="67563" y="5663"/>
                  </a:cubicBezTo>
                  <a:cubicBezTo>
                    <a:pt x="67757" y="4733"/>
                    <a:pt x="68661" y="4156"/>
                    <a:pt x="69564" y="4316"/>
                  </a:cubicBezTo>
                  <a:cubicBezTo>
                    <a:pt x="69564" y="4316"/>
                    <a:pt x="69596" y="4316"/>
                    <a:pt x="69596" y="4316"/>
                  </a:cubicBezTo>
                  <a:cubicBezTo>
                    <a:pt x="70468" y="4476"/>
                    <a:pt x="72210" y="2521"/>
                    <a:pt x="73243" y="-1646"/>
                  </a:cubicBezTo>
                  <a:cubicBezTo>
                    <a:pt x="74534" y="-6807"/>
                    <a:pt x="73953" y="-12032"/>
                    <a:pt x="71984" y="-12609"/>
                  </a:cubicBezTo>
                  <a:cubicBezTo>
                    <a:pt x="54753" y="-17866"/>
                    <a:pt x="4961" y="-17803"/>
                    <a:pt x="4477" y="-17803"/>
                  </a:cubicBezTo>
                  <a:cubicBezTo>
                    <a:pt x="3541" y="-17803"/>
                    <a:pt x="2767" y="-18571"/>
                    <a:pt x="2767" y="-19501"/>
                  </a:cubicBezTo>
                  <a:cubicBezTo>
                    <a:pt x="2767" y="-19501"/>
                    <a:pt x="2767" y="-19501"/>
                    <a:pt x="2767" y="-19501"/>
                  </a:cubicBezTo>
                  <a:cubicBezTo>
                    <a:pt x="2767" y="-20431"/>
                    <a:pt x="3541" y="-21200"/>
                    <a:pt x="4477" y="-21200"/>
                  </a:cubicBezTo>
                  <a:cubicBezTo>
                    <a:pt x="6542" y="-21200"/>
                    <a:pt x="55269" y="-21232"/>
                    <a:pt x="72985" y="-15847"/>
                  </a:cubicBezTo>
                  <a:cubicBezTo>
                    <a:pt x="77470" y="-14469"/>
                    <a:pt x="78180" y="-7256"/>
                    <a:pt x="76567" y="-813"/>
                  </a:cubicBezTo>
                  <a:cubicBezTo>
                    <a:pt x="75211" y="4541"/>
                    <a:pt x="72630" y="7715"/>
                    <a:pt x="69725" y="7715"/>
                  </a:cubicBezTo>
                  <a:close/>
                </a:path>
              </a:pathLst>
            </a:custGeom>
            <a:solidFill>
              <a:srgbClr val="191919"/>
            </a:solidFill>
            <a:ln w="321" cap="flat">
              <a:noFill/>
              <a:prstDash val="solid"/>
              <a:miter/>
            </a:ln>
          </p:spPr>
          <p:txBody>
            <a:bodyPr rtlCol="0" anchor="ctr"/>
            <a:lstStyle/>
            <a:p>
              <a:endParaRPr lang="fr-FR"/>
            </a:p>
          </p:txBody>
        </p:sp>
        <p:sp>
          <p:nvSpPr>
            <p:cNvPr id="4102" name="Forme libre 4101">
              <a:extLst>
                <a:ext uri="{FF2B5EF4-FFF2-40B4-BE49-F238E27FC236}">
                  <a16:creationId xmlns:a16="http://schemas.microsoft.com/office/drawing/2014/main" id="{7CB8CF3D-79FA-74A3-0513-E0C5842B86F5}"/>
                </a:ext>
              </a:extLst>
            </p:cNvPr>
            <p:cNvSpPr/>
            <p:nvPr/>
          </p:nvSpPr>
          <p:spPr>
            <a:xfrm>
              <a:off x="1806032" y="9628821"/>
              <a:ext cx="175673" cy="42785"/>
            </a:xfrm>
            <a:custGeom>
              <a:avLst/>
              <a:gdLst>
                <a:gd name="connsiteX0" fmla="*/ 2680 w 175673"/>
                <a:gd name="connsiteY0" fmla="*/ -6187 h 42785"/>
                <a:gd name="connsiteX1" fmla="*/ 88226 w 175673"/>
                <a:gd name="connsiteY1" fmla="*/ 865 h 42785"/>
                <a:gd name="connsiteX2" fmla="*/ 131854 w 175673"/>
                <a:gd name="connsiteY2" fmla="*/ -16605 h 42785"/>
                <a:gd name="connsiteX3" fmla="*/ 178354 w 175673"/>
                <a:gd name="connsiteY3" fmla="*/ -20837 h 42785"/>
                <a:gd name="connsiteX4" fmla="*/ 123625 w 175673"/>
                <a:gd name="connsiteY4" fmla="*/ 15323 h 42785"/>
                <a:gd name="connsiteX5" fmla="*/ 85354 w 175673"/>
                <a:gd name="connsiteY5" fmla="*/ 14073 h 42785"/>
                <a:gd name="connsiteX6" fmla="*/ 2680 w 175673"/>
                <a:gd name="connsiteY6" fmla="*/ -6187 h 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673" h="42785">
                  <a:moveTo>
                    <a:pt x="2680" y="-6187"/>
                  </a:moveTo>
                  <a:cubicBezTo>
                    <a:pt x="17298" y="-12406"/>
                    <a:pt x="46050" y="-22503"/>
                    <a:pt x="88226" y="865"/>
                  </a:cubicBezTo>
                  <a:cubicBezTo>
                    <a:pt x="102134" y="8591"/>
                    <a:pt x="109975" y="-9777"/>
                    <a:pt x="131854" y="-16605"/>
                  </a:cubicBezTo>
                  <a:cubicBezTo>
                    <a:pt x="138566" y="-18721"/>
                    <a:pt x="162961" y="-19586"/>
                    <a:pt x="178354" y="-20837"/>
                  </a:cubicBezTo>
                  <a:cubicBezTo>
                    <a:pt x="178354" y="-20837"/>
                    <a:pt x="131563" y="6796"/>
                    <a:pt x="123625" y="15323"/>
                  </a:cubicBezTo>
                  <a:cubicBezTo>
                    <a:pt x="112589" y="22536"/>
                    <a:pt x="104909" y="26126"/>
                    <a:pt x="85354" y="14073"/>
                  </a:cubicBezTo>
                  <a:cubicBezTo>
                    <a:pt x="80675" y="11316"/>
                    <a:pt x="2680" y="-6187"/>
                    <a:pt x="2680" y="-6187"/>
                  </a:cubicBezTo>
                  <a:close/>
                </a:path>
              </a:pathLst>
            </a:custGeom>
            <a:solidFill>
              <a:srgbClr val="FFFFFF"/>
            </a:solidFill>
            <a:ln w="321" cap="flat">
              <a:noFill/>
              <a:prstDash val="solid"/>
              <a:miter/>
            </a:ln>
          </p:spPr>
          <p:txBody>
            <a:bodyPr rtlCol="0" anchor="ctr"/>
            <a:lstStyle/>
            <a:p>
              <a:endParaRPr lang="fr-FR"/>
            </a:p>
          </p:txBody>
        </p:sp>
        <p:sp>
          <p:nvSpPr>
            <p:cNvPr id="4103" name="Forme libre 4102">
              <a:extLst>
                <a:ext uri="{FF2B5EF4-FFF2-40B4-BE49-F238E27FC236}">
                  <a16:creationId xmlns:a16="http://schemas.microsoft.com/office/drawing/2014/main" id="{DAD9AE46-7601-736A-AFC0-54D63D4C4B20}"/>
                </a:ext>
              </a:extLst>
            </p:cNvPr>
            <p:cNvSpPr/>
            <p:nvPr/>
          </p:nvSpPr>
          <p:spPr>
            <a:xfrm>
              <a:off x="1638001" y="9788712"/>
              <a:ext cx="6638" cy="21706"/>
            </a:xfrm>
            <a:custGeom>
              <a:avLst/>
              <a:gdLst>
                <a:gd name="connsiteX0" fmla="*/ 8273 w 6638"/>
                <a:gd name="connsiteY0" fmla="*/ 483 h 21706"/>
                <a:gd name="connsiteX1" fmla="*/ 7176 w 6638"/>
                <a:gd name="connsiteY1" fmla="*/ 66 h 21706"/>
                <a:gd name="connsiteX2" fmla="*/ 4207 w 6638"/>
                <a:gd name="connsiteY2" fmla="*/ -19873 h 21706"/>
                <a:gd name="connsiteX3" fmla="*/ 6240 w 6638"/>
                <a:gd name="connsiteY3" fmla="*/ -21187 h 21706"/>
                <a:gd name="connsiteX4" fmla="*/ 7305 w 6638"/>
                <a:gd name="connsiteY4" fmla="*/ -20450 h 21706"/>
                <a:gd name="connsiteX5" fmla="*/ 7531 w 6638"/>
                <a:gd name="connsiteY5" fmla="*/ -19168 h 21706"/>
                <a:gd name="connsiteX6" fmla="*/ 9370 w 6638"/>
                <a:gd name="connsiteY6" fmla="*/ -2499 h 21706"/>
                <a:gd name="connsiteX7" fmla="*/ 9564 w 6638"/>
                <a:gd name="connsiteY7" fmla="*/ -95 h 21706"/>
                <a:gd name="connsiteX8" fmla="*/ 8273 w 6638"/>
                <a:gd name="connsiteY8" fmla="*/ 483 h 21706"/>
                <a:gd name="connsiteX9" fmla="*/ 8273 w 6638"/>
                <a:gd name="connsiteY9" fmla="*/ 483 h 21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8" h="21706">
                  <a:moveTo>
                    <a:pt x="8273" y="483"/>
                  </a:moveTo>
                  <a:cubicBezTo>
                    <a:pt x="7853" y="483"/>
                    <a:pt x="7466" y="354"/>
                    <a:pt x="7176" y="66"/>
                  </a:cubicBezTo>
                  <a:cubicBezTo>
                    <a:pt x="1206" y="-4967"/>
                    <a:pt x="3884" y="-18367"/>
                    <a:pt x="4207" y="-19873"/>
                  </a:cubicBezTo>
                  <a:cubicBezTo>
                    <a:pt x="4401" y="-20803"/>
                    <a:pt x="5304" y="-21379"/>
                    <a:pt x="6240" y="-21187"/>
                  </a:cubicBezTo>
                  <a:cubicBezTo>
                    <a:pt x="6692" y="-21091"/>
                    <a:pt x="7079" y="-20835"/>
                    <a:pt x="7305" y="-20450"/>
                  </a:cubicBezTo>
                  <a:cubicBezTo>
                    <a:pt x="7563" y="-20065"/>
                    <a:pt x="7627" y="-19616"/>
                    <a:pt x="7531" y="-19168"/>
                  </a:cubicBezTo>
                  <a:cubicBezTo>
                    <a:pt x="6788" y="-15609"/>
                    <a:pt x="5627" y="-5672"/>
                    <a:pt x="9370" y="-2499"/>
                  </a:cubicBezTo>
                  <a:cubicBezTo>
                    <a:pt x="10080" y="-1890"/>
                    <a:pt x="10177" y="-832"/>
                    <a:pt x="9564" y="-95"/>
                  </a:cubicBezTo>
                  <a:cubicBezTo>
                    <a:pt x="9241" y="259"/>
                    <a:pt x="8757" y="483"/>
                    <a:pt x="8273" y="483"/>
                  </a:cubicBezTo>
                  <a:lnTo>
                    <a:pt x="8273" y="483"/>
                  </a:lnTo>
                  <a:close/>
                </a:path>
              </a:pathLst>
            </a:custGeom>
            <a:solidFill>
              <a:srgbClr val="191919"/>
            </a:solidFill>
            <a:ln w="321" cap="flat">
              <a:noFill/>
              <a:prstDash val="solid"/>
              <a:miter/>
            </a:ln>
          </p:spPr>
          <p:txBody>
            <a:bodyPr rtlCol="0" anchor="ctr"/>
            <a:lstStyle/>
            <a:p>
              <a:endParaRPr lang="fr-FR"/>
            </a:p>
          </p:txBody>
        </p:sp>
        <p:sp>
          <p:nvSpPr>
            <p:cNvPr id="4104" name="Forme libre 4103">
              <a:extLst>
                <a:ext uri="{FF2B5EF4-FFF2-40B4-BE49-F238E27FC236}">
                  <a16:creationId xmlns:a16="http://schemas.microsoft.com/office/drawing/2014/main" id="{575B8F7A-6D9B-3691-776D-CD7CAD7D654F}"/>
                </a:ext>
              </a:extLst>
            </p:cNvPr>
            <p:cNvSpPr/>
            <p:nvPr/>
          </p:nvSpPr>
          <p:spPr>
            <a:xfrm>
              <a:off x="1737040" y="9626866"/>
              <a:ext cx="248763" cy="130371"/>
            </a:xfrm>
            <a:custGeom>
              <a:avLst/>
              <a:gdLst>
                <a:gd name="connsiteX0" fmla="*/ 191829 w 248763"/>
                <a:gd name="connsiteY0" fmla="*/ 17875 h 130371"/>
                <a:gd name="connsiteX1" fmla="*/ 150073 w 248763"/>
                <a:gd name="connsiteY1" fmla="*/ 14412 h 130371"/>
                <a:gd name="connsiteX2" fmla="*/ 64075 w 248763"/>
                <a:gd name="connsiteY2" fmla="*/ -6199 h 130371"/>
                <a:gd name="connsiteX3" fmla="*/ 2764 w 248763"/>
                <a:gd name="connsiteY3" fmla="*/ 83333 h 130371"/>
                <a:gd name="connsiteX4" fmla="*/ 124774 w 248763"/>
                <a:gd name="connsiteY4" fmla="*/ 109395 h 130371"/>
                <a:gd name="connsiteX5" fmla="*/ 140424 w 248763"/>
                <a:gd name="connsiteY5" fmla="*/ 106574 h 130371"/>
                <a:gd name="connsiteX6" fmla="*/ 168111 w 248763"/>
                <a:gd name="connsiteY6" fmla="*/ 91988 h 130371"/>
                <a:gd name="connsiteX7" fmla="*/ 172435 w 248763"/>
                <a:gd name="connsiteY7" fmla="*/ 80608 h 130371"/>
                <a:gd name="connsiteX8" fmla="*/ 251527 w 248763"/>
                <a:gd name="connsiteY8" fmla="*/ -20945 h 130371"/>
                <a:gd name="connsiteX9" fmla="*/ 191829 w 248763"/>
                <a:gd name="connsiteY9" fmla="*/ 17875 h 13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763" h="130371">
                  <a:moveTo>
                    <a:pt x="191829" y="17875"/>
                  </a:moveTo>
                  <a:cubicBezTo>
                    <a:pt x="173371" y="32749"/>
                    <a:pt x="159431" y="16015"/>
                    <a:pt x="150073" y="14412"/>
                  </a:cubicBezTo>
                  <a:cubicBezTo>
                    <a:pt x="130388" y="11047"/>
                    <a:pt x="80694" y="-2417"/>
                    <a:pt x="64075" y="-6199"/>
                  </a:cubicBezTo>
                  <a:cubicBezTo>
                    <a:pt x="56718" y="5950"/>
                    <a:pt x="14671" y="70030"/>
                    <a:pt x="2764" y="83333"/>
                  </a:cubicBezTo>
                  <a:cubicBezTo>
                    <a:pt x="2764" y="83333"/>
                    <a:pt x="85567" y="105420"/>
                    <a:pt x="124774" y="109395"/>
                  </a:cubicBezTo>
                  <a:cubicBezTo>
                    <a:pt x="128710" y="109779"/>
                    <a:pt x="140424" y="106574"/>
                    <a:pt x="140424" y="106574"/>
                  </a:cubicBezTo>
                  <a:lnTo>
                    <a:pt x="168111" y="91988"/>
                  </a:lnTo>
                  <a:lnTo>
                    <a:pt x="172435" y="80608"/>
                  </a:lnTo>
                  <a:cubicBezTo>
                    <a:pt x="178050" y="69709"/>
                    <a:pt x="238426" y="-5013"/>
                    <a:pt x="251527" y="-20945"/>
                  </a:cubicBezTo>
                  <a:cubicBezTo>
                    <a:pt x="242943" y="-17483"/>
                    <a:pt x="210319" y="3001"/>
                    <a:pt x="191829" y="17875"/>
                  </a:cubicBezTo>
                  <a:close/>
                </a:path>
              </a:pathLst>
            </a:custGeom>
            <a:solidFill>
              <a:srgbClr val="FFD26C"/>
            </a:solidFill>
            <a:ln w="321" cap="flat">
              <a:noFill/>
              <a:prstDash val="solid"/>
              <a:miter/>
            </a:ln>
          </p:spPr>
          <p:txBody>
            <a:bodyPr rtlCol="0" anchor="ctr"/>
            <a:lstStyle/>
            <a:p>
              <a:endParaRPr lang="fr-FR"/>
            </a:p>
          </p:txBody>
        </p:sp>
        <p:sp>
          <p:nvSpPr>
            <p:cNvPr id="4105" name="Forme libre 4104">
              <a:extLst>
                <a:ext uri="{FF2B5EF4-FFF2-40B4-BE49-F238E27FC236}">
                  <a16:creationId xmlns:a16="http://schemas.microsoft.com/office/drawing/2014/main" id="{F51D2E12-FC50-8905-33B4-FB2016ED5BAF}"/>
                </a:ext>
              </a:extLst>
            </p:cNvPr>
            <p:cNvSpPr/>
            <p:nvPr/>
          </p:nvSpPr>
          <p:spPr>
            <a:xfrm>
              <a:off x="1715646" y="9774355"/>
              <a:ext cx="58600" cy="6508"/>
            </a:xfrm>
            <a:custGeom>
              <a:avLst/>
              <a:gdLst>
                <a:gd name="connsiteX0" fmla="*/ 4774 w 58600"/>
                <a:gd name="connsiteY0" fmla="*/ -14658 h 6508"/>
                <a:gd name="connsiteX1" fmla="*/ 3064 w 58600"/>
                <a:gd name="connsiteY1" fmla="*/ -16358 h 6508"/>
                <a:gd name="connsiteX2" fmla="*/ 3419 w 58600"/>
                <a:gd name="connsiteY2" fmla="*/ -17416 h 6508"/>
                <a:gd name="connsiteX3" fmla="*/ 4484 w 58600"/>
                <a:gd name="connsiteY3" fmla="*/ -18057 h 6508"/>
                <a:gd name="connsiteX4" fmla="*/ 59922 w 58600"/>
                <a:gd name="connsiteY4" fmla="*/ -21166 h 6508"/>
                <a:gd name="connsiteX5" fmla="*/ 61665 w 58600"/>
                <a:gd name="connsiteY5" fmla="*/ -19499 h 6508"/>
                <a:gd name="connsiteX6" fmla="*/ 61665 w 58600"/>
                <a:gd name="connsiteY6" fmla="*/ -19499 h 6508"/>
                <a:gd name="connsiteX7" fmla="*/ 61180 w 58600"/>
                <a:gd name="connsiteY7" fmla="*/ -18281 h 6508"/>
                <a:gd name="connsiteX8" fmla="*/ 59987 w 58600"/>
                <a:gd name="connsiteY8" fmla="*/ -17768 h 6508"/>
                <a:gd name="connsiteX9" fmla="*/ 5064 w 58600"/>
                <a:gd name="connsiteY9" fmla="*/ -14723 h 6508"/>
                <a:gd name="connsiteX10" fmla="*/ 4774 w 58600"/>
                <a:gd name="connsiteY10" fmla="*/ -14658 h 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600" h="6508">
                  <a:moveTo>
                    <a:pt x="4774" y="-14658"/>
                  </a:moveTo>
                  <a:cubicBezTo>
                    <a:pt x="3838" y="-14658"/>
                    <a:pt x="3064" y="-15396"/>
                    <a:pt x="3064" y="-16358"/>
                  </a:cubicBezTo>
                  <a:cubicBezTo>
                    <a:pt x="3064" y="-16742"/>
                    <a:pt x="3193" y="-17095"/>
                    <a:pt x="3419" y="-17416"/>
                  </a:cubicBezTo>
                  <a:cubicBezTo>
                    <a:pt x="3677" y="-17768"/>
                    <a:pt x="4064" y="-17992"/>
                    <a:pt x="4484" y="-18057"/>
                  </a:cubicBezTo>
                  <a:cubicBezTo>
                    <a:pt x="17682" y="-20333"/>
                    <a:pt x="59502" y="-21166"/>
                    <a:pt x="59922" y="-21166"/>
                  </a:cubicBezTo>
                  <a:cubicBezTo>
                    <a:pt x="60858" y="-21198"/>
                    <a:pt x="61632" y="-20429"/>
                    <a:pt x="61665" y="-19499"/>
                  </a:cubicBezTo>
                  <a:cubicBezTo>
                    <a:pt x="61665" y="-19499"/>
                    <a:pt x="61665" y="-19499"/>
                    <a:pt x="61665" y="-19499"/>
                  </a:cubicBezTo>
                  <a:cubicBezTo>
                    <a:pt x="61665" y="-19051"/>
                    <a:pt x="61503" y="-18602"/>
                    <a:pt x="61180" y="-18281"/>
                  </a:cubicBezTo>
                  <a:cubicBezTo>
                    <a:pt x="60858" y="-17960"/>
                    <a:pt x="60438" y="-17768"/>
                    <a:pt x="59987" y="-17768"/>
                  </a:cubicBezTo>
                  <a:cubicBezTo>
                    <a:pt x="59567" y="-17768"/>
                    <a:pt x="17811" y="-16902"/>
                    <a:pt x="5064" y="-14723"/>
                  </a:cubicBezTo>
                  <a:cubicBezTo>
                    <a:pt x="4968" y="-14658"/>
                    <a:pt x="4871" y="-14658"/>
                    <a:pt x="4774" y="-14658"/>
                  </a:cubicBezTo>
                  <a:close/>
                </a:path>
              </a:pathLst>
            </a:custGeom>
            <a:solidFill>
              <a:srgbClr val="191919"/>
            </a:solidFill>
            <a:ln w="321" cap="flat">
              <a:noFill/>
              <a:prstDash val="solid"/>
              <a:miter/>
            </a:ln>
          </p:spPr>
          <p:txBody>
            <a:bodyPr rtlCol="0" anchor="ctr"/>
            <a:lstStyle/>
            <a:p>
              <a:endParaRPr lang="fr-FR"/>
            </a:p>
          </p:txBody>
        </p:sp>
        <p:sp>
          <p:nvSpPr>
            <p:cNvPr id="4106" name="Forme libre 4105">
              <a:extLst>
                <a:ext uri="{FF2B5EF4-FFF2-40B4-BE49-F238E27FC236}">
                  <a16:creationId xmlns:a16="http://schemas.microsoft.com/office/drawing/2014/main" id="{CC8A31E8-D465-4209-4A91-2BD4C5476A80}"/>
                </a:ext>
              </a:extLst>
            </p:cNvPr>
            <p:cNvSpPr/>
            <p:nvPr/>
          </p:nvSpPr>
          <p:spPr>
            <a:xfrm>
              <a:off x="1868465" y="9667192"/>
              <a:ext cx="31082" cy="59738"/>
            </a:xfrm>
            <a:custGeom>
              <a:avLst/>
              <a:gdLst>
                <a:gd name="connsiteX0" fmla="*/ 29625 w 31082"/>
                <a:gd name="connsiteY0" fmla="*/ -20958 h 59738"/>
                <a:gd name="connsiteX1" fmla="*/ 2713 w 31082"/>
                <a:gd name="connsiteY1" fmla="*/ 38570 h 59738"/>
                <a:gd name="connsiteX2" fmla="*/ 33788 w 31082"/>
                <a:gd name="connsiteY2" fmla="*/ -19387 h 59738"/>
                <a:gd name="connsiteX3" fmla="*/ 29625 w 31082"/>
                <a:gd name="connsiteY3" fmla="*/ -20958 h 59738"/>
              </a:gdLst>
              <a:ahLst/>
              <a:cxnLst>
                <a:cxn ang="0">
                  <a:pos x="connsiteX0" y="connsiteY0"/>
                </a:cxn>
                <a:cxn ang="0">
                  <a:pos x="connsiteX1" y="connsiteY1"/>
                </a:cxn>
                <a:cxn ang="0">
                  <a:pos x="connsiteX2" y="connsiteY2"/>
                </a:cxn>
                <a:cxn ang="0">
                  <a:pos x="connsiteX3" y="connsiteY3"/>
                </a:cxn>
              </a:cxnLst>
              <a:rect l="l" t="t" r="r" b="b"/>
              <a:pathLst>
                <a:path w="31082" h="59738">
                  <a:moveTo>
                    <a:pt x="29625" y="-20958"/>
                  </a:moveTo>
                  <a:cubicBezTo>
                    <a:pt x="29625" y="-20958"/>
                    <a:pt x="2197" y="34307"/>
                    <a:pt x="2713" y="38570"/>
                  </a:cubicBezTo>
                  <a:cubicBezTo>
                    <a:pt x="3229" y="42834"/>
                    <a:pt x="33788" y="-19387"/>
                    <a:pt x="33788" y="-19387"/>
                  </a:cubicBezTo>
                  <a:lnTo>
                    <a:pt x="29625" y="-20958"/>
                  </a:lnTo>
                  <a:close/>
                </a:path>
              </a:pathLst>
            </a:custGeom>
            <a:solidFill>
              <a:srgbClr val="FFFFFF"/>
            </a:solidFill>
            <a:ln w="321" cap="flat">
              <a:noFill/>
              <a:prstDash val="solid"/>
              <a:miter/>
            </a:ln>
          </p:spPr>
          <p:txBody>
            <a:bodyPr rtlCol="0" anchor="ctr"/>
            <a:lstStyle/>
            <a:p>
              <a:endParaRPr lang="fr-FR"/>
            </a:p>
          </p:txBody>
        </p:sp>
        <p:sp>
          <p:nvSpPr>
            <p:cNvPr id="4107" name="Forme libre 4106">
              <a:extLst>
                <a:ext uri="{FF2B5EF4-FFF2-40B4-BE49-F238E27FC236}">
                  <a16:creationId xmlns:a16="http://schemas.microsoft.com/office/drawing/2014/main" id="{1A1DD4FD-0F7C-ED87-14F7-E018EEAFFA84}"/>
                </a:ext>
              </a:extLst>
            </p:cNvPr>
            <p:cNvSpPr/>
            <p:nvPr/>
          </p:nvSpPr>
          <p:spPr>
            <a:xfrm>
              <a:off x="1734856" y="9718107"/>
              <a:ext cx="95949" cy="36855"/>
            </a:xfrm>
            <a:custGeom>
              <a:avLst/>
              <a:gdLst>
                <a:gd name="connsiteX0" fmla="*/ 22447 w 95949"/>
                <a:gd name="connsiteY0" fmla="*/ 15795 h 36855"/>
                <a:gd name="connsiteX1" fmla="*/ 8926 w 95949"/>
                <a:gd name="connsiteY1" fmla="*/ 14160 h 36855"/>
                <a:gd name="connsiteX2" fmla="*/ 4376 w 95949"/>
                <a:gd name="connsiteY2" fmla="*/ 13327 h 36855"/>
                <a:gd name="connsiteX3" fmla="*/ 3279 w 95949"/>
                <a:gd name="connsiteY3" fmla="*/ 12621 h 36855"/>
                <a:gd name="connsiteX4" fmla="*/ 3698 w 95949"/>
                <a:gd name="connsiteY4" fmla="*/ 10249 h 36855"/>
                <a:gd name="connsiteX5" fmla="*/ 4925 w 95949"/>
                <a:gd name="connsiteY5" fmla="*/ 9961 h 36855"/>
                <a:gd name="connsiteX6" fmla="*/ 9571 w 95949"/>
                <a:gd name="connsiteY6" fmla="*/ 10826 h 36855"/>
                <a:gd name="connsiteX7" fmla="*/ 51909 w 95949"/>
                <a:gd name="connsiteY7" fmla="*/ 4222 h 36855"/>
                <a:gd name="connsiteX8" fmla="*/ 70915 w 95949"/>
                <a:gd name="connsiteY8" fmla="*/ -4209 h 36855"/>
                <a:gd name="connsiteX9" fmla="*/ 95601 w 95949"/>
                <a:gd name="connsiteY9" fmla="*/ -19916 h 36855"/>
                <a:gd name="connsiteX10" fmla="*/ 97763 w 95949"/>
                <a:gd name="connsiteY10" fmla="*/ -20973 h 36855"/>
                <a:gd name="connsiteX11" fmla="*/ 98828 w 95949"/>
                <a:gd name="connsiteY11" fmla="*/ -18826 h 36855"/>
                <a:gd name="connsiteX12" fmla="*/ 72238 w 95949"/>
                <a:gd name="connsiteY12" fmla="*/ -1099 h 36855"/>
                <a:gd name="connsiteX13" fmla="*/ 53328 w 95949"/>
                <a:gd name="connsiteY13" fmla="*/ 7300 h 36855"/>
                <a:gd name="connsiteX14" fmla="*/ 22447 w 95949"/>
                <a:gd name="connsiteY14" fmla="*/ 15795 h 36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949" h="36855">
                  <a:moveTo>
                    <a:pt x="22447" y="15795"/>
                  </a:moveTo>
                  <a:cubicBezTo>
                    <a:pt x="17897" y="15698"/>
                    <a:pt x="13379" y="15153"/>
                    <a:pt x="8926" y="14160"/>
                  </a:cubicBezTo>
                  <a:cubicBezTo>
                    <a:pt x="7442" y="13871"/>
                    <a:pt x="5925" y="13583"/>
                    <a:pt x="4376" y="13327"/>
                  </a:cubicBezTo>
                  <a:cubicBezTo>
                    <a:pt x="3924" y="13262"/>
                    <a:pt x="3537" y="13006"/>
                    <a:pt x="3279" y="12621"/>
                  </a:cubicBezTo>
                  <a:cubicBezTo>
                    <a:pt x="2730" y="11851"/>
                    <a:pt x="2924" y="10794"/>
                    <a:pt x="3698" y="10249"/>
                  </a:cubicBezTo>
                  <a:cubicBezTo>
                    <a:pt x="4053" y="9993"/>
                    <a:pt x="4505" y="9896"/>
                    <a:pt x="4925" y="9961"/>
                  </a:cubicBezTo>
                  <a:cubicBezTo>
                    <a:pt x="6506" y="10217"/>
                    <a:pt x="8055" y="10537"/>
                    <a:pt x="9571" y="10826"/>
                  </a:cubicBezTo>
                  <a:cubicBezTo>
                    <a:pt x="19898" y="12813"/>
                    <a:pt x="29675" y="14705"/>
                    <a:pt x="51909" y="4222"/>
                  </a:cubicBezTo>
                  <a:cubicBezTo>
                    <a:pt x="59072" y="857"/>
                    <a:pt x="65365" y="-1836"/>
                    <a:pt x="70915" y="-4209"/>
                  </a:cubicBezTo>
                  <a:cubicBezTo>
                    <a:pt x="85017" y="-10235"/>
                    <a:pt x="93536" y="-13857"/>
                    <a:pt x="95601" y="-19916"/>
                  </a:cubicBezTo>
                  <a:cubicBezTo>
                    <a:pt x="95924" y="-20813"/>
                    <a:pt x="96892" y="-21262"/>
                    <a:pt x="97763" y="-20973"/>
                  </a:cubicBezTo>
                  <a:cubicBezTo>
                    <a:pt x="98667" y="-20653"/>
                    <a:pt x="99118" y="-19691"/>
                    <a:pt x="98828" y="-18826"/>
                  </a:cubicBezTo>
                  <a:cubicBezTo>
                    <a:pt x="96246" y="-11357"/>
                    <a:pt x="87211" y="-7510"/>
                    <a:pt x="72238" y="-1099"/>
                  </a:cubicBezTo>
                  <a:cubicBezTo>
                    <a:pt x="66688" y="1273"/>
                    <a:pt x="60428" y="3934"/>
                    <a:pt x="53328" y="7300"/>
                  </a:cubicBezTo>
                  <a:cubicBezTo>
                    <a:pt x="39324" y="13903"/>
                    <a:pt x="30030" y="15795"/>
                    <a:pt x="22447" y="15795"/>
                  </a:cubicBezTo>
                  <a:close/>
                </a:path>
              </a:pathLst>
            </a:custGeom>
            <a:solidFill>
              <a:srgbClr val="191919"/>
            </a:solidFill>
            <a:ln w="321" cap="flat">
              <a:noFill/>
              <a:prstDash val="solid"/>
              <a:miter/>
            </a:ln>
          </p:spPr>
          <p:txBody>
            <a:bodyPr rtlCol="0" anchor="ctr"/>
            <a:lstStyle/>
            <a:p>
              <a:endParaRPr lang="fr-FR"/>
            </a:p>
          </p:txBody>
        </p:sp>
        <p:sp>
          <p:nvSpPr>
            <p:cNvPr id="4108" name="Forme libre 4107">
              <a:extLst>
                <a:ext uri="{FF2B5EF4-FFF2-40B4-BE49-F238E27FC236}">
                  <a16:creationId xmlns:a16="http://schemas.microsoft.com/office/drawing/2014/main" id="{415101BC-F926-A41C-75D7-62E64993FCBE}"/>
                </a:ext>
              </a:extLst>
            </p:cNvPr>
            <p:cNvSpPr/>
            <p:nvPr/>
          </p:nvSpPr>
          <p:spPr>
            <a:xfrm>
              <a:off x="1793124" y="9707100"/>
              <a:ext cx="45925" cy="23018"/>
            </a:xfrm>
            <a:custGeom>
              <a:avLst/>
              <a:gdLst>
                <a:gd name="connsiteX0" fmla="*/ 4591 w 45925"/>
                <a:gd name="connsiteY0" fmla="*/ 2005 h 23018"/>
                <a:gd name="connsiteX1" fmla="*/ 2881 w 45925"/>
                <a:gd name="connsiteY1" fmla="*/ 306 h 23018"/>
                <a:gd name="connsiteX2" fmla="*/ 4365 w 45925"/>
                <a:gd name="connsiteY2" fmla="*/ -1361 h 23018"/>
                <a:gd name="connsiteX3" fmla="*/ 45379 w 45925"/>
                <a:gd name="connsiteY3" fmla="*/ -19248 h 23018"/>
                <a:gd name="connsiteX4" fmla="*/ 45831 w 45925"/>
                <a:gd name="connsiteY4" fmla="*/ -20466 h 23018"/>
                <a:gd name="connsiteX5" fmla="*/ 47670 w 45925"/>
                <a:gd name="connsiteY5" fmla="*/ -20915 h 23018"/>
                <a:gd name="connsiteX6" fmla="*/ 48800 w 45925"/>
                <a:gd name="connsiteY6" fmla="*/ -19376 h 23018"/>
                <a:gd name="connsiteX7" fmla="*/ 4849 w 45925"/>
                <a:gd name="connsiteY7" fmla="*/ 2005 h 23018"/>
                <a:gd name="connsiteX8" fmla="*/ 4591 w 45925"/>
                <a:gd name="connsiteY8" fmla="*/ 2005 h 2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25" h="23018">
                  <a:moveTo>
                    <a:pt x="4591" y="2005"/>
                  </a:moveTo>
                  <a:cubicBezTo>
                    <a:pt x="3655" y="2005"/>
                    <a:pt x="2881" y="1235"/>
                    <a:pt x="2881" y="306"/>
                  </a:cubicBezTo>
                  <a:cubicBezTo>
                    <a:pt x="2881" y="-528"/>
                    <a:pt x="3526" y="-1265"/>
                    <a:pt x="4365" y="-1361"/>
                  </a:cubicBezTo>
                  <a:cubicBezTo>
                    <a:pt x="20403" y="-3541"/>
                    <a:pt x="45702" y="-10273"/>
                    <a:pt x="45379" y="-19248"/>
                  </a:cubicBezTo>
                  <a:cubicBezTo>
                    <a:pt x="45379" y="-19697"/>
                    <a:pt x="45540" y="-20146"/>
                    <a:pt x="45831" y="-20466"/>
                  </a:cubicBezTo>
                  <a:cubicBezTo>
                    <a:pt x="46315" y="-20979"/>
                    <a:pt x="47025" y="-21139"/>
                    <a:pt x="47670" y="-20915"/>
                  </a:cubicBezTo>
                  <a:cubicBezTo>
                    <a:pt x="48316" y="-20691"/>
                    <a:pt x="48767" y="-20082"/>
                    <a:pt x="48800" y="-19376"/>
                  </a:cubicBezTo>
                  <a:cubicBezTo>
                    <a:pt x="49380" y="-4438"/>
                    <a:pt x="9399" y="1364"/>
                    <a:pt x="4849" y="2005"/>
                  </a:cubicBezTo>
                  <a:cubicBezTo>
                    <a:pt x="4752" y="2005"/>
                    <a:pt x="4655" y="2005"/>
                    <a:pt x="4591" y="2005"/>
                  </a:cubicBezTo>
                  <a:close/>
                </a:path>
              </a:pathLst>
            </a:custGeom>
            <a:solidFill>
              <a:srgbClr val="191919"/>
            </a:solidFill>
            <a:ln w="321" cap="flat">
              <a:noFill/>
              <a:prstDash val="solid"/>
              <a:miter/>
            </a:ln>
          </p:spPr>
          <p:txBody>
            <a:bodyPr rtlCol="0" anchor="ctr"/>
            <a:lstStyle/>
            <a:p>
              <a:endParaRPr lang="fr-FR"/>
            </a:p>
          </p:txBody>
        </p:sp>
        <p:sp>
          <p:nvSpPr>
            <p:cNvPr id="4109" name="Forme libre 4108">
              <a:extLst>
                <a:ext uri="{FF2B5EF4-FFF2-40B4-BE49-F238E27FC236}">
                  <a16:creationId xmlns:a16="http://schemas.microsoft.com/office/drawing/2014/main" id="{5266FBAE-8814-1308-D3DF-EC42CB364358}"/>
                </a:ext>
              </a:extLst>
            </p:cNvPr>
            <p:cNvSpPr/>
            <p:nvPr/>
          </p:nvSpPr>
          <p:spPr>
            <a:xfrm>
              <a:off x="1789598" y="9696651"/>
              <a:ext cx="55124" cy="23241"/>
            </a:xfrm>
            <a:custGeom>
              <a:avLst/>
              <a:gdLst>
                <a:gd name="connsiteX0" fmla="*/ 4629 w 55124"/>
                <a:gd name="connsiteY0" fmla="*/ 2255 h 23241"/>
                <a:gd name="connsiteX1" fmla="*/ 3402 w 55124"/>
                <a:gd name="connsiteY1" fmla="*/ 1774 h 23241"/>
                <a:gd name="connsiteX2" fmla="*/ 3370 w 55124"/>
                <a:gd name="connsiteY2" fmla="*/ -630 h 23241"/>
                <a:gd name="connsiteX3" fmla="*/ 4564 w 55124"/>
                <a:gd name="connsiteY3" fmla="*/ -1143 h 23241"/>
                <a:gd name="connsiteX4" fmla="*/ 36511 w 55124"/>
                <a:gd name="connsiteY4" fmla="*/ -6015 h 23241"/>
                <a:gd name="connsiteX5" fmla="*/ 54581 w 55124"/>
                <a:gd name="connsiteY5" fmla="*/ -13805 h 23241"/>
                <a:gd name="connsiteX6" fmla="*/ 53452 w 55124"/>
                <a:gd name="connsiteY6" fmla="*/ -17139 h 23241"/>
                <a:gd name="connsiteX7" fmla="*/ 49838 w 55124"/>
                <a:gd name="connsiteY7" fmla="*/ -17268 h 23241"/>
                <a:gd name="connsiteX8" fmla="*/ 47644 w 55124"/>
                <a:gd name="connsiteY8" fmla="*/ -18293 h 23241"/>
                <a:gd name="connsiteX9" fmla="*/ 48676 w 55124"/>
                <a:gd name="connsiteY9" fmla="*/ -20473 h 23241"/>
                <a:gd name="connsiteX10" fmla="*/ 55388 w 55124"/>
                <a:gd name="connsiteY10" fmla="*/ -19928 h 23241"/>
                <a:gd name="connsiteX11" fmla="*/ 58002 w 55124"/>
                <a:gd name="connsiteY11" fmla="*/ -13837 h 23241"/>
                <a:gd name="connsiteX12" fmla="*/ 4693 w 55124"/>
                <a:gd name="connsiteY12" fmla="*/ 2223 h 23241"/>
                <a:gd name="connsiteX13" fmla="*/ 4629 w 55124"/>
                <a:gd name="connsiteY13" fmla="*/ 2255 h 23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124" h="23241">
                  <a:moveTo>
                    <a:pt x="4629" y="2255"/>
                  </a:moveTo>
                  <a:cubicBezTo>
                    <a:pt x="4177" y="2255"/>
                    <a:pt x="3725" y="2094"/>
                    <a:pt x="3402" y="1774"/>
                  </a:cubicBezTo>
                  <a:cubicBezTo>
                    <a:pt x="2725" y="1133"/>
                    <a:pt x="2693" y="43"/>
                    <a:pt x="3370" y="-630"/>
                  </a:cubicBezTo>
                  <a:cubicBezTo>
                    <a:pt x="3693" y="-951"/>
                    <a:pt x="4112" y="-1143"/>
                    <a:pt x="4564" y="-1143"/>
                  </a:cubicBezTo>
                  <a:cubicBezTo>
                    <a:pt x="15342" y="-1752"/>
                    <a:pt x="26023" y="-3355"/>
                    <a:pt x="36511" y="-6015"/>
                  </a:cubicBezTo>
                  <a:cubicBezTo>
                    <a:pt x="51258" y="-9734"/>
                    <a:pt x="54581" y="-12972"/>
                    <a:pt x="54581" y="-13805"/>
                  </a:cubicBezTo>
                  <a:cubicBezTo>
                    <a:pt x="54581" y="-15472"/>
                    <a:pt x="54194" y="-16594"/>
                    <a:pt x="53452" y="-17139"/>
                  </a:cubicBezTo>
                  <a:cubicBezTo>
                    <a:pt x="52323" y="-17684"/>
                    <a:pt x="50999" y="-17716"/>
                    <a:pt x="49838" y="-17268"/>
                  </a:cubicBezTo>
                  <a:cubicBezTo>
                    <a:pt x="48967" y="-16947"/>
                    <a:pt x="47966" y="-17395"/>
                    <a:pt x="47644" y="-18293"/>
                  </a:cubicBezTo>
                  <a:cubicBezTo>
                    <a:pt x="47321" y="-19158"/>
                    <a:pt x="47773" y="-20153"/>
                    <a:pt x="48676" y="-20473"/>
                  </a:cubicBezTo>
                  <a:cubicBezTo>
                    <a:pt x="49063" y="-20634"/>
                    <a:pt x="52677" y="-21819"/>
                    <a:pt x="55388" y="-19928"/>
                  </a:cubicBezTo>
                  <a:cubicBezTo>
                    <a:pt x="57098" y="-18742"/>
                    <a:pt x="57970" y="-16690"/>
                    <a:pt x="58002" y="-13837"/>
                  </a:cubicBezTo>
                  <a:cubicBezTo>
                    <a:pt x="58002" y="-4541"/>
                    <a:pt x="17956" y="1806"/>
                    <a:pt x="4693" y="2223"/>
                  </a:cubicBezTo>
                  <a:lnTo>
                    <a:pt x="4629" y="2255"/>
                  </a:lnTo>
                  <a:close/>
                </a:path>
              </a:pathLst>
            </a:custGeom>
            <a:solidFill>
              <a:srgbClr val="191919"/>
            </a:solidFill>
            <a:ln w="321" cap="flat">
              <a:noFill/>
              <a:prstDash val="solid"/>
              <a:miter/>
            </a:ln>
          </p:spPr>
          <p:txBody>
            <a:bodyPr rtlCol="0" anchor="ctr"/>
            <a:lstStyle/>
            <a:p>
              <a:endParaRPr lang="fr-FR"/>
            </a:p>
          </p:txBody>
        </p:sp>
        <p:sp>
          <p:nvSpPr>
            <p:cNvPr id="4110" name="Forme libre 4109">
              <a:extLst>
                <a:ext uri="{FF2B5EF4-FFF2-40B4-BE49-F238E27FC236}">
                  <a16:creationId xmlns:a16="http://schemas.microsoft.com/office/drawing/2014/main" id="{580082C5-D9B7-7C92-2F67-2B374B95EFAD}"/>
                </a:ext>
              </a:extLst>
            </p:cNvPr>
            <p:cNvSpPr/>
            <p:nvPr/>
          </p:nvSpPr>
          <p:spPr>
            <a:xfrm>
              <a:off x="1756559" y="9625298"/>
              <a:ext cx="230912" cy="85555"/>
            </a:xfrm>
            <a:custGeom>
              <a:avLst/>
              <a:gdLst>
                <a:gd name="connsiteX0" fmla="*/ 168410 w 230912"/>
                <a:gd name="connsiteY0" fmla="*/ 64672 h 85555"/>
                <a:gd name="connsiteX1" fmla="*/ 168217 w 230912"/>
                <a:gd name="connsiteY1" fmla="*/ 64672 h 85555"/>
                <a:gd name="connsiteX2" fmla="*/ 162150 w 230912"/>
                <a:gd name="connsiteY2" fmla="*/ 64031 h 85555"/>
                <a:gd name="connsiteX3" fmla="*/ 142692 w 230912"/>
                <a:gd name="connsiteY3" fmla="*/ 56850 h 85555"/>
                <a:gd name="connsiteX4" fmla="*/ 142724 w 230912"/>
                <a:gd name="connsiteY4" fmla="*/ 55087 h 85555"/>
                <a:gd name="connsiteX5" fmla="*/ 143498 w 230912"/>
                <a:gd name="connsiteY5" fmla="*/ 53516 h 85555"/>
                <a:gd name="connsiteX6" fmla="*/ 178446 w 230912"/>
                <a:gd name="connsiteY6" fmla="*/ 45791 h 85555"/>
                <a:gd name="connsiteX7" fmla="*/ 223107 w 230912"/>
                <a:gd name="connsiteY7" fmla="*/ -11269 h 85555"/>
                <a:gd name="connsiteX8" fmla="*/ 225462 w 230912"/>
                <a:gd name="connsiteY8" fmla="*/ -14090 h 85555"/>
                <a:gd name="connsiteX9" fmla="*/ 173347 w 230912"/>
                <a:gd name="connsiteY9" fmla="*/ 20851 h 85555"/>
                <a:gd name="connsiteX10" fmla="*/ 138335 w 230912"/>
                <a:gd name="connsiteY10" fmla="*/ 21268 h 85555"/>
                <a:gd name="connsiteX11" fmla="*/ 130236 w 230912"/>
                <a:gd name="connsiteY11" fmla="*/ 17742 h 85555"/>
                <a:gd name="connsiteX12" fmla="*/ 69828 w 230912"/>
                <a:gd name="connsiteY12" fmla="*/ 3509 h 85555"/>
                <a:gd name="connsiteX13" fmla="*/ 45368 w 230912"/>
                <a:gd name="connsiteY13" fmla="*/ -2582 h 85555"/>
                <a:gd name="connsiteX14" fmla="*/ 10098 w 230912"/>
                <a:gd name="connsiteY14" fmla="*/ 49381 h 85555"/>
                <a:gd name="connsiteX15" fmla="*/ 37301 w 230912"/>
                <a:gd name="connsiteY15" fmla="*/ 45599 h 85555"/>
                <a:gd name="connsiteX16" fmla="*/ 57404 w 230912"/>
                <a:gd name="connsiteY16" fmla="*/ 44060 h 85555"/>
                <a:gd name="connsiteX17" fmla="*/ 85188 w 230912"/>
                <a:gd name="connsiteY17" fmla="*/ 47522 h 85555"/>
                <a:gd name="connsiteX18" fmla="*/ 85801 w 230912"/>
                <a:gd name="connsiteY18" fmla="*/ 51401 h 85555"/>
                <a:gd name="connsiteX19" fmla="*/ 46497 w 230912"/>
                <a:gd name="connsiteY19" fmla="*/ 61081 h 85555"/>
                <a:gd name="connsiteX20" fmla="*/ 35494 w 230912"/>
                <a:gd name="connsiteY20" fmla="*/ 62428 h 85555"/>
                <a:gd name="connsiteX21" fmla="*/ 33751 w 230912"/>
                <a:gd name="connsiteY21" fmla="*/ 61659 h 85555"/>
                <a:gd name="connsiteX22" fmla="*/ 33816 w 230912"/>
                <a:gd name="connsiteY22" fmla="*/ 59767 h 85555"/>
                <a:gd name="connsiteX23" fmla="*/ 34945 w 230912"/>
                <a:gd name="connsiteY23" fmla="*/ 59094 h 85555"/>
                <a:gd name="connsiteX24" fmla="*/ 46110 w 230912"/>
                <a:gd name="connsiteY24" fmla="*/ 57715 h 85555"/>
                <a:gd name="connsiteX25" fmla="*/ 82639 w 230912"/>
                <a:gd name="connsiteY25" fmla="*/ 50055 h 85555"/>
                <a:gd name="connsiteX26" fmla="*/ 82445 w 230912"/>
                <a:gd name="connsiteY26" fmla="*/ 49574 h 85555"/>
                <a:gd name="connsiteX27" fmla="*/ 57792 w 230912"/>
                <a:gd name="connsiteY27" fmla="*/ 47457 h 85555"/>
                <a:gd name="connsiteX28" fmla="*/ 37430 w 230912"/>
                <a:gd name="connsiteY28" fmla="*/ 49028 h 85555"/>
                <a:gd name="connsiteX29" fmla="*/ 5161 w 230912"/>
                <a:gd name="connsiteY29" fmla="*/ 55023 h 85555"/>
                <a:gd name="connsiteX30" fmla="*/ 2902 w 230912"/>
                <a:gd name="connsiteY30" fmla="*/ 54222 h 85555"/>
                <a:gd name="connsiteX31" fmla="*/ 3160 w 230912"/>
                <a:gd name="connsiteY31" fmla="*/ 52362 h 85555"/>
                <a:gd name="connsiteX32" fmla="*/ 43044 w 230912"/>
                <a:gd name="connsiteY32" fmla="*/ -5339 h 85555"/>
                <a:gd name="connsiteX33" fmla="*/ 44884 w 230912"/>
                <a:gd name="connsiteY33" fmla="*/ -6108 h 85555"/>
                <a:gd name="connsiteX34" fmla="*/ 70635 w 230912"/>
                <a:gd name="connsiteY34" fmla="*/ 303 h 85555"/>
                <a:gd name="connsiteX35" fmla="*/ 130784 w 230912"/>
                <a:gd name="connsiteY35" fmla="*/ 14504 h 85555"/>
                <a:gd name="connsiteX36" fmla="*/ 139949 w 230912"/>
                <a:gd name="connsiteY36" fmla="*/ 18415 h 85555"/>
                <a:gd name="connsiteX37" fmla="*/ 171185 w 230912"/>
                <a:gd name="connsiteY37" fmla="*/ 18319 h 85555"/>
                <a:gd name="connsiteX38" fmla="*/ 231303 w 230912"/>
                <a:gd name="connsiteY38" fmla="*/ -20758 h 85555"/>
                <a:gd name="connsiteX39" fmla="*/ 233529 w 230912"/>
                <a:gd name="connsiteY39" fmla="*/ -19828 h 85555"/>
                <a:gd name="connsiteX40" fmla="*/ 233271 w 230912"/>
                <a:gd name="connsiteY40" fmla="*/ -18129 h 85555"/>
                <a:gd name="connsiteX41" fmla="*/ 225753 w 230912"/>
                <a:gd name="connsiteY41" fmla="*/ -9025 h 85555"/>
                <a:gd name="connsiteX42" fmla="*/ 181028 w 230912"/>
                <a:gd name="connsiteY42" fmla="*/ 48323 h 85555"/>
                <a:gd name="connsiteX43" fmla="*/ 179575 w 230912"/>
                <a:gd name="connsiteY43" fmla="*/ 49253 h 85555"/>
                <a:gd name="connsiteX44" fmla="*/ 146209 w 230912"/>
                <a:gd name="connsiteY44" fmla="*/ 55696 h 85555"/>
                <a:gd name="connsiteX45" fmla="*/ 146015 w 230912"/>
                <a:gd name="connsiteY45" fmla="*/ 56241 h 85555"/>
                <a:gd name="connsiteX46" fmla="*/ 162505 w 230912"/>
                <a:gd name="connsiteY46" fmla="*/ 60793 h 85555"/>
                <a:gd name="connsiteX47" fmla="*/ 168604 w 230912"/>
                <a:gd name="connsiteY47" fmla="*/ 61434 h 85555"/>
                <a:gd name="connsiteX48" fmla="*/ 170153 w 230912"/>
                <a:gd name="connsiteY48" fmla="*/ 63293 h 85555"/>
                <a:gd name="connsiteX49" fmla="*/ 168410 w 230912"/>
                <a:gd name="connsiteY49" fmla="*/ 64672 h 85555"/>
                <a:gd name="connsiteX50" fmla="*/ 168410 w 230912"/>
                <a:gd name="connsiteY50" fmla="*/ 64672 h 8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30912" h="85555">
                  <a:moveTo>
                    <a:pt x="168410" y="64672"/>
                  </a:moveTo>
                  <a:cubicBezTo>
                    <a:pt x="168346" y="64672"/>
                    <a:pt x="168281" y="64672"/>
                    <a:pt x="168217" y="64672"/>
                  </a:cubicBezTo>
                  <a:cubicBezTo>
                    <a:pt x="166055" y="64415"/>
                    <a:pt x="164054" y="64223"/>
                    <a:pt x="162150" y="64031"/>
                  </a:cubicBezTo>
                  <a:cubicBezTo>
                    <a:pt x="150759" y="62844"/>
                    <a:pt x="143853" y="62139"/>
                    <a:pt x="142692" y="56850"/>
                  </a:cubicBezTo>
                  <a:cubicBezTo>
                    <a:pt x="142563" y="56273"/>
                    <a:pt x="142563" y="55664"/>
                    <a:pt x="142724" y="55087"/>
                  </a:cubicBezTo>
                  <a:cubicBezTo>
                    <a:pt x="142853" y="54510"/>
                    <a:pt x="143144" y="53965"/>
                    <a:pt x="143498" y="53516"/>
                  </a:cubicBezTo>
                  <a:cubicBezTo>
                    <a:pt x="147919" y="47778"/>
                    <a:pt x="170217" y="46208"/>
                    <a:pt x="178446" y="45791"/>
                  </a:cubicBezTo>
                  <a:cubicBezTo>
                    <a:pt x="184222" y="35597"/>
                    <a:pt x="207521" y="7484"/>
                    <a:pt x="223107" y="-11269"/>
                  </a:cubicBezTo>
                  <a:lnTo>
                    <a:pt x="225462" y="-14090"/>
                  </a:lnTo>
                  <a:cubicBezTo>
                    <a:pt x="212361" y="-6781"/>
                    <a:pt x="188256" y="8830"/>
                    <a:pt x="173347" y="20851"/>
                  </a:cubicBezTo>
                  <a:cubicBezTo>
                    <a:pt x="159020" y="32424"/>
                    <a:pt x="147048" y="25980"/>
                    <a:pt x="138335" y="21268"/>
                  </a:cubicBezTo>
                  <a:cubicBezTo>
                    <a:pt x="135205" y="19569"/>
                    <a:pt x="132495" y="18126"/>
                    <a:pt x="130236" y="17742"/>
                  </a:cubicBezTo>
                  <a:cubicBezTo>
                    <a:pt x="117135" y="15498"/>
                    <a:pt x="90900" y="8862"/>
                    <a:pt x="69828" y="3509"/>
                  </a:cubicBezTo>
                  <a:cubicBezTo>
                    <a:pt x="59792" y="944"/>
                    <a:pt x="51015" y="-1268"/>
                    <a:pt x="45368" y="-2582"/>
                  </a:cubicBezTo>
                  <a:cubicBezTo>
                    <a:pt x="37881" y="9696"/>
                    <a:pt x="21618" y="34924"/>
                    <a:pt x="10098" y="49381"/>
                  </a:cubicBezTo>
                  <a:cubicBezTo>
                    <a:pt x="18810" y="46496"/>
                    <a:pt x="27200" y="46079"/>
                    <a:pt x="37301" y="45599"/>
                  </a:cubicBezTo>
                  <a:cubicBezTo>
                    <a:pt x="43206" y="45310"/>
                    <a:pt x="49886" y="44989"/>
                    <a:pt x="57404" y="44060"/>
                  </a:cubicBezTo>
                  <a:cubicBezTo>
                    <a:pt x="69247" y="42617"/>
                    <a:pt x="80445" y="41239"/>
                    <a:pt x="85188" y="47522"/>
                  </a:cubicBezTo>
                  <a:cubicBezTo>
                    <a:pt x="86124" y="48579"/>
                    <a:pt x="86350" y="50086"/>
                    <a:pt x="85801" y="51401"/>
                  </a:cubicBezTo>
                  <a:cubicBezTo>
                    <a:pt x="83575" y="56562"/>
                    <a:pt x="67408" y="58742"/>
                    <a:pt x="46497" y="61081"/>
                  </a:cubicBezTo>
                  <a:cubicBezTo>
                    <a:pt x="41980" y="61595"/>
                    <a:pt x="38075" y="62011"/>
                    <a:pt x="35494" y="62428"/>
                  </a:cubicBezTo>
                  <a:cubicBezTo>
                    <a:pt x="34816" y="62556"/>
                    <a:pt x="34106" y="62236"/>
                    <a:pt x="33751" y="61659"/>
                  </a:cubicBezTo>
                  <a:cubicBezTo>
                    <a:pt x="33364" y="61081"/>
                    <a:pt x="33396" y="60312"/>
                    <a:pt x="33816" y="59767"/>
                  </a:cubicBezTo>
                  <a:cubicBezTo>
                    <a:pt x="34074" y="59415"/>
                    <a:pt x="34493" y="59158"/>
                    <a:pt x="34945" y="59094"/>
                  </a:cubicBezTo>
                  <a:cubicBezTo>
                    <a:pt x="37591" y="58677"/>
                    <a:pt x="41528" y="58229"/>
                    <a:pt x="46110" y="57715"/>
                  </a:cubicBezTo>
                  <a:cubicBezTo>
                    <a:pt x="57437" y="56433"/>
                    <a:pt x="81025" y="53805"/>
                    <a:pt x="82639" y="50055"/>
                  </a:cubicBezTo>
                  <a:cubicBezTo>
                    <a:pt x="82671" y="49958"/>
                    <a:pt x="82607" y="49798"/>
                    <a:pt x="82445" y="49574"/>
                  </a:cubicBezTo>
                  <a:cubicBezTo>
                    <a:pt x="79121" y="45214"/>
                    <a:pt x="70118" y="45951"/>
                    <a:pt x="57792" y="47457"/>
                  </a:cubicBezTo>
                  <a:cubicBezTo>
                    <a:pt x="50144" y="48387"/>
                    <a:pt x="43399" y="48708"/>
                    <a:pt x="37430" y="49028"/>
                  </a:cubicBezTo>
                  <a:cubicBezTo>
                    <a:pt x="25296" y="49638"/>
                    <a:pt x="15680" y="50086"/>
                    <a:pt x="5161" y="55023"/>
                  </a:cubicBezTo>
                  <a:cubicBezTo>
                    <a:pt x="4321" y="55408"/>
                    <a:pt x="3289" y="55055"/>
                    <a:pt x="2902" y="54222"/>
                  </a:cubicBezTo>
                  <a:cubicBezTo>
                    <a:pt x="2611" y="53613"/>
                    <a:pt x="2708" y="52875"/>
                    <a:pt x="3160" y="52362"/>
                  </a:cubicBezTo>
                  <a:cubicBezTo>
                    <a:pt x="14648" y="39540"/>
                    <a:pt x="34977" y="7933"/>
                    <a:pt x="43044" y="-5339"/>
                  </a:cubicBezTo>
                  <a:cubicBezTo>
                    <a:pt x="43432" y="-5980"/>
                    <a:pt x="44174" y="-6268"/>
                    <a:pt x="44884" y="-6108"/>
                  </a:cubicBezTo>
                  <a:cubicBezTo>
                    <a:pt x="50499" y="-4826"/>
                    <a:pt x="59824" y="-2454"/>
                    <a:pt x="70635" y="303"/>
                  </a:cubicBezTo>
                  <a:cubicBezTo>
                    <a:pt x="91642" y="5657"/>
                    <a:pt x="117812" y="12292"/>
                    <a:pt x="130784" y="14504"/>
                  </a:cubicBezTo>
                  <a:cubicBezTo>
                    <a:pt x="133592" y="14985"/>
                    <a:pt x="136528" y="16556"/>
                    <a:pt x="139949" y="18415"/>
                  </a:cubicBezTo>
                  <a:cubicBezTo>
                    <a:pt x="148694" y="23127"/>
                    <a:pt x="158600" y="28449"/>
                    <a:pt x="171185" y="18319"/>
                  </a:cubicBezTo>
                  <a:cubicBezTo>
                    <a:pt x="189805" y="3316"/>
                    <a:pt x="222719" y="-17296"/>
                    <a:pt x="231303" y="-20758"/>
                  </a:cubicBezTo>
                  <a:cubicBezTo>
                    <a:pt x="232174" y="-21110"/>
                    <a:pt x="233175" y="-20694"/>
                    <a:pt x="233529" y="-19828"/>
                  </a:cubicBezTo>
                  <a:cubicBezTo>
                    <a:pt x="233755" y="-19251"/>
                    <a:pt x="233659" y="-18610"/>
                    <a:pt x="233271" y="-18129"/>
                  </a:cubicBezTo>
                  <a:cubicBezTo>
                    <a:pt x="230754" y="-15084"/>
                    <a:pt x="228270" y="-12070"/>
                    <a:pt x="225753" y="-9025"/>
                  </a:cubicBezTo>
                  <a:cubicBezTo>
                    <a:pt x="210747" y="9055"/>
                    <a:pt x="185674" y="39283"/>
                    <a:pt x="181028" y="48323"/>
                  </a:cubicBezTo>
                  <a:cubicBezTo>
                    <a:pt x="180737" y="48868"/>
                    <a:pt x="180189" y="49221"/>
                    <a:pt x="179575" y="49253"/>
                  </a:cubicBezTo>
                  <a:cubicBezTo>
                    <a:pt x="162570" y="49990"/>
                    <a:pt x="148532" y="52683"/>
                    <a:pt x="146209" y="55696"/>
                  </a:cubicBezTo>
                  <a:cubicBezTo>
                    <a:pt x="145983" y="56017"/>
                    <a:pt x="146015" y="56145"/>
                    <a:pt x="146015" y="56241"/>
                  </a:cubicBezTo>
                  <a:cubicBezTo>
                    <a:pt x="146661" y="59158"/>
                    <a:pt x="153308" y="59832"/>
                    <a:pt x="162505" y="60793"/>
                  </a:cubicBezTo>
                  <a:cubicBezTo>
                    <a:pt x="164409" y="60986"/>
                    <a:pt x="166442" y="61210"/>
                    <a:pt x="168604" y="61434"/>
                  </a:cubicBezTo>
                  <a:cubicBezTo>
                    <a:pt x="169540" y="61530"/>
                    <a:pt x="170217" y="62364"/>
                    <a:pt x="170153" y="63293"/>
                  </a:cubicBezTo>
                  <a:cubicBezTo>
                    <a:pt x="170056" y="64031"/>
                    <a:pt x="169314" y="64704"/>
                    <a:pt x="168410" y="64672"/>
                  </a:cubicBezTo>
                  <a:lnTo>
                    <a:pt x="168410" y="64672"/>
                  </a:lnTo>
                  <a:close/>
                </a:path>
              </a:pathLst>
            </a:custGeom>
            <a:solidFill>
              <a:srgbClr val="191919"/>
            </a:solidFill>
            <a:ln w="321" cap="flat">
              <a:noFill/>
              <a:prstDash val="solid"/>
              <a:miter/>
            </a:ln>
          </p:spPr>
          <p:txBody>
            <a:bodyPr rtlCol="0" anchor="ctr"/>
            <a:lstStyle/>
            <a:p>
              <a:endParaRPr lang="fr-FR"/>
            </a:p>
          </p:txBody>
        </p:sp>
        <p:sp>
          <p:nvSpPr>
            <p:cNvPr id="4111" name="Forme libre 4110">
              <a:extLst>
                <a:ext uri="{FF2B5EF4-FFF2-40B4-BE49-F238E27FC236}">
                  <a16:creationId xmlns:a16="http://schemas.microsoft.com/office/drawing/2014/main" id="{6D69E3D9-FBC2-C30E-F283-537A6602732F}"/>
                </a:ext>
              </a:extLst>
            </p:cNvPr>
            <p:cNvSpPr/>
            <p:nvPr/>
          </p:nvSpPr>
          <p:spPr>
            <a:xfrm>
              <a:off x="1837301" y="9522940"/>
              <a:ext cx="116336" cy="116267"/>
            </a:xfrm>
            <a:custGeom>
              <a:avLst/>
              <a:gdLst>
                <a:gd name="connsiteX0" fmla="*/ 2676 w 116336"/>
                <a:gd name="connsiteY0" fmla="*/ -9277 h 116267"/>
                <a:gd name="connsiteX1" fmla="*/ 115296 w 116336"/>
                <a:gd name="connsiteY1" fmla="*/ 95611 h 116267"/>
                <a:gd name="connsiteX2" fmla="*/ 117393 w 116336"/>
                <a:gd name="connsiteY2" fmla="*/ 84134 h 116267"/>
                <a:gd name="connsiteX3" fmla="*/ 62891 w 116336"/>
                <a:gd name="connsiteY3" fmla="*/ 7168 h 116267"/>
                <a:gd name="connsiteX4" fmla="*/ 12873 w 116336"/>
                <a:gd name="connsiteY4" fmla="*/ -20657 h 116267"/>
                <a:gd name="connsiteX5" fmla="*/ 2676 w 116336"/>
                <a:gd name="connsiteY5" fmla="*/ -9277 h 11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336" h="116267">
                  <a:moveTo>
                    <a:pt x="2676" y="-9277"/>
                  </a:moveTo>
                  <a:cubicBezTo>
                    <a:pt x="17165" y="-8443"/>
                    <a:pt x="76121" y="10341"/>
                    <a:pt x="115296" y="95611"/>
                  </a:cubicBezTo>
                  <a:cubicBezTo>
                    <a:pt x="115296" y="95611"/>
                    <a:pt x="122008" y="94681"/>
                    <a:pt x="117393" y="84134"/>
                  </a:cubicBezTo>
                  <a:cubicBezTo>
                    <a:pt x="112779" y="73588"/>
                    <a:pt x="86608" y="27844"/>
                    <a:pt x="62891" y="7168"/>
                  </a:cubicBezTo>
                  <a:cubicBezTo>
                    <a:pt x="39173" y="-13476"/>
                    <a:pt x="25136" y="-19247"/>
                    <a:pt x="12873" y="-20657"/>
                  </a:cubicBezTo>
                  <a:cubicBezTo>
                    <a:pt x="6032" y="-13252"/>
                    <a:pt x="2676" y="-9277"/>
                    <a:pt x="2676" y="-9277"/>
                  </a:cubicBezTo>
                  <a:close/>
                </a:path>
              </a:pathLst>
            </a:custGeom>
            <a:solidFill>
              <a:srgbClr val="FFFFFF"/>
            </a:solidFill>
            <a:ln w="321" cap="flat">
              <a:noFill/>
              <a:prstDash val="solid"/>
              <a:miter/>
            </a:ln>
          </p:spPr>
          <p:txBody>
            <a:bodyPr rtlCol="0" anchor="ctr"/>
            <a:lstStyle/>
            <a:p>
              <a:endParaRPr lang="fr-FR"/>
            </a:p>
          </p:txBody>
        </p:sp>
        <p:grpSp>
          <p:nvGrpSpPr>
            <p:cNvPr id="4112" name="Graphique 2">
              <a:extLst>
                <a:ext uri="{FF2B5EF4-FFF2-40B4-BE49-F238E27FC236}">
                  <a16:creationId xmlns:a16="http://schemas.microsoft.com/office/drawing/2014/main" id="{EB32EAFE-4D6F-806B-322A-262CC7294B08}"/>
                </a:ext>
              </a:extLst>
            </p:cNvPr>
            <p:cNvGrpSpPr/>
            <p:nvPr/>
          </p:nvGrpSpPr>
          <p:grpSpPr>
            <a:xfrm>
              <a:off x="1654501" y="9522379"/>
              <a:ext cx="328918" cy="283360"/>
              <a:chOff x="1654501" y="9522379"/>
              <a:chExt cx="328918" cy="283360"/>
            </a:xfrm>
            <a:solidFill>
              <a:srgbClr val="191919"/>
            </a:solidFill>
          </p:grpSpPr>
          <p:sp>
            <p:nvSpPr>
              <p:cNvPr id="4113" name="Forme libre 4112">
                <a:extLst>
                  <a:ext uri="{FF2B5EF4-FFF2-40B4-BE49-F238E27FC236}">
                    <a16:creationId xmlns:a16="http://schemas.microsoft.com/office/drawing/2014/main" id="{FA343F39-5AA6-AE14-BC65-705113335A26}"/>
                  </a:ext>
                </a:extLst>
              </p:cNvPr>
              <p:cNvSpPr/>
              <p:nvPr/>
            </p:nvSpPr>
            <p:spPr>
              <a:xfrm>
                <a:off x="1804349" y="9627110"/>
                <a:ext cx="179070" cy="149266"/>
              </a:xfrm>
              <a:custGeom>
                <a:avLst/>
                <a:gdLst>
                  <a:gd name="connsiteX0" fmla="*/ 96491 w 179070"/>
                  <a:gd name="connsiteY0" fmla="*/ 6002 h 149266"/>
                  <a:gd name="connsiteX1" fmla="*/ 89069 w 179070"/>
                  <a:gd name="connsiteY1" fmla="*/ 3918 h 149266"/>
                  <a:gd name="connsiteX2" fmla="*/ 5040 w 179070"/>
                  <a:gd name="connsiteY2" fmla="*/ -3070 h 149266"/>
                  <a:gd name="connsiteX3" fmla="*/ 2814 w 179070"/>
                  <a:gd name="connsiteY3" fmla="*/ -3968 h 149266"/>
                  <a:gd name="connsiteX4" fmla="*/ 2814 w 179070"/>
                  <a:gd name="connsiteY4" fmla="*/ -3968 h 149266"/>
                  <a:gd name="connsiteX5" fmla="*/ 2814 w 179070"/>
                  <a:gd name="connsiteY5" fmla="*/ -5250 h 149266"/>
                  <a:gd name="connsiteX6" fmla="*/ 3717 w 179070"/>
                  <a:gd name="connsiteY6" fmla="*/ -6179 h 149266"/>
                  <a:gd name="connsiteX7" fmla="*/ 90747 w 179070"/>
                  <a:gd name="connsiteY7" fmla="*/ 969 h 149266"/>
                  <a:gd name="connsiteX8" fmla="*/ 111077 w 179070"/>
                  <a:gd name="connsiteY8" fmla="*/ -4609 h 149266"/>
                  <a:gd name="connsiteX9" fmla="*/ 133020 w 179070"/>
                  <a:gd name="connsiteY9" fmla="*/ -16662 h 149266"/>
                  <a:gd name="connsiteX10" fmla="*/ 165354 w 179070"/>
                  <a:gd name="connsiteY10" fmla="*/ -19963 h 149266"/>
                  <a:gd name="connsiteX11" fmla="*/ 179875 w 179070"/>
                  <a:gd name="connsiteY11" fmla="*/ -20958 h 149266"/>
                  <a:gd name="connsiteX12" fmla="*/ 180552 w 179070"/>
                  <a:gd name="connsiteY12" fmla="*/ -20893 h 149266"/>
                  <a:gd name="connsiteX13" fmla="*/ 181682 w 179070"/>
                  <a:gd name="connsiteY13" fmla="*/ -18746 h 149266"/>
                  <a:gd name="connsiteX14" fmla="*/ 181359 w 179070"/>
                  <a:gd name="connsiteY14" fmla="*/ -18137 h 149266"/>
                  <a:gd name="connsiteX15" fmla="*/ 180165 w 179070"/>
                  <a:gd name="connsiteY15" fmla="*/ -17559 h 149266"/>
                  <a:gd name="connsiteX16" fmla="*/ 165579 w 179070"/>
                  <a:gd name="connsiteY16" fmla="*/ -16566 h 149266"/>
                  <a:gd name="connsiteX17" fmla="*/ 134052 w 179070"/>
                  <a:gd name="connsiteY17" fmla="*/ -13425 h 149266"/>
                  <a:gd name="connsiteX18" fmla="*/ 113110 w 179070"/>
                  <a:gd name="connsiteY18" fmla="*/ -1852 h 149266"/>
                  <a:gd name="connsiteX19" fmla="*/ 96491 w 179070"/>
                  <a:gd name="connsiteY19" fmla="*/ 6002 h 149266"/>
                  <a:gd name="connsiteX20" fmla="*/ 142152 w 179070"/>
                  <a:gd name="connsiteY20" fmla="*/ 128296 h 149266"/>
                  <a:gd name="connsiteX21" fmla="*/ 109883 w 179070"/>
                  <a:gd name="connsiteY21" fmla="*/ 99381 h 149266"/>
                  <a:gd name="connsiteX22" fmla="*/ 110883 w 179070"/>
                  <a:gd name="connsiteY22" fmla="*/ 97202 h 149266"/>
                  <a:gd name="connsiteX23" fmla="*/ 112722 w 179070"/>
                  <a:gd name="connsiteY23" fmla="*/ 97650 h 149266"/>
                  <a:gd name="connsiteX24" fmla="*/ 141087 w 179070"/>
                  <a:gd name="connsiteY24" fmla="*/ 112684 h 149266"/>
                  <a:gd name="connsiteX25" fmla="*/ 158383 w 179070"/>
                  <a:gd name="connsiteY25" fmla="*/ 86847 h 149266"/>
                  <a:gd name="connsiteX26" fmla="*/ 147476 w 179070"/>
                  <a:gd name="connsiteY26" fmla="*/ 60337 h 149266"/>
                  <a:gd name="connsiteX27" fmla="*/ 146734 w 179070"/>
                  <a:gd name="connsiteY27" fmla="*/ 58061 h 149266"/>
                  <a:gd name="connsiteX28" fmla="*/ 149025 w 179070"/>
                  <a:gd name="connsiteY28" fmla="*/ 57324 h 149266"/>
                  <a:gd name="connsiteX29" fmla="*/ 161675 w 179070"/>
                  <a:gd name="connsiteY29" fmla="*/ 87712 h 149266"/>
                  <a:gd name="connsiteX30" fmla="*/ 141894 w 179070"/>
                  <a:gd name="connsiteY30" fmla="*/ 116018 h 149266"/>
                  <a:gd name="connsiteX31" fmla="*/ 117208 w 179070"/>
                  <a:gd name="connsiteY31" fmla="*/ 106818 h 149266"/>
                  <a:gd name="connsiteX32" fmla="*/ 150058 w 179070"/>
                  <a:gd name="connsiteY32" fmla="*/ 123455 h 149266"/>
                  <a:gd name="connsiteX33" fmla="*/ 164256 w 179070"/>
                  <a:gd name="connsiteY33" fmla="*/ 20042 h 149266"/>
                  <a:gd name="connsiteX34" fmla="*/ 159803 w 179070"/>
                  <a:gd name="connsiteY34" fmla="*/ 6835 h 149266"/>
                  <a:gd name="connsiteX35" fmla="*/ 159835 w 179070"/>
                  <a:gd name="connsiteY35" fmla="*/ 5521 h 149266"/>
                  <a:gd name="connsiteX36" fmla="*/ 160804 w 179070"/>
                  <a:gd name="connsiteY36" fmla="*/ 4623 h 149266"/>
                  <a:gd name="connsiteX37" fmla="*/ 162998 w 179070"/>
                  <a:gd name="connsiteY37" fmla="*/ 5649 h 149266"/>
                  <a:gd name="connsiteX38" fmla="*/ 162998 w 179070"/>
                  <a:gd name="connsiteY38" fmla="*/ 5681 h 149266"/>
                  <a:gd name="connsiteX39" fmla="*/ 167483 w 179070"/>
                  <a:gd name="connsiteY39" fmla="*/ 19049 h 149266"/>
                  <a:gd name="connsiteX40" fmla="*/ 176712 w 179070"/>
                  <a:gd name="connsiteY40" fmla="*/ 93226 h 149266"/>
                  <a:gd name="connsiteX41" fmla="*/ 151187 w 179070"/>
                  <a:gd name="connsiteY41" fmla="*/ 126661 h 149266"/>
                  <a:gd name="connsiteX42" fmla="*/ 142152 w 179070"/>
                  <a:gd name="connsiteY42" fmla="*/ 128296 h 149266"/>
                  <a:gd name="connsiteX43" fmla="*/ 142152 w 179070"/>
                  <a:gd name="connsiteY43" fmla="*/ 128296 h 1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79070" h="149266">
                    <a:moveTo>
                      <a:pt x="96491" y="6002"/>
                    </a:moveTo>
                    <a:cubicBezTo>
                      <a:pt x="93877" y="5969"/>
                      <a:pt x="91328" y="5264"/>
                      <a:pt x="89069" y="3918"/>
                    </a:cubicBezTo>
                    <a:cubicBezTo>
                      <a:pt x="45409" y="-20284"/>
                      <a:pt x="16076" y="-7782"/>
                      <a:pt x="5040" y="-3070"/>
                    </a:cubicBezTo>
                    <a:cubicBezTo>
                      <a:pt x="4169" y="-2686"/>
                      <a:pt x="3169" y="-3102"/>
                      <a:pt x="2814" y="-3968"/>
                    </a:cubicBezTo>
                    <a:cubicBezTo>
                      <a:pt x="2814" y="-3968"/>
                      <a:pt x="2814" y="-3968"/>
                      <a:pt x="2814" y="-3968"/>
                    </a:cubicBezTo>
                    <a:cubicBezTo>
                      <a:pt x="2652" y="-4384"/>
                      <a:pt x="2620" y="-4833"/>
                      <a:pt x="2814" y="-5250"/>
                    </a:cubicBezTo>
                    <a:cubicBezTo>
                      <a:pt x="2975" y="-5667"/>
                      <a:pt x="3298" y="-5987"/>
                      <a:pt x="3717" y="-6179"/>
                    </a:cubicBezTo>
                    <a:cubicBezTo>
                      <a:pt x="21723" y="-13841"/>
                      <a:pt x="50314" y="-21439"/>
                      <a:pt x="90747" y="969"/>
                    </a:cubicBezTo>
                    <a:cubicBezTo>
                      <a:pt x="97911" y="4944"/>
                      <a:pt x="103171" y="1161"/>
                      <a:pt x="111077" y="-4609"/>
                    </a:cubicBezTo>
                    <a:cubicBezTo>
                      <a:pt x="116692" y="-8680"/>
                      <a:pt x="123662" y="-13745"/>
                      <a:pt x="133020" y="-16662"/>
                    </a:cubicBezTo>
                    <a:cubicBezTo>
                      <a:pt x="138054" y="-18233"/>
                      <a:pt x="151930" y="-19098"/>
                      <a:pt x="165354" y="-19963"/>
                    </a:cubicBezTo>
                    <a:cubicBezTo>
                      <a:pt x="170613" y="-20284"/>
                      <a:pt x="175551" y="-20605"/>
                      <a:pt x="179875" y="-20958"/>
                    </a:cubicBezTo>
                    <a:cubicBezTo>
                      <a:pt x="180101" y="-20990"/>
                      <a:pt x="180326" y="-20958"/>
                      <a:pt x="180552" y="-20893"/>
                    </a:cubicBezTo>
                    <a:cubicBezTo>
                      <a:pt x="181456" y="-20605"/>
                      <a:pt x="181940" y="-19643"/>
                      <a:pt x="181682" y="-18746"/>
                    </a:cubicBezTo>
                    <a:cubicBezTo>
                      <a:pt x="181617" y="-18521"/>
                      <a:pt x="181488" y="-18329"/>
                      <a:pt x="181359" y="-18137"/>
                    </a:cubicBezTo>
                    <a:cubicBezTo>
                      <a:pt x="181069" y="-17784"/>
                      <a:pt x="180649" y="-17592"/>
                      <a:pt x="180165" y="-17559"/>
                    </a:cubicBezTo>
                    <a:cubicBezTo>
                      <a:pt x="175809" y="-17207"/>
                      <a:pt x="170839" y="-16886"/>
                      <a:pt x="165579" y="-16566"/>
                    </a:cubicBezTo>
                    <a:cubicBezTo>
                      <a:pt x="152962" y="-15764"/>
                      <a:pt x="138667" y="-14867"/>
                      <a:pt x="134052" y="-13425"/>
                    </a:cubicBezTo>
                    <a:cubicBezTo>
                      <a:pt x="125211" y="-10667"/>
                      <a:pt x="118789" y="-5987"/>
                      <a:pt x="113110" y="-1852"/>
                    </a:cubicBezTo>
                    <a:cubicBezTo>
                      <a:pt x="107430" y="2283"/>
                      <a:pt x="102267" y="6002"/>
                      <a:pt x="96491" y="6002"/>
                    </a:cubicBezTo>
                    <a:close/>
                    <a:moveTo>
                      <a:pt x="142152" y="128296"/>
                    </a:moveTo>
                    <a:cubicBezTo>
                      <a:pt x="120887" y="128296"/>
                      <a:pt x="109980" y="99733"/>
                      <a:pt x="109883" y="99381"/>
                    </a:cubicBezTo>
                    <a:cubicBezTo>
                      <a:pt x="109560" y="98516"/>
                      <a:pt x="110012" y="97522"/>
                      <a:pt x="110883" y="97202"/>
                    </a:cubicBezTo>
                    <a:cubicBezTo>
                      <a:pt x="111529" y="96977"/>
                      <a:pt x="112271" y="97137"/>
                      <a:pt x="112722" y="97650"/>
                    </a:cubicBezTo>
                    <a:cubicBezTo>
                      <a:pt x="123694" y="109415"/>
                      <a:pt x="133504" y="114608"/>
                      <a:pt x="141087" y="112684"/>
                    </a:cubicBezTo>
                    <a:cubicBezTo>
                      <a:pt x="148574" y="110793"/>
                      <a:pt x="154543" y="101850"/>
                      <a:pt x="158383" y="86847"/>
                    </a:cubicBezTo>
                    <a:cubicBezTo>
                      <a:pt x="163062" y="68543"/>
                      <a:pt x="148122" y="60658"/>
                      <a:pt x="147476" y="60337"/>
                    </a:cubicBezTo>
                    <a:cubicBezTo>
                      <a:pt x="146637" y="59920"/>
                      <a:pt x="146315" y="58895"/>
                      <a:pt x="146734" y="58061"/>
                    </a:cubicBezTo>
                    <a:cubicBezTo>
                      <a:pt x="147154" y="57227"/>
                      <a:pt x="148186" y="56907"/>
                      <a:pt x="149025" y="57324"/>
                    </a:cubicBezTo>
                    <a:cubicBezTo>
                      <a:pt x="149219" y="57419"/>
                      <a:pt x="167032" y="66716"/>
                      <a:pt x="161675" y="87712"/>
                    </a:cubicBezTo>
                    <a:cubicBezTo>
                      <a:pt x="157448" y="104254"/>
                      <a:pt x="150800" y="113774"/>
                      <a:pt x="141894" y="116018"/>
                    </a:cubicBezTo>
                    <a:cubicBezTo>
                      <a:pt x="134666" y="117845"/>
                      <a:pt x="126372" y="114736"/>
                      <a:pt x="117208" y="106818"/>
                    </a:cubicBezTo>
                    <a:cubicBezTo>
                      <a:pt x="122726" y="116275"/>
                      <a:pt x="133730" y="129385"/>
                      <a:pt x="150058" y="123455"/>
                    </a:cubicBezTo>
                    <a:cubicBezTo>
                      <a:pt x="176841" y="113774"/>
                      <a:pt x="181908" y="77038"/>
                      <a:pt x="164256" y="20042"/>
                    </a:cubicBezTo>
                    <a:cubicBezTo>
                      <a:pt x="162901" y="15683"/>
                      <a:pt x="161417" y="11227"/>
                      <a:pt x="159803" y="6835"/>
                    </a:cubicBezTo>
                    <a:cubicBezTo>
                      <a:pt x="159642" y="6418"/>
                      <a:pt x="159642" y="5937"/>
                      <a:pt x="159835" y="5521"/>
                    </a:cubicBezTo>
                    <a:cubicBezTo>
                      <a:pt x="160029" y="5104"/>
                      <a:pt x="160384" y="4784"/>
                      <a:pt x="160804" y="4623"/>
                    </a:cubicBezTo>
                    <a:cubicBezTo>
                      <a:pt x="161675" y="4303"/>
                      <a:pt x="162675" y="4752"/>
                      <a:pt x="162998" y="5649"/>
                    </a:cubicBezTo>
                    <a:cubicBezTo>
                      <a:pt x="162998" y="5649"/>
                      <a:pt x="162998" y="5681"/>
                      <a:pt x="162998" y="5681"/>
                    </a:cubicBezTo>
                    <a:cubicBezTo>
                      <a:pt x="164611" y="10105"/>
                      <a:pt x="166096" y="14561"/>
                      <a:pt x="167483" y="19049"/>
                    </a:cubicBezTo>
                    <a:cubicBezTo>
                      <a:pt x="177003" y="49790"/>
                      <a:pt x="180101" y="74730"/>
                      <a:pt x="176712" y="93226"/>
                    </a:cubicBezTo>
                    <a:cubicBezTo>
                      <a:pt x="173550" y="110408"/>
                      <a:pt x="164966" y="121660"/>
                      <a:pt x="151187" y="126661"/>
                    </a:cubicBezTo>
                    <a:cubicBezTo>
                      <a:pt x="148348" y="127687"/>
                      <a:pt x="145250" y="128263"/>
                      <a:pt x="142152" y="128296"/>
                    </a:cubicBezTo>
                    <a:lnTo>
                      <a:pt x="142152" y="128296"/>
                    </a:lnTo>
                    <a:close/>
                  </a:path>
                </a:pathLst>
              </a:custGeom>
              <a:solidFill>
                <a:srgbClr val="191919"/>
              </a:solidFill>
              <a:ln w="321" cap="flat">
                <a:noFill/>
                <a:prstDash val="solid"/>
                <a:miter/>
              </a:ln>
            </p:spPr>
            <p:txBody>
              <a:bodyPr rtlCol="0" anchor="ctr"/>
              <a:lstStyle/>
              <a:p>
                <a:endParaRPr lang="fr-FR"/>
              </a:p>
            </p:txBody>
          </p:sp>
          <p:sp>
            <p:nvSpPr>
              <p:cNvPr id="4114" name="Forme libre 4113">
                <a:extLst>
                  <a:ext uri="{FF2B5EF4-FFF2-40B4-BE49-F238E27FC236}">
                    <a16:creationId xmlns:a16="http://schemas.microsoft.com/office/drawing/2014/main" id="{2B7A0329-8F24-44ED-B19E-D2A6C1FC3374}"/>
                  </a:ext>
                </a:extLst>
              </p:cNvPr>
              <p:cNvSpPr/>
              <p:nvPr/>
            </p:nvSpPr>
            <p:spPr>
              <a:xfrm>
                <a:off x="1654501" y="9522379"/>
                <a:ext cx="300608" cy="236564"/>
              </a:xfrm>
              <a:custGeom>
                <a:avLst/>
                <a:gdLst>
                  <a:gd name="connsiteX0" fmla="*/ 301845 w 300608"/>
                  <a:gd name="connsiteY0" fmla="*/ 89254 h 236564"/>
                  <a:gd name="connsiteX1" fmla="*/ 300910 w 300608"/>
                  <a:gd name="connsiteY1" fmla="*/ 88997 h 236564"/>
                  <a:gd name="connsiteX2" fmla="*/ 300264 w 300608"/>
                  <a:gd name="connsiteY2" fmla="*/ 88292 h 236564"/>
                  <a:gd name="connsiteX3" fmla="*/ 200520 w 300608"/>
                  <a:gd name="connsiteY3" fmla="*/ -17461 h 236564"/>
                  <a:gd name="connsiteX4" fmla="*/ 199262 w 300608"/>
                  <a:gd name="connsiteY4" fmla="*/ -19513 h 236564"/>
                  <a:gd name="connsiteX5" fmla="*/ 201327 w 300608"/>
                  <a:gd name="connsiteY5" fmla="*/ -20763 h 236564"/>
                  <a:gd name="connsiteX6" fmla="*/ 258250 w 300608"/>
                  <a:gd name="connsiteY6" fmla="*/ 17704 h 236564"/>
                  <a:gd name="connsiteX7" fmla="*/ 303362 w 300608"/>
                  <a:gd name="connsiteY7" fmla="*/ 86881 h 236564"/>
                  <a:gd name="connsiteX8" fmla="*/ 302523 w 300608"/>
                  <a:gd name="connsiteY8" fmla="*/ 89125 h 236564"/>
                  <a:gd name="connsiteX9" fmla="*/ 301845 w 300608"/>
                  <a:gd name="connsiteY9" fmla="*/ 89254 h 236564"/>
                  <a:gd name="connsiteX10" fmla="*/ 40594 w 300608"/>
                  <a:gd name="connsiteY10" fmla="*/ 69731 h 236564"/>
                  <a:gd name="connsiteX11" fmla="*/ 50372 w 300608"/>
                  <a:gd name="connsiteY11" fmla="*/ 85471 h 236564"/>
                  <a:gd name="connsiteX12" fmla="*/ 36109 w 300608"/>
                  <a:gd name="connsiteY12" fmla="*/ 114578 h 236564"/>
                  <a:gd name="connsiteX13" fmla="*/ 9584 w 300608"/>
                  <a:gd name="connsiteY13" fmla="*/ 173401 h 236564"/>
                  <a:gd name="connsiteX14" fmla="*/ 10616 w 300608"/>
                  <a:gd name="connsiteY14" fmla="*/ 120508 h 236564"/>
                  <a:gd name="connsiteX15" fmla="*/ 40594 w 300608"/>
                  <a:gd name="connsiteY15" fmla="*/ 69731 h 236564"/>
                  <a:gd name="connsiteX16" fmla="*/ 298328 w 300608"/>
                  <a:gd name="connsiteY16" fmla="*/ 165419 h 236564"/>
                  <a:gd name="connsiteX17" fmla="*/ 296618 w 300608"/>
                  <a:gd name="connsiteY17" fmla="*/ 163848 h 236564"/>
                  <a:gd name="connsiteX18" fmla="*/ 292036 w 300608"/>
                  <a:gd name="connsiteY18" fmla="*/ 147884 h 236564"/>
                  <a:gd name="connsiteX19" fmla="*/ 288389 w 300608"/>
                  <a:gd name="connsiteY19" fmla="*/ 138812 h 236564"/>
                  <a:gd name="connsiteX20" fmla="*/ 288841 w 300608"/>
                  <a:gd name="connsiteY20" fmla="*/ 136953 h 236564"/>
                  <a:gd name="connsiteX21" fmla="*/ 290099 w 300608"/>
                  <a:gd name="connsiteY21" fmla="*/ 136504 h 236564"/>
                  <a:gd name="connsiteX22" fmla="*/ 291616 w 300608"/>
                  <a:gd name="connsiteY22" fmla="*/ 137690 h 236564"/>
                  <a:gd name="connsiteX23" fmla="*/ 295198 w 300608"/>
                  <a:gd name="connsiteY23" fmla="*/ 146570 h 236564"/>
                  <a:gd name="connsiteX24" fmla="*/ 300038 w 300608"/>
                  <a:gd name="connsiteY24" fmla="*/ 163591 h 236564"/>
                  <a:gd name="connsiteX25" fmla="*/ 299103 w 300608"/>
                  <a:gd name="connsiteY25" fmla="*/ 165227 h 236564"/>
                  <a:gd name="connsiteX26" fmla="*/ 298328 w 300608"/>
                  <a:gd name="connsiteY26" fmla="*/ 165419 h 236564"/>
                  <a:gd name="connsiteX27" fmla="*/ 235339 w 300608"/>
                  <a:gd name="connsiteY27" fmla="*/ 104897 h 236564"/>
                  <a:gd name="connsiteX28" fmla="*/ 224206 w 300608"/>
                  <a:gd name="connsiteY28" fmla="*/ 78899 h 236564"/>
                  <a:gd name="connsiteX29" fmla="*/ 233564 w 300608"/>
                  <a:gd name="connsiteY29" fmla="*/ 71719 h 236564"/>
                  <a:gd name="connsiteX30" fmla="*/ 252119 w 300608"/>
                  <a:gd name="connsiteY30" fmla="*/ 107974 h 236564"/>
                  <a:gd name="connsiteX31" fmla="*/ 235339 w 300608"/>
                  <a:gd name="connsiteY31" fmla="*/ 104897 h 236564"/>
                  <a:gd name="connsiteX32" fmla="*/ 206910 w 300608"/>
                  <a:gd name="connsiteY32" fmla="*/ 215747 h 236564"/>
                  <a:gd name="connsiteX33" fmla="*/ 195422 w 300608"/>
                  <a:gd name="connsiteY33" fmla="*/ 214336 h 236564"/>
                  <a:gd name="connsiteX34" fmla="*/ 133981 w 300608"/>
                  <a:gd name="connsiteY34" fmla="*/ 202796 h 236564"/>
                  <a:gd name="connsiteX35" fmla="*/ 132594 w 300608"/>
                  <a:gd name="connsiteY35" fmla="*/ 201482 h 236564"/>
                  <a:gd name="connsiteX36" fmla="*/ 133884 w 300608"/>
                  <a:gd name="connsiteY36" fmla="*/ 199462 h 236564"/>
                  <a:gd name="connsiteX37" fmla="*/ 133917 w 300608"/>
                  <a:gd name="connsiteY37" fmla="*/ 199462 h 236564"/>
                  <a:gd name="connsiteX38" fmla="*/ 134594 w 300608"/>
                  <a:gd name="connsiteY38" fmla="*/ 199462 h 236564"/>
                  <a:gd name="connsiteX39" fmla="*/ 196390 w 300608"/>
                  <a:gd name="connsiteY39" fmla="*/ 211099 h 236564"/>
                  <a:gd name="connsiteX40" fmla="*/ 224561 w 300608"/>
                  <a:gd name="connsiteY40" fmla="*/ 208630 h 236564"/>
                  <a:gd name="connsiteX41" fmla="*/ 250021 w 300608"/>
                  <a:gd name="connsiteY41" fmla="*/ 195134 h 236564"/>
                  <a:gd name="connsiteX42" fmla="*/ 252312 w 300608"/>
                  <a:gd name="connsiteY42" fmla="*/ 195904 h 236564"/>
                  <a:gd name="connsiteX43" fmla="*/ 252409 w 300608"/>
                  <a:gd name="connsiteY43" fmla="*/ 197154 h 236564"/>
                  <a:gd name="connsiteX44" fmla="*/ 251570 w 300608"/>
                  <a:gd name="connsiteY44" fmla="*/ 198148 h 236564"/>
                  <a:gd name="connsiteX45" fmla="*/ 226271 w 300608"/>
                  <a:gd name="connsiteY45" fmla="*/ 211548 h 236564"/>
                  <a:gd name="connsiteX46" fmla="*/ 206910 w 300608"/>
                  <a:gd name="connsiteY46" fmla="*/ 215747 h 236564"/>
                  <a:gd name="connsiteX47" fmla="*/ 250796 w 300608"/>
                  <a:gd name="connsiteY47" fmla="*/ 175388 h 236564"/>
                  <a:gd name="connsiteX48" fmla="*/ 249989 w 300608"/>
                  <a:gd name="connsiteY48" fmla="*/ 175196 h 236564"/>
                  <a:gd name="connsiteX49" fmla="*/ 244826 w 300608"/>
                  <a:gd name="connsiteY49" fmla="*/ 167631 h 236564"/>
                  <a:gd name="connsiteX50" fmla="*/ 270932 w 300608"/>
                  <a:gd name="connsiteY50" fmla="*/ 164297 h 236564"/>
                  <a:gd name="connsiteX51" fmla="*/ 272287 w 300608"/>
                  <a:gd name="connsiteY51" fmla="*/ 166284 h 236564"/>
                  <a:gd name="connsiteX52" fmla="*/ 270286 w 300608"/>
                  <a:gd name="connsiteY52" fmla="*/ 167631 h 236564"/>
                  <a:gd name="connsiteX53" fmla="*/ 270286 w 300608"/>
                  <a:gd name="connsiteY53" fmla="*/ 167631 h 236564"/>
                  <a:gd name="connsiteX54" fmla="*/ 248020 w 300608"/>
                  <a:gd name="connsiteY54" fmla="*/ 168720 h 236564"/>
                  <a:gd name="connsiteX55" fmla="*/ 251538 w 300608"/>
                  <a:gd name="connsiteY55" fmla="*/ 172182 h 236564"/>
                  <a:gd name="connsiteX56" fmla="*/ 252248 w 300608"/>
                  <a:gd name="connsiteY56" fmla="*/ 174458 h 236564"/>
                  <a:gd name="connsiteX57" fmla="*/ 250796 w 300608"/>
                  <a:gd name="connsiteY57" fmla="*/ 175388 h 236564"/>
                  <a:gd name="connsiteX58" fmla="*/ 250796 w 300608"/>
                  <a:gd name="connsiteY58" fmla="*/ 175388 h 23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00608" h="236564">
                    <a:moveTo>
                      <a:pt x="301845" y="89254"/>
                    </a:moveTo>
                    <a:cubicBezTo>
                      <a:pt x="301523" y="89254"/>
                      <a:pt x="301200" y="89157"/>
                      <a:pt x="300910" y="88997"/>
                    </a:cubicBezTo>
                    <a:cubicBezTo>
                      <a:pt x="300619" y="88837"/>
                      <a:pt x="300426" y="88580"/>
                      <a:pt x="300264" y="88292"/>
                    </a:cubicBezTo>
                    <a:cubicBezTo>
                      <a:pt x="279257" y="42708"/>
                      <a:pt x="240244" y="-7684"/>
                      <a:pt x="200520" y="-17461"/>
                    </a:cubicBezTo>
                    <a:cubicBezTo>
                      <a:pt x="199617" y="-17686"/>
                      <a:pt x="199036" y="-18615"/>
                      <a:pt x="199262" y="-19513"/>
                    </a:cubicBezTo>
                    <a:cubicBezTo>
                      <a:pt x="199488" y="-20411"/>
                      <a:pt x="200423" y="-20987"/>
                      <a:pt x="201327" y="-20763"/>
                    </a:cubicBezTo>
                    <a:cubicBezTo>
                      <a:pt x="219720" y="-16211"/>
                      <a:pt x="239372" y="-2908"/>
                      <a:pt x="258250" y="17704"/>
                    </a:cubicBezTo>
                    <a:cubicBezTo>
                      <a:pt x="275449" y="36553"/>
                      <a:pt x="291487" y="61108"/>
                      <a:pt x="303362" y="86881"/>
                    </a:cubicBezTo>
                    <a:cubicBezTo>
                      <a:pt x="303749" y="87747"/>
                      <a:pt x="303394" y="88740"/>
                      <a:pt x="302523" y="89125"/>
                    </a:cubicBezTo>
                    <a:cubicBezTo>
                      <a:pt x="302329" y="89189"/>
                      <a:pt x="302071" y="89254"/>
                      <a:pt x="301845" y="89254"/>
                    </a:cubicBezTo>
                    <a:close/>
                    <a:moveTo>
                      <a:pt x="40594" y="69731"/>
                    </a:moveTo>
                    <a:cubicBezTo>
                      <a:pt x="47145" y="64025"/>
                      <a:pt x="61827" y="72039"/>
                      <a:pt x="50372" y="85471"/>
                    </a:cubicBezTo>
                    <a:cubicBezTo>
                      <a:pt x="32559" y="106339"/>
                      <a:pt x="48403" y="104672"/>
                      <a:pt x="36109" y="114578"/>
                    </a:cubicBezTo>
                    <a:cubicBezTo>
                      <a:pt x="22943" y="125220"/>
                      <a:pt x="-4066" y="140287"/>
                      <a:pt x="9584" y="173401"/>
                    </a:cubicBezTo>
                    <a:cubicBezTo>
                      <a:pt x="9584" y="173401"/>
                      <a:pt x="-6099" y="162117"/>
                      <a:pt x="10616" y="120508"/>
                    </a:cubicBezTo>
                    <a:cubicBezTo>
                      <a:pt x="27332" y="78899"/>
                      <a:pt x="40594" y="69731"/>
                      <a:pt x="40594" y="69731"/>
                    </a:cubicBezTo>
                    <a:close/>
                    <a:moveTo>
                      <a:pt x="298328" y="165419"/>
                    </a:moveTo>
                    <a:cubicBezTo>
                      <a:pt x="297425" y="165419"/>
                      <a:pt x="296715" y="164746"/>
                      <a:pt x="296618" y="163848"/>
                    </a:cubicBezTo>
                    <a:cubicBezTo>
                      <a:pt x="296102" y="157308"/>
                      <a:pt x="294294" y="153141"/>
                      <a:pt x="292036" y="147884"/>
                    </a:cubicBezTo>
                    <a:cubicBezTo>
                      <a:pt x="290906" y="145319"/>
                      <a:pt x="289648" y="142402"/>
                      <a:pt x="288389" y="138812"/>
                    </a:cubicBezTo>
                    <a:cubicBezTo>
                      <a:pt x="288131" y="138171"/>
                      <a:pt x="288292" y="137434"/>
                      <a:pt x="288841" y="136953"/>
                    </a:cubicBezTo>
                    <a:cubicBezTo>
                      <a:pt x="289196" y="136632"/>
                      <a:pt x="289648" y="136472"/>
                      <a:pt x="290099" y="136504"/>
                    </a:cubicBezTo>
                    <a:cubicBezTo>
                      <a:pt x="290809" y="136536"/>
                      <a:pt x="291423" y="137017"/>
                      <a:pt x="291616" y="137690"/>
                    </a:cubicBezTo>
                    <a:cubicBezTo>
                      <a:pt x="292842" y="141152"/>
                      <a:pt x="294101" y="144037"/>
                      <a:pt x="295198" y="146570"/>
                    </a:cubicBezTo>
                    <a:cubicBezTo>
                      <a:pt x="297586" y="152115"/>
                      <a:pt x="299490" y="156475"/>
                      <a:pt x="300038" y="163591"/>
                    </a:cubicBezTo>
                    <a:cubicBezTo>
                      <a:pt x="300103" y="164265"/>
                      <a:pt x="299716" y="164938"/>
                      <a:pt x="299103" y="165227"/>
                    </a:cubicBezTo>
                    <a:cubicBezTo>
                      <a:pt x="298877" y="165354"/>
                      <a:pt x="298619" y="165419"/>
                      <a:pt x="298328" y="165419"/>
                    </a:cubicBezTo>
                    <a:close/>
                    <a:moveTo>
                      <a:pt x="235339" y="104897"/>
                    </a:moveTo>
                    <a:cubicBezTo>
                      <a:pt x="235177" y="96979"/>
                      <a:pt x="225271" y="88227"/>
                      <a:pt x="224206" y="78899"/>
                    </a:cubicBezTo>
                    <a:cubicBezTo>
                      <a:pt x="223141" y="69603"/>
                      <a:pt x="222334" y="53639"/>
                      <a:pt x="233564" y="71719"/>
                    </a:cubicBezTo>
                    <a:cubicBezTo>
                      <a:pt x="244794" y="89798"/>
                      <a:pt x="250053" y="101980"/>
                      <a:pt x="252119" y="107974"/>
                    </a:cubicBezTo>
                    <a:cubicBezTo>
                      <a:pt x="248020" y="109096"/>
                      <a:pt x="240179" y="108936"/>
                      <a:pt x="235339" y="104897"/>
                    </a:cubicBezTo>
                    <a:close/>
                    <a:moveTo>
                      <a:pt x="206910" y="215747"/>
                    </a:moveTo>
                    <a:cubicBezTo>
                      <a:pt x="203037" y="215811"/>
                      <a:pt x="199165" y="215330"/>
                      <a:pt x="195422" y="214336"/>
                    </a:cubicBezTo>
                    <a:cubicBezTo>
                      <a:pt x="187968" y="212189"/>
                      <a:pt x="134498" y="202892"/>
                      <a:pt x="133981" y="202796"/>
                    </a:cubicBezTo>
                    <a:cubicBezTo>
                      <a:pt x="133304" y="202700"/>
                      <a:pt x="132755" y="202187"/>
                      <a:pt x="132594" y="201482"/>
                    </a:cubicBezTo>
                    <a:cubicBezTo>
                      <a:pt x="132400" y="200584"/>
                      <a:pt x="132949" y="199654"/>
                      <a:pt x="133884" y="199462"/>
                    </a:cubicBezTo>
                    <a:cubicBezTo>
                      <a:pt x="133884" y="199462"/>
                      <a:pt x="133884" y="199462"/>
                      <a:pt x="133917" y="199462"/>
                    </a:cubicBezTo>
                    <a:cubicBezTo>
                      <a:pt x="134143" y="199430"/>
                      <a:pt x="134368" y="199398"/>
                      <a:pt x="134594" y="199462"/>
                    </a:cubicBezTo>
                    <a:cubicBezTo>
                      <a:pt x="136789" y="199847"/>
                      <a:pt x="188774" y="208919"/>
                      <a:pt x="196390" y="211099"/>
                    </a:cubicBezTo>
                    <a:cubicBezTo>
                      <a:pt x="203941" y="213278"/>
                      <a:pt x="217365" y="212797"/>
                      <a:pt x="224561" y="208630"/>
                    </a:cubicBezTo>
                    <a:cubicBezTo>
                      <a:pt x="232338" y="204110"/>
                      <a:pt x="249860" y="195231"/>
                      <a:pt x="250021" y="195134"/>
                    </a:cubicBezTo>
                    <a:cubicBezTo>
                      <a:pt x="250860" y="194718"/>
                      <a:pt x="251893" y="195071"/>
                      <a:pt x="252312" y="195904"/>
                    </a:cubicBezTo>
                    <a:cubicBezTo>
                      <a:pt x="252506" y="196288"/>
                      <a:pt x="252538" y="196737"/>
                      <a:pt x="252409" y="197154"/>
                    </a:cubicBezTo>
                    <a:cubicBezTo>
                      <a:pt x="252280" y="197571"/>
                      <a:pt x="251990" y="197924"/>
                      <a:pt x="251570" y="198148"/>
                    </a:cubicBezTo>
                    <a:cubicBezTo>
                      <a:pt x="251409" y="198244"/>
                      <a:pt x="233951" y="207060"/>
                      <a:pt x="226271" y="211548"/>
                    </a:cubicBezTo>
                    <a:cubicBezTo>
                      <a:pt x="221269" y="214433"/>
                      <a:pt x="213847" y="215747"/>
                      <a:pt x="206910" y="215747"/>
                    </a:cubicBezTo>
                    <a:close/>
                    <a:moveTo>
                      <a:pt x="250796" y="175388"/>
                    </a:moveTo>
                    <a:cubicBezTo>
                      <a:pt x="250505" y="175388"/>
                      <a:pt x="250247" y="175324"/>
                      <a:pt x="249989" y="175196"/>
                    </a:cubicBezTo>
                    <a:cubicBezTo>
                      <a:pt x="244019" y="172086"/>
                      <a:pt x="244406" y="168880"/>
                      <a:pt x="244826" y="167631"/>
                    </a:cubicBezTo>
                    <a:cubicBezTo>
                      <a:pt x="246472" y="162950"/>
                      <a:pt x="256475" y="161668"/>
                      <a:pt x="270932" y="164297"/>
                    </a:cubicBezTo>
                    <a:cubicBezTo>
                      <a:pt x="271867" y="164457"/>
                      <a:pt x="272481" y="165354"/>
                      <a:pt x="272287" y="166284"/>
                    </a:cubicBezTo>
                    <a:cubicBezTo>
                      <a:pt x="272093" y="167214"/>
                      <a:pt x="271222" y="167823"/>
                      <a:pt x="270286" y="167631"/>
                    </a:cubicBezTo>
                    <a:lnTo>
                      <a:pt x="270286" y="167631"/>
                    </a:lnTo>
                    <a:cubicBezTo>
                      <a:pt x="254894" y="164810"/>
                      <a:pt x="248537" y="167214"/>
                      <a:pt x="248020" y="168720"/>
                    </a:cubicBezTo>
                    <a:cubicBezTo>
                      <a:pt x="247827" y="169265"/>
                      <a:pt x="248601" y="170644"/>
                      <a:pt x="251538" y="172182"/>
                    </a:cubicBezTo>
                    <a:cubicBezTo>
                      <a:pt x="252377" y="172631"/>
                      <a:pt x="252700" y="173625"/>
                      <a:pt x="252248" y="174458"/>
                    </a:cubicBezTo>
                    <a:cubicBezTo>
                      <a:pt x="252022" y="175036"/>
                      <a:pt x="251441" y="175388"/>
                      <a:pt x="250796" y="175388"/>
                    </a:cubicBezTo>
                    <a:lnTo>
                      <a:pt x="250796" y="175388"/>
                    </a:lnTo>
                    <a:close/>
                  </a:path>
                </a:pathLst>
              </a:custGeom>
              <a:solidFill>
                <a:srgbClr val="191919"/>
              </a:solidFill>
              <a:ln w="321" cap="flat">
                <a:noFill/>
                <a:prstDash val="solid"/>
                <a:miter/>
              </a:ln>
            </p:spPr>
            <p:txBody>
              <a:bodyPr rtlCol="0" anchor="ctr"/>
              <a:lstStyle/>
              <a:p>
                <a:endParaRPr lang="fr-FR"/>
              </a:p>
            </p:txBody>
          </p:sp>
          <p:sp>
            <p:nvSpPr>
              <p:cNvPr id="4115" name="Forme libre 4114">
                <a:extLst>
                  <a:ext uri="{FF2B5EF4-FFF2-40B4-BE49-F238E27FC236}">
                    <a16:creationId xmlns:a16="http://schemas.microsoft.com/office/drawing/2014/main" id="{DED08E33-B80B-AAF6-4D5B-366EE0A72142}"/>
                  </a:ext>
                </a:extLst>
              </p:cNvPr>
              <p:cNvSpPr/>
              <p:nvPr/>
            </p:nvSpPr>
            <p:spPr>
              <a:xfrm>
                <a:off x="1896071" y="9715799"/>
                <a:ext cx="27856" cy="12685"/>
              </a:xfrm>
              <a:custGeom>
                <a:avLst/>
                <a:gdLst>
                  <a:gd name="connsiteX0" fmla="*/ 7245 w 27856"/>
                  <a:gd name="connsiteY0" fmla="*/ -8338 h 12685"/>
                  <a:gd name="connsiteX1" fmla="*/ 5954 w 27856"/>
                  <a:gd name="connsiteY1" fmla="*/ -8915 h 12685"/>
                  <a:gd name="connsiteX2" fmla="*/ 3340 w 27856"/>
                  <a:gd name="connsiteY2" fmla="*/ -17891 h 12685"/>
                  <a:gd name="connsiteX3" fmla="*/ 29252 w 27856"/>
                  <a:gd name="connsiteY3" fmla="*/ -18275 h 12685"/>
                  <a:gd name="connsiteX4" fmla="*/ 30479 w 27856"/>
                  <a:gd name="connsiteY4" fmla="*/ -16833 h 12685"/>
                  <a:gd name="connsiteX5" fmla="*/ 30124 w 27856"/>
                  <a:gd name="connsiteY5" fmla="*/ -15583 h 12685"/>
                  <a:gd name="connsiteX6" fmla="*/ 28317 w 27856"/>
                  <a:gd name="connsiteY6" fmla="*/ -15006 h 12685"/>
                  <a:gd name="connsiteX7" fmla="*/ 6212 w 27856"/>
                  <a:gd name="connsiteY7" fmla="*/ -16096 h 12685"/>
                  <a:gd name="connsiteX8" fmla="*/ 8503 w 27856"/>
                  <a:gd name="connsiteY8" fmla="*/ -11191 h 12685"/>
                  <a:gd name="connsiteX9" fmla="*/ 8342 w 27856"/>
                  <a:gd name="connsiteY9" fmla="*/ -8787 h 12685"/>
                  <a:gd name="connsiteX10" fmla="*/ 8148 w 27856"/>
                  <a:gd name="connsiteY10" fmla="*/ -8627 h 12685"/>
                  <a:gd name="connsiteX11" fmla="*/ 7245 w 27856"/>
                  <a:gd name="connsiteY11" fmla="*/ -8338 h 12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56" h="12685">
                    <a:moveTo>
                      <a:pt x="7245" y="-8338"/>
                    </a:moveTo>
                    <a:cubicBezTo>
                      <a:pt x="6761" y="-8338"/>
                      <a:pt x="6277" y="-8530"/>
                      <a:pt x="5954" y="-8915"/>
                    </a:cubicBezTo>
                    <a:cubicBezTo>
                      <a:pt x="2727" y="-12537"/>
                      <a:pt x="1856" y="-15551"/>
                      <a:pt x="3340" y="-17891"/>
                    </a:cubicBezTo>
                    <a:cubicBezTo>
                      <a:pt x="7116" y="-23885"/>
                      <a:pt x="24122" y="-19686"/>
                      <a:pt x="29252" y="-18275"/>
                    </a:cubicBezTo>
                    <a:cubicBezTo>
                      <a:pt x="29930" y="-18083"/>
                      <a:pt x="30414" y="-17539"/>
                      <a:pt x="30479" y="-16833"/>
                    </a:cubicBezTo>
                    <a:cubicBezTo>
                      <a:pt x="30543" y="-16384"/>
                      <a:pt x="30414" y="-15936"/>
                      <a:pt x="30124" y="-15583"/>
                    </a:cubicBezTo>
                    <a:cubicBezTo>
                      <a:pt x="29704" y="-15038"/>
                      <a:pt x="28994" y="-14814"/>
                      <a:pt x="28317" y="-15006"/>
                    </a:cubicBezTo>
                    <a:cubicBezTo>
                      <a:pt x="14215" y="-18949"/>
                      <a:pt x="7277" y="-17763"/>
                      <a:pt x="6212" y="-16096"/>
                    </a:cubicBezTo>
                    <a:cubicBezTo>
                      <a:pt x="5664" y="-15230"/>
                      <a:pt x="6535" y="-13403"/>
                      <a:pt x="8503" y="-11191"/>
                    </a:cubicBezTo>
                    <a:cubicBezTo>
                      <a:pt x="9117" y="-10486"/>
                      <a:pt x="9052" y="-9396"/>
                      <a:pt x="8342" y="-8787"/>
                    </a:cubicBezTo>
                    <a:cubicBezTo>
                      <a:pt x="8278" y="-8723"/>
                      <a:pt x="8213" y="-8691"/>
                      <a:pt x="8148" y="-8627"/>
                    </a:cubicBezTo>
                    <a:cubicBezTo>
                      <a:pt x="7890" y="-8434"/>
                      <a:pt x="7600" y="-8338"/>
                      <a:pt x="7245" y="-8338"/>
                    </a:cubicBezTo>
                    <a:close/>
                  </a:path>
                </a:pathLst>
              </a:custGeom>
              <a:solidFill>
                <a:srgbClr val="191919"/>
              </a:solidFill>
              <a:ln w="321" cap="flat">
                <a:noFill/>
                <a:prstDash val="solid"/>
                <a:miter/>
              </a:ln>
            </p:spPr>
            <p:txBody>
              <a:bodyPr rtlCol="0" anchor="ctr"/>
              <a:lstStyle/>
              <a:p>
                <a:endParaRPr lang="fr-FR"/>
              </a:p>
            </p:txBody>
          </p:sp>
          <p:sp>
            <p:nvSpPr>
              <p:cNvPr id="4116" name="Forme libre 4115">
                <a:extLst>
                  <a:ext uri="{FF2B5EF4-FFF2-40B4-BE49-F238E27FC236}">
                    <a16:creationId xmlns:a16="http://schemas.microsoft.com/office/drawing/2014/main" id="{5DDB09A8-F14E-F86E-7E11-8EED4AD87556}"/>
                  </a:ext>
                </a:extLst>
              </p:cNvPr>
              <p:cNvSpPr/>
              <p:nvPr/>
            </p:nvSpPr>
            <p:spPr>
              <a:xfrm>
                <a:off x="1681361" y="9725863"/>
                <a:ext cx="244908" cy="79876"/>
              </a:xfrm>
              <a:custGeom>
                <a:avLst/>
                <a:gdLst>
                  <a:gd name="connsiteX0" fmla="*/ 246139 w 244908"/>
                  <a:gd name="connsiteY0" fmla="*/ 11810 h 79876"/>
                  <a:gd name="connsiteX1" fmla="*/ 245107 w 244908"/>
                  <a:gd name="connsiteY1" fmla="*/ 11457 h 79876"/>
                  <a:gd name="connsiteX2" fmla="*/ 236878 w 244908"/>
                  <a:gd name="connsiteY2" fmla="*/ 4180 h 79876"/>
                  <a:gd name="connsiteX3" fmla="*/ 226326 w 244908"/>
                  <a:gd name="connsiteY3" fmla="*/ -4090 h 79876"/>
                  <a:gd name="connsiteX4" fmla="*/ 217033 w 244908"/>
                  <a:gd name="connsiteY4" fmla="*/ -13258 h 79876"/>
                  <a:gd name="connsiteX5" fmla="*/ 218033 w 244908"/>
                  <a:gd name="connsiteY5" fmla="*/ -19509 h 79876"/>
                  <a:gd name="connsiteX6" fmla="*/ 238330 w 244908"/>
                  <a:gd name="connsiteY6" fmla="*/ -17361 h 79876"/>
                  <a:gd name="connsiteX7" fmla="*/ 238911 w 244908"/>
                  <a:gd name="connsiteY7" fmla="*/ -17009 h 79876"/>
                  <a:gd name="connsiteX8" fmla="*/ 239492 w 244908"/>
                  <a:gd name="connsiteY8" fmla="*/ -15822 h 79876"/>
                  <a:gd name="connsiteX9" fmla="*/ 238459 w 244908"/>
                  <a:gd name="connsiteY9" fmla="*/ -14187 h 79876"/>
                  <a:gd name="connsiteX10" fmla="*/ 237136 w 244908"/>
                  <a:gd name="connsiteY10" fmla="*/ -14156 h 79876"/>
                  <a:gd name="connsiteX11" fmla="*/ 220808 w 244908"/>
                  <a:gd name="connsiteY11" fmla="*/ -17521 h 79876"/>
                  <a:gd name="connsiteX12" fmla="*/ 220324 w 244908"/>
                  <a:gd name="connsiteY12" fmla="*/ -14092 h 79876"/>
                  <a:gd name="connsiteX13" fmla="*/ 227811 w 244908"/>
                  <a:gd name="connsiteY13" fmla="*/ -7103 h 79876"/>
                  <a:gd name="connsiteX14" fmla="*/ 239266 w 244908"/>
                  <a:gd name="connsiteY14" fmla="*/ 1809 h 79876"/>
                  <a:gd name="connsiteX15" fmla="*/ 247140 w 244908"/>
                  <a:gd name="connsiteY15" fmla="*/ 8797 h 79876"/>
                  <a:gd name="connsiteX16" fmla="*/ 247495 w 244908"/>
                  <a:gd name="connsiteY16" fmla="*/ 11169 h 79876"/>
                  <a:gd name="connsiteX17" fmla="*/ 246139 w 244908"/>
                  <a:gd name="connsiteY17" fmla="*/ 11810 h 79876"/>
                  <a:gd name="connsiteX18" fmla="*/ 246139 w 244908"/>
                  <a:gd name="connsiteY18" fmla="*/ 11810 h 79876"/>
                  <a:gd name="connsiteX19" fmla="*/ 58623 w 244908"/>
                  <a:gd name="connsiteY19" fmla="*/ 5142 h 79876"/>
                  <a:gd name="connsiteX20" fmla="*/ 74822 w 244908"/>
                  <a:gd name="connsiteY20" fmla="*/ 7418 h 79876"/>
                  <a:gd name="connsiteX21" fmla="*/ 66529 w 244908"/>
                  <a:gd name="connsiteY21" fmla="*/ 13830 h 79876"/>
                  <a:gd name="connsiteX22" fmla="*/ 58623 w 244908"/>
                  <a:gd name="connsiteY22" fmla="*/ 5142 h 79876"/>
                  <a:gd name="connsiteX23" fmla="*/ 165241 w 244908"/>
                  <a:gd name="connsiteY23" fmla="*/ 54445 h 79876"/>
                  <a:gd name="connsiteX24" fmla="*/ 163530 w 244908"/>
                  <a:gd name="connsiteY24" fmla="*/ 52745 h 79876"/>
                  <a:gd name="connsiteX25" fmla="*/ 163563 w 244908"/>
                  <a:gd name="connsiteY25" fmla="*/ 52361 h 79876"/>
                  <a:gd name="connsiteX26" fmla="*/ 164466 w 244908"/>
                  <a:gd name="connsiteY26" fmla="*/ 31140 h 79876"/>
                  <a:gd name="connsiteX27" fmla="*/ 166015 w 244908"/>
                  <a:gd name="connsiteY27" fmla="*/ 29280 h 79876"/>
                  <a:gd name="connsiteX28" fmla="*/ 166047 w 244908"/>
                  <a:gd name="connsiteY28" fmla="*/ 29280 h 79876"/>
                  <a:gd name="connsiteX29" fmla="*/ 167887 w 244908"/>
                  <a:gd name="connsiteY29" fmla="*/ 30819 h 79876"/>
                  <a:gd name="connsiteX30" fmla="*/ 167887 w 244908"/>
                  <a:gd name="connsiteY30" fmla="*/ 30851 h 79876"/>
                  <a:gd name="connsiteX31" fmla="*/ 166919 w 244908"/>
                  <a:gd name="connsiteY31" fmla="*/ 53130 h 79876"/>
                  <a:gd name="connsiteX32" fmla="*/ 165241 w 244908"/>
                  <a:gd name="connsiteY32" fmla="*/ 54445 h 79876"/>
                  <a:gd name="connsiteX33" fmla="*/ 174340 w 244908"/>
                  <a:gd name="connsiteY33" fmla="*/ 54445 h 79876"/>
                  <a:gd name="connsiteX34" fmla="*/ 172953 w 244908"/>
                  <a:gd name="connsiteY34" fmla="*/ 53740 h 79876"/>
                  <a:gd name="connsiteX35" fmla="*/ 172630 w 244908"/>
                  <a:gd name="connsiteY35" fmla="*/ 52489 h 79876"/>
                  <a:gd name="connsiteX36" fmla="*/ 172630 w 244908"/>
                  <a:gd name="connsiteY36" fmla="*/ 31556 h 79876"/>
                  <a:gd name="connsiteX37" fmla="*/ 174082 w 244908"/>
                  <a:gd name="connsiteY37" fmla="*/ 29633 h 79876"/>
                  <a:gd name="connsiteX38" fmla="*/ 176018 w 244908"/>
                  <a:gd name="connsiteY38" fmla="*/ 31075 h 79876"/>
                  <a:gd name="connsiteX39" fmla="*/ 176018 w 244908"/>
                  <a:gd name="connsiteY39" fmla="*/ 31075 h 79876"/>
                  <a:gd name="connsiteX40" fmla="*/ 176018 w 244908"/>
                  <a:gd name="connsiteY40" fmla="*/ 53002 h 79876"/>
                  <a:gd name="connsiteX41" fmla="*/ 174340 w 244908"/>
                  <a:gd name="connsiteY41" fmla="*/ 54445 h 79876"/>
                  <a:gd name="connsiteX42" fmla="*/ 174340 w 244908"/>
                  <a:gd name="connsiteY42" fmla="*/ 54445 h 79876"/>
                  <a:gd name="connsiteX43" fmla="*/ 195154 w 244908"/>
                  <a:gd name="connsiteY43" fmla="*/ 56015 h 79876"/>
                  <a:gd name="connsiteX44" fmla="*/ 193444 w 244908"/>
                  <a:gd name="connsiteY44" fmla="*/ 54316 h 79876"/>
                  <a:gd name="connsiteX45" fmla="*/ 193508 w 244908"/>
                  <a:gd name="connsiteY45" fmla="*/ 53835 h 79876"/>
                  <a:gd name="connsiteX46" fmla="*/ 194541 w 244908"/>
                  <a:gd name="connsiteY46" fmla="*/ 32967 h 79876"/>
                  <a:gd name="connsiteX47" fmla="*/ 195477 w 244908"/>
                  <a:gd name="connsiteY47" fmla="*/ 31300 h 79876"/>
                  <a:gd name="connsiteX48" fmla="*/ 197768 w 244908"/>
                  <a:gd name="connsiteY48" fmla="*/ 32037 h 79876"/>
                  <a:gd name="connsiteX49" fmla="*/ 197962 w 244908"/>
                  <a:gd name="connsiteY49" fmla="*/ 32710 h 79876"/>
                  <a:gd name="connsiteX50" fmla="*/ 196800 w 244908"/>
                  <a:gd name="connsiteY50" fmla="*/ 54765 h 79876"/>
                  <a:gd name="connsiteX51" fmla="*/ 195154 w 244908"/>
                  <a:gd name="connsiteY51" fmla="*/ 56015 h 79876"/>
                  <a:gd name="connsiteX52" fmla="*/ 202253 w 244908"/>
                  <a:gd name="connsiteY52" fmla="*/ 56688 h 79876"/>
                  <a:gd name="connsiteX53" fmla="*/ 200704 w 244908"/>
                  <a:gd name="connsiteY53" fmla="*/ 55727 h 79876"/>
                  <a:gd name="connsiteX54" fmla="*/ 200640 w 244908"/>
                  <a:gd name="connsiteY54" fmla="*/ 54445 h 79876"/>
                  <a:gd name="connsiteX55" fmla="*/ 201834 w 244908"/>
                  <a:gd name="connsiteY55" fmla="*/ 33992 h 79876"/>
                  <a:gd name="connsiteX56" fmla="*/ 203318 w 244908"/>
                  <a:gd name="connsiteY56" fmla="*/ 32102 h 79876"/>
                  <a:gd name="connsiteX57" fmla="*/ 204577 w 244908"/>
                  <a:gd name="connsiteY57" fmla="*/ 32454 h 79876"/>
                  <a:gd name="connsiteX58" fmla="*/ 205222 w 244908"/>
                  <a:gd name="connsiteY58" fmla="*/ 33576 h 79876"/>
                  <a:gd name="connsiteX59" fmla="*/ 203867 w 244908"/>
                  <a:gd name="connsiteY59" fmla="*/ 55566 h 79876"/>
                  <a:gd name="connsiteX60" fmla="*/ 202253 w 244908"/>
                  <a:gd name="connsiteY60" fmla="*/ 56688 h 79876"/>
                  <a:gd name="connsiteX61" fmla="*/ 72886 w 244908"/>
                  <a:gd name="connsiteY61" fmla="*/ 55086 h 79876"/>
                  <a:gd name="connsiteX62" fmla="*/ 71176 w 244908"/>
                  <a:gd name="connsiteY62" fmla="*/ 53419 h 79876"/>
                  <a:gd name="connsiteX63" fmla="*/ 71176 w 244908"/>
                  <a:gd name="connsiteY63" fmla="*/ 29633 h 79876"/>
                  <a:gd name="connsiteX64" fmla="*/ 72951 w 244908"/>
                  <a:gd name="connsiteY64" fmla="*/ 28030 h 79876"/>
                  <a:gd name="connsiteX65" fmla="*/ 74145 w 244908"/>
                  <a:gd name="connsiteY65" fmla="*/ 28575 h 79876"/>
                  <a:gd name="connsiteX66" fmla="*/ 74597 w 244908"/>
                  <a:gd name="connsiteY66" fmla="*/ 29793 h 79876"/>
                  <a:gd name="connsiteX67" fmla="*/ 74597 w 244908"/>
                  <a:gd name="connsiteY67" fmla="*/ 53323 h 79876"/>
                  <a:gd name="connsiteX68" fmla="*/ 72951 w 244908"/>
                  <a:gd name="connsiteY68" fmla="*/ 55054 h 79876"/>
                  <a:gd name="connsiteX69" fmla="*/ 72951 w 244908"/>
                  <a:gd name="connsiteY69" fmla="*/ 55054 h 79876"/>
                  <a:gd name="connsiteX70" fmla="*/ 72886 w 244908"/>
                  <a:gd name="connsiteY70" fmla="*/ 55086 h 79876"/>
                  <a:gd name="connsiteX71" fmla="*/ 62237 w 244908"/>
                  <a:gd name="connsiteY71" fmla="*/ 55438 h 79876"/>
                  <a:gd name="connsiteX72" fmla="*/ 60527 w 244908"/>
                  <a:gd name="connsiteY72" fmla="*/ 53740 h 79876"/>
                  <a:gd name="connsiteX73" fmla="*/ 60430 w 244908"/>
                  <a:gd name="connsiteY73" fmla="*/ 49284 h 79876"/>
                  <a:gd name="connsiteX74" fmla="*/ 60527 w 244908"/>
                  <a:gd name="connsiteY74" fmla="*/ 30499 h 79876"/>
                  <a:gd name="connsiteX75" fmla="*/ 61108 w 244908"/>
                  <a:gd name="connsiteY75" fmla="*/ 29344 h 79876"/>
                  <a:gd name="connsiteX76" fmla="*/ 62334 w 244908"/>
                  <a:gd name="connsiteY76" fmla="*/ 28928 h 79876"/>
                  <a:gd name="connsiteX77" fmla="*/ 63851 w 244908"/>
                  <a:gd name="connsiteY77" fmla="*/ 30082 h 79876"/>
                  <a:gd name="connsiteX78" fmla="*/ 63948 w 244908"/>
                  <a:gd name="connsiteY78" fmla="*/ 30723 h 79876"/>
                  <a:gd name="connsiteX79" fmla="*/ 63851 w 244908"/>
                  <a:gd name="connsiteY79" fmla="*/ 49219 h 79876"/>
                  <a:gd name="connsiteX80" fmla="*/ 63948 w 244908"/>
                  <a:gd name="connsiteY80" fmla="*/ 53771 h 79876"/>
                  <a:gd name="connsiteX81" fmla="*/ 62237 w 244908"/>
                  <a:gd name="connsiteY81" fmla="*/ 55438 h 79876"/>
                  <a:gd name="connsiteX82" fmla="*/ 5444 w 244908"/>
                  <a:gd name="connsiteY82" fmla="*/ 57907 h 79876"/>
                  <a:gd name="connsiteX83" fmla="*/ 3766 w 244908"/>
                  <a:gd name="connsiteY83" fmla="*/ 56464 h 79876"/>
                  <a:gd name="connsiteX84" fmla="*/ 2991 w 244908"/>
                  <a:gd name="connsiteY84" fmla="*/ 42071 h 79876"/>
                  <a:gd name="connsiteX85" fmla="*/ 4830 w 244908"/>
                  <a:gd name="connsiteY85" fmla="*/ 40532 h 79876"/>
                  <a:gd name="connsiteX86" fmla="*/ 5960 w 244908"/>
                  <a:gd name="connsiteY86" fmla="*/ 41109 h 79876"/>
                  <a:gd name="connsiteX87" fmla="*/ 6379 w 244908"/>
                  <a:gd name="connsiteY87" fmla="*/ 42327 h 79876"/>
                  <a:gd name="connsiteX88" fmla="*/ 7122 w 244908"/>
                  <a:gd name="connsiteY88" fmla="*/ 55951 h 79876"/>
                  <a:gd name="connsiteX89" fmla="*/ 5702 w 244908"/>
                  <a:gd name="connsiteY89" fmla="*/ 57874 h 79876"/>
                  <a:gd name="connsiteX90" fmla="*/ 5702 w 244908"/>
                  <a:gd name="connsiteY90" fmla="*/ 57874 h 79876"/>
                  <a:gd name="connsiteX91" fmla="*/ 5444 w 244908"/>
                  <a:gd name="connsiteY91" fmla="*/ 57907 h 79876"/>
                  <a:gd name="connsiteX92" fmla="*/ 14285 w 244908"/>
                  <a:gd name="connsiteY92" fmla="*/ 58740 h 79876"/>
                  <a:gd name="connsiteX93" fmla="*/ 12575 w 244908"/>
                  <a:gd name="connsiteY93" fmla="*/ 57169 h 79876"/>
                  <a:gd name="connsiteX94" fmla="*/ 11510 w 244908"/>
                  <a:gd name="connsiteY94" fmla="*/ 40532 h 79876"/>
                  <a:gd name="connsiteX95" fmla="*/ 13124 w 244908"/>
                  <a:gd name="connsiteY95" fmla="*/ 38769 h 79876"/>
                  <a:gd name="connsiteX96" fmla="*/ 14899 w 244908"/>
                  <a:gd name="connsiteY96" fmla="*/ 40372 h 79876"/>
                  <a:gd name="connsiteX97" fmla="*/ 15931 w 244908"/>
                  <a:gd name="connsiteY97" fmla="*/ 56913 h 79876"/>
                  <a:gd name="connsiteX98" fmla="*/ 14350 w 244908"/>
                  <a:gd name="connsiteY98" fmla="*/ 58740 h 79876"/>
                  <a:gd name="connsiteX99" fmla="*/ 14285 w 244908"/>
                  <a:gd name="connsiteY99" fmla="*/ 58740 h 7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44908" h="79876">
                    <a:moveTo>
                      <a:pt x="246139" y="11810"/>
                    </a:moveTo>
                    <a:cubicBezTo>
                      <a:pt x="245784" y="11810"/>
                      <a:pt x="245397" y="11682"/>
                      <a:pt x="245107" y="11457"/>
                    </a:cubicBezTo>
                    <a:cubicBezTo>
                      <a:pt x="242203" y="9213"/>
                      <a:pt x="239460" y="6777"/>
                      <a:pt x="236878" y="4180"/>
                    </a:cubicBezTo>
                    <a:cubicBezTo>
                      <a:pt x="233393" y="782"/>
                      <a:pt x="230392" y="-2166"/>
                      <a:pt x="226326" y="-4090"/>
                    </a:cubicBezTo>
                    <a:cubicBezTo>
                      <a:pt x="219840" y="-7200"/>
                      <a:pt x="217678" y="-10790"/>
                      <a:pt x="217033" y="-13258"/>
                    </a:cubicBezTo>
                    <a:cubicBezTo>
                      <a:pt x="216420" y="-15406"/>
                      <a:pt x="216774" y="-17682"/>
                      <a:pt x="218033" y="-19509"/>
                    </a:cubicBezTo>
                    <a:cubicBezTo>
                      <a:pt x="220582" y="-23228"/>
                      <a:pt x="231844" y="-19733"/>
                      <a:pt x="238330" y="-17361"/>
                    </a:cubicBezTo>
                    <a:cubicBezTo>
                      <a:pt x="238556" y="-17297"/>
                      <a:pt x="238750" y="-17169"/>
                      <a:pt x="238911" y="-17009"/>
                    </a:cubicBezTo>
                    <a:cubicBezTo>
                      <a:pt x="239266" y="-16720"/>
                      <a:pt x="239460" y="-16271"/>
                      <a:pt x="239492" y="-15822"/>
                    </a:cubicBezTo>
                    <a:cubicBezTo>
                      <a:pt x="239524" y="-15117"/>
                      <a:pt x="239105" y="-14476"/>
                      <a:pt x="238459" y="-14187"/>
                    </a:cubicBezTo>
                    <a:cubicBezTo>
                      <a:pt x="238040" y="-13995"/>
                      <a:pt x="237556" y="-13995"/>
                      <a:pt x="237136" y="-14156"/>
                    </a:cubicBezTo>
                    <a:cubicBezTo>
                      <a:pt x="229682" y="-16912"/>
                      <a:pt x="222034" y="-18483"/>
                      <a:pt x="220808" y="-17521"/>
                    </a:cubicBezTo>
                    <a:cubicBezTo>
                      <a:pt x="220163" y="-16496"/>
                      <a:pt x="220001" y="-15246"/>
                      <a:pt x="220324" y="-14092"/>
                    </a:cubicBezTo>
                    <a:cubicBezTo>
                      <a:pt x="221002" y="-11559"/>
                      <a:pt x="223648" y="-9090"/>
                      <a:pt x="227811" y="-7103"/>
                    </a:cubicBezTo>
                    <a:cubicBezTo>
                      <a:pt x="232360" y="-4923"/>
                      <a:pt x="235716" y="-1654"/>
                      <a:pt x="239266" y="1809"/>
                    </a:cubicBezTo>
                    <a:cubicBezTo>
                      <a:pt x="241719" y="4309"/>
                      <a:pt x="244365" y="6649"/>
                      <a:pt x="247140" y="8797"/>
                    </a:cubicBezTo>
                    <a:cubicBezTo>
                      <a:pt x="247882" y="9374"/>
                      <a:pt x="248043" y="10431"/>
                      <a:pt x="247495" y="11169"/>
                    </a:cubicBezTo>
                    <a:cubicBezTo>
                      <a:pt x="247172" y="11553"/>
                      <a:pt x="246688" y="11810"/>
                      <a:pt x="246139" y="11810"/>
                    </a:cubicBezTo>
                    <a:lnTo>
                      <a:pt x="246139" y="11810"/>
                    </a:lnTo>
                    <a:close/>
                    <a:moveTo>
                      <a:pt x="58623" y="5142"/>
                    </a:moveTo>
                    <a:cubicBezTo>
                      <a:pt x="67497" y="6008"/>
                      <a:pt x="74822" y="7418"/>
                      <a:pt x="74822" y="7418"/>
                    </a:cubicBezTo>
                    <a:cubicBezTo>
                      <a:pt x="74822" y="7418"/>
                      <a:pt x="74306" y="14855"/>
                      <a:pt x="66529" y="13830"/>
                    </a:cubicBezTo>
                    <a:cubicBezTo>
                      <a:pt x="60850" y="13092"/>
                      <a:pt x="58623" y="5142"/>
                      <a:pt x="58623" y="5142"/>
                    </a:cubicBezTo>
                    <a:close/>
                    <a:moveTo>
                      <a:pt x="165241" y="54445"/>
                    </a:moveTo>
                    <a:cubicBezTo>
                      <a:pt x="164305" y="54445"/>
                      <a:pt x="163530" y="53675"/>
                      <a:pt x="163530" y="52745"/>
                    </a:cubicBezTo>
                    <a:cubicBezTo>
                      <a:pt x="163530" y="52618"/>
                      <a:pt x="163530" y="52489"/>
                      <a:pt x="163563" y="52361"/>
                    </a:cubicBezTo>
                    <a:cubicBezTo>
                      <a:pt x="165499" y="44250"/>
                      <a:pt x="164466" y="31268"/>
                      <a:pt x="164466" y="31140"/>
                    </a:cubicBezTo>
                    <a:cubicBezTo>
                      <a:pt x="164369" y="30210"/>
                      <a:pt x="165079" y="29377"/>
                      <a:pt x="166015" y="29280"/>
                    </a:cubicBezTo>
                    <a:cubicBezTo>
                      <a:pt x="166015" y="29280"/>
                      <a:pt x="166015" y="29280"/>
                      <a:pt x="166047" y="29280"/>
                    </a:cubicBezTo>
                    <a:cubicBezTo>
                      <a:pt x="166983" y="29217"/>
                      <a:pt x="167822" y="29890"/>
                      <a:pt x="167887" y="30819"/>
                    </a:cubicBezTo>
                    <a:cubicBezTo>
                      <a:pt x="167887" y="30819"/>
                      <a:pt x="167887" y="30851"/>
                      <a:pt x="167887" y="30851"/>
                    </a:cubicBezTo>
                    <a:cubicBezTo>
                      <a:pt x="167919" y="31396"/>
                      <a:pt x="168952" y="44507"/>
                      <a:pt x="166919" y="53130"/>
                    </a:cubicBezTo>
                    <a:cubicBezTo>
                      <a:pt x="166693" y="53900"/>
                      <a:pt x="166015" y="54445"/>
                      <a:pt x="165241" y="54445"/>
                    </a:cubicBezTo>
                    <a:close/>
                    <a:moveTo>
                      <a:pt x="174340" y="54445"/>
                    </a:moveTo>
                    <a:cubicBezTo>
                      <a:pt x="173792" y="54445"/>
                      <a:pt x="173276" y="54188"/>
                      <a:pt x="172953" y="53740"/>
                    </a:cubicBezTo>
                    <a:cubicBezTo>
                      <a:pt x="172695" y="53386"/>
                      <a:pt x="172566" y="52938"/>
                      <a:pt x="172630" y="52489"/>
                    </a:cubicBezTo>
                    <a:cubicBezTo>
                      <a:pt x="173405" y="45533"/>
                      <a:pt x="173405" y="38513"/>
                      <a:pt x="172630" y="31556"/>
                    </a:cubicBezTo>
                    <a:cubicBezTo>
                      <a:pt x="172501" y="30627"/>
                      <a:pt x="173147" y="29761"/>
                      <a:pt x="174082" y="29633"/>
                    </a:cubicBezTo>
                    <a:cubicBezTo>
                      <a:pt x="175018" y="29505"/>
                      <a:pt x="175889" y="30146"/>
                      <a:pt x="176018" y="31075"/>
                    </a:cubicBezTo>
                    <a:lnTo>
                      <a:pt x="176018" y="31075"/>
                    </a:lnTo>
                    <a:cubicBezTo>
                      <a:pt x="176858" y="38353"/>
                      <a:pt x="176858" y="45726"/>
                      <a:pt x="176018" y="53002"/>
                    </a:cubicBezTo>
                    <a:cubicBezTo>
                      <a:pt x="175889" y="53835"/>
                      <a:pt x="175180" y="54445"/>
                      <a:pt x="174340" y="54445"/>
                    </a:cubicBezTo>
                    <a:lnTo>
                      <a:pt x="174340" y="54445"/>
                    </a:lnTo>
                    <a:close/>
                    <a:moveTo>
                      <a:pt x="195154" y="56015"/>
                    </a:moveTo>
                    <a:cubicBezTo>
                      <a:pt x="194218" y="56015"/>
                      <a:pt x="193444" y="55246"/>
                      <a:pt x="193444" y="54316"/>
                    </a:cubicBezTo>
                    <a:cubicBezTo>
                      <a:pt x="193444" y="54156"/>
                      <a:pt x="193476" y="53996"/>
                      <a:pt x="193508" y="53835"/>
                    </a:cubicBezTo>
                    <a:cubicBezTo>
                      <a:pt x="194670" y="49893"/>
                      <a:pt x="195025" y="39218"/>
                      <a:pt x="194541" y="32967"/>
                    </a:cubicBezTo>
                    <a:cubicBezTo>
                      <a:pt x="194477" y="32262"/>
                      <a:pt x="194831" y="31621"/>
                      <a:pt x="195477" y="31300"/>
                    </a:cubicBezTo>
                    <a:cubicBezTo>
                      <a:pt x="196316" y="30883"/>
                      <a:pt x="197348" y="31204"/>
                      <a:pt x="197768" y="32037"/>
                    </a:cubicBezTo>
                    <a:cubicBezTo>
                      <a:pt x="197865" y="32262"/>
                      <a:pt x="197929" y="32486"/>
                      <a:pt x="197962" y="32710"/>
                    </a:cubicBezTo>
                    <a:cubicBezTo>
                      <a:pt x="198478" y="39507"/>
                      <a:pt x="198091" y="50374"/>
                      <a:pt x="196800" y="54765"/>
                    </a:cubicBezTo>
                    <a:cubicBezTo>
                      <a:pt x="196606" y="55535"/>
                      <a:pt x="195929" y="56015"/>
                      <a:pt x="195154" y="56015"/>
                    </a:cubicBezTo>
                    <a:close/>
                    <a:moveTo>
                      <a:pt x="202253" y="56688"/>
                    </a:moveTo>
                    <a:cubicBezTo>
                      <a:pt x="201608" y="56688"/>
                      <a:pt x="200995" y="56304"/>
                      <a:pt x="200704" y="55727"/>
                    </a:cubicBezTo>
                    <a:cubicBezTo>
                      <a:pt x="200511" y="55310"/>
                      <a:pt x="200479" y="54861"/>
                      <a:pt x="200640" y="54445"/>
                    </a:cubicBezTo>
                    <a:cubicBezTo>
                      <a:pt x="201963" y="50726"/>
                      <a:pt x="202576" y="40051"/>
                      <a:pt x="201834" y="33992"/>
                    </a:cubicBezTo>
                    <a:cubicBezTo>
                      <a:pt x="201705" y="33063"/>
                      <a:pt x="202382" y="32229"/>
                      <a:pt x="203318" y="32102"/>
                    </a:cubicBezTo>
                    <a:cubicBezTo>
                      <a:pt x="203770" y="32037"/>
                      <a:pt x="204222" y="32166"/>
                      <a:pt x="204577" y="32454"/>
                    </a:cubicBezTo>
                    <a:cubicBezTo>
                      <a:pt x="204932" y="32743"/>
                      <a:pt x="205158" y="33127"/>
                      <a:pt x="205222" y="33576"/>
                    </a:cubicBezTo>
                    <a:cubicBezTo>
                      <a:pt x="205997" y="39635"/>
                      <a:pt x="205513" y="50982"/>
                      <a:pt x="203867" y="55566"/>
                    </a:cubicBezTo>
                    <a:cubicBezTo>
                      <a:pt x="203609" y="56240"/>
                      <a:pt x="202963" y="56688"/>
                      <a:pt x="202253" y="56688"/>
                    </a:cubicBezTo>
                    <a:close/>
                    <a:moveTo>
                      <a:pt x="72886" y="55086"/>
                    </a:moveTo>
                    <a:cubicBezTo>
                      <a:pt x="71950" y="55086"/>
                      <a:pt x="71208" y="54348"/>
                      <a:pt x="71176" y="53419"/>
                    </a:cubicBezTo>
                    <a:cubicBezTo>
                      <a:pt x="71176" y="52778"/>
                      <a:pt x="70789" y="37872"/>
                      <a:pt x="71176" y="29633"/>
                    </a:cubicBezTo>
                    <a:cubicBezTo>
                      <a:pt x="71240" y="28703"/>
                      <a:pt x="72015" y="27998"/>
                      <a:pt x="72951" y="28030"/>
                    </a:cubicBezTo>
                    <a:cubicBezTo>
                      <a:pt x="73402" y="28062"/>
                      <a:pt x="73822" y="28255"/>
                      <a:pt x="74145" y="28575"/>
                    </a:cubicBezTo>
                    <a:cubicBezTo>
                      <a:pt x="74435" y="28896"/>
                      <a:pt x="74597" y="29344"/>
                      <a:pt x="74597" y="29793"/>
                    </a:cubicBezTo>
                    <a:cubicBezTo>
                      <a:pt x="74209" y="37904"/>
                      <a:pt x="74597" y="53194"/>
                      <a:pt x="74597" y="53323"/>
                    </a:cubicBezTo>
                    <a:cubicBezTo>
                      <a:pt x="74629" y="54252"/>
                      <a:pt x="73887" y="55022"/>
                      <a:pt x="72951" y="55054"/>
                    </a:cubicBezTo>
                    <a:cubicBezTo>
                      <a:pt x="72951" y="55054"/>
                      <a:pt x="72951" y="55054"/>
                      <a:pt x="72951" y="55054"/>
                    </a:cubicBezTo>
                    <a:lnTo>
                      <a:pt x="72886" y="55086"/>
                    </a:lnTo>
                    <a:close/>
                    <a:moveTo>
                      <a:pt x="62237" y="55438"/>
                    </a:moveTo>
                    <a:cubicBezTo>
                      <a:pt x="61302" y="55438"/>
                      <a:pt x="60527" y="54669"/>
                      <a:pt x="60527" y="53740"/>
                    </a:cubicBezTo>
                    <a:cubicBezTo>
                      <a:pt x="60527" y="52618"/>
                      <a:pt x="60495" y="51111"/>
                      <a:pt x="60430" y="49284"/>
                    </a:cubicBezTo>
                    <a:cubicBezTo>
                      <a:pt x="60301" y="44250"/>
                      <a:pt x="60075" y="37391"/>
                      <a:pt x="60527" y="30499"/>
                    </a:cubicBezTo>
                    <a:cubicBezTo>
                      <a:pt x="60559" y="30050"/>
                      <a:pt x="60753" y="29633"/>
                      <a:pt x="61108" y="29344"/>
                    </a:cubicBezTo>
                    <a:cubicBezTo>
                      <a:pt x="61463" y="29056"/>
                      <a:pt x="61882" y="28896"/>
                      <a:pt x="62334" y="28928"/>
                    </a:cubicBezTo>
                    <a:cubicBezTo>
                      <a:pt x="63012" y="28960"/>
                      <a:pt x="63625" y="29409"/>
                      <a:pt x="63851" y="30082"/>
                    </a:cubicBezTo>
                    <a:cubicBezTo>
                      <a:pt x="63915" y="30306"/>
                      <a:pt x="63948" y="30499"/>
                      <a:pt x="63948" y="30723"/>
                    </a:cubicBezTo>
                    <a:cubicBezTo>
                      <a:pt x="63528" y="37455"/>
                      <a:pt x="63722" y="44250"/>
                      <a:pt x="63851" y="49219"/>
                    </a:cubicBezTo>
                    <a:cubicBezTo>
                      <a:pt x="63915" y="51047"/>
                      <a:pt x="63948" y="52618"/>
                      <a:pt x="63948" y="53771"/>
                    </a:cubicBezTo>
                    <a:cubicBezTo>
                      <a:pt x="63948" y="54701"/>
                      <a:pt x="63205" y="55438"/>
                      <a:pt x="62237" y="55438"/>
                    </a:cubicBezTo>
                    <a:close/>
                    <a:moveTo>
                      <a:pt x="5444" y="57907"/>
                    </a:moveTo>
                    <a:cubicBezTo>
                      <a:pt x="4605" y="57907"/>
                      <a:pt x="3895" y="57298"/>
                      <a:pt x="3766" y="56464"/>
                    </a:cubicBezTo>
                    <a:cubicBezTo>
                      <a:pt x="3023" y="51720"/>
                      <a:pt x="2765" y="46879"/>
                      <a:pt x="2991" y="42071"/>
                    </a:cubicBezTo>
                    <a:cubicBezTo>
                      <a:pt x="3088" y="41141"/>
                      <a:pt x="3895" y="40436"/>
                      <a:pt x="4830" y="40532"/>
                    </a:cubicBezTo>
                    <a:cubicBezTo>
                      <a:pt x="5282" y="40564"/>
                      <a:pt x="5670" y="40789"/>
                      <a:pt x="5960" y="41109"/>
                    </a:cubicBezTo>
                    <a:cubicBezTo>
                      <a:pt x="6250" y="41430"/>
                      <a:pt x="6412" y="41879"/>
                      <a:pt x="6379" y="42327"/>
                    </a:cubicBezTo>
                    <a:cubicBezTo>
                      <a:pt x="6154" y="46879"/>
                      <a:pt x="6412" y="51431"/>
                      <a:pt x="7122" y="55951"/>
                    </a:cubicBezTo>
                    <a:cubicBezTo>
                      <a:pt x="7283" y="56881"/>
                      <a:pt x="6638" y="57747"/>
                      <a:pt x="5702" y="57874"/>
                    </a:cubicBezTo>
                    <a:cubicBezTo>
                      <a:pt x="5702" y="57874"/>
                      <a:pt x="5702" y="57874"/>
                      <a:pt x="5702" y="57874"/>
                    </a:cubicBezTo>
                    <a:cubicBezTo>
                      <a:pt x="5605" y="57874"/>
                      <a:pt x="5540" y="57907"/>
                      <a:pt x="5444" y="57907"/>
                    </a:cubicBezTo>
                    <a:close/>
                    <a:moveTo>
                      <a:pt x="14285" y="58740"/>
                    </a:moveTo>
                    <a:cubicBezTo>
                      <a:pt x="13382" y="58740"/>
                      <a:pt x="12640" y="58067"/>
                      <a:pt x="12575" y="57169"/>
                    </a:cubicBezTo>
                    <a:cubicBezTo>
                      <a:pt x="12575" y="57073"/>
                      <a:pt x="11897" y="48354"/>
                      <a:pt x="11510" y="40532"/>
                    </a:cubicBezTo>
                    <a:cubicBezTo>
                      <a:pt x="11478" y="39602"/>
                      <a:pt x="12188" y="38801"/>
                      <a:pt x="13124" y="38769"/>
                    </a:cubicBezTo>
                    <a:cubicBezTo>
                      <a:pt x="14060" y="38737"/>
                      <a:pt x="14866" y="39442"/>
                      <a:pt x="14899" y="40372"/>
                    </a:cubicBezTo>
                    <a:cubicBezTo>
                      <a:pt x="15253" y="48130"/>
                      <a:pt x="15931" y="56817"/>
                      <a:pt x="15931" y="56913"/>
                    </a:cubicBezTo>
                    <a:cubicBezTo>
                      <a:pt x="15996" y="57842"/>
                      <a:pt x="15286" y="58676"/>
                      <a:pt x="14350" y="58740"/>
                    </a:cubicBezTo>
                    <a:cubicBezTo>
                      <a:pt x="14382" y="58740"/>
                      <a:pt x="14350" y="58740"/>
                      <a:pt x="14285" y="58740"/>
                    </a:cubicBezTo>
                    <a:close/>
                  </a:path>
                </a:pathLst>
              </a:custGeom>
              <a:solidFill>
                <a:srgbClr val="191919"/>
              </a:solidFill>
              <a:ln w="321" cap="flat">
                <a:noFill/>
                <a:prstDash val="solid"/>
                <a:miter/>
              </a:ln>
            </p:spPr>
            <p:txBody>
              <a:bodyPr rtlCol="0" anchor="ctr"/>
              <a:lstStyle/>
              <a:p>
                <a:endParaRPr lang="fr-FR"/>
              </a:p>
            </p:txBody>
          </p:sp>
        </p:grpSp>
        <p:sp>
          <p:nvSpPr>
            <p:cNvPr id="4117" name="Forme libre 4116">
              <a:extLst>
                <a:ext uri="{FF2B5EF4-FFF2-40B4-BE49-F238E27FC236}">
                  <a16:creationId xmlns:a16="http://schemas.microsoft.com/office/drawing/2014/main" id="{BED53B1B-FB76-0B64-C5A2-A25170BA7A42}"/>
                </a:ext>
              </a:extLst>
            </p:cNvPr>
            <p:cNvSpPr/>
            <p:nvPr/>
          </p:nvSpPr>
          <p:spPr>
            <a:xfrm>
              <a:off x="1735620" y="9513451"/>
              <a:ext cx="117137" cy="73853"/>
            </a:xfrm>
            <a:custGeom>
              <a:avLst/>
              <a:gdLst>
                <a:gd name="connsiteX0" fmla="*/ 45758 w 117137"/>
                <a:gd name="connsiteY0" fmla="*/ 52415 h 73853"/>
                <a:gd name="connsiteX1" fmla="*/ 65700 w 117137"/>
                <a:gd name="connsiteY1" fmla="*/ 16960 h 73853"/>
                <a:gd name="connsiteX2" fmla="*/ 2937 w 117137"/>
                <a:gd name="connsiteY2" fmla="*/ -20578 h 73853"/>
                <a:gd name="connsiteX3" fmla="*/ 45758 w 117137"/>
                <a:gd name="connsiteY3" fmla="*/ 52415 h 73853"/>
                <a:gd name="connsiteX4" fmla="*/ 72316 w 117137"/>
                <a:gd name="connsiteY4" fmla="*/ 16993 h 73853"/>
                <a:gd name="connsiteX5" fmla="*/ 86643 w 117137"/>
                <a:gd name="connsiteY5" fmla="*/ 51645 h 73853"/>
                <a:gd name="connsiteX6" fmla="*/ 120074 w 117137"/>
                <a:gd name="connsiteY6" fmla="*/ -7659 h 73853"/>
                <a:gd name="connsiteX7" fmla="*/ 72316 w 117137"/>
                <a:gd name="connsiteY7" fmla="*/ 16993 h 7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137" h="73853">
                  <a:moveTo>
                    <a:pt x="45758" y="52415"/>
                  </a:moveTo>
                  <a:cubicBezTo>
                    <a:pt x="55084" y="43823"/>
                    <a:pt x="61796" y="28276"/>
                    <a:pt x="65700" y="16960"/>
                  </a:cubicBezTo>
                  <a:lnTo>
                    <a:pt x="2937" y="-20578"/>
                  </a:lnTo>
                  <a:cubicBezTo>
                    <a:pt x="16909" y="52831"/>
                    <a:pt x="42144" y="55748"/>
                    <a:pt x="45758" y="52415"/>
                  </a:cubicBezTo>
                  <a:close/>
                  <a:moveTo>
                    <a:pt x="72316" y="16993"/>
                  </a:moveTo>
                  <a:cubicBezTo>
                    <a:pt x="75155" y="31290"/>
                    <a:pt x="79641" y="49113"/>
                    <a:pt x="86643" y="51645"/>
                  </a:cubicBezTo>
                  <a:cubicBezTo>
                    <a:pt x="96292" y="55107"/>
                    <a:pt x="117073" y="33309"/>
                    <a:pt x="120074" y="-7659"/>
                  </a:cubicBezTo>
                  <a:lnTo>
                    <a:pt x="72316" y="16993"/>
                  </a:lnTo>
                  <a:close/>
                </a:path>
              </a:pathLst>
            </a:custGeom>
            <a:solidFill>
              <a:srgbClr val="FFFFFF"/>
            </a:solidFill>
            <a:ln w="321" cap="flat">
              <a:noFill/>
              <a:prstDash val="solid"/>
              <a:miter/>
            </a:ln>
          </p:spPr>
          <p:txBody>
            <a:bodyPr rtlCol="0" anchor="ctr"/>
            <a:lstStyle/>
            <a:p>
              <a:endParaRPr lang="fr-FR"/>
            </a:p>
          </p:txBody>
        </p:sp>
        <p:sp>
          <p:nvSpPr>
            <p:cNvPr id="4118" name="Forme libre 4117">
              <a:extLst>
                <a:ext uri="{FF2B5EF4-FFF2-40B4-BE49-F238E27FC236}">
                  <a16:creationId xmlns:a16="http://schemas.microsoft.com/office/drawing/2014/main" id="{DA488909-7909-9584-3DB0-77B89B499EFE}"/>
                </a:ext>
              </a:extLst>
            </p:cNvPr>
            <p:cNvSpPr/>
            <p:nvPr/>
          </p:nvSpPr>
          <p:spPr>
            <a:xfrm>
              <a:off x="1889351" y="9739818"/>
              <a:ext cx="11459" cy="44379"/>
            </a:xfrm>
            <a:custGeom>
              <a:avLst/>
              <a:gdLst>
                <a:gd name="connsiteX0" fmla="*/ 4387 w 11459"/>
                <a:gd name="connsiteY0" fmla="*/ 23253 h 44379"/>
                <a:gd name="connsiteX1" fmla="*/ 2677 w 11459"/>
                <a:gd name="connsiteY1" fmla="*/ 21554 h 44379"/>
                <a:gd name="connsiteX2" fmla="*/ 2742 w 11459"/>
                <a:gd name="connsiteY2" fmla="*/ 21105 h 44379"/>
                <a:gd name="connsiteX3" fmla="*/ 10712 w 11459"/>
                <a:gd name="connsiteY3" fmla="*/ -19574 h 44379"/>
                <a:gd name="connsiteX4" fmla="*/ 11293 w 11459"/>
                <a:gd name="connsiteY4" fmla="*/ -20728 h 44379"/>
                <a:gd name="connsiteX5" fmla="*/ 12552 w 11459"/>
                <a:gd name="connsiteY5" fmla="*/ -21112 h 44379"/>
                <a:gd name="connsiteX6" fmla="*/ 14133 w 11459"/>
                <a:gd name="connsiteY6" fmla="*/ -19285 h 44379"/>
                <a:gd name="connsiteX7" fmla="*/ 6033 w 11459"/>
                <a:gd name="connsiteY7" fmla="*/ 22035 h 44379"/>
                <a:gd name="connsiteX8" fmla="*/ 4387 w 11459"/>
                <a:gd name="connsiteY8" fmla="*/ 23253 h 44379"/>
                <a:gd name="connsiteX9" fmla="*/ 4387 w 11459"/>
                <a:gd name="connsiteY9" fmla="*/ 23253 h 44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59" h="44379">
                  <a:moveTo>
                    <a:pt x="4387" y="23253"/>
                  </a:moveTo>
                  <a:cubicBezTo>
                    <a:pt x="3452" y="23253"/>
                    <a:pt x="2677" y="22484"/>
                    <a:pt x="2677" y="21554"/>
                  </a:cubicBezTo>
                  <a:cubicBezTo>
                    <a:pt x="2677" y="21394"/>
                    <a:pt x="2709" y="21234"/>
                    <a:pt x="2742" y="21105"/>
                  </a:cubicBezTo>
                  <a:cubicBezTo>
                    <a:pt x="5226" y="12226"/>
                    <a:pt x="9583" y="-4892"/>
                    <a:pt x="10712" y="-19574"/>
                  </a:cubicBezTo>
                  <a:cubicBezTo>
                    <a:pt x="10745" y="-20023"/>
                    <a:pt x="10938" y="-20439"/>
                    <a:pt x="11293" y="-20728"/>
                  </a:cubicBezTo>
                  <a:cubicBezTo>
                    <a:pt x="11648" y="-21017"/>
                    <a:pt x="12100" y="-21177"/>
                    <a:pt x="12552" y="-21112"/>
                  </a:cubicBezTo>
                  <a:cubicBezTo>
                    <a:pt x="13487" y="-21049"/>
                    <a:pt x="14197" y="-20215"/>
                    <a:pt x="14133" y="-19285"/>
                  </a:cubicBezTo>
                  <a:cubicBezTo>
                    <a:pt x="12971" y="-4316"/>
                    <a:pt x="8582" y="13027"/>
                    <a:pt x="6033" y="22035"/>
                  </a:cubicBezTo>
                  <a:cubicBezTo>
                    <a:pt x="5840" y="22740"/>
                    <a:pt x="5162" y="23253"/>
                    <a:pt x="4387" y="23253"/>
                  </a:cubicBezTo>
                  <a:lnTo>
                    <a:pt x="4387" y="23253"/>
                  </a:lnTo>
                  <a:close/>
                </a:path>
              </a:pathLst>
            </a:custGeom>
            <a:solidFill>
              <a:srgbClr val="191919"/>
            </a:solidFill>
            <a:ln w="321" cap="flat">
              <a:noFill/>
              <a:prstDash val="solid"/>
              <a:miter/>
            </a:ln>
          </p:spPr>
          <p:txBody>
            <a:bodyPr rtlCol="0" anchor="ctr"/>
            <a:lstStyle/>
            <a:p>
              <a:endParaRPr lang="fr-FR"/>
            </a:p>
          </p:txBody>
        </p:sp>
        <p:sp>
          <p:nvSpPr>
            <p:cNvPr id="4119" name="Forme libre 4118">
              <a:extLst>
                <a:ext uri="{FF2B5EF4-FFF2-40B4-BE49-F238E27FC236}">
                  <a16:creationId xmlns:a16="http://schemas.microsoft.com/office/drawing/2014/main" id="{B180E4D5-A61D-EED0-5BDE-C2D841F0ECCA}"/>
                </a:ext>
              </a:extLst>
            </p:cNvPr>
            <p:cNvSpPr/>
            <p:nvPr/>
          </p:nvSpPr>
          <p:spPr>
            <a:xfrm>
              <a:off x="1716693" y="9441550"/>
              <a:ext cx="147468" cy="112372"/>
            </a:xfrm>
            <a:custGeom>
              <a:avLst/>
              <a:gdLst>
                <a:gd name="connsiteX0" fmla="*/ 135397 w 147468"/>
                <a:gd name="connsiteY0" fmla="*/ -14511 h 112372"/>
                <a:gd name="connsiteX1" fmla="*/ 32716 w 147468"/>
                <a:gd name="connsiteY1" fmla="*/ -20441 h 112372"/>
                <a:gd name="connsiteX2" fmla="*/ 28489 w 147468"/>
                <a:gd name="connsiteY2" fmla="*/ 22386 h 112372"/>
                <a:gd name="connsiteX3" fmla="*/ 3029 w 147468"/>
                <a:gd name="connsiteY3" fmla="*/ 35240 h 112372"/>
                <a:gd name="connsiteX4" fmla="*/ 21874 w 147468"/>
                <a:gd name="connsiteY4" fmla="*/ 51461 h 112372"/>
                <a:gd name="connsiteX5" fmla="*/ 94383 w 147468"/>
                <a:gd name="connsiteY5" fmla="*/ 91563 h 112372"/>
                <a:gd name="connsiteX6" fmla="*/ 150079 w 147468"/>
                <a:gd name="connsiteY6" fmla="*/ 33125 h 112372"/>
                <a:gd name="connsiteX7" fmla="*/ 135397 w 147468"/>
                <a:gd name="connsiteY7" fmla="*/ -14511 h 112372"/>
                <a:gd name="connsiteX8" fmla="*/ 135397 w 147468"/>
                <a:gd name="connsiteY8" fmla="*/ -14511 h 11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468" h="112372">
                  <a:moveTo>
                    <a:pt x="135397" y="-14511"/>
                  </a:moveTo>
                  <a:lnTo>
                    <a:pt x="32716" y="-20441"/>
                  </a:lnTo>
                  <a:lnTo>
                    <a:pt x="28489" y="22386"/>
                  </a:lnTo>
                  <a:cubicBezTo>
                    <a:pt x="15226" y="19404"/>
                    <a:pt x="3997" y="25046"/>
                    <a:pt x="3029" y="35240"/>
                  </a:cubicBezTo>
                  <a:cubicBezTo>
                    <a:pt x="1899" y="47165"/>
                    <a:pt x="12645" y="54826"/>
                    <a:pt x="21874" y="51461"/>
                  </a:cubicBezTo>
                  <a:cubicBezTo>
                    <a:pt x="27747" y="68290"/>
                    <a:pt x="44753" y="95409"/>
                    <a:pt x="94383" y="91563"/>
                  </a:cubicBezTo>
                  <a:cubicBezTo>
                    <a:pt x="127814" y="88966"/>
                    <a:pt x="146981" y="53993"/>
                    <a:pt x="150079" y="33125"/>
                  </a:cubicBezTo>
                  <a:cubicBezTo>
                    <a:pt x="152629" y="15814"/>
                    <a:pt x="139979" y="-11946"/>
                    <a:pt x="135397" y="-14511"/>
                  </a:cubicBezTo>
                  <a:lnTo>
                    <a:pt x="135397" y="-14511"/>
                  </a:lnTo>
                  <a:close/>
                </a:path>
              </a:pathLst>
            </a:custGeom>
            <a:solidFill>
              <a:srgbClr val="FFFFFF"/>
            </a:solidFill>
            <a:ln w="321" cap="flat">
              <a:noFill/>
              <a:prstDash val="solid"/>
              <a:miter/>
            </a:ln>
          </p:spPr>
          <p:txBody>
            <a:bodyPr rtlCol="0" anchor="ctr"/>
            <a:lstStyle/>
            <a:p>
              <a:endParaRPr lang="fr-FR"/>
            </a:p>
          </p:txBody>
        </p:sp>
        <p:sp>
          <p:nvSpPr>
            <p:cNvPr id="4120" name="Forme libre 4119">
              <a:extLst>
                <a:ext uri="{FF2B5EF4-FFF2-40B4-BE49-F238E27FC236}">
                  <a16:creationId xmlns:a16="http://schemas.microsoft.com/office/drawing/2014/main" id="{A4D54193-1B2D-F092-F15D-C9335E35DAB0}"/>
                </a:ext>
              </a:extLst>
            </p:cNvPr>
            <p:cNvSpPr/>
            <p:nvPr/>
          </p:nvSpPr>
          <p:spPr>
            <a:xfrm>
              <a:off x="1714966" y="9445794"/>
              <a:ext cx="150931" cy="109843"/>
            </a:xfrm>
            <a:custGeom>
              <a:avLst/>
              <a:gdLst>
                <a:gd name="connsiteX0" fmla="*/ 86880 w 150931"/>
                <a:gd name="connsiteY0" fmla="*/ 89395 h 109843"/>
                <a:gd name="connsiteX1" fmla="*/ 22536 w 150931"/>
                <a:gd name="connsiteY1" fmla="*/ 49293 h 109843"/>
                <a:gd name="connsiteX2" fmla="*/ 9531 w 150931"/>
                <a:gd name="connsiteY2" fmla="*/ 46376 h 109843"/>
                <a:gd name="connsiteX3" fmla="*/ 3077 w 150931"/>
                <a:gd name="connsiteY3" fmla="*/ 30828 h 109843"/>
                <a:gd name="connsiteX4" fmla="*/ 9628 w 150931"/>
                <a:gd name="connsiteY4" fmla="*/ 19609 h 109843"/>
                <a:gd name="connsiteX5" fmla="*/ 30635 w 150931"/>
                <a:gd name="connsiteY5" fmla="*/ 16467 h 109843"/>
                <a:gd name="connsiteX6" fmla="*/ 31700 w 150931"/>
                <a:gd name="connsiteY6" fmla="*/ 17205 h 109843"/>
                <a:gd name="connsiteX7" fmla="*/ 31926 w 150931"/>
                <a:gd name="connsiteY7" fmla="*/ 18487 h 109843"/>
                <a:gd name="connsiteX8" fmla="*/ 31184 w 150931"/>
                <a:gd name="connsiteY8" fmla="*/ 19545 h 109843"/>
                <a:gd name="connsiteX9" fmla="*/ 29893 w 150931"/>
                <a:gd name="connsiteY9" fmla="*/ 19769 h 109843"/>
                <a:gd name="connsiteX10" fmla="*/ 11661 w 150931"/>
                <a:gd name="connsiteY10" fmla="*/ 22365 h 109843"/>
                <a:gd name="connsiteX11" fmla="*/ 6530 w 150931"/>
                <a:gd name="connsiteY11" fmla="*/ 31149 h 109843"/>
                <a:gd name="connsiteX12" fmla="*/ 11693 w 150931"/>
                <a:gd name="connsiteY12" fmla="*/ 43715 h 109843"/>
                <a:gd name="connsiteX13" fmla="*/ 17147 w 150931"/>
                <a:gd name="connsiteY13" fmla="*/ 46151 h 109843"/>
                <a:gd name="connsiteX14" fmla="*/ 23084 w 150931"/>
                <a:gd name="connsiteY14" fmla="*/ 45638 h 109843"/>
                <a:gd name="connsiteX15" fmla="*/ 25279 w 150931"/>
                <a:gd name="connsiteY15" fmla="*/ 46632 h 109843"/>
                <a:gd name="connsiteX16" fmla="*/ 25279 w 150931"/>
                <a:gd name="connsiteY16" fmla="*/ 46664 h 109843"/>
                <a:gd name="connsiteX17" fmla="*/ 96045 w 150931"/>
                <a:gd name="connsiteY17" fmla="*/ 85644 h 109843"/>
                <a:gd name="connsiteX18" fmla="*/ 150160 w 150931"/>
                <a:gd name="connsiteY18" fmla="*/ 28648 h 109843"/>
                <a:gd name="connsiteX19" fmla="*/ 136349 w 150931"/>
                <a:gd name="connsiteY19" fmla="*/ -17288 h 109843"/>
                <a:gd name="connsiteX20" fmla="*/ 135704 w 150931"/>
                <a:gd name="connsiteY20" fmla="*/ -19596 h 109843"/>
                <a:gd name="connsiteX21" fmla="*/ 138027 w 150931"/>
                <a:gd name="connsiteY21" fmla="*/ -20237 h 109843"/>
                <a:gd name="connsiteX22" fmla="*/ 153516 w 150931"/>
                <a:gd name="connsiteY22" fmla="*/ 29129 h 109843"/>
                <a:gd name="connsiteX23" fmla="*/ 96271 w 150931"/>
                <a:gd name="connsiteY23" fmla="*/ 89010 h 109843"/>
                <a:gd name="connsiteX24" fmla="*/ 86880 w 150931"/>
                <a:gd name="connsiteY24" fmla="*/ 89395 h 109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0931" h="109843">
                  <a:moveTo>
                    <a:pt x="86880" y="89395"/>
                  </a:moveTo>
                  <a:cubicBezTo>
                    <a:pt x="44672" y="89395"/>
                    <a:pt x="28570" y="65353"/>
                    <a:pt x="22536" y="49293"/>
                  </a:cubicBezTo>
                  <a:cubicBezTo>
                    <a:pt x="17986" y="50319"/>
                    <a:pt x="13210" y="49261"/>
                    <a:pt x="9531" y="46376"/>
                  </a:cubicBezTo>
                  <a:cubicBezTo>
                    <a:pt x="4788" y="42657"/>
                    <a:pt x="2335" y="36759"/>
                    <a:pt x="3077" y="30828"/>
                  </a:cubicBezTo>
                  <a:cubicBezTo>
                    <a:pt x="3497" y="26309"/>
                    <a:pt x="5885" y="22205"/>
                    <a:pt x="9628" y="19609"/>
                  </a:cubicBezTo>
                  <a:cubicBezTo>
                    <a:pt x="14952" y="15794"/>
                    <a:pt x="22600" y="14640"/>
                    <a:pt x="30635" y="16467"/>
                  </a:cubicBezTo>
                  <a:cubicBezTo>
                    <a:pt x="31087" y="16563"/>
                    <a:pt x="31474" y="16820"/>
                    <a:pt x="31700" y="17205"/>
                  </a:cubicBezTo>
                  <a:cubicBezTo>
                    <a:pt x="31926" y="17589"/>
                    <a:pt x="32023" y="18038"/>
                    <a:pt x="31926" y="18487"/>
                  </a:cubicBezTo>
                  <a:cubicBezTo>
                    <a:pt x="31829" y="18936"/>
                    <a:pt x="31571" y="19320"/>
                    <a:pt x="31184" y="19545"/>
                  </a:cubicBezTo>
                  <a:cubicBezTo>
                    <a:pt x="30797" y="19769"/>
                    <a:pt x="30345" y="19865"/>
                    <a:pt x="29893" y="19769"/>
                  </a:cubicBezTo>
                  <a:cubicBezTo>
                    <a:pt x="22826" y="18166"/>
                    <a:pt x="16179" y="19128"/>
                    <a:pt x="11661" y="22365"/>
                  </a:cubicBezTo>
                  <a:cubicBezTo>
                    <a:pt x="8724" y="24385"/>
                    <a:pt x="6853" y="27591"/>
                    <a:pt x="6530" y="31149"/>
                  </a:cubicBezTo>
                  <a:cubicBezTo>
                    <a:pt x="5917" y="35957"/>
                    <a:pt x="7885" y="40702"/>
                    <a:pt x="11693" y="43715"/>
                  </a:cubicBezTo>
                  <a:cubicBezTo>
                    <a:pt x="13274" y="44965"/>
                    <a:pt x="15146" y="45798"/>
                    <a:pt x="17147" y="46151"/>
                  </a:cubicBezTo>
                  <a:cubicBezTo>
                    <a:pt x="19147" y="46504"/>
                    <a:pt x="21180" y="46312"/>
                    <a:pt x="23084" y="45638"/>
                  </a:cubicBezTo>
                  <a:cubicBezTo>
                    <a:pt x="23955" y="45318"/>
                    <a:pt x="24956" y="45766"/>
                    <a:pt x="25279" y="46632"/>
                  </a:cubicBezTo>
                  <a:cubicBezTo>
                    <a:pt x="25279" y="46632"/>
                    <a:pt x="25279" y="46664"/>
                    <a:pt x="25279" y="46664"/>
                  </a:cubicBezTo>
                  <a:cubicBezTo>
                    <a:pt x="30926" y="62821"/>
                    <a:pt x="47609" y="89363"/>
                    <a:pt x="96045" y="85644"/>
                  </a:cubicBezTo>
                  <a:cubicBezTo>
                    <a:pt x="127572" y="83208"/>
                    <a:pt x="146966" y="50190"/>
                    <a:pt x="150160" y="28648"/>
                  </a:cubicBezTo>
                  <a:cubicBezTo>
                    <a:pt x="152645" y="11819"/>
                    <a:pt x="140254" y="-15076"/>
                    <a:pt x="136349" y="-17288"/>
                  </a:cubicBezTo>
                  <a:cubicBezTo>
                    <a:pt x="135542" y="-17768"/>
                    <a:pt x="135252" y="-18795"/>
                    <a:pt x="135704" y="-19596"/>
                  </a:cubicBezTo>
                  <a:cubicBezTo>
                    <a:pt x="136188" y="-20397"/>
                    <a:pt x="137220" y="-20685"/>
                    <a:pt x="138027" y="-20237"/>
                  </a:cubicBezTo>
                  <a:cubicBezTo>
                    <a:pt x="143287" y="-17256"/>
                    <a:pt x="156195" y="11178"/>
                    <a:pt x="153516" y="29129"/>
                  </a:cubicBezTo>
                  <a:cubicBezTo>
                    <a:pt x="150160" y="51761"/>
                    <a:pt x="129637" y="86446"/>
                    <a:pt x="96271" y="89010"/>
                  </a:cubicBezTo>
                  <a:cubicBezTo>
                    <a:pt x="92979" y="89267"/>
                    <a:pt x="89881" y="89395"/>
                    <a:pt x="86880" y="89395"/>
                  </a:cubicBezTo>
                  <a:close/>
                </a:path>
              </a:pathLst>
            </a:custGeom>
            <a:solidFill>
              <a:srgbClr val="191919"/>
            </a:solidFill>
            <a:ln w="321" cap="flat">
              <a:noFill/>
              <a:prstDash val="solid"/>
              <a:miter/>
            </a:ln>
          </p:spPr>
          <p:txBody>
            <a:bodyPr rtlCol="0" anchor="ctr"/>
            <a:lstStyle/>
            <a:p>
              <a:endParaRPr lang="fr-FR"/>
            </a:p>
          </p:txBody>
        </p:sp>
        <p:sp>
          <p:nvSpPr>
            <p:cNvPr id="4121" name="Forme libre 4120">
              <a:extLst>
                <a:ext uri="{FF2B5EF4-FFF2-40B4-BE49-F238E27FC236}">
                  <a16:creationId xmlns:a16="http://schemas.microsoft.com/office/drawing/2014/main" id="{BB0808EF-C173-3D02-0196-530FA93510DE}"/>
                </a:ext>
              </a:extLst>
            </p:cNvPr>
            <p:cNvSpPr/>
            <p:nvPr/>
          </p:nvSpPr>
          <p:spPr>
            <a:xfrm>
              <a:off x="1772181" y="9491365"/>
              <a:ext cx="32753" cy="32729"/>
            </a:xfrm>
            <a:custGeom>
              <a:avLst/>
              <a:gdLst>
                <a:gd name="connsiteX0" fmla="*/ 12955 w 32753"/>
                <a:gd name="connsiteY0" fmla="*/ 12103 h 32729"/>
                <a:gd name="connsiteX1" fmla="*/ 35640 w 32753"/>
                <a:gd name="connsiteY1" fmla="*/ -7003 h 32729"/>
                <a:gd name="connsiteX2" fmla="*/ 35156 w 32753"/>
                <a:gd name="connsiteY2" fmla="*/ -4567 h 32729"/>
                <a:gd name="connsiteX3" fmla="*/ 31832 w 32753"/>
                <a:gd name="connsiteY3" fmla="*/ 2453 h 32729"/>
                <a:gd name="connsiteX4" fmla="*/ 22248 w 32753"/>
                <a:gd name="connsiteY4" fmla="*/ 10532 h 32729"/>
                <a:gd name="connsiteX5" fmla="*/ 14826 w 32753"/>
                <a:gd name="connsiteY5" fmla="*/ 12263 h 32729"/>
                <a:gd name="connsiteX6" fmla="*/ 12955 w 32753"/>
                <a:gd name="connsiteY6" fmla="*/ 12103 h 32729"/>
                <a:gd name="connsiteX7" fmla="*/ 35705 w 32753"/>
                <a:gd name="connsiteY7" fmla="*/ -10817 h 32729"/>
                <a:gd name="connsiteX8" fmla="*/ 9599 w 32753"/>
                <a:gd name="connsiteY8" fmla="*/ 11173 h 32729"/>
                <a:gd name="connsiteX9" fmla="*/ 2951 w 32753"/>
                <a:gd name="connsiteY9" fmla="*/ 1235 h 32729"/>
                <a:gd name="connsiteX10" fmla="*/ 28735 w 32753"/>
                <a:gd name="connsiteY10" fmla="*/ -20467 h 32729"/>
                <a:gd name="connsiteX11" fmla="*/ 35705 w 32753"/>
                <a:gd name="connsiteY11" fmla="*/ -10817 h 32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53" h="32729">
                  <a:moveTo>
                    <a:pt x="12955" y="12103"/>
                  </a:moveTo>
                  <a:lnTo>
                    <a:pt x="35640" y="-7003"/>
                  </a:lnTo>
                  <a:cubicBezTo>
                    <a:pt x="35511" y="-6202"/>
                    <a:pt x="35350" y="-5368"/>
                    <a:pt x="35156" y="-4567"/>
                  </a:cubicBezTo>
                  <a:cubicBezTo>
                    <a:pt x="34478" y="-2067"/>
                    <a:pt x="33349" y="306"/>
                    <a:pt x="31832" y="2453"/>
                  </a:cubicBezTo>
                  <a:lnTo>
                    <a:pt x="22248" y="10532"/>
                  </a:lnTo>
                  <a:cubicBezTo>
                    <a:pt x="19925" y="11622"/>
                    <a:pt x="17408" y="12230"/>
                    <a:pt x="14826" y="12263"/>
                  </a:cubicBezTo>
                  <a:cubicBezTo>
                    <a:pt x="14213" y="12198"/>
                    <a:pt x="13568" y="12167"/>
                    <a:pt x="12955" y="12103"/>
                  </a:cubicBezTo>
                  <a:close/>
                  <a:moveTo>
                    <a:pt x="35705" y="-10817"/>
                  </a:moveTo>
                  <a:lnTo>
                    <a:pt x="9599" y="11173"/>
                  </a:lnTo>
                  <a:cubicBezTo>
                    <a:pt x="5662" y="9378"/>
                    <a:pt x="3113" y="5531"/>
                    <a:pt x="2951" y="1235"/>
                  </a:cubicBezTo>
                  <a:lnTo>
                    <a:pt x="28735" y="-20467"/>
                  </a:lnTo>
                  <a:cubicBezTo>
                    <a:pt x="32704" y="-18864"/>
                    <a:pt x="35414" y="-15113"/>
                    <a:pt x="35705" y="-10817"/>
                  </a:cubicBezTo>
                  <a:close/>
                </a:path>
              </a:pathLst>
            </a:custGeom>
            <a:solidFill>
              <a:srgbClr val="FFFFFF"/>
            </a:solidFill>
            <a:ln w="321" cap="flat">
              <a:noFill/>
              <a:prstDash val="solid"/>
              <a:miter/>
            </a:ln>
          </p:spPr>
          <p:txBody>
            <a:bodyPr rtlCol="0" anchor="ctr"/>
            <a:lstStyle/>
            <a:p>
              <a:endParaRPr lang="fr-FR"/>
            </a:p>
          </p:txBody>
        </p:sp>
        <p:sp>
          <p:nvSpPr>
            <p:cNvPr id="4122" name="Forme libre 4121">
              <a:extLst>
                <a:ext uri="{FF2B5EF4-FFF2-40B4-BE49-F238E27FC236}">
                  <a16:creationId xmlns:a16="http://schemas.microsoft.com/office/drawing/2014/main" id="{141624AD-5E41-D87A-49D3-F6E541C548C4}"/>
                </a:ext>
              </a:extLst>
            </p:cNvPr>
            <p:cNvSpPr/>
            <p:nvPr/>
          </p:nvSpPr>
          <p:spPr>
            <a:xfrm>
              <a:off x="1770443" y="9488730"/>
              <a:ext cx="55257" cy="53732"/>
            </a:xfrm>
            <a:custGeom>
              <a:avLst/>
              <a:gdLst>
                <a:gd name="connsiteX0" fmla="*/ 48003 w 55257"/>
                <a:gd name="connsiteY0" fmla="*/ 23404 h 53732"/>
                <a:gd name="connsiteX1" fmla="*/ 43840 w 55257"/>
                <a:gd name="connsiteY1" fmla="*/ 23276 h 53732"/>
                <a:gd name="connsiteX2" fmla="*/ 34901 w 55257"/>
                <a:gd name="connsiteY2" fmla="*/ 23307 h 53732"/>
                <a:gd name="connsiteX3" fmla="*/ 32997 w 55257"/>
                <a:gd name="connsiteY3" fmla="*/ 21833 h 53732"/>
                <a:gd name="connsiteX4" fmla="*/ 32997 w 55257"/>
                <a:gd name="connsiteY4" fmla="*/ 21801 h 53732"/>
                <a:gd name="connsiteX5" fmla="*/ 33385 w 55257"/>
                <a:gd name="connsiteY5" fmla="*/ 20551 h 53732"/>
                <a:gd name="connsiteX6" fmla="*/ 33933 w 55257"/>
                <a:gd name="connsiteY6" fmla="*/ 20134 h 53732"/>
                <a:gd name="connsiteX7" fmla="*/ 34579 w 55257"/>
                <a:gd name="connsiteY7" fmla="*/ 19974 h 53732"/>
                <a:gd name="connsiteX8" fmla="*/ 43969 w 55257"/>
                <a:gd name="connsiteY8" fmla="*/ 19910 h 53732"/>
                <a:gd name="connsiteX9" fmla="*/ 54037 w 55257"/>
                <a:gd name="connsiteY9" fmla="*/ 18788 h 53732"/>
                <a:gd name="connsiteX10" fmla="*/ 54747 w 55257"/>
                <a:gd name="connsiteY10" fmla="*/ 16447 h 53732"/>
                <a:gd name="connsiteX11" fmla="*/ 53166 w 55257"/>
                <a:gd name="connsiteY11" fmla="*/ 11639 h 53732"/>
                <a:gd name="connsiteX12" fmla="*/ 51294 w 55257"/>
                <a:gd name="connsiteY12" fmla="*/ -2241 h 53732"/>
                <a:gd name="connsiteX13" fmla="*/ 53262 w 55257"/>
                <a:gd name="connsiteY13" fmla="*/ -3620 h 53732"/>
                <a:gd name="connsiteX14" fmla="*/ 54327 w 55257"/>
                <a:gd name="connsiteY14" fmla="*/ -2979 h 53732"/>
                <a:gd name="connsiteX15" fmla="*/ 54682 w 55257"/>
                <a:gd name="connsiteY15" fmla="*/ -1760 h 53732"/>
                <a:gd name="connsiteX16" fmla="*/ 55941 w 55257"/>
                <a:gd name="connsiteY16" fmla="*/ 9652 h 53732"/>
                <a:gd name="connsiteX17" fmla="*/ 58167 w 55257"/>
                <a:gd name="connsiteY17" fmla="*/ 16352 h 53732"/>
                <a:gd name="connsiteX18" fmla="*/ 56425 w 55257"/>
                <a:gd name="connsiteY18" fmla="*/ 21192 h 53732"/>
                <a:gd name="connsiteX19" fmla="*/ 48003 w 55257"/>
                <a:gd name="connsiteY19" fmla="*/ 23404 h 53732"/>
                <a:gd name="connsiteX20" fmla="*/ 25963 w 55257"/>
                <a:gd name="connsiteY20" fmla="*/ 33245 h 53732"/>
                <a:gd name="connsiteX21" fmla="*/ 20735 w 55257"/>
                <a:gd name="connsiteY21" fmla="*/ 33053 h 53732"/>
                <a:gd name="connsiteX22" fmla="*/ 19186 w 55257"/>
                <a:gd name="connsiteY22" fmla="*/ 31226 h 53732"/>
                <a:gd name="connsiteX23" fmla="*/ 19832 w 55257"/>
                <a:gd name="connsiteY23" fmla="*/ 30071 h 53732"/>
                <a:gd name="connsiteX24" fmla="*/ 21090 w 55257"/>
                <a:gd name="connsiteY24" fmla="*/ 29719 h 53732"/>
                <a:gd name="connsiteX25" fmla="*/ 45131 w 55257"/>
                <a:gd name="connsiteY25" fmla="*/ 27700 h 53732"/>
                <a:gd name="connsiteX26" fmla="*/ 47260 w 55257"/>
                <a:gd name="connsiteY26" fmla="*/ 28821 h 53732"/>
                <a:gd name="connsiteX27" fmla="*/ 47164 w 55257"/>
                <a:gd name="connsiteY27" fmla="*/ 30071 h 53732"/>
                <a:gd name="connsiteX28" fmla="*/ 46196 w 55257"/>
                <a:gd name="connsiteY28" fmla="*/ 30937 h 53732"/>
                <a:gd name="connsiteX29" fmla="*/ 25963 w 55257"/>
                <a:gd name="connsiteY29" fmla="*/ 33245 h 53732"/>
                <a:gd name="connsiteX30" fmla="*/ 16540 w 55257"/>
                <a:gd name="connsiteY30" fmla="*/ 16512 h 53732"/>
                <a:gd name="connsiteX31" fmla="*/ 5762 w 55257"/>
                <a:gd name="connsiteY31" fmla="*/ 11511 h 53732"/>
                <a:gd name="connsiteX32" fmla="*/ 3600 w 55257"/>
                <a:gd name="connsiteY32" fmla="*/ -2433 h 53732"/>
                <a:gd name="connsiteX33" fmla="*/ 25576 w 55257"/>
                <a:gd name="connsiteY33" fmla="*/ -20481 h 53732"/>
                <a:gd name="connsiteX34" fmla="*/ 36353 w 55257"/>
                <a:gd name="connsiteY34" fmla="*/ -15480 h 53732"/>
                <a:gd name="connsiteX35" fmla="*/ 38515 w 55257"/>
                <a:gd name="connsiteY35" fmla="*/ -1536 h 53732"/>
                <a:gd name="connsiteX36" fmla="*/ 16540 w 55257"/>
                <a:gd name="connsiteY36" fmla="*/ 16512 h 53732"/>
                <a:gd name="connsiteX37" fmla="*/ 25608 w 55257"/>
                <a:gd name="connsiteY37" fmla="*/ -17083 h 53732"/>
                <a:gd name="connsiteX38" fmla="*/ 6924 w 55257"/>
                <a:gd name="connsiteY38" fmla="*/ -1536 h 53732"/>
                <a:gd name="connsiteX39" fmla="*/ 8473 w 55257"/>
                <a:gd name="connsiteY39" fmla="*/ 9459 h 53732"/>
                <a:gd name="connsiteX40" fmla="*/ 16540 w 55257"/>
                <a:gd name="connsiteY40" fmla="*/ 13114 h 53732"/>
                <a:gd name="connsiteX41" fmla="*/ 35224 w 55257"/>
                <a:gd name="connsiteY41" fmla="*/ -2433 h 53732"/>
                <a:gd name="connsiteX42" fmla="*/ 33675 w 55257"/>
                <a:gd name="connsiteY42" fmla="*/ -13429 h 53732"/>
                <a:gd name="connsiteX43" fmla="*/ 25608 w 55257"/>
                <a:gd name="connsiteY43" fmla="*/ -17083 h 53732"/>
                <a:gd name="connsiteX44" fmla="*/ 25608 w 55257"/>
                <a:gd name="connsiteY44" fmla="*/ -17083 h 53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5257" h="53732">
                  <a:moveTo>
                    <a:pt x="48003" y="23404"/>
                  </a:moveTo>
                  <a:cubicBezTo>
                    <a:pt x="46615" y="23404"/>
                    <a:pt x="45227" y="23372"/>
                    <a:pt x="43840" y="23276"/>
                  </a:cubicBezTo>
                  <a:cubicBezTo>
                    <a:pt x="40871" y="23115"/>
                    <a:pt x="37870" y="23115"/>
                    <a:pt x="34901" y="23307"/>
                  </a:cubicBezTo>
                  <a:cubicBezTo>
                    <a:pt x="33966" y="23404"/>
                    <a:pt x="33127" y="22763"/>
                    <a:pt x="32997" y="21833"/>
                  </a:cubicBezTo>
                  <a:cubicBezTo>
                    <a:pt x="32997" y="21833"/>
                    <a:pt x="32997" y="21801"/>
                    <a:pt x="32997" y="21801"/>
                  </a:cubicBezTo>
                  <a:cubicBezTo>
                    <a:pt x="32965" y="21352"/>
                    <a:pt x="33094" y="20903"/>
                    <a:pt x="33385" y="20551"/>
                  </a:cubicBezTo>
                  <a:cubicBezTo>
                    <a:pt x="33546" y="20390"/>
                    <a:pt x="33707" y="20230"/>
                    <a:pt x="33933" y="20134"/>
                  </a:cubicBezTo>
                  <a:cubicBezTo>
                    <a:pt x="34127" y="20038"/>
                    <a:pt x="34353" y="19974"/>
                    <a:pt x="34579" y="19974"/>
                  </a:cubicBezTo>
                  <a:cubicBezTo>
                    <a:pt x="37709" y="19749"/>
                    <a:pt x="40839" y="19717"/>
                    <a:pt x="43969" y="19910"/>
                  </a:cubicBezTo>
                  <a:cubicBezTo>
                    <a:pt x="48390" y="20070"/>
                    <a:pt x="52553" y="20230"/>
                    <a:pt x="54037" y="18788"/>
                  </a:cubicBezTo>
                  <a:cubicBezTo>
                    <a:pt x="54618" y="18147"/>
                    <a:pt x="54876" y="17281"/>
                    <a:pt x="54747" y="16447"/>
                  </a:cubicBezTo>
                  <a:cubicBezTo>
                    <a:pt x="54844" y="14717"/>
                    <a:pt x="54263" y="12986"/>
                    <a:pt x="53166" y="11639"/>
                  </a:cubicBezTo>
                  <a:cubicBezTo>
                    <a:pt x="51326" y="9107"/>
                    <a:pt x="50036" y="6478"/>
                    <a:pt x="51294" y="-2241"/>
                  </a:cubicBezTo>
                  <a:cubicBezTo>
                    <a:pt x="51455" y="-3171"/>
                    <a:pt x="52327" y="-3780"/>
                    <a:pt x="53262" y="-3620"/>
                  </a:cubicBezTo>
                  <a:cubicBezTo>
                    <a:pt x="53682" y="-3555"/>
                    <a:pt x="54069" y="-3331"/>
                    <a:pt x="54327" y="-2979"/>
                  </a:cubicBezTo>
                  <a:cubicBezTo>
                    <a:pt x="54586" y="-2626"/>
                    <a:pt x="54715" y="-2177"/>
                    <a:pt x="54682" y="-1760"/>
                  </a:cubicBezTo>
                  <a:cubicBezTo>
                    <a:pt x="53521" y="6286"/>
                    <a:pt x="54682" y="7921"/>
                    <a:pt x="55941" y="9652"/>
                  </a:cubicBezTo>
                  <a:cubicBezTo>
                    <a:pt x="57457" y="11543"/>
                    <a:pt x="58264" y="13947"/>
                    <a:pt x="58167" y="16352"/>
                  </a:cubicBezTo>
                  <a:cubicBezTo>
                    <a:pt x="58297" y="18147"/>
                    <a:pt x="57683" y="19878"/>
                    <a:pt x="56425" y="21192"/>
                  </a:cubicBezTo>
                  <a:cubicBezTo>
                    <a:pt x="54586" y="23019"/>
                    <a:pt x="51585" y="23404"/>
                    <a:pt x="48003" y="23404"/>
                  </a:cubicBezTo>
                  <a:close/>
                  <a:moveTo>
                    <a:pt x="25963" y="33245"/>
                  </a:moveTo>
                  <a:cubicBezTo>
                    <a:pt x="23833" y="33245"/>
                    <a:pt x="21994" y="33181"/>
                    <a:pt x="20735" y="33053"/>
                  </a:cubicBezTo>
                  <a:cubicBezTo>
                    <a:pt x="19799" y="32956"/>
                    <a:pt x="19122" y="32155"/>
                    <a:pt x="19186" y="31226"/>
                  </a:cubicBezTo>
                  <a:cubicBezTo>
                    <a:pt x="19219" y="30777"/>
                    <a:pt x="19444" y="30360"/>
                    <a:pt x="19832" y="30071"/>
                  </a:cubicBezTo>
                  <a:cubicBezTo>
                    <a:pt x="20187" y="29783"/>
                    <a:pt x="20638" y="29655"/>
                    <a:pt x="21090" y="29719"/>
                  </a:cubicBezTo>
                  <a:cubicBezTo>
                    <a:pt x="25898" y="30200"/>
                    <a:pt x="38709" y="29815"/>
                    <a:pt x="45131" y="27700"/>
                  </a:cubicBezTo>
                  <a:cubicBezTo>
                    <a:pt x="46034" y="27411"/>
                    <a:pt x="46970" y="27924"/>
                    <a:pt x="47260" y="28821"/>
                  </a:cubicBezTo>
                  <a:cubicBezTo>
                    <a:pt x="47390" y="29238"/>
                    <a:pt x="47357" y="29687"/>
                    <a:pt x="47164" y="30071"/>
                  </a:cubicBezTo>
                  <a:cubicBezTo>
                    <a:pt x="46970" y="30456"/>
                    <a:pt x="46615" y="30777"/>
                    <a:pt x="46196" y="30937"/>
                  </a:cubicBezTo>
                  <a:cubicBezTo>
                    <a:pt x="40871" y="32636"/>
                    <a:pt x="32126" y="33245"/>
                    <a:pt x="25963" y="33245"/>
                  </a:cubicBezTo>
                  <a:close/>
                  <a:moveTo>
                    <a:pt x="16540" y="16512"/>
                  </a:moveTo>
                  <a:cubicBezTo>
                    <a:pt x="12345" y="16640"/>
                    <a:pt x="8376" y="14781"/>
                    <a:pt x="5762" y="11511"/>
                  </a:cubicBezTo>
                  <a:cubicBezTo>
                    <a:pt x="2987" y="7921"/>
                    <a:pt x="2213" y="2824"/>
                    <a:pt x="3600" y="-2433"/>
                  </a:cubicBezTo>
                  <a:cubicBezTo>
                    <a:pt x="6279" y="-12371"/>
                    <a:pt x="16153" y="-20481"/>
                    <a:pt x="25576" y="-20481"/>
                  </a:cubicBezTo>
                  <a:cubicBezTo>
                    <a:pt x="29771" y="-20609"/>
                    <a:pt x="33740" y="-18750"/>
                    <a:pt x="36353" y="-15480"/>
                  </a:cubicBezTo>
                  <a:cubicBezTo>
                    <a:pt x="39129" y="-11890"/>
                    <a:pt x="39903" y="-6793"/>
                    <a:pt x="38515" y="-1536"/>
                  </a:cubicBezTo>
                  <a:cubicBezTo>
                    <a:pt x="35837" y="8401"/>
                    <a:pt x="25963" y="16512"/>
                    <a:pt x="16540" y="16512"/>
                  </a:cubicBezTo>
                  <a:close/>
                  <a:moveTo>
                    <a:pt x="25608" y="-17083"/>
                  </a:moveTo>
                  <a:cubicBezTo>
                    <a:pt x="17637" y="-17083"/>
                    <a:pt x="9247" y="-10127"/>
                    <a:pt x="6924" y="-1536"/>
                  </a:cubicBezTo>
                  <a:cubicBezTo>
                    <a:pt x="5794" y="2696"/>
                    <a:pt x="6343" y="6703"/>
                    <a:pt x="8473" y="9459"/>
                  </a:cubicBezTo>
                  <a:cubicBezTo>
                    <a:pt x="10409" y="11864"/>
                    <a:pt x="13410" y="13242"/>
                    <a:pt x="16540" y="13114"/>
                  </a:cubicBezTo>
                  <a:cubicBezTo>
                    <a:pt x="24543" y="13114"/>
                    <a:pt x="32901" y="6157"/>
                    <a:pt x="35224" y="-2433"/>
                  </a:cubicBezTo>
                  <a:cubicBezTo>
                    <a:pt x="36353" y="-6665"/>
                    <a:pt x="35805" y="-10672"/>
                    <a:pt x="33675" y="-13429"/>
                  </a:cubicBezTo>
                  <a:cubicBezTo>
                    <a:pt x="31707" y="-15833"/>
                    <a:pt x="28706" y="-17212"/>
                    <a:pt x="25608" y="-17083"/>
                  </a:cubicBezTo>
                  <a:lnTo>
                    <a:pt x="25608" y="-17083"/>
                  </a:lnTo>
                  <a:close/>
                </a:path>
              </a:pathLst>
            </a:custGeom>
            <a:solidFill>
              <a:srgbClr val="191919"/>
            </a:solidFill>
            <a:ln w="321" cap="flat">
              <a:noFill/>
              <a:prstDash val="solid"/>
              <a:miter/>
            </a:ln>
          </p:spPr>
          <p:txBody>
            <a:bodyPr rtlCol="0" anchor="ctr"/>
            <a:lstStyle/>
            <a:p>
              <a:endParaRPr lang="fr-FR"/>
            </a:p>
          </p:txBody>
        </p:sp>
        <p:sp>
          <p:nvSpPr>
            <p:cNvPr id="4123" name="Forme libre 4122">
              <a:extLst>
                <a:ext uri="{FF2B5EF4-FFF2-40B4-BE49-F238E27FC236}">
                  <a16:creationId xmlns:a16="http://schemas.microsoft.com/office/drawing/2014/main" id="{E37E9B81-990A-2165-3DE7-452CB03E0CBD}"/>
                </a:ext>
              </a:extLst>
            </p:cNvPr>
            <p:cNvSpPr/>
            <p:nvPr/>
          </p:nvSpPr>
          <p:spPr>
            <a:xfrm>
              <a:off x="1819876" y="9490394"/>
              <a:ext cx="32881" cy="33635"/>
            </a:xfrm>
            <a:custGeom>
              <a:avLst/>
              <a:gdLst>
                <a:gd name="connsiteX0" fmla="*/ 35485 w 32881"/>
                <a:gd name="connsiteY0" fmla="*/ -10776 h 33635"/>
                <a:gd name="connsiteX1" fmla="*/ 8862 w 32881"/>
                <a:gd name="connsiteY1" fmla="*/ 11792 h 33635"/>
                <a:gd name="connsiteX2" fmla="*/ 3473 w 32881"/>
                <a:gd name="connsiteY2" fmla="*/ -3659 h 33635"/>
                <a:gd name="connsiteX3" fmla="*/ 3667 w 32881"/>
                <a:gd name="connsiteY3" fmla="*/ -4269 h 33635"/>
                <a:gd name="connsiteX4" fmla="*/ 22674 w 32881"/>
                <a:gd name="connsiteY4" fmla="*/ -20392 h 33635"/>
                <a:gd name="connsiteX5" fmla="*/ 23803 w 32881"/>
                <a:gd name="connsiteY5" fmla="*/ -20457 h 33635"/>
                <a:gd name="connsiteX6" fmla="*/ 35485 w 32881"/>
                <a:gd name="connsiteY6" fmla="*/ -10776 h 33635"/>
                <a:gd name="connsiteX7" fmla="*/ 35710 w 32881"/>
                <a:gd name="connsiteY7" fmla="*/ -7795 h 33635"/>
                <a:gd name="connsiteX8" fmla="*/ 35065 w 32881"/>
                <a:gd name="connsiteY8" fmla="*/ -3627 h 33635"/>
                <a:gd name="connsiteX9" fmla="*/ 35065 w 32881"/>
                <a:gd name="connsiteY9" fmla="*/ -3595 h 33635"/>
                <a:gd name="connsiteX10" fmla="*/ 15316 w 32881"/>
                <a:gd name="connsiteY10" fmla="*/ 13170 h 33635"/>
                <a:gd name="connsiteX11" fmla="*/ 14768 w 32881"/>
                <a:gd name="connsiteY11" fmla="*/ 13170 h 33635"/>
                <a:gd name="connsiteX12" fmla="*/ 11476 w 32881"/>
                <a:gd name="connsiteY12" fmla="*/ 12786 h 33635"/>
                <a:gd name="connsiteX13" fmla="*/ 35710 w 32881"/>
                <a:gd name="connsiteY13" fmla="*/ -7795 h 3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881" h="33635">
                  <a:moveTo>
                    <a:pt x="35485" y="-10776"/>
                  </a:moveTo>
                  <a:lnTo>
                    <a:pt x="8862" y="11792"/>
                  </a:lnTo>
                  <a:cubicBezTo>
                    <a:pt x="3925" y="9228"/>
                    <a:pt x="1602" y="3265"/>
                    <a:pt x="3473" y="-3659"/>
                  </a:cubicBezTo>
                  <a:cubicBezTo>
                    <a:pt x="3538" y="-3884"/>
                    <a:pt x="3603" y="-4076"/>
                    <a:pt x="3667" y="-4269"/>
                  </a:cubicBezTo>
                  <a:lnTo>
                    <a:pt x="22674" y="-20392"/>
                  </a:lnTo>
                  <a:cubicBezTo>
                    <a:pt x="23061" y="-20424"/>
                    <a:pt x="23416" y="-20457"/>
                    <a:pt x="23803" y="-20457"/>
                  </a:cubicBezTo>
                  <a:cubicBezTo>
                    <a:pt x="29612" y="-20681"/>
                    <a:pt x="34678" y="-16482"/>
                    <a:pt x="35485" y="-10776"/>
                  </a:cubicBezTo>
                  <a:close/>
                  <a:moveTo>
                    <a:pt x="35710" y="-7795"/>
                  </a:moveTo>
                  <a:cubicBezTo>
                    <a:pt x="35646" y="-6384"/>
                    <a:pt x="35452" y="-4974"/>
                    <a:pt x="35065" y="-3627"/>
                  </a:cubicBezTo>
                  <a:cubicBezTo>
                    <a:pt x="35065" y="-3627"/>
                    <a:pt x="35065" y="-3595"/>
                    <a:pt x="35065" y="-3595"/>
                  </a:cubicBezTo>
                  <a:lnTo>
                    <a:pt x="15316" y="13170"/>
                  </a:lnTo>
                  <a:cubicBezTo>
                    <a:pt x="15123" y="13170"/>
                    <a:pt x="14961" y="13170"/>
                    <a:pt x="14768" y="13170"/>
                  </a:cubicBezTo>
                  <a:cubicBezTo>
                    <a:pt x="13671" y="13170"/>
                    <a:pt x="12541" y="13042"/>
                    <a:pt x="11476" y="12786"/>
                  </a:cubicBezTo>
                  <a:lnTo>
                    <a:pt x="35710" y="-7795"/>
                  </a:lnTo>
                  <a:close/>
                </a:path>
              </a:pathLst>
            </a:custGeom>
            <a:solidFill>
              <a:srgbClr val="FFFFFF"/>
            </a:solidFill>
            <a:ln w="321" cap="flat">
              <a:noFill/>
              <a:prstDash val="solid"/>
              <a:miter/>
            </a:ln>
          </p:spPr>
          <p:txBody>
            <a:bodyPr rtlCol="0" anchor="ctr"/>
            <a:lstStyle/>
            <a:p>
              <a:endParaRPr lang="fr-FR"/>
            </a:p>
          </p:txBody>
        </p:sp>
        <p:sp>
          <p:nvSpPr>
            <p:cNvPr id="4124" name="Forme libre 4123">
              <a:extLst>
                <a:ext uri="{FF2B5EF4-FFF2-40B4-BE49-F238E27FC236}">
                  <a16:creationId xmlns:a16="http://schemas.microsoft.com/office/drawing/2014/main" id="{1621CF0F-CA57-76DA-91F8-F013792AC0A3}"/>
                </a:ext>
              </a:extLst>
            </p:cNvPr>
            <p:cNvSpPr/>
            <p:nvPr/>
          </p:nvSpPr>
          <p:spPr>
            <a:xfrm>
              <a:off x="1818169" y="9488730"/>
              <a:ext cx="36261" cy="37005"/>
            </a:xfrm>
            <a:custGeom>
              <a:avLst/>
              <a:gdLst>
                <a:gd name="connsiteX0" fmla="*/ 16442 w 36261"/>
                <a:gd name="connsiteY0" fmla="*/ 16534 h 37005"/>
                <a:gd name="connsiteX1" fmla="*/ 5664 w 36261"/>
                <a:gd name="connsiteY1" fmla="*/ 11533 h 37005"/>
                <a:gd name="connsiteX2" fmla="*/ 3502 w 36261"/>
                <a:gd name="connsiteY2" fmla="*/ -2411 h 37005"/>
                <a:gd name="connsiteX3" fmla="*/ 25477 w 36261"/>
                <a:gd name="connsiteY3" fmla="*/ -20459 h 37005"/>
                <a:gd name="connsiteX4" fmla="*/ 36255 w 36261"/>
                <a:gd name="connsiteY4" fmla="*/ -15459 h 37005"/>
                <a:gd name="connsiteX5" fmla="*/ 38417 w 36261"/>
                <a:gd name="connsiteY5" fmla="*/ -1514 h 37005"/>
                <a:gd name="connsiteX6" fmla="*/ 16442 w 36261"/>
                <a:gd name="connsiteY6" fmla="*/ 16534 h 37005"/>
                <a:gd name="connsiteX7" fmla="*/ 25509 w 36261"/>
                <a:gd name="connsiteY7" fmla="*/ -17062 h 37005"/>
                <a:gd name="connsiteX8" fmla="*/ 6826 w 36261"/>
                <a:gd name="connsiteY8" fmla="*/ -1514 h 37005"/>
                <a:gd name="connsiteX9" fmla="*/ 8375 w 36261"/>
                <a:gd name="connsiteY9" fmla="*/ 9481 h 37005"/>
                <a:gd name="connsiteX10" fmla="*/ 16442 w 36261"/>
                <a:gd name="connsiteY10" fmla="*/ 13136 h 37005"/>
                <a:gd name="connsiteX11" fmla="*/ 35126 w 36261"/>
                <a:gd name="connsiteY11" fmla="*/ -2411 h 37005"/>
                <a:gd name="connsiteX12" fmla="*/ 33577 w 36261"/>
                <a:gd name="connsiteY12" fmla="*/ -13407 h 37005"/>
                <a:gd name="connsiteX13" fmla="*/ 25509 w 36261"/>
                <a:gd name="connsiteY13" fmla="*/ -17062 h 37005"/>
                <a:gd name="connsiteX14" fmla="*/ 25509 w 36261"/>
                <a:gd name="connsiteY14" fmla="*/ -17062 h 37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261" h="37005">
                  <a:moveTo>
                    <a:pt x="16442" y="16534"/>
                  </a:moveTo>
                  <a:cubicBezTo>
                    <a:pt x="12247" y="16662"/>
                    <a:pt x="8278" y="14802"/>
                    <a:pt x="5664" y="11533"/>
                  </a:cubicBezTo>
                  <a:cubicBezTo>
                    <a:pt x="2889" y="7942"/>
                    <a:pt x="2114" y="2845"/>
                    <a:pt x="3502" y="-2411"/>
                  </a:cubicBezTo>
                  <a:cubicBezTo>
                    <a:pt x="6180" y="-12349"/>
                    <a:pt x="16055" y="-20459"/>
                    <a:pt x="25477" y="-20459"/>
                  </a:cubicBezTo>
                  <a:cubicBezTo>
                    <a:pt x="29672" y="-20588"/>
                    <a:pt x="33641" y="-18728"/>
                    <a:pt x="36255" y="-15459"/>
                  </a:cubicBezTo>
                  <a:cubicBezTo>
                    <a:pt x="39030" y="-11868"/>
                    <a:pt x="39805" y="-6772"/>
                    <a:pt x="38417" y="-1514"/>
                  </a:cubicBezTo>
                  <a:cubicBezTo>
                    <a:pt x="35739" y="8423"/>
                    <a:pt x="25897" y="16534"/>
                    <a:pt x="16442" y="16534"/>
                  </a:cubicBezTo>
                  <a:close/>
                  <a:moveTo>
                    <a:pt x="25509" y="-17062"/>
                  </a:moveTo>
                  <a:cubicBezTo>
                    <a:pt x="17507" y="-17062"/>
                    <a:pt x="9149" y="-10105"/>
                    <a:pt x="6826" y="-1514"/>
                  </a:cubicBezTo>
                  <a:cubicBezTo>
                    <a:pt x="5696" y="2717"/>
                    <a:pt x="6245" y="6724"/>
                    <a:pt x="8375" y="9481"/>
                  </a:cubicBezTo>
                  <a:cubicBezTo>
                    <a:pt x="10311" y="11917"/>
                    <a:pt x="13312" y="13263"/>
                    <a:pt x="16442" y="13136"/>
                  </a:cubicBezTo>
                  <a:cubicBezTo>
                    <a:pt x="24445" y="13136"/>
                    <a:pt x="32802" y="6179"/>
                    <a:pt x="35126" y="-2411"/>
                  </a:cubicBezTo>
                  <a:cubicBezTo>
                    <a:pt x="36255" y="-6643"/>
                    <a:pt x="35706" y="-10650"/>
                    <a:pt x="33577" y="-13407"/>
                  </a:cubicBezTo>
                  <a:cubicBezTo>
                    <a:pt x="31608" y="-15811"/>
                    <a:pt x="28639" y="-17190"/>
                    <a:pt x="25509" y="-17062"/>
                  </a:cubicBezTo>
                  <a:lnTo>
                    <a:pt x="25509" y="-17062"/>
                  </a:lnTo>
                  <a:close/>
                </a:path>
              </a:pathLst>
            </a:custGeom>
            <a:solidFill>
              <a:srgbClr val="191919"/>
            </a:solidFill>
            <a:ln w="321" cap="flat">
              <a:noFill/>
              <a:prstDash val="solid"/>
              <a:miter/>
            </a:ln>
          </p:spPr>
          <p:txBody>
            <a:bodyPr rtlCol="0" anchor="ctr"/>
            <a:lstStyle/>
            <a:p>
              <a:endParaRPr lang="fr-FR"/>
            </a:p>
          </p:txBody>
        </p:sp>
        <p:sp>
          <p:nvSpPr>
            <p:cNvPr id="4125" name="Forme libre 4124">
              <a:extLst>
                <a:ext uri="{FF2B5EF4-FFF2-40B4-BE49-F238E27FC236}">
                  <a16:creationId xmlns:a16="http://schemas.microsoft.com/office/drawing/2014/main" id="{307570E9-629F-8D85-4B7F-285025A1EB9A}"/>
                </a:ext>
              </a:extLst>
            </p:cNvPr>
            <p:cNvSpPr/>
            <p:nvPr/>
          </p:nvSpPr>
          <p:spPr>
            <a:xfrm>
              <a:off x="1722856" y="9474936"/>
              <a:ext cx="148107" cy="33016"/>
            </a:xfrm>
            <a:custGeom>
              <a:avLst/>
              <a:gdLst>
                <a:gd name="connsiteX0" fmla="*/ 84686 w 148107"/>
                <a:gd name="connsiteY0" fmla="*/ 12577 h 33016"/>
                <a:gd name="connsiteX1" fmla="*/ 82976 w 148107"/>
                <a:gd name="connsiteY1" fmla="*/ 10878 h 33016"/>
                <a:gd name="connsiteX2" fmla="*/ 83783 w 148107"/>
                <a:gd name="connsiteY2" fmla="*/ 9436 h 33016"/>
                <a:gd name="connsiteX3" fmla="*/ 102176 w 148107"/>
                <a:gd name="connsiteY3" fmla="*/ 9788 h 33016"/>
                <a:gd name="connsiteX4" fmla="*/ 101950 w 148107"/>
                <a:gd name="connsiteY4" fmla="*/ 12192 h 33016"/>
                <a:gd name="connsiteX5" fmla="*/ 99530 w 148107"/>
                <a:gd name="connsiteY5" fmla="*/ 11968 h 33016"/>
                <a:gd name="connsiteX6" fmla="*/ 85525 w 148107"/>
                <a:gd name="connsiteY6" fmla="*/ 12321 h 33016"/>
                <a:gd name="connsiteX7" fmla="*/ 84686 w 148107"/>
                <a:gd name="connsiteY7" fmla="*/ 12577 h 33016"/>
                <a:gd name="connsiteX8" fmla="*/ 55095 w 148107"/>
                <a:gd name="connsiteY8" fmla="*/ 8282 h 33016"/>
                <a:gd name="connsiteX9" fmla="*/ 54902 w 148107"/>
                <a:gd name="connsiteY9" fmla="*/ 8282 h 33016"/>
                <a:gd name="connsiteX10" fmla="*/ 19728 w 148107"/>
                <a:gd name="connsiteY10" fmla="*/ -11048 h 33016"/>
                <a:gd name="connsiteX11" fmla="*/ 19664 w 148107"/>
                <a:gd name="connsiteY11" fmla="*/ -13453 h 33016"/>
                <a:gd name="connsiteX12" fmla="*/ 19664 w 148107"/>
                <a:gd name="connsiteY12" fmla="*/ -13453 h 33016"/>
                <a:gd name="connsiteX13" fmla="*/ 22084 w 148107"/>
                <a:gd name="connsiteY13" fmla="*/ -13516 h 33016"/>
                <a:gd name="connsiteX14" fmla="*/ 22084 w 148107"/>
                <a:gd name="connsiteY14" fmla="*/ -13516 h 33016"/>
                <a:gd name="connsiteX15" fmla="*/ 55321 w 148107"/>
                <a:gd name="connsiteY15" fmla="*/ 4916 h 33016"/>
                <a:gd name="connsiteX16" fmla="*/ 56806 w 148107"/>
                <a:gd name="connsiteY16" fmla="*/ 6711 h 33016"/>
                <a:gd name="connsiteX17" fmla="*/ 55095 w 148107"/>
                <a:gd name="connsiteY17" fmla="*/ 8282 h 33016"/>
                <a:gd name="connsiteX18" fmla="*/ 55095 w 148107"/>
                <a:gd name="connsiteY18" fmla="*/ 8282 h 33016"/>
                <a:gd name="connsiteX19" fmla="*/ 141641 w 148107"/>
                <a:gd name="connsiteY19" fmla="*/ 8731 h 33016"/>
                <a:gd name="connsiteX20" fmla="*/ 134510 w 148107"/>
                <a:gd name="connsiteY20" fmla="*/ 8378 h 33016"/>
                <a:gd name="connsiteX21" fmla="*/ 132703 w 148107"/>
                <a:gd name="connsiteY21" fmla="*/ 8250 h 33016"/>
                <a:gd name="connsiteX22" fmla="*/ 131541 w 148107"/>
                <a:gd name="connsiteY22" fmla="*/ 7673 h 33016"/>
                <a:gd name="connsiteX23" fmla="*/ 131703 w 148107"/>
                <a:gd name="connsiteY23" fmla="*/ 5268 h 33016"/>
                <a:gd name="connsiteX24" fmla="*/ 132929 w 148107"/>
                <a:gd name="connsiteY24" fmla="*/ 4852 h 33016"/>
                <a:gd name="connsiteX25" fmla="*/ 134768 w 148107"/>
                <a:gd name="connsiteY25" fmla="*/ 4980 h 33016"/>
                <a:gd name="connsiteX26" fmla="*/ 147579 w 148107"/>
                <a:gd name="connsiteY26" fmla="*/ 4211 h 33016"/>
                <a:gd name="connsiteX27" fmla="*/ 143093 w 148107"/>
                <a:gd name="connsiteY27" fmla="*/ -1624 h 33016"/>
                <a:gd name="connsiteX28" fmla="*/ 142480 w 148107"/>
                <a:gd name="connsiteY28" fmla="*/ -2810 h 33016"/>
                <a:gd name="connsiteX29" fmla="*/ 144062 w 148107"/>
                <a:gd name="connsiteY29" fmla="*/ -4637 h 33016"/>
                <a:gd name="connsiteX30" fmla="*/ 144804 w 148107"/>
                <a:gd name="connsiteY30" fmla="*/ -4541 h 33016"/>
                <a:gd name="connsiteX31" fmla="*/ 145385 w 148107"/>
                <a:gd name="connsiteY31" fmla="*/ -4188 h 33016"/>
                <a:gd name="connsiteX32" fmla="*/ 150741 w 148107"/>
                <a:gd name="connsiteY32" fmla="*/ 5493 h 33016"/>
                <a:gd name="connsiteX33" fmla="*/ 141641 w 148107"/>
                <a:gd name="connsiteY33" fmla="*/ 8731 h 33016"/>
                <a:gd name="connsiteX34" fmla="*/ 141641 w 148107"/>
                <a:gd name="connsiteY34" fmla="*/ 8731 h 33016"/>
                <a:gd name="connsiteX35" fmla="*/ 11113 w 148107"/>
                <a:gd name="connsiteY35" fmla="*/ 12128 h 33016"/>
                <a:gd name="connsiteX36" fmla="*/ 10596 w 148107"/>
                <a:gd name="connsiteY36" fmla="*/ 12065 h 33016"/>
                <a:gd name="connsiteX37" fmla="*/ 3045 w 148107"/>
                <a:gd name="connsiteY37" fmla="*/ 5236 h 33016"/>
                <a:gd name="connsiteX38" fmla="*/ 5756 w 148107"/>
                <a:gd name="connsiteY38" fmla="*/ -1784 h 33016"/>
                <a:gd name="connsiteX39" fmla="*/ 16824 w 148107"/>
                <a:gd name="connsiteY39" fmla="*/ -3002 h 33016"/>
                <a:gd name="connsiteX40" fmla="*/ 17792 w 148107"/>
                <a:gd name="connsiteY40" fmla="*/ -2105 h 33016"/>
                <a:gd name="connsiteX41" fmla="*/ 17437 w 148107"/>
                <a:gd name="connsiteY41" fmla="*/ -213 h 33016"/>
                <a:gd name="connsiteX42" fmla="*/ 16211 w 148107"/>
                <a:gd name="connsiteY42" fmla="*/ 300 h 33016"/>
                <a:gd name="connsiteX43" fmla="*/ 15533 w 148107"/>
                <a:gd name="connsiteY43" fmla="*/ 171 h 33016"/>
                <a:gd name="connsiteX44" fmla="*/ 7918 w 148107"/>
                <a:gd name="connsiteY44" fmla="*/ 845 h 33016"/>
                <a:gd name="connsiteX45" fmla="*/ 6369 w 148107"/>
                <a:gd name="connsiteY45" fmla="*/ 4563 h 33016"/>
                <a:gd name="connsiteX46" fmla="*/ 11597 w 148107"/>
                <a:gd name="connsiteY46" fmla="*/ 8826 h 33016"/>
                <a:gd name="connsiteX47" fmla="*/ 12791 w 148107"/>
                <a:gd name="connsiteY47" fmla="*/ 10686 h 33016"/>
                <a:gd name="connsiteX48" fmla="*/ 11113 w 148107"/>
                <a:gd name="connsiteY48" fmla="*/ 12128 h 33016"/>
                <a:gd name="connsiteX49" fmla="*/ 11113 w 148107"/>
                <a:gd name="connsiteY49" fmla="*/ 12128 h 33016"/>
                <a:gd name="connsiteX50" fmla="*/ 63001 w 148107"/>
                <a:gd name="connsiteY50" fmla="*/ -15984 h 33016"/>
                <a:gd name="connsiteX51" fmla="*/ 74941 w 148107"/>
                <a:gd name="connsiteY51" fmla="*/ -15984 h 33016"/>
                <a:gd name="connsiteX52" fmla="*/ 65615 w 148107"/>
                <a:gd name="connsiteY52" fmla="*/ -11016 h 33016"/>
                <a:gd name="connsiteX53" fmla="*/ 63001 w 148107"/>
                <a:gd name="connsiteY53" fmla="*/ -15984 h 33016"/>
                <a:gd name="connsiteX54" fmla="*/ 126927 w 148107"/>
                <a:gd name="connsiteY54" fmla="*/ -12523 h 33016"/>
                <a:gd name="connsiteX55" fmla="*/ 116923 w 148107"/>
                <a:gd name="connsiteY55" fmla="*/ -19030 h 33016"/>
                <a:gd name="connsiteX56" fmla="*/ 127475 w 148107"/>
                <a:gd name="connsiteY56" fmla="*/ -18101 h 33016"/>
                <a:gd name="connsiteX57" fmla="*/ 126927 w 148107"/>
                <a:gd name="connsiteY57" fmla="*/ -12523 h 3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48107" h="33016">
                  <a:moveTo>
                    <a:pt x="84686" y="12577"/>
                  </a:moveTo>
                  <a:cubicBezTo>
                    <a:pt x="83751" y="12577"/>
                    <a:pt x="82976" y="11808"/>
                    <a:pt x="82976" y="10878"/>
                  </a:cubicBezTo>
                  <a:cubicBezTo>
                    <a:pt x="82976" y="10301"/>
                    <a:pt x="83299" y="9756"/>
                    <a:pt x="83783" y="9436"/>
                  </a:cubicBezTo>
                  <a:cubicBezTo>
                    <a:pt x="89333" y="6070"/>
                    <a:pt x="99627" y="6807"/>
                    <a:pt x="102176" y="9788"/>
                  </a:cubicBezTo>
                  <a:cubicBezTo>
                    <a:pt x="102789" y="10494"/>
                    <a:pt x="102692" y="11584"/>
                    <a:pt x="101950" y="12192"/>
                  </a:cubicBezTo>
                  <a:cubicBezTo>
                    <a:pt x="101240" y="12801"/>
                    <a:pt x="100143" y="12706"/>
                    <a:pt x="99530" y="11968"/>
                  </a:cubicBezTo>
                  <a:cubicBezTo>
                    <a:pt x="98433" y="10654"/>
                    <a:pt x="89946" y="9660"/>
                    <a:pt x="85525" y="12321"/>
                  </a:cubicBezTo>
                  <a:cubicBezTo>
                    <a:pt x="85299" y="12513"/>
                    <a:pt x="85009" y="12577"/>
                    <a:pt x="84686" y="12577"/>
                  </a:cubicBezTo>
                  <a:close/>
                  <a:moveTo>
                    <a:pt x="55095" y="8282"/>
                  </a:moveTo>
                  <a:cubicBezTo>
                    <a:pt x="55031" y="8282"/>
                    <a:pt x="54966" y="8282"/>
                    <a:pt x="54902" y="8282"/>
                  </a:cubicBezTo>
                  <a:cubicBezTo>
                    <a:pt x="38251" y="6326"/>
                    <a:pt x="24795" y="-6304"/>
                    <a:pt x="19728" y="-11048"/>
                  </a:cubicBezTo>
                  <a:cubicBezTo>
                    <a:pt x="19051" y="-11689"/>
                    <a:pt x="19019" y="-12747"/>
                    <a:pt x="19664" y="-13453"/>
                  </a:cubicBezTo>
                  <a:cubicBezTo>
                    <a:pt x="19664" y="-13453"/>
                    <a:pt x="19664" y="-13453"/>
                    <a:pt x="19664" y="-13453"/>
                  </a:cubicBezTo>
                  <a:cubicBezTo>
                    <a:pt x="20309" y="-14126"/>
                    <a:pt x="21406" y="-14158"/>
                    <a:pt x="22084" y="-13516"/>
                  </a:cubicBezTo>
                  <a:cubicBezTo>
                    <a:pt x="22084" y="-13516"/>
                    <a:pt x="22084" y="-13516"/>
                    <a:pt x="22084" y="-13516"/>
                  </a:cubicBezTo>
                  <a:cubicBezTo>
                    <a:pt x="26924" y="-8965"/>
                    <a:pt x="39800" y="3089"/>
                    <a:pt x="55321" y="4916"/>
                  </a:cubicBezTo>
                  <a:cubicBezTo>
                    <a:pt x="56225" y="5012"/>
                    <a:pt x="56870" y="5814"/>
                    <a:pt x="56806" y="6711"/>
                  </a:cubicBezTo>
                  <a:cubicBezTo>
                    <a:pt x="56741" y="7577"/>
                    <a:pt x="55999" y="8282"/>
                    <a:pt x="55095" y="8282"/>
                  </a:cubicBezTo>
                  <a:lnTo>
                    <a:pt x="55095" y="8282"/>
                  </a:lnTo>
                  <a:close/>
                  <a:moveTo>
                    <a:pt x="141641" y="8731"/>
                  </a:moveTo>
                  <a:cubicBezTo>
                    <a:pt x="139512" y="8731"/>
                    <a:pt x="137091" y="8570"/>
                    <a:pt x="134510" y="8378"/>
                  </a:cubicBezTo>
                  <a:cubicBezTo>
                    <a:pt x="133865" y="8346"/>
                    <a:pt x="133251" y="8282"/>
                    <a:pt x="132703" y="8250"/>
                  </a:cubicBezTo>
                  <a:cubicBezTo>
                    <a:pt x="132251" y="8218"/>
                    <a:pt x="131832" y="8025"/>
                    <a:pt x="131541" y="7673"/>
                  </a:cubicBezTo>
                  <a:cubicBezTo>
                    <a:pt x="130928" y="6968"/>
                    <a:pt x="130993" y="5909"/>
                    <a:pt x="131703" y="5268"/>
                  </a:cubicBezTo>
                  <a:cubicBezTo>
                    <a:pt x="132057" y="4980"/>
                    <a:pt x="132477" y="4819"/>
                    <a:pt x="132929" y="4852"/>
                  </a:cubicBezTo>
                  <a:cubicBezTo>
                    <a:pt x="133510" y="4884"/>
                    <a:pt x="134123" y="4948"/>
                    <a:pt x="134768" y="4980"/>
                  </a:cubicBezTo>
                  <a:cubicBezTo>
                    <a:pt x="137769" y="5204"/>
                    <a:pt x="146869" y="5846"/>
                    <a:pt x="147579" y="4211"/>
                  </a:cubicBezTo>
                  <a:cubicBezTo>
                    <a:pt x="147579" y="4211"/>
                    <a:pt x="147998" y="2768"/>
                    <a:pt x="143093" y="-1624"/>
                  </a:cubicBezTo>
                  <a:cubicBezTo>
                    <a:pt x="142739" y="-1912"/>
                    <a:pt x="142513" y="-2329"/>
                    <a:pt x="142480" y="-2810"/>
                  </a:cubicBezTo>
                  <a:cubicBezTo>
                    <a:pt x="142416" y="-3739"/>
                    <a:pt x="143126" y="-4573"/>
                    <a:pt x="144062" y="-4637"/>
                  </a:cubicBezTo>
                  <a:cubicBezTo>
                    <a:pt x="144320" y="-4669"/>
                    <a:pt x="144546" y="-4605"/>
                    <a:pt x="144804" y="-4541"/>
                  </a:cubicBezTo>
                  <a:cubicBezTo>
                    <a:pt x="145030" y="-4444"/>
                    <a:pt x="145223" y="-4349"/>
                    <a:pt x="145385" y="-4188"/>
                  </a:cubicBezTo>
                  <a:cubicBezTo>
                    <a:pt x="150128" y="44"/>
                    <a:pt x="151774" y="3024"/>
                    <a:pt x="150741" y="5493"/>
                  </a:cubicBezTo>
                  <a:cubicBezTo>
                    <a:pt x="149644" y="8025"/>
                    <a:pt x="146288" y="8731"/>
                    <a:pt x="141641" y="8731"/>
                  </a:cubicBezTo>
                  <a:lnTo>
                    <a:pt x="141641" y="8731"/>
                  </a:lnTo>
                  <a:close/>
                  <a:moveTo>
                    <a:pt x="11113" y="12128"/>
                  </a:moveTo>
                  <a:cubicBezTo>
                    <a:pt x="10951" y="12128"/>
                    <a:pt x="10758" y="12097"/>
                    <a:pt x="10596" y="12065"/>
                  </a:cubicBezTo>
                  <a:cubicBezTo>
                    <a:pt x="4852" y="10301"/>
                    <a:pt x="3400" y="7031"/>
                    <a:pt x="3045" y="5236"/>
                  </a:cubicBezTo>
                  <a:cubicBezTo>
                    <a:pt x="2561" y="2575"/>
                    <a:pt x="3626" y="-117"/>
                    <a:pt x="5756" y="-1784"/>
                  </a:cubicBezTo>
                  <a:cubicBezTo>
                    <a:pt x="8628" y="-4156"/>
                    <a:pt x="12791" y="-4605"/>
                    <a:pt x="16824" y="-3002"/>
                  </a:cubicBezTo>
                  <a:cubicBezTo>
                    <a:pt x="17244" y="-2841"/>
                    <a:pt x="17599" y="-2521"/>
                    <a:pt x="17792" y="-2105"/>
                  </a:cubicBezTo>
                  <a:cubicBezTo>
                    <a:pt x="18083" y="-1463"/>
                    <a:pt x="17921" y="-726"/>
                    <a:pt x="17437" y="-213"/>
                  </a:cubicBezTo>
                  <a:cubicBezTo>
                    <a:pt x="17115" y="107"/>
                    <a:pt x="16663" y="300"/>
                    <a:pt x="16211" y="300"/>
                  </a:cubicBezTo>
                  <a:cubicBezTo>
                    <a:pt x="15985" y="300"/>
                    <a:pt x="15759" y="236"/>
                    <a:pt x="15533" y="171"/>
                  </a:cubicBezTo>
                  <a:cubicBezTo>
                    <a:pt x="12661" y="-983"/>
                    <a:pt x="9822" y="-726"/>
                    <a:pt x="7918" y="845"/>
                  </a:cubicBezTo>
                  <a:cubicBezTo>
                    <a:pt x="6756" y="1710"/>
                    <a:pt x="6143" y="3153"/>
                    <a:pt x="6369" y="4563"/>
                  </a:cubicBezTo>
                  <a:cubicBezTo>
                    <a:pt x="6724" y="6390"/>
                    <a:pt x="8596" y="7897"/>
                    <a:pt x="11597" y="8826"/>
                  </a:cubicBezTo>
                  <a:cubicBezTo>
                    <a:pt x="12403" y="9083"/>
                    <a:pt x="12920" y="9885"/>
                    <a:pt x="12791" y="10686"/>
                  </a:cubicBezTo>
                  <a:cubicBezTo>
                    <a:pt x="12694" y="11519"/>
                    <a:pt x="11984" y="12128"/>
                    <a:pt x="11113" y="12128"/>
                  </a:cubicBezTo>
                  <a:lnTo>
                    <a:pt x="11113" y="12128"/>
                  </a:lnTo>
                  <a:close/>
                  <a:moveTo>
                    <a:pt x="63001" y="-15984"/>
                  </a:moveTo>
                  <a:cubicBezTo>
                    <a:pt x="69036" y="-20377"/>
                    <a:pt x="75167" y="-18998"/>
                    <a:pt x="74941" y="-15984"/>
                  </a:cubicBezTo>
                  <a:cubicBezTo>
                    <a:pt x="74715" y="-12972"/>
                    <a:pt x="69939" y="-11016"/>
                    <a:pt x="65615" y="-11016"/>
                  </a:cubicBezTo>
                  <a:cubicBezTo>
                    <a:pt x="61291" y="-11016"/>
                    <a:pt x="59774" y="-13613"/>
                    <a:pt x="63001" y="-15984"/>
                  </a:cubicBezTo>
                  <a:close/>
                  <a:moveTo>
                    <a:pt x="126927" y="-12523"/>
                  </a:moveTo>
                  <a:cubicBezTo>
                    <a:pt x="119440" y="-12138"/>
                    <a:pt x="115084" y="-16626"/>
                    <a:pt x="116923" y="-19030"/>
                  </a:cubicBezTo>
                  <a:cubicBezTo>
                    <a:pt x="118763" y="-21434"/>
                    <a:pt x="123829" y="-20472"/>
                    <a:pt x="127475" y="-18101"/>
                  </a:cubicBezTo>
                  <a:cubicBezTo>
                    <a:pt x="131122" y="-15728"/>
                    <a:pt x="130960" y="-12715"/>
                    <a:pt x="126927" y="-12523"/>
                  </a:cubicBezTo>
                  <a:close/>
                </a:path>
              </a:pathLst>
            </a:custGeom>
            <a:solidFill>
              <a:srgbClr val="191919"/>
            </a:solidFill>
            <a:ln w="321" cap="flat">
              <a:noFill/>
              <a:prstDash val="solid"/>
              <a:miter/>
            </a:ln>
          </p:spPr>
          <p:txBody>
            <a:bodyPr rtlCol="0" anchor="ctr"/>
            <a:lstStyle/>
            <a:p>
              <a:endParaRPr lang="fr-FR"/>
            </a:p>
          </p:txBody>
        </p:sp>
        <p:sp>
          <p:nvSpPr>
            <p:cNvPr id="4126" name="Forme libre 4125">
              <a:extLst>
                <a:ext uri="{FF2B5EF4-FFF2-40B4-BE49-F238E27FC236}">
                  <a16:creationId xmlns:a16="http://schemas.microsoft.com/office/drawing/2014/main" id="{A451CAC8-41EE-FE0A-6F06-C9096FFF62A5}"/>
                </a:ext>
              </a:extLst>
            </p:cNvPr>
            <p:cNvSpPr/>
            <p:nvPr/>
          </p:nvSpPr>
          <p:spPr>
            <a:xfrm>
              <a:off x="1715740" y="9398911"/>
              <a:ext cx="150700" cy="190108"/>
            </a:xfrm>
            <a:custGeom>
              <a:avLst/>
              <a:gdLst>
                <a:gd name="connsiteX0" fmla="*/ 135218 w 150700"/>
                <a:gd name="connsiteY0" fmla="*/ 2846 h 190108"/>
                <a:gd name="connsiteX1" fmla="*/ 117148 w 150700"/>
                <a:gd name="connsiteY1" fmla="*/ -19626 h 190108"/>
                <a:gd name="connsiteX2" fmla="*/ 90784 w 150700"/>
                <a:gd name="connsiteY2" fmla="*/ -8791 h 190108"/>
                <a:gd name="connsiteX3" fmla="*/ 65065 w 150700"/>
                <a:gd name="connsiteY3" fmla="*/ -12509 h 190108"/>
                <a:gd name="connsiteX4" fmla="*/ 53352 w 150700"/>
                <a:gd name="connsiteY4" fmla="*/ 4801 h 190108"/>
                <a:gd name="connsiteX5" fmla="*/ 34797 w 150700"/>
                <a:gd name="connsiteY5" fmla="*/ 10955 h 190108"/>
                <a:gd name="connsiteX6" fmla="*/ 9627 w 150700"/>
                <a:gd name="connsiteY6" fmla="*/ 20380 h 190108"/>
                <a:gd name="connsiteX7" fmla="*/ 8207 w 150700"/>
                <a:gd name="connsiteY7" fmla="*/ 45288 h 190108"/>
                <a:gd name="connsiteX8" fmla="*/ 5077 w 150700"/>
                <a:gd name="connsiteY8" fmla="*/ 73785 h 190108"/>
                <a:gd name="connsiteX9" fmla="*/ 18210 w 150700"/>
                <a:gd name="connsiteY9" fmla="*/ 64073 h 190108"/>
                <a:gd name="connsiteX10" fmla="*/ 32086 w 150700"/>
                <a:gd name="connsiteY10" fmla="*/ 67374 h 190108"/>
                <a:gd name="connsiteX11" fmla="*/ 40992 w 150700"/>
                <a:gd name="connsiteY11" fmla="*/ 48654 h 190108"/>
                <a:gd name="connsiteX12" fmla="*/ 59063 w 150700"/>
                <a:gd name="connsiteY12" fmla="*/ 47532 h 190108"/>
                <a:gd name="connsiteX13" fmla="*/ 69970 w 150700"/>
                <a:gd name="connsiteY13" fmla="*/ 32561 h 190108"/>
                <a:gd name="connsiteX14" fmla="*/ 84524 w 150700"/>
                <a:gd name="connsiteY14" fmla="*/ 41121 h 190108"/>
                <a:gd name="connsiteX15" fmla="*/ 100690 w 150700"/>
                <a:gd name="connsiteY15" fmla="*/ 29516 h 190108"/>
                <a:gd name="connsiteX16" fmla="*/ 115599 w 150700"/>
                <a:gd name="connsiteY16" fmla="*/ 40768 h 190108"/>
                <a:gd name="connsiteX17" fmla="*/ 127958 w 150700"/>
                <a:gd name="connsiteY17" fmla="*/ 32209 h 190108"/>
                <a:gd name="connsiteX18" fmla="*/ 152224 w 150700"/>
                <a:gd name="connsiteY18" fmla="*/ 30254 h 190108"/>
                <a:gd name="connsiteX19" fmla="*/ 135218 w 150700"/>
                <a:gd name="connsiteY19" fmla="*/ 2846 h 190108"/>
                <a:gd name="connsiteX20" fmla="*/ 135218 w 150700"/>
                <a:gd name="connsiteY20" fmla="*/ 2846 h 190108"/>
                <a:gd name="connsiteX21" fmla="*/ 62677 w 150700"/>
                <a:gd name="connsiteY21" fmla="*/ 169666 h 190108"/>
                <a:gd name="connsiteX22" fmla="*/ 58611 w 150700"/>
                <a:gd name="connsiteY22" fmla="*/ 168960 h 190108"/>
                <a:gd name="connsiteX23" fmla="*/ 21147 w 150700"/>
                <a:gd name="connsiteY23" fmla="*/ 94430 h 190108"/>
                <a:gd name="connsiteX24" fmla="*/ 22470 w 150700"/>
                <a:gd name="connsiteY24" fmla="*/ 92411 h 190108"/>
                <a:gd name="connsiteX25" fmla="*/ 24503 w 150700"/>
                <a:gd name="connsiteY25" fmla="*/ 93725 h 190108"/>
                <a:gd name="connsiteX26" fmla="*/ 24535 w 150700"/>
                <a:gd name="connsiteY26" fmla="*/ 93820 h 190108"/>
                <a:gd name="connsiteX27" fmla="*/ 59709 w 150700"/>
                <a:gd name="connsiteY27" fmla="*/ 165754 h 190108"/>
                <a:gd name="connsiteX28" fmla="*/ 64517 w 150700"/>
                <a:gd name="connsiteY28" fmla="*/ 165883 h 190108"/>
                <a:gd name="connsiteX29" fmla="*/ 83104 w 150700"/>
                <a:gd name="connsiteY29" fmla="*/ 134788 h 190108"/>
                <a:gd name="connsiteX30" fmla="*/ 85266 w 150700"/>
                <a:gd name="connsiteY30" fmla="*/ 133763 h 190108"/>
                <a:gd name="connsiteX31" fmla="*/ 86331 w 150700"/>
                <a:gd name="connsiteY31" fmla="*/ 135910 h 190108"/>
                <a:gd name="connsiteX32" fmla="*/ 66840 w 150700"/>
                <a:gd name="connsiteY32" fmla="*/ 168383 h 190108"/>
                <a:gd name="connsiteX33" fmla="*/ 62677 w 150700"/>
                <a:gd name="connsiteY33" fmla="*/ 169666 h 190108"/>
                <a:gd name="connsiteX34" fmla="*/ 108693 w 150700"/>
                <a:gd name="connsiteY34" fmla="*/ 168383 h 190108"/>
                <a:gd name="connsiteX35" fmla="*/ 105950 w 150700"/>
                <a:gd name="connsiteY35" fmla="*/ 167935 h 190108"/>
                <a:gd name="connsiteX36" fmla="*/ 90138 w 150700"/>
                <a:gd name="connsiteY36" fmla="*/ 134949 h 190108"/>
                <a:gd name="connsiteX37" fmla="*/ 90429 w 150700"/>
                <a:gd name="connsiteY37" fmla="*/ 133698 h 190108"/>
                <a:gd name="connsiteX38" fmla="*/ 92785 w 150700"/>
                <a:gd name="connsiteY38" fmla="*/ 133249 h 190108"/>
                <a:gd name="connsiteX39" fmla="*/ 93494 w 150700"/>
                <a:gd name="connsiteY39" fmla="*/ 134308 h 190108"/>
                <a:gd name="connsiteX40" fmla="*/ 107112 w 150700"/>
                <a:gd name="connsiteY40" fmla="*/ 164761 h 190108"/>
                <a:gd name="connsiteX41" fmla="*/ 114340 w 150700"/>
                <a:gd name="connsiteY41" fmla="*/ 162966 h 190108"/>
                <a:gd name="connsiteX42" fmla="*/ 138252 w 150700"/>
                <a:gd name="connsiteY42" fmla="*/ 106932 h 190108"/>
                <a:gd name="connsiteX43" fmla="*/ 138833 w 150700"/>
                <a:gd name="connsiteY43" fmla="*/ 105746 h 190108"/>
                <a:gd name="connsiteX44" fmla="*/ 140091 w 150700"/>
                <a:gd name="connsiteY44" fmla="*/ 105329 h 190108"/>
                <a:gd name="connsiteX45" fmla="*/ 140737 w 150700"/>
                <a:gd name="connsiteY45" fmla="*/ 105521 h 190108"/>
                <a:gd name="connsiteX46" fmla="*/ 141672 w 150700"/>
                <a:gd name="connsiteY46" fmla="*/ 107188 h 190108"/>
                <a:gd name="connsiteX47" fmla="*/ 116212 w 150700"/>
                <a:gd name="connsiteY47" fmla="*/ 165819 h 190108"/>
                <a:gd name="connsiteX48" fmla="*/ 108693 w 150700"/>
                <a:gd name="connsiteY48" fmla="*/ 168383 h 190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0700" h="190108">
                  <a:moveTo>
                    <a:pt x="135218" y="2846"/>
                  </a:moveTo>
                  <a:cubicBezTo>
                    <a:pt x="134089" y="-6707"/>
                    <a:pt x="127732" y="-18023"/>
                    <a:pt x="117148" y="-19626"/>
                  </a:cubicBezTo>
                  <a:cubicBezTo>
                    <a:pt x="106564" y="-21261"/>
                    <a:pt x="94043" y="-21581"/>
                    <a:pt x="90784" y="-8791"/>
                  </a:cubicBezTo>
                  <a:cubicBezTo>
                    <a:pt x="86557" y="-13311"/>
                    <a:pt x="74165" y="-17350"/>
                    <a:pt x="65065" y="-12509"/>
                  </a:cubicBezTo>
                  <a:cubicBezTo>
                    <a:pt x="55933" y="-7669"/>
                    <a:pt x="52190" y="-4592"/>
                    <a:pt x="53352" y="4801"/>
                  </a:cubicBezTo>
                  <a:cubicBezTo>
                    <a:pt x="53352" y="4801"/>
                    <a:pt x="39831" y="-617"/>
                    <a:pt x="34797" y="10955"/>
                  </a:cubicBezTo>
                  <a:cubicBezTo>
                    <a:pt x="29763" y="9000"/>
                    <a:pt x="16016" y="9834"/>
                    <a:pt x="9627" y="20380"/>
                  </a:cubicBezTo>
                  <a:cubicBezTo>
                    <a:pt x="3238" y="30959"/>
                    <a:pt x="6594" y="41088"/>
                    <a:pt x="8207" y="45288"/>
                  </a:cubicBezTo>
                  <a:cubicBezTo>
                    <a:pt x="4528" y="51314"/>
                    <a:pt x="301" y="65836"/>
                    <a:pt x="5077" y="73785"/>
                  </a:cubicBezTo>
                  <a:cubicBezTo>
                    <a:pt x="5077" y="73785"/>
                    <a:pt x="10595" y="65323"/>
                    <a:pt x="18210" y="64073"/>
                  </a:cubicBezTo>
                  <a:cubicBezTo>
                    <a:pt x="23083" y="63207"/>
                    <a:pt x="28117" y="64393"/>
                    <a:pt x="32086" y="67374"/>
                  </a:cubicBezTo>
                  <a:cubicBezTo>
                    <a:pt x="29214" y="60386"/>
                    <a:pt x="38637" y="47019"/>
                    <a:pt x="40992" y="48654"/>
                  </a:cubicBezTo>
                  <a:cubicBezTo>
                    <a:pt x="43348" y="50257"/>
                    <a:pt x="47834" y="52628"/>
                    <a:pt x="59063" y="47532"/>
                  </a:cubicBezTo>
                  <a:cubicBezTo>
                    <a:pt x="69938" y="42595"/>
                    <a:pt x="69970" y="33171"/>
                    <a:pt x="69970" y="32561"/>
                  </a:cubicBezTo>
                  <a:cubicBezTo>
                    <a:pt x="69970" y="33074"/>
                    <a:pt x="70422" y="40480"/>
                    <a:pt x="84524" y="41121"/>
                  </a:cubicBezTo>
                  <a:cubicBezTo>
                    <a:pt x="99109" y="41762"/>
                    <a:pt x="100690" y="29516"/>
                    <a:pt x="100690" y="29516"/>
                  </a:cubicBezTo>
                  <a:cubicBezTo>
                    <a:pt x="100690" y="29516"/>
                    <a:pt x="103304" y="38332"/>
                    <a:pt x="115599" y="40768"/>
                  </a:cubicBezTo>
                  <a:cubicBezTo>
                    <a:pt x="127893" y="43204"/>
                    <a:pt x="127958" y="32209"/>
                    <a:pt x="127958" y="32209"/>
                  </a:cubicBezTo>
                  <a:cubicBezTo>
                    <a:pt x="136090" y="41922"/>
                    <a:pt x="145706" y="45961"/>
                    <a:pt x="152224" y="30254"/>
                  </a:cubicBezTo>
                  <a:cubicBezTo>
                    <a:pt x="158678" y="14482"/>
                    <a:pt x="141414" y="-3309"/>
                    <a:pt x="135218" y="2846"/>
                  </a:cubicBezTo>
                  <a:lnTo>
                    <a:pt x="135218" y="2846"/>
                  </a:lnTo>
                  <a:close/>
                  <a:moveTo>
                    <a:pt x="62677" y="169666"/>
                  </a:moveTo>
                  <a:cubicBezTo>
                    <a:pt x="61290" y="169633"/>
                    <a:pt x="59902" y="169409"/>
                    <a:pt x="58611" y="168960"/>
                  </a:cubicBezTo>
                  <a:cubicBezTo>
                    <a:pt x="51157" y="166524"/>
                    <a:pt x="32538" y="154343"/>
                    <a:pt x="21147" y="94430"/>
                  </a:cubicBezTo>
                  <a:cubicBezTo>
                    <a:pt x="20953" y="93500"/>
                    <a:pt x="21534" y="92603"/>
                    <a:pt x="22470" y="92411"/>
                  </a:cubicBezTo>
                  <a:cubicBezTo>
                    <a:pt x="23406" y="92218"/>
                    <a:pt x="24309" y="92795"/>
                    <a:pt x="24503" y="93725"/>
                  </a:cubicBezTo>
                  <a:cubicBezTo>
                    <a:pt x="24503" y="93757"/>
                    <a:pt x="24503" y="93789"/>
                    <a:pt x="24535" y="93820"/>
                  </a:cubicBezTo>
                  <a:cubicBezTo>
                    <a:pt x="35926" y="153605"/>
                    <a:pt x="54352" y="163991"/>
                    <a:pt x="59709" y="165754"/>
                  </a:cubicBezTo>
                  <a:cubicBezTo>
                    <a:pt x="62451" y="166652"/>
                    <a:pt x="64130" y="166203"/>
                    <a:pt x="64517" y="165883"/>
                  </a:cubicBezTo>
                  <a:cubicBezTo>
                    <a:pt x="72229" y="158767"/>
                    <a:pt x="78328" y="148604"/>
                    <a:pt x="83104" y="134788"/>
                  </a:cubicBezTo>
                  <a:cubicBezTo>
                    <a:pt x="83426" y="133923"/>
                    <a:pt x="84395" y="133442"/>
                    <a:pt x="85266" y="133763"/>
                  </a:cubicBezTo>
                  <a:cubicBezTo>
                    <a:pt x="86137" y="134051"/>
                    <a:pt x="86621" y="135013"/>
                    <a:pt x="86331" y="135910"/>
                  </a:cubicBezTo>
                  <a:cubicBezTo>
                    <a:pt x="81361" y="150272"/>
                    <a:pt x="75004" y="160882"/>
                    <a:pt x="66840" y="168383"/>
                  </a:cubicBezTo>
                  <a:cubicBezTo>
                    <a:pt x="65646" y="169281"/>
                    <a:pt x="64162" y="169761"/>
                    <a:pt x="62677" y="169666"/>
                  </a:cubicBezTo>
                  <a:close/>
                  <a:moveTo>
                    <a:pt x="108693" y="168383"/>
                  </a:moveTo>
                  <a:cubicBezTo>
                    <a:pt x="107757" y="168383"/>
                    <a:pt x="106854" y="168223"/>
                    <a:pt x="105950" y="167935"/>
                  </a:cubicBezTo>
                  <a:cubicBezTo>
                    <a:pt x="97689" y="164985"/>
                    <a:pt x="92785" y="148380"/>
                    <a:pt x="90138" y="134949"/>
                  </a:cubicBezTo>
                  <a:cubicBezTo>
                    <a:pt x="90074" y="134500"/>
                    <a:pt x="90171" y="134051"/>
                    <a:pt x="90429" y="133698"/>
                  </a:cubicBezTo>
                  <a:cubicBezTo>
                    <a:pt x="90945" y="132929"/>
                    <a:pt x="92010" y="132737"/>
                    <a:pt x="92785" y="133249"/>
                  </a:cubicBezTo>
                  <a:cubicBezTo>
                    <a:pt x="93139" y="133506"/>
                    <a:pt x="93398" y="133859"/>
                    <a:pt x="93494" y="134308"/>
                  </a:cubicBezTo>
                  <a:cubicBezTo>
                    <a:pt x="96915" y="151521"/>
                    <a:pt x="101981" y="162901"/>
                    <a:pt x="107112" y="164761"/>
                  </a:cubicBezTo>
                  <a:cubicBezTo>
                    <a:pt x="108951" y="165434"/>
                    <a:pt x="111533" y="164793"/>
                    <a:pt x="114340" y="162966"/>
                  </a:cubicBezTo>
                  <a:cubicBezTo>
                    <a:pt x="124376" y="156490"/>
                    <a:pt x="136122" y="136199"/>
                    <a:pt x="138252" y="106932"/>
                  </a:cubicBezTo>
                  <a:cubicBezTo>
                    <a:pt x="138284" y="106483"/>
                    <a:pt x="138478" y="106066"/>
                    <a:pt x="138833" y="105746"/>
                  </a:cubicBezTo>
                  <a:cubicBezTo>
                    <a:pt x="139188" y="105425"/>
                    <a:pt x="139639" y="105297"/>
                    <a:pt x="140091" y="105329"/>
                  </a:cubicBezTo>
                  <a:cubicBezTo>
                    <a:pt x="140317" y="105361"/>
                    <a:pt x="140543" y="105393"/>
                    <a:pt x="140737" y="105521"/>
                  </a:cubicBezTo>
                  <a:cubicBezTo>
                    <a:pt x="141350" y="105842"/>
                    <a:pt x="141737" y="106483"/>
                    <a:pt x="141672" y="107188"/>
                  </a:cubicBezTo>
                  <a:cubicBezTo>
                    <a:pt x="139446" y="137770"/>
                    <a:pt x="127280" y="158670"/>
                    <a:pt x="116212" y="165819"/>
                  </a:cubicBezTo>
                  <a:cubicBezTo>
                    <a:pt x="113985" y="167325"/>
                    <a:pt x="111372" y="168255"/>
                    <a:pt x="108693" y="168383"/>
                  </a:cubicBezTo>
                  <a:close/>
                </a:path>
              </a:pathLst>
            </a:custGeom>
            <a:solidFill>
              <a:srgbClr val="191919"/>
            </a:solidFill>
            <a:ln w="321" cap="flat">
              <a:noFill/>
              <a:prstDash val="solid"/>
              <a:miter/>
            </a:ln>
          </p:spPr>
          <p:txBody>
            <a:bodyPr rtlCol="0" anchor="ctr"/>
            <a:lstStyle/>
            <a:p>
              <a:endParaRPr lang="fr-FR"/>
            </a:p>
          </p:txBody>
        </p:sp>
        <p:sp>
          <p:nvSpPr>
            <p:cNvPr id="4127" name="Forme libre 4126">
              <a:extLst>
                <a:ext uri="{FF2B5EF4-FFF2-40B4-BE49-F238E27FC236}">
                  <a16:creationId xmlns:a16="http://schemas.microsoft.com/office/drawing/2014/main" id="{A62186FB-1E58-62C2-806F-5FB6D0616DF7}"/>
                </a:ext>
              </a:extLst>
            </p:cNvPr>
            <p:cNvSpPr/>
            <p:nvPr/>
          </p:nvSpPr>
          <p:spPr>
            <a:xfrm>
              <a:off x="1723083" y="9495956"/>
              <a:ext cx="243567" cy="835150"/>
            </a:xfrm>
            <a:custGeom>
              <a:avLst/>
              <a:gdLst>
                <a:gd name="connsiteX0" fmla="*/ 77300 w 243567"/>
                <a:gd name="connsiteY0" fmla="*/ 53773 h 835150"/>
                <a:gd name="connsiteX1" fmla="*/ 70266 w 243567"/>
                <a:gd name="connsiteY1" fmla="*/ 52139 h 835150"/>
                <a:gd name="connsiteX2" fmla="*/ 70169 w 243567"/>
                <a:gd name="connsiteY2" fmla="*/ 49734 h 835150"/>
                <a:gd name="connsiteX3" fmla="*/ 72492 w 243567"/>
                <a:gd name="connsiteY3" fmla="*/ 49574 h 835150"/>
                <a:gd name="connsiteX4" fmla="*/ 87497 w 243567"/>
                <a:gd name="connsiteY4" fmla="*/ 48997 h 835150"/>
                <a:gd name="connsiteX5" fmla="*/ 89272 w 243567"/>
                <a:gd name="connsiteY5" fmla="*/ 49670 h 835150"/>
                <a:gd name="connsiteX6" fmla="*/ 88885 w 243567"/>
                <a:gd name="connsiteY6" fmla="*/ 52042 h 835150"/>
                <a:gd name="connsiteX7" fmla="*/ 88272 w 243567"/>
                <a:gd name="connsiteY7" fmla="*/ 52331 h 835150"/>
                <a:gd name="connsiteX8" fmla="*/ 77300 w 243567"/>
                <a:gd name="connsiteY8" fmla="*/ 53773 h 835150"/>
                <a:gd name="connsiteX9" fmla="*/ 244648 w 243567"/>
                <a:gd name="connsiteY9" fmla="*/ 191999 h 835150"/>
                <a:gd name="connsiteX10" fmla="*/ 243906 w 243567"/>
                <a:gd name="connsiteY10" fmla="*/ 191839 h 835150"/>
                <a:gd name="connsiteX11" fmla="*/ 230934 w 243567"/>
                <a:gd name="connsiteY11" fmla="*/ 190653 h 835150"/>
                <a:gd name="connsiteX12" fmla="*/ 228611 w 243567"/>
                <a:gd name="connsiteY12" fmla="*/ 190044 h 835150"/>
                <a:gd name="connsiteX13" fmla="*/ 229224 w 243567"/>
                <a:gd name="connsiteY13" fmla="*/ 187736 h 835150"/>
                <a:gd name="connsiteX14" fmla="*/ 229288 w 243567"/>
                <a:gd name="connsiteY14" fmla="*/ 187703 h 835150"/>
                <a:gd name="connsiteX15" fmla="*/ 245423 w 243567"/>
                <a:gd name="connsiteY15" fmla="*/ 188825 h 835150"/>
                <a:gd name="connsiteX16" fmla="*/ 246197 w 243567"/>
                <a:gd name="connsiteY16" fmla="*/ 191102 h 835150"/>
                <a:gd name="connsiteX17" fmla="*/ 244648 w 243567"/>
                <a:gd name="connsiteY17" fmla="*/ 191999 h 835150"/>
                <a:gd name="connsiteX18" fmla="*/ 11052 w 243567"/>
                <a:gd name="connsiteY18" fmla="*/ -16334 h 835150"/>
                <a:gd name="connsiteX19" fmla="*/ 10245 w 243567"/>
                <a:gd name="connsiteY19" fmla="*/ -16526 h 835150"/>
                <a:gd name="connsiteX20" fmla="*/ 5018 w 243567"/>
                <a:gd name="connsiteY20" fmla="*/ -18129 h 835150"/>
                <a:gd name="connsiteX21" fmla="*/ 2888 w 243567"/>
                <a:gd name="connsiteY21" fmla="*/ -19219 h 835150"/>
                <a:gd name="connsiteX22" fmla="*/ 3985 w 243567"/>
                <a:gd name="connsiteY22" fmla="*/ -21334 h 835150"/>
                <a:gd name="connsiteX23" fmla="*/ 11826 w 243567"/>
                <a:gd name="connsiteY23" fmla="*/ -19507 h 835150"/>
                <a:gd name="connsiteX24" fmla="*/ 12536 w 243567"/>
                <a:gd name="connsiteY24" fmla="*/ -17231 h 835150"/>
                <a:gd name="connsiteX25" fmla="*/ 11052 w 243567"/>
                <a:gd name="connsiteY25" fmla="*/ -16334 h 835150"/>
                <a:gd name="connsiteX26" fmla="*/ 11052 w 243567"/>
                <a:gd name="connsiteY26" fmla="*/ -16334 h 835150"/>
                <a:gd name="connsiteX27" fmla="*/ 201085 w 243567"/>
                <a:gd name="connsiteY27" fmla="*/ 235787 h 835150"/>
                <a:gd name="connsiteX28" fmla="*/ 236000 w 243567"/>
                <a:gd name="connsiteY28" fmla="*/ 217291 h 835150"/>
                <a:gd name="connsiteX29" fmla="*/ 233290 w 243567"/>
                <a:gd name="connsiteY29" fmla="*/ 191935 h 835150"/>
                <a:gd name="connsiteX30" fmla="*/ 242260 w 243567"/>
                <a:gd name="connsiteY30" fmla="*/ 212803 h 835150"/>
                <a:gd name="connsiteX31" fmla="*/ 223867 w 243567"/>
                <a:gd name="connsiteY31" fmla="*/ 245052 h 835150"/>
                <a:gd name="connsiteX32" fmla="*/ 201085 w 243567"/>
                <a:gd name="connsiteY32" fmla="*/ 235787 h 835150"/>
                <a:gd name="connsiteX33" fmla="*/ 83657 w 243567"/>
                <a:gd name="connsiteY33" fmla="*/ 359845 h 835150"/>
                <a:gd name="connsiteX34" fmla="*/ 88078 w 243567"/>
                <a:gd name="connsiteY34" fmla="*/ 417674 h 835150"/>
                <a:gd name="connsiteX35" fmla="*/ 93661 w 243567"/>
                <a:gd name="connsiteY35" fmla="*/ 506213 h 835150"/>
                <a:gd name="connsiteX36" fmla="*/ 77236 w 243567"/>
                <a:gd name="connsiteY36" fmla="*/ 585167 h 835150"/>
                <a:gd name="connsiteX37" fmla="*/ 71653 w 243567"/>
                <a:gd name="connsiteY37" fmla="*/ 682874 h 835150"/>
                <a:gd name="connsiteX38" fmla="*/ 55131 w 243567"/>
                <a:gd name="connsiteY38" fmla="*/ 813631 h 835150"/>
                <a:gd name="connsiteX39" fmla="*/ 72008 w 243567"/>
                <a:gd name="connsiteY39" fmla="*/ 520189 h 835150"/>
                <a:gd name="connsiteX40" fmla="*/ 71976 w 243567"/>
                <a:gd name="connsiteY40" fmla="*/ 358081 h 835150"/>
                <a:gd name="connsiteX41" fmla="*/ 83657 w 243567"/>
                <a:gd name="connsiteY41" fmla="*/ 359845 h 83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43567" h="835150">
                  <a:moveTo>
                    <a:pt x="77300" y="53773"/>
                  </a:moveTo>
                  <a:cubicBezTo>
                    <a:pt x="72460" y="53773"/>
                    <a:pt x="70685" y="52523"/>
                    <a:pt x="70266" y="52139"/>
                  </a:cubicBezTo>
                  <a:cubicBezTo>
                    <a:pt x="69556" y="51497"/>
                    <a:pt x="69524" y="50439"/>
                    <a:pt x="70169" y="49734"/>
                  </a:cubicBezTo>
                  <a:cubicBezTo>
                    <a:pt x="70782" y="49061"/>
                    <a:pt x="71815" y="48997"/>
                    <a:pt x="72492" y="49574"/>
                  </a:cubicBezTo>
                  <a:cubicBezTo>
                    <a:pt x="72686" y="49702"/>
                    <a:pt x="76010" y="51658"/>
                    <a:pt x="87497" y="48997"/>
                  </a:cubicBezTo>
                  <a:cubicBezTo>
                    <a:pt x="88175" y="48837"/>
                    <a:pt x="88885" y="49093"/>
                    <a:pt x="89272" y="49670"/>
                  </a:cubicBezTo>
                  <a:cubicBezTo>
                    <a:pt x="89821" y="50439"/>
                    <a:pt x="89659" y="51497"/>
                    <a:pt x="88885" y="52042"/>
                  </a:cubicBezTo>
                  <a:cubicBezTo>
                    <a:pt x="88691" y="52171"/>
                    <a:pt x="88498" y="52266"/>
                    <a:pt x="88272" y="52331"/>
                  </a:cubicBezTo>
                  <a:cubicBezTo>
                    <a:pt x="84690" y="53196"/>
                    <a:pt x="81011" y="53709"/>
                    <a:pt x="77300" y="53773"/>
                  </a:cubicBezTo>
                  <a:close/>
                  <a:moveTo>
                    <a:pt x="244648" y="191999"/>
                  </a:moveTo>
                  <a:cubicBezTo>
                    <a:pt x="244390" y="191999"/>
                    <a:pt x="244132" y="191935"/>
                    <a:pt x="243906" y="191839"/>
                  </a:cubicBezTo>
                  <a:cubicBezTo>
                    <a:pt x="243809" y="191807"/>
                    <a:pt x="235807" y="187960"/>
                    <a:pt x="230934" y="190653"/>
                  </a:cubicBezTo>
                  <a:cubicBezTo>
                    <a:pt x="230127" y="191134"/>
                    <a:pt x="229062" y="190845"/>
                    <a:pt x="228611" y="190044"/>
                  </a:cubicBezTo>
                  <a:cubicBezTo>
                    <a:pt x="228127" y="189242"/>
                    <a:pt x="228417" y="188184"/>
                    <a:pt x="229224" y="187736"/>
                  </a:cubicBezTo>
                  <a:cubicBezTo>
                    <a:pt x="229256" y="187736"/>
                    <a:pt x="229256" y="187703"/>
                    <a:pt x="229288" y="187703"/>
                  </a:cubicBezTo>
                  <a:cubicBezTo>
                    <a:pt x="235710" y="184177"/>
                    <a:pt x="245036" y="188633"/>
                    <a:pt x="245423" y="188825"/>
                  </a:cubicBezTo>
                  <a:cubicBezTo>
                    <a:pt x="246262" y="189242"/>
                    <a:pt x="246617" y="190268"/>
                    <a:pt x="246197" y="191102"/>
                  </a:cubicBezTo>
                  <a:cubicBezTo>
                    <a:pt x="245875" y="191646"/>
                    <a:pt x="245294" y="191999"/>
                    <a:pt x="244648" y="191999"/>
                  </a:cubicBezTo>
                  <a:close/>
                  <a:moveTo>
                    <a:pt x="11052" y="-16334"/>
                  </a:moveTo>
                  <a:cubicBezTo>
                    <a:pt x="10761" y="-16334"/>
                    <a:pt x="10503" y="-16398"/>
                    <a:pt x="10245" y="-16526"/>
                  </a:cubicBezTo>
                  <a:cubicBezTo>
                    <a:pt x="8212" y="-17583"/>
                    <a:pt x="5727" y="-18353"/>
                    <a:pt x="5018" y="-18129"/>
                  </a:cubicBezTo>
                  <a:cubicBezTo>
                    <a:pt x="4114" y="-17840"/>
                    <a:pt x="3146" y="-18353"/>
                    <a:pt x="2888" y="-19219"/>
                  </a:cubicBezTo>
                  <a:cubicBezTo>
                    <a:pt x="2597" y="-20116"/>
                    <a:pt x="3114" y="-21078"/>
                    <a:pt x="3985" y="-21334"/>
                  </a:cubicBezTo>
                  <a:cubicBezTo>
                    <a:pt x="6502" y="-22136"/>
                    <a:pt x="10600" y="-20116"/>
                    <a:pt x="11826" y="-19507"/>
                  </a:cubicBezTo>
                  <a:cubicBezTo>
                    <a:pt x="12665" y="-19090"/>
                    <a:pt x="12988" y="-18064"/>
                    <a:pt x="12536" y="-17231"/>
                  </a:cubicBezTo>
                  <a:cubicBezTo>
                    <a:pt x="12278" y="-16654"/>
                    <a:pt x="11697" y="-16301"/>
                    <a:pt x="11052" y="-16334"/>
                  </a:cubicBezTo>
                  <a:lnTo>
                    <a:pt x="11052" y="-16334"/>
                  </a:lnTo>
                  <a:close/>
                  <a:moveTo>
                    <a:pt x="201085" y="235787"/>
                  </a:moveTo>
                  <a:cubicBezTo>
                    <a:pt x="216736" y="244539"/>
                    <a:pt x="230902" y="239923"/>
                    <a:pt x="236000" y="217291"/>
                  </a:cubicBezTo>
                  <a:cubicBezTo>
                    <a:pt x="239873" y="200045"/>
                    <a:pt x="233290" y="191935"/>
                    <a:pt x="233290" y="191935"/>
                  </a:cubicBezTo>
                  <a:cubicBezTo>
                    <a:pt x="233290" y="191935"/>
                    <a:pt x="244422" y="200173"/>
                    <a:pt x="242260" y="212803"/>
                  </a:cubicBezTo>
                  <a:cubicBezTo>
                    <a:pt x="240098" y="225434"/>
                    <a:pt x="233031" y="242231"/>
                    <a:pt x="223867" y="245052"/>
                  </a:cubicBezTo>
                  <a:cubicBezTo>
                    <a:pt x="214703" y="247873"/>
                    <a:pt x="201085" y="235787"/>
                    <a:pt x="201085" y="235787"/>
                  </a:cubicBezTo>
                  <a:close/>
                  <a:moveTo>
                    <a:pt x="83657" y="359845"/>
                  </a:moveTo>
                  <a:cubicBezTo>
                    <a:pt x="95694" y="388567"/>
                    <a:pt x="96501" y="407705"/>
                    <a:pt x="88078" y="417674"/>
                  </a:cubicBezTo>
                  <a:cubicBezTo>
                    <a:pt x="79656" y="427643"/>
                    <a:pt x="84012" y="461142"/>
                    <a:pt x="93661" y="506213"/>
                  </a:cubicBezTo>
                  <a:cubicBezTo>
                    <a:pt x="103309" y="551284"/>
                    <a:pt x="70395" y="541315"/>
                    <a:pt x="77236" y="585167"/>
                  </a:cubicBezTo>
                  <a:cubicBezTo>
                    <a:pt x="84077" y="629052"/>
                    <a:pt x="70524" y="654568"/>
                    <a:pt x="71653" y="682874"/>
                  </a:cubicBezTo>
                  <a:cubicBezTo>
                    <a:pt x="72815" y="711179"/>
                    <a:pt x="55131" y="813631"/>
                    <a:pt x="55131" y="813631"/>
                  </a:cubicBezTo>
                  <a:cubicBezTo>
                    <a:pt x="55131" y="813631"/>
                    <a:pt x="69975" y="591995"/>
                    <a:pt x="72008" y="520189"/>
                  </a:cubicBezTo>
                  <a:cubicBezTo>
                    <a:pt x="74041" y="448384"/>
                    <a:pt x="75009" y="370936"/>
                    <a:pt x="71976" y="358081"/>
                  </a:cubicBezTo>
                  <a:cubicBezTo>
                    <a:pt x="82851" y="357954"/>
                    <a:pt x="83657" y="359845"/>
                    <a:pt x="83657" y="359845"/>
                  </a:cubicBezTo>
                  <a:close/>
                </a:path>
              </a:pathLst>
            </a:custGeom>
            <a:solidFill>
              <a:srgbClr val="191919"/>
            </a:solidFill>
            <a:ln w="321" cap="flat">
              <a:noFill/>
              <a:prstDash val="solid"/>
              <a:miter/>
            </a:ln>
          </p:spPr>
          <p:txBody>
            <a:bodyPr rtlCol="0" anchor="ctr"/>
            <a:lstStyle/>
            <a:p>
              <a:endParaRPr lang="fr-FR"/>
            </a:p>
          </p:txBody>
        </p:sp>
        <p:sp>
          <p:nvSpPr>
            <p:cNvPr id="4128" name="Forme libre 4127">
              <a:extLst>
                <a:ext uri="{FF2B5EF4-FFF2-40B4-BE49-F238E27FC236}">
                  <a16:creationId xmlns:a16="http://schemas.microsoft.com/office/drawing/2014/main" id="{C4FA0DA8-7764-A742-C2C6-6FC7327CAC51}"/>
                </a:ext>
              </a:extLst>
            </p:cNvPr>
            <p:cNvSpPr/>
            <p:nvPr/>
          </p:nvSpPr>
          <p:spPr>
            <a:xfrm>
              <a:off x="1861860" y="9733331"/>
              <a:ext cx="4079" cy="10439"/>
            </a:xfrm>
            <a:custGeom>
              <a:avLst/>
              <a:gdLst>
                <a:gd name="connsiteX0" fmla="*/ 6788 w 4079"/>
                <a:gd name="connsiteY0" fmla="*/ -20207 h 10439"/>
                <a:gd name="connsiteX1" fmla="*/ 2851 w 4079"/>
                <a:gd name="connsiteY1" fmla="*/ -10975 h 10439"/>
                <a:gd name="connsiteX2" fmla="*/ 6788 w 4079"/>
                <a:gd name="connsiteY2" fmla="*/ -20207 h 10439"/>
              </a:gdLst>
              <a:ahLst/>
              <a:cxnLst>
                <a:cxn ang="0">
                  <a:pos x="connsiteX0" y="connsiteY0"/>
                </a:cxn>
                <a:cxn ang="0">
                  <a:pos x="connsiteX1" y="connsiteY1"/>
                </a:cxn>
                <a:cxn ang="0">
                  <a:pos x="connsiteX2" y="connsiteY2"/>
                </a:cxn>
              </a:cxnLst>
              <a:rect l="l" t="t" r="r" b="b"/>
              <a:pathLst>
                <a:path w="4079" h="10439">
                  <a:moveTo>
                    <a:pt x="6788" y="-20207"/>
                  </a:moveTo>
                  <a:cubicBezTo>
                    <a:pt x="5982" y="-24182"/>
                    <a:pt x="2109" y="-13187"/>
                    <a:pt x="2851" y="-10975"/>
                  </a:cubicBezTo>
                  <a:cubicBezTo>
                    <a:pt x="3594" y="-8763"/>
                    <a:pt x="7305" y="-17707"/>
                    <a:pt x="6788" y="-20207"/>
                  </a:cubicBezTo>
                  <a:close/>
                </a:path>
              </a:pathLst>
            </a:custGeom>
            <a:solidFill>
              <a:srgbClr val="FFFFFF"/>
            </a:solidFill>
            <a:ln w="321" cap="flat">
              <a:noFill/>
              <a:prstDash val="solid"/>
              <a:miter/>
            </a:ln>
          </p:spPr>
          <p:txBody>
            <a:bodyPr rtlCol="0" anchor="ctr"/>
            <a:lstStyle/>
            <a:p>
              <a:endParaRPr lang="fr-FR"/>
            </a:p>
          </p:txBody>
        </p:sp>
        <p:sp>
          <p:nvSpPr>
            <p:cNvPr id="4129" name="Forme libre 4128">
              <a:extLst>
                <a:ext uri="{FF2B5EF4-FFF2-40B4-BE49-F238E27FC236}">
                  <a16:creationId xmlns:a16="http://schemas.microsoft.com/office/drawing/2014/main" id="{AF1142D2-2E67-FE82-4C51-1579DF667605}"/>
                </a:ext>
              </a:extLst>
            </p:cNvPr>
            <p:cNvSpPr/>
            <p:nvPr/>
          </p:nvSpPr>
          <p:spPr>
            <a:xfrm>
              <a:off x="1785864" y="9729702"/>
              <a:ext cx="35818" cy="19169"/>
            </a:xfrm>
            <a:custGeom>
              <a:avLst/>
              <a:gdLst>
                <a:gd name="connsiteX0" fmla="*/ 38731 w 35818"/>
                <a:gd name="connsiteY0" fmla="*/ -21068 h 19169"/>
                <a:gd name="connsiteX1" fmla="*/ 28663 w 35818"/>
                <a:gd name="connsiteY1" fmla="*/ -1898 h 19169"/>
                <a:gd name="connsiteX2" fmla="*/ 2912 w 35818"/>
                <a:gd name="connsiteY2" fmla="*/ -7059 h 19169"/>
                <a:gd name="connsiteX3" fmla="*/ 38731 w 35818"/>
                <a:gd name="connsiteY3" fmla="*/ -21068 h 19169"/>
              </a:gdLst>
              <a:ahLst/>
              <a:cxnLst>
                <a:cxn ang="0">
                  <a:pos x="connsiteX0" y="connsiteY0"/>
                </a:cxn>
                <a:cxn ang="0">
                  <a:pos x="connsiteX1" y="connsiteY1"/>
                </a:cxn>
                <a:cxn ang="0">
                  <a:pos x="connsiteX2" y="connsiteY2"/>
                </a:cxn>
                <a:cxn ang="0">
                  <a:pos x="connsiteX3" y="connsiteY3"/>
                </a:cxn>
              </a:cxnLst>
              <a:rect l="l" t="t" r="r" b="b"/>
              <a:pathLst>
                <a:path w="35818" h="19169">
                  <a:moveTo>
                    <a:pt x="38731" y="-21068"/>
                  </a:moveTo>
                  <a:cubicBezTo>
                    <a:pt x="32019" y="-16355"/>
                    <a:pt x="27243" y="-7636"/>
                    <a:pt x="28663" y="-1898"/>
                  </a:cubicBezTo>
                  <a:cubicBezTo>
                    <a:pt x="21661" y="-3148"/>
                    <a:pt x="2912" y="-7059"/>
                    <a:pt x="2912" y="-7059"/>
                  </a:cubicBezTo>
                  <a:lnTo>
                    <a:pt x="38731" y="-21068"/>
                  </a:lnTo>
                  <a:close/>
                </a:path>
              </a:pathLst>
            </a:custGeom>
            <a:solidFill>
              <a:srgbClr val="191919"/>
            </a:solidFill>
            <a:ln w="321" cap="flat">
              <a:noFill/>
              <a:prstDash val="solid"/>
              <a:miter/>
            </a:ln>
          </p:spPr>
          <p:txBody>
            <a:bodyPr rtlCol="0" anchor="ctr"/>
            <a:lstStyle/>
            <a:p>
              <a:endParaRPr lang="fr-FR"/>
            </a:p>
          </p:txBody>
        </p:sp>
      </p:grpSp>
      <p:grpSp>
        <p:nvGrpSpPr>
          <p:cNvPr id="4130" name="Graphique 2">
            <a:extLst>
              <a:ext uri="{FF2B5EF4-FFF2-40B4-BE49-F238E27FC236}">
                <a16:creationId xmlns:a16="http://schemas.microsoft.com/office/drawing/2014/main" id="{B7E7F544-749C-9B7B-672F-55E24333C7EB}"/>
              </a:ext>
            </a:extLst>
          </p:cNvPr>
          <p:cNvGrpSpPr/>
          <p:nvPr/>
        </p:nvGrpSpPr>
        <p:grpSpPr>
          <a:xfrm>
            <a:off x="14496274" y="9515857"/>
            <a:ext cx="895996" cy="687377"/>
            <a:chOff x="14496274" y="9515857"/>
            <a:chExt cx="895996" cy="687377"/>
          </a:xfrm>
        </p:grpSpPr>
        <p:sp>
          <p:nvSpPr>
            <p:cNvPr id="4131" name="Forme libre 4130">
              <a:extLst>
                <a:ext uri="{FF2B5EF4-FFF2-40B4-BE49-F238E27FC236}">
                  <a16:creationId xmlns:a16="http://schemas.microsoft.com/office/drawing/2014/main" id="{7C367219-9D4D-AB43-AF82-A3927B9CD924}"/>
                </a:ext>
              </a:extLst>
            </p:cNvPr>
            <p:cNvSpPr/>
            <p:nvPr/>
          </p:nvSpPr>
          <p:spPr>
            <a:xfrm>
              <a:off x="15148071" y="9710637"/>
              <a:ext cx="242875" cy="186655"/>
            </a:xfrm>
            <a:custGeom>
              <a:avLst/>
              <a:gdLst>
                <a:gd name="connsiteX0" fmla="*/ 166081 w 242875"/>
                <a:gd name="connsiteY0" fmla="*/ 106998 h 186655"/>
                <a:gd name="connsiteX1" fmla="*/ 86975 w 242875"/>
                <a:gd name="connsiteY1" fmla="*/ 139513 h 186655"/>
                <a:gd name="connsiteX2" fmla="*/ 86680 w 242875"/>
                <a:gd name="connsiteY2" fmla="*/ 139480 h 186655"/>
                <a:gd name="connsiteX3" fmla="*/ 13320 w 242875"/>
                <a:gd name="connsiteY3" fmla="*/ 117639 h 186655"/>
                <a:gd name="connsiteX4" fmla="*/ -70909 w 242875"/>
                <a:gd name="connsiteY4" fmla="*/ 12129 h 186655"/>
                <a:gd name="connsiteX5" fmla="*/ -70909 w 242875"/>
                <a:gd name="connsiteY5" fmla="*/ 11981 h 186655"/>
                <a:gd name="connsiteX6" fmla="*/ -65063 w 242875"/>
                <a:gd name="connsiteY6" fmla="*/ -13916 h 186655"/>
                <a:gd name="connsiteX7" fmla="*/ -7240 w 242875"/>
                <a:gd name="connsiteY7" fmla="*/ -46300 h 186655"/>
                <a:gd name="connsiteX8" fmla="*/ -7157 w 242875"/>
                <a:gd name="connsiteY8" fmla="*/ -46300 h 186655"/>
                <a:gd name="connsiteX9" fmla="*/ 87698 w 242875"/>
                <a:gd name="connsiteY9" fmla="*/ -24574 h 186655"/>
                <a:gd name="connsiteX10" fmla="*/ 168282 w 242875"/>
                <a:gd name="connsiteY10" fmla="*/ 60245 h 186655"/>
                <a:gd name="connsiteX11" fmla="*/ 168315 w 242875"/>
                <a:gd name="connsiteY11" fmla="*/ 60360 h 186655"/>
                <a:gd name="connsiteX12" fmla="*/ 166081 w 242875"/>
                <a:gd name="connsiteY12" fmla="*/ 106998 h 186655"/>
                <a:gd name="connsiteX13" fmla="*/ 166081 w 242875"/>
                <a:gd name="connsiteY13" fmla="*/ 106998 h 18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875" h="186655">
                  <a:moveTo>
                    <a:pt x="166081" y="106998"/>
                  </a:moveTo>
                  <a:cubicBezTo>
                    <a:pt x="153552" y="130957"/>
                    <a:pt x="123219" y="142058"/>
                    <a:pt x="86975" y="139513"/>
                  </a:cubicBezTo>
                  <a:cubicBezTo>
                    <a:pt x="86877" y="139496"/>
                    <a:pt x="86778" y="139496"/>
                    <a:pt x="86680" y="139480"/>
                  </a:cubicBezTo>
                  <a:cubicBezTo>
                    <a:pt x="63589" y="137805"/>
                    <a:pt x="38103" y="130596"/>
                    <a:pt x="13320" y="117639"/>
                  </a:cubicBezTo>
                  <a:cubicBezTo>
                    <a:pt x="-37522" y="91052"/>
                    <a:pt x="-70120" y="48273"/>
                    <a:pt x="-70909" y="12129"/>
                  </a:cubicBezTo>
                  <a:cubicBezTo>
                    <a:pt x="-70909" y="12080"/>
                    <a:pt x="-70909" y="12030"/>
                    <a:pt x="-70909" y="11981"/>
                  </a:cubicBezTo>
                  <a:cubicBezTo>
                    <a:pt x="-71090" y="2801"/>
                    <a:pt x="-69217" y="-5952"/>
                    <a:pt x="-65063" y="-13916"/>
                  </a:cubicBezTo>
                  <a:cubicBezTo>
                    <a:pt x="-55094" y="-32998"/>
                    <a:pt x="-33812" y="-43935"/>
                    <a:pt x="-7240" y="-46300"/>
                  </a:cubicBezTo>
                  <a:cubicBezTo>
                    <a:pt x="-7207" y="-46300"/>
                    <a:pt x="-7191" y="-46300"/>
                    <a:pt x="-7157" y="-46300"/>
                  </a:cubicBezTo>
                  <a:cubicBezTo>
                    <a:pt x="20925" y="-48796"/>
                    <a:pt x="54919" y="-41702"/>
                    <a:pt x="87698" y="-24574"/>
                  </a:cubicBezTo>
                  <a:cubicBezTo>
                    <a:pt x="129098" y="-2930"/>
                    <a:pt x="158396" y="29454"/>
                    <a:pt x="168282" y="60245"/>
                  </a:cubicBezTo>
                  <a:cubicBezTo>
                    <a:pt x="168298" y="60278"/>
                    <a:pt x="168315" y="60327"/>
                    <a:pt x="168315" y="60360"/>
                  </a:cubicBezTo>
                  <a:cubicBezTo>
                    <a:pt x="173652" y="77045"/>
                    <a:pt x="173291" y="93220"/>
                    <a:pt x="166081" y="106998"/>
                  </a:cubicBezTo>
                  <a:lnTo>
                    <a:pt x="166081" y="106998"/>
                  </a:lnTo>
                  <a:close/>
                </a:path>
              </a:pathLst>
            </a:custGeom>
            <a:solidFill>
              <a:srgbClr val="191919"/>
            </a:solidFill>
            <a:ln w="164" cap="flat">
              <a:noFill/>
              <a:prstDash val="solid"/>
              <a:miter/>
            </a:ln>
          </p:spPr>
          <p:txBody>
            <a:bodyPr rtlCol="0" anchor="ctr"/>
            <a:lstStyle/>
            <a:p>
              <a:endParaRPr lang="fr-FR"/>
            </a:p>
          </p:txBody>
        </p:sp>
        <p:sp>
          <p:nvSpPr>
            <p:cNvPr id="4132" name="Forme libre 4131">
              <a:extLst>
                <a:ext uri="{FF2B5EF4-FFF2-40B4-BE49-F238E27FC236}">
                  <a16:creationId xmlns:a16="http://schemas.microsoft.com/office/drawing/2014/main" id="{A0950FCA-CA80-9A99-2B49-47B5C5D1C400}"/>
                </a:ext>
              </a:extLst>
            </p:cNvPr>
            <p:cNvSpPr/>
            <p:nvPr/>
          </p:nvSpPr>
          <p:spPr>
            <a:xfrm>
              <a:off x="15146742" y="9709297"/>
              <a:ext cx="245528" cy="189329"/>
            </a:xfrm>
            <a:custGeom>
              <a:avLst/>
              <a:gdLst>
                <a:gd name="connsiteX0" fmla="*/ 98240 w 245528"/>
                <a:gd name="connsiteY0" fmla="*/ 142544 h 189329"/>
                <a:gd name="connsiteX1" fmla="*/ 88222 w 245528"/>
                <a:gd name="connsiteY1" fmla="*/ 142183 h 189329"/>
                <a:gd name="connsiteX2" fmla="*/ 88140 w 245528"/>
                <a:gd name="connsiteY2" fmla="*/ 142166 h 189329"/>
                <a:gd name="connsiteX3" fmla="*/ 87927 w 245528"/>
                <a:gd name="connsiteY3" fmla="*/ 142149 h 189329"/>
                <a:gd name="connsiteX4" fmla="*/ 14043 w 245528"/>
                <a:gd name="connsiteY4" fmla="*/ 120161 h 189329"/>
                <a:gd name="connsiteX5" fmla="*/ -70910 w 245528"/>
                <a:gd name="connsiteY5" fmla="*/ 13551 h 189329"/>
                <a:gd name="connsiteX6" fmla="*/ -70910 w 245528"/>
                <a:gd name="connsiteY6" fmla="*/ 13272 h 189329"/>
                <a:gd name="connsiteX7" fmla="*/ -64916 w 245528"/>
                <a:gd name="connsiteY7" fmla="*/ -13184 h 189329"/>
                <a:gd name="connsiteX8" fmla="*/ -6074 w 245528"/>
                <a:gd name="connsiteY8" fmla="*/ -46274 h 189329"/>
                <a:gd name="connsiteX9" fmla="*/ -5893 w 245528"/>
                <a:gd name="connsiteY9" fmla="*/ -46290 h 189329"/>
                <a:gd name="connsiteX10" fmla="*/ 89651 w 245528"/>
                <a:gd name="connsiteY10" fmla="*/ -24400 h 189329"/>
                <a:gd name="connsiteX11" fmla="*/ 170860 w 245528"/>
                <a:gd name="connsiteY11" fmla="*/ 61125 h 189329"/>
                <a:gd name="connsiteX12" fmla="*/ 170942 w 245528"/>
                <a:gd name="connsiteY12" fmla="*/ 61371 h 189329"/>
                <a:gd name="connsiteX13" fmla="*/ 168594 w 245528"/>
                <a:gd name="connsiteY13" fmla="*/ 108945 h 189329"/>
                <a:gd name="connsiteX14" fmla="*/ 98240 w 245528"/>
                <a:gd name="connsiteY14" fmla="*/ 142544 h 189329"/>
                <a:gd name="connsiteX15" fmla="*/ 98240 w 245528"/>
                <a:gd name="connsiteY15" fmla="*/ 142544 h 189329"/>
                <a:gd name="connsiteX16" fmla="*/ 88453 w 245528"/>
                <a:gd name="connsiteY16" fmla="*/ 139522 h 189329"/>
                <a:gd name="connsiteX17" fmla="*/ 166245 w 245528"/>
                <a:gd name="connsiteY17" fmla="*/ 107713 h 189329"/>
                <a:gd name="connsiteX18" fmla="*/ 168396 w 245528"/>
                <a:gd name="connsiteY18" fmla="*/ 62127 h 189329"/>
                <a:gd name="connsiteX19" fmla="*/ 168380 w 245528"/>
                <a:gd name="connsiteY19" fmla="*/ 62077 h 189329"/>
                <a:gd name="connsiteX20" fmla="*/ 168348 w 245528"/>
                <a:gd name="connsiteY20" fmla="*/ 61995 h 189329"/>
                <a:gd name="connsiteX21" fmla="*/ 88403 w 245528"/>
                <a:gd name="connsiteY21" fmla="*/ -22052 h 189329"/>
                <a:gd name="connsiteX22" fmla="*/ -5714 w 245528"/>
                <a:gd name="connsiteY22" fmla="*/ -43646 h 189329"/>
                <a:gd name="connsiteX23" fmla="*/ -5762 w 245528"/>
                <a:gd name="connsiteY23" fmla="*/ -43646 h 189329"/>
                <a:gd name="connsiteX24" fmla="*/ -5796 w 245528"/>
                <a:gd name="connsiteY24" fmla="*/ -43646 h 189329"/>
                <a:gd name="connsiteX25" fmla="*/ -62567 w 245528"/>
                <a:gd name="connsiteY25" fmla="*/ -11969 h 189329"/>
                <a:gd name="connsiteX26" fmla="*/ -68266 w 245528"/>
                <a:gd name="connsiteY26" fmla="*/ 13272 h 189329"/>
                <a:gd name="connsiteX27" fmla="*/ -68266 w 245528"/>
                <a:gd name="connsiteY27" fmla="*/ 13370 h 189329"/>
                <a:gd name="connsiteX28" fmla="*/ -68266 w 245528"/>
                <a:gd name="connsiteY28" fmla="*/ 13403 h 189329"/>
                <a:gd name="connsiteX29" fmla="*/ 15258 w 245528"/>
                <a:gd name="connsiteY29" fmla="*/ 117763 h 189329"/>
                <a:gd name="connsiteX30" fmla="*/ 88091 w 245528"/>
                <a:gd name="connsiteY30" fmla="*/ 139456 h 189329"/>
                <a:gd name="connsiteX31" fmla="*/ 88453 w 245528"/>
                <a:gd name="connsiteY31" fmla="*/ 139522 h 189329"/>
                <a:gd name="connsiteX32" fmla="*/ 88453 w 245528"/>
                <a:gd name="connsiteY32" fmla="*/ 139522 h 189329"/>
                <a:gd name="connsiteX33" fmla="*/ -5582 w 245528"/>
                <a:gd name="connsiteY33" fmla="*/ -43646 h 189329"/>
                <a:gd name="connsiteX34" fmla="*/ -5582 w 245528"/>
                <a:gd name="connsiteY34" fmla="*/ -43646 h 189329"/>
                <a:gd name="connsiteX35" fmla="*/ -5582 w 245528"/>
                <a:gd name="connsiteY35" fmla="*/ -43646 h 189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5528" h="189329">
                  <a:moveTo>
                    <a:pt x="98240" y="142544"/>
                  </a:moveTo>
                  <a:cubicBezTo>
                    <a:pt x="94972" y="142544"/>
                    <a:pt x="91622" y="142429"/>
                    <a:pt x="88222" y="142183"/>
                  </a:cubicBezTo>
                  <a:cubicBezTo>
                    <a:pt x="88190" y="142183"/>
                    <a:pt x="88157" y="142183"/>
                    <a:pt x="88140" y="142166"/>
                  </a:cubicBezTo>
                  <a:cubicBezTo>
                    <a:pt x="88075" y="142149"/>
                    <a:pt x="88009" y="142149"/>
                    <a:pt x="87927" y="142149"/>
                  </a:cubicBezTo>
                  <a:cubicBezTo>
                    <a:pt x="63737" y="140392"/>
                    <a:pt x="38201" y="132789"/>
                    <a:pt x="14043" y="120161"/>
                  </a:cubicBezTo>
                  <a:cubicBezTo>
                    <a:pt x="-35931" y="94034"/>
                    <a:pt x="-70056" y="51206"/>
                    <a:pt x="-70910" y="13551"/>
                  </a:cubicBezTo>
                  <a:cubicBezTo>
                    <a:pt x="-70910" y="13452"/>
                    <a:pt x="-70926" y="13370"/>
                    <a:pt x="-70910" y="13272"/>
                  </a:cubicBezTo>
                  <a:cubicBezTo>
                    <a:pt x="-71090" y="3681"/>
                    <a:pt x="-69071" y="-5219"/>
                    <a:pt x="-64916" y="-13184"/>
                  </a:cubicBezTo>
                  <a:cubicBezTo>
                    <a:pt x="-55078" y="-32004"/>
                    <a:pt x="-34190" y="-43761"/>
                    <a:pt x="-6074" y="-46274"/>
                  </a:cubicBezTo>
                  <a:cubicBezTo>
                    <a:pt x="-6009" y="-46290"/>
                    <a:pt x="-5960" y="-46290"/>
                    <a:pt x="-5893" y="-46290"/>
                  </a:cubicBezTo>
                  <a:cubicBezTo>
                    <a:pt x="23716" y="-48901"/>
                    <a:pt x="57644" y="-41134"/>
                    <a:pt x="89651" y="-24400"/>
                  </a:cubicBezTo>
                  <a:cubicBezTo>
                    <a:pt x="130084" y="-3265"/>
                    <a:pt x="160432" y="28708"/>
                    <a:pt x="170860" y="61125"/>
                  </a:cubicBezTo>
                  <a:cubicBezTo>
                    <a:pt x="170893" y="61207"/>
                    <a:pt x="170925" y="61289"/>
                    <a:pt x="170942" y="61371"/>
                  </a:cubicBezTo>
                  <a:cubicBezTo>
                    <a:pt x="176525" y="78877"/>
                    <a:pt x="175721" y="95315"/>
                    <a:pt x="168594" y="108945"/>
                  </a:cubicBezTo>
                  <a:cubicBezTo>
                    <a:pt x="157410" y="130326"/>
                    <a:pt x="131512" y="142544"/>
                    <a:pt x="98240" y="142544"/>
                  </a:cubicBezTo>
                  <a:lnTo>
                    <a:pt x="98240" y="142544"/>
                  </a:lnTo>
                  <a:close/>
                  <a:moveTo>
                    <a:pt x="88453" y="139522"/>
                  </a:moveTo>
                  <a:cubicBezTo>
                    <a:pt x="125403" y="142101"/>
                    <a:pt x="154471" y="130211"/>
                    <a:pt x="166245" y="107713"/>
                  </a:cubicBezTo>
                  <a:cubicBezTo>
                    <a:pt x="173028" y="94724"/>
                    <a:pt x="173782" y="78959"/>
                    <a:pt x="168396" y="62127"/>
                  </a:cubicBezTo>
                  <a:cubicBezTo>
                    <a:pt x="168396" y="62110"/>
                    <a:pt x="168380" y="62093"/>
                    <a:pt x="168380" y="62077"/>
                  </a:cubicBezTo>
                  <a:lnTo>
                    <a:pt x="168348" y="61995"/>
                  </a:lnTo>
                  <a:cubicBezTo>
                    <a:pt x="158149" y="30202"/>
                    <a:pt x="128260" y="-1213"/>
                    <a:pt x="88403" y="-22052"/>
                  </a:cubicBezTo>
                  <a:cubicBezTo>
                    <a:pt x="56840" y="-38556"/>
                    <a:pt x="23404" y="-46224"/>
                    <a:pt x="-5714" y="-43646"/>
                  </a:cubicBezTo>
                  <a:lnTo>
                    <a:pt x="-5762" y="-43646"/>
                  </a:lnTo>
                  <a:lnTo>
                    <a:pt x="-5796" y="-43646"/>
                  </a:lnTo>
                  <a:cubicBezTo>
                    <a:pt x="-32990" y="-41216"/>
                    <a:pt x="-53158" y="-29967"/>
                    <a:pt x="-62567" y="-11969"/>
                  </a:cubicBezTo>
                  <a:cubicBezTo>
                    <a:pt x="-66525" y="-4382"/>
                    <a:pt x="-68447" y="4108"/>
                    <a:pt x="-68266" y="13272"/>
                  </a:cubicBezTo>
                  <a:cubicBezTo>
                    <a:pt x="-68266" y="13305"/>
                    <a:pt x="-68266" y="13337"/>
                    <a:pt x="-68266" y="13370"/>
                  </a:cubicBezTo>
                  <a:lnTo>
                    <a:pt x="-68266" y="13403"/>
                  </a:lnTo>
                  <a:cubicBezTo>
                    <a:pt x="-67462" y="50122"/>
                    <a:pt x="-33910" y="92047"/>
                    <a:pt x="15258" y="117763"/>
                  </a:cubicBezTo>
                  <a:cubicBezTo>
                    <a:pt x="39087" y="130228"/>
                    <a:pt x="64279" y="137732"/>
                    <a:pt x="88091" y="139456"/>
                  </a:cubicBezTo>
                  <a:cubicBezTo>
                    <a:pt x="88222" y="139506"/>
                    <a:pt x="88338" y="139522"/>
                    <a:pt x="88453" y="139522"/>
                  </a:cubicBezTo>
                  <a:lnTo>
                    <a:pt x="88453" y="139522"/>
                  </a:lnTo>
                  <a:close/>
                  <a:moveTo>
                    <a:pt x="-5582" y="-43646"/>
                  </a:moveTo>
                  <a:lnTo>
                    <a:pt x="-5582" y="-43646"/>
                  </a:lnTo>
                  <a:lnTo>
                    <a:pt x="-5582" y="-43646"/>
                  </a:lnTo>
                  <a:close/>
                </a:path>
              </a:pathLst>
            </a:custGeom>
            <a:solidFill>
              <a:srgbClr val="191919"/>
            </a:solidFill>
            <a:ln w="164" cap="flat">
              <a:noFill/>
              <a:prstDash val="solid"/>
              <a:miter/>
            </a:ln>
          </p:spPr>
          <p:txBody>
            <a:bodyPr rtlCol="0" anchor="ctr"/>
            <a:lstStyle/>
            <a:p>
              <a:endParaRPr lang="fr-FR"/>
            </a:p>
          </p:txBody>
        </p:sp>
        <p:sp>
          <p:nvSpPr>
            <p:cNvPr id="4133" name="Forme libre 4132">
              <a:extLst>
                <a:ext uri="{FF2B5EF4-FFF2-40B4-BE49-F238E27FC236}">
                  <a16:creationId xmlns:a16="http://schemas.microsoft.com/office/drawing/2014/main" id="{5798A85A-0978-4F98-6FDC-A5B3F87038E6}"/>
                </a:ext>
              </a:extLst>
            </p:cNvPr>
            <p:cNvSpPr/>
            <p:nvPr/>
          </p:nvSpPr>
          <p:spPr>
            <a:xfrm>
              <a:off x="14695726" y="9710637"/>
              <a:ext cx="691548" cy="443165"/>
            </a:xfrm>
            <a:custGeom>
              <a:avLst/>
              <a:gdLst>
                <a:gd name="connsiteX0" fmla="*/ 621896 w 691548"/>
                <a:gd name="connsiteY0" fmla="*/ 59564 h 443165"/>
                <a:gd name="connsiteX1" fmla="*/ 593765 w 691548"/>
                <a:gd name="connsiteY1" fmla="*/ 85740 h 443165"/>
                <a:gd name="connsiteX2" fmla="*/ 593321 w 691548"/>
                <a:gd name="connsiteY2" fmla="*/ 86167 h 443165"/>
                <a:gd name="connsiteX3" fmla="*/ 540589 w 691548"/>
                <a:gd name="connsiteY3" fmla="*/ 138816 h 443165"/>
                <a:gd name="connsiteX4" fmla="*/ 454192 w 691548"/>
                <a:gd name="connsiteY4" fmla="*/ 233339 h 443165"/>
                <a:gd name="connsiteX5" fmla="*/ 453453 w 691548"/>
                <a:gd name="connsiteY5" fmla="*/ 234259 h 443165"/>
                <a:gd name="connsiteX6" fmla="*/ 451630 w 691548"/>
                <a:gd name="connsiteY6" fmla="*/ 236525 h 443165"/>
                <a:gd name="connsiteX7" fmla="*/ 449922 w 691548"/>
                <a:gd name="connsiteY7" fmla="*/ 238676 h 443165"/>
                <a:gd name="connsiteX8" fmla="*/ 449609 w 691548"/>
                <a:gd name="connsiteY8" fmla="*/ 239087 h 443165"/>
                <a:gd name="connsiteX9" fmla="*/ 446128 w 691548"/>
                <a:gd name="connsiteY9" fmla="*/ 243635 h 443165"/>
                <a:gd name="connsiteX10" fmla="*/ 444075 w 691548"/>
                <a:gd name="connsiteY10" fmla="*/ 246378 h 443165"/>
                <a:gd name="connsiteX11" fmla="*/ 291676 w 691548"/>
                <a:gd name="connsiteY11" fmla="*/ 390939 h 443165"/>
                <a:gd name="connsiteX12" fmla="*/ 15813 w 691548"/>
                <a:gd name="connsiteY12" fmla="*/ 312935 h 443165"/>
                <a:gd name="connsiteX13" fmla="*/ -35621 w 691548"/>
                <a:gd name="connsiteY13" fmla="*/ 319356 h 443165"/>
                <a:gd name="connsiteX14" fmla="*/ -63128 w 691548"/>
                <a:gd name="connsiteY14" fmla="*/ 238446 h 443165"/>
                <a:gd name="connsiteX15" fmla="*/ -59959 w 691548"/>
                <a:gd name="connsiteY15" fmla="*/ 237806 h 443165"/>
                <a:gd name="connsiteX16" fmla="*/ -58382 w 691548"/>
                <a:gd name="connsiteY16" fmla="*/ 237477 h 443165"/>
                <a:gd name="connsiteX17" fmla="*/ -56789 w 691548"/>
                <a:gd name="connsiteY17" fmla="*/ 237149 h 443165"/>
                <a:gd name="connsiteX18" fmla="*/ -54244 w 691548"/>
                <a:gd name="connsiteY18" fmla="*/ 236623 h 443165"/>
                <a:gd name="connsiteX19" fmla="*/ -45442 w 691548"/>
                <a:gd name="connsiteY19" fmla="*/ 234752 h 443165"/>
                <a:gd name="connsiteX20" fmla="*/ -42552 w 691548"/>
                <a:gd name="connsiteY20" fmla="*/ 234111 h 443165"/>
                <a:gd name="connsiteX21" fmla="*/ -41008 w 691548"/>
                <a:gd name="connsiteY21" fmla="*/ 233782 h 443165"/>
                <a:gd name="connsiteX22" fmla="*/ -38232 w 691548"/>
                <a:gd name="connsiteY22" fmla="*/ 233175 h 443165"/>
                <a:gd name="connsiteX23" fmla="*/ -38068 w 691548"/>
                <a:gd name="connsiteY23" fmla="*/ 233142 h 443165"/>
                <a:gd name="connsiteX24" fmla="*/ -35391 w 691548"/>
                <a:gd name="connsiteY24" fmla="*/ 232551 h 443165"/>
                <a:gd name="connsiteX25" fmla="*/ -21761 w 691548"/>
                <a:gd name="connsiteY25" fmla="*/ 229382 h 443165"/>
                <a:gd name="connsiteX26" fmla="*/ -19166 w 691548"/>
                <a:gd name="connsiteY26" fmla="*/ 228741 h 443165"/>
                <a:gd name="connsiteX27" fmla="*/ -3762 w 691548"/>
                <a:gd name="connsiteY27" fmla="*/ 224718 h 443165"/>
                <a:gd name="connsiteX28" fmla="*/ -691 w 691548"/>
                <a:gd name="connsiteY28" fmla="*/ 223847 h 443165"/>
                <a:gd name="connsiteX29" fmla="*/ 3595 w 691548"/>
                <a:gd name="connsiteY29" fmla="*/ 222550 h 443165"/>
                <a:gd name="connsiteX30" fmla="*/ 5812 w 691548"/>
                <a:gd name="connsiteY30" fmla="*/ 221844 h 443165"/>
                <a:gd name="connsiteX31" fmla="*/ 7635 w 691548"/>
                <a:gd name="connsiteY31" fmla="*/ 221236 h 443165"/>
                <a:gd name="connsiteX32" fmla="*/ 9048 w 691548"/>
                <a:gd name="connsiteY32" fmla="*/ 220744 h 443165"/>
                <a:gd name="connsiteX33" fmla="*/ 10789 w 691548"/>
                <a:gd name="connsiteY33" fmla="*/ 220103 h 443165"/>
                <a:gd name="connsiteX34" fmla="*/ 12086 w 691548"/>
                <a:gd name="connsiteY34" fmla="*/ 219594 h 443165"/>
                <a:gd name="connsiteX35" fmla="*/ 12808 w 691548"/>
                <a:gd name="connsiteY35" fmla="*/ 219315 h 443165"/>
                <a:gd name="connsiteX36" fmla="*/ 13366 w 691548"/>
                <a:gd name="connsiteY36" fmla="*/ 219085 h 443165"/>
                <a:gd name="connsiteX37" fmla="*/ 13383 w 691548"/>
                <a:gd name="connsiteY37" fmla="*/ 219085 h 443165"/>
                <a:gd name="connsiteX38" fmla="*/ 13842 w 691548"/>
                <a:gd name="connsiteY38" fmla="*/ 218888 h 443165"/>
                <a:gd name="connsiteX39" fmla="*/ 15798 w 691548"/>
                <a:gd name="connsiteY39" fmla="*/ 217969 h 443165"/>
                <a:gd name="connsiteX40" fmla="*/ -67284 w 691548"/>
                <a:gd name="connsiteY40" fmla="*/ 153037 h 443165"/>
                <a:gd name="connsiteX41" fmla="*/ -34816 w 691548"/>
                <a:gd name="connsiteY41" fmla="*/ 94197 h 443165"/>
                <a:gd name="connsiteX42" fmla="*/ 44832 w 691548"/>
                <a:gd name="connsiteY42" fmla="*/ 144415 h 443165"/>
                <a:gd name="connsiteX43" fmla="*/ 228467 w 691548"/>
                <a:gd name="connsiteY43" fmla="*/ 128683 h 443165"/>
                <a:gd name="connsiteX44" fmla="*/ 229419 w 691548"/>
                <a:gd name="connsiteY44" fmla="*/ 128437 h 443165"/>
                <a:gd name="connsiteX45" fmla="*/ 231455 w 691548"/>
                <a:gd name="connsiteY45" fmla="*/ 127796 h 443165"/>
                <a:gd name="connsiteX46" fmla="*/ 233672 w 691548"/>
                <a:gd name="connsiteY46" fmla="*/ 126959 h 443165"/>
                <a:gd name="connsiteX47" fmla="*/ 382721 w 691548"/>
                <a:gd name="connsiteY47" fmla="*/ 11415 h 443165"/>
                <a:gd name="connsiteX48" fmla="*/ 446473 w 691548"/>
                <a:gd name="connsiteY48" fmla="*/ -47013 h 443165"/>
                <a:gd name="connsiteX49" fmla="*/ 541328 w 691548"/>
                <a:gd name="connsiteY49" fmla="*/ -25287 h 443165"/>
                <a:gd name="connsiteX50" fmla="*/ 620401 w 691548"/>
                <a:gd name="connsiteY50" fmla="*/ 55245 h 443165"/>
                <a:gd name="connsiteX51" fmla="*/ 621896 w 691548"/>
                <a:gd name="connsiteY51" fmla="*/ 59564 h 44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91548" h="443165">
                  <a:moveTo>
                    <a:pt x="621896" y="59564"/>
                  </a:moveTo>
                  <a:cubicBezTo>
                    <a:pt x="613438" y="67118"/>
                    <a:pt x="603897" y="76002"/>
                    <a:pt x="593765" y="85740"/>
                  </a:cubicBezTo>
                  <a:cubicBezTo>
                    <a:pt x="593617" y="85872"/>
                    <a:pt x="593469" y="86020"/>
                    <a:pt x="593321" y="86167"/>
                  </a:cubicBezTo>
                  <a:cubicBezTo>
                    <a:pt x="576718" y="102129"/>
                    <a:pt x="558489" y="120374"/>
                    <a:pt x="540589" y="138816"/>
                  </a:cubicBezTo>
                  <a:cubicBezTo>
                    <a:pt x="505922" y="174500"/>
                    <a:pt x="472436" y="211005"/>
                    <a:pt x="454192" y="233339"/>
                  </a:cubicBezTo>
                  <a:cubicBezTo>
                    <a:pt x="453945" y="233651"/>
                    <a:pt x="453699" y="233947"/>
                    <a:pt x="453453" y="234259"/>
                  </a:cubicBezTo>
                  <a:cubicBezTo>
                    <a:pt x="452828" y="235031"/>
                    <a:pt x="452221" y="235786"/>
                    <a:pt x="451630" y="236525"/>
                  </a:cubicBezTo>
                  <a:cubicBezTo>
                    <a:pt x="451038" y="237264"/>
                    <a:pt x="450463" y="237987"/>
                    <a:pt x="449922" y="238676"/>
                  </a:cubicBezTo>
                  <a:cubicBezTo>
                    <a:pt x="449823" y="238808"/>
                    <a:pt x="449708" y="238955"/>
                    <a:pt x="449609" y="239087"/>
                  </a:cubicBezTo>
                  <a:cubicBezTo>
                    <a:pt x="448411" y="240597"/>
                    <a:pt x="447261" y="242109"/>
                    <a:pt x="446128" y="243635"/>
                  </a:cubicBezTo>
                  <a:cubicBezTo>
                    <a:pt x="445438" y="244539"/>
                    <a:pt x="444764" y="245458"/>
                    <a:pt x="444075" y="246378"/>
                  </a:cubicBezTo>
                  <a:cubicBezTo>
                    <a:pt x="406534" y="297614"/>
                    <a:pt x="366973" y="352906"/>
                    <a:pt x="291676" y="390939"/>
                  </a:cubicBezTo>
                  <a:cubicBezTo>
                    <a:pt x="238845" y="417641"/>
                    <a:pt x="42303" y="322969"/>
                    <a:pt x="15813" y="312935"/>
                  </a:cubicBezTo>
                  <a:cubicBezTo>
                    <a:pt x="6732" y="313855"/>
                    <a:pt x="-12958" y="316417"/>
                    <a:pt x="-35621" y="319356"/>
                  </a:cubicBezTo>
                  <a:lnTo>
                    <a:pt x="-63128" y="238446"/>
                  </a:lnTo>
                  <a:cubicBezTo>
                    <a:pt x="-62078" y="238233"/>
                    <a:pt x="-61010" y="238019"/>
                    <a:pt x="-59959" y="237806"/>
                  </a:cubicBezTo>
                  <a:cubicBezTo>
                    <a:pt x="-59433" y="237691"/>
                    <a:pt x="-58909" y="237593"/>
                    <a:pt x="-58382" y="237477"/>
                  </a:cubicBezTo>
                  <a:cubicBezTo>
                    <a:pt x="-57856" y="237379"/>
                    <a:pt x="-57332" y="237264"/>
                    <a:pt x="-56789" y="237149"/>
                  </a:cubicBezTo>
                  <a:cubicBezTo>
                    <a:pt x="-55936" y="236968"/>
                    <a:pt x="-55081" y="236804"/>
                    <a:pt x="-54244" y="236623"/>
                  </a:cubicBezTo>
                  <a:cubicBezTo>
                    <a:pt x="-51288" y="236016"/>
                    <a:pt x="-48348" y="235392"/>
                    <a:pt x="-45442" y="234752"/>
                  </a:cubicBezTo>
                  <a:cubicBezTo>
                    <a:pt x="-44472" y="234538"/>
                    <a:pt x="-43504" y="234324"/>
                    <a:pt x="-42552" y="234111"/>
                  </a:cubicBezTo>
                  <a:cubicBezTo>
                    <a:pt x="-42026" y="234013"/>
                    <a:pt x="-41533" y="233898"/>
                    <a:pt x="-41008" y="233782"/>
                  </a:cubicBezTo>
                  <a:cubicBezTo>
                    <a:pt x="-40088" y="233585"/>
                    <a:pt x="-39152" y="233372"/>
                    <a:pt x="-38232" y="233175"/>
                  </a:cubicBezTo>
                  <a:cubicBezTo>
                    <a:pt x="-38166" y="233175"/>
                    <a:pt x="-38118" y="233159"/>
                    <a:pt x="-38068" y="233142"/>
                  </a:cubicBezTo>
                  <a:cubicBezTo>
                    <a:pt x="-37164" y="232945"/>
                    <a:pt x="-36278" y="232748"/>
                    <a:pt x="-35391" y="232551"/>
                  </a:cubicBezTo>
                  <a:cubicBezTo>
                    <a:pt x="-30694" y="231500"/>
                    <a:pt x="-26129" y="230433"/>
                    <a:pt x="-21761" y="229382"/>
                  </a:cubicBezTo>
                  <a:cubicBezTo>
                    <a:pt x="-20891" y="229168"/>
                    <a:pt x="-20020" y="228955"/>
                    <a:pt x="-19166" y="228741"/>
                  </a:cubicBezTo>
                  <a:cubicBezTo>
                    <a:pt x="-13598" y="227378"/>
                    <a:pt x="-8410" y="226031"/>
                    <a:pt x="-3762" y="224718"/>
                  </a:cubicBezTo>
                  <a:cubicBezTo>
                    <a:pt x="-2711" y="224422"/>
                    <a:pt x="-1692" y="224127"/>
                    <a:pt x="-691" y="223847"/>
                  </a:cubicBezTo>
                  <a:cubicBezTo>
                    <a:pt x="803" y="223404"/>
                    <a:pt x="2233" y="222977"/>
                    <a:pt x="3595" y="222550"/>
                  </a:cubicBezTo>
                  <a:cubicBezTo>
                    <a:pt x="4367" y="222304"/>
                    <a:pt x="5107" y="222074"/>
                    <a:pt x="5812" y="221844"/>
                  </a:cubicBezTo>
                  <a:cubicBezTo>
                    <a:pt x="6437" y="221630"/>
                    <a:pt x="7044" y="221433"/>
                    <a:pt x="7635" y="221236"/>
                  </a:cubicBezTo>
                  <a:cubicBezTo>
                    <a:pt x="8111" y="221072"/>
                    <a:pt x="8587" y="220908"/>
                    <a:pt x="9048" y="220744"/>
                  </a:cubicBezTo>
                  <a:cubicBezTo>
                    <a:pt x="9639" y="220530"/>
                    <a:pt x="10230" y="220316"/>
                    <a:pt x="10789" y="220103"/>
                  </a:cubicBezTo>
                  <a:cubicBezTo>
                    <a:pt x="11232" y="219923"/>
                    <a:pt x="11675" y="219758"/>
                    <a:pt x="12086" y="219594"/>
                  </a:cubicBezTo>
                  <a:cubicBezTo>
                    <a:pt x="12332" y="219495"/>
                    <a:pt x="12579" y="219413"/>
                    <a:pt x="12808" y="219315"/>
                  </a:cubicBezTo>
                  <a:cubicBezTo>
                    <a:pt x="12989" y="219233"/>
                    <a:pt x="13186" y="219167"/>
                    <a:pt x="13366" y="219085"/>
                  </a:cubicBezTo>
                  <a:cubicBezTo>
                    <a:pt x="13366" y="219085"/>
                    <a:pt x="13383" y="219085"/>
                    <a:pt x="13383" y="219085"/>
                  </a:cubicBezTo>
                  <a:cubicBezTo>
                    <a:pt x="13531" y="219019"/>
                    <a:pt x="13695" y="218954"/>
                    <a:pt x="13842" y="218888"/>
                  </a:cubicBezTo>
                  <a:cubicBezTo>
                    <a:pt x="14549" y="218576"/>
                    <a:pt x="15223" y="218264"/>
                    <a:pt x="15798" y="217969"/>
                  </a:cubicBezTo>
                  <a:cubicBezTo>
                    <a:pt x="-13516" y="206802"/>
                    <a:pt x="-59170" y="186012"/>
                    <a:pt x="-67284" y="153037"/>
                  </a:cubicBezTo>
                  <a:cubicBezTo>
                    <a:pt x="-75396" y="120062"/>
                    <a:pt x="-62208" y="92671"/>
                    <a:pt x="-34816" y="94197"/>
                  </a:cubicBezTo>
                  <a:cubicBezTo>
                    <a:pt x="-7425" y="95709"/>
                    <a:pt x="7290" y="143906"/>
                    <a:pt x="44832" y="144415"/>
                  </a:cubicBezTo>
                  <a:cubicBezTo>
                    <a:pt x="82374" y="144924"/>
                    <a:pt x="177229" y="118042"/>
                    <a:pt x="228467" y="128683"/>
                  </a:cubicBezTo>
                  <a:cubicBezTo>
                    <a:pt x="228779" y="128618"/>
                    <a:pt x="229090" y="128535"/>
                    <a:pt x="229419" y="128437"/>
                  </a:cubicBezTo>
                  <a:cubicBezTo>
                    <a:pt x="230059" y="128256"/>
                    <a:pt x="230749" y="128043"/>
                    <a:pt x="231455" y="127796"/>
                  </a:cubicBezTo>
                  <a:cubicBezTo>
                    <a:pt x="232162" y="127550"/>
                    <a:pt x="232901" y="127271"/>
                    <a:pt x="233672" y="126959"/>
                  </a:cubicBezTo>
                  <a:cubicBezTo>
                    <a:pt x="261689" y="115628"/>
                    <a:pt x="326837" y="61239"/>
                    <a:pt x="382721" y="11415"/>
                  </a:cubicBezTo>
                  <a:cubicBezTo>
                    <a:pt x="406993" y="-10229"/>
                    <a:pt x="429508" y="-31002"/>
                    <a:pt x="446473" y="-47013"/>
                  </a:cubicBezTo>
                  <a:cubicBezTo>
                    <a:pt x="474555" y="-49509"/>
                    <a:pt x="508550" y="-42415"/>
                    <a:pt x="541328" y="-25287"/>
                  </a:cubicBezTo>
                  <a:cubicBezTo>
                    <a:pt x="580808" y="-4645"/>
                    <a:pt x="609284" y="25752"/>
                    <a:pt x="620401" y="55245"/>
                  </a:cubicBezTo>
                  <a:cubicBezTo>
                    <a:pt x="620944" y="56707"/>
                    <a:pt x="621437" y="58135"/>
                    <a:pt x="621896" y="59564"/>
                  </a:cubicBezTo>
                  <a:close/>
                </a:path>
              </a:pathLst>
            </a:custGeom>
            <a:solidFill>
              <a:srgbClr val="FFFFFF"/>
            </a:solidFill>
            <a:ln w="164" cap="flat">
              <a:noFill/>
              <a:prstDash val="solid"/>
              <a:miter/>
            </a:ln>
          </p:spPr>
          <p:txBody>
            <a:bodyPr rtlCol="0" anchor="ctr"/>
            <a:lstStyle/>
            <a:p>
              <a:endParaRPr lang="fr-FR"/>
            </a:p>
          </p:txBody>
        </p:sp>
        <p:sp>
          <p:nvSpPr>
            <p:cNvPr id="4134" name="Forme libre 4133">
              <a:extLst>
                <a:ext uri="{FF2B5EF4-FFF2-40B4-BE49-F238E27FC236}">
                  <a16:creationId xmlns:a16="http://schemas.microsoft.com/office/drawing/2014/main" id="{90E130F1-D21B-BEB7-8633-51905063000A}"/>
                </a:ext>
              </a:extLst>
            </p:cNvPr>
            <p:cNvSpPr/>
            <p:nvPr/>
          </p:nvSpPr>
          <p:spPr>
            <a:xfrm>
              <a:off x="14702267" y="9923161"/>
              <a:ext cx="175554" cy="82059"/>
            </a:xfrm>
            <a:custGeom>
              <a:avLst/>
              <a:gdLst>
                <a:gd name="connsiteX0" fmla="*/ 107301 w 175554"/>
                <a:gd name="connsiteY0" fmla="*/ -47678 h 82059"/>
                <a:gd name="connsiteX1" fmla="*/ 10688 w 175554"/>
                <a:gd name="connsiteY1" fmla="*/ 5250 h 82059"/>
                <a:gd name="connsiteX2" fmla="*/ 8275 w 175554"/>
                <a:gd name="connsiteY2" fmla="*/ 6367 h 82059"/>
                <a:gd name="connsiteX3" fmla="*/ 8258 w 175554"/>
                <a:gd name="connsiteY3" fmla="*/ 6367 h 82059"/>
                <a:gd name="connsiteX4" fmla="*/ -68253 w 175554"/>
                <a:gd name="connsiteY4" fmla="*/ 25728 h 82059"/>
                <a:gd name="connsiteX5" fmla="*/ -65314 w 175554"/>
                <a:gd name="connsiteY5" fmla="*/ 34382 h 82059"/>
                <a:gd name="connsiteX6" fmla="*/ 11821 w 175554"/>
                <a:gd name="connsiteY6" fmla="*/ 15891 h 82059"/>
                <a:gd name="connsiteX7" fmla="*/ 107301 w 175554"/>
                <a:gd name="connsiteY7" fmla="*/ -47678 h 82059"/>
                <a:gd name="connsiteX8" fmla="*/ 107301 w 175554"/>
                <a:gd name="connsiteY8" fmla="*/ -47678 h 82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554" h="82059">
                  <a:moveTo>
                    <a:pt x="107301" y="-47678"/>
                  </a:moveTo>
                  <a:cubicBezTo>
                    <a:pt x="58477" y="-41092"/>
                    <a:pt x="21838" y="-2862"/>
                    <a:pt x="10688" y="5250"/>
                  </a:cubicBezTo>
                  <a:cubicBezTo>
                    <a:pt x="10064" y="5710"/>
                    <a:pt x="9260" y="6071"/>
                    <a:pt x="8275" y="6367"/>
                  </a:cubicBezTo>
                  <a:cubicBezTo>
                    <a:pt x="8275" y="6367"/>
                    <a:pt x="8258" y="6367"/>
                    <a:pt x="8258" y="6367"/>
                  </a:cubicBezTo>
                  <a:cubicBezTo>
                    <a:pt x="-4749" y="11884"/>
                    <a:pt x="-36592" y="19323"/>
                    <a:pt x="-68253" y="25728"/>
                  </a:cubicBezTo>
                  <a:lnTo>
                    <a:pt x="-65314" y="34382"/>
                  </a:lnTo>
                  <a:cubicBezTo>
                    <a:pt x="-29120" y="26451"/>
                    <a:pt x="5236" y="18240"/>
                    <a:pt x="11821" y="15891"/>
                  </a:cubicBezTo>
                  <a:cubicBezTo>
                    <a:pt x="26011" y="10833"/>
                    <a:pt x="41250" y="-19268"/>
                    <a:pt x="107301" y="-47678"/>
                  </a:cubicBezTo>
                  <a:lnTo>
                    <a:pt x="107301" y="-47678"/>
                  </a:lnTo>
                  <a:close/>
                </a:path>
              </a:pathLst>
            </a:custGeom>
            <a:solidFill>
              <a:srgbClr val="FFFFFF"/>
            </a:solidFill>
            <a:ln w="164" cap="flat">
              <a:noFill/>
              <a:prstDash val="solid"/>
              <a:miter/>
            </a:ln>
          </p:spPr>
          <p:txBody>
            <a:bodyPr rtlCol="0" anchor="ctr"/>
            <a:lstStyle/>
            <a:p>
              <a:endParaRPr lang="fr-FR"/>
            </a:p>
          </p:txBody>
        </p:sp>
        <p:grpSp>
          <p:nvGrpSpPr>
            <p:cNvPr id="4135" name="Graphique 2">
              <a:extLst>
                <a:ext uri="{FF2B5EF4-FFF2-40B4-BE49-F238E27FC236}">
                  <a16:creationId xmlns:a16="http://schemas.microsoft.com/office/drawing/2014/main" id="{27398AAA-CD9A-ACC2-3CBD-4DBD1DF6E2DF}"/>
                </a:ext>
              </a:extLst>
            </p:cNvPr>
            <p:cNvGrpSpPr/>
            <p:nvPr/>
          </p:nvGrpSpPr>
          <p:grpSpPr>
            <a:xfrm>
              <a:off x="14694444" y="9709257"/>
              <a:ext cx="694253" cy="445828"/>
              <a:chOff x="14694444" y="9709257"/>
              <a:chExt cx="694253" cy="445828"/>
            </a:xfrm>
            <a:solidFill>
              <a:srgbClr val="191919"/>
            </a:solidFill>
          </p:grpSpPr>
          <p:sp>
            <p:nvSpPr>
              <p:cNvPr id="4136" name="Forme libre 4135">
                <a:extLst>
                  <a:ext uri="{FF2B5EF4-FFF2-40B4-BE49-F238E27FC236}">
                    <a16:creationId xmlns:a16="http://schemas.microsoft.com/office/drawing/2014/main" id="{DCC8EF78-060B-5C2F-DD14-696202D7716C}"/>
                  </a:ext>
                </a:extLst>
              </p:cNvPr>
              <p:cNvSpPr/>
              <p:nvPr/>
            </p:nvSpPr>
            <p:spPr>
              <a:xfrm>
                <a:off x="14694444" y="9709257"/>
                <a:ext cx="694253" cy="445828"/>
              </a:xfrm>
              <a:custGeom>
                <a:avLst/>
                <a:gdLst>
                  <a:gd name="connsiteX0" fmla="*/ 267651 w 694253"/>
                  <a:gd name="connsiteY0" fmla="*/ 398329 h 445828"/>
                  <a:gd name="connsiteX1" fmla="*/ 171351 w 694253"/>
                  <a:gd name="connsiteY1" fmla="*/ 377655 h 445828"/>
                  <a:gd name="connsiteX2" fmla="*/ 38854 w 694253"/>
                  <a:gd name="connsiteY2" fmla="*/ 325039 h 445828"/>
                  <a:gd name="connsiteX3" fmla="*/ 16931 w 694253"/>
                  <a:gd name="connsiteY3" fmla="*/ 315662 h 445828"/>
                  <a:gd name="connsiteX4" fmla="*/ -33240 w 694253"/>
                  <a:gd name="connsiteY4" fmla="*/ 321919 h 445828"/>
                  <a:gd name="connsiteX5" fmla="*/ -34158 w 694253"/>
                  <a:gd name="connsiteY5" fmla="*/ 322034 h 445828"/>
                  <a:gd name="connsiteX6" fmla="*/ -35653 w 694253"/>
                  <a:gd name="connsiteY6" fmla="*/ 320884 h 445828"/>
                  <a:gd name="connsiteX7" fmla="*/ -35653 w 694253"/>
                  <a:gd name="connsiteY7" fmla="*/ 320884 h 445828"/>
                  <a:gd name="connsiteX8" fmla="*/ -34503 w 694253"/>
                  <a:gd name="connsiteY8" fmla="*/ 319390 h 445828"/>
                  <a:gd name="connsiteX9" fmla="*/ -33583 w 694253"/>
                  <a:gd name="connsiteY9" fmla="*/ 319275 h 445828"/>
                  <a:gd name="connsiteX10" fmla="*/ 16964 w 694253"/>
                  <a:gd name="connsiteY10" fmla="*/ 312969 h 445828"/>
                  <a:gd name="connsiteX11" fmla="*/ 17572 w 694253"/>
                  <a:gd name="connsiteY11" fmla="*/ 313051 h 445828"/>
                  <a:gd name="connsiteX12" fmla="*/ 39906 w 694253"/>
                  <a:gd name="connsiteY12" fmla="*/ 322576 h 445828"/>
                  <a:gd name="connsiteX13" fmla="*/ 172172 w 694253"/>
                  <a:gd name="connsiteY13" fmla="*/ 375109 h 445828"/>
                  <a:gd name="connsiteX14" fmla="*/ 292350 w 694253"/>
                  <a:gd name="connsiteY14" fmla="*/ 391121 h 445828"/>
                  <a:gd name="connsiteX15" fmla="*/ 442121 w 694253"/>
                  <a:gd name="connsiteY15" fmla="*/ 249909 h 445828"/>
                  <a:gd name="connsiteX16" fmla="*/ 444273 w 694253"/>
                  <a:gd name="connsiteY16" fmla="*/ 246970 h 445828"/>
                  <a:gd name="connsiteX17" fmla="*/ 449840 w 694253"/>
                  <a:gd name="connsiteY17" fmla="*/ 239646 h 445828"/>
                  <a:gd name="connsiteX18" fmla="*/ 451876 w 694253"/>
                  <a:gd name="connsiteY18" fmla="*/ 237084 h 445828"/>
                  <a:gd name="connsiteX19" fmla="*/ 453699 w 694253"/>
                  <a:gd name="connsiteY19" fmla="*/ 234801 h 445828"/>
                  <a:gd name="connsiteX20" fmla="*/ 540639 w 694253"/>
                  <a:gd name="connsiteY20" fmla="*/ 139243 h 445828"/>
                  <a:gd name="connsiteX21" fmla="*/ 593699 w 694253"/>
                  <a:gd name="connsiteY21" fmla="*/ 86579 h 445828"/>
                  <a:gd name="connsiteX22" fmla="*/ 594160 w 694253"/>
                  <a:gd name="connsiteY22" fmla="*/ 86135 h 445828"/>
                  <a:gd name="connsiteX23" fmla="*/ 621683 w 694253"/>
                  <a:gd name="connsiteY23" fmla="*/ 60665 h 445828"/>
                  <a:gd name="connsiteX24" fmla="*/ 448263 w 694253"/>
                  <a:gd name="connsiteY24" fmla="*/ -44319 h 445828"/>
                  <a:gd name="connsiteX25" fmla="*/ 384890 w 694253"/>
                  <a:gd name="connsiteY25" fmla="*/ 13666 h 445828"/>
                  <a:gd name="connsiteX26" fmla="*/ 236826 w 694253"/>
                  <a:gd name="connsiteY26" fmla="*/ 129012 h 445828"/>
                  <a:gd name="connsiteX27" fmla="*/ 235463 w 694253"/>
                  <a:gd name="connsiteY27" fmla="*/ 129587 h 445828"/>
                  <a:gd name="connsiteX28" fmla="*/ 233181 w 694253"/>
                  <a:gd name="connsiteY28" fmla="*/ 130441 h 445828"/>
                  <a:gd name="connsiteX29" fmla="*/ 232655 w 694253"/>
                  <a:gd name="connsiteY29" fmla="*/ 130622 h 445828"/>
                  <a:gd name="connsiteX30" fmla="*/ 231833 w 694253"/>
                  <a:gd name="connsiteY30" fmla="*/ 130884 h 445828"/>
                  <a:gd name="connsiteX31" fmla="*/ 231094 w 694253"/>
                  <a:gd name="connsiteY31" fmla="*/ 131098 h 445828"/>
                  <a:gd name="connsiteX32" fmla="*/ 230077 w 694253"/>
                  <a:gd name="connsiteY32" fmla="*/ 131361 h 445828"/>
                  <a:gd name="connsiteX33" fmla="*/ 229502 w 694253"/>
                  <a:gd name="connsiteY33" fmla="*/ 131377 h 445828"/>
                  <a:gd name="connsiteX34" fmla="*/ 106827 w 694253"/>
                  <a:gd name="connsiteY34" fmla="*/ 139654 h 445828"/>
                  <a:gd name="connsiteX35" fmla="*/ 46130 w 694253"/>
                  <a:gd name="connsiteY35" fmla="*/ 147126 h 445828"/>
                  <a:gd name="connsiteX36" fmla="*/ -1560 w 694253"/>
                  <a:gd name="connsiteY36" fmla="*/ 118716 h 445828"/>
                  <a:gd name="connsiteX37" fmla="*/ -33568 w 694253"/>
                  <a:gd name="connsiteY37" fmla="*/ 96908 h 445828"/>
                  <a:gd name="connsiteX38" fmla="*/ -58119 w 694253"/>
                  <a:gd name="connsiteY38" fmla="*/ 107040 h 445828"/>
                  <a:gd name="connsiteX39" fmla="*/ -64672 w 694253"/>
                  <a:gd name="connsiteY39" fmla="*/ 154105 h 445828"/>
                  <a:gd name="connsiteX40" fmla="*/ 17587 w 694253"/>
                  <a:gd name="connsiteY40" fmla="*/ 218100 h 445828"/>
                  <a:gd name="connsiteX41" fmla="*/ 18360 w 694253"/>
                  <a:gd name="connsiteY41" fmla="*/ 219825 h 445828"/>
                  <a:gd name="connsiteX42" fmla="*/ 17720 w 694253"/>
                  <a:gd name="connsiteY42" fmla="*/ 220531 h 445828"/>
                  <a:gd name="connsiteX43" fmla="*/ 15684 w 694253"/>
                  <a:gd name="connsiteY43" fmla="*/ 221484 h 445828"/>
                  <a:gd name="connsiteX44" fmla="*/ 15355 w 694253"/>
                  <a:gd name="connsiteY44" fmla="*/ 221614 h 445828"/>
                  <a:gd name="connsiteX45" fmla="*/ 14616 w 694253"/>
                  <a:gd name="connsiteY45" fmla="*/ 221927 h 445828"/>
                  <a:gd name="connsiteX46" fmla="*/ 13860 w 694253"/>
                  <a:gd name="connsiteY46" fmla="*/ 222223 h 445828"/>
                  <a:gd name="connsiteX47" fmla="*/ 12563 w 694253"/>
                  <a:gd name="connsiteY47" fmla="*/ 222731 h 445828"/>
                  <a:gd name="connsiteX48" fmla="*/ 10789 w 694253"/>
                  <a:gd name="connsiteY48" fmla="*/ 223372 h 445828"/>
                  <a:gd name="connsiteX49" fmla="*/ 9361 w 694253"/>
                  <a:gd name="connsiteY49" fmla="*/ 223865 h 445828"/>
                  <a:gd name="connsiteX50" fmla="*/ 7620 w 694253"/>
                  <a:gd name="connsiteY50" fmla="*/ 224456 h 445828"/>
                  <a:gd name="connsiteX51" fmla="*/ 7390 w 694253"/>
                  <a:gd name="connsiteY51" fmla="*/ 224522 h 445828"/>
                  <a:gd name="connsiteX52" fmla="*/ 5287 w 694253"/>
                  <a:gd name="connsiteY52" fmla="*/ 225195 h 445828"/>
                  <a:gd name="connsiteX53" fmla="*/ 986 w 694253"/>
                  <a:gd name="connsiteY53" fmla="*/ 226492 h 445828"/>
                  <a:gd name="connsiteX54" fmla="*/ -2103 w 694253"/>
                  <a:gd name="connsiteY54" fmla="*/ 227362 h 445828"/>
                  <a:gd name="connsiteX55" fmla="*/ -17556 w 694253"/>
                  <a:gd name="connsiteY55" fmla="*/ 231385 h 445828"/>
                  <a:gd name="connsiteX56" fmla="*/ -20151 w 694253"/>
                  <a:gd name="connsiteY56" fmla="*/ 232026 h 445828"/>
                  <a:gd name="connsiteX57" fmla="*/ -33798 w 694253"/>
                  <a:gd name="connsiteY57" fmla="*/ 235196 h 445828"/>
                  <a:gd name="connsiteX58" fmla="*/ -34208 w 694253"/>
                  <a:gd name="connsiteY58" fmla="*/ 235294 h 445828"/>
                  <a:gd name="connsiteX59" fmla="*/ -36474 w 694253"/>
                  <a:gd name="connsiteY59" fmla="*/ 235803 h 445828"/>
                  <a:gd name="connsiteX60" fmla="*/ -36688 w 694253"/>
                  <a:gd name="connsiteY60" fmla="*/ 235853 h 445828"/>
                  <a:gd name="connsiteX61" fmla="*/ -39413 w 694253"/>
                  <a:gd name="connsiteY61" fmla="*/ 236460 h 445828"/>
                  <a:gd name="connsiteX62" fmla="*/ -39611 w 694253"/>
                  <a:gd name="connsiteY62" fmla="*/ 236510 h 445828"/>
                  <a:gd name="connsiteX63" fmla="*/ -40958 w 694253"/>
                  <a:gd name="connsiteY63" fmla="*/ 236805 h 445828"/>
                  <a:gd name="connsiteX64" fmla="*/ -43847 w 694253"/>
                  <a:gd name="connsiteY64" fmla="*/ 237429 h 445828"/>
                  <a:gd name="connsiteX65" fmla="*/ -52667 w 694253"/>
                  <a:gd name="connsiteY65" fmla="*/ 239301 h 445828"/>
                  <a:gd name="connsiteX66" fmla="*/ -55229 w 694253"/>
                  <a:gd name="connsiteY66" fmla="*/ 239843 h 445828"/>
                  <a:gd name="connsiteX67" fmla="*/ -55935 w 694253"/>
                  <a:gd name="connsiteY67" fmla="*/ 239991 h 445828"/>
                  <a:gd name="connsiteX68" fmla="*/ -56821 w 694253"/>
                  <a:gd name="connsiteY68" fmla="*/ 240171 h 445828"/>
                  <a:gd name="connsiteX69" fmla="*/ -61584 w 694253"/>
                  <a:gd name="connsiteY69" fmla="*/ 241140 h 445828"/>
                  <a:gd name="connsiteX70" fmla="*/ -63160 w 694253"/>
                  <a:gd name="connsiteY70" fmla="*/ 240106 h 445828"/>
                  <a:gd name="connsiteX71" fmla="*/ -62126 w 694253"/>
                  <a:gd name="connsiteY71" fmla="*/ 238529 h 445828"/>
                  <a:gd name="connsiteX72" fmla="*/ -62110 w 694253"/>
                  <a:gd name="connsiteY72" fmla="*/ 238529 h 445828"/>
                  <a:gd name="connsiteX73" fmla="*/ -57347 w 694253"/>
                  <a:gd name="connsiteY73" fmla="*/ 237560 h 445828"/>
                  <a:gd name="connsiteX74" fmla="*/ -56477 w 694253"/>
                  <a:gd name="connsiteY74" fmla="*/ 237379 h 445828"/>
                  <a:gd name="connsiteX75" fmla="*/ -55754 w 694253"/>
                  <a:gd name="connsiteY75" fmla="*/ 237232 h 445828"/>
                  <a:gd name="connsiteX76" fmla="*/ -53208 w 694253"/>
                  <a:gd name="connsiteY76" fmla="*/ 236706 h 445828"/>
                  <a:gd name="connsiteX77" fmla="*/ -44407 w 694253"/>
                  <a:gd name="connsiteY77" fmla="*/ 234851 h 445828"/>
                  <a:gd name="connsiteX78" fmla="*/ -41516 w 694253"/>
                  <a:gd name="connsiteY78" fmla="*/ 234227 h 445828"/>
                  <a:gd name="connsiteX79" fmla="*/ -40186 w 694253"/>
                  <a:gd name="connsiteY79" fmla="*/ 233931 h 445828"/>
                  <a:gd name="connsiteX80" fmla="*/ -39973 w 694253"/>
                  <a:gd name="connsiteY80" fmla="*/ 233882 h 445828"/>
                  <a:gd name="connsiteX81" fmla="*/ -37213 w 694253"/>
                  <a:gd name="connsiteY81" fmla="*/ 233274 h 445828"/>
                  <a:gd name="connsiteX82" fmla="*/ -37066 w 694253"/>
                  <a:gd name="connsiteY82" fmla="*/ 233241 h 445828"/>
                  <a:gd name="connsiteX83" fmla="*/ -34800 w 694253"/>
                  <a:gd name="connsiteY83" fmla="*/ 232733 h 445828"/>
                  <a:gd name="connsiteX84" fmla="*/ -34389 w 694253"/>
                  <a:gd name="connsiteY84" fmla="*/ 232634 h 445828"/>
                  <a:gd name="connsiteX85" fmla="*/ -20774 w 694253"/>
                  <a:gd name="connsiteY85" fmla="*/ 229464 h 445828"/>
                  <a:gd name="connsiteX86" fmla="*/ -18197 w 694253"/>
                  <a:gd name="connsiteY86" fmla="*/ 228840 h 445828"/>
                  <a:gd name="connsiteX87" fmla="*/ -2825 w 694253"/>
                  <a:gd name="connsiteY87" fmla="*/ 224833 h 445828"/>
                  <a:gd name="connsiteX88" fmla="*/ 230 w 694253"/>
                  <a:gd name="connsiteY88" fmla="*/ 223963 h 445828"/>
                  <a:gd name="connsiteX89" fmla="*/ 4500 w 694253"/>
                  <a:gd name="connsiteY89" fmla="*/ 222682 h 445828"/>
                  <a:gd name="connsiteX90" fmla="*/ 6569 w 694253"/>
                  <a:gd name="connsiteY90" fmla="*/ 222025 h 445828"/>
                  <a:gd name="connsiteX91" fmla="*/ 6782 w 694253"/>
                  <a:gd name="connsiteY91" fmla="*/ 221960 h 445828"/>
                  <a:gd name="connsiteX92" fmla="*/ 8506 w 694253"/>
                  <a:gd name="connsiteY92" fmla="*/ 221385 h 445828"/>
                  <a:gd name="connsiteX93" fmla="*/ 9902 w 694253"/>
                  <a:gd name="connsiteY93" fmla="*/ 220909 h 445828"/>
                  <a:gd name="connsiteX94" fmla="*/ 11627 w 694253"/>
                  <a:gd name="connsiteY94" fmla="*/ 220285 h 445828"/>
                  <a:gd name="connsiteX95" fmla="*/ 12892 w 694253"/>
                  <a:gd name="connsiteY95" fmla="*/ 219792 h 445828"/>
                  <a:gd name="connsiteX96" fmla="*/ 13597 w 694253"/>
                  <a:gd name="connsiteY96" fmla="*/ 219513 h 445828"/>
                  <a:gd name="connsiteX97" fmla="*/ 13663 w 694253"/>
                  <a:gd name="connsiteY97" fmla="*/ 219480 h 445828"/>
                  <a:gd name="connsiteX98" fmla="*/ -33124 w 694253"/>
                  <a:gd name="connsiteY98" fmla="*/ 196210 h 445828"/>
                  <a:gd name="connsiteX99" fmla="*/ -67266 w 694253"/>
                  <a:gd name="connsiteY99" fmla="*/ 154778 h 445828"/>
                  <a:gd name="connsiteX100" fmla="*/ -60172 w 694253"/>
                  <a:gd name="connsiteY100" fmla="*/ 105382 h 445828"/>
                  <a:gd name="connsiteX101" fmla="*/ -33419 w 694253"/>
                  <a:gd name="connsiteY101" fmla="*/ 94297 h 445828"/>
                  <a:gd name="connsiteX102" fmla="*/ 377 w 694253"/>
                  <a:gd name="connsiteY102" fmla="*/ 116926 h 445828"/>
                  <a:gd name="connsiteX103" fmla="*/ 46179 w 694253"/>
                  <a:gd name="connsiteY103" fmla="*/ 144514 h 445828"/>
                  <a:gd name="connsiteX104" fmla="*/ 106417 w 694253"/>
                  <a:gd name="connsiteY104" fmla="*/ 137076 h 445828"/>
                  <a:gd name="connsiteX105" fmla="*/ 229764 w 694253"/>
                  <a:gd name="connsiteY105" fmla="*/ 128749 h 445828"/>
                  <a:gd name="connsiteX106" fmla="*/ 230405 w 694253"/>
                  <a:gd name="connsiteY106" fmla="*/ 128585 h 445828"/>
                  <a:gd name="connsiteX107" fmla="*/ 231078 w 694253"/>
                  <a:gd name="connsiteY107" fmla="*/ 128388 h 445828"/>
                  <a:gd name="connsiteX108" fmla="*/ 231833 w 694253"/>
                  <a:gd name="connsiteY108" fmla="*/ 128159 h 445828"/>
                  <a:gd name="connsiteX109" fmla="*/ 232326 w 694253"/>
                  <a:gd name="connsiteY109" fmla="*/ 127994 h 445828"/>
                  <a:gd name="connsiteX110" fmla="*/ 235791 w 694253"/>
                  <a:gd name="connsiteY110" fmla="*/ 126631 h 445828"/>
                  <a:gd name="connsiteX111" fmla="*/ 383133 w 694253"/>
                  <a:gd name="connsiteY111" fmla="*/ 11744 h 445828"/>
                  <a:gd name="connsiteX112" fmla="*/ 446785 w 694253"/>
                  <a:gd name="connsiteY112" fmla="*/ -46504 h 445828"/>
                  <a:gd name="connsiteX113" fmla="*/ 447557 w 694253"/>
                  <a:gd name="connsiteY113" fmla="*/ -46865 h 445828"/>
                  <a:gd name="connsiteX114" fmla="*/ 552119 w 694253"/>
                  <a:gd name="connsiteY114" fmla="*/ -20639 h 445828"/>
                  <a:gd name="connsiteX115" fmla="*/ 624525 w 694253"/>
                  <a:gd name="connsiteY115" fmla="*/ 60698 h 445828"/>
                  <a:gd name="connsiteX116" fmla="*/ 624146 w 694253"/>
                  <a:gd name="connsiteY116" fmla="*/ 62126 h 445828"/>
                  <a:gd name="connsiteX117" fmla="*/ 596015 w 694253"/>
                  <a:gd name="connsiteY117" fmla="*/ 88155 h 445828"/>
                  <a:gd name="connsiteX118" fmla="*/ 595605 w 694253"/>
                  <a:gd name="connsiteY118" fmla="*/ 88549 h 445828"/>
                  <a:gd name="connsiteX119" fmla="*/ 542577 w 694253"/>
                  <a:gd name="connsiteY119" fmla="*/ 141164 h 445828"/>
                  <a:gd name="connsiteX120" fmla="*/ 455817 w 694253"/>
                  <a:gd name="connsiteY120" fmla="*/ 236542 h 445828"/>
                  <a:gd name="connsiteX121" fmla="*/ 453996 w 694253"/>
                  <a:gd name="connsiteY121" fmla="*/ 238809 h 445828"/>
                  <a:gd name="connsiteX122" fmla="*/ 451975 w 694253"/>
                  <a:gd name="connsiteY122" fmla="*/ 241354 h 445828"/>
                  <a:gd name="connsiteX123" fmla="*/ 448509 w 694253"/>
                  <a:gd name="connsiteY123" fmla="*/ 245870 h 445828"/>
                  <a:gd name="connsiteX124" fmla="*/ 446473 w 694253"/>
                  <a:gd name="connsiteY124" fmla="*/ 248596 h 445828"/>
                  <a:gd name="connsiteX125" fmla="*/ 444322 w 694253"/>
                  <a:gd name="connsiteY125" fmla="*/ 251535 h 445828"/>
                  <a:gd name="connsiteX126" fmla="*/ 293615 w 694253"/>
                  <a:gd name="connsiteY126" fmla="*/ 393550 h 445828"/>
                  <a:gd name="connsiteX127" fmla="*/ 267651 w 694253"/>
                  <a:gd name="connsiteY127" fmla="*/ 398329 h 445828"/>
                  <a:gd name="connsiteX128" fmla="*/ 267651 w 694253"/>
                  <a:gd name="connsiteY128" fmla="*/ 398329 h 44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694253" h="445828">
                    <a:moveTo>
                      <a:pt x="267651" y="398329"/>
                    </a:moveTo>
                    <a:cubicBezTo>
                      <a:pt x="245070" y="398329"/>
                      <a:pt x="212849" y="391416"/>
                      <a:pt x="171351" y="377655"/>
                    </a:cubicBezTo>
                    <a:cubicBezTo>
                      <a:pt x="120999" y="360937"/>
                      <a:pt x="69581" y="338472"/>
                      <a:pt x="38854" y="325039"/>
                    </a:cubicBezTo>
                    <a:cubicBezTo>
                      <a:pt x="28493" y="320507"/>
                      <a:pt x="20939" y="317206"/>
                      <a:pt x="16931" y="315662"/>
                    </a:cubicBezTo>
                    <a:cubicBezTo>
                      <a:pt x="7866" y="316598"/>
                      <a:pt x="-11200" y="319062"/>
                      <a:pt x="-33240" y="321919"/>
                    </a:cubicBezTo>
                    <a:lnTo>
                      <a:pt x="-34158" y="322034"/>
                    </a:lnTo>
                    <a:cubicBezTo>
                      <a:pt x="-34882" y="322132"/>
                      <a:pt x="-35554" y="321623"/>
                      <a:pt x="-35653" y="320884"/>
                    </a:cubicBezTo>
                    <a:cubicBezTo>
                      <a:pt x="-35653" y="320884"/>
                      <a:pt x="-35653" y="320884"/>
                      <a:pt x="-35653" y="320884"/>
                    </a:cubicBezTo>
                    <a:cubicBezTo>
                      <a:pt x="-35752" y="320162"/>
                      <a:pt x="-35226" y="319488"/>
                      <a:pt x="-34503" y="319390"/>
                    </a:cubicBezTo>
                    <a:lnTo>
                      <a:pt x="-33583" y="319275"/>
                    </a:lnTo>
                    <a:cubicBezTo>
                      <a:pt x="-11282" y="316385"/>
                      <a:pt x="7997" y="313889"/>
                      <a:pt x="16964" y="312969"/>
                    </a:cubicBezTo>
                    <a:cubicBezTo>
                      <a:pt x="17162" y="312953"/>
                      <a:pt x="17375" y="312969"/>
                      <a:pt x="17572" y="313051"/>
                    </a:cubicBezTo>
                    <a:cubicBezTo>
                      <a:pt x="21562" y="314562"/>
                      <a:pt x="29264" y="317928"/>
                      <a:pt x="39906" y="322576"/>
                    </a:cubicBezTo>
                    <a:cubicBezTo>
                      <a:pt x="70583" y="335992"/>
                      <a:pt x="121936" y="358425"/>
                      <a:pt x="172172" y="375109"/>
                    </a:cubicBezTo>
                    <a:cubicBezTo>
                      <a:pt x="232983" y="395291"/>
                      <a:pt x="273415" y="400678"/>
                      <a:pt x="292350" y="391121"/>
                    </a:cubicBezTo>
                    <a:cubicBezTo>
                      <a:pt x="365922" y="353958"/>
                      <a:pt x="404662" y="301063"/>
                      <a:pt x="442121" y="249909"/>
                    </a:cubicBezTo>
                    <a:lnTo>
                      <a:pt x="444273" y="246970"/>
                    </a:lnTo>
                    <a:cubicBezTo>
                      <a:pt x="446096" y="244507"/>
                      <a:pt x="447951" y="242060"/>
                      <a:pt x="449840" y="239646"/>
                    </a:cubicBezTo>
                    <a:cubicBezTo>
                      <a:pt x="450513" y="238792"/>
                      <a:pt x="451187" y="237938"/>
                      <a:pt x="451876" y="237084"/>
                    </a:cubicBezTo>
                    <a:lnTo>
                      <a:pt x="453699" y="234801"/>
                    </a:lnTo>
                    <a:cubicBezTo>
                      <a:pt x="472650" y="211335"/>
                      <a:pt x="504330" y="176504"/>
                      <a:pt x="540639" y="139243"/>
                    </a:cubicBezTo>
                    <a:cubicBezTo>
                      <a:pt x="558918" y="120490"/>
                      <a:pt x="577260" y="102278"/>
                      <a:pt x="593699" y="86579"/>
                    </a:cubicBezTo>
                    <a:cubicBezTo>
                      <a:pt x="593847" y="86431"/>
                      <a:pt x="593996" y="86283"/>
                      <a:pt x="594160" y="86135"/>
                    </a:cubicBezTo>
                    <a:cubicBezTo>
                      <a:pt x="604128" y="76610"/>
                      <a:pt x="613390" y="68038"/>
                      <a:pt x="621683" y="60665"/>
                    </a:cubicBezTo>
                    <a:cubicBezTo>
                      <a:pt x="598331" y="-5909"/>
                      <a:pt x="509683" y="-50297"/>
                      <a:pt x="448263" y="-44319"/>
                    </a:cubicBezTo>
                    <a:cubicBezTo>
                      <a:pt x="428377" y="-25615"/>
                      <a:pt x="405878" y="-5039"/>
                      <a:pt x="384890" y="13666"/>
                    </a:cubicBezTo>
                    <a:cubicBezTo>
                      <a:pt x="334014" y="59006"/>
                      <a:pt x="267043" y="115826"/>
                      <a:pt x="236826" y="129012"/>
                    </a:cubicBezTo>
                    <a:cubicBezTo>
                      <a:pt x="236350" y="129209"/>
                      <a:pt x="235907" y="129406"/>
                      <a:pt x="235463" y="129587"/>
                    </a:cubicBezTo>
                    <a:cubicBezTo>
                      <a:pt x="234707" y="129883"/>
                      <a:pt x="233952" y="130179"/>
                      <a:pt x="233181" y="130441"/>
                    </a:cubicBezTo>
                    <a:lnTo>
                      <a:pt x="232655" y="130622"/>
                    </a:lnTo>
                    <a:cubicBezTo>
                      <a:pt x="232359" y="130720"/>
                      <a:pt x="232096" y="130802"/>
                      <a:pt x="231833" y="130884"/>
                    </a:cubicBezTo>
                    <a:lnTo>
                      <a:pt x="231094" y="131098"/>
                    </a:lnTo>
                    <a:cubicBezTo>
                      <a:pt x="230766" y="131180"/>
                      <a:pt x="230421" y="131279"/>
                      <a:pt x="230077" y="131361"/>
                    </a:cubicBezTo>
                    <a:cubicBezTo>
                      <a:pt x="229879" y="131410"/>
                      <a:pt x="229682" y="131410"/>
                      <a:pt x="229502" y="131377"/>
                    </a:cubicBezTo>
                    <a:cubicBezTo>
                      <a:pt x="197561" y="124743"/>
                      <a:pt x="147258" y="133019"/>
                      <a:pt x="106827" y="139654"/>
                    </a:cubicBezTo>
                    <a:cubicBezTo>
                      <a:pt x="81815" y="143775"/>
                      <a:pt x="60203" y="147306"/>
                      <a:pt x="46130" y="147126"/>
                    </a:cubicBezTo>
                    <a:cubicBezTo>
                      <a:pt x="25126" y="146847"/>
                      <a:pt x="10953" y="131903"/>
                      <a:pt x="-1560" y="118716"/>
                    </a:cubicBezTo>
                    <a:cubicBezTo>
                      <a:pt x="-11874" y="107845"/>
                      <a:pt x="-21612" y="97581"/>
                      <a:pt x="-33568" y="96908"/>
                    </a:cubicBezTo>
                    <a:cubicBezTo>
                      <a:pt x="-43668" y="96350"/>
                      <a:pt x="-52157" y="99847"/>
                      <a:pt x="-58119" y="107040"/>
                    </a:cubicBezTo>
                    <a:cubicBezTo>
                      <a:pt x="-66872" y="117599"/>
                      <a:pt x="-69335" y="135187"/>
                      <a:pt x="-64672" y="154105"/>
                    </a:cubicBezTo>
                    <a:cubicBezTo>
                      <a:pt x="-58710" y="178376"/>
                      <a:pt x="-31794" y="199298"/>
                      <a:pt x="17587" y="218100"/>
                    </a:cubicBezTo>
                    <a:cubicBezTo>
                      <a:pt x="18278" y="218363"/>
                      <a:pt x="18623" y="219135"/>
                      <a:pt x="18360" y="219825"/>
                    </a:cubicBezTo>
                    <a:cubicBezTo>
                      <a:pt x="18244" y="220137"/>
                      <a:pt x="18015" y="220383"/>
                      <a:pt x="17720" y="220531"/>
                    </a:cubicBezTo>
                    <a:cubicBezTo>
                      <a:pt x="17145" y="220827"/>
                      <a:pt x="16488" y="221138"/>
                      <a:pt x="15684" y="221484"/>
                    </a:cubicBezTo>
                    <a:lnTo>
                      <a:pt x="15355" y="221614"/>
                    </a:lnTo>
                    <a:cubicBezTo>
                      <a:pt x="15109" y="221713"/>
                      <a:pt x="14862" y="221828"/>
                      <a:pt x="14616" y="221927"/>
                    </a:cubicBezTo>
                    <a:cubicBezTo>
                      <a:pt x="14385" y="222025"/>
                      <a:pt x="14139" y="222124"/>
                      <a:pt x="13860" y="222223"/>
                    </a:cubicBezTo>
                    <a:cubicBezTo>
                      <a:pt x="13467" y="222387"/>
                      <a:pt x="13023" y="222551"/>
                      <a:pt x="12563" y="222731"/>
                    </a:cubicBezTo>
                    <a:cubicBezTo>
                      <a:pt x="11989" y="222945"/>
                      <a:pt x="11397" y="223158"/>
                      <a:pt x="10789" y="223372"/>
                    </a:cubicBezTo>
                    <a:cubicBezTo>
                      <a:pt x="10330" y="223536"/>
                      <a:pt x="9854" y="223701"/>
                      <a:pt x="9361" y="223865"/>
                    </a:cubicBezTo>
                    <a:cubicBezTo>
                      <a:pt x="8802" y="224062"/>
                      <a:pt x="8211" y="224259"/>
                      <a:pt x="7620" y="224456"/>
                    </a:cubicBezTo>
                    <a:lnTo>
                      <a:pt x="7390" y="224522"/>
                    </a:lnTo>
                    <a:cubicBezTo>
                      <a:pt x="6717" y="224735"/>
                      <a:pt x="6010" y="224965"/>
                      <a:pt x="5287" y="225195"/>
                    </a:cubicBezTo>
                    <a:cubicBezTo>
                      <a:pt x="3859" y="225638"/>
                      <a:pt x="2414" y="226065"/>
                      <a:pt x="986" y="226492"/>
                    </a:cubicBezTo>
                    <a:cubicBezTo>
                      <a:pt x="-16" y="226787"/>
                      <a:pt x="-1052" y="227083"/>
                      <a:pt x="-2103" y="227362"/>
                    </a:cubicBezTo>
                    <a:cubicBezTo>
                      <a:pt x="-6733" y="228660"/>
                      <a:pt x="-11923" y="230006"/>
                      <a:pt x="-17556" y="231385"/>
                    </a:cubicBezTo>
                    <a:cubicBezTo>
                      <a:pt x="-18409" y="231599"/>
                      <a:pt x="-19281" y="231813"/>
                      <a:pt x="-20151" y="232026"/>
                    </a:cubicBezTo>
                    <a:cubicBezTo>
                      <a:pt x="-24700" y="233126"/>
                      <a:pt x="-29248" y="234177"/>
                      <a:pt x="-33798" y="235196"/>
                    </a:cubicBezTo>
                    <a:lnTo>
                      <a:pt x="-34208" y="235294"/>
                    </a:lnTo>
                    <a:cubicBezTo>
                      <a:pt x="-34964" y="235458"/>
                      <a:pt x="-35703" y="235639"/>
                      <a:pt x="-36474" y="235803"/>
                    </a:cubicBezTo>
                    <a:cubicBezTo>
                      <a:pt x="-36539" y="235819"/>
                      <a:pt x="-36622" y="235836"/>
                      <a:pt x="-36688" y="235853"/>
                    </a:cubicBezTo>
                    <a:cubicBezTo>
                      <a:pt x="-37592" y="236050"/>
                      <a:pt x="-38510" y="236263"/>
                      <a:pt x="-39413" y="236460"/>
                    </a:cubicBezTo>
                    <a:lnTo>
                      <a:pt x="-39611" y="236510"/>
                    </a:lnTo>
                    <a:cubicBezTo>
                      <a:pt x="-40055" y="236608"/>
                      <a:pt x="-40514" y="236706"/>
                      <a:pt x="-40958" y="236805"/>
                    </a:cubicBezTo>
                    <a:cubicBezTo>
                      <a:pt x="-41893" y="237018"/>
                      <a:pt x="-42862" y="237232"/>
                      <a:pt x="-43847" y="237429"/>
                    </a:cubicBezTo>
                    <a:cubicBezTo>
                      <a:pt x="-46755" y="238053"/>
                      <a:pt x="-49711" y="238677"/>
                      <a:pt x="-52667" y="239301"/>
                    </a:cubicBezTo>
                    <a:cubicBezTo>
                      <a:pt x="-53505" y="239481"/>
                      <a:pt x="-54374" y="239662"/>
                      <a:pt x="-55229" y="239843"/>
                    </a:cubicBezTo>
                    <a:lnTo>
                      <a:pt x="-55935" y="239991"/>
                    </a:lnTo>
                    <a:cubicBezTo>
                      <a:pt x="-56231" y="240056"/>
                      <a:pt x="-56526" y="240106"/>
                      <a:pt x="-56821" y="240171"/>
                    </a:cubicBezTo>
                    <a:lnTo>
                      <a:pt x="-61584" y="241140"/>
                    </a:lnTo>
                    <a:cubicBezTo>
                      <a:pt x="-62307" y="241288"/>
                      <a:pt x="-63013" y="240828"/>
                      <a:pt x="-63160" y="240106"/>
                    </a:cubicBezTo>
                    <a:cubicBezTo>
                      <a:pt x="-63308" y="239383"/>
                      <a:pt x="-62849" y="238677"/>
                      <a:pt x="-62126" y="238529"/>
                    </a:cubicBezTo>
                    <a:cubicBezTo>
                      <a:pt x="-62126" y="238529"/>
                      <a:pt x="-62110" y="238529"/>
                      <a:pt x="-62110" y="238529"/>
                    </a:cubicBezTo>
                    <a:lnTo>
                      <a:pt x="-57347" y="237560"/>
                    </a:lnTo>
                    <a:cubicBezTo>
                      <a:pt x="-57052" y="237495"/>
                      <a:pt x="-56772" y="237445"/>
                      <a:pt x="-56477" y="237379"/>
                    </a:cubicBezTo>
                    <a:lnTo>
                      <a:pt x="-55754" y="237232"/>
                    </a:lnTo>
                    <a:cubicBezTo>
                      <a:pt x="-54900" y="237051"/>
                      <a:pt x="-54063" y="236887"/>
                      <a:pt x="-53208" y="236706"/>
                    </a:cubicBezTo>
                    <a:cubicBezTo>
                      <a:pt x="-50252" y="236099"/>
                      <a:pt x="-47313" y="235475"/>
                      <a:pt x="-44407" y="234851"/>
                    </a:cubicBezTo>
                    <a:cubicBezTo>
                      <a:pt x="-43437" y="234637"/>
                      <a:pt x="-42468" y="234440"/>
                      <a:pt x="-41516" y="234227"/>
                    </a:cubicBezTo>
                    <a:cubicBezTo>
                      <a:pt x="-41056" y="234128"/>
                      <a:pt x="-40613" y="234030"/>
                      <a:pt x="-40186" y="233931"/>
                    </a:cubicBezTo>
                    <a:lnTo>
                      <a:pt x="-39973" y="233882"/>
                    </a:lnTo>
                    <a:cubicBezTo>
                      <a:pt x="-39036" y="233684"/>
                      <a:pt x="-38116" y="233471"/>
                      <a:pt x="-37213" y="233274"/>
                    </a:cubicBezTo>
                    <a:cubicBezTo>
                      <a:pt x="-37164" y="233258"/>
                      <a:pt x="-37114" y="233258"/>
                      <a:pt x="-37066" y="233241"/>
                    </a:cubicBezTo>
                    <a:cubicBezTo>
                      <a:pt x="-36293" y="233061"/>
                      <a:pt x="-35539" y="232897"/>
                      <a:pt x="-34800" y="232733"/>
                    </a:cubicBezTo>
                    <a:lnTo>
                      <a:pt x="-34389" y="232634"/>
                    </a:lnTo>
                    <a:cubicBezTo>
                      <a:pt x="-29840" y="231616"/>
                      <a:pt x="-25307" y="230564"/>
                      <a:pt x="-20774" y="229464"/>
                    </a:cubicBezTo>
                    <a:cubicBezTo>
                      <a:pt x="-19904" y="229251"/>
                      <a:pt x="-19050" y="229054"/>
                      <a:pt x="-18197" y="228840"/>
                    </a:cubicBezTo>
                    <a:cubicBezTo>
                      <a:pt x="-12596" y="227478"/>
                      <a:pt x="-7423" y="226130"/>
                      <a:pt x="-2825" y="224833"/>
                    </a:cubicBezTo>
                    <a:cubicBezTo>
                      <a:pt x="-1774" y="224538"/>
                      <a:pt x="-755" y="224242"/>
                      <a:pt x="230" y="223963"/>
                    </a:cubicBezTo>
                    <a:cubicBezTo>
                      <a:pt x="1658" y="223536"/>
                      <a:pt x="3070" y="223109"/>
                      <a:pt x="4500" y="222682"/>
                    </a:cubicBezTo>
                    <a:cubicBezTo>
                      <a:pt x="5205" y="222469"/>
                      <a:pt x="5896" y="222239"/>
                      <a:pt x="6569" y="222025"/>
                    </a:cubicBezTo>
                    <a:lnTo>
                      <a:pt x="6782" y="221960"/>
                    </a:lnTo>
                    <a:cubicBezTo>
                      <a:pt x="7374" y="221763"/>
                      <a:pt x="7948" y="221582"/>
                      <a:pt x="8506" y="221385"/>
                    </a:cubicBezTo>
                    <a:cubicBezTo>
                      <a:pt x="8966" y="221237"/>
                      <a:pt x="9426" y="221073"/>
                      <a:pt x="9902" y="220909"/>
                    </a:cubicBezTo>
                    <a:cubicBezTo>
                      <a:pt x="10510" y="220695"/>
                      <a:pt x="11085" y="220482"/>
                      <a:pt x="11627" y="220285"/>
                    </a:cubicBezTo>
                    <a:cubicBezTo>
                      <a:pt x="12054" y="220120"/>
                      <a:pt x="12464" y="219956"/>
                      <a:pt x="12892" y="219792"/>
                    </a:cubicBezTo>
                    <a:cubicBezTo>
                      <a:pt x="13153" y="219693"/>
                      <a:pt x="13384" y="219611"/>
                      <a:pt x="13597" y="219513"/>
                    </a:cubicBezTo>
                    <a:lnTo>
                      <a:pt x="13663" y="219480"/>
                    </a:lnTo>
                    <a:cubicBezTo>
                      <a:pt x="-5501" y="212024"/>
                      <a:pt x="-20824" y="204388"/>
                      <a:pt x="-33124" y="196210"/>
                    </a:cubicBezTo>
                    <a:cubicBezTo>
                      <a:pt x="-52125" y="183549"/>
                      <a:pt x="-63621" y="169607"/>
                      <a:pt x="-67266" y="154778"/>
                    </a:cubicBezTo>
                    <a:cubicBezTo>
                      <a:pt x="-72127" y="135056"/>
                      <a:pt x="-69466" y="116597"/>
                      <a:pt x="-60172" y="105382"/>
                    </a:cubicBezTo>
                    <a:cubicBezTo>
                      <a:pt x="-53652" y="97515"/>
                      <a:pt x="-44390" y="93673"/>
                      <a:pt x="-33419" y="94297"/>
                    </a:cubicBezTo>
                    <a:cubicBezTo>
                      <a:pt x="-20414" y="95019"/>
                      <a:pt x="-10314" y="105661"/>
                      <a:pt x="377" y="116926"/>
                    </a:cubicBezTo>
                    <a:cubicBezTo>
                      <a:pt x="13121" y="130359"/>
                      <a:pt x="26291" y="144235"/>
                      <a:pt x="46179" y="144514"/>
                    </a:cubicBezTo>
                    <a:cubicBezTo>
                      <a:pt x="60024" y="144712"/>
                      <a:pt x="81520" y="141164"/>
                      <a:pt x="106417" y="137076"/>
                    </a:cubicBezTo>
                    <a:cubicBezTo>
                      <a:pt x="149048" y="130063"/>
                      <a:pt x="197347" y="122132"/>
                      <a:pt x="229764" y="128749"/>
                    </a:cubicBezTo>
                    <a:cubicBezTo>
                      <a:pt x="229978" y="128701"/>
                      <a:pt x="230191" y="128651"/>
                      <a:pt x="230405" y="128585"/>
                    </a:cubicBezTo>
                    <a:lnTo>
                      <a:pt x="231078" y="128388"/>
                    </a:lnTo>
                    <a:cubicBezTo>
                      <a:pt x="231324" y="128306"/>
                      <a:pt x="231570" y="128241"/>
                      <a:pt x="231833" y="128159"/>
                    </a:cubicBezTo>
                    <a:lnTo>
                      <a:pt x="232326" y="127994"/>
                    </a:lnTo>
                    <a:cubicBezTo>
                      <a:pt x="233492" y="127584"/>
                      <a:pt x="234659" y="127124"/>
                      <a:pt x="235791" y="126631"/>
                    </a:cubicBezTo>
                    <a:cubicBezTo>
                      <a:pt x="267240" y="112902"/>
                      <a:pt x="341600" y="48759"/>
                      <a:pt x="383133" y="11744"/>
                    </a:cubicBezTo>
                    <a:cubicBezTo>
                      <a:pt x="404219" y="-7042"/>
                      <a:pt x="426832" y="-27733"/>
                      <a:pt x="446785" y="-46504"/>
                    </a:cubicBezTo>
                    <a:cubicBezTo>
                      <a:pt x="446999" y="-46701"/>
                      <a:pt x="447278" y="-46832"/>
                      <a:pt x="447557" y="-46865"/>
                    </a:cubicBezTo>
                    <a:cubicBezTo>
                      <a:pt x="479844" y="-50149"/>
                      <a:pt x="517960" y="-40575"/>
                      <a:pt x="552119" y="-20639"/>
                    </a:cubicBezTo>
                    <a:cubicBezTo>
                      <a:pt x="588067" y="364"/>
                      <a:pt x="613785" y="29233"/>
                      <a:pt x="624525" y="60698"/>
                    </a:cubicBezTo>
                    <a:cubicBezTo>
                      <a:pt x="624706" y="61207"/>
                      <a:pt x="624557" y="61765"/>
                      <a:pt x="624146" y="62126"/>
                    </a:cubicBezTo>
                    <a:cubicBezTo>
                      <a:pt x="615722" y="69615"/>
                      <a:pt x="606246" y="78384"/>
                      <a:pt x="596015" y="88155"/>
                    </a:cubicBezTo>
                    <a:cubicBezTo>
                      <a:pt x="595868" y="88303"/>
                      <a:pt x="595736" y="88418"/>
                      <a:pt x="595605" y="88549"/>
                    </a:cubicBezTo>
                    <a:cubicBezTo>
                      <a:pt x="579166" y="104248"/>
                      <a:pt x="560838" y="122427"/>
                      <a:pt x="542577" y="141164"/>
                    </a:cubicBezTo>
                    <a:cubicBezTo>
                      <a:pt x="506333" y="178376"/>
                      <a:pt x="474703" y="213141"/>
                      <a:pt x="455817" y="236542"/>
                    </a:cubicBezTo>
                    <a:lnTo>
                      <a:pt x="453996" y="238809"/>
                    </a:lnTo>
                    <a:cubicBezTo>
                      <a:pt x="453322" y="239662"/>
                      <a:pt x="452648" y="240500"/>
                      <a:pt x="451975" y="241354"/>
                    </a:cubicBezTo>
                    <a:cubicBezTo>
                      <a:pt x="450809" y="242848"/>
                      <a:pt x="449644" y="244359"/>
                      <a:pt x="448509" y="245870"/>
                    </a:cubicBezTo>
                    <a:cubicBezTo>
                      <a:pt x="447820" y="246773"/>
                      <a:pt x="447147" y="247692"/>
                      <a:pt x="446473" y="248596"/>
                    </a:cubicBezTo>
                    <a:lnTo>
                      <a:pt x="444322" y="251535"/>
                    </a:lnTo>
                    <a:cubicBezTo>
                      <a:pt x="406683" y="302936"/>
                      <a:pt x="367745" y="356093"/>
                      <a:pt x="293615" y="393550"/>
                    </a:cubicBezTo>
                    <a:cubicBezTo>
                      <a:pt x="287193" y="396720"/>
                      <a:pt x="278538" y="398329"/>
                      <a:pt x="267651" y="398329"/>
                    </a:cubicBezTo>
                    <a:lnTo>
                      <a:pt x="267651" y="398329"/>
                    </a:lnTo>
                    <a:close/>
                  </a:path>
                </a:pathLst>
              </a:custGeom>
              <a:solidFill>
                <a:srgbClr val="191919"/>
              </a:solidFill>
              <a:ln w="164" cap="flat">
                <a:noFill/>
                <a:prstDash val="solid"/>
                <a:miter/>
              </a:ln>
            </p:spPr>
            <p:txBody>
              <a:bodyPr rtlCol="0" anchor="ctr"/>
              <a:lstStyle/>
              <a:p>
                <a:endParaRPr lang="fr-FR"/>
              </a:p>
            </p:txBody>
          </p:sp>
          <p:sp>
            <p:nvSpPr>
              <p:cNvPr id="4137" name="Forme libre 4136">
                <a:extLst>
                  <a:ext uri="{FF2B5EF4-FFF2-40B4-BE49-F238E27FC236}">
                    <a16:creationId xmlns:a16="http://schemas.microsoft.com/office/drawing/2014/main" id="{74A723F8-EF36-95CA-96FB-48E62A9026AE}"/>
                  </a:ext>
                </a:extLst>
              </p:cNvPr>
              <p:cNvSpPr/>
              <p:nvPr/>
            </p:nvSpPr>
            <p:spPr>
              <a:xfrm>
                <a:off x="14992509" y="9885478"/>
                <a:ext cx="54488" cy="25465"/>
              </a:xfrm>
              <a:custGeom>
                <a:avLst/>
                <a:gdLst>
                  <a:gd name="connsiteX0" fmla="*/ -16367 w 54488"/>
                  <a:gd name="connsiteY0" fmla="*/ -21845 h 25465"/>
                  <a:gd name="connsiteX1" fmla="*/ -17254 w 54488"/>
                  <a:gd name="connsiteY1" fmla="*/ -22174 h 25465"/>
                  <a:gd name="connsiteX2" fmla="*/ -68458 w 54488"/>
                  <a:gd name="connsiteY2" fmla="*/ -44671 h 25465"/>
                  <a:gd name="connsiteX3" fmla="*/ -69509 w 54488"/>
                  <a:gd name="connsiteY3" fmla="*/ -46248 h 25465"/>
                  <a:gd name="connsiteX4" fmla="*/ -67934 w 54488"/>
                  <a:gd name="connsiteY4" fmla="*/ -47283 h 25465"/>
                  <a:gd name="connsiteX5" fmla="*/ -15496 w 54488"/>
                  <a:gd name="connsiteY5" fmla="*/ -24177 h 25465"/>
                  <a:gd name="connsiteX6" fmla="*/ -15382 w 54488"/>
                  <a:gd name="connsiteY6" fmla="*/ -22305 h 25465"/>
                  <a:gd name="connsiteX7" fmla="*/ -16367 w 54488"/>
                  <a:gd name="connsiteY7" fmla="*/ -21845 h 25465"/>
                  <a:gd name="connsiteX8" fmla="*/ -16367 w 54488"/>
                  <a:gd name="connsiteY8" fmla="*/ -21845 h 25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488" h="25465">
                    <a:moveTo>
                      <a:pt x="-16367" y="-21845"/>
                    </a:moveTo>
                    <a:cubicBezTo>
                      <a:pt x="-16679" y="-21845"/>
                      <a:pt x="-16991" y="-21960"/>
                      <a:pt x="-17254" y="-22174"/>
                    </a:cubicBezTo>
                    <a:cubicBezTo>
                      <a:pt x="-28322" y="-31912"/>
                      <a:pt x="-47947" y="-40533"/>
                      <a:pt x="-68458" y="-44671"/>
                    </a:cubicBezTo>
                    <a:cubicBezTo>
                      <a:pt x="-69181" y="-44820"/>
                      <a:pt x="-69641" y="-45525"/>
                      <a:pt x="-69509" y="-46248"/>
                    </a:cubicBezTo>
                    <a:cubicBezTo>
                      <a:pt x="-69362" y="-46970"/>
                      <a:pt x="-68656" y="-47430"/>
                      <a:pt x="-67934" y="-47283"/>
                    </a:cubicBezTo>
                    <a:cubicBezTo>
                      <a:pt x="-46667" y="-42996"/>
                      <a:pt x="-27057" y="-34358"/>
                      <a:pt x="-15496" y="-24177"/>
                    </a:cubicBezTo>
                    <a:cubicBezTo>
                      <a:pt x="-14938" y="-23684"/>
                      <a:pt x="-14889" y="-22847"/>
                      <a:pt x="-15382" y="-22305"/>
                    </a:cubicBezTo>
                    <a:cubicBezTo>
                      <a:pt x="-15612" y="-22009"/>
                      <a:pt x="-15972" y="-21845"/>
                      <a:pt x="-16367" y="-21845"/>
                    </a:cubicBezTo>
                    <a:lnTo>
                      <a:pt x="-16367" y="-21845"/>
                    </a:lnTo>
                    <a:close/>
                  </a:path>
                </a:pathLst>
              </a:custGeom>
              <a:solidFill>
                <a:srgbClr val="191919"/>
              </a:solidFill>
              <a:ln w="164" cap="flat">
                <a:noFill/>
                <a:prstDash val="solid"/>
                <a:miter/>
              </a:ln>
            </p:spPr>
            <p:txBody>
              <a:bodyPr rtlCol="0" anchor="ctr"/>
              <a:lstStyle/>
              <a:p>
                <a:endParaRPr lang="fr-FR"/>
              </a:p>
            </p:txBody>
          </p:sp>
          <p:sp>
            <p:nvSpPr>
              <p:cNvPr id="4138" name="Forme libre 4137">
                <a:extLst>
                  <a:ext uri="{FF2B5EF4-FFF2-40B4-BE49-F238E27FC236}">
                    <a16:creationId xmlns:a16="http://schemas.microsoft.com/office/drawing/2014/main" id="{C0F0AB16-08A3-890C-E22C-B94AD5C947AA}"/>
                  </a:ext>
                </a:extLst>
              </p:cNvPr>
              <p:cNvSpPr/>
              <p:nvPr/>
            </p:nvSpPr>
            <p:spPr>
              <a:xfrm>
                <a:off x="14779862" y="9908235"/>
                <a:ext cx="361762" cy="127529"/>
              </a:xfrm>
              <a:custGeom>
                <a:avLst/>
                <a:gdLst>
                  <a:gd name="connsiteX0" fmla="*/ 291234 w 361762"/>
                  <a:gd name="connsiteY0" fmla="*/ 328 h 127529"/>
                  <a:gd name="connsiteX1" fmla="*/ 290067 w 361762"/>
                  <a:gd name="connsiteY1" fmla="*/ -362 h 127529"/>
                  <a:gd name="connsiteX2" fmla="*/ 233361 w 361762"/>
                  <a:gd name="connsiteY2" fmla="*/ -40842 h 127529"/>
                  <a:gd name="connsiteX3" fmla="*/ 172319 w 361762"/>
                  <a:gd name="connsiteY3" fmla="*/ -40677 h 127529"/>
                  <a:gd name="connsiteX4" fmla="*/ 170611 w 361762"/>
                  <a:gd name="connsiteY4" fmla="*/ -41449 h 127529"/>
                  <a:gd name="connsiteX5" fmla="*/ 171384 w 361762"/>
                  <a:gd name="connsiteY5" fmla="*/ -43157 h 127529"/>
                  <a:gd name="connsiteX6" fmla="*/ 234035 w 361762"/>
                  <a:gd name="connsiteY6" fmla="*/ -43403 h 127529"/>
                  <a:gd name="connsiteX7" fmla="*/ 292400 w 361762"/>
                  <a:gd name="connsiteY7" fmla="*/ -1626 h 127529"/>
                  <a:gd name="connsiteX8" fmla="*/ 291874 w 361762"/>
                  <a:gd name="connsiteY8" fmla="*/ 180 h 127529"/>
                  <a:gd name="connsiteX9" fmla="*/ 291234 w 361762"/>
                  <a:gd name="connsiteY9" fmla="*/ 328 h 127529"/>
                  <a:gd name="connsiteX10" fmla="*/ 291234 w 361762"/>
                  <a:gd name="connsiteY10" fmla="*/ 328 h 127529"/>
                  <a:gd name="connsiteX11" fmla="*/ -67874 w 361762"/>
                  <a:gd name="connsiteY11" fmla="*/ 21463 h 127529"/>
                  <a:gd name="connsiteX12" fmla="*/ -69203 w 361762"/>
                  <a:gd name="connsiteY12" fmla="*/ 20133 h 127529"/>
                  <a:gd name="connsiteX13" fmla="*/ -68563 w 361762"/>
                  <a:gd name="connsiteY13" fmla="*/ 19000 h 127529"/>
                  <a:gd name="connsiteX14" fmla="*/ -54587 w 361762"/>
                  <a:gd name="connsiteY14" fmla="*/ 8309 h 127529"/>
                  <a:gd name="connsiteX15" fmla="*/ 28493 w 361762"/>
                  <a:gd name="connsiteY15" fmla="*/ -34092 h 127529"/>
                  <a:gd name="connsiteX16" fmla="*/ 30036 w 361762"/>
                  <a:gd name="connsiteY16" fmla="*/ -33025 h 127529"/>
                  <a:gd name="connsiteX17" fmla="*/ 29002 w 361762"/>
                  <a:gd name="connsiteY17" fmla="*/ -31481 h 127529"/>
                  <a:gd name="connsiteX18" fmla="*/ -52896 w 361762"/>
                  <a:gd name="connsiteY18" fmla="*/ 10362 h 127529"/>
                  <a:gd name="connsiteX19" fmla="*/ -67184 w 361762"/>
                  <a:gd name="connsiteY19" fmla="*/ 21265 h 127529"/>
                  <a:gd name="connsiteX20" fmla="*/ -67874 w 361762"/>
                  <a:gd name="connsiteY20" fmla="*/ 21463 h 127529"/>
                  <a:gd name="connsiteX21" fmla="*/ 176753 w 361762"/>
                  <a:gd name="connsiteY21" fmla="*/ 79809 h 127529"/>
                  <a:gd name="connsiteX22" fmla="*/ 176326 w 361762"/>
                  <a:gd name="connsiteY22" fmla="*/ 79744 h 127529"/>
                  <a:gd name="connsiteX23" fmla="*/ 134367 w 361762"/>
                  <a:gd name="connsiteY23" fmla="*/ 591 h 127529"/>
                  <a:gd name="connsiteX24" fmla="*/ 135960 w 361762"/>
                  <a:gd name="connsiteY24" fmla="*/ -427 h 127529"/>
                  <a:gd name="connsiteX25" fmla="*/ 136979 w 361762"/>
                  <a:gd name="connsiteY25" fmla="*/ 1165 h 127529"/>
                  <a:gd name="connsiteX26" fmla="*/ 136979 w 361762"/>
                  <a:gd name="connsiteY26" fmla="*/ 1165 h 127529"/>
                  <a:gd name="connsiteX27" fmla="*/ 177197 w 361762"/>
                  <a:gd name="connsiteY27" fmla="*/ 77231 h 127529"/>
                  <a:gd name="connsiteX28" fmla="*/ 178018 w 361762"/>
                  <a:gd name="connsiteY28" fmla="*/ 78922 h 127529"/>
                  <a:gd name="connsiteX29" fmla="*/ 176753 w 361762"/>
                  <a:gd name="connsiteY29" fmla="*/ 79809 h 12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61762" h="127529">
                    <a:moveTo>
                      <a:pt x="291234" y="328"/>
                    </a:moveTo>
                    <a:cubicBezTo>
                      <a:pt x="290741" y="328"/>
                      <a:pt x="290297" y="65"/>
                      <a:pt x="290067" y="-362"/>
                    </a:cubicBezTo>
                    <a:cubicBezTo>
                      <a:pt x="279590" y="-19559"/>
                      <a:pt x="259456" y="-33928"/>
                      <a:pt x="233361" y="-40842"/>
                    </a:cubicBezTo>
                    <a:cubicBezTo>
                      <a:pt x="211798" y="-46557"/>
                      <a:pt x="187838" y="-46490"/>
                      <a:pt x="172319" y="-40677"/>
                    </a:cubicBezTo>
                    <a:cubicBezTo>
                      <a:pt x="171630" y="-40414"/>
                      <a:pt x="170858" y="-40776"/>
                      <a:pt x="170611" y="-41449"/>
                    </a:cubicBezTo>
                    <a:cubicBezTo>
                      <a:pt x="170348" y="-42139"/>
                      <a:pt x="170694" y="-42910"/>
                      <a:pt x="171384" y="-43157"/>
                    </a:cubicBezTo>
                    <a:cubicBezTo>
                      <a:pt x="187379" y="-49151"/>
                      <a:pt x="211979" y="-49249"/>
                      <a:pt x="234035" y="-43403"/>
                    </a:cubicBezTo>
                    <a:cubicBezTo>
                      <a:pt x="260836" y="-36293"/>
                      <a:pt x="281561" y="-21464"/>
                      <a:pt x="292400" y="-1626"/>
                    </a:cubicBezTo>
                    <a:cubicBezTo>
                      <a:pt x="292745" y="-986"/>
                      <a:pt x="292514" y="-165"/>
                      <a:pt x="291874" y="180"/>
                    </a:cubicBezTo>
                    <a:cubicBezTo>
                      <a:pt x="291661" y="279"/>
                      <a:pt x="291446" y="328"/>
                      <a:pt x="291234" y="328"/>
                    </a:cubicBezTo>
                    <a:lnTo>
                      <a:pt x="291234" y="328"/>
                    </a:lnTo>
                    <a:close/>
                    <a:moveTo>
                      <a:pt x="-67874" y="21463"/>
                    </a:moveTo>
                    <a:cubicBezTo>
                      <a:pt x="-68613" y="21463"/>
                      <a:pt x="-69203" y="20872"/>
                      <a:pt x="-69203" y="20133"/>
                    </a:cubicBezTo>
                    <a:cubicBezTo>
                      <a:pt x="-69203" y="19673"/>
                      <a:pt x="-68957" y="19229"/>
                      <a:pt x="-68563" y="19000"/>
                    </a:cubicBezTo>
                    <a:cubicBezTo>
                      <a:pt x="-64523" y="16520"/>
                      <a:pt x="-59925" y="12726"/>
                      <a:pt x="-54587" y="8309"/>
                    </a:cubicBezTo>
                    <a:cubicBezTo>
                      <a:pt x="-38133" y="-5288"/>
                      <a:pt x="-13270" y="-25865"/>
                      <a:pt x="28493" y="-34092"/>
                    </a:cubicBezTo>
                    <a:cubicBezTo>
                      <a:pt x="29215" y="-34224"/>
                      <a:pt x="29905" y="-33748"/>
                      <a:pt x="30036" y="-33025"/>
                    </a:cubicBezTo>
                    <a:cubicBezTo>
                      <a:pt x="30167" y="-32318"/>
                      <a:pt x="29708" y="-31629"/>
                      <a:pt x="29002" y="-31481"/>
                    </a:cubicBezTo>
                    <a:cubicBezTo>
                      <a:pt x="-12087" y="-23368"/>
                      <a:pt x="-36638" y="-3072"/>
                      <a:pt x="-52896" y="10362"/>
                    </a:cubicBezTo>
                    <a:cubicBezTo>
                      <a:pt x="-58316" y="14828"/>
                      <a:pt x="-62979" y="18704"/>
                      <a:pt x="-67184" y="21265"/>
                    </a:cubicBezTo>
                    <a:cubicBezTo>
                      <a:pt x="-67381" y="21397"/>
                      <a:pt x="-67628" y="21463"/>
                      <a:pt x="-67874" y="21463"/>
                    </a:cubicBezTo>
                    <a:close/>
                    <a:moveTo>
                      <a:pt x="176753" y="79809"/>
                    </a:moveTo>
                    <a:cubicBezTo>
                      <a:pt x="176606" y="79809"/>
                      <a:pt x="176458" y="79776"/>
                      <a:pt x="176326" y="79744"/>
                    </a:cubicBezTo>
                    <a:cubicBezTo>
                      <a:pt x="145683" y="69184"/>
                      <a:pt x="128324" y="27801"/>
                      <a:pt x="134367" y="591"/>
                    </a:cubicBezTo>
                    <a:cubicBezTo>
                      <a:pt x="134531" y="-132"/>
                      <a:pt x="135238" y="-576"/>
                      <a:pt x="135960" y="-427"/>
                    </a:cubicBezTo>
                    <a:cubicBezTo>
                      <a:pt x="136683" y="-263"/>
                      <a:pt x="137127" y="443"/>
                      <a:pt x="136979" y="1165"/>
                    </a:cubicBezTo>
                    <a:lnTo>
                      <a:pt x="136979" y="1165"/>
                    </a:lnTo>
                    <a:cubicBezTo>
                      <a:pt x="131165" y="27325"/>
                      <a:pt x="147818" y="67099"/>
                      <a:pt x="177197" y="77231"/>
                    </a:cubicBezTo>
                    <a:cubicBezTo>
                      <a:pt x="177886" y="77477"/>
                      <a:pt x="178265" y="78233"/>
                      <a:pt x="178018" y="78922"/>
                    </a:cubicBezTo>
                    <a:cubicBezTo>
                      <a:pt x="177821" y="79448"/>
                      <a:pt x="177311" y="79809"/>
                      <a:pt x="176753" y="79809"/>
                    </a:cubicBezTo>
                    <a:close/>
                  </a:path>
                </a:pathLst>
              </a:custGeom>
              <a:solidFill>
                <a:srgbClr val="191919"/>
              </a:solidFill>
              <a:ln w="164" cap="flat">
                <a:noFill/>
                <a:prstDash val="solid"/>
                <a:miter/>
              </a:ln>
            </p:spPr>
            <p:txBody>
              <a:bodyPr rtlCol="0" anchor="ctr"/>
              <a:lstStyle/>
              <a:p>
                <a:endParaRPr lang="fr-FR"/>
              </a:p>
            </p:txBody>
          </p:sp>
          <p:sp>
            <p:nvSpPr>
              <p:cNvPr id="4139" name="Forme libre 4138">
                <a:extLst>
                  <a:ext uri="{FF2B5EF4-FFF2-40B4-BE49-F238E27FC236}">
                    <a16:creationId xmlns:a16="http://schemas.microsoft.com/office/drawing/2014/main" id="{F9083E27-08E8-336F-F82E-32E97F7DED6B}"/>
                  </a:ext>
                </a:extLst>
              </p:cNvPr>
              <p:cNvSpPr/>
              <p:nvPr/>
            </p:nvSpPr>
            <p:spPr>
              <a:xfrm>
                <a:off x="14734255" y="9904495"/>
                <a:ext cx="250845" cy="75173"/>
              </a:xfrm>
              <a:custGeom>
                <a:avLst/>
                <a:gdLst>
                  <a:gd name="connsiteX0" fmla="*/ 145968 w 250845"/>
                  <a:gd name="connsiteY0" fmla="*/ 27619 h 75173"/>
                  <a:gd name="connsiteX1" fmla="*/ 89639 w 250845"/>
                  <a:gd name="connsiteY1" fmla="*/ 9916 h 75173"/>
                  <a:gd name="connsiteX2" fmla="*/ 89328 w 250845"/>
                  <a:gd name="connsiteY2" fmla="*/ 8060 h 75173"/>
                  <a:gd name="connsiteX3" fmla="*/ 91184 w 250845"/>
                  <a:gd name="connsiteY3" fmla="*/ 7748 h 75173"/>
                  <a:gd name="connsiteX4" fmla="*/ 91184 w 250845"/>
                  <a:gd name="connsiteY4" fmla="*/ 7748 h 75173"/>
                  <a:gd name="connsiteX5" fmla="*/ 180537 w 250845"/>
                  <a:gd name="connsiteY5" fmla="*/ 20229 h 75173"/>
                  <a:gd name="connsiteX6" fmla="*/ 182164 w 250845"/>
                  <a:gd name="connsiteY6" fmla="*/ 21181 h 75173"/>
                  <a:gd name="connsiteX7" fmla="*/ 181211 w 250845"/>
                  <a:gd name="connsiteY7" fmla="*/ 22807 h 75173"/>
                  <a:gd name="connsiteX8" fmla="*/ 181211 w 250845"/>
                  <a:gd name="connsiteY8" fmla="*/ 22807 h 75173"/>
                  <a:gd name="connsiteX9" fmla="*/ 145968 w 250845"/>
                  <a:gd name="connsiteY9" fmla="*/ 27619 h 75173"/>
                  <a:gd name="connsiteX10" fmla="*/ 145968 w 250845"/>
                  <a:gd name="connsiteY10" fmla="*/ 27619 h 75173"/>
                  <a:gd name="connsiteX11" fmla="*/ -66619 w 250845"/>
                  <a:gd name="connsiteY11" fmla="*/ -4568 h 75173"/>
                  <a:gd name="connsiteX12" fmla="*/ -67933 w 250845"/>
                  <a:gd name="connsiteY12" fmla="*/ -5718 h 75173"/>
                  <a:gd name="connsiteX13" fmla="*/ -68146 w 250845"/>
                  <a:gd name="connsiteY13" fmla="*/ -25374 h 75173"/>
                  <a:gd name="connsiteX14" fmla="*/ -59869 w 250845"/>
                  <a:gd name="connsiteY14" fmla="*/ -47100 h 75173"/>
                  <a:gd name="connsiteX15" fmla="*/ -57997 w 250845"/>
                  <a:gd name="connsiteY15" fmla="*/ -47215 h 75173"/>
                  <a:gd name="connsiteX16" fmla="*/ -57882 w 250845"/>
                  <a:gd name="connsiteY16" fmla="*/ -45343 h 75173"/>
                  <a:gd name="connsiteX17" fmla="*/ -65502 w 250845"/>
                  <a:gd name="connsiteY17" fmla="*/ -25079 h 75173"/>
                  <a:gd name="connsiteX18" fmla="*/ -65305 w 250845"/>
                  <a:gd name="connsiteY18" fmla="*/ -6063 h 75173"/>
                  <a:gd name="connsiteX19" fmla="*/ -66455 w 250845"/>
                  <a:gd name="connsiteY19" fmla="*/ -4568 h 75173"/>
                  <a:gd name="connsiteX20" fmla="*/ -66619 w 250845"/>
                  <a:gd name="connsiteY20" fmla="*/ -4568 h 75173"/>
                  <a:gd name="connsiteX21" fmla="*/ -66619 w 250845"/>
                  <a:gd name="connsiteY21" fmla="*/ -4568 h 75173"/>
                  <a:gd name="connsiteX22" fmla="*/ -56469 w 250845"/>
                  <a:gd name="connsiteY22" fmla="*/ -808 h 75173"/>
                  <a:gd name="connsiteX23" fmla="*/ -57669 w 250845"/>
                  <a:gd name="connsiteY23" fmla="*/ -1547 h 75173"/>
                  <a:gd name="connsiteX24" fmla="*/ -55928 w 250845"/>
                  <a:gd name="connsiteY24" fmla="*/ -25572 h 75173"/>
                  <a:gd name="connsiteX25" fmla="*/ -54071 w 250845"/>
                  <a:gd name="connsiteY25" fmla="*/ -25933 h 75173"/>
                  <a:gd name="connsiteX26" fmla="*/ -53711 w 250845"/>
                  <a:gd name="connsiteY26" fmla="*/ -24077 h 75173"/>
                  <a:gd name="connsiteX27" fmla="*/ -53727 w 250845"/>
                  <a:gd name="connsiteY27" fmla="*/ -24061 h 75173"/>
                  <a:gd name="connsiteX28" fmla="*/ -55271 w 250845"/>
                  <a:gd name="connsiteY28" fmla="*/ -2712 h 75173"/>
                  <a:gd name="connsiteX29" fmla="*/ -55878 w 250845"/>
                  <a:gd name="connsiteY29" fmla="*/ -923 h 75173"/>
                  <a:gd name="connsiteX30" fmla="*/ -56469 w 250845"/>
                  <a:gd name="connsiteY30" fmla="*/ -808 h 75173"/>
                  <a:gd name="connsiteX31" fmla="*/ -56469 w 250845"/>
                  <a:gd name="connsiteY31" fmla="*/ -808 h 7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0845" h="75173">
                    <a:moveTo>
                      <a:pt x="145968" y="27619"/>
                    </a:moveTo>
                    <a:cubicBezTo>
                      <a:pt x="124882" y="27619"/>
                      <a:pt x="106259" y="21740"/>
                      <a:pt x="89639" y="9916"/>
                    </a:cubicBezTo>
                    <a:cubicBezTo>
                      <a:pt x="89033" y="9489"/>
                      <a:pt x="88900" y="8652"/>
                      <a:pt x="89328" y="8060"/>
                    </a:cubicBezTo>
                    <a:cubicBezTo>
                      <a:pt x="89755" y="7453"/>
                      <a:pt x="90593" y="7321"/>
                      <a:pt x="91184" y="7748"/>
                    </a:cubicBezTo>
                    <a:lnTo>
                      <a:pt x="91184" y="7748"/>
                    </a:lnTo>
                    <a:cubicBezTo>
                      <a:pt x="115833" y="25287"/>
                      <a:pt x="145065" y="29359"/>
                      <a:pt x="180537" y="20229"/>
                    </a:cubicBezTo>
                    <a:cubicBezTo>
                      <a:pt x="181244" y="20048"/>
                      <a:pt x="181983" y="20475"/>
                      <a:pt x="182164" y="21181"/>
                    </a:cubicBezTo>
                    <a:cubicBezTo>
                      <a:pt x="182344" y="21887"/>
                      <a:pt x="181918" y="22626"/>
                      <a:pt x="181211" y="22807"/>
                    </a:cubicBezTo>
                    <a:lnTo>
                      <a:pt x="181211" y="22807"/>
                    </a:lnTo>
                    <a:cubicBezTo>
                      <a:pt x="168730" y="26009"/>
                      <a:pt x="157004" y="27619"/>
                      <a:pt x="145968" y="27619"/>
                    </a:cubicBezTo>
                    <a:lnTo>
                      <a:pt x="145968" y="27619"/>
                    </a:lnTo>
                    <a:close/>
                    <a:moveTo>
                      <a:pt x="-66619" y="-4568"/>
                    </a:moveTo>
                    <a:cubicBezTo>
                      <a:pt x="-67291" y="-4568"/>
                      <a:pt x="-67851" y="-5061"/>
                      <a:pt x="-67933" y="-5718"/>
                    </a:cubicBezTo>
                    <a:cubicBezTo>
                      <a:pt x="-68803" y="-12237"/>
                      <a:pt x="-68868" y="-18839"/>
                      <a:pt x="-68146" y="-25374"/>
                    </a:cubicBezTo>
                    <a:cubicBezTo>
                      <a:pt x="-67095" y="-34899"/>
                      <a:pt x="-64385" y="-41994"/>
                      <a:pt x="-59869" y="-47100"/>
                    </a:cubicBezTo>
                    <a:cubicBezTo>
                      <a:pt x="-59376" y="-47659"/>
                      <a:pt x="-58539" y="-47708"/>
                      <a:pt x="-57997" y="-47215"/>
                    </a:cubicBezTo>
                    <a:cubicBezTo>
                      <a:pt x="-57438" y="-46723"/>
                      <a:pt x="-57389" y="-45885"/>
                      <a:pt x="-57882" y="-45343"/>
                    </a:cubicBezTo>
                    <a:cubicBezTo>
                      <a:pt x="-62021" y="-40663"/>
                      <a:pt x="-64516" y="-34029"/>
                      <a:pt x="-65502" y="-25079"/>
                    </a:cubicBezTo>
                    <a:cubicBezTo>
                      <a:pt x="-66192" y="-18757"/>
                      <a:pt x="-66126" y="-12368"/>
                      <a:pt x="-65305" y="-6063"/>
                    </a:cubicBezTo>
                    <a:cubicBezTo>
                      <a:pt x="-65206" y="-5340"/>
                      <a:pt x="-65716" y="-4667"/>
                      <a:pt x="-66455" y="-4568"/>
                    </a:cubicBezTo>
                    <a:cubicBezTo>
                      <a:pt x="-66504" y="-4568"/>
                      <a:pt x="-66569" y="-4568"/>
                      <a:pt x="-66619" y="-4568"/>
                    </a:cubicBezTo>
                    <a:lnTo>
                      <a:pt x="-66619" y="-4568"/>
                    </a:lnTo>
                    <a:close/>
                    <a:moveTo>
                      <a:pt x="-56469" y="-808"/>
                    </a:moveTo>
                    <a:cubicBezTo>
                      <a:pt x="-56979" y="-808"/>
                      <a:pt x="-57438" y="-1103"/>
                      <a:pt x="-57669" y="-1547"/>
                    </a:cubicBezTo>
                    <a:cubicBezTo>
                      <a:pt x="-61396" y="-9150"/>
                      <a:pt x="-60722" y="-18593"/>
                      <a:pt x="-55928" y="-25572"/>
                    </a:cubicBezTo>
                    <a:cubicBezTo>
                      <a:pt x="-55517" y="-26179"/>
                      <a:pt x="-54696" y="-26344"/>
                      <a:pt x="-54071" y="-25933"/>
                    </a:cubicBezTo>
                    <a:cubicBezTo>
                      <a:pt x="-53464" y="-25522"/>
                      <a:pt x="-53300" y="-24685"/>
                      <a:pt x="-53711" y="-24077"/>
                    </a:cubicBezTo>
                    <a:cubicBezTo>
                      <a:pt x="-53711" y="-24077"/>
                      <a:pt x="-53711" y="-24077"/>
                      <a:pt x="-53727" y="-24061"/>
                    </a:cubicBezTo>
                    <a:cubicBezTo>
                      <a:pt x="-57915" y="-17952"/>
                      <a:pt x="-58522" y="-9363"/>
                      <a:pt x="-55271" y="-2712"/>
                    </a:cubicBezTo>
                    <a:cubicBezTo>
                      <a:pt x="-54942" y="-2055"/>
                      <a:pt x="-55221" y="-1251"/>
                      <a:pt x="-55878" y="-923"/>
                    </a:cubicBezTo>
                    <a:cubicBezTo>
                      <a:pt x="-56059" y="-857"/>
                      <a:pt x="-56256" y="-824"/>
                      <a:pt x="-56469" y="-808"/>
                    </a:cubicBezTo>
                    <a:lnTo>
                      <a:pt x="-56469" y="-808"/>
                    </a:lnTo>
                    <a:close/>
                  </a:path>
                </a:pathLst>
              </a:custGeom>
              <a:solidFill>
                <a:srgbClr val="191919"/>
              </a:solidFill>
              <a:ln w="164" cap="flat">
                <a:noFill/>
                <a:prstDash val="solid"/>
                <a:miter/>
              </a:ln>
            </p:spPr>
            <p:txBody>
              <a:bodyPr rtlCol="0" anchor="ctr"/>
              <a:lstStyle/>
              <a:p>
                <a:endParaRPr lang="fr-FR"/>
              </a:p>
            </p:txBody>
          </p:sp>
        </p:grpSp>
        <p:sp>
          <p:nvSpPr>
            <p:cNvPr id="4140" name="Forme libre 4139">
              <a:extLst>
                <a:ext uri="{FF2B5EF4-FFF2-40B4-BE49-F238E27FC236}">
                  <a16:creationId xmlns:a16="http://schemas.microsoft.com/office/drawing/2014/main" id="{29819777-E25D-A700-29B3-21982070F6B5}"/>
                </a:ext>
              </a:extLst>
            </p:cNvPr>
            <p:cNvSpPr/>
            <p:nvPr/>
          </p:nvSpPr>
          <p:spPr>
            <a:xfrm>
              <a:off x="14882271" y="9743687"/>
              <a:ext cx="289952" cy="384729"/>
            </a:xfrm>
            <a:custGeom>
              <a:avLst/>
              <a:gdLst>
                <a:gd name="connsiteX0" fmla="*/ -69573 w 289952"/>
                <a:gd name="connsiteY0" fmla="*/ 337209 h 384729"/>
                <a:gd name="connsiteX1" fmla="*/ 220380 w 289952"/>
                <a:gd name="connsiteY1" fmla="*/ 214390 h 384729"/>
                <a:gd name="connsiteX2" fmla="*/ 220380 w 289952"/>
                <a:gd name="connsiteY2" fmla="*/ -47521 h 384729"/>
                <a:gd name="connsiteX3" fmla="*/ -69573 w 289952"/>
                <a:gd name="connsiteY3" fmla="*/ 75297 h 384729"/>
                <a:gd name="connsiteX4" fmla="*/ -69573 w 289952"/>
                <a:gd name="connsiteY4" fmla="*/ 337209 h 384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952" h="384729">
                  <a:moveTo>
                    <a:pt x="-69573" y="337209"/>
                  </a:moveTo>
                  <a:lnTo>
                    <a:pt x="220380" y="214390"/>
                  </a:lnTo>
                  <a:lnTo>
                    <a:pt x="220380" y="-47521"/>
                  </a:lnTo>
                  <a:lnTo>
                    <a:pt x="-69573" y="75297"/>
                  </a:lnTo>
                  <a:lnTo>
                    <a:pt x="-69573" y="337209"/>
                  </a:lnTo>
                  <a:close/>
                </a:path>
              </a:pathLst>
            </a:custGeom>
            <a:solidFill>
              <a:srgbClr val="FFD26C"/>
            </a:solidFill>
            <a:ln w="164" cap="flat">
              <a:noFill/>
              <a:prstDash val="solid"/>
              <a:miter/>
            </a:ln>
          </p:spPr>
          <p:txBody>
            <a:bodyPr rtlCol="0" anchor="ctr"/>
            <a:lstStyle/>
            <a:p>
              <a:endParaRPr lang="fr-FR"/>
            </a:p>
          </p:txBody>
        </p:sp>
        <p:sp>
          <p:nvSpPr>
            <p:cNvPr id="4141" name="Forme libre 4140">
              <a:extLst>
                <a:ext uri="{FF2B5EF4-FFF2-40B4-BE49-F238E27FC236}">
                  <a16:creationId xmlns:a16="http://schemas.microsoft.com/office/drawing/2014/main" id="{F94AB186-5724-7887-7ADD-AD443502CCDA}"/>
                </a:ext>
              </a:extLst>
            </p:cNvPr>
            <p:cNvSpPr/>
            <p:nvPr/>
          </p:nvSpPr>
          <p:spPr>
            <a:xfrm>
              <a:off x="15006802" y="9783839"/>
              <a:ext cx="70632" cy="291830"/>
            </a:xfrm>
            <a:custGeom>
              <a:avLst/>
              <a:gdLst>
                <a:gd name="connsiteX0" fmla="*/ -69656 w 70632"/>
                <a:gd name="connsiteY0" fmla="*/ -17566 h 291830"/>
                <a:gd name="connsiteX1" fmla="*/ -69656 w 70632"/>
                <a:gd name="connsiteY1" fmla="*/ 244345 h 291830"/>
                <a:gd name="connsiteX2" fmla="*/ 977 w 70632"/>
                <a:gd name="connsiteY2" fmla="*/ 214425 h 291830"/>
                <a:gd name="connsiteX3" fmla="*/ 977 w 70632"/>
                <a:gd name="connsiteY3" fmla="*/ -47486 h 291830"/>
                <a:gd name="connsiteX4" fmla="*/ -69656 w 70632"/>
                <a:gd name="connsiteY4" fmla="*/ -17566 h 291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32" h="291830">
                  <a:moveTo>
                    <a:pt x="-69656" y="-17566"/>
                  </a:moveTo>
                  <a:lnTo>
                    <a:pt x="-69656" y="244345"/>
                  </a:lnTo>
                  <a:lnTo>
                    <a:pt x="977" y="214425"/>
                  </a:lnTo>
                  <a:lnTo>
                    <a:pt x="977" y="-47486"/>
                  </a:lnTo>
                  <a:lnTo>
                    <a:pt x="-69656" y="-17566"/>
                  </a:lnTo>
                  <a:close/>
                </a:path>
              </a:pathLst>
            </a:custGeom>
            <a:solidFill>
              <a:srgbClr val="FFFFFF"/>
            </a:solidFill>
            <a:ln w="164" cap="flat">
              <a:noFill/>
              <a:prstDash val="solid"/>
              <a:miter/>
            </a:ln>
          </p:spPr>
          <p:txBody>
            <a:bodyPr rtlCol="0" anchor="ctr"/>
            <a:lstStyle/>
            <a:p>
              <a:endParaRPr lang="fr-FR"/>
            </a:p>
          </p:txBody>
        </p:sp>
        <p:sp>
          <p:nvSpPr>
            <p:cNvPr id="4142" name="Forme libre 4141">
              <a:extLst>
                <a:ext uri="{FF2B5EF4-FFF2-40B4-BE49-F238E27FC236}">
                  <a16:creationId xmlns:a16="http://schemas.microsoft.com/office/drawing/2014/main" id="{8795B5E5-5BA5-4FE6-FB44-74BC6523CE5F}"/>
                </a:ext>
              </a:extLst>
            </p:cNvPr>
            <p:cNvSpPr/>
            <p:nvPr/>
          </p:nvSpPr>
          <p:spPr>
            <a:xfrm>
              <a:off x="15006802" y="9829491"/>
              <a:ext cx="6076" cy="246178"/>
            </a:xfrm>
            <a:custGeom>
              <a:avLst/>
              <a:gdLst>
                <a:gd name="connsiteX0" fmla="*/ -63400 w 6076"/>
                <a:gd name="connsiteY0" fmla="*/ -47613 h 246178"/>
                <a:gd name="connsiteX1" fmla="*/ -69476 w 6076"/>
                <a:gd name="connsiteY1" fmla="*/ -47613 h 246178"/>
                <a:gd name="connsiteX2" fmla="*/ -69476 w 6076"/>
                <a:gd name="connsiteY2" fmla="*/ 198566 h 246178"/>
                <a:gd name="connsiteX3" fmla="*/ -63400 w 6076"/>
                <a:gd name="connsiteY3" fmla="*/ 195987 h 246178"/>
                <a:gd name="connsiteX4" fmla="*/ -63400 w 6076"/>
                <a:gd name="connsiteY4" fmla="*/ -47613 h 246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 h="246178">
                  <a:moveTo>
                    <a:pt x="-63400" y="-47613"/>
                  </a:moveTo>
                  <a:lnTo>
                    <a:pt x="-69476" y="-47613"/>
                  </a:lnTo>
                  <a:lnTo>
                    <a:pt x="-69476" y="198566"/>
                  </a:lnTo>
                  <a:lnTo>
                    <a:pt x="-63400" y="195987"/>
                  </a:lnTo>
                  <a:lnTo>
                    <a:pt x="-63400" y="-47613"/>
                  </a:lnTo>
                  <a:close/>
                </a:path>
              </a:pathLst>
            </a:custGeom>
            <a:solidFill>
              <a:srgbClr val="FFFFFF"/>
            </a:solidFill>
            <a:ln w="164" cap="flat">
              <a:noFill/>
              <a:prstDash val="solid"/>
              <a:miter/>
            </a:ln>
          </p:spPr>
          <p:txBody>
            <a:bodyPr rtlCol="0" anchor="ctr"/>
            <a:lstStyle/>
            <a:p>
              <a:endParaRPr lang="fr-FR"/>
            </a:p>
          </p:txBody>
        </p:sp>
        <p:sp>
          <p:nvSpPr>
            <p:cNvPr id="4143" name="Forme libre 4142">
              <a:extLst>
                <a:ext uri="{FF2B5EF4-FFF2-40B4-BE49-F238E27FC236}">
                  <a16:creationId xmlns:a16="http://schemas.microsoft.com/office/drawing/2014/main" id="{0CABDB0C-30D6-AD80-AE87-9BC14D211F8C}"/>
                </a:ext>
              </a:extLst>
            </p:cNvPr>
            <p:cNvSpPr/>
            <p:nvPr/>
          </p:nvSpPr>
          <p:spPr>
            <a:xfrm>
              <a:off x="14880942" y="9742347"/>
              <a:ext cx="292612" cy="387399"/>
            </a:xfrm>
            <a:custGeom>
              <a:avLst/>
              <a:gdLst>
                <a:gd name="connsiteX0" fmla="*/ -68244 w 292612"/>
                <a:gd name="connsiteY0" fmla="*/ 339879 h 387399"/>
                <a:gd name="connsiteX1" fmla="*/ -69573 w 292612"/>
                <a:gd name="connsiteY1" fmla="*/ 338549 h 387399"/>
                <a:gd name="connsiteX2" fmla="*/ -69573 w 292612"/>
                <a:gd name="connsiteY2" fmla="*/ 338549 h 387399"/>
                <a:gd name="connsiteX3" fmla="*/ -69573 w 292612"/>
                <a:gd name="connsiteY3" fmla="*/ 76638 h 387399"/>
                <a:gd name="connsiteX4" fmla="*/ -68752 w 292612"/>
                <a:gd name="connsiteY4" fmla="*/ 75406 h 387399"/>
                <a:gd name="connsiteX5" fmla="*/ 221199 w 292612"/>
                <a:gd name="connsiteY5" fmla="*/ -47412 h 387399"/>
                <a:gd name="connsiteX6" fmla="*/ 222940 w 292612"/>
                <a:gd name="connsiteY6" fmla="*/ -46706 h 387399"/>
                <a:gd name="connsiteX7" fmla="*/ 223039 w 292612"/>
                <a:gd name="connsiteY7" fmla="*/ -46180 h 387399"/>
                <a:gd name="connsiteX8" fmla="*/ 223039 w 292612"/>
                <a:gd name="connsiteY8" fmla="*/ 215730 h 387399"/>
                <a:gd name="connsiteX9" fmla="*/ 222235 w 292612"/>
                <a:gd name="connsiteY9" fmla="*/ 216962 h 387399"/>
                <a:gd name="connsiteX10" fmla="*/ -67718 w 292612"/>
                <a:gd name="connsiteY10" fmla="*/ 339781 h 387399"/>
                <a:gd name="connsiteX11" fmla="*/ -68244 w 292612"/>
                <a:gd name="connsiteY11" fmla="*/ 339879 h 387399"/>
                <a:gd name="connsiteX12" fmla="*/ -66914 w 292612"/>
                <a:gd name="connsiteY12" fmla="*/ 77509 h 387399"/>
                <a:gd name="connsiteX13" fmla="*/ -66914 w 292612"/>
                <a:gd name="connsiteY13" fmla="*/ 336529 h 387399"/>
                <a:gd name="connsiteX14" fmla="*/ 220378 w 292612"/>
                <a:gd name="connsiteY14" fmla="*/ 214844 h 387399"/>
                <a:gd name="connsiteX15" fmla="*/ 220378 w 292612"/>
                <a:gd name="connsiteY15" fmla="*/ -44177 h 387399"/>
                <a:gd name="connsiteX16" fmla="*/ -66914 w 292612"/>
                <a:gd name="connsiteY16" fmla="*/ 77509 h 387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612" h="387399">
                  <a:moveTo>
                    <a:pt x="-68244" y="339879"/>
                  </a:moveTo>
                  <a:cubicBezTo>
                    <a:pt x="-68983" y="339879"/>
                    <a:pt x="-69573" y="339288"/>
                    <a:pt x="-69573" y="338549"/>
                  </a:cubicBezTo>
                  <a:cubicBezTo>
                    <a:pt x="-69573" y="338549"/>
                    <a:pt x="-69573" y="338549"/>
                    <a:pt x="-69573" y="338549"/>
                  </a:cubicBezTo>
                  <a:lnTo>
                    <a:pt x="-69573" y="76638"/>
                  </a:lnTo>
                  <a:cubicBezTo>
                    <a:pt x="-69573" y="76096"/>
                    <a:pt x="-69245" y="75620"/>
                    <a:pt x="-68752" y="75406"/>
                  </a:cubicBezTo>
                  <a:lnTo>
                    <a:pt x="221199" y="-47412"/>
                  </a:lnTo>
                  <a:cubicBezTo>
                    <a:pt x="221873" y="-47707"/>
                    <a:pt x="222662" y="-47379"/>
                    <a:pt x="222940" y="-46706"/>
                  </a:cubicBezTo>
                  <a:cubicBezTo>
                    <a:pt x="223006" y="-46541"/>
                    <a:pt x="223039" y="-46361"/>
                    <a:pt x="223039" y="-46180"/>
                  </a:cubicBezTo>
                  <a:lnTo>
                    <a:pt x="223039" y="215730"/>
                  </a:lnTo>
                  <a:cubicBezTo>
                    <a:pt x="223039" y="216273"/>
                    <a:pt x="222727" y="216748"/>
                    <a:pt x="222235" y="216962"/>
                  </a:cubicBezTo>
                  <a:lnTo>
                    <a:pt x="-67718" y="339781"/>
                  </a:lnTo>
                  <a:cubicBezTo>
                    <a:pt x="-67899" y="339846"/>
                    <a:pt x="-68080" y="339879"/>
                    <a:pt x="-68244" y="339879"/>
                  </a:cubicBezTo>
                  <a:close/>
                  <a:moveTo>
                    <a:pt x="-66914" y="77509"/>
                  </a:moveTo>
                  <a:lnTo>
                    <a:pt x="-66914" y="336529"/>
                  </a:lnTo>
                  <a:lnTo>
                    <a:pt x="220378" y="214844"/>
                  </a:lnTo>
                  <a:lnTo>
                    <a:pt x="220378" y="-44177"/>
                  </a:lnTo>
                  <a:lnTo>
                    <a:pt x="-66914" y="77509"/>
                  </a:lnTo>
                  <a:close/>
                </a:path>
              </a:pathLst>
            </a:custGeom>
            <a:solidFill>
              <a:srgbClr val="191919"/>
            </a:solidFill>
            <a:ln w="164" cap="flat">
              <a:noFill/>
              <a:prstDash val="solid"/>
              <a:miter/>
            </a:ln>
          </p:spPr>
          <p:txBody>
            <a:bodyPr rtlCol="0" anchor="ctr"/>
            <a:lstStyle/>
            <a:p>
              <a:endParaRPr lang="fr-FR"/>
            </a:p>
          </p:txBody>
        </p:sp>
        <p:sp>
          <p:nvSpPr>
            <p:cNvPr id="4144" name="Forme libre 4143">
              <a:extLst>
                <a:ext uri="{FF2B5EF4-FFF2-40B4-BE49-F238E27FC236}">
                  <a16:creationId xmlns:a16="http://schemas.microsoft.com/office/drawing/2014/main" id="{3C6182BD-E0F0-8DA7-D54F-74C8BE648F58}"/>
                </a:ext>
              </a:extLst>
            </p:cNvPr>
            <p:cNvSpPr/>
            <p:nvPr/>
          </p:nvSpPr>
          <p:spPr>
            <a:xfrm>
              <a:off x="15005472" y="9782505"/>
              <a:ext cx="73276" cy="294495"/>
            </a:xfrm>
            <a:custGeom>
              <a:avLst/>
              <a:gdLst>
                <a:gd name="connsiteX0" fmla="*/ -68326 w 73276"/>
                <a:gd name="connsiteY0" fmla="*/ 247009 h 294495"/>
                <a:gd name="connsiteX1" fmla="*/ -69656 w 73276"/>
                <a:gd name="connsiteY1" fmla="*/ 245679 h 294495"/>
                <a:gd name="connsiteX2" fmla="*/ -69656 w 73276"/>
                <a:gd name="connsiteY2" fmla="*/ 245679 h 294495"/>
                <a:gd name="connsiteX3" fmla="*/ -69656 w 73276"/>
                <a:gd name="connsiteY3" fmla="*/ -16232 h 294495"/>
                <a:gd name="connsiteX4" fmla="*/ -68852 w 73276"/>
                <a:gd name="connsiteY4" fmla="*/ -17463 h 294495"/>
                <a:gd name="connsiteX5" fmla="*/ 1781 w 73276"/>
                <a:gd name="connsiteY5" fmla="*/ -47384 h 294495"/>
                <a:gd name="connsiteX6" fmla="*/ 3522 w 73276"/>
                <a:gd name="connsiteY6" fmla="*/ -46678 h 294495"/>
                <a:gd name="connsiteX7" fmla="*/ 3621 w 73276"/>
                <a:gd name="connsiteY7" fmla="*/ -46152 h 294495"/>
                <a:gd name="connsiteX8" fmla="*/ 3621 w 73276"/>
                <a:gd name="connsiteY8" fmla="*/ 215758 h 294495"/>
                <a:gd name="connsiteX9" fmla="*/ 2815 w 73276"/>
                <a:gd name="connsiteY9" fmla="*/ 216990 h 294495"/>
                <a:gd name="connsiteX10" fmla="*/ -67816 w 73276"/>
                <a:gd name="connsiteY10" fmla="*/ 246910 h 294495"/>
                <a:gd name="connsiteX11" fmla="*/ -68326 w 73276"/>
                <a:gd name="connsiteY11" fmla="*/ 247009 h 294495"/>
                <a:gd name="connsiteX12" fmla="*/ -66995 w 73276"/>
                <a:gd name="connsiteY12" fmla="*/ -15361 h 294495"/>
                <a:gd name="connsiteX13" fmla="*/ -66995 w 73276"/>
                <a:gd name="connsiteY13" fmla="*/ 243659 h 294495"/>
                <a:gd name="connsiteX14" fmla="*/ 977 w 73276"/>
                <a:gd name="connsiteY14" fmla="*/ 214872 h 294495"/>
                <a:gd name="connsiteX15" fmla="*/ 977 w 73276"/>
                <a:gd name="connsiteY15" fmla="*/ -44149 h 294495"/>
                <a:gd name="connsiteX16" fmla="*/ -66995 w 73276"/>
                <a:gd name="connsiteY16" fmla="*/ -15361 h 29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276" h="294495">
                  <a:moveTo>
                    <a:pt x="-68326" y="247009"/>
                  </a:moveTo>
                  <a:cubicBezTo>
                    <a:pt x="-69065" y="247009"/>
                    <a:pt x="-69656" y="246418"/>
                    <a:pt x="-69656" y="245679"/>
                  </a:cubicBezTo>
                  <a:cubicBezTo>
                    <a:pt x="-69656" y="245679"/>
                    <a:pt x="-69656" y="245679"/>
                    <a:pt x="-69656" y="245679"/>
                  </a:cubicBezTo>
                  <a:lnTo>
                    <a:pt x="-69656" y="-16232"/>
                  </a:lnTo>
                  <a:cubicBezTo>
                    <a:pt x="-69656" y="-16774"/>
                    <a:pt x="-69344" y="-17250"/>
                    <a:pt x="-68852" y="-17463"/>
                  </a:cubicBezTo>
                  <a:lnTo>
                    <a:pt x="1781" y="-47384"/>
                  </a:lnTo>
                  <a:cubicBezTo>
                    <a:pt x="2455" y="-47663"/>
                    <a:pt x="3242" y="-47351"/>
                    <a:pt x="3522" y="-46678"/>
                  </a:cubicBezTo>
                  <a:cubicBezTo>
                    <a:pt x="3588" y="-46513"/>
                    <a:pt x="3621" y="-46333"/>
                    <a:pt x="3621" y="-46152"/>
                  </a:cubicBezTo>
                  <a:lnTo>
                    <a:pt x="3621" y="215758"/>
                  </a:lnTo>
                  <a:cubicBezTo>
                    <a:pt x="3621" y="216301"/>
                    <a:pt x="3308" y="216776"/>
                    <a:pt x="2815" y="216990"/>
                  </a:cubicBezTo>
                  <a:lnTo>
                    <a:pt x="-67816" y="246910"/>
                  </a:lnTo>
                  <a:cubicBezTo>
                    <a:pt x="-67965" y="246977"/>
                    <a:pt x="-68145" y="247009"/>
                    <a:pt x="-68326" y="247009"/>
                  </a:cubicBezTo>
                  <a:close/>
                  <a:moveTo>
                    <a:pt x="-66995" y="-15361"/>
                  </a:moveTo>
                  <a:lnTo>
                    <a:pt x="-66995" y="243659"/>
                  </a:lnTo>
                  <a:lnTo>
                    <a:pt x="977" y="214872"/>
                  </a:lnTo>
                  <a:lnTo>
                    <a:pt x="977" y="-44149"/>
                  </a:lnTo>
                  <a:lnTo>
                    <a:pt x="-66995" y="-15361"/>
                  </a:lnTo>
                  <a:close/>
                </a:path>
              </a:pathLst>
            </a:custGeom>
            <a:solidFill>
              <a:srgbClr val="191919"/>
            </a:solidFill>
            <a:ln w="164" cap="flat">
              <a:noFill/>
              <a:prstDash val="solid"/>
              <a:miter/>
            </a:ln>
          </p:spPr>
          <p:txBody>
            <a:bodyPr rtlCol="0" anchor="ctr"/>
            <a:lstStyle/>
            <a:p>
              <a:endParaRPr lang="fr-FR"/>
            </a:p>
          </p:txBody>
        </p:sp>
        <p:sp>
          <p:nvSpPr>
            <p:cNvPr id="4145" name="Forme libre 4144">
              <a:extLst>
                <a:ext uri="{FF2B5EF4-FFF2-40B4-BE49-F238E27FC236}">
                  <a16:creationId xmlns:a16="http://schemas.microsoft.com/office/drawing/2014/main" id="{17BBBC1D-03B6-6CC0-DC58-B5B6C3D1E380}"/>
                </a:ext>
              </a:extLst>
            </p:cNvPr>
            <p:cNvSpPr/>
            <p:nvPr/>
          </p:nvSpPr>
          <p:spPr>
            <a:xfrm>
              <a:off x="14592335" y="9743687"/>
              <a:ext cx="289936" cy="384729"/>
            </a:xfrm>
            <a:custGeom>
              <a:avLst/>
              <a:gdLst>
                <a:gd name="connsiteX0" fmla="*/ 221976 w 289936"/>
                <a:gd name="connsiteY0" fmla="*/ 75297 h 384729"/>
                <a:gd name="connsiteX1" fmla="*/ 221976 w 289936"/>
                <a:gd name="connsiteY1" fmla="*/ 337209 h 384729"/>
                <a:gd name="connsiteX2" fmla="*/ 97446 w 289936"/>
                <a:gd name="connsiteY2" fmla="*/ 284461 h 384729"/>
                <a:gd name="connsiteX3" fmla="*/ 26814 w 289936"/>
                <a:gd name="connsiteY3" fmla="*/ 254541 h 384729"/>
                <a:gd name="connsiteX4" fmla="*/ -67960 w 289936"/>
                <a:gd name="connsiteY4" fmla="*/ 214390 h 384729"/>
                <a:gd name="connsiteX5" fmla="*/ -67960 w 289936"/>
                <a:gd name="connsiteY5" fmla="*/ -47521 h 384729"/>
                <a:gd name="connsiteX6" fmla="*/ 26814 w 289936"/>
                <a:gd name="connsiteY6" fmla="*/ -7370 h 384729"/>
                <a:gd name="connsiteX7" fmla="*/ 97446 w 289936"/>
                <a:gd name="connsiteY7" fmla="*/ 22551 h 384729"/>
                <a:gd name="connsiteX8" fmla="*/ 221976 w 289936"/>
                <a:gd name="connsiteY8" fmla="*/ 75297 h 384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9936" h="384729">
                  <a:moveTo>
                    <a:pt x="221976" y="75297"/>
                  </a:moveTo>
                  <a:lnTo>
                    <a:pt x="221976" y="337209"/>
                  </a:lnTo>
                  <a:lnTo>
                    <a:pt x="97446" y="284461"/>
                  </a:lnTo>
                  <a:lnTo>
                    <a:pt x="26814" y="254541"/>
                  </a:lnTo>
                  <a:lnTo>
                    <a:pt x="-67960" y="214390"/>
                  </a:lnTo>
                  <a:lnTo>
                    <a:pt x="-67960" y="-47521"/>
                  </a:lnTo>
                  <a:lnTo>
                    <a:pt x="26814" y="-7370"/>
                  </a:lnTo>
                  <a:lnTo>
                    <a:pt x="97446" y="22551"/>
                  </a:lnTo>
                  <a:lnTo>
                    <a:pt x="221976" y="75297"/>
                  </a:lnTo>
                  <a:close/>
                </a:path>
              </a:pathLst>
            </a:custGeom>
            <a:solidFill>
              <a:srgbClr val="FFD26C"/>
            </a:solidFill>
            <a:ln w="164" cap="flat">
              <a:noFill/>
              <a:prstDash val="solid"/>
              <a:miter/>
            </a:ln>
          </p:spPr>
          <p:txBody>
            <a:bodyPr rtlCol="0" anchor="ctr"/>
            <a:lstStyle/>
            <a:p>
              <a:endParaRPr lang="fr-FR"/>
            </a:p>
          </p:txBody>
        </p:sp>
        <p:sp>
          <p:nvSpPr>
            <p:cNvPr id="4146" name="Forme libre 4145">
              <a:extLst>
                <a:ext uri="{FF2B5EF4-FFF2-40B4-BE49-F238E27FC236}">
                  <a16:creationId xmlns:a16="http://schemas.microsoft.com/office/drawing/2014/main" id="{B76AF726-2D7E-ED1B-C966-753969673176}"/>
                </a:ext>
              </a:extLst>
            </p:cNvPr>
            <p:cNvSpPr/>
            <p:nvPr/>
          </p:nvSpPr>
          <p:spPr>
            <a:xfrm>
              <a:off x="14687092" y="9783839"/>
              <a:ext cx="70632" cy="291830"/>
            </a:xfrm>
            <a:custGeom>
              <a:avLst/>
              <a:gdLst>
                <a:gd name="connsiteX0" fmla="*/ 2756 w 70632"/>
                <a:gd name="connsiteY0" fmla="*/ -17566 h 291830"/>
                <a:gd name="connsiteX1" fmla="*/ 2756 w 70632"/>
                <a:gd name="connsiteY1" fmla="*/ 244345 h 291830"/>
                <a:gd name="connsiteX2" fmla="*/ -67877 w 70632"/>
                <a:gd name="connsiteY2" fmla="*/ 214425 h 291830"/>
                <a:gd name="connsiteX3" fmla="*/ -67877 w 70632"/>
                <a:gd name="connsiteY3" fmla="*/ -47486 h 291830"/>
                <a:gd name="connsiteX4" fmla="*/ 2756 w 70632"/>
                <a:gd name="connsiteY4" fmla="*/ -17566 h 291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32" h="291830">
                  <a:moveTo>
                    <a:pt x="2756" y="-17566"/>
                  </a:moveTo>
                  <a:lnTo>
                    <a:pt x="2756" y="244345"/>
                  </a:lnTo>
                  <a:lnTo>
                    <a:pt x="-67877" y="214425"/>
                  </a:lnTo>
                  <a:lnTo>
                    <a:pt x="-67877" y="-47486"/>
                  </a:lnTo>
                  <a:lnTo>
                    <a:pt x="2756" y="-17566"/>
                  </a:lnTo>
                  <a:close/>
                </a:path>
              </a:pathLst>
            </a:custGeom>
            <a:solidFill>
              <a:srgbClr val="FFFFFF"/>
            </a:solidFill>
            <a:ln w="164" cap="flat">
              <a:noFill/>
              <a:prstDash val="solid"/>
              <a:miter/>
            </a:ln>
          </p:spPr>
          <p:txBody>
            <a:bodyPr rtlCol="0" anchor="ctr"/>
            <a:lstStyle/>
            <a:p>
              <a:endParaRPr lang="fr-FR"/>
            </a:p>
          </p:txBody>
        </p:sp>
        <p:sp>
          <p:nvSpPr>
            <p:cNvPr id="4147" name="Forme libre 4146">
              <a:extLst>
                <a:ext uri="{FF2B5EF4-FFF2-40B4-BE49-F238E27FC236}">
                  <a16:creationId xmlns:a16="http://schemas.microsoft.com/office/drawing/2014/main" id="{68EFD32F-291F-48AC-4ED2-4CFD9F2347C3}"/>
                </a:ext>
              </a:extLst>
            </p:cNvPr>
            <p:cNvSpPr/>
            <p:nvPr/>
          </p:nvSpPr>
          <p:spPr>
            <a:xfrm>
              <a:off x="14687092" y="9783839"/>
              <a:ext cx="5814" cy="264373"/>
            </a:xfrm>
            <a:custGeom>
              <a:avLst/>
              <a:gdLst>
                <a:gd name="connsiteX0" fmla="*/ -67697 w 5814"/>
                <a:gd name="connsiteY0" fmla="*/ -47409 h 264373"/>
                <a:gd name="connsiteX1" fmla="*/ -67697 w 5814"/>
                <a:gd name="connsiteY1" fmla="*/ 214501 h 264373"/>
                <a:gd name="connsiteX2" fmla="*/ -61882 w 5814"/>
                <a:gd name="connsiteY2" fmla="*/ 216964 h 264373"/>
                <a:gd name="connsiteX3" fmla="*/ -61882 w 5814"/>
                <a:gd name="connsiteY3" fmla="*/ -47409 h 264373"/>
                <a:gd name="connsiteX4" fmla="*/ -67697 w 5814"/>
                <a:gd name="connsiteY4" fmla="*/ -47409 h 264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4" h="264373">
                  <a:moveTo>
                    <a:pt x="-67697" y="-47409"/>
                  </a:moveTo>
                  <a:lnTo>
                    <a:pt x="-67697" y="214501"/>
                  </a:lnTo>
                  <a:lnTo>
                    <a:pt x="-61882" y="216964"/>
                  </a:lnTo>
                  <a:lnTo>
                    <a:pt x="-61882" y="-47409"/>
                  </a:lnTo>
                  <a:lnTo>
                    <a:pt x="-67697" y="-47409"/>
                  </a:lnTo>
                  <a:close/>
                </a:path>
              </a:pathLst>
            </a:custGeom>
            <a:solidFill>
              <a:srgbClr val="FFFFFF"/>
            </a:solidFill>
            <a:ln w="164" cap="flat">
              <a:noFill/>
              <a:prstDash val="solid"/>
              <a:miter/>
            </a:ln>
          </p:spPr>
          <p:txBody>
            <a:bodyPr rtlCol="0" anchor="ctr"/>
            <a:lstStyle/>
            <a:p>
              <a:endParaRPr lang="fr-FR"/>
            </a:p>
          </p:txBody>
        </p:sp>
        <p:sp>
          <p:nvSpPr>
            <p:cNvPr id="4148" name="Forme libre 4147">
              <a:extLst>
                <a:ext uri="{FF2B5EF4-FFF2-40B4-BE49-F238E27FC236}">
                  <a16:creationId xmlns:a16="http://schemas.microsoft.com/office/drawing/2014/main" id="{D1D83295-20DE-7746-33E2-81EFEB495FAD}"/>
                </a:ext>
              </a:extLst>
            </p:cNvPr>
            <p:cNvSpPr/>
            <p:nvPr/>
          </p:nvSpPr>
          <p:spPr>
            <a:xfrm>
              <a:off x="14590989" y="9742357"/>
              <a:ext cx="292612" cy="387389"/>
            </a:xfrm>
            <a:custGeom>
              <a:avLst/>
              <a:gdLst>
                <a:gd name="connsiteX0" fmla="*/ 223322 w 292612"/>
                <a:gd name="connsiteY0" fmla="*/ 339869 h 387389"/>
                <a:gd name="connsiteX1" fmla="*/ 222797 w 292612"/>
                <a:gd name="connsiteY1" fmla="*/ 339771 h 387389"/>
                <a:gd name="connsiteX2" fmla="*/ -67156 w 292612"/>
                <a:gd name="connsiteY2" fmla="*/ 216952 h 387389"/>
                <a:gd name="connsiteX3" fmla="*/ -67960 w 292612"/>
                <a:gd name="connsiteY3" fmla="*/ 215720 h 387389"/>
                <a:gd name="connsiteX4" fmla="*/ -67960 w 292612"/>
                <a:gd name="connsiteY4" fmla="*/ -46191 h 387389"/>
                <a:gd name="connsiteX5" fmla="*/ -66629 w 292612"/>
                <a:gd name="connsiteY5" fmla="*/ -47521 h 387389"/>
                <a:gd name="connsiteX6" fmla="*/ -66121 w 292612"/>
                <a:gd name="connsiteY6" fmla="*/ -47422 h 387389"/>
                <a:gd name="connsiteX7" fmla="*/ 223831 w 292612"/>
                <a:gd name="connsiteY7" fmla="*/ 75396 h 387389"/>
                <a:gd name="connsiteX8" fmla="*/ 224653 w 292612"/>
                <a:gd name="connsiteY8" fmla="*/ 76628 h 387389"/>
                <a:gd name="connsiteX9" fmla="*/ 224653 w 292612"/>
                <a:gd name="connsiteY9" fmla="*/ 338539 h 387389"/>
                <a:gd name="connsiteX10" fmla="*/ 223322 w 292612"/>
                <a:gd name="connsiteY10" fmla="*/ 339869 h 387389"/>
                <a:gd name="connsiteX11" fmla="*/ 223322 w 292612"/>
                <a:gd name="connsiteY11" fmla="*/ 339869 h 387389"/>
                <a:gd name="connsiteX12" fmla="*/ -65300 w 292612"/>
                <a:gd name="connsiteY12" fmla="*/ 214834 h 387389"/>
                <a:gd name="connsiteX13" fmla="*/ 221993 w 292612"/>
                <a:gd name="connsiteY13" fmla="*/ 336519 h 387389"/>
                <a:gd name="connsiteX14" fmla="*/ 221993 w 292612"/>
                <a:gd name="connsiteY14" fmla="*/ 77498 h 387389"/>
                <a:gd name="connsiteX15" fmla="*/ -65300 w 292612"/>
                <a:gd name="connsiteY15" fmla="*/ -44187 h 387389"/>
                <a:gd name="connsiteX16" fmla="*/ -65300 w 292612"/>
                <a:gd name="connsiteY16" fmla="*/ 214834 h 3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612" h="387389">
                  <a:moveTo>
                    <a:pt x="223322" y="339869"/>
                  </a:moveTo>
                  <a:cubicBezTo>
                    <a:pt x="223143" y="339869"/>
                    <a:pt x="222978" y="339836"/>
                    <a:pt x="222797" y="339771"/>
                  </a:cubicBezTo>
                  <a:lnTo>
                    <a:pt x="-67156" y="216952"/>
                  </a:lnTo>
                  <a:cubicBezTo>
                    <a:pt x="-67648" y="216738"/>
                    <a:pt x="-67960" y="216262"/>
                    <a:pt x="-67960" y="215720"/>
                  </a:cubicBezTo>
                  <a:lnTo>
                    <a:pt x="-67960" y="-46191"/>
                  </a:lnTo>
                  <a:cubicBezTo>
                    <a:pt x="-67960" y="-46929"/>
                    <a:pt x="-67353" y="-47521"/>
                    <a:pt x="-66629" y="-47521"/>
                  </a:cubicBezTo>
                  <a:cubicBezTo>
                    <a:pt x="-66450" y="-47521"/>
                    <a:pt x="-66286" y="-47488"/>
                    <a:pt x="-66121" y="-47422"/>
                  </a:cubicBezTo>
                  <a:lnTo>
                    <a:pt x="223831" y="75396"/>
                  </a:lnTo>
                  <a:cubicBezTo>
                    <a:pt x="224324" y="75610"/>
                    <a:pt x="224653" y="76086"/>
                    <a:pt x="224653" y="76628"/>
                  </a:cubicBezTo>
                  <a:lnTo>
                    <a:pt x="224653" y="338539"/>
                  </a:lnTo>
                  <a:cubicBezTo>
                    <a:pt x="224653" y="339261"/>
                    <a:pt x="224061" y="339869"/>
                    <a:pt x="223322" y="339869"/>
                  </a:cubicBezTo>
                  <a:cubicBezTo>
                    <a:pt x="223322" y="339869"/>
                    <a:pt x="223322" y="339869"/>
                    <a:pt x="223322" y="339869"/>
                  </a:cubicBezTo>
                  <a:close/>
                  <a:moveTo>
                    <a:pt x="-65300" y="214834"/>
                  </a:moveTo>
                  <a:lnTo>
                    <a:pt x="221993" y="336519"/>
                  </a:lnTo>
                  <a:lnTo>
                    <a:pt x="221993" y="77498"/>
                  </a:lnTo>
                  <a:lnTo>
                    <a:pt x="-65300" y="-44187"/>
                  </a:lnTo>
                  <a:lnTo>
                    <a:pt x="-65300" y="214834"/>
                  </a:lnTo>
                  <a:close/>
                </a:path>
              </a:pathLst>
            </a:custGeom>
            <a:solidFill>
              <a:srgbClr val="191919"/>
            </a:solidFill>
            <a:ln w="164" cap="flat">
              <a:noFill/>
              <a:prstDash val="solid"/>
              <a:miter/>
            </a:ln>
          </p:spPr>
          <p:txBody>
            <a:bodyPr rtlCol="0" anchor="ctr"/>
            <a:lstStyle/>
            <a:p>
              <a:endParaRPr lang="fr-FR"/>
            </a:p>
          </p:txBody>
        </p:sp>
        <p:sp>
          <p:nvSpPr>
            <p:cNvPr id="4149" name="Forme libre 4148">
              <a:extLst>
                <a:ext uri="{FF2B5EF4-FFF2-40B4-BE49-F238E27FC236}">
                  <a16:creationId xmlns:a16="http://schemas.microsoft.com/office/drawing/2014/main" id="{0F96F183-7737-EAED-74A7-EFDA609BE6BC}"/>
                </a:ext>
              </a:extLst>
            </p:cNvPr>
            <p:cNvSpPr/>
            <p:nvPr/>
          </p:nvSpPr>
          <p:spPr>
            <a:xfrm>
              <a:off x="14591580" y="9762540"/>
              <a:ext cx="580643" cy="148633"/>
            </a:xfrm>
            <a:custGeom>
              <a:avLst/>
              <a:gdLst>
                <a:gd name="connsiteX0" fmla="*/ -68026 w 580643"/>
                <a:gd name="connsiteY0" fmla="*/ -33273 h 148633"/>
                <a:gd name="connsiteX1" fmla="*/ 221926 w 580643"/>
                <a:gd name="connsiteY1" fmla="*/ 101664 h 148633"/>
                <a:gd name="connsiteX2" fmla="*/ 511879 w 580643"/>
                <a:gd name="connsiteY2" fmla="*/ -31237 h 148633"/>
                <a:gd name="connsiteX3" fmla="*/ 511879 w 580643"/>
                <a:gd name="connsiteY3" fmla="*/ -46969 h 148633"/>
                <a:gd name="connsiteX4" fmla="*/ -68765 w 580643"/>
                <a:gd name="connsiteY4" fmla="*/ -46969 h 148633"/>
                <a:gd name="connsiteX5" fmla="*/ -68026 w 580643"/>
                <a:gd name="connsiteY5" fmla="*/ -33273 h 14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0643" h="148633">
                  <a:moveTo>
                    <a:pt x="-68026" y="-33273"/>
                  </a:moveTo>
                  <a:lnTo>
                    <a:pt x="221926" y="101664"/>
                  </a:lnTo>
                  <a:lnTo>
                    <a:pt x="511879" y="-31237"/>
                  </a:lnTo>
                  <a:lnTo>
                    <a:pt x="511879" y="-46969"/>
                  </a:lnTo>
                  <a:lnTo>
                    <a:pt x="-68765" y="-46969"/>
                  </a:lnTo>
                  <a:lnTo>
                    <a:pt x="-68026" y="-33273"/>
                  </a:lnTo>
                  <a:close/>
                </a:path>
              </a:pathLst>
            </a:custGeom>
            <a:solidFill>
              <a:srgbClr val="191919"/>
            </a:solidFill>
            <a:ln w="164" cap="flat">
              <a:noFill/>
              <a:prstDash val="solid"/>
              <a:miter/>
            </a:ln>
          </p:spPr>
          <p:txBody>
            <a:bodyPr rtlCol="0" anchor="ctr"/>
            <a:lstStyle/>
            <a:p>
              <a:endParaRPr lang="fr-FR"/>
            </a:p>
          </p:txBody>
        </p:sp>
        <p:sp>
          <p:nvSpPr>
            <p:cNvPr id="4150" name="Forme libre 4149">
              <a:extLst>
                <a:ext uri="{FF2B5EF4-FFF2-40B4-BE49-F238E27FC236}">
                  <a16:creationId xmlns:a16="http://schemas.microsoft.com/office/drawing/2014/main" id="{B1A15A90-5885-7000-8D19-080F5F43D3EC}"/>
                </a:ext>
              </a:extLst>
            </p:cNvPr>
            <p:cNvSpPr/>
            <p:nvPr/>
          </p:nvSpPr>
          <p:spPr>
            <a:xfrm>
              <a:off x="14590265" y="9761209"/>
              <a:ext cx="583305" cy="151293"/>
            </a:xfrm>
            <a:custGeom>
              <a:avLst/>
              <a:gdLst>
                <a:gd name="connsiteX0" fmla="*/ 223241 w 583305"/>
                <a:gd name="connsiteY0" fmla="*/ 104325 h 151293"/>
                <a:gd name="connsiteX1" fmla="*/ 222683 w 583305"/>
                <a:gd name="connsiteY1" fmla="*/ 104193 h 151293"/>
                <a:gd name="connsiteX2" fmla="*/ -67270 w 583305"/>
                <a:gd name="connsiteY2" fmla="*/ -30744 h 151293"/>
                <a:gd name="connsiteX3" fmla="*/ -68041 w 583305"/>
                <a:gd name="connsiteY3" fmla="*/ -31878 h 151293"/>
                <a:gd name="connsiteX4" fmla="*/ -68763 w 583305"/>
                <a:gd name="connsiteY4" fmla="*/ -45573 h 151293"/>
                <a:gd name="connsiteX5" fmla="*/ -67516 w 583305"/>
                <a:gd name="connsiteY5" fmla="*/ -46969 h 151293"/>
                <a:gd name="connsiteX6" fmla="*/ -67434 w 583305"/>
                <a:gd name="connsiteY6" fmla="*/ -46969 h 151293"/>
                <a:gd name="connsiteX7" fmla="*/ 513211 w 583305"/>
                <a:gd name="connsiteY7" fmla="*/ -46969 h 151293"/>
                <a:gd name="connsiteX8" fmla="*/ 514541 w 583305"/>
                <a:gd name="connsiteY8" fmla="*/ -45639 h 151293"/>
                <a:gd name="connsiteX9" fmla="*/ 514541 w 583305"/>
                <a:gd name="connsiteY9" fmla="*/ -29907 h 151293"/>
                <a:gd name="connsiteX10" fmla="*/ 513769 w 583305"/>
                <a:gd name="connsiteY10" fmla="*/ -28691 h 151293"/>
                <a:gd name="connsiteX11" fmla="*/ 223816 w 583305"/>
                <a:gd name="connsiteY11" fmla="*/ 104210 h 151293"/>
                <a:gd name="connsiteX12" fmla="*/ 223241 w 583305"/>
                <a:gd name="connsiteY12" fmla="*/ 104325 h 151293"/>
                <a:gd name="connsiteX13" fmla="*/ 223241 w 583305"/>
                <a:gd name="connsiteY13" fmla="*/ 104325 h 151293"/>
                <a:gd name="connsiteX14" fmla="*/ -65430 w 583305"/>
                <a:gd name="connsiteY14" fmla="*/ -32814 h 151293"/>
                <a:gd name="connsiteX15" fmla="*/ 223241 w 583305"/>
                <a:gd name="connsiteY15" fmla="*/ 101517 h 151293"/>
                <a:gd name="connsiteX16" fmla="*/ 511864 w 583305"/>
                <a:gd name="connsiteY16" fmla="*/ -30777 h 151293"/>
                <a:gd name="connsiteX17" fmla="*/ 511864 w 583305"/>
                <a:gd name="connsiteY17" fmla="*/ -44309 h 151293"/>
                <a:gd name="connsiteX18" fmla="*/ -66038 w 583305"/>
                <a:gd name="connsiteY18" fmla="*/ -44309 h 151293"/>
                <a:gd name="connsiteX19" fmla="*/ -65430 w 583305"/>
                <a:gd name="connsiteY19" fmla="*/ -32814 h 151293"/>
                <a:gd name="connsiteX20" fmla="*/ -65430 w 583305"/>
                <a:gd name="connsiteY20" fmla="*/ -32814 h 151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3305" h="151293">
                  <a:moveTo>
                    <a:pt x="223241" y="104325"/>
                  </a:moveTo>
                  <a:cubicBezTo>
                    <a:pt x="223045" y="104325"/>
                    <a:pt x="222864" y="104276"/>
                    <a:pt x="222683" y="104193"/>
                  </a:cubicBezTo>
                  <a:lnTo>
                    <a:pt x="-67270" y="-30744"/>
                  </a:lnTo>
                  <a:cubicBezTo>
                    <a:pt x="-67712" y="-30958"/>
                    <a:pt x="-68009" y="-31385"/>
                    <a:pt x="-68041" y="-31878"/>
                  </a:cubicBezTo>
                  <a:lnTo>
                    <a:pt x="-68763" y="-45573"/>
                  </a:lnTo>
                  <a:cubicBezTo>
                    <a:pt x="-68797" y="-46312"/>
                    <a:pt x="-68239" y="-46936"/>
                    <a:pt x="-67516" y="-46969"/>
                  </a:cubicBezTo>
                  <a:cubicBezTo>
                    <a:pt x="-67500" y="-46969"/>
                    <a:pt x="-67466" y="-46969"/>
                    <a:pt x="-67434" y="-46969"/>
                  </a:cubicBezTo>
                  <a:lnTo>
                    <a:pt x="513211" y="-46969"/>
                  </a:lnTo>
                  <a:cubicBezTo>
                    <a:pt x="513950" y="-46969"/>
                    <a:pt x="514541" y="-46378"/>
                    <a:pt x="514541" y="-45639"/>
                  </a:cubicBezTo>
                  <a:lnTo>
                    <a:pt x="514541" y="-29907"/>
                  </a:lnTo>
                  <a:cubicBezTo>
                    <a:pt x="514541" y="-29381"/>
                    <a:pt x="514229" y="-28905"/>
                    <a:pt x="513769" y="-28691"/>
                  </a:cubicBezTo>
                  <a:lnTo>
                    <a:pt x="223816" y="104210"/>
                  </a:lnTo>
                  <a:cubicBezTo>
                    <a:pt x="223620" y="104276"/>
                    <a:pt x="223422" y="104325"/>
                    <a:pt x="223241" y="104325"/>
                  </a:cubicBezTo>
                  <a:lnTo>
                    <a:pt x="223241" y="104325"/>
                  </a:lnTo>
                  <a:close/>
                  <a:moveTo>
                    <a:pt x="-65430" y="-32814"/>
                  </a:moveTo>
                  <a:lnTo>
                    <a:pt x="223241" y="101517"/>
                  </a:lnTo>
                  <a:lnTo>
                    <a:pt x="511864" y="-30777"/>
                  </a:lnTo>
                  <a:lnTo>
                    <a:pt x="511864" y="-44309"/>
                  </a:lnTo>
                  <a:lnTo>
                    <a:pt x="-66038" y="-44309"/>
                  </a:lnTo>
                  <a:lnTo>
                    <a:pt x="-65430" y="-32814"/>
                  </a:lnTo>
                  <a:lnTo>
                    <a:pt x="-65430" y="-32814"/>
                  </a:lnTo>
                  <a:close/>
                </a:path>
              </a:pathLst>
            </a:custGeom>
            <a:solidFill>
              <a:srgbClr val="191919"/>
            </a:solidFill>
            <a:ln w="164" cap="flat">
              <a:noFill/>
              <a:prstDash val="solid"/>
              <a:miter/>
            </a:ln>
          </p:spPr>
          <p:txBody>
            <a:bodyPr rtlCol="0" anchor="ctr"/>
            <a:lstStyle/>
            <a:p>
              <a:endParaRPr lang="fr-FR"/>
            </a:p>
          </p:txBody>
        </p:sp>
        <p:sp>
          <p:nvSpPr>
            <p:cNvPr id="4151" name="Forme libre 4150">
              <a:extLst>
                <a:ext uri="{FF2B5EF4-FFF2-40B4-BE49-F238E27FC236}">
                  <a16:creationId xmlns:a16="http://schemas.microsoft.com/office/drawing/2014/main" id="{DEEF9947-A3BB-DCFA-9421-74E6EBC20CC4}"/>
                </a:ext>
              </a:extLst>
            </p:cNvPr>
            <p:cNvSpPr/>
            <p:nvPr/>
          </p:nvSpPr>
          <p:spPr>
            <a:xfrm>
              <a:off x="14685762" y="9782508"/>
              <a:ext cx="73292" cy="294491"/>
            </a:xfrm>
            <a:custGeom>
              <a:avLst/>
              <a:gdLst>
                <a:gd name="connsiteX0" fmla="*/ 4085 w 73292"/>
                <a:gd name="connsiteY0" fmla="*/ 247006 h 294491"/>
                <a:gd name="connsiteX1" fmla="*/ 3560 w 73292"/>
                <a:gd name="connsiteY1" fmla="*/ 246907 h 294491"/>
                <a:gd name="connsiteX2" fmla="*/ -67073 w 73292"/>
                <a:gd name="connsiteY2" fmla="*/ 216987 h 294491"/>
                <a:gd name="connsiteX3" fmla="*/ -67877 w 73292"/>
                <a:gd name="connsiteY3" fmla="*/ 215755 h 294491"/>
                <a:gd name="connsiteX4" fmla="*/ -67877 w 73292"/>
                <a:gd name="connsiteY4" fmla="*/ -46155 h 294491"/>
                <a:gd name="connsiteX5" fmla="*/ -66548 w 73292"/>
                <a:gd name="connsiteY5" fmla="*/ -47486 h 294491"/>
                <a:gd name="connsiteX6" fmla="*/ -66039 w 73292"/>
                <a:gd name="connsiteY6" fmla="*/ -47387 h 294491"/>
                <a:gd name="connsiteX7" fmla="*/ 4594 w 73292"/>
                <a:gd name="connsiteY7" fmla="*/ -17467 h 294491"/>
                <a:gd name="connsiteX8" fmla="*/ 5415 w 73292"/>
                <a:gd name="connsiteY8" fmla="*/ -16235 h 294491"/>
                <a:gd name="connsiteX9" fmla="*/ 5415 w 73292"/>
                <a:gd name="connsiteY9" fmla="*/ 245675 h 294491"/>
                <a:gd name="connsiteX10" fmla="*/ 4085 w 73292"/>
                <a:gd name="connsiteY10" fmla="*/ 247006 h 294491"/>
                <a:gd name="connsiteX11" fmla="*/ 4085 w 73292"/>
                <a:gd name="connsiteY11" fmla="*/ 247006 h 294491"/>
                <a:gd name="connsiteX12" fmla="*/ -65217 w 73292"/>
                <a:gd name="connsiteY12" fmla="*/ 214869 h 294491"/>
                <a:gd name="connsiteX13" fmla="*/ 2754 w 73292"/>
                <a:gd name="connsiteY13" fmla="*/ 243656 h 294491"/>
                <a:gd name="connsiteX14" fmla="*/ 2754 w 73292"/>
                <a:gd name="connsiteY14" fmla="*/ -15365 h 294491"/>
                <a:gd name="connsiteX15" fmla="*/ -65217 w 73292"/>
                <a:gd name="connsiteY15" fmla="*/ -44152 h 294491"/>
                <a:gd name="connsiteX16" fmla="*/ -65217 w 73292"/>
                <a:gd name="connsiteY16" fmla="*/ 214869 h 294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292" h="294491">
                  <a:moveTo>
                    <a:pt x="4085" y="247006"/>
                  </a:moveTo>
                  <a:cubicBezTo>
                    <a:pt x="3904" y="247006"/>
                    <a:pt x="3740" y="246973"/>
                    <a:pt x="3560" y="246907"/>
                  </a:cubicBezTo>
                  <a:lnTo>
                    <a:pt x="-67073" y="216987"/>
                  </a:lnTo>
                  <a:cubicBezTo>
                    <a:pt x="-67565" y="216773"/>
                    <a:pt x="-67877" y="216297"/>
                    <a:pt x="-67877" y="215755"/>
                  </a:cubicBezTo>
                  <a:lnTo>
                    <a:pt x="-67877" y="-46155"/>
                  </a:lnTo>
                  <a:cubicBezTo>
                    <a:pt x="-67877" y="-46894"/>
                    <a:pt x="-67270" y="-47486"/>
                    <a:pt x="-66548" y="-47486"/>
                  </a:cubicBezTo>
                  <a:cubicBezTo>
                    <a:pt x="-66367" y="-47486"/>
                    <a:pt x="-66203" y="-47453"/>
                    <a:pt x="-66039" y="-47387"/>
                  </a:cubicBezTo>
                  <a:lnTo>
                    <a:pt x="4594" y="-17467"/>
                  </a:lnTo>
                  <a:cubicBezTo>
                    <a:pt x="5087" y="-17253"/>
                    <a:pt x="5415" y="-16777"/>
                    <a:pt x="5415" y="-16235"/>
                  </a:cubicBezTo>
                  <a:lnTo>
                    <a:pt x="5415" y="245675"/>
                  </a:lnTo>
                  <a:cubicBezTo>
                    <a:pt x="5432" y="246398"/>
                    <a:pt x="4824" y="247006"/>
                    <a:pt x="4085" y="247006"/>
                  </a:cubicBezTo>
                  <a:cubicBezTo>
                    <a:pt x="4101" y="247006"/>
                    <a:pt x="4101" y="247006"/>
                    <a:pt x="4085" y="247006"/>
                  </a:cubicBezTo>
                  <a:close/>
                  <a:moveTo>
                    <a:pt x="-65217" y="214869"/>
                  </a:moveTo>
                  <a:lnTo>
                    <a:pt x="2754" y="243656"/>
                  </a:lnTo>
                  <a:lnTo>
                    <a:pt x="2754" y="-15365"/>
                  </a:lnTo>
                  <a:lnTo>
                    <a:pt x="-65217" y="-44152"/>
                  </a:lnTo>
                  <a:lnTo>
                    <a:pt x="-65217" y="214869"/>
                  </a:lnTo>
                  <a:close/>
                </a:path>
              </a:pathLst>
            </a:custGeom>
            <a:solidFill>
              <a:srgbClr val="191919"/>
            </a:solidFill>
            <a:ln w="164" cap="flat">
              <a:noFill/>
              <a:prstDash val="solid"/>
              <a:miter/>
            </a:ln>
          </p:spPr>
          <p:txBody>
            <a:bodyPr rtlCol="0" anchor="ctr"/>
            <a:lstStyle/>
            <a:p>
              <a:endParaRPr lang="fr-FR"/>
            </a:p>
          </p:txBody>
        </p:sp>
        <p:sp>
          <p:nvSpPr>
            <p:cNvPr id="4152" name="Forme libre 4151">
              <a:extLst>
                <a:ext uri="{FF2B5EF4-FFF2-40B4-BE49-F238E27FC236}">
                  <a16:creationId xmlns:a16="http://schemas.microsoft.com/office/drawing/2014/main" id="{99F0C7B9-4C2B-B4E3-09D5-831AD3CAEB70}"/>
                </a:ext>
              </a:extLst>
            </p:cNvPr>
            <p:cNvSpPr/>
            <p:nvPr/>
          </p:nvSpPr>
          <p:spPr>
            <a:xfrm>
              <a:off x="14882271" y="9712929"/>
              <a:ext cx="301974" cy="182331"/>
            </a:xfrm>
            <a:custGeom>
              <a:avLst/>
              <a:gdLst>
                <a:gd name="connsiteX0" fmla="*/ -69607 w 301974"/>
                <a:gd name="connsiteY0" fmla="*/ 135544 h 182331"/>
                <a:gd name="connsiteX1" fmla="*/ 232368 w 301974"/>
                <a:gd name="connsiteY1" fmla="*/ 7652 h 182331"/>
                <a:gd name="connsiteX2" fmla="*/ 232368 w 301974"/>
                <a:gd name="connsiteY2" fmla="*/ -46787 h 182331"/>
                <a:gd name="connsiteX3" fmla="*/ -69607 w 301974"/>
                <a:gd name="connsiteY3" fmla="*/ 81122 h 182331"/>
                <a:gd name="connsiteX4" fmla="*/ -69607 w 301974"/>
                <a:gd name="connsiteY4" fmla="*/ 135544 h 182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974" h="182331">
                  <a:moveTo>
                    <a:pt x="-69607" y="135544"/>
                  </a:moveTo>
                  <a:lnTo>
                    <a:pt x="232368" y="7652"/>
                  </a:lnTo>
                  <a:lnTo>
                    <a:pt x="232368" y="-46787"/>
                  </a:lnTo>
                  <a:lnTo>
                    <a:pt x="-69607" y="81122"/>
                  </a:lnTo>
                  <a:lnTo>
                    <a:pt x="-69607" y="135544"/>
                  </a:lnTo>
                  <a:close/>
                </a:path>
              </a:pathLst>
            </a:custGeom>
            <a:solidFill>
              <a:srgbClr val="FFD26C"/>
            </a:solidFill>
            <a:ln w="164" cap="flat">
              <a:noFill/>
              <a:prstDash val="solid"/>
              <a:miter/>
            </a:ln>
          </p:spPr>
          <p:txBody>
            <a:bodyPr rtlCol="0" anchor="ctr"/>
            <a:lstStyle/>
            <a:p>
              <a:endParaRPr lang="fr-FR"/>
            </a:p>
          </p:txBody>
        </p:sp>
        <p:sp>
          <p:nvSpPr>
            <p:cNvPr id="4153" name="Forme libre 4152">
              <a:extLst>
                <a:ext uri="{FF2B5EF4-FFF2-40B4-BE49-F238E27FC236}">
                  <a16:creationId xmlns:a16="http://schemas.microsoft.com/office/drawing/2014/main" id="{A219D0D3-210A-5194-6F15-2766A87FF221}"/>
                </a:ext>
              </a:extLst>
            </p:cNvPr>
            <p:cNvSpPr/>
            <p:nvPr/>
          </p:nvSpPr>
          <p:spPr>
            <a:xfrm>
              <a:off x="15012796" y="9755626"/>
              <a:ext cx="70632" cy="84358"/>
            </a:xfrm>
            <a:custGeom>
              <a:avLst/>
              <a:gdLst>
                <a:gd name="connsiteX0" fmla="*/ -69689 w 70632"/>
                <a:gd name="connsiteY0" fmla="*/ -16831 h 84358"/>
                <a:gd name="connsiteX1" fmla="*/ -69689 w 70632"/>
                <a:gd name="connsiteY1" fmla="*/ 37607 h 84358"/>
                <a:gd name="connsiteX2" fmla="*/ 943 w 70632"/>
                <a:gd name="connsiteY2" fmla="*/ 7687 h 84358"/>
                <a:gd name="connsiteX3" fmla="*/ 943 w 70632"/>
                <a:gd name="connsiteY3" fmla="*/ -46752 h 84358"/>
                <a:gd name="connsiteX4" fmla="*/ -69689 w 70632"/>
                <a:gd name="connsiteY4" fmla="*/ -16831 h 84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32" h="84358">
                  <a:moveTo>
                    <a:pt x="-69689" y="-16831"/>
                  </a:moveTo>
                  <a:lnTo>
                    <a:pt x="-69689" y="37607"/>
                  </a:lnTo>
                  <a:lnTo>
                    <a:pt x="943" y="7687"/>
                  </a:lnTo>
                  <a:lnTo>
                    <a:pt x="943" y="-46752"/>
                  </a:lnTo>
                  <a:lnTo>
                    <a:pt x="-69689" y="-16831"/>
                  </a:lnTo>
                  <a:close/>
                </a:path>
              </a:pathLst>
            </a:custGeom>
            <a:solidFill>
              <a:srgbClr val="FFFFFF"/>
            </a:solidFill>
            <a:ln w="164" cap="flat">
              <a:noFill/>
              <a:prstDash val="solid"/>
              <a:miter/>
            </a:ln>
          </p:spPr>
          <p:txBody>
            <a:bodyPr rtlCol="0" anchor="ctr"/>
            <a:lstStyle/>
            <a:p>
              <a:endParaRPr lang="fr-FR"/>
            </a:p>
          </p:txBody>
        </p:sp>
        <p:sp>
          <p:nvSpPr>
            <p:cNvPr id="4154" name="Forme libre 4153">
              <a:extLst>
                <a:ext uri="{FF2B5EF4-FFF2-40B4-BE49-F238E27FC236}">
                  <a16:creationId xmlns:a16="http://schemas.microsoft.com/office/drawing/2014/main" id="{27C949BD-3055-78A9-A446-BDD72B44BC3F}"/>
                </a:ext>
              </a:extLst>
            </p:cNvPr>
            <p:cNvSpPr/>
            <p:nvPr/>
          </p:nvSpPr>
          <p:spPr>
            <a:xfrm>
              <a:off x="15012961" y="9789258"/>
              <a:ext cx="6076" cy="50628"/>
            </a:xfrm>
            <a:custGeom>
              <a:avLst/>
              <a:gdLst>
                <a:gd name="connsiteX0" fmla="*/ -63434 w 6076"/>
                <a:gd name="connsiteY0" fmla="*/ -46845 h 50628"/>
                <a:gd name="connsiteX1" fmla="*/ -69511 w 6076"/>
                <a:gd name="connsiteY1" fmla="*/ -46845 h 50628"/>
                <a:gd name="connsiteX2" fmla="*/ -69511 w 6076"/>
                <a:gd name="connsiteY2" fmla="*/ 3783 h 50628"/>
                <a:gd name="connsiteX3" fmla="*/ -63434 w 6076"/>
                <a:gd name="connsiteY3" fmla="*/ 1205 h 50628"/>
                <a:gd name="connsiteX4" fmla="*/ -63434 w 6076"/>
                <a:gd name="connsiteY4" fmla="*/ -46845 h 50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6" h="50628">
                  <a:moveTo>
                    <a:pt x="-63434" y="-46845"/>
                  </a:moveTo>
                  <a:lnTo>
                    <a:pt x="-69511" y="-46845"/>
                  </a:lnTo>
                  <a:lnTo>
                    <a:pt x="-69511" y="3783"/>
                  </a:lnTo>
                  <a:lnTo>
                    <a:pt x="-63434" y="1205"/>
                  </a:lnTo>
                  <a:lnTo>
                    <a:pt x="-63434" y="-46845"/>
                  </a:lnTo>
                  <a:close/>
                </a:path>
              </a:pathLst>
            </a:custGeom>
            <a:solidFill>
              <a:srgbClr val="FFFFFF"/>
            </a:solidFill>
            <a:ln w="164" cap="flat">
              <a:noFill/>
              <a:prstDash val="solid"/>
              <a:miter/>
            </a:ln>
          </p:spPr>
          <p:txBody>
            <a:bodyPr rtlCol="0" anchor="ctr"/>
            <a:lstStyle/>
            <a:p>
              <a:endParaRPr lang="fr-FR"/>
            </a:p>
          </p:txBody>
        </p:sp>
        <p:sp>
          <p:nvSpPr>
            <p:cNvPr id="4155" name="Forme libre 4154">
              <a:extLst>
                <a:ext uri="{FF2B5EF4-FFF2-40B4-BE49-F238E27FC236}">
                  <a16:creationId xmlns:a16="http://schemas.microsoft.com/office/drawing/2014/main" id="{CD742610-410D-B3EA-88D5-A74AD75C4E43}"/>
                </a:ext>
              </a:extLst>
            </p:cNvPr>
            <p:cNvSpPr/>
            <p:nvPr/>
          </p:nvSpPr>
          <p:spPr>
            <a:xfrm>
              <a:off x="14880942" y="9711588"/>
              <a:ext cx="304634" cy="185001"/>
            </a:xfrm>
            <a:custGeom>
              <a:avLst/>
              <a:gdLst>
                <a:gd name="connsiteX0" fmla="*/ -68278 w 304634"/>
                <a:gd name="connsiteY0" fmla="*/ 138215 h 185001"/>
                <a:gd name="connsiteX1" fmla="*/ -69607 w 304634"/>
                <a:gd name="connsiteY1" fmla="*/ 136885 h 185001"/>
                <a:gd name="connsiteX2" fmla="*/ -69607 w 304634"/>
                <a:gd name="connsiteY2" fmla="*/ 136885 h 185001"/>
                <a:gd name="connsiteX3" fmla="*/ -69607 w 304634"/>
                <a:gd name="connsiteY3" fmla="*/ 82463 h 185001"/>
                <a:gd name="connsiteX4" fmla="*/ -68786 w 304634"/>
                <a:gd name="connsiteY4" fmla="*/ 81231 h 185001"/>
                <a:gd name="connsiteX5" fmla="*/ 233188 w 304634"/>
                <a:gd name="connsiteY5" fmla="*/ -46678 h 185001"/>
                <a:gd name="connsiteX6" fmla="*/ 234929 w 304634"/>
                <a:gd name="connsiteY6" fmla="*/ -45971 h 185001"/>
                <a:gd name="connsiteX7" fmla="*/ 235027 w 304634"/>
                <a:gd name="connsiteY7" fmla="*/ -45446 h 185001"/>
                <a:gd name="connsiteX8" fmla="*/ 235027 w 304634"/>
                <a:gd name="connsiteY8" fmla="*/ 8976 h 185001"/>
                <a:gd name="connsiteX9" fmla="*/ 234222 w 304634"/>
                <a:gd name="connsiteY9" fmla="*/ 10207 h 185001"/>
                <a:gd name="connsiteX10" fmla="*/ -67752 w 304634"/>
                <a:gd name="connsiteY10" fmla="*/ 138117 h 185001"/>
                <a:gd name="connsiteX11" fmla="*/ -68278 w 304634"/>
                <a:gd name="connsiteY11" fmla="*/ 138215 h 185001"/>
                <a:gd name="connsiteX12" fmla="*/ -66947 w 304634"/>
                <a:gd name="connsiteY12" fmla="*/ 83334 h 185001"/>
                <a:gd name="connsiteX13" fmla="*/ -66947 w 304634"/>
                <a:gd name="connsiteY13" fmla="*/ 134865 h 185001"/>
                <a:gd name="connsiteX14" fmla="*/ 232350 w 304634"/>
                <a:gd name="connsiteY14" fmla="*/ 8089 h 185001"/>
                <a:gd name="connsiteX15" fmla="*/ 232350 w 304634"/>
                <a:gd name="connsiteY15" fmla="*/ -43443 h 185001"/>
                <a:gd name="connsiteX16" fmla="*/ -66947 w 304634"/>
                <a:gd name="connsiteY16" fmla="*/ 83334 h 18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34" h="185001">
                  <a:moveTo>
                    <a:pt x="-68278" y="138215"/>
                  </a:moveTo>
                  <a:cubicBezTo>
                    <a:pt x="-69017" y="138215"/>
                    <a:pt x="-69607" y="137624"/>
                    <a:pt x="-69607" y="136885"/>
                  </a:cubicBezTo>
                  <a:cubicBezTo>
                    <a:pt x="-69607" y="136885"/>
                    <a:pt x="-69607" y="136885"/>
                    <a:pt x="-69607" y="136885"/>
                  </a:cubicBezTo>
                  <a:lnTo>
                    <a:pt x="-69607" y="82463"/>
                  </a:lnTo>
                  <a:cubicBezTo>
                    <a:pt x="-69607" y="81922"/>
                    <a:pt x="-69278" y="81445"/>
                    <a:pt x="-68786" y="81231"/>
                  </a:cubicBezTo>
                  <a:lnTo>
                    <a:pt x="233188" y="-46678"/>
                  </a:lnTo>
                  <a:cubicBezTo>
                    <a:pt x="233861" y="-46973"/>
                    <a:pt x="234649" y="-46645"/>
                    <a:pt x="234929" y="-45971"/>
                  </a:cubicBezTo>
                  <a:cubicBezTo>
                    <a:pt x="234994" y="-45807"/>
                    <a:pt x="235027" y="-45627"/>
                    <a:pt x="235027" y="-45446"/>
                  </a:cubicBezTo>
                  <a:lnTo>
                    <a:pt x="235027" y="8976"/>
                  </a:lnTo>
                  <a:cubicBezTo>
                    <a:pt x="235027" y="9518"/>
                    <a:pt x="234714" y="9994"/>
                    <a:pt x="234222" y="10207"/>
                  </a:cubicBezTo>
                  <a:lnTo>
                    <a:pt x="-67752" y="138117"/>
                  </a:lnTo>
                  <a:cubicBezTo>
                    <a:pt x="-67932" y="138182"/>
                    <a:pt x="-68113" y="138215"/>
                    <a:pt x="-68278" y="138215"/>
                  </a:cubicBezTo>
                  <a:close/>
                  <a:moveTo>
                    <a:pt x="-66947" y="83334"/>
                  </a:moveTo>
                  <a:lnTo>
                    <a:pt x="-66947" y="134865"/>
                  </a:lnTo>
                  <a:lnTo>
                    <a:pt x="232350" y="8089"/>
                  </a:lnTo>
                  <a:lnTo>
                    <a:pt x="232350" y="-43443"/>
                  </a:lnTo>
                  <a:lnTo>
                    <a:pt x="-66947" y="83334"/>
                  </a:lnTo>
                  <a:close/>
                </a:path>
              </a:pathLst>
            </a:custGeom>
            <a:solidFill>
              <a:srgbClr val="191919"/>
            </a:solidFill>
            <a:ln w="164" cap="flat">
              <a:noFill/>
              <a:prstDash val="solid"/>
              <a:miter/>
            </a:ln>
          </p:spPr>
          <p:txBody>
            <a:bodyPr rtlCol="0" anchor="ctr"/>
            <a:lstStyle/>
            <a:p>
              <a:endParaRPr lang="fr-FR"/>
            </a:p>
          </p:txBody>
        </p:sp>
        <p:sp>
          <p:nvSpPr>
            <p:cNvPr id="4156" name="Forme libre 4155">
              <a:extLst>
                <a:ext uri="{FF2B5EF4-FFF2-40B4-BE49-F238E27FC236}">
                  <a16:creationId xmlns:a16="http://schemas.microsoft.com/office/drawing/2014/main" id="{2DC3614E-ACA2-62C3-EF04-3106FF34CB30}"/>
                </a:ext>
              </a:extLst>
            </p:cNvPr>
            <p:cNvSpPr/>
            <p:nvPr/>
          </p:nvSpPr>
          <p:spPr>
            <a:xfrm>
              <a:off x="15011466" y="9754269"/>
              <a:ext cx="73276" cy="87029"/>
            </a:xfrm>
            <a:custGeom>
              <a:avLst/>
              <a:gdLst>
                <a:gd name="connsiteX0" fmla="*/ -68359 w 73276"/>
                <a:gd name="connsiteY0" fmla="*/ 40278 h 87029"/>
                <a:gd name="connsiteX1" fmla="*/ -69689 w 73276"/>
                <a:gd name="connsiteY1" fmla="*/ 38948 h 87029"/>
                <a:gd name="connsiteX2" fmla="*/ -69689 w 73276"/>
                <a:gd name="connsiteY2" fmla="*/ 38948 h 87029"/>
                <a:gd name="connsiteX3" fmla="*/ -69689 w 73276"/>
                <a:gd name="connsiteY3" fmla="*/ -15490 h 87029"/>
                <a:gd name="connsiteX4" fmla="*/ -68885 w 73276"/>
                <a:gd name="connsiteY4" fmla="*/ -16722 h 87029"/>
                <a:gd name="connsiteX5" fmla="*/ 1748 w 73276"/>
                <a:gd name="connsiteY5" fmla="*/ -46643 h 87029"/>
                <a:gd name="connsiteX6" fmla="*/ 3489 w 73276"/>
                <a:gd name="connsiteY6" fmla="*/ -45937 h 87029"/>
                <a:gd name="connsiteX7" fmla="*/ 3588 w 73276"/>
                <a:gd name="connsiteY7" fmla="*/ -45411 h 87029"/>
                <a:gd name="connsiteX8" fmla="*/ 3588 w 73276"/>
                <a:gd name="connsiteY8" fmla="*/ 9027 h 87029"/>
                <a:gd name="connsiteX9" fmla="*/ 2782 w 73276"/>
                <a:gd name="connsiteY9" fmla="*/ 10259 h 87029"/>
                <a:gd name="connsiteX10" fmla="*/ -67850 w 73276"/>
                <a:gd name="connsiteY10" fmla="*/ 40180 h 87029"/>
                <a:gd name="connsiteX11" fmla="*/ -68359 w 73276"/>
                <a:gd name="connsiteY11" fmla="*/ 40278 h 87029"/>
                <a:gd name="connsiteX12" fmla="*/ -67028 w 73276"/>
                <a:gd name="connsiteY12" fmla="*/ -14604 h 87029"/>
                <a:gd name="connsiteX13" fmla="*/ -67028 w 73276"/>
                <a:gd name="connsiteY13" fmla="*/ 36928 h 87029"/>
                <a:gd name="connsiteX14" fmla="*/ 943 w 73276"/>
                <a:gd name="connsiteY14" fmla="*/ 8141 h 87029"/>
                <a:gd name="connsiteX15" fmla="*/ 943 w 73276"/>
                <a:gd name="connsiteY15" fmla="*/ -43407 h 87029"/>
                <a:gd name="connsiteX16" fmla="*/ -67028 w 73276"/>
                <a:gd name="connsiteY16" fmla="*/ -14604 h 8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276" h="87029">
                  <a:moveTo>
                    <a:pt x="-68359" y="40278"/>
                  </a:moveTo>
                  <a:cubicBezTo>
                    <a:pt x="-69098" y="40278"/>
                    <a:pt x="-69689" y="39687"/>
                    <a:pt x="-69689" y="38948"/>
                  </a:cubicBezTo>
                  <a:cubicBezTo>
                    <a:pt x="-69689" y="38948"/>
                    <a:pt x="-69689" y="38948"/>
                    <a:pt x="-69689" y="38948"/>
                  </a:cubicBezTo>
                  <a:lnTo>
                    <a:pt x="-69689" y="-15490"/>
                  </a:lnTo>
                  <a:cubicBezTo>
                    <a:pt x="-69689" y="-16032"/>
                    <a:pt x="-69378" y="-16509"/>
                    <a:pt x="-68885" y="-16722"/>
                  </a:cubicBezTo>
                  <a:lnTo>
                    <a:pt x="1748" y="-46643"/>
                  </a:lnTo>
                  <a:cubicBezTo>
                    <a:pt x="2421" y="-46938"/>
                    <a:pt x="3209" y="-46609"/>
                    <a:pt x="3489" y="-45937"/>
                  </a:cubicBezTo>
                  <a:cubicBezTo>
                    <a:pt x="3554" y="-45772"/>
                    <a:pt x="3588" y="-45591"/>
                    <a:pt x="3588" y="-45411"/>
                  </a:cubicBezTo>
                  <a:lnTo>
                    <a:pt x="3588" y="9027"/>
                  </a:lnTo>
                  <a:cubicBezTo>
                    <a:pt x="3588" y="9569"/>
                    <a:pt x="3259" y="10046"/>
                    <a:pt x="2782" y="10259"/>
                  </a:cubicBezTo>
                  <a:lnTo>
                    <a:pt x="-67850" y="40180"/>
                  </a:lnTo>
                  <a:cubicBezTo>
                    <a:pt x="-68014" y="40245"/>
                    <a:pt x="-68178" y="40278"/>
                    <a:pt x="-68359" y="40278"/>
                  </a:cubicBezTo>
                  <a:close/>
                  <a:moveTo>
                    <a:pt x="-67028" y="-14604"/>
                  </a:moveTo>
                  <a:lnTo>
                    <a:pt x="-67028" y="36928"/>
                  </a:lnTo>
                  <a:lnTo>
                    <a:pt x="943" y="8141"/>
                  </a:lnTo>
                  <a:lnTo>
                    <a:pt x="943" y="-43407"/>
                  </a:lnTo>
                  <a:lnTo>
                    <a:pt x="-67028" y="-14604"/>
                  </a:lnTo>
                  <a:close/>
                </a:path>
              </a:pathLst>
            </a:custGeom>
            <a:solidFill>
              <a:srgbClr val="191919"/>
            </a:solidFill>
            <a:ln w="164" cap="flat">
              <a:noFill/>
              <a:prstDash val="solid"/>
              <a:miter/>
            </a:ln>
          </p:spPr>
          <p:txBody>
            <a:bodyPr rtlCol="0" anchor="ctr"/>
            <a:lstStyle/>
            <a:p>
              <a:endParaRPr lang="fr-FR"/>
            </a:p>
          </p:txBody>
        </p:sp>
        <p:sp>
          <p:nvSpPr>
            <p:cNvPr id="4157" name="Forme libre 4156">
              <a:extLst>
                <a:ext uri="{FF2B5EF4-FFF2-40B4-BE49-F238E27FC236}">
                  <a16:creationId xmlns:a16="http://schemas.microsoft.com/office/drawing/2014/main" id="{B94B36D7-C334-D8D9-D7C9-E58CC77D49DE}"/>
                </a:ext>
              </a:extLst>
            </p:cNvPr>
            <p:cNvSpPr/>
            <p:nvPr/>
          </p:nvSpPr>
          <p:spPr>
            <a:xfrm>
              <a:off x="14580298" y="9712913"/>
              <a:ext cx="301973" cy="182347"/>
            </a:xfrm>
            <a:custGeom>
              <a:avLst/>
              <a:gdLst>
                <a:gd name="connsiteX0" fmla="*/ 234047 w 301973"/>
                <a:gd name="connsiteY0" fmla="*/ 81123 h 182347"/>
                <a:gd name="connsiteX1" fmla="*/ 234047 w 301973"/>
                <a:gd name="connsiteY1" fmla="*/ 135561 h 182347"/>
                <a:gd name="connsiteX2" fmla="*/ 103523 w 301973"/>
                <a:gd name="connsiteY2" fmla="*/ 80269 h 182347"/>
                <a:gd name="connsiteX3" fmla="*/ 32890 w 301973"/>
                <a:gd name="connsiteY3" fmla="*/ 50348 h 182347"/>
                <a:gd name="connsiteX4" fmla="*/ -67926 w 301973"/>
                <a:gd name="connsiteY4" fmla="*/ 7652 h 182347"/>
                <a:gd name="connsiteX5" fmla="*/ -67926 w 301973"/>
                <a:gd name="connsiteY5" fmla="*/ -46787 h 182347"/>
                <a:gd name="connsiteX6" fmla="*/ 32890 w 301973"/>
                <a:gd name="connsiteY6" fmla="*/ -4090 h 182347"/>
                <a:gd name="connsiteX7" fmla="*/ 103523 w 301973"/>
                <a:gd name="connsiteY7" fmla="*/ 25831 h 182347"/>
                <a:gd name="connsiteX8" fmla="*/ 234047 w 301973"/>
                <a:gd name="connsiteY8" fmla="*/ 81123 h 182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1973" h="182347">
                  <a:moveTo>
                    <a:pt x="234047" y="81123"/>
                  </a:moveTo>
                  <a:lnTo>
                    <a:pt x="234047" y="135561"/>
                  </a:lnTo>
                  <a:lnTo>
                    <a:pt x="103523" y="80269"/>
                  </a:lnTo>
                  <a:lnTo>
                    <a:pt x="32890" y="50348"/>
                  </a:lnTo>
                  <a:lnTo>
                    <a:pt x="-67926" y="7652"/>
                  </a:lnTo>
                  <a:lnTo>
                    <a:pt x="-67926" y="-46787"/>
                  </a:lnTo>
                  <a:lnTo>
                    <a:pt x="32890" y="-4090"/>
                  </a:lnTo>
                  <a:lnTo>
                    <a:pt x="103523" y="25831"/>
                  </a:lnTo>
                  <a:lnTo>
                    <a:pt x="234047" y="81123"/>
                  </a:lnTo>
                  <a:close/>
                </a:path>
              </a:pathLst>
            </a:custGeom>
            <a:solidFill>
              <a:srgbClr val="FFD26C"/>
            </a:solidFill>
            <a:ln w="164" cap="flat">
              <a:noFill/>
              <a:prstDash val="solid"/>
              <a:miter/>
            </a:ln>
          </p:spPr>
          <p:txBody>
            <a:bodyPr rtlCol="0" anchor="ctr"/>
            <a:lstStyle/>
            <a:p>
              <a:endParaRPr lang="fr-FR"/>
            </a:p>
          </p:txBody>
        </p:sp>
        <p:sp>
          <p:nvSpPr>
            <p:cNvPr id="4158" name="Forme libre 4157">
              <a:extLst>
                <a:ext uri="{FF2B5EF4-FFF2-40B4-BE49-F238E27FC236}">
                  <a16:creationId xmlns:a16="http://schemas.microsoft.com/office/drawing/2014/main" id="{2DC74C8D-BBB9-933A-5376-1D7CF87A0500}"/>
                </a:ext>
              </a:extLst>
            </p:cNvPr>
            <p:cNvSpPr/>
            <p:nvPr/>
          </p:nvSpPr>
          <p:spPr>
            <a:xfrm>
              <a:off x="14681114" y="9755626"/>
              <a:ext cx="70632" cy="84358"/>
            </a:xfrm>
            <a:custGeom>
              <a:avLst/>
              <a:gdLst>
                <a:gd name="connsiteX0" fmla="*/ 2789 w 70632"/>
                <a:gd name="connsiteY0" fmla="*/ -16831 h 84358"/>
                <a:gd name="connsiteX1" fmla="*/ 2789 w 70632"/>
                <a:gd name="connsiteY1" fmla="*/ 37607 h 84358"/>
                <a:gd name="connsiteX2" fmla="*/ -67844 w 70632"/>
                <a:gd name="connsiteY2" fmla="*/ 7687 h 84358"/>
                <a:gd name="connsiteX3" fmla="*/ -67844 w 70632"/>
                <a:gd name="connsiteY3" fmla="*/ -46752 h 84358"/>
                <a:gd name="connsiteX4" fmla="*/ 2789 w 70632"/>
                <a:gd name="connsiteY4" fmla="*/ -16831 h 84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632" h="84358">
                  <a:moveTo>
                    <a:pt x="2789" y="-16831"/>
                  </a:moveTo>
                  <a:lnTo>
                    <a:pt x="2789" y="37607"/>
                  </a:lnTo>
                  <a:lnTo>
                    <a:pt x="-67844" y="7687"/>
                  </a:lnTo>
                  <a:lnTo>
                    <a:pt x="-67844" y="-46752"/>
                  </a:lnTo>
                  <a:lnTo>
                    <a:pt x="2789" y="-16831"/>
                  </a:lnTo>
                  <a:close/>
                </a:path>
              </a:pathLst>
            </a:custGeom>
            <a:solidFill>
              <a:srgbClr val="FFFFFF"/>
            </a:solidFill>
            <a:ln w="164" cap="flat">
              <a:noFill/>
              <a:prstDash val="solid"/>
              <a:miter/>
            </a:ln>
          </p:spPr>
          <p:txBody>
            <a:bodyPr rtlCol="0" anchor="ctr"/>
            <a:lstStyle/>
            <a:p>
              <a:endParaRPr lang="fr-FR"/>
            </a:p>
          </p:txBody>
        </p:sp>
        <p:sp>
          <p:nvSpPr>
            <p:cNvPr id="4159" name="Forme libre 4158">
              <a:extLst>
                <a:ext uri="{FF2B5EF4-FFF2-40B4-BE49-F238E27FC236}">
                  <a16:creationId xmlns:a16="http://schemas.microsoft.com/office/drawing/2014/main" id="{F945B538-0282-3A42-D661-F57022511D47}"/>
                </a:ext>
              </a:extLst>
            </p:cNvPr>
            <p:cNvSpPr/>
            <p:nvPr/>
          </p:nvSpPr>
          <p:spPr>
            <a:xfrm>
              <a:off x="14578967" y="9711573"/>
              <a:ext cx="304634" cy="185017"/>
            </a:xfrm>
            <a:custGeom>
              <a:avLst/>
              <a:gdLst>
                <a:gd name="connsiteX0" fmla="*/ 235377 w 304634"/>
                <a:gd name="connsiteY0" fmla="*/ 138231 h 185017"/>
                <a:gd name="connsiteX1" fmla="*/ 234853 w 304634"/>
                <a:gd name="connsiteY1" fmla="*/ 138133 h 185017"/>
                <a:gd name="connsiteX2" fmla="*/ -67122 w 304634"/>
                <a:gd name="connsiteY2" fmla="*/ 10223 h 185017"/>
                <a:gd name="connsiteX3" fmla="*/ -67926 w 304634"/>
                <a:gd name="connsiteY3" fmla="*/ 8991 h 185017"/>
                <a:gd name="connsiteX4" fmla="*/ -67926 w 304634"/>
                <a:gd name="connsiteY4" fmla="*/ -45447 h 185017"/>
                <a:gd name="connsiteX5" fmla="*/ -67335 w 304634"/>
                <a:gd name="connsiteY5" fmla="*/ -46563 h 185017"/>
                <a:gd name="connsiteX6" fmla="*/ -66087 w 304634"/>
                <a:gd name="connsiteY6" fmla="*/ -46678 h 185017"/>
                <a:gd name="connsiteX7" fmla="*/ 235887 w 304634"/>
                <a:gd name="connsiteY7" fmla="*/ 81231 h 185017"/>
                <a:gd name="connsiteX8" fmla="*/ 236708 w 304634"/>
                <a:gd name="connsiteY8" fmla="*/ 82463 h 185017"/>
                <a:gd name="connsiteX9" fmla="*/ 236708 w 304634"/>
                <a:gd name="connsiteY9" fmla="*/ 136901 h 185017"/>
                <a:gd name="connsiteX10" fmla="*/ 235377 w 304634"/>
                <a:gd name="connsiteY10" fmla="*/ 138231 h 185017"/>
                <a:gd name="connsiteX11" fmla="*/ 235377 w 304634"/>
                <a:gd name="connsiteY11" fmla="*/ 138231 h 185017"/>
                <a:gd name="connsiteX12" fmla="*/ -65266 w 304634"/>
                <a:gd name="connsiteY12" fmla="*/ 8122 h 185017"/>
                <a:gd name="connsiteX13" fmla="*/ 234048 w 304634"/>
                <a:gd name="connsiteY13" fmla="*/ 134898 h 185017"/>
                <a:gd name="connsiteX14" fmla="*/ 234048 w 304634"/>
                <a:gd name="connsiteY14" fmla="*/ 83366 h 185017"/>
                <a:gd name="connsiteX15" fmla="*/ -65266 w 304634"/>
                <a:gd name="connsiteY15" fmla="*/ -43410 h 185017"/>
                <a:gd name="connsiteX16" fmla="*/ -65266 w 304634"/>
                <a:gd name="connsiteY16" fmla="*/ 8122 h 18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34" h="185017">
                  <a:moveTo>
                    <a:pt x="235377" y="138231"/>
                  </a:moveTo>
                  <a:cubicBezTo>
                    <a:pt x="235198" y="138231"/>
                    <a:pt x="235033" y="138198"/>
                    <a:pt x="234853" y="138133"/>
                  </a:cubicBezTo>
                  <a:lnTo>
                    <a:pt x="-67122" y="10223"/>
                  </a:lnTo>
                  <a:cubicBezTo>
                    <a:pt x="-67615" y="10010"/>
                    <a:pt x="-67926" y="9533"/>
                    <a:pt x="-67926" y="8991"/>
                  </a:cubicBezTo>
                  <a:lnTo>
                    <a:pt x="-67926" y="-45447"/>
                  </a:lnTo>
                  <a:cubicBezTo>
                    <a:pt x="-67926" y="-45890"/>
                    <a:pt x="-67697" y="-46317"/>
                    <a:pt x="-67335" y="-46563"/>
                  </a:cubicBezTo>
                  <a:cubicBezTo>
                    <a:pt x="-66973" y="-46809"/>
                    <a:pt x="-66497" y="-46859"/>
                    <a:pt x="-66087" y="-46678"/>
                  </a:cubicBezTo>
                  <a:lnTo>
                    <a:pt x="235887" y="81231"/>
                  </a:lnTo>
                  <a:cubicBezTo>
                    <a:pt x="236379" y="81445"/>
                    <a:pt x="236708" y="81921"/>
                    <a:pt x="236708" y="82463"/>
                  </a:cubicBezTo>
                  <a:lnTo>
                    <a:pt x="236708" y="136901"/>
                  </a:lnTo>
                  <a:cubicBezTo>
                    <a:pt x="236708" y="137640"/>
                    <a:pt x="236116" y="138231"/>
                    <a:pt x="235377" y="138231"/>
                  </a:cubicBezTo>
                  <a:cubicBezTo>
                    <a:pt x="235377" y="138231"/>
                    <a:pt x="235377" y="138231"/>
                    <a:pt x="235377" y="138231"/>
                  </a:cubicBezTo>
                  <a:close/>
                  <a:moveTo>
                    <a:pt x="-65266" y="8122"/>
                  </a:moveTo>
                  <a:lnTo>
                    <a:pt x="234048" y="134898"/>
                  </a:lnTo>
                  <a:lnTo>
                    <a:pt x="234048" y="83366"/>
                  </a:lnTo>
                  <a:lnTo>
                    <a:pt x="-65266" y="-43410"/>
                  </a:lnTo>
                  <a:lnTo>
                    <a:pt x="-65266" y="8122"/>
                  </a:lnTo>
                  <a:close/>
                </a:path>
              </a:pathLst>
            </a:custGeom>
            <a:solidFill>
              <a:srgbClr val="191919"/>
            </a:solidFill>
            <a:ln w="164" cap="flat">
              <a:noFill/>
              <a:prstDash val="solid"/>
              <a:miter/>
            </a:ln>
          </p:spPr>
          <p:txBody>
            <a:bodyPr rtlCol="0" anchor="ctr"/>
            <a:lstStyle/>
            <a:p>
              <a:endParaRPr lang="fr-FR"/>
            </a:p>
          </p:txBody>
        </p:sp>
        <p:sp>
          <p:nvSpPr>
            <p:cNvPr id="4160" name="Forme libre 4159">
              <a:extLst>
                <a:ext uri="{FF2B5EF4-FFF2-40B4-BE49-F238E27FC236}">
                  <a16:creationId xmlns:a16="http://schemas.microsoft.com/office/drawing/2014/main" id="{E05CC262-7ABF-E4CB-AFC8-19DFD0C49522}"/>
                </a:ext>
              </a:extLst>
            </p:cNvPr>
            <p:cNvSpPr/>
            <p:nvPr/>
          </p:nvSpPr>
          <p:spPr>
            <a:xfrm>
              <a:off x="14681114" y="9755675"/>
              <a:ext cx="7143" cy="57098"/>
            </a:xfrm>
            <a:custGeom>
              <a:avLst/>
              <a:gdLst>
                <a:gd name="connsiteX0" fmla="*/ -60523 w 7143"/>
                <a:gd name="connsiteY0" fmla="*/ -43687 h 57098"/>
                <a:gd name="connsiteX1" fmla="*/ -60523 w 7143"/>
                <a:gd name="connsiteY1" fmla="*/ 10422 h 57098"/>
                <a:gd name="connsiteX2" fmla="*/ -67667 w 7143"/>
                <a:gd name="connsiteY2" fmla="*/ 7713 h 57098"/>
                <a:gd name="connsiteX3" fmla="*/ -67585 w 7143"/>
                <a:gd name="connsiteY3" fmla="*/ -46676 h 57098"/>
                <a:gd name="connsiteX4" fmla="*/ -60523 w 7143"/>
                <a:gd name="connsiteY4" fmla="*/ -43687 h 57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 h="57098">
                  <a:moveTo>
                    <a:pt x="-60523" y="-43687"/>
                  </a:moveTo>
                  <a:lnTo>
                    <a:pt x="-60523" y="10422"/>
                  </a:lnTo>
                  <a:lnTo>
                    <a:pt x="-67667" y="7713"/>
                  </a:lnTo>
                  <a:lnTo>
                    <a:pt x="-67585" y="-46676"/>
                  </a:lnTo>
                  <a:lnTo>
                    <a:pt x="-60523" y="-43687"/>
                  </a:lnTo>
                  <a:close/>
                </a:path>
              </a:pathLst>
            </a:custGeom>
            <a:solidFill>
              <a:srgbClr val="FFFFFF"/>
            </a:solidFill>
            <a:ln w="164" cap="flat">
              <a:noFill/>
              <a:prstDash val="solid"/>
              <a:miter/>
            </a:ln>
          </p:spPr>
          <p:txBody>
            <a:bodyPr rtlCol="0" anchor="ctr"/>
            <a:lstStyle/>
            <a:p>
              <a:endParaRPr lang="fr-FR"/>
            </a:p>
          </p:txBody>
        </p:sp>
        <p:sp>
          <p:nvSpPr>
            <p:cNvPr id="4161" name="Forme libre 4160">
              <a:extLst>
                <a:ext uri="{FF2B5EF4-FFF2-40B4-BE49-F238E27FC236}">
                  <a16:creationId xmlns:a16="http://schemas.microsoft.com/office/drawing/2014/main" id="{49B82F74-21EE-B00D-35F5-54208CD7591C}"/>
                </a:ext>
              </a:extLst>
            </p:cNvPr>
            <p:cNvSpPr/>
            <p:nvPr/>
          </p:nvSpPr>
          <p:spPr>
            <a:xfrm>
              <a:off x="14679768" y="9754279"/>
              <a:ext cx="73277" cy="87018"/>
            </a:xfrm>
            <a:custGeom>
              <a:avLst/>
              <a:gdLst>
                <a:gd name="connsiteX0" fmla="*/ 4135 w 73277"/>
                <a:gd name="connsiteY0" fmla="*/ 40267 h 87018"/>
                <a:gd name="connsiteX1" fmla="*/ 3609 w 73277"/>
                <a:gd name="connsiteY1" fmla="*/ 40169 h 87018"/>
                <a:gd name="connsiteX2" fmla="*/ -67023 w 73277"/>
                <a:gd name="connsiteY2" fmla="*/ 10248 h 87018"/>
                <a:gd name="connsiteX3" fmla="*/ -67844 w 73277"/>
                <a:gd name="connsiteY3" fmla="*/ 9016 h 87018"/>
                <a:gd name="connsiteX4" fmla="*/ -67844 w 73277"/>
                <a:gd name="connsiteY4" fmla="*/ -45422 h 87018"/>
                <a:gd name="connsiteX5" fmla="*/ -66515 w 73277"/>
                <a:gd name="connsiteY5" fmla="*/ -46752 h 87018"/>
                <a:gd name="connsiteX6" fmla="*/ -66005 w 73277"/>
                <a:gd name="connsiteY6" fmla="*/ -46653 h 87018"/>
                <a:gd name="connsiteX7" fmla="*/ 4628 w 73277"/>
                <a:gd name="connsiteY7" fmla="*/ -16732 h 87018"/>
                <a:gd name="connsiteX8" fmla="*/ 5432 w 73277"/>
                <a:gd name="connsiteY8" fmla="*/ -15501 h 87018"/>
                <a:gd name="connsiteX9" fmla="*/ 5432 w 73277"/>
                <a:gd name="connsiteY9" fmla="*/ 38937 h 87018"/>
                <a:gd name="connsiteX10" fmla="*/ 4135 w 73277"/>
                <a:gd name="connsiteY10" fmla="*/ 40267 h 87018"/>
                <a:gd name="connsiteX11" fmla="*/ 4135 w 73277"/>
                <a:gd name="connsiteY11" fmla="*/ 40267 h 87018"/>
                <a:gd name="connsiteX12" fmla="*/ -65167 w 73277"/>
                <a:gd name="connsiteY12" fmla="*/ 8147 h 87018"/>
                <a:gd name="connsiteX13" fmla="*/ 2804 w 73277"/>
                <a:gd name="connsiteY13" fmla="*/ 36933 h 87018"/>
                <a:gd name="connsiteX14" fmla="*/ 2804 w 73277"/>
                <a:gd name="connsiteY14" fmla="*/ -14614 h 87018"/>
                <a:gd name="connsiteX15" fmla="*/ -65167 w 73277"/>
                <a:gd name="connsiteY15" fmla="*/ -43402 h 87018"/>
                <a:gd name="connsiteX16" fmla="*/ -65167 w 73277"/>
                <a:gd name="connsiteY16" fmla="*/ 8147 h 8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3277" h="87018">
                  <a:moveTo>
                    <a:pt x="4135" y="40267"/>
                  </a:moveTo>
                  <a:cubicBezTo>
                    <a:pt x="3954" y="40267"/>
                    <a:pt x="3790" y="40234"/>
                    <a:pt x="3609" y="40169"/>
                  </a:cubicBezTo>
                  <a:lnTo>
                    <a:pt x="-67023" y="10248"/>
                  </a:lnTo>
                  <a:cubicBezTo>
                    <a:pt x="-67515" y="10035"/>
                    <a:pt x="-67844" y="9558"/>
                    <a:pt x="-67844" y="9016"/>
                  </a:cubicBezTo>
                  <a:lnTo>
                    <a:pt x="-67844" y="-45422"/>
                  </a:lnTo>
                  <a:cubicBezTo>
                    <a:pt x="-67844" y="-46161"/>
                    <a:pt x="-67237" y="-46752"/>
                    <a:pt x="-66515" y="-46752"/>
                  </a:cubicBezTo>
                  <a:cubicBezTo>
                    <a:pt x="-66334" y="-46752"/>
                    <a:pt x="-66169" y="-46719"/>
                    <a:pt x="-66005" y="-46653"/>
                  </a:cubicBezTo>
                  <a:lnTo>
                    <a:pt x="4628" y="-16732"/>
                  </a:lnTo>
                  <a:cubicBezTo>
                    <a:pt x="5120" y="-16519"/>
                    <a:pt x="5432" y="-16043"/>
                    <a:pt x="5432" y="-15501"/>
                  </a:cubicBezTo>
                  <a:lnTo>
                    <a:pt x="5432" y="38937"/>
                  </a:lnTo>
                  <a:cubicBezTo>
                    <a:pt x="5465" y="39676"/>
                    <a:pt x="4874" y="40267"/>
                    <a:pt x="4135" y="40267"/>
                  </a:cubicBezTo>
                  <a:cubicBezTo>
                    <a:pt x="4135" y="40267"/>
                    <a:pt x="4135" y="40267"/>
                    <a:pt x="4135" y="40267"/>
                  </a:cubicBezTo>
                  <a:close/>
                  <a:moveTo>
                    <a:pt x="-65167" y="8147"/>
                  </a:moveTo>
                  <a:lnTo>
                    <a:pt x="2804" y="36933"/>
                  </a:lnTo>
                  <a:lnTo>
                    <a:pt x="2804" y="-14614"/>
                  </a:lnTo>
                  <a:lnTo>
                    <a:pt x="-65167" y="-43402"/>
                  </a:lnTo>
                  <a:lnTo>
                    <a:pt x="-65167" y="8147"/>
                  </a:lnTo>
                  <a:close/>
                </a:path>
              </a:pathLst>
            </a:custGeom>
            <a:solidFill>
              <a:srgbClr val="191919"/>
            </a:solidFill>
            <a:ln w="164" cap="flat">
              <a:noFill/>
              <a:prstDash val="solid"/>
              <a:miter/>
            </a:ln>
          </p:spPr>
          <p:txBody>
            <a:bodyPr rtlCol="0" anchor="ctr"/>
            <a:lstStyle/>
            <a:p>
              <a:endParaRPr lang="fr-FR"/>
            </a:p>
          </p:txBody>
        </p:sp>
        <p:sp>
          <p:nvSpPr>
            <p:cNvPr id="4162" name="Forme libre 4161">
              <a:extLst>
                <a:ext uri="{FF2B5EF4-FFF2-40B4-BE49-F238E27FC236}">
                  <a16:creationId xmlns:a16="http://schemas.microsoft.com/office/drawing/2014/main" id="{D606A6AE-5817-98B3-99C6-370CC0EDC422}"/>
                </a:ext>
              </a:extLst>
            </p:cNvPr>
            <p:cNvSpPr/>
            <p:nvPr/>
          </p:nvSpPr>
          <p:spPr>
            <a:xfrm>
              <a:off x="14580298" y="9598666"/>
              <a:ext cx="603947" cy="242171"/>
            </a:xfrm>
            <a:custGeom>
              <a:avLst/>
              <a:gdLst>
                <a:gd name="connsiteX0" fmla="*/ 388629 w 603947"/>
                <a:gd name="connsiteY0" fmla="*/ 12489 h 242171"/>
                <a:gd name="connsiteX1" fmla="*/ 315171 w 603947"/>
                <a:gd name="connsiteY1" fmla="*/ -15313 h 242171"/>
                <a:gd name="connsiteX2" fmla="*/ 233207 w 603947"/>
                <a:gd name="connsiteY2" fmla="*/ -46317 h 242171"/>
                <a:gd name="connsiteX3" fmla="*/ -68767 w 603947"/>
                <a:gd name="connsiteY3" fmla="*/ 67945 h 242171"/>
                <a:gd name="connsiteX4" fmla="*/ 32132 w 603947"/>
                <a:gd name="connsiteY4" fmla="*/ 110691 h 242171"/>
                <a:gd name="connsiteX5" fmla="*/ 101779 w 603947"/>
                <a:gd name="connsiteY5" fmla="*/ 140185 h 242171"/>
                <a:gd name="connsiteX6" fmla="*/ 233207 w 603947"/>
                <a:gd name="connsiteY6" fmla="*/ 195854 h 242171"/>
                <a:gd name="connsiteX7" fmla="*/ 535181 w 603947"/>
                <a:gd name="connsiteY7" fmla="*/ 67945 h 242171"/>
                <a:gd name="connsiteX8" fmla="*/ 388629 w 603947"/>
                <a:gd name="connsiteY8" fmla="*/ 12489 h 242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3947" h="242171">
                  <a:moveTo>
                    <a:pt x="388629" y="12489"/>
                  </a:moveTo>
                  <a:lnTo>
                    <a:pt x="315171" y="-15313"/>
                  </a:lnTo>
                  <a:lnTo>
                    <a:pt x="233207" y="-46317"/>
                  </a:lnTo>
                  <a:lnTo>
                    <a:pt x="-68767" y="67945"/>
                  </a:lnTo>
                  <a:lnTo>
                    <a:pt x="32132" y="110691"/>
                  </a:lnTo>
                  <a:lnTo>
                    <a:pt x="101779" y="140185"/>
                  </a:lnTo>
                  <a:lnTo>
                    <a:pt x="233207" y="195854"/>
                  </a:lnTo>
                  <a:lnTo>
                    <a:pt x="535181" y="67945"/>
                  </a:lnTo>
                  <a:lnTo>
                    <a:pt x="388629" y="12489"/>
                  </a:lnTo>
                  <a:close/>
                </a:path>
              </a:pathLst>
            </a:custGeom>
            <a:solidFill>
              <a:srgbClr val="FFD26C"/>
            </a:solidFill>
            <a:ln w="164" cap="flat">
              <a:noFill/>
              <a:prstDash val="solid"/>
              <a:miter/>
            </a:ln>
          </p:spPr>
          <p:txBody>
            <a:bodyPr rtlCol="0" anchor="ctr"/>
            <a:lstStyle/>
            <a:p>
              <a:endParaRPr lang="fr-FR"/>
            </a:p>
          </p:txBody>
        </p:sp>
        <p:sp>
          <p:nvSpPr>
            <p:cNvPr id="4163" name="Forme libre 4162">
              <a:extLst>
                <a:ext uri="{FF2B5EF4-FFF2-40B4-BE49-F238E27FC236}">
                  <a16:creationId xmlns:a16="http://schemas.microsoft.com/office/drawing/2014/main" id="{318A9517-371F-E657-60BD-D7211758A132}"/>
                </a:ext>
              </a:extLst>
            </p:cNvPr>
            <p:cNvSpPr/>
            <p:nvPr/>
          </p:nvSpPr>
          <p:spPr>
            <a:xfrm>
              <a:off x="14681213" y="9629671"/>
              <a:ext cx="356480" cy="155481"/>
            </a:xfrm>
            <a:custGeom>
              <a:avLst/>
              <a:gdLst>
                <a:gd name="connsiteX0" fmla="*/ 287840 w 356480"/>
                <a:gd name="connsiteY0" fmla="*/ -18446 h 155481"/>
                <a:gd name="connsiteX1" fmla="*/ 132418 w 356480"/>
                <a:gd name="connsiteY1" fmla="*/ 50722 h 155481"/>
                <a:gd name="connsiteX2" fmla="*/ 991 w 356480"/>
                <a:gd name="connsiteY2" fmla="*/ 109233 h 155481"/>
                <a:gd name="connsiteX3" fmla="*/ -61578 w 356480"/>
                <a:gd name="connsiteY3" fmla="*/ 82728 h 155481"/>
                <a:gd name="connsiteX4" fmla="*/ -68640 w 356480"/>
                <a:gd name="connsiteY4" fmla="*/ 79739 h 155481"/>
                <a:gd name="connsiteX5" fmla="*/ 132435 w 356480"/>
                <a:gd name="connsiteY5" fmla="*/ -9760 h 155481"/>
                <a:gd name="connsiteX6" fmla="*/ 214399 w 356480"/>
                <a:gd name="connsiteY6" fmla="*/ -46249 h 155481"/>
                <a:gd name="connsiteX7" fmla="*/ 220722 w 356480"/>
                <a:gd name="connsiteY7" fmla="*/ -43851 h 155481"/>
                <a:gd name="connsiteX8" fmla="*/ 287840 w 356480"/>
                <a:gd name="connsiteY8" fmla="*/ -18446 h 15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6480" h="155481">
                  <a:moveTo>
                    <a:pt x="287840" y="-18446"/>
                  </a:moveTo>
                  <a:lnTo>
                    <a:pt x="132418" y="50722"/>
                  </a:lnTo>
                  <a:lnTo>
                    <a:pt x="991" y="109233"/>
                  </a:lnTo>
                  <a:lnTo>
                    <a:pt x="-61578" y="82728"/>
                  </a:lnTo>
                  <a:lnTo>
                    <a:pt x="-68640" y="79739"/>
                  </a:lnTo>
                  <a:lnTo>
                    <a:pt x="132435" y="-9760"/>
                  </a:lnTo>
                  <a:lnTo>
                    <a:pt x="214399" y="-46249"/>
                  </a:lnTo>
                  <a:lnTo>
                    <a:pt x="220722" y="-43851"/>
                  </a:lnTo>
                  <a:lnTo>
                    <a:pt x="287840" y="-18446"/>
                  </a:lnTo>
                  <a:close/>
                </a:path>
              </a:pathLst>
            </a:custGeom>
            <a:solidFill>
              <a:srgbClr val="FFFFFF"/>
            </a:solidFill>
            <a:ln w="164" cap="flat">
              <a:noFill/>
              <a:prstDash val="solid"/>
              <a:miter/>
            </a:ln>
          </p:spPr>
          <p:txBody>
            <a:bodyPr rtlCol="0" anchor="ctr"/>
            <a:lstStyle/>
            <a:p>
              <a:endParaRPr lang="fr-FR"/>
            </a:p>
          </p:txBody>
        </p:sp>
        <p:sp>
          <p:nvSpPr>
            <p:cNvPr id="4164" name="Forme libre 4163">
              <a:extLst>
                <a:ext uri="{FF2B5EF4-FFF2-40B4-BE49-F238E27FC236}">
                  <a16:creationId xmlns:a16="http://schemas.microsoft.com/office/drawing/2014/main" id="{1359B499-39E1-B05D-8BFD-4351A9575927}"/>
                </a:ext>
              </a:extLst>
            </p:cNvPr>
            <p:cNvSpPr/>
            <p:nvPr/>
          </p:nvSpPr>
          <p:spPr>
            <a:xfrm>
              <a:off x="14681196" y="9629671"/>
              <a:ext cx="289344" cy="128976"/>
            </a:xfrm>
            <a:custGeom>
              <a:avLst/>
              <a:gdLst>
                <a:gd name="connsiteX0" fmla="*/ 220892 w 289344"/>
                <a:gd name="connsiteY0" fmla="*/ -43777 h 128976"/>
                <a:gd name="connsiteX1" fmla="*/ -61391 w 289344"/>
                <a:gd name="connsiteY1" fmla="*/ 82801 h 128976"/>
                <a:gd name="connsiteX2" fmla="*/ -68453 w 289344"/>
                <a:gd name="connsiteY2" fmla="*/ 79813 h 128976"/>
                <a:gd name="connsiteX3" fmla="*/ 132622 w 289344"/>
                <a:gd name="connsiteY3" fmla="*/ -9686 h 128976"/>
                <a:gd name="connsiteX4" fmla="*/ 214586 w 289344"/>
                <a:gd name="connsiteY4" fmla="*/ -46175 h 128976"/>
                <a:gd name="connsiteX5" fmla="*/ 220892 w 289344"/>
                <a:gd name="connsiteY5" fmla="*/ -43777 h 12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344" h="128976">
                  <a:moveTo>
                    <a:pt x="220892" y="-43777"/>
                  </a:moveTo>
                  <a:lnTo>
                    <a:pt x="-61391" y="82801"/>
                  </a:lnTo>
                  <a:lnTo>
                    <a:pt x="-68453" y="79813"/>
                  </a:lnTo>
                  <a:lnTo>
                    <a:pt x="132622" y="-9686"/>
                  </a:lnTo>
                  <a:lnTo>
                    <a:pt x="214586" y="-46175"/>
                  </a:lnTo>
                  <a:lnTo>
                    <a:pt x="220892" y="-43777"/>
                  </a:lnTo>
                  <a:close/>
                </a:path>
              </a:pathLst>
            </a:custGeom>
            <a:solidFill>
              <a:srgbClr val="FFFFFF"/>
            </a:solidFill>
            <a:ln w="164" cap="flat">
              <a:noFill/>
              <a:prstDash val="solid"/>
              <a:miter/>
            </a:ln>
          </p:spPr>
          <p:txBody>
            <a:bodyPr rtlCol="0" anchor="ctr"/>
            <a:lstStyle/>
            <a:p>
              <a:endParaRPr lang="fr-FR"/>
            </a:p>
          </p:txBody>
        </p:sp>
        <p:sp>
          <p:nvSpPr>
            <p:cNvPr id="4165" name="Forme libre 4164">
              <a:extLst>
                <a:ext uri="{FF2B5EF4-FFF2-40B4-BE49-F238E27FC236}">
                  <a16:creationId xmlns:a16="http://schemas.microsoft.com/office/drawing/2014/main" id="{6D75BA6F-0354-18E2-63FF-49EC662DA1B1}"/>
                </a:ext>
              </a:extLst>
            </p:cNvPr>
            <p:cNvSpPr/>
            <p:nvPr/>
          </p:nvSpPr>
          <p:spPr>
            <a:xfrm>
              <a:off x="14578957" y="9597332"/>
              <a:ext cx="606591" cy="244819"/>
            </a:xfrm>
            <a:custGeom>
              <a:avLst/>
              <a:gdLst>
                <a:gd name="connsiteX0" fmla="*/ 234547 w 606591"/>
                <a:gd name="connsiteY0" fmla="*/ 198503 h 244819"/>
                <a:gd name="connsiteX1" fmla="*/ 234022 w 606591"/>
                <a:gd name="connsiteY1" fmla="*/ 198404 h 244819"/>
                <a:gd name="connsiteX2" fmla="*/ 32948 w 606591"/>
                <a:gd name="connsiteY2" fmla="*/ 113241 h 244819"/>
                <a:gd name="connsiteX3" fmla="*/ -67952 w 606591"/>
                <a:gd name="connsiteY3" fmla="*/ 70495 h 244819"/>
                <a:gd name="connsiteX4" fmla="*/ -68658 w 606591"/>
                <a:gd name="connsiteY4" fmla="*/ 68754 h 244819"/>
                <a:gd name="connsiteX5" fmla="*/ -67902 w 606591"/>
                <a:gd name="connsiteY5" fmla="*/ 68032 h 244819"/>
                <a:gd name="connsiteX6" fmla="*/ 234071 w 606591"/>
                <a:gd name="connsiteY6" fmla="*/ -46231 h 244819"/>
                <a:gd name="connsiteX7" fmla="*/ 235008 w 606591"/>
                <a:gd name="connsiteY7" fmla="*/ -46231 h 244819"/>
                <a:gd name="connsiteX8" fmla="*/ 536964 w 606591"/>
                <a:gd name="connsiteY8" fmla="*/ 68032 h 244819"/>
                <a:gd name="connsiteX9" fmla="*/ 537737 w 606591"/>
                <a:gd name="connsiteY9" fmla="*/ 69756 h 244819"/>
                <a:gd name="connsiteX10" fmla="*/ 537014 w 606591"/>
                <a:gd name="connsiteY10" fmla="*/ 70511 h 244819"/>
                <a:gd name="connsiteX11" fmla="*/ 235040 w 606591"/>
                <a:gd name="connsiteY11" fmla="*/ 198420 h 244819"/>
                <a:gd name="connsiteX12" fmla="*/ 234547 w 606591"/>
                <a:gd name="connsiteY12" fmla="*/ 198503 h 244819"/>
                <a:gd name="connsiteX13" fmla="*/ 234547 w 606591"/>
                <a:gd name="connsiteY13" fmla="*/ 198503 h 244819"/>
                <a:gd name="connsiteX14" fmla="*/ -63847 w 606591"/>
                <a:gd name="connsiteY14" fmla="*/ 69345 h 244819"/>
                <a:gd name="connsiteX15" fmla="*/ 33982 w 606591"/>
                <a:gd name="connsiteY15" fmla="*/ 110794 h 244819"/>
                <a:gd name="connsiteX16" fmla="*/ 234547 w 606591"/>
                <a:gd name="connsiteY16" fmla="*/ 195744 h 244819"/>
                <a:gd name="connsiteX17" fmla="*/ 532941 w 606591"/>
                <a:gd name="connsiteY17" fmla="*/ 69362 h 244819"/>
                <a:gd name="connsiteX18" fmla="*/ 234547 w 606591"/>
                <a:gd name="connsiteY18" fmla="*/ -43538 h 244819"/>
                <a:gd name="connsiteX19" fmla="*/ -63847 w 606591"/>
                <a:gd name="connsiteY19" fmla="*/ 69345 h 24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6591" h="244819">
                  <a:moveTo>
                    <a:pt x="234547" y="198503"/>
                  </a:moveTo>
                  <a:cubicBezTo>
                    <a:pt x="234368" y="198503"/>
                    <a:pt x="234187" y="198470"/>
                    <a:pt x="234022" y="198404"/>
                  </a:cubicBezTo>
                  <a:lnTo>
                    <a:pt x="32948" y="113241"/>
                  </a:lnTo>
                  <a:lnTo>
                    <a:pt x="-67952" y="70495"/>
                  </a:lnTo>
                  <a:cubicBezTo>
                    <a:pt x="-68624" y="70216"/>
                    <a:pt x="-68953" y="69427"/>
                    <a:pt x="-68658" y="68754"/>
                  </a:cubicBezTo>
                  <a:cubicBezTo>
                    <a:pt x="-68510" y="68426"/>
                    <a:pt x="-68247" y="68163"/>
                    <a:pt x="-67902" y="68032"/>
                  </a:cubicBezTo>
                  <a:lnTo>
                    <a:pt x="234071" y="-46231"/>
                  </a:lnTo>
                  <a:cubicBezTo>
                    <a:pt x="234368" y="-46346"/>
                    <a:pt x="234711" y="-46346"/>
                    <a:pt x="235008" y="-46231"/>
                  </a:cubicBezTo>
                  <a:lnTo>
                    <a:pt x="536964" y="68032"/>
                  </a:lnTo>
                  <a:cubicBezTo>
                    <a:pt x="537655" y="68295"/>
                    <a:pt x="538000" y="69066"/>
                    <a:pt x="537737" y="69756"/>
                  </a:cubicBezTo>
                  <a:cubicBezTo>
                    <a:pt x="537606" y="70101"/>
                    <a:pt x="537343" y="70364"/>
                    <a:pt x="537014" y="70511"/>
                  </a:cubicBezTo>
                  <a:lnTo>
                    <a:pt x="235040" y="198420"/>
                  </a:lnTo>
                  <a:cubicBezTo>
                    <a:pt x="234892" y="198470"/>
                    <a:pt x="234728" y="198503"/>
                    <a:pt x="234547" y="198503"/>
                  </a:cubicBezTo>
                  <a:lnTo>
                    <a:pt x="234547" y="198503"/>
                  </a:lnTo>
                  <a:close/>
                  <a:moveTo>
                    <a:pt x="-63847" y="69345"/>
                  </a:moveTo>
                  <a:lnTo>
                    <a:pt x="33982" y="110794"/>
                  </a:lnTo>
                  <a:lnTo>
                    <a:pt x="234547" y="195744"/>
                  </a:lnTo>
                  <a:lnTo>
                    <a:pt x="532941" y="69362"/>
                  </a:lnTo>
                  <a:lnTo>
                    <a:pt x="234547" y="-43538"/>
                  </a:lnTo>
                  <a:lnTo>
                    <a:pt x="-63847" y="69345"/>
                  </a:lnTo>
                  <a:close/>
                </a:path>
              </a:pathLst>
            </a:custGeom>
            <a:solidFill>
              <a:srgbClr val="191919"/>
            </a:solidFill>
            <a:ln w="164" cap="flat">
              <a:noFill/>
              <a:prstDash val="solid"/>
              <a:miter/>
            </a:ln>
          </p:spPr>
          <p:txBody>
            <a:bodyPr rtlCol="0" anchor="ctr"/>
            <a:lstStyle/>
            <a:p>
              <a:endParaRPr lang="fr-FR"/>
            </a:p>
          </p:txBody>
        </p:sp>
        <p:sp>
          <p:nvSpPr>
            <p:cNvPr id="4166" name="Forme libre 4165">
              <a:extLst>
                <a:ext uri="{FF2B5EF4-FFF2-40B4-BE49-F238E27FC236}">
                  <a16:creationId xmlns:a16="http://schemas.microsoft.com/office/drawing/2014/main" id="{48145FAE-D0AF-31F3-2BEB-CC7F4F604F25}"/>
                </a:ext>
              </a:extLst>
            </p:cNvPr>
            <p:cNvSpPr/>
            <p:nvPr/>
          </p:nvSpPr>
          <p:spPr>
            <a:xfrm>
              <a:off x="14679846" y="9628373"/>
              <a:ext cx="359166" cy="158125"/>
            </a:xfrm>
            <a:custGeom>
              <a:avLst/>
              <a:gdLst>
                <a:gd name="connsiteX0" fmla="*/ 2341 w 359166"/>
                <a:gd name="connsiteY0" fmla="*/ 111877 h 158125"/>
                <a:gd name="connsiteX1" fmla="*/ 1816 w 359166"/>
                <a:gd name="connsiteY1" fmla="*/ 111778 h 158125"/>
                <a:gd name="connsiteX2" fmla="*/ -67831 w 359166"/>
                <a:gd name="connsiteY2" fmla="*/ 82285 h 158125"/>
                <a:gd name="connsiteX3" fmla="*/ -68538 w 359166"/>
                <a:gd name="connsiteY3" fmla="*/ 80544 h 158125"/>
                <a:gd name="connsiteX4" fmla="*/ -67848 w 359166"/>
                <a:gd name="connsiteY4" fmla="*/ 79855 h 158125"/>
                <a:gd name="connsiteX5" fmla="*/ 215191 w 359166"/>
                <a:gd name="connsiteY5" fmla="*/ -46133 h 158125"/>
                <a:gd name="connsiteX6" fmla="*/ 216210 w 359166"/>
                <a:gd name="connsiteY6" fmla="*/ -46166 h 158125"/>
                <a:gd name="connsiteX7" fmla="*/ 289667 w 359166"/>
                <a:gd name="connsiteY7" fmla="*/ -18364 h 158125"/>
                <a:gd name="connsiteX8" fmla="*/ 290439 w 359166"/>
                <a:gd name="connsiteY8" fmla="*/ -16640 h 158125"/>
                <a:gd name="connsiteX9" fmla="*/ 289732 w 359166"/>
                <a:gd name="connsiteY9" fmla="*/ -15901 h 158125"/>
                <a:gd name="connsiteX10" fmla="*/ 134311 w 359166"/>
                <a:gd name="connsiteY10" fmla="*/ 53268 h 158125"/>
                <a:gd name="connsiteX11" fmla="*/ 2884 w 359166"/>
                <a:gd name="connsiteY11" fmla="*/ 111778 h 158125"/>
                <a:gd name="connsiteX12" fmla="*/ 2341 w 359166"/>
                <a:gd name="connsiteY12" fmla="*/ 111877 h 158125"/>
                <a:gd name="connsiteX13" fmla="*/ 2341 w 359166"/>
                <a:gd name="connsiteY13" fmla="*/ 111877 h 158125"/>
                <a:gd name="connsiteX14" fmla="*/ -63955 w 359166"/>
                <a:gd name="connsiteY14" fmla="*/ 81004 h 158125"/>
                <a:gd name="connsiteX15" fmla="*/ 2325 w 359166"/>
                <a:gd name="connsiteY15" fmla="*/ 109085 h 158125"/>
                <a:gd name="connsiteX16" fmla="*/ 133227 w 359166"/>
                <a:gd name="connsiteY16" fmla="*/ 50821 h 158125"/>
                <a:gd name="connsiteX17" fmla="*/ 285692 w 359166"/>
                <a:gd name="connsiteY17" fmla="*/ -17034 h 158125"/>
                <a:gd name="connsiteX18" fmla="*/ 215766 w 359166"/>
                <a:gd name="connsiteY18" fmla="*/ -43490 h 158125"/>
                <a:gd name="connsiteX19" fmla="*/ -63955 w 359166"/>
                <a:gd name="connsiteY19" fmla="*/ 81004 h 15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9166" h="158125">
                  <a:moveTo>
                    <a:pt x="2341" y="111877"/>
                  </a:moveTo>
                  <a:cubicBezTo>
                    <a:pt x="2160" y="111877"/>
                    <a:pt x="1981" y="111844"/>
                    <a:pt x="1816" y="111778"/>
                  </a:cubicBezTo>
                  <a:lnTo>
                    <a:pt x="-67831" y="82285"/>
                  </a:lnTo>
                  <a:cubicBezTo>
                    <a:pt x="-68504" y="82006"/>
                    <a:pt x="-68816" y="81218"/>
                    <a:pt x="-68538" y="80544"/>
                  </a:cubicBezTo>
                  <a:cubicBezTo>
                    <a:pt x="-68406" y="80232"/>
                    <a:pt x="-68159" y="79986"/>
                    <a:pt x="-67848" y="79855"/>
                  </a:cubicBezTo>
                  <a:lnTo>
                    <a:pt x="215191" y="-46133"/>
                  </a:lnTo>
                  <a:cubicBezTo>
                    <a:pt x="215503" y="-46281"/>
                    <a:pt x="215882" y="-46281"/>
                    <a:pt x="216210" y="-46166"/>
                  </a:cubicBezTo>
                  <a:lnTo>
                    <a:pt x="289667" y="-18364"/>
                  </a:lnTo>
                  <a:cubicBezTo>
                    <a:pt x="290357" y="-18101"/>
                    <a:pt x="290701" y="-17330"/>
                    <a:pt x="290439" y="-16640"/>
                  </a:cubicBezTo>
                  <a:cubicBezTo>
                    <a:pt x="290307" y="-16312"/>
                    <a:pt x="290060" y="-16049"/>
                    <a:pt x="289732" y="-15901"/>
                  </a:cubicBezTo>
                  <a:lnTo>
                    <a:pt x="134311" y="53268"/>
                  </a:lnTo>
                  <a:lnTo>
                    <a:pt x="2884" y="111778"/>
                  </a:lnTo>
                  <a:cubicBezTo>
                    <a:pt x="2720" y="111828"/>
                    <a:pt x="2539" y="111877"/>
                    <a:pt x="2341" y="111877"/>
                  </a:cubicBezTo>
                  <a:lnTo>
                    <a:pt x="2341" y="111877"/>
                  </a:lnTo>
                  <a:close/>
                  <a:moveTo>
                    <a:pt x="-63955" y="81004"/>
                  </a:moveTo>
                  <a:lnTo>
                    <a:pt x="2325" y="109085"/>
                  </a:lnTo>
                  <a:lnTo>
                    <a:pt x="133227" y="50821"/>
                  </a:lnTo>
                  <a:lnTo>
                    <a:pt x="285692" y="-17034"/>
                  </a:lnTo>
                  <a:lnTo>
                    <a:pt x="215766" y="-43490"/>
                  </a:lnTo>
                  <a:lnTo>
                    <a:pt x="-63955" y="81004"/>
                  </a:lnTo>
                  <a:close/>
                </a:path>
              </a:pathLst>
            </a:custGeom>
            <a:solidFill>
              <a:srgbClr val="191919"/>
            </a:solidFill>
            <a:ln w="164" cap="flat">
              <a:noFill/>
              <a:prstDash val="solid"/>
              <a:miter/>
            </a:ln>
          </p:spPr>
          <p:txBody>
            <a:bodyPr rtlCol="0" anchor="ctr"/>
            <a:lstStyle/>
            <a:p>
              <a:endParaRPr lang="fr-FR"/>
            </a:p>
          </p:txBody>
        </p:sp>
        <p:sp>
          <p:nvSpPr>
            <p:cNvPr id="4167" name="Forme libre 4166">
              <a:extLst>
                <a:ext uri="{FF2B5EF4-FFF2-40B4-BE49-F238E27FC236}">
                  <a16:creationId xmlns:a16="http://schemas.microsoft.com/office/drawing/2014/main" id="{8853FF5D-9975-3F2A-A389-1C5948A222B3}"/>
                </a:ext>
              </a:extLst>
            </p:cNvPr>
            <p:cNvSpPr/>
            <p:nvPr/>
          </p:nvSpPr>
          <p:spPr>
            <a:xfrm>
              <a:off x="14644100" y="9517146"/>
              <a:ext cx="238170" cy="179320"/>
            </a:xfrm>
            <a:custGeom>
              <a:avLst/>
              <a:gdLst>
                <a:gd name="connsiteX0" fmla="*/ 170067 w 238170"/>
                <a:gd name="connsiteY0" fmla="*/ 97282 h 179320"/>
                <a:gd name="connsiteX1" fmla="*/ 116317 w 238170"/>
                <a:gd name="connsiteY1" fmla="*/ 133230 h 179320"/>
                <a:gd name="connsiteX2" fmla="*/ -30006 w 238170"/>
                <a:gd name="connsiteY2" fmla="*/ 100829 h 179320"/>
                <a:gd name="connsiteX3" fmla="*/ -58450 w 238170"/>
                <a:gd name="connsiteY3" fmla="*/ 1248 h 179320"/>
                <a:gd name="connsiteX4" fmla="*/ -53507 w 238170"/>
                <a:gd name="connsiteY4" fmla="*/ -4894 h 179320"/>
                <a:gd name="connsiteX5" fmla="*/ 104541 w 238170"/>
                <a:gd name="connsiteY5" fmla="*/ -45554 h 179320"/>
                <a:gd name="connsiteX6" fmla="*/ 139439 w 238170"/>
                <a:gd name="connsiteY6" fmla="*/ -22334 h 179320"/>
                <a:gd name="connsiteX7" fmla="*/ 149867 w 238170"/>
                <a:gd name="connsiteY7" fmla="*/ 9491 h 179320"/>
                <a:gd name="connsiteX8" fmla="*/ 170067 w 238170"/>
                <a:gd name="connsiteY8" fmla="*/ 97282 h 179320"/>
                <a:gd name="connsiteX9" fmla="*/ 170067 w 238170"/>
                <a:gd name="connsiteY9" fmla="*/ 97282 h 17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170" h="179320">
                  <a:moveTo>
                    <a:pt x="170067" y="97282"/>
                  </a:moveTo>
                  <a:cubicBezTo>
                    <a:pt x="170067" y="97282"/>
                    <a:pt x="157602" y="113655"/>
                    <a:pt x="116317" y="133230"/>
                  </a:cubicBezTo>
                  <a:cubicBezTo>
                    <a:pt x="76444" y="136432"/>
                    <a:pt x="5597" y="120059"/>
                    <a:pt x="-30006" y="100829"/>
                  </a:cubicBezTo>
                  <a:cubicBezTo>
                    <a:pt x="-64263" y="82338"/>
                    <a:pt x="-79553" y="32039"/>
                    <a:pt x="-58450" y="1248"/>
                  </a:cubicBezTo>
                  <a:cubicBezTo>
                    <a:pt x="-56972" y="-920"/>
                    <a:pt x="-55313" y="-2973"/>
                    <a:pt x="-53507" y="-4894"/>
                  </a:cubicBezTo>
                  <a:cubicBezTo>
                    <a:pt x="-17902" y="-42632"/>
                    <a:pt x="89269" y="-46573"/>
                    <a:pt x="104541" y="-45554"/>
                  </a:cubicBezTo>
                  <a:cubicBezTo>
                    <a:pt x="126975" y="-44060"/>
                    <a:pt x="134086" y="-35865"/>
                    <a:pt x="139439" y="-22334"/>
                  </a:cubicBezTo>
                  <a:cubicBezTo>
                    <a:pt x="141394" y="-17408"/>
                    <a:pt x="145368" y="-5551"/>
                    <a:pt x="149867" y="9491"/>
                  </a:cubicBezTo>
                  <a:cubicBezTo>
                    <a:pt x="157718" y="35684"/>
                    <a:pt x="167127" y="71516"/>
                    <a:pt x="170067" y="97282"/>
                  </a:cubicBezTo>
                  <a:lnTo>
                    <a:pt x="170067" y="97282"/>
                  </a:lnTo>
                  <a:close/>
                </a:path>
              </a:pathLst>
            </a:custGeom>
            <a:solidFill>
              <a:srgbClr val="FFFFFF"/>
            </a:solidFill>
            <a:ln w="164" cap="flat">
              <a:noFill/>
              <a:prstDash val="solid"/>
              <a:miter/>
            </a:ln>
          </p:spPr>
          <p:txBody>
            <a:bodyPr rtlCol="0" anchor="ctr"/>
            <a:lstStyle/>
            <a:p>
              <a:endParaRPr lang="fr-FR"/>
            </a:p>
          </p:txBody>
        </p:sp>
        <p:sp>
          <p:nvSpPr>
            <p:cNvPr id="4168" name="Forme libre 4167">
              <a:extLst>
                <a:ext uri="{FF2B5EF4-FFF2-40B4-BE49-F238E27FC236}">
                  <a16:creationId xmlns:a16="http://schemas.microsoft.com/office/drawing/2014/main" id="{B8646031-2CB8-CEC4-FB9D-2B7973DA9F72}"/>
                </a:ext>
              </a:extLst>
            </p:cNvPr>
            <p:cNvSpPr/>
            <p:nvPr/>
          </p:nvSpPr>
          <p:spPr>
            <a:xfrm>
              <a:off x="14652210" y="9564462"/>
              <a:ext cx="185901" cy="132040"/>
            </a:xfrm>
            <a:custGeom>
              <a:avLst/>
              <a:gdLst>
                <a:gd name="connsiteX0" fmla="*/ 108290 w 185901"/>
                <a:gd name="connsiteY0" fmla="*/ 85798 h 132040"/>
                <a:gd name="connsiteX1" fmla="*/ -67921 w 185901"/>
                <a:gd name="connsiteY1" fmla="*/ -6722 h 132040"/>
                <a:gd name="connsiteX2" fmla="*/ 117897 w 185901"/>
                <a:gd name="connsiteY2" fmla="*/ 70132 h 132040"/>
                <a:gd name="connsiteX3" fmla="*/ 108290 w 185901"/>
                <a:gd name="connsiteY3" fmla="*/ 85798 h 132040"/>
              </a:gdLst>
              <a:ahLst/>
              <a:cxnLst>
                <a:cxn ang="0">
                  <a:pos x="connsiteX0" y="connsiteY0"/>
                </a:cxn>
                <a:cxn ang="0">
                  <a:pos x="connsiteX1" y="connsiteY1"/>
                </a:cxn>
                <a:cxn ang="0">
                  <a:pos x="connsiteX2" y="connsiteY2"/>
                </a:cxn>
                <a:cxn ang="0">
                  <a:pos x="connsiteX3" y="connsiteY3"/>
                </a:cxn>
              </a:cxnLst>
              <a:rect l="l" t="t" r="r" b="b"/>
              <a:pathLst>
                <a:path w="185901" h="132040">
                  <a:moveTo>
                    <a:pt x="108290" y="85798"/>
                  </a:moveTo>
                  <a:cubicBezTo>
                    <a:pt x="80882" y="89000"/>
                    <a:pt x="-64357" y="75469"/>
                    <a:pt x="-67921" y="-6722"/>
                  </a:cubicBezTo>
                  <a:cubicBezTo>
                    <a:pt x="-71747" y="-95055"/>
                    <a:pt x="58449" y="-18152"/>
                    <a:pt x="117897" y="70132"/>
                  </a:cubicBezTo>
                  <a:cubicBezTo>
                    <a:pt x="111855" y="80099"/>
                    <a:pt x="108290" y="85798"/>
                    <a:pt x="108290" y="85798"/>
                  </a:cubicBezTo>
                  <a:close/>
                </a:path>
              </a:pathLst>
            </a:custGeom>
            <a:solidFill>
              <a:srgbClr val="191919"/>
            </a:solidFill>
            <a:ln w="164" cap="flat">
              <a:noFill/>
              <a:prstDash val="solid"/>
              <a:miter/>
            </a:ln>
          </p:spPr>
          <p:txBody>
            <a:bodyPr rtlCol="0" anchor="ctr"/>
            <a:lstStyle/>
            <a:p>
              <a:endParaRPr lang="fr-FR"/>
            </a:p>
          </p:txBody>
        </p:sp>
        <p:sp>
          <p:nvSpPr>
            <p:cNvPr id="4169" name="Forme libre 4168">
              <a:extLst>
                <a:ext uri="{FF2B5EF4-FFF2-40B4-BE49-F238E27FC236}">
                  <a16:creationId xmlns:a16="http://schemas.microsoft.com/office/drawing/2014/main" id="{B3AB89B3-DFB9-6FEA-742B-FCFD5D0E56A6}"/>
                </a:ext>
              </a:extLst>
            </p:cNvPr>
            <p:cNvSpPr/>
            <p:nvPr/>
          </p:nvSpPr>
          <p:spPr>
            <a:xfrm>
              <a:off x="14642793" y="9515857"/>
              <a:ext cx="240798" cy="181947"/>
            </a:xfrm>
            <a:custGeom>
              <a:avLst/>
              <a:gdLst>
                <a:gd name="connsiteX0" fmla="*/ 107130 w 240798"/>
                <a:gd name="connsiteY0" fmla="*/ 136259 h 181947"/>
                <a:gd name="connsiteX1" fmla="*/ -29323 w 240798"/>
                <a:gd name="connsiteY1" fmla="*/ 103317 h 181947"/>
                <a:gd name="connsiteX2" fmla="*/ -67144 w 240798"/>
                <a:gd name="connsiteY2" fmla="*/ 47598 h 181947"/>
                <a:gd name="connsiteX3" fmla="*/ -53152 w 240798"/>
                <a:gd name="connsiteY3" fmla="*/ -4492 h 181947"/>
                <a:gd name="connsiteX4" fmla="*/ 34247 w 240798"/>
                <a:gd name="connsiteY4" fmla="*/ -39749 h 181947"/>
                <a:gd name="connsiteX5" fmla="*/ 105964 w 240798"/>
                <a:gd name="connsiteY5" fmla="*/ -45563 h 181947"/>
                <a:gd name="connsiteX6" fmla="*/ 141994 w 240798"/>
                <a:gd name="connsiteY6" fmla="*/ -21505 h 181947"/>
                <a:gd name="connsiteX7" fmla="*/ 172687 w 240798"/>
                <a:gd name="connsiteY7" fmla="*/ 98440 h 181947"/>
                <a:gd name="connsiteX8" fmla="*/ 172426 w 240798"/>
                <a:gd name="connsiteY8" fmla="*/ 99392 h 181947"/>
                <a:gd name="connsiteX9" fmla="*/ 118182 w 240798"/>
                <a:gd name="connsiteY9" fmla="*/ 135750 h 181947"/>
                <a:gd name="connsiteX10" fmla="*/ 117723 w 240798"/>
                <a:gd name="connsiteY10" fmla="*/ 135882 h 181947"/>
                <a:gd name="connsiteX11" fmla="*/ 107130 w 240798"/>
                <a:gd name="connsiteY11" fmla="*/ 136259 h 181947"/>
                <a:gd name="connsiteX12" fmla="*/ 107130 w 240798"/>
                <a:gd name="connsiteY12" fmla="*/ 136259 h 181947"/>
                <a:gd name="connsiteX13" fmla="*/ 100840 w 240798"/>
                <a:gd name="connsiteY13" fmla="*/ -43034 h 181947"/>
                <a:gd name="connsiteX14" fmla="*/ -51231 w 240798"/>
                <a:gd name="connsiteY14" fmla="*/ -2670 h 181947"/>
                <a:gd name="connsiteX15" fmla="*/ -64533 w 240798"/>
                <a:gd name="connsiteY15" fmla="*/ 47171 h 181947"/>
                <a:gd name="connsiteX16" fmla="*/ -28076 w 240798"/>
                <a:gd name="connsiteY16" fmla="*/ 100969 h 181947"/>
                <a:gd name="connsiteX17" fmla="*/ 117262 w 240798"/>
                <a:gd name="connsiteY17" fmla="*/ 133221 h 181947"/>
                <a:gd name="connsiteX18" fmla="*/ 169978 w 240798"/>
                <a:gd name="connsiteY18" fmla="*/ 98160 h 181947"/>
                <a:gd name="connsiteX19" fmla="*/ 139514 w 240798"/>
                <a:gd name="connsiteY19" fmla="*/ -20553 h 181947"/>
                <a:gd name="connsiteX20" fmla="*/ 105783 w 240798"/>
                <a:gd name="connsiteY20" fmla="*/ -42936 h 181947"/>
                <a:gd name="connsiteX21" fmla="*/ 100840 w 240798"/>
                <a:gd name="connsiteY21" fmla="*/ -43034 h 181947"/>
                <a:gd name="connsiteX22" fmla="*/ 100840 w 240798"/>
                <a:gd name="connsiteY22" fmla="*/ -43034 h 18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0798" h="181947">
                  <a:moveTo>
                    <a:pt x="107130" y="136259"/>
                  </a:moveTo>
                  <a:cubicBezTo>
                    <a:pt x="66978" y="136259"/>
                    <a:pt x="4310" y="121479"/>
                    <a:pt x="-29323" y="103317"/>
                  </a:cubicBezTo>
                  <a:cubicBezTo>
                    <a:pt x="-48816" y="92790"/>
                    <a:pt x="-63317" y="71442"/>
                    <a:pt x="-67144" y="47598"/>
                  </a:cubicBezTo>
                  <a:cubicBezTo>
                    <a:pt x="-70395" y="27366"/>
                    <a:pt x="-65304" y="8382"/>
                    <a:pt x="-53152" y="-4492"/>
                  </a:cubicBezTo>
                  <a:cubicBezTo>
                    <a:pt x="-34085" y="-24691"/>
                    <a:pt x="4901" y="-34823"/>
                    <a:pt x="34247" y="-39749"/>
                  </a:cubicBezTo>
                  <a:cubicBezTo>
                    <a:pt x="68275" y="-45464"/>
                    <a:pt x="99149" y="-46023"/>
                    <a:pt x="105964" y="-45563"/>
                  </a:cubicBezTo>
                  <a:cubicBezTo>
                    <a:pt x="128758" y="-44036"/>
                    <a:pt x="136444" y="-35595"/>
                    <a:pt x="141994" y="-21505"/>
                  </a:cubicBezTo>
                  <a:cubicBezTo>
                    <a:pt x="147561" y="-7382"/>
                    <a:pt x="168040" y="57615"/>
                    <a:pt x="172687" y="98440"/>
                  </a:cubicBezTo>
                  <a:cubicBezTo>
                    <a:pt x="172721" y="98784"/>
                    <a:pt x="172639" y="99129"/>
                    <a:pt x="172426" y="99392"/>
                  </a:cubicBezTo>
                  <a:cubicBezTo>
                    <a:pt x="171916" y="100065"/>
                    <a:pt x="159303" y="116257"/>
                    <a:pt x="118182" y="135750"/>
                  </a:cubicBezTo>
                  <a:cubicBezTo>
                    <a:pt x="118034" y="135815"/>
                    <a:pt x="117887" y="135865"/>
                    <a:pt x="117723" y="135882"/>
                  </a:cubicBezTo>
                  <a:cubicBezTo>
                    <a:pt x="114405" y="136128"/>
                    <a:pt x="110857" y="136259"/>
                    <a:pt x="107130" y="136259"/>
                  </a:cubicBezTo>
                  <a:lnTo>
                    <a:pt x="107130" y="136259"/>
                  </a:lnTo>
                  <a:close/>
                  <a:moveTo>
                    <a:pt x="100840" y="-43034"/>
                  </a:moveTo>
                  <a:cubicBezTo>
                    <a:pt x="75616" y="-43034"/>
                    <a:pt x="-18534" y="-37319"/>
                    <a:pt x="-51231" y="-2670"/>
                  </a:cubicBezTo>
                  <a:cubicBezTo>
                    <a:pt x="-62809" y="9614"/>
                    <a:pt x="-67653" y="27777"/>
                    <a:pt x="-64533" y="47171"/>
                  </a:cubicBezTo>
                  <a:cubicBezTo>
                    <a:pt x="-60821" y="70210"/>
                    <a:pt x="-46846" y="90820"/>
                    <a:pt x="-28076" y="100969"/>
                  </a:cubicBezTo>
                  <a:cubicBezTo>
                    <a:pt x="8251" y="120593"/>
                    <a:pt x="78785" y="136226"/>
                    <a:pt x="117262" y="133221"/>
                  </a:cubicBezTo>
                  <a:cubicBezTo>
                    <a:pt x="153999" y="115765"/>
                    <a:pt x="167761" y="100772"/>
                    <a:pt x="169978" y="98160"/>
                  </a:cubicBezTo>
                  <a:cubicBezTo>
                    <a:pt x="165215" y="57434"/>
                    <a:pt x="144376" y="-8236"/>
                    <a:pt x="139514" y="-20553"/>
                  </a:cubicBezTo>
                  <a:cubicBezTo>
                    <a:pt x="134227" y="-33953"/>
                    <a:pt x="127280" y="-41490"/>
                    <a:pt x="105783" y="-42936"/>
                  </a:cubicBezTo>
                  <a:cubicBezTo>
                    <a:pt x="104716" y="-42985"/>
                    <a:pt x="103041" y="-43034"/>
                    <a:pt x="100840" y="-43034"/>
                  </a:cubicBezTo>
                  <a:lnTo>
                    <a:pt x="100840" y="-43034"/>
                  </a:lnTo>
                  <a:close/>
                </a:path>
              </a:pathLst>
            </a:custGeom>
            <a:solidFill>
              <a:srgbClr val="191919"/>
            </a:solidFill>
            <a:ln w="164" cap="flat">
              <a:noFill/>
              <a:prstDash val="solid"/>
              <a:miter/>
            </a:ln>
          </p:spPr>
          <p:txBody>
            <a:bodyPr rtlCol="0" anchor="ctr"/>
            <a:lstStyle/>
            <a:p>
              <a:endParaRPr lang="fr-FR"/>
            </a:p>
          </p:txBody>
        </p:sp>
        <p:sp>
          <p:nvSpPr>
            <p:cNvPr id="4170" name="Forme libre 4169">
              <a:extLst>
                <a:ext uri="{FF2B5EF4-FFF2-40B4-BE49-F238E27FC236}">
                  <a16:creationId xmlns:a16="http://schemas.microsoft.com/office/drawing/2014/main" id="{782E0BBD-848B-731A-9948-F04B7CA7B479}"/>
                </a:ext>
              </a:extLst>
            </p:cNvPr>
            <p:cNvSpPr/>
            <p:nvPr/>
          </p:nvSpPr>
          <p:spPr>
            <a:xfrm>
              <a:off x="14650896" y="9563154"/>
              <a:ext cx="188564" cy="134667"/>
            </a:xfrm>
            <a:custGeom>
              <a:avLst/>
              <a:gdLst>
                <a:gd name="connsiteX0" fmla="*/ 100342 w 188564"/>
                <a:gd name="connsiteY0" fmla="*/ 88846 h 134667"/>
                <a:gd name="connsiteX1" fmla="*/ 43241 w 188564"/>
                <a:gd name="connsiteY1" fmla="*/ 82376 h 134667"/>
                <a:gd name="connsiteX2" fmla="*/ -41153 w 188564"/>
                <a:gd name="connsiteY2" fmla="*/ 46166 h 134667"/>
                <a:gd name="connsiteX3" fmla="*/ -67921 w 188564"/>
                <a:gd name="connsiteY3" fmla="*/ -5349 h 134667"/>
                <a:gd name="connsiteX4" fmla="*/ -48559 w 188564"/>
                <a:gd name="connsiteY4" fmla="*/ -44153 h 134667"/>
                <a:gd name="connsiteX5" fmla="*/ 33552 w 188564"/>
                <a:gd name="connsiteY5" fmla="*/ -16401 h 134667"/>
                <a:gd name="connsiteX6" fmla="*/ 120329 w 188564"/>
                <a:gd name="connsiteY6" fmla="*/ 70700 h 134667"/>
                <a:gd name="connsiteX7" fmla="*/ 120361 w 188564"/>
                <a:gd name="connsiteY7" fmla="*/ 72129 h 134667"/>
                <a:gd name="connsiteX8" fmla="*/ 110737 w 188564"/>
                <a:gd name="connsiteY8" fmla="*/ 87812 h 134667"/>
                <a:gd name="connsiteX9" fmla="*/ 109769 w 188564"/>
                <a:gd name="connsiteY9" fmla="*/ 88436 h 134667"/>
                <a:gd name="connsiteX10" fmla="*/ 100342 w 188564"/>
                <a:gd name="connsiteY10" fmla="*/ 88846 h 134667"/>
                <a:gd name="connsiteX11" fmla="*/ -37047 w 188564"/>
                <a:gd name="connsiteY11" fmla="*/ -43185 h 134667"/>
                <a:gd name="connsiteX12" fmla="*/ -47722 w 188564"/>
                <a:gd name="connsiteY12" fmla="*/ -41625 h 134667"/>
                <a:gd name="connsiteX13" fmla="*/ -65260 w 188564"/>
                <a:gd name="connsiteY13" fmla="*/ -5464 h 134667"/>
                <a:gd name="connsiteX14" fmla="*/ -39428 w 188564"/>
                <a:gd name="connsiteY14" fmla="*/ 44130 h 134667"/>
                <a:gd name="connsiteX15" fmla="*/ 43784 w 188564"/>
                <a:gd name="connsiteY15" fmla="*/ 79765 h 134667"/>
                <a:gd name="connsiteX16" fmla="*/ 108833 w 188564"/>
                <a:gd name="connsiteY16" fmla="*/ 85841 h 134667"/>
                <a:gd name="connsiteX17" fmla="*/ 117651 w 188564"/>
                <a:gd name="connsiteY17" fmla="*/ 71472 h 134667"/>
                <a:gd name="connsiteX18" fmla="*/ 32042 w 188564"/>
                <a:gd name="connsiteY18" fmla="*/ -14233 h 134667"/>
                <a:gd name="connsiteX19" fmla="*/ -37047 w 188564"/>
                <a:gd name="connsiteY19" fmla="*/ -43185 h 134667"/>
                <a:gd name="connsiteX20" fmla="*/ -37047 w 188564"/>
                <a:gd name="connsiteY20" fmla="*/ -43185 h 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8564" h="134667">
                  <a:moveTo>
                    <a:pt x="100342" y="88846"/>
                  </a:moveTo>
                  <a:cubicBezTo>
                    <a:pt x="87664" y="88846"/>
                    <a:pt x="66841" y="87270"/>
                    <a:pt x="43241" y="82376"/>
                  </a:cubicBezTo>
                  <a:cubicBezTo>
                    <a:pt x="17984" y="77138"/>
                    <a:pt x="-17159" y="66612"/>
                    <a:pt x="-41153" y="46166"/>
                  </a:cubicBezTo>
                  <a:cubicBezTo>
                    <a:pt x="-58068" y="31764"/>
                    <a:pt x="-67067" y="14423"/>
                    <a:pt x="-67921" y="-5349"/>
                  </a:cubicBezTo>
                  <a:cubicBezTo>
                    <a:pt x="-69071" y="-31772"/>
                    <a:pt x="-58018" y="-41033"/>
                    <a:pt x="-48559" y="-44153"/>
                  </a:cubicBezTo>
                  <a:cubicBezTo>
                    <a:pt x="-30495" y="-50098"/>
                    <a:pt x="-573" y="-39982"/>
                    <a:pt x="33552" y="-16401"/>
                  </a:cubicBezTo>
                  <a:cubicBezTo>
                    <a:pt x="66496" y="6360"/>
                    <a:pt x="98930" y="38924"/>
                    <a:pt x="120329" y="70700"/>
                  </a:cubicBezTo>
                  <a:cubicBezTo>
                    <a:pt x="120624" y="71128"/>
                    <a:pt x="120641" y="71686"/>
                    <a:pt x="120361" y="72129"/>
                  </a:cubicBezTo>
                  <a:cubicBezTo>
                    <a:pt x="114367" y="81982"/>
                    <a:pt x="110771" y="87746"/>
                    <a:pt x="110737" y="87812"/>
                  </a:cubicBezTo>
                  <a:cubicBezTo>
                    <a:pt x="110524" y="88157"/>
                    <a:pt x="110162" y="88386"/>
                    <a:pt x="109769" y="88436"/>
                  </a:cubicBezTo>
                  <a:cubicBezTo>
                    <a:pt x="107552" y="88682"/>
                    <a:pt x="104349" y="88846"/>
                    <a:pt x="100342" y="88846"/>
                  </a:cubicBezTo>
                  <a:close/>
                  <a:moveTo>
                    <a:pt x="-37047" y="-43185"/>
                  </a:moveTo>
                  <a:cubicBezTo>
                    <a:pt x="-40972" y="-43185"/>
                    <a:pt x="-44551" y="-42675"/>
                    <a:pt x="-47722" y="-41625"/>
                  </a:cubicBezTo>
                  <a:cubicBezTo>
                    <a:pt x="-60219" y="-37502"/>
                    <a:pt x="-66115" y="-25350"/>
                    <a:pt x="-65260" y="-5464"/>
                  </a:cubicBezTo>
                  <a:cubicBezTo>
                    <a:pt x="-64439" y="13536"/>
                    <a:pt x="-55752" y="30237"/>
                    <a:pt x="-39428" y="44130"/>
                  </a:cubicBezTo>
                  <a:cubicBezTo>
                    <a:pt x="-15862" y="64197"/>
                    <a:pt x="18839" y="74592"/>
                    <a:pt x="43784" y="79765"/>
                  </a:cubicBezTo>
                  <a:cubicBezTo>
                    <a:pt x="73854" y="86005"/>
                    <a:pt x="99226" y="86810"/>
                    <a:pt x="108833" y="85841"/>
                  </a:cubicBezTo>
                  <a:cubicBezTo>
                    <a:pt x="109834" y="84232"/>
                    <a:pt x="112971" y="79174"/>
                    <a:pt x="117651" y="71472"/>
                  </a:cubicBezTo>
                  <a:cubicBezTo>
                    <a:pt x="96418" y="40173"/>
                    <a:pt x="64476" y="8183"/>
                    <a:pt x="32042" y="-14233"/>
                  </a:cubicBezTo>
                  <a:cubicBezTo>
                    <a:pt x="4764" y="-33069"/>
                    <a:pt x="-19623" y="-43185"/>
                    <a:pt x="-37047" y="-43185"/>
                  </a:cubicBezTo>
                  <a:lnTo>
                    <a:pt x="-37047" y="-43185"/>
                  </a:lnTo>
                  <a:close/>
                </a:path>
              </a:pathLst>
            </a:custGeom>
            <a:solidFill>
              <a:srgbClr val="191919"/>
            </a:solidFill>
            <a:ln w="164" cap="flat">
              <a:noFill/>
              <a:prstDash val="solid"/>
              <a:miter/>
            </a:ln>
          </p:spPr>
          <p:txBody>
            <a:bodyPr rtlCol="0" anchor="ctr"/>
            <a:lstStyle/>
            <a:p>
              <a:endParaRPr lang="fr-FR"/>
            </a:p>
          </p:txBody>
        </p:sp>
        <p:sp>
          <p:nvSpPr>
            <p:cNvPr id="4171" name="Forme libre 4170">
              <a:extLst>
                <a:ext uri="{FF2B5EF4-FFF2-40B4-BE49-F238E27FC236}">
                  <a16:creationId xmlns:a16="http://schemas.microsoft.com/office/drawing/2014/main" id="{E59F234D-3326-BD83-0817-65BBBD0839B4}"/>
                </a:ext>
              </a:extLst>
            </p:cNvPr>
            <p:cNvSpPr/>
            <p:nvPr/>
          </p:nvSpPr>
          <p:spPr>
            <a:xfrm>
              <a:off x="14819714" y="9655132"/>
              <a:ext cx="108577" cy="75466"/>
            </a:xfrm>
            <a:custGeom>
              <a:avLst/>
              <a:gdLst>
                <a:gd name="connsiteX0" fmla="*/ -8298 w 108577"/>
                <a:gd name="connsiteY0" fmla="*/ 29299 h 75466"/>
                <a:gd name="connsiteX1" fmla="*/ -49584 w 108577"/>
                <a:gd name="connsiteY1" fmla="*/ 10430 h 75466"/>
                <a:gd name="connsiteX2" fmla="*/ -65842 w 108577"/>
                <a:gd name="connsiteY2" fmla="*/ -21510 h 75466"/>
                <a:gd name="connsiteX3" fmla="*/ -57073 w 108577"/>
                <a:gd name="connsiteY3" fmla="*/ -31215 h 75466"/>
                <a:gd name="connsiteX4" fmla="*/ -6163 w 108577"/>
                <a:gd name="connsiteY4" fmla="*/ -41184 h 75466"/>
                <a:gd name="connsiteX5" fmla="*/ 37242 w 108577"/>
                <a:gd name="connsiteY5" fmla="*/ -20672 h 75466"/>
                <a:gd name="connsiteX6" fmla="*/ 39770 w 108577"/>
                <a:gd name="connsiteY6" fmla="*/ -11279 h 75466"/>
                <a:gd name="connsiteX7" fmla="*/ -8298 w 108577"/>
                <a:gd name="connsiteY7" fmla="*/ 29299 h 75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577" h="75466">
                  <a:moveTo>
                    <a:pt x="-8298" y="29299"/>
                  </a:moveTo>
                  <a:cubicBezTo>
                    <a:pt x="-21108" y="29299"/>
                    <a:pt x="-40337" y="25391"/>
                    <a:pt x="-49584" y="10430"/>
                  </a:cubicBezTo>
                  <a:cubicBezTo>
                    <a:pt x="-60242" y="10430"/>
                    <a:pt x="-75022" y="-5417"/>
                    <a:pt x="-65842" y="-21510"/>
                  </a:cubicBezTo>
                  <a:cubicBezTo>
                    <a:pt x="-63985" y="-24778"/>
                    <a:pt x="-61128" y="-28062"/>
                    <a:pt x="-57073" y="-31215"/>
                  </a:cubicBezTo>
                  <a:cubicBezTo>
                    <a:pt x="-36413" y="-47243"/>
                    <a:pt x="-21468" y="-50084"/>
                    <a:pt x="-6163" y="-41184"/>
                  </a:cubicBezTo>
                  <a:cubicBezTo>
                    <a:pt x="15006" y="-41479"/>
                    <a:pt x="31083" y="-34237"/>
                    <a:pt x="37242" y="-20672"/>
                  </a:cubicBezTo>
                  <a:cubicBezTo>
                    <a:pt x="38539" y="-17815"/>
                    <a:pt x="39393" y="-14695"/>
                    <a:pt x="39770" y="-11279"/>
                  </a:cubicBezTo>
                  <a:cubicBezTo>
                    <a:pt x="41889" y="8312"/>
                    <a:pt x="4511" y="29299"/>
                    <a:pt x="-8298" y="29299"/>
                  </a:cubicBezTo>
                  <a:close/>
                </a:path>
              </a:pathLst>
            </a:custGeom>
            <a:solidFill>
              <a:srgbClr val="FFFFFF"/>
            </a:solidFill>
            <a:ln w="164" cap="flat">
              <a:noFill/>
              <a:prstDash val="solid"/>
              <a:miter/>
            </a:ln>
          </p:spPr>
          <p:txBody>
            <a:bodyPr rtlCol="0" anchor="ctr"/>
            <a:lstStyle/>
            <a:p>
              <a:endParaRPr lang="fr-FR"/>
            </a:p>
          </p:txBody>
        </p:sp>
        <p:sp>
          <p:nvSpPr>
            <p:cNvPr id="4172" name="Forme libre 4171">
              <a:extLst>
                <a:ext uri="{FF2B5EF4-FFF2-40B4-BE49-F238E27FC236}">
                  <a16:creationId xmlns:a16="http://schemas.microsoft.com/office/drawing/2014/main" id="{9C41B584-3F55-EFF0-9BC3-2D08123E5AA7}"/>
                </a:ext>
              </a:extLst>
            </p:cNvPr>
            <p:cNvSpPr/>
            <p:nvPr/>
          </p:nvSpPr>
          <p:spPr>
            <a:xfrm>
              <a:off x="14818363" y="9653850"/>
              <a:ext cx="111251" cy="78095"/>
            </a:xfrm>
            <a:custGeom>
              <a:avLst/>
              <a:gdLst>
                <a:gd name="connsiteX0" fmla="*/ -6948 w 111251"/>
                <a:gd name="connsiteY0" fmla="*/ 31927 h 78095"/>
                <a:gd name="connsiteX1" fmla="*/ -48989 w 111251"/>
                <a:gd name="connsiteY1" fmla="*/ 13042 h 78095"/>
                <a:gd name="connsiteX2" fmla="*/ -67529 w 111251"/>
                <a:gd name="connsiteY2" fmla="*/ -2789 h 78095"/>
                <a:gd name="connsiteX3" fmla="*/ -56543 w 111251"/>
                <a:gd name="connsiteY3" fmla="*/ -30968 h 78095"/>
                <a:gd name="connsiteX4" fmla="*/ -4468 w 111251"/>
                <a:gd name="connsiteY4" fmla="*/ -41215 h 78095"/>
                <a:gd name="connsiteX5" fmla="*/ 27671 w 111251"/>
                <a:gd name="connsiteY5" fmla="*/ -33530 h 78095"/>
                <a:gd name="connsiteX6" fmla="*/ 42435 w 111251"/>
                <a:gd name="connsiteY6" fmla="*/ -10129 h 78095"/>
                <a:gd name="connsiteX7" fmla="*/ 34388 w 111251"/>
                <a:gd name="connsiteY7" fmla="*/ 9101 h 78095"/>
                <a:gd name="connsiteX8" fmla="*/ -6948 w 111251"/>
                <a:gd name="connsiteY8" fmla="*/ 31927 h 78095"/>
                <a:gd name="connsiteX9" fmla="*/ -22040 w 111251"/>
                <a:gd name="connsiteY9" fmla="*/ -43563 h 78095"/>
                <a:gd name="connsiteX10" fmla="*/ -54901 w 111251"/>
                <a:gd name="connsiteY10" fmla="*/ -28882 h 78095"/>
                <a:gd name="connsiteX11" fmla="*/ -65001 w 111251"/>
                <a:gd name="connsiteY11" fmla="*/ -3675 h 78095"/>
                <a:gd name="connsiteX12" fmla="*/ -48233 w 111251"/>
                <a:gd name="connsiteY12" fmla="*/ 10382 h 78095"/>
                <a:gd name="connsiteX13" fmla="*/ -47100 w 111251"/>
                <a:gd name="connsiteY13" fmla="*/ 11006 h 78095"/>
                <a:gd name="connsiteX14" fmla="*/ -6931 w 111251"/>
                <a:gd name="connsiteY14" fmla="*/ 29251 h 78095"/>
                <a:gd name="connsiteX15" fmla="*/ 32434 w 111251"/>
                <a:gd name="connsiteY15" fmla="*/ 7295 h 78095"/>
                <a:gd name="connsiteX16" fmla="*/ 39807 w 111251"/>
                <a:gd name="connsiteY16" fmla="*/ -9866 h 78095"/>
                <a:gd name="connsiteX17" fmla="*/ -4779 w 111251"/>
                <a:gd name="connsiteY17" fmla="*/ -38588 h 78095"/>
                <a:gd name="connsiteX18" fmla="*/ -5470 w 111251"/>
                <a:gd name="connsiteY18" fmla="*/ -38768 h 78095"/>
                <a:gd name="connsiteX19" fmla="*/ -22040 w 111251"/>
                <a:gd name="connsiteY19" fmla="*/ -43563 h 78095"/>
                <a:gd name="connsiteX20" fmla="*/ -22040 w 111251"/>
                <a:gd name="connsiteY20" fmla="*/ -43563 h 7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1251" h="78095">
                  <a:moveTo>
                    <a:pt x="-6948" y="31927"/>
                  </a:moveTo>
                  <a:cubicBezTo>
                    <a:pt x="-13993" y="31927"/>
                    <a:pt x="-37624" y="30548"/>
                    <a:pt x="-48989" y="13042"/>
                  </a:cubicBezTo>
                  <a:cubicBezTo>
                    <a:pt x="-56444" y="12599"/>
                    <a:pt x="-64622" y="5669"/>
                    <a:pt x="-67529" y="-2789"/>
                  </a:cubicBezTo>
                  <a:cubicBezTo>
                    <a:pt x="-69517" y="-8585"/>
                    <a:pt x="-70732" y="-19949"/>
                    <a:pt x="-56543" y="-30968"/>
                  </a:cubicBezTo>
                  <a:cubicBezTo>
                    <a:pt x="-35752" y="-47094"/>
                    <a:pt x="-20151" y="-50181"/>
                    <a:pt x="-4468" y="-41215"/>
                  </a:cubicBezTo>
                  <a:cubicBezTo>
                    <a:pt x="8424" y="-41330"/>
                    <a:pt x="19526" y="-38686"/>
                    <a:pt x="27671" y="-33530"/>
                  </a:cubicBezTo>
                  <a:cubicBezTo>
                    <a:pt x="36243" y="-28094"/>
                    <a:pt x="41351" y="-19998"/>
                    <a:pt x="42435" y="-10129"/>
                  </a:cubicBezTo>
                  <a:cubicBezTo>
                    <a:pt x="43092" y="-4069"/>
                    <a:pt x="40399" y="2401"/>
                    <a:pt x="34388" y="9101"/>
                  </a:cubicBezTo>
                  <a:cubicBezTo>
                    <a:pt x="23040" y="21729"/>
                    <a:pt x="2495" y="31927"/>
                    <a:pt x="-6948" y="31927"/>
                  </a:cubicBezTo>
                  <a:close/>
                  <a:moveTo>
                    <a:pt x="-22040" y="-43563"/>
                  </a:moveTo>
                  <a:cubicBezTo>
                    <a:pt x="-31729" y="-43563"/>
                    <a:pt x="-42140" y="-38785"/>
                    <a:pt x="-54901" y="-28882"/>
                  </a:cubicBezTo>
                  <a:cubicBezTo>
                    <a:pt x="-67776" y="-18882"/>
                    <a:pt x="-66757" y="-8799"/>
                    <a:pt x="-65001" y="-3675"/>
                  </a:cubicBezTo>
                  <a:cubicBezTo>
                    <a:pt x="-62127" y="4733"/>
                    <a:pt x="-54013" y="10382"/>
                    <a:pt x="-48233" y="10382"/>
                  </a:cubicBezTo>
                  <a:cubicBezTo>
                    <a:pt x="-47773" y="10382"/>
                    <a:pt x="-47347" y="10612"/>
                    <a:pt x="-47100" y="11006"/>
                  </a:cubicBezTo>
                  <a:cubicBezTo>
                    <a:pt x="-36622" y="27920"/>
                    <a:pt x="-13713" y="29251"/>
                    <a:pt x="-6931" y="29251"/>
                  </a:cubicBezTo>
                  <a:cubicBezTo>
                    <a:pt x="985" y="29251"/>
                    <a:pt x="21004" y="20038"/>
                    <a:pt x="32434" y="7295"/>
                  </a:cubicBezTo>
                  <a:cubicBezTo>
                    <a:pt x="37820" y="1284"/>
                    <a:pt x="40382" y="-4660"/>
                    <a:pt x="39807" y="-9866"/>
                  </a:cubicBezTo>
                  <a:cubicBezTo>
                    <a:pt x="37803" y="-28209"/>
                    <a:pt x="21135" y="-38932"/>
                    <a:pt x="-4779" y="-38588"/>
                  </a:cubicBezTo>
                  <a:cubicBezTo>
                    <a:pt x="-5026" y="-38588"/>
                    <a:pt x="-5255" y="-38653"/>
                    <a:pt x="-5470" y="-38768"/>
                  </a:cubicBezTo>
                  <a:cubicBezTo>
                    <a:pt x="-10971" y="-41938"/>
                    <a:pt x="-16391" y="-43563"/>
                    <a:pt x="-22040" y="-43563"/>
                  </a:cubicBezTo>
                  <a:lnTo>
                    <a:pt x="-22040" y="-43563"/>
                  </a:lnTo>
                  <a:close/>
                </a:path>
              </a:pathLst>
            </a:custGeom>
            <a:solidFill>
              <a:srgbClr val="191919"/>
            </a:solidFill>
            <a:ln w="164" cap="flat">
              <a:noFill/>
              <a:prstDash val="solid"/>
              <a:miter/>
            </a:ln>
          </p:spPr>
          <p:txBody>
            <a:bodyPr rtlCol="0" anchor="ctr"/>
            <a:lstStyle/>
            <a:p>
              <a:endParaRPr lang="fr-FR"/>
            </a:p>
          </p:txBody>
        </p:sp>
        <p:sp>
          <p:nvSpPr>
            <p:cNvPr id="4173" name="Forme libre 4172">
              <a:extLst>
                <a:ext uri="{FF2B5EF4-FFF2-40B4-BE49-F238E27FC236}">
                  <a16:creationId xmlns:a16="http://schemas.microsoft.com/office/drawing/2014/main" id="{FE84467B-413B-0C45-4BB4-25F98C310B13}"/>
                </a:ext>
              </a:extLst>
            </p:cNvPr>
            <p:cNvSpPr/>
            <p:nvPr/>
          </p:nvSpPr>
          <p:spPr>
            <a:xfrm>
              <a:off x="14880957" y="9596254"/>
              <a:ext cx="311911" cy="206851"/>
            </a:xfrm>
            <a:custGeom>
              <a:avLst/>
              <a:gdLst>
                <a:gd name="connsiteX0" fmla="*/ 240115 w 311911"/>
                <a:gd name="connsiteY0" fmla="*/ 64458 h 206851"/>
                <a:gd name="connsiteX1" fmla="*/ 62507 w 311911"/>
                <a:gd name="connsiteY1" fmla="*/ 160608 h 206851"/>
                <a:gd name="connsiteX2" fmla="*/ -59921 w 311911"/>
                <a:gd name="connsiteY2" fmla="*/ 83097 h 206851"/>
                <a:gd name="connsiteX3" fmla="*/ -69627 w 311911"/>
                <a:gd name="connsiteY3" fmla="*/ 67497 h 206851"/>
                <a:gd name="connsiteX4" fmla="*/ 156936 w 311911"/>
                <a:gd name="connsiteY4" fmla="*/ -45682 h 206851"/>
                <a:gd name="connsiteX5" fmla="*/ 202984 w 311911"/>
                <a:gd name="connsiteY5" fmla="*/ -37865 h 206851"/>
                <a:gd name="connsiteX6" fmla="*/ 217189 w 311911"/>
                <a:gd name="connsiteY6" fmla="*/ -25483 h 206851"/>
                <a:gd name="connsiteX7" fmla="*/ 240115 w 311911"/>
                <a:gd name="connsiteY7" fmla="*/ 64458 h 206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1911" h="206851">
                  <a:moveTo>
                    <a:pt x="240115" y="64458"/>
                  </a:moveTo>
                  <a:cubicBezTo>
                    <a:pt x="226534" y="106630"/>
                    <a:pt x="117587" y="158424"/>
                    <a:pt x="62507" y="160608"/>
                  </a:cubicBezTo>
                  <a:cubicBezTo>
                    <a:pt x="26477" y="162037"/>
                    <a:pt x="-31477" y="122772"/>
                    <a:pt x="-59921" y="83097"/>
                  </a:cubicBezTo>
                  <a:cubicBezTo>
                    <a:pt x="-63583" y="77990"/>
                    <a:pt x="-66851" y="72768"/>
                    <a:pt x="-69627" y="67497"/>
                  </a:cubicBezTo>
                  <a:cubicBezTo>
                    <a:pt x="-37373" y="30794"/>
                    <a:pt x="40699" y="-34433"/>
                    <a:pt x="156936" y="-45682"/>
                  </a:cubicBezTo>
                  <a:cubicBezTo>
                    <a:pt x="176642" y="-47587"/>
                    <a:pt x="191965" y="-44138"/>
                    <a:pt x="202984" y="-37865"/>
                  </a:cubicBezTo>
                  <a:cubicBezTo>
                    <a:pt x="208994" y="-34449"/>
                    <a:pt x="213725" y="-30180"/>
                    <a:pt x="217189" y="-25483"/>
                  </a:cubicBezTo>
                  <a:cubicBezTo>
                    <a:pt x="227059" y="-12132"/>
                    <a:pt x="249279" y="36049"/>
                    <a:pt x="240115" y="64458"/>
                  </a:cubicBezTo>
                  <a:close/>
                </a:path>
              </a:pathLst>
            </a:custGeom>
            <a:solidFill>
              <a:srgbClr val="FFFFFF"/>
            </a:solidFill>
            <a:ln w="164" cap="flat">
              <a:noFill/>
              <a:prstDash val="solid"/>
              <a:miter/>
            </a:ln>
          </p:spPr>
          <p:txBody>
            <a:bodyPr rtlCol="0" anchor="ctr"/>
            <a:lstStyle/>
            <a:p>
              <a:endParaRPr lang="fr-FR"/>
            </a:p>
          </p:txBody>
        </p:sp>
        <p:sp>
          <p:nvSpPr>
            <p:cNvPr id="4174" name="Forme libre 4173">
              <a:extLst>
                <a:ext uri="{FF2B5EF4-FFF2-40B4-BE49-F238E27FC236}">
                  <a16:creationId xmlns:a16="http://schemas.microsoft.com/office/drawing/2014/main" id="{F02DE7CF-98C5-3AFF-D093-4FD43EE28A40}"/>
                </a:ext>
              </a:extLst>
            </p:cNvPr>
            <p:cNvSpPr/>
            <p:nvPr/>
          </p:nvSpPr>
          <p:spPr>
            <a:xfrm>
              <a:off x="14880957" y="9675362"/>
              <a:ext cx="160592" cy="118296"/>
            </a:xfrm>
            <a:custGeom>
              <a:avLst/>
              <a:gdLst>
                <a:gd name="connsiteX0" fmla="*/ -69206 w 160592"/>
                <a:gd name="connsiteY0" fmla="*/ -11788 h 118296"/>
                <a:gd name="connsiteX1" fmla="*/ 86774 w 160592"/>
                <a:gd name="connsiteY1" fmla="*/ 12631 h 118296"/>
                <a:gd name="connsiteX2" fmla="*/ -69206 w 160592"/>
                <a:gd name="connsiteY2" fmla="*/ -11788 h 118296"/>
              </a:gdLst>
              <a:ahLst/>
              <a:cxnLst>
                <a:cxn ang="0">
                  <a:pos x="connsiteX0" y="connsiteY0"/>
                </a:cxn>
                <a:cxn ang="0">
                  <a:pos x="connsiteX1" y="connsiteY1"/>
                </a:cxn>
                <a:cxn ang="0">
                  <a:pos x="connsiteX2" y="connsiteY2"/>
                </a:cxn>
              </a:cxnLst>
              <a:rect l="l" t="t" r="r" b="b"/>
              <a:pathLst>
                <a:path w="160592" h="118296">
                  <a:moveTo>
                    <a:pt x="-69206" y="-11788"/>
                  </a:moveTo>
                  <a:cubicBezTo>
                    <a:pt x="-12482" y="-53270"/>
                    <a:pt x="60071" y="-70643"/>
                    <a:pt x="86774" y="12631"/>
                  </a:cubicBezTo>
                  <a:cubicBezTo>
                    <a:pt x="117697" y="109027"/>
                    <a:pt x="-14996" y="78433"/>
                    <a:pt x="-69206" y="-11788"/>
                  </a:cubicBezTo>
                  <a:close/>
                </a:path>
              </a:pathLst>
            </a:custGeom>
            <a:solidFill>
              <a:srgbClr val="191919"/>
            </a:solidFill>
            <a:ln w="164" cap="flat">
              <a:noFill/>
              <a:prstDash val="solid"/>
              <a:miter/>
            </a:ln>
          </p:spPr>
          <p:txBody>
            <a:bodyPr rtlCol="0" anchor="ctr"/>
            <a:lstStyle/>
            <a:p>
              <a:endParaRPr lang="fr-FR"/>
            </a:p>
          </p:txBody>
        </p:sp>
        <p:sp>
          <p:nvSpPr>
            <p:cNvPr id="4175" name="Forme libre 4174">
              <a:extLst>
                <a:ext uri="{FF2B5EF4-FFF2-40B4-BE49-F238E27FC236}">
                  <a16:creationId xmlns:a16="http://schemas.microsoft.com/office/drawing/2014/main" id="{2E5AB415-AD12-D445-F2EB-1F0F02AB4454}"/>
                </a:ext>
              </a:extLst>
            </p:cNvPr>
            <p:cNvSpPr/>
            <p:nvPr/>
          </p:nvSpPr>
          <p:spPr>
            <a:xfrm>
              <a:off x="14879621" y="9594941"/>
              <a:ext cx="314557" cy="209506"/>
            </a:xfrm>
            <a:custGeom>
              <a:avLst/>
              <a:gdLst>
                <a:gd name="connsiteX0" fmla="*/ 61856 w 314557"/>
                <a:gd name="connsiteY0" fmla="*/ 163301 h 209506"/>
                <a:gd name="connsiteX1" fmla="*/ -9104 w 314557"/>
                <a:gd name="connsiteY1" fmla="*/ 134415 h 209506"/>
                <a:gd name="connsiteX2" fmla="*/ -69473 w 314557"/>
                <a:gd name="connsiteY2" fmla="*/ 69451 h 209506"/>
                <a:gd name="connsiteX3" fmla="*/ -69292 w 314557"/>
                <a:gd name="connsiteY3" fmla="*/ 67956 h 209506"/>
                <a:gd name="connsiteX4" fmla="*/ 12820 w 314557"/>
                <a:gd name="connsiteY4" fmla="*/ 1547 h 209506"/>
                <a:gd name="connsiteX5" fmla="*/ 158141 w 314557"/>
                <a:gd name="connsiteY5" fmla="*/ -45683 h 209506"/>
                <a:gd name="connsiteX6" fmla="*/ 219609 w 314557"/>
                <a:gd name="connsiteY6" fmla="*/ -24942 h 209506"/>
                <a:gd name="connsiteX7" fmla="*/ 242716 w 314557"/>
                <a:gd name="connsiteY7" fmla="*/ 66199 h 209506"/>
                <a:gd name="connsiteX8" fmla="*/ 168815 w 314557"/>
                <a:gd name="connsiteY8" fmla="*/ 130047 h 209506"/>
                <a:gd name="connsiteX9" fmla="*/ 63893 w 314557"/>
                <a:gd name="connsiteY9" fmla="*/ 163268 h 209506"/>
                <a:gd name="connsiteX10" fmla="*/ 61856 w 314557"/>
                <a:gd name="connsiteY10" fmla="*/ 163301 h 209506"/>
                <a:gd name="connsiteX11" fmla="*/ 61856 w 314557"/>
                <a:gd name="connsiteY11" fmla="*/ 163301 h 209506"/>
                <a:gd name="connsiteX12" fmla="*/ -66681 w 314557"/>
                <a:gd name="connsiteY12" fmla="*/ 69008 h 209506"/>
                <a:gd name="connsiteX13" fmla="*/ -7561 w 314557"/>
                <a:gd name="connsiteY13" fmla="*/ 132247 h 209506"/>
                <a:gd name="connsiteX14" fmla="*/ 63794 w 314557"/>
                <a:gd name="connsiteY14" fmla="*/ 160608 h 209506"/>
                <a:gd name="connsiteX15" fmla="*/ 167600 w 314557"/>
                <a:gd name="connsiteY15" fmla="*/ 127666 h 209506"/>
                <a:gd name="connsiteX16" fmla="*/ 240187 w 314557"/>
                <a:gd name="connsiteY16" fmla="*/ 65378 h 209506"/>
                <a:gd name="connsiteX17" fmla="*/ 217474 w 314557"/>
                <a:gd name="connsiteY17" fmla="*/ -23365 h 209506"/>
                <a:gd name="connsiteX18" fmla="*/ 158404 w 314557"/>
                <a:gd name="connsiteY18" fmla="*/ -43038 h 209506"/>
                <a:gd name="connsiteX19" fmla="*/ -66681 w 314557"/>
                <a:gd name="connsiteY19" fmla="*/ 69008 h 209506"/>
                <a:gd name="connsiteX20" fmla="*/ -66681 w 314557"/>
                <a:gd name="connsiteY20" fmla="*/ 69008 h 209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557" h="209506">
                  <a:moveTo>
                    <a:pt x="61856" y="163301"/>
                  </a:moveTo>
                  <a:cubicBezTo>
                    <a:pt x="42559" y="163301"/>
                    <a:pt x="16859" y="152857"/>
                    <a:pt x="-9104" y="134415"/>
                  </a:cubicBezTo>
                  <a:cubicBezTo>
                    <a:pt x="-35643" y="115547"/>
                    <a:pt x="-57649" y="91866"/>
                    <a:pt x="-69473" y="69451"/>
                  </a:cubicBezTo>
                  <a:cubicBezTo>
                    <a:pt x="-69736" y="68958"/>
                    <a:pt x="-69654" y="68367"/>
                    <a:pt x="-69292" y="67956"/>
                  </a:cubicBezTo>
                  <a:cubicBezTo>
                    <a:pt x="-56910" y="53866"/>
                    <a:pt x="-29781" y="26508"/>
                    <a:pt x="12820" y="1547"/>
                  </a:cubicBezTo>
                  <a:cubicBezTo>
                    <a:pt x="57832" y="-24810"/>
                    <a:pt x="106722" y="-40707"/>
                    <a:pt x="158141" y="-45683"/>
                  </a:cubicBezTo>
                  <a:cubicBezTo>
                    <a:pt x="185516" y="-48343"/>
                    <a:pt x="207917" y="-40772"/>
                    <a:pt x="219609" y="-24942"/>
                  </a:cubicBezTo>
                  <a:cubicBezTo>
                    <a:pt x="229677" y="-11312"/>
                    <a:pt x="252011" y="37330"/>
                    <a:pt x="242716" y="66199"/>
                  </a:cubicBezTo>
                  <a:cubicBezTo>
                    <a:pt x="236410" y="85774"/>
                    <a:pt x="209477" y="109043"/>
                    <a:pt x="168815" y="130047"/>
                  </a:cubicBezTo>
                  <a:cubicBezTo>
                    <a:pt x="131766" y="149178"/>
                    <a:pt x="90579" y="162217"/>
                    <a:pt x="63893" y="163268"/>
                  </a:cubicBezTo>
                  <a:cubicBezTo>
                    <a:pt x="63220" y="163285"/>
                    <a:pt x="62546" y="163301"/>
                    <a:pt x="61856" y="163301"/>
                  </a:cubicBezTo>
                  <a:lnTo>
                    <a:pt x="61856" y="163301"/>
                  </a:lnTo>
                  <a:close/>
                  <a:moveTo>
                    <a:pt x="-66681" y="69008"/>
                  </a:moveTo>
                  <a:cubicBezTo>
                    <a:pt x="-55103" y="90536"/>
                    <a:pt x="-33065" y="114118"/>
                    <a:pt x="-7561" y="132247"/>
                  </a:cubicBezTo>
                  <a:cubicBezTo>
                    <a:pt x="18846" y="151018"/>
                    <a:pt x="44859" y="161347"/>
                    <a:pt x="63794" y="160608"/>
                  </a:cubicBezTo>
                  <a:cubicBezTo>
                    <a:pt x="90119" y="159557"/>
                    <a:pt x="130880" y="146633"/>
                    <a:pt x="167600" y="127666"/>
                  </a:cubicBezTo>
                  <a:cubicBezTo>
                    <a:pt x="207046" y="107303"/>
                    <a:pt x="234176" y="84017"/>
                    <a:pt x="240187" y="65378"/>
                  </a:cubicBezTo>
                  <a:cubicBezTo>
                    <a:pt x="249186" y="37412"/>
                    <a:pt x="227311" y="-10047"/>
                    <a:pt x="217474" y="-23365"/>
                  </a:cubicBezTo>
                  <a:cubicBezTo>
                    <a:pt x="206357" y="-38424"/>
                    <a:pt x="184827" y="-45584"/>
                    <a:pt x="158404" y="-43038"/>
                  </a:cubicBezTo>
                  <a:cubicBezTo>
                    <a:pt x="31196" y="-30722"/>
                    <a:pt x="-45332" y="44916"/>
                    <a:pt x="-66681" y="69008"/>
                  </a:cubicBezTo>
                  <a:lnTo>
                    <a:pt x="-66681" y="69008"/>
                  </a:lnTo>
                  <a:close/>
                </a:path>
              </a:pathLst>
            </a:custGeom>
            <a:solidFill>
              <a:srgbClr val="191919"/>
            </a:solidFill>
            <a:ln w="164" cap="flat">
              <a:noFill/>
              <a:prstDash val="solid"/>
              <a:miter/>
            </a:ln>
          </p:spPr>
          <p:txBody>
            <a:bodyPr rtlCol="0" anchor="ctr"/>
            <a:lstStyle/>
            <a:p>
              <a:endParaRPr lang="fr-FR"/>
            </a:p>
          </p:txBody>
        </p:sp>
        <p:sp>
          <p:nvSpPr>
            <p:cNvPr id="4176" name="Forme libre 4175">
              <a:extLst>
                <a:ext uri="{FF2B5EF4-FFF2-40B4-BE49-F238E27FC236}">
                  <a16:creationId xmlns:a16="http://schemas.microsoft.com/office/drawing/2014/main" id="{1F1173EF-C471-3FDE-9743-E074CA603AAC}"/>
                </a:ext>
              </a:extLst>
            </p:cNvPr>
            <p:cNvSpPr/>
            <p:nvPr/>
          </p:nvSpPr>
          <p:spPr>
            <a:xfrm>
              <a:off x="14835970" y="9658793"/>
              <a:ext cx="206867" cy="136196"/>
            </a:xfrm>
            <a:custGeom>
              <a:avLst/>
              <a:gdLst>
                <a:gd name="connsiteX0" fmla="*/ 100581 w 206867"/>
                <a:gd name="connsiteY0" fmla="*/ 89839 h 136196"/>
                <a:gd name="connsiteX1" fmla="*/ 48358 w 206867"/>
                <a:gd name="connsiteY1" fmla="*/ 74748 h 136196"/>
                <a:gd name="connsiteX2" fmla="*/ -25247 w 206867"/>
                <a:gd name="connsiteY2" fmla="*/ 5513 h 136196"/>
                <a:gd name="connsiteX3" fmla="*/ -24885 w 206867"/>
                <a:gd name="connsiteY3" fmla="*/ 3756 h 136196"/>
                <a:gd name="connsiteX4" fmla="*/ 30557 w 206867"/>
                <a:gd name="connsiteY4" fmla="*/ -25655 h 136196"/>
                <a:gd name="connsiteX5" fmla="*/ 84652 w 206867"/>
                <a:gd name="connsiteY5" fmla="*/ -27790 h 136196"/>
                <a:gd name="connsiteX6" fmla="*/ 133146 w 206867"/>
                <a:gd name="connsiteY6" fmla="*/ 28832 h 136196"/>
                <a:gd name="connsiteX7" fmla="*/ 119878 w 206867"/>
                <a:gd name="connsiteY7" fmla="*/ 86144 h 136196"/>
                <a:gd name="connsiteX8" fmla="*/ 100581 w 206867"/>
                <a:gd name="connsiteY8" fmla="*/ 89839 h 136196"/>
                <a:gd name="connsiteX9" fmla="*/ 100581 w 206867"/>
                <a:gd name="connsiteY9" fmla="*/ 89839 h 136196"/>
                <a:gd name="connsiteX10" fmla="*/ -22323 w 206867"/>
                <a:gd name="connsiteY10" fmla="*/ 5169 h 136196"/>
                <a:gd name="connsiteX11" fmla="*/ 49607 w 206867"/>
                <a:gd name="connsiteY11" fmla="*/ 72383 h 136196"/>
                <a:gd name="connsiteX12" fmla="*/ 118794 w 206867"/>
                <a:gd name="connsiteY12" fmla="*/ 83714 h 136196"/>
                <a:gd name="connsiteX13" fmla="*/ 133885 w 206867"/>
                <a:gd name="connsiteY13" fmla="*/ 65634 h 136196"/>
                <a:gd name="connsiteX14" fmla="*/ 130618 w 206867"/>
                <a:gd name="connsiteY14" fmla="*/ 29637 h 136196"/>
                <a:gd name="connsiteX15" fmla="*/ 83831 w 206867"/>
                <a:gd name="connsiteY15" fmla="*/ -25278 h 136196"/>
                <a:gd name="connsiteX16" fmla="*/ -22323 w 206867"/>
                <a:gd name="connsiteY16" fmla="*/ 5169 h 136196"/>
                <a:gd name="connsiteX17" fmla="*/ -22323 w 206867"/>
                <a:gd name="connsiteY17" fmla="*/ 5169 h 136196"/>
                <a:gd name="connsiteX18" fmla="*/ -66221 w 206867"/>
                <a:gd name="connsiteY18" fmla="*/ 7927 h 136196"/>
                <a:gd name="connsiteX19" fmla="*/ -67468 w 206867"/>
                <a:gd name="connsiteY19" fmla="*/ 7073 h 136196"/>
                <a:gd name="connsiteX20" fmla="*/ -57696 w 206867"/>
                <a:gd name="connsiteY20" fmla="*/ -24785 h 136196"/>
                <a:gd name="connsiteX21" fmla="*/ -55858 w 206867"/>
                <a:gd name="connsiteY21" fmla="*/ -24407 h 136196"/>
                <a:gd name="connsiteX22" fmla="*/ -56235 w 206867"/>
                <a:gd name="connsiteY22" fmla="*/ -22568 h 136196"/>
                <a:gd name="connsiteX23" fmla="*/ -56269 w 206867"/>
                <a:gd name="connsiteY23" fmla="*/ -22551 h 136196"/>
                <a:gd name="connsiteX24" fmla="*/ -65004 w 206867"/>
                <a:gd name="connsiteY24" fmla="*/ 6105 h 136196"/>
                <a:gd name="connsiteX25" fmla="*/ -65777 w 206867"/>
                <a:gd name="connsiteY25" fmla="*/ 7829 h 136196"/>
                <a:gd name="connsiteX26" fmla="*/ -66221 w 206867"/>
                <a:gd name="connsiteY26" fmla="*/ 7927 h 136196"/>
                <a:gd name="connsiteX27" fmla="*/ -66221 w 206867"/>
                <a:gd name="connsiteY27" fmla="*/ 7927 h 136196"/>
                <a:gd name="connsiteX28" fmla="*/ -40684 w 206867"/>
                <a:gd name="connsiteY28" fmla="*/ -34884 h 136196"/>
                <a:gd name="connsiteX29" fmla="*/ -42013 w 206867"/>
                <a:gd name="connsiteY29" fmla="*/ -36214 h 136196"/>
                <a:gd name="connsiteX30" fmla="*/ -41653 w 206867"/>
                <a:gd name="connsiteY30" fmla="*/ -37117 h 136196"/>
                <a:gd name="connsiteX31" fmla="*/ -23045 w 206867"/>
                <a:gd name="connsiteY31" fmla="*/ -46330 h 136196"/>
                <a:gd name="connsiteX32" fmla="*/ -21485 w 206867"/>
                <a:gd name="connsiteY32" fmla="*/ -45279 h 136196"/>
                <a:gd name="connsiteX33" fmla="*/ -22537 w 206867"/>
                <a:gd name="connsiteY33" fmla="*/ -43719 h 136196"/>
                <a:gd name="connsiteX34" fmla="*/ -22537 w 206867"/>
                <a:gd name="connsiteY34" fmla="*/ -43719 h 136196"/>
                <a:gd name="connsiteX35" fmla="*/ -39714 w 206867"/>
                <a:gd name="connsiteY35" fmla="*/ -35311 h 136196"/>
                <a:gd name="connsiteX36" fmla="*/ -40684 w 206867"/>
                <a:gd name="connsiteY36" fmla="*/ -34884 h 136196"/>
                <a:gd name="connsiteX37" fmla="*/ -40684 w 206867"/>
                <a:gd name="connsiteY37" fmla="*/ -34884 h 13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6867" h="136196">
                  <a:moveTo>
                    <a:pt x="100581" y="89839"/>
                  </a:moveTo>
                  <a:cubicBezTo>
                    <a:pt x="85538" y="89839"/>
                    <a:pt x="67244" y="84666"/>
                    <a:pt x="48358" y="74748"/>
                  </a:cubicBezTo>
                  <a:cubicBezTo>
                    <a:pt x="18634" y="59130"/>
                    <a:pt x="-8183" y="33890"/>
                    <a:pt x="-25247" y="5513"/>
                  </a:cubicBezTo>
                  <a:cubicBezTo>
                    <a:pt x="-25608" y="4922"/>
                    <a:pt x="-25443" y="4167"/>
                    <a:pt x="-24885" y="3756"/>
                  </a:cubicBezTo>
                  <a:cubicBezTo>
                    <a:pt x="-6328" y="-9808"/>
                    <a:pt x="12853" y="-19990"/>
                    <a:pt x="30557" y="-25655"/>
                  </a:cubicBezTo>
                  <a:cubicBezTo>
                    <a:pt x="50838" y="-32142"/>
                    <a:pt x="69051" y="-32864"/>
                    <a:pt x="84652" y="-27790"/>
                  </a:cubicBezTo>
                  <a:cubicBezTo>
                    <a:pt x="107117" y="-20483"/>
                    <a:pt x="123442" y="-1433"/>
                    <a:pt x="133146" y="28832"/>
                  </a:cubicBezTo>
                  <a:cubicBezTo>
                    <a:pt x="142410" y="57718"/>
                    <a:pt x="137696" y="78065"/>
                    <a:pt x="119878" y="86144"/>
                  </a:cubicBezTo>
                  <a:cubicBezTo>
                    <a:pt x="114425" y="88624"/>
                    <a:pt x="107889" y="89839"/>
                    <a:pt x="100581" y="89839"/>
                  </a:cubicBezTo>
                  <a:lnTo>
                    <a:pt x="100581" y="89839"/>
                  </a:lnTo>
                  <a:close/>
                  <a:moveTo>
                    <a:pt x="-22323" y="5169"/>
                  </a:moveTo>
                  <a:cubicBezTo>
                    <a:pt x="-5490" y="32724"/>
                    <a:pt x="20670" y="57176"/>
                    <a:pt x="49607" y="72383"/>
                  </a:cubicBezTo>
                  <a:cubicBezTo>
                    <a:pt x="76917" y="86736"/>
                    <a:pt x="102782" y="90972"/>
                    <a:pt x="118794" y="83714"/>
                  </a:cubicBezTo>
                  <a:cubicBezTo>
                    <a:pt x="126577" y="80183"/>
                    <a:pt x="131653" y="74107"/>
                    <a:pt x="133885" y="65634"/>
                  </a:cubicBezTo>
                  <a:cubicBezTo>
                    <a:pt x="136365" y="56224"/>
                    <a:pt x="135266" y="44121"/>
                    <a:pt x="130618" y="29637"/>
                  </a:cubicBezTo>
                  <a:cubicBezTo>
                    <a:pt x="121191" y="226"/>
                    <a:pt x="105443" y="-18249"/>
                    <a:pt x="83831" y="-25278"/>
                  </a:cubicBezTo>
                  <a:cubicBezTo>
                    <a:pt x="55683" y="-34408"/>
                    <a:pt x="17041" y="-23323"/>
                    <a:pt x="-22323" y="5169"/>
                  </a:cubicBezTo>
                  <a:lnTo>
                    <a:pt x="-22323" y="5169"/>
                  </a:lnTo>
                  <a:close/>
                  <a:moveTo>
                    <a:pt x="-66221" y="7927"/>
                  </a:moveTo>
                  <a:cubicBezTo>
                    <a:pt x="-66779" y="7927"/>
                    <a:pt x="-67271" y="7583"/>
                    <a:pt x="-67468" y="7073"/>
                  </a:cubicBezTo>
                  <a:cubicBezTo>
                    <a:pt x="-71245" y="-2747"/>
                    <a:pt x="-68569" y="-17724"/>
                    <a:pt x="-57696" y="-24785"/>
                  </a:cubicBezTo>
                  <a:cubicBezTo>
                    <a:pt x="-57090" y="-25196"/>
                    <a:pt x="-56252" y="-25031"/>
                    <a:pt x="-55858" y="-24407"/>
                  </a:cubicBezTo>
                  <a:cubicBezTo>
                    <a:pt x="-55447" y="-23800"/>
                    <a:pt x="-55612" y="-22962"/>
                    <a:pt x="-56235" y="-22568"/>
                  </a:cubicBezTo>
                  <a:cubicBezTo>
                    <a:pt x="-56235" y="-22568"/>
                    <a:pt x="-56252" y="-22551"/>
                    <a:pt x="-56269" y="-22551"/>
                  </a:cubicBezTo>
                  <a:cubicBezTo>
                    <a:pt x="-66023" y="-16213"/>
                    <a:pt x="-68404" y="-2747"/>
                    <a:pt x="-65004" y="6105"/>
                  </a:cubicBezTo>
                  <a:cubicBezTo>
                    <a:pt x="-64743" y="6794"/>
                    <a:pt x="-65087" y="7566"/>
                    <a:pt x="-65777" y="7829"/>
                  </a:cubicBezTo>
                  <a:cubicBezTo>
                    <a:pt x="-65892" y="7894"/>
                    <a:pt x="-66056" y="7927"/>
                    <a:pt x="-66221" y="7927"/>
                  </a:cubicBezTo>
                  <a:lnTo>
                    <a:pt x="-66221" y="7927"/>
                  </a:lnTo>
                  <a:close/>
                  <a:moveTo>
                    <a:pt x="-40684" y="-34884"/>
                  </a:moveTo>
                  <a:cubicBezTo>
                    <a:pt x="-41423" y="-34884"/>
                    <a:pt x="-42013" y="-35475"/>
                    <a:pt x="-42013" y="-36214"/>
                  </a:cubicBezTo>
                  <a:cubicBezTo>
                    <a:pt x="-42013" y="-36559"/>
                    <a:pt x="-41882" y="-36871"/>
                    <a:pt x="-41653" y="-37117"/>
                  </a:cubicBezTo>
                  <a:cubicBezTo>
                    <a:pt x="-37400" y="-41667"/>
                    <a:pt x="-31307" y="-44671"/>
                    <a:pt x="-23045" y="-46330"/>
                  </a:cubicBezTo>
                  <a:cubicBezTo>
                    <a:pt x="-22323" y="-46478"/>
                    <a:pt x="-21617" y="-46002"/>
                    <a:pt x="-21485" y="-45279"/>
                  </a:cubicBezTo>
                  <a:cubicBezTo>
                    <a:pt x="-21338" y="-44557"/>
                    <a:pt x="-21814" y="-43850"/>
                    <a:pt x="-22537" y="-43719"/>
                  </a:cubicBezTo>
                  <a:lnTo>
                    <a:pt x="-22537" y="-43719"/>
                  </a:lnTo>
                  <a:cubicBezTo>
                    <a:pt x="-30222" y="-42175"/>
                    <a:pt x="-35855" y="-39433"/>
                    <a:pt x="-39714" y="-35311"/>
                  </a:cubicBezTo>
                  <a:cubicBezTo>
                    <a:pt x="-39960" y="-35032"/>
                    <a:pt x="-40322" y="-34884"/>
                    <a:pt x="-40684" y="-34884"/>
                  </a:cubicBezTo>
                  <a:lnTo>
                    <a:pt x="-40684" y="-34884"/>
                  </a:lnTo>
                  <a:close/>
                </a:path>
              </a:pathLst>
            </a:custGeom>
            <a:solidFill>
              <a:srgbClr val="191919"/>
            </a:solidFill>
            <a:ln w="164" cap="flat">
              <a:noFill/>
              <a:prstDash val="solid"/>
              <a:miter/>
            </a:ln>
          </p:spPr>
          <p:txBody>
            <a:bodyPr rtlCol="0" anchor="ctr"/>
            <a:lstStyle/>
            <a:p>
              <a:endParaRPr lang="fr-FR"/>
            </a:p>
          </p:txBody>
        </p:sp>
        <p:sp>
          <p:nvSpPr>
            <p:cNvPr id="4177" name="Forme libre 4176">
              <a:extLst>
                <a:ext uri="{FF2B5EF4-FFF2-40B4-BE49-F238E27FC236}">
                  <a16:creationId xmlns:a16="http://schemas.microsoft.com/office/drawing/2014/main" id="{EE9A9552-395D-FC57-5428-2495D8D809AB}"/>
                </a:ext>
              </a:extLst>
            </p:cNvPr>
            <p:cNvSpPr/>
            <p:nvPr/>
          </p:nvSpPr>
          <p:spPr>
            <a:xfrm>
              <a:off x="14497603" y="9967976"/>
              <a:ext cx="207488" cy="121750"/>
            </a:xfrm>
            <a:custGeom>
              <a:avLst/>
              <a:gdLst>
                <a:gd name="connsiteX0" fmla="*/ 57598 w 207488"/>
                <a:gd name="connsiteY0" fmla="*/ -5899 h 121750"/>
                <a:gd name="connsiteX1" fmla="*/ -29539 w 207488"/>
                <a:gd name="connsiteY1" fmla="*/ -48037 h 121750"/>
                <a:gd name="connsiteX2" fmla="*/ -66866 w 207488"/>
                <a:gd name="connsiteY2" fmla="*/ -21894 h 121750"/>
                <a:gd name="connsiteX3" fmla="*/ -66505 w 207488"/>
                <a:gd name="connsiteY3" fmla="*/ -13141 h 121750"/>
                <a:gd name="connsiteX4" fmla="*/ -58967 w 207488"/>
                <a:gd name="connsiteY4" fmla="*/ -858 h 121750"/>
                <a:gd name="connsiteX5" fmla="*/ -25893 w 207488"/>
                <a:gd name="connsiteY5" fmla="*/ 29982 h 121750"/>
                <a:gd name="connsiteX6" fmla="*/ 8003 w 207488"/>
                <a:gd name="connsiteY6" fmla="*/ 57473 h 121750"/>
                <a:gd name="connsiteX7" fmla="*/ 57204 w 207488"/>
                <a:gd name="connsiteY7" fmla="*/ 73713 h 121750"/>
                <a:gd name="connsiteX8" fmla="*/ 140285 w 207488"/>
                <a:gd name="connsiteY8" fmla="*/ 64649 h 121750"/>
                <a:gd name="connsiteX9" fmla="*/ 111316 w 207488"/>
                <a:gd name="connsiteY9" fmla="*/ -14373 h 121750"/>
                <a:gd name="connsiteX10" fmla="*/ 57598 w 207488"/>
                <a:gd name="connsiteY10" fmla="*/ -5899 h 121750"/>
                <a:gd name="connsiteX11" fmla="*/ 57598 w 207488"/>
                <a:gd name="connsiteY11" fmla="*/ -5899 h 121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488" h="121750">
                  <a:moveTo>
                    <a:pt x="57598" y="-5899"/>
                  </a:moveTo>
                  <a:cubicBezTo>
                    <a:pt x="45315" y="-5867"/>
                    <a:pt x="-2146" y="-48037"/>
                    <a:pt x="-29539" y="-48037"/>
                  </a:cubicBezTo>
                  <a:cubicBezTo>
                    <a:pt x="-44351" y="-48037"/>
                    <a:pt x="-64041" y="-36772"/>
                    <a:pt x="-66866" y="-21894"/>
                  </a:cubicBezTo>
                  <a:cubicBezTo>
                    <a:pt x="-67392" y="-19086"/>
                    <a:pt x="-67326" y="-16146"/>
                    <a:pt x="-66505" y="-13141"/>
                  </a:cubicBezTo>
                  <a:cubicBezTo>
                    <a:pt x="-65422" y="-9134"/>
                    <a:pt x="-63024" y="-5012"/>
                    <a:pt x="-58967" y="-858"/>
                  </a:cubicBezTo>
                  <a:cubicBezTo>
                    <a:pt x="-48589" y="9751"/>
                    <a:pt x="-36879" y="20474"/>
                    <a:pt x="-25893" y="29982"/>
                  </a:cubicBezTo>
                  <a:cubicBezTo>
                    <a:pt x="-12197" y="41839"/>
                    <a:pt x="400" y="51840"/>
                    <a:pt x="8003" y="57473"/>
                  </a:cubicBezTo>
                  <a:cubicBezTo>
                    <a:pt x="21699" y="67621"/>
                    <a:pt x="36923" y="73713"/>
                    <a:pt x="57204" y="73713"/>
                  </a:cubicBezTo>
                  <a:cubicBezTo>
                    <a:pt x="67912" y="73713"/>
                    <a:pt x="104402" y="69263"/>
                    <a:pt x="140285" y="64649"/>
                  </a:cubicBezTo>
                  <a:lnTo>
                    <a:pt x="111316" y="-14373"/>
                  </a:lnTo>
                  <a:cubicBezTo>
                    <a:pt x="84761" y="-9413"/>
                    <a:pt x="62476" y="-5915"/>
                    <a:pt x="57598" y="-5899"/>
                  </a:cubicBezTo>
                  <a:lnTo>
                    <a:pt x="57598" y="-5899"/>
                  </a:lnTo>
                  <a:close/>
                </a:path>
              </a:pathLst>
            </a:custGeom>
            <a:solidFill>
              <a:srgbClr val="FFFFFF"/>
            </a:solidFill>
            <a:ln w="164" cap="flat">
              <a:noFill/>
              <a:prstDash val="solid"/>
              <a:miter/>
            </a:ln>
          </p:spPr>
          <p:txBody>
            <a:bodyPr rtlCol="0" anchor="ctr"/>
            <a:lstStyle/>
            <a:p>
              <a:endParaRPr lang="fr-FR"/>
            </a:p>
          </p:txBody>
        </p:sp>
        <p:sp>
          <p:nvSpPr>
            <p:cNvPr id="4178" name="Forme libre 4177">
              <a:extLst>
                <a:ext uri="{FF2B5EF4-FFF2-40B4-BE49-F238E27FC236}">
                  <a16:creationId xmlns:a16="http://schemas.microsoft.com/office/drawing/2014/main" id="{5D6A2C6C-3FAD-3698-12B6-410F103F498C}"/>
                </a:ext>
              </a:extLst>
            </p:cNvPr>
            <p:cNvSpPr/>
            <p:nvPr/>
          </p:nvSpPr>
          <p:spPr>
            <a:xfrm>
              <a:off x="14496274" y="9966646"/>
              <a:ext cx="210207" cy="124411"/>
            </a:xfrm>
            <a:custGeom>
              <a:avLst/>
              <a:gdLst>
                <a:gd name="connsiteX0" fmla="*/ 58549 w 210207"/>
                <a:gd name="connsiteY0" fmla="*/ 76374 h 124411"/>
                <a:gd name="connsiteX1" fmla="*/ 8560 w 210207"/>
                <a:gd name="connsiteY1" fmla="*/ 59870 h 124411"/>
                <a:gd name="connsiteX2" fmla="*/ -25419 w 210207"/>
                <a:gd name="connsiteY2" fmla="*/ 32315 h 124411"/>
                <a:gd name="connsiteX3" fmla="*/ -58575 w 210207"/>
                <a:gd name="connsiteY3" fmla="*/ 1392 h 124411"/>
                <a:gd name="connsiteX4" fmla="*/ -66458 w 210207"/>
                <a:gd name="connsiteY4" fmla="*/ -11466 h 124411"/>
                <a:gd name="connsiteX5" fmla="*/ -61892 w 210207"/>
                <a:gd name="connsiteY5" fmla="*/ -31402 h 124411"/>
                <a:gd name="connsiteX6" fmla="*/ -28194 w 210207"/>
                <a:gd name="connsiteY6" fmla="*/ -48037 h 124411"/>
                <a:gd name="connsiteX7" fmla="*/ 31402 w 210207"/>
                <a:gd name="connsiteY7" fmla="*/ -20613 h 124411"/>
                <a:gd name="connsiteX8" fmla="*/ 58927 w 210207"/>
                <a:gd name="connsiteY8" fmla="*/ -5899 h 124411"/>
                <a:gd name="connsiteX9" fmla="*/ 58943 w 210207"/>
                <a:gd name="connsiteY9" fmla="*/ -5899 h 124411"/>
                <a:gd name="connsiteX10" fmla="*/ 112431 w 210207"/>
                <a:gd name="connsiteY10" fmla="*/ -14340 h 124411"/>
                <a:gd name="connsiteX11" fmla="*/ 113991 w 210207"/>
                <a:gd name="connsiteY11" fmla="*/ -13273 h 124411"/>
                <a:gd name="connsiteX12" fmla="*/ 112924 w 210207"/>
                <a:gd name="connsiteY12" fmla="*/ -11712 h 124411"/>
                <a:gd name="connsiteX13" fmla="*/ 58960 w 210207"/>
                <a:gd name="connsiteY13" fmla="*/ -3223 h 124411"/>
                <a:gd name="connsiteX14" fmla="*/ 58943 w 210207"/>
                <a:gd name="connsiteY14" fmla="*/ -3223 h 124411"/>
                <a:gd name="connsiteX15" fmla="*/ 29991 w 210207"/>
                <a:gd name="connsiteY15" fmla="*/ -18347 h 124411"/>
                <a:gd name="connsiteX16" fmla="*/ -28161 w 210207"/>
                <a:gd name="connsiteY16" fmla="*/ -45360 h 124411"/>
                <a:gd name="connsiteX17" fmla="*/ -59741 w 210207"/>
                <a:gd name="connsiteY17" fmla="*/ -29776 h 124411"/>
                <a:gd name="connsiteX18" fmla="*/ -63847 w 210207"/>
                <a:gd name="connsiteY18" fmla="*/ -12156 h 124411"/>
                <a:gd name="connsiteX19" fmla="*/ -56637 w 210207"/>
                <a:gd name="connsiteY19" fmla="*/ -464 h 124411"/>
                <a:gd name="connsiteX20" fmla="*/ -23644 w 210207"/>
                <a:gd name="connsiteY20" fmla="*/ 30311 h 124411"/>
                <a:gd name="connsiteX21" fmla="*/ 10169 w 210207"/>
                <a:gd name="connsiteY21" fmla="*/ 57736 h 124411"/>
                <a:gd name="connsiteX22" fmla="*/ 58581 w 210207"/>
                <a:gd name="connsiteY22" fmla="*/ 73713 h 124411"/>
                <a:gd name="connsiteX23" fmla="*/ 141499 w 210207"/>
                <a:gd name="connsiteY23" fmla="*/ 64665 h 124411"/>
                <a:gd name="connsiteX24" fmla="*/ 142992 w 210207"/>
                <a:gd name="connsiteY24" fmla="*/ 65815 h 124411"/>
                <a:gd name="connsiteX25" fmla="*/ 141843 w 210207"/>
                <a:gd name="connsiteY25" fmla="*/ 67309 h 124411"/>
                <a:gd name="connsiteX26" fmla="*/ 58549 w 210207"/>
                <a:gd name="connsiteY26" fmla="*/ 76374 h 124411"/>
                <a:gd name="connsiteX27" fmla="*/ 58549 w 210207"/>
                <a:gd name="connsiteY27" fmla="*/ 76374 h 12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0207" h="124411">
                  <a:moveTo>
                    <a:pt x="58549" y="76374"/>
                  </a:moveTo>
                  <a:cubicBezTo>
                    <a:pt x="39630" y="76374"/>
                    <a:pt x="23751" y="71135"/>
                    <a:pt x="8560" y="59870"/>
                  </a:cubicBezTo>
                  <a:cubicBezTo>
                    <a:pt x="1350" y="54533"/>
                    <a:pt x="-11361" y="44499"/>
                    <a:pt x="-25419" y="32315"/>
                  </a:cubicBezTo>
                  <a:cubicBezTo>
                    <a:pt x="-38079" y="21345"/>
                    <a:pt x="-49231" y="10934"/>
                    <a:pt x="-58575" y="1392"/>
                  </a:cubicBezTo>
                  <a:cubicBezTo>
                    <a:pt x="-62599" y="-2730"/>
                    <a:pt x="-65258" y="-7048"/>
                    <a:pt x="-66458" y="-11466"/>
                  </a:cubicBezTo>
                  <a:cubicBezTo>
                    <a:pt x="-68296" y="-18215"/>
                    <a:pt x="-66721" y="-25112"/>
                    <a:pt x="-61892" y="-31402"/>
                  </a:cubicBezTo>
                  <a:cubicBezTo>
                    <a:pt x="-54518" y="-41041"/>
                    <a:pt x="-40346" y="-48037"/>
                    <a:pt x="-28194" y="-48037"/>
                  </a:cubicBezTo>
                  <a:cubicBezTo>
                    <a:pt x="-11410" y="-48037"/>
                    <a:pt x="12320" y="-32830"/>
                    <a:pt x="31402" y="-20613"/>
                  </a:cubicBezTo>
                  <a:cubicBezTo>
                    <a:pt x="43211" y="-13042"/>
                    <a:pt x="54362" y="-5899"/>
                    <a:pt x="58927" y="-5899"/>
                  </a:cubicBezTo>
                  <a:lnTo>
                    <a:pt x="58943" y="-5899"/>
                  </a:lnTo>
                  <a:cubicBezTo>
                    <a:pt x="63739" y="-5915"/>
                    <a:pt x="86238" y="-9463"/>
                    <a:pt x="112431" y="-14340"/>
                  </a:cubicBezTo>
                  <a:cubicBezTo>
                    <a:pt x="113154" y="-14471"/>
                    <a:pt x="113843" y="-13995"/>
                    <a:pt x="113991" y="-13273"/>
                  </a:cubicBezTo>
                  <a:cubicBezTo>
                    <a:pt x="114139" y="-12550"/>
                    <a:pt x="113646" y="-11860"/>
                    <a:pt x="112924" y="-11712"/>
                  </a:cubicBezTo>
                  <a:cubicBezTo>
                    <a:pt x="86171" y="-6720"/>
                    <a:pt x="63969" y="-3239"/>
                    <a:pt x="58960" y="-3223"/>
                  </a:cubicBezTo>
                  <a:lnTo>
                    <a:pt x="58943" y="-3223"/>
                  </a:lnTo>
                  <a:cubicBezTo>
                    <a:pt x="53606" y="-3223"/>
                    <a:pt x="43178" y="-9906"/>
                    <a:pt x="29991" y="-18347"/>
                  </a:cubicBezTo>
                  <a:cubicBezTo>
                    <a:pt x="11203" y="-30384"/>
                    <a:pt x="-12165" y="-45360"/>
                    <a:pt x="-28161" y="-45360"/>
                  </a:cubicBezTo>
                  <a:cubicBezTo>
                    <a:pt x="-39378" y="-45360"/>
                    <a:pt x="-52958" y="-38660"/>
                    <a:pt x="-59741" y="-29776"/>
                  </a:cubicBezTo>
                  <a:cubicBezTo>
                    <a:pt x="-62730" y="-25868"/>
                    <a:pt x="-65866" y="-19628"/>
                    <a:pt x="-63847" y="-12156"/>
                  </a:cubicBezTo>
                  <a:cubicBezTo>
                    <a:pt x="-62763" y="-8182"/>
                    <a:pt x="-60348" y="-4241"/>
                    <a:pt x="-56637" y="-464"/>
                  </a:cubicBezTo>
                  <a:cubicBezTo>
                    <a:pt x="-47343" y="9028"/>
                    <a:pt x="-36258" y="19391"/>
                    <a:pt x="-23644" y="30311"/>
                  </a:cubicBezTo>
                  <a:cubicBezTo>
                    <a:pt x="-9637" y="42430"/>
                    <a:pt x="3009" y="52431"/>
                    <a:pt x="10169" y="57736"/>
                  </a:cubicBezTo>
                  <a:cubicBezTo>
                    <a:pt x="24884" y="68639"/>
                    <a:pt x="40271" y="73713"/>
                    <a:pt x="58581" y="73713"/>
                  </a:cubicBezTo>
                  <a:cubicBezTo>
                    <a:pt x="69502" y="73713"/>
                    <a:pt x="108637" y="68886"/>
                    <a:pt x="141499" y="64665"/>
                  </a:cubicBezTo>
                  <a:cubicBezTo>
                    <a:pt x="142221" y="64567"/>
                    <a:pt x="142895" y="65092"/>
                    <a:pt x="142992" y="65815"/>
                  </a:cubicBezTo>
                  <a:cubicBezTo>
                    <a:pt x="143091" y="66537"/>
                    <a:pt x="142566" y="67211"/>
                    <a:pt x="141843" y="67309"/>
                  </a:cubicBezTo>
                  <a:cubicBezTo>
                    <a:pt x="106814" y="71776"/>
                    <a:pt x="69552" y="76374"/>
                    <a:pt x="58549" y="76374"/>
                  </a:cubicBezTo>
                  <a:lnTo>
                    <a:pt x="58549" y="76374"/>
                  </a:lnTo>
                  <a:close/>
                </a:path>
              </a:pathLst>
            </a:custGeom>
            <a:solidFill>
              <a:srgbClr val="191919"/>
            </a:solidFill>
            <a:ln w="164" cap="flat">
              <a:noFill/>
              <a:prstDash val="solid"/>
              <a:miter/>
            </a:ln>
          </p:spPr>
          <p:txBody>
            <a:bodyPr rtlCol="0" anchor="ctr"/>
            <a:lstStyle/>
            <a:p>
              <a:endParaRPr lang="fr-FR"/>
            </a:p>
          </p:txBody>
        </p:sp>
        <p:sp>
          <p:nvSpPr>
            <p:cNvPr id="4179" name="Forme libre 4178">
              <a:extLst>
                <a:ext uri="{FF2B5EF4-FFF2-40B4-BE49-F238E27FC236}">
                  <a16:creationId xmlns:a16="http://schemas.microsoft.com/office/drawing/2014/main" id="{AD3F347C-72E9-9C38-0367-41B071221602}"/>
                </a:ext>
              </a:extLst>
            </p:cNvPr>
            <p:cNvSpPr/>
            <p:nvPr/>
          </p:nvSpPr>
          <p:spPr>
            <a:xfrm>
              <a:off x="14496975" y="9992251"/>
              <a:ext cx="182447" cy="97459"/>
            </a:xfrm>
            <a:custGeom>
              <a:avLst/>
              <a:gdLst>
                <a:gd name="connsiteX0" fmla="*/ -25175 w 182447"/>
                <a:gd name="connsiteY0" fmla="*/ 6970 h 97459"/>
                <a:gd name="connsiteX1" fmla="*/ -26047 w 182447"/>
                <a:gd name="connsiteY1" fmla="*/ 6642 h 97459"/>
                <a:gd name="connsiteX2" fmla="*/ -59203 w 182447"/>
                <a:gd name="connsiteY2" fmla="*/ -24281 h 97459"/>
                <a:gd name="connsiteX3" fmla="*/ -67086 w 182447"/>
                <a:gd name="connsiteY3" fmla="*/ -37139 h 97459"/>
                <a:gd name="connsiteX4" fmla="*/ -67004 w 182447"/>
                <a:gd name="connsiteY4" fmla="*/ -38058 h 97459"/>
                <a:gd name="connsiteX5" fmla="*/ -66528 w 182447"/>
                <a:gd name="connsiteY5" fmla="*/ -39011 h 97459"/>
                <a:gd name="connsiteX6" fmla="*/ -66379 w 182447"/>
                <a:gd name="connsiteY6" fmla="*/ -39241 h 97459"/>
                <a:gd name="connsiteX7" fmla="*/ -49480 w 182447"/>
                <a:gd name="connsiteY7" fmla="*/ -47911 h 97459"/>
                <a:gd name="connsiteX8" fmla="*/ -6159 w 182447"/>
                <a:gd name="connsiteY8" fmla="*/ -31325 h 97459"/>
                <a:gd name="connsiteX9" fmla="*/ -3186 w 182447"/>
                <a:gd name="connsiteY9" fmla="*/ -22688 h 97459"/>
                <a:gd name="connsiteX10" fmla="*/ -23632 w 182447"/>
                <a:gd name="connsiteY10" fmla="*/ 6395 h 97459"/>
                <a:gd name="connsiteX11" fmla="*/ -23681 w 182447"/>
                <a:gd name="connsiteY11" fmla="*/ 6428 h 97459"/>
                <a:gd name="connsiteX12" fmla="*/ -24651 w 182447"/>
                <a:gd name="connsiteY12" fmla="*/ 6855 h 97459"/>
                <a:gd name="connsiteX13" fmla="*/ -25175 w 182447"/>
                <a:gd name="connsiteY13" fmla="*/ 6970 h 97459"/>
                <a:gd name="connsiteX14" fmla="*/ -25175 w 182447"/>
                <a:gd name="connsiteY14" fmla="*/ 6970 h 97459"/>
                <a:gd name="connsiteX15" fmla="*/ -64376 w 182447"/>
                <a:gd name="connsiteY15" fmla="*/ -37369 h 97459"/>
                <a:gd name="connsiteX16" fmla="*/ -57298 w 182447"/>
                <a:gd name="connsiteY16" fmla="*/ -26152 h 97459"/>
                <a:gd name="connsiteX17" fmla="*/ -24946 w 182447"/>
                <a:gd name="connsiteY17" fmla="*/ 4064 h 97459"/>
                <a:gd name="connsiteX18" fmla="*/ -24847 w 182447"/>
                <a:gd name="connsiteY18" fmla="*/ 4014 h 97459"/>
                <a:gd name="connsiteX19" fmla="*/ -5847 w 182447"/>
                <a:gd name="connsiteY19" fmla="*/ -22967 h 97459"/>
                <a:gd name="connsiteX20" fmla="*/ -7850 w 182447"/>
                <a:gd name="connsiteY20" fmla="*/ -29272 h 97459"/>
                <a:gd name="connsiteX21" fmla="*/ -49202 w 182447"/>
                <a:gd name="connsiteY21" fmla="*/ -45268 h 97459"/>
                <a:gd name="connsiteX22" fmla="*/ -64228 w 182447"/>
                <a:gd name="connsiteY22" fmla="*/ -37697 h 97459"/>
                <a:gd name="connsiteX23" fmla="*/ -64376 w 182447"/>
                <a:gd name="connsiteY23" fmla="*/ -37369 h 97459"/>
                <a:gd name="connsiteX24" fmla="*/ -64376 w 182447"/>
                <a:gd name="connsiteY24" fmla="*/ -37369 h 97459"/>
                <a:gd name="connsiteX25" fmla="*/ 32006 w 182447"/>
                <a:gd name="connsiteY25" fmla="*/ 38762 h 97459"/>
                <a:gd name="connsiteX26" fmla="*/ 30677 w 182447"/>
                <a:gd name="connsiteY26" fmla="*/ 37433 h 97459"/>
                <a:gd name="connsiteX27" fmla="*/ 30825 w 182447"/>
                <a:gd name="connsiteY27" fmla="*/ 36808 h 97459"/>
                <a:gd name="connsiteX28" fmla="*/ 41137 w 182447"/>
                <a:gd name="connsiteY28" fmla="*/ 5065 h 97459"/>
                <a:gd name="connsiteX29" fmla="*/ 42632 w 182447"/>
                <a:gd name="connsiteY29" fmla="*/ 3916 h 97459"/>
                <a:gd name="connsiteX30" fmla="*/ 43782 w 182447"/>
                <a:gd name="connsiteY30" fmla="*/ 5410 h 97459"/>
                <a:gd name="connsiteX31" fmla="*/ 43782 w 182447"/>
                <a:gd name="connsiteY31" fmla="*/ 5443 h 97459"/>
                <a:gd name="connsiteX32" fmla="*/ 33189 w 182447"/>
                <a:gd name="connsiteY32" fmla="*/ 38073 h 97459"/>
                <a:gd name="connsiteX33" fmla="*/ 32006 w 182447"/>
                <a:gd name="connsiteY33" fmla="*/ 38762 h 97459"/>
                <a:gd name="connsiteX34" fmla="*/ 32006 w 182447"/>
                <a:gd name="connsiteY34" fmla="*/ 38762 h 97459"/>
                <a:gd name="connsiteX35" fmla="*/ 48626 w 182447"/>
                <a:gd name="connsiteY35" fmla="*/ 42983 h 97459"/>
                <a:gd name="connsiteX36" fmla="*/ 47296 w 182447"/>
                <a:gd name="connsiteY36" fmla="*/ 41653 h 97459"/>
                <a:gd name="connsiteX37" fmla="*/ 47510 w 182447"/>
                <a:gd name="connsiteY37" fmla="*/ 40931 h 97459"/>
                <a:gd name="connsiteX38" fmla="*/ 53833 w 182447"/>
                <a:gd name="connsiteY38" fmla="*/ 21405 h 97459"/>
                <a:gd name="connsiteX39" fmla="*/ 55277 w 182447"/>
                <a:gd name="connsiteY39" fmla="*/ 20190 h 97459"/>
                <a:gd name="connsiteX40" fmla="*/ 56492 w 182447"/>
                <a:gd name="connsiteY40" fmla="*/ 21536 h 97459"/>
                <a:gd name="connsiteX41" fmla="*/ 49727 w 182447"/>
                <a:gd name="connsiteY41" fmla="*/ 42392 h 97459"/>
                <a:gd name="connsiteX42" fmla="*/ 48626 w 182447"/>
                <a:gd name="connsiteY42" fmla="*/ 42983 h 97459"/>
                <a:gd name="connsiteX43" fmla="*/ 48626 w 182447"/>
                <a:gd name="connsiteY43" fmla="*/ 42983 h 97459"/>
                <a:gd name="connsiteX44" fmla="*/ 72323 w 182447"/>
                <a:gd name="connsiteY44" fmla="*/ -1504 h 97459"/>
                <a:gd name="connsiteX45" fmla="*/ 71026 w 182447"/>
                <a:gd name="connsiteY45" fmla="*/ 29501 h 97459"/>
                <a:gd name="connsiteX46" fmla="*/ 57922 w 182447"/>
                <a:gd name="connsiteY46" fmla="*/ 49354 h 97459"/>
                <a:gd name="connsiteX47" fmla="*/ 115318 w 182447"/>
                <a:gd name="connsiteY47" fmla="*/ 41636 h 97459"/>
                <a:gd name="connsiteX48" fmla="*/ 72323 w 182447"/>
                <a:gd name="connsiteY48" fmla="*/ -1504 h 97459"/>
                <a:gd name="connsiteX49" fmla="*/ 72323 w 182447"/>
                <a:gd name="connsiteY49" fmla="*/ -1504 h 97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82447" h="97459">
                  <a:moveTo>
                    <a:pt x="-25175" y="6970"/>
                  </a:moveTo>
                  <a:cubicBezTo>
                    <a:pt x="-25487" y="6970"/>
                    <a:pt x="-25800" y="6855"/>
                    <a:pt x="-26047" y="6642"/>
                  </a:cubicBezTo>
                  <a:cubicBezTo>
                    <a:pt x="-38707" y="-4328"/>
                    <a:pt x="-49859" y="-14739"/>
                    <a:pt x="-59203" y="-24281"/>
                  </a:cubicBezTo>
                  <a:cubicBezTo>
                    <a:pt x="-63226" y="-28403"/>
                    <a:pt x="-65886" y="-32721"/>
                    <a:pt x="-67086" y="-37139"/>
                  </a:cubicBezTo>
                  <a:cubicBezTo>
                    <a:pt x="-67168" y="-37451"/>
                    <a:pt x="-67134" y="-37763"/>
                    <a:pt x="-67004" y="-38058"/>
                  </a:cubicBezTo>
                  <a:cubicBezTo>
                    <a:pt x="-66856" y="-38371"/>
                    <a:pt x="-66692" y="-38699"/>
                    <a:pt x="-66528" y="-39011"/>
                  </a:cubicBezTo>
                  <a:cubicBezTo>
                    <a:pt x="-66494" y="-39093"/>
                    <a:pt x="-66445" y="-39159"/>
                    <a:pt x="-66379" y="-39241"/>
                  </a:cubicBezTo>
                  <a:cubicBezTo>
                    <a:pt x="-62454" y="-44151"/>
                    <a:pt x="-56607" y="-47139"/>
                    <a:pt x="-49480" y="-47911"/>
                  </a:cubicBezTo>
                  <a:cubicBezTo>
                    <a:pt x="-36622" y="-49291"/>
                    <a:pt x="-20823" y="-43248"/>
                    <a:pt x="-6159" y="-31325"/>
                  </a:cubicBezTo>
                  <a:cubicBezTo>
                    <a:pt x="-3843" y="-29437"/>
                    <a:pt x="-2809" y="-26448"/>
                    <a:pt x="-3186" y="-22688"/>
                  </a:cubicBezTo>
                  <a:cubicBezTo>
                    <a:pt x="-4220" y="-12424"/>
                    <a:pt x="-15470" y="2126"/>
                    <a:pt x="-23632" y="6395"/>
                  </a:cubicBezTo>
                  <a:lnTo>
                    <a:pt x="-23681" y="6428"/>
                  </a:lnTo>
                  <a:cubicBezTo>
                    <a:pt x="-24009" y="6576"/>
                    <a:pt x="-24322" y="6724"/>
                    <a:pt x="-24651" y="6855"/>
                  </a:cubicBezTo>
                  <a:cubicBezTo>
                    <a:pt x="-24830" y="6938"/>
                    <a:pt x="-25011" y="6970"/>
                    <a:pt x="-25175" y="6970"/>
                  </a:cubicBezTo>
                  <a:lnTo>
                    <a:pt x="-25175" y="6970"/>
                  </a:lnTo>
                  <a:close/>
                  <a:moveTo>
                    <a:pt x="-64376" y="-37369"/>
                  </a:moveTo>
                  <a:cubicBezTo>
                    <a:pt x="-63243" y="-33559"/>
                    <a:pt x="-60862" y="-29782"/>
                    <a:pt x="-57298" y="-26152"/>
                  </a:cubicBezTo>
                  <a:cubicBezTo>
                    <a:pt x="-48167" y="-16825"/>
                    <a:pt x="-37296" y="-6660"/>
                    <a:pt x="-24946" y="4064"/>
                  </a:cubicBezTo>
                  <a:lnTo>
                    <a:pt x="-24847" y="4014"/>
                  </a:lnTo>
                  <a:cubicBezTo>
                    <a:pt x="-17326" y="56"/>
                    <a:pt x="-6766" y="-13721"/>
                    <a:pt x="-5847" y="-22967"/>
                  </a:cubicBezTo>
                  <a:cubicBezTo>
                    <a:pt x="-5551" y="-25841"/>
                    <a:pt x="-6241" y="-27959"/>
                    <a:pt x="-7850" y="-29272"/>
                  </a:cubicBezTo>
                  <a:cubicBezTo>
                    <a:pt x="-21973" y="-40752"/>
                    <a:pt x="-37050" y="-46581"/>
                    <a:pt x="-49202" y="-45268"/>
                  </a:cubicBezTo>
                  <a:cubicBezTo>
                    <a:pt x="-55557" y="-44594"/>
                    <a:pt x="-60746" y="-41967"/>
                    <a:pt x="-64228" y="-37697"/>
                  </a:cubicBezTo>
                  <a:cubicBezTo>
                    <a:pt x="-64277" y="-37565"/>
                    <a:pt x="-64326" y="-37467"/>
                    <a:pt x="-64376" y="-37369"/>
                  </a:cubicBezTo>
                  <a:lnTo>
                    <a:pt x="-64376" y="-37369"/>
                  </a:lnTo>
                  <a:close/>
                  <a:moveTo>
                    <a:pt x="32006" y="38762"/>
                  </a:moveTo>
                  <a:cubicBezTo>
                    <a:pt x="31267" y="38762"/>
                    <a:pt x="30677" y="38172"/>
                    <a:pt x="30677" y="37433"/>
                  </a:cubicBezTo>
                  <a:cubicBezTo>
                    <a:pt x="30677" y="37219"/>
                    <a:pt x="30726" y="37005"/>
                    <a:pt x="30825" y="36808"/>
                  </a:cubicBezTo>
                  <a:cubicBezTo>
                    <a:pt x="36097" y="26906"/>
                    <a:pt x="39594" y="16166"/>
                    <a:pt x="41137" y="5065"/>
                  </a:cubicBezTo>
                  <a:cubicBezTo>
                    <a:pt x="41236" y="4343"/>
                    <a:pt x="41893" y="3817"/>
                    <a:pt x="42632" y="3916"/>
                  </a:cubicBezTo>
                  <a:cubicBezTo>
                    <a:pt x="43354" y="4014"/>
                    <a:pt x="43881" y="4671"/>
                    <a:pt x="43782" y="5410"/>
                  </a:cubicBezTo>
                  <a:cubicBezTo>
                    <a:pt x="43782" y="5426"/>
                    <a:pt x="43782" y="5426"/>
                    <a:pt x="43782" y="5443"/>
                  </a:cubicBezTo>
                  <a:cubicBezTo>
                    <a:pt x="42188" y="16856"/>
                    <a:pt x="38609" y="27908"/>
                    <a:pt x="33189" y="38073"/>
                  </a:cubicBezTo>
                  <a:cubicBezTo>
                    <a:pt x="32960" y="38483"/>
                    <a:pt x="32499" y="38762"/>
                    <a:pt x="32006" y="38762"/>
                  </a:cubicBezTo>
                  <a:lnTo>
                    <a:pt x="32006" y="38762"/>
                  </a:lnTo>
                  <a:close/>
                  <a:moveTo>
                    <a:pt x="48626" y="42983"/>
                  </a:moveTo>
                  <a:cubicBezTo>
                    <a:pt x="47887" y="42983"/>
                    <a:pt x="47296" y="42392"/>
                    <a:pt x="47296" y="41653"/>
                  </a:cubicBezTo>
                  <a:cubicBezTo>
                    <a:pt x="47296" y="41390"/>
                    <a:pt x="47378" y="41144"/>
                    <a:pt x="47510" y="40931"/>
                  </a:cubicBezTo>
                  <a:cubicBezTo>
                    <a:pt x="51319" y="35101"/>
                    <a:pt x="53504" y="28368"/>
                    <a:pt x="53833" y="21405"/>
                  </a:cubicBezTo>
                  <a:cubicBezTo>
                    <a:pt x="53898" y="20666"/>
                    <a:pt x="54538" y="20124"/>
                    <a:pt x="55277" y="20190"/>
                  </a:cubicBezTo>
                  <a:cubicBezTo>
                    <a:pt x="55983" y="20255"/>
                    <a:pt x="56509" y="20830"/>
                    <a:pt x="56492" y="21536"/>
                  </a:cubicBezTo>
                  <a:cubicBezTo>
                    <a:pt x="56132" y="28959"/>
                    <a:pt x="53799" y="36152"/>
                    <a:pt x="49727" y="42392"/>
                  </a:cubicBezTo>
                  <a:cubicBezTo>
                    <a:pt x="49496" y="42753"/>
                    <a:pt x="49086" y="42983"/>
                    <a:pt x="48626" y="42983"/>
                  </a:cubicBezTo>
                  <a:lnTo>
                    <a:pt x="48626" y="42983"/>
                  </a:lnTo>
                  <a:close/>
                  <a:moveTo>
                    <a:pt x="72323" y="-1504"/>
                  </a:moveTo>
                  <a:cubicBezTo>
                    <a:pt x="55901" y="7102"/>
                    <a:pt x="66264" y="20222"/>
                    <a:pt x="71026" y="29501"/>
                  </a:cubicBezTo>
                  <a:cubicBezTo>
                    <a:pt x="76496" y="40192"/>
                    <a:pt x="67118" y="47220"/>
                    <a:pt x="57922" y="49354"/>
                  </a:cubicBezTo>
                  <a:cubicBezTo>
                    <a:pt x="72702" y="49404"/>
                    <a:pt x="102803" y="44346"/>
                    <a:pt x="115318" y="41636"/>
                  </a:cubicBezTo>
                  <a:cubicBezTo>
                    <a:pt x="112444" y="32949"/>
                    <a:pt x="91866" y="-11735"/>
                    <a:pt x="72323" y="-1504"/>
                  </a:cubicBezTo>
                  <a:lnTo>
                    <a:pt x="72323" y="-1504"/>
                  </a:lnTo>
                  <a:close/>
                </a:path>
              </a:pathLst>
            </a:custGeom>
            <a:solidFill>
              <a:srgbClr val="191919"/>
            </a:solidFill>
            <a:ln w="164" cap="flat">
              <a:noFill/>
              <a:prstDash val="solid"/>
              <a:miter/>
            </a:ln>
          </p:spPr>
          <p:txBody>
            <a:bodyPr rtlCol="0" anchor="ctr"/>
            <a:lstStyle/>
            <a:p>
              <a:endParaRPr lang="fr-FR"/>
            </a:p>
          </p:txBody>
        </p:sp>
        <p:sp>
          <p:nvSpPr>
            <p:cNvPr id="4180" name="Forme libre 4179">
              <a:extLst>
                <a:ext uri="{FF2B5EF4-FFF2-40B4-BE49-F238E27FC236}">
                  <a16:creationId xmlns:a16="http://schemas.microsoft.com/office/drawing/2014/main" id="{9EF0426F-1DDE-AA72-9532-BFF2749A97DE}"/>
                </a:ext>
              </a:extLst>
            </p:cNvPr>
            <p:cNvSpPr/>
            <p:nvPr/>
          </p:nvSpPr>
          <p:spPr>
            <a:xfrm>
              <a:off x="14620697" y="10036018"/>
              <a:ext cx="60041" cy="55039"/>
            </a:xfrm>
            <a:custGeom>
              <a:avLst/>
              <a:gdLst>
                <a:gd name="connsiteX0" fmla="*/ -65901 w 60041"/>
                <a:gd name="connsiteY0" fmla="*/ 6809 h 55039"/>
                <a:gd name="connsiteX1" fmla="*/ -66148 w 60041"/>
                <a:gd name="connsiteY1" fmla="*/ 6809 h 55039"/>
                <a:gd name="connsiteX2" fmla="*/ -67478 w 60041"/>
                <a:gd name="connsiteY2" fmla="*/ 5479 h 55039"/>
                <a:gd name="connsiteX3" fmla="*/ -66444 w 60041"/>
                <a:gd name="connsiteY3" fmla="*/ 4182 h 55039"/>
                <a:gd name="connsiteX4" fmla="*/ -53601 w 60041"/>
                <a:gd name="connsiteY4" fmla="*/ -4473 h 55039"/>
                <a:gd name="connsiteX5" fmla="*/ -54242 w 60041"/>
                <a:gd name="connsiteY5" fmla="*/ -13767 h 55039"/>
                <a:gd name="connsiteX6" fmla="*/ -56196 w 60041"/>
                <a:gd name="connsiteY6" fmla="*/ -17364 h 55039"/>
                <a:gd name="connsiteX7" fmla="*/ -61484 w 60041"/>
                <a:gd name="connsiteY7" fmla="*/ -36922 h 55039"/>
                <a:gd name="connsiteX8" fmla="*/ -52370 w 60041"/>
                <a:gd name="connsiteY8" fmla="*/ -46562 h 55039"/>
                <a:gd name="connsiteX9" fmla="*/ -39790 w 60041"/>
                <a:gd name="connsiteY9" fmla="*/ -46989 h 55039"/>
                <a:gd name="connsiteX10" fmla="*/ -7503 w 60041"/>
                <a:gd name="connsiteY10" fmla="*/ -2633 h 55039"/>
                <a:gd name="connsiteX11" fmla="*/ -8358 w 60041"/>
                <a:gd name="connsiteY11" fmla="*/ -958 h 55039"/>
                <a:gd name="connsiteX12" fmla="*/ -8489 w 60041"/>
                <a:gd name="connsiteY12" fmla="*/ -926 h 55039"/>
                <a:gd name="connsiteX13" fmla="*/ -65901 w 60041"/>
                <a:gd name="connsiteY13" fmla="*/ 6809 h 55039"/>
                <a:gd name="connsiteX14" fmla="*/ -65901 w 60041"/>
                <a:gd name="connsiteY14" fmla="*/ 6809 h 55039"/>
                <a:gd name="connsiteX15" fmla="*/ -51138 w 60041"/>
                <a:gd name="connsiteY15" fmla="*/ -44214 h 55039"/>
                <a:gd name="connsiteX16" fmla="*/ -58939 w 60041"/>
                <a:gd name="connsiteY16" fmla="*/ -36167 h 55039"/>
                <a:gd name="connsiteX17" fmla="*/ -53881 w 60041"/>
                <a:gd name="connsiteY17" fmla="*/ -18678 h 55039"/>
                <a:gd name="connsiteX18" fmla="*/ -51877 w 60041"/>
                <a:gd name="connsiteY18" fmla="*/ -14999 h 55039"/>
                <a:gd name="connsiteX19" fmla="*/ -51203 w 60041"/>
                <a:gd name="connsiteY19" fmla="*/ -3356 h 55039"/>
                <a:gd name="connsiteX20" fmla="*/ -58248 w 60041"/>
                <a:gd name="connsiteY20" fmla="*/ 3820 h 55039"/>
                <a:gd name="connsiteX21" fmla="*/ -10541 w 60041"/>
                <a:gd name="connsiteY21" fmla="*/ -3225 h 55039"/>
                <a:gd name="connsiteX22" fmla="*/ -40809 w 60041"/>
                <a:gd name="connsiteY22" fmla="*/ -44525 h 55039"/>
                <a:gd name="connsiteX23" fmla="*/ -51138 w 60041"/>
                <a:gd name="connsiteY23" fmla="*/ -44214 h 55039"/>
                <a:gd name="connsiteX24" fmla="*/ -51138 w 60041"/>
                <a:gd name="connsiteY24" fmla="*/ -44214 h 5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41" h="55039">
                  <a:moveTo>
                    <a:pt x="-65901" y="6809"/>
                  </a:moveTo>
                  <a:lnTo>
                    <a:pt x="-66148" y="6809"/>
                  </a:lnTo>
                  <a:cubicBezTo>
                    <a:pt x="-66887" y="6809"/>
                    <a:pt x="-67478" y="6201"/>
                    <a:pt x="-67478" y="5479"/>
                  </a:cubicBezTo>
                  <a:cubicBezTo>
                    <a:pt x="-67478" y="4855"/>
                    <a:pt x="-67051" y="4329"/>
                    <a:pt x="-66444" y="4182"/>
                  </a:cubicBezTo>
                  <a:cubicBezTo>
                    <a:pt x="-61648" y="3065"/>
                    <a:pt x="-55770" y="207"/>
                    <a:pt x="-53601" y="-4473"/>
                  </a:cubicBezTo>
                  <a:cubicBezTo>
                    <a:pt x="-52304" y="-7281"/>
                    <a:pt x="-52517" y="-10418"/>
                    <a:pt x="-54242" y="-13767"/>
                  </a:cubicBezTo>
                  <a:cubicBezTo>
                    <a:pt x="-54816" y="-14901"/>
                    <a:pt x="-55490" y="-16099"/>
                    <a:pt x="-56196" y="-17364"/>
                  </a:cubicBezTo>
                  <a:cubicBezTo>
                    <a:pt x="-59595" y="-23440"/>
                    <a:pt x="-63438" y="-30337"/>
                    <a:pt x="-61484" y="-36922"/>
                  </a:cubicBezTo>
                  <a:cubicBezTo>
                    <a:pt x="-60334" y="-40798"/>
                    <a:pt x="-57345" y="-43967"/>
                    <a:pt x="-52370" y="-46562"/>
                  </a:cubicBezTo>
                  <a:cubicBezTo>
                    <a:pt x="-48412" y="-48631"/>
                    <a:pt x="-44192" y="-48778"/>
                    <a:pt x="-39790" y="-46989"/>
                  </a:cubicBezTo>
                  <a:cubicBezTo>
                    <a:pt x="-23155" y="-40239"/>
                    <a:pt x="-9343" y="-8250"/>
                    <a:pt x="-7503" y="-2633"/>
                  </a:cubicBezTo>
                  <a:cubicBezTo>
                    <a:pt x="-7274" y="-1928"/>
                    <a:pt x="-7652" y="-1189"/>
                    <a:pt x="-8358" y="-958"/>
                  </a:cubicBezTo>
                  <a:cubicBezTo>
                    <a:pt x="-8407" y="-942"/>
                    <a:pt x="-8440" y="-926"/>
                    <a:pt x="-8489" y="-926"/>
                  </a:cubicBezTo>
                  <a:cubicBezTo>
                    <a:pt x="-20641" y="1685"/>
                    <a:pt x="-50810" y="6809"/>
                    <a:pt x="-65901" y="6809"/>
                  </a:cubicBezTo>
                  <a:lnTo>
                    <a:pt x="-65901" y="6809"/>
                  </a:lnTo>
                  <a:close/>
                  <a:moveTo>
                    <a:pt x="-51138" y="-44214"/>
                  </a:moveTo>
                  <a:cubicBezTo>
                    <a:pt x="-55441" y="-41963"/>
                    <a:pt x="-57987" y="-39320"/>
                    <a:pt x="-58939" y="-36167"/>
                  </a:cubicBezTo>
                  <a:cubicBezTo>
                    <a:pt x="-60581" y="-30666"/>
                    <a:pt x="-57017" y="-24294"/>
                    <a:pt x="-53881" y="-18678"/>
                  </a:cubicBezTo>
                  <a:cubicBezTo>
                    <a:pt x="-53157" y="-17397"/>
                    <a:pt x="-52485" y="-16181"/>
                    <a:pt x="-51877" y="-14999"/>
                  </a:cubicBezTo>
                  <a:cubicBezTo>
                    <a:pt x="-49791" y="-10926"/>
                    <a:pt x="-49561" y="-6903"/>
                    <a:pt x="-51203" y="-3356"/>
                  </a:cubicBezTo>
                  <a:cubicBezTo>
                    <a:pt x="-52501" y="-548"/>
                    <a:pt x="-54981" y="1931"/>
                    <a:pt x="-58248" y="3820"/>
                  </a:cubicBezTo>
                  <a:cubicBezTo>
                    <a:pt x="-43108" y="2720"/>
                    <a:pt x="-21380" y="-975"/>
                    <a:pt x="-10541" y="-3225"/>
                  </a:cubicBezTo>
                  <a:cubicBezTo>
                    <a:pt x="-14024" y="-12552"/>
                    <a:pt x="-26948" y="-38909"/>
                    <a:pt x="-40809" y="-44525"/>
                  </a:cubicBezTo>
                  <a:cubicBezTo>
                    <a:pt x="-44487" y="-46036"/>
                    <a:pt x="-47870" y="-45921"/>
                    <a:pt x="-51138" y="-44214"/>
                  </a:cubicBezTo>
                  <a:lnTo>
                    <a:pt x="-51138" y="-44214"/>
                  </a:lnTo>
                  <a:close/>
                </a:path>
              </a:pathLst>
            </a:custGeom>
            <a:solidFill>
              <a:srgbClr val="191919"/>
            </a:solidFill>
            <a:ln w="164" cap="flat">
              <a:noFill/>
              <a:prstDash val="solid"/>
              <a:miter/>
            </a:ln>
          </p:spPr>
          <p:txBody>
            <a:bodyPr rtlCol="0" anchor="ctr"/>
            <a:lstStyle/>
            <a:p>
              <a:endParaRPr lang="fr-FR"/>
            </a:p>
          </p:txBody>
        </p:sp>
        <p:sp>
          <p:nvSpPr>
            <p:cNvPr id="4181" name="Forme libre 4180">
              <a:extLst>
                <a:ext uri="{FF2B5EF4-FFF2-40B4-BE49-F238E27FC236}">
                  <a16:creationId xmlns:a16="http://schemas.microsoft.com/office/drawing/2014/main" id="{B6EAA801-2ECF-AE01-CA98-F8DD39D2E302}"/>
                </a:ext>
              </a:extLst>
            </p:cNvPr>
            <p:cNvSpPr/>
            <p:nvPr/>
          </p:nvSpPr>
          <p:spPr>
            <a:xfrm>
              <a:off x="14616740" y="9893053"/>
              <a:ext cx="142183" cy="233258"/>
            </a:xfrm>
            <a:custGeom>
              <a:avLst/>
              <a:gdLst>
                <a:gd name="connsiteX0" fmla="*/ 74499 w 142183"/>
                <a:gd name="connsiteY0" fmla="*/ 179517 h 233258"/>
                <a:gd name="connsiteX1" fmla="*/ 73628 w 142183"/>
                <a:gd name="connsiteY1" fmla="*/ 179813 h 233258"/>
                <a:gd name="connsiteX2" fmla="*/ 26889 w 142183"/>
                <a:gd name="connsiteY2" fmla="*/ 183951 h 233258"/>
                <a:gd name="connsiteX3" fmla="*/ 26068 w 142183"/>
                <a:gd name="connsiteY3" fmla="*/ 183787 h 233258"/>
                <a:gd name="connsiteX4" fmla="*/ 22160 w 142183"/>
                <a:gd name="connsiteY4" fmla="*/ 182868 h 233258"/>
                <a:gd name="connsiteX5" fmla="*/ 19895 w 142183"/>
                <a:gd name="connsiteY5" fmla="*/ 182227 h 233258"/>
                <a:gd name="connsiteX6" fmla="*/ 19023 w 142183"/>
                <a:gd name="connsiteY6" fmla="*/ 181948 h 233258"/>
                <a:gd name="connsiteX7" fmla="*/ -9979 w 142183"/>
                <a:gd name="connsiteY7" fmla="*/ 163786 h 233258"/>
                <a:gd name="connsiteX8" fmla="*/ -58654 w 142183"/>
                <a:gd name="connsiteY8" fmla="*/ 92942 h 233258"/>
                <a:gd name="connsiteX9" fmla="*/ -66438 w 142183"/>
                <a:gd name="connsiteY9" fmla="*/ 39834 h 233258"/>
                <a:gd name="connsiteX10" fmla="*/ -66192 w 142183"/>
                <a:gd name="connsiteY10" fmla="*/ 38536 h 233258"/>
                <a:gd name="connsiteX11" fmla="*/ -65552 w 142183"/>
                <a:gd name="connsiteY11" fmla="*/ 35532 h 233258"/>
                <a:gd name="connsiteX12" fmla="*/ -50475 w 142183"/>
                <a:gd name="connsiteY12" fmla="*/ -11714 h 233258"/>
                <a:gd name="connsiteX13" fmla="*/ -50460 w 142183"/>
                <a:gd name="connsiteY13" fmla="*/ -11747 h 233258"/>
                <a:gd name="connsiteX14" fmla="*/ -44974 w 142183"/>
                <a:gd name="connsiteY14" fmla="*/ -23587 h 233258"/>
                <a:gd name="connsiteX15" fmla="*/ -43348 w 142183"/>
                <a:gd name="connsiteY15" fmla="*/ -26412 h 233258"/>
                <a:gd name="connsiteX16" fmla="*/ -34941 w 142183"/>
                <a:gd name="connsiteY16" fmla="*/ -37102 h 233258"/>
                <a:gd name="connsiteX17" fmla="*/ 8759 w 142183"/>
                <a:gd name="connsiteY17" fmla="*/ -41142 h 233258"/>
                <a:gd name="connsiteX18" fmla="*/ 8858 w 142183"/>
                <a:gd name="connsiteY18" fmla="*/ -41076 h 233258"/>
                <a:gd name="connsiteX19" fmla="*/ 21388 w 142183"/>
                <a:gd name="connsiteY19" fmla="*/ -5950 h 233258"/>
                <a:gd name="connsiteX20" fmla="*/ 21224 w 142183"/>
                <a:gd name="connsiteY20" fmla="*/ -5228 h 233258"/>
                <a:gd name="connsiteX21" fmla="*/ 12915 w 142183"/>
                <a:gd name="connsiteY21" fmla="*/ 55730 h 233258"/>
                <a:gd name="connsiteX22" fmla="*/ 13111 w 142183"/>
                <a:gd name="connsiteY22" fmla="*/ 59787 h 233258"/>
                <a:gd name="connsiteX23" fmla="*/ 13210 w 142183"/>
                <a:gd name="connsiteY23" fmla="*/ 60788 h 233258"/>
                <a:gd name="connsiteX24" fmla="*/ 13326 w 142183"/>
                <a:gd name="connsiteY24" fmla="*/ 61675 h 233258"/>
                <a:gd name="connsiteX25" fmla="*/ 13457 w 142183"/>
                <a:gd name="connsiteY25" fmla="*/ 62512 h 233258"/>
                <a:gd name="connsiteX26" fmla="*/ 21470 w 142183"/>
                <a:gd name="connsiteY26" fmla="*/ 81742 h 233258"/>
                <a:gd name="connsiteX27" fmla="*/ 37269 w 142183"/>
                <a:gd name="connsiteY27" fmla="*/ 101399 h 233258"/>
                <a:gd name="connsiteX28" fmla="*/ 38780 w 142183"/>
                <a:gd name="connsiteY28" fmla="*/ 102943 h 233258"/>
                <a:gd name="connsiteX29" fmla="*/ 45185 w 142183"/>
                <a:gd name="connsiteY29" fmla="*/ 109117 h 233258"/>
                <a:gd name="connsiteX30" fmla="*/ 45185 w 142183"/>
                <a:gd name="connsiteY30" fmla="*/ 109117 h 233258"/>
                <a:gd name="connsiteX31" fmla="*/ 48781 w 142183"/>
                <a:gd name="connsiteY31" fmla="*/ 117641 h 233258"/>
                <a:gd name="connsiteX32" fmla="*/ 48830 w 142183"/>
                <a:gd name="connsiteY32" fmla="*/ 117755 h 233258"/>
                <a:gd name="connsiteX33" fmla="*/ 50209 w 142183"/>
                <a:gd name="connsiteY33" fmla="*/ 120892 h 233258"/>
                <a:gd name="connsiteX34" fmla="*/ 51129 w 142183"/>
                <a:gd name="connsiteY34" fmla="*/ 122944 h 233258"/>
                <a:gd name="connsiteX35" fmla="*/ 52016 w 142183"/>
                <a:gd name="connsiteY35" fmla="*/ 124915 h 233258"/>
                <a:gd name="connsiteX36" fmla="*/ 53609 w 142183"/>
                <a:gd name="connsiteY36" fmla="*/ 128413 h 233258"/>
                <a:gd name="connsiteX37" fmla="*/ 53708 w 142183"/>
                <a:gd name="connsiteY37" fmla="*/ 128626 h 233258"/>
                <a:gd name="connsiteX38" fmla="*/ 55054 w 142183"/>
                <a:gd name="connsiteY38" fmla="*/ 131500 h 233258"/>
                <a:gd name="connsiteX39" fmla="*/ 55514 w 142183"/>
                <a:gd name="connsiteY39" fmla="*/ 132486 h 233258"/>
                <a:gd name="connsiteX40" fmla="*/ 57222 w 142183"/>
                <a:gd name="connsiteY40" fmla="*/ 136082 h 233258"/>
                <a:gd name="connsiteX41" fmla="*/ 57304 w 142183"/>
                <a:gd name="connsiteY41" fmla="*/ 136263 h 233258"/>
                <a:gd name="connsiteX42" fmla="*/ 57731 w 142183"/>
                <a:gd name="connsiteY42" fmla="*/ 137182 h 233258"/>
                <a:gd name="connsiteX43" fmla="*/ 58159 w 142183"/>
                <a:gd name="connsiteY43" fmla="*/ 138086 h 233258"/>
                <a:gd name="connsiteX44" fmla="*/ 58995 w 142183"/>
                <a:gd name="connsiteY44" fmla="*/ 139859 h 233258"/>
                <a:gd name="connsiteX45" fmla="*/ 59012 w 142183"/>
                <a:gd name="connsiteY45" fmla="*/ 139875 h 233258"/>
                <a:gd name="connsiteX46" fmla="*/ 60063 w 142183"/>
                <a:gd name="connsiteY46" fmla="*/ 142092 h 233258"/>
                <a:gd name="connsiteX47" fmla="*/ 60408 w 142183"/>
                <a:gd name="connsiteY47" fmla="*/ 142831 h 233258"/>
                <a:gd name="connsiteX48" fmla="*/ 61048 w 142183"/>
                <a:gd name="connsiteY48" fmla="*/ 144210 h 233258"/>
                <a:gd name="connsiteX49" fmla="*/ 62248 w 142183"/>
                <a:gd name="connsiteY49" fmla="*/ 146822 h 233258"/>
                <a:gd name="connsiteX50" fmla="*/ 62641 w 142183"/>
                <a:gd name="connsiteY50" fmla="*/ 147708 h 233258"/>
                <a:gd name="connsiteX51" fmla="*/ 69244 w 142183"/>
                <a:gd name="connsiteY51" fmla="*/ 163950 h 233258"/>
                <a:gd name="connsiteX52" fmla="*/ 69916 w 142183"/>
                <a:gd name="connsiteY52" fmla="*/ 165805 h 233258"/>
                <a:gd name="connsiteX53" fmla="*/ 70179 w 142183"/>
                <a:gd name="connsiteY53" fmla="*/ 166561 h 233258"/>
                <a:gd name="connsiteX54" fmla="*/ 70754 w 142183"/>
                <a:gd name="connsiteY54" fmla="*/ 168220 h 233258"/>
                <a:gd name="connsiteX55" fmla="*/ 72379 w 142183"/>
                <a:gd name="connsiteY55" fmla="*/ 173064 h 233258"/>
                <a:gd name="connsiteX56" fmla="*/ 72954 w 142183"/>
                <a:gd name="connsiteY56" fmla="*/ 174821 h 233258"/>
                <a:gd name="connsiteX57" fmla="*/ 73250 w 142183"/>
                <a:gd name="connsiteY57" fmla="*/ 175724 h 233258"/>
                <a:gd name="connsiteX58" fmla="*/ 74499 w 142183"/>
                <a:gd name="connsiteY58" fmla="*/ 179517 h 23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2183" h="233258">
                  <a:moveTo>
                    <a:pt x="74499" y="179517"/>
                  </a:moveTo>
                  <a:cubicBezTo>
                    <a:pt x="74202" y="179616"/>
                    <a:pt x="73924" y="179715"/>
                    <a:pt x="73628" y="179813"/>
                  </a:cubicBezTo>
                  <a:cubicBezTo>
                    <a:pt x="60802" y="184115"/>
                    <a:pt x="43969" y="187252"/>
                    <a:pt x="26889" y="183951"/>
                  </a:cubicBezTo>
                  <a:cubicBezTo>
                    <a:pt x="26611" y="183902"/>
                    <a:pt x="26348" y="183853"/>
                    <a:pt x="26068" y="183787"/>
                  </a:cubicBezTo>
                  <a:cubicBezTo>
                    <a:pt x="24755" y="183525"/>
                    <a:pt x="23457" y="183229"/>
                    <a:pt x="22160" y="182868"/>
                  </a:cubicBezTo>
                  <a:cubicBezTo>
                    <a:pt x="21405" y="182654"/>
                    <a:pt x="20649" y="182457"/>
                    <a:pt x="19895" y="182227"/>
                  </a:cubicBezTo>
                  <a:cubicBezTo>
                    <a:pt x="19615" y="182145"/>
                    <a:pt x="19320" y="182047"/>
                    <a:pt x="19023" y="181948"/>
                  </a:cubicBezTo>
                  <a:cubicBezTo>
                    <a:pt x="8989" y="178778"/>
                    <a:pt x="-946" y="173080"/>
                    <a:pt x="-9979" y="163786"/>
                  </a:cubicBezTo>
                  <a:cubicBezTo>
                    <a:pt x="-37091" y="135934"/>
                    <a:pt x="-54812" y="99970"/>
                    <a:pt x="-58654" y="92942"/>
                  </a:cubicBezTo>
                  <a:cubicBezTo>
                    <a:pt x="-63909" y="83401"/>
                    <a:pt x="-70462" y="62233"/>
                    <a:pt x="-66438" y="39834"/>
                  </a:cubicBezTo>
                  <a:cubicBezTo>
                    <a:pt x="-66373" y="39424"/>
                    <a:pt x="-66291" y="38996"/>
                    <a:pt x="-66192" y="38536"/>
                  </a:cubicBezTo>
                  <a:cubicBezTo>
                    <a:pt x="-65994" y="37535"/>
                    <a:pt x="-65765" y="36533"/>
                    <a:pt x="-65552" y="35532"/>
                  </a:cubicBezTo>
                  <a:cubicBezTo>
                    <a:pt x="-62941" y="24102"/>
                    <a:pt x="-56798" y="3722"/>
                    <a:pt x="-50475" y="-11714"/>
                  </a:cubicBezTo>
                  <a:cubicBezTo>
                    <a:pt x="-50475" y="-11730"/>
                    <a:pt x="-50475" y="-11747"/>
                    <a:pt x="-50460" y="-11747"/>
                  </a:cubicBezTo>
                  <a:cubicBezTo>
                    <a:pt x="-48620" y="-16230"/>
                    <a:pt x="-46765" y="-20286"/>
                    <a:pt x="-44974" y="-23587"/>
                  </a:cubicBezTo>
                  <a:cubicBezTo>
                    <a:pt x="-44416" y="-24605"/>
                    <a:pt x="-43874" y="-25557"/>
                    <a:pt x="-43348" y="-26412"/>
                  </a:cubicBezTo>
                  <a:cubicBezTo>
                    <a:pt x="-40704" y="-30665"/>
                    <a:pt x="-37897" y="-34195"/>
                    <a:pt x="-34941" y="-37102"/>
                  </a:cubicBezTo>
                  <a:cubicBezTo>
                    <a:pt x="-20422" y="-51406"/>
                    <a:pt x="-3015" y="-50239"/>
                    <a:pt x="8759" y="-41142"/>
                  </a:cubicBezTo>
                  <a:lnTo>
                    <a:pt x="8858" y="-41076"/>
                  </a:lnTo>
                  <a:cubicBezTo>
                    <a:pt x="18695" y="-33424"/>
                    <a:pt x="24558" y="-20237"/>
                    <a:pt x="21388" y="-5950"/>
                  </a:cubicBezTo>
                  <a:lnTo>
                    <a:pt x="21224" y="-5228"/>
                  </a:lnTo>
                  <a:cubicBezTo>
                    <a:pt x="17775" y="10505"/>
                    <a:pt x="12669" y="39309"/>
                    <a:pt x="12915" y="55730"/>
                  </a:cubicBezTo>
                  <a:cubicBezTo>
                    <a:pt x="12930" y="57175"/>
                    <a:pt x="12997" y="58538"/>
                    <a:pt x="13111" y="59787"/>
                  </a:cubicBezTo>
                  <a:cubicBezTo>
                    <a:pt x="13145" y="60131"/>
                    <a:pt x="13177" y="60459"/>
                    <a:pt x="13210" y="60788"/>
                  </a:cubicBezTo>
                  <a:cubicBezTo>
                    <a:pt x="13244" y="61084"/>
                    <a:pt x="13292" y="61379"/>
                    <a:pt x="13326" y="61675"/>
                  </a:cubicBezTo>
                  <a:cubicBezTo>
                    <a:pt x="13358" y="61954"/>
                    <a:pt x="13408" y="62233"/>
                    <a:pt x="13457" y="62512"/>
                  </a:cubicBezTo>
                  <a:cubicBezTo>
                    <a:pt x="14541" y="68605"/>
                    <a:pt x="17267" y="75059"/>
                    <a:pt x="21470" y="81742"/>
                  </a:cubicBezTo>
                  <a:cubicBezTo>
                    <a:pt x="25462" y="88097"/>
                    <a:pt x="30765" y="94683"/>
                    <a:pt x="37269" y="101399"/>
                  </a:cubicBezTo>
                  <a:cubicBezTo>
                    <a:pt x="37762" y="101908"/>
                    <a:pt x="38254" y="102417"/>
                    <a:pt x="38780" y="102943"/>
                  </a:cubicBezTo>
                  <a:cubicBezTo>
                    <a:pt x="40816" y="104996"/>
                    <a:pt x="42951" y="107049"/>
                    <a:pt x="45185" y="109117"/>
                  </a:cubicBezTo>
                  <a:lnTo>
                    <a:pt x="45185" y="109117"/>
                  </a:lnTo>
                  <a:cubicBezTo>
                    <a:pt x="46449" y="112205"/>
                    <a:pt x="47648" y="115029"/>
                    <a:pt x="48781" y="117641"/>
                  </a:cubicBezTo>
                  <a:cubicBezTo>
                    <a:pt x="48798" y="117673"/>
                    <a:pt x="48813" y="117723"/>
                    <a:pt x="48830" y="117755"/>
                  </a:cubicBezTo>
                  <a:lnTo>
                    <a:pt x="50209" y="120892"/>
                  </a:lnTo>
                  <a:cubicBezTo>
                    <a:pt x="50522" y="121598"/>
                    <a:pt x="50817" y="122271"/>
                    <a:pt x="51129" y="122944"/>
                  </a:cubicBezTo>
                  <a:cubicBezTo>
                    <a:pt x="51425" y="123618"/>
                    <a:pt x="51721" y="124275"/>
                    <a:pt x="52016" y="124915"/>
                  </a:cubicBezTo>
                  <a:cubicBezTo>
                    <a:pt x="52575" y="126114"/>
                    <a:pt x="53100" y="127280"/>
                    <a:pt x="53609" y="128413"/>
                  </a:cubicBezTo>
                  <a:cubicBezTo>
                    <a:pt x="53642" y="128479"/>
                    <a:pt x="53675" y="128561"/>
                    <a:pt x="53708" y="128626"/>
                  </a:cubicBezTo>
                  <a:cubicBezTo>
                    <a:pt x="54167" y="129612"/>
                    <a:pt x="54611" y="130564"/>
                    <a:pt x="55054" y="131500"/>
                  </a:cubicBezTo>
                  <a:cubicBezTo>
                    <a:pt x="55203" y="131829"/>
                    <a:pt x="55367" y="132174"/>
                    <a:pt x="55514" y="132486"/>
                  </a:cubicBezTo>
                  <a:cubicBezTo>
                    <a:pt x="56106" y="133717"/>
                    <a:pt x="56681" y="134916"/>
                    <a:pt x="57222" y="136082"/>
                  </a:cubicBezTo>
                  <a:cubicBezTo>
                    <a:pt x="57255" y="136148"/>
                    <a:pt x="57271" y="136213"/>
                    <a:pt x="57304" y="136263"/>
                  </a:cubicBezTo>
                  <a:cubicBezTo>
                    <a:pt x="57452" y="136574"/>
                    <a:pt x="57599" y="136870"/>
                    <a:pt x="57731" y="137182"/>
                  </a:cubicBezTo>
                  <a:cubicBezTo>
                    <a:pt x="57879" y="137494"/>
                    <a:pt x="58010" y="137790"/>
                    <a:pt x="58159" y="138086"/>
                  </a:cubicBezTo>
                  <a:cubicBezTo>
                    <a:pt x="58437" y="138676"/>
                    <a:pt x="58717" y="139284"/>
                    <a:pt x="58995" y="139859"/>
                  </a:cubicBezTo>
                  <a:cubicBezTo>
                    <a:pt x="58995" y="139859"/>
                    <a:pt x="58995" y="139875"/>
                    <a:pt x="59012" y="139875"/>
                  </a:cubicBezTo>
                  <a:cubicBezTo>
                    <a:pt x="59357" y="140614"/>
                    <a:pt x="59719" y="141353"/>
                    <a:pt x="60063" y="142092"/>
                  </a:cubicBezTo>
                  <a:cubicBezTo>
                    <a:pt x="60178" y="142339"/>
                    <a:pt x="60294" y="142585"/>
                    <a:pt x="60408" y="142831"/>
                  </a:cubicBezTo>
                  <a:cubicBezTo>
                    <a:pt x="60622" y="143291"/>
                    <a:pt x="60835" y="143751"/>
                    <a:pt x="61048" y="144210"/>
                  </a:cubicBezTo>
                  <a:cubicBezTo>
                    <a:pt x="61443" y="145081"/>
                    <a:pt x="61854" y="145935"/>
                    <a:pt x="62248" y="146822"/>
                  </a:cubicBezTo>
                  <a:cubicBezTo>
                    <a:pt x="62378" y="147118"/>
                    <a:pt x="62511" y="147413"/>
                    <a:pt x="62641" y="147708"/>
                  </a:cubicBezTo>
                  <a:cubicBezTo>
                    <a:pt x="64825" y="152520"/>
                    <a:pt x="66945" y="157594"/>
                    <a:pt x="69244" y="163950"/>
                  </a:cubicBezTo>
                  <a:cubicBezTo>
                    <a:pt x="69457" y="164557"/>
                    <a:pt x="69686" y="165182"/>
                    <a:pt x="69916" y="165805"/>
                  </a:cubicBezTo>
                  <a:cubicBezTo>
                    <a:pt x="69998" y="166051"/>
                    <a:pt x="70097" y="166298"/>
                    <a:pt x="70179" y="166561"/>
                  </a:cubicBezTo>
                  <a:cubicBezTo>
                    <a:pt x="70377" y="167103"/>
                    <a:pt x="70573" y="167645"/>
                    <a:pt x="70754" y="168220"/>
                  </a:cubicBezTo>
                  <a:cubicBezTo>
                    <a:pt x="71280" y="169763"/>
                    <a:pt x="71821" y="171372"/>
                    <a:pt x="72379" y="173064"/>
                  </a:cubicBezTo>
                  <a:cubicBezTo>
                    <a:pt x="72577" y="173639"/>
                    <a:pt x="72758" y="174230"/>
                    <a:pt x="72954" y="174821"/>
                  </a:cubicBezTo>
                  <a:cubicBezTo>
                    <a:pt x="73053" y="175117"/>
                    <a:pt x="73152" y="175412"/>
                    <a:pt x="73250" y="175724"/>
                  </a:cubicBezTo>
                  <a:cubicBezTo>
                    <a:pt x="73693" y="176956"/>
                    <a:pt x="74104" y="178220"/>
                    <a:pt x="74499" y="179517"/>
                  </a:cubicBezTo>
                  <a:close/>
                </a:path>
              </a:pathLst>
            </a:custGeom>
            <a:solidFill>
              <a:srgbClr val="FFFFFF"/>
            </a:solidFill>
            <a:ln w="164" cap="flat">
              <a:noFill/>
              <a:prstDash val="solid"/>
              <a:miter/>
            </a:ln>
          </p:spPr>
          <p:txBody>
            <a:bodyPr rtlCol="0" anchor="ctr"/>
            <a:lstStyle/>
            <a:p>
              <a:endParaRPr lang="fr-FR"/>
            </a:p>
          </p:txBody>
        </p:sp>
        <p:sp>
          <p:nvSpPr>
            <p:cNvPr id="4182" name="Forme libre 4181">
              <a:extLst>
                <a:ext uri="{FF2B5EF4-FFF2-40B4-BE49-F238E27FC236}">
                  <a16:creationId xmlns:a16="http://schemas.microsoft.com/office/drawing/2014/main" id="{2ADA3734-6AA6-9915-9A36-08979F976EC9}"/>
                </a:ext>
              </a:extLst>
            </p:cNvPr>
            <p:cNvSpPr/>
            <p:nvPr/>
          </p:nvSpPr>
          <p:spPr>
            <a:xfrm>
              <a:off x="14615426" y="9892136"/>
              <a:ext cx="144803" cy="235508"/>
            </a:xfrm>
            <a:custGeom>
              <a:avLst/>
              <a:gdLst>
                <a:gd name="connsiteX0" fmla="*/ 42902 w 144803"/>
                <a:gd name="connsiteY0" fmla="*/ 187576 h 235508"/>
                <a:gd name="connsiteX1" fmla="*/ 27974 w 144803"/>
                <a:gd name="connsiteY1" fmla="*/ 186180 h 235508"/>
                <a:gd name="connsiteX2" fmla="*/ 27121 w 144803"/>
                <a:gd name="connsiteY2" fmla="*/ 186016 h 235508"/>
                <a:gd name="connsiteX3" fmla="*/ 23163 w 144803"/>
                <a:gd name="connsiteY3" fmla="*/ 185097 h 235508"/>
                <a:gd name="connsiteX4" fmla="*/ 23081 w 144803"/>
                <a:gd name="connsiteY4" fmla="*/ 185080 h 235508"/>
                <a:gd name="connsiteX5" fmla="*/ 20864 w 144803"/>
                <a:gd name="connsiteY5" fmla="*/ 184456 h 235508"/>
                <a:gd name="connsiteX6" fmla="*/ 20321 w 144803"/>
                <a:gd name="connsiteY6" fmla="*/ 184276 h 235508"/>
                <a:gd name="connsiteX7" fmla="*/ 19977 w 144803"/>
                <a:gd name="connsiteY7" fmla="*/ 184177 h 235508"/>
                <a:gd name="connsiteX8" fmla="*/ -9583 w 144803"/>
                <a:gd name="connsiteY8" fmla="*/ 165687 h 235508"/>
                <a:gd name="connsiteX9" fmla="*/ -56995 w 144803"/>
                <a:gd name="connsiteY9" fmla="*/ 97355 h 235508"/>
                <a:gd name="connsiteX10" fmla="*/ -58489 w 144803"/>
                <a:gd name="connsiteY10" fmla="*/ 94564 h 235508"/>
                <a:gd name="connsiteX11" fmla="*/ -66404 w 144803"/>
                <a:gd name="connsiteY11" fmla="*/ 40585 h 235508"/>
                <a:gd name="connsiteX12" fmla="*/ -66158 w 144803"/>
                <a:gd name="connsiteY12" fmla="*/ 39255 h 235508"/>
                <a:gd name="connsiteX13" fmla="*/ -65863 w 144803"/>
                <a:gd name="connsiteY13" fmla="*/ 37810 h 235508"/>
                <a:gd name="connsiteX14" fmla="*/ -65517 w 144803"/>
                <a:gd name="connsiteY14" fmla="*/ 36217 h 235508"/>
                <a:gd name="connsiteX15" fmla="*/ -49785 w 144803"/>
                <a:gd name="connsiteY15" fmla="*/ -12900 h 235508"/>
                <a:gd name="connsiteX16" fmla="*/ -45450 w 144803"/>
                <a:gd name="connsiteY16" fmla="*/ -22162 h 235508"/>
                <a:gd name="connsiteX17" fmla="*/ -45351 w 144803"/>
                <a:gd name="connsiteY17" fmla="*/ -22343 h 235508"/>
                <a:gd name="connsiteX18" fmla="*/ -43151 w 144803"/>
                <a:gd name="connsiteY18" fmla="*/ -26136 h 235508"/>
                <a:gd name="connsiteX19" fmla="*/ -34332 w 144803"/>
                <a:gd name="connsiteY19" fmla="*/ -37008 h 235508"/>
                <a:gd name="connsiteX20" fmla="*/ 10878 w 144803"/>
                <a:gd name="connsiteY20" fmla="*/ -41228 h 235508"/>
                <a:gd name="connsiteX21" fmla="*/ 10945 w 144803"/>
                <a:gd name="connsiteY21" fmla="*/ -41179 h 235508"/>
                <a:gd name="connsiteX22" fmla="*/ 11011 w 144803"/>
                <a:gd name="connsiteY22" fmla="*/ -41130 h 235508"/>
                <a:gd name="connsiteX23" fmla="*/ 24001 w 144803"/>
                <a:gd name="connsiteY23" fmla="*/ -4657 h 235508"/>
                <a:gd name="connsiteX24" fmla="*/ 23934 w 144803"/>
                <a:gd name="connsiteY24" fmla="*/ -4378 h 235508"/>
                <a:gd name="connsiteX25" fmla="*/ 23837 w 144803"/>
                <a:gd name="connsiteY25" fmla="*/ -3950 h 235508"/>
                <a:gd name="connsiteX26" fmla="*/ 15543 w 144803"/>
                <a:gd name="connsiteY26" fmla="*/ 56695 h 235508"/>
                <a:gd name="connsiteX27" fmla="*/ 15740 w 144803"/>
                <a:gd name="connsiteY27" fmla="*/ 60653 h 235508"/>
                <a:gd name="connsiteX28" fmla="*/ 15839 w 144803"/>
                <a:gd name="connsiteY28" fmla="*/ 61605 h 235508"/>
                <a:gd name="connsiteX29" fmla="*/ 15954 w 144803"/>
                <a:gd name="connsiteY29" fmla="*/ 62459 h 235508"/>
                <a:gd name="connsiteX30" fmla="*/ 16085 w 144803"/>
                <a:gd name="connsiteY30" fmla="*/ 63247 h 235508"/>
                <a:gd name="connsiteX31" fmla="*/ 23919 w 144803"/>
                <a:gd name="connsiteY31" fmla="*/ 82001 h 235508"/>
                <a:gd name="connsiteX32" fmla="*/ 39552 w 144803"/>
                <a:gd name="connsiteY32" fmla="*/ 101428 h 235508"/>
                <a:gd name="connsiteX33" fmla="*/ 41047 w 144803"/>
                <a:gd name="connsiteY33" fmla="*/ 102955 h 235508"/>
                <a:gd name="connsiteX34" fmla="*/ 47403 w 144803"/>
                <a:gd name="connsiteY34" fmla="*/ 109080 h 235508"/>
                <a:gd name="connsiteX35" fmla="*/ 47731 w 144803"/>
                <a:gd name="connsiteY35" fmla="*/ 109557 h 235508"/>
                <a:gd name="connsiteX36" fmla="*/ 51327 w 144803"/>
                <a:gd name="connsiteY36" fmla="*/ 118063 h 235508"/>
                <a:gd name="connsiteX37" fmla="*/ 51359 w 144803"/>
                <a:gd name="connsiteY37" fmla="*/ 118146 h 235508"/>
                <a:gd name="connsiteX38" fmla="*/ 51376 w 144803"/>
                <a:gd name="connsiteY38" fmla="*/ 118178 h 235508"/>
                <a:gd name="connsiteX39" fmla="*/ 52740 w 144803"/>
                <a:gd name="connsiteY39" fmla="*/ 121298 h 235508"/>
                <a:gd name="connsiteX40" fmla="*/ 53643 w 144803"/>
                <a:gd name="connsiteY40" fmla="*/ 123351 h 235508"/>
                <a:gd name="connsiteX41" fmla="*/ 53692 w 144803"/>
                <a:gd name="connsiteY41" fmla="*/ 123449 h 235508"/>
                <a:gd name="connsiteX42" fmla="*/ 54530 w 144803"/>
                <a:gd name="connsiteY42" fmla="*/ 125305 h 235508"/>
                <a:gd name="connsiteX43" fmla="*/ 56122 w 144803"/>
                <a:gd name="connsiteY43" fmla="*/ 128803 h 235508"/>
                <a:gd name="connsiteX44" fmla="*/ 56221 w 144803"/>
                <a:gd name="connsiteY44" fmla="*/ 129017 h 235508"/>
                <a:gd name="connsiteX45" fmla="*/ 57551 w 144803"/>
                <a:gd name="connsiteY45" fmla="*/ 131858 h 235508"/>
                <a:gd name="connsiteX46" fmla="*/ 57863 w 144803"/>
                <a:gd name="connsiteY46" fmla="*/ 132515 h 235508"/>
                <a:gd name="connsiteX47" fmla="*/ 58027 w 144803"/>
                <a:gd name="connsiteY47" fmla="*/ 132859 h 235508"/>
                <a:gd name="connsiteX48" fmla="*/ 59735 w 144803"/>
                <a:gd name="connsiteY48" fmla="*/ 136456 h 235508"/>
                <a:gd name="connsiteX49" fmla="*/ 59768 w 144803"/>
                <a:gd name="connsiteY49" fmla="*/ 136538 h 235508"/>
                <a:gd name="connsiteX50" fmla="*/ 59834 w 144803"/>
                <a:gd name="connsiteY50" fmla="*/ 136669 h 235508"/>
                <a:gd name="connsiteX51" fmla="*/ 60244 w 144803"/>
                <a:gd name="connsiteY51" fmla="*/ 137556 h 235508"/>
                <a:gd name="connsiteX52" fmla="*/ 60392 w 144803"/>
                <a:gd name="connsiteY52" fmla="*/ 137884 h 235508"/>
                <a:gd name="connsiteX53" fmla="*/ 60671 w 144803"/>
                <a:gd name="connsiteY53" fmla="*/ 138459 h 235508"/>
                <a:gd name="connsiteX54" fmla="*/ 61295 w 144803"/>
                <a:gd name="connsiteY54" fmla="*/ 139773 h 235508"/>
                <a:gd name="connsiteX55" fmla="*/ 61493 w 144803"/>
                <a:gd name="connsiteY55" fmla="*/ 140183 h 235508"/>
                <a:gd name="connsiteX56" fmla="*/ 61541 w 144803"/>
                <a:gd name="connsiteY56" fmla="*/ 140282 h 235508"/>
                <a:gd name="connsiteX57" fmla="*/ 62314 w 144803"/>
                <a:gd name="connsiteY57" fmla="*/ 141940 h 235508"/>
                <a:gd name="connsiteX58" fmla="*/ 62577 w 144803"/>
                <a:gd name="connsiteY58" fmla="*/ 142499 h 235508"/>
                <a:gd name="connsiteX59" fmla="*/ 62905 w 144803"/>
                <a:gd name="connsiteY59" fmla="*/ 143205 h 235508"/>
                <a:gd name="connsiteX60" fmla="*/ 64777 w 144803"/>
                <a:gd name="connsiteY60" fmla="*/ 147228 h 235508"/>
                <a:gd name="connsiteX61" fmla="*/ 65188 w 144803"/>
                <a:gd name="connsiteY61" fmla="*/ 148131 h 235508"/>
                <a:gd name="connsiteX62" fmla="*/ 71822 w 144803"/>
                <a:gd name="connsiteY62" fmla="*/ 164438 h 235508"/>
                <a:gd name="connsiteX63" fmla="*/ 72759 w 144803"/>
                <a:gd name="connsiteY63" fmla="*/ 167066 h 235508"/>
                <a:gd name="connsiteX64" fmla="*/ 73333 w 144803"/>
                <a:gd name="connsiteY64" fmla="*/ 168725 h 235508"/>
                <a:gd name="connsiteX65" fmla="*/ 74976 w 144803"/>
                <a:gd name="connsiteY65" fmla="*/ 173585 h 235508"/>
                <a:gd name="connsiteX66" fmla="*/ 75239 w 144803"/>
                <a:gd name="connsiteY66" fmla="*/ 174373 h 235508"/>
                <a:gd name="connsiteX67" fmla="*/ 75550 w 144803"/>
                <a:gd name="connsiteY67" fmla="*/ 175342 h 235508"/>
                <a:gd name="connsiteX68" fmla="*/ 75862 w 144803"/>
                <a:gd name="connsiteY68" fmla="*/ 176279 h 235508"/>
                <a:gd name="connsiteX69" fmla="*/ 77060 w 144803"/>
                <a:gd name="connsiteY69" fmla="*/ 180056 h 235508"/>
                <a:gd name="connsiteX70" fmla="*/ 76191 w 144803"/>
                <a:gd name="connsiteY70" fmla="*/ 181731 h 235508"/>
                <a:gd name="connsiteX71" fmla="*/ 76157 w 144803"/>
                <a:gd name="connsiteY71" fmla="*/ 181747 h 235508"/>
                <a:gd name="connsiteX72" fmla="*/ 75353 w 144803"/>
                <a:gd name="connsiteY72" fmla="*/ 182026 h 235508"/>
                <a:gd name="connsiteX73" fmla="*/ 42902 w 144803"/>
                <a:gd name="connsiteY73" fmla="*/ 187576 h 235508"/>
                <a:gd name="connsiteX74" fmla="*/ 42902 w 144803"/>
                <a:gd name="connsiteY74" fmla="*/ 187576 h 235508"/>
                <a:gd name="connsiteX75" fmla="*/ -43036 w 144803"/>
                <a:gd name="connsiteY75" fmla="*/ -21046 h 235508"/>
                <a:gd name="connsiteX76" fmla="*/ -43052 w 144803"/>
                <a:gd name="connsiteY76" fmla="*/ -21013 h 235508"/>
                <a:gd name="connsiteX77" fmla="*/ -47322 w 144803"/>
                <a:gd name="connsiteY77" fmla="*/ -11899 h 235508"/>
                <a:gd name="connsiteX78" fmla="*/ -62923 w 144803"/>
                <a:gd name="connsiteY78" fmla="*/ 36792 h 235508"/>
                <a:gd name="connsiteX79" fmla="*/ -63268 w 144803"/>
                <a:gd name="connsiteY79" fmla="*/ 38336 h 235508"/>
                <a:gd name="connsiteX80" fmla="*/ -63563 w 144803"/>
                <a:gd name="connsiteY80" fmla="*/ 39764 h 235508"/>
                <a:gd name="connsiteX81" fmla="*/ -63810 w 144803"/>
                <a:gd name="connsiteY81" fmla="*/ 41029 h 235508"/>
                <a:gd name="connsiteX82" fmla="*/ -56173 w 144803"/>
                <a:gd name="connsiteY82" fmla="*/ 93250 h 235508"/>
                <a:gd name="connsiteX83" fmla="*/ -54662 w 144803"/>
                <a:gd name="connsiteY83" fmla="*/ 96091 h 235508"/>
                <a:gd name="connsiteX84" fmla="*/ -7711 w 144803"/>
                <a:gd name="connsiteY84" fmla="*/ 163798 h 235508"/>
                <a:gd name="connsiteX85" fmla="*/ 20749 w 144803"/>
                <a:gd name="connsiteY85" fmla="*/ 181616 h 235508"/>
                <a:gd name="connsiteX86" fmla="*/ 21077 w 144803"/>
                <a:gd name="connsiteY86" fmla="*/ 181714 h 235508"/>
                <a:gd name="connsiteX87" fmla="*/ 21635 w 144803"/>
                <a:gd name="connsiteY87" fmla="*/ 181895 h 235508"/>
                <a:gd name="connsiteX88" fmla="*/ 23770 w 144803"/>
                <a:gd name="connsiteY88" fmla="*/ 182502 h 235508"/>
                <a:gd name="connsiteX89" fmla="*/ 23837 w 144803"/>
                <a:gd name="connsiteY89" fmla="*/ 182519 h 235508"/>
                <a:gd name="connsiteX90" fmla="*/ 27663 w 144803"/>
                <a:gd name="connsiteY90" fmla="*/ 183405 h 235508"/>
                <a:gd name="connsiteX91" fmla="*/ 28467 w 144803"/>
                <a:gd name="connsiteY91" fmla="*/ 183570 h 235508"/>
                <a:gd name="connsiteX92" fmla="*/ 74154 w 144803"/>
                <a:gd name="connsiteY92" fmla="*/ 179596 h 235508"/>
                <a:gd name="connsiteX93" fmla="*/ 73350 w 144803"/>
                <a:gd name="connsiteY93" fmla="*/ 177066 h 235508"/>
                <a:gd name="connsiteX94" fmla="*/ 73054 w 144803"/>
                <a:gd name="connsiteY94" fmla="*/ 176180 h 235508"/>
                <a:gd name="connsiteX95" fmla="*/ 72725 w 144803"/>
                <a:gd name="connsiteY95" fmla="*/ 175195 h 235508"/>
                <a:gd name="connsiteX96" fmla="*/ 72479 w 144803"/>
                <a:gd name="connsiteY96" fmla="*/ 174423 h 235508"/>
                <a:gd name="connsiteX97" fmla="*/ 70853 w 144803"/>
                <a:gd name="connsiteY97" fmla="*/ 169594 h 235508"/>
                <a:gd name="connsiteX98" fmla="*/ 70279 w 144803"/>
                <a:gd name="connsiteY98" fmla="*/ 167952 h 235508"/>
                <a:gd name="connsiteX99" fmla="*/ 69342 w 144803"/>
                <a:gd name="connsiteY99" fmla="*/ 165341 h 235508"/>
                <a:gd name="connsiteX100" fmla="*/ 62773 w 144803"/>
                <a:gd name="connsiteY100" fmla="*/ 149199 h 235508"/>
                <a:gd name="connsiteX101" fmla="*/ 62396 w 144803"/>
                <a:gd name="connsiteY101" fmla="*/ 148362 h 235508"/>
                <a:gd name="connsiteX102" fmla="*/ 60541 w 144803"/>
                <a:gd name="connsiteY102" fmla="*/ 144354 h 235508"/>
                <a:gd name="connsiteX103" fmla="*/ 60195 w 144803"/>
                <a:gd name="connsiteY103" fmla="*/ 143615 h 235508"/>
                <a:gd name="connsiteX104" fmla="*/ 59932 w 144803"/>
                <a:gd name="connsiteY104" fmla="*/ 143073 h 235508"/>
                <a:gd name="connsiteX105" fmla="*/ 59160 w 144803"/>
                <a:gd name="connsiteY105" fmla="*/ 141448 h 235508"/>
                <a:gd name="connsiteX106" fmla="*/ 59128 w 144803"/>
                <a:gd name="connsiteY106" fmla="*/ 141398 h 235508"/>
                <a:gd name="connsiteX107" fmla="*/ 59128 w 144803"/>
                <a:gd name="connsiteY107" fmla="*/ 141398 h 235508"/>
                <a:gd name="connsiteX108" fmla="*/ 58898 w 144803"/>
                <a:gd name="connsiteY108" fmla="*/ 140938 h 235508"/>
                <a:gd name="connsiteX109" fmla="*/ 58274 w 144803"/>
                <a:gd name="connsiteY109" fmla="*/ 139625 h 235508"/>
                <a:gd name="connsiteX110" fmla="*/ 57995 w 144803"/>
                <a:gd name="connsiteY110" fmla="*/ 139034 h 235508"/>
                <a:gd name="connsiteX111" fmla="*/ 57846 w 144803"/>
                <a:gd name="connsiteY111" fmla="*/ 138721 h 235508"/>
                <a:gd name="connsiteX112" fmla="*/ 57420 w 144803"/>
                <a:gd name="connsiteY112" fmla="*/ 137818 h 235508"/>
                <a:gd name="connsiteX113" fmla="*/ 57305 w 144803"/>
                <a:gd name="connsiteY113" fmla="*/ 137589 h 235508"/>
                <a:gd name="connsiteX114" fmla="*/ 55597 w 144803"/>
                <a:gd name="connsiteY114" fmla="*/ 134009 h 235508"/>
                <a:gd name="connsiteX115" fmla="*/ 55433 w 144803"/>
                <a:gd name="connsiteY115" fmla="*/ 133664 h 235508"/>
                <a:gd name="connsiteX116" fmla="*/ 55121 w 144803"/>
                <a:gd name="connsiteY116" fmla="*/ 133007 h 235508"/>
                <a:gd name="connsiteX117" fmla="*/ 53774 w 144803"/>
                <a:gd name="connsiteY117" fmla="*/ 130133 h 235508"/>
                <a:gd name="connsiteX118" fmla="*/ 53675 w 144803"/>
                <a:gd name="connsiteY118" fmla="*/ 129920 h 235508"/>
                <a:gd name="connsiteX119" fmla="*/ 52083 w 144803"/>
                <a:gd name="connsiteY119" fmla="*/ 126422 h 235508"/>
                <a:gd name="connsiteX120" fmla="*/ 51245 w 144803"/>
                <a:gd name="connsiteY120" fmla="*/ 124550 h 235508"/>
                <a:gd name="connsiteX121" fmla="*/ 51195 w 144803"/>
                <a:gd name="connsiteY121" fmla="*/ 124451 h 235508"/>
                <a:gd name="connsiteX122" fmla="*/ 50277 w 144803"/>
                <a:gd name="connsiteY122" fmla="*/ 122399 h 235508"/>
                <a:gd name="connsiteX123" fmla="*/ 48913 w 144803"/>
                <a:gd name="connsiteY123" fmla="*/ 119295 h 235508"/>
                <a:gd name="connsiteX124" fmla="*/ 48831 w 144803"/>
                <a:gd name="connsiteY124" fmla="*/ 119081 h 235508"/>
                <a:gd name="connsiteX125" fmla="*/ 45350 w 144803"/>
                <a:gd name="connsiteY125" fmla="*/ 110854 h 235508"/>
                <a:gd name="connsiteX126" fmla="*/ 39109 w 144803"/>
                <a:gd name="connsiteY126" fmla="*/ 104844 h 235508"/>
                <a:gd name="connsiteX127" fmla="*/ 37598 w 144803"/>
                <a:gd name="connsiteY127" fmla="*/ 103300 h 235508"/>
                <a:gd name="connsiteX128" fmla="*/ 21635 w 144803"/>
                <a:gd name="connsiteY128" fmla="*/ 83430 h 235508"/>
                <a:gd name="connsiteX129" fmla="*/ 13441 w 144803"/>
                <a:gd name="connsiteY129" fmla="*/ 63723 h 235508"/>
                <a:gd name="connsiteX130" fmla="*/ 13293 w 144803"/>
                <a:gd name="connsiteY130" fmla="*/ 62837 h 235508"/>
                <a:gd name="connsiteX131" fmla="*/ 13178 w 144803"/>
                <a:gd name="connsiteY131" fmla="*/ 61917 h 235508"/>
                <a:gd name="connsiteX132" fmla="*/ 13063 w 144803"/>
                <a:gd name="connsiteY132" fmla="*/ 60899 h 235508"/>
                <a:gd name="connsiteX133" fmla="*/ 12866 w 144803"/>
                <a:gd name="connsiteY133" fmla="*/ 56728 h 235508"/>
                <a:gd name="connsiteX134" fmla="*/ 21225 w 144803"/>
                <a:gd name="connsiteY134" fmla="*/ -4542 h 235508"/>
                <a:gd name="connsiteX135" fmla="*/ 21323 w 144803"/>
                <a:gd name="connsiteY135" fmla="*/ -5002 h 235508"/>
                <a:gd name="connsiteX136" fmla="*/ 21389 w 144803"/>
                <a:gd name="connsiteY136" fmla="*/ -5264 h 235508"/>
                <a:gd name="connsiteX137" fmla="*/ 9352 w 144803"/>
                <a:gd name="connsiteY137" fmla="*/ -39028 h 235508"/>
                <a:gd name="connsiteX138" fmla="*/ 9286 w 144803"/>
                <a:gd name="connsiteY138" fmla="*/ -39077 h 235508"/>
                <a:gd name="connsiteX139" fmla="*/ 9236 w 144803"/>
                <a:gd name="connsiteY139" fmla="*/ -39126 h 235508"/>
                <a:gd name="connsiteX140" fmla="*/ -32509 w 144803"/>
                <a:gd name="connsiteY140" fmla="*/ -35086 h 235508"/>
                <a:gd name="connsiteX141" fmla="*/ -40917 w 144803"/>
                <a:gd name="connsiteY141" fmla="*/ -24708 h 235508"/>
                <a:gd name="connsiteX142" fmla="*/ -43036 w 144803"/>
                <a:gd name="connsiteY142" fmla="*/ -21046 h 235508"/>
                <a:gd name="connsiteX143" fmla="*/ -43036 w 144803"/>
                <a:gd name="connsiteY143" fmla="*/ -21046 h 235508"/>
                <a:gd name="connsiteX144" fmla="*/ 51311 w 144803"/>
                <a:gd name="connsiteY144" fmla="*/ 117981 h 235508"/>
                <a:gd name="connsiteX145" fmla="*/ 51311 w 144803"/>
                <a:gd name="connsiteY145" fmla="*/ 117981 h 235508"/>
                <a:gd name="connsiteX146" fmla="*/ 51311 w 144803"/>
                <a:gd name="connsiteY146" fmla="*/ 117981 h 235508"/>
                <a:gd name="connsiteX147" fmla="*/ -43118 w 144803"/>
                <a:gd name="connsiteY147" fmla="*/ -20914 h 235508"/>
                <a:gd name="connsiteX148" fmla="*/ -43118 w 144803"/>
                <a:gd name="connsiteY148" fmla="*/ -20914 h 235508"/>
                <a:gd name="connsiteX149" fmla="*/ -43118 w 144803"/>
                <a:gd name="connsiteY149" fmla="*/ -20914 h 23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144803" h="235508">
                  <a:moveTo>
                    <a:pt x="42902" y="187576"/>
                  </a:moveTo>
                  <a:cubicBezTo>
                    <a:pt x="38057" y="187576"/>
                    <a:pt x="33033" y="187166"/>
                    <a:pt x="27974" y="186180"/>
                  </a:cubicBezTo>
                  <a:cubicBezTo>
                    <a:pt x="27696" y="186132"/>
                    <a:pt x="27400" y="186066"/>
                    <a:pt x="27121" y="186016"/>
                  </a:cubicBezTo>
                  <a:cubicBezTo>
                    <a:pt x="25791" y="185737"/>
                    <a:pt x="24477" y="185441"/>
                    <a:pt x="23163" y="185097"/>
                  </a:cubicBezTo>
                  <a:lnTo>
                    <a:pt x="23081" y="185080"/>
                  </a:lnTo>
                  <a:cubicBezTo>
                    <a:pt x="22342" y="184883"/>
                    <a:pt x="21603" y="184670"/>
                    <a:pt x="20864" y="184456"/>
                  </a:cubicBezTo>
                  <a:cubicBezTo>
                    <a:pt x="20666" y="184391"/>
                    <a:pt x="20486" y="184341"/>
                    <a:pt x="20321" y="184276"/>
                  </a:cubicBezTo>
                  <a:lnTo>
                    <a:pt x="19977" y="184177"/>
                  </a:lnTo>
                  <a:cubicBezTo>
                    <a:pt x="8908" y="180663"/>
                    <a:pt x="-1043" y="174439"/>
                    <a:pt x="-9583" y="165687"/>
                  </a:cubicBezTo>
                  <a:cubicBezTo>
                    <a:pt x="-34216" y="140397"/>
                    <a:pt x="-51362" y="107997"/>
                    <a:pt x="-56995" y="97355"/>
                  </a:cubicBezTo>
                  <a:cubicBezTo>
                    <a:pt x="-57487" y="96419"/>
                    <a:pt x="-57980" y="95483"/>
                    <a:pt x="-58489" y="94564"/>
                  </a:cubicBezTo>
                  <a:cubicBezTo>
                    <a:pt x="-63416" y="85581"/>
                    <a:pt x="-70642" y="64118"/>
                    <a:pt x="-66404" y="40585"/>
                  </a:cubicBezTo>
                  <a:cubicBezTo>
                    <a:pt x="-66322" y="40175"/>
                    <a:pt x="-66240" y="39732"/>
                    <a:pt x="-66158" y="39255"/>
                  </a:cubicBezTo>
                  <a:cubicBezTo>
                    <a:pt x="-66060" y="38795"/>
                    <a:pt x="-65961" y="38302"/>
                    <a:pt x="-65863" y="37810"/>
                  </a:cubicBezTo>
                  <a:cubicBezTo>
                    <a:pt x="-65747" y="37301"/>
                    <a:pt x="-65633" y="36759"/>
                    <a:pt x="-65517" y="36217"/>
                  </a:cubicBezTo>
                  <a:cubicBezTo>
                    <a:pt x="-62694" y="23753"/>
                    <a:pt x="-56207" y="2306"/>
                    <a:pt x="-49785" y="-12900"/>
                  </a:cubicBezTo>
                  <a:cubicBezTo>
                    <a:pt x="-48225" y="-16579"/>
                    <a:pt x="-46813" y="-19617"/>
                    <a:pt x="-45450" y="-22162"/>
                  </a:cubicBezTo>
                  <a:cubicBezTo>
                    <a:pt x="-45417" y="-22228"/>
                    <a:pt x="-45383" y="-22277"/>
                    <a:pt x="-45351" y="-22343"/>
                  </a:cubicBezTo>
                  <a:cubicBezTo>
                    <a:pt x="-44678" y="-23640"/>
                    <a:pt x="-43939" y="-24905"/>
                    <a:pt x="-43151" y="-26136"/>
                  </a:cubicBezTo>
                  <a:cubicBezTo>
                    <a:pt x="-40490" y="-30324"/>
                    <a:pt x="-37517" y="-33986"/>
                    <a:pt x="-34332" y="-37008"/>
                  </a:cubicBezTo>
                  <a:cubicBezTo>
                    <a:pt x="-17876" y="-52674"/>
                    <a:pt x="303" y="-49061"/>
                    <a:pt x="10878" y="-41228"/>
                  </a:cubicBezTo>
                  <a:lnTo>
                    <a:pt x="10945" y="-41179"/>
                  </a:lnTo>
                  <a:lnTo>
                    <a:pt x="11011" y="-41130"/>
                  </a:lnTo>
                  <a:cubicBezTo>
                    <a:pt x="22292" y="-32705"/>
                    <a:pt x="27285" y="-18714"/>
                    <a:pt x="24001" y="-4657"/>
                  </a:cubicBezTo>
                  <a:lnTo>
                    <a:pt x="23934" y="-4378"/>
                  </a:lnTo>
                  <a:cubicBezTo>
                    <a:pt x="23902" y="-4246"/>
                    <a:pt x="23869" y="-4099"/>
                    <a:pt x="23837" y="-3950"/>
                  </a:cubicBezTo>
                  <a:cubicBezTo>
                    <a:pt x="20470" y="10632"/>
                    <a:pt x="15264" y="39978"/>
                    <a:pt x="15543" y="56695"/>
                  </a:cubicBezTo>
                  <a:cubicBezTo>
                    <a:pt x="15559" y="58124"/>
                    <a:pt x="15626" y="59454"/>
                    <a:pt x="15740" y="60653"/>
                  </a:cubicBezTo>
                  <a:cubicBezTo>
                    <a:pt x="15773" y="60981"/>
                    <a:pt x="15805" y="61293"/>
                    <a:pt x="15839" y="61605"/>
                  </a:cubicBezTo>
                  <a:cubicBezTo>
                    <a:pt x="15872" y="61917"/>
                    <a:pt x="15904" y="62196"/>
                    <a:pt x="15954" y="62459"/>
                  </a:cubicBezTo>
                  <a:cubicBezTo>
                    <a:pt x="15986" y="62738"/>
                    <a:pt x="16036" y="63001"/>
                    <a:pt x="16085" y="63247"/>
                  </a:cubicBezTo>
                  <a:cubicBezTo>
                    <a:pt x="17119" y="69060"/>
                    <a:pt x="19763" y="75367"/>
                    <a:pt x="23919" y="82001"/>
                  </a:cubicBezTo>
                  <a:cubicBezTo>
                    <a:pt x="27810" y="88209"/>
                    <a:pt x="33082" y="94744"/>
                    <a:pt x="39552" y="101428"/>
                  </a:cubicBezTo>
                  <a:cubicBezTo>
                    <a:pt x="40045" y="101937"/>
                    <a:pt x="40554" y="102446"/>
                    <a:pt x="41047" y="102955"/>
                  </a:cubicBezTo>
                  <a:cubicBezTo>
                    <a:pt x="43116" y="105041"/>
                    <a:pt x="45234" y="107094"/>
                    <a:pt x="47403" y="109080"/>
                  </a:cubicBezTo>
                  <a:cubicBezTo>
                    <a:pt x="47550" y="109212"/>
                    <a:pt x="47649" y="109376"/>
                    <a:pt x="47731" y="109557"/>
                  </a:cubicBezTo>
                  <a:cubicBezTo>
                    <a:pt x="48896" y="112398"/>
                    <a:pt x="50112" y="115238"/>
                    <a:pt x="51327" y="118063"/>
                  </a:cubicBezTo>
                  <a:cubicBezTo>
                    <a:pt x="51344" y="118096"/>
                    <a:pt x="51344" y="118112"/>
                    <a:pt x="51359" y="118146"/>
                  </a:cubicBezTo>
                  <a:lnTo>
                    <a:pt x="51376" y="118178"/>
                  </a:lnTo>
                  <a:cubicBezTo>
                    <a:pt x="51837" y="119262"/>
                    <a:pt x="52296" y="120296"/>
                    <a:pt x="52740" y="121298"/>
                  </a:cubicBezTo>
                  <a:cubicBezTo>
                    <a:pt x="53052" y="122005"/>
                    <a:pt x="53347" y="122678"/>
                    <a:pt x="53643" y="123351"/>
                  </a:cubicBezTo>
                  <a:lnTo>
                    <a:pt x="53692" y="123449"/>
                  </a:lnTo>
                  <a:cubicBezTo>
                    <a:pt x="53972" y="124090"/>
                    <a:pt x="54250" y="124698"/>
                    <a:pt x="54530" y="125305"/>
                  </a:cubicBezTo>
                  <a:cubicBezTo>
                    <a:pt x="55071" y="126521"/>
                    <a:pt x="55614" y="127670"/>
                    <a:pt x="56122" y="128803"/>
                  </a:cubicBezTo>
                  <a:lnTo>
                    <a:pt x="56221" y="129017"/>
                  </a:lnTo>
                  <a:cubicBezTo>
                    <a:pt x="56665" y="129969"/>
                    <a:pt x="57107" y="130921"/>
                    <a:pt x="57551" y="131858"/>
                  </a:cubicBezTo>
                  <a:cubicBezTo>
                    <a:pt x="57650" y="132087"/>
                    <a:pt x="57749" y="132301"/>
                    <a:pt x="57863" y="132515"/>
                  </a:cubicBezTo>
                  <a:lnTo>
                    <a:pt x="58027" y="132859"/>
                  </a:lnTo>
                  <a:cubicBezTo>
                    <a:pt x="58602" y="134091"/>
                    <a:pt x="59177" y="135290"/>
                    <a:pt x="59735" y="136456"/>
                  </a:cubicBezTo>
                  <a:cubicBezTo>
                    <a:pt x="59752" y="136489"/>
                    <a:pt x="59752" y="136505"/>
                    <a:pt x="59768" y="136538"/>
                  </a:cubicBezTo>
                  <a:cubicBezTo>
                    <a:pt x="59785" y="136571"/>
                    <a:pt x="59817" y="136636"/>
                    <a:pt x="59834" y="136669"/>
                  </a:cubicBezTo>
                  <a:cubicBezTo>
                    <a:pt x="59966" y="136964"/>
                    <a:pt x="60113" y="137260"/>
                    <a:pt x="60244" y="137556"/>
                  </a:cubicBezTo>
                  <a:lnTo>
                    <a:pt x="60392" y="137884"/>
                  </a:lnTo>
                  <a:cubicBezTo>
                    <a:pt x="60491" y="138081"/>
                    <a:pt x="60573" y="138278"/>
                    <a:pt x="60671" y="138459"/>
                  </a:cubicBezTo>
                  <a:cubicBezTo>
                    <a:pt x="60884" y="138919"/>
                    <a:pt x="61099" y="139346"/>
                    <a:pt x="61295" y="139773"/>
                  </a:cubicBezTo>
                  <a:lnTo>
                    <a:pt x="61493" y="140183"/>
                  </a:lnTo>
                  <a:cubicBezTo>
                    <a:pt x="61509" y="140216"/>
                    <a:pt x="61526" y="140249"/>
                    <a:pt x="61541" y="140282"/>
                  </a:cubicBezTo>
                  <a:cubicBezTo>
                    <a:pt x="61804" y="140840"/>
                    <a:pt x="62067" y="141382"/>
                    <a:pt x="62314" y="141940"/>
                  </a:cubicBezTo>
                  <a:lnTo>
                    <a:pt x="62577" y="142499"/>
                  </a:lnTo>
                  <a:cubicBezTo>
                    <a:pt x="62691" y="142745"/>
                    <a:pt x="62790" y="142975"/>
                    <a:pt x="62905" y="143205"/>
                  </a:cubicBezTo>
                  <a:lnTo>
                    <a:pt x="64777" y="147228"/>
                  </a:lnTo>
                  <a:cubicBezTo>
                    <a:pt x="64925" y="147557"/>
                    <a:pt x="65057" y="147852"/>
                    <a:pt x="65188" y="148131"/>
                  </a:cubicBezTo>
                  <a:cubicBezTo>
                    <a:pt x="67651" y="153600"/>
                    <a:pt x="69704" y="158625"/>
                    <a:pt x="71822" y="164438"/>
                  </a:cubicBezTo>
                  <a:cubicBezTo>
                    <a:pt x="72134" y="165292"/>
                    <a:pt x="72447" y="166163"/>
                    <a:pt x="72759" y="167066"/>
                  </a:cubicBezTo>
                  <a:cubicBezTo>
                    <a:pt x="72955" y="167608"/>
                    <a:pt x="73152" y="168166"/>
                    <a:pt x="73333" y="168725"/>
                  </a:cubicBezTo>
                  <a:cubicBezTo>
                    <a:pt x="73891" y="170333"/>
                    <a:pt x="74433" y="171960"/>
                    <a:pt x="74976" y="173585"/>
                  </a:cubicBezTo>
                  <a:lnTo>
                    <a:pt x="75239" y="174373"/>
                  </a:lnTo>
                  <a:cubicBezTo>
                    <a:pt x="75336" y="174702"/>
                    <a:pt x="75452" y="175014"/>
                    <a:pt x="75550" y="175342"/>
                  </a:cubicBezTo>
                  <a:cubicBezTo>
                    <a:pt x="75649" y="175654"/>
                    <a:pt x="75763" y="175966"/>
                    <a:pt x="75862" y="176279"/>
                  </a:cubicBezTo>
                  <a:cubicBezTo>
                    <a:pt x="76273" y="177526"/>
                    <a:pt x="76667" y="178791"/>
                    <a:pt x="77060" y="180056"/>
                  </a:cubicBezTo>
                  <a:cubicBezTo>
                    <a:pt x="77275" y="180761"/>
                    <a:pt x="76881" y="181500"/>
                    <a:pt x="76191" y="181731"/>
                  </a:cubicBezTo>
                  <a:cubicBezTo>
                    <a:pt x="76174" y="181731"/>
                    <a:pt x="76174" y="181731"/>
                    <a:pt x="76157" y="181747"/>
                  </a:cubicBezTo>
                  <a:lnTo>
                    <a:pt x="75353" y="182026"/>
                  </a:lnTo>
                  <a:cubicBezTo>
                    <a:pt x="67043" y="184785"/>
                    <a:pt x="55532" y="187576"/>
                    <a:pt x="42902" y="187576"/>
                  </a:cubicBezTo>
                  <a:lnTo>
                    <a:pt x="42902" y="187576"/>
                  </a:lnTo>
                  <a:close/>
                  <a:moveTo>
                    <a:pt x="-43036" y="-21046"/>
                  </a:moveTo>
                  <a:lnTo>
                    <a:pt x="-43052" y="-21013"/>
                  </a:lnTo>
                  <a:cubicBezTo>
                    <a:pt x="-44383" y="-18517"/>
                    <a:pt x="-45779" y="-15528"/>
                    <a:pt x="-47322" y="-11899"/>
                  </a:cubicBezTo>
                  <a:cubicBezTo>
                    <a:pt x="-53693" y="3160"/>
                    <a:pt x="-60115" y="24426"/>
                    <a:pt x="-62923" y="36792"/>
                  </a:cubicBezTo>
                  <a:cubicBezTo>
                    <a:pt x="-63054" y="37334"/>
                    <a:pt x="-63153" y="37843"/>
                    <a:pt x="-63268" y="38336"/>
                  </a:cubicBezTo>
                  <a:cubicBezTo>
                    <a:pt x="-63366" y="38828"/>
                    <a:pt x="-63465" y="39304"/>
                    <a:pt x="-63563" y="39764"/>
                  </a:cubicBezTo>
                  <a:cubicBezTo>
                    <a:pt x="-63662" y="40208"/>
                    <a:pt x="-63728" y="40635"/>
                    <a:pt x="-63810" y="41029"/>
                  </a:cubicBezTo>
                  <a:cubicBezTo>
                    <a:pt x="-67915" y="63822"/>
                    <a:pt x="-60936" y="84579"/>
                    <a:pt x="-56173" y="93250"/>
                  </a:cubicBezTo>
                  <a:cubicBezTo>
                    <a:pt x="-55796" y="93939"/>
                    <a:pt x="-55287" y="94892"/>
                    <a:pt x="-54662" y="96091"/>
                  </a:cubicBezTo>
                  <a:cubicBezTo>
                    <a:pt x="-49078" y="106650"/>
                    <a:pt x="-32066" y="138788"/>
                    <a:pt x="-7711" y="163798"/>
                  </a:cubicBezTo>
                  <a:cubicBezTo>
                    <a:pt x="517" y="172255"/>
                    <a:pt x="10091" y="178249"/>
                    <a:pt x="20749" y="181616"/>
                  </a:cubicBezTo>
                  <a:lnTo>
                    <a:pt x="21077" y="181714"/>
                  </a:lnTo>
                  <a:cubicBezTo>
                    <a:pt x="21258" y="181780"/>
                    <a:pt x="21439" y="181829"/>
                    <a:pt x="21635" y="181895"/>
                  </a:cubicBezTo>
                  <a:cubicBezTo>
                    <a:pt x="22325" y="182108"/>
                    <a:pt x="23048" y="182305"/>
                    <a:pt x="23770" y="182502"/>
                  </a:cubicBezTo>
                  <a:lnTo>
                    <a:pt x="23837" y="182519"/>
                  </a:lnTo>
                  <a:cubicBezTo>
                    <a:pt x="25166" y="182863"/>
                    <a:pt x="26431" y="183159"/>
                    <a:pt x="27663" y="183405"/>
                  </a:cubicBezTo>
                  <a:cubicBezTo>
                    <a:pt x="27942" y="183471"/>
                    <a:pt x="28204" y="183520"/>
                    <a:pt x="28467" y="183570"/>
                  </a:cubicBezTo>
                  <a:cubicBezTo>
                    <a:pt x="45990" y="186953"/>
                    <a:pt x="62922" y="183307"/>
                    <a:pt x="74154" y="179596"/>
                  </a:cubicBezTo>
                  <a:cubicBezTo>
                    <a:pt x="73891" y="178758"/>
                    <a:pt x="73612" y="177904"/>
                    <a:pt x="73350" y="177066"/>
                  </a:cubicBezTo>
                  <a:cubicBezTo>
                    <a:pt x="73251" y="176771"/>
                    <a:pt x="73169" y="176476"/>
                    <a:pt x="73054" y="176180"/>
                  </a:cubicBezTo>
                  <a:cubicBezTo>
                    <a:pt x="72939" y="175851"/>
                    <a:pt x="72841" y="175523"/>
                    <a:pt x="72725" y="175195"/>
                  </a:cubicBezTo>
                  <a:lnTo>
                    <a:pt x="72479" y="174423"/>
                  </a:lnTo>
                  <a:cubicBezTo>
                    <a:pt x="71954" y="172813"/>
                    <a:pt x="71411" y="171204"/>
                    <a:pt x="70853" y="169594"/>
                  </a:cubicBezTo>
                  <a:cubicBezTo>
                    <a:pt x="70672" y="169053"/>
                    <a:pt x="70476" y="168494"/>
                    <a:pt x="70279" y="167952"/>
                  </a:cubicBezTo>
                  <a:cubicBezTo>
                    <a:pt x="69967" y="167049"/>
                    <a:pt x="69655" y="166195"/>
                    <a:pt x="69342" y="165341"/>
                  </a:cubicBezTo>
                  <a:cubicBezTo>
                    <a:pt x="67257" y="159594"/>
                    <a:pt x="65221" y="154618"/>
                    <a:pt x="62773" y="149199"/>
                  </a:cubicBezTo>
                  <a:cubicBezTo>
                    <a:pt x="62642" y="148903"/>
                    <a:pt x="62527" y="148624"/>
                    <a:pt x="62396" y="148362"/>
                  </a:cubicBezTo>
                  <a:lnTo>
                    <a:pt x="60541" y="144354"/>
                  </a:lnTo>
                  <a:cubicBezTo>
                    <a:pt x="60425" y="144108"/>
                    <a:pt x="60310" y="143862"/>
                    <a:pt x="60195" y="143615"/>
                  </a:cubicBezTo>
                  <a:lnTo>
                    <a:pt x="59932" y="143073"/>
                  </a:lnTo>
                  <a:cubicBezTo>
                    <a:pt x="59669" y="142532"/>
                    <a:pt x="59423" y="141990"/>
                    <a:pt x="59160" y="141448"/>
                  </a:cubicBezTo>
                  <a:lnTo>
                    <a:pt x="59128" y="141398"/>
                  </a:lnTo>
                  <a:lnTo>
                    <a:pt x="59128" y="141398"/>
                  </a:lnTo>
                  <a:lnTo>
                    <a:pt x="58898" y="140938"/>
                  </a:lnTo>
                  <a:cubicBezTo>
                    <a:pt x="58684" y="140495"/>
                    <a:pt x="58471" y="140069"/>
                    <a:pt x="58274" y="139625"/>
                  </a:cubicBezTo>
                  <a:cubicBezTo>
                    <a:pt x="58191" y="139444"/>
                    <a:pt x="58093" y="139248"/>
                    <a:pt x="57995" y="139034"/>
                  </a:cubicBezTo>
                  <a:lnTo>
                    <a:pt x="57846" y="138721"/>
                  </a:lnTo>
                  <a:cubicBezTo>
                    <a:pt x="57699" y="138426"/>
                    <a:pt x="57568" y="138131"/>
                    <a:pt x="57420" y="137818"/>
                  </a:cubicBezTo>
                  <a:cubicBezTo>
                    <a:pt x="57387" y="137736"/>
                    <a:pt x="57338" y="137654"/>
                    <a:pt x="57305" y="137589"/>
                  </a:cubicBezTo>
                  <a:cubicBezTo>
                    <a:pt x="56730" y="136406"/>
                    <a:pt x="56172" y="135207"/>
                    <a:pt x="55597" y="134009"/>
                  </a:cubicBezTo>
                  <a:lnTo>
                    <a:pt x="55433" y="133664"/>
                  </a:lnTo>
                  <a:cubicBezTo>
                    <a:pt x="55334" y="133450"/>
                    <a:pt x="55219" y="133220"/>
                    <a:pt x="55121" y="133007"/>
                  </a:cubicBezTo>
                  <a:cubicBezTo>
                    <a:pt x="54661" y="132055"/>
                    <a:pt x="54218" y="131102"/>
                    <a:pt x="53774" y="130133"/>
                  </a:cubicBezTo>
                  <a:lnTo>
                    <a:pt x="53675" y="129920"/>
                  </a:lnTo>
                  <a:cubicBezTo>
                    <a:pt x="53134" y="128754"/>
                    <a:pt x="52608" y="127588"/>
                    <a:pt x="52083" y="126422"/>
                  </a:cubicBezTo>
                  <a:cubicBezTo>
                    <a:pt x="51803" y="125814"/>
                    <a:pt x="51524" y="125190"/>
                    <a:pt x="51245" y="124550"/>
                  </a:cubicBezTo>
                  <a:lnTo>
                    <a:pt x="51195" y="124451"/>
                  </a:lnTo>
                  <a:cubicBezTo>
                    <a:pt x="50900" y="123778"/>
                    <a:pt x="50588" y="123105"/>
                    <a:pt x="50277" y="122399"/>
                  </a:cubicBezTo>
                  <a:cubicBezTo>
                    <a:pt x="49816" y="121364"/>
                    <a:pt x="49357" y="120329"/>
                    <a:pt x="48913" y="119295"/>
                  </a:cubicBezTo>
                  <a:cubicBezTo>
                    <a:pt x="48881" y="119229"/>
                    <a:pt x="48847" y="119164"/>
                    <a:pt x="48831" y="119081"/>
                  </a:cubicBezTo>
                  <a:cubicBezTo>
                    <a:pt x="47714" y="116519"/>
                    <a:pt x="46548" y="113760"/>
                    <a:pt x="45350" y="110854"/>
                  </a:cubicBezTo>
                  <a:cubicBezTo>
                    <a:pt x="43230" y="108900"/>
                    <a:pt x="41146" y="106897"/>
                    <a:pt x="39109" y="104844"/>
                  </a:cubicBezTo>
                  <a:cubicBezTo>
                    <a:pt x="38600" y="104335"/>
                    <a:pt x="38091" y="103809"/>
                    <a:pt x="37598" y="103300"/>
                  </a:cubicBezTo>
                  <a:cubicBezTo>
                    <a:pt x="30996" y="96485"/>
                    <a:pt x="25626" y="89801"/>
                    <a:pt x="21635" y="83430"/>
                  </a:cubicBezTo>
                  <a:cubicBezTo>
                    <a:pt x="17283" y="76500"/>
                    <a:pt x="14541" y="69866"/>
                    <a:pt x="13441" y="63723"/>
                  </a:cubicBezTo>
                  <a:cubicBezTo>
                    <a:pt x="13392" y="63444"/>
                    <a:pt x="13342" y="63149"/>
                    <a:pt x="13293" y="62837"/>
                  </a:cubicBezTo>
                  <a:cubicBezTo>
                    <a:pt x="13244" y="62524"/>
                    <a:pt x="13211" y="62229"/>
                    <a:pt x="13178" y="61917"/>
                  </a:cubicBezTo>
                  <a:cubicBezTo>
                    <a:pt x="13145" y="61573"/>
                    <a:pt x="13095" y="61244"/>
                    <a:pt x="13063" y="60899"/>
                  </a:cubicBezTo>
                  <a:cubicBezTo>
                    <a:pt x="12948" y="59520"/>
                    <a:pt x="12866" y="58124"/>
                    <a:pt x="12866" y="56728"/>
                  </a:cubicBezTo>
                  <a:cubicBezTo>
                    <a:pt x="12571" y="39764"/>
                    <a:pt x="17826" y="10139"/>
                    <a:pt x="21225" y="-4542"/>
                  </a:cubicBezTo>
                  <a:cubicBezTo>
                    <a:pt x="21258" y="-4689"/>
                    <a:pt x="21291" y="-4838"/>
                    <a:pt x="21323" y="-5002"/>
                  </a:cubicBezTo>
                  <a:lnTo>
                    <a:pt x="21389" y="-5264"/>
                  </a:lnTo>
                  <a:cubicBezTo>
                    <a:pt x="24427" y="-18287"/>
                    <a:pt x="19829" y="-31211"/>
                    <a:pt x="9352" y="-39028"/>
                  </a:cubicBezTo>
                  <a:lnTo>
                    <a:pt x="9286" y="-39077"/>
                  </a:lnTo>
                  <a:lnTo>
                    <a:pt x="9236" y="-39126"/>
                  </a:lnTo>
                  <a:cubicBezTo>
                    <a:pt x="-468" y="-46319"/>
                    <a:pt x="-17269" y="-49603"/>
                    <a:pt x="-32509" y="-35086"/>
                  </a:cubicBezTo>
                  <a:cubicBezTo>
                    <a:pt x="-35530" y="-32212"/>
                    <a:pt x="-38372" y="-28715"/>
                    <a:pt x="-40917" y="-24708"/>
                  </a:cubicBezTo>
                  <a:cubicBezTo>
                    <a:pt x="-41656" y="-23558"/>
                    <a:pt x="-42379" y="-22310"/>
                    <a:pt x="-43036" y="-21046"/>
                  </a:cubicBezTo>
                  <a:lnTo>
                    <a:pt x="-43036" y="-21046"/>
                  </a:lnTo>
                  <a:close/>
                  <a:moveTo>
                    <a:pt x="51311" y="117981"/>
                  </a:moveTo>
                  <a:lnTo>
                    <a:pt x="51311" y="117981"/>
                  </a:lnTo>
                  <a:lnTo>
                    <a:pt x="51311" y="117981"/>
                  </a:lnTo>
                  <a:close/>
                  <a:moveTo>
                    <a:pt x="-43118" y="-20914"/>
                  </a:moveTo>
                  <a:lnTo>
                    <a:pt x="-43118" y="-20914"/>
                  </a:lnTo>
                  <a:lnTo>
                    <a:pt x="-43118" y="-20914"/>
                  </a:lnTo>
                  <a:close/>
                </a:path>
              </a:pathLst>
            </a:custGeom>
            <a:solidFill>
              <a:srgbClr val="191919"/>
            </a:solidFill>
            <a:ln w="164" cap="flat">
              <a:noFill/>
              <a:prstDash val="solid"/>
              <a:miter/>
            </a:ln>
          </p:spPr>
          <p:txBody>
            <a:bodyPr rtlCol="0" anchor="ctr"/>
            <a:lstStyle/>
            <a:p>
              <a:endParaRPr lang="fr-FR"/>
            </a:p>
          </p:txBody>
        </p:sp>
        <p:sp>
          <p:nvSpPr>
            <p:cNvPr id="4183" name="Forme libre 4182">
              <a:extLst>
                <a:ext uri="{FF2B5EF4-FFF2-40B4-BE49-F238E27FC236}">
                  <a16:creationId xmlns:a16="http://schemas.microsoft.com/office/drawing/2014/main" id="{FF1E8BCF-662F-994A-8DCD-AEFB5337856A}"/>
                </a:ext>
              </a:extLst>
            </p:cNvPr>
            <p:cNvSpPr/>
            <p:nvPr/>
          </p:nvSpPr>
          <p:spPr>
            <a:xfrm>
              <a:off x="14630374" y="9892494"/>
              <a:ext cx="63571" cy="141185"/>
            </a:xfrm>
            <a:custGeom>
              <a:avLst/>
              <a:gdLst>
                <a:gd name="connsiteX0" fmla="*/ -28380 w 63571"/>
                <a:gd name="connsiteY0" fmla="*/ 17629 h 141185"/>
                <a:gd name="connsiteX1" fmla="*/ -47840 w 63571"/>
                <a:gd name="connsiteY1" fmla="*/ 14640 h 141185"/>
                <a:gd name="connsiteX2" fmla="*/ -67448 w 63571"/>
                <a:gd name="connsiteY2" fmla="*/ -2389 h 141185"/>
                <a:gd name="connsiteX3" fmla="*/ -21432 w 63571"/>
                <a:gd name="connsiteY3" fmla="*/ -47368 h 141185"/>
                <a:gd name="connsiteX4" fmla="*/ -7934 w 63571"/>
                <a:gd name="connsiteY4" fmla="*/ -37581 h 141185"/>
                <a:gd name="connsiteX5" fmla="*/ -10528 w 63571"/>
                <a:gd name="connsiteY5" fmla="*/ 10715 h 141185"/>
                <a:gd name="connsiteX6" fmla="*/ -28380 w 63571"/>
                <a:gd name="connsiteY6" fmla="*/ 17629 h 141185"/>
                <a:gd name="connsiteX7" fmla="*/ -28380 w 63571"/>
                <a:gd name="connsiteY7" fmla="*/ 17629 h 141185"/>
                <a:gd name="connsiteX8" fmla="*/ -25374 w 63571"/>
                <a:gd name="connsiteY8" fmla="*/ -45004 h 141185"/>
                <a:gd name="connsiteX9" fmla="*/ -64804 w 63571"/>
                <a:gd name="connsiteY9" fmla="*/ -1995 h 141185"/>
                <a:gd name="connsiteX10" fmla="*/ -47068 w 63571"/>
                <a:gd name="connsiteY10" fmla="*/ 12094 h 141185"/>
                <a:gd name="connsiteX11" fmla="*/ -12959 w 63571"/>
                <a:gd name="connsiteY11" fmla="*/ 9599 h 141185"/>
                <a:gd name="connsiteX12" fmla="*/ -10282 w 63571"/>
                <a:gd name="connsiteY12" fmla="*/ -36316 h 141185"/>
                <a:gd name="connsiteX13" fmla="*/ -21843 w 63571"/>
                <a:gd name="connsiteY13" fmla="*/ -44725 h 141185"/>
                <a:gd name="connsiteX14" fmla="*/ -25374 w 63571"/>
                <a:gd name="connsiteY14" fmla="*/ -45004 h 141185"/>
                <a:gd name="connsiteX15" fmla="*/ -25374 w 63571"/>
                <a:gd name="connsiteY15" fmla="*/ -45004 h 141185"/>
                <a:gd name="connsiteX16" fmla="*/ -32107 w 63571"/>
                <a:gd name="connsiteY16" fmla="*/ 80048 h 141185"/>
                <a:gd name="connsiteX17" fmla="*/ -66528 w 63571"/>
                <a:gd name="connsiteY17" fmla="*/ 74448 h 141185"/>
                <a:gd name="connsiteX18" fmla="*/ -67383 w 63571"/>
                <a:gd name="connsiteY18" fmla="*/ 72773 h 141185"/>
                <a:gd name="connsiteX19" fmla="*/ -65707 w 63571"/>
                <a:gd name="connsiteY19" fmla="*/ 71919 h 141185"/>
                <a:gd name="connsiteX20" fmla="*/ -65675 w 63571"/>
                <a:gd name="connsiteY20" fmla="*/ 71936 h 141185"/>
                <a:gd name="connsiteX21" fmla="*/ -23731 w 63571"/>
                <a:gd name="connsiteY21" fmla="*/ 77059 h 141185"/>
                <a:gd name="connsiteX22" fmla="*/ -22303 w 63571"/>
                <a:gd name="connsiteY22" fmla="*/ 78274 h 141185"/>
                <a:gd name="connsiteX23" fmla="*/ -23518 w 63571"/>
                <a:gd name="connsiteY23" fmla="*/ 79703 h 141185"/>
                <a:gd name="connsiteX24" fmla="*/ -32107 w 63571"/>
                <a:gd name="connsiteY24" fmla="*/ 80048 h 141185"/>
                <a:gd name="connsiteX25" fmla="*/ -32107 w 63571"/>
                <a:gd name="connsiteY25" fmla="*/ 80048 h 141185"/>
                <a:gd name="connsiteX26" fmla="*/ -38117 w 63571"/>
                <a:gd name="connsiteY26" fmla="*/ 93514 h 141185"/>
                <a:gd name="connsiteX27" fmla="*/ -51026 w 63571"/>
                <a:gd name="connsiteY27" fmla="*/ 92102 h 141185"/>
                <a:gd name="connsiteX28" fmla="*/ -52076 w 63571"/>
                <a:gd name="connsiteY28" fmla="*/ 90525 h 141185"/>
                <a:gd name="connsiteX29" fmla="*/ -50500 w 63571"/>
                <a:gd name="connsiteY29" fmla="*/ 89474 h 141185"/>
                <a:gd name="connsiteX30" fmla="*/ -50451 w 63571"/>
                <a:gd name="connsiteY30" fmla="*/ 89490 h 141185"/>
                <a:gd name="connsiteX31" fmla="*/ -29759 w 63571"/>
                <a:gd name="connsiteY31" fmla="*/ 90229 h 141185"/>
                <a:gd name="connsiteX32" fmla="*/ -28232 w 63571"/>
                <a:gd name="connsiteY32" fmla="*/ 91330 h 141185"/>
                <a:gd name="connsiteX33" fmla="*/ -29332 w 63571"/>
                <a:gd name="connsiteY33" fmla="*/ 92857 h 141185"/>
                <a:gd name="connsiteX34" fmla="*/ -29382 w 63571"/>
                <a:gd name="connsiteY34" fmla="*/ 92857 h 141185"/>
                <a:gd name="connsiteX35" fmla="*/ -38117 w 63571"/>
                <a:gd name="connsiteY35" fmla="*/ 93514 h 141185"/>
                <a:gd name="connsiteX36" fmla="*/ -38117 w 63571"/>
                <a:gd name="connsiteY36" fmla="*/ 93514 h 14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571" h="141185">
                  <a:moveTo>
                    <a:pt x="-28380" y="17629"/>
                  </a:moveTo>
                  <a:cubicBezTo>
                    <a:pt x="-34521" y="17629"/>
                    <a:pt x="-41419" y="16545"/>
                    <a:pt x="-47840" y="14640"/>
                  </a:cubicBezTo>
                  <a:cubicBezTo>
                    <a:pt x="-61142" y="10666"/>
                    <a:pt x="-68467" y="4294"/>
                    <a:pt x="-67448" y="-2389"/>
                  </a:cubicBezTo>
                  <a:cubicBezTo>
                    <a:pt x="-64294" y="-23081"/>
                    <a:pt x="-44802" y="-50883"/>
                    <a:pt x="-21432" y="-47368"/>
                  </a:cubicBezTo>
                  <a:cubicBezTo>
                    <a:pt x="-15505" y="-46482"/>
                    <a:pt x="-10955" y="-43181"/>
                    <a:pt x="-7934" y="-37581"/>
                  </a:cubicBezTo>
                  <a:cubicBezTo>
                    <a:pt x="-1003" y="-24772"/>
                    <a:pt x="-3992" y="-3588"/>
                    <a:pt x="-10528" y="10715"/>
                  </a:cubicBezTo>
                  <a:cubicBezTo>
                    <a:pt x="-12745" y="15543"/>
                    <a:pt x="-19823" y="17629"/>
                    <a:pt x="-28380" y="17629"/>
                  </a:cubicBezTo>
                  <a:lnTo>
                    <a:pt x="-28380" y="17629"/>
                  </a:lnTo>
                  <a:close/>
                  <a:moveTo>
                    <a:pt x="-25374" y="-45004"/>
                  </a:moveTo>
                  <a:cubicBezTo>
                    <a:pt x="-45278" y="-45004"/>
                    <a:pt x="-62045" y="-20076"/>
                    <a:pt x="-64804" y="-1995"/>
                  </a:cubicBezTo>
                  <a:cubicBezTo>
                    <a:pt x="-65576" y="3112"/>
                    <a:pt x="-58613" y="8630"/>
                    <a:pt x="-47068" y="12094"/>
                  </a:cubicBezTo>
                  <a:cubicBezTo>
                    <a:pt x="-33060" y="16282"/>
                    <a:pt x="-15997" y="16282"/>
                    <a:pt x="-12959" y="9599"/>
                  </a:cubicBezTo>
                  <a:cubicBezTo>
                    <a:pt x="-5766" y="-6117"/>
                    <a:pt x="-4616" y="-25856"/>
                    <a:pt x="-10282" y="-36316"/>
                  </a:cubicBezTo>
                  <a:cubicBezTo>
                    <a:pt x="-12893" y="-41145"/>
                    <a:pt x="-16785" y="-43969"/>
                    <a:pt x="-21843" y="-44725"/>
                  </a:cubicBezTo>
                  <a:cubicBezTo>
                    <a:pt x="-23009" y="-44922"/>
                    <a:pt x="-24192" y="-45004"/>
                    <a:pt x="-25374" y="-45004"/>
                  </a:cubicBezTo>
                  <a:lnTo>
                    <a:pt x="-25374" y="-45004"/>
                  </a:lnTo>
                  <a:close/>
                  <a:moveTo>
                    <a:pt x="-32107" y="80048"/>
                  </a:moveTo>
                  <a:cubicBezTo>
                    <a:pt x="-43767" y="80048"/>
                    <a:pt x="-55525" y="78143"/>
                    <a:pt x="-66528" y="74448"/>
                  </a:cubicBezTo>
                  <a:cubicBezTo>
                    <a:pt x="-67235" y="74218"/>
                    <a:pt x="-67612" y="73479"/>
                    <a:pt x="-67383" y="72773"/>
                  </a:cubicBezTo>
                  <a:cubicBezTo>
                    <a:pt x="-67153" y="72067"/>
                    <a:pt x="-66414" y="71689"/>
                    <a:pt x="-65707" y="71919"/>
                  </a:cubicBezTo>
                  <a:cubicBezTo>
                    <a:pt x="-65690" y="71919"/>
                    <a:pt x="-65690" y="71919"/>
                    <a:pt x="-65675" y="71936"/>
                  </a:cubicBezTo>
                  <a:cubicBezTo>
                    <a:pt x="-52291" y="76435"/>
                    <a:pt x="-37789" y="78209"/>
                    <a:pt x="-23731" y="77059"/>
                  </a:cubicBezTo>
                  <a:cubicBezTo>
                    <a:pt x="-22992" y="76994"/>
                    <a:pt x="-22352" y="77552"/>
                    <a:pt x="-22303" y="78274"/>
                  </a:cubicBezTo>
                  <a:cubicBezTo>
                    <a:pt x="-22238" y="79013"/>
                    <a:pt x="-22796" y="79654"/>
                    <a:pt x="-23518" y="79703"/>
                  </a:cubicBezTo>
                  <a:cubicBezTo>
                    <a:pt x="-26376" y="79933"/>
                    <a:pt x="-29233" y="80048"/>
                    <a:pt x="-32107" y="80048"/>
                  </a:cubicBezTo>
                  <a:lnTo>
                    <a:pt x="-32107" y="80048"/>
                  </a:lnTo>
                  <a:close/>
                  <a:moveTo>
                    <a:pt x="-38117" y="93514"/>
                  </a:moveTo>
                  <a:cubicBezTo>
                    <a:pt x="-42453" y="93514"/>
                    <a:pt x="-46756" y="93038"/>
                    <a:pt x="-51026" y="92102"/>
                  </a:cubicBezTo>
                  <a:cubicBezTo>
                    <a:pt x="-51748" y="91954"/>
                    <a:pt x="-52209" y="91247"/>
                    <a:pt x="-52076" y="90525"/>
                  </a:cubicBezTo>
                  <a:cubicBezTo>
                    <a:pt x="-51946" y="89803"/>
                    <a:pt x="-51223" y="89343"/>
                    <a:pt x="-50500" y="89474"/>
                  </a:cubicBezTo>
                  <a:cubicBezTo>
                    <a:pt x="-50484" y="89474"/>
                    <a:pt x="-50468" y="89474"/>
                    <a:pt x="-50451" y="89490"/>
                  </a:cubicBezTo>
                  <a:cubicBezTo>
                    <a:pt x="-43652" y="90985"/>
                    <a:pt x="-36656" y="91231"/>
                    <a:pt x="-29759" y="90229"/>
                  </a:cubicBezTo>
                  <a:cubicBezTo>
                    <a:pt x="-29036" y="90115"/>
                    <a:pt x="-28346" y="90591"/>
                    <a:pt x="-28232" y="91330"/>
                  </a:cubicBezTo>
                  <a:cubicBezTo>
                    <a:pt x="-28117" y="92069"/>
                    <a:pt x="-28593" y="92742"/>
                    <a:pt x="-29332" y="92857"/>
                  </a:cubicBezTo>
                  <a:cubicBezTo>
                    <a:pt x="-29348" y="92857"/>
                    <a:pt x="-29365" y="92857"/>
                    <a:pt x="-29382" y="92857"/>
                  </a:cubicBezTo>
                  <a:cubicBezTo>
                    <a:pt x="-32288" y="93300"/>
                    <a:pt x="-35212" y="93514"/>
                    <a:pt x="-38117" y="93514"/>
                  </a:cubicBezTo>
                  <a:lnTo>
                    <a:pt x="-38117" y="93514"/>
                  </a:lnTo>
                  <a:close/>
                </a:path>
              </a:pathLst>
            </a:custGeom>
            <a:solidFill>
              <a:srgbClr val="191919"/>
            </a:solidFill>
            <a:ln w="164" cap="flat">
              <a:noFill/>
              <a:prstDash val="solid"/>
              <a:miter/>
            </a:ln>
          </p:spPr>
          <p:txBody>
            <a:bodyPr rtlCol="0" anchor="ctr"/>
            <a:lstStyle/>
            <a:p>
              <a:endParaRPr lang="fr-FR"/>
            </a:p>
          </p:txBody>
        </p:sp>
        <p:sp>
          <p:nvSpPr>
            <p:cNvPr id="4184" name="Forme libre 4183">
              <a:extLst>
                <a:ext uri="{FF2B5EF4-FFF2-40B4-BE49-F238E27FC236}">
                  <a16:creationId xmlns:a16="http://schemas.microsoft.com/office/drawing/2014/main" id="{28164D55-D3EC-EE7B-4B18-89D2E2DA2583}"/>
                </a:ext>
              </a:extLst>
            </p:cNvPr>
            <p:cNvSpPr/>
            <p:nvPr/>
          </p:nvSpPr>
          <p:spPr>
            <a:xfrm>
              <a:off x="14720759" y="9971165"/>
              <a:ext cx="134332" cy="192149"/>
            </a:xfrm>
            <a:custGeom>
              <a:avLst/>
              <a:gdLst>
                <a:gd name="connsiteX0" fmla="*/ 65994 w 134332"/>
                <a:gd name="connsiteY0" fmla="*/ 127705 h 192149"/>
                <a:gd name="connsiteX1" fmla="*/ 65862 w 134332"/>
                <a:gd name="connsiteY1" fmla="*/ 137262 h 192149"/>
                <a:gd name="connsiteX2" fmla="*/ -27219 w 134332"/>
                <a:gd name="connsiteY2" fmla="*/ 126095 h 192149"/>
                <a:gd name="connsiteX3" fmla="*/ -65517 w 134332"/>
                <a:gd name="connsiteY3" fmla="*/ 69276 h 192149"/>
                <a:gd name="connsiteX4" fmla="*/ -53331 w 134332"/>
                <a:gd name="connsiteY4" fmla="*/ -27103 h 192149"/>
                <a:gd name="connsiteX5" fmla="*/ -22522 w 134332"/>
                <a:gd name="connsiteY5" fmla="*/ -48008 h 192149"/>
                <a:gd name="connsiteX6" fmla="*/ 15479 w 134332"/>
                <a:gd name="connsiteY6" fmla="*/ -14081 h 192149"/>
                <a:gd name="connsiteX7" fmla="*/ 13607 w 134332"/>
                <a:gd name="connsiteY7" fmla="*/ 60704 h 192149"/>
                <a:gd name="connsiteX8" fmla="*/ 65878 w 134332"/>
                <a:gd name="connsiteY8" fmla="*/ 83136 h 192149"/>
                <a:gd name="connsiteX9" fmla="*/ 65994 w 134332"/>
                <a:gd name="connsiteY9" fmla="*/ 127705 h 192149"/>
                <a:gd name="connsiteX10" fmla="*/ 65994 w 134332"/>
                <a:gd name="connsiteY10" fmla="*/ 127705 h 19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332" h="192149">
                  <a:moveTo>
                    <a:pt x="65994" y="127705"/>
                  </a:moveTo>
                  <a:cubicBezTo>
                    <a:pt x="65961" y="130792"/>
                    <a:pt x="65912" y="133978"/>
                    <a:pt x="65862" y="137262"/>
                  </a:cubicBezTo>
                  <a:cubicBezTo>
                    <a:pt x="39487" y="152994"/>
                    <a:pt x="-10748" y="137262"/>
                    <a:pt x="-27219" y="126095"/>
                  </a:cubicBezTo>
                  <a:cubicBezTo>
                    <a:pt x="-43707" y="114945"/>
                    <a:pt x="-61460" y="82479"/>
                    <a:pt x="-65517" y="69276"/>
                  </a:cubicBezTo>
                  <a:cubicBezTo>
                    <a:pt x="-69572" y="56089"/>
                    <a:pt x="-71528" y="1142"/>
                    <a:pt x="-53331" y="-27103"/>
                  </a:cubicBezTo>
                  <a:cubicBezTo>
                    <a:pt x="-44841" y="-40307"/>
                    <a:pt x="-33510" y="-46744"/>
                    <a:pt x="-22522" y="-48008"/>
                  </a:cubicBezTo>
                  <a:cubicBezTo>
                    <a:pt x="-2668" y="-50324"/>
                    <a:pt x="16135" y="-35840"/>
                    <a:pt x="15479" y="-14081"/>
                  </a:cubicBezTo>
                  <a:cubicBezTo>
                    <a:pt x="14542" y="17022"/>
                    <a:pt x="13294" y="36400"/>
                    <a:pt x="13607" y="60704"/>
                  </a:cubicBezTo>
                  <a:lnTo>
                    <a:pt x="65878" y="83136"/>
                  </a:lnTo>
                  <a:cubicBezTo>
                    <a:pt x="65862" y="83136"/>
                    <a:pt x="66272" y="101315"/>
                    <a:pt x="65994" y="127705"/>
                  </a:cubicBezTo>
                  <a:lnTo>
                    <a:pt x="65994" y="127705"/>
                  </a:lnTo>
                  <a:close/>
                </a:path>
              </a:pathLst>
            </a:custGeom>
            <a:solidFill>
              <a:srgbClr val="FFFFFF"/>
            </a:solidFill>
            <a:ln w="164" cap="flat">
              <a:noFill/>
              <a:prstDash val="solid"/>
              <a:miter/>
            </a:ln>
          </p:spPr>
          <p:txBody>
            <a:bodyPr rtlCol="0" anchor="ctr"/>
            <a:lstStyle/>
            <a:p>
              <a:endParaRPr lang="fr-FR"/>
            </a:p>
          </p:txBody>
        </p:sp>
        <p:sp>
          <p:nvSpPr>
            <p:cNvPr id="4185" name="Forme libre 4184">
              <a:extLst>
                <a:ext uri="{FF2B5EF4-FFF2-40B4-BE49-F238E27FC236}">
                  <a16:creationId xmlns:a16="http://schemas.microsoft.com/office/drawing/2014/main" id="{3CA97E22-1A1B-43CB-7BD7-41AE504BD41F}"/>
                </a:ext>
              </a:extLst>
            </p:cNvPr>
            <p:cNvSpPr/>
            <p:nvPr/>
          </p:nvSpPr>
          <p:spPr>
            <a:xfrm>
              <a:off x="14719447" y="9969839"/>
              <a:ext cx="136972" cy="194787"/>
            </a:xfrm>
            <a:custGeom>
              <a:avLst/>
              <a:gdLst>
                <a:gd name="connsiteX0" fmla="*/ 38418 w 136972"/>
                <a:gd name="connsiteY0" fmla="*/ 146537 h 194787"/>
                <a:gd name="connsiteX1" fmla="*/ -26663 w 136972"/>
                <a:gd name="connsiteY1" fmla="*/ 128539 h 194787"/>
                <a:gd name="connsiteX2" fmla="*/ -65485 w 136972"/>
                <a:gd name="connsiteY2" fmla="*/ 71013 h 194787"/>
                <a:gd name="connsiteX3" fmla="*/ -53152 w 136972"/>
                <a:gd name="connsiteY3" fmla="*/ -26483 h 194787"/>
                <a:gd name="connsiteX4" fmla="*/ -6169 w 136972"/>
                <a:gd name="connsiteY4" fmla="*/ -46600 h 194787"/>
                <a:gd name="connsiteX5" fmla="*/ 18121 w 136972"/>
                <a:gd name="connsiteY5" fmla="*/ -12705 h 194787"/>
                <a:gd name="connsiteX6" fmla="*/ 16790 w 136972"/>
                <a:gd name="connsiteY6" fmla="*/ -12738 h 194787"/>
                <a:gd name="connsiteX7" fmla="*/ 18121 w 136972"/>
                <a:gd name="connsiteY7" fmla="*/ -12705 h 194787"/>
                <a:gd name="connsiteX8" fmla="*/ 17233 w 136972"/>
                <a:gd name="connsiteY8" fmla="*/ 12798 h 194787"/>
                <a:gd name="connsiteX9" fmla="*/ 16232 w 136972"/>
                <a:gd name="connsiteY9" fmla="*/ 61160 h 194787"/>
                <a:gd name="connsiteX10" fmla="*/ 67700 w 136972"/>
                <a:gd name="connsiteY10" fmla="*/ 83247 h 194787"/>
                <a:gd name="connsiteX11" fmla="*/ 68504 w 136972"/>
                <a:gd name="connsiteY11" fmla="*/ 84446 h 194787"/>
                <a:gd name="connsiteX12" fmla="*/ 68504 w 136972"/>
                <a:gd name="connsiteY12" fmla="*/ 138621 h 194787"/>
                <a:gd name="connsiteX13" fmla="*/ 67847 w 136972"/>
                <a:gd name="connsiteY13" fmla="*/ 139738 h 194787"/>
                <a:gd name="connsiteX14" fmla="*/ 38418 w 136972"/>
                <a:gd name="connsiteY14" fmla="*/ 146537 h 194787"/>
                <a:gd name="connsiteX15" fmla="*/ 38418 w 136972"/>
                <a:gd name="connsiteY15" fmla="*/ 146537 h 194787"/>
                <a:gd name="connsiteX16" fmla="*/ -17122 w 136972"/>
                <a:gd name="connsiteY16" fmla="*/ -45582 h 194787"/>
                <a:gd name="connsiteX17" fmla="*/ -50903 w 136972"/>
                <a:gd name="connsiteY17" fmla="*/ -25038 h 194787"/>
                <a:gd name="connsiteX18" fmla="*/ -62923 w 136972"/>
                <a:gd name="connsiteY18" fmla="*/ 70225 h 194787"/>
                <a:gd name="connsiteX19" fmla="*/ -25152 w 136972"/>
                <a:gd name="connsiteY19" fmla="*/ 126322 h 194787"/>
                <a:gd name="connsiteX20" fmla="*/ 65860 w 136972"/>
                <a:gd name="connsiteY20" fmla="*/ 137817 h 194787"/>
                <a:gd name="connsiteX21" fmla="*/ 65860 w 136972"/>
                <a:gd name="connsiteY21" fmla="*/ 85349 h 194787"/>
                <a:gd name="connsiteX22" fmla="*/ 14376 w 136972"/>
                <a:gd name="connsiteY22" fmla="*/ 63262 h 194787"/>
                <a:gd name="connsiteX23" fmla="*/ 13571 w 136972"/>
                <a:gd name="connsiteY23" fmla="*/ 62047 h 194787"/>
                <a:gd name="connsiteX24" fmla="*/ 14573 w 136972"/>
                <a:gd name="connsiteY24" fmla="*/ 12700 h 194787"/>
                <a:gd name="connsiteX25" fmla="*/ 15460 w 136972"/>
                <a:gd name="connsiteY25" fmla="*/ -12787 h 194787"/>
                <a:gd name="connsiteX26" fmla="*/ -6957 w 136972"/>
                <a:gd name="connsiteY26" fmla="*/ -44054 h 194787"/>
                <a:gd name="connsiteX27" fmla="*/ -17122 w 136972"/>
                <a:gd name="connsiteY27" fmla="*/ -45582 h 194787"/>
                <a:gd name="connsiteX28" fmla="*/ -17122 w 136972"/>
                <a:gd name="connsiteY28" fmla="*/ -45582 h 19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6972" h="194787">
                  <a:moveTo>
                    <a:pt x="38418" y="146537"/>
                  </a:moveTo>
                  <a:cubicBezTo>
                    <a:pt x="12948" y="146537"/>
                    <a:pt x="-15545" y="136060"/>
                    <a:pt x="-26663" y="128539"/>
                  </a:cubicBezTo>
                  <a:cubicBezTo>
                    <a:pt x="-43217" y="117339"/>
                    <a:pt x="-61216" y="84922"/>
                    <a:pt x="-65485" y="71013"/>
                  </a:cubicBezTo>
                  <a:cubicBezTo>
                    <a:pt x="-69542" y="57810"/>
                    <a:pt x="-71644" y="2222"/>
                    <a:pt x="-53152" y="-26483"/>
                  </a:cubicBezTo>
                  <a:cubicBezTo>
                    <a:pt x="-39424" y="-47815"/>
                    <a:pt x="-19881" y="-50853"/>
                    <a:pt x="-6169" y="-46600"/>
                  </a:cubicBezTo>
                  <a:cubicBezTo>
                    <a:pt x="9055" y="-41870"/>
                    <a:pt x="18597" y="-28568"/>
                    <a:pt x="18121" y="-12705"/>
                  </a:cubicBezTo>
                  <a:lnTo>
                    <a:pt x="16790" y="-12738"/>
                  </a:lnTo>
                  <a:lnTo>
                    <a:pt x="18121" y="-12705"/>
                  </a:lnTo>
                  <a:cubicBezTo>
                    <a:pt x="17841" y="-3279"/>
                    <a:pt x="17529" y="4899"/>
                    <a:pt x="17233" y="12798"/>
                  </a:cubicBezTo>
                  <a:cubicBezTo>
                    <a:pt x="16576" y="30533"/>
                    <a:pt x="16051" y="44607"/>
                    <a:pt x="16232" y="61160"/>
                  </a:cubicBezTo>
                  <a:lnTo>
                    <a:pt x="67700" y="83247"/>
                  </a:lnTo>
                  <a:cubicBezTo>
                    <a:pt x="68176" y="83461"/>
                    <a:pt x="68487" y="83921"/>
                    <a:pt x="68504" y="84446"/>
                  </a:cubicBezTo>
                  <a:cubicBezTo>
                    <a:pt x="68504" y="84676"/>
                    <a:pt x="69013" y="107502"/>
                    <a:pt x="68504" y="138621"/>
                  </a:cubicBezTo>
                  <a:cubicBezTo>
                    <a:pt x="68504" y="139081"/>
                    <a:pt x="68258" y="139508"/>
                    <a:pt x="67847" y="139738"/>
                  </a:cubicBezTo>
                  <a:cubicBezTo>
                    <a:pt x="59669" y="144615"/>
                    <a:pt x="49323" y="146537"/>
                    <a:pt x="38418" y="146537"/>
                  </a:cubicBezTo>
                  <a:lnTo>
                    <a:pt x="38418" y="146537"/>
                  </a:lnTo>
                  <a:close/>
                  <a:moveTo>
                    <a:pt x="-17122" y="-45582"/>
                  </a:moveTo>
                  <a:cubicBezTo>
                    <a:pt x="-28322" y="-45582"/>
                    <a:pt x="-41132" y="-40212"/>
                    <a:pt x="-50903" y="-25038"/>
                  </a:cubicBezTo>
                  <a:cubicBezTo>
                    <a:pt x="-68951" y="2994"/>
                    <a:pt x="-66898" y="57334"/>
                    <a:pt x="-62923" y="70225"/>
                  </a:cubicBezTo>
                  <a:cubicBezTo>
                    <a:pt x="-58851" y="83461"/>
                    <a:pt x="-40967" y="115615"/>
                    <a:pt x="-25152" y="126322"/>
                  </a:cubicBezTo>
                  <a:cubicBezTo>
                    <a:pt x="-9830" y="136700"/>
                    <a:pt x="39321" y="152908"/>
                    <a:pt x="65860" y="137817"/>
                  </a:cubicBezTo>
                  <a:cubicBezTo>
                    <a:pt x="66287" y="110507"/>
                    <a:pt x="65942" y="89734"/>
                    <a:pt x="65860" y="85349"/>
                  </a:cubicBezTo>
                  <a:lnTo>
                    <a:pt x="14376" y="63262"/>
                  </a:lnTo>
                  <a:cubicBezTo>
                    <a:pt x="13900" y="63048"/>
                    <a:pt x="13571" y="62588"/>
                    <a:pt x="13571" y="62047"/>
                  </a:cubicBezTo>
                  <a:cubicBezTo>
                    <a:pt x="13358" y="45067"/>
                    <a:pt x="13900" y="30780"/>
                    <a:pt x="14573" y="12700"/>
                  </a:cubicBezTo>
                  <a:cubicBezTo>
                    <a:pt x="14868" y="4801"/>
                    <a:pt x="15165" y="-3378"/>
                    <a:pt x="15460" y="-12787"/>
                  </a:cubicBezTo>
                  <a:cubicBezTo>
                    <a:pt x="15904" y="-27419"/>
                    <a:pt x="7101" y="-39703"/>
                    <a:pt x="-6957" y="-44054"/>
                  </a:cubicBezTo>
                  <a:cubicBezTo>
                    <a:pt x="-10258" y="-45072"/>
                    <a:pt x="-13690" y="-45582"/>
                    <a:pt x="-17122" y="-45582"/>
                  </a:cubicBezTo>
                  <a:lnTo>
                    <a:pt x="-17122" y="-45582"/>
                  </a:lnTo>
                  <a:close/>
                </a:path>
              </a:pathLst>
            </a:custGeom>
            <a:solidFill>
              <a:srgbClr val="191919"/>
            </a:solidFill>
            <a:ln w="164" cap="flat">
              <a:noFill/>
              <a:prstDash val="solid"/>
              <a:miter/>
            </a:ln>
          </p:spPr>
          <p:txBody>
            <a:bodyPr rtlCol="0" anchor="ctr"/>
            <a:lstStyle/>
            <a:p>
              <a:endParaRPr lang="fr-FR"/>
            </a:p>
          </p:txBody>
        </p:sp>
        <p:sp>
          <p:nvSpPr>
            <p:cNvPr id="4186" name="Forme libre 4185">
              <a:extLst>
                <a:ext uri="{FF2B5EF4-FFF2-40B4-BE49-F238E27FC236}">
                  <a16:creationId xmlns:a16="http://schemas.microsoft.com/office/drawing/2014/main" id="{CE85D611-C1F4-B696-8613-3C169C8F190C}"/>
                </a:ext>
              </a:extLst>
            </p:cNvPr>
            <p:cNvSpPr/>
            <p:nvPr/>
          </p:nvSpPr>
          <p:spPr>
            <a:xfrm>
              <a:off x="14732005" y="9979389"/>
              <a:ext cx="123086" cy="183921"/>
            </a:xfrm>
            <a:custGeom>
              <a:avLst/>
              <a:gdLst>
                <a:gd name="connsiteX0" fmla="*/ -33061 w 123086"/>
                <a:gd name="connsiteY0" fmla="*/ 20796 h 183921"/>
                <a:gd name="connsiteX1" fmla="*/ -44524 w 123086"/>
                <a:gd name="connsiteY1" fmla="*/ 19794 h 183921"/>
                <a:gd name="connsiteX2" fmla="*/ -68255 w 123086"/>
                <a:gd name="connsiteY2" fmla="*/ 4391 h 183921"/>
                <a:gd name="connsiteX3" fmla="*/ -32864 w 123086"/>
                <a:gd name="connsiteY3" fmla="*/ -48274 h 183921"/>
                <a:gd name="connsiteX4" fmla="*/ -31452 w 123086"/>
                <a:gd name="connsiteY4" fmla="*/ -48225 h 183921"/>
                <a:gd name="connsiteX5" fmla="*/ -17855 w 123086"/>
                <a:gd name="connsiteY5" fmla="*/ -40211 h 183921"/>
                <a:gd name="connsiteX6" fmla="*/ -12632 w 123086"/>
                <a:gd name="connsiteY6" fmla="*/ 12010 h 183921"/>
                <a:gd name="connsiteX7" fmla="*/ -33061 w 123086"/>
                <a:gd name="connsiteY7" fmla="*/ 20796 h 183921"/>
                <a:gd name="connsiteX8" fmla="*/ -33061 w 123086"/>
                <a:gd name="connsiteY8" fmla="*/ 20796 h 183921"/>
                <a:gd name="connsiteX9" fmla="*/ -32799 w 123086"/>
                <a:gd name="connsiteY9" fmla="*/ -45614 h 183921"/>
                <a:gd name="connsiteX10" fmla="*/ -65577 w 123086"/>
                <a:gd name="connsiteY10" fmla="*/ 4571 h 183921"/>
                <a:gd name="connsiteX11" fmla="*/ -44064 w 123086"/>
                <a:gd name="connsiteY11" fmla="*/ 17167 h 183921"/>
                <a:gd name="connsiteX12" fmla="*/ -15177 w 123086"/>
                <a:gd name="connsiteY12" fmla="*/ 11288 h 183921"/>
                <a:gd name="connsiteX13" fmla="*/ -20005 w 123086"/>
                <a:gd name="connsiteY13" fmla="*/ -38684 h 183921"/>
                <a:gd name="connsiteX14" fmla="*/ -31599 w 123086"/>
                <a:gd name="connsiteY14" fmla="*/ -45581 h 183921"/>
                <a:gd name="connsiteX15" fmla="*/ -32799 w 123086"/>
                <a:gd name="connsiteY15" fmla="*/ -45614 h 183921"/>
                <a:gd name="connsiteX16" fmla="*/ -32799 w 123086"/>
                <a:gd name="connsiteY16" fmla="*/ -45614 h 183921"/>
                <a:gd name="connsiteX17" fmla="*/ -38957 w 123086"/>
                <a:gd name="connsiteY17" fmla="*/ 78962 h 183921"/>
                <a:gd name="connsiteX18" fmla="*/ -64050 w 123086"/>
                <a:gd name="connsiteY18" fmla="*/ 73904 h 183921"/>
                <a:gd name="connsiteX19" fmla="*/ -64625 w 123086"/>
                <a:gd name="connsiteY19" fmla="*/ 72114 h 183921"/>
                <a:gd name="connsiteX20" fmla="*/ -62835 w 123086"/>
                <a:gd name="connsiteY20" fmla="*/ 71539 h 183921"/>
                <a:gd name="connsiteX21" fmla="*/ -23060 w 123086"/>
                <a:gd name="connsiteY21" fmla="*/ 74659 h 183921"/>
                <a:gd name="connsiteX22" fmla="*/ -21468 w 123086"/>
                <a:gd name="connsiteY22" fmla="*/ 75661 h 183921"/>
                <a:gd name="connsiteX23" fmla="*/ -22468 w 123086"/>
                <a:gd name="connsiteY23" fmla="*/ 77254 h 183921"/>
                <a:gd name="connsiteX24" fmla="*/ -22502 w 123086"/>
                <a:gd name="connsiteY24" fmla="*/ 77254 h 183921"/>
                <a:gd name="connsiteX25" fmla="*/ -38957 w 123086"/>
                <a:gd name="connsiteY25" fmla="*/ 78962 h 183921"/>
                <a:gd name="connsiteX26" fmla="*/ -38957 w 123086"/>
                <a:gd name="connsiteY26" fmla="*/ 78962 h 183921"/>
                <a:gd name="connsiteX27" fmla="*/ -31452 w 123086"/>
                <a:gd name="connsiteY27" fmla="*/ 91623 h 183921"/>
                <a:gd name="connsiteX28" fmla="*/ -45164 w 123086"/>
                <a:gd name="connsiteY28" fmla="*/ 89948 h 183921"/>
                <a:gd name="connsiteX29" fmla="*/ -46133 w 123086"/>
                <a:gd name="connsiteY29" fmla="*/ 88339 h 183921"/>
                <a:gd name="connsiteX30" fmla="*/ -46133 w 123086"/>
                <a:gd name="connsiteY30" fmla="*/ 88339 h 183921"/>
                <a:gd name="connsiteX31" fmla="*/ -44524 w 123086"/>
                <a:gd name="connsiteY31" fmla="*/ 87370 h 183921"/>
                <a:gd name="connsiteX32" fmla="*/ -44524 w 123086"/>
                <a:gd name="connsiteY32" fmla="*/ 87370 h 183921"/>
                <a:gd name="connsiteX33" fmla="*/ -22978 w 123086"/>
                <a:gd name="connsiteY33" fmla="*/ 88289 h 183921"/>
                <a:gd name="connsiteX34" fmla="*/ -21434 w 123086"/>
                <a:gd name="connsiteY34" fmla="*/ 89373 h 183921"/>
                <a:gd name="connsiteX35" fmla="*/ -22518 w 123086"/>
                <a:gd name="connsiteY35" fmla="*/ 90917 h 183921"/>
                <a:gd name="connsiteX36" fmla="*/ -22550 w 123086"/>
                <a:gd name="connsiteY36" fmla="*/ 90917 h 183921"/>
                <a:gd name="connsiteX37" fmla="*/ -31452 w 123086"/>
                <a:gd name="connsiteY37" fmla="*/ 91623 h 183921"/>
                <a:gd name="connsiteX38" fmla="*/ -31452 w 123086"/>
                <a:gd name="connsiteY38" fmla="*/ 91623 h 183921"/>
                <a:gd name="connsiteX39" fmla="*/ 2837 w 123086"/>
                <a:gd name="connsiteY39" fmla="*/ 65249 h 183921"/>
                <a:gd name="connsiteX40" fmla="*/ 1508 w 123086"/>
                <a:gd name="connsiteY40" fmla="*/ 63985 h 183921"/>
                <a:gd name="connsiteX41" fmla="*/ 982 w 123086"/>
                <a:gd name="connsiteY41" fmla="*/ 52539 h 183921"/>
                <a:gd name="connsiteX42" fmla="*/ 2247 w 123086"/>
                <a:gd name="connsiteY42" fmla="*/ 51143 h 183921"/>
                <a:gd name="connsiteX43" fmla="*/ 2247 w 123086"/>
                <a:gd name="connsiteY43" fmla="*/ 51143 h 183921"/>
                <a:gd name="connsiteX44" fmla="*/ 3643 w 123086"/>
                <a:gd name="connsiteY44" fmla="*/ 52408 h 183921"/>
                <a:gd name="connsiteX45" fmla="*/ 4168 w 123086"/>
                <a:gd name="connsiteY45" fmla="*/ 63854 h 183921"/>
                <a:gd name="connsiteX46" fmla="*/ 2904 w 123086"/>
                <a:gd name="connsiteY46" fmla="*/ 65249 h 183921"/>
                <a:gd name="connsiteX47" fmla="*/ 2904 w 123086"/>
                <a:gd name="connsiteY47" fmla="*/ 65249 h 183921"/>
                <a:gd name="connsiteX48" fmla="*/ 2837 w 123086"/>
                <a:gd name="connsiteY48" fmla="*/ 65249 h 183921"/>
                <a:gd name="connsiteX49" fmla="*/ 54717 w 123086"/>
                <a:gd name="connsiteY49" fmla="*/ 119458 h 183921"/>
                <a:gd name="connsiteX50" fmla="*/ 54584 w 123086"/>
                <a:gd name="connsiteY50" fmla="*/ 129015 h 183921"/>
                <a:gd name="connsiteX51" fmla="*/ 1081 w 123086"/>
                <a:gd name="connsiteY51" fmla="*/ 132858 h 183921"/>
                <a:gd name="connsiteX52" fmla="*/ 21937 w 123086"/>
                <a:gd name="connsiteY52" fmla="*/ 119573 h 183921"/>
                <a:gd name="connsiteX53" fmla="*/ 9686 w 123086"/>
                <a:gd name="connsiteY53" fmla="*/ 91426 h 183921"/>
                <a:gd name="connsiteX54" fmla="*/ 31544 w 123086"/>
                <a:gd name="connsiteY54" fmla="*/ 64987 h 183921"/>
                <a:gd name="connsiteX55" fmla="*/ 54601 w 123086"/>
                <a:gd name="connsiteY55" fmla="*/ 74873 h 183921"/>
                <a:gd name="connsiteX56" fmla="*/ 54717 w 123086"/>
                <a:gd name="connsiteY56" fmla="*/ 119458 h 183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23086" h="183921">
                  <a:moveTo>
                    <a:pt x="-33061" y="20796"/>
                  </a:moveTo>
                  <a:cubicBezTo>
                    <a:pt x="-36822" y="20796"/>
                    <a:pt x="-40747" y="20435"/>
                    <a:pt x="-44524" y="19794"/>
                  </a:cubicBezTo>
                  <a:cubicBezTo>
                    <a:pt x="-55839" y="17857"/>
                    <a:pt x="-68829" y="12667"/>
                    <a:pt x="-68255" y="4391"/>
                  </a:cubicBezTo>
                  <a:cubicBezTo>
                    <a:pt x="-66957" y="-13739"/>
                    <a:pt x="-54919" y="-48274"/>
                    <a:pt x="-32864" y="-48274"/>
                  </a:cubicBezTo>
                  <a:cubicBezTo>
                    <a:pt x="-32388" y="-48274"/>
                    <a:pt x="-31928" y="-48258"/>
                    <a:pt x="-31452" y="-48225"/>
                  </a:cubicBezTo>
                  <a:cubicBezTo>
                    <a:pt x="-25950" y="-47863"/>
                    <a:pt x="-21385" y="-45170"/>
                    <a:pt x="-17855" y="-40211"/>
                  </a:cubicBezTo>
                  <a:cubicBezTo>
                    <a:pt x="-8641" y="-27271"/>
                    <a:pt x="-8904" y="-1571"/>
                    <a:pt x="-12632" y="12010"/>
                  </a:cubicBezTo>
                  <a:cubicBezTo>
                    <a:pt x="-14339" y="18300"/>
                    <a:pt x="-23142" y="20796"/>
                    <a:pt x="-33061" y="20796"/>
                  </a:cubicBezTo>
                  <a:lnTo>
                    <a:pt x="-33061" y="20796"/>
                  </a:lnTo>
                  <a:close/>
                  <a:moveTo>
                    <a:pt x="-32799" y="-45614"/>
                  </a:moveTo>
                  <a:cubicBezTo>
                    <a:pt x="-52243" y="-45614"/>
                    <a:pt x="-64263" y="-13772"/>
                    <a:pt x="-65577" y="4571"/>
                  </a:cubicBezTo>
                  <a:cubicBezTo>
                    <a:pt x="-65955" y="9760"/>
                    <a:pt x="-57104" y="14933"/>
                    <a:pt x="-44064" y="17167"/>
                  </a:cubicBezTo>
                  <a:cubicBezTo>
                    <a:pt x="-31435" y="19335"/>
                    <a:pt x="-17017" y="18004"/>
                    <a:pt x="-15177" y="11288"/>
                  </a:cubicBezTo>
                  <a:cubicBezTo>
                    <a:pt x="-11680" y="-1456"/>
                    <a:pt x="-11383" y="-26581"/>
                    <a:pt x="-20005" y="-38684"/>
                  </a:cubicBezTo>
                  <a:cubicBezTo>
                    <a:pt x="-23043" y="-42953"/>
                    <a:pt x="-26936" y="-45269"/>
                    <a:pt x="-31599" y="-45581"/>
                  </a:cubicBezTo>
                  <a:cubicBezTo>
                    <a:pt x="-32010" y="-45598"/>
                    <a:pt x="-32404" y="-45614"/>
                    <a:pt x="-32799" y="-45614"/>
                  </a:cubicBezTo>
                  <a:lnTo>
                    <a:pt x="-32799" y="-45614"/>
                  </a:lnTo>
                  <a:close/>
                  <a:moveTo>
                    <a:pt x="-38957" y="78962"/>
                  </a:moveTo>
                  <a:cubicBezTo>
                    <a:pt x="-47775" y="78962"/>
                    <a:pt x="-56940" y="77517"/>
                    <a:pt x="-64050" y="73904"/>
                  </a:cubicBezTo>
                  <a:cubicBezTo>
                    <a:pt x="-64707" y="73576"/>
                    <a:pt x="-64970" y="72771"/>
                    <a:pt x="-64625" y="72114"/>
                  </a:cubicBezTo>
                  <a:cubicBezTo>
                    <a:pt x="-64297" y="71457"/>
                    <a:pt x="-63492" y="71195"/>
                    <a:pt x="-62835" y="71539"/>
                  </a:cubicBezTo>
                  <a:cubicBezTo>
                    <a:pt x="-51569" y="77271"/>
                    <a:pt x="-34753" y="77237"/>
                    <a:pt x="-23060" y="74659"/>
                  </a:cubicBezTo>
                  <a:cubicBezTo>
                    <a:pt x="-22337" y="74495"/>
                    <a:pt x="-21632" y="74938"/>
                    <a:pt x="-21468" y="75661"/>
                  </a:cubicBezTo>
                  <a:cubicBezTo>
                    <a:pt x="-21303" y="76384"/>
                    <a:pt x="-21746" y="77090"/>
                    <a:pt x="-22468" y="77254"/>
                  </a:cubicBezTo>
                  <a:cubicBezTo>
                    <a:pt x="-22485" y="77254"/>
                    <a:pt x="-22485" y="77254"/>
                    <a:pt x="-22502" y="77254"/>
                  </a:cubicBezTo>
                  <a:cubicBezTo>
                    <a:pt x="-27346" y="78321"/>
                    <a:pt x="-33077" y="78962"/>
                    <a:pt x="-38957" y="78962"/>
                  </a:cubicBezTo>
                  <a:lnTo>
                    <a:pt x="-38957" y="78962"/>
                  </a:lnTo>
                  <a:close/>
                  <a:moveTo>
                    <a:pt x="-31452" y="91623"/>
                  </a:moveTo>
                  <a:cubicBezTo>
                    <a:pt x="-36083" y="91623"/>
                    <a:pt x="-40714" y="91065"/>
                    <a:pt x="-45164" y="89948"/>
                  </a:cubicBezTo>
                  <a:cubicBezTo>
                    <a:pt x="-45870" y="89767"/>
                    <a:pt x="-46314" y="89045"/>
                    <a:pt x="-46133" y="88339"/>
                  </a:cubicBezTo>
                  <a:cubicBezTo>
                    <a:pt x="-46133" y="88339"/>
                    <a:pt x="-46133" y="88339"/>
                    <a:pt x="-46133" y="88339"/>
                  </a:cubicBezTo>
                  <a:cubicBezTo>
                    <a:pt x="-45952" y="87632"/>
                    <a:pt x="-45230" y="87189"/>
                    <a:pt x="-44524" y="87370"/>
                  </a:cubicBezTo>
                  <a:cubicBezTo>
                    <a:pt x="-44524" y="87370"/>
                    <a:pt x="-44524" y="87370"/>
                    <a:pt x="-44524" y="87370"/>
                  </a:cubicBezTo>
                  <a:cubicBezTo>
                    <a:pt x="-37545" y="89110"/>
                    <a:pt x="-30089" y="89423"/>
                    <a:pt x="-22978" y="88289"/>
                  </a:cubicBezTo>
                  <a:cubicBezTo>
                    <a:pt x="-22255" y="88158"/>
                    <a:pt x="-21565" y="88650"/>
                    <a:pt x="-21434" y="89373"/>
                  </a:cubicBezTo>
                  <a:cubicBezTo>
                    <a:pt x="-21303" y="90096"/>
                    <a:pt x="-21796" y="90785"/>
                    <a:pt x="-22518" y="90917"/>
                  </a:cubicBezTo>
                  <a:cubicBezTo>
                    <a:pt x="-22535" y="90917"/>
                    <a:pt x="-22550" y="90917"/>
                    <a:pt x="-22550" y="90917"/>
                  </a:cubicBezTo>
                  <a:cubicBezTo>
                    <a:pt x="-25491" y="91393"/>
                    <a:pt x="-28462" y="91623"/>
                    <a:pt x="-31452" y="91623"/>
                  </a:cubicBezTo>
                  <a:lnTo>
                    <a:pt x="-31452" y="91623"/>
                  </a:lnTo>
                  <a:close/>
                  <a:moveTo>
                    <a:pt x="2837" y="65249"/>
                  </a:moveTo>
                  <a:cubicBezTo>
                    <a:pt x="2132" y="65249"/>
                    <a:pt x="1540" y="64691"/>
                    <a:pt x="1508" y="63985"/>
                  </a:cubicBezTo>
                  <a:lnTo>
                    <a:pt x="982" y="52539"/>
                  </a:lnTo>
                  <a:cubicBezTo>
                    <a:pt x="949" y="51800"/>
                    <a:pt x="1524" y="51176"/>
                    <a:pt x="2247" y="51143"/>
                  </a:cubicBezTo>
                  <a:cubicBezTo>
                    <a:pt x="2247" y="51143"/>
                    <a:pt x="2247" y="51143"/>
                    <a:pt x="2247" y="51143"/>
                  </a:cubicBezTo>
                  <a:cubicBezTo>
                    <a:pt x="2986" y="51127"/>
                    <a:pt x="3610" y="51685"/>
                    <a:pt x="3643" y="52408"/>
                  </a:cubicBezTo>
                  <a:lnTo>
                    <a:pt x="4168" y="63854"/>
                  </a:lnTo>
                  <a:cubicBezTo>
                    <a:pt x="4201" y="64593"/>
                    <a:pt x="3643" y="65217"/>
                    <a:pt x="2904" y="65249"/>
                  </a:cubicBezTo>
                  <a:cubicBezTo>
                    <a:pt x="2904" y="65249"/>
                    <a:pt x="2904" y="65249"/>
                    <a:pt x="2904" y="65249"/>
                  </a:cubicBezTo>
                  <a:lnTo>
                    <a:pt x="2837" y="65249"/>
                  </a:lnTo>
                  <a:close/>
                  <a:moveTo>
                    <a:pt x="54717" y="119458"/>
                  </a:moveTo>
                  <a:cubicBezTo>
                    <a:pt x="54683" y="122545"/>
                    <a:pt x="54650" y="125731"/>
                    <a:pt x="54584" y="129015"/>
                  </a:cubicBezTo>
                  <a:cubicBezTo>
                    <a:pt x="40593" y="137358"/>
                    <a:pt x="19885" y="136848"/>
                    <a:pt x="1081" y="132858"/>
                  </a:cubicBezTo>
                  <a:cubicBezTo>
                    <a:pt x="12806" y="134434"/>
                    <a:pt x="21658" y="127652"/>
                    <a:pt x="21937" y="119573"/>
                  </a:cubicBezTo>
                  <a:cubicBezTo>
                    <a:pt x="22200" y="111493"/>
                    <a:pt x="4989" y="103414"/>
                    <a:pt x="9686" y="91426"/>
                  </a:cubicBezTo>
                  <a:cubicBezTo>
                    <a:pt x="13250" y="82345"/>
                    <a:pt x="22200" y="72344"/>
                    <a:pt x="31544" y="64987"/>
                  </a:cubicBezTo>
                  <a:lnTo>
                    <a:pt x="54601" y="74873"/>
                  </a:lnTo>
                  <a:cubicBezTo>
                    <a:pt x="54584" y="74890"/>
                    <a:pt x="54995" y="93068"/>
                    <a:pt x="54717" y="119458"/>
                  </a:cubicBezTo>
                  <a:close/>
                </a:path>
              </a:pathLst>
            </a:custGeom>
            <a:solidFill>
              <a:srgbClr val="191919"/>
            </a:solidFill>
            <a:ln w="164" cap="flat">
              <a:noFill/>
              <a:prstDash val="solid"/>
              <a:miter/>
            </a:ln>
          </p:spPr>
          <p:txBody>
            <a:bodyPr rtlCol="0" anchor="ctr"/>
            <a:lstStyle/>
            <a:p>
              <a:endParaRPr lang="fr-FR"/>
            </a:p>
          </p:txBody>
        </p:sp>
        <p:sp>
          <p:nvSpPr>
            <p:cNvPr id="4187" name="Forme libre 4186">
              <a:extLst>
                <a:ext uri="{FF2B5EF4-FFF2-40B4-BE49-F238E27FC236}">
                  <a16:creationId xmlns:a16="http://schemas.microsoft.com/office/drawing/2014/main" id="{985CE713-4D56-3264-36BF-55BF6A16B9D9}"/>
                </a:ext>
              </a:extLst>
            </p:cNvPr>
            <p:cNvSpPr/>
            <p:nvPr/>
          </p:nvSpPr>
          <p:spPr>
            <a:xfrm>
              <a:off x="14800018" y="10091311"/>
              <a:ext cx="56387" cy="73299"/>
            </a:xfrm>
            <a:custGeom>
              <a:avLst/>
              <a:gdLst>
                <a:gd name="connsiteX0" fmla="*/ -42491 w 56387"/>
                <a:gd name="connsiteY0" fmla="*/ 24710 h 73299"/>
                <a:gd name="connsiteX1" fmla="*/ -67404 w 56387"/>
                <a:gd name="connsiteY1" fmla="*/ 21919 h 73299"/>
                <a:gd name="connsiteX2" fmla="*/ -68438 w 56387"/>
                <a:gd name="connsiteY2" fmla="*/ 20342 h 73299"/>
                <a:gd name="connsiteX3" fmla="*/ -66944 w 56387"/>
                <a:gd name="connsiteY3" fmla="*/ 19291 h 73299"/>
                <a:gd name="connsiteX4" fmla="*/ -51868 w 56387"/>
                <a:gd name="connsiteY4" fmla="*/ 15514 h 73299"/>
                <a:gd name="connsiteX5" fmla="*/ -47615 w 56387"/>
                <a:gd name="connsiteY5" fmla="*/ 7286 h 73299"/>
                <a:gd name="connsiteX6" fmla="*/ -53051 w 56387"/>
                <a:gd name="connsiteY6" fmla="*/ -1992 h 73299"/>
                <a:gd name="connsiteX7" fmla="*/ -59784 w 56387"/>
                <a:gd name="connsiteY7" fmla="*/ -21303 h 73299"/>
                <a:gd name="connsiteX8" fmla="*/ -37516 w 56387"/>
                <a:gd name="connsiteY8" fmla="*/ -48301 h 73299"/>
                <a:gd name="connsiteX9" fmla="*/ -36168 w 56387"/>
                <a:gd name="connsiteY9" fmla="*/ -48481 h 73299"/>
                <a:gd name="connsiteX10" fmla="*/ -13112 w 56387"/>
                <a:gd name="connsiteY10" fmla="*/ -38596 h 73299"/>
                <a:gd name="connsiteX11" fmla="*/ -12307 w 56387"/>
                <a:gd name="connsiteY11" fmla="*/ -37397 h 73299"/>
                <a:gd name="connsiteX12" fmla="*/ -12175 w 56387"/>
                <a:gd name="connsiteY12" fmla="*/ 7204 h 73299"/>
                <a:gd name="connsiteX13" fmla="*/ -12307 w 56387"/>
                <a:gd name="connsiteY13" fmla="*/ 16778 h 73299"/>
                <a:gd name="connsiteX14" fmla="*/ -12964 w 56387"/>
                <a:gd name="connsiteY14" fmla="*/ 17895 h 73299"/>
                <a:gd name="connsiteX15" fmla="*/ -42491 w 56387"/>
                <a:gd name="connsiteY15" fmla="*/ 24710 h 73299"/>
                <a:gd name="connsiteX16" fmla="*/ -42491 w 56387"/>
                <a:gd name="connsiteY16" fmla="*/ 24710 h 73299"/>
                <a:gd name="connsiteX17" fmla="*/ -56582 w 56387"/>
                <a:gd name="connsiteY17" fmla="*/ 21081 h 73299"/>
                <a:gd name="connsiteX18" fmla="*/ -14935 w 56387"/>
                <a:gd name="connsiteY18" fmla="*/ 16007 h 73299"/>
                <a:gd name="connsiteX19" fmla="*/ -14819 w 56387"/>
                <a:gd name="connsiteY19" fmla="*/ 7204 h 73299"/>
                <a:gd name="connsiteX20" fmla="*/ -14935 w 56387"/>
                <a:gd name="connsiteY20" fmla="*/ -36461 h 73299"/>
                <a:gd name="connsiteX21" fmla="*/ -36465 w 56387"/>
                <a:gd name="connsiteY21" fmla="*/ -45690 h 73299"/>
                <a:gd name="connsiteX22" fmla="*/ -57288 w 56387"/>
                <a:gd name="connsiteY22" fmla="*/ -20302 h 73299"/>
                <a:gd name="connsiteX23" fmla="*/ -51014 w 56387"/>
                <a:gd name="connsiteY23" fmla="*/ -3699 h 73299"/>
                <a:gd name="connsiteX24" fmla="*/ -44938 w 56387"/>
                <a:gd name="connsiteY24" fmla="*/ 7385 h 73299"/>
                <a:gd name="connsiteX25" fmla="*/ -50144 w 56387"/>
                <a:gd name="connsiteY25" fmla="*/ 17550 h 73299"/>
                <a:gd name="connsiteX26" fmla="*/ -56582 w 56387"/>
                <a:gd name="connsiteY26" fmla="*/ 21081 h 73299"/>
                <a:gd name="connsiteX27" fmla="*/ -56582 w 56387"/>
                <a:gd name="connsiteY27" fmla="*/ 21081 h 7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6387" h="73299">
                  <a:moveTo>
                    <a:pt x="-42491" y="24710"/>
                  </a:moveTo>
                  <a:cubicBezTo>
                    <a:pt x="-52016" y="24710"/>
                    <a:pt x="-61048" y="23265"/>
                    <a:pt x="-67404" y="21919"/>
                  </a:cubicBezTo>
                  <a:cubicBezTo>
                    <a:pt x="-68127" y="21771"/>
                    <a:pt x="-68586" y="21065"/>
                    <a:pt x="-68438" y="20342"/>
                  </a:cubicBezTo>
                  <a:cubicBezTo>
                    <a:pt x="-68291" y="19652"/>
                    <a:pt x="-67651" y="19192"/>
                    <a:pt x="-66944" y="19291"/>
                  </a:cubicBezTo>
                  <a:cubicBezTo>
                    <a:pt x="-61114" y="20079"/>
                    <a:pt x="-55612" y="18700"/>
                    <a:pt x="-51868" y="15514"/>
                  </a:cubicBezTo>
                  <a:cubicBezTo>
                    <a:pt x="-49224" y="13280"/>
                    <a:pt x="-47714" y="10358"/>
                    <a:pt x="-47615" y="7286"/>
                  </a:cubicBezTo>
                  <a:cubicBezTo>
                    <a:pt x="-47533" y="4495"/>
                    <a:pt x="-50209" y="1342"/>
                    <a:pt x="-53051" y="-1992"/>
                  </a:cubicBezTo>
                  <a:cubicBezTo>
                    <a:pt x="-57633" y="-7378"/>
                    <a:pt x="-62838" y="-13470"/>
                    <a:pt x="-59784" y="-21303"/>
                  </a:cubicBezTo>
                  <a:cubicBezTo>
                    <a:pt x="-56433" y="-29859"/>
                    <a:pt x="-48108" y="-39959"/>
                    <a:pt x="-37516" y="-48301"/>
                  </a:cubicBezTo>
                  <a:cubicBezTo>
                    <a:pt x="-37137" y="-48596"/>
                    <a:pt x="-36612" y="-48678"/>
                    <a:pt x="-36168" y="-48481"/>
                  </a:cubicBezTo>
                  <a:lnTo>
                    <a:pt x="-13112" y="-38596"/>
                  </a:lnTo>
                  <a:cubicBezTo>
                    <a:pt x="-12636" y="-38399"/>
                    <a:pt x="-12324" y="-37922"/>
                    <a:pt x="-12307" y="-37397"/>
                  </a:cubicBezTo>
                  <a:cubicBezTo>
                    <a:pt x="-12307" y="-37217"/>
                    <a:pt x="-11897" y="-18890"/>
                    <a:pt x="-12175" y="7204"/>
                  </a:cubicBezTo>
                  <a:cubicBezTo>
                    <a:pt x="-12208" y="10292"/>
                    <a:pt x="-12242" y="13478"/>
                    <a:pt x="-12307" y="16778"/>
                  </a:cubicBezTo>
                  <a:cubicBezTo>
                    <a:pt x="-12307" y="17238"/>
                    <a:pt x="-12554" y="17666"/>
                    <a:pt x="-12964" y="17895"/>
                  </a:cubicBezTo>
                  <a:cubicBezTo>
                    <a:pt x="-21586" y="23068"/>
                    <a:pt x="-32309" y="24710"/>
                    <a:pt x="-42491" y="24710"/>
                  </a:cubicBezTo>
                  <a:lnTo>
                    <a:pt x="-42491" y="24710"/>
                  </a:lnTo>
                  <a:close/>
                  <a:moveTo>
                    <a:pt x="-56582" y="21081"/>
                  </a:moveTo>
                  <a:cubicBezTo>
                    <a:pt x="-43821" y="22756"/>
                    <a:pt x="-27186" y="22953"/>
                    <a:pt x="-14935" y="16007"/>
                  </a:cubicBezTo>
                  <a:cubicBezTo>
                    <a:pt x="-14885" y="12985"/>
                    <a:pt x="-14853" y="10045"/>
                    <a:pt x="-14819" y="7204"/>
                  </a:cubicBezTo>
                  <a:cubicBezTo>
                    <a:pt x="-14573" y="-15671"/>
                    <a:pt x="-14853" y="-32552"/>
                    <a:pt x="-14935" y="-36461"/>
                  </a:cubicBezTo>
                  <a:lnTo>
                    <a:pt x="-36465" y="-45690"/>
                  </a:lnTo>
                  <a:cubicBezTo>
                    <a:pt x="-46400" y="-37725"/>
                    <a:pt x="-54168" y="-28267"/>
                    <a:pt x="-57288" y="-20302"/>
                  </a:cubicBezTo>
                  <a:cubicBezTo>
                    <a:pt x="-59768" y="-13963"/>
                    <a:pt x="-55317" y="-8741"/>
                    <a:pt x="-51014" y="-3699"/>
                  </a:cubicBezTo>
                  <a:cubicBezTo>
                    <a:pt x="-47828" y="45"/>
                    <a:pt x="-44823" y="3576"/>
                    <a:pt x="-44938" y="7385"/>
                  </a:cubicBezTo>
                  <a:cubicBezTo>
                    <a:pt x="-45070" y="11212"/>
                    <a:pt x="-46908" y="14824"/>
                    <a:pt x="-50144" y="17550"/>
                  </a:cubicBezTo>
                  <a:cubicBezTo>
                    <a:pt x="-51984" y="19127"/>
                    <a:pt x="-54168" y="20309"/>
                    <a:pt x="-56582" y="21081"/>
                  </a:cubicBezTo>
                  <a:lnTo>
                    <a:pt x="-56582" y="21081"/>
                  </a:lnTo>
                  <a:close/>
                </a:path>
              </a:pathLst>
            </a:custGeom>
            <a:solidFill>
              <a:srgbClr val="191919"/>
            </a:solidFill>
            <a:ln w="164" cap="flat">
              <a:noFill/>
              <a:prstDash val="solid"/>
              <a:miter/>
            </a:ln>
          </p:spPr>
          <p:txBody>
            <a:bodyPr rtlCol="0" anchor="ctr"/>
            <a:lstStyle/>
            <a:p>
              <a:endParaRPr lang="fr-FR"/>
            </a:p>
          </p:txBody>
        </p:sp>
        <p:sp>
          <p:nvSpPr>
            <p:cNvPr id="4188" name="Forme libre 4187">
              <a:extLst>
                <a:ext uri="{FF2B5EF4-FFF2-40B4-BE49-F238E27FC236}">
                  <a16:creationId xmlns:a16="http://schemas.microsoft.com/office/drawing/2014/main" id="{3F32AA64-C792-2E0F-8665-DB633553C9FC}"/>
                </a:ext>
              </a:extLst>
            </p:cNvPr>
            <p:cNvSpPr/>
            <p:nvPr/>
          </p:nvSpPr>
          <p:spPr>
            <a:xfrm>
              <a:off x="14817398" y="10039315"/>
              <a:ext cx="239623" cy="162580"/>
            </a:xfrm>
            <a:custGeom>
              <a:avLst/>
              <a:gdLst>
                <a:gd name="connsiteX0" fmla="*/ 72888 w 239623"/>
                <a:gd name="connsiteY0" fmla="*/ 7957 h 162580"/>
                <a:gd name="connsiteX1" fmla="*/ 26643 w 239623"/>
                <a:gd name="connsiteY1" fmla="*/ 27548 h 162580"/>
                <a:gd name="connsiteX2" fmla="*/ 843 w 239623"/>
                <a:gd name="connsiteY2" fmla="*/ -31619 h 162580"/>
                <a:gd name="connsiteX3" fmla="*/ -68312 w 239623"/>
                <a:gd name="connsiteY3" fmla="*/ -21274 h 162580"/>
                <a:gd name="connsiteX4" fmla="*/ -68657 w 239623"/>
                <a:gd name="connsiteY4" fmla="*/ -8777 h 162580"/>
                <a:gd name="connsiteX5" fmla="*/ -57128 w 239623"/>
                <a:gd name="connsiteY5" fmla="*/ 35398 h 162580"/>
                <a:gd name="connsiteX6" fmla="*/ -57128 w 239623"/>
                <a:gd name="connsiteY6" fmla="*/ 35398 h 162580"/>
                <a:gd name="connsiteX7" fmla="*/ -34678 w 239623"/>
                <a:gd name="connsiteY7" fmla="*/ 89113 h 162580"/>
                <a:gd name="connsiteX8" fmla="*/ 32784 w 239623"/>
                <a:gd name="connsiteY8" fmla="*/ 112958 h 162580"/>
                <a:gd name="connsiteX9" fmla="*/ 170551 w 239623"/>
                <a:gd name="connsiteY9" fmla="*/ 61212 h 162580"/>
                <a:gd name="connsiteX10" fmla="*/ 72888 w 239623"/>
                <a:gd name="connsiteY10" fmla="*/ 7957 h 16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623" h="162580">
                  <a:moveTo>
                    <a:pt x="72888" y="7957"/>
                  </a:moveTo>
                  <a:lnTo>
                    <a:pt x="26643" y="27548"/>
                  </a:lnTo>
                  <a:cubicBezTo>
                    <a:pt x="22159" y="13015"/>
                    <a:pt x="7445" y="-22489"/>
                    <a:pt x="843" y="-31619"/>
                  </a:cubicBezTo>
                  <a:cubicBezTo>
                    <a:pt x="-20112" y="-60588"/>
                    <a:pt x="-62186" y="-49224"/>
                    <a:pt x="-68312" y="-21274"/>
                  </a:cubicBezTo>
                  <a:cubicBezTo>
                    <a:pt x="-69165" y="-17415"/>
                    <a:pt x="-69329" y="-13227"/>
                    <a:pt x="-68657" y="-8777"/>
                  </a:cubicBezTo>
                  <a:cubicBezTo>
                    <a:pt x="-66883" y="2817"/>
                    <a:pt x="-62449" y="19173"/>
                    <a:pt x="-57128" y="35398"/>
                  </a:cubicBezTo>
                  <a:lnTo>
                    <a:pt x="-57128" y="35398"/>
                  </a:lnTo>
                  <a:cubicBezTo>
                    <a:pt x="-49771" y="57863"/>
                    <a:pt x="-40706" y="80081"/>
                    <a:pt x="-34678" y="89113"/>
                  </a:cubicBezTo>
                  <a:cubicBezTo>
                    <a:pt x="-19455" y="111940"/>
                    <a:pt x="10976" y="116505"/>
                    <a:pt x="32784" y="112958"/>
                  </a:cubicBezTo>
                  <a:cubicBezTo>
                    <a:pt x="54593" y="109410"/>
                    <a:pt x="138527" y="79720"/>
                    <a:pt x="170551" y="61212"/>
                  </a:cubicBezTo>
                  <a:lnTo>
                    <a:pt x="72888" y="7957"/>
                  </a:lnTo>
                  <a:close/>
                </a:path>
              </a:pathLst>
            </a:custGeom>
            <a:solidFill>
              <a:srgbClr val="FFFFFF"/>
            </a:solidFill>
            <a:ln w="164" cap="flat">
              <a:noFill/>
              <a:prstDash val="solid"/>
              <a:miter/>
            </a:ln>
          </p:spPr>
          <p:txBody>
            <a:bodyPr rtlCol="0" anchor="ctr"/>
            <a:lstStyle/>
            <a:p>
              <a:endParaRPr lang="fr-FR"/>
            </a:p>
          </p:txBody>
        </p:sp>
        <p:sp>
          <p:nvSpPr>
            <p:cNvPr id="4189" name="Forme libre 4188">
              <a:extLst>
                <a:ext uri="{FF2B5EF4-FFF2-40B4-BE49-F238E27FC236}">
                  <a16:creationId xmlns:a16="http://schemas.microsoft.com/office/drawing/2014/main" id="{10C67085-B2D2-87EB-F5C4-A6AE72763082}"/>
                </a:ext>
              </a:extLst>
            </p:cNvPr>
            <p:cNvSpPr/>
            <p:nvPr/>
          </p:nvSpPr>
          <p:spPr>
            <a:xfrm>
              <a:off x="14816096" y="10037971"/>
              <a:ext cx="242316" cy="165262"/>
            </a:xfrm>
            <a:custGeom>
              <a:avLst/>
              <a:gdLst>
                <a:gd name="connsiteX0" fmla="*/ 20439 w 242316"/>
                <a:gd name="connsiteY0" fmla="*/ 116715 h 165262"/>
                <a:gd name="connsiteX1" fmla="*/ -34444 w 242316"/>
                <a:gd name="connsiteY1" fmla="*/ 91196 h 165262"/>
                <a:gd name="connsiteX2" fmla="*/ -57009 w 242316"/>
                <a:gd name="connsiteY2" fmla="*/ 37266 h 165262"/>
                <a:gd name="connsiteX3" fmla="*/ -57058 w 242316"/>
                <a:gd name="connsiteY3" fmla="*/ 37151 h 165262"/>
                <a:gd name="connsiteX4" fmla="*/ -68635 w 242316"/>
                <a:gd name="connsiteY4" fmla="*/ -7237 h 165262"/>
                <a:gd name="connsiteX5" fmla="*/ -68274 w 242316"/>
                <a:gd name="connsiteY5" fmla="*/ -20210 h 165262"/>
                <a:gd name="connsiteX6" fmla="*/ -38713 w 242316"/>
                <a:gd name="connsiteY6" fmla="*/ -47634 h 165262"/>
                <a:gd name="connsiteX7" fmla="*/ 3278 w 242316"/>
                <a:gd name="connsiteY7" fmla="*/ -31032 h 165262"/>
                <a:gd name="connsiteX8" fmla="*/ 28814 w 242316"/>
                <a:gd name="connsiteY8" fmla="*/ 27118 h 165262"/>
                <a:gd name="connsiteX9" fmla="*/ 73713 w 242316"/>
                <a:gd name="connsiteY9" fmla="*/ 8102 h 165262"/>
                <a:gd name="connsiteX10" fmla="*/ 75454 w 242316"/>
                <a:gd name="connsiteY10" fmla="*/ 8808 h 165262"/>
                <a:gd name="connsiteX11" fmla="*/ 74748 w 242316"/>
                <a:gd name="connsiteY11" fmla="*/ 10548 h 165262"/>
                <a:gd name="connsiteX12" fmla="*/ 74748 w 242316"/>
                <a:gd name="connsiteY12" fmla="*/ 10548 h 165262"/>
                <a:gd name="connsiteX13" fmla="*/ 28503 w 242316"/>
                <a:gd name="connsiteY13" fmla="*/ 30139 h 165262"/>
                <a:gd name="connsiteX14" fmla="*/ 26762 w 242316"/>
                <a:gd name="connsiteY14" fmla="*/ 29433 h 165262"/>
                <a:gd name="connsiteX15" fmla="*/ 26713 w 242316"/>
                <a:gd name="connsiteY15" fmla="*/ 29318 h 165262"/>
                <a:gd name="connsiteX16" fmla="*/ 1111 w 242316"/>
                <a:gd name="connsiteY16" fmla="*/ -29455 h 165262"/>
                <a:gd name="connsiteX17" fmla="*/ -38172 w 242316"/>
                <a:gd name="connsiteY17" fmla="*/ -45007 h 165262"/>
                <a:gd name="connsiteX18" fmla="*/ -65663 w 242316"/>
                <a:gd name="connsiteY18" fmla="*/ -19618 h 165262"/>
                <a:gd name="connsiteX19" fmla="*/ -65991 w 242316"/>
                <a:gd name="connsiteY19" fmla="*/ -7614 h 165262"/>
                <a:gd name="connsiteX20" fmla="*/ -54546 w 242316"/>
                <a:gd name="connsiteY20" fmla="*/ 36232 h 165262"/>
                <a:gd name="connsiteX21" fmla="*/ -54496 w 242316"/>
                <a:gd name="connsiteY21" fmla="*/ 36347 h 165262"/>
                <a:gd name="connsiteX22" fmla="*/ -32211 w 242316"/>
                <a:gd name="connsiteY22" fmla="*/ 89751 h 165262"/>
                <a:gd name="connsiteX23" fmla="*/ 33939 w 242316"/>
                <a:gd name="connsiteY23" fmla="*/ 113020 h 165262"/>
                <a:gd name="connsiteX24" fmla="*/ 171246 w 242316"/>
                <a:gd name="connsiteY24" fmla="*/ 61440 h 165262"/>
                <a:gd name="connsiteX25" fmla="*/ 173068 w 242316"/>
                <a:gd name="connsiteY25" fmla="*/ 61916 h 165262"/>
                <a:gd name="connsiteX26" fmla="*/ 173068 w 242316"/>
                <a:gd name="connsiteY26" fmla="*/ 61916 h 165262"/>
                <a:gd name="connsiteX27" fmla="*/ 172575 w 242316"/>
                <a:gd name="connsiteY27" fmla="*/ 63739 h 165262"/>
                <a:gd name="connsiteX28" fmla="*/ 34366 w 242316"/>
                <a:gd name="connsiteY28" fmla="*/ 115648 h 165262"/>
                <a:gd name="connsiteX29" fmla="*/ 20439 w 242316"/>
                <a:gd name="connsiteY29" fmla="*/ 116715 h 165262"/>
                <a:gd name="connsiteX30" fmla="*/ 20439 w 242316"/>
                <a:gd name="connsiteY30" fmla="*/ 116715 h 16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2316" h="165262">
                  <a:moveTo>
                    <a:pt x="20439" y="116715"/>
                  </a:moveTo>
                  <a:cubicBezTo>
                    <a:pt x="749" y="116715"/>
                    <a:pt x="-21766" y="110212"/>
                    <a:pt x="-34444" y="91196"/>
                  </a:cubicBezTo>
                  <a:cubicBezTo>
                    <a:pt x="-40274" y="82460"/>
                    <a:pt x="-49126" y="61291"/>
                    <a:pt x="-57009" y="37266"/>
                  </a:cubicBezTo>
                  <a:cubicBezTo>
                    <a:pt x="-57024" y="37234"/>
                    <a:pt x="-57041" y="37184"/>
                    <a:pt x="-57058" y="37151"/>
                  </a:cubicBezTo>
                  <a:cubicBezTo>
                    <a:pt x="-62854" y="19465"/>
                    <a:pt x="-66977" y="3700"/>
                    <a:pt x="-68635" y="-7237"/>
                  </a:cubicBezTo>
                  <a:cubicBezTo>
                    <a:pt x="-69326" y="-11703"/>
                    <a:pt x="-69194" y="-16071"/>
                    <a:pt x="-68274" y="-20210"/>
                  </a:cubicBezTo>
                  <a:cubicBezTo>
                    <a:pt x="-65302" y="-33758"/>
                    <a:pt x="-53691" y="-44514"/>
                    <a:pt x="-38713" y="-47634"/>
                  </a:cubicBezTo>
                  <a:cubicBezTo>
                    <a:pt x="-22390" y="-51033"/>
                    <a:pt x="-6690" y="-44826"/>
                    <a:pt x="3278" y="-31032"/>
                  </a:cubicBezTo>
                  <a:cubicBezTo>
                    <a:pt x="9650" y="-22197"/>
                    <a:pt x="23806" y="11616"/>
                    <a:pt x="28814" y="27118"/>
                  </a:cubicBezTo>
                  <a:lnTo>
                    <a:pt x="73713" y="8102"/>
                  </a:lnTo>
                  <a:cubicBezTo>
                    <a:pt x="74386" y="7823"/>
                    <a:pt x="75175" y="8134"/>
                    <a:pt x="75454" y="8808"/>
                  </a:cubicBezTo>
                  <a:cubicBezTo>
                    <a:pt x="75733" y="9481"/>
                    <a:pt x="75422" y="10269"/>
                    <a:pt x="74748" y="10548"/>
                  </a:cubicBezTo>
                  <a:lnTo>
                    <a:pt x="74748" y="10548"/>
                  </a:lnTo>
                  <a:lnTo>
                    <a:pt x="28503" y="30139"/>
                  </a:lnTo>
                  <a:cubicBezTo>
                    <a:pt x="27829" y="30419"/>
                    <a:pt x="27041" y="30107"/>
                    <a:pt x="26762" y="29433"/>
                  </a:cubicBezTo>
                  <a:cubicBezTo>
                    <a:pt x="26745" y="29401"/>
                    <a:pt x="26730" y="29351"/>
                    <a:pt x="26713" y="29318"/>
                  </a:cubicBezTo>
                  <a:cubicBezTo>
                    <a:pt x="22197" y="14703"/>
                    <a:pt x="7564" y="-20538"/>
                    <a:pt x="1111" y="-29455"/>
                  </a:cubicBezTo>
                  <a:cubicBezTo>
                    <a:pt x="-8235" y="-42363"/>
                    <a:pt x="-22916" y="-48176"/>
                    <a:pt x="-38172" y="-45007"/>
                  </a:cubicBezTo>
                  <a:cubicBezTo>
                    <a:pt x="-52131" y="-42100"/>
                    <a:pt x="-62921" y="-32132"/>
                    <a:pt x="-65663" y="-19618"/>
                  </a:cubicBezTo>
                  <a:cubicBezTo>
                    <a:pt x="-66517" y="-15792"/>
                    <a:pt x="-66616" y="-11753"/>
                    <a:pt x="-65991" y="-7614"/>
                  </a:cubicBezTo>
                  <a:cubicBezTo>
                    <a:pt x="-64349" y="3158"/>
                    <a:pt x="-60277" y="18726"/>
                    <a:pt x="-54546" y="36232"/>
                  </a:cubicBezTo>
                  <a:cubicBezTo>
                    <a:pt x="-54529" y="36265"/>
                    <a:pt x="-54512" y="36314"/>
                    <a:pt x="-54496" y="36347"/>
                  </a:cubicBezTo>
                  <a:cubicBezTo>
                    <a:pt x="-46794" y="59846"/>
                    <a:pt x="-37827" y="81293"/>
                    <a:pt x="-32211" y="89751"/>
                  </a:cubicBezTo>
                  <a:cubicBezTo>
                    <a:pt x="-17103" y="112413"/>
                    <a:pt x="12868" y="116453"/>
                    <a:pt x="33939" y="113020"/>
                  </a:cubicBezTo>
                  <a:cubicBezTo>
                    <a:pt x="56043" y="109424"/>
                    <a:pt x="139551" y="79750"/>
                    <a:pt x="171246" y="61440"/>
                  </a:cubicBezTo>
                  <a:cubicBezTo>
                    <a:pt x="171886" y="61078"/>
                    <a:pt x="172691" y="61291"/>
                    <a:pt x="173068" y="61916"/>
                  </a:cubicBezTo>
                  <a:cubicBezTo>
                    <a:pt x="173068" y="61916"/>
                    <a:pt x="173068" y="61916"/>
                    <a:pt x="173068" y="61916"/>
                  </a:cubicBezTo>
                  <a:cubicBezTo>
                    <a:pt x="173430" y="62556"/>
                    <a:pt x="173217" y="63361"/>
                    <a:pt x="172575" y="63739"/>
                  </a:cubicBezTo>
                  <a:cubicBezTo>
                    <a:pt x="140684" y="82164"/>
                    <a:pt x="56618" y="112019"/>
                    <a:pt x="34366" y="115648"/>
                  </a:cubicBezTo>
                  <a:cubicBezTo>
                    <a:pt x="29997" y="116304"/>
                    <a:pt x="25300" y="116715"/>
                    <a:pt x="20439" y="116715"/>
                  </a:cubicBezTo>
                  <a:lnTo>
                    <a:pt x="20439" y="116715"/>
                  </a:lnTo>
                  <a:close/>
                </a:path>
              </a:pathLst>
            </a:custGeom>
            <a:solidFill>
              <a:srgbClr val="191919"/>
            </a:solidFill>
            <a:ln w="164" cap="flat">
              <a:noFill/>
              <a:prstDash val="solid"/>
              <a:miter/>
            </a:ln>
          </p:spPr>
          <p:txBody>
            <a:bodyPr rtlCol="0" anchor="ctr"/>
            <a:lstStyle/>
            <a:p>
              <a:endParaRPr lang="fr-FR"/>
            </a:p>
          </p:txBody>
        </p:sp>
        <p:sp>
          <p:nvSpPr>
            <p:cNvPr id="4190" name="Forme libre 4189">
              <a:extLst>
                <a:ext uri="{FF2B5EF4-FFF2-40B4-BE49-F238E27FC236}">
                  <a16:creationId xmlns:a16="http://schemas.microsoft.com/office/drawing/2014/main" id="{9B807D88-C7A3-1E7A-AC2C-C7AE8C15DA77}"/>
                </a:ext>
              </a:extLst>
            </p:cNvPr>
            <p:cNvSpPr/>
            <p:nvPr/>
          </p:nvSpPr>
          <p:spPr>
            <a:xfrm>
              <a:off x="14816080" y="10053085"/>
              <a:ext cx="106074" cy="136945"/>
            </a:xfrm>
            <a:custGeom>
              <a:avLst/>
              <a:gdLst>
                <a:gd name="connsiteX0" fmla="*/ -50915 w 106074"/>
                <a:gd name="connsiteY0" fmla="*/ 23444 h 136945"/>
                <a:gd name="connsiteX1" fmla="*/ -55726 w 106074"/>
                <a:gd name="connsiteY1" fmla="*/ 22902 h 136945"/>
                <a:gd name="connsiteX2" fmla="*/ -56679 w 106074"/>
                <a:gd name="connsiteY2" fmla="*/ 22016 h 136945"/>
                <a:gd name="connsiteX3" fmla="*/ -68257 w 106074"/>
                <a:gd name="connsiteY3" fmla="*/ -22372 h 136945"/>
                <a:gd name="connsiteX4" fmla="*/ -67895 w 106074"/>
                <a:gd name="connsiteY4" fmla="*/ -35345 h 136945"/>
                <a:gd name="connsiteX5" fmla="*/ -67830 w 106074"/>
                <a:gd name="connsiteY5" fmla="*/ -35559 h 136945"/>
                <a:gd name="connsiteX6" fmla="*/ -46563 w 106074"/>
                <a:gd name="connsiteY6" fmla="*/ -48286 h 136945"/>
                <a:gd name="connsiteX7" fmla="*/ -23523 w 106074"/>
                <a:gd name="connsiteY7" fmla="*/ -39418 h 136945"/>
                <a:gd name="connsiteX8" fmla="*/ -8299 w 106074"/>
                <a:gd name="connsiteY8" fmla="*/ 1505 h 136945"/>
                <a:gd name="connsiteX9" fmla="*/ -12093 w 106074"/>
                <a:gd name="connsiteY9" fmla="*/ 10323 h 136945"/>
                <a:gd name="connsiteX10" fmla="*/ -50915 w 106074"/>
                <a:gd name="connsiteY10" fmla="*/ 23444 h 136945"/>
                <a:gd name="connsiteX11" fmla="*/ -54380 w 106074"/>
                <a:gd name="connsiteY11" fmla="*/ 20489 h 136945"/>
                <a:gd name="connsiteX12" fmla="*/ -13916 w 106074"/>
                <a:gd name="connsiteY12" fmla="*/ 8369 h 136945"/>
                <a:gd name="connsiteX13" fmla="*/ -10926 w 106074"/>
                <a:gd name="connsiteY13" fmla="*/ 2047 h 136945"/>
                <a:gd name="connsiteX14" fmla="*/ -25673 w 106074"/>
                <a:gd name="connsiteY14" fmla="*/ -37825 h 136945"/>
                <a:gd name="connsiteX15" fmla="*/ -46234 w 106074"/>
                <a:gd name="connsiteY15" fmla="*/ -45642 h 136945"/>
                <a:gd name="connsiteX16" fmla="*/ -65333 w 106074"/>
                <a:gd name="connsiteY16" fmla="*/ -34656 h 136945"/>
                <a:gd name="connsiteX17" fmla="*/ -65629 w 106074"/>
                <a:gd name="connsiteY17" fmla="*/ -22767 h 136945"/>
                <a:gd name="connsiteX18" fmla="*/ -54380 w 106074"/>
                <a:gd name="connsiteY18" fmla="*/ 20489 h 136945"/>
                <a:gd name="connsiteX19" fmla="*/ -54380 w 106074"/>
                <a:gd name="connsiteY19" fmla="*/ 20489 h 136945"/>
                <a:gd name="connsiteX20" fmla="*/ -27300 w 106074"/>
                <a:gd name="connsiteY20" fmla="*/ 77472 h 136945"/>
                <a:gd name="connsiteX21" fmla="*/ -28629 w 106074"/>
                <a:gd name="connsiteY21" fmla="*/ 76142 h 136945"/>
                <a:gd name="connsiteX22" fmla="*/ -27595 w 106074"/>
                <a:gd name="connsiteY22" fmla="*/ 74845 h 136945"/>
                <a:gd name="connsiteX23" fmla="*/ -7789 w 106074"/>
                <a:gd name="connsiteY23" fmla="*/ 64384 h 136945"/>
                <a:gd name="connsiteX24" fmla="*/ -5901 w 106074"/>
                <a:gd name="connsiteY24" fmla="*/ 64482 h 136945"/>
                <a:gd name="connsiteX25" fmla="*/ -5983 w 106074"/>
                <a:gd name="connsiteY25" fmla="*/ 66338 h 136945"/>
                <a:gd name="connsiteX26" fmla="*/ -26987 w 106074"/>
                <a:gd name="connsiteY26" fmla="*/ 77439 h 136945"/>
                <a:gd name="connsiteX27" fmla="*/ -27300 w 106074"/>
                <a:gd name="connsiteY27" fmla="*/ 77472 h 136945"/>
                <a:gd name="connsiteX28" fmla="*/ -27300 w 106074"/>
                <a:gd name="connsiteY28" fmla="*/ 77472 h 136945"/>
                <a:gd name="connsiteX29" fmla="*/ -16674 w 106074"/>
                <a:gd name="connsiteY29" fmla="*/ 88393 h 136945"/>
                <a:gd name="connsiteX30" fmla="*/ -18037 w 106074"/>
                <a:gd name="connsiteY30" fmla="*/ 88376 h 136945"/>
                <a:gd name="connsiteX31" fmla="*/ -19335 w 106074"/>
                <a:gd name="connsiteY31" fmla="*/ 87013 h 136945"/>
                <a:gd name="connsiteX32" fmla="*/ -17971 w 106074"/>
                <a:gd name="connsiteY32" fmla="*/ 85716 h 136945"/>
                <a:gd name="connsiteX33" fmla="*/ 8732 w 106074"/>
                <a:gd name="connsiteY33" fmla="*/ 79393 h 136945"/>
                <a:gd name="connsiteX34" fmla="*/ 10538 w 106074"/>
                <a:gd name="connsiteY34" fmla="*/ 79919 h 136945"/>
                <a:gd name="connsiteX35" fmla="*/ 10012 w 106074"/>
                <a:gd name="connsiteY35" fmla="*/ 81725 h 136945"/>
                <a:gd name="connsiteX36" fmla="*/ 9996 w 106074"/>
                <a:gd name="connsiteY36" fmla="*/ 81742 h 136945"/>
                <a:gd name="connsiteX37" fmla="*/ -16674 w 106074"/>
                <a:gd name="connsiteY37" fmla="*/ 88393 h 136945"/>
                <a:gd name="connsiteX38" fmla="*/ 36042 w 106074"/>
                <a:gd name="connsiteY38" fmla="*/ 32197 h 136945"/>
                <a:gd name="connsiteX39" fmla="*/ 34859 w 106074"/>
                <a:gd name="connsiteY39" fmla="*/ 31474 h 136945"/>
                <a:gd name="connsiteX40" fmla="*/ 27125 w 106074"/>
                <a:gd name="connsiteY40" fmla="*/ 14281 h 136945"/>
                <a:gd name="connsiteX41" fmla="*/ 27864 w 106074"/>
                <a:gd name="connsiteY41" fmla="*/ 12540 h 136945"/>
                <a:gd name="connsiteX42" fmla="*/ 27864 w 106074"/>
                <a:gd name="connsiteY42" fmla="*/ 12540 h 136945"/>
                <a:gd name="connsiteX43" fmla="*/ 29604 w 106074"/>
                <a:gd name="connsiteY43" fmla="*/ 13263 h 136945"/>
                <a:gd name="connsiteX44" fmla="*/ 29604 w 106074"/>
                <a:gd name="connsiteY44" fmla="*/ 13263 h 136945"/>
                <a:gd name="connsiteX45" fmla="*/ 37240 w 106074"/>
                <a:gd name="connsiteY45" fmla="*/ 30260 h 136945"/>
                <a:gd name="connsiteX46" fmla="*/ 36650 w 106074"/>
                <a:gd name="connsiteY46" fmla="*/ 32049 h 136945"/>
                <a:gd name="connsiteX47" fmla="*/ 36042 w 106074"/>
                <a:gd name="connsiteY47" fmla="*/ 32197 h 136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6074" h="136945">
                  <a:moveTo>
                    <a:pt x="-50915" y="23444"/>
                  </a:moveTo>
                  <a:cubicBezTo>
                    <a:pt x="-52803" y="23444"/>
                    <a:pt x="-54445" y="23264"/>
                    <a:pt x="-55726" y="22902"/>
                  </a:cubicBezTo>
                  <a:cubicBezTo>
                    <a:pt x="-56186" y="22804"/>
                    <a:pt x="-56547" y="22459"/>
                    <a:pt x="-56679" y="22016"/>
                  </a:cubicBezTo>
                  <a:cubicBezTo>
                    <a:pt x="-62476" y="4329"/>
                    <a:pt x="-66598" y="-11436"/>
                    <a:pt x="-68257" y="-22372"/>
                  </a:cubicBezTo>
                  <a:cubicBezTo>
                    <a:pt x="-68946" y="-26839"/>
                    <a:pt x="-68815" y="-31207"/>
                    <a:pt x="-67895" y="-35345"/>
                  </a:cubicBezTo>
                  <a:cubicBezTo>
                    <a:pt x="-67878" y="-35412"/>
                    <a:pt x="-67863" y="-35494"/>
                    <a:pt x="-67830" y="-35559"/>
                  </a:cubicBezTo>
                  <a:cubicBezTo>
                    <a:pt x="-65448" y="-41471"/>
                    <a:pt x="-56104" y="-47054"/>
                    <a:pt x="-46563" y="-48286"/>
                  </a:cubicBezTo>
                  <a:cubicBezTo>
                    <a:pt x="-36907" y="-49534"/>
                    <a:pt x="-28728" y="-46381"/>
                    <a:pt x="-23523" y="-39418"/>
                  </a:cubicBezTo>
                  <a:cubicBezTo>
                    <a:pt x="-15147" y="-28202"/>
                    <a:pt x="-10088" y="-7067"/>
                    <a:pt x="-8299" y="1505"/>
                  </a:cubicBezTo>
                  <a:cubicBezTo>
                    <a:pt x="-7675" y="4477"/>
                    <a:pt x="-8956" y="7433"/>
                    <a:pt x="-12093" y="10323"/>
                  </a:cubicBezTo>
                  <a:cubicBezTo>
                    <a:pt x="-19992" y="17582"/>
                    <a:pt x="-39863" y="23444"/>
                    <a:pt x="-50915" y="23444"/>
                  </a:cubicBezTo>
                  <a:close/>
                  <a:moveTo>
                    <a:pt x="-54380" y="20489"/>
                  </a:moveTo>
                  <a:cubicBezTo>
                    <a:pt x="-46447" y="22147"/>
                    <a:pt x="-22816" y="16531"/>
                    <a:pt x="-13916" y="8369"/>
                  </a:cubicBezTo>
                  <a:cubicBezTo>
                    <a:pt x="-11518" y="6169"/>
                    <a:pt x="-10516" y="4034"/>
                    <a:pt x="-10926" y="2047"/>
                  </a:cubicBezTo>
                  <a:cubicBezTo>
                    <a:pt x="-12667" y="-6345"/>
                    <a:pt x="-17611" y="-27036"/>
                    <a:pt x="-25673" y="-37825"/>
                  </a:cubicBezTo>
                  <a:cubicBezTo>
                    <a:pt x="-31865" y="-46134"/>
                    <a:pt x="-41209" y="-46299"/>
                    <a:pt x="-46234" y="-45642"/>
                  </a:cubicBezTo>
                  <a:cubicBezTo>
                    <a:pt x="-55710" y="-44427"/>
                    <a:pt x="-63494" y="-39008"/>
                    <a:pt x="-65333" y="-34656"/>
                  </a:cubicBezTo>
                  <a:cubicBezTo>
                    <a:pt x="-66154" y="-30862"/>
                    <a:pt x="-66253" y="-26872"/>
                    <a:pt x="-65629" y="-22767"/>
                  </a:cubicBezTo>
                  <a:cubicBezTo>
                    <a:pt x="-64004" y="-12125"/>
                    <a:pt x="-60012" y="3229"/>
                    <a:pt x="-54380" y="20489"/>
                  </a:cubicBezTo>
                  <a:lnTo>
                    <a:pt x="-54380" y="20489"/>
                  </a:lnTo>
                  <a:close/>
                  <a:moveTo>
                    <a:pt x="-27300" y="77472"/>
                  </a:moveTo>
                  <a:cubicBezTo>
                    <a:pt x="-28039" y="77472"/>
                    <a:pt x="-28629" y="76881"/>
                    <a:pt x="-28629" y="76142"/>
                  </a:cubicBezTo>
                  <a:cubicBezTo>
                    <a:pt x="-28629" y="75518"/>
                    <a:pt x="-28203" y="74992"/>
                    <a:pt x="-27595" y="74845"/>
                  </a:cubicBezTo>
                  <a:cubicBezTo>
                    <a:pt x="-20205" y="73104"/>
                    <a:pt x="-13390" y="69491"/>
                    <a:pt x="-7789" y="64384"/>
                  </a:cubicBezTo>
                  <a:cubicBezTo>
                    <a:pt x="-7248" y="63891"/>
                    <a:pt x="-6393" y="63940"/>
                    <a:pt x="-5901" y="64482"/>
                  </a:cubicBezTo>
                  <a:cubicBezTo>
                    <a:pt x="-5425" y="65024"/>
                    <a:pt x="-5458" y="65845"/>
                    <a:pt x="-5983" y="66338"/>
                  </a:cubicBezTo>
                  <a:cubicBezTo>
                    <a:pt x="-11928" y="71757"/>
                    <a:pt x="-19154" y="75584"/>
                    <a:pt x="-26987" y="77439"/>
                  </a:cubicBezTo>
                  <a:cubicBezTo>
                    <a:pt x="-27102" y="77472"/>
                    <a:pt x="-27201" y="77472"/>
                    <a:pt x="-27300" y="77472"/>
                  </a:cubicBezTo>
                  <a:lnTo>
                    <a:pt x="-27300" y="77472"/>
                  </a:lnTo>
                  <a:close/>
                  <a:moveTo>
                    <a:pt x="-16674" y="88393"/>
                  </a:moveTo>
                  <a:cubicBezTo>
                    <a:pt x="-17133" y="88393"/>
                    <a:pt x="-17577" y="88393"/>
                    <a:pt x="-18037" y="88376"/>
                  </a:cubicBezTo>
                  <a:cubicBezTo>
                    <a:pt x="-18776" y="88360"/>
                    <a:pt x="-19350" y="87752"/>
                    <a:pt x="-19335" y="87013"/>
                  </a:cubicBezTo>
                  <a:cubicBezTo>
                    <a:pt x="-19318" y="86274"/>
                    <a:pt x="-18694" y="85699"/>
                    <a:pt x="-17971" y="85716"/>
                  </a:cubicBezTo>
                  <a:cubicBezTo>
                    <a:pt x="-8676" y="85929"/>
                    <a:pt x="521" y="83762"/>
                    <a:pt x="8732" y="79393"/>
                  </a:cubicBezTo>
                  <a:cubicBezTo>
                    <a:pt x="9372" y="79048"/>
                    <a:pt x="10193" y="79279"/>
                    <a:pt x="10538" y="79919"/>
                  </a:cubicBezTo>
                  <a:cubicBezTo>
                    <a:pt x="10882" y="80560"/>
                    <a:pt x="10652" y="81381"/>
                    <a:pt x="10012" y="81725"/>
                  </a:cubicBezTo>
                  <a:cubicBezTo>
                    <a:pt x="10012" y="81725"/>
                    <a:pt x="9996" y="81725"/>
                    <a:pt x="9996" y="81742"/>
                  </a:cubicBezTo>
                  <a:cubicBezTo>
                    <a:pt x="1784" y="86110"/>
                    <a:pt x="-7379" y="88393"/>
                    <a:pt x="-16674" y="88393"/>
                  </a:cubicBezTo>
                  <a:close/>
                  <a:moveTo>
                    <a:pt x="36042" y="32197"/>
                  </a:moveTo>
                  <a:cubicBezTo>
                    <a:pt x="35532" y="32197"/>
                    <a:pt x="35073" y="31918"/>
                    <a:pt x="34859" y="31474"/>
                  </a:cubicBezTo>
                  <a:cubicBezTo>
                    <a:pt x="34827" y="31409"/>
                    <a:pt x="31082" y="24019"/>
                    <a:pt x="27125" y="14281"/>
                  </a:cubicBezTo>
                  <a:cubicBezTo>
                    <a:pt x="26845" y="13607"/>
                    <a:pt x="27174" y="12820"/>
                    <a:pt x="27864" y="12540"/>
                  </a:cubicBezTo>
                  <a:cubicBezTo>
                    <a:pt x="27864" y="12540"/>
                    <a:pt x="27864" y="12540"/>
                    <a:pt x="27864" y="12540"/>
                  </a:cubicBezTo>
                  <a:cubicBezTo>
                    <a:pt x="28536" y="12261"/>
                    <a:pt x="29325" y="12589"/>
                    <a:pt x="29604" y="13263"/>
                  </a:cubicBezTo>
                  <a:cubicBezTo>
                    <a:pt x="29604" y="13263"/>
                    <a:pt x="29604" y="13263"/>
                    <a:pt x="29604" y="13263"/>
                  </a:cubicBezTo>
                  <a:cubicBezTo>
                    <a:pt x="33529" y="22902"/>
                    <a:pt x="37208" y="30177"/>
                    <a:pt x="37240" y="30260"/>
                  </a:cubicBezTo>
                  <a:cubicBezTo>
                    <a:pt x="37568" y="30916"/>
                    <a:pt x="37307" y="31721"/>
                    <a:pt x="36650" y="32049"/>
                  </a:cubicBezTo>
                  <a:cubicBezTo>
                    <a:pt x="36452" y="32148"/>
                    <a:pt x="36239" y="32197"/>
                    <a:pt x="36042" y="32197"/>
                  </a:cubicBezTo>
                  <a:close/>
                </a:path>
              </a:pathLst>
            </a:custGeom>
            <a:solidFill>
              <a:srgbClr val="191919"/>
            </a:solidFill>
            <a:ln w="164" cap="flat">
              <a:noFill/>
              <a:prstDash val="solid"/>
              <a:miter/>
            </a:ln>
          </p:spPr>
          <p:txBody>
            <a:bodyPr rtlCol="0" anchor="ctr"/>
            <a:lstStyle/>
            <a:p>
              <a:endParaRPr lang="fr-FR"/>
            </a:p>
          </p:txBody>
        </p:sp>
        <p:sp>
          <p:nvSpPr>
            <p:cNvPr id="4191" name="Forme libre 4190">
              <a:extLst>
                <a:ext uri="{FF2B5EF4-FFF2-40B4-BE49-F238E27FC236}">
                  <a16:creationId xmlns:a16="http://schemas.microsoft.com/office/drawing/2014/main" id="{FB7BD1B6-4FC0-72D3-B5D7-4A32BE1E3F4A}"/>
                </a:ext>
              </a:extLst>
            </p:cNvPr>
            <p:cNvSpPr/>
            <p:nvPr/>
          </p:nvSpPr>
          <p:spPr>
            <a:xfrm>
              <a:off x="14913130" y="10058394"/>
              <a:ext cx="134482" cy="84229"/>
            </a:xfrm>
            <a:custGeom>
              <a:avLst/>
              <a:gdLst>
                <a:gd name="connsiteX0" fmla="*/ -63417 w 134482"/>
                <a:gd name="connsiteY0" fmla="*/ 21997 h 84229"/>
                <a:gd name="connsiteX1" fmla="*/ -43365 w 134482"/>
                <a:gd name="connsiteY1" fmla="*/ 32097 h 84229"/>
                <a:gd name="connsiteX2" fmla="*/ -28488 w 134482"/>
                <a:gd name="connsiteY2" fmla="*/ 4705 h 84229"/>
                <a:gd name="connsiteX3" fmla="*/ 9728 w 134482"/>
                <a:gd name="connsiteY3" fmla="*/ -8153 h 84229"/>
                <a:gd name="connsiteX4" fmla="*/ 37120 w 134482"/>
                <a:gd name="connsiteY4" fmla="*/ -26070 h 84229"/>
                <a:gd name="connsiteX5" fmla="*/ 65170 w 134482"/>
                <a:gd name="connsiteY5" fmla="*/ -48436 h 84229"/>
                <a:gd name="connsiteX6" fmla="*/ -69312 w 134482"/>
                <a:gd name="connsiteY6" fmla="*/ 8580 h 84229"/>
                <a:gd name="connsiteX7" fmla="*/ -63417 w 134482"/>
                <a:gd name="connsiteY7" fmla="*/ 21997 h 84229"/>
                <a:gd name="connsiteX8" fmla="*/ -63417 w 134482"/>
                <a:gd name="connsiteY8" fmla="*/ 21997 h 84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482" h="84229">
                  <a:moveTo>
                    <a:pt x="-63417" y="21997"/>
                  </a:moveTo>
                  <a:cubicBezTo>
                    <a:pt x="-58918" y="31752"/>
                    <a:pt x="-51823" y="41227"/>
                    <a:pt x="-43365" y="32097"/>
                  </a:cubicBezTo>
                  <a:cubicBezTo>
                    <a:pt x="-34908" y="22966"/>
                    <a:pt x="-46403" y="9106"/>
                    <a:pt x="-28488" y="4705"/>
                  </a:cubicBezTo>
                  <a:cubicBezTo>
                    <a:pt x="-10571" y="304"/>
                    <a:pt x="2961" y="1322"/>
                    <a:pt x="9728" y="-8153"/>
                  </a:cubicBezTo>
                  <a:cubicBezTo>
                    <a:pt x="16494" y="-17629"/>
                    <a:pt x="24278" y="-25379"/>
                    <a:pt x="37120" y="-26070"/>
                  </a:cubicBezTo>
                  <a:cubicBezTo>
                    <a:pt x="55727" y="-27088"/>
                    <a:pt x="57681" y="-36628"/>
                    <a:pt x="65170" y="-48436"/>
                  </a:cubicBezTo>
                  <a:cubicBezTo>
                    <a:pt x="43574" y="-39289"/>
                    <a:pt x="-69312" y="8580"/>
                    <a:pt x="-69312" y="8580"/>
                  </a:cubicBezTo>
                  <a:lnTo>
                    <a:pt x="-63417" y="21997"/>
                  </a:lnTo>
                  <a:lnTo>
                    <a:pt x="-63417" y="21997"/>
                  </a:lnTo>
                  <a:close/>
                </a:path>
              </a:pathLst>
            </a:custGeom>
            <a:solidFill>
              <a:srgbClr val="191919"/>
            </a:solidFill>
            <a:ln w="164" cap="flat">
              <a:noFill/>
              <a:prstDash val="solid"/>
              <a:miter/>
            </a:ln>
          </p:spPr>
          <p:txBody>
            <a:bodyPr rtlCol="0" anchor="ctr"/>
            <a:lstStyle/>
            <a:p>
              <a:endParaRPr lang="fr-FR"/>
            </a:p>
          </p:txBody>
        </p:sp>
        <p:sp>
          <p:nvSpPr>
            <p:cNvPr id="4192" name="Forme libre 4191">
              <a:extLst>
                <a:ext uri="{FF2B5EF4-FFF2-40B4-BE49-F238E27FC236}">
                  <a16:creationId xmlns:a16="http://schemas.microsoft.com/office/drawing/2014/main" id="{B0E804E0-1C98-1283-8F18-F5D5716F6E08}"/>
                </a:ext>
              </a:extLst>
            </p:cNvPr>
            <p:cNvSpPr/>
            <p:nvPr/>
          </p:nvSpPr>
          <p:spPr>
            <a:xfrm>
              <a:off x="14911783" y="10057060"/>
              <a:ext cx="137129" cy="86891"/>
            </a:xfrm>
            <a:custGeom>
              <a:avLst/>
              <a:gdLst>
                <a:gd name="connsiteX0" fmla="*/ -48901 w 137129"/>
                <a:gd name="connsiteY0" fmla="*/ 38455 h 86891"/>
                <a:gd name="connsiteX1" fmla="*/ -50148 w 137129"/>
                <a:gd name="connsiteY1" fmla="*/ 38357 h 86891"/>
                <a:gd name="connsiteX2" fmla="*/ -63286 w 137129"/>
                <a:gd name="connsiteY2" fmla="*/ 23889 h 86891"/>
                <a:gd name="connsiteX3" fmla="*/ -63302 w 137129"/>
                <a:gd name="connsiteY3" fmla="*/ 23872 h 86891"/>
                <a:gd name="connsiteX4" fmla="*/ -69198 w 137129"/>
                <a:gd name="connsiteY4" fmla="*/ 10456 h 86891"/>
                <a:gd name="connsiteX5" fmla="*/ -68525 w 137129"/>
                <a:gd name="connsiteY5" fmla="*/ 8699 h 86891"/>
                <a:gd name="connsiteX6" fmla="*/ -68509 w 137129"/>
                <a:gd name="connsiteY6" fmla="*/ 8682 h 86891"/>
                <a:gd name="connsiteX7" fmla="*/ 65974 w 137129"/>
                <a:gd name="connsiteY7" fmla="*/ -48334 h 86891"/>
                <a:gd name="connsiteX8" fmla="*/ 67715 w 137129"/>
                <a:gd name="connsiteY8" fmla="*/ -47628 h 86891"/>
                <a:gd name="connsiteX9" fmla="*/ 67616 w 137129"/>
                <a:gd name="connsiteY9" fmla="*/ -46396 h 86891"/>
                <a:gd name="connsiteX10" fmla="*/ 64316 w 137129"/>
                <a:gd name="connsiteY10" fmla="*/ -40862 h 86891"/>
                <a:gd name="connsiteX11" fmla="*/ 38516 w 137129"/>
                <a:gd name="connsiteY11" fmla="*/ -23406 h 86891"/>
                <a:gd name="connsiteX12" fmla="*/ 12142 w 137129"/>
                <a:gd name="connsiteY12" fmla="*/ -6031 h 86891"/>
                <a:gd name="connsiteX13" fmla="*/ -12689 w 137129"/>
                <a:gd name="connsiteY13" fmla="*/ 4544 h 86891"/>
                <a:gd name="connsiteX14" fmla="*/ -26828 w 137129"/>
                <a:gd name="connsiteY14" fmla="*/ 7336 h 86891"/>
                <a:gd name="connsiteX15" fmla="*/ -36961 w 137129"/>
                <a:gd name="connsiteY15" fmla="*/ 21048 h 86891"/>
                <a:gd name="connsiteX16" fmla="*/ -41050 w 137129"/>
                <a:gd name="connsiteY16" fmla="*/ 34334 h 86891"/>
                <a:gd name="connsiteX17" fmla="*/ -48901 w 137129"/>
                <a:gd name="connsiteY17" fmla="*/ 38455 h 86891"/>
                <a:gd name="connsiteX18" fmla="*/ -48901 w 137129"/>
                <a:gd name="connsiteY18" fmla="*/ 38455 h 86891"/>
                <a:gd name="connsiteX19" fmla="*/ -60856 w 137129"/>
                <a:gd name="connsiteY19" fmla="*/ 22772 h 86891"/>
                <a:gd name="connsiteX20" fmla="*/ -49722 w 137129"/>
                <a:gd name="connsiteY20" fmla="*/ 35713 h 86891"/>
                <a:gd name="connsiteX21" fmla="*/ -43004 w 137129"/>
                <a:gd name="connsiteY21" fmla="*/ 32511 h 86891"/>
                <a:gd name="connsiteX22" fmla="*/ -39622 w 137129"/>
                <a:gd name="connsiteY22" fmla="*/ 20933 h 86891"/>
                <a:gd name="connsiteX23" fmla="*/ -27469 w 137129"/>
                <a:gd name="connsiteY23" fmla="*/ 4725 h 86891"/>
                <a:gd name="connsiteX24" fmla="*/ -13132 w 137129"/>
                <a:gd name="connsiteY24" fmla="*/ 1884 h 86891"/>
                <a:gd name="connsiteX25" fmla="*/ 9990 w 137129"/>
                <a:gd name="connsiteY25" fmla="*/ -7608 h 86891"/>
                <a:gd name="connsiteX26" fmla="*/ 38401 w 137129"/>
                <a:gd name="connsiteY26" fmla="*/ -26082 h 86891"/>
                <a:gd name="connsiteX27" fmla="*/ 62032 w 137129"/>
                <a:gd name="connsiteY27" fmla="*/ -42208 h 86891"/>
                <a:gd name="connsiteX28" fmla="*/ 63249 w 137129"/>
                <a:gd name="connsiteY28" fmla="*/ -44311 h 86891"/>
                <a:gd name="connsiteX29" fmla="*/ -66209 w 137129"/>
                <a:gd name="connsiteY29" fmla="*/ 10571 h 86891"/>
                <a:gd name="connsiteX30" fmla="*/ -60856 w 137129"/>
                <a:gd name="connsiteY30" fmla="*/ 22772 h 86891"/>
                <a:gd name="connsiteX31" fmla="*/ -60856 w 137129"/>
                <a:gd name="connsiteY31" fmla="*/ 22772 h 86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7129" h="86891">
                  <a:moveTo>
                    <a:pt x="-48901" y="38455"/>
                  </a:moveTo>
                  <a:cubicBezTo>
                    <a:pt x="-49311" y="38455"/>
                    <a:pt x="-49722" y="38422"/>
                    <a:pt x="-50148" y="38357"/>
                  </a:cubicBezTo>
                  <a:cubicBezTo>
                    <a:pt x="-54779" y="37618"/>
                    <a:pt x="-59213" y="32740"/>
                    <a:pt x="-63286" y="23889"/>
                  </a:cubicBezTo>
                  <a:lnTo>
                    <a:pt x="-63302" y="23872"/>
                  </a:lnTo>
                  <a:lnTo>
                    <a:pt x="-69198" y="10456"/>
                  </a:lnTo>
                  <a:cubicBezTo>
                    <a:pt x="-69494" y="9783"/>
                    <a:pt x="-69198" y="8995"/>
                    <a:pt x="-68525" y="8699"/>
                  </a:cubicBezTo>
                  <a:cubicBezTo>
                    <a:pt x="-68525" y="8699"/>
                    <a:pt x="-68509" y="8699"/>
                    <a:pt x="-68509" y="8682"/>
                  </a:cubicBezTo>
                  <a:cubicBezTo>
                    <a:pt x="-68509" y="8682"/>
                    <a:pt x="44378" y="-39187"/>
                    <a:pt x="65974" y="-48334"/>
                  </a:cubicBezTo>
                  <a:cubicBezTo>
                    <a:pt x="66647" y="-48613"/>
                    <a:pt x="67436" y="-48301"/>
                    <a:pt x="67715" y="-47628"/>
                  </a:cubicBezTo>
                  <a:cubicBezTo>
                    <a:pt x="67879" y="-47234"/>
                    <a:pt x="67847" y="-46774"/>
                    <a:pt x="67616" y="-46396"/>
                  </a:cubicBezTo>
                  <a:cubicBezTo>
                    <a:pt x="66401" y="-44491"/>
                    <a:pt x="65350" y="-42636"/>
                    <a:pt x="64316" y="-40862"/>
                  </a:cubicBezTo>
                  <a:cubicBezTo>
                    <a:pt x="58994" y="-31616"/>
                    <a:pt x="54791" y="-24292"/>
                    <a:pt x="38516" y="-23406"/>
                  </a:cubicBezTo>
                  <a:cubicBezTo>
                    <a:pt x="25739" y="-22716"/>
                    <a:pt x="18283" y="-14653"/>
                    <a:pt x="12142" y="-6031"/>
                  </a:cubicBezTo>
                  <a:cubicBezTo>
                    <a:pt x="6985" y="1178"/>
                    <a:pt x="-1702" y="2656"/>
                    <a:pt x="-12689" y="4544"/>
                  </a:cubicBezTo>
                  <a:cubicBezTo>
                    <a:pt x="-16942" y="5267"/>
                    <a:pt x="-21754" y="6088"/>
                    <a:pt x="-26828" y="7336"/>
                  </a:cubicBezTo>
                  <a:cubicBezTo>
                    <a:pt x="-36551" y="9717"/>
                    <a:pt x="-36731" y="14726"/>
                    <a:pt x="-36961" y="21048"/>
                  </a:cubicBezTo>
                  <a:cubicBezTo>
                    <a:pt x="-37125" y="25384"/>
                    <a:pt x="-37306" y="30294"/>
                    <a:pt x="-41050" y="34334"/>
                  </a:cubicBezTo>
                  <a:cubicBezTo>
                    <a:pt x="-43579" y="37076"/>
                    <a:pt x="-46223" y="38455"/>
                    <a:pt x="-48901" y="38455"/>
                  </a:cubicBezTo>
                  <a:lnTo>
                    <a:pt x="-48901" y="38455"/>
                  </a:lnTo>
                  <a:close/>
                  <a:moveTo>
                    <a:pt x="-60856" y="22772"/>
                  </a:moveTo>
                  <a:cubicBezTo>
                    <a:pt x="-57226" y="30655"/>
                    <a:pt x="-53367" y="35138"/>
                    <a:pt x="-49722" y="35713"/>
                  </a:cubicBezTo>
                  <a:cubicBezTo>
                    <a:pt x="-47553" y="36058"/>
                    <a:pt x="-45288" y="34974"/>
                    <a:pt x="-43004" y="32511"/>
                  </a:cubicBezTo>
                  <a:cubicBezTo>
                    <a:pt x="-39934" y="29194"/>
                    <a:pt x="-39786" y="25186"/>
                    <a:pt x="-39622" y="20933"/>
                  </a:cubicBezTo>
                  <a:cubicBezTo>
                    <a:pt x="-39391" y="14676"/>
                    <a:pt x="-39129" y="7582"/>
                    <a:pt x="-27469" y="4725"/>
                  </a:cubicBezTo>
                  <a:cubicBezTo>
                    <a:pt x="-22296" y="3461"/>
                    <a:pt x="-17435" y="2623"/>
                    <a:pt x="-13132" y="1884"/>
                  </a:cubicBezTo>
                  <a:cubicBezTo>
                    <a:pt x="-2327" y="45"/>
                    <a:pt x="5474" y="-1302"/>
                    <a:pt x="9990" y="-7608"/>
                  </a:cubicBezTo>
                  <a:cubicBezTo>
                    <a:pt x="16214" y="-16311"/>
                    <a:pt x="24458" y="-25327"/>
                    <a:pt x="38401" y="-26082"/>
                  </a:cubicBezTo>
                  <a:cubicBezTo>
                    <a:pt x="53231" y="-26887"/>
                    <a:pt x="56926" y="-33308"/>
                    <a:pt x="62032" y="-42208"/>
                  </a:cubicBezTo>
                  <a:cubicBezTo>
                    <a:pt x="62427" y="-42915"/>
                    <a:pt x="62838" y="-43604"/>
                    <a:pt x="63249" y="-44311"/>
                  </a:cubicBezTo>
                  <a:cubicBezTo>
                    <a:pt x="36546" y="-32996"/>
                    <a:pt x="-54500" y="5612"/>
                    <a:pt x="-66209" y="10571"/>
                  </a:cubicBezTo>
                  <a:lnTo>
                    <a:pt x="-60856" y="22772"/>
                  </a:lnTo>
                  <a:lnTo>
                    <a:pt x="-60856" y="22772"/>
                  </a:lnTo>
                  <a:close/>
                </a:path>
              </a:pathLst>
            </a:custGeom>
            <a:solidFill>
              <a:srgbClr val="191919"/>
            </a:solidFill>
            <a:ln w="164" cap="flat">
              <a:noFill/>
              <a:prstDash val="solid"/>
              <a:miter/>
            </a:ln>
          </p:spPr>
          <p:txBody>
            <a:bodyPr rtlCol="0" anchor="ctr"/>
            <a:lstStyle/>
            <a:p>
              <a:endParaRPr lang="fr-FR"/>
            </a:p>
          </p:txBody>
        </p:sp>
      </p:grpSp>
      <p:grpSp>
        <p:nvGrpSpPr>
          <p:cNvPr id="4193" name="Graphique 2">
            <a:extLst>
              <a:ext uri="{FF2B5EF4-FFF2-40B4-BE49-F238E27FC236}">
                <a16:creationId xmlns:a16="http://schemas.microsoft.com/office/drawing/2014/main" id="{6576783F-F71D-8662-64C7-829DCD2474DB}"/>
              </a:ext>
            </a:extLst>
          </p:cNvPr>
          <p:cNvGrpSpPr/>
          <p:nvPr/>
        </p:nvGrpSpPr>
        <p:grpSpPr>
          <a:xfrm>
            <a:off x="13522853" y="9418949"/>
            <a:ext cx="633344" cy="780066"/>
            <a:chOff x="13522853" y="9418949"/>
            <a:chExt cx="633344" cy="780066"/>
          </a:xfrm>
        </p:grpSpPr>
        <p:sp>
          <p:nvSpPr>
            <p:cNvPr id="4194" name="Forme libre 4193">
              <a:extLst>
                <a:ext uri="{FF2B5EF4-FFF2-40B4-BE49-F238E27FC236}">
                  <a16:creationId xmlns:a16="http://schemas.microsoft.com/office/drawing/2014/main" id="{6061B510-47D7-24D8-5944-7F74D9F7F6F4}"/>
                </a:ext>
              </a:extLst>
            </p:cNvPr>
            <p:cNvSpPr/>
            <p:nvPr/>
          </p:nvSpPr>
          <p:spPr>
            <a:xfrm>
              <a:off x="13539717" y="9580080"/>
              <a:ext cx="72259" cy="115228"/>
            </a:xfrm>
            <a:custGeom>
              <a:avLst/>
              <a:gdLst>
                <a:gd name="connsiteX0" fmla="*/ 1321 w 72259"/>
                <a:gd name="connsiteY0" fmla="*/ -23474 h 115228"/>
                <a:gd name="connsiteX1" fmla="*/ -50243 w 72259"/>
                <a:gd name="connsiteY1" fmla="*/ 24722 h 115228"/>
                <a:gd name="connsiteX2" fmla="*/ 4128 w 72259"/>
                <a:gd name="connsiteY2" fmla="*/ 71700 h 115228"/>
                <a:gd name="connsiteX3" fmla="*/ 1321 w 72259"/>
                <a:gd name="connsiteY3" fmla="*/ -23474 h 115228"/>
              </a:gdLst>
              <a:ahLst/>
              <a:cxnLst>
                <a:cxn ang="0">
                  <a:pos x="connsiteX0" y="connsiteY0"/>
                </a:cxn>
                <a:cxn ang="0">
                  <a:pos x="connsiteX1" y="connsiteY1"/>
                </a:cxn>
                <a:cxn ang="0">
                  <a:pos x="connsiteX2" y="connsiteY2"/>
                </a:cxn>
                <a:cxn ang="0">
                  <a:pos x="connsiteX3" y="connsiteY3"/>
                </a:cxn>
              </a:cxnLst>
              <a:rect l="l" t="t" r="r" b="b"/>
              <a:pathLst>
                <a:path w="72259" h="115228">
                  <a:moveTo>
                    <a:pt x="1321" y="-23474"/>
                  </a:moveTo>
                  <a:cubicBezTo>
                    <a:pt x="-69932" y="-78128"/>
                    <a:pt x="-84924" y="-7186"/>
                    <a:pt x="-50243" y="24722"/>
                  </a:cubicBezTo>
                  <a:cubicBezTo>
                    <a:pt x="-15561" y="56630"/>
                    <a:pt x="4128" y="71700"/>
                    <a:pt x="4128" y="71700"/>
                  </a:cubicBezTo>
                  <a:lnTo>
                    <a:pt x="1321" y="-23474"/>
                  </a:lnTo>
                  <a:close/>
                </a:path>
              </a:pathLst>
            </a:custGeom>
            <a:solidFill>
              <a:srgbClr val="FFFFFF"/>
            </a:solidFill>
            <a:ln w="148" cap="flat">
              <a:noFill/>
              <a:prstDash val="solid"/>
              <a:miter/>
            </a:ln>
          </p:spPr>
          <p:txBody>
            <a:bodyPr rtlCol="0" anchor="ctr"/>
            <a:lstStyle/>
            <a:p>
              <a:endParaRPr lang="fr-FR"/>
            </a:p>
          </p:txBody>
        </p:sp>
        <p:sp>
          <p:nvSpPr>
            <p:cNvPr id="4195" name="Forme libre 4194">
              <a:extLst>
                <a:ext uri="{FF2B5EF4-FFF2-40B4-BE49-F238E27FC236}">
                  <a16:creationId xmlns:a16="http://schemas.microsoft.com/office/drawing/2014/main" id="{1871A060-EAFC-6501-2935-4D4E94248F64}"/>
                </a:ext>
              </a:extLst>
            </p:cNvPr>
            <p:cNvSpPr/>
            <p:nvPr/>
          </p:nvSpPr>
          <p:spPr>
            <a:xfrm>
              <a:off x="13538505" y="9578862"/>
              <a:ext cx="74668" cy="117663"/>
            </a:xfrm>
            <a:custGeom>
              <a:avLst/>
              <a:gdLst>
                <a:gd name="connsiteX0" fmla="*/ 5339 w 74668"/>
                <a:gd name="connsiteY0" fmla="*/ 74135 h 117663"/>
                <a:gd name="connsiteX1" fmla="*/ 4616 w 74668"/>
                <a:gd name="connsiteY1" fmla="*/ 73883 h 117663"/>
                <a:gd name="connsiteX2" fmla="*/ -49844 w 74668"/>
                <a:gd name="connsiteY2" fmla="*/ 26830 h 117663"/>
                <a:gd name="connsiteX3" fmla="*/ -67362 w 74668"/>
                <a:gd name="connsiteY3" fmla="*/ -5241 h 117663"/>
                <a:gd name="connsiteX4" fmla="*/ -61380 w 74668"/>
                <a:gd name="connsiteY4" fmla="*/ -35054 h 117663"/>
                <a:gd name="connsiteX5" fmla="*/ 3257 w 74668"/>
                <a:gd name="connsiteY5" fmla="*/ -23191 h 117663"/>
                <a:gd name="connsiteX6" fmla="*/ 3730 w 74668"/>
                <a:gd name="connsiteY6" fmla="*/ -22271 h 117663"/>
                <a:gd name="connsiteX7" fmla="*/ 6536 w 74668"/>
                <a:gd name="connsiteY7" fmla="*/ 72903 h 117663"/>
                <a:gd name="connsiteX8" fmla="*/ 5369 w 74668"/>
                <a:gd name="connsiteY8" fmla="*/ 74135 h 117663"/>
                <a:gd name="connsiteX9" fmla="*/ 5339 w 74668"/>
                <a:gd name="connsiteY9" fmla="*/ 74135 h 117663"/>
                <a:gd name="connsiteX10" fmla="*/ -42089 w 74668"/>
                <a:gd name="connsiteY10" fmla="*/ -41098 h 117663"/>
                <a:gd name="connsiteX11" fmla="*/ -59547 w 74668"/>
                <a:gd name="connsiteY11" fmla="*/ -33525 h 117663"/>
                <a:gd name="connsiteX12" fmla="*/ -48234 w 74668"/>
                <a:gd name="connsiteY12" fmla="*/ 25049 h 117663"/>
                <a:gd name="connsiteX13" fmla="*/ 4054 w 74668"/>
                <a:gd name="connsiteY13" fmla="*/ 70394 h 117663"/>
                <a:gd name="connsiteX14" fmla="*/ 1336 w 74668"/>
                <a:gd name="connsiteY14" fmla="*/ -21647 h 117663"/>
                <a:gd name="connsiteX15" fmla="*/ -37658 w 74668"/>
                <a:gd name="connsiteY15" fmla="*/ -40815 h 117663"/>
                <a:gd name="connsiteX16" fmla="*/ -42089 w 74668"/>
                <a:gd name="connsiteY16" fmla="*/ -41098 h 117663"/>
                <a:gd name="connsiteX17" fmla="*/ -42089 w 74668"/>
                <a:gd name="connsiteY17" fmla="*/ -41098 h 11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4668" h="117663">
                  <a:moveTo>
                    <a:pt x="5339" y="74135"/>
                  </a:moveTo>
                  <a:cubicBezTo>
                    <a:pt x="5088" y="74135"/>
                    <a:pt x="4822" y="74046"/>
                    <a:pt x="4616" y="73883"/>
                  </a:cubicBezTo>
                  <a:cubicBezTo>
                    <a:pt x="4423" y="73734"/>
                    <a:pt x="-15517" y="58412"/>
                    <a:pt x="-49844" y="26830"/>
                  </a:cubicBezTo>
                  <a:cubicBezTo>
                    <a:pt x="-58854" y="18531"/>
                    <a:pt x="-65249" y="6846"/>
                    <a:pt x="-67362" y="-5241"/>
                  </a:cubicBezTo>
                  <a:cubicBezTo>
                    <a:pt x="-69444" y="-17133"/>
                    <a:pt x="-67258" y="-28002"/>
                    <a:pt x="-61380" y="-35054"/>
                  </a:cubicBezTo>
                  <a:cubicBezTo>
                    <a:pt x="-55619" y="-41973"/>
                    <a:pt x="-37791" y="-54683"/>
                    <a:pt x="3257" y="-23191"/>
                  </a:cubicBezTo>
                  <a:cubicBezTo>
                    <a:pt x="3537" y="-22968"/>
                    <a:pt x="3715" y="-22627"/>
                    <a:pt x="3730" y="-22271"/>
                  </a:cubicBezTo>
                  <a:lnTo>
                    <a:pt x="6536" y="72903"/>
                  </a:lnTo>
                  <a:cubicBezTo>
                    <a:pt x="6551" y="73571"/>
                    <a:pt x="6034" y="74120"/>
                    <a:pt x="5369" y="74135"/>
                  </a:cubicBezTo>
                  <a:cubicBezTo>
                    <a:pt x="5369" y="74135"/>
                    <a:pt x="5354" y="74135"/>
                    <a:pt x="5339" y="74135"/>
                  </a:cubicBezTo>
                  <a:close/>
                  <a:moveTo>
                    <a:pt x="-42089" y="-41098"/>
                  </a:moveTo>
                  <a:cubicBezTo>
                    <a:pt x="-49401" y="-41098"/>
                    <a:pt x="-55383" y="-38514"/>
                    <a:pt x="-59547" y="-33525"/>
                  </a:cubicBezTo>
                  <a:cubicBezTo>
                    <a:pt x="-71216" y="-19509"/>
                    <a:pt x="-65707" y="8969"/>
                    <a:pt x="-48234" y="25049"/>
                  </a:cubicBezTo>
                  <a:cubicBezTo>
                    <a:pt x="-20184" y="50854"/>
                    <a:pt x="-1780" y="65776"/>
                    <a:pt x="4054" y="70394"/>
                  </a:cubicBezTo>
                  <a:lnTo>
                    <a:pt x="1336" y="-21647"/>
                  </a:lnTo>
                  <a:cubicBezTo>
                    <a:pt x="-13463" y="-32931"/>
                    <a:pt x="-26580" y="-39375"/>
                    <a:pt x="-37658" y="-40815"/>
                  </a:cubicBezTo>
                  <a:cubicBezTo>
                    <a:pt x="-39120" y="-40993"/>
                    <a:pt x="-40612" y="-41098"/>
                    <a:pt x="-42089" y="-41098"/>
                  </a:cubicBezTo>
                  <a:lnTo>
                    <a:pt x="-42089" y="-41098"/>
                  </a:lnTo>
                  <a:close/>
                </a:path>
              </a:pathLst>
            </a:custGeom>
            <a:solidFill>
              <a:srgbClr val="191919"/>
            </a:solidFill>
            <a:ln w="148" cap="flat">
              <a:noFill/>
              <a:prstDash val="solid"/>
              <a:miter/>
            </a:ln>
          </p:spPr>
          <p:txBody>
            <a:bodyPr rtlCol="0" anchor="ctr"/>
            <a:lstStyle/>
            <a:p>
              <a:endParaRPr lang="fr-FR"/>
            </a:p>
          </p:txBody>
        </p:sp>
        <p:sp>
          <p:nvSpPr>
            <p:cNvPr id="4196" name="Forme libre 4195">
              <a:extLst>
                <a:ext uri="{FF2B5EF4-FFF2-40B4-BE49-F238E27FC236}">
                  <a16:creationId xmlns:a16="http://schemas.microsoft.com/office/drawing/2014/main" id="{CA0FAD1F-84B0-0D5E-7FBE-B839A0436643}"/>
                </a:ext>
              </a:extLst>
            </p:cNvPr>
            <p:cNvSpPr/>
            <p:nvPr/>
          </p:nvSpPr>
          <p:spPr>
            <a:xfrm>
              <a:off x="13524017" y="9698465"/>
              <a:ext cx="79761" cy="94377"/>
            </a:xfrm>
            <a:custGeom>
              <a:avLst/>
              <a:gdLst>
                <a:gd name="connsiteX0" fmla="*/ 11705 w 79761"/>
                <a:gd name="connsiteY0" fmla="*/ -19070 h 94377"/>
                <a:gd name="connsiteX1" fmla="*/ -28368 w 79761"/>
                <a:gd name="connsiteY1" fmla="*/ -40986 h 94377"/>
                <a:gd name="connsiteX2" fmla="*/ -51809 w 79761"/>
                <a:gd name="connsiteY2" fmla="*/ 10373 h 94377"/>
                <a:gd name="connsiteX3" fmla="*/ 7480 w 79761"/>
                <a:gd name="connsiteY3" fmla="*/ 50179 h 94377"/>
                <a:gd name="connsiteX4" fmla="*/ 11705 w 79761"/>
                <a:gd name="connsiteY4" fmla="*/ -19070 h 94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 h="94377">
                  <a:moveTo>
                    <a:pt x="11705" y="-19070"/>
                  </a:moveTo>
                  <a:cubicBezTo>
                    <a:pt x="-3229" y="-28707"/>
                    <a:pt x="-20348" y="-37214"/>
                    <a:pt x="-28368" y="-40986"/>
                  </a:cubicBezTo>
                  <a:cubicBezTo>
                    <a:pt x="-61336" y="-56457"/>
                    <a:pt x="-85545" y="-12241"/>
                    <a:pt x="-51809" y="10373"/>
                  </a:cubicBezTo>
                  <a:cubicBezTo>
                    <a:pt x="-18058" y="32985"/>
                    <a:pt x="7480" y="50179"/>
                    <a:pt x="7480" y="50179"/>
                  </a:cubicBezTo>
                  <a:lnTo>
                    <a:pt x="11705" y="-19070"/>
                  </a:lnTo>
                  <a:close/>
                </a:path>
              </a:pathLst>
            </a:custGeom>
            <a:solidFill>
              <a:srgbClr val="FFFFFF"/>
            </a:solidFill>
            <a:ln w="148" cap="flat">
              <a:noFill/>
              <a:prstDash val="solid"/>
              <a:miter/>
            </a:ln>
          </p:spPr>
          <p:txBody>
            <a:bodyPr rtlCol="0" anchor="ctr"/>
            <a:lstStyle/>
            <a:p>
              <a:endParaRPr lang="fr-FR"/>
            </a:p>
          </p:txBody>
        </p:sp>
        <p:sp>
          <p:nvSpPr>
            <p:cNvPr id="4197" name="Forme libre 4196">
              <a:extLst>
                <a:ext uri="{FF2B5EF4-FFF2-40B4-BE49-F238E27FC236}">
                  <a16:creationId xmlns:a16="http://schemas.microsoft.com/office/drawing/2014/main" id="{279469EF-629E-FA4D-8E9E-0ABB0ED0B254}"/>
                </a:ext>
              </a:extLst>
            </p:cNvPr>
            <p:cNvSpPr/>
            <p:nvPr/>
          </p:nvSpPr>
          <p:spPr>
            <a:xfrm>
              <a:off x="13522853" y="9697266"/>
              <a:ext cx="632148" cy="500545"/>
            </a:xfrm>
            <a:custGeom>
              <a:avLst/>
              <a:gdLst>
                <a:gd name="connsiteX0" fmla="*/ 6926 w 632148"/>
                <a:gd name="connsiteY0" fmla="*/ 51326 h 500545"/>
                <a:gd name="connsiteX1" fmla="*/ 6261 w 632148"/>
                <a:gd name="connsiteY1" fmla="*/ 51118 h 500545"/>
                <a:gd name="connsiteX2" fmla="*/ -53028 w 632148"/>
                <a:gd name="connsiteY2" fmla="*/ 11312 h 500545"/>
                <a:gd name="connsiteX3" fmla="*/ -66085 w 632148"/>
                <a:gd name="connsiteY3" fmla="*/ -31405 h 500545"/>
                <a:gd name="connsiteX4" fmla="*/ -50975 w 632148"/>
                <a:gd name="connsiteY4" fmla="*/ -44085 h 500545"/>
                <a:gd name="connsiteX5" fmla="*/ -28405 w 632148"/>
                <a:gd name="connsiteY5" fmla="*/ -42125 h 500545"/>
                <a:gd name="connsiteX6" fmla="*/ 11815 w 632148"/>
                <a:gd name="connsiteY6" fmla="*/ -20135 h 500545"/>
                <a:gd name="connsiteX7" fmla="*/ 12362 w 632148"/>
                <a:gd name="connsiteY7" fmla="*/ -19051 h 500545"/>
                <a:gd name="connsiteX8" fmla="*/ 8138 w 632148"/>
                <a:gd name="connsiteY8" fmla="*/ 50213 h 500545"/>
                <a:gd name="connsiteX9" fmla="*/ 6926 w 632148"/>
                <a:gd name="connsiteY9" fmla="*/ 51326 h 500545"/>
                <a:gd name="connsiteX10" fmla="*/ -42497 w 632148"/>
                <a:gd name="connsiteY10" fmla="*/ -43090 h 500545"/>
                <a:gd name="connsiteX11" fmla="*/ -64002 w 632148"/>
                <a:gd name="connsiteY11" fmla="*/ -30232 h 500545"/>
                <a:gd name="connsiteX12" fmla="*/ -51698 w 632148"/>
                <a:gd name="connsiteY12" fmla="*/ 9308 h 500545"/>
                <a:gd name="connsiteX13" fmla="*/ 5863 w 632148"/>
                <a:gd name="connsiteY13" fmla="*/ 47956 h 500545"/>
                <a:gd name="connsiteX14" fmla="*/ 9910 w 632148"/>
                <a:gd name="connsiteY14" fmla="*/ -18502 h 500545"/>
                <a:gd name="connsiteX15" fmla="*/ -29439 w 632148"/>
                <a:gd name="connsiteY15" fmla="*/ -39957 h 500545"/>
                <a:gd name="connsiteX16" fmla="*/ -42497 w 632148"/>
                <a:gd name="connsiteY16" fmla="*/ -43090 h 500545"/>
                <a:gd name="connsiteX17" fmla="*/ -42497 w 632148"/>
                <a:gd name="connsiteY17" fmla="*/ -43090 h 500545"/>
                <a:gd name="connsiteX18" fmla="*/ 562373 w 632148"/>
                <a:gd name="connsiteY18" fmla="*/ 425413 h 500545"/>
                <a:gd name="connsiteX19" fmla="*/ 522271 w 632148"/>
                <a:gd name="connsiteY19" fmla="*/ 443379 h 500545"/>
                <a:gd name="connsiteX20" fmla="*/ 365511 w 632148"/>
                <a:gd name="connsiteY20" fmla="*/ 455093 h 500545"/>
                <a:gd name="connsiteX21" fmla="*/ 249311 w 632148"/>
                <a:gd name="connsiteY21" fmla="*/ 449377 h 500545"/>
                <a:gd name="connsiteX22" fmla="*/ 168649 w 632148"/>
                <a:gd name="connsiteY22" fmla="*/ 425413 h 500545"/>
                <a:gd name="connsiteX23" fmla="*/ 214881 w 632148"/>
                <a:gd name="connsiteY23" fmla="*/ 406304 h 500545"/>
                <a:gd name="connsiteX24" fmla="*/ 365511 w 632148"/>
                <a:gd name="connsiteY24" fmla="*/ 395732 h 500545"/>
                <a:gd name="connsiteX25" fmla="*/ 483720 w 632148"/>
                <a:gd name="connsiteY25" fmla="*/ 401686 h 500545"/>
                <a:gd name="connsiteX26" fmla="*/ 562373 w 632148"/>
                <a:gd name="connsiteY26" fmla="*/ 425413 h 50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32148" h="500545">
                  <a:moveTo>
                    <a:pt x="6926" y="51326"/>
                  </a:moveTo>
                  <a:cubicBezTo>
                    <a:pt x="6689" y="51326"/>
                    <a:pt x="6454" y="51252"/>
                    <a:pt x="6261" y="51118"/>
                  </a:cubicBezTo>
                  <a:cubicBezTo>
                    <a:pt x="6011" y="50940"/>
                    <a:pt x="-19676" y="33658"/>
                    <a:pt x="-53028" y="11312"/>
                  </a:cubicBezTo>
                  <a:cubicBezTo>
                    <a:pt x="-71506" y="-1071"/>
                    <a:pt x="-72746" y="-19512"/>
                    <a:pt x="-66085" y="-31405"/>
                  </a:cubicBezTo>
                  <a:cubicBezTo>
                    <a:pt x="-62702" y="-37463"/>
                    <a:pt x="-57326" y="-41962"/>
                    <a:pt x="-50975" y="-44085"/>
                  </a:cubicBezTo>
                  <a:cubicBezTo>
                    <a:pt x="-43944" y="-46431"/>
                    <a:pt x="-36145" y="-45748"/>
                    <a:pt x="-28405" y="-42125"/>
                  </a:cubicBezTo>
                  <a:cubicBezTo>
                    <a:pt x="-23117" y="-39645"/>
                    <a:pt x="-4610" y="-30736"/>
                    <a:pt x="11815" y="-20135"/>
                  </a:cubicBezTo>
                  <a:cubicBezTo>
                    <a:pt x="12184" y="-19898"/>
                    <a:pt x="12391" y="-19482"/>
                    <a:pt x="12362" y="-19051"/>
                  </a:cubicBezTo>
                  <a:lnTo>
                    <a:pt x="8138" y="50213"/>
                  </a:lnTo>
                  <a:cubicBezTo>
                    <a:pt x="8093" y="50836"/>
                    <a:pt x="7562" y="51326"/>
                    <a:pt x="6926" y="51326"/>
                  </a:cubicBezTo>
                  <a:close/>
                  <a:moveTo>
                    <a:pt x="-42497" y="-43090"/>
                  </a:moveTo>
                  <a:cubicBezTo>
                    <a:pt x="-52289" y="-43090"/>
                    <a:pt x="-59940" y="-37478"/>
                    <a:pt x="-64002" y="-30232"/>
                  </a:cubicBezTo>
                  <a:cubicBezTo>
                    <a:pt x="-70131" y="-19274"/>
                    <a:pt x="-68906" y="-2214"/>
                    <a:pt x="-51698" y="9308"/>
                  </a:cubicBezTo>
                  <a:cubicBezTo>
                    <a:pt x="-32496" y="22165"/>
                    <a:pt x="-13310" y="35053"/>
                    <a:pt x="5863" y="47956"/>
                  </a:cubicBezTo>
                  <a:lnTo>
                    <a:pt x="9910" y="-18502"/>
                  </a:lnTo>
                  <a:cubicBezTo>
                    <a:pt x="-6235" y="-28851"/>
                    <a:pt x="-24255" y="-37522"/>
                    <a:pt x="-29439" y="-39957"/>
                  </a:cubicBezTo>
                  <a:cubicBezTo>
                    <a:pt x="-34077" y="-42125"/>
                    <a:pt x="-38479" y="-43090"/>
                    <a:pt x="-42497" y="-43090"/>
                  </a:cubicBezTo>
                  <a:lnTo>
                    <a:pt x="-42497" y="-43090"/>
                  </a:lnTo>
                  <a:close/>
                  <a:moveTo>
                    <a:pt x="562373" y="425413"/>
                  </a:moveTo>
                  <a:cubicBezTo>
                    <a:pt x="562373" y="432169"/>
                    <a:pt x="547440" y="438390"/>
                    <a:pt x="522271" y="443379"/>
                  </a:cubicBezTo>
                  <a:cubicBezTo>
                    <a:pt x="486305" y="450506"/>
                    <a:pt x="429468" y="455093"/>
                    <a:pt x="365511" y="455093"/>
                  </a:cubicBezTo>
                  <a:cubicBezTo>
                    <a:pt x="322041" y="455093"/>
                    <a:pt x="281865" y="452970"/>
                    <a:pt x="249311" y="449377"/>
                  </a:cubicBezTo>
                  <a:cubicBezTo>
                    <a:pt x="200405" y="443973"/>
                    <a:pt x="168649" y="435257"/>
                    <a:pt x="168649" y="425413"/>
                  </a:cubicBezTo>
                  <a:cubicBezTo>
                    <a:pt x="168649" y="418138"/>
                    <a:pt x="186034" y="411456"/>
                    <a:pt x="214881" y="406304"/>
                  </a:cubicBezTo>
                  <a:cubicBezTo>
                    <a:pt x="250995" y="399845"/>
                    <a:pt x="305070" y="395732"/>
                    <a:pt x="365511" y="395732"/>
                  </a:cubicBezTo>
                  <a:cubicBezTo>
                    <a:pt x="409867" y="395732"/>
                    <a:pt x="450796" y="397945"/>
                    <a:pt x="483720" y="401686"/>
                  </a:cubicBezTo>
                  <a:cubicBezTo>
                    <a:pt x="531474" y="407091"/>
                    <a:pt x="562373" y="415702"/>
                    <a:pt x="562373" y="425413"/>
                  </a:cubicBezTo>
                  <a:close/>
                </a:path>
              </a:pathLst>
            </a:custGeom>
            <a:solidFill>
              <a:srgbClr val="191919"/>
            </a:solidFill>
            <a:ln w="148" cap="flat">
              <a:noFill/>
              <a:prstDash val="solid"/>
              <a:miter/>
            </a:ln>
          </p:spPr>
          <p:txBody>
            <a:bodyPr rtlCol="0" anchor="ctr"/>
            <a:lstStyle/>
            <a:p>
              <a:endParaRPr lang="fr-FR"/>
            </a:p>
          </p:txBody>
        </p:sp>
        <p:sp>
          <p:nvSpPr>
            <p:cNvPr id="4198" name="Forme libre 4197">
              <a:extLst>
                <a:ext uri="{FF2B5EF4-FFF2-40B4-BE49-F238E27FC236}">
                  <a16:creationId xmlns:a16="http://schemas.microsoft.com/office/drawing/2014/main" id="{4181137C-88A4-7AF9-FE93-6823ABF05941}"/>
                </a:ext>
              </a:extLst>
            </p:cNvPr>
            <p:cNvSpPr/>
            <p:nvPr/>
          </p:nvSpPr>
          <p:spPr>
            <a:xfrm>
              <a:off x="13760066" y="10137249"/>
              <a:ext cx="396131" cy="61766"/>
            </a:xfrm>
            <a:custGeom>
              <a:avLst/>
              <a:gdLst>
                <a:gd name="connsiteX0" fmla="*/ 127539 w 396131"/>
                <a:gd name="connsiteY0" fmla="*/ 14944 h 61766"/>
                <a:gd name="connsiteX1" fmla="*/ 11206 w 396131"/>
                <a:gd name="connsiteY1" fmla="*/ 9212 h 61766"/>
                <a:gd name="connsiteX2" fmla="*/ -70520 w 396131"/>
                <a:gd name="connsiteY2" fmla="*/ -15940 h 61766"/>
                <a:gd name="connsiteX3" fmla="*/ -23299 w 396131"/>
                <a:gd name="connsiteY3" fmla="*/ -36236 h 61766"/>
                <a:gd name="connsiteX4" fmla="*/ 127539 w 396131"/>
                <a:gd name="connsiteY4" fmla="*/ -46823 h 61766"/>
                <a:gd name="connsiteX5" fmla="*/ 245881 w 396131"/>
                <a:gd name="connsiteY5" fmla="*/ -40869 h 61766"/>
                <a:gd name="connsiteX6" fmla="*/ 325612 w 396131"/>
                <a:gd name="connsiteY6" fmla="*/ -15940 h 61766"/>
                <a:gd name="connsiteX7" fmla="*/ 284550 w 396131"/>
                <a:gd name="connsiteY7" fmla="*/ 3199 h 61766"/>
                <a:gd name="connsiteX8" fmla="*/ 127539 w 396131"/>
                <a:gd name="connsiteY8" fmla="*/ 14944 h 61766"/>
                <a:gd name="connsiteX9" fmla="*/ 127539 w 396131"/>
                <a:gd name="connsiteY9" fmla="*/ -44417 h 61766"/>
                <a:gd name="connsiteX10" fmla="*/ -22884 w 396131"/>
                <a:gd name="connsiteY10" fmla="*/ -33861 h 61766"/>
                <a:gd name="connsiteX11" fmla="*/ -68127 w 396131"/>
                <a:gd name="connsiteY11" fmla="*/ -15925 h 61766"/>
                <a:gd name="connsiteX12" fmla="*/ 11457 w 396131"/>
                <a:gd name="connsiteY12" fmla="*/ 6836 h 61766"/>
                <a:gd name="connsiteX13" fmla="*/ 127524 w 396131"/>
                <a:gd name="connsiteY13" fmla="*/ 12553 h 61766"/>
                <a:gd name="connsiteX14" fmla="*/ 284063 w 396131"/>
                <a:gd name="connsiteY14" fmla="*/ 853 h 61766"/>
                <a:gd name="connsiteX15" fmla="*/ 323205 w 396131"/>
                <a:gd name="connsiteY15" fmla="*/ -15925 h 61766"/>
                <a:gd name="connsiteX16" fmla="*/ 245599 w 396131"/>
                <a:gd name="connsiteY16" fmla="*/ -38463 h 61766"/>
                <a:gd name="connsiteX17" fmla="*/ 127539 w 396131"/>
                <a:gd name="connsiteY17" fmla="*/ -44417 h 6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6131" h="61766">
                  <a:moveTo>
                    <a:pt x="127539" y="14944"/>
                  </a:moveTo>
                  <a:cubicBezTo>
                    <a:pt x="85384" y="14944"/>
                    <a:pt x="45149" y="12969"/>
                    <a:pt x="11206" y="9212"/>
                  </a:cubicBezTo>
                  <a:cubicBezTo>
                    <a:pt x="-19311" y="5842"/>
                    <a:pt x="-70520" y="-1909"/>
                    <a:pt x="-70520" y="-15940"/>
                  </a:cubicBezTo>
                  <a:cubicBezTo>
                    <a:pt x="-70520" y="-23794"/>
                    <a:pt x="-54626" y="-30624"/>
                    <a:pt x="-23299" y="-36236"/>
                  </a:cubicBezTo>
                  <a:cubicBezTo>
                    <a:pt x="14292" y="-42962"/>
                    <a:pt x="69269" y="-46823"/>
                    <a:pt x="127539" y="-46823"/>
                  </a:cubicBezTo>
                  <a:cubicBezTo>
                    <a:pt x="170654" y="-46823"/>
                    <a:pt x="211568" y="-44759"/>
                    <a:pt x="245881" y="-40869"/>
                  </a:cubicBezTo>
                  <a:cubicBezTo>
                    <a:pt x="275658" y="-37498"/>
                    <a:pt x="325612" y="-29763"/>
                    <a:pt x="325612" y="-15940"/>
                  </a:cubicBezTo>
                  <a:cubicBezTo>
                    <a:pt x="325612" y="-8635"/>
                    <a:pt x="311802" y="-2191"/>
                    <a:pt x="284550" y="3199"/>
                  </a:cubicBezTo>
                  <a:cubicBezTo>
                    <a:pt x="246855" y="10667"/>
                    <a:pt x="189634" y="14944"/>
                    <a:pt x="127539" y="14944"/>
                  </a:cubicBezTo>
                  <a:close/>
                  <a:moveTo>
                    <a:pt x="127539" y="-44417"/>
                  </a:moveTo>
                  <a:cubicBezTo>
                    <a:pt x="69402" y="-44417"/>
                    <a:pt x="14588" y="-40572"/>
                    <a:pt x="-22884" y="-33861"/>
                  </a:cubicBezTo>
                  <a:cubicBezTo>
                    <a:pt x="-63725" y="-26556"/>
                    <a:pt x="-68127" y="-18880"/>
                    <a:pt x="-68127" y="-15925"/>
                  </a:cubicBezTo>
                  <a:cubicBezTo>
                    <a:pt x="-68127" y="-9169"/>
                    <a:pt x="-47212" y="363"/>
                    <a:pt x="11457" y="6836"/>
                  </a:cubicBezTo>
                  <a:cubicBezTo>
                    <a:pt x="45311" y="10578"/>
                    <a:pt x="85458" y="12553"/>
                    <a:pt x="127524" y="12553"/>
                  </a:cubicBezTo>
                  <a:cubicBezTo>
                    <a:pt x="189457" y="12553"/>
                    <a:pt x="246516" y="8292"/>
                    <a:pt x="284063" y="853"/>
                  </a:cubicBezTo>
                  <a:cubicBezTo>
                    <a:pt x="319378" y="-6140"/>
                    <a:pt x="323205" y="-13208"/>
                    <a:pt x="323205" y="-15925"/>
                  </a:cubicBezTo>
                  <a:cubicBezTo>
                    <a:pt x="323205" y="-22576"/>
                    <a:pt x="302822" y="-31990"/>
                    <a:pt x="245599" y="-38463"/>
                  </a:cubicBezTo>
                  <a:cubicBezTo>
                    <a:pt x="211392" y="-42368"/>
                    <a:pt x="170565" y="-44417"/>
                    <a:pt x="127539" y="-44417"/>
                  </a:cubicBezTo>
                  <a:close/>
                </a:path>
              </a:pathLst>
            </a:custGeom>
            <a:solidFill>
              <a:srgbClr val="191919"/>
            </a:solidFill>
            <a:ln w="148" cap="flat">
              <a:noFill/>
              <a:prstDash val="solid"/>
              <a:miter/>
            </a:ln>
          </p:spPr>
          <p:txBody>
            <a:bodyPr rtlCol="0" anchor="ctr"/>
            <a:lstStyle/>
            <a:p>
              <a:endParaRPr lang="fr-FR"/>
            </a:p>
          </p:txBody>
        </p:sp>
        <p:sp>
          <p:nvSpPr>
            <p:cNvPr id="4199" name="Forme libre 4198">
              <a:extLst>
                <a:ext uri="{FF2B5EF4-FFF2-40B4-BE49-F238E27FC236}">
                  <a16:creationId xmlns:a16="http://schemas.microsoft.com/office/drawing/2014/main" id="{33CE2A3D-9A87-4F6B-1863-B70518205F4F}"/>
                </a:ext>
              </a:extLst>
            </p:cNvPr>
            <p:cNvSpPr/>
            <p:nvPr/>
          </p:nvSpPr>
          <p:spPr>
            <a:xfrm>
              <a:off x="13784438" y="10158567"/>
              <a:ext cx="341269" cy="15221"/>
            </a:xfrm>
            <a:custGeom>
              <a:avLst/>
              <a:gdLst>
                <a:gd name="connsiteX0" fmla="*/ -69304 w 341269"/>
                <a:gd name="connsiteY0" fmla="*/ -31589 h 15221"/>
                <a:gd name="connsiteX1" fmla="*/ -70500 w 341269"/>
                <a:gd name="connsiteY1" fmla="*/ -32791 h 15221"/>
                <a:gd name="connsiteX2" fmla="*/ -69792 w 341269"/>
                <a:gd name="connsiteY2" fmla="*/ -33890 h 15221"/>
                <a:gd name="connsiteX3" fmla="*/ -26898 w 341269"/>
                <a:gd name="connsiteY3" fmla="*/ -42903 h 15221"/>
                <a:gd name="connsiteX4" fmla="*/ -25746 w 341269"/>
                <a:gd name="connsiteY4" fmla="*/ -41655 h 15221"/>
                <a:gd name="connsiteX5" fmla="*/ -26912 w 341269"/>
                <a:gd name="connsiteY5" fmla="*/ -40498 h 15221"/>
                <a:gd name="connsiteX6" fmla="*/ -26927 w 341269"/>
                <a:gd name="connsiteY6" fmla="*/ -40498 h 15221"/>
                <a:gd name="connsiteX7" fmla="*/ -68817 w 341269"/>
                <a:gd name="connsiteY7" fmla="*/ -31707 h 15221"/>
                <a:gd name="connsiteX8" fmla="*/ -69304 w 341269"/>
                <a:gd name="connsiteY8" fmla="*/ -31589 h 15221"/>
                <a:gd name="connsiteX9" fmla="*/ -69304 w 341269"/>
                <a:gd name="connsiteY9" fmla="*/ -31589 h 15221"/>
                <a:gd name="connsiteX10" fmla="*/ 269577 w 341269"/>
                <a:gd name="connsiteY10" fmla="*/ -35360 h 15221"/>
                <a:gd name="connsiteX11" fmla="*/ 269164 w 341269"/>
                <a:gd name="connsiteY11" fmla="*/ -35434 h 15221"/>
                <a:gd name="connsiteX12" fmla="*/ 226625 w 341269"/>
                <a:gd name="connsiteY12" fmla="*/ -44417 h 15221"/>
                <a:gd name="connsiteX13" fmla="*/ 225517 w 341269"/>
                <a:gd name="connsiteY13" fmla="*/ -45694 h 15221"/>
                <a:gd name="connsiteX14" fmla="*/ 225517 w 341269"/>
                <a:gd name="connsiteY14" fmla="*/ -45694 h 15221"/>
                <a:gd name="connsiteX15" fmla="*/ 226786 w 341269"/>
                <a:gd name="connsiteY15" fmla="*/ -46808 h 15221"/>
                <a:gd name="connsiteX16" fmla="*/ 269976 w 341269"/>
                <a:gd name="connsiteY16" fmla="*/ -37676 h 15221"/>
                <a:gd name="connsiteX17" fmla="*/ 270700 w 341269"/>
                <a:gd name="connsiteY17" fmla="*/ -36132 h 15221"/>
                <a:gd name="connsiteX18" fmla="*/ 269577 w 341269"/>
                <a:gd name="connsiteY18" fmla="*/ -35360 h 1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1269" h="15221">
                  <a:moveTo>
                    <a:pt x="-69304" y="-31589"/>
                  </a:moveTo>
                  <a:cubicBezTo>
                    <a:pt x="-69968" y="-31589"/>
                    <a:pt x="-70500" y="-32123"/>
                    <a:pt x="-70500" y="-32791"/>
                  </a:cubicBezTo>
                  <a:cubicBezTo>
                    <a:pt x="-70500" y="-33266"/>
                    <a:pt x="-70220" y="-33697"/>
                    <a:pt x="-69792" y="-33890"/>
                  </a:cubicBezTo>
                  <a:cubicBezTo>
                    <a:pt x="-56410" y="-39948"/>
                    <a:pt x="-41580" y="-43066"/>
                    <a:pt x="-26898" y="-42903"/>
                  </a:cubicBezTo>
                  <a:cubicBezTo>
                    <a:pt x="-26234" y="-42873"/>
                    <a:pt x="-25717" y="-42323"/>
                    <a:pt x="-25746" y="-41655"/>
                  </a:cubicBezTo>
                  <a:cubicBezTo>
                    <a:pt x="-25776" y="-41017"/>
                    <a:pt x="-26278" y="-40512"/>
                    <a:pt x="-26912" y="-40498"/>
                  </a:cubicBezTo>
                  <a:lnTo>
                    <a:pt x="-26927" y="-40498"/>
                  </a:lnTo>
                  <a:cubicBezTo>
                    <a:pt x="-41270" y="-40661"/>
                    <a:pt x="-55745" y="-37617"/>
                    <a:pt x="-68817" y="-31707"/>
                  </a:cubicBezTo>
                  <a:cubicBezTo>
                    <a:pt x="-68965" y="-31619"/>
                    <a:pt x="-69142" y="-31589"/>
                    <a:pt x="-69304" y="-31589"/>
                  </a:cubicBezTo>
                  <a:lnTo>
                    <a:pt x="-69304" y="-31589"/>
                  </a:lnTo>
                  <a:close/>
                  <a:moveTo>
                    <a:pt x="269577" y="-35360"/>
                  </a:moveTo>
                  <a:cubicBezTo>
                    <a:pt x="269444" y="-35360"/>
                    <a:pt x="269297" y="-35390"/>
                    <a:pt x="269164" y="-35434"/>
                  </a:cubicBezTo>
                  <a:cubicBezTo>
                    <a:pt x="255471" y="-40408"/>
                    <a:pt x="241144" y="-43422"/>
                    <a:pt x="226625" y="-44417"/>
                  </a:cubicBezTo>
                  <a:cubicBezTo>
                    <a:pt x="225960" y="-44462"/>
                    <a:pt x="225472" y="-45041"/>
                    <a:pt x="225517" y="-45694"/>
                  </a:cubicBezTo>
                  <a:lnTo>
                    <a:pt x="225517" y="-45694"/>
                  </a:lnTo>
                  <a:cubicBezTo>
                    <a:pt x="225561" y="-46362"/>
                    <a:pt x="226136" y="-46852"/>
                    <a:pt x="226786" y="-46808"/>
                  </a:cubicBezTo>
                  <a:cubicBezTo>
                    <a:pt x="241543" y="-45798"/>
                    <a:pt x="256077" y="-42725"/>
                    <a:pt x="269976" y="-37676"/>
                  </a:cubicBezTo>
                  <a:cubicBezTo>
                    <a:pt x="270596" y="-37454"/>
                    <a:pt x="270921" y="-36755"/>
                    <a:pt x="270700" y="-36132"/>
                  </a:cubicBezTo>
                  <a:cubicBezTo>
                    <a:pt x="270537" y="-35687"/>
                    <a:pt x="270079" y="-35360"/>
                    <a:pt x="269577" y="-35360"/>
                  </a:cubicBezTo>
                  <a:close/>
                </a:path>
              </a:pathLst>
            </a:custGeom>
            <a:solidFill>
              <a:srgbClr val="FFFFFF"/>
            </a:solidFill>
            <a:ln w="148" cap="flat">
              <a:noFill/>
              <a:prstDash val="solid"/>
              <a:miter/>
            </a:ln>
          </p:spPr>
          <p:txBody>
            <a:bodyPr rtlCol="0" anchor="ctr"/>
            <a:lstStyle/>
            <a:p>
              <a:endParaRPr lang="fr-FR"/>
            </a:p>
          </p:txBody>
        </p:sp>
        <p:sp>
          <p:nvSpPr>
            <p:cNvPr id="4200" name="Forme libre 4199">
              <a:extLst>
                <a:ext uri="{FF2B5EF4-FFF2-40B4-BE49-F238E27FC236}">
                  <a16:creationId xmlns:a16="http://schemas.microsoft.com/office/drawing/2014/main" id="{EED288A9-874D-EFC2-E320-85DDB47D3FAA}"/>
                </a:ext>
              </a:extLst>
            </p:cNvPr>
            <p:cNvSpPr/>
            <p:nvPr/>
          </p:nvSpPr>
          <p:spPr>
            <a:xfrm>
              <a:off x="13652285" y="9624209"/>
              <a:ext cx="462599" cy="573602"/>
            </a:xfrm>
            <a:custGeom>
              <a:avLst/>
              <a:gdLst>
                <a:gd name="connsiteX0" fmla="*/ 392545 w 462599"/>
                <a:gd name="connsiteY0" fmla="*/ 516662 h 573602"/>
                <a:gd name="connsiteX1" fmla="*/ 235786 w 462599"/>
                <a:gd name="connsiteY1" fmla="*/ 528377 h 573602"/>
                <a:gd name="connsiteX2" fmla="*/ 119585 w 462599"/>
                <a:gd name="connsiteY2" fmla="*/ 522660 h 573602"/>
                <a:gd name="connsiteX3" fmla="*/ 85156 w 462599"/>
                <a:gd name="connsiteY3" fmla="*/ 479588 h 573602"/>
                <a:gd name="connsiteX4" fmla="*/ 27432 w 462599"/>
                <a:gd name="connsiteY4" fmla="*/ 407532 h 573602"/>
                <a:gd name="connsiteX5" fmla="*/ -70054 w 462599"/>
                <a:gd name="connsiteY5" fmla="*/ 326493 h 573602"/>
                <a:gd name="connsiteX6" fmla="*/ 128684 w 462599"/>
                <a:gd name="connsiteY6" fmla="*/ 90906 h 573602"/>
                <a:gd name="connsiteX7" fmla="*/ 197117 w 462599"/>
                <a:gd name="connsiteY7" fmla="*/ -28766 h 573602"/>
                <a:gd name="connsiteX8" fmla="*/ 262727 w 462599"/>
                <a:gd name="connsiteY8" fmla="*/ -11810 h 573602"/>
                <a:gd name="connsiteX9" fmla="*/ 245387 w 462599"/>
                <a:gd name="connsiteY9" fmla="*/ 35776 h 573602"/>
                <a:gd name="connsiteX10" fmla="*/ 235771 w 462599"/>
                <a:gd name="connsiteY10" fmla="*/ 126703 h 573602"/>
                <a:gd name="connsiteX11" fmla="*/ 217839 w 462599"/>
                <a:gd name="connsiteY11" fmla="*/ 274408 h 573602"/>
                <a:gd name="connsiteX12" fmla="*/ 263200 w 462599"/>
                <a:gd name="connsiteY12" fmla="*/ 371704 h 573602"/>
                <a:gd name="connsiteX13" fmla="*/ 353980 w 462599"/>
                <a:gd name="connsiteY13" fmla="*/ 474940 h 573602"/>
                <a:gd name="connsiteX14" fmla="*/ 392545 w 462599"/>
                <a:gd name="connsiteY14" fmla="*/ 516662 h 573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2599" h="573602">
                  <a:moveTo>
                    <a:pt x="392545" y="516662"/>
                  </a:moveTo>
                  <a:cubicBezTo>
                    <a:pt x="356579" y="523789"/>
                    <a:pt x="299742" y="528377"/>
                    <a:pt x="235786" y="528377"/>
                  </a:cubicBezTo>
                  <a:cubicBezTo>
                    <a:pt x="192316" y="528377"/>
                    <a:pt x="152140" y="526253"/>
                    <a:pt x="119585" y="522660"/>
                  </a:cubicBezTo>
                  <a:cubicBezTo>
                    <a:pt x="110516" y="511302"/>
                    <a:pt x="98316" y="496038"/>
                    <a:pt x="85156" y="479588"/>
                  </a:cubicBezTo>
                  <a:cubicBezTo>
                    <a:pt x="65599" y="455133"/>
                    <a:pt x="43960" y="428096"/>
                    <a:pt x="27432" y="407532"/>
                  </a:cubicBezTo>
                  <a:cubicBezTo>
                    <a:pt x="-18505" y="391511"/>
                    <a:pt x="-50379" y="355714"/>
                    <a:pt x="-70054" y="326493"/>
                  </a:cubicBezTo>
                  <a:lnTo>
                    <a:pt x="128684" y="90906"/>
                  </a:lnTo>
                  <a:cubicBezTo>
                    <a:pt x="128684" y="90906"/>
                    <a:pt x="166186" y="1389"/>
                    <a:pt x="197117" y="-28766"/>
                  </a:cubicBezTo>
                  <a:cubicBezTo>
                    <a:pt x="228046" y="-58922"/>
                    <a:pt x="273051" y="-44312"/>
                    <a:pt x="262727" y="-11810"/>
                  </a:cubicBezTo>
                  <a:cubicBezTo>
                    <a:pt x="259123" y="-452"/>
                    <a:pt x="249818" y="19489"/>
                    <a:pt x="245387" y="35776"/>
                  </a:cubicBezTo>
                  <a:cubicBezTo>
                    <a:pt x="241516" y="50000"/>
                    <a:pt x="229981" y="94261"/>
                    <a:pt x="235771" y="126703"/>
                  </a:cubicBezTo>
                  <a:cubicBezTo>
                    <a:pt x="245445" y="180897"/>
                    <a:pt x="229434" y="212701"/>
                    <a:pt x="217839" y="274408"/>
                  </a:cubicBezTo>
                  <a:cubicBezTo>
                    <a:pt x="209287" y="319871"/>
                    <a:pt x="248518" y="351853"/>
                    <a:pt x="263200" y="371704"/>
                  </a:cubicBezTo>
                  <a:cubicBezTo>
                    <a:pt x="276641" y="389878"/>
                    <a:pt x="317732" y="435460"/>
                    <a:pt x="353980" y="474940"/>
                  </a:cubicBezTo>
                  <a:cubicBezTo>
                    <a:pt x="368248" y="490486"/>
                    <a:pt x="381763" y="505066"/>
                    <a:pt x="392545" y="516662"/>
                  </a:cubicBezTo>
                  <a:close/>
                </a:path>
              </a:pathLst>
            </a:custGeom>
            <a:solidFill>
              <a:srgbClr val="FFFFFF"/>
            </a:solidFill>
            <a:ln w="148" cap="flat">
              <a:noFill/>
              <a:prstDash val="solid"/>
              <a:miter/>
            </a:ln>
          </p:spPr>
          <p:txBody>
            <a:bodyPr rtlCol="0" anchor="ctr"/>
            <a:lstStyle/>
            <a:p>
              <a:endParaRPr lang="fr-FR"/>
            </a:p>
          </p:txBody>
        </p:sp>
        <p:grpSp>
          <p:nvGrpSpPr>
            <p:cNvPr id="4201" name="Graphique 2">
              <a:extLst>
                <a:ext uri="{FF2B5EF4-FFF2-40B4-BE49-F238E27FC236}">
                  <a16:creationId xmlns:a16="http://schemas.microsoft.com/office/drawing/2014/main" id="{E4CFF09D-E076-9C30-7AEC-4951E60CD873}"/>
                </a:ext>
              </a:extLst>
            </p:cNvPr>
            <p:cNvGrpSpPr/>
            <p:nvPr/>
          </p:nvGrpSpPr>
          <p:grpSpPr>
            <a:xfrm>
              <a:off x="13651076" y="9622949"/>
              <a:ext cx="464976" cy="576065"/>
              <a:chOff x="13651076" y="9622949"/>
              <a:chExt cx="464976" cy="576065"/>
            </a:xfrm>
            <a:solidFill>
              <a:srgbClr val="191919"/>
            </a:solidFill>
          </p:grpSpPr>
          <p:sp>
            <p:nvSpPr>
              <p:cNvPr id="4202" name="Forme libre 4201">
                <a:extLst>
                  <a:ext uri="{FF2B5EF4-FFF2-40B4-BE49-F238E27FC236}">
                    <a16:creationId xmlns:a16="http://schemas.microsoft.com/office/drawing/2014/main" id="{F1556F12-8351-83B1-45AF-5B37AAF37D10}"/>
                  </a:ext>
                </a:extLst>
              </p:cNvPr>
              <p:cNvSpPr/>
              <p:nvPr/>
            </p:nvSpPr>
            <p:spPr>
              <a:xfrm>
                <a:off x="13651093" y="9622949"/>
                <a:ext cx="464959" cy="576065"/>
              </a:xfrm>
              <a:custGeom>
                <a:avLst/>
                <a:gdLst>
                  <a:gd name="connsiteX0" fmla="*/ 236978 w 464959"/>
                  <a:gd name="connsiteY0" fmla="*/ 530840 h 576065"/>
                  <a:gd name="connsiteX1" fmla="*/ 120645 w 464959"/>
                  <a:gd name="connsiteY1" fmla="*/ 525109 h 576065"/>
                  <a:gd name="connsiteX2" fmla="*/ 119847 w 464959"/>
                  <a:gd name="connsiteY2" fmla="*/ 524663 h 576065"/>
                  <a:gd name="connsiteX3" fmla="*/ 85417 w 464959"/>
                  <a:gd name="connsiteY3" fmla="*/ 481591 h 576065"/>
                  <a:gd name="connsiteX4" fmla="*/ 27915 w 464959"/>
                  <a:gd name="connsiteY4" fmla="*/ 409802 h 576065"/>
                  <a:gd name="connsiteX5" fmla="*/ -30754 w 464959"/>
                  <a:gd name="connsiteY5" fmla="*/ 374108 h 576065"/>
                  <a:gd name="connsiteX6" fmla="*/ -69851 w 464959"/>
                  <a:gd name="connsiteY6" fmla="*/ 328422 h 576065"/>
                  <a:gd name="connsiteX7" fmla="*/ -69777 w 464959"/>
                  <a:gd name="connsiteY7" fmla="*/ 326967 h 576065"/>
                  <a:gd name="connsiteX8" fmla="*/ 128842 w 464959"/>
                  <a:gd name="connsiteY8" fmla="*/ 91513 h 576065"/>
                  <a:gd name="connsiteX9" fmla="*/ 197466 w 464959"/>
                  <a:gd name="connsiteY9" fmla="*/ -28382 h 576065"/>
                  <a:gd name="connsiteX10" fmla="*/ 255057 w 464959"/>
                  <a:gd name="connsiteY10" fmla="*/ -40126 h 576065"/>
                  <a:gd name="connsiteX11" fmla="*/ 265057 w 464959"/>
                  <a:gd name="connsiteY11" fmla="*/ -10194 h 576065"/>
                  <a:gd name="connsiteX12" fmla="*/ 258617 w 464959"/>
                  <a:gd name="connsiteY12" fmla="*/ 6911 h 576065"/>
                  <a:gd name="connsiteX13" fmla="*/ 247730 w 464959"/>
                  <a:gd name="connsiteY13" fmla="*/ 37349 h 576065"/>
                  <a:gd name="connsiteX14" fmla="*/ 238144 w 464959"/>
                  <a:gd name="connsiteY14" fmla="*/ 127756 h 576065"/>
                  <a:gd name="connsiteX15" fmla="*/ 230006 w 464959"/>
                  <a:gd name="connsiteY15" fmla="*/ 231303 h 576065"/>
                  <a:gd name="connsiteX16" fmla="*/ 220198 w 464959"/>
                  <a:gd name="connsiteY16" fmla="*/ 275891 h 576065"/>
                  <a:gd name="connsiteX17" fmla="*/ 254746 w 464959"/>
                  <a:gd name="connsiteY17" fmla="*/ 359528 h 576065"/>
                  <a:gd name="connsiteX18" fmla="*/ 265337 w 464959"/>
                  <a:gd name="connsiteY18" fmla="*/ 372238 h 576065"/>
                  <a:gd name="connsiteX19" fmla="*/ 356029 w 464959"/>
                  <a:gd name="connsiteY19" fmla="*/ 475384 h 576065"/>
                  <a:gd name="connsiteX20" fmla="*/ 394580 w 464959"/>
                  <a:gd name="connsiteY20" fmla="*/ 517077 h 576065"/>
                  <a:gd name="connsiteX21" fmla="*/ 394521 w 464959"/>
                  <a:gd name="connsiteY21" fmla="*/ 518769 h 576065"/>
                  <a:gd name="connsiteX22" fmla="*/ 393930 w 464959"/>
                  <a:gd name="connsiteY22" fmla="*/ 519066 h 576065"/>
                  <a:gd name="connsiteX23" fmla="*/ 236978 w 464959"/>
                  <a:gd name="connsiteY23" fmla="*/ 530840 h 576065"/>
                  <a:gd name="connsiteX24" fmla="*/ 236978 w 464959"/>
                  <a:gd name="connsiteY24" fmla="*/ 530840 h 576065"/>
                  <a:gd name="connsiteX25" fmla="*/ 121398 w 464959"/>
                  <a:gd name="connsiteY25" fmla="*/ 522778 h 576065"/>
                  <a:gd name="connsiteX26" fmla="*/ 236978 w 464959"/>
                  <a:gd name="connsiteY26" fmla="*/ 528435 h 576065"/>
                  <a:gd name="connsiteX27" fmla="*/ 391389 w 464959"/>
                  <a:gd name="connsiteY27" fmla="*/ 517151 h 576065"/>
                  <a:gd name="connsiteX28" fmla="*/ 354300 w 464959"/>
                  <a:gd name="connsiteY28" fmla="*/ 477032 h 576065"/>
                  <a:gd name="connsiteX29" fmla="*/ 263447 w 464959"/>
                  <a:gd name="connsiteY29" fmla="*/ 373692 h 576065"/>
                  <a:gd name="connsiteX30" fmla="*/ 252974 w 464959"/>
                  <a:gd name="connsiteY30" fmla="*/ 361132 h 576065"/>
                  <a:gd name="connsiteX31" fmla="*/ 217865 w 464959"/>
                  <a:gd name="connsiteY31" fmla="*/ 275446 h 576065"/>
                  <a:gd name="connsiteX32" fmla="*/ 227687 w 464959"/>
                  <a:gd name="connsiteY32" fmla="*/ 230740 h 576065"/>
                  <a:gd name="connsiteX33" fmla="*/ 235796 w 464959"/>
                  <a:gd name="connsiteY33" fmla="*/ 128172 h 576065"/>
                  <a:gd name="connsiteX34" fmla="*/ 245427 w 464959"/>
                  <a:gd name="connsiteY34" fmla="*/ 36710 h 576065"/>
                  <a:gd name="connsiteX35" fmla="*/ 256401 w 464959"/>
                  <a:gd name="connsiteY35" fmla="*/ 6020 h 576065"/>
                  <a:gd name="connsiteX36" fmla="*/ 262782 w 464959"/>
                  <a:gd name="connsiteY36" fmla="*/ -10921 h 576065"/>
                  <a:gd name="connsiteX37" fmla="*/ 253801 w 464959"/>
                  <a:gd name="connsiteY37" fmla="*/ -38077 h 576065"/>
                  <a:gd name="connsiteX38" fmla="*/ 228441 w 464959"/>
                  <a:gd name="connsiteY38" fmla="*/ -42131 h 576065"/>
                  <a:gd name="connsiteX39" fmla="*/ 199135 w 464959"/>
                  <a:gd name="connsiteY39" fmla="*/ -26644 h 576065"/>
                  <a:gd name="connsiteX40" fmla="*/ 130969 w 464959"/>
                  <a:gd name="connsiteY40" fmla="*/ 92626 h 576065"/>
                  <a:gd name="connsiteX41" fmla="*/ 130777 w 464959"/>
                  <a:gd name="connsiteY41" fmla="*/ 92938 h 576065"/>
                  <a:gd name="connsiteX42" fmla="*/ -67370 w 464959"/>
                  <a:gd name="connsiteY42" fmla="*/ 327828 h 576065"/>
                  <a:gd name="connsiteX43" fmla="*/ 29008 w 464959"/>
                  <a:gd name="connsiteY43" fmla="*/ 407649 h 576065"/>
                  <a:gd name="connsiteX44" fmla="*/ 29540 w 464959"/>
                  <a:gd name="connsiteY44" fmla="*/ 408035 h 576065"/>
                  <a:gd name="connsiteX45" fmla="*/ 87263 w 464959"/>
                  <a:gd name="connsiteY45" fmla="*/ 480091 h 576065"/>
                  <a:gd name="connsiteX46" fmla="*/ 121398 w 464959"/>
                  <a:gd name="connsiteY46" fmla="*/ 522778 h 576065"/>
                  <a:gd name="connsiteX47" fmla="*/ 121398 w 464959"/>
                  <a:gd name="connsiteY47" fmla="*/ 522778 h 57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64959" h="576065">
                    <a:moveTo>
                      <a:pt x="236978" y="530840"/>
                    </a:moveTo>
                    <a:cubicBezTo>
                      <a:pt x="194823" y="530840"/>
                      <a:pt x="154588" y="528865"/>
                      <a:pt x="120645" y="525109"/>
                    </a:cubicBezTo>
                    <a:cubicBezTo>
                      <a:pt x="120334" y="525079"/>
                      <a:pt x="120039" y="524916"/>
                      <a:pt x="119847" y="524663"/>
                    </a:cubicBezTo>
                    <a:cubicBezTo>
                      <a:pt x="110778" y="513305"/>
                      <a:pt x="98578" y="498041"/>
                      <a:pt x="85417" y="481591"/>
                    </a:cubicBezTo>
                    <a:cubicBezTo>
                      <a:pt x="60396" y="450306"/>
                      <a:pt x="41578" y="426817"/>
                      <a:pt x="27915" y="409802"/>
                    </a:cubicBezTo>
                    <a:cubicBezTo>
                      <a:pt x="7118" y="402497"/>
                      <a:pt x="-12615" y="390485"/>
                      <a:pt x="-30754" y="374108"/>
                    </a:cubicBezTo>
                    <a:cubicBezTo>
                      <a:pt x="-44845" y="361384"/>
                      <a:pt x="-57991" y="346017"/>
                      <a:pt x="-69851" y="328422"/>
                    </a:cubicBezTo>
                    <a:cubicBezTo>
                      <a:pt x="-70146" y="327977"/>
                      <a:pt x="-70117" y="327383"/>
                      <a:pt x="-69777" y="326967"/>
                    </a:cubicBezTo>
                    <a:lnTo>
                      <a:pt x="128842" y="91513"/>
                    </a:lnTo>
                    <a:cubicBezTo>
                      <a:pt x="130718" y="87073"/>
                      <a:pt x="167365" y="972"/>
                      <a:pt x="197466" y="-28382"/>
                    </a:cubicBezTo>
                    <a:cubicBezTo>
                      <a:pt x="217037" y="-47461"/>
                      <a:pt x="241246" y="-48738"/>
                      <a:pt x="255057" y="-40126"/>
                    </a:cubicBezTo>
                    <a:cubicBezTo>
                      <a:pt x="265248" y="-33771"/>
                      <a:pt x="268986" y="-22591"/>
                      <a:pt x="265057" y="-10194"/>
                    </a:cubicBezTo>
                    <a:cubicBezTo>
                      <a:pt x="263595" y="-5591"/>
                      <a:pt x="261186" y="482"/>
                      <a:pt x="258617" y="6911"/>
                    </a:cubicBezTo>
                    <a:cubicBezTo>
                      <a:pt x="254746" y="16636"/>
                      <a:pt x="250360" y="27653"/>
                      <a:pt x="247730" y="37349"/>
                    </a:cubicBezTo>
                    <a:cubicBezTo>
                      <a:pt x="237569" y="74676"/>
                      <a:pt x="234245" y="105945"/>
                      <a:pt x="238144" y="127756"/>
                    </a:cubicBezTo>
                    <a:cubicBezTo>
                      <a:pt x="245249" y="167503"/>
                      <a:pt x="238514" y="195654"/>
                      <a:pt x="230006" y="231303"/>
                    </a:cubicBezTo>
                    <a:cubicBezTo>
                      <a:pt x="226890" y="244369"/>
                      <a:pt x="223345" y="259187"/>
                      <a:pt x="220198" y="275891"/>
                    </a:cubicBezTo>
                    <a:cubicBezTo>
                      <a:pt x="213389" y="312149"/>
                      <a:pt x="237288" y="339528"/>
                      <a:pt x="254746" y="359528"/>
                    </a:cubicBezTo>
                    <a:cubicBezTo>
                      <a:pt x="258749" y="364101"/>
                      <a:pt x="262516" y="368436"/>
                      <a:pt x="265337" y="372238"/>
                    </a:cubicBezTo>
                    <a:cubicBezTo>
                      <a:pt x="279074" y="390812"/>
                      <a:pt x="322234" y="438577"/>
                      <a:pt x="356029" y="475384"/>
                    </a:cubicBezTo>
                    <a:cubicBezTo>
                      <a:pt x="368835" y="489326"/>
                      <a:pt x="381685" y="503224"/>
                      <a:pt x="394580" y="517077"/>
                    </a:cubicBezTo>
                    <a:cubicBezTo>
                      <a:pt x="395038" y="517566"/>
                      <a:pt x="395008" y="518324"/>
                      <a:pt x="394521" y="518769"/>
                    </a:cubicBezTo>
                    <a:cubicBezTo>
                      <a:pt x="394358" y="518917"/>
                      <a:pt x="394152" y="519036"/>
                      <a:pt x="393930" y="519066"/>
                    </a:cubicBezTo>
                    <a:cubicBezTo>
                      <a:pt x="356294" y="526564"/>
                      <a:pt x="299073" y="530840"/>
                      <a:pt x="236978" y="530840"/>
                    </a:cubicBezTo>
                    <a:lnTo>
                      <a:pt x="236978" y="530840"/>
                    </a:lnTo>
                    <a:close/>
                    <a:moveTo>
                      <a:pt x="121398" y="522778"/>
                    </a:moveTo>
                    <a:cubicBezTo>
                      <a:pt x="155149" y="526475"/>
                      <a:pt x="195103" y="528435"/>
                      <a:pt x="236978" y="528435"/>
                    </a:cubicBezTo>
                    <a:cubicBezTo>
                      <a:pt x="297759" y="528435"/>
                      <a:pt x="353843" y="524322"/>
                      <a:pt x="391389" y="517151"/>
                    </a:cubicBezTo>
                    <a:cubicBezTo>
                      <a:pt x="378982" y="503817"/>
                      <a:pt x="366633" y="490440"/>
                      <a:pt x="354300" y="477032"/>
                    </a:cubicBezTo>
                    <a:cubicBezTo>
                      <a:pt x="320461" y="440195"/>
                      <a:pt x="277243" y="392356"/>
                      <a:pt x="263447" y="373692"/>
                    </a:cubicBezTo>
                    <a:cubicBezTo>
                      <a:pt x="260684" y="369966"/>
                      <a:pt x="256948" y="365675"/>
                      <a:pt x="252974" y="361132"/>
                    </a:cubicBezTo>
                    <a:cubicBezTo>
                      <a:pt x="235190" y="340761"/>
                      <a:pt x="210834" y="312862"/>
                      <a:pt x="217865" y="275446"/>
                    </a:cubicBezTo>
                    <a:cubicBezTo>
                      <a:pt x="221011" y="258683"/>
                      <a:pt x="224555" y="243835"/>
                      <a:pt x="227687" y="230740"/>
                    </a:cubicBezTo>
                    <a:cubicBezTo>
                      <a:pt x="236135" y="195358"/>
                      <a:pt x="242812" y="167414"/>
                      <a:pt x="235796" y="128172"/>
                    </a:cubicBezTo>
                    <a:cubicBezTo>
                      <a:pt x="231838" y="106004"/>
                      <a:pt x="235161" y="74379"/>
                      <a:pt x="245427" y="36710"/>
                    </a:cubicBezTo>
                    <a:cubicBezTo>
                      <a:pt x="248100" y="26896"/>
                      <a:pt x="252517" y="15805"/>
                      <a:pt x="256401" y="6020"/>
                    </a:cubicBezTo>
                    <a:cubicBezTo>
                      <a:pt x="258942" y="-379"/>
                      <a:pt x="261349" y="-6408"/>
                      <a:pt x="262782" y="-10921"/>
                    </a:cubicBezTo>
                    <a:cubicBezTo>
                      <a:pt x="266415" y="-22369"/>
                      <a:pt x="263137" y="-32272"/>
                      <a:pt x="253801" y="-38077"/>
                    </a:cubicBezTo>
                    <a:cubicBezTo>
                      <a:pt x="247111" y="-42250"/>
                      <a:pt x="237864" y="-43719"/>
                      <a:pt x="228441" y="-42131"/>
                    </a:cubicBezTo>
                    <a:cubicBezTo>
                      <a:pt x="217820" y="-40334"/>
                      <a:pt x="207688" y="-34989"/>
                      <a:pt x="199135" y="-26644"/>
                    </a:cubicBezTo>
                    <a:cubicBezTo>
                      <a:pt x="168738" y="2991"/>
                      <a:pt x="131353" y="91735"/>
                      <a:pt x="130969" y="92626"/>
                    </a:cubicBezTo>
                    <a:cubicBezTo>
                      <a:pt x="130925" y="92745"/>
                      <a:pt x="130851" y="92849"/>
                      <a:pt x="130777" y="92938"/>
                    </a:cubicBezTo>
                    <a:lnTo>
                      <a:pt x="-67370" y="327828"/>
                    </a:lnTo>
                    <a:cubicBezTo>
                      <a:pt x="-48493" y="355638"/>
                      <a:pt x="-16589" y="391747"/>
                      <a:pt x="29008" y="407649"/>
                    </a:cubicBezTo>
                    <a:cubicBezTo>
                      <a:pt x="29215" y="407724"/>
                      <a:pt x="29407" y="407857"/>
                      <a:pt x="29540" y="408035"/>
                    </a:cubicBezTo>
                    <a:cubicBezTo>
                      <a:pt x="43232" y="425065"/>
                      <a:pt x="62109" y="448643"/>
                      <a:pt x="87263" y="480091"/>
                    </a:cubicBezTo>
                    <a:cubicBezTo>
                      <a:pt x="100291" y="496349"/>
                      <a:pt x="112373" y="511464"/>
                      <a:pt x="121398" y="522778"/>
                    </a:cubicBezTo>
                    <a:lnTo>
                      <a:pt x="121398" y="522778"/>
                    </a:lnTo>
                    <a:close/>
                  </a:path>
                </a:pathLst>
              </a:custGeom>
              <a:solidFill>
                <a:srgbClr val="191919"/>
              </a:solidFill>
              <a:ln w="148" cap="flat">
                <a:noFill/>
                <a:prstDash val="solid"/>
                <a:miter/>
              </a:ln>
            </p:spPr>
            <p:txBody>
              <a:bodyPr rtlCol="0" anchor="ctr"/>
              <a:lstStyle/>
              <a:p>
                <a:endParaRPr lang="fr-FR"/>
              </a:p>
            </p:txBody>
          </p:sp>
          <p:sp>
            <p:nvSpPr>
              <p:cNvPr id="4203" name="Forme libre 4202">
                <a:extLst>
                  <a:ext uri="{FF2B5EF4-FFF2-40B4-BE49-F238E27FC236}">
                    <a16:creationId xmlns:a16="http://schemas.microsoft.com/office/drawing/2014/main" id="{343F1008-63F6-7E7C-D948-1B53C0BB81C7}"/>
                  </a:ext>
                </a:extLst>
              </p:cNvPr>
              <p:cNvSpPr/>
              <p:nvPr/>
            </p:nvSpPr>
            <p:spPr>
              <a:xfrm>
                <a:off x="13749786" y="10017094"/>
                <a:ext cx="190418" cy="99643"/>
              </a:xfrm>
              <a:custGeom>
                <a:avLst/>
                <a:gdLst>
                  <a:gd name="connsiteX0" fmla="*/ -69813 w 190418"/>
                  <a:gd name="connsiteY0" fmla="*/ 13679 h 99643"/>
                  <a:gd name="connsiteX1" fmla="*/ 19239 w 190418"/>
                  <a:gd name="connsiteY1" fmla="*/ -4688 h 99643"/>
                  <a:gd name="connsiteX2" fmla="*/ 109561 w 190418"/>
                  <a:gd name="connsiteY2" fmla="*/ -36269 h 99643"/>
                  <a:gd name="connsiteX3" fmla="*/ 113933 w 190418"/>
                  <a:gd name="connsiteY3" fmla="*/ -24643 h 99643"/>
                  <a:gd name="connsiteX4" fmla="*/ 81748 w 190418"/>
                  <a:gd name="connsiteY4" fmla="*/ 8972 h 99643"/>
                  <a:gd name="connsiteX5" fmla="*/ 31439 w 190418"/>
                  <a:gd name="connsiteY5" fmla="*/ 22795 h 99643"/>
                  <a:gd name="connsiteX6" fmla="*/ -39696 w 190418"/>
                  <a:gd name="connsiteY6" fmla="*/ 51228 h 99643"/>
                  <a:gd name="connsiteX7" fmla="*/ -69813 w 190418"/>
                  <a:gd name="connsiteY7" fmla="*/ 13679 h 99643"/>
                  <a:gd name="connsiteX8" fmla="*/ -69813 w 190418"/>
                  <a:gd name="connsiteY8" fmla="*/ 13679 h 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418" h="99643">
                    <a:moveTo>
                      <a:pt x="-69813" y="13679"/>
                    </a:moveTo>
                    <a:cubicBezTo>
                      <a:pt x="-32621" y="18712"/>
                      <a:pt x="-11691" y="-7999"/>
                      <a:pt x="19239" y="-4688"/>
                    </a:cubicBezTo>
                    <a:cubicBezTo>
                      <a:pt x="51010" y="-1288"/>
                      <a:pt x="89133" y="-9662"/>
                      <a:pt x="109561" y="-36269"/>
                    </a:cubicBezTo>
                    <a:cubicBezTo>
                      <a:pt x="126429" y="-58258"/>
                      <a:pt x="120669" y="-38868"/>
                      <a:pt x="113933" y="-24643"/>
                    </a:cubicBezTo>
                    <a:cubicBezTo>
                      <a:pt x="107685" y="-11443"/>
                      <a:pt x="99251" y="167"/>
                      <a:pt x="81748" y="8972"/>
                    </a:cubicBezTo>
                    <a:cubicBezTo>
                      <a:pt x="66756" y="16514"/>
                      <a:pt x="47066" y="10858"/>
                      <a:pt x="31439" y="22795"/>
                    </a:cubicBezTo>
                    <a:cubicBezTo>
                      <a:pt x="14764" y="35534"/>
                      <a:pt x="2696" y="61117"/>
                      <a:pt x="-39696" y="51228"/>
                    </a:cubicBezTo>
                    <a:cubicBezTo>
                      <a:pt x="-53876" y="34406"/>
                      <a:pt x="-69813" y="13679"/>
                      <a:pt x="-69813" y="13679"/>
                    </a:cubicBezTo>
                    <a:lnTo>
                      <a:pt x="-69813" y="13679"/>
                    </a:lnTo>
                    <a:close/>
                  </a:path>
                </a:pathLst>
              </a:custGeom>
              <a:solidFill>
                <a:srgbClr val="191919"/>
              </a:solidFill>
              <a:ln w="148" cap="flat">
                <a:noFill/>
                <a:prstDash val="solid"/>
                <a:miter/>
              </a:ln>
            </p:spPr>
            <p:txBody>
              <a:bodyPr rtlCol="0" anchor="ctr"/>
              <a:lstStyle/>
              <a:p>
                <a:endParaRPr lang="fr-FR"/>
              </a:p>
            </p:txBody>
          </p:sp>
          <p:sp>
            <p:nvSpPr>
              <p:cNvPr id="4204" name="Forme libre 4203">
                <a:extLst>
                  <a:ext uri="{FF2B5EF4-FFF2-40B4-BE49-F238E27FC236}">
                    <a16:creationId xmlns:a16="http://schemas.microsoft.com/office/drawing/2014/main" id="{AF88855D-98D0-06DD-940D-225AF7263405}"/>
                  </a:ext>
                </a:extLst>
              </p:cNvPr>
              <p:cNvSpPr/>
              <p:nvPr/>
            </p:nvSpPr>
            <p:spPr>
              <a:xfrm>
                <a:off x="13652285" y="9995914"/>
                <a:ext cx="289091" cy="122033"/>
              </a:xfrm>
              <a:custGeom>
                <a:avLst/>
                <a:gdLst>
                  <a:gd name="connsiteX0" fmla="*/ 75934 w 289091"/>
                  <a:gd name="connsiteY0" fmla="*/ 75901 h 122033"/>
                  <a:gd name="connsiteX1" fmla="*/ 57825 w 289091"/>
                  <a:gd name="connsiteY1" fmla="*/ 73629 h 122033"/>
                  <a:gd name="connsiteX2" fmla="*/ 57175 w 289091"/>
                  <a:gd name="connsiteY2" fmla="*/ 73229 h 122033"/>
                  <a:gd name="connsiteX3" fmla="*/ 27029 w 289091"/>
                  <a:gd name="connsiteY3" fmla="*/ 35649 h 122033"/>
                  <a:gd name="connsiteX4" fmla="*/ 27250 w 289091"/>
                  <a:gd name="connsiteY4" fmla="*/ 33956 h 122033"/>
                  <a:gd name="connsiteX5" fmla="*/ 28136 w 289091"/>
                  <a:gd name="connsiteY5" fmla="*/ 33719 h 122033"/>
                  <a:gd name="connsiteX6" fmla="*/ 76820 w 289091"/>
                  <a:gd name="connsiteY6" fmla="*/ 24261 h 122033"/>
                  <a:gd name="connsiteX7" fmla="*/ 117144 w 289091"/>
                  <a:gd name="connsiteY7" fmla="*/ 15352 h 122033"/>
                  <a:gd name="connsiteX8" fmla="*/ 206387 w 289091"/>
                  <a:gd name="connsiteY8" fmla="*/ -15769 h 122033"/>
                  <a:gd name="connsiteX9" fmla="*/ 218440 w 289091"/>
                  <a:gd name="connsiteY9" fmla="*/ -25865 h 122033"/>
                  <a:gd name="connsiteX10" fmla="*/ 218277 w 289091"/>
                  <a:gd name="connsiteY10" fmla="*/ -16689 h 122033"/>
                  <a:gd name="connsiteX11" fmla="*/ 212783 w 289091"/>
                  <a:gd name="connsiteY11" fmla="*/ -2895 h 122033"/>
                  <a:gd name="connsiteX12" fmla="*/ 180052 w 289091"/>
                  <a:gd name="connsiteY12" fmla="*/ 31269 h 122033"/>
                  <a:gd name="connsiteX13" fmla="*/ 158295 w 289091"/>
                  <a:gd name="connsiteY13" fmla="*/ 36258 h 122033"/>
                  <a:gd name="connsiteX14" fmla="*/ 129921 w 289091"/>
                  <a:gd name="connsiteY14" fmla="*/ 44973 h 122033"/>
                  <a:gd name="connsiteX15" fmla="*/ 119803 w 289091"/>
                  <a:gd name="connsiteY15" fmla="*/ 54164 h 122033"/>
                  <a:gd name="connsiteX16" fmla="*/ 75934 w 289091"/>
                  <a:gd name="connsiteY16" fmla="*/ 75901 h 122033"/>
                  <a:gd name="connsiteX17" fmla="*/ 75934 w 289091"/>
                  <a:gd name="connsiteY17" fmla="*/ 75901 h 122033"/>
                  <a:gd name="connsiteX18" fmla="*/ 58741 w 289091"/>
                  <a:gd name="connsiteY18" fmla="*/ 71373 h 122033"/>
                  <a:gd name="connsiteX19" fmla="*/ 118163 w 289091"/>
                  <a:gd name="connsiteY19" fmla="*/ 52442 h 122033"/>
                  <a:gd name="connsiteX20" fmla="*/ 128502 w 289091"/>
                  <a:gd name="connsiteY20" fmla="*/ 43058 h 122033"/>
                  <a:gd name="connsiteX21" fmla="*/ 158058 w 289091"/>
                  <a:gd name="connsiteY21" fmla="*/ 33867 h 122033"/>
                  <a:gd name="connsiteX22" fmla="*/ 179003 w 289091"/>
                  <a:gd name="connsiteY22" fmla="*/ 29116 h 122033"/>
                  <a:gd name="connsiteX23" fmla="*/ 210642 w 289091"/>
                  <a:gd name="connsiteY23" fmla="*/ -3935 h 122033"/>
                  <a:gd name="connsiteX24" fmla="*/ 217170 w 289091"/>
                  <a:gd name="connsiteY24" fmla="*/ -23712 h 122033"/>
                  <a:gd name="connsiteX25" fmla="*/ 208293 w 289091"/>
                  <a:gd name="connsiteY25" fmla="*/ -14298 h 122033"/>
                  <a:gd name="connsiteX26" fmla="*/ 166802 w 289091"/>
                  <a:gd name="connsiteY26" fmla="*/ 13170 h 122033"/>
                  <a:gd name="connsiteX27" fmla="*/ 116907 w 289091"/>
                  <a:gd name="connsiteY27" fmla="*/ 17757 h 122033"/>
                  <a:gd name="connsiteX28" fmla="*/ 77750 w 289091"/>
                  <a:gd name="connsiteY28" fmla="*/ 26503 h 122033"/>
                  <a:gd name="connsiteX29" fmla="*/ 30691 w 289091"/>
                  <a:gd name="connsiteY29" fmla="*/ 36451 h 122033"/>
                  <a:gd name="connsiteX30" fmla="*/ 58741 w 289091"/>
                  <a:gd name="connsiteY30" fmla="*/ 71373 h 122033"/>
                  <a:gd name="connsiteX31" fmla="*/ 58741 w 289091"/>
                  <a:gd name="connsiteY31" fmla="*/ 71373 h 122033"/>
                  <a:gd name="connsiteX32" fmla="*/ 137925 w 289091"/>
                  <a:gd name="connsiteY32" fmla="*/ -26340 h 122033"/>
                  <a:gd name="connsiteX33" fmla="*/ -35229 w 289091"/>
                  <a:gd name="connsiteY33" fmla="*/ -4959 h 122033"/>
                  <a:gd name="connsiteX34" fmla="*/ -69512 w 289091"/>
                  <a:gd name="connsiteY34" fmla="*/ -46132 h 122033"/>
                  <a:gd name="connsiteX35" fmla="*/ 137925 w 289091"/>
                  <a:gd name="connsiteY35" fmla="*/ -26340 h 122033"/>
                  <a:gd name="connsiteX36" fmla="*/ 137925 w 289091"/>
                  <a:gd name="connsiteY36" fmla="*/ -26340 h 1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9091" h="122033">
                    <a:moveTo>
                      <a:pt x="75934" y="75901"/>
                    </a:moveTo>
                    <a:cubicBezTo>
                      <a:pt x="70558" y="75901"/>
                      <a:pt x="64576" y="75203"/>
                      <a:pt x="57825" y="73629"/>
                    </a:cubicBezTo>
                    <a:cubicBezTo>
                      <a:pt x="57574" y="73570"/>
                      <a:pt x="57352" y="73436"/>
                      <a:pt x="57175" y="73229"/>
                    </a:cubicBezTo>
                    <a:cubicBezTo>
                      <a:pt x="43158" y="56584"/>
                      <a:pt x="27191" y="35842"/>
                      <a:pt x="27029" y="35649"/>
                    </a:cubicBezTo>
                    <a:cubicBezTo>
                      <a:pt x="26629" y="35129"/>
                      <a:pt x="26718" y="34372"/>
                      <a:pt x="27250" y="33956"/>
                    </a:cubicBezTo>
                    <a:cubicBezTo>
                      <a:pt x="27502" y="33763"/>
                      <a:pt x="27826" y="33674"/>
                      <a:pt x="28136" y="33719"/>
                    </a:cubicBezTo>
                    <a:cubicBezTo>
                      <a:pt x="47516" y="36332"/>
                      <a:pt x="62419" y="30200"/>
                      <a:pt x="76820" y="24261"/>
                    </a:cubicBezTo>
                    <a:cubicBezTo>
                      <a:pt x="89921" y="18857"/>
                      <a:pt x="102300" y="13764"/>
                      <a:pt x="117144" y="15352"/>
                    </a:cubicBezTo>
                    <a:cubicBezTo>
                      <a:pt x="145001" y="18337"/>
                      <a:pt x="185089" y="11982"/>
                      <a:pt x="206387" y="-15769"/>
                    </a:cubicBezTo>
                    <a:cubicBezTo>
                      <a:pt x="213965" y="-25642"/>
                      <a:pt x="216698" y="-26948"/>
                      <a:pt x="218440" y="-25865"/>
                    </a:cubicBezTo>
                    <a:cubicBezTo>
                      <a:pt x="219548" y="-25182"/>
                      <a:pt x="220390" y="-23564"/>
                      <a:pt x="218277" y="-16689"/>
                    </a:cubicBezTo>
                    <a:cubicBezTo>
                      <a:pt x="217067" y="-12739"/>
                      <a:pt x="215058" y="-7706"/>
                      <a:pt x="212783" y="-2895"/>
                    </a:cubicBezTo>
                    <a:cubicBezTo>
                      <a:pt x="207333" y="8597"/>
                      <a:pt x="199179" y="21662"/>
                      <a:pt x="180052" y="31269"/>
                    </a:cubicBezTo>
                    <a:cubicBezTo>
                      <a:pt x="173375" y="34625"/>
                      <a:pt x="166050" y="35412"/>
                      <a:pt x="158295" y="36258"/>
                    </a:cubicBezTo>
                    <a:cubicBezTo>
                      <a:pt x="148575" y="37312"/>
                      <a:pt x="138546" y="38396"/>
                      <a:pt x="129921" y="44973"/>
                    </a:cubicBezTo>
                    <a:cubicBezTo>
                      <a:pt x="126478" y="47601"/>
                      <a:pt x="123244" y="50793"/>
                      <a:pt x="119803" y="54164"/>
                    </a:cubicBezTo>
                    <a:cubicBezTo>
                      <a:pt x="109344" y="64483"/>
                      <a:pt x="97736" y="75901"/>
                      <a:pt x="75934" y="75901"/>
                    </a:cubicBezTo>
                    <a:lnTo>
                      <a:pt x="75934" y="75901"/>
                    </a:lnTo>
                    <a:close/>
                    <a:moveTo>
                      <a:pt x="58741" y="71373"/>
                    </a:moveTo>
                    <a:cubicBezTo>
                      <a:pt x="91310" y="78826"/>
                      <a:pt x="105564" y="64810"/>
                      <a:pt x="118163" y="52442"/>
                    </a:cubicBezTo>
                    <a:cubicBezTo>
                      <a:pt x="121649" y="49012"/>
                      <a:pt x="124942" y="45775"/>
                      <a:pt x="128502" y="43058"/>
                    </a:cubicBezTo>
                    <a:cubicBezTo>
                      <a:pt x="137645" y="36080"/>
                      <a:pt x="148029" y="34951"/>
                      <a:pt x="158058" y="33867"/>
                    </a:cubicBezTo>
                    <a:cubicBezTo>
                      <a:pt x="165591" y="33051"/>
                      <a:pt x="172710" y="32279"/>
                      <a:pt x="179003" y="29116"/>
                    </a:cubicBezTo>
                    <a:cubicBezTo>
                      <a:pt x="197481" y="19822"/>
                      <a:pt x="205368" y="7201"/>
                      <a:pt x="210642" y="-3935"/>
                    </a:cubicBezTo>
                    <a:cubicBezTo>
                      <a:pt x="215619" y="-14447"/>
                      <a:pt x="217584" y="-22019"/>
                      <a:pt x="217170" y="-23712"/>
                    </a:cubicBezTo>
                    <a:cubicBezTo>
                      <a:pt x="216520" y="-23474"/>
                      <a:pt x="214275" y="-22109"/>
                      <a:pt x="208293" y="-14298"/>
                    </a:cubicBezTo>
                    <a:cubicBezTo>
                      <a:pt x="198693" y="-1797"/>
                      <a:pt x="184350" y="7706"/>
                      <a:pt x="166802" y="13170"/>
                    </a:cubicBezTo>
                    <a:cubicBezTo>
                      <a:pt x="151501" y="17935"/>
                      <a:pt x="133776" y="19554"/>
                      <a:pt x="116907" y="17757"/>
                    </a:cubicBezTo>
                    <a:cubicBezTo>
                      <a:pt x="102654" y="16228"/>
                      <a:pt x="90557" y="21217"/>
                      <a:pt x="77750" y="26503"/>
                    </a:cubicBezTo>
                    <a:cubicBezTo>
                      <a:pt x="63748" y="32263"/>
                      <a:pt x="49302" y="38218"/>
                      <a:pt x="30691" y="36451"/>
                    </a:cubicBezTo>
                    <a:cubicBezTo>
                      <a:pt x="35167" y="42226"/>
                      <a:pt x="47545" y="58069"/>
                      <a:pt x="58741" y="71373"/>
                    </a:cubicBezTo>
                    <a:lnTo>
                      <a:pt x="58741" y="71373"/>
                    </a:lnTo>
                    <a:close/>
                    <a:moveTo>
                      <a:pt x="137925" y="-26340"/>
                    </a:moveTo>
                    <a:lnTo>
                      <a:pt x="-35229" y="-4959"/>
                    </a:lnTo>
                    <a:cubicBezTo>
                      <a:pt x="-48656" y="-16214"/>
                      <a:pt x="-69512" y="-46132"/>
                      <a:pt x="-69512" y="-46132"/>
                    </a:cubicBezTo>
                    <a:lnTo>
                      <a:pt x="137925" y="-26340"/>
                    </a:lnTo>
                    <a:lnTo>
                      <a:pt x="137925" y="-26340"/>
                    </a:lnTo>
                    <a:close/>
                  </a:path>
                </a:pathLst>
              </a:custGeom>
              <a:solidFill>
                <a:srgbClr val="191919"/>
              </a:solidFill>
              <a:ln w="148" cap="flat">
                <a:noFill/>
                <a:prstDash val="solid"/>
                <a:miter/>
              </a:ln>
            </p:spPr>
            <p:txBody>
              <a:bodyPr rtlCol="0" anchor="ctr"/>
              <a:lstStyle/>
              <a:p>
                <a:endParaRPr lang="fr-FR"/>
              </a:p>
            </p:txBody>
          </p:sp>
          <p:sp>
            <p:nvSpPr>
              <p:cNvPr id="4205" name="Forme libre 4204">
                <a:extLst>
                  <a:ext uri="{FF2B5EF4-FFF2-40B4-BE49-F238E27FC236}">
                    <a16:creationId xmlns:a16="http://schemas.microsoft.com/office/drawing/2014/main" id="{951001A3-F1D6-FAA9-59DE-78B813DCF29B}"/>
                  </a:ext>
                </a:extLst>
              </p:cNvPr>
              <p:cNvSpPr/>
              <p:nvPr/>
            </p:nvSpPr>
            <p:spPr>
              <a:xfrm>
                <a:off x="13651076" y="9642145"/>
                <a:ext cx="336670" cy="417375"/>
              </a:xfrm>
              <a:custGeom>
                <a:avLst/>
                <a:gdLst>
                  <a:gd name="connsiteX0" fmla="*/ -34162 w 336670"/>
                  <a:gd name="connsiteY0" fmla="*/ 351292 h 417375"/>
                  <a:gd name="connsiteX1" fmla="*/ -34930 w 336670"/>
                  <a:gd name="connsiteY1" fmla="*/ 351009 h 417375"/>
                  <a:gd name="connsiteX2" fmla="*/ -69433 w 336670"/>
                  <a:gd name="connsiteY2" fmla="*/ 309614 h 417375"/>
                  <a:gd name="connsiteX3" fmla="*/ -69138 w 336670"/>
                  <a:gd name="connsiteY3" fmla="*/ 307936 h 417375"/>
                  <a:gd name="connsiteX4" fmla="*/ -68341 w 336670"/>
                  <a:gd name="connsiteY4" fmla="*/ 307728 h 417375"/>
                  <a:gd name="connsiteX5" fmla="*/ 139097 w 336670"/>
                  <a:gd name="connsiteY5" fmla="*/ 327520 h 417375"/>
                  <a:gd name="connsiteX6" fmla="*/ 140175 w 336670"/>
                  <a:gd name="connsiteY6" fmla="*/ 328842 h 417375"/>
                  <a:gd name="connsiteX7" fmla="*/ 139141 w 336670"/>
                  <a:gd name="connsiteY7" fmla="*/ 329911 h 417375"/>
                  <a:gd name="connsiteX8" fmla="*/ -34014 w 336670"/>
                  <a:gd name="connsiteY8" fmla="*/ 351292 h 417375"/>
                  <a:gd name="connsiteX9" fmla="*/ -34162 w 336670"/>
                  <a:gd name="connsiteY9" fmla="*/ 351292 h 417375"/>
                  <a:gd name="connsiteX10" fmla="*/ -65948 w 336670"/>
                  <a:gd name="connsiteY10" fmla="*/ 310371 h 417375"/>
                  <a:gd name="connsiteX11" fmla="*/ -33792 w 336670"/>
                  <a:gd name="connsiteY11" fmla="*/ 348827 h 417375"/>
                  <a:gd name="connsiteX12" fmla="*/ 127915 w 336670"/>
                  <a:gd name="connsiteY12" fmla="*/ 328857 h 417375"/>
                  <a:gd name="connsiteX13" fmla="*/ -65948 w 336670"/>
                  <a:gd name="connsiteY13" fmla="*/ 310371 h 417375"/>
                  <a:gd name="connsiteX14" fmla="*/ -65948 w 336670"/>
                  <a:gd name="connsiteY14" fmla="*/ 310371 h 417375"/>
                  <a:gd name="connsiteX15" fmla="*/ 246657 w 336670"/>
                  <a:gd name="connsiteY15" fmla="*/ 3678 h 417375"/>
                  <a:gd name="connsiteX16" fmla="*/ 238887 w 336670"/>
                  <a:gd name="connsiteY16" fmla="*/ 2357 h 417375"/>
                  <a:gd name="connsiteX17" fmla="*/ 227321 w 336670"/>
                  <a:gd name="connsiteY17" fmla="*/ -11452 h 417375"/>
                  <a:gd name="connsiteX18" fmla="*/ 237602 w 336670"/>
                  <a:gd name="connsiteY18" fmla="*/ -37598 h 417375"/>
                  <a:gd name="connsiteX19" fmla="*/ 254751 w 336670"/>
                  <a:gd name="connsiteY19" fmla="*/ -44814 h 417375"/>
                  <a:gd name="connsiteX20" fmla="*/ 266877 w 336670"/>
                  <a:gd name="connsiteY20" fmla="*/ -37465 h 417375"/>
                  <a:gd name="connsiteX21" fmla="*/ 266375 w 336670"/>
                  <a:gd name="connsiteY21" fmla="*/ -35831 h 417375"/>
                  <a:gd name="connsiteX22" fmla="*/ 264765 w 336670"/>
                  <a:gd name="connsiteY22" fmla="*/ -36336 h 417375"/>
                  <a:gd name="connsiteX23" fmla="*/ 264765 w 336670"/>
                  <a:gd name="connsiteY23" fmla="*/ -36336 h 417375"/>
                  <a:gd name="connsiteX24" fmla="*/ 254603 w 336670"/>
                  <a:gd name="connsiteY24" fmla="*/ -42394 h 417375"/>
                  <a:gd name="connsiteX25" fmla="*/ 239581 w 336670"/>
                  <a:gd name="connsiteY25" fmla="*/ -36203 h 417375"/>
                  <a:gd name="connsiteX26" fmla="*/ 229699 w 336670"/>
                  <a:gd name="connsiteY26" fmla="*/ -11006 h 417375"/>
                  <a:gd name="connsiteX27" fmla="*/ 239655 w 336670"/>
                  <a:gd name="connsiteY27" fmla="*/ 85 h 417375"/>
                  <a:gd name="connsiteX28" fmla="*/ 252122 w 336670"/>
                  <a:gd name="connsiteY28" fmla="*/ -657 h 417375"/>
                  <a:gd name="connsiteX29" fmla="*/ 253717 w 336670"/>
                  <a:gd name="connsiteY29" fmla="*/ -1236 h 417375"/>
                  <a:gd name="connsiteX30" fmla="*/ 254292 w 336670"/>
                  <a:gd name="connsiteY30" fmla="*/ 367 h 417375"/>
                  <a:gd name="connsiteX31" fmla="*/ 254277 w 336670"/>
                  <a:gd name="connsiteY31" fmla="*/ 382 h 417375"/>
                  <a:gd name="connsiteX32" fmla="*/ 246657 w 336670"/>
                  <a:gd name="connsiteY32" fmla="*/ 3678 h 417375"/>
                  <a:gd name="connsiteX33" fmla="*/ 242845 w 336670"/>
                  <a:gd name="connsiteY33" fmla="*/ 35972 h 417375"/>
                  <a:gd name="connsiteX34" fmla="*/ 242181 w 336670"/>
                  <a:gd name="connsiteY34" fmla="*/ 35779 h 417375"/>
                  <a:gd name="connsiteX35" fmla="*/ 209375 w 336670"/>
                  <a:gd name="connsiteY35" fmla="*/ 34606 h 417375"/>
                  <a:gd name="connsiteX36" fmla="*/ 207750 w 336670"/>
                  <a:gd name="connsiteY36" fmla="*/ 34131 h 417375"/>
                  <a:gd name="connsiteX37" fmla="*/ 208223 w 336670"/>
                  <a:gd name="connsiteY37" fmla="*/ 32497 h 417375"/>
                  <a:gd name="connsiteX38" fmla="*/ 208238 w 336670"/>
                  <a:gd name="connsiteY38" fmla="*/ 32483 h 417375"/>
                  <a:gd name="connsiteX39" fmla="*/ 243495 w 336670"/>
                  <a:gd name="connsiteY39" fmla="*/ 33759 h 417375"/>
                  <a:gd name="connsiteX40" fmla="*/ 243835 w 336670"/>
                  <a:gd name="connsiteY40" fmla="*/ 35422 h 417375"/>
                  <a:gd name="connsiteX41" fmla="*/ 242845 w 336670"/>
                  <a:gd name="connsiteY41" fmla="*/ 35972 h 417375"/>
                  <a:gd name="connsiteX42" fmla="*/ 213703 w 336670"/>
                  <a:gd name="connsiteY42" fmla="*/ 53908 h 417375"/>
                  <a:gd name="connsiteX43" fmla="*/ 212507 w 336670"/>
                  <a:gd name="connsiteY43" fmla="*/ 52705 h 417375"/>
                  <a:gd name="connsiteX44" fmla="*/ 213128 w 336670"/>
                  <a:gd name="connsiteY44" fmla="*/ 51651 h 417375"/>
                  <a:gd name="connsiteX45" fmla="*/ 238325 w 336670"/>
                  <a:gd name="connsiteY45" fmla="*/ 49943 h 417375"/>
                  <a:gd name="connsiteX46" fmla="*/ 238887 w 336670"/>
                  <a:gd name="connsiteY46" fmla="*/ 51547 h 417375"/>
                  <a:gd name="connsiteX47" fmla="*/ 237291 w 336670"/>
                  <a:gd name="connsiteY47" fmla="*/ 52111 h 417375"/>
                  <a:gd name="connsiteX48" fmla="*/ 214309 w 336670"/>
                  <a:gd name="connsiteY48" fmla="*/ 53745 h 417375"/>
                  <a:gd name="connsiteX49" fmla="*/ 213703 w 336670"/>
                  <a:gd name="connsiteY49" fmla="*/ 53908 h 417375"/>
                  <a:gd name="connsiteX50" fmla="*/ 113190 w 336670"/>
                  <a:gd name="connsiteY50" fmla="*/ 372524 h 417375"/>
                  <a:gd name="connsiteX51" fmla="*/ 113071 w 336670"/>
                  <a:gd name="connsiteY51" fmla="*/ 372524 h 417375"/>
                  <a:gd name="connsiteX52" fmla="*/ 78670 w 336670"/>
                  <a:gd name="connsiteY52" fmla="*/ 362308 h 417375"/>
                  <a:gd name="connsiteX53" fmla="*/ 78125 w 336670"/>
                  <a:gd name="connsiteY53" fmla="*/ 360690 h 417375"/>
                  <a:gd name="connsiteX54" fmla="*/ 79734 w 336670"/>
                  <a:gd name="connsiteY54" fmla="*/ 360140 h 417375"/>
                  <a:gd name="connsiteX55" fmla="*/ 113307 w 336670"/>
                  <a:gd name="connsiteY55" fmla="*/ 370119 h 417375"/>
                  <a:gd name="connsiteX56" fmla="*/ 114386 w 336670"/>
                  <a:gd name="connsiteY56" fmla="*/ 371425 h 417375"/>
                  <a:gd name="connsiteX57" fmla="*/ 113190 w 336670"/>
                  <a:gd name="connsiteY57" fmla="*/ 372524 h 417375"/>
                  <a:gd name="connsiteX58" fmla="*/ 113190 w 336670"/>
                  <a:gd name="connsiteY58" fmla="*/ 372524 h 417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6670" h="417375">
                    <a:moveTo>
                      <a:pt x="-34162" y="351292"/>
                    </a:moveTo>
                    <a:cubicBezTo>
                      <a:pt x="-34442" y="351292"/>
                      <a:pt x="-34709" y="351188"/>
                      <a:pt x="-34930" y="351009"/>
                    </a:cubicBezTo>
                    <a:cubicBezTo>
                      <a:pt x="-48326" y="339785"/>
                      <a:pt x="-68577" y="310832"/>
                      <a:pt x="-69433" y="309614"/>
                    </a:cubicBezTo>
                    <a:cubicBezTo>
                      <a:pt x="-69818" y="309065"/>
                      <a:pt x="-69685" y="308322"/>
                      <a:pt x="-69138" y="307936"/>
                    </a:cubicBezTo>
                    <a:cubicBezTo>
                      <a:pt x="-68903" y="307773"/>
                      <a:pt x="-68621" y="307699"/>
                      <a:pt x="-68341" y="307728"/>
                    </a:cubicBezTo>
                    <a:lnTo>
                      <a:pt x="139097" y="327520"/>
                    </a:lnTo>
                    <a:cubicBezTo>
                      <a:pt x="139762" y="327580"/>
                      <a:pt x="140235" y="328174"/>
                      <a:pt x="140175" y="328842"/>
                    </a:cubicBezTo>
                    <a:cubicBezTo>
                      <a:pt x="140116" y="329406"/>
                      <a:pt x="139688" y="329851"/>
                      <a:pt x="139141" y="329911"/>
                    </a:cubicBezTo>
                    <a:lnTo>
                      <a:pt x="-34014" y="351292"/>
                    </a:lnTo>
                    <a:cubicBezTo>
                      <a:pt x="-34058" y="351292"/>
                      <a:pt x="-34103" y="351292"/>
                      <a:pt x="-34162" y="351292"/>
                    </a:cubicBezTo>
                    <a:close/>
                    <a:moveTo>
                      <a:pt x="-65948" y="310371"/>
                    </a:moveTo>
                    <a:cubicBezTo>
                      <a:pt x="-60970" y="317320"/>
                      <a:pt x="-44855" y="339354"/>
                      <a:pt x="-33792" y="348827"/>
                    </a:cubicBezTo>
                    <a:lnTo>
                      <a:pt x="127915" y="328857"/>
                    </a:lnTo>
                    <a:lnTo>
                      <a:pt x="-65948" y="310371"/>
                    </a:lnTo>
                    <a:lnTo>
                      <a:pt x="-65948" y="310371"/>
                    </a:lnTo>
                    <a:close/>
                    <a:moveTo>
                      <a:pt x="246657" y="3678"/>
                    </a:moveTo>
                    <a:cubicBezTo>
                      <a:pt x="244190" y="3678"/>
                      <a:pt x="241442" y="3188"/>
                      <a:pt x="238887" y="2357"/>
                    </a:cubicBezTo>
                    <a:cubicBezTo>
                      <a:pt x="232477" y="264"/>
                      <a:pt x="226081" y="-4458"/>
                      <a:pt x="227321" y="-11452"/>
                    </a:cubicBezTo>
                    <a:cubicBezTo>
                      <a:pt x="229109" y="-21533"/>
                      <a:pt x="232565" y="-30323"/>
                      <a:pt x="237602" y="-37598"/>
                    </a:cubicBezTo>
                    <a:cubicBezTo>
                      <a:pt x="240777" y="-42201"/>
                      <a:pt x="247986" y="-45230"/>
                      <a:pt x="254751" y="-44814"/>
                    </a:cubicBezTo>
                    <a:cubicBezTo>
                      <a:pt x="260275" y="-44473"/>
                      <a:pt x="264588" y="-41860"/>
                      <a:pt x="266877" y="-37465"/>
                    </a:cubicBezTo>
                    <a:cubicBezTo>
                      <a:pt x="267188" y="-36871"/>
                      <a:pt x="266966" y="-36143"/>
                      <a:pt x="266375" y="-35831"/>
                    </a:cubicBezTo>
                    <a:cubicBezTo>
                      <a:pt x="265785" y="-35519"/>
                      <a:pt x="265060" y="-35742"/>
                      <a:pt x="264765" y="-36336"/>
                    </a:cubicBezTo>
                    <a:cubicBezTo>
                      <a:pt x="264765" y="-36336"/>
                      <a:pt x="264765" y="-36336"/>
                      <a:pt x="264765" y="-36336"/>
                    </a:cubicBezTo>
                    <a:cubicBezTo>
                      <a:pt x="262874" y="-39959"/>
                      <a:pt x="259256" y="-42112"/>
                      <a:pt x="254603" y="-42394"/>
                    </a:cubicBezTo>
                    <a:cubicBezTo>
                      <a:pt x="248725" y="-42765"/>
                      <a:pt x="242269" y="-40093"/>
                      <a:pt x="239581" y="-36203"/>
                    </a:cubicBezTo>
                    <a:cubicBezTo>
                      <a:pt x="234751" y="-29224"/>
                      <a:pt x="231428" y="-20746"/>
                      <a:pt x="229699" y="-11006"/>
                    </a:cubicBezTo>
                    <a:cubicBezTo>
                      <a:pt x="228724" y="-5527"/>
                      <a:pt x="234204" y="-1682"/>
                      <a:pt x="239655" y="85"/>
                    </a:cubicBezTo>
                    <a:cubicBezTo>
                      <a:pt x="245327" y="1941"/>
                      <a:pt x="251043" y="1600"/>
                      <a:pt x="252122" y="-657"/>
                    </a:cubicBezTo>
                    <a:cubicBezTo>
                      <a:pt x="252402" y="-1266"/>
                      <a:pt x="253111" y="-1518"/>
                      <a:pt x="253717" y="-1236"/>
                    </a:cubicBezTo>
                    <a:cubicBezTo>
                      <a:pt x="254307" y="-954"/>
                      <a:pt x="254573" y="-242"/>
                      <a:pt x="254292" y="367"/>
                    </a:cubicBezTo>
                    <a:cubicBezTo>
                      <a:pt x="254292" y="382"/>
                      <a:pt x="254292" y="382"/>
                      <a:pt x="254277" y="382"/>
                    </a:cubicBezTo>
                    <a:cubicBezTo>
                      <a:pt x="253126" y="2713"/>
                      <a:pt x="250172" y="3678"/>
                      <a:pt x="246657" y="3678"/>
                    </a:cubicBezTo>
                    <a:close/>
                    <a:moveTo>
                      <a:pt x="242845" y="35972"/>
                    </a:moveTo>
                    <a:cubicBezTo>
                      <a:pt x="242624" y="35972"/>
                      <a:pt x="242387" y="35912"/>
                      <a:pt x="242181" y="35779"/>
                    </a:cubicBezTo>
                    <a:cubicBezTo>
                      <a:pt x="233201" y="29810"/>
                      <a:pt x="219110" y="29305"/>
                      <a:pt x="209375" y="34606"/>
                    </a:cubicBezTo>
                    <a:cubicBezTo>
                      <a:pt x="208799" y="34933"/>
                      <a:pt x="208061" y="34725"/>
                      <a:pt x="207750" y="34131"/>
                    </a:cubicBezTo>
                    <a:cubicBezTo>
                      <a:pt x="207426" y="33552"/>
                      <a:pt x="207632" y="32809"/>
                      <a:pt x="208223" y="32497"/>
                    </a:cubicBezTo>
                    <a:cubicBezTo>
                      <a:pt x="208223" y="32497"/>
                      <a:pt x="208238" y="32483"/>
                      <a:pt x="208238" y="32483"/>
                    </a:cubicBezTo>
                    <a:cubicBezTo>
                      <a:pt x="218680" y="26796"/>
                      <a:pt x="233850" y="27345"/>
                      <a:pt x="243495" y="33759"/>
                    </a:cubicBezTo>
                    <a:cubicBezTo>
                      <a:pt x="244042" y="34131"/>
                      <a:pt x="244205" y="34873"/>
                      <a:pt x="243835" y="35422"/>
                    </a:cubicBezTo>
                    <a:cubicBezTo>
                      <a:pt x="243629" y="35779"/>
                      <a:pt x="243260" y="35972"/>
                      <a:pt x="242845" y="35972"/>
                    </a:cubicBezTo>
                    <a:close/>
                    <a:moveTo>
                      <a:pt x="213703" y="53908"/>
                    </a:moveTo>
                    <a:cubicBezTo>
                      <a:pt x="213039" y="53908"/>
                      <a:pt x="212507" y="53373"/>
                      <a:pt x="212507" y="52705"/>
                    </a:cubicBezTo>
                    <a:cubicBezTo>
                      <a:pt x="212507" y="52274"/>
                      <a:pt x="212743" y="51859"/>
                      <a:pt x="213128" y="51651"/>
                    </a:cubicBezTo>
                    <a:cubicBezTo>
                      <a:pt x="219729" y="47924"/>
                      <a:pt x="233348" y="47523"/>
                      <a:pt x="238325" y="49943"/>
                    </a:cubicBezTo>
                    <a:cubicBezTo>
                      <a:pt x="238916" y="50240"/>
                      <a:pt x="239168" y="50953"/>
                      <a:pt x="238887" y="51547"/>
                    </a:cubicBezTo>
                    <a:cubicBezTo>
                      <a:pt x="238592" y="52141"/>
                      <a:pt x="237882" y="52393"/>
                      <a:pt x="237291" y="52111"/>
                    </a:cubicBezTo>
                    <a:cubicBezTo>
                      <a:pt x="233333" y="50181"/>
                      <a:pt x="220483" y="50255"/>
                      <a:pt x="214309" y="53745"/>
                    </a:cubicBezTo>
                    <a:cubicBezTo>
                      <a:pt x="214102" y="53864"/>
                      <a:pt x="213895" y="53908"/>
                      <a:pt x="213703" y="53908"/>
                    </a:cubicBezTo>
                    <a:close/>
                    <a:moveTo>
                      <a:pt x="113190" y="372524"/>
                    </a:moveTo>
                    <a:cubicBezTo>
                      <a:pt x="113145" y="372524"/>
                      <a:pt x="113116" y="372524"/>
                      <a:pt x="113071" y="372524"/>
                    </a:cubicBezTo>
                    <a:cubicBezTo>
                      <a:pt x="95952" y="370831"/>
                      <a:pt x="86779" y="366302"/>
                      <a:pt x="78670" y="362308"/>
                    </a:cubicBezTo>
                    <a:cubicBezTo>
                      <a:pt x="78080" y="362011"/>
                      <a:pt x="77829" y="361299"/>
                      <a:pt x="78125" y="360690"/>
                    </a:cubicBezTo>
                    <a:cubicBezTo>
                      <a:pt x="78420" y="360096"/>
                      <a:pt x="79129" y="359843"/>
                      <a:pt x="79734" y="360140"/>
                    </a:cubicBezTo>
                    <a:cubicBezTo>
                      <a:pt x="87652" y="364045"/>
                      <a:pt x="96617" y="368470"/>
                      <a:pt x="113307" y="370119"/>
                    </a:cubicBezTo>
                    <a:cubicBezTo>
                      <a:pt x="113972" y="370178"/>
                      <a:pt x="114445" y="370772"/>
                      <a:pt x="114386" y="371425"/>
                    </a:cubicBezTo>
                    <a:cubicBezTo>
                      <a:pt x="114326" y="372049"/>
                      <a:pt x="113809" y="372524"/>
                      <a:pt x="113190" y="372524"/>
                    </a:cubicBezTo>
                    <a:lnTo>
                      <a:pt x="113190" y="372524"/>
                    </a:lnTo>
                    <a:close/>
                  </a:path>
                </a:pathLst>
              </a:custGeom>
              <a:solidFill>
                <a:srgbClr val="191919"/>
              </a:solidFill>
              <a:ln w="148" cap="flat">
                <a:noFill/>
                <a:prstDash val="solid"/>
                <a:miter/>
              </a:ln>
            </p:spPr>
            <p:txBody>
              <a:bodyPr rtlCol="0" anchor="ctr"/>
              <a:lstStyle/>
              <a:p>
                <a:endParaRPr lang="fr-FR"/>
              </a:p>
            </p:txBody>
          </p:sp>
        </p:grpSp>
        <p:sp>
          <p:nvSpPr>
            <p:cNvPr id="4206" name="Forme libre 4205">
              <a:extLst>
                <a:ext uri="{FF2B5EF4-FFF2-40B4-BE49-F238E27FC236}">
                  <a16:creationId xmlns:a16="http://schemas.microsoft.com/office/drawing/2014/main" id="{EAC43607-51EF-BB52-ACFB-57CCC3675A83}"/>
                </a:ext>
              </a:extLst>
            </p:cNvPr>
            <p:cNvSpPr/>
            <p:nvPr/>
          </p:nvSpPr>
          <p:spPr>
            <a:xfrm>
              <a:off x="13581047" y="9420152"/>
              <a:ext cx="320595" cy="595539"/>
            </a:xfrm>
            <a:custGeom>
              <a:avLst/>
              <a:gdLst>
                <a:gd name="connsiteX0" fmla="*/ -27247 w 320595"/>
                <a:gd name="connsiteY0" fmla="*/ -44027 h 595539"/>
                <a:gd name="connsiteX1" fmla="*/ 209510 w 320595"/>
                <a:gd name="connsiteY1" fmla="*/ -44027 h 595539"/>
                <a:gd name="connsiteX2" fmla="*/ 251430 w 320595"/>
                <a:gd name="connsiteY2" fmla="*/ -1890 h 595539"/>
                <a:gd name="connsiteX3" fmla="*/ 251430 w 320595"/>
                <a:gd name="connsiteY3" fmla="*/ 509375 h 595539"/>
                <a:gd name="connsiteX4" fmla="*/ 209510 w 320595"/>
                <a:gd name="connsiteY4" fmla="*/ 551512 h 595539"/>
                <a:gd name="connsiteX5" fmla="*/ -27247 w 320595"/>
                <a:gd name="connsiteY5" fmla="*/ 551512 h 595539"/>
                <a:gd name="connsiteX6" fmla="*/ -69166 w 320595"/>
                <a:gd name="connsiteY6" fmla="*/ 509375 h 595539"/>
                <a:gd name="connsiteX7" fmla="*/ -69166 w 320595"/>
                <a:gd name="connsiteY7" fmla="*/ -1875 h 595539"/>
                <a:gd name="connsiteX8" fmla="*/ -27247 w 320595"/>
                <a:gd name="connsiteY8" fmla="*/ -44027 h 59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595" h="595539">
                  <a:moveTo>
                    <a:pt x="-27247" y="-44027"/>
                  </a:moveTo>
                  <a:lnTo>
                    <a:pt x="209510" y="-44027"/>
                  </a:lnTo>
                  <a:cubicBezTo>
                    <a:pt x="232671" y="-44027"/>
                    <a:pt x="251430" y="-25156"/>
                    <a:pt x="251430" y="-1890"/>
                  </a:cubicBezTo>
                  <a:lnTo>
                    <a:pt x="251430" y="509375"/>
                  </a:lnTo>
                  <a:cubicBezTo>
                    <a:pt x="251430" y="532656"/>
                    <a:pt x="232656" y="551512"/>
                    <a:pt x="209510" y="551512"/>
                  </a:cubicBezTo>
                  <a:lnTo>
                    <a:pt x="-27247" y="551512"/>
                  </a:lnTo>
                  <a:cubicBezTo>
                    <a:pt x="-50407" y="551512"/>
                    <a:pt x="-69166" y="532641"/>
                    <a:pt x="-69166" y="509375"/>
                  </a:cubicBezTo>
                  <a:lnTo>
                    <a:pt x="-69166" y="-1875"/>
                  </a:lnTo>
                  <a:cubicBezTo>
                    <a:pt x="-69166" y="-25156"/>
                    <a:pt x="-50407" y="-44027"/>
                    <a:pt x="-27247" y="-44027"/>
                  </a:cubicBezTo>
                  <a:close/>
                </a:path>
              </a:pathLst>
            </a:custGeom>
            <a:solidFill>
              <a:srgbClr val="FFFFFF"/>
            </a:solidFill>
            <a:ln w="148" cap="flat">
              <a:noFill/>
              <a:prstDash val="solid"/>
              <a:miter/>
            </a:ln>
          </p:spPr>
          <p:txBody>
            <a:bodyPr rtlCol="0" anchor="ctr"/>
            <a:lstStyle/>
            <a:p>
              <a:endParaRPr lang="fr-FR"/>
            </a:p>
          </p:txBody>
        </p:sp>
        <p:sp>
          <p:nvSpPr>
            <p:cNvPr id="4207" name="Forme libre 4206">
              <a:extLst>
                <a:ext uri="{FF2B5EF4-FFF2-40B4-BE49-F238E27FC236}">
                  <a16:creationId xmlns:a16="http://schemas.microsoft.com/office/drawing/2014/main" id="{07B02ECD-98C2-47BA-70A7-84388FDB7063}"/>
                </a:ext>
              </a:extLst>
            </p:cNvPr>
            <p:cNvSpPr/>
            <p:nvPr/>
          </p:nvSpPr>
          <p:spPr>
            <a:xfrm>
              <a:off x="13586306" y="9424888"/>
              <a:ext cx="315336" cy="590803"/>
            </a:xfrm>
            <a:custGeom>
              <a:avLst/>
              <a:gdLst>
                <a:gd name="connsiteX0" fmla="*/ -30852 w 315336"/>
                <a:gd name="connsiteY0" fmla="*/ -44042 h 590803"/>
                <a:gd name="connsiteX1" fmla="*/ 204235 w 315336"/>
                <a:gd name="connsiteY1" fmla="*/ -44042 h 590803"/>
                <a:gd name="connsiteX2" fmla="*/ 246155 w 315336"/>
                <a:gd name="connsiteY2" fmla="*/ -1904 h 590803"/>
                <a:gd name="connsiteX3" fmla="*/ 246155 w 315336"/>
                <a:gd name="connsiteY3" fmla="*/ 504624 h 590803"/>
                <a:gd name="connsiteX4" fmla="*/ 204235 w 315336"/>
                <a:gd name="connsiteY4" fmla="*/ 546762 h 590803"/>
                <a:gd name="connsiteX5" fmla="*/ -27264 w 315336"/>
                <a:gd name="connsiteY5" fmla="*/ 546762 h 590803"/>
                <a:gd name="connsiteX6" fmla="*/ -69182 w 315336"/>
                <a:gd name="connsiteY6" fmla="*/ 504624 h 590803"/>
                <a:gd name="connsiteX7" fmla="*/ -69182 w 315336"/>
                <a:gd name="connsiteY7" fmla="*/ -5512 h 590803"/>
                <a:gd name="connsiteX8" fmla="*/ -30852 w 315336"/>
                <a:gd name="connsiteY8" fmla="*/ -44042 h 59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336" h="590803">
                  <a:moveTo>
                    <a:pt x="-30852" y="-44042"/>
                  </a:moveTo>
                  <a:lnTo>
                    <a:pt x="204235" y="-44042"/>
                  </a:lnTo>
                  <a:cubicBezTo>
                    <a:pt x="227381" y="-44042"/>
                    <a:pt x="246155" y="-25155"/>
                    <a:pt x="246155" y="-1904"/>
                  </a:cubicBezTo>
                  <a:lnTo>
                    <a:pt x="246155" y="504624"/>
                  </a:lnTo>
                  <a:cubicBezTo>
                    <a:pt x="246155" y="527890"/>
                    <a:pt x="227366" y="546762"/>
                    <a:pt x="204235" y="546762"/>
                  </a:cubicBezTo>
                  <a:lnTo>
                    <a:pt x="-27264" y="546762"/>
                  </a:lnTo>
                  <a:cubicBezTo>
                    <a:pt x="-50410" y="546762"/>
                    <a:pt x="-69182" y="527875"/>
                    <a:pt x="-69182" y="504624"/>
                  </a:cubicBezTo>
                  <a:lnTo>
                    <a:pt x="-69182" y="-5512"/>
                  </a:lnTo>
                  <a:cubicBezTo>
                    <a:pt x="-69182" y="-26774"/>
                    <a:pt x="-52004" y="-44042"/>
                    <a:pt x="-30852" y="-44042"/>
                  </a:cubicBezTo>
                  <a:close/>
                </a:path>
              </a:pathLst>
            </a:custGeom>
            <a:solidFill>
              <a:srgbClr val="FFFFFF"/>
            </a:solidFill>
            <a:ln w="148" cap="flat">
              <a:noFill/>
              <a:prstDash val="solid"/>
              <a:miter/>
            </a:ln>
          </p:spPr>
          <p:txBody>
            <a:bodyPr rtlCol="0" anchor="ctr"/>
            <a:lstStyle/>
            <a:p>
              <a:endParaRPr lang="fr-FR"/>
            </a:p>
          </p:txBody>
        </p:sp>
        <p:sp>
          <p:nvSpPr>
            <p:cNvPr id="4208" name="Forme libre 4207">
              <a:extLst>
                <a:ext uri="{FF2B5EF4-FFF2-40B4-BE49-F238E27FC236}">
                  <a16:creationId xmlns:a16="http://schemas.microsoft.com/office/drawing/2014/main" id="{0B92ED0E-E346-41EF-78FB-A466FEA617B9}"/>
                </a:ext>
              </a:extLst>
            </p:cNvPr>
            <p:cNvSpPr/>
            <p:nvPr/>
          </p:nvSpPr>
          <p:spPr>
            <a:xfrm>
              <a:off x="13579835" y="9418964"/>
              <a:ext cx="323017" cy="597944"/>
            </a:xfrm>
            <a:custGeom>
              <a:avLst/>
              <a:gdLst>
                <a:gd name="connsiteX0" fmla="*/ 210722 w 323017"/>
                <a:gd name="connsiteY0" fmla="*/ 553918 h 597944"/>
                <a:gd name="connsiteX1" fmla="*/ -26036 w 323017"/>
                <a:gd name="connsiteY1" fmla="*/ 553918 h 597944"/>
                <a:gd name="connsiteX2" fmla="*/ -69166 w 323017"/>
                <a:gd name="connsiteY2" fmla="*/ 510577 h 597944"/>
                <a:gd name="connsiteX3" fmla="*/ -69166 w 323017"/>
                <a:gd name="connsiteY3" fmla="*/ -687 h 597944"/>
                <a:gd name="connsiteX4" fmla="*/ -26036 w 323017"/>
                <a:gd name="connsiteY4" fmla="*/ -44027 h 597944"/>
                <a:gd name="connsiteX5" fmla="*/ 210722 w 323017"/>
                <a:gd name="connsiteY5" fmla="*/ -44027 h 597944"/>
                <a:gd name="connsiteX6" fmla="*/ 253852 w 323017"/>
                <a:gd name="connsiteY6" fmla="*/ -687 h 597944"/>
                <a:gd name="connsiteX7" fmla="*/ 253852 w 323017"/>
                <a:gd name="connsiteY7" fmla="*/ 510577 h 597944"/>
                <a:gd name="connsiteX8" fmla="*/ 210722 w 323017"/>
                <a:gd name="connsiteY8" fmla="*/ 553918 h 597944"/>
                <a:gd name="connsiteX9" fmla="*/ -26036 w 323017"/>
                <a:gd name="connsiteY9" fmla="*/ -41637 h 597944"/>
                <a:gd name="connsiteX10" fmla="*/ -66757 w 323017"/>
                <a:gd name="connsiteY10" fmla="*/ -702 h 597944"/>
                <a:gd name="connsiteX11" fmla="*/ -66757 w 323017"/>
                <a:gd name="connsiteY11" fmla="*/ 510562 h 597944"/>
                <a:gd name="connsiteX12" fmla="*/ -26036 w 323017"/>
                <a:gd name="connsiteY12" fmla="*/ 551497 h 597944"/>
                <a:gd name="connsiteX13" fmla="*/ 210722 w 323017"/>
                <a:gd name="connsiteY13" fmla="*/ 551497 h 597944"/>
                <a:gd name="connsiteX14" fmla="*/ 251445 w 323017"/>
                <a:gd name="connsiteY14" fmla="*/ 510562 h 597944"/>
                <a:gd name="connsiteX15" fmla="*/ 251445 w 323017"/>
                <a:gd name="connsiteY15" fmla="*/ -687 h 597944"/>
                <a:gd name="connsiteX16" fmla="*/ 210722 w 323017"/>
                <a:gd name="connsiteY16" fmla="*/ -41622 h 597944"/>
                <a:gd name="connsiteX17" fmla="*/ -26036 w 323017"/>
                <a:gd name="connsiteY17" fmla="*/ -41622 h 59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017" h="597944">
                  <a:moveTo>
                    <a:pt x="210722" y="553918"/>
                  </a:moveTo>
                  <a:lnTo>
                    <a:pt x="-26036" y="553918"/>
                  </a:lnTo>
                  <a:cubicBezTo>
                    <a:pt x="-49816" y="553918"/>
                    <a:pt x="-69166" y="534467"/>
                    <a:pt x="-69166" y="510577"/>
                  </a:cubicBezTo>
                  <a:lnTo>
                    <a:pt x="-69166" y="-687"/>
                  </a:lnTo>
                  <a:cubicBezTo>
                    <a:pt x="-69166" y="-24592"/>
                    <a:pt x="-49816" y="-44027"/>
                    <a:pt x="-26036" y="-44027"/>
                  </a:cubicBezTo>
                  <a:lnTo>
                    <a:pt x="210722" y="-44027"/>
                  </a:lnTo>
                  <a:cubicBezTo>
                    <a:pt x="234502" y="-44027"/>
                    <a:pt x="253852" y="-24577"/>
                    <a:pt x="253852" y="-687"/>
                  </a:cubicBezTo>
                  <a:lnTo>
                    <a:pt x="253852" y="510577"/>
                  </a:lnTo>
                  <a:cubicBezTo>
                    <a:pt x="253852" y="534482"/>
                    <a:pt x="234502" y="553918"/>
                    <a:pt x="210722" y="553918"/>
                  </a:cubicBezTo>
                  <a:close/>
                  <a:moveTo>
                    <a:pt x="-26036" y="-41637"/>
                  </a:moveTo>
                  <a:cubicBezTo>
                    <a:pt x="-48487" y="-41637"/>
                    <a:pt x="-66757" y="-23270"/>
                    <a:pt x="-66757" y="-702"/>
                  </a:cubicBezTo>
                  <a:lnTo>
                    <a:pt x="-66757" y="510562"/>
                  </a:lnTo>
                  <a:cubicBezTo>
                    <a:pt x="-66757" y="533131"/>
                    <a:pt x="-48487" y="551497"/>
                    <a:pt x="-26036" y="551497"/>
                  </a:cubicBezTo>
                  <a:lnTo>
                    <a:pt x="210722" y="551497"/>
                  </a:lnTo>
                  <a:cubicBezTo>
                    <a:pt x="233173" y="551497"/>
                    <a:pt x="251445" y="533131"/>
                    <a:pt x="251445" y="510562"/>
                  </a:cubicBezTo>
                  <a:lnTo>
                    <a:pt x="251445" y="-687"/>
                  </a:lnTo>
                  <a:cubicBezTo>
                    <a:pt x="251445" y="-23255"/>
                    <a:pt x="233173" y="-41622"/>
                    <a:pt x="210722" y="-41622"/>
                  </a:cubicBezTo>
                  <a:lnTo>
                    <a:pt x="-26036" y="-41622"/>
                  </a:lnTo>
                  <a:close/>
                </a:path>
              </a:pathLst>
            </a:custGeom>
            <a:solidFill>
              <a:srgbClr val="191919"/>
            </a:solidFill>
            <a:ln w="148" cap="flat">
              <a:noFill/>
              <a:prstDash val="solid"/>
              <a:miter/>
            </a:ln>
          </p:spPr>
          <p:txBody>
            <a:bodyPr rtlCol="0" anchor="ctr"/>
            <a:lstStyle/>
            <a:p>
              <a:endParaRPr lang="fr-FR"/>
            </a:p>
          </p:txBody>
        </p:sp>
        <p:sp>
          <p:nvSpPr>
            <p:cNvPr id="4209" name="Forme libre 4208">
              <a:extLst>
                <a:ext uri="{FF2B5EF4-FFF2-40B4-BE49-F238E27FC236}">
                  <a16:creationId xmlns:a16="http://schemas.microsoft.com/office/drawing/2014/main" id="{10272EB0-A262-46D5-97D4-516B05663046}"/>
                </a:ext>
              </a:extLst>
            </p:cNvPr>
            <p:cNvSpPr/>
            <p:nvPr/>
          </p:nvSpPr>
          <p:spPr>
            <a:xfrm>
              <a:off x="13657883" y="9420137"/>
              <a:ext cx="166967" cy="26399"/>
            </a:xfrm>
            <a:custGeom>
              <a:avLst/>
              <a:gdLst>
                <a:gd name="connsiteX0" fmla="*/ 58217 w 166967"/>
                <a:gd name="connsiteY0" fmla="*/ -15860 h 26399"/>
                <a:gd name="connsiteX1" fmla="*/ -29609 w 166967"/>
                <a:gd name="connsiteY1" fmla="*/ -15860 h 26399"/>
                <a:gd name="connsiteX2" fmla="*/ -43228 w 166967"/>
                <a:gd name="connsiteY2" fmla="*/ -24665 h 26399"/>
                <a:gd name="connsiteX3" fmla="*/ -43745 w 166967"/>
                <a:gd name="connsiteY3" fmla="*/ -25823 h 26399"/>
                <a:gd name="connsiteX4" fmla="*/ -69166 w 166967"/>
                <a:gd name="connsiteY4" fmla="*/ -42260 h 26399"/>
                <a:gd name="connsiteX5" fmla="*/ 97802 w 166967"/>
                <a:gd name="connsiteY5" fmla="*/ -42260 h 26399"/>
                <a:gd name="connsiteX6" fmla="*/ 72381 w 166967"/>
                <a:gd name="connsiteY6" fmla="*/ -25823 h 26399"/>
                <a:gd name="connsiteX7" fmla="*/ 71864 w 166967"/>
                <a:gd name="connsiteY7" fmla="*/ -24665 h 26399"/>
                <a:gd name="connsiteX8" fmla="*/ 58217 w 166967"/>
                <a:gd name="connsiteY8" fmla="*/ -15860 h 2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967" h="26399">
                  <a:moveTo>
                    <a:pt x="58217" y="-15860"/>
                  </a:moveTo>
                  <a:lnTo>
                    <a:pt x="-29609" y="-15860"/>
                  </a:lnTo>
                  <a:cubicBezTo>
                    <a:pt x="-35474" y="-15860"/>
                    <a:pt x="-40791" y="-19305"/>
                    <a:pt x="-43228" y="-24665"/>
                  </a:cubicBezTo>
                  <a:lnTo>
                    <a:pt x="-43745" y="-25823"/>
                  </a:lnTo>
                  <a:cubicBezTo>
                    <a:pt x="-48294" y="-35830"/>
                    <a:pt x="-58221" y="-42260"/>
                    <a:pt x="-69166" y="-42260"/>
                  </a:cubicBezTo>
                  <a:lnTo>
                    <a:pt x="97802" y="-42260"/>
                  </a:lnTo>
                  <a:cubicBezTo>
                    <a:pt x="86856" y="-42260"/>
                    <a:pt x="76915" y="-35845"/>
                    <a:pt x="72381" y="-25823"/>
                  </a:cubicBezTo>
                  <a:lnTo>
                    <a:pt x="71864" y="-24665"/>
                  </a:lnTo>
                  <a:cubicBezTo>
                    <a:pt x="69397" y="-19290"/>
                    <a:pt x="64080" y="-15860"/>
                    <a:pt x="58217" y="-15860"/>
                  </a:cubicBezTo>
                  <a:close/>
                </a:path>
              </a:pathLst>
            </a:custGeom>
            <a:solidFill>
              <a:srgbClr val="FFD26C"/>
            </a:solidFill>
            <a:ln w="148" cap="flat">
              <a:noFill/>
              <a:prstDash val="solid"/>
              <a:miter/>
            </a:ln>
          </p:spPr>
          <p:txBody>
            <a:bodyPr rtlCol="0" anchor="ctr"/>
            <a:lstStyle/>
            <a:p>
              <a:endParaRPr lang="fr-FR"/>
            </a:p>
          </p:txBody>
        </p:sp>
        <p:sp>
          <p:nvSpPr>
            <p:cNvPr id="4210" name="Forme libre 4209">
              <a:extLst>
                <a:ext uri="{FF2B5EF4-FFF2-40B4-BE49-F238E27FC236}">
                  <a16:creationId xmlns:a16="http://schemas.microsoft.com/office/drawing/2014/main" id="{BBD7C910-3EB3-99D9-072D-11053A261EC8}"/>
                </a:ext>
              </a:extLst>
            </p:cNvPr>
            <p:cNvSpPr/>
            <p:nvPr/>
          </p:nvSpPr>
          <p:spPr>
            <a:xfrm>
              <a:off x="13656701" y="9418949"/>
              <a:ext cx="169330" cy="28789"/>
            </a:xfrm>
            <a:custGeom>
              <a:avLst/>
              <a:gdLst>
                <a:gd name="connsiteX0" fmla="*/ 59398 w 169330"/>
                <a:gd name="connsiteY0" fmla="*/ -13470 h 28789"/>
                <a:gd name="connsiteX1" fmla="*/ -28428 w 169330"/>
                <a:gd name="connsiteY1" fmla="*/ -13470 h 28789"/>
                <a:gd name="connsiteX2" fmla="*/ -43139 w 169330"/>
                <a:gd name="connsiteY2" fmla="*/ -22973 h 28789"/>
                <a:gd name="connsiteX3" fmla="*/ -43656 w 169330"/>
                <a:gd name="connsiteY3" fmla="*/ -24130 h 28789"/>
                <a:gd name="connsiteX4" fmla="*/ -67998 w 169330"/>
                <a:gd name="connsiteY4" fmla="*/ -39854 h 28789"/>
                <a:gd name="connsiteX5" fmla="*/ -69165 w 169330"/>
                <a:gd name="connsiteY5" fmla="*/ -41087 h 28789"/>
                <a:gd name="connsiteX6" fmla="*/ -67998 w 169330"/>
                <a:gd name="connsiteY6" fmla="*/ -42260 h 28789"/>
                <a:gd name="connsiteX7" fmla="*/ 98969 w 169330"/>
                <a:gd name="connsiteY7" fmla="*/ -42260 h 28789"/>
                <a:gd name="connsiteX8" fmla="*/ 100165 w 169330"/>
                <a:gd name="connsiteY8" fmla="*/ -41057 h 28789"/>
                <a:gd name="connsiteX9" fmla="*/ 98969 w 169330"/>
                <a:gd name="connsiteY9" fmla="*/ -39854 h 28789"/>
                <a:gd name="connsiteX10" fmla="*/ 74626 w 169330"/>
                <a:gd name="connsiteY10" fmla="*/ -24130 h 28789"/>
                <a:gd name="connsiteX11" fmla="*/ 74109 w 169330"/>
                <a:gd name="connsiteY11" fmla="*/ -22973 h 28789"/>
                <a:gd name="connsiteX12" fmla="*/ 59398 w 169330"/>
                <a:gd name="connsiteY12" fmla="*/ -13470 h 28789"/>
                <a:gd name="connsiteX13" fmla="*/ 59398 w 169330"/>
                <a:gd name="connsiteY13" fmla="*/ -13470 h 28789"/>
                <a:gd name="connsiteX14" fmla="*/ -56463 w 169330"/>
                <a:gd name="connsiteY14" fmla="*/ -39854 h 28789"/>
                <a:gd name="connsiteX15" fmla="*/ -41500 w 169330"/>
                <a:gd name="connsiteY15" fmla="*/ -25126 h 28789"/>
                <a:gd name="connsiteX16" fmla="*/ -40983 w 169330"/>
                <a:gd name="connsiteY16" fmla="*/ -23967 h 28789"/>
                <a:gd name="connsiteX17" fmla="*/ -28458 w 169330"/>
                <a:gd name="connsiteY17" fmla="*/ -15875 h 28789"/>
                <a:gd name="connsiteX18" fmla="*/ 59368 w 169330"/>
                <a:gd name="connsiteY18" fmla="*/ -15875 h 28789"/>
                <a:gd name="connsiteX19" fmla="*/ 71893 w 169330"/>
                <a:gd name="connsiteY19" fmla="*/ -23967 h 28789"/>
                <a:gd name="connsiteX20" fmla="*/ 72410 w 169330"/>
                <a:gd name="connsiteY20" fmla="*/ -25126 h 28789"/>
                <a:gd name="connsiteX21" fmla="*/ 87374 w 169330"/>
                <a:gd name="connsiteY21" fmla="*/ -39854 h 28789"/>
                <a:gd name="connsiteX22" fmla="*/ -56463 w 169330"/>
                <a:gd name="connsiteY22" fmla="*/ -39854 h 28789"/>
                <a:gd name="connsiteX23" fmla="*/ -56463 w 169330"/>
                <a:gd name="connsiteY23" fmla="*/ -39854 h 2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9330" h="28789">
                  <a:moveTo>
                    <a:pt x="59398" y="-13470"/>
                  </a:moveTo>
                  <a:lnTo>
                    <a:pt x="-28428" y="-13470"/>
                  </a:lnTo>
                  <a:cubicBezTo>
                    <a:pt x="-34750" y="-13470"/>
                    <a:pt x="-40511" y="-17197"/>
                    <a:pt x="-43139" y="-22973"/>
                  </a:cubicBezTo>
                  <a:lnTo>
                    <a:pt x="-43656" y="-24130"/>
                  </a:lnTo>
                  <a:cubicBezTo>
                    <a:pt x="-47999" y="-33678"/>
                    <a:pt x="-57541" y="-39854"/>
                    <a:pt x="-67998" y="-39854"/>
                  </a:cubicBezTo>
                  <a:cubicBezTo>
                    <a:pt x="-68662" y="-39869"/>
                    <a:pt x="-69179" y="-40419"/>
                    <a:pt x="-69165" y="-41087"/>
                  </a:cubicBezTo>
                  <a:cubicBezTo>
                    <a:pt x="-69150" y="-41725"/>
                    <a:pt x="-68634" y="-42245"/>
                    <a:pt x="-67998" y="-42260"/>
                  </a:cubicBezTo>
                  <a:lnTo>
                    <a:pt x="98969" y="-42260"/>
                  </a:lnTo>
                  <a:cubicBezTo>
                    <a:pt x="99633" y="-42260"/>
                    <a:pt x="100165" y="-41725"/>
                    <a:pt x="100165" y="-41057"/>
                  </a:cubicBezTo>
                  <a:cubicBezTo>
                    <a:pt x="100165" y="-40389"/>
                    <a:pt x="99633" y="-39854"/>
                    <a:pt x="98969" y="-39854"/>
                  </a:cubicBezTo>
                  <a:cubicBezTo>
                    <a:pt x="88525" y="-39854"/>
                    <a:pt x="78969" y="-33678"/>
                    <a:pt x="74626" y="-24130"/>
                  </a:cubicBezTo>
                  <a:lnTo>
                    <a:pt x="74109" y="-22973"/>
                  </a:lnTo>
                  <a:cubicBezTo>
                    <a:pt x="71480" y="-17197"/>
                    <a:pt x="65705" y="-13470"/>
                    <a:pt x="59398" y="-13470"/>
                  </a:cubicBezTo>
                  <a:lnTo>
                    <a:pt x="59398" y="-13470"/>
                  </a:lnTo>
                  <a:close/>
                  <a:moveTo>
                    <a:pt x="-56463" y="-39854"/>
                  </a:moveTo>
                  <a:cubicBezTo>
                    <a:pt x="-49949" y="-37018"/>
                    <a:pt x="-44542" y="-31837"/>
                    <a:pt x="-41500" y="-25126"/>
                  </a:cubicBezTo>
                  <a:lnTo>
                    <a:pt x="-40983" y="-23967"/>
                  </a:lnTo>
                  <a:cubicBezTo>
                    <a:pt x="-38752" y="-19053"/>
                    <a:pt x="-33834" y="-15875"/>
                    <a:pt x="-28458" y="-15875"/>
                  </a:cubicBezTo>
                  <a:lnTo>
                    <a:pt x="59368" y="-15875"/>
                  </a:lnTo>
                  <a:cubicBezTo>
                    <a:pt x="64745" y="-15875"/>
                    <a:pt x="69664" y="-19053"/>
                    <a:pt x="71893" y="-23967"/>
                  </a:cubicBezTo>
                  <a:lnTo>
                    <a:pt x="72410" y="-25126"/>
                  </a:lnTo>
                  <a:cubicBezTo>
                    <a:pt x="75453" y="-31837"/>
                    <a:pt x="80875" y="-37018"/>
                    <a:pt x="87374" y="-39854"/>
                  </a:cubicBezTo>
                  <a:lnTo>
                    <a:pt x="-56463" y="-39854"/>
                  </a:lnTo>
                  <a:lnTo>
                    <a:pt x="-56463" y="-39854"/>
                  </a:lnTo>
                  <a:close/>
                </a:path>
              </a:pathLst>
            </a:custGeom>
            <a:solidFill>
              <a:srgbClr val="191919"/>
            </a:solidFill>
            <a:ln w="148" cap="flat">
              <a:noFill/>
              <a:prstDash val="solid"/>
              <a:miter/>
            </a:ln>
          </p:spPr>
          <p:txBody>
            <a:bodyPr rtlCol="0" anchor="ctr"/>
            <a:lstStyle/>
            <a:p>
              <a:endParaRPr lang="fr-FR"/>
            </a:p>
          </p:txBody>
        </p:sp>
        <p:sp>
          <p:nvSpPr>
            <p:cNvPr id="4211" name="Forme libre 4210">
              <a:extLst>
                <a:ext uri="{FF2B5EF4-FFF2-40B4-BE49-F238E27FC236}">
                  <a16:creationId xmlns:a16="http://schemas.microsoft.com/office/drawing/2014/main" id="{6DA6FA18-D819-1C2E-7B66-ED7797145A67}"/>
                </a:ext>
              </a:extLst>
            </p:cNvPr>
            <p:cNvSpPr/>
            <p:nvPr/>
          </p:nvSpPr>
          <p:spPr>
            <a:xfrm>
              <a:off x="13581047" y="9959166"/>
              <a:ext cx="320610" cy="56539"/>
            </a:xfrm>
            <a:custGeom>
              <a:avLst/>
              <a:gdLst>
                <a:gd name="connsiteX0" fmla="*/ -69166 w 320610"/>
                <a:gd name="connsiteY0" fmla="*/ -45701 h 56539"/>
                <a:gd name="connsiteX1" fmla="*/ 251444 w 320610"/>
                <a:gd name="connsiteY1" fmla="*/ -45701 h 56539"/>
                <a:gd name="connsiteX2" fmla="*/ 251444 w 320610"/>
                <a:gd name="connsiteY2" fmla="*/ -31298 h 56539"/>
                <a:gd name="connsiteX3" fmla="*/ 209525 w 320610"/>
                <a:gd name="connsiteY3" fmla="*/ 10839 h 56539"/>
                <a:gd name="connsiteX4" fmla="*/ -27232 w 320610"/>
                <a:gd name="connsiteY4" fmla="*/ 10839 h 56539"/>
                <a:gd name="connsiteX5" fmla="*/ -69151 w 320610"/>
                <a:gd name="connsiteY5" fmla="*/ -31298 h 56539"/>
                <a:gd name="connsiteX6" fmla="*/ -69151 w 320610"/>
                <a:gd name="connsiteY6" fmla="*/ -45701 h 5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610" h="56539">
                  <a:moveTo>
                    <a:pt x="-69166" y="-45701"/>
                  </a:moveTo>
                  <a:lnTo>
                    <a:pt x="251444" y="-45701"/>
                  </a:lnTo>
                  <a:lnTo>
                    <a:pt x="251444" y="-31298"/>
                  </a:lnTo>
                  <a:cubicBezTo>
                    <a:pt x="251444" y="-8032"/>
                    <a:pt x="232656" y="10839"/>
                    <a:pt x="209525" y="10839"/>
                  </a:cubicBezTo>
                  <a:lnTo>
                    <a:pt x="-27232" y="10839"/>
                  </a:lnTo>
                  <a:cubicBezTo>
                    <a:pt x="-50378" y="10839"/>
                    <a:pt x="-69151" y="-8047"/>
                    <a:pt x="-69151" y="-31298"/>
                  </a:cubicBezTo>
                  <a:lnTo>
                    <a:pt x="-69151" y="-45701"/>
                  </a:lnTo>
                  <a:close/>
                </a:path>
              </a:pathLst>
            </a:custGeom>
            <a:solidFill>
              <a:srgbClr val="FFD26C"/>
            </a:solidFill>
            <a:ln w="148" cap="flat">
              <a:noFill/>
              <a:prstDash val="solid"/>
              <a:miter/>
            </a:ln>
          </p:spPr>
          <p:txBody>
            <a:bodyPr rtlCol="0" anchor="ctr"/>
            <a:lstStyle/>
            <a:p>
              <a:endParaRPr lang="fr-FR"/>
            </a:p>
          </p:txBody>
        </p:sp>
        <p:sp>
          <p:nvSpPr>
            <p:cNvPr id="4212" name="Forme libre 4211">
              <a:extLst>
                <a:ext uri="{FF2B5EF4-FFF2-40B4-BE49-F238E27FC236}">
                  <a16:creationId xmlns:a16="http://schemas.microsoft.com/office/drawing/2014/main" id="{95A7C4CC-DB1A-D713-5CF6-5743CCBF39BE}"/>
                </a:ext>
              </a:extLst>
            </p:cNvPr>
            <p:cNvSpPr/>
            <p:nvPr/>
          </p:nvSpPr>
          <p:spPr>
            <a:xfrm>
              <a:off x="13579835" y="9957963"/>
              <a:ext cx="323003" cy="58945"/>
            </a:xfrm>
            <a:custGeom>
              <a:avLst/>
              <a:gdLst>
                <a:gd name="connsiteX0" fmla="*/ 210722 w 323003"/>
                <a:gd name="connsiteY0" fmla="*/ 13245 h 58945"/>
                <a:gd name="connsiteX1" fmla="*/ -26036 w 323003"/>
                <a:gd name="connsiteY1" fmla="*/ 13245 h 58945"/>
                <a:gd name="connsiteX2" fmla="*/ -69166 w 323003"/>
                <a:gd name="connsiteY2" fmla="*/ -30096 h 58945"/>
                <a:gd name="connsiteX3" fmla="*/ -69166 w 323003"/>
                <a:gd name="connsiteY3" fmla="*/ -44498 h 58945"/>
                <a:gd name="connsiteX4" fmla="*/ -67969 w 323003"/>
                <a:gd name="connsiteY4" fmla="*/ -45701 h 58945"/>
                <a:gd name="connsiteX5" fmla="*/ 252641 w 323003"/>
                <a:gd name="connsiteY5" fmla="*/ -45701 h 58945"/>
                <a:gd name="connsiteX6" fmla="*/ 253838 w 323003"/>
                <a:gd name="connsiteY6" fmla="*/ -44498 h 58945"/>
                <a:gd name="connsiteX7" fmla="*/ 253838 w 323003"/>
                <a:gd name="connsiteY7" fmla="*/ -30096 h 58945"/>
                <a:gd name="connsiteX8" fmla="*/ 210722 w 323003"/>
                <a:gd name="connsiteY8" fmla="*/ 13245 h 58945"/>
                <a:gd name="connsiteX9" fmla="*/ -66757 w 323003"/>
                <a:gd name="connsiteY9" fmla="*/ -43295 h 58945"/>
                <a:gd name="connsiteX10" fmla="*/ -66757 w 323003"/>
                <a:gd name="connsiteY10" fmla="*/ -30096 h 58945"/>
                <a:gd name="connsiteX11" fmla="*/ -26036 w 323003"/>
                <a:gd name="connsiteY11" fmla="*/ 10839 h 58945"/>
                <a:gd name="connsiteX12" fmla="*/ 210722 w 323003"/>
                <a:gd name="connsiteY12" fmla="*/ 10839 h 58945"/>
                <a:gd name="connsiteX13" fmla="*/ 251445 w 323003"/>
                <a:gd name="connsiteY13" fmla="*/ -30096 h 58945"/>
                <a:gd name="connsiteX14" fmla="*/ 251445 w 323003"/>
                <a:gd name="connsiteY14" fmla="*/ -43295 h 58945"/>
                <a:gd name="connsiteX15" fmla="*/ -66757 w 323003"/>
                <a:gd name="connsiteY15" fmla="*/ -43295 h 5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003" h="58945">
                  <a:moveTo>
                    <a:pt x="210722" y="13245"/>
                  </a:moveTo>
                  <a:lnTo>
                    <a:pt x="-26036" y="13245"/>
                  </a:lnTo>
                  <a:cubicBezTo>
                    <a:pt x="-49816" y="13245"/>
                    <a:pt x="-69166" y="-6206"/>
                    <a:pt x="-69166" y="-30096"/>
                  </a:cubicBezTo>
                  <a:lnTo>
                    <a:pt x="-69166" y="-44498"/>
                  </a:lnTo>
                  <a:cubicBezTo>
                    <a:pt x="-69166" y="-45166"/>
                    <a:pt x="-68634" y="-45701"/>
                    <a:pt x="-67969" y="-45701"/>
                  </a:cubicBezTo>
                  <a:lnTo>
                    <a:pt x="252641" y="-45701"/>
                  </a:lnTo>
                  <a:cubicBezTo>
                    <a:pt x="253306" y="-45701"/>
                    <a:pt x="253838" y="-45166"/>
                    <a:pt x="253838" y="-44498"/>
                  </a:cubicBezTo>
                  <a:lnTo>
                    <a:pt x="253838" y="-30096"/>
                  </a:lnTo>
                  <a:cubicBezTo>
                    <a:pt x="253852" y="-6191"/>
                    <a:pt x="234502" y="13245"/>
                    <a:pt x="210722" y="13245"/>
                  </a:cubicBezTo>
                  <a:close/>
                  <a:moveTo>
                    <a:pt x="-66757" y="-43295"/>
                  </a:moveTo>
                  <a:lnTo>
                    <a:pt x="-66757" y="-30096"/>
                  </a:lnTo>
                  <a:cubicBezTo>
                    <a:pt x="-66757" y="-7528"/>
                    <a:pt x="-48487" y="10839"/>
                    <a:pt x="-26036" y="10839"/>
                  </a:cubicBezTo>
                  <a:lnTo>
                    <a:pt x="210722" y="10839"/>
                  </a:lnTo>
                  <a:cubicBezTo>
                    <a:pt x="233173" y="10839"/>
                    <a:pt x="251445" y="-7528"/>
                    <a:pt x="251445" y="-30096"/>
                  </a:cubicBezTo>
                  <a:lnTo>
                    <a:pt x="251445" y="-43295"/>
                  </a:lnTo>
                  <a:lnTo>
                    <a:pt x="-66757" y="-43295"/>
                  </a:lnTo>
                  <a:close/>
                </a:path>
              </a:pathLst>
            </a:custGeom>
            <a:solidFill>
              <a:srgbClr val="191919"/>
            </a:solidFill>
            <a:ln w="148" cap="flat">
              <a:noFill/>
              <a:prstDash val="solid"/>
              <a:miter/>
            </a:ln>
          </p:spPr>
          <p:txBody>
            <a:bodyPr rtlCol="0" anchor="ctr"/>
            <a:lstStyle/>
            <a:p>
              <a:endParaRPr lang="fr-FR"/>
            </a:p>
          </p:txBody>
        </p:sp>
        <p:sp>
          <p:nvSpPr>
            <p:cNvPr id="4213" name="Forme libre 4212">
              <a:extLst>
                <a:ext uri="{FF2B5EF4-FFF2-40B4-BE49-F238E27FC236}">
                  <a16:creationId xmlns:a16="http://schemas.microsoft.com/office/drawing/2014/main" id="{28D89DE6-E322-EBD6-E315-032F4B14DB90}"/>
                </a:ext>
              </a:extLst>
            </p:cNvPr>
            <p:cNvSpPr/>
            <p:nvPr/>
          </p:nvSpPr>
          <p:spPr>
            <a:xfrm>
              <a:off x="13740170" y="9986352"/>
              <a:ext cx="2363" cy="2405"/>
            </a:xfrm>
            <a:custGeom>
              <a:avLst/>
              <a:gdLst>
                <a:gd name="connsiteX0" fmla="*/ -66803 w 2363"/>
                <a:gd name="connsiteY0" fmla="*/ -44498 h 2405"/>
                <a:gd name="connsiteX1" fmla="*/ -67984 w 2363"/>
                <a:gd name="connsiteY1" fmla="*/ -43296 h 2405"/>
                <a:gd name="connsiteX2" fmla="*/ -69166 w 2363"/>
                <a:gd name="connsiteY2" fmla="*/ -44498 h 2405"/>
                <a:gd name="connsiteX3" fmla="*/ -67984 w 2363"/>
                <a:gd name="connsiteY3" fmla="*/ -45701 h 2405"/>
                <a:gd name="connsiteX4" fmla="*/ -66803 w 2363"/>
                <a:gd name="connsiteY4" fmla="*/ -44498 h 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 h="2405">
                  <a:moveTo>
                    <a:pt x="-66803" y="-44498"/>
                  </a:moveTo>
                  <a:cubicBezTo>
                    <a:pt x="-66803" y="-43834"/>
                    <a:pt x="-67331" y="-43296"/>
                    <a:pt x="-67984" y="-43296"/>
                  </a:cubicBezTo>
                  <a:cubicBezTo>
                    <a:pt x="-68637" y="-43296"/>
                    <a:pt x="-69166" y="-43834"/>
                    <a:pt x="-69166" y="-44498"/>
                  </a:cubicBezTo>
                  <a:cubicBezTo>
                    <a:pt x="-69166" y="-45162"/>
                    <a:pt x="-68637" y="-45701"/>
                    <a:pt x="-67984" y="-45701"/>
                  </a:cubicBezTo>
                  <a:cubicBezTo>
                    <a:pt x="-67331" y="-45701"/>
                    <a:pt x="-66803" y="-45163"/>
                    <a:pt x="-66803" y="-44498"/>
                  </a:cubicBezTo>
                  <a:close/>
                </a:path>
              </a:pathLst>
            </a:custGeom>
            <a:solidFill>
              <a:srgbClr val="191919"/>
            </a:solidFill>
            <a:ln w="148" cap="flat">
              <a:noFill/>
              <a:prstDash val="solid"/>
              <a:miter/>
            </a:ln>
          </p:spPr>
          <p:txBody>
            <a:bodyPr rtlCol="0" anchor="ctr"/>
            <a:lstStyle/>
            <a:p>
              <a:endParaRPr lang="fr-FR"/>
            </a:p>
          </p:txBody>
        </p:sp>
        <p:sp>
          <p:nvSpPr>
            <p:cNvPr id="4214" name="Forme libre 4213">
              <a:extLst>
                <a:ext uri="{FF2B5EF4-FFF2-40B4-BE49-F238E27FC236}">
                  <a16:creationId xmlns:a16="http://schemas.microsoft.com/office/drawing/2014/main" id="{7E9A04E4-0854-0FFE-5087-3B8368CFAA2C}"/>
                </a:ext>
              </a:extLst>
            </p:cNvPr>
            <p:cNvSpPr/>
            <p:nvPr/>
          </p:nvSpPr>
          <p:spPr>
            <a:xfrm>
              <a:off x="13724897" y="9971014"/>
              <a:ext cx="32908" cy="33080"/>
            </a:xfrm>
            <a:custGeom>
              <a:avLst/>
              <a:gdLst>
                <a:gd name="connsiteX0" fmla="*/ -52711 w 32908"/>
                <a:gd name="connsiteY0" fmla="*/ -12621 h 33080"/>
                <a:gd name="connsiteX1" fmla="*/ -69166 w 32908"/>
                <a:gd name="connsiteY1" fmla="*/ -29161 h 33080"/>
                <a:gd name="connsiteX2" fmla="*/ -52711 w 32908"/>
                <a:gd name="connsiteY2" fmla="*/ -45701 h 33080"/>
                <a:gd name="connsiteX3" fmla="*/ -36257 w 32908"/>
                <a:gd name="connsiteY3" fmla="*/ -29161 h 33080"/>
                <a:gd name="connsiteX4" fmla="*/ -52711 w 32908"/>
                <a:gd name="connsiteY4" fmla="*/ -12621 h 33080"/>
                <a:gd name="connsiteX5" fmla="*/ -52711 w 32908"/>
                <a:gd name="connsiteY5" fmla="*/ -43296 h 33080"/>
                <a:gd name="connsiteX6" fmla="*/ -66772 w 32908"/>
                <a:gd name="connsiteY6" fmla="*/ -29161 h 33080"/>
                <a:gd name="connsiteX7" fmla="*/ -52711 w 32908"/>
                <a:gd name="connsiteY7" fmla="*/ -15026 h 33080"/>
                <a:gd name="connsiteX8" fmla="*/ -38649 w 32908"/>
                <a:gd name="connsiteY8" fmla="*/ -29161 h 33080"/>
                <a:gd name="connsiteX9" fmla="*/ -52711 w 32908"/>
                <a:gd name="connsiteY9" fmla="*/ -43296 h 33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908" h="33080">
                  <a:moveTo>
                    <a:pt x="-52711" y="-12621"/>
                  </a:moveTo>
                  <a:cubicBezTo>
                    <a:pt x="-61780" y="-12621"/>
                    <a:pt x="-69166" y="-20044"/>
                    <a:pt x="-69166" y="-29161"/>
                  </a:cubicBezTo>
                  <a:cubicBezTo>
                    <a:pt x="-69166" y="-38277"/>
                    <a:pt x="-61780" y="-45701"/>
                    <a:pt x="-52711" y="-45701"/>
                  </a:cubicBezTo>
                  <a:cubicBezTo>
                    <a:pt x="-43643" y="-45701"/>
                    <a:pt x="-36257" y="-38277"/>
                    <a:pt x="-36257" y="-29161"/>
                  </a:cubicBezTo>
                  <a:cubicBezTo>
                    <a:pt x="-36257" y="-20044"/>
                    <a:pt x="-43643" y="-12621"/>
                    <a:pt x="-52711" y="-12621"/>
                  </a:cubicBezTo>
                  <a:close/>
                  <a:moveTo>
                    <a:pt x="-52711" y="-43296"/>
                  </a:moveTo>
                  <a:cubicBezTo>
                    <a:pt x="-60466" y="-43296"/>
                    <a:pt x="-66772" y="-36956"/>
                    <a:pt x="-66772" y="-29161"/>
                  </a:cubicBezTo>
                  <a:cubicBezTo>
                    <a:pt x="-66772" y="-21366"/>
                    <a:pt x="-60466" y="-15026"/>
                    <a:pt x="-52711" y="-15026"/>
                  </a:cubicBezTo>
                  <a:cubicBezTo>
                    <a:pt x="-44957" y="-15026"/>
                    <a:pt x="-38649" y="-21366"/>
                    <a:pt x="-38649" y="-29161"/>
                  </a:cubicBezTo>
                  <a:cubicBezTo>
                    <a:pt x="-38649" y="-36956"/>
                    <a:pt x="-44957" y="-43296"/>
                    <a:pt x="-52711" y="-43296"/>
                  </a:cubicBezTo>
                  <a:close/>
                </a:path>
              </a:pathLst>
            </a:custGeom>
            <a:solidFill>
              <a:srgbClr val="191919"/>
            </a:solidFill>
            <a:ln w="148" cap="flat">
              <a:noFill/>
              <a:prstDash val="solid"/>
              <a:miter/>
            </a:ln>
          </p:spPr>
          <p:txBody>
            <a:bodyPr rtlCol="0" anchor="ctr"/>
            <a:lstStyle/>
            <a:p>
              <a:endParaRPr lang="fr-FR"/>
            </a:p>
          </p:txBody>
        </p:sp>
        <p:sp>
          <p:nvSpPr>
            <p:cNvPr id="4215" name="Forme libre 4214">
              <a:extLst>
                <a:ext uri="{FF2B5EF4-FFF2-40B4-BE49-F238E27FC236}">
                  <a16:creationId xmlns:a16="http://schemas.microsoft.com/office/drawing/2014/main" id="{0FE1DE31-0DBF-41ED-119E-05B2E5023CD6}"/>
                </a:ext>
              </a:extLst>
            </p:cNvPr>
            <p:cNvSpPr/>
            <p:nvPr/>
          </p:nvSpPr>
          <p:spPr>
            <a:xfrm>
              <a:off x="13728531" y="9430055"/>
              <a:ext cx="25626" cy="6592"/>
            </a:xfrm>
            <a:custGeom>
              <a:avLst/>
              <a:gdLst>
                <a:gd name="connsiteX0" fmla="*/ -46818 w 25626"/>
                <a:gd name="connsiteY0" fmla="*/ -35668 h 6592"/>
                <a:gd name="connsiteX1" fmla="*/ -65887 w 25626"/>
                <a:gd name="connsiteY1" fmla="*/ -35668 h 6592"/>
                <a:gd name="connsiteX2" fmla="*/ -69166 w 25626"/>
                <a:gd name="connsiteY2" fmla="*/ -38964 h 6592"/>
                <a:gd name="connsiteX3" fmla="*/ -69166 w 25626"/>
                <a:gd name="connsiteY3" fmla="*/ -38964 h 6592"/>
                <a:gd name="connsiteX4" fmla="*/ -65887 w 25626"/>
                <a:gd name="connsiteY4" fmla="*/ -42260 h 6592"/>
                <a:gd name="connsiteX5" fmla="*/ -46818 w 25626"/>
                <a:gd name="connsiteY5" fmla="*/ -42260 h 6592"/>
                <a:gd name="connsiteX6" fmla="*/ -43539 w 25626"/>
                <a:gd name="connsiteY6" fmla="*/ -38964 h 6592"/>
                <a:gd name="connsiteX7" fmla="*/ -43539 w 25626"/>
                <a:gd name="connsiteY7" fmla="*/ -38964 h 6592"/>
                <a:gd name="connsiteX8" fmla="*/ -46818 w 25626"/>
                <a:gd name="connsiteY8" fmla="*/ -35668 h 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26" h="6592">
                  <a:moveTo>
                    <a:pt x="-46818" y="-35668"/>
                  </a:moveTo>
                  <a:lnTo>
                    <a:pt x="-65887" y="-35668"/>
                  </a:lnTo>
                  <a:cubicBezTo>
                    <a:pt x="-67704" y="-35668"/>
                    <a:pt x="-69166" y="-37137"/>
                    <a:pt x="-69166" y="-38964"/>
                  </a:cubicBezTo>
                  <a:lnTo>
                    <a:pt x="-69166" y="-38964"/>
                  </a:lnTo>
                  <a:cubicBezTo>
                    <a:pt x="-69166" y="-40790"/>
                    <a:pt x="-67704" y="-42260"/>
                    <a:pt x="-65887" y="-42260"/>
                  </a:cubicBezTo>
                  <a:lnTo>
                    <a:pt x="-46818" y="-42260"/>
                  </a:lnTo>
                  <a:cubicBezTo>
                    <a:pt x="-45001" y="-42260"/>
                    <a:pt x="-43539" y="-40790"/>
                    <a:pt x="-43539" y="-38964"/>
                  </a:cubicBezTo>
                  <a:lnTo>
                    <a:pt x="-43539" y="-38964"/>
                  </a:lnTo>
                  <a:cubicBezTo>
                    <a:pt x="-43539" y="-37152"/>
                    <a:pt x="-45001" y="-35668"/>
                    <a:pt x="-46818" y="-35668"/>
                  </a:cubicBezTo>
                  <a:close/>
                </a:path>
              </a:pathLst>
            </a:custGeom>
            <a:solidFill>
              <a:srgbClr val="191919"/>
            </a:solidFill>
            <a:ln w="148" cap="flat">
              <a:noFill/>
              <a:prstDash val="solid"/>
              <a:miter/>
            </a:ln>
          </p:spPr>
          <p:txBody>
            <a:bodyPr rtlCol="0" anchor="ctr"/>
            <a:lstStyle/>
            <a:p>
              <a:endParaRPr lang="fr-FR"/>
            </a:p>
          </p:txBody>
        </p:sp>
        <p:sp>
          <p:nvSpPr>
            <p:cNvPr id="4216" name="Forme libre 4215">
              <a:extLst>
                <a:ext uri="{FF2B5EF4-FFF2-40B4-BE49-F238E27FC236}">
                  <a16:creationId xmlns:a16="http://schemas.microsoft.com/office/drawing/2014/main" id="{A97EB40A-E1B0-897A-7D80-1067D38E9EFB}"/>
                </a:ext>
              </a:extLst>
            </p:cNvPr>
            <p:cNvSpPr/>
            <p:nvPr/>
          </p:nvSpPr>
          <p:spPr>
            <a:xfrm>
              <a:off x="13727335" y="9428852"/>
              <a:ext cx="28020" cy="8997"/>
            </a:xfrm>
            <a:custGeom>
              <a:avLst/>
              <a:gdLst>
                <a:gd name="connsiteX0" fmla="*/ -45622 w 28020"/>
                <a:gd name="connsiteY0" fmla="*/ -33262 h 8997"/>
                <a:gd name="connsiteX1" fmla="*/ -64691 w 28020"/>
                <a:gd name="connsiteY1" fmla="*/ -33262 h 8997"/>
                <a:gd name="connsiteX2" fmla="*/ -69166 w 28020"/>
                <a:gd name="connsiteY2" fmla="*/ -37761 h 8997"/>
                <a:gd name="connsiteX3" fmla="*/ -64691 w 28020"/>
                <a:gd name="connsiteY3" fmla="*/ -42260 h 8997"/>
                <a:gd name="connsiteX4" fmla="*/ -45622 w 28020"/>
                <a:gd name="connsiteY4" fmla="*/ -42260 h 8997"/>
                <a:gd name="connsiteX5" fmla="*/ -41145 w 28020"/>
                <a:gd name="connsiteY5" fmla="*/ -37761 h 8997"/>
                <a:gd name="connsiteX6" fmla="*/ -45622 w 28020"/>
                <a:gd name="connsiteY6" fmla="*/ -33262 h 8997"/>
                <a:gd name="connsiteX7" fmla="*/ -64691 w 28020"/>
                <a:gd name="connsiteY7" fmla="*/ -39854 h 8997"/>
                <a:gd name="connsiteX8" fmla="*/ -66772 w 28020"/>
                <a:gd name="connsiteY8" fmla="*/ -37761 h 8997"/>
                <a:gd name="connsiteX9" fmla="*/ -64691 w 28020"/>
                <a:gd name="connsiteY9" fmla="*/ -35667 h 8997"/>
                <a:gd name="connsiteX10" fmla="*/ -45622 w 28020"/>
                <a:gd name="connsiteY10" fmla="*/ -35667 h 8997"/>
                <a:gd name="connsiteX11" fmla="*/ -43539 w 28020"/>
                <a:gd name="connsiteY11" fmla="*/ -37761 h 8997"/>
                <a:gd name="connsiteX12" fmla="*/ -45622 w 28020"/>
                <a:gd name="connsiteY12" fmla="*/ -39854 h 8997"/>
                <a:gd name="connsiteX13" fmla="*/ -64691 w 28020"/>
                <a:gd name="connsiteY13" fmla="*/ -39854 h 8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20" h="8997">
                  <a:moveTo>
                    <a:pt x="-45622" y="-33262"/>
                  </a:moveTo>
                  <a:lnTo>
                    <a:pt x="-64691" y="-33262"/>
                  </a:lnTo>
                  <a:cubicBezTo>
                    <a:pt x="-67157" y="-33262"/>
                    <a:pt x="-69166" y="-35281"/>
                    <a:pt x="-69166" y="-37761"/>
                  </a:cubicBezTo>
                  <a:cubicBezTo>
                    <a:pt x="-69166" y="-40240"/>
                    <a:pt x="-67157" y="-42260"/>
                    <a:pt x="-64691" y="-42260"/>
                  </a:cubicBezTo>
                  <a:lnTo>
                    <a:pt x="-45622" y="-42260"/>
                  </a:lnTo>
                  <a:cubicBezTo>
                    <a:pt x="-43154" y="-42260"/>
                    <a:pt x="-41145" y="-40240"/>
                    <a:pt x="-41145" y="-37761"/>
                  </a:cubicBezTo>
                  <a:cubicBezTo>
                    <a:pt x="-41145" y="-35281"/>
                    <a:pt x="-43154" y="-33262"/>
                    <a:pt x="-45622" y="-33262"/>
                  </a:cubicBezTo>
                  <a:close/>
                  <a:moveTo>
                    <a:pt x="-64691" y="-39854"/>
                  </a:moveTo>
                  <a:cubicBezTo>
                    <a:pt x="-65842" y="-39854"/>
                    <a:pt x="-66772" y="-38919"/>
                    <a:pt x="-66772" y="-37761"/>
                  </a:cubicBezTo>
                  <a:cubicBezTo>
                    <a:pt x="-66772" y="-36602"/>
                    <a:pt x="-65842" y="-35667"/>
                    <a:pt x="-64691" y="-35667"/>
                  </a:cubicBezTo>
                  <a:lnTo>
                    <a:pt x="-45622" y="-35667"/>
                  </a:lnTo>
                  <a:cubicBezTo>
                    <a:pt x="-44469" y="-35667"/>
                    <a:pt x="-43539" y="-36602"/>
                    <a:pt x="-43539" y="-37761"/>
                  </a:cubicBezTo>
                  <a:cubicBezTo>
                    <a:pt x="-43539" y="-38919"/>
                    <a:pt x="-44469" y="-39854"/>
                    <a:pt x="-45622" y="-39854"/>
                  </a:cubicBezTo>
                  <a:lnTo>
                    <a:pt x="-64691" y="-39854"/>
                  </a:lnTo>
                  <a:close/>
                </a:path>
              </a:pathLst>
            </a:custGeom>
            <a:solidFill>
              <a:srgbClr val="191919"/>
            </a:solidFill>
            <a:ln w="148" cap="flat">
              <a:noFill/>
              <a:prstDash val="solid"/>
              <a:miter/>
            </a:ln>
          </p:spPr>
          <p:txBody>
            <a:bodyPr rtlCol="0" anchor="ctr"/>
            <a:lstStyle/>
            <a:p>
              <a:endParaRPr lang="fr-FR"/>
            </a:p>
          </p:txBody>
        </p:sp>
        <p:sp>
          <p:nvSpPr>
            <p:cNvPr id="4217" name="Forme libre 4216">
              <a:extLst>
                <a:ext uri="{FF2B5EF4-FFF2-40B4-BE49-F238E27FC236}">
                  <a16:creationId xmlns:a16="http://schemas.microsoft.com/office/drawing/2014/main" id="{3AAACF1D-0541-A8F1-0B2B-1FD31CA0BB0E}"/>
                </a:ext>
              </a:extLst>
            </p:cNvPr>
            <p:cNvSpPr/>
            <p:nvPr/>
          </p:nvSpPr>
          <p:spPr>
            <a:xfrm>
              <a:off x="13543749" y="9847964"/>
              <a:ext cx="49526" cy="60917"/>
            </a:xfrm>
            <a:custGeom>
              <a:avLst/>
              <a:gdLst>
                <a:gd name="connsiteX0" fmla="*/ -23655 w 49526"/>
                <a:gd name="connsiteY0" fmla="*/ -34786 h 60917"/>
                <a:gd name="connsiteX1" fmla="*/ -44540 w 49526"/>
                <a:gd name="connsiteY1" fmla="*/ -44392 h 60917"/>
                <a:gd name="connsiteX2" fmla="*/ -68055 w 49526"/>
                <a:gd name="connsiteY2" fmla="*/ -16166 h 60917"/>
                <a:gd name="connsiteX3" fmla="*/ -43122 w 49526"/>
                <a:gd name="connsiteY3" fmla="*/ 15251 h 60917"/>
                <a:gd name="connsiteX4" fmla="*/ -22133 w 49526"/>
                <a:gd name="connsiteY4" fmla="*/ 5586 h 60917"/>
                <a:gd name="connsiteX5" fmla="*/ -23655 w 49526"/>
                <a:gd name="connsiteY5" fmla="*/ -34786 h 6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526" h="60917">
                  <a:moveTo>
                    <a:pt x="-23655" y="-34786"/>
                  </a:moveTo>
                  <a:cubicBezTo>
                    <a:pt x="-27510" y="-42595"/>
                    <a:pt x="-36180" y="-46678"/>
                    <a:pt x="-44540" y="-44392"/>
                  </a:cubicBezTo>
                  <a:cubicBezTo>
                    <a:pt x="-55913" y="-41274"/>
                    <a:pt x="-67419" y="-31875"/>
                    <a:pt x="-68055" y="-16166"/>
                  </a:cubicBezTo>
                  <a:cubicBezTo>
                    <a:pt x="-68764" y="1235"/>
                    <a:pt x="-57213" y="11391"/>
                    <a:pt x="-43122" y="15251"/>
                  </a:cubicBezTo>
                  <a:cubicBezTo>
                    <a:pt x="-34718" y="17552"/>
                    <a:pt x="-25811" y="13529"/>
                    <a:pt x="-22133" y="5586"/>
                  </a:cubicBezTo>
                  <a:cubicBezTo>
                    <a:pt x="-16461" y="-6679"/>
                    <a:pt x="-17968" y="-23264"/>
                    <a:pt x="-23655" y="-34786"/>
                  </a:cubicBezTo>
                  <a:close/>
                </a:path>
              </a:pathLst>
            </a:custGeom>
            <a:solidFill>
              <a:srgbClr val="FFFFFF"/>
            </a:solidFill>
            <a:ln w="148" cap="flat">
              <a:noFill/>
              <a:prstDash val="solid"/>
              <a:miter/>
            </a:ln>
          </p:spPr>
          <p:txBody>
            <a:bodyPr rtlCol="0" anchor="ctr"/>
            <a:lstStyle/>
            <a:p>
              <a:endParaRPr lang="fr-FR"/>
            </a:p>
          </p:txBody>
        </p:sp>
        <p:sp>
          <p:nvSpPr>
            <p:cNvPr id="4218" name="Forme libre 4217">
              <a:extLst>
                <a:ext uri="{FF2B5EF4-FFF2-40B4-BE49-F238E27FC236}">
                  <a16:creationId xmlns:a16="http://schemas.microsoft.com/office/drawing/2014/main" id="{BB341741-8FF2-F551-4F8C-B22BB3A17FB2}"/>
                </a:ext>
              </a:extLst>
            </p:cNvPr>
            <p:cNvSpPr/>
            <p:nvPr/>
          </p:nvSpPr>
          <p:spPr>
            <a:xfrm>
              <a:off x="13542553" y="9846760"/>
              <a:ext cx="51879" cy="63334"/>
            </a:xfrm>
            <a:custGeom>
              <a:avLst/>
              <a:gdLst>
                <a:gd name="connsiteX0" fmla="*/ -37110 w 51879"/>
                <a:gd name="connsiteY0" fmla="*/ 18311 h 63334"/>
                <a:gd name="connsiteX1" fmla="*/ -42236 w 51879"/>
                <a:gd name="connsiteY1" fmla="*/ 17613 h 63334"/>
                <a:gd name="connsiteX2" fmla="*/ -60832 w 51879"/>
                <a:gd name="connsiteY2" fmla="*/ 6611 h 63334"/>
                <a:gd name="connsiteX3" fmla="*/ -68055 w 51879"/>
                <a:gd name="connsiteY3" fmla="*/ -15022 h 63334"/>
                <a:gd name="connsiteX4" fmla="*/ -43654 w 51879"/>
                <a:gd name="connsiteY4" fmla="*/ -44361 h 63334"/>
                <a:gd name="connsiteX5" fmla="*/ -21380 w 51879"/>
                <a:gd name="connsiteY5" fmla="*/ -34131 h 63334"/>
                <a:gd name="connsiteX6" fmla="*/ -19859 w 51879"/>
                <a:gd name="connsiteY6" fmla="*/ 7280 h 63334"/>
                <a:gd name="connsiteX7" fmla="*/ -37110 w 51879"/>
                <a:gd name="connsiteY7" fmla="*/ 18311 h 63334"/>
                <a:gd name="connsiteX8" fmla="*/ -37110 w 51879"/>
                <a:gd name="connsiteY8" fmla="*/ 18311 h 63334"/>
                <a:gd name="connsiteX9" fmla="*/ -38721 w 51879"/>
                <a:gd name="connsiteY9" fmla="*/ -42594 h 63334"/>
                <a:gd name="connsiteX10" fmla="*/ -43034 w 51879"/>
                <a:gd name="connsiteY10" fmla="*/ -42015 h 63334"/>
                <a:gd name="connsiteX11" fmla="*/ -65678 w 51879"/>
                <a:gd name="connsiteY11" fmla="*/ -14903 h 63334"/>
                <a:gd name="connsiteX12" fmla="*/ -41615 w 51879"/>
                <a:gd name="connsiteY12" fmla="*/ 15312 h 63334"/>
                <a:gd name="connsiteX13" fmla="*/ -22030 w 51879"/>
                <a:gd name="connsiteY13" fmla="*/ 6299 h 63334"/>
                <a:gd name="connsiteX14" fmla="*/ -23521 w 51879"/>
                <a:gd name="connsiteY14" fmla="*/ -33032 h 63334"/>
                <a:gd name="connsiteX15" fmla="*/ -38721 w 51879"/>
                <a:gd name="connsiteY15" fmla="*/ -42594 h 63334"/>
                <a:gd name="connsiteX16" fmla="*/ -38721 w 51879"/>
                <a:gd name="connsiteY16" fmla="*/ -42594 h 63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79" h="63334">
                  <a:moveTo>
                    <a:pt x="-37110" y="18311"/>
                  </a:moveTo>
                  <a:cubicBezTo>
                    <a:pt x="-38809" y="18311"/>
                    <a:pt x="-40523" y="18088"/>
                    <a:pt x="-42236" y="17613"/>
                  </a:cubicBezTo>
                  <a:cubicBezTo>
                    <a:pt x="-49947" y="15505"/>
                    <a:pt x="-56386" y="11704"/>
                    <a:pt x="-60832" y="6611"/>
                  </a:cubicBezTo>
                  <a:cubicBezTo>
                    <a:pt x="-65973" y="761"/>
                    <a:pt x="-68395" y="-6514"/>
                    <a:pt x="-68055" y="-15022"/>
                  </a:cubicBezTo>
                  <a:cubicBezTo>
                    <a:pt x="-67376" y="-31933"/>
                    <a:pt x="-54481" y="-41391"/>
                    <a:pt x="-43654" y="-44361"/>
                  </a:cubicBezTo>
                  <a:cubicBezTo>
                    <a:pt x="-34851" y="-46766"/>
                    <a:pt x="-25487" y="-42460"/>
                    <a:pt x="-21380" y="-34131"/>
                  </a:cubicBezTo>
                  <a:cubicBezTo>
                    <a:pt x="-15102" y="-21392"/>
                    <a:pt x="-14467" y="-4361"/>
                    <a:pt x="-19859" y="7280"/>
                  </a:cubicBezTo>
                  <a:cubicBezTo>
                    <a:pt x="-23034" y="14169"/>
                    <a:pt x="-29829" y="18311"/>
                    <a:pt x="-37110" y="18311"/>
                  </a:cubicBezTo>
                  <a:lnTo>
                    <a:pt x="-37110" y="18311"/>
                  </a:lnTo>
                  <a:close/>
                  <a:moveTo>
                    <a:pt x="-38721" y="-42594"/>
                  </a:moveTo>
                  <a:cubicBezTo>
                    <a:pt x="-40153" y="-42594"/>
                    <a:pt x="-41601" y="-42401"/>
                    <a:pt x="-43034" y="-42015"/>
                  </a:cubicBezTo>
                  <a:cubicBezTo>
                    <a:pt x="-53566" y="-39134"/>
                    <a:pt x="-65042" y="-30493"/>
                    <a:pt x="-65678" y="-14903"/>
                  </a:cubicBezTo>
                  <a:cubicBezTo>
                    <a:pt x="-66534" y="6180"/>
                    <a:pt x="-49134" y="13248"/>
                    <a:pt x="-41615" y="15312"/>
                  </a:cubicBezTo>
                  <a:cubicBezTo>
                    <a:pt x="-33684" y="17480"/>
                    <a:pt x="-25457" y="13694"/>
                    <a:pt x="-22030" y="6299"/>
                  </a:cubicBezTo>
                  <a:cubicBezTo>
                    <a:pt x="-16935" y="-4733"/>
                    <a:pt x="-17539" y="-20901"/>
                    <a:pt x="-23521" y="-33032"/>
                  </a:cubicBezTo>
                  <a:cubicBezTo>
                    <a:pt x="-26462" y="-39001"/>
                    <a:pt x="-32444" y="-42594"/>
                    <a:pt x="-38721" y="-42594"/>
                  </a:cubicBezTo>
                  <a:lnTo>
                    <a:pt x="-38721" y="-42594"/>
                  </a:lnTo>
                  <a:close/>
                </a:path>
              </a:pathLst>
            </a:custGeom>
            <a:solidFill>
              <a:srgbClr val="191919"/>
            </a:solidFill>
            <a:ln w="148" cap="flat">
              <a:noFill/>
              <a:prstDash val="solid"/>
              <a:miter/>
            </a:ln>
          </p:spPr>
          <p:txBody>
            <a:bodyPr rtlCol="0" anchor="ctr"/>
            <a:lstStyle/>
            <a:p>
              <a:endParaRPr lang="fr-FR"/>
            </a:p>
          </p:txBody>
        </p:sp>
        <p:sp>
          <p:nvSpPr>
            <p:cNvPr id="4219" name="Forme libre 4218">
              <a:extLst>
                <a:ext uri="{FF2B5EF4-FFF2-40B4-BE49-F238E27FC236}">
                  <a16:creationId xmlns:a16="http://schemas.microsoft.com/office/drawing/2014/main" id="{D4461D64-66CF-8BA6-E02A-1E15C2C50167}"/>
                </a:ext>
              </a:extLst>
            </p:cNvPr>
            <p:cNvSpPr/>
            <p:nvPr/>
          </p:nvSpPr>
          <p:spPr>
            <a:xfrm>
              <a:off x="13538386" y="9784200"/>
              <a:ext cx="53920" cy="66154"/>
            </a:xfrm>
            <a:custGeom>
              <a:avLst/>
              <a:gdLst>
                <a:gd name="connsiteX0" fmla="*/ -20399 w 53920"/>
                <a:gd name="connsiteY0" fmla="*/ -34813 h 66154"/>
                <a:gd name="connsiteX1" fmla="*/ -41018 w 53920"/>
                <a:gd name="connsiteY1" fmla="*/ -44167 h 66154"/>
                <a:gd name="connsiteX2" fmla="*/ -68034 w 53920"/>
                <a:gd name="connsiteY2" fmla="*/ -13314 h 66154"/>
                <a:gd name="connsiteX3" fmla="*/ -39615 w 53920"/>
                <a:gd name="connsiteY3" fmla="*/ 20969 h 66154"/>
                <a:gd name="connsiteX4" fmla="*/ -18936 w 53920"/>
                <a:gd name="connsiteY4" fmla="*/ 11972 h 66154"/>
                <a:gd name="connsiteX5" fmla="*/ -20399 w 53920"/>
                <a:gd name="connsiteY5" fmla="*/ -34813 h 66154"/>
                <a:gd name="connsiteX6" fmla="*/ -20399 w 53920"/>
                <a:gd name="connsiteY6" fmla="*/ -34813 h 6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20" h="66154">
                  <a:moveTo>
                    <a:pt x="-20399" y="-34813"/>
                  </a:moveTo>
                  <a:cubicBezTo>
                    <a:pt x="-24417" y="-42222"/>
                    <a:pt x="-32821" y="-46053"/>
                    <a:pt x="-41018" y="-44167"/>
                  </a:cubicBezTo>
                  <a:cubicBezTo>
                    <a:pt x="-53854" y="-41212"/>
                    <a:pt x="-67325" y="-30938"/>
                    <a:pt x="-68034" y="-13314"/>
                  </a:cubicBezTo>
                  <a:cubicBezTo>
                    <a:pt x="-68816" y="6018"/>
                    <a:pt x="-55522" y="17065"/>
                    <a:pt x="-39615" y="20969"/>
                  </a:cubicBezTo>
                  <a:cubicBezTo>
                    <a:pt x="-31491" y="22959"/>
                    <a:pt x="-22925" y="19351"/>
                    <a:pt x="-18936" y="11972"/>
                  </a:cubicBezTo>
                  <a:cubicBezTo>
                    <a:pt x="-11462" y="-1911"/>
                    <a:pt x="-13339" y="-21792"/>
                    <a:pt x="-20399" y="-34813"/>
                  </a:cubicBezTo>
                  <a:lnTo>
                    <a:pt x="-20399" y="-34813"/>
                  </a:lnTo>
                  <a:close/>
                </a:path>
              </a:pathLst>
            </a:custGeom>
            <a:solidFill>
              <a:srgbClr val="FFFFFF"/>
            </a:solidFill>
            <a:ln w="148" cap="flat">
              <a:noFill/>
              <a:prstDash val="solid"/>
              <a:miter/>
            </a:ln>
          </p:spPr>
          <p:txBody>
            <a:bodyPr rtlCol="0" anchor="ctr"/>
            <a:lstStyle/>
            <a:p>
              <a:endParaRPr lang="fr-FR"/>
            </a:p>
          </p:txBody>
        </p:sp>
        <p:sp>
          <p:nvSpPr>
            <p:cNvPr id="4220" name="Forme libre 4219">
              <a:extLst>
                <a:ext uri="{FF2B5EF4-FFF2-40B4-BE49-F238E27FC236}">
                  <a16:creationId xmlns:a16="http://schemas.microsoft.com/office/drawing/2014/main" id="{C9C20C56-576E-8DB7-E113-B6A0176EFCEF}"/>
                </a:ext>
              </a:extLst>
            </p:cNvPr>
            <p:cNvSpPr/>
            <p:nvPr/>
          </p:nvSpPr>
          <p:spPr>
            <a:xfrm>
              <a:off x="13537204" y="9783004"/>
              <a:ext cx="56310" cy="68546"/>
            </a:xfrm>
            <a:custGeom>
              <a:avLst/>
              <a:gdLst>
                <a:gd name="connsiteX0" fmla="*/ -33913 w 56310"/>
                <a:gd name="connsiteY0" fmla="*/ 23903 h 68546"/>
                <a:gd name="connsiteX1" fmla="*/ -38698 w 56310"/>
                <a:gd name="connsiteY1" fmla="*/ 23323 h 68546"/>
                <a:gd name="connsiteX2" fmla="*/ -68033 w 56310"/>
                <a:gd name="connsiteY2" fmla="*/ -12177 h 68546"/>
                <a:gd name="connsiteX3" fmla="*/ -40087 w 56310"/>
                <a:gd name="connsiteY3" fmla="*/ -44144 h 68546"/>
                <a:gd name="connsiteX4" fmla="*/ -18152 w 56310"/>
                <a:gd name="connsiteY4" fmla="*/ -34196 h 68546"/>
                <a:gd name="connsiteX5" fmla="*/ -16675 w 56310"/>
                <a:gd name="connsiteY5" fmla="*/ 13717 h 68546"/>
                <a:gd name="connsiteX6" fmla="*/ -33913 w 56310"/>
                <a:gd name="connsiteY6" fmla="*/ 23903 h 68546"/>
                <a:gd name="connsiteX7" fmla="*/ -33913 w 56310"/>
                <a:gd name="connsiteY7" fmla="*/ 23903 h 68546"/>
                <a:gd name="connsiteX8" fmla="*/ -35700 w 56310"/>
                <a:gd name="connsiteY8" fmla="*/ -42244 h 68546"/>
                <a:gd name="connsiteX9" fmla="*/ -39570 w 56310"/>
                <a:gd name="connsiteY9" fmla="*/ -41798 h 68546"/>
                <a:gd name="connsiteX10" fmla="*/ -65655 w 56310"/>
                <a:gd name="connsiteY10" fmla="*/ -12073 h 68546"/>
                <a:gd name="connsiteX11" fmla="*/ -38137 w 56310"/>
                <a:gd name="connsiteY11" fmla="*/ 20992 h 68546"/>
                <a:gd name="connsiteX12" fmla="*/ -18803 w 56310"/>
                <a:gd name="connsiteY12" fmla="*/ 12588 h 68546"/>
                <a:gd name="connsiteX13" fmla="*/ -20265 w 56310"/>
                <a:gd name="connsiteY13" fmla="*/ -33024 h 68546"/>
                <a:gd name="connsiteX14" fmla="*/ -35700 w 56310"/>
                <a:gd name="connsiteY14" fmla="*/ -42244 h 6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10" h="68546">
                  <a:moveTo>
                    <a:pt x="-33913" y="23903"/>
                  </a:moveTo>
                  <a:cubicBezTo>
                    <a:pt x="-35494" y="23903"/>
                    <a:pt x="-37104" y="23710"/>
                    <a:pt x="-38698" y="23323"/>
                  </a:cubicBezTo>
                  <a:cubicBezTo>
                    <a:pt x="-57782" y="18646"/>
                    <a:pt x="-68756" y="5373"/>
                    <a:pt x="-68033" y="-12177"/>
                  </a:cubicBezTo>
                  <a:cubicBezTo>
                    <a:pt x="-67264" y="-31197"/>
                    <a:pt x="-52494" y="-41294"/>
                    <a:pt x="-40087" y="-44144"/>
                  </a:cubicBezTo>
                  <a:cubicBezTo>
                    <a:pt x="-31432" y="-46134"/>
                    <a:pt x="-22407" y="-42051"/>
                    <a:pt x="-18152" y="-34196"/>
                  </a:cubicBezTo>
                  <a:cubicBezTo>
                    <a:pt x="-11358" y="-21665"/>
                    <a:pt x="-8670" y="-1175"/>
                    <a:pt x="-16675" y="13717"/>
                  </a:cubicBezTo>
                  <a:cubicBezTo>
                    <a:pt x="-20132" y="20101"/>
                    <a:pt x="-26808" y="23903"/>
                    <a:pt x="-33913" y="23903"/>
                  </a:cubicBezTo>
                  <a:lnTo>
                    <a:pt x="-33913" y="23903"/>
                  </a:lnTo>
                  <a:close/>
                  <a:moveTo>
                    <a:pt x="-35700" y="-42244"/>
                  </a:moveTo>
                  <a:cubicBezTo>
                    <a:pt x="-36985" y="-42244"/>
                    <a:pt x="-38285" y="-42095"/>
                    <a:pt x="-39570" y="-41798"/>
                  </a:cubicBezTo>
                  <a:cubicBezTo>
                    <a:pt x="-51151" y="-39126"/>
                    <a:pt x="-64946" y="-29742"/>
                    <a:pt x="-65655" y="-12073"/>
                  </a:cubicBezTo>
                  <a:cubicBezTo>
                    <a:pt x="-66615" y="11445"/>
                    <a:pt x="-46733" y="18884"/>
                    <a:pt x="-38137" y="20992"/>
                  </a:cubicBezTo>
                  <a:cubicBezTo>
                    <a:pt x="-30427" y="22878"/>
                    <a:pt x="-22481" y="19418"/>
                    <a:pt x="-18803" y="12588"/>
                  </a:cubicBezTo>
                  <a:cubicBezTo>
                    <a:pt x="-11196" y="-1547"/>
                    <a:pt x="-13781" y="-21056"/>
                    <a:pt x="-20265" y="-33024"/>
                  </a:cubicBezTo>
                  <a:cubicBezTo>
                    <a:pt x="-23382" y="-38785"/>
                    <a:pt x="-29393" y="-42244"/>
                    <a:pt x="-35700" y="-42244"/>
                  </a:cubicBezTo>
                  <a:close/>
                </a:path>
              </a:pathLst>
            </a:custGeom>
            <a:solidFill>
              <a:srgbClr val="191919"/>
            </a:solidFill>
            <a:ln w="148" cap="flat">
              <a:noFill/>
              <a:prstDash val="solid"/>
              <a:miter/>
            </a:ln>
          </p:spPr>
          <p:txBody>
            <a:bodyPr rtlCol="0" anchor="ctr"/>
            <a:lstStyle/>
            <a:p>
              <a:endParaRPr lang="fr-FR"/>
            </a:p>
          </p:txBody>
        </p:sp>
        <p:sp>
          <p:nvSpPr>
            <p:cNvPr id="4221" name="Forme libre 4220">
              <a:extLst>
                <a:ext uri="{FF2B5EF4-FFF2-40B4-BE49-F238E27FC236}">
                  <a16:creationId xmlns:a16="http://schemas.microsoft.com/office/drawing/2014/main" id="{65620159-4068-E818-AFDD-7D13F75718CA}"/>
                </a:ext>
              </a:extLst>
            </p:cNvPr>
            <p:cNvSpPr/>
            <p:nvPr/>
          </p:nvSpPr>
          <p:spPr>
            <a:xfrm>
              <a:off x="13541802" y="9797977"/>
              <a:ext cx="12307" cy="103104"/>
            </a:xfrm>
            <a:custGeom>
              <a:avLst/>
              <a:gdLst>
                <a:gd name="connsiteX0" fmla="*/ -63690 w 12307"/>
                <a:gd name="connsiteY0" fmla="*/ -4322 h 103104"/>
                <a:gd name="connsiteX1" fmla="*/ -64841 w 12307"/>
                <a:gd name="connsiteY1" fmla="*/ -5198 h 103104"/>
                <a:gd name="connsiteX2" fmla="*/ -67308 w 12307"/>
                <a:gd name="connsiteY2" fmla="*/ -43728 h 103104"/>
                <a:gd name="connsiteX3" fmla="*/ -66023 w 12307"/>
                <a:gd name="connsiteY3" fmla="*/ -44841 h 103104"/>
                <a:gd name="connsiteX4" fmla="*/ -66023 w 12307"/>
                <a:gd name="connsiteY4" fmla="*/ -44841 h 103104"/>
                <a:gd name="connsiteX5" fmla="*/ -64915 w 12307"/>
                <a:gd name="connsiteY5" fmla="*/ -43550 h 103104"/>
                <a:gd name="connsiteX6" fmla="*/ -64915 w 12307"/>
                <a:gd name="connsiteY6" fmla="*/ -43550 h 103104"/>
                <a:gd name="connsiteX7" fmla="*/ -62522 w 12307"/>
                <a:gd name="connsiteY7" fmla="*/ -5852 h 103104"/>
                <a:gd name="connsiteX8" fmla="*/ -63349 w 12307"/>
                <a:gd name="connsiteY8" fmla="*/ -4367 h 103104"/>
                <a:gd name="connsiteX9" fmla="*/ -63690 w 12307"/>
                <a:gd name="connsiteY9" fmla="*/ -4322 h 103104"/>
                <a:gd name="connsiteX10" fmla="*/ -63690 w 12307"/>
                <a:gd name="connsiteY10" fmla="*/ -4322 h 103104"/>
                <a:gd name="connsiteX11" fmla="*/ -56850 w 12307"/>
                <a:gd name="connsiteY11" fmla="*/ 58261 h 103104"/>
                <a:gd name="connsiteX12" fmla="*/ -57914 w 12307"/>
                <a:gd name="connsiteY12" fmla="*/ 57607 h 103104"/>
                <a:gd name="connsiteX13" fmla="*/ -61681 w 12307"/>
                <a:gd name="connsiteY13" fmla="*/ 17638 h 103104"/>
                <a:gd name="connsiteX14" fmla="*/ -60262 w 12307"/>
                <a:gd name="connsiteY14" fmla="*/ 16717 h 103104"/>
                <a:gd name="connsiteX15" fmla="*/ -59346 w 12307"/>
                <a:gd name="connsiteY15" fmla="*/ 18157 h 103104"/>
                <a:gd name="connsiteX16" fmla="*/ -55787 w 12307"/>
                <a:gd name="connsiteY16" fmla="*/ 56508 h 103104"/>
                <a:gd name="connsiteX17" fmla="*/ -56304 w 12307"/>
                <a:gd name="connsiteY17" fmla="*/ 58127 h 103104"/>
                <a:gd name="connsiteX18" fmla="*/ -56850 w 12307"/>
                <a:gd name="connsiteY18" fmla="*/ 58261 h 103104"/>
                <a:gd name="connsiteX19" fmla="*/ -56850 w 12307"/>
                <a:gd name="connsiteY19" fmla="*/ 58261 h 10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07" h="103104">
                  <a:moveTo>
                    <a:pt x="-63690" y="-4322"/>
                  </a:moveTo>
                  <a:cubicBezTo>
                    <a:pt x="-64220" y="-4322"/>
                    <a:pt x="-64694" y="-4678"/>
                    <a:pt x="-64841" y="-5198"/>
                  </a:cubicBezTo>
                  <a:cubicBezTo>
                    <a:pt x="-68386" y="-18056"/>
                    <a:pt x="-68430" y="-29073"/>
                    <a:pt x="-67308" y="-43728"/>
                  </a:cubicBezTo>
                  <a:cubicBezTo>
                    <a:pt x="-67263" y="-44396"/>
                    <a:pt x="-66688" y="-44886"/>
                    <a:pt x="-66023" y="-44841"/>
                  </a:cubicBezTo>
                  <a:cubicBezTo>
                    <a:pt x="-66023" y="-44841"/>
                    <a:pt x="-66023" y="-44841"/>
                    <a:pt x="-66023" y="-44841"/>
                  </a:cubicBezTo>
                  <a:cubicBezTo>
                    <a:pt x="-65358" y="-44797"/>
                    <a:pt x="-64871" y="-44218"/>
                    <a:pt x="-64915" y="-43550"/>
                  </a:cubicBezTo>
                  <a:cubicBezTo>
                    <a:pt x="-64915" y="-43550"/>
                    <a:pt x="-64915" y="-43550"/>
                    <a:pt x="-64915" y="-43550"/>
                  </a:cubicBezTo>
                  <a:cubicBezTo>
                    <a:pt x="-66008" y="-29163"/>
                    <a:pt x="-65979" y="-18368"/>
                    <a:pt x="-62522" y="-5852"/>
                  </a:cubicBezTo>
                  <a:cubicBezTo>
                    <a:pt x="-62345" y="-5213"/>
                    <a:pt x="-62715" y="-4545"/>
                    <a:pt x="-63349" y="-4367"/>
                  </a:cubicBezTo>
                  <a:cubicBezTo>
                    <a:pt x="-63468" y="-4337"/>
                    <a:pt x="-63586" y="-4322"/>
                    <a:pt x="-63690" y="-4322"/>
                  </a:cubicBezTo>
                  <a:lnTo>
                    <a:pt x="-63690" y="-4322"/>
                  </a:lnTo>
                  <a:close/>
                  <a:moveTo>
                    <a:pt x="-56850" y="58261"/>
                  </a:moveTo>
                  <a:cubicBezTo>
                    <a:pt x="-57293" y="58261"/>
                    <a:pt x="-57708" y="58008"/>
                    <a:pt x="-57914" y="57607"/>
                  </a:cubicBezTo>
                  <a:cubicBezTo>
                    <a:pt x="-63320" y="47110"/>
                    <a:pt x="-64088" y="28684"/>
                    <a:pt x="-61681" y="17638"/>
                  </a:cubicBezTo>
                  <a:cubicBezTo>
                    <a:pt x="-61533" y="16984"/>
                    <a:pt x="-60897" y="16583"/>
                    <a:pt x="-60262" y="16717"/>
                  </a:cubicBezTo>
                  <a:cubicBezTo>
                    <a:pt x="-59628" y="16851"/>
                    <a:pt x="-59213" y="17504"/>
                    <a:pt x="-59346" y="18157"/>
                  </a:cubicBezTo>
                  <a:cubicBezTo>
                    <a:pt x="-61666" y="28788"/>
                    <a:pt x="-60957" y="46472"/>
                    <a:pt x="-55787" y="56508"/>
                  </a:cubicBezTo>
                  <a:cubicBezTo>
                    <a:pt x="-55477" y="57102"/>
                    <a:pt x="-55714" y="57830"/>
                    <a:pt x="-56304" y="58127"/>
                  </a:cubicBezTo>
                  <a:cubicBezTo>
                    <a:pt x="-56466" y="58216"/>
                    <a:pt x="-56659" y="58261"/>
                    <a:pt x="-56850" y="58261"/>
                  </a:cubicBezTo>
                  <a:lnTo>
                    <a:pt x="-56850" y="58261"/>
                  </a:lnTo>
                  <a:close/>
                </a:path>
              </a:pathLst>
            </a:custGeom>
            <a:solidFill>
              <a:srgbClr val="191919"/>
            </a:solidFill>
            <a:ln w="148" cap="flat">
              <a:noFill/>
              <a:prstDash val="solid"/>
              <a:miter/>
            </a:ln>
          </p:spPr>
          <p:txBody>
            <a:bodyPr rtlCol="0" anchor="ctr"/>
            <a:lstStyle/>
            <a:p>
              <a:endParaRPr lang="fr-FR"/>
            </a:p>
          </p:txBody>
        </p:sp>
      </p:grpSp>
      <p:grpSp>
        <p:nvGrpSpPr>
          <p:cNvPr id="4222" name="Graphique 2">
            <a:extLst>
              <a:ext uri="{FF2B5EF4-FFF2-40B4-BE49-F238E27FC236}">
                <a16:creationId xmlns:a16="http://schemas.microsoft.com/office/drawing/2014/main" id="{57D3D1EB-F12C-A00D-D56A-06E79E7CBF6B}"/>
              </a:ext>
            </a:extLst>
          </p:cNvPr>
          <p:cNvGrpSpPr/>
          <p:nvPr/>
        </p:nvGrpSpPr>
        <p:grpSpPr>
          <a:xfrm>
            <a:off x="7235094" y="9345186"/>
            <a:ext cx="1099270" cy="1106206"/>
            <a:chOff x="7235094" y="9345186"/>
            <a:chExt cx="1099270" cy="1106206"/>
          </a:xfrm>
        </p:grpSpPr>
        <p:sp>
          <p:nvSpPr>
            <p:cNvPr id="4223" name="Forme libre 4222">
              <a:extLst>
                <a:ext uri="{FF2B5EF4-FFF2-40B4-BE49-F238E27FC236}">
                  <a16:creationId xmlns:a16="http://schemas.microsoft.com/office/drawing/2014/main" id="{1C23D0EF-5AAB-089D-E88E-97BC47D104C3}"/>
                </a:ext>
              </a:extLst>
            </p:cNvPr>
            <p:cNvSpPr/>
            <p:nvPr/>
          </p:nvSpPr>
          <p:spPr>
            <a:xfrm>
              <a:off x="7345567" y="10317326"/>
              <a:ext cx="467968" cy="131930"/>
            </a:xfrm>
            <a:custGeom>
              <a:avLst/>
              <a:gdLst>
                <a:gd name="connsiteX0" fmla="*/ 439819 w 467968"/>
                <a:gd name="connsiteY0" fmla="*/ -23107 h 131930"/>
                <a:gd name="connsiteX1" fmla="*/ 402887 w 467968"/>
                <a:gd name="connsiteY1" fmla="*/ -14563 h 131930"/>
                <a:gd name="connsiteX2" fmla="*/ 408176 w 467968"/>
                <a:gd name="connsiteY2" fmla="*/ -7328 h 131930"/>
                <a:gd name="connsiteX3" fmla="*/ 82218 w 467968"/>
                <a:gd name="connsiteY3" fmla="*/ 1217 h 131930"/>
                <a:gd name="connsiteX4" fmla="*/ -19574 w 467968"/>
                <a:gd name="connsiteY4" fmla="*/ 108823 h 131930"/>
                <a:gd name="connsiteX5" fmla="*/ 346603 w 467968"/>
                <a:gd name="connsiteY5" fmla="*/ 99225 h 131930"/>
                <a:gd name="connsiteX6" fmla="*/ 448395 w 467968"/>
                <a:gd name="connsiteY6" fmla="*/ -8382 h 131930"/>
                <a:gd name="connsiteX7" fmla="*/ 439819 w 467968"/>
                <a:gd name="connsiteY7" fmla="*/ -23107 h 13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7968" h="131930">
                  <a:moveTo>
                    <a:pt x="439819" y="-23107"/>
                  </a:moveTo>
                  <a:lnTo>
                    <a:pt x="402887" y="-14563"/>
                  </a:lnTo>
                  <a:lnTo>
                    <a:pt x="408176" y="-7328"/>
                  </a:lnTo>
                  <a:lnTo>
                    <a:pt x="82218" y="1217"/>
                  </a:lnTo>
                  <a:lnTo>
                    <a:pt x="-19574" y="108823"/>
                  </a:lnTo>
                  <a:lnTo>
                    <a:pt x="346603" y="99225"/>
                  </a:lnTo>
                  <a:lnTo>
                    <a:pt x="448395" y="-8382"/>
                  </a:lnTo>
                  <a:lnTo>
                    <a:pt x="439819" y="-23107"/>
                  </a:lnTo>
                  <a:close/>
                </a:path>
              </a:pathLst>
            </a:custGeom>
            <a:solidFill>
              <a:srgbClr val="FFD26C"/>
            </a:solidFill>
            <a:ln w="285" cap="flat">
              <a:noFill/>
              <a:prstDash val="solid"/>
              <a:miter/>
            </a:ln>
          </p:spPr>
          <p:txBody>
            <a:bodyPr rtlCol="0" anchor="ctr"/>
            <a:lstStyle/>
            <a:p>
              <a:endParaRPr lang="fr-FR"/>
            </a:p>
          </p:txBody>
        </p:sp>
        <p:sp>
          <p:nvSpPr>
            <p:cNvPr id="4224" name="Forme libre 4223">
              <a:extLst>
                <a:ext uri="{FF2B5EF4-FFF2-40B4-BE49-F238E27FC236}">
                  <a16:creationId xmlns:a16="http://schemas.microsoft.com/office/drawing/2014/main" id="{FFC2BA94-4BE8-2F23-CEE2-23666322C3CC}"/>
                </a:ext>
              </a:extLst>
            </p:cNvPr>
            <p:cNvSpPr/>
            <p:nvPr/>
          </p:nvSpPr>
          <p:spPr>
            <a:xfrm>
              <a:off x="7343480" y="10315253"/>
              <a:ext cx="472191" cy="136139"/>
            </a:xfrm>
            <a:custGeom>
              <a:avLst/>
              <a:gdLst>
                <a:gd name="connsiteX0" fmla="*/ -17459 w 472191"/>
                <a:gd name="connsiteY0" fmla="*/ 113004 h 136139"/>
                <a:gd name="connsiteX1" fmla="*/ -19574 w 472191"/>
                <a:gd name="connsiteY1" fmla="*/ 110896 h 136139"/>
                <a:gd name="connsiteX2" fmla="*/ -19002 w 472191"/>
                <a:gd name="connsiteY2" fmla="*/ 109444 h 136139"/>
                <a:gd name="connsiteX3" fmla="*/ 82790 w 472191"/>
                <a:gd name="connsiteY3" fmla="*/ 1837 h 136139"/>
                <a:gd name="connsiteX4" fmla="*/ 84276 w 472191"/>
                <a:gd name="connsiteY4" fmla="*/ 1182 h 136139"/>
                <a:gd name="connsiteX5" fmla="*/ 406203 w 472191"/>
                <a:gd name="connsiteY5" fmla="*/ -7249 h 136139"/>
                <a:gd name="connsiteX6" fmla="*/ 403288 w 472191"/>
                <a:gd name="connsiteY6" fmla="*/ -11236 h 136139"/>
                <a:gd name="connsiteX7" fmla="*/ 403745 w 472191"/>
                <a:gd name="connsiteY7" fmla="*/ -14170 h 136139"/>
                <a:gd name="connsiteX8" fmla="*/ 404517 w 472191"/>
                <a:gd name="connsiteY8" fmla="*/ -14512 h 136139"/>
                <a:gd name="connsiteX9" fmla="*/ 441449 w 472191"/>
                <a:gd name="connsiteY9" fmla="*/ -23057 h 136139"/>
                <a:gd name="connsiteX10" fmla="*/ 443764 w 472191"/>
                <a:gd name="connsiteY10" fmla="*/ -22060 h 136139"/>
                <a:gd name="connsiteX11" fmla="*/ 452340 w 472191"/>
                <a:gd name="connsiteY11" fmla="*/ -7334 h 136139"/>
                <a:gd name="connsiteX12" fmla="*/ 452054 w 472191"/>
                <a:gd name="connsiteY12" fmla="*/ -4828 h 136139"/>
                <a:gd name="connsiteX13" fmla="*/ 350262 w 472191"/>
                <a:gd name="connsiteY13" fmla="*/ 102779 h 136139"/>
                <a:gd name="connsiteX14" fmla="*/ 348775 w 472191"/>
                <a:gd name="connsiteY14" fmla="*/ 103434 h 136139"/>
                <a:gd name="connsiteX15" fmla="*/ -17402 w 472191"/>
                <a:gd name="connsiteY15" fmla="*/ 113032 h 136139"/>
                <a:gd name="connsiteX16" fmla="*/ -17459 w 472191"/>
                <a:gd name="connsiteY16" fmla="*/ 113032 h 136139"/>
                <a:gd name="connsiteX17" fmla="*/ 85277 w 472191"/>
                <a:gd name="connsiteY17" fmla="*/ 5397 h 136139"/>
                <a:gd name="connsiteX18" fmla="*/ -12428 w 472191"/>
                <a:gd name="connsiteY18" fmla="*/ 108675 h 136139"/>
                <a:gd name="connsiteX19" fmla="*/ 347775 w 472191"/>
                <a:gd name="connsiteY19" fmla="*/ 99247 h 136139"/>
                <a:gd name="connsiteX20" fmla="*/ 447881 w 472191"/>
                <a:gd name="connsiteY20" fmla="*/ -6566 h 136139"/>
                <a:gd name="connsiteX21" fmla="*/ 440877 w 472191"/>
                <a:gd name="connsiteY21" fmla="*/ -18585 h 136139"/>
                <a:gd name="connsiteX22" fmla="*/ 408576 w 472191"/>
                <a:gd name="connsiteY22" fmla="*/ -11094 h 136139"/>
                <a:gd name="connsiteX23" fmla="*/ 411978 w 472191"/>
                <a:gd name="connsiteY23" fmla="*/ -6423 h 136139"/>
                <a:gd name="connsiteX24" fmla="*/ 411520 w 472191"/>
                <a:gd name="connsiteY24" fmla="*/ -3489 h 136139"/>
                <a:gd name="connsiteX25" fmla="*/ 410320 w 472191"/>
                <a:gd name="connsiteY25" fmla="*/ -3090 h 136139"/>
                <a:gd name="connsiteX26" fmla="*/ 85277 w 472191"/>
                <a:gd name="connsiteY26" fmla="*/ 5397 h 136139"/>
                <a:gd name="connsiteX27" fmla="*/ 85277 w 472191"/>
                <a:gd name="connsiteY27" fmla="*/ 5397 h 13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72191" h="136139">
                  <a:moveTo>
                    <a:pt x="-17459" y="113004"/>
                  </a:moveTo>
                  <a:cubicBezTo>
                    <a:pt x="-18630" y="113004"/>
                    <a:pt x="-19574" y="112064"/>
                    <a:pt x="-19574" y="110896"/>
                  </a:cubicBezTo>
                  <a:cubicBezTo>
                    <a:pt x="-19574" y="110355"/>
                    <a:pt x="-19374" y="109842"/>
                    <a:pt x="-19002" y="109444"/>
                  </a:cubicBezTo>
                  <a:lnTo>
                    <a:pt x="82790" y="1837"/>
                  </a:lnTo>
                  <a:cubicBezTo>
                    <a:pt x="83190" y="1438"/>
                    <a:pt x="83705" y="1182"/>
                    <a:pt x="84276" y="1182"/>
                  </a:cubicBezTo>
                  <a:lnTo>
                    <a:pt x="406203" y="-7249"/>
                  </a:lnTo>
                  <a:lnTo>
                    <a:pt x="403288" y="-11236"/>
                  </a:lnTo>
                  <a:cubicBezTo>
                    <a:pt x="402602" y="-12177"/>
                    <a:pt x="402801" y="-13487"/>
                    <a:pt x="403745" y="-14170"/>
                  </a:cubicBezTo>
                  <a:cubicBezTo>
                    <a:pt x="403974" y="-14341"/>
                    <a:pt x="404231" y="-14455"/>
                    <a:pt x="404517" y="-14512"/>
                  </a:cubicBezTo>
                  <a:lnTo>
                    <a:pt x="441449" y="-23057"/>
                  </a:lnTo>
                  <a:cubicBezTo>
                    <a:pt x="442364" y="-23256"/>
                    <a:pt x="443279" y="-22857"/>
                    <a:pt x="443764" y="-22060"/>
                  </a:cubicBezTo>
                  <a:lnTo>
                    <a:pt x="452340" y="-7334"/>
                  </a:lnTo>
                  <a:cubicBezTo>
                    <a:pt x="452797" y="-6537"/>
                    <a:pt x="452683" y="-5511"/>
                    <a:pt x="452054" y="-4828"/>
                  </a:cubicBezTo>
                  <a:lnTo>
                    <a:pt x="350262" y="102779"/>
                  </a:lnTo>
                  <a:cubicBezTo>
                    <a:pt x="349862" y="103177"/>
                    <a:pt x="349347" y="103434"/>
                    <a:pt x="348775" y="103434"/>
                  </a:cubicBezTo>
                  <a:lnTo>
                    <a:pt x="-17402" y="113032"/>
                  </a:lnTo>
                  <a:lnTo>
                    <a:pt x="-17459" y="113032"/>
                  </a:lnTo>
                  <a:close/>
                  <a:moveTo>
                    <a:pt x="85277" y="5397"/>
                  </a:moveTo>
                  <a:lnTo>
                    <a:pt x="-12428" y="108675"/>
                  </a:lnTo>
                  <a:lnTo>
                    <a:pt x="347775" y="99247"/>
                  </a:lnTo>
                  <a:lnTo>
                    <a:pt x="447881" y="-6566"/>
                  </a:lnTo>
                  <a:lnTo>
                    <a:pt x="440877" y="-18585"/>
                  </a:lnTo>
                  <a:lnTo>
                    <a:pt x="408576" y="-11094"/>
                  </a:lnTo>
                  <a:lnTo>
                    <a:pt x="411978" y="-6423"/>
                  </a:lnTo>
                  <a:cubicBezTo>
                    <a:pt x="412663" y="-5483"/>
                    <a:pt x="412463" y="-4173"/>
                    <a:pt x="411520" y="-3489"/>
                  </a:cubicBezTo>
                  <a:cubicBezTo>
                    <a:pt x="411177" y="-3233"/>
                    <a:pt x="410748" y="-3090"/>
                    <a:pt x="410320" y="-3090"/>
                  </a:cubicBezTo>
                  <a:lnTo>
                    <a:pt x="85277" y="5397"/>
                  </a:lnTo>
                  <a:lnTo>
                    <a:pt x="85277" y="5397"/>
                  </a:lnTo>
                  <a:close/>
                </a:path>
              </a:pathLst>
            </a:custGeom>
            <a:solidFill>
              <a:srgbClr val="191919"/>
            </a:solidFill>
            <a:ln w="285" cap="flat">
              <a:noFill/>
              <a:prstDash val="solid"/>
              <a:miter/>
            </a:ln>
          </p:spPr>
          <p:txBody>
            <a:bodyPr rtlCol="0" anchor="ctr"/>
            <a:lstStyle/>
            <a:p>
              <a:endParaRPr lang="fr-FR"/>
            </a:p>
          </p:txBody>
        </p:sp>
        <p:sp>
          <p:nvSpPr>
            <p:cNvPr id="4225" name="Forme libre 4224">
              <a:extLst>
                <a:ext uri="{FF2B5EF4-FFF2-40B4-BE49-F238E27FC236}">
                  <a16:creationId xmlns:a16="http://schemas.microsoft.com/office/drawing/2014/main" id="{8808DF8F-2FC7-8315-3BEB-C4673D89CB71}"/>
                </a:ext>
              </a:extLst>
            </p:cNvPr>
            <p:cNvSpPr/>
            <p:nvPr/>
          </p:nvSpPr>
          <p:spPr>
            <a:xfrm>
              <a:off x="7337019" y="10317326"/>
              <a:ext cx="467968" cy="117205"/>
            </a:xfrm>
            <a:custGeom>
              <a:avLst/>
              <a:gdLst>
                <a:gd name="connsiteX0" fmla="*/ 346628 w 467968"/>
                <a:gd name="connsiteY0" fmla="*/ 84521 h 117205"/>
                <a:gd name="connsiteX1" fmla="*/ -19548 w 467968"/>
                <a:gd name="connsiteY1" fmla="*/ 94120 h 117205"/>
                <a:gd name="connsiteX2" fmla="*/ 82243 w 467968"/>
                <a:gd name="connsiteY2" fmla="*/ -13487 h 117205"/>
                <a:gd name="connsiteX3" fmla="*/ 448420 w 467968"/>
                <a:gd name="connsiteY3" fmla="*/ -23085 h 117205"/>
                <a:gd name="connsiteX4" fmla="*/ 346628 w 467968"/>
                <a:gd name="connsiteY4" fmla="*/ 84521 h 117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968" h="117205">
                  <a:moveTo>
                    <a:pt x="346628" y="84521"/>
                  </a:moveTo>
                  <a:lnTo>
                    <a:pt x="-19548" y="94120"/>
                  </a:lnTo>
                  <a:lnTo>
                    <a:pt x="82243" y="-13487"/>
                  </a:lnTo>
                  <a:lnTo>
                    <a:pt x="448420" y="-23085"/>
                  </a:lnTo>
                  <a:lnTo>
                    <a:pt x="346628" y="84521"/>
                  </a:lnTo>
                  <a:close/>
                </a:path>
              </a:pathLst>
            </a:custGeom>
            <a:solidFill>
              <a:srgbClr val="FFD26C"/>
            </a:solidFill>
            <a:ln w="285" cap="flat">
              <a:noFill/>
              <a:prstDash val="solid"/>
              <a:miter/>
            </a:ln>
          </p:spPr>
          <p:txBody>
            <a:bodyPr rtlCol="0" anchor="ctr"/>
            <a:lstStyle/>
            <a:p>
              <a:endParaRPr lang="fr-FR"/>
            </a:p>
          </p:txBody>
        </p:sp>
        <p:sp>
          <p:nvSpPr>
            <p:cNvPr id="4226" name="Forme libre 4225">
              <a:extLst>
                <a:ext uri="{FF2B5EF4-FFF2-40B4-BE49-F238E27FC236}">
                  <a16:creationId xmlns:a16="http://schemas.microsoft.com/office/drawing/2014/main" id="{053048DE-860B-6256-B6AF-D0768065C87C}"/>
                </a:ext>
              </a:extLst>
            </p:cNvPr>
            <p:cNvSpPr/>
            <p:nvPr/>
          </p:nvSpPr>
          <p:spPr>
            <a:xfrm>
              <a:off x="7334904" y="10315217"/>
              <a:ext cx="472182" cy="121422"/>
            </a:xfrm>
            <a:custGeom>
              <a:avLst/>
              <a:gdLst>
                <a:gd name="connsiteX0" fmla="*/ -17433 w 472182"/>
                <a:gd name="connsiteY0" fmla="*/ 98337 h 121422"/>
                <a:gd name="connsiteX1" fmla="*/ -19548 w 472182"/>
                <a:gd name="connsiteY1" fmla="*/ 96229 h 121422"/>
                <a:gd name="connsiteX2" fmla="*/ -18977 w 472182"/>
                <a:gd name="connsiteY2" fmla="*/ 94776 h 121422"/>
                <a:gd name="connsiteX3" fmla="*/ 82815 w 472182"/>
                <a:gd name="connsiteY3" fmla="*/ -12831 h 121422"/>
                <a:gd name="connsiteX4" fmla="*/ 84302 w 472182"/>
                <a:gd name="connsiteY4" fmla="*/ -13486 h 121422"/>
                <a:gd name="connsiteX5" fmla="*/ 450479 w 472182"/>
                <a:gd name="connsiteY5" fmla="*/ -23084 h 121422"/>
                <a:gd name="connsiteX6" fmla="*/ 452451 w 472182"/>
                <a:gd name="connsiteY6" fmla="*/ -21831 h 121422"/>
                <a:gd name="connsiteX7" fmla="*/ 452051 w 472182"/>
                <a:gd name="connsiteY7" fmla="*/ -19524 h 121422"/>
                <a:gd name="connsiteX8" fmla="*/ 350259 w 472182"/>
                <a:gd name="connsiteY8" fmla="*/ 88083 h 121422"/>
                <a:gd name="connsiteX9" fmla="*/ 348772 w 472182"/>
                <a:gd name="connsiteY9" fmla="*/ 88738 h 121422"/>
                <a:gd name="connsiteX10" fmla="*/ -17405 w 472182"/>
                <a:gd name="connsiteY10" fmla="*/ 98337 h 121422"/>
                <a:gd name="connsiteX11" fmla="*/ -17433 w 472182"/>
                <a:gd name="connsiteY11" fmla="*/ 98337 h 121422"/>
                <a:gd name="connsiteX12" fmla="*/ -17433 w 472182"/>
                <a:gd name="connsiteY12" fmla="*/ 98337 h 121422"/>
                <a:gd name="connsiteX13" fmla="*/ 85274 w 472182"/>
                <a:gd name="connsiteY13" fmla="*/ -9299 h 121422"/>
                <a:gd name="connsiteX14" fmla="*/ -12431 w 472182"/>
                <a:gd name="connsiteY14" fmla="*/ 93979 h 121422"/>
                <a:gd name="connsiteX15" fmla="*/ 347772 w 472182"/>
                <a:gd name="connsiteY15" fmla="*/ 84551 h 121422"/>
                <a:gd name="connsiteX16" fmla="*/ 445476 w 472182"/>
                <a:gd name="connsiteY16" fmla="*/ -18726 h 121422"/>
                <a:gd name="connsiteX17" fmla="*/ 85274 w 472182"/>
                <a:gd name="connsiteY17" fmla="*/ -9299 h 121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2182" h="121422">
                  <a:moveTo>
                    <a:pt x="-17433" y="98337"/>
                  </a:moveTo>
                  <a:cubicBezTo>
                    <a:pt x="-18605" y="98337"/>
                    <a:pt x="-19548" y="97397"/>
                    <a:pt x="-19548" y="96229"/>
                  </a:cubicBezTo>
                  <a:cubicBezTo>
                    <a:pt x="-19548" y="95688"/>
                    <a:pt x="-19348" y="95175"/>
                    <a:pt x="-18977" y="94776"/>
                  </a:cubicBezTo>
                  <a:lnTo>
                    <a:pt x="82815" y="-12831"/>
                  </a:lnTo>
                  <a:cubicBezTo>
                    <a:pt x="83215" y="-13229"/>
                    <a:pt x="83730" y="-13486"/>
                    <a:pt x="84302" y="-13486"/>
                  </a:cubicBezTo>
                  <a:lnTo>
                    <a:pt x="450479" y="-23084"/>
                  </a:lnTo>
                  <a:cubicBezTo>
                    <a:pt x="451336" y="-23113"/>
                    <a:pt x="452108" y="-22629"/>
                    <a:pt x="452451" y="-21831"/>
                  </a:cubicBezTo>
                  <a:cubicBezTo>
                    <a:pt x="452794" y="-21062"/>
                    <a:pt x="452651" y="-20150"/>
                    <a:pt x="452051" y="-19524"/>
                  </a:cubicBezTo>
                  <a:lnTo>
                    <a:pt x="350259" y="88083"/>
                  </a:lnTo>
                  <a:cubicBezTo>
                    <a:pt x="349859" y="88481"/>
                    <a:pt x="349344" y="88738"/>
                    <a:pt x="348772" y="88738"/>
                  </a:cubicBezTo>
                  <a:lnTo>
                    <a:pt x="-17405" y="98337"/>
                  </a:lnTo>
                  <a:lnTo>
                    <a:pt x="-17433" y="98337"/>
                  </a:lnTo>
                  <a:lnTo>
                    <a:pt x="-17433" y="98337"/>
                  </a:lnTo>
                  <a:close/>
                  <a:moveTo>
                    <a:pt x="85274" y="-9299"/>
                  </a:moveTo>
                  <a:lnTo>
                    <a:pt x="-12431" y="93979"/>
                  </a:lnTo>
                  <a:lnTo>
                    <a:pt x="347772" y="84551"/>
                  </a:lnTo>
                  <a:lnTo>
                    <a:pt x="445476" y="-18726"/>
                  </a:lnTo>
                  <a:lnTo>
                    <a:pt x="85274" y="-9299"/>
                  </a:lnTo>
                  <a:close/>
                </a:path>
              </a:pathLst>
            </a:custGeom>
            <a:solidFill>
              <a:srgbClr val="191919"/>
            </a:solidFill>
            <a:ln w="285" cap="flat">
              <a:noFill/>
              <a:prstDash val="solid"/>
              <a:miter/>
            </a:ln>
          </p:spPr>
          <p:txBody>
            <a:bodyPr rtlCol="0" anchor="ctr"/>
            <a:lstStyle/>
            <a:p>
              <a:endParaRPr lang="fr-FR"/>
            </a:p>
          </p:txBody>
        </p:sp>
        <p:sp>
          <p:nvSpPr>
            <p:cNvPr id="4227" name="Forme libre 4226">
              <a:extLst>
                <a:ext uri="{FF2B5EF4-FFF2-40B4-BE49-F238E27FC236}">
                  <a16:creationId xmlns:a16="http://schemas.microsoft.com/office/drawing/2014/main" id="{4D3955A3-E03E-3CC5-02DF-FB7AA49EB284}"/>
                </a:ext>
              </a:extLst>
            </p:cNvPr>
            <p:cNvSpPr/>
            <p:nvPr/>
          </p:nvSpPr>
          <p:spPr>
            <a:xfrm>
              <a:off x="7408426" y="10334472"/>
              <a:ext cx="350769" cy="87839"/>
            </a:xfrm>
            <a:custGeom>
              <a:avLst/>
              <a:gdLst>
                <a:gd name="connsiteX0" fmla="*/ 254889 w 350769"/>
                <a:gd name="connsiteY0" fmla="*/ 57570 h 87839"/>
                <a:gd name="connsiteX1" fmla="*/ -19587 w 350769"/>
                <a:gd name="connsiteY1" fmla="*/ 64747 h 87839"/>
                <a:gd name="connsiteX2" fmla="*/ 56707 w 350769"/>
                <a:gd name="connsiteY2" fmla="*/ -15915 h 87839"/>
                <a:gd name="connsiteX3" fmla="*/ 331183 w 350769"/>
                <a:gd name="connsiteY3" fmla="*/ -23093 h 87839"/>
                <a:gd name="connsiteX4" fmla="*/ 254889 w 350769"/>
                <a:gd name="connsiteY4" fmla="*/ 57570 h 878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769" h="87839">
                  <a:moveTo>
                    <a:pt x="254889" y="57570"/>
                  </a:moveTo>
                  <a:lnTo>
                    <a:pt x="-19587" y="64747"/>
                  </a:lnTo>
                  <a:lnTo>
                    <a:pt x="56707" y="-15915"/>
                  </a:lnTo>
                  <a:lnTo>
                    <a:pt x="331183" y="-23093"/>
                  </a:lnTo>
                  <a:lnTo>
                    <a:pt x="254889" y="57570"/>
                  </a:lnTo>
                  <a:close/>
                </a:path>
              </a:pathLst>
            </a:custGeom>
            <a:solidFill>
              <a:srgbClr val="191919"/>
            </a:solidFill>
            <a:ln w="285" cap="flat">
              <a:noFill/>
              <a:prstDash val="solid"/>
              <a:miter/>
            </a:ln>
          </p:spPr>
          <p:txBody>
            <a:bodyPr rtlCol="0" anchor="ctr"/>
            <a:lstStyle/>
            <a:p>
              <a:endParaRPr lang="fr-FR"/>
            </a:p>
          </p:txBody>
        </p:sp>
        <p:sp>
          <p:nvSpPr>
            <p:cNvPr id="4228" name="Forme libre 4227">
              <a:extLst>
                <a:ext uri="{FF2B5EF4-FFF2-40B4-BE49-F238E27FC236}">
                  <a16:creationId xmlns:a16="http://schemas.microsoft.com/office/drawing/2014/main" id="{19A8CB83-9396-CA3C-6246-1ACF2EE23B2C}"/>
                </a:ext>
              </a:extLst>
            </p:cNvPr>
            <p:cNvSpPr/>
            <p:nvPr/>
          </p:nvSpPr>
          <p:spPr>
            <a:xfrm>
              <a:off x="7406310" y="10332393"/>
              <a:ext cx="355002" cy="92055"/>
            </a:xfrm>
            <a:custGeom>
              <a:avLst/>
              <a:gdLst>
                <a:gd name="connsiteX0" fmla="*/ -17471 w 355002"/>
                <a:gd name="connsiteY0" fmla="*/ 68963 h 92055"/>
                <a:gd name="connsiteX1" fmla="*/ -19587 w 355002"/>
                <a:gd name="connsiteY1" fmla="*/ 66855 h 92055"/>
                <a:gd name="connsiteX2" fmla="*/ -19015 w 355002"/>
                <a:gd name="connsiteY2" fmla="*/ 65403 h 92055"/>
                <a:gd name="connsiteX3" fmla="*/ 57279 w 355002"/>
                <a:gd name="connsiteY3" fmla="*/ -15260 h 92055"/>
                <a:gd name="connsiteX4" fmla="*/ 58765 w 355002"/>
                <a:gd name="connsiteY4" fmla="*/ -15915 h 92055"/>
                <a:gd name="connsiteX5" fmla="*/ 333241 w 355002"/>
                <a:gd name="connsiteY5" fmla="*/ -23092 h 92055"/>
                <a:gd name="connsiteX6" fmla="*/ 335414 w 355002"/>
                <a:gd name="connsiteY6" fmla="*/ -21042 h 92055"/>
                <a:gd name="connsiteX7" fmla="*/ 334842 w 355002"/>
                <a:gd name="connsiteY7" fmla="*/ -19532 h 92055"/>
                <a:gd name="connsiteX8" fmla="*/ 258548 w 355002"/>
                <a:gd name="connsiteY8" fmla="*/ 61130 h 92055"/>
                <a:gd name="connsiteX9" fmla="*/ 257061 w 355002"/>
                <a:gd name="connsiteY9" fmla="*/ 61785 h 92055"/>
                <a:gd name="connsiteX10" fmla="*/ -17414 w 355002"/>
                <a:gd name="connsiteY10" fmla="*/ 68963 h 92055"/>
                <a:gd name="connsiteX11" fmla="*/ -17471 w 355002"/>
                <a:gd name="connsiteY11" fmla="*/ 68963 h 92055"/>
                <a:gd name="connsiteX12" fmla="*/ 59766 w 355002"/>
                <a:gd name="connsiteY12" fmla="*/ -11728 h 92055"/>
                <a:gd name="connsiteX13" fmla="*/ -12440 w 355002"/>
                <a:gd name="connsiteY13" fmla="*/ 64605 h 92055"/>
                <a:gd name="connsiteX14" fmla="*/ 256090 w 355002"/>
                <a:gd name="connsiteY14" fmla="*/ 57570 h 92055"/>
                <a:gd name="connsiteX15" fmla="*/ 328296 w 355002"/>
                <a:gd name="connsiteY15" fmla="*/ -18763 h 92055"/>
                <a:gd name="connsiteX16" fmla="*/ 59766 w 355002"/>
                <a:gd name="connsiteY16" fmla="*/ -11728 h 9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5002" h="92055">
                  <a:moveTo>
                    <a:pt x="-17471" y="68963"/>
                  </a:moveTo>
                  <a:cubicBezTo>
                    <a:pt x="-18644" y="68963"/>
                    <a:pt x="-19587" y="68023"/>
                    <a:pt x="-19587" y="66855"/>
                  </a:cubicBezTo>
                  <a:cubicBezTo>
                    <a:pt x="-19587" y="66314"/>
                    <a:pt x="-19387" y="65801"/>
                    <a:pt x="-19015" y="65403"/>
                  </a:cubicBezTo>
                  <a:lnTo>
                    <a:pt x="57279" y="-15260"/>
                  </a:lnTo>
                  <a:cubicBezTo>
                    <a:pt x="57679" y="-15658"/>
                    <a:pt x="58194" y="-15915"/>
                    <a:pt x="58765" y="-15915"/>
                  </a:cubicBezTo>
                  <a:lnTo>
                    <a:pt x="333241" y="-23092"/>
                  </a:lnTo>
                  <a:cubicBezTo>
                    <a:pt x="334413" y="-23121"/>
                    <a:pt x="335385" y="-22209"/>
                    <a:pt x="335414" y="-21042"/>
                  </a:cubicBezTo>
                  <a:cubicBezTo>
                    <a:pt x="335442" y="-20472"/>
                    <a:pt x="335213" y="-19931"/>
                    <a:pt x="334842" y="-19532"/>
                  </a:cubicBezTo>
                  <a:lnTo>
                    <a:pt x="258548" y="61130"/>
                  </a:lnTo>
                  <a:cubicBezTo>
                    <a:pt x="258148" y="61529"/>
                    <a:pt x="257633" y="61785"/>
                    <a:pt x="257061" y="61785"/>
                  </a:cubicBezTo>
                  <a:lnTo>
                    <a:pt x="-17414" y="68963"/>
                  </a:lnTo>
                  <a:lnTo>
                    <a:pt x="-17471" y="68963"/>
                  </a:lnTo>
                  <a:close/>
                  <a:moveTo>
                    <a:pt x="59766" y="-11728"/>
                  </a:moveTo>
                  <a:lnTo>
                    <a:pt x="-12440" y="64605"/>
                  </a:lnTo>
                  <a:lnTo>
                    <a:pt x="256090" y="57570"/>
                  </a:lnTo>
                  <a:lnTo>
                    <a:pt x="328296" y="-18763"/>
                  </a:lnTo>
                  <a:lnTo>
                    <a:pt x="59766" y="-11728"/>
                  </a:lnTo>
                  <a:close/>
                </a:path>
              </a:pathLst>
            </a:custGeom>
            <a:solidFill>
              <a:srgbClr val="191919"/>
            </a:solidFill>
            <a:ln w="285" cap="flat">
              <a:noFill/>
              <a:prstDash val="solid"/>
              <a:miter/>
            </a:ln>
          </p:spPr>
          <p:txBody>
            <a:bodyPr rtlCol="0" anchor="ctr"/>
            <a:lstStyle/>
            <a:p>
              <a:endParaRPr lang="fr-FR"/>
            </a:p>
          </p:txBody>
        </p:sp>
        <p:sp>
          <p:nvSpPr>
            <p:cNvPr id="4229" name="Forme libre 4228">
              <a:extLst>
                <a:ext uri="{FF2B5EF4-FFF2-40B4-BE49-F238E27FC236}">
                  <a16:creationId xmlns:a16="http://schemas.microsoft.com/office/drawing/2014/main" id="{A2B888BD-6F41-A05A-9D94-ACCC708325AA}"/>
                </a:ext>
              </a:extLst>
            </p:cNvPr>
            <p:cNvSpPr/>
            <p:nvPr/>
          </p:nvSpPr>
          <p:spPr>
            <a:xfrm>
              <a:off x="7455767" y="10031675"/>
              <a:ext cx="353652" cy="359547"/>
            </a:xfrm>
            <a:custGeom>
              <a:avLst/>
              <a:gdLst>
                <a:gd name="connsiteX0" fmla="*/ 333920 w 353652"/>
                <a:gd name="connsiteY0" fmla="*/ 22209 h 359547"/>
                <a:gd name="connsiteX1" fmla="*/ 225211 w 353652"/>
                <a:gd name="connsiteY1" fmla="*/ 145965 h 359547"/>
                <a:gd name="connsiteX2" fmla="*/ 78626 w 353652"/>
                <a:gd name="connsiteY2" fmla="*/ 274250 h 359547"/>
                <a:gd name="connsiteX3" fmla="*/ 88602 w 353652"/>
                <a:gd name="connsiteY3" fmla="*/ 301023 h 359547"/>
                <a:gd name="connsiteX4" fmla="*/ 72480 w 353652"/>
                <a:gd name="connsiteY4" fmla="*/ 305295 h 359547"/>
                <a:gd name="connsiteX5" fmla="*/ 51985 w 353652"/>
                <a:gd name="connsiteY5" fmla="*/ 296979 h 359547"/>
                <a:gd name="connsiteX6" fmla="*/ 26086 w 353652"/>
                <a:gd name="connsiteY6" fmla="*/ 329790 h 359547"/>
                <a:gd name="connsiteX7" fmla="*/ 10279 w 353652"/>
                <a:gd name="connsiteY7" fmla="*/ 330360 h 359547"/>
                <a:gd name="connsiteX8" fmla="*/ -4557 w 353652"/>
                <a:gd name="connsiteY8" fmla="*/ 328452 h 359547"/>
                <a:gd name="connsiteX9" fmla="*/ -12733 w 353652"/>
                <a:gd name="connsiteY9" fmla="*/ 318341 h 359547"/>
                <a:gd name="connsiteX10" fmla="*/ -17821 w 353652"/>
                <a:gd name="connsiteY10" fmla="*/ 306948 h 359547"/>
                <a:gd name="connsiteX11" fmla="*/ 40922 w 353652"/>
                <a:gd name="connsiteY11" fmla="*/ 258642 h 359547"/>
                <a:gd name="connsiteX12" fmla="*/ 164639 w 353652"/>
                <a:gd name="connsiteY12" fmla="*/ 95551 h 359547"/>
                <a:gd name="connsiteX13" fmla="*/ 181132 w 353652"/>
                <a:gd name="connsiteY13" fmla="*/ 72594 h 359547"/>
                <a:gd name="connsiteX14" fmla="*/ 242991 w 353652"/>
                <a:gd name="connsiteY14" fmla="*/ -22594 h 359547"/>
                <a:gd name="connsiteX15" fmla="*/ 333920 w 353652"/>
                <a:gd name="connsiteY15" fmla="*/ 22209 h 359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3652" h="359547">
                  <a:moveTo>
                    <a:pt x="333920" y="22209"/>
                  </a:moveTo>
                  <a:cubicBezTo>
                    <a:pt x="318370" y="50264"/>
                    <a:pt x="274492" y="98057"/>
                    <a:pt x="225211" y="145965"/>
                  </a:cubicBezTo>
                  <a:cubicBezTo>
                    <a:pt x="173529" y="196179"/>
                    <a:pt x="115901" y="246479"/>
                    <a:pt x="78626" y="274250"/>
                  </a:cubicBezTo>
                  <a:cubicBezTo>
                    <a:pt x="71393" y="284845"/>
                    <a:pt x="82056" y="291282"/>
                    <a:pt x="88602" y="301023"/>
                  </a:cubicBezTo>
                  <a:cubicBezTo>
                    <a:pt x="94119" y="309255"/>
                    <a:pt x="79912" y="314125"/>
                    <a:pt x="72480" y="305295"/>
                  </a:cubicBezTo>
                  <a:cubicBezTo>
                    <a:pt x="65248" y="296722"/>
                    <a:pt x="62932" y="287665"/>
                    <a:pt x="51985" y="296979"/>
                  </a:cubicBezTo>
                  <a:cubicBezTo>
                    <a:pt x="45124" y="302818"/>
                    <a:pt x="32432" y="320391"/>
                    <a:pt x="26086" y="329790"/>
                  </a:cubicBezTo>
                  <a:cubicBezTo>
                    <a:pt x="20426" y="338164"/>
                    <a:pt x="9335" y="338905"/>
                    <a:pt x="10279" y="330360"/>
                  </a:cubicBezTo>
                  <a:cubicBezTo>
                    <a:pt x="3732" y="340614"/>
                    <a:pt x="-7673" y="338079"/>
                    <a:pt x="-4557" y="328452"/>
                  </a:cubicBezTo>
                  <a:cubicBezTo>
                    <a:pt x="-13876" y="333180"/>
                    <a:pt x="-18078" y="328965"/>
                    <a:pt x="-12733" y="318341"/>
                  </a:cubicBezTo>
                  <a:cubicBezTo>
                    <a:pt x="-18049" y="322129"/>
                    <a:pt x="-22366" y="315549"/>
                    <a:pt x="-17821" y="306948"/>
                  </a:cubicBezTo>
                  <a:cubicBezTo>
                    <a:pt x="-10417" y="292991"/>
                    <a:pt x="2875" y="276215"/>
                    <a:pt x="40922" y="258642"/>
                  </a:cubicBezTo>
                  <a:cubicBezTo>
                    <a:pt x="79683" y="207914"/>
                    <a:pt x="124562" y="150607"/>
                    <a:pt x="164639" y="95551"/>
                  </a:cubicBezTo>
                  <a:cubicBezTo>
                    <a:pt x="170241" y="87861"/>
                    <a:pt x="175759" y="80171"/>
                    <a:pt x="181132" y="72594"/>
                  </a:cubicBezTo>
                  <a:cubicBezTo>
                    <a:pt x="205115" y="38785"/>
                    <a:pt x="226611" y="6344"/>
                    <a:pt x="242991" y="-22594"/>
                  </a:cubicBezTo>
                  <a:cubicBezTo>
                    <a:pt x="282353" y="-19718"/>
                    <a:pt x="312396" y="-7071"/>
                    <a:pt x="333920" y="22209"/>
                  </a:cubicBezTo>
                  <a:close/>
                </a:path>
              </a:pathLst>
            </a:custGeom>
            <a:solidFill>
              <a:srgbClr val="FFD26C"/>
            </a:solidFill>
            <a:ln w="285" cap="flat">
              <a:noFill/>
              <a:prstDash val="solid"/>
              <a:miter/>
            </a:ln>
          </p:spPr>
          <p:txBody>
            <a:bodyPr rtlCol="0" anchor="ctr"/>
            <a:lstStyle/>
            <a:p>
              <a:endParaRPr lang="fr-FR"/>
            </a:p>
          </p:txBody>
        </p:sp>
        <p:sp>
          <p:nvSpPr>
            <p:cNvPr id="4230" name="Forme libre 4229">
              <a:extLst>
                <a:ext uri="{FF2B5EF4-FFF2-40B4-BE49-F238E27FC236}">
                  <a16:creationId xmlns:a16="http://schemas.microsoft.com/office/drawing/2014/main" id="{CF81838B-561A-1C43-66F4-AB3694C49713}"/>
                </a:ext>
              </a:extLst>
            </p:cNvPr>
            <p:cNvSpPr/>
            <p:nvPr/>
          </p:nvSpPr>
          <p:spPr>
            <a:xfrm>
              <a:off x="7640166" y="10031619"/>
              <a:ext cx="169253" cy="168587"/>
            </a:xfrm>
            <a:custGeom>
              <a:avLst/>
              <a:gdLst>
                <a:gd name="connsiteX0" fmla="*/ 149247 w 169253"/>
                <a:gd name="connsiteY0" fmla="*/ 22522 h 168587"/>
                <a:gd name="connsiteX1" fmla="*/ 40538 w 169253"/>
                <a:gd name="connsiteY1" fmla="*/ 146278 h 168587"/>
                <a:gd name="connsiteX2" fmla="*/ 40538 w 169253"/>
                <a:gd name="connsiteY2" fmla="*/ 146278 h 168587"/>
                <a:gd name="connsiteX3" fmla="*/ -20006 w 169253"/>
                <a:gd name="connsiteY3" fmla="*/ 95864 h 168587"/>
                <a:gd name="connsiteX4" fmla="*/ 58375 w 169253"/>
                <a:gd name="connsiteY4" fmla="*/ -22309 h 168587"/>
                <a:gd name="connsiteX5" fmla="*/ 149247 w 169253"/>
                <a:gd name="connsiteY5" fmla="*/ 22522 h 168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253" h="168587">
                  <a:moveTo>
                    <a:pt x="149247" y="22522"/>
                  </a:moveTo>
                  <a:cubicBezTo>
                    <a:pt x="133697" y="50577"/>
                    <a:pt x="89819" y="98371"/>
                    <a:pt x="40538" y="146278"/>
                  </a:cubicBezTo>
                  <a:lnTo>
                    <a:pt x="40538" y="146278"/>
                  </a:lnTo>
                  <a:cubicBezTo>
                    <a:pt x="40538" y="109080"/>
                    <a:pt x="10266" y="88744"/>
                    <a:pt x="-20006" y="95864"/>
                  </a:cubicBezTo>
                  <a:cubicBezTo>
                    <a:pt x="10552" y="53853"/>
                    <a:pt x="38308" y="13152"/>
                    <a:pt x="58375" y="-22309"/>
                  </a:cubicBezTo>
                  <a:cubicBezTo>
                    <a:pt x="97679" y="-19376"/>
                    <a:pt x="127723" y="-6729"/>
                    <a:pt x="149247" y="22522"/>
                  </a:cubicBezTo>
                  <a:close/>
                </a:path>
              </a:pathLst>
            </a:custGeom>
            <a:solidFill>
              <a:srgbClr val="FFFFFF"/>
            </a:solidFill>
            <a:ln w="285" cap="flat">
              <a:noFill/>
              <a:prstDash val="solid"/>
              <a:miter/>
            </a:ln>
          </p:spPr>
          <p:txBody>
            <a:bodyPr rtlCol="0" anchor="ctr"/>
            <a:lstStyle/>
            <a:p>
              <a:endParaRPr lang="fr-FR"/>
            </a:p>
          </p:txBody>
        </p:sp>
        <p:sp>
          <p:nvSpPr>
            <p:cNvPr id="4231" name="Forme libre 4230">
              <a:extLst>
                <a:ext uri="{FF2B5EF4-FFF2-40B4-BE49-F238E27FC236}">
                  <a16:creationId xmlns:a16="http://schemas.microsoft.com/office/drawing/2014/main" id="{55C5AA86-1769-CEEE-9A0C-C95DE73460D9}"/>
                </a:ext>
              </a:extLst>
            </p:cNvPr>
            <p:cNvSpPr/>
            <p:nvPr/>
          </p:nvSpPr>
          <p:spPr>
            <a:xfrm>
              <a:off x="7453652" y="10029557"/>
              <a:ext cx="357861" cy="363760"/>
            </a:xfrm>
            <a:custGeom>
              <a:avLst/>
              <a:gdLst>
                <a:gd name="connsiteX0" fmla="*/ 2504 w 357861"/>
                <a:gd name="connsiteY0" fmla="*/ 341166 h 363760"/>
                <a:gd name="connsiteX1" fmla="*/ -1013 w 357861"/>
                <a:gd name="connsiteY1" fmla="*/ 340425 h 363760"/>
                <a:gd name="connsiteX2" fmla="*/ -5072 w 357861"/>
                <a:gd name="connsiteY2" fmla="*/ 333960 h 363760"/>
                <a:gd name="connsiteX3" fmla="*/ -13333 w 357861"/>
                <a:gd name="connsiteY3" fmla="*/ 332963 h 363760"/>
                <a:gd name="connsiteX4" fmla="*/ -14248 w 357861"/>
                <a:gd name="connsiteY4" fmla="*/ 323621 h 363760"/>
                <a:gd name="connsiteX5" fmla="*/ -17278 w 357861"/>
                <a:gd name="connsiteY5" fmla="*/ 322282 h 363760"/>
                <a:gd name="connsiteX6" fmla="*/ -17592 w 357861"/>
                <a:gd name="connsiteY6" fmla="*/ 308069 h 363760"/>
                <a:gd name="connsiteX7" fmla="*/ 41665 w 357861"/>
                <a:gd name="connsiteY7" fmla="*/ 259080 h 363760"/>
                <a:gd name="connsiteX8" fmla="*/ 72252 w 357861"/>
                <a:gd name="connsiteY8" fmla="*/ 219232 h 363760"/>
                <a:gd name="connsiteX9" fmla="*/ 243277 w 357861"/>
                <a:gd name="connsiteY9" fmla="*/ -21529 h 363760"/>
                <a:gd name="connsiteX10" fmla="*/ 245278 w 357861"/>
                <a:gd name="connsiteY10" fmla="*/ -22584 h 363760"/>
                <a:gd name="connsiteX11" fmla="*/ 337722 w 357861"/>
                <a:gd name="connsiteY11" fmla="*/ 23074 h 363760"/>
                <a:gd name="connsiteX12" fmla="*/ 337865 w 357861"/>
                <a:gd name="connsiteY12" fmla="*/ 25324 h 363760"/>
                <a:gd name="connsiteX13" fmla="*/ 225211 w 357861"/>
                <a:gd name="connsiteY13" fmla="*/ 153039 h 363760"/>
                <a:gd name="connsiteX14" fmla="*/ 82285 w 357861"/>
                <a:gd name="connsiteY14" fmla="*/ 277821 h 363760"/>
                <a:gd name="connsiteX15" fmla="*/ 87116 w 357861"/>
                <a:gd name="connsiteY15" fmla="*/ 295138 h 363760"/>
                <a:gd name="connsiteX16" fmla="*/ 92433 w 357861"/>
                <a:gd name="connsiteY16" fmla="*/ 301946 h 363760"/>
                <a:gd name="connsiteX17" fmla="*/ 91175 w 357861"/>
                <a:gd name="connsiteY17" fmla="*/ 312143 h 363760"/>
                <a:gd name="connsiteX18" fmla="*/ 72937 w 357861"/>
                <a:gd name="connsiteY18" fmla="*/ 308753 h 363760"/>
                <a:gd name="connsiteX19" fmla="*/ 69107 w 357861"/>
                <a:gd name="connsiteY19" fmla="*/ 303740 h 363760"/>
                <a:gd name="connsiteX20" fmla="*/ 62361 w 357861"/>
                <a:gd name="connsiteY20" fmla="*/ 297274 h 363760"/>
                <a:gd name="connsiteX21" fmla="*/ 55443 w 357861"/>
                <a:gd name="connsiteY21" fmla="*/ 300692 h 363760"/>
                <a:gd name="connsiteX22" fmla="*/ 29945 w 357861"/>
                <a:gd name="connsiteY22" fmla="*/ 333077 h 363760"/>
                <a:gd name="connsiteX23" fmla="*/ 14566 w 357861"/>
                <a:gd name="connsiteY23" fmla="*/ 340169 h 363760"/>
                <a:gd name="connsiteX24" fmla="*/ 11165 w 357861"/>
                <a:gd name="connsiteY24" fmla="*/ 337321 h 363760"/>
                <a:gd name="connsiteX25" fmla="*/ 2504 w 357861"/>
                <a:gd name="connsiteY25" fmla="*/ 341166 h 363760"/>
                <a:gd name="connsiteX26" fmla="*/ 2504 w 357861"/>
                <a:gd name="connsiteY26" fmla="*/ 341166 h 363760"/>
                <a:gd name="connsiteX27" fmla="*/ -2442 w 357861"/>
                <a:gd name="connsiteY27" fmla="*/ 328463 h 363760"/>
                <a:gd name="connsiteX28" fmla="*/ -326 w 357861"/>
                <a:gd name="connsiteY28" fmla="*/ 330571 h 363760"/>
                <a:gd name="connsiteX29" fmla="*/ -441 w 357861"/>
                <a:gd name="connsiteY29" fmla="*/ 331226 h 363760"/>
                <a:gd name="connsiteX30" fmla="*/ 788 w 357861"/>
                <a:gd name="connsiteY30" fmla="*/ 336609 h 363760"/>
                <a:gd name="connsiteX31" fmla="*/ 10621 w 357861"/>
                <a:gd name="connsiteY31" fmla="*/ 331339 h 363760"/>
                <a:gd name="connsiteX32" fmla="*/ 13537 w 357861"/>
                <a:gd name="connsiteY32" fmla="*/ 330685 h 363760"/>
                <a:gd name="connsiteX33" fmla="*/ 14509 w 357861"/>
                <a:gd name="connsiteY33" fmla="*/ 332707 h 363760"/>
                <a:gd name="connsiteX34" fmla="*/ 16053 w 357861"/>
                <a:gd name="connsiteY34" fmla="*/ 336210 h 363760"/>
                <a:gd name="connsiteX35" fmla="*/ 26458 w 357861"/>
                <a:gd name="connsiteY35" fmla="*/ 330713 h 363760"/>
                <a:gd name="connsiteX36" fmla="*/ 52728 w 357861"/>
                <a:gd name="connsiteY36" fmla="*/ 297474 h 363760"/>
                <a:gd name="connsiteX37" fmla="*/ 62875 w 357861"/>
                <a:gd name="connsiteY37" fmla="*/ 293088 h 363760"/>
                <a:gd name="connsiteX38" fmla="*/ 72566 w 357861"/>
                <a:gd name="connsiteY38" fmla="*/ 301262 h 363760"/>
                <a:gd name="connsiteX39" fmla="*/ 76224 w 357861"/>
                <a:gd name="connsiteY39" fmla="*/ 306047 h 363760"/>
                <a:gd name="connsiteX40" fmla="*/ 88688 w 357861"/>
                <a:gd name="connsiteY40" fmla="*/ 308781 h 363760"/>
                <a:gd name="connsiteX41" fmla="*/ 88974 w 357861"/>
                <a:gd name="connsiteY41" fmla="*/ 304310 h 363760"/>
                <a:gd name="connsiteX42" fmla="*/ 83914 w 357861"/>
                <a:gd name="connsiteY42" fmla="*/ 297872 h 363760"/>
                <a:gd name="connsiteX43" fmla="*/ 78998 w 357861"/>
                <a:gd name="connsiteY43" fmla="*/ 275201 h 363760"/>
                <a:gd name="connsiteX44" fmla="*/ 79483 w 357861"/>
                <a:gd name="connsiteY44" fmla="*/ 274688 h 363760"/>
                <a:gd name="connsiteX45" fmla="*/ 333521 w 357861"/>
                <a:gd name="connsiteY45" fmla="*/ 24498 h 363760"/>
                <a:gd name="connsiteX46" fmla="*/ 246336 w 357861"/>
                <a:gd name="connsiteY46" fmla="*/ -18254 h 363760"/>
                <a:gd name="connsiteX47" fmla="*/ 75653 w 357861"/>
                <a:gd name="connsiteY47" fmla="*/ 221824 h 363760"/>
                <a:gd name="connsiteX48" fmla="*/ 44752 w 357861"/>
                <a:gd name="connsiteY48" fmla="*/ 262070 h 363760"/>
                <a:gd name="connsiteX49" fmla="*/ 43952 w 357861"/>
                <a:gd name="connsiteY49" fmla="*/ 262697 h 363760"/>
                <a:gd name="connsiteX50" fmla="*/ -13819 w 357861"/>
                <a:gd name="connsiteY50" fmla="*/ 310063 h 363760"/>
                <a:gd name="connsiteX51" fmla="*/ -14476 w 357861"/>
                <a:gd name="connsiteY51" fmla="*/ 319121 h 363760"/>
                <a:gd name="connsiteX52" fmla="*/ -11847 w 357861"/>
                <a:gd name="connsiteY52" fmla="*/ 318750 h 363760"/>
                <a:gd name="connsiteX53" fmla="*/ -8902 w 357861"/>
                <a:gd name="connsiteY53" fmla="*/ 319234 h 363760"/>
                <a:gd name="connsiteX54" fmla="*/ -8731 w 357861"/>
                <a:gd name="connsiteY54" fmla="*/ 321399 h 363760"/>
                <a:gd name="connsiteX55" fmla="*/ -10360 w 357861"/>
                <a:gd name="connsiteY55" fmla="*/ 329972 h 363760"/>
                <a:gd name="connsiteX56" fmla="*/ -3385 w 357861"/>
                <a:gd name="connsiteY56" fmla="*/ 328691 h 363760"/>
                <a:gd name="connsiteX57" fmla="*/ -2442 w 357861"/>
                <a:gd name="connsiteY57" fmla="*/ 328463 h 363760"/>
                <a:gd name="connsiteX58" fmla="*/ -2442 w 357861"/>
                <a:gd name="connsiteY58" fmla="*/ 328463 h 36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7861" h="363760">
                  <a:moveTo>
                    <a:pt x="2504" y="341166"/>
                  </a:moveTo>
                  <a:cubicBezTo>
                    <a:pt x="1217" y="341166"/>
                    <a:pt x="45" y="340910"/>
                    <a:pt x="-1013" y="340425"/>
                  </a:cubicBezTo>
                  <a:cubicBezTo>
                    <a:pt x="-3042" y="339486"/>
                    <a:pt x="-4958" y="337321"/>
                    <a:pt x="-5072" y="333960"/>
                  </a:cubicBezTo>
                  <a:cubicBezTo>
                    <a:pt x="-9788" y="335441"/>
                    <a:pt x="-12218" y="334074"/>
                    <a:pt x="-13333" y="332963"/>
                  </a:cubicBezTo>
                  <a:cubicBezTo>
                    <a:pt x="-14791" y="331511"/>
                    <a:pt x="-15934" y="328776"/>
                    <a:pt x="-14248" y="323621"/>
                  </a:cubicBezTo>
                  <a:cubicBezTo>
                    <a:pt x="-15362" y="323507"/>
                    <a:pt x="-16420" y="323023"/>
                    <a:pt x="-17278" y="322282"/>
                  </a:cubicBezTo>
                  <a:cubicBezTo>
                    <a:pt x="-19850" y="320032"/>
                    <a:pt x="-21051" y="314620"/>
                    <a:pt x="-17592" y="308069"/>
                  </a:cubicBezTo>
                  <a:cubicBezTo>
                    <a:pt x="-10532" y="294768"/>
                    <a:pt x="2617" y="277166"/>
                    <a:pt x="41665" y="259080"/>
                  </a:cubicBezTo>
                  <a:cubicBezTo>
                    <a:pt x="51527" y="246177"/>
                    <a:pt x="61589" y="233075"/>
                    <a:pt x="72252" y="219232"/>
                  </a:cubicBezTo>
                  <a:cubicBezTo>
                    <a:pt x="133881" y="139112"/>
                    <a:pt x="203744" y="48309"/>
                    <a:pt x="243277" y="-21529"/>
                  </a:cubicBezTo>
                  <a:cubicBezTo>
                    <a:pt x="243677" y="-22241"/>
                    <a:pt x="244449" y="-22669"/>
                    <a:pt x="245278" y="-22584"/>
                  </a:cubicBezTo>
                  <a:cubicBezTo>
                    <a:pt x="287727" y="-19479"/>
                    <a:pt x="317113" y="-4953"/>
                    <a:pt x="337722" y="23074"/>
                  </a:cubicBezTo>
                  <a:cubicBezTo>
                    <a:pt x="338208" y="23729"/>
                    <a:pt x="338266" y="24612"/>
                    <a:pt x="337865" y="25324"/>
                  </a:cubicBezTo>
                  <a:cubicBezTo>
                    <a:pt x="318313" y="60585"/>
                    <a:pt x="258884" y="120484"/>
                    <a:pt x="225211" y="153039"/>
                  </a:cubicBezTo>
                  <a:cubicBezTo>
                    <a:pt x="175187" y="201403"/>
                    <a:pt x="119131" y="250336"/>
                    <a:pt x="82285" y="277821"/>
                  </a:cubicBezTo>
                  <a:cubicBezTo>
                    <a:pt x="78197" y="284058"/>
                    <a:pt x="81313" y="288274"/>
                    <a:pt x="87116" y="295138"/>
                  </a:cubicBezTo>
                  <a:cubicBezTo>
                    <a:pt x="88916" y="297274"/>
                    <a:pt x="90803" y="299496"/>
                    <a:pt x="92433" y="301946"/>
                  </a:cubicBezTo>
                  <a:cubicBezTo>
                    <a:pt x="94948" y="305677"/>
                    <a:pt x="94462" y="309693"/>
                    <a:pt x="91175" y="312143"/>
                  </a:cubicBezTo>
                  <a:cubicBezTo>
                    <a:pt x="86630" y="315560"/>
                    <a:pt x="78197" y="315019"/>
                    <a:pt x="72937" y="308753"/>
                  </a:cubicBezTo>
                  <a:cubicBezTo>
                    <a:pt x="71479" y="307044"/>
                    <a:pt x="70222" y="305278"/>
                    <a:pt x="69107" y="303740"/>
                  </a:cubicBezTo>
                  <a:cubicBezTo>
                    <a:pt x="66591" y="300293"/>
                    <a:pt x="64619" y="297559"/>
                    <a:pt x="62361" y="297274"/>
                  </a:cubicBezTo>
                  <a:cubicBezTo>
                    <a:pt x="60675" y="297075"/>
                    <a:pt x="58330" y="298215"/>
                    <a:pt x="55443" y="300692"/>
                  </a:cubicBezTo>
                  <a:cubicBezTo>
                    <a:pt x="48611" y="306531"/>
                    <a:pt x="35776" y="324418"/>
                    <a:pt x="29945" y="333077"/>
                  </a:cubicBezTo>
                  <a:cubicBezTo>
                    <a:pt x="26086" y="338802"/>
                    <a:pt x="19340" y="341907"/>
                    <a:pt x="14566" y="340169"/>
                  </a:cubicBezTo>
                  <a:cubicBezTo>
                    <a:pt x="13051" y="339628"/>
                    <a:pt x="11879" y="338631"/>
                    <a:pt x="11165" y="337321"/>
                  </a:cubicBezTo>
                  <a:cubicBezTo>
                    <a:pt x="8392" y="339970"/>
                    <a:pt x="5248" y="341166"/>
                    <a:pt x="2504" y="341166"/>
                  </a:cubicBezTo>
                  <a:lnTo>
                    <a:pt x="2504" y="341166"/>
                  </a:lnTo>
                  <a:close/>
                  <a:moveTo>
                    <a:pt x="-2442" y="328463"/>
                  </a:moveTo>
                  <a:cubicBezTo>
                    <a:pt x="-1270" y="328463"/>
                    <a:pt x="-326" y="329403"/>
                    <a:pt x="-326" y="330571"/>
                  </a:cubicBezTo>
                  <a:cubicBezTo>
                    <a:pt x="-326" y="330799"/>
                    <a:pt x="-355" y="330998"/>
                    <a:pt x="-441" y="331226"/>
                  </a:cubicBezTo>
                  <a:cubicBezTo>
                    <a:pt x="-1298" y="333874"/>
                    <a:pt x="-841" y="335840"/>
                    <a:pt x="788" y="336609"/>
                  </a:cubicBezTo>
                  <a:cubicBezTo>
                    <a:pt x="2846" y="337577"/>
                    <a:pt x="7277" y="336580"/>
                    <a:pt x="10621" y="331339"/>
                  </a:cubicBezTo>
                  <a:cubicBezTo>
                    <a:pt x="11251" y="330371"/>
                    <a:pt x="12565" y="330058"/>
                    <a:pt x="13537" y="330685"/>
                  </a:cubicBezTo>
                  <a:cubicBezTo>
                    <a:pt x="14224" y="331112"/>
                    <a:pt x="14595" y="331909"/>
                    <a:pt x="14509" y="332707"/>
                  </a:cubicBezTo>
                  <a:cubicBezTo>
                    <a:pt x="14194" y="335527"/>
                    <a:pt x="15595" y="336039"/>
                    <a:pt x="16053" y="336210"/>
                  </a:cubicBezTo>
                  <a:cubicBezTo>
                    <a:pt x="18311" y="337036"/>
                    <a:pt x="23170" y="335583"/>
                    <a:pt x="26458" y="330713"/>
                  </a:cubicBezTo>
                  <a:cubicBezTo>
                    <a:pt x="32404" y="321912"/>
                    <a:pt x="45524" y="303598"/>
                    <a:pt x="52728" y="297474"/>
                  </a:cubicBezTo>
                  <a:cubicBezTo>
                    <a:pt x="56644" y="294113"/>
                    <a:pt x="59874" y="292717"/>
                    <a:pt x="62875" y="293088"/>
                  </a:cubicBezTo>
                  <a:cubicBezTo>
                    <a:pt x="66992" y="293572"/>
                    <a:pt x="69564" y="297132"/>
                    <a:pt x="72566" y="301262"/>
                  </a:cubicBezTo>
                  <a:cubicBezTo>
                    <a:pt x="73709" y="302828"/>
                    <a:pt x="74853" y="304423"/>
                    <a:pt x="76224" y="306047"/>
                  </a:cubicBezTo>
                  <a:cubicBezTo>
                    <a:pt x="80083" y="310633"/>
                    <a:pt x="86086" y="310718"/>
                    <a:pt x="88688" y="308781"/>
                  </a:cubicBezTo>
                  <a:cubicBezTo>
                    <a:pt x="90146" y="307699"/>
                    <a:pt x="90231" y="306190"/>
                    <a:pt x="88974" y="304310"/>
                  </a:cubicBezTo>
                  <a:cubicBezTo>
                    <a:pt x="87459" y="302031"/>
                    <a:pt x="85658" y="299924"/>
                    <a:pt x="83914" y="297872"/>
                  </a:cubicBezTo>
                  <a:cubicBezTo>
                    <a:pt x="78368" y="291321"/>
                    <a:pt x="72623" y="284515"/>
                    <a:pt x="78998" y="275201"/>
                  </a:cubicBezTo>
                  <a:cubicBezTo>
                    <a:pt x="79140" y="275001"/>
                    <a:pt x="79283" y="274831"/>
                    <a:pt x="79483" y="274688"/>
                  </a:cubicBezTo>
                  <a:cubicBezTo>
                    <a:pt x="152976" y="219945"/>
                    <a:pt x="301076" y="81235"/>
                    <a:pt x="333521" y="24498"/>
                  </a:cubicBezTo>
                  <a:cubicBezTo>
                    <a:pt x="313968" y="-1449"/>
                    <a:pt x="286183" y="-15092"/>
                    <a:pt x="246336" y="-18254"/>
                  </a:cubicBezTo>
                  <a:cubicBezTo>
                    <a:pt x="206573" y="51699"/>
                    <a:pt x="137026" y="142045"/>
                    <a:pt x="75653" y="221824"/>
                  </a:cubicBezTo>
                  <a:cubicBezTo>
                    <a:pt x="64876" y="235810"/>
                    <a:pt x="54700" y="249054"/>
                    <a:pt x="44752" y="262070"/>
                  </a:cubicBezTo>
                  <a:cubicBezTo>
                    <a:pt x="44552" y="262355"/>
                    <a:pt x="44266" y="262554"/>
                    <a:pt x="43952" y="262697"/>
                  </a:cubicBezTo>
                  <a:cubicBezTo>
                    <a:pt x="5676" y="280356"/>
                    <a:pt x="-7016" y="297274"/>
                    <a:pt x="-13819" y="310063"/>
                  </a:cubicBezTo>
                  <a:cubicBezTo>
                    <a:pt x="-16220" y="314592"/>
                    <a:pt x="-15648" y="318095"/>
                    <a:pt x="-14476" y="319121"/>
                  </a:cubicBezTo>
                  <a:cubicBezTo>
                    <a:pt x="-13705" y="319804"/>
                    <a:pt x="-12618" y="319292"/>
                    <a:pt x="-11847" y="318750"/>
                  </a:cubicBezTo>
                  <a:cubicBezTo>
                    <a:pt x="-10903" y="318067"/>
                    <a:pt x="-9588" y="318295"/>
                    <a:pt x="-8902" y="319234"/>
                  </a:cubicBezTo>
                  <a:cubicBezTo>
                    <a:pt x="-8445" y="319861"/>
                    <a:pt x="-8388" y="320716"/>
                    <a:pt x="-8731" y="321399"/>
                  </a:cubicBezTo>
                  <a:cubicBezTo>
                    <a:pt x="-11418" y="326782"/>
                    <a:pt x="-11017" y="329317"/>
                    <a:pt x="-10360" y="329972"/>
                  </a:cubicBezTo>
                  <a:cubicBezTo>
                    <a:pt x="-9617" y="330713"/>
                    <a:pt x="-7158" y="330627"/>
                    <a:pt x="-3385" y="328691"/>
                  </a:cubicBezTo>
                  <a:cubicBezTo>
                    <a:pt x="-3100" y="328520"/>
                    <a:pt x="-2756" y="328463"/>
                    <a:pt x="-2442" y="328463"/>
                  </a:cubicBezTo>
                  <a:lnTo>
                    <a:pt x="-2442" y="328463"/>
                  </a:lnTo>
                  <a:close/>
                </a:path>
              </a:pathLst>
            </a:custGeom>
            <a:solidFill>
              <a:srgbClr val="191919"/>
            </a:solidFill>
            <a:ln w="285" cap="flat">
              <a:noFill/>
              <a:prstDash val="solid"/>
              <a:miter/>
            </a:ln>
          </p:spPr>
          <p:txBody>
            <a:bodyPr rtlCol="0" anchor="ctr"/>
            <a:lstStyle/>
            <a:p>
              <a:endParaRPr lang="fr-FR"/>
            </a:p>
          </p:txBody>
        </p:sp>
        <p:sp>
          <p:nvSpPr>
            <p:cNvPr id="4232" name="Forme libre 4231">
              <a:extLst>
                <a:ext uri="{FF2B5EF4-FFF2-40B4-BE49-F238E27FC236}">
                  <a16:creationId xmlns:a16="http://schemas.microsoft.com/office/drawing/2014/main" id="{59298516-9AEA-8263-5E9F-7119029E56AB}"/>
                </a:ext>
              </a:extLst>
            </p:cNvPr>
            <p:cNvSpPr/>
            <p:nvPr/>
          </p:nvSpPr>
          <p:spPr>
            <a:xfrm>
              <a:off x="7460651" y="10146309"/>
              <a:ext cx="242117" cy="240400"/>
            </a:xfrm>
            <a:custGeom>
              <a:avLst/>
              <a:gdLst>
                <a:gd name="connsiteX0" fmla="*/ -17465 w 242117"/>
                <a:gd name="connsiteY0" fmla="*/ 205651 h 240400"/>
                <a:gd name="connsiteX1" fmla="*/ -19580 w 242117"/>
                <a:gd name="connsiteY1" fmla="*/ 203543 h 240400"/>
                <a:gd name="connsiteX2" fmla="*/ -19323 w 242117"/>
                <a:gd name="connsiteY2" fmla="*/ 202546 h 240400"/>
                <a:gd name="connsiteX3" fmla="*/ 4288 w 242117"/>
                <a:gd name="connsiteY3" fmla="*/ 170987 h 240400"/>
                <a:gd name="connsiteX4" fmla="*/ 7290 w 242117"/>
                <a:gd name="connsiteY4" fmla="*/ 170987 h 240400"/>
                <a:gd name="connsiteX5" fmla="*/ 7290 w 242117"/>
                <a:gd name="connsiteY5" fmla="*/ 173978 h 240400"/>
                <a:gd name="connsiteX6" fmla="*/ -15550 w 242117"/>
                <a:gd name="connsiteY6" fmla="*/ 204511 h 240400"/>
                <a:gd name="connsiteX7" fmla="*/ -17465 w 242117"/>
                <a:gd name="connsiteY7" fmla="*/ 205651 h 240400"/>
                <a:gd name="connsiteX8" fmla="*/ -17465 w 242117"/>
                <a:gd name="connsiteY8" fmla="*/ 205651 h 240400"/>
                <a:gd name="connsiteX9" fmla="*/ -9290 w 242117"/>
                <a:gd name="connsiteY9" fmla="*/ 215762 h 240400"/>
                <a:gd name="connsiteX10" fmla="*/ -11405 w 242117"/>
                <a:gd name="connsiteY10" fmla="*/ 213654 h 240400"/>
                <a:gd name="connsiteX11" fmla="*/ -11091 w 242117"/>
                <a:gd name="connsiteY11" fmla="*/ 212543 h 240400"/>
                <a:gd name="connsiteX12" fmla="*/ 14951 w 242117"/>
                <a:gd name="connsiteY12" fmla="*/ 176342 h 240400"/>
                <a:gd name="connsiteX13" fmla="*/ 17923 w 242117"/>
                <a:gd name="connsiteY13" fmla="*/ 176200 h 240400"/>
                <a:gd name="connsiteX14" fmla="*/ 18066 w 242117"/>
                <a:gd name="connsiteY14" fmla="*/ 179190 h 240400"/>
                <a:gd name="connsiteX15" fmla="*/ 18066 w 242117"/>
                <a:gd name="connsiteY15" fmla="*/ 179190 h 240400"/>
                <a:gd name="connsiteX16" fmla="*/ -7546 w 242117"/>
                <a:gd name="connsiteY16" fmla="*/ 214822 h 240400"/>
                <a:gd name="connsiteX17" fmla="*/ -9290 w 242117"/>
                <a:gd name="connsiteY17" fmla="*/ 215762 h 240400"/>
                <a:gd name="connsiteX18" fmla="*/ -9290 w 242117"/>
                <a:gd name="connsiteY18" fmla="*/ 215762 h 240400"/>
                <a:gd name="connsiteX19" fmla="*/ 5575 w 242117"/>
                <a:gd name="connsiteY19" fmla="*/ 217642 h 240400"/>
                <a:gd name="connsiteX20" fmla="*/ 3459 w 242117"/>
                <a:gd name="connsiteY20" fmla="*/ 215534 h 240400"/>
                <a:gd name="connsiteX21" fmla="*/ 3688 w 242117"/>
                <a:gd name="connsiteY21" fmla="*/ 214565 h 240400"/>
                <a:gd name="connsiteX22" fmla="*/ 27557 w 242117"/>
                <a:gd name="connsiteY22" fmla="*/ 180785 h 240400"/>
                <a:gd name="connsiteX23" fmla="*/ 30530 w 242117"/>
                <a:gd name="connsiteY23" fmla="*/ 180529 h 240400"/>
                <a:gd name="connsiteX24" fmla="*/ 30787 w 242117"/>
                <a:gd name="connsiteY24" fmla="*/ 183491 h 240400"/>
                <a:gd name="connsiteX25" fmla="*/ 7461 w 242117"/>
                <a:gd name="connsiteY25" fmla="*/ 216474 h 240400"/>
                <a:gd name="connsiteX26" fmla="*/ 5575 w 242117"/>
                <a:gd name="connsiteY26" fmla="*/ 217642 h 240400"/>
                <a:gd name="connsiteX27" fmla="*/ 5575 w 242117"/>
                <a:gd name="connsiteY27" fmla="*/ 217642 h 240400"/>
                <a:gd name="connsiteX28" fmla="*/ 220450 w 242117"/>
                <a:gd name="connsiteY28" fmla="*/ 33274 h 240400"/>
                <a:gd name="connsiteX29" fmla="*/ 218335 w 242117"/>
                <a:gd name="connsiteY29" fmla="*/ 31167 h 240400"/>
                <a:gd name="connsiteX30" fmla="*/ 200440 w 242117"/>
                <a:gd name="connsiteY30" fmla="*/ -8851 h 240400"/>
                <a:gd name="connsiteX31" fmla="*/ 160392 w 242117"/>
                <a:gd name="connsiteY31" fmla="*/ -17196 h 240400"/>
                <a:gd name="connsiteX32" fmla="*/ 157848 w 242117"/>
                <a:gd name="connsiteY32" fmla="*/ -18763 h 240400"/>
                <a:gd name="connsiteX33" fmla="*/ 159420 w 242117"/>
                <a:gd name="connsiteY33" fmla="*/ -21298 h 240400"/>
                <a:gd name="connsiteX34" fmla="*/ 203042 w 242117"/>
                <a:gd name="connsiteY34" fmla="*/ -12155 h 240400"/>
                <a:gd name="connsiteX35" fmla="*/ 222537 w 242117"/>
                <a:gd name="connsiteY35" fmla="*/ 31167 h 240400"/>
                <a:gd name="connsiteX36" fmla="*/ 220450 w 242117"/>
                <a:gd name="connsiteY36" fmla="*/ 33274 h 240400"/>
                <a:gd name="connsiteX37" fmla="*/ 220450 w 242117"/>
                <a:gd name="connsiteY37" fmla="*/ 33274 h 24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42117" h="240400">
                  <a:moveTo>
                    <a:pt x="-17465" y="205651"/>
                  </a:moveTo>
                  <a:cubicBezTo>
                    <a:pt x="-18637" y="205651"/>
                    <a:pt x="-19580" y="204710"/>
                    <a:pt x="-19580" y="203543"/>
                  </a:cubicBezTo>
                  <a:cubicBezTo>
                    <a:pt x="-19580" y="203201"/>
                    <a:pt x="-19494" y="202859"/>
                    <a:pt x="-19323" y="202546"/>
                  </a:cubicBezTo>
                  <a:cubicBezTo>
                    <a:pt x="-13491" y="191552"/>
                    <a:pt x="-4887" y="180045"/>
                    <a:pt x="4288" y="170987"/>
                  </a:cubicBezTo>
                  <a:cubicBezTo>
                    <a:pt x="5117" y="170162"/>
                    <a:pt x="6461" y="170162"/>
                    <a:pt x="7290" y="170987"/>
                  </a:cubicBezTo>
                  <a:cubicBezTo>
                    <a:pt x="8119" y="171813"/>
                    <a:pt x="8119" y="173152"/>
                    <a:pt x="7290" y="173978"/>
                  </a:cubicBezTo>
                  <a:cubicBezTo>
                    <a:pt x="-1600" y="182751"/>
                    <a:pt x="-9918" y="193859"/>
                    <a:pt x="-15550" y="204511"/>
                  </a:cubicBezTo>
                  <a:cubicBezTo>
                    <a:pt x="-15950" y="205223"/>
                    <a:pt x="-16693" y="205651"/>
                    <a:pt x="-17465" y="205651"/>
                  </a:cubicBezTo>
                  <a:lnTo>
                    <a:pt x="-17465" y="205651"/>
                  </a:lnTo>
                  <a:close/>
                  <a:moveTo>
                    <a:pt x="-9290" y="215762"/>
                  </a:moveTo>
                  <a:cubicBezTo>
                    <a:pt x="-10462" y="215762"/>
                    <a:pt x="-11405" y="214822"/>
                    <a:pt x="-11405" y="213654"/>
                  </a:cubicBezTo>
                  <a:cubicBezTo>
                    <a:pt x="-11405" y="213255"/>
                    <a:pt x="-11291" y="212856"/>
                    <a:pt x="-11091" y="212543"/>
                  </a:cubicBezTo>
                  <a:cubicBezTo>
                    <a:pt x="-3458" y="200495"/>
                    <a:pt x="5489" y="186766"/>
                    <a:pt x="14951" y="176342"/>
                  </a:cubicBezTo>
                  <a:cubicBezTo>
                    <a:pt x="15722" y="175488"/>
                    <a:pt x="17066" y="175402"/>
                    <a:pt x="17923" y="176200"/>
                  </a:cubicBezTo>
                  <a:cubicBezTo>
                    <a:pt x="18781" y="176968"/>
                    <a:pt x="18867" y="178307"/>
                    <a:pt x="18066" y="179190"/>
                  </a:cubicBezTo>
                  <a:lnTo>
                    <a:pt x="18066" y="179190"/>
                  </a:lnTo>
                  <a:cubicBezTo>
                    <a:pt x="8834" y="189358"/>
                    <a:pt x="1" y="202916"/>
                    <a:pt x="-7546" y="214822"/>
                  </a:cubicBezTo>
                  <a:cubicBezTo>
                    <a:pt x="-7889" y="215391"/>
                    <a:pt x="-8547" y="215762"/>
                    <a:pt x="-9290" y="215762"/>
                  </a:cubicBezTo>
                  <a:lnTo>
                    <a:pt x="-9290" y="215762"/>
                  </a:lnTo>
                  <a:close/>
                  <a:moveTo>
                    <a:pt x="5575" y="217642"/>
                  </a:moveTo>
                  <a:cubicBezTo>
                    <a:pt x="4403" y="217642"/>
                    <a:pt x="3459" y="216701"/>
                    <a:pt x="3459" y="215534"/>
                  </a:cubicBezTo>
                  <a:cubicBezTo>
                    <a:pt x="3459" y="215192"/>
                    <a:pt x="3545" y="214879"/>
                    <a:pt x="3688" y="214565"/>
                  </a:cubicBezTo>
                  <a:cubicBezTo>
                    <a:pt x="8976" y="204397"/>
                    <a:pt x="16323" y="194001"/>
                    <a:pt x="27557" y="180785"/>
                  </a:cubicBezTo>
                  <a:cubicBezTo>
                    <a:pt x="28300" y="179902"/>
                    <a:pt x="29643" y="179788"/>
                    <a:pt x="30530" y="180529"/>
                  </a:cubicBezTo>
                  <a:cubicBezTo>
                    <a:pt x="31416" y="181270"/>
                    <a:pt x="31530" y="182608"/>
                    <a:pt x="30787" y="183491"/>
                  </a:cubicBezTo>
                  <a:cubicBezTo>
                    <a:pt x="19781" y="196450"/>
                    <a:pt x="12578" y="206619"/>
                    <a:pt x="7461" y="216474"/>
                  </a:cubicBezTo>
                  <a:cubicBezTo>
                    <a:pt x="7090" y="217214"/>
                    <a:pt x="6346" y="217642"/>
                    <a:pt x="5575" y="217642"/>
                  </a:cubicBezTo>
                  <a:lnTo>
                    <a:pt x="5575" y="217642"/>
                  </a:lnTo>
                  <a:close/>
                  <a:moveTo>
                    <a:pt x="220450" y="33274"/>
                  </a:moveTo>
                  <a:cubicBezTo>
                    <a:pt x="219278" y="33274"/>
                    <a:pt x="218335" y="32335"/>
                    <a:pt x="218335" y="31167"/>
                  </a:cubicBezTo>
                  <a:cubicBezTo>
                    <a:pt x="218335" y="14476"/>
                    <a:pt x="211989" y="264"/>
                    <a:pt x="200440" y="-8851"/>
                  </a:cubicBezTo>
                  <a:cubicBezTo>
                    <a:pt x="189406" y="-17538"/>
                    <a:pt x="174828" y="-20586"/>
                    <a:pt x="160392" y="-17196"/>
                  </a:cubicBezTo>
                  <a:cubicBezTo>
                    <a:pt x="159249" y="-16940"/>
                    <a:pt x="158105" y="-17624"/>
                    <a:pt x="157848" y="-18763"/>
                  </a:cubicBezTo>
                  <a:cubicBezTo>
                    <a:pt x="157591" y="-19902"/>
                    <a:pt x="158277" y="-21041"/>
                    <a:pt x="159420" y="-21298"/>
                  </a:cubicBezTo>
                  <a:cubicBezTo>
                    <a:pt x="175085" y="-24972"/>
                    <a:pt x="191007" y="-21639"/>
                    <a:pt x="203042" y="-12155"/>
                  </a:cubicBezTo>
                  <a:cubicBezTo>
                    <a:pt x="215619" y="-2243"/>
                    <a:pt x="222537" y="13138"/>
                    <a:pt x="222537" y="31167"/>
                  </a:cubicBezTo>
                  <a:cubicBezTo>
                    <a:pt x="222565" y="32335"/>
                    <a:pt x="221622" y="33274"/>
                    <a:pt x="220450" y="33274"/>
                  </a:cubicBezTo>
                  <a:lnTo>
                    <a:pt x="220450" y="33274"/>
                  </a:lnTo>
                  <a:close/>
                </a:path>
              </a:pathLst>
            </a:custGeom>
            <a:solidFill>
              <a:srgbClr val="191919"/>
            </a:solidFill>
            <a:ln w="285" cap="flat">
              <a:noFill/>
              <a:prstDash val="solid"/>
              <a:miter/>
            </a:ln>
          </p:spPr>
          <p:txBody>
            <a:bodyPr rtlCol="0" anchor="ctr"/>
            <a:lstStyle/>
            <a:p>
              <a:endParaRPr lang="fr-FR"/>
            </a:p>
          </p:txBody>
        </p:sp>
        <p:sp>
          <p:nvSpPr>
            <p:cNvPr id="4233" name="Forme libre 4232">
              <a:extLst>
                <a:ext uri="{FF2B5EF4-FFF2-40B4-BE49-F238E27FC236}">
                  <a16:creationId xmlns:a16="http://schemas.microsoft.com/office/drawing/2014/main" id="{1CB8279C-3728-ECD1-AB1A-3F38C620F0FF}"/>
                </a:ext>
              </a:extLst>
            </p:cNvPr>
            <p:cNvSpPr/>
            <p:nvPr/>
          </p:nvSpPr>
          <p:spPr>
            <a:xfrm>
              <a:off x="7836518" y="9347299"/>
              <a:ext cx="133047" cy="111309"/>
            </a:xfrm>
            <a:custGeom>
              <a:avLst/>
              <a:gdLst>
                <a:gd name="connsiteX0" fmla="*/ 99408 w 133047"/>
                <a:gd name="connsiteY0" fmla="*/ 25563 h 111309"/>
                <a:gd name="connsiteX1" fmla="*/ 96121 w 133047"/>
                <a:gd name="connsiteY1" fmla="*/ 26816 h 111309"/>
                <a:gd name="connsiteX2" fmla="*/ 56416 w 133047"/>
                <a:gd name="connsiteY2" fmla="*/ 62276 h 111309"/>
                <a:gd name="connsiteX3" fmla="*/ 18340 w 133047"/>
                <a:gd name="connsiteY3" fmla="*/ 91129 h 111309"/>
                <a:gd name="connsiteX4" fmla="*/ -15476 w 133047"/>
                <a:gd name="connsiteY4" fmla="*/ 66065 h 111309"/>
                <a:gd name="connsiteX5" fmla="*/ -20536 w 133047"/>
                <a:gd name="connsiteY5" fmla="*/ 54444 h 111309"/>
                <a:gd name="connsiteX6" fmla="*/ 55872 w 133047"/>
                <a:gd name="connsiteY6" fmla="*/ -9214 h 111309"/>
                <a:gd name="connsiteX7" fmla="*/ 99179 w 133047"/>
                <a:gd name="connsiteY7" fmla="*/ -20180 h 111309"/>
                <a:gd name="connsiteX8" fmla="*/ 107212 w 133047"/>
                <a:gd name="connsiteY8" fmla="*/ -12518 h 111309"/>
                <a:gd name="connsiteX9" fmla="*/ 99408 w 133047"/>
                <a:gd name="connsiteY9" fmla="*/ 25563 h 111309"/>
                <a:gd name="connsiteX10" fmla="*/ 99408 w 133047"/>
                <a:gd name="connsiteY10" fmla="*/ 25563 h 11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047" h="111309">
                  <a:moveTo>
                    <a:pt x="99408" y="25563"/>
                  </a:moveTo>
                  <a:cubicBezTo>
                    <a:pt x="98379" y="26047"/>
                    <a:pt x="97292" y="26446"/>
                    <a:pt x="96121" y="26816"/>
                  </a:cubicBezTo>
                  <a:cubicBezTo>
                    <a:pt x="78341" y="32171"/>
                    <a:pt x="60532" y="49089"/>
                    <a:pt x="56416" y="62276"/>
                  </a:cubicBezTo>
                  <a:cubicBezTo>
                    <a:pt x="44009" y="73414"/>
                    <a:pt x="32404" y="89079"/>
                    <a:pt x="18340" y="91129"/>
                  </a:cubicBezTo>
                  <a:cubicBezTo>
                    <a:pt x="6849" y="87854"/>
                    <a:pt x="-7272" y="79622"/>
                    <a:pt x="-15476" y="66065"/>
                  </a:cubicBezTo>
                  <a:cubicBezTo>
                    <a:pt x="-17677" y="62448"/>
                    <a:pt x="-19392" y="58517"/>
                    <a:pt x="-20536" y="54444"/>
                  </a:cubicBezTo>
                  <a:cubicBezTo>
                    <a:pt x="-7101" y="32427"/>
                    <a:pt x="20798" y="5654"/>
                    <a:pt x="55872" y="-9214"/>
                  </a:cubicBezTo>
                  <a:cubicBezTo>
                    <a:pt x="69365" y="-14968"/>
                    <a:pt x="83943" y="-18927"/>
                    <a:pt x="99179" y="-20180"/>
                  </a:cubicBezTo>
                  <a:cubicBezTo>
                    <a:pt x="102409" y="-18158"/>
                    <a:pt x="105096" y="-15537"/>
                    <a:pt x="107212" y="-12518"/>
                  </a:cubicBezTo>
                  <a:cubicBezTo>
                    <a:pt x="115873" y="-100"/>
                    <a:pt x="114358" y="18756"/>
                    <a:pt x="99408" y="25563"/>
                  </a:cubicBezTo>
                  <a:lnTo>
                    <a:pt x="99408" y="25563"/>
                  </a:lnTo>
                  <a:close/>
                </a:path>
              </a:pathLst>
            </a:custGeom>
            <a:solidFill>
              <a:srgbClr val="191919"/>
            </a:solidFill>
            <a:ln w="285" cap="flat">
              <a:noFill/>
              <a:prstDash val="solid"/>
              <a:miter/>
            </a:ln>
          </p:spPr>
          <p:txBody>
            <a:bodyPr rtlCol="0" anchor="ctr"/>
            <a:lstStyle/>
            <a:p>
              <a:endParaRPr lang="fr-FR"/>
            </a:p>
          </p:txBody>
        </p:sp>
        <p:sp>
          <p:nvSpPr>
            <p:cNvPr id="4234" name="Forme libre 4233">
              <a:extLst>
                <a:ext uri="{FF2B5EF4-FFF2-40B4-BE49-F238E27FC236}">
                  <a16:creationId xmlns:a16="http://schemas.microsoft.com/office/drawing/2014/main" id="{AB06E906-8CC5-6EE2-2568-B74CE3927021}"/>
                </a:ext>
              </a:extLst>
            </p:cNvPr>
            <p:cNvSpPr/>
            <p:nvPr/>
          </p:nvSpPr>
          <p:spPr>
            <a:xfrm>
              <a:off x="7834402" y="9345186"/>
              <a:ext cx="137298" cy="115501"/>
            </a:xfrm>
            <a:custGeom>
              <a:avLst/>
              <a:gdLst>
                <a:gd name="connsiteX0" fmla="*/ 20457 w 137298"/>
                <a:gd name="connsiteY0" fmla="*/ 95322 h 115501"/>
                <a:gd name="connsiteX1" fmla="*/ 19885 w 137298"/>
                <a:gd name="connsiteY1" fmla="*/ 95236 h 115501"/>
                <a:gd name="connsiteX2" fmla="*/ -15160 w 137298"/>
                <a:gd name="connsiteY2" fmla="*/ 69231 h 115501"/>
                <a:gd name="connsiteX3" fmla="*/ -20449 w 137298"/>
                <a:gd name="connsiteY3" fmla="*/ 57098 h 115501"/>
                <a:gd name="connsiteX4" fmla="*/ -20220 w 137298"/>
                <a:gd name="connsiteY4" fmla="*/ 55446 h 115501"/>
                <a:gd name="connsiteX5" fmla="*/ 57160 w 137298"/>
                <a:gd name="connsiteY5" fmla="*/ -9038 h 115501"/>
                <a:gd name="connsiteX6" fmla="*/ 101124 w 137298"/>
                <a:gd name="connsiteY6" fmla="*/ -20175 h 115501"/>
                <a:gd name="connsiteX7" fmla="*/ 102410 w 137298"/>
                <a:gd name="connsiteY7" fmla="*/ -19862 h 115501"/>
                <a:gd name="connsiteX8" fmla="*/ 111043 w 137298"/>
                <a:gd name="connsiteY8" fmla="*/ -11630 h 115501"/>
                <a:gd name="connsiteX9" fmla="*/ 115760 w 137298"/>
                <a:gd name="connsiteY9" fmla="*/ 13918 h 115501"/>
                <a:gd name="connsiteX10" fmla="*/ 102439 w 137298"/>
                <a:gd name="connsiteY10" fmla="*/ 29584 h 115501"/>
                <a:gd name="connsiteX11" fmla="*/ 98866 w 137298"/>
                <a:gd name="connsiteY11" fmla="*/ 30922 h 115501"/>
                <a:gd name="connsiteX12" fmla="*/ 60561 w 137298"/>
                <a:gd name="connsiteY12" fmla="*/ 64988 h 115501"/>
                <a:gd name="connsiteX13" fmla="*/ 59961 w 137298"/>
                <a:gd name="connsiteY13" fmla="*/ 65927 h 115501"/>
                <a:gd name="connsiteX14" fmla="*/ 50842 w 137298"/>
                <a:gd name="connsiteY14" fmla="*/ 74757 h 115501"/>
                <a:gd name="connsiteX15" fmla="*/ 20771 w 137298"/>
                <a:gd name="connsiteY15" fmla="*/ 95293 h 115501"/>
                <a:gd name="connsiteX16" fmla="*/ 20457 w 137298"/>
                <a:gd name="connsiteY16" fmla="*/ 95322 h 115501"/>
                <a:gd name="connsiteX17" fmla="*/ -16132 w 137298"/>
                <a:gd name="connsiteY17" fmla="*/ 56841 h 115501"/>
                <a:gd name="connsiteX18" fmla="*/ -11559 w 137298"/>
                <a:gd name="connsiteY18" fmla="*/ 67067 h 115501"/>
                <a:gd name="connsiteX19" fmla="*/ 20600 w 137298"/>
                <a:gd name="connsiteY19" fmla="*/ 91078 h 115501"/>
                <a:gd name="connsiteX20" fmla="*/ 47841 w 137298"/>
                <a:gd name="connsiteY20" fmla="*/ 71795 h 115501"/>
                <a:gd name="connsiteX21" fmla="*/ 56702 w 137298"/>
                <a:gd name="connsiteY21" fmla="*/ 63193 h 115501"/>
                <a:gd name="connsiteX22" fmla="*/ 97637 w 137298"/>
                <a:gd name="connsiteY22" fmla="*/ 26906 h 115501"/>
                <a:gd name="connsiteX23" fmla="*/ 100638 w 137298"/>
                <a:gd name="connsiteY23" fmla="*/ 25767 h 115501"/>
                <a:gd name="connsiteX24" fmla="*/ 100667 w 137298"/>
                <a:gd name="connsiteY24" fmla="*/ 25767 h 115501"/>
                <a:gd name="connsiteX25" fmla="*/ 111701 w 137298"/>
                <a:gd name="connsiteY25" fmla="*/ 12808 h 115501"/>
                <a:gd name="connsiteX26" fmla="*/ 107584 w 137298"/>
                <a:gd name="connsiteY26" fmla="*/ -9238 h 115501"/>
                <a:gd name="connsiteX27" fmla="*/ 100753 w 137298"/>
                <a:gd name="connsiteY27" fmla="*/ -15931 h 115501"/>
                <a:gd name="connsiteX28" fmla="*/ 58818 w 137298"/>
                <a:gd name="connsiteY28" fmla="*/ -5165 h 115501"/>
                <a:gd name="connsiteX29" fmla="*/ -16132 w 137298"/>
                <a:gd name="connsiteY29" fmla="*/ 56841 h 115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7298" h="115501">
                  <a:moveTo>
                    <a:pt x="20457" y="95322"/>
                  </a:moveTo>
                  <a:cubicBezTo>
                    <a:pt x="20256" y="95322"/>
                    <a:pt x="20056" y="95293"/>
                    <a:pt x="19885" y="95236"/>
                  </a:cubicBezTo>
                  <a:cubicBezTo>
                    <a:pt x="5249" y="91078"/>
                    <a:pt x="-7843" y="81336"/>
                    <a:pt x="-15160" y="69231"/>
                  </a:cubicBezTo>
                  <a:cubicBezTo>
                    <a:pt x="-17476" y="65443"/>
                    <a:pt x="-19248" y="61370"/>
                    <a:pt x="-20449" y="57098"/>
                  </a:cubicBezTo>
                  <a:cubicBezTo>
                    <a:pt x="-20621" y="56528"/>
                    <a:pt x="-20535" y="55930"/>
                    <a:pt x="-20220" y="55446"/>
                  </a:cubicBezTo>
                  <a:cubicBezTo>
                    <a:pt x="-8186" y="35736"/>
                    <a:pt x="19285" y="6997"/>
                    <a:pt x="57160" y="-9038"/>
                  </a:cubicBezTo>
                  <a:cubicBezTo>
                    <a:pt x="71681" y="-15219"/>
                    <a:pt x="86460" y="-18950"/>
                    <a:pt x="101124" y="-20175"/>
                  </a:cubicBezTo>
                  <a:cubicBezTo>
                    <a:pt x="101581" y="-20204"/>
                    <a:pt x="102039" y="-20118"/>
                    <a:pt x="102410" y="-19862"/>
                  </a:cubicBezTo>
                  <a:cubicBezTo>
                    <a:pt x="105784" y="-17754"/>
                    <a:pt x="108699" y="-14991"/>
                    <a:pt x="111043" y="-11630"/>
                  </a:cubicBezTo>
                  <a:cubicBezTo>
                    <a:pt x="116332" y="-4054"/>
                    <a:pt x="118075" y="5488"/>
                    <a:pt x="115760" y="13918"/>
                  </a:cubicBezTo>
                  <a:cubicBezTo>
                    <a:pt x="113816" y="20982"/>
                    <a:pt x="109071" y="26565"/>
                    <a:pt x="102439" y="29584"/>
                  </a:cubicBezTo>
                  <a:cubicBezTo>
                    <a:pt x="101295" y="30125"/>
                    <a:pt x="100095" y="30581"/>
                    <a:pt x="98866" y="30922"/>
                  </a:cubicBezTo>
                  <a:cubicBezTo>
                    <a:pt x="80886" y="36334"/>
                    <a:pt x="64249" y="53224"/>
                    <a:pt x="60561" y="64988"/>
                  </a:cubicBezTo>
                  <a:cubicBezTo>
                    <a:pt x="60448" y="65358"/>
                    <a:pt x="60247" y="65671"/>
                    <a:pt x="59961" y="65927"/>
                  </a:cubicBezTo>
                  <a:cubicBezTo>
                    <a:pt x="56903" y="68662"/>
                    <a:pt x="53815" y="71766"/>
                    <a:pt x="50842" y="74757"/>
                  </a:cubicBezTo>
                  <a:cubicBezTo>
                    <a:pt x="41581" y="84042"/>
                    <a:pt x="32034" y="93669"/>
                    <a:pt x="20771" y="95293"/>
                  </a:cubicBezTo>
                  <a:cubicBezTo>
                    <a:pt x="20657" y="95322"/>
                    <a:pt x="20542" y="95322"/>
                    <a:pt x="20457" y="95322"/>
                  </a:cubicBezTo>
                  <a:close/>
                  <a:moveTo>
                    <a:pt x="-16132" y="56841"/>
                  </a:moveTo>
                  <a:cubicBezTo>
                    <a:pt x="-15046" y="60431"/>
                    <a:pt x="-13503" y="63848"/>
                    <a:pt x="-11559" y="67067"/>
                  </a:cubicBezTo>
                  <a:cubicBezTo>
                    <a:pt x="-1783" y="83245"/>
                    <a:pt x="14997" y="89397"/>
                    <a:pt x="20600" y="91078"/>
                  </a:cubicBezTo>
                  <a:cubicBezTo>
                    <a:pt x="30290" y="89425"/>
                    <a:pt x="39209" y="80482"/>
                    <a:pt x="47841" y="71795"/>
                  </a:cubicBezTo>
                  <a:cubicBezTo>
                    <a:pt x="50729" y="68890"/>
                    <a:pt x="53701" y="65899"/>
                    <a:pt x="56702" y="63193"/>
                  </a:cubicBezTo>
                  <a:cubicBezTo>
                    <a:pt x="61591" y="48695"/>
                    <a:pt x="80171" y="32176"/>
                    <a:pt x="97637" y="26906"/>
                  </a:cubicBezTo>
                  <a:cubicBezTo>
                    <a:pt x="98723" y="26593"/>
                    <a:pt x="99723" y="26194"/>
                    <a:pt x="100638" y="25767"/>
                  </a:cubicBezTo>
                  <a:lnTo>
                    <a:pt x="100667" y="25767"/>
                  </a:lnTo>
                  <a:cubicBezTo>
                    <a:pt x="107727" y="22549"/>
                    <a:pt x="110557" y="16966"/>
                    <a:pt x="111701" y="12808"/>
                  </a:cubicBezTo>
                  <a:cubicBezTo>
                    <a:pt x="113673" y="5659"/>
                    <a:pt x="112101" y="-2772"/>
                    <a:pt x="107584" y="-9238"/>
                  </a:cubicBezTo>
                  <a:cubicBezTo>
                    <a:pt x="105698" y="-11944"/>
                    <a:pt x="103411" y="-14165"/>
                    <a:pt x="100753" y="-15931"/>
                  </a:cubicBezTo>
                  <a:cubicBezTo>
                    <a:pt x="86803" y="-14706"/>
                    <a:pt x="72682" y="-11089"/>
                    <a:pt x="58818" y="-5165"/>
                  </a:cubicBezTo>
                  <a:cubicBezTo>
                    <a:pt x="22343" y="10273"/>
                    <a:pt x="-4213" y="37701"/>
                    <a:pt x="-16132" y="56841"/>
                  </a:cubicBezTo>
                  <a:close/>
                </a:path>
              </a:pathLst>
            </a:custGeom>
            <a:solidFill>
              <a:srgbClr val="191919"/>
            </a:solidFill>
            <a:ln w="285" cap="flat">
              <a:noFill/>
              <a:prstDash val="solid"/>
              <a:miter/>
            </a:ln>
          </p:spPr>
          <p:txBody>
            <a:bodyPr rtlCol="0" anchor="ctr"/>
            <a:lstStyle/>
            <a:p>
              <a:endParaRPr lang="fr-FR"/>
            </a:p>
          </p:txBody>
        </p:sp>
        <p:sp>
          <p:nvSpPr>
            <p:cNvPr id="4235" name="Forme libre 4234">
              <a:extLst>
                <a:ext uri="{FF2B5EF4-FFF2-40B4-BE49-F238E27FC236}">
                  <a16:creationId xmlns:a16="http://schemas.microsoft.com/office/drawing/2014/main" id="{D9C0ADF5-B59A-5F4F-3607-ACF6272C6644}"/>
                </a:ext>
              </a:extLst>
            </p:cNvPr>
            <p:cNvSpPr/>
            <p:nvPr/>
          </p:nvSpPr>
          <p:spPr>
            <a:xfrm>
              <a:off x="7836518" y="9347299"/>
              <a:ext cx="127718" cy="86245"/>
            </a:xfrm>
            <a:custGeom>
              <a:avLst/>
              <a:gdLst>
                <a:gd name="connsiteX0" fmla="*/ 107191 w 127718"/>
                <a:gd name="connsiteY0" fmla="*/ -12509 h 86245"/>
                <a:gd name="connsiteX1" fmla="*/ -15468 w 127718"/>
                <a:gd name="connsiteY1" fmla="*/ 66102 h 86245"/>
                <a:gd name="connsiteX2" fmla="*/ -20528 w 127718"/>
                <a:gd name="connsiteY2" fmla="*/ 54481 h 86245"/>
                <a:gd name="connsiteX3" fmla="*/ 99187 w 127718"/>
                <a:gd name="connsiteY3" fmla="*/ -20143 h 86245"/>
                <a:gd name="connsiteX4" fmla="*/ 107191 w 127718"/>
                <a:gd name="connsiteY4" fmla="*/ -12509 h 86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718" h="86245">
                  <a:moveTo>
                    <a:pt x="107191" y="-12509"/>
                  </a:moveTo>
                  <a:cubicBezTo>
                    <a:pt x="42960" y="-3110"/>
                    <a:pt x="6171" y="34202"/>
                    <a:pt x="-15468" y="66102"/>
                  </a:cubicBezTo>
                  <a:cubicBezTo>
                    <a:pt x="-17669" y="62485"/>
                    <a:pt x="-19384" y="58554"/>
                    <a:pt x="-20528" y="54481"/>
                  </a:cubicBezTo>
                  <a:cubicBezTo>
                    <a:pt x="-1919" y="23977"/>
                    <a:pt x="44418" y="-15614"/>
                    <a:pt x="99187" y="-20143"/>
                  </a:cubicBezTo>
                  <a:cubicBezTo>
                    <a:pt x="102389" y="-18149"/>
                    <a:pt x="105076" y="-15528"/>
                    <a:pt x="107191" y="-12509"/>
                  </a:cubicBezTo>
                  <a:close/>
                </a:path>
              </a:pathLst>
            </a:custGeom>
            <a:solidFill>
              <a:srgbClr val="FFFFFF"/>
            </a:solidFill>
            <a:ln w="285" cap="flat">
              <a:noFill/>
              <a:prstDash val="solid"/>
              <a:miter/>
            </a:ln>
          </p:spPr>
          <p:txBody>
            <a:bodyPr rtlCol="0" anchor="ctr"/>
            <a:lstStyle/>
            <a:p>
              <a:endParaRPr lang="fr-FR"/>
            </a:p>
          </p:txBody>
        </p:sp>
        <p:sp>
          <p:nvSpPr>
            <p:cNvPr id="4236" name="Forme libre 4235">
              <a:extLst>
                <a:ext uri="{FF2B5EF4-FFF2-40B4-BE49-F238E27FC236}">
                  <a16:creationId xmlns:a16="http://schemas.microsoft.com/office/drawing/2014/main" id="{49199C2B-64FF-1D21-FDAE-8EA85CC949E0}"/>
                </a:ext>
              </a:extLst>
            </p:cNvPr>
            <p:cNvSpPr/>
            <p:nvPr/>
          </p:nvSpPr>
          <p:spPr>
            <a:xfrm>
              <a:off x="7834402" y="9345186"/>
              <a:ext cx="131954" cy="90437"/>
            </a:xfrm>
            <a:custGeom>
              <a:avLst/>
              <a:gdLst>
                <a:gd name="connsiteX0" fmla="*/ -13352 w 131954"/>
                <a:gd name="connsiteY0" fmla="*/ 70294 h 90437"/>
                <a:gd name="connsiteX1" fmla="*/ -13409 w 131954"/>
                <a:gd name="connsiteY1" fmla="*/ 70294 h 90437"/>
                <a:gd name="connsiteX2" fmla="*/ -15152 w 131954"/>
                <a:gd name="connsiteY2" fmla="*/ 69269 h 90437"/>
                <a:gd name="connsiteX3" fmla="*/ -20441 w 131954"/>
                <a:gd name="connsiteY3" fmla="*/ 57135 h 90437"/>
                <a:gd name="connsiteX4" fmla="*/ -20212 w 131954"/>
                <a:gd name="connsiteY4" fmla="*/ 55484 h 90437"/>
                <a:gd name="connsiteX5" fmla="*/ 26696 w 131954"/>
                <a:gd name="connsiteY5" fmla="*/ 7804 h 90437"/>
                <a:gd name="connsiteX6" fmla="*/ 101132 w 131954"/>
                <a:gd name="connsiteY6" fmla="*/ -20137 h 90437"/>
                <a:gd name="connsiteX7" fmla="*/ 102418 w 131954"/>
                <a:gd name="connsiteY7" fmla="*/ -19824 h 90437"/>
                <a:gd name="connsiteX8" fmla="*/ 111051 w 131954"/>
                <a:gd name="connsiteY8" fmla="*/ -11593 h 90437"/>
                <a:gd name="connsiteX9" fmla="*/ 110537 w 131954"/>
                <a:gd name="connsiteY9" fmla="*/ -8659 h 90437"/>
                <a:gd name="connsiteX10" fmla="*/ 109622 w 131954"/>
                <a:gd name="connsiteY10" fmla="*/ -8289 h 90437"/>
                <a:gd name="connsiteX11" fmla="*/ -11608 w 131954"/>
                <a:gd name="connsiteY11" fmla="*/ 69411 h 90437"/>
                <a:gd name="connsiteX12" fmla="*/ -13352 w 131954"/>
                <a:gd name="connsiteY12" fmla="*/ 70294 h 90437"/>
                <a:gd name="connsiteX13" fmla="*/ -13352 w 131954"/>
                <a:gd name="connsiteY13" fmla="*/ 70294 h 90437"/>
                <a:gd name="connsiteX14" fmla="*/ -16124 w 131954"/>
                <a:gd name="connsiteY14" fmla="*/ 56879 h 90437"/>
                <a:gd name="connsiteX15" fmla="*/ -13181 w 131954"/>
                <a:gd name="connsiteY15" fmla="*/ 64199 h 90437"/>
                <a:gd name="connsiteX16" fmla="*/ 105391 w 131954"/>
                <a:gd name="connsiteY16" fmla="*/ -11935 h 90437"/>
                <a:gd name="connsiteX17" fmla="*/ 100761 w 131954"/>
                <a:gd name="connsiteY17" fmla="*/ -15894 h 90437"/>
                <a:gd name="connsiteX18" fmla="*/ -16124 w 131954"/>
                <a:gd name="connsiteY18" fmla="*/ 56879 h 9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954" h="90437">
                  <a:moveTo>
                    <a:pt x="-13352" y="70294"/>
                  </a:moveTo>
                  <a:lnTo>
                    <a:pt x="-13409" y="70294"/>
                  </a:lnTo>
                  <a:cubicBezTo>
                    <a:pt x="-14123" y="70265"/>
                    <a:pt x="-14781" y="69896"/>
                    <a:pt x="-15152" y="69269"/>
                  </a:cubicBezTo>
                  <a:cubicBezTo>
                    <a:pt x="-17468" y="65481"/>
                    <a:pt x="-19240" y="61379"/>
                    <a:pt x="-20441" y="57135"/>
                  </a:cubicBezTo>
                  <a:cubicBezTo>
                    <a:pt x="-20613" y="56566"/>
                    <a:pt x="-20527" y="55968"/>
                    <a:pt x="-20212" y="55484"/>
                  </a:cubicBezTo>
                  <a:cubicBezTo>
                    <a:pt x="-9893" y="38593"/>
                    <a:pt x="7201" y="21191"/>
                    <a:pt x="26696" y="7804"/>
                  </a:cubicBezTo>
                  <a:cubicBezTo>
                    <a:pt x="50250" y="-8374"/>
                    <a:pt x="75977" y="-18058"/>
                    <a:pt x="101132" y="-20137"/>
                  </a:cubicBezTo>
                  <a:cubicBezTo>
                    <a:pt x="101589" y="-20166"/>
                    <a:pt x="102047" y="-20081"/>
                    <a:pt x="102418" y="-19824"/>
                  </a:cubicBezTo>
                  <a:cubicBezTo>
                    <a:pt x="105792" y="-17716"/>
                    <a:pt x="108707" y="-14954"/>
                    <a:pt x="111051" y="-11593"/>
                  </a:cubicBezTo>
                  <a:cubicBezTo>
                    <a:pt x="111709" y="-10625"/>
                    <a:pt x="111480" y="-9314"/>
                    <a:pt x="110537" y="-8659"/>
                  </a:cubicBezTo>
                  <a:cubicBezTo>
                    <a:pt x="110279" y="-8460"/>
                    <a:pt x="109965" y="-8346"/>
                    <a:pt x="109622" y="-8289"/>
                  </a:cubicBezTo>
                  <a:cubicBezTo>
                    <a:pt x="59140" y="-912"/>
                    <a:pt x="18349" y="25235"/>
                    <a:pt x="-11608" y="69411"/>
                  </a:cubicBezTo>
                  <a:cubicBezTo>
                    <a:pt x="-12008" y="69952"/>
                    <a:pt x="-12666" y="70294"/>
                    <a:pt x="-13352" y="70294"/>
                  </a:cubicBezTo>
                  <a:lnTo>
                    <a:pt x="-13352" y="70294"/>
                  </a:lnTo>
                  <a:close/>
                  <a:moveTo>
                    <a:pt x="-16124" y="56879"/>
                  </a:moveTo>
                  <a:cubicBezTo>
                    <a:pt x="-15353" y="59414"/>
                    <a:pt x="-14352" y="61863"/>
                    <a:pt x="-13181" y="64199"/>
                  </a:cubicBezTo>
                  <a:cubicBezTo>
                    <a:pt x="16548" y="21760"/>
                    <a:pt x="56425" y="-3846"/>
                    <a:pt x="105391" y="-11935"/>
                  </a:cubicBezTo>
                  <a:cubicBezTo>
                    <a:pt x="104019" y="-13444"/>
                    <a:pt x="102447" y="-14783"/>
                    <a:pt x="100761" y="-15894"/>
                  </a:cubicBezTo>
                  <a:cubicBezTo>
                    <a:pt x="45076" y="-10966"/>
                    <a:pt x="655" y="29963"/>
                    <a:pt x="-16124" y="56879"/>
                  </a:cubicBezTo>
                  <a:close/>
                </a:path>
              </a:pathLst>
            </a:custGeom>
            <a:solidFill>
              <a:srgbClr val="191919"/>
            </a:solidFill>
            <a:ln w="285" cap="flat">
              <a:noFill/>
              <a:prstDash val="solid"/>
              <a:miter/>
            </a:ln>
          </p:spPr>
          <p:txBody>
            <a:bodyPr rtlCol="0" anchor="ctr"/>
            <a:lstStyle/>
            <a:p>
              <a:endParaRPr lang="fr-FR"/>
            </a:p>
          </p:txBody>
        </p:sp>
        <p:sp>
          <p:nvSpPr>
            <p:cNvPr id="4237" name="Forme libre 4236">
              <a:extLst>
                <a:ext uri="{FF2B5EF4-FFF2-40B4-BE49-F238E27FC236}">
                  <a16:creationId xmlns:a16="http://schemas.microsoft.com/office/drawing/2014/main" id="{C9DBC7F0-1E32-D239-D24A-E010E398CB76}"/>
                </a:ext>
              </a:extLst>
            </p:cNvPr>
            <p:cNvSpPr/>
            <p:nvPr/>
          </p:nvSpPr>
          <p:spPr>
            <a:xfrm>
              <a:off x="7912898" y="9347299"/>
              <a:ext cx="56661" cy="45743"/>
            </a:xfrm>
            <a:custGeom>
              <a:avLst/>
              <a:gdLst>
                <a:gd name="connsiteX0" fmla="*/ 22915 w 56661"/>
                <a:gd name="connsiteY0" fmla="*/ 25661 h 45743"/>
                <a:gd name="connsiteX1" fmla="*/ -20649 w 56661"/>
                <a:gd name="connsiteY1" fmla="*/ -9117 h 45743"/>
                <a:gd name="connsiteX2" fmla="*/ 22657 w 56661"/>
                <a:gd name="connsiteY2" fmla="*/ -20082 h 45743"/>
                <a:gd name="connsiteX3" fmla="*/ 30690 w 56661"/>
                <a:gd name="connsiteY3" fmla="*/ -12420 h 45743"/>
                <a:gd name="connsiteX4" fmla="*/ 22915 w 56661"/>
                <a:gd name="connsiteY4" fmla="*/ 25661 h 4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661" h="45743">
                  <a:moveTo>
                    <a:pt x="22915" y="25661"/>
                  </a:moveTo>
                  <a:cubicBezTo>
                    <a:pt x="-7615" y="24123"/>
                    <a:pt x="-17162" y="6008"/>
                    <a:pt x="-20649" y="-9117"/>
                  </a:cubicBezTo>
                  <a:cubicBezTo>
                    <a:pt x="-7157" y="-14870"/>
                    <a:pt x="7422" y="-18829"/>
                    <a:pt x="22657" y="-20082"/>
                  </a:cubicBezTo>
                  <a:cubicBezTo>
                    <a:pt x="25888" y="-18060"/>
                    <a:pt x="28575" y="-15439"/>
                    <a:pt x="30690" y="-12420"/>
                  </a:cubicBezTo>
                  <a:cubicBezTo>
                    <a:pt x="39380" y="-2"/>
                    <a:pt x="37865" y="18854"/>
                    <a:pt x="22915" y="25661"/>
                  </a:cubicBezTo>
                  <a:close/>
                </a:path>
              </a:pathLst>
            </a:custGeom>
            <a:solidFill>
              <a:srgbClr val="FFFFFF"/>
            </a:solidFill>
            <a:ln w="285" cap="flat">
              <a:noFill/>
              <a:prstDash val="solid"/>
              <a:miter/>
            </a:ln>
          </p:spPr>
          <p:txBody>
            <a:bodyPr rtlCol="0" anchor="ctr"/>
            <a:lstStyle/>
            <a:p>
              <a:endParaRPr lang="fr-FR"/>
            </a:p>
          </p:txBody>
        </p:sp>
        <p:sp>
          <p:nvSpPr>
            <p:cNvPr id="4238" name="Forme libre 4237">
              <a:extLst>
                <a:ext uri="{FF2B5EF4-FFF2-40B4-BE49-F238E27FC236}">
                  <a16:creationId xmlns:a16="http://schemas.microsoft.com/office/drawing/2014/main" id="{A47A9123-B9E4-DA3B-5C90-D7B8F3C4F257}"/>
                </a:ext>
              </a:extLst>
            </p:cNvPr>
            <p:cNvSpPr/>
            <p:nvPr/>
          </p:nvSpPr>
          <p:spPr>
            <a:xfrm>
              <a:off x="7910786" y="9345186"/>
              <a:ext cx="421437" cy="116890"/>
            </a:xfrm>
            <a:custGeom>
              <a:avLst/>
              <a:gdLst>
                <a:gd name="connsiteX0" fmla="*/ 24491 w 421437"/>
                <a:gd name="connsiteY0" fmla="*/ 29781 h 116890"/>
                <a:gd name="connsiteX1" fmla="*/ 24376 w 421437"/>
                <a:gd name="connsiteY1" fmla="*/ 29781 h 116890"/>
                <a:gd name="connsiteX2" fmla="*/ -21131 w 421437"/>
                <a:gd name="connsiteY2" fmla="*/ -6619 h 116890"/>
                <a:gd name="connsiteX3" fmla="*/ -19902 w 421437"/>
                <a:gd name="connsiteY3" fmla="*/ -9040 h 116890"/>
                <a:gd name="connsiteX4" fmla="*/ 24062 w 421437"/>
                <a:gd name="connsiteY4" fmla="*/ -20177 h 116890"/>
                <a:gd name="connsiteX5" fmla="*/ 25348 w 421437"/>
                <a:gd name="connsiteY5" fmla="*/ -19864 h 116890"/>
                <a:gd name="connsiteX6" fmla="*/ 33981 w 421437"/>
                <a:gd name="connsiteY6" fmla="*/ -11632 h 116890"/>
                <a:gd name="connsiteX7" fmla="*/ 38697 w 421437"/>
                <a:gd name="connsiteY7" fmla="*/ 13916 h 116890"/>
                <a:gd name="connsiteX8" fmla="*/ 25348 w 421437"/>
                <a:gd name="connsiteY8" fmla="*/ 29582 h 116890"/>
                <a:gd name="connsiteX9" fmla="*/ 24491 w 421437"/>
                <a:gd name="connsiteY9" fmla="*/ 29781 h 116890"/>
                <a:gd name="connsiteX10" fmla="*/ 24491 w 421437"/>
                <a:gd name="connsiteY10" fmla="*/ 29781 h 116890"/>
                <a:gd name="connsiteX11" fmla="*/ -16586 w 421437"/>
                <a:gd name="connsiteY11" fmla="*/ -5851 h 116890"/>
                <a:gd name="connsiteX12" fmla="*/ 24062 w 421437"/>
                <a:gd name="connsiteY12" fmla="*/ 25537 h 116890"/>
                <a:gd name="connsiteX13" fmla="*/ 34638 w 421437"/>
                <a:gd name="connsiteY13" fmla="*/ 12805 h 116890"/>
                <a:gd name="connsiteX14" fmla="*/ 30522 w 421437"/>
                <a:gd name="connsiteY14" fmla="*/ -9240 h 116890"/>
                <a:gd name="connsiteX15" fmla="*/ 23690 w 421437"/>
                <a:gd name="connsiteY15" fmla="*/ -15933 h 116890"/>
                <a:gd name="connsiteX16" fmla="*/ -16586 w 421437"/>
                <a:gd name="connsiteY16" fmla="*/ -5851 h 116890"/>
                <a:gd name="connsiteX17" fmla="*/ -16586 w 421437"/>
                <a:gd name="connsiteY17" fmla="*/ -5851 h 116890"/>
                <a:gd name="connsiteX18" fmla="*/ 21117 w 421437"/>
                <a:gd name="connsiteY18" fmla="*/ 74812 h 116890"/>
                <a:gd name="connsiteX19" fmla="*/ 13971 w 421437"/>
                <a:gd name="connsiteY19" fmla="*/ 72789 h 116890"/>
                <a:gd name="connsiteX20" fmla="*/ -18330 w 421437"/>
                <a:gd name="connsiteY20" fmla="*/ 66438 h 116890"/>
                <a:gd name="connsiteX21" fmla="*/ -20646 w 421437"/>
                <a:gd name="connsiteY21" fmla="*/ 64558 h 116890"/>
                <a:gd name="connsiteX22" fmla="*/ -19816 w 421437"/>
                <a:gd name="connsiteY22" fmla="*/ 62678 h 116890"/>
                <a:gd name="connsiteX23" fmla="*/ 22547 w 421437"/>
                <a:gd name="connsiteY23" fmla="*/ 55871 h 116890"/>
                <a:gd name="connsiteX24" fmla="*/ 30294 w 421437"/>
                <a:gd name="connsiteY24" fmla="*/ 65811 h 116890"/>
                <a:gd name="connsiteX25" fmla="*/ 26320 w 421437"/>
                <a:gd name="connsiteY25" fmla="*/ 73388 h 116890"/>
                <a:gd name="connsiteX26" fmla="*/ 21117 w 421437"/>
                <a:gd name="connsiteY26" fmla="*/ 74812 h 116890"/>
                <a:gd name="connsiteX27" fmla="*/ 21117 w 421437"/>
                <a:gd name="connsiteY27" fmla="*/ 74812 h 116890"/>
                <a:gd name="connsiteX28" fmla="*/ -11126 w 421437"/>
                <a:gd name="connsiteY28" fmla="*/ 61938 h 116890"/>
                <a:gd name="connsiteX29" fmla="*/ 16001 w 421437"/>
                <a:gd name="connsiteY29" fmla="*/ 69116 h 116890"/>
                <a:gd name="connsiteX30" fmla="*/ 24062 w 421437"/>
                <a:gd name="connsiteY30" fmla="*/ 69828 h 116890"/>
                <a:gd name="connsiteX31" fmla="*/ 26034 w 421437"/>
                <a:gd name="connsiteY31" fmla="*/ 66039 h 116890"/>
                <a:gd name="connsiteX32" fmla="*/ 20660 w 421437"/>
                <a:gd name="connsiteY32" fmla="*/ 59659 h 116890"/>
                <a:gd name="connsiteX33" fmla="*/ -11126 w 421437"/>
                <a:gd name="connsiteY33" fmla="*/ 61938 h 116890"/>
                <a:gd name="connsiteX34" fmla="*/ 399243 w 421437"/>
                <a:gd name="connsiteY34" fmla="*/ 80423 h 116890"/>
                <a:gd name="connsiteX35" fmla="*/ 363797 w 421437"/>
                <a:gd name="connsiteY35" fmla="*/ 95291 h 116890"/>
                <a:gd name="connsiteX36" fmla="*/ 354850 w 421437"/>
                <a:gd name="connsiteY36" fmla="*/ 91902 h 116890"/>
                <a:gd name="connsiteX37" fmla="*/ 310858 w 421437"/>
                <a:gd name="connsiteY37" fmla="*/ 87458 h 116890"/>
                <a:gd name="connsiteX38" fmla="*/ 262034 w 421437"/>
                <a:gd name="connsiteY38" fmla="*/ 89936 h 116890"/>
                <a:gd name="connsiteX39" fmla="*/ 253344 w 421437"/>
                <a:gd name="connsiteY39" fmla="*/ 43396 h 116890"/>
                <a:gd name="connsiteX40" fmla="*/ 375232 w 421437"/>
                <a:gd name="connsiteY40" fmla="*/ 42142 h 116890"/>
                <a:gd name="connsiteX41" fmla="*/ 386580 w 421437"/>
                <a:gd name="connsiteY41" fmla="*/ 50402 h 116890"/>
                <a:gd name="connsiteX42" fmla="*/ 399243 w 421437"/>
                <a:gd name="connsiteY42" fmla="*/ 80423 h 11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21437" h="116890">
                  <a:moveTo>
                    <a:pt x="24491" y="29781"/>
                  </a:moveTo>
                  <a:cubicBezTo>
                    <a:pt x="24462" y="29781"/>
                    <a:pt x="24434" y="29781"/>
                    <a:pt x="24376" y="29781"/>
                  </a:cubicBezTo>
                  <a:cubicBezTo>
                    <a:pt x="-550" y="28528"/>
                    <a:pt x="-15871" y="16281"/>
                    <a:pt x="-21131" y="-6619"/>
                  </a:cubicBezTo>
                  <a:cubicBezTo>
                    <a:pt x="-21360" y="-7616"/>
                    <a:pt x="-20845" y="-8641"/>
                    <a:pt x="-19902" y="-9040"/>
                  </a:cubicBezTo>
                  <a:cubicBezTo>
                    <a:pt x="-5381" y="-15221"/>
                    <a:pt x="9397" y="-18952"/>
                    <a:pt x="24062" y="-20177"/>
                  </a:cubicBezTo>
                  <a:cubicBezTo>
                    <a:pt x="24519" y="-20206"/>
                    <a:pt x="24976" y="-20120"/>
                    <a:pt x="25348" y="-19864"/>
                  </a:cubicBezTo>
                  <a:cubicBezTo>
                    <a:pt x="28722" y="-17756"/>
                    <a:pt x="31637" y="-14993"/>
                    <a:pt x="33981" y="-11632"/>
                  </a:cubicBezTo>
                  <a:cubicBezTo>
                    <a:pt x="39269" y="-4056"/>
                    <a:pt x="41013" y="5486"/>
                    <a:pt x="38697" y="13916"/>
                  </a:cubicBezTo>
                  <a:cubicBezTo>
                    <a:pt x="36754" y="20980"/>
                    <a:pt x="32009" y="26563"/>
                    <a:pt x="25348" y="29582"/>
                  </a:cubicBezTo>
                  <a:cubicBezTo>
                    <a:pt x="25091" y="29724"/>
                    <a:pt x="24805" y="29781"/>
                    <a:pt x="24491" y="29781"/>
                  </a:cubicBezTo>
                  <a:lnTo>
                    <a:pt x="24491" y="29781"/>
                  </a:lnTo>
                  <a:close/>
                  <a:moveTo>
                    <a:pt x="-16586" y="-5851"/>
                  </a:moveTo>
                  <a:cubicBezTo>
                    <a:pt x="-11441" y="14002"/>
                    <a:pt x="1880" y="24284"/>
                    <a:pt x="24062" y="25537"/>
                  </a:cubicBezTo>
                  <a:cubicBezTo>
                    <a:pt x="30779" y="22290"/>
                    <a:pt x="33524" y="16850"/>
                    <a:pt x="34638" y="12805"/>
                  </a:cubicBezTo>
                  <a:cubicBezTo>
                    <a:pt x="36611" y="5657"/>
                    <a:pt x="35039" y="-2774"/>
                    <a:pt x="30522" y="-9240"/>
                  </a:cubicBezTo>
                  <a:cubicBezTo>
                    <a:pt x="28636" y="-11946"/>
                    <a:pt x="26349" y="-14167"/>
                    <a:pt x="23690" y="-15933"/>
                  </a:cubicBezTo>
                  <a:cubicBezTo>
                    <a:pt x="10284" y="-14737"/>
                    <a:pt x="-3237" y="-11347"/>
                    <a:pt x="-16586" y="-5851"/>
                  </a:cubicBezTo>
                  <a:lnTo>
                    <a:pt x="-16586" y="-5851"/>
                  </a:lnTo>
                  <a:close/>
                  <a:moveTo>
                    <a:pt x="21117" y="74812"/>
                  </a:moveTo>
                  <a:cubicBezTo>
                    <a:pt x="18860" y="74812"/>
                    <a:pt x="16401" y="74128"/>
                    <a:pt x="13971" y="72789"/>
                  </a:cubicBezTo>
                  <a:cubicBezTo>
                    <a:pt x="3909" y="67293"/>
                    <a:pt x="-6353" y="65270"/>
                    <a:pt x="-18330" y="66438"/>
                  </a:cubicBezTo>
                  <a:cubicBezTo>
                    <a:pt x="-19502" y="66552"/>
                    <a:pt x="-20531" y="65698"/>
                    <a:pt x="-20646" y="64558"/>
                  </a:cubicBezTo>
                  <a:cubicBezTo>
                    <a:pt x="-20702" y="63846"/>
                    <a:pt x="-20417" y="63134"/>
                    <a:pt x="-19816" y="62678"/>
                  </a:cubicBezTo>
                  <a:cubicBezTo>
                    <a:pt x="-5181" y="51513"/>
                    <a:pt x="9083" y="49235"/>
                    <a:pt x="22547" y="55871"/>
                  </a:cubicBezTo>
                  <a:cubicBezTo>
                    <a:pt x="27263" y="58207"/>
                    <a:pt x="30093" y="61824"/>
                    <a:pt x="30294" y="65811"/>
                  </a:cubicBezTo>
                  <a:cubicBezTo>
                    <a:pt x="30437" y="68916"/>
                    <a:pt x="28978" y="71736"/>
                    <a:pt x="26320" y="73388"/>
                  </a:cubicBezTo>
                  <a:cubicBezTo>
                    <a:pt x="24805" y="74356"/>
                    <a:pt x="23033" y="74812"/>
                    <a:pt x="21117" y="74812"/>
                  </a:cubicBezTo>
                  <a:lnTo>
                    <a:pt x="21117" y="74812"/>
                  </a:lnTo>
                  <a:close/>
                  <a:moveTo>
                    <a:pt x="-11126" y="61938"/>
                  </a:moveTo>
                  <a:cubicBezTo>
                    <a:pt x="-1407" y="62052"/>
                    <a:pt x="7368" y="64387"/>
                    <a:pt x="16001" y="69116"/>
                  </a:cubicBezTo>
                  <a:cubicBezTo>
                    <a:pt x="19116" y="70825"/>
                    <a:pt x="22061" y="71080"/>
                    <a:pt x="24062" y="69828"/>
                  </a:cubicBezTo>
                  <a:cubicBezTo>
                    <a:pt x="25377" y="69030"/>
                    <a:pt x="26120" y="67577"/>
                    <a:pt x="26034" y="66039"/>
                  </a:cubicBezTo>
                  <a:cubicBezTo>
                    <a:pt x="25920" y="63618"/>
                    <a:pt x="23947" y="61283"/>
                    <a:pt x="20660" y="59659"/>
                  </a:cubicBezTo>
                  <a:cubicBezTo>
                    <a:pt x="10627" y="54703"/>
                    <a:pt x="-36" y="55472"/>
                    <a:pt x="-11126" y="61938"/>
                  </a:cubicBezTo>
                  <a:close/>
                  <a:moveTo>
                    <a:pt x="399243" y="80423"/>
                  </a:moveTo>
                  <a:cubicBezTo>
                    <a:pt x="394498" y="94351"/>
                    <a:pt x="374002" y="99478"/>
                    <a:pt x="363797" y="95291"/>
                  </a:cubicBezTo>
                  <a:cubicBezTo>
                    <a:pt x="360796" y="94066"/>
                    <a:pt x="357823" y="92927"/>
                    <a:pt x="354850" y="91902"/>
                  </a:cubicBezTo>
                  <a:cubicBezTo>
                    <a:pt x="338900" y="86376"/>
                    <a:pt x="323406" y="83983"/>
                    <a:pt x="310858" y="87458"/>
                  </a:cubicBezTo>
                  <a:cubicBezTo>
                    <a:pt x="295136" y="93212"/>
                    <a:pt x="272782" y="94066"/>
                    <a:pt x="262034" y="89936"/>
                  </a:cubicBezTo>
                  <a:cubicBezTo>
                    <a:pt x="249285" y="75097"/>
                    <a:pt x="251343" y="47213"/>
                    <a:pt x="253344" y="43396"/>
                  </a:cubicBezTo>
                  <a:cubicBezTo>
                    <a:pt x="269466" y="27332"/>
                    <a:pt x="335555" y="18787"/>
                    <a:pt x="375232" y="42142"/>
                  </a:cubicBezTo>
                  <a:cubicBezTo>
                    <a:pt x="379319" y="44535"/>
                    <a:pt x="383121" y="47298"/>
                    <a:pt x="386580" y="50402"/>
                  </a:cubicBezTo>
                  <a:cubicBezTo>
                    <a:pt x="399472" y="62023"/>
                    <a:pt x="402016" y="72362"/>
                    <a:pt x="399243" y="80423"/>
                  </a:cubicBezTo>
                  <a:close/>
                </a:path>
              </a:pathLst>
            </a:custGeom>
            <a:solidFill>
              <a:srgbClr val="191919"/>
            </a:solidFill>
            <a:ln w="285" cap="flat">
              <a:noFill/>
              <a:prstDash val="solid"/>
              <a:miter/>
            </a:ln>
          </p:spPr>
          <p:txBody>
            <a:bodyPr rtlCol="0" anchor="ctr"/>
            <a:lstStyle/>
            <a:p>
              <a:endParaRPr lang="fr-FR"/>
            </a:p>
          </p:txBody>
        </p:sp>
        <p:sp>
          <p:nvSpPr>
            <p:cNvPr id="4239" name="Forme libre 4238">
              <a:extLst>
                <a:ext uri="{FF2B5EF4-FFF2-40B4-BE49-F238E27FC236}">
                  <a16:creationId xmlns:a16="http://schemas.microsoft.com/office/drawing/2014/main" id="{811106F9-5986-E0E0-EB63-BDEB4C9D5E6B}"/>
                </a:ext>
              </a:extLst>
            </p:cNvPr>
            <p:cNvSpPr/>
            <p:nvPr/>
          </p:nvSpPr>
          <p:spPr>
            <a:xfrm>
              <a:off x="8181707" y="9390991"/>
              <a:ext cx="152657" cy="73171"/>
            </a:xfrm>
            <a:custGeom>
              <a:avLst/>
              <a:gdLst>
                <a:gd name="connsiteX0" fmla="*/ 100673 w 152657"/>
                <a:gd name="connsiteY0" fmla="*/ 52918 h 73171"/>
                <a:gd name="connsiteX1" fmla="*/ 91669 w 152657"/>
                <a:gd name="connsiteY1" fmla="*/ 51351 h 73171"/>
                <a:gd name="connsiteX2" fmla="*/ 82837 w 152657"/>
                <a:gd name="connsiteY2" fmla="*/ 47990 h 73171"/>
                <a:gd name="connsiteX3" fmla="*/ 40187 w 152657"/>
                <a:gd name="connsiteY3" fmla="*/ 43575 h 73171"/>
                <a:gd name="connsiteX4" fmla="*/ -10037 w 152657"/>
                <a:gd name="connsiteY4" fmla="*/ 45996 h 73171"/>
                <a:gd name="connsiteX5" fmla="*/ -10894 w 152657"/>
                <a:gd name="connsiteY5" fmla="*/ 45398 h 73171"/>
                <a:gd name="connsiteX6" fmla="*/ -19842 w 152657"/>
                <a:gd name="connsiteY6" fmla="*/ -3478 h 73171"/>
                <a:gd name="connsiteX7" fmla="*/ -19470 w 152657"/>
                <a:gd name="connsiteY7" fmla="*/ -3990 h 73171"/>
                <a:gd name="connsiteX8" fmla="*/ 34013 w 152657"/>
                <a:gd name="connsiteY8" fmla="*/ -20026 h 73171"/>
                <a:gd name="connsiteX9" fmla="*/ 104990 w 152657"/>
                <a:gd name="connsiteY9" fmla="*/ -5557 h 73171"/>
                <a:gd name="connsiteX10" fmla="*/ 116681 w 152657"/>
                <a:gd name="connsiteY10" fmla="*/ 2931 h 73171"/>
                <a:gd name="connsiteX11" fmla="*/ 129945 w 152657"/>
                <a:gd name="connsiteY11" fmla="*/ 35202 h 73171"/>
                <a:gd name="connsiteX12" fmla="*/ 115710 w 152657"/>
                <a:gd name="connsiteY12" fmla="*/ 49614 h 73171"/>
                <a:gd name="connsiteX13" fmla="*/ 100673 w 152657"/>
                <a:gd name="connsiteY13" fmla="*/ 52918 h 73171"/>
                <a:gd name="connsiteX14" fmla="*/ 52422 w 152657"/>
                <a:gd name="connsiteY14" fmla="*/ 37850 h 73171"/>
                <a:gd name="connsiteX15" fmla="*/ 84208 w 152657"/>
                <a:gd name="connsiteY15" fmla="*/ 44031 h 73171"/>
                <a:gd name="connsiteX16" fmla="*/ 93270 w 152657"/>
                <a:gd name="connsiteY16" fmla="*/ 47478 h 73171"/>
                <a:gd name="connsiteX17" fmla="*/ 113937 w 152657"/>
                <a:gd name="connsiteY17" fmla="*/ 45825 h 73171"/>
                <a:gd name="connsiteX18" fmla="*/ 125914 w 152657"/>
                <a:gd name="connsiteY18" fmla="*/ 33891 h 73171"/>
                <a:gd name="connsiteX19" fmla="*/ 113823 w 152657"/>
                <a:gd name="connsiteY19" fmla="*/ 6092 h 73171"/>
                <a:gd name="connsiteX20" fmla="*/ 102817 w 152657"/>
                <a:gd name="connsiteY20" fmla="*/ -1911 h 73171"/>
                <a:gd name="connsiteX21" fmla="*/ -16240 w 152657"/>
                <a:gd name="connsiteY21" fmla="*/ -1256 h 73171"/>
                <a:gd name="connsiteX22" fmla="*/ -8064 w 152657"/>
                <a:gd name="connsiteY22" fmla="*/ 42265 h 73171"/>
                <a:gd name="connsiteX23" fmla="*/ 38786 w 152657"/>
                <a:gd name="connsiteY23" fmla="*/ 39617 h 73171"/>
                <a:gd name="connsiteX24" fmla="*/ 38958 w 152657"/>
                <a:gd name="connsiteY24" fmla="*/ 39559 h 73171"/>
                <a:gd name="connsiteX25" fmla="*/ 52422 w 152657"/>
                <a:gd name="connsiteY25" fmla="*/ 37850 h 73171"/>
                <a:gd name="connsiteX26" fmla="*/ 52422 w 152657"/>
                <a:gd name="connsiteY26" fmla="*/ 37850 h 7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657" h="73171">
                  <a:moveTo>
                    <a:pt x="100673" y="52918"/>
                  </a:moveTo>
                  <a:cubicBezTo>
                    <a:pt x="97358" y="52918"/>
                    <a:pt x="94242" y="52405"/>
                    <a:pt x="91669" y="51351"/>
                  </a:cubicBezTo>
                  <a:cubicBezTo>
                    <a:pt x="88754" y="50155"/>
                    <a:pt x="85809" y="49016"/>
                    <a:pt x="82837" y="47990"/>
                  </a:cubicBezTo>
                  <a:cubicBezTo>
                    <a:pt x="65600" y="42009"/>
                    <a:pt x="51250" y="40528"/>
                    <a:pt x="40187" y="43575"/>
                  </a:cubicBezTo>
                  <a:cubicBezTo>
                    <a:pt x="24465" y="49301"/>
                    <a:pt x="1483" y="50411"/>
                    <a:pt x="-10037" y="45996"/>
                  </a:cubicBezTo>
                  <a:cubicBezTo>
                    <a:pt x="-10351" y="45883"/>
                    <a:pt x="-10666" y="45655"/>
                    <a:pt x="-10894" y="45398"/>
                  </a:cubicBezTo>
                  <a:cubicBezTo>
                    <a:pt x="-24072" y="30075"/>
                    <a:pt x="-22357" y="1279"/>
                    <a:pt x="-19842" y="-3478"/>
                  </a:cubicBezTo>
                  <a:cubicBezTo>
                    <a:pt x="-19756" y="-3677"/>
                    <a:pt x="-19613" y="-3848"/>
                    <a:pt x="-19470" y="-3990"/>
                  </a:cubicBezTo>
                  <a:cubicBezTo>
                    <a:pt x="-10952" y="-12478"/>
                    <a:pt x="10030" y="-18772"/>
                    <a:pt x="34013" y="-20026"/>
                  </a:cubicBezTo>
                  <a:cubicBezTo>
                    <a:pt x="61112" y="-21450"/>
                    <a:pt x="86982" y="-16152"/>
                    <a:pt x="104990" y="-5557"/>
                  </a:cubicBezTo>
                  <a:cubicBezTo>
                    <a:pt x="109278" y="-3022"/>
                    <a:pt x="113222" y="-174"/>
                    <a:pt x="116681" y="2931"/>
                  </a:cubicBezTo>
                  <a:cubicBezTo>
                    <a:pt x="132032" y="16773"/>
                    <a:pt x="132375" y="28138"/>
                    <a:pt x="129945" y="35202"/>
                  </a:cubicBezTo>
                  <a:cubicBezTo>
                    <a:pt x="127858" y="41297"/>
                    <a:pt x="122799" y="46424"/>
                    <a:pt x="115710" y="49614"/>
                  </a:cubicBezTo>
                  <a:cubicBezTo>
                    <a:pt x="110907" y="51807"/>
                    <a:pt x="105562" y="52918"/>
                    <a:pt x="100673" y="52918"/>
                  </a:cubicBezTo>
                  <a:close/>
                  <a:moveTo>
                    <a:pt x="52422" y="37850"/>
                  </a:moveTo>
                  <a:cubicBezTo>
                    <a:pt x="61712" y="37850"/>
                    <a:pt x="72346" y="39901"/>
                    <a:pt x="84208" y="44031"/>
                  </a:cubicBezTo>
                  <a:cubicBezTo>
                    <a:pt x="87124" y="45028"/>
                    <a:pt x="90097" y="46168"/>
                    <a:pt x="93270" y="47478"/>
                  </a:cubicBezTo>
                  <a:cubicBezTo>
                    <a:pt x="98501" y="49642"/>
                    <a:pt x="107020" y="48959"/>
                    <a:pt x="113937" y="45825"/>
                  </a:cubicBezTo>
                  <a:cubicBezTo>
                    <a:pt x="119968" y="43091"/>
                    <a:pt x="124228" y="38876"/>
                    <a:pt x="125914" y="33891"/>
                  </a:cubicBezTo>
                  <a:cubicBezTo>
                    <a:pt x="128801" y="25461"/>
                    <a:pt x="124628" y="15834"/>
                    <a:pt x="113823" y="6092"/>
                  </a:cubicBezTo>
                  <a:cubicBezTo>
                    <a:pt x="110593" y="3159"/>
                    <a:pt x="106877" y="482"/>
                    <a:pt x="102817" y="-1911"/>
                  </a:cubicBezTo>
                  <a:cubicBezTo>
                    <a:pt x="63084" y="-25323"/>
                    <a:pt x="-976" y="-15839"/>
                    <a:pt x="-16240" y="-1256"/>
                  </a:cubicBezTo>
                  <a:cubicBezTo>
                    <a:pt x="-17726" y="2618"/>
                    <a:pt x="-19584" y="28309"/>
                    <a:pt x="-8064" y="42265"/>
                  </a:cubicBezTo>
                  <a:cubicBezTo>
                    <a:pt x="2684" y="46110"/>
                    <a:pt x="24351" y="44886"/>
                    <a:pt x="38786" y="39617"/>
                  </a:cubicBezTo>
                  <a:cubicBezTo>
                    <a:pt x="38844" y="39588"/>
                    <a:pt x="38901" y="39588"/>
                    <a:pt x="38958" y="39559"/>
                  </a:cubicBezTo>
                  <a:cubicBezTo>
                    <a:pt x="43046" y="38420"/>
                    <a:pt x="47534" y="37850"/>
                    <a:pt x="52422" y="37850"/>
                  </a:cubicBezTo>
                  <a:lnTo>
                    <a:pt x="52422" y="37850"/>
                  </a:lnTo>
                  <a:close/>
                </a:path>
              </a:pathLst>
            </a:custGeom>
            <a:solidFill>
              <a:srgbClr val="191919"/>
            </a:solidFill>
            <a:ln w="285" cap="flat">
              <a:noFill/>
              <a:prstDash val="solid"/>
              <a:miter/>
            </a:ln>
          </p:spPr>
          <p:txBody>
            <a:bodyPr rtlCol="0" anchor="ctr"/>
            <a:lstStyle/>
            <a:p>
              <a:endParaRPr lang="fr-FR"/>
            </a:p>
          </p:txBody>
        </p:sp>
        <p:sp>
          <p:nvSpPr>
            <p:cNvPr id="4240" name="Forme libre 4239">
              <a:extLst>
                <a:ext uri="{FF2B5EF4-FFF2-40B4-BE49-F238E27FC236}">
                  <a16:creationId xmlns:a16="http://schemas.microsoft.com/office/drawing/2014/main" id="{A08200D1-E333-FDED-D88A-4F03B73B993D}"/>
                </a:ext>
              </a:extLst>
            </p:cNvPr>
            <p:cNvSpPr/>
            <p:nvPr/>
          </p:nvSpPr>
          <p:spPr>
            <a:xfrm>
              <a:off x="8183800" y="9393123"/>
              <a:ext cx="148422" cy="52668"/>
            </a:xfrm>
            <a:custGeom>
              <a:avLst/>
              <a:gdLst>
                <a:gd name="connsiteX0" fmla="*/ 125823 w 148422"/>
                <a:gd name="connsiteY0" fmla="*/ 32439 h 52668"/>
                <a:gd name="connsiteX1" fmla="*/ -21591 w 148422"/>
                <a:gd name="connsiteY1" fmla="*/ 7146 h 52668"/>
                <a:gd name="connsiteX2" fmla="*/ -20105 w 148422"/>
                <a:gd name="connsiteY2" fmla="*/ -4588 h 52668"/>
                <a:gd name="connsiteX3" fmla="*/ 113131 w 148422"/>
                <a:gd name="connsiteY3" fmla="*/ 2418 h 52668"/>
                <a:gd name="connsiteX4" fmla="*/ 125823 w 148422"/>
                <a:gd name="connsiteY4" fmla="*/ 32439 h 5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422" h="52668">
                  <a:moveTo>
                    <a:pt x="125823" y="32439"/>
                  </a:moveTo>
                  <a:cubicBezTo>
                    <a:pt x="90777" y="-18516"/>
                    <a:pt x="18628" y="-14130"/>
                    <a:pt x="-21591" y="7146"/>
                  </a:cubicBezTo>
                  <a:cubicBezTo>
                    <a:pt x="-21448" y="3643"/>
                    <a:pt x="-21277" y="-287"/>
                    <a:pt x="-20105" y="-4588"/>
                  </a:cubicBezTo>
                  <a:cubicBezTo>
                    <a:pt x="-2325" y="-22333"/>
                    <a:pt x="76227" y="-30878"/>
                    <a:pt x="113131" y="2418"/>
                  </a:cubicBezTo>
                  <a:cubicBezTo>
                    <a:pt x="126052" y="14040"/>
                    <a:pt x="128595" y="24378"/>
                    <a:pt x="125823" y="32439"/>
                  </a:cubicBezTo>
                  <a:close/>
                </a:path>
              </a:pathLst>
            </a:custGeom>
            <a:solidFill>
              <a:srgbClr val="FFFFFF"/>
            </a:solidFill>
            <a:ln w="285" cap="flat">
              <a:noFill/>
              <a:prstDash val="solid"/>
              <a:miter/>
            </a:ln>
          </p:spPr>
          <p:txBody>
            <a:bodyPr rtlCol="0" anchor="ctr"/>
            <a:lstStyle/>
            <a:p>
              <a:endParaRPr lang="fr-FR"/>
            </a:p>
          </p:txBody>
        </p:sp>
        <p:sp>
          <p:nvSpPr>
            <p:cNvPr id="4241" name="Forme libre 4240">
              <a:extLst>
                <a:ext uri="{FF2B5EF4-FFF2-40B4-BE49-F238E27FC236}">
                  <a16:creationId xmlns:a16="http://schemas.microsoft.com/office/drawing/2014/main" id="{0F66B032-2E22-E480-A7E7-F9FB083B5578}"/>
                </a:ext>
              </a:extLst>
            </p:cNvPr>
            <p:cNvSpPr/>
            <p:nvPr/>
          </p:nvSpPr>
          <p:spPr>
            <a:xfrm>
              <a:off x="8181685" y="9390986"/>
              <a:ext cx="152622" cy="56912"/>
            </a:xfrm>
            <a:custGeom>
              <a:avLst/>
              <a:gdLst>
                <a:gd name="connsiteX0" fmla="*/ 127938 w 152622"/>
                <a:gd name="connsiteY0" fmla="*/ 36683 h 56912"/>
                <a:gd name="connsiteX1" fmla="*/ 126195 w 152622"/>
                <a:gd name="connsiteY1" fmla="*/ 35771 h 56912"/>
                <a:gd name="connsiteX2" fmla="*/ -18475 w 152622"/>
                <a:gd name="connsiteY2" fmla="*/ 11134 h 56912"/>
                <a:gd name="connsiteX3" fmla="*/ -21334 w 152622"/>
                <a:gd name="connsiteY3" fmla="*/ 10251 h 56912"/>
                <a:gd name="connsiteX4" fmla="*/ -21591 w 152622"/>
                <a:gd name="connsiteY4" fmla="*/ 9198 h 56912"/>
                <a:gd name="connsiteX5" fmla="*/ -20019 w 152622"/>
                <a:gd name="connsiteY5" fmla="*/ -3021 h 56912"/>
                <a:gd name="connsiteX6" fmla="*/ -19476 w 152622"/>
                <a:gd name="connsiteY6" fmla="*/ -3962 h 56912"/>
                <a:gd name="connsiteX7" fmla="*/ 41439 w 152622"/>
                <a:gd name="connsiteY7" fmla="*/ -20225 h 56912"/>
                <a:gd name="connsiteX8" fmla="*/ 116647 w 152622"/>
                <a:gd name="connsiteY8" fmla="*/ 2960 h 56912"/>
                <a:gd name="connsiteX9" fmla="*/ 129911 w 152622"/>
                <a:gd name="connsiteY9" fmla="*/ 35231 h 56912"/>
                <a:gd name="connsiteX10" fmla="*/ 127938 w 152622"/>
                <a:gd name="connsiteY10" fmla="*/ 36683 h 56912"/>
                <a:gd name="connsiteX11" fmla="*/ 127938 w 152622"/>
                <a:gd name="connsiteY11" fmla="*/ 36683 h 56912"/>
                <a:gd name="connsiteX12" fmla="*/ 43812 w 152622"/>
                <a:gd name="connsiteY12" fmla="*/ -7835 h 56912"/>
                <a:gd name="connsiteX13" fmla="*/ 56361 w 152622"/>
                <a:gd name="connsiteY13" fmla="*/ -7237 h 56912"/>
                <a:gd name="connsiteX14" fmla="*/ 126795 w 152622"/>
                <a:gd name="connsiteY14" fmla="*/ 29449 h 56912"/>
                <a:gd name="connsiteX15" fmla="*/ 113845 w 152622"/>
                <a:gd name="connsiteY15" fmla="*/ 6121 h 56912"/>
                <a:gd name="connsiteX16" fmla="*/ 41496 w 152622"/>
                <a:gd name="connsiteY16" fmla="*/ -15981 h 56912"/>
                <a:gd name="connsiteX17" fmla="*/ -16075 w 152622"/>
                <a:gd name="connsiteY17" fmla="*/ -1341 h 56912"/>
                <a:gd name="connsiteX18" fmla="*/ -17160 w 152622"/>
                <a:gd name="connsiteY18" fmla="*/ 5780 h 56912"/>
                <a:gd name="connsiteX19" fmla="*/ 43812 w 152622"/>
                <a:gd name="connsiteY19" fmla="*/ -7835 h 5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622" h="56912">
                  <a:moveTo>
                    <a:pt x="127938" y="36683"/>
                  </a:moveTo>
                  <a:cubicBezTo>
                    <a:pt x="127252" y="36683"/>
                    <a:pt x="126595" y="36341"/>
                    <a:pt x="126195" y="35771"/>
                  </a:cubicBezTo>
                  <a:cubicBezTo>
                    <a:pt x="91406" y="-14813"/>
                    <a:pt x="19286" y="-8832"/>
                    <a:pt x="-18475" y="11134"/>
                  </a:cubicBezTo>
                  <a:cubicBezTo>
                    <a:pt x="-19505" y="11675"/>
                    <a:pt x="-20791" y="11277"/>
                    <a:pt x="-21334" y="10251"/>
                  </a:cubicBezTo>
                  <a:cubicBezTo>
                    <a:pt x="-21506" y="9910"/>
                    <a:pt x="-21591" y="9568"/>
                    <a:pt x="-21591" y="9198"/>
                  </a:cubicBezTo>
                  <a:cubicBezTo>
                    <a:pt x="-21448" y="5438"/>
                    <a:pt x="-21220" y="1365"/>
                    <a:pt x="-20019" y="-3021"/>
                  </a:cubicBezTo>
                  <a:cubicBezTo>
                    <a:pt x="-19934" y="-3363"/>
                    <a:pt x="-19733" y="-3705"/>
                    <a:pt x="-19476" y="-3962"/>
                  </a:cubicBezTo>
                  <a:cubicBezTo>
                    <a:pt x="-9929" y="-13474"/>
                    <a:pt x="14569" y="-20025"/>
                    <a:pt x="41439" y="-20225"/>
                  </a:cubicBezTo>
                  <a:cubicBezTo>
                    <a:pt x="72683" y="-20452"/>
                    <a:pt x="100068" y="-11993"/>
                    <a:pt x="116647" y="2960"/>
                  </a:cubicBezTo>
                  <a:cubicBezTo>
                    <a:pt x="131997" y="16802"/>
                    <a:pt x="132340" y="28167"/>
                    <a:pt x="129911" y="35231"/>
                  </a:cubicBezTo>
                  <a:cubicBezTo>
                    <a:pt x="129653" y="36114"/>
                    <a:pt x="128853" y="36683"/>
                    <a:pt x="127938" y="36683"/>
                  </a:cubicBezTo>
                  <a:lnTo>
                    <a:pt x="127938" y="36683"/>
                  </a:lnTo>
                  <a:close/>
                  <a:moveTo>
                    <a:pt x="43812" y="-7835"/>
                  </a:moveTo>
                  <a:cubicBezTo>
                    <a:pt x="48042" y="-7835"/>
                    <a:pt x="52244" y="-7635"/>
                    <a:pt x="56361" y="-7237"/>
                  </a:cubicBezTo>
                  <a:cubicBezTo>
                    <a:pt x="77485" y="-5214"/>
                    <a:pt x="106413" y="2846"/>
                    <a:pt x="126795" y="29449"/>
                  </a:cubicBezTo>
                  <a:cubicBezTo>
                    <a:pt x="127167" y="22157"/>
                    <a:pt x="122764" y="14182"/>
                    <a:pt x="113845" y="6121"/>
                  </a:cubicBezTo>
                  <a:cubicBezTo>
                    <a:pt x="98038" y="-8148"/>
                    <a:pt x="71625" y="-16209"/>
                    <a:pt x="41496" y="-15981"/>
                  </a:cubicBezTo>
                  <a:cubicBezTo>
                    <a:pt x="16427" y="-15810"/>
                    <a:pt x="-7070" y="-9801"/>
                    <a:pt x="-16075" y="-1341"/>
                  </a:cubicBezTo>
                  <a:cubicBezTo>
                    <a:pt x="-16703" y="1137"/>
                    <a:pt x="-16989" y="3473"/>
                    <a:pt x="-17160" y="5780"/>
                  </a:cubicBezTo>
                  <a:cubicBezTo>
                    <a:pt x="820" y="-3021"/>
                    <a:pt x="22688" y="-7835"/>
                    <a:pt x="43812" y="-7835"/>
                  </a:cubicBezTo>
                  <a:close/>
                </a:path>
              </a:pathLst>
            </a:custGeom>
            <a:solidFill>
              <a:srgbClr val="191919"/>
            </a:solidFill>
            <a:ln w="285" cap="flat">
              <a:noFill/>
              <a:prstDash val="solid"/>
              <a:miter/>
            </a:ln>
          </p:spPr>
          <p:txBody>
            <a:bodyPr rtlCol="0" anchor="ctr"/>
            <a:lstStyle/>
            <a:p>
              <a:endParaRPr lang="fr-FR"/>
            </a:p>
          </p:txBody>
        </p:sp>
        <p:sp>
          <p:nvSpPr>
            <p:cNvPr id="4242" name="Forme libre 4241">
              <a:extLst>
                <a:ext uri="{FF2B5EF4-FFF2-40B4-BE49-F238E27FC236}">
                  <a16:creationId xmlns:a16="http://schemas.microsoft.com/office/drawing/2014/main" id="{AE1C33CE-7ECB-F8F9-84BF-8C621FB6F52B}"/>
                </a:ext>
              </a:extLst>
            </p:cNvPr>
            <p:cNvSpPr/>
            <p:nvPr/>
          </p:nvSpPr>
          <p:spPr>
            <a:xfrm>
              <a:off x="8284658" y="9407511"/>
              <a:ext cx="47564" cy="54565"/>
            </a:xfrm>
            <a:custGeom>
              <a:avLst/>
              <a:gdLst>
                <a:gd name="connsiteX0" fmla="*/ 24815 w 47564"/>
                <a:gd name="connsiteY0" fmla="*/ 18005 h 54565"/>
                <a:gd name="connsiteX1" fmla="*/ -10630 w 47564"/>
                <a:gd name="connsiteY1" fmla="*/ 32873 h 54565"/>
                <a:gd name="connsiteX2" fmla="*/ -19578 w 47564"/>
                <a:gd name="connsiteY2" fmla="*/ 29484 h 54565"/>
                <a:gd name="connsiteX3" fmla="*/ 804 w 47564"/>
                <a:gd name="connsiteY3" fmla="*/ -20275 h 54565"/>
                <a:gd name="connsiteX4" fmla="*/ 12152 w 47564"/>
                <a:gd name="connsiteY4" fmla="*/ -12015 h 54565"/>
                <a:gd name="connsiteX5" fmla="*/ 24815 w 47564"/>
                <a:gd name="connsiteY5" fmla="*/ 18005 h 5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564" h="54565">
                  <a:moveTo>
                    <a:pt x="24815" y="18005"/>
                  </a:moveTo>
                  <a:cubicBezTo>
                    <a:pt x="20070" y="31933"/>
                    <a:pt x="-426" y="37060"/>
                    <a:pt x="-10630" y="32873"/>
                  </a:cubicBezTo>
                  <a:cubicBezTo>
                    <a:pt x="-13632" y="31648"/>
                    <a:pt x="-16605" y="30509"/>
                    <a:pt x="-19578" y="29484"/>
                  </a:cubicBezTo>
                  <a:cubicBezTo>
                    <a:pt x="-23408" y="15071"/>
                    <a:pt x="-24980" y="-6176"/>
                    <a:pt x="804" y="-20275"/>
                  </a:cubicBezTo>
                  <a:cubicBezTo>
                    <a:pt x="4892" y="-17883"/>
                    <a:pt x="8693" y="-15120"/>
                    <a:pt x="12152" y="-12015"/>
                  </a:cubicBezTo>
                  <a:cubicBezTo>
                    <a:pt x="25044" y="-394"/>
                    <a:pt x="27588" y="9944"/>
                    <a:pt x="24815" y="18005"/>
                  </a:cubicBezTo>
                  <a:close/>
                </a:path>
              </a:pathLst>
            </a:custGeom>
            <a:solidFill>
              <a:srgbClr val="FFFFFF"/>
            </a:solidFill>
            <a:ln w="285" cap="flat">
              <a:noFill/>
              <a:prstDash val="solid"/>
              <a:miter/>
            </a:ln>
          </p:spPr>
          <p:txBody>
            <a:bodyPr rtlCol="0" anchor="ctr"/>
            <a:lstStyle/>
            <a:p>
              <a:endParaRPr lang="fr-FR"/>
            </a:p>
          </p:txBody>
        </p:sp>
        <p:sp>
          <p:nvSpPr>
            <p:cNvPr id="4243" name="Forme libre 4242">
              <a:extLst>
                <a:ext uri="{FF2B5EF4-FFF2-40B4-BE49-F238E27FC236}">
                  <a16:creationId xmlns:a16="http://schemas.microsoft.com/office/drawing/2014/main" id="{E504A31C-1542-46B9-0245-29E3D04042E4}"/>
                </a:ext>
              </a:extLst>
            </p:cNvPr>
            <p:cNvSpPr/>
            <p:nvPr/>
          </p:nvSpPr>
          <p:spPr>
            <a:xfrm>
              <a:off x="8240690" y="9405396"/>
              <a:ext cx="93674" cy="92062"/>
            </a:xfrm>
            <a:custGeom>
              <a:avLst/>
              <a:gdLst>
                <a:gd name="connsiteX0" fmla="*/ 41603 w 93674"/>
                <a:gd name="connsiteY0" fmla="*/ 38442 h 92062"/>
                <a:gd name="connsiteX1" fmla="*/ 32599 w 93674"/>
                <a:gd name="connsiteY1" fmla="*/ 36875 h 92062"/>
                <a:gd name="connsiteX2" fmla="*/ 23766 w 93674"/>
                <a:gd name="connsiteY2" fmla="*/ 33514 h 92062"/>
                <a:gd name="connsiteX3" fmla="*/ 22423 w 93674"/>
                <a:gd name="connsiteY3" fmla="*/ 32062 h 92062"/>
                <a:gd name="connsiteX4" fmla="*/ 43833 w 93674"/>
                <a:gd name="connsiteY4" fmla="*/ -20061 h 92062"/>
                <a:gd name="connsiteX5" fmla="*/ 45920 w 93674"/>
                <a:gd name="connsiteY5" fmla="*/ -20033 h 92062"/>
                <a:gd name="connsiteX6" fmla="*/ 57611 w 93674"/>
                <a:gd name="connsiteY6" fmla="*/ -11545 h 92062"/>
                <a:gd name="connsiteX7" fmla="*/ 70875 w 93674"/>
                <a:gd name="connsiteY7" fmla="*/ 20726 h 92062"/>
                <a:gd name="connsiteX8" fmla="*/ 56639 w 93674"/>
                <a:gd name="connsiteY8" fmla="*/ 35138 h 92062"/>
                <a:gd name="connsiteX9" fmla="*/ 41603 w 93674"/>
                <a:gd name="connsiteY9" fmla="*/ 38442 h 92062"/>
                <a:gd name="connsiteX10" fmla="*/ 41603 w 93674"/>
                <a:gd name="connsiteY10" fmla="*/ 38442 h 92062"/>
                <a:gd name="connsiteX11" fmla="*/ 26225 w 93674"/>
                <a:gd name="connsiteY11" fmla="*/ 29925 h 92062"/>
                <a:gd name="connsiteX12" fmla="*/ 34228 w 93674"/>
                <a:gd name="connsiteY12" fmla="*/ 33002 h 92062"/>
                <a:gd name="connsiteX13" fmla="*/ 54895 w 93674"/>
                <a:gd name="connsiteY13" fmla="*/ 31350 h 92062"/>
                <a:gd name="connsiteX14" fmla="*/ 66873 w 93674"/>
                <a:gd name="connsiteY14" fmla="*/ 19415 h 92062"/>
                <a:gd name="connsiteX15" fmla="*/ 54781 w 93674"/>
                <a:gd name="connsiteY15" fmla="*/ -8383 h 92062"/>
                <a:gd name="connsiteX16" fmla="*/ 44833 w 93674"/>
                <a:gd name="connsiteY16" fmla="*/ -15761 h 92062"/>
                <a:gd name="connsiteX17" fmla="*/ 26225 w 93674"/>
                <a:gd name="connsiteY17" fmla="*/ 29925 h 92062"/>
                <a:gd name="connsiteX18" fmla="*/ 26225 w 93674"/>
                <a:gd name="connsiteY18" fmla="*/ 29925 h 92062"/>
                <a:gd name="connsiteX19" fmla="*/ 1213 w 93674"/>
                <a:gd name="connsiteY19" fmla="*/ 71738 h 92062"/>
                <a:gd name="connsiteX20" fmla="*/ -2704 w 93674"/>
                <a:gd name="connsiteY20" fmla="*/ 70769 h 92062"/>
                <a:gd name="connsiteX21" fmla="*/ -8450 w 93674"/>
                <a:gd name="connsiteY21" fmla="*/ 59860 h 92062"/>
                <a:gd name="connsiteX22" fmla="*/ -21112 w 93674"/>
                <a:gd name="connsiteY22" fmla="*/ 28530 h 92062"/>
                <a:gd name="connsiteX23" fmla="*/ -20999 w 93674"/>
                <a:gd name="connsiteY23" fmla="*/ 25539 h 92062"/>
                <a:gd name="connsiteX24" fmla="*/ -18740 w 93674"/>
                <a:gd name="connsiteY24" fmla="*/ 25141 h 92062"/>
                <a:gd name="connsiteX25" fmla="*/ 10531 w 93674"/>
                <a:gd name="connsiteY25" fmla="*/ 58664 h 92062"/>
                <a:gd name="connsiteX26" fmla="*/ 5843 w 93674"/>
                <a:gd name="connsiteY26" fmla="*/ 70342 h 92062"/>
                <a:gd name="connsiteX27" fmla="*/ 1213 w 93674"/>
                <a:gd name="connsiteY27" fmla="*/ 71738 h 92062"/>
                <a:gd name="connsiteX28" fmla="*/ 1213 w 93674"/>
                <a:gd name="connsiteY28" fmla="*/ 71738 h 92062"/>
                <a:gd name="connsiteX29" fmla="*/ -12108 w 93674"/>
                <a:gd name="connsiteY29" fmla="*/ 33030 h 92062"/>
                <a:gd name="connsiteX30" fmla="*/ -4219 w 93674"/>
                <a:gd name="connsiteY30" fmla="*/ 59775 h 92062"/>
                <a:gd name="connsiteX31" fmla="*/ -731 w 93674"/>
                <a:gd name="connsiteY31" fmla="*/ 67067 h 92062"/>
                <a:gd name="connsiteX32" fmla="*/ 3556 w 93674"/>
                <a:gd name="connsiteY32" fmla="*/ 66839 h 92062"/>
                <a:gd name="connsiteX33" fmla="*/ 6358 w 93674"/>
                <a:gd name="connsiteY33" fmla="*/ 58978 h 92062"/>
                <a:gd name="connsiteX34" fmla="*/ -12108 w 93674"/>
                <a:gd name="connsiteY34" fmla="*/ 33030 h 9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3674" h="92062">
                  <a:moveTo>
                    <a:pt x="41603" y="38442"/>
                  </a:moveTo>
                  <a:cubicBezTo>
                    <a:pt x="38287" y="38442"/>
                    <a:pt x="35171" y="37929"/>
                    <a:pt x="32599" y="36875"/>
                  </a:cubicBezTo>
                  <a:cubicBezTo>
                    <a:pt x="29683" y="35679"/>
                    <a:pt x="26739" y="34540"/>
                    <a:pt x="23766" y="33514"/>
                  </a:cubicBezTo>
                  <a:cubicBezTo>
                    <a:pt x="23109" y="33287"/>
                    <a:pt x="22594" y="32745"/>
                    <a:pt x="22423" y="32062"/>
                  </a:cubicBezTo>
                  <a:cubicBezTo>
                    <a:pt x="16220" y="8621"/>
                    <a:pt x="23423" y="-8925"/>
                    <a:pt x="43833" y="-20061"/>
                  </a:cubicBezTo>
                  <a:cubicBezTo>
                    <a:pt x="44491" y="-20431"/>
                    <a:pt x="45291" y="-20403"/>
                    <a:pt x="45920" y="-20033"/>
                  </a:cubicBezTo>
                  <a:cubicBezTo>
                    <a:pt x="50208" y="-17498"/>
                    <a:pt x="54152" y="-14650"/>
                    <a:pt x="57611" y="-11545"/>
                  </a:cubicBezTo>
                  <a:cubicBezTo>
                    <a:pt x="72961" y="2297"/>
                    <a:pt x="73304" y="13662"/>
                    <a:pt x="70875" y="20726"/>
                  </a:cubicBezTo>
                  <a:cubicBezTo>
                    <a:pt x="68788" y="26821"/>
                    <a:pt x="63728" y="31948"/>
                    <a:pt x="56639" y="35138"/>
                  </a:cubicBezTo>
                  <a:cubicBezTo>
                    <a:pt x="51837" y="37331"/>
                    <a:pt x="46492" y="38442"/>
                    <a:pt x="41603" y="38442"/>
                  </a:cubicBezTo>
                  <a:lnTo>
                    <a:pt x="41603" y="38442"/>
                  </a:lnTo>
                  <a:close/>
                  <a:moveTo>
                    <a:pt x="26225" y="29925"/>
                  </a:moveTo>
                  <a:cubicBezTo>
                    <a:pt x="28797" y="30837"/>
                    <a:pt x="31427" y="31834"/>
                    <a:pt x="34228" y="33002"/>
                  </a:cubicBezTo>
                  <a:cubicBezTo>
                    <a:pt x="39459" y="35166"/>
                    <a:pt x="47978" y="34483"/>
                    <a:pt x="54895" y="31350"/>
                  </a:cubicBezTo>
                  <a:cubicBezTo>
                    <a:pt x="60927" y="28615"/>
                    <a:pt x="65186" y="24400"/>
                    <a:pt x="66873" y="19415"/>
                  </a:cubicBezTo>
                  <a:cubicBezTo>
                    <a:pt x="69760" y="10985"/>
                    <a:pt x="65586" y="1358"/>
                    <a:pt x="54781" y="-8383"/>
                  </a:cubicBezTo>
                  <a:cubicBezTo>
                    <a:pt x="51808" y="-11061"/>
                    <a:pt x="48493" y="-13539"/>
                    <a:pt x="44833" y="-15761"/>
                  </a:cubicBezTo>
                  <a:cubicBezTo>
                    <a:pt x="27168" y="-5706"/>
                    <a:pt x="21079" y="9276"/>
                    <a:pt x="26225" y="29925"/>
                  </a:cubicBezTo>
                  <a:lnTo>
                    <a:pt x="26225" y="29925"/>
                  </a:lnTo>
                  <a:close/>
                  <a:moveTo>
                    <a:pt x="1213" y="71738"/>
                  </a:moveTo>
                  <a:cubicBezTo>
                    <a:pt x="-160" y="71738"/>
                    <a:pt x="-1503" y="71396"/>
                    <a:pt x="-2704" y="70769"/>
                  </a:cubicBezTo>
                  <a:cubicBezTo>
                    <a:pt x="-6220" y="68946"/>
                    <a:pt x="-8307" y="64959"/>
                    <a:pt x="-8450" y="59860"/>
                  </a:cubicBezTo>
                  <a:cubicBezTo>
                    <a:pt x="-8707" y="50974"/>
                    <a:pt x="-9907" y="40464"/>
                    <a:pt x="-21112" y="28530"/>
                  </a:cubicBezTo>
                  <a:cubicBezTo>
                    <a:pt x="-21913" y="27675"/>
                    <a:pt x="-21856" y="26337"/>
                    <a:pt x="-20999" y="25539"/>
                  </a:cubicBezTo>
                  <a:cubicBezTo>
                    <a:pt x="-20398" y="24969"/>
                    <a:pt x="-19483" y="24827"/>
                    <a:pt x="-18740" y="25141"/>
                  </a:cubicBezTo>
                  <a:cubicBezTo>
                    <a:pt x="698" y="33372"/>
                    <a:pt x="9445" y="43398"/>
                    <a:pt x="10531" y="58664"/>
                  </a:cubicBezTo>
                  <a:cubicBezTo>
                    <a:pt x="10903" y="63905"/>
                    <a:pt x="9188" y="68149"/>
                    <a:pt x="5843" y="70342"/>
                  </a:cubicBezTo>
                  <a:cubicBezTo>
                    <a:pt x="4471" y="71253"/>
                    <a:pt x="2870" y="71738"/>
                    <a:pt x="1213" y="71738"/>
                  </a:cubicBezTo>
                  <a:lnTo>
                    <a:pt x="1213" y="71738"/>
                  </a:lnTo>
                  <a:close/>
                  <a:moveTo>
                    <a:pt x="-12108" y="33030"/>
                  </a:moveTo>
                  <a:cubicBezTo>
                    <a:pt x="-5705" y="42600"/>
                    <a:pt x="-4448" y="51487"/>
                    <a:pt x="-4219" y="59775"/>
                  </a:cubicBezTo>
                  <a:cubicBezTo>
                    <a:pt x="-4104" y="63307"/>
                    <a:pt x="-2847" y="65956"/>
                    <a:pt x="-731" y="67067"/>
                  </a:cubicBezTo>
                  <a:cubicBezTo>
                    <a:pt x="612" y="67779"/>
                    <a:pt x="2270" y="67693"/>
                    <a:pt x="3556" y="66839"/>
                  </a:cubicBezTo>
                  <a:cubicBezTo>
                    <a:pt x="5586" y="65500"/>
                    <a:pt x="6615" y="62652"/>
                    <a:pt x="6358" y="58978"/>
                  </a:cubicBezTo>
                  <a:cubicBezTo>
                    <a:pt x="5500" y="47642"/>
                    <a:pt x="41" y="39752"/>
                    <a:pt x="-12108" y="33030"/>
                  </a:cubicBezTo>
                  <a:close/>
                </a:path>
              </a:pathLst>
            </a:custGeom>
            <a:solidFill>
              <a:srgbClr val="191919"/>
            </a:solidFill>
            <a:ln w="285" cap="flat">
              <a:noFill/>
              <a:prstDash val="solid"/>
              <a:miter/>
            </a:ln>
          </p:spPr>
          <p:txBody>
            <a:bodyPr rtlCol="0" anchor="ctr"/>
            <a:lstStyle/>
            <a:p>
              <a:endParaRPr lang="fr-FR"/>
            </a:p>
          </p:txBody>
        </p:sp>
        <p:sp>
          <p:nvSpPr>
            <p:cNvPr id="4244" name="Forme libre 4243">
              <a:extLst>
                <a:ext uri="{FF2B5EF4-FFF2-40B4-BE49-F238E27FC236}">
                  <a16:creationId xmlns:a16="http://schemas.microsoft.com/office/drawing/2014/main" id="{8EBACA4A-9962-5C77-EB02-AF55AF1DA5D6}"/>
                </a:ext>
              </a:extLst>
            </p:cNvPr>
            <p:cNvSpPr/>
            <p:nvPr/>
          </p:nvSpPr>
          <p:spPr>
            <a:xfrm>
              <a:off x="8240701" y="9450747"/>
              <a:ext cx="46054" cy="35061"/>
            </a:xfrm>
            <a:custGeom>
              <a:avLst/>
              <a:gdLst>
                <a:gd name="connsiteX0" fmla="*/ 14536 w 46054"/>
                <a:gd name="connsiteY0" fmla="*/ 14687 h 35061"/>
                <a:gd name="connsiteX1" fmla="*/ 12735 w 46054"/>
                <a:gd name="connsiteY1" fmla="*/ 14516 h 35061"/>
                <a:gd name="connsiteX2" fmla="*/ 5017 w 46054"/>
                <a:gd name="connsiteY2" fmla="*/ 6113 h 35061"/>
                <a:gd name="connsiteX3" fmla="*/ -20338 w 46054"/>
                <a:gd name="connsiteY3" fmla="*/ -16359 h 35061"/>
                <a:gd name="connsiteX4" fmla="*/ -21424 w 46054"/>
                <a:gd name="connsiteY4" fmla="*/ -19122 h 35061"/>
                <a:gd name="connsiteX5" fmla="*/ -19480 w 46054"/>
                <a:gd name="connsiteY5" fmla="*/ -20375 h 35061"/>
                <a:gd name="connsiteX6" fmla="*/ 22740 w 46054"/>
                <a:gd name="connsiteY6" fmla="*/ -1919 h 35061"/>
                <a:gd name="connsiteX7" fmla="*/ 22368 w 46054"/>
                <a:gd name="connsiteY7" fmla="*/ 10756 h 35061"/>
                <a:gd name="connsiteX8" fmla="*/ 14536 w 46054"/>
                <a:gd name="connsiteY8" fmla="*/ 14687 h 35061"/>
                <a:gd name="connsiteX9" fmla="*/ 14536 w 46054"/>
                <a:gd name="connsiteY9" fmla="*/ 14687 h 35061"/>
                <a:gd name="connsiteX10" fmla="*/ -9304 w 46054"/>
                <a:gd name="connsiteY10" fmla="*/ -15647 h 35061"/>
                <a:gd name="connsiteX11" fmla="*/ 9134 w 46054"/>
                <a:gd name="connsiteY11" fmla="*/ 5088 h 35061"/>
                <a:gd name="connsiteX12" fmla="*/ 13593 w 46054"/>
                <a:gd name="connsiteY12" fmla="*/ 10386 h 35061"/>
                <a:gd name="connsiteX13" fmla="*/ 18967 w 46054"/>
                <a:gd name="connsiteY13" fmla="*/ 8192 h 35061"/>
                <a:gd name="connsiteX14" fmla="*/ 18967 w 46054"/>
                <a:gd name="connsiteY14" fmla="*/ -10 h 35061"/>
                <a:gd name="connsiteX15" fmla="*/ -9304 w 46054"/>
                <a:gd name="connsiteY15" fmla="*/ -15647 h 35061"/>
                <a:gd name="connsiteX16" fmla="*/ -9304 w 46054"/>
                <a:gd name="connsiteY16" fmla="*/ -15647 h 35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054" h="35061">
                  <a:moveTo>
                    <a:pt x="14536" y="14687"/>
                  </a:moveTo>
                  <a:cubicBezTo>
                    <a:pt x="13936" y="14687"/>
                    <a:pt x="13335" y="14630"/>
                    <a:pt x="12735" y="14516"/>
                  </a:cubicBezTo>
                  <a:cubicBezTo>
                    <a:pt x="8962" y="13746"/>
                    <a:pt x="6161" y="10699"/>
                    <a:pt x="5017" y="6113"/>
                  </a:cubicBezTo>
                  <a:cubicBezTo>
                    <a:pt x="2759" y="-2859"/>
                    <a:pt x="-4816" y="-9580"/>
                    <a:pt x="-20338" y="-16359"/>
                  </a:cubicBezTo>
                  <a:cubicBezTo>
                    <a:pt x="-21396" y="-16815"/>
                    <a:pt x="-21910" y="-18068"/>
                    <a:pt x="-21424" y="-19122"/>
                  </a:cubicBezTo>
                  <a:cubicBezTo>
                    <a:pt x="-21081" y="-19891"/>
                    <a:pt x="-20338" y="-20375"/>
                    <a:pt x="-19480" y="-20375"/>
                  </a:cubicBezTo>
                  <a:cubicBezTo>
                    <a:pt x="2159" y="-20375"/>
                    <a:pt x="16365" y="-14166"/>
                    <a:pt x="22740" y="-1919"/>
                  </a:cubicBezTo>
                  <a:cubicBezTo>
                    <a:pt x="25141" y="2667"/>
                    <a:pt x="24998" y="7281"/>
                    <a:pt x="22368" y="10756"/>
                  </a:cubicBezTo>
                  <a:cubicBezTo>
                    <a:pt x="20453" y="13234"/>
                    <a:pt x="17509" y="14687"/>
                    <a:pt x="14536" y="14687"/>
                  </a:cubicBezTo>
                  <a:lnTo>
                    <a:pt x="14536" y="14687"/>
                  </a:lnTo>
                  <a:close/>
                  <a:moveTo>
                    <a:pt x="-9304" y="-15647"/>
                  </a:moveTo>
                  <a:cubicBezTo>
                    <a:pt x="1387" y="-9638"/>
                    <a:pt x="7075" y="-3172"/>
                    <a:pt x="9134" y="5088"/>
                  </a:cubicBezTo>
                  <a:cubicBezTo>
                    <a:pt x="9877" y="8079"/>
                    <a:pt x="11477" y="9959"/>
                    <a:pt x="13593" y="10386"/>
                  </a:cubicBezTo>
                  <a:cubicBezTo>
                    <a:pt x="15537" y="10785"/>
                    <a:pt x="17681" y="9901"/>
                    <a:pt x="18967" y="8192"/>
                  </a:cubicBezTo>
                  <a:cubicBezTo>
                    <a:pt x="20568" y="6056"/>
                    <a:pt x="20568" y="3094"/>
                    <a:pt x="18967" y="-10"/>
                  </a:cubicBezTo>
                  <a:cubicBezTo>
                    <a:pt x="14393" y="-8811"/>
                    <a:pt x="4903" y="-14024"/>
                    <a:pt x="-9304" y="-15647"/>
                  </a:cubicBezTo>
                  <a:lnTo>
                    <a:pt x="-9304" y="-15647"/>
                  </a:lnTo>
                  <a:close/>
                </a:path>
              </a:pathLst>
            </a:custGeom>
            <a:solidFill>
              <a:srgbClr val="191919"/>
            </a:solidFill>
            <a:ln w="285" cap="flat">
              <a:noFill/>
              <a:prstDash val="solid"/>
              <a:miter/>
            </a:ln>
          </p:spPr>
          <p:txBody>
            <a:bodyPr rtlCol="0" anchor="ctr"/>
            <a:lstStyle/>
            <a:p>
              <a:endParaRPr lang="fr-FR"/>
            </a:p>
          </p:txBody>
        </p:sp>
        <p:sp>
          <p:nvSpPr>
            <p:cNvPr id="4245" name="Forme libre 4244">
              <a:extLst>
                <a:ext uri="{FF2B5EF4-FFF2-40B4-BE49-F238E27FC236}">
                  <a16:creationId xmlns:a16="http://schemas.microsoft.com/office/drawing/2014/main" id="{861DC830-540D-25C0-B3D7-3AD853EA4E6E}"/>
                </a:ext>
              </a:extLst>
            </p:cNvPr>
            <p:cNvSpPr/>
            <p:nvPr/>
          </p:nvSpPr>
          <p:spPr>
            <a:xfrm>
              <a:off x="7864846" y="9429638"/>
              <a:ext cx="388338" cy="616477"/>
            </a:xfrm>
            <a:custGeom>
              <a:avLst/>
              <a:gdLst>
                <a:gd name="connsiteX0" fmla="*/ 343319 w 388338"/>
                <a:gd name="connsiteY0" fmla="*/ 266012 h 616477"/>
                <a:gd name="connsiteX1" fmla="*/ 122584 w 388338"/>
                <a:gd name="connsiteY1" fmla="*/ 595298 h 616477"/>
                <a:gd name="connsiteX2" fmla="*/ 119068 w 388338"/>
                <a:gd name="connsiteY2" fmla="*/ 579262 h 616477"/>
                <a:gd name="connsiteX3" fmla="*/ -21000 w 388338"/>
                <a:gd name="connsiteY3" fmla="*/ 410446 h 616477"/>
                <a:gd name="connsiteX4" fmla="*/ 10816 w 388338"/>
                <a:gd name="connsiteY4" fmla="*/ 32741 h 616477"/>
                <a:gd name="connsiteX5" fmla="*/ -10480 w 388338"/>
                <a:gd name="connsiteY5" fmla="*/ 7762 h 616477"/>
                <a:gd name="connsiteX6" fmla="*/ 27595 w 388338"/>
                <a:gd name="connsiteY6" fmla="*/ -21091 h 616477"/>
                <a:gd name="connsiteX7" fmla="*/ 56410 w 388338"/>
                <a:gd name="connsiteY7" fmla="*/ -897 h 616477"/>
                <a:gd name="connsiteX8" fmla="*/ 156715 w 388338"/>
                <a:gd name="connsiteY8" fmla="*/ 348298 h 616477"/>
                <a:gd name="connsiteX9" fmla="*/ 227664 w 388338"/>
                <a:gd name="connsiteY9" fmla="*/ 260373 h 616477"/>
                <a:gd name="connsiteX10" fmla="*/ 248074 w 388338"/>
                <a:gd name="connsiteY10" fmla="*/ 226279 h 616477"/>
                <a:gd name="connsiteX11" fmla="*/ 307159 w 388338"/>
                <a:gd name="connsiteY11" fmla="*/ 36358 h 616477"/>
                <a:gd name="connsiteX12" fmla="*/ 308131 w 388338"/>
                <a:gd name="connsiteY12" fmla="*/ 4486 h 616477"/>
                <a:gd name="connsiteX13" fmla="*/ 356954 w 388338"/>
                <a:gd name="connsiteY13" fmla="*/ 2008 h 616477"/>
                <a:gd name="connsiteX14" fmla="*/ 362500 w 388338"/>
                <a:gd name="connsiteY14" fmla="*/ 36956 h 616477"/>
                <a:gd name="connsiteX15" fmla="*/ 343319 w 388338"/>
                <a:gd name="connsiteY15" fmla="*/ 266012 h 61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8338" h="616477">
                  <a:moveTo>
                    <a:pt x="343319" y="266012"/>
                  </a:moveTo>
                  <a:cubicBezTo>
                    <a:pt x="307473" y="378290"/>
                    <a:pt x="232237" y="482621"/>
                    <a:pt x="122584" y="595298"/>
                  </a:cubicBezTo>
                  <a:cubicBezTo>
                    <a:pt x="122584" y="595298"/>
                    <a:pt x="121727" y="589288"/>
                    <a:pt x="119068" y="579262"/>
                  </a:cubicBezTo>
                  <a:cubicBezTo>
                    <a:pt x="109635" y="543773"/>
                    <a:pt x="77391" y="458012"/>
                    <a:pt x="-21000" y="410446"/>
                  </a:cubicBezTo>
                  <a:cubicBezTo>
                    <a:pt x="127243" y="237587"/>
                    <a:pt x="65785" y="107422"/>
                    <a:pt x="10816" y="32741"/>
                  </a:cubicBezTo>
                  <a:cubicBezTo>
                    <a:pt x="3641" y="23000"/>
                    <a:pt x="-3591" y="14626"/>
                    <a:pt x="-10480" y="7762"/>
                  </a:cubicBezTo>
                  <a:cubicBezTo>
                    <a:pt x="-10480" y="-7903"/>
                    <a:pt x="4413" y="-22458"/>
                    <a:pt x="27595" y="-21091"/>
                  </a:cubicBezTo>
                  <a:cubicBezTo>
                    <a:pt x="37886" y="-15110"/>
                    <a:pt x="47462" y="-8331"/>
                    <a:pt x="56410" y="-897"/>
                  </a:cubicBezTo>
                  <a:cubicBezTo>
                    <a:pt x="165605" y="89934"/>
                    <a:pt x="178125" y="279712"/>
                    <a:pt x="156715" y="348298"/>
                  </a:cubicBezTo>
                  <a:cubicBezTo>
                    <a:pt x="183528" y="321325"/>
                    <a:pt x="207340" y="291675"/>
                    <a:pt x="227664" y="260373"/>
                  </a:cubicBezTo>
                  <a:cubicBezTo>
                    <a:pt x="234895" y="249265"/>
                    <a:pt x="241699" y="237900"/>
                    <a:pt x="248074" y="226279"/>
                  </a:cubicBezTo>
                  <a:cubicBezTo>
                    <a:pt x="281804" y="164957"/>
                    <a:pt x="302499" y="99219"/>
                    <a:pt x="307159" y="36358"/>
                  </a:cubicBezTo>
                  <a:cubicBezTo>
                    <a:pt x="307960" y="25620"/>
                    <a:pt x="308302" y="14997"/>
                    <a:pt x="308131" y="4486"/>
                  </a:cubicBezTo>
                  <a:cubicBezTo>
                    <a:pt x="317650" y="-4998"/>
                    <a:pt x="338546" y="-7448"/>
                    <a:pt x="356954" y="2008"/>
                  </a:cubicBezTo>
                  <a:cubicBezTo>
                    <a:pt x="359184" y="13743"/>
                    <a:pt x="361042" y="25393"/>
                    <a:pt x="362500" y="36956"/>
                  </a:cubicBezTo>
                  <a:cubicBezTo>
                    <a:pt x="373048" y="119385"/>
                    <a:pt x="366216" y="194322"/>
                    <a:pt x="343319" y="266012"/>
                  </a:cubicBezTo>
                  <a:close/>
                </a:path>
              </a:pathLst>
            </a:custGeom>
            <a:solidFill>
              <a:srgbClr val="FFD26C"/>
            </a:solidFill>
            <a:ln w="285" cap="flat">
              <a:noFill/>
              <a:prstDash val="solid"/>
              <a:miter/>
            </a:ln>
          </p:spPr>
          <p:txBody>
            <a:bodyPr rtlCol="0" anchor="ctr"/>
            <a:lstStyle/>
            <a:p>
              <a:endParaRPr lang="fr-FR"/>
            </a:p>
          </p:txBody>
        </p:sp>
        <p:sp>
          <p:nvSpPr>
            <p:cNvPr id="4246" name="Forme libre 4245">
              <a:extLst>
                <a:ext uri="{FF2B5EF4-FFF2-40B4-BE49-F238E27FC236}">
                  <a16:creationId xmlns:a16="http://schemas.microsoft.com/office/drawing/2014/main" id="{98F66FB7-8E58-B421-450D-EB1D41E28492}"/>
                </a:ext>
              </a:extLst>
            </p:cNvPr>
            <p:cNvSpPr/>
            <p:nvPr/>
          </p:nvSpPr>
          <p:spPr>
            <a:xfrm>
              <a:off x="7875366" y="9429638"/>
              <a:ext cx="373008" cy="58136"/>
            </a:xfrm>
            <a:custGeom>
              <a:avLst/>
              <a:gdLst>
                <a:gd name="connsiteX0" fmla="*/ 352000 w 373008"/>
                <a:gd name="connsiteY0" fmla="*/ 37790 h 58136"/>
                <a:gd name="connsiteX1" fmla="*/ 296659 w 373008"/>
                <a:gd name="connsiteY1" fmla="*/ 37192 h 58136"/>
                <a:gd name="connsiteX2" fmla="*/ 296659 w 373008"/>
                <a:gd name="connsiteY2" fmla="*/ 37192 h 58136"/>
                <a:gd name="connsiteX3" fmla="*/ 297631 w 373008"/>
                <a:gd name="connsiteY3" fmla="*/ 5320 h 58136"/>
                <a:gd name="connsiteX4" fmla="*/ 346455 w 373008"/>
                <a:gd name="connsiteY4" fmla="*/ 2842 h 58136"/>
                <a:gd name="connsiteX5" fmla="*/ 352000 w 373008"/>
                <a:gd name="connsiteY5" fmla="*/ 37790 h 58136"/>
                <a:gd name="connsiteX6" fmla="*/ 45881 w 373008"/>
                <a:gd name="connsiteY6" fmla="*/ -35 h 58136"/>
                <a:gd name="connsiteX7" fmla="*/ 802 w 373008"/>
                <a:gd name="connsiteY7" fmla="*/ 33347 h 58136"/>
                <a:gd name="connsiteX8" fmla="*/ 288 w 373008"/>
                <a:gd name="connsiteY8" fmla="*/ 33574 h 58136"/>
                <a:gd name="connsiteX9" fmla="*/ -21008 w 373008"/>
                <a:gd name="connsiteY9" fmla="*/ 8595 h 58136"/>
                <a:gd name="connsiteX10" fmla="*/ 17067 w 373008"/>
                <a:gd name="connsiteY10" fmla="*/ -20257 h 58136"/>
                <a:gd name="connsiteX11" fmla="*/ 45881 w 373008"/>
                <a:gd name="connsiteY11" fmla="*/ -35 h 5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3008" h="58136">
                  <a:moveTo>
                    <a:pt x="352000" y="37790"/>
                  </a:moveTo>
                  <a:cubicBezTo>
                    <a:pt x="336793" y="27280"/>
                    <a:pt x="310038" y="27565"/>
                    <a:pt x="296659" y="37192"/>
                  </a:cubicBezTo>
                  <a:lnTo>
                    <a:pt x="296659" y="37192"/>
                  </a:lnTo>
                  <a:cubicBezTo>
                    <a:pt x="297460" y="26454"/>
                    <a:pt x="297803" y="15830"/>
                    <a:pt x="297631" y="5320"/>
                  </a:cubicBezTo>
                  <a:cubicBezTo>
                    <a:pt x="307151" y="-4165"/>
                    <a:pt x="328046" y="-6614"/>
                    <a:pt x="346455" y="2842"/>
                  </a:cubicBezTo>
                  <a:cubicBezTo>
                    <a:pt x="348685" y="14577"/>
                    <a:pt x="350514" y="26226"/>
                    <a:pt x="352000" y="37790"/>
                  </a:cubicBezTo>
                  <a:close/>
                  <a:moveTo>
                    <a:pt x="45881" y="-35"/>
                  </a:moveTo>
                  <a:cubicBezTo>
                    <a:pt x="19783" y="2016"/>
                    <a:pt x="7434" y="19333"/>
                    <a:pt x="802" y="33347"/>
                  </a:cubicBezTo>
                  <a:lnTo>
                    <a:pt x="288" y="33574"/>
                  </a:lnTo>
                  <a:cubicBezTo>
                    <a:pt x="-6887" y="23834"/>
                    <a:pt x="-14119" y="15460"/>
                    <a:pt x="-21008" y="8595"/>
                  </a:cubicBezTo>
                  <a:cubicBezTo>
                    <a:pt x="-21008" y="-7070"/>
                    <a:pt x="-6115" y="-21624"/>
                    <a:pt x="17067" y="-20257"/>
                  </a:cubicBezTo>
                  <a:cubicBezTo>
                    <a:pt x="27358" y="-14248"/>
                    <a:pt x="36934" y="-7469"/>
                    <a:pt x="45881" y="-35"/>
                  </a:cubicBezTo>
                  <a:close/>
                </a:path>
              </a:pathLst>
            </a:custGeom>
            <a:solidFill>
              <a:srgbClr val="FFFFFF"/>
            </a:solidFill>
            <a:ln w="285" cap="flat">
              <a:noFill/>
              <a:prstDash val="solid"/>
              <a:miter/>
            </a:ln>
          </p:spPr>
          <p:txBody>
            <a:bodyPr rtlCol="0" anchor="ctr"/>
            <a:lstStyle/>
            <a:p>
              <a:endParaRPr lang="fr-FR"/>
            </a:p>
          </p:txBody>
        </p:sp>
        <p:sp>
          <p:nvSpPr>
            <p:cNvPr id="4247" name="Forme libre 4246">
              <a:extLst>
                <a:ext uri="{FF2B5EF4-FFF2-40B4-BE49-F238E27FC236}">
                  <a16:creationId xmlns:a16="http://schemas.microsoft.com/office/drawing/2014/main" id="{08F10A92-1618-78DC-8EDD-A3B3C00B9D1A}"/>
                </a:ext>
              </a:extLst>
            </p:cNvPr>
            <p:cNvSpPr/>
            <p:nvPr/>
          </p:nvSpPr>
          <p:spPr>
            <a:xfrm>
              <a:off x="7862742" y="9427501"/>
              <a:ext cx="392954" cy="620722"/>
            </a:xfrm>
            <a:custGeom>
              <a:avLst/>
              <a:gdLst>
                <a:gd name="connsiteX0" fmla="*/ 124688 w 392954"/>
                <a:gd name="connsiteY0" fmla="*/ 599542 h 620722"/>
                <a:gd name="connsiteX1" fmla="*/ 122601 w 392954"/>
                <a:gd name="connsiteY1" fmla="*/ 597719 h 620722"/>
                <a:gd name="connsiteX2" fmla="*/ 98275 w 392954"/>
                <a:gd name="connsiteY2" fmla="*/ 528707 h 620722"/>
                <a:gd name="connsiteX3" fmla="*/ -19811 w 392954"/>
                <a:gd name="connsiteY3" fmla="*/ 414464 h 620722"/>
                <a:gd name="connsiteX4" fmla="*/ -20783 w 392954"/>
                <a:gd name="connsiteY4" fmla="*/ 411644 h 620722"/>
                <a:gd name="connsiteX5" fmla="*/ -20497 w 392954"/>
                <a:gd name="connsiteY5" fmla="*/ 411188 h 620722"/>
                <a:gd name="connsiteX6" fmla="*/ -9863 w 392954"/>
                <a:gd name="connsiteY6" fmla="*/ 11380 h 620722"/>
                <a:gd name="connsiteX7" fmla="*/ -10492 w 392954"/>
                <a:gd name="connsiteY7" fmla="*/ 9899 h 620722"/>
                <a:gd name="connsiteX8" fmla="*/ -1059 w 392954"/>
                <a:gd name="connsiteY8" fmla="*/ -11093 h 620722"/>
                <a:gd name="connsiteX9" fmla="*/ 29813 w 392954"/>
                <a:gd name="connsiteY9" fmla="*/ -21090 h 620722"/>
                <a:gd name="connsiteX10" fmla="*/ 30756 w 392954"/>
                <a:gd name="connsiteY10" fmla="*/ -20805 h 620722"/>
                <a:gd name="connsiteX11" fmla="*/ 112167 w 392954"/>
                <a:gd name="connsiteY11" fmla="*/ 60569 h 620722"/>
                <a:gd name="connsiteX12" fmla="*/ 155874 w 392954"/>
                <a:gd name="connsiteY12" fmla="*/ 167065 h 620722"/>
                <a:gd name="connsiteX13" fmla="*/ 162992 w 392954"/>
                <a:gd name="connsiteY13" fmla="*/ 343115 h 620722"/>
                <a:gd name="connsiteX14" fmla="*/ 308119 w 392954"/>
                <a:gd name="connsiteY14" fmla="*/ 6623 h 620722"/>
                <a:gd name="connsiteX15" fmla="*/ 308748 w 392954"/>
                <a:gd name="connsiteY15" fmla="*/ 5114 h 620722"/>
                <a:gd name="connsiteX16" fmla="*/ 360030 w 392954"/>
                <a:gd name="connsiteY16" fmla="*/ 2265 h 620722"/>
                <a:gd name="connsiteX17" fmla="*/ 361145 w 392954"/>
                <a:gd name="connsiteY17" fmla="*/ 3747 h 620722"/>
                <a:gd name="connsiteX18" fmla="*/ 369348 w 392954"/>
                <a:gd name="connsiteY18" fmla="*/ 164986 h 620722"/>
                <a:gd name="connsiteX19" fmla="*/ 331016 w 392954"/>
                <a:gd name="connsiteY19" fmla="*/ 313294 h 620722"/>
                <a:gd name="connsiteX20" fmla="*/ 126202 w 392954"/>
                <a:gd name="connsiteY20" fmla="*/ 598888 h 620722"/>
                <a:gd name="connsiteX21" fmla="*/ 124688 w 392954"/>
                <a:gd name="connsiteY21" fmla="*/ 599542 h 620722"/>
                <a:gd name="connsiteX22" fmla="*/ 124688 w 392954"/>
                <a:gd name="connsiteY22" fmla="*/ 599542 h 620722"/>
                <a:gd name="connsiteX23" fmla="*/ -15523 w 392954"/>
                <a:gd name="connsiteY23" fmla="*/ 411871 h 620722"/>
                <a:gd name="connsiteX24" fmla="*/ 102105 w 392954"/>
                <a:gd name="connsiteY24" fmla="*/ 526912 h 620722"/>
                <a:gd name="connsiteX25" fmla="*/ 126060 w 392954"/>
                <a:gd name="connsiteY25" fmla="*/ 592991 h 620722"/>
                <a:gd name="connsiteX26" fmla="*/ 357200 w 392954"/>
                <a:gd name="connsiteY26" fmla="*/ 5541 h 620722"/>
                <a:gd name="connsiteX27" fmla="*/ 312378 w 392954"/>
                <a:gd name="connsiteY27" fmla="*/ 7506 h 620722"/>
                <a:gd name="connsiteX28" fmla="*/ 273102 w 392954"/>
                <a:gd name="connsiteY28" fmla="*/ 186803 h 620722"/>
                <a:gd name="connsiteX29" fmla="*/ 160333 w 392954"/>
                <a:gd name="connsiteY29" fmla="*/ 351945 h 620722"/>
                <a:gd name="connsiteX30" fmla="*/ 157332 w 392954"/>
                <a:gd name="connsiteY30" fmla="*/ 351945 h 620722"/>
                <a:gd name="connsiteX31" fmla="*/ 156789 w 392954"/>
                <a:gd name="connsiteY31" fmla="*/ 349809 h 620722"/>
                <a:gd name="connsiteX32" fmla="*/ 151786 w 392954"/>
                <a:gd name="connsiteY32" fmla="*/ 168091 h 620722"/>
                <a:gd name="connsiteX33" fmla="*/ 29070 w 392954"/>
                <a:gd name="connsiteY33" fmla="*/ -16903 h 620722"/>
                <a:gd name="connsiteX34" fmla="*/ 1857 w 392954"/>
                <a:gd name="connsiteY34" fmla="*/ -8017 h 620722"/>
                <a:gd name="connsiteX35" fmla="*/ -6233 w 392954"/>
                <a:gd name="connsiteY35" fmla="*/ 9044 h 620722"/>
                <a:gd name="connsiteX36" fmla="*/ 73634 w 392954"/>
                <a:gd name="connsiteY36" fmla="*/ 159887 h 620722"/>
                <a:gd name="connsiteX37" fmla="*/ -15523 w 392954"/>
                <a:gd name="connsiteY37" fmla="*/ 411871 h 62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92954" h="620722">
                  <a:moveTo>
                    <a:pt x="124688" y="599542"/>
                  </a:moveTo>
                  <a:cubicBezTo>
                    <a:pt x="123630" y="599542"/>
                    <a:pt x="122744" y="598774"/>
                    <a:pt x="122601" y="597719"/>
                  </a:cubicBezTo>
                  <a:cubicBezTo>
                    <a:pt x="122544" y="597406"/>
                    <a:pt x="118027" y="566560"/>
                    <a:pt x="98275" y="528707"/>
                  </a:cubicBezTo>
                  <a:cubicBezTo>
                    <a:pt x="80066" y="493844"/>
                    <a:pt x="44792" y="445709"/>
                    <a:pt x="-19811" y="414464"/>
                  </a:cubicBezTo>
                  <a:cubicBezTo>
                    <a:pt x="-20869" y="413951"/>
                    <a:pt x="-21297" y="412698"/>
                    <a:pt x="-20783" y="411644"/>
                  </a:cubicBezTo>
                  <a:cubicBezTo>
                    <a:pt x="-20697" y="411473"/>
                    <a:pt x="-20611" y="411331"/>
                    <a:pt x="-20497" y="411188"/>
                  </a:cubicBezTo>
                  <a:cubicBezTo>
                    <a:pt x="150786" y="211441"/>
                    <a:pt x="43991" y="65069"/>
                    <a:pt x="-9863" y="11380"/>
                  </a:cubicBezTo>
                  <a:cubicBezTo>
                    <a:pt x="-10264" y="10981"/>
                    <a:pt x="-10492" y="10440"/>
                    <a:pt x="-10492" y="9899"/>
                  </a:cubicBezTo>
                  <a:cubicBezTo>
                    <a:pt x="-10492" y="2095"/>
                    <a:pt x="-7148" y="-5368"/>
                    <a:pt x="-1059" y="-11093"/>
                  </a:cubicBezTo>
                  <a:cubicBezTo>
                    <a:pt x="6573" y="-18270"/>
                    <a:pt x="17550" y="-21802"/>
                    <a:pt x="29813" y="-21090"/>
                  </a:cubicBezTo>
                  <a:cubicBezTo>
                    <a:pt x="30156" y="-21062"/>
                    <a:pt x="30470" y="-20976"/>
                    <a:pt x="30756" y="-20805"/>
                  </a:cubicBezTo>
                  <a:cubicBezTo>
                    <a:pt x="62772" y="-2149"/>
                    <a:pt x="90157" y="25251"/>
                    <a:pt x="112167" y="60569"/>
                  </a:cubicBezTo>
                  <a:cubicBezTo>
                    <a:pt x="131176" y="91074"/>
                    <a:pt x="145869" y="126904"/>
                    <a:pt x="155874" y="167065"/>
                  </a:cubicBezTo>
                  <a:cubicBezTo>
                    <a:pt x="173540" y="238072"/>
                    <a:pt x="172082" y="305774"/>
                    <a:pt x="162992" y="343115"/>
                  </a:cubicBezTo>
                  <a:cubicBezTo>
                    <a:pt x="254293" y="248468"/>
                    <a:pt x="309720" y="120268"/>
                    <a:pt x="308119" y="6623"/>
                  </a:cubicBezTo>
                  <a:cubicBezTo>
                    <a:pt x="308119" y="6054"/>
                    <a:pt x="308348" y="5512"/>
                    <a:pt x="308748" y="5114"/>
                  </a:cubicBezTo>
                  <a:cubicBezTo>
                    <a:pt x="318267" y="-4371"/>
                    <a:pt x="340049" y="-8045"/>
                    <a:pt x="360030" y="2265"/>
                  </a:cubicBezTo>
                  <a:cubicBezTo>
                    <a:pt x="360601" y="2550"/>
                    <a:pt x="361002" y="3120"/>
                    <a:pt x="361145" y="3747"/>
                  </a:cubicBezTo>
                  <a:cubicBezTo>
                    <a:pt x="371921" y="60284"/>
                    <a:pt x="374608" y="113034"/>
                    <a:pt x="369348" y="164986"/>
                  </a:cubicBezTo>
                  <a:cubicBezTo>
                    <a:pt x="364232" y="215656"/>
                    <a:pt x="351683" y="264190"/>
                    <a:pt x="331016" y="313294"/>
                  </a:cubicBezTo>
                  <a:cubicBezTo>
                    <a:pt x="293026" y="403583"/>
                    <a:pt x="227937" y="494328"/>
                    <a:pt x="126202" y="598888"/>
                  </a:cubicBezTo>
                  <a:cubicBezTo>
                    <a:pt x="125802" y="599315"/>
                    <a:pt x="125259" y="599542"/>
                    <a:pt x="124688" y="599542"/>
                  </a:cubicBezTo>
                  <a:lnTo>
                    <a:pt x="124688" y="599542"/>
                  </a:lnTo>
                  <a:close/>
                  <a:moveTo>
                    <a:pt x="-15523" y="411871"/>
                  </a:moveTo>
                  <a:cubicBezTo>
                    <a:pt x="48622" y="443658"/>
                    <a:pt x="83811" y="491850"/>
                    <a:pt x="102105" y="526912"/>
                  </a:cubicBezTo>
                  <a:cubicBezTo>
                    <a:pt x="117913" y="557246"/>
                    <a:pt x="124116" y="583222"/>
                    <a:pt x="126060" y="592991"/>
                  </a:cubicBezTo>
                  <a:cubicBezTo>
                    <a:pt x="329272" y="383218"/>
                    <a:pt x="396305" y="212694"/>
                    <a:pt x="357200" y="5541"/>
                  </a:cubicBezTo>
                  <a:cubicBezTo>
                    <a:pt x="339649" y="-3089"/>
                    <a:pt x="321011" y="-326"/>
                    <a:pt x="312378" y="7506"/>
                  </a:cubicBezTo>
                  <a:cubicBezTo>
                    <a:pt x="313035" y="64756"/>
                    <a:pt x="299457" y="126734"/>
                    <a:pt x="273102" y="186803"/>
                  </a:cubicBezTo>
                  <a:cubicBezTo>
                    <a:pt x="246461" y="247471"/>
                    <a:pt x="207471" y="304550"/>
                    <a:pt x="160333" y="351945"/>
                  </a:cubicBezTo>
                  <a:cubicBezTo>
                    <a:pt x="159504" y="352770"/>
                    <a:pt x="158161" y="352770"/>
                    <a:pt x="157332" y="351945"/>
                  </a:cubicBezTo>
                  <a:cubicBezTo>
                    <a:pt x="156760" y="351403"/>
                    <a:pt x="156560" y="350577"/>
                    <a:pt x="156789" y="349809"/>
                  </a:cubicBezTo>
                  <a:cubicBezTo>
                    <a:pt x="167566" y="315288"/>
                    <a:pt x="170596" y="243711"/>
                    <a:pt x="151786" y="168091"/>
                  </a:cubicBezTo>
                  <a:cubicBezTo>
                    <a:pt x="136751" y="107679"/>
                    <a:pt x="103277" y="26618"/>
                    <a:pt x="29070" y="-16903"/>
                  </a:cubicBezTo>
                  <a:cubicBezTo>
                    <a:pt x="18179" y="-17444"/>
                    <a:pt x="8517" y="-14283"/>
                    <a:pt x="1857" y="-8017"/>
                  </a:cubicBezTo>
                  <a:cubicBezTo>
                    <a:pt x="-3146" y="-3317"/>
                    <a:pt x="-6004" y="2721"/>
                    <a:pt x="-6233" y="9044"/>
                  </a:cubicBezTo>
                  <a:cubicBezTo>
                    <a:pt x="18951" y="34280"/>
                    <a:pt x="62115" y="86916"/>
                    <a:pt x="73634" y="159887"/>
                  </a:cubicBezTo>
                  <a:cubicBezTo>
                    <a:pt x="86640" y="242173"/>
                    <a:pt x="56655" y="326937"/>
                    <a:pt x="-15523" y="411871"/>
                  </a:cubicBezTo>
                  <a:close/>
                </a:path>
              </a:pathLst>
            </a:custGeom>
            <a:solidFill>
              <a:srgbClr val="191919"/>
            </a:solidFill>
            <a:ln w="285" cap="flat">
              <a:noFill/>
              <a:prstDash val="solid"/>
              <a:miter/>
            </a:ln>
          </p:spPr>
          <p:txBody>
            <a:bodyPr rtlCol="0" anchor="ctr"/>
            <a:lstStyle/>
            <a:p>
              <a:endParaRPr lang="fr-FR"/>
            </a:p>
          </p:txBody>
        </p:sp>
        <p:sp>
          <p:nvSpPr>
            <p:cNvPr id="4248" name="Forme libre 4247">
              <a:extLst>
                <a:ext uri="{FF2B5EF4-FFF2-40B4-BE49-F238E27FC236}">
                  <a16:creationId xmlns:a16="http://schemas.microsoft.com/office/drawing/2014/main" id="{5015F9D9-78FE-0E2F-8309-587B8B7ADB0A}"/>
                </a:ext>
              </a:extLst>
            </p:cNvPr>
            <p:cNvSpPr/>
            <p:nvPr/>
          </p:nvSpPr>
          <p:spPr>
            <a:xfrm>
              <a:off x="7955490" y="9702276"/>
              <a:ext cx="95454" cy="142640"/>
            </a:xfrm>
            <a:custGeom>
              <a:avLst/>
              <a:gdLst>
                <a:gd name="connsiteX0" fmla="*/ 66237 w 95454"/>
                <a:gd name="connsiteY0" fmla="*/ 75582 h 142640"/>
                <a:gd name="connsiteX1" fmla="*/ 12440 w 95454"/>
                <a:gd name="connsiteY1" fmla="*/ 121353 h 142640"/>
                <a:gd name="connsiteX2" fmla="*/ -20834 w 95454"/>
                <a:gd name="connsiteY2" fmla="*/ 103381 h 142640"/>
                <a:gd name="connsiteX3" fmla="*/ 28162 w 95454"/>
                <a:gd name="connsiteY3" fmla="*/ 82588 h 142640"/>
                <a:gd name="connsiteX4" fmla="*/ 58776 w 95454"/>
                <a:gd name="connsiteY4" fmla="*/ 37643 h 142640"/>
                <a:gd name="connsiteX5" fmla="*/ 74241 w 95454"/>
                <a:gd name="connsiteY5" fmla="*/ -21287 h 142640"/>
                <a:gd name="connsiteX6" fmla="*/ 66237 w 95454"/>
                <a:gd name="connsiteY6" fmla="*/ 75582 h 142640"/>
                <a:gd name="connsiteX7" fmla="*/ 66237 w 95454"/>
                <a:gd name="connsiteY7" fmla="*/ 75582 h 14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454" h="142640">
                  <a:moveTo>
                    <a:pt x="66237" y="75582"/>
                  </a:moveTo>
                  <a:cubicBezTo>
                    <a:pt x="49057" y="92700"/>
                    <a:pt x="21130" y="114346"/>
                    <a:pt x="12440" y="121353"/>
                  </a:cubicBezTo>
                  <a:cubicBezTo>
                    <a:pt x="-395" y="112296"/>
                    <a:pt x="-9228" y="107112"/>
                    <a:pt x="-20834" y="103381"/>
                  </a:cubicBezTo>
                  <a:cubicBezTo>
                    <a:pt x="-11200" y="87658"/>
                    <a:pt x="10410" y="88086"/>
                    <a:pt x="28162" y="82588"/>
                  </a:cubicBezTo>
                  <a:cubicBezTo>
                    <a:pt x="50086" y="75782"/>
                    <a:pt x="62293" y="63306"/>
                    <a:pt x="58776" y="37643"/>
                  </a:cubicBezTo>
                  <a:cubicBezTo>
                    <a:pt x="55060" y="10443"/>
                    <a:pt x="63321" y="-3998"/>
                    <a:pt x="74241" y="-21287"/>
                  </a:cubicBezTo>
                  <a:cubicBezTo>
                    <a:pt x="74927" y="-694"/>
                    <a:pt x="75756" y="42599"/>
                    <a:pt x="66237" y="75582"/>
                  </a:cubicBezTo>
                  <a:lnTo>
                    <a:pt x="66237" y="75582"/>
                  </a:lnTo>
                  <a:close/>
                </a:path>
              </a:pathLst>
            </a:custGeom>
            <a:solidFill>
              <a:srgbClr val="191919"/>
            </a:solidFill>
            <a:ln w="285" cap="flat">
              <a:noFill/>
              <a:prstDash val="solid"/>
              <a:miter/>
            </a:ln>
          </p:spPr>
          <p:txBody>
            <a:bodyPr rtlCol="0" anchor="ctr"/>
            <a:lstStyle/>
            <a:p>
              <a:endParaRPr lang="fr-FR"/>
            </a:p>
          </p:txBody>
        </p:sp>
        <p:sp>
          <p:nvSpPr>
            <p:cNvPr id="4249" name="Forme libre 4248">
              <a:extLst>
                <a:ext uri="{FF2B5EF4-FFF2-40B4-BE49-F238E27FC236}">
                  <a16:creationId xmlns:a16="http://schemas.microsoft.com/office/drawing/2014/main" id="{C2CB6489-B7DB-C9A1-AAF7-277481026CDC}"/>
                </a:ext>
              </a:extLst>
            </p:cNvPr>
            <p:cNvSpPr/>
            <p:nvPr/>
          </p:nvSpPr>
          <p:spPr>
            <a:xfrm>
              <a:off x="7953392" y="9700121"/>
              <a:ext cx="99712" cy="146873"/>
            </a:xfrm>
            <a:custGeom>
              <a:avLst/>
              <a:gdLst>
                <a:gd name="connsiteX0" fmla="*/ 14537 w 99712"/>
                <a:gd name="connsiteY0" fmla="*/ 125587 h 146873"/>
                <a:gd name="connsiteX1" fmla="*/ 13307 w 99712"/>
                <a:gd name="connsiteY1" fmla="*/ 125188 h 146873"/>
                <a:gd name="connsiteX2" fmla="*/ -19365 w 99712"/>
                <a:gd name="connsiteY2" fmla="*/ 107529 h 146873"/>
                <a:gd name="connsiteX3" fmla="*/ -20737 w 99712"/>
                <a:gd name="connsiteY3" fmla="*/ 104880 h 146873"/>
                <a:gd name="connsiteX4" fmla="*/ -20537 w 99712"/>
                <a:gd name="connsiteY4" fmla="*/ 104425 h 146873"/>
                <a:gd name="connsiteX5" fmla="*/ 15165 w 99712"/>
                <a:gd name="connsiteY5" fmla="*/ 86196 h 146873"/>
                <a:gd name="connsiteX6" fmla="*/ 29630 w 99712"/>
                <a:gd name="connsiteY6" fmla="*/ 82692 h 146873"/>
                <a:gd name="connsiteX7" fmla="*/ 58787 w 99712"/>
                <a:gd name="connsiteY7" fmla="*/ 40054 h 146873"/>
                <a:gd name="connsiteX8" fmla="*/ 74566 w 99712"/>
                <a:gd name="connsiteY8" fmla="*/ -20300 h 146873"/>
                <a:gd name="connsiteX9" fmla="*/ 77481 w 99712"/>
                <a:gd name="connsiteY9" fmla="*/ -20955 h 146873"/>
                <a:gd name="connsiteX10" fmla="*/ 78482 w 99712"/>
                <a:gd name="connsiteY10" fmla="*/ -19246 h 146873"/>
                <a:gd name="connsiteX11" fmla="*/ 70364 w 99712"/>
                <a:gd name="connsiteY11" fmla="*/ 78278 h 146873"/>
                <a:gd name="connsiteX12" fmla="*/ 69821 w 99712"/>
                <a:gd name="connsiteY12" fmla="*/ 79189 h 146873"/>
                <a:gd name="connsiteX13" fmla="*/ 20683 w 99712"/>
                <a:gd name="connsiteY13" fmla="*/ 121258 h 146873"/>
                <a:gd name="connsiteX14" fmla="*/ 15880 w 99712"/>
                <a:gd name="connsiteY14" fmla="*/ 125103 h 146873"/>
                <a:gd name="connsiteX15" fmla="*/ 14537 w 99712"/>
                <a:gd name="connsiteY15" fmla="*/ 125587 h 146873"/>
                <a:gd name="connsiteX16" fmla="*/ 14537 w 99712"/>
                <a:gd name="connsiteY16" fmla="*/ 125587 h 146873"/>
                <a:gd name="connsiteX17" fmla="*/ -15392 w 99712"/>
                <a:gd name="connsiteY17" fmla="*/ 104425 h 146873"/>
                <a:gd name="connsiteX18" fmla="*/ 14451 w 99712"/>
                <a:gd name="connsiteY18" fmla="*/ 120859 h 146873"/>
                <a:gd name="connsiteX19" fmla="*/ 18024 w 99712"/>
                <a:gd name="connsiteY19" fmla="*/ 118011 h 146873"/>
                <a:gd name="connsiteX20" fmla="*/ 66419 w 99712"/>
                <a:gd name="connsiteY20" fmla="*/ 76625 h 146873"/>
                <a:gd name="connsiteX21" fmla="*/ 74423 w 99712"/>
                <a:gd name="connsiteY21" fmla="*/ -12040 h 146873"/>
                <a:gd name="connsiteX22" fmla="*/ 62960 w 99712"/>
                <a:gd name="connsiteY22" fmla="*/ 39513 h 146873"/>
                <a:gd name="connsiteX23" fmla="*/ 30887 w 99712"/>
                <a:gd name="connsiteY23" fmla="*/ 86737 h 146873"/>
                <a:gd name="connsiteX24" fmla="*/ 16052 w 99712"/>
                <a:gd name="connsiteY24" fmla="*/ 90326 h 146873"/>
                <a:gd name="connsiteX25" fmla="*/ -15392 w 99712"/>
                <a:gd name="connsiteY25" fmla="*/ 104425 h 146873"/>
                <a:gd name="connsiteX26" fmla="*/ -15392 w 99712"/>
                <a:gd name="connsiteY26" fmla="*/ 104425 h 14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9712" h="146873">
                  <a:moveTo>
                    <a:pt x="14537" y="125587"/>
                  </a:moveTo>
                  <a:cubicBezTo>
                    <a:pt x="14108" y="125587"/>
                    <a:pt x="13679" y="125445"/>
                    <a:pt x="13307" y="125188"/>
                  </a:cubicBezTo>
                  <a:cubicBezTo>
                    <a:pt x="1245" y="116643"/>
                    <a:pt x="-7560" y="111317"/>
                    <a:pt x="-19365" y="107529"/>
                  </a:cubicBezTo>
                  <a:cubicBezTo>
                    <a:pt x="-20480" y="107159"/>
                    <a:pt x="-21080" y="105991"/>
                    <a:pt x="-20737" y="104880"/>
                  </a:cubicBezTo>
                  <a:cubicBezTo>
                    <a:pt x="-20680" y="104710"/>
                    <a:pt x="-20623" y="104567"/>
                    <a:pt x="-20537" y="104425"/>
                  </a:cubicBezTo>
                  <a:cubicBezTo>
                    <a:pt x="-12991" y="92120"/>
                    <a:pt x="1331" y="89101"/>
                    <a:pt x="15165" y="86196"/>
                  </a:cubicBezTo>
                  <a:cubicBezTo>
                    <a:pt x="19996" y="85170"/>
                    <a:pt x="24999" y="84145"/>
                    <a:pt x="29630" y="82692"/>
                  </a:cubicBezTo>
                  <a:cubicBezTo>
                    <a:pt x="52841" y="75486"/>
                    <a:pt x="61845" y="62328"/>
                    <a:pt x="58787" y="40054"/>
                  </a:cubicBezTo>
                  <a:cubicBezTo>
                    <a:pt x="55099" y="13025"/>
                    <a:pt x="62646" y="-1388"/>
                    <a:pt x="74566" y="-20300"/>
                  </a:cubicBezTo>
                  <a:cubicBezTo>
                    <a:pt x="75194" y="-21297"/>
                    <a:pt x="76481" y="-21582"/>
                    <a:pt x="77481" y="-20955"/>
                  </a:cubicBezTo>
                  <a:cubicBezTo>
                    <a:pt x="78082" y="-20585"/>
                    <a:pt x="78453" y="-19930"/>
                    <a:pt x="78482" y="-19246"/>
                  </a:cubicBezTo>
                  <a:cubicBezTo>
                    <a:pt x="78997" y="-3837"/>
                    <a:pt x="80540" y="43016"/>
                    <a:pt x="70364" y="78278"/>
                  </a:cubicBezTo>
                  <a:cubicBezTo>
                    <a:pt x="70278" y="78619"/>
                    <a:pt x="70078" y="78933"/>
                    <a:pt x="69821" y="79189"/>
                  </a:cubicBezTo>
                  <a:cubicBezTo>
                    <a:pt x="55013" y="93943"/>
                    <a:pt x="32688" y="111716"/>
                    <a:pt x="20683" y="121258"/>
                  </a:cubicBezTo>
                  <a:cubicBezTo>
                    <a:pt x="19082" y="122540"/>
                    <a:pt x="17481" y="123821"/>
                    <a:pt x="15880" y="125103"/>
                  </a:cubicBezTo>
                  <a:cubicBezTo>
                    <a:pt x="15480" y="125445"/>
                    <a:pt x="15023" y="125587"/>
                    <a:pt x="14537" y="125587"/>
                  </a:cubicBezTo>
                  <a:lnTo>
                    <a:pt x="14537" y="125587"/>
                  </a:lnTo>
                  <a:close/>
                  <a:moveTo>
                    <a:pt x="-15392" y="104425"/>
                  </a:moveTo>
                  <a:cubicBezTo>
                    <a:pt x="-4815" y="108156"/>
                    <a:pt x="3846" y="113397"/>
                    <a:pt x="14451" y="120859"/>
                  </a:cubicBezTo>
                  <a:cubicBezTo>
                    <a:pt x="15480" y="120033"/>
                    <a:pt x="16681" y="119093"/>
                    <a:pt x="18024" y="118011"/>
                  </a:cubicBezTo>
                  <a:cubicBezTo>
                    <a:pt x="29858" y="108583"/>
                    <a:pt x="51784" y="91152"/>
                    <a:pt x="66419" y="76625"/>
                  </a:cubicBezTo>
                  <a:cubicBezTo>
                    <a:pt x="75023" y="46377"/>
                    <a:pt x="74909" y="7385"/>
                    <a:pt x="74423" y="-12040"/>
                  </a:cubicBezTo>
                  <a:cubicBezTo>
                    <a:pt x="65190" y="3369"/>
                    <a:pt x="59844" y="16784"/>
                    <a:pt x="62960" y="39513"/>
                  </a:cubicBezTo>
                  <a:cubicBezTo>
                    <a:pt x="66305" y="63922"/>
                    <a:pt x="56100" y="78933"/>
                    <a:pt x="30887" y="86737"/>
                  </a:cubicBezTo>
                  <a:cubicBezTo>
                    <a:pt x="26085" y="88218"/>
                    <a:pt x="20968" y="89300"/>
                    <a:pt x="16052" y="90326"/>
                  </a:cubicBezTo>
                  <a:cubicBezTo>
                    <a:pt x="3475" y="92975"/>
                    <a:pt x="-8474" y="95481"/>
                    <a:pt x="-15392" y="104425"/>
                  </a:cubicBezTo>
                  <a:lnTo>
                    <a:pt x="-15392" y="104425"/>
                  </a:lnTo>
                  <a:close/>
                </a:path>
              </a:pathLst>
            </a:custGeom>
            <a:solidFill>
              <a:srgbClr val="191919"/>
            </a:solidFill>
            <a:ln w="285" cap="flat">
              <a:noFill/>
              <a:prstDash val="solid"/>
              <a:miter/>
            </a:ln>
          </p:spPr>
          <p:txBody>
            <a:bodyPr rtlCol="0" anchor="ctr"/>
            <a:lstStyle/>
            <a:p>
              <a:endParaRPr lang="fr-FR"/>
            </a:p>
          </p:txBody>
        </p:sp>
        <p:sp>
          <p:nvSpPr>
            <p:cNvPr id="4250" name="Forme libre 4249">
              <a:extLst>
                <a:ext uri="{FF2B5EF4-FFF2-40B4-BE49-F238E27FC236}">
                  <a16:creationId xmlns:a16="http://schemas.microsoft.com/office/drawing/2014/main" id="{4763575F-FB53-C2C6-7282-3B23624A47E6}"/>
                </a:ext>
              </a:extLst>
            </p:cNvPr>
            <p:cNvSpPr/>
            <p:nvPr/>
          </p:nvSpPr>
          <p:spPr>
            <a:xfrm>
              <a:off x="7895060" y="9447836"/>
              <a:ext cx="355402" cy="488906"/>
            </a:xfrm>
            <a:custGeom>
              <a:avLst/>
              <a:gdLst>
                <a:gd name="connsiteX0" fmla="*/ 146955 w 355402"/>
                <a:gd name="connsiteY0" fmla="*/ 467863 h 488906"/>
                <a:gd name="connsiteX1" fmla="*/ 144840 w 355402"/>
                <a:gd name="connsiteY1" fmla="*/ 465756 h 488906"/>
                <a:gd name="connsiteX2" fmla="*/ 145297 w 355402"/>
                <a:gd name="connsiteY2" fmla="*/ 464445 h 488906"/>
                <a:gd name="connsiteX3" fmla="*/ 152244 w 355402"/>
                <a:gd name="connsiteY3" fmla="*/ 455701 h 488906"/>
                <a:gd name="connsiteX4" fmla="*/ 316323 w 355402"/>
                <a:gd name="connsiteY4" fmla="*/ 80359 h 488906"/>
                <a:gd name="connsiteX5" fmla="*/ 318467 w 355402"/>
                <a:gd name="connsiteY5" fmla="*/ 78280 h 488906"/>
                <a:gd name="connsiteX6" fmla="*/ 320553 w 355402"/>
                <a:gd name="connsiteY6" fmla="*/ 80416 h 488906"/>
                <a:gd name="connsiteX7" fmla="*/ 155559 w 355402"/>
                <a:gd name="connsiteY7" fmla="*/ 458293 h 488906"/>
                <a:gd name="connsiteX8" fmla="*/ 148613 w 355402"/>
                <a:gd name="connsiteY8" fmla="*/ 467008 h 488906"/>
                <a:gd name="connsiteX9" fmla="*/ 146955 w 355402"/>
                <a:gd name="connsiteY9" fmla="*/ 467863 h 488906"/>
                <a:gd name="connsiteX10" fmla="*/ -18925 w 355402"/>
                <a:gd name="connsiteY10" fmla="*/ 16558 h 488906"/>
                <a:gd name="connsiteX11" fmla="*/ -21040 w 355402"/>
                <a:gd name="connsiteY11" fmla="*/ 14451 h 488906"/>
                <a:gd name="connsiteX12" fmla="*/ -20840 w 355402"/>
                <a:gd name="connsiteY12" fmla="*/ 13568 h 488906"/>
                <a:gd name="connsiteX13" fmla="*/ 25982 w 355402"/>
                <a:gd name="connsiteY13" fmla="*/ -21038 h 488906"/>
                <a:gd name="connsiteX14" fmla="*/ 28241 w 355402"/>
                <a:gd name="connsiteY14" fmla="*/ -19073 h 488906"/>
                <a:gd name="connsiteX15" fmla="*/ 26326 w 355402"/>
                <a:gd name="connsiteY15" fmla="*/ -16851 h 488906"/>
                <a:gd name="connsiteX16" fmla="*/ -17009 w 355402"/>
                <a:gd name="connsiteY16" fmla="*/ 15334 h 488906"/>
                <a:gd name="connsiteX17" fmla="*/ -18925 w 355402"/>
                <a:gd name="connsiteY17" fmla="*/ 16558 h 488906"/>
                <a:gd name="connsiteX18" fmla="*/ 332273 w 355402"/>
                <a:gd name="connsiteY18" fmla="*/ 21030 h 488906"/>
                <a:gd name="connsiteX19" fmla="*/ 331073 w 355402"/>
                <a:gd name="connsiteY19" fmla="*/ 20660 h 488906"/>
                <a:gd name="connsiteX20" fmla="*/ 278133 w 355402"/>
                <a:gd name="connsiteY20" fmla="*/ 20034 h 488906"/>
                <a:gd name="connsiteX21" fmla="*/ 275189 w 355402"/>
                <a:gd name="connsiteY21" fmla="*/ 19492 h 488906"/>
                <a:gd name="connsiteX22" fmla="*/ 275646 w 355402"/>
                <a:gd name="connsiteY22" fmla="*/ 16616 h 488906"/>
                <a:gd name="connsiteX23" fmla="*/ 333446 w 355402"/>
                <a:gd name="connsiteY23" fmla="*/ 17185 h 488906"/>
                <a:gd name="connsiteX24" fmla="*/ 333988 w 355402"/>
                <a:gd name="connsiteY24" fmla="*/ 20119 h 488906"/>
                <a:gd name="connsiteX25" fmla="*/ 332273 w 355402"/>
                <a:gd name="connsiteY25" fmla="*/ 21030 h 488906"/>
                <a:gd name="connsiteX26" fmla="*/ 332273 w 355402"/>
                <a:gd name="connsiteY26" fmla="*/ 21030 h 48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5402" h="488906">
                  <a:moveTo>
                    <a:pt x="146955" y="467863"/>
                  </a:moveTo>
                  <a:cubicBezTo>
                    <a:pt x="145784" y="467863"/>
                    <a:pt x="144840" y="466923"/>
                    <a:pt x="144840" y="465756"/>
                  </a:cubicBezTo>
                  <a:cubicBezTo>
                    <a:pt x="144840" y="465271"/>
                    <a:pt x="145011" y="464815"/>
                    <a:pt x="145297" y="464445"/>
                  </a:cubicBezTo>
                  <a:cubicBezTo>
                    <a:pt x="147556" y="461597"/>
                    <a:pt x="149871" y="458692"/>
                    <a:pt x="152244" y="455701"/>
                  </a:cubicBezTo>
                  <a:cubicBezTo>
                    <a:pt x="212416" y="380052"/>
                    <a:pt x="313150" y="253476"/>
                    <a:pt x="316323" y="80359"/>
                  </a:cubicBezTo>
                  <a:cubicBezTo>
                    <a:pt x="316351" y="79191"/>
                    <a:pt x="317266" y="78252"/>
                    <a:pt x="318467" y="78280"/>
                  </a:cubicBezTo>
                  <a:cubicBezTo>
                    <a:pt x="319639" y="78309"/>
                    <a:pt x="320553" y="79249"/>
                    <a:pt x="320553" y="80416"/>
                  </a:cubicBezTo>
                  <a:cubicBezTo>
                    <a:pt x="317352" y="254957"/>
                    <a:pt x="216074" y="382245"/>
                    <a:pt x="155559" y="458293"/>
                  </a:cubicBezTo>
                  <a:cubicBezTo>
                    <a:pt x="153244" y="461198"/>
                    <a:pt x="150929" y="464103"/>
                    <a:pt x="148613" y="467008"/>
                  </a:cubicBezTo>
                  <a:cubicBezTo>
                    <a:pt x="148184" y="467578"/>
                    <a:pt x="147584" y="467863"/>
                    <a:pt x="146955" y="467863"/>
                  </a:cubicBezTo>
                  <a:close/>
                  <a:moveTo>
                    <a:pt x="-18925" y="16558"/>
                  </a:moveTo>
                  <a:cubicBezTo>
                    <a:pt x="-20097" y="16558"/>
                    <a:pt x="-21040" y="15619"/>
                    <a:pt x="-21040" y="14451"/>
                  </a:cubicBezTo>
                  <a:cubicBezTo>
                    <a:pt x="-21040" y="14137"/>
                    <a:pt x="-20983" y="13824"/>
                    <a:pt x="-20840" y="13568"/>
                  </a:cubicBezTo>
                  <a:cubicBezTo>
                    <a:pt x="-10778" y="-7737"/>
                    <a:pt x="4972" y="-19358"/>
                    <a:pt x="25982" y="-21038"/>
                  </a:cubicBezTo>
                  <a:cubicBezTo>
                    <a:pt x="27155" y="-21124"/>
                    <a:pt x="28155" y="-20241"/>
                    <a:pt x="28241" y="-19073"/>
                  </a:cubicBezTo>
                  <a:cubicBezTo>
                    <a:pt x="28327" y="-17934"/>
                    <a:pt x="27469" y="-16937"/>
                    <a:pt x="26326" y="-16851"/>
                  </a:cubicBezTo>
                  <a:cubicBezTo>
                    <a:pt x="6659" y="-15285"/>
                    <a:pt x="-7519" y="-4775"/>
                    <a:pt x="-17009" y="15334"/>
                  </a:cubicBezTo>
                  <a:cubicBezTo>
                    <a:pt x="-17353" y="16074"/>
                    <a:pt x="-18096" y="16558"/>
                    <a:pt x="-18925" y="16558"/>
                  </a:cubicBezTo>
                  <a:close/>
                  <a:moveTo>
                    <a:pt x="332273" y="21030"/>
                  </a:moveTo>
                  <a:cubicBezTo>
                    <a:pt x="331844" y="21030"/>
                    <a:pt x="331445" y="20916"/>
                    <a:pt x="331073" y="20660"/>
                  </a:cubicBezTo>
                  <a:cubicBezTo>
                    <a:pt x="316952" y="10919"/>
                    <a:pt x="291253" y="10606"/>
                    <a:pt x="278133" y="20034"/>
                  </a:cubicBezTo>
                  <a:cubicBezTo>
                    <a:pt x="277161" y="20688"/>
                    <a:pt x="275846" y="20461"/>
                    <a:pt x="275189" y="19492"/>
                  </a:cubicBezTo>
                  <a:cubicBezTo>
                    <a:pt x="274560" y="18552"/>
                    <a:pt x="274760" y="17299"/>
                    <a:pt x="275646" y="16616"/>
                  </a:cubicBezTo>
                  <a:cubicBezTo>
                    <a:pt x="290253" y="6106"/>
                    <a:pt x="317809" y="6390"/>
                    <a:pt x="333446" y="17185"/>
                  </a:cubicBezTo>
                  <a:cubicBezTo>
                    <a:pt x="334417" y="17840"/>
                    <a:pt x="334646" y="19151"/>
                    <a:pt x="333988" y="20119"/>
                  </a:cubicBezTo>
                  <a:cubicBezTo>
                    <a:pt x="333617" y="20688"/>
                    <a:pt x="332959" y="21030"/>
                    <a:pt x="332273" y="21030"/>
                  </a:cubicBezTo>
                  <a:lnTo>
                    <a:pt x="332273" y="21030"/>
                  </a:lnTo>
                  <a:close/>
                </a:path>
              </a:pathLst>
            </a:custGeom>
            <a:solidFill>
              <a:srgbClr val="191919"/>
            </a:solidFill>
            <a:ln w="285" cap="flat">
              <a:noFill/>
              <a:prstDash val="solid"/>
              <a:miter/>
            </a:ln>
          </p:spPr>
          <p:txBody>
            <a:bodyPr rtlCol="0" anchor="ctr"/>
            <a:lstStyle/>
            <a:p>
              <a:endParaRPr lang="fr-FR"/>
            </a:p>
          </p:txBody>
        </p:sp>
        <p:sp>
          <p:nvSpPr>
            <p:cNvPr id="4251" name="Forme libre 4250">
              <a:extLst>
                <a:ext uri="{FF2B5EF4-FFF2-40B4-BE49-F238E27FC236}">
                  <a16:creationId xmlns:a16="http://schemas.microsoft.com/office/drawing/2014/main" id="{A60BF4F8-D2C2-62C6-B54D-72DD266AF2D8}"/>
                </a:ext>
              </a:extLst>
            </p:cNvPr>
            <p:cNvSpPr/>
            <p:nvPr/>
          </p:nvSpPr>
          <p:spPr>
            <a:xfrm>
              <a:off x="7730867" y="9850270"/>
              <a:ext cx="287119" cy="314702"/>
            </a:xfrm>
            <a:custGeom>
              <a:avLst/>
              <a:gdLst>
                <a:gd name="connsiteX0" fmla="*/ 259599 w 287119"/>
                <a:gd name="connsiteY0" fmla="*/ 171040 h 314702"/>
                <a:gd name="connsiteX1" fmla="*/ 257112 w 287119"/>
                <a:gd name="connsiteY1" fmla="*/ 173860 h 314702"/>
                <a:gd name="connsiteX2" fmla="*/ 249651 w 287119"/>
                <a:gd name="connsiteY2" fmla="*/ 181009 h 314702"/>
                <a:gd name="connsiteX3" fmla="*/ 110641 w 287119"/>
                <a:gd name="connsiteY3" fmla="*/ 292717 h 314702"/>
                <a:gd name="connsiteX4" fmla="*/ -20451 w 287119"/>
                <a:gd name="connsiteY4" fmla="*/ 147371 h 314702"/>
                <a:gd name="connsiteX5" fmla="*/ 124447 w 287119"/>
                <a:gd name="connsiteY5" fmla="*/ -21986 h 314702"/>
                <a:gd name="connsiteX6" fmla="*/ 259599 w 287119"/>
                <a:gd name="connsiteY6" fmla="*/ 171040 h 314702"/>
                <a:gd name="connsiteX7" fmla="*/ 259599 w 287119"/>
                <a:gd name="connsiteY7" fmla="*/ 171040 h 3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7119" h="314702">
                  <a:moveTo>
                    <a:pt x="259599" y="171040"/>
                  </a:moveTo>
                  <a:cubicBezTo>
                    <a:pt x="258827" y="172065"/>
                    <a:pt x="258027" y="172977"/>
                    <a:pt x="257112" y="173860"/>
                  </a:cubicBezTo>
                  <a:cubicBezTo>
                    <a:pt x="254625" y="176252"/>
                    <a:pt x="252138" y="178645"/>
                    <a:pt x="249651" y="181009"/>
                  </a:cubicBezTo>
                  <a:cubicBezTo>
                    <a:pt x="204372" y="224131"/>
                    <a:pt x="168154" y="251019"/>
                    <a:pt x="110641" y="292717"/>
                  </a:cubicBezTo>
                  <a:cubicBezTo>
                    <a:pt x="110641" y="292717"/>
                    <a:pt x="44666" y="219375"/>
                    <a:pt x="-20451" y="147371"/>
                  </a:cubicBezTo>
                  <a:cubicBezTo>
                    <a:pt x="60645" y="33043"/>
                    <a:pt x="63761" y="-21986"/>
                    <a:pt x="124447" y="-21986"/>
                  </a:cubicBezTo>
                  <a:cubicBezTo>
                    <a:pt x="218093" y="-22014"/>
                    <a:pt x="290014" y="130880"/>
                    <a:pt x="259599" y="171040"/>
                  </a:cubicBezTo>
                  <a:lnTo>
                    <a:pt x="259599" y="171040"/>
                  </a:lnTo>
                  <a:close/>
                </a:path>
              </a:pathLst>
            </a:custGeom>
            <a:solidFill>
              <a:srgbClr val="FFFFFF"/>
            </a:solidFill>
            <a:ln w="285" cap="flat">
              <a:noFill/>
              <a:prstDash val="solid"/>
              <a:miter/>
            </a:ln>
          </p:spPr>
          <p:txBody>
            <a:bodyPr rtlCol="0" anchor="ctr"/>
            <a:lstStyle/>
            <a:p>
              <a:endParaRPr lang="fr-FR"/>
            </a:p>
          </p:txBody>
        </p:sp>
        <p:grpSp>
          <p:nvGrpSpPr>
            <p:cNvPr id="4252" name="Graphique 2">
              <a:extLst>
                <a:ext uri="{FF2B5EF4-FFF2-40B4-BE49-F238E27FC236}">
                  <a16:creationId xmlns:a16="http://schemas.microsoft.com/office/drawing/2014/main" id="{30417997-6A54-03FD-4FB9-460ADB552B56}"/>
                </a:ext>
              </a:extLst>
            </p:cNvPr>
            <p:cNvGrpSpPr/>
            <p:nvPr/>
          </p:nvGrpSpPr>
          <p:grpSpPr>
            <a:xfrm>
              <a:off x="7728759" y="9848163"/>
              <a:ext cx="291240" cy="318918"/>
              <a:chOff x="7728759" y="9848163"/>
              <a:chExt cx="291240" cy="318918"/>
            </a:xfrm>
            <a:solidFill>
              <a:srgbClr val="191919"/>
            </a:solidFill>
          </p:grpSpPr>
          <p:sp>
            <p:nvSpPr>
              <p:cNvPr id="4253" name="Forme libre 4252">
                <a:extLst>
                  <a:ext uri="{FF2B5EF4-FFF2-40B4-BE49-F238E27FC236}">
                    <a16:creationId xmlns:a16="http://schemas.microsoft.com/office/drawing/2014/main" id="{615D6301-A69D-FD53-9C2F-F5838EF6898F}"/>
                  </a:ext>
                </a:extLst>
              </p:cNvPr>
              <p:cNvSpPr/>
              <p:nvPr/>
            </p:nvSpPr>
            <p:spPr>
              <a:xfrm>
                <a:off x="7728759" y="9848163"/>
                <a:ext cx="291240" cy="318918"/>
              </a:xfrm>
              <a:custGeom>
                <a:avLst/>
                <a:gdLst>
                  <a:gd name="connsiteX0" fmla="*/ 112749 w 291240"/>
                  <a:gd name="connsiteY0" fmla="*/ 296933 h 318918"/>
                  <a:gd name="connsiteX1" fmla="*/ 111177 w 291240"/>
                  <a:gd name="connsiteY1" fmla="*/ 296221 h 318918"/>
                  <a:gd name="connsiteX2" fmla="*/ -19915 w 291240"/>
                  <a:gd name="connsiteY2" fmla="*/ 150874 h 318918"/>
                  <a:gd name="connsiteX3" fmla="*/ -20058 w 291240"/>
                  <a:gd name="connsiteY3" fmla="*/ 148254 h 318918"/>
                  <a:gd name="connsiteX4" fmla="*/ 38799 w 291240"/>
                  <a:gd name="connsiteY4" fmla="*/ 55658 h 318918"/>
                  <a:gd name="connsiteX5" fmla="*/ 126527 w 291240"/>
                  <a:gd name="connsiteY5" fmla="*/ -21986 h 318918"/>
                  <a:gd name="connsiteX6" fmla="*/ 199763 w 291240"/>
                  <a:gd name="connsiteY6" fmla="*/ 8719 h 318918"/>
                  <a:gd name="connsiteX7" fmla="*/ 251244 w 291240"/>
                  <a:gd name="connsiteY7" fmla="*/ 76535 h 318918"/>
                  <a:gd name="connsiteX8" fmla="*/ 263393 w 291240"/>
                  <a:gd name="connsiteY8" fmla="*/ 174430 h 318918"/>
                  <a:gd name="connsiteX9" fmla="*/ 260678 w 291240"/>
                  <a:gd name="connsiteY9" fmla="*/ 177477 h 318918"/>
                  <a:gd name="connsiteX10" fmla="*/ 253217 w 291240"/>
                  <a:gd name="connsiteY10" fmla="*/ 184626 h 318918"/>
                  <a:gd name="connsiteX11" fmla="*/ 113978 w 291240"/>
                  <a:gd name="connsiteY11" fmla="*/ 296505 h 318918"/>
                  <a:gd name="connsiteX12" fmla="*/ 112749 w 291240"/>
                  <a:gd name="connsiteY12" fmla="*/ 296933 h 318918"/>
                  <a:gd name="connsiteX13" fmla="*/ 112749 w 291240"/>
                  <a:gd name="connsiteY13" fmla="*/ 296933 h 318918"/>
                  <a:gd name="connsiteX14" fmla="*/ -15627 w 291240"/>
                  <a:gd name="connsiteY14" fmla="*/ 149308 h 318918"/>
                  <a:gd name="connsiteX15" fmla="*/ 113063 w 291240"/>
                  <a:gd name="connsiteY15" fmla="*/ 292005 h 318918"/>
                  <a:gd name="connsiteX16" fmla="*/ 250301 w 291240"/>
                  <a:gd name="connsiteY16" fmla="*/ 181607 h 318918"/>
                  <a:gd name="connsiteX17" fmla="*/ 257762 w 291240"/>
                  <a:gd name="connsiteY17" fmla="*/ 174458 h 318918"/>
                  <a:gd name="connsiteX18" fmla="*/ 260020 w 291240"/>
                  <a:gd name="connsiteY18" fmla="*/ 171895 h 318918"/>
                  <a:gd name="connsiteX19" fmla="*/ 260020 w 291240"/>
                  <a:gd name="connsiteY19" fmla="*/ 171895 h 318918"/>
                  <a:gd name="connsiteX20" fmla="*/ 247471 w 291240"/>
                  <a:gd name="connsiteY20" fmla="*/ 78415 h 318918"/>
                  <a:gd name="connsiteX21" fmla="*/ 126555 w 291240"/>
                  <a:gd name="connsiteY21" fmla="*/ -17770 h 318918"/>
                  <a:gd name="connsiteX22" fmla="*/ 42458 w 291240"/>
                  <a:gd name="connsiteY22" fmla="*/ 57794 h 318918"/>
                  <a:gd name="connsiteX23" fmla="*/ -15627 w 291240"/>
                  <a:gd name="connsiteY23" fmla="*/ 149308 h 318918"/>
                  <a:gd name="connsiteX24" fmla="*/ -15627 w 291240"/>
                  <a:gd name="connsiteY24" fmla="*/ 149308 h 318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1240" h="318918">
                    <a:moveTo>
                      <a:pt x="112749" y="296933"/>
                    </a:moveTo>
                    <a:cubicBezTo>
                      <a:pt x="112149" y="296933"/>
                      <a:pt x="111577" y="296676"/>
                      <a:pt x="111177" y="296221"/>
                    </a:cubicBezTo>
                    <a:cubicBezTo>
                      <a:pt x="110519" y="295480"/>
                      <a:pt x="44459" y="222052"/>
                      <a:pt x="-19915" y="150874"/>
                    </a:cubicBezTo>
                    <a:cubicBezTo>
                      <a:pt x="-20573" y="150134"/>
                      <a:pt x="-20630" y="149051"/>
                      <a:pt x="-20058" y="148254"/>
                    </a:cubicBezTo>
                    <a:cubicBezTo>
                      <a:pt x="6211" y="111199"/>
                      <a:pt x="24306" y="80409"/>
                      <a:pt x="38799" y="55658"/>
                    </a:cubicBezTo>
                    <a:cubicBezTo>
                      <a:pt x="69128" y="3962"/>
                      <a:pt x="84335" y="-21986"/>
                      <a:pt x="126527" y="-21986"/>
                    </a:cubicBezTo>
                    <a:cubicBezTo>
                      <a:pt x="151168" y="-21986"/>
                      <a:pt x="176494" y="-11362"/>
                      <a:pt x="199763" y="8719"/>
                    </a:cubicBezTo>
                    <a:cubicBezTo>
                      <a:pt x="219686" y="25922"/>
                      <a:pt x="237981" y="49990"/>
                      <a:pt x="251244" y="76535"/>
                    </a:cubicBezTo>
                    <a:cubicBezTo>
                      <a:pt x="271768" y="117578"/>
                      <a:pt x="276657" y="156941"/>
                      <a:pt x="263393" y="174430"/>
                    </a:cubicBezTo>
                    <a:cubicBezTo>
                      <a:pt x="262564" y="175512"/>
                      <a:pt x="261678" y="176537"/>
                      <a:pt x="260678" y="177477"/>
                    </a:cubicBezTo>
                    <a:cubicBezTo>
                      <a:pt x="258190" y="179870"/>
                      <a:pt x="255704" y="182262"/>
                      <a:pt x="253217" y="184626"/>
                    </a:cubicBezTo>
                    <a:cubicBezTo>
                      <a:pt x="207366" y="228318"/>
                      <a:pt x="170434" y="255605"/>
                      <a:pt x="113978" y="296505"/>
                    </a:cubicBezTo>
                    <a:cubicBezTo>
                      <a:pt x="113635" y="296790"/>
                      <a:pt x="113206" y="296933"/>
                      <a:pt x="112749" y="296933"/>
                    </a:cubicBezTo>
                    <a:lnTo>
                      <a:pt x="112749" y="296933"/>
                    </a:lnTo>
                    <a:close/>
                    <a:moveTo>
                      <a:pt x="-15627" y="149308"/>
                    </a:moveTo>
                    <a:cubicBezTo>
                      <a:pt x="27308" y="196817"/>
                      <a:pt x="70214" y="244383"/>
                      <a:pt x="113063" y="292005"/>
                    </a:cubicBezTo>
                    <a:cubicBezTo>
                      <a:pt x="168519" y="251816"/>
                      <a:pt x="205079" y="224701"/>
                      <a:pt x="250301" y="181607"/>
                    </a:cubicBezTo>
                    <a:cubicBezTo>
                      <a:pt x="252788" y="179243"/>
                      <a:pt x="255275" y="176851"/>
                      <a:pt x="257762" y="174458"/>
                    </a:cubicBezTo>
                    <a:cubicBezTo>
                      <a:pt x="258591" y="173660"/>
                      <a:pt x="259334" y="172806"/>
                      <a:pt x="260020" y="171895"/>
                    </a:cubicBezTo>
                    <a:lnTo>
                      <a:pt x="260020" y="171895"/>
                    </a:lnTo>
                    <a:cubicBezTo>
                      <a:pt x="272340" y="155631"/>
                      <a:pt x="267281" y="118063"/>
                      <a:pt x="247471" y="78415"/>
                    </a:cubicBezTo>
                    <a:cubicBezTo>
                      <a:pt x="225289" y="34040"/>
                      <a:pt x="180325" y="-17770"/>
                      <a:pt x="126555" y="-17770"/>
                    </a:cubicBezTo>
                    <a:cubicBezTo>
                      <a:pt x="86793" y="-17770"/>
                      <a:pt x="72901" y="5899"/>
                      <a:pt x="42458" y="57794"/>
                    </a:cubicBezTo>
                    <a:cubicBezTo>
                      <a:pt x="28079" y="82289"/>
                      <a:pt x="10213" y="112708"/>
                      <a:pt x="-15627" y="149308"/>
                    </a:cubicBezTo>
                    <a:lnTo>
                      <a:pt x="-15627" y="149308"/>
                    </a:lnTo>
                    <a:close/>
                  </a:path>
                </a:pathLst>
              </a:custGeom>
              <a:solidFill>
                <a:srgbClr val="191919"/>
              </a:solidFill>
              <a:ln w="285" cap="flat">
                <a:noFill/>
                <a:prstDash val="solid"/>
                <a:miter/>
              </a:ln>
            </p:spPr>
            <p:txBody>
              <a:bodyPr rtlCol="0" anchor="ctr"/>
              <a:lstStyle/>
              <a:p>
                <a:endParaRPr lang="fr-FR"/>
              </a:p>
            </p:txBody>
          </p:sp>
          <p:sp>
            <p:nvSpPr>
              <p:cNvPr id="4254" name="Forme libre 4253">
                <a:extLst>
                  <a:ext uri="{FF2B5EF4-FFF2-40B4-BE49-F238E27FC236}">
                    <a16:creationId xmlns:a16="http://schemas.microsoft.com/office/drawing/2014/main" id="{95A6378E-9F25-BD66-5DEF-4CE72E047CC1}"/>
                  </a:ext>
                </a:extLst>
              </p:cNvPr>
              <p:cNvSpPr/>
              <p:nvPr/>
            </p:nvSpPr>
            <p:spPr>
              <a:xfrm>
                <a:off x="7861959" y="10044902"/>
                <a:ext cx="146470" cy="120071"/>
              </a:xfrm>
              <a:custGeom>
                <a:avLst/>
                <a:gdLst>
                  <a:gd name="connsiteX0" fmla="*/ 25705 w 146470"/>
                  <a:gd name="connsiteY0" fmla="*/ 38152 h 120071"/>
                  <a:gd name="connsiteX1" fmla="*/ 60036 w 146470"/>
                  <a:gd name="connsiteY1" fmla="*/ 6793 h 120071"/>
                  <a:gd name="connsiteX2" fmla="*/ 99769 w 146470"/>
                  <a:gd name="connsiteY2" fmla="*/ -16306 h 120071"/>
                  <a:gd name="connsiteX3" fmla="*/ 125840 w 146470"/>
                  <a:gd name="connsiteY3" fmla="*/ -21063 h 120071"/>
                  <a:gd name="connsiteX4" fmla="*/ -20631 w 146470"/>
                  <a:gd name="connsiteY4" fmla="*/ 97795 h 120071"/>
                  <a:gd name="connsiteX5" fmla="*/ 25705 w 146470"/>
                  <a:gd name="connsiteY5" fmla="*/ 38152 h 120071"/>
                  <a:gd name="connsiteX6" fmla="*/ 25705 w 146470"/>
                  <a:gd name="connsiteY6" fmla="*/ 38152 h 120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470" h="120071">
                    <a:moveTo>
                      <a:pt x="25705" y="38152"/>
                    </a:moveTo>
                    <a:cubicBezTo>
                      <a:pt x="35224" y="20835"/>
                      <a:pt x="43714" y="10240"/>
                      <a:pt x="60036" y="6793"/>
                    </a:cubicBezTo>
                    <a:cubicBezTo>
                      <a:pt x="82790" y="1980"/>
                      <a:pt x="89622" y="-8644"/>
                      <a:pt x="99769" y="-16306"/>
                    </a:cubicBezTo>
                    <a:cubicBezTo>
                      <a:pt x="109289" y="-23484"/>
                      <a:pt x="120065" y="-22942"/>
                      <a:pt x="125840" y="-21063"/>
                    </a:cubicBezTo>
                    <a:cubicBezTo>
                      <a:pt x="107688" y="-3887"/>
                      <a:pt x="24876" y="69654"/>
                      <a:pt x="-20631" y="97795"/>
                    </a:cubicBezTo>
                    <a:cubicBezTo>
                      <a:pt x="-10741" y="66123"/>
                      <a:pt x="16215" y="60397"/>
                      <a:pt x="25705" y="38152"/>
                    </a:cubicBezTo>
                    <a:lnTo>
                      <a:pt x="25705" y="38152"/>
                    </a:lnTo>
                    <a:close/>
                  </a:path>
                </a:pathLst>
              </a:custGeom>
              <a:solidFill>
                <a:srgbClr val="191919"/>
              </a:solidFill>
              <a:ln w="285" cap="flat">
                <a:noFill/>
                <a:prstDash val="solid"/>
                <a:miter/>
              </a:ln>
            </p:spPr>
            <p:txBody>
              <a:bodyPr rtlCol="0" anchor="ctr"/>
              <a:lstStyle/>
              <a:p>
                <a:endParaRPr lang="fr-FR"/>
              </a:p>
            </p:txBody>
          </p:sp>
          <p:sp>
            <p:nvSpPr>
              <p:cNvPr id="4255" name="Forme libre 4254">
                <a:extLst>
                  <a:ext uri="{FF2B5EF4-FFF2-40B4-BE49-F238E27FC236}">
                    <a16:creationId xmlns:a16="http://schemas.microsoft.com/office/drawing/2014/main" id="{4D8F6483-1A59-AC13-CB68-5B58DA566839}"/>
                  </a:ext>
                </a:extLst>
              </p:cNvPr>
              <p:cNvSpPr/>
              <p:nvPr/>
            </p:nvSpPr>
            <p:spPr>
              <a:xfrm>
                <a:off x="7859843" y="10042796"/>
                <a:ext cx="150697" cy="124285"/>
              </a:xfrm>
              <a:custGeom>
                <a:avLst/>
                <a:gdLst>
                  <a:gd name="connsiteX0" fmla="*/ -18516 w 150697"/>
                  <a:gd name="connsiteY0" fmla="*/ 102009 h 124285"/>
                  <a:gd name="connsiteX1" fmla="*/ -20631 w 150697"/>
                  <a:gd name="connsiteY1" fmla="*/ 99901 h 124285"/>
                  <a:gd name="connsiteX2" fmla="*/ -20545 w 150697"/>
                  <a:gd name="connsiteY2" fmla="*/ 99275 h 124285"/>
                  <a:gd name="connsiteX3" fmla="*/ 6810 w 150697"/>
                  <a:gd name="connsiteY3" fmla="*/ 61963 h 124285"/>
                  <a:gd name="connsiteX4" fmla="*/ 25877 w 150697"/>
                  <a:gd name="connsiteY4" fmla="*/ 39433 h 124285"/>
                  <a:gd name="connsiteX5" fmla="*/ 25963 w 150697"/>
                  <a:gd name="connsiteY5" fmla="*/ 39233 h 124285"/>
                  <a:gd name="connsiteX6" fmla="*/ 61723 w 150697"/>
                  <a:gd name="connsiteY6" fmla="*/ 6820 h 124285"/>
                  <a:gd name="connsiteX7" fmla="*/ 93796 w 150697"/>
                  <a:gd name="connsiteY7" fmla="*/ -10155 h 124285"/>
                  <a:gd name="connsiteX8" fmla="*/ 100599 w 150697"/>
                  <a:gd name="connsiteY8" fmla="*/ -15880 h 124285"/>
                  <a:gd name="connsiteX9" fmla="*/ 128612 w 150697"/>
                  <a:gd name="connsiteY9" fmla="*/ -20979 h 124285"/>
                  <a:gd name="connsiteX10" fmla="*/ 129956 w 150697"/>
                  <a:gd name="connsiteY10" fmla="*/ -18329 h 124285"/>
                  <a:gd name="connsiteX11" fmla="*/ 129413 w 150697"/>
                  <a:gd name="connsiteY11" fmla="*/ -17447 h 124285"/>
                  <a:gd name="connsiteX12" fmla="*/ -17401 w 150697"/>
                  <a:gd name="connsiteY12" fmla="*/ 101667 h 124285"/>
                  <a:gd name="connsiteX13" fmla="*/ -18516 w 150697"/>
                  <a:gd name="connsiteY13" fmla="*/ 102009 h 124285"/>
                  <a:gd name="connsiteX14" fmla="*/ 29736 w 150697"/>
                  <a:gd name="connsiteY14" fmla="*/ 41171 h 124285"/>
                  <a:gd name="connsiteX15" fmla="*/ 9612 w 150697"/>
                  <a:gd name="connsiteY15" fmla="*/ 65124 h 124285"/>
                  <a:gd name="connsiteX16" fmla="*/ -14400 w 150697"/>
                  <a:gd name="connsiteY16" fmla="*/ 94774 h 124285"/>
                  <a:gd name="connsiteX17" fmla="*/ 123638 w 150697"/>
                  <a:gd name="connsiteY17" fmla="*/ -17788 h 124285"/>
                  <a:gd name="connsiteX18" fmla="*/ 103171 w 150697"/>
                  <a:gd name="connsiteY18" fmla="*/ -12519 h 124285"/>
                  <a:gd name="connsiteX19" fmla="*/ 96625 w 150697"/>
                  <a:gd name="connsiteY19" fmla="*/ -7022 h 124285"/>
                  <a:gd name="connsiteX20" fmla="*/ 62609 w 150697"/>
                  <a:gd name="connsiteY20" fmla="*/ 10950 h 124285"/>
                  <a:gd name="connsiteX21" fmla="*/ 29736 w 150697"/>
                  <a:gd name="connsiteY21" fmla="*/ 41171 h 1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97" h="124285">
                    <a:moveTo>
                      <a:pt x="-18516" y="102009"/>
                    </a:moveTo>
                    <a:cubicBezTo>
                      <a:pt x="-19688" y="102009"/>
                      <a:pt x="-20631" y="101069"/>
                      <a:pt x="-20631" y="99901"/>
                    </a:cubicBezTo>
                    <a:cubicBezTo>
                      <a:pt x="-20631" y="99702"/>
                      <a:pt x="-20603" y="99474"/>
                      <a:pt x="-20545" y="99275"/>
                    </a:cubicBezTo>
                    <a:cubicBezTo>
                      <a:pt x="-14800" y="80904"/>
                      <a:pt x="-3337" y="70849"/>
                      <a:pt x="6810" y="61963"/>
                    </a:cubicBezTo>
                    <a:cubicBezTo>
                      <a:pt x="14585" y="55155"/>
                      <a:pt x="21904" y="48747"/>
                      <a:pt x="25877" y="39433"/>
                    </a:cubicBezTo>
                    <a:cubicBezTo>
                      <a:pt x="25906" y="39376"/>
                      <a:pt x="25934" y="39319"/>
                      <a:pt x="25963" y="39233"/>
                    </a:cubicBezTo>
                    <a:cubicBezTo>
                      <a:pt x="35739" y="21432"/>
                      <a:pt x="44743" y="10409"/>
                      <a:pt x="61723" y="6820"/>
                    </a:cubicBezTo>
                    <a:cubicBezTo>
                      <a:pt x="78731" y="3232"/>
                      <a:pt x="86392" y="-3576"/>
                      <a:pt x="93796" y="-10155"/>
                    </a:cubicBezTo>
                    <a:cubicBezTo>
                      <a:pt x="96053" y="-12177"/>
                      <a:pt x="98197" y="-14085"/>
                      <a:pt x="100599" y="-15880"/>
                    </a:cubicBezTo>
                    <a:cubicBezTo>
                      <a:pt x="110289" y="-23200"/>
                      <a:pt x="121752" y="-23200"/>
                      <a:pt x="128612" y="-20979"/>
                    </a:cubicBezTo>
                    <a:cubicBezTo>
                      <a:pt x="129727" y="-20608"/>
                      <a:pt x="130327" y="-19412"/>
                      <a:pt x="129956" y="-18329"/>
                    </a:cubicBezTo>
                    <a:cubicBezTo>
                      <a:pt x="129841" y="-17988"/>
                      <a:pt x="129670" y="-17703"/>
                      <a:pt x="129413" y="-17447"/>
                    </a:cubicBezTo>
                    <a:cubicBezTo>
                      <a:pt x="111147" y="-158"/>
                      <a:pt x="28050" y="73583"/>
                      <a:pt x="-17401" y="101667"/>
                    </a:cubicBezTo>
                    <a:cubicBezTo>
                      <a:pt x="-17716" y="101895"/>
                      <a:pt x="-18116" y="102009"/>
                      <a:pt x="-18516" y="102009"/>
                    </a:cubicBezTo>
                    <a:close/>
                    <a:moveTo>
                      <a:pt x="29736" y="41171"/>
                    </a:moveTo>
                    <a:cubicBezTo>
                      <a:pt x="25362" y="51310"/>
                      <a:pt x="17730" y="58004"/>
                      <a:pt x="9612" y="65124"/>
                    </a:cubicBezTo>
                    <a:cubicBezTo>
                      <a:pt x="608" y="73014"/>
                      <a:pt x="-8654" y="81131"/>
                      <a:pt x="-14400" y="94774"/>
                    </a:cubicBezTo>
                    <a:cubicBezTo>
                      <a:pt x="29479" y="66178"/>
                      <a:pt x="101742" y="2491"/>
                      <a:pt x="123638" y="-17788"/>
                    </a:cubicBezTo>
                    <a:cubicBezTo>
                      <a:pt x="117807" y="-18643"/>
                      <a:pt x="110003" y="-17675"/>
                      <a:pt x="103171" y="-12519"/>
                    </a:cubicBezTo>
                    <a:cubicBezTo>
                      <a:pt x="100913" y="-10810"/>
                      <a:pt x="98826" y="-8959"/>
                      <a:pt x="96625" y="-7022"/>
                    </a:cubicBezTo>
                    <a:cubicBezTo>
                      <a:pt x="89164" y="-385"/>
                      <a:pt x="80703" y="7105"/>
                      <a:pt x="62609" y="10950"/>
                    </a:cubicBezTo>
                    <a:cubicBezTo>
                      <a:pt x="47173" y="14226"/>
                      <a:pt x="39140" y="24081"/>
                      <a:pt x="29736" y="41171"/>
                    </a:cubicBezTo>
                    <a:close/>
                  </a:path>
                </a:pathLst>
              </a:custGeom>
              <a:solidFill>
                <a:srgbClr val="191919"/>
              </a:solidFill>
              <a:ln w="285" cap="flat">
                <a:noFill/>
                <a:prstDash val="solid"/>
                <a:miter/>
              </a:ln>
            </p:spPr>
            <p:txBody>
              <a:bodyPr rtlCol="0" anchor="ctr"/>
              <a:lstStyle/>
              <a:p>
                <a:endParaRPr lang="fr-FR"/>
              </a:p>
            </p:txBody>
          </p:sp>
        </p:grpSp>
        <p:sp>
          <p:nvSpPr>
            <p:cNvPr id="4256" name="Forme libre 4255">
              <a:extLst>
                <a:ext uri="{FF2B5EF4-FFF2-40B4-BE49-F238E27FC236}">
                  <a16:creationId xmlns:a16="http://schemas.microsoft.com/office/drawing/2014/main" id="{C8E62CCF-793C-6DCF-C47C-346E2B8CFB79}"/>
                </a:ext>
              </a:extLst>
            </p:cNvPr>
            <p:cNvSpPr/>
            <p:nvPr/>
          </p:nvSpPr>
          <p:spPr>
            <a:xfrm>
              <a:off x="7653083" y="9939250"/>
              <a:ext cx="168162" cy="148336"/>
            </a:xfrm>
            <a:custGeom>
              <a:avLst/>
              <a:gdLst>
                <a:gd name="connsiteX0" fmla="*/ 115597 w 168162"/>
                <a:gd name="connsiteY0" fmla="*/ 126334 h 148336"/>
                <a:gd name="connsiteX1" fmla="*/ 74235 w 168162"/>
                <a:gd name="connsiteY1" fmla="*/ 96228 h 148336"/>
                <a:gd name="connsiteX2" fmla="*/ -14722 w 168162"/>
                <a:gd name="connsiteY2" fmla="*/ 64897 h 148336"/>
                <a:gd name="connsiteX3" fmla="*/ 77951 w 168162"/>
                <a:gd name="connsiteY3" fmla="*/ -4970 h 148336"/>
                <a:gd name="connsiteX4" fmla="*/ 73406 w 168162"/>
                <a:gd name="connsiteY4" fmla="*/ 32740 h 148336"/>
                <a:gd name="connsiteX5" fmla="*/ 122544 w 168162"/>
                <a:gd name="connsiteY5" fmla="*/ 55014 h 148336"/>
                <a:gd name="connsiteX6" fmla="*/ 115597 w 168162"/>
                <a:gd name="connsiteY6" fmla="*/ 126334 h 148336"/>
                <a:gd name="connsiteX7" fmla="*/ 115597 w 168162"/>
                <a:gd name="connsiteY7" fmla="*/ 126334 h 14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62" h="148336">
                  <a:moveTo>
                    <a:pt x="115597" y="126334"/>
                  </a:moveTo>
                  <a:lnTo>
                    <a:pt x="74235" y="96228"/>
                  </a:lnTo>
                  <a:cubicBezTo>
                    <a:pt x="66088" y="112178"/>
                    <a:pt x="9546" y="124255"/>
                    <a:pt x="-14722" y="64897"/>
                  </a:cubicBezTo>
                  <a:cubicBezTo>
                    <a:pt x="-41878" y="-1524"/>
                    <a:pt x="41962" y="-48890"/>
                    <a:pt x="77951" y="-4970"/>
                  </a:cubicBezTo>
                  <a:cubicBezTo>
                    <a:pt x="85898" y="4714"/>
                    <a:pt x="85183" y="23483"/>
                    <a:pt x="73406" y="32740"/>
                  </a:cubicBezTo>
                  <a:cubicBezTo>
                    <a:pt x="86641" y="41912"/>
                    <a:pt x="109137" y="50969"/>
                    <a:pt x="122544" y="55014"/>
                  </a:cubicBezTo>
                  <a:cubicBezTo>
                    <a:pt x="166765" y="66834"/>
                    <a:pt x="146470" y="125650"/>
                    <a:pt x="115597" y="126334"/>
                  </a:cubicBezTo>
                  <a:lnTo>
                    <a:pt x="115597" y="126334"/>
                  </a:lnTo>
                  <a:close/>
                </a:path>
              </a:pathLst>
            </a:custGeom>
            <a:solidFill>
              <a:srgbClr val="FFD26C"/>
            </a:solidFill>
            <a:ln w="285" cap="flat">
              <a:noFill/>
              <a:prstDash val="solid"/>
              <a:miter/>
            </a:ln>
          </p:spPr>
          <p:txBody>
            <a:bodyPr rtlCol="0" anchor="ctr"/>
            <a:lstStyle/>
            <a:p>
              <a:endParaRPr lang="fr-FR"/>
            </a:p>
          </p:txBody>
        </p:sp>
        <p:sp>
          <p:nvSpPr>
            <p:cNvPr id="4257" name="Forme libre 4256">
              <a:extLst>
                <a:ext uri="{FF2B5EF4-FFF2-40B4-BE49-F238E27FC236}">
                  <a16:creationId xmlns:a16="http://schemas.microsoft.com/office/drawing/2014/main" id="{ADD62345-5422-E743-6C1F-02FFE5AA04E7}"/>
                </a:ext>
              </a:extLst>
            </p:cNvPr>
            <p:cNvSpPr/>
            <p:nvPr/>
          </p:nvSpPr>
          <p:spPr>
            <a:xfrm>
              <a:off x="7650964" y="9937141"/>
              <a:ext cx="172439" cy="152552"/>
            </a:xfrm>
            <a:custGeom>
              <a:avLst/>
              <a:gdLst>
                <a:gd name="connsiteX0" fmla="*/ 117716 w 172439"/>
                <a:gd name="connsiteY0" fmla="*/ 130549 h 152552"/>
                <a:gd name="connsiteX1" fmla="*/ 116459 w 172439"/>
                <a:gd name="connsiteY1" fmla="*/ 130151 h 152552"/>
                <a:gd name="connsiteX2" fmla="*/ 76925 w 172439"/>
                <a:gd name="connsiteY2" fmla="*/ 101384 h 152552"/>
                <a:gd name="connsiteX3" fmla="*/ 42794 w 172439"/>
                <a:gd name="connsiteY3" fmla="*/ 113460 h 152552"/>
                <a:gd name="connsiteX4" fmla="*/ -14576 w 172439"/>
                <a:gd name="connsiteY4" fmla="*/ 67803 h 152552"/>
                <a:gd name="connsiteX5" fmla="*/ 11865 w 172439"/>
                <a:gd name="connsiteY5" fmla="*/ -12945 h 152552"/>
                <a:gd name="connsiteX6" fmla="*/ 48368 w 172439"/>
                <a:gd name="connsiteY6" fmla="*/ -21803 h 152552"/>
                <a:gd name="connsiteX7" fmla="*/ 81699 w 172439"/>
                <a:gd name="connsiteY7" fmla="*/ -4201 h 152552"/>
                <a:gd name="connsiteX8" fmla="*/ 87244 w 172439"/>
                <a:gd name="connsiteY8" fmla="*/ 16876 h 152552"/>
                <a:gd name="connsiteX9" fmla="*/ 78983 w 172439"/>
                <a:gd name="connsiteY9" fmla="*/ 34621 h 152552"/>
                <a:gd name="connsiteX10" fmla="*/ 125291 w 172439"/>
                <a:gd name="connsiteY10" fmla="*/ 55100 h 152552"/>
                <a:gd name="connsiteX11" fmla="*/ 152076 w 172439"/>
                <a:gd name="connsiteY11" fmla="*/ 93579 h 152552"/>
                <a:gd name="connsiteX12" fmla="*/ 117802 w 172439"/>
                <a:gd name="connsiteY12" fmla="*/ 130549 h 152552"/>
                <a:gd name="connsiteX13" fmla="*/ 117716 w 172439"/>
                <a:gd name="connsiteY13" fmla="*/ 130549 h 152552"/>
                <a:gd name="connsiteX14" fmla="*/ 117716 w 172439"/>
                <a:gd name="connsiteY14" fmla="*/ 130549 h 152552"/>
                <a:gd name="connsiteX15" fmla="*/ 76354 w 172439"/>
                <a:gd name="connsiteY15" fmla="*/ 96257 h 152552"/>
                <a:gd name="connsiteX16" fmla="*/ 77611 w 172439"/>
                <a:gd name="connsiteY16" fmla="*/ 96655 h 152552"/>
                <a:gd name="connsiteX17" fmla="*/ 118402 w 172439"/>
                <a:gd name="connsiteY17" fmla="*/ 126334 h 152552"/>
                <a:gd name="connsiteX18" fmla="*/ 147874 w 172439"/>
                <a:gd name="connsiteY18" fmla="*/ 93095 h 152552"/>
                <a:gd name="connsiteX19" fmla="*/ 124119 w 172439"/>
                <a:gd name="connsiteY19" fmla="*/ 59172 h 152552"/>
                <a:gd name="connsiteX20" fmla="*/ 74324 w 172439"/>
                <a:gd name="connsiteY20" fmla="*/ 36615 h 152552"/>
                <a:gd name="connsiteX21" fmla="*/ 73809 w 172439"/>
                <a:gd name="connsiteY21" fmla="*/ 33681 h 152552"/>
                <a:gd name="connsiteX22" fmla="*/ 74238 w 172439"/>
                <a:gd name="connsiteY22" fmla="*/ 33225 h 152552"/>
                <a:gd name="connsiteX23" fmla="*/ 83071 w 172439"/>
                <a:gd name="connsiteY23" fmla="*/ 16449 h 152552"/>
                <a:gd name="connsiteX24" fmla="*/ 78469 w 172439"/>
                <a:gd name="connsiteY24" fmla="*/ -1495 h 152552"/>
                <a:gd name="connsiteX25" fmla="*/ 14066 w 172439"/>
                <a:gd name="connsiteY25" fmla="*/ -9271 h 152552"/>
                <a:gd name="connsiteX26" fmla="*/ -10632 w 172439"/>
                <a:gd name="connsiteY26" fmla="*/ 66265 h 152552"/>
                <a:gd name="connsiteX27" fmla="*/ 42995 w 172439"/>
                <a:gd name="connsiteY27" fmla="*/ 109302 h 152552"/>
                <a:gd name="connsiteX28" fmla="*/ 74467 w 172439"/>
                <a:gd name="connsiteY28" fmla="*/ 97453 h 152552"/>
                <a:gd name="connsiteX29" fmla="*/ 76354 w 172439"/>
                <a:gd name="connsiteY29" fmla="*/ 96257 h 152552"/>
                <a:gd name="connsiteX30" fmla="*/ 76354 w 172439"/>
                <a:gd name="connsiteY30" fmla="*/ 96257 h 15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2439" h="152552">
                  <a:moveTo>
                    <a:pt x="117716" y="130549"/>
                  </a:moveTo>
                  <a:cubicBezTo>
                    <a:pt x="117259" y="130549"/>
                    <a:pt x="116830" y="130407"/>
                    <a:pt x="116459" y="130151"/>
                  </a:cubicBezTo>
                  <a:lnTo>
                    <a:pt x="76925" y="101384"/>
                  </a:lnTo>
                  <a:cubicBezTo>
                    <a:pt x="71294" y="108988"/>
                    <a:pt x="57258" y="114058"/>
                    <a:pt x="42794" y="113460"/>
                  </a:cubicBezTo>
                  <a:cubicBezTo>
                    <a:pt x="30960" y="112976"/>
                    <a:pt x="1660" y="107536"/>
                    <a:pt x="-14576" y="67803"/>
                  </a:cubicBezTo>
                  <a:cubicBezTo>
                    <a:pt x="-29383" y="31602"/>
                    <a:pt x="-11946" y="1154"/>
                    <a:pt x="11865" y="-12945"/>
                  </a:cubicBezTo>
                  <a:cubicBezTo>
                    <a:pt x="23299" y="-19724"/>
                    <a:pt x="36277" y="-22857"/>
                    <a:pt x="48368" y="-21803"/>
                  </a:cubicBezTo>
                  <a:cubicBezTo>
                    <a:pt x="61689" y="-20635"/>
                    <a:pt x="73209" y="-14540"/>
                    <a:pt x="81699" y="-4201"/>
                  </a:cubicBezTo>
                  <a:cubicBezTo>
                    <a:pt x="86044" y="1097"/>
                    <a:pt x="88102" y="8958"/>
                    <a:pt x="87244" y="16876"/>
                  </a:cubicBezTo>
                  <a:cubicBezTo>
                    <a:pt x="86473" y="23911"/>
                    <a:pt x="83557" y="30120"/>
                    <a:pt x="78983" y="34621"/>
                  </a:cubicBezTo>
                  <a:cubicBezTo>
                    <a:pt x="92876" y="43564"/>
                    <a:pt x="113943" y="51682"/>
                    <a:pt x="125291" y="55100"/>
                  </a:cubicBezTo>
                  <a:cubicBezTo>
                    <a:pt x="144329" y="60198"/>
                    <a:pt x="154363" y="74581"/>
                    <a:pt x="152076" y="93579"/>
                  </a:cubicBezTo>
                  <a:cubicBezTo>
                    <a:pt x="149961" y="111039"/>
                    <a:pt x="136268" y="130122"/>
                    <a:pt x="117802" y="130549"/>
                  </a:cubicBezTo>
                  <a:lnTo>
                    <a:pt x="117716" y="130549"/>
                  </a:lnTo>
                  <a:lnTo>
                    <a:pt x="117716" y="130549"/>
                  </a:lnTo>
                  <a:close/>
                  <a:moveTo>
                    <a:pt x="76354" y="96257"/>
                  </a:moveTo>
                  <a:cubicBezTo>
                    <a:pt x="76811" y="96257"/>
                    <a:pt x="77240" y="96399"/>
                    <a:pt x="77611" y="96655"/>
                  </a:cubicBezTo>
                  <a:lnTo>
                    <a:pt x="118402" y="126334"/>
                  </a:lnTo>
                  <a:cubicBezTo>
                    <a:pt x="134239" y="125508"/>
                    <a:pt x="146016" y="108589"/>
                    <a:pt x="147874" y="93095"/>
                  </a:cubicBezTo>
                  <a:cubicBezTo>
                    <a:pt x="149904" y="76376"/>
                    <a:pt x="141013" y="63673"/>
                    <a:pt x="124119" y="59172"/>
                  </a:cubicBezTo>
                  <a:cubicBezTo>
                    <a:pt x="111828" y="55470"/>
                    <a:pt x="88502" y="46441"/>
                    <a:pt x="74324" y="36615"/>
                  </a:cubicBezTo>
                  <a:cubicBezTo>
                    <a:pt x="73352" y="35959"/>
                    <a:pt x="73123" y="34649"/>
                    <a:pt x="73809" y="33681"/>
                  </a:cubicBezTo>
                  <a:cubicBezTo>
                    <a:pt x="73924" y="33510"/>
                    <a:pt x="74067" y="33367"/>
                    <a:pt x="74238" y="33225"/>
                  </a:cubicBezTo>
                  <a:cubicBezTo>
                    <a:pt x="79184" y="29352"/>
                    <a:pt x="82299" y="23399"/>
                    <a:pt x="83071" y="16449"/>
                  </a:cubicBezTo>
                  <a:cubicBezTo>
                    <a:pt x="83814" y="9641"/>
                    <a:pt x="82099" y="2920"/>
                    <a:pt x="78469" y="-1495"/>
                  </a:cubicBezTo>
                  <a:cubicBezTo>
                    <a:pt x="60974" y="-22829"/>
                    <a:pt x="33504" y="-20778"/>
                    <a:pt x="14066" y="-9271"/>
                  </a:cubicBezTo>
                  <a:cubicBezTo>
                    <a:pt x="-8202" y="3916"/>
                    <a:pt x="-24495" y="32371"/>
                    <a:pt x="-10632" y="66265"/>
                  </a:cubicBezTo>
                  <a:cubicBezTo>
                    <a:pt x="4147" y="102381"/>
                    <a:pt x="29302" y="108732"/>
                    <a:pt x="42995" y="109302"/>
                  </a:cubicBezTo>
                  <a:cubicBezTo>
                    <a:pt x="58602" y="109957"/>
                    <a:pt x="71237" y="103776"/>
                    <a:pt x="74467" y="97453"/>
                  </a:cubicBezTo>
                  <a:cubicBezTo>
                    <a:pt x="74810" y="96684"/>
                    <a:pt x="75553" y="96257"/>
                    <a:pt x="76354" y="96257"/>
                  </a:cubicBezTo>
                  <a:lnTo>
                    <a:pt x="76354" y="96257"/>
                  </a:lnTo>
                  <a:close/>
                </a:path>
              </a:pathLst>
            </a:custGeom>
            <a:solidFill>
              <a:srgbClr val="191919"/>
            </a:solidFill>
            <a:ln w="285" cap="flat">
              <a:noFill/>
              <a:prstDash val="solid"/>
              <a:miter/>
            </a:ln>
          </p:spPr>
          <p:txBody>
            <a:bodyPr rtlCol="0" anchor="ctr"/>
            <a:lstStyle/>
            <a:p>
              <a:endParaRPr lang="fr-FR"/>
            </a:p>
          </p:txBody>
        </p:sp>
        <p:sp>
          <p:nvSpPr>
            <p:cNvPr id="4258" name="Forme libre 4257">
              <a:extLst>
                <a:ext uri="{FF2B5EF4-FFF2-40B4-BE49-F238E27FC236}">
                  <a16:creationId xmlns:a16="http://schemas.microsoft.com/office/drawing/2014/main" id="{45D550B8-AAC7-FC89-D82B-437E2E0290B9}"/>
                </a:ext>
              </a:extLst>
            </p:cNvPr>
            <p:cNvSpPr/>
            <p:nvPr/>
          </p:nvSpPr>
          <p:spPr>
            <a:xfrm>
              <a:off x="7747361" y="10020451"/>
              <a:ext cx="16365" cy="46542"/>
            </a:xfrm>
            <a:custGeom>
              <a:avLst/>
              <a:gdLst>
                <a:gd name="connsiteX0" fmla="*/ -20097 w 16365"/>
                <a:gd name="connsiteY0" fmla="*/ 14964 h 46542"/>
                <a:gd name="connsiteX1" fmla="*/ -12236 w 16365"/>
                <a:gd name="connsiteY1" fmla="*/ -19357 h 46542"/>
                <a:gd name="connsiteX2" fmla="*/ -6433 w 16365"/>
                <a:gd name="connsiteY2" fmla="*/ -8107 h 46542"/>
                <a:gd name="connsiteX3" fmla="*/ -7062 w 16365"/>
                <a:gd name="connsiteY3" fmla="*/ 24449 h 46542"/>
                <a:gd name="connsiteX4" fmla="*/ -20097 w 16365"/>
                <a:gd name="connsiteY4" fmla="*/ 14964 h 46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5" h="46542">
                  <a:moveTo>
                    <a:pt x="-20097" y="14964"/>
                  </a:moveTo>
                  <a:cubicBezTo>
                    <a:pt x="-11407" y="4796"/>
                    <a:pt x="-10292" y="-11667"/>
                    <a:pt x="-12236" y="-19357"/>
                  </a:cubicBezTo>
                  <a:cubicBezTo>
                    <a:pt x="-14180" y="-27076"/>
                    <a:pt x="-6319" y="-16908"/>
                    <a:pt x="-6433" y="-8107"/>
                  </a:cubicBezTo>
                  <a:cubicBezTo>
                    <a:pt x="-6719" y="11119"/>
                    <a:pt x="198" y="12771"/>
                    <a:pt x="-7062" y="24449"/>
                  </a:cubicBezTo>
                  <a:cubicBezTo>
                    <a:pt x="-12522" y="19892"/>
                    <a:pt x="-20097" y="14964"/>
                    <a:pt x="-20097" y="14964"/>
                  </a:cubicBezTo>
                  <a:close/>
                </a:path>
              </a:pathLst>
            </a:custGeom>
            <a:solidFill>
              <a:srgbClr val="191919"/>
            </a:solidFill>
            <a:ln w="285" cap="flat">
              <a:noFill/>
              <a:prstDash val="solid"/>
              <a:miter/>
            </a:ln>
          </p:spPr>
          <p:txBody>
            <a:bodyPr rtlCol="0" anchor="ctr"/>
            <a:lstStyle/>
            <a:p>
              <a:endParaRPr lang="fr-FR"/>
            </a:p>
          </p:txBody>
        </p:sp>
        <p:sp>
          <p:nvSpPr>
            <p:cNvPr id="4259" name="Forme libre 4258">
              <a:extLst>
                <a:ext uri="{FF2B5EF4-FFF2-40B4-BE49-F238E27FC236}">
                  <a16:creationId xmlns:a16="http://schemas.microsoft.com/office/drawing/2014/main" id="{8E75F217-1B9D-A000-98B8-50F62FC7A797}"/>
                </a:ext>
              </a:extLst>
            </p:cNvPr>
            <p:cNvSpPr/>
            <p:nvPr/>
          </p:nvSpPr>
          <p:spPr>
            <a:xfrm>
              <a:off x="7584300" y="9591593"/>
              <a:ext cx="382480" cy="477479"/>
            </a:xfrm>
            <a:custGeom>
              <a:avLst/>
              <a:gdLst>
                <a:gd name="connsiteX0" fmla="*/ 155910 w 382480"/>
                <a:gd name="connsiteY0" fmla="*/ 456024 h 477479"/>
                <a:gd name="connsiteX1" fmla="*/ 154567 w 382480"/>
                <a:gd name="connsiteY1" fmla="*/ 455539 h 477479"/>
                <a:gd name="connsiteX2" fmla="*/ 141761 w 382480"/>
                <a:gd name="connsiteY2" fmla="*/ 446226 h 477479"/>
                <a:gd name="connsiteX3" fmla="*/ 141161 w 382480"/>
                <a:gd name="connsiteY3" fmla="*/ 443320 h 477479"/>
                <a:gd name="connsiteX4" fmla="*/ 141332 w 382480"/>
                <a:gd name="connsiteY4" fmla="*/ 443092 h 477479"/>
                <a:gd name="connsiteX5" fmla="*/ 148764 w 382480"/>
                <a:gd name="connsiteY5" fmla="*/ 410622 h 477479"/>
                <a:gd name="connsiteX6" fmla="*/ 149393 w 382480"/>
                <a:gd name="connsiteY6" fmla="*/ 405809 h 477479"/>
                <a:gd name="connsiteX7" fmla="*/ 152108 w 382480"/>
                <a:gd name="connsiteY7" fmla="*/ 405552 h 477479"/>
                <a:gd name="connsiteX8" fmla="*/ 158712 w 382480"/>
                <a:gd name="connsiteY8" fmla="*/ 421389 h 477479"/>
                <a:gd name="connsiteX9" fmla="*/ 160427 w 382480"/>
                <a:gd name="connsiteY9" fmla="*/ 437368 h 477479"/>
                <a:gd name="connsiteX10" fmla="*/ 157768 w 382480"/>
                <a:gd name="connsiteY10" fmla="*/ 455027 h 477479"/>
                <a:gd name="connsiteX11" fmla="*/ 155910 w 382480"/>
                <a:gd name="connsiteY11" fmla="*/ 456024 h 477479"/>
                <a:gd name="connsiteX12" fmla="*/ 155910 w 382480"/>
                <a:gd name="connsiteY12" fmla="*/ 456024 h 477479"/>
                <a:gd name="connsiteX13" fmla="*/ 145963 w 382480"/>
                <a:gd name="connsiteY13" fmla="*/ 443947 h 477479"/>
                <a:gd name="connsiteX14" fmla="*/ 155310 w 382480"/>
                <a:gd name="connsiteY14" fmla="*/ 450697 h 477479"/>
                <a:gd name="connsiteX15" fmla="*/ 156225 w 382480"/>
                <a:gd name="connsiteY15" fmla="*/ 438222 h 477479"/>
                <a:gd name="connsiteX16" fmla="*/ 154424 w 382480"/>
                <a:gd name="connsiteY16" fmla="*/ 421303 h 477479"/>
                <a:gd name="connsiteX17" fmla="*/ 153624 w 382480"/>
                <a:gd name="connsiteY17" fmla="*/ 416119 h 477479"/>
                <a:gd name="connsiteX18" fmla="*/ 145963 w 382480"/>
                <a:gd name="connsiteY18" fmla="*/ 443947 h 477479"/>
                <a:gd name="connsiteX19" fmla="*/ 362324 w 382480"/>
                <a:gd name="connsiteY19" fmla="*/ 81109 h 477479"/>
                <a:gd name="connsiteX20" fmla="*/ 254901 w 382480"/>
                <a:gd name="connsiteY20" fmla="*/ 210191 h 477479"/>
                <a:gd name="connsiteX21" fmla="*/ 234749 w 382480"/>
                <a:gd name="connsiteY21" fmla="*/ 232550 h 477479"/>
                <a:gd name="connsiteX22" fmla="*/ 231347 w 382480"/>
                <a:gd name="connsiteY22" fmla="*/ 238987 h 477479"/>
                <a:gd name="connsiteX23" fmla="*/ 222486 w 382480"/>
                <a:gd name="connsiteY23" fmla="*/ 335343 h 477479"/>
                <a:gd name="connsiteX24" fmla="*/ 142075 w 382480"/>
                <a:gd name="connsiteY24" fmla="*/ 380972 h 477479"/>
                <a:gd name="connsiteX25" fmla="*/ 138959 w 382480"/>
                <a:gd name="connsiteY25" fmla="*/ 355736 h 477479"/>
                <a:gd name="connsiteX26" fmla="*/ 124467 w 382480"/>
                <a:gd name="connsiteY26" fmla="*/ 365877 h 477479"/>
                <a:gd name="connsiteX27" fmla="*/ 75729 w 382480"/>
                <a:gd name="connsiteY27" fmla="*/ 387580 h 477479"/>
                <a:gd name="connsiteX28" fmla="*/ 27649 w 382480"/>
                <a:gd name="connsiteY28" fmla="*/ 433750 h 477479"/>
                <a:gd name="connsiteX29" fmla="*/ -5854 w 382480"/>
                <a:gd name="connsiteY29" fmla="*/ 384475 h 477479"/>
                <a:gd name="connsiteX30" fmla="*/ 28906 w 382480"/>
                <a:gd name="connsiteY30" fmla="*/ 339132 h 477479"/>
                <a:gd name="connsiteX31" fmla="*/ -20118 w 382480"/>
                <a:gd name="connsiteY31" fmla="*/ 252744 h 477479"/>
                <a:gd name="connsiteX32" fmla="*/ 101627 w 382480"/>
                <a:gd name="connsiteY32" fmla="*/ 148954 h 477479"/>
                <a:gd name="connsiteX33" fmla="*/ 115176 w 382480"/>
                <a:gd name="connsiteY33" fmla="*/ 134399 h 477479"/>
                <a:gd name="connsiteX34" fmla="*/ 130212 w 382480"/>
                <a:gd name="connsiteY34" fmla="*/ 92331 h 477479"/>
                <a:gd name="connsiteX35" fmla="*/ 140531 w 382480"/>
                <a:gd name="connsiteY35" fmla="*/ 40949 h 477479"/>
                <a:gd name="connsiteX36" fmla="*/ 253758 w 382480"/>
                <a:gd name="connsiteY36" fmla="*/ -21456 h 477479"/>
                <a:gd name="connsiteX37" fmla="*/ 362324 w 382480"/>
                <a:gd name="connsiteY37" fmla="*/ 81109 h 477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480" h="477479">
                  <a:moveTo>
                    <a:pt x="155910" y="456024"/>
                  </a:moveTo>
                  <a:cubicBezTo>
                    <a:pt x="155425" y="456024"/>
                    <a:pt x="154938" y="455852"/>
                    <a:pt x="154567" y="455539"/>
                  </a:cubicBezTo>
                  <a:cubicBezTo>
                    <a:pt x="149307" y="451153"/>
                    <a:pt x="141818" y="446254"/>
                    <a:pt x="141761" y="446226"/>
                  </a:cubicBezTo>
                  <a:cubicBezTo>
                    <a:pt x="140789" y="445599"/>
                    <a:pt x="140503" y="444289"/>
                    <a:pt x="141161" y="443320"/>
                  </a:cubicBezTo>
                  <a:cubicBezTo>
                    <a:pt x="141217" y="443235"/>
                    <a:pt x="141275" y="443178"/>
                    <a:pt x="141332" y="443092"/>
                  </a:cubicBezTo>
                  <a:cubicBezTo>
                    <a:pt x="149164" y="433921"/>
                    <a:pt x="150679" y="418341"/>
                    <a:pt x="148764" y="410622"/>
                  </a:cubicBezTo>
                  <a:cubicBezTo>
                    <a:pt x="148307" y="408771"/>
                    <a:pt x="148049" y="406891"/>
                    <a:pt x="149393" y="405809"/>
                  </a:cubicBezTo>
                  <a:cubicBezTo>
                    <a:pt x="150165" y="405182"/>
                    <a:pt x="151165" y="405097"/>
                    <a:pt x="152108" y="405552"/>
                  </a:cubicBezTo>
                  <a:cubicBezTo>
                    <a:pt x="154739" y="406806"/>
                    <a:pt x="158826" y="414582"/>
                    <a:pt x="158712" y="421389"/>
                  </a:cubicBezTo>
                  <a:cubicBezTo>
                    <a:pt x="158598" y="428880"/>
                    <a:pt x="159598" y="433579"/>
                    <a:pt x="160427" y="437368"/>
                  </a:cubicBezTo>
                  <a:cubicBezTo>
                    <a:pt x="161656" y="443149"/>
                    <a:pt x="162542" y="447308"/>
                    <a:pt x="157768" y="455027"/>
                  </a:cubicBezTo>
                  <a:cubicBezTo>
                    <a:pt x="157311" y="455653"/>
                    <a:pt x="156654" y="456024"/>
                    <a:pt x="155910" y="456024"/>
                  </a:cubicBezTo>
                  <a:lnTo>
                    <a:pt x="155910" y="456024"/>
                  </a:lnTo>
                  <a:close/>
                  <a:moveTo>
                    <a:pt x="145963" y="443947"/>
                  </a:moveTo>
                  <a:cubicBezTo>
                    <a:pt x="148164" y="445428"/>
                    <a:pt x="151908" y="448020"/>
                    <a:pt x="155310" y="450697"/>
                  </a:cubicBezTo>
                  <a:cubicBezTo>
                    <a:pt x="157854" y="445827"/>
                    <a:pt x="157283" y="443092"/>
                    <a:pt x="156225" y="438222"/>
                  </a:cubicBezTo>
                  <a:cubicBezTo>
                    <a:pt x="155367" y="434235"/>
                    <a:pt x="154310" y="429250"/>
                    <a:pt x="154424" y="421303"/>
                  </a:cubicBezTo>
                  <a:cubicBezTo>
                    <a:pt x="154453" y="419537"/>
                    <a:pt x="154109" y="417771"/>
                    <a:pt x="153624" y="416119"/>
                  </a:cubicBezTo>
                  <a:cubicBezTo>
                    <a:pt x="153938" y="424465"/>
                    <a:pt x="151965" y="435687"/>
                    <a:pt x="145963" y="443947"/>
                  </a:cubicBezTo>
                  <a:close/>
                  <a:moveTo>
                    <a:pt x="362324" y="81109"/>
                  </a:moveTo>
                  <a:cubicBezTo>
                    <a:pt x="362324" y="133146"/>
                    <a:pt x="292605" y="176582"/>
                    <a:pt x="254901" y="210191"/>
                  </a:cubicBezTo>
                  <a:cubicBezTo>
                    <a:pt x="245897" y="218224"/>
                    <a:pt x="238722" y="225657"/>
                    <a:pt x="234749" y="232550"/>
                  </a:cubicBezTo>
                  <a:cubicBezTo>
                    <a:pt x="233491" y="234743"/>
                    <a:pt x="232347" y="236880"/>
                    <a:pt x="231347" y="238987"/>
                  </a:cubicBezTo>
                  <a:cubicBezTo>
                    <a:pt x="213510" y="275986"/>
                    <a:pt x="233177" y="299455"/>
                    <a:pt x="222486" y="335343"/>
                  </a:cubicBezTo>
                  <a:cubicBezTo>
                    <a:pt x="212395" y="369181"/>
                    <a:pt x="164858" y="393277"/>
                    <a:pt x="142075" y="380972"/>
                  </a:cubicBezTo>
                  <a:cubicBezTo>
                    <a:pt x="142761" y="377668"/>
                    <a:pt x="144419" y="360921"/>
                    <a:pt x="138959" y="355736"/>
                  </a:cubicBezTo>
                  <a:cubicBezTo>
                    <a:pt x="133499" y="350553"/>
                    <a:pt x="124667" y="353971"/>
                    <a:pt x="124467" y="365877"/>
                  </a:cubicBezTo>
                  <a:cubicBezTo>
                    <a:pt x="124066" y="390457"/>
                    <a:pt x="89935" y="395214"/>
                    <a:pt x="75729" y="387580"/>
                  </a:cubicBezTo>
                  <a:cubicBezTo>
                    <a:pt x="74642" y="406549"/>
                    <a:pt x="60150" y="433750"/>
                    <a:pt x="27649" y="433750"/>
                  </a:cubicBezTo>
                  <a:cubicBezTo>
                    <a:pt x="-7940" y="433750"/>
                    <a:pt x="-13914" y="402619"/>
                    <a:pt x="-5854" y="384475"/>
                  </a:cubicBezTo>
                  <a:cubicBezTo>
                    <a:pt x="2694" y="365278"/>
                    <a:pt x="28220" y="354512"/>
                    <a:pt x="28906" y="339132"/>
                  </a:cubicBezTo>
                  <a:cubicBezTo>
                    <a:pt x="30107" y="311532"/>
                    <a:pt x="-21775" y="300566"/>
                    <a:pt x="-20118" y="252744"/>
                  </a:cubicBezTo>
                  <a:cubicBezTo>
                    <a:pt x="-18059" y="192788"/>
                    <a:pt x="54261" y="192076"/>
                    <a:pt x="101627" y="148954"/>
                  </a:cubicBezTo>
                  <a:cubicBezTo>
                    <a:pt x="106429" y="144596"/>
                    <a:pt x="110975" y="139754"/>
                    <a:pt x="115176" y="134399"/>
                  </a:cubicBezTo>
                  <a:cubicBezTo>
                    <a:pt x="125867" y="120756"/>
                    <a:pt x="128697" y="106715"/>
                    <a:pt x="130212" y="92331"/>
                  </a:cubicBezTo>
                  <a:cubicBezTo>
                    <a:pt x="131985" y="75697"/>
                    <a:pt x="132042" y="58551"/>
                    <a:pt x="140531" y="40949"/>
                  </a:cubicBezTo>
                  <a:cubicBezTo>
                    <a:pt x="157283" y="6286"/>
                    <a:pt x="196387" y="-21456"/>
                    <a:pt x="253758" y="-21456"/>
                  </a:cubicBezTo>
                  <a:cubicBezTo>
                    <a:pt x="312958" y="-21428"/>
                    <a:pt x="362324" y="22834"/>
                    <a:pt x="362324" y="81109"/>
                  </a:cubicBezTo>
                  <a:close/>
                </a:path>
              </a:pathLst>
            </a:custGeom>
            <a:solidFill>
              <a:srgbClr val="191919"/>
            </a:solidFill>
            <a:ln w="285" cap="flat">
              <a:noFill/>
              <a:prstDash val="solid"/>
              <a:miter/>
            </a:ln>
          </p:spPr>
          <p:txBody>
            <a:bodyPr rtlCol="0" anchor="ctr"/>
            <a:lstStyle/>
            <a:p>
              <a:endParaRPr lang="fr-FR"/>
            </a:p>
          </p:txBody>
        </p:sp>
        <p:sp>
          <p:nvSpPr>
            <p:cNvPr id="4260" name="Forme libre 4259">
              <a:extLst>
                <a:ext uri="{FF2B5EF4-FFF2-40B4-BE49-F238E27FC236}">
                  <a16:creationId xmlns:a16="http://schemas.microsoft.com/office/drawing/2014/main" id="{94D0B9B0-4DB1-5D48-E9B8-C23F8BA540DB}"/>
                </a:ext>
              </a:extLst>
            </p:cNvPr>
            <p:cNvSpPr/>
            <p:nvPr/>
          </p:nvSpPr>
          <p:spPr>
            <a:xfrm>
              <a:off x="7582184" y="9589485"/>
              <a:ext cx="386740" cy="459393"/>
            </a:xfrm>
            <a:custGeom>
              <a:avLst/>
              <a:gdLst>
                <a:gd name="connsiteX0" fmla="*/ 29764 w 386740"/>
                <a:gd name="connsiteY0" fmla="*/ 437971 h 459393"/>
                <a:gd name="connsiteX1" fmla="*/ -3252 w 386740"/>
                <a:gd name="connsiteY1" fmla="*/ 422476 h 459393"/>
                <a:gd name="connsiteX2" fmla="*/ -5653 w 386740"/>
                <a:gd name="connsiteY2" fmla="*/ 385762 h 459393"/>
                <a:gd name="connsiteX3" fmla="*/ 13642 w 386740"/>
                <a:gd name="connsiteY3" fmla="*/ 362378 h 459393"/>
                <a:gd name="connsiteX4" fmla="*/ 28906 w 386740"/>
                <a:gd name="connsiteY4" fmla="*/ 341187 h 459393"/>
                <a:gd name="connsiteX5" fmla="*/ 9954 w 386740"/>
                <a:gd name="connsiteY5" fmla="*/ 311992 h 459393"/>
                <a:gd name="connsiteX6" fmla="*/ -20117 w 386740"/>
                <a:gd name="connsiteY6" fmla="*/ 254828 h 459393"/>
                <a:gd name="connsiteX7" fmla="*/ 45028 w 386740"/>
                <a:gd name="connsiteY7" fmla="*/ 184704 h 459393"/>
                <a:gd name="connsiteX8" fmla="*/ 102313 w 386740"/>
                <a:gd name="connsiteY8" fmla="*/ 149557 h 459393"/>
                <a:gd name="connsiteX9" fmla="*/ 115634 w 386740"/>
                <a:gd name="connsiteY9" fmla="*/ 135259 h 459393"/>
                <a:gd name="connsiteX10" fmla="*/ 130241 w 386740"/>
                <a:gd name="connsiteY10" fmla="*/ 94272 h 459393"/>
                <a:gd name="connsiteX11" fmla="*/ 131070 w 386740"/>
                <a:gd name="connsiteY11" fmla="*/ 85585 h 459393"/>
                <a:gd name="connsiteX12" fmla="*/ 140789 w 386740"/>
                <a:gd name="connsiteY12" fmla="*/ 42179 h 459393"/>
                <a:gd name="connsiteX13" fmla="*/ 255930 w 386740"/>
                <a:gd name="connsiteY13" fmla="*/ -21423 h 459393"/>
                <a:gd name="connsiteX14" fmla="*/ 333825 w 386740"/>
                <a:gd name="connsiteY14" fmla="*/ 8540 h 459393"/>
                <a:gd name="connsiteX15" fmla="*/ 366584 w 386740"/>
                <a:gd name="connsiteY15" fmla="*/ 83193 h 459393"/>
                <a:gd name="connsiteX16" fmla="*/ 283715 w 386740"/>
                <a:gd name="connsiteY16" fmla="*/ 192822 h 459393"/>
                <a:gd name="connsiteX17" fmla="*/ 258446 w 386740"/>
                <a:gd name="connsiteY17" fmla="*/ 213842 h 459393"/>
                <a:gd name="connsiteX18" fmla="*/ 238722 w 386740"/>
                <a:gd name="connsiteY18" fmla="*/ 235688 h 459393"/>
                <a:gd name="connsiteX19" fmla="*/ 235406 w 386740"/>
                <a:gd name="connsiteY19" fmla="*/ 241983 h 459393"/>
                <a:gd name="connsiteX20" fmla="*/ 228917 w 386740"/>
                <a:gd name="connsiteY20" fmla="*/ 294077 h 459393"/>
                <a:gd name="connsiteX21" fmla="*/ 226630 w 386740"/>
                <a:gd name="connsiteY21" fmla="*/ 338026 h 459393"/>
                <a:gd name="connsiteX22" fmla="*/ 181980 w 386740"/>
                <a:gd name="connsiteY22" fmla="*/ 383313 h 459393"/>
                <a:gd name="connsiteX23" fmla="*/ 143190 w 386740"/>
                <a:gd name="connsiteY23" fmla="*/ 384908 h 459393"/>
                <a:gd name="connsiteX24" fmla="*/ 142132 w 386740"/>
                <a:gd name="connsiteY24" fmla="*/ 382629 h 459393"/>
                <a:gd name="connsiteX25" fmla="*/ 139645 w 386740"/>
                <a:gd name="connsiteY25" fmla="*/ 359331 h 459393"/>
                <a:gd name="connsiteX26" fmla="*/ 133614 w 386740"/>
                <a:gd name="connsiteY26" fmla="*/ 357963 h 459393"/>
                <a:gd name="connsiteX27" fmla="*/ 128726 w 386740"/>
                <a:gd name="connsiteY27" fmla="*/ 367989 h 459393"/>
                <a:gd name="connsiteX28" fmla="*/ 115663 w 386740"/>
                <a:gd name="connsiteY28" fmla="*/ 389550 h 459393"/>
                <a:gd name="connsiteX29" fmla="*/ 79702 w 386740"/>
                <a:gd name="connsiteY29" fmla="*/ 392798 h 459393"/>
                <a:gd name="connsiteX30" fmla="*/ 29764 w 386740"/>
                <a:gd name="connsiteY30" fmla="*/ 437971 h 459393"/>
                <a:gd name="connsiteX31" fmla="*/ 29764 w 386740"/>
                <a:gd name="connsiteY31" fmla="*/ 437971 h 459393"/>
                <a:gd name="connsiteX32" fmla="*/ 255902 w 386740"/>
                <a:gd name="connsiteY32" fmla="*/ -17179 h 459393"/>
                <a:gd name="connsiteX33" fmla="*/ 144562 w 386740"/>
                <a:gd name="connsiteY33" fmla="*/ 44030 h 459393"/>
                <a:gd name="connsiteX34" fmla="*/ 135244 w 386740"/>
                <a:gd name="connsiteY34" fmla="*/ 85984 h 459393"/>
                <a:gd name="connsiteX35" fmla="*/ 134414 w 386740"/>
                <a:gd name="connsiteY35" fmla="*/ 94729 h 459393"/>
                <a:gd name="connsiteX36" fmla="*/ 118921 w 386740"/>
                <a:gd name="connsiteY36" fmla="*/ 137851 h 459393"/>
                <a:gd name="connsiteX37" fmla="*/ 105115 w 386740"/>
                <a:gd name="connsiteY37" fmla="*/ 152662 h 459393"/>
                <a:gd name="connsiteX38" fmla="*/ 46829 w 386740"/>
                <a:gd name="connsiteY38" fmla="*/ 188493 h 459393"/>
                <a:gd name="connsiteX39" fmla="*/ -15944 w 386740"/>
                <a:gd name="connsiteY39" fmla="*/ 254971 h 459393"/>
                <a:gd name="connsiteX40" fmla="*/ 12784 w 386740"/>
                <a:gd name="connsiteY40" fmla="*/ 308917 h 459393"/>
                <a:gd name="connsiteX41" fmla="*/ 33080 w 386740"/>
                <a:gd name="connsiteY41" fmla="*/ 341358 h 459393"/>
                <a:gd name="connsiteX42" fmla="*/ 16472 w 386740"/>
                <a:gd name="connsiteY42" fmla="*/ 365454 h 459393"/>
                <a:gd name="connsiteX43" fmla="*/ -1852 w 386740"/>
                <a:gd name="connsiteY43" fmla="*/ 387471 h 459393"/>
                <a:gd name="connsiteX44" fmla="*/ 235 w 386740"/>
                <a:gd name="connsiteY44" fmla="*/ 420197 h 459393"/>
                <a:gd name="connsiteX45" fmla="*/ 29706 w 386740"/>
                <a:gd name="connsiteY45" fmla="*/ 433783 h 459393"/>
                <a:gd name="connsiteX46" fmla="*/ 75672 w 386740"/>
                <a:gd name="connsiteY46" fmla="*/ 389607 h 459393"/>
                <a:gd name="connsiteX47" fmla="*/ 77901 w 386740"/>
                <a:gd name="connsiteY47" fmla="*/ 387613 h 459393"/>
                <a:gd name="connsiteX48" fmla="*/ 78788 w 386740"/>
                <a:gd name="connsiteY48" fmla="*/ 387870 h 459393"/>
                <a:gd name="connsiteX49" fmla="*/ 113433 w 386740"/>
                <a:gd name="connsiteY49" fmla="*/ 385962 h 459393"/>
                <a:gd name="connsiteX50" fmla="*/ 124410 w 386740"/>
                <a:gd name="connsiteY50" fmla="*/ 367960 h 459393"/>
                <a:gd name="connsiteX51" fmla="*/ 131870 w 386740"/>
                <a:gd name="connsiteY51" fmla="*/ 354118 h 459393"/>
                <a:gd name="connsiteX52" fmla="*/ 142447 w 386740"/>
                <a:gd name="connsiteY52" fmla="*/ 356340 h 459393"/>
                <a:gd name="connsiteX53" fmla="*/ 146392 w 386740"/>
                <a:gd name="connsiteY53" fmla="*/ 381889 h 459393"/>
                <a:gd name="connsiteX54" fmla="*/ 180265 w 386740"/>
                <a:gd name="connsiteY54" fmla="*/ 379468 h 459393"/>
                <a:gd name="connsiteX55" fmla="*/ 222457 w 386740"/>
                <a:gd name="connsiteY55" fmla="*/ 336886 h 459393"/>
                <a:gd name="connsiteX56" fmla="*/ 224572 w 386740"/>
                <a:gd name="connsiteY56" fmla="*/ 294533 h 459393"/>
                <a:gd name="connsiteX57" fmla="*/ 231433 w 386740"/>
                <a:gd name="connsiteY57" fmla="*/ 240188 h 459393"/>
                <a:gd name="connsiteX58" fmla="*/ 234920 w 386740"/>
                <a:gd name="connsiteY58" fmla="*/ 233609 h 459393"/>
                <a:gd name="connsiteX59" fmla="*/ 255473 w 386740"/>
                <a:gd name="connsiteY59" fmla="*/ 210737 h 459393"/>
                <a:gd name="connsiteX60" fmla="*/ 280914 w 386740"/>
                <a:gd name="connsiteY60" fmla="*/ 189575 h 459393"/>
                <a:gd name="connsiteX61" fmla="*/ 362210 w 386740"/>
                <a:gd name="connsiteY61" fmla="*/ 83222 h 459393"/>
                <a:gd name="connsiteX62" fmla="*/ 255902 w 386740"/>
                <a:gd name="connsiteY62" fmla="*/ -17179 h 459393"/>
                <a:gd name="connsiteX63" fmla="*/ 255902 w 386740"/>
                <a:gd name="connsiteY63" fmla="*/ -17179 h 45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386740" h="459393">
                  <a:moveTo>
                    <a:pt x="29764" y="437971"/>
                  </a:moveTo>
                  <a:cubicBezTo>
                    <a:pt x="10840" y="437971"/>
                    <a:pt x="1350" y="429540"/>
                    <a:pt x="-3252" y="422476"/>
                  </a:cubicBezTo>
                  <a:cubicBezTo>
                    <a:pt x="-10942" y="410684"/>
                    <a:pt x="-10027" y="395532"/>
                    <a:pt x="-5653" y="385762"/>
                  </a:cubicBezTo>
                  <a:cubicBezTo>
                    <a:pt x="-1508" y="376391"/>
                    <a:pt x="6552" y="368957"/>
                    <a:pt x="13642" y="362378"/>
                  </a:cubicBezTo>
                  <a:cubicBezTo>
                    <a:pt x="21674" y="354944"/>
                    <a:pt x="28592" y="348536"/>
                    <a:pt x="28906" y="341187"/>
                  </a:cubicBezTo>
                  <a:cubicBezTo>
                    <a:pt x="29392" y="330221"/>
                    <a:pt x="20388" y="321762"/>
                    <a:pt x="9954" y="311992"/>
                  </a:cubicBezTo>
                  <a:cubicBezTo>
                    <a:pt x="-3881" y="299033"/>
                    <a:pt x="-21089" y="282912"/>
                    <a:pt x="-20117" y="254828"/>
                  </a:cubicBezTo>
                  <a:cubicBezTo>
                    <a:pt x="-18774" y="215693"/>
                    <a:pt x="12213" y="200654"/>
                    <a:pt x="45028" y="184704"/>
                  </a:cubicBezTo>
                  <a:cubicBezTo>
                    <a:pt x="64723" y="175134"/>
                    <a:pt x="85076" y="165251"/>
                    <a:pt x="102313" y="149557"/>
                  </a:cubicBezTo>
                  <a:cubicBezTo>
                    <a:pt x="107201" y="145114"/>
                    <a:pt x="111689" y="140301"/>
                    <a:pt x="115634" y="135259"/>
                  </a:cubicBezTo>
                  <a:cubicBezTo>
                    <a:pt x="125467" y="122698"/>
                    <a:pt x="128583" y="109795"/>
                    <a:pt x="130241" y="94272"/>
                  </a:cubicBezTo>
                  <a:cubicBezTo>
                    <a:pt x="130555" y="91396"/>
                    <a:pt x="130813" y="88462"/>
                    <a:pt x="131070" y="85585"/>
                  </a:cubicBezTo>
                  <a:cubicBezTo>
                    <a:pt x="132299" y="71572"/>
                    <a:pt x="133585" y="57074"/>
                    <a:pt x="140789" y="42179"/>
                  </a:cubicBezTo>
                  <a:cubicBezTo>
                    <a:pt x="160027" y="2360"/>
                    <a:pt x="203076" y="-21423"/>
                    <a:pt x="255930" y="-21423"/>
                  </a:cubicBezTo>
                  <a:cubicBezTo>
                    <a:pt x="285373" y="-21423"/>
                    <a:pt x="313044" y="-10770"/>
                    <a:pt x="333825" y="8540"/>
                  </a:cubicBezTo>
                  <a:cubicBezTo>
                    <a:pt x="354950" y="28165"/>
                    <a:pt x="366584" y="54682"/>
                    <a:pt x="366584" y="83193"/>
                  </a:cubicBezTo>
                  <a:cubicBezTo>
                    <a:pt x="366584" y="125945"/>
                    <a:pt x="320647" y="163029"/>
                    <a:pt x="283715" y="192822"/>
                  </a:cubicBezTo>
                  <a:cubicBezTo>
                    <a:pt x="274539" y="200227"/>
                    <a:pt x="265849" y="207234"/>
                    <a:pt x="258446" y="213842"/>
                  </a:cubicBezTo>
                  <a:cubicBezTo>
                    <a:pt x="248470" y="222728"/>
                    <a:pt x="242181" y="229678"/>
                    <a:pt x="238722" y="235688"/>
                  </a:cubicBezTo>
                  <a:cubicBezTo>
                    <a:pt x="237521" y="237739"/>
                    <a:pt x="236406" y="239847"/>
                    <a:pt x="235406" y="241983"/>
                  </a:cubicBezTo>
                  <a:cubicBezTo>
                    <a:pt x="225830" y="261863"/>
                    <a:pt x="227316" y="277529"/>
                    <a:pt x="228917" y="294077"/>
                  </a:cubicBezTo>
                  <a:cubicBezTo>
                    <a:pt x="230232" y="307578"/>
                    <a:pt x="231576" y="321534"/>
                    <a:pt x="226630" y="338026"/>
                  </a:cubicBezTo>
                  <a:cubicBezTo>
                    <a:pt x="221085" y="356625"/>
                    <a:pt x="203562" y="374397"/>
                    <a:pt x="181980" y="383313"/>
                  </a:cubicBezTo>
                  <a:cubicBezTo>
                    <a:pt x="166944" y="389522"/>
                    <a:pt x="152794" y="390092"/>
                    <a:pt x="143190" y="384908"/>
                  </a:cubicBezTo>
                  <a:cubicBezTo>
                    <a:pt x="142361" y="384452"/>
                    <a:pt x="141932" y="383541"/>
                    <a:pt x="142132" y="382629"/>
                  </a:cubicBezTo>
                  <a:cubicBezTo>
                    <a:pt x="143018" y="378414"/>
                    <a:pt x="143933" y="363403"/>
                    <a:pt x="139645" y="359331"/>
                  </a:cubicBezTo>
                  <a:cubicBezTo>
                    <a:pt x="137873" y="357622"/>
                    <a:pt x="135615" y="357109"/>
                    <a:pt x="133614" y="357963"/>
                  </a:cubicBezTo>
                  <a:cubicBezTo>
                    <a:pt x="130641" y="359188"/>
                    <a:pt x="128812" y="362948"/>
                    <a:pt x="128726" y="367989"/>
                  </a:cubicBezTo>
                  <a:cubicBezTo>
                    <a:pt x="128583" y="377189"/>
                    <a:pt x="124066" y="384651"/>
                    <a:pt x="115663" y="389550"/>
                  </a:cubicBezTo>
                  <a:cubicBezTo>
                    <a:pt x="104342" y="396158"/>
                    <a:pt x="89078" y="396329"/>
                    <a:pt x="79702" y="392798"/>
                  </a:cubicBezTo>
                  <a:cubicBezTo>
                    <a:pt x="77301" y="411454"/>
                    <a:pt x="62494" y="437971"/>
                    <a:pt x="29764" y="437971"/>
                  </a:cubicBezTo>
                  <a:lnTo>
                    <a:pt x="29764" y="437971"/>
                  </a:lnTo>
                  <a:close/>
                  <a:moveTo>
                    <a:pt x="255902" y="-17179"/>
                  </a:moveTo>
                  <a:cubicBezTo>
                    <a:pt x="204706" y="-17179"/>
                    <a:pt x="163085" y="5692"/>
                    <a:pt x="144562" y="44030"/>
                  </a:cubicBezTo>
                  <a:cubicBezTo>
                    <a:pt x="137702" y="58242"/>
                    <a:pt x="136472" y="72341"/>
                    <a:pt x="135244" y="85984"/>
                  </a:cubicBezTo>
                  <a:cubicBezTo>
                    <a:pt x="134986" y="88861"/>
                    <a:pt x="134729" y="91823"/>
                    <a:pt x="134414" y="94729"/>
                  </a:cubicBezTo>
                  <a:cubicBezTo>
                    <a:pt x="132671" y="110964"/>
                    <a:pt x="129384" y="124521"/>
                    <a:pt x="118921" y="137851"/>
                  </a:cubicBezTo>
                  <a:cubicBezTo>
                    <a:pt x="114834" y="143063"/>
                    <a:pt x="110202" y="148048"/>
                    <a:pt x="105115" y="152662"/>
                  </a:cubicBezTo>
                  <a:cubicBezTo>
                    <a:pt x="87420" y="168754"/>
                    <a:pt x="66782" y="178780"/>
                    <a:pt x="46829" y="188493"/>
                  </a:cubicBezTo>
                  <a:cubicBezTo>
                    <a:pt x="13813" y="204528"/>
                    <a:pt x="-14686" y="218371"/>
                    <a:pt x="-15944" y="254971"/>
                  </a:cubicBezTo>
                  <a:cubicBezTo>
                    <a:pt x="-16859" y="281146"/>
                    <a:pt x="-1108" y="295900"/>
                    <a:pt x="12784" y="308917"/>
                  </a:cubicBezTo>
                  <a:cubicBezTo>
                    <a:pt x="23504" y="318971"/>
                    <a:pt x="33623" y="328456"/>
                    <a:pt x="33080" y="341358"/>
                  </a:cubicBezTo>
                  <a:cubicBezTo>
                    <a:pt x="32679" y="350415"/>
                    <a:pt x="24790" y="357707"/>
                    <a:pt x="16472" y="365454"/>
                  </a:cubicBezTo>
                  <a:cubicBezTo>
                    <a:pt x="9326" y="372062"/>
                    <a:pt x="1950" y="378898"/>
                    <a:pt x="-1852" y="387471"/>
                  </a:cubicBezTo>
                  <a:cubicBezTo>
                    <a:pt x="-5739" y="396215"/>
                    <a:pt x="-6597" y="409716"/>
                    <a:pt x="235" y="420197"/>
                  </a:cubicBezTo>
                  <a:cubicBezTo>
                    <a:pt x="6038" y="429084"/>
                    <a:pt x="16243" y="433783"/>
                    <a:pt x="29706" y="433783"/>
                  </a:cubicBezTo>
                  <a:cubicBezTo>
                    <a:pt x="61322" y="433783"/>
                    <a:pt x="74671" y="406697"/>
                    <a:pt x="75672" y="389607"/>
                  </a:cubicBezTo>
                  <a:cubicBezTo>
                    <a:pt x="75729" y="388439"/>
                    <a:pt x="76729" y="387557"/>
                    <a:pt x="77901" y="387613"/>
                  </a:cubicBezTo>
                  <a:cubicBezTo>
                    <a:pt x="78216" y="387642"/>
                    <a:pt x="78502" y="387727"/>
                    <a:pt x="78788" y="387870"/>
                  </a:cubicBezTo>
                  <a:cubicBezTo>
                    <a:pt x="86706" y="392114"/>
                    <a:pt x="102513" y="392370"/>
                    <a:pt x="113433" y="385962"/>
                  </a:cubicBezTo>
                  <a:cubicBezTo>
                    <a:pt x="118349" y="383085"/>
                    <a:pt x="124238" y="377645"/>
                    <a:pt x="124410" y="367960"/>
                  </a:cubicBezTo>
                  <a:cubicBezTo>
                    <a:pt x="124524" y="361210"/>
                    <a:pt x="127325" y="356026"/>
                    <a:pt x="131870" y="354118"/>
                  </a:cubicBezTo>
                  <a:cubicBezTo>
                    <a:pt x="135415" y="352637"/>
                    <a:pt x="139474" y="353492"/>
                    <a:pt x="142447" y="356340"/>
                  </a:cubicBezTo>
                  <a:cubicBezTo>
                    <a:pt x="148364" y="361979"/>
                    <a:pt x="147049" y="376932"/>
                    <a:pt x="146392" y="381889"/>
                  </a:cubicBezTo>
                  <a:cubicBezTo>
                    <a:pt x="154853" y="385762"/>
                    <a:pt x="167087" y="384879"/>
                    <a:pt x="180265" y="379468"/>
                  </a:cubicBezTo>
                  <a:cubicBezTo>
                    <a:pt x="200704" y="371037"/>
                    <a:pt x="217283" y="354317"/>
                    <a:pt x="222457" y="336886"/>
                  </a:cubicBezTo>
                  <a:cubicBezTo>
                    <a:pt x="227145" y="321164"/>
                    <a:pt x="225830" y="307635"/>
                    <a:pt x="224572" y="294533"/>
                  </a:cubicBezTo>
                  <a:cubicBezTo>
                    <a:pt x="223000" y="278127"/>
                    <a:pt x="221342" y="261123"/>
                    <a:pt x="231433" y="240188"/>
                  </a:cubicBezTo>
                  <a:cubicBezTo>
                    <a:pt x="232519" y="237966"/>
                    <a:pt x="233662" y="235774"/>
                    <a:pt x="234920" y="233609"/>
                  </a:cubicBezTo>
                  <a:cubicBezTo>
                    <a:pt x="238608" y="227200"/>
                    <a:pt x="245154" y="219937"/>
                    <a:pt x="255473" y="210737"/>
                  </a:cubicBezTo>
                  <a:cubicBezTo>
                    <a:pt x="262962" y="204044"/>
                    <a:pt x="271681" y="197037"/>
                    <a:pt x="280914" y="189575"/>
                  </a:cubicBezTo>
                  <a:cubicBezTo>
                    <a:pt x="317131" y="160352"/>
                    <a:pt x="362210" y="123952"/>
                    <a:pt x="362210" y="83222"/>
                  </a:cubicBezTo>
                  <a:cubicBezTo>
                    <a:pt x="362324" y="26911"/>
                    <a:pt x="315587" y="-17179"/>
                    <a:pt x="255902" y="-17179"/>
                  </a:cubicBezTo>
                  <a:lnTo>
                    <a:pt x="255902" y="-17179"/>
                  </a:lnTo>
                  <a:close/>
                </a:path>
              </a:pathLst>
            </a:custGeom>
            <a:solidFill>
              <a:srgbClr val="191919"/>
            </a:solidFill>
            <a:ln w="285" cap="flat">
              <a:noFill/>
              <a:prstDash val="solid"/>
              <a:miter/>
            </a:ln>
          </p:spPr>
          <p:txBody>
            <a:bodyPr rtlCol="0" anchor="ctr"/>
            <a:lstStyle/>
            <a:p>
              <a:endParaRPr lang="fr-FR"/>
            </a:p>
          </p:txBody>
        </p:sp>
        <p:sp>
          <p:nvSpPr>
            <p:cNvPr id="4261" name="Forme libre 4260">
              <a:extLst>
                <a:ext uri="{FF2B5EF4-FFF2-40B4-BE49-F238E27FC236}">
                  <a16:creationId xmlns:a16="http://schemas.microsoft.com/office/drawing/2014/main" id="{C5FF149F-3F30-5D28-09E3-2243956D9F51}"/>
                </a:ext>
              </a:extLst>
            </p:cNvPr>
            <p:cNvSpPr/>
            <p:nvPr/>
          </p:nvSpPr>
          <p:spPr>
            <a:xfrm rot="-2209079">
              <a:off x="7699732" y="10012045"/>
              <a:ext cx="25636" cy="14372"/>
            </a:xfrm>
            <a:custGeom>
              <a:avLst/>
              <a:gdLst>
                <a:gd name="connsiteX0" fmla="*/ 5666 w 25636"/>
                <a:gd name="connsiteY0" fmla="*/ -14835 h 14372"/>
                <a:gd name="connsiteX1" fmla="*/ -7152 w 25636"/>
                <a:gd name="connsiteY1" fmla="*/ -7649 h 14372"/>
                <a:gd name="connsiteX2" fmla="*/ -19971 w 25636"/>
                <a:gd name="connsiteY2" fmla="*/ -14835 h 14372"/>
                <a:gd name="connsiteX3" fmla="*/ -7152 w 25636"/>
                <a:gd name="connsiteY3" fmla="*/ -22022 h 14372"/>
                <a:gd name="connsiteX4" fmla="*/ 5666 w 25636"/>
                <a:gd name="connsiteY4" fmla="*/ -14835 h 14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36" h="14372">
                  <a:moveTo>
                    <a:pt x="5666" y="-14835"/>
                  </a:moveTo>
                  <a:cubicBezTo>
                    <a:pt x="5666" y="-10866"/>
                    <a:pt x="-73" y="-7649"/>
                    <a:pt x="-7152" y="-7649"/>
                  </a:cubicBezTo>
                  <a:cubicBezTo>
                    <a:pt x="-14231" y="-7649"/>
                    <a:pt x="-19971" y="-10867"/>
                    <a:pt x="-19971" y="-14835"/>
                  </a:cubicBezTo>
                  <a:cubicBezTo>
                    <a:pt x="-19971" y="-18804"/>
                    <a:pt x="-14232" y="-22022"/>
                    <a:pt x="-7152" y="-22022"/>
                  </a:cubicBezTo>
                  <a:cubicBezTo>
                    <a:pt x="-73" y="-22022"/>
                    <a:pt x="5666" y="-18804"/>
                    <a:pt x="5666" y="-14835"/>
                  </a:cubicBezTo>
                  <a:close/>
                </a:path>
              </a:pathLst>
            </a:custGeom>
            <a:solidFill>
              <a:srgbClr val="FFFFFF"/>
            </a:solidFill>
            <a:ln w="285" cap="flat">
              <a:noFill/>
              <a:prstDash val="solid"/>
              <a:miter/>
            </a:ln>
          </p:spPr>
          <p:txBody>
            <a:bodyPr rtlCol="0" anchor="ctr"/>
            <a:lstStyle/>
            <a:p>
              <a:endParaRPr lang="fr-FR"/>
            </a:p>
          </p:txBody>
        </p:sp>
        <p:sp>
          <p:nvSpPr>
            <p:cNvPr id="4262" name="Forme libre 4261">
              <a:extLst>
                <a:ext uri="{FF2B5EF4-FFF2-40B4-BE49-F238E27FC236}">
                  <a16:creationId xmlns:a16="http://schemas.microsoft.com/office/drawing/2014/main" id="{52FA6387-A7FD-DDB3-149D-ADC090AD461C}"/>
                </a:ext>
              </a:extLst>
            </p:cNvPr>
            <p:cNvSpPr/>
            <p:nvPr/>
          </p:nvSpPr>
          <p:spPr>
            <a:xfrm>
              <a:off x="7699657" y="10007880"/>
              <a:ext cx="26443" cy="23454"/>
            </a:xfrm>
            <a:custGeom>
              <a:avLst/>
              <a:gdLst>
                <a:gd name="connsiteX0" fmla="*/ -12400 w 26443"/>
                <a:gd name="connsiteY0" fmla="*/ 1433 h 23454"/>
                <a:gd name="connsiteX1" fmla="*/ -18661 w 26443"/>
                <a:gd name="connsiteY1" fmla="*/ -1302 h 23454"/>
                <a:gd name="connsiteX2" fmla="*/ -18975 w 26443"/>
                <a:gd name="connsiteY2" fmla="*/ -9733 h 23454"/>
                <a:gd name="connsiteX3" fmla="*/ -12343 w 26443"/>
                <a:gd name="connsiteY3" fmla="*/ -17708 h 23454"/>
                <a:gd name="connsiteX4" fmla="*/ -2853 w 26443"/>
                <a:gd name="connsiteY4" fmla="*/ -21895 h 23454"/>
                <a:gd name="connsiteX5" fmla="*/ 5180 w 26443"/>
                <a:gd name="connsiteY5" fmla="*/ -19303 h 23454"/>
                <a:gd name="connsiteX6" fmla="*/ -1138 w 26443"/>
                <a:gd name="connsiteY6" fmla="*/ -2925 h 23454"/>
                <a:gd name="connsiteX7" fmla="*/ -10628 w 26443"/>
                <a:gd name="connsiteY7" fmla="*/ 1261 h 23454"/>
                <a:gd name="connsiteX8" fmla="*/ -12400 w 26443"/>
                <a:gd name="connsiteY8" fmla="*/ 1433 h 23454"/>
                <a:gd name="connsiteX9" fmla="*/ -12400 w 26443"/>
                <a:gd name="connsiteY9" fmla="*/ 1433 h 23454"/>
                <a:gd name="connsiteX10" fmla="*/ -1052 w 26443"/>
                <a:gd name="connsiteY10" fmla="*/ -17793 h 23454"/>
                <a:gd name="connsiteX11" fmla="*/ -2253 w 26443"/>
                <a:gd name="connsiteY11" fmla="*/ -17708 h 23454"/>
                <a:gd name="connsiteX12" fmla="*/ -9770 w 26443"/>
                <a:gd name="connsiteY12" fmla="*/ -14318 h 23454"/>
                <a:gd name="connsiteX13" fmla="*/ -15087 w 26443"/>
                <a:gd name="connsiteY13" fmla="*/ -8024 h 23454"/>
                <a:gd name="connsiteX14" fmla="*/ -15259 w 26443"/>
                <a:gd name="connsiteY14" fmla="*/ -3837 h 23454"/>
                <a:gd name="connsiteX15" fmla="*/ -11171 w 26443"/>
                <a:gd name="connsiteY15" fmla="*/ -2869 h 23454"/>
                <a:gd name="connsiteX16" fmla="*/ -3653 w 26443"/>
                <a:gd name="connsiteY16" fmla="*/ -6258 h 23454"/>
                <a:gd name="connsiteX17" fmla="*/ 1835 w 26443"/>
                <a:gd name="connsiteY17" fmla="*/ -16739 h 23454"/>
                <a:gd name="connsiteX18" fmla="*/ -1052 w 26443"/>
                <a:gd name="connsiteY18" fmla="*/ -17793 h 23454"/>
                <a:gd name="connsiteX19" fmla="*/ -1052 w 26443"/>
                <a:gd name="connsiteY19" fmla="*/ -17793 h 23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443" h="23454">
                  <a:moveTo>
                    <a:pt x="-12400" y="1433"/>
                  </a:moveTo>
                  <a:cubicBezTo>
                    <a:pt x="-15116" y="1433"/>
                    <a:pt x="-17288" y="492"/>
                    <a:pt x="-18661" y="-1302"/>
                  </a:cubicBezTo>
                  <a:cubicBezTo>
                    <a:pt x="-20290" y="-3467"/>
                    <a:pt x="-20404" y="-6457"/>
                    <a:pt x="-18975" y="-9733"/>
                  </a:cubicBezTo>
                  <a:cubicBezTo>
                    <a:pt x="-17717" y="-12581"/>
                    <a:pt x="-15373" y="-15429"/>
                    <a:pt x="-12343" y="-17708"/>
                  </a:cubicBezTo>
                  <a:cubicBezTo>
                    <a:pt x="-9313" y="-19987"/>
                    <a:pt x="-5940" y="-21467"/>
                    <a:pt x="-2853" y="-21895"/>
                  </a:cubicBezTo>
                  <a:cubicBezTo>
                    <a:pt x="692" y="-22379"/>
                    <a:pt x="3550" y="-21467"/>
                    <a:pt x="5180" y="-19303"/>
                  </a:cubicBezTo>
                  <a:cubicBezTo>
                    <a:pt x="8324" y="-15145"/>
                    <a:pt x="5551" y="-7967"/>
                    <a:pt x="-1138" y="-2925"/>
                  </a:cubicBezTo>
                  <a:cubicBezTo>
                    <a:pt x="-4168" y="-647"/>
                    <a:pt x="-7541" y="834"/>
                    <a:pt x="-10628" y="1261"/>
                  </a:cubicBezTo>
                  <a:cubicBezTo>
                    <a:pt x="-11228" y="1375"/>
                    <a:pt x="-11829" y="1433"/>
                    <a:pt x="-12400" y="1433"/>
                  </a:cubicBezTo>
                  <a:lnTo>
                    <a:pt x="-12400" y="1433"/>
                  </a:lnTo>
                  <a:close/>
                  <a:moveTo>
                    <a:pt x="-1052" y="-17793"/>
                  </a:moveTo>
                  <a:cubicBezTo>
                    <a:pt x="-1424" y="-17793"/>
                    <a:pt x="-1824" y="-17765"/>
                    <a:pt x="-2253" y="-17708"/>
                  </a:cubicBezTo>
                  <a:cubicBezTo>
                    <a:pt x="-4625" y="-17395"/>
                    <a:pt x="-7369" y="-16141"/>
                    <a:pt x="-9770" y="-14318"/>
                  </a:cubicBezTo>
                  <a:cubicBezTo>
                    <a:pt x="-12200" y="-12495"/>
                    <a:pt x="-14115" y="-10188"/>
                    <a:pt x="-15087" y="-8024"/>
                  </a:cubicBezTo>
                  <a:cubicBezTo>
                    <a:pt x="-15859" y="-6229"/>
                    <a:pt x="-15945" y="-4720"/>
                    <a:pt x="-15259" y="-3837"/>
                  </a:cubicBezTo>
                  <a:cubicBezTo>
                    <a:pt x="-14601" y="-2954"/>
                    <a:pt x="-13087" y="-2612"/>
                    <a:pt x="-11171" y="-2869"/>
                  </a:cubicBezTo>
                  <a:cubicBezTo>
                    <a:pt x="-8799" y="-3182"/>
                    <a:pt x="-6054" y="-4435"/>
                    <a:pt x="-3653" y="-6258"/>
                  </a:cubicBezTo>
                  <a:cubicBezTo>
                    <a:pt x="1235" y="-9960"/>
                    <a:pt x="3293" y="-14831"/>
                    <a:pt x="1835" y="-16739"/>
                  </a:cubicBezTo>
                  <a:cubicBezTo>
                    <a:pt x="1321" y="-17423"/>
                    <a:pt x="292" y="-17793"/>
                    <a:pt x="-1052" y="-17793"/>
                  </a:cubicBezTo>
                  <a:lnTo>
                    <a:pt x="-1052" y="-17793"/>
                  </a:lnTo>
                  <a:close/>
                </a:path>
              </a:pathLst>
            </a:custGeom>
            <a:solidFill>
              <a:srgbClr val="191919"/>
            </a:solidFill>
            <a:ln w="285" cap="flat">
              <a:noFill/>
              <a:prstDash val="solid"/>
              <a:miter/>
            </a:ln>
          </p:spPr>
          <p:txBody>
            <a:bodyPr rtlCol="0" anchor="ctr"/>
            <a:lstStyle/>
            <a:p>
              <a:endParaRPr lang="fr-FR"/>
            </a:p>
          </p:txBody>
        </p:sp>
        <p:sp>
          <p:nvSpPr>
            <p:cNvPr id="4263" name="Forme libre 4262">
              <a:extLst>
                <a:ext uri="{FF2B5EF4-FFF2-40B4-BE49-F238E27FC236}">
                  <a16:creationId xmlns:a16="http://schemas.microsoft.com/office/drawing/2014/main" id="{50B2F869-CDB2-17FE-5ABB-E109E1CFED6A}"/>
                </a:ext>
              </a:extLst>
            </p:cNvPr>
            <p:cNvSpPr/>
            <p:nvPr/>
          </p:nvSpPr>
          <p:spPr>
            <a:xfrm rot="-2078971">
              <a:off x="7701725" y="10022077"/>
              <a:ext cx="7195" cy="6900"/>
            </a:xfrm>
            <a:custGeom>
              <a:avLst/>
              <a:gdLst>
                <a:gd name="connsiteX0" fmla="*/ -12753 w 7195"/>
                <a:gd name="connsiteY0" fmla="*/ -18588 h 6900"/>
                <a:gd name="connsiteX1" fmla="*/ -16351 w 7195"/>
                <a:gd name="connsiteY1" fmla="*/ -15138 h 6900"/>
                <a:gd name="connsiteX2" fmla="*/ -19948 w 7195"/>
                <a:gd name="connsiteY2" fmla="*/ -18588 h 6900"/>
                <a:gd name="connsiteX3" fmla="*/ -16351 w 7195"/>
                <a:gd name="connsiteY3" fmla="*/ -22038 h 6900"/>
                <a:gd name="connsiteX4" fmla="*/ -12753 w 7195"/>
                <a:gd name="connsiteY4" fmla="*/ -18588 h 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 h="6900">
                  <a:moveTo>
                    <a:pt x="-12753" y="-18588"/>
                  </a:moveTo>
                  <a:cubicBezTo>
                    <a:pt x="-12753" y="-16682"/>
                    <a:pt x="-14364" y="-15138"/>
                    <a:pt x="-16351" y="-15138"/>
                  </a:cubicBezTo>
                  <a:cubicBezTo>
                    <a:pt x="-18338" y="-15138"/>
                    <a:pt x="-19948" y="-16682"/>
                    <a:pt x="-19948" y="-18588"/>
                  </a:cubicBezTo>
                  <a:cubicBezTo>
                    <a:pt x="-19948" y="-20493"/>
                    <a:pt x="-18338" y="-22038"/>
                    <a:pt x="-16351" y="-22038"/>
                  </a:cubicBezTo>
                  <a:cubicBezTo>
                    <a:pt x="-14364" y="-22038"/>
                    <a:pt x="-12753" y="-20493"/>
                    <a:pt x="-12753" y="-18588"/>
                  </a:cubicBezTo>
                  <a:close/>
                </a:path>
              </a:pathLst>
            </a:custGeom>
            <a:solidFill>
              <a:srgbClr val="191919"/>
            </a:solidFill>
            <a:ln w="285" cap="flat">
              <a:noFill/>
              <a:prstDash val="solid"/>
              <a:miter/>
            </a:ln>
          </p:spPr>
          <p:txBody>
            <a:bodyPr rtlCol="0" anchor="ctr"/>
            <a:lstStyle/>
            <a:p>
              <a:endParaRPr lang="fr-FR"/>
            </a:p>
          </p:txBody>
        </p:sp>
        <p:sp>
          <p:nvSpPr>
            <p:cNvPr id="4264" name="Forme libre 4263">
              <a:extLst>
                <a:ext uri="{FF2B5EF4-FFF2-40B4-BE49-F238E27FC236}">
                  <a16:creationId xmlns:a16="http://schemas.microsoft.com/office/drawing/2014/main" id="{19D1B877-5AB3-BB0E-591D-E779A7BCFE15}"/>
                </a:ext>
              </a:extLst>
            </p:cNvPr>
            <p:cNvSpPr/>
            <p:nvPr/>
          </p:nvSpPr>
          <p:spPr>
            <a:xfrm>
              <a:off x="7699858" y="10019560"/>
              <a:ext cx="11336" cy="11204"/>
            </a:xfrm>
            <a:custGeom>
              <a:avLst/>
              <a:gdLst>
                <a:gd name="connsiteX0" fmla="*/ -14409 w 11336"/>
                <a:gd name="connsiteY0" fmla="*/ -10834 h 11204"/>
                <a:gd name="connsiteX1" fmla="*/ -15095 w 11336"/>
                <a:gd name="connsiteY1" fmla="*/ -10863 h 11204"/>
                <a:gd name="connsiteX2" fmla="*/ -18840 w 11336"/>
                <a:gd name="connsiteY2" fmla="*/ -12999 h 11204"/>
                <a:gd name="connsiteX3" fmla="*/ -19869 w 11336"/>
                <a:gd name="connsiteY3" fmla="*/ -17186 h 11204"/>
                <a:gd name="connsiteX4" fmla="*/ -17639 w 11336"/>
                <a:gd name="connsiteY4" fmla="*/ -20860 h 11204"/>
                <a:gd name="connsiteX5" fmla="*/ -13466 w 11336"/>
                <a:gd name="connsiteY5" fmla="*/ -21999 h 11204"/>
                <a:gd name="connsiteX6" fmla="*/ -9721 w 11336"/>
                <a:gd name="connsiteY6" fmla="*/ -19863 h 11204"/>
                <a:gd name="connsiteX7" fmla="*/ -8692 w 11336"/>
                <a:gd name="connsiteY7" fmla="*/ -15676 h 11204"/>
                <a:gd name="connsiteX8" fmla="*/ -10921 w 11336"/>
                <a:gd name="connsiteY8" fmla="*/ -12002 h 11204"/>
                <a:gd name="connsiteX9" fmla="*/ -14409 w 11336"/>
                <a:gd name="connsiteY9" fmla="*/ -10834 h 11204"/>
                <a:gd name="connsiteX10" fmla="*/ -14152 w 11336"/>
                <a:gd name="connsiteY10" fmla="*/ -17841 h 11204"/>
                <a:gd name="connsiteX11" fmla="*/ -15095 w 11336"/>
                <a:gd name="connsiteY11" fmla="*/ -17527 h 11204"/>
                <a:gd name="connsiteX12" fmla="*/ -15695 w 11336"/>
                <a:gd name="connsiteY12" fmla="*/ -16531 h 11204"/>
                <a:gd name="connsiteX13" fmla="*/ -15467 w 11336"/>
                <a:gd name="connsiteY13" fmla="*/ -15563 h 11204"/>
                <a:gd name="connsiteX14" fmla="*/ -14580 w 11336"/>
                <a:gd name="connsiteY14" fmla="*/ -15078 h 11204"/>
                <a:gd name="connsiteX15" fmla="*/ -13466 w 11336"/>
                <a:gd name="connsiteY15" fmla="*/ -15391 h 11204"/>
                <a:gd name="connsiteX16" fmla="*/ -12865 w 11336"/>
                <a:gd name="connsiteY16" fmla="*/ -16388 h 11204"/>
                <a:gd name="connsiteX17" fmla="*/ -13094 w 11336"/>
                <a:gd name="connsiteY17" fmla="*/ -17357 h 11204"/>
                <a:gd name="connsiteX18" fmla="*/ -13980 w 11336"/>
                <a:gd name="connsiteY18" fmla="*/ -17841 h 11204"/>
                <a:gd name="connsiteX19" fmla="*/ -14152 w 11336"/>
                <a:gd name="connsiteY19" fmla="*/ -17841 h 11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336" h="11204">
                  <a:moveTo>
                    <a:pt x="-14409" y="-10834"/>
                  </a:moveTo>
                  <a:cubicBezTo>
                    <a:pt x="-14637" y="-10834"/>
                    <a:pt x="-14866" y="-10834"/>
                    <a:pt x="-15095" y="-10863"/>
                  </a:cubicBezTo>
                  <a:cubicBezTo>
                    <a:pt x="-16581" y="-11034"/>
                    <a:pt x="-17953" y="-11803"/>
                    <a:pt x="-18840" y="-12999"/>
                  </a:cubicBezTo>
                  <a:cubicBezTo>
                    <a:pt x="-19754" y="-14195"/>
                    <a:pt x="-20126" y="-15705"/>
                    <a:pt x="-19869" y="-17186"/>
                  </a:cubicBezTo>
                  <a:cubicBezTo>
                    <a:pt x="-19640" y="-18667"/>
                    <a:pt x="-18840" y="-19977"/>
                    <a:pt x="-17639" y="-20860"/>
                  </a:cubicBezTo>
                  <a:cubicBezTo>
                    <a:pt x="-16439" y="-21771"/>
                    <a:pt x="-14952" y="-22170"/>
                    <a:pt x="-13466" y="-21999"/>
                  </a:cubicBezTo>
                  <a:cubicBezTo>
                    <a:pt x="-11979" y="-21829"/>
                    <a:pt x="-10607" y="-21059"/>
                    <a:pt x="-9721" y="-19863"/>
                  </a:cubicBezTo>
                  <a:cubicBezTo>
                    <a:pt x="-8806" y="-18667"/>
                    <a:pt x="-8435" y="-17157"/>
                    <a:pt x="-8692" y="-15676"/>
                  </a:cubicBezTo>
                  <a:cubicBezTo>
                    <a:pt x="-8920" y="-14195"/>
                    <a:pt x="-9721" y="-12885"/>
                    <a:pt x="-10921" y="-12002"/>
                  </a:cubicBezTo>
                  <a:cubicBezTo>
                    <a:pt x="-11922" y="-11261"/>
                    <a:pt x="-13151" y="-10834"/>
                    <a:pt x="-14409" y="-10834"/>
                  </a:cubicBezTo>
                  <a:close/>
                  <a:moveTo>
                    <a:pt x="-14152" y="-17841"/>
                  </a:moveTo>
                  <a:cubicBezTo>
                    <a:pt x="-14494" y="-17841"/>
                    <a:pt x="-14809" y="-17727"/>
                    <a:pt x="-15095" y="-17527"/>
                  </a:cubicBezTo>
                  <a:cubicBezTo>
                    <a:pt x="-15410" y="-17300"/>
                    <a:pt x="-15638" y="-16929"/>
                    <a:pt x="-15695" y="-16531"/>
                  </a:cubicBezTo>
                  <a:cubicBezTo>
                    <a:pt x="-15724" y="-16331"/>
                    <a:pt x="-15752" y="-15932"/>
                    <a:pt x="-15467" y="-15563"/>
                  </a:cubicBezTo>
                  <a:cubicBezTo>
                    <a:pt x="-15181" y="-15192"/>
                    <a:pt x="-14809" y="-15106"/>
                    <a:pt x="-14580" y="-15078"/>
                  </a:cubicBezTo>
                  <a:cubicBezTo>
                    <a:pt x="-14180" y="-15021"/>
                    <a:pt x="-13780" y="-15135"/>
                    <a:pt x="-13466" y="-15391"/>
                  </a:cubicBezTo>
                  <a:cubicBezTo>
                    <a:pt x="-13123" y="-15648"/>
                    <a:pt x="-12922" y="-15990"/>
                    <a:pt x="-12865" y="-16388"/>
                  </a:cubicBezTo>
                  <a:cubicBezTo>
                    <a:pt x="-12808" y="-16730"/>
                    <a:pt x="-12894" y="-17072"/>
                    <a:pt x="-13094" y="-17357"/>
                  </a:cubicBezTo>
                  <a:cubicBezTo>
                    <a:pt x="-13294" y="-17641"/>
                    <a:pt x="-13637" y="-17812"/>
                    <a:pt x="-13980" y="-17841"/>
                  </a:cubicBezTo>
                  <a:cubicBezTo>
                    <a:pt x="-14037" y="-17841"/>
                    <a:pt x="-14094" y="-17841"/>
                    <a:pt x="-14152" y="-17841"/>
                  </a:cubicBezTo>
                  <a:close/>
                </a:path>
              </a:pathLst>
            </a:custGeom>
            <a:solidFill>
              <a:srgbClr val="191919"/>
            </a:solidFill>
            <a:ln w="285" cap="flat">
              <a:noFill/>
              <a:prstDash val="solid"/>
              <a:miter/>
            </a:ln>
          </p:spPr>
          <p:txBody>
            <a:bodyPr rtlCol="0" anchor="ctr"/>
            <a:lstStyle/>
            <a:p>
              <a:endParaRPr lang="fr-FR"/>
            </a:p>
          </p:txBody>
        </p:sp>
        <p:sp>
          <p:nvSpPr>
            <p:cNvPr id="4265" name="Forme libre 4264">
              <a:extLst>
                <a:ext uri="{FF2B5EF4-FFF2-40B4-BE49-F238E27FC236}">
                  <a16:creationId xmlns:a16="http://schemas.microsoft.com/office/drawing/2014/main" id="{5A990192-18EF-F397-FDD7-9C1AFE60A25C}"/>
                </a:ext>
              </a:extLst>
            </p:cNvPr>
            <p:cNvSpPr/>
            <p:nvPr/>
          </p:nvSpPr>
          <p:spPr>
            <a:xfrm rot="-2209079">
              <a:off x="7664372" y="10041512"/>
              <a:ext cx="25636" cy="14372"/>
            </a:xfrm>
            <a:custGeom>
              <a:avLst/>
              <a:gdLst>
                <a:gd name="connsiteX0" fmla="*/ 5771 w 25636"/>
                <a:gd name="connsiteY0" fmla="*/ -14923 h 14372"/>
                <a:gd name="connsiteX1" fmla="*/ -7048 w 25636"/>
                <a:gd name="connsiteY1" fmla="*/ -7737 h 14372"/>
                <a:gd name="connsiteX2" fmla="*/ -19866 w 25636"/>
                <a:gd name="connsiteY2" fmla="*/ -14923 h 14372"/>
                <a:gd name="connsiteX3" fmla="*/ -7048 w 25636"/>
                <a:gd name="connsiteY3" fmla="*/ -22110 h 14372"/>
                <a:gd name="connsiteX4" fmla="*/ 5771 w 25636"/>
                <a:gd name="connsiteY4" fmla="*/ -14923 h 14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36" h="14372">
                  <a:moveTo>
                    <a:pt x="5771" y="-14923"/>
                  </a:moveTo>
                  <a:cubicBezTo>
                    <a:pt x="5771" y="-10954"/>
                    <a:pt x="32" y="-7737"/>
                    <a:pt x="-7048" y="-7737"/>
                  </a:cubicBezTo>
                  <a:cubicBezTo>
                    <a:pt x="-14127" y="-7737"/>
                    <a:pt x="-19866" y="-10955"/>
                    <a:pt x="-19866" y="-14923"/>
                  </a:cubicBezTo>
                  <a:cubicBezTo>
                    <a:pt x="-19866" y="-18892"/>
                    <a:pt x="-14127" y="-22110"/>
                    <a:pt x="-7048" y="-22110"/>
                  </a:cubicBezTo>
                  <a:cubicBezTo>
                    <a:pt x="31" y="-22110"/>
                    <a:pt x="5771" y="-18892"/>
                    <a:pt x="5771" y="-14923"/>
                  </a:cubicBezTo>
                  <a:close/>
                </a:path>
              </a:pathLst>
            </a:custGeom>
            <a:solidFill>
              <a:srgbClr val="FFFFFF"/>
            </a:solidFill>
            <a:ln w="285" cap="flat">
              <a:noFill/>
              <a:prstDash val="solid"/>
              <a:miter/>
            </a:ln>
          </p:spPr>
          <p:txBody>
            <a:bodyPr rtlCol="0" anchor="ctr"/>
            <a:lstStyle/>
            <a:p>
              <a:endParaRPr lang="fr-FR"/>
            </a:p>
          </p:txBody>
        </p:sp>
        <p:sp>
          <p:nvSpPr>
            <p:cNvPr id="4266" name="Forme libre 4265">
              <a:extLst>
                <a:ext uri="{FF2B5EF4-FFF2-40B4-BE49-F238E27FC236}">
                  <a16:creationId xmlns:a16="http://schemas.microsoft.com/office/drawing/2014/main" id="{DB96FBBF-9584-E4AC-C281-893AF4168ADF}"/>
                </a:ext>
              </a:extLst>
            </p:cNvPr>
            <p:cNvSpPr/>
            <p:nvPr/>
          </p:nvSpPr>
          <p:spPr>
            <a:xfrm>
              <a:off x="7664285" y="10037359"/>
              <a:ext cx="26427" cy="23425"/>
            </a:xfrm>
            <a:custGeom>
              <a:avLst/>
              <a:gdLst>
                <a:gd name="connsiteX0" fmla="*/ -12311 w 26427"/>
                <a:gd name="connsiteY0" fmla="*/ 1316 h 23425"/>
                <a:gd name="connsiteX1" fmla="*/ -18572 w 26427"/>
                <a:gd name="connsiteY1" fmla="*/ -1418 h 23425"/>
                <a:gd name="connsiteX2" fmla="*/ -12254 w 26427"/>
                <a:gd name="connsiteY2" fmla="*/ -17796 h 23425"/>
                <a:gd name="connsiteX3" fmla="*/ -2764 w 26427"/>
                <a:gd name="connsiteY3" fmla="*/ -21983 h 23425"/>
                <a:gd name="connsiteX4" fmla="*/ 5269 w 26427"/>
                <a:gd name="connsiteY4" fmla="*/ -19391 h 23425"/>
                <a:gd name="connsiteX5" fmla="*/ -1049 w 26427"/>
                <a:gd name="connsiteY5" fmla="*/ -3013 h 23425"/>
                <a:gd name="connsiteX6" fmla="*/ -10539 w 26427"/>
                <a:gd name="connsiteY6" fmla="*/ 1173 h 23425"/>
                <a:gd name="connsiteX7" fmla="*/ -12311 w 26427"/>
                <a:gd name="connsiteY7" fmla="*/ 1316 h 23425"/>
                <a:gd name="connsiteX8" fmla="*/ -12311 w 26427"/>
                <a:gd name="connsiteY8" fmla="*/ 1316 h 23425"/>
                <a:gd name="connsiteX9" fmla="*/ -963 w 26427"/>
                <a:gd name="connsiteY9" fmla="*/ -17881 h 23425"/>
                <a:gd name="connsiteX10" fmla="*/ -2164 w 26427"/>
                <a:gd name="connsiteY10" fmla="*/ -17796 h 23425"/>
                <a:gd name="connsiteX11" fmla="*/ -9682 w 26427"/>
                <a:gd name="connsiteY11" fmla="*/ -14406 h 23425"/>
                <a:gd name="connsiteX12" fmla="*/ -15170 w 26427"/>
                <a:gd name="connsiteY12" fmla="*/ -3925 h 23425"/>
                <a:gd name="connsiteX13" fmla="*/ -11082 w 26427"/>
                <a:gd name="connsiteY13" fmla="*/ -2957 h 23425"/>
                <a:gd name="connsiteX14" fmla="*/ -3564 w 26427"/>
                <a:gd name="connsiteY14" fmla="*/ -6346 h 23425"/>
                <a:gd name="connsiteX15" fmla="*/ 1924 w 26427"/>
                <a:gd name="connsiteY15" fmla="*/ -16827 h 23425"/>
                <a:gd name="connsiteX16" fmla="*/ -963 w 26427"/>
                <a:gd name="connsiteY16" fmla="*/ -17881 h 23425"/>
                <a:gd name="connsiteX17" fmla="*/ -963 w 26427"/>
                <a:gd name="connsiteY17" fmla="*/ -17881 h 2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27" h="23425">
                  <a:moveTo>
                    <a:pt x="-12311" y="1316"/>
                  </a:moveTo>
                  <a:cubicBezTo>
                    <a:pt x="-15027" y="1316"/>
                    <a:pt x="-17200" y="376"/>
                    <a:pt x="-18572" y="-1418"/>
                  </a:cubicBezTo>
                  <a:cubicBezTo>
                    <a:pt x="-21716" y="-5577"/>
                    <a:pt x="-18943" y="-12754"/>
                    <a:pt x="-12254" y="-17796"/>
                  </a:cubicBezTo>
                  <a:cubicBezTo>
                    <a:pt x="-9224" y="-20075"/>
                    <a:pt x="-5851" y="-21555"/>
                    <a:pt x="-2764" y="-21983"/>
                  </a:cubicBezTo>
                  <a:cubicBezTo>
                    <a:pt x="780" y="-22467"/>
                    <a:pt x="3639" y="-21555"/>
                    <a:pt x="5269" y="-19391"/>
                  </a:cubicBezTo>
                  <a:cubicBezTo>
                    <a:pt x="8413" y="-15232"/>
                    <a:pt x="5640" y="-8055"/>
                    <a:pt x="-1049" y="-3013"/>
                  </a:cubicBezTo>
                  <a:cubicBezTo>
                    <a:pt x="-4079" y="-735"/>
                    <a:pt x="-7452" y="746"/>
                    <a:pt x="-10539" y="1173"/>
                  </a:cubicBezTo>
                  <a:cubicBezTo>
                    <a:pt x="-11139" y="1287"/>
                    <a:pt x="-11740" y="1316"/>
                    <a:pt x="-12311" y="1316"/>
                  </a:cubicBezTo>
                  <a:lnTo>
                    <a:pt x="-12311" y="1316"/>
                  </a:lnTo>
                  <a:close/>
                  <a:moveTo>
                    <a:pt x="-963" y="-17881"/>
                  </a:moveTo>
                  <a:cubicBezTo>
                    <a:pt x="-1335" y="-17881"/>
                    <a:pt x="-1735" y="-17853"/>
                    <a:pt x="-2164" y="-17796"/>
                  </a:cubicBezTo>
                  <a:cubicBezTo>
                    <a:pt x="-4536" y="-17483"/>
                    <a:pt x="-7280" y="-16229"/>
                    <a:pt x="-9682" y="-14406"/>
                  </a:cubicBezTo>
                  <a:cubicBezTo>
                    <a:pt x="-14570" y="-10704"/>
                    <a:pt x="-16628" y="-5833"/>
                    <a:pt x="-15170" y="-3925"/>
                  </a:cubicBezTo>
                  <a:cubicBezTo>
                    <a:pt x="-14513" y="-3042"/>
                    <a:pt x="-13026" y="-2700"/>
                    <a:pt x="-11082" y="-2957"/>
                  </a:cubicBezTo>
                  <a:cubicBezTo>
                    <a:pt x="-8710" y="-3270"/>
                    <a:pt x="-5966" y="-4523"/>
                    <a:pt x="-3564" y="-6346"/>
                  </a:cubicBezTo>
                  <a:cubicBezTo>
                    <a:pt x="1324" y="-10048"/>
                    <a:pt x="3382" y="-14919"/>
                    <a:pt x="1924" y="-16827"/>
                  </a:cubicBezTo>
                  <a:cubicBezTo>
                    <a:pt x="1410" y="-17511"/>
                    <a:pt x="380" y="-17881"/>
                    <a:pt x="-963" y="-17881"/>
                  </a:cubicBezTo>
                  <a:lnTo>
                    <a:pt x="-963" y="-17881"/>
                  </a:lnTo>
                  <a:close/>
                </a:path>
              </a:pathLst>
            </a:custGeom>
            <a:solidFill>
              <a:srgbClr val="191919"/>
            </a:solidFill>
            <a:ln w="285" cap="flat">
              <a:noFill/>
              <a:prstDash val="solid"/>
              <a:miter/>
            </a:ln>
          </p:spPr>
          <p:txBody>
            <a:bodyPr rtlCol="0" anchor="ctr"/>
            <a:lstStyle/>
            <a:p>
              <a:endParaRPr lang="fr-FR"/>
            </a:p>
          </p:txBody>
        </p:sp>
        <p:sp>
          <p:nvSpPr>
            <p:cNvPr id="4267" name="Forme libre 4266">
              <a:extLst>
                <a:ext uri="{FF2B5EF4-FFF2-40B4-BE49-F238E27FC236}">
                  <a16:creationId xmlns:a16="http://schemas.microsoft.com/office/drawing/2014/main" id="{5F2FFA8A-892F-4CF0-E5B0-6B88747A469B}"/>
                </a:ext>
              </a:extLst>
            </p:cNvPr>
            <p:cNvSpPr/>
            <p:nvPr/>
          </p:nvSpPr>
          <p:spPr>
            <a:xfrm rot="-2078971">
              <a:off x="7667805" y="10050764"/>
              <a:ext cx="7195" cy="6900"/>
            </a:xfrm>
            <a:custGeom>
              <a:avLst/>
              <a:gdLst>
                <a:gd name="connsiteX0" fmla="*/ -12653 w 7195"/>
                <a:gd name="connsiteY0" fmla="*/ -18673 h 6900"/>
                <a:gd name="connsiteX1" fmla="*/ -16250 w 7195"/>
                <a:gd name="connsiteY1" fmla="*/ -15223 h 6900"/>
                <a:gd name="connsiteX2" fmla="*/ -19848 w 7195"/>
                <a:gd name="connsiteY2" fmla="*/ -18673 h 6900"/>
                <a:gd name="connsiteX3" fmla="*/ -16250 w 7195"/>
                <a:gd name="connsiteY3" fmla="*/ -22123 h 6900"/>
                <a:gd name="connsiteX4" fmla="*/ -12653 w 7195"/>
                <a:gd name="connsiteY4" fmla="*/ -18673 h 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95" h="6900">
                  <a:moveTo>
                    <a:pt x="-12653" y="-18673"/>
                  </a:moveTo>
                  <a:cubicBezTo>
                    <a:pt x="-12653" y="-16767"/>
                    <a:pt x="-14263" y="-15223"/>
                    <a:pt x="-16250" y="-15223"/>
                  </a:cubicBezTo>
                  <a:cubicBezTo>
                    <a:pt x="-18237" y="-15223"/>
                    <a:pt x="-19848" y="-16768"/>
                    <a:pt x="-19848" y="-18673"/>
                  </a:cubicBezTo>
                  <a:cubicBezTo>
                    <a:pt x="-19848" y="-20579"/>
                    <a:pt x="-18237" y="-22123"/>
                    <a:pt x="-16250" y="-22123"/>
                  </a:cubicBezTo>
                  <a:cubicBezTo>
                    <a:pt x="-14263" y="-22123"/>
                    <a:pt x="-12653" y="-20578"/>
                    <a:pt x="-12653" y="-18673"/>
                  </a:cubicBezTo>
                  <a:close/>
                </a:path>
              </a:pathLst>
            </a:custGeom>
            <a:solidFill>
              <a:srgbClr val="191919"/>
            </a:solidFill>
            <a:ln w="285" cap="flat">
              <a:noFill/>
              <a:prstDash val="solid"/>
              <a:miter/>
            </a:ln>
          </p:spPr>
          <p:txBody>
            <a:bodyPr rtlCol="0" anchor="ctr"/>
            <a:lstStyle/>
            <a:p>
              <a:endParaRPr lang="fr-FR"/>
            </a:p>
          </p:txBody>
        </p:sp>
        <p:sp>
          <p:nvSpPr>
            <p:cNvPr id="4268" name="Forme libre 4267">
              <a:extLst>
                <a:ext uri="{FF2B5EF4-FFF2-40B4-BE49-F238E27FC236}">
                  <a16:creationId xmlns:a16="http://schemas.microsoft.com/office/drawing/2014/main" id="{334EA355-BEE5-2B6B-A711-53FA4B864C37}"/>
                </a:ext>
              </a:extLst>
            </p:cNvPr>
            <p:cNvSpPr/>
            <p:nvPr/>
          </p:nvSpPr>
          <p:spPr>
            <a:xfrm>
              <a:off x="7655516" y="9996763"/>
              <a:ext cx="86980" cy="63537"/>
            </a:xfrm>
            <a:custGeom>
              <a:avLst/>
              <a:gdLst>
                <a:gd name="connsiteX0" fmla="*/ -3950 w 86980"/>
                <a:gd name="connsiteY0" fmla="*/ 40606 h 63537"/>
                <a:gd name="connsiteX1" fmla="*/ -4636 w 86980"/>
                <a:gd name="connsiteY1" fmla="*/ 40578 h 63537"/>
                <a:gd name="connsiteX2" fmla="*/ -8381 w 86980"/>
                <a:gd name="connsiteY2" fmla="*/ 38442 h 63537"/>
                <a:gd name="connsiteX3" fmla="*/ -9409 w 86980"/>
                <a:gd name="connsiteY3" fmla="*/ 34255 h 63537"/>
                <a:gd name="connsiteX4" fmla="*/ -7180 w 86980"/>
                <a:gd name="connsiteY4" fmla="*/ 30580 h 63537"/>
                <a:gd name="connsiteX5" fmla="*/ 738 w 86980"/>
                <a:gd name="connsiteY5" fmla="*/ 31577 h 63537"/>
                <a:gd name="connsiteX6" fmla="*/ -462 w 86980"/>
                <a:gd name="connsiteY6" fmla="*/ 39439 h 63537"/>
                <a:gd name="connsiteX7" fmla="*/ -3950 w 86980"/>
                <a:gd name="connsiteY7" fmla="*/ 40606 h 63537"/>
                <a:gd name="connsiteX8" fmla="*/ -3950 w 86980"/>
                <a:gd name="connsiteY8" fmla="*/ 40606 h 63537"/>
                <a:gd name="connsiteX9" fmla="*/ -3692 w 86980"/>
                <a:gd name="connsiteY9" fmla="*/ 33628 h 63537"/>
                <a:gd name="connsiteX10" fmla="*/ -4636 w 86980"/>
                <a:gd name="connsiteY10" fmla="*/ 33941 h 63537"/>
                <a:gd name="connsiteX11" fmla="*/ -5236 w 86980"/>
                <a:gd name="connsiteY11" fmla="*/ 34938 h 63537"/>
                <a:gd name="connsiteX12" fmla="*/ -5007 w 86980"/>
                <a:gd name="connsiteY12" fmla="*/ 35907 h 63537"/>
                <a:gd name="connsiteX13" fmla="*/ -4121 w 86980"/>
                <a:gd name="connsiteY13" fmla="*/ 36391 h 63537"/>
                <a:gd name="connsiteX14" fmla="*/ -3006 w 86980"/>
                <a:gd name="connsiteY14" fmla="*/ 36078 h 63537"/>
                <a:gd name="connsiteX15" fmla="*/ -2635 w 86980"/>
                <a:gd name="connsiteY15" fmla="*/ 34112 h 63537"/>
                <a:gd name="connsiteX16" fmla="*/ -3692 w 86980"/>
                <a:gd name="connsiteY16" fmla="*/ 33628 h 63537"/>
                <a:gd name="connsiteX17" fmla="*/ -3692 w 86980"/>
                <a:gd name="connsiteY17" fmla="*/ 33628 h 63537"/>
                <a:gd name="connsiteX18" fmla="*/ 59081 w 86980"/>
                <a:gd name="connsiteY18" fmla="*/ 29441 h 63537"/>
                <a:gd name="connsiteX19" fmla="*/ 56965 w 86980"/>
                <a:gd name="connsiteY19" fmla="*/ 27334 h 63537"/>
                <a:gd name="connsiteX20" fmla="*/ 57794 w 86980"/>
                <a:gd name="connsiteY20" fmla="*/ 25653 h 63537"/>
                <a:gd name="connsiteX21" fmla="*/ 61653 w 86980"/>
                <a:gd name="connsiteY21" fmla="*/ 9902 h 63537"/>
                <a:gd name="connsiteX22" fmla="*/ 62283 w 86980"/>
                <a:gd name="connsiteY22" fmla="*/ 6997 h 63537"/>
                <a:gd name="connsiteX23" fmla="*/ 65198 w 86980"/>
                <a:gd name="connsiteY23" fmla="*/ 7624 h 63537"/>
                <a:gd name="connsiteX24" fmla="*/ 60367 w 86980"/>
                <a:gd name="connsiteY24" fmla="*/ 28985 h 63537"/>
                <a:gd name="connsiteX25" fmla="*/ 59081 w 86980"/>
                <a:gd name="connsiteY25" fmla="*/ 29441 h 63537"/>
                <a:gd name="connsiteX26" fmla="*/ 59081 w 86980"/>
                <a:gd name="connsiteY26" fmla="*/ 29441 h 63537"/>
                <a:gd name="connsiteX27" fmla="*/ 17118 w 86980"/>
                <a:gd name="connsiteY27" fmla="*/ -2602 h 63537"/>
                <a:gd name="connsiteX28" fmla="*/ 15002 w 86980"/>
                <a:gd name="connsiteY28" fmla="*/ -4709 h 63537"/>
                <a:gd name="connsiteX29" fmla="*/ 15317 w 86980"/>
                <a:gd name="connsiteY29" fmla="*/ -5820 h 63537"/>
                <a:gd name="connsiteX30" fmla="*/ 37327 w 86980"/>
                <a:gd name="connsiteY30" fmla="*/ -21970 h 63537"/>
                <a:gd name="connsiteX31" fmla="*/ 39929 w 86980"/>
                <a:gd name="connsiteY31" fmla="*/ -20517 h 63537"/>
                <a:gd name="connsiteX32" fmla="*/ 38471 w 86980"/>
                <a:gd name="connsiteY32" fmla="*/ -17925 h 63537"/>
                <a:gd name="connsiteX33" fmla="*/ 38414 w 86980"/>
                <a:gd name="connsiteY33" fmla="*/ -17925 h 63537"/>
                <a:gd name="connsiteX34" fmla="*/ 18890 w 86980"/>
                <a:gd name="connsiteY34" fmla="*/ -3599 h 63537"/>
                <a:gd name="connsiteX35" fmla="*/ 17118 w 86980"/>
                <a:gd name="connsiteY35" fmla="*/ -2602 h 63537"/>
                <a:gd name="connsiteX36" fmla="*/ -17814 w 86980"/>
                <a:gd name="connsiteY36" fmla="*/ 29413 h 63537"/>
                <a:gd name="connsiteX37" fmla="*/ -19929 w 86980"/>
                <a:gd name="connsiteY37" fmla="*/ 27305 h 63537"/>
                <a:gd name="connsiteX38" fmla="*/ -19872 w 86980"/>
                <a:gd name="connsiteY38" fmla="*/ 26792 h 63537"/>
                <a:gd name="connsiteX39" fmla="*/ 81 w 86980"/>
                <a:gd name="connsiteY39" fmla="*/ 9418 h 63537"/>
                <a:gd name="connsiteX40" fmla="*/ 2425 w 86980"/>
                <a:gd name="connsiteY40" fmla="*/ 11241 h 63537"/>
                <a:gd name="connsiteX41" fmla="*/ 595 w 86980"/>
                <a:gd name="connsiteY41" fmla="*/ 13576 h 63537"/>
                <a:gd name="connsiteX42" fmla="*/ 567 w 86980"/>
                <a:gd name="connsiteY42" fmla="*/ 13576 h 63537"/>
                <a:gd name="connsiteX43" fmla="*/ -15784 w 86980"/>
                <a:gd name="connsiteY43" fmla="*/ 27789 h 63537"/>
                <a:gd name="connsiteX44" fmla="*/ -17814 w 86980"/>
                <a:gd name="connsiteY44" fmla="*/ 29413 h 63537"/>
                <a:gd name="connsiteX45" fmla="*/ -17814 w 86980"/>
                <a:gd name="connsiteY45" fmla="*/ 29413 h 63537"/>
                <a:gd name="connsiteX46" fmla="*/ 27780 w 86980"/>
                <a:gd name="connsiteY46" fmla="*/ 41489 h 63537"/>
                <a:gd name="connsiteX47" fmla="*/ 26608 w 86980"/>
                <a:gd name="connsiteY47" fmla="*/ 41404 h 63537"/>
                <a:gd name="connsiteX48" fmla="*/ 21205 w 86980"/>
                <a:gd name="connsiteY48" fmla="*/ 37046 h 63537"/>
                <a:gd name="connsiteX49" fmla="*/ 23092 w 86980"/>
                <a:gd name="connsiteY49" fmla="*/ 28701 h 63537"/>
                <a:gd name="connsiteX50" fmla="*/ 26065 w 86980"/>
                <a:gd name="connsiteY50" fmla="*/ 28416 h 63537"/>
                <a:gd name="connsiteX51" fmla="*/ 26351 w 86980"/>
                <a:gd name="connsiteY51" fmla="*/ 31378 h 63537"/>
                <a:gd name="connsiteX52" fmla="*/ 25150 w 86980"/>
                <a:gd name="connsiteY52" fmla="*/ 35565 h 63537"/>
                <a:gd name="connsiteX53" fmla="*/ 27294 w 86980"/>
                <a:gd name="connsiteY53" fmla="*/ 37274 h 63537"/>
                <a:gd name="connsiteX54" fmla="*/ 30553 w 86980"/>
                <a:gd name="connsiteY54" fmla="*/ 35793 h 63537"/>
                <a:gd name="connsiteX55" fmla="*/ 33525 w 86980"/>
                <a:gd name="connsiteY55" fmla="*/ 35508 h 63537"/>
                <a:gd name="connsiteX56" fmla="*/ 33811 w 86980"/>
                <a:gd name="connsiteY56" fmla="*/ 38470 h 63537"/>
                <a:gd name="connsiteX57" fmla="*/ 27780 w 86980"/>
                <a:gd name="connsiteY57" fmla="*/ 41489 h 63537"/>
                <a:gd name="connsiteX58" fmla="*/ 27780 w 86980"/>
                <a:gd name="connsiteY58" fmla="*/ 41489 h 6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980" h="63537">
                  <a:moveTo>
                    <a:pt x="-3950" y="40606"/>
                  </a:moveTo>
                  <a:cubicBezTo>
                    <a:pt x="-4178" y="40606"/>
                    <a:pt x="-4407" y="40606"/>
                    <a:pt x="-4636" y="40578"/>
                  </a:cubicBezTo>
                  <a:cubicBezTo>
                    <a:pt x="-6122" y="40407"/>
                    <a:pt x="-7494" y="39638"/>
                    <a:pt x="-8381" y="38442"/>
                  </a:cubicBezTo>
                  <a:cubicBezTo>
                    <a:pt x="-9295" y="37245"/>
                    <a:pt x="-9667" y="35736"/>
                    <a:pt x="-9409" y="34255"/>
                  </a:cubicBezTo>
                  <a:cubicBezTo>
                    <a:pt x="-9181" y="32774"/>
                    <a:pt x="-8381" y="31464"/>
                    <a:pt x="-7180" y="30580"/>
                  </a:cubicBezTo>
                  <a:cubicBezTo>
                    <a:pt x="-4664" y="28672"/>
                    <a:pt x="-1120" y="29128"/>
                    <a:pt x="738" y="31577"/>
                  </a:cubicBezTo>
                  <a:cubicBezTo>
                    <a:pt x="2596" y="34027"/>
                    <a:pt x="2053" y="37558"/>
                    <a:pt x="-462" y="39439"/>
                  </a:cubicBezTo>
                  <a:cubicBezTo>
                    <a:pt x="-1463" y="40208"/>
                    <a:pt x="-2692" y="40606"/>
                    <a:pt x="-3950" y="40606"/>
                  </a:cubicBezTo>
                  <a:lnTo>
                    <a:pt x="-3950" y="40606"/>
                  </a:lnTo>
                  <a:close/>
                  <a:moveTo>
                    <a:pt x="-3692" y="33628"/>
                  </a:moveTo>
                  <a:cubicBezTo>
                    <a:pt x="-4007" y="33628"/>
                    <a:pt x="-4350" y="33742"/>
                    <a:pt x="-4636" y="33941"/>
                  </a:cubicBezTo>
                  <a:cubicBezTo>
                    <a:pt x="-4950" y="34170"/>
                    <a:pt x="-5179" y="34539"/>
                    <a:pt x="-5236" y="34938"/>
                  </a:cubicBezTo>
                  <a:cubicBezTo>
                    <a:pt x="-5265" y="35137"/>
                    <a:pt x="-5293" y="35536"/>
                    <a:pt x="-5007" y="35907"/>
                  </a:cubicBezTo>
                  <a:cubicBezTo>
                    <a:pt x="-4721" y="36277"/>
                    <a:pt x="-4350" y="36362"/>
                    <a:pt x="-4121" y="36391"/>
                  </a:cubicBezTo>
                  <a:cubicBezTo>
                    <a:pt x="-3721" y="36448"/>
                    <a:pt x="-3321" y="36334"/>
                    <a:pt x="-3006" y="36078"/>
                  </a:cubicBezTo>
                  <a:cubicBezTo>
                    <a:pt x="-2349" y="35594"/>
                    <a:pt x="-2177" y="34710"/>
                    <a:pt x="-2635" y="34112"/>
                  </a:cubicBezTo>
                  <a:cubicBezTo>
                    <a:pt x="-2892" y="33799"/>
                    <a:pt x="-3292" y="33600"/>
                    <a:pt x="-3692" y="33628"/>
                  </a:cubicBezTo>
                  <a:lnTo>
                    <a:pt x="-3692" y="33628"/>
                  </a:lnTo>
                  <a:close/>
                  <a:moveTo>
                    <a:pt x="59081" y="29441"/>
                  </a:moveTo>
                  <a:cubicBezTo>
                    <a:pt x="57909" y="29441"/>
                    <a:pt x="56965" y="28501"/>
                    <a:pt x="56965" y="27334"/>
                  </a:cubicBezTo>
                  <a:cubicBezTo>
                    <a:pt x="56965" y="26678"/>
                    <a:pt x="57280" y="26052"/>
                    <a:pt x="57794" y="25653"/>
                  </a:cubicBezTo>
                  <a:cubicBezTo>
                    <a:pt x="63169" y="21523"/>
                    <a:pt x="63826" y="13263"/>
                    <a:pt x="61653" y="9902"/>
                  </a:cubicBezTo>
                  <a:cubicBezTo>
                    <a:pt x="61025" y="8934"/>
                    <a:pt x="61282" y="7624"/>
                    <a:pt x="62283" y="6997"/>
                  </a:cubicBezTo>
                  <a:cubicBezTo>
                    <a:pt x="63254" y="6370"/>
                    <a:pt x="64569" y="6627"/>
                    <a:pt x="65198" y="7624"/>
                  </a:cubicBezTo>
                  <a:cubicBezTo>
                    <a:pt x="68314" y="12409"/>
                    <a:pt x="68000" y="23118"/>
                    <a:pt x="60367" y="28985"/>
                  </a:cubicBezTo>
                  <a:cubicBezTo>
                    <a:pt x="59996" y="29299"/>
                    <a:pt x="59538" y="29441"/>
                    <a:pt x="59081" y="29441"/>
                  </a:cubicBezTo>
                  <a:lnTo>
                    <a:pt x="59081" y="29441"/>
                  </a:lnTo>
                  <a:close/>
                  <a:moveTo>
                    <a:pt x="17118" y="-2602"/>
                  </a:moveTo>
                  <a:cubicBezTo>
                    <a:pt x="15945" y="-2602"/>
                    <a:pt x="15002" y="-3541"/>
                    <a:pt x="15002" y="-4709"/>
                  </a:cubicBezTo>
                  <a:cubicBezTo>
                    <a:pt x="15002" y="-5108"/>
                    <a:pt x="15117" y="-5507"/>
                    <a:pt x="15317" y="-5820"/>
                  </a:cubicBezTo>
                  <a:cubicBezTo>
                    <a:pt x="20291" y="-13681"/>
                    <a:pt x="28323" y="-19577"/>
                    <a:pt x="37327" y="-21970"/>
                  </a:cubicBezTo>
                  <a:cubicBezTo>
                    <a:pt x="38442" y="-22283"/>
                    <a:pt x="39614" y="-21628"/>
                    <a:pt x="39929" y="-20517"/>
                  </a:cubicBezTo>
                  <a:cubicBezTo>
                    <a:pt x="40243" y="-19406"/>
                    <a:pt x="39586" y="-18238"/>
                    <a:pt x="38471" y="-17925"/>
                  </a:cubicBezTo>
                  <a:cubicBezTo>
                    <a:pt x="38442" y="-17925"/>
                    <a:pt x="38442" y="-17925"/>
                    <a:pt x="38414" y="-17925"/>
                  </a:cubicBezTo>
                  <a:cubicBezTo>
                    <a:pt x="30410" y="-15789"/>
                    <a:pt x="23292" y="-10577"/>
                    <a:pt x="18890" y="-3599"/>
                  </a:cubicBezTo>
                  <a:cubicBezTo>
                    <a:pt x="18518" y="-2972"/>
                    <a:pt x="17832" y="-2602"/>
                    <a:pt x="17118" y="-2602"/>
                  </a:cubicBezTo>
                  <a:close/>
                  <a:moveTo>
                    <a:pt x="-17814" y="29413"/>
                  </a:moveTo>
                  <a:cubicBezTo>
                    <a:pt x="-18986" y="29413"/>
                    <a:pt x="-19929" y="28473"/>
                    <a:pt x="-19929" y="27305"/>
                  </a:cubicBezTo>
                  <a:cubicBezTo>
                    <a:pt x="-19929" y="27134"/>
                    <a:pt x="-19900" y="26963"/>
                    <a:pt x="-19872" y="26792"/>
                  </a:cubicBezTo>
                  <a:cubicBezTo>
                    <a:pt x="-17528" y="17650"/>
                    <a:pt x="-9324" y="10529"/>
                    <a:pt x="81" y="9418"/>
                  </a:cubicBezTo>
                  <a:cubicBezTo>
                    <a:pt x="1253" y="9276"/>
                    <a:pt x="2282" y="10102"/>
                    <a:pt x="2425" y="11241"/>
                  </a:cubicBezTo>
                  <a:cubicBezTo>
                    <a:pt x="2568" y="12380"/>
                    <a:pt x="1739" y="13434"/>
                    <a:pt x="595" y="13576"/>
                  </a:cubicBezTo>
                  <a:cubicBezTo>
                    <a:pt x="595" y="13576"/>
                    <a:pt x="567" y="13576"/>
                    <a:pt x="567" y="13576"/>
                  </a:cubicBezTo>
                  <a:cubicBezTo>
                    <a:pt x="-7008" y="14459"/>
                    <a:pt x="-13897" y="20441"/>
                    <a:pt x="-15784" y="27789"/>
                  </a:cubicBezTo>
                  <a:cubicBezTo>
                    <a:pt x="-16013" y="28758"/>
                    <a:pt x="-16842" y="29413"/>
                    <a:pt x="-17814" y="29413"/>
                  </a:cubicBezTo>
                  <a:lnTo>
                    <a:pt x="-17814" y="29413"/>
                  </a:lnTo>
                  <a:close/>
                  <a:moveTo>
                    <a:pt x="27780" y="41489"/>
                  </a:moveTo>
                  <a:cubicBezTo>
                    <a:pt x="27409" y="41489"/>
                    <a:pt x="27008" y="41461"/>
                    <a:pt x="26608" y="41404"/>
                  </a:cubicBezTo>
                  <a:cubicBezTo>
                    <a:pt x="24150" y="41005"/>
                    <a:pt x="22063" y="39325"/>
                    <a:pt x="21205" y="37046"/>
                  </a:cubicBezTo>
                  <a:cubicBezTo>
                    <a:pt x="20205" y="34425"/>
                    <a:pt x="20891" y="31378"/>
                    <a:pt x="23092" y="28701"/>
                  </a:cubicBezTo>
                  <a:cubicBezTo>
                    <a:pt x="23835" y="27789"/>
                    <a:pt x="25150" y="27675"/>
                    <a:pt x="26065" y="28416"/>
                  </a:cubicBezTo>
                  <a:cubicBezTo>
                    <a:pt x="26980" y="29156"/>
                    <a:pt x="27094" y="30467"/>
                    <a:pt x="26351" y="31378"/>
                  </a:cubicBezTo>
                  <a:cubicBezTo>
                    <a:pt x="25122" y="32888"/>
                    <a:pt x="24693" y="34369"/>
                    <a:pt x="25150" y="35565"/>
                  </a:cubicBezTo>
                  <a:cubicBezTo>
                    <a:pt x="25493" y="36448"/>
                    <a:pt x="26294" y="37103"/>
                    <a:pt x="27294" y="37274"/>
                  </a:cubicBezTo>
                  <a:cubicBezTo>
                    <a:pt x="28437" y="37473"/>
                    <a:pt x="29609" y="36932"/>
                    <a:pt x="30553" y="35793"/>
                  </a:cubicBezTo>
                  <a:cubicBezTo>
                    <a:pt x="31296" y="34882"/>
                    <a:pt x="32611" y="34768"/>
                    <a:pt x="33525" y="35508"/>
                  </a:cubicBezTo>
                  <a:cubicBezTo>
                    <a:pt x="34440" y="36248"/>
                    <a:pt x="34555" y="37558"/>
                    <a:pt x="33811" y="38470"/>
                  </a:cubicBezTo>
                  <a:cubicBezTo>
                    <a:pt x="32182" y="40407"/>
                    <a:pt x="30038" y="41489"/>
                    <a:pt x="27780" y="41489"/>
                  </a:cubicBezTo>
                  <a:lnTo>
                    <a:pt x="27780" y="41489"/>
                  </a:lnTo>
                  <a:close/>
                </a:path>
              </a:pathLst>
            </a:custGeom>
            <a:solidFill>
              <a:srgbClr val="191919"/>
            </a:solidFill>
            <a:ln w="285" cap="flat">
              <a:noFill/>
              <a:prstDash val="solid"/>
              <a:miter/>
            </a:ln>
          </p:spPr>
          <p:txBody>
            <a:bodyPr rtlCol="0" anchor="ctr"/>
            <a:lstStyle/>
            <a:p>
              <a:endParaRPr lang="fr-FR"/>
            </a:p>
          </p:txBody>
        </p:sp>
        <p:sp>
          <p:nvSpPr>
            <p:cNvPr id="4269" name="Forme libre 4268">
              <a:extLst>
                <a:ext uri="{FF2B5EF4-FFF2-40B4-BE49-F238E27FC236}">
                  <a16:creationId xmlns:a16="http://schemas.microsoft.com/office/drawing/2014/main" id="{7B80E3A6-5F03-5628-18E5-738F470B09D3}"/>
                </a:ext>
              </a:extLst>
            </p:cNvPr>
            <p:cNvSpPr/>
            <p:nvPr/>
          </p:nvSpPr>
          <p:spPr>
            <a:xfrm>
              <a:off x="7577386" y="9607401"/>
              <a:ext cx="347197" cy="797953"/>
            </a:xfrm>
            <a:custGeom>
              <a:avLst/>
              <a:gdLst>
                <a:gd name="connsiteX0" fmla="*/ 18456 w 347197"/>
                <a:gd name="connsiteY0" fmla="*/ 395172 h 797953"/>
                <a:gd name="connsiteX1" fmla="*/ 16684 w 347197"/>
                <a:gd name="connsiteY1" fmla="*/ 394203 h 797953"/>
                <a:gd name="connsiteX2" fmla="*/ 15626 w 347197"/>
                <a:gd name="connsiteY2" fmla="*/ 374494 h 797953"/>
                <a:gd name="connsiteX3" fmla="*/ 30747 w 347197"/>
                <a:gd name="connsiteY3" fmla="*/ 356949 h 797953"/>
                <a:gd name="connsiteX4" fmla="*/ 33749 w 347197"/>
                <a:gd name="connsiteY4" fmla="*/ 357034 h 797953"/>
                <a:gd name="connsiteX5" fmla="*/ 33663 w 347197"/>
                <a:gd name="connsiteY5" fmla="*/ 360024 h 797953"/>
                <a:gd name="connsiteX6" fmla="*/ 33635 w 347197"/>
                <a:gd name="connsiteY6" fmla="*/ 360053 h 797953"/>
                <a:gd name="connsiteX7" fmla="*/ 19514 w 347197"/>
                <a:gd name="connsiteY7" fmla="*/ 376203 h 797953"/>
                <a:gd name="connsiteX8" fmla="*/ 20228 w 347197"/>
                <a:gd name="connsiteY8" fmla="*/ 391896 h 797953"/>
                <a:gd name="connsiteX9" fmla="*/ 19599 w 347197"/>
                <a:gd name="connsiteY9" fmla="*/ 394801 h 797953"/>
                <a:gd name="connsiteX10" fmla="*/ 18456 w 347197"/>
                <a:gd name="connsiteY10" fmla="*/ 395172 h 797953"/>
                <a:gd name="connsiteX11" fmla="*/ 324976 w 347197"/>
                <a:gd name="connsiteY11" fmla="*/ 6842 h 797953"/>
                <a:gd name="connsiteX12" fmla="*/ 323546 w 347197"/>
                <a:gd name="connsiteY12" fmla="*/ 6272 h 797953"/>
                <a:gd name="connsiteX13" fmla="*/ 260802 w 347197"/>
                <a:gd name="connsiteY13" fmla="*/ -17767 h 797953"/>
                <a:gd name="connsiteX14" fmla="*/ 201316 w 347197"/>
                <a:gd name="connsiteY14" fmla="*/ -3582 h 797953"/>
                <a:gd name="connsiteX15" fmla="*/ 198429 w 347197"/>
                <a:gd name="connsiteY15" fmla="*/ -4409 h 797953"/>
                <a:gd name="connsiteX16" fmla="*/ 199257 w 347197"/>
                <a:gd name="connsiteY16" fmla="*/ -7285 h 797953"/>
                <a:gd name="connsiteX17" fmla="*/ 199257 w 347197"/>
                <a:gd name="connsiteY17" fmla="*/ -7285 h 797953"/>
                <a:gd name="connsiteX18" fmla="*/ 260802 w 347197"/>
                <a:gd name="connsiteY18" fmla="*/ -21982 h 797953"/>
                <a:gd name="connsiteX19" fmla="*/ 326433 w 347197"/>
                <a:gd name="connsiteY19" fmla="*/ 3168 h 797953"/>
                <a:gd name="connsiteX20" fmla="*/ 326548 w 347197"/>
                <a:gd name="connsiteY20" fmla="*/ 6158 h 797953"/>
                <a:gd name="connsiteX21" fmla="*/ 324976 w 347197"/>
                <a:gd name="connsiteY21" fmla="*/ 6842 h 797953"/>
                <a:gd name="connsiteX22" fmla="*/ 324976 w 347197"/>
                <a:gd name="connsiteY22" fmla="*/ 6842 h 797953"/>
                <a:gd name="connsiteX23" fmla="*/ 41038 w 347197"/>
                <a:gd name="connsiteY23" fmla="*/ 195168 h 797953"/>
                <a:gd name="connsiteX24" fmla="*/ 38923 w 347197"/>
                <a:gd name="connsiteY24" fmla="*/ 193061 h 797953"/>
                <a:gd name="connsiteX25" fmla="*/ 40038 w 347197"/>
                <a:gd name="connsiteY25" fmla="*/ 191181 h 797953"/>
                <a:gd name="connsiteX26" fmla="*/ 50557 w 347197"/>
                <a:gd name="connsiteY26" fmla="*/ 185826 h 797953"/>
                <a:gd name="connsiteX27" fmla="*/ 53387 w 347197"/>
                <a:gd name="connsiteY27" fmla="*/ 186766 h 797953"/>
                <a:gd name="connsiteX28" fmla="*/ 52444 w 347197"/>
                <a:gd name="connsiteY28" fmla="*/ 189585 h 797953"/>
                <a:gd name="connsiteX29" fmla="*/ 52444 w 347197"/>
                <a:gd name="connsiteY29" fmla="*/ 189585 h 797953"/>
                <a:gd name="connsiteX30" fmla="*/ 42039 w 347197"/>
                <a:gd name="connsiteY30" fmla="*/ 194884 h 797953"/>
                <a:gd name="connsiteX31" fmla="*/ 41038 w 347197"/>
                <a:gd name="connsiteY31" fmla="*/ 195168 h 797953"/>
                <a:gd name="connsiteX32" fmla="*/ 28575 w 347197"/>
                <a:gd name="connsiteY32" fmla="*/ 281014 h 797953"/>
                <a:gd name="connsiteX33" fmla="*/ 27117 w 347197"/>
                <a:gd name="connsiteY33" fmla="*/ 280444 h 797953"/>
                <a:gd name="connsiteX34" fmla="*/ 2705 w 347197"/>
                <a:gd name="connsiteY34" fmla="*/ 236952 h 797953"/>
                <a:gd name="connsiteX35" fmla="*/ 23544 w 347197"/>
                <a:gd name="connsiteY35" fmla="*/ 201064 h 797953"/>
                <a:gd name="connsiteX36" fmla="*/ 26489 w 347197"/>
                <a:gd name="connsiteY36" fmla="*/ 201577 h 797953"/>
                <a:gd name="connsiteX37" fmla="*/ 26002 w 347197"/>
                <a:gd name="connsiteY37" fmla="*/ 204510 h 797953"/>
                <a:gd name="connsiteX38" fmla="*/ 6936 w 347197"/>
                <a:gd name="connsiteY38" fmla="*/ 237123 h 797953"/>
                <a:gd name="connsiteX39" fmla="*/ 30033 w 347197"/>
                <a:gd name="connsiteY39" fmla="*/ 277397 h 797953"/>
                <a:gd name="connsiteX40" fmla="*/ 30119 w 347197"/>
                <a:gd name="connsiteY40" fmla="*/ 280388 h 797953"/>
                <a:gd name="connsiteX41" fmla="*/ 28575 w 347197"/>
                <a:gd name="connsiteY41" fmla="*/ 281014 h 797953"/>
                <a:gd name="connsiteX42" fmla="*/ 310826 w 347197"/>
                <a:gd name="connsiteY42" fmla="*/ 475948 h 797953"/>
                <a:gd name="connsiteX43" fmla="*/ 204317 w 347197"/>
                <a:gd name="connsiteY43" fmla="*/ 605088 h 797953"/>
                <a:gd name="connsiteX44" fmla="*/ 83802 w 347197"/>
                <a:gd name="connsiteY44" fmla="*/ 697741 h 797953"/>
                <a:gd name="connsiteX45" fmla="*/ 71396 w 347197"/>
                <a:gd name="connsiteY45" fmla="*/ 731550 h 797953"/>
                <a:gd name="connsiteX46" fmla="*/ 59333 w 347197"/>
                <a:gd name="connsiteY46" fmla="*/ 763422 h 797953"/>
                <a:gd name="connsiteX47" fmla="*/ 48785 w 347197"/>
                <a:gd name="connsiteY47" fmla="*/ 762880 h 797953"/>
                <a:gd name="connsiteX48" fmla="*/ 50586 w 347197"/>
                <a:gd name="connsiteY48" fmla="*/ 732376 h 797953"/>
                <a:gd name="connsiteX49" fmla="*/ 25631 w 347197"/>
                <a:gd name="connsiteY49" fmla="*/ 770029 h 797953"/>
                <a:gd name="connsiteX50" fmla="*/ 10452 w 347197"/>
                <a:gd name="connsiteY50" fmla="*/ 771539 h 797953"/>
                <a:gd name="connsiteX51" fmla="*/ 1362 w 347197"/>
                <a:gd name="connsiteY51" fmla="*/ 765358 h 797953"/>
                <a:gd name="connsiteX52" fmla="*/ 18485 w 347197"/>
                <a:gd name="connsiteY52" fmla="*/ 731265 h 797953"/>
                <a:gd name="connsiteX53" fmla="*/ -4669 w 347197"/>
                <a:gd name="connsiteY53" fmla="*/ 752114 h 797953"/>
                <a:gd name="connsiteX54" fmla="*/ -17904 w 347197"/>
                <a:gd name="connsiteY54" fmla="*/ 749778 h 797953"/>
                <a:gd name="connsiteX55" fmla="*/ 9966 w 347197"/>
                <a:gd name="connsiteY55" fmla="*/ 723575 h 797953"/>
                <a:gd name="connsiteX56" fmla="*/ -11501 w 347197"/>
                <a:gd name="connsiteY56" fmla="*/ 714773 h 797953"/>
                <a:gd name="connsiteX57" fmla="*/ 40295 w 347197"/>
                <a:gd name="connsiteY57" fmla="*/ 691418 h 797953"/>
                <a:gd name="connsiteX58" fmla="*/ 40323 w 347197"/>
                <a:gd name="connsiteY58" fmla="*/ 691389 h 797953"/>
                <a:gd name="connsiteX59" fmla="*/ 114359 w 347197"/>
                <a:gd name="connsiteY59" fmla="*/ 594663 h 797953"/>
                <a:gd name="connsiteX60" fmla="*/ 133454 w 347197"/>
                <a:gd name="connsiteY60" fmla="*/ 564358 h 797953"/>
                <a:gd name="connsiteX61" fmla="*/ 227586 w 347197"/>
                <a:gd name="connsiteY61" fmla="*/ 382469 h 797953"/>
                <a:gd name="connsiteX62" fmla="*/ 310826 w 347197"/>
                <a:gd name="connsiteY62" fmla="*/ 475948 h 797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47197" h="797953">
                  <a:moveTo>
                    <a:pt x="18456" y="395172"/>
                  </a:moveTo>
                  <a:cubicBezTo>
                    <a:pt x="17770" y="395172"/>
                    <a:pt x="17084" y="394830"/>
                    <a:pt x="16684" y="394203"/>
                  </a:cubicBezTo>
                  <a:cubicBezTo>
                    <a:pt x="12853" y="388336"/>
                    <a:pt x="13253" y="379848"/>
                    <a:pt x="15626" y="374494"/>
                  </a:cubicBezTo>
                  <a:cubicBezTo>
                    <a:pt x="18284" y="368484"/>
                    <a:pt x="24631" y="362616"/>
                    <a:pt x="30747" y="356949"/>
                  </a:cubicBezTo>
                  <a:cubicBezTo>
                    <a:pt x="31605" y="356151"/>
                    <a:pt x="32949" y="356179"/>
                    <a:pt x="33749" y="357034"/>
                  </a:cubicBezTo>
                  <a:cubicBezTo>
                    <a:pt x="34549" y="357888"/>
                    <a:pt x="34521" y="359227"/>
                    <a:pt x="33663" y="360024"/>
                  </a:cubicBezTo>
                  <a:cubicBezTo>
                    <a:pt x="33663" y="360024"/>
                    <a:pt x="33663" y="360024"/>
                    <a:pt x="33635" y="360053"/>
                  </a:cubicBezTo>
                  <a:cubicBezTo>
                    <a:pt x="27832" y="365436"/>
                    <a:pt x="21829" y="370990"/>
                    <a:pt x="19514" y="376203"/>
                  </a:cubicBezTo>
                  <a:cubicBezTo>
                    <a:pt x="17627" y="380475"/>
                    <a:pt x="17370" y="387510"/>
                    <a:pt x="20228" y="391896"/>
                  </a:cubicBezTo>
                  <a:cubicBezTo>
                    <a:pt x="20857" y="392865"/>
                    <a:pt x="20600" y="394175"/>
                    <a:pt x="19599" y="394801"/>
                  </a:cubicBezTo>
                  <a:cubicBezTo>
                    <a:pt x="19256" y="395058"/>
                    <a:pt x="18856" y="395172"/>
                    <a:pt x="18456" y="395172"/>
                  </a:cubicBezTo>
                  <a:close/>
                  <a:moveTo>
                    <a:pt x="324976" y="6842"/>
                  </a:moveTo>
                  <a:cubicBezTo>
                    <a:pt x="324461" y="6842"/>
                    <a:pt x="323947" y="6643"/>
                    <a:pt x="323546" y="6272"/>
                  </a:cubicBezTo>
                  <a:cubicBezTo>
                    <a:pt x="306881" y="-9222"/>
                    <a:pt x="284584" y="-17767"/>
                    <a:pt x="260802" y="-17767"/>
                  </a:cubicBezTo>
                  <a:cubicBezTo>
                    <a:pt x="238620" y="-17767"/>
                    <a:pt x="218038" y="-12868"/>
                    <a:pt x="201316" y="-3582"/>
                  </a:cubicBezTo>
                  <a:cubicBezTo>
                    <a:pt x="200287" y="-3013"/>
                    <a:pt x="199001" y="-3383"/>
                    <a:pt x="198429" y="-4409"/>
                  </a:cubicBezTo>
                  <a:cubicBezTo>
                    <a:pt x="197857" y="-5434"/>
                    <a:pt x="198228" y="-6716"/>
                    <a:pt x="199257" y="-7285"/>
                  </a:cubicBezTo>
                  <a:lnTo>
                    <a:pt x="199257" y="-7285"/>
                  </a:lnTo>
                  <a:cubicBezTo>
                    <a:pt x="216609" y="-16912"/>
                    <a:pt x="237905" y="-21982"/>
                    <a:pt x="260802" y="-21982"/>
                  </a:cubicBezTo>
                  <a:cubicBezTo>
                    <a:pt x="285671" y="-21982"/>
                    <a:pt x="308996" y="-13038"/>
                    <a:pt x="326433" y="3168"/>
                  </a:cubicBezTo>
                  <a:cubicBezTo>
                    <a:pt x="327291" y="3965"/>
                    <a:pt x="327348" y="5304"/>
                    <a:pt x="326548" y="6158"/>
                  </a:cubicBezTo>
                  <a:cubicBezTo>
                    <a:pt x="326119" y="6615"/>
                    <a:pt x="325547" y="6842"/>
                    <a:pt x="324976" y="6842"/>
                  </a:cubicBezTo>
                  <a:lnTo>
                    <a:pt x="324976" y="6842"/>
                  </a:lnTo>
                  <a:close/>
                  <a:moveTo>
                    <a:pt x="41038" y="195168"/>
                  </a:moveTo>
                  <a:cubicBezTo>
                    <a:pt x="39866" y="195168"/>
                    <a:pt x="38923" y="194228"/>
                    <a:pt x="38923" y="193061"/>
                  </a:cubicBezTo>
                  <a:cubicBezTo>
                    <a:pt x="38923" y="192263"/>
                    <a:pt x="39352" y="191551"/>
                    <a:pt x="40038" y="191181"/>
                  </a:cubicBezTo>
                  <a:cubicBezTo>
                    <a:pt x="43039" y="189585"/>
                    <a:pt x="46384" y="187876"/>
                    <a:pt x="50557" y="185826"/>
                  </a:cubicBezTo>
                  <a:cubicBezTo>
                    <a:pt x="51615" y="185313"/>
                    <a:pt x="52873" y="185740"/>
                    <a:pt x="53387" y="186766"/>
                  </a:cubicBezTo>
                  <a:cubicBezTo>
                    <a:pt x="53901" y="187820"/>
                    <a:pt x="53473" y="189073"/>
                    <a:pt x="52444" y="189585"/>
                  </a:cubicBezTo>
                  <a:lnTo>
                    <a:pt x="52444" y="189585"/>
                  </a:lnTo>
                  <a:cubicBezTo>
                    <a:pt x="48327" y="191636"/>
                    <a:pt x="45012" y="193317"/>
                    <a:pt x="42039" y="194884"/>
                  </a:cubicBezTo>
                  <a:cubicBezTo>
                    <a:pt x="41724" y="195083"/>
                    <a:pt x="41381" y="195168"/>
                    <a:pt x="41038" y="195168"/>
                  </a:cubicBezTo>
                  <a:close/>
                  <a:moveTo>
                    <a:pt x="28575" y="281014"/>
                  </a:moveTo>
                  <a:cubicBezTo>
                    <a:pt x="28061" y="281014"/>
                    <a:pt x="27546" y="280815"/>
                    <a:pt x="27117" y="280444"/>
                  </a:cubicBezTo>
                  <a:cubicBezTo>
                    <a:pt x="13654" y="267827"/>
                    <a:pt x="1991" y="256918"/>
                    <a:pt x="2705" y="236952"/>
                  </a:cubicBezTo>
                  <a:cubicBezTo>
                    <a:pt x="3220" y="221742"/>
                    <a:pt x="9451" y="211004"/>
                    <a:pt x="23544" y="201064"/>
                  </a:cubicBezTo>
                  <a:cubicBezTo>
                    <a:pt x="24488" y="200380"/>
                    <a:pt x="25831" y="200608"/>
                    <a:pt x="26489" y="201577"/>
                  </a:cubicBezTo>
                  <a:cubicBezTo>
                    <a:pt x="27146" y="202516"/>
                    <a:pt x="26946" y="203827"/>
                    <a:pt x="26002" y="204510"/>
                  </a:cubicBezTo>
                  <a:cubicBezTo>
                    <a:pt x="12939" y="213739"/>
                    <a:pt x="7422" y="223195"/>
                    <a:pt x="6936" y="237123"/>
                  </a:cubicBezTo>
                  <a:cubicBezTo>
                    <a:pt x="6307" y="255181"/>
                    <a:pt x="17312" y="265491"/>
                    <a:pt x="30033" y="277397"/>
                  </a:cubicBezTo>
                  <a:cubicBezTo>
                    <a:pt x="30890" y="278195"/>
                    <a:pt x="30919" y="279533"/>
                    <a:pt x="30119" y="280388"/>
                  </a:cubicBezTo>
                  <a:cubicBezTo>
                    <a:pt x="29718" y="280786"/>
                    <a:pt x="29175" y="281014"/>
                    <a:pt x="28575" y="281014"/>
                  </a:cubicBezTo>
                  <a:close/>
                  <a:moveTo>
                    <a:pt x="310826" y="475948"/>
                  </a:moveTo>
                  <a:cubicBezTo>
                    <a:pt x="289301" y="515767"/>
                    <a:pt x="248453" y="563218"/>
                    <a:pt x="204317" y="605088"/>
                  </a:cubicBezTo>
                  <a:cubicBezTo>
                    <a:pt x="162554" y="644707"/>
                    <a:pt x="117875" y="679313"/>
                    <a:pt x="83802" y="697741"/>
                  </a:cubicBezTo>
                  <a:cubicBezTo>
                    <a:pt x="88775" y="721382"/>
                    <a:pt x="73425" y="727078"/>
                    <a:pt x="71396" y="731550"/>
                  </a:cubicBezTo>
                  <a:cubicBezTo>
                    <a:pt x="67765" y="739496"/>
                    <a:pt x="62306" y="751971"/>
                    <a:pt x="59333" y="763422"/>
                  </a:cubicBezTo>
                  <a:cubicBezTo>
                    <a:pt x="56160" y="775641"/>
                    <a:pt x="44897" y="773932"/>
                    <a:pt x="48785" y="762880"/>
                  </a:cubicBezTo>
                  <a:cubicBezTo>
                    <a:pt x="55016" y="745136"/>
                    <a:pt x="57189" y="726878"/>
                    <a:pt x="50586" y="732376"/>
                  </a:cubicBezTo>
                  <a:cubicBezTo>
                    <a:pt x="43954" y="737873"/>
                    <a:pt x="34635" y="758181"/>
                    <a:pt x="25631" y="770029"/>
                  </a:cubicBezTo>
                  <a:cubicBezTo>
                    <a:pt x="18456" y="779457"/>
                    <a:pt x="12310" y="775868"/>
                    <a:pt x="10452" y="771539"/>
                  </a:cubicBezTo>
                  <a:cubicBezTo>
                    <a:pt x="5907" y="774615"/>
                    <a:pt x="-1297" y="771852"/>
                    <a:pt x="1362" y="765358"/>
                  </a:cubicBezTo>
                  <a:cubicBezTo>
                    <a:pt x="5907" y="754222"/>
                    <a:pt x="23430" y="727420"/>
                    <a:pt x="18485" y="731265"/>
                  </a:cubicBezTo>
                  <a:cubicBezTo>
                    <a:pt x="13511" y="735110"/>
                    <a:pt x="6908" y="740578"/>
                    <a:pt x="-4669" y="752114"/>
                  </a:cubicBezTo>
                  <a:cubicBezTo>
                    <a:pt x="-16246" y="763649"/>
                    <a:pt x="-23422" y="755817"/>
                    <a:pt x="-17904" y="749778"/>
                  </a:cubicBezTo>
                  <a:cubicBezTo>
                    <a:pt x="-12387" y="743740"/>
                    <a:pt x="-4383" y="735936"/>
                    <a:pt x="9966" y="723575"/>
                  </a:cubicBezTo>
                  <a:cubicBezTo>
                    <a:pt x="-19277" y="733743"/>
                    <a:pt x="-28710" y="714773"/>
                    <a:pt x="-11501" y="714773"/>
                  </a:cubicBezTo>
                  <a:cubicBezTo>
                    <a:pt x="10509" y="714773"/>
                    <a:pt x="14654" y="698140"/>
                    <a:pt x="40295" y="691418"/>
                  </a:cubicBezTo>
                  <a:cubicBezTo>
                    <a:pt x="40295" y="691418"/>
                    <a:pt x="40323" y="691389"/>
                    <a:pt x="40323" y="691389"/>
                  </a:cubicBezTo>
                  <a:cubicBezTo>
                    <a:pt x="50300" y="680225"/>
                    <a:pt x="92435" y="627076"/>
                    <a:pt x="114359" y="594663"/>
                  </a:cubicBezTo>
                  <a:cubicBezTo>
                    <a:pt x="121392" y="584267"/>
                    <a:pt x="127709" y="574184"/>
                    <a:pt x="133454" y="564358"/>
                  </a:cubicBezTo>
                  <a:cubicBezTo>
                    <a:pt x="185194" y="476062"/>
                    <a:pt x="189853" y="411663"/>
                    <a:pt x="227586" y="382469"/>
                  </a:cubicBezTo>
                  <a:lnTo>
                    <a:pt x="310826" y="475948"/>
                  </a:lnTo>
                  <a:close/>
                </a:path>
              </a:pathLst>
            </a:custGeom>
            <a:solidFill>
              <a:srgbClr val="FFD26C"/>
            </a:solidFill>
            <a:ln w="285" cap="flat">
              <a:noFill/>
              <a:prstDash val="solid"/>
              <a:miter/>
            </a:ln>
          </p:spPr>
          <p:txBody>
            <a:bodyPr rtlCol="0" anchor="ctr"/>
            <a:lstStyle/>
            <a:p>
              <a:endParaRPr lang="fr-FR"/>
            </a:p>
          </p:txBody>
        </p:sp>
        <p:sp>
          <p:nvSpPr>
            <p:cNvPr id="4270" name="Forme libre 4269">
              <a:extLst>
                <a:ext uri="{FF2B5EF4-FFF2-40B4-BE49-F238E27FC236}">
                  <a16:creationId xmlns:a16="http://schemas.microsoft.com/office/drawing/2014/main" id="{E636DB39-9FA1-FCCB-590B-13386A9CF519}"/>
                </a:ext>
              </a:extLst>
            </p:cNvPr>
            <p:cNvSpPr/>
            <p:nvPr/>
          </p:nvSpPr>
          <p:spPr>
            <a:xfrm>
              <a:off x="7730867" y="10011880"/>
              <a:ext cx="177428" cy="222590"/>
            </a:xfrm>
            <a:custGeom>
              <a:avLst/>
              <a:gdLst>
                <a:gd name="connsiteX0" fmla="*/ 157141 w 177428"/>
                <a:gd name="connsiteY0" fmla="*/ 71120 h 222590"/>
                <a:gd name="connsiteX1" fmla="*/ 50632 w 177428"/>
                <a:gd name="connsiteY1" fmla="*/ 200260 h 222590"/>
                <a:gd name="connsiteX2" fmla="*/ -6939 w 177428"/>
                <a:gd name="connsiteY2" fmla="*/ 154659 h 222590"/>
                <a:gd name="connsiteX3" fmla="*/ -19945 w 177428"/>
                <a:gd name="connsiteY3" fmla="*/ 160726 h 222590"/>
                <a:gd name="connsiteX4" fmla="*/ -20288 w 177428"/>
                <a:gd name="connsiteY4" fmla="*/ 159558 h 222590"/>
                <a:gd name="connsiteX5" fmla="*/ 73843 w 177428"/>
                <a:gd name="connsiteY5" fmla="*/ -22331 h 222590"/>
                <a:gd name="connsiteX6" fmla="*/ 157141 w 177428"/>
                <a:gd name="connsiteY6" fmla="*/ 71120 h 222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428" h="222590">
                  <a:moveTo>
                    <a:pt x="157141" y="71120"/>
                  </a:moveTo>
                  <a:cubicBezTo>
                    <a:pt x="135587" y="110939"/>
                    <a:pt x="94768" y="158390"/>
                    <a:pt x="50632" y="200260"/>
                  </a:cubicBezTo>
                  <a:cubicBezTo>
                    <a:pt x="52462" y="167163"/>
                    <a:pt x="18960" y="148137"/>
                    <a:pt x="-6939" y="154659"/>
                  </a:cubicBezTo>
                  <a:cubicBezTo>
                    <a:pt x="-11598" y="155827"/>
                    <a:pt x="-16029" y="157821"/>
                    <a:pt x="-19945" y="160726"/>
                  </a:cubicBezTo>
                  <a:lnTo>
                    <a:pt x="-20288" y="159558"/>
                  </a:lnTo>
                  <a:cubicBezTo>
                    <a:pt x="31452" y="71262"/>
                    <a:pt x="36111" y="6864"/>
                    <a:pt x="73843" y="-22331"/>
                  </a:cubicBezTo>
                  <a:lnTo>
                    <a:pt x="157141" y="71120"/>
                  </a:lnTo>
                  <a:close/>
                </a:path>
              </a:pathLst>
            </a:custGeom>
            <a:solidFill>
              <a:srgbClr val="FFFFFF"/>
            </a:solidFill>
            <a:ln w="285" cap="flat">
              <a:noFill/>
              <a:prstDash val="solid"/>
              <a:miter/>
            </a:ln>
          </p:spPr>
          <p:txBody>
            <a:bodyPr rtlCol="0" anchor="ctr"/>
            <a:lstStyle/>
            <a:p>
              <a:endParaRPr lang="fr-FR"/>
            </a:p>
          </p:txBody>
        </p:sp>
        <p:sp>
          <p:nvSpPr>
            <p:cNvPr id="4271" name="Forme libre 4270">
              <a:extLst>
                <a:ext uri="{FF2B5EF4-FFF2-40B4-BE49-F238E27FC236}">
                  <a16:creationId xmlns:a16="http://schemas.microsoft.com/office/drawing/2014/main" id="{DE487D82-C754-15E2-E266-FAC1E02A0E8F}"/>
                </a:ext>
              </a:extLst>
            </p:cNvPr>
            <p:cNvSpPr/>
            <p:nvPr/>
          </p:nvSpPr>
          <p:spPr>
            <a:xfrm>
              <a:off x="7575231" y="10009730"/>
              <a:ext cx="335200" cy="397713"/>
            </a:xfrm>
            <a:custGeom>
              <a:avLst/>
              <a:gdLst>
                <a:gd name="connsiteX0" fmla="*/ 18806 w 335200"/>
                <a:gd name="connsiteY0" fmla="*/ 375128 h 397713"/>
                <a:gd name="connsiteX1" fmla="*/ 17806 w 335200"/>
                <a:gd name="connsiteY1" fmla="*/ 375071 h 397713"/>
                <a:gd name="connsiteX2" fmla="*/ 11774 w 335200"/>
                <a:gd name="connsiteY2" fmla="*/ 371368 h 397713"/>
                <a:gd name="connsiteX3" fmla="*/ 3284 w 335200"/>
                <a:gd name="connsiteY3" fmla="*/ 370229 h 397713"/>
                <a:gd name="connsiteX4" fmla="*/ 1569 w 335200"/>
                <a:gd name="connsiteY4" fmla="*/ 361599 h 397713"/>
                <a:gd name="connsiteX5" fmla="*/ 12375 w 335200"/>
                <a:gd name="connsiteY5" fmla="*/ 341205 h 397713"/>
                <a:gd name="connsiteX6" fmla="*/ 16033 w 335200"/>
                <a:gd name="connsiteY6" fmla="*/ 334740 h 397713"/>
                <a:gd name="connsiteX7" fmla="*/ -1032 w 335200"/>
                <a:gd name="connsiteY7" fmla="*/ 350633 h 397713"/>
                <a:gd name="connsiteX8" fmla="*/ -17955 w 335200"/>
                <a:gd name="connsiteY8" fmla="*/ 355446 h 397713"/>
                <a:gd name="connsiteX9" fmla="*/ -17326 w 335200"/>
                <a:gd name="connsiteY9" fmla="*/ 345392 h 397713"/>
                <a:gd name="connsiteX10" fmla="*/ 3856 w 335200"/>
                <a:gd name="connsiteY10" fmla="*/ 324999 h 397713"/>
                <a:gd name="connsiteX11" fmla="*/ -18098 w 335200"/>
                <a:gd name="connsiteY11" fmla="*/ 320983 h 397713"/>
                <a:gd name="connsiteX12" fmla="*/ -19612 w 335200"/>
                <a:gd name="connsiteY12" fmla="*/ 314318 h 397713"/>
                <a:gd name="connsiteX13" fmla="*/ -9350 w 335200"/>
                <a:gd name="connsiteY13" fmla="*/ 309704 h 397713"/>
                <a:gd name="connsiteX14" fmla="*/ 15519 w 335200"/>
                <a:gd name="connsiteY14" fmla="*/ 299821 h 397713"/>
                <a:gd name="connsiteX15" fmla="*/ 41274 w 335200"/>
                <a:gd name="connsiteY15" fmla="*/ 286576 h 397713"/>
                <a:gd name="connsiteX16" fmla="*/ 114738 w 335200"/>
                <a:gd name="connsiteY16" fmla="*/ 190533 h 397713"/>
                <a:gd name="connsiteX17" fmla="*/ 181742 w 335200"/>
                <a:gd name="connsiteY17" fmla="*/ 58119 h 397713"/>
                <a:gd name="connsiteX18" fmla="*/ 228450 w 335200"/>
                <a:gd name="connsiteY18" fmla="*/ -22145 h 397713"/>
                <a:gd name="connsiteX19" fmla="*/ 231423 w 335200"/>
                <a:gd name="connsiteY19" fmla="*/ -21775 h 397713"/>
                <a:gd name="connsiteX20" fmla="*/ 231423 w 335200"/>
                <a:gd name="connsiteY20" fmla="*/ -21775 h 397713"/>
                <a:gd name="connsiteX21" fmla="*/ 231052 w 335200"/>
                <a:gd name="connsiteY21" fmla="*/ -18813 h 397713"/>
                <a:gd name="connsiteX22" fmla="*/ 185686 w 335200"/>
                <a:gd name="connsiteY22" fmla="*/ 59656 h 397713"/>
                <a:gd name="connsiteX23" fmla="*/ 118283 w 335200"/>
                <a:gd name="connsiteY23" fmla="*/ 192869 h 397713"/>
                <a:gd name="connsiteX24" fmla="*/ 44047 w 335200"/>
                <a:gd name="connsiteY24" fmla="*/ 289852 h 397713"/>
                <a:gd name="connsiteX25" fmla="*/ 43018 w 335200"/>
                <a:gd name="connsiteY25" fmla="*/ 290478 h 397713"/>
                <a:gd name="connsiteX26" fmla="*/ 18034 w 335200"/>
                <a:gd name="connsiteY26" fmla="*/ 303210 h 397713"/>
                <a:gd name="connsiteX27" fmla="*/ -9322 w 335200"/>
                <a:gd name="connsiteY27" fmla="*/ 313891 h 397713"/>
                <a:gd name="connsiteX28" fmla="*/ -15697 w 335200"/>
                <a:gd name="connsiteY28" fmla="*/ 315970 h 397713"/>
                <a:gd name="connsiteX29" fmla="*/ -14953 w 335200"/>
                <a:gd name="connsiteY29" fmla="*/ 318078 h 397713"/>
                <a:gd name="connsiteX30" fmla="*/ 11431 w 335200"/>
                <a:gd name="connsiteY30" fmla="*/ 318591 h 397713"/>
                <a:gd name="connsiteX31" fmla="*/ 14118 w 335200"/>
                <a:gd name="connsiteY31" fmla="*/ 319901 h 397713"/>
                <a:gd name="connsiteX32" fmla="*/ 13518 w 335200"/>
                <a:gd name="connsiteY32" fmla="*/ 322179 h 397713"/>
                <a:gd name="connsiteX33" fmla="*/ -14153 w 335200"/>
                <a:gd name="connsiteY33" fmla="*/ 348212 h 397713"/>
                <a:gd name="connsiteX34" fmla="*/ -14982 w 335200"/>
                <a:gd name="connsiteY34" fmla="*/ 352371 h 397713"/>
                <a:gd name="connsiteX35" fmla="*/ -3948 w 335200"/>
                <a:gd name="connsiteY35" fmla="*/ 347643 h 397713"/>
                <a:gd name="connsiteX36" fmla="*/ 19406 w 335200"/>
                <a:gd name="connsiteY36" fmla="*/ 326622 h 397713"/>
                <a:gd name="connsiteX37" fmla="*/ 22894 w 335200"/>
                <a:gd name="connsiteY37" fmla="*/ 326366 h 397713"/>
                <a:gd name="connsiteX38" fmla="*/ 16119 w 335200"/>
                <a:gd name="connsiteY38" fmla="*/ 343285 h 397713"/>
                <a:gd name="connsiteX39" fmla="*/ 5543 w 335200"/>
                <a:gd name="connsiteY39" fmla="*/ 363166 h 397713"/>
                <a:gd name="connsiteX40" fmla="*/ 6000 w 335200"/>
                <a:gd name="connsiteY40" fmla="*/ 366925 h 397713"/>
                <a:gd name="connsiteX41" fmla="*/ 11488 w 335200"/>
                <a:gd name="connsiteY41" fmla="*/ 366811 h 397713"/>
                <a:gd name="connsiteX42" fmla="*/ 14432 w 335200"/>
                <a:gd name="connsiteY42" fmla="*/ 367352 h 397713"/>
                <a:gd name="connsiteX43" fmla="*/ 14632 w 335200"/>
                <a:gd name="connsiteY43" fmla="*/ 367723 h 397713"/>
                <a:gd name="connsiteX44" fmla="*/ 18377 w 335200"/>
                <a:gd name="connsiteY44" fmla="*/ 370856 h 397713"/>
                <a:gd name="connsiteX45" fmla="*/ 26152 w 335200"/>
                <a:gd name="connsiteY45" fmla="*/ 365786 h 397713"/>
                <a:gd name="connsiteX46" fmla="*/ 37786 w 335200"/>
                <a:gd name="connsiteY46" fmla="*/ 347529 h 397713"/>
                <a:gd name="connsiteX47" fmla="*/ 51450 w 335200"/>
                <a:gd name="connsiteY47" fmla="*/ 327790 h 397713"/>
                <a:gd name="connsiteX48" fmla="*/ 56796 w 335200"/>
                <a:gd name="connsiteY48" fmla="*/ 326907 h 397713"/>
                <a:gd name="connsiteX49" fmla="*/ 52994 w 335200"/>
                <a:gd name="connsiteY49" fmla="*/ 360602 h 397713"/>
                <a:gd name="connsiteX50" fmla="*/ 52966 w 335200"/>
                <a:gd name="connsiteY50" fmla="*/ 366384 h 397713"/>
                <a:gd name="connsiteX51" fmla="*/ 54566 w 335200"/>
                <a:gd name="connsiteY51" fmla="*/ 366754 h 397713"/>
                <a:gd name="connsiteX52" fmla="*/ 59483 w 335200"/>
                <a:gd name="connsiteY52" fmla="*/ 359918 h 397713"/>
                <a:gd name="connsiteX53" fmla="*/ 71689 w 335200"/>
                <a:gd name="connsiteY53" fmla="*/ 327705 h 397713"/>
                <a:gd name="connsiteX54" fmla="*/ 75319 w 335200"/>
                <a:gd name="connsiteY54" fmla="*/ 323489 h 397713"/>
                <a:gd name="connsiteX55" fmla="*/ 83952 w 335200"/>
                <a:gd name="connsiteY55" fmla="*/ 295178 h 397713"/>
                <a:gd name="connsiteX56" fmla="*/ 85009 w 335200"/>
                <a:gd name="connsiteY56" fmla="*/ 292899 h 397713"/>
                <a:gd name="connsiteX57" fmla="*/ 311176 w 335200"/>
                <a:gd name="connsiteY57" fmla="*/ 71961 h 397713"/>
                <a:gd name="connsiteX58" fmla="*/ 314034 w 335200"/>
                <a:gd name="connsiteY58" fmla="*/ 71106 h 397713"/>
                <a:gd name="connsiteX59" fmla="*/ 314892 w 335200"/>
                <a:gd name="connsiteY59" fmla="*/ 73955 h 397713"/>
                <a:gd name="connsiteX60" fmla="*/ 211528 w 335200"/>
                <a:gd name="connsiteY60" fmla="*/ 200217 h 397713"/>
                <a:gd name="connsiteX61" fmla="*/ 88354 w 335200"/>
                <a:gd name="connsiteY61" fmla="*/ 295861 h 397713"/>
                <a:gd name="connsiteX62" fmla="*/ 78178 w 335200"/>
                <a:gd name="connsiteY62" fmla="*/ 326566 h 397713"/>
                <a:gd name="connsiteX63" fmla="*/ 75519 w 335200"/>
                <a:gd name="connsiteY63" fmla="*/ 329414 h 397713"/>
                <a:gd name="connsiteX64" fmla="*/ 63571 w 335200"/>
                <a:gd name="connsiteY64" fmla="*/ 360944 h 397713"/>
                <a:gd name="connsiteX65" fmla="*/ 55567 w 335200"/>
                <a:gd name="connsiteY65" fmla="*/ 370799 h 397713"/>
                <a:gd name="connsiteX66" fmla="*/ 49821 w 335200"/>
                <a:gd name="connsiteY66" fmla="*/ 369175 h 397713"/>
                <a:gd name="connsiteX67" fmla="*/ 48992 w 335200"/>
                <a:gd name="connsiteY67" fmla="*/ 359178 h 397713"/>
                <a:gd name="connsiteX68" fmla="*/ 54480 w 335200"/>
                <a:gd name="connsiteY68" fmla="*/ 330724 h 397713"/>
                <a:gd name="connsiteX69" fmla="*/ 54137 w 335200"/>
                <a:gd name="connsiteY69" fmla="*/ 330980 h 397713"/>
                <a:gd name="connsiteX70" fmla="*/ 41417 w 335200"/>
                <a:gd name="connsiteY70" fmla="*/ 349608 h 397713"/>
                <a:gd name="connsiteX71" fmla="*/ 29526 w 335200"/>
                <a:gd name="connsiteY71" fmla="*/ 368292 h 397713"/>
                <a:gd name="connsiteX72" fmla="*/ 18806 w 335200"/>
                <a:gd name="connsiteY72" fmla="*/ 375128 h 397713"/>
                <a:gd name="connsiteX73" fmla="*/ 18806 w 335200"/>
                <a:gd name="connsiteY73" fmla="*/ 375128 h 397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35200" h="397713">
                  <a:moveTo>
                    <a:pt x="18806" y="375128"/>
                  </a:moveTo>
                  <a:cubicBezTo>
                    <a:pt x="18463" y="375128"/>
                    <a:pt x="18120" y="375099"/>
                    <a:pt x="17806" y="375071"/>
                  </a:cubicBezTo>
                  <a:cubicBezTo>
                    <a:pt x="15433" y="374786"/>
                    <a:pt x="13261" y="373419"/>
                    <a:pt x="11774" y="371368"/>
                  </a:cubicBezTo>
                  <a:cubicBezTo>
                    <a:pt x="8858" y="372451"/>
                    <a:pt x="5543" y="372052"/>
                    <a:pt x="3284" y="370229"/>
                  </a:cubicBezTo>
                  <a:cubicBezTo>
                    <a:pt x="797" y="368235"/>
                    <a:pt x="168" y="365017"/>
                    <a:pt x="1569" y="361599"/>
                  </a:cubicBezTo>
                  <a:cubicBezTo>
                    <a:pt x="3656" y="356501"/>
                    <a:pt x="8287" y="348383"/>
                    <a:pt x="12375" y="341205"/>
                  </a:cubicBezTo>
                  <a:cubicBezTo>
                    <a:pt x="13575" y="339126"/>
                    <a:pt x="14861" y="336819"/>
                    <a:pt x="16033" y="334740"/>
                  </a:cubicBezTo>
                  <a:cubicBezTo>
                    <a:pt x="11803" y="338329"/>
                    <a:pt x="6400" y="343228"/>
                    <a:pt x="-1032" y="350633"/>
                  </a:cubicBezTo>
                  <a:cubicBezTo>
                    <a:pt x="-8951" y="358523"/>
                    <a:pt x="-15096" y="358152"/>
                    <a:pt x="-17955" y="355446"/>
                  </a:cubicBezTo>
                  <a:cubicBezTo>
                    <a:pt x="-20213" y="353282"/>
                    <a:pt x="-20727" y="349152"/>
                    <a:pt x="-17326" y="345392"/>
                  </a:cubicBezTo>
                  <a:cubicBezTo>
                    <a:pt x="-12123" y="339696"/>
                    <a:pt x="-5291" y="333088"/>
                    <a:pt x="3856" y="324999"/>
                  </a:cubicBezTo>
                  <a:cubicBezTo>
                    <a:pt x="-7464" y="327078"/>
                    <a:pt x="-14896" y="324429"/>
                    <a:pt x="-18098" y="320983"/>
                  </a:cubicBezTo>
                  <a:cubicBezTo>
                    <a:pt x="-19984" y="318961"/>
                    <a:pt x="-20556" y="316454"/>
                    <a:pt x="-19612" y="314318"/>
                  </a:cubicBezTo>
                  <a:cubicBezTo>
                    <a:pt x="-18326" y="311384"/>
                    <a:pt x="-14582" y="309704"/>
                    <a:pt x="-9350" y="309704"/>
                  </a:cubicBezTo>
                  <a:cubicBezTo>
                    <a:pt x="1798" y="309704"/>
                    <a:pt x="8172" y="305118"/>
                    <a:pt x="15519" y="299821"/>
                  </a:cubicBezTo>
                  <a:cubicBezTo>
                    <a:pt x="22036" y="295121"/>
                    <a:pt x="29411" y="289823"/>
                    <a:pt x="41274" y="286576"/>
                  </a:cubicBezTo>
                  <a:cubicBezTo>
                    <a:pt x="52193" y="274215"/>
                    <a:pt x="93156" y="222433"/>
                    <a:pt x="114738" y="190533"/>
                  </a:cubicBezTo>
                  <a:cubicBezTo>
                    <a:pt x="149698" y="138837"/>
                    <a:pt x="167449" y="94063"/>
                    <a:pt x="181742" y="58119"/>
                  </a:cubicBezTo>
                  <a:cubicBezTo>
                    <a:pt x="195863" y="22544"/>
                    <a:pt x="207011" y="-5569"/>
                    <a:pt x="228450" y="-22145"/>
                  </a:cubicBezTo>
                  <a:cubicBezTo>
                    <a:pt x="229365" y="-22857"/>
                    <a:pt x="230708" y="-22687"/>
                    <a:pt x="231423" y="-21775"/>
                  </a:cubicBezTo>
                  <a:cubicBezTo>
                    <a:pt x="231423" y="-21775"/>
                    <a:pt x="231423" y="-21775"/>
                    <a:pt x="231423" y="-21775"/>
                  </a:cubicBezTo>
                  <a:cubicBezTo>
                    <a:pt x="232138" y="-20864"/>
                    <a:pt x="231966" y="-19525"/>
                    <a:pt x="231052" y="-18813"/>
                  </a:cubicBezTo>
                  <a:cubicBezTo>
                    <a:pt x="210527" y="-2948"/>
                    <a:pt x="200122" y="23313"/>
                    <a:pt x="185686" y="59656"/>
                  </a:cubicBezTo>
                  <a:cubicBezTo>
                    <a:pt x="171337" y="95800"/>
                    <a:pt x="153500" y="140803"/>
                    <a:pt x="118283" y="192869"/>
                  </a:cubicBezTo>
                  <a:cubicBezTo>
                    <a:pt x="96329" y="225339"/>
                    <a:pt x="54337" y="278316"/>
                    <a:pt x="44047" y="289852"/>
                  </a:cubicBezTo>
                  <a:cubicBezTo>
                    <a:pt x="43761" y="290165"/>
                    <a:pt x="43418" y="290393"/>
                    <a:pt x="43018" y="290478"/>
                  </a:cubicBezTo>
                  <a:cubicBezTo>
                    <a:pt x="31527" y="293497"/>
                    <a:pt x="24666" y="298425"/>
                    <a:pt x="18034" y="303210"/>
                  </a:cubicBezTo>
                  <a:cubicBezTo>
                    <a:pt x="10402" y="308707"/>
                    <a:pt x="3198" y="313891"/>
                    <a:pt x="-9322" y="313891"/>
                  </a:cubicBezTo>
                  <a:cubicBezTo>
                    <a:pt x="-13095" y="313891"/>
                    <a:pt x="-15239" y="314945"/>
                    <a:pt x="-15697" y="315970"/>
                  </a:cubicBezTo>
                  <a:cubicBezTo>
                    <a:pt x="-16039" y="316768"/>
                    <a:pt x="-15296" y="317707"/>
                    <a:pt x="-14953" y="318078"/>
                  </a:cubicBezTo>
                  <a:cubicBezTo>
                    <a:pt x="-12609" y="320613"/>
                    <a:pt x="-4034" y="323973"/>
                    <a:pt x="11431" y="318591"/>
                  </a:cubicBezTo>
                  <a:cubicBezTo>
                    <a:pt x="12546" y="318220"/>
                    <a:pt x="13746" y="318790"/>
                    <a:pt x="14118" y="319901"/>
                  </a:cubicBezTo>
                  <a:cubicBezTo>
                    <a:pt x="14404" y="320727"/>
                    <a:pt x="14147" y="321610"/>
                    <a:pt x="13518" y="322179"/>
                  </a:cubicBezTo>
                  <a:cubicBezTo>
                    <a:pt x="940" y="333003"/>
                    <a:pt x="-7836" y="341291"/>
                    <a:pt x="-14153" y="348212"/>
                  </a:cubicBezTo>
                  <a:cubicBezTo>
                    <a:pt x="-15753" y="349950"/>
                    <a:pt x="-15782" y="351630"/>
                    <a:pt x="-14982" y="352371"/>
                  </a:cubicBezTo>
                  <a:cubicBezTo>
                    <a:pt x="-13753" y="353538"/>
                    <a:pt x="-9665" y="353310"/>
                    <a:pt x="-3948" y="347643"/>
                  </a:cubicBezTo>
                  <a:cubicBezTo>
                    <a:pt x="7629" y="336107"/>
                    <a:pt x="14375" y="330524"/>
                    <a:pt x="19406" y="326622"/>
                  </a:cubicBezTo>
                  <a:cubicBezTo>
                    <a:pt x="21150" y="325284"/>
                    <a:pt x="22350" y="325882"/>
                    <a:pt x="22894" y="326366"/>
                  </a:cubicBezTo>
                  <a:cubicBezTo>
                    <a:pt x="24752" y="327961"/>
                    <a:pt x="23952" y="329527"/>
                    <a:pt x="16119" y="343285"/>
                  </a:cubicBezTo>
                  <a:cubicBezTo>
                    <a:pt x="12089" y="350349"/>
                    <a:pt x="7543" y="358352"/>
                    <a:pt x="5543" y="363166"/>
                  </a:cubicBezTo>
                  <a:cubicBezTo>
                    <a:pt x="4856" y="364846"/>
                    <a:pt x="4999" y="366127"/>
                    <a:pt x="6000" y="366925"/>
                  </a:cubicBezTo>
                  <a:cubicBezTo>
                    <a:pt x="7200" y="367894"/>
                    <a:pt x="9573" y="368121"/>
                    <a:pt x="11488" y="366811"/>
                  </a:cubicBezTo>
                  <a:cubicBezTo>
                    <a:pt x="12460" y="366156"/>
                    <a:pt x="13775" y="366412"/>
                    <a:pt x="14432" y="367352"/>
                  </a:cubicBezTo>
                  <a:cubicBezTo>
                    <a:pt x="14518" y="367466"/>
                    <a:pt x="14575" y="367580"/>
                    <a:pt x="14632" y="367723"/>
                  </a:cubicBezTo>
                  <a:cubicBezTo>
                    <a:pt x="15204" y="369090"/>
                    <a:pt x="16519" y="370599"/>
                    <a:pt x="18377" y="370856"/>
                  </a:cubicBezTo>
                  <a:cubicBezTo>
                    <a:pt x="20693" y="371141"/>
                    <a:pt x="23465" y="369346"/>
                    <a:pt x="26152" y="365786"/>
                  </a:cubicBezTo>
                  <a:cubicBezTo>
                    <a:pt x="30011" y="360687"/>
                    <a:pt x="33956" y="353994"/>
                    <a:pt x="37786" y="347529"/>
                  </a:cubicBezTo>
                  <a:cubicBezTo>
                    <a:pt x="42961" y="338727"/>
                    <a:pt x="47448" y="331123"/>
                    <a:pt x="51450" y="327790"/>
                  </a:cubicBezTo>
                  <a:cubicBezTo>
                    <a:pt x="54080" y="325626"/>
                    <a:pt x="55938" y="326309"/>
                    <a:pt x="56796" y="326907"/>
                  </a:cubicBezTo>
                  <a:cubicBezTo>
                    <a:pt x="63199" y="331322"/>
                    <a:pt x="53108" y="360317"/>
                    <a:pt x="52994" y="360602"/>
                  </a:cubicBezTo>
                  <a:cubicBezTo>
                    <a:pt x="51908" y="363706"/>
                    <a:pt x="52279" y="365615"/>
                    <a:pt x="52966" y="366384"/>
                  </a:cubicBezTo>
                  <a:cubicBezTo>
                    <a:pt x="53337" y="366811"/>
                    <a:pt x="53880" y="366925"/>
                    <a:pt x="54566" y="366754"/>
                  </a:cubicBezTo>
                  <a:cubicBezTo>
                    <a:pt x="56110" y="366384"/>
                    <a:pt x="58339" y="364362"/>
                    <a:pt x="59483" y="359918"/>
                  </a:cubicBezTo>
                  <a:cubicBezTo>
                    <a:pt x="62370" y="348810"/>
                    <a:pt x="67515" y="336876"/>
                    <a:pt x="71689" y="327705"/>
                  </a:cubicBezTo>
                  <a:cubicBezTo>
                    <a:pt x="72346" y="326281"/>
                    <a:pt x="73661" y="325056"/>
                    <a:pt x="75319" y="323489"/>
                  </a:cubicBezTo>
                  <a:cubicBezTo>
                    <a:pt x="80178" y="318989"/>
                    <a:pt x="87496" y="312153"/>
                    <a:pt x="83952" y="295178"/>
                  </a:cubicBezTo>
                  <a:cubicBezTo>
                    <a:pt x="83752" y="294266"/>
                    <a:pt x="84180" y="293326"/>
                    <a:pt x="85009" y="292899"/>
                  </a:cubicBezTo>
                  <a:cubicBezTo>
                    <a:pt x="153328" y="255929"/>
                    <a:pt x="269441" y="149120"/>
                    <a:pt x="311176" y="71961"/>
                  </a:cubicBezTo>
                  <a:cubicBezTo>
                    <a:pt x="311719" y="70936"/>
                    <a:pt x="313005" y="70565"/>
                    <a:pt x="314034" y="71106"/>
                  </a:cubicBezTo>
                  <a:cubicBezTo>
                    <a:pt x="315063" y="71648"/>
                    <a:pt x="315435" y="72929"/>
                    <a:pt x="314892" y="73955"/>
                  </a:cubicBezTo>
                  <a:cubicBezTo>
                    <a:pt x="295225" y="110298"/>
                    <a:pt x="258522" y="155130"/>
                    <a:pt x="211528" y="200217"/>
                  </a:cubicBezTo>
                  <a:cubicBezTo>
                    <a:pt x="168678" y="241317"/>
                    <a:pt x="122770" y="276949"/>
                    <a:pt x="88354" y="295861"/>
                  </a:cubicBezTo>
                  <a:cubicBezTo>
                    <a:pt x="91613" y="314090"/>
                    <a:pt x="82923" y="322179"/>
                    <a:pt x="78178" y="326566"/>
                  </a:cubicBezTo>
                  <a:cubicBezTo>
                    <a:pt x="76948" y="327705"/>
                    <a:pt x="75805" y="328759"/>
                    <a:pt x="75519" y="329414"/>
                  </a:cubicBezTo>
                  <a:cubicBezTo>
                    <a:pt x="71432" y="338443"/>
                    <a:pt x="66372" y="350177"/>
                    <a:pt x="63571" y="360944"/>
                  </a:cubicBezTo>
                  <a:cubicBezTo>
                    <a:pt x="62198" y="366213"/>
                    <a:pt x="59197" y="369916"/>
                    <a:pt x="55567" y="370799"/>
                  </a:cubicBezTo>
                  <a:cubicBezTo>
                    <a:pt x="53394" y="371340"/>
                    <a:pt x="51250" y="370713"/>
                    <a:pt x="49821" y="369175"/>
                  </a:cubicBezTo>
                  <a:cubicBezTo>
                    <a:pt x="47820" y="366982"/>
                    <a:pt x="47505" y="363336"/>
                    <a:pt x="48992" y="359178"/>
                  </a:cubicBezTo>
                  <a:cubicBezTo>
                    <a:pt x="54223" y="344282"/>
                    <a:pt x="55281" y="333458"/>
                    <a:pt x="54480" y="330724"/>
                  </a:cubicBezTo>
                  <a:cubicBezTo>
                    <a:pt x="54366" y="330809"/>
                    <a:pt x="54252" y="330895"/>
                    <a:pt x="54137" y="330980"/>
                  </a:cubicBezTo>
                  <a:cubicBezTo>
                    <a:pt x="50707" y="333829"/>
                    <a:pt x="46191" y="341490"/>
                    <a:pt x="41417" y="349608"/>
                  </a:cubicBezTo>
                  <a:cubicBezTo>
                    <a:pt x="37558" y="356187"/>
                    <a:pt x="33528" y="362994"/>
                    <a:pt x="29526" y="368292"/>
                  </a:cubicBezTo>
                  <a:cubicBezTo>
                    <a:pt x="25323" y="373818"/>
                    <a:pt x="21522" y="375128"/>
                    <a:pt x="18806" y="375128"/>
                  </a:cubicBezTo>
                  <a:lnTo>
                    <a:pt x="18806" y="375128"/>
                  </a:lnTo>
                  <a:close/>
                </a:path>
              </a:pathLst>
            </a:custGeom>
            <a:solidFill>
              <a:srgbClr val="191919"/>
            </a:solidFill>
            <a:ln w="285" cap="flat">
              <a:noFill/>
              <a:prstDash val="solid"/>
              <a:miter/>
            </a:ln>
          </p:spPr>
          <p:txBody>
            <a:bodyPr rtlCol="0" anchor="ctr"/>
            <a:lstStyle/>
            <a:p>
              <a:endParaRPr lang="fr-FR"/>
            </a:p>
          </p:txBody>
        </p:sp>
        <p:sp>
          <p:nvSpPr>
            <p:cNvPr id="4272" name="Forme libre 4271">
              <a:extLst>
                <a:ext uri="{FF2B5EF4-FFF2-40B4-BE49-F238E27FC236}">
                  <a16:creationId xmlns:a16="http://schemas.microsoft.com/office/drawing/2014/main" id="{CAB0314F-997A-0694-6817-7E6A41A5FDFE}"/>
                </a:ext>
              </a:extLst>
            </p:cNvPr>
            <p:cNvSpPr/>
            <p:nvPr/>
          </p:nvSpPr>
          <p:spPr>
            <a:xfrm>
              <a:off x="7605235" y="10185423"/>
              <a:ext cx="198740" cy="217607"/>
            </a:xfrm>
            <a:custGeom>
              <a:avLst/>
              <a:gdLst>
                <a:gd name="connsiteX0" fmla="*/ -17259 w 198740"/>
                <a:gd name="connsiteY0" fmla="*/ 194766 h 217607"/>
                <a:gd name="connsiteX1" fmla="*/ -19374 w 198740"/>
                <a:gd name="connsiteY1" fmla="*/ 192658 h 217607"/>
                <a:gd name="connsiteX2" fmla="*/ -19031 w 198740"/>
                <a:gd name="connsiteY2" fmla="*/ 191519 h 217607"/>
                <a:gd name="connsiteX3" fmla="*/ -3138 w 198740"/>
                <a:gd name="connsiteY3" fmla="*/ 162751 h 217607"/>
                <a:gd name="connsiteX4" fmla="*/ 2465 w 198740"/>
                <a:gd name="connsiteY4" fmla="*/ 152213 h 217607"/>
                <a:gd name="connsiteX5" fmla="*/ 5352 w 198740"/>
                <a:gd name="connsiteY5" fmla="*/ 151472 h 217607"/>
                <a:gd name="connsiteX6" fmla="*/ 6152 w 198740"/>
                <a:gd name="connsiteY6" fmla="*/ 154263 h 217607"/>
                <a:gd name="connsiteX7" fmla="*/ 607 w 198740"/>
                <a:gd name="connsiteY7" fmla="*/ 164717 h 217607"/>
                <a:gd name="connsiteX8" fmla="*/ -15487 w 198740"/>
                <a:gd name="connsiteY8" fmla="*/ 193854 h 217607"/>
                <a:gd name="connsiteX9" fmla="*/ -17259 w 198740"/>
                <a:gd name="connsiteY9" fmla="*/ 194766 h 217607"/>
                <a:gd name="connsiteX10" fmla="*/ -17259 w 198740"/>
                <a:gd name="connsiteY10" fmla="*/ 194766 h 217607"/>
                <a:gd name="connsiteX11" fmla="*/ -17831 w 198740"/>
                <a:gd name="connsiteY11" fmla="*/ 146801 h 217607"/>
                <a:gd name="connsiteX12" fmla="*/ -19946 w 198740"/>
                <a:gd name="connsiteY12" fmla="*/ 144693 h 217607"/>
                <a:gd name="connsiteX13" fmla="*/ -19260 w 198740"/>
                <a:gd name="connsiteY13" fmla="*/ 143155 h 217607"/>
                <a:gd name="connsiteX14" fmla="*/ -7025 w 198740"/>
                <a:gd name="connsiteY14" fmla="*/ 131819 h 217607"/>
                <a:gd name="connsiteX15" fmla="*/ -4024 w 198740"/>
                <a:gd name="connsiteY15" fmla="*/ 131933 h 217607"/>
                <a:gd name="connsiteX16" fmla="*/ -4138 w 198740"/>
                <a:gd name="connsiteY16" fmla="*/ 134924 h 217607"/>
                <a:gd name="connsiteX17" fmla="*/ -16373 w 198740"/>
                <a:gd name="connsiteY17" fmla="*/ 146260 h 217607"/>
                <a:gd name="connsiteX18" fmla="*/ -17831 w 198740"/>
                <a:gd name="connsiteY18" fmla="*/ 146801 h 217607"/>
                <a:gd name="connsiteX19" fmla="*/ 176606 w 198740"/>
                <a:gd name="connsiteY19" fmla="*/ 28286 h 217607"/>
                <a:gd name="connsiteX20" fmla="*/ 176492 w 198740"/>
                <a:gd name="connsiteY20" fmla="*/ 28286 h 217607"/>
                <a:gd name="connsiteX21" fmla="*/ 174491 w 198740"/>
                <a:gd name="connsiteY21" fmla="*/ 26064 h 217607"/>
                <a:gd name="connsiteX22" fmla="*/ 174491 w 198740"/>
                <a:gd name="connsiteY22" fmla="*/ 26064 h 217607"/>
                <a:gd name="connsiteX23" fmla="*/ 151995 w 198740"/>
                <a:gd name="connsiteY23" fmla="*/ -12843 h 217607"/>
                <a:gd name="connsiteX24" fmla="*/ 107287 w 198740"/>
                <a:gd name="connsiteY24" fmla="*/ -11647 h 217607"/>
                <a:gd name="connsiteX25" fmla="*/ 104343 w 198740"/>
                <a:gd name="connsiteY25" fmla="*/ -12159 h 217607"/>
                <a:gd name="connsiteX26" fmla="*/ 104771 w 198740"/>
                <a:gd name="connsiteY26" fmla="*/ -15037 h 217607"/>
                <a:gd name="connsiteX27" fmla="*/ 153995 w 198740"/>
                <a:gd name="connsiteY27" fmla="*/ -16546 h 217607"/>
                <a:gd name="connsiteX28" fmla="*/ 178722 w 198740"/>
                <a:gd name="connsiteY28" fmla="*/ 26320 h 217607"/>
                <a:gd name="connsiteX29" fmla="*/ 176606 w 198740"/>
                <a:gd name="connsiteY29" fmla="*/ 28286 h 217607"/>
                <a:gd name="connsiteX30" fmla="*/ 176606 w 198740"/>
                <a:gd name="connsiteY30" fmla="*/ 28286 h 21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98740" h="217607">
                  <a:moveTo>
                    <a:pt x="-17259" y="194766"/>
                  </a:moveTo>
                  <a:cubicBezTo>
                    <a:pt x="-18431" y="194766"/>
                    <a:pt x="-19374" y="193826"/>
                    <a:pt x="-19374" y="192658"/>
                  </a:cubicBezTo>
                  <a:cubicBezTo>
                    <a:pt x="-19374" y="192259"/>
                    <a:pt x="-19260" y="191860"/>
                    <a:pt x="-19031" y="191519"/>
                  </a:cubicBezTo>
                  <a:cubicBezTo>
                    <a:pt x="-14800" y="185053"/>
                    <a:pt x="-8054" y="172150"/>
                    <a:pt x="-3138" y="162751"/>
                  </a:cubicBezTo>
                  <a:cubicBezTo>
                    <a:pt x="-823" y="158336"/>
                    <a:pt x="1150" y="154548"/>
                    <a:pt x="2465" y="152213"/>
                  </a:cubicBezTo>
                  <a:cubicBezTo>
                    <a:pt x="3065" y="151216"/>
                    <a:pt x="4352" y="150874"/>
                    <a:pt x="5352" y="151472"/>
                  </a:cubicBezTo>
                  <a:cubicBezTo>
                    <a:pt x="6324" y="152042"/>
                    <a:pt x="6667" y="153266"/>
                    <a:pt x="6152" y="154263"/>
                  </a:cubicBezTo>
                  <a:cubicBezTo>
                    <a:pt x="4866" y="156542"/>
                    <a:pt x="2893" y="160330"/>
                    <a:pt x="607" y="164717"/>
                  </a:cubicBezTo>
                  <a:cubicBezTo>
                    <a:pt x="-4653" y="174742"/>
                    <a:pt x="-11170" y="187218"/>
                    <a:pt x="-15487" y="193854"/>
                  </a:cubicBezTo>
                  <a:cubicBezTo>
                    <a:pt x="-15887" y="194395"/>
                    <a:pt x="-16545" y="194766"/>
                    <a:pt x="-17259" y="194766"/>
                  </a:cubicBezTo>
                  <a:lnTo>
                    <a:pt x="-17259" y="194766"/>
                  </a:lnTo>
                  <a:close/>
                  <a:moveTo>
                    <a:pt x="-17831" y="146801"/>
                  </a:moveTo>
                  <a:cubicBezTo>
                    <a:pt x="-19003" y="146801"/>
                    <a:pt x="-19946" y="145861"/>
                    <a:pt x="-19946" y="144693"/>
                  </a:cubicBezTo>
                  <a:cubicBezTo>
                    <a:pt x="-19946" y="144095"/>
                    <a:pt x="-19689" y="143554"/>
                    <a:pt x="-19260" y="143155"/>
                  </a:cubicBezTo>
                  <a:lnTo>
                    <a:pt x="-7025" y="131819"/>
                  </a:lnTo>
                  <a:cubicBezTo>
                    <a:pt x="-6168" y="131022"/>
                    <a:pt x="-4825" y="131078"/>
                    <a:pt x="-4024" y="131933"/>
                  </a:cubicBezTo>
                  <a:cubicBezTo>
                    <a:pt x="-3223" y="132787"/>
                    <a:pt x="-3281" y="134126"/>
                    <a:pt x="-4138" y="134924"/>
                  </a:cubicBezTo>
                  <a:lnTo>
                    <a:pt x="-16373" y="146260"/>
                  </a:lnTo>
                  <a:cubicBezTo>
                    <a:pt x="-16773" y="146601"/>
                    <a:pt x="-17288" y="146801"/>
                    <a:pt x="-17831" y="146801"/>
                  </a:cubicBezTo>
                  <a:close/>
                  <a:moveTo>
                    <a:pt x="176606" y="28286"/>
                  </a:moveTo>
                  <a:cubicBezTo>
                    <a:pt x="176578" y="28286"/>
                    <a:pt x="176520" y="28286"/>
                    <a:pt x="176492" y="28286"/>
                  </a:cubicBezTo>
                  <a:cubicBezTo>
                    <a:pt x="175320" y="28228"/>
                    <a:pt x="174434" y="27232"/>
                    <a:pt x="174491" y="26064"/>
                  </a:cubicBezTo>
                  <a:lnTo>
                    <a:pt x="174491" y="26064"/>
                  </a:lnTo>
                  <a:cubicBezTo>
                    <a:pt x="175405" y="9743"/>
                    <a:pt x="166973" y="-4811"/>
                    <a:pt x="151995" y="-12843"/>
                  </a:cubicBezTo>
                  <a:cubicBezTo>
                    <a:pt x="137073" y="-20847"/>
                    <a:pt x="119092" y="-20363"/>
                    <a:pt x="107287" y="-11647"/>
                  </a:cubicBezTo>
                  <a:cubicBezTo>
                    <a:pt x="106344" y="-10963"/>
                    <a:pt x="105000" y="-11191"/>
                    <a:pt x="104343" y="-12159"/>
                  </a:cubicBezTo>
                  <a:cubicBezTo>
                    <a:pt x="103685" y="-13071"/>
                    <a:pt x="103885" y="-14353"/>
                    <a:pt x="104771" y="-15037"/>
                  </a:cubicBezTo>
                  <a:cubicBezTo>
                    <a:pt x="118063" y="-24863"/>
                    <a:pt x="137387" y="-25461"/>
                    <a:pt x="153995" y="-16546"/>
                  </a:cubicBezTo>
                  <a:cubicBezTo>
                    <a:pt x="170460" y="-7716"/>
                    <a:pt x="179722" y="8319"/>
                    <a:pt x="178722" y="26320"/>
                  </a:cubicBezTo>
                  <a:cubicBezTo>
                    <a:pt x="178664" y="27431"/>
                    <a:pt x="177721" y="28286"/>
                    <a:pt x="176606" y="28286"/>
                  </a:cubicBezTo>
                  <a:lnTo>
                    <a:pt x="176606" y="28286"/>
                  </a:lnTo>
                  <a:close/>
                </a:path>
              </a:pathLst>
            </a:custGeom>
            <a:solidFill>
              <a:srgbClr val="191919"/>
            </a:solidFill>
            <a:ln w="285" cap="flat">
              <a:noFill/>
              <a:prstDash val="solid"/>
              <a:miter/>
            </a:ln>
          </p:spPr>
          <p:txBody>
            <a:bodyPr rtlCol="0" anchor="ctr"/>
            <a:lstStyle/>
            <a:p>
              <a:endParaRPr lang="fr-FR"/>
            </a:p>
          </p:txBody>
        </p:sp>
        <p:sp>
          <p:nvSpPr>
            <p:cNvPr id="4273" name="Forme libre 4272">
              <a:extLst>
                <a:ext uri="{FF2B5EF4-FFF2-40B4-BE49-F238E27FC236}">
                  <a16:creationId xmlns:a16="http://schemas.microsoft.com/office/drawing/2014/main" id="{609E789B-9C7C-08E4-CE68-FB8E79A89C4B}"/>
                </a:ext>
              </a:extLst>
            </p:cNvPr>
            <p:cNvSpPr/>
            <p:nvPr/>
          </p:nvSpPr>
          <p:spPr>
            <a:xfrm>
              <a:off x="7237200" y="10252585"/>
              <a:ext cx="474571" cy="196699"/>
            </a:xfrm>
            <a:custGeom>
              <a:avLst/>
              <a:gdLst>
                <a:gd name="connsiteX0" fmla="*/ 455310 w 474571"/>
                <a:gd name="connsiteY0" fmla="*/ 164091 h 196699"/>
                <a:gd name="connsiteX1" fmla="*/ 89134 w 474571"/>
                <a:gd name="connsiteY1" fmla="*/ 173689 h 196699"/>
                <a:gd name="connsiteX2" fmla="*/ -19261 w 474571"/>
                <a:gd name="connsiteY2" fmla="*/ -13412 h 196699"/>
                <a:gd name="connsiteX3" fmla="*/ 346915 w 474571"/>
                <a:gd name="connsiteY3" fmla="*/ -23011 h 196699"/>
                <a:gd name="connsiteX4" fmla="*/ 455310 w 474571"/>
                <a:gd name="connsiteY4" fmla="*/ 164091 h 1966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571" h="196699">
                  <a:moveTo>
                    <a:pt x="455310" y="164091"/>
                  </a:moveTo>
                  <a:lnTo>
                    <a:pt x="89134" y="173689"/>
                  </a:lnTo>
                  <a:lnTo>
                    <a:pt x="-19261" y="-13412"/>
                  </a:lnTo>
                  <a:lnTo>
                    <a:pt x="346915" y="-23011"/>
                  </a:lnTo>
                  <a:lnTo>
                    <a:pt x="455310" y="164091"/>
                  </a:lnTo>
                  <a:close/>
                </a:path>
              </a:pathLst>
            </a:custGeom>
            <a:solidFill>
              <a:srgbClr val="FFD26C"/>
            </a:solidFill>
            <a:ln w="285" cap="flat">
              <a:noFill/>
              <a:prstDash val="solid"/>
              <a:miter/>
            </a:ln>
          </p:spPr>
          <p:txBody>
            <a:bodyPr rtlCol="0" anchor="ctr"/>
            <a:lstStyle/>
            <a:p>
              <a:endParaRPr lang="fr-FR"/>
            </a:p>
          </p:txBody>
        </p:sp>
        <p:sp>
          <p:nvSpPr>
            <p:cNvPr id="4274" name="Forme libre 4273">
              <a:extLst>
                <a:ext uri="{FF2B5EF4-FFF2-40B4-BE49-F238E27FC236}">
                  <a16:creationId xmlns:a16="http://schemas.microsoft.com/office/drawing/2014/main" id="{E30DAC7E-1079-F318-D6E0-973DB4FCCEFA}"/>
                </a:ext>
              </a:extLst>
            </p:cNvPr>
            <p:cNvSpPr/>
            <p:nvPr/>
          </p:nvSpPr>
          <p:spPr>
            <a:xfrm>
              <a:off x="7235094" y="10250449"/>
              <a:ext cx="478783" cy="200915"/>
            </a:xfrm>
            <a:custGeom>
              <a:avLst/>
              <a:gdLst>
                <a:gd name="connsiteX0" fmla="*/ 91240 w 478783"/>
                <a:gd name="connsiteY0" fmla="*/ 177905 h 200915"/>
                <a:gd name="connsiteX1" fmla="*/ 89410 w 478783"/>
                <a:gd name="connsiteY1" fmla="*/ 176851 h 200915"/>
                <a:gd name="connsiteX2" fmla="*/ -18985 w 478783"/>
                <a:gd name="connsiteY2" fmla="*/ -10250 h 200915"/>
                <a:gd name="connsiteX3" fmla="*/ -18213 w 478783"/>
                <a:gd name="connsiteY3" fmla="*/ -13127 h 200915"/>
                <a:gd name="connsiteX4" fmla="*/ -17213 w 478783"/>
                <a:gd name="connsiteY4" fmla="*/ -13412 h 200915"/>
                <a:gd name="connsiteX5" fmla="*/ 348964 w 478783"/>
                <a:gd name="connsiteY5" fmla="*/ -23011 h 200915"/>
                <a:gd name="connsiteX6" fmla="*/ 350850 w 478783"/>
                <a:gd name="connsiteY6" fmla="*/ -21957 h 200915"/>
                <a:gd name="connsiteX7" fmla="*/ 459246 w 478783"/>
                <a:gd name="connsiteY7" fmla="*/ 165144 h 200915"/>
                <a:gd name="connsiteX8" fmla="*/ 458474 w 478783"/>
                <a:gd name="connsiteY8" fmla="*/ 168021 h 200915"/>
                <a:gd name="connsiteX9" fmla="*/ 457473 w 478783"/>
                <a:gd name="connsiteY9" fmla="*/ 168306 h 200915"/>
                <a:gd name="connsiteX10" fmla="*/ 91296 w 478783"/>
                <a:gd name="connsiteY10" fmla="*/ 177905 h 200915"/>
                <a:gd name="connsiteX11" fmla="*/ 91240 w 478783"/>
                <a:gd name="connsiteY11" fmla="*/ 177905 h 200915"/>
                <a:gd name="connsiteX12" fmla="*/ -13554 w 478783"/>
                <a:gd name="connsiteY12" fmla="*/ -9282 h 200915"/>
                <a:gd name="connsiteX13" fmla="*/ 92440 w 478783"/>
                <a:gd name="connsiteY13" fmla="*/ 173661 h 200915"/>
                <a:gd name="connsiteX14" fmla="*/ 453815 w 478783"/>
                <a:gd name="connsiteY14" fmla="*/ 164205 h 200915"/>
                <a:gd name="connsiteX15" fmla="*/ 347821 w 478783"/>
                <a:gd name="connsiteY15" fmla="*/ -18738 h 200915"/>
                <a:gd name="connsiteX16" fmla="*/ -13554 w 478783"/>
                <a:gd name="connsiteY16" fmla="*/ -9282 h 20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8783" h="200915">
                  <a:moveTo>
                    <a:pt x="91240" y="177905"/>
                  </a:moveTo>
                  <a:cubicBezTo>
                    <a:pt x="90496" y="177905"/>
                    <a:pt x="89782" y="177506"/>
                    <a:pt x="89410" y="176851"/>
                  </a:cubicBezTo>
                  <a:lnTo>
                    <a:pt x="-18985" y="-10250"/>
                  </a:lnTo>
                  <a:cubicBezTo>
                    <a:pt x="-19557" y="-11247"/>
                    <a:pt x="-19214" y="-12557"/>
                    <a:pt x="-18213" y="-13127"/>
                  </a:cubicBezTo>
                  <a:cubicBezTo>
                    <a:pt x="-17899" y="-13298"/>
                    <a:pt x="-17556" y="-13412"/>
                    <a:pt x="-17213" y="-13412"/>
                  </a:cubicBezTo>
                  <a:lnTo>
                    <a:pt x="348964" y="-23011"/>
                  </a:lnTo>
                  <a:cubicBezTo>
                    <a:pt x="349736" y="-23011"/>
                    <a:pt x="350451" y="-22640"/>
                    <a:pt x="350850" y="-21957"/>
                  </a:cubicBezTo>
                  <a:lnTo>
                    <a:pt x="459246" y="165144"/>
                  </a:lnTo>
                  <a:cubicBezTo>
                    <a:pt x="459818" y="166141"/>
                    <a:pt x="459474" y="167452"/>
                    <a:pt x="458474" y="168021"/>
                  </a:cubicBezTo>
                  <a:cubicBezTo>
                    <a:pt x="458160" y="168192"/>
                    <a:pt x="457817" y="168306"/>
                    <a:pt x="457473" y="168306"/>
                  </a:cubicBezTo>
                  <a:lnTo>
                    <a:pt x="91296" y="177905"/>
                  </a:lnTo>
                  <a:lnTo>
                    <a:pt x="91240" y="177905"/>
                  </a:lnTo>
                  <a:close/>
                  <a:moveTo>
                    <a:pt x="-13554" y="-9282"/>
                  </a:moveTo>
                  <a:lnTo>
                    <a:pt x="92440" y="173661"/>
                  </a:lnTo>
                  <a:lnTo>
                    <a:pt x="453815" y="164205"/>
                  </a:lnTo>
                  <a:lnTo>
                    <a:pt x="347821" y="-18738"/>
                  </a:lnTo>
                  <a:lnTo>
                    <a:pt x="-13554" y="-9282"/>
                  </a:lnTo>
                  <a:close/>
                </a:path>
              </a:pathLst>
            </a:custGeom>
            <a:solidFill>
              <a:srgbClr val="191919"/>
            </a:solidFill>
            <a:ln w="285" cap="flat">
              <a:noFill/>
              <a:prstDash val="solid"/>
              <a:miter/>
            </a:ln>
          </p:spPr>
          <p:txBody>
            <a:bodyPr rtlCol="0" anchor="ctr"/>
            <a:lstStyle/>
            <a:p>
              <a:endParaRPr lang="fr-FR"/>
            </a:p>
          </p:txBody>
        </p:sp>
        <p:sp>
          <p:nvSpPr>
            <p:cNvPr id="4275" name="Forme libre 4274">
              <a:extLst>
                <a:ext uri="{FF2B5EF4-FFF2-40B4-BE49-F238E27FC236}">
                  <a16:creationId xmlns:a16="http://schemas.microsoft.com/office/drawing/2014/main" id="{080EF91F-BCC0-BF6C-9B72-5019E627DAD0}"/>
                </a:ext>
              </a:extLst>
            </p:cNvPr>
            <p:cNvSpPr/>
            <p:nvPr/>
          </p:nvSpPr>
          <p:spPr>
            <a:xfrm>
              <a:off x="7393790" y="10341251"/>
              <a:ext cx="130434" cy="31871"/>
            </a:xfrm>
            <a:custGeom>
              <a:avLst/>
              <a:gdLst>
                <a:gd name="connsiteX0" fmla="*/ 111219 w 130434"/>
                <a:gd name="connsiteY0" fmla="*/ 6051 h 31871"/>
                <a:gd name="connsiteX1" fmla="*/ -2379 w 130434"/>
                <a:gd name="connsiteY1" fmla="*/ 8842 h 31871"/>
                <a:gd name="connsiteX2" fmla="*/ -19215 w 130434"/>
                <a:gd name="connsiteY2" fmla="*/ -20239 h 31871"/>
                <a:gd name="connsiteX3" fmla="*/ 94382 w 130434"/>
                <a:gd name="connsiteY3" fmla="*/ -23029 h 31871"/>
                <a:gd name="connsiteX4" fmla="*/ 111219 w 130434"/>
                <a:gd name="connsiteY4" fmla="*/ 6051 h 31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34" h="31871">
                  <a:moveTo>
                    <a:pt x="111219" y="6051"/>
                  </a:moveTo>
                  <a:lnTo>
                    <a:pt x="-2379" y="8842"/>
                  </a:lnTo>
                  <a:lnTo>
                    <a:pt x="-19215" y="-20239"/>
                  </a:lnTo>
                  <a:lnTo>
                    <a:pt x="94382" y="-23029"/>
                  </a:lnTo>
                  <a:lnTo>
                    <a:pt x="111219" y="6051"/>
                  </a:lnTo>
                  <a:close/>
                </a:path>
              </a:pathLst>
            </a:custGeom>
            <a:solidFill>
              <a:srgbClr val="FFFFFF"/>
            </a:solidFill>
            <a:ln w="285" cap="flat">
              <a:noFill/>
              <a:prstDash val="solid"/>
              <a:miter/>
            </a:ln>
          </p:spPr>
          <p:txBody>
            <a:bodyPr rtlCol="0" anchor="ctr"/>
            <a:lstStyle/>
            <a:p>
              <a:endParaRPr lang="fr-FR"/>
            </a:p>
          </p:txBody>
        </p:sp>
        <p:sp>
          <p:nvSpPr>
            <p:cNvPr id="4276" name="Forme libre 4275">
              <a:extLst>
                <a:ext uri="{FF2B5EF4-FFF2-40B4-BE49-F238E27FC236}">
                  <a16:creationId xmlns:a16="http://schemas.microsoft.com/office/drawing/2014/main" id="{0CA8154C-D8B5-8B26-C48E-9E69A0CD4EE6}"/>
                </a:ext>
              </a:extLst>
            </p:cNvPr>
            <p:cNvSpPr/>
            <p:nvPr/>
          </p:nvSpPr>
          <p:spPr>
            <a:xfrm>
              <a:off x="7391684" y="10339170"/>
              <a:ext cx="134646" cy="36088"/>
            </a:xfrm>
            <a:custGeom>
              <a:avLst/>
              <a:gdLst>
                <a:gd name="connsiteX0" fmla="*/ -273 w 134646"/>
                <a:gd name="connsiteY0" fmla="*/ 13059 h 36088"/>
                <a:gd name="connsiteX1" fmla="*/ -2102 w 134646"/>
                <a:gd name="connsiteY1" fmla="*/ 12005 h 36088"/>
                <a:gd name="connsiteX2" fmla="*/ -18939 w 134646"/>
                <a:gd name="connsiteY2" fmla="*/ -17075 h 36088"/>
                <a:gd name="connsiteX3" fmla="*/ -18167 w 134646"/>
                <a:gd name="connsiteY3" fmla="*/ -19952 h 36088"/>
                <a:gd name="connsiteX4" fmla="*/ -17167 w 134646"/>
                <a:gd name="connsiteY4" fmla="*/ -20237 h 36088"/>
                <a:gd name="connsiteX5" fmla="*/ 96431 w 134646"/>
                <a:gd name="connsiteY5" fmla="*/ -23028 h 36088"/>
                <a:gd name="connsiteX6" fmla="*/ 98318 w 134646"/>
                <a:gd name="connsiteY6" fmla="*/ -21974 h 36088"/>
                <a:gd name="connsiteX7" fmla="*/ 115155 w 134646"/>
                <a:gd name="connsiteY7" fmla="*/ 7106 h 36088"/>
                <a:gd name="connsiteX8" fmla="*/ 114383 w 134646"/>
                <a:gd name="connsiteY8" fmla="*/ 9983 h 36088"/>
                <a:gd name="connsiteX9" fmla="*/ 113382 w 134646"/>
                <a:gd name="connsiteY9" fmla="*/ 10268 h 36088"/>
                <a:gd name="connsiteX10" fmla="*/ -216 w 134646"/>
                <a:gd name="connsiteY10" fmla="*/ 13059 h 36088"/>
                <a:gd name="connsiteX11" fmla="*/ -273 w 134646"/>
                <a:gd name="connsiteY11" fmla="*/ 13059 h 36088"/>
                <a:gd name="connsiteX12" fmla="*/ -273 w 134646"/>
                <a:gd name="connsiteY12" fmla="*/ 13059 h 36088"/>
                <a:gd name="connsiteX13" fmla="*/ -13508 w 134646"/>
                <a:gd name="connsiteY13" fmla="*/ -16107 h 36088"/>
                <a:gd name="connsiteX14" fmla="*/ 928 w 134646"/>
                <a:gd name="connsiteY14" fmla="*/ 8815 h 36088"/>
                <a:gd name="connsiteX15" fmla="*/ 109694 w 134646"/>
                <a:gd name="connsiteY15" fmla="*/ 6138 h 36088"/>
                <a:gd name="connsiteX16" fmla="*/ 95259 w 134646"/>
                <a:gd name="connsiteY16" fmla="*/ -18784 h 36088"/>
                <a:gd name="connsiteX17" fmla="*/ -13508 w 134646"/>
                <a:gd name="connsiteY17" fmla="*/ -16107 h 3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646" h="36088">
                  <a:moveTo>
                    <a:pt x="-273" y="13059"/>
                  </a:moveTo>
                  <a:cubicBezTo>
                    <a:pt x="-1016" y="13059"/>
                    <a:pt x="-1730" y="12661"/>
                    <a:pt x="-2102" y="12005"/>
                  </a:cubicBezTo>
                  <a:lnTo>
                    <a:pt x="-18939" y="-17075"/>
                  </a:lnTo>
                  <a:cubicBezTo>
                    <a:pt x="-19511" y="-18072"/>
                    <a:pt x="-19167" y="-19382"/>
                    <a:pt x="-18167" y="-19952"/>
                  </a:cubicBezTo>
                  <a:cubicBezTo>
                    <a:pt x="-17853" y="-20123"/>
                    <a:pt x="-17510" y="-20237"/>
                    <a:pt x="-17167" y="-20237"/>
                  </a:cubicBezTo>
                  <a:lnTo>
                    <a:pt x="96431" y="-23028"/>
                  </a:lnTo>
                  <a:cubicBezTo>
                    <a:pt x="97203" y="-23057"/>
                    <a:pt x="97918" y="-22629"/>
                    <a:pt x="98318" y="-21974"/>
                  </a:cubicBezTo>
                  <a:lnTo>
                    <a:pt x="115155" y="7106"/>
                  </a:lnTo>
                  <a:cubicBezTo>
                    <a:pt x="115726" y="8103"/>
                    <a:pt x="115383" y="9413"/>
                    <a:pt x="114383" y="9983"/>
                  </a:cubicBezTo>
                  <a:cubicBezTo>
                    <a:pt x="114068" y="10154"/>
                    <a:pt x="113725" y="10268"/>
                    <a:pt x="113382" y="10268"/>
                  </a:cubicBezTo>
                  <a:lnTo>
                    <a:pt x="-216" y="13059"/>
                  </a:lnTo>
                  <a:lnTo>
                    <a:pt x="-273" y="13059"/>
                  </a:lnTo>
                  <a:lnTo>
                    <a:pt x="-273" y="13059"/>
                  </a:lnTo>
                  <a:close/>
                  <a:moveTo>
                    <a:pt x="-13508" y="-16107"/>
                  </a:moveTo>
                  <a:lnTo>
                    <a:pt x="928" y="8815"/>
                  </a:lnTo>
                  <a:lnTo>
                    <a:pt x="109694" y="6138"/>
                  </a:lnTo>
                  <a:lnTo>
                    <a:pt x="95259" y="-18784"/>
                  </a:lnTo>
                  <a:lnTo>
                    <a:pt x="-13508" y="-16107"/>
                  </a:lnTo>
                  <a:close/>
                </a:path>
              </a:pathLst>
            </a:custGeom>
            <a:solidFill>
              <a:srgbClr val="191919"/>
            </a:solidFill>
            <a:ln w="285" cap="flat">
              <a:noFill/>
              <a:prstDash val="solid"/>
              <a:miter/>
            </a:ln>
          </p:spPr>
          <p:txBody>
            <a:bodyPr rtlCol="0" anchor="ctr"/>
            <a:lstStyle/>
            <a:p>
              <a:endParaRPr lang="fr-FR"/>
            </a:p>
          </p:txBody>
        </p:sp>
      </p:grpSp>
      <p:grpSp>
        <p:nvGrpSpPr>
          <p:cNvPr id="4277" name="Graphique 2">
            <a:extLst>
              <a:ext uri="{FF2B5EF4-FFF2-40B4-BE49-F238E27FC236}">
                <a16:creationId xmlns:a16="http://schemas.microsoft.com/office/drawing/2014/main" id="{9D5E3DBD-24D0-51E6-0A4D-9117CB68F31D}"/>
              </a:ext>
            </a:extLst>
          </p:cNvPr>
          <p:cNvGrpSpPr/>
          <p:nvPr/>
        </p:nvGrpSpPr>
        <p:grpSpPr>
          <a:xfrm>
            <a:off x="2294856" y="9360894"/>
            <a:ext cx="997137" cy="1078528"/>
            <a:chOff x="2294856" y="9360894"/>
            <a:chExt cx="997137" cy="1078528"/>
          </a:xfrm>
        </p:grpSpPr>
        <p:sp>
          <p:nvSpPr>
            <p:cNvPr id="4278" name="Forme libre 4277">
              <a:extLst>
                <a:ext uri="{FF2B5EF4-FFF2-40B4-BE49-F238E27FC236}">
                  <a16:creationId xmlns:a16="http://schemas.microsoft.com/office/drawing/2014/main" id="{6923DDEC-038F-135C-2817-4D6FE9C56746}"/>
                </a:ext>
              </a:extLst>
            </p:cNvPr>
            <p:cNvSpPr/>
            <p:nvPr/>
          </p:nvSpPr>
          <p:spPr>
            <a:xfrm>
              <a:off x="2803081" y="10335088"/>
              <a:ext cx="49760" cy="63408"/>
            </a:xfrm>
            <a:custGeom>
              <a:avLst/>
              <a:gdLst>
                <a:gd name="connsiteX0" fmla="*/ 423 w 49760"/>
                <a:gd name="connsiteY0" fmla="*/ -19596 h 63408"/>
                <a:gd name="connsiteX1" fmla="*/ 9199 w 49760"/>
                <a:gd name="connsiteY1" fmla="*/ 24539 h 63408"/>
                <a:gd name="connsiteX2" fmla="*/ 49656 w 49760"/>
                <a:gd name="connsiteY2" fmla="*/ 16212 h 63408"/>
                <a:gd name="connsiteX3" fmla="*/ 50084 w 49760"/>
                <a:gd name="connsiteY3" fmla="*/ -25076 h 63408"/>
                <a:gd name="connsiteX4" fmla="*/ 423 w 49760"/>
                <a:gd name="connsiteY4" fmla="*/ -19596 h 63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60" h="63408">
                  <a:moveTo>
                    <a:pt x="423" y="-19596"/>
                  </a:moveTo>
                  <a:cubicBezTo>
                    <a:pt x="5025" y="3183"/>
                    <a:pt x="8209" y="20107"/>
                    <a:pt x="9199" y="24539"/>
                  </a:cubicBezTo>
                  <a:cubicBezTo>
                    <a:pt x="15166" y="51456"/>
                    <a:pt x="48693" y="33646"/>
                    <a:pt x="49656" y="16212"/>
                  </a:cubicBezTo>
                  <a:cubicBezTo>
                    <a:pt x="49950" y="10947"/>
                    <a:pt x="50379" y="-3559"/>
                    <a:pt x="50084" y="-25076"/>
                  </a:cubicBezTo>
                  <a:lnTo>
                    <a:pt x="423" y="-19596"/>
                  </a:lnTo>
                  <a:close/>
                </a:path>
              </a:pathLst>
            </a:custGeom>
            <a:solidFill>
              <a:srgbClr val="FFFFFF"/>
            </a:solidFill>
            <a:ln w="268" cap="flat">
              <a:noFill/>
              <a:prstDash val="solid"/>
              <a:miter/>
            </a:ln>
          </p:spPr>
          <p:txBody>
            <a:bodyPr rtlCol="0" anchor="ctr"/>
            <a:lstStyle/>
            <a:p>
              <a:endParaRPr lang="fr-FR"/>
            </a:p>
          </p:txBody>
        </p:sp>
        <p:sp>
          <p:nvSpPr>
            <p:cNvPr id="4279" name="Forme libre 4278">
              <a:extLst>
                <a:ext uri="{FF2B5EF4-FFF2-40B4-BE49-F238E27FC236}">
                  <a16:creationId xmlns:a16="http://schemas.microsoft.com/office/drawing/2014/main" id="{94CF66A9-8914-3F60-B807-67F5F59ED4CF}"/>
                </a:ext>
              </a:extLst>
            </p:cNvPr>
            <p:cNvSpPr/>
            <p:nvPr/>
          </p:nvSpPr>
          <p:spPr>
            <a:xfrm>
              <a:off x="2801168" y="10333197"/>
              <a:ext cx="53599" cy="67220"/>
            </a:xfrm>
            <a:custGeom>
              <a:avLst/>
              <a:gdLst>
                <a:gd name="connsiteX0" fmla="*/ 25962 w 53599"/>
                <a:gd name="connsiteY0" fmla="*/ 42145 h 67220"/>
                <a:gd name="connsiteX1" fmla="*/ 9239 w 53599"/>
                <a:gd name="connsiteY1" fmla="*/ 26860 h 67220"/>
                <a:gd name="connsiteX2" fmla="*/ 6457 w 53599"/>
                <a:gd name="connsiteY2" fmla="*/ 12891 h 67220"/>
                <a:gd name="connsiteX3" fmla="*/ 463 w 53599"/>
                <a:gd name="connsiteY3" fmla="*/ -17302 h 67220"/>
                <a:gd name="connsiteX4" fmla="*/ 1961 w 53599"/>
                <a:gd name="connsiteY4" fmla="*/ -19559 h 67220"/>
                <a:gd name="connsiteX5" fmla="*/ 2149 w 53599"/>
                <a:gd name="connsiteY5" fmla="*/ -19586 h 67220"/>
                <a:gd name="connsiteX6" fmla="*/ 51810 w 53599"/>
                <a:gd name="connsiteY6" fmla="*/ -25066 h 67220"/>
                <a:gd name="connsiteX7" fmla="*/ 53924 w 53599"/>
                <a:gd name="connsiteY7" fmla="*/ -23374 h 67220"/>
                <a:gd name="connsiteX8" fmla="*/ 53924 w 53599"/>
                <a:gd name="connsiteY8" fmla="*/ -23185 h 67220"/>
                <a:gd name="connsiteX9" fmla="*/ 53495 w 53599"/>
                <a:gd name="connsiteY9" fmla="*/ 18237 h 67220"/>
                <a:gd name="connsiteX10" fmla="*/ 27702 w 53599"/>
                <a:gd name="connsiteY10" fmla="*/ 42091 h 67220"/>
                <a:gd name="connsiteX11" fmla="*/ 25962 w 53599"/>
                <a:gd name="connsiteY11" fmla="*/ 42145 h 67220"/>
                <a:gd name="connsiteX12" fmla="*/ 4637 w 53599"/>
                <a:gd name="connsiteY12" fmla="*/ -16040 h 67220"/>
                <a:gd name="connsiteX13" fmla="*/ 10203 w 53599"/>
                <a:gd name="connsiteY13" fmla="*/ 12139 h 67220"/>
                <a:gd name="connsiteX14" fmla="*/ 12985 w 53599"/>
                <a:gd name="connsiteY14" fmla="*/ 26027 h 67220"/>
                <a:gd name="connsiteX15" fmla="*/ 27381 w 53599"/>
                <a:gd name="connsiteY15" fmla="*/ 38250 h 67220"/>
                <a:gd name="connsiteX16" fmla="*/ 49669 w 53599"/>
                <a:gd name="connsiteY16" fmla="*/ 17995 h 67220"/>
                <a:gd name="connsiteX17" fmla="*/ 50124 w 53599"/>
                <a:gd name="connsiteY17" fmla="*/ -21036 h 67220"/>
                <a:gd name="connsiteX18" fmla="*/ 4637 w 53599"/>
                <a:gd name="connsiteY18" fmla="*/ -16040 h 67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599" h="67220">
                  <a:moveTo>
                    <a:pt x="25962" y="42145"/>
                  </a:moveTo>
                  <a:cubicBezTo>
                    <a:pt x="17480" y="42145"/>
                    <a:pt x="11433" y="36665"/>
                    <a:pt x="9239" y="26860"/>
                  </a:cubicBezTo>
                  <a:cubicBezTo>
                    <a:pt x="8758" y="24738"/>
                    <a:pt x="7794" y="19768"/>
                    <a:pt x="6457" y="12891"/>
                  </a:cubicBezTo>
                  <a:cubicBezTo>
                    <a:pt x="4958" y="5208"/>
                    <a:pt x="2898" y="-5295"/>
                    <a:pt x="463" y="-17302"/>
                  </a:cubicBezTo>
                  <a:cubicBezTo>
                    <a:pt x="249" y="-18350"/>
                    <a:pt x="918" y="-19344"/>
                    <a:pt x="1961" y="-19559"/>
                  </a:cubicBezTo>
                  <a:cubicBezTo>
                    <a:pt x="2015" y="-19559"/>
                    <a:pt x="2068" y="-19586"/>
                    <a:pt x="2149" y="-19586"/>
                  </a:cubicBezTo>
                  <a:lnTo>
                    <a:pt x="51810" y="-25066"/>
                  </a:lnTo>
                  <a:cubicBezTo>
                    <a:pt x="52853" y="-25173"/>
                    <a:pt x="53790" y="-24421"/>
                    <a:pt x="53924" y="-23374"/>
                  </a:cubicBezTo>
                  <a:cubicBezTo>
                    <a:pt x="53924" y="-23320"/>
                    <a:pt x="53924" y="-23239"/>
                    <a:pt x="53924" y="-23185"/>
                  </a:cubicBezTo>
                  <a:cubicBezTo>
                    <a:pt x="54218" y="-1856"/>
                    <a:pt x="53790" y="12891"/>
                    <a:pt x="53495" y="18237"/>
                  </a:cubicBezTo>
                  <a:cubicBezTo>
                    <a:pt x="52880" y="29251"/>
                    <a:pt x="40117" y="41070"/>
                    <a:pt x="27702" y="42091"/>
                  </a:cubicBezTo>
                  <a:cubicBezTo>
                    <a:pt x="27086" y="42118"/>
                    <a:pt x="26524" y="42145"/>
                    <a:pt x="25962" y="42145"/>
                  </a:cubicBezTo>
                  <a:close/>
                  <a:moveTo>
                    <a:pt x="4637" y="-16040"/>
                  </a:moveTo>
                  <a:cubicBezTo>
                    <a:pt x="6885" y="-4865"/>
                    <a:pt x="8811" y="4886"/>
                    <a:pt x="10203" y="12139"/>
                  </a:cubicBezTo>
                  <a:cubicBezTo>
                    <a:pt x="11540" y="18989"/>
                    <a:pt x="12504" y="23959"/>
                    <a:pt x="12985" y="26027"/>
                  </a:cubicBezTo>
                  <a:cubicBezTo>
                    <a:pt x="15393" y="36906"/>
                    <a:pt x="22136" y="38679"/>
                    <a:pt x="27381" y="38250"/>
                  </a:cubicBezTo>
                  <a:cubicBezTo>
                    <a:pt x="37923" y="37390"/>
                    <a:pt x="49161" y="27156"/>
                    <a:pt x="49669" y="17995"/>
                  </a:cubicBezTo>
                  <a:cubicBezTo>
                    <a:pt x="49964" y="12864"/>
                    <a:pt x="50365" y="-970"/>
                    <a:pt x="50124" y="-21036"/>
                  </a:cubicBezTo>
                  <a:lnTo>
                    <a:pt x="4637" y="-16040"/>
                  </a:lnTo>
                  <a:close/>
                </a:path>
              </a:pathLst>
            </a:custGeom>
            <a:solidFill>
              <a:srgbClr val="191919"/>
            </a:solidFill>
            <a:ln w="268" cap="flat">
              <a:noFill/>
              <a:prstDash val="solid"/>
              <a:miter/>
            </a:ln>
          </p:spPr>
          <p:txBody>
            <a:bodyPr rtlCol="0" anchor="ctr"/>
            <a:lstStyle/>
            <a:p>
              <a:endParaRPr lang="fr-FR"/>
            </a:p>
          </p:txBody>
        </p:sp>
        <p:sp>
          <p:nvSpPr>
            <p:cNvPr id="4280" name="Forme libre 4279">
              <a:extLst>
                <a:ext uri="{FF2B5EF4-FFF2-40B4-BE49-F238E27FC236}">
                  <a16:creationId xmlns:a16="http://schemas.microsoft.com/office/drawing/2014/main" id="{C5C3CDF1-094A-4A8A-77C6-43F6A4A2309D}"/>
                </a:ext>
              </a:extLst>
            </p:cNvPr>
            <p:cNvSpPr/>
            <p:nvPr/>
          </p:nvSpPr>
          <p:spPr>
            <a:xfrm>
              <a:off x="2305574" y="10323134"/>
              <a:ext cx="65835" cy="72977"/>
            </a:xfrm>
            <a:custGeom>
              <a:avLst/>
              <a:gdLst>
                <a:gd name="connsiteX0" fmla="*/ 2383 w 65835"/>
                <a:gd name="connsiteY0" fmla="*/ 38236 h 72977"/>
                <a:gd name="connsiteX1" fmla="*/ 47656 w 65835"/>
                <a:gd name="connsiteY1" fmla="*/ 29183 h 72977"/>
                <a:gd name="connsiteX2" fmla="*/ 67831 w 65835"/>
                <a:gd name="connsiteY2" fmla="*/ -3267 h 72977"/>
                <a:gd name="connsiteX3" fmla="*/ 21889 w 65835"/>
                <a:gd name="connsiteY3" fmla="*/ -25053 h 72977"/>
                <a:gd name="connsiteX4" fmla="*/ 2383 w 65835"/>
                <a:gd name="connsiteY4" fmla="*/ 38236 h 72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35" h="72977">
                  <a:moveTo>
                    <a:pt x="2383" y="38236"/>
                  </a:moveTo>
                  <a:cubicBezTo>
                    <a:pt x="-2647" y="61015"/>
                    <a:pt x="42866" y="37591"/>
                    <a:pt x="47656" y="29183"/>
                  </a:cubicBezTo>
                  <a:cubicBezTo>
                    <a:pt x="53971" y="18115"/>
                    <a:pt x="60713" y="7290"/>
                    <a:pt x="67831" y="-3267"/>
                  </a:cubicBezTo>
                  <a:lnTo>
                    <a:pt x="21889" y="-25053"/>
                  </a:lnTo>
                  <a:cubicBezTo>
                    <a:pt x="14263" y="-4879"/>
                    <a:pt x="7574" y="14731"/>
                    <a:pt x="2383" y="38236"/>
                  </a:cubicBezTo>
                  <a:close/>
                </a:path>
              </a:pathLst>
            </a:custGeom>
            <a:solidFill>
              <a:srgbClr val="FFFFFF"/>
            </a:solidFill>
            <a:ln w="268" cap="flat">
              <a:noFill/>
              <a:prstDash val="solid"/>
              <a:miter/>
            </a:ln>
          </p:spPr>
          <p:txBody>
            <a:bodyPr rtlCol="0" anchor="ctr"/>
            <a:lstStyle/>
            <a:p>
              <a:endParaRPr lang="fr-FR"/>
            </a:p>
          </p:txBody>
        </p:sp>
        <p:sp>
          <p:nvSpPr>
            <p:cNvPr id="4281" name="Forme libre 4280">
              <a:extLst>
                <a:ext uri="{FF2B5EF4-FFF2-40B4-BE49-F238E27FC236}">
                  <a16:creationId xmlns:a16="http://schemas.microsoft.com/office/drawing/2014/main" id="{3D83520D-8000-B98D-2C89-6DD6EA943FC8}"/>
                </a:ext>
              </a:extLst>
            </p:cNvPr>
            <p:cNvSpPr/>
            <p:nvPr/>
          </p:nvSpPr>
          <p:spPr>
            <a:xfrm>
              <a:off x="2303691" y="10321206"/>
              <a:ext cx="69671" cy="76766"/>
            </a:xfrm>
            <a:custGeom>
              <a:avLst/>
              <a:gdLst>
                <a:gd name="connsiteX0" fmla="*/ 11330 w 69671"/>
                <a:gd name="connsiteY0" fmla="*/ 51714 h 76766"/>
                <a:gd name="connsiteX1" fmla="*/ 6835 w 69671"/>
                <a:gd name="connsiteY1" fmla="*/ 50989 h 76766"/>
                <a:gd name="connsiteX2" fmla="*/ 2420 w 69671"/>
                <a:gd name="connsiteY2" fmla="*/ 39733 h 76766"/>
                <a:gd name="connsiteX3" fmla="*/ 22033 w 69671"/>
                <a:gd name="connsiteY3" fmla="*/ -23824 h 76766"/>
                <a:gd name="connsiteX4" fmla="*/ 24494 w 69671"/>
                <a:gd name="connsiteY4" fmla="*/ -24926 h 76766"/>
                <a:gd name="connsiteX5" fmla="*/ 24628 w 69671"/>
                <a:gd name="connsiteY5" fmla="*/ -24872 h 76766"/>
                <a:gd name="connsiteX6" fmla="*/ 70570 w 69671"/>
                <a:gd name="connsiteY6" fmla="*/ -3086 h 76766"/>
                <a:gd name="connsiteX7" fmla="*/ 71480 w 69671"/>
                <a:gd name="connsiteY7" fmla="*/ -534 h 76766"/>
                <a:gd name="connsiteX8" fmla="*/ 71346 w 69671"/>
                <a:gd name="connsiteY8" fmla="*/ -266 h 76766"/>
                <a:gd name="connsiteX9" fmla="*/ 51252 w 69671"/>
                <a:gd name="connsiteY9" fmla="*/ 32051 h 76766"/>
                <a:gd name="connsiteX10" fmla="*/ 11330 w 69671"/>
                <a:gd name="connsiteY10" fmla="*/ 51714 h 76766"/>
                <a:gd name="connsiteX11" fmla="*/ 4266 w 69671"/>
                <a:gd name="connsiteY11" fmla="*/ 40163 h 76766"/>
                <a:gd name="connsiteX12" fmla="*/ 6139 w 69671"/>
                <a:gd name="connsiteY12" fmla="*/ 40566 h 76766"/>
                <a:gd name="connsiteX13" fmla="*/ 8199 w 69671"/>
                <a:gd name="connsiteY13" fmla="*/ 47416 h 76766"/>
                <a:gd name="connsiteX14" fmla="*/ 47907 w 69671"/>
                <a:gd name="connsiteY14" fmla="*/ 30143 h 76766"/>
                <a:gd name="connsiteX15" fmla="*/ 66904 w 69671"/>
                <a:gd name="connsiteY15" fmla="*/ -561 h 76766"/>
                <a:gd name="connsiteX16" fmla="*/ 24842 w 69671"/>
                <a:gd name="connsiteY16" fmla="*/ -20520 h 76766"/>
                <a:gd name="connsiteX17" fmla="*/ 6139 w 69671"/>
                <a:gd name="connsiteY17" fmla="*/ 40566 h 76766"/>
                <a:gd name="connsiteX18" fmla="*/ 4266 w 69671"/>
                <a:gd name="connsiteY18" fmla="*/ 40163 h 7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71" h="76766">
                  <a:moveTo>
                    <a:pt x="11330" y="51714"/>
                  </a:moveTo>
                  <a:cubicBezTo>
                    <a:pt x="9644" y="51714"/>
                    <a:pt x="8119" y="51499"/>
                    <a:pt x="6835" y="50989"/>
                  </a:cubicBezTo>
                  <a:cubicBezTo>
                    <a:pt x="4453" y="50075"/>
                    <a:pt x="734" y="47389"/>
                    <a:pt x="2420" y="39733"/>
                  </a:cubicBezTo>
                  <a:cubicBezTo>
                    <a:pt x="7932" y="14804"/>
                    <a:pt x="15103" y="-5557"/>
                    <a:pt x="22033" y="-23824"/>
                  </a:cubicBezTo>
                  <a:cubicBezTo>
                    <a:pt x="22407" y="-24818"/>
                    <a:pt x="23504" y="-25302"/>
                    <a:pt x="24494" y="-24926"/>
                  </a:cubicBezTo>
                  <a:cubicBezTo>
                    <a:pt x="24548" y="-24899"/>
                    <a:pt x="24575" y="-24899"/>
                    <a:pt x="24628" y="-24872"/>
                  </a:cubicBezTo>
                  <a:lnTo>
                    <a:pt x="70570" y="-3086"/>
                  </a:lnTo>
                  <a:cubicBezTo>
                    <a:pt x="71533" y="-2630"/>
                    <a:pt x="71935" y="-1501"/>
                    <a:pt x="71480" y="-534"/>
                  </a:cubicBezTo>
                  <a:cubicBezTo>
                    <a:pt x="71426" y="-453"/>
                    <a:pt x="71400" y="-346"/>
                    <a:pt x="71346" y="-266"/>
                  </a:cubicBezTo>
                  <a:cubicBezTo>
                    <a:pt x="64255" y="10264"/>
                    <a:pt x="57539" y="21037"/>
                    <a:pt x="51252" y="32051"/>
                  </a:cubicBezTo>
                  <a:cubicBezTo>
                    <a:pt x="47639" y="38309"/>
                    <a:pt x="24334" y="51714"/>
                    <a:pt x="11330" y="51714"/>
                  </a:cubicBezTo>
                  <a:close/>
                  <a:moveTo>
                    <a:pt x="4266" y="40163"/>
                  </a:moveTo>
                  <a:lnTo>
                    <a:pt x="6139" y="40566"/>
                  </a:lnTo>
                  <a:cubicBezTo>
                    <a:pt x="4908" y="46126"/>
                    <a:pt x="7316" y="47067"/>
                    <a:pt x="8199" y="47416"/>
                  </a:cubicBezTo>
                  <a:cubicBezTo>
                    <a:pt x="17350" y="50962"/>
                    <a:pt x="44643" y="35838"/>
                    <a:pt x="47907" y="30143"/>
                  </a:cubicBezTo>
                  <a:cubicBezTo>
                    <a:pt x="53874" y="19694"/>
                    <a:pt x="60215" y="9432"/>
                    <a:pt x="66904" y="-561"/>
                  </a:cubicBezTo>
                  <a:lnTo>
                    <a:pt x="24842" y="-20520"/>
                  </a:lnTo>
                  <a:cubicBezTo>
                    <a:pt x="18207" y="-2871"/>
                    <a:pt x="11384" y="16739"/>
                    <a:pt x="6139" y="40566"/>
                  </a:cubicBezTo>
                  <a:lnTo>
                    <a:pt x="4266" y="40163"/>
                  </a:lnTo>
                  <a:close/>
                </a:path>
              </a:pathLst>
            </a:custGeom>
            <a:solidFill>
              <a:srgbClr val="191919"/>
            </a:solidFill>
            <a:ln w="268" cap="flat">
              <a:noFill/>
              <a:prstDash val="solid"/>
              <a:miter/>
            </a:ln>
          </p:spPr>
          <p:txBody>
            <a:bodyPr rtlCol="0" anchor="ctr"/>
            <a:lstStyle/>
            <a:p>
              <a:endParaRPr lang="fr-FR"/>
            </a:p>
          </p:txBody>
        </p:sp>
        <p:sp>
          <p:nvSpPr>
            <p:cNvPr id="4282" name="Forme libre 4281">
              <a:extLst>
                <a:ext uri="{FF2B5EF4-FFF2-40B4-BE49-F238E27FC236}">
                  <a16:creationId xmlns:a16="http://schemas.microsoft.com/office/drawing/2014/main" id="{0DF410ED-DAEB-D058-4467-FE2863B0F91B}"/>
                </a:ext>
              </a:extLst>
            </p:cNvPr>
            <p:cNvSpPr/>
            <p:nvPr/>
          </p:nvSpPr>
          <p:spPr>
            <a:xfrm>
              <a:off x="2325521" y="9780475"/>
              <a:ext cx="527247" cy="564443"/>
            </a:xfrm>
            <a:custGeom>
              <a:avLst/>
              <a:gdLst>
                <a:gd name="connsiteX0" fmla="*/ 504410 w 527247"/>
                <a:gd name="connsiteY0" fmla="*/ 296292 h 564443"/>
                <a:gd name="connsiteX1" fmla="*/ 365461 w 527247"/>
                <a:gd name="connsiteY1" fmla="*/ 21163 h 564443"/>
                <a:gd name="connsiteX2" fmla="*/ 177626 w 527247"/>
                <a:gd name="connsiteY2" fmla="*/ -15639 h 564443"/>
                <a:gd name="connsiteX3" fmla="*/ 143538 w 527247"/>
                <a:gd name="connsiteY3" fmla="*/ 86090 h 564443"/>
                <a:gd name="connsiteX4" fmla="*/ 119911 w 527247"/>
                <a:gd name="connsiteY4" fmla="*/ 311603 h 564443"/>
                <a:gd name="connsiteX5" fmla="*/ 59922 w 527247"/>
                <a:gd name="connsiteY5" fmla="*/ 397457 h 564443"/>
                <a:gd name="connsiteX6" fmla="*/ 1190 w 527247"/>
                <a:gd name="connsiteY6" fmla="*/ 518555 h 564443"/>
                <a:gd name="connsiteX7" fmla="*/ 47132 w 527247"/>
                <a:gd name="connsiteY7" fmla="*/ 540340 h 564443"/>
                <a:gd name="connsiteX8" fmla="*/ 205293 w 527247"/>
                <a:gd name="connsiteY8" fmla="*/ 355712 h 564443"/>
                <a:gd name="connsiteX9" fmla="*/ 291183 w 527247"/>
                <a:gd name="connsiteY9" fmla="*/ 184892 h 564443"/>
                <a:gd name="connsiteX10" fmla="*/ 432139 w 527247"/>
                <a:gd name="connsiteY10" fmla="*/ 363207 h 564443"/>
                <a:gd name="connsiteX11" fmla="*/ 478777 w 527247"/>
                <a:gd name="connsiteY11" fmla="*/ 535989 h 564443"/>
                <a:gd name="connsiteX12" fmla="*/ 528438 w 527247"/>
                <a:gd name="connsiteY12" fmla="*/ 530509 h 564443"/>
                <a:gd name="connsiteX13" fmla="*/ 504410 w 527247"/>
                <a:gd name="connsiteY13" fmla="*/ 296292 h 56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7247" h="564443">
                  <a:moveTo>
                    <a:pt x="504410" y="296292"/>
                  </a:moveTo>
                  <a:cubicBezTo>
                    <a:pt x="477386" y="156793"/>
                    <a:pt x="374424" y="33009"/>
                    <a:pt x="365461" y="21163"/>
                  </a:cubicBezTo>
                  <a:cubicBezTo>
                    <a:pt x="350530" y="1419"/>
                    <a:pt x="190470" y="-42502"/>
                    <a:pt x="177626" y="-15639"/>
                  </a:cubicBezTo>
                  <a:cubicBezTo>
                    <a:pt x="164783" y="11223"/>
                    <a:pt x="154134" y="23123"/>
                    <a:pt x="143538" y="86090"/>
                  </a:cubicBezTo>
                  <a:cubicBezTo>
                    <a:pt x="132915" y="149057"/>
                    <a:pt x="128607" y="272867"/>
                    <a:pt x="119911" y="311603"/>
                  </a:cubicBezTo>
                  <a:cubicBezTo>
                    <a:pt x="111215" y="350367"/>
                    <a:pt x="89382" y="353859"/>
                    <a:pt x="59922" y="397457"/>
                  </a:cubicBezTo>
                  <a:cubicBezTo>
                    <a:pt x="39667" y="427409"/>
                    <a:pt x="16228" y="478932"/>
                    <a:pt x="1190" y="518555"/>
                  </a:cubicBezTo>
                  <a:lnTo>
                    <a:pt x="47132" y="540340"/>
                  </a:lnTo>
                  <a:cubicBezTo>
                    <a:pt x="103028" y="457495"/>
                    <a:pt x="169786" y="409733"/>
                    <a:pt x="205293" y="355712"/>
                  </a:cubicBezTo>
                  <a:cubicBezTo>
                    <a:pt x="234592" y="311120"/>
                    <a:pt x="283450" y="181990"/>
                    <a:pt x="291183" y="184892"/>
                  </a:cubicBezTo>
                  <a:cubicBezTo>
                    <a:pt x="298916" y="187793"/>
                    <a:pt x="390987" y="285949"/>
                    <a:pt x="432139" y="363207"/>
                  </a:cubicBezTo>
                  <a:cubicBezTo>
                    <a:pt x="448836" y="394556"/>
                    <a:pt x="467833" y="481833"/>
                    <a:pt x="478777" y="535989"/>
                  </a:cubicBezTo>
                  <a:lnTo>
                    <a:pt x="528438" y="530509"/>
                  </a:lnTo>
                  <a:cubicBezTo>
                    <a:pt x="527742" y="480812"/>
                    <a:pt x="523247" y="393643"/>
                    <a:pt x="504410" y="296292"/>
                  </a:cubicBezTo>
                  <a:close/>
                </a:path>
              </a:pathLst>
            </a:custGeom>
            <a:solidFill>
              <a:srgbClr val="FFD26C"/>
            </a:solidFill>
            <a:ln w="268" cap="flat">
              <a:noFill/>
              <a:prstDash val="solid"/>
              <a:miter/>
            </a:ln>
          </p:spPr>
          <p:txBody>
            <a:bodyPr rtlCol="0" anchor="ctr"/>
            <a:lstStyle/>
            <a:p>
              <a:endParaRPr lang="fr-FR"/>
            </a:p>
          </p:txBody>
        </p:sp>
        <p:sp>
          <p:nvSpPr>
            <p:cNvPr id="4283" name="Forme libre 4282">
              <a:extLst>
                <a:ext uri="{FF2B5EF4-FFF2-40B4-BE49-F238E27FC236}">
                  <a16:creationId xmlns:a16="http://schemas.microsoft.com/office/drawing/2014/main" id="{ACDC9556-F985-05E5-0E04-F1FEB10EC6D8}"/>
                </a:ext>
              </a:extLst>
            </p:cNvPr>
            <p:cNvSpPr/>
            <p:nvPr/>
          </p:nvSpPr>
          <p:spPr>
            <a:xfrm>
              <a:off x="2323604" y="9778536"/>
              <a:ext cx="531091" cy="568290"/>
            </a:xfrm>
            <a:custGeom>
              <a:avLst/>
              <a:gdLst>
                <a:gd name="connsiteX0" fmla="*/ 49022 w 531091"/>
                <a:gd name="connsiteY0" fmla="*/ 544187 h 568290"/>
                <a:gd name="connsiteX1" fmla="*/ 48220 w 531091"/>
                <a:gd name="connsiteY1" fmla="*/ 543999 h 568290"/>
                <a:gd name="connsiteX2" fmla="*/ 2278 w 531091"/>
                <a:gd name="connsiteY2" fmla="*/ 522214 h 568290"/>
                <a:gd name="connsiteX3" fmla="*/ 1315 w 531091"/>
                <a:gd name="connsiteY3" fmla="*/ 519796 h 568290"/>
                <a:gd name="connsiteX4" fmla="*/ 60260 w 531091"/>
                <a:gd name="connsiteY4" fmla="*/ 398295 h 568290"/>
                <a:gd name="connsiteX5" fmla="*/ 91513 w 531091"/>
                <a:gd name="connsiteY5" fmla="*/ 360472 h 568290"/>
                <a:gd name="connsiteX6" fmla="*/ 119982 w 531091"/>
                <a:gd name="connsiteY6" fmla="*/ 313113 h 568290"/>
                <a:gd name="connsiteX7" fmla="*/ 131033 w 531091"/>
                <a:gd name="connsiteY7" fmla="*/ 209665 h 568290"/>
                <a:gd name="connsiteX8" fmla="*/ 143582 w 531091"/>
                <a:gd name="connsiteY8" fmla="*/ 87680 h 568290"/>
                <a:gd name="connsiteX9" fmla="*/ 171409 w 531091"/>
                <a:gd name="connsiteY9" fmla="*/ -1719 h 568290"/>
                <a:gd name="connsiteX10" fmla="*/ 177831 w 531091"/>
                <a:gd name="connsiteY10" fmla="*/ -14559 h 568290"/>
                <a:gd name="connsiteX11" fmla="*/ 197256 w 531091"/>
                <a:gd name="connsiteY11" fmla="*/ -23666 h 568290"/>
                <a:gd name="connsiteX12" fmla="*/ 368930 w 531091"/>
                <a:gd name="connsiteY12" fmla="*/ 21920 h 568290"/>
                <a:gd name="connsiteX13" fmla="*/ 371659 w 531091"/>
                <a:gd name="connsiteY13" fmla="*/ 25413 h 568290"/>
                <a:gd name="connsiteX14" fmla="*/ 508227 w 531091"/>
                <a:gd name="connsiteY14" fmla="*/ 297855 h 568290"/>
                <a:gd name="connsiteX15" fmla="*/ 532282 w 531091"/>
                <a:gd name="connsiteY15" fmla="*/ 532422 h 568290"/>
                <a:gd name="connsiteX16" fmla="*/ 530569 w 531091"/>
                <a:gd name="connsiteY16" fmla="*/ 534356 h 568290"/>
                <a:gd name="connsiteX17" fmla="*/ 480908 w 531091"/>
                <a:gd name="connsiteY17" fmla="*/ 539836 h 568290"/>
                <a:gd name="connsiteX18" fmla="*/ 478821 w 531091"/>
                <a:gd name="connsiteY18" fmla="*/ 538304 h 568290"/>
                <a:gd name="connsiteX19" fmla="*/ 432371 w 531091"/>
                <a:gd name="connsiteY19" fmla="*/ 366060 h 568290"/>
                <a:gd name="connsiteX20" fmla="*/ 292833 w 531091"/>
                <a:gd name="connsiteY20" fmla="*/ 188819 h 568290"/>
                <a:gd name="connsiteX21" fmla="*/ 260323 w 531091"/>
                <a:gd name="connsiteY21" fmla="*/ 254472 h 568290"/>
                <a:gd name="connsiteX22" fmla="*/ 208816 w 531091"/>
                <a:gd name="connsiteY22" fmla="*/ 358726 h 568290"/>
                <a:gd name="connsiteX23" fmla="*/ 144866 w 531091"/>
                <a:gd name="connsiteY23" fmla="*/ 432599 h 568290"/>
                <a:gd name="connsiteX24" fmla="*/ 50655 w 531091"/>
                <a:gd name="connsiteY24" fmla="*/ 543381 h 568290"/>
                <a:gd name="connsiteX25" fmla="*/ 49022 w 531091"/>
                <a:gd name="connsiteY25" fmla="*/ 544187 h 568290"/>
                <a:gd name="connsiteX26" fmla="*/ 49022 w 531091"/>
                <a:gd name="connsiteY26" fmla="*/ 544187 h 568290"/>
                <a:gd name="connsiteX27" fmla="*/ 5489 w 531091"/>
                <a:gd name="connsiteY27" fmla="*/ 519500 h 568290"/>
                <a:gd name="connsiteX28" fmla="*/ 48353 w 531091"/>
                <a:gd name="connsiteY28" fmla="*/ 539836 h 568290"/>
                <a:gd name="connsiteX29" fmla="*/ 142083 w 531091"/>
                <a:gd name="connsiteY29" fmla="*/ 429886 h 568290"/>
                <a:gd name="connsiteX30" fmla="*/ 205605 w 531091"/>
                <a:gd name="connsiteY30" fmla="*/ 356577 h 568290"/>
                <a:gd name="connsiteX31" fmla="*/ 256818 w 531091"/>
                <a:gd name="connsiteY31" fmla="*/ 252860 h 568290"/>
                <a:gd name="connsiteX32" fmla="*/ 293742 w 531091"/>
                <a:gd name="connsiteY32" fmla="*/ 185005 h 568290"/>
                <a:gd name="connsiteX33" fmla="*/ 352474 w 531091"/>
                <a:gd name="connsiteY33" fmla="*/ 246843 h 568290"/>
                <a:gd name="connsiteX34" fmla="*/ 435715 w 531091"/>
                <a:gd name="connsiteY34" fmla="*/ 364233 h 568290"/>
                <a:gd name="connsiteX35" fmla="*/ 482192 w 531091"/>
                <a:gd name="connsiteY35" fmla="*/ 535806 h 568290"/>
                <a:gd name="connsiteX36" fmla="*/ 528375 w 531091"/>
                <a:gd name="connsiteY36" fmla="*/ 530702 h 568290"/>
                <a:gd name="connsiteX37" fmla="*/ 504427 w 531091"/>
                <a:gd name="connsiteY37" fmla="*/ 298581 h 568290"/>
                <a:gd name="connsiteX38" fmla="*/ 368609 w 531091"/>
                <a:gd name="connsiteY38" fmla="*/ 27804 h 568290"/>
                <a:gd name="connsiteX39" fmla="*/ 365826 w 531091"/>
                <a:gd name="connsiteY39" fmla="*/ 24257 h 568290"/>
                <a:gd name="connsiteX40" fmla="*/ 197578 w 531091"/>
                <a:gd name="connsiteY40" fmla="*/ -19824 h 568290"/>
                <a:gd name="connsiteX41" fmla="*/ 181202 w 531091"/>
                <a:gd name="connsiteY41" fmla="*/ -12867 h 568290"/>
                <a:gd name="connsiteX42" fmla="*/ 174727 w 531091"/>
                <a:gd name="connsiteY42" fmla="*/ 81 h 568290"/>
                <a:gd name="connsiteX43" fmla="*/ 147274 w 531091"/>
                <a:gd name="connsiteY43" fmla="*/ 88352 h 568290"/>
                <a:gd name="connsiteX44" fmla="*/ 134779 w 531091"/>
                <a:gd name="connsiteY44" fmla="*/ 209987 h 568290"/>
                <a:gd name="connsiteX45" fmla="*/ 123648 w 531091"/>
                <a:gd name="connsiteY45" fmla="*/ 313973 h 568290"/>
                <a:gd name="connsiteX46" fmla="*/ 94215 w 531091"/>
                <a:gd name="connsiteY46" fmla="*/ 363159 h 568290"/>
                <a:gd name="connsiteX47" fmla="*/ 63364 w 531091"/>
                <a:gd name="connsiteY47" fmla="*/ 400471 h 568290"/>
                <a:gd name="connsiteX48" fmla="*/ 5489 w 531091"/>
                <a:gd name="connsiteY48" fmla="*/ 519500 h 56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31091" h="568290">
                  <a:moveTo>
                    <a:pt x="49022" y="544187"/>
                  </a:moveTo>
                  <a:cubicBezTo>
                    <a:pt x="48728" y="544187"/>
                    <a:pt x="48460" y="544134"/>
                    <a:pt x="48220" y="543999"/>
                  </a:cubicBezTo>
                  <a:lnTo>
                    <a:pt x="2278" y="522214"/>
                  </a:lnTo>
                  <a:cubicBezTo>
                    <a:pt x="1368" y="521784"/>
                    <a:pt x="967" y="520736"/>
                    <a:pt x="1315" y="519796"/>
                  </a:cubicBezTo>
                  <a:cubicBezTo>
                    <a:pt x="14987" y="483773"/>
                    <a:pt x="38614" y="430316"/>
                    <a:pt x="60260" y="398295"/>
                  </a:cubicBezTo>
                  <a:cubicBezTo>
                    <a:pt x="72007" y="380915"/>
                    <a:pt x="82362" y="370063"/>
                    <a:pt x="91513" y="360472"/>
                  </a:cubicBezTo>
                  <a:cubicBezTo>
                    <a:pt x="105052" y="346262"/>
                    <a:pt x="114845" y="336000"/>
                    <a:pt x="119982" y="313113"/>
                  </a:cubicBezTo>
                  <a:cubicBezTo>
                    <a:pt x="124290" y="293853"/>
                    <a:pt x="127554" y="252968"/>
                    <a:pt x="131033" y="209665"/>
                  </a:cubicBezTo>
                  <a:cubicBezTo>
                    <a:pt x="134591" y="165207"/>
                    <a:pt x="138257" y="119244"/>
                    <a:pt x="143582" y="87680"/>
                  </a:cubicBezTo>
                  <a:cubicBezTo>
                    <a:pt x="152412" y="35271"/>
                    <a:pt x="161215" y="18133"/>
                    <a:pt x="171409" y="-1719"/>
                  </a:cubicBezTo>
                  <a:cubicBezTo>
                    <a:pt x="173496" y="-5775"/>
                    <a:pt x="175637" y="-9966"/>
                    <a:pt x="177831" y="-14559"/>
                  </a:cubicBezTo>
                  <a:cubicBezTo>
                    <a:pt x="180212" y="-19529"/>
                    <a:pt x="186741" y="-22592"/>
                    <a:pt x="197256" y="-23666"/>
                  </a:cubicBezTo>
                  <a:cubicBezTo>
                    <a:pt x="242396" y="-28259"/>
                    <a:pt x="355685" y="4433"/>
                    <a:pt x="368930" y="21920"/>
                  </a:cubicBezTo>
                  <a:cubicBezTo>
                    <a:pt x="369492" y="22646"/>
                    <a:pt x="370401" y="23828"/>
                    <a:pt x="371659" y="25413"/>
                  </a:cubicBezTo>
                  <a:cubicBezTo>
                    <a:pt x="443341" y="116478"/>
                    <a:pt x="491852" y="213237"/>
                    <a:pt x="508227" y="297855"/>
                  </a:cubicBezTo>
                  <a:cubicBezTo>
                    <a:pt x="527760" y="398752"/>
                    <a:pt x="531666" y="488125"/>
                    <a:pt x="532282" y="532422"/>
                  </a:cubicBezTo>
                  <a:cubicBezTo>
                    <a:pt x="532282" y="533415"/>
                    <a:pt x="531559" y="534248"/>
                    <a:pt x="530569" y="534356"/>
                  </a:cubicBezTo>
                  <a:lnTo>
                    <a:pt x="480908" y="539836"/>
                  </a:lnTo>
                  <a:cubicBezTo>
                    <a:pt x="479918" y="539943"/>
                    <a:pt x="479035" y="539272"/>
                    <a:pt x="478821" y="538304"/>
                  </a:cubicBezTo>
                  <a:cubicBezTo>
                    <a:pt x="460439" y="447374"/>
                    <a:pt x="444813" y="389431"/>
                    <a:pt x="432371" y="366060"/>
                  </a:cubicBezTo>
                  <a:cubicBezTo>
                    <a:pt x="392342" y="290925"/>
                    <a:pt x="302867" y="194594"/>
                    <a:pt x="292833" y="188819"/>
                  </a:cubicBezTo>
                  <a:cubicBezTo>
                    <a:pt x="288364" y="192042"/>
                    <a:pt x="273487" y="225164"/>
                    <a:pt x="260323" y="254472"/>
                  </a:cubicBezTo>
                  <a:cubicBezTo>
                    <a:pt x="243118" y="292751"/>
                    <a:pt x="223639" y="336135"/>
                    <a:pt x="208816" y="358726"/>
                  </a:cubicBezTo>
                  <a:cubicBezTo>
                    <a:pt x="192601" y="383413"/>
                    <a:pt x="170473" y="406193"/>
                    <a:pt x="144866" y="432599"/>
                  </a:cubicBezTo>
                  <a:cubicBezTo>
                    <a:pt x="114979" y="463384"/>
                    <a:pt x="81077" y="498306"/>
                    <a:pt x="50655" y="543381"/>
                  </a:cubicBezTo>
                  <a:cubicBezTo>
                    <a:pt x="50226" y="543892"/>
                    <a:pt x="49638" y="544187"/>
                    <a:pt x="49022" y="544187"/>
                  </a:cubicBezTo>
                  <a:lnTo>
                    <a:pt x="49022" y="544187"/>
                  </a:lnTo>
                  <a:close/>
                  <a:moveTo>
                    <a:pt x="5489" y="519500"/>
                  </a:moveTo>
                  <a:lnTo>
                    <a:pt x="48353" y="539836"/>
                  </a:lnTo>
                  <a:cubicBezTo>
                    <a:pt x="78723" y="495109"/>
                    <a:pt x="112356" y="460483"/>
                    <a:pt x="142083" y="429886"/>
                  </a:cubicBezTo>
                  <a:cubicBezTo>
                    <a:pt x="167556" y="403641"/>
                    <a:pt x="189577" y="380969"/>
                    <a:pt x="205605" y="356577"/>
                  </a:cubicBezTo>
                  <a:cubicBezTo>
                    <a:pt x="220268" y="334254"/>
                    <a:pt x="239693" y="291005"/>
                    <a:pt x="256818" y="252860"/>
                  </a:cubicBezTo>
                  <a:cubicBezTo>
                    <a:pt x="285153" y="189786"/>
                    <a:pt x="289354" y="183339"/>
                    <a:pt x="293742" y="185005"/>
                  </a:cubicBezTo>
                  <a:cubicBezTo>
                    <a:pt x="298318" y="186724"/>
                    <a:pt x="324406" y="213533"/>
                    <a:pt x="352474" y="246843"/>
                  </a:cubicBezTo>
                  <a:cubicBezTo>
                    <a:pt x="373505" y="271798"/>
                    <a:pt x="412276" y="320205"/>
                    <a:pt x="435715" y="364233"/>
                  </a:cubicBezTo>
                  <a:cubicBezTo>
                    <a:pt x="448264" y="387792"/>
                    <a:pt x="463891" y="445493"/>
                    <a:pt x="482192" y="535806"/>
                  </a:cubicBezTo>
                  <a:lnTo>
                    <a:pt x="528375" y="530702"/>
                  </a:lnTo>
                  <a:cubicBezTo>
                    <a:pt x="527706" y="485976"/>
                    <a:pt x="523666" y="397866"/>
                    <a:pt x="504427" y="298581"/>
                  </a:cubicBezTo>
                  <a:cubicBezTo>
                    <a:pt x="488159" y="214554"/>
                    <a:pt x="439916" y="118385"/>
                    <a:pt x="368609" y="27804"/>
                  </a:cubicBezTo>
                  <a:cubicBezTo>
                    <a:pt x="367672" y="26621"/>
                    <a:pt x="366762" y="25439"/>
                    <a:pt x="365826" y="24257"/>
                  </a:cubicBezTo>
                  <a:cubicBezTo>
                    <a:pt x="354561" y="9348"/>
                    <a:pt x="243787" y="-24525"/>
                    <a:pt x="197578" y="-19824"/>
                  </a:cubicBezTo>
                  <a:cubicBezTo>
                    <a:pt x="188614" y="-18911"/>
                    <a:pt x="182941" y="-16520"/>
                    <a:pt x="181202" y="-12867"/>
                  </a:cubicBezTo>
                  <a:cubicBezTo>
                    <a:pt x="178981" y="-8220"/>
                    <a:pt x="176814" y="-4002"/>
                    <a:pt x="174727" y="81"/>
                  </a:cubicBezTo>
                  <a:cubicBezTo>
                    <a:pt x="164693" y="19637"/>
                    <a:pt x="155997" y="36534"/>
                    <a:pt x="147274" y="88352"/>
                  </a:cubicBezTo>
                  <a:cubicBezTo>
                    <a:pt x="141976" y="119755"/>
                    <a:pt x="138311" y="165610"/>
                    <a:pt x="134779" y="209987"/>
                  </a:cubicBezTo>
                  <a:cubicBezTo>
                    <a:pt x="131300" y="253424"/>
                    <a:pt x="128036" y="294471"/>
                    <a:pt x="123648" y="313973"/>
                  </a:cubicBezTo>
                  <a:cubicBezTo>
                    <a:pt x="118270" y="337908"/>
                    <a:pt x="108182" y="348492"/>
                    <a:pt x="94215" y="363159"/>
                  </a:cubicBezTo>
                  <a:cubicBezTo>
                    <a:pt x="85171" y="372641"/>
                    <a:pt x="74923" y="383387"/>
                    <a:pt x="63364" y="400471"/>
                  </a:cubicBezTo>
                  <a:cubicBezTo>
                    <a:pt x="42253" y="431713"/>
                    <a:pt x="19162" y="483692"/>
                    <a:pt x="5489" y="519500"/>
                  </a:cubicBezTo>
                  <a:close/>
                </a:path>
              </a:pathLst>
            </a:custGeom>
            <a:solidFill>
              <a:srgbClr val="191919"/>
            </a:solidFill>
            <a:ln w="268" cap="flat">
              <a:noFill/>
              <a:prstDash val="solid"/>
              <a:miter/>
            </a:ln>
          </p:spPr>
          <p:txBody>
            <a:bodyPr rtlCol="0" anchor="ctr"/>
            <a:lstStyle/>
            <a:p>
              <a:endParaRPr lang="fr-FR"/>
            </a:p>
          </p:txBody>
        </p:sp>
        <p:sp>
          <p:nvSpPr>
            <p:cNvPr id="4284" name="Forme libre 4283">
              <a:extLst>
                <a:ext uri="{FF2B5EF4-FFF2-40B4-BE49-F238E27FC236}">
                  <a16:creationId xmlns:a16="http://schemas.microsoft.com/office/drawing/2014/main" id="{2C6BC41B-21FF-3F3B-F94B-EDBECE56BD11}"/>
                </a:ext>
              </a:extLst>
            </p:cNvPr>
            <p:cNvSpPr/>
            <p:nvPr/>
          </p:nvSpPr>
          <p:spPr>
            <a:xfrm>
              <a:off x="2336411" y="9801163"/>
              <a:ext cx="198590" cy="518747"/>
            </a:xfrm>
            <a:custGeom>
              <a:avLst/>
              <a:gdLst>
                <a:gd name="connsiteX0" fmla="*/ 6152 w 198590"/>
                <a:gd name="connsiteY0" fmla="*/ 494651 h 518747"/>
                <a:gd name="connsiteX1" fmla="*/ 1683 w 198590"/>
                <a:gd name="connsiteY1" fmla="*/ 490191 h 518747"/>
                <a:gd name="connsiteX2" fmla="*/ 1924 w 198590"/>
                <a:gd name="connsiteY2" fmla="*/ 488767 h 518747"/>
                <a:gd name="connsiteX3" fmla="*/ 52334 w 198590"/>
                <a:gd name="connsiteY3" fmla="*/ 392975 h 518747"/>
                <a:gd name="connsiteX4" fmla="*/ 89981 w 198590"/>
                <a:gd name="connsiteY4" fmla="*/ 351445 h 518747"/>
                <a:gd name="connsiteX5" fmla="*/ 145369 w 198590"/>
                <a:gd name="connsiteY5" fmla="*/ 239534 h 518747"/>
                <a:gd name="connsiteX6" fmla="*/ 192140 w 198590"/>
                <a:gd name="connsiteY6" fmla="*/ -22137 h 518747"/>
                <a:gd name="connsiteX7" fmla="*/ 198321 w 198590"/>
                <a:gd name="connsiteY7" fmla="*/ -23319 h 518747"/>
                <a:gd name="connsiteX8" fmla="*/ 199498 w 198590"/>
                <a:gd name="connsiteY8" fmla="*/ -17113 h 518747"/>
                <a:gd name="connsiteX9" fmla="*/ 199471 w 198590"/>
                <a:gd name="connsiteY9" fmla="*/ -17059 h 518747"/>
                <a:gd name="connsiteX10" fmla="*/ 154252 w 198590"/>
                <a:gd name="connsiteY10" fmla="*/ 240018 h 518747"/>
                <a:gd name="connsiteX11" fmla="*/ 96216 w 198590"/>
                <a:gd name="connsiteY11" fmla="*/ 357838 h 518747"/>
                <a:gd name="connsiteX12" fmla="*/ 59452 w 198590"/>
                <a:gd name="connsiteY12" fmla="*/ 398347 h 518747"/>
                <a:gd name="connsiteX13" fmla="*/ 10352 w 198590"/>
                <a:gd name="connsiteY13" fmla="*/ 491615 h 518747"/>
                <a:gd name="connsiteX14" fmla="*/ 6152 w 198590"/>
                <a:gd name="connsiteY14" fmla="*/ 494651 h 51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90" h="518747">
                  <a:moveTo>
                    <a:pt x="6152" y="494651"/>
                  </a:moveTo>
                  <a:cubicBezTo>
                    <a:pt x="3690" y="494651"/>
                    <a:pt x="1683" y="492636"/>
                    <a:pt x="1683" y="490191"/>
                  </a:cubicBezTo>
                  <a:cubicBezTo>
                    <a:pt x="1683" y="489708"/>
                    <a:pt x="1763" y="489224"/>
                    <a:pt x="1924" y="488767"/>
                  </a:cubicBezTo>
                  <a:cubicBezTo>
                    <a:pt x="2620" y="486672"/>
                    <a:pt x="19477" y="436949"/>
                    <a:pt x="52334" y="392975"/>
                  </a:cubicBezTo>
                  <a:cubicBezTo>
                    <a:pt x="64830" y="376239"/>
                    <a:pt x="77620" y="363640"/>
                    <a:pt x="89981" y="351445"/>
                  </a:cubicBezTo>
                  <a:cubicBezTo>
                    <a:pt x="119173" y="322674"/>
                    <a:pt x="142211" y="299922"/>
                    <a:pt x="145369" y="239534"/>
                  </a:cubicBezTo>
                  <a:cubicBezTo>
                    <a:pt x="149757" y="155050"/>
                    <a:pt x="167657" y="13457"/>
                    <a:pt x="192140" y="-22137"/>
                  </a:cubicBezTo>
                  <a:cubicBezTo>
                    <a:pt x="193531" y="-24178"/>
                    <a:pt x="196287" y="-24715"/>
                    <a:pt x="198321" y="-23319"/>
                  </a:cubicBezTo>
                  <a:cubicBezTo>
                    <a:pt x="200354" y="-21921"/>
                    <a:pt x="200889" y="-19155"/>
                    <a:pt x="199498" y="-17113"/>
                  </a:cubicBezTo>
                  <a:cubicBezTo>
                    <a:pt x="199498" y="-17086"/>
                    <a:pt x="199471" y="-17086"/>
                    <a:pt x="199471" y="-17059"/>
                  </a:cubicBezTo>
                  <a:cubicBezTo>
                    <a:pt x="176995" y="15632"/>
                    <a:pt x="158774" y="153251"/>
                    <a:pt x="154252" y="240018"/>
                  </a:cubicBezTo>
                  <a:cubicBezTo>
                    <a:pt x="150934" y="303898"/>
                    <a:pt x="125568" y="328880"/>
                    <a:pt x="96216" y="357838"/>
                  </a:cubicBezTo>
                  <a:cubicBezTo>
                    <a:pt x="84095" y="369792"/>
                    <a:pt x="71546" y="382149"/>
                    <a:pt x="59452" y="398347"/>
                  </a:cubicBezTo>
                  <a:cubicBezTo>
                    <a:pt x="27477" y="441139"/>
                    <a:pt x="10513" y="491132"/>
                    <a:pt x="10352" y="491615"/>
                  </a:cubicBezTo>
                  <a:cubicBezTo>
                    <a:pt x="9764" y="493442"/>
                    <a:pt x="8078" y="494651"/>
                    <a:pt x="6152" y="494651"/>
                  </a:cubicBezTo>
                  <a:close/>
                </a:path>
              </a:pathLst>
            </a:custGeom>
            <a:solidFill>
              <a:srgbClr val="FFFFFF"/>
            </a:solidFill>
            <a:ln w="268" cap="flat">
              <a:noFill/>
              <a:prstDash val="solid"/>
              <a:miter/>
            </a:ln>
          </p:spPr>
          <p:txBody>
            <a:bodyPr rtlCol="0" anchor="ctr"/>
            <a:lstStyle/>
            <a:p>
              <a:endParaRPr lang="fr-FR"/>
            </a:p>
          </p:txBody>
        </p:sp>
        <p:sp>
          <p:nvSpPr>
            <p:cNvPr id="4285" name="Forme libre 4284">
              <a:extLst>
                <a:ext uri="{FF2B5EF4-FFF2-40B4-BE49-F238E27FC236}">
                  <a16:creationId xmlns:a16="http://schemas.microsoft.com/office/drawing/2014/main" id="{EFD2931E-0CEE-9165-EACF-65F6F62A97C9}"/>
                </a:ext>
              </a:extLst>
            </p:cNvPr>
            <p:cNvSpPr/>
            <p:nvPr/>
          </p:nvSpPr>
          <p:spPr>
            <a:xfrm>
              <a:off x="2325494" y="10191670"/>
              <a:ext cx="143265" cy="153249"/>
            </a:xfrm>
            <a:custGeom>
              <a:avLst/>
              <a:gdLst>
                <a:gd name="connsiteX0" fmla="*/ 47749 w 143265"/>
                <a:gd name="connsiteY0" fmla="*/ 128488 h 153249"/>
                <a:gd name="connsiteX1" fmla="*/ 144395 w 143265"/>
                <a:gd name="connsiteY1" fmla="*/ 15154 h 153249"/>
                <a:gd name="connsiteX2" fmla="*/ 136663 w 143265"/>
                <a:gd name="connsiteY2" fmla="*/ -24254 h 153249"/>
                <a:gd name="connsiteX3" fmla="*/ 104902 w 143265"/>
                <a:gd name="connsiteY3" fmla="*/ 43951 h 153249"/>
                <a:gd name="connsiteX4" fmla="*/ 74667 w 143265"/>
                <a:gd name="connsiteY4" fmla="*/ 41372 h 153249"/>
                <a:gd name="connsiteX5" fmla="*/ 44538 w 143265"/>
                <a:gd name="connsiteY5" fmla="*/ 94319 h 153249"/>
                <a:gd name="connsiteX6" fmla="*/ 9593 w 143265"/>
                <a:gd name="connsiteY6" fmla="*/ 86931 h 153249"/>
                <a:gd name="connsiteX7" fmla="*/ 1807 w 143265"/>
                <a:gd name="connsiteY7" fmla="*/ 106648 h 153249"/>
                <a:gd name="connsiteX8" fmla="*/ 47749 w 143265"/>
                <a:gd name="connsiteY8" fmla="*/ 128488 h 15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65" h="153249">
                  <a:moveTo>
                    <a:pt x="47749" y="128488"/>
                  </a:moveTo>
                  <a:cubicBezTo>
                    <a:pt x="82480" y="77019"/>
                    <a:pt x="111377" y="49458"/>
                    <a:pt x="144395" y="15154"/>
                  </a:cubicBezTo>
                  <a:cubicBezTo>
                    <a:pt x="145840" y="1911"/>
                    <a:pt x="145680" y="-29089"/>
                    <a:pt x="136663" y="-24254"/>
                  </a:cubicBezTo>
                  <a:cubicBezTo>
                    <a:pt x="122615" y="-16706"/>
                    <a:pt x="127485" y="28532"/>
                    <a:pt x="104902" y="43951"/>
                  </a:cubicBezTo>
                  <a:cubicBezTo>
                    <a:pt x="93611" y="51660"/>
                    <a:pt x="82399" y="22004"/>
                    <a:pt x="74667" y="41372"/>
                  </a:cubicBezTo>
                  <a:cubicBezTo>
                    <a:pt x="66934" y="60740"/>
                    <a:pt x="61796" y="77529"/>
                    <a:pt x="44538" y="94319"/>
                  </a:cubicBezTo>
                  <a:cubicBezTo>
                    <a:pt x="34049" y="104499"/>
                    <a:pt x="19467" y="97569"/>
                    <a:pt x="9593" y="86931"/>
                  </a:cubicBezTo>
                  <a:cubicBezTo>
                    <a:pt x="6918" y="93486"/>
                    <a:pt x="4322" y="100040"/>
                    <a:pt x="1807" y="106648"/>
                  </a:cubicBezTo>
                  <a:lnTo>
                    <a:pt x="47749" y="128488"/>
                  </a:lnTo>
                  <a:close/>
                </a:path>
              </a:pathLst>
            </a:custGeom>
            <a:solidFill>
              <a:srgbClr val="191919"/>
            </a:solidFill>
            <a:ln w="268" cap="flat">
              <a:noFill/>
              <a:prstDash val="solid"/>
              <a:miter/>
            </a:ln>
          </p:spPr>
          <p:txBody>
            <a:bodyPr rtlCol="0" anchor="ctr"/>
            <a:lstStyle/>
            <a:p>
              <a:endParaRPr lang="fr-FR"/>
            </a:p>
          </p:txBody>
        </p:sp>
        <p:sp>
          <p:nvSpPr>
            <p:cNvPr id="4286" name="Forme libre 4285">
              <a:extLst>
                <a:ext uri="{FF2B5EF4-FFF2-40B4-BE49-F238E27FC236}">
                  <a16:creationId xmlns:a16="http://schemas.microsoft.com/office/drawing/2014/main" id="{A2CDCB18-65D9-A530-5714-3E6F61EC4FD7}"/>
                </a:ext>
              </a:extLst>
            </p:cNvPr>
            <p:cNvSpPr/>
            <p:nvPr/>
          </p:nvSpPr>
          <p:spPr>
            <a:xfrm>
              <a:off x="2323604" y="10149824"/>
              <a:ext cx="485063" cy="197002"/>
            </a:xfrm>
            <a:custGeom>
              <a:avLst/>
              <a:gdLst>
                <a:gd name="connsiteX0" fmla="*/ 49096 w 485063"/>
                <a:gd name="connsiteY0" fmla="*/ 172305 h 197002"/>
                <a:gd name="connsiteX1" fmla="*/ 48294 w 485063"/>
                <a:gd name="connsiteY1" fmla="*/ 172117 h 197002"/>
                <a:gd name="connsiteX2" fmla="*/ 2352 w 485063"/>
                <a:gd name="connsiteY2" fmla="*/ 150332 h 197002"/>
                <a:gd name="connsiteX3" fmla="*/ 1388 w 485063"/>
                <a:gd name="connsiteY3" fmla="*/ 147914 h 197002"/>
                <a:gd name="connsiteX4" fmla="*/ 9202 w 485063"/>
                <a:gd name="connsiteY4" fmla="*/ 128143 h 197002"/>
                <a:gd name="connsiteX5" fmla="*/ 11690 w 485063"/>
                <a:gd name="connsiteY5" fmla="*/ 127095 h 197002"/>
                <a:gd name="connsiteX6" fmla="*/ 12359 w 485063"/>
                <a:gd name="connsiteY6" fmla="*/ 127552 h 197002"/>
                <a:gd name="connsiteX7" fmla="*/ 33577 w 485063"/>
                <a:gd name="connsiteY7" fmla="*/ 139291 h 197002"/>
                <a:gd name="connsiteX8" fmla="*/ 44574 w 485063"/>
                <a:gd name="connsiteY8" fmla="*/ 134858 h 197002"/>
                <a:gd name="connsiteX9" fmla="*/ 71679 w 485063"/>
                <a:gd name="connsiteY9" fmla="*/ 89138 h 197002"/>
                <a:gd name="connsiteX10" fmla="*/ 74248 w 485063"/>
                <a:gd name="connsiteY10" fmla="*/ 82557 h 197002"/>
                <a:gd name="connsiteX11" fmla="*/ 80910 w 485063"/>
                <a:gd name="connsiteY11" fmla="*/ 74874 h 197002"/>
                <a:gd name="connsiteX12" fmla="*/ 92657 w 485063"/>
                <a:gd name="connsiteY12" fmla="*/ 80005 h 197002"/>
                <a:gd name="connsiteX13" fmla="*/ 105206 w 485063"/>
                <a:gd name="connsiteY13" fmla="*/ 84276 h 197002"/>
                <a:gd name="connsiteX14" fmla="*/ 124578 w 485063"/>
                <a:gd name="connsiteY14" fmla="*/ 43793 h 197002"/>
                <a:gd name="connsiteX15" fmla="*/ 137154 w 485063"/>
                <a:gd name="connsiteY15" fmla="*/ 15964 h 197002"/>
                <a:gd name="connsiteX16" fmla="*/ 142532 w 485063"/>
                <a:gd name="connsiteY16" fmla="*/ 16071 h 197002"/>
                <a:gd name="connsiteX17" fmla="*/ 147696 w 485063"/>
                <a:gd name="connsiteY17" fmla="*/ 57279 h 197002"/>
                <a:gd name="connsiteX18" fmla="*/ 147161 w 485063"/>
                <a:gd name="connsiteY18" fmla="*/ 58407 h 197002"/>
                <a:gd name="connsiteX19" fmla="*/ 135201 w 485063"/>
                <a:gd name="connsiteY19" fmla="*/ 70764 h 197002"/>
                <a:gd name="connsiteX20" fmla="*/ 50729 w 485063"/>
                <a:gd name="connsiteY20" fmla="*/ 171499 h 197002"/>
                <a:gd name="connsiteX21" fmla="*/ 49096 w 485063"/>
                <a:gd name="connsiteY21" fmla="*/ 172305 h 197002"/>
                <a:gd name="connsiteX22" fmla="*/ 5563 w 485063"/>
                <a:gd name="connsiteY22" fmla="*/ 147618 h 197002"/>
                <a:gd name="connsiteX23" fmla="*/ 48427 w 485063"/>
                <a:gd name="connsiteY23" fmla="*/ 167954 h 197002"/>
                <a:gd name="connsiteX24" fmla="*/ 132418 w 485063"/>
                <a:gd name="connsiteY24" fmla="*/ 68051 h 197002"/>
                <a:gd name="connsiteX25" fmla="*/ 143897 w 485063"/>
                <a:gd name="connsiteY25" fmla="*/ 56178 h 197002"/>
                <a:gd name="connsiteX26" fmla="*/ 144218 w 485063"/>
                <a:gd name="connsiteY26" fmla="*/ 34660 h 197002"/>
                <a:gd name="connsiteX27" fmla="*/ 140311 w 485063"/>
                <a:gd name="connsiteY27" fmla="*/ 19241 h 197002"/>
                <a:gd name="connsiteX28" fmla="*/ 138893 w 485063"/>
                <a:gd name="connsiteY28" fmla="*/ 19348 h 197002"/>
                <a:gd name="connsiteX29" fmla="*/ 128244 w 485063"/>
                <a:gd name="connsiteY29" fmla="*/ 44653 h 197002"/>
                <a:gd name="connsiteX30" fmla="*/ 107293 w 485063"/>
                <a:gd name="connsiteY30" fmla="*/ 87445 h 197002"/>
                <a:gd name="connsiteX31" fmla="*/ 90222 w 485063"/>
                <a:gd name="connsiteY31" fmla="*/ 83013 h 197002"/>
                <a:gd name="connsiteX32" fmla="*/ 81847 w 485063"/>
                <a:gd name="connsiteY32" fmla="*/ 78608 h 197002"/>
                <a:gd name="connsiteX33" fmla="*/ 77753 w 485063"/>
                <a:gd name="connsiteY33" fmla="*/ 84007 h 197002"/>
                <a:gd name="connsiteX34" fmla="*/ 75184 w 485063"/>
                <a:gd name="connsiteY34" fmla="*/ 90562 h 197002"/>
                <a:gd name="connsiteX35" fmla="*/ 47170 w 485063"/>
                <a:gd name="connsiteY35" fmla="*/ 137652 h 197002"/>
                <a:gd name="connsiteX36" fmla="*/ 33417 w 485063"/>
                <a:gd name="connsiteY36" fmla="*/ 143159 h 197002"/>
                <a:gd name="connsiteX37" fmla="*/ 11556 w 485063"/>
                <a:gd name="connsiteY37" fmla="*/ 132306 h 197002"/>
                <a:gd name="connsiteX38" fmla="*/ 5563 w 485063"/>
                <a:gd name="connsiteY38" fmla="*/ 147618 h 197002"/>
                <a:gd name="connsiteX39" fmla="*/ 5563 w 485063"/>
                <a:gd name="connsiteY39" fmla="*/ 147618 h 197002"/>
                <a:gd name="connsiteX40" fmla="*/ 481945 w 485063"/>
                <a:gd name="connsiteY40" fmla="*/ 18704 h 197002"/>
                <a:gd name="connsiteX41" fmla="*/ 467791 w 485063"/>
                <a:gd name="connsiteY41" fmla="*/ 27757 h 197002"/>
                <a:gd name="connsiteX42" fmla="*/ 463938 w 485063"/>
                <a:gd name="connsiteY42" fmla="*/ -23901 h 197002"/>
                <a:gd name="connsiteX43" fmla="*/ 442479 w 485063"/>
                <a:gd name="connsiteY43" fmla="*/ 10725 h 197002"/>
                <a:gd name="connsiteX44" fmla="*/ 470520 w 485063"/>
                <a:gd name="connsiteY44" fmla="*/ 117505 h 197002"/>
                <a:gd name="connsiteX45" fmla="*/ 481945 w 485063"/>
                <a:gd name="connsiteY45" fmla="*/ 18704 h 19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85063" h="197002">
                  <a:moveTo>
                    <a:pt x="49096" y="172305"/>
                  </a:moveTo>
                  <a:cubicBezTo>
                    <a:pt x="48802" y="172305"/>
                    <a:pt x="48534" y="172252"/>
                    <a:pt x="48294" y="172117"/>
                  </a:cubicBezTo>
                  <a:lnTo>
                    <a:pt x="2352" y="150332"/>
                  </a:lnTo>
                  <a:cubicBezTo>
                    <a:pt x="1442" y="149902"/>
                    <a:pt x="1041" y="148854"/>
                    <a:pt x="1388" y="147914"/>
                  </a:cubicBezTo>
                  <a:cubicBezTo>
                    <a:pt x="3904" y="141279"/>
                    <a:pt x="6499" y="134697"/>
                    <a:pt x="9202" y="128143"/>
                  </a:cubicBezTo>
                  <a:cubicBezTo>
                    <a:pt x="9603" y="127176"/>
                    <a:pt x="10727" y="126692"/>
                    <a:pt x="11690" y="127095"/>
                  </a:cubicBezTo>
                  <a:cubicBezTo>
                    <a:pt x="11931" y="127202"/>
                    <a:pt x="12172" y="127364"/>
                    <a:pt x="12359" y="127552"/>
                  </a:cubicBezTo>
                  <a:cubicBezTo>
                    <a:pt x="19128" y="134832"/>
                    <a:pt x="26861" y="139130"/>
                    <a:pt x="33577" y="139291"/>
                  </a:cubicBezTo>
                  <a:cubicBezTo>
                    <a:pt x="37751" y="139425"/>
                    <a:pt x="41444" y="137894"/>
                    <a:pt x="44574" y="134858"/>
                  </a:cubicBezTo>
                  <a:cubicBezTo>
                    <a:pt x="59558" y="120272"/>
                    <a:pt x="65177" y="105847"/>
                    <a:pt x="71679" y="89138"/>
                  </a:cubicBezTo>
                  <a:cubicBezTo>
                    <a:pt x="72509" y="86989"/>
                    <a:pt x="73365" y="84786"/>
                    <a:pt x="74248" y="82557"/>
                  </a:cubicBezTo>
                  <a:cubicBezTo>
                    <a:pt x="76014" y="78098"/>
                    <a:pt x="78208" y="75599"/>
                    <a:pt x="80910" y="74874"/>
                  </a:cubicBezTo>
                  <a:cubicBezTo>
                    <a:pt x="84924" y="73800"/>
                    <a:pt x="88857" y="76942"/>
                    <a:pt x="92657" y="80005"/>
                  </a:cubicBezTo>
                  <a:cubicBezTo>
                    <a:pt x="97874" y="84195"/>
                    <a:pt x="101594" y="86747"/>
                    <a:pt x="105206" y="84276"/>
                  </a:cubicBezTo>
                  <a:cubicBezTo>
                    <a:pt x="117113" y="76136"/>
                    <a:pt x="121073" y="58944"/>
                    <a:pt x="124578" y="43793"/>
                  </a:cubicBezTo>
                  <a:cubicBezTo>
                    <a:pt x="127548" y="30899"/>
                    <a:pt x="130117" y="19751"/>
                    <a:pt x="137154" y="15964"/>
                  </a:cubicBezTo>
                  <a:cubicBezTo>
                    <a:pt x="139027" y="14943"/>
                    <a:pt x="140927" y="14997"/>
                    <a:pt x="142532" y="16071"/>
                  </a:cubicBezTo>
                  <a:cubicBezTo>
                    <a:pt x="149997" y="21122"/>
                    <a:pt x="148499" y="49865"/>
                    <a:pt x="147696" y="57279"/>
                  </a:cubicBezTo>
                  <a:cubicBezTo>
                    <a:pt x="147643" y="57709"/>
                    <a:pt x="147455" y="58085"/>
                    <a:pt x="147161" y="58407"/>
                  </a:cubicBezTo>
                  <a:cubicBezTo>
                    <a:pt x="143121" y="62597"/>
                    <a:pt x="139134" y="66708"/>
                    <a:pt x="135201" y="70764"/>
                  </a:cubicBezTo>
                  <a:cubicBezTo>
                    <a:pt x="107373" y="99399"/>
                    <a:pt x="81098" y="126477"/>
                    <a:pt x="50729" y="171499"/>
                  </a:cubicBezTo>
                  <a:cubicBezTo>
                    <a:pt x="50300" y="172010"/>
                    <a:pt x="49712" y="172305"/>
                    <a:pt x="49096" y="172305"/>
                  </a:cubicBezTo>
                  <a:close/>
                  <a:moveTo>
                    <a:pt x="5563" y="147618"/>
                  </a:moveTo>
                  <a:lnTo>
                    <a:pt x="48427" y="167954"/>
                  </a:lnTo>
                  <a:cubicBezTo>
                    <a:pt x="78609" y="123442"/>
                    <a:pt x="104751" y="96525"/>
                    <a:pt x="132418" y="68051"/>
                  </a:cubicBezTo>
                  <a:cubicBezTo>
                    <a:pt x="136191" y="64156"/>
                    <a:pt x="140017" y="60207"/>
                    <a:pt x="143897" y="56178"/>
                  </a:cubicBezTo>
                  <a:cubicBezTo>
                    <a:pt x="144405" y="51154"/>
                    <a:pt x="144780" y="42746"/>
                    <a:pt x="144218" y="34660"/>
                  </a:cubicBezTo>
                  <a:cubicBezTo>
                    <a:pt x="143388" y="22223"/>
                    <a:pt x="141034" y="19698"/>
                    <a:pt x="140311" y="19241"/>
                  </a:cubicBezTo>
                  <a:cubicBezTo>
                    <a:pt x="140097" y="19107"/>
                    <a:pt x="139776" y="18865"/>
                    <a:pt x="138893" y="19348"/>
                  </a:cubicBezTo>
                  <a:cubicBezTo>
                    <a:pt x="133408" y="22303"/>
                    <a:pt x="130893" y="33156"/>
                    <a:pt x="128244" y="44653"/>
                  </a:cubicBezTo>
                  <a:cubicBezTo>
                    <a:pt x="124578" y="60502"/>
                    <a:pt x="120457" y="78474"/>
                    <a:pt x="107293" y="87445"/>
                  </a:cubicBezTo>
                  <a:cubicBezTo>
                    <a:pt x="101085" y="91690"/>
                    <a:pt x="95065" y="86881"/>
                    <a:pt x="90222" y="83013"/>
                  </a:cubicBezTo>
                  <a:cubicBezTo>
                    <a:pt x="87172" y="80569"/>
                    <a:pt x="83988" y="78044"/>
                    <a:pt x="81847" y="78608"/>
                  </a:cubicBezTo>
                  <a:cubicBezTo>
                    <a:pt x="80054" y="79091"/>
                    <a:pt x="78636" y="81804"/>
                    <a:pt x="77753" y="84007"/>
                  </a:cubicBezTo>
                  <a:cubicBezTo>
                    <a:pt x="76870" y="86210"/>
                    <a:pt x="76014" y="88413"/>
                    <a:pt x="75184" y="90562"/>
                  </a:cubicBezTo>
                  <a:cubicBezTo>
                    <a:pt x="68790" y="106975"/>
                    <a:pt x="62769" y="122475"/>
                    <a:pt x="47170" y="137652"/>
                  </a:cubicBezTo>
                  <a:cubicBezTo>
                    <a:pt x="43263" y="141440"/>
                    <a:pt x="38634" y="143320"/>
                    <a:pt x="33417" y="143159"/>
                  </a:cubicBezTo>
                  <a:cubicBezTo>
                    <a:pt x="26380" y="142971"/>
                    <a:pt x="18540" y="139049"/>
                    <a:pt x="11556" y="132306"/>
                  </a:cubicBezTo>
                  <a:cubicBezTo>
                    <a:pt x="9549" y="137384"/>
                    <a:pt x="7543" y="142488"/>
                    <a:pt x="5563" y="147618"/>
                  </a:cubicBezTo>
                  <a:lnTo>
                    <a:pt x="5563" y="147618"/>
                  </a:lnTo>
                  <a:close/>
                  <a:moveTo>
                    <a:pt x="481945" y="18704"/>
                  </a:moveTo>
                  <a:cubicBezTo>
                    <a:pt x="472768" y="15239"/>
                    <a:pt x="476166" y="31625"/>
                    <a:pt x="467791" y="27757"/>
                  </a:cubicBezTo>
                  <a:cubicBezTo>
                    <a:pt x="459416" y="23888"/>
                    <a:pt x="474855" y="-18743"/>
                    <a:pt x="463938" y="-23901"/>
                  </a:cubicBezTo>
                  <a:cubicBezTo>
                    <a:pt x="454359" y="-28440"/>
                    <a:pt x="449221" y="-13128"/>
                    <a:pt x="442479" y="10725"/>
                  </a:cubicBezTo>
                  <a:cubicBezTo>
                    <a:pt x="450479" y="31410"/>
                    <a:pt x="460593" y="74579"/>
                    <a:pt x="470520" y="117505"/>
                  </a:cubicBezTo>
                  <a:cubicBezTo>
                    <a:pt x="477370" y="88037"/>
                    <a:pt x="494280" y="23378"/>
                    <a:pt x="481945" y="18704"/>
                  </a:cubicBezTo>
                  <a:close/>
                </a:path>
              </a:pathLst>
            </a:custGeom>
            <a:solidFill>
              <a:srgbClr val="191919"/>
            </a:solidFill>
            <a:ln w="268" cap="flat">
              <a:noFill/>
              <a:prstDash val="solid"/>
              <a:miter/>
            </a:ln>
          </p:spPr>
          <p:txBody>
            <a:bodyPr rtlCol="0" anchor="ctr"/>
            <a:lstStyle/>
            <a:p>
              <a:endParaRPr lang="fr-FR"/>
            </a:p>
          </p:txBody>
        </p:sp>
        <p:sp>
          <p:nvSpPr>
            <p:cNvPr id="4287" name="Forme libre 4286">
              <a:extLst>
                <a:ext uri="{FF2B5EF4-FFF2-40B4-BE49-F238E27FC236}">
                  <a16:creationId xmlns:a16="http://schemas.microsoft.com/office/drawing/2014/main" id="{B4B3D775-6318-FB1E-696C-644BB3602438}"/>
                </a:ext>
              </a:extLst>
            </p:cNvPr>
            <p:cNvSpPr/>
            <p:nvPr/>
          </p:nvSpPr>
          <p:spPr>
            <a:xfrm>
              <a:off x="2296779" y="10147903"/>
              <a:ext cx="513763" cy="289612"/>
            </a:xfrm>
            <a:custGeom>
              <a:avLst/>
              <a:gdLst>
                <a:gd name="connsiteX0" fmla="*/ 497357 w 513763"/>
                <a:gd name="connsiteY0" fmla="*/ 121191 h 289612"/>
                <a:gd name="connsiteX1" fmla="*/ 497357 w 513763"/>
                <a:gd name="connsiteY1" fmla="*/ 121191 h 289612"/>
                <a:gd name="connsiteX2" fmla="*/ 495484 w 513763"/>
                <a:gd name="connsiteY2" fmla="*/ 119714 h 289612"/>
                <a:gd name="connsiteX3" fmla="*/ 467523 w 513763"/>
                <a:gd name="connsiteY3" fmla="*/ 13176 h 289612"/>
                <a:gd name="connsiteX4" fmla="*/ 467470 w 513763"/>
                <a:gd name="connsiteY4" fmla="*/ 11967 h 289612"/>
                <a:gd name="connsiteX5" fmla="*/ 484273 w 513763"/>
                <a:gd name="connsiteY5" fmla="*/ -24109 h 289612"/>
                <a:gd name="connsiteX6" fmla="*/ 491605 w 513763"/>
                <a:gd name="connsiteY6" fmla="*/ -23868 h 289612"/>
                <a:gd name="connsiteX7" fmla="*/ 495297 w 513763"/>
                <a:gd name="connsiteY7" fmla="*/ 6783 h 289612"/>
                <a:gd name="connsiteX8" fmla="*/ 495458 w 513763"/>
                <a:gd name="connsiteY8" fmla="*/ 27789 h 289612"/>
                <a:gd name="connsiteX9" fmla="*/ 497384 w 513763"/>
                <a:gd name="connsiteY9" fmla="*/ 28139 h 289612"/>
                <a:gd name="connsiteX10" fmla="*/ 499605 w 513763"/>
                <a:gd name="connsiteY10" fmla="*/ 24566 h 289612"/>
                <a:gd name="connsiteX11" fmla="*/ 509478 w 513763"/>
                <a:gd name="connsiteY11" fmla="*/ 18710 h 289612"/>
                <a:gd name="connsiteX12" fmla="*/ 501532 w 513763"/>
                <a:gd name="connsiteY12" fmla="*/ 109936 h 289612"/>
                <a:gd name="connsiteX13" fmla="*/ 499204 w 513763"/>
                <a:gd name="connsiteY13" fmla="*/ 119741 h 289612"/>
                <a:gd name="connsiteX14" fmla="*/ 497357 w 513763"/>
                <a:gd name="connsiteY14" fmla="*/ 121191 h 289612"/>
                <a:gd name="connsiteX15" fmla="*/ 471350 w 513763"/>
                <a:gd name="connsiteY15" fmla="*/ 12397 h 289612"/>
                <a:gd name="connsiteX16" fmla="*/ 497411 w 513763"/>
                <a:gd name="connsiteY16" fmla="*/ 110903 h 289612"/>
                <a:gd name="connsiteX17" fmla="*/ 497866 w 513763"/>
                <a:gd name="connsiteY17" fmla="*/ 109050 h 289612"/>
                <a:gd name="connsiteX18" fmla="*/ 509425 w 513763"/>
                <a:gd name="connsiteY18" fmla="*/ 54303 h 289612"/>
                <a:gd name="connsiteX19" fmla="*/ 508167 w 513763"/>
                <a:gd name="connsiteY19" fmla="*/ 22309 h 289612"/>
                <a:gd name="connsiteX20" fmla="*/ 503164 w 513763"/>
                <a:gd name="connsiteY20" fmla="*/ 26097 h 289612"/>
                <a:gd name="connsiteX21" fmla="*/ 498802 w 513763"/>
                <a:gd name="connsiteY21" fmla="*/ 31765 h 289612"/>
                <a:gd name="connsiteX22" fmla="*/ 493906 w 513763"/>
                <a:gd name="connsiteY22" fmla="*/ 31308 h 289612"/>
                <a:gd name="connsiteX23" fmla="*/ 491551 w 513763"/>
                <a:gd name="connsiteY23" fmla="*/ 6353 h 289612"/>
                <a:gd name="connsiteX24" fmla="*/ 490026 w 513763"/>
                <a:gd name="connsiteY24" fmla="*/ -20376 h 289612"/>
                <a:gd name="connsiteX25" fmla="*/ 485905 w 513763"/>
                <a:gd name="connsiteY25" fmla="*/ -20617 h 289612"/>
                <a:gd name="connsiteX26" fmla="*/ 471350 w 513763"/>
                <a:gd name="connsiteY26" fmla="*/ 12397 h 289612"/>
                <a:gd name="connsiteX27" fmla="*/ 13108 w 513763"/>
                <a:gd name="connsiteY27" fmla="*/ 203096 h 289612"/>
                <a:gd name="connsiteX28" fmla="*/ 2539 w 513763"/>
                <a:gd name="connsiteY28" fmla="*/ 264773 h 289612"/>
                <a:gd name="connsiteX29" fmla="*/ 145823 w 513763"/>
                <a:gd name="connsiteY29" fmla="*/ 264773 h 289612"/>
                <a:gd name="connsiteX30" fmla="*/ 139803 w 513763"/>
                <a:gd name="connsiteY30" fmla="*/ 251207 h 289612"/>
                <a:gd name="connsiteX31" fmla="*/ 72750 w 513763"/>
                <a:gd name="connsiteY31" fmla="*/ 224318 h 289612"/>
                <a:gd name="connsiteX32" fmla="*/ 55786 w 513763"/>
                <a:gd name="connsiteY32" fmla="*/ 204600 h 289612"/>
                <a:gd name="connsiteX33" fmla="*/ 13108 w 513763"/>
                <a:gd name="connsiteY33" fmla="*/ 203096 h 289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3763" h="289612">
                  <a:moveTo>
                    <a:pt x="497357" y="121191"/>
                  </a:moveTo>
                  <a:lnTo>
                    <a:pt x="497357" y="121191"/>
                  </a:lnTo>
                  <a:cubicBezTo>
                    <a:pt x="496475" y="121191"/>
                    <a:pt x="495699" y="120574"/>
                    <a:pt x="495484" y="119714"/>
                  </a:cubicBezTo>
                  <a:cubicBezTo>
                    <a:pt x="484755" y="73214"/>
                    <a:pt x="475229" y="33109"/>
                    <a:pt x="467523" y="13176"/>
                  </a:cubicBezTo>
                  <a:cubicBezTo>
                    <a:pt x="467363" y="12800"/>
                    <a:pt x="467363" y="12370"/>
                    <a:pt x="467470" y="11967"/>
                  </a:cubicBezTo>
                  <a:cubicBezTo>
                    <a:pt x="472875" y="-7132"/>
                    <a:pt x="477263" y="-20913"/>
                    <a:pt x="484273" y="-24109"/>
                  </a:cubicBezTo>
                  <a:cubicBezTo>
                    <a:pt x="486574" y="-25157"/>
                    <a:pt x="489036" y="-25077"/>
                    <a:pt x="491605" y="-23868"/>
                  </a:cubicBezTo>
                  <a:cubicBezTo>
                    <a:pt x="498695" y="-20510"/>
                    <a:pt x="496956" y="-6622"/>
                    <a:pt x="495297" y="6783"/>
                  </a:cubicBezTo>
                  <a:cubicBezTo>
                    <a:pt x="494307" y="14653"/>
                    <a:pt x="492836" y="26554"/>
                    <a:pt x="495458" y="27789"/>
                  </a:cubicBezTo>
                  <a:cubicBezTo>
                    <a:pt x="496046" y="28058"/>
                    <a:pt x="496849" y="28353"/>
                    <a:pt x="497384" y="28139"/>
                  </a:cubicBezTo>
                  <a:cubicBezTo>
                    <a:pt x="498240" y="27816"/>
                    <a:pt x="498963" y="26070"/>
                    <a:pt x="499605" y="24566"/>
                  </a:cubicBezTo>
                  <a:cubicBezTo>
                    <a:pt x="500916" y="21477"/>
                    <a:pt x="503110" y="16292"/>
                    <a:pt x="509478" y="18710"/>
                  </a:cubicBezTo>
                  <a:cubicBezTo>
                    <a:pt x="520074" y="22739"/>
                    <a:pt x="514589" y="55190"/>
                    <a:pt x="501532" y="109936"/>
                  </a:cubicBezTo>
                  <a:cubicBezTo>
                    <a:pt x="500675" y="113482"/>
                    <a:pt x="499899" y="116786"/>
                    <a:pt x="499204" y="119741"/>
                  </a:cubicBezTo>
                  <a:cubicBezTo>
                    <a:pt x="499016" y="120574"/>
                    <a:pt x="498267" y="121191"/>
                    <a:pt x="497357" y="121191"/>
                  </a:cubicBezTo>
                  <a:close/>
                  <a:moveTo>
                    <a:pt x="471350" y="12397"/>
                  </a:moveTo>
                  <a:cubicBezTo>
                    <a:pt x="478654" y="31577"/>
                    <a:pt x="487484" y="68110"/>
                    <a:pt x="497411" y="110903"/>
                  </a:cubicBezTo>
                  <a:lnTo>
                    <a:pt x="497866" y="109050"/>
                  </a:lnTo>
                  <a:cubicBezTo>
                    <a:pt x="501612" y="93388"/>
                    <a:pt x="506722" y="71952"/>
                    <a:pt x="509425" y="54303"/>
                  </a:cubicBezTo>
                  <a:cubicBezTo>
                    <a:pt x="513546" y="27413"/>
                    <a:pt x="509933" y="22981"/>
                    <a:pt x="508167" y="22309"/>
                  </a:cubicBezTo>
                  <a:cubicBezTo>
                    <a:pt x="505572" y="21342"/>
                    <a:pt x="504823" y="22175"/>
                    <a:pt x="503164" y="26097"/>
                  </a:cubicBezTo>
                  <a:cubicBezTo>
                    <a:pt x="502227" y="28327"/>
                    <a:pt x="501157" y="30852"/>
                    <a:pt x="498802" y="31765"/>
                  </a:cubicBezTo>
                  <a:cubicBezTo>
                    <a:pt x="497384" y="32329"/>
                    <a:pt x="495725" y="32168"/>
                    <a:pt x="493906" y="31308"/>
                  </a:cubicBezTo>
                  <a:cubicBezTo>
                    <a:pt x="488742" y="28918"/>
                    <a:pt x="489973" y="18952"/>
                    <a:pt x="491551" y="6353"/>
                  </a:cubicBezTo>
                  <a:cubicBezTo>
                    <a:pt x="492916" y="-4580"/>
                    <a:pt x="494602" y="-18199"/>
                    <a:pt x="490026" y="-20376"/>
                  </a:cubicBezTo>
                  <a:cubicBezTo>
                    <a:pt x="488474" y="-21101"/>
                    <a:pt x="487163" y="-21182"/>
                    <a:pt x="485905" y="-20617"/>
                  </a:cubicBezTo>
                  <a:cubicBezTo>
                    <a:pt x="480420" y="-18146"/>
                    <a:pt x="476059" y="-4258"/>
                    <a:pt x="471350" y="12397"/>
                  </a:cubicBezTo>
                  <a:close/>
                  <a:moveTo>
                    <a:pt x="13108" y="203096"/>
                  </a:moveTo>
                  <a:cubicBezTo>
                    <a:pt x="3743" y="235547"/>
                    <a:pt x="-1153" y="264773"/>
                    <a:pt x="2539" y="264773"/>
                  </a:cubicBezTo>
                  <a:lnTo>
                    <a:pt x="145823" y="264773"/>
                  </a:lnTo>
                  <a:cubicBezTo>
                    <a:pt x="147723" y="262651"/>
                    <a:pt x="147536" y="254270"/>
                    <a:pt x="139803" y="251207"/>
                  </a:cubicBezTo>
                  <a:cubicBezTo>
                    <a:pt x="116738" y="242101"/>
                    <a:pt x="81820" y="229717"/>
                    <a:pt x="72750" y="224318"/>
                  </a:cubicBezTo>
                  <a:cubicBezTo>
                    <a:pt x="63759" y="218972"/>
                    <a:pt x="55786" y="216313"/>
                    <a:pt x="55786" y="204600"/>
                  </a:cubicBezTo>
                  <a:cubicBezTo>
                    <a:pt x="40775" y="204090"/>
                    <a:pt x="25524" y="203553"/>
                    <a:pt x="13108" y="203096"/>
                  </a:cubicBezTo>
                  <a:close/>
                </a:path>
              </a:pathLst>
            </a:custGeom>
            <a:solidFill>
              <a:srgbClr val="191919"/>
            </a:solidFill>
            <a:ln w="268" cap="flat">
              <a:noFill/>
              <a:prstDash val="solid"/>
              <a:miter/>
            </a:ln>
          </p:spPr>
          <p:txBody>
            <a:bodyPr rtlCol="0" anchor="ctr"/>
            <a:lstStyle/>
            <a:p>
              <a:endParaRPr lang="fr-FR"/>
            </a:p>
          </p:txBody>
        </p:sp>
        <p:sp>
          <p:nvSpPr>
            <p:cNvPr id="4288" name="Forme libre 4287">
              <a:extLst>
                <a:ext uri="{FF2B5EF4-FFF2-40B4-BE49-F238E27FC236}">
                  <a16:creationId xmlns:a16="http://schemas.microsoft.com/office/drawing/2014/main" id="{0BE202A2-9CE4-D5E5-398E-E49C70B3F450}"/>
                </a:ext>
              </a:extLst>
            </p:cNvPr>
            <p:cNvSpPr/>
            <p:nvPr/>
          </p:nvSpPr>
          <p:spPr>
            <a:xfrm>
              <a:off x="2294856" y="10350372"/>
              <a:ext cx="585396" cy="89050"/>
            </a:xfrm>
            <a:custGeom>
              <a:avLst/>
              <a:gdLst>
                <a:gd name="connsiteX0" fmla="*/ 147638 w 585396"/>
                <a:gd name="connsiteY0" fmla="*/ 63885 h 89050"/>
                <a:gd name="connsiteX1" fmla="*/ 4328 w 585396"/>
                <a:gd name="connsiteY1" fmla="*/ 63885 h 89050"/>
                <a:gd name="connsiteX2" fmla="*/ 2214 w 585396"/>
                <a:gd name="connsiteY2" fmla="*/ 62783 h 89050"/>
                <a:gd name="connsiteX3" fmla="*/ 3230 w 585396"/>
                <a:gd name="connsiteY3" fmla="*/ 40783 h 89050"/>
                <a:gd name="connsiteX4" fmla="*/ 13077 w 585396"/>
                <a:gd name="connsiteY4" fmla="*/ -264 h 89050"/>
                <a:gd name="connsiteX5" fmla="*/ 14977 w 585396"/>
                <a:gd name="connsiteY5" fmla="*/ -1634 h 89050"/>
                <a:gd name="connsiteX6" fmla="*/ 44972 w 585396"/>
                <a:gd name="connsiteY6" fmla="*/ -559 h 89050"/>
                <a:gd name="connsiteX7" fmla="*/ 57654 w 585396"/>
                <a:gd name="connsiteY7" fmla="*/ -103 h 89050"/>
                <a:gd name="connsiteX8" fmla="*/ 59501 w 585396"/>
                <a:gd name="connsiteY8" fmla="*/ 1804 h 89050"/>
                <a:gd name="connsiteX9" fmla="*/ 71916 w 585396"/>
                <a:gd name="connsiteY9" fmla="*/ 17788 h 89050"/>
                <a:gd name="connsiteX10" fmla="*/ 75528 w 585396"/>
                <a:gd name="connsiteY10" fmla="*/ 19856 h 89050"/>
                <a:gd name="connsiteX11" fmla="*/ 119169 w 585396"/>
                <a:gd name="connsiteY11" fmla="*/ 37720 h 89050"/>
                <a:gd name="connsiteX12" fmla="*/ 142287 w 585396"/>
                <a:gd name="connsiteY12" fmla="*/ 46585 h 89050"/>
                <a:gd name="connsiteX13" fmla="*/ 150207 w 585396"/>
                <a:gd name="connsiteY13" fmla="*/ 55557 h 89050"/>
                <a:gd name="connsiteX14" fmla="*/ 149030 w 585396"/>
                <a:gd name="connsiteY14" fmla="*/ 63213 h 89050"/>
                <a:gd name="connsiteX15" fmla="*/ 147638 w 585396"/>
                <a:gd name="connsiteY15" fmla="*/ 63885 h 89050"/>
                <a:gd name="connsiteX16" fmla="*/ 147638 w 585396"/>
                <a:gd name="connsiteY16" fmla="*/ 63885 h 89050"/>
                <a:gd name="connsiteX17" fmla="*/ 5318 w 585396"/>
                <a:gd name="connsiteY17" fmla="*/ 60527 h 89050"/>
                <a:gd name="connsiteX18" fmla="*/ 5318 w 585396"/>
                <a:gd name="connsiteY18" fmla="*/ 60527 h 89050"/>
                <a:gd name="connsiteX19" fmla="*/ 5318 w 585396"/>
                <a:gd name="connsiteY19" fmla="*/ 60527 h 89050"/>
                <a:gd name="connsiteX20" fmla="*/ 5130 w 585396"/>
                <a:gd name="connsiteY20" fmla="*/ 60043 h 89050"/>
                <a:gd name="connsiteX21" fmla="*/ 146515 w 585396"/>
                <a:gd name="connsiteY21" fmla="*/ 60043 h 89050"/>
                <a:gd name="connsiteX22" fmla="*/ 146515 w 585396"/>
                <a:gd name="connsiteY22" fmla="*/ 56470 h 89050"/>
                <a:gd name="connsiteX23" fmla="*/ 140922 w 585396"/>
                <a:gd name="connsiteY23" fmla="*/ 50185 h 89050"/>
                <a:gd name="connsiteX24" fmla="*/ 117858 w 585396"/>
                <a:gd name="connsiteY24" fmla="*/ 41320 h 89050"/>
                <a:gd name="connsiteX25" fmla="*/ 73602 w 585396"/>
                <a:gd name="connsiteY25" fmla="*/ 23160 h 89050"/>
                <a:gd name="connsiteX26" fmla="*/ 70070 w 585396"/>
                <a:gd name="connsiteY26" fmla="*/ 21145 h 89050"/>
                <a:gd name="connsiteX27" fmla="*/ 55755 w 585396"/>
                <a:gd name="connsiteY27" fmla="*/ 3658 h 89050"/>
                <a:gd name="connsiteX28" fmla="*/ 44838 w 585396"/>
                <a:gd name="connsiteY28" fmla="*/ 3282 h 89050"/>
                <a:gd name="connsiteX29" fmla="*/ 16315 w 585396"/>
                <a:gd name="connsiteY29" fmla="*/ 2261 h 89050"/>
                <a:gd name="connsiteX30" fmla="*/ 5130 w 585396"/>
                <a:gd name="connsiteY30" fmla="*/ 60043 h 89050"/>
                <a:gd name="connsiteX31" fmla="*/ 571631 w 585396"/>
                <a:gd name="connsiteY31" fmla="*/ 19668 h 89050"/>
                <a:gd name="connsiteX32" fmla="*/ 569758 w 585396"/>
                <a:gd name="connsiteY32" fmla="*/ 18191 h 89050"/>
                <a:gd name="connsiteX33" fmla="*/ 567135 w 585396"/>
                <a:gd name="connsiteY33" fmla="*/ 1912 h 89050"/>
                <a:gd name="connsiteX34" fmla="*/ 570534 w 585396"/>
                <a:gd name="connsiteY34" fmla="*/ -22104 h 89050"/>
                <a:gd name="connsiteX35" fmla="*/ 577892 w 585396"/>
                <a:gd name="connsiteY35" fmla="*/ -25139 h 89050"/>
                <a:gd name="connsiteX36" fmla="*/ 585464 w 585396"/>
                <a:gd name="connsiteY36" fmla="*/ -20653 h 89050"/>
                <a:gd name="connsiteX37" fmla="*/ 581317 w 585396"/>
                <a:gd name="connsiteY37" fmla="*/ 3497 h 89050"/>
                <a:gd name="connsiteX38" fmla="*/ 573209 w 585396"/>
                <a:gd name="connsiteY38" fmla="*/ 18782 h 89050"/>
                <a:gd name="connsiteX39" fmla="*/ 571631 w 585396"/>
                <a:gd name="connsiteY39" fmla="*/ 19668 h 89050"/>
                <a:gd name="connsiteX40" fmla="*/ 577196 w 585396"/>
                <a:gd name="connsiteY40" fmla="*/ -21325 h 89050"/>
                <a:gd name="connsiteX41" fmla="*/ 573477 w 585396"/>
                <a:gd name="connsiteY41" fmla="*/ -19605 h 89050"/>
                <a:gd name="connsiteX42" fmla="*/ 572487 w 585396"/>
                <a:gd name="connsiteY42" fmla="*/ 12496 h 89050"/>
                <a:gd name="connsiteX43" fmla="*/ 577865 w 585396"/>
                <a:gd name="connsiteY43" fmla="*/ 1885 h 89050"/>
                <a:gd name="connsiteX44" fmla="*/ 582066 w 585396"/>
                <a:gd name="connsiteY44" fmla="*/ -18880 h 89050"/>
                <a:gd name="connsiteX45" fmla="*/ 577624 w 585396"/>
                <a:gd name="connsiteY45" fmla="*/ -21298 h 89050"/>
                <a:gd name="connsiteX46" fmla="*/ 577196 w 585396"/>
                <a:gd name="connsiteY46" fmla="*/ -21325 h 8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85396" h="89050">
                  <a:moveTo>
                    <a:pt x="147638" y="63885"/>
                  </a:moveTo>
                  <a:lnTo>
                    <a:pt x="4328" y="63885"/>
                  </a:lnTo>
                  <a:cubicBezTo>
                    <a:pt x="3498" y="63885"/>
                    <a:pt x="2749" y="63482"/>
                    <a:pt x="2214" y="62783"/>
                  </a:cubicBezTo>
                  <a:cubicBezTo>
                    <a:pt x="1572" y="61923"/>
                    <a:pt x="-168" y="59613"/>
                    <a:pt x="3230" y="40783"/>
                  </a:cubicBezTo>
                  <a:cubicBezTo>
                    <a:pt x="5371" y="28936"/>
                    <a:pt x="8849" y="14376"/>
                    <a:pt x="13077" y="-264"/>
                  </a:cubicBezTo>
                  <a:cubicBezTo>
                    <a:pt x="13318" y="-1097"/>
                    <a:pt x="14121" y="-1688"/>
                    <a:pt x="14977" y="-1634"/>
                  </a:cubicBezTo>
                  <a:cubicBezTo>
                    <a:pt x="23887" y="-1312"/>
                    <a:pt x="34269" y="-936"/>
                    <a:pt x="44972" y="-559"/>
                  </a:cubicBezTo>
                  <a:lnTo>
                    <a:pt x="57654" y="-103"/>
                  </a:lnTo>
                  <a:cubicBezTo>
                    <a:pt x="58671" y="-76"/>
                    <a:pt x="59501" y="784"/>
                    <a:pt x="59501" y="1804"/>
                  </a:cubicBezTo>
                  <a:cubicBezTo>
                    <a:pt x="59501" y="10803"/>
                    <a:pt x="64718" y="13731"/>
                    <a:pt x="71916" y="17788"/>
                  </a:cubicBezTo>
                  <a:cubicBezTo>
                    <a:pt x="73093" y="18459"/>
                    <a:pt x="74297" y="19131"/>
                    <a:pt x="75528" y="19856"/>
                  </a:cubicBezTo>
                  <a:cubicBezTo>
                    <a:pt x="81709" y="23536"/>
                    <a:pt x="100760" y="30763"/>
                    <a:pt x="119169" y="37720"/>
                  </a:cubicBezTo>
                  <a:cubicBezTo>
                    <a:pt x="127116" y="40729"/>
                    <a:pt x="135303" y="43845"/>
                    <a:pt x="142287" y="46585"/>
                  </a:cubicBezTo>
                  <a:cubicBezTo>
                    <a:pt x="147879" y="48787"/>
                    <a:pt x="149645" y="53166"/>
                    <a:pt x="150207" y="55557"/>
                  </a:cubicBezTo>
                  <a:cubicBezTo>
                    <a:pt x="150903" y="58566"/>
                    <a:pt x="150448" y="61655"/>
                    <a:pt x="149030" y="63213"/>
                  </a:cubicBezTo>
                  <a:cubicBezTo>
                    <a:pt x="148709" y="63670"/>
                    <a:pt x="148173" y="63885"/>
                    <a:pt x="147638" y="63885"/>
                  </a:cubicBezTo>
                  <a:lnTo>
                    <a:pt x="147638" y="63885"/>
                  </a:lnTo>
                  <a:close/>
                  <a:moveTo>
                    <a:pt x="5318" y="60527"/>
                  </a:moveTo>
                  <a:lnTo>
                    <a:pt x="5318" y="60527"/>
                  </a:lnTo>
                  <a:lnTo>
                    <a:pt x="5318" y="60527"/>
                  </a:lnTo>
                  <a:close/>
                  <a:moveTo>
                    <a:pt x="5130" y="60043"/>
                  </a:moveTo>
                  <a:lnTo>
                    <a:pt x="146515" y="60043"/>
                  </a:lnTo>
                  <a:cubicBezTo>
                    <a:pt x="146729" y="59291"/>
                    <a:pt x="146862" y="58002"/>
                    <a:pt x="146515" y="56470"/>
                  </a:cubicBezTo>
                  <a:cubicBezTo>
                    <a:pt x="146113" y="54805"/>
                    <a:pt x="144882" y="51769"/>
                    <a:pt x="140922" y="50185"/>
                  </a:cubicBezTo>
                  <a:cubicBezTo>
                    <a:pt x="133965" y="47444"/>
                    <a:pt x="125778" y="44328"/>
                    <a:pt x="117858" y="41320"/>
                  </a:cubicBezTo>
                  <a:cubicBezTo>
                    <a:pt x="99288" y="34281"/>
                    <a:pt x="80077" y="27002"/>
                    <a:pt x="73602" y="23160"/>
                  </a:cubicBezTo>
                  <a:cubicBezTo>
                    <a:pt x="72397" y="22435"/>
                    <a:pt x="71220" y="21790"/>
                    <a:pt x="70070" y="21145"/>
                  </a:cubicBezTo>
                  <a:cubicBezTo>
                    <a:pt x="63086" y="17224"/>
                    <a:pt x="56504" y="13490"/>
                    <a:pt x="55755" y="3658"/>
                  </a:cubicBezTo>
                  <a:lnTo>
                    <a:pt x="44838" y="3282"/>
                  </a:lnTo>
                  <a:cubicBezTo>
                    <a:pt x="34724" y="2933"/>
                    <a:pt x="24904" y="2583"/>
                    <a:pt x="16315" y="2261"/>
                  </a:cubicBezTo>
                  <a:cubicBezTo>
                    <a:pt x="7619" y="32804"/>
                    <a:pt x="4087" y="55611"/>
                    <a:pt x="5130" y="60043"/>
                  </a:cubicBezTo>
                  <a:close/>
                  <a:moveTo>
                    <a:pt x="571631" y="19668"/>
                  </a:moveTo>
                  <a:cubicBezTo>
                    <a:pt x="570748" y="19668"/>
                    <a:pt x="569972" y="19050"/>
                    <a:pt x="569758" y="18191"/>
                  </a:cubicBezTo>
                  <a:cubicBezTo>
                    <a:pt x="569677" y="17868"/>
                    <a:pt x="567965" y="10508"/>
                    <a:pt x="567135" y="1912"/>
                  </a:cubicBezTo>
                  <a:cubicBezTo>
                    <a:pt x="565985" y="-9988"/>
                    <a:pt x="567135" y="-18047"/>
                    <a:pt x="570534" y="-22104"/>
                  </a:cubicBezTo>
                  <a:cubicBezTo>
                    <a:pt x="572380" y="-24279"/>
                    <a:pt x="574922" y="-25354"/>
                    <a:pt x="577892" y="-25139"/>
                  </a:cubicBezTo>
                  <a:cubicBezTo>
                    <a:pt x="582414" y="-24843"/>
                    <a:pt x="584501" y="-22533"/>
                    <a:pt x="585464" y="-20653"/>
                  </a:cubicBezTo>
                  <a:cubicBezTo>
                    <a:pt x="587845" y="-16006"/>
                    <a:pt x="586454" y="-7893"/>
                    <a:pt x="581317" y="3497"/>
                  </a:cubicBezTo>
                  <a:cubicBezTo>
                    <a:pt x="577624" y="11663"/>
                    <a:pt x="573397" y="18486"/>
                    <a:pt x="573209" y="18782"/>
                  </a:cubicBezTo>
                  <a:cubicBezTo>
                    <a:pt x="572888" y="19319"/>
                    <a:pt x="572300" y="19668"/>
                    <a:pt x="571631" y="19668"/>
                  </a:cubicBezTo>
                  <a:close/>
                  <a:moveTo>
                    <a:pt x="577196" y="-21325"/>
                  </a:moveTo>
                  <a:cubicBezTo>
                    <a:pt x="575644" y="-21325"/>
                    <a:pt x="574440" y="-20761"/>
                    <a:pt x="573477" y="-19605"/>
                  </a:cubicBezTo>
                  <a:cubicBezTo>
                    <a:pt x="568821" y="-14072"/>
                    <a:pt x="570667" y="2557"/>
                    <a:pt x="572487" y="12496"/>
                  </a:cubicBezTo>
                  <a:cubicBezTo>
                    <a:pt x="574012" y="9756"/>
                    <a:pt x="576046" y="5968"/>
                    <a:pt x="577865" y="1885"/>
                  </a:cubicBezTo>
                  <a:cubicBezTo>
                    <a:pt x="582333" y="-8054"/>
                    <a:pt x="583832" y="-15441"/>
                    <a:pt x="582066" y="-18880"/>
                  </a:cubicBezTo>
                  <a:cubicBezTo>
                    <a:pt x="581584" y="-19820"/>
                    <a:pt x="580594" y="-21083"/>
                    <a:pt x="577624" y="-21298"/>
                  </a:cubicBezTo>
                  <a:cubicBezTo>
                    <a:pt x="577517" y="-21325"/>
                    <a:pt x="577357" y="-21325"/>
                    <a:pt x="577196" y="-21325"/>
                  </a:cubicBezTo>
                  <a:close/>
                </a:path>
              </a:pathLst>
            </a:custGeom>
            <a:solidFill>
              <a:srgbClr val="191919"/>
            </a:solidFill>
            <a:ln w="268" cap="flat">
              <a:noFill/>
              <a:prstDash val="solid"/>
              <a:miter/>
            </a:ln>
          </p:spPr>
          <p:txBody>
            <a:bodyPr rtlCol="0" anchor="ctr"/>
            <a:lstStyle/>
            <a:p>
              <a:endParaRPr lang="fr-FR"/>
            </a:p>
          </p:txBody>
        </p:sp>
        <p:sp>
          <p:nvSpPr>
            <p:cNvPr id="4289" name="Forme libre 4288">
              <a:extLst>
                <a:ext uri="{FF2B5EF4-FFF2-40B4-BE49-F238E27FC236}">
                  <a16:creationId xmlns:a16="http://schemas.microsoft.com/office/drawing/2014/main" id="{149499E7-6E9F-9549-E04B-9C5A9E04B4EF}"/>
                </a:ext>
              </a:extLst>
            </p:cNvPr>
            <p:cNvSpPr/>
            <p:nvPr/>
          </p:nvSpPr>
          <p:spPr>
            <a:xfrm>
              <a:off x="2348994" y="10367521"/>
              <a:ext cx="545295" cy="36389"/>
            </a:xfrm>
            <a:custGeom>
              <a:avLst/>
              <a:gdLst>
                <a:gd name="connsiteX0" fmla="*/ 517383 w 545295"/>
                <a:gd name="connsiteY0" fmla="*/ 2549 h 36389"/>
                <a:gd name="connsiteX1" fmla="*/ 515483 w 545295"/>
                <a:gd name="connsiteY1" fmla="*/ 615 h 36389"/>
                <a:gd name="connsiteX2" fmla="*/ 515724 w 545295"/>
                <a:gd name="connsiteY2" fmla="*/ -298 h 36389"/>
                <a:gd name="connsiteX3" fmla="*/ 538173 w 545295"/>
                <a:gd name="connsiteY3" fmla="*/ -25092 h 36389"/>
                <a:gd name="connsiteX4" fmla="*/ 543792 w 545295"/>
                <a:gd name="connsiteY4" fmla="*/ -22863 h 36389"/>
                <a:gd name="connsiteX5" fmla="*/ 546067 w 545295"/>
                <a:gd name="connsiteY5" fmla="*/ -14562 h 36389"/>
                <a:gd name="connsiteX6" fmla="*/ 517918 w 545295"/>
                <a:gd name="connsiteY6" fmla="*/ 2442 h 36389"/>
                <a:gd name="connsiteX7" fmla="*/ 517383 w 545295"/>
                <a:gd name="connsiteY7" fmla="*/ 2549 h 36389"/>
                <a:gd name="connsiteX8" fmla="*/ 538923 w 545295"/>
                <a:gd name="connsiteY8" fmla="*/ -21278 h 36389"/>
                <a:gd name="connsiteX9" fmla="*/ 538575 w 545295"/>
                <a:gd name="connsiteY9" fmla="*/ -21251 h 36389"/>
                <a:gd name="connsiteX10" fmla="*/ 521450 w 545295"/>
                <a:gd name="connsiteY10" fmla="*/ -2608 h 36389"/>
                <a:gd name="connsiteX11" fmla="*/ 542347 w 545295"/>
                <a:gd name="connsiteY11" fmla="*/ -15610 h 36389"/>
                <a:gd name="connsiteX12" fmla="*/ 540903 w 545295"/>
                <a:gd name="connsiteY12" fmla="*/ -20284 h 36389"/>
                <a:gd name="connsiteX13" fmla="*/ 538923 w 545295"/>
                <a:gd name="connsiteY13" fmla="*/ -21278 h 36389"/>
                <a:gd name="connsiteX14" fmla="*/ 27997 w 545295"/>
                <a:gd name="connsiteY14" fmla="*/ 11253 h 36389"/>
                <a:gd name="connsiteX15" fmla="*/ 2096 w 545295"/>
                <a:gd name="connsiteY15" fmla="*/ 2925 h 36389"/>
                <a:gd name="connsiteX16" fmla="*/ 1320 w 545295"/>
                <a:gd name="connsiteY16" fmla="*/ 320 h 36389"/>
                <a:gd name="connsiteX17" fmla="*/ 2417 w 545295"/>
                <a:gd name="connsiteY17" fmla="*/ -594 h 36389"/>
                <a:gd name="connsiteX18" fmla="*/ 35676 w 545295"/>
                <a:gd name="connsiteY18" fmla="*/ -3280 h 36389"/>
                <a:gd name="connsiteX19" fmla="*/ 38271 w 545295"/>
                <a:gd name="connsiteY19" fmla="*/ 2200 h 36389"/>
                <a:gd name="connsiteX20" fmla="*/ 34258 w 545295"/>
                <a:gd name="connsiteY20" fmla="*/ 9829 h 36389"/>
                <a:gd name="connsiteX21" fmla="*/ 27997 w 545295"/>
                <a:gd name="connsiteY21" fmla="*/ 11253 h 36389"/>
                <a:gd name="connsiteX22" fmla="*/ 8196 w 545295"/>
                <a:gd name="connsiteY22" fmla="*/ 1663 h 36389"/>
                <a:gd name="connsiteX23" fmla="*/ 32304 w 545295"/>
                <a:gd name="connsiteY23" fmla="*/ 6525 h 36389"/>
                <a:gd name="connsiteX24" fmla="*/ 34418 w 545295"/>
                <a:gd name="connsiteY24" fmla="*/ 2119 h 36389"/>
                <a:gd name="connsiteX25" fmla="*/ 33375 w 545295"/>
                <a:gd name="connsiteY25" fmla="*/ -191 h 36389"/>
                <a:gd name="connsiteX26" fmla="*/ 8196 w 545295"/>
                <a:gd name="connsiteY26" fmla="*/ 1663 h 3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45295" h="36389">
                  <a:moveTo>
                    <a:pt x="517383" y="2549"/>
                  </a:moveTo>
                  <a:cubicBezTo>
                    <a:pt x="516340" y="2549"/>
                    <a:pt x="515483" y="1690"/>
                    <a:pt x="515483" y="615"/>
                  </a:cubicBezTo>
                  <a:cubicBezTo>
                    <a:pt x="515483" y="293"/>
                    <a:pt x="515564" y="-3"/>
                    <a:pt x="515724" y="-298"/>
                  </a:cubicBezTo>
                  <a:cubicBezTo>
                    <a:pt x="517035" y="-2716"/>
                    <a:pt x="528862" y="-23991"/>
                    <a:pt x="538173" y="-25092"/>
                  </a:cubicBezTo>
                  <a:cubicBezTo>
                    <a:pt x="540341" y="-25334"/>
                    <a:pt x="542267" y="-24582"/>
                    <a:pt x="543792" y="-22863"/>
                  </a:cubicBezTo>
                  <a:cubicBezTo>
                    <a:pt x="546736" y="-19559"/>
                    <a:pt x="546629" y="-16524"/>
                    <a:pt x="546067" y="-14562"/>
                  </a:cubicBezTo>
                  <a:cubicBezTo>
                    <a:pt x="543123" y="-4650"/>
                    <a:pt x="520487" y="1743"/>
                    <a:pt x="517918" y="2442"/>
                  </a:cubicBezTo>
                  <a:cubicBezTo>
                    <a:pt x="517731" y="2522"/>
                    <a:pt x="517544" y="2549"/>
                    <a:pt x="517383" y="2549"/>
                  </a:cubicBezTo>
                  <a:close/>
                  <a:moveTo>
                    <a:pt x="538923" y="-21278"/>
                  </a:moveTo>
                  <a:cubicBezTo>
                    <a:pt x="538816" y="-21278"/>
                    <a:pt x="538682" y="-21278"/>
                    <a:pt x="538575" y="-21251"/>
                  </a:cubicBezTo>
                  <a:cubicBezTo>
                    <a:pt x="533865" y="-20714"/>
                    <a:pt x="526427" y="-10802"/>
                    <a:pt x="521450" y="-2608"/>
                  </a:cubicBezTo>
                  <a:cubicBezTo>
                    <a:pt x="529183" y="-5214"/>
                    <a:pt x="540742" y="-10183"/>
                    <a:pt x="542347" y="-15610"/>
                  </a:cubicBezTo>
                  <a:cubicBezTo>
                    <a:pt x="542642" y="-16577"/>
                    <a:pt x="542802" y="-18135"/>
                    <a:pt x="540903" y="-20284"/>
                  </a:cubicBezTo>
                  <a:cubicBezTo>
                    <a:pt x="540314" y="-20983"/>
                    <a:pt x="539699" y="-21278"/>
                    <a:pt x="538923" y="-21278"/>
                  </a:cubicBezTo>
                  <a:close/>
                  <a:moveTo>
                    <a:pt x="27997" y="11253"/>
                  </a:moveTo>
                  <a:cubicBezTo>
                    <a:pt x="17989" y="11253"/>
                    <a:pt x="3996" y="3946"/>
                    <a:pt x="2096" y="2925"/>
                  </a:cubicBezTo>
                  <a:cubicBezTo>
                    <a:pt x="1159" y="2415"/>
                    <a:pt x="811" y="1260"/>
                    <a:pt x="1320" y="320"/>
                  </a:cubicBezTo>
                  <a:cubicBezTo>
                    <a:pt x="1561" y="-110"/>
                    <a:pt x="1935" y="-433"/>
                    <a:pt x="2417" y="-594"/>
                  </a:cubicBezTo>
                  <a:cubicBezTo>
                    <a:pt x="5039" y="-1453"/>
                    <a:pt x="28130" y="-8894"/>
                    <a:pt x="35676" y="-3280"/>
                  </a:cubicBezTo>
                  <a:cubicBezTo>
                    <a:pt x="37415" y="-1990"/>
                    <a:pt x="38325" y="-83"/>
                    <a:pt x="38271" y="2200"/>
                  </a:cubicBezTo>
                  <a:cubicBezTo>
                    <a:pt x="38164" y="6633"/>
                    <a:pt x="36024" y="8782"/>
                    <a:pt x="34258" y="9829"/>
                  </a:cubicBezTo>
                  <a:cubicBezTo>
                    <a:pt x="32519" y="10823"/>
                    <a:pt x="30378" y="11253"/>
                    <a:pt x="27997" y="11253"/>
                  </a:cubicBezTo>
                  <a:close/>
                  <a:moveTo>
                    <a:pt x="8196" y="1663"/>
                  </a:moveTo>
                  <a:cubicBezTo>
                    <a:pt x="15608" y="5074"/>
                    <a:pt x="27435" y="9372"/>
                    <a:pt x="32304" y="6525"/>
                  </a:cubicBezTo>
                  <a:cubicBezTo>
                    <a:pt x="33187" y="6015"/>
                    <a:pt x="34338" y="4994"/>
                    <a:pt x="34418" y="2119"/>
                  </a:cubicBezTo>
                  <a:cubicBezTo>
                    <a:pt x="34445" y="1072"/>
                    <a:pt x="34124" y="373"/>
                    <a:pt x="33375" y="-191"/>
                  </a:cubicBezTo>
                  <a:cubicBezTo>
                    <a:pt x="29575" y="-3011"/>
                    <a:pt x="17374" y="-889"/>
                    <a:pt x="8196" y="1663"/>
                  </a:cubicBezTo>
                  <a:close/>
                </a:path>
              </a:pathLst>
            </a:custGeom>
            <a:solidFill>
              <a:srgbClr val="191919"/>
            </a:solidFill>
            <a:ln w="268" cap="flat">
              <a:noFill/>
              <a:prstDash val="solid"/>
              <a:miter/>
            </a:ln>
          </p:spPr>
          <p:txBody>
            <a:bodyPr rtlCol="0" anchor="ctr"/>
            <a:lstStyle/>
            <a:p>
              <a:endParaRPr lang="fr-FR"/>
            </a:p>
          </p:txBody>
        </p:sp>
        <p:sp>
          <p:nvSpPr>
            <p:cNvPr id="4290" name="Forme libre 4289">
              <a:extLst>
                <a:ext uri="{FF2B5EF4-FFF2-40B4-BE49-F238E27FC236}">
                  <a16:creationId xmlns:a16="http://schemas.microsoft.com/office/drawing/2014/main" id="{F71C5F23-4C91-5292-5768-5074FC297E47}"/>
                </a:ext>
              </a:extLst>
            </p:cNvPr>
            <p:cNvSpPr/>
            <p:nvPr/>
          </p:nvSpPr>
          <p:spPr>
            <a:xfrm>
              <a:off x="2806383" y="10376375"/>
              <a:ext cx="154771" cy="61166"/>
            </a:xfrm>
            <a:custGeom>
              <a:avLst/>
              <a:gdLst>
                <a:gd name="connsiteX0" fmla="*/ 145791 w 154771"/>
                <a:gd name="connsiteY0" fmla="*/ 20597 h 61166"/>
                <a:gd name="connsiteX1" fmla="*/ 46175 w 154771"/>
                <a:gd name="connsiteY1" fmla="*/ -25204 h 61166"/>
                <a:gd name="connsiteX2" fmla="*/ 5236 w 154771"/>
                <a:gd name="connsiteY2" fmla="*/ -19106 h 61166"/>
                <a:gd name="connsiteX3" fmla="*/ 1169 w 154771"/>
                <a:gd name="connsiteY3" fmla="*/ 35963 h 61166"/>
                <a:gd name="connsiteX4" fmla="*/ 154139 w 154771"/>
                <a:gd name="connsiteY4" fmla="*/ 35963 h 61166"/>
                <a:gd name="connsiteX5" fmla="*/ 145791 w 154771"/>
                <a:gd name="connsiteY5" fmla="*/ 20597 h 6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71" h="61166">
                  <a:moveTo>
                    <a:pt x="145791" y="20597"/>
                  </a:moveTo>
                  <a:cubicBezTo>
                    <a:pt x="107823" y="6386"/>
                    <a:pt x="78042" y="3485"/>
                    <a:pt x="46175" y="-25204"/>
                  </a:cubicBezTo>
                  <a:cubicBezTo>
                    <a:pt x="37345" y="-23297"/>
                    <a:pt x="22147" y="-21739"/>
                    <a:pt x="5236" y="-19106"/>
                  </a:cubicBezTo>
                  <a:cubicBezTo>
                    <a:pt x="5718" y="6440"/>
                    <a:pt x="-2443" y="35963"/>
                    <a:pt x="1169" y="35963"/>
                  </a:cubicBezTo>
                  <a:lnTo>
                    <a:pt x="154139" y="35963"/>
                  </a:lnTo>
                  <a:cubicBezTo>
                    <a:pt x="154139" y="35935"/>
                    <a:pt x="159009" y="25540"/>
                    <a:pt x="145791" y="20597"/>
                  </a:cubicBezTo>
                  <a:close/>
                </a:path>
              </a:pathLst>
            </a:custGeom>
            <a:solidFill>
              <a:srgbClr val="191919"/>
            </a:solidFill>
            <a:ln w="268" cap="flat">
              <a:noFill/>
              <a:prstDash val="solid"/>
              <a:miter/>
            </a:ln>
          </p:spPr>
          <p:txBody>
            <a:bodyPr rtlCol="0" anchor="ctr"/>
            <a:lstStyle/>
            <a:p>
              <a:endParaRPr lang="fr-FR"/>
            </a:p>
          </p:txBody>
        </p:sp>
        <p:sp>
          <p:nvSpPr>
            <p:cNvPr id="4291" name="Forme libre 4290">
              <a:extLst>
                <a:ext uri="{FF2B5EF4-FFF2-40B4-BE49-F238E27FC236}">
                  <a16:creationId xmlns:a16="http://schemas.microsoft.com/office/drawing/2014/main" id="{4EC32223-39B2-E5AC-48C5-4227156ACA8A}"/>
                </a:ext>
              </a:extLst>
            </p:cNvPr>
            <p:cNvSpPr/>
            <p:nvPr/>
          </p:nvSpPr>
          <p:spPr>
            <a:xfrm>
              <a:off x="2804481" y="10374422"/>
              <a:ext cx="158612" cy="65000"/>
            </a:xfrm>
            <a:custGeom>
              <a:avLst/>
              <a:gdLst>
                <a:gd name="connsiteX0" fmla="*/ 156041 w 158612"/>
                <a:gd name="connsiteY0" fmla="*/ 39796 h 65000"/>
                <a:gd name="connsiteX1" fmla="*/ 3071 w 158612"/>
                <a:gd name="connsiteY1" fmla="*/ 39796 h 65000"/>
                <a:gd name="connsiteX2" fmla="*/ 1171 w 158612"/>
                <a:gd name="connsiteY2" fmla="*/ 38910 h 65000"/>
                <a:gd name="connsiteX3" fmla="*/ 1866 w 158612"/>
                <a:gd name="connsiteY3" fmla="*/ 20804 h 65000"/>
                <a:gd name="connsiteX4" fmla="*/ 5211 w 158612"/>
                <a:gd name="connsiteY4" fmla="*/ -17153 h 65000"/>
                <a:gd name="connsiteX5" fmla="*/ 6817 w 158612"/>
                <a:gd name="connsiteY5" fmla="*/ -19087 h 65000"/>
                <a:gd name="connsiteX6" fmla="*/ 26590 w 158612"/>
                <a:gd name="connsiteY6" fmla="*/ -21908 h 65000"/>
                <a:gd name="connsiteX7" fmla="*/ 47648 w 158612"/>
                <a:gd name="connsiteY7" fmla="*/ -25158 h 65000"/>
                <a:gd name="connsiteX8" fmla="*/ 49333 w 158612"/>
                <a:gd name="connsiteY8" fmla="*/ -24702 h 65000"/>
                <a:gd name="connsiteX9" fmla="*/ 120347 w 158612"/>
                <a:gd name="connsiteY9" fmla="*/ 11322 h 65000"/>
                <a:gd name="connsiteX10" fmla="*/ 148361 w 158612"/>
                <a:gd name="connsiteY10" fmla="*/ 20724 h 65000"/>
                <a:gd name="connsiteX11" fmla="*/ 157994 w 158612"/>
                <a:gd name="connsiteY11" fmla="*/ 28970 h 65000"/>
                <a:gd name="connsiteX12" fmla="*/ 157807 w 158612"/>
                <a:gd name="connsiteY12" fmla="*/ 38668 h 65000"/>
                <a:gd name="connsiteX13" fmla="*/ 156041 w 158612"/>
                <a:gd name="connsiteY13" fmla="*/ 39796 h 65000"/>
                <a:gd name="connsiteX14" fmla="*/ 156041 w 158612"/>
                <a:gd name="connsiteY14" fmla="*/ 39796 h 65000"/>
                <a:gd name="connsiteX15" fmla="*/ 4061 w 158612"/>
                <a:gd name="connsiteY15" fmla="*/ 35955 h 65000"/>
                <a:gd name="connsiteX16" fmla="*/ 154676 w 158612"/>
                <a:gd name="connsiteY16" fmla="*/ 35955 h 65000"/>
                <a:gd name="connsiteX17" fmla="*/ 154408 w 158612"/>
                <a:gd name="connsiteY17" fmla="*/ 30394 h 65000"/>
                <a:gd name="connsiteX18" fmla="*/ 146997 w 158612"/>
                <a:gd name="connsiteY18" fmla="*/ 24350 h 65000"/>
                <a:gd name="connsiteX19" fmla="*/ 119196 w 158612"/>
                <a:gd name="connsiteY19" fmla="*/ 15002 h 65000"/>
                <a:gd name="connsiteX20" fmla="*/ 47514 w 158612"/>
                <a:gd name="connsiteY20" fmla="*/ -21182 h 65000"/>
                <a:gd name="connsiteX21" fmla="*/ 27098 w 158612"/>
                <a:gd name="connsiteY21" fmla="*/ -18066 h 65000"/>
                <a:gd name="connsiteX22" fmla="*/ 9037 w 158612"/>
                <a:gd name="connsiteY22" fmla="*/ -15514 h 65000"/>
                <a:gd name="connsiteX23" fmla="*/ 5639 w 158612"/>
                <a:gd name="connsiteY23" fmla="*/ 21395 h 65000"/>
                <a:gd name="connsiteX24" fmla="*/ 4061 w 158612"/>
                <a:gd name="connsiteY24" fmla="*/ 35955 h 6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8612" h="65000">
                  <a:moveTo>
                    <a:pt x="156041" y="39796"/>
                  </a:moveTo>
                  <a:lnTo>
                    <a:pt x="3071" y="39796"/>
                  </a:lnTo>
                  <a:cubicBezTo>
                    <a:pt x="2348" y="39796"/>
                    <a:pt x="1652" y="39474"/>
                    <a:pt x="1171" y="38910"/>
                  </a:cubicBezTo>
                  <a:cubicBezTo>
                    <a:pt x="-381" y="37110"/>
                    <a:pt x="127" y="32839"/>
                    <a:pt x="1866" y="20804"/>
                  </a:cubicBezTo>
                  <a:cubicBezTo>
                    <a:pt x="3392" y="10301"/>
                    <a:pt x="5479" y="-4071"/>
                    <a:pt x="5211" y="-17153"/>
                  </a:cubicBezTo>
                  <a:cubicBezTo>
                    <a:pt x="5184" y="-18120"/>
                    <a:pt x="5880" y="-18926"/>
                    <a:pt x="6817" y="-19087"/>
                  </a:cubicBezTo>
                  <a:cubicBezTo>
                    <a:pt x="13827" y="-20189"/>
                    <a:pt x="20596" y="-21102"/>
                    <a:pt x="26590" y="-21908"/>
                  </a:cubicBezTo>
                  <a:cubicBezTo>
                    <a:pt x="35152" y="-23063"/>
                    <a:pt x="42537" y="-24057"/>
                    <a:pt x="47648" y="-25158"/>
                  </a:cubicBezTo>
                  <a:cubicBezTo>
                    <a:pt x="48236" y="-25293"/>
                    <a:pt x="48879" y="-25131"/>
                    <a:pt x="49333" y="-24702"/>
                  </a:cubicBezTo>
                  <a:cubicBezTo>
                    <a:pt x="72666" y="-3695"/>
                    <a:pt x="94767" y="3290"/>
                    <a:pt x="120347" y="11322"/>
                  </a:cubicBezTo>
                  <a:cubicBezTo>
                    <a:pt x="129284" y="14142"/>
                    <a:pt x="138515" y="17043"/>
                    <a:pt x="148361" y="20724"/>
                  </a:cubicBezTo>
                  <a:cubicBezTo>
                    <a:pt x="153285" y="22550"/>
                    <a:pt x="156522" y="25344"/>
                    <a:pt x="157994" y="28970"/>
                  </a:cubicBezTo>
                  <a:cubicBezTo>
                    <a:pt x="160001" y="33886"/>
                    <a:pt x="157887" y="38480"/>
                    <a:pt x="157807" y="38668"/>
                  </a:cubicBezTo>
                  <a:cubicBezTo>
                    <a:pt x="157459" y="39366"/>
                    <a:pt x="156790" y="39796"/>
                    <a:pt x="156041" y="39796"/>
                  </a:cubicBezTo>
                  <a:lnTo>
                    <a:pt x="156041" y="39796"/>
                  </a:lnTo>
                  <a:close/>
                  <a:moveTo>
                    <a:pt x="4061" y="35955"/>
                  </a:moveTo>
                  <a:lnTo>
                    <a:pt x="154676" y="35955"/>
                  </a:lnTo>
                  <a:cubicBezTo>
                    <a:pt x="154997" y="34692"/>
                    <a:pt x="155318" y="32543"/>
                    <a:pt x="154408" y="30394"/>
                  </a:cubicBezTo>
                  <a:cubicBezTo>
                    <a:pt x="153338" y="27815"/>
                    <a:pt x="150850" y="25774"/>
                    <a:pt x="146997" y="24350"/>
                  </a:cubicBezTo>
                  <a:cubicBezTo>
                    <a:pt x="137257" y="20696"/>
                    <a:pt x="128079" y="17822"/>
                    <a:pt x="119196" y="15002"/>
                  </a:cubicBezTo>
                  <a:cubicBezTo>
                    <a:pt x="93456" y="6889"/>
                    <a:pt x="71194" y="-122"/>
                    <a:pt x="47514" y="-21182"/>
                  </a:cubicBezTo>
                  <a:cubicBezTo>
                    <a:pt x="42323" y="-20135"/>
                    <a:pt x="35232" y="-19168"/>
                    <a:pt x="27098" y="-18066"/>
                  </a:cubicBezTo>
                  <a:cubicBezTo>
                    <a:pt x="21586" y="-17314"/>
                    <a:pt x="15432" y="-16481"/>
                    <a:pt x="9037" y="-15514"/>
                  </a:cubicBezTo>
                  <a:cubicBezTo>
                    <a:pt x="9091" y="-2593"/>
                    <a:pt x="7111" y="11214"/>
                    <a:pt x="5639" y="21395"/>
                  </a:cubicBezTo>
                  <a:cubicBezTo>
                    <a:pt x="4810" y="27171"/>
                    <a:pt x="3873" y="33671"/>
                    <a:pt x="4061" y="35955"/>
                  </a:cubicBezTo>
                  <a:close/>
                </a:path>
              </a:pathLst>
            </a:custGeom>
            <a:solidFill>
              <a:srgbClr val="191919"/>
            </a:solidFill>
            <a:ln w="268" cap="flat">
              <a:noFill/>
              <a:prstDash val="solid"/>
              <a:miter/>
            </a:ln>
          </p:spPr>
          <p:txBody>
            <a:bodyPr rtlCol="0" anchor="ctr"/>
            <a:lstStyle/>
            <a:p>
              <a:endParaRPr lang="fr-FR"/>
            </a:p>
          </p:txBody>
        </p:sp>
        <p:sp>
          <p:nvSpPr>
            <p:cNvPr id="4292" name="Forme libre 4291">
              <a:extLst>
                <a:ext uri="{FF2B5EF4-FFF2-40B4-BE49-F238E27FC236}">
                  <a16:creationId xmlns:a16="http://schemas.microsoft.com/office/drawing/2014/main" id="{A6130C7D-D028-A664-EFFE-8CDB3495C2CF}"/>
                </a:ext>
              </a:extLst>
            </p:cNvPr>
            <p:cNvSpPr/>
            <p:nvPr/>
          </p:nvSpPr>
          <p:spPr>
            <a:xfrm>
              <a:off x="2834012" y="10405737"/>
              <a:ext cx="4655" cy="4674"/>
            </a:xfrm>
            <a:custGeom>
              <a:avLst/>
              <a:gdLst>
                <a:gd name="connsiteX0" fmla="*/ 5052 w 4655"/>
                <a:gd name="connsiteY0" fmla="*/ -22871 h 4674"/>
                <a:gd name="connsiteX1" fmla="*/ 2724 w 4655"/>
                <a:gd name="connsiteY1" fmla="*/ -20534 h 4674"/>
                <a:gd name="connsiteX2" fmla="*/ 396 w 4655"/>
                <a:gd name="connsiteY2" fmla="*/ -22871 h 4674"/>
                <a:gd name="connsiteX3" fmla="*/ 2724 w 4655"/>
                <a:gd name="connsiteY3" fmla="*/ -25208 h 4674"/>
                <a:gd name="connsiteX4" fmla="*/ 5052 w 4655"/>
                <a:gd name="connsiteY4" fmla="*/ -22871 h 4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5" h="4674">
                  <a:moveTo>
                    <a:pt x="5052" y="-22871"/>
                  </a:moveTo>
                  <a:cubicBezTo>
                    <a:pt x="5052" y="-21580"/>
                    <a:pt x="4010" y="-20534"/>
                    <a:pt x="2724" y="-20534"/>
                  </a:cubicBezTo>
                  <a:cubicBezTo>
                    <a:pt x="1438" y="-20534"/>
                    <a:pt x="396" y="-21580"/>
                    <a:pt x="396" y="-22871"/>
                  </a:cubicBezTo>
                  <a:cubicBezTo>
                    <a:pt x="396" y="-24162"/>
                    <a:pt x="1438" y="-25208"/>
                    <a:pt x="2724" y="-25208"/>
                  </a:cubicBezTo>
                  <a:cubicBezTo>
                    <a:pt x="4010" y="-25208"/>
                    <a:pt x="5052" y="-24162"/>
                    <a:pt x="5052" y="-22871"/>
                  </a:cubicBezTo>
                  <a:close/>
                </a:path>
              </a:pathLst>
            </a:custGeom>
            <a:solidFill>
              <a:srgbClr val="FFFFFF"/>
            </a:solidFill>
            <a:ln w="268" cap="flat">
              <a:noFill/>
              <a:prstDash val="solid"/>
              <a:miter/>
            </a:ln>
          </p:spPr>
          <p:txBody>
            <a:bodyPr rtlCol="0" anchor="ctr"/>
            <a:lstStyle/>
            <a:p>
              <a:endParaRPr lang="fr-FR"/>
            </a:p>
          </p:txBody>
        </p:sp>
        <p:sp>
          <p:nvSpPr>
            <p:cNvPr id="4293" name="Forme libre 4292">
              <a:extLst>
                <a:ext uri="{FF2B5EF4-FFF2-40B4-BE49-F238E27FC236}">
                  <a16:creationId xmlns:a16="http://schemas.microsoft.com/office/drawing/2014/main" id="{D4DDB1CE-89F3-B70D-FF6A-96291AB0FE55}"/>
                </a:ext>
              </a:extLst>
            </p:cNvPr>
            <p:cNvSpPr/>
            <p:nvPr/>
          </p:nvSpPr>
          <p:spPr>
            <a:xfrm>
              <a:off x="2817931" y="10389592"/>
              <a:ext cx="36817" cy="36963"/>
            </a:xfrm>
            <a:custGeom>
              <a:avLst/>
              <a:gdLst>
                <a:gd name="connsiteX0" fmla="*/ 18805 w 36817"/>
                <a:gd name="connsiteY0" fmla="*/ 11755 h 36963"/>
                <a:gd name="connsiteX1" fmla="*/ 396 w 36817"/>
                <a:gd name="connsiteY1" fmla="*/ -6727 h 36963"/>
                <a:gd name="connsiteX2" fmla="*/ 18805 w 36817"/>
                <a:gd name="connsiteY2" fmla="*/ -25208 h 36963"/>
                <a:gd name="connsiteX3" fmla="*/ 37214 w 36817"/>
                <a:gd name="connsiteY3" fmla="*/ -6727 h 36963"/>
                <a:gd name="connsiteX4" fmla="*/ 18805 w 36817"/>
                <a:gd name="connsiteY4" fmla="*/ 11755 h 36963"/>
                <a:gd name="connsiteX5" fmla="*/ 18805 w 36817"/>
                <a:gd name="connsiteY5" fmla="*/ -21367 h 36963"/>
                <a:gd name="connsiteX6" fmla="*/ 4222 w 36817"/>
                <a:gd name="connsiteY6" fmla="*/ -6727 h 36963"/>
                <a:gd name="connsiteX7" fmla="*/ 18805 w 36817"/>
                <a:gd name="connsiteY7" fmla="*/ 7914 h 36963"/>
                <a:gd name="connsiteX8" fmla="*/ 33388 w 36817"/>
                <a:gd name="connsiteY8" fmla="*/ -6727 h 36963"/>
                <a:gd name="connsiteX9" fmla="*/ 18805 w 36817"/>
                <a:gd name="connsiteY9" fmla="*/ -21367 h 3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17" h="36963">
                  <a:moveTo>
                    <a:pt x="18805" y="11755"/>
                  </a:moveTo>
                  <a:cubicBezTo>
                    <a:pt x="8664" y="11755"/>
                    <a:pt x="396" y="3481"/>
                    <a:pt x="396" y="-6727"/>
                  </a:cubicBezTo>
                  <a:cubicBezTo>
                    <a:pt x="396" y="-16935"/>
                    <a:pt x="8637" y="-25208"/>
                    <a:pt x="18805" y="-25208"/>
                  </a:cubicBezTo>
                  <a:cubicBezTo>
                    <a:pt x="28946" y="-25208"/>
                    <a:pt x="37214" y="-16935"/>
                    <a:pt x="37214" y="-6727"/>
                  </a:cubicBezTo>
                  <a:cubicBezTo>
                    <a:pt x="37214" y="3481"/>
                    <a:pt x="28946" y="11755"/>
                    <a:pt x="18805" y="11755"/>
                  </a:cubicBezTo>
                  <a:close/>
                  <a:moveTo>
                    <a:pt x="18805" y="-21367"/>
                  </a:moveTo>
                  <a:cubicBezTo>
                    <a:pt x="10778" y="-21367"/>
                    <a:pt x="4222" y="-14812"/>
                    <a:pt x="4222" y="-6727"/>
                  </a:cubicBezTo>
                  <a:cubicBezTo>
                    <a:pt x="4222" y="1359"/>
                    <a:pt x="10751" y="7914"/>
                    <a:pt x="18805" y="7914"/>
                  </a:cubicBezTo>
                  <a:cubicBezTo>
                    <a:pt x="26859" y="7914"/>
                    <a:pt x="33388" y="1359"/>
                    <a:pt x="33388" y="-6727"/>
                  </a:cubicBezTo>
                  <a:cubicBezTo>
                    <a:pt x="33388" y="-14812"/>
                    <a:pt x="26859" y="-21367"/>
                    <a:pt x="18805" y="-21367"/>
                  </a:cubicBezTo>
                  <a:close/>
                </a:path>
              </a:pathLst>
            </a:custGeom>
            <a:solidFill>
              <a:srgbClr val="191919"/>
            </a:solidFill>
            <a:ln w="268" cap="flat">
              <a:noFill/>
              <a:prstDash val="solid"/>
              <a:miter/>
            </a:ln>
          </p:spPr>
          <p:txBody>
            <a:bodyPr rtlCol="0" anchor="ctr"/>
            <a:lstStyle/>
            <a:p>
              <a:endParaRPr lang="fr-FR"/>
            </a:p>
          </p:txBody>
        </p:sp>
        <p:sp>
          <p:nvSpPr>
            <p:cNvPr id="4294" name="Forme libre 4293">
              <a:extLst>
                <a:ext uri="{FF2B5EF4-FFF2-40B4-BE49-F238E27FC236}">
                  <a16:creationId xmlns:a16="http://schemas.microsoft.com/office/drawing/2014/main" id="{8C7B1EE6-7008-2620-2926-A3B543FA2509}"/>
                </a:ext>
              </a:extLst>
            </p:cNvPr>
            <p:cNvSpPr/>
            <p:nvPr/>
          </p:nvSpPr>
          <p:spPr>
            <a:xfrm>
              <a:off x="2323166" y="10405737"/>
              <a:ext cx="4655" cy="4674"/>
            </a:xfrm>
            <a:custGeom>
              <a:avLst/>
              <a:gdLst>
                <a:gd name="connsiteX0" fmla="*/ 6693 w 4655"/>
                <a:gd name="connsiteY0" fmla="*/ -22871 h 4674"/>
                <a:gd name="connsiteX1" fmla="*/ 4365 w 4655"/>
                <a:gd name="connsiteY1" fmla="*/ -20534 h 4674"/>
                <a:gd name="connsiteX2" fmla="*/ 2037 w 4655"/>
                <a:gd name="connsiteY2" fmla="*/ -22871 h 4674"/>
                <a:gd name="connsiteX3" fmla="*/ 4365 w 4655"/>
                <a:gd name="connsiteY3" fmla="*/ -25208 h 4674"/>
                <a:gd name="connsiteX4" fmla="*/ 6693 w 4655"/>
                <a:gd name="connsiteY4" fmla="*/ -22871 h 4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5" h="4674">
                  <a:moveTo>
                    <a:pt x="6693" y="-22871"/>
                  </a:moveTo>
                  <a:cubicBezTo>
                    <a:pt x="6693" y="-21580"/>
                    <a:pt x="5651" y="-20534"/>
                    <a:pt x="4365" y="-20534"/>
                  </a:cubicBezTo>
                  <a:cubicBezTo>
                    <a:pt x="3079" y="-20534"/>
                    <a:pt x="2037" y="-21580"/>
                    <a:pt x="2037" y="-22871"/>
                  </a:cubicBezTo>
                  <a:cubicBezTo>
                    <a:pt x="2037" y="-24162"/>
                    <a:pt x="3079" y="-25208"/>
                    <a:pt x="4365" y="-25208"/>
                  </a:cubicBezTo>
                  <a:cubicBezTo>
                    <a:pt x="5651" y="-25208"/>
                    <a:pt x="6693" y="-24162"/>
                    <a:pt x="6693" y="-22871"/>
                  </a:cubicBezTo>
                  <a:close/>
                </a:path>
              </a:pathLst>
            </a:custGeom>
            <a:solidFill>
              <a:srgbClr val="FFFFFF"/>
            </a:solidFill>
            <a:ln w="268" cap="flat">
              <a:noFill/>
              <a:prstDash val="solid"/>
              <a:miter/>
            </a:ln>
          </p:spPr>
          <p:txBody>
            <a:bodyPr rtlCol="0" anchor="ctr"/>
            <a:lstStyle/>
            <a:p>
              <a:endParaRPr lang="fr-FR"/>
            </a:p>
          </p:txBody>
        </p:sp>
        <p:sp>
          <p:nvSpPr>
            <p:cNvPr id="4295" name="Forme libre 4294">
              <a:extLst>
                <a:ext uri="{FF2B5EF4-FFF2-40B4-BE49-F238E27FC236}">
                  <a16:creationId xmlns:a16="http://schemas.microsoft.com/office/drawing/2014/main" id="{704D4296-59E5-E8C3-1F6F-402D8818E5FE}"/>
                </a:ext>
              </a:extLst>
            </p:cNvPr>
            <p:cNvSpPr/>
            <p:nvPr/>
          </p:nvSpPr>
          <p:spPr>
            <a:xfrm>
              <a:off x="2307085" y="10363977"/>
              <a:ext cx="80407" cy="62578"/>
            </a:xfrm>
            <a:custGeom>
              <a:avLst/>
              <a:gdLst>
                <a:gd name="connsiteX0" fmla="*/ 20376 w 80407"/>
                <a:gd name="connsiteY0" fmla="*/ 37411 h 62578"/>
                <a:gd name="connsiteX1" fmla="*/ 1967 w 80407"/>
                <a:gd name="connsiteY1" fmla="*/ 18930 h 62578"/>
                <a:gd name="connsiteX2" fmla="*/ 20376 w 80407"/>
                <a:gd name="connsiteY2" fmla="*/ 448 h 62578"/>
                <a:gd name="connsiteX3" fmla="*/ 38785 w 80407"/>
                <a:gd name="connsiteY3" fmla="*/ 18930 h 62578"/>
                <a:gd name="connsiteX4" fmla="*/ 20376 w 80407"/>
                <a:gd name="connsiteY4" fmla="*/ 37411 h 62578"/>
                <a:gd name="connsiteX5" fmla="*/ 20376 w 80407"/>
                <a:gd name="connsiteY5" fmla="*/ 4289 h 62578"/>
                <a:gd name="connsiteX6" fmla="*/ 5793 w 80407"/>
                <a:gd name="connsiteY6" fmla="*/ 18930 h 62578"/>
                <a:gd name="connsiteX7" fmla="*/ 20376 w 80407"/>
                <a:gd name="connsiteY7" fmla="*/ 33570 h 62578"/>
                <a:gd name="connsiteX8" fmla="*/ 34959 w 80407"/>
                <a:gd name="connsiteY8" fmla="*/ 18930 h 62578"/>
                <a:gd name="connsiteX9" fmla="*/ 20376 w 80407"/>
                <a:gd name="connsiteY9" fmla="*/ 4289 h 62578"/>
                <a:gd name="connsiteX10" fmla="*/ 45768 w 80407"/>
                <a:gd name="connsiteY10" fmla="*/ 6653 h 62578"/>
                <a:gd name="connsiteX11" fmla="*/ 43869 w 80407"/>
                <a:gd name="connsiteY11" fmla="*/ 4746 h 62578"/>
                <a:gd name="connsiteX12" fmla="*/ 44136 w 80407"/>
                <a:gd name="connsiteY12" fmla="*/ 3779 h 62578"/>
                <a:gd name="connsiteX13" fmla="*/ 53314 w 80407"/>
                <a:gd name="connsiteY13" fmla="*/ -9894 h 62578"/>
                <a:gd name="connsiteX14" fmla="*/ 72151 w 80407"/>
                <a:gd name="connsiteY14" fmla="*/ -25099 h 62578"/>
                <a:gd name="connsiteX15" fmla="*/ 79589 w 80407"/>
                <a:gd name="connsiteY15" fmla="*/ -22278 h 62578"/>
                <a:gd name="connsiteX16" fmla="*/ 82078 w 80407"/>
                <a:gd name="connsiteY16" fmla="*/ -13789 h 62578"/>
                <a:gd name="connsiteX17" fmla="*/ 62625 w 80407"/>
                <a:gd name="connsiteY17" fmla="*/ 986 h 62578"/>
                <a:gd name="connsiteX18" fmla="*/ 46304 w 80407"/>
                <a:gd name="connsiteY18" fmla="*/ 6573 h 62578"/>
                <a:gd name="connsiteX19" fmla="*/ 45768 w 80407"/>
                <a:gd name="connsiteY19" fmla="*/ 6653 h 62578"/>
                <a:gd name="connsiteX20" fmla="*/ 73221 w 80407"/>
                <a:gd name="connsiteY20" fmla="*/ -21311 h 62578"/>
                <a:gd name="connsiteX21" fmla="*/ 72579 w 80407"/>
                <a:gd name="connsiteY21" fmla="*/ -21284 h 62578"/>
                <a:gd name="connsiteX22" fmla="*/ 49996 w 80407"/>
                <a:gd name="connsiteY22" fmla="*/ 1469 h 62578"/>
                <a:gd name="connsiteX23" fmla="*/ 61154 w 80407"/>
                <a:gd name="connsiteY23" fmla="*/ -2587 h 62578"/>
                <a:gd name="connsiteX24" fmla="*/ 78359 w 80407"/>
                <a:gd name="connsiteY24" fmla="*/ -14864 h 62578"/>
                <a:gd name="connsiteX25" fmla="*/ 76753 w 80407"/>
                <a:gd name="connsiteY25" fmla="*/ -19672 h 62578"/>
                <a:gd name="connsiteX26" fmla="*/ 73221 w 80407"/>
                <a:gd name="connsiteY26" fmla="*/ -21311 h 6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0407" h="62578">
                  <a:moveTo>
                    <a:pt x="20376" y="37411"/>
                  </a:moveTo>
                  <a:cubicBezTo>
                    <a:pt x="10235" y="37411"/>
                    <a:pt x="1967" y="29137"/>
                    <a:pt x="1967" y="18930"/>
                  </a:cubicBezTo>
                  <a:cubicBezTo>
                    <a:pt x="1967" y="8722"/>
                    <a:pt x="10208" y="448"/>
                    <a:pt x="20376" y="448"/>
                  </a:cubicBezTo>
                  <a:cubicBezTo>
                    <a:pt x="30544" y="448"/>
                    <a:pt x="38785" y="8722"/>
                    <a:pt x="38785" y="18930"/>
                  </a:cubicBezTo>
                  <a:cubicBezTo>
                    <a:pt x="38785" y="29137"/>
                    <a:pt x="30517" y="37411"/>
                    <a:pt x="20376" y="37411"/>
                  </a:cubicBezTo>
                  <a:close/>
                  <a:moveTo>
                    <a:pt x="20376" y="4289"/>
                  </a:moveTo>
                  <a:cubicBezTo>
                    <a:pt x="12349" y="4289"/>
                    <a:pt x="5793" y="10844"/>
                    <a:pt x="5793" y="18930"/>
                  </a:cubicBezTo>
                  <a:cubicBezTo>
                    <a:pt x="5793" y="27015"/>
                    <a:pt x="12322" y="33570"/>
                    <a:pt x="20376" y="33570"/>
                  </a:cubicBezTo>
                  <a:cubicBezTo>
                    <a:pt x="28403" y="33570"/>
                    <a:pt x="34959" y="27015"/>
                    <a:pt x="34959" y="18930"/>
                  </a:cubicBezTo>
                  <a:cubicBezTo>
                    <a:pt x="34959" y="10844"/>
                    <a:pt x="28403" y="4289"/>
                    <a:pt x="20376" y="4289"/>
                  </a:cubicBezTo>
                  <a:close/>
                  <a:moveTo>
                    <a:pt x="45768" y="6653"/>
                  </a:moveTo>
                  <a:cubicBezTo>
                    <a:pt x="44725" y="6653"/>
                    <a:pt x="43869" y="5794"/>
                    <a:pt x="43869" y="4746"/>
                  </a:cubicBezTo>
                  <a:cubicBezTo>
                    <a:pt x="43869" y="4424"/>
                    <a:pt x="43949" y="4075"/>
                    <a:pt x="44136" y="3779"/>
                  </a:cubicBezTo>
                  <a:cubicBezTo>
                    <a:pt x="44297" y="3510"/>
                    <a:pt x="48070" y="-3071"/>
                    <a:pt x="53314" y="-9894"/>
                  </a:cubicBezTo>
                  <a:cubicBezTo>
                    <a:pt x="60565" y="-19350"/>
                    <a:pt x="66907" y="-24481"/>
                    <a:pt x="72151" y="-25099"/>
                  </a:cubicBezTo>
                  <a:cubicBezTo>
                    <a:pt x="74987" y="-25448"/>
                    <a:pt x="77556" y="-24454"/>
                    <a:pt x="79589" y="-22278"/>
                  </a:cubicBezTo>
                  <a:cubicBezTo>
                    <a:pt x="82693" y="-18947"/>
                    <a:pt x="82640" y="-15831"/>
                    <a:pt x="82078" y="-13789"/>
                  </a:cubicBezTo>
                  <a:cubicBezTo>
                    <a:pt x="80633" y="-8766"/>
                    <a:pt x="74104" y="-3796"/>
                    <a:pt x="62625" y="986"/>
                  </a:cubicBezTo>
                  <a:cubicBezTo>
                    <a:pt x="54384" y="4424"/>
                    <a:pt x="46625" y="6492"/>
                    <a:pt x="46304" y="6573"/>
                  </a:cubicBezTo>
                  <a:cubicBezTo>
                    <a:pt x="46116" y="6653"/>
                    <a:pt x="45929" y="6653"/>
                    <a:pt x="45768" y="6653"/>
                  </a:cubicBezTo>
                  <a:close/>
                  <a:moveTo>
                    <a:pt x="73221" y="-21311"/>
                  </a:moveTo>
                  <a:cubicBezTo>
                    <a:pt x="73007" y="-21311"/>
                    <a:pt x="72793" y="-21284"/>
                    <a:pt x="72579" y="-21284"/>
                  </a:cubicBezTo>
                  <a:cubicBezTo>
                    <a:pt x="65408" y="-20451"/>
                    <a:pt x="55455" y="-7047"/>
                    <a:pt x="49996" y="1469"/>
                  </a:cubicBezTo>
                  <a:cubicBezTo>
                    <a:pt x="52966" y="529"/>
                    <a:pt x="57033" y="-868"/>
                    <a:pt x="61154" y="-2587"/>
                  </a:cubicBezTo>
                  <a:cubicBezTo>
                    <a:pt x="71188" y="-6778"/>
                    <a:pt x="77315" y="-11130"/>
                    <a:pt x="78359" y="-14864"/>
                  </a:cubicBezTo>
                  <a:cubicBezTo>
                    <a:pt x="78653" y="-15885"/>
                    <a:pt x="78787" y="-17496"/>
                    <a:pt x="76753" y="-19672"/>
                  </a:cubicBezTo>
                  <a:cubicBezTo>
                    <a:pt x="75710" y="-20747"/>
                    <a:pt x="74559" y="-21311"/>
                    <a:pt x="73221" y="-21311"/>
                  </a:cubicBezTo>
                  <a:close/>
                </a:path>
              </a:pathLst>
            </a:custGeom>
            <a:solidFill>
              <a:srgbClr val="191919"/>
            </a:solidFill>
            <a:ln w="268" cap="flat">
              <a:noFill/>
              <a:prstDash val="solid"/>
              <a:miter/>
            </a:ln>
          </p:spPr>
          <p:txBody>
            <a:bodyPr rtlCol="0" anchor="ctr"/>
            <a:lstStyle/>
            <a:p>
              <a:endParaRPr lang="fr-FR"/>
            </a:p>
          </p:txBody>
        </p:sp>
        <p:sp>
          <p:nvSpPr>
            <p:cNvPr id="4296" name="Forme libre 4295">
              <a:extLst>
                <a:ext uri="{FF2B5EF4-FFF2-40B4-BE49-F238E27FC236}">
                  <a16:creationId xmlns:a16="http://schemas.microsoft.com/office/drawing/2014/main" id="{2F078C23-937C-6F3F-91BE-BB92350B38E3}"/>
                </a:ext>
              </a:extLst>
            </p:cNvPr>
            <p:cNvSpPr/>
            <p:nvPr/>
          </p:nvSpPr>
          <p:spPr>
            <a:xfrm>
              <a:off x="2611634" y="9961826"/>
              <a:ext cx="242567" cy="360394"/>
            </a:xfrm>
            <a:custGeom>
              <a:avLst/>
              <a:gdLst>
                <a:gd name="connsiteX0" fmla="*/ 231990 w 242567"/>
                <a:gd name="connsiteY0" fmla="*/ 330880 h 360394"/>
                <a:gd name="connsiteX1" fmla="*/ 230090 w 242567"/>
                <a:gd name="connsiteY1" fmla="*/ 328972 h 360394"/>
                <a:gd name="connsiteX2" fmla="*/ 231776 w 242567"/>
                <a:gd name="connsiteY2" fmla="*/ 327065 h 360394"/>
                <a:gd name="connsiteX3" fmla="*/ 241167 w 242567"/>
                <a:gd name="connsiteY3" fmla="*/ 325964 h 360394"/>
                <a:gd name="connsiteX4" fmla="*/ 243281 w 242567"/>
                <a:gd name="connsiteY4" fmla="*/ 327656 h 360394"/>
                <a:gd name="connsiteX5" fmla="*/ 241595 w 242567"/>
                <a:gd name="connsiteY5" fmla="*/ 329778 h 360394"/>
                <a:gd name="connsiteX6" fmla="*/ 232204 w 242567"/>
                <a:gd name="connsiteY6" fmla="*/ 330880 h 360394"/>
                <a:gd name="connsiteX7" fmla="*/ 231990 w 242567"/>
                <a:gd name="connsiteY7" fmla="*/ 330880 h 360394"/>
                <a:gd name="connsiteX8" fmla="*/ 188001 w 242567"/>
                <a:gd name="connsiteY8" fmla="*/ 336037 h 360394"/>
                <a:gd name="connsiteX9" fmla="*/ 186101 w 242567"/>
                <a:gd name="connsiteY9" fmla="*/ 334130 h 360394"/>
                <a:gd name="connsiteX10" fmla="*/ 187787 w 242567"/>
                <a:gd name="connsiteY10" fmla="*/ 332223 h 360394"/>
                <a:gd name="connsiteX11" fmla="*/ 214464 w 242567"/>
                <a:gd name="connsiteY11" fmla="*/ 329106 h 360394"/>
                <a:gd name="connsiteX12" fmla="*/ 216578 w 242567"/>
                <a:gd name="connsiteY12" fmla="*/ 330799 h 360394"/>
                <a:gd name="connsiteX13" fmla="*/ 214892 w 242567"/>
                <a:gd name="connsiteY13" fmla="*/ 332921 h 360394"/>
                <a:gd name="connsiteX14" fmla="*/ 214892 w 242567"/>
                <a:gd name="connsiteY14" fmla="*/ 332921 h 360394"/>
                <a:gd name="connsiteX15" fmla="*/ 188215 w 242567"/>
                <a:gd name="connsiteY15" fmla="*/ 336037 h 360394"/>
                <a:gd name="connsiteX16" fmla="*/ 188001 w 242567"/>
                <a:gd name="connsiteY16" fmla="*/ 336037 h 360394"/>
                <a:gd name="connsiteX17" fmla="*/ 102994 w 242567"/>
                <a:gd name="connsiteY17" fmla="*/ 97979 h 360394"/>
                <a:gd name="connsiteX18" fmla="*/ 74551 w 242567"/>
                <a:gd name="connsiteY18" fmla="*/ 55911 h 360394"/>
                <a:gd name="connsiteX19" fmla="*/ 74150 w 242567"/>
                <a:gd name="connsiteY19" fmla="*/ 33562 h 360394"/>
                <a:gd name="connsiteX20" fmla="*/ 60370 w 242567"/>
                <a:gd name="connsiteY20" fmla="*/ 18062 h 360394"/>
                <a:gd name="connsiteX21" fmla="*/ 50015 w 242567"/>
                <a:gd name="connsiteY21" fmla="*/ 19862 h 360394"/>
                <a:gd name="connsiteX22" fmla="*/ 39981 w 242567"/>
                <a:gd name="connsiteY22" fmla="*/ 18277 h 360394"/>
                <a:gd name="connsiteX23" fmla="*/ 38081 w 242567"/>
                <a:gd name="connsiteY23" fmla="*/ 5195 h 360394"/>
                <a:gd name="connsiteX24" fmla="*/ 41426 w 242567"/>
                <a:gd name="connsiteY24" fmla="*/ -11756 h 360394"/>
                <a:gd name="connsiteX25" fmla="*/ 41346 w 242567"/>
                <a:gd name="connsiteY25" fmla="*/ -19842 h 360394"/>
                <a:gd name="connsiteX26" fmla="*/ 32596 w 242567"/>
                <a:gd name="connsiteY26" fmla="*/ -24328 h 360394"/>
                <a:gd name="connsiteX27" fmla="*/ 23017 w 242567"/>
                <a:gd name="connsiteY27" fmla="*/ -20379 h 360394"/>
                <a:gd name="connsiteX28" fmla="*/ 728 w 242567"/>
                <a:gd name="connsiteY28" fmla="*/ 6726 h 360394"/>
                <a:gd name="connsiteX29" fmla="*/ 4608 w 242567"/>
                <a:gd name="connsiteY29" fmla="*/ 3288 h 360394"/>
                <a:gd name="connsiteX30" fmla="*/ 125951 w 242567"/>
                <a:gd name="connsiteY30" fmla="*/ 148696 h 360394"/>
                <a:gd name="connsiteX31" fmla="*/ 126246 w 242567"/>
                <a:gd name="connsiteY31" fmla="*/ 147863 h 360394"/>
                <a:gd name="connsiteX32" fmla="*/ 123543 w 242567"/>
                <a:gd name="connsiteY32" fmla="*/ 122182 h 360394"/>
                <a:gd name="connsiteX33" fmla="*/ 102994 w 242567"/>
                <a:gd name="connsiteY33" fmla="*/ 97979 h 36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42567" h="360394">
                  <a:moveTo>
                    <a:pt x="231990" y="330880"/>
                  </a:moveTo>
                  <a:cubicBezTo>
                    <a:pt x="230946" y="330880"/>
                    <a:pt x="230090" y="330020"/>
                    <a:pt x="230090" y="328972"/>
                  </a:cubicBezTo>
                  <a:cubicBezTo>
                    <a:pt x="230090" y="328005"/>
                    <a:pt x="230812" y="327172"/>
                    <a:pt x="231776" y="327065"/>
                  </a:cubicBezTo>
                  <a:lnTo>
                    <a:pt x="241167" y="325964"/>
                  </a:lnTo>
                  <a:cubicBezTo>
                    <a:pt x="242211" y="325829"/>
                    <a:pt x="243174" y="326608"/>
                    <a:pt x="243281" y="327656"/>
                  </a:cubicBezTo>
                  <a:cubicBezTo>
                    <a:pt x="243415" y="328703"/>
                    <a:pt x="242639" y="329671"/>
                    <a:pt x="241595" y="329778"/>
                  </a:cubicBezTo>
                  <a:lnTo>
                    <a:pt x="232204" y="330880"/>
                  </a:lnTo>
                  <a:cubicBezTo>
                    <a:pt x="232123" y="330880"/>
                    <a:pt x="232043" y="330880"/>
                    <a:pt x="231990" y="330880"/>
                  </a:cubicBezTo>
                  <a:close/>
                  <a:moveTo>
                    <a:pt x="188001" y="336037"/>
                  </a:moveTo>
                  <a:cubicBezTo>
                    <a:pt x="186958" y="336037"/>
                    <a:pt x="186101" y="335178"/>
                    <a:pt x="186101" y="334130"/>
                  </a:cubicBezTo>
                  <a:cubicBezTo>
                    <a:pt x="186101" y="333163"/>
                    <a:pt x="186824" y="332330"/>
                    <a:pt x="187787" y="332223"/>
                  </a:cubicBezTo>
                  <a:lnTo>
                    <a:pt x="214464" y="329106"/>
                  </a:lnTo>
                  <a:cubicBezTo>
                    <a:pt x="215507" y="328999"/>
                    <a:pt x="216444" y="329751"/>
                    <a:pt x="216578" y="330799"/>
                  </a:cubicBezTo>
                  <a:cubicBezTo>
                    <a:pt x="216711" y="331847"/>
                    <a:pt x="215962" y="332814"/>
                    <a:pt x="214892" y="332921"/>
                  </a:cubicBezTo>
                  <a:cubicBezTo>
                    <a:pt x="214892" y="332921"/>
                    <a:pt x="214892" y="332921"/>
                    <a:pt x="214892" y="332921"/>
                  </a:cubicBezTo>
                  <a:lnTo>
                    <a:pt x="188215" y="336037"/>
                  </a:lnTo>
                  <a:cubicBezTo>
                    <a:pt x="188162" y="336010"/>
                    <a:pt x="188081" y="336037"/>
                    <a:pt x="188001" y="336037"/>
                  </a:cubicBezTo>
                  <a:close/>
                  <a:moveTo>
                    <a:pt x="102994" y="97979"/>
                  </a:moveTo>
                  <a:cubicBezTo>
                    <a:pt x="84558" y="96582"/>
                    <a:pt x="75220" y="66173"/>
                    <a:pt x="74551" y="55911"/>
                  </a:cubicBezTo>
                  <a:cubicBezTo>
                    <a:pt x="74070" y="48471"/>
                    <a:pt x="75434" y="40922"/>
                    <a:pt x="74150" y="33562"/>
                  </a:cubicBezTo>
                  <a:cubicBezTo>
                    <a:pt x="72865" y="26201"/>
                    <a:pt x="67782" y="18653"/>
                    <a:pt x="60370" y="18062"/>
                  </a:cubicBezTo>
                  <a:cubicBezTo>
                    <a:pt x="56865" y="17794"/>
                    <a:pt x="53467" y="19109"/>
                    <a:pt x="50015" y="19862"/>
                  </a:cubicBezTo>
                  <a:cubicBezTo>
                    <a:pt x="46563" y="20614"/>
                    <a:pt x="42603" y="20641"/>
                    <a:pt x="39981" y="18277"/>
                  </a:cubicBezTo>
                  <a:cubicBezTo>
                    <a:pt x="36583" y="15161"/>
                    <a:pt x="37198" y="9735"/>
                    <a:pt x="38081" y="5195"/>
                  </a:cubicBezTo>
                  <a:lnTo>
                    <a:pt x="41426" y="-11756"/>
                  </a:lnTo>
                  <a:cubicBezTo>
                    <a:pt x="41961" y="-14442"/>
                    <a:pt x="42469" y="-17343"/>
                    <a:pt x="41346" y="-19842"/>
                  </a:cubicBezTo>
                  <a:cubicBezTo>
                    <a:pt x="39901" y="-23038"/>
                    <a:pt x="36074" y="-24596"/>
                    <a:pt x="32596" y="-24328"/>
                  </a:cubicBezTo>
                  <a:cubicBezTo>
                    <a:pt x="29118" y="-24059"/>
                    <a:pt x="25934" y="-22286"/>
                    <a:pt x="23017" y="-20379"/>
                  </a:cubicBezTo>
                  <a:cubicBezTo>
                    <a:pt x="13385" y="-14012"/>
                    <a:pt x="6347" y="-3375"/>
                    <a:pt x="728" y="6726"/>
                  </a:cubicBezTo>
                  <a:cubicBezTo>
                    <a:pt x="728" y="6726"/>
                    <a:pt x="3805" y="2992"/>
                    <a:pt x="4608" y="3288"/>
                  </a:cubicBezTo>
                  <a:cubicBezTo>
                    <a:pt x="11271" y="5786"/>
                    <a:pt x="80571" y="79041"/>
                    <a:pt x="125951" y="148696"/>
                  </a:cubicBezTo>
                  <a:cubicBezTo>
                    <a:pt x="126058" y="148427"/>
                    <a:pt x="126165" y="148132"/>
                    <a:pt x="126246" y="147863"/>
                  </a:cubicBezTo>
                  <a:cubicBezTo>
                    <a:pt x="127530" y="143887"/>
                    <a:pt x="124854" y="129167"/>
                    <a:pt x="123543" y="122182"/>
                  </a:cubicBezTo>
                  <a:cubicBezTo>
                    <a:pt x="116265" y="83688"/>
                    <a:pt x="109763" y="98489"/>
                    <a:pt x="102994" y="97979"/>
                  </a:cubicBezTo>
                  <a:close/>
                </a:path>
              </a:pathLst>
            </a:custGeom>
            <a:solidFill>
              <a:srgbClr val="191919"/>
            </a:solidFill>
            <a:ln w="268" cap="flat">
              <a:noFill/>
              <a:prstDash val="solid"/>
              <a:miter/>
            </a:ln>
          </p:spPr>
          <p:txBody>
            <a:bodyPr rtlCol="0" anchor="ctr"/>
            <a:lstStyle/>
            <a:p>
              <a:endParaRPr lang="fr-FR"/>
            </a:p>
          </p:txBody>
        </p:sp>
        <p:sp>
          <p:nvSpPr>
            <p:cNvPr id="4297" name="Forme libre 4296">
              <a:extLst>
                <a:ext uri="{FF2B5EF4-FFF2-40B4-BE49-F238E27FC236}">
                  <a16:creationId xmlns:a16="http://schemas.microsoft.com/office/drawing/2014/main" id="{43183454-D58A-800E-A811-10342F361F3A}"/>
                </a:ext>
              </a:extLst>
            </p:cNvPr>
            <p:cNvSpPr/>
            <p:nvPr/>
          </p:nvSpPr>
          <p:spPr>
            <a:xfrm>
              <a:off x="2375637" y="9918687"/>
              <a:ext cx="363717" cy="296968"/>
            </a:xfrm>
            <a:custGeom>
              <a:avLst/>
              <a:gdLst>
                <a:gd name="connsiteX0" fmla="*/ 362485 w 363717"/>
                <a:gd name="connsiteY0" fmla="*/ 193981 h 296968"/>
                <a:gd name="connsiteX1" fmla="*/ 360880 w 363717"/>
                <a:gd name="connsiteY1" fmla="*/ 193121 h 296968"/>
                <a:gd name="connsiteX2" fmla="*/ 241089 w 363717"/>
                <a:gd name="connsiteY2" fmla="*/ 48787 h 296968"/>
                <a:gd name="connsiteX3" fmla="*/ 238707 w 363717"/>
                <a:gd name="connsiteY3" fmla="*/ 51313 h 296968"/>
                <a:gd name="connsiteX4" fmla="*/ 236032 w 363717"/>
                <a:gd name="connsiteY4" fmla="*/ 51608 h 296968"/>
                <a:gd name="connsiteX5" fmla="*/ 235577 w 363717"/>
                <a:gd name="connsiteY5" fmla="*/ 49164 h 296968"/>
                <a:gd name="connsiteX6" fmla="*/ 258481 w 363717"/>
                <a:gd name="connsiteY6" fmla="*/ 21387 h 296968"/>
                <a:gd name="connsiteX7" fmla="*/ 268970 w 363717"/>
                <a:gd name="connsiteY7" fmla="*/ 17116 h 296968"/>
                <a:gd name="connsiteX8" fmla="*/ 279619 w 363717"/>
                <a:gd name="connsiteY8" fmla="*/ 22730 h 296968"/>
                <a:gd name="connsiteX9" fmla="*/ 279833 w 363717"/>
                <a:gd name="connsiteY9" fmla="*/ 31971 h 296968"/>
                <a:gd name="connsiteX10" fmla="*/ 276488 w 363717"/>
                <a:gd name="connsiteY10" fmla="*/ 48922 h 296968"/>
                <a:gd name="connsiteX11" fmla="*/ 277799 w 363717"/>
                <a:gd name="connsiteY11" fmla="*/ 60231 h 296968"/>
                <a:gd name="connsiteX12" fmla="*/ 286148 w 363717"/>
                <a:gd name="connsiteY12" fmla="*/ 61359 h 296968"/>
                <a:gd name="connsiteX13" fmla="*/ 288797 w 363717"/>
                <a:gd name="connsiteY13" fmla="*/ 60715 h 296968"/>
                <a:gd name="connsiteX14" fmla="*/ 297064 w 363717"/>
                <a:gd name="connsiteY14" fmla="*/ 59532 h 296968"/>
                <a:gd name="connsiteX15" fmla="*/ 312584 w 363717"/>
                <a:gd name="connsiteY15" fmla="*/ 76618 h 296968"/>
                <a:gd name="connsiteX16" fmla="*/ 313038 w 363717"/>
                <a:gd name="connsiteY16" fmla="*/ 90156 h 296968"/>
                <a:gd name="connsiteX17" fmla="*/ 313012 w 363717"/>
                <a:gd name="connsiteY17" fmla="*/ 99182 h 296968"/>
                <a:gd name="connsiteX18" fmla="*/ 339688 w 363717"/>
                <a:gd name="connsiteY18" fmla="*/ 139449 h 296968"/>
                <a:gd name="connsiteX19" fmla="*/ 343301 w 363717"/>
                <a:gd name="connsiteY19" fmla="*/ 138429 h 296968"/>
                <a:gd name="connsiteX20" fmla="*/ 351140 w 363717"/>
                <a:gd name="connsiteY20" fmla="*/ 137811 h 296968"/>
                <a:gd name="connsiteX21" fmla="*/ 361924 w 363717"/>
                <a:gd name="connsiteY21" fmla="*/ 165238 h 296968"/>
                <a:gd name="connsiteX22" fmla="*/ 364572 w 363717"/>
                <a:gd name="connsiteY22" fmla="*/ 191859 h 296968"/>
                <a:gd name="connsiteX23" fmla="*/ 364385 w 363717"/>
                <a:gd name="connsiteY23" fmla="*/ 192396 h 296968"/>
                <a:gd name="connsiteX24" fmla="*/ 364278 w 363717"/>
                <a:gd name="connsiteY24" fmla="*/ 192719 h 296968"/>
                <a:gd name="connsiteX25" fmla="*/ 362699 w 363717"/>
                <a:gd name="connsiteY25" fmla="*/ 194008 h 296968"/>
                <a:gd name="connsiteX26" fmla="*/ 362485 w 363717"/>
                <a:gd name="connsiteY26" fmla="*/ 193981 h 296968"/>
                <a:gd name="connsiteX27" fmla="*/ 242346 w 363717"/>
                <a:gd name="connsiteY27" fmla="*/ 45134 h 296968"/>
                <a:gd name="connsiteX28" fmla="*/ 361174 w 363717"/>
                <a:gd name="connsiteY28" fmla="*/ 186648 h 296968"/>
                <a:gd name="connsiteX29" fmla="*/ 358178 w 363717"/>
                <a:gd name="connsiteY29" fmla="*/ 165937 h 296968"/>
                <a:gd name="connsiteX30" fmla="*/ 349374 w 363717"/>
                <a:gd name="connsiteY30" fmla="*/ 141195 h 296968"/>
                <a:gd name="connsiteX31" fmla="*/ 344826 w 363717"/>
                <a:gd name="connsiteY31" fmla="*/ 141948 h 296968"/>
                <a:gd name="connsiteX32" fmla="*/ 339421 w 363717"/>
                <a:gd name="connsiteY32" fmla="*/ 143291 h 296968"/>
                <a:gd name="connsiteX33" fmla="*/ 309212 w 363717"/>
                <a:gd name="connsiteY33" fmla="*/ 99451 h 296968"/>
                <a:gd name="connsiteX34" fmla="*/ 309239 w 363717"/>
                <a:gd name="connsiteY34" fmla="*/ 90022 h 296968"/>
                <a:gd name="connsiteX35" fmla="*/ 308838 w 363717"/>
                <a:gd name="connsiteY35" fmla="*/ 77289 h 296968"/>
                <a:gd name="connsiteX36" fmla="*/ 296770 w 363717"/>
                <a:gd name="connsiteY36" fmla="*/ 63374 h 296968"/>
                <a:gd name="connsiteX37" fmla="*/ 289787 w 363717"/>
                <a:gd name="connsiteY37" fmla="*/ 64449 h 296968"/>
                <a:gd name="connsiteX38" fmla="*/ 286977 w 363717"/>
                <a:gd name="connsiteY38" fmla="*/ 65147 h 296968"/>
                <a:gd name="connsiteX39" fmla="*/ 275257 w 363717"/>
                <a:gd name="connsiteY39" fmla="*/ 63105 h 296968"/>
                <a:gd name="connsiteX40" fmla="*/ 272769 w 363717"/>
                <a:gd name="connsiteY40" fmla="*/ 48223 h 296968"/>
                <a:gd name="connsiteX41" fmla="*/ 276114 w 363717"/>
                <a:gd name="connsiteY41" fmla="*/ 31273 h 296968"/>
                <a:gd name="connsiteX42" fmla="*/ 276167 w 363717"/>
                <a:gd name="connsiteY42" fmla="*/ 24342 h 296968"/>
                <a:gd name="connsiteX43" fmla="*/ 269291 w 363717"/>
                <a:gd name="connsiteY43" fmla="*/ 20958 h 296968"/>
                <a:gd name="connsiteX44" fmla="*/ 260621 w 363717"/>
                <a:gd name="connsiteY44" fmla="*/ 24611 h 296968"/>
                <a:gd name="connsiteX45" fmla="*/ 242346 w 363717"/>
                <a:gd name="connsiteY45" fmla="*/ 45134 h 296968"/>
                <a:gd name="connsiteX46" fmla="*/ 79021 w 363717"/>
                <a:gd name="connsiteY46" fmla="*/ 167091 h 296968"/>
                <a:gd name="connsiteX47" fmla="*/ 89563 w 363717"/>
                <a:gd name="connsiteY47" fmla="*/ -24118 h 296968"/>
                <a:gd name="connsiteX48" fmla="*/ 69870 w 363717"/>
                <a:gd name="connsiteY48" fmla="*/ 173351 h 296968"/>
                <a:gd name="connsiteX49" fmla="*/ 9881 w 363717"/>
                <a:gd name="connsiteY49" fmla="*/ 259204 h 296968"/>
                <a:gd name="connsiteX50" fmla="*/ 1292 w 363717"/>
                <a:gd name="connsiteY50" fmla="*/ 272851 h 296968"/>
                <a:gd name="connsiteX51" fmla="*/ 79021 w 363717"/>
                <a:gd name="connsiteY51" fmla="*/ 167091 h 296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63717" h="296968">
                  <a:moveTo>
                    <a:pt x="362485" y="193981"/>
                  </a:moveTo>
                  <a:cubicBezTo>
                    <a:pt x="361843" y="193981"/>
                    <a:pt x="361228" y="193659"/>
                    <a:pt x="360880" y="193121"/>
                  </a:cubicBezTo>
                  <a:cubicBezTo>
                    <a:pt x="317239" y="126152"/>
                    <a:pt x="250534" y="54831"/>
                    <a:pt x="241089" y="48787"/>
                  </a:cubicBezTo>
                  <a:cubicBezTo>
                    <a:pt x="240473" y="49325"/>
                    <a:pt x="239510" y="50346"/>
                    <a:pt x="238707" y="51313"/>
                  </a:cubicBezTo>
                  <a:cubicBezTo>
                    <a:pt x="238038" y="52145"/>
                    <a:pt x="236834" y="52253"/>
                    <a:pt x="236032" y="51608"/>
                  </a:cubicBezTo>
                  <a:cubicBezTo>
                    <a:pt x="235309" y="51017"/>
                    <a:pt x="235122" y="49969"/>
                    <a:pt x="235577" y="49164"/>
                  </a:cubicBezTo>
                  <a:cubicBezTo>
                    <a:pt x="240768" y="39869"/>
                    <a:pt x="248045" y="28291"/>
                    <a:pt x="258481" y="21387"/>
                  </a:cubicBezTo>
                  <a:cubicBezTo>
                    <a:pt x="261397" y="19453"/>
                    <a:pt x="264929" y="17439"/>
                    <a:pt x="268970" y="17116"/>
                  </a:cubicBezTo>
                  <a:cubicBezTo>
                    <a:pt x="273572" y="16740"/>
                    <a:pt x="277960" y="19050"/>
                    <a:pt x="279619" y="22730"/>
                  </a:cubicBezTo>
                  <a:cubicBezTo>
                    <a:pt x="281037" y="25874"/>
                    <a:pt x="280341" y="29419"/>
                    <a:pt x="279833" y="31971"/>
                  </a:cubicBezTo>
                  <a:lnTo>
                    <a:pt x="276488" y="48922"/>
                  </a:lnTo>
                  <a:cubicBezTo>
                    <a:pt x="275659" y="53166"/>
                    <a:pt x="275150" y="57814"/>
                    <a:pt x="277799" y="60231"/>
                  </a:cubicBezTo>
                  <a:cubicBezTo>
                    <a:pt x="279967" y="62192"/>
                    <a:pt x="283525" y="61950"/>
                    <a:pt x="286148" y="61359"/>
                  </a:cubicBezTo>
                  <a:cubicBezTo>
                    <a:pt x="287031" y="61172"/>
                    <a:pt x="287914" y="60930"/>
                    <a:pt x="288797" y="60715"/>
                  </a:cubicBezTo>
                  <a:cubicBezTo>
                    <a:pt x="291419" y="60016"/>
                    <a:pt x="294148" y="59291"/>
                    <a:pt x="297064" y="59532"/>
                  </a:cubicBezTo>
                  <a:cubicBezTo>
                    <a:pt x="305814" y="60204"/>
                    <a:pt x="311246" y="68854"/>
                    <a:pt x="312584" y="76618"/>
                  </a:cubicBezTo>
                  <a:cubicBezTo>
                    <a:pt x="313359" y="81130"/>
                    <a:pt x="313199" y="85724"/>
                    <a:pt x="313038" y="90156"/>
                  </a:cubicBezTo>
                  <a:cubicBezTo>
                    <a:pt x="312931" y="93138"/>
                    <a:pt x="312824" y="96227"/>
                    <a:pt x="313012" y="99182"/>
                  </a:cubicBezTo>
                  <a:cubicBezTo>
                    <a:pt x="313707" y="109766"/>
                    <a:pt x="322939" y="138187"/>
                    <a:pt x="339688" y="139449"/>
                  </a:cubicBezTo>
                  <a:cubicBezTo>
                    <a:pt x="340732" y="139530"/>
                    <a:pt x="341990" y="138993"/>
                    <a:pt x="343301" y="138429"/>
                  </a:cubicBezTo>
                  <a:cubicBezTo>
                    <a:pt x="345521" y="137462"/>
                    <a:pt x="348251" y="136280"/>
                    <a:pt x="351140" y="137811"/>
                  </a:cubicBezTo>
                  <a:cubicBezTo>
                    <a:pt x="354217" y="139449"/>
                    <a:pt x="357937" y="144016"/>
                    <a:pt x="361924" y="165238"/>
                  </a:cubicBezTo>
                  <a:cubicBezTo>
                    <a:pt x="364813" y="180684"/>
                    <a:pt x="365616" y="188662"/>
                    <a:pt x="364572" y="191859"/>
                  </a:cubicBezTo>
                  <a:cubicBezTo>
                    <a:pt x="364519" y="192047"/>
                    <a:pt x="364439" y="192208"/>
                    <a:pt x="364385" y="192396"/>
                  </a:cubicBezTo>
                  <a:lnTo>
                    <a:pt x="364278" y="192719"/>
                  </a:lnTo>
                  <a:cubicBezTo>
                    <a:pt x="364037" y="193417"/>
                    <a:pt x="363422" y="193901"/>
                    <a:pt x="362699" y="194008"/>
                  </a:cubicBezTo>
                  <a:cubicBezTo>
                    <a:pt x="362619" y="193981"/>
                    <a:pt x="362566" y="193981"/>
                    <a:pt x="362485" y="193981"/>
                  </a:cubicBezTo>
                  <a:close/>
                  <a:moveTo>
                    <a:pt x="242346" y="45134"/>
                  </a:moveTo>
                  <a:cubicBezTo>
                    <a:pt x="252353" y="50749"/>
                    <a:pt x="317480" y="120834"/>
                    <a:pt x="361174" y="186648"/>
                  </a:cubicBezTo>
                  <a:cubicBezTo>
                    <a:pt x="360987" y="182457"/>
                    <a:pt x="359970" y="175526"/>
                    <a:pt x="358178" y="165937"/>
                  </a:cubicBezTo>
                  <a:cubicBezTo>
                    <a:pt x="355395" y="151162"/>
                    <a:pt x="352425" y="142834"/>
                    <a:pt x="349374" y="141195"/>
                  </a:cubicBezTo>
                  <a:cubicBezTo>
                    <a:pt x="348170" y="140551"/>
                    <a:pt x="346859" y="141061"/>
                    <a:pt x="344826" y="141948"/>
                  </a:cubicBezTo>
                  <a:cubicBezTo>
                    <a:pt x="343220" y="142646"/>
                    <a:pt x="341401" y="143425"/>
                    <a:pt x="339421" y="143291"/>
                  </a:cubicBezTo>
                  <a:cubicBezTo>
                    <a:pt x="320102" y="141840"/>
                    <a:pt x="309988" y="111351"/>
                    <a:pt x="309212" y="99451"/>
                  </a:cubicBezTo>
                  <a:cubicBezTo>
                    <a:pt x="308998" y="96281"/>
                    <a:pt x="309132" y="93111"/>
                    <a:pt x="309239" y="90022"/>
                  </a:cubicBezTo>
                  <a:cubicBezTo>
                    <a:pt x="309399" y="85589"/>
                    <a:pt x="309560" y="81426"/>
                    <a:pt x="308838" y="77289"/>
                  </a:cubicBezTo>
                  <a:cubicBezTo>
                    <a:pt x="307687" y="70761"/>
                    <a:pt x="303192" y="63885"/>
                    <a:pt x="296770" y="63374"/>
                  </a:cubicBezTo>
                  <a:cubicBezTo>
                    <a:pt x="294523" y="63186"/>
                    <a:pt x="292221" y="63804"/>
                    <a:pt x="289787" y="64449"/>
                  </a:cubicBezTo>
                  <a:cubicBezTo>
                    <a:pt x="288850" y="64690"/>
                    <a:pt x="287914" y="64932"/>
                    <a:pt x="286977" y="65147"/>
                  </a:cubicBezTo>
                  <a:cubicBezTo>
                    <a:pt x="281973" y="66221"/>
                    <a:pt x="277933" y="65523"/>
                    <a:pt x="275257" y="63105"/>
                  </a:cubicBezTo>
                  <a:cubicBezTo>
                    <a:pt x="271217" y="59425"/>
                    <a:pt x="271725" y="53516"/>
                    <a:pt x="272769" y="48223"/>
                  </a:cubicBezTo>
                  <a:lnTo>
                    <a:pt x="276114" y="31273"/>
                  </a:lnTo>
                  <a:cubicBezTo>
                    <a:pt x="276649" y="28587"/>
                    <a:pt x="276997" y="26223"/>
                    <a:pt x="276167" y="24342"/>
                  </a:cubicBezTo>
                  <a:cubicBezTo>
                    <a:pt x="275043" y="21871"/>
                    <a:pt x="271859" y="20770"/>
                    <a:pt x="269291" y="20958"/>
                  </a:cubicBezTo>
                  <a:cubicBezTo>
                    <a:pt x="266133" y="21199"/>
                    <a:pt x="263136" y="22946"/>
                    <a:pt x="260621" y="24611"/>
                  </a:cubicBezTo>
                  <a:cubicBezTo>
                    <a:pt x="252915" y="29661"/>
                    <a:pt x="246975" y="37613"/>
                    <a:pt x="242346" y="45134"/>
                  </a:cubicBezTo>
                  <a:close/>
                  <a:moveTo>
                    <a:pt x="79021" y="167091"/>
                  </a:moveTo>
                  <a:cubicBezTo>
                    <a:pt x="83436" y="143183"/>
                    <a:pt x="85925" y="10804"/>
                    <a:pt x="89563" y="-24118"/>
                  </a:cubicBezTo>
                  <a:cubicBezTo>
                    <a:pt x="81643" y="42260"/>
                    <a:pt x="77416" y="139745"/>
                    <a:pt x="69870" y="173351"/>
                  </a:cubicBezTo>
                  <a:cubicBezTo>
                    <a:pt x="61174" y="212113"/>
                    <a:pt x="39340" y="215605"/>
                    <a:pt x="9881" y="259204"/>
                  </a:cubicBezTo>
                  <a:cubicBezTo>
                    <a:pt x="7071" y="263368"/>
                    <a:pt x="4208" y="267961"/>
                    <a:pt x="1292" y="272851"/>
                  </a:cubicBezTo>
                  <a:cubicBezTo>
                    <a:pt x="26096" y="234114"/>
                    <a:pt x="71128" y="209750"/>
                    <a:pt x="79021" y="167091"/>
                  </a:cubicBezTo>
                  <a:close/>
                </a:path>
              </a:pathLst>
            </a:custGeom>
            <a:solidFill>
              <a:srgbClr val="191919"/>
            </a:solidFill>
            <a:ln w="268" cap="flat">
              <a:noFill/>
              <a:prstDash val="solid"/>
              <a:miter/>
            </a:ln>
          </p:spPr>
          <p:txBody>
            <a:bodyPr rtlCol="0" anchor="ctr"/>
            <a:lstStyle/>
            <a:p>
              <a:endParaRPr lang="fr-FR"/>
            </a:p>
          </p:txBody>
        </p:sp>
        <p:sp>
          <p:nvSpPr>
            <p:cNvPr id="4298" name="Forme libre 4297">
              <a:extLst>
                <a:ext uri="{FF2B5EF4-FFF2-40B4-BE49-F238E27FC236}">
                  <a16:creationId xmlns:a16="http://schemas.microsoft.com/office/drawing/2014/main" id="{6CFA3F97-7194-A6B4-9979-611C40FEBF75}"/>
                </a:ext>
              </a:extLst>
            </p:cNvPr>
            <p:cNvSpPr/>
            <p:nvPr/>
          </p:nvSpPr>
          <p:spPr>
            <a:xfrm>
              <a:off x="2373737" y="9916845"/>
              <a:ext cx="92107" cy="300744"/>
            </a:xfrm>
            <a:custGeom>
              <a:avLst/>
              <a:gdLst>
                <a:gd name="connsiteX0" fmla="*/ 3634 w 92107"/>
                <a:gd name="connsiteY0" fmla="*/ 276627 h 300744"/>
                <a:gd name="connsiteX1" fmla="*/ 1734 w 92107"/>
                <a:gd name="connsiteY1" fmla="*/ 274720 h 300744"/>
                <a:gd name="connsiteX2" fmla="*/ 2002 w 92107"/>
                <a:gd name="connsiteY2" fmla="*/ 273753 h 300744"/>
                <a:gd name="connsiteX3" fmla="*/ 10644 w 92107"/>
                <a:gd name="connsiteY3" fmla="*/ 259999 h 300744"/>
                <a:gd name="connsiteX4" fmla="*/ 41897 w 92107"/>
                <a:gd name="connsiteY4" fmla="*/ 222176 h 300744"/>
                <a:gd name="connsiteX5" fmla="*/ 70366 w 92107"/>
                <a:gd name="connsiteY5" fmla="*/ 174817 h 300744"/>
                <a:gd name="connsiteX6" fmla="*/ 81417 w 92107"/>
                <a:gd name="connsiteY6" fmla="*/ 71368 h 300744"/>
                <a:gd name="connsiteX7" fmla="*/ 90033 w 92107"/>
                <a:gd name="connsiteY7" fmla="*/ -22437 h 300744"/>
                <a:gd name="connsiteX8" fmla="*/ 92146 w 92107"/>
                <a:gd name="connsiteY8" fmla="*/ -24103 h 300744"/>
                <a:gd name="connsiteX9" fmla="*/ 93832 w 92107"/>
                <a:gd name="connsiteY9" fmla="*/ -22007 h 300744"/>
                <a:gd name="connsiteX10" fmla="*/ 89390 w 92107"/>
                <a:gd name="connsiteY10" fmla="*/ 64545 h 300744"/>
                <a:gd name="connsiteX11" fmla="*/ 83263 w 92107"/>
                <a:gd name="connsiteY11" fmla="*/ 169363 h 300744"/>
                <a:gd name="connsiteX12" fmla="*/ 39301 w 92107"/>
                <a:gd name="connsiteY12" fmla="*/ 235983 h 300744"/>
                <a:gd name="connsiteX13" fmla="*/ 5266 w 92107"/>
                <a:gd name="connsiteY13" fmla="*/ 275794 h 300744"/>
                <a:gd name="connsiteX14" fmla="*/ 3634 w 92107"/>
                <a:gd name="connsiteY14" fmla="*/ 276627 h 300744"/>
                <a:gd name="connsiteX15" fmla="*/ 85297 w 92107"/>
                <a:gd name="connsiteY15" fmla="*/ 70750 h 300744"/>
                <a:gd name="connsiteX16" fmla="*/ 85216 w 92107"/>
                <a:gd name="connsiteY16" fmla="*/ 71663 h 300744"/>
                <a:gd name="connsiteX17" fmla="*/ 74085 w 92107"/>
                <a:gd name="connsiteY17" fmla="*/ 175649 h 300744"/>
                <a:gd name="connsiteX18" fmla="*/ 44653 w 92107"/>
                <a:gd name="connsiteY18" fmla="*/ 224835 h 300744"/>
                <a:gd name="connsiteX19" fmla="*/ 39756 w 92107"/>
                <a:gd name="connsiteY19" fmla="*/ 229993 h 300744"/>
                <a:gd name="connsiteX20" fmla="*/ 79490 w 92107"/>
                <a:gd name="connsiteY20" fmla="*/ 168611 h 300744"/>
                <a:gd name="connsiteX21" fmla="*/ 85297 w 92107"/>
                <a:gd name="connsiteY21" fmla="*/ 70750 h 30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2107" h="300744">
                  <a:moveTo>
                    <a:pt x="3634" y="276627"/>
                  </a:moveTo>
                  <a:cubicBezTo>
                    <a:pt x="2591" y="276627"/>
                    <a:pt x="1734" y="275767"/>
                    <a:pt x="1734" y="274720"/>
                  </a:cubicBezTo>
                  <a:cubicBezTo>
                    <a:pt x="1734" y="274370"/>
                    <a:pt x="1815" y="274048"/>
                    <a:pt x="2002" y="273753"/>
                  </a:cubicBezTo>
                  <a:cubicBezTo>
                    <a:pt x="4999" y="268675"/>
                    <a:pt x="7915" y="264055"/>
                    <a:pt x="10644" y="259999"/>
                  </a:cubicBezTo>
                  <a:cubicBezTo>
                    <a:pt x="22391" y="242618"/>
                    <a:pt x="32746" y="231766"/>
                    <a:pt x="41897" y="222176"/>
                  </a:cubicBezTo>
                  <a:cubicBezTo>
                    <a:pt x="55436" y="207965"/>
                    <a:pt x="65229" y="197704"/>
                    <a:pt x="70366" y="174817"/>
                  </a:cubicBezTo>
                  <a:cubicBezTo>
                    <a:pt x="74674" y="155556"/>
                    <a:pt x="77965" y="114671"/>
                    <a:pt x="81417" y="71368"/>
                  </a:cubicBezTo>
                  <a:cubicBezTo>
                    <a:pt x="84012" y="39079"/>
                    <a:pt x="86661" y="5662"/>
                    <a:pt x="90033" y="-22437"/>
                  </a:cubicBezTo>
                  <a:cubicBezTo>
                    <a:pt x="90166" y="-23485"/>
                    <a:pt x="91103" y="-24237"/>
                    <a:pt x="92146" y="-24103"/>
                  </a:cubicBezTo>
                  <a:cubicBezTo>
                    <a:pt x="93190" y="-23995"/>
                    <a:pt x="93939" y="-23055"/>
                    <a:pt x="93832" y="-22007"/>
                  </a:cubicBezTo>
                  <a:cubicBezTo>
                    <a:pt x="92200" y="-6481"/>
                    <a:pt x="90835" y="28011"/>
                    <a:pt x="89390" y="64545"/>
                  </a:cubicBezTo>
                  <a:cubicBezTo>
                    <a:pt x="87598" y="109486"/>
                    <a:pt x="85751" y="155986"/>
                    <a:pt x="83263" y="169363"/>
                  </a:cubicBezTo>
                  <a:cubicBezTo>
                    <a:pt x="78313" y="196199"/>
                    <a:pt x="59342" y="215541"/>
                    <a:pt x="39301" y="235983"/>
                  </a:cubicBezTo>
                  <a:cubicBezTo>
                    <a:pt x="27207" y="248313"/>
                    <a:pt x="14685" y="261073"/>
                    <a:pt x="5266" y="275794"/>
                  </a:cubicBezTo>
                  <a:cubicBezTo>
                    <a:pt x="4865" y="276305"/>
                    <a:pt x="4249" y="276627"/>
                    <a:pt x="3634" y="276627"/>
                  </a:cubicBezTo>
                  <a:close/>
                  <a:moveTo>
                    <a:pt x="85297" y="70750"/>
                  </a:moveTo>
                  <a:lnTo>
                    <a:pt x="85216" y="71663"/>
                  </a:lnTo>
                  <a:cubicBezTo>
                    <a:pt x="81738" y="115100"/>
                    <a:pt x="78474" y="156147"/>
                    <a:pt x="74085" y="175649"/>
                  </a:cubicBezTo>
                  <a:cubicBezTo>
                    <a:pt x="68707" y="199584"/>
                    <a:pt x="58620" y="210168"/>
                    <a:pt x="44653" y="224835"/>
                  </a:cubicBezTo>
                  <a:cubicBezTo>
                    <a:pt x="43047" y="226501"/>
                    <a:pt x="41415" y="228220"/>
                    <a:pt x="39756" y="229993"/>
                  </a:cubicBezTo>
                  <a:cubicBezTo>
                    <a:pt x="58165" y="211135"/>
                    <a:pt x="74995" y="192922"/>
                    <a:pt x="79490" y="168611"/>
                  </a:cubicBezTo>
                  <a:cubicBezTo>
                    <a:pt x="81791" y="156120"/>
                    <a:pt x="83584" y="113489"/>
                    <a:pt x="85297" y="70750"/>
                  </a:cubicBezTo>
                  <a:close/>
                </a:path>
              </a:pathLst>
            </a:custGeom>
            <a:solidFill>
              <a:srgbClr val="191919"/>
            </a:solidFill>
            <a:ln w="268" cap="flat">
              <a:noFill/>
              <a:prstDash val="solid"/>
              <a:miter/>
            </a:ln>
          </p:spPr>
          <p:txBody>
            <a:bodyPr rtlCol="0" anchor="ctr"/>
            <a:lstStyle/>
            <a:p>
              <a:endParaRPr lang="fr-FR"/>
            </a:p>
          </p:txBody>
        </p:sp>
        <p:sp>
          <p:nvSpPr>
            <p:cNvPr id="4299" name="Forme libre 4298">
              <a:extLst>
                <a:ext uri="{FF2B5EF4-FFF2-40B4-BE49-F238E27FC236}">
                  <a16:creationId xmlns:a16="http://schemas.microsoft.com/office/drawing/2014/main" id="{4A286BF4-2698-1467-2B4E-3CB08B6FE646}"/>
                </a:ext>
              </a:extLst>
            </p:cNvPr>
            <p:cNvSpPr/>
            <p:nvPr/>
          </p:nvSpPr>
          <p:spPr>
            <a:xfrm>
              <a:off x="2767372" y="9415129"/>
              <a:ext cx="418194" cy="182748"/>
            </a:xfrm>
            <a:custGeom>
              <a:avLst/>
              <a:gdLst>
                <a:gd name="connsiteX0" fmla="*/ 8389 w 418194"/>
                <a:gd name="connsiteY0" fmla="*/ 47855 h 182748"/>
                <a:gd name="connsiteX1" fmla="*/ 140890 w 418194"/>
                <a:gd name="connsiteY1" fmla="*/ 34773 h 182748"/>
                <a:gd name="connsiteX2" fmla="*/ 269752 w 418194"/>
                <a:gd name="connsiteY2" fmla="*/ 20562 h 182748"/>
                <a:gd name="connsiteX3" fmla="*/ 393717 w 418194"/>
                <a:gd name="connsiteY3" fmla="*/ -22257 h 182748"/>
                <a:gd name="connsiteX4" fmla="*/ 391095 w 418194"/>
                <a:gd name="connsiteY4" fmla="*/ 14948 h 182748"/>
                <a:gd name="connsiteX5" fmla="*/ 254313 w 418194"/>
                <a:gd name="connsiteY5" fmla="*/ 88848 h 182748"/>
                <a:gd name="connsiteX6" fmla="*/ 112126 w 418194"/>
                <a:gd name="connsiteY6" fmla="*/ 139672 h 182748"/>
                <a:gd name="connsiteX7" fmla="*/ 27708 w 418194"/>
                <a:gd name="connsiteY7" fmla="*/ 158664 h 182748"/>
                <a:gd name="connsiteX8" fmla="*/ 8389 w 418194"/>
                <a:gd name="connsiteY8" fmla="*/ 47855 h 18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194" h="182748">
                  <a:moveTo>
                    <a:pt x="8389" y="47855"/>
                  </a:moveTo>
                  <a:cubicBezTo>
                    <a:pt x="26022" y="38131"/>
                    <a:pt x="91710" y="34370"/>
                    <a:pt x="140890" y="34773"/>
                  </a:cubicBezTo>
                  <a:cubicBezTo>
                    <a:pt x="190069" y="35176"/>
                    <a:pt x="237082" y="34746"/>
                    <a:pt x="269752" y="20562"/>
                  </a:cubicBezTo>
                  <a:cubicBezTo>
                    <a:pt x="302395" y="6379"/>
                    <a:pt x="358371" y="-20564"/>
                    <a:pt x="393717" y="-22257"/>
                  </a:cubicBezTo>
                  <a:cubicBezTo>
                    <a:pt x="429063" y="-23950"/>
                    <a:pt x="424167" y="6352"/>
                    <a:pt x="391095" y="14948"/>
                  </a:cubicBezTo>
                  <a:cubicBezTo>
                    <a:pt x="347936" y="26150"/>
                    <a:pt x="306489" y="65961"/>
                    <a:pt x="254313" y="88848"/>
                  </a:cubicBezTo>
                  <a:cubicBezTo>
                    <a:pt x="202137" y="111708"/>
                    <a:pt x="159914" y="137066"/>
                    <a:pt x="112126" y="139672"/>
                  </a:cubicBezTo>
                  <a:cubicBezTo>
                    <a:pt x="64311" y="142278"/>
                    <a:pt x="48070" y="141257"/>
                    <a:pt x="27708" y="158664"/>
                  </a:cubicBezTo>
                  <a:cubicBezTo>
                    <a:pt x="7345" y="176071"/>
                    <a:pt x="-11492" y="58815"/>
                    <a:pt x="8389" y="47855"/>
                  </a:cubicBezTo>
                  <a:close/>
                </a:path>
              </a:pathLst>
            </a:custGeom>
            <a:solidFill>
              <a:srgbClr val="FFFFFF"/>
            </a:solidFill>
            <a:ln w="268" cap="flat">
              <a:noFill/>
              <a:prstDash val="solid"/>
              <a:miter/>
            </a:ln>
          </p:spPr>
          <p:txBody>
            <a:bodyPr rtlCol="0" anchor="ctr"/>
            <a:lstStyle/>
            <a:p>
              <a:endParaRPr lang="fr-FR"/>
            </a:p>
          </p:txBody>
        </p:sp>
        <p:sp>
          <p:nvSpPr>
            <p:cNvPr id="4300" name="Forme libre 4299">
              <a:extLst>
                <a:ext uri="{FF2B5EF4-FFF2-40B4-BE49-F238E27FC236}">
                  <a16:creationId xmlns:a16="http://schemas.microsoft.com/office/drawing/2014/main" id="{F9F2E1E0-B968-9E1E-EAE4-F8DD16190B6C}"/>
                </a:ext>
              </a:extLst>
            </p:cNvPr>
            <p:cNvSpPr/>
            <p:nvPr/>
          </p:nvSpPr>
          <p:spPr>
            <a:xfrm>
              <a:off x="2785234" y="9562126"/>
              <a:ext cx="127631" cy="35475"/>
            </a:xfrm>
            <a:custGeom>
              <a:avLst/>
              <a:gdLst>
                <a:gd name="connsiteX0" fmla="*/ 38645 w 127631"/>
                <a:gd name="connsiteY0" fmla="*/ -21206 h 35475"/>
                <a:gd name="connsiteX1" fmla="*/ 4851 w 127631"/>
                <a:gd name="connsiteY1" fmla="*/ -6431 h 35475"/>
                <a:gd name="connsiteX2" fmla="*/ 355 w 127631"/>
                <a:gd name="connsiteY2" fmla="*/ 9955 h 35475"/>
                <a:gd name="connsiteX3" fmla="*/ 10255 w 127631"/>
                <a:gd name="connsiteY3" fmla="*/ 11406 h 35475"/>
                <a:gd name="connsiteX4" fmla="*/ 94674 w 127631"/>
                <a:gd name="connsiteY4" fmla="*/ -7587 h 35475"/>
                <a:gd name="connsiteX5" fmla="*/ 127987 w 127631"/>
                <a:gd name="connsiteY5" fmla="*/ -12529 h 35475"/>
                <a:gd name="connsiteX6" fmla="*/ 38645 w 127631"/>
                <a:gd name="connsiteY6" fmla="*/ -21206 h 3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631" h="35475">
                  <a:moveTo>
                    <a:pt x="38645" y="-21206"/>
                  </a:moveTo>
                  <a:cubicBezTo>
                    <a:pt x="16410" y="-27008"/>
                    <a:pt x="6670" y="-12663"/>
                    <a:pt x="4851" y="-6431"/>
                  </a:cubicBezTo>
                  <a:lnTo>
                    <a:pt x="355" y="9955"/>
                  </a:lnTo>
                  <a:cubicBezTo>
                    <a:pt x="3513" y="13447"/>
                    <a:pt x="6456" y="13743"/>
                    <a:pt x="10255" y="11406"/>
                  </a:cubicBezTo>
                  <a:cubicBezTo>
                    <a:pt x="33293" y="-2671"/>
                    <a:pt x="46886" y="-4954"/>
                    <a:pt x="94674" y="-7587"/>
                  </a:cubicBezTo>
                  <a:cubicBezTo>
                    <a:pt x="105992" y="-8204"/>
                    <a:pt x="117016" y="-9950"/>
                    <a:pt x="127987" y="-12529"/>
                  </a:cubicBezTo>
                  <a:cubicBezTo>
                    <a:pt x="99276" y="-8930"/>
                    <a:pt x="60880" y="-15404"/>
                    <a:pt x="38645" y="-21206"/>
                  </a:cubicBezTo>
                  <a:close/>
                </a:path>
              </a:pathLst>
            </a:custGeom>
            <a:solidFill>
              <a:srgbClr val="191919"/>
            </a:solidFill>
            <a:ln w="268" cap="flat">
              <a:noFill/>
              <a:prstDash val="solid"/>
              <a:miter/>
            </a:ln>
          </p:spPr>
          <p:txBody>
            <a:bodyPr rtlCol="0" anchor="ctr"/>
            <a:lstStyle/>
            <a:p>
              <a:endParaRPr lang="fr-FR"/>
            </a:p>
          </p:txBody>
        </p:sp>
        <p:sp>
          <p:nvSpPr>
            <p:cNvPr id="4301" name="Forme libre 4300">
              <a:extLst>
                <a:ext uri="{FF2B5EF4-FFF2-40B4-BE49-F238E27FC236}">
                  <a16:creationId xmlns:a16="http://schemas.microsoft.com/office/drawing/2014/main" id="{17CA729E-2DFC-FFD6-255A-B79FA77B40E6}"/>
                </a:ext>
              </a:extLst>
            </p:cNvPr>
            <p:cNvSpPr/>
            <p:nvPr/>
          </p:nvSpPr>
          <p:spPr>
            <a:xfrm>
              <a:off x="2783326" y="9495598"/>
              <a:ext cx="293612" cy="103931"/>
            </a:xfrm>
            <a:custGeom>
              <a:avLst/>
              <a:gdLst>
                <a:gd name="connsiteX0" fmla="*/ 7407 w 293612"/>
                <a:gd name="connsiteY0" fmla="*/ 81475 h 103931"/>
                <a:gd name="connsiteX1" fmla="*/ 584 w 293612"/>
                <a:gd name="connsiteY1" fmla="*/ 77876 h 103931"/>
                <a:gd name="connsiteX2" fmla="*/ 156 w 293612"/>
                <a:gd name="connsiteY2" fmla="*/ 76076 h 103931"/>
                <a:gd name="connsiteX3" fmla="*/ 4651 w 293612"/>
                <a:gd name="connsiteY3" fmla="*/ 59690 h 103931"/>
                <a:gd name="connsiteX4" fmla="*/ 40773 w 293612"/>
                <a:gd name="connsiteY4" fmla="*/ 43572 h 103931"/>
                <a:gd name="connsiteX5" fmla="*/ 129393 w 293612"/>
                <a:gd name="connsiteY5" fmla="*/ 52222 h 103931"/>
                <a:gd name="connsiteX6" fmla="*/ 131506 w 293612"/>
                <a:gd name="connsiteY6" fmla="*/ 53780 h 103931"/>
                <a:gd name="connsiteX7" fmla="*/ 130061 w 293612"/>
                <a:gd name="connsiteY7" fmla="*/ 55983 h 103931"/>
                <a:gd name="connsiteX8" fmla="*/ 96428 w 293612"/>
                <a:gd name="connsiteY8" fmla="*/ 60953 h 103931"/>
                <a:gd name="connsiteX9" fmla="*/ 12892 w 293612"/>
                <a:gd name="connsiteY9" fmla="*/ 79649 h 103931"/>
                <a:gd name="connsiteX10" fmla="*/ 7407 w 293612"/>
                <a:gd name="connsiteY10" fmla="*/ 81475 h 103931"/>
                <a:gd name="connsiteX11" fmla="*/ 4116 w 293612"/>
                <a:gd name="connsiteY11" fmla="*/ 76049 h 103931"/>
                <a:gd name="connsiteX12" fmla="*/ 10912 w 293612"/>
                <a:gd name="connsiteY12" fmla="*/ 76426 h 103931"/>
                <a:gd name="connsiteX13" fmla="*/ 96214 w 293612"/>
                <a:gd name="connsiteY13" fmla="*/ 57165 h 103931"/>
                <a:gd name="connsiteX14" fmla="*/ 101137 w 293612"/>
                <a:gd name="connsiteY14" fmla="*/ 56816 h 103931"/>
                <a:gd name="connsiteX15" fmla="*/ 39810 w 293612"/>
                <a:gd name="connsiteY15" fmla="*/ 47279 h 103931"/>
                <a:gd name="connsiteX16" fmla="*/ 8317 w 293612"/>
                <a:gd name="connsiteY16" fmla="*/ 60738 h 103931"/>
                <a:gd name="connsiteX17" fmla="*/ 4116 w 293612"/>
                <a:gd name="connsiteY17" fmla="*/ 76049 h 103931"/>
                <a:gd name="connsiteX18" fmla="*/ 293708 w 293612"/>
                <a:gd name="connsiteY18" fmla="*/ -22456 h 103931"/>
                <a:gd name="connsiteX19" fmla="*/ 229651 w 293612"/>
                <a:gd name="connsiteY19" fmla="*/ -8273 h 103931"/>
                <a:gd name="connsiteX20" fmla="*/ 211885 w 293612"/>
                <a:gd name="connsiteY20" fmla="*/ 20094 h 103931"/>
                <a:gd name="connsiteX21" fmla="*/ 238535 w 293612"/>
                <a:gd name="connsiteY21" fmla="*/ 8221 h 103931"/>
                <a:gd name="connsiteX22" fmla="*/ 293708 w 293612"/>
                <a:gd name="connsiteY22" fmla="*/ -22456 h 10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612" h="103931">
                  <a:moveTo>
                    <a:pt x="7407" y="81475"/>
                  </a:moveTo>
                  <a:cubicBezTo>
                    <a:pt x="4972" y="81475"/>
                    <a:pt x="2751" y="80294"/>
                    <a:pt x="584" y="77876"/>
                  </a:cubicBezTo>
                  <a:cubicBezTo>
                    <a:pt x="156" y="77392"/>
                    <a:pt x="-5" y="76721"/>
                    <a:pt x="156" y="76076"/>
                  </a:cubicBezTo>
                  <a:lnTo>
                    <a:pt x="4651" y="59690"/>
                  </a:lnTo>
                  <a:cubicBezTo>
                    <a:pt x="6604" y="53055"/>
                    <a:pt x="16879" y="37340"/>
                    <a:pt x="40773" y="43572"/>
                  </a:cubicBezTo>
                  <a:cubicBezTo>
                    <a:pt x="64346" y="49724"/>
                    <a:pt x="101699" y="55687"/>
                    <a:pt x="129393" y="52222"/>
                  </a:cubicBezTo>
                  <a:cubicBezTo>
                    <a:pt x="130409" y="52088"/>
                    <a:pt x="131319" y="52786"/>
                    <a:pt x="131506" y="53780"/>
                  </a:cubicBezTo>
                  <a:cubicBezTo>
                    <a:pt x="131694" y="54774"/>
                    <a:pt x="131051" y="55741"/>
                    <a:pt x="130061" y="55983"/>
                  </a:cubicBezTo>
                  <a:cubicBezTo>
                    <a:pt x="118369" y="58723"/>
                    <a:pt x="107345" y="60361"/>
                    <a:pt x="96428" y="60953"/>
                  </a:cubicBezTo>
                  <a:cubicBezTo>
                    <a:pt x="49309" y="63531"/>
                    <a:pt x="35930" y="65573"/>
                    <a:pt x="12892" y="79649"/>
                  </a:cubicBezTo>
                  <a:cubicBezTo>
                    <a:pt x="10939" y="80885"/>
                    <a:pt x="9120" y="81475"/>
                    <a:pt x="7407" y="81475"/>
                  </a:cubicBezTo>
                  <a:close/>
                  <a:moveTo>
                    <a:pt x="4116" y="76049"/>
                  </a:moveTo>
                  <a:cubicBezTo>
                    <a:pt x="6257" y="78091"/>
                    <a:pt x="8076" y="78145"/>
                    <a:pt x="10912" y="76426"/>
                  </a:cubicBezTo>
                  <a:cubicBezTo>
                    <a:pt x="34539" y="61973"/>
                    <a:pt x="49095" y="59744"/>
                    <a:pt x="96214" y="57165"/>
                  </a:cubicBezTo>
                  <a:cubicBezTo>
                    <a:pt x="97846" y="57084"/>
                    <a:pt x="99478" y="56950"/>
                    <a:pt x="101137" y="56816"/>
                  </a:cubicBezTo>
                  <a:cubicBezTo>
                    <a:pt x="79196" y="55741"/>
                    <a:pt x="56212" y="51551"/>
                    <a:pt x="39810" y="47279"/>
                  </a:cubicBezTo>
                  <a:cubicBezTo>
                    <a:pt x="18832" y="41799"/>
                    <a:pt x="9976" y="55150"/>
                    <a:pt x="8317" y="60738"/>
                  </a:cubicBezTo>
                  <a:lnTo>
                    <a:pt x="4116" y="76049"/>
                  </a:lnTo>
                  <a:close/>
                  <a:moveTo>
                    <a:pt x="293708" y="-22456"/>
                  </a:moveTo>
                  <a:cubicBezTo>
                    <a:pt x="273881" y="-16520"/>
                    <a:pt x="249344" y="-14505"/>
                    <a:pt x="229651" y="-8273"/>
                  </a:cubicBezTo>
                  <a:cubicBezTo>
                    <a:pt x="206266" y="-859"/>
                    <a:pt x="203242" y="13432"/>
                    <a:pt x="211885" y="20094"/>
                  </a:cubicBezTo>
                  <a:cubicBezTo>
                    <a:pt x="220527" y="16226"/>
                    <a:pt x="229384" y="12223"/>
                    <a:pt x="238535" y="8221"/>
                  </a:cubicBezTo>
                  <a:cubicBezTo>
                    <a:pt x="258201" y="-402"/>
                    <a:pt x="276396" y="-11443"/>
                    <a:pt x="293708" y="-22456"/>
                  </a:cubicBezTo>
                  <a:close/>
                </a:path>
              </a:pathLst>
            </a:custGeom>
            <a:solidFill>
              <a:srgbClr val="191919"/>
            </a:solidFill>
            <a:ln w="268" cap="flat">
              <a:noFill/>
              <a:prstDash val="solid"/>
              <a:miter/>
            </a:ln>
          </p:spPr>
          <p:txBody>
            <a:bodyPr rtlCol="0" anchor="ctr"/>
            <a:lstStyle/>
            <a:p>
              <a:endParaRPr lang="fr-FR"/>
            </a:p>
          </p:txBody>
        </p:sp>
        <p:sp>
          <p:nvSpPr>
            <p:cNvPr id="4302" name="Forme libre 4301">
              <a:extLst>
                <a:ext uri="{FF2B5EF4-FFF2-40B4-BE49-F238E27FC236}">
                  <a16:creationId xmlns:a16="http://schemas.microsoft.com/office/drawing/2014/main" id="{7A2F6E0A-C0C9-128B-777D-B2FE7B7F9D80}"/>
                </a:ext>
              </a:extLst>
            </p:cNvPr>
            <p:cNvSpPr/>
            <p:nvPr/>
          </p:nvSpPr>
          <p:spPr>
            <a:xfrm>
              <a:off x="2555057" y="9493666"/>
              <a:ext cx="523807" cy="378137"/>
            </a:xfrm>
            <a:custGeom>
              <a:avLst/>
              <a:gdLst>
                <a:gd name="connsiteX0" fmla="*/ 440491 w 523807"/>
                <a:gd name="connsiteY0" fmla="*/ 23528 h 378137"/>
                <a:gd name="connsiteX1" fmla="*/ 439340 w 523807"/>
                <a:gd name="connsiteY1" fmla="*/ 23125 h 378137"/>
                <a:gd name="connsiteX2" fmla="*/ 434364 w 523807"/>
                <a:gd name="connsiteY2" fmla="*/ 10795 h 378137"/>
                <a:gd name="connsiteX3" fmla="*/ 457696 w 523807"/>
                <a:gd name="connsiteY3" fmla="*/ -8600 h 378137"/>
                <a:gd name="connsiteX4" fmla="*/ 491089 w 523807"/>
                <a:gd name="connsiteY4" fmla="*/ -16095 h 378137"/>
                <a:gd name="connsiteX5" fmla="*/ 521806 w 523807"/>
                <a:gd name="connsiteY5" fmla="*/ -22810 h 378137"/>
                <a:gd name="connsiteX6" fmla="*/ 524187 w 523807"/>
                <a:gd name="connsiteY6" fmla="*/ -21521 h 378137"/>
                <a:gd name="connsiteX7" fmla="*/ 523384 w 523807"/>
                <a:gd name="connsiteY7" fmla="*/ -19345 h 378137"/>
                <a:gd name="connsiteX8" fmla="*/ 467944 w 523807"/>
                <a:gd name="connsiteY8" fmla="*/ 11493 h 378137"/>
                <a:gd name="connsiteX9" fmla="*/ 445976 w 523807"/>
                <a:gd name="connsiteY9" fmla="*/ 21271 h 378137"/>
                <a:gd name="connsiteX10" fmla="*/ 441320 w 523807"/>
                <a:gd name="connsiteY10" fmla="*/ 23367 h 378137"/>
                <a:gd name="connsiteX11" fmla="*/ 440491 w 523807"/>
                <a:gd name="connsiteY11" fmla="*/ 23528 h 378137"/>
                <a:gd name="connsiteX12" fmla="*/ 510969 w 523807"/>
                <a:gd name="connsiteY12" fmla="*/ -16068 h 378137"/>
                <a:gd name="connsiteX13" fmla="*/ 491758 w 523807"/>
                <a:gd name="connsiteY13" fmla="*/ -12307 h 378137"/>
                <a:gd name="connsiteX14" fmla="*/ 458846 w 523807"/>
                <a:gd name="connsiteY14" fmla="*/ -4920 h 378137"/>
                <a:gd name="connsiteX15" fmla="*/ 438110 w 523807"/>
                <a:gd name="connsiteY15" fmla="*/ 11493 h 378137"/>
                <a:gd name="connsiteX16" fmla="*/ 440812 w 523807"/>
                <a:gd name="connsiteY16" fmla="*/ 19391 h 378137"/>
                <a:gd name="connsiteX17" fmla="*/ 444371 w 523807"/>
                <a:gd name="connsiteY17" fmla="*/ 17806 h 378137"/>
                <a:gd name="connsiteX18" fmla="*/ 466392 w 523807"/>
                <a:gd name="connsiteY18" fmla="*/ 8001 h 378137"/>
                <a:gd name="connsiteX19" fmla="*/ 510969 w 523807"/>
                <a:gd name="connsiteY19" fmla="*/ -16068 h 378137"/>
                <a:gd name="connsiteX20" fmla="*/ 135166 w 523807"/>
                <a:gd name="connsiteY20" fmla="*/ 309187 h 378137"/>
                <a:gd name="connsiteX21" fmla="*/ 2612 w 523807"/>
                <a:gd name="connsiteY21" fmla="*/ 321732 h 378137"/>
                <a:gd name="connsiteX22" fmla="*/ 88662 w 523807"/>
                <a:gd name="connsiteY22" fmla="*/ 345345 h 378137"/>
                <a:gd name="connsiteX23" fmla="*/ 142551 w 523807"/>
                <a:gd name="connsiteY23" fmla="*/ 344727 h 378137"/>
                <a:gd name="connsiteX24" fmla="*/ 169335 w 523807"/>
                <a:gd name="connsiteY24" fmla="*/ 355069 h 378137"/>
                <a:gd name="connsiteX25" fmla="*/ 135166 w 523807"/>
                <a:gd name="connsiteY25" fmla="*/ 309187 h 37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23807" h="378137">
                  <a:moveTo>
                    <a:pt x="440491" y="23528"/>
                  </a:moveTo>
                  <a:cubicBezTo>
                    <a:pt x="440090" y="23528"/>
                    <a:pt x="439662" y="23394"/>
                    <a:pt x="439340" y="23125"/>
                  </a:cubicBezTo>
                  <a:cubicBezTo>
                    <a:pt x="435327" y="20036"/>
                    <a:pt x="433507" y="15549"/>
                    <a:pt x="434364" y="10795"/>
                  </a:cubicBezTo>
                  <a:cubicBezTo>
                    <a:pt x="435782" y="2736"/>
                    <a:pt x="444290" y="-4356"/>
                    <a:pt x="457696" y="-8600"/>
                  </a:cubicBezTo>
                  <a:cubicBezTo>
                    <a:pt x="467997" y="-11877"/>
                    <a:pt x="479744" y="-14026"/>
                    <a:pt x="491089" y="-16095"/>
                  </a:cubicBezTo>
                  <a:cubicBezTo>
                    <a:pt x="501524" y="-18002"/>
                    <a:pt x="512334" y="-19990"/>
                    <a:pt x="521806" y="-22810"/>
                  </a:cubicBezTo>
                  <a:cubicBezTo>
                    <a:pt x="522822" y="-23106"/>
                    <a:pt x="523893" y="-22542"/>
                    <a:pt x="524187" y="-21521"/>
                  </a:cubicBezTo>
                  <a:cubicBezTo>
                    <a:pt x="524428" y="-20688"/>
                    <a:pt x="524107" y="-19829"/>
                    <a:pt x="523384" y="-19345"/>
                  </a:cubicBezTo>
                  <a:cubicBezTo>
                    <a:pt x="507410" y="-9191"/>
                    <a:pt x="488627" y="2414"/>
                    <a:pt x="467944" y="11493"/>
                  </a:cubicBezTo>
                  <a:cubicBezTo>
                    <a:pt x="460452" y="14771"/>
                    <a:pt x="453094" y="18075"/>
                    <a:pt x="445976" y="21271"/>
                  </a:cubicBezTo>
                  <a:lnTo>
                    <a:pt x="441320" y="23367"/>
                  </a:lnTo>
                  <a:cubicBezTo>
                    <a:pt x="441026" y="23474"/>
                    <a:pt x="440759" y="23528"/>
                    <a:pt x="440491" y="23528"/>
                  </a:cubicBezTo>
                  <a:close/>
                  <a:moveTo>
                    <a:pt x="510969" y="-16068"/>
                  </a:moveTo>
                  <a:cubicBezTo>
                    <a:pt x="504681" y="-14671"/>
                    <a:pt x="498152" y="-13462"/>
                    <a:pt x="491758" y="-12307"/>
                  </a:cubicBezTo>
                  <a:cubicBezTo>
                    <a:pt x="480520" y="-10266"/>
                    <a:pt x="468907" y="-8117"/>
                    <a:pt x="458846" y="-4920"/>
                  </a:cubicBezTo>
                  <a:cubicBezTo>
                    <a:pt x="447020" y="-1159"/>
                    <a:pt x="439260" y="4966"/>
                    <a:pt x="438110" y="11493"/>
                  </a:cubicBezTo>
                  <a:cubicBezTo>
                    <a:pt x="437574" y="14475"/>
                    <a:pt x="438538" y="17242"/>
                    <a:pt x="440812" y="19391"/>
                  </a:cubicBezTo>
                  <a:lnTo>
                    <a:pt x="444371" y="17806"/>
                  </a:lnTo>
                  <a:cubicBezTo>
                    <a:pt x="451702" y="14502"/>
                    <a:pt x="459034" y="11251"/>
                    <a:pt x="466392" y="8001"/>
                  </a:cubicBezTo>
                  <a:cubicBezTo>
                    <a:pt x="482526" y="909"/>
                    <a:pt x="497537" y="-7767"/>
                    <a:pt x="510969" y="-16068"/>
                  </a:cubicBezTo>
                  <a:close/>
                  <a:moveTo>
                    <a:pt x="135166" y="309187"/>
                  </a:moveTo>
                  <a:cubicBezTo>
                    <a:pt x="130992" y="303680"/>
                    <a:pt x="-19142" y="311551"/>
                    <a:pt x="2612" y="321732"/>
                  </a:cubicBezTo>
                  <a:cubicBezTo>
                    <a:pt x="29770" y="334411"/>
                    <a:pt x="58882" y="342229"/>
                    <a:pt x="88662" y="345345"/>
                  </a:cubicBezTo>
                  <a:cubicBezTo>
                    <a:pt x="129039" y="349562"/>
                    <a:pt x="120396" y="325654"/>
                    <a:pt x="142551" y="344727"/>
                  </a:cubicBezTo>
                  <a:cubicBezTo>
                    <a:pt x="150659" y="351711"/>
                    <a:pt x="158739" y="356224"/>
                    <a:pt x="169335" y="355069"/>
                  </a:cubicBezTo>
                  <a:cubicBezTo>
                    <a:pt x="151702" y="329657"/>
                    <a:pt x="138163" y="313136"/>
                    <a:pt x="135166" y="309187"/>
                  </a:cubicBezTo>
                  <a:close/>
                </a:path>
              </a:pathLst>
            </a:custGeom>
            <a:solidFill>
              <a:srgbClr val="191919"/>
            </a:solidFill>
            <a:ln w="268" cap="flat">
              <a:noFill/>
              <a:prstDash val="solid"/>
              <a:miter/>
            </a:ln>
          </p:spPr>
          <p:txBody>
            <a:bodyPr rtlCol="0" anchor="ctr"/>
            <a:lstStyle/>
            <a:p>
              <a:endParaRPr lang="fr-FR"/>
            </a:p>
          </p:txBody>
        </p:sp>
        <p:sp>
          <p:nvSpPr>
            <p:cNvPr id="4303" name="Forme libre 4302">
              <a:extLst>
                <a:ext uri="{FF2B5EF4-FFF2-40B4-BE49-F238E27FC236}">
                  <a16:creationId xmlns:a16="http://schemas.microsoft.com/office/drawing/2014/main" id="{7FDE8440-E775-4D49-B2D4-A88EFC002A1A}"/>
                </a:ext>
              </a:extLst>
            </p:cNvPr>
            <p:cNvSpPr/>
            <p:nvPr/>
          </p:nvSpPr>
          <p:spPr>
            <a:xfrm>
              <a:off x="2553163" y="9822022"/>
              <a:ext cx="172688" cy="51669"/>
            </a:xfrm>
            <a:custGeom>
              <a:avLst/>
              <a:gdLst>
                <a:gd name="connsiteX0" fmla="*/ 168642 w 172688"/>
                <a:gd name="connsiteY0" fmla="*/ 28253 h 51669"/>
                <a:gd name="connsiteX1" fmla="*/ 143785 w 172688"/>
                <a:gd name="connsiteY1" fmla="*/ 17266 h 51669"/>
                <a:gd name="connsiteX2" fmla="*/ 125108 w 172688"/>
                <a:gd name="connsiteY2" fmla="*/ 12645 h 51669"/>
                <a:gd name="connsiteX3" fmla="*/ 90966 w 172688"/>
                <a:gd name="connsiteY3" fmla="*/ 18340 h 51669"/>
                <a:gd name="connsiteX4" fmla="*/ 4300 w 172688"/>
                <a:gd name="connsiteY4" fmla="*/ -5433 h 51669"/>
                <a:gd name="connsiteX5" fmla="*/ 1036 w 172688"/>
                <a:gd name="connsiteY5" fmla="*/ -9409 h 51669"/>
                <a:gd name="connsiteX6" fmla="*/ 7805 w 172688"/>
                <a:gd name="connsiteY6" fmla="*/ -14244 h 51669"/>
                <a:gd name="connsiteX7" fmla="*/ 80879 w 172688"/>
                <a:gd name="connsiteY7" fmla="*/ -22411 h 51669"/>
                <a:gd name="connsiteX8" fmla="*/ 119489 w 172688"/>
                <a:gd name="connsiteY8" fmla="*/ -23405 h 51669"/>
                <a:gd name="connsiteX9" fmla="*/ 139156 w 172688"/>
                <a:gd name="connsiteY9" fmla="*/ -20853 h 51669"/>
                <a:gd name="connsiteX10" fmla="*/ 141858 w 172688"/>
                <a:gd name="connsiteY10" fmla="*/ -17387 h 51669"/>
                <a:gd name="connsiteX11" fmla="*/ 173378 w 172688"/>
                <a:gd name="connsiteY11" fmla="*/ 25056 h 51669"/>
                <a:gd name="connsiteX12" fmla="*/ 173538 w 172688"/>
                <a:gd name="connsiteY12" fmla="*/ 26936 h 51669"/>
                <a:gd name="connsiteX13" fmla="*/ 172013 w 172688"/>
                <a:gd name="connsiteY13" fmla="*/ 28038 h 51669"/>
                <a:gd name="connsiteX14" fmla="*/ 168642 w 172688"/>
                <a:gd name="connsiteY14" fmla="*/ 28253 h 51669"/>
                <a:gd name="connsiteX15" fmla="*/ 131583 w 172688"/>
                <a:gd name="connsiteY15" fmla="*/ 6413 h 51669"/>
                <a:gd name="connsiteX16" fmla="*/ 146273 w 172688"/>
                <a:gd name="connsiteY16" fmla="*/ 14364 h 51669"/>
                <a:gd name="connsiteX17" fmla="*/ 168267 w 172688"/>
                <a:gd name="connsiteY17" fmla="*/ 24438 h 51669"/>
                <a:gd name="connsiteX18" fmla="*/ 138861 w 172688"/>
                <a:gd name="connsiteY18" fmla="*/ -14996 h 51669"/>
                <a:gd name="connsiteX19" fmla="*/ 136239 w 172688"/>
                <a:gd name="connsiteY19" fmla="*/ -18354 h 51669"/>
                <a:gd name="connsiteX20" fmla="*/ 69882 w 172688"/>
                <a:gd name="connsiteY20" fmla="*/ -17951 h 51669"/>
                <a:gd name="connsiteX21" fmla="*/ 5263 w 172688"/>
                <a:gd name="connsiteY21" fmla="*/ -9221 h 51669"/>
                <a:gd name="connsiteX22" fmla="*/ 5879 w 172688"/>
                <a:gd name="connsiteY22" fmla="*/ -8899 h 51669"/>
                <a:gd name="connsiteX23" fmla="*/ 91341 w 172688"/>
                <a:gd name="connsiteY23" fmla="*/ 14553 h 51669"/>
                <a:gd name="connsiteX24" fmla="*/ 123262 w 172688"/>
                <a:gd name="connsiteY24" fmla="*/ 9287 h 51669"/>
                <a:gd name="connsiteX25" fmla="*/ 131583 w 172688"/>
                <a:gd name="connsiteY25" fmla="*/ 6413 h 51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2688" h="51669">
                  <a:moveTo>
                    <a:pt x="168642" y="28253"/>
                  </a:moveTo>
                  <a:cubicBezTo>
                    <a:pt x="158073" y="28253"/>
                    <a:pt x="150206" y="22773"/>
                    <a:pt x="143785" y="17266"/>
                  </a:cubicBezTo>
                  <a:cubicBezTo>
                    <a:pt x="133242" y="8186"/>
                    <a:pt x="130861" y="9502"/>
                    <a:pt x="125108" y="12645"/>
                  </a:cubicBezTo>
                  <a:cubicBezTo>
                    <a:pt x="119436" y="15734"/>
                    <a:pt x="110873" y="20435"/>
                    <a:pt x="90966" y="18340"/>
                  </a:cubicBezTo>
                  <a:cubicBezTo>
                    <a:pt x="60410" y="15144"/>
                    <a:pt x="31244" y="7138"/>
                    <a:pt x="4300" y="-5433"/>
                  </a:cubicBezTo>
                  <a:cubicBezTo>
                    <a:pt x="3444" y="-5836"/>
                    <a:pt x="875" y="-7045"/>
                    <a:pt x="1036" y="-9409"/>
                  </a:cubicBezTo>
                  <a:cubicBezTo>
                    <a:pt x="1223" y="-11961"/>
                    <a:pt x="4568" y="-13304"/>
                    <a:pt x="7805" y="-14244"/>
                  </a:cubicBezTo>
                  <a:cubicBezTo>
                    <a:pt x="21103" y="-18193"/>
                    <a:pt x="54282" y="-21040"/>
                    <a:pt x="80879" y="-22411"/>
                  </a:cubicBezTo>
                  <a:cubicBezTo>
                    <a:pt x="95488" y="-23163"/>
                    <a:pt x="109214" y="-23485"/>
                    <a:pt x="119489" y="-23405"/>
                  </a:cubicBezTo>
                  <a:cubicBezTo>
                    <a:pt x="137363" y="-23217"/>
                    <a:pt x="138433" y="-21793"/>
                    <a:pt x="139156" y="-20853"/>
                  </a:cubicBezTo>
                  <a:cubicBezTo>
                    <a:pt x="139717" y="-20127"/>
                    <a:pt x="140627" y="-18945"/>
                    <a:pt x="141858" y="-17387"/>
                  </a:cubicBezTo>
                  <a:cubicBezTo>
                    <a:pt x="147424" y="-10323"/>
                    <a:pt x="158983" y="4345"/>
                    <a:pt x="173378" y="25056"/>
                  </a:cubicBezTo>
                  <a:cubicBezTo>
                    <a:pt x="173752" y="25620"/>
                    <a:pt x="173833" y="26318"/>
                    <a:pt x="173538" y="26936"/>
                  </a:cubicBezTo>
                  <a:cubicBezTo>
                    <a:pt x="173244" y="27554"/>
                    <a:pt x="172682" y="27984"/>
                    <a:pt x="172013" y="28038"/>
                  </a:cubicBezTo>
                  <a:cubicBezTo>
                    <a:pt x="170889" y="28199"/>
                    <a:pt x="169739" y="28253"/>
                    <a:pt x="168642" y="28253"/>
                  </a:cubicBezTo>
                  <a:close/>
                  <a:moveTo>
                    <a:pt x="131583" y="6413"/>
                  </a:moveTo>
                  <a:cubicBezTo>
                    <a:pt x="135249" y="6413"/>
                    <a:pt x="139450" y="8509"/>
                    <a:pt x="146273" y="14364"/>
                  </a:cubicBezTo>
                  <a:cubicBezTo>
                    <a:pt x="154327" y="21295"/>
                    <a:pt x="160936" y="24385"/>
                    <a:pt x="168267" y="24438"/>
                  </a:cubicBezTo>
                  <a:cubicBezTo>
                    <a:pt x="154835" y="5312"/>
                    <a:pt x="144132" y="-8308"/>
                    <a:pt x="138861" y="-14996"/>
                  </a:cubicBezTo>
                  <a:cubicBezTo>
                    <a:pt x="137711" y="-16474"/>
                    <a:pt x="136828" y="-17602"/>
                    <a:pt x="136239" y="-18354"/>
                  </a:cubicBezTo>
                  <a:cubicBezTo>
                    <a:pt x="132814" y="-19966"/>
                    <a:pt x="105602" y="-20208"/>
                    <a:pt x="69882" y="-17951"/>
                  </a:cubicBezTo>
                  <a:cubicBezTo>
                    <a:pt x="32047" y="-15561"/>
                    <a:pt x="9411" y="-11854"/>
                    <a:pt x="5263" y="-9221"/>
                  </a:cubicBezTo>
                  <a:cubicBezTo>
                    <a:pt x="5424" y="-9140"/>
                    <a:pt x="5638" y="-9033"/>
                    <a:pt x="5879" y="-8899"/>
                  </a:cubicBezTo>
                  <a:cubicBezTo>
                    <a:pt x="32448" y="3512"/>
                    <a:pt x="61186" y="11383"/>
                    <a:pt x="91341" y="14553"/>
                  </a:cubicBezTo>
                  <a:cubicBezTo>
                    <a:pt x="110071" y="16513"/>
                    <a:pt x="117696" y="12350"/>
                    <a:pt x="123262" y="9287"/>
                  </a:cubicBezTo>
                  <a:cubicBezTo>
                    <a:pt x="126339" y="7622"/>
                    <a:pt x="128801" y="6413"/>
                    <a:pt x="131583" y="6413"/>
                  </a:cubicBezTo>
                  <a:close/>
                </a:path>
              </a:pathLst>
            </a:custGeom>
            <a:solidFill>
              <a:srgbClr val="191919"/>
            </a:solidFill>
            <a:ln w="268" cap="flat">
              <a:noFill/>
              <a:prstDash val="solid"/>
              <a:miter/>
            </a:ln>
          </p:spPr>
          <p:txBody>
            <a:bodyPr rtlCol="0" anchor="ctr"/>
            <a:lstStyle/>
            <a:p>
              <a:endParaRPr lang="fr-FR"/>
            </a:p>
          </p:txBody>
        </p:sp>
        <p:sp>
          <p:nvSpPr>
            <p:cNvPr id="4304" name="Forme libre 4303">
              <a:extLst>
                <a:ext uri="{FF2B5EF4-FFF2-40B4-BE49-F238E27FC236}">
                  <a16:creationId xmlns:a16="http://schemas.microsoft.com/office/drawing/2014/main" id="{E484E65C-CA5D-9055-BEB6-DA06C297BB5E}"/>
                </a:ext>
              </a:extLst>
            </p:cNvPr>
            <p:cNvSpPr/>
            <p:nvPr/>
          </p:nvSpPr>
          <p:spPr>
            <a:xfrm>
              <a:off x="2765459" y="9413213"/>
              <a:ext cx="422045" cy="186558"/>
            </a:xfrm>
            <a:custGeom>
              <a:avLst/>
              <a:gdLst>
                <a:gd name="connsiteX0" fmla="*/ 25447 w 422045"/>
                <a:gd name="connsiteY0" fmla="*/ 164233 h 186558"/>
                <a:gd name="connsiteX1" fmla="*/ 22450 w 422045"/>
                <a:gd name="connsiteY1" fmla="*/ 163589 h 186558"/>
                <a:gd name="connsiteX2" fmla="*/ 7306 w 422045"/>
                <a:gd name="connsiteY2" fmla="*/ 135947 h 186558"/>
                <a:gd name="connsiteX3" fmla="*/ 135 w 422045"/>
                <a:gd name="connsiteY3" fmla="*/ 89823 h 186558"/>
                <a:gd name="connsiteX4" fmla="*/ 9393 w 422045"/>
                <a:gd name="connsiteY4" fmla="*/ 48078 h 186558"/>
                <a:gd name="connsiteX5" fmla="*/ 10302 w 422045"/>
                <a:gd name="connsiteY5" fmla="*/ 49771 h 186558"/>
                <a:gd name="connsiteX6" fmla="*/ 9393 w 422045"/>
                <a:gd name="connsiteY6" fmla="*/ 48078 h 186558"/>
                <a:gd name="connsiteX7" fmla="*/ 142830 w 422045"/>
                <a:gd name="connsiteY7" fmla="*/ 34755 h 186558"/>
                <a:gd name="connsiteX8" fmla="*/ 270916 w 422045"/>
                <a:gd name="connsiteY8" fmla="*/ 20706 h 186558"/>
                <a:gd name="connsiteX9" fmla="*/ 284830 w 422045"/>
                <a:gd name="connsiteY9" fmla="*/ 14581 h 186558"/>
                <a:gd name="connsiteX10" fmla="*/ 395577 w 422045"/>
                <a:gd name="connsiteY10" fmla="*/ -22248 h 186558"/>
                <a:gd name="connsiteX11" fmla="*/ 421853 w 422045"/>
                <a:gd name="connsiteY11" fmla="*/ -8951 h 186558"/>
                <a:gd name="connsiteX12" fmla="*/ 393517 w 422045"/>
                <a:gd name="connsiteY12" fmla="*/ 18718 h 186558"/>
                <a:gd name="connsiteX13" fmla="*/ 321674 w 422045"/>
                <a:gd name="connsiteY13" fmla="*/ 55788 h 186558"/>
                <a:gd name="connsiteX14" fmla="*/ 257029 w 422045"/>
                <a:gd name="connsiteY14" fmla="*/ 92510 h 186558"/>
                <a:gd name="connsiteX15" fmla="*/ 223957 w 422045"/>
                <a:gd name="connsiteY15" fmla="*/ 107660 h 186558"/>
                <a:gd name="connsiteX16" fmla="*/ 114173 w 422045"/>
                <a:gd name="connsiteY16" fmla="*/ 143496 h 186558"/>
                <a:gd name="connsiteX17" fmla="*/ 100527 w 422045"/>
                <a:gd name="connsiteY17" fmla="*/ 144194 h 186558"/>
                <a:gd name="connsiteX18" fmla="*/ 30879 w 422045"/>
                <a:gd name="connsiteY18" fmla="*/ 162004 h 186558"/>
                <a:gd name="connsiteX19" fmla="*/ 25447 w 422045"/>
                <a:gd name="connsiteY19" fmla="*/ 164233 h 186558"/>
                <a:gd name="connsiteX20" fmla="*/ 25447 w 422045"/>
                <a:gd name="connsiteY20" fmla="*/ 164233 h 186558"/>
                <a:gd name="connsiteX21" fmla="*/ 135793 w 422045"/>
                <a:gd name="connsiteY21" fmla="*/ 38569 h 186558"/>
                <a:gd name="connsiteX22" fmla="*/ 11239 w 422045"/>
                <a:gd name="connsiteY22" fmla="*/ 51464 h 186558"/>
                <a:gd name="connsiteX23" fmla="*/ 3961 w 422045"/>
                <a:gd name="connsiteY23" fmla="*/ 89662 h 186558"/>
                <a:gd name="connsiteX24" fmla="*/ 23975 w 422045"/>
                <a:gd name="connsiteY24" fmla="*/ 160070 h 186558"/>
                <a:gd name="connsiteX25" fmla="*/ 28390 w 422045"/>
                <a:gd name="connsiteY25" fmla="*/ 159103 h 186558"/>
                <a:gd name="connsiteX26" fmla="*/ 100313 w 422045"/>
                <a:gd name="connsiteY26" fmla="*/ 140380 h 186558"/>
                <a:gd name="connsiteX27" fmla="*/ 113932 w 422045"/>
                <a:gd name="connsiteY27" fmla="*/ 139681 h 186558"/>
                <a:gd name="connsiteX28" fmla="*/ 222325 w 422045"/>
                <a:gd name="connsiteY28" fmla="*/ 104195 h 186558"/>
                <a:gd name="connsiteX29" fmla="*/ 255477 w 422045"/>
                <a:gd name="connsiteY29" fmla="*/ 89018 h 186558"/>
                <a:gd name="connsiteX30" fmla="*/ 319614 w 422045"/>
                <a:gd name="connsiteY30" fmla="*/ 52565 h 186558"/>
                <a:gd name="connsiteX31" fmla="*/ 392554 w 422045"/>
                <a:gd name="connsiteY31" fmla="*/ 15037 h 186558"/>
                <a:gd name="connsiteX32" fmla="*/ 418080 w 422045"/>
                <a:gd name="connsiteY32" fmla="*/ -8333 h 186558"/>
                <a:gd name="connsiteX33" fmla="*/ 395764 w 422045"/>
                <a:gd name="connsiteY33" fmla="*/ -18380 h 186558"/>
                <a:gd name="connsiteX34" fmla="*/ 286382 w 422045"/>
                <a:gd name="connsiteY34" fmla="*/ 18126 h 186558"/>
                <a:gd name="connsiteX35" fmla="*/ 272441 w 422045"/>
                <a:gd name="connsiteY35" fmla="*/ 24278 h 186558"/>
                <a:gd name="connsiteX36" fmla="*/ 142830 w 422045"/>
                <a:gd name="connsiteY36" fmla="*/ 38623 h 186558"/>
                <a:gd name="connsiteX37" fmla="*/ 135793 w 422045"/>
                <a:gd name="connsiteY37" fmla="*/ 38569 h 18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22045" h="186558">
                  <a:moveTo>
                    <a:pt x="25447" y="164233"/>
                  </a:moveTo>
                  <a:cubicBezTo>
                    <a:pt x="24403" y="164233"/>
                    <a:pt x="23387" y="164019"/>
                    <a:pt x="22450" y="163589"/>
                  </a:cubicBezTo>
                  <a:cubicBezTo>
                    <a:pt x="15413" y="160527"/>
                    <a:pt x="10329" y="146880"/>
                    <a:pt x="7306" y="135947"/>
                  </a:cubicBezTo>
                  <a:cubicBezTo>
                    <a:pt x="3479" y="122086"/>
                    <a:pt x="857" y="105270"/>
                    <a:pt x="135" y="89823"/>
                  </a:cubicBezTo>
                  <a:cubicBezTo>
                    <a:pt x="-481" y="76473"/>
                    <a:pt x="-106" y="53317"/>
                    <a:pt x="9393" y="48078"/>
                  </a:cubicBezTo>
                  <a:lnTo>
                    <a:pt x="10302" y="49771"/>
                  </a:lnTo>
                  <a:lnTo>
                    <a:pt x="9393" y="48078"/>
                  </a:lnTo>
                  <a:cubicBezTo>
                    <a:pt x="27025" y="38354"/>
                    <a:pt x="90921" y="34325"/>
                    <a:pt x="142830" y="34755"/>
                  </a:cubicBezTo>
                  <a:cubicBezTo>
                    <a:pt x="194284" y="35158"/>
                    <a:pt x="239450" y="34378"/>
                    <a:pt x="270916" y="20706"/>
                  </a:cubicBezTo>
                  <a:cubicBezTo>
                    <a:pt x="275197" y="18852"/>
                    <a:pt x="279853" y="16783"/>
                    <a:pt x="284830" y="14581"/>
                  </a:cubicBezTo>
                  <a:cubicBezTo>
                    <a:pt x="318437" y="-328"/>
                    <a:pt x="364485" y="-20771"/>
                    <a:pt x="395577" y="-22248"/>
                  </a:cubicBezTo>
                  <a:cubicBezTo>
                    <a:pt x="417946" y="-23349"/>
                    <a:pt x="421344" y="-12336"/>
                    <a:pt x="421853" y="-8951"/>
                  </a:cubicBezTo>
                  <a:cubicBezTo>
                    <a:pt x="423271" y="531"/>
                    <a:pt x="413825" y="13453"/>
                    <a:pt x="393517" y="18718"/>
                  </a:cubicBezTo>
                  <a:cubicBezTo>
                    <a:pt x="369864" y="24869"/>
                    <a:pt x="346451" y="39885"/>
                    <a:pt x="321674" y="55788"/>
                  </a:cubicBezTo>
                  <a:cubicBezTo>
                    <a:pt x="301366" y="68817"/>
                    <a:pt x="280388" y="82275"/>
                    <a:pt x="257029" y="92510"/>
                  </a:cubicBezTo>
                  <a:cubicBezTo>
                    <a:pt x="245604" y="97533"/>
                    <a:pt x="234607" y="102664"/>
                    <a:pt x="223957" y="107660"/>
                  </a:cubicBezTo>
                  <a:cubicBezTo>
                    <a:pt x="185267" y="125793"/>
                    <a:pt x="151847" y="141454"/>
                    <a:pt x="114173" y="143496"/>
                  </a:cubicBezTo>
                  <a:cubicBezTo>
                    <a:pt x="109303" y="143764"/>
                    <a:pt x="104781" y="143979"/>
                    <a:pt x="100527" y="144194"/>
                  </a:cubicBezTo>
                  <a:cubicBezTo>
                    <a:pt x="62800" y="146101"/>
                    <a:pt x="48672" y="146799"/>
                    <a:pt x="30879" y="162004"/>
                  </a:cubicBezTo>
                  <a:cubicBezTo>
                    <a:pt x="28925" y="163696"/>
                    <a:pt x="27052" y="164233"/>
                    <a:pt x="25447" y="164233"/>
                  </a:cubicBezTo>
                  <a:lnTo>
                    <a:pt x="25447" y="164233"/>
                  </a:lnTo>
                  <a:close/>
                  <a:moveTo>
                    <a:pt x="135793" y="38569"/>
                  </a:moveTo>
                  <a:cubicBezTo>
                    <a:pt x="84393" y="38569"/>
                    <a:pt x="26811" y="42868"/>
                    <a:pt x="11239" y="51464"/>
                  </a:cubicBezTo>
                  <a:cubicBezTo>
                    <a:pt x="5807" y="54472"/>
                    <a:pt x="3024" y="69112"/>
                    <a:pt x="3961" y="89662"/>
                  </a:cubicBezTo>
                  <a:cubicBezTo>
                    <a:pt x="5486" y="122623"/>
                    <a:pt x="15012" y="156175"/>
                    <a:pt x="23975" y="160070"/>
                  </a:cubicBezTo>
                  <a:cubicBezTo>
                    <a:pt x="24912" y="160473"/>
                    <a:pt x="26383" y="160822"/>
                    <a:pt x="28390" y="159103"/>
                  </a:cubicBezTo>
                  <a:cubicBezTo>
                    <a:pt x="47174" y="143039"/>
                    <a:pt x="62719" y="142260"/>
                    <a:pt x="100313" y="140380"/>
                  </a:cubicBezTo>
                  <a:cubicBezTo>
                    <a:pt x="104567" y="140164"/>
                    <a:pt x="109089" y="139949"/>
                    <a:pt x="113932" y="139681"/>
                  </a:cubicBezTo>
                  <a:cubicBezTo>
                    <a:pt x="150857" y="137666"/>
                    <a:pt x="183982" y="122140"/>
                    <a:pt x="222325" y="104195"/>
                  </a:cubicBezTo>
                  <a:cubicBezTo>
                    <a:pt x="232975" y="99199"/>
                    <a:pt x="243998" y="94041"/>
                    <a:pt x="255477" y="89018"/>
                  </a:cubicBezTo>
                  <a:cubicBezTo>
                    <a:pt x="278569" y="78890"/>
                    <a:pt x="299439" y="65513"/>
                    <a:pt x="319614" y="52565"/>
                  </a:cubicBezTo>
                  <a:cubicBezTo>
                    <a:pt x="344659" y="36501"/>
                    <a:pt x="368312" y="21323"/>
                    <a:pt x="392554" y="15037"/>
                  </a:cubicBezTo>
                  <a:cubicBezTo>
                    <a:pt x="410053" y="10498"/>
                    <a:pt x="419257" y="-409"/>
                    <a:pt x="418080" y="-8333"/>
                  </a:cubicBezTo>
                  <a:cubicBezTo>
                    <a:pt x="417063" y="-15129"/>
                    <a:pt x="408501" y="-18971"/>
                    <a:pt x="395764" y="-18380"/>
                  </a:cubicBezTo>
                  <a:cubicBezTo>
                    <a:pt x="365395" y="-16930"/>
                    <a:pt x="319721" y="3325"/>
                    <a:pt x="286382" y="18126"/>
                  </a:cubicBezTo>
                  <a:cubicBezTo>
                    <a:pt x="281753" y="20195"/>
                    <a:pt x="277097" y="22237"/>
                    <a:pt x="272441" y="24278"/>
                  </a:cubicBezTo>
                  <a:cubicBezTo>
                    <a:pt x="240306" y="38247"/>
                    <a:pt x="194712" y="39026"/>
                    <a:pt x="142830" y="38623"/>
                  </a:cubicBezTo>
                  <a:cubicBezTo>
                    <a:pt x="140475" y="38569"/>
                    <a:pt x="138148" y="38569"/>
                    <a:pt x="135793" y="38569"/>
                  </a:cubicBezTo>
                  <a:close/>
                </a:path>
              </a:pathLst>
            </a:custGeom>
            <a:solidFill>
              <a:srgbClr val="191919"/>
            </a:solidFill>
            <a:ln w="268" cap="flat">
              <a:noFill/>
              <a:prstDash val="solid"/>
              <a:miter/>
            </a:ln>
          </p:spPr>
          <p:txBody>
            <a:bodyPr rtlCol="0" anchor="ctr"/>
            <a:lstStyle/>
            <a:p>
              <a:endParaRPr lang="fr-FR"/>
            </a:p>
          </p:txBody>
        </p:sp>
        <p:sp>
          <p:nvSpPr>
            <p:cNvPr id="4305" name="Forme libre 4304">
              <a:extLst>
                <a:ext uri="{FF2B5EF4-FFF2-40B4-BE49-F238E27FC236}">
                  <a16:creationId xmlns:a16="http://schemas.microsoft.com/office/drawing/2014/main" id="{1886EB45-D876-9D0F-58D5-78F4941A3DCD}"/>
                </a:ext>
              </a:extLst>
            </p:cNvPr>
            <p:cNvSpPr/>
            <p:nvPr/>
          </p:nvSpPr>
          <p:spPr>
            <a:xfrm>
              <a:off x="2627528" y="9457416"/>
              <a:ext cx="171837" cy="136601"/>
            </a:xfrm>
            <a:custGeom>
              <a:avLst/>
              <a:gdLst>
                <a:gd name="connsiteX0" fmla="*/ 87484 w 171837"/>
                <a:gd name="connsiteY0" fmla="*/ -18670 h 136601"/>
                <a:gd name="connsiteX1" fmla="*/ 59496 w 171837"/>
                <a:gd name="connsiteY1" fmla="*/ 25304 h 136601"/>
                <a:gd name="connsiteX2" fmla="*/ 791 w 171837"/>
                <a:gd name="connsiteY2" fmla="*/ 33793 h 136601"/>
                <a:gd name="connsiteX3" fmla="*/ 93906 w 171837"/>
                <a:gd name="connsiteY3" fmla="*/ 114086 h 136601"/>
                <a:gd name="connsiteX4" fmla="*/ 172411 w 171837"/>
                <a:gd name="connsiteY4" fmla="*/ 8166 h 136601"/>
                <a:gd name="connsiteX5" fmla="*/ 87484 w 171837"/>
                <a:gd name="connsiteY5" fmla="*/ -18670 h 13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837" h="136601">
                  <a:moveTo>
                    <a:pt x="87484" y="-18670"/>
                  </a:moveTo>
                  <a:cubicBezTo>
                    <a:pt x="83765" y="-7871"/>
                    <a:pt x="72901" y="17621"/>
                    <a:pt x="59496" y="25304"/>
                  </a:cubicBezTo>
                  <a:cubicBezTo>
                    <a:pt x="48980" y="31322"/>
                    <a:pt x="27200" y="28447"/>
                    <a:pt x="791" y="33793"/>
                  </a:cubicBezTo>
                  <a:cubicBezTo>
                    <a:pt x="791" y="33793"/>
                    <a:pt x="23775" y="117954"/>
                    <a:pt x="93906" y="114086"/>
                  </a:cubicBezTo>
                  <a:cubicBezTo>
                    <a:pt x="164036" y="110218"/>
                    <a:pt x="174391" y="21597"/>
                    <a:pt x="172411" y="8166"/>
                  </a:cubicBezTo>
                  <a:cubicBezTo>
                    <a:pt x="136610" y="15150"/>
                    <a:pt x="83845" y="-36346"/>
                    <a:pt x="87484" y="-18670"/>
                  </a:cubicBezTo>
                  <a:close/>
                </a:path>
              </a:pathLst>
            </a:custGeom>
            <a:solidFill>
              <a:srgbClr val="FFFFFF"/>
            </a:solidFill>
            <a:ln w="268" cap="flat">
              <a:noFill/>
              <a:prstDash val="solid"/>
              <a:miter/>
            </a:ln>
          </p:spPr>
          <p:txBody>
            <a:bodyPr rtlCol="0" anchor="ctr"/>
            <a:lstStyle/>
            <a:p>
              <a:endParaRPr lang="fr-FR"/>
            </a:p>
          </p:txBody>
        </p:sp>
        <p:sp>
          <p:nvSpPr>
            <p:cNvPr id="4306" name="Forme libre 4305">
              <a:extLst>
                <a:ext uri="{FF2B5EF4-FFF2-40B4-BE49-F238E27FC236}">
                  <a16:creationId xmlns:a16="http://schemas.microsoft.com/office/drawing/2014/main" id="{0B0C8749-62C2-542A-5ABA-25C24C963CDE}"/>
                </a:ext>
              </a:extLst>
            </p:cNvPr>
            <p:cNvSpPr/>
            <p:nvPr/>
          </p:nvSpPr>
          <p:spPr>
            <a:xfrm>
              <a:off x="2625617" y="9455526"/>
              <a:ext cx="175666" cy="140404"/>
            </a:xfrm>
            <a:custGeom>
              <a:avLst/>
              <a:gdLst>
                <a:gd name="connsiteX0" fmla="*/ 91267 w 175666"/>
                <a:gd name="connsiteY0" fmla="*/ 118017 h 140404"/>
                <a:gd name="connsiteX1" fmla="*/ 21405 w 175666"/>
                <a:gd name="connsiteY1" fmla="*/ 78395 h 140404"/>
                <a:gd name="connsiteX2" fmla="*/ 855 w 175666"/>
                <a:gd name="connsiteY2" fmla="*/ 36193 h 140404"/>
                <a:gd name="connsiteX3" fmla="*/ 2193 w 175666"/>
                <a:gd name="connsiteY3" fmla="*/ 33829 h 140404"/>
                <a:gd name="connsiteX4" fmla="*/ 2327 w 175666"/>
                <a:gd name="connsiteY4" fmla="*/ 33802 h 140404"/>
                <a:gd name="connsiteX5" fmla="*/ 34837 w 175666"/>
                <a:gd name="connsiteY5" fmla="*/ 29988 h 140404"/>
                <a:gd name="connsiteX6" fmla="*/ 60470 w 175666"/>
                <a:gd name="connsiteY6" fmla="*/ 25529 h 140404"/>
                <a:gd name="connsiteX7" fmla="*/ 87441 w 175666"/>
                <a:gd name="connsiteY7" fmla="*/ -16915 h 140404"/>
                <a:gd name="connsiteX8" fmla="*/ 88833 w 175666"/>
                <a:gd name="connsiteY8" fmla="*/ -21669 h 140404"/>
                <a:gd name="connsiteX9" fmla="*/ 110934 w 175666"/>
                <a:gd name="connsiteY9" fmla="*/ -13100 h 140404"/>
                <a:gd name="connsiteX10" fmla="*/ 173974 w 175666"/>
                <a:gd name="connsiteY10" fmla="*/ 8202 h 140404"/>
                <a:gd name="connsiteX11" fmla="*/ 176221 w 175666"/>
                <a:gd name="connsiteY11" fmla="*/ 9706 h 140404"/>
                <a:gd name="connsiteX12" fmla="*/ 176248 w 175666"/>
                <a:gd name="connsiteY12" fmla="*/ 9787 h 140404"/>
                <a:gd name="connsiteX13" fmla="*/ 150026 w 175666"/>
                <a:gd name="connsiteY13" fmla="*/ 90107 h 140404"/>
                <a:gd name="connsiteX14" fmla="*/ 95950 w 175666"/>
                <a:gd name="connsiteY14" fmla="*/ 117910 h 140404"/>
                <a:gd name="connsiteX15" fmla="*/ 91267 w 175666"/>
                <a:gd name="connsiteY15" fmla="*/ 118017 h 140404"/>
                <a:gd name="connsiteX16" fmla="*/ 5163 w 175666"/>
                <a:gd name="connsiteY16" fmla="*/ 37160 h 140404"/>
                <a:gd name="connsiteX17" fmla="*/ 24616 w 175666"/>
                <a:gd name="connsiteY17" fmla="*/ 76272 h 140404"/>
                <a:gd name="connsiteX18" fmla="*/ 95736 w 175666"/>
                <a:gd name="connsiteY18" fmla="*/ 114068 h 140404"/>
                <a:gd name="connsiteX19" fmla="*/ 147056 w 175666"/>
                <a:gd name="connsiteY19" fmla="*/ 87689 h 140404"/>
                <a:gd name="connsiteX20" fmla="*/ 172609 w 175666"/>
                <a:gd name="connsiteY20" fmla="*/ 12285 h 140404"/>
                <a:gd name="connsiteX21" fmla="*/ 109007 w 175666"/>
                <a:gd name="connsiteY21" fmla="*/ -9823 h 140404"/>
                <a:gd name="connsiteX22" fmla="*/ 91160 w 175666"/>
                <a:gd name="connsiteY22" fmla="*/ -18607 h 140404"/>
                <a:gd name="connsiteX23" fmla="*/ 91294 w 175666"/>
                <a:gd name="connsiteY23" fmla="*/ -17183 h 140404"/>
                <a:gd name="connsiteX24" fmla="*/ 91241 w 175666"/>
                <a:gd name="connsiteY24" fmla="*/ -16162 h 140404"/>
                <a:gd name="connsiteX25" fmla="*/ 62397 w 175666"/>
                <a:gd name="connsiteY25" fmla="*/ 28833 h 140404"/>
                <a:gd name="connsiteX26" fmla="*/ 35131 w 175666"/>
                <a:gd name="connsiteY26" fmla="*/ 33802 h 140404"/>
                <a:gd name="connsiteX27" fmla="*/ 5163 w 175666"/>
                <a:gd name="connsiteY27" fmla="*/ 37160 h 140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5666" h="140404">
                  <a:moveTo>
                    <a:pt x="91267" y="118017"/>
                  </a:moveTo>
                  <a:cubicBezTo>
                    <a:pt x="63842" y="118017"/>
                    <a:pt x="39760" y="104398"/>
                    <a:pt x="21405" y="78395"/>
                  </a:cubicBezTo>
                  <a:cubicBezTo>
                    <a:pt x="6876" y="57791"/>
                    <a:pt x="1096" y="37053"/>
                    <a:pt x="855" y="36193"/>
                  </a:cubicBezTo>
                  <a:cubicBezTo>
                    <a:pt x="588" y="35172"/>
                    <a:pt x="1176" y="34125"/>
                    <a:pt x="2193" y="33829"/>
                  </a:cubicBezTo>
                  <a:cubicBezTo>
                    <a:pt x="2247" y="33829"/>
                    <a:pt x="2274" y="33802"/>
                    <a:pt x="2327" y="33802"/>
                  </a:cubicBezTo>
                  <a:cubicBezTo>
                    <a:pt x="14341" y="31358"/>
                    <a:pt x="25231" y="30632"/>
                    <a:pt x="34837" y="29988"/>
                  </a:cubicBezTo>
                  <a:cubicBezTo>
                    <a:pt x="46128" y="29236"/>
                    <a:pt x="55065" y="28618"/>
                    <a:pt x="60470" y="25529"/>
                  </a:cubicBezTo>
                  <a:cubicBezTo>
                    <a:pt x="72457" y="18652"/>
                    <a:pt x="82973" y="-4155"/>
                    <a:pt x="87441" y="-16915"/>
                  </a:cubicBezTo>
                  <a:cubicBezTo>
                    <a:pt x="87093" y="-19145"/>
                    <a:pt x="87548" y="-20756"/>
                    <a:pt x="88833" y="-21669"/>
                  </a:cubicBezTo>
                  <a:cubicBezTo>
                    <a:pt x="91990" y="-23953"/>
                    <a:pt x="97876" y="-20702"/>
                    <a:pt x="110934" y="-13100"/>
                  </a:cubicBezTo>
                  <a:cubicBezTo>
                    <a:pt x="128165" y="-3080"/>
                    <a:pt x="154200" y="12070"/>
                    <a:pt x="173974" y="8202"/>
                  </a:cubicBezTo>
                  <a:cubicBezTo>
                    <a:pt x="175017" y="7987"/>
                    <a:pt x="176007" y="8686"/>
                    <a:pt x="176221" y="9706"/>
                  </a:cubicBezTo>
                  <a:cubicBezTo>
                    <a:pt x="176221" y="9733"/>
                    <a:pt x="176221" y="9760"/>
                    <a:pt x="176248" y="9787"/>
                  </a:cubicBezTo>
                  <a:cubicBezTo>
                    <a:pt x="177479" y="18060"/>
                    <a:pt x="173867" y="60772"/>
                    <a:pt x="150026" y="90107"/>
                  </a:cubicBezTo>
                  <a:cubicBezTo>
                    <a:pt x="136032" y="107326"/>
                    <a:pt x="117837" y="116674"/>
                    <a:pt x="95950" y="117910"/>
                  </a:cubicBezTo>
                  <a:cubicBezTo>
                    <a:pt x="94371" y="117963"/>
                    <a:pt x="92819" y="118017"/>
                    <a:pt x="91267" y="118017"/>
                  </a:cubicBezTo>
                  <a:close/>
                  <a:moveTo>
                    <a:pt x="5163" y="37160"/>
                  </a:moveTo>
                  <a:cubicBezTo>
                    <a:pt x="6983" y="42828"/>
                    <a:pt x="12976" y="59805"/>
                    <a:pt x="24616" y="76272"/>
                  </a:cubicBezTo>
                  <a:cubicBezTo>
                    <a:pt x="43453" y="102920"/>
                    <a:pt x="67400" y="115653"/>
                    <a:pt x="95736" y="114068"/>
                  </a:cubicBezTo>
                  <a:cubicBezTo>
                    <a:pt x="116499" y="112913"/>
                    <a:pt x="133758" y="104049"/>
                    <a:pt x="147056" y="87689"/>
                  </a:cubicBezTo>
                  <a:cubicBezTo>
                    <a:pt x="168595" y="61149"/>
                    <a:pt x="173091" y="23541"/>
                    <a:pt x="172609" y="12285"/>
                  </a:cubicBezTo>
                  <a:cubicBezTo>
                    <a:pt x="151792" y="15052"/>
                    <a:pt x="126159" y="170"/>
                    <a:pt x="109007" y="-9823"/>
                  </a:cubicBezTo>
                  <a:cubicBezTo>
                    <a:pt x="101997" y="-13906"/>
                    <a:pt x="93301" y="-18929"/>
                    <a:pt x="91160" y="-18607"/>
                  </a:cubicBezTo>
                  <a:cubicBezTo>
                    <a:pt x="91134" y="-18419"/>
                    <a:pt x="91107" y="-17989"/>
                    <a:pt x="91294" y="-17183"/>
                  </a:cubicBezTo>
                  <a:cubicBezTo>
                    <a:pt x="91375" y="-16834"/>
                    <a:pt x="91348" y="-16485"/>
                    <a:pt x="91241" y="-16162"/>
                  </a:cubicBezTo>
                  <a:cubicBezTo>
                    <a:pt x="89983" y="-12536"/>
                    <a:pt x="78558" y="19592"/>
                    <a:pt x="62397" y="28833"/>
                  </a:cubicBezTo>
                  <a:cubicBezTo>
                    <a:pt x="56243" y="32352"/>
                    <a:pt x="46931" y="32997"/>
                    <a:pt x="35131" y="33802"/>
                  </a:cubicBezTo>
                  <a:cubicBezTo>
                    <a:pt x="26168" y="34393"/>
                    <a:pt x="16107" y="35092"/>
                    <a:pt x="5163" y="37160"/>
                  </a:cubicBezTo>
                  <a:close/>
                </a:path>
              </a:pathLst>
            </a:custGeom>
            <a:solidFill>
              <a:srgbClr val="191919"/>
            </a:solidFill>
            <a:ln w="268" cap="flat">
              <a:noFill/>
              <a:prstDash val="solid"/>
              <a:miter/>
            </a:ln>
          </p:spPr>
          <p:txBody>
            <a:bodyPr rtlCol="0" anchor="ctr"/>
            <a:lstStyle/>
            <a:p>
              <a:endParaRPr lang="fr-FR"/>
            </a:p>
          </p:txBody>
        </p:sp>
        <p:sp>
          <p:nvSpPr>
            <p:cNvPr id="4307" name="Forme libre 4306">
              <a:extLst>
                <a:ext uri="{FF2B5EF4-FFF2-40B4-BE49-F238E27FC236}">
                  <a16:creationId xmlns:a16="http://schemas.microsoft.com/office/drawing/2014/main" id="{886033B3-CFEF-DF62-3151-AF51804B81E4}"/>
                </a:ext>
              </a:extLst>
            </p:cNvPr>
            <p:cNvSpPr/>
            <p:nvPr/>
          </p:nvSpPr>
          <p:spPr>
            <a:xfrm>
              <a:off x="2501727" y="9477922"/>
              <a:ext cx="314663" cy="372760"/>
            </a:xfrm>
            <a:custGeom>
              <a:avLst/>
              <a:gdLst>
                <a:gd name="connsiteX0" fmla="*/ 306226 w 314663"/>
                <a:gd name="connsiteY0" fmla="*/ -22830 h 372760"/>
                <a:gd name="connsiteX1" fmla="*/ 308688 w 314663"/>
                <a:gd name="connsiteY1" fmla="*/ 160294 h 372760"/>
                <a:gd name="connsiteX2" fmla="*/ 197405 w 314663"/>
                <a:gd name="connsiteY2" fmla="*/ 337266 h 372760"/>
                <a:gd name="connsiteX3" fmla="*/ 66964 w 314663"/>
                <a:gd name="connsiteY3" fmla="*/ 341457 h 372760"/>
                <a:gd name="connsiteX4" fmla="*/ 1195 w 314663"/>
                <a:gd name="connsiteY4" fmla="*/ 288188 h 372760"/>
                <a:gd name="connsiteX5" fmla="*/ 82002 w 314663"/>
                <a:gd name="connsiteY5" fmla="*/ 136279 h 372760"/>
                <a:gd name="connsiteX6" fmla="*/ 141456 w 314663"/>
                <a:gd name="connsiteY6" fmla="*/ 66677 h 372760"/>
                <a:gd name="connsiteX7" fmla="*/ 142178 w 314663"/>
                <a:gd name="connsiteY7" fmla="*/ 10480 h 372760"/>
                <a:gd name="connsiteX8" fmla="*/ 170166 w 314663"/>
                <a:gd name="connsiteY8" fmla="*/ 8197 h 372760"/>
                <a:gd name="connsiteX9" fmla="*/ 219934 w 314663"/>
                <a:gd name="connsiteY9" fmla="*/ 67322 h 372760"/>
                <a:gd name="connsiteX10" fmla="*/ 269943 w 314663"/>
                <a:gd name="connsiteY10" fmla="*/ -12434 h 372760"/>
                <a:gd name="connsiteX11" fmla="*/ 306226 w 314663"/>
                <a:gd name="connsiteY11" fmla="*/ -22830 h 37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663" h="372760">
                  <a:moveTo>
                    <a:pt x="306226" y="-22830"/>
                  </a:moveTo>
                  <a:cubicBezTo>
                    <a:pt x="311256" y="5134"/>
                    <a:pt x="323190" y="89027"/>
                    <a:pt x="308688" y="160294"/>
                  </a:cubicBezTo>
                  <a:cubicBezTo>
                    <a:pt x="292473" y="239942"/>
                    <a:pt x="218623" y="321767"/>
                    <a:pt x="197405" y="337266"/>
                  </a:cubicBezTo>
                  <a:cubicBezTo>
                    <a:pt x="181966" y="348549"/>
                    <a:pt x="116518" y="356957"/>
                    <a:pt x="66964" y="341457"/>
                  </a:cubicBezTo>
                  <a:cubicBezTo>
                    <a:pt x="17410" y="325957"/>
                    <a:pt x="-1373" y="298503"/>
                    <a:pt x="1195" y="288188"/>
                  </a:cubicBezTo>
                  <a:cubicBezTo>
                    <a:pt x="3764" y="277846"/>
                    <a:pt x="76195" y="156292"/>
                    <a:pt x="82002" y="136279"/>
                  </a:cubicBezTo>
                  <a:cubicBezTo>
                    <a:pt x="84249" y="128516"/>
                    <a:pt x="121495" y="137702"/>
                    <a:pt x="141456" y="66677"/>
                  </a:cubicBezTo>
                  <a:cubicBezTo>
                    <a:pt x="145041" y="53917"/>
                    <a:pt x="143811" y="26114"/>
                    <a:pt x="142178" y="10480"/>
                  </a:cubicBezTo>
                  <a:cubicBezTo>
                    <a:pt x="152212" y="9513"/>
                    <a:pt x="159731" y="9191"/>
                    <a:pt x="170166" y="8197"/>
                  </a:cubicBezTo>
                  <a:cubicBezTo>
                    <a:pt x="174635" y="28290"/>
                    <a:pt x="188468" y="67859"/>
                    <a:pt x="219934" y="67322"/>
                  </a:cubicBezTo>
                  <a:cubicBezTo>
                    <a:pt x="250250" y="66811"/>
                    <a:pt x="261729" y="15879"/>
                    <a:pt x="269943" y="-12434"/>
                  </a:cubicBezTo>
                  <a:cubicBezTo>
                    <a:pt x="277462" y="-16141"/>
                    <a:pt x="292018" y="-22830"/>
                    <a:pt x="306226" y="-22830"/>
                  </a:cubicBezTo>
                  <a:close/>
                </a:path>
              </a:pathLst>
            </a:custGeom>
            <a:solidFill>
              <a:srgbClr val="FFFFFF"/>
            </a:solidFill>
            <a:ln w="268" cap="flat">
              <a:noFill/>
              <a:prstDash val="solid"/>
              <a:miter/>
            </a:ln>
          </p:spPr>
          <p:txBody>
            <a:bodyPr rtlCol="0" anchor="ctr"/>
            <a:lstStyle/>
            <a:p>
              <a:endParaRPr lang="fr-FR"/>
            </a:p>
          </p:txBody>
        </p:sp>
        <p:sp>
          <p:nvSpPr>
            <p:cNvPr id="4308" name="Forme libre 4307">
              <a:extLst>
                <a:ext uri="{FF2B5EF4-FFF2-40B4-BE49-F238E27FC236}">
                  <a16:creationId xmlns:a16="http://schemas.microsoft.com/office/drawing/2014/main" id="{911A6A0A-0A38-F470-F6A7-0456A0224AAC}"/>
                </a:ext>
              </a:extLst>
            </p:cNvPr>
            <p:cNvSpPr/>
            <p:nvPr/>
          </p:nvSpPr>
          <p:spPr>
            <a:xfrm>
              <a:off x="2501731" y="9666606"/>
              <a:ext cx="73092" cy="146644"/>
            </a:xfrm>
            <a:custGeom>
              <a:avLst/>
              <a:gdLst>
                <a:gd name="connsiteX0" fmla="*/ 73261 w 73092"/>
                <a:gd name="connsiteY0" fmla="*/ -11950 h 146644"/>
                <a:gd name="connsiteX1" fmla="*/ 68258 w 73092"/>
                <a:gd name="connsiteY1" fmla="*/ -23072 h 146644"/>
                <a:gd name="connsiteX2" fmla="*/ 1579 w 73092"/>
                <a:gd name="connsiteY2" fmla="*/ 99235 h 146644"/>
                <a:gd name="connsiteX3" fmla="*/ 4201 w 73092"/>
                <a:gd name="connsiteY3" fmla="*/ 110437 h 146644"/>
                <a:gd name="connsiteX4" fmla="*/ 11372 w 73092"/>
                <a:gd name="connsiteY4" fmla="*/ 120134 h 146644"/>
                <a:gd name="connsiteX5" fmla="*/ 15413 w 73092"/>
                <a:gd name="connsiteY5" fmla="*/ 123277 h 146644"/>
                <a:gd name="connsiteX6" fmla="*/ 24751 w 73092"/>
                <a:gd name="connsiteY6" fmla="*/ 115487 h 146644"/>
                <a:gd name="connsiteX7" fmla="*/ 22343 w 73092"/>
                <a:gd name="connsiteY7" fmla="*/ 101760 h 146644"/>
                <a:gd name="connsiteX8" fmla="*/ 35026 w 73092"/>
                <a:gd name="connsiteY8" fmla="*/ 56577 h 146644"/>
                <a:gd name="connsiteX9" fmla="*/ 73261 w 73092"/>
                <a:gd name="connsiteY9" fmla="*/ -11950 h 14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2" h="146644">
                  <a:moveTo>
                    <a:pt x="73261" y="-11950"/>
                  </a:moveTo>
                  <a:cubicBezTo>
                    <a:pt x="76151" y="-19553"/>
                    <a:pt x="73475" y="-22615"/>
                    <a:pt x="68258" y="-23072"/>
                  </a:cubicBezTo>
                  <a:cubicBezTo>
                    <a:pt x="45461" y="19936"/>
                    <a:pt x="3506" y="91418"/>
                    <a:pt x="1579" y="99235"/>
                  </a:cubicBezTo>
                  <a:cubicBezTo>
                    <a:pt x="910" y="101948"/>
                    <a:pt x="1713" y="105870"/>
                    <a:pt x="4201" y="110437"/>
                  </a:cubicBezTo>
                  <a:cubicBezTo>
                    <a:pt x="6315" y="113875"/>
                    <a:pt x="8697" y="117126"/>
                    <a:pt x="11372" y="120134"/>
                  </a:cubicBezTo>
                  <a:cubicBezTo>
                    <a:pt x="12523" y="121424"/>
                    <a:pt x="13780" y="122713"/>
                    <a:pt x="15413" y="123277"/>
                  </a:cubicBezTo>
                  <a:cubicBezTo>
                    <a:pt x="19801" y="124808"/>
                    <a:pt x="24242" y="120134"/>
                    <a:pt x="24751" y="115487"/>
                  </a:cubicBezTo>
                  <a:cubicBezTo>
                    <a:pt x="25259" y="110840"/>
                    <a:pt x="23306" y="106326"/>
                    <a:pt x="22343" y="101760"/>
                  </a:cubicBezTo>
                  <a:cubicBezTo>
                    <a:pt x="19025" y="86099"/>
                    <a:pt x="27159" y="70519"/>
                    <a:pt x="35026" y="56577"/>
                  </a:cubicBezTo>
                  <a:cubicBezTo>
                    <a:pt x="47441" y="34549"/>
                    <a:pt x="64271" y="11769"/>
                    <a:pt x="73261" y="-11950"/>
                  </a:cubicBezTo>
                  <a:close/>
                </a:path>
              </a:pathLst>
            </a:custGeom>
            <a:solidFill>
              <a:srgbClr val="191919"/>
            </a:solidFill>
            <a:ln w="268" cap="flat">
              <a:noFill/>
              <a:prstDash val="solid"/>
              <a:miter/>
            </a:ln>
          </p:spPr>
          <p:txBody>
            <a:bodyPr rtlCol="0" anchor="ctr"/>
            <a:lstStyle/>
            <a:p>
              <a:endParaRPr lang="fr-FR"/>
            </a:p>
          </p:txBody>
        </p:sp>
        <p:sp>
          <p:nvSpPr>
            <p:cNvPr id="4309" name="Forme libre 4308">
              <a:extLst>
                <a:ext uri="{FF2B5EF4-FFF2-40B4-BE49-F238E27FC236}">
                  <a16:creationId xmlns:a16="http://schemas.microsoft.com/office/drawing/2014/main" id="{16AFAB25-10B4-3539-39DC-9C948DFB95FB}"/>
                </a:ext>
              </a:extLst>
            </p:cNvPr>
            <p:cNvSpPr/>
            <p:nvPr/>
          </p:nvSpPr>
          <p:spPr>
            <a:xfrm>
              <a:off x="2499795" y="9664694"/>
              <a:ext cx="76922" cy="150516"/>
            </a:xfrm>
            <a:custGeom>
              <a:avLst/>
              <a:gdLst>
                <a:gd name="connsiteX0" fmla="*/ 19034 w 76922"/>
                <a:gd name="connsiteY0" fmla="*/ 127445 h 150516"/>
                <a:gd name="connsiteX1" fmla="*/ 16680 w 76922"/>
                <a:gd name="connsiteY1" fmla="*/ 127042 h 150516"/>
                <a:gd name="connsiteX2" fmla="*/ 11863 w 76922"/>
                <a:gd name="connsiteY2" fmla="*/ 123362 h 150516"/>
                <a:gd name="connsiteX3" fmla="*/ 4478 w 76922"/>
                <a:gd name="connsiteY3" fmla="*/ 113396 h 150516"/>
                <a:gd name="connsiteX4" fmla="*/ 1642 w 76922"/>
                <a:gd name="connsiteY4" fmla="*/ 100717 h 150516"/>
                <a:gd name="connsiteX5" fmla="*/ 33590 w 76922"/>
                <a:gd name="connsiteY5" fmla="*/ 41135 h 150516"/>
                <a:gd name="connsiteX6" fmla="*/ 68481 w 76922"/>
                <a:gd name="connsiteY6" fmla="*/ -22046 h 150516"/>
                <a:gd name="connsiteX7" fmla="*/ 70328 w 76922"/>
                <a:gd name="connsiteY7" fmla="*/ -23067 h 150516"/>
                <a:gd name="connsiteX8" fmla="*/ 77177 w 76922"/>
                <a:gd name="connsiteY8" fmla="*/ -19575 h 150516"/>
                <a:gd name="connsiteX9" fmla="*/ 76963 w 76922"/>
                <a:gd name="connsiteY9" fmla="*/ -9367 h 150516"/>
                <a:gd name="connsiteX10" fmla="*/ 51357 w 76922"/>
                <a:gd name="connsiteY10" fmla="*/ 38207 h 150516"/>
                <a:gd name="connsiteX11" fmla="*/ 38567 w 76922"/>
                <a:gd name="connsiteY11" fmla="*/ 59456 h 150516"/>
                <a:gd name="connsiteX12" fmla="*/ 26071 w 76922"/>
                <a:gd name="connsiteY12" fmla="*/ 103295 h 150516"/>
                <a:gd name="connsiteX13" fmla="*/ 27035 w 76922"/>
                <a:gd name="connsiteY13" fmla="*/ 107084 h 150516"/>
                <a:gd name="connsiteX14" fmla="*/ 28506 w 76922"/>
                <a:gd name="connsiteY14" fmla="*/ 117614 h 150516"/>
                <a:gd name="connsiteX15" fmla="*/ 23289 w 76922"/>
                <a:gd name="connsiteY15" fmla="*/ 126102 h 150516"/>
                <a:gd name="connsiteX16" fmla="*/ 19034 w 76922"/>
                <a:gd name="connsiteY16" fmla="*/ 127445 h 150516"/>
                <a:gd name="connsiteX17" fmla="*/ 71237 w 76922"/>
                <a:gd name="connsiteY17" fmla="*/ -19065 h 150516"/>
                <a:gd name="connsiteX18" fmla="*/ 36908 w 76922"/>
                <a:gd name="connsiteY18" fmla="*/ 43016 h 150516"/>
                <a:gd name="connsiteX19" fmla="*/ 5335 w 76922"/>
                <a:gd name="connsiteY19" fmla="*/ 101630 h 150516"/>
                <a:gd name="connsiteX20" fmla="*/ 7770 w 76922"/>
                <a:gd name="connsiteY20" fmla="*/ 111462 h 150516"/>
                <a:gd name="connsiteX21" fmla="*/ 14700 w 76922"/>
                <a:gd name="connsiteY21" fmla="*/ 120810 h 150516"/>
                <a:gd name="connsiteX22" fmla="*/ 17937 w 76922"/>
                <a:gd name="connsiteY22" fmla="*/ 123416 h 150516"/>
                <a:gd name="connsiteX23" fmla="*/ 21282 w 76922"/>
                <a:gd name="connsiteY23" fmla="*/ 122905 h 150516"/>
                <a:gd name="connsiteX24" fmla="*/ 24734 w 76922"/>
                <a:gd name="connsiteY24" fmla="*/ 117237 h 150516"/>
                <a:gd name="connsiteX25" fmla="*/ 23369 w 76922"/>
                <a:gd name="connsiteY25" fmla="*/ 108131 h 150516"/>
                <a:gd name="connsiteX26" fmla="*/ 22352 w 76922"/>
                <a:gd name="connsiteY26" fmla="*/ 104129 h 150516"/>
                <a:gd name="connsiteX27" fmla="*/ 35249 w 76922"/>
                <a:gd name="connsiteY27" fmla="*/ 57602 h 150516"/>
                <a:gd name="connsiteX28" fmla="*/ 48119 w 76922"/>
                <a:gd name="connsiteY28" fmla="*/ 36219 h 150516"/>
                <a:gd name="connsiteX29" fmla="*/ 73405 w 76922"/>
                <a:gd name="connsiteY29" fmla="*/ -10710 h 150516"/>
                <a:gd name="connsiteX30" fmla="*/ 73967 w 76922"/>
                <a:gd name="connsiteY30" fmla="*/ -17506 h 150516"/>
                <a:gd name="connsiteX31" fmla="*/ 71237 w 76922"/>
                <a:gd name="connsiteY31" fmla="*/ -19065 h 1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6922" h="150516">
                  <a:moveTo>
                    <a:pt x="19034" y="127445"/>
                  </a:moveTo>
                  <a:cubicBezTo>
                    <a:pt x="18232" y="127445"/>
                    <a:pt x="17429" y="127311"/>
                    <a:pt x="16680" y="127042"/>
                  </a:cubicBezTo>
                  <a:cubicBezTo>
                    <a:pt x="14593" y="126317"/>
                    <a:pt x="13094" y="124759"/>
                    <a:pt x="11863" y="123362"/>
                  </a:cubicBezTo>
                  <a:cubicBezTo>
                    <a:pt x="9107" y="120273"/>
                    <a:pt x="6646" y="116915"/>
                    <a:pt x="4478" y="113396"/>
                  </a:cubicBezTo>
                  <a:cubicBezTo>
                    <a:pt x="1776" y="108399"/>
                    <a:pt x="813" y="104021"/>
                    <a:pt x="1642" y="100717"/>
                  </a:cubicBezTo>
                  <a:cubicBezTo>
                    <a:pt x="2766" y="96204"/>
                    <a:pt x="14512" y="75144"/>
                    <a:pt x="33590" y="41135"/>
                  </a:cubicBezTo>
                  <a:cubicBezTo>
                    <a:pt x="45417" y="20075"/>
                    <a:pt x="58795" y="-3780"/>
                    <a:pt x="68481" y="-22046"/>
                  </a:cubicBezTo>
                  <a:cubicBezTo>
                    <a:pt x="68829" y="-22718"/>
                    <a:pt x="69578" y="-23121"/>
                    <a:pt x="70328" y="-23067"/>
                  </a:cubicBezTo>
                  <a:cubicBezTo>
                    <a:pt x="73592" y="-22798"/>
                    <a:pt x="75893" y="-21617"/>
                    <a:pt x="77177" y="-19575"/>
                  </a:cubicBezTo>
                  <a:cubicBezTo>
                    <a:pt x="78703" y="-17130"/>
                    <a:pt x="78649" y="-13799"/>
                    <a:pt x="76963" y="-9367"/>
                  </a:cubicBezTo>
                  <a:cubicBezTo>
                    <a:pt x="70782" y="6966"/>
                    <a:pt x="60909" y="22841"/>
                    <a:pt x="51357" y="38207"/>
                  </a:cubicBezTo>
                  <a:cubicBezTo>
                    <a:pt x="46808" y="45540"/>
                    <a:pt x="42500" y="52444"/>
                    <a:pt x="38567" y="59456"/>
                  </a:cubicBezTo>
                  <a:cubicBezTo>
                    <a:pt x="30219" y="74230"/>
                    <a:pt x="22994" y="88709"/>
                    <a:pt x="26071" y="103295"/>
                  </a:cubicBezTo>
                  <a:cubicBezTo>
                    <a:pt x="26339" y="104558"/>
                    <a:pt x="26687" y="105767"/>
                    <a:pt x="27035" y="107084"/>
                  </a:cubicBezTo>
                  <a:cubicBezTo>
                    <a:pt x="27944" y="110441"/>
                    <a:pt x="28908" y="113934"/>
                    <a:pt x="28506" y="117614"/>
                  </a:cubicBezTo>
                  <a:cubicBezTo>
                    <a:pt x="28132" y="120998"/>
                    <a:pt x="26098" y="124329"/>
                    <a:pt x="23289" y="126102"/>
                  </a:cubicBezTo>
                  <a:cubicBezTo>
                    <a:pt x="21951" y="126989"/>
                    <a:pt x="20479" y="127445"/>
                    <a:pt x="19034" y="127445"/>
                  </a:cubicBezTo>
                  <a:close/>
                  <a:moveTo>
                    <a:pt x="71237" y="-19065"/>
                  </a:moveTo>
                  <a:cubicBezTo>
                    <a:pt x="61578" y="-932"/>
                    <a:pt x="48494" y="22385"/>
                    <a:pt x="36908" y="43016"/>
                  </a:cubicBezTo>
                  <a:cubicBezTo>
                    <a:pt x="21202" y="70980"/>
                    <a:pt x="6378" y="97386"/>
                    <a:pt x="5335" y="101630"/>
                  </a:cubicBezTo>
                  <a:cubicBezTo>
                    <a:pt x="4746" y="103940"/>
                    <a:pt x="5656" y="107513"/>
                    <a:pt x="7770" y="111462"/>
                  </a:cubicBezTo>
                  <a:cubicBezTo>
                    <a:pt x="9803" y="114766"/>
                    <a:pt x="12104" y="117882"/>
                    <a:pt x="14700" y="120810"/>
                  </a:cubicBezTo>
                  <a:cubicBezTo>
                    <a:pt x="15663" y="121912"/>
                    <a:pt x="16706" y="123013"/>
                    <a:pt x="17937" y="123416"/>
                  </a:cubicBezTo>
                  <a:cubicBezTo>
                    <a:pt x="19275" y="123900"/>
                    <a:pt x="20506" y="123389"/>
                    <a:pt x="21282" y="122905"/>
                  </a:cubicBezTo>
                  <a:cubicBezTo>
                    <a:pt x="23075" y="121777"/>
                    <a:pt x="24493" y="119440"/>
                    <a:pt x="24734" y="117237"/>
                  </a:cubicBezTo>
                  <a:cubicBezTo>
                    <a:pt x="25055" y="114282"/>
                    <a:pt x="24225" y="111301"/>
                    <a:pt x="23369" y="108131"/>
                  </a:cubicBezTo>
                  <a:cubicBezTo>
                    <a:pt x="23021" y="106815"/>
                    <a:pt x="22647" y="105472"/>
                    <a:pt x="22352" y="104129"/>
                  </a:cubicBezTo>
                  <a:cubicBezTo>
                    <a:pt x="18981" y="88226"/>
                    <a:pt x="26526" y="73048"/>
                    <a:pt x="35249" y="57602"/>
                  </a:cubicBezTo>
                  <a:cubicBezTo>
                    <a:pt x="39236" y="50537"/>
                    <a:pt x="43758" y="43257"/>
                    <a:pt x="48119" y="36219"/>
                  </a:cubicBezTo>
                  <a:cubicBezTo>
                    <a:pt x="57564" y="21015"/>
                    <a:pt x="67331" y="5300"/>
                    <a:pt x="73405" y="-10710"/>
                  </a:cubicBezTo>
                  <a:cubicBezTo>
                    <a:pt x="74582" y="-13853"/>
                    <a:pt x="74796" y="-16190"/>
                    <a:pt x="73967" y="-17506"/>
                  </a:cubicBezTo>
                  <a:cubicBezTo>
                    <a:pt x="73485" y="-18286"/>
                    <a:pt x="72575" y="-18796"/>
                    <a:pt x="71237" y="-19065"/>
                  </a:cubicBezTo>
                  <a:close/>
                </a:path>
              </a:pathLst>
            </a:custGeom>
            <a:solidFill>
              <a:srgbClr val="191919"/>
            </a:solidFill>
            <a:ln w="268" cap="flat">
              <a:noFill/>
              <a:prstDash val="solid"/>
              <a:miter/>
            </a:ln>
          </p:spPr>
          <p:txBody>
            <a:bodyPr rtlCol="0" anchor="ctr"/>
            <a:lstStyle/>
            <a:p>
              <a:endParaRPr lang="fr-FR"/>
            </a:p>
          </p:txBody>
        </p:sp>
        <p:sp>
          <p:nvSpPr>
            <p:cNvPr id="4310" name="Forme libre 4309">
              <a:extLst>
                <a:ext uri="{FF2B5EF4-FFF2-40B4-BE49-F238E27FC236}">
                  <a16:creationId xmlns:a16="http://schemas.microsoft.com/office/drawing/2014/main" id="{FAF89F87-D1F3-7507-9738-12EF69E80937}"/>
                </a:ext>
              </a:extLst>
            </p:cNvPr>
            <p:cNvSpPr/>
            <p:nvPr/>
          </p:nvSpPr>
          <p:spPr>
            <a:xfrm>
              <a:off x="2499811" y="9475958"/>
              <a:ext cx="318353" cy="376539"/>
            </a:xfrm>
            <a:custGeom>
              <a:avLst/>
              <a:gdLst>
                <a:gd name="connsiteX0" fmla="*/ 130662 w 318353"/>
                <a:gd name="connsiteY0" fmla="*/ 353710 h 376539"/>
                <a:gd name="connsiteX1" fmla="*/ 68291 w 318353"/>
                <a:gd name="connsiteY1" fmla="*/ 345248 h 376539"/>
                <a:gd name="connsiteX2" fmla="*/ 1238 w 318353"/>
                <a:gd name="connsiteY2" fmla="*/ 289669 h 376539"/>
                <a:gd name="connsiteX3" fmla="*/ 33186 w 318353"/>
                <a:gd name="connsiteY3" fmla="*/ 230087 h 376539"/>
                <a:gd name="connsiteX4" fmla="*/ 82045 w 318353"/>
                <a:gd name="connsiteY4" fmla="*/ 137679 h 376539"/>
                <a:gd name="connsiteX5" fmla="*/ 90634 w 318353"/>
                <a:gd name="connsiteY5" fmla="*/ 132253 h 376539"/>
                <a:gd name="connsiteX6" fmla="*/ 141472 w 318353"/>
                <a:gd name="connsiteY6" fmla="*/ 68077 h 376539"/>
                <a:gd name="connsiteX7" fmla="*/ 142141 w 318353"/>
                <a:gd name="connsiteY7" fmla="*/ 12606 h 376539"/>
                <a:gd name="connsiteX8" fmla="*/ 143827 w 318353"/>
                <a:gd name="connsiteY8" fmla="*/ 10511 h 376539"/>
                <a:gd name="connsiteX9" fmla="*/ 143853 w 318353"/>
                <a:gd name="connsiteY9" fmla="*/ 10511 h 376539"/>
                <a:gd name="connsiteX10" fmla="*/ 157740 w 318353"/>
                <a:gd name="connsiteY10" fmla="*/ 9382 h 376539"/>
                <a:gd name="connsiteX11" fmla="*/ 171814 w 318353"/>
                <a:gd name="connsiteY11" fmla="*/ 8227 h 376539"/>
                <a:gd name="connsiteX12" fmla="*/ 173848 w 318353"/>
                <a:gd name="connsiteY12" fmla="*/ 9705 h 376539"/>
                <a:gd name="connsiteX13" fmla="*/ 221128 w 318353"/>
                <a:gd name="connsiteY13" fmla="*/ 67326 h 376539"/>
                <a:gd name="connsiteX14" fmla="*/ 221716 w 318353"/>
                <a:gd name="connsiteY14" fmla="*/ 67326 h 376539"/>
                <a:gd name="connsiteX15" fmla="*/ 267712 w 318353"/>
                <a:gd name="connsiteY15" fmla="*/ -3324 h 376539"/>
                <a:gd name="connsiteX16" fmla="*/ 269906 w 318353"/>
                <a:gd name="connsiteY16" fmla="*/ -11060 h 376539"/>
                <a:gd name="connsiteX17" fmla="*/ 270575 w 318353"/>
                <a:gd name="connsiteY17" fmla="*/ -12054 h 376539"/>
                <a:gd name="connsiteX18" fmla="*/ 307954 w 318353"/>
                <a:gd name="connsiteY18" fmla="*/ -22826 h 376539"/>
                <a:gd name="connsiteX19" fmla="*/ 309934 w 318353"/>
                <a:gd name="connsiteY19" fmla="*/ -21241 h 376539"/>
                <a:gd name="connsiteX20" fmla="*/ 312369 w 318353"/>
                <a:gd name="connsiteY20" fmla="*/ 162608 h 376539"/>
                <a:gd name="connsiteX21" fmla="*/ 200337 w 318353"/>
                <a:gd name="connsiteY21" fmla="*/ 340735 h 376539"/>
                <a:gd name="connsiteX22" fmla="*/ 130662 w 318353"/>
                <a:gd name="connsiteY22" fmla="*/ 353710 h 376539"/>
                <a:gd name="connsiteX23" fmla="*/ 146154 w 318353"/>
                <a:gd name="connsiteY23" fmla="*/ 14164 h 376539"/>
                <a:gd name="connsiteX24" fmla="*/ 145164 w 318353"/>
                <a:gd name="connsiteY24" fmla="*/ 69152 h 376539"/>
                <a:gd name="connsiteX25" fmla="*/ 91811 w 318353"/>
                <a:gd name="connsiteY25" fmla="*/ 135933 h 376539"/>
                <a:gd name="connsiteX26" fmla="*/ 85710 w 318353"/>
                <a:gd name="connsiteY26" fmla="*/ 138781 h 376539"/>
                <a:gd name="connsiteX27" fmla="*/ 36504 w 318353"/>
                <a:gd name="connsiteY27" fmla="*/ 231995 h 376539"/>
                <a:gd name="connsiteX28" fmla="*/ 4931 w 318353"/>
                <a:gd name="connsiteY28" fmla="*/ 290609 h 376539"/>
                <a:gd name="connsiteX29" fmla="*/ 69415 w 318353"/>
                <a:gd name="connsiteY29" fmla="*/ 341595 h 376539"/>
                <a:gd name="connsiteX30" fmla="*/ 198143 w 318353"/>
                <a:gd name="connsiteY30" fmla="*/ 337673 h 376539"/>
                <a:gd name="connsiteX31" fmla="*/ 308677 w 318353"/>
                <a:gd name="connsiteY31" fmla="*/ 161883 h 376539"/>
                <a:gd name="connsiteX32" fmla="*/ 306509 w 318353"/>
                <a:gd name="connsiteY32" fmla="*/ -18824 h 376539"/>
                <a:gd name="connsiteX33" fmla="*/ 273411 w 318353"/>
                <a:gd name="connsiteY33" fmla="*/ -9341 h 376539"/>
                <a:gd name="connsiteX34" fmla="*/ 271404 w 318353"/>
                <a:gd name="connsiteY34" fmla="*/ -2249 h 376539"/>
                <a:gd name="connsiteX35" fmla="*/ 221797 w 318353"/>
                <a:gd name="connsiteY35" fmla="*/ 71193 h 376539"/>
                <a:gd name="connsiteX36" fmla="*/ 221128 w 318353"/>
                <a:gd name="connsiteY36" fmla="*/ 71193 h 376539"/>
                <a:gd name="connsiteX37" fmla="*/ 170503 w 318353"/>
                <a:gd name="connsiteY37" fmla="*/ 12203 h 376539"/>
                <a:gd name="connsiteX38" fmla="*/ 158008 w 318353"/>
                <a:gd name="connsiteY38" fmla="*/ 13197 h 376539"/>
                <a:gd name="connsiteX39" fmla="*/ 146154 w 318353"/>
                <a:gd name="connsiteY39" fmla="*/ 14164 h 37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8353" h="376539">
                  <a:moveTo>
                    <a:pt x="130662" y="353710"/>
                  </a:moveTo>
                  <a:cubicBezTo>
                    <a:pt x="109738" y="353710"/>
                    <a:pt x="87449" y="351238"/>
                    <a:pt x="68291" y="345248"/>
                  </a:cubicBezTo>
                  <a:cubicBezTo>
                    <a:pt x="18309" y="329614"/>
                    <a:pt x="-1652" y="301193"/>
                    <a:pt x="1238" y="289669"/>
                  </a:cubicBezTo>
                  <a:cubicBezTo>
                    <a:pt x="2362" y="285156"/>
                    <a:pt x="14108" y="264096"/>
                    <a:pt x="33186" y="230087"/>
                  </a:cubicBezTo>
                  <a:cubicBezTo>
                    <a:pt x="53521" y="193849"/>
                    <a:pt x="78834" y="148773"/>
                    <a:pt x="82045" y="137679"/>
                  </a:cubicBezTo>
                  <a:cubicBezTo>
                    <a:pt x="82874" y="134778"/>
                    <a:pt x="86138" y="133703"/>
                    <a:pt x="90634" y="132253"/>
                  </a:cubicBezTo>
                  <a:cubicBezTo>
                    <a:pt x="102353" y="128438"/>
                    <a:pt x="126756" y="120514"/>
                    <a:pt x="141472" y="68077"/>
                  </a:cubicBezTo>
                  <a:cubicBezTo>
                    <a:pt x="144924" y="55775"/>
                    <a:pt x="143773" y="28159"/>
                    <a:pt x="142141" y="12606"/>
                  </a:cubicBezTo>
                  <a:cubicBezTo>
                    <a:pt x="142034" y="11558"/>
                    <a:pt x="142783" y="10618"/>
                    <a:pt x="143827" y="10511"/>
                  </a:cubicBezTo>
                  <a:cubicBezTo>
                    <a:pt x="143827" y="10511"/>
                    <a:pt x="143853" y="10511"/>
                    <a:pt x="143853" y="10511"/>
                  </a:cubicBezTo>
                  <a:cubicBezTo>
                    <a:pt x="148910" y="10027"/>
                    <a:pt x="153406" y="9678"/>
                    <a:pt x="157740" y="9382"/>
                  </a:cubicBezTo>
                  <a:cubicBezTo>
                    <a:pt x="162128" y="9060"/>
                    <a:pt x="166650" y="8737"/>
                    <a:pt x="171814" y="8227"/>
                  </a:cubicBezTo>
                  <a:cubicBezTo>
                    <a:pt x="172778" y="8147"/>
                    <a:pt x="173661" y="8765"/>
                    <a:pt x="173848" y="9705"/>
                  </a:cubicBezTo>
                  <a:cubicBezTo>
                    <a:pt x="176872" y="23271"/>
                    <a:pt x="189180" y="67326"/>
                    <a:pt x="221128" y="67326"/>
                  </a:cubicBezTo>
                  <a:cubicBezTo>
                    <a:pt x="221315" y="67326"/>
                    <a:pt x="221529" y="67326"/>
                    <a:pt x="221716" y="67326"/>
                  </a:cubicBezTo>
                  <a:cubicBezTo>
                    <a:pt x="248019" y="66895"/>
                    <a:pt x="259872" y="24640"/>
                    <a:pt x="267712" y="-3324"/>
                  </a:cubicBezTo>
                  <a:cubicBezTo>
                    <a:pt x="268461" y="-6037"/>
                    <a:pt x="269210" y="-8616"/>
                    <a:pt x="269906" y="-11060"/>
                  </a:cubicBezTo>
                  <a:cubicBezTo>
                    <a:pt x="270013" y="-11463"/>
                    <a:pt x="270254" y="-11785"/>
                    <a:pt x="270575" y="-12054"/>
                  </a:cubicBezTo>
                  <a:cubicBezTo>
                    <a:pt x="277050" y="-17078"/>
                    <a:pt x="294148" y="-21993"/>
                    <a:pt x="307954" y="-22826"/>
                  </a:cubicBezTo>
                  <a:cubicBezTo>
                    <a:pt x="308918" y="-22880"/>
                    <a:pt x="309774" y="-22208"/>
                    <a:pt x="309934" y="-21241"/>
                  </a:cubicBezTo>
                  <a:cubicBezTo>
                    <a:pt x="313065" y="-3888"/>
                    <a:pt x="327862" y="86559"/>
                    <a:pt x="312369" y="162608"/>
                  </a:cubicBezTo>
                  <a:cubicBezTo>
                    <a:pt x="295325" y="246232"/>
                    <a:pt x="218452" y="327519"/>
                    <a:pt x="200337" y="340735"/>
                  </a:cubicBezTo>
                  <a:cubicBezTo>
                    <a:pt x="190250" y="348203"/>
                    <a:pt x="161968" y="353710"/>
                    <a:pt x="130662" y="353710"/>
                  </a:cubicBezTo>
                  <a:close/>
                  <a:moveTo>
                    <a:pt x="146154" y="14164"/>
                  </a:moveTo>
                  <a:cubicBezTo>
                    <a:pt x="147519" y="28481"/>
                    <a:pt x="148884" y="55936"/>
                    <a:pt x="145164" y="69152"/>
                  </a:cubicBezTo>
                  <a:cubicBezTo>
                    <a:pt x="129886" y="123549"/>
                    <a:pt x="104173" y="131903"/>
                    <a:pt x="91811" y="135933"/>
                  </a:cubicBezTo>
                  <a:cubicBezTo>
                    <a:pt x="88948" y="136873"/>
                    <a:pt x="85978" y="137813"/>
                    <a:pt x="85710" y="138781"/>
                  </a:cubicBezTo>
                  <a:cubicBezTo>
                    <a:pt x="82366" y="150304"/>
                    <a:pt x="58017" y="193715"/>
                    <a:pt x="36504" y="231995"/>
                  </a:cubicBezTo>
                  <a:cubicBezTo>
                    <a:pt x="20798" y="259959"/>
                    <a:pt x="5974" y="286365"/>
                    <a:pt x="4931" y="290609"/>
                  </a:cubicBezTo>
                  <a:cubicBezTo>
                    <a:pt x="2897" y="298749"/>
                    <a:pt x="19112" y="325853"/>
                    <a:pt x="69415" y="341595"/>
                  </a:cubicBezTo>
                  <a:cubicBezTo>
                    <a:pt x="119317" y="357202"/>
                    <a:pt x="183641" y="348257"/>
                    <a:pt x="198143" y="337673"/>
                  </a:cubicBezTo>
                  <a:cubicBezTo>
                    <a:pt x="219308" y="322226"/>
                    <a:pt x="292783" y="239973"/>
                    <a:pt x="308677" y="161883"/>
                  </a:cubicBezTo>
                  <a:cubicBezTo>
                    <a:pt x="323580" y="88708"/>
                    <a:pt x="310148" y="1941"/>
                    <a:pt x="306509" y="-18824"/>
                  </a:cubicBezTo>
                  <a:cubicBezTo>
                    <a:pt x="294228" y="-17803"/>
                    <a:pt x="279378" y="-13559"/>
                    <a:pt x="273411" y="-9341"/>
                  </a:cubicBezTo>
                  <a:cubicBezTo>
                    <a:pt x="272769" y="-7112"/>
                    <a:pt x="272100" y="-4748"/>
                    <a:pt x="271404" y="-2249"/>
                  </a:cubicBezTo>
                  <a:cubicBezTo>
                    <a:pt x="263243" y="26789"/>
                    <a:pt x="250935" y="70710"/>
                    <a:pt x="221797" y="71193"/>
                  </a:cubicBezTo>
                  <a:cubicBezTo>
                    <a:pt x="221583" y="71193"/>
                    <a:pt x="221342" y="71193"/>
                    <a:pt x="221128" y="71193"/>
                  </a:cubicBezTo>
                  <a:cubicBezTo>
                    <a:pt x="187574" y="71193"/>
                    <a:pt x="174249" y="28106"/>
                    <a:pt x="170503" y="12203"/>
                  </a:cubicBezTo>
                  <a:cubicBezTo>
                    <a:pt x="165955" y="12632"/>
                    <a:pt x="161914" y="12928"/>
                    <a:pt x="158008" y="13197"/>
                  </a:cubicBezTo>
                  <a:cubicBezTo>
                    <a:pt x="154101" y="13492"/>
                    <a:pt x="150355" y="13761"/>
                    <a:pt x="146154" y="14164"/>
                  </a:cubicBezTo>
                  <a:close/>
                </a:path>
              </a:pathLst>
            </a:custGeom>
            <a:solidFill>
              <a:srgbClr val="191919"/>
            </a:solidFill>
            <a:ln w="268" cap="flat">
              <a:noFill/>
              <a:prstDash val="solid"/>
              <a:miter/>
            </a:ln>
          </p:spPr>
          <p:txBody>
            <a:bodyPr rtlCol="0" anchor="ctr"/>
            <a:lstStyle/>
            <a:p>
              <a:endParaRPr lang="fr-FR"/>
            </a:p>
          </p:txBody>
        </p:sp>
        <p:sp>
          <p:nvSpPr>
            <p:cNvPr id="4311" name="Forme libre 4310">
              <a:extLst>
                <a:ext uri="{FF2B5EF4-FFF2-40B4-BE49-F238E27FC236}">
                  <a16:creationId xmlns:a16="http://schemas.microsoft.com/office/drawing/2014/main" id="{0A717D49-2F2D-45E7-973D-2D9AE60E5403}"/>
                </a:ext>
              </a:extLst>
            </p:cNvPr>
            <p:cNvSpPr/>
            <p:nvPr/>
          </p:nvSpPr>
          <p:spPr>
            <a:xfrm>
              <a:off x="2431643" y="9512817"/>
              <a:ext cx="212951" cy="246311"/>
            </a:xfrm>
            <a:custGeom>
              <a:avLst/>
              <a:gdLst>
                <a:gd name="connsiteX0" fmla="*/ 201333 w 212951"/>
                <a:gd name="connsiteY0" fmla="*/ -22739 h 246311"/>
                <a:gd name="connsiteX1" fmla="*/ 153652 w 212951"/>
                <a:gd name="connsiteY1" fmla="*/ -7239 h 246311"/>
                <a:gd name="connsiteX2" fmla="*/ 9886 w 212951"/>
                <a:gd name="connsiteY2" fmla="*/ 132017 h 246311"/>
                <a:gd name="connsiteX3" fmla="*/ 26288 w 212951"/>
                <a:gd name="connsiteY3" fmla="*/ 220746 h 246311"/>
                <a:gd name="connsiteX4" fmla="*/ 102679 w 212951"/>
                <a:gd name="connsiteY4" fmla="*/ 195790 h 246311"/>
                <a:gd name="connsiteX5" fmla="*/ 182763 w 212951"/>
                <a:gd name="connsiteY5" fmla="*/ 81945 h 246311"/>
                <a:gd name="connsiteX6" fmla="*/ 199808 w 212951"/>
                <a:gd name="connsiteY6" fmla="*/ 62846 h 246311"/>
                <a:gd name="connsiteX7" fmla="*/ 214042 w 212951"/>
                <a:gd name="connsiteY7" fmla="*/ 14466 h 246311"/>
                <a:gd name="connsiteX8" fmla="*/ 201333 w 212951"/>
                <a:gd name="connsiteY8" fmla="*/ -22739 h 24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951" h="246311">
                  <a:moveTo>
                    <a:pt x="201333" y="-22739"/>
                  </a:moveTo>
                  <a:cubicBezTo>
                    <a:pt x="188115" y="-20053"/>
                    <a:pt x="173425" y="-16990"/>
                    <a:pt x="153652" y="-7239"/>
                  </a:cubicBezTo>
                  <a:cubicBezTo>
                    <a:pt x="107415" y="15594"/>
                    <a:pt x="29633" y="77620"/>
                    <a:pt x="9886" y="132017"/>
                  </a:cubicBezTo>
                  <a:cubicBezTo>
                    <a:pt x="-7800" y="180720"/>
                    <a:pt x="4133" y="211155"/>
                    <a:pt x="26288" y="220746"/>
                  </a:cubicBezTo>
                  <a:cubicBezTo>
                    <a:pt x="40496" y="226897"/>
                    <a:pt x="72765" y="224855"/>
                    <a:pt x="102679" y="195790"/>
                  </a:cubicBezTo>
                  <a:cubicBezTo>
                    <a:pt x="126226" y="172902"/>
                    <a:pt x="165639" y="112166"/>
                    <a:pt x="182763" y="81945"/>
                  </a:cubicBezTo>
                  <a:cubicBezTo>
                    <a:pt x="189479" y="78158"/>
                    <a:pt x="198684" y="64995"/>
                    <a:pt x="199808" y="62846"/>
                  </a:cubicBezTo>
                  <a:cubicBezTo>
                    <a:pt x="206684" y="49629"/>
                    <a:pt x="215996" y="32867"/>
                    <a:pt x="214042" y="14466"/>
                  </a:cubicBezTo>
                  <a:cubicBezTo>
                    <a:pt x="212116" y="-3935"/>
                    <a:pt x="201333" y="-22739"/>
                    <a:pt x="201333" y="-22739"/>
                  </a:cubicBezTo>
                  <a:close/>
                </a:path>
              </a:pathLst>
            </a:custGeom>
            <a:solidFill>
              <a:srgbClr val="FFFFFF"/>
            </a:solidFill>
            <a:ln w="268" cap="flat">
              <a:noFill/>
              <a:prstDash val="solid"/>
              <a:miter/>
            </a:ln>
          </p:spPr>
          <p:txBody>
            <a:bodyPr rtlCol="0" anchor="ctr"/>
            <a:lstStyle/>
            <a:p>
              <a:endParaRPr lang="fr-FR"/>
            </a:p>
          </p:txBody>
        </p:sp>
        <p:sp>
          <p:nvSpPr>
            <p:cNvPr id="4312" name="Forme libre 4311">
              <a:extLst>
                <a:ext uri="{FF2B5EF4-FFF2-40B4-BE49-F238E27FC236}">
                  <a16:creationId xmlns:a16="http://schemas.microsoft.com/office/drawing/2014/main" id="{B9FEA55F-D58B-783E-64A0-D9B9B5641CDB}"/>
                </a:ext>
              </a:extLst>
            </p:cNvPr>
            <p:cNvSpPr/>
            <p:nvPr/>
          </p:nvSpPr>
          <p:spPr>
            <a:xfrm>
              <a:off x="2429767" y="9509314"/>
              <a:ext cx="216771" cy="251768"/>
            </a:xfrm>
            <a:custGeom>
              <a:avLst/>
              <a:gdLst>
                <a:gd name="connsiteX0" fmla="*/ 44272 w 216771"/>
                <a:gd name="connsiteY0" fmla="*/ 229032 h 251768"/>
                <a:gd name="connsiteX1" fmla="*/ 27415 w 216771"/>
                <a:gd name="connsiteY1" fmla="*/ 226023 h 251768"/>
                <a:gd name="connsiteX2" fmla="*/ 3173 w 216771"/>
                <a:gd name="connsiteY2" fmla="*/ 194997 h 251768"/>
                <a:gd name="connsiteX3" fmla="*/ 9969 w 216771"/>
                <a:gd name="connsiteY3" fmla="*/ 134878 h 251768"/>
                <a:gd name="connsiteX4" fmla="*/ 72447 w 216771"/>
                <a:gd name="connsiteY4" fmla="*/ 52651 h 251768"/>
                <a:gd name="connsiteX5" fmla="*/ 154698 w 216771"/>
                <a:gd name="connsiteY5" fmla="*/ -5427 h 251768"/>
                <a:gd name="connsiteX6" fmla="*/ 214313 w 216771"/>
                <a:gd name="connsiteY6" fmla="*/ -22726 h 251768"/>
                <a:gd name="connsiteX7" fmla="*/ 216373 w 216771"/>
                <a:gd name="connsiteY7" fmla="*/ -21061 h 251768"/>
                <a:gd name="connsiteX8" fmla="*/ 218086 w 216771"/>
                <a:gd name="connsiteY8" fmla="*/ 16036 h 251768"/>
                <a:gd name="connsiteX9" fmla="*/ 183489 w 216771"/>
                <a:gd name="connsiteY9" fmla="*/ 91279 h 251768"/>
                <a:gd name="connsiteX10" fmla="*/ 105893 w 216771"/>
                <a:gd name="connsiteY10" fmla="*/ 200665 h 251768"/>
                <a:gd name="connsiteX11" fmla="*/ 44272 w 216771"/>
                <a:gd name="connsiteY11" fmla="*/ 229032 h 251768"/>
                <a:gd name="connsiteX12" fmla="*/ 212815 w 216771"/>
                <a:gd name="connsiteY12" fmla="*/ -18751 h 251768"/>
                <a:gd name="connsiteX13" fmla="*/ 156411 w 216771"/>
                <a:gd name="connsiteY13" fmla="*/ -2015 h 251768"/>
                <a:gd name="connsiteX14" fmla="*/ 13582 w 216771"/>
                <a:gd name="connsiteY14" fmla="*/ 136167 h 251768"/>
                <a:gd name="connsiteX15" fmla="*/ 6892 w 216771"/>
                <a:gd name="connsiteY15" fmla="*/ 194083 h 251768"/>
                <a:gd name="connsiteX16" fmla="*/ 28940 w 216771"/>
                <a:gd name="connsiteY16" fmla="*/ 222477 h 251768"/>
                <a:gd name="connsiteX17" fmla="*/ 103244 w 216771"/>
                <a:gd name="connsiteY17" fmla="*/ 197898 h 251768"/>
                <a:gd name="connsiteX18" fmla="*/ 180412 w 216771"/>
                <a:gd name="connsiteY18" fmla="*/ 88996 h 251768"/>
                <a:gd name="connsiteX19" fmla="*/ 180947 w 216771"/>
                <a:gd name="connsiteY19" fmla="*/ 88405 h 251768"/>
                <a:gd name="connsiteX20" fmla="*/ 214313 w 216771"/>
                <a:gd name="connsiteY20" fmla="*/ 15956 h 251768"/>
                <a:gd name="connsiteX21" fmla="*/ 212815 w 216771"/>
                <a:gd name="connsiteY21" fmla="*/ -18751 h 25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6771" h="251768">
                  <a:moveTo>
                    <a:pt x="44272" y="229032"/>
                  </a:moveTo>
                  <a:cubicBezTo>
                    <a:pt x="37449" y="229032"/>
                    <a:pt x="31669" y="227850"/>
                    <a:pt x="27415" y="226023"/>
                  </a:cubicBezTo>
                  <a:cubicBezTo>
                    <a:pt x="15294" y="220758"/>
                    <a:pt x="6678" y="209745"/>
                    <a:pt x="3173" y="194997"/>
                  </a:cubicBezTo>
                  <a:cubicBezTo>
                    <a:pt x="-707" y="178637"/>
                    <a:pt x="1648" y="157845"/>
                    <a:pt x="9969" y="134878"/>
                  </a:cubicBezTo>
                  <a:cubicBezTo>
                    <a:pt x="21395" y="103448"/>
                    <a:pt x="50239" y="72824"/>
                    <a:pt x="72447" y="52651"/>
                  </a:cubicBezTo>
                  <a:cubicBezTo>
                    <a:pt x="98428" y="29038"/>
                    <a:pt x="129948" y="6796"/>
                    <a:pt x="154698" y="-5427"/>
                  </a:cubicBezTo>
                  <a:cubicBezTo>
                    <a:pt x="175194" y="-15554"/>
                    <a:pt x="199409" y="-21410"/>
                    <a:pt x="214313" y="-22726"/>
                  </a:cubicBezTo>
                  <a:cubicBezTo>
                    <a:pt x="215330" y="-22834"/>
                    <a:pt x="216266" y="-22082"/>
                    <a:pt x="216373" y="-21061"/>
                  </a:cubicBezTo>
                  <a:cubicBezTo>
                    <a:pt x="216400" y="-20900"/>
                    <a:pt x="218434" y="-3949"/>
                    <a:pt x="218086" y="16036"/>
                  </a:cubicBezTo>
                  <a:cubicBezTo>
                    <a:pt x="217256" y="63476"/>
                    <a:pt x="189857" y="86579"/>
                    <a:pt x="183489" y="91279"/>
                  </a:cubicBezTo>
                  <a:cubicBezTo>
                    <a:pt x="164545" y="123837"/>
                    <a:pt x="128102" y="179067"/>
                    <a:pt x="105893" y="200665"/>
                  </a:cubicBezTo>
                  <a:cubicBezTo>
                    <a:pt x="83899" y="222047"/>
                    <a:pt x="60942" y="229032"/>
                    <a:pt x="44272" y="229032"/>
                  </a:cubicBezTo>
                  <a:close/>
                  <a:moveTo>
                    <a:pt x="212815" y="-18751"/>
                  </a:moveTo>
                  <a:cubicBezTo>
                    <a:pt x="198152" y="-17166"/>
                    <a:pt x="175622" y="-11498"/>
                    <a:pt x="156411" y="-2015"/>
                  </a:cubicBezTo>
                  <a:cubicBezTo>
                    <a:pt x="110282" y="20765"/>
                    <a:pt x="32873" y="83086"/>
                    <a:pt x="13582" y="136167"/>
                  </a:cubicBezTo>
                  <a:cubicBezTo>
                    <a:pt x="5501" y="158437"/>
                    <a:pt x="3173" y="178449"/>
                    <a:pt x="6892" y="194083"/>
                  </a:cubicBezTo>
                  <a:cubicBezTo>
                    <a:pt x="10157" y="207837"/>
                    <a:pt x="17782" y="217642"/>
                    <a:pt x="28940" y="222477"/>
                  </a:cubicBezTo>
                  <a:cubicBezTo>
                    <a:pt x="42051" y="228146"/>
                    <a:pt x="73812" y="226507"/>
                    <a:pt x="103244" y="197898"/>
                  </a:cubicBezTo>
                  <a:cubicBezTo>
                    <a:pt x="125292" y="176488"/>
                    <a:pt x="161628" y="121312"/>
                    <a:pt x="180412" y="88996"/>
                  </a:cubicBezTo>
                  <a:cubicBezTo>
                    <a:pt x="180546" y="88754"/>
                    <a:pt x="180733" y="88566"/>
                    <a:pt x="180947" y="88405"/>
                  </a:cubicBezTo>
                  <a:cubicBezTo>
                    <a:pt x="186379" y="84456"/>
                    <a:pt x="213483" y="62455"/>
                    <a:pt x="214313" y="15956"/>
                  </a:cubicBezTo>
                  <a:cubicBezTo>
                    <a:pt x="214554" y="53"/>
                    <a:pt x="213296" y="-13862"/>
                    <a:pt x="212815" y="-18751"/>
                  </a:cubicBezTo>
                  <a:close/>
                </a:path>
              </a:pathLst>
            </a:custGeom>
            <a:solidFill>
              <a:srgbClr val="191919"/>
            </a:solidFill>
            <a:ln w="268" cap="flat">
              <a:noFill/>
              <a:prstDash val="solid"/>
              <a:miter/>
            </a:ln>
          </p:spPr>
          <p:txBody>
            <a:bodyPr rtlCol="0" anchor="ctr"/>
            <a:lstStyle/>
            <a:p>
              <a:endParaRPr lang="fr-FR"/>
            </a:p>
          </p:txBody>
        </p:sp>
        <p:sp>
          <p:nvSpPr>
            <p:cNvPr id="4313" name="Forme libre 4312">
              <a:extLst>
                <a:ext uri="{FF2B5EF4-FFF2-40B4-BE49-F238E27FC236}">
                  <a16:creationId xmlns:a16="http://schemas.microsoft.com/office/drawing/2014/main" id="{44B0CDCA-D844-5260-63DE-D0954C786D6A}"/>
                </a:ext>
              </a:extLst>
            </p:cNvPr>
            <p:cNvSpPr/>
            <p:nvPr/>
          </p:nvSpPr>
          <p:spPr>
            <a:xfrm>
              <a:off x="2712601" y="9389354"/>
              <a:ext cx="89019" cy="113965"/>
            </a:xfrm>
            <a:custGeom>
              <a:avLst/>
              <a:gdLst>
                <a:gd name="connsiteX0" fmla="*/ 82675 w 89019"/>
                <a:gd name="connsiteY0" fmla="*/ 6075 h 113965"/>
                <a:gd name="connsiteX1" fmla="*/ 82675 w 89019"/>
                <a:gd name="connsiteY1" fmla="*/ 38364 h 113965"/>
                <a:gd name="connsiteX2" fmla="*/ 89659 w 89019"/>
                <a:gd name="connsiteY2" fmla="*/ 53837 h 113965"/>
                <a:gd name="connsiteX3" fmla="*/ 78153 w 89019"/>
                <a:gd name="connsiteY3" fmla="*/ 61009 h 113965"/>
                <a:gd name="connsiteX4" fmla="*/ 46928 w 89019"/>
                <a:gd name="connsiteY4" fmla="*/ 91821 h 113965"/>
                <a:gd name="connsiteX5" fmla="*/ 9950 w 89019"/>
                <a:gd name="connsiteY5" fmla="*/ -2951 h 113965"/>
                <a:gd name="connsiteX6" fmla="*/ 82675 w 89019"/>
                <a:gd name="connsiteY6" fmla="*/ 6075 h 113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019" h="113965">
                  <a:moveTo>
                    <a:pt x="82675" y="6075"/>
                  </a:moveTo>
                  <a:cubicBezTo>
                    <a:pt x="86983" y="19748"/>
                    <a:pt x="82033" y="34495"/>
                    <a:pt x="82675" y="38364"/>
                  </a:cubicBezTo>
                  <a:cubicBezTo>
                    <a:pt x="83317" y="42232"/>
                    <a:pt x="89980" y="49162"/>
                    <a:pt x="89659" y="53837"/>
                  </a:cubicBezTo>
                  <a:cubicBezTo>
                    <a:pt x="89498" y="56147"/>
                    <a:pt x="82247" y="57087"/>
                    <a:pt x="78153" y="61009"/>
                  </a:cubicBezTo>
                  <a:cubicBezTo>
                    <a:pt x="71009" y="67832"/>
                    <a:pt x="62474" y="92466"/>
                    <a:pt x="46928" y="91821"/>
                  </a:cubicBezTo>
                  <a:cubicBezTo>
                    <a:pt x="1387" y="89887"/>
                    <a:pt x="-9690" y="31030"/>
                    <a:pt x="9950" y="-2951"/>
                  </a:cubicBezTo>
                  <a:cubicBezTo>
                    <a:pt x="25121" y="-29115"/>
                    <a:pt x="71116" y="-30727"/>
                    <a:pt x="82675" y="6075"/>
                  </a:cubicBezTo>
                  <a:close/>
                </a:path>
              </a:pathLst>
            </a:custGeom>
            <a:solidFill>
              <a:srgbClr val="FFFFFF"/>
            </a:solidFill>
            <a:ln w="268" cap="flat">
              <a:noFill/>
              <a:prstDash val="solid"/>
              <a:miter/>
            </a:ln>
          </p:spPr>
          <p:txBody>
            <a:bodyPr rtlCol="0" anchor="ctr"/>
            <a:lstStyle/>
            <a:p>
              <a:endParaRPr lang="fr-FR"/>
            </a:p>
          </p:txBody>
        </p:sp>
        <p:sp>
          <p:nvSpPr>
            <p:cNvPr id="4314" name="Forme libre 4313">
              <a:extLst>
                <a:ext uri="{FF2B5EF4-FFF2-40B4-BE49-F238E27FC236}">
                  <a16:creationId xmlns:a16="http://schemas.microsoft.com/office/drawing/2014/main" id="{F2360C34-30B2-E067-B26E-C145D27737A8}"/>
                </a:ext>
              </a:extLst>
            </p:cNvPr>
            <p:cNvSpPr/>
            <p:nvPr/>
          </p:nvSpPr>
          <p:spPr>
            <a:xfrm>
              <a:off x="2696699" y="9362784"/>
              <a:ext cx="117314" cy="106383"/>
            </a:xfrm>
            <a:custGeom>
              <a:avLst/>
              <a:gdLst>
                <a:gd name="connsiteX0" fmla="*/ 15475 w 117314"/>
                <a:gd name="connsiteY0" fmla="*/ 83431 h 106383"/>
                <a:gd name="connsiteX1" fmla="*/ 35222 w 117314"/>
                <a:gd name="connsiteY1" fmla="*/ 65514 h 106383"/>
                <a:gd name="connsiteX2" fmla="*/ 69953 w 117314"/>
                <a:gd name="connsiteY2" fmla="*/ 32097 h 106383"/>
                <a:gd name="connsiteX3" fmla="*/ 117232 w 117314"/>
                <a:gd name="connsiteY3" fmla="*/ 13212 h 106383"/>
                <a:gd name="connsiteX4" fmla="*/ 103105 w 117314"/>
                <a:gd name="connsiteY4" fmla="*/ -12066 h 106383"/>
                <a:gd name="connsiteX5" fmla="*/ 59812 w 117314"/>
                <a:gd name="connsiteY5" fmla="*/ -11985 h 106383"/>
                <a:gd name="connsiteX6" fmla="*/ 10124 w 117314"/>
                <a:gd name="connsiteY6" fmla="*/ 23366 h 106383"/>
                <a:gd name="connsiteX7" fmla="*/ 15475 w 117314"/>
                <a:gd name="connsiteY7" fmla="*/ 83431 h 10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314" h="106383">
                  <a:moveTo>
                    <a:pt x="15475" y="83431"/>
                  </a:moveTo>
                  <a:cubicBezTo>
                    <a:pt x="19462" y="85285"/>
                    <a:pt x="26044" y="86360"/>
                    <a:pt x="35222" y="65514"/>
                  </a:cubicBezTo>
                  <a:cubicBezTo>
                    <a:pt x="44400" y="44668"/>
                    <a:pt x="46326" y="36932"/>
                    <a:pt x="69953" y="32097"/>
                  </a:cubicBezTo>
                  <a:cubicBezTo>
                    <a:pt x="93579" y="27261"/>
                    <a:pt x="113379" y="29679"/>
                    <a:pt x="117232" y="13212"/>
                  </a:cubicBezTo>
                  <a:cubicBezTo>
                    <a:pt x="121085" y="-3255"/>
                    <a:pt x="108884" y="-15934"/>
                    <a:pt x="103105" y="-12066"/>
                  </a:cubicBezTo>
                  <a:cubicBezTo>
                    <a:pt x="97941" y="-26034"/>
                    <a:pt x="72842" y="-24691"/>
                    <a:pt x="59812" y="-11985"/>
                  </a:cubicBezTo>
                  <a:cubicBezTo>
                    <a:pt x="45336" y="-24208"/>
                    <a:pt x="9161" y="-10535"/>
                    <a:pt x="10124" y="23366"/>
                  </a:cubicBezTo>
                  <a:cubicBezTo>
                    <a:pt x="-7723" y="26778"/>
                    <a:pt x="2900" y="62398"/>
                    <a:pt x="15475" y="83431"/>
                  </a:cubicBezTo>
                  <a:close/>
                </a:path>
              </a:pathLst>
            </a:custGeom>
            <a:solidFill>
              <a:srgbClr val="191919"/>
            </a:solidFill>
            <a:ln w="268" cap="flat">
              <a:noFill/>
              <a:prstDash val="solid"/>
              <a:miter/>
            </a:ln>
          </p:spPr>
          <p:txBody>
            <a:bodyPr rtlCol="0" anchor="ctr"/>
            <a:lstStyle/>
            <a:p>
              <a:endParaRPr lang="fr-FR"/>
            </a:p>
          </p:txBody>
        </p:sp>
        <p:sp>
          <p:nvSpPr>
            <p:cNvPr id="4315" name="Forme libre 4314">
              <a:extLst>
                <a:ext uri="{FF2B5EF4-FFF2-40B4-BE49-F238E27FC236}">
                  <a16:creationId xmlns:a16="http://schemas.microsoft.com/office/drawing/2014/main" id="{40B96BCB-9772-1272-8F70-10FBD0B00A32}"/>
                </a:ext>
              </a:extLst>
            </p:cNvPr>
            <p:cNvSpPr/>
            <p:nvPr/>
          </p:nvSpPr>
          <p:spPr>
            <a:xfrm>
              <a:off x="2694798" y="9360894"/>
              <a:ext cx="121160" cy="110204"/>
            </a:xfrm>
            <a:custGeom>
              <a:avLst/>
              <a:gdLst>
                <a:gd name="connsiteX0" fmla="*/ 21041 w 121160"/>
                <a:gd name="connsiteY0" fmla="*/ 88169 h 110204"/>
                <a:gd name="connsiteX1" fmla="*/ 16573 w 121160"/>
                <a:gd name="connsiteY1" fmla="*/ 87067 h 110204"/>
                <a:gd name="connsiteX2" fmla="*/ 15744 w 121160"/>
                <a:gd name="connsiteY2" fmla="*/ 86315 h 110204"/>
                <a:gd name="connsiteX3" fmla="*/ 2419 w 121160"/>
                <a:gd name="connsiteY3" fmla="*/ 30763 h 110204"/>
                <a:gd name="connsiteX4" fmla="*/ 10098 w 121160"/>
                <a:gd name="connsiteY4" fmla="*/ 23805 h 110204"/>
                <a:gd name="connsiteX5" fmla="*/ 32547 w 121160"/>
                <a:gd name="connsiteY5" fmla="*/ -12620 h 110204"/>
                <a:gd name="connsiteX6" fmla="*/ 61605 w 121160"/>
                <a:gd name="connsiteY6" fmla="*/ -12567 h 110204"/>
                <a:gd name="connsiteX7" fmla="*/ 93660 w 121160"/>
                <a:gd name="connsiteY7" fmla="*/ -21324 h 110204"/>
                <a:gd name="connsiteX8" fmla="*/ 106022 w 121160"/>
                <a:gd name="connsiteY8" fmla="*/ -12620 h 110204"/>
                <a:gd name="connsiteX9" fmla="*/ 112818 w 121160"/>
                <a:gd name="connsiteY9" fmla="*/ -10848 h 110204"/>
                <a:gd name="connsiteX10" fmla="*/ 121033 w 121160"/>
                <a:gd name="connsiteY10" fmla="*/ 15559 h 110204"/>
                <a:gd name="connsiteX11" fmla="*/ 88496 w 121160"/>
                <a:gd name="connsiteY11" fmla="*/ 33288 h 110204"/>
                <a:gd name="connsiteX12" fmla="*/ 72281 w 121160"/>
                <a:gd name="connsiteY12" fmla="*/ 35894 h 110204"/>
                <a:gd name="connsiteX13" fmla="*/ 40574 w 121160"/>
                <a:gd name="connsiteY13" fmla="*/ 64422 h 110204"/>
                <a:gd name="connsiteX14" fmla="*/ 38915 w 121160"/>
                <a:gd name="connsiteY14" fmla="*/ 68210 h 110204"/>
                <a:gd name="connsiteX15" fmla="*/ 24279 w 121160"/>
                <a:gd name="connsiteY15" fmla="*/ 87578 h 110204"/>
                <a:gd name="connsiteX16" fmla="*/ 21041 w 121160"/>
                <a:gd name="connsiteY16" fmla="*/ 88169 h 110204"/>
                <a:gd name="connsiteX17" fmla="*/ 18714 w 121160"/>
                <a:gd name="connsiteY17" fmla="*/ 83817 h 110204"/>
                <a:gd name="connsiteX18" fmla="*/ 22888 w 121160"/>
                <a:gd name="connsiteY18" fmla="*/ 83978 h 110204"/>
                <a:gd name="connsiteX19" fmla="*/ 35383 w 121160"/>
                <a:gd name="connsiteY19" fmla="*/ 66652 h 110204"/>
                <a:gd name="connsiteX20" fmla="*/ 37042 w 121160"/>
                <a:gd name="connsiteY20" fmla="*/ 62891 h 110204"/>
                <a:gd name="connsiteX21" fmla="*/ 71505 w 121160"/>
                <a:gd name="connsiteY21" fmla="*/ 32133 h 110204"/>
                <a:gd name="connsiteX22" fmla="*/ 87988 w 121160"/>
                <a:gd name="connsiteY22" fmla="*/ 29500 h 110204"/>
                <a:gd name="connsiteX23" fmla="*/ 117313 w 121160"/>
                <a:gd name="connsiteY23" fmla="*/ 14699 h 110204"/>
                <a:gd name="connsiteX24" fmla="*/ 110651 w 121160"/>
                <a:gd name="connsiteY24" fmla="*/ -7678 h 110204"/>
                <a:gd name="connsiteX25" fmla="*/ 106102 w 121160"/>
                <a:gd name="connsiteY25" fmla="*/ -8538 h 110204"/>
                <a:gd name="connsiteX26" fmla="*/ 103453 w 121160"/>
                <a:gd name="connsiteY26" fmla="*/ -9075 h 110204"/>
                <a:gd name="connsiteX27" fmla="*/ 103239 w 121160"/>
                <a:gd name="connsiteY27" fmla="*/ -9478 h 110204"/>
                <a:gd name="connsiteX28" fmla="*/ 92831 w 121160"/>
                <a:gd name="connsiteY28" fmla="*/ -17590 h 110204"/>
                <a:gd name="connsiteX29" fmla="*/ 63077 w 121160"/>
                <a:gd name="connsiteY29" fmla="*/ -8699 h 110204"/>
                <a:gd name="connsiteX30" fmla="*/ 60508 w 121160"/>
                <a:gd name="connsiteY30" fmla="*/ -8618 h 110204"/>
                <a:gd name="connsiteX31" fmla="*/ 34233 w 121160"/>
                <a:gd name="connsiteY31" fmla="*/ -9182 h 110204"/>
                <a:gd name="connsiteX32" fmla="*/ 13978 w 121160"/>
                <a:gd name="connsiteY32" fmla="*/ 25229 h 110204"/>
                <a:gd name="connsiteX33" fmla="*/ 12426 w 121160"/>
                <a:gd name="connsiteY33" fmla="*/ 27163 h 110204"/>
                <a:gd name="connsiteX34" fmla="*/ 5951 w 121160"/>
                <a:gd name="connsiteY34" fmla="*/ 32321 h 110204"/>
                <a:gd name="connsiteX35" fmla="*/ 18714 w 121160"/>
                <a:gd name="connsiteY35" fmla="*/ 83817 h 11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160" h="110204">
                  <a:moveTo>
                    <a:pt x="21041" y="88169"/>
                  </a:moveTo>
                  <a:cubicBezTo>
                    <a:pt x="19222" y="88169"/>
                    <a:pt x="17697" y="87605"/>
                    <a:pt x="16573" y="87067"/>
                  </a:cubicBezTo>
                  <a:cubicBezTo>
                    <a:pt x="16225" y="86906"/>
                    <a:pt x="15931" y="86638"/>
                    <a:pt x="15744" y="86315"/>
                  </a:cubicBezTo>
                  <a:cubicBezTo>
                    <a:pt x="5148" y="68640"/>
                    <a:pt x="-3093" y="43147"/>
                    <a:pt x="2419" y="30763"/>
                  </a:cubicBezTo>
                  <a:cubicBezTo>
                    <a:pt x="3970" y="27271"/>
                    <a:pt x="6619" y="24880"/>
                    <a:pt x="10098" y="23805"/>
                  </a:cubicBezTo>
                  <a:cubicBezTo>
                    <a:pt x="10178" y="7741"/>
                    <a:pt x="18473" y="-5797"/>
                    <a:pt x="32547" y="-12620"/>
                  </a:cubicBezTo>
                  <a:cubicBezTo>
                    <a:pt x="42956" y="-17644"/>
                    <a:pt x="54354" y="-17590"/>
                    <a:pt x="61605" y="-12567"/>
                  </a:cubicBezTo>
                  <a:cubicBezTo>
                    <a:pt x="70087" y="-20008"/>
                    <a:pt x="83278" y="-23688"/>
                    <a:pt x="93660" y="-21324"/>
                  </a:cubicBezTo>
                  <a:cubicBezTo>
                    <a:pt x="99413" y="-20008"/>
                    <a:pt x="103721" y="-16973"/>
                    <a:pt x="106022" y="-12620"/>
                  </a:cubicBezTo>
                  <a:cubicBezTo>
                    <a:pt x="108082" y="-13077"/>
                    <a:pt x="110464" y="-12486"/>
                    <a:pt x="112818" y="-10848"/>
                  </a:cubicBezTo>
                  <a:cubicBezTo>
                    <a:pt x="118972" y="-6550"/>
                    <a:pt x="123762" y="3900"/>
                    <a:pt x="121033" y="15559"/>
                  </a:cubicBezTo>
                  <a:cubicBezTo>
                    <a:pt x="117795" y="29312"/>
                    <a:pt x="104871" y="31085"/>
                    <a:pt x="88496" y="33288"/>
                  </a:cubicBezTo>
                  <a:cubicBezTo>
                    <a:pt x="83305" y="33987"/>
                    <a:pt x="77954" y="34712"/>
                    <a:pt x="72281" y="35894"/>
                  </a:cubicBezTo>
                  <a:cubicBezTo>
                    <a:pt x="51090" y="40245"/>
                    <a:pt x="48441" y="46343"/>
                    <a:pt x="40574" y="64422"/>
                  </a:cubicBezTo>
                  <a:cubicBezTo>
                    <a:pt x="40039" y="65631"/>
                    <a:pt x="39504" y="66893"/>
                    <a:pt x="38915" y="68210"/>
                  </a:cubicBezTo>
                  <a:cubicBezTo>
                    <a:pt x="33992" y="79385"/>
                    <a:pt x="29202" y="85724"/>
                    <a:pt x="24279" y="87578"/>
                  </a:cubicBezTo>
                  <a:cubicBezTo>
                    <a:pt x="23209" y="87954"/>
                    <a:pt x="22139" y="88142"/>
                    <a:pt x="21041" y="88169"/>
                  </a:cubicBezTo>
                  <a:close/>
                  <a:moveTo>
                    <a:pt x="18714" y="83817"/>
                  </a:moveTo>
                  <a:cubicBezTo>
                    <a:pt x="19864" y="84300"/>
                    <a:pt x="21256" y="84596"/>
                    <a:pt x="22888" y="83978"/>
                  </a:cubicBezTo>
                  <a:cubicBezTo>
                    <a:pt x="25537" y="82984"/>
                    <a:pt x="29871" y="79143"/>
                    <a:pt x="35383" y="66652"/>
                  </a:cubicBezTo>
                  <a:cubicBezTo>
                    <a:pt x="35972" y="65335"/>
                    <a:pt x="36507" y="64100"/>
                    <a:pt x="37042" y="62891"/>
                  </a:cubicBezTo>
                  <a:cubicBezTo>
                    <a:pt x="45043" y="44490"/>
                    <a:pt x="48360" y="36861"/>
                    <a:pt x="71505" y="32133"/>
                  </a:cubicBezTo>
                  <a:cubicBezTo>
                    <a:pt x="77312" y="30951"/>
                    <a:pt x="82984" y="30172"/>
                    <a:pt x="87988" y="29500"/>
                  </a:cubicBezTo>
                  <a:cubicBezTo>
                    <a:pt x="105032" y="27190"/>
                    <a:pt x="114825" y="25364"/>
                    <a:pt x="117313" y="14699"/>
                  </a:cubicBezTo>
                  <a:cubicBezTo>
                    <a:pt x="119641" y="4814"/>
                    <a:pt x="115601" y="-4213"/>
                    <a:pt x="110651" y="-7678"/>
                  </a:cubicBezTo>
                  <a:cubicBezTo>
                    <a:pt x="109795" y="-8269"/>
                    <a:pt x="107627" y="-9558"/>
                    <a:pt x="106102" y="-8538"/>
                  </a:cubicBezTo>
                  <a:cubicBezTo>
                    <a:pt x="105219" y="-7946"/>
                    <a:pt x="104042" y="-8188"/>
                    <a:pt x="103453" y="-9075"/>
                  </a:cubicBezTo>
                  <a:cubicBezTo>
                    <a:pt x="103373" y="-9209"/>
                    <a:pt x="103293" y="-9343"/>
                    <a:pt x="103239" y="-9478"/>
                  </a:cubicBezTo>
                  <a:cubicBezTo>
                    <a:pt x="101313" y="-14662"/>
                    <a:pt x="96523" y="-16757"/>
                    <a:pt x="92831" y="-17590"/>
                  </a:cubicBezTo>
                  <a:cubicBezTo>
                    <a:pt x="83145" y="-19793"/>
                    <a:pt x="70622" y="-16059"/>
                    <a:pt x="63077" y="-8699"/>
                  </a:cubicBezTo>
                  <a:cubicBezTo>
                    <a:pt x="62381" y="-8027"/>
                    <a:pt x="61257" y="-7974"/>
                    <a:pt x="60508" y="-8618"/>
                  </a:cubicBezTo>
                  <a:cubicBezTo>
                    <a:pt x="54515" y="-13668"/>
                    <a:pt x="43972" y="-13910"/>
                    <a:pt x="34233" y="-9182"/>
                  </a:cubicBezTo>
                  <a:cubicBezTo>
                    <a:pt x="21122" y="-2816"/>
                    <a:pt x="13523" y="10052"/>
                    <a:pt x="13978" y="25229"/>
                  </a:cubicBezTo>
                  <a:cubicBezTo>
                    <a:pt x="14004" y="26170"/>
                    <a:pt x="13335" y="27002"/>
                    <a:pt x="12426" y="27163"/>
                  </a:cubicBezTo>
                  <a:cubicBezTo>
                    <a:pt x="9349" y="27754"/>
                    <a:pt x="7235" y="29447"/>
                    <a:pt x="5951" y="32321"/>
                  </a:cubicBezTo>
                  <a:cubicBezTo>
                    <a:pt x="1215" y="42851"/>
                    <a:pt x="8867" y="67108"/>
                    <a:pt x="18714" y="83817"/>
                  </a:cubicBezTo>
                  <a:close/>
                </a:path>
              </a:pathLst>
            </a:custGeom>
            <a:solidFill>
              <a:srgbClr val="191919"/>
            </a:solidFill>
            <a:ln w="268" cap="flat">
              <a:noFill/>
              <a:prstDash val="solid"/>
              <a:miter/>
            </a:ln>
          </p:spPr>
          <p:txBody>
            <a:bodyPr rtlCol="0" anchor="ctr"/>
            <a:lstStyle/>
            <a:p>
              <a:endParaRPr lang="fr-FR"/>
            </a:p>
          </p:txBody>
        </p:sp>
        <p:sp>
          <p:nvSpPr>
            <p:cNvPr id="4316" name="Forme libre 4315">
              <a:extLst>
                <a:ext uri="{FF2B5EF4-FFF2-40B4-BE49-F238E27FC236}">
                  <a16:creationId xmlns:a16="http://schemas.microsoft.com/office/drawing/2014/main" id="{F13FB272-5F10-0B98-5E88-0C54C4383B01}"/>
                </a:ext>
              </a:extLst>
            </p:cNvPr>
            <p:cNvSpPr/>
            <p:nvPr/>
          </p:nvSpPr>
          <p:spPr>
            <a:xfrm rot="-2493561">
              <a:off x="2724087" y="9427493"/>
              <a:ext cx="17154" cy="23490"/>
            </a:xfrm>
            <a:custGeom>
              <a:avLst/>
              <a:gdLst>
                <a:gd name="connsiteX0" fmla="*/ 17884 w 17154"/>
                <a:gd name="connsiteY0" fmla="*/ -10365 h 23490"/>
                <a:gd name="connsiteX1" fmla="*/ 9307 w 17154"/>
                <a:gd name="connsiteY1" fmla="*/ 1381 h 23490"/>
                <a:gd name="connsiteX2" fmla="*/ 729 w 17154"/>
                <a:gd name="connsiteY2" fmla="*/ -10365 h 23490"/>
                <a:gd name="connsiteX3" fmla="*/ 9307 w 17154"/>
                <a:gd name="connsiteY3" fmla="*/ -22110 h 23490"/>
                <a:gd name="connsiteX4" fmla="*/ 17884 w 17154"/>
                <a:gd name="connsiteY4" fmla="*/ -10365 h 23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54" h="23490">
                  <a:moveTo>
                    <a:pt x="17884" y="-10365"/>
                  </a:moveTo>
                  <a:cubicBezTo>
                    <a:pt x="17884" y="-3878"/>
                    <a:pt x="14044" y="1381"/>
                    <a:pt x="9307" y="1381"/>
                  </a:cubicBezTo>
                  <a:cubicBezTo>
                    <a:pt x="4569" y="1381"/>
                    <a:pt x="729" y="-3877"/>
                    <a:pt x="729" y="-10365"/>
                  </a:cubicBezTo>
                  <a:cubicBezTo>
                    <a:pt x="729" y="-16851"/>
                    <a:pt x="4569" y="-22110"/>
                    <a:pt x="9307" y="-22110"/>
                  </a:cubicBezTo>
                  <a:cubicBezTo>
                    <a:pt x="14044" y="-22110"/>
                    <a:pt x="17884" y="-16852"/>
                    <a:pt x="17884" y="-10365"/>
                  </a:cubicBezTo>
                  <a:close/>
                </a:path>
              </a:pathLst>
            </a:custGeom>
            <a:solidFill>
              <a:srgbClr val="FFFFFF"/>
            </a:solidFill>
            <a:ln w="268" cap="flat">
              <a:noFill/>
              <a:prstDash val="solid"/>
              <a:miter/>
            </a:ln>
          </p:spPr>
          <p:txBody>
            <a:bodyPr rtlCol="0" anchor="ctr"/>
            <a:lstStyle/>
            <a:p>
              <a:endParaRPr lang="fr-FR"/>
            </a:p>
          </p:txBody>
        </p:sp>
        <p:sp>
          <p:nvSpPr>
            <p:cNvPr id="4317" name="Forme libre 4316">
              <a:extLst>
                <a:ext uri="{FF2B5EF4-FFF2-40B4-BE49-F238E27FC236}">
                  <a16:creationId xmlns:a16="http://schemas.microsoft.com/office/drawing/2014/main" id="{C900C2E7-C1F6-FD3A-F797-8940C08590C9}"/>
                </a:ext>
              </a:extLst>
            </p:cNvPr>
            <p:cNvSpPr/>
            <p:nvPr/>
          </p:nvSpPr>
          <p:spPr>
            <a:xfrm rot="-3944624">
              <a:off x="2767055" y="9432890"/>
              <a:ext cx="11436" cy="25755"/>
            </a:xfrm>
            <a:custGeom>
              <a:avLst/>
              <a:gdLst>
                <a:gd name="connsiteX0" fmla="*/ 12037 w 11436"/>
                <a:gd name="connsiteY0" fmla="*/ -9252 h 25755"/>
                <a:gd name="connsiteX1" fmla="*/ 6319 w 11436"/>
                <a:gd name="connsiteY1" fmla="*/ 3626 h 25755"/>
                <a:gd name="connsiteX2" fmla="*/ 600 w 11436"/>
                <a:gd name="connsiteY2" fmla="*/ -9252 h 25755"/>
                <a:gd name="connsiteX3" fmla="*/ 6319 w 11436"/>
                <a:gd name="connsiteY3" fmla="*/ -22130 h 25755"/>
                <a:gd name="connsiteX4" fmla="*/ 12037 w 11436"/>
                <a:gd name="connsiteY4" fmla="*/ -9252 h 25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6" h="25755">
                  <a:moveTo>
                    <a:pt x="12037" y="-9252"/>
                  </a:moveTo>
                  <a:cubicBezTo>
                    <a:pt x="12037" y="-2140"/>
                    <a:pt x="9477" y="3626"/>
                    <a:pt x="6319" y="3626"/>
                  </a:cubicBezTo>
                  <a:cubicBezTo>
                    <a:pt x="3160" y="3626"/>
                    <a:pt x="600" y="-2140"/>
                    <a:pt x="600" y="-9252"/>
                  </a:cubicBezTo>
                  <a:cubicBezTo>
                    <a:pt x="600" y="-16364"/>
                    <a:pt x="3160" y="-22130"/>
                    <a:pt x="6319" y="-22130"/>
                  </a:cubicBezTo>
                  <a:cubicBezTo>
                    <a:pt x="9477" y="-22130"/>
                    <a:pt x="12037" y="-16364"/>
                    <a:pt x="12037" y="-9252"/>
                  </a:cubicBezTo>
                  <a:close/>
                </a:path>
              </a:pathLst>
            </a:custGeom>
            <a:solidFill>
              <a:srgbClr val="FFFFFF"/>
            </a:solidFill>
            <a:ln w="268" cap="flat">
              <a:noFill/>
              <a:prstDash val="solid"/>
              <a:miter/>
            </a:ln>
          </p:spPr>
          <p:txBody>
            <a:bodyPr rtlCol="0" anchor="ctr"/>
            <a:lstStyle/>
            <a:p>
              <a:endParaRPr lang="fr-FR"/>
            </a:p>
          </p:txBody>
        </p:sp>
        <p:grpSp>
          <p:nvGrpSpPr>
            <p:cNvPr id="4318" name="Graphique 2">
              <a:extLst>
                <a:ext uri="{FF2B5EF4-FFF2-40B4-BE49-F238E27FC236}">
                  <a16:creationId xmlns:a16="http://schemas.microsoft.com/office/drawing/2014/main" id="{2AEE9566-A468-4DC9-9383-CE6D5ADDF9E2}"/>
                </a:ext>
              </a:extLst>
            </p:cNvPr>
            <p:cNvGrpSpPr/>
            <p:nvPr/>
          </p:nvGrpSpPr>
          <p:grpSpPr>
            <a:xfrm>
              <a:off x="2404267" y="9387390"/>
              <a:ext cx="745745" cy="1052032"/>
              <a:chOff x="2404267" y="9387390"/>
              <a:chExt cx="745745" cy="1052032"/>
            </a:xfrm>
            <a:solidFill>
              <a:srgbClr val="191919"/>
            </a:solidFill>
          </p:grpSpPr>
          <p:sp>
            <p:nvSpPr>
              <p:cNvPr id="4319" name="Forme libre 4318">
                <a:extLst>
                  <a:ext uri="{FF2B5EF4-FFF2-40B4-BE49-F238E27FC236}">
                    <a16:creationId xmlns:a16="http://schemas.microsoft.com/office/drawing/2014/main" id="{E0101D8C-C6DF-36A2-DB64-AF954756A799}"/>
                  </a:ext>
                </a:extLst>
              </p:cNvPr>
              <p:cNvSpPr/>
              <p:nvPr/>
            </p:nvSpPr>
            <p:spPr>
              <a:xfrm>
                <a:off x="2758916" y="9425060"/>
                <a:ext cx="27857" cy="29759"/>
              </a:xfrm>
              <a:custGeom>
                <a:avLst/>
                <a:gdLst>
                  <a:gd name="connsiteX0" fmla="*/ 21379 w 27857"/>
                  <a:gd name="connsiteY0" fmla="*/ 7647 h 29759"/>
                  <a:gd name="connsiteX1" fmla="*/ 11425 w 27857"/>
                  <a:gd name="connsiteY1" fmla="*/ 5230 h 29759"/>
                  <a:gd name="connsiteX2" fmla="*/ 1017 w 27857"/>
                  <a:gd name="connsiteY2" fmla="*/ -7826 h 29759"/>
                  <a:gd name="connsiteX3" fmla="*/ 17633 w 27857"/>
                  <a:gd name="connsiteY3" fmla="*/ -8686 h 29759"/>
                  <a:gd name="connsiteX4" fmla="*/ 28041 w 27857"/>
                  <a:gd name="connsiteY4" fmla="*/ 4370 h 29759"/>
                  <a:gd name="connsiteX5" fmla="*/ 21379 w 27857"/>
                  <a:gd name="connsiteY5" fmla="*/ 7647 h 29759"/>
                  <a:gd name="connsiteX6" fmla="*/ 7759 w 27857"/>
                  <a:gd name="connsiteY6" fmla="*/ -7235 h 29759"/>
                  <a:gd name="connsiteX7" fmla="*/ 4522 w 27857"/>
                  <a:gd name="connsiteY7" fmla="*/ -6268 h 29759"/>
                  <a:gd name="connsiteX8" fmla="*/ 13004 w 27857"/>
                  <a:gd name="connsiteY8" fmla="*/ 1711 h 29759"/>
                  <a:gd name="connsiteX9" fmla="*/ 24590 w 27857"/>
                  <a:gd name="connsiteY9" fmla="*/ 2785 h 29759"/>
                  <a:gd name="connsiteX10" fmla="*/ 16108 w 27857"/>
                  <a:gd name="connsiteY10" fmla="*/ -5193 h 29759"/>
                  <a:gd name="connsiteX11" fmla="*/ 7759 w 27857"/>
                  <a:gd name="connsiteY11" fmla="*/ -7235 h 29759"/>
                  <a:gd name="connsiteX12" fmla="*/ 26302 w 27857"/>
                  <a:gd name="connsiteY12" fmla="*/ 3591 h 29759"/>
                  <a:gd name="connsiteX13" fmla="*/ 26302 w 27857"/>
                  <a:gd name="connsiteY13" fmla="*/ 3591 h 29759"/>
                  <a:gd name="connsiteX14" fmla="*/ 26302 w 27857"/>
                  <a:gd name="connsiteY14" fmla="*/ 3591 h 29759"/>
                  <a:gd name="connsiteX15" fmla="*/ 26516 w 27857"/>
                  <a:gd name="connsiteY15" fmla="*/ -12231 h 29759"/>
                  <a:gd name="connsiteX16" fmla="*/ 24911 w 27857"/>
                  <a:gd name="connsiteY16" fmla="*/ -13091 h 29759"/>
                  <a:gd name="connsiteX17" fmla="*/ 16322 w 27857"/>
                  <a:gd name="connsiteY17" fmla="*/ -18302 h 29759"/>
                  <a:gd name="connsiteX18" fmla="*/ 14716 w 27857"/>
                  <a:gd name="connsiteY18" fmla="*/ -20478 h 29759"/>
                  <a:gd name="connsiteX19" fmla="*/ 16883 w 27857"/>
                  <a:gd name="connsiteY19" fmla="*/ -22090 h 29759"/>
                  <a:gd name="connsiteX20" fmla="*/ 16937 w 27857"/>
                  <a:gd name="connsiteY20" fmla="*/ -22090 h 29759"/>
                  <a:gd name="connsiteX21" fmla="*/ 28121 w 27857"/>
                  <a:gd name="connsiteY21" fmla="*/ -15186 h 29759"/>
                  <a:gd name="connsiteX22" fmla="*/ 27560 w 27857"/>
                  <a:gd name="connsiteY22" fmla="*/ -12527 h 29759"/>
                  <a:gd name="connsiteX23" fmla="*/ 26516 w 27857"/>
                  <a:gd name="connsiteY23" fmla="*/ -12231 h 2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857" h="29759">
                    <a:moveTo>
                      <a:pt x="21379" y="7647"/>
                    </a:moveTo>
                    <a:cubicBezTo>
                      <a:pt x="18328" y="7647"/>
                      <a:pt x="14743" y="6734"/>
                      <a:pt x="11425" y="5230"/>
                    </a:cubicBezTo>
                    <a:cubicBezTo>
                      <a:pt x="4709" y="2194"/>
                      <a:pt x="-1017" y="-3259"/>
                      <a:pt x="1017" y="-7826"/>
                    </a:cubicBezTo>
                    <a:cubicBezTo>
                      <a:pt x="3050" y="-12392"/>
                      <a:pt x="10917" y="-11694"/>
                      <a:pt x="17633" y="-8686"/>
                    </a:cubicBezTo>
                    <a:cubicBezTo>
                      <a:pt x="24349" y="-5650"/>
                      <a:pt x="30075" y="-197"/>
                      <a:pt x="28041" y="4370"/>
                    </a:cubicBezTo>
                    <a:cubicBezTo>
                      <a:pt x="27024" y="6680"/>
                      <a:pt x="24509" y="7647"/>
                      <a:pt x="21379" y="7647"/>
                    </a:cubicBezTo>
                    <a:close/>
                    <a:moveTo>
                      <a:pt x="7759" y="-7235"/>
                    </a:moveTo>
                    <a:cubicBezTo>
                      <a:pt x="5940" y="-7235"/>
                      <a:pt x="4789" y="-6832"/>
                      <a:pt x="4522" y="-6268"/>
                    </a:cubicBezTo>
                    <a:cubicBezTo>
                      <a:pt x="3987" y="-5059"/>
                      <a:pt x="6796" y="-1083"/>
                      <a:pt x="13004" y="1711"/>
                    </a:cubicBezTo>
                    <a:cubicBezTo>
                      <a:pt x="19211" y="4504"/>
                      <a:pt x="24028" y="3994"/>
                      <a:pt x="24590" y="2785"/>
                    </a:cubicBezTo>
                    <a:cubicBezTo>
                      <a:pt x="25125" y="1576"/>
                      <a:pt x="22315" y="-2400"/>
                      <a:pt x="16108" y="-5193"/>
                    </a:cubicBezTo>
                    <a:cubicBezTo>
                      <a:pt x="12763" y="-6671"/>
                      <a:pt x="9820" y="-7235"/>
                      <a:pt x="7759" y="-7235"/>
                    </a:cubicBezTo>
                    <a:close/>
                    <a:moveTo>
                      <a:pt x="26302" y="3591"/>
                    </a:moveTo>
                    <a:lnTo>
                      <a:pt x="26302" y="3591"/>
                    </a:lnTo>
                    <a:lnTo>
                      <a:pt x="26302" y="3591"/>
                    </a:lnTo>
                    <a:close/>
                    <a:moveTo>
                      <a:pt x="26516" y="-12231"/>
                    </a:moveTo>
                    <a:cubicBezTo>
                      <a:pt x="25901" y="-12231"/>
                      <a:pt x="25285" y="-12527"/>
                      <a:pt x="24911" y="-13091"/>
                    </a:cubicBezTo>
                    <a:cubicBezTo>
                      <a:pt x="24804" y="-13252"/>
                      <a:pt x="22021" y="-17362"/>
                      <a:pt x="16322" y="-18302"/>
                    </a:cubicBezTo>
                    <a:cubicBezTo>
                      <a:pt x="15278" y="-18463"/>
                      <a:pt x="14556" y="-19431"/>
                      <a:pt x="14716" y="-20478"/>
                    </a:cubicBezTo>
                    <a:cubicBezTo>
                      <a:pt x="14877" y="-21526"/>
                      <a:pt x="15840" y="-22251"/>
                      <a:pt x="16883" y="-22090"/>
                    </a:cubicBezTo>
                    <a:cubicBezTo>
                      <a:pt x="16910" y="-22090"/>
                      <a:pt x="16910" y="-22090"/>
                      <a:pt x="16937" y="-22090"/>
                    </a:cubicBezTo>
                    <a:cubicBezTo>
                      <a:pt x="24349" y="-20881"/>
                      <a:pt x="27961" y="-15428"/>
                      <a:pt x="28121" y="-15186"/>
                    </a:cubicBezTo>
                    <a:cubicBezTo>
                      <a:pt x="28683" y="-14300"/>
                      <a:pt x="28443" y="-13118"/>
                      <a:pt x="27560" y="-12527"/>
                    </a:cubicBezTo>
                    <a:cubicBezTo>
                      <a:pt x="27238" y="-12339"/>
                      <a:pt x="26891" y="-12231"/>
                      <a:pt x="26516" y="-12231"/>
                    </a:cubicBezTo>
                    <a:close/>
                  </a:path>
                </a:pathLst>
              </a:custGeom>
              <a:solidFill>
                <a:srgbClr val="191919"/>
              </a:solidFill>
              <a:ln w="268" cap="flat">
                <a:noFill/>
                <a:prstDash val="solid"/>
                <a:miter/>
              </a:ln>
            </p:spPr>
            <p:txBody>
              <a:bodyPr rtlCol="0" anchor="ctr"/>
              <a:lstStyle/>
              <a:p>
                <a:endParaRPr lang="fr-FR"/>
              </a:p>
            </p:txBody>
          </p:sp>
          <p:sp>
            <p:nvSpPr>
              <p:cNvPr id="4320" name="Forme libre 4319">
                <a:extLst>
                  <a:ext uri="{FF2B5EF4-FFF2-40B4-BE49-F238E27FC236}">
                    <a16:creationId xmlns:a16="http://schemas.microsoft.com/office/drawing/2014/main" id="{15EBB2C6-42A1-E2D8-A454-599D86E5BEE4}"/>
                  </a:ext>
                </a:extLst>
              </p:cNvPr>
              <p:cNvSpPr/>
              <p:nvPr/>
            </p:nvSpPr>
            <p:spPr>
              <a:xfrm rot="-2331193">
                <a:off x="2752717" y="9477313"/>
                <a:ext cx="12059" cy="6276"/>
              </a:xfrm>
              <a:custGeom>
                <a:avLst/>
                <a:gdLst>
                  <a:gd name="connsiteX0" fmla="*/ 12705 w 12059"/>
                  <a:gd name="connsiteY0" fmla="*/ -19103 h 6276"/>
                  <a:gd name="connsiteX1" fmla="*/ 6675 w 12059"/>
                  <a:gd name="connsiteY1" fmla="*/ -15965 h 6276"/>
                  <a:gd name="connsiteX2" fmla="*/ 645 w 12059"/>
                  <a:gd name="connsiteY2" fmla="*/ -19103 h 6276"/>
                  <a:gd name="connsiteX3" fmla="*/ 6675 w 12059"/>
                  <a:gd name="connsiteY3" fmla="*/ -22241 h 6276"/>
                  <a:gd name="connsiteX4" fmla="*/ 12705 w 12059"/>
                  <a:gd name="connsiteY4" fmla="*/ -19103 h 6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9" h="6276">
                    <a:moveTo>
                      <a:pt x="12705" y="-19103"/>
                    </a:moveTo>
                    <a:cubicBezTo>
                      <a:pt x="12705" y="-17370"/>
                      <a:pt x="10005" y="-15965"/>
                      <a:pt x="6675" y="-15965"/>
                    </a:cubicBezTo>
                    <a:cubicBezTo>
                      <a:pt x="3345" y="-15965"/>
                      <a:pt x="645" y="-17370"/>
                      <a:pt x="645" y="-19103"/>
                    </a:cubicBezTo>
                    <a:cubicBezTo>
                      <a:pt x="645" y="-20836"/>
                      <a:pt x="3345" y="-22241"/>
                      <a:pt x="6675" y="-22241"/>
                    </a:cubicBezTo>
                    <a:cubicBezTo>
                      <a:pt x="10005" y="-22241"/>
                      <a:pt x="12705" y="-20836"/>
                      <a:pt x="12705" y="-19103"/>
                    </a:cubicBezTo>
                    <a:close/>
                  </a:path>
                </a:pathLst>
              </a:custGeom>
              <a:solidFill>
                <a:srgbClr val="191919"/>
              </a:solidFill>
              <a:ln w="268" cap="flat">
                <a:noFill/>
                <a:prstDash val="solid"/>
                <a:miter/>
              </a:ln>
            </p:spPr>
            <p:txBody>
              <a:bodyPr rtlCol="0" anchor="ctr"/>
              <a:lstStyle/>
              <a:p>
                <a:endParaRPr lang="fr-FR"/>
              </a:p>
            </p:txBody>
          </p:sp>
          <p:sp>
            <p:nvSpPr>
              <p:cNvPr id="4321" name="Forme libre 4320">
                <a:extLst>
                  <a:ext uri="{FF2B5EF4-FFF2-40B4-BE49-F238E27FC236}">
                    <a16:creationId xmlns:a16="http://schemas.microsoft.com/office/drawing/2014/main" id="{6CD4627F-134B-BB79-B4AE-76495FC4EB28}"/>
                  </a:ext>
                </a:extLst>
              </p:cNvPr>
              <p:cNvSpPr/>
              <p:nvPr/>
            </p:nvSpPr>
            <p:spPr>
              <a:xfrm>
                <a:off x="2751925" y="9473791"/>
                <a:ext cx="13987" cy="12807"/>
              </a:xfrm>
              <a:custGeom>
                <a:avLst/>
                <a:gdLst>
                  <a:gd name="connsiteX0" fmla="*/ 4789 w 13987"/>
                  <a:gd name="connsiteY0" fmla="*/ -9433 h 12807"/>
                  <a:gd name="connsiteX1" fmla="*/ 1444 w 13987"/>
                  <a:gd name="connsiteY1" fmla="*/ -10884 h 12807"/>
                  <a:gd name="connsiteX2" fmla="*/ 4494 w 13987"/>
                  <a:gd name="connsiteY2" fmla="*/ -19803 h 12807"/>
                  <a:gd name="connsiteX3" fmla="*/ 13833 w 13987"/>
                  <a:gd name="connsiteY3" fmla="*/ -20797 h 12807"/>
                  <a:gd name="connsiteX4" fmla="*/ 10782 w 13987"/>
                  <a:gd name="connsiteY4" fmla="*/ -11878 h 12807"/>
                  <a:gd name="connsiteX5" fmla="*/ 6046 w 13987"/>
                  <a:gd name="connsiteY5" fmla="*/ -9568 h 12807"/>
                  <a:gd name="connsiteX6" fmla="*/ 4789 w 13987"/>
                  <a:gd name="connsiteY6" fmla="*/ -9433 h 12807"/>
                  <a:gd name="connsiteX7" fmla="*/ 10595 w 13987"/>
                  <a:gd name="connsiteY7" fmla="*/ -18487 h 12807"/>
                  <a:gd name="connsiteX8" fmla="*/ 6849 w 13987"/>
                  <a:gd name="connsiteY8" fmla="*/ -16821 h 12807"/>
                  <a:gd name="connsiteX9" fmla="*/ 4441 w 13987"/>
                  <a:gd name="connsiteY9" fmla="*/ -13222 h 12807"/>
                  <a:gd name="connsiteX10" fmla="*/ 8374 w 13987"/>
                  <a:gd name="connsiteY10" fmla="*/ -14860 h 12807"/>
                  <a:gd name="connsiteX11" fmla="*/ 10782 w 13987"/>
                  <a:gd name="connsiteY11" fmla="*/ -18460 h 12807"/>
                  <a:gd name="connsiteX12" fmla="*/ 10595 w 13987"/>
                  <a:gd name="connsiteY12" fmla="*/ -18487 h 1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87" h="12807">
                    <a:moveTo>
                      <a:pt x="4789" y="-9433"/>
                    </a:moveTo>
                    <a:cubicBezTo>
                      <a:pt x="3371" y="-9433"/>
                      <a:pt x="2193" y="-9944"/>
                      <a:pt x="1444" y="-10884"/>
                    </a:cubicBezTo>
                    <a:cubicBezTo>
                      <a:pt x="-349" y="-13141"/>
                      <a:pt x="963" y="-16982"/>
                      <a:pt x="4494" y="-19803"/>
                    </a:cubicBezTo>
                    <a:cubicBezTo>
                      <a:pt x="8026" y="-22624"/>
                      <a:pt x="12040" y="-23053"/>
                      <a:pt x="13833" y="-20797"/>
                    </a:cubicBezTo>
                    <a:cubicBezTo>
                      <a:pt x="15625" y="-18540"/>
                      <a:pt x="14314" y="-14699"/>
                      <a:pt x="10782" y="-11878"/>
                    </a:cubicBezTo>
                    <a:cubicBezTo>
                      <a:pt x="9284" y="-10696"/>
                      <a:pt x="7625" y="-9864"/>
                      <a:pt x="6046" y="-9568"/>
                    </a:cubicBezTo>
                    <a:cubicBezTo>
                      <a:pt x="5618" y="-9461"/>
                      <a:pt x="5190" y="-9433"/>
                      <a:pt x="4789" y="-9433"/>
                    </a:cubicBezTo>
                    <a:close/>
                    <a:moveTo>
                      <a:pt x="10595" y="-18487"/>
                    </a:moveTo>
                    <a:cubicBezTo>
                      <a:pt x="10033" y="-18487"/>
                      <a:pt x="8535" y="-18164"/>
                      <a:pt x="6849" y="-16821"/>
                    </a:cubicBezTo>
                    <a:cubicBezTo>
                      <a:pt x="4869" y="-15236"/>
                      <a:pt x="4334" y="-13624"/>
                      <a:pt x="4441" y="-13222"/>
                    </a:cubicBezTo>
                    <a:cubicBezTo>
                      <a:pt x="4709" y="-13114"/>
                      <a:pt x="6421" y="-13275"/>
                      <a:pt x="8374" y="-14860"/>
                    </a:cubicBezTo>
                    <a:cubicBezTo>
                      <a:pt x="10354" y="-16445"/>
                      <a:pt x="10889" y="-18057"/>
                      <a:pt x="10782" y="-18460"/>
                    </a:cubicBezTo>
                    <a:cubicBezTo>
                      <a:pt x="10729" y="-18460"/>
                      <a:pt x="10675" y="-18487"/>
                      <a:pt x="10595" y="-18487"/>
                    </a:cubicBezTo>
                    <a:close/>
                  </a:path>
                </a:pathLst>
              </a:custGeom>
              <a:solidFill>
                <a:srgbClr val="191919"/>
              </a:solidFill>
              <a:ln w="268" cap="flat">
                <a:noFill/>
                <a:prstDash val="solid"/>
                <a:miter/>
              </a:ln>
            </p:spPr>
            <p:txBody>
              <a:bodyPr rtlCol="0" anchor="ctr"/>
              <a:lstStyle/>
              <a:p>
                <a:endParaRPr lang="fr-FR"/>
              </a:p>
            </p:txBody>
          </p:sp>
          <p:sp>
            <p:nvSpPr>
              <p:cNvPr id="4322" name="Forme libre 4321">
                <a:extLst>
                  <a:ext uri="{FF2B5EF4-FFF2-40B4-BE49-F238E27FC236}">
                    <a16:creationId xmlns:a16="http://schemas.microsoft.com/office/drawing/2014/main" id="{1272E62F-B72F-ABFF-4160-3E5D24BAB33C}"/>
                  </a:ext>
                </a:extLst>
              </p:cNvPr>
              <p:cNvSpPr/>
              <p:nvPr/>
            </p:nvSpPr>
            <p:spPr>
              <a:xfrm>
                <a:off x="2778411" y="9447701"/>
                <a:ext cx="856" cy="913"/>
              </a:xfrm>
              <a:custGeom>
                <a:avLst/>
                <a:gdLst>
                  <a:gd name="connsiteX0" fmla="*/ 1437 w 856"/>
                  <a:gd name="connsiteY0" fmla="*/ -21682 h 913"/>
                  <a:gd name="connsiteX1" fmla="*/ 1009 w 856"/>
                  <a:gd name="connsiteY1" fmla="*/ -21226 h 913"/>
                  <a:gd name="connsiteX2" fmla="*/ 581 w 856"/>
                  <a:gd name="connsiteY2" fmla="*/ -21682 h 913"/>
                  <a:gd name="connsiteX3" fmla="*/ 1009 w 856"/>
                  <a:gd name="connsiteY3" fmla="*/ -22139 h 913"/>
                  <a:gd name="connsiteX4" fmla="*/ 1437 w 856"/>
                  <a:gd name="connsiteY4" fmla="*/ -21682 h 9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6" h="913">
                    <a:moveTo>
                      <a:pt x="1437" y="-21682"/>
                    </a:moveTo>
                    <a:cubicBezTo>
                      <a:pt x="1437" y="-21430"/>
                      <a:pt x="1245" y="-21226"/>
                      <a:pt x="1009" y="-21226"/>
                    </a:cubicBezTo>
                    <a:cubicBezTo>
                      <a:pt x="773" y="-21226"/>
                      <a:pt x="581" y="-21430"/>
                      <a:pt x="581" y="-21682"/>
                    </a:cubicBezTo>
                    <a:cubicBezTo>
                      <a:pt x="581" y="-21934"/>
                      <a:pt x="773" y="-22139"/>
                      <a:pt x="1009" y="-22139"/>
                    </a:cubicBezTo>
                    <a:cubicBezTo>
                      <a:pt x="1245" y="-22139"/>
                      <a:pt x="1437" y="-21934"/>
                      <a:pt x="1437" y="-21682"/>
                    </a:cubicBezTo>
                    <a:close/>
                  </a:path>
                </a:pathLst>
              </a:custGeom>
              <a:solidFill>
                <a:srgbClr val="191919"/>
              </a:solidFill>
              <a:ln w="268" cap="flat">
                <a:noFill/>
                <a:prstDash val="solid"/>
                <a:miter/>
              </a:ln>
            </p:spPr>
            <p:txBody>
              <a:bodyPr rtlCol="0" anchor="ctr"/>
              <a:lstStyle/>
              <a:p>
                <a:endParaRPr lang="fr-FR"/>
              </a:p>
            </p:txBody>
          </p:sp>
          <p:sp>
            <p:nvSpPr>
              <p:cNvPr id="4323" name="Forme libre 4322">
                <a:extLst>
                  <a:ext uri="{FF2B5EF4-FFF2-40B4-BE49-F238E27FC236}">
                    <a16:creationId xmlns:a16="http://schemas.microsoft.com/office/drawing/2014/main" id="{F309AFAB-F70A-860E-AF19-3CB91B9A8687}"/>
                  </a:ext>
                </a:extLst>
              </p:cNvPr>
              <p:cNvSpPr/>
              <p:nvPr/>
            </p:nvSpPr>
            <p:spPr>
              <a:xfrm>
                <a:off x="2738431" y="9443058"/>
                <a:ext cx="45435" cy="105002"/>
              </a:xfrm>
              <a:custGeom>
                <a:avLst/>
                <a:gdLst>
                  <a:gd name="connsiteX0" fmla="*/ 41046 w 45435"/>
                  <a:gd name="connsiteY0" fmla="*/ -12140 h 105002"/>
                  <a:gd name="connsiteX1" fmla="*/ 35989 w 45435"/>
                  <a:gd name="connsiteY1" fmla="*/ -17217 h 105002"/>
                  <a:gd name="connsiteX2" fmla="*/ 36069 w 45435"/>
                  <a:gd name="connsiteY2" fmla="*/ -18103 h 105002"/>
                  <a:gd name="connsiteX3" fmla="*/ 41902 w 45435"/>
                  <a:gd name="connsiteY3" fmla="*/ -22213 h 105002"/>
                  <a:gd name="connsiteX4" fmla="*/ 45996 w 45435"/>
                  <a:gd name="connsiteY4" fmla="*/ -16357 h 105002"/>
                  <a:gd name="connsiteX5" fmla="*/ 43909 w 45435"/>
                  <a:gd name="connsiteY5" fmla="*/ -13080 h 105002"/>
                  <a:gd name="connsiteX6" fmla="*/ 41046 w 45435"/>
                  <a:gd name="connsiteY6" fmla="*/ -12140 h 105002"/>
                  <a:gd name="connsiteX7" fmla="*/ 41046 w 45435"/>
                  <a:gd name="connsiteY7" fmla="*/ -18426 h 105002"/>
                  <a:gd name="connsiteX8" fmla="*/ 39842 w 45435"/>
                  <a:gd name="connsiteY8" fmla="*/ -17405 h 105002"/>
                  <a:gd name="connsiteX9" fmla="*/ 40858 w 45435"/>
                  <a:gd name="connsiteY9" fmla="*/ -15981 h 105002"/>
                  <a:gd name="connsiteX10" fmla="*/ 41768 w 45435"/>
                  <a:gd name="connsiteY10" fmla="*/ -16196 h 105002"/>
                  <a:gd name="connsiteX11" fmla="*/ 42062 w 45435"/>
                  <a:gd name="connsiteY11" fmla="*/ -17915 h 105002"/>
                  <a:gd name="connsiteX12" fmla="*/ 41046 w 45435"/>
                  <a:gd name="connsiteY12" fmla="*/ -18426 h 105002"/>
                  <a:gd name="connsiteX13" fmla="*/ 7305 w 45435"/>
                  <a:gd name="connsiteY13" fmla="*/ 39007 h 105002"/>
                  <a:gd name="connsiteX14" fmla="*/ 11800 w 45435"/>
                  <a:gd name="connsiteY14" fmla="*/ 80913 h 105002"/>
                  <a:gd name="connsiteX15" fmla="*/ 11078 w 45435"/>
                  <a:gd name="connsiteY15" fmla="*/ 82713 h 105002"/>
                  <a:gd name="connsiteX16" fmla="*/ 29139 w 45435"/>
                  <a:gd name="connsiteY16" fmla="*/ 36052 h 105002"/>
                  <a:gd name="connsiteX17" fmla="*/ 21112 w 45435"/>
                  <a:gd name="connsiteY17" fmla="*/ 37959 h 105002"/>
                  <a:gd name="connsiteX18" fmla="*/ 643 w 45435"/>
                  <a:gd name="connsiteY18" fmla="*/ 32318 h 105002"/>
                  <a:gd name="connsiteX19" fmla="*/ 7305 w 45435"/>
                  <a:gd name="connsiteY19" fmla="*/ 39007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435" h="105002">
                    <a:moveTo>
                      <a:pt x="41046" y="-12140"/>
                    </a:moveTo>
                    <a:cubicBezTo>
                      <a:pt x="38263" y="-12140"/>
                      <a:pt x="35989" y="-14396"/>
                      <a:pt x="35989" y="-17217"/>
                    </a:cubicBezTo>
                    <a:cubicBezTo>
                      <a:pt x="35989" y="-17512"/>
                      <a:pt x="36015" y="-17808"/>
                      <a:pt x="36069" y="-18103"/>
                    </a:cubicBezTo>
                    <a:cubicBezTo>
                      <a:pt x="36551" y="-20843"/>
                      <a:pt x="39173" y="-22697"/>
                      <a:pt x="41902" y="-22213"/>
                    </a:cubicBezTo>
                    <a:cubicBezTo>
                      <a:pt x="44658" y="-21730"/>
                      <a:pt x="46477" y="-19097"/>
                      <a:pt x="45996" y="-16357"/>
                    </a:cubicBezTo>
                    <a:cubicBezTo>
                      <a:pt x="45755" y="-15041"/>
                      <a:pt x="45033" y="-13859"/>
                      <a:pt x="43909" y="-13080"/>
                    </a:cubicBezTo>
                    <a:cubicBezTo>
                      <a:pt x="43106" y="-12462"/>
                      <a:pt x="42089" y="-12140"/>
                      <a:pt x="41046" y="-12140"/>
                    </a:cubicBezTo>
                    <a:close/>
                    <a:moveTo>
                      <a:pt x="41046" y="-18426"/>
                    </a:moveTo>
                    <a:cubicBezTo>
                      <a:pt x="40457" y="-18426"/>
                      <a:pt x="39949" y="-17996"/>
                      <a:pt x="39842" y="-17405"/>
                    </a:cubicBezTo>
                    <a:cubicBezTo>
                      <a:pt x="39735" y="-16733"/>
                      <a:pt x="40189" y="-16088"/>
                      <a:pt x="40858" y="-15981"/>
                    </a:cubicBezTo>
                    <a:cubicBezTo>
                      <a:pt x="41180" y="-15927"/>
                      <a:pt x="41501" y="-16008"/>
                      <a:pt x="41768" y="-16196"/>
                    </a:cubicBezTo>
                    <a:cubicBezTo>
                      <a:pt x="42330" y="-16599"/>
                      <a:pt x="42464" y="-17351"/>
                      <a:pt x="42062" y="-17915"/>
                    </a:cubicBezTo>
                    <a:cubicBezTo>
                      <a:pt x="41822" y="-18237"/>
                      <a:pt x="41447" y="-18426"/>
                      <a:pt x="41046" y="-18426"/>
                    </a:cubicBezTo>
                    <a:close/>
                    <a:moveTo>
                      <a:pt x="7305" y="39007"/>
                    </a:moveTo>
                    <a:cubicBezTo>
                      <a:pt x="15680" y="45615"/>
                      <a:pt x="19051" y="66380"/>
                      <a:pt x="11800" y="80913"/>
                    </a:cubicBezTo>
                    <a:cubicBezTo>
                      <a:pt x="11506" y="81504"/>
                      <a:pt x="11265" y="82095"/>
                      <a:pt x="11078" y="82713"/>
                    </a:cubicBezTo>
                    <a:cubicBezTo>
                      <a:pt x="19265" y="69308"/>
                      <a:pt x="24777" y="51391"/>
                      <a:pt x="29139" y="36052"/>
                    </a:cubicBezTo>
                    <a:cubicBezTo>
                      <a:pt x="26704" y="37341"/>
                      <a:pt x="24028" y="38094"/>
                      <a:pt x="21112" y="37959"/>
                    </a:cubicBezTo>
                    <a:cubicBezTo>
                      <a:pt x="13272" y="37637"/>
                      <a:pt x="6476" y="35595"/>
                      <a:pt x="643" y="32318"/>
                    </a:cubicBezTo>
                    <a:cubicBezTo>
                      <a:pt x="509" y="33957"/>
                      <a:pt x="3158" y="35730"/>
                      <a:pt x="7305" y="39007"/>
                    </a:cubicBezTo>
                    <a:close/>
                  </a:path>
                </a:pathLst>
              </a:custGeom>
              <a:solidFill>
                <a:srgbClr val="191919"/>
              </a:solidFill>
              <a:ln w="268" cap="flat">
                <a:noFill/>
                <a:prstDash val="solid"/>
                <a:miter/>
              </a:ln>
            </p:spPr>
            <p:txBody>
              <a:bodyPr rtlCol="0" anchor="ctr"/>
              <a:lstStyle/>
              <a:p>
                <a:endParaRPr lang="fr-FR"/>
              </a:p>
            </p:txBody>
          </p:sp>
          <p:sp>
            <p:nvSpPr>
              <p:cNvPr id="4324" name="Forme libre 4323">
                <a:extLst>
                  <a:ext uri="{FF2B5EF4-FFF2-40B4-BE49-F238E27FC236}">
                    <a16:creationId xmlns:a16="http://schemas.microsoft.com/office/drawing/2014/main" id="{B6CB5864-60DF-554F-D7E9-C895D8672B2D}"/>
                  </a:ext>
                </a:extLst>
              </p:cNvPr>
              <p:cNvSpPr/>
              <p:nvPr/>
            </p:nvSpPr>
            <p:spPr>
              <a:xfrm>
                <a:off x="2736548" y="9495753"/>
                <a:ext cx="32354" cy="54214"/>
              </a:xfrm>
              <a:custGeom>
                <a:avLst/>
                <a:gdLst>
                  <a:gd name="connsiteX0" fmla="*/ 13014 w 32354"/>
                  <a:gd name="connsiteY0" fmla="*/ 31837 h 54214"/>
                  <a:gd name="connsiteX1" fmla="*/ 11114 w 32354"/>
                  <a:gd name="connsiteY1" fmla="*/ 29930 h 54214"/>
                  <a:gd name="connsiteX2" fmla="*/ 11194 w 32354"/>
                  <a:gd name="connsiteY2" fmla="*/ 29366 h 54214"/>
                  <a:gd name="connsiteX3" fmla="*/ 12024 w 32354"/>
                  <a:gd name="connsiteY3" fmla="*/ 27270 h 54214"/>
                  <a:gd name="connsiteX4" fmla="*/ 8037 w 32354"/>
                  <a:gd name="connsiteY4" fmla="*/ -12271 h 54214"/>
                  <a:gd name="connsiteX5" fmla="*/ 6405 w 32354"/>
                  <a:gd name="connsiteY5" fmla="*/ -13561 h 54214"/>
                  <a:gd name="connsiteX6" fmla="*/ 679 w 32354"/>
                  <a:gd name="connsiteY6" fmla="*/ -20626 h 54214"/>
                  <a:gd name="connsiteX7" fmla="*/ 2739 w 32354"/>
                  <a:gd name="connsiteY7" fmla="*/ -22372 h 54214"/>
                  <a:gd name="connsiteX8" fmla="*/ 3515 w 32354"/>
                  <a:gd name="connsiteY8" fmla="*/ -22130 h 54214"/>
                  <a:gd name="connsiteX9" fmla="*/ 23128 w 32354"/>
                  <a:gd name="connsiteY9" fmla="*/ -16730 h 54214"/>
                  <a:gd name="connsiteX10" fmla="*/ 30192 w 32354"/>
                  <a:gd name="connsiteY10" fmla="*/ -18423 h 54214"/>
                  <a:gd name="connsiteX11" fmla="*/ 32787 w 32354"/>
                  <a:gd name="connsiteY11" fmla="*/ -17617 h 54214"/>
                  <a:gd name="connsiteX12" fmla="*/ 32948 w 32354"/>
                  <a:gd name="connsiteY12" fmla="*/ -16193 h 54214"/>
                  <a:gd name="connsiteX13" fmla="*/ 14673 w 32354"/>
                  <a:gd name="connsiteY13" fmla="*/ 30924 h 54214"/>
                  <a:gd name="connsiteX14" fmla="*/ 13014 w 32354"/>
                  <a:gd name="connsiteY14" fmla="*/ 31837 h 54214"/>
                  <a:gd name="connsiteX15" fmla="*/ 10900 w 32354"/>
                  <a:gd name="connsiteY15" fmla="*/ -14877 h 54214"/>
                  <a:gd name="connsiteX16" fmla="*/ 19623 w 32354"/>
                  <a:gd name="connsiteY16" fmla="*/ 12039 h 54214"/>
                  <a:gd name="connsiteX17" fmla="*/ 28158 w 32354"/>
                  <a:gd name="connsiteY17" fmla="*/ -13507 h 54214"/>
                  <a:gd name="connsiteX18" fmla="*/ 22968 w 32354"/>
                  <a:gd name="connsiteY18" fmla="*/ -12916 h 54214"/>
                  <a:gd name="connsiteX19" fmla="*/ 10900 w 32354"/>
                  <a:gd name="connsiteY19" fmla="*/ -14877 h 5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354" h="54214">
                    <a:moveTo>
                      <a:pt x="13014" y="31837"/>
                    </a:moveTo>
                    <a:cubicBezTo>
                      <a:pt x="11970" y="31837"/>
                      <a:pt x="11114" y="30978"/>
                      <a:pt x="11114" y="29930"/>
                    </a:cubicBezTo>
                    <a:cubicBezTo>
                      <a:pt x="11114" y="29742"/>
                      <a:pt x="11141" y="29554"/>
                      <a:pt x="11194" y="29366"/>
                    </a:cubicBezTo>
                    <a:cubicBezTo>
                      <a:pt x="11435" y="28614"/>
                      <a:pt x="11676" y="27942"/>
                      <a:pt x="12024" y="27270"/>
                    </a:cubicBezTo>
                    <a:cubicBezTo>
                      <a:pt x="18901" y="13436"/>
                      <a:pt x="15529" y="-6362"/>
                      <a:pt x="8037" y="-12271"/>
                    </a:cubicBezTo>
                    <a:cubicBezTo>
                      <a:pt x="7449" y="-12728"/>
                      <a:pt x="6913" y="-13158"/>
                      <a:pt x="6405" y="-13561"/>
                    </a:cubicBezTo>
                    <a:cubicBezTo>
                      <a:pt x="2686" y="-16462"/>
                      <a:pt x="465" y="-18181"/>
                      <a:pt x="679" y="-20626"/>
                    </a:cubicBezTo>
                    <a:cubicBezTo>
                      <a:pt x="759" y="-21673"/>
                      <a:pt x="1696" y="-22452"/>
                      <a:pt x="2739" y="-22372"/>
                    </a:cubicBezTo>
                    <a:cubicBezTo>
                      <a:pt x="3007" y="-22345"/>
                      <a:pt x="3274" y="-22264"/>
                      <a:pt x="3515" y="-22130"/>
                    </a:cubicBezTo>
                    <a:cubicBezTo>
                      <a:pt x="9295" y="-18853"/>
                      <a:pt x="15904" y="-17053"/>
                      <a:pt x="23128" y="-16730"/>
                    </a:cubicBezTo>
                    <a:cubicBezTo>
                      <a:pt x="25563" y="-16623"/>
                      <a:pt x="27864" y="-17187"/>
                      <a:pt x="30192" y="-18423"/>
                    </a:cubicBezTo>
                    <a:cubicBezTo>
                      <a:pt x="31129" y="-18906"/>
                      <a:pt x="32279" y="-18557"/>
                      <a:pt x="32787" y="-17617"/>
                    </a:cubicBezTo>
                    <a:cubicBezTo>
                      <a:pt x="33028" y="-17187"/>
                      <a:pt x="33082" y="-16677"/>
                      <a:pt x="32948" y="-16193"/>
                    </a:cubicBezTo>
                    <a:cubicBezTo>
                      <a:pt x="28185" y="542"/>
                      <a:pt x="22700" y="17842"/>
                      <a:pt x="14673" y="30924"/>
                    </a:cubicBezTo>
                    <a:cubicBezTo>
                      <a:pt x="14298" y="31488"/>
                      <a:pt x="13683" y="31837"/>
                      <a:pt x="13014" y="31837"/>
                    </a:cubicBezTo>
                    <a:close/>
                    <a:moveTo>
                      <a:pt x="10900" y="-14877"/>
                    </a:moveTo>
                    <a:cubicBezTo>
                      <a:pt x="16519" y="-10015"/>
                      <a:pt x="20105" y="757"/>
                      <a:pt x="19623" y="12039"/>
                    </a:cubicBezTo>
                    <a:cubicBezTo>
                      <a:pt x="22861" y="3954"/>
                      <a:pt x="25617" y="-4803"/>
                      <a:pt x="28158" y="-13507"/>
                    </a:cubicBezTo>
                    <a:cubicBezTo>
                      <a:pt x="26473" y="-13051"/>
                      <a:pt x="24707" y="-12835"/>
                      <a:pt x="22968" y="-12916"/>
                    </a:cubicBezTo>
                    <a:cubicBezTo>
                      <a:pt x="18740" y="-13104"/>
                      <a:pt x="14700" y="-13749"/>
                      <a:pt x="10900" y="-14877"/>
                    </a:cubicBezTo>
                    <a:close/>
                  </a:path>
                </a:pathLst>
              </a:custGeom>
              <a:solidFill>
                <a:srgbClr val="191919"/>
              </a:solidFill>
              <a:ln w="268" cap="flat">
                <a:noFill/>
                <a:prstDash val="solid"/>
                <a:miter/>
              </a:ln>
            </p:spPr>
            <p:txBody>
              <a:bodyPr rtlCol="0" anchor="ctr"/>
              <a:lstStyle/>
              <a:p>
                <a:endParaRPr lang="fr-FR"/>
              </a:p>
            </p:txBody>
          </p:sp>
          <p:sp>
            <p:nvSpPr>
              <p:cNvPr id="4325" name="Forme libre 4324">
                <a:extLst>
                  <a:ext uri="{FF2B5EF4-FFF2-40B4-BE49-F238E27FC236}">
                    <a16:creationId xmlns:a16="http://schemas.microsoft.com/office/drawing/2014/main" id="{9D96F71B-4E13-FAD7-F1BC-28F597E07C34}"/>
                  </a:ext>
                </a:extLst>
              </p:cNvPr>
              <p:cNvSpPr/>
              <p:nvPr/>
            </p:nvSpPr>
            <p:spPr>
              <a:xfrm>
                <a:off x="2696996" y="9387390"/>
                <a:ext cx="157672" cy="949631"/>
              </a:xfrm>
              <a:custGeom>
                <a:avLst/>
                <a:gdLst>
                  <a:gd name="connsiteX0" fmla="*/ 63142 w 157672"/>
                  <a:gd name="connsiteY0" fmla="*/ 94388 h 949631"/>
                  <a:gd name="connsiteX1" fmla="*/ 62446 w 157672"/>
                  <a:gd name="connsiteY1" fmla="*/ 94362 h 949631"/>
                  <a:gd name="connsiteX2" fmla="*/ 41120 w 157672"/>
                  <a:gd name="connsiteY2" fmla="*/ 88479 h 949631"/>
                  <a:gd name="connsiteX3" fmla="*/ 40398 w 157672"/>
                  <a:gd name="connsiteY3" fmla="*/ 85873 h 949631"/>
                  <a:gd name="connsiteX4" fmla="*/ 42993 w 157672"/>
                  <a:gd name="connsiteY4" fmla="*/ 85148 h 949631"/>
                  <a:gd name="connsiteX5" fmla="*/ 62606 w 157672"/>
                  <a:gd name="connsiteY5" fmla="*/ 90547 h 949631"/>
                  <a:gd name="connsiteX6" fmla="*/ 85858 w 157672"/>
                  <a:gd name="connsiteY6" fmla="*/ 69675 h 949631"/>
                  <a:gd name="connsiteX7" fmla="*/ 92976 w 157672"/>
                  <a:gd name="connsiteY7" fmla="*/ 59682 h 949631"/>
                  <a:gd name="connsiteX8" fmla="*/ 97712 w 157672"/>
                  <a:gd name="connsiteY8" fmla="*/ 57291 h 949631"/>
                  <a:gd name="connsiteX9" fmla="*/ 103491 w 157672"/>
                  <a:gd name="connsiteY9" fmla="*/ 53880 h 949631"/>
                  <a:gd name="connsiteX10" fmla="*/ 100120 w 157672"/>
                  <a:gd name="connsiteY10" fmla="*/ 45740 h 949631"/>
                  <a:gd name="connsiteX11" fmla="*/ 96829 w 157672"/>
                  <a:gd name="connsiteY11" fmla="*/ 38111 h 949631"/>
                  <a:gd name="connsiteX12" fmla="*/ 97257 w 157672"/>
                  <a:gd name="connsiteY12" fmla="*/ 31610 h 949631"/>
                  <a:gd name="connsiteX13" fmla="*/ 96401 w 157672"/>
                  <a:gd name="connsiteY13" fmla="*/ 7273 h 949631"/>
                  <a:gd name="connsiteX14" fmla="*/ 64988 w 157672"/>
                  <a:gd name="connsiteY14" fmla="*/ -19376 h 949631"/>
                  <a:gd name="connsiteX15" fmla="*/ 27180 w 157672"/>
                  <a:gd name="connsiteY15" fmla="*/ -1404 h 949631"/>
                  <a:gd name="connsiteX16" fmla="*/ 24558 w 157672"/>
                  <a:gd name="connsiteY16" fmla="*/ -706 h 949631"/>
                  <a:gd name="connsiteX17" fmla="*/ 23862 w 157672"/>
                  <a:gd name="connsiteY17" fmla="*/ -3338 h 949631"/>
                  <a:gd name="connsiteX18" fmla="*/ 23862 w 157672"/>
                  <a:gd name="connsiteY18" fmla="*/ -3338 h 949631"/>
                  <a:gd name="connsiteX19" fmla="*/ 65389 w 157672"/>
                  <a:gd name="connsiteY19" fmla="*/ -23190 h 949631"/>
                  <a:gd name="connsiteX20" fmla="*/ 100039 w 157672"/>
                  <a:gd name="connsiteY20" fmla="*/ 6091 h 949631"/>
                  <a:gd name="connsiteX21" fmla="*/ 101030 w 157672"/>
                  <a:gd name="connsiteY21" fmla="*/ 32094 h 949631"/>
                  <a:gd name="connsiteX22" fmla="*/ 100575 w 157672"/>
                  <a:gd name="connsiteY22" fmla="*/ 37439 h 949631"/>
                  <a:gd name="connsiteX23" fmla="*/ 103464 w 157672"/>
                  <a:gd name="connsiteY23" fmla="*/ 43886 h 949631"/>
                  <a:gd name="connsiteX24" fmla="*/ 107264 w 157672"/>
                  <a:gd name="connsiteY24" fmla="*/ 53960 h 949631"/>
                  <a:gd name="connsiteX25" fmla="*/ 99023 w 157672"/>
                  <a:gd name="connsiteY25" fmla="*/ 60837 h 949631"/>
                  <a:gd name="connsiteX26" fmla="*/ 95598 w 157672"/>
                  <a:gd name="connsiteY26" fmla="*/ 62368 h 949631"/>
                  <a:gd name="connsiteX27" fmla="*/ 89042 w 157672"/>
                  <a:gd name="connsiteY27" fmla="*/ 71663 h 949631"/>
                  <a:gd name="connsiteX28" fmla="*/ 63142 w 157672"/>
                  <a:gd name="connsiteY28" fmla="*/ 94388 h 949631"/>
                  <a:gd name="connsiteX29" fmla="*/ 156336 w 157672"/>
                  <a:gd name="connsiteY29" fmla="*/ 926142 h 949631"/>
                  <a:gd name="connsiteX30" fmla="*/ 154437 w 157672"/>
                  <a:gd name="connsiteY30" fmla="*/ 924262 h 949631"/>
                  <a:gd name="connsiteX31" fmla="*/ 130462 w 157672"/>
                  <a:gd name="connsiteY31" fmla="*/ 690394 h 949631"/>
                  <a:gd name="connsiteX32" fmla="*/ 985 w 157672"/>
                  <a:gd name="connsiteY32" fmla="*/ 427756 h 949631"/>
                  <a:gd name="connsiteX33" fmla="*/ 1333 w 157672"/>
                  <a:gd name="connsiteY33" fmla="*/ 425070 h 949631"/>
                  <a:gd name="connsiteX34" fmla="*/ 4008 w 157672"/>
                  <a:gd name="connsiteY34" fmla="*/ 425419 h 949631"/>
                  <a:gd name="connsiteX35" fmla="*/ 134208 w 157672"/>
                  <a:gd name="connsiteY35" fmla="*/ 689669 h 949631"/>
                  <a:gd name="connsiteX36" fmla="*/ 158263 w 157672"/>
                  <a:gd name="connsiteY36" fmla="*/ 924235 h 949631"/>
                  <a:gd name="connsiteX37" fmla="*/ 156390 w 157672"/>
                  <a:gd name="connsiteY37" fmla="*/ 926169 h 949631"/>
                  <a:gd name="connsiteX38" fmla="*/ 156390 w 157672"/>
                  <a:gd name="connsiteY38" fmla="*/ 926169 h 949631"/>
                  <a:gd name="connsiteX39" fmla="*/ 156336 w 157672"/>
                  <a:gd name="connsiteY39" fmla="*/ 926142 h 94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57672" h="949631">
                    <a:moveTo>
                      <a:pt x="63142" y="94388"/>
                    </a:moveTo>
                    <a:cubicBezTo>
                      <a:pt x="62901" y="94388"/>
                      <a:pt x="62687" y="94388"/>
                      <a:pt x="62446" y="94362"/>
                    </a:cubicBezTo>
                    <a:cubicBezTo>
                      <a:pt x="54606" y="94040"/>
                      <a:pt x="47435" y="92052"/>
                      <a:pt x="41120" y="88479"/>
                    </a:cubicBezTo>
                    <a:cubicBezTo>
                      <a:pt x="40211" y="87969"/>
                      <a:pt x="39863" y="86787"/>
                      <a:pt x="40398" y="85873"/>
                    </a:cubicBezTo>
                    <a:cubicBezTo>
                      <a:pt x="40906" y="84960"/>
                      <a:pt x="42084" y="84611"/>
                      <a:pt x="42993" y="85148"/>
                    </a:cubicBezTo>
                    <a:cubicBezTo>
                      <a:pt x="48773" y="88425"/>
                      <a:pt x="55382" y="90225"/>
                      <a:pt x="62606" y="90547"/>
                    </a:cubicBezTo>
                    <a:cubicBezTo>
                      <a:pt x="72506" y="91004"/>
                      <a:pt x="79918" y="79157"/>
                      <a:pt x="85858" y="69675"/>
                    </a:cubicBezTo>
                    <a:cubicBezTo>
                      <a:pt x="88480" y="65484"/>
                      <a:pt x="90755" y="61858"/>
                      <a:pt x="92976" y="59682"/>
                    </a:cubicBezTo>
                    <a:cubicBezTo>
                      <a:pt x="93966" y="58715"/>
                      <a:pt x="95705" y="58043"/>
                      <a:pt x="97712" y="57291"/>
                    </a:cubicBezTo>
                    <a:cubicBezTo>
                      <a:pt x="99718" y="56539"/>
                      <a:pt x="103438" y="55115"/>
                      <a:pt x="103491" y="53880"/>
                    </a:cubicBezTo>
                    <a:cubicBezTo>
                      <a:pt x="103545" y="52214"/>
                      <a:pt x="101645" y="48615"/>
                      <a:pt x="100120" y="45740"/>
                    </a:cubicBezTo>
                    <a:cubicBezTo>
                      <a:pt x="98595" y="42866"/>
                      <a:pt x="97176" y="40153"/>
                      <a:pt x="96829" y="38111"/>
                    </a:cubicBezTo>
                    <a:cubicBezTo>
                      <a:pt x="96588" y="36661"/>
                      <a:pt x="96855" y="34538"/>
                      <a:pt x="97257" y="31610"/>
                    </a:cubicBezTo>
                    <a:cubicBezTo>
                      <a:pt x="98059" y="25566"/>
                      <a:pt x="99290" y="16406"/>
                      <a:pt x="96401" y="7273"/>
                    </a:cubicBezTo>
                    <a:cubicBezTo>
                      <a:pt x="91611" y="-7986"/>
                      <a:pt x="80159" y="-17683"/>
                      <a:pt x="64988" y="-19376"/>
                    </a:cubicBezTo>
                    <a:cubicBezTo>
                      <a:pt x="49576" y="-21094"/>
                      <a:pt x="34378" y="-13869"/>
                      <a:pt x="27180" y="-1404"/>
                    </a:cubicBezTo>
                    <a:cubicBezTo>
                      <a:pt x="26645" y="-491"/>
                      <a:pt x="25494" y="-169"/>
                      <a:pt x="24558" y="-706"/>
                    </a:cubicBezTo>
                    <a:cubicBezTo>
                      <a:pt x="23621" y="-1243"/>
                      <a:pt x="23327" y="-2398"/>
                      <a:pt x="23862" y="-3338"/>
                    </a:cubicBezTo>
                    <a:lnTo>
                      <a:pt x="23862" y="-3338"/>
                    </a:lnTo>
                    <a:cubicBezTo>
                      <a:pt x="31809" y="-17092"/>
                      <a:pt x="48505" y="-25070"/>
                      <a:pt x="65389" y="-23190"/>
                    </a:cubicBezTo>
                    <a:cubicBezTo>
                      <a:pt x="82139" y="-21336"/>
                      <a:pt x="94768" y="-10645"/>
                      <a:pt x="100039" y="6091"/>
                    </a:cubicBezTo>
                    <a:cubicBezTo>
                      <a:pt x="103170" y="16030"/>
                      <a:pt x="101886" y="25700"/>
                      <a:pt x="101030" y="32094"/>
                    </a:cubicBezTo>
                    <a:cubicBezTo>
                      <a:pt x="100735" y="34377"/>
                      <a:pt x="100441" y="36553"/>
                      <a:pt x="100575" y="37439"/>
                    </a:cubicBezTo>
                    <a:cubicBezTo>
                      <a:pt x="100815" y="38863"/>
                      <a:pt x="102153" y="41415"/>
                      <a:pt x="103464" y="43886"/>
                    </a:cubicBezTo>
                    <a:cubicBezTo>
                      <a:pt x="105471" y="47674"/>
                      <a:pt x="107344" y="51274"/>
                      <a:pt x="107264" y="53960"/>
                    </a:cubicBezTo>
                    <a:cubicBezTo>
                      <a:pt x="107157" y="57775"/>
                      <a:pt x="102635" y="59467"/>
                      <a:pt x="99023" y="60837"/>
                    </a:cubicBezTo>
                    <a:cubicBezTo>
                      <a:pt x="97765" y="61320"/>
                      <a:pt x="96026" y="61965"/>
                      <a:pt x="95598" y="62368"/>
                    </a:cubicBezTo>
                    <a:cubicBezTo>
                      <a:pt x="93698" y="64222"/>
                      <a:pt x="91424" y="67848"/>
                      <a:pt x="89042" y="71663"/>
                    </a:cubicBezTo>
                    <a:cubicBezTo>
                      <a:pt x="82728" y="81844"/>
                      <a:pt x="74861" y="94388"/>
                      <a:pt x="63142" y="94388"/>
                    </a:cubicBezTo>
                    <a:close/>
                    <a:moveTo>
                      <a:pt x="156336" y="926142"/>
                    </a:moveTo>
                    <a:cubicBezTo>
                      <a:pt x="155293" y="926142"/>
                      <a:pt x="154437" y="925310"/>
                      <a:pt x="154437" y="924262"/>
                    </a:cubicBezTo>
                    <a:cubicBezTo>
                      <a:pt x="153848" y="880099"/>
                      <a:pt x="149941" y="790995"/>
                      <a:pt x="130462" y="690394"/>
                    </a:cubicBezTo>
                    <a:cubicBezTo>
                      <a:pt x="109083" y="579988"/>
                      <a:pt x="40184" y="478447"/>
                      <a:pt x="985" y="427756"/>
                    </a:cubicBezTo>
                    <a:cubicBezTo>
                      <a:pt x="343" y="426923"/>
                      <a:pt x="503" y="425715"/>
                      <a:pt x="1333" y="425070"/>
                    </a:cubicBezTo>
                    <a:cubicBezTo>
                      <a:pt x="2162" y="424425"/>
                      <a:pt x="3366" y="424587"/>
                      <a:pt x="4008" y="425419"/>
                    </a:cubicBezTo>
                    <a:cubicBezTo>
                      <a:pt x="43395" y="476378"/>
                      <a:pt x="112669" y="578484"/>
                      <a:pt x="134208" y="689669"/>
                    </a:cubicBezTo>
                    <a:cubicBezTo>
                      <a:pt x="153741" y="790566"/>
                      <a:pt x="157647" y="879938"/>
                      <a:pt x="158263" y="924235"/>
                    </a:cubicBezTo>
                    <a:cubicBezTo>
                      <a:pt x="158290" y="925283"/>
                      <a:pt x="157433" y="926169"/>
                      <a:pt x="156390" y="926169"/>
                    </a:cubicBezTo>
                    <a:cubicBezTo>
                      <a:pt x="156390" y="926169"/>
                      <a:pt x="156390" y="926169"/>
                      <a:pt x="156390" y="926169"/>
                    </a:cubicBezTo>
                    <a:cubicBezTo>
                      <a:pt x="156363" y="926142"/>
                      <a:pt x="156336" y="926142"/>
                      <a:pt x="156336" y="926142"/>
                    </a:cubicBezTo>
                    <a:close/>
                  </a:path>
                </a:pathLst>
              </a:custGeom>
              <a:solidFill>
                <a:srgbClr val="191919"/>
              </a:solidFill>
              <a:ln w="268" cap="flat">
                <a:noFill/>
                <a:prstDash val="solid"/>
                <a:miter/>
              </a:ln>
            </p:spPr>
            <p:txBody>
              <a:bodyPr rtlCol="0" anchor="ctr"/>
              <a:lstStyle/>
              <a:p>
                <a:endParaRPr lang="fr-FR"/>
              </a:p>
            </p:txBody>
          </p:sp>
          <p:sp>
            <p:nvSpPr>
              <p:cNvPr id="4326" name="Forme libre 4325">
                <a:extLst>
                  <a:ext uri="{FF2B5EF4-FFF2-40B4-BE49-F238E27FC236}">
                    <a16:creationId xmlns:a16="http://schemas.microsoft.com/office/drawing/2014/main" id="{7E9A2891-4517-8073-E016-334C34BECC11}"/>
                  </a:ext>
                </a:extLst>
              </p:cNvPr>
              <p:cNvSpPr/>
              <p:nvPr/>
            </p:nvSpPr>
            <p:spPr>
              <a:xfrm>
                <a:off x="2404267" y="9431519"/>
                <a:ext cx="745745" cy="1007904"/>
              </a:xfrm>
              <a:custGeom>
                <a:avLst/>
                <a:gdLst>
                  <a:gd name="connsiteX0" fmla="*/ 83025 w 745745"/>
                  <a:gd name="connsiteY0" fmla="*/ 984208 h 1007904"/>
                  <a:gd name="connsiteX1" fmla="*/ 2486 w 745745"/>
                  <a:gd name="connsiteY1" fmla="*/ 984208 h 1007904"/>
                  <a:gd name="connsiteX2" fmla="*/ 586 w 745745"/>
                  <a:gd name="connsiteY2" fmla="*/ 982300 h 1007904"/>
                  <a:gd name="connsiteX3" fmla="*/ 2486 w 745745"/>
                  <a:gd name="connsiteY3" fmla="*/ 980393 h 1007904"/>
                  <a:gd name="connsiteX4" fmla="*/ 83025 w 745745"/>
                  <a:gd name="connsiteY4" fmla="*/ 980393 h 1007904"/>
                  <a:gd name="connsiteX5" fmla="*/ 84925 w 745745"/>
                  <a:gd name="connsiteY5" fmla="*/ 982300 h 1007904"/>
                  <a:gd name="connsiteX6" fmla="*/ 83025 w 745745"/>
                  <a:gd name="connsiteY6" fmla="*/ 984208 h 1007904"/>
                  <a:gd name="connsiteX7" fmla="*/ 141462 w 745745"/>
                  <a:gd name="connsiteY7" fmla="*/ 984208 h 1007904"/>
                  <a:gd name="connsiteX8" fmla="*/ 115347 w 745745"/>
                  <a:gd name="connsiteY8" fmla="*/ 984208 h 1007904"/>
                  <a:gd name="connsiteX9" fmla="*/ 113448 w 745745"/>
                  <a:gd name="connsiteY9" fmla="*/ 982300 h 1007904"/>
                  <a:gd name="connsiteX10" fmla="*/ 115347 w 745745"/>
                  <a:gd name="connsiteY10" fmla="*/ 980393 h 1007904"/>
                  <a:gd name="connsiteX11" fmla="*/ 141462 w 745745"/>
                  <a:gd name="connsiteY11" fmla="*/ 980393 h 1007904"/>
                  <a:gd name="connsiteX12" fmla="*/ 143362 w 745745"/>
                  <a:gd name="connsiteY12" fmla="*/ 982300 h 1007904"/>
                  <a:gd name="connsiteX13" fmla="*/ 141462 w 745745"/>
                  <a:gd name="connsiteY13" fmla="*/ 984208 h 1007904"/>
                  <a:gd name="connsiteX14" fmla="*/ 325096 w 745745"/>
                  <a:gd name="connsiteY14" fmla="*/ 984208 h 1007904"/>
                  <a:gd name="connsiteX15" fmla="*/ 193746 w 745745"/>
                  <a:gd name="connsiteY15" fmla="*/ 984208 h 1007904"/>
                  <a:gd name="connsiteX16" fmla="*/ 191846 w 745745"/>
                  <a:gd name="connsiteY16" fmla="*/ 982300 h 1007904"/>
                  <a:gd name="connsiteX17" fmla="*/ 193746 w 745745"/>
                  <a:gd name="connsiteY17" fmla="*/ 980393 h 1007904"/>
                  <a:gd name="connsiteX18" fmla="*/ 325096 w 745745"/>
                  <a:gd name="connsiteY18" fmla="*/ 980393 h 1007904"/>
                  <a:gd name="connsiteX19" fmla="*/ 326996 w 745745"/>
                  <a:gd name="connsiteY19" fmla="*/ 982300 h 1007904"/>
                  <a:gd name="connsiteX20" fmla="*/ 325096 w 745745"/>
                  <a:gd name="connsiteY20" fmla="*/ 984208 h 1007904"/>
                  <a:gd name="connsiteX21" fmla="*/ 654716 w 745745"/>
                  <a:gd name="connsiteY21" fmla="*/ 984208 h 1007904"/>
                  <a:gd name="connsiteX22" fmla="*/ 534095 w 745745"/>
                  <a:gd name="connsiteY22" fmla="*/ 984208 h 1007904"/>
                  <a:gd name="connsiteX23" fmla="*/ 532196 w 745745"/>
                  <a:gd name="connsiteY23" fmla="*/ 982300 h 1007904"/>
                  <a:gd name="connsiteX24" fmla="*/ 534095 w 745745"/>
                  <a:gd name="connsiteY24" fmla="*/ 980393 h 1007904"/>
                  <a:gd name="connsiteX25" fmla="*/ 654716 w 745745"/>
                  <a:gd name="connsiteY25" fmla="*/ 980393 h 1007904"/>
                  <a:gd name="connsiteX26" fmla="*/ 656616 w 745745"/>
                  <a:gd name="connsiteY26" fmla="*/ 982300 h 1007904"/>
                  <a:gd name="connsiteX27" fmla="*/ 654716 w 745745"/>
                  <a:gd name="connsiteY27" fmla="*/ 984208 h 1007904"/>
                  <a:gd name="connsiteX28" fmla="*/ 744432 w 745745"/>
                  <a:gd name="connsiteY28" fmla="*/ 984208 h 1007904"/>
                  <a:gd name="connsiteX29" fmla="*/ 688457 w 745745"/>
                  <a:gd name="connsiteY29" fmla="*/ 984208 h 1007904"/>
                  <a:gd name="connsiteX30" fmla="*/ 686557 w 745745"/>
                  <a:gd name="connsiteY30" fmla="*/ 982300 h 1007904"/>
                  <a:gd name="connsiteX31" fmla="*/ 688457 w 745745"/>
                  <a:gd name="connsiteY31" fmla="*/ 980393 h 1007904"/>
                  <a:gd name="connsiteX32" fmla="*/ 744432 w 745745"/>
                  <a:gd name="connsiteY32" fmla="*/ 980393 h 1007904"/>
                  <a:gd name="connsiteX33" fmla="*/ 746332 w 745745"/>
                  <a:gd name="connsiteY33" fmla="*/ 982300 h 1007904"/>
                  <a:gd name="connsiteX34" fmla="*/ 744432 w 745745"/>
                  <a:gd name="connsiteY34" fmla="*/ 984208 h 1007904"/>
                  <a:gd name="connsiteX35" fmla="*/ 322554 w 745745"/>
                  <a:gd name="connsiteY35" fmla="*/ -17480 h 1007904"/>
                  <a:gd name="connsiteX36" fmla="*/ 320654 w 745745"/>
                  <a:gd name="connsiteY36" fmla="*/ -19387 h 1007904"/>
                  <a:gd name="connsiteX37" fmla="*/ 320761 w 745745"/>
                  <a:gd name="connsiteY37" fmla="*/ -20006 h 1007904"/>
                  <a:gd name="connsiteX38" fmla="*/ 324962 w 745745"/>
                  <a:gd name="connsiteY38" fmla="*/ -23551 h 1007904"/>
                  <a:gd name="connsiteX39" fmla="*/ 332775 w 745745"/>
                  <a:gd name="connsiteY39" fmla="*/ -20677 h 1007904"/>
                  <a:gd name="connsiteX40" fmla="*/ 332695 w 745745"/>
                  <a:gd name="connsiteY40" fmla="*/ -17964 h 1007904"/>
                  <a:gd name="connsiteX41" fmla="*/ 329992 w 745745"/>
                  <a:gd name="connsiteY41" fmla="*/ -18044 h 1007904"/>
                  <a:gd name="connsiteX42" fmla="*/ 329966 w 745745"/>
                  <a:gd name="connsiteY42" fmla="*/ -18072 h 1007904"/>
                  <a:gd name="connsiteX43" fmla="*/ 325738 w 745745"/>
                  <a:gd name="connsiteY43" fmla="*/ -19764 h 1007904"/>
                  <a:gd name="connsiteX44" fmla="*/ 324373 w 745745"/>
                  <a:gd name="connsiteY44" fmla="*/ -18743 h 1007904"/>
                  <a:gd name="connsiteX45" fmla="*/ 322554 w 745745"/>
                  <a:gd name="connsiteY45" fmla="*/ -17480 h 100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5745" h="1007904">
                    <a:moveTo>
                      <a:pt x="83025" y="984208"/>
                    </a:moveTo>
                    <a:lnTo>
                      <a:pt x="2486" y="984208"/>
                    </a:lnTo>
                    <a:cubicBezTo>
                      <a:pt x="1443" y="984208"/>
                      <a:pt x="586" y="983348"/>
                      <a:pt x="586" y="982300"/>
                    </a:cubicBezTo>
                    <a:cubicBezTo>
                      <a:pt x="586" y="981253"/>
                      <a:pt x="1443" y="980393"/>
                      <a:pt x="2486" y="980393"/>
                    </a:cubicBezTo>
                    <a:lnTo>
                      <a:pt x="83025" y="980393"/>
                    </a:lnTo>
                    <a:cubicBezTo>
                      <a:pt x="84068" y="980393"/>
                      <a:pt x="84925" y="981253"/>
                      <a:pt x="84925" y="982300"/>
                    </a:cubicBezTo>
                    <a:cubicBezTo>
                      <a:pt x="84925" y="983348"/>
                      <a:pt x="84068" y="984208"/>
                      <a:pt x="83025" y="984208"/>
                    </a:cubicBezTo>
                    <a:close/>
                    <a:moveTo>
                      <a:pt x="141462" y="984208"/>
                    </a:moveTo>
                    <a:lnTo>
                      <a:pt x="115347" y="984208"/>
                    </a:lnTo>
                    <a:cubicBezTo>
                      <a:pt x="114304" y="984208"/>
                      <a:pt x="113448" y="983348"/>
                      <a:pt x="113448" y="982300"/>
                    </a:cubicBezTo>
                    <a:cubicBezTo>
                      <a:pt x="113448" y="981253"/>
                      <a:pt x="114304" y="980393"/>
                      <a:pt x="115347" y="980393"/>
                    </a:cubicBezTo>
                    <a:lnTo>
                      <a:pt x="141462" y="980393"/>
                    </a:lnTo>
                    <a:cubicBezTo>
                      <a:pt x="142506" y="980393"/>
                      <a:pt x="143362" y="981253"/>
                      <a:pt x="143362" y="982300"/>
                    </a:cubicBezTo>
                    <a:cubicBezTo>
                      <a:pt x="143362" y="983348"/>
                      <a:pt x="142533" y="984208"/>
                      <a:pt x="141462" y="984208"/>
                    </a:cubicBezTo>
                    <a:close/>
                    <a:moveTo>
                      <a:pt x="325096" y="984208"/>
                    </a:moveTo>
                    <a:lnTo>
                      <a:pt x="193746" y="984208"/>
                    </a:lnTo>
                    <a:cubicBezTo>
                      <a:pt x="192702" y="984208"/>
                      <a:pt x="191846" y="983348"/>
                      <a:pt x="191846" y="982300"/>
                    </a:cubicBezTo>
                    <a:cubicBezTo>
                      <a:pt x="191846" y="981253"/>
                      <a:pt x="192702" y="980393"/>
                      <a:pt x="193746" y="980393"/>
                    </a:cubicBezTo>
                    <a:lnTo>
                      <a:pt x="325096" y="980393"/>
                    </a:lnTo>
                    <a:cubicBezTo>
                      <a:pt x="326139" y="980393"/>
                      <a:pt x="326996" y="981253"/>
                      <a:pt x="326996" y="982300"/>
                    </a:cubicBezTo>
                    <a:cubicBezTo>
                      <a:pt x="326996" y="983348"/>
                      <a:pt x="326139" y="984208"/>
                      <a:pt x="325096" y="984208"/>
                    </a:cubicBezTo>
                    <a:close/>
                    <a:moveTo>
                      <a:pt x="654716" y="984208"/>
                    </a:moveTo>
                    <a:lnTo>
                      <a:pt x="534095" y="984208"/>
                    </a:lnTo>
                    <a:cubicBezTo>
                      <a:pt x="533052" y="984208"/>
                      <a:pt x="532196" y="983348"/>
                      <a:pt x="532196" y="982300"/>
                    </a:cubicBezTo>
                    <a:cubicBezTo>
                      <a:pt x="532196" y="981253"/>
                      <a:pt x="533052" y="980393"/>
                      <a:pt x="534095" y="980393"/>
                    </a:cubicBezTo>
                    <a:lnTo>
                      <a:pt x="654716" y="980393"/>
                    </a:lnTo>
                    <a:cubicBezTo>
                      <a:pt x="655760" y="980393"/>
                      <a:pt x="656616" y="981253"/>
                      <a:pt x="656616" y="982300"/>
                    </a:cubicBezTo>
                    <a:cubicBezTo>
                      <a:pt x="656616" y="983348"/>
                      <a:pt x="655760" y="984208"/>
                      <a:pt x="654716" y="984208"/>
                    </a:cubicBezTo>
                    <a:close/>
                    <a:moveTo>
                      <a:pt x="744432" y="984208"/>
                    </a:moveTo>
                    <a:lnTo>
                      <a:pt x="688457" y="984208"/>
                    </a:lnTo>
                    <a:cubicBezTo>
                      <a:pt x="687413" y="984208"/>
                      <a:pt x="686557" y="983348"/>
                      <a:pt x="686557" y="982300"/>
                    </a:cubicBezTo>
                    <a:cubicBezTo>
                      <a:pt x="686557" y="981253"/>
                      <a:pt x="687413" y="980393"/>
                      <a:pt x="688457" y="980393"/>
                    </a:cubicBezTo>
                    <a:lnTo>
                      <a:pt x="744432" y="980393"/>
                    </a:lnTo>
                    <a:cubicBezTo>
                      <a:pt x="745476" y="980393"/>
                      <a:pt x="746332" y="981253"/>
                      <a:pt x="746332" y="982300"/>
                    </a:cubicBezTo>
                    <a:cubicBezTo>
                      <a:pt x="746332" y="983348"/>
                      <a:pt x="745503" y="984208"/>
                      <a:pt x="744432" y="984208"/>
                    </a:cubicBezTo>
                    <a:close/>
                    <a:moveTo>
                      <a:pt x="322554" y="-17480"/>
                    </a:moveTo>
                    <a:cubicBezTo>
                      <a:pt x="321510" y="-17480"/>
                      <a:pt x="320654" y="-18340"/>
                      <a:pt x="320654" y="-19387"/>
                    </a:cubicBezTo>
                    <a:cubicBezTo>
                      <a:pt x="320654" y="-19603"/>
                      <a:pt x="320681" y="-19818"/>
                      <a:pt x="320761" y="-20006"/>
                    </a:cubicBezTo>
                    <a:cubicBezTo>
                      <a:pt x="321377" y="-21805"/>
                      <a:pt x="322929" y="-23122"/>
                      <a:pt x="324962" y="-23551"/>
                    </a:cubicBezTo>
                    <a:cubicBezTo>
                      <a:pt x="327665" y="-24116"/>
                      <a:pt x="330661" y="-23014"/>
                      <a:pt x="332775" y="-20677"/>
                    </a:cubicBezTo>
                    <a:cubicBezTo>
                      <a:pt x="333498" y="-19898"/>
                      <a:pt x="333444" y="-18689"/>
                      <a:pt x="332695" y="-17964"/>
                    </a:cubicBezTo>
                    <a:cubicBezTo>
                      <a:pt x="331919" y="-17238"/>
                      <a:pt x="330715" y="-17292"/>
                      <a:pt x="329992" y="-18044"/>
                    </a:cubicBezTo>
                    <a:cubicBezTo>
                      <a:pt x="329992" y="-18044"/>
                      <a:pt x="329966" y="-18072"/>
                      <a:pt x="329966" y="-18072"/>
                    </a:cubicBezTo>
                    <a:cubicBezTo>
                      <a:pt x="328521" y="-19683"/>
                      <a:pt x="326835" y="-20006"/>
                      <a:pt x="325738" y="-19764"/>
                    </a:cubicBezTo>
                    <a:cubicBezTo>
                      <a:pt x="325417" y="-19683"/>
                      <a:pt x="324614" y="-19468"/>
                      <a:pt x="324373" y="-18743"/>
                    </a:cubicBezTo>
                    <a:cubicBezTo>
                      <a:pt x="324106" y="-17991"/>
                      <a:pt x="323383" y="-17480"/>
                      <a:pt x="322554" y="-17480"/>
                    </a:cubicBezTo>
                    <a:close/>
                  </a:path>
                </a:pathLst>
              </a:custGeom>
              <a:solidFill>
                <a:srgbClr val="191919"/>
              </a:solidFill>
              <a:ln w="268" cap="flat">
                <a:noFill/>
                <a:prstDash val="solid"/>
                <a:miter/>
              </a:ln>
            </p:spPr>
            <p:txBody>
              <a:bodyPr rtlCol="0" anchor="ctr"/>
              <a:lstStyle/>
              <a:p>
                <a:endParaRPr lang="fr-FR"/>
              </a:p>
            </p:txBody>
          </p:sp>
          <p:sp>
            <p:nvSpPr>
              <p:cNvPr id="4327" name="Forme libre 4326">
                <a:extLst>
                  <a:ext uri="{FF2B5EF4-FFF2-40B4-BE49-F238E27FC236}">
                    <a16:creationId xmlns:a16="http://schemas.microsoft.com/office/drawing/2014/main" id="{1AF2AEA5-A1BB-7209-31B8-514869A9E775}"/>
                  </a:ext>
                </a:extLst>
              </p:cNvPr>
              <p:cNvSpPr/>
              <p:nvPr/>
            </p:nvSpPr>
            <p:spPr>
              <a:xfrm>
                <a:off x="2556106" y="9431540"/>
                <a:ext cx="178826" cy="216554"/>
              </a:xfrm>
              <a:custGeom>
                <a:avLst/>
                <a:gdLst>
                  <a:gd name="connsiteX0" fmla="*/ 177907 w 178826"/>
                  <a:gd name="connsiteY0" fmla="*/ -10247 h 216554"/>
                  <a:gd name="connsiteX1" fmla="*/ 176114 w 178826"/>
                  <a:gd name="connsiteY1" fmla="*/ -11536 h 216554"/>
                  <a:gd name="connsiteX2" fmla="*/ 173171 w 178826"/>
                  <a:gd name="connsiteY2" fmla="*/ -19918 h 216554"/>
                  <a:gd name="connsiteX3" fmla="*/ 174375 w 178826"/>
                  <a:gd name="connsiteY3" fmla="*/ -22335 h 216554"/>
                  <a:gd name="connsiteX4" fmla="*/ 176783 w 178826"/>
                  <a:gd name="connsiteY4" fmla="*/ -21180 h 216554"/>
                  <a:gd name="connsiteX5" fmla="*/ 179727 w 178826"/>
                  <a:gd name="connsiteY5" fmla="*/ -12799 h 216554"/>
                  <a:gd name="connsiteX6" fmla="*/ 178549 w 178826"/>
                  <a:gd name="connsiteY6" fmla="*/ -10354 h 216554"/>
                  <a:gd name="connsiteX7" fmla="*/ 177907 w 178826"/>
                  <a:gd name="connsiteY7" fmla="*/ -10247 h 216554"/>
                  <a:gd name="connsiteX8" fmla="*/ 4896 w 178826"/>
                  <a:gd name="connsiteY8" fmla="*/ 171614 h 216554"/>
                  <a:gd name="connsiteX9" fmla="*/ 2408 w 178826"/>
                  <a:gd name="connsiteY9" fmla="*/ 159419 h 216554"/>
                  <a:gd name="connsiteX10" fmla="*/ 17900 w 178826"/>
                  <a:gd name="connsiteY10" fmla="*/ 134248 h 216554"/>
                  <a:gd name="connsiteX11" fmla="*/ 44470 w 178826"/>
                  <a:gd name="connsiteY11" fmla="*/ 70986 h 216554"/>
                  <a:gd name="connsiteX12" fmla="*/ 131163 w 178826"/>
                  <a:gd name="connsiteY12" fmla="*/ 48260 h 216554"/>
                  <a:gd name="connsiteX13" fmla="*/ 157545 w 178826"/>
                  <a:gd name="connsiteY13" fmla="*/ 125142 h 216554"/>
                  <a:gd name="connsiteX14" fmla="*/ 115831 w 178826"/>
                  <a:gd name="connsiteY14" fmla="*/ 143489 h 216554"/>
                  <a:gd name="connsiteX15" fmla="*/ 60872 w 178826"/>
                  <a:gd name="connsiteY15" fmla="*/ 169815 h 216554"/>
                  <a:gd name="connsiteX16" fmla="*/ 47868 w 178826"/>
                  <a:gd name="connsiteY16" fmla="*/ 190069 h 216554"/>
                  <a:gd name="connsiteX17" fmla="*/ 35533 w 178826"/>
                  <a:gd name="connsiteY17" fmla="*/ 192675 h 216554"/>
                  <a:gd name="connsiteX18" fmla="*/ 35372 w 178826"/>
                  <a:gd name="connsiteY18" fmla="*/ 192567 h 216554"/>
                  <a:gd name="connsiteX19" fmla="*/ 4896 w 178826"/>
                  <a:gd name="connsiteY19" fmla="*/ 171614 h 216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8826" h="216554">
                    <a:moveTo>
                      <a:pt x="177907" y="-10247"/>
                    </a:moveTo>
                    <a:cubicBezTo>
                      <a:pt x="177104" y="-10247"/>
                      <a:pt x="176382" y="-10757"/>
                      <a:pt x="176114" y="-11536"/>
                    </a:cubicBezTo>
                    <a:lnTo>
                      <a:pt x="173171" y="-19918"/>
                    </a:lnTo>
                    <a:cubicBezTo>
                      <a:pt x="172823" y="-20911"/>
                      <a:pt x="173385" y="-22013"/>
                      <a:pt x="174375" y="-22335"/>
                    </a:cubicBezTo>
                    <a:cubicBezTo>
                      <a:pt x="175365" y="-22657"/>
                      <a:pt x="176409" y="-22147"/>
                      <a:pt x="176783" y="-21180"/>
                    </a:cubicBezTo>
                    <a:lnTo>
                      <a:pt x="179727" y="-12799"/>
                    </a:lnTo>
                    <a:cubicBezTo>
                      <a:pt x="180074" y="-11805"/>
                      <a:pt x="179566" y="-10703"/>
                      <a:pt x="178549" y="-10354"/>
                    </a:cubicBezTo>
                    <a:cubicBezTo>
                      <a:pt x="178335" y="-10274"/>
                      <a:pt x="178121" y="-10247"/>
                      <a:pt x="177907" y="-10247"/>
                    </a:cubicBezTo>
                    <a:close/>
                    <a:moveTo>
                      <a:pt x="4896" y="171614"/>
                    </a:moveTo>
                    <a:cubicBezTo>
                      <a:pt x="936" y="168901"/>
                      <a:pt x="-188" y="163502"/>
                      <a:pt x="2408" y="159419"/>
                    </a:cubicBezTo>
                    <a:cubicBezTo>
                      <a:pt x="7893" y="150769"/>
                      <a:pt x="16268" y="137257"/>
                      <a:pt x="17900" y="134248"/>
                    </a:cubicBezTo>
                    <a:cubicBezTo>
                      <a:pt x="17900" y="126673"/>
                      <a:pt x="17793" y="99971"/>
                      <a:pt x="44470" y="70986"/>
                    </a:cubicBezTo>
                    <a:cubicBezTo>
                      <a:pt x="67213" y="46246"/>
                      <a:pt x="101195" y="31256"/>
                      <a:pt x="131163" y="48260"/>
                    </a:cubicBezTo>
                    <a:cubicBezTo>
                      <a:pt x="166482" y="68300"/>
                      <a:pt x="172716" y="105049"/>
                      <a:pt x="157545" y="125142"/>
                    </a:cubicBezTo>
                    <a:cubicBezTo>
                      <a:pt x="141785" y="146014"/>
                      <a:pt x="122038" y="149265"/>
                      <a:pt x="115831" y="143489"/>
                    </a:cubicBezTo>
                    <a:cubicBezTo>
                      <a:pt x="104860" y="166269"/>
                      <a:pt x="76525" y="175134"/>
                      <a:pt x="60872" y="169815"/>
                    </a:cubicBezTo>
                    <a:cubicBezTo>
                      <a:pt x="57875" y="174113"/>
                      <a:pt x="52176" y="183461"/>
                      <a:pt x="47868" y="190069"/>
                    </a:cubicBezTo>
                    <a:cubicBezTo>
                      <a:pt x="45192" y="194206"/>
                      <a:pt x="39653" y="195361"/>
                      <a:pt x="35533" y="192675"/>
                    </a:cubicBezTo>
                    <a:cubicBezTo>
                      <a:pt x="35479" y="192648"/>
                      <a:pt x="35426" y="192595"/>
                      <a:pt x="35372" y="192567"/>
                    </a:cubicBezTo>
                    <a:lnTo>
                      <a:pt x="4896" y="171614"/>
                    </a:lnTo>
                    <a:close/>
                  </a:path>
                </a:pathLst>
              </a:custGeom>
              <a:solidFill>
                <a:srgbClr val="191919"/>
              </a:solidFill>
              <a:ln w="268" cap="flat">
                <a:noFill/>
                <a:prstDash val="solid"/>
                <a:miter/>
              </a:ln>
            </p:spPr>
            <p:txBody>
              <a:bodyPr rtlCol="0" anchor="ctr"/>
              <a:lstStyle/>
              <a:p>
                <a:endParaRPr lang="fr-FR"/>
              </a:p>
            </p:txBody>
          </p:sp>
          <p:sp>
            <p:nvSpPr>
              <p:cNvPr id="4328" name="Forme libre 4327">
                <a:extLst>
                  <a:ext uri="{FF2B5EF4-FFF2-40B4-BE49-F238E27FC236}">
                    <a16:creationId xmlns:a16="http://schemas.microsoft.com/office/drawing/2014/main" id="{C7D8F064-58F9-6615-971B-AB5175F2BC9E}"/>
                  </a:ext>
                </a:extLst>
              </p:cNvPr>
              <p:cNvSpPr/>
              <p:nvPr/>
            </p:nvSpPr>
            <p:spPr>
              <a:xfrm>
                <a:off x="2554190" y="9493061"/>
                <a:ext cx="168117" cy="156917"/>
              </a:xfrm>
              <a:custGeom>
                <a:avLst/>
                <a:gdLst>
                  <a:gd name="connsiteX0" fmla="*/ 42315 w 168117"/>
                  <a:gd name="connsiteY0" fmla="*/ 134384 h 156917"/>
                  <a:gd name="connsiteX1" fmla="*/ 36241 w 168117"/>
                  <a:gd name="connsiteY1" fmla="*/ 132477 h 156917"/>
                  <a:gd name="connsiteX2" fmla="*/ 5765 w 168117"/>
                  <a:gd name="connsiteY2" fmla="*/ 111551 h 156917"/>
                  <a:gd name="connsiteX3" fmla="*/ 2741 w 168117"/>
                  <a:gd name="connsiteY3" fmla="*/ 96749 h 156917"/>
                  <a:gd name="connsiteX4" fmla="*/ 17939 w 168117"/>
                  <a:gd name="connsiteY4" fmla="*/ 72116 h 156917"/>
                  <a:gd name="connsiteX5" fmla="*/ 45017 w 168117"/>
                  <a:gd name="connsiteY5" fmla="*/ 8048 h 156917"/>
                  <a:gd name="connsiteX6" fmla="*/ 134038 w 168117"/>
                  <a:gd name="connsiteY6" fmla="*/ -15054 h 156917"/>
                  <a:gd name="connsiteX7" fmla="*/ 168073 w 168117"/>
                  <a:gd name="connsiteY7" fmla="*/ 28598 h 156917"/>
                  <a:gd name="connsiteX8" fmla="*/ 161009 w 168117"/>
                  <a:gd name="connsiteY8" fmla="*/ 64648 h 156917"/>
                  <a:gd name="connsiteX9" fmla="*/ 127964 w 168117"/>
                  <a:gd name="connsiteY9" fmla="*/ 86192 h 156917"/>
                  <a:gd name="connsiteX10" fmla="*/ 118492 w 168117"/>
                  <a:gd name="connsiteY10" fmla="*/ 84661 h 156917"/>
                  <a:gd name="connsiteX11" fmla="*/ 63614 w 168117"/>
                  <a:gd name="connsiteY11" fmla="*/ 110423 h 156917"/>
                  <a:gd name="connsiteX12" fmla="*/ 56951 w 168117"/>
                  <a:gd name="connsiteY12" fmla="*/ 120792 h 156917"/>
                  <a:gd name="connsiteX13" fmla="*/ 51439 w 168117"/>
                  <a:gd name="connsiteY13" fmla="*/ 129468 h 156917"/>
                  <a:gd name="connsiteX14" fmla="*/ 44482 w 168117"/>
                  <a:gd name="connsiteY14" fmla="*/ 134196 h 156917"/>
                  <a:gd name="connsiteX15" fmla="*/ 42315 w 168117"/>
                  <a:gd name="connsiteY15" fmla="*/ 134384 h 156917"/>
                  <a:gd name="connsiteX16" fmla="*/ 7905 w 168117"/>
                  <a:gd name="connsiteY16" fmla="*/ 108408 h 156917"/>
                  <a:gd name="connsiteX17" fmla="*/ 38382 w 168117"/>
                  <a:gd name="connsiteY17" fmla="*/ 129334 h 156917"/>
                  <a:gd name="connsiteX18" fmla="*/ 43706 w 168117"/>
                  <a:gd name="connsiteY18" fmla="*/ 130435 h 156917"/>
                  <a:gd name="connsiteX19" fmla="*/ 48202 w 168117"/>
                  <a:gd name="connsiteY19" fmla="*/ 127373 h 156917"/>
                  <a:gd name="connsiteX20" fmla="*/ 53687 w 168117"/>
                  <a:gd name="connsiteY20" fmla="*/ 118750 h 156917"/>
                  <a:gd name="connsiteX21" fmla="*/ 61232 w 168117"/>
                  <a:gd name="connsiteY21" fmla="*/ 107092 h 156917"/>
                  <a:gd name="connsiteX22" fmla="*/ 63400 w 168117"/>
                  <a:gd name="connsiteY22" fmla="*/ 106366 h 156917"/>
                  <a:gd name="connsiteX23" fmla="*/ 116031 w 168117"/>
                  <a:gd name="connsiteY23" fmla="*/ 81008 h 156917"/>
                  <a:gd name="connsiteX24" fmla="*/ 117395 w 168117"/>
                  <a:gd name="connsiteY24" fmla="*/ 79960 h 156917"/>
                  <a:gd name="connsiteX25" fmla="*/ 119054 w 168117"/>
                  <a:gd name="connsiteY25" fmla="*/ 80443 h 156917"/>
                  <a:gd name="connsiteX26" fmla="*/ 127590 w 168117"/>
                  <a:gd name="connsiteY26" fmla="*/ 82405 h 156917"/>
                  <a:gd name="connsiteX27" fmla="*/ 157932 w 168117"/>
                  <a:gd name="connsiteY27" fmla="*/ 62365 h 156917"/>
                  <a:gd name="connsiteX28" fmla="*/ 164300 w 168117"/>
                  <a:gd name="connsiteY28" fmla="*/ 29404 h 156917"/>
                  <a:gd name="connsiteX29" fmla="*/ 132138 w 168117"/>
                  <a:gd name="connsiteY29" fmla="*/ -11696 h 156917"/>
                  <a:gd name="connsiteX30" fmla="*/ 47800 w 168117"/>
                  <a:gd name="connsiteY30" fmla="*/ 10681 h 156917"/>
                  <a:gd name="connsiteX31" fmla="*/ 21739 w 168117"/>
                  <a:gd name="connsiteY31" fmla="*/ 72573 h 156917"/>
                  <a:gd name="connsiteX32" fmla="*/ 21498 w 168117"/>
                  <a:gd name="connsiteY32" fmla="*/ 73593 h 156917"/>
                  <a:gd name="connsiteX33" fmla="*/ 5952 w 168117"/>
                  <a:gd name="connsiteY33" fmla="*/ 98872 h 156917"/>
                  <a:gd name="connsiteX34" fmla="*/ 7905 w 168117"/>
                  <a:gd name="connsiteY34" fmla="*/ 108408 h 156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8117" h="156917">
                    <a:moveTo>
                      <a:pt x="42315" y="134384"/>
                    </a:moveTo>
                    <a:cubicBezTo>
                      <a:pt x="40148" y="134384"/>
                      <a:pt x="38034" y="133713"/>
                      <a:pt x="36241" y="132477"/>
                    </a:cubicBezTo>
                    <a:lnTo>
                      <a:pt x="5765" y="111551"/>
                    </a:lnTo>
                    <a:cubicBezTo>
                      <a:pt x="922" y="108246"/>
                      <a:pt x="-416" y="101692"/>
                      <a:pt x="2741" y="96749"/>
                    </a:cubicBezTo>
                    <a:cubicBezTo>
                      <a:pt x="8360" y="87885"/>
                      <a:pt x="15933" y="75635"/>
                      <a:pt x="17939" y="72116"/>
                    </a:cubicBezTo>
                    <a:cubicBezTo>
                      <a:pt x="18073" y="48960"/>
                      <a:pt x="27171" y="27417"/>
                      <a:pt x="45017" y="8048"/>
                    </a:cubicBezTo>
                    <a:cubicBezTo>
                      <a:pt x="65540" y="-14275"/>
                      <a:pt x="101181" y="-33696"/>
                      <a:pt x="134038" y="-15054"/>
                    </a:cubicBezTo>
                    <a:cubicBezTo>
                      <a:pt x="152313" y="-4685"/>
                      <a:pt x="164407" y="10842"/>
                      <a:pt x="168073" y="28598"/>
                    </a:cubicBezTo>
                    <a:cubicBezTo>
                      <a:pt x="170829" y="41922"/>
                      <a:pt x="168234" y="55085"/>
                      <a:pt x="161009" y="64648"/>
                    </a:cubicBezTo>
                    <a:cubicBezTo>
                      <a:pt x="151564" y="77166"/>
                      <a:pt x="139202" y="85225"/>
                      <a:pt x="127964" y="86192"/>
                    </a:cubicBezTo>
                    <a:cubicBezTo>
                      <a:pt x="124218" y="86515"/>
                      <a:pt x="120927" y="85977"/>
                      <a:pt x="118492" y="84661"/>
                    </a:cubicBezTo>
                    <a:cubicBezTo>
                      <a:pt x="107228" y="105345"/>
                      <a:pt x="80738" y="115231"/>
                      <a:pt x="63614" y="110423"/>
                    </a:cubicBezTo>
                    <a:cubicBezTo>
                      <a:pt x="61848" y="113028"/>
                      <a:pt x="59466" y="116816"/>
                      <a:pt x="56951" y="120792"/>
                    </a:cubicBezTo>
                    <a:cubicBezTo>
                      <a:pt x="55132" y="123692"/>
                      <a:pt x="53285" y="126567"/>
                      <a:pt x="51439" y="129468"/>
                    </a:cubicBezTo>
                    <a:cubicBezTo>
                      <a:pt x="49861" y="131913"/>
                      <a:pt x="47345" y="133632"/>
                      <a:pt x="44482" y="134196"/>
                    </a:cubicBezTo>
                    <a:cubicBezTo>
                      <a:pt x="43733" y="134303"/>
                      <a:pt x="43037" y="134384"/>
                      <a:pt x="42315" y="134384"/>
                    </a:cubicBezTo>
                    <a:close/>
                    <a:moveTo>
                      <a:pt x="7905" y="108408"/>
                    </a:moveTo>
                    <a:lnTo>
                      <a:pt x="38382" y="129334"/>
                    </a:lnTo>
                    <a:cubicBezTo>
                      <a:pt x="39934" y="130408"/>
                      <a:pt x="41860" y="130811"/>
                      <a:pt x="43706" y="130435"/>
                    </a:cubicBezTo>
                    <a:cubicBezTo>
                      <a:pt x="45553" y="130059"/>
                      <a:pt x="47185" y="128958"/>
                      <a:pt x="48202" y="127373"/>
                    </a:cubicBezTo>
                    <a:cubicBezTo>
                      <a:pt x="50048" y="124498"/>
                      <a:pt x="51894" y="121624"/>
                      <a:pt x="53687" y="118750"/>
                    </a:cubicBezTo>
                    <a:cubicBezTo>
                      <a:pt x="56630" y="114103"/>
                      <a:pt x="59386" y="109724"/>
                      <a:pt x="61232" y="107092"/>
                    </a:cubicBezTo>
                    <a:cubicBezTo>
                      <a:pt x="61714" y="106393"/>
                      <a:pt x="62597" y="106097"/>
                      <a:pt x="63400" y="106366"/>
                    </a:cubicBezTo>
                    <a:cubicBezTo>
                      <a:pt x="77581" y="111175"/>
                      <a:pt x="105141" y="103680"/>
                      <a:pt x="116031" y="81008"/>
                    </a:cubicBezTo>
                    <a:cubicBezTo>
                      <a:pt x="116298" y="80471"/>
                      <a:pt x="116807" y="80068"/>
                      <a:pt x="117395" y="79960"/>
                    </a:cubicBezTo>
                    <a:cubicBezTo>
                      <a:pt x="117984" y="79853"/>
                      <a:pt x="118599" y="80014"/>
                      <a:pt x="119054" y="80443"/>
                    </a:cubicBezTo>
                    <a:cubicBezTo>
                      <a:pt x="120740" y="82002"/>
                      <a:pt x="123844" y="82727"/>
                      <a:pt x="127590" y="82405"/>
                    </a:cubicBezTo>
                    <a:cubicBezTo>
                      <a:pt x="131416" y="82082"/>
                      <a:pt x="144875" y="79637"/>
                      <a:pt x="157932" y="62365"/>
                    </a:cubicBezTo>
                    <a:cubicBezTo>
                      <a:pt x="164488" y="53661"/>
                      <a:pt x="166816" y="41654"/>
                      <a:pt x="164300" y="29404"/>
                    </a:cubicBezTo>
                    <a:cubicBezTo>
                      <a:pt x="160876" y="12722"/>
                      <a:pt x="149450" y="-1864"/>
                      <a:pt x="132138" y="-11696"/>
                    </a:cubicBezTo>
                    <a:cubicBezTo>
                      <a:pt x="101234" y="-29237"/>
                      <a:pt x="67386" y="-10622"/>
                      <a:pt x="47800" y="10681"/>
                    </a:cubicBezTo>
                    <a:cubicBezTo>
                      <a:pt x="30488" y="29485"/>
                      <a:pt x="21739" y="50303"/>
                      <a:pt x="21739" y="72573"/>
                    </a:cubicBezTo>
                    <a:cubicBezTo>
                      <a:pt x="21739" y="72895"/>
                      <a:pt x="21659" y="73298"/>
                      <a:pt x="21498" y="73593"/>
                    </a:cubicBezTo>
                    <a:cubicBezTo>
                      <a:pt x="19786" y="76763"/>
                      <a:pt x="11143" y="90678"/>
                      <a:pt x="5952" y="98872"/>
                    </a:cubicBezTo>
                    <a:cubicBezTo>
                      <a:pt x="3892" y="102014"/>
                      <a:pt x="4775" y="106259"/>
                      <a:pt x="7905" y="108408"/>
                    </a:cubicBezTo>
                    <a:close/>
                  </a:path>
                </a:pathLst>
              </a:custGeom>
              <a:solidFill>
                <a:srgbClr val="191919"/>
              </a:solidFill>
              <a:ln w="268" cap="flat">
                <a:noFill/>
                <a:prstDash val="solid"/>
                <a:miter/>
              </a:ln>
            </p:spPr>
            <p:txBody>
              <a:bodyPr rtlCol="0" anchor="ctr"/>
              <a:lstStyle/>
              <a:p>
                <a:endParaRPr lang="fr-FR"/>
              </a:p>
            </p:txBody>
          </p:sp>
        </p:grpSp>
        <p:sp>
          <p:nvSpPr>
            <p:cNvPr id="4329" name="Forme libre 4328">
              <a:extLst>
                <a:ext uri="{FF2B5EF4-FFF2-40B4-BE49-F238E27FC236}">
                  <a16:creationId xmlns:a16="http://schemas.microsoft.com/office/drawing/2014/main" id="{03DE575B-8DF8-7B77-6F30-9ABD9C3D0E29}"/>
                </a:ext>
              </a:extLst>
            </p:cNvPr>
            <p:cNvSpPr/>
            <p:nvPr/>
          </p:nvSpPr>
          <p:spPr>
            <a:xfrm>
              <a:off x="2571089" y="9586267"/>
              <a:ext cx="101747" cy="22611"/>
            </a:xfrm>
            <a:custGeom>
              <a:avLst/>
              <a:gdLst>
                <a:gd name="connsiteX0" fmla="*/ 100923 w 101747"/>
                <a:gd name="connsiteY0" fmla="*/ -8574 h 22611"/>
                <a:gd name="connsiteX1" fmla="*/ 99452 w 101747"/>
                <a:gd name="connsiteY1" fmla="*/ -9273 h 22611"/>
                <a:gd name="connsiteX2" fmla="*/ 95866 w 101747"/>
                <a:gd name="connsiteY2" fmla="*/ -15532 h 22611"/>
                <a:gd name="connsiteX3" fmla="*/ 78340 w 101747"/>
                <a:gd name="connsiteY3" fmla="*/ -15908 h 22611"/>
                <a:gd name="connsiteX4" fmla="*/ 77564 w 101747"/>
                <a:gd name="connsiteY4" fmla="*/ -18514 h 22611"/>
                <a:gd name="connsiteX5" fmla="*/ 80160 w 101747"/>
                <a:gd name="connsiteY5" fmla="*/ -19293 h 22611"/>
                <a:gd name="connsiteX6" fmla="*/ 95599 w 101747"/>
                <a:gd name="connsiteY6" fmla="*/ -19937 h 22611"/>
                <a:gd name="connsiteX7" fmla="*/ 98301 w 101747"/>
                <a:gd name="connsiteY7" fmla="*/ -19749 h 22611"/>
                <a:gd name="connsiteX8" fmla="*/ 98676 w 101747"/>
                <a:gd name="connsiteY8" fmla="*/ -19078 h 22611"/>
                <a:gd name="connsiteX9" fmla="*/ 102395 w 101747"/>
                <a:gd name="connsiteY9" fmla="*/ -11717 h 22611"/>
                <a:gd name="connsiteX10" fmla="*/ 102127 w 101747"/>
                <a:gd name="connsiteY10" fmla="*/ -9031 h 22611"/>
                <a:gd name="connsiteX11" fmla="*/ 100923 w 101747"/>
                <a:gd name="connsiteY11" fmla="*/ -8574 h 22611"/>
                <a:gd name="connsiteX12" fmla="*/ 24719 w 101747"/>
                <a:gd name="connsiteY12" fmla="*/ -5 h 22611"/>
                <a:gd name="connsiteX13" fmla="*/ 23729 w 101747"/>
                <a:gd name="connsiteY13" fmla="*/ -300 h 22611"/>
                <a:gd name="connsiteX14" fmla="*/ 1387 w 101747"/>
                <a:gd name="connsiteY14" fmla="*/ -19642 h 22611"/>
                <a:gd name="connsiteX15" fmla="*/ 1949 w 101747"/>
                <a:gd name="connsiteY15" fmla="*/ -22301 h 22611"/>
                <a:gd name="connsiteX16" fmla="*/ 4598 w 101747"/>
                <a:gd name="connsiteY16" fmla="*/ -21737 h 22611"/>
                <a:gd name="connsiteX17" fmla="*/ 25736 w 101747"/>
                <a:gd name="connsiteY17" fmla="*/ -3578 h 22611"/>
                <a:gd name="connsiteX18" fmla="*/ 26378 w 101747"/>
                <a:gd name="connsiteY18" fmla="*/ -945 h 22611"/>
                <a:gd name="connsiteX19" fmla="*/ 24719 w 101747"/>
                <a:gd name="connsiteY19" fmla="*/ -5 h 2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1747" h="22611">
                  <a:moveTo>
                    <a:pt x="100923" y="-8574"/>
                  </a:moveTo>
                  <a:cubicBezTo>
                    <a:pt x="100361" y="-8574"/>
                    <a:pt x="99826" y="-8816"/>
                    <a:pt x="99452" y="-9273"/>
                  </a:cubicBezTo>
                  <a:cubicBezTo>
                    <a:pt x="97713" y="-11368"/>
                    <a:pt x="96749" y="-13168"/>
                    <a:pt x="95866" y="-15532"/>
                  </a:cubicBezTo>
                  <a:cubicBezTo>
                    <a:pt x="89552" y="-12308"/>
                    <a:pt x="80427" y="-14806"/>
                    <a:pt x="78340" y="-15908"/>
                  </a:cubicBezTo>
                  <a:cubicBezTo>
                    <a:pt x="77404" y="-16418"/>
                    <a:pt x="77056" y="-17573"/>
                    <a:pt x="77564" y="-18514"/>
                  </a:cubicBezTo>
                  <a:cubicBezTo>
                    <a:pt x="78073" y="-19454"/>
                    <a:pt x="79223" y="-19803"/>
                    <a:pt x="80160" y="-19293"/>
                  </a:cubicBezTo>
                  <a:cubicBezTo>
                    <a:pt x="81979" y="-18325"/>
                    <a:pt x="91318" y="-16176"/>
                    <a:pt x="95599" y="-19937"/>
                  </a:cubicBezTo>
                  <a:cubicBezTo>
                    <a:pt x="96401" y="-20636"/>
                    <a:pt x="97605" y="-20555"/>
                    <a:pt x="98301" y="-19749"/>
                  </a:cubicBezTo>
                  <a:cubicBezTo>
                    <a:pt x="98462" y="-19561"/>
                    <a:pt x="98595" y="-19319"/>
                    <a:pt x="98676" y="-19078"/>
                  </a:cubicBezTo>
                  <a:cubicBezTo>
                    <a:pt x="99719" y="-15854"/>
                    <a:pt x="100522" y="-14000"/>
                    <a:pt x="102395" y="-11717"/>
                  </a:cubicBezTo>
                  <a:cubicBezTo>
                    <a:pt x="103064" y="-10911"/>
                    <a:pt x="102957" y="-9702"/>
                    <a:pt x="102127" y="-9031"/>
                  </a:cubicBezTo>
                  <a:cubicBezTo>
                    <a:pt x="101780" y="-8709"/>
                    <a:pt x="101351" y="-8574"/>
                    <a:pt x="100923" y="-8574"/>
                  </a:cubicBezTo>
                  <a:close/>
                  <a:moveTo>
                    <a:pt x="24719" y="-5"/>
                  </a:moveTo>
                  <a:cubicBezTo>
                    <a:pt x="24371" y="-5"/>
                    <a:pt x="24024" y="-113"/>
                    <a:pt x="23729" y="-300"/>
                  </a:cubicBezTo>
                  <a:cubicBezTo>
                    <a:pt x="11662" y="-7742"/>
                    <a:pt x="4143" y="-15370"/>
                    <a:pt x="1387" y="-19642"/>
                  </a:cubicBezTo>
                  <a:cubicBezTo>
                    <a:pt x="825" y="-20528"/>
                    <a:pt x="1066" y="-21710"/>
                    <a:pt x="1949" y="-22301"/>
                  </a:cubicBezTo>
                  <a:cubicBezTo>
                    <a:pt x="2832" y="-22892"/>
                    <a:pt x="4009" y="-22623"/>
                    <a:pt x="4598" y="-21737"/>
                  </a:cubicBezTo>
                  <a:cubicBezTo>
                    <a:pt x="7354" y="-17493"/>
                    <a:pt x="14953" y="-10213"/>
                    <a:pt x="25736" y="-3578"/>
                  </a:cubicBezTo>
                  <a:cubicBezTo>
                    <a:pt x="26646" y="-3013"/>
                    <a:pt x="26913" y="-1859"/>
                    <a:pt x="26378" y="-945"/>
                  </a:cubicBezTo>
                  <a:cubicBezTo>
                    <a:pt x="26004" y="-354"/>
                    <a:pt x="25388" y="-5"/>
                    <a:pt x="24719" y="-5"/>
                  </a:cubicBezTo>
                  <a:close/>
                </a:path>
              </a:pathLst>
            </a:custGeom>
            <a:solidFill>
              <a:srgbClr val="FFFFFF"/>
            </a:solidFill>
            <a:ln w="268" cap="flat">
              <a:noFill/>
              <a:prstDash val="solid"/>
              <a:miter/>
            </a:ln>
          </p:spPr>
          <p:txBody>
            <a:bodyPr rtlCol="0" anchor="ctr"/>
            <a:lstStyle/>
            <a:p>
              <a:endParaRPr lang="fr-FR"/>
            </a:p>
          </p:txBody>
        </p:sp>
        <p:sp>
          <p:nvSpPr>
            <p:cNvPr id="4330" name="Forme libre 4329">
              <a:extLst>
                <a:ext uri="{FF2B5EF4-FFF2-40B4-BE49-F238E27FC236}">
                  <a16:creationId xmlns:a16="http://schemas.microsoft.com/office/drawing/2014/main" id="{FC895B2C-0BDA-7292-152A-CC355806B880}"/>
                </a:ext>
              </a:extLst>
            </p:cNvPr>
            <p:cNvSpPr/>
            <p:nvPr/>
          </p:nvSpPr>
          <p:spPr>
            <a:xfrm>
              <a:off x="3119612" y="9379709"/>
              <a:ext cx="170415" cy="112360"/>
            </a:xfrm>
            <a:custGeom>
              <a:avLst/>
              <a:gdLst>
                <a:gd name="connsiteX0" fmla="*/ -461 w 170415"/>
                <a:gd name="connsiteY0" fmla="*/ 24349 h 112360"/>
                <a:gd name="connsiteX1" fmla="*/ 5131 w 170415"/>
                <a:gd name="connsiteY1" fmla="*/ 13873 h 112360"/>
                <a:gd name="connsiteX2" fmla="*/ 31246 w 170415"/>
                <a:gd name="connsiteY2" fmla="*/ 5277 h 112360"/>
                <a:gd name="connsiteX3" fmla="*/ 91556 w 170415"/>
                <a:gd name="connsiteY3" fmla="*/ -21721 h 112360"/>
                <a:gd name="connsiteX4" fmla="*/ 167225 w 170415"/>
                <a:gd name="connsiteY4" fmla="*/ 17392 h 112360"/>
                <a:gd name="connsiteX5" fmla="*/ 137899 w 170415"/>
                <a:gd name="connsiteY5" fmla="*/ 88739 h 112360"/>
                <a:gd name="connsiteX6" fmla="*/ 97175 w 170415"/>
                <a:gd name="connsiteY6" fmla="*/ 76248 h 112360"/>
                <a:gd name="connsiteX7" fmla="*/ 41253 w 170415"/>
                <a:gd name="connsiteY7" fmla="*/ 61769 h 112360"/>
                <a:gd name="connsiteX8" fmla="*/ 20543 w 170415"/>
                <a:gd name="connsiteY8" fmla="*/ 68001 h 112360"/>
                <a:gd name="connsiteX9" fmla="*/ 10215 w 170415"/>
                <a:gd name="connsiteY9" fmla="*/ 62252 h 112360"/>
                <a:gd name="connsiteX10" fmla="*/ -461 w 170415"/>
                <a:gd name="connsiteY10" fmla="*/ 24349 h 112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415" h="112360">
                  <a:moveTo>
                    <a:pt x="-461" y="24349"/>
                  </a:moveTo>
                  <a:cubicBezTo>
                    <a:pt x="-1719" y="19889"/>
                    <a:pt x="769" y="15243"/>
                    <a:pt x="5131" y="13873"/>
                  </a:cubicBezTo>
                  <a:cubicBezTo>
                    <a:pt x="14255" y="10998"/>
                    <a:pt x="28276" y="6458"/>
                    <a:pt x="31246" y="5277"/>
                  </a:cubicBezTo>
                  <a:cubicBezTo>
                    <a:pt x="35527" y="-983"/>
                    <a:pt x="54872" y="-19196"/>
                    <a:pt x="91556" y="-21721"/>
                  </a:cubicBezTo>
                  <a:cubicBezTo>
                    <a:pt x="127946" y="-24192"/>
                    <a:pt x="159974" y="-14951"/>
                    <a:pt x="167225" y="17392"/>
                  </a:cubicBezTo>
                  <a:cubicBezTo>
                    <a:pt x="175680" y="55026"/>
                    <a:pt x="160857" y="83582"/>
                    <a:pt x="137899" y="88739"/>
                  </a:cubicBezTo>
                  <a:cubicBezTo>
                    <a:pt x="114059" y="94085"/>
                    <a:pt x="98085" y="84253"/>
                    <a:pt x="97175" y="76248"/>
                  </a:cubicBezTo>
                  <a:cubicBezTo>
                    <a:pt x="75582" y="85945"/>
                    <a:pt x="49146" y="75281"/>
                    <a:pt x="41253" y="61769"/>
                  </a:cubicBezTo>
                  <a:cubicBezTo>
                    <a:pt x="38470" y="62629"/>
                    <a:pt x="27607" y="65852"/>
                    <a:pt x="20543" y="68001"/>
                  </a:cubicBezTo>
                  <a:cubicBezTo>
                    <a:pt x="16128" y="69344"/>
                    <a:pt x="11499" y="66765"/>
                    <a:pt x="10215" y="62252"/>
                  </a:cubicBezTo>
                  <a:lnTo>
                    <a:pt x="-461" y="24349"/>
                  </a:lnTo>
                  <a:close/>
                </a:path>
              </a:pathLst>
            </a:custGeom>
            <a:solidFill>
              <a:srgbClr val="191919"/>
            </a:solidFill>
            <a:ln w="268" cap="flat">
              <a:noFill/>
              <a:prstDash val="solid"/>
              <a:miter/>
            </a:ln>
          </p:spPr>
          <p:txBody>
            <a:bodyPr rtlCol="0" anchor="ctr"/>
            <a:lstStyle/>
            <a:p>
              <a:endParaRPr lang="fr-FR"/>
            </a:p>
          </p:txBody>
        </p:sp>
        <p:sp>
          <p:nvSpPr>
            <p:cNvPr id="4331" name="Forme libre 4330">
              <a:extLst>
                <a:ext uri="{FF2B5EF4-FFF2-40B4-BE49-F238E27FC236}">
                  <a16:creationId xmlns:a16="http://schemas.microsoft.com/office/drawing/2014/main" id="{3989DB7E-57AE-200C-82E5-5EBCEFF0D6E6}"/>
                </a:ext>
              </a:extLst>
            </p:cNvPr>
            <p:cNvSpPr/>
            <p:nvPr/>
          </p:nvSpPr>
          <p:spPr>
            <a:xfrm>
              <a:off x="3117754" y="9377795"/>
              <a:ext cx="174238" cy="116217"/>
            </a:xfrm>
            <a:custGeom>
              <a:avLst/>
              <a:gdLst>
                <a:gd name="connsiteX0" fmla="*/ 126538 w 174238"/>
                <a:gd name="connsiteY0" fmla="*/ 94118 h 116217"/>
                <a:gd name="connsiteX1" fmla="*/ 103688 w 174238"/>
                <a:gd name="connsiteY1" fmla="*/ 87805 h 116217"/>
                <a:gd name="connsiteX2" fmla="*/ 97775 w 174238"/>
                <a:gd name="connsiteY2" fmla="*/ 80821 h 116217"/>
                <a:gd name="connsiteX3" fmla="*/ 65425 w 174238"/>
                <a:gd name="connsiteY3" fmla="*/ 81493 h 116217"/>
                <a:gd name="connsiteX4" fmla="*/ 42334 w 174238"/>
                <a:gd name="connsiteY4" fmla="*/ 65966 h 116217"/>
                <a:gd name="connsiteX5" fmla="*/ 32621 w 174238"/>
                <a:gd name="connsiteY5" fmla="*/ 68894 h 116217"/>
                <a:gd name="connsiteX6" fmla="*/ 23015 w 174238"/>
                <a:gd name="connsiteY6" fmla="*/ 71768 h 116217"/>
                <a:gd name="connsiteX7" fmla="*/ 15256 w 174238"/>
                <a:gd name="connsiteY7" fmla="*/ 70935 h 116217"/>
                <a:gd name="connsiteX8" fmla="*/ 10306 w 174238"/>
                <a:gd name="connsiteY8" fmla="*/ 64677 h 116217"/>
                <a:gd name="connsiteX9" fmla="*/ -397 w 174238"/>
                <a:gd name="connsiteY9" fmla="*/ 26773 h 116217"/>
                <a:gd name="connsiteX10" fmla="*/ 6453 w 174238"/>
                <a:gd name="connsiteY10" fmla="*/ 13933 h 116217"/>
                <a:gd name="connsiteX11" fmla="*/ 31952 w 174238"/>
                <a:gd name="connsiteY11" fmla="*/ 5578 h 116217"/>
                <a:gd name="connsiteX12" fmla="*/ 93333 w 174238"/>
                <a:gd name="connsiteY12" fmla="*/ -21715 h 116217"/>
                <a:gd name="connsiteX13" fmla="*/ 170982 w 174238"/>
                <a:gd name="connsiteY13" fmla="*/ 18902 h 116217"/>
                <a:gd name="connsiteX14" fmla="*/ 164400 w 174238"/>
                <a:gd name="connsiteY14" fmla="*/ 74669 h 116217"/>
                <a:gd name="connsiteX15" fmla="*/ 140211 w 174238"/>
                <a:gd name="connsiteY15" fmla="*/ 92533 h 116217"/>
                <a:gd name="connsiteX16" fmla="*/ 126538 w 174238"/>
                <a:gd name="connsiteY16" fmla="*/ 94118 h 116217"/>
                <a:gd name="connsiteX17" fmla="*/ 99059 w 174238"/>
                <a:gd name="connsiteY17" fmla="*/ 76281 h 116217"/>
                <a:gd name="connsiteX18" fmla="*/ 100959 w 174238"/>
                <a:gd name="connsiteY18" fmla="*/ 77974 h 116217"/>
                <a:gd name="connsiteX19" fmla="*/ 105909 w 174238"/>
                <a:gd name="connsiteY19" fmla="*/ 84662 h 116217"/>
                <a:gd name="connsiteX20" fmla="*/ 139355 w 174238"/>
                <a:gd name="connsiteY20" fmla="*/ 88799 h 116217"/>
                <a:gd name="connsiteX21" fmla="*/ 161162 w 174238"/>
                <a:gd name="connsiteY21" fmla="*/ 72628 h 116217"/>
                <a:gd name="connsiteX22" fmla="*/ 167236 w 174238"/>
                <a:gd name="connsiteY22" fmla="*/ 19762 h 116217"/>
                <a:gd name="connsiteX23" fmla="*/ 93574 w 174238"/>
                <a:gd name="connsiteY23" fmla="*/ -17873 h 116217"/>
                <a:gd name="connsiteX24" fmla="*/ 34708 w 174238"/>
                <a:gd name="connsiteY24" fmla="*/ 8291 h 116217"/>
                <a:gd name="connsiteX25" fmla="*/ 33825 w 174238"/>
                <a:gd name="connsiteY25" fmla="*/ 8990 h 116217"/>
                <a:gd name="connsiteX26" fmla="*/ 7577 w 174238"/>
                <a:gd name="connsiteY26" fmla="*/ 17613 h 116217"/>
                <a:gd name="connsiteX27" fmla="*/ 3269 w 174238"/>
                <a:gd name="connsiteY27" fmla="*/ 25725 h 116217"/>
                <a:gd name="connsiteX28" fmla="*/ 13972 w 174238"/>
                <a:gd name="connsiteY28" fmla="*/ 63629 h 116217"/>
                <a:gd name="connsiteX29" fmla="*/ 17075 w 174238"/>
                <a:gd name="connsiteY29" fmla="*/ 67551 h 116217"/>
                <a:gd name="connsiteX30" fmla="*/ 21918 w 174238"/>
                <a:gd name="connsiteY30" fmla="*/ 68061 h 116217"/>
                <a:gd name="connsiteX31" fmla="*/ 31524 w 174238"/>
                <a:gd name="connsiteY31" fmla="*/ 65187 h 116217"/>
                <a:gd name="connsiteX32" fmla="*/ 42602 w 174238"/>
                <a:gd name="connsiteY32" fmla="*/ 61856 h 116217"/>
                <a:gd name="connsiteX33" fmla="*/ 44822 w 174238"/>
                <a:gd name="connsiteY33" fmla="*/ 62715 h 116217"/>
                <a:gd name="connsiteX34" fmla="*/ 98310 w 174238"/>
                <a:gd name="connsiteY34" fmla="*/ 76415 h 116217"/>
                <a:gd name="connsiteX35" fmla="*/ 99059 w 174238"/>
                <a:gd name="connsiteY35" fmla="*/ 76281 h 11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74238" h="116217">
                  <a:moveTo>
                    <a:pt x="126538" y="94118"/>
                  </a:moveTo>
                  <a:cubicBezTo>
                    <a:pt x="117548" y="94118"/>
                    <a:pt x="109467" y="91942"/>
                    <a:pt x="103688" y="87805"/>
                  </a:cubicBezTo>
                  <a:cubicBezTo>
                    <a:pt x="100771" y="85710"/>
                    <a:pt x="98738" y="83292"/>
                    <a:pt x="97775" y="80821"/>
                  </a:cubicBezTo>
                  <a:cubicBezTo>
                    <a:pt x="87928" y="84635"/>
                    <a:pt x="76530" y="84904"/>
                    <a:pt x="65425" y="81493"/>
                  </a:cubicBezTo>
                  <a:cubicBezTo>
                    <a:pt x="55338" y="78403"/>
                    <a:pt x="46829" y="72681"/>
                    <a:pt x="42334" y="65966"/>
                  </a:cubicBezTo>
                  <a:cubicBezTo>
                    <a:pt x="40140" y="66637"/>
                    <a:pt x="36501" y="67739"/>
                    <a:pt x="32621" y="68894"/>
                  </a:cubicBezTo>
                  <a:cubicBezTo>
                    <a:pt x="29330" y="69888"/>
                    <a:pt x="25878" y="70909"/>
                    <a:pt x="23015" y="71768"/>
                  </a:cubicBezTo>
                  <a:cubicBezTo>
                    <a:pt x="20420" y="72547"/>
                    <a:pt x="17610" y="72252"/>
                    <a:pt x="15256" y="70935"/>
                  </a:cubicBezTo>
                  <a:cubicBezTo>
                    <a:pt x="12848" y="69619"/>
                    <a:pt x="11055" y="67363"/>
                    <a:pt x="10306" y="64677"/>
                  </a:cubicBezTo>
                  <a:lnTo>
                    <a:pt x="-397" y="26773"/>
                  </a:lnTo>
                  <a:cubicBezTo>
                    <a:pt x="-1922" y="21373"/>
                    <a:pt x="1155" y="15598"/>
                    <a:pt x="6453" y="13933"/>
                  </a:cubicBezTo>
                  <a:cubicBezTo>
                    <a:pt x="15684" y="11031"/>
                    <a:pt x="28313" y="6922"/>
                    <a:pt x="31952" y="5578"/>
                  </a:cubicBezTo>
                  <a:cubicBezTo>
                    <a:pt x="34708" y="2032"/>
                    <a:pt x="52635" y="-18948"/>
                    <a:pt x="93333" y="-21715"/>
                  </a:cubicBezTo>
                  <a:cubicBezTo>
                    <a:pt x="136867" y="-24696"/>
                    <a:pt x="164453" y="-10271"/>
                    <a:pt x="170982" y="18902"/>
                  </a:cubicBezTo>
                  <a:cubicBezTo>
                    <a:pt x="175825" y="40473"/>
                    <a:pt x="173497" y="60271"/>
                    <a:pt x="164400" y="74669"/>
                  </a:cubicBezTo>
                  <a:cubicBezTo>
                    <a:pt x="158433" y="84152"/>
                    <a:pt x="150058" y="90331"/>
                    <a:pt x="140211" y="92533"/>
                  </a:cubicBezTo>
                  <a:cubicBezTo>
                    <a:pt x="135502" y="93608"/>
                    <a:pt x="130927" y="94118"/>
                    <a:pt x="126538" y="94118"/>
                  </a:cubicBezTo>
                  <a:close/>
                  <a:moveTo>
                    <a:pt x="99059" y="76281"/>
                  </a:moveTo>
                  <a:cubicBezTo>
                    <a:pt x="100022" y="76281"/>
                    <a:pt x="100852" y="77006"/>
                    <a:pt x="100959" y="77974"/>
                  </a:cubicBezTo>
                  <a:cubicBezTo>
                    <a:pt x="101200" y="80149"/>
                    <a:pt x="102992" y="82594"/>
                    <a:pt x="105909" y="84662"/>
                  </a:cubicBezTo>
                  <a:cubicBezTo>
                    <a:pt x="108825" y="86731"/>
                    <a:pt x="119796" y="93178"/>
                    <a:pt x="139355" y="88799"/>
                  </a:cubicBezTo>
                  <a:cubicBezTo>
                    <a:pt x="148185" y="86811"/>
                    <a:pt x="155730" y="81224"/>
                    <a:pt x="161162" y="72628"/>
                  </a:cubicBezTo>
                  <a:cubicBezTo>
                    <a:pt x="169698" y="59116"/>
                    <a:pt x="171838" y="40338"/>
                    <a:pt x="167236" y="19762"/>
                  </a:cubicBezTo>
                  <a:cubicBezTo>
                    <a:pt x="162928" y="581"/>
                    <a:pt x="146660" y="-21473"/>
                    <a:pt x="93574" y="-17873"/>
                  </a:cubicBezTo>
                  <a:cubicBezTo>
                    <a:pt x="58361" y="-15455"/>
                    <a:pt x="39123" y="1818"/>
                    <a:pt x="34708" y="8291"/>
                  </a:cubicBezTo>
                  <a:cubicBezTo>
                    <a:pt x="34494" y="8614"/>
                    <a:pt x="34200" y="8855"/>
                    <a:pt x="33825" y="8990"/>
                  </a:cubicBezTo>
                  <a:cubicBezTo>
                    <a:pt x="30721" y="10199"/>
                    <a:pt x="16219" y="14926"/>
                    <a:pt x="7577" y="17613"/>
                  </a:cubicBezTo>
                  <a:cubicBezTo>
                    <a:pt x="4232" y="18660"/>
                    <a:pt x="2279" y="22314"/>
                    <a:pt x="3269" y="25725"/>
                  </a:cubicBezTo>
                  <a:lnTo>
                    <a:pt x="13972" y="63629"/>
                  </a:lnTo>
                  <a:cubicBezTo>
                    <a:pt x="14426" y="65294"/>
                    <a:pt x="15550" y="66718"/>
                    <a:pt x="17075" y="67551"/>
                  </a:cubicBezTo>
                  <a:cubicBezTo>
                    <a:pt x="18547" y="68383"/>
                    <a:pt x="20286" y="68544"/>
                    <a:pt x="21918" y="68061"/>
                  </a:cubicBezTo>
                  <a:cubicBezTo>
                    <a:pt x="24755" y="67201"/>
                    <a:pt x="28233" y="66154"/>
                    <a:pt x="31524" y="65187"/>
                  </a:cubicBezTo>
                  <a:cubicBezTo>
                    <a:pt x="36421" y="63709"/>
                    <a:pt x="40943" y="62366"/>
                    <a:pt x="42602" y="61856"/>
                  </a:cubicBezTo>
                  <a:cubicBezTo>
                    <a:pt x="43458" y="61587"/>
                    <a:pt x="44368" y="61936"/>
                    <a:pt x="44822" y="62715"/>
                  </a:cubicBezTo>
                  <a:cubicBezTo>
                    <a:pt x="51779" y="74616"/>
                    <a:pt x="76663" y="86140"/>
                    <a:pt x="98310" y="76415"/>
                  </a:cubicBezTo>
                  <a:cubicBezTo>
                    <a:pt x="98524" y="76335"/>
                    <a:pt x="98791" y="76281"/>
                    <a:pt x="99059" y="76281"/>
                  </a:cubicBezTo>
                  <a:close/>
                </a:path>
              </a:pathLst>
            </a:custGeom>
            <a:solidFill>
              <a:srgbClr val="191919"/>
            </a:solidFill>
            <a:ln w="268" cap="flat">
              <a:noFill/>
              <a:prstDash val="solid"/>
              <a:miter/>
            </a:ln>
          </p:spPr>
          <p:txBody>
            <a:bodyPr rtlCol="0" anchor="ctr"/>
            <a:lstStyle/>
            <a:p>
              <a:endParaRPr lang="fr-FR"/>
            </a:p>
          </p:txBody>
        </p:sp>
        <p:sp>
          <p:nvSpPr>
            <p:cNvPr id="4332" name="Forme libre 4331">
              <a:extLst>
                <a:ext uri="{FF2B5EF4-FFF2-40B4-BE49-F238E27FC236}">
                  <a16:creationId xmlns:a16="http://schemas.microsoft.com/office/drawing/2014/main" id="{C0757070-D2C1-5DD6-B6F7-FCC9A4671AE2}"/>
                </a:ext>
              </a:extLst>
            </p:cNvPr>
            <p:cNvSpPr/>
            <p:nvPr/>
          </p:nvSpPr>
          <p:spPr>
            <a:xfrm>
              <a:off x="3149598" y="9405548"/>
              <a:ext cx="101863" cy="65631"/>
            </a:xfrm>
            <a:custGeom>
              <a:avLst/>
              <a:gdLst>
                <a:gd name="connsiteX0" fmla="*/ 81812 w 101863"/>
                <a:gd name="connsiteY0" fmla="*/ 43524 h 65631"/>
                <a:gd name="connsiteX1" fmla="*/ 44673 w 101863"/>
                <a:gd name="connsiteY1" fmla="*/ 29529 h 65631"/>
                <a:gd name="connsiteX2" fmla="*/ 11494 w 101863"/>
                <a:gd name="connsiteY2" fmla="*/ 26493 h 65631"/>
                <a:gd name="connsiteX3" fmla="*/ 11387 w 101863"/>
                <a:gd name="connsiteY3" fmla="*/ 23780 h 65631"/>
                <a:gd name="connsiteX4" fmla="*/ 14090 w 101863"/>
                <a:gd name="connsiteY4" fmla="*/ 23673 h 65631"/>
                <a:gd name="connsiteX5" fmla="*/ 14170 w 101863"/>
                <a:gd name="connsiteY5" fmla="*/ 23753 h 65631"/>
                <a:gd name="connsiteX6" fmla="*/ 43656 w 101863"/>
                <a:gd name="connsiteY6" fmla="*/ 25661 h 65631"/>
                <a:gd name="connsiteX7" fmla="*/ 45957 w 101863"/>
                <a:gd name="connsiteY7" fmla="*/ 25687 h 65631"/>
                <a:gd name="connsiteX8" fmla="*/ 87324 w 101863"/>
                <a:gd name="connsiteY8" fmla="*/ 39011 h 65631"/>
                <a:gd name="connsiteX9" fmla="*/ 95404 w 101863"/>
                <a:gd name="connsiteY9" fmla="*/ 32215 h 65631"/>
                <a:gd name="connsiteX10" fmla="*/ 73972 w 101863"/>
                <a:gd name="connsiteY10" fmla="*/ -6548 h 65631"/>
                <a:gd name="connsiteX11" fmla="*/ 72072 w 101863"/>
                <a:gd name="connsiteY11" fmla="*/ -7864 h 65631"/>
                <a:gd name="connsiteX12" fmla="*/ 71671 w 101863"/>
                <a:gd name="connsiteY12" fmla="*/ -10551 h 65631"/>
                <a:gd name="connsiteX13" fmla="*/ 74240 w 101863"/>
                <a:gd name="connsiteY13" fmla="*/ -11007 h 65631"/>
                <a:gd name="connsiteX14" fmla="*/ 76113 w 101863"/>
                <a:gd name="connsiteY14" fmla="*/ -9718 h 65631"/>
                <a:gd name="connsiteX15" fmla="*/ 98910 w 101863"/>
                <a:gd name="connsiteY15" fmla="*/ 33719 h 65631"/>
                <a:gd name="connsiteX16" fmla="*/ 88287 w 101863"/>
                <a:gd name="connsiteY16" fmla="*/ 42745 h 65631"/>
                <a:gd name="connsiteX17" fmla="*/ 81812 w 101863"/>
                <a:gd name="connsiteY17" fmla="*/ 43524 h 65631"/>
                <a:gd name="connsiteX18" fmla="*/ 6491 w 101863"/>
                <a:gd name="connsiteY18" fmla="*/ 11531 h 65631"/>
                <a:gd name="connsiteX19" fmla="*/ 4698 w 101863"/>
                <a:gd name="connsiteY19" fmla="*/ 10241 h 65631"/>
                <a:gd name="connsiteX20" fmla="*/ -653 w 101863"/>
                <a:gd name="connsiteY20" fmla="*/ -20329 h 65631"/>
                <a:gd name="connsiteX21" fmla="*/ 1380 w 101863"/>
                <a:gd name="connsiteY21" fmla="*/ -22102 h 65631"/>
                <a:gd name="connsiteX22" fmla="*/ 3146 w 101863"/>
                <a:gd name="connsiteY22" fmla="*/ -20060 h 65631"/>
                <a:gd name="connsiteX23" fmla="*/ 3146 w 101863"/>
                <a:gd name="connsiteY23" fmla="*/ -20060 h 65631"/>
                <a:gd name="connsiteX24" fmla="*/ 8283 w 101863"/>
                <a:gd name="connsiteY24" fmla="*/ 8952 h 65631"/>
                <a:gd name="connsiteX25" fmla="*/ 7106 w 101863"/>
                <a:gd name="connsiteY25" fmla="*/ 11397 h 65631"/>
                <a:gd name="connsiteX26" fmla="*/ 6491 w 101863"/>
                <a:gd name="connsiteY26" fmla="*/ 11531 h 6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1863" h="65631">
                  <a:moveTo>
                    <a:pt x="81812" y="43524"/>
                  </a:moveTo>
                  <a:cubicBezTo>
                    <a:pt x="69263" y="43524"/>
                    <a:pt x="53690" y="36137"/>
                    <a:pt x="44673" y="29529"/>
                  </a:cubicBezTo>
                  <a:cubicBezTo>
                    <a:pt x="37689" y="33075"/>
                    <a:pt x="18852" y="33746"/>
                    <a:pt x="11494" y="26493"/>
                  </a:cubicBezTo>
                  <a:cubicBezTo>
                    <a:pt x="10718" y="25768"/>
                    <a:pt x="10692" y="24559"/>
                    <a:pt x="11387" y="23780"/>
                  </a:cubicBezTo>
                  <a:cubicBezTo>
                    <a:pt x="12110" y="23001"/>
                    <a:pt x="13314" y="22974"/>
                    <a:pt x="14090" y="23673"/>
                  </a:cubicBezTo>
                  <a:cubicBezTo>
                    <a:pt x="14117" y="23699"/>
                    <a:pt x="14143" y="23726"/>
                    <a:pt x="14170" y="23753"/>
                  </a:cubicBezTo>
                  <a:cubicBezTo>
                    <a:pt x="20458" y="29932"/>
                    <a:pt x="39241" y="28964"/>
                    <a:pt x="43656" y="25661"/>
                  </a:cubicBezTo>
                  <a:cubicBezTo>
                    <a:pt x="44352" y="25150"/>
                    <a:pt x="45288" y="25150"/>
                    <a:pt x="45957" y="25687"/>
                  </a:cubicBezTo>
                  <a:cubicBezTo>
                    <a:pt x="57249" y="34391"/>
                    <a:pt x="76273" y="41939"/>
                    <a:pt x="87324" y="39011"/>
                  </a:cubicBezTo>
                  <a:cubicBezTo>
                    <a:pt x="91284" y="37963"/>
                    <a:pt x="93933" y="35734"/>
                    <a:pt x="95404" y="32215"/>
                  </a:cubicBezTo>
                  <a:cubicBezTo>
                    <a:pt x="103244" y="13572"/>
                    <a:pt x="84193" y="490"/>
                    <a:pt x="73972" y="-6548"/>
                  </a:cubicBezTo>
                  <a:cubicBezTo>
                    <a:pt x="73303" y="-7005"/>
                    <a:pt x="72661" y="-7462"/>
                    <a:pt x="72072" y="-7864"/>
                  </a:cubicBezTo>
                  <a:cubicBezTo>
                    <a:pt x="71216" y="-8482"/>
                    <a:pt x="71056" y="-9691"/>
                    <a:pt x="71671" y="-10551"/>
                  </a:cubicBezTo>
                  <a:cubicBezTo>
                    <a:pt x="72286" y="-11357"/>
                    <a:pt x="73410" y="-11571"/>
                    <a:pt x="74240" y="-11007"/>
                  </a:cubicBezTo>
                  <a:cubicBezTo>
                    <a:pt x="74802" y="-10604"/>
                    <a:pt x="75444" y="-10175"/>
                    <a:pt x="76113" y="-9718"/>
                  </a:cubicBezTo>
                  <a:cubicBezTo>
                    <a:pt x="86468" y="-2626"/>
                    <a:pt x="107980" y="12175"/>
                    <a:pt x="98910" y="33719"/>
                  </a:cubicBezTo>
                  <a:cubicBezTo>
                    <a:pt x="96956" y="38340"/>
                    <a:pt x="93371" y="41375"/>
                    <a:pt x="88287" y="42745"/>
                  </a:cubicBezTo>
                  <a:cubicBezTo>
                    <a:pt x="86253" y="43282"/>
                    <a:pt x="84086" y="43524"/>
                    <a:pt x="81812" y="43524"/>
                  </a:cubicBezTo>
                  <a:close/>
                  <a:moveTo>
                    <a:pt x="6491" y="11531"/>
                  </a:moveTo>
                  <a:cubicBezTo>
                    <a:pt x="5688" y="11531"/>
                    <a:pt x="4966" y="11020"/>
                    <a:pt x="4698" y="10241"/>
                  </a:cubicBezTo>
                  <a:cubicBezTo>
                    <a:pt x="470" y="-1794"/>
                    <a:pt x="-1269" y="-11786"/>
                    <a:pt x="-653" y="-20329"/>
                  </a:cubicBezTo>
                  <a:cubicBezTo>
                    <a:pt x="-573" y="-21376"/>
                    <a:pt x="337" y="-22182"/>
                    <a:pt x="1380" y="-22102"/>
                  </a:cubicBezTo>
                  <a:cubicBezTo>
                    <a:pt x="2424" y="-22021"/>
                    <a:pt x="3226" y="-21108"/>
                    <a:pt x="3146" y="-20060"/>
                  </a:cubicBezTo>
                  <a:lnTo>
                    <a:pt x="3146" y="-20060"/>
                  </a:lnTo>
                  <a:cubicBezTo>
                    <a:pt x="2557" y="-12082"/>
                    <a:pt x="4243" y="-2572"/>
                    <a:pt x="8283" y="8952"/>
                  </a:cubicBezTo>
                  <a:cubicBezTo>
                    <a:pt x="8631" y="9946"/>
                    <a:pt x="8123" y="11047"/>
                    <a:pt x="7106" y="11397"/>
                  </a:cubicBezTo>
                  <a:cubicBezTo>
                    <a:pt x="6919" y="11504"/>
                    <a:pt x="6705" y="11531"/>
                    <a:pt x="6491" y="11531"/>
                  </a:cubicBezTo>
                  <a:close/>
                </a:path>
              </a:pathLst>
            </a:custGeom>
            <a:solidFill>
              <a:srgbClr val="FFFFFF"/>
            </a:solidFill>
            <a:ln w="268" cap="flat">
              <a:noFill/>
              <a:prstDash val="solid"/>
              <a:miter/>
            </a:ln>
          </p:spPr>
          <p:txBody>
            <a:bodyPr rtlCol="0" anchor="ctr"/>
            <a:lstStyle/>
            <a:p>
              <a:endParaRPr lang="fr-FR"/>
            </a:p>
          </p:txBody>
        </p:sp>
        <p:sp>
          <p:nvSpPr>
            <p:cNvPr id="4333" name="Forme libre 4332">
              <a:extLst>
                <a:ext uri="{FF2B5EF4-FFF2-40B4-BE49-F238E27FC236}">
                  <a16:creationId xmlns:a16="http://schemas.microsoft.com/office/drawing/2014/main" id="{D23CC31D-B2C8-EAD3-9F92-04E3703C73BC}"/>
                </a:ext>
              </a:extLst>
            </p:cNvPr>
            <p:cNvSpPr/>
            <p:nvPr/>
          </p:nvSpPr>
          <p:spPr>
            <a:xfrm>
              <a:off x="2470329" y="9615191"/>
              <a:ext cx="96460" cy="66726"/>
            </a:xfrm>
            <a:custGeom>
              <a:avLst/>
              <a:gdLst>
                <a:gd name="connsiteX0" fmla="*/ 97877 w 96460"/>
                <a:gd name="connsiteY0" fmla="*/ -22779 h 66726"/>
                <a:gd name="connsiteX1" fmla="*/ 10408 w 96460"/>
                <a:gd name="connsiteY1" fmla="*/ 41047 h 66726"/>
                <a:gd name="connsiteX2" fmla="*/ 3853 w 96460"/>
                <a:gd name="connsiteY2" fmla="*/ 31296 h 66726"/>
                <a:gd name="connsiteX3" fmla="*/ 97877 w 96460"/>
                <a:gd name="connsiteY3" fmla="*/ -22779 h 66726"/>
              </a:gdLst>
              <a:ahLst/>
              <a:cxnLst>
                <a:cxn ang="0">
                  <a:pos x="connsiteX0" y="connsiteY0"/>
                </a:cxn>
                <a:cxn ang="0">
                  <a:pos x="connsiteX1" y="connsiteY1"/>
                </a:cxn>
                <a:cxn ang="0">
                  <a:pos x="connsiteX2" y="connsiteY2"/>
                </a:cxn>
                <a:cxn ang="0">
                  <a:pos x="connsiteX3" y="connsiteY3"/>
                </a:cxn>
              </a:cxnLst>
              <a:rect l="l" t="t" r="r" b="b"/>
              <a:pathLst>
                <a:path w="96460" h="66726">
                  <a:moveTo>
                    <a:pt x="97877" y="-22779"/>
                  </a:moveTo>
                  <a:cubicBezTo>
                    <a:pt x="65528" y="9832"/>
                    <a:pt x="37406" y="6823"/>
                    <a:pt x="10408" y="41047"/>
                  </a:cubicBezTo>
                  <a:cubicBezTo>
                    <a:pt x="4308" y="48783"/>
                    <a:pt x="-2248" y="39489"/>
                    <a:pt x="3853" y="31296"/>
                  </a:cubicBezTo>
                  <a:cubicBezTo>
                    <a:pt x="20389" y="9080"/>
                    <a:pt x="52631" y="16306"/>
                    <a:pt x="97877" y="-22779"/>
                  </a:cubicBezTo>
                  <a:close/>
                </a:path>
              </a:pathLst>
            </a:custGeom>
            <a:solidFill>
              <a:srgbClr val="191919"/>
            </a:solidFill>
            <a:ln w="268" cap="flat">
              <a:noFill/>
              <a:prstDash val="solid"/>
              <a:miter/>
            </a:ln>
          </p:spPr>
          <p:txBody>
            <a:bodyPr rtlCol="0" anchor="ctr"/>
            <a:lstStyle/>
            <a:p>
              <a:endParaRPr lang="fr-FR"/>
            </a:p>
          </p:txBody>
        </p:sp>
        <p:sp>
          <p:nvSpPr>
            <p:cNvPr id="4334" name="Forme libre 4333">
              <a:extLst>
                <a:ext uri="{FF2B5EF4-FFF2-40B4-BE49-F238E27FC236}">
                  <a16:creationId xmlns:a16="http://schemas.microsoft.com/office/drawing/2014/main" id="{DDDEECE1-2437-F810-06D1-A16F1A39C681}"/>
                </a:ext>
              </a:extLst>
            </p:cNvPr>
            <p:cNvSpPr/>
            <p:nvPr/>
          </p:nvSpPr>
          <p:spPr>
            <a:xfrm>
              <a:off x="2468428" y="9613299"/>
              <a:ext cx="100301" cy="70526"/>
            </a:xfrm>
            <a:custGeom>
              <a:avLst/>
              <a:gdLst>
                <a:gd name="connsiteX0" fmla="*/ 7653 w 100301"/>
                <a:gd name="connsiteY0" fmla="*/ 47747 h 70526"/>
                <a:gd name="connsiteX1" fmla="*/ 4282 w 100301"/>
                <a:gd name="connsiteY1" fmla="*/ 46591 h 70526"/>
                <a:gd name="connsiteX2" fmla="*/ 4255 w 100301"/>
                <a:gd name="connsiteY2" fmla="*/ 32032 h 70526"/>
                <a:gd name="connsiteX3" fmla="*/ 37541 w 100301"/>
                <a:gd name="connsiteY3" fmla="*/ 12073 h 70526"/>
                <a:gd name="connsiteX4" fmla="*/ 98574 w 100301"/>
                <a:gd name="connsiteY4" fmla="*/ -22339 h 70526"/>
                <a:gd name="connsiteX5" fmla="*/ 101276 w 100301"/>
                <a:gd name="connsiteY5" fmla="*/ -22097 h 70526"/>
                <a:gd name="connsiteX6" fmla="*/ 101196 w 100301"/>
                <a:gd name="connsiteY6" fmla="*/ -19545 h 70526"/>
                <a:gd name="connsiteX7" fmla="*/ 57689 w 100301"/>
                <a:gd name="connsiteY7" fmla="*/ 10676 h 70526"/>
                <a:gd name="connsiteX8" fmla="*/ 13888 w 100301"/>
                <a:gd name="connsiteY8" fmla="*/ 44093 h 70526"/>
                <a:gd name="connsiteX9" fmla="*/ 7653 w 100301"/>
                <a:gd name="connsiteY9" fmla="*/ 47747 h 70526"/>
                <a:gd name="connsiteX10" fmla="*/ 43588 w 100301"/>
                <a:gd name="connsiteY10" fmla="*/ 13926 h 70526"/>
                <a:gd name="connsiteX11" fmla="*/ 38825 w 100301"/>
                <a:gd name="connsiteY11" fmla="*/ 15672 h 70526"/>
                <a:gd name="connsiteX12" fmla="*/ 7306 w 100301"/>
                <a:gd name="connsiteY12" fmla="*/ 34315 h 70526"/>
                <a:gd name="connsiteX13" fmla="*/ 6610 w 100301"/>
                <a:gd name="connsiteY13" fmla="*/ 43556 h 70526"/>
                <a:gd name="connsiteX14" fmla="*/ 10837 w 100301"/>
                <a:gd name="connsiteY14" fmla="*/ 41756 h 70526"/>
                <a:gd name="connsiteX15" fmla="*/ 43588 w 100301"/>
                <a:gd name="connsiteY15" fmla="*/ 13926 h 7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301" h="70526">
                  <a:moveTo>
                    <a:pt x="7653" y="47747"/>
                  </a:moveTo>
                  <a:cubicBezTo>
                    <a:pt x="6423" y="47747"/>
                    <a:pt x="5245" y="47344"/>
                    <a:pt x="4282" y="46591"/>
                  </a:cubicBezTo>
                  <a:cubicBezTo>
                    <a:pt x="964" y="44039"/>
                    <a:pt x="1" y="37727"/>
                    <a:pt x="4255" y="32032"/>
                  </a:cubicBezTo>
                  <a:cubicBezTo>
                    <a:pt x="12175" y="21394"/>
                    <a:pt x="23360" y="17284"/>
                    <a:pt x="37541" y="12073"/>
                  </a:cubicBezTo>
                  <a:cubicBezTo>
                    <a:pt x="53943" y="6056"/>
                    <a:pt x="74332" y="-1412"/>
                    <a:pt x="98574" y="-22339"/>
                  </a:cubicBezTo>
                  <a:cubicBezTo>
                    <a:pt x="99377" y="-23010"/>
                    <a:pt x="100581" y="-22903"/>
                    <a:pt x="101276" y="-22097"/>
                  </a:cubicBezTo>
                  <a:cubicBezTo>
                    <a:pt x="101892" y="-21344"/>
                    <a:pt x="101865" y="-20243"/>
                    <a:pt x="101196" y="-19545"/>
                  </a:cubicBezTo>
                  <a:cubicBezTo>
                    <a:pt x="85811" y="-4045"/>
                    <a:pt x="71522" y="3450"/>
                    <a:pt x="57689" y="10676"/>
                  </a:cubicBezTo>
                  <a:cubicBezTo>
                    <a:pt x="42411" y="18681"/>
                    <a:pt x="27962" y="26256"/>
                    <a:pt x="13888" y="44093"/>
                  </a:cubicBezTo>
                  <a:cubicBezTo>
                    <a:pt x="11720" y="46780"/>
                    <a:pt x="9526" y="47747"/>
                    <a:pt x="7653" y="47747"/>
                  </a:cubicBezTo>
                  <a:close/>
                  <a:moveTo>
                    <a:pt x="43588" y="13926"/>
                  </a:moveTo>
                  <a:cubicBezTo>
                    <a:pt x="41956" y="14544"/>
                    <a:pt x="40377" y="15108"/>
                    <a:pt x="38825" y="15672"/>
                  </a:cubicBezTo>
                  <a:cubicBezTo>
                    <a:pt x="25259" y="20642"/>
                    <a:pt x="14530" y="24591"/>
                    <a:pt x="7306" y="34315"/>
                  </a:cubicBezTo>
                  <a:cubicBezTo>
                    <a:pt x="4335" y="38318"/>
                    <a:pt x="5004" y="42321"/>
                    <a:pt x="6610" y="43556"/>
                  </a:cubicBezTo>
                  <a:cubicBezTo>
                    <a:pt x="8215" y="44792"/>
                    <a:pt x="10249" y="42482"/>
                    <a:pt x="10837" y="41756"/>
                  </a:cubicBezTo>
                  <a:cubicBezTo>
                    <a:pt x="21540" y="28137"/>
                    <a:pt x="32377" y="20347"/>
                    <a:pt x="43588" y="13926"/>
                  </a:cubicBezTo>
                  <a:close/>
                </a:path>
              </a:pathLst>
            </a:custGeom>
            <a:solidFill>
              <a:srgbClr val="191919"/>
            </a:solidFill>
            <a:ln w="268" cap="flat">
              <a:noFill/>
              <a:prstDash val="solid"/>
              <a:miter/>
            </a:ln>
          </p:spPr>
          <p:txBody>
            <a:bodyPr rtlCol="0" anchor="ctr"/>
            <a:lstStyle/>
            <a:p>
              <a:endParaRPr lang="fr-FR"/>
            </a:p>
          </p:txBody>
        </p:sp>
      </p:grpSp>
      <p:grpSp>
        <p:nvGrpSpPr>
          <p:cNvPr id="4335" name="Graphique 2">
            <a:extLst>
              <a:ext uri="{FF2B5EF4-FFF2-40B4-BE49-F238E27FC236}">
                <a16:creationId xmlns:a16="http://schemas.microsoft.com/office/drawing/2014/main" id="{663EDB9C-6E56-BFE3-9BE9-95E17135330F}"/>
              </a:ext>
            </a:extLst>
          </p:cNvPr>
          <p:cNvGrpSpPr/>
          <p:nvPr/>
        </p:nvGrpSpPr>
        <p:grpSpPr>
          <a:xfrm>
            <a:off x="14465519" y="5893408"/>
            <a:ext cx="766724" cy="958926"/>
            <a:chOff x="14465519" y="5893408"/>
            <a:chExt cx="766724" cy="958926"/>
          </a:xfrm>
        </p:grpSpPr>
        <p:sp>
          <p:nvSpPr>
            <p:cNvPr id="4336" name="Forme libre 4335">
              <a:extLst>
                <a:ext uri="{FF2B5EF4-FFF2-40B4-BE49-F238E27FC236}">
                  <a16:creationId xmlns:a16="http://schemas.microsoft.com/office/drawing/2014/main" id="{DEFD1EAA-7C21-F824-84B8-192BF20C3390}"/>
                </a:ext>
              </a:extLst>
            </p:cNvPr>
            <p:cNvSpPr/>
            <p:nvPr/>
          </p:nvSpPr>
          <p:spPr>
            <a:xfrm>
              <a:off x="14494336" y="6643477"/>
              <a:ext cx="735973" cy="207051"/>
            </a:xfrm>
            <a:custGeom>
              <a:avLst/>
              <a:gdLst>
                <a:gd name="connsiteX0" fmla="*/ 360338 w 735973"/>
                <a:gd name="connsiteY0" fmla="*/ 157033 h 207051"/>
                <a:gd name="connsiteX1" fmla="*/ 714186 w 735973"/>
                <a:gd name="connsiteY1" fmla="*/ 11933 h 207051"/>
                <a:gd name="connsiteX2" fmla="*/ 332592 w 735973"/>
                <a:gd name="connsiteY2" fmla="*/ 31446 h 207051"/>
                <a:gd name="connsiteX3" fmla="*/ -21256 w 735973"/>
                <a:gd name="connsiteY3" fmla="*/ 176546 h 207051"/>
                <a:gd name="connsiteX4" fmla="*/ 360338 w 735973"/>
                <a:gd name="connsiteY4" fmla="*/ 157033 h 207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973" h="207051">
                  <a:moveTo>
                    <a:pt x="360338" y="157033"/>
                  </a:moveTo>
                  <a:cubicBezTo>
                    <a:pt x="563432" y="111573"/>
                    <a:pt x="721837" y="46599"/>
                    <a:pt x="714186" y="11933"/>
                  </a:cubicBezTo>
                  <a:cubicBezTo>
                    <a:pt x="706535" y="-22733"/>
                    <a:pt x="535686" y="-14014"/>
                    <a:pt x="332592" y="31446"/>
                  </a:cubicBezTo>
                  <a:cubicBezTo>
                    <a:pt x="129498" y="76906"/>
                    <a:pt x="-28907" y="141879"/>
                    <a:pt x="-21256" y="176546"/>
                  </a:cubicBezTo>
                  <a:cubicBezTo>
                    <a:pt x="-13605" y="211213"/>
                    <a:pt x="157244" y="202493"/>
                    <a:pt x="360338" y="157033"/>
                  </a:cubicBezTo>
                  <a:close/>
                </a:path>
              </a:pathLst>
            </a:custGeom>
            <a:solidFill>
              <a:srgbClr val="191919"/>
            </a:solidFill>
            <a:ln w="422" cap="flat">
              <a:noFill/>
              <a:prstDash val="solid"/>
              <a:miter/>
            </a:ln>
          </p:spPr>
          <p:txBody>
            <a:bodyPr rtlCol="0" anchor="ctr"/>
            <a:lstStyle/>
            <a:p>
              <a:endParaRPr lang="fr-FR"/>
            </a:p>
          </p:txBody>
        </p:sp>
        <p:sp>
          <p:nvSpPr>
            <p:cNvPr id="4337" name="Forme libre 4336">
              <a:extLst>
                <a:ext uri="{FF2B5EF4-FFF2-40B4-BE49-F238E27FC236}">
                  <a16:creationId xmlns:a16="http://schemas.microsoft.com/office/drawing/2014/main" id="{3BE27270-786C-52E9-E73B-39C12F41B902}"/>
                </a:ext>
              </a:extLst>
            </p:cNvPr>
            <p:cNvSpPr/>
            <p:nvPr/>
          </p:nvSpPr>
          <p:spPr>
            <a:xfrm>
              <a:off x="14492529" y="6073872"/>
              <a:ext cx="739714" cy="778463"/>
            </a:xfrm>
            <a:custGeom>
              <a:avLst/>
              <a:gdLst>
                <a:gd name="connsiteX0" fmla="*/ 63706 w 739714"/>
                <a:gd name="connsiteY0" fmla="*/ 769699 h 778463"/>
                <a:gd name="connsiteX1" fmla="*/ -21214 w 739714"/>
                <a:gd name="connsiteY1" fmla="*/ 747138 h 778463"/>
                <a:gd name="connsiteX2" fmla="*/ 77831 w 739714"/>
                <a:gd name="connsiteY2" fmla="*/ 676578 h 778463"/>
                <a:gd name="connsiteX3" fmla="*/ 334146 w 739714"/>
                <a:gd name="connsiteY3" fmla="*/ 599795 h 778463"/>
                <a:gd name="connsiteX4" fmla="*/ 598576 w 739714"/>
                <a:gd name="connsiteY4" fmla="*/ 559965 h 778463"/>
                <a:gd name="connsiteX5" fmla="*/ 717885 w 739714"/>
                <a:gd name="connsiteY5" fmla="*/ 581636 h 778463"/>
                <a:gd name="connsiteX6" fmla="*/ 618840 w 739714"/>
                <a:gd name="connsiteY6" fmla="*/ 652197 h 778463"/>
                <a:gd name="connsiteX7" fmla="*/ 362523 w 739714"/>
                <a:gd name="connsiteY7" fmla="*/ 728980 h 778463"/>
                <a:gd name="connsiteX8" fmla="*/ 98094 w 739714"/>
                <a:gd name="connsiteY8" fmla="*/ 768810 h 778463"/>
                <a:gd name="connsiteX9" fmla="*/ 63706 w 739714"/>
                <a:gd name="connsiteY9" fmla="*/ 769699 h 778463"/>
                <a:gd name="connsiteX10" fmla="*/ 633679 w 739714"/>
                <a:gd name="connsiteY10" fmla="*/ 562673 h 778463"/>
                <a:gd name="connsiteX11" fmla="*/ 334820 w 739714"/>
                <a:gd name="connsiteY11" fmla="*/ 603181 h 778463"/>
                <a:gd name="connsiteX12" fmla="*/ -17683 w 739714"/>
                <a:gd name="connsiteY12" fmla="*/ 746249 h 778463"/>
                <a:gd name="connsiteX13" fmla="*/ 361851 w 739714"/>
                <a:gd name="connsiteY13" fmla="*/ 725466 h 778463"/>
                <a:gd name="connsiteX14" fmla="*/ 714353 w 739714"/>
                <a:gd name="connsiteY14" fmla="*/ 582398 h 778463"/>
                <a:gd name="connsiteX15" fmla="*/ 633679 w 739714"/>
                <a:gd name="connsiteY15" fmla="*/ 562673 h 778463"/>
                <a:gd name="connsiteX16" fmla="*/ 222951 w 739714"/>
                <a:gd name="connsiteY16" fmla="*/ 190315 h 778463"/>
                <a:gd name="connsiteX17" fmla="*/ 221186 w 739714"/>
                <a:gd name="connsiteY17" fmla="*/ 188876 h 778463"/>
                <a:gd name="connsiteX18" fmla="*/ 237792 w 739714"/>
                <a:gd name="connsiteY18" fmla="*/ 136094 h 778463"/>
                <a:gd name="connsiteX19" fmla="*/ 249101 w 739714"/>
                <a:gd name="connsiteY19" fmla="*/ 117808 h 778463"/>
                <a:gd name="connsiteX20" fmla="*/ 258643 w 739714"/>
                <a:gd name="connsiteY20" fmla="*/ 82083 h 778463"/>
                <a:gd name="connsiteX21" fmla="*/ 262889 w 739714"/>
                <a:gd name="connsiteY21" fmla="*/ 62697 h 778463"/>
                <a:gd name="connsiteX22" fmla="*/ 283699 w 739714"/>
                <a:gd name="connsiteY22" fmla="*/ 39078 h 778463"/>
                <a:gd name="connsiteX23" fmla="*/ 301692 w 739714"/>
                <a:gd name="connsiteY23" fmla="*/ 21681 h 778463"/>
                <a:gd name="connsiteX24" fmla="*/ 351131 w 739714"/>
                <a:gd name="connsiteY24" fmla="*/ -8541 h 778463"/>
                <a:gd name="connsiteX25" fmla="*/ 406918 w 739714"/>
                <a:gd name="connsiteY25" fmla="*/ 16348 h 778463"/>
                <a:gd name="connsiteX26" fmla="*/ 430375 w 739714"/>
                <a:gd name="connsiteY26" fmla="*/ 38909 h 778463"/>
                <a:gd name="connsiteX27" fmla="*/ 444669 w 739714"/>
                <a:gd name="connsiteY27" fmla="*/ 51015 h 778463"/>
                <a:gd name="connsiteX28" fmla="*/ 462830 w 739714"/>
                <a:gd name="connsiteY28" fmla="*/ 96686 h 778463"/>
                <a:gd name="connsiteX29" fmla="*/ 480823 w 739714"/>
                <a:gd name="connsiteY29" fmla="*/ 125469 h 778463"/>
                <a:gd name="connsiteX30" fmla="*/ 484354 w 739714"/>
                <a:gd name="connsiteY30" fmla="*/ 128686 h 778463"/>
                <a:gd name="connsiteX31" fmla="*/ 498311 w 739714"/>
                <a:gd name="connsiteY31" fmla="*/ 179691 h 778463"/>
                <a:gd name="connsiteX32" fmla="*/ 496209 w 739714"/>
                <a:gd name="connsiteY32" fmla="*/ 180919 h 778463"/>
                <a:gd name="connsiteX33" fmla="*/ 494991 w 739714"/>
                <a:gd name="connsiteY33" fmla="*/ 178802 h 778463"/>
                <a:gd name="connsiteX34" fmla="*/ 482084 w 739714"/>
                <a:gd name="connsiteY34" fmla="*/ 131522 h 778463"/>
                <a:gd name="connsiteX35" fmla="*/ 478553 w 739714"/>
                <a:gd name="connsiteY35" fmla="*/ 128305 h 778463"/>
                <a:gd name="connsiteX36" fmla="*/ 459299 w 739714"/>
                <a:gd name="connsiteY36" fmla="*/ 97025 h 778463"/>
                <a:gd name="connsiteX37" fmla="*/ 442188 w 739714"/>
                <a:gd name="connsiteY37" fmla="*/ 53639 h 778463"/>
                <a:gd name="connsiteX38" fmla="*/ 428400 w 739714"/>
                <a:gd name="connsiteY38" fmla="*/ 41914 h 778463"/>
                <a:gd name="connsiteX39" fmla="*/ 404227 w 739714"/>
                <a:gd name="connsiteY39" fmla="*/ 18634 h 778463"/>
                <a:gd name="connsiteX40" fmla="*/ 351467 w 739714"/>
                <a:gd name="connsiteY40" fmla="*/ -4816 h 778463"/>
                <a:gd name="connsiteX41" fmla="*/ 304887 w 739714"/>
                <a:gd name="connsiteY41" fmla="*/ 23798 h 778463"/>
                <a:gd name="connsiteX42" fmla="*/ 286179 w 739714"/>
                <a:gd name="connsiteY42" fmla="*/ 42084 h 778463"/>
                <a:gd name="connsiteX43" fmla="*/ 266421 w 739714"/>
                <a:gd name="connsiteY43" fmla="*/ 64306 h 778463"/>
                <a:gd name="connsiteX44" fmla="*/ 262553 w 739714"/>
                <a:gd name="connsiteY44" fmla="*/ 82591 h 778463"/>
                <a:gd name="connsiteX45" fmla="*/ 252674 w 739714"/>
                <a:gd name="connsiteY45" fmla="*/ 119374 h 778463"/>
                <a:gd name="connsiteX46" fmla="*/ 241197 w 739714"/>
                <a:gd name="connsiteY46" fmla="*/ 138040 h 778463"/>
                <a:gd name="connsiteX47" fmla="*/ 225138 w 739714"/>
                <a:gd name="connsiteY47" fmla="*/ 187987 h 778463"/>
                <a:gd name="connsiteX48" fmla="*/ 223709 w 739714"/>
                <a:gd name="connsiteY48" fmla="*/ 190104 h 778463"/>
                <a:gd name="connsiteX49" fmla="*/ 222951 w 739714"/>
                <a:gd name="connsiteY49" fmla="*/ 190315 h 778463"/>
                <a:gd name="connsiteX50" fmla="*/ 222951 w 739714"/>
                <a:gd name="connsiteY50" fmla="*/ 190315 h 778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39714" h="778463">
                  <a:moveTo>
                    <a:pt x="63706" y="769699"/>
                  </a:moveTo>
                  <a:cubicBezTo>
                    <a:pt x="22045" y="769699"/>
                    <a:pt x="-17305" y="764916"/>
                    <a:pt x="-21214" y="747138"/>
                  </a:cubicBezTo>
                  <a:cubicBezTo>
                    <a:pt x="-26175" y="724408"/>
                    <a:pt x="29779" y="696302"/>
                    <a:pt x="77831" y="676578"/>
                  </a:cubicBezTo>
                  <a:cubicBezTo>
                    <a:pt x="144716" y="649192"/>
                    <a:pt x="235816" y="621848"/>
                    <a:pt x="334146" y="599795"/>
                  </a:cubicBezTo>
                  <a:cubicBezTo>
                    <a:pt x="432477" y="577742"/>
                    <a:pt x="526394" y="563732"/>
                    <a:pt x="598576" y="559965"/>
                  </a:cubicBezTo>
                  <a:cubicBezTo>
                    <a:pt x="650285" y="557298"/>
                    <a:pt x="712966" y="558906"/>
                    <a:pt x="717885" y="581636"/>
                  </a:cubicBezTo>
                  <a:cubicBezTo>
                    <a:pt x="722846" y="604366"/>
                    <a:pt x="666890" y="632472"/>
                    <a:pt x="618840" y="652197"/>
                  </a:cubicBezTo>
                  <a:cubicBezTo>
                    <a:pt x="551955" y="679583"/>
                    <a:pt x="460854" y="706926"/>
                    <a:pt x="362523" y="728980"/>
                  </a:cubicBezTo>
                  <a:cubicBezTo>
                    <a:pt x="264193" y="751032"/>
                    <a:pt x="170276" y="765043"/>
                    <a:pt x="98094" y="768810"/>
                  </a:cubicBezTo>
                  <a:cubicBezTo>
                    <a:pt x="86996" y="769191"/>
                    <a:pt x="75182" y="769699"/>
                    <a:pt x="63706" y="769699"/>
                  </a:cubicBezTo>
                  <a:close/>
                  <a:moveTo>
                    <a:pt x="633679" y="562673"/>
                  </a:moveTo>
                  <a:cubicBezTo>
                    <a:pt x="562885" y="562673"/>
                    <a:pt x="453287" y="576726"/>
                    <a:pt x="334820" y="603181"/>
                  </a:cubicBezTo>
                  <a:cubicBezTo>
                    <a:pt x="136392" y="647625"/>
                    <a:pt x="-25083" y="713022"/>
                    <a:pt x="-17683" y="746249"/>
                  </a:cubicBezTo>
                  <a:cubicBezTo>
                    <a:pt x="-10452" y="779307"/>
                    <a:pt x="163423" y="769868"/>
                    <a:pt x="361851" y="725466"/>
                  </a:cubicBezTo>
                  <a:cubicBezTo>
                    <a:pt x="560236" y="681022"/>
                    <a:pt x="721752" y="615626"/>
                    <a:pt x="714353" y="582398"/>
                  </a:cubicBezTo>
                  <a:cubicBezTo>
                    <a:pt x="711369" y="569065"/>
                    <a:pt x="681352" y="562673"/>
                    <a:pt x="633679" y="562673"/>
                  </a:cubicBezTo>
                  <a:close/>
                  <a:moveTo>
                    <a:pt x="222951" y="190315"/>
                  </a:moveTo>
                  <a:cubicBezTo>
                    <a:pt x="222069" y="190315"/>
                    <a:pt x="221354" y="189765"/>
                    <a:pt x="221186" y="188876"/>
                  </a:cubicBezTo>
                  <a:cubicBezTo>
                    <a:pt x="216435" y="167924"/>
                    <a:pt x="227366" y="151713"/>
                    <a:pt x="237792" y="136094"/>
                  </a:cubicBezTo>
                  <a:cubicBezTo>
                    <a:pt x="241869" y="130210"/>
                    <a:pt x="245906" y="123988"/>
                    <a:pt x="249101" y="117808"/>
                  </a:cubicBezTo>
                  <a:cubicBezTo>
                    <a:pt x="255827" y="104644"/>
                    <a:pt x="257214" y="92750"/>
                    <a:pt x="258643" y="82083"/>
                  </a:cubicBezTo>
                  <a:cubicBezTo>
                    <a:pt x="259526" y="74633"/>
                    <a:pt x="260409" y="68200"/>
                    <a:pt x="262889" y="62697"/>
                  </a:cubicBezTo>
                  <a:cubicBezTo>
                    <a:pt x="268354" y="50422"/>
                    <a:pt x="276132" y="44581"/>
                    <a:pt x="283699" y="39078"/>
                  </a:cubicBezTo>
                  <a:cubicBezTo>
                    <a:pt x="289879" y="34634"/>
                    <a:pt x="296227" y="29851"/>
                    <a:pt x="301692" y="21681"/>
                  </a:cubicBezTo>
                  <a:cubicBezTo>
                    <a:pt x="318088" y="-3207"/>
                    <a:pt x="335240" y="-7652"/>
                    <a:pt x="351131" y="-8541"/>
                  </a:cubicBezTo>
                  <a:cubicBezTo>
                    <a:pt x="360674" y="-9091"/>
                    <a:pt x="386276" y="-10657"/>
                    <a:pt x="406918" y="16348"/>
                  </a:cubicBezTo>
                  <a:cubicBezTo>
                    <a:pt x="415199" y="27565"/>
                    <a:pt x="422977" y="33406"/>
                    <a:pt x="430375" y="38909"/>
                  </a:cubicBezTo>
                  <a:cubicBezTo>
                    <a:pt x="435336" y="42634"/>
                    <a:pt x="440086" y="46189"/>
                    <a:pt x="444669" y="51015"/>
                  </a:cubicBezTo>
                  <a:cubicBezTo>
                    <a:pt x="455809" y="62739"/>
                    <a:pt x="462157" y="79078"/>
                    <a:pt x="462830" y="96686"/>
                  </a:cubicBezTo>
                  <a:cubicBezTo>
                    <a:pt x="463376" y="110189"/>
                    <a:pt x="471826" y="117639"/>
                    <a:pt x="480823" y="125469"/>
                  </a:cubicBezTo>
                  <a:cubicBezTo>
                    <a:pt x="482042" y="126528"/>
                    <a:pt x="483303" y="127586"/>
                    <a:pt x="484354" y="128686"/>
                  </a:cubicBezTo>
                  <a:cubicBezTo>
                    <a:pt x="504113" y="146464"/>
                    <a:pt x="501464" y="168136"/>
                    <a:pt x="498311" y="179691"/>
                  </a:cubicBezTo>
                  <a:cubicBezTo>
                    <a:pt x="497975" y="180580"/>
                    <a:pt x="497093" y="181131"/>
                    <a:pt x="496209" y="180919"/>
                  </a:cubicBezTo>
                  <a:cubicBezTo>
                    <a:pt x="495327" y="180580"/>
                    <a:pt x="494781" y="179691"/>
                    <a:pt x="494991" y="178802"/>
                  </a:cubicBezTo>
                  <a:cubicBezTo>
                    <a:pt x="497975" y="168136"/>
                    <a:pt x="500456" y="147861"/>
                    <a:pt x="482084" y="131522"/>
                  </a:cubicBezTo>
                  <a:cubicBezTo>
                    <a:pt x="480865" y="130464"/>
                    <a:pt x="479772" y="129406"/>
                    <a:pt x="478553" y="128305"/>
                  </a:cubicBezTo>
                  <a:cubicBezTo>
                    <a:pt x="469388" y="120305"/>
                    <a:pt x="460013" y="112136"/>
                    <a:pt x="459299" y="97025"/>
                  </a:cubicBezTo>
                  <a:cubicBezTo>
                    <a:pt x="458752" y="80306"/>
                    <a:pt x="452573" y="64856"/>
                    <a:pt x="442188" y="53639"/>
                  </a:cubicBezTo>
                  <a:cubicBezTo>
                    <a:pt x="437774" y="49025"/>
                    <a:pt x="433360" y="45639"/>
                    <a:pt x="428400" y="41914"/>
                  </a:cubicBezTo>
                  <a:cubicBezTo>
                    <a:pt x="421001" y="36411"/>
                    <a:pt x="412677" y="30189"/>
                    <a:pt x="404227" y="18634"/>
                  </a:cubicBezTo>
                  <a:cubicBezTo>
                    <a:pt x="386949" y="-3927"/>
                    <a:pt x="366812" y="-5705"/>
                    <a:pt x="351467" y="-4816"/>
                  </a:cubicBezTo>
                  <a:cubicBezTo>
                    <a:pt x="336459" y="-3927"/>
                    <a:pt x="320400" y="179"/>
                    <a:pt x="304887" y="23798"/>
                  </a:cubicBezTo>
                  <a:cubicBezTo>
                    <a:pt x="299043" y="32517"/>
                    <a:pt x="292527" y="37470"/>
                    <a:pt x="286179" y="42084"/>
                  </a:cubicBezTo>
                  <a:cubicBezTo>
                    <a:pt x="278570" y="47586"/>
                    <a:pt x="271507" y="52919"/>
                    <a:pt x="266421" y="64306"/>
                  </a:cubicBezTo>
                  <a:cubicBezTo>
                    <a:pt x="264108" y="69300"/>
                    <a:pt x="263436" y="75523"/>
                    <a:pt x="262553" y="82591"/>
                  </a:cubicBezTo>
                  <a:cubicBezTo>
                    <a:pt x="261334" y="92919"/>
                    <a:pt x="259736" y="105702"/>
                    <a:pt x="252674" y="119374"/>
                  </a:cubicBezTo>
                  <a:cubicBezTo>
                    <a:pt x="249311" y="125765"/>
                    <a:pt x="245275" y="131988"/>
                    <a:pt x="241197" y="138040"/>
                  </a:cubicBezTo>
                  <a:cubicBezTo>
                    <a:pt x="230603" y="153871"/>
                    <a:pt x="220724" y="168601"/>
                    <a:pt x="225138" y="187987"/>
                  </a:cubicBezTo>
                  <a:cubicBezTo>
                    <a:pt x="225306" y="188876"/>
                    <a:pt x="224801" y="189935"/>
                    <a:pt x="223709" y="190104"/>
                  </a:cubicBezTo>
                  <a:cubicBezTo>
                    <a:pt x="223120" y="190315"/>
                    <a:pt x="223120" y="190315"/>
                    <a:pt x="222951" y="190315"/>
                  </a:cubicBezTo>
                  <a:lnTo>
                    <a:pt x="222951" y="190315"/>
                  </a:lnTo>
                  <a:close/>
                </a:path>
              </a:pathLst>
            </a:custGeom>
            <a:solidFill>
              <a:srgbClr val="191919"/>
            </a:solidFill>
            <a:ln w="422" cap="flat">
              <a:noFill/>
              <a:prstDash val="solid"/>
              <a:miter/>
            </a:ln>
          </p:spPr>
          <p:txBody>
            <a:bodyPr rtlCol="0" anchor="ctr"/>
            <a:lstStyle/>
            <a:p>
              <a:endParaRPr lang="fr-FR"/>
            </a:p>
          </p:txBody>
        </p:sp>
        <p:sp>
          <p:nvSpPr>
            <p:cNvPr id="4338" name="Forme libre 4337">
              <a:extLst>
                <a:ext uri="{FF2B5EF4-FFF2-40B4-BE49-F238E27FC236}">
                  <a16:creationId xmlns:a16="http://schemas.microsoft.com/office/drawing/2014/main" id="{8D6396FF-8369-2597-FDC6-338B5C121BC6}"/>
                </a:ext>
              </a:extLst>
            </p:cNvPr>
            <p:cNvSpPr/>
            <p:nvPr/>
          </p:nvSpPr>
          <p:spPr>
            <a:xfrm>
              <a:off x="14467606" y="6064400"/>
              <a:ext cx="252245" cy="384507"/>
            </a:xfrm>
            <a:custGeom>
              <a:avLst/>
              <a:gdLst>
                <a:gd name="connsiteX0" fmla="*/ 231221 w 252245"/>
                <a:gd name="connsiteY0" fmla="*/ 202833 h 384507"/>
                <a:gd name="connsiteX1" fmla="*/ 222561 w 252245"/>
                <a:gd name="connsiteY1" fmla="*/ 273944 h 384507"/>
                <a:gd name="connsiteX2" fmla="*/ 229287 w 252245"/>
                <a:gd name="connsiteY2" fmla="*/ 376123 h 384507"/>
                <a:gd name="connsiteX3" fmla="*/ 192040 w 252245"/>
                <a:gd name="connsiteY3" fmla="*/ 348229 h 384507"/>
                <a:gd name="connsiteX4" fmla="*/ 82947 w 252245"/>
                <a:gd name="connsiteY4" fmla="*/ 298663 h 384507"/>
                <a:gd name="connsiteX5" fmla="*/ 9167 w 252245"/>
                <a:gd name="connsiteY5" fmla="*/ 212272 h 384507"/>
                <a:gd name="connsiteX6" fmla="*/ -1595 w 252245"/>
                <a:gd name="connsiteY6" fmla="*/ 78093 h 384507"/>
                <a:gd name="connsiteX7" fmla="*/ -6892 w 252245"/>
                <a:gd name="connsiteY7" fmla="*/ 59807 h 384507"/>
                <a:gd name="connsiteX8" fmla="*/ -19587 w 252245"/>
                <a:gd name="connsiteY8" fmla="*/ 75468 h 384507"/>
                <a:gd name="connsiteX9" fmla="*/ -17990 w 252245"/>
                <a:gd name="connsiteY9" fmla="*/ 56463 h 384507"/>
                <a:gd name="connsiteX10" fmla="*/ -5799 w 252245"/>
                <a:gd name="connsiteY10" fmla="*/ 39066 h 384507"/>
                <a:gd name="connsiteX11" fmla="*/ 2315 w 252245"/>
                <a:gd name="connsiteY11" fmla="*/ 27680 h 384507"/>
                <a:gd name="connsiteX12" fmla="*/ 10261 w 252245"/>
                <a:gd name="connsiteY12" fmla="*/ 30008 h 384507"/>
                <a:gd name="connsiteX13" fmla="*/ 18206 w 252245"/>
                <a:gd name="connsiteY13" fmla="*/ 26114 h 384507"/>
                <a:gd name="connsiteX14" fmla="*/ 28968 w 252245"/>
                <a:gd name="connsiteY14" fmla="*/ 31617 h 384507"/>
                <a:gd name="connsiteX15" fmla="*/ 30902 w 252245"/>
                <a:gd name="connsiteY15" fmla="*/ -8383 h 384507"/>
                <a:gd name="connsiteX16" fmla="*/ 39899 w 252245"/>
                <a:gd name="connsiteY16" fmla="*/ 7786 h 384507"/>
                <a:gd name="connsiteX17" fmla="*/ 48895 w 252245"/>
                <a:gd name="connsiteY17" fmla="*/ 47067 h 384507"/>
                <a:gd name="connsiteX18" fmla="*/ 65837 w 252245"/>
                <a:gd name="connsiteY18" fmla="*/ 26114 h 384507"/>
                <a:gd name="connsiteX19" fmla="*/ 62642 w 252245"/>
                <a:gd name="connsiteY19" fmla="*/ 48505 h 384507"/>
                <a:gd name="connsiteX20" fmla="*/ 53645 w 252245"/>
                <a:gd name="connsiteY20" fmla="*/ 130452 h 384507"/>
                <a:gd name="connsiteX21" fmla="*/ 82611 w 252245"/>
                <a:gd name="connsiteY21" fmla="*/ 208843 h 384507"/>
                <a:gd name="connsiteX22" fmla="*/ 140667 w 252245"/>
                <a:gd name="connsiteY22" fmla="*/ 228230 h 384507"/>
                <a:gd name="connsiteX23" fmla="*/ 190106 w 252245"/>
                <a:gd name="connsiteY23" fmla="*/ 216505 h 384507"/>
                <a:gd name="connsiteX24" fmla="*/ 231221 w 252245"/>
                <a:gd name="connsiteY24" fmla="*/ 202833 h 384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2245" h="384507">
                  <a:moveTo>
                    <a:pt x="231221" y="202833"/>
                  </a:moveTo>
                  <a:cubicBezTo>
                    <a:pt x="231221" y="202833"/>
                    <a:pt x="223612" y="219171"/>
                    <a:pt x="222561" y="273944"/>
                  </a:cubicBezTo>
                  <a:cubicBezTo>
                    <a:pt x="221342" y="328674"/>
                    <a:pt x="229287" y="376123"/>
                    <a:pt x="229287" y="376123"/>
                  </a:cubicBezTo>
                  <a:cubicBezTo>
                    <a:pt x="229287" y="376123"/>
                    <a:pt x="216212" y="355679"/>
                    <a:pt x="192040" y="348229"/>
                  </a:cubicBezTo>
                  <a:cubicBezTo>
                    <a:pt x="167867" y="340779"/>
                    <a:pt x="115780" y="322621"/>
                    <a:pt x="82947" y="298663"/>
                  </a:cubicBezTo>
                  <a:cubicBezTo>
                    <a:pt x="49946" y="274663"/>
                    <a:pt x="26278" y="255827"/>
                    <a:pt x="9167" y="212272"/>
                  </a:cubicBezTo>
                  <a:cubicBezTo>
                    <a:pt x="-7943" y="168717"/>
                    <a:pt x="-6345" y="98876"/>
                    <a:pt x="-1595" y="78093"/>
                  </a:cubicBezTo>
                  <a:cubicBezTo>
                    <a:pt x="-1595" y="78093"/>
                    <a:pt x="-6723" y="66537"/>
                    <a:pt x="-6892" y="59807"/>
                  </a:cubicBezTo>
                  <a:cubicBezTo>
                    <a:pt x="-6892" y="59807"/>
                    <a:pt x="-16434" y="77923"/>
                    <a:pt x="-19587" y="75468"/>
                  </a:cubicBezTo>
                  <a:cubicBezTo>
                    <a:pt x="-22783" y="72802"/>
                    <a:pt x="-19924" y="63193"/>
                    <a:pt x="-17990" y="56463"/>
                  </a:cubicBezTo>
                  <a:cubicBezTo>
                    <a:pt x="-16057" y="49691"/>
                    <a:pt x="-13029" y="37289"/>
                    <a:pt x="-5799" y="39066"/>
                  </a:cubicBezTo>
                  <a:cubicBezTo>
                    <a:pt x="-5799" y="39066"/>
                    <a:pt x="-2099" y="28231"/>
                    <a:pt x="2315" y="27680"/>
                  </a:cubicBezTo>
                  <a:cubicBezTo>
                    <a:pt x="6729" y="27130"/>
                    <a:pt x="10261" y="30008"/>
                    <a:pt x="10261" y="30008"/>
                  </a:cubicBezTo>
                  <a:cubicBezTo>
                    <a:pt x="10261" y="30008"/>
                    <a:pt x="13624" y="24675"/>
                    <a:pt x="18206" y="26114"/>
                  </a:cubicBezTo>
                  <a:cubicBezTo>
                    <a:pt x="22788" y="27553"/>
                    <a:pt x="28968" y="31617"/>
                    <a:pt x="28968" y="31617"/>
                  </a:cubicBezTo>
                  <a:cubicBezTo>
                    <a:pt x="28968" y="31617"/>
                    <a:pt x="26151" y="-8214"/>
                    <a:pt x="30902" y="-8383"/>
                  </a:cubicBezTo>
                  <a:cubicBezTo>
                    <a:pt x="35652" y="-8552"/>
                    <a:pt x="37628" y="1395"/>
                    <a:pt x="39899" y="7786"/>
                  </a:cubicBezTo>
                  <a:cubicBezTo>
                    <a:pt x="42001" y="14178"/>
                    <a:pt x="48895" y="47067"/>
                    <a:pt x="48895" y="47067"/>
                  </a:cubicBezTo>
                  <a:cubicBezTo>
                    <a:pt x="48895" y="47067"/>
                    <a:pt x="62137" y="21289"/>
                    <a:pt x="65837" y="26114"/>
                  </a:cubicBezTo>
                  <a:cubicBezTo>
                    <a:pt x="69537" y="30897"/>
                    <a:pt x="62642" y="48505"/>
                    <a:pt x="62642" y="48505"/>
                  </a:cubicBezTo>
                  <a:cubicBezTo>
                    <a:pt x="62642" y="48505"/>
                    <a:pt x="50997" y="96674"/>
                    <a:pt x="53645" y="130452"/>
                  </a:cubicBezTo>
                  <a:cubicBezTo>
                    <a:pt x="56294" y="164230"/>
                    <a:pt x="64786" y="188907"/>
                    <a:pt x="82611" y="208843"/>
                  </a:cubicBezTo>
                  <a:cubicBezTo>
                    <a:pt x="100436" y="228780"/>
                    <a:pt x="119858" y="230896"/>
                    <a:pt x="140667" y="228230"/>
                  </a:cubicBezTo>
                  <a:cubicBezTo>
                    <a:pt x="161477" y="225563"/>
                    <a:pt x="190106" y="216505"/>
                    <a:pt x="190106" y="216505"/>
                  </a:cubicBezTo>
                  <a:lnTo>
                    <a:pt x="231221" y="202833"/>
                  </a:lnTo>
                  <a:close/>
                </a:path>
              </a:pathLst>
            </a:custGeom>
            <a:solidFill>
              <a:srgbClr val="FFFFFF"/>
            </a:solidFill>
            <a:ln w="422" cap="flat">
              <a:noFill/>
              <a:prstDash val="solid"/>
              <a:miter/>
            </a:ln>
          </p:spPr>
          <p:txBody>
            <a:bodyPr rtlCol="0" anchor="ctr"/>
            <a:lstStyle/>
            <a:p>
              <a:endParaRPr lang="fr-FR"/>
            </a:p>
          </p:txBody>
        </p:sp>
        <p:sp>
          <p:nvSpPr>
            <p:cNvPr id="4339" name="Forme libre 4338">
              <a:extLst>
                <a:ext uri="{FF2B5EF4-FFF2-40B4-BE49-F238E27FC236}">
                  <a16:creationId xmlns:a16="http://schemas.microsoft.com/office/drawing/2014/main" id="{9514ED74-213B-CB54-750B-3A9A3B67578A}"/>
                </a:ext>
              </a:extLst>
            </p:cNvPr>
            <p:cNvSpPr/>
            <p:nvPr/>
          </p:nvSpPr>
          <p:spPr>
            <a:xfrm>
              <a:off x="14531636" y="6139323"/>
              <a:ext cx="188215" cy="176986"/>
            </a:xfrm>
            <a:custGeom>
              <a:avLst/>
              <a:gdLst>
                <a:gd name="connsiteX0" fmla="*/ 167132 w 188215"/>
                <a:gd name="connsiteY0" fmla="*/ 127964 h 176986"/>
                <a:gd name="connsiteX1" fmla="*/ 125638 w 188215"/>
                <a:gd name="connsiteY1" fmla="*/ 141466 h 176986"/>
                <a:gd name="connsiteX2" fmla="*/ 38785 w 188215"/>
                <a:gd name="connsiteY2" fmla="*/ 147688 h 176986"/>
                <a:gd name="connsiteX3" fmla="*/ -11536 w 188215"/>
                <a:gd name="connsiteY3" fmla="*/ 58123 h 176986"/>
                <a:gd name="connsiteX4" fmla="*/ -5903 w 188215"/>
                <a:gd name="connsiteY4" fmla="*/ -8332 h 176986"/>
                <a:gd name="connsiteX5" fmla="*/ -17717 w 188215"/>
                <a:gd name="connsiteY5" fmla="*/ 13509 h 176986"/>
                <a:gd name="connsiteX6" fmla="*/ -11705 w 188215"/>
                <a:gd name="connsiteY6" fmla="*/ 104514 h 176986"/>
                <a:gd name="connsiteX7" fmla="*/ -19650 w 188215"/>
                <a:gd name="connsiteY7" fmla="*/ 146291 h 176986"/>
                <a:gd name="connsiteX8" fmla="*/ 5952 w 188215"/>
                <a:gd name="connsiteY8" fmla="*/ 167963 h 176986"/>
                <a:gd name="connsiteX9" fmla="*/ 59805 w 188215"/>
                <a:gd name="connsiteY9" fmla="*/ 164577 h 176986"/>
                <a:gd name="connsiteX10" fmla="*/ 165030 w 188215"/>
                <a:gd name="connsiteY10" fmla="*/ 135625 h 176986"/>
                <a:gd name="connsiteX11" fmla="*/ 167132 w 188215"/>
                <a:gd name="connsiteY11" fmla="*/ 127964 h 176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8215" h="176986">
                  <a:moveTo>
                    <a:pt x="167132" y="127964"/>
                  </a:moveTo>
                  <a:lnTo>
                    <a:pt x="125638" y="141466"/>
                  </a:lnTo>
                  <a:cubicBezTo>
                    <a:pt x="125638" y="141466"/>
                    <a:pt x="70567" y="161910"/>
                    <a:pt x="38785" y="147688"/>
                  </a:cubicBezTo>
                  <a:cubicBezTo>
                    <a:pt x="7003" y="133635"/>
                    <a:pt x="-9771" y="91689"/>
                    <a:pt x="-11536" y="58123"/>
                  </a:cubicBezTo>
                  <a:cubicBezTo>
                    <a:pt x="-13303" y="24556"/>
                    <a:pt x="-5903" y="-8332"/>
                    <a:pt x="-5903" y="-8332"/>
                  </a:cubicBezTo>
                  <a:cubicBezTo>
                    <a:pt x="-5903" y="-8332"/>
                    <a:pt x="-15278" y="-3168"/>
                    <a:pt x="-17717" y="13509"/>
                  </a:cubicBezTo>
                  <a:cubicBezTo>
                    <a:pt x="-20029" y="28070"/>
                    <a:pt x="-22845" y="56345"/>
                    <a:pt x="-11705" y="104514"/>
                  </a:cubicBezTo>
                  <a:cubicBezTo>
                    <a:pt x="-6071" y="128683"/>
                    <a:pt x="-15572" y="137233"/>
                    <a:pt x="-19650" y="146291"/>
                  </a:cubicBezTo>
                  <a:cubicBezTo>
                    <a:pt x="-23896" y="155730"/>
                    <a:pt x="-19650" y="165296"/>
                    <a:pt x="5952" y="167963"/>
                  </a:cubicBezTo>
                  <a:cubicBezTo>
                    <a:pt x="25711" y="169910"/>
                    <a:pt x="46016" y="167413"/>
                    <a:pt x="59805" y="164577"/>
                  </a:cubicBezTo>
                  <a:cubicBezTo>
                    <a:pt x="118745" y="152302"/>
                    <a:pt x="136401" y="145191"/>
                    <a:pt x="165030" y="135625"/>
                  </a:cubicBezTo>
                  <a:lnTo>
                    <a:pt x="167132" y="127964"/>
                  </a:lnTo>
                  <a:close/>
                </a:path>
              </a:pathLst>
            </a:custGeom>
            <a:solidFill>
              <a:srgbClr val="FFFFFF"/>
            </a:solidFill>
            <a:ln w="422" cap="flat">
              <a:noFill/>
              <a:prstDash val="solid"/>
              <a:miter/>
            </a:ln>
          </p:spPr>
          <p:txBody>
            <a:bodyPr rtlCol="0" anchor="ctr"/>
            <a:lstStyle/>
            <a:p>
              <a:endParaRPr lang="fr-FR"/>
            </a:p>
          </p:txBody>
        </p:sp>
        <p:sp>
          <p:nvSpPr>
            <p:cNvPr id="4340" name="Forme libre 4339">
              <a:extLst>
                <a:ext uri="{FF2B5EF4-FFF2-40B4-BE49-F238E27FC236}">
                  <a16:creationId xmlns:a16="http://schemas.microsoft.com/office/drawing/2014/main" id="{5769E8A5-5ACE-F5C9-FFCC-892C7ED66719}"/>
                </a:ext>
              </a:extLst>
            </p:cNvPr>
            <p:cNvSpPr/>
            <p:nvPr/>
          </p:nvSpPr>
          <p:spPr>
            <a:xfrm>
              <a:off x="14511608" y="6096818"/>
              <a:ext cx="333143" cy="205805"/>
            </a:xfrm>
            <a:custGeom>
              <a:avLst/>
              <a:gdLst>
                <a:gd name="connsiteX0" fmla="*/ 85242 w 333143"/>
                <a:gd name="connsiteY0" fmla="*/ 197525 h 205805"/>
                <a:gd name="connsiteX1" fmla="*/ 45347 w 333143"/>
                <a:gd name="connsiteY1" fmla="*/ 184191 h 205805"/>
                <a:gd name="connsiteX2" fmla="*/ 7048 w 333143"/>
                <a:gd name="connsiteY2" fmla="*/ 80234 h 205805"/>
                <a:gd name="connsiteX3" fmla="*/ 16045 w 333143"/>
                <a:gd name="connsiteY3" fmla="*/ 17335 h 205805"/>
                <a:gd name="connsiteX4" fmla="*/ 19745 w 333143"/>
                <a:gd name="connsiteY4" fmla="*/ -4506 h 205805"/>
                <a:gd name="connsiteX5" fmla="*/ 3349 w 333143"/>
                <a:gd name="connsiteY5" fmla="*/ 24827 h 205805"/>
                <a:gd name="connsiteX6" fmla="*/ 2298 w 333143"/>
                <a:gd name="connsiteY6" fmla="*/ 26054 h 205805"/>
                <a:gd name="connsiteX7" fmla="*/ -17628 w 333143"/>
                <a:gd name="connsiteY7" fmla="*/ 48107 h 205805"/>
                <a:gd name="connsiteX8" fmla="*/ -19562 w 333143"/>
                <a:gd name="connsiteY8" fmla="*/ 49716 h 205805"/>
                <a:gd name="connsiteX9" fmla="*/ -21160 w 333143"/>
                <a:gd name="connsiteY9" fmla="*/ 47769 h 205805"/>
                <a:gd name="connsiteX10" fmla="*/ 197 w 333143"/>
                <a:gd name="connsiteY10" fmla="*/ 23049 h 205805"/>
                <a:gd name="connsiteX11" fmla="*/ 21006 w 333143"/>
                <a:gd name="connsiteY11" fmla="*/ -8231 h 205805"/>
                <a:gd name="connsiteX12" fmla="*/ 22603 w 333143"/>
                <a:gd name="connsiteY12" fmla="*/ -7173 h 205805"/>
                <a:gd name="connsiteX13" fmla="*/ 19619 w 333143"/>
                <a:gd name="connsiteY13" fmla="*/ 17885 h 205805"/>
                <a:gd name="connsiteX14" fmla="*/ 10622 w 333143"/>
                <a:gd name="connsiteY14" fmla="*/ 80277 h 205805"/>
                <a:gd name="connsiteX15" fmla="*/ 47701 w 333143"/>
                <a:gd name="connsiteY15" fmla="*/ 181567 h 205805"/>
                <a:gd name="connsiteX16" fmla="*/ 166505 w 333143"/>
                <a:gd name="connsiteY16" fmla="*/ 175895 h 205805"/>
                <a:gd name="connsiteX17" fmla="*/ 193494 w 333143"/>
                <a:gd name="connsiteY17" fmla="*/ 167557 h 205805"/>
                <a:gd name="connsiteX18" fmla="*/ 303302 w 333143"/>
                <a:gd name="connsiteY18" fmla="*/ 151726 h 205805"/>
                <a:gd name="connsiteX19" fmla="*/ 308431 w 333143"/>
                <a:gd name="connsiteY19" fmla="*/ 105335 h 205805"/>
                <a:gd name="connsiteX20" fmla="*/ 310365 w 333143"/>
                <a:gd name="connsiteY20" fmla="*/ 103726 h 205805"/>
                <a:gd name="connsiteX21" fmla="*/ 311962 w 333143"/>
                <a:gd name="connsiteY21" fmla="*/ 105673 h 205805"/>
                <a:gd name="connsiteX22" fmla="*/ 306666 w 333143"/>
                <a:gd name="connsiteY22" fmla="*/ 153673 h 205805"/>
                <a:gd name="connsiteX23" fmla="*/ 304900 w 333143"/>
                <a:gd name="connsiteY23" fmla="*/ 155282 h 205805"/>
                <a:gd name="connsiteX24" fmla="*/ 194420 w 333143"/>
                <a:gd name="connsiteY24" fmla="*/ 170943 h 205805"/>
                <a:gd name="connsiteX25" fmla="*/ 167430 w 333143"/>
                <a:gd name="connsiteY25" fmla="*/ 179281 h 205805"/>
                <a:gd name="connsiteX26" fmla="*/ 85242 w 333143"/>
                <a:gd name="connsiteY26" fmla="*/ 197525 h 205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3143" h="205805">
                  <a:moveTo>
                    <a:pt x="85242" y="197525"/>
                  </a:moveTo>
                  <a:cubicBezTo>
                    <a:pt x="69688" y="197525"/>
                    <a:pt x="55773" y="193969"/>
                    <a:pt x="45347" y="184191"/>
                  </a:cubicBezTo>
                  <a:cubicBezTo>
                    <a:pt x="9866" y="151133"/>
                    <a:pt x="5997" y="114689"/>
                    <a:pt x="7048" y="80234"/>
                  </a:cubicBezTo>
                  <a:cubicBezTo>
                    <a:pt x="7764" y="58563"/>
                    <a:pt x="12514" y="34732"/>
                    <a:pt x="16045" y="17335"/>
                  </a:cubicBezTo>
                  <a:cubicBezTo>
                    <a:pt x="17979" y="8108"/>
                    <a:pt x="19913" y="-1501"/>
                    <a:pt x="19745" y="-4506"/>
                  </a:cubicBezTo>
                  <a:cubicBezTo>
                    <a:pt x="16550" y="-3067"/>
                    <a:pt x="7217" y="8996"/>
                    <a:pt x="3349" y="24827"/>
                  </a:cubicBezTo>
                  <a:cubicBezTo>
                    <a:pt x="3181" y="25377"/>
                    <a:pt x="2803" y="25885"/>
                    <a:pt x="2298" y="26054"/>
                  </a:cubicBezTo>
                  <a:cubicBezTo>
                    <a:pt x="2130" y="26054"/>
                    <a:pt x="-16577" y="34224"/>
                    <a:pt x="-17628" y="48107"/>
                  </a:cubicBezTo>
                  <a:cubicBezTo>
                    <a:pt x="-17628" y="49166"/>
                    <a:pt x="-18511" y="49885"/>
                    <a:pt x="-19562" y="49716"/>
                  </a:cubicBezTo>
                  <a:cubicBezTo>
                    <a:pt x="-20445" y="49716"/>
                    <a:pt x="-21328" y="48827"/>
                    <a:pt x="-21160" y="47769"/>
                  </a:cubicBezTo>
                  <a:cubicBezTo>
                    <a:pt x="-20109" y="33377"/>
                    <a:pt x="-3882" y="24827"/>
                    <a:pt x="197" y="23049"/>
                  </a:cubicBezTo>
                  <a:cubicBezTo>
                    <a:pt x="4274" y="6880"/>
                    <a:pt x="15036" y="-9289"/>
                    <a:pt x="21006" y="-8231"/>
                  </a:cubicBezTo>
                  <a:cubicBezTo>
                    <a:pt x="21720" y="-8062"/>
                    <a:pt x="22225" y="-7681"/>
                    <a:pt x="22603" y="-7173"/>
                  </a:cubicBezTo>
                  <a:cubicBezTo>
                    <a:pt x="24033" y="-5057"/>
                    <a:pt x="23150" y="827"/>
                    <a:pt x="19619" y="17885"/>
                  </a:cubicBezTo>
                  <a:cubicBezTo>
                    <a:pt x="16087" y="35113"/>
                    <a:pt x="11337" y="58774"/>
                    <a:pt x="10622" y="80277"/>
                  </a:cubicBezTo>
                  <a:cubicBezTo>
                    <a:pt x="9571" y="114054"/>
                    <a:pt x="13439" y="149609"/>
                    <a:pt x="47701" y="181567"/>
                  </a:cubicBezTo>
                  <a:cubicBezTo>
                    <a:pt x="73471" y="205567"/>
                    <a:pt x="122910" y="189736"/>
                    <a:pt x="166505" y="175895"/>
                  </a:cubicBezTo>
                  <a:cubicBezTo>
                    <a:pt x="176048" y="172890"/>
                    <a:pt x="185045" y="170012"/>
                    <a:pt x="193494" y="167557"/>
                  </a:cubicBezTo>
                  <a:cubicBezTo>
                    <a:pt x="237469" y="155282"/>
                    <a:pt x="293423" y="152276"/>
                    <a:pt x="303302" y="151726"/>
                  </a:cubicBezTo>
                  <a:lnTo>
                    <a:pt x="308431" y="105335"/>
                  </a:lnTo>
                  <a:cubicBezTo>
                    <a:pt x="308599" y="104446"/>
                    <a:pt x="309482" y="103726"/>
                    <a:pt x="310365" y="103726"/>
                  </a:cubicBezTo>
                  <a:cubicBezTo>
                    <a:pt x="311248" y="103895"/>
                    <a:pt x="311962" y="104784"/>
                    <a:pt x="311962" y="105673"/>
                  </a:cubicBezTo>
                  <a:lnTo>
                    <a:pt x="306666" y="153673"/>
                  </a:lnTo>
                  <a:cubicBezTo>
                    <a:pt x="306497" y="154562"/>
                    <a:pt x="305783" y="155282"/>
                    <a:pt x="304900" y="155282"/>
                  </a:cubicBezTo>
                  <a:cubicBezTo>
                    <a:pt x="304185" y="155282"/>
                    <a:pt x="242050" y="157610"/>
                    <a:pt x="194420" y="170943"/>
                  </a:cubicBezTo>
                  <a:cubicBezTo>
                    <a:pt x="185927" y="173271"/>
                    <a:pt x="176931" y="176276"/>
                    <a:pt x="167430" y="179281"/>
                  </a:cubicBezTo>
                  <a:cubicBezTo>
                    <a:pt x="140314" y="187958"/>
                    <a:pt x="110466" y="197525"/>
                    <a:pt x="85242" y="197525"/>
                  </a:cubicBezTo>
                  <a:close/>
                </a:path>
              </a:pathLst>
            </a:custGeom>
            <a:solidFill>
              <a:srgbClr val="191919"/>
            </a:solidFill>
            <a:ln w="422" cap="flat">
              <a:noFill/>
              <a:prstDash val="solid"/>
              <a:miter/>
            </a:ln>
          </p:spPr>
          <p:txBody>
            <a:bodyPr rtlCol="0" anchor="ctr"/>
            <a:lstStyle/>
            <a:p>
              <a:endParaRPr lang="fr-FR"/>
            </a:p>
          </p:txBody>
        </p:sp>
        <p:sp>
          <p:nvSpPr>
            <p:cNvPr id="4341" name="Forme libre 4340">
              <a:extLst>
                <a:ext uri="{FF2B5EF4-FFF2-40B4-BE49-F238E27FC236}">
                  <a16:creationId xmlns:a16="http://schemas.microsoft.com/office/drawing/2014/main" id="{FA7A3A60-CF2B-EFDE-6497-6F68F94632D9}"/>
                </a:ext>
              </a:extLst>
            </p:cNvPr>
            <p:cNvSpPr/>
            <p:nvPr/>
          </p:nvSpPr>
          <p:spPr>
            <a:xfrm>
              <a:off x="14736739" y="6075649"/>
              <a:ext cx="276062" cy="196413"/>
            </a:xfrm>
            <a:custGeom>
              <a:avLst/>
              <a:gdLst>
                <a:gd name="connsiteX0" fmla="*/ 109168 w 276062"/>
                <a:gd name="connsiteY0" fmla="*/ -8009 h 196413"/>
                <a:gd name="connsiteX1" fmla="*/ 67338 w 276062"/>
                <a:gd name="connsiteY1" fmla="*/ 11166 h 196413"/>
                <a:gd name="connsiteX2" fmla="*/ 38752 w 276062"/>
                <a:gd name="connsiteY2" fmla="*/ 39229 h 196413"/>
                <a:gd name="connsiteX3" fmla="*/ 17942 w 276062"/>
                <a:gd name="connsiteY3" fmla="*/ 69451 h 196413"/>
                <a:gd name="connsiteX4" fmla="*/ 6129 w 276062"/>
                <a:gd name="connsiteY4" fmla="*/ 119568 h 196413"/>
                <a:gd name="connsiteX5" fmla="*/ -20693 w 276062"/>
                <a:gd name="connsiteY5" fmla="*/ 188181 h 196413"/>
                <a:gd name="connsiteX6" fmla="*/ 79236 w 276062"/>
                <a:gd name="connsiteY6" fmla="*/ 174678 h 196413"/>
                <a:gd name="connsiteX7" fmla="*/ 83986 w 276062"/>
                <a:gd name="connsiteY7" fmla="*/ 133620 h 196413"/>
                <a:gd name="connsiteX8" fmla="*/ 67380 w 276062"/>
                <a:gd name="connsiteY8" fmla="*/ 92562 h 196413"/>
                <a:gd name="connsiteX9" fmla="*/ 71249 w 276062"/>
                <a:gd name="connsiteY9" fmla="*/ 49727 h 196413"/>
                <a:gd name="connsiteX10" fmla="*/ 138848 w 276062"/>
                <a:gd name="connsiteY10" fmla="*/ 23949 h 196413"/>
                <a:gd name="connsiteX11" fmla="*/ 149610 w 276062"/>
                <a:gd name="connsiteY11" fmla="*/ 34785 h 196413"/>
                <a:gd name="connsiteX12" fmla="*/ 158606 w 276062"/>
                <a:gd name="connsiteY12" fmla="*/ 87737 h 196413"/>
                <a:gd name="connsiteX13" fmla="*/ 134265 w 276062"/>
                <a:gd name="connsiteY13" fmla="*/ 135906 h 196413"/>
                <a:gd name="connsiteX14" fmla="*/ 142926 w 276062"/>
                <a:gd name="connsiteY14" fmla="*/ 174466 h 196413"/>
                <a:gd name="connsiteX15" fmla="*/ 238440 w 276062"/>
                <a:gd name="connsiteY15" fmla="*/ 176244 h 196413"/>
                <a:gd name="connsiteX16" fmla="*/ 252229 w 276062"/>
                <a:gd name="connsiteY16" fmla="*/ 177472 h 196413"/>
                <a:gd name="connsiteX17" fmla="*/ 247815 w 276062"/>
                <a:gd name="connsiteY17" fmla="*/ 138530 h 196413"/>
                <a:gd name="connsiteX18" fmla="*/ 218345 w 276062"/>
                <a:gd name="connsiteY18" fmla="*/ 102806 h 196413"/>
                <a:gd name="connsiteX19" fmla="*/ 200184 w 276062"/>
                <a:gd name="connsiteY19" fmla="*/ 51631 h 196413"/>
                <a:gd name="connsiteX20" fmla="*/ 162769 w 276062"/>
                <a:gd name="connsiteY20" fmla="*/ 17134 h 196413"/>
                <a:gd name="connsiteX21" fmla="*/ 109168 w 276062"/>
                <a:gd name="connsiteY21" fmla="*/ -8009 h 19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6062" h="196413">
                  <a:moveTo>
                    <a:pt x="109168" y="-8009"/>
                  </a:moveTo>
                  <a:cubicBezTo>
                    <a:pt x="96976" y="-6950"/>
                    <a:pt x="81085" y="-5342"/>
                    <a:pt x="67338" y="11166"/>
                  </a:cubicBezTo>
                  <a:cubicBezTo>
                    <a:pt x="53549" y="27674"/>
                    <a:pt x="45099" y="35674"/>
                    <a:pt x="38752" y="39229"/>
                  </a:cubicBezTo>
                  <a:cubicBezTo>
                    <a:pt x="32572" y="42785"/>
                    <a:pt x="20044" y="57515"/>
                    <a:pt x="17942" y="69451"/>
                  </a:cubicBezTo>
                  <a:cubicBezTo>
                    <a:pt x="15840" y="81345"/>
                    <a:pt x="14410" y="106615"/>
                    <a:pt x="6129" y="119568"/>
                  </a:cubicBezTo>
                  <a:cubicBezTo>
                    <a:pt x="-2153" y="132562"/>
                    <a:pt x="-26368" y="157070"/>
                    <a:pt x="-20693" y="188181"/>
                  </a:cubicBezTo>
                  <a:cubicBezTo>
                    <a:pt x="-20693" y="188181"/>
                    <a:pt x="36691" y="174678"/>
                    <a:pt x="79236" y="174678"/>
                  </a:cubicBezTo>
                  <a:lnTo>
                    <a:pt x="83986" y="133620"/>
                  </a:lnTo>
                  <a:lnTo>
                    <a:pt x="67380" y="92562"/>
                  </a:lnTo>
                  <a:lnTo>
                    <a:pt x="71249" y="49727"/>
                  </a:lnTo>
                  <a:cubicBezTo>
                    <a:pt x="71249" y="49727"/>
                    <a:pt x="108159" y="54510"/>
                    <a:pt x="138848" y="23949"/>
                  </a:cubicBezTo>
                  <a:lnTo>
                    <a:pt x="149610" y="34785"/>
                  </a:lnTo>
                  <a:lnTo>
                    <a:pt x="158606" y="87737"/>
                  </a:lnTo>
                  <a:lnTo>
                    <a:pt x="134265" y="135906"/>
                  </a:lnTo>
                  <a:lnTo>
                    <a:pt x="142926" y="174466"/>
                  </a:lnTo>
                  <a:cubicBezTo>
                    <a:pt x="142926" y="174466"/>
                    <a:pt x="208423" y="174466"/>
                    <a:pt x="238440" y="176244"/>
                  </a:cubicBezTo>
                  <a:lnTo>
                    <a:pt x="252229" y="177472"/>
                  </a:lnTo>
                  <a:cubicBezTo>
                    <a:pt x="252229" y="177472"/>
                    <a:pt x="259628" y="155250"/>
                    <a:pt x="247815" y="138530"/>
                  </a:cubicBezTo>
                  <a:cubicBezTo>
                    <a:pt x="236001" y="121811"/>
                    <a:pt x="221708" y="116308"/>
                    <a:pt x="218345" y="102806"/>
                  </a:cubicBezTo>
                  <a:cubicBezTo>
                    <a:pt x="214981" y="89303"/>
                    <a:pt x="216243" y="67800"/>
                    <a:pt x="200184" y="51631"/>
                  </a:cubicBezTo>
                  <a:cubicBezTo>
                    <a:pt x="184125" y="35462"/>
                    <a:pt x="168948" y="26235"/>
                    <a:pt x="162769" y="17134"/>
                  </a:cubicBezTo>
                  <a:cubicBezTo>
                    <a:pt x="156084" y="8499"/>
                    <a:pt x="138469" y="-10506"/>
                    <a:pt x="109168" y="-8009"/>
                  </a:cubicBezTo>
                  <a:close/>
                </a:path>
              </a:pathLst>
            </a:custGeom>
            <a:solidFill>
              <a:srgbClr val="191919"/>
            </a:solidFill>
            <a:ln w="422" cap="flat">
              <a:noFill/>
              <a:prstDash val="solid"/>
              <a:miter/>
            </a:ln>
          </p:spPr>
          <p:txBody>
            <a:bodyPr rtlCol="0" anchor="ctr"/>
            <a:lstStyle/>
            <a:p>
              <a:endParaRPr lang="fr-FR"/>
            </a:p>
          </p:txBody>
        </p:sp>
        <p:sp>
          <p:nvSpPr>
            <p:cNvPr id="4342" name="Forme libre 4341">
              <a:extLst>
                <a:ext uri="{FF2B5EF4-FFF2-40B4-BE49-F238E27FC236}">
                  <a16:creationId xmlns:a16="http://schemas.microsoft.com/office/drawing/2014/main" id="{AF609E07-A151-6BD7-E03E-EED22B093D86}"/>
                </a:ext>
              </a:extLst>
            </p:cNvPr>
            <p:cNvSpPr/>
            <p:nvPr/>
          </p:nvSpPr>
          <p:spPr>
            <a:xfrm>
              <a:off x="14811796" y="6144467"/>
              <a:ext cx="16265" cy="37860"/>
            </a:xfrm>
            <a:custGeom>
              <a:avLst/>
              <a:gdLst>
                <a:gd name="connsiteX0" fmla="*/ -5178 w 16265"/>
                <a:gd name="connsiteY0" fmla="*/ -5908 h 37860"/>
                <a:gd name="connsiteX1" fmla="*/ -19809 w 16265"/>
                <a:gd name="connsiteY1" fmla="*/ -4130 h 37860"/>
                <a:gd name="connsiteX2" fmla="*/ -6734 w 16265"/>
                <a:gd name="connsiteY2" fmla="*/ 29647 h 37860"/>
                <a:gd name="connsiteX3" fmla="*/ -5178 w 16265"/>
                <a:gd name="connsiteY3" fmla="*/ -5908 h 37860"/>
              </a:gdLst>
              <a:ahLst/>
              <a:cxnLst>
                <a:cxn ang="0">
                  <a:pos x="connsiteX0" y="connsiteY0"/>
                </a:cxn>
                <a:cxn ang="0">
                  <a:pos x="connsiteX1" y="connsiteY1"/>
                </a:cxn>
                <a:cxn ang="0">
                  <a:pos x="connsiteX2" y="connsiteY2"/>
                </a:cxn>
                <a:cxn ang="0">
                  <a:pos x="connsiteX3" y="connsiteY3"/>
                </a:cxn>
              </a:cxnLst>
              <a:rect l="l" t="t" r="r" b="b"/>
              <a:pathLst>
                <a:path w="16265" h="37860">
                  <a:moveTo>
                    <a:pt x="-5178" y="-5908"/>
                  </a:moveTo>
                  <a:cubicBezTo>
                    <a:pt x="-5178" y="-5908"/>
                    <a:pt x="-15605" y="-12131"/>
                    <a:pt x="-19809" y="-4130"/>
                  </a:cubicBezTo>
                  <a:cubicBezTo>
                    <a:pt x="-24054" y="4039"/>
                    <a:pt x="-20145" y="16822"/>
                    <a:pt x="-6734" y="29647"/>
                  </a:cubicBezTo>
                  <a:cubicBezTo>
                    <a:pt x="-6945" y="27658"/>
                    <a:pt x="-5178" y="-5908"/>
                    <a:pt x="-5178" y="-5908"/>
                  </a:cubicBezTo>
                  <a:close/>
                </a:path>
              </a:pathLst>
            </a:custGeom>
            <a:solidFill>
              <a:srgbClr val="FFFFFF"/>
            </a:solidFill>
            <a:ln w="422" cap="flat">
              <a:noFill/>
              <a:prstDash val="solid"/>
              <a:miter/>
            </a:ln>
          </p:spPr>
          <p:txBody>
            <a:bodyPr rtlCol="0" anchor="ctr"/>
            <a:lstStyle/>
            <a:p>
              <a:endParaRPr lang="fr-FR"/>
            </a:p>
          </p:txBody>
        </p:sp>
        <p:sp>
          <p:nvSpPr>
            <p:cNvPr id="4343" name="Forme libre 4342">
              <a:extLst>
                <a:ext uri="{FF2B5EF4-FFF2-40B4-BE49-F238E27FC236}">
                  <a16:creationId xmlns:a16="http://schemas.microsoft.com/office/drawing/2014/main" id="{58AE1D84-66D4-D832-BEE8-872DF712EB57}"/>
                </a:ext>
              </a:extLst>
            </p:cNvPr>
            <p:cNvSpPr/>
            <p:nvPr/>
          </p:nvSpPr>
          <p:spPr>
            <a:xfrm>
              <a:off x="14809694" y="6142885"/>
              <a:ext cx="19741" cy="37453"/>
            </a:xfrm>
            <a:custGeom>
              <a:avLst/>
              <a:gdLst>
                <a:gd name="connsiteX0" fmla="*/ -7658 w 19741"/>
                <a:gd name="connsiteY0" fmla="*/ 29243 h 37453"/>
                <a:gd name="connsiteX1" fmla="*/ -8877 w 19741"/>
                <a:gd name="connsiteY1" fmla="*/ 28693 h 37453"/>
                <a:gd name="connsiteX2" fmla="*/ -20900 w 19741"/>
                <a:gd name="connsiteY2" fmla="*/ 798 h 37453"/>
                <a:gd name="connsiteX3" fmla="*/ -14006 w 19741"/>
                <a:gd name="connsiteY3" fmla="*/ -7540 h 37453"/>
                <a:gd name="connsiteX4" fmla="*/ -2529 w 19741"/>
                <a:gd name="connsiteY4" fmla="*/ -5932 h 37453"/>
                <a:gd name="connsiteX5" fmla="*/ -1983 w 19741"/>
                <a:gd name="connsiteY5" fmla="*/ -3434 h 37453"/>
                <a:gd name="connsiteX6" fmla="*/ -4463 w 19741"/>
                <a:gd name="connsiteY6" fmla="*/ -2884 h 37453"/>
                <a:gd name="connsiteX7" fmla="*/ -12955 w 19741"/>
                <a:gd name="connsiteY7" fmla="*/ -4112 h 37453"/>
                <a:gd name="connsiteX8" fmla="*/ -17706 w 19741"/>
                <a:gd name="connsiteY8" fmla="*/ 1941 h 37453"/>
                <a:gd name="connsiteX9" fmla="*/ -6565 w 19741"/>
                <a:gd name="connsiteY9" fmla="*/ 26280 h 37453"/>
                <a:gd name="connsiteX10" fmla="*/ -6565 w 19741"/>
                <a:gd name="connsiteY10" fmla="*/ 28777 h 37453"/>
                <a:gd name="connsiteX11" fmla="*/ -7658 w 19741"/>
                <a:gd name="connsiteY11" fmla="*/ 29243 h 3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41" h="37453">
                  <a:moveTo>
                    <a:pt x="-7658" y="29243"/>
                  </a:moveTo>
                  <a:cubicBezTo>
                    <a:pt x="-8205" y="29243"/>
                    <a:pt x="-8541" y="29074"/>
                    <a:pt x="-8877" y="28693"/>
                  </a:cubicBezTo>
                  <a:cubicBezTo>
                    <a:pt x="-9592" y="27973"/>
                    <a:pt x="-24432" y="12185"/>
                    <a:pt x="-20900" y="798"/>
                  </a:cubicBezTo>
                  <a:cubicBezTo>
                    <a:pt x="-19471" y="-3477"/>
                    <a:pt x="-17201" y="-6313"/>
                    <a:pt x="-14006" y="-7540"/>
                  </a:cubicBezTo>
                  <a:cubicBezTo>
                    <a:pt x="-8541" y="-9656"/>
                    <a:pt x="-2698" y="-6101"/>
                    <a:pt x="-2529" y="-5932"/>
                  </a:cubicBezTo>
                  <a:cubicBezTo>
                    <a:pt x="-1647" y="-5381"/>
                    <a:pt x="-1478" y="-4323"/>
                    <a:pt x="-1983" y="-3434"/>
                  </a:cubicBezTo>
                  <a:cubicBezTo>
                    <a:pt x="-2488" y="-2545"/>
                    <a:pt x="-3580" y="-2376"/>
                    <a:pt x="-4463" y="-2884"/>
                  </a:cubicBezTo>
                  <a:cubicBezTo>
                    <a:pt x="-4631" y="-2884"/>
                    <a:pt x="-9214" y="-5720"/>
                    <a:pt x="-12955" y="-4112"/>
                  </a:cubicBezTo>
                  <a:cubicBezTo>
                    <a:pt x="-15057" y="-3223"/>
                    <a:pt x="-16655" y="-1275"/>
                    <a:pt x="-17706" y="1941"/>
                  </a:cubicBezTo>
                  <a:cubicBezTo>
                    <a:pt x="-20186" y="9772"/>
                    <a:pt x="-10475" y="22216"/>
                    <a:pt x="-6565" y="26280"/>
                  </a:cubicBezTo>
                  <a:cubicBezTo>
                    <a:pt x="-5851" y="26999"/>
                    <a:pt x="-5851" y="28058"/>
                    <a:pt x="-6565" y="28777"/>
                  </a:cubicBezTo>
                  <a:cubicBezTo>
                    <a:pt x="-6775" y="29074"/>
                    <a:pt x="-7112" y="29243"/>
                    <a:pt x="-7658" y="29243"/>
                  </a:cubicBezTo>
                  <a:close/>
                </a:path>
              </a:pathLst>
            </a:custGeom>
            <a:solidFill>
              <a:srgbClr val="191919"/>
            </a:solidFill>
            <a:ln w="422" cap="flat">
              <a:noFill/>
              <a:prstDash val="solid"/>
              <a:miter/>
            </a:ln>
          </p:spPr>
          <p:txBody>
            <a:bodyPr rtlCol="0" anchor="ctr"/>
            <a:lstStyle/>
            <a:p>
              <a:endParaRPr lang="fr-FR"/>
            </a:p>
          </p:txBody>
        </p:sp>
        <p:sp>
          <p:nvSpPr>
            <p:cNvPr id="4344" name="Forme libre 4343">
              <a:extLst>
                <a:ext uri="{FF2B5EF4-FFF2-40B4-BE49-F238E27FC236}">
                  <a16:creationId xmlns:a16="http://schemas.microsoft.com/office/drawing/2014/main" id="{8130CCAB-FC4A-4060-CAB5-F4829A7B625C}"/>
                </a:ext>
              </a:extLst>
            </p:cNvPr>
            <p:cNvSpPr/>
            <p:nvPr/>
          </p:nvSpPr>
          <p:spPr>
            <a:xfrm>
              <a:off x="14912813" y="6142695"/>
              <a:ext cx="16110" cy="32521"/>
            </a:xfrm>
            <a:custGeom>
              <a:avLst/>
              <a:gdLst>
                <a:gd name="connsiteX0" fmla="*/ -21631 w 16110"/>
                <a:gd name="connsiteY0" fmla="*/ -5017 h 32521"/>
                <a:gd name="connsiteX1" fmla="*/ -8220 w 16110"/>
                <a:gd name="connsiteY1" fmla="*/ -5356 h 32521"/>
                <a:gd name="connsiteX2" fmla="*/ -16881 w 16110"/>
                <a:gd name="connsiteY2" fmla="*/ 24316 h 32521"/>
                <a:gd name="connsiteX3" fmla="*/ -21631 w 16110"/>
                <a:gd name="connsiteY3" fmla="*/ -5017 h 32521"/>
              </a:gdLst>
              <a:ahLst/>
              <a:cxnLst>
                <a:cxn ang="0">
                  <a:pos x="connsiteX0" y="connsiteY0"/>
                </a:cxn>
                <a:cxn ang="0">
                  <a:pos x="connsiteX1" y="connsiteY1"/>
                </a:cxn>
                <a:cxn ang="0">
                  <a:pos x="connsiteX2" y="connsiteY2"/>
                </a:cxn>
                <a:cxn ang="0">
                  <a:pos x="connsiteX3" y="connsiteY3"/>
                </a:cxn>
              </a:cxnLst>
              <a:rect l="l" t="t" r="r" b="b"/>
              <a:pathLst>
                <a:path w="16110" h="32521">
                  <a:moveTo>
                    <a:pt x="-21631" y="-5017"/>
                  </a:moveTo>
                  <a:cubicBezTo>
                    <a:pt x="-21631" y="-5017"/>
                    <a:pt x="-13853" y="-11959"/>
                    <a:pt x="-8220" y="-5356"/>
                  </a:cubicBezTo>
                  <a:cubicBezTo>
                    <a:pt x="-2587" y="1205"/>
                    <a:pt x="-5908" y="15258"/>
                    <a:pt x="-16881" y="24316"/>
                  </a:cubicBezTo>
                  <a:lnTo>
                    <a:pt x="-21631" y="-5017"/>
                  </a:lnTo>
                  <a:close/>
                </a:path>
              </a:pathLst>
            </a:custGeom>
            <a:solidFill>
              <a:srgbClr val="FFFFFF"/>
            </a:solidFill>
            <a:ln w="422" cap="flat">
              <a:noFill/>
              <a:prstDash val="solid"/>
              <a:miter/>
            </a:ln>
          </p:spPr>
          <p:txBody>
            <a:bodyPr rtlCol="0" anchor="ctr"/>
            <a:lstStyle/>
            <a:p>
              <a:endParaRPr lang="fr-FR"/>
            </a:p>
          </p:txBody>
        </p:sp>
        <p:sp>
          <p:nvSpPr>
            <p:cNvPr id="4345" name="Forme libre 4344">
              <a:extLst>
                <a:ext uri="{FF2B5EF4-FFF2-40B4-BE49-F238E27FC236}">
                  <a16:creationId xmlns:a16="http://schemas.microsoft.com/office/drawing/2014/main" id="{E1AA0C98-E93A-205E-4207-89DAC9891685}"/>
                </a:ext>
              </a:extLst>
            </p:cNvPr>
            <p:cNvSpPr/>
            <p:nvPr/>
          </p:nvSpPr>
          <p:spPr>
            <a:xfrm>
              <a:off x="14911502" y="6141234"/>
              <a:ext cx="19720" cy="37537"/>
            </a:xfrm>
            <a:custGeom>
              <a:avLst/>
              <a:gdLst>
                <a:gd name="connsiteX0" fmla="*/ -15570 w 19720"/>
                <a:gd name="connsiteY0" fmla="*/ 29330 h 37537"/>
                <a:gd name="connsiteX1" fmla="*/ -16789 w 19720"/>
                <a:gd name="connsiteY1" fmla="*/ 28780 h 37537"/>
                <a:gd name="connsiteX2" fmla="*/ -16789 w 19720"/>
                <a:gd name="connsiteY2" fmla="*/ 26283 h 37537"/>
                <a:gd name="connsiteX3" fmla="*/ -5648 w 19720"/>
                <a:gd name="connsiteY3" fmla="*/ 1945 h 37537"/>
                <a:gd name="connsiteX4" fmla="*/ -10399 w 19720"/>
                <a:gd name="connsiteY4" fmla="*/ -4109 h 37537"/>
                <a:gd name="connsiteX5" fmla="*/ -18891 w 19720"/>
                <a:gd name="connsiteY5" fmla="*/ -2881 h 37537"/>
                <a:gd name="connsiteX6" fmla="*/ -21371 w 19720"/>
                <a:gd name="connsiteY6" fmla="*/ -3431 h 37537"/>
                <a:gd name="connsiteX7" fmla="*/ -20825 w 19720"/>
                <a:gd name="connsiteY7" fmla="*/ -5929 h 37537"/>
                <a:gd name="connsiteX8" fmla="*/ -9348 w 19720"/>
                <a:gd name="connsiteY8" fmla="*/ -7537 h 37537"/>
                <a:gd name="connsiteX9" fmla="*/ -2453 w 19720"/>
                <a:gd name="connsiteY9" fmla="*/ 802 h 37537"/>
                <a:gd name="connsiteX10" fmla="*/ -14477 w 19720"/>
                <a:gd name="connsiteY10" fmla="*/ 28695 h 37537"/>
                <a:gd name="connsiteX11" fmla="*/ -15570 w 19720"/>
                <a:gd name="connsiteY11" fmla="*/ 29330 h 37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720" h="37537">
                  <a:moveTo>
                    <a:pt x="-15570" y="29330"/>
                  </a:moveTo>
                  <a:cubicBezTo>
                    <a:pt x="-15906" y="29330"/>
                    <a:pt x="-16453" y="29161"/>
                    <a:pt x="-16789" y="28780"/>
                  </a:cubicBezTo>
                  <a:cubicBezTo>
                    <a:pt x="-17504" y="28061"/>
                    <a:pt x="-17504" y="27002"/>
                    <a:pt x="-16789" y="26283"/>
                  </a:cubicBezTo>
                  <a:cubicBezTo>
                    <a:pt x="-12921" y="22177"/>
                    <a:pt x="-3210" y="9775"/>
                    <a:pt x="-5648" y="1945"/>
                  </a:cubicBezTo>
                  <a:cubicBezTo>
                    <a:pt x="-6699" y="-1273"/>
                    <a:pt x="-8297" y="-3219"/>
                    <a:pt x="-10399" y="-4109"/>
                  </a:cubicBezTo>
                  <a:cubicBezTo>
                    <a:pt x="-14266" y="-5548"/>
                    <a:pt x="-18891" y="-2881"/>
                    <a:pt x="-18891" y="-2881"/>
                  </a:cubicBezTo>
                  <a:cubicBezTo>
                    <a:pt x="-19774" y="-2331"/>
                    <a:pt x="-20825" y="-2711"/>
                    <a:pt x="-21371" y="-3431"/>
                  </a:cubicBezTo>
                  <a:cubicBezTo>
                    <a:pt x="-21918" y="-4320"/>
                    <a:pt x="-21540" y="-5378"/>
                    <a:pt x="-20825" y="-5929"/>
                  </a:cubicBezTo>
                  <a:cubicBezTo>
                    <a:pt x="-20657" y="-6098"/>
                    <a:pt x="-14645" y="-9653"/>
                    <a:pt x="-9348" y="-7537"/>
                  </a:cubicBezTo>
                  <a:cubicBezTo>
                    <a:pt x="-6153" y="-6309"/>
                    <a:pt x="-3883" y="-3431"/>
                    <a:pt x="-2453" y="802"/>
                  </a:cubicBezTo>
                  <a:cubicBezTo>
                    <a:pt x="1078" y="12188"/>
                    <a:pt x="-13762" y="27976"/>
                    <a:pt x="-14477" y="28695"/>
                  </a:cubicBezTo>
                  <a:cubicBezTo>
                    <a:pt x="-14687" y="29161"/>
                    <a:pt x="-15023" y="29330"/>
                    <a:pt x="-15570" y="29330"/>
                  </a:cubicBezTo>
                  <a:close/>
                </a:path>
              </a:pathLst>
            </a:custGeom>
            <a:solidFill>
              <a:srgbClr val="191919"/>
            </a:solidFill>
            <a:ln w="422" cap="flat">
              <a:noFill/>
              <a:prstDash val="solid"/>
              <a:miter/>
            </a:ln>
          </p:spPr>
          <p:txBody>
            <a:bodyPr rtlCol="0" anchor="ctr"/>
            <a:lstStyle/>
            <a:p>
              <a:endParaRPr lang="fr-FR"/>
            </a:p>
          </p:txBody>
        </p:sp>
        <p:sp>
          <p:nvSpPr>
            <p:cNvPr id="4346" name="Forme libre 4345">
              <a:extLst>
                <a:ext uri="{FF2B5EF4-FFF2-40B4-BE49-F238E27FC236}">
                  <a16:creationId xmlns:a16="http://schemas.microsoft.com/office/drawing/2014/main" id="{FDD178AB-4A4A-6311-BFD8-EA9DC79D8619}"/>
                </a:ext>
              </a:extLst>
            </p:cNvPr>
            <p:cNvSpPr/>
            <p:nvPr/>
          </p:nvSpPr>
          <p:spPr>
            <a:xfrm>
              <a:off x="14702699" y="6255667"/>
              <a:ext cx="410096" cy="583715"/>
            </a:xfrm>
            <a:custGeom>
              <a:avLst/>
              <a:gdLst>
                <a:gd name="connsiteX0" fmla="*/ 297770 w 410096"/>
                <a:gd name="connsiteY0" fmla="*/ -693 h 583715"/>
                <a:gd name="connsiteX1" fmla="*/ 301469 w 410096"/>
                <a:gd name="connsiteY1" fmla="*/ 42143 h 583715"/>
                <a:gd name="connsiteX2" fmla="*/ 312231 w 410096"/>
                <a:gd name="connsiteY2" fmla="*/ 148766 h 583715"/>
                <a:gd name="connsiteX3" fmla="*/ 335689 w 410096"/>
                <a:gd name="connsiteY3" fmla="*/ 199941 h 583715"/>
                <a:gd name="connsiteX4" fmla="*/ 343298 w 410096"/>
                <a:gd name="connsiteY4" fmla="*/ 292173 h 583715"/>
                <a:gd name="connsiteX5" fmla="*/ 372600 w 410096"/>
                <a:gd name="connsiteY5" fmla="*/ 423177 h 583715"/>
                <a:gd name="connsiteX6" fmla="*/ 388491 w 410096"/>
                <a:gd name="connsiteY6" fmla="*/ 475960 h 583715"/>
                <a:gd name="connsiteX7" fmla="*/ 288563 w 410096"/>
                <a:gd name="connsiteY7" fmla="*/ 509907 h 583715"/>
                <a:gd name="connsiteX8" fmla="*/ 147688 w 410096"/>
                <a:gd name="connsiteY8" fmla="*/ 546351 h 583715"/>
                <a:gd name="connsiteX9" fmla="*/ 28716 w 410096"/>
                <a:gd name="connsiteY9" fmla="*/ 568743 h 583715"/>
                <a:gd name="connsiteX10" fmla="*/ -21606 w 410096"/>
                <a:gd name="connsiteY10" fmla="*/ 574796 h 583715"/>
                <a:gd name="connsiteX11" fmla="*/ -3445 w 410096"/>
                <a:gd name="connsiteY11" fmla="*/ 358670 h 583715"/>
                <a:gd name="connsiteX12" fmla="*/ 2903 w 410096"/>
                <a:gd name="connsiteY12" fmla="*/ 274268 h 583715"/>
                <a:gd name="connsiteX13" fmla="*/ -82 w 410096"/>
                <a:gd name="connsiteY13" fmla="*/ 239771 h 583715"/>
                <a:gd name="connsiteX14" fmla="*/ -4664 w 410096"/>
                <a:gd name="connsiteY14" fmla="*/ 199263 h 583715"/>
                <a:gd name="connsiteX15" fmla="*/ -12778 w 410096"/>
                <a:gd name="connsiteY15" fmla="*/ 117867 h 583715"/>
                <a:gd name="connsiteX16" fmla="*/ -5379 w 410096"/>
                <a:gd name="connsiteY16" fmla="*/ 15137 h 583715"/>
                <a:gd name="connsiteX17" fmla="*/ 20055 w 410096"/>
                <a:gd name="connsiteY17" fmla="*/ 3751 h 583715"/>
                <a:gd name="connsiteX18" fmla="*/ 30818 w 410096"/>
                <a:gd name="connsiteY18" fmla="*/ -1921 h 583715"/>
                <a:gd name="connsiteX19" fmla="*/ 42462 w 410096"/>
                <a:gd name="connsiteY19" fmla="*/ 27 h 583715"/>
                <a:gd name="connsiteX20" fmla="*/ 57470 w 410096"/>
                <a:gd name="connsiteY20" fmla="*/ -8862 h 583715"/>
                <a:gd name="connsiteX21" fmla="*/ 72310 w 410096"/>
                <a:gd name="connsiteY21" fmla="*/ -1413 h 583715"/>
                <a:gd name="connsiteX22" fmla="*/ 98249 w 410096"/>
                <a:gd name="connsiteY22" fmla="*/ 14248 h 583715"/>
                <a:gd name="connsiteX23" fmla="*/ 130031 w 410096"/>
                <a:gd name="connsiteY23" fmla="*/ 22968 h 583715"/>
                <a:gd name="connsiteX24" fmla="*/ 169590 w 410096"/>
                <a:gd name="connsiteY24" fmla="*/ 21021 h 583715"/>
                <a:gd name="connsiteX25" fmla="*/ 202087 w 410096"/>
                <a:gd name="connsiteY25" fmla="*/ -5984 h 583715"/>
                <a:gd name="connsiteX26" fmla="*/ 255393 w 410096"/>
                <a:gd name="connsiteY26" fmla="*/ -4757 h 583715"/>
                <a:gd name="connsiteX27" fmla="*/ 297770 w 410096"/>
                <a:gd name="connsiteY27" fmla="*/ -693 h 58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0096" h="583715">
                  <a:moveTo>
                    <a:pt x="297770" y="-693"/>
                  </a:moveTo>
                  <a:lnTo>
                    <a:pt x="301469" y="42143"/>
                  </a:lnTo>
                  <a:lnTo>
                    <a:pt x="312231" y="148766"/>
                  </a:lnTo>
                  <a:lnTo>
                    <a:pt x="335689" y="199941"/>
                  </a:lnTo>
                  <a:cubicBezTo>
                    <a:pt x="335689" y="199941"/>
                    <a:pt x="336403" y="255940"/>
                    <a:pt x="343298" y="292173"/>
                  </a:cubicBezTo>
                  <a:cubicBezTo>
                    <a:pt x="350024" y="328617"/>
                    <a:pt x="372600" y="423177"/>
                    <a:pt x="372600" y="423177"/>
                  </a:cubicBezTo>
                  <a:lnTo>
                    <a:pt x="388491" y="475960"/>
                  </a:lnTo>
                  <a:cubicBezTo>
                    <a:pt x="388491" y="475960"/>
                    <a:pt x="289656" y="509907"/>
                    <a:pt x="288563" y="509907"/>
                  </a:cubicBezTo>
                  <a:cubicBezTo>
                    <a:pt x="287343" y="509907"/>
                    <a:pt x="147688" y="546351"/>
                    <a:pt x="147688" y="546351"/>
                  </a:cubicBezTo>
                  <a:lnTo>
                    <a:pt x="28716" y="568743"/>
                  </a:lnTo>
                  <a:lnTo>
                    <a:pt x="-21606" y="574796"/>
                  </a:lnTo>
                  <a:lnTo>
                    <a:pt x="-3445" y="358670"/>
                  </a:lnTo>
                  <a:cubicBezTo>
                    <a:pt x="1137" y="335051"/>
                    <a:pt x="4164" y="306437"/>
                    <a:pt x="2903" y="274268"/>
                  </a:cubicBezTo>
                  <a:cubicBezTo>
                    <a:pt x="2356" y="261993"/>
                    <a:pt x="1305" y="250438"/>
                    <a:pt x="-82" y="239771"/>
                  </a:cubicBezTo>
                  <a:cubicBezTo>
                    <a:pt x="-1679" y="226269"/>
                    <a:pt x="-3067" y="212766"/>
                    <a:pt x="-4664" y="199263"/>
                  </a:cubicBezTo>
                  <a:cubicBezTo>
                    <a:pt x="-8195" y="162100"/>
                    <a:pt x="-11180" y="133867"/>
                    <a:pt x="-12778" y="117867"/>
                  </a:cubicBezTo>
                  <a:cubicBezTo>
                    <a:pt x="-13997" y="106862"/>
                    <a:pt x="-18957" y="43920"/>
                    <a:pt x="-5379" y="15137"/>
                  </a:cubicBezTo>
                  <a:cubicBezTo>
                    <a:pt x="-1133" y="6079"/>
                    <a:pt x="8200" y="-4926"/>
                    <a:pt x="20055" y="3751"/>
                  </a:cubicBezTo>
                  <a:cubicBezTo>
                    <a:pt x="20055" y="3751"/>
                    <a:pt x="26067" y="-1751"/>
                    <a:pt x="30818" y="-1921"/>
                  </a:cubicBezTo>
                  <a:cubicBezTo>
                    <a:pt x="35568" y="-2090"/>
                    <a:pt x="42462" y="27"/>
                    <a:pt x="42462" y="27"/>
                  </a:cubicBezTo>
                  <a:cubicBezTo>
                    <a:pt x="42462" y="27"/>
                    <a:pt x="49525" y="-9751"/>
                    <a:pt x="57470" y="-8862"/>
                  </a:cubicBezTo>
                  <a:cubicBezTo>
                    <a:pt x="65584" y="-7974"/>
                    <a:pt x="72310" y="-1413"/>
                    <a:pt x="72310" y="-1413"/>
                  </a:cubicBezTo>
                  <a:cubicBezTo>
                    <a:pt x="72310" y="-1413"/>
                    <a:pt x="85721" y="9974"/>
                    <a:pt x="98249" y="14248"/>
                  </a:cubicBezTo>
                  <a:cubicBezTo>
                    <a:pt x="114140" y="20640"/>
                    <a:pt x="122254" y="20640"/>
                    <a:pt x="130031" y="22968"/>
                  </a:cubicBezTo>
                  <a:cubicBezTo>
                    <a:pt x="137809" y="25296"/>
                    <a:pt x="153867" y="25804"/>
                    <a:pt x="169590" y="21021"/>
                  </a:cubicBezTo>
                  <a:cubicBezTo>
                    <a:pt x="185313" y="16238"/>
                    <a:pt x="196958" y="7688"/>
                    <a:pt x="202087" y="-5984"/>
                  </a:cubicBezTo>
                  <a:cubicBezTo>
                    <a:pt x="202087" y="-5984"/>
                    <a:pt x="238283" y="-5434"/>
                    <a:pt x="255393" y="-4757"/>
                  </a:cubicBezTo>
                  <a:cubicBezTo>
                    <a:pt x="272336" y="-4249"/>
                    <a:pt x="297770" y="-693"/>
                    <a:pt x="297770" y="-693"/>
                  </a:cubicBezTo>
                  <a:close/>
                </a:path>
              </a:pathLst>
            </a:custGeom>
            <a:solidFill>
              <a:srgbClr val="FFD26C"/>
            </a:solidFill>
            <a:ln w="422" cap="flat">
              <a:noFill/>
              <a:prstDash val="solid"/>
              <a:miter/>
            </a:ln>
          </p:spPr>
          <p:txBody>
            <a:bodyPr rtlCol="0" anchor="ctr"/>
            <a:lstStyle/>
            <a:p>
              <a:endParaRPr lang="fr-FR"/>
            </a:p>
          </p:txBody>
        </p:sp>
        <p:sp>
          <p:nvSpPr>
            <p:cNvPr id="4347" name="Forme libre 4346">
              <a:extLst>
                <a:ext uri="{FF2B5EF4-FFF2-40B4-BE49-F238E27FC236}">
                  <a16:creationId xmlns:a16="http://schemas.microsoft.com/office/drawing/2014/main" id="{4D23EA26-A987-8425-D412-69F37707572B}"/>
                </a:ext>
              </a:extLst>
            </p:cNvPr>
            <p:cNvSpPr/>
            <p:nvPr/>
          </p:nvSpPr>
          <p:spPr>
            <a:xfrm>
              <a:off x="14704314" y="6271321"/>
              <a:ext cx="409637" cy="570178"/>
            </a:xfrm>
            <a:custGeom>
              <a:avLst/>
              <a:gdLst>
                <a:gd name="connsiteX0" fmla="*/ 68591 w 409637"/>
                <a:gd name="connsiteY0" fmla="*/ -8024 h 570178"/>
                <a:gd name="connsiteX1" fmla="*/ 75485 w 409637"/>
                <a:gd name="connsiteY1" fmla="*/ 2473 h 570178"/>
                <a:gd name="connsiteX2" fmla="*/ 79184 w 409637"/>
                <a:gd name="connsiteY2" fmla="*/ 7637 h 570178"/>
                <a:gd name="connsiteX3" fmla="*/ 83053 w 409637"/>
                <a:gd name="connsiteY3" fmla="*/ 12632 h 570178"/>
                <a:gd name="connsiteX4" fmla="*/ 91166 w 409637"/>
                <a:gd name="connsiteY4" fmla="*/ 22409 h 570178"/>
                <a:gd name="connsiteX5" fmla="*/ 99658 w 409637"/>
                <a:gd name="connsiteY5" fmla="*/ 32018 h 570178"/>
                <a:gd name="connsiteX6" fmla="*/ 108318 w 409637"/>
                <a:gd name="connsiteY6" fmla="*/ 41245 h 570178"/>
                <a:gd name="connsiteX7" fmla="*/ 117315 w 409637"/>
                <a:gd name="connsiteY7" fmla="*/ 50304 h 570178"/>
                <a:gd name="connsiteX8" fmla="*/ 135854 w 409637"/>
                <a:gd name="connsiteY8" fmla="*/ 67700 h 570178"/>
                <a:gd name="connsiteX9" fmla="*/ 174699 w 409637"/>
                <a:gd name="connsiteY9" fmla="*/ 100758 h 570178"/>
                <a:gd name="connsiteX10" fmla="*/ 194836 w 409637"/>
                <a:gd name="connsiteY10" fmla="*/ 116377 h 570178"/>
                <a:gd name="connsiteX11" fmla="*/ 215309 w 409637"/>
                <a:gd name="connsiteY11" fmla="*/ 131488 h 570178"/>
                <a:gd name="connsiteX12" fmla="*/ 215477 w 409637"/>
                <a:gd name="connsiteY12" fmla="*/ 132546 h 570178"/>
                <a:gd name="connsiteX13" fmla="*/ 214427 w 409637"/>
                <a:gd name="connsiteY13" fmla="*/ 132716 h 570178"/>
                <a:gd name="connsiteX14" fmla="*/ 193785 w 409637"/>
                <a:gd name="connsiteY14" fmla="*/ 117774 h 570178"/>
                <a:gd name="connsiteX15" fmla="*/ 173480 w 409637"/>
                <a:gd name="connsiteY15" fmla="*/ 102324 h 570178"/>
                <a:gd name="connsiteX16" fmla="*/ 134299 w 409637"/>
                <a:gd name="connsiteY16" fmla="*/ 69605 h 570178"/>
                <a:gd name="connsiteX17" fmla="*/ 115591 w 409637"/>
                <a:gd name="connsiteY17" fmla="*/ 52166 h 570178"/>
                <a:gd name="connsiteX18" fmla="*/ 106595 w 409637"/>
                <a:gd name="connsiteY18" fmla="*/ 43108 h 570178"/>
                <a:gd name="connsiteX19" fmla="*/ 97766 w 409637"/>
                <a:gd name="connsiteY19" fmla="*/ 33880 h 570178"/>
                <a:gd name="connsiteX20" fmla="*/ 89106 w 409637"/>
                <a:gd name="connsiteY20" fmla="*/ 24441 h 570178"/>
                <a:gd name="connsiteX21" fmla="*/ 80824 w 409637"/>
                <a:gd name="connsiteY21" fmla="*/ 14663 h 570178"/>
                <a:gd name="connsiteX22" fmla="*/ 76747 w 409637"/>
                <a:gd name="connsiteY22" fmla="*/ 9669 h 570178"/>
                <a:gd name="connsiteX23" fmla="*/ 72878 w 409637"/>
                <a:gd name="connsiteY23" fmla="*/ 4505 h 570178"/>
                <a:gd name="connsiteX24" fmla="*/ 65648 w 409637"/>
                <a:gd name="connsiteY24" fmla="*/ -6331 h 570178"/>
                <a:gd name="connsiteX25" fmla="*/ 66362 w 409637"/>
                <a:gd name="connsiteY25" fmla="*/ -8829 h 570178"/>
                <a:gd name="connsiteX26" fmla="*/ 68591 w 409637"/>
                <a:gd name="connsiteY26" fmla="*/ -8024 h 570178"/>
                <a:gd name="connsiteX27" fmla="*/ 65438 w 409637"/>
                <a:gd name="connsiteY27" fmla="*/ 22917 h 570178"/>
                <a:gd name="connsiteX28" fmla="*/ 75149 w 409637"/>
                <a:gd name="connsiteY28" fmla="*/ 39425 h 570178"/>
                <a:gd name="connsiteX29" fmla="*/ 86962 w 409637"/>
                <a:gd name="connsiteY29" fmla="*/ 54875 h 570178"/>
                <a:gd name="connsiteX30" fmla="*/ 114330 w 409637"/>
                <a:gd name="connsiteY30" fmla="*/ 82600 h 570178"/>
                <a:gd name="connsiteX31" fmla="*/ 121729 w 409637"/>
                <a:gd name="connsiteY31" fmla="*/ 88991 h 570178"/>
                <a:gd name="connsiteX32" fmla="*/ 129338 w 409637"/>
                <a:gd name="connsiteY32" fmla="*/ 95044 h 570178"/>
                <a:gd name="connsiteX33" fmla="*/ 145061 w 409637"/>
                <a:gd name="connsiteY33" fmla="*/ 106600 h 570178"/>
                <a:gd name="connsiteX34" fmla="*/ 153174 w 409637"/>
                <a:gd name="connsiteY34" fmla="*/ 111933 h 570178"/>
                <a:gd name="connsiteX35" fmla="*/ 161457 w 409637"/>
                <a:gd name="connsiteY35" fmla="*/ 117266 h 570178"/>
                <a:gd name="connsiteX36" fmla="*/ 178398 w 409637"/>
                <a:gd name="connsiteY36" fmla="*/ 127044 h 570178"/>
                <a:gd name="connsiteX37" fmla="*/ 178566 w 409637"/>
                <a:gd name="connsiteY37" fmla="*/ 127932 h 570178"/>
                <a:gd name="connsiteX38" fmla="*/ 177684 w 409637"/>
                <a:gd name="connsiteY38" fmla="*/ 128102 h 570178"/>
                <a:gd name="connsiteX39" fmla="*/ 160574 w 409637"/>
                <a:gd name="connsiteY39" fmla="*/ 118493 h 570178"/>
                <a:gd name="connsiteX40" fmla="*/ 152292 w 409637"/>
                <a:gd name="connsiteY40" fmla="*/ 113329 h 570178"/>
                <a:gd name="connsiteX41" fmla="*/ 144010 w 409637"/>
                <a:gd name="connsiteY41" fmla="*/ 107996 h 570178"/>
                <a:gd name="connsiteX42" fmla="*/ 127950 w 409637"/>
                <a:gd name="connsiteY42" fmla="*/ 96610 h 570178"/>
                <a:gd name="connsiteX43" fmla="*/ 120173 w 409637"/>
                <a:gd name="connsiteY43" fmla="*/ 90557 h 570178"/>
                <a:gd name="connsiteX44" fmla="*/ 112564 w 409637"/>
                <a:gd name="connsiteY44" fmla="*/ 84335 h 570178"/>
                <a:gd name="connsiteX45" fmla="*/ 84482 w 409637"/>
                <a:gd name="connsiteY45" fmla="*/ 56780 h 570178"/>
                <a:gd name="connsiteX46" fmla="*/ 72291 w 409637"/>
                <a:gd name="connsiteY46" fmla="*/ 41330 h 570178"/>
                <a:gd name="connsiteX47" fmla="*/ 61864 w 409637"/>
                <a:gd name="connsiteY47" fmla="*/ 24272 h 570178"/>
                <a:gd name="connsiteX48" fmla="*/ 62747 w 409637"/>
                <a:gd name="connsiteY48" fmla="*/ 21944 h 570178"/>
                <a:gd name="connsiteX49" fmla="*/ 65438 w 409637"/>
                <a:gd name="connsiteY49" fmla="*/ 22917 h 570178"/>
                <a:gd name="connsiteX50" fmla="*/ 66152 w 409637"/>
                <a:gd name="connsiteY50" fmla="*/ 59869 h 570178"/>
                <a:gd name="connsiteX51" fmla="*/ 79227 w 409637"/>
                <a:gd name="connsiteY51" fmla="*/ 86155 h 570178"/>
                <a:gd name="connsiteX52" fmla="*/ 96337 w 409637"/>
                <a:gd name="connsiteY52" fmla="*/ 110155 h 570178"/>
                <a:gd name="connsiteX53" fmla="*/ 101088 w 409637"/>
                <a:gd name="connsiteY53" fmla="*/ 115657 h 570178"/>
                <a:gd name="connsiteX54" fmla="*/ 106216 w 409637"/>
                <a:gd name="connsiteY54" fmla="*/ 120991 h 570178"/>
                <a:gd name="connsiteX55" fmla="*/ 111513 w 409637"/>
                <a:gd name="connsiteY55" fmla="*/ 125986 h 570178"/>
                <a:gd name="connsiteX56" fmla="*/ 114162 w 409637"/>
                <a:gd name="connsiteY56" fmla="*/ 128483 h 570178"/>
                <a:gd name="connsiteX57" fmla="*/ 116978 w 409637"/>
                <a:gd name="connsiteY57" fmla="*/ 130811 h 570178"/>
                <a:gd name="connsiteX58" fmla="*/ 122822 w 409637"/>
                <a:gd name="connsiteY58" fmla="*/ 135425 h 570178"/>
                <a:gd name="connsiteX59" fmla="*/ 129001 w 409637"/>
                <a:gd name="connsiteY59" fmla="*/ 139530 h 570178"/>
                <a:gd name="connsiteX60" fmla="*/ 131987 w 409637"/>
                <a:gd name="connsiteY60" fmla="*/ 141477 h 570178"/>
                <a:gd name="connsiteX61" fmla="*/ 135182 w 409637"/>
                <a:gd name="connsiteY61" fmla="*/ 143255 h 570178"/>
                <a:gd name="connsiteX62" fmla="*/ 141530 w 409637"/>
                <a:gd name="connsiteY62" fmla="*/ 146811 h 570178"/>
                <a:gd name="connsiteX63" fmla="*/ 141866 w 409637"/>
                <a:gd name="connsiteY63" fmla="*/ 148038 h 570178"/>
                <a:gd name="connsiteX64" fmla="*/ 140647 w 409637"/>
                <a:gd name="connsiteY64" fmla="*/ 148377 h 570178"/>
                <a:gd name="connsiteX65" fmla="*/ 134131 w 409637"/>
                <a:gd name="connsiteY65" fmla="*/ 144821 h 570178"/>
                <a:gd name="connsiteX66" fmla="*/ 130768 w 409637"/>
                <a:gd name="connsiteY66" fmla="*/ 143044 h 570178"/>
                <a:gd name="connsiteX67" fmla="*/ 127573 w 409637"/>
                <a:gd name="connsiteY67" fmla="*/ 141097 h 570178"/>
                <a:gd name="connsiteX68" fmla="*/ 121392 w 409637"/>
                <a:gd name="connsiteY68" fmla="*/ 136991 h 570178"/>
                <a:gd name="connsiteX69" fmla="*/ 115381 w 409637"/>
                <a:gd name="connsiteY69" fmla="*/ 132546 h 570178"/>
                <a:gd name="connsiteX70" fmla="*/ 112396 w 409637"/>
                <a:gd name="connsiteY70" fmla="*/ 130218 h 570178"/>
                <a:gd name="connsiteX71" fmla="*/ 109579 w 409637"/>
                <a:gd name="connsiteY71" fmla="*/ 127721 h 570178"/>
                <a:gd name="connsiteX72" fmla="*/ 104114 w 409637"/>
                <a:gd name="connsiteY72" fmla="*/ 122726 h 570178"/>
                <a:gd name="connsiteX73" fmla="*/ 98817 w 409637"/>
                <a:gd name="connsiteY73" fmla="*/ 117393 h 570178"/>
                <a:gd name="connsiteX74" fmla="*/ 93856 w 409637"/>
                <a:gd name="connsiteY74" fmla="*/ 111890 h 570178"/>
                <a:gd name="connsiteX75" fmla="*/ 76200 w 409637"/>
                <a:gd name="connsiteY75" fmla="*/ 87891 h 570178"/>
                <a:gd name="connsiteX76" fmla="*/ 62621 w 409637"/>
                <a:gd name="connsiteY76" fmla="*/ 61224 h 570178"/>
                <a:gd name="connsiteX77" fmla="*/ 63672 w 409637"/>
                <a:gd name="connsiteY77" fmla="*/ 58896 h 570178"/>
                <a:gd name="connsiteX78" fmla="*/ 66152 w 409637"/>
                <a:gd name="connsiteY78" fmla="*/ 59869 h 570178"/>
                <a:gd name="connsiteX79" fmla="*/ 66152 w 409637"/>
                <a:gd name="connsiteY79" fmla="*/ 59869 h 570178"/>
                <a:gd name="connsiteX80" fmla="*/ -19819 w 409637"/>
                <a:gd name="connsiteY80" fmla="*/ 561243 h 570178"/>
                <a:gd name="connsiteX81" fmla="*/ -21584 w 409637"/>
                <a:gd name="connsiteY81" fmla="*/ 559634 h 570178"/>
                <a:gd name="connsiteX82" fmla="*/ -19986 w 409637"/>
                <a:gd name="connsiteY82" fmla="*/ 557687 h 570178"/>
                <a:gd name="connsiteX83" fmla="*/ 70903 w 409637"/>
                <a:gd name="connsiteY83" fmla="*/ 542745 h 570178"/>
                <a:gd name="connsiteX84" fmla="*/ 87677 w 409637"/>
                <a:gd name="connsiteY84" fmla="*/ 539528 h 570178"/>
                <a:gd name="connsiteX85" fmla="*/ 154772 w 409637"/>
                <a:gd name="connsiteY85" fmla="*/ 527084 h 570178"/>
                <a:gd name="connsiteX86" fmla="*/ 348785 w 409637"/>
                <a:gd name="connsiteY86" fmla="*/ 471973 h 570178"/>
                <a:gd name="connsiteX87" fmla="*/ 368544 w 409637"/>
                <a:gd name="connsiteY87" fmla="*/ 464862 h 570178"/>
                <a:gd name="connsiteX88" fmla="*/ 383174 w 409637"/>
                <a:gd name="connsiteY88" fmla="*/ 459359 h 570178"/>
                <a:gd name="connsiteX89" fmla="*/ 385486 w 409637"/>
                <a:gd name="connsiteY89" fmla="*/ 460418 h 570178"/>
                <a:gd name="connsiteX90" fmla="*/ 384435 w 409637"/>
                <a:gd name="connsiteY90" fmla="*/ 462746 h 570178"/>
                <a:gd name="connsiteX91" fmla="*/ 369973 w 409637"/>
                <a:gd name="connsiteY91" fmla="*/ 468248 h 570178"/>
                <a:gd name="connsiteX92" fmla="*/ 350046 w 409637"/>
                <a:gd name="connsiteY92" fmla="*/ 475529 h 570178"/>
                <a:gd name="connsiteX93" fmla="*/ 155865 w 409637"/>
                <a:gd name="connsiteY93" fmla="*/ 530640 h 570178"/>
                <a:gd name="connsiteX94" fmla="*/ 88601 w 409637"/>
                <a:gd name="connsiteY94" fmla="*/ 543084 h 570178"/>
                <a:gd name="connsiteX95" fmla="*/ 71827 w 409637"/>
                <a:gd name="connsiteY95" fmla="*/ 546301 h 570178"/>
                <a:gd name="connsiteX96" fmla="*/ -19272 w 409637"/>
                <a:gd name="connsiteY96" fmla="*/ 561243 h 570178"/>
                <a:gd name="connsiteX97" fmla="*/ -19819 w 409637"/>
                <a:gd name="connsiteY97" fmla="*/ 561243 h 570178"/>
                <a:gd name="connsiteX98" fmla="*/ 386327 w 409637"/>
                <a:gd name="connsiteY98" fmla="*/ 460122 h 570178"/>
                <a:gd name="connsiteX99" fmla="*/ 384561 w 409637"/>
                <a:gd name="connsiteY99" fmla="*/ 458894 h 570178"/>
                <a:gd name="connsiteX100" fmla="*/ 330918 w 409637"/>
                <a:gd name="connsiteY100" fmla="*/ 187869 h 570178"/>
                <a:gd name="connsiteX101" fmla="*/ 332684 w 409637"/>
                <a:gd name="connsiteY101" fmla="*/ 186091 h 570178"/>
                <a:gd name="connsiteX102" fmla="*/ 334450 w 409637"/>
                <a:gd name="connsiteY102" fmla="*/ 187869 h 570178"/>
                <a:gd name="connsiteX103" fmla="*/ 387924 w 409637"/>
                <a:gd name="connsiteY103" fmla="*/ 457836 h 570178"/>
                <a:gd name="connsiteX104" fmla="*/ 386873 w 409637"/>
                <a:gd name="connsiteY104" fmla="*/ 460164 h 570178"/>
                <a:gd name="connsiteX105" fmla="*/ 386327 w 409637"/>
                <a:gd name="connsiteY105" fmla="*/ 460122 h 57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09637" h="570178">
                  <a:moveTo>
                    <a:pt x="68591" y="-8024"/>
                  </a:moveTo>
                  <a:cubicBezTo>
                    <a:pt x="70524" y="-4469"/>
                    <a:pt x="73005" y="-913"/>
                    <a:pt x="75485" y="2473"/>
                  </a:cubicBezTo>
                  <a:lnTo>
                    <a:pt x="79184" y="7637"/>
                  </a:lnTo>
                  <a:lnTo>
                    <a:pt x="83053" y="12632"/>
                  </a:lnTo>
                  <a:cubicBezTo>
                    <a:pt x="85701" y="16018"/>
                    <a:pt x="88349" y="19193"/>
                    <a:pt x="91166" y="22409"/>
                  </a:cubicBezTo>
                  <a:lnTo>
                    <a:pt x="99658" y="32018"/>
                  </a:lnTo>
                  <a:cubicBezTo>
                    <a:pt x="102475" y="35023"/>
                    <a:pt x="105502" y="38240"/>
                    <a:pt x="108318" y="41245"/>
                  </a:cubicBezTo>
                  <a:lnTo>
                    <a:pt x="117315" y="50304"/>
                  </a:lnTo>
                  <a:cubicBezTo>
                    <a:pt x="123494" y="56187"/>
                    <a:pt x="129506" y="62197"/>
                    <a:pt x="135854" y="67700"/>
                  </a:cubicBezTo>
                  <a:cubicBezTo>
                    <a:pt x="148382" y="79255"/>
                    <a:pt x="161457" y="90092"/>
                    <a:pt x="174699" y="100758"/>
                  </a:cubicBezTo>
                  <a:lnTo>
                    <a:pt x="194836" y="116377"/>
                  </a:lnTo>
                  <a:lnTo>
                    <a:pt x="215309" y="131488"/>
                  </a:lnTo>
                  <a:cubicBezTo>
                    <a:pt x="215646" y="131658"/>
                    <a:pt x="215646" y="132208"/>
                    <a:pt x="215477" y="132546"/>
                  </a:cubicBezTo>
                  <a:cubicBezTo>
                    <a:pt x="215309" y="132885"/>
                    <a:pt x="214762" y="132885"/>
                    <a:pt x="214427" y="132716"/>
                  </a:cubicBezTo>
                  <a:lnTo>
                    <a:pt x="193785" y="117774"/>
                  </a:lnTo>
                  <a:lnTo>
                    <a:pt x="173480" y="102324"/>
                  </a:lnTo>
                  <a:cubicBezTo>
                    <a:pt x="160069" y="91658"/>
                    <a:pt x="146826" y="80991"/>
                    <a:pt x="134299" y="69605"/>
                  </a:cubicBezTo>
                  <a:cubicBezTo>
                    <a:pt x="127950" y="64102"/>
                    <a:pt x="121771" y="58049"/>
                    <a:pt x="115591" y="52166"/>
                  </a:cubicBezTo>
                  <a:lnTo>
                    <a:pt x="106595" y="43108"/>
                  </a:lnTo>
                  <a:cubicBezTo>
                    <a:pt x="103610" y="40102"/>
                    <a:pt x="100751" y="36886"/>
                    <a:pt x="97766" y="33880"/>
                  </a:cubicBezTo>
                  <a:cubicBezTo>
                    <a:pt x="94782" y="30875"/>
                    <a:pt x="91923" y="27489"/>
                    <a:pt x="89106" y="24441"/>
                  </a:cubicBezTo>
                  <a:cubicBezTo>
                    <a:pt x="86289" y="21224"/>
                    <a:pt x="83473" y="18050"/>
                    <a:pt x="80824" y="14663"/>
                  </a:cubicBezTo>
                  <a:lnTo>
                    <a:pt x="76747" y="9669"/>
                  </a:lnTo>
                  <a:lnTo>
                    <a:pt x="72878" y="4505"/>
                  </a:lnTo>
                  <a:cubicBezTo>
                    <a:pt x="70399" y="949"/>
                    <a:pt x="67918" y="-2437"/>
                    <a:pt x="65648" y="-6331"/>
                  </a:cubicBezTo>
                  <a:cubicBezTo>
                    <a:pt x="65101" y="-7220"/>
                    <a:pt x="65480" y="-8278"/>
                    <a:pt x="66362" y="-8829"/>
                  </a:cubicBezTo>
                  <a:cubicBezTo>
                    <a:pt x="66825" y="-9082"/>
                    <a:pt x="68087" y="-8913"/>
                    <a:pt x="68591" y="-8024"/>
                  </a:cubicBezTo>
                  <a:close/>
                  <a:moveTo>
                    <a:pt x="65438" y="22917"/>
                  </a:moveTo>
                  <a:cubicBezTo>
                    <a:pt x="68087" y="28589"/>
                    <a:pt x="71617" y="34134"/>
                    <a:pt x="75149" y="39425"/>
                  </a:cubicBezTo>
                  <a:cubicBezTo>
                    <a:pt x="78849" y="44758"/>
                    <a:pt x="82926" y="49922"/>
                    <a:pt x="86962" y="54875"/>
                  </a:cubicBezTo>
                  <a:cubicBezTo>
                    <a:pt x="95454" y="64822"/>
                    <a:pt x="104618" y="73880"/>
                    <a:pt x="114330" y="82600"/>
                  </a:cubicBezTo>
                  <a:lnTo>
                    <a:pt x="121729" y="88991"/>
                  </a:lnTo>
                  <a:cubicBezTo>
                    <a:pt x="124210" y="91107"/>
                    <a:pt x="126858" y="93097"/>
                    <a:pt x="129338" y="95044"/>
                  </a:cubicBezTo>
                  <a:cubicBezTo>
                    <a:pt x="134467" y="99150"/>
                    <a:pt x="139764" y="102705"/>
                    <a:pt x="145061" y="106600"/>
                  </a:cubicBezTo>
                  <a:cubicBezTo>
                    <a:pt x="147709" y="108546"/>
                    <a:pt x="150526" y="110155"/>
                    <a:pt x="153174" y="111933"/>
                  </a:cubicBezTo>
                  <a:lnTo>
                    <a:pt x="161457" y="117266"/>
                  </a:lnTo>
                  <a:cubicBezTo>
                    <a:pt x="167090" y="120652"/>
                    <a:pt x="172765" y="123827"/>
                    <a:pt x="178398" y="127044"/>
                  </a:cubicBezTo>
                  <a:cubicBezTo>
                    <a:pt x="178735" y="127213"/>
                    <a:pt x="178735" y="127594"/>
                    <a:pt x="178566" y="127932"/>
                  </a:cubicBezTo>
                  <a:cubicBezTo>
                    <a:pt x="178398" y="128271"/>
                    <a:pt x="178020" y="128271"/>
                    <a:pt x="177684" y="128102"/>
                  </a:cubicBezTo>
                  <a:cubicBezTo>
                    <a:pt x="172050" y="124885"/>
                    <a:pt x="166207" y="121711"/>
                    <a:pt x="160574" y="118493"/>
                  </a:cubicBezTo>
                  <a:lnTo>
                    <a:pt x="152292" y="113329"/>
                  </a:lnTo>
                  <a:cubicBezTo>
                    <a:pt x="149475" y="111552"/>
                    <a:pt x="146658" y="109943"/>
                    <a:pt x="144010" y="107996"/>
                  </a:cubicBezTo>
                  <a:cubicBezTo>
                    <a:pt x="138713" y="104271"/>
                    <a:pt x="133080" y="100716"/>
                    <a:pt x="127950" y="96610"/>
                  </a:cubicBezTo>
                  <a:cubicBezTo>
                    <a:pt x="125302" y="94663"/>
                    <a:pt x="122654" y="92716"/>
                    <a:pt x="120173" y="90557"/>
                  </a:cubicBezTo>
                  <a:lnTo>
                    <a:pt x="112564" y="84335"/>
                  </a:lnTo>
                  <a:cubicBezTo>
                    <a:pt x="102685" y="75785"/>
                    <a:pt x="93142" y="66727"/>
                    <a:pt x="84482" y="56780"/>
                  </a:cubicBezTo>
                  <a:cubicBezTo>
                    <a:pt x="80235" y="51785"/>
                    <a:pt x="75990" y="46663"/>
                    <a:pt x="72291" y="41330"/>
                  </a:cubicBezTo>
                  <a:cubicBezTo>
                    <a:pt x="68422" y="35997"/>
                    <a:pt x="64891" y="30494"/>
                    <a:pt x="61864" y="24272"/>
                  </a:cubicBezTo>
                  <a:cubicBezTo>
                    <a:pt x="61528" y="23383"/>
                    <a:pt x="61864" y="22325"/>
                    <a:pt x="62747" y="21944"/>
                  </a:cubicBezTo>
                  <a:cubicBezTo>
                    <a:pt x="63840" y="21478"/>
                    <a:pt x="64891" y="22029"/>
                    <a:pt x="65438" y="22917"/>
                  </a:cubicBezTo>
                  <a:close/>
                  <a:moveTo>
                    <a:pt x="66152" y="59869"/>
                  </a:moveTo>
                  <a:cubicBezTo>
                    <a:pt x="69684" y="68928"/>
                    <a:pt x="74098" y="77647"/>
                    <a:pt x="79227" y="86155"/>
                  </a:cubicBezTo>
                  <a:cubicBezTo>
                    <a:pt x="84356" y="94494"/>
                    <a:pt x="89989" y="102494"/>
                    <a:pt x="96337" y="110155"/>
                  </a:cubicBezTo>
                  <a:cubicBezTo>
                    <a:pt x="97935" y="111933"/>
                    <a:pt x="99532" y="113880"/>
                    <a:pt x="101088" y="115657"/>
                  </a:cubicBezTo>
                  <a:lnTo>
                    <a:pt x="106216" y="120991"/>
                  </a:lnTo>
                  <a:cubicBezTo>
                    <a:pt x="107982" y="122769"/>
                    <a:pt x="109748" y="124377"/>
                    <a:pt x="111513" y="125986"/>
                  </a:cubicBezTo>
                  <a:lnTo>
                    <a:pt x="114162" y="128483"/>
                  </a:lnTo>
                  <a:cubicBezTo>
                    <a:pt x="115045" y="129372"/>
                    <a:pt x="116096" y="130091"/>
                    <a:pt x="116978" y="130811"/>
                  </a:cubicBezTo>
                  <a:lnTo>
                    <a:pt x="122822" y="135425"/>
                  </a:lnTo>
                  <a:lnTo>
                    <a:pt x="129001" y="139530"/>
                  </a:lnTo>
                  <a:lnTo>
                    <a:pt x="131987" y="141477"/>
                  </a:lnTo>
                  <a:lnTo>
                    <a:pt x="135182" y="143255"/>
                  </a:lnTo>
                  <a:lnTo>
                    <a:pt x="141530" y="146811"/>
                  </a:lnTo>
                  <a:cubicBezTo>
                    <a:pt x="141866" y="146980"/>
                    <a:pt x="142076" y="147531"/>
                    <a:pt x="141866" y="148038"/>
                  </a:cubicBezTo>
                  <a:cubicBezTo>
                    <a:pt x="141698" y="148377"/>
                    <a:pt x="141151" y="148589"/>
                    <a:pt x="140647" y="148377"/>
                  </a:cubicBezTo>
                  <a:lnTo>
                    <a:pt x="134131" y="144821"/>
                  </a:lnTo>
                  <a:lnTo>
                    <a:pt x="130768" y="143044"/>
                  </a:lnTo>
                  <a:lnTo>
                    <a:pt x="127573" y="141097"/>
                  </a:lnTo>
                  <a:lnTo>
                    <a:pt x="121392" y="136991"/>
                  </a:lnTo>
                  <a:lnTo>
                    <a:pt x="115381" y="132546"/>
                  </a:lnTo>
                  <a:cubicBezTo>
                    <a:pt x="114330" y="131827"/>
                    <a:pt x="113447" y="131107"/>
                    <a:pt x="112396" y="130218"/>
                  </a:cubicBezTo>
                  <a:lnTo>
                    <a:pt x="109579" y="127721"/>
                  </a:lnTo>
                  <a:cubicBezTo>
                    <a:pt x="107814" y="126112"/>
                    <a:pt x="105880" y="124504"/>
                    <a:pt x="104114" y="122726"/>
                  </a:cubicBezTo>
                  <a:lnTo>
                    <a:pt x="98817" y="117393"/>
                  </a:lnTo>
                  <a:cubicBezTo>
                    <a:pt x="97051" y="115615"/>
                    <a:pt x="95454" y="113668"/>
                    <a:pt x="93856" y="111890"/>
                  </a:cubicBezTo>
                  <a:cubicBezTo>
                    <a:pt x="87340" y="104441"/>
                    <a:pt x="81497" y="96229"/>
                    <a:pt x="76200" y="87891"/>
                  </a:cubicBezTo>
                  <a:cubicBezTo>
                    <a:pt x="70903" y="79340"/>
                    <a:pt x="66320" y="70663"/>
                    <a:pt x="62621" y="61224"/>
                  </a:cubicBezTo>
                  <a:cubicBezTo>
                    <a:pt x="62285" y="60335"/>
                    <a:pt x="62621" y="59277"/>
                    <a:pt x="63672" y="58896"/>
                  </a:cubicBezTo>
                  <a:cubicBezTo>
                    <a:pt x="64555" y="58261"/>
                    <a:pt x="65606" y="58811"/>
                    <a:pt x="66152" y="59869"/>
                  </a:cubicBezTo>
                  <a:cubicBezTo>
                    <a:pt x="65942" y="59700"/>
                    <a:pt x="65942" y="59700"/>
                    <a:pt x="66152" y="59869"/>
                  </a:cubicBezTo>
                  <a:close/>
                  <a:moveTo>
                    <a:pt x="-19819" y="561243"/>
                  </a:moveTo>
                  <a:cubicBezTo>
                    <a:pt x="-20702" y="561243"/>
                    <a:pt x="-21416" y="560523"/>
                    <a:pt x="-21584" y="559634"/>
                  </a:cubicBezTo>
                  <a:cubicBezTo>
                    <a:pt x="-21753" y="558745"/>
                    <a:pt x="-21037" y="557856"/>
                    <a:pt x="-19986" y="557687"/>
                  </a:cubicBezTo>
                  <a:cubicBezTo>
                    <a:pt x="11417" y="554301"/>
                    <a:pt x="40214" y="548629"/>
                    <a:pt x="70903" y="542745"/>
                  </a:cubicBezTo>
                  <a:cubicBezTo>
                    <a:pt x="76368" y="541687"/>
                    <a:pt x="82043" y="540629"/>
                    <a:pt x="87677" y="539528"/>
                  </a:cubicBezTo>
                  <a:cubicBezTo>
                    <a:pt x="112018" y="535804"/>
                    <a:pt x="132701" y="532248"/>
                    <a:pt x="154772" y="527084"/>
                  </a:cubicBezTo>
                  <a:cubicBezTo>
                    <a:pt x="220102" y="511465"/>
                    <a:pt x="284002" y="495634"/>
                    <a:pt x="348785" y="471973"/>
                  </a:cubicBezTo>
                  <a:cubicBezTo>
                    <a:pt x="355848" y="470026"/>
                    <a:pt x="362196" y="467360"/>
                    <a:pt x="368544" y="464862"/>
                  </a:cubicBezTo>
                  <a:cubicBezTo>
                    <a:pt x="373295" y="462915"/>
                    <a:pt x="378255" y="460968"/>
                    <a:pt x="383174" y="459359"/>
                  </a:cubicBezTo>
                  <a:cubicBezTo>
                    <a:pt x="384057" y="459021"/>
                    <a:pt x="385108" y="459529"/>
                    <a:pt x="385486" y="460418"/>
                  </a:cubicBezTo>
                  <a:cubicBezTo>
                    <a:pt x="385822" y="461307"/>
                    <a:pt x="385318" y="462365"/>
                    <a:pt x="384435" y="462746"/>
                  </a:cubicBezTo>
                  <a:cubicBezTo>
                    <a:pt x="379474" y="464354"/>
                    <a:pt x="374892" y="466301"/>
                    <a:pt x="369973" y="468248"/>
                  </a:cubicBezTo>
                  <a:cubicBezTo>
                    <a:pt x="363625" y="470746"/>
                    <a:pt x="357067" y="473412"/>
                    <a:pt x="350046" y="475529"/>
                  </a:cubicBezTo>
                  <a:cubicBezTo>
                    <a:pt x="285095" y="499148"/>
                    <a:pt x="221195" y="514978"/>
                    <a:pt x="155865" y="530640"/>
                  </a:cubicBezTo>
                  <a:cubicBezTo>
                    <a:pt x="133794" y="535804"/>
                    <a:pt x="112984" y="539359"/>
                    <a:pt x="88601" y="543084"/>
                  </a:cubicBezTo>
                  <a:cubicBezTo>
                    <a:pt x="82968" y="544142"/>
                    <a:pt x="77461" y="545201"/>
                    <a:pt x="71827" y="546301"/>
                  </a:cubicBezTo>
                  <a:cubicBezTo>
                    <a:pt x="41097" y="552354"/>
                    <a:pt x="12174" y="557856"/>
                    <a:pt x="-19272" y="561243"/>
                  </a:cubicBezTo>
                  <a:cubicBezTo>
                    <a:pt x="-19314" y="561243"/>
                    <a:pt x="-19819" y="561243"/>
                    <a:pt x="-19819" y="561243"/>
                  </a:cubicBezTo>
                  <a:close/>
                  <a:moveTo>
                    <a:pt x="386327" y="460122"/>
                  </a:moveTo>
                  <a:cubicBezTo>
                    <a:pt x="385612" y="460122"/>
                    <a:pt x="384897" y="459571"/>
                    <a:pt x="384561" y="458894"/>
                  </a:cubicBezTo>
                  <a:cubicBezTo>
                    <a:pt x="332473" y="294323"/>
                    <a:pt x="330918" y="188927"/>
                    <a:pt x="330918" y="187869"/>
                  </a:cubicBezTo>
                  <a:cubicBezTo>
                    <a:pt x="330918" y="186811"/>
                    <a:pt x="331633" y="186091"/>
                    <a:pt x="332684" y="186091"/>
                  </a:cubicBezTo>
                  <a:cubicBezTo>
                    <a:pt x="333567" y="186091"/>
                    <a:pt x="334450" y="186811"/>
                    <a:pt x="334450" y="187869"/>
                  </a:cubicBezTo>
                  <a:cubicBezTo>
                    <a:pt x="334450" y="188927"/>
                    <a:pt x="336047" y="293815"/>
                    <a:pt x="387924" y="457836"/>
                  </a:cubicBezTo>
                  <a:cubicBezTo>
                    <a:pt x="388261" y="458724"/>
                    <a:pt x="387756" y="459783"/>
                    <a:pt x="386873" y="460164"/>
                  </a:cubicBezTo>
                  <a:cubicBezTo>
                    <a:pt x="386873" y="460122"/>
                    <a:pt x="386327" y="460122"/>
                    <a:pt x="386327" y="460122"/>
                  </a:cubicBezTo>
                  <a:close/>
                </a:path>
              </a:pathLst>
            </a:custGeom>
            <a:solidFill>
              <a:srgbClr val="191919"/>
            </a:solidFill>
            <a:ln w="422" cap="flat">
              <a:noFill/>
              <a:prstDash val="solid"/>
              <a:miter/>
            </a:ln>
          </p:spPr>
          <p:txBody>
            <a:bodyPr rtlCol="0" anchor="ctr"/>
            <a:lstStyle/>
            <a:p>
              <a:endParaRPr lang="fr-FR"/>
            </a:p>
          </p:txBody>
        </p:sp>
        <p:sp>
          <p:nvSpPr>
            <p:cNvPr id="4348" name="Forme libre 4347">
              <a:extLst>
                <a:ext uri="{FF2B5EF4-FFF2-40B4-BE49-F238E27FC236}">
                  <a16:creationId xmlns:a16="http://schemas.microsoft.com/office/drawing/2014/main" id="{86F75605-93C5-22A5-2841-FF5368279583}"/>
                </a:ext>
              </a:extLst>
            </p:cNvPr>
            <p:cNvSpPr/>
            <p:nvPr/>
          </p:nvSpPr>
          <p:spPr>
            <a:xfrm>
              <a:off x="14701690" y="6621289"/>
              <a:ext cx="20830" cy="220929"/>
            </a:xfrm>
            <a:custGeom>
              <a:avLst/>
              <a:gdLst>
                <a:gd name="connsiteX0" fmla="*/ -19477 w 20830"/>
                <a:gd name="connsiteY0" fmla="*/ 211672 h 220929"/>
                <a:gd name="connsiteX1" fmla="*/ -21244 w 20830"/>
                <a:gd name="connsiteY1" fmla="*/ 209725 h 220929"/>
                <a:gd name="connsiteX2" fmla="*/ -3965 w 20830"/>
                <a:gd name="connsiteY2" fmla="*/ -7628 h 220929"/>
                <a:gd name="connsiteX3" fmla="*/ -2031 w 20830"/>
                <a:gd name="connsiteY3" fmla="*/ -9237 h 220929"/>
                <a:gd name="connsiteX4" fmla="*/ -434 w 20830"/>
                <a:gd name="connsiteY4" fmla="*/ -7290 h 220929"/>
                <a:gd name="connsiteX5" fmla="*/ -17712 w 20830"/>
                <a:gd name="connsiteY5" fmla="*/ 210064 h 220929"/>
                <a:gd name="connsiteX6" fmla="*/ -19477 w 20830"/>
                <a:gd name="connsiteY6" fmla="*/ 211672 h 220929"/>
                <a:gd name="connsiteX7" fmla="*/ -19477 w 20830"/>
                <a:gd name="connsiteY7" fmla="*/ 211672 h 22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830" h="220929">
                  <a:moveTo>
                    <a:pt x="-19477" y="211672"/>
                  </a:moveTo>
                  <a:cubicBezTo>
                    <a:pt x="-20528" y="211672"/>
                    <a:pt x="-21244" y="210783"/>
                    <a:pt x="-21244" y="209725"/>
                  </a:cubicBezTo>
                  <a:lnTo>
                    <a:pt x="-3965" y="-7628"/>
                  </a:lnTo>
                  <a:cubicBezTo>
                    <a:pt x="-3965" y="-8518"/>
                    <a:pt x="-3082" y="-9406"/>
                    <a:pt x="-2031" y="-9237"/>
                  </a:cubicBezTo>
                  <a:cubicBezTo>
                    <a:pt x="-1148" y="-9237"/>
                    <a:pt x="-266" y="-8348"/>
                    <a:pt x="-434" y="-7290"/>
                  </a:cubicBezTo>
                  <a:lnTo>
                    <a:pt x="-17712" y="210064"/>
                  </a:lnTo>
                  <a:cubicBezTo>
                    <a:pt x="-17712" y="210952"/>
                    <a:pt x="-18595" y="211672"/>
                    <a:pt x="-19477" y="211672"/>
                  </a:cubicBezTo>
                  <a:lnTo>
                    <a:pt x="-19477" y="211672"/>
                  </a:lnTo>
                  <a:close/>
                </a:path>
              </a:pathLst>
            </a:custGeom>
            <a:solidFill>
              <a:srgbClr val="191919"/>
            </a:solidFill>
            <a:ln w="422" cap="flat">
              <a:noFill/>
              <a:prstDash val="solid"/>
              <a:miter/>
            </a:ln>
          </p:spPr>
          <p:txBody>
            <a:bodyPr rtlCol="0" anchor="ctr"/>
            <a:lstStyle/>
            <a:p>
              <a:endParaRPr lang="fr-FR"/>
            </a:p>
          </p:txBody>
        </p:sp>
        <p:sp>
          <p:nvSpPr>
            <p:cNvPr id="4349" name="Forme libre 4348">
              <a:extLst>
                <a:ext uri="{FF2B5EF4-FFF2-40B4-BE49-F238E27FC236}">
                  <a16:creationId xmlns:a16="http://schemas.microsoft.com/office/drawing/2014/main" id="{B5C0BD51-40DB-0BD3-DE79-81138FAAC88F}"/>
                </a:ext>
              </a:extLst>
            </p:cNvPr>
            <p:cNvSpPr/>
            <p:nvPr/>
          </p:nvSpPr>
          <p:spPr>
            <a:xfrm>
              <a:off x="14521006" y="6443237"/>
              <a:ext cx="211476" cy="354769"/>
            </a:xfrm>
            <a:custGeom>
              <a:avLst/>
              <a:gdLst>
                <a:gd name="connsiteX0" fmla="*/ 32513 w 211476"/>
                <a:gd name="connsiteY0" fmla="*/ -9054 h 354769"/>
                <a:gd name="connsiteX1" fmla="*/ -19364 w 211476"/>
                <a:gd name="connsiteY1" fmla="*/ 117125 h 354769"/>
                <a:gd name="connsiteX2" fmla="*/ 28813 w 211476"/>
                <a:gd name="connsiteY2" fmla="*/ 283304 h 354769"/>
                <a:gd name="connsiteX3" fmla="*/ 104359 w 211476"/>
                <a:gd name="connsiteY3" fmla="*/ 336257 h 354769"/>
                <a:gd name="connsiteX4" fmla="*/ 149887 w 211476"/>
                <a:gd name="connsiteY4" fmla="*/ 345314 h 354769"/>
                <a:gd name="connsiteX5" fmla="*/ 190330 w 211476"/>
                <a:gd name="connsiteY5" fmla="*/ 340531 h 354769"/>
                <a:gd name="connsiteX6" fmla="*/ 165779 w 211476"/>
                <a:gd name="connsiteY6" fmla="*/ 332532 h 354769"/>
                <a:gd name="connsiteX7" fmla="*/ 126220 w 211476"/>
                <a:gd name="connsiteY7" fmla="*/ 310690 h 354769"/>
                <a:gd name="connsiteX8" fmla="*/ 146146 w 211476"/>
                <a:gd name="connsiteY8" fmla="*/ 287241 h 354769"/>
                <a:gd name="connsiteX9" fmla="*/ 189741 w 211476"/>
                <a:gd name="connsiteY9" fmla="*/ 266796 h 354769"/>
                <a:gd name="connsiteX10" fmla="*/ 154091 w 211476"/>
                <a:gd name="connsiteY10" fmla="*/ 266077 h 354769"/>
                <a:gd name="connsiteX11" fmla="*/ 81699 w 211476"/>
                <a:gd name="connsiteY11" fmla="*/ 238691 h 354769"/>
                <a:gd name="connsiteX12" fmla="*/ 48320 w 211476"/>
                <a:gd name="connsiteY12" fmla="*/ 147517 h 354769"/>
                <a:gd name="connsiteX13" fmla="*/ 59964 w 211476"/>
                <a:gd name="connsiteY13" fmla="*/ 92617 h 354769"/>
                <a:gd name="connsiteX14" fmla="*/ 48824 w 211476"/>
                <a:gd name="connsiteY14" fmla="*/ 32554 h 354769"/>
                <a:gd name="connsiteX15" fmla="*/ 32513 w 211476"/>
                <a:gd name="connsiteY15" fmla="*/ -9054 h 35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1476" h="354769">
                  <a:moveTo>
                    <a:pt x="32513" y="-9054"/>
                  </a:moveTo>
                  <a:cubicBezTo>
                    <a:pt x="32513" y="-9054"/>
                    <a:pt x="-8265" y="28110"/>
                    <a:pt x="-19364" y="117125"/>
                  </a:cubicBezTo>
                  <a:cubicBezTo>
                    <a:pt x="-30505" y="206183"/>
                    <a:pt x="15571" y="259643"/>
                    <a:pt x="28813" y="283304"/>
                  </a:cubicBezTo>
                  <a:cubicBezTo>
                    <a:pt x="42056" y="306923"/>
                    <a:pt x="104359" y="336257"/>
                    <a:pt x="104359" y="336257"/>
                  </a:cubicBezTo>
                  <a:cubicBezTo>
                    <a:pt x="104359" y="336257"/>
                    <a:pt x="130465" y="343918"/>
                    <a:pt x="149887" y="345314"/>
                  </a:cubicBezTo>
                  <a:cubicBezTo>
                    <a:pt x="169310" y="346923"/>
                    <a:pt x="191717" y="343368"/>
                    <a:pt x="190330" y="340531"/>
                  </a:cubicBezTo>
                  <a:cubicBezTo>
                    <a:pt x="188901" y="337695"/>
                    <a:pt x="178139" y="334860"/>
                    <a:pt x="165779" y="332532"/>
                  </a:cubicBezTo>
                  <a:cubicBezTo>
                    <a:pt x="153419" y="330204"/>
                    <a:pt x="125715" y="329146"/>
                    <a:pt x="126220" y="310690"/>
                  </a:cubicBezTo>
                  <a:cubicBezTo>
                    <a:pt x="126766" y="292024"/>
                    <a:pt x="146146" y="287241"/>
                    <a:pt x="146146" y="287241"/>
                  </a:cubicBezTo>
                  <a:cubicBezTo>
                    <a:pt x="146146" y="287241"/>
                    <a:pt x="191003" y="279791"/>
                    <a:pt x="189741" y="266796"/>
                  </a:cubicBezTo>
                  <a:cubicBezTo>
                    <a:pt x="189741" y="266796"/>
                    <a:pt x="157791" y="266458"/>
                    <a:pt x="154091" y="266077"/>
                  </a:cubicBezTo>
                  <a:cubicBezTo>
                    <a:pt x="150224" y="265908"/>
                    <a:pt x="115793" y="273738"/>
                    <a:pt x="81699" y="238691"/>
                  </a:cubicBezTo>
                  <a:cubicBezTo>
                    <a:pt x="47605" y="203644"/>
                    <a:pt x="48698" y="162247"/>
                    <a:pt x="48320" y="147517"/>
                  </a:cubicBezTo>
                  <a:cubicBezTo>
                    <a:pt x="47941" y="132787"/>
                    <a:pt x="53448" y="101676"/>
                    <a:pt x="59964" y="92617"/>
                  </a:cubicBezTo>
                  <a:lnTo>
                    <a:pt x="48824" y="32554"/>
                  </a:lnTo>
                  <a:lnTo>
                    <a:pt x="32513" y="-9054"/>
                  </a:lnTo>
                  <a:close/>
                </a:path>
              </a:pathLst>
            </a:custGeom>
            <a:solidFill>
              <a:srgbClr val="FFFFFF"/>
            </a:solidFill>
            <a:ln w="422" cap="flat">
              <a:noFill/>
              <a:prstDash val="solid"/>
              <a:miter/>
            </a:ln>
          </p:spPr>
          <p:txBody>
            <a:bodyPr rtlCol="0" anchor="ctr"/>
            <a:lstStyle/>
            <a:p>
              <a:endParaRPr lang="fr-FR"/>
            </a:p>
          </p:txBody>
        </p:sp>
        <p:sp>
          <p:nvSpPr>
            <p:cNvPr id="4350" name="Forme libre 4349">
              <a:extLst>
                <a:ext uri="{FF2B5EF4-FFF2-40B4-BE49-F238E27FC236}">
                  <a16:creationId xmlns:a16="http://schemas.microsoft.com/office/drawing/2014/main" id="{036A47B6-6508-6E3B-8F60-F71E034699FD}"/>
                </a:ext>
              </a:extLst>
            </p:cNvPr>
            <p:cNvSpPr/>
            <p:nvPr/>
          </p:nvSpPr>
          <p:spPr>
            <a:xfrm>
              <a:off x="14521292" y="6518749"/>
              <a:ext cx="117134" cy="265861"/>
            </a:xfrm>
            <a:custGeom>
              <a:avLst/>
              <a:gdLst>
                <a:gd name="connsiteX0" fmla="*/ 1036 w 117134"/>
                <a:gd name="connsiteY0" fmla="*/ -4497 h 265861"/>
                <a:gd name="connsiteX1" fmla="*/ 8813 w 117134"/>
                <a:gd name="connsiteY1" fmla="*/ 144793 h 265861"/>
                <a:gd name="connsiteX2" fmla="*/ 95667 w 117134"/>
                <a:gd name="connsiteY2" fmla="*/ 256750 h 265861"/>
                <a:gd name="connsiteX3" fmla="*/ 19407 w 117134"/>
                <a:gd name="connsiteY3" fmla="*/ 195629 h 265861"/>
                <a:gd name="connsiteX4" fmla="*/ -20825 w 117134"/>
                <a:gd name="connsiteY4" fmla="*/ 73513 h 265861"/>
                <a:gd name="connsiteX5" fmla="*/ -9012 w 117134"/>
                <a:gd name="connsiteY5" fmla="*/ -9111 h 265861"/>
                <a:gd name="connsiteX6" fmla="*/ 1036 w 117134"/>
                <a:gd name="connsiteY6" fmla="*/ -4497 h 26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134" h="265861">
                  <a:moveTo>
                    <a:pt x="1036" y="-4497"/>
                  </a:moveTo>
                  <a:cubicBezTo>
                    <a:pt x="1036" y="-4497"/>
                    <a:pt x="-21539" y="69280"/>
                    <a:pt x="8813" y="144793"/>
                  </a:cubicBezTo>
                  <a:cubicBezTo>
                    <a:pt x="39165" y="220306"/>
                    <a:pt x="102183" y="239523"/>
                    <a:pt x="95667" y="256750"/>
                  </a:cubicBezTo>
                  <a:cubicBezTo>
                    <a:pt x="95667" y="256750"/>
                    <a:pt x="55225" y="243586"/>
                    <a:pt x="19407" y="195629"/>
                  </a:cubicBezTo>
                  <a:cubicBezTo>
                    <a:pt x="-16411" y="147672"/>
                    <a:pt x="-19270" y="94338"/>
                    <a:pt x="-20825" y="73513"/>
                  </a:cubicBezTo>
                  <a:cubicBezTo>
                    <a:pt x="-22423" y="52730"/>
                    <a:pt x="-12544" y="1175"/>
                    <a:pt x="-9012" y="-9111"/>
                  </a:cubicBezTo>
                  <a:lnTo>
                    <a:pt x="1036" y="-4497"/>
                  </a:lnTo>
                  <a:close/>
                </a:path>
              </a:pathLst>
            </a:custGeom>
            <a:solidFill>
              <a:srgbClr val="FFFFFF"/>
            </a:solidFill>
            <a:ln w="422" cap="flat">
              <a:noFill/>
              <a:prstDash val="solid"/>
              <a:miter/>
            </a:ln>
          </p:spPr>
          <p:txBody>
            <a:bodyPr rtlCol="0" anchor="ctr"/>
            <a:lstStyle/>
            <a:p>
              <a:endParaRPr lang="fr-FR"/>
            </a:p>
          </p:txBody>
        </p:sp>
        <p:sp>
          <p:nvSpPr>
            <p:cNvPr id="4351" name="Forme libre 4350">
              <a:extLst>
                <a:ext uri="{FF2B5EF4-FFF2-40B4-BE49-F238E27FC236}">
                  <a16:creationId xmlns:a16="http://schemas.microsoft.com/office/drawing/2014/main" id="{CE8C7909-B891-F9C0-47F8-4F5BF439370E}"/>
                </a:ext>
              </a:extLst>
            </p:cNvPr>
            <p:cNvSpPr/>
            <p:nvPr/>
          </p:nvSpPr>
          <p:spPr>
            <a:xfrm>
              <a:off x="14533279" y="6491786"/>
              <a:ext cx="61209" cy="113185"/>
            </a:xfrm>
            <a:custGeom>
              <a:avLst/>
              <a:gdLst>
                <a:gd name="connsiteX0" fmla="*/ -20969 w 61209"/>
                <a:gd name="connsiteY0" fmla="*/ 21598 h 113185"/>
                <a:gd name="connsiteX1" fmla="*/ 5138 w 61209"/>
                <a:gd name="connsiteY1" fmla="*/ 50931 h 113185"/>
                <a:gd name="connsiteX2" fmla="*/ 35491 w 61209"/>
                <a:gd name="connsiteY2" fmla="*/ 104264 h 113185"/>
                <a:gd name="connsiteX3" fmla="*/ 40241 w 61209"/>
                <a:gd name="connsiteY3" fmla="*/ 64645 h 113185"/>
                <a:gd name="connsiteX4" fmla="*/ -7432 w 61209"/>
                <a:gd name="connsiteY4" fmla="*/ -8921 h 113185"/>
                <a:gd name="connsiteX5" fmla="*/ -20969 w 61209"/>
                <a:gd name="connsiteY5" fmla="*/ 21598 h 1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209" h="113185">
                  <a:moveTo>
                    <a:pt x="-20969" y="21598"/>
                  </a:moveTo>
                  <a:cubicBezTo>
                    <a:pt x="-20969" y="21598"/>
                    <a:pt x="388" y="29936"/>
                    <a:pt x="5138" y="50931"/>
                  </a:cubicBezTo>
                  <a:cubicBezTo>
                    <a:pt x="9888" y="71883"/>
                    <a:pt x="14134" y="100708"/>
                    <a:pt x="35491" y="104264"/>
                  </a:cubicBezTo>
                  <a:cubicBezTo>
                    <a:pt x="35491" y="104264"/>
                    <a:pt x="34271" y="73703"/>
                    <a:pt x="40241" y="64645"/>
                  </a:cubicBezTo>
                  <a:lnTo>
                    <a:pt x="-7432" y="-8921"/>
                  </a:lnTo>
                  <a:cubicBezTo>
                    <a:pt x="-7390" y="-8963"/>
                    <a:pt x="-16218" y="-3630"/>
                    <a:pt x="-20969" y="21598"/>
                  </a:cubicBezTo>
                  <a:close/>
                </a:path>
              </a:pathLst>
            </a:custGeom>
            <a:solidFill>
              <a:srgbClr val="191919"/>
            </a:solidFill>
            <a:ln w="422" cap="flat">
              <a:noFill/>
              <a:prstDash val="solid"/>
              <a:miter/>
            </a:ln>
          </p:spPr>
          <p:txBody>
            <a:bodyPr rtlCol="0" anchor="ctr"/>
            <a:lstStyle/>
            <a:p>
              <a:endParaRPr lang="fr-FR"/>
            </a:p>
          </p:txBody>
        </p:sp>
        <p:sp>
          <p:nvSpPr>
            <p:cNvPr id="4352" name="Forme libre 4351">
              <a:extLst>
                <a:ext uri="{FF2B5EF4-FFF2-40B4-BE49-F238E27FC236}">
                  <a16:creationId xmlns:a16="http://schemas.microsoft.com/office/drawing/2014/main" id="{CA12E9F1-A16E-43C7-AC11-7147DE7638CD}"/>
                </a:ext>
              </a:extLst>
            </p:cNvPr>
            <p:cNvSpPr/>
            <p:nvPr/>
          </p:nvSpPr>
          <p:spPr>
            <a:xfrm>
              <a:off x="14531565" y="6490086"/>
              <a:ext cx="64899" cy="116663"/>
            </a:xfrm>
            <a:custGeom>
              <a:avLst/>
              <a:gdLst>
                <a:gd name="connsiteX0" fmla="*/ 37246 w 64899"/>
                <a:gd name="connsiteY0" fmla="*/ 107742 h 116663"/>
                <a:gd name="connsiteX1" fmla="*/ 36910 w 64899"/>
                <a:gd name="connsiteY1" fmla="*/ 107742 h 116663"/>
                <a:gd name="connsiteX2" fmla="*/ 6389 w 64899"/>
                <a:gd name="connsiteY2" fmla="*/ 59065 h 116663"/>
                <a:gd name="connsiteX3" fmla="*/ 5170 w 64899"/>
                <a:gd name="connsiteY3" fmla="*/ 53181 h 116663"/>
                <a:gd name="connsiteX4" fmla="*/ -19886 w 64899"/>
                <a:gd name="connsiteY4" fmla="*/ 25118 h 116663"/>
                <a:gd name="connsiteX5" fmla="*/ -20937 w 64899"/>
                <a:gd name="connsiteY5" fmla="*/ 23171 h 116663"/>
                <a:gd name="connsiteX6" fmla="*/ -6475 w 64899"/>
                <a:gd name="connsiteY6" fmla="*/ -8659 h 116663"/>
                <a:gd name="connsiteX7" fmla="*/ -3994 w 64899"/>
                <a:gd name="connsiteY7" fmla="*/ -8109 h 116663"/>
                <a:gd name="connsiteX8" fmla="*/ 43679 w 64899"/>
                <a:gd name="connsiteY8" fmla="*/ 65668 h 116663"/>
                <a:gd name="connsiteX9" fmla="*/ 43679 w 64899"/>
                <a:gd name="connsiteY9" fmla="*/ 67616 h 116663"/>
                <a:gd name="connsiteX10" fmla="*/ 39265 w 64899"/>
                <a:gd name="connsiteY10" fmla="*/ 106176 h 116663"/>
                <a:gd name="connsiteX11" fmla="*/ 38718 w 64899"/>
                <a:gd name="connsiteY11" fmla="*/ 107615 h 116663"/>
                <a:gd name="connsiteX12" fmla="*/ 37246 w 64899"/>
                <a:gd name="connsiteY12" fmla="*/ 107742 h 116663"/>
                <a:gd name="connsiteX13" fmla="*/ -17321 w 64899"/>
                <a:gd name="connsiteY13" fmla="*/ 22240 h 116663"/>
                <a:gd name="connsiteX14" fmla="*/ 8618 w 64899"/>
                <a:gd name="connsiteY14" fmla="*/ 52293 h 116663"/>
                <a:gd name="connsiteX15" fmla="*/ 9837 w 64899"/>
                <a:gd name="connsiteY15" fmla="*/ 58176 h 116663"/>
                <a:gd name="connsiteX16" fmla="*/ 35271 w 64899"/>
                <a:gd name="connsiteY16" fmla="*/ 103679 h 116663"/>
                <a:gd name="connsiteX17" fmla="*/ 39853 w 64899"/>
                <a:gd name="connsiteY17" fmla="*/ 66346 h 116663"/>
                <a:gd name="connsiteX18" fmla="*/ -6054 w 64899"/>
                <a:gd name="connsiteY18" fmla="*/ -4765 h 116663"/>
                <a:gd name="connsiteX19" fmla="*/ -17321 w 64899"/>
                <a:gd name="connsiteY19" fmla="*/ 22240 h 11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899" h="116663">
                  <a:moveTo>
                    <a:pt x="37246" y="107742"/>
                  </a:moveTo>
                  <a:lnTo>
                    <a:pt x="36910" y="107742"/>
                  </a:lnTo>
                  <a:cubicBezTo>
                    <a:pt x="16269" y="104356"/>
                    <a:pt x="10803" y="79128"/>
                    <a:pt x="6389" y="59065"/>
                  </a:cubicBezTo>
                  <a:cubicBezTo>
                    <a:pt x="6053" y="57118"/>
                    <a:pt x="5507" y="55171"/>
                    <a:pt x="5170" y="53181"/>
                  </a:cubicBezTo>
                  <a:cubicBezTo>
                    <a:pt x="756" y="33457"/>
                    <a:pt x="-19717" y="25118"/>
                    <a:pt x="-19886" y="25118"/>
                  </a:cubicBezTo>
                  <a:cubicBezTo>
                    <a:pt x="-20600" y="24780"/>
                    <a:pt x="-21105" y="24060"/>
                    <a:pt x="-20937" y="23171"/>
                  </a:cubicBezTo>
                  <a:cubicBezTo>
                    <a:pt x="-15976" y="-2437"/>
                    <a:pt x="-6811" y="-8279"/>
                    <a:pt x="-6475" y="-8659"/>
                  </a:cubicBezTo>
                  <a:cubicBezTo>
                    <a:pt x="-5592" y="-9209"/>
                    <a:pt x="-4541" y="-8829"/>
                    <a:pt x="-3994" y="-8109"/>
                  </a:cubicBezTo>
                  <a:lnTo>
                    <a:pt x="43679" y="65668"/>
                  </a:lnTo>
                  <a:cubicBezTo>
                    <a:pt x="44015" y="66218"/>
                    <a:pt x="44015" y="67108"/>
                    <a:pt x="43679" y="67616"/>
                  </a:cubicBezTo>
                  <a:cubicBezTo>
                    <a:pt x="39096" y="74557"/>
                    <a:pt x="38928" y="97837"/>
                    <a:pt x="39265" y="106176"/>
                  </a:cubicBezTo>
                  <a:cubicBezTo>
                    <a:pt x="39265" y="106726"/>
                    <a:pt x="39096" y="107234"/>
                    <a:pt x="38718" y="107615"/>
                  </a:cubicBezTo>
                  <a:cubicBezTo>
                    <a:pt x="38129" y="107531"/>
                    <a:pt x="37583" y="107742"/>
                    <a:pt x="37246" y="107742"/>
                  </a:cubicBezTo>
                  <a:close/>
                  <a:moveTo>
                    <a:pt x="-17321" y="22240"/>
                  </a:moveTo>
                  <a:cubicBezTo>
                    <a:pt x="-12360" y="24568"/>
                    <a:pt x="4372" y="33457"/>
                    <a:pt x="8618" y="52293"/>
                  </a:cubicBezTo>
                  <a:cubicBezTo>
                    <a:pt x="8953" y="54240"/>
                    <a:pt x="9500" y="56187"/>
                    <a:pt x="9837" y="58176"/>
                  </a:cubicBezTo>
                  <a:cubicBezTo>
                    <a:pt x="14083" y="77563"/>
                    <a:pt x="18833" y="99404"/>
                    <a:pt x="35271" y="103679"/>
                  </a:cubicBezTo>
                  <a:cubicBezTo>
                    <a:pt x="35103" y="96568"/>
                    <a:pt x="35103" y="75065"/>
                    <a:pt x="39853" y="66346"/>
                  </a:cubicBezTo>
                  <a:lnTo>
                    <a:pt x="-6054" y="-4765"/>
                  </a:lnTo>
                  <a:cubicBezTo>
                    <a:pt x="-8493" y="-2098"/>
                    <a:pt x="-13790" y="5012"/>
                    <a:pt x="-17321" y="22240"/>
                  </a:cubicBezTo>
                  <a:close/>
                </a:path>
              </a:pathLst>
            </a:custGeom>
            <a:solidFill>
              <a:srgbClr val="191919"/>
            </a:solidFill>
            <a:ln w="422" cap="flat">
              <a:noFill/>
              <a:prstDash val="solid"/>
              <a:miter/>
            </a:ln>
          </p:spPr>
          <p:txBody>
            <a:bodyPr rtlCol="0" anchor="ctr"/>
            <a:lstStyle/>
            <a:p>
              <a:endParaRPr lang="fr-FR"/>
            </a:p>
          </p:txBody>
        </p:sp>
        <p:sp>
          <p:nvSpPr>
            <p:cNvPr id="4353" name="Forme libre 4352">
              <a:extLst>
                <a:ext uri="{FF2B5EF4-FFF2-40B4-BE49-F238E27FC236}">
                  <a16:creationId xmlns:a16="http://schemas.microsoft.com/office/drawing/2014/main" id="{F4E88DB6-5307-527A-A863-5A59D07FBCE8}"/>
                </a:ext>
              </a:extLst>
            </p:cNvPr>
            <p:cNvSpPr/>
            <p:nvPr/>
          </p:nvSpPr>
          <p:spPr>
            <a:xfrm>
              <a:off x="14646618" y="6788547"/>
              <a:ext cx="75635" cy="38251"/>
            </a:xfrm>
            <a:custGeom>
              <a:avLst/>
              <a:gdLst>
                <a:gd name="connsiteX0" fmla="*/ -21192 w 75635"/>
                <a:gd name="connsiteY0" fmla="*/ -9398 h 38251"/>
                <a:gd name="connsiteX1" fmla="*/ 11094 w 75635"/>
                <a:gd name="connsiteY1" fmla="*/ 19766 h 38251"/>
                <a:gd name="connsiteX2" fmla="*/ 29088 w 75635"/>
                <a:gd name="connsiteY2" fmla="*/ 27428 h 38251"/>
                <a:gd name="connsiteX3" fmla="*/ 20259 w 75635"/>
                <a:gd name="connsiteY3" fmla="*/ 8761 h 38251"/>
                <a:gd name="connsiteX4" fmla="*/ -21192 w 75635"/>
                <a:gd name="connsiteY4" fmla="*/ -9398 h 38251"/>
                <a:gd name="connsiteX5" fmla="*/ -3746 w 75635"/>
                <a:gd name="connsiteY5" fmla="*/ -2837 h 38251"/>
                <a:gd name="connsiteX6" fmla="*/ 27322 w 75635"/>
                <a:gd name="connsiteY6" fmla="*/ 12105 h 38251"/>
                <a:gd name="connsiteX7" fmla="*/ 54312 w 75635"/>
                <a:gd name="connsiteY7" fmla="*/ 17100 h 38251"/>
                <a:gd name="connsiteX8" fmla="*/ 32618 w 75635"/>
                <a:gd name="connsiteY8" fmla="*/ -128 h 38251"/>
                <a:gd name="connsiteX9" fmla="*/ -3746 w 75635"/>
                <a:gd name="connsiteY9" fmla="*/ -2837 h 3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35" h="38251">
                  <a:moveTo>
                    <a:pt x="-21192" y="-9398"/>
                  </a:moveTo>
                  <a:cubicBezTo>
                    <a:pt x="-21192" y="-9398"/>
                    <a:pt x="4031" y="15110"/>
                    <a:pt x="11094" y="19766"/>
                  </a:cubicBezTo>
                  <a:cubicBezTo>
                    <a:pt x="18157" y="24380"/>
                    <a:pt x="26271" y="32041"/>
                    <a:pt x="29088" y="27428"/>
                  </a:cubicBezTo>
                  <a:cubicBezTo>
                    <a:pt x="31904" y="22814"/>
                    <a:pt x="20259" y="8761"/>
                    <a:pt x="20259" y="8761"/>
                  </a:cubicBezTo>
                  <a:lnTo>
                    <a:pt x="-21192" y="-9398"/>
                  </a:lnTo>
                  <a:close/>
                  <a:moveTo>
                    <a:pt x="-3746" y="-2837"/>
                  </a:moveTo>
                  <a:lnTo>
                    <a:pt x="27322" y="12105"/>
                  </a:lnTo>
                  <a:cubicBezTo>
                    <a:pt x="27322" y="12105"/>
                    <a:pt x="52041" y="23322"/>
                    <a:pt x="54312" y="17100"/>
                  </a:cubicBezTo>
                  <a:cubicBezTo>
                    <a:pt x="56414" y="10877"/>
                    <a:pt x="32618" y="-128"/>
                    <a:pt x="32618" y="-128"/>
                  </a:cubicBezTo>
                  <a:lnTo>
                    <a:pt x="-3746" y="-2837"/>
                  </a:lnTo>
                  <a:close/>
                </a:path>
              </a:pathLst>
            </a:custGeom>
            <a:solidFill>
              <a:srgbClr val="FFFFFF"/>
            </a:solidFill>
            <a:ln w="422" cap="flat">
              <a:noFill/>
              <a:prstDash val="solid"/>
              <a:miter/>
            </a:ln>
          </p:spPr>
          <p:txBody>
            <a:bodyPr rtlCol="0" anchor="ctr"/>
            <a:lstStyle/>
            <a:p>
              <a:endParaRPr lang="fr-FR"/>
            </a:p>
          </p:txBody>
        </p:sp>
        <p:sp>
          <p:nvSpPr>
            <p:cNvPr id="4354" name="Forme libre 4353">
              <a:extLst>
                <a:ext uri="{FF2B5EF4-FFF2-40B4-BE49-F238E27FC236}">
                  <a16:creationId xmlns:a16="http://schemas.microsoft.com/office/drawing/2014/main" id="{794E8DB2-7ED9-DA15-2661-5A7928436161}"/>
                </a:ext>
              </a:extLst>
            </p:cNvPr>
            <p:cNvSpPr/>
            <p:nvPr/>
          </p:nvSpPr>
          <p:spPr>
            <a:xfrm>
              <a:off x="14520271" y="6441335"/>
              <a:ext cx="214825" cy="358767"/>
            </a:xfrm>
            <a:custGeom>
              <a:avLst/>
              <a:gdLst>
                <a:gd name="connsiteX0" fmla="*/ 166133 w 214825"/>
                <a:gd name="connsiteY0" fmla="*/ 349714 h 358767"/>
                <a:gd name="connsiteX1" fmla="*/ 120393 w 214825"/>
                <a:gd name="connsiteY1" fmla="*/ 344719 h 358767"/>
                <a:gd name="connsiteX2" fmla="*/ 37785 w 214825"/>
                <a:gd name="connsiteY2" fmla="*/ 295830 h 358767"/>
                <a:gd name="connsiteX3" fmla="*/ -20271 w 214825"/>
                <a:gd name="connsiteY3" fmla="*/ 162709 h 358767"/>
                <a:gd name="connsiteX4" fmla="*/ 31269 w 214825"/>
                <a:gd name="connsiteY4" fmla="*/ -8422 h 358767"/>
                <a:gd name="connsiteX5" fmla="*/ 33750 w 214825"/>
                <a:gd name="connsiteY5" fmla="*/ -8592 h 358767"/>
                <a:gd name="connsiteX6" fmla="*/ 33918 w 214825"/>
                <a:gd name="connsiteY6" fmla="*/ -6094 h 358767"/>
                <a:gd name="connsiteX7" fmla="*/ -16740 w 214825"/>
                <a:gd name="connsiteY7" fmla="*/ 162582 h 358767"/>
                <a:gd name="connsiteX8" fmla="*/ 121277 w 214825"/>
                <a:gd name="connsiteY8" fmla="*/ 341544 h 358767"/>
                <a:gd name="connsiteX9" fmla="*/ 189423 w 214825"/>
                <a:gd name="connsiteY9" fmla="*/ 343661 h 358767"/>
                <a:gd name="connsiteX10" fmla="*/ 189969 w 214825"/>
                <a:gd name="connsiteY10" fmla="*/ 343111 h 358767"/>
                <a:gd name="connsiteX11" fmla="*/ 173363 w 214825"/>
                <a:gd name="connsiteY11" fmla="*/ 338497 h 358767"/>
                <a:gd name="connsiteX12" fmla="*/ 163989 w 214825"/>
                <a:gd name="connsiteY12" fmla="*/ 336719 h 358767"/>
                <a:gd name="connsiteX13" fmla="*/ 126405 w 214825"/>
                <a:gd name="connsiteY13" fmla="*/ 321777 h 358767"/>
                <a:gd name="connsiteX14" fmla="*/ 125354 w 214825"/>
                <a:gd name="connsiteY14" fmla="*/ 308782 h 358767"/>
                <a:gd name="connsiteX15" fmla="*/ 163484 w 214825"/>
                <a:gd name="connsiteY15" fmla="*/ 283386 h 358767"/>
                <a:gd name="connsiteX16" fmla="*/ 174079 w 214825"/>
                <a:gd name="connsiteY16" fmla="*/ 280719 h 358767"/>
                <a:gd name="connsiteX17" fmla="*/ 188751 w 214825"/>
                <a:gd name="connsiteY17" fmla="*/ 271830 h 358767"/>
                <a:gd name="connsiteX18" fmla="*/ 189297 w 214825"/>
                <a:gd name="connsiteY18" fmla="*/ 270222 h 358767"/>
                <a:gd name="connsiteX19" fmla="*/ 108622 w 214825"/>
                <a:gd name="connsiteY19" fmla="*/ 262772 h 358767"/>
                <a:gd name="connsiteX20" fmla="*/ 47371 w 214825"/>
                <a:gd name="connsiteY20" fmla="*/ 144424 h 358767"/>
                <a:gd name="connsiteX21" fmla="*/ 59394 w 214825"/>
                <a:gd name="connsiteY21" fmla="*/ 94138 h 358767"/>
                <a:gd name="connsiteX22" fmla="*/ 61875 w 214825"/>
                <a:gd name="connsiteY22" fmla="*/ 93588 h 358767"/>
                <a:gd name="connsiteX23" fmla="*/ 62421 w 214825"/>
                <a:gd name="connsiteY23" fmla="*/ 96085 h 358767"/>
                <a:gd name="connsiteX24" fmla="*/ 50944 w 214825"/>
                <a:gd name="connsiteY24" fmla="*/ 144762 h 358767"/>
                <a:gd name="connsiteX25" fmla="*/ 110262 w 214825"/>
                <a:gd name="connsiteY25" fmla="*/ 259767 h 358767"/>
                <a:gd name="connsiteX26" fmla="*/ 190768 w 214825"/>
                <a:gd name="connsiteY26" fmla="*/ 266709 h 358767"/>
                <a:gd name="connsiteX27" fmla="*/ 192534 w 214825"/>
                <a:gd name="connsiteY27" fmla="*/ 267767 h 358767"/>
                <a:gd name="connsiteX28" fmla="*/ 191987 w 214825"/>
                <a:gd name="connsiteY28" fmla="*/ 273439 h 358767"/>
                <a:gd name="connsiteX29" fmla="*/ 175045 w 214825"/>
                <a:gd name="connsiteY29" fmla="*/ 284444 h 358767"/>
                <a:gd name="connsiteX30" fmla="*/ 164283 w 214825"/>
                <a:gd name="connsiteY30" fmla="*/ 287280 h 358767"/>
                <a:gd name="connsiteX31" fmla="*/ 128801 w 214825"/>
                <a:gd name="connsiteY31" fmla="*/ 310391 h 358767"/>
                <a:gd name="connsiteX32" fmla="*/ 129516 w 214825"/>
                <a:gd name="connsiteY32" fmla="*/ 320507 h 358767"/>
                <a:gd name="connsiteX33" fmla="*/ 164661 w 214825"/>
                <a:gd name="connsiteY33" fmla="*/ 333841 h 358767"/>
                <a:gd name="connsiteX34" fmla="*/ 174204 w 214825"/>
                <a:gd name="connsiteY34" fmla="*/ 335618 h 358767"/>
                <a:gd name="connsiteX35" fmla="*/ 193627 w 214825"/>
                <a:gd name="connsiteY35" fmla="*/ 342899 h 358767"/>
                <a:gd name="connsiteX36" fmla="*/ 191693 w 214825"/>
                <a:gd name="connsiteY36" fmla="*/ 346793 h 358767"/>
                <a:gd name="connsiteX37" fmla="*/ 166133 w 214825"/>
                <a:gd name="connsiteY37" fmla="*/ 349714 h 358767"/>
                <a:gd name="connsiteX38" fmla="*/ 166133 w 214825"/>
                <a:gd name="connsiteY38" fmla="*/ 349714 h 35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4825" h="358767">
                  <a:moveTo>
                    <a:pt x="166133" y="349714"/>
                  </a:moveTo>
                  <a:cubicBezTo>
                    <a:pt x="154320" y="349714"/>
                    <a:pt x="138934" y="348486"/>
                    <a:pt x="120393" y="344719"/>
                  </a:cubicBezTo>
                  <a:cubicBezTo>
                    <a:pt x="99374" y="340444"/>
                    <a:pt x="66541" y="325333"/>
                    <a:pt x="37785" y="295830"/>
                  </a:cubicBezTo>
                  <a:cubicBezTo>
                    <a:pt x="14118" y="271661"/>
                    <a:pt x="-14974" y="228994"/>
                    <a:pt x="-20271" y="162709"/>
                  </a:cubicBezTo>
                  <a:cubicBezTo>
                    <a:pt x="-27670" y="69588"/>
                    <a:pt x="17312" y="8086"/>
                    <a:pt x="31269" y="-8422"/>
                  </a:cubicBezTo>
                  <a:cubicBezTo>
                    <a:pt x="31984" y="-9142"/>
                    <a:pt x="33035" y="-9311"/>
                    <a:pt x="33750" y="-8592"/>
                  </a:cubicBezTo>
                  <a:cubicBezTo>
                    <a:pt x="34465" y="-7872"/>
                    <a:pt x="34632" y="-6814"/>
                    <a:pt x="33918" y="-6094"/>
                  </a:cubicBezTo>
                  <a:cubicBezTo>
                    <a:pt x="20129" y="10244"/>
                    <a:pt x="-24138" y="70858"/>
                    <a:pt x="-16740" y="162582"/>
                  </a:cubicBezTo>
                  <a:cubicBezTo>
                    <a:pt x="-7911" y="274370"/>
                    <a:pt x="72595" y="331597"/>
                    <a:pt x="121277" y="341544"/>
                  </a:cubicBezTo>
                  <a:cubicBezTo>
                    <a:pt x="162770" y="349883"/>
                    <a:pt x="187279" y="345269"/>
                    <a:pt x="189423" y="343661"/>
                  </a:cubicBezTo>
                  <a:lnTo>
                    <a:pt x="189969" y="343111"/>
                  </a:lnTo>
                  <a:cubicBezTo>
                    <a:pt x="188918" y="342391"/>
                    <a:pt x="185219" y="340994"/>
                    <a:pt x="173363" y="338497"/>
                  </a:cubicBezTo>
                  <a:cubicBezTo>
                    <a:pt x="170379" y="337946"/>
                    <a:pt x="167184" y="337438"/>
                    <a:pt x="163989" y="336719"/>
                  </a:cubicBezTo>
                  <a:cubicBezTo>
                    <a:pt x="148980" y="334052"/>
                    <a:pt x="132039" y="331216"/>
                    <a:pt x="126405" y="321777"/>
                  </a:cubicBezTo>
                  <a:cubicBezTo>
                    <a:pt x="124093" y="318052"/>
                    <a:pt x="123757" y="313777"/>
                    <a:pt x="125354" y="308782"/>
                  </a:cubicBezTo>
                  <a:cubicBezTo>
                    <a:pt x="130988" y="290836"/>
                    <a:pt x="148140" y="286941"/>
                    <a:pt x="163484" y="283386"/>
                  </a:cubicBezTo>
                  <a:cubicBezTo>
                    <a:pt x="167184" y="282497"/>
                    <a:pt x="170715" y="281608"/>
                    <a:pt x="174079" y="280719"/>
                  </a:cubicBezTo>
                  <a:cubicBezTo>
                    <a:pt x="183958" y="277714"/>
                    <a:pt x="187489" y="274158"/>
                    <a:pt x="188751" y="271830"/>
                  </a:cubicBezTo>
                  <a:cubicBezTo>
                    <a:pt x="189086" y="271111"/>
                    <a:pt x="189297" y="270603"/>
                    <a:pt x="189297" y="270222"/>
                  </a:cubicBezTo>
                  <a:cubicBezTo>
                    <a:pt x="179417" y="270942"/>
                    <a:pt x="131408" y="274116"/>
                    <a:pt x="108622" y="262772"/>
                  </a:cubicBezTo>
                  <a:cubicBezTo>
                    <a:pt x="68012" y="242709"/>
                    <a:pt x="45059" y="198434"/>
                    <a:pt x="47371" y="144424"/>
                  </a:cubicBezTo>
                  <a:cubicBezTo>
                    <a:pt x="48590" y="112085"/>
                    <a:pt x="58848" y="94858"/>
                    <a:pt x="59394" y="94138"/>
                  </a:cubicBezTo>
                  <a:cubicBezTo>
                    <a:pt x="59941" y="93249"/>
                    <a:pt x="60992" y="93080"/>
                    <a:pt x="61875" y="93588"/>
                  </a:cubicBezTo>
                  <a:cubicBezTo>
                    <a:pt x="62757" y="94138"/>
                    <a:pt x="62926" y="95196"/>
                    <a:pt x="62421" y="96085"/>
                  </a:cubicBezTo>
                  <a:cubicBezTo>
                    <a:pt x="62253" y="96255"/>
                    <a:pt x="52374" y="113313"/>
                    <a:pt x="50944" y="144762"/>
                  </a:cubicBezTo>
                  <a:cubicBezTo>
                    <a:pt x="48842" y="197375"/>
                    <a:pt x="71081" y="240381"/>
                    <a:pt x="110262" y="259767"/>
                  </a:cubicBezTo>
                  <a:cubicBezTo>
                    <a:pt x="134266" y="271661"/>
                    <a:pt x="190222" y="266709"/>
                    <a:pt x="190768" y="266709"/>
                  </a:cubicBezTo>
                  <a:cubicBezTo>
                    <a:pt x="191651" y="266709"/>
                    <a:pt x="192366" y="267047"/>
                    <a:pt x="192534" y="267767"/>
                  </a:cubicBezTo>
                  <a:cubicBezTo>
                    <a:pt x="192702" y="267936"/>
                    <a:pt x="193417" y="270264"/>
                    <a:pt x="191987" y="273439"/>
                  </a:cubicBezTo>
                  <a:cubicBezTo>
                    <a:pt x="189885" y="277883"/>
                    <a:pt x="184210" y="281608"/>
                    <a:pt x="175045" y="284444"/>
                  </a:cubicBezTo>
                  <a:cubicBezTo>
                    <a:pt x="171682" y="285502"/>
                    <a:pt x="167983" y="286391"/>
                    <a:pt x="164283" y="287280"/>
                  </a:cubicBezTo>
                  <a:cubicBezTo>
                    <a:pt x="149275" y="290836"/>
                    <a:pt x="133762" y="294391"/>
                    <a:pt x="128801" y="310391"/>
                  </a:cubicBezTo>
                  <a:cubicBezTo>
                    <a:pt x="127583" y="314285"/>
                    <a:pt x="127750" y="317671"/>
                    <a:pt x="129516" y="320507"/>
                  </a:cubicBezTo>
                  <a:cubicBezTo>
                    <a:pt x="134266" y="328507"/>
                    <a:pt x="150536" y="331343"/>
                    <a:pt x="164661" y="333841"/>
                  </a:cubicBezTo>
                  <a:cubicBezTo>
                    <a:pt x="168025" y="334391"/>
                    <a:pt x="171178" y="334899"/>
                    <a:pt x="174204" y="335618"/>
                  </a:cubicBezTo>
                  <a:cubicBezTo>
                    <a:pt x="189927" y="338835"/>
                    <a:pt x="193080" y="340613"/>
                    <a:pt x="193627" y="342899"/>
                  </a:cubicBezTo>
                  <a:cubicBezTo>
                    <a:pt x="194173" y="344676"/>
                    <a:pt x="192576" y="346116"/>
                    <a:pt x="191693" y="346793"/>
                  </a:cubicBezTo>
                  <a:cubicBezTo>
                    <a:pt x="189802" y="347597"/>
                    <a:pt x="180805" y="349714"/>
                    <a:pt x="166133" y="349714"/>
                  </a:cubicBezTo>
                  <a:lnTo>
                    <a:pt x="166133" y="349714"/>
                  </a:lnTo>
                  <a:close/>
                </a:path>
              </a:pathLst>
            </a:custGeom>
            <a:solidFill>
              <a:srgbClr val="191919"/>
            </a:solidFill>
            <a:ln w="422" cap="flat">
              <a:noFill/>
              <a:prstDash val="solid"/>
              <a:miter/>
            </a:ln>
          </p:spPr>
          <p:txBody>
            <a:bodyPr rtlCol="0" anchor="ctr"/>
            <a:lstStyle/>
            <a:p>
              <a:endParaRPr lang="fr-FR"/>
            </a:p>
          </p:txBody>
        </p:sp>
        <p:sp>
          <p:nvSpPr>
            <p:cNvPr id="4355" name="Forme libre 4354">
              <a:extLst>
                <a:ext uri="{FF2B5EF4-FFF2-40B4-BE49-F238E27FC236}">
                  <a16:creationId xmlns:a16="http://schemas.microsoft.com/office/drawing/2014/main" id="{B057BEFC-3FC0-46D5-52C4-818846F9A96C}"/>
                </a:ext>
              </a:extLst>
            </p:cNvPr>
            <p:cNvSpPr/>
            <p:nvPr/>
          </p:nvSpPr>
          <p:spPr>
            <a:xfrm>
              <a:off x="14655715" y="6790595"/>
              <a:ext cx="68538" cy="28681"/>
            </a:xfrm>
            <a:custGeom>
              <a:avLst/>
              <a:gdLst>
                <a:gd name="connsiteX0" fmla="*/ 41546 w 68538"/>
                <a:gd name="connsiteY0" fmla="*/ 19289 h 28681"/>
                <a:gd name="connsiteX1" fmla="*/ -20252 w 68538"/>
                <a:gd name="connsiteY1" fmla="*/ -6108 h 28681"/>
                <a:gd name="connsiteX2" fmla="*/ -20967 w 68538"/>
                <a:gd name="connsiteY2" fmla="*/ -8436 h 28681"/>
                <a:gd name="connsiteX3" fmla="*/ -18655 w 68538"/>
                <a:gd name="connsiteY3" fmla="*/ -9155 h 28681"/>
                <a:gd name="connsiteX4" fmla="*/ 41546 w 68538"/>
                <a:gd name="connsiteY4" fmla="*/ 15903 h 28681"/>
                <a:gd name="connsiteX5" fmla="*/ 41714 w 68538"/>
                <a:gd name="connsiteY5" fmla="*/ 15903 h 28681"/>
                <a:gd name="connsiteX6" fmla="*/ 43816 w 68538"/>
                <a:gd name="connsiteY6" fmla="*/ 15183 h 28681"/>
                <a:gd name="connsiteX7" fmla="*/ 36922 w 68538"/>
                <a:gd name="connsiteY7" fmla="*/ 8072 h 28681"/>
                <a:gd name="connsiteX8" fmla="*/ 23511 w 68538"/>
                <a:gd name="connsiteY8" fmla="*/ -97 h 28681"/>
                <a:gd name="connsiteX9" fmla="*/ 22796 w 68538"/>
                <a:gd name="connsiteY9" fmla="*/ -2595 h 28681"/>
                <a:gd name="connsiteX10" fmla="*/ 25277 w 68538"/>
                <a:gd name="connsiteY10" fmla="*/ -3314 h 28681"/>
                <a:gd name="connsiteX11" fmla="*/ 38855 w 68538"/>
                <a:gd name="connsiteY11" fmla="*/ 4855 h 28681"/>
                <a:gd name="connsiteX12" fmla="*/ 47138 w 68538"/>
                <a:gd name="connsiteY12" fmla="*/ 16072 h 28681"/>
                <a:gd name="connsiteX13" fmla="*/ 41546 w 68538"/>
                <a:gd name="connsiteY13" fmla="*/ 19289 h 2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8538" h="28681">
                  <a:moveTo>
                    <a:pt x="41546" y="19289"/>
                  </a:moveTo>
                  <a:cubicBezTo>
                    <a:pt x="30405" y="19289"/>
                    <a:pt x="-18109" y="-5050"/>
                    <a:pt x="-20252" y="-6108"/>
                  </a:cubicBezTo>
                  <a:cubicBezTo>
                    <a:pt x="-21135" y="-6446"/>
                    <a:pt x="-21472" y="-7547"/>
                    <a:pt x="-20967" y="-8436"/>
                  </a:cubicBezTo>
                  <a:cubicBezTo>
                    <a:pt x="-20631" y="-9324"/>
                    <a:pt x="-19537" y="-9663"/>
                    <a:pt x="-18655" y="-9155"/>
                  </a:cubicBezTo>
                  <a:cubicBezTo>
                    <a:pt x="-4698" y="-2213"/>
                    <a:pt x="33054" y="15903"/>
                    <a:pt x="41546" y="15903"/>
                  </a:cubicBezTo>
                  <a:lnTo>
                    <a:pt x="41714" y="15903"/>
                  </a:lnTo>
                  <a:cubicBezTo>
                    <a:pt x="43144" y="15903"/>
                    <a:pt x="43816" y="15564"/>
                    <a:pt x="43816" y="15183"/>
                  </a:cubicBezTo>
                  <a:cubicBezTo>
                    <a:pt x="43985" y="14633"/>
                    <a:pt x="43102" y="11966"/>
                    <a:pt x="36922" y="8072"/>
                  </a:cubicBezTo>
                  <a:cubicBezTo>
                    <a:pt x="32172" y="5067"/>
                    <a:pt x="23511" y="72"/>
                    <a:pt x="23511" y="-97"/>
                  </a:cubicBezTo>
                  <a:cubicBezTo>
                    <a:pt x="22628" y="-647"/>
                    <a:pt x="22460" y="-1705"/>
                    <a:pt x="22796" y="-2595"/>
                  </a:cubicBezTo>
                  <a:cubicBezTo>
                    <a:pt x="23343" y="-3483"/>
                    <a:pt x="24394" y="-3653"/>
                    <a:pt x="25277" y="-3314"/>
                  </a:cubicBezTo>
                  <a:cubicBezTo>
                    <a:pt x="25613" y="-3145"/>
                    <a:pt x="34105" y="1850"/>
                    <a:pt x="38855" y="4855"/>
                  </a:cubicBezTo>
                  <a:cubicBezTo>
                    <a:pt x="46969" y="10188"/>
                    <a:pt x="47852" y="13744"/>
                    <a:pt x="47138" y="16072"/>
                  </a:cubicBezTo>
                  <a:cubicBezTo>
                    <a:pt x="46465" y="17892"/>
                    <a:pt x="44363" y="19120"/>
                    <a:pt x="41546" y="19289"/>
                  </a:cubicBezTo>
                  <a:close/>
                </a:path>
              </a:pathLst>
            </a:custGeom>
            <a:solidFill>
              <a:srgbClr val="191919"/>
            </a:solidFill>
            <a:ln w="422" cap="flat">
              <a:noFill/>
              <a:prstDash val="solid"/>
              <a:miter/>
            </a:ln>
          </p:spPr>
          <p:txBody>
            <a:bodyPr rtlCol="0" anchor="ctr"/>
            <a:lstStyle/>
            <a:p>
              <a:endParaRPr lang="fr-FR"/>
            </a:p>
          </p:txBody>
        </p:sp>
        <p:sp>
          <p:nvSpPr>
            <p:cNvPr id="4356" name="Forme libre 4355">
              <a:extLst>
                <a:ext uri="{FF2B5EF4-FFF2-40B4-BE49-F238E27FC236}">
                  <a16:creationId xmlns:a16="http://schemas.microsoft.com/office/drawing/2014/main" id="{252A8E13-5363-8E90-B699-FD6229C050DF}"/>
                </a:ext>
              </a:extLst>
            </p:cNvPr>
            <p:cNvSpPr/>
            <p:nvPr/>
          </p:nvSpPr>
          <p:spPr>
            <a:xfrm>
              <a:off x="14645535" y="6787457"/>
              <a:ext cx="53979" cy="41428"/>
            </a:xfrm>
            <a:custGeom>
              <a:avLst/>
              <a:gdLst>
                <a:gd name="connsiteX0" fmla="*/ 28090 w 53979"/>
                <a:gd name="connsiteY0" fmla="*/ 32030 h 41428"/>
                <a:gd name="connsiteX1" fmla="*/ -20634 w 53979"/>
                <a:gd name="connsiteY1" fmla="*/ -6362 h 41428"/>
                <a:gd name="connsiteX2" fmla="*/ -20634 w 53979"/>
                <a:gd name="connsiteY2" fmla="*/ -8859 h 41428"/>
                <a:gd name="connsiteX3" fmla="*/ -18153 w 53979"/>
                <a:gd name="connsiteY3" fmla="*/ -8859 h 41428"/>
                <a:gd name="connsiteX4" fmla="*/ 27922 w 53979"/>
                <a:gd name="connsiteY4" fmla="*/ 28474 h 41428"/>
                <a:gd name="connsiteX5" fmla="*/ 29141 w 53979"/>
                <a:gd name="connsiteY5" fmla="*/ 27416 h 41428"/>
                <a:gd name="connsiteX6" fmla="*/ 19262 w 53979"/>
                <a:gd name="connsiteY6" fmla="*/ 10908 h 41428"/>
                <a:gd name="connsiteX7" fmla="*/ 19429 w 53979"/>
                <a:gd name="connsiteY7" fmla="*/ 8411 h 41428"/>
                <a:gd name="connsiteX8" fmla="*/ 21910 w 53979"/>
                <a:gd name="connsiteY8" fmla="*/ 8580 h 41428"/>
                <a:gd name="connsiteX9" fmla="*/ 32672 w 53979"/>
                <a:gd name="connsiteY9" fmla="*/ 28305 h 41428"/>
                <a:gd name="connsiteX10" fmla="*/ 29309 w 53979"/>
                <a:gd name="connsiteY10" fmla="*/ 31860 h 41428"/>
                <a:gd name="connsiteX11" fmla="*/ 28090 w 53979"/>
                <a:gd name="connsiteY11" fmla="*/ 32030 h 41428"/>
                <a:gd name="connsiteX12" fmla="*/ 28090 w 53979"/>
                <a:gd name="connsiteY12" fmla="*/ 32030 h 4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79" h="41428">
                  <a:moveTo>
                    <a:pt x="28090" y="32030"/>
                  </a:moveTo>
                  <a:cubicBezTo>
                    <a:pt x="19808" y="32030"/>
                    <a:pt x="-8442" y="5533"/>
                    <a:pt x="-20634" y="-6362"/>
                  </a:cubicBezTo>
                  <a:cubicBezTo>
                    <a:pt x="-21349" y="-7081"/>
                    <a:pt x="-21349" y="-8139"/>
                    <a:pt x="-20634" y="-8859"/>
                  </a:cubicBezTo>
                  <a:cubicBezTo>
                    <a:pt x="-19920" y="-9578"/>
                    <a:pt x="-18869" y="-9578"/>
                    <a:pt x="-18153" y="-8859"/>
                  </a:cubicBezTo>
                  <a:cubicBezTo>
                    <a:pt x="890" y="9638"/>
                    <a:pt x="24054" y="29363"/>
                    <a:pt x="27922" y="28474"/>
                  </a:cubicBezTo>
                  <a:cubicBezTo>
                    <a:pt x="28805" y="28136"/>
                    <a:pt x="28973" y="27755"/>
                    <a:pt x="29141" y="27416"/>
                  </a:cubicBezTo>
                  <a:cubicBezTo>
                    <a:pt x="29477" y="26189"/>
                    <a:pt x="29141" y="22252"/>
                    <a:pt x="19262" y="10908"/>
                  </a:cubicBezTo>
                  <a:cubicBezTo>
                    <a:pt x="18547" y="10189"/>
                    <a:pt x="18715" y="9131"/>
                    <a:pt x="19429" y="8411"/>
                  </a:cubicBezTo>
                  <a:cubicBezTo>
                    <a:pt x="20145" y="7691"/>
                    <a:pt x="21196" y="7861"/>
                    <a:pt x="21910" y="8580"/>
                  </a:cubicBezTo>
                  <a:cubicBezTo>
                    <a:pt x="30192" y="18019"/>
                    <a:pt x="33555" y="24411"/>
                    <a:pt x="32672" y="28305"/>
                  </a:cubicBezTo>
                  <a:cubicBezTo>
                    <a:pt x="32336" y="29532"/>
                    <a:pt x="31621" y="30972"/>
                    <a:pt x="29309" y="31860"/>
                  </a:cubicBezTo>
                  <a:cubicBezTo>
                    <a:pt x="28805" y="32030"/>
                    <a:pt x="28426" y="32030"/>
                    <a:pt x="28090" y="32030"/>
                  </a:cubicBezTo>
                  <a:lnTo>
                    <a:pt x="28090" y="32030"/>
                  </a:lnTo>
                  <a:close/>
                </a:path>
              </a:pathLst>
            </a:custGeom>
            <a:solidFill>
              <a:srgbClr val="191919"/>
            </a:solidFill>
            <a:ln w="422" cap="flat">
              <a:noFill/>
              <a:prstDash val="solid"/>
              <a:miter/>
            </a:ln>
          </p:spPr>
          <p:txBody>
            <a:bodyPr rtlCol="0" anchor="ctr"/>
            <a:lstStyle/>
            <a:p>
              <a:endParaRPr lang="fr-FR"/>
            </a:p>
          </p:txBody>
        </p:sp>
        <p:sp>
          <p:nvSpPr>
            <p:cNvPr id="4357" name="Forme libre 4356">
              <a:extLst>
                <a:ext uri="{FF2B5EF4-FFF2-40B4-BE49-F238E27FC236}">
                  <a16:creationId xmlns:a16="http://schemas.microsoft.com/office/drawing/2014/main" id="{55205D4E-4E7F-FA62-0A4F-1FFE557775B2}"/>
                </a:ext>
              </a:extLst>
            </p:cNvPr>
            <p:cNvSpPr/>
            <p:nvPr/>
          </p:nvSpPr>
          <p:spPr>
            <a:xfrm>
              <a:off x="14796322" y="5894199"/>
              <a:ext cx="371421" cy="424213"/>
            </a:xfrm>
            <a:custGeom>
              <a:avLst/>
              <a:gdLst>
                <a:gd name="connsiteX0" fmla="*/ 77974 w 371421"/>
                <a:gd name="connsiteY0" fmla="*/ 317692 h 424213"/>
                <a:gd name="connsiteX1" fmla="*/ 86634 w 371421"/>
                <a:gd name="connsiteY1" fmla="*/ 356253 h 424213"/>
                <a:gd name="connsiteX2" fmla="*/ 107990 w 371421"/>
                <a:gd name="connsiteY2" fmla="*/ 356253 h 424213"/>
                <a:gd name="connsiteX3" fmla="*/ 79403 w 371421"/>
                <a:gd name="connsiteY3" fmla="*/ 381649 h 424213"/>
                <a:gd name="connsiteX4" fmla="*/ 43753 w 371421"/>
                <a:gd name="connsiteY4" fmla="*/ 385544 h 424213"/>
                <a:gd name="connsiteX5" fmla="*/ 16386 w 371421"/>
                <a:gd name="connsiteY5" fmla="*/ 380380 h 424213"/>
                <a:gd name="connsiteX6" fmla="*/ -21744 w 371421"/>
                <a:gd name="connsiteY6" fmla="*/ 360655 h 424213"/>
                <a:gd name="connsiteX7" fmla="*/ 19580 w 371421"/>
                <a:gd name="connsiteY7" fmla="*/ 356211 h 424213"/>
                <a:gd name="connsiteX8" fmla="*/ 26475 w 371421"/>
                <a:gd name="connsiteY8" fmla="*/ 312147 h 424213"/>
                <a:gd name="connsiteX9" fmla="*/ 77974 w 371421"/>
                <a:gd name="connsiteY9" fmla="*/ 317692 h 424213"/>
                <a:gd name="connsiteX10" fmla="*/ 109756 w 371421"/>
                <a:gd name="connsiteY10" fmla="*/ 87894 h 424213"/>
                <a:gd name="connsiteX11" fmla="*/ 104122 w 371421"/>
                <a:gd name="connsiteY11" fmla="*/ 46836 h 424213"/>
                <a:gd name="connsiteX12" fmla="*/ 132709 w 371421"/>
                <a:gd name="connsiteY12" fmla="*/ -2391 h 424213"/>
                <a:gd name="connsiteX13" fmla="*/ 202243 w 371421"/>
                <a:gd name="connsiteY13" fmla="*/ -1163 h 424213"/>
                <a:gd name="connsiteX14" fmla="*/ 291199 w 371421"/>
                <a:gd name="connsiteY14" fmla="*/ 63514 h 424213"/>
                <a:gd name="connsiteX15" fmla="*/ 342907 w 371421"/>
                <a:gd name="connsiteY15" fmla="*/ 183640 h 424213"/>
                <a:gd name="connsiteX16" fmla="*/ 345893 w 371421"/>
                <a:gd name="connsiteY16" fmla="*/ 333988 h 424213"/>
                <a:gd name="connsiteX17" fmla="*/ 313396 w 371421"/>
                <a:gd name="connsiteY17" fmla="*/ 416104 h 424213"/>
                <a:gd name="connsiteX18" fmla="*/ 215443 w 371421"/>
                <a:gd name="connsiteY18" fmla="*/ 363322 h 424213"/>
                <a:gd name="connsiteX19" fmla="*/ 252690 w 371421"/>
                <a:gd name="connsiteY19" fmla="*/ 330433 h 424213"/>
                <a:gd name="connsiteX20" fmla="*/ 271735 w 371421"/>
                <a:gd name="connsiteY20" fmla="*/ 228931 h 424213"/>
                <a:gd name="connsiteX21" fmla="*/ 248276 w 371421"/>
                <a:gd name="connsiteY21" fmla="*/ 119259 h 424213"/>
                <a:gd name="connsiteX22" fmla="*/ 177650 w 371421"/>
                <a:gd name="connsiteY22" fmla="*/ 52805 h 424213"/>
                <a:gd name="connsiteX23" fmla="*/ 140403 w 371421"/>
                <a:gd name="connsiteY23" fmla="*/ 71979 h 424213"/>
                <a:gd name="connsiteX24" fmla="*/ 120981 w 371421"/>
                <a:gd name="connsiteY24" fmla="*/ 92423 h 424213"/>
                <a:gd name="connsiteX25" fmla="*/ 121527 w 371421"/>
                <a:gd name="connsiteY25" fmla="*/ 77143 h 424213"/>
                <a:gd name="connsiteX26" fmla="*/ 125395 w 371421"/>
                <a:gd name="connsiteY26" fmla="*/ 44254 h 424213"/>
                <a:gd name="connsiteX27" fmla="*/ 116734 w 371421"/>
                <a:gd name="connsiteY27" fmla="*/ 86201 h 424213"/>
                <a:gd name="connsiteX28" fmla="*/ 109756 w 371421"/>
                <a:gd name="connsiteY28" fmla="*/ 87894 h 42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1421" h="424213">
                  <a:moveTo>
                    <a:pt x="77974" y="317692"/>
                  </a:moveTo>
                  <a:lnTo>
                    <a:pt x="86634" y="356253"/>
                  </a:lnTo>
                  <a:lnTo>
                    <a:pt x="107990" y="356253"/>
                  </a:lnTo>
                  <a:cubicBezTo>
                    <a:pt x="107990" y="356253"/>
                    <a:pt x="100213" y="375808"/>
                    <a:pt x="79403" y="381649"/>
                  </a:cubicBezTo>
                  <a:cubicBezTo>
                    <a:pt x="58594" y="387703"/>
                    <a:pt x="43753" y="385544"/>
                    <a:pt x="43753" y="385544"/>
                  </a:cubicBezTo>
                  <a:cubicBezTo>
                    <a:pt x="43753" y="385544"/>
                    <a:pt x="31562" y="385205"/>
                    <a:pt x="16386" y="380380"/>
                  </a:cubicBezTo>
                  <a:cubicBezTo>
                    <a:pt x="2596" y="375935"/>
                    <a:pt x="-557" y="374158"/>
                    <a:pt x="-21744" y="360655"/>
                  </a:cubicBezTo>
                  <a:lnTo>
                    <a:pt x="19580" y="356211"/>
                  </a:lnTo>
                  <a:lnTo>
                    <a:pt x="26475" y="312147"/>
                  </a:lnTo>
                  <a:lnTo>
                    <a:pt x="77974" y="317692"/>
                  </a:lnTo>
                  <a:close/>
                  <a:moveTo>
                    <a:pt x="109756" y="87894"/>
                  </a:moveTo>
                  <a:cubicBezTo>
                    <a:pt x="109756" y="87894"/>
                    <a:pt x="103576" y="75112"/>
                    <a:pt x="104122" y="46836"/>
                  </a:cubicBezTo>
                  <a:cubicBezTo>
                    <a:pt x="104669" y="18561"/>
                    <a:pt x="117533" y="4001"/>
                    <a:pt x="132709" y="-2391"/>
                  </a:cubicBezTo>
                  <a:cubicBezTo>
                    <a:pt x="147886" y="-8782"/>
                    <a:pt x="173152" y="-11618"/>
                    <a:pt x="202243" y="-1163"/>
                  </a:cubicBezTo>
                  <a:cubicBezTo>
                    <a:pt x="231335" y="9292"/>
                    <a:pt x="254667" y="19789"/>
                    <a:pt x="291199" y="63514"/>
                  </a:cubicBezTo>
                  <a:cubicBezTo>
                    <a:pt x="327731" y="107238"/>
                    <a:pt x="339040" y="164804"/>
                    <a:pt x="342907" y="183640"/>
                  </a:cubicBezTo>
                  <a:cubicBezTo>
                    <a:pt x="346776" y="202476"/>
                    <a:pt x="354216" y="281587"/>
                    <a:pt x="345893" y="333988"/>
                  </a:cubicBezTo>
                  <a:cubicBezTo>
                    <a:pt x="337569" y="386390"/>
                    <a:pt x="313396" y="416104"/>
                    <a:pt x="313396" y="416104"/>
                  </a:cubicBezTo>
                  <a:cubicBezTo>
                    <a:pt x="313396" y="416104"/>
                    <a:pt x="266438" y="370771"/>
                    <a:pt x="215443" y="363322"/>
                  </a:cubicBezTo>
                  <a:cubicBezTo>
                    <a:pt x="215443" y="363322"/>
                    <a:pt x="238397" y="355491"/>
                    <a:pt x="252690" y="330433"/>
                  </a:cubicBezTo>
                  <a:cubicBezTo>
                    <a:pt x="266984" y="305375"/>
                    <a:pt x="272617" y="268930"/>
                    <a:pt x="271735" y="228931"/>
                  </a:cubicBezTo>
                  <a:cubicBezTo>
                    <a:pt x="270852" y="188931"/>
                    <a:pt x="259207" y="142540"/>
                    <a:pt x="248276" y="119259"/>
                  </a:cubicBezTo>
                  <a:cubicBezTo>
                    <a:pt x="237346" y="95979"/>
                    <a:pt x="206278" y="59027"/>
                    <a:pt x="177650" y="52805"/>
                  </a:cubicBezTo>
                  <a:cubicBezTo>
                    <a:pt x="177650" y="52805"/>
                    <a:pt x="160371" y="42688"/>
                    <a:pt x="140403" y="71979"/>
                  </a:cubicBezTo>
                  <a:cubicBezTo>
                    <a:pt x="120476" y="101312"/>
                    <a:pt x="120981" y="92423"/>
                    <a:pt x="120981" y="92423"/>
                  </a:cubicBezTo>
                  <a:cubicBezTo>
                    <a:pt x="120981" y="92423"/>
                    <a:pt x="117995" y="90095"/>
                    <a:pt x="121527" y="77143"/>
                  </a:cubicBezTo>
                  <a:cubicBezTo>
                    <a:pt x="125058" y="64360"/>
                    <a:pt x="133340" y="44805"/>
                    <a:pt x="125395" y="44254"/>
                  </a:cubicBezTo>
                  <a:cubicBezTo>
                    <a:pt x="117281" y="43704"/>
                    <a:pt x="119214" y="81037"/>
                    <a:pt x="116734" y="86201"/>
                  </a:cubicBezTo>
                  <a:cubicBezTo>
                    <a:pt x="114842" y="91069"/>
                    <a:pt x="109756" y="87894"/>
                    <a:pt x="109756" y="87894"/>
                  </a:cubicBezTo>
                  <a:close/>
                </a:path>
              </a:pathLst>
            </a:custGeom>
            <a:solidFill>
              <a:srgbClr val="FFFFFF"/>
            </a:solidFill>
            <a:ln w="422" cap="flat">
              <a:noFill/>
              <a:prstDash val="solid"/>
              <a:miter/>
            </a:ln>
          </p:spPr>
          <p:txBody>
            <a:bodyPr rtlCol="0" anchor="ctr"/>
            <a:lstStyle/>
            <a:p>
              <a:endParaRPr lang="fr-FR"/>
            </a:p>
          </p:txBody>
        </p:sp>
        <p:sp>
          <p:nvSpPr>
            <p:cNvPr id="4358" name="Forme libre 4357">
              <a:extLst>
                <a:ext uri="{FF2B5EF4-FFF2-40B4-BE49-F238E27FC236}">
                  <a16:creationId xmlns:a16="http://schemas.microsoft.com/office/drawing/2014/main" id="{6393560F-98DC-0E28-1C87-FE7C72052D66}"/>
                </a:ext>
              </a:extLst>
            </p:cNvPr>
            <p:cNvSpPr/>
            <p:nvPr/>
          </p:nvSpPr>
          <p:spPr>
            <a:xfrm>
              <a:off x="14937869" y="5894818"/>
              <a:ext cx="230718" cy="424410"/>
            </a:xfrm>
            <a:custGeom>
              <a:avLst/>
              <a:gdLst>
                <a:gd name="connsiteX0" fmla="*/ -21876 w 230718"/>
                <a:gd name="connsiteY0" fmla="*/ 7443 h 424410"/>
                <a:gd name="connsiteX1" fmla="*/ 9023 w 230718"/>
                <a:gd name="connsiteY1" fmla="*/ 5115 h 424410"/>
                <a:gd name="connsiteX2" fmla="*/ 95331 w 230718"/>
                <a:gd name="connsiteY2" fmla="*/ 28395 h 424410"/>
                <a:gd name="connsiteX3" fmla="*/ 190466 w 230718"/>
                <a:gd name="connsiteY3" fmla="*/ 190850 h 424410"/>
                <a:gd name="connsiteX4" fmla="*/ 161879 w 230718"/>
                <a:gd name="connsiteY4" fmla="*/ 406595 h 424410"/>
                <a:gd name="connsiteX5" fmla="*/ 170876 w 230718"/>
                <a:gd name="connsiteY5" fmla="*/ 416203 h 424410"/>
                <a:gd name="connsiteX6" fmla="*/ 196478 w 230718"/>
                <a:gd name="connsiteY6" fmla="*/ 361642 h 424410"/>
                <a:gd name="connsiteX7" fmla="*/ 208291 w 230718"/>
                <a:gd name="connsiteY7" fmla="*/ 245072 h 424410"/>
                <a:gd name="connsiteX8" fmla="*/ 155153 w 230718"/>
                <a:gd name="connsiteY8" fmla="*/ 69835 h 424410"/>
                <a:gd name="connsiteX9" fmla="*/ 17473 w 230718"/>
                <a:gd name="connsiteY9" fmla="*/ -8006 h 424410"/>
                <a:gd name="connsiteX10" fmla="*/ -21876 w 230718"/>
                <a:gd name="connsiteY10" fmla="*/ 7443 h 42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718" h="424410">
                  <a:moveTo>
                    <a:pt x="-21876" y="7443"/>
                  </a:moveTo>
                  <a:cubicBezTo>
                    <a:pt x="-21876" y="7443"/>
                    <a:pt x="-9348" y="9771"/>
                    <a:pt x="9023" y="5115"/>
                  </a:cubicBezTo>
                  <a:cubicBezTo>
                    <a:pt x="27562" y="332"/>
                    <a:pt x="59681" y="3888"/>
                    <a:pt x="95331" y="28395"/>
                  </a:cubicBezTo>
                  <a:cubicBezTo>
                    <a:pt x="130980" y="52903"/>
                    <a:pt x="178106" y="100395"/>
                    <a:pt x="190466" y="190850"/>
                  </a:cubicBezTo>
                  <a:cubicBezTo>
                    <a:pt x="202994" y="281304"/>
                    <a:pt x="195931" y="354701"/>
                    <a:pt x="161879" y="406595"/>
                  </a:cubicBezTo>
                  <a:cubicBezTo>
                    <a:pt x="161879" y="406595"/>
                    <a:pt x="168942" y="417430"/>
                    <a:pt x="170876" y="416203"/>
                  </a:cubicBezTo>
                  <a:cubicBezTo>
                    <a:pt x="172641" y="414975"/>
                    <a:pt x="185884" y="397917"/>
                    <a:pt x="196478" y="361642"/>
                  </a:cubicBezTo>
                  <a:cubicBezTo>
                    <a:pt x="207072" y="325367"/>
                    <a:pt x="210267" y="276352"/>
                    <a:pt x="208291" y="245072"/>
                  </a:cubicBezTo>
                  <a:cubicBezTo>
                    <a:pt x="206526" y="213791"/>
                    <a:pt x="203163" y="139676"/>
                    <a:pt x="155153" y="69835"/>
                  </a:cubicBezTo>
                  <a:cubicBezTo>
                    <a:pt x="111894" y="7105"/>
                    <a:pt x="38114" y="-9615"/>
                    <a:pt x="17473" y="-8006"/>
                  </a:cubicBezTo>
                  <a:cubicBezTo>
                    <a:pt x="-3000" y="-6398"/>
                    <a:pt x="-13216" y="-895"/>
                    <a:pt x="-21876" y="7443"/>
                  </a:cubicBezTo>
                  <a:close/>
                </a:path>
              </a:pathLst>
            </a:custGeom>
            <a:solidFill>
              <a:srgbClr val="FFFFFF"/>
            </a:solidFill>
            <a:ln w="422" cap="flat">
              <a:noFill/>
              <a:prstDash val="solid"/>
              <a:miter/>
            </a:ln>
          </p:spPr>
          <p:txBody>
            <a:bodyPr rtlCol="0" anchor="ctr"/>
            <a:lstStyle/>
            <a:p>
              <a:endParaRPr lang="fr-FR"/>
            </a:p>
          </p:txBody>
        </p:sp>
        <p:sp>
          <p:nvSpPr>
            <p:cNvPr id="4359" name="Forme libre 4358">
              <a:extLst>
                <a:ext uri="{FF2B5EF4-FFF2-40B4-BE49-F238E27FC236}">
                  <a16:creationId xmlns:a16="http://schemas.microsoft.com/office/drawing/2014/main" id="{EE168339-6D6D-B4E7-AA0F-301488C60636}"/>
                </a:ext>
              </a:extLst>
            </p:cNvPr>
            <p:cNvSpPr/>
            <p:nvPr/>
          </p:nvSpPr>
          <p:spPr>
            <a:xfrm>
              <a:off x="15071639" y="6032487"/>
              <a:ext cx="45517" cy="182898"/>
            </a:xfrm>
            <a:custGeom>
              <a:avLst/>
              <a:gdLst>
                <a:gd name="connsiteX0" fmla="*/ -1437 w 45517"/>
                <a:gd name="connsiteY0" fmla="*/ 88028 h 182898"/>
                <a:gd name="connsiteX1" fmla="*/ -14342 w 45517"/>
                <a:gd name="connsiteY1" fmla="*/ 173869 h 182898"/>
                <a:gd name="connsiteX2" fmla="*/ -14175 w 45517"/>
                <a:gd name="connsiteY2" fmla="*/ 174757 h 182898"/>
                <a:gd name="connsiteX3" fmla="*/ 23073 w 45517"/>
                <a:gd name="connsiteY3" fmla="*/ 123752 h 182898"/>
                <a:gd name="connsiteX4" fmla="*/ -21952 w 45517"/>
                <a:gd name="connsiteY4" fmla="*/ -8141 h 182898"/>
                <a:gd name="connsiteX5" fmla="*/ -1437 w 45517"/>
                <a:gd name="connsiteY5" fmla="*/ 88028 h 18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517" h="182898">
                  <a:moveTo>
                    <a:pt x="-1437" y="88028"/>
                  </a:moveTo>
                  <a:cubicBezTo>
                    <a:pt x="-722" y="119308"/>
                    <a:pt x="-6019" y="150758"/>
                    <a:pt x="-14342" y="173869"/>
                  </a:cubicBezTo>
                  <a:lnTo>
                    <a:pt x="-14175" y="174757"/>
                  </a:lnTo>
                  <a:cubicBezTo>
                    <a:pt x="2053" y="138483"/>
                    <a:pt x="19877" y="141149"/>
                    <a:pt x="23073" y="123752"/>
                  </a:cubicBezTo>
                  <a:cubicBezTo>
                    <a:pt x="29084" y="91922"/>
                    <a:pt x="-21952" y="-8141"/>
                    <a:pt x="-21952" y="-8141"/>
                  </a:cubicBezTo>
                  <a:cubicBezTo>
                    <a:pt x="-21952" y="-8141"/>
                    <a:pt x="-2698" y="29700"/>
                    <a:pt x="-1437" y="88028"/>
                  </a:cubicBezTo>
                  <a:close/>
                </a:path>
              </a:pathLst>
            </a:custGeom>
            <a:solidFill>
              <a:srgbClr val="191919"/>
            </a:solidFill>
            <a:ln w="422" cap="flat">
              <a:noFill/>
              <a:prstDash val="solid"/>
              <a:miter/>
            </a:ln>
          </p:spPr>
          <p:txBody>
            <a:bodyPr rtlCol="0" anchor="ctr"/>
            <a:lstStyle/>
            <a:p>
              <a:endParaRPr lang="fr-FR"/>
            </a:p>
          </p:txBody>
        </p:sp>
        <p:sp>
          <p:nvSpPr>
            <p:cNvPr id="4360" name="Forme libre 4359">
              <a:extLst>
                <a:ext uri="{FF2B5EF4-FFF2-40B4-BE49-F238E27FC236}">
                  <a16:creationId xmlns:a16="http://schemas.microsoft.com/office/drawing/2014/main" id="{CE574626-0980-CC5F-724B-3E53891A9367}"/>
                </a:ext>
              </a:extLst>
            </p:cNvPr>
            <p:cNvSpPr/>
            <p:nvPr/>
          </p:nvSpPr>
          <p:spPr>
            <a:xfrm>
              <a:off x="15069787" y="6030411"/>
              <a:ext cx="48810" cy="186540"/>
            </a:xfrm>
            <a:custGeom>
              <a:avLst/>
              <a:gdLst>
                <a:gd name="connsiteX0" fmla="*/ -12323 w 48810"/>
                <a:gd name="connsiteY0" fmla="*/ 178400 h 186540"/>
                <a:gd name="connsiteX1" fmla="*/ -12491 w 48810"/>
                <a:gd name="connsiteY1" fmla="*/ 178400 h 186540"/>
                <a:gd name="connsiteX2" fmla="*/ -14088 w 48810"/>
                <a:gd name="connsiteY2" fmla="*/ 176961 h 186540"/>
                <a:gd name="connsiteX3" fmla="*/ -14257 w 48810"/>
                <a:gd name="connsiteY3" fmla="*/ 176072 h 186540"/>
                <a:gd name="connsiteX4" fmla="*/ -14257 w 48810"/>
                <a:gd name="connsiteY4" fmla="*/ 175183 h 186540"/>
                <a:gd name="connsiteX5" fmla="*/ -1560 w 48810"/>
                <a:gd name="connsiteY5" fmla="*/ 89893 h 186540"/>
                <a:gd name="connsiteX6" fmla="*/ -21697 w 48810"/>
                <a:gd name="connsiteY6" fmla="*/ -5557 h 186540"/>
                <a:gd name="connsiteX7" fmla="*/ -20983 w 48810"/>
                <a:gd name="connsiteY7" fmla="*/ -7885 h 186540"/>
                <a:gd name="connsiteX8" fmla="*/ -18671 w 48810"/>
                <a:gd name="connsiteY8" fmla="*/ -7165 h 186540"/>
                <a:gd name="connsiteX9" fmla="*/ 26353 w 48810"/>
                <a:gd name="connsiteY9" fmla="*/ 125956 h 186540"/>
                <a:gd name="connsiteX10" fmla="*/ 14162 w 48810"/>
                <a:gd name="connsiteY10" fmla="*/ 143564 h 186540"/>
                <a:gd name="connsiteX11" fmla="*/ -11062 w 48810"/>
                <a:gd name="connsiteY11" fmla="*/ 177342 h 186540"/>
                <a:gd name="connsiteX12" fmla="*/ -12323 w 48810"/>
                <a:gd name="connsiteY12" fmla="*/ 178400 h 186540"/>
                <a:gd name="connsiteX13" fmla="*/ -7025 w 48810"/>
                <a:gd name="connsiteY13" fmla="*/ 25216 h 186540"/>
                <a:gd name="connsiteX14" fmla="*/ 2139 w 48810"/>
                <a:gd name="connsiteY14" fmla="*/ 89893 h 186540"/>
                <a:gd name="connsiteX15" fmla="*/ -6143 w 48810"/>
                <a:gd name="connsiteY15" fmla="*/ 161511 h 186540"/>
                <a:gd name="connsiteX16" fmla="*/ 12228 w 48810"/>
                <a:gd name="connsiteY16" fmla="*/ 140898 h 186540"/>
                <a:gd name="connsiteX17" fmla="*/ 23369 w 48810"/>
                <a:gd name="connsiteY17" fmla="*/ 125448 h 186540"/>
                <a:gd name="connsiteX18" fmla="*/ -7025 w 48810"/>
                <a:gd name="connsiteY18" fmla="*/ 25216 h 186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810" h="186540">
                  <a:moveTo>
                    <a:pt x="-12323" y="178400"/>
                  </a:moveTo>
                  <a:lnTo>
                    <a:pt x="-12491" y="178400"/>
                  </a:lnTo>
                  <a:cubicBezTo>
                    <a:pt x="-13206" y="178231"/>
                    <a:pt x="-13920" y="177680"/>
                    <a:pt x="-14088" y="176961"/>
                  </a:cubicBezTo>
                  <a:lnTo>
                    <a:pt x="-14257" y="176072"/>
                  </a:lnTo>
                  <a:lnTo>
                    <a:pt x="-14257" y="175183"/>
                  </a:lnTo>
                  <a:cubicBezTo>
                    <a:pt x="-5597" y="151014"/>
                    <a:pt x="-846" y="119184"/>
                    <a:pt x="-1560" y="89893"/>
                  </a:cubicBezTo>
                  <a:cubicBezTo>
                    <a:pt x="-2780" y="32835"/>
                    <a:pt x="-21487" y="-5176"/>
                    <a:pt x="-21697" y="-5557"/>
                  </a:cubicBezTo>
                  <a:cubicBezTo>
                    <a:pt x="-22244" y="-6446"/>
                    <a:pt x="-21866" y="-7504"/>
                    <a:pt x="-20983" y="-7885"/>
                  </a:cubicBezTo>
                  <a:cubicBezTo>
                    <a:pt x="-20100" y="-8435"/>
                    <a:pt x="-19049" y="-8054"/>
                    <a:pt x="-18671" y="-7165"/>
                  </a:cubicBezTo>
                  <a:cubicBezTo>
                    <a:pt x="-16569" y="-3060"/>
                    <a:pt x="32324" y="93956"/>
                    <a:pt x="26353" y="125956"/>
                  </a:cubicBezTo>
                  <a:cubicBezTo>
                    <a:pt x="24756" y="134294"/>
                    <a:pt x="20006" y="138400"/>
                    <a:pt x="14162" y="143564"/>
                  </a:cubicBezTo>
                  <a:cubicBezTo>
                    <a:pt x="6931" y="149787"/>
                    <a:pt x="-2234" y="157617"/>
                    <a:pt x="-11062" y="177342"/>
                  </a:cubicBezTo>
                  <a:cubicBezTo>
                    <a:pt x="-11062" y="178061"/>
                    <a:pt x="-11608" y="178400"/>
                    <a:pt x="-12323" y="178400"/>
                  </a:cubicBezTo>
                  <a:close/>
                  <a:moveTo>
                    <a:pt x="-7025" y="25216"/>
                  </a:moveTo>
                  <a:cubicBezTo>
                    <a:pt x="-2611" y="41724"/>
                    <a:pt x="1635" y="63946"/>
                    <a:pt x="2139" y="89893"/>
                  </a:cubicBezTo>
                  <a:cubicBezTo>
                    <a:pt x="2686" y="113723"/>
                    <a:pt x="-509" y="139458"/>
                    <a:pt x="-6143" y="161511"/>
                  </a:cubicBezTo>
                  <a:cubicBezTo>
                    <a:pt x="584" y="151014"/>
                    <a:pt x="7100" y="145342"/>
                    <a:pt x="12228" y="140898"/>
                  </a:cubicBezTo>
                  <a:cubicBezTo>
                    <a:pt x="17862" y="136115"/>
                    <a:pt x="21939" y="132559"/>
                    <a:pt x="23369" y="125448"/>
                  </a:cubicBezTo>
                  <a:cubicBezTo>
                    <a:pt x="26858" y="105554"/>
                    <a:pt x="7478" y="57215"/>
                    <a:pt x="-7025" y="25216"/>
                  </a:cubicBezTo>
                  <a:close/>
                </a:path>
              </a:pathLst>
            </a:custGeom>
            <a:solidFill>
              <a:srgbClr val="191919"/>
            </a:solidFill>
            <a:ln w="422" cap="flat">
              <a:noFill/>
              <a:prstDash val="solid"/>
              <a:miter/>
            </a:ln>
          </p:spPr>
          <p:txBody>
            <a:bodyPr rtlCol="0" anchor="ctr"/>
            <a:lstStyle/>
            <a:p>
              <a:endParaRPr lang="fr-FR"/>
            </a:p>
          </p:txBody>
        </p:sp>
        <p:sp>
          <p:nvSpPr>
            <p:cNvPr id="4361" name="Forme libre 4360">
              <a:extLst>
                <a:ext uri="{FF2B5EF4-FFF2-40B4-BE49-F238E27FC236}">
                  <a16:creationId xmlns:a16="http://schemas.microsoft.com/office/drawing/2014/main" id="{79E85074-6435-7513-DCA0-D4F5FE1A3864}"/>
                </a:ext>
              </a:extLst>
            </p:cNvPr>
            <p:cNvSpPr/>
            <p:nvPr/>
          </p:nvSpPr>
          <p:spPr>
            <a:xfrm>
              <a:off x="14887267" y="5914477"/>
              <a:ext cx="43538" cy="66001"/>
            </a:xfrm>
            <a:custGeom>
              <a:avLst/>
              <a:gdLst>
                <a:gd name="connsiteX0" fmla="*/ 15036 w 43538"/>
                <a:gd name="connsiteY0" fmla="*/ 8183 h 66001"/>
                <a:gd name="connsiteX1" fmla="*/ -6152 w 43538"/>
                <a:gd name="connsiteY1" fmla="*/ 57580 h 66001"/>
                <a:gd name="connsiteX2" fmla="*/ 12555 w 43538"/>
                <a:gd name="connsiteY2" fmla="*/ 40522 h 66001"/>
                <a:gd name="connsiteX3" fmla="*/ 15036 w 43538"/>
                <a:gd name="connsiteY3" fmla="*/ 8183 h 66001"/>
                <a:gd name="connsiteX4" fmla="*/ 21930 w 43538"/>
                <a:gd name="connsiteY4" fmla="*/ -7817 h 66001"/>
                <a:gd name="connsiteX5" fmla="*/ -8254 w 43538"/>
                <a:gd name="connsiteY5" fmla="*/ 13516 h 66001"/>
                <a:gd name="connsiteX6" fmla="*/ -21161 w 43538"/>
                <a:gd name="connsiteY6" fmla="*/ 29347 h 66001"/>
                <a:gd name="connsiteX7" fmla="*/ -5438 w 43538"/>
                <a:gd name="connsiteY7" fmla="*/ 24733 h 66001"/>
                <a:gd name="connsiteX8" fmla="*/ 13101 w 43538"/>
                <a:gd name="connsiteY8" fmla="*/ 2172 h 66001"/>
                <a:gd name="connsiteX9" fmla="*/ 21930 w 43538"/>
                <a:gd name="connsiteY9" fmla="*/ -7817 h 6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538" h="66001">
                  <a:moveTo>
                    <a:pt x="15036" y="8183"/>
                  </a:moveTo>
                  <a:cubicBezTo>
                    <a:pt x="15036" y="8183"/>
                    <a:pt x="-10566" y="53135"/>
                    <a:pt x="-6152" y="57580"/>
                  </a:cubicBezTo>
                  <a:cubicBezTo>
                    <a:pt x="-1738" y="62024"/>
                    <a:pt x="12555" y="40522"/>
                    <a:pt x="12555" y="40522"/>
                  </a:cubicBezTo>
                  <a:lnTo>
                    <a:pt x="15036" y="8183"/>
                  </a:lnTo>
                  <a:close/>
                  <a:moveTo>
                    <a:pt x="21930" y="-7817"/>
                  </a:moveTo>
                  <a:cubicBezTo>
                    <a:pt x="21930" y="-7817"/>
                    <a:pt x="1288" y="6236"/>
                    <a:pt x="-8254" y="13516"/>
                  </a:cubicBezTo>
                  <a:cubicBezTo>
                    <a:pt x="-17798" y="20966"/>
                    <a:pt x="-23263" y="26299"/>
                    <a:pt x="-21161" y="29347"/>
                  </a:cubicBezTo>
                  <a:cubicBezTo>
                    <a:pt x="-19059" y="32352"/>
                    <a:pt x="-5438" y="24733"/>
                    <a:pt x="-5438" y="24733"/>
                  </a:cubicBezTo>
                  <a:cubicBezTo>
                    <a:pt x="-5438" y="24733"/>
                    <a:pt x="12219" y="2680"/>
                    <a:pt x="13101" y="2172"/>
                  </a:cubicBezTo>
                  <a:cubicBezTo>
                    <a:pt x="13817" y="1622"/>
                    <a:pt x="21930" y="-7817"/>
                    <a:pt x="21930" y="-7817"/>
                  </a:cubicBezTo>
                  <a:close/>
                </a:path>
              </a:pathLst>
            </a:custGeom>
            <a:solidFill>
              <a:srgbClr val="FFFFFF"/>
            </a:solidFill>
            <a:ln w="422" cap="flat">
              <a:noFill/>
              <a:prstDash val="solid"/>
              <a:miter/>
            </a:ln>
          </p:spPr>
          <p:txBody>
            <a:bodyPr rtlCol="0" anchor="ctr"/>
            <a:lstStyle/>
            <a:p>
              <a:endParaRPr lang="fr-FR"/>
            </a:p>
          </p:txBody>
        </p:sp>
        <p:sp>
          <p:nvSpPr>
            <p:cNvPr id="4362" name="Forme libre 4361">
              <a:extLst>
                <a:ext uri="{FF2B5EF4-FFF2-40B4-BE49-F238E27FC236}">
                  <a16:creationId xmlns:a16="http://schemas.microsoft.com/office/drawing/2014/main" id="{5BA6A074-7ABC-552B-6EC9-23AB51360B13}"/>
                </a:ext>
              </a:extLst>
            </p:cNvPr>
            <p:cNvSpPr/>
            <p:nvPr/>
          </p:nvSpPr>
          <p:spPr>
            <a:xfrm>
              <a:off x="14825791" y="5920530"/>
              <a:ext cx="102366" cy="279545"/>
            </a:xfrm>
            <a:custGeom>
              <a:avLst/>
              <a:gdLst>
                <a:gd name="connsiteX0" fmla="*/ 80817 w 102366"/>
                <a:gd name="connsiteY0" fmla="*/ -6627 h 279545"/>
                <a:gd name="connsiteX1" fmla="*/ 73040 w 102366"/>
                <a:gd name="connsiteY1" fmla="*/ 8145 h 279545"/>
                <a:gd name="connsiteX2" fmla="*/ 63875 w 102366"/>
                <a:gd name="connsiteY2" fmla="*/ 25203 h 279545"/>
                <a:gd name="connsiteX3" fmla="*/ 59461 w 102366"/>
                <a:gd name="connsiteY3" fmla="*/ 35150 h 279545"/>
                <a:gd name="connsiteX4" fmla="*/ 44832 w 102366"/>
                <a:gd name="connsiteY4" fmla="*/ 41203 h 279545"/>
                <a:gd name="connsiteX5" fmla="*/ 50843 w 102366"/>
                <a:gd name="connsiteY5" fmla="*/ 25203 h 279545"/>
                <a:gd name="connsiteX6" fmla="*/ 65305 w 102366"/>
                <a:gd name="connsiteY6" fmla="*/ 6537 h 279545"/>
                <a:gd name="connsiteX7" fmla="*/ 78547 w 102366"/>
                <a:gd name="connsiteY7" fmla="*/ -8024 h 279545"/>
                <a:gd name="connsiteX8" fmla="*/ 80817 w 102366"/>
                <a:gd name="connsiteY8" fmla="*/ -6627 h 279545"/>
                <a:gd name="connsiteX9" fmla="*/ 60512 w 102366"/>
                <a:gd name="connsiteY9" fmla="*/ 190112 h 279545"/>
                <a:gd name="connsiteX10" fmla="*/ 70055 w 102366"/>
                <a:gd name="connsiteY10" fmla="*/ 248229 h 279545"/>
                <a:gd name="connsiteX11" fmla="*/ 46597 w 102366"/>
                <a:gd name="connsiteY11" fmla="*/ 271509 h 279545"/>
                <a:gd name="connsiteX12" fmla="*/ -7256 w 102366"/>
                <a:gd name="connsiteY12" fmla="*/ 263678 h 279545"/>
                <a:gd name="connsiteX13" fmla="*/ -21549 w 102366"/>
                <a:gd name="connsiteY13" fmla="*/ 247848 h 279545"/>
                <a:gd name="connsiteX14" fmla="*/ -17682 w 102366"/>
                <a:gd name="connsiteY14" fmla="*/ 205012 h 279545"/>
                <a:gd name="connsiteX15" fmla="*/ 15319 w 102366"/>
                <a:gd name="connsiteY15" fmla="*/ 200229 h 279545"/>
                <a:gd name="connsiteX16" fmla="*/ 49918 w 102366"/>
                <a:gd name="connsiteY16" fmla="*/ 179276 h 279545"/>
                <a:gd name="connsiteX17" fmla="*/ 60512 w 102366"/>
                <a:gd name="connsiteY17" fmla="*/ 190112 h 27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2366" h="279545">
                  <a:moveTo>
                    <a:pt x="80817" y="-6627"/>
                  </a:moveTo>
                  <a:lnTo>
                    <a:pt x="73040" y="8145"/>
                  </a:lnTo>
                  <a:lnTo>
                    <a:pt x="63875" y="25203"/>
                  </a:lnTo>
                  <a:lnTo>
                    <a:pt x="59461" y="35150"/>
                  </a:lnTo>
                  <a:cubicBezTo>
                    <a:pt x="59461" y="35150"/>
                    <a:pt x="46050" y="45478"/>
                    <a:pt x="44832" y="41203"/>
                  </a:cubicBezTo>
                  <a:cubicBezTo>
                    <a:pt x="43612" y="36759"/>
                    <a:pt x="50843" y="25203"/>
                    <a:pt x="50843" y="25203"/>
                  </a:cubicBezTo>
                  <a:lnTo>
                    <a:pt x="65305" y="6537"/>
                  </a:lnTo>
                  <a:lnTo>
                    <a:pt x="78547" y="-8024"/>
                  </a:lnTo>
                  <a:lnTo>
                    <a:pt x="80817" y="-6627"/>
                  </a:lnTo>
                  <a:close/>
                  <a:moveTo>
                    <a:pt x="60512" y="190112"/>
                  </a:moveTo>
                  <a:lnTo>
                    <a:pt x="70055" y="248229"/>
                  </a:lnTo>
                  <a:cubicBezTo>
                    <a:pt x="70055" y="248229"/>
                    <a:pt x="47985" y="271339"/>
                    <a:pt x="46597" y="271509"/>
                  </a:cubicBezTo>
                  <a:cubicBezTo>
                    <a:pt x="45167" y="271847"/>
                    <a:pt x="-6710" y="265287"/>
                    <a:pt x="-7256" y="263678"/>
                  </a:cubicBezTo>
                  <a:cubicBezTo>
                    <a:pt x="-7803" y="262239"/>
                    <a:pt x="-21549" y="247848"/>
                    <a:pt x="-21549" y="247848"/>
                  </a:cubicBezTo>
                  <a:lnTo>
                    <a:pt x="-17682" y="205012"/>
                  </a:lnTo>
                  <a:cubicBezTo>
                    <a:pt x="-17682" y="205012"/>
                    <a:pt x="143" y="205562"/>
                    <a:pt x="15319" y="200229"/>
                  </a:cubicBezTo>
                  <a:cubicBezTo>
                    <a:pt x="30495" y="194896"/>
                    <a:pt x="38441" y="190620"/>
                    <a:pt x="49918" y="179276"/>
                  </a:cubicBezTo>
                  <a:cubicBezTo>
                    <a:pt x="49750" y="179276"/>
                    <a:pt x="56645" y="187488"/>
                    <a:pt x="60512" y="190112"/>
                  </a:cubicBezTo>
                  <a:close/>
                </a:path>
              </a:pathLst>
            </a:custGeom>
            <a:solidFill>
              <a:srgbClr val="FFFFFF"/>
            </a:solidFill>
            <a:ln w="422" cap="flat">
              <a:noFill/>
              <a:prstDash val="solid"/>
              <a:miter/>
            </a:ln>
          </p:spPr>
          <p:txBody>
            <a:bodyPr rtlCol="0" anchor="ctr"/>
            <a:lstStyle/>
            <a:p>
              <a:endParaRPr lang="fr-FR"/>
            </a:p>
          </p:txBody>
        </p:sp>
        <p:sp>
          <p:nvSpPr>
            <p:cNvPr id="4363" name="Forme libre 4362">
              <a:extLst>
                <a:ext uri="{FF2B5EF4-FFF2-40B4-BE49-F238E27FC236}">
                  <a16:creationId xmlns:a16="http://schemas.microsoft.com/office/drawing/2014/main" id="{652FE127-A9A6-C907-4BE0-E50CDB3C1BE0}"/>
                </a:ext>
              </a:extLst>
            </p:cNvPr>
            <p:cNvSpPr/>
            <p:nvPr/>
          </p:nvSpPr>
          <p:spPr>
            <a:xfrm>
              <a:off x="14881031" y="6148381"/>
              <a:ext cx="27157" cy="14560"/>
            </a:xfrm>
            <a:custGeom>
              <a:avLst/>
              <a:gdLst>
                <a:gd name="connsiteX0" fmla="*/ -8004 w 27157"/>
                <a:gd name="connsiteY0" fmla="*/ 6361 h 14560"/>
                <a:gd name="connsiteX1" fmla="*/ 5576 w 27157"/>
                <a:gd name="connsiteY1" fmla="*/ -919 h 14560"/>
                <a:gd name="connsiteX2" fmla="*/ -8004 w 27157"/>
                <a:gd name="connsiteY2" fmla="*/ -8199 h 14560"/>
                <a:gd name="connsiteX3" fmla="*/ -21582 w 27157"/>
                <a:gd name="connsiteY3" fmla="*/ -919 h 14560"/>
                <a:gd name="connsiteX4" fmla="*/ -8004 w 27157"/>
                <a:gd name="connsiteY4" fmla="*/ 6361 h 14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57" h="14560">
                  <a:moveTo>
                    <a:pt x="-8004" y="6361"/>
                  </a:moveTo>
                  <a:cubicBezTo>
                    <a:pt x="-478" y="6361"/>
                    <a:pt x="5576" y="3102"/>
                    <a:pt x="5576" y="-919"/>
                  </a:cubicBezTo>
                  <a:cubicBezTo>
                    <a:pt x="5576" y="-4940"/>
                    <a:pt x="-520" y="-8199"/>
                    <a:pt x="-8004" y="-8199"/>
                  </a:cubicBezTo>
                  <a:cubicBezTo>
                    <a:pt x="-15529" y="-8199"/>
                    <a:pt x="-21582" y="-4940"/>
                    <a:pt x="-21582" y="-919"/>
                  </a:cubicBezTo>
                  <a:cubicBezTo>
                    <a:pt x="-21582" y="3102"/>
                    <a:pt x="-15486" y="6361"/>
                    <a:pt x="-8004" y="6361"/>
                  </a:cubicBezTo>
                  <a:close/>
                </a:path>
              </a:pathLst>
            </a:custGeom>
            <a:solidFill>
              <a:srgbClr val="FFFFFF"/>
            </a:solidFill>
            <a:ln w="422" cap="flat">
              <a:noFill/>
              <a:prstDash val="solid"/>
              <a:miter/>
            </a:ln>
          </p:spPr>
          <p:txBody>
            <a:bodyPr rtlCol="0" anchor="ctr"/>
            <a:lstStyle/>
            <a:p>
              <a:endParaRPr lang="fr-FR"/>
            </a:p>
          </p:txBody>
        </p:sp>
        <p:sp>
          <p:nvSpPr>
            <p:cNvPr id="4364" name="Forme libre 4363">
              <a:extLst>
                <a:ext uri="{FF2B5EF4-FFF2-40B4-BE49-F238E27FC236}">
                  <a16:creationId xmlns:a16="http://schemas.microsoft.com/office/drawing/2014/main" id="{133084E7-F759-7001-2F15-09D9A8B2F653}"/>
                </a:ext>
              </a:extLst>
            </p:cNvPr>
            <p:cNvSpPr/>
            <p:nvPr/>
          </p:nvSpPr>
          <p:spPr>
            <a:xfrm>
              <a:off x="14542789" y="6397565"/>
              <a:ext cx="240612" cy="223605"/>
            </a:xfrm>
            <a:custGeom>
              <a:avLst/>
              <a:gdLst>
                <a:gd name="connsiteX0" fmla="*/ 28319 w 240612"/>
                <a:gd name="connsiteY0" fmla="*/ -8849 h 223605"/>
                <a:gd name="connsiteX1" fmla="*/ -21120 w 240612"/>
                <a:gd name="connsiteY1" fmla="*/ 73267 h 223605"/>
                <a:gd name="connsiteX2" fmla="*/ 46648 w 240612"/>
                <a:gd name="connsiteY2" fmla="*/ 169054 h 223605"/>
                <a:gd name="connsiteX3" fmla="*/ 124842 w 240612"/>
                <a:gd name="connsiteY3" fmla="*/ 205329 h 223605"/>
                <a:gd name="connsiteX4" fmla="*/ 191558 w 240612"/>
                <a:gd name="connsiteY4" fmla="*/ 212271 h 223605"/>
                <a:gd name="connsiteX5" fmla="*/ 161710 w 240612"/>
                <a:gd name="connsiteY5" fmla="*/ 200546 h 223605"/>
                <a:gd name="connsiteX6" fmla="*/ 164696 w 240612"/>
                <a:gd name="connsiteY6" fmla="*/ 197880 h 223605"/>
                <a:gd name="connsiteX7" fmla="*/ 198243 w 240612"/>
                <a:gd name="connsiteY7" fmla="*/ 193435 h 223605"/>
                <a:gd name="connsiteX8" fmla="*/ 213083 w 240612"/>
                <a:gd name="connsiteY8" fmla="*/ 185605 h 223605"/>
                <a:gd name="connsiteX9" fmla="*/ 200387 w 240612"/>
                <a:gd name="connsiteY9" fmla="*/ 181160 h 223605"/>
                <a:gd name="connsiteX10" fmla="*/ 219431 w 240612"/>
                <a:gd name="connsiteY10" fmla="*/ 173330 h 223605"/>
                <a:gd name="connsiteX11" fmla="*/ 194207 w 240612"/>
                <a:gd name="connsiteY11" fmla="*/ 168546 h 223605"/>
                <a:gd name="connsiteX12" fmla="*/ 168101 w 240612"/>
                <a:gd name="connsiteY12" fmla="*/ 166218 h 223605"/>
                <a:gd name="connsiteX13" fmla="*/ 182058 w 240612"/>
                <a:gd name="connsiteY13" fmla="*/ 161435 h 223605"/>
                <a:gd name="connsiteX14" fmla="*/ 219304 w 240612"/>
                <a:gd name="connsiteY14" fmla="*/ 148272 h 223605"/>
                <a:gd name="connsiteX15" fmla="*/ 199882 w 240612"/>
                <a:gd name="connsiteY15" fmla="*/ 146494 h 223605"/>
                <a:gd name="connsiteX16" fmla="*/ 165620 w 240612"/>
                <a:gd name="connsiteY16" fmla="*/ 147933 h 223605"/>
                <a:gd name="connsiteX17" fmla="*/ 171800 w 240612"/>
                <a:gd name="connsiteY17" fmla="*/ 136928 h 223605"/>
                <a:gd name="connsiteX18" fmla="*/ 179199 w 240612"/>
                <a:gd name="connsiteY18" fmla="*/ 115086 h 223605"/>
                <a:gd name="connsiteX19" fmla="*/ 149351 w 240612"/>
                <a:gd name="connsiteY19" fmla="*/ 134642 h 223605"/>
                <a:gd name="connsiteX20" fmla="*/ 138925 w 240612"/>
                <a:gd name="connsiteY20" fmla="*/ 143361 h 223605"/>
                <a:gd name="connsiteX21" fmla="*/ 94615 w 240612"/>
                <a:gd name="connsiteY21" fmla="*/ 116695 h 223605"/>
                <a:gd name="connsiteX22" fmla="*/ 70274 w 240612"/>
                <a:gd name="connsiteY22" fmla="*/ 87362 h 223605"/>
                <a:gd name="connsiteX23" fmla="*/ 70611 w 240612"/>
                <a:gd name="connsiteY23" fmla="*/ 68187 h 223605"/>
                <a:gd name="connsiteX24" fmla="*/ 83306 w 240612"/>
                <a:gd name="connsiteY24" fmla="*/ 19129 h 223605"/>
                <a:gd name="connsiteX25" fmla="*/ 52071 w 240612"/>
                <a:gd name="connsiteY25" fmla="*/ -3982 h 223605"/>
                <a:gd name="connsiteX26" fmla="*/ 28319 w 240612"/>
                <a:gd name="connsiteY26" fmla="*/ -8849 h 2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40612" h="223605">
                  <a:moveTo>
                    <a:pt x="28319" y="-8849"/>
                  </a:moveTo>
                  <a:cubicBezTo>
                    <a:pt x="28319" y="-8849"/>
                    <a:pt x="-19354" y="12103"/>
                    <a:pt x="-21120" y="73267"/>
                  </a:cubicBezTo>
                  <a:cubicBezTo>
                    <a:pt x="-22886" y="134388"/>
                    <a:pt x="46648" y="169054"/>
                    <a:pt x="46648" y="169054"/>
                  </a:cubicBezTo>
                  <a:cubicBezTo>
                    <a:pt x="46648" y="169054"/>
                    <a:pt x="94489" y="197837"/>
                    <a:pt x="124842" y="205329"/>
                  </a:cubicBezTo>
                  <a:cubicBezTo>
                    <a:pt x="155194" y="212779"/>
                    <a:pt x="190844" y="218113"/>
                    <a:pt x="191558" y="212271"/>
                  </a:cubicBezTo>
                  <a:cubicBezTo>
                    <a:pt x="192105" y="206218"/>
                    <a:pt x="161710" y="200546"/>
                    <a:pt x="161710" y="200546"/>
                  </a:cubicBezTo>
                  <a:cubicBezTo>
                    <a:pt x="161710" y="200546"/>
                    <a:pt x="162047" y="198218"/>
                    <a:pt x="164696" y="197880"/>
                  </a:cubicBezTo>
                  <a:cubicBezTo>
                    <a:pt x="167344" y="197541"/>
                    <a:pt x="193283" y="194494"/>
                    <a:pt x="198243" y="193435"/>
                  </a:cubicBezTo>
                  <a:cubicBezTo>
                    <a:pt x="203372" y="192208"/>
                    <a:pt x="213966" y="188102"/>
                    <a:pt x="213083" y="185605"/>
                  </a:cubicBezTo>
                  <a:cubicBezTo>
                    <a:pt x="212200" y="183277"/>
                    <a:pt x="200387" y="181160"/>
                    <a:pt x="200387" y="181160"/>
                  </a:cubicBezTo>
                  <a:cubicBezTo>
                    <a:pt x="200387" y="181160"/>
                    <a:pt x="220314" y="177774"/>
                    <a:pt x="219431" y="173330"/>
                  </a:cubicBezTo>
                  <a:cubicBezTo>
                    <a:pt x="218548" y="168885"/>
                    <a:pt x="204255" y="168546"/>
                    <a:pt x="194207" y="168546"/>
                  </a:cubicBezTo>
                  <a:cubicBezTo>
                    <a:pt x="184159" y="168546"/>
                    <a:pt x="167385" y="168546"/>
                    <a:pt x="168101" y="166218"/>
                  </a:cubicBezTo>
                  <a:cubicBezTo>
                    <a:pt x="168647" y="163890"/>
                    <a:pt x="182058" y="161435"/>
                    <a:pt x="182058" y="161435"/>
                  </a:cubicBezTo>
                  <a:cubicBezTo>
                    <a:pt x="182058" y="161435"/>
                    <a:pt x="221406" y="151488"/>
                    <a:pt x="219304" y="148272"/>
                  </a:cubicBezTo>
                  <a:cubicBezTo>
                    <a:pt x="217202" y="144885"/>
                    <a:pt x="209762" y="145944"/>
                    <a:pt x="199882" y="146494"/>
                  </a:cubicBezTo>
                  <a:cubicBezTo>
                    <a:pt x="190003" y="147044"/>
                    <a:pt x="166335" y="150938"/>
                    <a:pt x="165620" y="147933"/>
                  </a:cubicBezTo>
                  <a:cubicBezTo>
                    <a:pt x="165073" y="144928"/>
                    <a:pt x="171800" y="136928"/>
                    <a:pt x="171800" y="136928"/>
                  </a:cubicBezTo>
                  <a:cubicBezTo>
                    <a:pt x="171800" y="136928"/>
                    <a:pt x="189079" y="119319"/>
                    <a:pt x="179199" y="115086"/>
                  </a:cubicBezTo>
                  <a:lnTo>
                    <a:pt x="149351" y="134642"/>
                  </a:lnTo>
                  <a:lnTo>
                    <a:pt x="138925" y="143361"/>
                  </a:lnTo>
                  <a:cubicBezTo>
                    <a:pt x="138925" y="143361"/>
                    <a:pt x="113869" y="134134"/>
                    <a:pt x="94615" y="116695"/>
                  </a:cubicBezTo>
                  <a:cubicBezTo>
                    <a:pt x="75193" y="99298"/>
                    <a:pt x="70274" y="87362"/>
                    <a:pt x="70274" y="87362"/>
                  </a:cubicBezTo>
                  <a:lnTo>
                    <a:pt x="70611" y="68187"/>
                  </a:lnTo>
                  <a:cubicBezTo>
                    <a:pt x="70611" y="68187"/>
                    <a:pt x="96717" y="35849"/>
                    <a:pt x="83306" y="19129"/>
                  </a:cubicBezTo>
                  <a:cubicBezTo>
                    <a:pt x="69896" y="2410"/>
                    <a:pt x="52071" y="-3982"/>
                    <a:pt x="52071" y="-3982"/>
                  </a:cubicBezTo>
                  <a:lnTo>
                    <a:pt x="28319" y="-8849"/>
                  </a:lnTo>
                  <a:close/>
                </a:path>
              </a:pathLst>
            </a:custGeom>
            <a:solidFill>
              <a:srgbClr val="FFFFFF"/>
            </a:solidFill>
            <a:ln w="422" cap="flat">
              <a:noFill/>
              <a:prstDash val="solid"/>
              <a:miter/>
            </a:ln>
          </p:spPr>
          <p:txBody>
            <a:bodyPr rtlCol="0" anchor="ctr"/>
            <a:lstStyle/>
            <a:p>
              <a:endParaRPr lang="fr-FR"/>
            </a:p>
          </p:txBody>
        </p:sp>
        <p:sp>
          <p:nvSpPr>
            <p:cNvPr id="4365" name="Forme libre 4364">
              <a:extLst>
                <a:ext uri="{FF2B5EF4-FFF2-40B4-BE49-F238E27FC236}">
                  <a16:creationId xmlns:a16="http://schemas.microsoft.com/office/drawing/2014/main" id="{C8145CAF-D4FD-9542-D51A-556C835D8A73}"/>
                </a:ext>
              </a:extLst>
            </p:cNvPr>
            <p:cNvSpPr/>
            <p:nvPr/>
          </p:nvSpPr>
          <p:spPr>
            <a:xfrm>
              <a:off x="14542747" y="6397734"/>
              <a:ext cx="148341" cy="214178"/>
            </a:xfrm>
            <a:custGeom>
              <a:avLst/>
              <a:gdLst>
                <a:gd name="connsiteX0" fmla="*/ 86672 w 148341"/>
                <a:gd name="connsiteY0" fmla="*/ 175624 h 214178"/>
                <a:gd name="connsiteX1" fmla="*/ -6194 w 148341"/>
                <a:gd name="connsiteY1" fmla="*/ 76111 h 214178"/>
                <a:gd name="connsiteX2" fmla="*/ 44127 w 148341"/>
                <a:gd name="connsiteY2" fmla="*/ -6005 h 214178"/>
                <a:gd name="connsiteX3" fmla="*/ 28405 w 148341"/>
                <a:gd name="connsiteY3" fmla="*/ -8841 h 214178"/>
                <a:gd name="connsiteX4" fmla="*/ -21034 w 148341"/>
                <a:gd name="connsiteY4" fmla="*/ 73275 h 214178"/>
                <a:gd name="connsiteX5" fmla="*/ 46734 w 148341"/>
                <a:gd name="connsiteY5" fmla="*/ 169063 h 214178"/>
                <a:gd name="connsiteX6" fmla="*/ 124928 w 148341"/>
                <a:gd name="connsiteY6" fmla="*/ 205338 h 214178"/>
                <a:gd name="connsiteX7" fmla="*/ 86672 w 148341"/>
                <a:gd name="connsiteY7" fmla="*/ 175624 h 21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341" h="214178">
                  <a:moveTo>
                    <a:pt x="86672" y="175624"/>
                  </a:moveTo>
                  <a:cubicBezTo>
                    <a:pt x="31936" y="158904"/>
                    <a:pt x="-3167" y="129401"/>
                    <a:pt x="-6194" y="76111"/>
                  </a:cubicBezTo>
                  <a:cubicBezTo>
                    <a:pt x="-9010" y="26883"/>
                    <a:pt x="36897" y="-1900"/>
                    <a:pt x="44127" y="-6005"/>
                  </a:cubicBezTo>
                  <a:lnTo>
                    <a:pt x="28405" y="-8841"/>
                  </a:lnTo>
                  <a:cubicBezTo>
                    <a:pt x="28405" y="-8841"/>
                    <a:pt x="-19268" y="12111"/>
                    <a:pt x="-21034" y="73275"/>
                  </a:cubicBezTo>
                  <a:cubicBezTo>
                    <a:pt x="-22799" y="134439"/>
                    <a:pt x="46734" y="169063"/>
                    <a:pt x="46734" y="169063"/>
                  </a:cubicBezTo>
                  <a:cubicBezTo>
                    <a:pt x="46734" y="169063"/>
                    <a:pt x="94575" y="197846"/>
                    <a:pt x="124928" y="205338"/>
                  </a:cubicBezTo>
                  <a:cubicBezTo>
                    <a:pt x="124970" y="205295"/>
                    <a:pt x="141407" y="192343"/>
                    <a:pt x="86672" y="175624"/>
                  </a:cubicBezTo>
                  <a:close/>
                </a:path>
              </a:pathLst>
            </a:custGeom>
            <a:solidFill>
              <a:srgbClr val="FFFFFF"/>
            </a:solidFill>
            <a:ln w="422" cap="flat">
              <a:noFill/>
              <a:prstDash val="solid"/>
              <a:miter/>
            </a:ln>
          </p:spPr>
          <p:txBody>
            <a:bodyPr rtlCol="0" anchor="ctr"/>
            <a:lstStyle/>
            <a:p>
              <a:endParaRPr lang="fr-FR"/>
            </a:p>
          </p:txBody>
        </p:sp>
        <p:sp>
          <p:nvSpPr>
            <p:cNvPr id="4366" name="Forme libre 4365">
              <a:extLst>
                <a:ext uri="{FF2B5EF4-FFF2-40B4-BE49-F238E27FC236}">
                  <a16:creationId xmlns:a16="http://schemas.microsoft.com/office/drawing/2014/main" id="{E8541A02-263B-314E-C831-BD705F187BF7}"/>
                </a:ext>
              </a:extLst>
            </p:cNvPr>
            <p:cNvSpPr/>
            <p:nvPr/>
          </p:nvSpPr>
          <p:spPr>
            <a:xfrm>
              <a:off x="14967678" y="6445014"/>
              <a:ext cx="255126" cy="169708"/>
            </a:xfrm>
            <a:custGeom>
              <a:avLst/>
              <a:gdLst>
                <a:gd name="connsiteX0" fmla="*/ 192866 w 255126"/>
                <a:gd name="connsiteY0" fmla="*/ -8887 h 169708"/>
                <a:gd name="connsiteX1" fmla="*/ 229776 w 255126"/>
                <a:gd name="connsiteY1" fmla="*/ 73737 h 169708"/>
                <a:gd name="connsiteX2" fmla="*/ 185131 w 255126"/>
                <a:gd name="connsiteY2" fmla="*/ 160128 h 169708"/>
                <a:gd name="connsiteX3" fmla="*/ 120894 w 255126"/>
                <a:gd name="connsiteY3" fmla="*/ 147514 h 169708"/>
                <a:gd name="connsiteX4" fmla="*/ 64393 w 255126"/>
                <a:gd name="connsiteY4" fmla="*/ 128678 h 169708"/>
                <a:gd name="connsiteX5" fmla="*/ 12852 w 255126"/>
                <a:gd name="connsiteY5" fmla="*/ 125673 h 169708"/>
                <a:gd name="connsiteX6" fmla="*/ -5688 w 255126"/>
                <a:gd name="connsiteY6" fmla="*/ 117843 h 169708"/>
                <a:gd name="connsiteX7" fmla="*/ 10035 w 255126"/>
                <a:gd name="connsiteY7" fmla="*/ 114456 h 169708"/>
                <a:gd name="connsiteX8" fmla="*/ 26641 w 255126"/>
                <a:gd name="connsiteY8" fmla="*/ 115007 h 169708"/>
                <a:gd name="connsiteX9" fmla="*/ 14450 w 255126"/>
                <a:gd name="connsiteY9" fmla="*/ 109673 h 169708"/>
                <a:gd name="connsiteX10" fmla="*/ -16954 w 255126"/>
                <a:gd name="connsiteY10" fmla="*/ 97229 h 169708"/>
                <a:gd name="connsiteX11" fmla="*/ -2493 w 255126"/>
                <a:gd name="connsiteY11" fmla="*/ 93843 h 169708"/>
                <a:gd name="connsiteX12" fmla="*/ -21915 w 255126"/>
                <a:gd name="connsiteY12" fmla="*/ 84615 h 169708"/>
                <a:gd name="connsiteX13" fmla="*/ -9009 w 255126"/>
                <a:gd name="connsiteY13" fmla="*/ 79621 h 169708"/>
                <a:gd name="connsiteX14" fmla="*/ 30719 w 255126"/>
                <a:gd name="connsiteY14" fmla="*/ 80848 h 169708"/>
                <a:gd name="connsiteX15" fmla="*/ -3165 w 255126"/>
                <a:gd name="connsiteY15" fmla="*/ 68404 h 169708"/>
                <a:gd name="connsiteX16" fmla="*/ -18005 w 255126"/>
                <a:gd name="connsiteY16" fmla="*/ 58965 h 169708"/>
                <a:gd name="connsiteX17" fmla="*/ -1778 w 255126"/>
                <a:gd name="connsiteY17" fmla="*/ 57356 h 169708"/>
                <a:gd name="connsiteX18" fmla="*/ 34418 w 255126"/>
                <a:gd name="connsiteY18" fmla="*/ 65356 h 169708"/>
                <a:gd name="connsiteX19" fmla="*/ 41145 w 255126"/>
                <a:gd name="connsiteY19" fmla="*/ 64128 h 169708"/>
                <a:gd name="connsiteX20" fmla="*/ 32653 w 255126"/>
                <a:gd name="connsiteY20" fmla="*/ 36235 h 169708"/>
                <a:gd name="connsiteX21" fmla="*/ 36520 w 255126"/>
                <a:gd name="connsiteY21" fmla="*/ 29293 h 169708"/>
                <a:gd name="connsiteX22" fmla="*/ 47661 w 255126"/>
                <a:gd name="connsiteY22" fmla="*/ 39409 h 169708"/>
                <a:gd name="connsiteX23" fmla="*/ 82427 w 255126"/>
                <a:gd name="connsiteY23" fmla="*/ 71747 h 169708"/>
                <a:gd name="connsiteX24" fmla="*/ 136953 w 255126"/>
                <a:gd name="connsiteY24" fmla="*/ 84023 h 169708"/>
                <a:gd name="connsiteX25" fmla="*/ 169449 w 255126"/>
                <a:gd name="connsiteY25" fmla="*/ 57907 h 169708"/>
                <a:gd name="connsiteX26" fmla="*/ 188494 w 255126"/>
                <a:gd name="connsiteY26" fmla="*/ 17737 h 169708"/>
                <a:gd name="connsiteX27" fmla="*/ 191478 w 255126"/>
                <a:gd name="connsiteY27" fmla="*/ 7071 h 169708"/>
                <a:gd name="connsiteX28" fmla="*/ 192866 w 255126"/>
                <a:gd name="connsiteY28" fmla="*/ -8887 h 16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5126" h="169708">
                  <a:moveTo>
                    <a:pt x="192866" y="-8887"/>
                  </a:moveTo>
                  <a:cubicBezTo>
                    <a:pt x="192866" y="-8887"/>
                    <a:pt x="215441" y="25949"/>
                    <a:pt x="229776" y="73737"/>
                  </a:cubicBezTo>
                  <a:cubicBezTo>
                    <a:pt x="244070" y="121525"/>
                    <a:pt x="210186" y="155853"/>
                    <a:pt x="185131" y="160128"/>
                  </a:cubicBezTo>
                  <a:cubicBezTo>
                    <a:pt x="160075" y="164403"/>
                    <a:pt x="120894" y="147514"/>
                    <a:pt x="120894" y="147514"/>
                  </a:cubicBezTo>
                  <a:cubicBezTo>
                    <a:pt x="120894" y="147514"/>
                    <a:pt x="75365" y="128848"/>
                    <a:pt x="64393" y="128678"/>
                  </a:cubicBezTo>
                  <a:cubicBezTo>
                    <a:pt x="53463" y="128509"/>
                    <a:pt x="13735" y="126012"/>
                    <a:pt x="12852" y="125673"/>
                  </a:cubicBezTo>
                  <a:cubicBezTo>
                    <a:pt x="11969" y="125335"/>
                    <a:pt x="-7074" y="121779"/>
                    <a:pt x="-5688" y="117843"/>
                  </a:cubicBezTo>
                  <a:cubicBezTo>
                    <a:pt x="-4300" y="113906"/>
                    <a:pt x="10035" y="114456"/>
                    <a:pt x="10035" y="114456"/>
                  </a:cubicBezTo>
                  <a:cubicBezTo>
                    <a:pt x="10035" y="114456"/>
                    <a:pt x="26431" y="116784"/>
                    <a:pt x="26641" y="115007"/>
                  </a:cubicBezTo>
                  <a:cubicBezTo>
                    <a:pt x="26809" y="113229"/>
                    <a:pt x="14450" y="109673"/>
                    <a:pt x="14450" y="109673"/>
                  </a:cubicBezTo>
                  <a:cubicBezTo>
                    <a:pt x="14450" y="109673"/>
                    <a:pt x="-18552" y="102012"/>
                    <a:pt x="-16954" y="97229"/>
                  </a:cubicBezTo>
                  <a:cubicBezTo>
                    <a:pt x="-15357" y="92446"/>
                    <a:pt x="-2493" y="93843"/>
                    <a:pt x="-2493" y="93843"/>
                  </a:cubicBezTo>
                  <a:cubicBezTo>
                    <a:pt x="-2493" y="93843"/>
                    <a:pt x="-22966" y="90118"/>
                    <a:pt x="-21915" y="84615"/>
                  </a:cubicBezTo>
                  <a:cubicBezTo>
                    <a:pt x="-20864" y="79282"/>
                    <a:pt x="-9009" y="79621"/>
                    <a:pt x="-9009" y="79621"/>
                  </a:cubicBezTo>
                  <a:cubicBezTo>
                    <a:pt x="-9009" y="79621"/>
                    <a:pt x="30341" y="85504"/>
                    <a:pt x="30719" y="80848"/>
                  </a:cubicBezTo>
                  <a:cubicBezTo>
                    <a:pt x="31097" y="76192"/>
                    <a:pt x="-3165" y="68404"/>
                    <a:pt x="-3165" y="68404"/>
                  </a:cubicBezTo>
                  <a:cubicBezTo>
                    <a:pt x="-3165" y="68404"/>
                    <a:pt x="-20822" y="62901"/>
                    <a:pt x="-18005" y="58965"/>
                  </a:cubicBezTo>
                  <a:cubicBezTo>
                    <a:pt x="-15188" y="55240"/>
                    <a:pt x="-1778" y="57356"/>
                    <a:pt x="-1778" y="57356"/>
                  </a:cubicBezTo>
                  <a:lnTo>
                    <a:pt x="34418" y="65356"/>
                  </a:lnTo>
                  <a:cubicBezTo>
                    <a:pt x="34418" y="65356"/>
                    <a:pt x="40430" y="66964"/>
                    <a:pt x="41145" y="64128"/>
                  </a:cubicBezTo>
                  <a:cubicBezTo>
                    <a:pt x="41859" y="61293"/>
                    <a:pt x="32653" y="36235"/>
                    <a:pt x="32653" y="36235"/>
                  </a:cubicBezTo>
                  <a:cubicBezTo>
                    <a:pt x="32653" y="36235"/>
                    <a:pt x="34082" y="28785"/>
                    <a:pt x="36520" y="29293"/>
                  </a:cubicBezTo>
                  <a:cubicBezTo>
                    <a:pt x="39169" y="29631"/>
                    <a:pt x="47661" y="39409"/>
                    <a:pt x="47661" y="39409"/>
                  </a:cubicBezTo>
                  <a:cubicBezTo>
                    <a:pt x="47661" y="39409"/>
                    <a:pt x="65318" y="65187"/>
                    <a:pt x="82427" y="71747"/>
                  </a:cubicBezTo>
                  <a:cubicBezTo>
                    <a:pt x="99538" y="78308"/>
                    <a:pt x="124972" y="85250"/>
                    <a:pt x="136953" y="84023"/>
                  </a:cubicBezTo>
                  <a:lnTo>
                    <a:pt x="169449" y="57907"/>
                  </a:lnTo>
                  <a:lnTo>
                    <a:pt x="188494" y="17737"/>
                  </a:lnTo>
                  <a:lnTo>
                    <a:pt x="191478" y="7071"/>
                  </a:lnTo>
                  <a:lnTo>
                    <a:pt x="192866" y="-8887"/>
                  </a:lnTo>
                  <a:close/>
                </a:path>
              </a:pathLst>
            </a:custGeom>
            <a:solidFill>
              <a:srgbClr val="FFFFFF"/>
            </a:solidFill>
            <a:ln w="422" cap="flat">
              <a:noFill/>
              <a:prstDash val="solid"/>
              <a:miter/>
            </a:ln>
          </p:spPr>
          <p:txBody>
            <a:bodyPr rtlCol="0" anchor="ctr"/>
            <a:lstStyle/>
            <a:p>
              <a:endParaRPr lang="fr-FR"/>
            </a:p>
          </p:txBody>
        </p:sp>
        <p:sp>
          <p:nvSpPr>
            <p:cNvPr id="4367" name="Forme libre 4366">
              <a:extLst>
                <a:ext uri="{FF2B5EF4-FFF2-40B4-BE49-F238E27FC236}">
                  <a16:creationId xmlns:a16="http://schemas.microsoft.com/office/drawing/2014/main" id="{85FA4121-8CF2-D1B0-2F19-BF63C316F871}"/>
                </a:ext>
              </a:extLst>
            </p:cNvPr>
            <p:cNvSpPr/>
            <p:nvPr/>
          </p:nvSpPr>
          <p:spPr>
            <a:xfrm>
              <a:off x="15180564" y="6440739"/>
              <a:ext cx="42212" cy="158390"/>
            </a:xfrm>
            <a:custGeom>
              <a:avLst/>
              <a:gdLst>
                <a:gd name="connsiteX0" fmla="*/ 16693 w 42212"/>
                <a:gd name="connsiteY0" fmla="*/ 78030 h 158390"/>
                <a:gd name="connsiteX1" fmla="*/ -18788 w 42212"/>
                <a:gd name="connsiteY1" fmla="*/ -8869 h 158390"/>
                <a:gd name="connsiteX2" fmla="*/ -21605 w 42212"/>
                <a:gd name="connsiteY2" fmla="*/ 11406 h 158390"/>
                <a:gd name="connsiteX3" fmla="*/ -22151 w 42212"/>
                <a:gd name="connsiteY3" fmla="*/ 13015 h 158390"/>
                <a:gd name="connsiteX4" fmla="*/ 8369 w 42212"/>
                <a:gd name="connsiteY4" fmla="*/ 95850 h 158390"/>
                <a:gd name="connsiteX5" fmla="*/ -2939 w 42212"/>
                <a:gd name="connsiteY5" fmla="*/ 148464 h 158390"/>
                <a:gd name="connsiteX6" fmla="*/ -837 w 42212"/>
                <a:gd name="connsiteY6" fmla="*/ 149522 h 158390"/>
                <a:gd name="connsiteX7" fmla="*/ 16693 w 42212"/>
                <a:gd name="connsiteY7" fmla="*/ 78030 h 158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12" h="158390">
                  <a:moveTo>
                    <a:pt x="16693" y="78030"/>
                  </a:moveTo>
                  <a:cubicBezTo>
                    <a:pt x="2399" y="30031"/>
                    <a:pt x="-18788" y="-8869"/>
                    <a:pt x="-18788" y="-8869"/>
                  </a:cubicBezTo>
                  <a:lnTo>
                    <a:pt x="-21605" y="11406"/>
                  </a:lnTo>
                  <a:lnTo>
                    <a:pt x="-22151" y="13015"/>
                  </a:lnTo>
                  <a:cubicBezTo>
                    <a:pt x="-15972" y="22454"/>
                    <a:pt x="5721" y="58517"/>
                    <a:pt x="8369" y="95850"/>
                  </a:cubicBezTo>
                  <a:cubicBezTo>
                    <a:pt x="11354" y="137459"/>
                    <a:pt x="-2939" y="148464"/>
                    <a:pt x="-2939" y="148464"/>
                  </a:cubicBezTo>
                  <a:cubicBezTo>
                    <a:pt x="-2939" y="148464"/>
                    <a:pt x="-2225" y="149014"/>
                    <a:pt x="-837" y="149522"/>
                  </a:cubicBezTo>
                  <a:cubicBezTo>
                    <a:pt x="15096" y="134199"/>
                    <a:pt x="25858" y="108972"/>
                    <a:pt x="16693" y="78030"/>
                  </a:cubicBezTo>
                  <a:close/>
                </a:path>
              </a:pathLst>
            </a:custGeom>
            <a:solidFill>
              <a:srgbClr val="FFFFFF"/>
            </a:solidFill>
            <a:ln w="422" cap="flat">
              <a:noFill/>
              <a:prstDash val="solid"/>
              <a:miter/>
            </a:ln>
          </p:spPr>
          <p:txBody>
            <a:bodyPr rtlCol="0" anchor="ctr"/>
            <a:lstStyle/>
            <a:p>
              <a:endParaRPr lang="fr-FR"/>
            </a:p>
          </p:txBody>
        </p:sp>
        <p:sp>
          <p:nvSpPr>
            <p:cNvPr id="4368" name="Forme libre 4367">
              <a:extLst>
                <a:ext uri="{FF2B5EF4-FFF2-40B4-BE49-F238E27FC236}">
                  <a16:creationId xmlns:a16="http://schemas.microsoft.com/office/drawing/2014/main" id="{971D55A4-0371-C4A6-2CFD-0DA54BE5244D}"/>
                </a:ext>
              </a:extLst>
            </p:cNvPr>
            <p:cNvSpPr/>
            <p:nvPr/>
          </p:nvSpPr>
          <p:spPr>
            <a:xfrm>
              <a:off x="14956366" y="6263894"/>
              <a:ext cx="225984" cy="243880"/>
            </a:xfrm>
            <a:custGeom>
              <a:avLst/>
              <a:gdLst>
                <a:gd name="connsiteX0" fmla="*/ 43802 w 225984"/>
                <a:gd name="connsiteY0" fmla="*/ -8622 h 243880"/>
                <a:gd name="connsiteX1" fmla="*/ 114051 w 225984"/>
                <a:gd name="connsiteY1" fmla="*/ 15716 h 243880"/>
                <a:gd name="connsiteX2" fmla="*/ 181818 w 225984"/>
                <a:gd name="connsiteY2" fmla="*/ 86107 h 243880"/>
                <a:gd name="connsiteX3" fmla="*/ 204057 w 225984"/>
                <a:gd name="connsiteY3" fmla="*/ 172498 h 243880"/>
                <a:gd name="connsiteX4" fmla="*/ 165044 w 225984"/>
                <a:gd name="connsiteY4" fmla="*/ 233281 h 243880"/>
                <a:gd name="connsiteX5" fmla="*/ 111192 w 225984"/>
                <a:gd name="connsiteY5" fmla="*/ 224223 h 243880"/>
                <a:gd name="connsiteX6" fmla="*/ 72515 w 225984"/>
                <a:gd name="connsiteY6" fmla="*/ 181938 h 243880"/>
                <a:gd name="connsiteX7" fmla="*/ 37749 w 225984"/>
                <a:gd name="connsiteY7" fmla="*/ 129155 h 243880"/>
                <a:gd name="connsiteX8" fmla="*/ 16056 w 225984"/>
                <a:gd name="connsiteY8" fmla="*/ 108710 h 243880"/>
                <a:gd name="connsiteX9" fmla="*/ -21906 w 225984"/>
                <a:gd name="connsiteY9" fmla="*/ 83102 h 243880"/>
                <a:gd name="connsiteX10" fmla="*/ -10093 w 225984"/>
                <a:gd name="connsiteY10" fmla="*/ 79546 h 243880"/>
                <a:gd name="connsiteX11" fmla="*/ -5342 w 225984"/>
                <a:gd name="connsiteY11" fmla="*/ 79546 h 243880"/>
                <a:gd name="connsiteX12" fmla="*/ 7185 w 225984"/>
                <a:gd name="connsiteY12" fmla="*/ 79716 h 243880"/>
                <a:gd name="connsiteX13" fmla="*/ -17870 w 225984"/>
                <a:gd name="connsiteY13" fmla="*/ 29261 h 243880"/>
                <a:gd name="connsiteX14" fmla="*/ 32788 w 225984"/>
                <a:gd name="connsiteY14" fmla="*/ 29811 h 243880"/>
                <a:gd name="connsiteX15" fmla="*/ 35772 w 225984"/>
                <a:gd name="connsiteY15" fmla="*/ 20203 h 243880"/>
                <a:gd name="connsiteX16" fmla="*/ 41953 w 225984"/>
                <a:gd name="connsiteY16" fmla="*/ 5811 h 243880"/>
                <a:gd name="connsiteX17" fmla="*/ 45316 w 225984"/>
                <a:gd name="connsiteY17" fmla="*/ 9197 h 243880"/>
                <a:gd name="connsiteX18" fmla="*/ 43802 w 225984"/>
                <a:gd name="connsiteY18" fmla="*/ -8622 h 243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984" h="243880">
                  <a:moveTo>
                    <a:pt x="43802" y="-8622"/>
                  </a:moveTo>
                  <a:cubicBezTo>
                    <a:pt x="43802" y="-8622"/>
                    <a:pt x="81049" y="-5617"/>
                    <a:pt x="114051" y="15716"/>
                  </a:cubicBezTo>
                  <a:cubicBezTo>
                    <a:pt x="147052" y="37049"/>
                    <a:pt x="162775" y="51991"/>
                    <a:pt x="181818" y="86107"/>
                  </a:cubicBezTo>
                  <a:cubicBezTo>
                    <a:pt x="200862" y="120223"/>
                    <a:pt x="204394" y="152392"/>
                    <a:pt x="204057" y="172498"/>
                  </a:cubicBezTo>
                  <a:cubicBezTo>
                    <a:pt x="203721" y="192604"/>
                    <a:pt x="188544" y="229175"/>
                    <a:pt x="165044" y="233281"/>
                  </a:cubicBezTo>
                  <a:cubicBezTo>
                    <a:pt x="141587" y="237556"/>
                    <a:pt x="129899" y="235059"/>
                    <a:pt x="111192" y="224223"/>
                  </a:cubicBezTo>
                  <a:cubicBezTo>
                    <a:pt x="92484" y="213387"/>
                    <a:pt x="72515" y="181938"/>
                    <a:pt x="72515" y="181938"/>
                  </a:cubicBezTo>
                  <a:lnTo>
                    <a:pt x="37749" y="129155"/>
                  </a:lnTo>
                  <a:cubicBezTo>
                    <a:pt x="37749" y="129155"/>
                    <a:pt x="23959" y="112097"/>
                    <a:pt x="16056" y="108710"/>
                  </a:cubicBezTo>
                  <a:cubicBezTo>
                    <a:pt x="8152" y="105324"/>
                    <a:pt x="-21906" y="83102"/>
                    <a:pt x="-21906" y="83102"/>
                  </a:cubicBezTo>
                  <a:cubicBezTo>
                    <a:pt x="-19090" y="81493"/>
                    <a:pt x="-15011" y="79885"/>
                    <a:pt x="-10093" y="79546"/>
                  </a:cubicBezTo>
                  <a:lnTo>
                    <a:pt x="-5342" y="79546"/>
                  </a:lnTo>
                  <a:cubicBezTo>
                    <a:pt x="-2357" y="79546"/>
                    <a:pt x="1888" y="79716"/>
                    <a:pt x="7185" y="79716"/>
                  </a:cubicBezTo>
                  <a:cubicBezTo>
                    <a:pt x="-1096" y="62827"/>
                    <a:pt x="-9588" y="46107"/>
                    <a:pt x="-17870" y="29261"/>
                  </a:cubicBezTo>
                  <a:lnTo>
                    <a:pt x="32788" y="29811"/>
                  </a:lnTo>
                  <a:cubicBezTo>
                    <a:pt x="33839" y="26594"/>
                    <a:pt x="34721" y="23420"/>
                    <a:pt x="35772" y="20203"/>
                  </a:cubicBezTo>
                  <a:lnTo>
                    <a:pt x="41953" y="5811"/>
                  </a:lnTo>
                  <a:lnTo>
                    <a:pt x="45316" y="9197"/>
                  </a:lnTo>
                  <a:lnTo>
                    <a:pt x="43802" y="-8622"/>
                  </a:lnTo>
                  <a:close/>
                </a:path>
              </a:pathLst>
            </a:custGeom>
            <a:solidFill>
              <a:srgbClr val="FFFFFF"/>
            </a:solidFill>
            <a:ln w="422" cap="flat">
              <a:noFill/>
              <a:prstDash val="solid"/>
              <a:miter/>
            </a:ln>
          </p:spPr>
          <p:txBody>
            <a:bodyPr rtlCol="0" anchor="ctr"/>
            <a:lstStyle/>
            <a:p>
              <a:endParaRPr lang="fr-FR"/>
            </a:p>
          </p:txBody>
        </p:sp>
        <p:sp>
          <p:nvSpPr>
            <p:cNvPr id="4369" name="Forme libre 4368">
              <a:extLst>
                <a:ext uri="{FF2B5EF4-FFF2-40B4-BE49-F238E27FC236}">
                  <a16:creationId xmlns:a16="http://schemas.microsoft.com/office/drawing/2014/main" id="{A3EAD648-3567-A9FD-356C-B259BD3C1347}"/>
                </a:ext>
              </a:extLst>
            </p:cNvPr>
            <p:cNvSpPr/>
            <p:nvPr/>
          </p:nvSpPr>
          <p:spPr>
            <a:xfrm>
              <a:off x="15022158" y="6264020"/>
              <a:ext cx="161235" cy="225565"/>
            </a:xfrm>
            <a:custGeom>
              <a:avLst/>
              <a:gdLst>
                <a:gd name="connsiteX0" fmla="*/ -21379 w 161235"/>
                <a:gd name="connsiteY0" fmla="*/ 1553 h 225565"/>
                <a:gd name="connsiteX1" fmla="*/ 79768 w 161235"/>
                <a:gd name="connsiteY1" fmla="*/ 52219 h 225565"/>
                <a:gd name="connsiteX2" fmla="*/ 120000 w 161235"/>
                <a:gd name="connsiteY2" fmla="*/ 216959 h 225565"/>
                <a:gd name="connsiteX3" fmla="*/ 136228 w 161235"/>
                <a:gd name="connsiteY3" fmla="*/ 138737 h 225565"/>
                <a:gd name="connsiteX4" fmla="*/ 64718 w 161235"/>
                <a:gd name="connsiteY4" fmla="*/ 26399 h 225565"/>
                <a:gd name="connsiteX5" fmla="*/ -21968 w 161235"/>
                <a:gd name="connsiteY5" fmla="*/ -8606 h 225565"/>
                <a:gd name="connsiteX6" fmla="*/ -21379 w 161235"/>
                <a:gd name="connsiteY6" fmla="*/ 1553 h 22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235" h="225565">
                  <a:moveTo>
                    <a:pt x="-21379" y="1553"/>
                  </a:moveTo>
                  <a:cubicBezTo>
                    <a:pt x="-21379" y="1553"/>
                    <a:pt x="34239" y="8664"/>
                    <a:pt x="79768" y="52219"/>
                  </a:cubicBezTo>
                  <a:cubicBezTo>
                    <a:pt x="126894" y="97383"/>
                    <a:pt x="138540" y="172346"/>
                    <a:pt x="120000" y="216959"/>
                  </a:cubicBezTo>
                  <a:cubicBezTo>
                    <a:pt x="120000" y="216959"/>
                    <a:pt x="148419" y="193510"/>
                    <a:pt x="136228" y="138737"/>
                  </a:cubicBezTo>
                  <a:cubicBezTo>
                    <a:pt x="124036" y="84007"/>
                    <a:pt x="91581" y="46505"/>
                    <a:pt x="64718" y="26399"/>
                  </a:cubicBezTo>
                  <a:cubicBezTo>
                    <a:pt x="37855" y="6294"/>
                    <a:pt x="-5194" y="-8436"/>
                    <a:pt x="-21968" y="-8606"/>
                  </a:cubicBezTo>
                  <a:cubicBezTo>
                    <a:pt x="-20833" y="-7124"/>
                    <a:pt x="-21379" y="1553"/>
                    <a:pt x="-21379" y="1553"/>
                  </a:cubicBezTo>
                  <a:close/>
                </a:path>
              </a:pathLst>
            </a:custGeom>
            <a:solidFill>
              <a:srgbClr val="FFFFFF"/>
            </a:solidFill>
            <a:ln w="422" cap="flat">
              <a:noFill/>
              <a:prstDash val="solid"/>
              <a:miter/>
            </a:ln>
          </p:spPr>
          <p:txBody>
            <a:bodyPr rtlCol="0" anchor="ctr"/>
            <a:lstStyle/>
            <a:p>
              <a:endParaRPr lang="fr-FR"/>
            </a:p>
          </p:txBody>
        </p:sp>
        <p:sp>
          <p:nvSpPr>
            <p:cNvPr id="4370" name="Forme libre 4369">
              <a:extLst>
                <a:ext uri="{FF2B5EF4-FFF2-40B4-BE49-F238E27FC236}">
                  <a16:creationId xmlns:a16="http://schemas.microsoft.com/office/drawing/2014/main" id="{4BDBAC53-984F-BBFF-6F94-DDDC933E0E5C}"/>
                </a:ext>
              </a:extLst>
            </p:cNvPr>
            <p:cNvSpPr/>
            <p:nvPr/>
          </p:nvSpPr>
          <p:spPr>
            <a:xfrm>
              <a:off x="14935307" y="6274788"/>
              <a:ext cx="85001" cy="102840"/>
            </a:xfrm>
            <a:custGeom>
              <a:avLst/>
              <a:gdLst>
                <a:gd name="connsiteX0" fmla="*/ 42414 w 85001"/>
                <a:gd name="connsiteY0" fmla="*/ 78708 h 102840"/>
                <a:gd name="connsiteX1" fmla="*/ 15760 w 85001"/>
                <a:gd name="connsiteY1" fmla="*/ 68761 h 102840"/>
                <a:gd name="connsiteX2" fmla="*/ 416 w 85001"/>
                <a:gd name="connsiteY2" fmla="*/ 73206 h 102840"/>
                <a:gd name="connsiteX3" fmla="*/ 28120 w 85001"/>
                <a:gd name="connsiteY3" fmla="*/ 91491 h 102840"/>
                <a:gd name="connsiteX4" fmla="*/ 34636 w 85001"/>
                <a:gd name="connsiteY4" fmla="*/ 94327 h 102840"/>
                <a:gd name="connsiteX5" fmla="*/ 39933 w 85001"/>
                <a:gd name="connsiteY5" fmla="*/ 86497 h 102840"/>
                <a:gd name="connsiteX6" fmla="*/ 42414 w 85001"/>
                <a:gd name="connsiteY6" fmla="*/ 78708 h 102840"/>
                <a:gd name="connsiteX7" fmla="*/ 63265 w 85001"/>
                <a:gd name="connsiteY7" fmla="*/ -5016 h 102840"/>
                <a:gd name="connsiteX8" fmla="*/ 54269 w 85001"/>
                <a:gd name="connsiteY8" fmla="*/ -5186 h 102840"/>
                <a:gd name="connsiteX9" fmla="*/ 50905 w 85001"/>
                <a:gd name="connsiteY9" fmla="*/ -3577 h 102840"/>
                <a:gd name="connsiteX10" fmla="*/ 35898 w 85001"/>
                <a:gd name="connsiteY10" fmla="*/ -7471 h 102840"/>
                <a:gd name="connsiteX11" fmla="*/ 29886 w 85001"/>
                <a:gd name="connsiteY11" fmla="*/ -1080 h 102840"/>
                <a:gd name="connsiteX12" fmla="*/ 17527 w 85001"/>
                <a:gd name="connsiteY12" fmla="*/ -2138 h 102840"/>
                <a:gd name="connsiteX13" fmla="*/ 12061 w 85001"/>
                <a:gd name="connsiteY13" fmla="*/ 2307 h 102840"/>
                <a:gd name="connsiteX14" fmla="*/ -1728 w 85001"/>
                <a:gd name="connsiteY14" fmla="*/ -2857 h 102840"/>
                <a:gd name="connsiteX15" fmla="*/ -17955 w 85001"/>
                <a:gd name="connsiteY15" fmla="*/ 13862 h 102840"/>
                <a:gd name="connsiteX16" fmla="*/ -21655 w 85001"/>
                <a:gd name="connsiteY16" fmla="*/ 20634 h 102840"/>
                <a:gd name="connsiteX17" fmla="*/ -21318 w 85001"/>
                <a:gd name="connsiteY17" fmla="*/ 20973 h 102840"/>
                <a:gd name="connsiteX18" fmla="*/ -3326 w 85001"/>
                <a:gd name="connsiteY18" fmla="*/ 12973 h 102840"/>
                <a:gd name="connsiteX19" fmla="*/ -509 w 85001"/>
                <a:gd name="connsiteY19" fmla="*/ 17587 h 102840"/>
                <a:gd name="connsiteX20" fmla="*/ 8151 w 85001"/>
                <a:gd name="connsiteY20" fmla="*/ 7809 h 102840"/>
                <a:gd name="connsiteX21" fmla="*/ -1560 w 85001"/>
                <a:gd name="connsiteY21" fmla="*/ 25587 h 102840"/>
                <a:gd name="connsiteX22" fmla="*/ 3190 w 85001"/>
                <a:gd name="connsiteY22" fmla="*/ 28423 h 102840"/>
                <a:gd name="connsiteX23" fmla="*/ 25430 w 85001"/>
                <a:gd name="connsiteY23" fmla="*/ 9926 h 102840"/>
                <a:gd name="connsiteX24" fmla="*/ 19418 w 85001"/>
                <a:gd name="connsiteY24" fmla="*/ 32656 h 102840"/>
                <a:gd name="connsiteX25" fmla="*/ 24715 w 85001"/>
                <a:gd name="connsiteY25" fmla="*/ 38878 h 102840"/>
                <a:gd name="connsiteX26" fmla="*/ 36528 w 85001"/>
                <a:gd name="connsiteY26" fmla="*/ 21269 h 102840"/>
                <a:gd name="connsiteX27" fmla="*/ 39723 w 85001"/>
                <a:gd name="connsiteY27" fmla="*/ 32486 h 102840"/>
                <a:gd name="connsiteX28" fmla="*/ 55950 w 85001"/>
                <a:gd name="connsiteY28" fmla="*/ 10645 h 102840"/>
                <a:gd name="connsiteX29" fmla="*/ 56834 w 85001"/>
                <a:gd name="connsiteY29" fmla="*/ 9037 h 102840"/>
                <a:gd name="connsiteX30" fmla="*/ 63265 w 85001"/>
                <a:gd name="connsiteY30" fmla="*/ -5016 h 10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5001" h="102840">
                  <a:moveTo>
                    <a:pt x="42414" y="78708"/>
                  </a:moveTo>
                  <a:cubicBezTo>
                    <a:pt x="42414" y="78708"/>
                    <a:pt x="19292" y="69650"/>
                    <a:pt x="15760" y="68761"/>
                  </a:cubicBezTo>
                  <a:cubicBezTo>
                    <a:pt x="12397" y="68042"/>
                    <a:pt x="1131" y="69989"/>
                    <a:pt x="416" y="73206"/>
                  </a:cubicBezTo>
                  <a:lnTo>
                    <a:pt x="28120" y="91491"/>
                  </a:lnTo>
                  <a:lnTo>
                    <a:pt x="34636" y="94327"/>
                  </a:lnTo>
                  <a:lnTo>
                    <a:pt x="39933" y="86497"/>
                  </a:lnTo>
                  <a:lnTo>
                    <a:pt x="42414" y="78708"/>
                  </a:lnTo>
                  <a:close/>
                  <a:moveTo>
                    <a:pt x="63265" y="-5016"/>
                  </a:moveTo>
                  <a:cubicBezTo>
                    <a:pt x="63265" y="-5016"/>
                    <a:pt x="62551" y="-9291"/>
                    <a:pt x="54269" y="-5186"/>
                  </a:cubicBezTo>
                  <a:cubicBezTo>
                    <a:pt x="45987" y="-1080"/>
                    <a:pt x="50905" y="-3577"/>
                    <a:pt x="50905" y="-3577"/>
                  </a:cubicBezTo>
                  <a:cubicBezTo>
                    <a:pt x="50905" y="-3577"/>
                    <a:pt x="40859" y="-11238"/>
                    <a:pt x="35898" y="-7471"/>
                  </a:cubicBezTo>
                  <a:cubicBezTo>
                    <a:pt x="30937" y="-3746"/>
                    <a:pt x="29886" y="-1080"/>
                    <a:pt x="29886" y="-1080"/>
                  </a:cubicBezTo>
                  <a:cubicBezTo>
                    <a:pt x="29886" y="-1080"/>
                    <a:pt x="19629" y="-3408"/>
                    <a:pt x="17527" y="-2138"/>
                  </a:cubicBezTo>
                  <a:cubicBezTo>
                    <a:pt x="15425" y="-868"/>
                    <a:pt x="12061" y="2307"/>
                    <a:pt x="12061" y="2307"/>
                  </a:cubicBezTo>
                  <a:cubicBezTo>
                    <a:pt x="12061" y="2307"/>
                    <a:pt x="3779" y="-4974"/>
                    <a:pt x="-1728" y="-2857"/>
                  </a:cubicBezTo>
                  <a:cubicBezTo>
                    <a:pt x="-7025" y="-529"/>
                    <a:pt x="-15685" y="10137"/>
                    <a:pt x="-17955" y="13862"/>
                  </a:cubicBezTo>
                  <a:cubicBezTo>
                    <a:pt x="-19889" y="17248"/>
                    <a:pt x="-22201" y="19365"/>
                    <a:pt x="-21655" y="20634"/>
                  </a:cubicBezTo>
                  <a:lnTo>
                    <a:pt x="-21318" y="20973"/>
                  </a:lnTo>
                  <a:cubicBezTo>
                    <a:pt x="-18670" y="22920"/>
                    <a:pt x="-8623" y="10645"/>
                    <a:pt x="-3326" y="12973"/>
                  </a:cubicBezTo>
                  <a:cubicBezTo>
                    <a:pt x="-2275" y="13523"/>
                    <a:pt x="-1224" y="14582"/>
                    <a:pt x="-509" y="17587"/>
                  </a:cubicBezTo>
                  <a:cubicBezTo>
                    <a:pt x="2308" y="14370"/>
                    <a:pt x="5335" y="11026"/>
                    <a:pt x="8151" y="7809"/>
                  </a:cubicBezTo>
                  <a:cubicBezTo>
                    <a:pt x="8151" y="7809"/>
                    <a:pt x="-2275" y="22370"/>
                    <a:pt x="-1560" y="25587"/>
                  </a:cubicBezTo>
                  <a:cubicBezTo>
                    <a:pt x="-845" y="28973"/>
                    <a:pt x="1804" y="28973"/>
                    <a:pt x="3190" y="28423"/>
                  </a:cubicBezTo>
                  <a:cubicBezTo>
                    <a:pt x="4620" y="27873"/>
                    <a:pt x="25430" y="9926"/>
                    <a:pt x="25430" y="9926"/>
                  </a:cubicBezTo>
                  <a:cubicBezTo>
                    <a:pt x="25430" y="9926"/>
                    <a:pt x="19082" y="29481"/>
                    <a:pt x="19418" y="32656"/>
                  </a:cubicBezTo>
                  <a:cubicBezTo>
                    <a:pt x="19964" y="36042"/>
                    <a:pt x="21731" y="39767"/>
                    <a:pt x="24715" y="38878"/>
                  </a:cubicBezTo>
                  <a:cubicBezTo>
                    <a:pt x="27532" y="37820"/>
                    <a:pt x="36528" y="21269"/>
                    <a:pt x="36528" y="21269"/>
                  </a:cubicBezTo>
                  <a:cubicBezTo>
                    <a:pt x="36528" y="21269"/>
                    <a:pt x="35099" y="32825"/>
                    <a:pt x="39723" y="32486"/>
                  </a:cubicBezTo>
                  <a:cubicBezTo>
                    <a:pt x="44137" y="32148"/>
                    <a:pt x="55950" y="10645"/>
                    <a:pt x="55950" y="10645"/>
                  </a:cubicBezTo>
                  <a:lnTo>
                    <a:pt x="56834" y="9037"/>
                  </a:lnTo>
                  <a:lnTo>
                    <a:pt x="63265" y="-5016"/>
                  </a:lnTo>
                  <a:close/>
                </a:path>
              </a:pathLst>
            </a:custGeom>
            <a:solidFill>
              <a:srgbClr val="FFFFFF"/>
            </a:solidFill>
            <a:ln w="422" cap="flat">
              <a:noFill/>
              <a:prstDash val="solid"/>
              <a:miter/>
            </a:ln>
          </p:spPr>
          <p:txBody>
            <a:bodyPr rtlCol="0" anchor="ctr"/>
            <a:lstStyle/>
            <a:p>
              <a:endParaRPr lang="fr-FR"/>
            </a:p>
          </p:txBody>
        </p:sp>
        <p:sp>
          <p:nvSpPr>
            <p:cNvPr id="4371" name="Forme libre 4370">
              <a:extLst>
                <a:ext uri="{FF2B5EF4-FFF2-40B4-BE49-F238E27FC236}">
                  <a16:creationId xmlns:a16="http://schemas.microsoft.com/office/drawing/2014/main" id="{BBB7A5F0-676E-5121-267B-38E0CB156C47}"/>
                </a:ext>
              </a:extLst>
            </p:cNvPr>
            <p:cNvSpPr/>
            <p:nvPr/>
          </p:nvSpPr>
          <p:spPr>
            <a:xfrm>
              <a:off x="14514387" y="6062642"/>
              <a:ext cx="24003" cy="61357"/>
            </a:xfrm>
            <a:custGeom>
              <a:avLst/>
              <a:gdLst>
                <a:gd name="connsiteX0" fmla="*/ 1187 w 24003"/>
                <a:gd name="connsiteY0" fmla="*/ 53273 h 61357"/>
                <a:gd name="connsiteX1" fmla="*/ -578 w 24003"/>
                <a:gd name="connsiteY1" fmla="*/ 51833 h 61357"/>
                <a:gd name="connsiteX2" fmla="*/ -15418 w 24003"/>
                <a:gd name="connsiteY2" fmla="*/ -4505 h 61357"/>
                <a:gd name="connsiteX3" fmla="*/ -14367 w 24003"/>
                <a:gd name="connsiteY3" fmla="*/ 45061 h 61357"/>
                <a:gd name="connsiteX4" fmla="*/ -15796 w 24003"/>
                <a:gd name="connsiteY4" fmla="*/ 47008 h 61357"/>
                <a:gd name="connsiteX5" fmla="*/ -17730 w 24003"/>
                <a:gd name="connsiteY5" fmla="*/ 45569 h 61357"/>
                <a:gd name="connsiteX6" fmla="*/ -16133 w 24003"/>
                <a:gd name="connsiteY6" fmla="*/ -7934 h 61357"/>
                <a:gd name="connsiteX7" fmla="*/ -13316 w 24003"/>
                <a:gd name="connsiteY7" fmla="*/ -7595 h 61357"/>
                <a:gd name="connsiteX8" fmla="*/ 3079 w 24003"/>
                <a:gd name="connsiteY8" fmla="*/ 51241 h 61357"/>
                <a:gd name="connsiteX9" fmla="*/ 1650 w 24003"/>
                <a:gd name="connsiteY9" fmla="*/ 53188 h 61357"/>
                <a:gd name="connsiteX10" fmla="*/ 1187 w 24003"/>
                <a:gd name="connsiteY10" fmla="*/ 53273 h 6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03" h="61357">
                  <a:moveTo>
                    <a:pt x="1187" y="53273"/>
                  </a:moveTo>
                  <a:cubicBezTo>
                    <a:pt x="305" y="53273"/>
                    <a:pt x="-410" y="52553"/>
                    <a:pt x="-578" y="51833"/>
                  </a:cubicBezTo>
                  <a:cubicBezTo>
                    <a:pt x="-4655" y="25717"/>
                    <a:pt x="-11508" y="-3278"/>
                    <a:pt x="-15418" y="-4505"/>
                  </a:cubicBezTo>
                  <a:cubicBezTo>
                    <a:pt x="-18403" y="-3447"/>
                    <a:pt x="-18066" y="19664"/>
                    <a:pt x="-14367" y="45061"/>
                  </a:cubicBezTo>
                  <a:cubicBezTo>
                    <a:pt x="-14199" y="45950"/>
                    <a:pt x="-14913" y="47008"/>
                    <a:pt x="-15796" y="47008"/>
                  </a:cubicBezTo>
                  <a:cubicBezTo>
                    <a:pt x="-16847" y="47177"/>
                    <a:pt x="-17730" y="46458"/>
                    <a:pt x="-17730" y="45569"/>
                  </a:cubicBezTo>
                  <a:cubicBezTo>
                    <a:pt x="-20043" y="30289"/>
                    <a:pt x="-24247" y="-5267"/>
                    <a:pt x="-16133" y="-7934"/>
                  </a:cubicBezTo>
                  <a:cubicBezTo>
                    <a:pt x="-15418" y="-8103"/>
                    <a:pt x="-14367" y="-8272"/>
                    <a:pt x="-13316" y="-7595"/>
                  </a:cubicBezTo>
                  <a:cubicBezTo>
                    <a:pt x="-5917" y="-2981"/>
                    <a:pt x="1692" y="42183"/>
                    <a:pt x="3079" y="51241"/>
                  </a:cubicBezTo>
                  <a:cubicBezTo>
                    <a:pt x="3247" y="52130"/>
                    <a:pt x="2533" y="53188"/>
                    <a:pt x="1650" y="53188"/>
                  </a:cubicBezTo>
                  <a:cubicBezTo>
                    <a:pt x="1692" y="53273"/>
                    <a:pt x="1187" y="53273"/>
                    <a:pt x="1187" y="53273"/>
                  </a:cubicBezTo>
                  <a:close/>
                </a:path>
              </a:pathLst>
            </a:custGeom>
            <a:solidFill>
              <a:srgbClr val="191919"/>
            </a:solidFill>
            <a:ln w="422" cap="flat">
              <a:noFill/>
              <a:prstDash val="solid"/>
              <a:miter/>
            </a:ln>
          </p:spPr>
          <p:txBody>
            <a:bodyPr rtlCol="0" anchor="ctr"/>
            <a:lstStyle/>
            <a:p>
              <a:endParaRPr lang="fr-FR"/>
            </a:p>
          </p:txBody>
        </p:sp>
        <p:sp>
          <p:nvSpPr>
            <p:cNvPr id="4372" name="Forme libre 4371">
              <a:extLst>
                <a:ext uri="{FF2B5EF4-FFF2-40B4-BE49-F238E27FC236}">
                  <a16:creationId xmlns:a16="http://schemas.microsoft.com/office/drawing/2014/main" id="{C981C2C5-267C-3A36-015B-27C64FBF2939}"/>
                </a:ext>
              </a:extLst>
            </p:cNvPr>
            <p:cNvSpPr/>
            <p:nvPr/>
          </p:nvSpPr>
          <p:spPr>
            <a:xfrm>
              <a:off x="14494373" y="6096895"/>
              <a:ext cx="25072" cy="52205"/>
            </a:xfrm>
            <a:custGeom>
              <a:avLst/>
              <a:gdLst>
                <a:gd name="connsiteX0" fmla="*/ -10713 w 25072"/>
                <a:gd name="connsiteY0" fmla="*/ 44066 h 52205"/>
                <a:gd name="connsiteX1" fmla="*/ -19373 w 25072"/>
                <a:gd name="connsiteY1" fmla="*/ 28786 h 52205"/>
                <a:gd name="connsiteX2" fmla="*/ -15294 w 25072"/>
                <a:gd name="connsiteY2" fmla="*/ -6389 h 52205"/>
                <a:gd name="connsiteX3" fmla="*/ 3749 w 25072"/>
                <a:gd name="connsiteY3" fmla="*/ -505 h 52205"/>
                <a:gd name="connsiteX4" fmla="*/ 3581 w 25072"/>
                <a:gd name="connsiteY4" fmla="*/ 1992 h 52205"/>
                <a:gd name="connsiteX5" fmla="*/ 1101 w 25072"/>
                <a:gd name="connsiteY5" fmla="*/ 1823 h 52205"/>
                <a:gd name="connsiteX6" fmla="*/ -13192 w 25072"/>
                <a:gd name="connsiteY6" fmla="*/ -3680 h 52205"/>
                <a:gd name="connsiteX7" fmla="*/ -16009 w 25072"/>
                <a:gd name="connsiteY7" fmla="*/ 27939 h 52205"/>
                <a:gd name="connsiteX8" fmla="*/ -10880 w 25072"/>
                <a:gd name="connsiteY8" fmla="*/ 40214 h 52205"/>
                <a:gd name="connsiteX9" fmla="*/ -6802 w 25072"/>
                <a:gd name="connsiteY9" fmla="*/ 5209 h 52205"/>
                <a:gd name="connsiteX10" fmla="*/ -5037 w 25072"/>
                <a:gd name="connsiteY10" fmla="*/ 3431 h 52205"/>
                <a:gd name="connsiteX11" fmla="*/ -3271 w 25072"/>
                <a:gd name="connsiteY11" fmla="*/ 5209 h 52205"/>
                <a:gd name="connsiteX12" fmla="*/ -10166 w 25072"/>
                <a:gd name="connsiteY12" fmla="*/ 43939 h 52205"/>
                <a:gd name="connsiteX13" fmla="*/ -10713 w 25072"/>
                <a:gd name="connsiteY13" fmla="*/ 44066 h 5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072" h="52205">
                  <a:moveTo>
                    <a:pt x="-10713" y="44066"/>
                  </a:moveTo>
                  <a:cubicBezTo>
                    <a:pt x="-14790" y="44066"/>
                    <a:pt x="-17943" y="36066"/>
                    <a:pt x="-19373" y="28786"/>
                  </a:cubicBezTo>
                  <a:cubicBezTo>
                    <a:pt x="-19373" y="28447"/>
                    <a:pt x="-24669" y="722"/>
                    <a:pt x="-15294" y="-6389"/>
                  </a:cubicBezTo>
                  <a:cubicBezTo>
                    <a:pt x="-7181" y="-12442"/>
                    <a:pt x="3245" y="-886"/>
                    <a:pt x="3749" y="-505"/>
                  </a:cubicBezTo>
                  <a:cubicBezTo>
                    <a:pt x="4464" y="215"/>
                    <a:pt x="4296" y="1273"/>
                    <a:pt x="3581" y="1992"/>
                  </a:cubicBezTo>
                  <a:cubicBezTo>
                    <a:pt x="2867" y="2712"/>
                    <a:pt x="1816" y="2543"/>
                    <a:pt x="1101" y="1823"/>
                  </a:cubicBezTo>
                  <a:cubicBezTo>
                    <a:pt x="1101" y="1653"/>
                    <a:pt x="-7895" y="-7616"/>
                    <a:pt x="-13192" y="-3680"/>
                  </a:cubicBezTo>
                  <a:cubicBezTo>
                    <a:pt x="-18490" y="215"/>
                    <a:pt x="-17943" y="17273"/>
                    <a:pt x="-16009" y="27939"/>
                  </a:cubicBezTo>
                  <a:cubicBezTo>
                    <a:pt x="-14412" y="35770"/>
                    <a:pt x="-11931" y="39664"/>
                    <a:pt x="-10880" y="40214"/>
                  </a:cubicBezTo>
                  <a:cubicBezTo>
                    <a:pt x="-8778" y="37717"/>
                    <a:pt x="-6130" y="20659"/>
                    <a:pt x="-6802" y="5209"/>
                  </a:cubicBezTo>
                  <a:cubicBezTo>
                    <a:pt x="-6802" y="4151"/>
                    <a:pt x="-6088" y="3431"/>
                    <a:pt x="-5037" y="3431"/>
                  </a:cubicBezTo>
                  <a:cubicBezTo>
                    <a:pt x="-4154" y="3431"/>
                    <a:pt x="-3271" y="4151"/>
                    <a:pt x="-3271" y="5209"/>
                  </a:cubicBezTo>
                  <a:cubicBezTo>
                    <a:pt x="-2725" y="15876"/>
                    <a:pt x="-4154" y="42881"/>
                    <a:pt x="-10166" y="43939"/>
                  </a:cubicBezTo>
                  <a:cubicBezTo>
                    <a:pt x="-10376" y="44066"/>
                    <a:pt x="-10544" y="44066"/>
                    <a:pt x="-10713" y="44066"/>
                  </a:cubicBezTo>
                  <a:close/>
                </a:path>
              </a:pathLst>
            </a:custGeom>
            <a:solidFill>
              <a:srgbClr val="191919"/>
            </a:solidFill>
            <a:ln w="422" cap="flat">
              <a:noFill/>
              <a:prstDash val="solid"/>
              <a:miter/>
            </a:ln>
          </p:spPr>
          <p:txBody>
            <a:bodyPr rtlCol="0" anchor="ctr"/>
            <a:lstStyle/>
            <a:p>
              <a:endParaRPr lang="fr-FR"/>
            </a:p>
          </p:txBody>
        </p:sp>
        <p:sp>
          <p:nvSpPr>
            <p:cNvPr id="4373" name="Forme libre 4372">
              <a:extLst>
                <a:ext uri="{FF2B5EF4-FFF2-40B4-BE49-F238E27FC236}">
                  <a16:creationId xmlns:a16="http://schemas.microsoft.com/office/drawing/2014/main" id="{3D814DAD-A763-C306-C8FD-9230BFDDD0F7}"/>
                </a:ext>
              </a:extLst>
            </p:cNvPr>
            <p:cNvSpPr/>
            <p:nvPr/>
          </p:nvSpPr>
          <p:spPr>
            <a:xfrm>
              <a:off x="14480593" y="6098485"/>
              <a:ext cx="18933" cy="53620"/>
            </a:xfrm>
            <a:custGeom>
              <a:avLst/>
              <a:gdLst>
                <a:gd name="connsiteX0" fmla="*/ -12288 w 18933"/>
                <a:gd name="connsiteY0" fmla="*/ 45476 h 53620"/>
                <a:gd name="connsiteX1" fmla="*/ -14768 w 18933"/>
                <a:gd name="connsiteY1" fmla="*/ 44757 h 53620"/>
                <a:gd name="connsiteX2" fmla="*/ -20401 w 18933"/>
                <a:gd name="connsiteY2" fmla="*/ 28588 h 53620"/>
                <a:gd name="connsiteX3" fmla="*/ -13170 w 18933"/>
                <a:gd name="connsiteY3" fmla="*/ -6968 h 53620"/>
                <a:gd name="connsiteX4" fmla="*/ -6444 w 18933"/>
                <a:gd name="connsiteY4" fmla="*/ -7857 h 53620"/>
                <a:gd name="connsiteX5" fmla="*/ -2030 w 18933"/>
                <a:gd name="connsiteY5" fmla="*/ -3962 h 53620"/>
                <a:gd name="connsiteX6" fmla="*/ -2744 w 18933"/>
                <a:gd name="connsiteY6" fmla="*/ -1634 h 53620"/>
                <a:gd name="connsiteX7" fmla="*/ -5056 w 18933"/>
                <a:gd name="connsiteY7" fmla="*/ -2354 h 53620"/>
                <a:gd name="connsiteX8" fmla="*/ -11405 w 18933"/>
                <a:gd name="connsiteY8" fmla="*/ -3793 h 53620"/>
                <a:gd name="connsiteX9" fmla="*/ -16702 w 18933"/>
                <a:gd name="connsiteY9" fmla="*/ 28207 h 53620"/>
                <a:gd name="connsiteX10" fmla="*/ -12623 w 18933"/>
                <a:gd name="connsiteY10" fmla="*/ 41879 h 53620"/>
                <a:gd name="connsiteX11" fmla="*/ -11909 w 18933"/>
                <a:gd name="connsiteY11" fmla="*/ 42048 h 53620"/>
                <a:gd name="connsiteX12" fmla="*/ -6065 w 18933"/>
                <a:gd name="connsiteY12" fmla="*/ 23043 h 53620"/>
                <a:gd name="connsiteX13" fmla="*/ -3963 w 18933"/>
                <a:gd name="connsiteY13" fmla="*/ 21604 h 53620"/>
                <a:gd name="connsiteX14" fmla="*/ -2534 w 18933"/>
                <a:gd name="connsiteY14" fmla="*/ 23720 h 53620"/>
                <a:gd name="connsiteX15" fmla="*/ -10816 w 18933"/>
                <a:gd name="connsiteY15" fmla="*/ 45392 h 53620"/>
                <a:gd name="connsiteX16" fmla="*/ -12288 w 18933"/>
                <a:gd name="connsiteY16" fmla="*/ 45476 h 5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33" h="53620">
                  <a:moveTo>
                    <a:pt x="-12288" y="45476"/>
                  </a:moveTo>
                  <a:cubicBezTo>
                    <a:pt x="-13170" y="45476"/>
                    <a:pt x="-13885" y="45307"/>
                    <a:pt x="-14768" y="44757"/>
                  </a:cubicBezTo>
                  <a:cubicBezTo>
                    <a:pt x="-17584" y="42979"/>
                    <a:pt x="-19350" y="37815"/>
                    <a:pt x="-20401" y="28588"/>
                  </a:cubicBezTo>
                  <a:cubicBezTo>
                    <a:pt x="-21452" y="19149"/>
                    <a:pt x="-21116" y="-2862"/>
                    <a:pt x="-13170" y="-6968"/>
                  </a:cubicBezTo>
                  <a:cubicBezTo>
                    <a:pt x="-10858" y="-8195"/>
                    <a:pt x="-8588" y="-8407"/>
                    <a:pt x="-6444" y="-7857"/>
                  </a:cubicBezTo>
                  <a:cubicBezTo>
                    <a:pt x="-3459" y="-6798"/>
                    <a:pt x="-2030" y="-4301"/>
                    <a:pt x="-2030" y="-3962"/>
                  </a:cubicBezTo>
                  <a:cubicBezTo>
                    <a:pt x="-1693" y="-3073"/>
                    <a:pt x="-2030" y="-2015"/>
                    <a:pt x="-2744" y="-1634"/>
                  </a:cubicBezTo>
                  <a:cubicBezTo>
                    <a:pt x="-3628" y="-1296"/>
                    <a:pt x="-4679" y="-1634"/>
                    <a:pt x="-5056" y="-2354"/>
                  </a:cubicBezTo>
                  <a:cubicBezTo>
                    <a:pt x="-5435" y="-3073"/>
                    <a:pt x="-7158" y="-6079"/>
                    <a:pt x="-11405" y="-3793"/>
                  </a:cubicBezTo>
                  <a:cubicBezTo>
                    <a:pt x="-16155" y="-1296"/>
                    <a:pt x="-18131" y="15593"/>
                    <a:pt x="-16702" y="28207"/>
                  </a:cubicBezTo>
                  <a:cubicBezTo>
                    <a:pt x="-15482" y="38873"/>
                    <a:pt x="-13507" y="41371"/>
                    <a:pt x="-12623" y="41879"/>
                  </a:cubicBezTo>
                  <a:cubicBezTo>
                    <a:pt x="-12456" y="42048"/>
                    <a:pt x="-12288" y="42048"/>
                    <a:pt x="-11909" y="42048"/>
                  </a:cubicBezTo>
                  <a:cubicBezTo>
                    <a:pt x="-10311" y="40820"/>
                    <a:pt x="-7663" y="31212"/>
                    <a:pt x="-6065" y="23043"/>
                  </a:cubicBezTo>
                  <a:cubicBezTo>
                    <a:pt x="-5897" y="22154"/>
                    <a:pt x="-5014" y="21434"/>
                    <a:pt x="-3963" y="21604"/>
                  </a:cubicBezTo>
                  <a:cubicBezTo>
                    <a:pt x="-3081" y="21773"/>
                    <a:pt x="-2366" y="22662"/>
                    <a:pt x="-2534" y="23720"/>
                  </a:cubicBezTo>
                  <a:cubicBezTo>
                    <a:pt x="-4468" y="33159"/>
                    <a:pt x="-7285" y="44503"/>
                    <a:pt x="-10816" y="45392"/>
                  </a:cubicBezTo>
                  <a:cubicBezTo>
                    <a:pt x="-11405" y="45307"/>
                    <a:pt x="-11909" y="45476"/>
                    <a:pt x="-12288" y="45476"/>
                  </a:cubicBezTo>
                  <a:close/>
                </a:path>
              </a:pathLst>
            </a:custGeom>
            <a:solidFill>
              <a:srgbClr val="191919"/>
            </a:solidFill>
            <a:ln w="422" cap="flat">
              <a:noFill/>
              <a:prstDash val="solid"/>
              <a:miter/>
            </a:ln>
          </p:spPr>
          <p:txBody>
            <a:bodyPr rtlCol="0" anchor="ctr"/>
            <a:lstStyle/>
            <a:p>
              <a:endParaRPr lang="fr-FR"/>
            </a:p>
          </p:txBody>
        </p:sp>
        <p:sp>
          <p:nvSpPr>
            <p:cNvPr id="4374" name="Forme libre 4373">
              <a:extLst>
                <a:ext uri="{FF2B5EF4-FFF2-40B4-BE49-F238E27FC236}">
                  <a16:creationId xmlns:a16="http://schemas.microsoft.com/office/drawing/2014/main" id="{8442AD68-46FF-3D38-4A13-65503ABEF7BA}"/>
                </a:ext>
              </a:extLst>
            </p:cNvPr>
            <p:cNvSpPr/>
            <p:nvPr/>
          </p:nvSpPr>
          <p:spPr>
            <a:xfrm>
              <a:off x="14465519" y="6109620"/>
              <a:ext cx="718674" cy="400959"/>
            </a:xfrm>
            <a:custGeom>
              <a:avLst/>
              <a:gdLst>
                <a:gd name="connsiteX0" fmla="*/ -17593 w 718674"/>
                <a:gd name="connsiteY0" fmla="*/ 32394 h 400959"/>
                <a:gd name="connsiteX1" fmla="*/ -19190 w 718674"/>
                <a:gd name="connsiteY1" fmla="*/ 32055 h 400959"/>
                <a:gd name="connsiteX2" fmla="*/ -21125 w 718674"/>
                <a:gd name="connsiteY2" fmla="*/ 29558 h 400959"/>
                <a:gd name="connsiteX3" fmla="*/ -12842 w 718674"/>
                <a:gd name="connsiteY3" fmla="*/ -4389 h 400959"/>
                <a:gd name="connsiteX4" fmla="*/ -8092 w 718674"/>
                <a:gd name="connsiteY4" fmla="*/ -8283 h 400959"/>
                <a:gd name="connsiteX5" fmla="*/ -2627 w 718674"/>
                <a:gd name="connsiteY5" fmla="*/ -7394 h 400959"/>
                <a:gd name="connsiteX6" fmla="*/ -2080 w 718674"/>
                <a:gd name="connsiteY6" fmla="*/ -4897 h 400959"/>
                <a:gd name="connsiteX7" fmla="*/ -4561 w 718674"/>
                <a:gd name="connsiteY7" fmla="*/ -4347 h 400959"/>
                <a:gd name="connsiteX8" fmla="*/ -9858 w 718674"/>
                <a:gd name="connsiteY8" fmla="*/ -2569 h 400959"/>
                <a:gd name="connsiteX9" fmla="*/ -17467 w 718674"/>
                <a:gd name="connsiteY9" fmla="*/ 28881 h 400959"/>
                <a:gd name="connsiteX10" fmla="*/ -6158 w 718674"/>
                <a:gd name="connsiteY10" fmla="*/ 12161 h 400959"/>
                <a:gd name="connsiteX11" fmla="*/ -3846 w 718674"/>
                <a:gd name="connsiteY11" fmla="*/ 11272 h 400959"/>
                <a:gd name="connsiteX12" fmla="*/ -2963 w 718674"/>
                <a:gd name="connsiteY12" fmla="*/ 13601 h 400959"/>
                <a:gd name="connsiteX13" fmla="*/ -16205 w 718674"/>
                <a:gd name="connsiteY13" fmla="*/ 32097 h 400959"/>
                <a:gd name="connsiteX14" fmla="*/ -17593 w 718674"/>
                <a:gd name="connsiteY14" fmla="*/ 32394 h 400959"/>
                <a:gd name="connsiteX15" fmla="*/ 230778 w 718674"/>
                <a:gd name="connsiteY15" fmla="*/ 333641 h 400959"/>
                <a:gd name="connsiteX16" fmla="*/ 229180 w 718674"/>
                <a:gd name="connsiteY16" fmla="*/ 332752 h 400959"/>
                <a:gd name="connsiteX17" fmla="*/ 168474 w 718674"/>
                <a:gd name="connsiteY17" fmla="*/ 296139 h 400959"/>
                <a:gd name="connsiteX18" fmla="*/ 112520 w 718674"/>
                <a:gd name="connsiteY18" fmla="*/ 272858 h 400959"/>
                <a:gd name="connsiteX19" fmla="*/ -987 w 718674"/>
                <a:gd name="connsiteY19" fmla="*/ 126573 h 400959"/>
                <a:gd name="connsiteX20" fmla="*/ -1323 w 718674"/>
                <a:gd name="connsiteY20" fmla="*/ 31674 h 400959"/>
                <a:gd name="connsiteX21" fmla="*/ 779 w 718674"/>
                <a:gd name="connsiteY21" fmla="*/ 30235 h 400959"/>
                <a:gd name="connsiteX22" fmla="*/ 2207 w 718674"/>
                <a:gd name="connsiteY22" fmla="*/ 32352 h 400959"/>
                <a:gd name="connsiteX23" fmla="*/ 2544 w 718674"/>
                <a:gd name="connsiteY23" fmla="*/ 126023 h 400959"/>
                <a:gd name="connsiteX24" fmla="*/ 114286 w 718674"/>
                <a:gd name="connsiteY24" fmla="*/ 269811 h 400959"/>
                <a:gd name="connsiteX25" fmla="*/ 169694 w 718674"/>
                <a:gd name="connsiteY25" fmla="*/ 292753 h 400959"/>
                <a:gd name="connsiteX26" fmla="*/ 232375 w 718674"/>
                <a:gd name="connsiteY26" fmla="*/ 330975 h 400959"/>
                <a:gd name="connsiteX27" fmla="*/ 231660 w 718674"/>
                <a:gd name="connsiteY27" fmla="*/ 333472 h 400959"/>
                <a:gd name="connsiteX28" fmla="*/ 230778 w 718674"/>
                <a:gd name="connsiteY28" fmla="*/ 333641 h 400959"/>
                <a:gd name="connsiteX29" fmla="*/ 639066 w 718674"/>
                <a:gd name="connsiteY29" fmla="*/ 392477 h 400959"/>
                <a:gd name="connsiteX30" fmla="*/ 563522 w 718674"/>
                <a:gd name="connsiteY30" fmla="*/ 339355 h 400959"/>
                <a:gd name="connsiteX31" fmla="*/ 509332 w 718674"/>
                <a:gd name="connsiteY31" fmla="*/ 265959 h 400959"/>
                <a:gd name="connsiteX32" fmla="*/ 468554 w 718674"/>
                <a:gd name="connsiteY32" fmla="*/ 240181 h 400959"/>
                <a:gd name="connsiteX33" fmla="*/ 468007 w 718674"/>
                <a:gd name="connsiteY33" fmla="*/ 237684 h 400959"/>
                <a:gd name="connsiteX34" fmla="*/ 513536 w 718674"/>
                <a:gd name="connsiteY34" fmla="*/ 242128 h 400959"/>
                <a:gd name="connsiteX35" fmla="*/ 514251 w 718674"/>
                <a:gd name="connsiteY35" fmla="*/ 244626 h 400959"/>
                <a:gd name="connsiteX36" fmla="*/ 511771 w 718674"/>
                <a:gd name="connsiteY36" fmla="*/ 245345 h 400959"/>
                <a:gd name="connsiteX37" fmla="*/ 472043 w 718674"/>
                <a:gd name="connsiteY37" fmla="*/ 238234 h 400959"/>
                <a:gd name="connsiteX38" fmla="*/ 511224 w 718674"/>
                <a:gd name="connsiteY38" fmla="*/ 262954 h 400959"/>
                <a:gd name="connsiteX39" fmla="*/ 566464 w 718674"/>
                <a:gd name="connsiteY39" fmla="*/ 337408 h 400959"/>
                <a:gd name="connsiteX40" fmla="*/ 649408 w 718674"/>
                <a:gd name="connsiteY40" fmla="*/ 387863 h 400959"/>
                <a:gd name="connsiteX41" fmla="*/ 683293 w 718674"/>
                <a:gd name="connsiteY41" fmla="*/ 361916 h 400959"/>
                <a:gd name="connsiteX42" fmla="*/ 686277 w 718674"/>
                <a:gd name="connsiteY42" fmla="*/ 275737 h 400959"/>
                <a:gd name="connsiteX43" fmla="*/ 558813 w 718674"/>
                <a:gd name="connsiteY43" fmla="*/ 152224 h 400959"/>
                <a:gd name="connsiteX44" fmla="*/ 417770 w 718674"/>
                <a:gd name="connsiteY44" fmla="*/ 142616 h 400959"/>
                <a:gd name="connsiteX45" fmla="*/ 416004 w 718674"/>
                <a:gd name="connsiteY45" fmla="*/ 141176 h 400959"/>
                <a:gd name="connsiteX46" fmla="*/ 407723 w 718674"/>
                <a:gd name="connsiteY46" fmla="*/ 99780 h 400959"/>
                <a:gd name="connsiteX47" fmla="*/ 409151 w 718674"/>
                <a:gd name="connsiteY47" fmla="*/ 97663 h 400959"/>
                <a:gd name="connsiteX48" fmla="*/ 411253 w 718674"/>
                <a:gd name="connsiteY48" fmla="*/ 99103 h 400959"/>
                <a:gd name="connsiteX49" fmla="*/ 419199 w 718674"/>
                <a:gd name="connsiteY49" fmla="*/ 138933 h 400959"/>
                <a:gd name="connsiteX50" fmla="*/ 559864 w 718674"/>
                <a:gd name="connsiteY50" fmla="*/ 148711 h 400959"/>
                <a:gd name="connsiteX51" fmla="*/ 689599 w 718674"/>
                <a:gd name="connsiteY51" fmla="*/ 274552 h 400959"/>
                <a:gd name="connsiteX52" fmla="*/ 686235 w 718674"/>
                <a:gd name="connsiteY52" fmla="*/ 363609 h 400959"/>
                <a:gd name="connsiteX53" fmla="*/ 650039 w 718674"/>
                <a:gd name="connsiteY53" fmla="*/ 391165 h 400959"/>
                <a:gd name="connsiteX54" fmla="*/ 639066 w 718674"/>
                <a:gd name="connsiteY54" fmla="*/ 392477 h 40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718674" h="400959">
                  <a:moveTo>
                    <a:pt x="-17593" y="32394"/>
                  </a:moveTo>
                  <a:cubicBezTo>
                    <a:pt x="-18307" y="32394"/>
                    <a:pt x="-18812" y="32225"/>
                    <a:pt x="-19190" y="32055"/>
                  </a:cubicBezTo>
                  <a:cubicBezTo>
                    <a:pt x="-20074" y="31717"/>
                    <a:pt x="-20788" y="30828"/>
                    <a:pt x="-21125" y="29558"/>
                  </a:cubicBezTo>
                  <a:cubicBezTo>
                    <a:pt x="-23227" y="22447"/>
                    <a:pt x="-14608" y="-1384"/>
                    <a:pt x="-12842" y="-4389"/>
                  </a:cubicBezTo>
                  <a:cubicBezTo>
                    <a:pt x="-11623" y="-6505"/>
                    <a:pt x="-10026" y="-7775"/>
                    <a:pt x="-8092" y="-8283"/>
                  </a:cubicBezTo>
                  <a:cubicBezTo>
                    <a:pt x="-5275" y="-9003"/>
                    <a:pt x="-2963" y="-7563"/>
                    <a:pt x="-2627" y="-7394"/>
                  </a:cubicBezTo>
                  <a:cubicBezTo>
                    <a:pt x="-1744" y="-6844"/>
                    <a:pt x="-1576" y="-5786"/>
                    <a:pt x="-2080" y="-4897"/>
                  </a:cubicBezTo>
                  <a:cubicBezTo>
                    <a:pt x="-2584" y="-4008"/>
                    <a:pt x="-3678" y="-3839"/>
                    <a:pt x="-4561" y="-4347"/>
                  </a:cubicBezTo>
                  <a:cubicBezTo>
                    <a:pt x="-5275" y="-4685"/>
                    <a:pt x="-7924" y="-5955"/>
                    <a:pt x="-9858" y="-2569"/>
                  </a:cubicBezTo>
                  <a:cubicBezTo>
                    <a:pt x="-12506" y="2214"/>
                    <a:pt x="-19737" y="26214"/>
                    <a:pt x="-17467" y="28881"/>
                  </a:cubicBezTo>
                  <a:cubicBezTo>
                    <a:pt x="-16037" y="29050"/>
                    <a:pt x="-10572" y="21939"/>
                    <a:pt x="-6158" y="12161"/>
                  </a:cubicBezTo>
                  <a:cubicBezTo>
                    <a:pt x="-5822" y="11272"/>
                    <a:pt x="-4729" y="10934"/>
                    <a:pt x="-3846" y="11272"/>
                  </a:cubicBezTo>
                  <a:cubicBezTo>
                    <a:pt x="-2963" y="11611"/>
                    <a:pt x="-2627" y="12711"/>
                    <a:pt x="-2963" y="13601"/>
                  </a:cubicBezTo>
                  <a:cubicBezTo>
                    <a:pt x="-4182" y="16267"/>
                    <a:pt x="-10909" y="30108"/>
                    <a:pt x="-16205" y="32097"/>
                  </a:cubicBezTo>
                  <a:cubicBezTo>
                    <a:pt x="-16710" y="32225"/>
                    <a:pt x="-17046" y="32394"/>
                    <a:pt x="-17593" y="32394"/>
                  </a:cubicBezTo>
                  <a:close/>
                  <a:moveTo>
                    <a:pt x="230778" y="333641"/>
                  </a:moveTo>
                  <a:cubicBezTo>
                    <a:pt x="230062" y="333641"/>
                    <a:pt x="229558" y="333303"/>
                    <a:pt x="229180" y="332752"/>
                  </a:cubicBezTo>
                  <a:cubicBezTo>
                    <a:pt x="218249" y="313027"/>
                    <a:pt x="196347" y="305578"/>
                    <a:pt x="168474" y="296139"/>
                  </a:cubicBezTo>
                  <a:cubicBezTo>
                    <a:pt x="151364" y="290255"/>
                    <a:pt x="131942" y="283694"/>
                    <a:pt x="112520" y="272858"/>
                  </a:cubicBezTo>
                  <a:cubicBezTo>
                    <a:pt x="21799" y="222742"/>
                    <a:pt x="6790" y="173134"/>
                    <a:pt x="-987" y="126573"/>
                  </a:cubicBezTo>
                  <a:cubicBezTo>
                    <a:pt x="-9269" y="77008"/>
                    <a:pt x="-1533" y="32182"/>
                    <a:pt x="-1323" y="31674"/>
                  </a:cubicBezTo>
                  <a:cubicBezTo>
                    <a:pt x="-1156" y="30785"/>
                    <a:pt x="-272" y="30066"/>
                    <a:pt x="779" y="30235"/>
                  </a:cubicBezTo>
                  <a:cubicBezTo>
                    <a:pt x="1661" y="30404"/>
                    <a:pt x="2376" y="31293"/>
                    <a:pt x="2207" y="32352"/>
                  </a:cubicBezTo>
                  <a:cubicBezTo>
                    <a:pt x="2207" y="32690"/>
                    <a:pt x="-5570" y="76965"/>
                    <a:pt x="2544" y="126023"/>
                  </a:cubicBezTo>
                  <a:cubicBezTo>
                    <a:pt x="10153" y="171695"/>
                    <a:pt x="25119" y="220414"/>
                    <a:pt x="114286" y="269811"/>
                  </a:cubicBezTo>
                  <a:cubicBezTo>
                    <a:pt x="133329" y="280308"/>
                    <a:pt x="152584" y="287038"/>
                    <a:pt x="169694" y="292753"/>
                  </a:cubicBezTo>
                  <a:cubicBezTo>
                    <a:pt x="197061" y="302192"/>
                    <a:pt x="220688" y="310149"/>
                    <a:pt x="232375" y="330975"/>
                  </a:cubicBezTo>
                  <a:cubicBezTo>
                    <a:pt x="232921" y="331863"/>
                    <a:pt x="232543" y="332921"/>
                    <a:pt x="231660" y="333472"/>
                  </a:cubicBezTo>
                  <a:cubicBezTo>
                    <a:pt x="231492" y="333641"/>
                    <a:pt x="231113" y="333641"/>
                    <a:pt x="230778" y="333641"/>
                  </a:cubicBezTo>
                  <a:close/>
                  <a:moveTo>
                    <a:pt x="639066" y="392477"/>
                  </a:moveTo>
                  <a:cubicBezTo>
                    <a:pt x="619813" y="392477"/>
                    <a:pt x="591226" y="383249"/>
                    <a:pt x="563522" y="339355"/>
                  </a:cubicBezTo>
                  <a:cubicBezTo>
                    <a:pt x="532454" y="290297"/>
                    <a:pt x="522028" y="274297"/>
                    <a:pt x="509332" y="265959"/>
                  </a:cubicBezTo>
                  <a:cubicBezTo>
                    <a:pt x="497688" y="258298"/>
                    <a:pt x="468722" y="240350"/>
                    <a:pt x="468554" y="240181"/>
                  </a:cubicBezTo>
                  <a:cubicBezTo>
                    <a:pt x="467671" y="239631"/>
                    <a:pt x="467503" y="238573"/>
                    <a:pt x="468007" y="237684"/>
                  </a:cubicBezTo>
                  <a:cubicBezTo>
                    <a:pt x="477719" y="221345"/>
                    <a:pt x="512149" y="241239"/>
                    <a:pt x="513536" y="242128"/>
                  </a:cubicBezTo>
                  <a:cubicBezTo>
                    <a:pt x="514419" y="242678"/>
                    <a:pt x="514587" y="243737"/>
                    <a:pt x="514251" y="244626"/>
                  </a:cubicBezTo>
                  <a:cubicBezTo>
                    <a:pt x="513915" y="245514"/>
                    <a:pt x="512654" y="245684"/>
                    <a:pt x="511771" y="245345"/>
                  </a:cubicBezTo>
                  <a:cubicBezTo>
                    <a:pt x="503110" y="240181"/>
                    <a:pt x="479988" y="229684"/>
                    <a:pt x="472043" y="238234"/>
                  </a:cubicBezTo>
                  <a:cubicBezTo>
                    <a:pt x="478391" y="242128"/>
                    <a:pt x="501176" y="256351"/>
                    <a:pt x="511224" y="262954"/>
                  </a:cubicBezTo>
                  <a:cubicBezTo>
                    <a:pt x="524635" y="271673"/>
                    <a:pt x="535229" y="287842"/>
                    <a:pt x="566464" y="337408"/>
                  </a:cubicBezTo>
                  <a:cubicBezTo>
                    <a:pt x="598960" y="388964"/>
                    <a:pt x="632298" y="391249"/>
                    <a:pt x="649408" y="387863"/>
                  </a:cubicBezTo>
                  <a:cubicBezTo>
                    <a:pt x="659456" y="385916"/>
                    <a:pt x="673581" y="378085"/>
                    <a:pt x="683293" y="361916"/>
                  </a:cubicBezTo>
                  <a:cubicBezTo>
                    <a:pt x="692121" y="346974"/>
                    <a:pt x="699898" y="319800"/>
                    <a:pt x="686277" y="275737"/>
                  </a:cubicBezTo>
                  <a:cubicBezTo>
                    <a:pt x="666687" y="212837"/>
                    <a:pt x="623974" y="171229"/>
                    <a:pt x="558813" y="152224"/>
                  </a:cubicBezTo>
                  <a:cubicBezTo>
                    <a:pt x="512569" y="138721"/>
                    <a:pt x="418653" y="142616"/>
                    <a:pt x="417770" y="142616"/>
                  </a:cubicBezTo>
                  <a:cubicBezTo>
                    <a:pt x="416887" y="142616"/>
                    <a:pt x="416172" y="142065"/>
                    <a:pt x="416004" y="141176"/>
                  </a:cubicBezTo>
                  <a:lnTo>
                    <a:pt x="407723" y="99780"/>
                  </a:lnTo>
                  <a:cubicBezTo>
                    <a:pt x="407554" y="98891"/>
                    <a:pt x="408059" y="97833"/>
                    <a:pt x="409151" y="97663"/>
                  </a:cubicBezTo>
                  <a:cubicBezTo>
                    <a:pt x="410202" y="97494"/>
                    <a:pt x="411086" y="98002"/>
                    <a:pt x="411253" y="99103"/>
                  </a:cubicBezTo>
                  <a:lnTo>
                    <a:pt x="419199" y="138933"/>
                  </a:lnTo>
                  <a:cubicBezTo>
                    <a:pt x="431559" y="138383"/>
                    <a:pt x="516479" y="135928"/>
                    <a:pt x="559864" y="148711"/>
                  </a:cubicBezTo>
                  <a:cubicBezTo>
                    <a:pt x="626076" y="168097"/>
                    <a:pt x="669672" y="210382"/>
                    <a:pt x="689599" y="274552"/>
                  </a:cubicBezTo>
                  <a:cubicBezTo>
                    <a:pt x="703724" y="320054"/>
                    <a:pt x="695610" y="348117"/>
                    <a:pt x="686235" y="363609"/>
                  </a:cubicBezTo>
                  <a:cubicBezTo>
                    <a:pt x="675978" y="380837"/>
                    <a:pt x="660801" y="389217"/>
                    <a:pt x="650039" y="391165"/>
                  </a:cubicBezTo>
                  <a:cubicBezTo>
                    <a:pt x="647012" y="392138"/>
                    <a:pt x="643312" y="392477"/>
                    <a:pt x="639066" y="392477"/>
                  </a:cubicBezTo>
                  <a:close/>
                </a:path>
              </a:pathLst>
            </a:custGeom>
            <a:solidFill>
              <a:srgbClr val="191919"/>
            </a:solidFill>
            <a:ln w="422" cap="flat">
              <a:noFill/>
              <a:prstDash val="solid"/>
              <a:miter/>
            </a:ln>
          </p:spPr>
          <p:txBody>
            <a:bodyPr rtlCol="0" anchor="ctr"/>
            <a:lstStyle/>
            <a:p>
              <a:endParaRPr lang="fr-FR"/>
            </a:p>
          </p:txBody>
        </p:sp>
        <p:sp>
          <p:nvSpPr>
            <p:cNvPr id="4375" name="Forme libre 4374">
              <a:extLst>
                <a:ext uri="{FF2B5EF4-FFF2-40B4-BE49-F238E27FC236}">
                  <a16:creationId xmlns:a16="http://schemas.microsoft.com/office/drawing/2014/main" id="{680E5551-CAE8-CB3B-93C8-348F803CBA36}"/>
                </a:ext>
              </a:extLst>
            </p:cNvPr>
            <p:cNvSpPr/>
            <p:nvPr/>
          </p:nvSpPr>
          <p:spPr>
            <a:xfrm>
              <a:off x="14991635" y="6274552"/>
              <a:ext cx="149455" cy="160854"/>
            </a:xfrm>
            <a:custGeom>
              <a:avLst/>
              <a:gdLst>
                <a:gd name="connsiteX0" fmla="*/ 123265 w 149455"/>
                <a:gd name="connsiteY0" fmla="*/ 152289 h 160854"/>
                <a:gd name="connsiteX1" fmla="*/ 35360 w 149455"/>
                <a:gd name="connsiteY1" fmla="*/ 58617 h 160854"/>
                <a:gd name="connsiteX2" fmla="*/ 15055 w 149455"/>
                <a:gd name="connsiteY2" fmla="*/ 16670 h 160854"/>
                <a:gd name="connsiteX3" fmla="*/ 2696 w 149455"/>
                <a:gd name="connsiteY3" fmla="*/ -5002 h 160854"/>
                <a:gd name="connsiteX4" fmla="*/ 2527 w 149455"/>
                <a:gd name="connsiteY4" fmla="*/ -5002 h 160854"/>
                <a:gd name="connsiteX5" fmla="*/ -17610 w 149455"/>
                <a:gd name="connsiteY5" fmla="*/ 22554 h 160854"/>
                <a:gd name="connsiteX6" fmla="*/ -17778 w 149455"/>
                <a:gd name="connsiteY6" fmla="*/ 31781 h 160854"/>
                <a:gd name="connsiteX7" fmla="*/ -16559 w 149455"/>
                <a:gd name="connsiteY7" fmla="*/ 32331 h 160854"/>
                <a:gd name="connsiteX8" fmla="*/ -499 w 149455"/>
                <a:gd name="connsiteY8" fmla="*/ 7104 h 160854"/>
                <a:gd name="connsiteX9" fmla="*/ 1980 w 149455"/>
                <a:gd name="connsiteY9" fmla="*/ 6384 h 160854"/>
                <a:gd name="connsiteX10" fmla="*/ 2696 w 149455"/>
                <a:gd name="connsiteY10" fmla="*/ 8882 h 160854"/>
                <a:gd name="connsiteX11" fmla="*/ -15844 w 149455"/>
                <a:gd name="connsiteY11" fmla="*/ 35887 h 160854"/>
                <a:gd name="connsiteX12" fmla="*/ -20258 w 149455"/>
                <a:gd name="connsiteY12" fmla="*/ 34109 h 160854"/>
                <a:gd name="connsiteX13" fmla="*/ -20595 w 149455"/>
                <a:gd name="connsiteY13" fmla="*/ 21496 h 160854"/>
                <a:gd name="connsiteX14" fmla="*/ 2527 w 149455"/>
                <a:gd name="connsiteY14" fmla="*/ -8557 h 160854"/>
                <a:gd name="connsiteX15" fmla="*/ 18419 w 149455"/>
                <a:gd name="connsiteY15" fmla="*/ 15442 h 160854"/>
                <a:gd name="connsiteX16" fmla="*/ 38345 w 149455"/>
                <a:gd name="connsiteY16" fmla="*/ 56670 h 160854"/>
                <a:gd name="connsiteX17" fmla="*/ 124821 w 149455"/>
                <a:gd name="connsiteY17" fmla="*/ 148394 h 160854"/>
                <a:gd name="connsiteX18" fmla="*/ 127301 w 149455"/>
                <a:gd name="connsiteY18" fmla="*/ 149114 h 160854"/>
                <a:gd name="connsiteX19" fmla="*/ 126586 w 149455"/>
                <a:gd name="connsiteY19" fmla="*/ 151611 h 160854"/>
                <a:gd name="connsiteX20" fmla="*/ 123265 w 149455"/>
                <a:gd name="connsiteY20" fmla="*/ 152289 h 16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455" h="160854">
                  <a:moveTo>
                    <a:pt x="123265" y="152289"/>
                  </a:moveTo>
                  <a:cubicBezTo>
                    <a:pt x="102078" y="152289"/>
                    <a:pt x="46122" y="74956"/>
                    <a:pt x="35360" y="58617"/>
                  </a:cubicBezTo>
                  <a:cubicBezTo>
                    <a:pt x="25817" y="44225"/>
                    <a:pt x="19847" y="28945"/>
                    <a:pt x="15055" y="16670"/>
                  </a:cubicBezTo>
                  <a:cubicBezTo>
                    <a:pt x="10473" y="4945"/>
                    <a:pt x="6563" y="-5002"/>
                    <a:pt x="2696" y="-5002"/>
                  </a:cubicBezTo>
                  <a:lnTo>
                    <a:pt x="2527" y="-5002"/>
                  </a:lnTo>
                  <a:cubicBezTo>
                    <a:pt x="-4536" y="-4663"/>
                    <a:pt x="-13196" y="9390"/>
                    <a:pt x="-17610" y="22554"/>
                  </a:cubicBezTo>
                  <a:cubicBezTo>
                    <a:pt x="-19207" y="27548"/>
                    <a:pt x="-18829" y="30554"/>
                    <a:pt x="-17778" y="31781"/>
                  </a:cubicBezTo>
                  <a:cubicBezTo>
                    <a:pt x="-17442" y="32120"/>
                    <a:pt x="-17063" y="32331"/>
                    <a:pt x="-16559" y="32331"/>
                  </a:cubicBezTo>
                  <a:cubicBezTo>
                    <a:pt x="-14457" y="30892"/>
                    <a:pt x="-6680" y="18278"/>
                    <a:pt x="-499" y="7104"/>
                  </a:cubicBezTo>
                  <a:cubicBezTo>
                    <a:pt x="47" y="6215"/>
                    <a:pt x="1098" y="5876"/>
                    <a:pt x="1980" y="6384"/>
                  </a:cubicBezTo>
                  <a:cubicBezTo>
                    <a:pt x="2864" y="6935"/>
                    <a:pt x="3200" y="7993"/>
                    <a:pt x="2696" y="8882"/>
                  </a:cubicBezTo>
                  <a:cubicBezTo>
                    <a:pt x="-7015" y="26490"/>
                    <a:pt x="-13196" y="35548"/>
                    <a:pt x="-15844" y="35887"/>
                  </a:cubicBezTo>
                  <a:cubicBezTo>
                    <a:pt x="-17610" y="36056"/>
                    <a:pt x="-19207" y="35336"/>
                    <a:pt x="-20258" y="34109"/>
                  </a:cubicBezTo>
                  <a:cubicBezTo>
                    <a:pt x="-21477" y="32670"/>
                    <a:pt x="-23075" y="28945"/>
                    <a:pt x="-20595" y="21496"/>
                  </a:cubicBezTo>
                  <a:cubicBezTo>
                    <a:pt x="-15844" y="7443"/>
                    <a:pt x="-6638" y="-8007"/>
                    <a:pt x="2527" y="-8557"/>
                  </a:cubicBezTo>
                  <a:cubicBezTo>
                    <a:pt x="8875" y="-8896"/>
                    <a:pt x="12785" y="882"/>
                    <a:pt x="18419" y="15442"/>
                  </a:cubicBezTo>
                  <a:cubicBezTo>
                    <a:pt x="23169" y="27548"/>
                    <a:pt x="29012" y="42829"/>
                    <a:pt x="38345" y="56670"/>
                  </a:cubicBezTo>
                  <a:cubicBezTo>
                    <a:pt x="65335" y="97389"/>
                    <a:pt x="113554" y="154786"/>
                    <a:pt x="124821" y="148394"/>
                  </a:cubicBezTo>
                  <a:cubicBezTo>
                    <a:pt x="125703" y="147844"/>
                    <a:pt x="126754" y="148225"/>
                    <a:pt x="127301" y="149114"/>
                  </a:cubicBezTo>
                  <a:cubicBezTo>
                    <a:pt x="127847" y="150003"/>
                    <a:pt x="127469" y="151061"/>
                    <a:pt x="126586" y="151611"/>
                  </a:cubicBezTo>
                  <a:cubicBezTo>
                    <a:pt x="125577" y="151907"/>
                    <a:pt x="124484" y="152289"/>
                    <a:pt x="123265" y="152289"/>
                  </a:cubicBezTo>
                  <a:close/>
                </a:path>
              </a:pathLst>
            </a:custGeom>
            <a:solidFill>
              <a:srgbClr val="191919"/>
            </a:solidFill>
            <a:ln w="422" cap="flat">
              <a:noFill/>
              <a:prstDash val="solid"/>
              <a:miter/>
            </a:ln>
          </p:spPr>
          <p:txBody>
            <a:bodyPr rtlCol="0" anchor="ctr"/>
            <a:lstStyle/>
            <a:p>
              <a:endParaRPr lang="fr-FR"/>
            </a:p>
          </p:txBody>
        </p:sp>
        <p:sp>
          <p:nvSpPr>
            <p:cNvPr id="4376" name="Forme libre 4375">
              <a:extLst>
                <a:ext uri="{FF2B5EF4-FFF2-40B4-BE49-F238E27FC236}">
                  <a16:creationId xmlns:a16="http://schemas.microsoft.com/office/drawing/2014/main" id="{CDC30EEB-0FE4-1DA6-0418-7663D09028C7}"/>
                </a:ext>
              </a:extLst>
            </p:cNvPr>
            <p:cNvSpPr/>
            <p:nvPr/>
          </p:nvSpPr>
          <p:spPr>
            <a:xfrm>
              <a:off x="14975048" y="6273866"/>
              <a:ext cx="34301" cy="50640"/>
            </a:xfrm>
            <a:custGeom>
              <a:avLst/>
              <a:gdLst>
                <a:gd name="connsiteX0" fmla="*/ -16230 w 34301"/>
                <a:gd name="connsiteY0" fmla="*/ 42008 h 50640"/>
                <a:gd name="connsiteX1" fmla="*/ -19761 w 34301"/>
                <a:gd name="connsiteY1" fmla="*/ 40569 h 50640"/>
                <a:gd name="connsiteX2" fmla="*/ -20307 w 34301"/>
                <a:gd name="connsiteY2" fmla="*/ 25119 h 50640"/>
                <a:gd name="connsiteX3" fmla="*/ -6014 w 34301"/>
                <a:gd name="connsiteY3" fmla="*/ -6331 h 50640"/>
                <a:gd name="connsiteX4" fmla="*/ 11979 w 34301"/>
                <a:gd name="connsiteY4" fmla="*/ -3325 h 50640"/>
                <a:gd name="connsiteX5" fmla="*/ 12147 w 34301"/>
                <a:gd name="connsiteY5" fmla="*/ -828 h 50640"/>
                <a:gd name="connsiteX6" fmla="*/ 9666 w 34301"/>
                <a:gd name="connsiteY6" fmla="*/ -658 h 50640"/>
                <a:gd name="connsiteX7" fmla="*/ -3744 w 34301"/>
                <a:gd name="connsiteY7" fmla="*/ -3494 h 50640"/>
                <a:gd name="connsiteX8" fmla="*/ -16819 w 34301"/>
                <a:gd name="connsiteY8" fmla="*/ 26177 h 50640"/>
                <a:gd name="connsiteX9" fmla="*/ -17154 w 34301"/>
                <a:gd name="connsiteY9" fmla="*/ 38283 h 50640"/>
                <a:gd name="connsiteX10" fmla="*/ -15221 w 34301"/>
                <a:gd name="connsiteY10" fmla="*/ 38622 h 50640"/>
                <a:gd name="connsiteX11" fmla="*/ -2861 w 34301"/>
                <a:gd name="connsiteY11" fmla="*/ 18897 h 50640"/>
                <a:gd name="connsiteX12" fmla="*/ -549 w 34301"/>
                <a:gd name="connsiteY12" fmla="*/ 18008 h 50640"/>
                <a:gd name="connsiteX13" fmla="*/ 334 w 34301"/>
                <a:gd name="connsiteY13" fmla="*/ 20336 h 50640"/>
                <a:gd name="connsiteX14" fmla="*/ -14506 w 34301"/>
                <a:gd name="connsiteY14" fmla="*/ 42177 h 50640"/>
                <a:gd name="connsiteX15" fmla="*/ -16230 w 34301"/>
                <a:gd name="connsiteY15" fmla="*/ 42008 h 50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01" h="50640">
                  <a:moveTo>
                    <a:pt x="-16230" y="42008"/>
                  </a:moveTo>
                  <a:cubicBezTo>
                    <a:pt x="-17659" y="42008"/>
                    <a:pt x="-18878" y="41458"/>
                    <a:pt x="-19761" y="40569"/>
                  </a:cubicBezTo>
                  <a:cubicBezTo>
                    <a:pt x="-22241" y="38072"/>
                    <a:pt x="-22409" y="32738"/>
                    <a:pt x="-20307" y="25119"/>
                  </a:cubicBezTo>
                  <a:cubicBezTo>
                    <a:pt x="-17323" y="14114"/>
                    <a:pt x="-12530" y="-1166"/>
                    <a:pt x="-6014" y="-6331"/>
                  </a:cubicBezTo>
                  <a:cubicBezTo>
                    <a:pt x="1595" y="-12383"/>
                    <a:pt x="11475" y="-3664"/>
                    <a:pt x="11979" y="-3325"/>
                  </a:cubicBezTo>
                  <a:cubicBezTo>
                    <a:pt x="12694" y="-2606"/>
                    <a:pt x="12694" y="-1548"/>
                    <a:pt x="12147" y="-828"/>
                  </a:cubicBezTo>
                  <a:cubicBezTo>
                    <a:pt x="11433" y="-108"/>
                    <a:pt x="10382" y="-108"/>
                    <a:pt x="9666" y="-658"/>
                  </a:cubicBezTo>
                  <a:cubicBezTo>
                    <a:pt x="9666" y="-658"/>
                    <a:pt x="1553" y="-7769"/>
                    <a:pt x="-3744" y="-3494"/>
                  </a:cubicBezTo>
                  <a:cubicBezTo>
                    <a:pt x="-10092" y="1500"/>
                    <a:pt x="-15221" y="20124"/>
                    <a:pt x="-16819" y="26177"/>
                  </a:cubicBezTo>
                  <a:cubicBezTo>
                    <a:pt x="-18752" y="33289"/>
                    <a:pt x="-18247" y="37013"/>
                    <a:pt x="-17154" y="38283"/>
                  </a:cubicBezTo>
                  <a:cubicBezTo>
                    <a:pt x="-16986" y="38452"/>
                    <a:pt x="-16608" y="39003"/>
                    <a:pt x="-15221" y="38622"/>
                  </a:cubicBezTo>
                  <a:cubicBezTo>
                    <a:pt x="-12572" y="37902"/>
                    <a:pt x="-6729" y="27786"/>
                    <a:pt x="-2861" y="18897"/>
                  </a:cubicBezTo>
                  <a:cubicBezTo>
                    <a:pt x="-2525" y="18008"/>
                    <a:pt x="-1431" y="17669"/>
                    <a:pt x="-549" y="18008"/>
                  </a:cubicBezTo>
                  <a:cubicBezTo>
                    <a:pt x="334" y="18347"/>
                    <a:pt x="671" y="19447"/>
                    <a:pt x="334" y="20336"/>
                  </a:cubicBezTo>
                  <a:cubicBezTo>
                    <a:pt x="-1768" y="25119"/>
                    <a:pt x="-9041" y="40780"/>
                    <a:pt x="-14506" y="42177"/>
                  </a:cubicBezTo>
                  <a:cubicBezTo>
                    <a:pt x="-15010" y="41796"/>
                    <a:pt x="-15683" y="42008"/>
                    <a:pt x="-16230" y="42008"/>
                  </a:cubicBezTo>
                  <a:close/>
                </a:path>
              </a:pathLst>
            </a:custGeom>
            <a:solidFill>
              <a:srgbClr val="191919"/>
            </a:solidFill>
            <a:ln w="422" cap="flat">
              <a:noFill/>
              <a:prstDash val="solid"/>
              <a:miter/>
            </a:ln>
          </p:spPr>
          <p:txBody>
            <a:bodyPr rtlCol="0" anchor="ctr"/>
            <a:lstStyle/>
            <a:p>
              <a:endParaRPr lang="fr-FR"/>
            </a:p>
          </p:txBody>
        </p:sp>
        <p:sp>
          <p:nvSpPr>
            <p:cNvPr id="4377" name="Forme libre 4376">
              <a:extLst>
                <a:ext uri="{FF2B5EF4-FFF2-40B4-BE49-F238E27FC236}">
                  <a16:creationId xmlns:a16="http://schemas.microsoft.com/office/drawing/2014/main" id="{F13FD983-DE12-BA14-5FF6-A3860EA2BBA5}"/>
                </a:ext>
              </a:extLst>
            </p:cNvPr>
            <p:cNvSpPr/>
            <p:nvPr/>
          </p:nvSpPr>
          <p:spPr>
            <a:xfrm>
              <a:off x="14954074" y="6278536"/>
              <a:ext cx="34959" cy="36192"/>
            </a:xfrm>
            <a:custGeom>
              <a:avLst/>
              <a:gdLst>
                <a:gd name="connsiteX0" fmla="*/ -17793 w 34959"/>
                <a:gd name="connsiteY0" fmla="*/ 27734 h 36192"/>
                <a:gd name="connsiteX1" fmla="*/ -19222 w 34959"/>
                <a:gd name="connsiteY1" fmla="*/ 27396 h 36192"/>
                <a:gd name="connsiteX2" fmla="*/ -21703 w 34959"/>
                <a:gd name="connsiteY2" fmla="*/ 23502 h 36192"/>
                <a:gd name="connsiteX3" fmla="*/ -683 w 34959"/>
                <a:gd name="connsiteY3" fmla="*/ -8117 h 36192"/>
                <a:gd name="connsiteX4" fmla="*/ 12224 w 34959"/>
                <a:gd name="connsiteY4" fmla="*/ -5620 h 36192"/>
                <a:gd name="connsiteX5" fmla="*/ 13107 w 34959"/>
                <a:gd name="connsiteY5" fmla="*/ -3292 h 36192"/>
                <a:gd name="connsiteX6" fmla="*/ 10794 w 34959"/>
                <a:gd name="connsiteY6" fmla="*/ -2403 h 36192"/>
                <a:gd name="connsiteX7" fmla="*/ 368 w 34959"/>
                <a:gd name="connsiteY7" fmla="*/ -4731 h 36192"/>
                <a:gd name="connsiteX8" fmla="*/ -18171 w 34959"/>
                <a:gd name="connsiteY8" fmla="*/ 22994 h 36192"/>
                <a:gd name="connsiteX9" fmla="*/ -17835 w 34959"/>
                <a:gd name="connsiteY9" fmla="*/ 24052 h 36192"/>
                <a:gd name="connsiteX10" fmla="*/ -9890 w 34959"/>
                <a:gd name="connsiteY10" fmla="*/ 19057 h 36192"/>
                <a:gd name="connsiteX11" fmla="*/ 5119 w 34959"/>
                <a:gd name="connsiteY11" fmla="*/ 5893 h 36192"/>
                <a:gd name="connsiteX12" fmla="*/ 7599 w 34959"/>
                <a:gd name="connsiteY12" fmla="*/ 6062 h 36192"/>
                <a:gd name="connsiteX13" fmla="*/ 7431 w 34959"/>
                <a:gd name="connsiteY13" fmla="*/ 8560 h 36192"/>
                <a:gd name="connsiteX14" fmla="*/ -7577 w 34959"/>
                <a:gd name="connsiteY14" fmla="*/ 21724 h 36192"/>
                <a:gd name="connsiteX15" fmla="*/ -17793 w 34959"/>
                <a:gd name="connsiteY15" fmla="*/ 27734 h 3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59" h="36192">
                  <a:moveTo>
                    <a:pt x="-17793" y="27734"/>
                  </a:moveTo>
                  <a:cubicBezTo>
                    <a:pt x="-18339" y="27734"/>
                    <a:pt x="-18844" y="27565"/>
                    <a:pt x="-19222" y="27396"/>
                  </a:cubicBezTo>
                  <a:cubicBezTo>
                    <a:pt x="-20105" y="27057"/>
                    <a:pt x="-21324" y="25957"/>
                    <a:pt x="-21703" y="23502"/>
                  </a:cubicBezTo>
                  <a:cubicBezTo>
                    <a:pt x="-22417" y="17279"/>
                    <a:pt x="-5476" y="-6720"/>
                    <a:pt x="-683" y="-8117"/>
                  </a:cubicBezTo>
                  <a:cubicBezTo>
                    <a:pt x="3900" y="-9556"/>
                    <a:pt x="11340" y="-6001"/>
                    <a:pt x="12224" y="-5620"/>
                  </a:cubicBezTo>
                  <a:cubicBezTo>
                    <a:pt x="13107" y="-5281"/>
                    <a:pt x="13442" y="-4181"/>
                    <a:pt x="13107" y="-3292"/>
                  </a:cubicBezTo>
                  <a:cubicBezTo>
                    <a:pt x="12770" y="-2403"/>
                    <a:pt x="11677" y="-2064"/>
                    <a:pt x="10794" y="-2403"/>
                  </a:cubicBezTo>
                  <a:cubicBezTo>
                    <a:pt x="8861" y="-3292"/>
                    <a:pt x="3396" y="-5620"/>
                    <a:pt x="368" y="-4731"/>
                  </a:cubicBezTo>
                  <a:cubicBezTo>
                    <a:pt x="-3331" y="-3503"/>
                    <a:pt x="-18508" y="19269"/>
                    <a:pt x="-18171" y="22994"/>
                  </a:cubicBezTo>
                  <a:cubicBezTo>
                    <a:pt x="-18003" y="23883"/>
                    <a:pt x="-17835" y="24052"/>
                    <a:pt x="-17835" y="24052"/>
                  </a:cubicBezTo>
                  <a:cubicBezTo>
                    <a:pt x="-17667" y="24221"/>
                    <a:pt x="-16069" y="24391"/>
                    <a:pt x="-9890" y="19057"/>
                  </a:cubicBezTo>
                  <a:cubicBezTo>
                    <a:pt x="-4046" y="14274"/>
                    <a:pt x="4951" y="6062"/>
                    <a:pt x="5119" y="5893"/>
                  </a:cubicBezTo>
                  <a:cubicBezTo>
                    <a:pt x="5833" y="5174"/>
                    <a:pt x="6884" y="5343"/>
                    <a:pt x="7599" y="6062"/>
                  </a:cubicBezTo>
                  <a:cubicBezTo>
                    <a:pt x="8314" y="6782"/>
                    <a:pt x="8145" y="7840"/>
                    <a:pt x="7431" y="8560"/>
                  </a:cubicBezTo>
                  <a:cubicBezTo>
                    <a:pt x="7263" y="8560"/>
                    <a:pt x="-1734" y="16899"/>
                    <a:pt x="-7577" y="21724"/>
                  </a:cubicBezTo>
                  <a:cubicBezTo>
                    <a:pt x="-12538" y="25957"/>
                    <a:pt x="-15522" y="27734"/>
                    <a:pt x="-17793" y="27734"/>
                  </a:cubicBezTo>
                  <a:close/>
                </a:path>
              </a:pathLst>
            </a:custGeom>
            <a:solidFill>
              <a:srgbClr val="191919"/>
            </a:solidFill>
            <a:ln w="422" cap="flat">
              <a:noFill/>
              <a:prstDash val="solid"/>
              <a:miter/>
            </a:ln>
          </p:spPr>
          <p:txBody>
            <a:bodyPr rtlCol="0" anchor="ctr"/>
            <a:lstStyle/>
            <a:p>
              <a:endParaRPr lang="fr-FR"/>
            </a:p>
          </p:txBody>
        </p:sp>
        <p:sp>
          <p:nvSpPr>
            <p:cNvPr id="4378" name="Forme libre 4377">
              <a:extLst>
                <a:ext uri="{FF2B5EF4-FFF2-40B4-BE49-F238E27FC236}">
                  <a16:creationId xmlns:a16="http://schemas.microsoft.com/office/drawing/2014/main" id="{5309FA69-70F4-729D-B916-8ADE272CF6CB}"/>
                </a:ext>
              </a:extLst>
            </p:cNvPr>
            <p:cNvSpPr/>
            <p:nvPr/>
          </p:nvSpPr>
          <p:spPr>
            <a:xfrm>
              <a:off x="14824530" y="6116525"/>
              <a:ext cx="146588" cy="190373"/>
            </a:xfrm>
            <a:custGeom>
              <a:avLst/>
              <a:gdLst>
                <a:gd name="connsiteX0" fmla="*/ 91372 w 146588"/>
                <a:gd name="connsiteY0" fmla="*/ 182071 h 190373"/>
                <a:gd name="connsiteX1" fmla="*/ 88892 w 146588"/>
                <a:gd name="connsiteY1" fmla="*/ 181182 h 190373"/>
                <a:gd name="connsiteX2" fmla="*/ 88009 w 146588"/>
                <a:gd name="connsiteY2" fmla="*/ 176568 h 190373"/>
                <a:gd name="connsiteX3" fmla="*/ 109366 w 146588"/>
                <a:gd name="connsiteY3" fmla="*/ 153626 h 190373"/>
                <a:gd name="connsiteX4" fmla="*/ 124542 w 146588"/>
                <a:gd name="connsiteY4" fmla="*/ 160187 h 190373"/>
                <a:gd name="connsiteX5" fmla="*/ 124373 w 146588"/>
                <a:gd name="connsiteY5" fmla="*/ 162685 h 190373"/>
                <a:gd name="connsiteX6" fmla="*/ 121893 w 146588"/>
                <a:gd name="connsiteY6" fmla="*/ 162515 h 190373"/>
                <a:gd name="connsiteX7" fmla="*/ 110080 w 146588"/>
                <a:gd name="connsiteY7" fmla="*/ 157013 h 190373"/>
                <a:gd name="connsiteX8" fmla="*/ 92255 w 146588"/>
                <a:gd name="connsiteY8" fmla="*/ 174960 h 190373"/>
                <a:gd name="connsiteX9" fmla="*/ 91204 w 146588"/>
                <a:gd name="connsiteY9" fmla="*/ 178346 h 190373"/>
                <a:gd name="connsiteX10" fmla="*/ 111509 w 146588"/>
                <a:gd name="connsiteY10" fmla="*/ 164674 h 190373"/>
                <a:gd name="connsiteX11" fmla="*/ 113990 w 146588"/>
                <a:gd name="connsiteY11" fmla="*/ 164843 h 190373"/>
                <a:gd name="connsiteX12" fmla="*/ 113822 w 146588"/>
                <a:gd name="connsiteY12" fmla="*/ 167341 h 190373"/>
                <a:gd name="connsiteX13" fmla="*/ 91372 w 146588"/>
                <a:gd name="connsiteY13" fmla="*/ 182071 h 190373"/>
                <a:gd name="connsiteX14" fmla="*/ -19823 w 146588"/>
                <a:gd name="connsiteY14" fmla="*/ 53733 h 190373"/>
                <a:gd name="connsiteX15" fmla="*/ -19823 w 146588"/>
                <a:gd name="connsiteY15" fmla="*/ 53733 h 190373"/>
                <a:gd name="connsiteX16" fmla="*/ -21588 w 146588"/>
                <a:gd name="connsiteY16" fmla="*/ 51786 h 190373"/>
                <a:gd name="connsiteX17" fmla="*/ -18393 w 146588"/>
                <a:gd name="connsiteY17" fmla="*/ 3786 h 190373"/>
                <a:gd name="connsiteX18" fmla="*/ -16459 w 146588"/>
                <a:gd name="connsiteY18" fmla="*/ 2177 h 190373"/>
                <a:gd name="connsiteX19" fmla="*/ -14862 w 146588"/>
                <a:gd name="connsiteY19" fmla="*/ 4125 h 190373"/>
                <a:gd name="connsiteX20" fmla="*/ -18056 w 146588"/>
                <a:gd name="connsiteY20" fmla="*/ 52124 h 190373"/>
                <a:gd name="connsiteX21" fmla="*/ -19823 w 146588"/>
                <a:gd name="connsiteY21" fmla="*/ 53733 h 190373"/>
                <a:gd name="connsiteX22" fmla="*/ 70227 w 146588"/>
                <a:gd name="connsiteY22" fmla="*/ 45945 h 190373"/>
                <a:gd name="connsiteX23" fmla="*/ 68461 w 146588"/>
                <a:gd name="connsiteY23" fmla="*/ 44505 h 190373"/>
                <a:gd name="connsiteX24" fmla="*/ 58918 w 146588"/>
                <a:gd name="connsiteY24" fmla="*/ -6161 h 190373"/>
                <a:gd name="connsiteX25" fmla="*/ 60348 w 146588"/>
                <a:gd name="connsiteY25" fmla="*/ -8278 h 190373"/>
                <a:gd name="connsiteX26" fmla="*/ 62450 w 146588"/>
                <a:gd name="connsiteY26" fmla="*/ -6838 h 190373"/>
                <a:gd name="connsiteX27" fmla="*/ 71992 w 146588"/>
                <a:gd name="connsiteY27" fmla="*/ 43828 h 190373"/>
                <a:gd name="connsiteX28" fmla="*/ 70563 w 146588"/>
                <a:gd name="connsiteY28" fmla="*/ 45945 h 190373"/>
                <a:gd name="connsiteX29" fmla="*/ 70227 w 146588"/>
                <a:gd name="connsiteY29" fmla="*/ 45945 h 19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588" h="190373">
                  <a:moveTo>
                    <a:pt x="91372" y="182071"/>
                  </a:moveTo>
                  <a:cubicBezTo>
                    <a:pt x="90321" y="182071"/>
                    <a:pt x="89607" y="181902"/>
                    <a:pt x="88892" y="181182"/>
                  </a:cubicBezTo>
                  <a:cubicBezTo>
                    <a:pt x="88177" y="180462"/>
                    <a:pt x="87295" y="179066"/>
                    <a:pt x="88009" y="176568"/>
                  </a:cubicBezTo>
                  <a:cubicBezTo>
                    <a:pt x="89775" y="169796"/>
                    <a:pt x="102681" y="155066"/>
                    <a:pt x="109366" y="153626"/>
                  </a:cubicBezTo>
                  <a:cubicBezTo>
                    <a:pt x="117143" y="151849"/>
                    <a:pt x="124373" y="159849"/>
                    <a:pt x="124542" y="160187"/>
                  </a:cubicBezTo>
                  <a:cubicBezTo>
                    <a:pt x="125256" y="160907"/>
                    <a:pt x="125089" y="161965"/>
                    <a:pt x="124373" y="162685"/>
                  </a:cubicBezTo>
                  <a:cubicBezTo>
                    <a:pt x="123659" y="163404"/>
                    <a:pt x="122608" y="163235"/>
                    <a:pt x="121893" y="162515"/>
                  </a:cubicBezTo>
                  <a:cubicBezTo>
                    <a:pt x="121893" y="162515"/>
                    <a:pt x="115713" y="155743"/>
                    <a:pt x="110080" y="157013"/>
                  </a:cubicBezTo>
                  <a:cubicBezTo>
                    <a:pt x="105834" y="157902"/>
                    <a:pt x="95955" y="168018"/>
                    <a:pt x="92255" y="174960"/>
                  </a:cubicBezTo>
                  <a:cubicBezTo>
                    <a:pt x="90826" y="177626"/>
                    <a:pt x="91204" y="178346"/>
                    <a:pt x="91204" y="178346"/>
                  </a:cubicBezTo>
                  <a:cubicBezTo>
                    <a:pt x="92970" y="179066"/>
                    <a:pt x="102513" y="172843"/>
                    <a:pt x="111509" y="164674"/>
                  </a:cubicBezTo>
                  <a:cubicBezTo>
                    <a:pt x="112224" y="163954"/>
                    <a:pt x="113275" y="164124"/>
                    <a:pt x="113990" y="164843"/>
                  </a:cubicBezTo>
                  <a:cubicBezTo>
                    <a:pt x="114704" y="165563"/>
                    <a:pt x="114536" y="166621"/>
                    <a:pt x="113822" y="167341"/>
                  </a:cubicBezTo>
                  <a:cubicBezTo>
                    <a:pt x="107474" y="173351"/>
                    <a:pt x="97048" y="182071"/>
                    <a:pt x="91372" y="182071"/>
                  </a:cubicBezTo>
                  <a:close/>
                  <a:moveTo>
                    <a:pt x="-19823" y="53733"/>
                  </a:moveTo>
                  <a:cubicBezTo>
                    <a:pt x="-19991" y="53733"/>
                    <a:pt x="-19991" y="53733"/>
                    <a:pt x="-19823" y="53733"/>
                  </a:cubicBezTo>
                  <a:cubicBezTo>
                    <a:pt x="-20874" y="53733"/>
                    <a:pt x="-21588" y="52844"/>
                    <a:pt x="-21588" y="51786"/>
                  </a:cubicBezTo>
                  <a:lnTo>
                    <a:pt x="-18393" y="3786"/>
                  </a:lnTo>
                  <a:cubicBezTo>
                    <a:pt x="-18393" y="2728"/>
                    <a:pt x="-17510" y="2008"/>
                    <a:pt x="-16459" y="2177"/>
                  </a:cubicBezTo>
                  <a:cubicBezTo>
                    <a:pt x="-15408" y="2177"/>
                    <a:pt x="-14693" y="3067"/>
                    <a:pt x="-14862" y="4125"/>
                  </a:cubicBezTo>
                  <a:lnTo>
                    <a:pt x="-18056" y="52124"/>
                  </a:lnTo>
                  <a:cubicBezTo>
                    <a:pt x="-18225" y="53056"/>
                    <a:pt x="-18940" y="53733"/>
                    <a:pt x="-19823" y="53733"/>
                  </a:cubicBezTo>
                  <a:close/>
                  <a:moveTo>
                    <a:pt x="70227" y="45945"/>
                  </a:moveTo>
                  <a:cubicBezTo>
                    <a:pt x="69343" y="45945"/>
                    <a:pt x="68629" y="45394"/>
                    <a:pt x="68461" y="44505"/>
                  </a:cubicBezTo>
                  <a:lnTo>
                    <a:pt x="58918" y="-6161"/>
                  </a:lnTo>
                  <a:cubicBezTo>
                    <a:pt x="58750" y="-7050"/>
                    <a:pt x="59464" y="-8108"/>
                    <a:pt x="60348" y="-8278"/>
                  </a:cubicBezTo>
                  <a:cubicBezTo>
                    <a:pt x="61230" y="-8447"/>
                    <a:pt x="62281" y="-7727"/>
                    <a:pt x="62450" y="-6838"/>
                  </a:cubicBezTo>
                  <a:lnTo>
                    <a:pt x="71992" y="43828"/>
                  </a:lnTo>
                  <a:cubicBezTo>
                    <a:pt x="72161" y="44717"/>
                    <a:pt x="71445" y="45775"/>
                    <a:pt x="70563" y="45945"/>
                  </a:cubicBezTo>
                  <a:cubicBezTo>
                    <a:pt x="70394" y="45775"/>
                    <a:pt x="70394" y="45945"/>
                    <a:pt x="70227" y="45945"/>
                  </a:cubicBezTo>
                  <a:close/>
                </a:path>
              </a:pathLst>
            </a:custGeom>
            <a:solidFill>
              <a:srgbClr val="191919"/>
            </a:solidFill>
            <a:ln w="422" cap="flat">
              <a:noFill/>
              <a:prstDash val="solid"/>
              <a:miter/>
            </a:ln>
          </p:spPr>
          <p:txBody>
            <a:bodyPr rtlCol="0" anchor="ctr"/>
            <a:lstStyle/>
            <a:p>
              <a:endParaRPr lang="fr-FR"/>
            </a:p>
          </p:txBody>
        </p:sp>
        <p:sp>
          <p:nvSpPr>
            <p:cNvPr id="4379" name="Forme libre 4378">
              <a:extLst>
                <a:ext uri="{FF2B5EF4-FFF2-40B4-BE49-F238E27FC236}">
                  <a16:creationId xmlns:a16="http://schemas.microsoft.com/office/drawing/2014/main" id="{E2BD6E61-F97B-E303-197B-DB7DB806F8B2}"/>
                </a:ext>
              </a:extLst>
            </p:cNvPr>
            <p:cNvSpPr/>
            <p:nvPr/>
          </p:nvSpPr>
          <p:spPr>
            <a:xfrm>
              <a:off x="14822441" y="6165209"/>
              <a:ext cx="97804" cy="56737"/>
            </a:xfrm>
            <a:custGeom>
              <a:avLst/>
              <a:gdLst>
                <a:gd name="connsiteX0" fmla="*/ -17685 w 97804"/>
                <a:gd name="connsiteY0" fmla="*/ 3347 h 56737"/>
                <a:gd name="connsiteX1" fmla="*/ -10958 w 97804"/>
                <a:gd name="connsiteY1" fmla="*/ 35686 h 56737"/>
                <a:gd name="connsiteX2" fmla="*/ 28391 w 97804"/>
                <a:gd name="connsiteY2" fmla="*/ 48469 h 56737"/>
                <a:gd name="connsiteX3" fmla="*/ 73583 w 97804"/>
                <a:gd name="connsiteY3" fmla="*/ 18077 h 56737"/>
                <a:gd name="connsiteX4" fmla="*/ 55423 w 97804"/>
                <a:gd name="connsiteY4" fmla="*/ -6642 h 56737"/>
                <a:gd name="connsiteX5" fmla="*/ 28223 w 97804"/>
                <a:gd name="connsiteY5" fmla="*/ 5972 h 56737"/>
                <a:gd name="connsiteX6" fmla="*/ -17685 w 97804"/>
                <a:gd name="connsiteY6" fmla="*/ 3347 h 56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804" h="56737">
                  <a:moveTo>
                    <a:pt x="-17685" y="3347"/>
                  </a:moveTo>
                  <a:cubicBezTo>
                    <a:pt x="-24411" y="10289"/>
                    <a:pt x="-22435" y="24850"/>
                    <a:pt x="-10958" y="35686"/>
                  </a:cubicBezTo>
                  <a:cubicBezTo>
                    <a:pt x="519" y="46522"/>
                    <a:pt x="8800" y="48469"/>
                    <a:pt x="28391" y="48469"/>
                  </a:cubicBezTo>
                  <a:cubicBezTo>
                    <a:pt x="51849" y="48469"/>
                    <a:pt x="66185" y="37633"/>
                    <a:pt x="73583" y="18077"/>
                  </a:cubicBezTo>
                  <a:cubicBezTo>
                    <a:pt x="81193" y="-1478"/>
                    <a:pt x="71818" y="-12652"/>
                    <a:pt x="55423" y="-6642"/>
                  </a:cubicBezTo>
                  <a:cubicBezTo>
                    <a:pt x="45712" y="-3087"/>
                    <a:pt x="39195" y="6352"/>
                    <a:pt x="28223" y="5972"/>
                  </a:cubicBezTo>
                  <a:cubicBezTo>
                    <a:pt x="8632" y="5464"/>
                    <a:pt x="-9360" y="-5372"/>
                    <a:pt x="-17685" y="3347"/>
                  </a:cubicBezTo>
                  <a:close/>
                </a:path>
              </a:pathLst>
            </a:custGeom>
            <a:solidFill>
              <a:srgbClr val="191919"/>
            </a:solidFill>
            <a:ln w="422" cap="flat">
              <a:noFill/>
              <a:prstDash val="solid"/>
              <a:miter/>
            </a:ln>
          </p:spPr>
          <p:txBody>
            <a:bodyPr rtlCol="0" anchor="ctr"/>
            <a:lstStyle/>
            <a:p>
              <a:endParaRPr lang="fr-FR"/>
            </a:p>
          </p:txBody>
        </p:sp>
        <p:sp>
          <p:nvSpPr>
            <p:cNvPr id="4380" name="Forme libre 4379">
              <a:extLst>
                <a:ext uri="{FF2B5EF4-FFF2-40B4-BE49-F238E27FC236}">
                  <a16:creationId xmlns:a16="http://schemas.microsoft.com/office/drawing/2014/main" id="{97C1E1BA-706C-43FB-8BC3-E5B050C294EB}"/>
                </a:ext>
              </a:extLst>
            </p:cNvPr>
            <p:cNvSpPr/>
            <p:nvPr/>
          </p:nvSpPr>
          <p:spPr>
            <a:xfrm>
              <a:off x="14820608" y="6163372"/>
              <a:ext cx="101419" cy="60521"/>
            </a:xfrm>
            <a:custGeom>
              <a:avLst/>
              <a:gdLst>
                <a:gd name="connsiteX0" fmla="*/ 30056 w 101419"/>
                <a:gd name="connsiteY0" fmla="*/ 52252 h 60521"/>
                <a:gd name="connsiteX1" fmla="*/ -10386 w 101419"/>
                <a:gd name="connsiteY1" fmla="*/ 38919 h 60521"/>
                <a:gd name="connsiteX2" fmla="*/ -21527 w 101419"/>
                <a:gd name="connsiteY2" fmla="*/ 16528 h 60521"/>
                <a:gd name="connsiteX3" fmla="*/ -17281 w 101419"/>
                <a:gd name="connsiteY3" fmla="*/ 3914 h 60521"/>
                <a:gd name="connsiteX4" fmla="*/ 9204 w 101419"/>
                <a:gd name="connsiteY4" fmla="*/ 2475 h 60521"/>
                <a:gd name="connsiteX5" fmla="*/ 29846 w 101419"/>
                <a:gd name="connsiteY5" fmla="*/ 5861 h 60521"/>
                <a:gd name="connsiteX6" fmla="*/ 45737 w 101419"/>
                <a:gd name="connsiteY6" fmla="*/ -530 h 60521"/>
                <a:gd name="connsiteX7" fmla="*/ 56499 w 101419"/>
                <a:gd name="connsiteY7" fmla="*/ -6583 h 60521"/>
                <a:gd name="connsiteX8" fmla="*/ 75753 w 101419"/>
                <a:gd name="connsiteY8" fmla="*/ -4255 h 60521"/>
                <a:gd name="connsiteX9" fmla="*/ 77183 w 101419"/>
                <a:gd name="connsiteY9" fmla="*/ 20633 h 60521"/>
                <a:gd name="connsiteX10" fmla="*/ 30056 w 101419"/>
                <a:gd name="connsiteY10" fmla="*/ 52252 h 60521"/>
                <a:gd name="connsiteX11" fmla="*/ -6476 w 101419"/>
                <a:gd name="connsiteY11" fmla="*/ 3575 h 60521"/>
                <a:gd name="connsiteX12" fmla="*/ -14590 w 101419"/>
                <a:gd name="connsiteY12" fmla="*/ 6411 h 60521"/>
                <a:gd name="connsiteX13" fmla="*/ -17953 w 101419"/>
                <a:gd name="connsiteY13" fmla="*/ 16359 h 60521"/>
                <a:gd name="connsiteX14" fmla="*/ -7906 w 101419"/>
                <a:gd name="connsiteY14" fmla="*/ 36253 h 60521"/>
                <a:gd name="connsiteX15" fmla="*/ 30224 w 101419"/>
                <a:gd name="connsiteY15" fmla="*/ 48528 h 60521"/>
                <a:gd name="connsiteX16" fmla="*/ 73820 w 101419"/>
                <a:gd name="connsiteY16" fmla="*/ 19194 h 60521"/>
                <a:gd name="connsiteX17" fmla="*/ 73273 w 101419"/>
                <a:gd name="connsiteY17" fmla="*/ -1758 h 60521"/>
                <a:gd name="connsiteX18" fmla="*/ 57928 w 101419"/>
                <a:gd name="connsiteY18" fmla="*/ -3197 h 60521"/>
                <a:gd name="connsiteX19" fmla="*/ 48049 w 101419"/>
                <a:gd name="connsiteY19" fmla="*/ 2475 h 60521"/>
                <a:gd name="connsiteX20" fmla="*/ 30056 w 101419"/>
                <a:gd name="connsiteY20" fmla="*/ 9586 h 60521"/>
                <a:gd name="connsiteX21" fmla="*/ 8700 w 101419"/>
                <a:gd name="connsiteY21" fmla="*/ 6030 h 60521"/>
                <a:gd name="connsiteX22" fmla="*/ -6476 w 101419"/>
                <a:gd name="connsiteY22" fmla="*/ 3575 h 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419" h="60521">
                  <a:moveTo>
                    <a:pt x="30056" y="52252"/>
                  </a:moveTo>
                  <a:cubicBezTo>
                    <a:pt x="10634" y="52252"/>
                    <a:pt x="1637" y="50305"/>
                    <a:pt x="-10386" y="38919"/>
                  </a:cubicBezTo>
                  <a:cubicBezTo>
                    <a:pt x="-17281" y="32527"/>
                    <a:pt x="-21316" y="24358"/>
                    <a:pt x="-21527" y="16528"/>
                  </a:cubicBezTo>
                  <a:cubicBezTo>
                    <a:pt x="-21695" y="11533"/>
                    <a:pt x="-20097" y="7089"/>
                    <a:pt x="-17281" y="3914"/>
                  </a:cubicBezTo>
                  <a:cubicBezTo>
                    <a:pt x="-11437" y="-2308"/>
                    <a:pt x="-1936" y="20"/>
                    <a:pt x="9204" y="2475"/>
                  </a:cubicBezTo>
                  <a:cubicBezTo>
                    <a:pt x="15553" y="3914"/>
                    <a:pt x="22615" y="5692"/>
                    <a:pt x="29846" y="5861"/>
                  </a:cubicBezTo>
                  <a:cubicBezTo>
                    <a:pt x="36026" y="6030"/>
                    <a:pt x="40608" y="2856"/>
                    <a:pt x="45737" y="-530"/>
                  </a:cubicBezTo>
                  <a:cubicBezTo>
                    <a:pt x="49100" y="-2858"/>
                    <a:pt x="52463" y="-5144"/>
                    <a:pt x="56499" y="-6583"/>
                  </a:cubicBezTo>
                  <a:cubicBezTo>
                    <a:pt x="64444" y="-9419"/>
                    <a:pt x="71507" y="-8700"/>
                    <a:pt x="75753" y="-4255"/>
                  </a:cubicBezTo>
                  <a:cubicBezTo>
                    <a:pt x="80714" y="909"/>
                    <a:pt x="81218" y="9967"/>
                    <a:pt x="77183" y="20633"/>
                  </a:cubicBezTo>
                  <a:cubicBezTo>
                    <a:pt x="68900" y="41967"/>
                    <a:pt x="53514" y="52252"/>
                    <a:pt x="30056" y="52252"/>
                  </a:cubicBezTo>
                  <a:close/>
                  <a:moveTo>
                    <a:pt x="-6476" y="3575"/>
                  </a:moveTo>
                  <a:cubicBezTo>
                    <a:pt x="-9839" y="3575"/>
                    <a:pt x="-12656" y="4295"/>
                    <a:pt x="-14590" y="6411"/>
                  </a:cubicBezTo>
                  <a:cubicBezTo>
                    <a:pt x="-16902" y="8739"/>
                    <a:pt x="-17953" y="12295"/>
                    <a:pt x="-17953" y="16359"/>
                  </a:cubicBezTo>
                  <a:cubicBezTo>
                    <a:pt x="-17785" y="23300"/>
                    <a:pt x="-14085" y="30411"/>
                    <a:pt x="-7906" y="36253"/>
                  </a:cubicBezTo>
                  <a:cubicBezTo>
                    <a:pt x="3403" y="46750"/>
                    <a:pt x="11516" y="48528"/>
                    <a:pt x="30224" y="48528"/>
                  </a:cubicBezTo>
                  <a:cubicBezTo>
                    <a:pt x="51917" y="48528"/>
                    <a:pt x="66252" y="38919"/>
                    <a:pt x="73820" y="19194"/>
                  </a:cubicBezTo>
                  <a:cubicBezTo>
                    <a:pt x="77351" y="9967"/>
                    <a:pt x="77183" y="2136"/>
                    <a:pt x="73273" y="-1758"/>
                  </a:cubicBezTo>
                  <a:cubicBezTo>
                    <a:pt x="70078" y="-5144"/>
                    <a:pt x="64613" y="-5652"/>
                    <a:pt x="57928" y="-3197"/>
                  </a:cubicBezTo>
                  <a:cubicBezTo>
                    <a:pt x="54397" y="-1970"/>
                    <a:pt x="51202" y="358"/>
                    <a:pt x="48049" y="2475"/>
                  </a:cubicBezTo>
                  <a:cubicBezTo>
                    <a:pt x="42752" y="6030"/>
                    <a:pt x="37455" y="9755"/>
                    <a:pt x="30056" y="9586"/>
                  </a:cubicBezTo>
                  <a:cubicBezTo>
                    <a:pt x="22447" y="9417"/>
                    <a:pt x="15216" y="7639"/>
                    <a:pt x="8700" y="6030"/>
                  </a:cubicBezTo>
                  <a:cubicBezTo>
                    <a:pt x="2688" y="4803"/>
                    <a:pt x="-2441" y="3575"/>
                    <a:pt x="-6476" y="3575"/>
                  </a:cubicBezTo>
                  <a:close/>
                </a:path>
              </a:pathLst>
            </a:custGeom>
            <a:solidFill>
              <a:srgbClr val="191919"/>
            </a:solidFill>
            <a:ln w="422" cap="flat">
              <a:noFill/>
              <a:prstDash val="solid"/>
              <a:miter/>
            </a:ln>
          </p:spPr>
          <p:txBody>
            <a:bodyPr rtlCol="0" anchor="ctr"/>
            <a:lstStyle/>
            <a:p>
              <a:endParaRPr lang="fr-FR"/>
            </a:p>
          </p:txBody>
        </p:sp>
        <p:sp>
          <p:nvSpPr>
            <p:cNvPr id="4381" name="Forme libre 4380">
              <a:extLst>
                <a:ext uri="{FF2B5EF4-FFF2-40B4-BE49-F238E27FC236}">
                  <a16:creationId xmlns:a16="http://schemas.microsoft.com/office/drawing/2014/main" id="{830BA918-05AC-312F-B13F-9540062F0A8D}"/>
                </a:ext>
              </a:extLst>
            </p:cNvPr>
            <p:cNvSpPr/>
            <p:nvPr/>
          </p:nvSpPr>
          <p:spPr>
            <a:xfrm>
              <a:off x="14836860" y="6135471"/>
              <a:ext cx="73093" cy="41142"/>
            </a:xfrm>
            <a:custGeom>
              <a:avLst/>
              <a:gdLst>
                <a:gd name="connsiteX0" fmla="*/ 7074 w 73093"/>
                <a:gd name="connsiteY0" fmla="*/ 32943 h 41142"/>
                <a:gd name="connsiteX1" fmla="*/ -1208 w 73093"/>
                <a:gd name="connsiteY1" fmla="*/ 29938 h 41142"/>
                <a:gd name="connsiteX2" fmla="*/ -2638 w 73093"/>
                <a:gd name="connsiteY2" fmla="*/ 24435 h 41142"/>
                <a:gd name="connsiteX3" fmla="*/ 3206 w 73093"/>
                <a:gd name="connsiteY3" fmla="*/ 19991 h 41142"/>
                <a:gd name="connsiteX4" fmla="*/ 6401 w 73093"/>
                <a:gd name="connsiteY4" fmla="*/ 18551 h 41142"/>
                <a:gd name="connsiteX5" fmla="*/ 4635 w 73093"/>
                <a:gd name="connsiteY5" fmla="*/ 3990 h 41142"/>
                <a:gd name="connsiteX6" fmla="*/ 5518 w 73093"/>
                <a:gd name="connsiteY6" fmla="*/ 1662 h 41142"/>
                <a:gd name="connsiteX7" fmla="*/ 7830 w 73093"/>
                <a:gd name="connsiteY7" fmla="*/ 2551 h 41142"/>
                <a:gd name="connsiteX8" fmla="*/ 8881 w 73093"/>
                <a:gd name="connsiteY8" fmla="*/ 21218 h 41142"/>
                <a:gd name="connsiteX9" fmla="*/ 4131 w 73093"/>
                <a:gd name="connsiteY9" fmla="*/ 23546 h 41142"/>
                <a:gd name="connsiteX10" fmla="*/ 768 w 73093"/>
                <a:gd name="connsiteY10" fmla="*/ 25662 h 41142"/>
                <a:gd name="connsiteX11" fmla="*/ 1314 w 73093"/>
                <a:gd name="connsiteY11" fmla="*/ 27610 h 41142"/>
                <a:gd name="connsiteX12" fmla="*/ 11740 w 73093"/>
                <a:gd name="connsiteY12" fmla="*/ 28837 h 41142"/>
                <a:gd name="connsiteX13" fmla="*/ 13842 w 73093"/>
                <a:gd name="connsiteY13" fmla="*/ 30065 h 41142"/>
                <a:gd name="connsiteX14" fmla="*/ 12623 w 73093"/>
                <a:gd name="connsiteY14" fmla="*/ 32181 h 41142"/>
                <a:gd name="connsiteX15" fmla="*/ 7074 w 73093"/>
                <a:gd name="connsiteY15" fmla="*/ 32943 h 41142"/>
                <a:gd name="connsiteX16" fmla="*/ -10709 w 73093"/>
                <a:gd name="connsiteY16" fmla="*/ 689 h 41142"/>
                <a:gd name="connsiteX17" fmla="*/ -1461 w 73093"/>
                <a:gd name="connsiteY17" fmla="*/ -5110 h 41142"/>
                <a:gd name="connsiteX18" fmla="*/ -12264 w 73093"/>
                <a:gd name="connsiteY18" fmla="*/ -6592 h 41142"/>
                <a:gd name="connsiteX19" fmla="*/ -21513 w 73093"/>
                <a:gd name="connsiteY19" fmla="*/ -793 h 41142"/>
                <a:gd name="connsiteX20" fmla="*/ -10709 w 73093"/>
                <a:gd name="connsiteY20" fmla="*/ 689 h 41142"/>
                <a:gd name="connsiteX21" fmla="*/ 45666 w 73093"/>
                <a:gd name="connsiteY21" fmla="*/ -1216 h 41142"/>
                <a:gd name="connsiteX22" fmla="*/ 36669 w 73093"/>
                <a:gd name="connsiteY22" fmla="*/ -7396 h 41142"/>
                <a:gd name="connsiteX23" fmla="*/ 25823 w 73093"/>
                <a:gd name="connsiteY23" fmla="*/ -6337 h 41142"/>
                <a:gd name="connsiteX24" fmla="*/ 34820 w 73093"/>
                <a:gd name="connsiteY24" fmla="*/ -158 h 41142"/>
                <a:gd name="connsiteX25" fmla="*/ 45666 w 73093"/>
                <a:gd name="connsiteY25" fmla="*/ -1216 h 41142"/>
                <a:gd name="connsiteX26" fmla="*/ 36207 w 73093"/>
                <a:gd name="connsiteY26" fmla="*/ 21049 h 41142"/>
                <a:gd name="connsiteX27" fmla="*/ 20862 w 73093"/>
                <a:gd name="connsiteY27" fmla="*/ 11990 h 41142"/>
                <a:gd name="connsiteX28" fmla="*/ 36207 w 73093"/>
                <a:gd name="connsiteY28" fmla="*/ 2932 h 41142"/>
                <a:gd name="connsiteX29" fmla="*/ 51551 w 73093"/>
                <a:gd name="connsiteY29" fmla="*/ 11990 h 41142"/>
                <a:gd name="connsiteX30" fmla="*/ 36207 w 73093"/>
                <a:gd name="connsiteY30" fmla="*/ 21049 h 41142"/>
                <a:gd name="connsiteX31" fmla="*/ 36207 w 73093"/>
                <a:gd name="connsiteY31" fmla="*/ 6488 h 41142"/>
                <a:gd name="connsiteX32" fmla="*/ 24394 w 73093"/>
                <a:gd name="connsiteY32" fmla="*/ 11990 h 41142"/>
                <a:gd name="connsiteX33" fmla="*/ 36207 w 73093"/>
                <a:gd name="connsiteY33" fmla="*/ 17493 h 41142"/>
                <a:gd name="connsiteX34" fmla="*/ 48020 w 73093"/>
                <a:gd name="connsiteY34" fmla="*/ 11990 h 41142"/>
                <a:gd name="connsiteX35" fmla="*/ 36207 w 73093"/>
                <a:gd name="connsiteY35" fmla="*/ 6488 h 4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3093" h="41142">
                  <a:moveTo>
                    <a:pt x="7074" y="32943"/>
                  </a:moveTo>
                  <a:cubicBezTo>
                    <a:pt x="2995" y="32943"/>
                    <a:pt x="179" y="31503"/>
                    <a:pt x="-1208" y="29938"/>
                  </a:cubicBezTo>
                  <a:cubicBezTo>
                    <a:pt x="-2638" y="28329"/>
                    <a:pt x="-3142" y="26382"/>
                    <a:pt x="-2638" y="24435"/>
                  </a:cubicBezTo>
                  <a:cubicBezTo>
                    <a:pt x="-1587" y="21049"/>
                    <a:pt x="1230" y="20329"/>
                    <a:pt x="3206" y="19991"/>
                  </a:cubicBezTo>
                  <a:cubicBezTo>
                    <a:pt x="4425" y="19652"/>
                    <a:pt x="5518" y="19440"/>
                    <a:pt x="6401" y="18551"/>
                  </a:cubicBezTo>
                  <a:cubicBezTo>
                    <a:pt x="9386" y="15546"/>
                    <a:pt x="6065" y="6826"/>
                    <a:pt x="4635" y="3990"/>
                  </a:cubicBezTo>
                  <a:cubicBezTo>
                    <a:pt x="4299" y="3102"/>
                    <a:pt x="4635" y="2043"/>
                    <a:pt x="5518" y="1662"/>
                  </a:cubicBezTo>
                  <a:cubicBezTo>
                    <a:pt x="6401" y="1324"/>
                    <a:pt x="7452" y="1662"/>
                    <a:pt x="7830" y="2551"/>
                  </a:cubicBezTo>
                  <a:cubicBezTo>
                    <a:pt x="8545" y="3990"/>
                    <a:pt x="14010" y="15715"/>
                    <a:pt x="8881" y="21218"/>
                  </a:cubicBezTo>
                  <a:cubicBezTo>
                    <a:pt x="7452" y="22826"/>
                    <a:pt x="5518" y="23165"/>
                    <a:pt x="4131" y="23546"/>
                  </a:cubicBezTo>
                  <a:cubicBezTo>
                    <a:pt x="2197" y="24096"/>
                    <a:pt x="1314" y="24266"/>
                    <a:pt x="768" y="25662"/>
                  </a:cubicBezTo>
                  <a:cubicBezTo>
                    <a:pt x="600" y="26382"/>
                    <a:pt x="935" y="27102"/>
                    <a:pt x="1314" y="27610"/>
                  </a:cubicBezTo>
                  <a:cubicBezTo>
                    <a:pt x="2743" y="29048"/>
                    <a:pt x="6275" y="30276"/>
                    <a:pt x="11740" y="28837"/>
                  </a:cubicBezTo>
                  <a:cubicBezTo>
                    <a:pt x="12623" y="28668"/>
                    <a:pt x="13674" y="29175"/>
                    <a:pt x="13842" y="30065"/>
                  </a:cubicBezTo>
                  <a:cubicBezTo>
                    <a:pt x="14010" y="30953"/>
                    <a:pt x="13505" y="32011"/>
                    <a:pt x="12623" y="32181"/>
                  </a:cubicBezTo>
                  <a:cubicBezTo>
                    <a:pt x="10437" y="32604"/>
                    <a:pt x="8671" y="32943"/>
                    <a:pt x="7074" y="32943"/>
                  </a:cubicBezTo>
                  <a:close/>
                  <a:moveTo>
                    <a:pt x="-10709" y="689"/>
                  </a:moveTo>
                  <a:cubicBezTo>
                    <a:pt x="-5160" y="-496"/>
                    <a:pt x="-1040" y="-3121"/>
                    <a:pt x="-1461" y="-5110"/>
                  </a:cubicBezTo>
                  <a:cubicBezTo>
                    <a:pt x="-1881" y="-7099"/>
                    <a:pt x="-6716" y="-7777"/>
                    <a:pt x="-12264" y="-6592"/>
                  </a:cubicBezTo>
                  <a:cubicBezTo>
                    <a:pt x="-17814" y="-5406"/>
                    <a:pt x="-21934" y="-2782"/>
                    <a:pt x="-21513" y="-793"/>
                  </a:cubicBezTo>
                  <a:cubicBezTo>
                    <a:pt x="-21051" y="1197"/>
                    <a:pt x="-16216" y="1874"/>
                    <a:pt x="-10709" y="689"/>
                  </a:cubicBezTo>
                  <a:close/>
                  <a:moveTo>
                    <a:pt x="45666" y="-1216"/>
                  </a:moveTo>
                  <a:cubicBezTo>
                    <a:pt x="46171" y="-3205"/>
                    <a:pt x="42134" y="-5999"/>
                    <a:pt x="36669" y="-7396"/>
                  </a:cubicBezTo>
                  <a:cubicBezTo>
                    <a:pt x="31204" y="-8792"/>
                    <a:pt x="26328" y="-8327"/>
                    <a:pt x="25823" y="-6337"/>
                  </a:cubicBezTo>
                  <a:cubicBezTo>
                    <a:pt x="25318" y="-4348"/>
                    <a:pt x="29355" y="-1554"/>
                    <a:pt x="34820" y="-158"/>
                  </a:cubicBezTo>
                  <a:cubicBezTo>
                    <a:pt x="40285" y="1239"/>
                    <a:pt x="45120" y="774"/>
                    <a:pt x="45666" y="-1216"/>
                  </a:cubicBezTo>
                  <a:close/>
                  <a:moveTo>
                    <a:pt x="36207" y="21049"/>
                  </a:moveTo>
                  <a:cubicBezTo>
                    <a:pt x="27547" y="21049"/>
                    <a:pt x="20862" y="17155"/>
                    <a:pt x="20862" y="11990"/>
                  </a:cubicBezTo>
                  <a:cubicBezTo>
                    <a:pt x="20862" y="6826"/>
                    <a:pt x="27589" y="2932"/>
                    <a:pt x="36207" y="2932"/>
                  </a:cubicBezTo>
                  <a:cubicBezTo>
                    <a:pt x="44825" y="2932"/>
                    <a:pt x="51551" y="6826"/>
                    <a:pt x="51551" y="11990"/>
                  </a:cubicBezTo>
                  <a:cubicBezTo>
                    <a:pt x="51551" y="16943"/>
                    <a:pt x="44867" y="21049"/>
                    <a:pt x="36207" y="21049"/>
                  </a:cubicBezTo>
                  <a:close/>
                  <a:moveTo>
                    <a:pt x="36207" y="6488"/>
                  </a:moveTo>
                  <a:cubicBezTo>
                    <a:pt x="29145" y="6488"/>
                    <a:pt x="24394" y="9324"/>
                    <a:pt x="24394" y="11990"/>
                  </a:cubicBezTo>
                  <a:cubicBezTo>
                    <a:pt x="24394" y="14657"/>
                    <a:pt x="29355" y="17493"/>
                    <a:pt x="36207" y="17493"/>
                  </a:cubicBezTo>
                  <a:cubicBezTo>
                    <a:pt x="43270" y="17493"/>
                    <a:pt x="48020" y="14657"/>
                    <a:pt x="48020" y="11990"/>
                  </a:cubicBezTo>
                  <a:cubicBezTo>
                    <a:pt x="48020" y="9324"/>
                    <a:pt x="43101" y="6488"/>
                    <a:pt x="36207" y="6488"/>
                  </a:cubicBezTo>
                  <a:close/>
                </a:path>
              </a:pathLst>
            </a:custGeom>
            <a:solidFill>
              <a:srgbClr val="191919"/>
            </a:solidFill>
            <a:ln w="422" cap="flat">
              <a:noFill/>
              <a:prstDash val="solid"/>
              <a:miter/>
            </a:ln>
          </p:spPr>
          <p:txBody>
            <a:bodyPr rtlCol="0" anchor="ctr"/>
            <a:lstStyle/>
            <a:p>
              <a:endParaRPr lang="fr-FR"/>
            </a:p>
          </p:txBody>
        </p:sp>
        <p:sp>
          <p:nvSpPr>
            <p:cNvPr id="4382" name="Forme libre 4381">
              <a:extLst>
                <a:ext uri="{FF2B5EF4-FFF2-40B4-BE49-F238E27FC236}">
                  <a16:creationId xmlns:a16="http://schemas.microsoft.com/office/drawing/2014/main" id="{C858C930-5AA3-CD4A-948B-5950D9ADFBB6}"/>
                </a:ext>
              </a:extLst>
            </p:cNvPr>
            <p:cNvSpPr/>
            <p:nvPr/>
          </p:nvSpPr>
          <p:spPr>
            <a:xfrm>
              <a:off x="14881031" y="6149270"/>
              <a:ext cx="13788" cy="12782"/>
            </a:xfrm>
            <a:custGeom>
              <a:avLst/>
              <a:gdLst>
                <a:gd name="connsiteX0" fmla="*/ -14676 w 13788"/>
                <a:gd name="connsiteY0" fmla="*/ 4583 h 12782"/>
                <a:gd name="connsiteX1" fmla="*/ -7781 w 13788"/>
                <a:gd name="connsiteY1" fmla="*/ -1808 h 12782"/>
                <a:gd name="connsiteX2" fmla="*/ -14676 w 13788"/>
                <a:gd name="connsiteY2" fmla="*/ -8199 h 12782"/>
                <a:gd name="connsiteX3" fmla="*/ -21570 w 13788"/>
                <a:gd name="connsiteY3" fmla="*/ -1808 h 12782"/>
                <a:gd name="connsiteX4" fmla="*/ -14676 w 13788"/>
                <a:gd name="connsiteY4" fmla="*/ 4583 h 12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88" h="12782">
                  <a:moveTo>
                    <a:pt x="-14676" y="4583"/>
                  </a:moveTo>
                  <a:cubicBezTo>
                    <a:pt x="-10892" y="4583"/>
                    <a:pt x="-7781" y="1705"/>
                    <a:pt x="-7781" y="-1808"/>
                  </a:cubicBezTo>
                  <a:cubicBezTo>
                    <a:pt x="-7781" y="-5321"/>
                    <a:pt x="-10849" y="-8199"/>
                    <a:pt x="-14676" y="-8199"/>
                  </a:cubicBezTo>
                  <a:cubicBezTo>
                    <a:pt x="-18459" y="-8199"/>
                    <a:pt x="-21570" y="-5321"/>
                    <a:pt x="-21570" y="-1808"/>
                  </a:cubicBezTo>
                  <a:cubicBezTo>
                    <a:pt x="-21570" y="1705"/>
                    <a:pt x="-18501" y="4583"/>
                    <a:pt x="-14676" y="4583"/>
                  </a:cubicBezTo>
                  <a:close/>
                </a:path>
              </a:pathLst>
            </a:custGeom>
            <a:solidFill>
              <a:srgbClr val="191919"/>
            </a:solidFill>
            <a:ln w="422" cap="flat">
              <a:noFill/>
              <a:prstDash val="solid"/>
              <a:miter/>
            </a:ln>
          </p:spPr>
          <p:txBody>
            <a:bodyPr rtlCol="0" anchor="ctr"/>
            <a:lstStyle/>
            <a:p>
              <a:endParaRPr lang="fr-FR"/>
            </a:p>
          </p:txBody>
        </p:sp>
        <p:sp>
          <p:nvSpPr>
            <p:cNvPr id="4383" name="Forme libre 4382">
              <a:extLst>
                <a:ext uri="{FF2B5EF4-FFF2-40B4-BE49-F238E27FC236}">
                  <a16:creationId xmlns:a16="http://schemas.microsoft.com/office/drawing/2014/main" id="{F4C7304C-7B1F-1538-C2E6-7E7AF39FE6EF}"/>
                </a:ext>
              </a:extLst>
            </p:cNvPr>
            <p:cNvSpPr/>
            <p:nvPr/>
          </p:nvSpPr>
          <p:spPr>
            <a:xfrm>
              <a:off x="14834451" y="6148381"/>
              <a:ext cx="27157" cy="14560"/>
            </a:xfrm>
            <a:custGeom>
              <a:avLst/>
              <a:gdLst>
                <a:gd name="connsiteX0" fmla="*/ -7916 w 27157"/>
                <a:gd name="connsiteY0" fmla="*/ 6361 h 14560"/>
                <a:gd name="connsiteX1" fmla="*/ 5662 w 27157"/>
                <a:gd name="connsiteY1" fmla="*/ -919 h 14560"/>
                <a:gd name="connsiteX2" fmla="*/ -7916 w 27157"/>
                <a:gd name="connsiteY2" fmla="*/ -8199 h 14560"/>
                <a:gd name="connsiteX3" fmla="*/ -21495 w 27157"/>
                <a:gd name="connsiteY3" fmla="*/ -919 h 14560"/>
                <a:gd name="connsiteX4" fmla="*/ -7916 w 27157"/>
                <a:gd name="connsiteY4" fmla="*/ 6361 h 14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57" h="14560">
                  <a:moveTo>
                    <a:pt x="-7916" y="6361"/>
                  </a:moveTo>
                  <a:cubicBezTo>
                    <a:pt x="-392" y="6361"/>
                    <a:pt x="5662" y="3102"/>
                    <a:pt x="5662" y="-919"/>
                  </a:cubicBezTo>
                  <a:cubicBezTo>
                    <a:pt x="5662" y="-4940"/>
                    <a:pt x="-434" y="-8199"/>
                    <a:pt x="-7916" y="-8199"/>
                  </a:cubicBezTo>
                  <a:cubicBezTo>
                    <a:pt x="-15400" y="-8199"/>
                    <a:pt x="-21495" y="-4940"/>
                    <a:pt x="-21495" y="-919"/>
                  </a:cubicBezTo>
                  <a:cubicBezTo>
                    <a:pt x="-21537" y="3102"/>
                    <a:pt x="-15442" y="6361"/>
                    <a:pt x="-7916" y="6361"/>
                  </a:cubicBezTo>
                  <a:close/>
                </a:path>
              </a:pathLst>
            </a:custGeom>
            <a:solidFill>
              <a:srgbClr val="FFFFFF"/>
            </a:solidFill>
            <a:ln w="422" cap="flat">
              <a:noFill/>
              <a:prstDash val="solid"/>
              <a:miter/>
            </a:ln>
          </p:spPr>
          <p:txBody>
            <a:bodyPr rtlCol="0" anchor="ctr"/>
            <a:lstStyle/>
            <a:p>
              <a:endParaRPr lang="fr-FR"/>
            </a:p>
          </p:txBody>
        </p:sp>
        <p:grpSp>
          <p:nvGrpSpPr>
            <p:cNvPr id="4384" name="Graphique 2">
              <a:extLst>
                <a:ext uri="{FF2B5EF4-FFF2-40B4-BE49-F238E27FC236}">
                  <a16:creationId xmlns:a16="http://schemas.microsoft.com/office/drawing/2014/main" id="{E43E919E-EE5B-23D6-042E-2E23A67B9905}"/>
                </a:ext>
              </a:extLst>
            </p:cNvPr>
            <p:cNvGrpSpPr/>
            <p:nvPr/>
          </p:nvGrpSpPr>
          <p:grpSpPr>
            <a:xfrm>
              <a:off x="14540801" y="5893408"/>
              <a:ext cx="684129" cy="730017"/>
              <a:chOff x="14540801" y="5893408"/>
              <a:chExt cx="684129" cy="730017"/>
            </a:xfrm>
            <a:solidFill>
              <a:srgbClr val="191919"/>
            </a:solidFill>
          </p:grpSpPr>
          <p:sp>
            <p:nvSpPr>
              <p:cNvPr id="4385" name="Forme libre 4384">
                <a:extLst>
                  <a:ext uri="{FF2B5EF4-FFF2-40B4-BE49-F238E27FC236}">
                    <a16:creationId xmlns:a16="http://schemas.microsoft.com/office/drawing/2014/main" id="{3B31DCB2-207F-B418-22B4-C9024316C6C4}"/>
                  </a:ext>
                </a:extLst>
              </p:cNvPr>
              <p:cNvSpPr/>
              <p:nvPr/>
            </p:nvSpPr>
            <p:spPr>
              <a:xfrm>
                <a:off x="14832686" y="6146603"/>
                <a:ext cx="30688" cy="18116"/>
              </a:xfrm>
              <a:custGeom>
                <a:avLst/>
                <a:gdLst>
                  <a:gd name="connsiteX0" fmla="*/ -6151 w 30688"/>
                  <a:gd name="connsiteY0" fmla="*/ 9917 h 18116"/>
                  <a:gd name="connsiteX1" fmla="*/ -21496 w 30688"/>
                  <a:gd name="connsiteY1" fmla="*/ 859 h 18116"/>
                  <a:gd name="connsiteX2" fmla="*/ -6151 w 30688"/>
                  <a:gd name="connsiteY2" fmla="*/ -8199 h 18116"/>
                  <a:gd name="connsiteX3" fmla="*/ 9193 w 30688"/>
                  <a:gd name="connsiteY3" fmla="*/ 859 h 18116"/>
                  <a:gd name="connsiteX4" fmla="*/ -6151 w 30688"/>
                  <a:gd name="connsiteY4" fmla="*/ 9917 h 18116"/>
                  <a:gd name="connsiteX5" fmla="*/ -6151 w 30688"/>
                  <a:gd name="connsiteY5" fmla="*/ -4644 h 18116"/>
                  <a:gd name="connsiteX6" fmla="*/ -17965 w 30688"/>
                  <a:gd name="connsiteY6" fmla="*/ 859 h 18116"/>
                  <a:gd name="connsiteX7" fmla="*/ -6151 w 30688"/>
                  <a:gd name="connsiteY7" fmla="*/ 6361 h 18116"/>
                  <a:gd name="connsiteX8" fmla="*/ 5662 w 30688"/>
                  <a:gd name="connsiteY8" fmla="*/ 859 h 18116"/>
                  <a:gd name="connsiteX9" fmla="*/ -6151 w 30688"/>
                  <a:gd name="connsiteY9" fmla="*/ -4644 h 1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88" h="18116">
                    <a:moveTo>
                      <a:pt x="-6151" y="9917"/>
                    </a:moveTo>
                    <a:cubicBezTo>
                      <a:pt x="-14812" y="9917"/>
                      <a:pt x="-21496" y="6023"/>
                      <a:pt x="-21496" y="859"/>
                    </a:cubicBezTo>
                    <a:cubicBezTo>
                      <a:pt x="-21496" y="-4305"/>
                      <a:pt x="-14769" y="-8199"/>
                      <a:pt x="-6151" y="-8199"/>
                    </a:cubicBezTo>
                    <a:cubicBezTo>
                      <a:pt x="2467" y="-8199"/>
                      <a:pt x="9193" y="-4305"/>
                      <a:pt x="9193" y="859"/>
                    </a:cubicBezTo>
                    <a:cubicBezTo>
                      <a:pt x="9193" y="5811"/>
                      <a:pt x="2467" y="9917"/>
                      <a:pt x="-6151" y="9917"/>
                    </a:cubicBezTo>
                    <a:close/>
                    <a:moveTo>
                      <a:pt x="-6151" y="-4644"/>
                    </a:moveTo>
                    <a:cubicBezTo>
                      <a:pt x="-13214" y="-4644"/>
                      <a:pt x="-17965" y="-1808"/>
                      <a:pt x="-17965" y="859"/>
                    </a:cubicBezTo>
                    <a:cubicBezTo>
                      <a:pt x="-17965" y="3525"/>
                      <a:pt x="-13004" y="6361"/>
                      <a:pt x="-6151" y="6361"/>
                    </a:cubicBezTo>
                    <a:cubicBezTo>
                      <a:pt x="911" y="6361"/>
                      <a:pt x="5662" y="3525"/>
                      <a:pt x="5662" y="859"/>
                    </a:cubicBezTo>
                    <a:cubicBezTo>
                      <a:pt x="5662" y="-1808"/>
                      <a:pt x="701" y="-4644"/>
                      <a:pt x="-6151" y="-4644"/>
                    </a:cubicBezTo>
                    <a:close/>
                  </a:path>
                </a:pathLst>
              </a:custGeom>
              <a:solidFill>
                <a:srgbClr val="191919"/>
              </a:solidFill>
              <a:ln w="422" cap="flat">
                <a:noFill/>
                <a:prstDash val="solid"/>
                <a:miter/>
              </a:ln>
            </p:spPr>
            <p:txBody>
              <a:bodyPr rtlCol="0" anchor="ctr"/>
              <a:lstStyle/>
              <a:p>
                <a:endParaRPr lang="fr-FR"/>
              </a:p>
            </p:txBody>
          </p:sp>
          <p:sp>
            <p:nvSpPr>
              <p:cNvPr id="4386" name="Forme libre 4385">
                <a:extLst>
                  <a:ext uri="{FF2B5EF4-FFF2-40B4-BE49-F238E27FC236}">
                    <a16:creationId xmlns:a16="http://schemas.microsoft.com/office/drawing/2014/main" id="{15729555-E5F3-A641-C3FE-6C32D49F4FB2}"/>
                  </a:ext>
                </a:extLst>
              </p:cNvPr>
              <p:cNvSpPr/>
              <p:nvPr/>
            </p:nvSpPr>
            <p:spPr>
              <a:xfrm>
                <a:off x="14819376" y="6106952"/>
                <a:ext cx="80184" cy="55100"/>
              </a:xfrm>
              <a:custGeom>
                <a:avLst/>
                <a:gdLst>
                  <a:gd name="connsiteX0" fmla="*/ 411 w 80184"/>
                  <a:gd name="connsiteY0" fmla="*/ 46940 h 55100"/>
                  <a:gd name="connsiteX1" fmla="*/ 7305 w 80184"/>
                  <a:gd name="connsiteY1" fmla="*/ 40548 h 55100"/>
                  <a:gd name="connsiteX2" fmla="*/ 411 w 80184"/>
                  <a:gd name="connsiteY2" fmla="*/ 34157 h 55100"/>
                  <a:gd name="connsiteX3" fmla="*/ -6484 w 80184"/>
                  <a:gd name="connsiteY3" fmla="*/ 40548 h 55100"/>
                  <a:gd name="connsiteX4" fmla="*/ 411 w 80184"/>
                  <a:gd name="connsiteY4" fmla="*/ 46940 h 55100"/>
                  <a:gd name="connsiteX5" fmla="*/ -9805 w 80184"/>
                  <a:gd name="connsiteY5" fmla="*/ 20654 h 55100"/>
                  <a:gd name="connsiteX6" fmla="*/ -20063 w 80184"/>
                  <a:gd name="connsiteY6" fmla="*/ 20104 h 55100"/>
                  <a:gd name="connsiteX7" fmla="*/ -21492 w 80184"/>
                  <a:gd name="connsiteY7" fmla="*/ 18157 h 55100"/>
                  <a:gd name="connsiteX8" fmla="*/ -19558 w 80184"/>
                  <a:gd name="connsiteY8" fmla="*/ 16718 h 55100"/>
                  <a:gd name="connsiteX9" fmla="*/ 55650 w 80184"/>
                  <a:gd name="connsiteY9" fmla="*/ -7621 h 55100"/>
                  <a:gd name="connsiteX10" fmla="*/ 58131 w 80184"/>
                  <a:gd name="connsiteY10" fmla="*/ -7621 h 55100"/>
                  <a:gd name="connsiteX11" fmla="*/ 58131 w 80184"/>
                  <a:gd name="connsiteY11" fmla="*/ -5124 h 55100"/>
                  <a:gd name="connsiteX12" fmla="*/ -9805 w 80184"/>
                  <a:gd name="connsiteY12" fmla="*/ 20654 h 55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184" h="55100">
                    <a:moveTo>
                      <a:pt x="411" y="46940"/>
                    </a:moveTo>
                    <a:cubicBezTo>
                      <a:pt x="4195" y="46940"/>
                      <a:pt x="7305" y="44061"/>
                      <a:pt x="7305" y="40548"/>
                    </a:cubicBezTo>
                    <a:cubicBezTo>
                      <a:pt x="7305" y="37035"/>
                      <a:pt x="4236" y="34157"/>
                      <a:pt x="411" y="34157"/>
                    </a:cubicBezTo>
                    <a:cubicBezTo>
                      <a:pt x="-3373" y="34157"/>
                      <a:pt x="-6484" y="37035"/>
                      <a:pt x="-6484" y="40548"/>
                    </a:cubicBezTo>
                    <a:cubicBezTo>
                      <a:pt x="-6484" y="44061"/>
                      <a:pt x="-3373" y="46940"/>
                      <a:pt x="411" y="46940"/>
                    </a:cubicBezTo>
                    <a:close/>
                    <a:moveTo>
                      <a:pt x="-9805" y="20654"/>
                    </a:moveTo>
                    <a:cubicBezTo>
                      <a:pt x="-15984" y="20654"/>
                      <a:pt x="-19853" y="20104"/>
                      <a:pt x="-20063" y="20104"/>
                    </a:cubicBezTo>
                    <a:cubicBezTo>
                      <a:pt x="-20945" y="19934"/>
                      <a:pt x="-21660" y="19046"/>
                      <a:pt x="-21492" y="18157"/>
                    </a:cubicBezTo>
                    <a:cubicBezTo>
                      <a:pt x="-21324" y="17268"/>
                      <a:pt x="-20441" y="16548"/>
                      <a:pt x="-19558" y="16718"/>
                    </a:cubicBezTo>
                    <a:cubicBezTo>
                      <a:pt x="-19222" y="16718"/>
                      <a:pt x="24205" y="22940"/>
                      <a:pt x="55650" y="-7621"/>
                    </a:cubicBezTo>
                    <a:cubicBezTo>
                      <a:pt x="56366" y="-8340"/>
                      <a:pt x="57417" y="-8340"/>
                      <a:pt x="58131" y="-7621"/>
                    </a:cubicBezTo>
                    <a:cubicBezTo>
                      <a:pt x="58846" y="-6901"/>
                      <a:pt x="58846" y="-5843"/>
                      <a:pt x="58131" y="-5124"/>
                    </a:cubicBezTo>
                    <a:cubicBezTo>
                      <a:pt x="34841" y="17268"/>
                      <a:pt x="5371" y="20654"/>
                      <a:pt x="-9805" y="20654"/>
                    </a:cubicBezTo>
                    <a:close/>
                  </a:path>
                </a:pathLst>
              </a:custGeom>
              <a:solidFill>
                <a:srgbClr val="191919"/>
              </a:solidFill>
              <a:ln w="422" cap="flat">
                <a:noFill/>
                <a:prstDash val="solid"/>
                <a:miter/>
              </a:ln>
            </p:spPr>
            <p:txBody>
              <a:bodyPr rtlCol="0" anchor="ctr"/>
              <a:lstStyle/>
              <a:p>
                <a:endParaRPr lang="fr-FR"/>
              </a:p>
            </p:txBody>
          </p:sp>
          <p:sp>
            <p:nvSpPr>
              <p:cNvPr id="4387" name="Forme libre 4386">
                <a:extLst>
                  <a:ext uri="{FF2B5EF4-FFF2-40B4-BE49-F238E27FC236}">
                    <a16:creationId xmlns:a16="http://schemas.microsoft.com/office/drawing/2014/main" id="{C42FF500-E7F8-5D21-CCF0-8C95FD8D1B2A}"/>
                  </a:ext>
                </a:extLst>
              </p:cNvPr>
              <p:cNvSpPr/>
              <p:nvPr/>
            </p:nvSpPr>
            <p:spPr>
              <a:xfrm>
                <a:off x="14540801" y="6097042"/>
                <a:ext cx="373142" cy="526384"/>
              </a:xfrm>
              <a:custGeom>
                <a:avLst/>
                <a:gdLst>
                  <a:gd name="connsiteX0" fmla="*/ 350193 w 373142"/>
                  <a:gd name="connsiteY0" fmla="*/ 16605 h 526384"/>
                  <a:gd name="connsiteX1" fmla="*/ 349479 w 373142"/>
                  <a:gd name="connsiteY1" fmla="*/ 16436 h 526384"/>
                  <a:gd name="connsiteX2" fmla="*/ 329342 w 373142"/>
                  <a:gd name="connsiteY2" fmla="*/ -6125 h 526384"/>
                  <a:gd name="connsiteX3" fmla="*/ 330393 w 373142"/>
                  <a:gd name="connsiteY3" fmla="*/ -8453 h 526384"/>
                  <a:gd name="connsiteX4" fmla="*/ 332705 w 373142"/>
                  <a:gd name="connsiteY4" fmla="*/ -7395 h 526384"/>
                  <a:gd name="connsiteX5" fmla="*/ 350698 w 373142"/>
                  <a:gd name="connsiteY5" fmla="*/ 13050 h 526384"/>
                  <a:gd name="connsiteX6" fmla="*/ 351749 w 373142"/>
                  <a:gd name="connsiteY6" fmla="*/ 15378 h 526384"/>
                  <a:gd name="connsiteX7" fmla="*/ 350193 w 373142"/>
                  <a:gd name="connsiteY7" fmla="*/ 16605 h 526384"/>
                  <a:gd name="connsiteX8" fmla="*/ 186197 w 373142"/>
                  <a:gd name="connsiteY8" fmla="*/ 517809 h 526384"/>
                  <a:gd name="connsiteX9" fmla="*/ 30860 w 373142"/>
                  <a:gd name="connsiteY9" fmla="*/ 461132 h 526384"/>
                  <a:gd name="connsiteX10" fmla="*/ -19966 w 373142"/>
                  <a:gd name="connsiteY10" fmla="*/ 359842 h 526384"/>
                  <a:gd name="connsiteX11" fmla="*/ 42505 w 373142"/>
                  <a:gd name="connsiteY11" fmla="*/ 284667 h 526384"/>
                  <a:gd name="connsiteX12" fmla="*/ 44817 w 373142"/>
                  <a:gd name="connsiteY12" fmla="*/ 285725 h 526384"/>
                  <a:gd name="connsiteX13" fmla="*/ 43766 w 373142"/>
                  <a:gd name="connsiteY13" fmla="*/ 288054 h 526384"/>
                  <a:gd name="connsiteX14" fmla="*/ -16434 w 373142"/>
                  <a:gd name="connsiteY14" fmla="*/ 360392 h 526384"/>
                  <a:gd name="connsiteX15" fmla="*/ 32794 w 373142"/>
                  <a:gd name="connsiteY15" fmla="*/ 458127 h 526384"/>
                  <a:gd name="connsiteX16" fmla="*/ 186197 w 373142"/>
                  <a:gd name="connsiteY16" fmla="*/ 514127 h 526384"/>
                  <a:gd name="connsiteX17" fmla="*/ 187795 w 373142"/>
                  <a:gd name="connsiteY17" fmla="*/ 514127 h 526384"/>
                  <a:gd name="connsiteX18" fmla="*/ 192209 w 373142"/>
                  <a:gd name="connsiteY18" fmla="*/ 513238 h 526384"/>
                  <a:gd name="connsiteX19" fmla="*/ 171903 w 373142"/>
                  <a:gd name="connsiteY19" fmla="*/ 505238 h 526384"/>
                  <a:gd name="connsiteX20" fmla="*/ 160426 w 373142"/>
                  <a:gd name="connsiteY20" fmla="*/ 500793 h 526384"/>
                  <a:gd name="connsiteX21" fmla="*/ 160763 w 373142"/>
                  <a:gd name="connsiteY21" fmla="*/ 499016 h 526384"/>
                  <a:gd name="connsiteX22" fmla="*/ 183002 w 373142"/>
                  <a:gd name="connsiteY22" fmla="*/ 494740 h 526384"/>
                  <a:gd name="connsiteX23" fmla="*/ 188299 w 373142"/>
                  <a:gd name="connsiteY23" fmla="*/ 494190 h 526384"/>
                  <a:gd name="connsiteX24" fmla="*/ 214069 w 373142"/>
                  <a:gd name="connsiteY24" fmla="*/ 487249 h 526384"/>
                  <a:gd name="connsiteX25" fmla="*/ 214405 w 373142"/>
                  <a:gd name="connsiteY25" fmla="*/ 486910 h 526384"/>
                  <a:gd name="connsiteX26" fmla="*/ 188089 w 373142"/>
                  <a:gd name="connsiteY26" fmla="*/ 485471 h 526384"/>
                  <a:gd name="connsiteX27" fmla="*/ 186155 w 373142"/>
                  <a:gd name="connsiteY27" fmla="*/ 483862 h 526384"/>
                  <a:gd name="connsiteX28" fmla="*/ 187752 w 373142"/>
                  <a:gd name="connsiteY28" fmla="*/ 481915 h 526384"/>
                  <a:gd name="connsiteX29" fmla="*/ 217768 w 373142"/>
                  <a:gd name="connsiteY29" fmla="*/ 485640 h 526384"/>
                  <a:gd name="connsiteX30" fmla="*/ 216171 w 373142"/>
                  <a:gd name="connsiteY30" fmla="*/ 490084 h 526384"/>
                  <a:gd name="connsiteX31" fmla="*/ 188635 w 373142"/>
                  <a:gd name="connsiteY31" fmla="*/ 497746 h 526384"/>
                  <a:gd name="connsiteX32" fmla="*/ 183338 w 373142"/>
                  <a:gd name="connsiteY32" fmla="*/ 498296 h 526384"/>
                  <a:gd name="connsiteX33" fmla="*/ 166732 w 373142"/>
                  <a:gd name="connsiteY33" fmla="*/ 500412 h 526384"/>
                  <a:gd name="connsiteX34" fmla="*/ 172744 w 373142"/>
                  <a:gd name="connsiteY34" fmla="*/ 501852 h 526384"/>
                  <a:gd name="connsiteX35" fmla="*/ 195866 w 373142"/>
                  <a:gd name="connsiteY35" fmla="*/ 513238 h 526384"/>
                  <a:gd name="connsiteX36" fmla="*/ 195152 w 373142"/>
                  <a:gd name="connsiteY36" fmla="*/ 515354 h 526384"/>
                  <a:gd name="connsiteX37" fmla="*/ 187920 w 373142"/>
                  <a:gd name="connsiteY37" fmla="*/ 517470 h 526384"/>
                  <a:gd name="connsiteX38" fmla="*/ 186197 w 373142"/>
                  <a:gd name="connsiteY38" fmla="*/ 517809 h 526384"/>
                  <a:gd name="connsiteX39" fmla="*/ 186197 w 373142"/>
                  <a:gd name="connsiteY39" fmla="*/ 517809 h 52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73142" h="526384">
                    <a:moveTo>
                      <a:pt x="350193" y="16605"/>
                    </a:moveTo>
                    <a:cubicBezTo>
                      <a:pt x="350025" y="16605"/>
                      <a:pt x="349858" y="16605"/>
                      <a:pt x="349479" y="16436"/>
                    </a:cubicBezTo>
                    <a:cubicBezTo>
                      <a:pt x="335690" y="11103"/>
                      <a:pt x="329720" y="-5405"/>
                      <a:pt x="329342" y="-6125"/>
                    </a:cubicBezTo>
                    <a:cubicBezTo>
                      <a:pt x="329005" y="-7014"/>
                      <a:pt x="329510" y="-8072"/>
                      <a:pt x="330393" y="-8453"/>
                    </a:cubicBezTo>
                    <a:cubicBezTo>
                      <a:pt x="331276" y="-8834"/>
                      <a:pt x="332327" y="-8283"/>
                      <a:pt x="332705" y="-7395"/>
                    </a:cubicBezTo>
                    <a:cubicBezTo>
                      <a:pt x="332705" y="-7225"/>
                      <a:pt x="338549" y="8436"/>
                      <a:pt x="350698" y="13050"/>
                    </a:cubicBezTo>
                    <a:cubicBezTo>
                      <a:pt x="351581" y="13388"/>
                      <a:pt x="352127" y="14489"/>
                      <a:pt x="351749" y="15378"/>
                    </a:cubicBezTo>
                    <a:cubicBezTo>
                      <a:pt x="351623" y="16267"/>
                      <a:pt x="350909" y="16605"/>
                      <a:pt x="350193" y="16605"/>
                    </a:cubicBezTo>
                    <a:close/>
                    <a:moveTo>
                      <a:pt x="186197" y="517809"/>
                    </a:moveTo>
                    <a:cubicBezTo>
                      <a:pt x="135371" y="517809"/>
                      <a:pt x="70924" y="487418"/>
                      <a:pt x="30860" y="461132"/>
                    </a:cubicBezTo>
                    <a:cubicBezTo>
                      <a:pt x="3156" y="443016"/>
                      <a:pt x="-28079" y="410847"/>
                      <a:pt x="-19966" y="359842"/>
                    </a:cubicBezTo>
                    <a:cubicBezTo>
                      <a:pt x="-10969" y="303334"/>
                      <a:pt x="42001" y="284837"/>
                      <a:pt x="42505" y="284667"/>
                    </a:cubicBezTo>
                    <a:cubicBezTo>
                      <a:pt x="43388" y="284329"/>
                      <a:pt x="44439" y="284837"/>
                      <a:pt x="44817" y="285725"/>
                    </a:cubicBezTo>
                    <a:cubicBezTo>
                      <a:pt x="45196" y="286615"/>
                      <a:pt x="44650" y="287673"/>
                      <a:pt x="43766" y="288054"/>
                    </a:cubicBezTo>
                    <a:cubicBezTo>
                      <a:pt x="43220" y="288223"/>
                      <a:pt x="-7774" y="306001"/>
                      <a:pt x="-16434" y="360392"/>
                    </a:cubicBezTo>
                    <a:cubicBezTo>
                      <a:pt x="-24212" y="409450"/>
                      <a:pt x="5973" y="440561"/>
                      <a:pt x="32794" y="458127"/>
                    </a:cubicBezTo>
                    <a:cubicBezTo>
                      <a:pt x="72521" y="484074"/>
                      <a:pt x="136253" y="514127"/>
                      <a:pt x="186197" y="514127"/>
                    </a:cubicBezTo>
                    <a:lnTo>
                      <a:pt x="187795" y="514127"/>
                    </a:lnTo>
                    <a:cubicBezTo>
                      <a:pt x="189560" y="514127"/>
                      <a:pt x="191494" y="513788"/>
                      <a:pt x="192209" y="513238"/>
                    </a:cubicBezTo>
                    <a:cubicBezTo>
                      <a:pt x="191158" y="509513"/>
                      <a:pt x="178798" y="506846"/>
                      <a:pt x="171903" y="505238"/>
                    </a:cubicBezTo>
                    <a:cubicBezTo>
                      <a:pt x="163958" y="503460"/>
                      <a:pt x="161141" y="502740"/>
                      <a:pt x="160426" y="500793"/>
                    </a:cubicBezTo>
                    <a:cubicBezTo>
                      <a:pt x="160259" y="500243"/>
                      <a:pt x="160426" y="499566"/>
                      <a:pt x="160763" y="499016"/>
                    </a:cubicBezTo>
                    <a:cubicBezTo>
                      <a:pt x="161982" y="497238"/>
                      <a:pt x="166228" y="496518"/>
                      <a:pt x="183002" y="494740"/>
                    </a:cubicBezTo>
                    <a:lnTo>
                      <a:pt x="188299" y="494190"/>
                    </a:lnTo>
                    <a:cubicBezTo>
                      <a:pt x="199608" y="492963"/>
                      <a:pt x="211252" y="489577"/>
                      <a:pt x="214069" y="487249"/>
                    </a:cubicBezTo>
                    <a:lnTo>
                      <a:pt x="214405" y="486910"/>
                    </a:lnTo>
                    <a:cubicBezTo>
                      <a:pt x="213523" y="486021"/>
                      <a:pt x="207175" y="483354"/>
                      <a:pt x="188089" y="485471"/>
                    </a:cubicBezTo>
                    <a:cubicBezTo>
                      <a:pt x="187206" y="485640"/>
                      <a:pt x="186323" y="484920"/>
                      <a:pt x="186155" y="483862"/>
                    </a:cubicBezTo>
                    <a:cubicBezTo>
                      <a:pt x="185987" y="482973"/>
                      <a:pt x="186701" y="482084"/>
                      <a:pt x="187752" y="481915"/>
                    </a:cubicBezTo>
                    <a:cubicBezTo>
                      <a:pt x="204863" y="479968"/>
                      <a:pt x="216003" y="481365"/>
                      <a:pt x="217768" y="485640"/>
                    </a:cubicBezTo>
                    <a:cubicBezTo>
                      <a:pt x="218105" y="486359"/>
                      <a:pt x="218484" y="488307"/>
                      <a:pt x="216171" y="490084"/>
                    </a:cubicBezTo>
                    <a:cubicBezTo>
                      <a:pt x="212472" y="492920"/>
                      <a:pt x="199943" y="496476"/>
                      <a:pt x="188635" y="497746"/>
                    </a:cubicBezTo>
                    <a:lnTo>
                      <a:pt x="183338" y="498296"/>
                    </a:lnTo>
                    <a:cubicBezTo>
                      <a:pt x="177495" y="499016"/>
                      <a:pt x="170642" y="499735"/>
                      <a:pt x="166732" y="500412"/>
                    </a:cubicBezTo>
                    <a:cubicBezTo>
                      <a:pt x="168498" y="500962"/>
                      <a:pt x="170810" y="501470"/>
                      <a:pt x="172744" y="501852"/>
                    </a:cubicBezTo>
                    <a:cubicBezTo>
                      <a:pt x="183338" y="504180"/>
                      <a:pt x="195319" y="506846"/>
                      <a:pt x="195866" y="513238"/>
                    </a:cubicBezTo>
                    <a:cubicBezTo>
                      <a:pt x="195866" y="513957"/>
                      <a:pt x="195698" y="514846"/>
                      <a:pt x="195152" y="515354"/>
                    </a:cubicBezTo>
                    <a:cubicBezTo>
                      <a:pt x="193554" y="517132"/>
                      <a:pt x="189140" y="517470"/>
                      <a:pt x="187920" y="517470"/>
                    </a:cubicBezTo>
                    <a:cubicBezTo>
                      <a:pt x="187248" y="517809"/>
                      <a:pt x="186744" y="517809"/>
                      <a:pt x="186197" y="517809"/>
                    </a:cubicBezTo>
                    <a:lnTo>
                      <a:pt x="186197" y="517809"/>
                    </a:lnTo>
                    <a:close/>
                  </a:path>
                </a:pathLst>
              </a:custGeom>
              <a:solidFill>
                <a:srgbClr val="191919"/>
              </a:solidFill>
              <a:ln w="422" cap="flat">
                <a:noFill/>
                <a:prstDash val="solid"/>
                <a:miter/>
              </a:ln>
            </p:spPr>
            <p:txBody>
              <a:bodyPr rtlCol="0" anchor="ctr"/>
              <a:lstStyle/>
              <a:p>
                <a:endParaRPr lang="fr-FR"/>
              </a:p>
            </p:txBody>
          </p:sp>
          <p:sp>
            <p:nvSpPr>
              <p:cNvPr id="4388" name="Forme libre 4387">
                <a:extLst>
                  <a:ext uri="{FF2B5EF4-FFF2-40B4-BE49-F238E27FC236}">
                    <a16:creationId xmlns:a16="http://schemas.microsoft.com/office/drawing/2014/main" id="{9FE915AC-87F0-F2F1-0B1D-C85DA5EBE0B8}"/>
                  </a:ext>
                </a:extLst>
              </p:cNvPr>
              <p:cNvSpPr/>
              <p:nvPr/>
            </p:nvSpPr>
            <p:spPr>
              <a:xfrm>
                <a:off x="14633583" y="6493375"/>
                <a:ext cx="152108" cy="98262"/>
              </a:xfrm>
              <a:custGeom>
                <a:avLst/>
                <a:gdLst>
                  <a:gd name="connsiteX0" fmla="*/ 85880 w 152108"/>
                  <a:gd name="connsiteY0" fmla="*/ 89353 h 98262"/>
                  <a:gd name="connsiteX1" fmla="*/ 71755 w 152108"/>
                  <a:gd name="connsiteY1" fmla="*/ 88633 h 98262"/>
                  <a:gd name="connsiteX2" fmla="*/ 70157 w 152108"/>
                  <a:gd name="connsiteY2" fmla="*/ 86686 h 98262"/>
                  <a:gd name="connsiteX3" fmla="*/ 72091 w 152108"/>
                  <a:gd name="connsiteY3" fmla="*/ 85078 h 98262"/>
                  <a:gd name="connsiteX4" fmla="*/ 98576 w 152108"/>
                  <a:gd name="connsiteY4" fmla="*/ 85078 h 98262"/>
                  <a:gd name="connsiteX5" fmla="*/ 127331 w 152108"/>
                  <a:gd name="connsiteY5" fmla="*/ 78305 h 98262"/>
                  <a:gd name="connsiteX6" fmla="*/ 99459 w 152108"/>
                  <a:gd name="connsiteY6" fmla="*/ 74750 h 98262"/>
                  <a:gd name="connsiteX7" fmla="*/ 75454 w 152108"/>
                  <a:gd name="connsiteY7" fmla="*/ 71025 h 98262"/>
                  <a:gd name="connsiteX8" fmla="*/ 75622 w 152108"/>
                  <a:gd name="connsiteY8" fmla="*/ 68908 h 98262"/>
                  <a:gd name="connsiteX9" fmla="*/ 99291 w 152108"/>
                  <a:gd name="connsiteY9" fmla="*/ 61078 h 98262"/>
                  <a:gd name="connsiteX10" fmla="*/ 126112 w 152108"/>
                  <a:gd name="connsiteY10" fmla="*/ 52909 h 98262"/>
                  <a:gd name="connsiteX11" fmla="*/ 95381 w 152108"/>
                  <a:gd name="connsiteY11" fmla="*/ 53797 h 98262"/>
                  <a:gd name="connsiteX12" fmla="*/ 73142 w 152108"/>
                  <a:gd name="connsiteY12" fmla="*/ 54136 h 98262"/>
                  <a:gd name="connsiteX13" fmla="*/ 82307 w 152108"/>
                  <a:gd name="connsiteY13" fmla="*/ 36020 h 98262"/>
                  <a:gd name="connsiteX14" fmla="*/ 86384 w 152108"/>
                  <a:gd name="connsiteY14" fmla="*/ 31406 h 98262"/>
                  <a:gd name="connsiteX15" fmla="*/ 88486 w 152108"/>
                  <a:gd name="connsiteY15" fmla="*/ 21290 h 98262"/>
                  <a:gd name="connsiteX16" fmla="*/ 87435 w 152108"/>
                  <a:gd name="connsiteY16" fmla="*/ 21290 h 98262"/>
                  <a:gd name="connsiteX17" fmla="*/ 70494 w 152108"/>
                  <a:gd name="connsiteY17" fmla="*/ 33184 h 98262"/>
                  <a:gd name="connsiteX18" fmla="*/ 47204 w 152108"/>
                  <a:gd name="connsiteY18" fmla="*/ 49014 h 98262"/>
                  <a:gd name="connsiteX19" fmla="*/ 46321 w 152108"/>
                  <a:gd name="connsiteY19" fmla="*/ 49014 h 98262"/>
                  <a:gd name="connsiteX20" fmla="*/ -6986 w 152108"/>
                  <a:gd name="connsiteY20" fmla="*/ 12739 h 98262"/>
                  <a:gd name="connsiteX21" fmla="*/ -21111 w 152108"/>
                  <a:gd name="connsiteY21" fmla="*/ -6435 h 98262"/>
                  <a:gd name="connsiteX22" fmla="*/ -20228 w 152108"/>
                  <a:gd name="connsiteY22" fmla="*/ -8763 h 98262"/>
                  <a:gd name="connsiteX23" fmla="*/ -17916 w 152108"/>
                  <a:gd name="connsiteY23" fmla="*/ -7874 h 98262"/>
                  <a:gd name="connsiteX24" fmla="*/ -4505 w 152108"/>
                  <a:gd name="connsiteY24" fmla="*/ 10411 h 98262"/>
                  <a:gd name="connsiteX25" fmla="*/ 46867 w 152108"/>
                  <a:gd name="connsiteY25" fmla="*/ 45586 h 98262"/>
                  <a:gd name="connsiteX26" fmla="*/ 68392 w 152108"/>
                  <a:gd name="connsiteY26" fmla="*/ 30475 h 98262"/>
                  <a:gd name="connsiteX27" fmla="*/ 85670 w 152108"/>
                  <a:gd name="connsiteY27" fmla="*/ 18369 h 98262"/>
                  <a:gd name="connsiteX28" fmla="*/ 91135 w 152108"/>
                  <a:gd name="connsiteY28" fmla="*/ 19089 h 98262"/>
                  <a:gd name="connsiteX29" fmla="*/ 89201 w 152108"/>
                  <a:gd name="connsiteY29" fmla="*/ 33819 h 98262"/>
                  <a:gd name="connsiteX30" fmla="*/ 85123 w 152108"/>
                  <a:gd name="connsiteY30" fmla="*/ 38601 h 98262"/>
                  <a:gd name="connsiteX31" fmla="*/ 76127 w 152108"/>
                  <a:gd name="connsiteY31" fmla="*/ 52274 h 98262"/>
                  <a:gd name="connsiteX32" fmla="*/ 95002 w 152108"/>
                  <a:gd name="connsiteY32" fmla="*/ 50665 h 98262"/>
                  <a:gd name="connsiteX33" fmla="*/ 129055 w 152108"/>
                  <a:gd name="connsiteY33" fmla="*/ 51216 h 98262"/>
                  <a:gd name="connsiteX34" fmla="*/ 129601 w 152108"/>
                  <a:gd name="connsiteY34" fmla="*/ 54432 h 98262"/>
                  <a:gd name="connsiteX35" fmla="*/ 100132 w 152108"/>
                  <a:gd name="connsiteY35" fmla="*/ 65099 h 98262"/>
                  <a:gd name="connsiteX36" fmla="*/ 79112 w 152108"/>
                  <a:gd name="connsiteY36" fmla="*/ 70982 h 98262"/>
                  <a:gd name="connsiteX37" fmla="*/ 99249 w 152108"/>
                  <a:gd name="connsiteY37" fmla="*/ 71871 h 98262"/>
                  <a:gd name="connsiteX38" fmla="*/ 130863 w 152108"/>
                  <a:gd name="connsiteY38" fmla="*/ 78982 h 98262"/>
                  <a:gd name="connsiteX39" fmla="*/ 98912 w 152108"/>
                  <a:gd name="connsiteY39" fmla="*/ 89099 h 98262"/>
                  <a:gd name="connsiteX40" fmla="*/ 85880 w 152108"/>
                  <a:gd name="connsiteY40" fmla="*/ 89353 h 9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52108" h="98262">
                    <a:moveTo>
                      <a:pt x="85880" y="89353"/>
                    </a:moveTo>
                    <a:cubicBezTo>
                      <a:pt x="77935" y="89353"/>
                      <a:pt x="72091" y="88633"/>
                      <a:pt x="71755" y="88633"/>
                    </a:cubicBezTo>
                    <a:cubicBezTo>
                      <a:pt x="70872" y="88464"/>
                      <a:pt x="70157" y="87575"/>
                      <a:pt x="70157" y="86686"/>
                    </a:cubicBezTo>
                    <a:cubicBezTo>
                      <a:pt x="70326" y="85797"/>
                      <a:pt x="71208" y="85078"/>
                      <a:pt x="72091" y="85078"/>
                    </a:cubicBezTo>
                    <a:cubicBezTo>
                      <a:pt x="72259" y="85078"/>
                      <a:pt x="85166" y="86686"/>
                      <a:pt x="98576" y="85078"/>
                    </a:cubicBezTo>
                    <a:cubicBezTo>
                      <a:pt x="110390" y="83638"/>
                      <a:pt x="124893" y="80294"/>
                      <a:pt x="127331" y="78305"/>
                    </a:cubicBezTo>
                    <a:cubicBezTo>
                      <a:pt x="126112" y="73691"/>
                      <a:pt x="110725" y="74411"/>
                      <a:pt x="99459" y="74750"/>
                    </a:cubicBezTo>
                    <a:cubicBezTo>
                      <a:pt x="84998" y="75300"/>
                      <a:pt x="76884" y="75469"/>
                      <a:pt x="75454" y="71025"/>
                    </a:cubicBezTo>
                    <a:cubicBezTo>
                      <a:pt x="75287" y="70305"/>
                      <a:pt x="75287" y="69586"/>
                      <a:pt x="75622" y="68908"/>
                    </a:cubicBezTo>
                    <a:cubicBezTo>
                      <a:pt x="77052" y="66242"/>
                      <a:pt x="83568" y="64633"/>
                      <a:pt x="99291" y="61078"/>
                    </a:cubicBezTo>
                    <a:cubicBezTo>
                      <a:pt x="108834" y="58961"/>
                      <a:pt x="124346" y="55406"/>
                      <a:pt x="126112" y="52909"/>
                    </a:cubicBezTo>
                    <a:cubicBezTo>
                      <a:pt x="123127" y="49691"/>
                      <a:pt x="106521" y="52189"/>
                      <a:pt x="95381" y="53797"/>
                    </a:cubicBezTo>
                    <a:cubicBezTo>
                      <a:pt x="80373" y="55914"/>
                      <a:pt x="74908" y="56464"/>
                      <a:pt x="73142" y="54136"/>
                    </a:cubicBezTo>
                    <a:cubicBezTo>
                      <a:pt x="69947" y="49691"/>
                      <a:pt x="76338" y="42750"/>
                      <a:pt x="82307" y="36020"/>
                    </a:cubicBezTo>
                    <a:cubicBezTo>
                      <a:pt x="83905" y="34242"/>
                      <a:pt x="85291" y="32633"/>
                      <a:pt x="86384" y="31406"/>
                    </a:cubicBezTo>
                    <a:cubicBezTo>
                      <a:pt x="89748" y="27131"/>
                      <a:pt x="89580" y="22517"/>
                      <a:pt x="88486" y="21290"/>
                    </a:cubicBezTo>
                    <a:cubicBezTo>
                      <a:pt x="88319" y="21120"/>
                      <a:pt x="88150" y="20951"/>
                      <a:pt x="87435" y="21290"/>
                    </a:cubicBezTo>
                    <a:cubicBezTo>
                      <a:pt x="85502" y="22348"/>
                      <a:pt x="77893" y="27850"/>
                      <a:pt x="70494" y="33184"/>
                    </a:cubicBezTo>
                    <a:cubicBezTo>
                      <a:pt x="52669" y="45967"/>
                      <a:pt x="48591" y="48845"/>
                      <a:pt x="47204" y="49014"/>
                    </a:cubicBezTo>
                    <a:lnTo>
                      <a:pt x="46321" y="49014"/>
                    </a:lnTo>
                    <a:cubicBezTo>
                      <a:pt x="45270" y="48676"/>
                      <a:pt x="19836" y="39787"/>
                      <a:pt x="-6986" y="12739"/>
                    </a:cubicBezTo>
                    <a:cubicBezTo>
                      <a:pt x="-13502" y="6179"/>
                      <a:pt x="-18294" y="-424"/>
                      <a:pt x="-21111" y="-6435"/>
                    </a:cubicBezTo>
                    <a:cubicBezTo>
                      <a:pt x="-21447" y="-7324"/>
                      <a:pt x="-21111" y="-8382"/>
                      <a:pt x="-20228" y="-8763"/>
                    </a:cubicBezTo>
                    <a:cubicBezTo>
                      <a:pt x="-19345" y="-9144"/>
                      <a:pt x="-18294" y="-8763"/>
                      <a:pt x="-17916" y="-7874"/>
                    </a:cubicBezTo>
                    <a:cubicBezTo>
                      <a:pt x="-15267" y="-1991"/>
                      <a:pt x="-10685" y="4020"/>
                      <a:pt x="-4505" y="10411"/>
                    </a:cubicBezTo>
                    <a:cubicBezTo>
                      <a:pt x="19499" y="34580"/>
                      <a:pt x="42790" y="44020"/>
                      <a:pt x="46867" y="45586"/>
                    </a:cubicBezTo>
                    <a:cubicBezTo>
                      <a:pt x="49516" y="44147"/>
                      <a:pt x="60278" y="36358"/>
                      <a:pt x="68392" y="30475"/>
                    </a:cubicBezTo>
                    <a:cubicBezTo>
                      <a:pt x="76505" y="24591"/>
                      <a:pt x="83568" y="19470"/>
                      <a:pt x="85670" y="18369"/>
                    </a:cubicBezTo>
                    <a:cubicBezTo>
                      <a:pt x="87604" y="17311"/>
                      <a:pt x="89748" y="17480"/>
                      <a:pt x="91135" y="19089"/>
                    </a:cubicBezTo>
                    <a:cubicBezTo>
                      <a:pt x="93616" y="21925"/>
                      <a:pt x="93237" y="28485"/>
                      <a:pt x="89201" y="33819"/>
                    </a:cubicBezTo>
                    <a:cubicBezTo>
                      <a:pt x="88150" y="35258"/>
                      <a:pt x="86553" y="36824"/>
                      <a:pt x="85123" y="38601"/>
                    </a:cubicBezTo>
                    <a:cubicBezTo>
                      <a:pt x="81760" y="42327"/>
                      <a:pt x="75076" y="49988"/>
                      <a:pt x="76127" y="52274"/>
                    </a:cubicBezTo>
                    <a:cubicBezTo>
                      <a:pt x="78061" y="53162"/>
                      <a:pt x="87772" y="51723"/>
                      <a:pt x="95002" y="50665"/>
                    </a:cubicBezTo>
                    <a:cubicBezTo>
                      <a:pt x="113164" y="47998"/>
                      <a:pt x="125524" y="46559"/>
                      <a:pt x="129055" y="51216"/>
                    </a:cubicBezTo>
                    <a:cubicBezTo>
                      <a:pt x="129770" y="52104"/>
                      <a:pt x="129938" y="53332"/>
                      <a:pt x="129601" y="54432"/>
                    </a:cubicBezTo>
                    <a:cubicBezTo>
                      <a:pt x="128172" y="58327"/>
                      <a:pt x="119175" y="60824"/>
                      <a:pt x="100132" y="65099"/>
                    </a:cubicBezTo>
                    <a:cubicBezTo>
                      <a:pt x="92186" y="66877"/>
                      <a:pt x="81760" y="69205"/>
                      <a:pt x="79112" y="70982"/>
                    </a:cubicBezTo>
                    <a:cubicBezTo>
                      <a:pt x="81424" y="72591"/>
                      <a:pt x="92900" y="72040"/>
                      <a:pt x="99249" y="71871"/>
                    </a:cubicBezTo>
                    <a:cubicBezTo>
                      <a:pt x="114425" y="71321"/>
                      <a:pt x="130148" y="70644"/>
                      <a:pt x="130863" y="78982"/>
                    </a:cubicBezTo>
                    <a:cubicBezTo>
                      <a:pt x="131409" y="85374"/>
                      <a:pt x="99249" y="89099"/>
                      <a:pt x="98912" y="89099"/>
                    </a:cubicBezTo>
                    <a:cubicBezTo>
                      <a:pt x="94498" y="89141"/>
                      <a:pt x="89916" y="89353"/>
                      <a:pt x="85880" y="89353"/>
                    </a:cubicBezTo>
                    <a:close/>
                  </a:path>
                </a:pathLst>
              </a:custGeom>
              <a:solidFill>
                <a:srgbClr val="191919"/>
              </a:solidFill>
              <a:ln w="422" cap="flat">
                <a:noFill/>
                <a:prstDash val="solid"/>
                <a:miter/>
              </a:ln>
            </p:spPr>
            <p:txBody>
              <a:bodyPr rtlCol="0" anchor="ctr"/>
              <a:lstStyle/>
              <a:p>
                <a:endParaRPr lang="fr-FR"/>
              </a:p>
            </p:txBody>
          </p:sp>
          <p:sp>
            <p:nvSpPr>
              <p:cNvPr id="4389" name="Forme libre 4388">
                <a:extLst>
                  <a:ext uri="{FF2B5EF4-FFF2-40B4-BE49-F238E27FC236}">
                    <a16:creationId xmlns:a16="http://schemas.microsoft.com/office/drawing/2014/main" id="{22EB39D5-5BE2-9CEF-3299-B26C43EE20B6}"/>
                  </a:ext>
                </a:extLst>
              </p:cNvPr>
              <p:cNvSpPr/>
              <p:nvPr/>
            </p:nvSpPr>
            <p:spPr>
              <a:xfrm>
                <a:off x="14633767" y="6436547"/>
                <a:ext cx="591164" cy="179768"/>
              </a:xfrm>
              <a:custGeom>
                <a:avLst/>
                <a:gdLst>
                  <a:gd name="connsiteX0" fmla="*/ -19936 w 591164"/>
                  <a:gd name="connsiteY0" fmla="*/ 51269 h 179768"/>
                  <a:gd name="connsiteX1" fmla="*/ -20987 w 591164"/>
                  <a:gd name="connsiteY1" fmla="*/ 50931 h 179768"/>
                  <a:gd name="connsiteX2" fmla="*/ -21323 w 591164"/>
                  <a:gd name="connsiteY2" fmla="*/ 48433 h 179768"/>
                  <a:gd name="connsiteX3" fmla="*/ 54391 w 591164"/>
                  <a:gd name="connsiteY3" fmla="*/ -5408 h 179768"/>
                  <a:gd name="connsiteX4" fmla="*/ 56493 w 591164"/>
                  <a:gd name="connsiteY4" fmla="*/ -4180 h 179768"/>
                  <a:gd name="connsiteX5" fmla="*/ 55273 w 591164"/>
                  <a:gd name="connsiteY5" fmla="*/ -2064 h 179768"/>
                  <a:gd name="connsiteX6" fmla="*/ -18675 w 591164"/>
                  <a:gd name="connsiteY6" fmla="*/ 50550 h 179768"/>
                  <a:gd name="connsiteX7" fmla="*/ -19936 w 591164"/>
                  <a:gd name="connsiteY7" fmla="*/ 51269 h 179768"/>
                  <a:gd name="connsiteX8" fmla="*/ 508756 w 591164"/>
                  <a:gd name="connsiteY8" fmla="*/ 170887 h 179768"/>
                  <a:gd name="connsiteX9" fmla="*/ 430898 w 591164"/>
                  <a:gd name="connsiteY9" fmla="*/ 149046 h 179768"/>
                  <a:gd name="connsiteX10" fmla="*/ 412737 w 591164"/>
                  <a:gd name="connsiteY10" fmla="*/ 141935 h 179768"/>
                  <a:gd name="connsiteX11" fmla="*/ 370361 w 591164"/>
                  <a:gd name="connsiteY11" fmla="*/ 136771 h 179768"/>
                  <a:gd name="connsiteX12" fmla="*/ 333114 w 591164"/>
                  <a:gd name="connsiteY12" fmla="*/ 132158 h 179768"/>
                  <a:gd name="connsiteX13" fmla="*/ 326934 w 591164"/>
                  <a:gd name="connsiteY13" fmla="*/ 127713 h 179768"/>
                  <a:gd name="connsiteX14" fmla="*/ 326934 w 591164"/>
                  <a:gd name="connsiteY14" fmla="*/ 125385 h 179768"/>
                  <a:gd name="connsiteX15" fmla="*/ 352536 w 591164"/>
                  <a:gd name="connsiteY15" fmla="*/ 121999 h 179768"/>
                  <a:gd name="connsiteX16" fmla="*/ 358169 w 591164"/>
                  <a:gd name="connsiteY16" fmla="*/ 122549 h 179768"/>
                  <a:gd name="connsiteX17" fmla="*/ 343707 w 591164"/>
                  <a:gd name="connsiteY17" fmla="*/ 118824 h 179768"/>
                  <a:gd name="connsiteX18" fmla="*/ 316887 w 591164"/>
                  <a:gd name="connsiteY18" fmla="*/ 109047 h 179768"/>
                  <a:gd name="connsiteX19" fmla="*/ 315667 w 591164"/>
                  <a:gd name="connsiteY19" fmla="*/ 104433 h 179768"/>
                  <a:gd name="connsiteX20" fmla="*/ 345852 w 591164"/>
                  <a:gd name="connsiteY20" fmla="*/ 103206 h 179768"/>
                  <a:gd name="connsiteX21" fmla="*/ 347281 w 591164"/>
                  <a:gd name="connsiteY21" fmla="*/ 105322 h 179768"/>
                  <a:gd name="connsiteX22" fmla="*/ 345179 w 591164"/>
                  <a:gd name="connsiteY22" fmla="*/ 106761 h 179768"/>
                  <a:gd name="connsiteX23" fmla="*/ 318862 w 591164"/>
                  <a:gd name="connsiteY23" fmla="*/ 106041 h 179768"/>
                  <a:gd name="connsiteX24" fmla="*/ 319199 w 591164"/>
                  <a:gd name="connsiteY24" fmla="*/ 106380 h 179768"/>
                  <a:gd name="connsiteX25" fmla="*/ 344254 w 591164"/>
                  <a:gd name="connsiteY25" fmla="*/ 115269 h 179768"/>
                  <a:gd name="connsiteX26" fmla="*/ 364560 w 591164"/>
                  <a:gd name="connsiteY26" fmla="*/ 122718 h 179768"/>
                  <a:gd name="connsiteX27" fmla="*/ 364391 w 591164"/>
                  <a:gd name="connsiteY27" fmla="*/ 124835 h 179768"/>
                  <a:gd name="connsiteX28" fmla="*/ 352032 w 591164"/>
                  <a:gd name="connsiteY28" fmla="*/ 125385 h 179768"/>
                  <a:gd name="connsiteX29" fmla="*/ 330339 w 591164"/>
                  <a:gd name="connsiteY29" fmla="*/ 126274 h 179768"/>
                  <a:gd name="connsiteX30" fmla="*/ 334417 w 591164"/>
                  <a:gd name="connsiteY30" fmla="*/ 128602 h 179768"/>
                  <a:gd name="connsiteX31" fmla="*/ 370613 w 591164"/>
                  <a:gd name="connsiteY31" fmla="*/ 133047 h 179768"/>
                  <a:gd name="connsiteX32" fmla="*/ 413872 w 591164"/>
                  <a:gd name="connsiteY32" fmla="*/ 138380 h 179768"/>
                  <a:gd name="connsiteX33" fmla="*/ 432411 w 591164"/>
                  <a:gd name="connsiteY33" fmla="*/ 145660 h 179768"/>
                  <a:gd name="connsiteX34" fmla="*/ 512371 w 591164"/>
                  <a:gd name="connsiteY34" fmla="*/ 167163 h 179768"/>
                  <a:gd name="connsiteX35" fmla="*/ 547853 w 591164"/>
                  <a:gd name="connsiteY35" fmla="*/ 148496 h 179768"/>
                  <a:gd name="connsiteX36" fmla="*/ 565509 w 591164"/>
                  <a:gd name="connsiteY36" fmla="*/ 94824 h 179768"/>
                  <a:gd name="connsiteX37" fmla="*/ 526328 w 591164"/>
                  <a:gd name="connsiteY37" fmla="*/ -6128 h 179768"/>
                  <a:gd name="connsiteX38" fmla="*/ 527043 w 591164"/>
                  <a:gd name="connsiteY38" fmla="*/ -8625 h 179768"/>
                  <a:gd name="connsiteX39" fmla="*/ 529523 w 591164"/>
                  <a:gd name="connsiteY39" fmla="*/ -7905 h 179768"/>
                  <a:gd name="connsiteX40" fmla="*/ 569250 w 591164"/>
                  <a:gd name="connsiteY40" fmla="*/ 94486 h 179768"/>
                  <a:gd name="connsiteX41" fmla="*/ 550711 w 591164"/>
                  <a:gd name="connsiteY41" fmla="*/ 150824 h 179768"/>
                  <a:gd name="connsiteX42" fmla="*/ 512749 w 591164"/>
                  <a:gd name="connsiteY42" fmla="*/ 170718 h 179768"/>
                  <a:gd name="connsiteX43" fmla="*/ 508756 w 591164"/>
                  <a:gd name="connsiteY43" fmla="*/ 170887 h 179768"/>
                  <a:gd name="connsiteX44" fmla="*/ 508756 w 591164"/>
                  <a:gd name="connsiteY44" fmla="*/ 170887 h 17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1164" h="179768">
                    <a:moveTo>
                      <a:pt x="-19936" y="51269"/>
                    </a:moveTo>
                    <a:cubicBezTo>
                      <a:pt x="-20272" y="51269"/>
                      <a:pt x="-20650" y="51100"/>
                      <a:pt x="-20987" y="50931"/>
                    </a:cubicBezTo>
                    <a:cubicBezTo>
                      <a:pt x="-21701" y="50380"/>
                      <a:pt x="-21869" y="49153"/>
                      <a:pt x="-21323" y="48433"/>
                    </a:cubicBezTo>
                    <a:cubicBezTo>
                      <a:pt x="-20987" y="48095"/>
                      <a:pt x="11174" y="6317"/>
                      <a:pt x="54391" y="-5408"/>
                    </a:cubicBezTo>
                    <a:cubicBezTo>
                      <a:pt x="55273" y="-5577"/>
                      <a:pt x="56324" y="-5069"/>
                      <a:pt x="56493" y="-4180"/>
                    </a:cubicBezTo>
                    <a:cubicBezTo>
                      <a:pt x="56661" y="-3292"/>
                      <a:pt x="56156" y="-2233"/>
                      <a:pt x="55273" y="-2064"/>
                    </a:cubicBezTo>
                    <a:cubicBezTo>
                      <a:pt x="13065" y="9322"/>
                      <a:pt x="-18338" y="50168"/>
                      <a:pt x="-18675" y="50550"/>
                    </a:cubicBezTo>
                    <a:cubicBezTo>
                      <a:pt x="-18885" y="51100"/>
                      <a:pt x="-19389" y="51269"/>
                      <a:pt x="-19936" y="51269"/>
                    </a:cubicBezTo>
                    <a:close/>
                    <a:moveTo>
                      <a:pt x="508756" y="170887"/>
                    </a:moveTo>
                    <a:cubicBezTo>
                      <a:pt x="483153" y="170887"/>
                      <a:pt x="451918" y="157724"/>
                      <a:pt x="430898" y="149046"/>
                    </a:cubicBezTo>
                    <a:cubicBezTo>
                      <a:pt x="423499" y="146041"/>
                      <a:pt x="417109" y="143163"/>
                      <a:pt x="412737" y="141935"/>
                    </a:cubicBezTo>
                    <a:cubicBezTo>
                      <a:pt x="399494" y="137830"/>
                      <a:pt x="384654" y="137322"/>
                      <a:pt x="370361" y="136771"/>
                    </a:cubicBezTo>
                    <a:cubicBezTo>
                      <a:pt x="356572" y="136221"/>
                      <a:pt x="343540" y="135882"/>
                      <a:pt x="333114" y="132158"/>
                    </a:cubicBezTo>
                    <a:cubicBezTo>
                      <a:pt x="331894" y="131607"/>
                      <a:pt x="327817" y="130041"/>
                      <a:pt x="326934" y="127713"/>
                    </a:cubicBezTo>
                    <a:cubicBezTo>
                      <a:pt x="326598" y="126993"/>
                      <a:pt x="326598" y="126105"/>
                      <a:pt x="326934" y="125385"/>
                    </a:cubicBezTo>
                    <a:cubicBezTo>
                      <a:pt x="329582" y="119502"/>
                      <a:pt x="341774" y="120772"/>
                      <a:pt x="352536" y="121999"/>
                    </a:cubicBezTo>
                    <a:cubicBezTo>
                      <a:pt x="354302" y="122168"/>
                      <a:pt x="356404" y="122337"/>
                      <a:pt x="358169" y="122549"/>
                    </a:cubicBezTo>
                    <a:cubicBezTo>
                      <a:pt x="355521" y="121491"/>
                      <a:pt x="350939" y="120221"/>
                      <a:pt x="343707" y="118824"/>
                    </a:cubicBezTo>
                    <a:cubicBezTo>
                      <a:pt x="332567" y="116708"/>
                      <a:pt x="320250" y="112263"/>
                      <a:pt x="316887" y="109047"/>
                    </a:cubicBezTo>
                    <a:cubicBezTo>
                      <a:pt x="314785" y="107099"/>
                      <a:pt x="315289" y="105152"/>
                      <a:pt x="315667" y="104433"/>
                    </a:cubicBezTo>
                    <a:cubicBezTo>
                      <a:pt x="317769" y="100327"/>
                      <a:pt x="329078" y="99819"/>
                      <a:pt x="345852" y="103206"/>
                    </a:cubicBezTo>
                    <a:cubicBezTo>
                      <a:pt x="346735" y="103375"/>
                      <a:pt x="347449" y="104264"/>
                      <a:pt x="347281" y="105322"/>
                    </a:cubicBezTo>
                    <a:cubicBezTo>
                      <a:pt x="347113" y="106211"/>
                      <a:pt x="346230" y="106930"/>
                      <a:pt x="345179" y="106761"/>
                    </a:cubicBezTo>
                    <a:cubicBezTo>
                      <a:pt x="326304" y="103036"/>
                      <a:pt x="319745" y="105152"/>
                      <a:pt x="318862" y="106041"/>
                    </a:cubicBezTo>
                    <a:lnTo>
                      <a:pt x="319199" y="106380"/>
                    </a:lnTo>
                    <a:cubicBezTo>
                      <a:pt x="321847" y="108877"/>
                      <a:pt x="333156" y="113153"/>
                      <a:pt x="344254" y="115269"/>
                    </a:cubicBezTo>
                    <a:cubicBezTo>
                      <a:pt x="351317" y="116708"/>
                      <a:pt x="363130" y="119374"/>
                      <a:pt x="364560" y="122718"/>
                    </a:cubicBezTo>
                    <a:cubicBezTo>
                      <a:pt x="364895" y="123438"/>
                      <a:pt x="364727" y="124327"/>
                      <a:pt x="364391" y="124835"/>
                    </a:cubicBezTo>
                    <a:cubicBezTo>
                      <a:pt x="363172" y="126613"/>
                      <a:pt x="360313" y="126274"/>
                      <a:pt x="352032" y="125385"/>
                    </a:cubicBezTo>
                    <a:cubicBezTo>
                      <a:pt x="345137" y="124665"/>
                      <a:pt x="332441" y="123269"/>
                      <a:pt x="330339" y="126274"/>
                    </a:cubicBezTo>
                    <a:cubicBezTo>
                      <a:pt x="330885" y="126824"/>
                      <a:pt x="332651" y="127883"/>
                      <a:pt x="334417" y="128602"/>
                    </a:cubicBezTo>
                    <a:cubicBezTo>
                      <a:pt x="344296" y="132158"/>
                      <a:pt x="356993" y="132496"/>
                      <a:pt x="370613" y="133047"/>
                    </a:cubicBezTo>
                    <a:cubicBezTo>
                      <a:pt x="385075" y="133597"/>
                      <a:pt x="400251" y="134105"/>
                      <a:pt x="413872" y="138380"/>
                    </a:cubicBezTo>
                    <a:cubicBezTo>
                      <a:pt x="418454" y="139819"/>
                      <a:pt x="425012" y="142486"/>
                      <a:pt x="432411" y="145660"/>
                    </a:cubicBezTo>
                    <a:cubicBezTo>
                      <a:pt x="454104" y="154718"/>
                      <a:pt x="487147" y="168602"/>
                      <a:pt x="512371" y="167163"/>
                    </a:cubicBezTo>
                    <a:cubicBezTo>
                      <a:pt x="529145" y="166274"/>
                      <a:pt x="540790" y="156496"/>
                      <a:pt x="547853" y="148496"/>
                    </a:cubicBezTo>
                    <a:cubicBezTo>
                      <a:pt x="560380" y="133935"/>
                      <a:pt x="567275" y="113322"/>
                      <a:pt x="565509" y="94824"/>
                    </a:cubicBezTo>
                    <a:cubicBezTo>
                      <a:pt x="563029" y="67100"/>
                      <a:pt x="543984" y="24095"/>
                      <a:pt x="526328" y="-6128"/>
                    </a:cubicBezTo>
                    <a:cubicBezTo>
                      <a:pt x="525782" y="-7016"/>
                      <a:pt x="526159" y="-8075"/>
                      <a:pt x="527043" y="-8625"/>
                    </a:cubicBezTo>
                    <a:cubicBezTo>
                      <a:pt x="527926" y="-9175"/>
                      <a:pt x="528977" y="-8794"/>
                      <a:pt x="529523" y="-7905"/>
                    </a:cubicBezTo>
                    <a:cubicBezTo>
                      <a:pt x="546128" y="20539"/>
                      <a:pt x="566602" y="64264"/>
                      <a:pt x="569250" y="94486"/>
                    </a:cubicBezTo>
                    <a:cubicBezTo>
                      <a:pt x="571016" y="113872"/>
                      <a:pt x="563953" y="135544"/>
                      <a:pt x="550711" y="150824"/>
                    </a:cubicBezTo>
                    <a:cubicBezTo>
                      <a:pt x="540117" y="163099"/>
                      <a:pt x="527043" y="169999"/>
                      <a:pt x="512749" y="170718"/>
                    </a:cubicBezTo>
                    <a:cubicBezTo>
                      <a:pt x="511235" y="170887"/>
                      <a:pt x="509974" y="170887"/>
                      <a:pt x="508756" y="170887"/>
                    </a:cubicBezTo>
                    <a:lnTo>
                      <a:pt x="508756" y="170887"/>
                    </a:lnTo>
                    <a:close/>
                  </a:path>
                </a:pathLst>
              </a:custGeom>
              <a:solidFill>
                <a:srgbClr val="191919"/>
              </a:solidFill>
              <a:ln w="422" cap="flat">
                <a:noFill/>
                <a:prstDash val="solid"/>
                <a:miter/>
              </a:ln>
            </p:spPr>
            <p:txBody>
              <a:bodyPr rtlCol="0" anchor="ctr"/>
              <a:lstStyle/>
              <a:p>
                <a:endParaRPr lang="fr-FR"/>
              </a:p>
            </p:txBody>
          </p:sp>
          <p:sp>
            <p:nvSpPr>
              <p:cNvPr id="4390" name="Forme libre 4389">
                <a:extLst>
                  <a:ext uri="{FF2B5EF4-FFF2-40B4-BE49-F238E27FC236}">
                    <a16:creationId xmlns:a16="http://schemas.microsoft.com/office/drawing/2014/main" id="{E571E91F-FB73-4636-FC5C-5A009EAF51CF}"/>
                  </a:ext>
                </a:extLst>
              </p:cNvPr>
              <p:cNvSpPr/>
              <p:nvPr/>
            </p:nvSpPr>
            <p:spPr>
              <a:xfrm>
                <a:off x="14919986" y="5893408"/>
                <a:ext cx="250443" cy="660896"/>
              </a:xfrm>
              <a:custGeom>
                <a:avLst/>
                <a:gdLst>
                  <a:gd name="connsiteX0" fmla="*/ 79512 w 250443"/>
                  <a:gd name="connsiteY0" fmla="*/ 652572 h 660896"/>
                  <a:gd name="connsiteX1" fmla="*/ 79512 w 250443"/>
                  <a:gd name="connsiteY1" fmla="*/ 652572 h 660896"/>
                  <a:gd name="connsiteX2" fmla="*/ 54961 w 250443"/>
                  <a:gd name="connsiteY2" fmla="*/ 649567 h 660896"/>
                  <a:gd name="connsiteX3" fmla="*/ 23894 w 250443"/>
                  <a:gd name="connsiteY3" fmla="*/ 636784 h 660896"/>
                  <a:gd name="connsiteX4" fmla="*/ 57063 w 250443"/>
                  <a:gd name="connsiteY4" fmla="*/ 632170 h 660896"/>
                  <a:gd name="connsiteX5" fmla="*/ 77368 w 250443"/>
                  <a:gd name="connsiteY5" fmla="*/ 633059 h 660896"/>
                  <a:gd name="connsiteX6" fmla="*/ 57610 w 250443"/>
                  <a:gd name="connsiteY6" fmla="*/ 626117 h 660896"/>
                  <a:gd name="connsiteX7" fmla="*/ 27089 w 250443"/>
                  <a:gd name="connsiteY7" fmla="*/ 612445 h 660896"/>
                  <a:gd name="connsiteX8" fmla="*/ 27972 w 250443"/>
                  <a:gd name="connsiteY8" fmla="*/ 609440 h 660896"/>
                  <a:gd name="connsiteX9" fmla="*/ 66648 w 250443"/>
                  <a:gd name="connsiteY9" fmla="*/ 612826 h 660896"/>
                  <a:gd name="connsiteX10" fmla="*/ 86785 w 250443"/>
                  <a:gd name="connsiteY10" fmla="*/ 616381 h 660896"/>
                  <a:gd name="connsiteX11" fmla="*/ 82707 w 250443"/>
                  <a:gd name="connsiteY11" fmla="*/ 600551 h 660896"/>
                  <a:gd name="connsiteX12" fmla="*/ 80395 w 250443"/>
                  <a:gd name="connsiteY12" fmla="*/ 594667 h 660896"/>
                  <a:gd name="connsiteX13" fmla="*/ 83212 w 250443"/>
                  <a:gd name="connsiteY13" fmla="*/ 580106 h 660896"/>
                  <a:gd name="connsiteX14" fmla="*/ 88509 w 250443"/>
                  <a:gd name="connsiteY14" fmla="*/ 581165 h 660896"/>
                  <a:gd name="connsiteX15" fmla="*/ 92209 w 250443"/>
                  <a:gd name="connsiteY15" fmla="*/ 585779 h 660896"/>
                  <a:gd name="connsiteX16" fmla="*/ 117096 w 250443"/>
                  <a:gd name="connsiteY16" fmla="*/ 612784 h 660896"/>
                  <a:gd name="connsiteX17" fmla="*/ 193019 w 250443"/>
                  <a:gd name="connsiteY17" fmla="*/ 634117 h 660896"/>
                  <a:gd name="connsiteX18" fmla="*/ 194953 w 250443"/>
                  <a:gd name="connsiteY18" fmla="*/ 635725 h 660896"/>
                  <a:gd name="connsiteX19" fmla="*/ 193356 w 250443"/>
                  <a:gd name="connsiteY19" fmla="*/ 637672 h 660896"/>
                  <a:gd name="connsiteX20" fmla="*/ 114994 w 250443"/>
                  <a:gd name="connsiteY20" fmla="*/ 615620 h 660896"/>
                  <a:gd name="connsiteX21" fmla="*/ 89560 w 250443"/>
                  <a:gd name="connsiteY21" fmla="*/ 588064 h 660896"/>
                  <a:gd name="connsiteX22" fmla="*/ 85860 w 250443"/>
                  <a:gd name="connsiteY22" fmla="*/ 583620 h 660896"/>
                  <a:gd name="connsiteX23" fmla="*/ 84977 w 250443"/>
                  <a:gd name="connsiteY23" fmla="*/ 583281 h 660896"/>
                  <a:gd name="connsiteX24" fmla="*/ 83548 w 250443"/>
                  <a:gd name="connsiteY24" fmla="*/ 593609 h 660896"/>
                  <a:gd name="connsiteX25" fmla="*/ 85860 w 250443"/>
                  <a:gd name="connsiteY25" fmla="*/ 599281 h 660896"/>
                  <a:gd name="connsiteX26" fmla="*/ 88677 w 250443"/>
                  <a:gd name="connsiteY26" fmla="*/ 619344 h 660896"/>
                  <a:gd name="connsiteX27" fmla="*/ 65891 w 250443"/>
                  <a:gd name="connsiteY27" fmla="*/ 616339 h 660896"/>
                  <a:gd name="connsiteX28" fmla="*/ 30746 w 250443"/>
                  <a:gd name="connsiteY28" fmla="*/ 611895 h 660896"/>
                  <a:gd name="connsiteX29" fmla="*/ 58829 w 250443"/>
                  <a:gd name="connsiteY29" fmla="*/ 622900 h 660896"/>
                  <a:gd name="connsiteX30" fmla="*/ 81782 w 250443"/>
                  <a:gd name="connsiteY30" fmla="*/ 632678 h 660896"/>
                  <a:gd name="connsiteX31" fmla="*/ 81446 w 250443"/>
                  <a:gd name="connsiteY31" fmla="*/ 634794 h 660896"/>
                  <a:gd name="connsiteX32" fmla="*/ 56895 w 250443"/>
                  <a:gd name="connsiteY32" fmla="*/ 635852 h 660896"/>
                  <a:gd name="connsiteX33" fmla="*/ 27593 w 250443"/>
                  <a:gd name="connsiteY33" fmla="*/ 637292 h 660896"/>
                  <a:gd name="connsiteX34" fmla="*/ 55676 w 250443"/>
                  <a:gd name="connsiteY34" fmla="*/ 646350 h 660896"/>
                  <a:gd name="connsiteX35" fmla="*/ 79512 w 250443"/>
                  <a:gd name="connsiteY35" fmla="*/ 649186 h 660896"/>
                  <a:gd name="connsiteX36" fmla="*/ 81278 w 250443"/>
                  <a:gd name="connsiteY36" fmla="*/ 650963 h 660896"/>
                  <a:gd name="connsiteX37" fmla="*/ 79512 w 250443"/>
                  <a:gd name="connsiteY37" fmla="*/ 652572 h 660896"/>
                  <a:gd name="connsiteX38" fmla="*/ 190707 w 250443"/>
                  <a:gd name="connsiteY38" fmla="*/ 417949 h 660896"/>
                  <a:gd name="connsiteX39" fmla="*/ 189488 w 250443"/>
                  <a:gd name="connsiteY39" fmla="*/ 417610 h 660896"/>
                  <a:gd name="connsiteX40" fmla="*/ 189320 w 250443"/>
                  <a:gd name="connsiteY40" fmla="*/ 415113 h 660896"/>
                  <a:gd name="connsiteX41" fmla="*/ 224087 w 250443"/>
                  <a:gd name="connsiteY41" fmla="*/ 302267 h 660896"/>
                  <a:gd name="connsiteX42" fmla="*/ 184191 w 250443"/>
                  <a:gd name="connsiteY42" fmla="*/ 90755 h 660896"/>
                  <a:gd name="connsiteX43" fmla="*/ 69464 w 250443"/>
                  <a:gd name="connsiteY43" fmla="*/ -1859 h 660896"/>
                  <a:gd name="connsiteX44" fmla="*/ -12093 w 250443"/>
                  <a:gd name="connsiteY44" fmla="*/ 20363 h 660896"/>
                  <a:gd name="connsiteX45" fmla="*/ -12428 w 250443"/>
                  <a:gd name="connsiteY45" fmla="*/ 87368 h 660896"/>
                  <a:gd name="connsiteX46" fmla="*/ -10999 w 250443"/>
                  <a:gd name="connsiteY46" fmla="*/ 88808 h 660896"/>
                  <a:gd name="connsiteX47" fmla="*/ -6417 w 250443"/>
                  <a:gd name="connsiteY47" fmla="*/ 68194 h 660896"/>
                  <a:gd name="connsiteX48" fmla="*/ -405 w 250443"/>
                  <a:gd name="connsiteY48" fmla="*/ 43855 h 660896"/>
                  <a:gd name="connsiteX49" fmla="*/ 3462 w 250443"/>
                  <a:gd name="connsiteY49" fmla="*/ 42797 h 660896"/>
                  <a:gd name="connsiteX50" fmla="*/ 6658 w 250443"/>
                  <a:gd name="connsiteY50" fmla="*/ 44914 h 660896"/>
                  <a:gd name="connsiteX51" fmla="*/ 2790 w 250443"/>
                  <a:gd name="connsiteY51" fmla="*/ 70310 h 660896"/>
                  <a:gd name="connsiteX52" fmla="*/ -1078 w 250443"/>
                  <a:gd name="connsiteY52" fmla="*/ 92702 h 660896"/>
                  <a:gd name="connsiteX53" fmla="*/ 9853 w 250443"/>
                  <a:gd name="connsiteY53" fmla="*/ 80426 h 660896"/>
                  <a:gd name="connsiteX54" fmla="*/ 40205 w 250443"/>
                  <a:gd name="connsiteY54" fmla="*/ 51644 h 660896"/>
                  <a:gd name="connsiteX55" fmla="*/ 134458 w 250443"/>
                  <a:gd name="connsiteY55" fmla="*/ 139093 h 660896"/>
                  <a:gd name="connsiteX56" fmla="*/ 139040 w 250443"/>
                  <a:gd name="connsiteY56" fmla="*/ 314499 h 660896"/>
                  <a:gd name="connsiteX57" fmla="*/ 91578 w 250443"/>
                  <a:gd name="connsiteY57" fmla="*/ 365335 h 660896"/>
                  <a:gd name="connsiteX58" fmla="*/ 89476 w 250443"/>
                  <a:gd name="connsiteY58" fmla="*/ 363896 h 660896"/>
                  <a:gd name="connsiteX59" fmla="*/ 90905 w 250443"/>
                  <a:gd name="connsiteY59" fmla="*/ 361780 h 660896"/>
                  <a:gd name="connsiteX60" fmla="*/ 135761 w 250443"/>
                  <a:gd name="connsiteY60" fmla="*/ 313272 h 660896"/>
                  <a:gd name="connsiteX61" fmla="*/ 131179 w 250443"/>
                  <a:gd name="connsiteY61" fmla="*/ 140363 h 660896"/>
                  <a:gd name="connsiteX62" fmla="*/ 40962 w 250443"/>
                  <a:gd name="connsiteY62" fmla="*/ 55241 h 660896"/>
                  <a:gd name="connsiteX63" fmla="*/ 12711 w 250443"/>
                  <a:gd name="connsiteY63" fmla="*/ 82628 h 660896"/>
                  <a:gd name="connsiteX64" fmla="*/ -2634 w 250443"/>
                  <a:gd name="connsiteY64" fmla="*/ 96130 h 660896"/>
                  <a:gd name="connsiteX65" fmla="*/ -699 w 250443"/>
                  <a:gd name="connsiteY65" fmla="*/ 69464 h 660896"/>
                  <a:gd name="connsiteX66" fmla="*/ 3547 w 250443"/>
                  <a:gd name="connsiteY66" fmla="*/ 47072 h 660896"/>
                  <a:gd name="connsiteX67" fmla="*/ 2832 w 250443"/>
                  <a:gd name="connsiteY67" fmla="*/ 46734 h 660896"/>
                  <a:gd name="connsiteX68" fmla="*/ 1613 w 250443"/>
                  <a:gd name="connsiteY68" fmla="*/ 47072 h 660896"/>
                  <a:gd name="connsiteX69" fmla="*/ -3138 w 250443"/>
                  <a:gd name="connsiteY69" fmla="*/ 68914 h 660896"/>
                  <a:gd name="connsiteX70" fmla="*/ -9486 w 250443"/>
                  <a:gd name="connsiteY70" fmla="*/ 92363 h 660896"/>
                  <a:gd name="connsiteX71" fmla="*/ -14236 w 250443"/>
                  <a:gd name="connsiteY71" fmla="*/ 91474 h 660896"/>
                  <a:gd name="connsiteX72" fmla="*/ -15456 w 250443"/>
                  <a:gd name="connsiteY72" fmla="*/ 19305 h 660896"/>
                  <a:gd name="connsiteX73" fmla="*/ 70138 w 250443"/>
                  <a:gd name="connsiteY73" fmla="*/ -4695 h 660896"/>
                  <a:gd name="connsiteX74" fmla="*/ 187008 w 250443"/>
                  <a:gd name="connsiteY74" fmla="*/ 89696 h 660896"/>
                  <a:gd name="connsiteX75" fmla="*/ 227450 w 250443"/>
                  <a:gd name="connsiteY75" fmla="*/ 303156 h 660896"/>
                  <a:gd name="connsiteX76" fmla="*/ 191968 w 250443"/>
                  <a:gd name="connsiteY76" fmla="*/ 418160 h 660896"/>
                  <a:gd name="connsiteX77" fmla="*/ 190707 w 250443"/>
                  <a:gd name="connsiteY77" fmla="*/ 417949 h 660896"/>
                  <a:gd name="connsiteX78" fmla="*/ 190707 w 250443"/>
                  <a:gd name="connsiteY78" fmla="*/ 417949 h 66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50443" h="660896">
                    <a:moveTo>
                      <a:pt x="79512" y="652572"/>
                    </a:moveTo>
                    <a:cubicBezTo>
                      <a:pt x="79344" y="652572"/>
                      <a:pt x="79344" y="652572"/>
                      <a:pt x="79512" y="652572"/>
                    </a:cubicBezTo>
                    <a:cubicBezTo>
                      <a:pt x="78966" y="652572"/>
                      <a:pt x="68582" y="652233"/>
                      <a:pt x="54961" y="649567"/>
                    </a:cubicBezTo>
                    <a:cubicBezTo>
                      <a:pt x="54625" y="649567"/>
                      <a:pt x="22843" y="643175"/>
                      <a:pt x="23894" y="636784"/>
                    </a:cubicBezTo>
                    <a:cubicBezTo>
                      <a:pt x="25323" y="628445"/>
                      <a:pt x="41551" y="630223"/>
                      <a:pt x="57063" y="632170"/>
                    </a:cubicBezTo>
                    <a:cubicBezTo>
                      <a:pt x="63957" y="633059"/>
                      <a:pt x="74005" y="634117"/>
                      <a:pt x="77368" y="633059"/>
                    </a:cubicBezTo>
                    <a:cubicBezTo>
                      <a:pt x="74173" y="631281"/>
                      <a:pt x="64840" y="628445"/>
                      <a:pt x="57610" y="626117"/>
                    </a:cubicBezTo>
                    <a:cubicBezTo>
                      <a:pt x="37683" y="619895"/>
                      <a:pt x="28140" y="616508"/>
                      <a:pt x="27089" y="612445"/>
                    </a:cubicBezTo>
                    <a:cubicBezTo>
                      <a:pt x="26752" y="611387"/>
                      <a:pt x="27089" y="610329"/>
                      <a:pt x="27972" y="609440"/>
                    </a:cubicBezTo>
                    <a:cubicBezTo>
                      <a:pt x="32049" y="604996"/>
                      <a:pt x="45965" y="607831"/>
                      <a:pt x="66648" y="612826"/>
                    </a:cubicBezTo>
                    <a:cubicBezTo>
                      <a:pt x="74762" y="614773"/>
                      <a:pt x="85019" y="617101"/>
                      <a:pt x="86785" y="616381"/>
                    </a:cubicBezTo>
                    <a:cubicBezTo>
                      <a:pt x="88719" y="614943"/>
                      <a:pt x="84683" y="605165"/>
                      <a:pt x="82707" y="600551"/>
                    </a:cubicBezTo>
                    <a:cubicBezTo>
                      <a:pt x="81824" y="598435"/>
                      <a:pt x="80942" y="596276"/>
                      <a:pt x="80395" y="594667"/>
                    </a:cubicBezTo>
                    <a:cubicBezTo>
                      <a:pt x="78083" y="588276"/>
                      <a:pt x="80059" y="582054"/>
                      <a:pt x="83212" y="580106"/>
                    </a:cubicBezTo>
                    <a:cubicBezTo>
                      <a:pt x="84977" y="579048"/>
                      <a:pt x="87079" y="579387"/>
                      <a:pt x="88509" y="581165"/>
                    </a:cubicBezTo>
                    <a:cubicBezTo>
                      <a:pt x="89391" y="582054"/>
                      <a:pt x="90611" y="583662"/>
                      <a:pt x="92209" y="585779"/>
                    </a:cubicBezTo>
                    <a:cubicBezTo>
                      <a:pt x="97841" y="592890"/>
                      <a:pt x="108436" y="606054"/>
                      <a:pt x="117096" y="612784"/>
                    </a:cubicBezTo>
                    <a:cubicBezTo>
                      <a:pt x="132987" y="625059"/>
                      <a:pt x="161237" y="636953"/>
                      <a:pt x="193019" y="634117"/>
                    </a:cubicBezTo>
                    <a:cubicBezTo>
                      <a:pt x="193902" y="633948"/>
                      <a:pt x="194785" y="634837"/>
                      <a:pt x="194953" y="635725"/>
                    </a:cubicBezTo>
                    <a:cubicBezTo>
                      <a:pt x="195121" y="636784"/>
                      <a:pt x="194238" y="637503"/>
                      <a:pt x="193356" y="637672"/>
                    </a:cubicBezTo>
                    <a:cubicBezTo>
                      <a:pt x="160523" y="640678"/>
                      <a:pt x="131389" y="628233"/>
                      <a:pt x="114994" y="615620"/>
                    </a:cubicBezTo>
                    <a:cubicBezTo>
                      <a:pt x="105997" y="608678"/>
                      <a:pt x="95235" y="595175"/>
                      <a:pt x="89560" y="588064"/>
                    </a:cubicBezTo>
                    <a:cubicBezTo>
                      <a:pt x="87962" y="586117"/>
                      <a:pt x="86575" y="584339"/>
                      <a:pt x="85860" y="583620"/>
                    </a:cubicBezTo>
                    <a:cubicBezTo>
                      <a:pt x="85314" y="583069"/>
                      <a:pt x="85146" y="583281"/>
                      <a:pt x="84977" y="583281"/>
                    </a:cubicBezTo>
                    <a:cubicBezTo>
                      <a:pt x="83548" y="584170"/>
                      <a:pt x="81782" y="588445"/>
                      <a:pt x="83548" y="593609"/>
                    </a:cubicBezTo>
                    <a:cubicBezTo>
                      <a:pt x="84095" y="595218"/>
                      <a:pt x="84977" y="597165"/>
                      <a:pt x="85860" y="599281"/>
                    </a:cubicBezTo>
                    <a:cubicBezTo>
                      <a:pt x="89391" y="607620"/>
                      <a:pt x="93091" y="616339"/>
                      <a:pt x="88677" y="619344"/>
                    </a:cubicBezTo>
                    <a:cubicBezTo>
                      <a:pt x="86575" y="620953"/>
                      <a:pt x="81068" y="619895"/>
                      <a:pt x="65891" y="616339"/>
                    </a:cubicBezTo>
                    <a:cubicBezTo>
                      <a:pt x="53868" y="613503"/>
                      <a:pt x="33941" y="608889"/>
                      <a:pt x="30746" y="611895"/>
                    </a:cubicBezTo>
                    <a:cubicBezTo>
                      <a:pt x="32512" y="614731"/>
                      <a:pt x="48908" y="619726"/>
                      <a:pt x="58829" y="622900"/>
                    </a:cubicBezTo>
                    <a:cubicBezTo>
                      <a:pt x="75056" y="627895"/>
                      <a:pt x="80900" y="630011"/>
                      <a:pt x="81782" y="632678"/>
                    </a:cubicBezTo>
                    <a:cubicBezTo>
                      <a:pt x="81951" y="633397"/>
                      <a:pt x="81951" y="634286"/>
                      <a:pt x="81446" y="634794"/>
                    </a:cubicBezTo>
                    <a:cubicBezTo>
                      <a:pt x="78966" y="638180"/>
                      <a:pt x="70852" y="637461"/>
                      <a:pt x="56895" y="635852"/>
                    </a:cubicBezTo>
                    <a:cubicBezTo>
                      <a:pt x="45250" y="634413"/>
                      <a:pt x="29359" y="632636"/>
                      <a:pt x="27593" y="637292"/>
                    </a:cubicBezTo>
                    <a:cubicBezTo>
                      <a:pt x="29905" y="639408"/>
                      <a:pt x="43989" y="644064"/>
                      <a:pt x="55676" y="646350"/>
                    </a:cubicBezTo>
                    <a:cubicBezTo>
                      <a:pt x="68918" y="649017"/>
                      <a:pt x="79512" y="649186"/>
                      <a:pt x="79512" y="649186"/>
                    </a:cubicBezTo>
                    <a:cubicBezTo>
                      <a:pt x="80563" y="649186"/>
                      <a:pt x="81278" y="650075"/>
                      <a:pt x="81278" y="650963"/>
                    </a:cubicBezTo>
                    <a:cubicBezTo>
                      <a:pt x="81110" y="651852"/>
                      <a:pt x="80395" y="652572"/>
                      <a:pt x="79512" y="652572"/>
                    </a:cubicBezTo>
                    <a:close/>
                    <a:moveTo>
                      <a:pt x="190707" y="417949"/>
                    </a:moveTo>
                    <a:cubicBezTo>
                      <a:pt x="190371" y="417949"/>
                      <a:pt x="189824" y="417779"/>
                      <a:pt x="189488" y="417610"/>
                    </a:cubicBezTo>
                    <a:cubicBezTo>
                      <a:pt x="188773" y="416891"/>
                      <a:pt x="188605" y="415832"/>
                      <a:pt x="189320" y="415113"/>
                    </a:cubicBezTo>
                    <a:cubicBezTo>
                      <a:pt x="189656" y="414774"/>
                      <a:pt x="219336" y="379219"/>
                      <a:pt x="224087" y="302267"/>
                    </a:cubicBezTo>
                    <a:cubicBezTo>
                      <a:pt x="229215" y="216765"/>
                      <a:pt x="216141" y="147643"/>
                      <a:pt x="184191" y="90755"/>
                    </a:cubicBezTo>
                    <a:cubicBezTo>
                      <a:pt x="154174" y="37803"/>
                      <a:pt x="103685" y="7750"/>
                      <a:pt x="69464" y="-1859"/>
                    </a:cubicBezTo>
                    <a:cubicBezTo>
                      <a:pt x="39616" y="-10197"/>
                      <a:pt x="-69" y="-4187"/>
                      <a:pt x="-12093" y="20363"/>
                    </a:cubicBezTo>
                    <a:cubicBezTo>
                      <a:pt x="-21804" y="40258"/>
                      <a:pt x="-18272" y="77929"/>
                      <a:pt x="-12428" y="87368"/>
                    </a:cubicBezTo>
                    <a:cubicBezTo>
                      <a:pt x="-11714" y="88596"/>
                      <a:pt x="-11209" y="88808"/>
                      <a:pt x="-10999" y="88808"/>
                    </a:cubicBezTo>
                    <a:cubicBezTo>
                      <a:pt x="-8183" y="87368"/>
                      <a:pt x="-7300" y="76702"/>
                      <a:pt x="-6417" y="68194"/>
                    </a:cubicBezTo>
                    <a:cubicBezTo>
                      <a:pt x="-5366" y="57358"/>
                      <a:pt x="-4483" y="47030"/>
                      <a:pt x="-405" y="43855"/>
                    </a:cubicBezTo>
                    <a:cubicBezTo>
                      <a:pt x="646" y="42966"/>
                      <a:pt x="2075" y="42628"/>
                      <a:pt x="3462" y="42797"/>
                    </a:cubicBezTo>
                    <a:cubicBezTo>
                      <a:pt x="4850" y="42966"/>
                      <a:pt x="5943" y="43686"/>
                      <a:pt x="6658" y="44914"/>
                    </a:cubicBezTo>
                    <a:cubicBezTo>
                      <a:pt x="9138" y="48808"/>
                      <a:pt x="6825" y="57189"/>
                      <a:pt x="2790" y="70310"/>
                    </a:cubicBezTo>
                    <a:cubicBezTo>
                      <a:pt x="309" y="78310"/>
                      <a:pt x="-3726" y="91474"/>
                      <a:pt x="-1078" y="92702"/>
                    </a:cubicBezTo>
                    <a:cubicBezTo>
                      <a:pt x="1235" y="93760"/>
                      <a:pt x="5817" y="86649"/>
                      <a:pt x="9853" y="80426"/>
                    </a:cubicBezTo>
                    <a:cubicBezTo>
                      <a:pt x="16915" y="69591"/>
                      <a:pt x="26794" y="54818"/>
                      <a:pt x="40205" y="51644"/>
                    </a:cubicBezTo>
                    <a:cubicBezTo>
                      <a:pt x="63327" y="46141"/>
                      <a:pt x="114363" y="81146"/>
                      <a:pt x="134458" y="139093"/>
                    </a:cubicBezTo>
                    <a:cubicBezTo>
                      <a:pt x="153880" y="194712"/>
                      <a:pt x="155814" y="268489"/>
                      <a:pt x="139040" y="314499"/>
                    </a:cubicBezTo>
                    <a:cubicBezTo>
                      <a:pt x="122645" y="359663"/>
                      <a:pt x="92796" y="365166"/>
                      <a:pt x="91578" y="365335"/>
                    </a:cubicBezTo>
                    <a:cubicBezTo>
                      <a:pt x="90527" y="365504"/>
                      <a:pt x="89643" y="364785"/>
                      <a:pt x="89476" y="363896"/>
                    </a:cubicBezTo>
                    <a:cubicBezTo>
                      <a:pt x="89308" y="363007"/>
                      <a:pt x="90022" y="361949"/>
                      <a:pt x="90905" y="361780"/>
                    </a:cubicBezTo>
                    <a:cubicBezTo>
                      <a:pt x="91241" y="361780"/>
                      <a:pt x="120038" y="356277"/>
                      <a:pt x="135761" y="313272"/>
                    </a:cubicBezTo>
                    <a:cubicBezTo>
                      <a:pt x="152157" y="267939"/>
                      <a:pt x="150391" y="195262"/>
                      <a:pt x="131179" y="140363"/>
                    </a:cubicBezTo>
                    <a:cubicBezTo>
                      <a:pt x="112303" y="85972"/>
                      <a:pt x="63033" y="49908"/>
                      <a:pt x="40962" y="55241"/>
                    </a:cubicBezTo>
                    <a:cubicBezTo>
                      <a:pt x="28771" y="58077"/>
                      <a:pt x="19774" y="71749"/>
                      <a:pt x="12711" y="82628"/>
                    </a:cubicBezTo>
                    <a:cubicBezTo>
                      <a:pt x="6700" y="91855"/>
                      <a:pt x="2286" y="98458"/>
                      <a:pt x="-2634" y="96130"/>
                    </a:cubicBezTo>
                    <a:cubicBezTo>
                      <a:pt x="-8099" y="93633"/>
                      <a:pt x="-4736" y="82966"/>
                      <a:pt x="-699" y="69464"/>
                    </a:cubicBezTo>
                    <a:cubicBezTo>
                      <a:pt x="1949" y="60744"/>
                      <a:pt x="5312" y="49908"/>
                      <a:pt x="3547" y="47072"/>
                    </a:cubicBezTo>
                    <a:cubicBezTo>
                      <a:pt x="3378" y="46903"/>
                      <a:pt x="3210" y="46734"/>
                      <a:pt x="2832" y="46734"/>
                    </a:cubicBezTo>
                    <a:cubicBezTo>
                      <a:pt x="2286" y="46734"/>
                      <a:pt x="1949" y="46734"/>
                      <a:pt x="1613" y="47072"/>
                    </a:cubicBezTo>
                    <a:cubicBezTo>
                      <a:pt x="-1372" y="49400"/>
                      <a:pt x="-2255" y="60236"/>
                      <a:pt x="-3138" y="68914"/>
                    </a:cubicBezTo>
                    <a:cubicBezTo>
                      <a:pt x="-4189" y="80300"/>
                      <a:pt x="-5071" y="90078"/>
                      <a:pt x="-9486" y="92363"/>
                    </a:cubicBezTo>
                    <a:cubicBezTo>
                      <a:pt x="-11083" y="93252"/>
                      <a:pt x="-12849" y="92913"/>
                      <a:pt x="-14236" y="91474"/>
                    </a:cubicBezTo>
                    <a:cubicBezTo>
                      <a:pt x="-21467" y="84532"/>
                      <a:pt x="-26428" y="41696"/>
                      <a:pt x="-15456" y="19305"/>
                    </a:cubicBezTo>
                    <a:cubicBezTo>
                      <a:pt x="-2549" y="-6811"/>
                      <a:pt x="38902" y="-13414"/>
                      <a:pt x="70138" y="-4695"/>
                    </a:cubicBezTo>
                    <a:cubicBezTo>
                      <a:pt x="104904" y="5083"/>
                      <a:pt x="156445" y="35644"/>
                      <a:pt x="187008" y="89696"/>
                    </a:cubicBezTo>
                    <a:cubicBezTo>
                      <a:pt x="219504" y="147093"/>
                      <a:pt x="232747" y="216765"/>
                      <a:pt x="227450" y="303156"/>
                    </a:cubicBezTo>
                    <a:cubicBezTo>
                      <a:pt x="222699" y="381377"/>
                      <a:pt x="193187" y="416552"/>
                      <a:pt x="191968" y="418160"/>
                    </a:cubicBezTo>
                    <a:cubicBezTo>
                      <a:pt x="191590" y="417779"/>
                      <a:pt x="191254" y="417949"/>
                      <a:pt x="190707" y="417949"/>
                    </a:cubicBezTo>
                    <a:lnTo>
                      <a:pt x="190707" y="417949"/>
                    </a:lnTo>
                    <a:close/>
                  </a:path>
                </a:pathLst>
              </a:custGeom>
              <a:solidFill>
                <a:srgbClr val="191919"/>
              </a:solidFill>
              <a:ln w="422" cap="flat">
                <a:noFill/>
                <a:prstDash val="solid"/>
                <a:miter/>
              </a:ln>
            </p:spPr>
            <p:txBody>
              <a:bodyPr rtlCol="0" anchor="ctr"/>
              <a:lstStyle/>
              <a:p>
                <a:endParaRPr lang="fr-FR"/>
              </a:p>
            </p:txBody>
          </p:sp>
          <p:sp>
            <p:nvSpPr>
              <p:cNvPr id="4391" name="Forme libre 4390">
                <a:extLst>
                  <a:ext uri="{FF2B5EF4-FFF2-40B4-BE49-F238E27FC236}">
                    <a16:creationId xmlns:a16="http://schemas.microsoft.com/office/drawing/2014/main" id="{A05E18A7-7A9E-63FF-AC71-8C1FE609AB52}"/>
                  </a:ext>
                </a:extLst>
              </p:cNvPr>
              <p:cNvSpPr/>
              <p:nvPr/>
            </p:nvSpPr>
            <p:spPr>
              <a:xfrm>
                <a:off x="14900590" y="5910215"/>
                <a:ext cx="35458" cy="72325"/>
              </a:xfrm>
              <a:custGeom>
                <a:avLst/>
                <a:gdLst>
                  <a:gd name="connsiteX0" fmla="*/ -17558 w 35458"/>
                  <a:gd name="connsiteY0" fmla="*/ 64511 h 72325"/>
                  <a:gd name="connsiteX1" fmla="*/ -20543 w 35458"/>
                  <a:gd name="connsiteY1" fmla="*/ 63071 h 72325"/>
                  <a:gd name="connsiteX2" fmla="*/ -7132 w 35458"/>
                  <a:gd name="connsiteY2" fmla="*/ 24849 h 72325"/>
                  <a:gd name="connsiteX3" fmla="*/ 10524 w 35458"/>
                  <a:gd name="connsiteY3" fmla="*/ -6981 h 72325"/>
                  <a:gd name="connsiteX4" fmla="*/ 13004 w 35458"/>
                  <a:gd name="connsiteY4" fmla="*/ -7531 h 72325"/>
                  <a:gd name="connsiteX5" fmla="*/ 13551 w 35458"/>
                  <a:gd name="connsiteY5" fmla="*/ -5034 h 72325"/>
                  <a:gd name="connsiteX6" fmla="*/ -18063 w 35458"/>
                  <a:gd name="connsiteY6" fmla="*/ 60743 h 72325"/>
                  <a:gd name="connsiteX7" fmla="*/ -17517 w 35458"/>
                  <a:gd name="connsiteY7" fmla="*/ 60913 h 72325"/>
                  <a:gd name="connsiteX8" fmla="*/ -1794 w 35458"/>
                  <a:gd name="connsiteY8" fmla="*/ 43855 h 72325"/>
                  <a:gd name="connsiteX9" fmla="*/ 687 w 35458"/>
                  <a:gd name="connsiteY9" fmla="*/ 43305 h 72325"/>
                  <a:gd name="connsiteX10" fmla="*/ 1233 w 35458"/>
                  <a:gd name="connsiteY10" fmla="*/ 45802 h 72325"/>
                  <a:gd name="connsiteX11" fmla="*/ -17306 w 35458"/>
                  <a:gd name="connsiteY11" fmla="*/ 64469 h 72325"/>
                  <a:gd name="connsiteX12" fmla="*/ -17558 w 35458"/>
                  <a:gd name="connsiteY12" fmla="*/ 64511 h 7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58" h="72325">
                    <a:moveTo>
                      <a:pt x="-17558" y="64511"/>
                    </a:moveTo>
                    <a:cubicBezTo>
                      <a:pt x="-18778" y="64511"/>
                      <a:pt x="-19871" y="63961"/>
                      <a:pt x="-20543" y="63071"/>
                    </a:cubicBezTo>
                    <a:cubicBezTo>
                      <a:pt x="-21973" y="61463"/>
                      <a:pt x="-24789" y="58458"/>
                      <a:pt x="-7132" y="24849"/>
                    </a:cubicBezTo>
                    <a:cubicBezTo>
                      <a:pt x="1359" y="8850"/>
                      <a:pt x="10524" y="-6770"/>
                      <a:pt x="10524" y="-6981"/>
                    </a:cubicBezTo>
                    <a:cubicBezTo>
                      <a:pt x="11070" y="-7870"/>
                      <a:pt x="12121" y="-8039"/>
                      <a:pt x="13004" y="-7531"/>
                    </a:cubicBezTo>
                    <a:cubicBezTo>
                      <a:pt x="13888" y="-7023"/>
                      <a:pt x="14055" y="-5923"/>
                      <a:pt x="13551" y="-5034"/>
                    </a:cubicBezTo>
                    <a:cubicBezTo>
                      <a:pt x="-3391" y="23411"/>
                      <a:pt x="-20165" y="56807"/>
                      <a:pt x="-18063" y="60743"/>
                    </a:cubicBezTo>
                    <a:cubicBezTo>
                      <a:pt x="-17895" y="60913"/>
                      <a:pt x="-17895" y="60913"/>
                      <a:pt x="-17517" y="60913"/>
                    </a:cubicBezTo>
                    <a:cubicBezTo>
                      <a:pt x="-15415" y="60743"/>
                      <a:pt x="-10118" y="56299"/>
                      <a:pt x="-1794" y="43855"/>
                    </a:cubicBezTo>
                    <a:cubicBezTo>
                      <a:pt x="-1247" y="42966"/>
                      <a:pt x="-196" y="42797"/>
                      <a:pt x="687" y="43305"/>
                    </a:cubicBezTo>
                    <a:cubicBezTo>
                      <a:pt x="1570" y="43855"/>
                      <a:pt x="1738" y="44913"/>
                      <a:pt x="1233" y="45802"/>
                    </a:cubicBezTo>
                    <a:cubicBezTo>
                      <a:pt x="-11126" y="63918"/>
                      <a:pt x="-15708" y="64299"/>
                      <a:pt x="-17306" y="64469"/>
                    </a:cubicBezTo>
                    <a:cubicBezTo>
                      <a:pt x="-17348" y="64511"/>
                      <a:pt x="-17558" y="64511"/>
                      <a:pt x="-17558" y="64511"/>
                    </a:cubicBezTo>
                    <a:close/>
                  </a:path>
                </a:pathLst>
              </a:custGeom>
              <a:solidFill>
                <a:srgbClr val="191919"/>
              </a:solidFill>
              <a:ln w="422" cap="flat">
                <a:noFill/>
                <a:prstDash val="solid"/>
                <a:miter/>
              </a:ln>
            </p:spPr>
            <p:txBody>
              <a:bodyPr rtlCol="0" anchor="ctr"/>
              <a:lstStyle/>
              <a:p>
                <a:endParaRPr lang="fr-FR"/>
              </a:p>
            </p:txBody>
          </p:sp>
          <p:sp>
            <p:nvSpPr>
              <p:cNvPr id="4392" name="Forme libre 4391">
                <a:extLst>
                  <a:ext uri="{FF2B5EF4-FFF2-40B4-BE49-F238E27FC236}">
                    <a16:creationId xmlns:a16="http://schemas.microsoft.com/office/drawing/2014/main" id="{99555432-2392-04E0-F65B-0EA8C2CAFC04}"/>
                  </a:ext>
                </a:extLst>
              </p:cNvPr>
              <p:cNvSpPr/>
              <p:nvPr/>
            </p:nvSpPr>
            <p:spPr>
              <a:xfrm>
                <a:off x="14890174" y="5910213"/>
                <a:ext cx="45918" cy="62041"/>
              </a:xfrm>
              <a:custGeom>
                <a:avLst/>
                <a:gdLst>
                  <a:gd name="connsiteX0" fmla="*/ -18064 w 45918"/>
                  <a:gd name="connsiteY0" fmla="*/ 54237 h 62041"/>
                  <a:gd name="connsiteX1" fmla="*/ -19115 w 45918"/>
                  <a:gd name="connsiteY1" fmla="*/ 54067 h 62041"/>
                  <a:gd name="connsiteX2" fmla="*/ -21427 w 45918"/>
                  <a:gd name="connsiteY2" fmla="*/ 51570 h 62041"/>
                  <a:gd name="connsiteX3" fmla="*/ 21285 w 45918"/>
                  <a:gd name="connsiteY3" fmla="*/ -7266 h 62041"/>
                  <a:gd name="connsiteX4" fmla="*/ 23766 w 45918"/>
                  <a:gd name="connsiteY4" fmla="*/ -7266 h 62041"/>
                  <a:gd name="connsiteX5" fmla="*/ 23766 w 45918"/>
                  <a:gd name="connsiteY5" fmla="*/ -4769 h 62041"/>
                  <a:gd name="connsiteX6" fmla="*/ -18064 w 45918"/>
                  <a:gd name="connsiteY6" fmla="*/ 50512 h 62041"/>
                  <a:gd name="connsiteX7" fmla="*/ -5535 w 45918"/>
                  <a:gd name="connsiteY7" fmla="*/ 42342 h 62041"/>
                  <a:gd name="connsiteX8" fmla="*/ -3056 w 45918"/>
                  <a:gd name="connsiteY8" fmla="*/ 42512 h 62041"/>
                  <a:gd name="connsiteX9" fmla="*/ -3223 w 45918"/>
                  <a:gd name="connsiteY9" fmla="*/ 45009 h 62041"/>
                  <a:gd name="connsiteX10" fmla="*/ -18064 w 45918"/>
                  <a:gd name="connsiteY10" fmla="*/ 54237 h 6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918" h="62041">
                    <a:moveTo>
                      <a:pt x="-18064" y="54237"/>
                    </a:moveTo>
                    <a:cubicBezTo>
                      <a:pt x="-18400" y="54237"/>
                      <a:pt x="-18778" y="54237"/>
                      <a:pt x="-19115" y="54067"/>
                    </a:cubicBezTo>
                    <a:cubicBezTo>
                      <a:pt x="-20334" y="53729"/>
                      <a:pt x="-21048" y="52840"/>
                      <a:pt x="-21427" y="51570"/>
                    </a:cubicBezTo>
                    <a:cubicBezTo>
                      <a:pt x="-24622" y="40903"/>
                      <a:pt x="13508" y="734"/>
                      <a:pt x="21285" y="-7266"/>
                    </a:cubicBezTo>
                    <a:cubicBezTo>
                      <a:pt x="22001" y="-7985"/>
                      <a:pt x="23052" y="-7985"/>
                      <a:pt x="23766" y="-7266"/>
                    </a:cubicBezTo>
                    <a:cubicBezTo>
                      <a:pt x="24480" y="-6546"/>
                      <a:pt x="24480" y="-5488"/>
                      <a:pt x="23766" y="-4769"/>
                    </a:cubicBezTo>
                    <a:cubicBezTo>
                      <a:pt x="5227" y="14406"/>
                      <a:pt x="-19829" y="44290"/>
                      <a:pt x="-18064" y="50512"/>
                    </a:cubicBezTo>
                    <a:cubicBezTo>
                      <a:pt x="-16844" y="51062"/>
                      <a:pt x="-10665" y="47126"/>
                      <a:pt x="-5535" y="42342"/>
                    </a:cubicBezTo>
                    <a:cubicBezTo>
                      <a:pt x="-4821" y="41623"/>
                      <a:pt x="-3770" y="41792"/>
                      <a:pt x="-3056" y="42512"/>
                    </a:cubicBezTo>
                    <a:cubicBezTo>
                      <a:pt x="-2341" y="43231"/>
                      <a:pt x="-2509" y="44290"/>
                      <a:pt x="-3223" y="45009"/>
                    </a:cubicBezTo>
                    <a:cubicBezTo>
                      <a:pt x="-5535" y="47295"/>
                      <a:pt x="-13481" y="54237"/>
                      <a:pt x="-18064" y="54237"/>
                    </a:cubicBezTo>
                    <a:close/>
                  </a:path>
                </a:pathLst>
              </a:custGeom>
              <a:solidFill>
                <a:srgbClr val="191919"/>
              </a:solidFill>
              <a:ln w="422" cap="flat">
                <a:noFill/>
                <a:prstDash val="solid"/>
                <a:miter/>
              </a:ln>
            </p:spPr>
            <p:txBody>
              <a:bodyPr rtlCol="0" anchor="ctr"/>
              <a:lstStyle/>
              <a:p>
                <a:endParaRPr lang="fr-FR"/>
              </a:p>
            </p:txBody>
          </p:sp>
          <p:sp>
            <p:nvSpPr>
              <p:cNvPr id="4393" name="Forme libre 4392">
                <a:extLst>
                  <a:ext uri="{FF2B5EF4-FFF2-40B4-BE49-F238E27FC236}">
                    <a16:creationId xmlns:a16="http://schemas.microsoft.com/office/drawing/2014/main" id="{FE24257C-7946-2673-58C7-4A150E38D409}"/>
                  </a:ext>
                </a:extLst>
              </p:cNvPr>
              <p:cNvSpPr/>
              <p:nvPr/>
            </p:nvSpPr>
            <p:spPr>
              <a:xfrm>
                <a:off x="14709380" y="5910619"/>
                <a:ext cx="225971" cy="535918"/>
              </a:xfrm>
              <a:custGeom>
                <a:avLst/>
                <a:gdLst>
                  <a:gd name="connsiteX0" fmla="*/ 159367 w 225971"/>
                  <a:gd name="connsiteY0" fmla="*/ 35955 h 535918"/>
                  <a:gd name="connsiteX1" fmla="*/ 157265 w 225971"/>
                  <a:gd name="connsiteY1" fmla="*/ 35616 h 535918"/>
                  <a:gd name="connsiteX2" fmla="*/ 154280 w 225971"/>
                  <a:gd name="connsiteY2" fmla="*/ 32611 h 535918"/>
                  <a:gd name="connsiteX3" fmla="*/ 177402 w 225971"/>
                  <a:gd name="connsiteY3" fmla="*/ 8780 h 535918"/>
                  <a:gd name="connsiteX4" fmla="*/ 201743 w 225971"/>
                  <a:gd name="connsiteY4" fmla="*/ -7939 h 535918"/>
                  <a:gd name="connsiteX5" fmla="*/ 204224 w 225971"/>
                  <a:gd name="connsiteY5" fmla="*/ -7389 h 535918"/>
                  <a:gd name="connsiteX6" fmla="*/ 203677 w 225971"/>
                  <a:gd name="connsiteY6" fmla="*/ -4892 h 535918"/>
                  <a:gd name="connsiteX7" fmla="*/ 157602 w 225971"/>
                  <a:gd name="connsiteY7" fmla="*/ 31383 h 535918"/>
                  <a:gd name="connsiteX8" fmla="*/ 158316 w 225971"/>
                  <a:gd name="connsiteY8" fmla="*/ 32103 h 535918"/>
                  <a:gd name="connsiteX9" fmla="*/ 171013 w 225971"/>
                  <a:gd name="connsiteY9" fmla="*/ 27320 h 535918"/>
                  <a:gd name="connsiteX10" fmla="*/ 173492 w 225971"/>
                  <a:gd name="connsiteY10" fmla="*/ 27870 h 535918"/>
                  <a:gd name="connsiteX11" fmla="*/ 172946 w 225971"/>
                  <a:gd name="connsiteY11" fmla="*/ 30367 h 535918"/>
                  <a:gd name="connsiteX12" fmla="*/ 159367 w 225971"/>
                  <a:gd name="connsiteY12" fmla="*/ 35955 h 535918"/>
                  <a:gd name="connsiteX13" fmla="*/ -12743 w 225971"/>
                  <a:gd name="connsiteY13" fmla="*/ 527550 h 535918"/>
                  <a:gd name="connsiteX14" fmla="*/ -14509 w 225971"/>
                  <a:gd name="connsiteY14" fmla="*/ 526111 h 535918"/>
                  <a:gd name="connsiteX15" fmla="*/ -21403 w 225971"/>
                  <a:gd name="connsiteY15" fmla="*/ 434217 h 535918"/>
                  <a:gd name="connsiteX16" fmla="*/ -7446 w 225971"/>
                  <a:gd name="connsiteY16" fmla="*/ 351043 h 535918"/>
                  <a:gd name="connsiteX17" fmla="*/ 14961 w 225971"/>
                  <a:gd name="connsiteY17" fmla="*/ 347487 h 535918"/>
                  <a:gd name="connsiteX18" fmla="*/ 15129 w 225971"/>
                  <a:gd name="connsiteY18" fmla="*/ 349985 h 535918"/>
                  <a:gd name="connsiteX19" fmla="*/ 12649 w 225971"/>
                  <a:gd name="connsiteY19" fmla="*/ 350154 h 535918"/>
                  <a:gd name="connsiteX20" fmla="*/ -4840 w 225971"/>
                  <a:gd name="connsiteY20" fmla="*/ 353710 h 535918"/>
                  <a:gd name="connsiteX21" fmla="*/ -17914 w 225971"/>
                  <a:gd name="connsiteY21" fmla="*/ 434386 h 535918"/>
                  <a:gd name="connsiteX22" fmla="*/ -11019 w 225971"/>
                  <a:gd name="connsiteY22" fmla="*/ 525561 h 535918"/>
                  <a:gd name="connsiteX23" fmla="*/ -12449 w 225971"/>
                  <a:gd name="connsiteY23" fmla="*/ 527677 h 535918"/>
                  <a:gd name="connsiteX24" fmla="*/ -12743 w 225971"/>
                  <a:gd name="connsiteY24" fmla="*/ 527550 h 535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5971" h="535918">
                    <a:moveTo>
                      <a:pt x="159367" y="35955"/>
                    </a:moveTo>
                    <a:cubicBezTo>
                      <a:pt x="158653" y="35955"/>
                      <a:pt x="157938" y="35785"/>
                      <a:pt x="157265" y="35616"/>
                    </a:cubicBezTo>
                    <a:cubicBezTo>
                      <a:pt x="155836" y="35066"/>
                      <a:pt x="154785" y="34008"/>
                      <a:pt x="154280" y="32611"/>
                    </a:cubicBezTo>
                    <a:cubicBezTo>
                      <a:pt x="153229" y="29775"/>
                      <a:pt x="155331" y="24949"/>
                      <a:pt x="177402" y="8780"/>
                    </a:cubicBezTo>
                    <a:cubicBezTo>
                      <a:pt x="189215" y="61"/>
                      <a:pt x="201575" y="-7728"/>
                      <a:pt x="201743" y="-7939"/>
                    </a:cubicBezTo>
                    <a:cubicBezTo>
                      <a:pt x="202626" y="-8490"/>
                      <a:pt x="203677" y="-8278"/>
                      <a:pt x="204224" y="-7389"/>
                    </a:cubicBezTo>
                    <a:cubicBezTo>
                      <a:pt x="204770" y="-6500"/>
                      <a:pt x="204560" y="-5442"/>
                      <a:pt x="203677" y="-4892"/>
                    </a:cubicBezTo>
                    <a:cubicBezTo>
                      <a:pt x="181438" y="9330"/>
                      <a:pt x="157433" y="27277"/>
                      <a:pt x="157602" y="31383"/>
                    </a:cubicBezTo>
                    <a:cubicBezTo>
                      <a:pt x="157770" y="31722"/>
                      <a:pt x="157938" y="31933"/>
                      <a:pt x="158316" y="32103"/>
                    </a:cubicBezTo>
                    <a:cubicBezTo>
                      <a:pt x="160797" y="32992"/>
                      <a:pt x="167144" y="29775"/>
                      <a:pt x="171013" y="27320"/>
                    </a:cubicBezTo>
                    <a:cubicBezTo>
                      <a:pt x="171895" y="26769"/>
                      <a:pt x="172946" y="26981"/>
                      <a:pt x="173492" y="27870"/>
                    </a:cubicBezTo>
                    <a:cubicBezTo>
                      <a:pt x="174039" y="28759"/>
                      <a:pt x="173829" y="29817"/>
                      <a:pt x="172946" y="30367"/>
                    </a:cubicBezTo>
                    <a:cubicBezTo>
                      <a:pt x="171390" y="31510"/>
                      <a:pt x="164496" y="35955"/>
                      <a:pt x="159367" y="35955"/>
                    </a:cubicBezTo>
                    <a:close/>
                    <a:moveTo>
                      <a:pt x="-12743" y="527550"/>
                    </a:moveTo>
                    <a:cubicBezTo>
                      <a:pt x="-13626" y="527550"/>
                      <a:pt x="-14340" y="527000"/>
                      <a:pt x="-14509" y="526111"/>
                    </a:cubicBezTo>
                    <a:cubicBezTo>
                      <a:pt x="-18040" y="508883"/>
                      <a:pt x="-21908" y="479000"/>
                      <a:pt x="-21403" y="434217"/>
                    </a:cubicBezTo>
                    <a:cubicBezTo>
                      <a:pt x="-20688" y="369879"/>
                      <a:pt x="-13794" y="357604"/>
                      <a:pt x="-7446" y="351043"/>
                    </a:cubicBezTo>
                    <a:cubicBezTo>
                      <a:pt x="-3200" y="346599"/>
                      <a:pt x="7015" y="340207"/>
                      <a:pt x="14961" y="347487"/>
                    </a:cubicBezTo>
                    <a:cubicBezTo>
                      <a:pt x="15676" y="348207"/>
                      <a:pt x="15676" y="349265"/>
                      <a:pt x="15129" y="349985"/>
                    </a:cubicBezTo>
                    <a:cubicBezTo>
                      <a:pt x="14415" y="350704"/>
                      <a:pt x="13364" y="350704"/>
                      <a:pt x="12649" y="350154"/>
                    </a:cubicBezTo>
                    <a:cubicBezTo>
                      <a:pt x="5418" y="343382"/>
                      <a:pt x="-4629" y="353540"/>
                      <a:pt x="-4840" y="353710"/>
                    </a:cubicBezTo>
                    <a:cubicBezTo>
                      <a:pt x="-11188" y="360101"/>
                      <a:pt x="-17031" y="374323"/>
                      <a:pt x="-17914" y="434386"/>
                    </a:cubicBezTo>
                    <a:cubicBezTo>
                      <a:pt x="-18461" y="478831"/>
                      <a:pt x="-14551" y="508503"/>
                      <a:pt x="-11019" y="525561"/>
                    </a:cubicBezTo>
                    <a:cubicBezTo>
                      <a:pt x="-10852" y="526449"/>
                      <a:pt x="-11356" y="527508"/>
                      <a:pt x="-12449" y="527677"/>
                    </a:cubicBezTo>
                    <a:cubicBezTo>
                      <a:pt x="-12575" y="527550"/>
                      <a:pt x="-12575" y="527550"/>
                      <a:pt x="-12743" y="527550"/>
                    </a:cubicBezTo>
                    <a:close/>
                  </a:path>
                </a:pathLst>
              </a:custGeom>
              <a:solidFill>
                <a:srgbClr val="191919"/>
              </a:solidFill>
              <a:ln w="422" cap="flat">
                <a:noFill/>
                <a:prstDash val="solid"/>
                <a:miter/>
              </a:ln>
            </p:spPr>
            <p:txBody>
              <a:bodyPr rtlCol="0" anchor="ctr"/>
              <a:lstStyle/>
              <a:p>
                <a:endParaRPr lang="fr-FR"/>
              </a:p>
            </p:txBody>
          </p:sp>
          <p:sp>
            <p:nvSpPr>
              <p:cNvPr id="4394" name="Forme libre 4393">
                <a:extLst>
                  <a:ext uri="{FF2B5EF4-FFF2-40B4-BE49-F238E27FC236}">
                    <a16:creationId xmlns:a16="http://schemas.microsoft.com/office/drawing/2014/main" id="{9B9E9D79-C673-697B-0B8A-7DAF14BE34BD}"/>
                  </a:ext>
                </a:extLst>
              </p:cNvPr>
              <p:cNvSpPr/>
              <p:nvPr/>
            </p:nvSpPr>
            <p:spPr>
              <a:xfrm>
                <a:off x="14735367" y="6260283"/>
                <a:ext cx="33185" cy="159292"/>
              </a:xfrm>
              <a:custGeom>
                <a:avLst/>
                <a:gdLst>
                  <a:gd name="connsiteX0" fmla="*/ 9621 w 33185"/>
                  <a:gd name="connsiteY0" fmla="*/ -3488 h 159292"/>
                  <a:gd name="connsiteX1" fmla="*/ 6258 w 33185"/>
                  <a:gd name="connsiteY1" fmla="*/ -4377 h 159292"/>
                  <a:gd name="connsiteX2" fmla="*/ 2894 w 33185"/>
                  <a:gd name="connsiteY2" fmla="*/ -4927 h 159292"/>
                  <a:gd name="connsiteX3" fmla="*/ -3622 w 33185"/>
                  <a:gd name="connsiteY3" fmla="*/ -4377 h 159292"/>
                  <a:gd name="connsiteX4" fmla="*/ -9087 w 33185"/>
                  <a:gd name="connsiteY4" fmla="*/ -1372 h 159292"/>
                  <a:gd name="connsiteX5" fmla="*/ -11020 w 33185"/>
                  <a:gd name="connsiteY5" fmla="*/ 1126 h 159292"/>
                  <a:gd name="connsiteX6" fmla="*/ -12240 w 33185"/>
                  <a:gd name="connsiteY6" fmla="*/ 3962 h 159292"/>
                  <a:gd name="connsiteX7" fmla="*/ -12240 w 33185"/>
                  <a:gd name="connsiteY7" fmla="*/ 4131 h 159292"/>
                  <a:gd name="connsiteX8" fmla="*/ -18083 w 33185"/>
                  <a:gd name="connsiteY8" fmla="*/ 40025 h 159292"/>
                  <a:gd name="connsiteX9" fmla="*/ -18252 w 33185"/>
                  <a:gd name="connsiteY9" fmla="*/ 76639 h 159292"/>
                  <a:gd name="connsiteX10" fmla="*/ -10643 w 33185"/>
                  <a:gd name="connsiteY10" fmla="*/ 149696 h 159292"/>
                  <a:gd name="connsiteX11" fmla="*/ -11357 w 33185"/>
                  <a:gd name="connsiteY11" fmla="*/ 150754 h 159292"/>
                  <a:gd name="connsiteX12" fmla="*/ -12408 w 33185"/>
                  <a:gd name="connsiteY12" fmla="*/ 150035 h 159292"/>
                  <a:gd name="connsiteX13" fmla="*/ -20690 w 33185"/>
                  <a:gd name="connsiteY13" fmla="*/ 76808 h 159292"/>
                  <a:gd name="connsiteX14" fmla="*/ -20858 w 33185"/>
                  <a:gd name="connsiteY14" fmla="*/ 39855 h 159292"/>
                  <a:gd name="connsiteX15" fmla="*/ -15393 w 33185"/>
                  <a:gd name="connsiteY15" fmla="*/ 3242 h 159292"/>
                  <a:gd name="connsiteX16" fmla="*/ -15393 w 33185"/>
                  <a:gd name="connsiteY16" fmla="*/ 3411 h 159292"/>
                  <a:gd name="connsiteX17" fmla="*/ -11525 w 33185"/>
                  <a:gd name="connsiteY17" fmla="*/ -3700 h 159292"/>
                  <a:gd name="connsiteX18" fmla="*/ -4631 w 33185"/>
                  <a:gd name="connsiteY18" fmla="*/ -7805 h 159292"/>
                  <a:gd name="connsiteX19" fmla="*/ 3147 w 33185"/>
                  <a:gd name="connsiteY19" fmla="*/ -8525 h 159292"/>
                  <a:gd name="connsiteX20" fmla="*/ 6846 w 33185"/>
                  <a:gd name="connsiteY20" fmla="*/ -7975 h 159292"/>
                  <a:gd name="connsiteX21" fmla="*/ 10545 w 33185"/>
                  <a:gd name="connsiteY21" fmla="*/ -7086 h 159292"/>
                  <a:gd name="connsiteX22" fmla="*/ 11765 w 33185"/>
                  <a:gd name="connsiteY22" fmla="*/ -4970 h 159292"/>
                  <a:gd name="connsiteX23" fmla="*/ 9621 w 33185"/>
                  <a:gd name="connsiteY23" fmla="*/ -3488 h 159292"/>
                  <a:gd name="connsiteX24" fmla="*/ 9621 w 33185"/>
                  <a:gd name="connsiteY24" fmla="*/ -3488 h 15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185" h="159292">
                    <a:moveTo>
                      <a:pt x="9621" y="-3488"/>
                    </a:moveTo>
                    <a:lnTo>
                      <a:pt x="6258" y="-4377"/>
                    </a:lnTo>
                    <a:cubicBezTo>
                      <a:pt x="5207" y="-4547"/>
                      <a:pt x="3945" y="-4716"/>
                      <a:pt x="2894" y="-4927"/>
                    </a:cubicBezTo>
                    <a:cubicBezTo>
                      <a:pt x="582" y="-4927"/>
                      <a:pt x="-1520" y="-5097"/>
                      <a:pt x="-3622" y="-4377"/>
                    </a:cubicBezTo>
                    <a:cubicBezTo>
                      <a:pt x="-5724" y="-3827"/>
                      <a:pt x="-7490" y="-2769"/>
                      <a:pt x="-9087" y="-1372"/>
                    </a:cubicBezTo>
                    <a:cubicBezTo>
                      <a:pt x="-9802" y="-652"/>
                      <a:pt x="-10516" y="237"/>
                      <a:pt x="-11020" y="1126"/>
                    </a:cubicBezTo>
                    <a:cubicBezTo>
                      <a:pt x="-11567" y="2014"/>
                      <a:pt x="-12071" y="3072"/>
                      <a:pt x="-12240" y="3962"/>
                    </a:cubicBezTo>
                    <a:lnTo>
                      <a:pt x="-12240" y="4131"/>
                    </a:lnTo>
                    <a:cubicBezTo>
                      <a:pt x="-15603" y="15856"/>
                      <a:pt x="-17201" y="27962"/>
                      <a:pt x="-18083" y="40025"/>
                    </a:cubicBezTo>
                    <a:cubicBezTo>
                      <a:pt x="-18798" y="52300"/>
                      <a:pt x="-18798" y="64363"/>
                      <a:pt x="-18252" y="76639"/>
                    </a:cubicBezTo>
                    <a:cubicBezTo>
                      <a:pt x="-17033" y="101146"/>
                      <a:pt x="-14173" y="125527"/>
                      <a:pt x="-10643" y="149696"/>
                    </a:cubicBezTo>
                    <a:cubicBezTo>
                      <a:pt x="-10643" y="150246"/>
                      <a:pt x="-10979" y="150754"/>
                      <a:pt x="-11357" y="150754"/>
                    </a:cubicBezTo>
                    <a:cubicBezTo>
                      <a:pt x="-11904" y="150754"/>
                      <a:pt x="-12408" y="150416"/>
                      <a:pt x="-12408" y="150035"/>
                    </a:cubicBezTo>
                    <a:cubicBezTo>
                      <a:pt x="-16108" y="125696"/>
                      <a:pt x="-19303" y="101358"/>
                      <a:pt x="-20690" y="76808"/>
                    </a:cubicBezTo>
                    <a:cubicBezTo>
                      <a:pt x="-21405" y="64533"/>
                      <a:pt x="-21573" y="52088"/>
                      <a:pt x="-20858" y="39855"/>
                    </a:cubicBezTo>
                    <a:cubicBezTo>
                      <a:pt x="-20144" y="27580"/>
                      <a:pt x="-18546" y="15136"/>
                      <a:pt x="-15393" y="3242"/>
                    </a:cubicBezTo>
                    <a:lnTo>
                      <a:pt x="-15393" y="3411"/>
                    </a:lnTo>
                    <a:cubicBezTo>
                      <a:pt x="-14678" y="575"/>
                      <a:pt x="-13291" y="-1584"/>
                      <a:pt x="-11525" y="-3700"/>
                    </a:cubicBezTo>
                    <a:cubicBezTo>
                      <a:pt x="-9592" y="-5647"/>
                      <a:pt x="-7280" y="-6917"/>
                      <a:pt x="-4631" y="-7805"/>
                    </a:cubicBezTo>
                    <a:cubicBezTo>
                      <a:pt x="-2150" y="-8695"/>
                      <a:pt x="498" y="-8525"/>
                      <a:pt x="3147" y="-8525"/>
                    </a:cubicBezTo>
                    <a:lnTo>
                      <a:pt x="6846" y="-7975"/>
                    </a:lnTo>
                    <a:lnTo>
                      <a:pt x="10545" y="-7086"/>
                    </a:lnTo>
                    <a:cubicBezTo>
                      <a:pt x="11428" y="-6917"/>
                      <a:pt x="12143" y="-5859"/>
                      <a:pt x="11765" y="-4970"/>
                    </a:cubicBezTo>
                    <a:cubicBezTo>
                      <a:pt x="11723" y="-3700"/>
                      <a:pt x="10840" y="-3149"/>
                      <a:pt x="9621" y="-3488"/>
                    </a:cubicBezTo>
                    <a:cubicBezTo>
                      <a:pt x="9789" y="-3319"/>
                      <a:pt x="9789" y="-3319"/>
                      <a:pt x="9621" y="-3488"/>
                    </a:cubicBezTo>
                    <a:close/>
                  </a:path>
                </a:pathLst>
              </a:custGeom>
              <a:solidFill>
                <a:srgbClr val="191919"/>
              </a:solidFill>
              <a:ln w="422" cap="flat">
                <a:noFill/>
                <a:prstDash val="solid"/>
                <a:miter/>
              </a:ln>
            </p:spPr>
            <p:txBody>
              <a:bodyPr rtlCol="0" anchor="ctr"/>
              <a:lstStyle/>
              <a:p>
                <a:endParaRPr lang="fr-FR"/>
              </a:p>
            </p:txBody>
          </p:sp>
          <p:sp>
            <p:nvSpPr>
              <p:cNvPr id="4395" name="Forme libre 4394">
                <a:extLst>
                  <a:ext uri="{FF2B5EF4-FFF2-40B4-BE49-F238E27FC236}">
                    <a16:creationId xmlns:a16="http://schemas.microsoft.com/office/drawing/2014/main" id="{1E943852-3445-44D6-BC40-853ACC9171AC}"/>
                  </a:ext>
                </a:extLst>
              </p:cNvPr>
              <p:cNvSpPr/>
              <p:nvPr/>
            </p:nvSpPr>
            <p:spPr>
              <a:xfrm>
                <a:off x="14765131" y="6254254"/>
                <a:ext cx="33304" cy="139754"/>
              </a:xfrm>
              <a:custGeom>
                <a:avLst/>
                <a:gdLst>
                  <a:gd name="connsiteX0" fmla="*/ 8010 w 33304"/>
                  <a:gd name="connsiteY0" fmla="*/ 131246 h 139754"/>
                  <a:gd name="connsiteX1" fmla="*/ 6244 w 33304"/>
                  <a:gd name="connsiteY1" fmla="*/ 129637 h 139754"/>
                  <a:gd name="connsiteX2" fmla="*/ 7841 w 33304"/>
                  <a:gd name="connsiteY2" fmla="*/ 72 h 139754"/>
                  <a:gd name="connsiteX3" fmla="*/ -4686 w 33304"/>
                  <a:gd name="connsiteY3" fmla="*/ -4922 h 139754"/>
                  <a:gd name="connsiteX4" fmla="*/ -18265 w 33304"/>
                  <a:gd name="connsiteY4" fmla="*/ 2189 h 139754"/>
                  <a:gd name="connsiteX5" fmla="*/ -20746 w 33304"/>
                  <a:gd name="connsiteY5" fmla="*/ 2358 h 139754"/>
                  <a:gd name="connsiteX6" fmla="*/ -20914 w 33304"/>
                  <a:gd name="connsiteY6" fmla="*/ -139 h 139754"/>
                  <a:gd name="connsiteX7" fmla="*/ -4854 w 33304"/>
                  <a:gd name="connsiteY7" fmla="*/ -8478 h 139754"/>
                  <a:gd name="connsiteX8" fmla="*/ 11373 w 33304"/>
                  <a:gd name="connsiteY8" fmla="*/ -1536 h 139754"/>
                  <a:gd name="connsiteX9" fmla="*/ 11541 w 33304"/>
                  <a:gd name="connsiteY9" fmla="*/ 792 h 139754"/>
                  <a:gd name="connsiteX10" fmla="*/ 9775 w 33304"/>
                  <a:gd name="connsiteY10" fmla="*/ 129299 h 139754"/>
                  <a:gd name="connsiteX11" fmla="*/ 8178 w 33304"/>
                  <a:gd name="connsiteY11" fmla="*/ 131246 h 139754"/>
                  <a:gd name="connsiteX12" fmla="*/ 8010 w 33304"/>
                  <a:gd name="connsiteY12" fmla="*/ 131246 h 13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304" h="139754">
                    <a:moveTo>
                      <a:pt x="8010" y="131246"/>
                    </a:moveTo>
                    <a:cubicBezTo>
                      <a:pt x="7127" y="131246"/>
                      <a:pt x="6412" y="130527"/>
                      <a:pt x="6244" y="129637"/>
                    </a:cubicBezTo>
                    <a:cubicBezTo>
                      <a:pt x="-4350" y="33469"/>
                      <a:pt x="4815" y="6125"/>
                      <a:pt x="7841" y="72"/>
                    </a:cubicBezTo>
                    <a:cubicBezTo>
                      <a:pt x="3764" y="-3484"/>
                      <a:pt x="-440" y="-5261"/>
                      <a:pt x="-4686" y="-4922"/>
                    </a:cubicBezTo>
                    <a:cubicBezTo>
                      <a:pt x="-12632" y="-4584"/>
                      <a:pt x="-18265" y="2019"/>
                      <a:pt x="-18265" y="2189"/>
                    </a:cubicBezTo>
                    <a:cubicBezTo>
                      <a:pt x="-18979" y="2908"/>
                      <a:pt x="-20030" y="3077"/>
                      <a:pt x="-20746" y="2358"/>
                    </a:cubicBezTo>
                    <a:cubicBezTo>
                      <a:pt x="-21460" y="1638"/>
                      <a:pt x="-21628" y="580"/>
                      <a:pt x="-20914" y="-139"/>
                    </a:cubicBezTo>
                    <a:cubicBezTo>
                      <a:pt x="-20577" y="-478"/>
                      <a:pt x="-14187" y="-7970"/>
                      <a:pt x="-4854" y="-8478"/>
                    </a:cubicBezTo>
                    <a:cubicBezTo>
                      <a:pt x="779" y="-8817"/>
                      <a:pt x="6286" y="-6362"/>
                      <a:pt x="11373" y="-1536"/>
                    </a:cubicBezTo>
                    <a:cubicBezTo>
                      <a:pt x="12087" y="-817"/>
                      <a:pt x="12087" y="72"/>
                      <a:pt x="11541" y="792"/>
                    </a:cubicBezTo>
                    <a:cubicBezTo>
                      <a:pt x="11373" y="961"/>
                      <a:pt x="-2038" y="21236"/>
                      <a:pt x="9775" y="129299"/>
                    </a:cubicBezTo>
                    <a:cubicBezTo>
                      <a:pt x="9943" y="130188"/>
                      <a:pt x="9229" y="131077"/>
                      <a:pt x="8178" y="131246"/>
                    </a:cubicBezTo>
                    <a:lnTo>
                      <a:pt x="8010" y="131246"/>
                    </a:lnTo>
                    <a:close/>
                  </a:path>
                </a:pathLst>
              </a:custGeom>
              <a:solidFill>
                <a:srgbClr val="191919"/>
              </a:solidFill>
              <a:ln w="422" cap="flat">
                <a:noFill/>
                <a:prstDash val="solid"/>
                <a:miter/>
              </a:ln>
            </p:spPr>
            <p:txBody>
              <a:bodyPr rtlCol="0" anchor="ctr"/>
              <a:lstStyle/>
              <a:p>
                <a:endParaRPr lang="fr-FR"/>
              </a:p>
            </p:txBody>
          </p:sp>
          <p:sp>
            <p:nvSpPr>
              <p:cNvPr id="4396" name="Forme libre 4395">
                <a:extLst>
                  <a:ext uri="{FF2B5EF4-FFF2-40B4-BE49-F238E27FC236}">
                    <a16:creationId xmlns:a16="http://schemas.microsoft.com/office/drawing/2014/main" id="{02AD9EAD-B00E-74F1-A978-87679B0338AF}"/>
                  </a:ext>
                </a:extLst>
              </p:cNvPr>
              <p:cNvSpPr/>
              <p:nvPr/>
            </p:nvSpPr>
            <p:spPr>
              <a:xfrm>
                <a:off x="14757687" y="6257228"/>
                <a:ext cx="170027" cy="97670"/>
              </a:xfrm>
              <a:custGeom>
                <a:avLst/>
                <a:gdLst>
                  <a:gd name="connsiteX0" fmla="*/ -10934 w 170027"/>
                  <a:gd name="connsiteY0" fmla="*/ -1091 h 97670"/>
                  <a:gd name="connsiteX1" fmla="*/ -13036 w 170027"/>
                  <a:gd name="connsiteY1" fmla="*/ 3692 h 97670"/>
                  <a:gd name="connsiteX2" fmla="*/ -14634 w 170027"/>
                  <a:gd name="connsiteY2" fmla="*/ 9025 h 97670"/>
                  <a:gd name="connsiteX3" fmla="*/ -15852 w 170027"/>
                  <a:gd name="connsiteY3" fmla="*/ 14528 h 97670"/>
                  <a:gd name="connsiteX4" fmla="*/ -16736 w 170027"/>
                  <a:gd name="connsiteY4" fmla="*/ 20030 h 97670"/>
                  <a:gd name="connsiteX5" fmla="*/ -18501 w 170027"/>
                  <a:gd name="connsiteY5" fmla="*/ 42591 h 97670"/>
                  <a:gd name="connsiteX6" fmla="*/ -18501 w 170027"/>
                  <a:gd name="connsiteY6" fmla="*/ 53977 h 97670"/>
                  <a:gd name="connsiteX7" fmla="*/ -18164 w 170027"/>
                  <a:gd name="connsiteY7" fmla="*/ 65364 h 97670"/>
                  <a:gd name="connsiteX8" fmla="*/ -17450 w 170027"/>
                  <a:gd name="connsiteY8" fmla="*/ 76750 h 97670"/>
                  <a:gd name="connsiteX9" fmla="*/ -16399 w 170027"/>
                  <a:gd name="connsiteY9" fmla="*/ 88136 h 97670"/>
                  <a:gd name="connsiteX10" fmla="*/ -17282 w 170027"/>
                  <a:gd name="connsiteY10" fmla="*/ 89194 h 97670"/>
                  <a:gd name="connsiteX11" fmla="*/ -18333 w 170027"/>
                  <a:gd name="connsiteY11" fmla="*/ 88305 h 97670"/>
                  <a:gd name="connsiteX12" fmla="*/ -19552 w 170027"/>
                  <a:gd name="connsiteY12" fmla="*/ 76919 h 97670"/>
                  <a:gd name="connsiteX13" fmla="*/ -20603 w 170027"/>
                  <a:gd name="connsiteY13" fmla="*/ 65533 h 97670"/>
                  <a:gd name="connsiteX14" fmla="*/ -21317 w 170027"/>
                  <a:gd name="connsiteY14" fmla="*/ 53977 h 97670"/>
                  <a:gd name="connsiteX15" fmla="*/ -21486 w 170027"/>
                  <a:gd name="connsiteY15" fmla="*/ 42422 h 97670"/>
                  <a:gd name="connsiteX16" fmla="*/ -20056 w 170027"/>
                  <a:gd name="connsiteY16" fmla="*/ 19311 h 97670"/>
                  <a:gd name="connsiteX17" fmla="*/ -19174 w 170027"/>
                  <a:gd name="connsiteY17" fmla="*/ 13639 h 97670"/>
                  <a:gd name="connsiteX18" fmla="*/ -17954 w 170027"/>
                  <a:gd name="connsiteY18" fmla="*/ 7967 h 97670"/>
                  <a:gd name="connsiteX19" fmla="*/ -16357 w 170027"/>
                  <a:gd name="connsiteY19" fmla="*/ 2295 h 97670"/>
                  <a:gd name="connsiteX20" fmla="*/ -13877 w 170027"/>
                  <a:gd name="connsiteY20" fmla="*/ -3377 h 97670"/>
                  <a:gd name="connsiteX21" fmla="*/ -11396 w 170027"/>
                  <a:gd name="connsiteY21" fmla="*/ -4096 h 97670"/>
                  <a:gd name="connsiteX22" fmla="*/ -10682 w 170027"/>
                  <a:gd name="connsiteY22" fmla="*/ -1599 h 97670"/>
                  <a:gd name="connsiteX23" fmla="*/ -10934 w 170027"/>
                  <a:gd name="connsiteY23" fmla="*/ -1091 h 97670"/>
                  <a:gd name="connsiteX24" fmla="*/ 90382 w 170027"/>
                  <a:gd name="connsiteY24" fmla="*/ 24856 h 97670"/>
                  <a:gd name="connsiteX25" fmla="*/ 16224 w 170027"/>
                  <a:gd name="connsiteY25" fmla="*/ -1811 h 97670"/>
                  <a:gd name="connsiteX26" fmla="*/ 16224 w 170027"/>
                  <a:gd name="connsiteY26" fmla="*/ -4308 h 97670"/>
                  <a:gd name="connsiteX27" fmla="*/ 18704 w 170027"/>
                  <a:gd name="connsiteY27" fmla="*/ -4308 h 97670"/>
                  <a:gd name="connsiteX28" fmla="*/ 114386 w 170027"/>
                  <a:gd name="connsiteY28" fmla="*/ 19142 h 97670"/>
                  <a:gd name="connsiteX29" fmla="*/ 145117 w 170027"/>
                  <a:gd name="connsiteY29" fmla="*/ -7144 h 97670"/>
                  <a:gd name="connsiteX30" fmla="*/ 147219 w 170027"/>
                  <a:gd name="connsiteY30" fmla="*/ -8371 h 97670"/>
                  <a:gd name="connsiteX31" fmla="*/ 148438 w 170027"/>
                  <a:gd name="connsiteY31" fmla="*/ -6255 h 97670"/>
                  <a:gd name="connsiteX32" fmla="*/ 115059 w 170027"/>
                  <a:gd name="connsiteY32" fmla="*/ 22697 h 97670"/>
                  <a:gd name="connsiteX33" fmla="*/ 90382 w 170027"/>
                  <a:gd name="connsiteY33" fmla="*/ 24856 h 9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0027" h="97670">
                    <a:moveTo>
                      <a:pt x="-10934" y="-1091"/>
                    </a:moveTo>
                    <a:cubicBezTo>
                      <a:pt x="-11648" y="136"/>
                      <a:pt x="-12532" y="2126"/>
                      <a:pt x="-13036" y="3692"/>
                    </a:cubicBezTo>
                    <a:cubicBezTo>
                      <a:pt x="-13750" y="5470"/>
                      <a:pt x="-14087" y="7247"/>
                      <a:pt x="-14634" y="9025"/>
                    </a:cubicBezTo>
                    <a:cubicBezTo>
                      <a:pt x="-15180" y="10803"/>
                      <a:pt x="-15516" y="12581"/>
                      <a:pt x="-15852" y="14528"/>
                    </a:cubicBezTo>
                    <a:cubicBezTo>
                      <a:pt x="-16189" y="16306"/>
                      <a:pt x="-16567" y="18253"/>
                      <a:pt x="-16736" y="20030"/>
                    </a:cubicBezTo>
                    <a:cubicBezTo>
                      <a:pt x="-17787" y="27480"/>
                      <a:pt x="-18333" y="35142"/>
                      <a:pt x="-18501" y="42591"/>
                    </a:cubicBezTo>
                    <a:cubicBezTo>
                      <a:pt x="-18669" y="46316"/>
                      <a:pt x="-18501" y="50253"/>
                      <a:pt x="-18501" y="53977"/>
                    </a:cubicBezTo>
                    <a:cubicBezTo>
                      <a:pt x="-18333" y="57702"/>
                      <a:pt x="-18333" y="61639"/>
                      <a:pt x="-18164" y="65364"/>
                    </a:cubicBezTo>
                    <a:cubicBezTo>
                      <a:pt x="-17829" y="69089"/>
                      <a:pt x="-17618" y="73025"/>
                      <a:pt x="-17450" y="76750"/>
                    </a:cubicBezTo>
                    <a:lnTo>
                      <a:pt x="-16399" y="88136"/>
                    </a:lnTo>
                    <a:cubicBezTo>
                      <a:pt x="-16399" y="88686"/>
                      <a:pt x="-16736" y="89025"/>
                      <a:pt x="-17282" y="89194"/>
                    </a:cubicBezTo>
                    <a:cubicBezTo>
                      <a:pt x="-17829" y="89194"/>
                      <a:pt x="-18164" y="88856"/>
                      <a:pt x="-18333" y="88305"/>
                    </a:cubicBezTo>
                    <a:lnTo>
                      <a:pt x="-19552" y="76919"/>
                    </a:lnTo>
                    <a:cubicBezTo>
                      <a:pt x="-19889" y="73194"/>
                      <a:pt x="-20266" y="69258"/>
                      <a:pt x="-20603" y="65533"/>
                    </a:cubicBezTo>
                    <a:cubicBezTo>
                      <a:pt x="-20940" y="61639"/>
                      <a:pt x="-20940" y="57872"/>
                      <a:pt x="-21317" y="53977"/>
                    </a:cubicBezTo>
                    <a:cubicBezTo>
                      <a:pt x="-21317" y="50083"/>
                      <a:pt x="-21486" y="46316"/>
                      <a:pt x="-21486" y="42422"/>
                    </a:cubicBezTo>
                    <a:cubicBezTo>
                      <a:pt x="-21486" y="34760"/>
                      <a:pt x="-21150" y="26972"/>
                      <a:pt x="-20056" y="19311"/>
                    </a:cubicBezTo>
                    <a:cubicBezTo>
                      <a:pt x="-19889" y="17364"/>
                      <a:pt x="-19510" y="15417"/>
                      <a:pt x="-19174" y="13639"/>
                    </a:cubicBezTo>
                    <a:cubicBezTo>
                      <a:pt x="-18838" y="11692"/>
                      <a:pt x="-18459" y="9914"/>
                      <a:pt x="-17954" y="7967"/>
                    </a:cubicBezTo>
                    <a:cubicBezTo>
                      <a:pt x="-17408" y="6020"/>
                      <a:pt x="-17072" y="4242"/>
                      <a:pt x="-16357" y="2295"/>
                    </a:cubicBezTo>
                    <a:cubicBezTo>
                      <a:pt x="-15642" y="348"/>
                      <a:pt x="-15138" y="-1430"/>
                      <a:pt x="-13877" y="-3377"/>
                    </a:cubicBezTo>
                    <a:cubicBezTo>
                      <a:pt x="-13330" y="-4266"/>
                      <a:pt x="-12279" y="-4435"/>
                      <a:pt x="-11396" y="-4096"/>
                    </a:cubicBezTo>
                    <a:cubicBezTo>
                      <a:pt x="-10514" y="-3546"/>
                      <a:pt x="-10345" y="-2488"/>
                      <a:pt x="-10682" y="-1599"/>
                    </a:cubicBezTo>
                    <a:cubicBezTo>
                      <a:pt x="-10766" y="-1260"/>
                      <a:pt x="-10766" y="-1260"/>
                      <a:pt x="-10934" y="-1091"/>
                    </a:cubicBezTo>
                    <a:close/>
                    <a:moveTo>
                      <a:pt x="90382" y="24856"/>
                    </a:moveTo>
                    <a:cubicBezTo>
                      <a:pt x="43801" y="24856"/>
                      <a:pt x="16434" y="-1642"/>
                      <a:pt x="16224" y="-1811"/>
                    </a:cubicBezTo>
                    <a:cubicBezTo>
                      <a:pt x="15509" y="-2530"/>
                      <a:pt x="15509" y="-3588"/>
                      <a:pt x="16224" y="-4308"/>
                    </a:cubicBezTo>
                    <a:cubicBezTo>
                      <a:pt x="16939" y="-5028"/>
                      <a:pt x="17990" y="-5028"/>
                      <a:pt x="18704" y="-4308"/>
                    </a:cubicBezTo>
                    <a:cubicBezTo>
                      <a:pt x="19041" y="-3970"/>
                      <a:pt x="54900" y="30528"/>
                      <a:pt x="114386" y="19142"/>
                    </a:cubicBezTo>
                    <a:cubicBezTo>
                      <a:pt x="127797" y="16644"/>
                      <a:pt x="142469" y="4031"/>
                      <a:pt x="145117" y="-7144"/>
                    </a:cubicBezTo>
                    <a:cubicBezTo>
                      <a:pt x="145285" y="-8033"/>
                      <a:pt x="146336" y="-8753"/>
                      <a:pt x="147219" y="-8371"/>
                    </a:cubicBezTo>
                    <a:cubicBezTo>
                      <a:pt x="148102" y="-8202"/>
                      <a:pt x="148817" y="-7144"/>
                      <a:pt x="148438" y="-6255"/>
                    </a:cubicBezTo>
                    <a:cubicBezTo>
                      <a:pt x="145454" y="6359"/>
                      <a:pt x="129731" y="19861"/>
                      <a:pt x="115059" y="22697"/>
                    </a:cubicBezTo>
                    <a:cubicBezTo>
                      <a:pt x="106273" y="24136"/>
                      <a:pt x="97949" y="24856"/>
                      <a:pt x="90382" y="24856"/>
                    </a:cubicBezTo>
                    <a:close/>
                  </a:path>
                </a:pathLst>
              </a:custGeom>
              <a:solidFill>
                <a:srgbClr val="191919"/>
              </a:solidFill>
              <a:ln w="422" cap="flat">
                <a:noFill/>
                <a:prstDash val="solid"/>
                <a:miter/>
              </a:ln>
            </p:spPr>
            <p:txBody>
              <a:bodyPr rtlCol="0" anchor="ctr"/>
              <a:lstStyle/>
              <a:p>
                <a:endParaRPr lang="fr-FR"/>
              </a:p>
            </p:txBody>
          </p:sp>
          <p:sp>
            <p:nvSpPr>
              <p:cNvPr id="4397" name="Forme libre 4396">
                <a:extLst>
                  <a:ext uri="{FF2B5EF4-FFF2-40B4-BE49-F238E27FC236}">
                    <a16:creationId xmlns:a16="http://schemas.microsoft.com/office/drawing/2014/main" id="{C319D099-EC22-22D0-0468-B24ACD1EAF74}"/>
                  </a:ext>
                </a:extLst>
              </p:cNvPr>
              <p:cNvSpPr/>
              <p:nvPr/>
            </p:nvSpPr>
            <p:spPr>
              <a:xfrm>
                <a:off x="14794766" y="6262116"/>
                <a:ext cx="349957" cy="170792"/>
              </a:xfrm>
              <a:custGeom>
                <a:avLst/>
                <a:gdLst>
                  <a:gd name="connsiteX0" fmla="*/ -20208 w 349957"/>
                  <a:gd name="connsiteY0" fmla="*/ -8552 h 170792"/>
                  <a:gd name="connsiteX1" fmla="*/ -19157 w 349957"/>
                  <a:gd name="connsiteY1" fmla="*/ -8213 h 170792"/>
                  <a:gd name="connsiteX2" fmla="*/ -18821 w 349957"/>
                  <a:gd name="connsiteY2" fmla="*/ -7875 h 170792"/>
                  <a:gd name="connsiteX3" fmla="*/ -18653 w 349957"/>
                  <a:gd name="connsiteY3" fmla="*/ -7705 h 170792"/>
                  <a:gd name="connsiteX4" fmla="*/ -18484 w 349957"/>
                  <a:gd name="connsiteY4" fmla="*/ -7536 h 170792"/>
                  <a:gd name="connsiteX5" fmla="*/ -18148 w 349957"/>
                  <a:gd name="connsiteY5" fmla="*/ -6986 h 170792"/>
                  <a:gd name="connsiteX6" fmla="*/ -17433 w 349957"/>
                  <a:gd name="connsiteY6" fmla="*/ -6097 h 170792"/>
                  <a:gd name="connsiteX7" fmla="*/ -16005 w 349957"/>
                  <a:gd name="connsiteY7" fmla="*/ -4319 h 170792"/>
                  <a:gd name="connsiteX8" fmla="*/ -13187 w 349957"/>
                  <a:gd name="connsiteY8" fmla="*/ -933 h 170792"/>
                  <a:gd name="connsiteX9" fmla="*/ -7344 w 349957"/>
                  <a:gd name="connsiteY9" fmla="*/ 5458 h 170792"/>
                  <a:gd name="connsiteX10" fmla="*/ 5184 w 349957"/>
                  <a:gd name="connsiteY10" fmla="*/ 17564 h 170792"/>
                  <a:gd name="connsiteX11" fmla="*/ 32888 w 349957"/>
                  <a:gd name="connsiteY11" fmla="*/ 38517 h 170792"/>
                  <a:gd name="connsiteX12" fmla="*/ 63619 w 349957"/>
                  <a:gd name="connsiteY12" fmla="*/ 54855 h 170792"/>
                  <a:gd name="connsiteX13" fmla="*/ 96452 w 349957"/>
                  <a:gd name="connsiteY13" fmla="*/ 66580 h 170792"/>
                  <a:gd name="connsiteX14" fmla="*/ 96998 w 349957"/>
                  <a:gd name="connsiteY14" fmla="*/ 67638 h 170792"/>
                  <a:gd name="connsiteX15" fmla="*/ 96116 w 349957"/>
                  <a:gd name="connsiteY15" fmla="*/ 68188 h 170792"/>
                  <a:gd name="connsiteX16" fmla="*/ 62946 w 349957"/>
                  <a:gd name="connsiteY16" fmla="*/ 56802 h 170792"/>
                  <a:gd name="connsiteX17" fmla="*/ 31711 w 349957"/>
                  <a:gd name="connsiteY17" fmla="*/ 40633 h 170792"/>
                  <a:gd name="connsiteX18" fmla="*/ 3292 w 349957"/>
                  <a:gd name="connsiteY18" fmla="*/ 19850 h 170792"/>
                  <a:gd name="connsiteX19" fmla="*/ -9614 w 349957"/>
                  <a:gd name="connsiteY19" fmla="*/ 7744 h 170792"/>
                  <a:gd name="connsiteX20" fmla="*/ -15626 w 349957"/>
                  <a:gd name="connsiteY20" fmla="*/ 1183 h 170792"/>
                  <a:gd name="connsiteX21" fmla="*/ -18442 w 349957"/>
                  <a:gd name="connsiteY21" fmla="*/ -2203 h 170792"/>
                  <a:gd name="connsiteX22" fmla="*/ -19872 w 349957"/>
                  <a:gd name="connsiteY22" fmla="*/ -3981 h 170792"/>
                  <a:gd name="connsiteX23" fmla="*/ -20586 w 349957"/>
                  <a:gd name="connsiteY23" fmla="*/ -4869 h 170792"/>
                  <a:gd name="connsiteX24" fmla="*/ -20923 w 349957"/>
                  <a:gd name="connsiteY24" fmla="*/ -5208 h 170792"/>
                  <a:gd name="connsiteX25" fmla="*/ -21091 w 349957"/>
                  <a:gd name="connsiteY25" fmla="*/ -5377 h 170792"/>
                  <a:gd name="connsiteX26" fmla="*/ -20754 w 349957"/>
                  <a:gd name="connsiteY26" fmla="*/ -5208 h 170792"/>
                  <a:gd name="connsiteX27" fmla="*/ -19872 w 349957"/>
                  <a:gd name="connsiteY27" fmla="*/ -5039 h 170792"/>
                  <a:gd name="connsiteX28" fmla="*/ -21637 w 349957"/>
                  <a:gd name="connsiteY28" fmla="*/ -6817 h 170792"/>
                  <a:gd name="connsiteX29" fmla="*/ -20208 w 349957"/>
                  <a:gd name="connsiteY29" fmla="*/ -8552 h 170792"/>
                  <a:gd name="connsiteX30" fmla="*/ -20208 w 349957"/>
                  <a:gd name="connsiteY30" fmla="*/ -8552 h 170792"/>
                  <a:gd name="connsiteX31" fmla="*/ 259061 w 349957"/>
                  <a:gd name="connsiteY31" fmla="*/ 105014 h 170792"/>
                  <a:gd name="connsiteX32" fmla="*/ 289078 w 349957"/>
                  <a:gd name="connsiteY32" fmla="*/ 119236 h 170792"/>
                  <a:gd name="connsiteX33" fmla="*/ 327207 w 349957"/>
                  <a:gd name="connsiteY33" fmla="*/ 143235 h 170792"/>
                  <a:gd name="connsiteX34" fmla="*/ 322793 w 349957"/>
                  <a:gd name="connsiteY34" fmla="*/ 162241 h 170792"/>
                  <a:gd name="connsiteX35" fmla="*/ 302656 w 349957"/>
                  <a:gd name="connsiteY35" fmla="*/ 152294 h 170792"/>
                  <a:gd name="connsiteX36" fmla="*/ 281300 w 349957"/>
                  <a:gd name="connsiteY36" fmla="*/ 129564 h 170792"/>
                  <a:gd name="connsiteX37" fmla="*/ 259061 w 349957"/>
                  <a:gd name="connsiteY37" fmla="*/ 105014 h 17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49957" h="170792">
                    <a:moveTo>
                      <a:pt x="-20208" y="-8552"/>
                    </a:moveTo>
                    <a:cubicBezTo>
                      <a:pt x="-19872" y="-8552"/>
                      <a:pt x="-19493" y="-8382"/>
                      <a:pt x="-19157" y="-8213"/>
                    </a:cubicBezTo>
                    <a:cubicBezTo>
                      <a:pt x="-18989" y="-8044"/>
                      <a:pt x="-18821" y="-8044"/>
                      <a:pt x="-18821" y="-7875"/>
                    </a:cubicBezTo>
                    <a:lnTo>
                      <a:pt x="-18653" y="-7705"/>
                    </a:lnTo>
                    <a:lnTo>
                      <a:pt x="-18484" y="-7536"/>
                    </a:lnTo>
                    <a:lnTo>
                      <a:pt x="-18148" y="-6986"/>
                    </a:lnTo>
                    <a:lnTo>
                      <a:pt x="-17433" y="-6097"/>
                    </a:lnTo>
                    <a:lnTo>
                      <a:pt x="-16005" y="-4319"/>
                    </a:lnTo>
                    <a:cubicBezTo>
                      <a:pt x="-15121" y="-3261"/>
                      <a:pt x="-14238" y="-1991"/>
                      <a:pt x="-13187" y="-933"/>
                    </a:cubicBezTo>
                    <a:lnTo>
                      <a:pt x="-7344" y="5458"/>
                    </a:lnTo>
                    <a:cubicBezTo>
                      <a:pt x="-3266" y="9734"/>
                      <a:pt x="769" y="13628"/>
                      <a:pt x="5184" y="17564"/>
                    </a:cubicBezTo>
                    <a:cubicBezTo>
                      <a:pt x="13844" y="25226"/>
                      <a:pt x="23177" y="32337"/>
                      <a:pt x="32888" y="38517"/>
                    </a:cubicBezTo>
                    <a:cubicBezTo>
                      <a:pt x="42599" y="44739"/>
                      <a:pt x="52815" y="50242"/>
                      <a:pt x="63619" y="54855"/>
                    </a:cubicBezTo>
                    <a:cubicBezTo>
                      <a:pt x="74213" y="59469"/>
                      <a:pt x="85144" y="63405"/>
                      <a:pt x="96452" y="66580"/>
                    </a:cubicBezTo>
                    <a:cubicBezTo>
                      <a:pt x="96788" y="66749"/>
                      <a:pt x="97167" y="67130"/>
                      <a:pt x="96998" y="67638"/>
                    </a:cubicBezTo>
                    <a:cubicBezTo>
                      <a:pt x="96830" y="67977"/>
                      <a:pt x="96452" y="68358"/>
                      <a:pt x="96116" y="68188"/>
                    </a:cubicBezTo>
                    <a:cubicBezTo>
                      <a:pt x="84807" y="65183"/>
                      <a:pt x="73708" y="61416"/>
                      <a:pt x="62946" y="56802"/>
                    </a:cubicBezTo>
                    <a:cubicBezTo>
                      <a:pt x="52184" y="52188"/>
                      <a:pt x="41758" y="46855"/>
                      <a:pt x="31711" y="40633"/>
                    </a:cubicBezTo>
                    <a:cubicBezTo>
                      <a:pt x="21664" y="34411"/>
                      <a:pt x="12289" y="27469"/>
                      <a:pt x="3292" y="19850"/>
                    </a:cubicBezTo>
                    <a:cubicBezTo>
                      <a:pt x="-1122" y="15956"/>
                      <a:pt x="-5368" y="12019"/>
                      <a:pt x="-9614" y="7744"/>
                    </a:cubicBezTo>
                    <a:cubicBezTo>
                      <a:pt x="-11716" y="5628"/>
                      <a:pt x="-13692" y="3469"/>
                      <a:pt x="-15626" y="1183"/>
                    </a:cubicBezTo>
                    <a:cubicBezTo>
                      <a:pt x="-16509" y="125"/>
                      <a:pt x="-17560" y="-1145"/>
                      <a:pt x="-18442" y="-2203"/>
                    </a:cubicBezTo>
                    <a:lnTo>
                      <a:pt x="-19872" y="-3981"/>
                    </a:lnTo>
                    <a:lnTo>
                      <a:pt x="-20586" y="-4869"/>
                    </a:lnTo>
                    <a:lnTo>
                      <a:pt x="-20923" y="-5208"/>
                    </a:lnTo>
                    <a:lnTo>
                      <a:pt x="-21091" y="-5377"/>
                    </a:lnTo>
                    <a:cubicBezTo>
                      <a:pt x="-21091" y="-5377"/>
                      <a:pt x="-20923" y="-5208"/>
                      <a:pt x="-20754" y="-5208"/>
                    </a:cubicBezTo>
                    <a:cubicBezTo>
                      <a:pt x="-20586" y="-5039"/>
                      <a:pt x="-20208" y="-5039"/>
                      <a:pt x="-19872" y="-5039"/>
                    </a:cubicBezTo>
                    <a:cubicBezTo>
                      <a:pt x="-20923" y="-5039"/>
                      <a:pt x="-21637" y="-5759"/>
                      <a:pt x="-21637" y="-6817"/>
                    </a:cubicBezTo>
                    <a:cubicBezTo>
                      <a:pt x="-21974" y="-7832"/>
                      <a:pt x="-21259" y="-8552"/>
                      <a:pt x="-20208" y="-8552"/>
                    </a:cubicBezTo>
                    <a:lnTo>
                      <a:pt x="-20208" y="-8552"/>
                    </a:lnTo>
                    <a:close/>
                    <a:moveTo>
                      <a:pt x="259061" y="105014"/>
                    </a:moveTo>
                    <a:cubicBezTo>
                      <a:pt x="259061" y="105014"/>
                      <a:pt x="268941" y="114961"/>
                      <a:pt x="289078" y="119236"/>
                    </a:cubicBezTo>
                    <a:cubicBezTo>
                      <a:pt x="308332" y="123341"/>
                      <a:pt x="323508" y="128463"/>
                      <a:pt x="327207" y="143235"/>
                    </a:cubicBezTo>
                    <a:cubicBezTo>
                      <a:pt x="331076" y="159066"/>
                      <a:pt x="322793" y="162241"/>
                      <a:pt x="322793" y="162241"/>
                    </a:cubicBezTo>
                    <a:cubicBezTo>
                      <a:pt x="322793" y="162241"/>
                      <a:pt x="313082" y="162410"/>
                      <a:pt x="302656" y="152294"/>
                    </a:cubicBezTo>
                    <a:cubicBezTo>
                      <a:pt x="292399" y="142177"/>
                      <a:pt x="281300" y="129564"/>
                      <a:pt x="281300" y="129564"/>
                    </a:cubicBezTo>
                    <a:lnTo>
                      <a:pt x="259061" y="105014"/>
                    </a:lnTo>
                    <a:close/>
                  </a:path>
                </a:pathLst>
              </a:custGeom>
              <a:solidFill>
                <a:srgbClr val="191919"/>
              </a:solidFill>
              <a:ln w="422" cap="flat">
                <a:noFill/>
                <a:prstDash val="solid"/>
                <a:miter/>
              </a:ln>
            </p:spPr>
            <p:txBody>
              <a:bodyPr rtlCol="0" anchor="ctr"/>
              <a:lstStyle/>
              <a:p>
                <a:endParaRPr lang="fr-FR"/>
              </a:p>
            </p:txBody>
          </p:sp>
          <p:sp>
            <p:nvSpPr>
              <p:cNvPr id="4398" name="Forme libre 4397">
                <a:extLst>
                  <a:ext uri="{FF2B5EF4-FFF2-40B4-BE49-F238E27FC236}">
                    <a16:creationId xmlns:a16="http://schemas.microsoft.com/office/drawing/2014/main" id="{EBD8FD72-7E08-8E9D-9729-9FF54F3A49EC}"/>
                  </a:ext>
                </a:extLst>
              </p:cNvPr>
              <p:cNvSpPr/>
              <p:nvPr/>
            </p:nvSpPr>
            <p:spPr>
              <a:xfrm>
                <a:off x="15073855" y="6373702"/>
                <a:ext cx="96760" cy="164052"/>
              </a:xfrm>
              <a:custGeom>
                <a:avLst/>
                <a:gdLst>
                  <a:gd name="connsiteX0" fmla="*/ 43422 w 96760"/>
                  <a:gd name="connsiteY0" fmla="*/ 52233 h 164052"/>
                  <a:gd name="connsiteX1" fmla="*/ 22234 w 96760"/>
                  <a:gd name="connsiteY1" fmla="*/ 41736 h 164052"/>
                  <a:gd name="connsiteX2" fmla="*/ 710 w 96760"/>
                  <a:gd name="connsiteY2" fmla="*/ 18794 h 164052"/>
                  <a:gd name="connsiteX3" fmla="*/ -21529 w 96760"/>
                  <a:gd name="connsiteY3" fmla="*/ -5714 h 164052"/>
                  <a:gd name="connsiteX4" fmla="*/ -21529 w 96760"/>
                  <a:gd name="connsiteY4" fmla="*/ -8211 h 164052"/>
                  <a:gd name="connsiteX5" fmla="*/ -19049 w 96760"/>
                  <a:gd name="connsiteY5" fmla="*/ -8211 h 164052"/>
                  <a:gd name="connsiteX6" fmla="*/ 10085 w 96760"/>
                  <a:gd name="connsiteY6" fmla="*/ 5461 h 164052"/>
                  <a:gd name="connsiteX7" fmla="*/ 49644 w 96760"/>
                  <a:gd name="connsiteY7" fmla="*/ 30857 h 164052"/>
                  <a:gd name="connsiteX8" fmla="*/ 44179 w 96760"/>
                  <a:gd name="connsiteY8" fmla="*/ 52021 h 164052"/>
                  <a:gd name="connsiteX9" fmla="*/ 43422 w 96760"/>
                  <a:gd name="connsiteY9" fmla="*/ 52233 h 164052"/>
                  <a:gd name="connsiteX10" fmla="*/ -9211 w 96760"/>
                  <a:gd name="connsiteY10" fmla="*/ 2667 h 164052"/>
                  <a:gd name="connsiteX11" fmla="*/ 3316 w 96760"/>
                  <a:gd name="connsiteY11" fmla="*/ 16551 h 164052"/>
                  <a:gd name="connsiteX12" fmla="*/ 24673 w 96760"/>
                  <a:gd name="connsiteY12" fmla="*/ 39280 h 164052"/>
                  <a:gd name="connsiteX13" fmla="*/ 43044 w 96760"/>
                  <a:gd name="connsiteY13" fmla="*/ 48720 h 164052"/>
                  <a:gd name="connsiteX14" fmla="*/ 46239 w 96760"/>
                  <a:gd name="connsiteY14" fmla="*/ 31831 h 164052"/>
                  <a:gd name="connsiteX15" fmla="*/ 9328 w 96760"/>
                  <a:gd name="connsiteY15" fmla="*/ 9101 h 164052"/>
                  <a:gd name="connsiteX16" fmla="*/ -9211 w 96760"/>
                  <a:gd name="connsiteY16" fmla="*/ 2667 h 164052"/>
                  <a:gd name="connsiteX17" fmla="*/ 74321 w 96760"/>
                  <a:gd name="connsiteY17" fmla="*/ 123682 h 164052"/>
                  <a:gd name="connsiteX18" fmla="*/ 39008 w 96760"/>
                  <a:gd name="connsiteY18" fmla="*/ 155301 h 164052"/>
                  <a:gd name="connsiteX19" fmla="*/ 20300 w 96760"/>
                  <a:gd name="connsiteY19" fmla="*/ 154963 h 164052"/>
                  <a:gd name="connsiteX20" fmla="*/ 11640 w 96760"/>
                  <a:gd name="connsiteY20" fmla="*/ 124740 h 164052"/>
                  <a:gd name="connsiteX21" fmla="*/ 47122 w 96760"/>
                  <a:gd name="connsiteY21" fmla="*/ 125460 h 164052"/>
                  <a:gd name="connsiteX22" fmla="*/ 67427 w 96760"/>
                  <a:gd name="connsiteY22" fmla="*/ 110688 h 164052"/>
                  <a:gd name="connsiteX23" fmla="*/ 74321 w 96760"/>
                  <a:gd name="connsiteY23" fmla="*/ 123682 h 16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6760" h="164052">
                    <a:moveTo>
                      <a:pt x="43422" y="52233"/>
                    </a:moveTo>
                    <a:cubicBezTo>
                      <a:pt x="42371" y="52233"/>
                      <a:pt x="32492" y="51894"/>
                      <a:pt x="22234" y="41736"/>
                    </a:cubicBezTo>
                    <a:cubicBezTo>
                      <a:pt x="11977" y="31577"/>
                      <a:pt x="878" y="19006"/>
                      <a:pt x="710" y="18794"/>
                    </a:cubicBezTo>
                    <a:lnTo>
                      <a:pt x="-21529" y="-5714"/>
                    </a:lnTo>
                    <a:cubicBezTo>
                      <a:pt x="-22244" y="-6434"/>
                      <a:pt x="-22075" y="-7492"/>
                      <a:pt x="-21529" y="-8211"/>
                    </a:cubicBezTo>
                    <a:cubicBezTo>
                      <a:pt x="-20814" y="-8931"/>
                      <a:pt x="-19763" y="-8931"/>
                      <a:pt x="-19049" y="-8211"/>
                    </a:cubicBezTo>
                    <a:cubicBezTo>
                      <a:pt x="-18880" y="-8042"/>
                      <a:pt x="-9169" y="1397"/>
                      <a:pt x="10085" y="5461"/>
                    </a:cubicBezTo>
                    <a:cubicBezTo>
                      <a:pt x="27742" y="9185"/>
                      <a:pt x="45398" y="14180"/>
                      <a:pt x="49644" y="30857"/>
                    </a:cubicBezTo>
                    <a:cubicBezTo>
                      <a:pt x="53890" y="47915"/>
                      <a:pt x="44515" y="51810"/>
                      <a:pt x="44179" y="52021"/>
                    </a:cubicBezTo>
                    <a:cubicBezTo>
                      <a:pt x="43927" y="52233"/>
                      <a:pt x="43590" y="52233"/>
                      <a:pt x="43422" y="52233"/>
                    </a:cubicBezTo>
                    <a:close/>
                    <a:moveTo>
                      <a:pt x="-9211" y="2667"/>
                    </a:moveTo>
                    <a:lnTo>
                      <a:pt x="3316" y="16551"/>
                    </a:lnTo>
                    <a:cubicBezTo>
                      <a:pt x="3484" y="16720"/>
                      <a:pt x="14457" y="29164"/>
                      <a:pt x="24673" y="39280"/>
                    </a:cubicBezTo>
                    <a:cubicBezTo>
                      <a:pt x="33164" y="47619"/>
                      <a:pt x="41278" y="48720"/>
                      <a:pt x="43044" y="48720"/>
                    </a:cubicBezTo>
                    <a:cubicBezTo>
                      <a:pt x="44263" y="48000"/>
                      <a:pt x="49224" y="44275"/>
                      <a:pt x="46239" y="31831"/>
                    </a:cubicBezTo>
                    <a:cubicBezTo>
                      <a:pt x="42876" y="18667"/>
                      <a:pt x="29634" y="13334"/>
                      <a:pt x="9328" y="9101"/>
                    </a:cubicBezTo>
                    <a:cubicBezTo>
                      <a:pt x="1761" y="7450"/>
                      <a:pt x="-4419" y="5122"/>
                      <a:pt x="-9211" y="2667"/>
                    </a:cubicBezTo>
                    <a:close/>
                    <a:moveTo>
                      <a:pt x="74321" y="123682"/>
                    </a:moveTo>
                    <a:cubicBezTo>
                      <a:pt x="77138" y="139513"/>
                      <a:pt x="66376" y="150687"/>
                      <a:pt x="39008" y="155301"/>
                    </a:cubicBezTo>
                    <a:lnTo>
                      <a:pt x="20300" y="154963"/>
                    </a:lnTo>
                    <a:lnTo>
                      <a:pt x="11640" y="124740"/>
                    </a:lnTo>
                    <a:cubicBezTo>
                      <a:pt x="11640" y="124740"/>
                      <a:pt x="30011" y="130793"/>
                      <a:pt x="47122" y="125460"/>
                    </a:cubicBezTo>
                    <a:cubicBezTo>
                      <a:pt x="57884" y="122243"/>
                      <a:pt x="67427" y="110688"/>
                      <a:pt x="67427" y="110688"/>
                    </a:cubicBezTo>
                    <a:cubicBezTo>
                      <a:pt x="67427" y="110688"/>
                      <a:pt x="72556" y="113354"/>
                      <a:pt x="74321" y="123682"/>
                    </a:cubicBezTo>
                    <a:close/>
                  </a:path>
                </a:pathLst>
              </a:custGeom>
              <a:solidFill>
                <a:srgbClr val="191919"/>
              </a:solidFill>
              <a:ln w="422" cap="flat">
                <a:noFill/>
                <a:prstDash val="solid"/>
                <a:miter/>
              </a:ln>
            </p:spPr>
            <p:txBody>
              <a:bodyPr rtlCol="0" anchor="ctr"/>
              <a:lstStyle/>
              <a:p>
                <a:endParaRPr lang="fr-FR"/>
              </a:p>
            </p:txBody>
          </p:sp>
          <p:sp>
            <p:nvSpPr>
              <p:cNvPr id="4399" name="Forme libre 4398">
                <a:extLst>
                  <a:ext uri="{FF2B5EF4-FFF2-40B4-BE49-F238E27FC236}">
                    <a16:creationId xmlns:a16="http://schemas.microsoft.com/office/drawing/2014/main" id="{E6698886-07F7-625E-1325-211F4F0D834D}"/>
                  </a:ext>
                </a:extLst>
              </p:cNvPr>
              <p:cNvSpPr/>
              <p:nvPr/>
            </p:nvSpPr>
            <p:spPr>
              <a:xfrm>
                <a:off x="14594573" y="6392401"/>
                <a:ext cx="577874" cy="147216"/>
              </a:xfrm>
              <a:custGeom>
                <a:avLst/>
                <a:gdLst>
                  <a:gd name="connsiteX0" fmla="*/ 518732 w 577874"/>
                  <a:gd name="connsiteY0" fmla="*/ 138193 h 147216"/>
                  <a:gd name="connsiteX1" fmla="*/ 500024 w 577874"/>
                  <a:gd name="connsiteY1" fmla="*/ 137854 h 147216"/>
                  <a:gd name="connsiteX2" fmla="*/ 498427 w 577874"/>
                  <a:gd name="connsiteY2" fmla="*/ 136626 h 147216"/>
                  <a:gd name="connsiteX3" fmla="*/ 489767 w 577874"/>
                  <a:gd name="connsiteY3" fmla="*/ 106405 h 147216"/>
                  <a:gd name="connsiteX4" fmla="*/ 490313 w 577874"/>
                  <a:gd name="connsiteY4" fmla="*/ 104627 h 147216"/>
                  <a:gd name="connsiteX5" fmla="*/ 492079 w 577874"/>
                  <a:gd name="connsiteY5" fmla="*/ 104288 h 147216"/>
                  <a:gd name="connsiteX6" fmla="*/ 526509 w 577874"/>
                  <a:gd name="connsiteY6" fmla="*/ 105007 h 147216"/>
                  <a:gd name="connsiteX7" fmla="*/ 545932 w 577874"/>
                  <a:gd name="connsiteY7" fmla="*/ 90785 h 147216"/>
                  <a:gd name="connsiteX8" fmla="*/ 548244 w 577874"/>
                  <a:gd name="connsiteY8" fmla="*/ 90447 h 147216"/>
                  <a:gd name="connsiteX9" fmla="*/ 555853 w 577874"/>
                  <a:gd name="connsiteY9" fmla="*/ 104838 h 147216"/>
                  <a:gd name="connsiteX10" fmla="*/ 552322 w 577874"/>
                  <a:gd name="connsiteY10" fmla="*/ 122616 h 147216"/>
                  <a:gd name="connsiteX11" fmla="*/ 518942 w 577874"/>
                  <a:gd name="connsiteY11" fmla="*/ 138446 h 147216"/>
                  <a:gd name="connsiteX12" fmla="*/ 518732 w 577874"/>
                  <a:gd name="connsiteY12" fmla="*/ 138193 h 147216"/>
                  <a:gd name="connsiteX13" fmla="*/ 518732 w 577874"/>
                  <a:gd name="connsiteY13" fmla="*/ 138193 h 147216"/>
                  <a:gd name="connsiteX14" fmla="*/ 501412 w 577874"/>
                  <a:gd name="connsiteY14" fmla="*/ 134298 h 147216"/>
                  <a:gd name="connsiteX15" fmla="*/ 518522 w 577874"/>
                  <a:gd name="connsiteY15" fmla="*/ 134637 h 147216"/>
                  <a:gd name="connsiteX16" fmla="*/ 549421 w 577874"/>
                  <a:gd name="connsiteY16" fmla="*/ 120245 h 147216"/>
                  <a:gd name="connsiteX17" fmla="*/ 552238 w 577874"/>
                  <a:gd name="connsiteY17" fmla="*/ 105135 h 147216"/>
                  <a:gd name="connsiteX18" fmla="*/ 547487 w 577874"/>
                  <a:gd name="connsiteY18" fmla="*/ 94129 h 147216"/>
                  <a:gd name="connsiteX19" fmla="*/ 527560 w 577874"/>
                  <a:gd name="connsiteY19" fmla="*/ 108182 h 147216"/>
                  <a:gd name="connsiteX20" fmla="*/ 494013 w 577874"/>
                  <a:gd name="connsiteY20" fmla="*/ 108351 h 147216"/>
                  <a:gd name="connsiteX21" fmla="*/ 501412 w 577874"/>
                  <a:gd name="connsiteY21" fmla="*/ 134298 h 147216"/>
                  <a:gd name="connsiteX22" fmla="*/ 18124 w 577874"/>
                  <a:gd name="connsiteY22" fmla="*/ 91082 h 147216"/>
                  <a:gd name="connsiteX23" fmla="*/ 23253 w 577874"/>
                  <a:gd name="connsiteY23" fmla="*/ 63907 h 147216"/>
                  <a:gd name="connsiteX24" fmla="*/ 35276 w 577874"/>
                  <a:gd name="connsiteY24" fmla="*/ 35124 h 147216"/>
                  <a:gd name="connsiteX25" fmla="*/ -21561 w 577874"/>
                  <a:gd name="connsiteY25" fmla="*/ -3436 h 147216"/>
                  <a:gd name="connsiteX26" fmla="*/ -10799 w 577874"/>
                  <a:gd name="connsiteY26" fmla="*/ -8770 h 147216"/>
                  <a:gd name="connsiteX27" fmla="*/ 23084 w 577874"/>
                  <a:gd name="connsiteY27" fmla="*/ 6849 h 147216"/>
                  <a:gd name="connsiteX28" fmla="*/ 64200 w 577874"/>
                  <a:gd name="connsiteY28" fmla="*/ 20352 h 147216"/>
                  <a:gd name="connsiteX29" fmla="*/ 92618 w 577874"/>
                  <a:gd name="connsiteY29" fmla="*/ 38299 h 147216"/>
                  <a:gd name="connsiteX30" fmla="*/ 54152 w 577874"/>
                  <a:gd name="connsiteY30" fmla="*/ 58743 h 147216"/>
                  <a:gd name="connsiteX31" fmla="*/ 19553 w 577874"/>
                  <a:gd name="connsiteY31" fmla="*/ 94129 h 147216"/>
                  <a:gd name="connsiteX32" fmla="*/ 18124 w 577874"/>
                  <a:gd name="connsiteY32" fmla="*/ 91082 h 14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77874" h="147216">
                    <a:moveTo>
                      <a:pt x="518732" y="138193"/>
                    </a:moveTo>
                    <a:lnTo>
                      <a:pt x="500024" y="137854"/>
                    </a:lnTo>
                    <a:cubicBezTo>
                      <a:pt x="499310" y="137854"/>
                      <a:pt x="498595" y="137304"/>
                      <a:pt x="498427" y="136626"/>
                    </a:cubicBezTo>
                    <a:lnTo>
                      <a:pt x="489767" y="106405"/>
                    </a:lnTo>
                    <a:cubicBezTo>
                      <a:pt x="489599" y="105685"/>
                      <a:pt x="489767" y="105177"/>
                      <a:pt x="490313" y="104627"/>
                    </a:cubicBezTo>
                    <a:cubicBezTo>
                      <a:pt x="490860" y="104077"/>
                      <a:pt x="491533" y="104077"/>
                      <a:pt x="492079" y="104288"/>
                    </a:cubicBezTo>
                    <a:cubicBezTo>
                      <a:pt x="492247" y="104288"/>
                      <a:pt x="510072" y="109960"/>
                      <a:pt x="526509" y="105007"/>
                    </a:cubicBezTo>
                    <a:cubicBezTo>
                      <a:pt x="536557" y="102002"/>
                      <a:pt x="545764" y="90785"/>
                      <a:pt x="545932" y="90785"/>
                    </a:cubicBezTo>
                    <a:cubicBezTo>
                      <a:pt x="546478" y="90066"/>
                      <a:pt x="547529" y="89897"/>
                      <a:pt x="548244" y="90447"/>
                    </a:cubicBezTo>
                    <a:cubicBezTo>
                      <a:pt x="548412" y="90616"/>
                      <a:pt x="553877" y="94002"/>
                      <a:pt x="555853" y="104838"/>
                    </a:cubicBezTo>
                    <a:cubicBezTo>
                      <a:pt x="557073" y="111611"/>
                      <a:pt x="555853" y="117621"/>
                      <a:pt x="552322" y="122616"/>
                    </a:cubicBezTo>
                    <a:cubicBezTo>
                      <a:pt x="546857" y="130447"/>
                      <a:pt x="535716" y="135780"/>
                      <a:pt x="518942" y="138446"/>
                    </a:cubicBezTo>
                    <a:cubicBezTo>
                      <a:pt x="518900" y="138193"/>
                      <a:pt x="518900" y="138193"/>
                      <a:pt x="518732" y="138193"/>
                    </a:cubicBezTo>
                    <a:lnTo>
                      <a:pt x="518732" y="138193"/>
                    </a:lnTo>
                    <a:close/>
                    <a:moveTo>
                      <a:pt x="501412" y="134298"/>
                    </a:moveTo>
                    <a:lnTo>
                      <a:pt x="518522" y="134637"/>
                    </a:lnTo>
                    <a:cubicBezTo>
                      <a:pt x="534035" y="131970"/>
                      <a:pt x="544461" y="127187"/>
                      <a:pt x="549421" y="120245"/>
                    </a:cubicBezTo>
                    <a:cubicBezTo>
                      <a:pt x="552406" y="115970"/>
                      <a:pt x="553289" y="111018"/>
                      <a:pt x="552238" y="105135"/>
                    </a:cubicBezTo>
                    <a:cubicBezTo>
                      <a:pt x="551187" y="98912"/>
                      <a:pt x="548875" y="95526"/>
                      <a:pt x="547487" y="94129"/>
                    </a:cubicBezTo>
                    <a:cubicBezTo>
                      <a:pt x="544503" y="97346"/>
                      <a:pt x="536557" y="105515"/>
                      <a:pt x="527560" y="108182"/>
                    </a:cubicBezTo>
                    <a:cubicBezTo>
                      <a:pt x="513982" y="112288"/>
                      <a:pt x="500024" y="109791"/>
                      <a:pt x="494013" y="108351"/>
                    </a:cubicBezTo>
                    <a:lnTo>
                      <a:pt x="501412" y="134298"/>
                    </a:lnTo>
                    <a:close/>
                    <a:moveTo>
                      <a:pt x="18124" y="91082"/>
                    </a:moveTo>
                    <a:cubicBezTo>
                      <a:pt x="14929" y="81643"/>
                      <a:pt x="17956" y="72076"/>
                      <a:pt x="23253" y="63907"/>
                    </a:cubicBezTo>
                    <a:cubicBezTo>
                      <a:pt x="29769" y="53960"/>
                      <a:pt x="36327" y="46130"/>
                      <a:pt x="35276" y="35124"/>
                    </a:cubicBezTo>
                    <a:cubicBezTo>
                      <a:pt x="33511" y="17177"/>
                      <a:pt x="2611" y="-2547"/>
                      <a:pt x="-21561" y="-3436"/>
                    </a:cubicBezTo>
                    <a:lnTo>
                      <a:pt x="-10799" y="-8770"/>
                    </a:lnTo>
                    <a:cubicBezTo>
                      <a:pt x="-10799" y="-8770"/>
                      <a:pt x="12322" y="3125"/>
                      <a:pt x="23084" y="6849"/>
                    </a:cubicBezTo>
                    <a:cubicBezTo>
                      <a:pt x="33846" y="10405"/>
                      <a:pt x="64200" y="20352"/>
                      <a:pt x="64200" y="20352"/>
                    </a:cubicBezTo>
                    <a:cubicBezTo>
                      <a:pt x="64200" y="20352"/>
                      <a:pt x="87321" y="29960"/>
                      <a:pt x="92618" y="38299"/>
                    </a:cubicBezTo>
                    <a:cubicBezTo>
                      <a:pt x="92618" y="38299"/>
                      <a:pt x="74625" y="42743"/>
                      <a:pt x="54152" y="58743"/>
                    </a:cubicBezTo>
                    <a:cubicBezTo>
                      <a:pt x="21151" y="84140"/>
                      <a:pt x="19553" y="94129"/>
                      <a:pt x="19553" y="94129"/>
                    </a:cubicBezTo>
                    <a:cubicBezTo>
                      <a:pt x="19553" y="94129"/>
                      <a:pt x="18460" y="91971"/>
                      <a:pt x="18124" y="91082"/>
                    </a:cubicBezTo>
                    <a:close/>
                  </a:path>
                </a:pathLst>
              </a:custGeom>
              <a:solidFill>
                <a:srgbClr val="191919"/>
              </a:solidFill>
              <a:ln w="422" cap="flat">
                <a:noFill/>
                <a:prstDash val="solid"/>
                <a:miter/>
              </a:ln>
            </p:spPr>
            <p:txBody>
              <a:bodyPr rtlCol="0" anchor="ctr"/>
              <a:lstStyle/>
              <a:p>
                <a:endParaRPr lang="fr-FR"/>
              </a:p>
            </p:txBody>
          </p:sp>
          <p:sp>
            <p:nvSpPr>
              <p:cNvPr id="4400" name="Forme libre 4399">
                <a:extLst>
                  <a:ext uri="{FF2B5EF4-FFF2-40B4-BE49-F238E27FC236}">
                    <a16:creationId xmlns:a16="http://schemas.microsoft.com/office/drawing/2014/main" id="{FFE8FB53-378C-F690-440A-16EB2D861A94}"/>
                  </a:ext>
                </a:extLst>
              </p:cNvPr>
              <p:cNvSpPr/>
              <p:nvPr/>
            </p:nvSpPr>
            <p:spPr>
              <a:xfrm>
                <a:off x="14592891" y="6390665"/>
                <a:ext cx="117695" cy="106200"/>
              </a:xfrm>
              <a:custGeom>
                <a:avLst/>
                <a:gdLst>
                  <a:gd name="connsiteX0" fmla="*/ 21455 w 117695"/>
                  <a:gd name="connsiteY0" fmla="*/ 97303 h 106200"/>
                  <a:gd name="connsiteX1" fmla="*/ 19858 w 117695"/>
                  <a:gd name="connsiteY1" fmla="*/ 96413 h 106200"/>
                  <a:gd name="connsiteX2" fmla="*/ 18638 w 117695"/>
                  <a:gd name="connsiteY2" fmla="*/ 93578 h 106200"/>
                  <a:gd name="connsiteX3" fmla="*/ 23935 w 117695"/>
                  <a:gd name="connsiteY3" fmla="*/ 64795 h 106200"/>
                  <a:gd name="connsiteX4" fmla="*/ 26416 w 117695"/>
                  <a:gd name="connsiteY4" fmla="*/ 61070 h 106200"/>
                  <a:gd name="connsiteX5" fmla="*/ 35581 w 117695"/>
                  <a:gd name="connsiteY5" fmla="*/ 37070 h 106200"/>
                  <a:gd name="connsiteX6" fmla="*/ -19491 w 117695"/>
                  <a:gd name="connsiteY6" fmla="*/ 118 h 106200"/>
                  <a:gd name="connsiteX7" fmla="*/ -21089 w 117695"/>
                  <a:gd name="connsiteY7" fmla="*/ -1321 h 106200"/>
                  <a:gd name="connsiteX8" fmla="*/ -20206 w 117695"/>
                  <a:gd name="connsiteY8" fmla="*/ -3269 h 106200"/>
                  <a:gd name="connsiteX9" fmla="*/ -9444 w 117695"/>
                  <a:gd name="connsiteY9" fmla="*/ -8602 h 106200"/>
                  <a:gd name="connsiteX10" fmla="*/ -7847 w 117695"/>
                  <a:gd name="connsiteY10" fmla="*/ -8602 h 106200"/>
                  <a:gd name="connsiteX11" fmla="*/ 25869 w 117695"/>
                  <a:gd name="connsiteY11" fmla="*/ 6848 h 106200"/>
                  <a:gd name="connsiteX12" fmla="*/ 66984 w 117695"/>
                  <a:gd name="connsiteY12" fmla="*/ 20351 h 106200"/>
                  <a:gd name="connsiteX13" fmla="*/ 96285 w 117695"/>
                  <a:gd name="connsiteY13" fmla="*/ 39017 h 106200"/>
                  <a:gd name="connsiteX14" fmla="*/ 96454 w 117695"/>
                  <a:gd name="connsiteY14" fmla="*/ 40625 h 106200"/>
                  <a:gd name="connsiteX15" fmla="*/ 95234 w 117695"/>
                  <a:gd name="connsiteY15" fmla="*/ 41684 h 106200"/>
                  <a:gd name="connsiteX16" fmla="*/ 57273 w 117695"/>
                  <a:gd name="connsiteY16" fmla="*/ 61747 h 106200"/>
                  <a:gd name="connsiteX17" fmla="*/ 23221 w 117695"/>
                  <a:gd name="connsiteY17" fmla="*/ 96033 h 106200"/>
                  <a:gd name="connsiteX18" fmla="*/ 21623 w 117695"/>
                  <a:gd name="connsiteY18" fmla="*/ 97472 h 106200"/>
                  <a:gd name="connsiteX19" fmla="*/ 21455 w 117695"/>
                  <a:gd name="connsiteY19" fmla="*/ 97303 h 106200"/>
                  <a:gd name="connsiteX20" fmla="*/ -13312 w 117695"/>
                  <a:gd name="connsiteY20" fmla="*/ -2930 h 106200"/>
                  <a:gd name="connsiteX21" fmla="*/ 38944 w 117695"/>
                  <a:gd name="connsiteY21" fmla="*/ 36689 h 106200"/>
                  <a:gd name="connsiteX22" fmla="*/ 29232 w 117695"/>
                  <a:gd name="connsiteY22" fmla="*/ 62974 h 106200"/>
                  <a:gd name="connsiteX23" fmla="*/ 26752 w 117695"/>
                  <a:gd name="connsiteY23" fmla="*/ 66700 h 106200"/>
                  <a:gd name="connsiteX24" fmla="*/ 21455 w 117695"/>
                  <a:gd name="connsiteY24" fmla="*/ 91038 h 106200"/>
                  <a:gd name="connsiteX25" fmla="*/ 55003 w 117695"/>
                  <a:gd name="connsiteY25" fmla="*/ 58700 h 106200"/>
                  <a:gd name="connsiteX26" fmla="*/ 91535 w 117695"/>
                  <a:gd name="connsiteY26" fmla="*/ 38805 h 106200"/>
                  <a:gd name="connsiteX27" fmla="*/ 65429 w 117695"/>
                  <a:gd name="connsiteY27" fmla="*/ 23525 h 106200"/>
                  <a:gd name="connsiteX28" fmla="*/ 24482 w 117695"/>
                  <a:gd name="connsiteY28" fmla="*/ 10023 h 106200"/>
                  <a:gd name="connsiteX29" fmla="*/ -8898 w 117695"/>
                  <a:gd name="connsiteY29" fmla="*/ -5258 h 106200"/>
                  <a:gd name="connsiteX30" fmla="*/ -13312 w 117695"/>
                  <a:gd name="connsiteY30" fmla="*/ -2930 h 10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17695" h="106200">
                    <a:moveTo>
                      <a:pt x="21455" y="97303"/>
                    </a:moveTo>
                    <a:cubicBezTo>
                      <a:pt x="20740" y="97303"/>
                      <a:pt x="20236" y="96964"/>
                      <a:pt x="19858" y="96413"/>
                    </a:cubicBezTo>
                    <a:cubicBezTo>
                      <a:pt x="19689" y="96075"/>
                      <a:pt x="18807" y="94467"/>
                      <a:pt x="18638" y="93578"/>
                    </a:cubicBezTo>
                    <a:cubicBezTo>
                      <a:pt x="14771" y="82361"/>
                      <a:pt x="19521" y="71736"/>
                      <a:pt x="23935" y="64795"/>
                    </a:cubicBezTo>
                    <a:cubicBezTo>
                      <a:pt x="24818" y="63567"/>
                      <a:pt x="25533" y="62297"/>
                      <a:pt x="26416" y="61070"/>
                    </a:cubicBezTo>
                    <a:cubicBezTo>
                      <a:pt x="32049" y="52731"/>
                      <a:pt x="36463" y="46128"/>
                      <a:pt x="35581" y="37070"/>
                    </a:cubicBezTo>
                    <a:cubicBezTo>
                      <a:pt x="33983" y="20731"/>
                      <a:pt x="4513" y="1007"/>
                      <a:pt x="-19491" y="118"/>
                    </a:cubicBezTo>
                    <a:cubicBezTo>
                      <a:pt x="-20375" y="118"/>
                      <a:pt x="-20921" y="-433"/>
                      <a:pt x="-21089" y="-1321"/>
                    </a:cubicBezTo>
                    <a:cubicBezTo>
                      <a:pt x="-21257" y="-2041"/>
                      <a:pt x="-20921" y="-2930"/>
                      <a:pt x="-20206" y="-3269"/>
                    </a:cubicBezTo>
                    <a:lnTo>
                      <a:pt x="-9444" y="-8602"/>
                    </a:lnTo>
                    <a:cubicBezTo>
                      <a:pt x="-8898" y="-8771"/>
                      <a:pt x="-8393" y="-8771"/>
                      <a:pt x="-7847" y="-8602"/>
                    </a:cubicBezTo>
                    <a:cubicBezTo>
                      <a:pt x="-7678" y="-8432"/>
                      <a:pt x="15444" y="3292"/>
                      <a:pt x="25869" y="6848"/>
                    </a:cubicBezTo>
                    <a:cubicBezTo>
                      <a:pt x="36463" y="10404"/>
                      <a:pt x="66647" y="20181"/>
                      <a:pt x="66984" y="20351"/>
                    </a:cubicBezTo>
                    <a:cubicBezTo>
                      <a:pt x="68035" y="20901"/>
                      <a:pt x="90820" y="30298"/>
                      <a:pt x="96285" y="39017"/>
                    </a:cubicBezTo>
                    <a:cubicBezTo>
                      <a:pt x="96622" y="39567"/>
                      <a:pt x="96622" y="40075"/>
                      <a:pt x="96454" y="40625"/>
                    </a:cubicBezTo>
                    <a:cubicBezTo>
                      <a:pt x="96285" y="41176"/>
                      <a:pt x="95739" y="41515"/>
                      <a:pt x="95234" y="41684"/>
                    </a:cubicBezTo>
                    <a:cubicBezTo>
                      <a:pt x="95067" y="41684"/>
                      <a:pt x="77242" y="46298"/>
                      <a:pt x="57273" y="61747"/>
                    </a:cubicBezTo>
                    <a:cubicBezTo>
                      <a:pt x="25869" y="86086"/>
                      <a:pt x="23221" y="95863"/>
                      <a:pt x="23221" y="96033"/>
                    </a:cubicBezTo>
                    <a:cubicBezTo>
                      <a:pt x="23053" y="96752"/>
                      <a:pt x="22506" y="97260"/>
                      <a:pt x="21623" y="97472"/>
                    </a:cubicBezTo>
                    <a:cubicBezTo>
                      <a:pt x="21623" y="97303"/>
                      <a:pt x="21455" y="97303"/>
                      <a:pt x="21455" y="97303"/>
                    </a:cubicBezTo>
                    <a:close/>
                    <a:moveTo>
                      <a:pt x="-13312" y="-2930"/>
                    </a:moveTo>
                    <a:cubicBezTo>
                      <a:pt x="9642" y="626"/>
                      <a:pt x="37178" y="18742"/>
                      <a:pt x="38944" y="36689"/>
                    </a:cubicBezTo>
                    <a:cubicBezTo>
                      <a:pt x="39995" y="47017"/>
                      <a:pt x="35076" y="54467"/>
                      <a:pt x="29232" y="62974"/>
                    </a:cubicBezTo>
                    <a:cubicBezTo>
                      <a:pt x="28349" y="64202"/>
                      <a:pt x="27635" y="65472"/>
                      <a:pt x="26752" y="66700"/>
                    </a:cubicBezTo>
                    <a:cubicBezTo>
                      <a:pt x="22884" y="72752"/>
                      <a:pt x="18807" y="81641"/>
                      <a:pt x="21455" y="91038"/>
                    </a:cubicBezTo>
                    <a:cubicBezTo>
                      <a:pt x="24650" y="85874"/>
                      <a:pt x="32932" y="75758"/>
                      <a:pt x="55003" y="58700"/>
                    </a:cubicBezTo>
                    <a:cubicBezTo>
                      <a:pt x="71230" y="46086"/>
                      <a:pt x="85902" y="40583"/>
                      <a:pt x="91535" y="38805"/>
                    </a:cubicBezTo>
                    <a:cubicBezTo>
                      <a:pt x="84641" y="31525"/>
                      <a:pt x="65596" y="23525"/>
                      <a:pt x="65429" y="23525"/>
                    </a:cubicBezTo>
                    <a:cubicBezTo>
                      <a:pt x="65261" y="23525"/>
                      <a:pt x="35076" y="13578"/>
                      <a:pt x="24482" y="10023"/>
                    </a:cubicBezTo>
                    <a:cubicBezTo>
                      <a:pt x="14771" y="6806"/>
                      <a:pt x="-4652" y="-3141"/>
                      <a:pt x="-8898" y="-5258"/>
                    </a:cubicBezTo>
                    <a:lnTo>
                      <a:pt x="-13312" y="-2930"/>
                    </a:lnTo>
                    <a:close/>
                  </a:path>
                </a:pathLst>
              </a:custGeom>
              <a:solidFill>
                <a:srgbClr val="191919"/>
              </a:solidFill>
              <a:ln w="422" cap="flat">
                <a:noFill/>
                <a:prstDash val="solid"/>
                <a:miter/>
              </a:ln>
            </p:spPr>
            <p:txBody>
              <a:bodyPr rtlCol="0" anchor="ctr"/>
              <a:lstStyle/>
              <a:p>
                <a:endParaRPr lang="fr-FR"/>
              </a:p>
            </p:txBody>
          </p:sp>
        </p:grpSp>
        <p:sp>
          <p:nvSpPr>
            <p:cNvPr id="4401" name="Forme libre 4400">
              <a:extLst>
                <a:ext uri="{FF2B5EF4-FFF2-40B4-BE49-F238E27FC236}">
                  <a16:creationId xmlns:a16="http://schemas.microsoft.com/office/drawing/2014/main" id="{748C1D6E-7325-2F34-0BAD-55E1850EDEB2}"/>
                </a:ext>
              </a:extLst>
            </p:cNvPr>
            <p:cNvSpPr/>
            <p:nvPr/>
          </p:nvSpPr>
          <p:spPr>
            <a:xfrm>
              <a:off x="14861063" y="6187111"/>
              <a:ext cx="26341" cy="15799"/>
            </a:xfrm>
            <a:custGeom>
              <a:avLst/>
              <a:gdLst>
                <a:gd name="connsiteX0" fmla="*/ -21544 w 26341"/>
                <a:gd name="connsiteY0" fmla="*/ 787 h 15799"/>
                <a:gd name="connsiteX1" fmla="*/ 4562 w 26341"/>
                <a:gd name="connsiteY1" fmla="*/ -8272 h 15799"/>
                <a:gd name="connsiteX2" fmla="*/ -735 w 26341"/>
                <a:gd name="connsiteY2" fmla="*/ 5951 h 15799"/>
                <a:gd name="connsiteX3" fmla="*/ -21544 w 26341"/>
                <a:gd name="connsiteY3" fmla="*/ 787 h 15799"/>
              </a:gdLst>
              <a:ahLst/>
              <a:cxnLst>
                <a:cxn ang="0">
                  <a:pos x="connsiteX0" y="connsiteY0"/>
                </a:cxn>
                <a:cxn ang="0">
                  <a:pos x="connsiteX1" y="connsiteY1"/>
                </a:cxn>
                <a:cxn ang="0">
                  <a:pos x="connsiteX2" y="connsiteY2"/>
                </a:cxn>
                <a:cxn ang="0">
                  <a:pos x="connsiteX3" y="connsiteY3"/>
                </a:cxn>
              </a:cxnLst>
              <a:rect l="l" t="t" r="r" b="b"/>
              <a:pathLst>
                <a:path w="26341" h="15799">
                  <a:moveTo>
                    <a:pt x="-21544" y="787"/>
                  </a:moveTo>
                  <a:lnTo>
                    <a:pt x="4562" y="-8272"/>
                  </a:lnTo>
                  <a:cubicBezTo>
                    <a:pt x="4562" y="-8272"/>
                    <a:pt x="6496" y="2056"/>
                    <a:pt x="-735" y="5951"/>
                  </a:cubicBezTo>
                  <a:cubicBezTo>
                    <a:pt x="-10951" y="11453"/>
                    <a:pt x="-21544" y="787"/>
                    <a:pt x="-21544" y="787"/>
                  </a:cubicBezTo>
                  <a:close/>
                </a:path>
              </a:pathLst>
            </a:custGeom>
            <a:solidFill>
              <a:srgbClr val="FFFFFF"/>
            </a:solidFill>
            <a:ln w="422" cap="flat">
              <a:noFill/>
              <a:prstDash val="solid"/>
              <a:miter/>
            </a:ln>
          </p:spPr>
          <p:txBody>
            <a:bodyPr rtlCol="0" anchor="ctr"/>
            <a:lstStyle/>
            <a:p>
              <a:endParaRPr lang="fr-FR"/>
            </a:p>
          </p:txBody>
        </p:sp>
        <p:sp>
          <p:nvSpPr>
            <p:cNvPr id="4402" name="Forme libre 4401">
              <a:extLst>
                <a:ext uri="{FF2B5EF4-FFF2-40B4-BE49-F238E27FC236}">
                  <a16:creationId xmlns:a16="http://schemas.microsoft.com/office/drawing/2014/main" id="{8DE91C7F-B1D8-797C-BC5C-7123142D3BBA}"/>
                </a:ext>
              </a:extLst>
            </p:cNvPr>
            <p:cNvSpPr/>
            <p:nvPr/>
          </p:nvSpPr>
          <p:spPr>
            <a:xfrm>
              <a:off x="15020477" y="6262116"/>
              <a:ext cx="4266" cy="21671"/>
            </a:xfrm>
            <a:custGeom>
              <a:avLst/>
              <a:gdLst>
                <a:gd name="connsiteX0" fmla="*/ -19339 w 4266"/>
                <a:gd name="connsiteY0" fmla="*/ 13257 h 21671"/>
                <a:gd name="connsiteX1" fmla="*/ -21105 w 4266"/>
                <a:gd name="connsiteY1" fmla="*/ 11649 h 21671"/>
                <a:gd name="connsiteX2" fmla="*/ -21819 w 4266"/>
                <a:gd name="connsiteY2" fmla="*/ -6637 h 21671"/>
                <a:gd name="connsiteX3" fmla="*/ -20054 w 4266"/>
                <a:gd name="connsiteY3" fmla="*/ -8415 h 21671"/>
                <a:gd name="connsiteX4" fmla="*/ -18288 w 4266"/>
                <a:gd name="connsiteY4" fmla="*/ -6637 h 21671"/>
                <a:gd name="connsiteX5" fmla="*/ -17573 w 4266"/>
                <a:gd name="connsiteY5" fmla="*/ 11479 h 21671"/>
                <a:gd name="connsiteX6" fmla="*/ -19339 w 4266"/>
                <a:gd name="connsiteY6" fmla="*/ 13257 h 21671"/>
                <a:gd name="connsiteX7" fmla="*/ -19339 w 4266"/>
                <a:gd name="connsiteY7" fmla="*/ 13257 h 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66" h="21671">
                  <a:moveTo>
                    <a:pt x="-19339" y="13257"/>
                  </a:moveTo>
                  <a:cubicBezTo>
                    <a:pt x="-20221" y="13257"/>
                    <a:pt x="-21105" y="12537"/>
                    <a:pt x="-21105" y="11649"/>
                  </a:cubicBezTo>
                  <a:cubicBezTo>
                    <a:pt x="-21651" y="93"/>
                    <a:pt x="-21819" y="-6468"/>
                    <a:pt x="-21819" y="-6637"/>
                  </a:cubicBezTo>
                  <a:cubicBezTo>
                    <a:pt x="-21819" y="-7695"/>
                    <a:pt x="-21105" y="-8415"/>
                    <a:pt x="-20054" y="-8415"/>
                  </a:cubicBezTo>
                  <a:cubicBezTo>
                    <a:pt x="-19170" y="-8415"/>
                    <a:pt x="-18288" y="-7695"/>
                    <a:pt x="-18288" y="-6637"/>
                  </a:cubicBezTo>
                  <a:cubicBezTo>
                    <a:pt x="-18288" y="-6637"/>
                    <a:pt x="-18119" y="-76"/>
                    <a:pt x="-17573" y="11479"/>
                  </a:cubicBezTo>
                  <a:cubicBezTo>
                    <a:pt x="-17405" y="12368"/>
                    <a:pt x="-18288" y="13087"/>
                    <a:pt x="-19339" y="13257"/>
                  </a:cubicBezTo>
                  <a:cubicBezTo>
                    <a:pt x="-19339" y="13257"/>
                    <a:pt x="-19170" y="13257"/>
                    <a:pt x="-19339" y="13257"/>
                  </a:cubicBezTo>
                  <a:close/>
                </a:path>
              </a:pathLst>
            </a:custGeom>
            <a:solidFill>
              <a:srgbClr val="191919"/>
            </a:solidFill>
            <a:ln w="422" cap="flat">
              <a:noFill/>
              <a:prstDash val="solid"/>
              <a:miter/>
            </a:ln>
          </p:spPr>
          <p:txBody>
            <a:bodyPr rtlCol="0" anchor="ctr"/>
            <a:lstStyle/>
            <a:p>
              <a:endParaRPr lang="fr-FR"/>
            </a:p>
          </p:txBody>
        </p:sp>
        <p:sp>
          <p:nvSpPr>
            <p:cNvPr id="4403" name="Forme libre 4402">
              <a:extLst>
                <a:ext uri="{FF2B5EF4-FFF2-40B4-BE49-F238E27FC236}">
                  <a16:creationId xmlns:a16="http://schemas.microsoft.com/office/drawing/2014/main" id="{3465987A-B657-2453-EB7F-6FA4A70C875F}"/>
                </a:ext>
              </a:extLst>
            </p:cNvPr>
            <p:cNvSpPr/>
            <p:nvPr/>
          </p:nvSpPr>
          <p:spPr>
            <a:xfrm>
              <a:off x="14820766" y="6164306"/>
              <a:ext cx="101077" cy="61365"/>
            </a:xfrm>
            <a:custGeom>
              <a:avLst/>
              <a:gdLst>
                <a:gd name="connsiteX0" fmla="*/ 29898 w 101077"/>
                <a:gd name="connsiteY0" fmla="*/ 53094 h 61365"/>
                <a:gd name="connsiteX1" fmla="*/ -10545 w 101077"/>
                <a:gd name="connsiteY1" fmla="*/ 37983 h 61365"/>
                <a:gd name="connsiteX2" fmla="*/ -21138 w 101077"/>
                <a:gd name="connsiteY2" fmla="*/ -239 h 61365"/>
                <a:gd name="connsiteX3" fmla="*/ -19205 w 101077"/>
                <a:gd name="connsiteY3" fmla="*/ -1848 h 61365"/>
                <a:gd name="connsiteX4" fmla="*/ -17607 w 101077"/>
                <a:gd name="connsiteY4" fmla="*/ 99 h 61365"/>
                <a:gd name="connsiteX5" fmla="*/ -8064 w 101077"/>
                <a:gd name="connsiteY5" fmla="*/ 35274 h 61365"/>
                <a:gd name="connsiteX6" fmla="*/ 30065 w 101077"/>
                <a:gd name="connsiteY6" fmla="*/ 49327 h 61365"/>
                <a:gd name="connsiteX7" fmla="*/ 73661 w 101077"/>
                <a:gd name="connsiteY7" fmla="*/ 18216 h 61365"/>
                <a:gd name="connsiteX8" fmla="*/ 75595 w 101077"/>
                <a:gd name="connsiteY8" fmla="*/ -6123 h 61365"/>
                <a:gd name="connsiteX9" fmla="*/ 76814 w 101077"/>
                <a:gd name="connsiteY9" fmla="*/ -8239 h 61365"/>
                <a:gd name="connsiteX10" fmla="*/ 78916 w 101077"/>
                <a:gd name="connsiteY10" fmla="*/ -7012 h 61365"/>
                <a:gd name="connsiteX11" fmla="*/ 76814 w 101077"/>
                <a:gd name="connsiteY11" fmla="*/ 19485 h 61365"/>
                <a:gd name="connsiteX12" fmla="*/ 29898 w 101077"/>
                <a:gd name="connsiteY12" fmla="*/ 53094 h 61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077" h="61365">
                  <a:moveTo>
                    <a:pt x="29898" y="53094"/>
                  </a:moveTo>
                  <a:cubicBezTo>
                    <a:pt x="11022" y="53094"/>
                    <a:pt x="1815" y="49708"/>
                    <a:pt x="-10545" y="37983"/>
                  </a:cubicBezTo>
                  <a:cubicBezTo>
                    <a:pt x="-20424" y="28755"/>
                    <a:pt x="-22568" y="12205"/>
                    <a:pt x="-21138" y="-239"/>
                  </a:cubicBezTo>
                  <a:cubicBezTo>
                    <a:pt x="-20970" y="-1128"/>
                    <a:pt x="-20256" y="-2017"/>
                    <a:pt x="-19205" y="-1848"/>
                  </a:cubicBezTo>
                  <a:cubicBezTo>
                    <a:pt x="-18322" y="-1678"/>
                    <a:pt x="-17607" y="-959"/>
                    <a:pt x="-17607" y="99"/>
                  </a:cubicBezTo>
                  <a:cubicBezTo>
                    <a:pt x="-18826" y="11655"/>
                    <a:pt x="-16893" y="27104"/>
                    <a:pt x="-8064" y="35274"/>
                  </a:cubicBezTo>
                  <a:cubicBezTo>
                    <a:pt x="2529" y="45221"/>
                    <a:pt x="10097" y="49327"/>
                    <a:pt x="30065" y="49327"/>
                  </a:cubicBezTo>
                  <a:cubicBezTo>
                    <a:pt x="51085" y="49327"/>
                    <a:pt x="65715" y="38829"/>
                    <a:pt x="73661" y="18216"/>
                  </a:cubicBezTo>
                  <a:cubicBezTo>
                    <a:pt x="76142" y="11655"/>
                    <a:pt x="76477" y="-2229"/>
                    <a:pt x="75595" y="-6123"/>
                  </a:cubicBezTo>
                  <a:cubicBezTo>
                    <a:pt x="75426" y="-7012"/>
                    <a:pt x="75931" y="-8070"/>
                    <a:pt x="76814" y="-8239"/>
                  </a:cubicBezTo>
                  <a:cubicBezTo>
                    <a:pt x="77697" y="-8409"/>
                    <a:pt x="78748" y="-7901"/>
                    <a:pt x="78916" y="-7012"/>
                  </a:cubicBezTo>
                  <a:cubicBezTo>
                    <a:pt x="80135" y="-2017"/>
                    <a:pt x="79630" y="12374"/>
                    <a:pt x="76814" y="19485"/>
                  </a:cubicBezTo>
                  <a:cubicBezTo>
                    <a:pt x="68364" y="41919"/>
                    <a:pt x="52473" y="53094"/>
                    <a:pt x="29898" y="53094"/>
                  </a:cubicBezTo>
                  <a:close/>
                </a:path>
              </a:pathLst>
            </a:custGeom>
            <a:solidFill>
              <a:srgbClr val="FFFFFF"/>
            </a:solidFill>
            <a:ln w="422" cap="flat">
              <a:noFill/>
              <a:prstDash val="solid"/>
              <a:miter/>
            </a:ln>
          </p:spPr>
          <p:txBody>
            <a:bodyPr rtlCol="0" anchor="ctr"/>
            <a:lstStyle/>
            <a:p>
              <a:endParaRPr lang="fr-FR"/>
            </a:p>
          </p:txBody>
        </p:sp>
        <p:sp>
          <p:nvSpPr>
            <p:cNvPr id="4404" name="Forme libre 4403">
              <a:extLst>
                <a:ext uri="{FF2B5EF4-FFF2-40B4-BE49-F238E27FC236}">
                  <a16:creationId xmlns:a16="http://schemas.microsoft.com/office/drawing/2014/main" id="{E782FCF4-5DE1-D2B4-EA93-8A81369B6318}"/>
                </a:ext>
              </a:extLst>
            </p:cNvPr>
            <p:cNvSpPr/>
            <p:nvPr/>
          </p:nvSpPr>
          <p:spPr>
            <a:xfrm>
              <a:off x="14824908" y="6091118"/>
              <a:ext cx="62337" cy="31992"/>
            </a:xfrm>
            <a:custGeom>
              <a:avLst/>
              <a:gdLst>
                <a:gd name="connsiteX0" fmla="*/ -19745 w 62337"/>
                <a:gd name="connsiteY0" fmla="*/ 23882 h 31992"/>
                <a:gd name="connsiteX1" fmla="*/ -21511 w 62337"/>
                <a:gd name="connsiteY1" fmla="*/ 22274 h 31992"/>
                <a:gd name="connsiteX2" fmla="*/ -19914 w 62337"/>
                <a:gd name="connsiteY2" fmla="*/ 20327 h 31992"/>
                <a:gd name="connsiteX3" fmla="*/ 37471 w 62337"/>
                <a:gd name="connsiteY3" fmla="*/ -7229 h 31992"/>
                <a:gd name="connsiteX4" fmla="*/ 39951 w 62337"/>
                <a:gd name="connsiteY4" fmla="*/ -7948 h 31992"/>
                <a:gd name="connsiteX5" fmla="*/ 40665 w 62337"/>
                <a:gd name="connsiteY5" fmla="*/ -5451 h 31992"/>
                <a:gd name="connsiteX6" fmla="*/ -19745 w 62337"/>
                <a:gd name="connsiteY6" fmla="*/ 23882 h 3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337" h="31992">
                  <a:moveTo>
                    <a:pt x="-19745" y="23882"/>
                  </a:moveTo>
                  <a:cubicBezTo>
                    <a:pt x="-20628" y="23882"/>
                    <a:pt x="-21511" y="23163"/>
                    <a:pt x="-21511" y="22274"/>
                  </a:cubicBezTo>
                  <a:cubicBezTo>
                    <a:pt x="-21511" y="21216"/>
                    <a:pt x="-20796" y="20496"/>
                    <a:pt x="-19914" y="20327"/>
                  </a:cubicBezTo>
                  <a:cubicBezTo>
                    <a:pt x="22967" y="16771"/>
                    <a:pt x="37260" y="-6848"/>
                    <a:pt x="37471" y="-7229"/>
                  </a:cubicBezTo>
                  <a:cubicBezTo>
                    <a:pt x="38017" y="-8117"/>
                    <a:pt x="39068" y="-8287"/>
                    <a:pt x="39951" y="-7948"/>
                  </a:cubicBezTo>
                  <a:cubicBezTo>
                    <a:pt x="40834" y="-7398"/>
                    <a:pt x="41002" y="-6339"/>
                    <a:pt x="40665" y="-5451"/>
                  </a:cubicBezTo>
                  <a:cubicBezTo>
                    <a:pt x="39909" y="-4350"/>
                    <a:pt x="25237" y="20327"/>
                    <a:pt x="-19745" y="23882"/>
                  </a:cubicBezTo>
                  <a:close/>
                </a:path>
              </a:pathLst>
            </a:custGeom>
            <a:solidFill>
              <a:srgbClr val="FFFFFF"/>
            </a:solidFill>
            <a:ln w="422" cap="flat">
              <a:noFill/>
              <a:prstDash val="solid"/>
              <a:miter/>
            </a:ln>
          </p:spPr>
          <p:txBody>
            <a:bodyPr rtlCol="0" anchor="ctr"/>
            <a:lstStyle/>
            <a:p>
              <a:endParaRPr lang="fr-FR"/>
            </a:p>
          </p:txBody>
        </p:sp>
        <p:sp>
          <p:nvSpPr>
            <p:cNvPr id="4405" name="Forme libre 4404">
              <a:extLst>
                <a:ext uri="{FF2B5EF4-FFF2-40B4-BE49-F238E27FC236}">
                  <a16:creationId xmlns:a16="http://schemas.microsoft.com/office/drawing/2014/main" id="{A6B8D839-EB87-B783-C1E6-A07B9D9ADC2C}"/>
                </a:ext>
              </a:extLst>
            </p:cNvPr>
            <p:cNvSpPr/>
            <p:nvPr/>
          </p:nvSpPr>
          <p:spPr>
            <a:xfrm>
              <a:off x="14846744" y="6085563"/>
              <a:ext cx="152196" cy="149885"/>
            </a:xfrm>
            <a:custGeom>
              <a:avLst/>
              <a:gdLst>
                <a:gd name="connsiteX0" fmla="*/ -19844 w 152196"/>
                <a:gd name="connsiteY0" fmla="*/ 11392 h 149885"/>
                <a:gd name="connsiteX1" fmla="*/ -21610 w 152196"/>
                <a:gd name="connsiteY1" fmla="*/ 9784 h 149885"/>
                <a:gd name="connsiteX2" fmla="*/ -20181 w 152196"/>
                <a:gd name="connsiteY2" fmla="*/ 7837 h 149885"/>
                <a:gd name="connsiteX3" fmla="*/ 6137 w 152196"/>
                <a:gd name="connsiteY3" fmla="*/ -6935 h 149885"/>
                <a:gd name="connsiteX4" fmla="*/ 8239 w 152196"/>
                <a:gd name="connsiteY4" fmla="*/ -8163 h 149885"/>
                <a:gd name="connsiteX5" fmla="*/ 9457 w 152196"/>
                <a:gd name="connsiteY5" fmla="*/ -6047 h 149885"/>
                <a:gd name="connsiteX6" fmla="*/ -19676 w 152196"/>
                <a:gd name="connsiteY6" fmla="*/ 11181 h 149885"/>
                <a:gd name="connsiteX7" fmla="*/ -19844 w 152196"/>
                <a:gd name="connsiteY7" fmla="*/ 11392 h 149885"/>
                <a:gd name="connsiteX8" fmla="*/ 128808 w 152196"/>
                <a:gd name="connsiteY8" fmla="*/ 141677 h 149885"/>
                <a:gd name="connsiteX9" fmla="*/ 127043 w 152196"/>
                <a:gd name="connsiteY9" fmla="*/ 140069 h 149885"/>
                <a:gd name="connsiteX10" fmla="*/ 111866 w 152196"/>
                <a:gd name="connsiteY10" fmla="*/ 118736 h 149885"/>
                <a:gd name="connsiteX11" fmla="*/ 103206 w 152196"/>
                <a:gd name="connsiteY11" fmla="*/ 111286 h 149885"/>
                <a:gd name="connsiteX12" fmla="*/ 93663 w 152196"/>
                <a:gd name="connsiteY12" fmla="*/ 85339 h 149885"/>
                <a:gd name="connsiteX13" fmla="*/ 95428 w 152196"/>
                <a:gd name="connsiteY13" fmla="*/ 83561 h 149885"/>
                <a:gd name="connsiteX14" fmla="*/ 97194 w 152196"/>
                <a:gd name="connsiteY14" fmla="*/ 85339 h 149885"/>
                <a:gd name="connsiteX15" fmla="*/ 105854 w 152196"/>
                <a:gd name="connsiteY15" fmla="*/ 108958 h 149885"/>
                <a:gd name="connsiteX16" fmla="*/ 114136 w 152196"/>
                <a:gd name="connsiteY16" fmla="*/ 116239 h 149885"/>
                <a:gd name="connsiteX17" fmla="*/ 130531 w 152196"/>
                <a:gd name="connsiteY17" fmla="*/ 140069 h 149885"/>
                <a:gd name="connsiteX18" fmla="*/ 128808 w 152196"/>
                <a:gd name="connsiteY18" fmla="*/ 141677 h 149885"/>
                <a:gd name="connsiteX19" fmla="*/ 128808 w 152196"/>
                <a:gd name="connsiteY19" fmla="*/ 141677 h 149885"/>
                <a:gd name="connsiteX20" fmla="*/ 110605 w 152196"/>
                <a:gd name="connsiteY20" fmla="*/ 139561 h 149885"/>
                <a:gd name="connsiteX21" fmla="*/ 108839 w 152196"/>
                <a:gd name="connsiteY21" fmla="*/ 137953 h 149885"/>
                <a:gd name="connsiteX22" fmla="*/ 100179 w 152196"/>
                <a:gd name="connsiteY22" fmla="*/ 126228 h 149885"/>
                <a:gd name="connsiteX23" fmla="*/ 88366 w 152196"/>
                <a:gd name="connsiteY23" fmla="*/ 104725 h 149885"/>
                <a:gd name="connsiteX24" fmla="*/ 90468 w 152196"/>
                <a:gd name="connsiteY24" fmla="*/ 103286 h 149885"/>
                <a:gd name="connsiteX25" fmla="*/ 91898 w 152196"/>
                <a:gd name="connsiteY25" fmla="*/ 105402 h 149885"/>
                <a:gd name="connsiteX26" fmla="*/ 101944 w 152196"/>
                <a:gd name="connsiteY26" fmla="*/ 123180 h 149885"/>
                <a:gd name="connsiteX27" fmla="*/ 112371 w 152196"/>
                <a:gd name="connsiteY27" fmla="*/ 137741 h 149885"/>
                <a:gd name="connsiteX28" fmla="*/ 110605 w 152196"/>
                <a:gd name="connsiteY28" fmla="*/ 139561 h 149885"/>
                <a:gd name="connsiteX29" fmla="*/ 110605 w 152196"/>
                <a:gd name="connsiteY29" fmla="*/ 139561 h 149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52196" h="149885">
                  <a:moveTo>
                    <a:pt x="-19844" y="11392"/>
                  </a:moveTo>
                  <a:cubicBezTo>
                    <a:pt x="-20727" y="11392"/>
                    <a:pt x="-21442" y="10673"/>
                    <a:pt x="-21610" y="9784"/>
                  </a:cubicBezTo>
                  <a:cubicBezTo>
                    <a:pt x="-21778" y="8895"/>
                    <a:pt x="-21064" y="7837"/>
                    <a:pt x="-20181" y="7837"/>
                  </a:cubicBezTo>
                  <a:cubicBezTo>
                    <a:pt x="2605" y="4451"/>
                    <a:pt x="6137" y="-6724"/>
                    <a:pt x="6137" y="-6935"/>
                  </a:cubicBezTo>
                  <a:cubicBezTo>
                    <a:pt x="6472" y="-7825"/>
                    <a:pt x="7355" y="-8375"/>
                    <a:pt x="8239" y="-8163"/>
                  </a:cubicBezTo>
                  <a:cubicBezTo>
                    <a:pt x="9121" y="-7825"/>
                    <a:pt x="9667" y="-6935"/>
                    <a:pt x="9457" y="-6047"/>
                  </a:cubicBezTo>
                  <a:cubicBezTo>
                    <a:pt x="9290" y="-5496"/>
                    <a:pt x="5211" y="7456"/>
                    <a:pt x="-19676" y="11181"/>
                  </a:cubicBezTo>
                  <a:cubicBezTo>
                    <a:pt x="-19676" y="11392"/>
                    <a:pt x="-19844" y="11392"/>
                    <a:pt x="-19844" y="11392"/>
                  </a:cubicBezTo>
                  <a:close/>
                  <a:moveTo>
                    <a:pt x="128808" y="141677"/>
                  </a:moveTo>
                  <a:cubicBezTo>
                    <a:pt x="127925" y="141677"/>
                    <a:pt x="127043" y="140958"/>
                    <a:pt x="127043" y="140069"/>
                  </a:cubicBezTo>
                  <a:cubicBezTo>
                    <a:pt x="126496" y="130461"/>
                    <a:pt x="119434" y="124788"/>
                    <a:pt x="111866" y="118736"/>
                  </a:cubicBezTo>
                  <a:cubicBezTo>
                    <a:pt x="108881" y="116408"/>
                    <a:pt x="105854" y="113953"/>
                    <a:pt x="103206" y="111286"/>
                  </a:cubicBezTo>
                  <a:cubicBezTo>
                    <a:pt x="94041" y="101678"/>
                    <a:pt x="93663" y="86059"/>
                    <a:pt x="93663" y="85339"/>
                  </a:cubicBezTo>
                  <a:cubicBezTo>
                    <a:pt x="93663" y="84281"/>
                    <a:pt x="94377" y="83561"/>
                    <a:pt x="95428" y="83561"/>
                  </a:cubicBezTo>
                  <a:cubicBezTo>
                    <a:pt x="96312" y="83561"/>
                    <a:pt x="97194" y="84281"/>
                    <a:pt x="97194" y="85339"/>
                  </a:cubicBezTo>
                  <a:cubicBezTo>
                    <a:pt x="97194" y="85508"/>
                    <a:pt x="97740" y="100281"/>
                    <a:pt x="105854" y="108958"/>
                  </a:cubicBezTo>
                  <a:cubicBezTo>
                    <a:pt x="108335" y="111455"/>
                    <a:pt x="111151" y="113741"/>
                    <a:pt x="114136" y="116239"/>
                  </a:cubicBezTo>
                  <a:cubicBezTo>
                    <a:pt x="121913" y="122460"/>
                    <a:pt x="130027" y="129021"/>
                    <a:pt x="130531" y="140069"/>
                  </a:cubicBezTo>
                  <a:cubicBezTo>
                    <a:pt x="130742" y="140789"/>
                    <a:pt x="129859" y="141508"/>
                    <a:pt x="128808" y="141677"/>
                  </a:cubicBezTo>
                  <a:cubicBezTo>
                    <a:pt x="128976" y="141677"/>
                    <a:pt x="128976" y="141677"/>
                    <a:pt x="128808" y="141677"/>
                  </a:cubicBezTo>
                  <a:close/>
                  <a:moveTo>
                    <a:pt x="110605" y="139561"/>
                  </a:moveTo>
                  <a:cubicBezTo>
                    <a:pt x="109722" y="139561"/>
                    <a:pt x="108839" y="138841"/>
                    <a:pt x="108839" y="137953"/>
                  </a:cubicBezTo>
                  <a:cubicBezTo>
                    <a:pt x="108839" y="137614"/>
                    <a:pt x="108125" y="130842"/>
                    <a:pt x="100179" y="126228"/>
                  </a:cubicBezTo>
                  <a:cubicBezTo>
                    <a:pt x="86222" y="118059"/>
                    <a:pt x="88366" y="105276"/>
                    <a:pt x="88366" y="104725"/>
                  </a:cubicBezTo>
                  <a:cubicBezTo>
                    <a:pt x="88534" y="103836"/>
                    <a:pt x="89417" y="103117"/>
                    <a:pt x="90468" y="103286"/>
                  </a:cubicBezTo>
                  <a:cubicBezTo>
                    <a:pt x="91351" y="103456"/>
                    <a:pt x="92065" y="104344"/>
                    <a:pt x="91898" y="105402"/>
                  </a:cubicBezTo>
                  <a:cubicBezTo>
                    <a:pt x="91898" y="105953"/>
                    <a:pt x="90131" y="116239"/>
                    <a:pt x="101944" y="123180"/>
                  </a:cubicBezTo>
                  <a:cubicBezTo>
                    <a:pt x="111656" y="128852"/>
                    <a:pt x="112371" y="137403"/>
                    <a:pt x="112371" y="137741"/>
                  </a:cubicBezTo>
                  <a:cubicBezTo>
                    <a:pt x="112371" y="138672"/>
                    <a:pt x="111656" y="139561"/>
                    <a:pt x="110605" y="139561"/>
                  </a:cubicBezTo>
                  <a:cubicBezTo>
                    <a:pt x="110605" y="139561"/>
                    <a:pt x="110773" y="139561"/>
                    <a:pt x="110605" y="139561"/>
                  </a:cubicBezTo>
                  <a:close/>
                </a:path>
              </a:pathLst>
            </a:custGeom>
            <a:solidFill>
              <a:srgbClr val="FFFFFF"/>
            </a:solidFill>
            <a:ln w="422" cap="flat">
              <a:noFill/>
              <a:prstDash val="solid"/>
              <a:miter/>
            </a:ln>
          </p:spPr>
          <p:txBody>
            <a:bodyPr rtlCol="0" anchor="ctr"/>
            <a:lstStyle/>
            <a:p>
              <a:endParaRPr lang="fr-FR"/>
            </a:p>
          </p:txBody>
        </p:sp>
        <p:sp>
          <p:nvSpPr>
            <p:cNvPr id="4406" name="Forme libre 4405">
              <a:extLst>
                <a:ext uri="{FF2B5EF4-FFF2-40B4-BE49-F238E27FC236}">
                  <a16:creationId xmlns:a16="http://schemas.microsoft.com/office/drawing/2014/main" id="{21165D49-BA8D-0B0C-EE23-019472DD1946}"/>
                </a:ext>
              </a:extLst>
            </p:cNvPr>
            <p:cNvSpPr/>
            <p:nvPr/>
          </p:nvSpPr>
          <p:spPr>
            <a:xfrm>
              <a:off x="14715076" y="6293817"/>
              <a:ext cx="275191" cy="239323"/>
            </a:xfrm>
            <a:custGeom>
              <a:avLst/>
              <a:gdLst>
                <a:gd name="connsiteX0" fmla="*/ -9667 w 275191"/>
                <a:gd name="connsiteY0" fmla="*/ 230650 h 239323"/>
                <a:gd name="connsiteX1" fmla="*/ -11432 w 275191"/>
                <a:gd name="connsiteY1" fmla="*/ 229042 h 239323"/>
                <a:gd name="connsiteX2" fmla="*/ -21480 w 275191"/>
                <a:gd name="connsiteY2" fmla="*/ 140365 h 239323"/>
                <a:gd name="connsiteX3" fmla="*/ -19882 w 275191"/>
                <a:gd name="connsiteY3" fmla="*/ 138418 h 239323"/>
                <a:gd name="connsiteX4" fmla="*/ -17948 w 275191"/>
                <a:gd name="connsiteY4" fmla="*/ 140027 h 239323"/>
                <a:gd name="connsiteX5" fmla="*/ -7901 w 275191"/>
                <a:gd name="connsiteY5" fmla="*/ 228703 h 239323"/>
                <a:gd name="connsiteX6" fmla="*/ -9498 w 275191"/>
                <a:gd name="connsiteY6" fmla="*/ 230650 h 239323"/>
                <a:gd name="connsiteX7" fmla="*/ -9667 w 275191"/>
                <a:gd name="connsiteY7" fmla="*/ 230650 h 239323"/>
                <a:gd name="connsiteX8" fmla="*/ 251778 w 275191"/>
                <a:gd name="connsiteY8" fmla="*/ 55794 h 239323"/>
                <a:gd name="connsiteX9" fmla="*/ 250349 w 275191"/>
                <a:gd name="connsiteY9" fmla="*/ 55075 h 239323"/>
                <a:gd name="connsiteX10" fmla="*/ 239755 w 275191"/>
                <a:gd name="connsiteY10" fmla="*/ 38567 h 239323"/>
                <a:gd name="connsiteX11" fmla="*/ 225293 w 275191"/>
                <a:gd name="connsiteY11" fmla="*/ 8514 h 239323"/>
                <a:gd name="connsiteX12" fmla="*/ 226344 w 275191"/>
                <a:gd name="connsiteY12" fmla="*/ 6186 h 239323"/>
                <a:gd name="connsiteX13" fmla="*/ 228656 w 275191"/>
                <a:gd name="connsiteY13" fmla="*/ 7244 h 239323"/>
                <a:gd name="connsiteX14" fmla="*/ 242950 w 275191"/>
                <a:gd name="connsiteY14" fmla="*/ 36747 h 239323"/>
                <a:gd name="connsiteX15" fmla="*/ 253376 w 275191"/>
                <a:gd name="connsiteY15" fmla="*/ 52916 h 239323"/>
                <a:gd name="connsiteX16" fmla="*/ 253039 w 275191"/>
                <a:gd name="connsiteY16" fmla="*/ 55413 h 239323"/>
                <a:gd name="connsiteX17" fmla="*/ 251778 w 275191"/>
                <a:gd name="connsiteY17" fmla="*/ 55794 h 239323"/>
                <a:gd name="connsiteX18" fmla="*/ 220711 w 275191"/>
                <a:gd name="connsiteY18" fmla="*/ 1911 h 239323"/>
                <a:gd name="connsiteX19" fmla="*/ 219114 w 275191"/>
                <a:gd name="connsiteY19" fmla="*/ 1022 h 239323"/>
                <a:gd name="connsiteX20" fmla="*/ 215246 w 275191"/>
                <a:gd name="connsiteY20" fmla="*/ -5920 h 239323"/>
                <a:gd name="connsiteX21" fmla="*/ 215961 w 275191"/>
                <a:gd name="connsiteY21" fmla="*/ -8417 h 239323"/>
                <a:gd name="connsiteX22" fmla="*/ 218441 w 275191"/>
                <a:gd name="connsiteY22" fmla="*/ -7697 h 239323"/>
                <a:gd name="connsiteX23" fmla="*/ 222309 w 275191"/>
                <a:gd name="connsiteY23" fmla="*/ -756 h 239323"/>
                <a:gd name="connsiteX24" fmla="*/ 221594 w 275191"/>
                <a:gd name="connsiteY24" fmla="*/ 1742 h 239323"/>
                <a:gd name="connsiteX25" fmla="*/ 220711 w 275191"/>
                <a:gd name="connsiteY25" fmla="*/ 1911 h 239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191" h="239323">
                  <a:moveTo>
                    <a:pt x="-9667" y="230650"/>
                  </a:moveTo>
                  <a:cubicBezTo>
                    <a:pt x="-10549" y="230650"/>
                    <a:pt x="-11264" y="229931"/>
                    <a:pt x="-11432" y="229042"/>
                  </a:cubicBezTo>
                  <a:lnTo>
                    <a:pt x="-21480" y="140365"/>
                  </a:lnTo>
                  <a:cubicBezTo>
                    <a:pt x="-21648" y="139476"/>
                    <a:pt x="-20933" y="138587"/>
                    <a:pt x="-19882" y="138418"/>
                  </a:cubicBezTo>
                  <a:cubicBezTo>
                    <a:pt x="-18831" y="138249"/>
                    <a:pt x="-18116" y="138968"/>
                    <a:pt x="-17948" y="140027"/>
                  </a:cubicBezTo>
                  <a:lnTo>
                    <a:pt x="-7901" y="228703"/>
                  </a:lnTo>
                  <a:cubicBezTo>
                    <a:pt x="-7732" y="229592"/>
                    <a:pt x="-8447" y="230481"/>
                    <a:pt x="-9498" y="230650"/>
                  </a:cubicBezTo>
                  <a:lnTo>
                    <a:pt x="-9667" y="230650"/>
                  </a:lnTo>
                  <a:close/>
                  <a:moveTo>
                    <a:pt x="251778" y="55794"/>
                  </a:moveTo>
                  <a:cubicBezTo>
                    <a:pt x="251232" y="55794"/>
                    <a:pt x="250727" y="55625"/>
                    <a:pt x="250349" y="55075"/>
                  </a:cubicBezTo>
                  <a:cubicBezTo>
                    <a:pt x="246650" y="49741"/>
                    <a:pt x="242950" y="44239"/>
                    <a:pt x="239755" y="38567"/>
                  </a:cubicBezTo>
                  <a:cubicBezTo>
                    <a:pt x="234121" y="28958"/>
                    <a:pt x="229329" y="18842"/>
                    <a:pt x="225293" y="8514"/>
                  </a:cubicBezTo>
                  <a:cubicBezTo>
                    <a:pt x="224957" y="7625"/>
                    <a:pt x="225461" y="6567"/>
                    <a:pt x="226344" y="6186"/>
                  </a:cubicBezTo>
                  <a:cubicBezTo>
                    <a:pt x="227227" y="5805"/>
                    <a:pt x="228278" y="6355"/>
                    <a:pt x="228656" y="7244"/>
                  </a:cubicBezTo>
                  <a:cubicBezTo>
                    <a:pt x="232735" y="17361"/>
                    <a:pt x="237485" y="27308"/>
                    <a:pt x="242950" y="36747"/>
                  </a:cubicBezTo>
                  <a:cubicBezTo>
                    <a:pt x="246145" y="42249"/>
                    <a:pt x="249676" y="47752"/>
                    <a:pt x="253376" y="52916"/>
                  </a:cubicBezTo>
                  <a:cubicBezTo>
                    <a:pt x="253922" y="53635"/>
                    <a:pt x="253712" y="54863"/>
                    <a:pt x="253039" y="55413"/>
                  </a:cubicBezTo>
                  <a:cubicBezTo>
                    <a:pt x="252661" y="55583"/>
                    <a:pt x="252283" y="55794"/>
                    <a:pt x="251778" y="55794"/>
                  </a:cubicBezTo>
                  <a:close/>
                  <a:moveTo>
                    <a:pt x="220711" y="1911"/>
                  </a:moveTo>
                  <a:cubicBezTo>
                    <a:pt x="219996" y="1911"/>
                    <a:pt x="219492" y="1572"/>
                    <a:pt x="219114" y="1022"/>
                  </a:cubicBezTo>
                  <a:lnTo>
                    <a:pt x="215246" y="-5920"/>
                  </a:lnTo>
                  <a:cubicBezTo>
                    <a:pt x="214699" y="-6809"/>
                    <a:pt x="215078" y="-7867"/>
                    <a:pt x="215961" y="-8417"/>
                  </a:cubicBezTo>
                  <a:cubicBezTo>
                    <a:pt x="216843" y="-8967"/>
                    <a:pt x="217894" y="-8587"/>
                    <a:pt x="218441" y="-7697"/>
                  </a:cubicBezTo>
                  <a:lnTo>
                    <a:pt x="222309" y="-756"/>
                  </a:lnTo>
                  <a:cubicBezTo>
                    <a:pt x="222855" y="133"/>
                    <a:pt x="222477" y="1191"/>
                    <a:pt x="221594" y="1742"/>
                  </a:cubicBezTo>
                  <a:cubicBezTo>
                    <a:pt x="221426" y="1742"/>
                    <a:pt x="221047" y="1911"/>
                    <a:pt x="220711" y="1911"/>
                  </a:cubicBezTo>
                  <a:close/>
                </a:path>
              </a:pathLst>
            </a:custGeom>
            <a:solidFill>
              <a:srgbClr val="191919"/>
            </a:solidFill>
            <a:ln w="422" cap="flat">
              <a:noFill/>
              <a:prstDash val="solid"/>
              <a:miter/>
            </a:ln>
          </p:spPr>
          <p:txBody>
            <a:bodyPr rtlCol="0" anchor="ctr"/>
            <a:lstStyle/>
            <a:p>
              <a:endParaRPr lang="fr-FR"/>
            </a:p>
          </p:txBody>
        </p:sp>
      </p:grpSp>
      <p:grpSp>
        <p:nvGrpSpPr>
          <p:cNvPr id="4407" name="Graphique 2">
            <a:extLst>
              <a:ext uri="{FF2B5EF4-FFF2-40B4-BE49-F238E27FC236}">
                <a16:creationId xmlns:a16="http://schemas.microsoft.com/office/drawing/2014/main" id="{1B0CD96F-85D5-1C71-C651-91C863FFB58A}"/>
              </a:ext>
            </a:extLst>
          </p:cNvPr>
          <p:cNvGrpSpPr/>
          <p:nvPr/>
        </p:nvGrpSpPr>
        <p:grpSpPr>
          <a:xfrm>
            <a:off x="5980758" y="9522129"/>
            <a:ext cx="1032292" cy="904428"/>
            <a:chOff x="5980758" y="9522129"/>
            <a:chExt cx="1032292" cy="904428"/>
          </a:xfrm>
        </p:grpSpPr>
        <p:sp>
          <p:nvSpPr>
            <p:cNvPr id="4408" name="Forme libre 4407">
              <a:extLst>
                <a:ext uri="{FF2B5EF4-FFF2-40B4-BE49-F238E27FC236}">
                  <a16:creationId xmlns:a16="http://schemas.microsoft.com/office/drawing/2014/main" id="{90C3CD35-E689-621C-D86D-2DBA5B2CEDA2}"/>
                </a:ext>
              </a:extLst>
            </p:cNvPr>
            <p:cNvSpPr/>
            <p:nvPr/>
          </p:nvSpPr>
          <p:spPr>
            <a:xfrm>
              <a:off x="6593529" y="9672380"/>
              <a:ext cx="189816" cy="240322"/>
            </a:xfrm>
            <a:custGeom>
              <a:avLst/>
              <a:gdLst>
                <a:gd name="connsiteX0" fmla="*/ 94614 w 189816"/>
                <a:gd name="connsiteY0" fmla="*/ -3380 h 240322"/>
                <a:gd name="connsiteX1" fmla="*/ 55429 w 189816"/>
                <a:gd name="connsiteY1" fmla="*/ 106468 h 240322"/>
                <a:gd name="connsiteX2" fmla="*/ 136852 w 189816"/>
                <a:gd name="connsiteY2" fmla="*/ 158779 h 240322"/>
                <a:gd name="connsiteX3" fmla="*/ 165243 w 189816"/>
                <a:gd name="connsiteY3" fmla="*/ 165124 h 240322"/>
                <a:gd name="connsiteX4" fmla="*/ 166334 w 189816"/>
                <a:gd name="connsiteY4" fmla="*/ 189299 h 240322"/>
                <a:gd name="connsiteX5" fmla="*/ 158265 w 189816"/>
                <a:gd name="connsiteY5" fmla="*/ 195972 h 240322"/>
                <a:gd name="connsiteX6" fmla="*/ 148802 w 189816"/>
                <a:gd name="connsiteY6" fmla="*/ 199953 h 240322"/>
                <a:gd name="connsiteX7" fmla="*/ 131182 w 189816"/>
                <a:gd name="connsiteY7" fmla="*/ 201856 h 240322"/>
                <a:gd name="connsiteX8" fmla="*/ 136460 w 189816"/>
                <a:gd name="connsiteY8" fmla="*/ 199450 h 240322"/>
                <a:gd name="connsiteX9" fmla="*/ 124597 w 189816"/>
                <a:gd name="connsiteY9" fmla="*/ 189539 h 240322"/>
                <a:gd name="connsiteX10" fmla="*/ -7720 w 189816"/>
                <a:gd name="connsiteY10" fmla="*/ 124408 h 240322"/>
                <a:gd name="connsiteX11" fmla="*/ 9332 w 189816"/>
                <a:gd name="connsiteY11" fmla="*/ -34009 h 240322"/>
                <a:gd name="connsiteX12" fmla="*/ 94614 w 189816"/>
                <a:gd name="connsiteY12" fmla="*/ -3380 h 24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816" h="240322">
                  <a:moveTo>
                    <a:pt x="94614" y="-3380"/>
                  </a:moveTo>
                  <a:cubicBezTo>
                    <a:pt x="76690" y="18366"/>
                    <a:pt x="43916" y="73280"/>
                    <a:pt x="55429" y="106468"/>
                  </a:cubicBezTo>
                  <a:cubicBezTo>
                    <a:pt x="61448" y="123818"/>
                    <a:pt x="80419" y="152369"/>
                    <a:pt x="136852" y="158779"/>
                  </a:cubicBezTo>
                  <a:cubicBezTo>
                    <a:pt x="150633" y="160332"/>
                    <a:pt x="158505" y="160157"/>
                    <a:pt x="165243" y="165124"/>
                  </a:cubicBezTo>
                  <a:cubicBezTo>
                    <a:pt x="171676" y="169871"/>
                    <a:pt x="174641" y="186279"/>
                    <a:pt x="166334" y="189299"/>
                  </a:cubicBezTo>
                  <a:cubicBezTo>
                    <a:pt x="165570" y="194155"/>
                    <a:pt x="162256" y="198094"/>
                    <a:pt x="158265" y="195972"/>
                  </a:cubicBezTo>
                  <a:cubicBezTo>
                    <a:pt x="157458" y="199953"/>
                    <a:pt x="151222" y="202294"/>
                    <a:pt x="148802" y="199953"/>
                  </a:cubicBezTo>
                  <a:cubicBezTo>
                    <a:pt x="146948" y="205970"/>
                    <a:pt x="137005" y="209711"/>
                    <a:pt x="131182" y="201856"/>
                  </a:cubicBezTo>
                  <a:cubicBezTo>
                    <a:pt x="133189" y="201003"/>
                    <a:pt x="134301" y="200368"/>
                    <a:pt x="136460" y="199450"/>
                  </a:cubicBezTo>
                  <a:cubicBezTo>
                    <a:pt x="137637" y="193893"/>
                    <a:pt x="132971" y="189627"/>
                    <a:pt x="124597" y="189539"/>
                  </a:cubicBezTo>
                  <a:cubicBezTo>
                    <a:pt x="103882" y="189299"/>
                    <a:pt x="23113" y="186892"/>
                    <a:pt x="-7720" y="124408"/>
                  </a:cubicBezTo>
                  <a:cubicBezTo>
                    <a:pt x="-29744" y="79800"/>
                    <a:pt x="-14545" y="8193"/>
                    <a:pt x="9332" y="-34009"/>
                  </a:cubicBezTo>
                  <a:lnTo>
                    <a:pt x="94614" y="-3380"/>
                  </a:lnTo>
                  <a:close/>
                </a:path>
              </a:pathLst>
            </a:custGeom>
            <a:solidFill>
              <a:srgbClr val="FFD26C"/>
            </a:solidFill>
            <a:ln w="218" cap="flat">
              <a:noFill/>
              <a:prstDash val="solid"/>
              <a:miter/>
            </a:ln>
          </p:spPr>
          <p:txBody>
            <a:bodyPr rtlCol="0" anchor="ctr"/>
            <a:lstStyle/>
            <a:p>
              <a:endParaRPr lang="fr-FR"/>
            </a:p>
          </p:txBody>
        </p:sp>
        <p:sp>
          <p:nvSpPr>
            <p:cNvPr id="4409" name="Forme libre 4408">
              <a:extLst>
                <a:ext uri="{FF2B5EF4-FFF2-40B4-BE49-F238E27FC236}">
                  <a16:creationId xmlns:a16="http://schemas.microsoft.com/office/drawing/2014/main" id="{B7415BE3-2891-BA3F-7E6C-8BE11E7D0D63}"/>
                </a:ext>
              </a:extLst>
            </p:cNvPr>
            <p:cNvSpPr/>
            <p:nvPr/>
          </p:nvSpPr>
          <p:spPr>
            <a:xfrm>
              <a:off x="6591798" y="9670690"/>
              <a:ext cx="193252" cy="243725"/>
            </a:xfrm>
            <a:custGeom>
              <a:avLst/>
              <a:gdLst>
                <a:gd name="connsiteX0" fmla="*/ 141156 w 193252"/>
                <a:gd name="connsiteY0" fmla="*/ 209716 h 243725"/>
                <a:gd name="connsiteX1" fmla="*/ 131540 w 193252"/>
                <a:gd name="connsiteY1" fmla="*/ 204574 h 243725"/>
                <a:gd name="connsiteX2" fmla="*/ 131889 w 193252"/>
                <a:gd name="connsiteY2" fmla="*/ 202212 h 243725"/>
                <a:gd name="connsiteX3" fmla="*/ 132238 w 193252"/>
                <a:gd name="connsiteY3" fmla="*/ 202015 h 243725"/>
                <a:gd name="connsiteX4" fmla="*/ 134767 w 193252"/>
                <a:gd name="connsiteY4" fmla="*/ 200855 h 243725"/>
                <a:gd name="connsiteX5" fmla="*/ 136643 w 193252"/>
                <a:gd name="connsiteY5" fmla="*/ 199980 h 243725"/>
                <a:gd name="connsiteX6" fmla="*/ 135530 w 193252"/>
                <a:gd name="connsiteY6" fmla="*/ 196283 h 243725"/>
                <a:gd name="connsiteX7" fmla="*/ 126285 w 193252"/>
                <a:gd name="connsiteY7" fmla="*/ 192936 h 243725"/>
                <a:gd name="connsiteX8" fmla="*/ 63441 w 193252"/>
                <a:gd name="connsiteY8" fmla="*/ 183637 h 243725"/>
                <a:gd name="connsiteX9" fmla="*/ -7537 w 193252"/>
                <a:gd name="connsiteY9" fmla="*/ 126864 h 243725"/>
                <a:gd name="connsiteX10" fmla="*/ -16369 w 193252"/>
                <a:gd name="connsiteY10" fmla="*/ 45763 h 243725"/>
                <a:gd name="connsiteX11" fmla="*/ 9580 w 193252"/>
                <a:gd name="connsiteY11" fmla="*/ -33151 h 243725"/>
                <a:gd name="connsiteX12" fmla="*/ 11608 w 193252"/>
                <a:gd name="connsiteY12" fmla="*/ -33917 h 243725"/>
                <a:gd name="connsiteX13" fmla="*/ 96912 w 193252"/>
                <a:gd name="connsiteY13" fmla="*/ -3266 h 243725"/>
                <a:gd name="connsiteX14" fmla="*/ 97938 w 193252"/>
                <a:gd name="connsiteY14" fmla="*/ -1100 h 243725"/>
                <a:gd name="connsiteX15" fmla="*/ 97654 w 193252"/>
                <a:gd name="connsiteY15" fmla="*/ -596 h 243725"/>
                <a:gd name="connsiteX16" fmla="*/ 58774 w 193252"/>
                <a:gd name="connsiteY16" fmla="*/ 107612 h 243725"/>
                <a:gd name="connsiteX17" fmla="*/ 138801 w 193252"/>
                <a:gd name="connsiteY17" fmla="*/ 158785 h 243725"/>
                <a:gd name="connsiteX18" fmla="*/ 145714 w 193252"/>
                <a:gd name="connsiteY18" fmla="*/ 159506 h 243725"/>
                <a:gd name="connsiteX19" fmla="*/ 167999 w 193252"/>
                <a:gd name="connsiteY19" fmla="*/ 165457 h 243725"/>
                <a:gd name="connsiteX20" fmla="*/ 174672 w 193252"/>
                <a:gd name="connsiteY20" fmla="*/ 184163 h 243725"/>
                <a:gd name="connsiteX21" fmla="*/ 169569 w 193252"/>
                <a:gd name="connsiteY21" fmla="*/ 192213 h 243725"/>
                <a:gd name="connsiteX22" fmla="*/ 164772 w 193252"/>
                <a:gd name="connsiteY22" fmla="*/ 199346 h 243725"/>
                <a:gd name="connsiteX23" fmla="*/ 160978 w 193252"/>
                <a:gd name="connsiteY23" fmla="*/ 199827 h 243725"/>
                <a:gd name="connsiteX24" fmla="*/ 155788 w 193252"/>
                <a:gd name="connsiteY24" fmla="*/ 203853 h 243725"/>
                <a:gd name="connsiteX25" fmla="*/ 151340 w 193252"/>
                <a:gd name="connsiteY25" fmla="*/ 204006 h 243725"/>
                <a:gd name="connsiteX26" fmla="*/ 143206 w 193252"/>
                <a:gd name="connsiteY26" fmla="*/ 209519 h 243725"/>
                <a:gd name="connsiteX27" fmla="*/ 141156 w 193252"/>
                <a:gd name="connsiteY27" fmla="*/ 209716 h 243725"/>
                <a:gd name="connsiteX28" fmla="*/ 135683 w 193252"/>
                <a:gd name="connsiteY28" fmla="*/ 204159 h 243725"/>
                <a:gd name="connsiteX29" fmla="*/ 142595 w 193252"/>
                <a:gd name="connsiteY29" fmla="*/ 206194 h 243725"/>
                <a:gd name="connsiteX30" fmla="*/ 148897 w 193252"/>
                <a:gd name="connsiteY30" fmla="*/ 201162 h 243725"/>
                <a:gd name="connsiteX31" fmla="*/ 151012 w 193252"/>
                <a:gd name="connsiteY31" fmla="*/ 200046 h 243725"/>
                <a:gd name="connsiteX32" fmla="*/ 151689 w 193252"/>
                <a:gd name="connsiteY32" fmla="*/ 200440 h 243725"/>
                <a:gd name="connsiteX33" fmla="*/ 154763 w 193252"/>
                <a:gd name="connsiteY33" fmla="*/ 200636 h 243725"/>
                <a:gd name="connsiteX34" fmla="*/ 158340 w 193252"/>
                <a:gd name="connsiteY34" fmla="*/ 197333 h 243725"/>
                <a:gd name="connsiteX35" fmla="*/ 160324 w 193252"/>
                <a:gd name="connsiteY35" fmla="*/ 195998 h 243725"/>
                <a:gd name="connsiteX36" fmla="*/ 160782 w 193252"/>
                <a:gd name="connsiteY36" fmla="*/ 196174 h 243725"/>
                <a:gd name="connsiteX37" fmla="*/ 163246 w 193252"/>
                <a:gd name="connsiteY37" fmla="*/ 196305 h 243725"/>
                <a:gd name="connsiteX38" fmla="*/ 166385 w 193252"/>
                <a:gd name="connsiteY38" fmla="*/ 190726 h 243725"/>
                <a:gd name="connsiteX39" fmla="*/ 167476 w 193252"/>
                <a:gd name="connsiteY39" fmla="*/ 189392 h 243725"/>
                <a:gd name="connsiteX40" fmla="*/ 171314 w 193252"/>
                <a:gd name="connsiteY40" fmla="*/ 183660 h 243725"/>
                <a:gd name="connsiteX41" fmla="*/ 165972 w 193252"/>
                <a:gd name="connsiteY41" fmla="*/ 168170 h 243725"/>
                <a:gd name="connsiteX42" fmla="*/ 145365 w 193252"/>
                <a:gd name="connsiteY42" fmla="*/ 162853 h 243725"/>
                <a:gd name="connsiteX43" fmla="*/ 138409 w 193252"/>
                <a:gd name="connsiteY43" fmla="*/ 162131 h 243725"/>
                <a:gd name="connsiteX44" fmla="*/ 55591 w 193252"/>
                <a:gd name="connsiteY44" fmla="*/ 108705 h 243725"/>
                <a:gd name="connsiteX45" fmla="*/ 93554 w 193252"/>
                <a:gd name="connsiteY45" fmla="*/ -925 h 243725"/>
                <a:gd name="connsiteX46" fmla="*/ 11827 w 193252"/>
                <a:gd name="connsiteY46" fmla="*/ -30285 h 243725"/>
                <a:gd name="connsiteX47" fmla="*/ -4484 w 193252"/>
                <a:gd name="connsiteY47" fmla="*/ 125311 h 243725"/>
                <a:gd name="connsiteX48" fmla="*/ 126350 w 193252"/>
                <a:gd name="connsiteY48" fmla="*/ 189501 h 243725"/>
                <a:gd name="connsiteX49" fmla="*/ 138191 w 193252"/>
                <a:gd name="connsiteY49" fmla="*/ 194118 h 243725"/>
                <a:gd name="connsiteX50" fmla="*/ 139848 w 193252"/>
                <a:gd name="connsiteY50" fmla="*/ 201468 h 243725"/>
                <a:gd name="connsiteX51" fmla="*/ 138867 w 193252"/>
                <a:gd name="connsiteY51" fmla="*/ 202671 h 243725"/>
                <a:gd name="connsiteX52" fmla="*/ 136250 w 193252"/>
                <a:gd name="connsiteY52" fmla="*/ 203875 h 243725"/>
                <a:gd name="connsiteX53" fmla="*/ 135683 w 193252"/>
                <a:gd name="connsiteY53" fmla="*/ 204159 h 24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93252" h="243725">
                  <a:moveTo>
                    <a:pt x="141156" y="209716"/>
                  </a:moveTo>
                  <a:cubicBezTo>
                    <a:pt x="137449" y="209716"/>
                    <a:pt x="134004" y="207901"/>
                    <a:pt x="131540" y="204574"/>
                  </a:cubicBezTo>
                  <a:cubicBezTo>
                    <a:pt x="130973" y="203831"/>
                    <a:pt x="131147" y="202759"/>
                    <a:pt x="131889" y="202212"/>
                  </a:cubicBezTo>
                  <a:cubicBezTo>
                    <a:pt x="131998" y="202124"/>
                    <a:pt x="132107" y="202059"/>
                    <a:pt x="132238" y="202015"/>
                  </a:cubicBezTo>
                  <a:cubicBezTo>
                    <a:pt x="133219" y="201600"/>
                    <a:pt x="133982" y="201228"/>
                    <a:pt x="134767" y="200855"/>
                  </a:cubicBezTo>
                  <a:cubicBezTo>
                    <a:pt x="135356" y="200572"/>
                    <a:pt x="135945" y="200287"/>
                    <a:pt x="136643" y="199980"/>
                  </a:cubicBezTo>
                  <a:cubicBezTo>
                    <a:pt x="136752" y="198580"/>
                    <a:pt x="136381" y="197355"/>
                    <a:pt x="135530" y="196283"/>
                  </a:cubicBezTo>
                  <a:cubicBezTo>
                    <a:pt x="133873" y="194205"/>
                    <a:pt x="130515" y="193001"/>
                    <a:pt x="126285" y="192936"/>
                  </a:cubicBezTo>
                  <a:cubicBezTo>
                    <a:pt x="103214" y="192673"/>
                    <a:pt x="82063" y="189544"/>
                    <a:pt x="63441" y="183637"/>
                  </a:cubicBezTo>
                  <a:cubicBezTo>
                    <a:pt x="29663" y="172939"/>
                    <a:pt x="5786" y="153840"/>
                    <a:pt x="-7537" y="126864"/>
                  </a:cubicBezTo>
                  <a:cubicBezTo>
                    <a:pt x="-20555" y="100501"/>
                    <a:pt x="-19530" y="68210"/>
                    <a:pt x="-16369" y="45763"/>
                  </a:cubicBezTo>
                  <a:cubicBezTo>
                    <a:pt x="-12443" y="17825"/>
                    <a:pt x="-3001" y="-10923"/>
                    <a:pt x="9580" y="-33151"/>
                  </a:cubicBezTo>
                  <a:cubicBezTo>
                    <a:pt x="9995" y="-33873"/>
                    <a:pt x="10845" y="-34179"/>
                    <a:pt x="11608" y="-33917"/>
                  </a:cubicBezTo>
                  <a:lnTo>
                    <a:pt x="96912" y="-3266"/>
                  </a:lnTo>
                  <a:cubicBezTo>
                    <a:pt x="97785" y="-2959"/>
                    <a:pt x="98242" y="-1975"/>
                    <a:pt x="97938" y="-1100"/>
                  </a:cubicBezTo>
                  <a:cubicBezTo>
                    <a:pt x="97872" y="-925"/>
                    <a:pt x="97785" y="-750"/>
                    <a:pt x="97654" y="-596"/>
                  </a:cubicBezTo>
                  <a:cubicBezTo>
                    <a:pt x="80100" y="20690"/>
                    <a:pt x="47501" y="75166"/>
                    <a:pt x="58774" y="107612"/>
                  </a:cubicBezTo>
                  <a:cubicBezTo>
                    <a:pt x="64466" y="123976"/>
                    <a:pt x="82412" y="152396"/>
                    <a:pt x="138801" y="158785"/>
                  </a:cubicBezTo>
                  <a:cubicBezTo>
                    <a:pt x="141287" y="159068"/>
                    <a:pt x="143577" y="159287"/>
                    <a:pt x="145714" y="159506"/>
                  </a:cubicBezTo>
                  <a:cubicBezTo>
                    <a:pt x="155592" y="160469"/>
                    <a:pt x="162112" y="161103"/>
                    <a:pt x="167999" y="165457"/>
                  </a:cubicBezTo>
                  <a:cubicBezTo>
                    <a:pt x="172578" y="168848"/>
                    <a:pt x="175653" y="177402"/>
                    <a:pt x="174672" y="184163"/>
                  </a:cubicBezTo>
                  <a:cubicBezTo>
                    <a:pt x="174127" y="188013"/>
                    <a:pt x="172317" y="190814"/>
                    <a:pt x="169569" y="192213"/>
                  </a:cubicBezTo>
                  <a:cubicBezTo>
                    <a:pt x="168828" y="195540"/>
                    <a:pt x="167040" y="198230"/>
                    <a:pt x="164772" y="199346"/>
                  </a:cubicBezTo>
                  <a:cubicBezTo>
                    <a:pt x="163595" y="199937"/>
                    <a:pt x="162265" y="200112"/>
                    <a:pt x="160978" y="199827"/>
                  </a:cubicBezTo>
                  <a:cubicBezTo>
                    <a:pt x="159975" y="201643"/>
                    <a:pt x="158099" y="203131"/>
                    <a:pt x="155788" y="203853"/>
                  </a:cubicBezTo>
                  <a:cubicBezTo>
                    <a:pt x="154174" y="204356"/>
                    <a:pt x="152626" y="204400"/>
                    <a:pt x="151340" y="204006"/>
                  </a:cubicBezTo>
                  <a:cubicBezTo>
                    <a:pt x="149748" y="206807"/>
                    <a:pt x="146673" y="208929"/>
                    <a:pt x="143206" y="209519"/>
                  </a:cubicBezTo>
                  <a:cubicBezTo>
                    <a:pt x="142486" y="209651"/>
                    <a:pt x="141811" y="209716"/>
                    <a:pt x="141156" y="209716"/>
                  </a:cubicBezTo>
                  <a:close/>
                  <a:moveTo>
                    <a:pt x="135683" y="204159"/>
                  </a:moveTo>
                  <a:cubicBezTo>
                    <a:pt x="138256" y="206479"/>
                    <a:pt x="141026" y="206479"/>
                    <a:pt x="142595" y="206194"/>
                  </a:cubicBezTo>
                  <a:cubicBezTo>
                    <a:pt x="145539" y="205691"/>
                    <a:pt x="148134" y="203612"/>
                    <a:pt x="148897" y="201162"/>
                  </a:cubicBezTo>
                  <a:cubicBezTo>
                    <a:pt x="149181" y="200265"/>
                    <a:pt x="150118" y="199761"/>
                    <a:pt x="151012" y="200046"/>
                  </a:cubicBezTo>
                  <a:cubicBezTo>
                    <a:pt x="151274" y="200134"/>
                    <a:pt x="151492" y="200265"/>
                    <a:pt x="151689" y="200440"/>
                  </a:cubicBezTo>
                  <a:cubicBezTo>
                    <a:pt x="152234" y="200965"/>
                    <a:pt x="153455" y="201030"/>
                    <a:pt x="154763" y="200636"/>
                  </a:cubicBezTo>
                  <a:cubicBezTo>
                    <a:pt x="156311" y="200155"/>
                    <a:pt x="158012" y="198952"/>
                    <a:pt x="158340" y="197333"/>
                  </a:cubicBezTo>
                  <a:cubicBezTo>
                    <a:pt x="158514" y="196415"/>
                    <a:pt x="159408" y="195823"/>
                    <a:pt x="160324" y="195998"/>
                  </a:cubicBezTo>
                  <a:cubicBezTo>
                    <a:pt x="160476" y="196021"/>
                    <a:pt x="160651" y="196087"/>
                    <a:pt x="160782" y="196174"/>
                  </a:cubicBezTo>
                  <a:cubicBezTo>
                    <a:pt x="161676" y="196655"/>
                    <a:pt x="162483" y="196698"/>
                    <a:pt x="163246" y="196305"/>
                  </a:cubicBezTo>
                  <a:cubicBezTo>
                    <a:pt x="164707" y="195561"/>
                    <a:pt x="165972" y="193330"/>
                    <a:pt x="166385" y="190726"/>
                  </a:cubicBezTo>
                  <a:cubicBezTo>
                    <a:pt x="166473" y="190114"/>
                    <a:pt x="166909" y="189610"/>
                    <a:pt x="167476" y="189392"/>
                  </a:cubicBezTo>
                  <a:cubicBezTo>
                    <a:pt x="170115" y="188429"/>
                    <a:pt x="171009" y="185738"/>
                    <a:pt x="171314" y="183660"/>
                  </a:cubicBezTo>
                  <a:cubicBezTo>
                    <a:pt x="172099" y="178190"/>
                    <a:pt x="169547" y="170817"/>
                    <a:pt x="165972" y="168170"/>
                  </a:cubicBezTo>
                  <a:cubicBezTo>
                    <a:pt x="160825" y="164385"/>
                    <a:pt x="155003" y="163817"/>
                    <a:pt x="145365" y="162853"/>
                  </a:cubicBezTo>
                  <a:cubicBezTo>
                    <a:pt x="143032" y="162635"/>
                    <a:pt x="140720" y="162394"/>
                    <a:pt x="138409" y="162131"/>
                  </a:cubicBezTo>
                  <a:cubicBezTo>
                    <a:pt x="80188" y="155546"/>
                    <a:pt x="61522" y="125836"/>
                    <a:pt x="55591" y="108705"/>
                  </a:cubicBezTo>
                  <a:cubicBezTo>
                    <a:pt x="44186" y="75823"/>
                    <a:pt x="75325" y="22047"/>
                    <a:pt x="93554" y="-925"/>
                  </a:cubicBezTo>
                  <a:lnTo>
                    <a:pt x="11827" y="-30285"/>
                  </a:lnTo>
                  <a:cubicBezTo>
                    <a:pt x="-12509" y="13624"/>
                    <a:pt x="-25222" y="83349"/>
                    <a:pt x="-4484" y="125311"/>
                  </a:cubicBezTo>
                  <a:cubicBezTo>
                    <a:pt x="22599" y="180159"/>
                    <a:pt x="89106" y="189063"/>
                    <a:pt x="126350" y="189501"/>
                  </a:cubicBezTo>
                  <a:cubicBezTo>
                    <a:pt x="131671" y="189567"/>
                    <a:pt x="135880" y="191208"/>
                    <a:pt x="138191" y="194118"/>
                  </a:cubicBezTo>
                  <a:cubicBezTo>
                    <a:pt x="139848" y="196196"/>
                    <a:pt x="140415" y="198733"/>
                    <a:pt x="139848" y="201468"/>
                  </a:cubicBezTo>
                  <a:cubicBezTo>
                    <a:pt x="139739" y="202015"/>
                    <a:pt x="139369" y="202452"/>
                    <a:pt x="138867" y="202671"/>
                  </a:cubicBezTo>
                  <a:cubicBezTo>
                    <a:pt x="137820" y="203109"/>
                    <a:pt x="137035" y="203503"/>
                    <a:pt x="136250" y="203875"/>
                  </a:cubicBezTo>
                  <a:cubicBezTo>
                    <a:pt x="136207" y="203918"/>
                    <a:pt x="135683" y="204159"/>
                    <a:pt x="135683" y="204159"/>
                  </a:cubicBezTo>
                  <a:close/>
                </a:path>
              </a:pathLst>
            </a:custGeom>
            <a:solidFill>
              <a:srgbClr val="191919"/>
            </a:solidFill>
            <a:ln w="218" cap="flat">
              <a:noFill/>
              <a:prstDash val="solid"/>
              <a:miter/>
            </a:ln>
          </p:spPr>
          <p:txBody>
            <a:bodyPr rtlCol="0" anchor="ctr"/>
            <a:lstStyle/>
            <a:p>
              <a:endParaRPr lang="fr-FR"/>
            </a:p>
          </p:txBody>
        </p:sp>
        <p:sp>
          <p:nvSpPr>
            <p:cNvPr id="4410" name="Forme libre 4409">
              <a:extLst>
                <a:ext uri="{FF2B5EF4-FFF2-40B4-BE49-F238E27FC236}">
                  <a16:creationId xmlns:a16="http://schemas.microsoft.com/office/drawing/2014/main" id="{48817E10-710F-AF03-A205-6518659ED0B6}"/>
                </a:ext>
              </a:extLst>
            </p:cNvPr>
            <p:cNvSpPr/>
            <p:nvPr/>
          </p:nvSpPr>
          <p:spPr>
            <a:xfrm>
              <a:off x="6340031" y="9697936"/>
              <a:ext cx="308803" cy="374493"/>
            </a:xfrm>
            <a:custGeom>
              <a:avLst/>
              <a:gdLst>
                <a:gd name="connsiteX0" fmla="*/ 154981 w 308803"/>
                <a:gd name="connsiteY0" fmla="*/ 9478 h 374493"/>
                <a:gd name="connsiteX1" fmla="*/ 290547 w 308803"/>
                <a:gd name="connsiteY1" fmla="*/ 174920 h 374493"/>
                <a:gd name="connsiteX2" fmla="*/ 251362 w 308803"/>
                <a:gd name="connsiteY2" fmla="*/ 247664 h 374493"/>
                <a:gd name="connsiteX3" fmla="*/ 123013 w 308803"/>
                <a:gd name="connsiteY3" fmla="*/ 333841 h 374493"/>
                <a:gd name="connsiteX4" fmla="*/ 88866 w 308803"/>
                <a:gd name="connsiteY4" fmla="*/ 319730 h 374493"/>
                <a:gd name="connsiteX5" fmla="*/ 160650 w 308803"/>
                <a:gd name="connsiteY5" fmla="*/ 230840 h 374493"/>
                <a:gd name="connsiteX6" fmla="*/ 203760 w 308803"/>
                <a:gd name="connsiteY6" fmla="*/ 190388 h 374493"/>
                <a:gd name="connsiteX7" fmla="*/ 46366 w 308803"/>
                <a:gd name="connsiteY7" fmla="*/ 138975 h 374493"/>
                <a:gd name="connsiteX8" fmla="*/ 20199 w 308803"/>
                <a:gd name="connsiteY8" fmla="*/ -19050 h 374493"/>
                <a:gd name="connsiteX9" fmla="*/ 154981 w 308803"/>
                <a:gd name="connsiteY9" fmla="*/ 9478 h 374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8803" h="374493">
                  <a:moveTo>
                    <a:pt x="154981" y="9478"/>
                  </a:moveTo>
                  <a:cubicBezTo>
                    <a:pt x="178640" y="27594"/>
                    <a:pt x="280647" y="112174"/>
                    <a:pt x="290547" y="174920"/>
                  </a:cubicBezTo>
                  <a:cubicBezTo>
                    <a:pt x="294799" y="201874"/>
                    <a:pt x="277638" y="228412"/>
                    <a:pt x="251362" y="247664"/>
                  </a:cubicBezTo>
                  <a:cubicBezTo>
                    <a:pt x="202823" y="283216"/>
                    <a:pt x="151405" y="312139"/>
                    <a:pt x="123013" y="333841"/>
                  </a:cubicBezTo>
                  <a:cubicBezTo>
                    <a:pt x="104850" y="347734"/>
                    <a:pt x="76960" y="336533"/>
                    <a:pt x="88866" y="319730"/>
                  </a:cubicBezTo>
                  <a:cubicBezTo>
                    <a:pt x="108622" y="291879"/>
                    <a:pt x="129446" y="257028"/>
                    <a:pt x="160650" y="230840"/>
                  </a:cubicBezTo>
                  <a:cubicBezTo>
                    <a:pt x="190219" y="206031"/>
                    <a:pt x="206028" y="204083"/>
                    <a:pt x="203760" y="190388"/>
                  </a:cubicBezTo>
                  <a:cubicBezTo>
                    <a:pt x="200315" y="169625"/>
                    <a:pt x="86162" y="158643"/>
                    <a:pt x="46366" y="138975"/>
                  </a:cubicBezTo>
                  <a:cubicBezTo>
                    <a:pt x="-29823" y="101322"/>
                    <a:pt x="-37215" y="19740"/>
                    <a:pt x="20199" y="-19050"/>
                  </a:cubicBezTo>
                  <a:cubicBezTo>
                    <a:pt x="77658" y="-57840"/>
                    <a:pt x="124889" y="-13537"/>
                    <a:pt x="154981" y="9478"/>
                  </a:cubicBezTo>
                  <a:close/>
                </a:path>
              </a:pathLst>
            </a:custGeom>
            <a:solidFill>
              <a:srgbClr val="FFD26C"/>
            </a:solidFill>
            <a:ln w="218" cap="flat">
              <a:noFill/>
              <a:prstDash val="solid"/>
              <a:miter/>
            </a:ln>
          </p:spPr>
          <p:txBody>
            <a:bodyPr rtlCol="0" anchor="ctr"/>
            <a:lstStyle/>
            <a:p>
              <a:endParaRPr lang="fr-FR"/>
            </a:p>
          </p:txBody>
        </p:sp>
        <p:sp>
          <p:nvSpPr>
            <p:cNvPr id="4411" name="Forme libre 4410">
              <a:extLst>
                <a:ext uri="{FF2B5EF4-FFF2-40B4-BE49-F238E27FC236}">
                  <a16:creationId xmlns:a16="http://schemas.microsoft.com/office/drawing/2014/main" id="{7C524C47-8B8B-9E3C-2389-CF38C7CCE4A7}"/>
                </a:ext>
              </a:extLst>
            </p:cNvPr>
            <p:cNvSpPr/>
            <p:nvPr/>
          </p:nvSpPr>
          <p:spPr>
            <a:xfrm>
              <a:off x="6338335" y="9696263"/>
              <a:ext cx="312157" cy="377817"/>
            </a:xfrm>
            <a:custGeom>
              <a:avLst/>
              <a:gdLst>
                <a:gd name="connsiteX0" fmla="*/ 106197 w 312157"/>
                <a:gd name="connsiteY0" fmla="*/ 343434 h 377817"/>
                <a:gd name="connsiteX1" fmla="*/ 89799 w 312157"/>
                <a:gd name="connsiteY1" fmla="*/ 337768 h 377817"/>
                <a:gd name="connsiteX2" fmla="*/ 89188 w 312157"/>
                <a:gd name="connsiteY2" fmla="*/ 320418 h 377817"/>
                <a:gd name="connsiteX3" fmla="*/ 100353 w 312157"/>
                <a:gd name="connsiteY3" fmla="*/ 304294 h 377817"/>
                <a:gd name="connsiteX4" fmla="*/ 161256 w 312157"/>
                <a:gd name="connsiteY4" fmla="*/ 231200 h 377817"/>
                <a:gd name="connsiteX5" fmla="*/ 187990 w 312157"/>
                <a:gd name="connsiteY5" fmla="*/ 211444 h 377817"/>
                <a:gd name="connsiteX6" fmla="*/ 203799 w 312157"/>
                <a:gd name="connsiteY6" fmla="*/ 192345 h 377817"/>
                <a:gd name="connsiteX7" fmla="*/ 124099 w 312157"/>
                <a:gd name="connsiteY7" fmla="*/ 164013 h 377817"/>
                <a:gd name="connsiteX8" fmla="*/ 47321 w 312157"/>
                <a:gd name="connsiteY8" fmla="*/ 142179 h 377817"/>
                <a:gd name="connsiteX9" fmla="*/ -17420 w 312157"/>
                <a:gd name="connsiteY9" fmla="*/ 56329 h 377817"/>
                <a:gd name="connsiteX10" fmla="*/ 20958 w 312157"/>
                <a:gd name="connsiteY10" fmla="*/ -18777 h 377817"/>
                <a:gd name="connsiteX11" fmla="*/ 150266 w 312157"/>
                <a:gd name="connsiteY11" fmla="*/ 4019 h 377817"/>
                <a:gd name="connsiteX12" fmla="*/ 157680 w 312157"/>
                <a:gd name="connsiteY12" fmla="*/ 9795 h 377817"/>
                <a:gd name="connsiteX13" fmla="*/ 230816 w 312157"/>
                <a:gd name="connsiteY13" fmla="*/ 75954 h 377817"/>
                <a:gd name="connsiteX14" fmla="*/ 293879 w 312157"/>
                <a:gd name="connsiteY14" fmla="*/ 176330 h 377817"/>
                <a:gd name="connsiteX15" fmla="*/ 254018 w 312157"/>
                <a:gd name="connsiteY15" fmla="*/ 250693 h 377817"/>
                <a:gd name="connsiteX16" fmla="*/ 178243 w 312157"/>
                <a:gd name="connsiteY16" fmla="*/ 301560 h 377817"/>
                <a:gd name="connsiteX17" fmla="*/ 125691 w 312157"/>
                <a:gd name="connsiteY17" fmla="*/ 336849 h 377817"/>
                <a:gd name="connsiteX18" fmla="*/ 106197 w 312157"/>
                <a:gd name="connsiteY18" fmla="*/ 343434 h 377817"/>
                <a:gd name="connsiteX19" fmla="*/ 68189 w 312157"/>
                <a:gd name="connsiteY19" fmla="*/ -31029 h 377817"/>
                <a:gd name="connsiteX20" fmla="*/ 22877 w 312157"/>
                <a:gd name="connsiteY20" fmla="*/ -15955 h 377817"/>
                <a:gd name="connsiteX21" fmla="*/ -14018 w 312157"/>
                <a:gd name="connsiteY21" fmla="*/ 56110 h 377817"/>
                <a:gd name="connsiteX22" fmla="*/ 48847 w 312157"/>
                <a:gd name="connsiteY22" fmla="*/ 139159 h 377817"/>
                <a:gd name="connsiteX23" fmla="*/ 124884 w 312157"/>
                <a:gd name="connsiteY23" fmla="*/ 160731 h 377817"/>
                <a:gd name="connsiteX24" fmla="*/ 207179 w 312157"/>
                <a:gd name="connsiteY24" fmla="*/ 191819 h 377817"/>
                <a:gd name="connsiteX25" fmla="*/ 189931 w 312157"/>
                <a:gd name="connsiteY25" fmla="*/ 214288 h 377817"/>
                <a:gd name="connsiteX26" fmla="*/ 163502 w 312157"/>
                <a:gd name="connsiteY26" fmla="*/ 233825 h 377817"/>
                <a:gd name="connsiteX27" fmla="*/ 103209 w 312157"/>
                <a:gd name="connsiteY27" fmla="*/ 306241 h 377817"/>
                <a:gd name="connsiteX28" fmla="*/ 92001 w 312157"/>
                <a:gd name="connsiteY28" fmla="*/ 322410 h 377817"/>
                <a:gd name="connsiteX29" fmla="*/ 92197 w 312157"/>
                <a:gd name="connsiteY29" fmla="*/ 335361 h 377817"/>
                <a:gd name="connsiteX30" fmla="*/ 123750 w 312157"/>
                <a:gd name="connsiteY30" fmla="*/ 334179 h 377817"/>
                <a:gd name="connsiteX31" fmla="*/ 176520 w 312157"/>
                <a:gd name="connsiteY31" fmla="*/ 298737 h 377817"/>
                <a:gd name="connsiteX32" fmla="*/ 252121 w 312157"/>
                <a:gd name="connsiteY32" fmla="*/ 248002 h 377817"/>
                <a:gd name="connsiteX33" fmla="*/ 290630 w 312157"/>
                <a:gd name="connsiteY33" fmla="*/ 176899 h 377817"/>
                <a:gd name="connsiteX34" fmla="*/ 155696 w 312157"/>
                <a:gd name="connsiteY34" fmla="*/ 12530 h 377817"/>
                <a:gd name="connsiteX35" fmla="*/ 148260 w 312157"/>
                <a:gd name="connsiteY35" fmla="*/ 6732 h 377817"/>
                <a:gd name="connsiteX36" fmla="*/ 93615 w 312157"/>
                <a:gd name="connsiteY36" fmla="*/ -26653 h 377817"/>
                <a:gd name="connsiteX37" fmla="*/ 68189 w 312157"/>
                <a:gd name="connsiteY37" fmla="*/ -31029 h 37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12157" h="377817">
                  <a:moveTo>
                    <a:pt x="106197" y="343434"/>
                  </a:moveTo>
                  <a:cubicBezTo>
                    <a:pt x="99524" y="343434"/>
                    <a:pt x="93484" y="341334"/>
                    <a:pt x="89799" y="337768"/>
                  </a:cubicBezTo>
                  <a:cubicBezTo>
                    <a:pt x="85023" y="333130"/>
                    <a:pt x="84783" y="326631"/>
                    <a:pt x="89188" y="320418"/>
                  </a:cubicBezTo>
                  <a:cubicBezTo>
                    <a:pt x="92852" y="315255"/>
                    <a:pt x="96493" y="309939"/>
                    <a:pt x="100353" y="304294"/>
                  </a:cubicBezTo>
                  <a:cubicBezTo>
                    <a:pt x="116903" y="280097"/>
                    <a:pt x="135678" y="252684"/>
                    <a:pt x="161256" y="231200"/>
                  </a:cubicBezTo>
                  <a:cubicBezTo>
                    <a:pt x="172072" y="222120"/>
                    <a:pt x="180881" y="216192"/>
                    <a:pt x="187990" y="211444"/>
                  </a:cubicBezTo>
                  <a:cubicBezTo>
                    <a:pt x="199722" y="203568"/>
                    <a:pt x="205064" y="199980"/>
                    <a:pt x="203799" y="192345"/>
                  </a:cubicBezTo>
                  <a:cubicBezTo>
                    <a:pt x="201989" y="181493"/>
                    <a:pt x="160602" y="172195"/>
                    <a:pt x="124099" y="164013"/>
                  </a:cubicBezTo>
                  <a:cubicBezTo>
                    <a:pt x="94727" y="157427"/>
                    <a:pt x="64329" y="150602"/>
                    <a:pt x="47321" y="142179"/>
                  </a:cubicBezTo>
                  <a:cubicBezTo>
                    <a:pt x="9139" y="123320"/>
                    <a:pt x="-15065" y="91224"/>
                    <a:pt x="-17420" y="56329"/>
                  </a:cubicBezTo>
                  <a:cubicBezTo>
                    <a:pt x="-19426" y="26444"/>
                    <a:pt x="-5449" y="-925"/>
                    <a:pt x="20958" y="-18777"/>
                  </a:cubicBezTo>
                  <a:cubicBezTo>
                    <a:pt x="74884" y="-55204"/>
                    <a:pt x="120261" y="-19565"/>
                    <a:pt x="150266" y="4019"/>
                  </a:cubicBezTo>
                  <a:cubicBezTo>
                    <a:pt x="152730" y="5966"/>
                    <a:pt x="155194" y="7892"/>
                    <a:pt x="157680" y="9795"/>
                  </a:cubicBezTo>
                  <a:cubicBezTo>
                    <a:pt x="161540" y="12748"/>
                    <a:pt x="196363" y="39680"/>
                    <a:pt x="230816" y="75954"/>
                  </a:cubicBezTo>
                  <a:cubicBezTo>
                    <a:pt x="268388" y="115509"/>
                    <a:pt x="289627" y="149267"/>
                    <a:pt x="293879" y="176330"/>
                  </a:cubicBezTo>
                  <a:cubicBezTo>
                    <a:pt x="297935" y="202059"/>
                    <a:pt x="283412" y="229165"/>
                    <a:pt x="254018" y="250693"/>
                  </a:cubicBezTo>
                  <a:cubicBezTo>
                    <a:pt x="228265" y="269552"/>
                    <a:pt x="201706" y="286551"/>
                    <a:pt x="178243" y="301560"/>
                  </a:cubicBezTo>
                  <a:cubicBezTo>
                    <a:pt x="157179" y="315036"/>
                    <a:pt x="138992" y="326676"/>
                    <a:pt x="125691" y="336849"/>
                  </a:cubicBezTo>
                  <a:cubicBezTo>
                    <a:pt x="119760" y="341443"/>
                    <a:pt x="112695" y="343434"/>
                    <a:pt x="106197" y="343434"/>
                  </a:cubicBezTo>
                  <a:close/>
                  <a:moveTo>
                    <a:pt x="68189" y="-31029"/>
                  </a:moveTo>
                  <a:cubicBezTo>
                    <a:pt x="52751" y="-31029"/>
                    <a:pt x="37770" y="-26019"/>
                    <a:pt x="22877" y="-15955"/>
                  </a:cubicBezTo>
                  <a:cubicBezTo>
                    <a:pt x="-2505" y="1197"/>
                    <a:pt x="-15959" y="27450"/>
                    <a:pt x="-14018" y="56110"/>
                  </a:cubicBezTo>
                  <a:cubicBezTo>
                    <a:pt x="-11751" y="89781"/>
                    <a:pt x="11756" y="120825"/>
                    <a:pt x="48847" y="139159"/>
                  </a:cubicBezTo>
                  <a:cubicBezTo>
                    <a:pt x="65507" y="147386"/>
                    <a:pt x="95686" y="154168"/>
                    <a:pt x="124884" y="160731"/>
                  </a:cubicBezTo>
                  <a:cubicBezTo>
                    <a:pt x="167863" y="170379"/>
                    <a:pt x="204999" y="178715"/>
                    <a:pt x="207179" y="191819"/>
                  </a:cubicBezTo>
                  <a:cubicBezTo>
                    <a:pt x="208815" y="201621"/>
                    <a:pt x="202098" y="206128"/>
                    <a:pt x="189931" y="214288"/>
                  </a:cubicBezTo>
                  <a:cubicBezTo>
                    <a:pt x="182909" y="219014"/>
                    <a:pt x="174165" y="224877"/>
                    <a:pt x="163502" y="233825"/>
                  </a:cubicBezTo>
                  <a:cubicBezTo>
                    <a:pt x="138273" y="255003"/>
                    <a:pt x="119651" y="282219"/>
                    <a:pt x="103209" y="306241"/>
                  </a:cubicBezTo>
                  <a:cubicBezTo>
                    <a:pt x="99350" y="311886"/>
                    <a:pt x="95686" y="317224"/>
                    <a:pt x="92001" y="322410"/>
                  </a:cubicBezTo>
                  <a:cubicBezTo>
                    <a:pt x="88556" y="327288"/>
                    <a:pt x="88621" y="331882"/>
                    <a:pt x="92197" y="335361"/>
                  </a:cubicBezTo>
                  <a:cubicBezTo>
                    <a:pt x="98455" y="341443"/>
                    <a:pt x="112935" y="342449"/>
                    <a:pt x="123750" y="334179"/>
                  </a:cubicBezTo>
                  <a:cubicBezTo>
                    <a:pt x="137161" y="323919"/>
                    <a:pt x="155412" y="312258"/>
                    <a:pt x="176520" y="298737"/>
                  </a:cubicBezTo>
                  <a:cubicBezTo>
                    <a:pt x="199918" y="283773"/>
                    <a:pt x="226455" y="266795"/>
                    <a:pt x="252121" y="248002"/>
                  </a:cubicBezTo>
                  <a:cubicBezTo>
                    <a:pt x="280447" y="227240"/>
                    <a:pt x="294489" y="201336"/>
                    <a:pt x="290630" y="176899"/>
                  </a:cubicBezTo>
                  <a:cubicBezTo>
                    <a:pt x="279793" y="108202"/>
                    <a:pt x="156939" y="13493"/>
                    <a:pt x="155696" y="12530"/>
                  </a:cubicBezTo>
                  <a:cubicBezTo>
                    <a:pt x="153210" y="10604"/>
                    <a:pt x="150724" y="8680"/>
                    <a:pt x="148260" y="6732"/>
                  </a:cubicBezTo>
                  <a:cubicBezTo>
                    <a:pt x="133345" y="-4973"/>
                    <a:pt x="114788" y="-19565"/>
                    <a:pt x="93615" y="-26653"/>
                  </a:cubicBezTo>
                  <a:cubicBezTo>
                    <a:pt x="84936" y="-29586"/>
                    <a:pt x="76497" y="-31029"/>
                    <a:pt x="68189" y="-31029"/>
                  </a:cubicBezTo>
                  <a:close/>
                </a:path>
              </a:pathLst>
            </a:custGeom>
            <a:solidFill>
              <a:srgbClr val="191919"/>
            </a:solidFill>
            <a:ln w="218" cap="flat">
              <a:noFill/>
              <a:prstDash val="solid"/>
              <a:miter/>
            </a:ln>
          </p:spPr>
          <p:txBody>
            <a:bodyPr rtlCol="0" anchor="ctr"/>
            <a:lstStyle/>
            <a:p>
              <a:endParaRPr lang="fr-FR"/>
            </a:p>
          </p:txBody>
        </p:sp>
        <p:sp>
          <p:nvSpPr>
            <p:cNvPr id="4412" name="Forme libre 4411">
              <a:extLst>
                <a:ext uri="{FF2B5EF4-FFF2-40B4-BE49-F238E27FC236}">
                  <a16:creationId xmlns:a16="http://schemas.microsoft.com/office/drawing/2014/main" id="{7FC47725-F076-A1D0-DFB5-50A20C668215}"/>
                </a:ext>
              </a:extLst>
            </p:cNvPr>
            <p:cNvSpPr/>
            <p:nvPr/>
          </p:nvSpPr>
          <p:spPr>
            <a:xfrm>
              <a:off x="6340037" y="9697923"/>
              <a:ext cx="282442" cy="222028"/>
            </a:xfrm>
            <a:custGeom>
              <a:avLst/>
              <a:gdLst>
                <a:gd name="connsiteX0" fmla="*/ 155028 w 282442"/>
                <a:gd name="connsiteY0" fmla="*/ 9800 h 222028"/>
                <a:gd name="connsiteX1" fmla="*/ 20269 w 282442"/>
                <a:gd name="connsiteY1" fmla="*/ -18729 h 222028"/>
                <a:gd name="connsiteX2" fmla="*/ 46436 w 282442"/>
                <a:gd name="connsiteY2" fmla="*/ 139296 h 222028"/>
                <a:gd name="connsiteX3" fmla="*/ 202718 w 282442"/>
                <a:gd name="connsiteY3" fmla="*/ 187952 h 222028"/>
                <a:gd name="connsiteX4" fmla="*/ 264886 w 282442"/>
                <a:gd name="connsiteY4" fmla="*/ 120043 h 222028"/>
                <a:gd name="connsiteX5" fmla="*/ 155028 w 282442"/>
                <a:gd name="connsiteY5" fmla="*/ 9800 h 22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442" h="222028">
                  <a:moveTo>
                    <a:pt x="155028" y="9800"/>
                  </a:moveTo>
                  <a:cubicBezTo>
                    <a:pt x="124937" y="-13237"/>
                    <a:pt x="77705" y="-57540"/>
                    <a:pt x="20269" y="-18729"/>
                  </a:cubicBezTo>
                  <a:cubicBezTo>
                    <a:pt x="-37167" y="20083"/>
                    <a:pt x="-29775" y="101644"/>
                    <a:pt x="46436" y="139296"/>
                  </a:cubicBezTo>
                  <a:cubicBezTo>
                    <a:pt x="84443" y="158089"/>
                    <a:pt x="190267" y="168941"/>
                    <a:pt x="202718" y="187952"/>
                  </a:cubicBezTo>
                  <a:cubicBezTo>
                    <a:pt x="211353" y="167081"/>
                    <a:pt x="240049" y="134439"/>
                    <a:pt x="264886" y="120043"/>
                  </a:cubicBezTo>
                  <a:cubicBezTo>
                    <a:pt x="230084" y="72284"/>
                    <a:pt x="171383" y="22315"/>
                    <a:pt x="155028" y="9800"/>
                  </a:cubicBezTo>
                  <a:close/>
                </a:path>
              </a:pathLst>
            </a:custGeom>
            <a:solidFill>
              <a:srgbClr val="191919"/>
            </a:solidFill>
            <a:ln w="218" cap="flat">
              <a:noFill/>
              <a:prstDash val="solid"/>
              <a:miter/>
            </a:ln>
          </p:spPr>
          <p:txBody>
            <a:bodyPr rtlCol="0" anchor="ctr"/>
            <a:lstStyle/>
            <a:p>
              <a:endParaRPr lang="fr-FR"/>
            </a:p>
          </p:txBody>
        </p:sp>
        <p:sp>
          <p:nvSpPr>
            <p:cNvPr id="4413" name="Forme libre 4412">
              <a:extLst>
                <a:ext uri="{FF2B5EF4-FFF2-40B4-BE49-F238E27FC236}">
                  <a16:creationId xmlns:a16="http://schemas.microsoft.com/office/drawing/2014/main" id="{8E24246F-E414-8640-E145-D22A44A4138A}"/>
                </a:ext>
              </a:extLst>
            </p:cNvPr>
            <p:cNvSpPr/>
            <p:nvPr/>
          </p:nvSpPr>
          <p:spPr>
            <a:xfrm>
              <a:off x="6338335" y="9696263"/>
              <a:ext cx="285777" cy="225416"/>
            </a:xfrm>
            <a:custGeom>
              <a:avLst/>
              <a:gdLst>
                <a:gd name="connsiteX0" fmla="*/ 204398 w 285777"/>
                <a:gd name="connsiteY0" fmla="*/ 191341 h 225416"/>
                <a:gd name="connsiteX1" fmla="*/ 202981 w 285777"/>
                <a:gd name="connsiteY1" fmla="*/ 190575 h 225416"/>
                <a:gd name="connsiteX2" fmla="*/ 124153 w 285777"/>
                <a:gd name="connsiteY2" fmla="*/ 164321 h 225416"/>
                <a:gd name="connsiteX3" fmla="*/ 47375 w 285777"/>
                <a:gd name="connsiteY3" fmla="*/ 142487 h 225416"/>
                <a:gd name="connsiteX4" fmla="*/ -17366 w 285777"/>
                <a:gd name="connsiteY4" fmla="*/ 56637 h 225416"/>
                <a:gd name="connsiteX5" fmla="*/ 21012 w 285777"/>
                <a:gd name="connsiteY5" fmla="*/ -18469 h 225416"/>
                <a:gd name="connsiteX6" fmla="*/ 150320 w 285777"/>
                <a:gd name="connsiteY6" fmla="*/ 4328 h 225416"/>
                <a:gd name="connsiteX7" fmla="*/ 157734 w 285777"/>
                <a:gd name="connsiteY7" fmla="*/ 10103 h 225416"/>
                <a:gd name="connsiteX8" fmla="*/ 267896 w 285777"/>
                <a:gd name="connsiteY8" fmla="*/ 120696 h 225416"/>
                <a:gd name="connsiteX9" fmla="*/ 267526 w 285777"/>
                <a:gd name="connsiteY9" fmla="*/ 123059 h 225416"/>
                <a:gd name="connsiteX10" fmla="*/ 267373 w 285777"/>
                <a:gd name="connsiteY10" fmla="*/ 123146 h 225416"/>
                <a:gd name="connsiteX11" fmla="*/ 205925 w 285777"/>
                <a:gd name="connsiteY11" fmla="*/ 190247 h 225416"/>
                <a:gd name="connsiteX12" fmla="*/ 204398 w 285777"/>
                <a:gd name="connsiteY12" fmla="*/ 191341 h 225416"/>
                <a:gd name="connsiteX13" fmla="*/ 68243 w 285777"/>
                <a:gd name="connsiteY13" fmla="*/ -30721 h 225416"/>
                <a:gd name="connsiteX14" fmla="*/ 22930 w 285777"/>
                <a:gd name="connsiteY14" fmla="*/ -15647 h 225416"/>
                <a:gd name="connsiteX15" fmla="*/ -13965 w 285777"/>
                <a:gd name="connsiteY15" fmla="*/ 56419 h 225416"/>
                <a:gd name="connsiteX16" fmla="*/ 48901 w 285777"/>
                <a:gd name="connsiteY16" fmla="*/ 139445 h 225416"/>
                <a:gd name="connsiteX17" fmla="*/ 124916 w 285777"/>
                <a:gd name="connsiteY17" fmla="*/ 160995 h 225416"/>
                <a:gd name="connsiteX18" fmla="*/ 203962 w 285777"/>
                <a:gd name="connsiteY18" fmla="*/ 186462 h 225416"/>
                <a:gd name="connsiteX19" fmla="*/ 264124 w 285777"/>
                <a:gd name="connsiteY19" fmla="*/ 121200 h 225416"/>
                <a:gd name="connsiteX20" fmla="*/ 155727 w 285777"/>
                <a:gd name="connsiteY20" fmla="*/ 12794 h 225416"/>
                <a:gd name="connsiteX21" fmla="*/ 148292 w 285777"/>
                <a:gd name="connsiteY21" fmla="*/ 6997 h 225416"/>
                <a:gd name="connsiteX22" fmla="*/ 93647 w 285777"/>
                <a:gd name="connsiteY22" fmla="*/ -26390 h 225416"/>
                <a:gd name="connsiteX23" fmla="*/ 68243 w 285777"/>
                <a:gd name="connsiteY23" fmla="*/ -30721 h 2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5777" h="225416">
                  <a:moveTo>
                    <a:pt x="204398" y="191341"/>
                  </a:moveTo>
                  <a:cubicBezTo>
                    <a:pt x="203831" y="191341"/>
                    <a:pt x="203308" y="191056"/>
                    <a:pt x="202981" y="190575"/>
                  </a:cubicBezTo>
                  <a:cubicBezTo>
                    <a:pt x="196417" y="180555"/>
                    <a:pt x="159674" y="172307"/>
                    <a:pt x="124153" y="164321"/>
                  </a:cubicBezTo>
                  <a:cubicBezTo>
                    <a:pt x="94780" y="157714"/>
                    <a:pt x="64383" y="150910"/>
                    <a:pt x="47375" y="142487"/>
                  </a:cubicBezTo>
                  <a:cubicBezTo>
                    <a:pt x="9193" y="123628"/>
                    <a:pt x="-15012" y="91533"/>
                    <a:pt x="-17366" y="56637"/>
                  </a:cubicBezTo>
                  <a:cubicBezTo>
                    <a:pt x="-19373" y="26753"/>
                    <a:pt x="-5395" y="-617"/>
                    <a:pt x="21012" y="-18469"/>
                  </a:cubicBezTo>
                  <a:cubicBezTo>
                    <a:pt x="74937" y="-54896"/>
                    <a:pt x="120315" y="-19257"/>
                    <a:pt x="150320" y="4328"/>
                  </a:cubicBezTo>
                  <a:cubicBezTo>
                    <a:pt x="152784" y="6274"/>
                    <a:pt x="155248" y="8200"/>
                    <a:pt x="157734" y="10103"/>
                  </a:cubicBezTo>
                  <a:cubicBezTo>
                    <a:pt x="171885" y="20933"/>
                    <a:pt x="232069" y="71449"/>
                    <a:pt x="267896" y="120696"/>
                  </a:cubicBezTo>
                  <a:cubicBezTo>
                    <a:pt x="268442" y="121462"/>
                    <a:pt x="268289" y="122512"/>
                    <a:pt x="267526" y="123059"/>
                  </a:cubicBezTo>
                  <a:cubicBezTo>
                    <a:pt x="267482" y="123103"/>
                    <a:pt x="267417" y="123125"/>
                    <a:pt x="267373" y="123146"/>
                  </a:cubicBezTo>
                  <a:cubicBezTo>
                    <a:pt x="241991" y="137870"/>
                    <a:pt x="213993" y="170710"/>
                    <a:pt x="205925" y="190247"/>
                  </a:cubicBezTo>
                  <a:cubicBezTo>
                    <a:pt x="205706" y="190924"/>
                    <a:pt x="205096" y="191341"/>
                    <a:pt x="204398" y="191341"/>
                  </a:cubicBezTo>
                  <a:close/>
                  <a:moveTo>
                    <a:pt x="68243" y="-30721"/>
                  </a:moveTo>
                  <a:cubicBezTo>
                    <a:pt x="52804" y="-30721"/>
                    <a:pt x="37824" y="-25711"/>
                    <a:pt x="22930" y="-15647"/>
                  </a:cubicBezTo>
                  <a:cubicBezTo>
                    <a:pt x="-2452" y="1505"/>
                    <a:pt x="-15906" y="27758"/>
                    <a:pt x="-13965" y="56419"/>
                  </a:cubicBezTo>
                  <a:cubicBezTo>
                    <a:pt x="-11697" y="90089"/>
                    <a:pt x="11809" y="121134"/>
                    <a:pt x="48901" y="139445"/>
                  </a:cubicBezTo>
                  <a:cubicBezTo>
                    <a:pt x="65561" y="147672"/>
                    <a:pt x="95740" y="154454"/>
                    <a:pt x="124916" y="160995"/>
                  </a:cubicBezTo>
                  <a:cubicBezTo>
                    <a:pt x="160219" y="168916"/>
                    <a:pt x="193669" y="176441"/>
                    <a:pt x="203962" y="186462"/>
                  </a:cubicBezTo>
                  <a:cubicBezTo>
                    <a:pt x="213251" y="166684"/>
                    <a:pt x="239658" y="136033"/>
                    <a:pt x="264124" y="121200"/>
                  </a:cubicBezTo>
                  <a:cubicBezTo>
                    <a:pt x="228406" y="72762"/>
                    <a:pt x="169661" y="23449"/>
                    <a:pt x="155727" y="12794"/>
                  </a:cubicBezTo>
                  <a:cubicBezTo>
                    <a:pt x="153241" y="10869"/>
                    <a:pt x="150756" y="8943"/>
                    <a:pt x="148292" y="6997"/>
                  </a:cubicBezTo>
                  <a:cubicBezTo>
                    <a:pt x="133377" y="-4708"/>
                    <a:pt x="114820" y="-19301"/>
                    <a:pt x="93647" y="-26390"/>
                  </a:cubicBezTo>
                  <a:cubicBezTo>
                    <a:pt x="85012" y="-29277"/>
                    <a:pt x="76551" y="-30721"/>
                    <a:pt x="68243" y="-30721"/>
                  </a:cubicBezTo>
                  <a:close/>
                </a:path>
              </a:pathLst>
            </a:custGeom>
            <a:solidFill>
              <a:srgbClr val="191919"/>
            </a:solidFill>
            <a:ln w="218" cap="flat">
              <a:noFill/>
              <a:prstDash val="solid"/>
              <a:miter/>
            </a:ln>
          </p:spPr>
          <p:txBody>
            <a:bodyPr rtlCol="0" anchor="ctr"/>
            <a:lstStyle/>
            <a:p>
              <a:endParaRPr lang="fr-FR"/>
            </a:p>
          </p:txBody>
        </p:sp>
        <p:sp>
          <p:nvSpPr>
            <p:cNvPr id="4414" name="Forme libre 4413">
              <a:extLst>
                <a:ext uri="{FF2B5EF4-FFF2-40B4-BE49-F238E27FC236}">
                  <a16:creationId xmlns:a16="http://schemas.microsoft.com/office/drawing/2014/main" id="{8CC1A908-71D8-1336-7ACC-1E9D356E180E}"/>
                </a:ext>
              </a:extLst>
            </p:cNvPr>
            <p:cNvSpPr/>
            <p:nvPr/>
          </p:nvSpPr>
          <p:spPr>
            <a:xfrm>
              <a:off x="6443663" y="10026803"/>
              <a:ext cx="60563" cy="45638"/>
            </a:xfrm>
            <a:custGeom>
              <a:avLst/>
              <a:gdLst>
                <a:gd name="connsiteX0" fmla="*/ -14661 w 60563"/>
                <a:gd name="connsiteY0" fmla="*/ -9780 h 45638"/>
                <a:gd name="connsiteX1" fmla="*/ 19487 w 60563"/>
                <a:gd name="connsiteY1" fmla="*/ 4331 h 45638"/>
                <a:gd name="connsiteX2" fmla="*/ 43037 w 60563"/>
                <a:gd name="connsiteY2" fmla="*/ -12209 h 45638"/>
                <a:gd name="connsiteX3" fmla="*/ 2806 w 60563"/>
                <a:gd name="connsiteY3" fmla="*/ -35050 h 45638"/>
                <a:gd name="connsiteX4" fmla="*/ -14661 w 60563"/>
                <a:gd name="connsiteY4" fmla="*/ -9780 h 456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63" h="45638">
                  <a:moveTo>
                    <a:pt x="-14661" y="-9780"/>
                  </a:moveTo>
                  <a:cubicBezTo>
                    <a:pt x="-26567" y="7021"/>
                    <a:pt x="1323" y="18201"/>
                    <a:pt x="19487" y="4331"/>
                  </a:cubicBezTo>
                  <a:cubicBezTo>
                    <a:pt x="26160" y="-789"/>
                    <a:pt x="34141" y="-6302"/>
                    <a:pt x="43037" y="-12209"/>
                  </a:cubicBezTo>
                  <a:cubicBezTo>
                    <a:pt x="29823" y="-15404"/>
                    <a:pt x="11375" y="-26715"/>
                    <a:pt x="2806" y="-35050"/>
                  </a:cubicBezTo>
                  <a:cubicBezTo>
                    <a:pt x="-3256" y="-26321"/>
                    <a:pt x="-9013" y="-17766"/>
                    <a:pt x="-14661" y="-9780"/>
                  </a:cubicBezTo>
                  <a:close/>
                </a:path>
              </a:pathLst>
            </a:custGeom>
            <a:solidFill>
              <a:srgbClr val="FFFFFF"/>
            </a:solidFill>
            <a:ln w="218" cap="flat">
              <a:noFill/>
              <a:prstDash val="solid"/>
              <a:miter/>
            </a:ln>
          </p:spPr>
          <p:txBody>
            <a:bodyPr rtlCol="0" anchor="ctr"/>
            <a:lstStyle/>
            <a:p>
              <a:endParaRPr lang="fr-FR"/>
            </a:p>
          </p:txBody>
        </p:sp>
        <p:sp>
          <p:nvSpPr>
            <p:cNvPr id="4415" name="Forme libre 4414">
              <a:extLst>
                <a:ext uri="{FF2B5EF4-FFF2-40B4-BE49-F238E27FC236}">
                  <a16:creationId xmlns:a16="http://schemas.microsoft.com/office/drawing/2014/main" id="{5CEC4D6A-23A7-8492-4468-7618E82CD099}"/>
                </a:ext>
              </a:extLst>
            </p:cNvPr>
            <p:cNvSpPr/>
            <p:nvPr/>
          </p:nvSpPr>
          <p:spPr>
            <a:xfrm>
              <a:off x="6442010" y="9896783"/>
              <a:ext cx="130741" cy="177342"/>
            </a:xfrm>
            <a:custGeom>
              <a:avLst/>
              <a:gdLst>
                <a:gd name="connsiteX0" fmla="*/ 2469 w 130741"/>
                <a:gd name="connsiteY0" fmla="*/ 142552 h 177342"/>
                <a:gd name="connsiteX1" fmla="*/ 2295 w 130741"/>
                <a:gd name="connsiteY1" fmla="*/ 142552 h 177342"/>
                <a:gd name="connsiteX2" fmla="*/ -13907 w 130741"/>
                <a:gd name="connsiteY2" fmla="*/ 136864 h 177342"/>
                <a:gd name="connsiteX3" fmla="*/ -14518 w 130741"/>
                <a:gd name="connsiteY3" fmla="*/ 119516 h 177342"/>
                <a:gd name="connsiteX4" fmla="*/ -3266 w 130741"/>
                <a:gd name="connsiteY4" fmla="*/ 103281 h 177342"/>
                <a:gd name="connsiteX5" fmla="*/ 2927 w 130741"/>
                <a:gd name="connsiteY5" fmla="*/ 94246 h 177342"/>
                <a:gd name="connsiteX6" fmla="*/ 5282 w 130741"/>
                <a:gd name="connsiteY6" fmla="*/ 93830 h 177342"/>
                <a:gd name="connsiteX7" fmla="*/ 5500 w 130741"/>
                <a:gd name="connsiteY7" fmla="*/ 94005 h 177342"/>
                <a:gd name="connsiteX8" fmla="*/ 44968 w 130741"/>
                <a:gd name="connsiteY8" fmla="*/ 116430 h 177342"/>
                <a:gd name="connsiteX9" fmla="*/ 46212 w 130741"/>
                <a:gd name="connsiteY9" fmla="*/ 118465 h 177342"/>
                <a:gd name="connsiteX10" fmla="*/ 45492 w 130741"/>
                <a:gd name="connsiteY10" fmla="*/ 119471 h 177342"/>
                <a:gd name="connsiteX11" fmla="*/ 22029 w 130741"/>
                <a:gd name="connsiteY11" fmla="*/ 135945 h 177342"/>
                <a:gd name="connsiteX12" fmla="*/ 2469 w 130741"/>
                <a:gd name="connsiteY12" fmla="*/ 142552 h 177342"/>
                <a:gd name="connsiteX13" fmla="*/ -11770 w 130741"/>
                <a:gd name="connsiteY13" fmla="*/ 121462 h 177342"/>
                <a:gd name="connsiteX14" fmla="*/ -11574 w 130741"/>
                <a:gd name="connsiteY14" fmla="*/ 134414 h 177342"/>
                <a:gd name="connsiteX15" fmla="*/ 19979 w 130741"/>
                <a:gd name="connsiteY15" fmla="*/ 133233 h 177342"/>
                <a:gd name="connsiteX16" fmla="*/ 40564 w 130741"/>
                <a:gd name="connsiteY16" fmla="*/ 118662 h 177342"/>
                <a:gd name="connsiteX17" fmla="*/ 4584 w 130741"/>
                <a:gd name="connsiteY17" fmla="*/ 97768 h 177342"/>
                <a:gd name="connsiteX18" fmla="*/ -497 w 130741"/>
                <a:gd name="connsiteY18" fmla="*/ 105163 h 177342"/>
                <a:gd name="connsiteX19" fmla="*/ -11770 w 130741"/>
                <a:gd name="connsiteY19" fmla="*/ 121462 h 177342"/>
                <a:gd name="connsiteX20" fmla="*/ 81668 w 130741"/>
                <a:gd name="connsiteY20" fmla="*/ -34790 h 177342"/>
                <a:gd name="connsiteX21" fmla="*/ 75104 w 130741"/>
                <a:gd name="connsiteY21" fmla="*/ -24967 h 177342"/>
                <a:gd name="connsiteX22" fmla="*/ 101751 w 130741"/>
                <a:gd name="connsiteY22" fmla="*/ -8865 h 177342"/>
                <a:gd name="connsiteX23" fmla="*/ 58641 w 130741"/>
                <a:gd name="connsiteY23" fmla="*/ 31587 h 177342"/>
                <a:gd name="connsiteX24" fmla="*/ 33259 w 130741"/>
                <a:gd name="connsiteY24" fmla="*/ 56922 h 177342"/>
                <a:gd name="connsiteX25" fmla="*/ 59491 w 130741"/>
                <a:gd name="connsiteY25" fmla="*/ 39288 h 177342"/>
                <a:gd name="connsiteX26" fmla="*/ 112937 w 130741"/>
                <a:gd name="connsiteY26" fmla="*/ -1798 h 177342"/>
                <a:gd name="connsiteX27" fmla="*/ 81668 w 130741"/>
                <a:gd name="connsiteY27" fmla="*/ -34790 h 177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0741" h="177342">
                  <a:moveTo>
                    <a:pt x="2469" y="142552"/>
                  </a:moveTo>
                  <a:lnTo>
                    <a:pt x="2295" y="142552"/>
                  </a:lnTo>
                  <a:cubicBezTo>
                    <a:pt x="-4313" y="142509"/>
                    <a:pt x="-10222" y="140430"/>
                    <a:pt x="-13907" y="136864"/>
                  </a:cubicBezTo>
                  <a:cubicBezTo>
                    <a:pt x="-18683" y="132226"/>
                    <a:pt x="-18923" y="125729"/>
                    <a:pt x="-14518" y="119516"/>
                  </a:cubicBezTo>
                  <a:cubicBezTo>
                    <a:pt x="-10833" y="114308"/>
                    <a:pt x="-7169" y="108948"/>
                    <a:pt x="-3266" y="103281"/>
                  </a:cubicBezTo>
                  <a:cubicBezTo>
                    <a:pt x="-1238" y="100307"/>
                    <a:pt x="833" y="97287"/>
                    <a:pt x="2927" y="94246"/>
                  </a:cubicBezTo>
                  <a:cubicBezTo>
                    <a:pt x="3450" y="93481"/>
                    <a:pt x="4519" y="93283"/>
                    <a:pt x="5282" y="93830"/>
                  </a:cubicBezTo>
                  <a:cubicBezTo>
                    <a:pt x="5347" y="93874"/>
                    <a:pt x="5435" y="93940"/>
                    <a:pt x="5500" y="94005"/>
                  </a:cubicBezTo>
                  <a:cubicBezTo>
                    <a:pt x="13808" y="102100"/>
                    <a:pt x="32060" y="113302"/>
                    <a:pt x="44968" y="116430"/>
                  </a:cubicBezTo>
                  <a:cubicBezTo>
                    <a:pt x="45884" y="116649"/>
                    <a:pt x="46430" y="117568"/>
                    <a:pt x="46212" y="118465"/>
                  </a:cubicBezTo>
                  <a:cubicBezTo>
                    <a:pt x="46103" y="118881"/>
                    <a:pt x="45862" y="119252"/>
                    <a:pt x="45492" y="119471"/>
                  </a:cubicBezTo>
                  <a:cubicBezTo>
                    <a:pt x="35548" y="126079"/>
                    <a:pt x="28091" y="131307"/>
                    <a:pt x="22029" y="135945"/>
                  </a:cubicBezTo>
                  <a:cubicBezTo>
                    <a:pt x="16447" y="140212"/>
                    <a:pt x="9491" y="142552"/>
                    <a:pt x="2469" y="142552"/>
                  </a:cubicBezTo>
                  <a:close/>
                  <a:moveTo>
                    <a:pt x="-11770" y="121462"/>
                  </a:moveTo>
                  <a:cubicBezTo>
                    <a:pt x="-15216" y="126341"/>
                    <a:pt x="-15150" y="130936"/>
                    <a:pt x="-11574" y="134414"/>
                  </a:cubicBezTo>
                  <a:cubicBezTo>
                    <a:pt x="-5316" y="140496"/>
                    <a:pt x="9163" y="141503"/>
                    <a:pt x="19979" y="133233"/>
                  </a:cubicBezTo>
                  <a:cubicBezTo>
                    <a:pt x="25452" y="129032"/>
                    <a:pt x="32060" y="124372"/>
                    <a:pt x="40564" y="118662"/>
                  </a:cubicBezTo>
                  <a:cubicBezTo>
                    <a:pt x="28156" y="114680"/>
                    <a:pt x="13023" y="105382"/>
                    <a:pt x="4584" y="97768"/>
                  </a:cubicBezTo>
                  <a:cubicBezTo>
                    <a:pt x="2883" y="100241"/>
                    <a:pt x="1183" y="102713"/>
                    <a:pt x="-497" y="105163"/>
                  </a:cubicBezTo>
                  <a:cubicBezTo>
                    <a:pt x="-4378" y="110874"/>
                    <a:pt x="-8063" y="116255"/>
                    <a:pt x="-11770" y="121462"/>
                  </a:cubicBezTo>
                  <a:close/>
                  <a:moveTo>
                    <a:pt x="81668" y="-34790"/>
                  </a:moveTo>
                  <a:cubicBezTo>
                    <a:pt x="81668" y="-34790"/>
                    <a:pt x="79160" y="-31049"/>
                    <a:pt x="75104" y="-24967"/>
                  </a:cubicBezTo>
                  <a:cubicBezTo>
                    <a:pt x="90324" y="-20132"/>
                    <a:pt x="100748" y="-14903"/>
                    <a:pt x="101751" y="-8865"/>
                  </a:cubicBezTo>
                  <a:cubicBezTo>
                    <a:pt x="104019" y="4831"/>
                    <a:pt x="88209" y="6756"/>
                    <a:pt x="58641" y="31587"/>
                  </a:cubicBezTo>
                  <a:cubicBezTo>
                    <a:pt x="49330" y="39398"/>
                    <a:pt x="40956" y="47996"/>
                    <a:pt x="33259" y="56922"/>
                  </a:cubicBezTo>
                  <a:cubicBezTo>
                    <a:pt x="40019" y="52262"/>
                    <a:pt x="48108" y="47077"/>
                    <a:pt x="59491" y="39288"/>
                  </a:cubicBezTo>
                  <a:cubicBezTo>
                    <a:pt x="85069" y="21742"/>
                    <a:pt x="111236" y="18745"/>
                    <a:pt x="112937" y="-1798"/>
                  </a:cubicBezTo>
                  <a:cubicBezTo>
                    <a:pt x="114659" y="-22319"/>
                    <a:pt x="100442" y="-25317"/>
                    <a:pt x="81668" y="-34790"/>
                  </a:cubicBezTo>
                  <a:close/>
                </a:path>
              </a:pathLst>
            </a:custGeom>
            <a:solidFill>
              <a:srgbClr val="191919"/>
            </a:solidFill>
            <a:ln w="218" cap="flat">
              <a:noFill/>
              <a:prstDash val="solid"/>
              <a:miter/>
            </a:ln>
          </p:spPr>
          <p:txBody>
            <a:bodyPr rtlCol="0" anchor="ctr"/>
            <a:lstStyle/>
            <a:p>
              <a:endParaRPr lang="fr-FR"/>
            </a:p>
          </p:txBody>
        </p:sp>
        <p:sp>
          <p:nvSpPr>
            <p:cNvPr id="4416" name="Forme libre 4415">
              <a:extLst>
                <a:ext uri="{FF2B5EF4-FFF2-40B4-BE49-F238E27FC236}">
                  <a16:creationId xmlns:a16="http://schemas.microsoft.com/office/drawing/2014/main" id="{4CD93DE5-EACF-529B-8689-7BAA3B0AE3AD}"/>
                </a:ext>
              </a:extLst>
            </p:cNvPr>
            <p:cNvSpPr/>
            <p:nvPr/>
          </p:nvSpPr>
          <p:spPr>
            <a:xfrm>
              <a:off x="6491252" y="9895089"/>
              <a:ext cx="83199" cy="95112"/>
            </a:xfrm>
            <a:custGeom>
              <a:avLst/>
              <a:gdLst>
                <a:gd name="connsiteX0" fmla="*/ -16087 w 83199"/>
                <a:gd name="connsiteY0" fmla="*/ 60495 h 95112"/>
                <a:gd name="connsiteX1" fmla="*/ -17766 w 83199"/>
                <a:gd name="connsiteY1" fmla="*/ 58811 h 95112"/>
                <a:gd name="connsiteX2" fmla="*/ -17351 w 83199"/>
                <a:gd name="connsiteY2" fmla="*/ 57695 h 95112"/>
                <a:gd name="connsiteX3" fmla="*/ 8227 w 83199"/>
                <a:gd name="connsiteY3" fmla="*/ 32164 h 95112"/>
                <a:gd name="connsiteX4" fmla="*/ 34961 w 83199"/>
                <a:gd name="connsiteY4" fmla="*/ 12408 h 95112"/>
                <a:gd name="connsiteX5" fmla="*/ 50770 w 83199"/>
                <a:gd name="connsiteY5" fmla="*/ -6692 h 95112"/>
                <a:gd name="connsiteX6" fmla="*/ 25279 w 83199"/>
                <a:gd name="connsiteY6" fmla="*/ -21460 h 95112"/>
                <a:gd name="connsiteX7" fmla="*/ 24188 w 83199"/>
                <a:gd name="connsiteY7" fmla="*/ -23582 h 95112"/>
                <a:gd name="connsiteX8" fmla="*/ 24385 w 83199"/>
                <a:gd name="connsiteY8" fmla="*/ -24019 h 95112"/>
                <a:gd name="connsiteX9" fmla="*/ 30948 w 83199"/>
                <a:gd name="connsiteY9" fmla="*/ -33864 h 95112"/>
                <a:gd name="connsiteX10" fmla="*/ 33107 w 83199"/>
                <a:gd name="connsiteY10" fmla="*/ -34434 h 95112"/>
                <a:gd name="connsiteX11" fmla="*/ 41045 w 83199"/>
                <a:gd name="connsiteY11" fmla="*/ -30605 h 95112"/>
                <a:gd name="connsiteX12" fmla="*/ 65292 w 83199"/>
                <a:gd name="connsiteY12" fmla="*/ 222 h 95112"/>
                <a:gd name="connsiteX13" fmla="*/ 35789 w 83199"/>
                <a:gd name="connsiteY13" fmla="*/ 28772 h 95112"/>
                <a:gd name="connsiteX14" fmla="*/ 11105 w 83199"/>
                <a:gd name="connsiteY14" fmla="*/ 42556 h 95112"/>
                <a:gd name="connsiteX15" fmla="*/ -4878 w 83199"/>
                <a:gd name="connsiteY15" fmla="*/ 53319 h 95112"/>
                <a:gd name="connsiteX16" fmla="*/ -15127 w 83199"/>
                <a:gd name="connsiteY16" fmla="*/ 60211 h 95112"/>
                <a:gd name="connsiteX17" fmla="*/ -16087 w 83199"/>
                <a:gd name="connsiteY17" fmla="*/ 60495 h 95112"/>
                <a:gd name="connsiteX18" fmla="*/ 28397 w 83199"/>
                <a:gd name="connsiteY18" fmla="*/ -24019 h 95112"/>
                <a:gd name="connsiteX19" fmla="*/ 54062 w 83199"/>
                <a:gd name="connsiteY19" fmla="*/ -7260 h 95112"/>
                <a:gd name="connsiteX20" fmla="*/ 36814 w 83199"/>
                <a:gd name="connsiteY20" fmla="*/ 15208 h 95112"/>
                <a:gd name="connsiteX21" fmla="*/ 10386 w 83199"/>
                <a:gd name="connsiteY21" fmla="*/ 34745 h 95112"/>
                <a:gd name="connsiteX22" fmla="*/ -5489 w 83199"/>
                <a:gd name="connsiteY22" fmla="*/ 49644 h 95112"/>
                <a:gd name="connsiteX23" fmla="*/ 9186 w 83199"/>
                <a:gd name="connsiteY23" fmla="*/ 39755 h 95112"/>
                <a:gd name="connsiteX24" fmla="*/ 34285 w 83199"/>
                <a:gd name="connsiteY24" fmla="*/ 25731 h 95112"/>
                <a:gd name="connsiteX25" fmla="*/ 61891 w 83199"/>
                <a:gd name="connsiteY25" fmla="*/ -63 h 95112"/>
                <a:gd name="connsiteX26" fmla="*/ 39562 w 83199"/>
                <a:gd name="connsiteY26" fmla="*/ -27542 h 95112"/>
                <a:gd name="connsiteX27" fmla="*/ 32867 w 83199"/>
                <a:gd name="connsiteY27" fmla="*/ -30758 h 95112"/>
                <a:gd name="connsiteX28" fmla="*/ 28397 w 83199"/>
                <a:gd name="connsiteY28" fmla="*/ -24019 h 9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3199" h="95112">
                  <a:moveTo>
                    <a:pt x="-16087" y="60495"/>
                  </a:moveTo>
                  <a:cubicBezTo>
                    <a:pt x="-17024" y="60495"/>
                    <a:pt x="-17766" y="59730"/>
                    <a:pt x="-17766" y="58811"/>
                  </a:cubicBezTo>
                  <a:cubicBezTo>
                    <a:pt x="-17766" y="58395"/>
                    <a:pt x="-17613" y="58001"/>
                    <a:pt x="-17351" y="57695"/>
                  </a:cubicBezTo>
                  <a:cubicBezTo>
                    <a:pt x="-8803" y="47784"/>
                    <a:pt x="-452" y="39449"/>
                    <a:pt x="8227" y="32164"/>
                  </a:cubicBezTo>
                  <a:cubicBezTo>
                    <a:pt x="19042" y="23084"/>
                    <a:pt x="27852" y="17155"/>
                    <a:pt x="34961" y="12408"/>
                  </a:cubicBezTo>
                  <a:cubicBezTo>
                    <a:pt x="47651" y="3897"/>
                    <a:pt x="51969" y="571"/>
                    <a:pt x="50770" y="-6692"/>
                  </a:cubicBezTo>
                  <a:cubicBezTo>
                    <a:pt x="49985" y="-11352"/>
                    <a:pt x="41415" y="-16340"/>
                    <a:pt x="25279" y="-21460"/>
                  </a:cubicBezTo>
                  <a:cubicBezTo>
                    <a:pt x="24385" y="-21744"/>
                    <a:pt x="23905" y="-22684"/>
                    <a:pt x="24188" y="-23582"/>
                  </a:cubicBezTo>
                  <a:cubicBezTo>
                    <a:pt x="24232" y="-23735"/>
                    <a:pt x="24298" y="-23888"/>
                    <a:pt x="24385" y="-24019"/>
                  </a:cubicBezTo>
                  <a:cubicBezTo>
                    <a:pt x="28441" y="-30102"/>
                    <a:pt x="30948" y="-33864"/>
                    <a:pt x="30948" y="-33864"/>
                  </a:cubicBezTo>
                  <a:cubicBezTo>
                    <a:pt x="31428" y="-34564"/>
                    <a:pt x="32344" y="-34827"/>
                    <a:pt x="33107" y="-34434"/>
                  </a:cubicBezTo>
                  <a:cubicBezTo>
                    <a:pt x="35855" y="-33033"/>
                    <a:pt x="38493" y="-31808"/>
                    <a:pt x="41045" y="-30605"/>
                  </a:cubicBezTo>
                  <a:cubicBezTo>
                    <a:pt x="55458" y="-23823"/>
                    <a:pt x="66840" y="-18440"/>
                    <a:pt x="65292" y="222"/>
                  </a:cubicBezTo>
                  <a:cubicBezTo>
                    <a:pt x="64071" y="14858"/>
                    <a:pt x="51599" y="21006"/>
                    <a:pt x="35789" y="28772"/>
                  </a:cubicBezTo>
                  <a:cubicBezTo>
                    <a:pt x="28179" y="32513"/>
                    <a:pt x="19544" y="36758"/>
                    <a:pt x="11105" y="42556"/>
                  </a:cubicBezTo>
                  <a:cubicBezTo>
                    <a:pt x="4912" y="46800"/>
                    <a:pt x="-299" y="50256"/>
                    <a:pt x="-4878" y="53319"/>
                  </a:cubicBezTo>
                  <a:cubicBezTo>
                    <a:pt x="-8738" y="55879"/>
                    <a:pt x="-12053" y="58089"/>
                    <a:pt x="-15127" y="60211"/>
                  </a:cubicBezTo>
                  <a:cubicBezTo>
                    <a:pt x="-15411" y="60386"/>
                    <a:pt x="-15738" y="60495"/>
                    <a:pt x="-16087" y="60495"/>
                  </a:cubicBezTo>
                  <a:close/>
                  <a:moveTo>
                    <a:pt x="28397" y="-24019"/>
                  </a:moveTo>
                  <a:cubicBezTo>
                    <a:pt x="45122" y="-18484"/>
                    <a:pt x="53059" y="-13299"/>
                    <a:pt x="54062" y="-7260"/>
                  </a:cubicBezTo>
                  <a:cubicBezTo>
                    <a:pt x="55698" y="2540"/>
                    <a:pt x="48982" y="7047"/>
                    <a:pt x="36814" y="15208"/>
                  </a:cubicBezTo>
                  <a:cubicBezTo>
                    <a:pt x="29793" y="19933"/>
                    <a:pt x="21048" y="25797"/>
                    <a:pt x="10386" y="34745"/>
                  </a:cubicBezTo>
                  <a:cubicBezTo>
                    <a:pt x="5021" y="39252"/>
                    <a:pt x="-234" y="44174"/>
                    <a:pt x="-5489" y="49644"/>
                  </a:cubicBezTo>
                  <a:cubicBezTo>
                    <a:pt x="-1215" y="46800"/>
                    <a:pt x="3582" y="43606"/>
                    <a:pt x="9186" y="39755"/>
                  </a:cubicBezTo>
                  <a:cubicBezTo>
                    <a:pt x="17821" y="33826"/>
                    <a:pt x="26565" y="29516"/>
                    <a:pt x="34285" y="25731"/>
                  </a:cubicBezTo>
                  <a:cubicBezTo>
                    <a:pt x="49701" y="18139"/>
                    <a:pt x="60844" y="12670"/>
                    <a:pt x="61891" y="-63"/>
                  </a:cubicBezTo>
                  <a:cubicBezTo>
                    <a:pt x="63243" y="-16384"/>
                    <a:pt x="54324" y="-20585"/>
                    <a:pt x="39562" y="-27542"/>
                  </a:cubicBezTo>
                  <a:cubicBezTo>
                    <a:pt x="37403" y="-28570"/>
                    <a:pt x="35179" y="-29598"/>
                    <a:pt x="32867" y="-30758"/>
                  </a:cubicBezTo>
                  <a:cubicBezTo>
                    <a:pt x="32017" y="-29423"/>
                    <a:pt x="30469" y="-27104"/>
                    <a:pt x="28397" y="-24019"/>
                  </a:cubicBezTo>
                  <a:close/>
                </a:path>
              </a:pathLst>
            </a:custGeom>
            <a:solidFill>
              <a:srgbClr val="191919"/>
            </a:solidFill>
            <a:ln w="218" cap="flat">
              <a:noFill/>
              <a:prstDash val="solid"/>
              <a:miter/>
            </a:ln>
          </p:spPr>
          <p:txBody>
            <a:bodyPr rtlCol="0" anchor="ctr"/>
            <a:lstStyle/>
            <a:p>
              <a:endParaRPr lang="fr-FR"/>
            </a:p>
          </p:txBody>
        </p:sp>
        <p:sp>
          <p:nvSpPr>
            <p:cNvPr id="4417" name="Forme libre 4416">
              <a:extLst>
                <a:ext uri="{FF2B5EF4-FFF2-40B4-BE49-F238E27FC236}">
                  <a16:creationId xmlns:a16="http://schemas.microsoft.com/office/drawing/2014/main" id="{DFAA79B0-D79B-F31C-67CC-CAADDB78D5BD}"/>
                </a:ext>
              </a:extLst>
            </p:cNvPr>
            <p:cNvSpPr/>
            <p:nvPr/>
          </p:nvSpPr>
          <p:spPr>
            <a:xfrm>
              <a:off x="6420994" y="10052050"/>
              <a:ext cx="114215" cy="85652"/>
            </a:xfrm>
            <a:custGeom>
              <a:avLst/>
              <a:gdLst>
                <a:gd name="connsiteX0" fmla="*/ 91834 w 114215"/>
                <a:gd name="connsiteY0" fmla="*/ 35149 h 85652"/>
                <a:gd name="connsiteX1" fmla="*/ 42139 w 114215"/>
                <a:gd name="connsiteY1" fmla="*/ -21121 h 85652"/>
                <a:gd name="connsiteX2" fmla="*/ 7991 w 114215"/>
                <a:gd name="connsiteY2" fmla="*/ -35233 h 85652"/>
                <a:gd name="connsiteX3" fmla="*/ -16671 w 114215"/>
                <a:gd name="connsiteY3" fmla="*/ -534 h 85652"/>
                <a:gd name="connsiteX4" fmla="*/ -12506 w 114215"/>
                <a:gd name="connsiteY4" fmla="*/ 10339 h 85652"/>
                <a:gd name="connsiteX5" fmla="*/ 94015 w 114215"/>
                <a:gd name="connsiteY5" fmla="*/ 50420 h 85652"/>
                <a:gd name="connsiteX6" fmla="*/ 91834 w 114215"/>
                <a:gd name="connsiteY6" fmla="*/ 35149 h 8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15" h="85652">
                  <a:moveTo>
                    <a:pt x="91834" y="35149"/>
                  </a:moveTo>
                  <a:cubicBezTo>
                    <a:pt x="64817" y="11586"/>
                    <a:pt x="59627" y="12549"/>
                    <a:pt x="42139" y="-21121"/>
                  </a:cubicBezTo>
                  <a:cubicBezTo>
                    <a:pt x="15383" y="-22281"/>
                    <a:pt x="7991" y="-35233"/>
                    <a:pt x="7991" y="-35233"/>
                  </a:cubicBezTo>
                  <a:cubicBezTo>
                    <a:pt x="7991" y="-35233"/>
                    <a:pt x="-12244" y="-9088"/>
                    <a:pt x="-16671" y="-534"/>
                  </a:cubicBezTo>
                  <a:cubicBezTo>
                    <a:pt x="-18808" y="3623"/>
                    <a:pt x="-16867" y="8699"/>
                    <a:pt x="-12506" y="10339"/>
                  </a:cubicBezTo>
                  <a:lnTo>
                    <a:pt x="94015" y="50420"/>
                  </a:lnTo>
                  <a:cubicBezTo>
                    <a:pt x="94015" y="50442"/>
                    <a:pt x="101255" y="43353"/>
                    <a:pt x="91834" y="35149"/>
                  </a:cubicBezTo>
                  <a:close/>
                </a:path>
              </a:pathLst>
            </a:custGeom>
            <a:solidFill>
              <a:srgbClr val="FFFFFF"/>
            </a:solidFill>
            <a:ln w="218" cap="flat">
              <a:noFill/>
              <a:prstDash val="solid"/>
              <a:miter/>
            </a:ln>
          </p:spPr>
          <p:txBody>
            <a:bodyPr rtlCol="0" anchor="ctr"/>
            <a:lstStyle/>
            <a:p>
              <a:endParaRPr lang="fr-FR"/>
            </a:p>
          </p:txBody>
        </p:sp>
        <p:grpSp>
          <p:nvGrpSpPr>
            <p:cNvPr id="4418" name="Graphique 2">
              <a:extLst>
                <a:ext uri="{FF2B5EF4-FFF2-40B4-BE49-F238E27FC236}">
                  <a16:creationId xmlns:a16="http://schemas.microsoft.com/office/drawing/2014/main" id="{94189C4F-89A4-EC72-00E8-079CD1CAB0A5}"/>
                </a:ext>
              </a:extLst>
            </p:cNvPr>
            <p:cNvGrpSpPr/>
            <p:nvPr/>
          </p:nvGrpSpPr>
          <p:grpSpPr>
            <a:xfrm>
              <a:off x="5980758" y="9869916"/>
              <a:ext cx="1032292" cy="556641"/>
              <a:chOff x="5980758" y="9869916"/>
              <a:chExt cx="1032292" cy="556641"/>
            </a:xfrm>
            <a:solidFill>
              <a:srgbClr val="191919"/>
            </a:solidFill>
          </p:grpSpPr>
          <p:sp>
            <p:nvSpPr>
              <p:cNvPr id="4419" name="Forme libre 4418">
                <a:extLst>
                  <a:ext uri="{FF2B5EF4-FFF2-40B4-BE49-F238E27FC236}">
                    <a16:creationId xmlns:a16="http://schemas.microsoft.com/office/drawing/2014/main" id="{2EF9969A-8FD0-B82F-DEF5-30CE47F482AC}"/>
                  </a:ext>
                </a:extLst>
              </p:cNvPr>
              <p:cNvSpPr/>
              <p:nvPr/>
            </p:nvSpPr>
            <p:spPr>
              <a:xfrm>
                <a:off x="6419320" y="10050339"/>
                <a:ext cx="117597" cy="89070"/>
              </a:xfrm>
              <a:custGeom>
                <a:avLst/>
                <a:gdLst>
                  <a:gd name="connsiteX0" fmla="*/ 95689 w 117597"/>
                  <a:gd name="connsiteY0" fmla="*/ 53838 h 89070"/>
                  <a:gd name="connsiteX1" fmla="*/ 95100 w 117597"/>
                  <a:gd name="connsiteY1" fmla="*/ 53728 h 89070"/>
                  <a:gd name="connsiteX2" fmla="*/ -11421 w 117597"/>
                  <a:gd name="connsiteY2" fmla="*/ 13648 h 89070"/>
                  <a:gd name="connsiteX3" fmla="*/ -16938 w 117597"/>
                  <a:gd name="connsiteY3" fmla="*/ 1440 h 89070"/>
                  <a:gd name="connsiteX4" fmla="*/ -16480 w 117597"/>
                  <a:gd name="connsiteY4" fmla="*/ 390 h 89070"/>
                  <a:gd name="connsiteX5" fmla="*/ 8356 w 117597"/>
                  <a:gd name="connsiteY5" fmla="*/ -34572 h 89070"/>
                  <a:gd name="connsiteX6" fmla="*/ 9818 w 117597"/>
                  <a:gd name="connsiteY6" fmla="*/ -35228 h 89070"/>
                  <a:gd name="connsiteX7" fmla="*/ 11169 w 117597"/>
                  <a:gd name="connsiteY7" fmla="*/ -34374 h 89070"/>
                  <a:gd name="connsiteX8" fmla="*/ 17886 w 117597"/>
                  <a:gd name="connsiteY8" fmla="*/ -28205 h 89070"/>
                  <a:gd name="connsiteX9" fmla="*/ 43922 w 117597"/>
                  <a:gd name="connsiteY9" fmla="*/ -21138 h 89070"/>
                  <a:gd name="connsiteX10" fmla="*/ 45339 w 117597"/>
                  <a:gd name="connsiteY10" fmla="*/ -20219 h 89070"/>
                  <a:gd name="connsiteX11" fmla="*/ 80010 w 117597"/>
                  <a:gd name="connsiteY11" fmla="*/ 23230 h 89070"/>
                  <a:gd name="connsiteX12" fmla="*/ 94642 w 117597"/>
                  <a:gd name="connsiteY12" fmla="*/ 35547 h 89070"/>
                  <a:gd name="connsiteX13" fmla="*/ 100050 w 117597"/>
                  <a:gd name="connsiteY13" fmla="*/ 45371 h 89070"/>
                  <a:gd name="connsiteX14" fmla="*/ 96888 w 117597"/>
                  <a:gd name="connsiteY14" fmla="*/ 53334 h 89070"/>
                  <a:gd name="connsiteX15" fmla="*/ 95689 w 117597"/>
                  <a:gd name="connsiteY15" fmla="*/ 53838 h 89070"/>
                  <a:gd name="connsiteX16" fmla="*/ 9643 w 117597"/>
                  <a:gd name="connsiteY16" fmla="*/ -30721 h 89070"/>
                  <a:gd name="connsiteX17" fmla="*/ -13514 w 117597"/>
                  <a:gd name="connsiteY17" fmla="*/ 1943 h 89070"/>
                  <a:gd name="connsiteX18" fmla="*/ -10942 w 117597"/>
                  <a:gd name="connsiteY18" fmla="*/ 10148 h 89070"/>
                  <a:gd name="connsiteX19" fmla="*/ -10266 w 117597"/>
                  <a:gd name="connsiteY19" fmla="*/ 10453 h 89070"/>
                  <a:gd name="connsiteX20" fmla="*/ 95122 w 117597"/>
                  <a:gd name="connsiteY20" fmla="*/ 50118 h 89070"/>
                  <a:gd name="connsiteX21" fmla="*/ 96626 w 117597"/>
                  <a:gd name="connsiteY21" fmla="*/ 45436 h 89070"/>
                  <a:gd name="connsiteX22" fmla="*/ 92374 w 117597"/>
                  <a:gd name="connsiteY22" fmla="*/ 38129 h 89070"/>
                  <a:gd name="connsiteX23" fmla="*/ 77808 w 117597"/>
                  <a:gd name="connsiteY23" fmla="*/ 25877 h 89070"/>
                  <a:gd name="connsiteX24" fmla="*/ 42744 w 117597"/>
                  <a:gd name="connsiteY24" fmla="*/ -17769 h 89070"/>
                  <a:gd name="connsiteX25" fmla="*/ 9643 w 117597"/>
                  <a:gd name="connsiteY25" fmla="*/ -30721 h 8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7597" h="89070">
                    <a:moveTo>
                      <a:pt x="95689" y="53838"/>
                    </a:moveTo>
                    <a:cubicBezTo>
                      <a:pt x="95492" y="53838"/>
                      <a:pt x="95296" y="53794"/>
                      <a:pt x="95100" y="53728"/>
                    </a:cubicBezTo>
                    <a:lnTo>
                      <a:pt x="-11421" y="13648"/>
                    </a:lnTo>
                    <a:cubicBezTo>
                      <a:pt x="-16306" y="11810"/>
                      <a:pt x="-18770" y="6340"/>
                      <a:pt x="-16938" y="1440"/>
                    </a:cubicBezTo>
                    <a:cubicBezTo>
                      <a:pt x="-16808" y="1090"/>
                      <a:pt x="-16655" y="740"/>
                      <a:pt x="-16480" y="390"/>
                    </a:cubicBezTo>
                    <a:cubicBezTo>
                      <a:pt x="-12032" y="-8186"/>
                      <a:pt x="7528" y="-33478"/>
                      <a:pt x="8356" y="-34572"/>
                    </a:cubicBezTo>
                    <a:cubicBezTo>
                      <a:pt x="8705" y="-35009"/>
                      <a:pt x="9250" y="-35271"/>
                      <a:pt x="9818" y="-35228"/>
                    </a:cubicBezTo>
                    <a:cubicBezTo>
                      <a:pt x="10385" y="-35184"/>
                      <a:pt x="10886" y="-34877"/>
                      <a:pt x="11169" y="-34374"/>
                    </a:cubicBezTo>
                    <a:cubicBezTo>
                      <a:pt x="11191" y="-34353"/>
                      <a:pt x="13001" y="-31333"/>
                      <a:pt x="17886" y="-28205"/>
                    </a:cubicBezTo>
                    <a:cubicBezTo>
                      <a:pt x="22443" y="-25295"/>
                      <a:pt x="30642" y="-21707"/>
                      <a:pt x="43922" y="-21138"/>
                    </a:cubicBezTo>
                    <a:cubicBezTo>
                      <a:pt x="44532" y="-21117"/>
                      <a:pt x="45056" y="-20766"/>
                      <a:pt x="45339" y="-20219"/>
                    </a:cubicBezTo>
                    <a:cubicBezTo>
                      <a:pt x="58946" y="5968"/>
                      <a:pt x="65117" y="11023"/>
                      <a:pt x="80010" y="23230"/>
                    </a:cubicBezTo>
                    <a:cubicBezTo>
                      <a:pt x="84175" y="26643"/>
                      <a:pt x="88885" y="30515"/>
                      <a:pt x="94642" y="35547"/>
                    </a:cubicBezTo>
                    <a:cubicBezTo>
                      <a:pt x="98131" y="38589"/>
                      <a:pt x="99962" y="41892"/>
                      <a:pt x="100050" y="45371"/>
                    </a:cubicBezTo>
                    <a:cubicBezTo>
                      <a:pt x="100180" y="50075"/>
                      <a:pt x="97019" y="53203"/>
                      <a:pt x="96888" y="53334"/>
                    </a:cubicBezTo>
                    <a:cubicBezTo>
                      <a:pt x="96539" y="53662"/>
                      <a:pt x="96125" y="53838"/>
                      <a:pt x="95689" y="53838"/>
                    </a:cubicBezTo>
                    <a:close/>
                    <a:moveTo>
                      <a:pt x="9643" y="-30721"/>
                    </a:moveTo>
                    <a:cubicBezTo>
                      <a:pt x="5042" y="-24726"/>
                      <a:pt x="-9851" y="-5080"/>
                      <a:pt x="-13514" y="1943"/>
                    </a:cubicBezTo>
                    <a:cubicBezTo>
                      <a:pt x="-15063" y="4918"/>
                      <a:pt x="-13907" y="8594"/>
                      <a:pt x="-10942" y="10148"/>
                    </a:cubicBezTo>
                    <a:cubicBezTo>
                      <a:pt x="-10724" y="10257"/>
                      <a:pt x="-10506" y="10366"/>
                      <a:pt x="-10266" y="10453"/>
                    </a:cubicBezTo>
                    <a:lnTo>
                      <a:pt x="95122" y="50118"/>
                    </a:lnTo>
                    <a:cubicBezTo>
                      <a:pt x="95776" y="49177"/>
                      <a:pt x="96691" y="47493"/>
                      <a:pt x="96626" y="45436"/>
                    </a:cubicBezTo>
                    <a:cubicBezTo>
                      <a:pt x="96539" y="42964"/>
                      <a:pt x="95122" y="40513"/>
                      <a:pt x="92374" y="38129"/>
                    </a:cubicBezTo>
                    <a:cubicBezTo>
                      <a:pt x="86639" y="33141"/>
                      <a:pt x="81951" y="29291"/>
                      <a:pt x="77808" y="25877"/>
                    </a:cubicBezTo>
                    <a:cubicBezTo>
                      <a:pt x="62718" y="13494"/>
                      <a:pt x="56351" y="8288"/>
                      <a:pt x="42744" y="-17769"/>
                    </a:cubicBezTo>
                    <a:cubicBezTo>
                      <a:pt x="22116" y="-18907"/>
                      <a:pt x="12892" y="-26914"/>
                      <a:pt x="9643" y="-30721"/>
                    </a:cubicBezTo>
                    <a:close/>
                  </a:path>
                </a:pathLst>
              </a:custGeom>
              <a:solidFill>
                <a:srgbClr val="191919"/>
              </a:solidFill>
              <a:ln w="218" cap="flat">
                <a:noFill/>
                <a:prstDash val="solid"/>
                <a:miter/>
              </a:ln>
            </p:spPr>
            <p:txBody>
              <a:bodyPr rtlCol="0" anchor="ctr"/>
              <a:lstStyle/>
              <a:p>
                <a:endParaRPr lang="fr-FR"/>
              </a:p>
            </p:txBody>
          </p:sp>
          <p:sp>
            <p:nvSpPr>
              <p:cNvPr id="4420" name="Forme libre 4419">
                <a:extLst>
                  <a:ext uri="{FF2B5EF4-FFF2-40B4-BE49-F238E27FC236}">
                    <a16:creationId xmlns:a16="http://schemas.microsoft.com/office/drawing/2014/main" id="{C70CCBA7-657A-7398-A0DF-BDB8E77008F9}"/>
                  </a:ext>
                </a:extLst>
              </p:cNvPr>
              <p:cNvSpPr/>
              <p:nvPr/>
            </p:nvSpPr>
            <p:spPr>
              <a:xfrm>
                <a:off x="6213861" y="10079544"/>
                <a:ext cx="297446" cy="259303"/>
              </a:xfrm>
              <a:custGeom>
                <a:avLst/>
                <a:gdLst>
                  <a:gd name="connsiteX0" fmla="*/ 245009 w 297446"/>
                  <a:gd name="connsiteY0" fmla="*/ -25318 h 259303"/>
                  <a:gd name="connsiteX1" fmla="*/ 243330 w 297446"/>
                  <a:gd name="connsiteY1" fmla="*/ -27025 h 259303"/>
                  <a:gd name="connsiteX2" fmla="*/ 244159 w 297446"/>
                  <a:gd name="connsiteY2" fmla="*/ -28491 h 259303"/>
                  <a:gd name="connsiteX3" fmla="*/ 256173 w 297446"/>
                  <a:gd name="connsiteY3" fmla="*/ -35470 h 259303"/>
                  <a:gd name="connsiteX4" fmla="*/ 258485 w 297446"/>
                  <a:gd name="connsiteY4" fmla="*/ -34857 h 259303"/>
                  <a:gd name="connsiteX5" fmla="*/ 257875 w 297446"/>
                  <a:gd name="connsiteY5" fmla="*/ -32538 h 259303"/>
                  <a:gd name="connsiteX6" fmla="*/ 257875 w 297446"/>
                  <a:gd name="connsiteY6" fmla="*/ -32538 h 259303"/>
                  <a:gd name="connsiteX7" fmla="*/ 245860 w 297446"/>
                  <a:gd name="connsiteY7" fmla="*/ -25559 h 259303"/>
                  <a:gd name="connsiteX8" fmla="*/ 245009 w 297446"/>
                  <a:gd name="connsiteY8" fmla="*/ -25318 h 259303"/>
                  <a:gd name="connsiteX9" fmla="*/ 254473 w 297446"/>
                  <a:gd name="connsiteY9" fmla="*/ -16786 h 259303"/>
                  <a:gd name="connsiteX10" fmla="*/ 252772 w 297446"/>
                  <a:gd name="connsiteY10" fmla="*/ -18471 h 259303"/>
                  <a:gd name="connsiteX11" fmla="*/ 253622 w 297446"/>
                  <a:gd name="connsiteY11" fmla="*/ -19937 h 259303"/>
                  <a:gd name="connsiteX12" fmla="*/ 263849 w 297446"/>
                  <a:gd name="connsiteY12" fmla="*/ -25865 h 259303"/>
                  <a:gd name="connsiteX13" fmla="*/ 266139 w 297446"/>
                  <a:gd name="connsiteY13" fmla="*/ -25165 h 259303"/>
                  <a:gd name="connsiteX14" fmla="*/ 265550 w 297446"/>
                  <a:gd name="connsiteY14" fmla="*/ -22934 h 259303"/>
                  <a:gd name="connsiteX15" fmla="*/ 255323 w 297446"/>
                  <a:gd name="connsiteY15" fmla="*/ -17005 h 259303"/>
                  <a:gd name="connsiteX16" fmla="*/ 254473 w 297446"/>
                  <a:gd name="connsiteY16" fmla="*/ -16786 h 259303"/>
                  <a:gd name="connsiteX17" fmla="*/ 264438 w 297446"/>
                  <a:gd name="connsiteY17" fmla="*/ -8560 h 259303"/>
                  <a:gd name="connsiteX18" fmla="*/ 262737 w 297446"/>
                  <a:gd name="connsiteY18" fmla="*/ -10245 h 259303"/>
                  <a:gd name="connsiteX19" fmla="*/ 263587 w 297446"/>
                  <a:gd name="connsiteY19" fmla="*/ -11710 h 259303"/>
                  <a:gd name="connsiteX20" fmla="*/ 272157 w 297446"/>
                  <a:gd name="connsiteY20" fmla="*/ -16676 h 259303"/>
                  <a:gd name="connsiteX21" fmla="*/ 274469 w 297446"/>
                  <a:gd name="connsiteY21" fmla="*/ -16065 h 259303"/>
                  <a:gd name="connsiteX22" fmla="*/ 273858 w 297446"/>
                  <a:gd name="connsiteY22" fmla="*/ -13745 h 259303"/>
                  <a:gd name="connsiteX23" fmla="*/ 265288 w 297446"/>
                  <a:gd name="connsiteY23" fmla="*/ -8779 h 259303"/>
                  <a:gd name="connsiteX24" fmla="*/ 264438 w 297446"/>
                  <a:gd name="connsiteY24" fmla="*/ -8560 h 259303"/>
                  <a:gd name="connsiteX25" fmla="*/ -15395 w 297446"/>
                  <a:gd name="connsiteY25" fmla="*/ 72914 h 259303"/>
                  <a:gd name="connsiteX26" fmla="*/ -17074 w 297446"/>
                  <a:gd name="connsiteY26" fmla="*/ 71228 h 259303"/>
                  <a:gd name="connsiteX27" fmla="*/ -15439 w 297446"/>
                  <a:gd name="connsiteY27" fmla="*/ 69544 h 259303"/>
                  <a:gd name="connsiteX28" fmla="*/ 229963 w 297446"/>
                  <a:gd name="connsiteY28" fmla="*/ 60487 h 259303"/>
                  <a:gd name="connsiteX29" fmla="*/ 231708 w 297446"/>
                  <a:gd name="connsiteY29" fmla="*/ 62128 h 259303"/>
                  <a:gd name="connsiteX30" fmla="*/ 230072 w 297446"/>
                  <a:gd name="connsiteY30" fmla="*/ 63878 h 259303"/>
                  <a:gd name="connsiteX31" fmla="*/ -15330 w 297446"/>
                  <a:gd name="connsiteY31" fmla="*/ 72935 h 259303"/>
                  <a:gd name="connsiteX32" fmla="*/ -15395 w 297446"/>
                  <a:gd name="connsiteY32" fmla="*/ 72914 h 259303"/>
                  <a:gd name="connsiteX33" fmla="*/ 185719 w 297446"/>
                  <a:gd name="connsiteY33" fmla="*/ 223608 h 259303"/>
                  <a:gd name="connsiteX34" fmla="*/ 181772 w 297446"/>
                  <a:gd name="connsiteY34" fmla="*/ 219649 h 259303"/>
                  <a:gd name="connsiteX35" fmla="*/ 182099 w 297446"/>
                  <a:gd name="connsiteY35" fmla="*/ 218052 h 259303"/>
                  <a:gd name="connsiteX36" fmla="*/ 272833 w 297446"/>
                  <a:gd name="connsiteY36" fmla="*/ 11984 h 259303"/>
                  <a:gd name="connsiteX37" fmla="*/ 278023 w 297446"/>
                  <a:gd name="connsiteY37" fmla="*/ 9970 h 259303"/>
                  <a:gd name="connsiteX38" fmla="*/ 280029 w 297446"/>
                  <a:gd name="connsiteY38" fmla="*/ 15177 h 259303"/>
                  <a:gd name="connsiteX39" fmla="*/ 189295 w 297446"/>
                  <a:gd name="connsiteY39" fmla="*/ 221246 h 259303"/>
                  <a:gd name="connsiteX40" fmla="*/ 185719 w 297446"/>
                  <a:gd name="connsiteY40" fmla="*/ 223608 h 25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97446" h="259303">
                    <a:moveTo>
                      <a:pt x="245009" y="-25318"/>
                    </a:moveTo>
                    <a:cubicBezTo>
                      <a:pt x="244071" y="-25318"/>
                      <a:pt x="243330" y="-26084"/>
                      <a:pt x="243330" y="-27025"/>
                    </a:cubicBezTo>
                    <a:cubicBezTo>
                      <a:pt x="243330" y="-27615"/>
                      <a:pt x="243657" y="-28185"/>
                      <a:pt x="244159" y="-28491"/>
                    </a:cubicBezTo>
                    <a:lnTo>
                      <a:pt x="256173" y="-35470"/>
                    </a:lnTo>
                    <a:cubicBezTo>
                      <a:pt x="256981" y="-35929"/>
                      <a:pt x="258005" y="-35667"/>
                      <a:pt x="258485" y="-34857"/>
                    </a:cubicBezTo>
                    <a:cubicBezTo>
                      <a:pt x="258943" y="-34048"/>
                      <a:pt x="258681" y="-33020"/>
                      <a:pt x="257875" y="-32538"/>
                    </a:cubicBezTo>
                    <a:lnTo>
                      <a:pt x="257875" y="-32538"/>
                    </a:lnTo>
                    <a:lnTo>
                      <a:pt x="245860" y="-25559"/>
                    </a:lnTo>
                    <a:cubicBezTo>
                      <a:pt x="245598" y="-25406"/>
                      <a:pt x="245293" y="-25318"/>
                      <a:pt x="245009" y="-25318"/>
                    </a:cubicBezTo>
                    <a:close/>
                    <a:moveTo>
                      <a:pt x="254473" y="-16786"/>
                    </a:moveTo>
                    <a:cubicBezTo>
                      <a:pt x="253535" y="-16786"/>
                      <a:pt x="252794" y="-17552"/>
                      <a:pt x="252772" y="-18471"/>
                    </a:cubicBezTo>
                    <a:cubicBezTo>
                      <a:pt x="252772" y="-19083"/>
                      <a:pt x="253099" y="-19630"/>
                      <a:pt x="253622" y="-19937"/>
                    </a:cubicBezTo>
                    <a:lnTo>
                      <a:pt x="263849" y="-25865"/>
                    </a:lnTo>
                    <a:cubicBezTo>
                      <a:pt x="264678" y="-26303"/>
                      <a:pt x="265703" y="-25997"/>
                      <a:pt x="266139" y="-25165"/>
                    </a:cubicBezTo>
                    <a:cubicBezTo>
                      <a:pt x="266553" y="-24378"/>
                      <a:pt x="266291" y="-23394"/>
                      <a:pt x="265550" y="-22934"/>
                    </a:cubicBezTo>
                    <a:lnTo>
                      <a:pt x="255323" y="-17005"/>
                    </a:lnTo>
                    <a:cubicBezTo>
                      <a:pt x="255061" y="-16874"/>
                      <a:pt x="254778" y="-16786"/>
                      <a:pt x="254473" y="-16786"/>
                    </a:cubicBezTo>
                    <a:close/>
                    <a:moveTo>
                      <a:pt x="264438" y="-8560"/>
                    </a:moveTo>
                    <a:cubicBezTo>
                      <a:pt x="263501" y="-8560"/>
                      <a:pt x="262759" y="-9326"/>
                      <a:pt x="262737" y="-10245"/>
                    </a:cubicBezTo>
                    <a:cubicBezTo>
                      <a:pt x="262737" y="-10857"/>
                      <a:pt x="263064" y="-11404"/>
                      <a:pt x="263587" y="-11710"/>
                    </a:cubicBezTo>
                    <a:lnTo>
                      <a:pt x="272157" y="-16676"/>
                    </a:lnTo>
                    <a:cubicBezTo>
                      <a:pt x="272964" y="-17136"/>
                      <a:pt x="273989" y="-16874"/>
                      <a:pt x="274469" y="-16065"/>
                    </a:cubicBezTo>
                    <a:cubicBezTo>
                      <a:pt x="274926" y="-15254"/>
                      <a:pt x="274665" y="-14226"/>
                      <a:pt x="273858" y="-13745"/>
                    </a:cubicBezTo>
                    <a:lnTo>
                      <a:pt x="265288" y="-8779"/>
                    </a:lnTo>
                    <a:cubicBezTo>
                      <a:pt x="265027" y="-8626"/>
                      <a:pt x="264743" y="-8560"/>
                      <a:pt x="264438" y="-8560"/>
                    </a:cubicBezTo>
                    <a:close/>
                    <a:moveTo>
                      <a:pt x="-15395" y="72914"/>
                    </a:moveTo>
                    <a:cubicBezTo>
                      <a:pt x="-16333" y="72914"/>
                      <a:pt x="-17074" y="72148"/>
                      <a:pt x="-17074" y="71228"/>
                    </a:cubicBezTo>
                    <a:cubicBezTo>
                      <a:pt x="-17074" y="70310"/>
                      <a:pt x="-16355" y="69566"/>
                      <a:pt x="-15439" y="69544"/>
                    </a:cubicBezTo>
                    <a:lnTo>
                      <a:pt x="229963" y="60487"/>
                    </a:lnTo>
                    <a:cubicBezTo>
                      <a:pt x="230901" y="60465"/>
                      <a:pt x="231686" y="61187"/>
                      <a:pt x="231708" y="62128"/>
                    </a:cubicBezTo>
                    <a:cubicBezTo>
                      <a:pt x="231729" y="63069"/>
                      <a:pt x="231010" y="63856"/>
                      <a:pt x="230072" y="63878"/>
                    </a:cubicBezTo>
                    <a:lnTo>
                      <a:pt x="-15330" y="72935"/>
                    </a:lnTo>
                    <a:cubicBezTo>
                      <a:pt x="-15330" y="72914"/>
                      <a:pt x="-15395" y="72914"/>
                      <a:pt x="-15395" y="72914"/>
                    </a:cubicBezTo>
                    <a:close/>
                    <a:moveTo>
                      <a:pt x="185719" y="223608"/>
                    </a:moveTo>
                    <a:cubicBezTo>
                      <a:pt x="183539" y="223608"/>
                      <a:pt x="181772" y="221837"/>
                      <a:pt x="181772" y="219649"/>
                    </a:cubicBezTo>
                    <a:cubicBezTo>
                      <a:pt x="181772" y="219102"/>
                      <a:pt x="181881" y="218555"/>
                      <a:pt x="182099" y="218052"/>
                    </a:cubicBezTo>
                    <a:lnTo>
                      <a:pt x="272833" y="11984"/>
                    </a:lnTo>
                    <a:cubicBezTo>
                      <a:pt x="273705" y="9992"/>
                      <a:pt x="276039" y="9074"/>
                      <a:pt x="278023" y="9970"/>
                    </a:cubicBezTo>
                    <a:cubicBezTo>
                      <a:pt x="280007" y="10845"/>
                      <a:pt x="280923" y="13187"/>
                      <a:pt x="280029" y="15177"/>
                    </a:cubicBezTo>
                    <a:lnTo>
                      <a:pt x="189295" y="221246"/>
                    </a:lnTo>
                    <a:cubicBezTo>
                      <a:pt x="188685" y="222690"/>
                      <a:pt x="187267" y="223608"/>
                      <a:pt x="185719" y="223608"/>
                    </a:cubicBezTo>
                    <a:close/>
                  </a:path>
                </a:pathLst>
              </a:custGeom>
              <a:solidFill>
                <a:srgbClr val="191919"/>
              </a:solidFill>
              <a:ln w="218" cap="flat">
                <a:noFill/>
                <a:prstDash val="solid"/>
                <a:miter/>
              </a:ln>
            </p:spPr>
            <p:txBody>
              <a:bodyPr rtlCol="0" anchor="ctr"/>
              <a:lstStyle/>
              <a:p>
                <a:endParaRPr lang="fr-FR"/>
              </a:p>
            </p:txBody>
          </p:sp>
          <p:sp>
            <p:nvSpPr>
              <p:cNvPr id="4421" name="Forme libre 4420">
                <a:extLst>
                  <a:ext uri="{FF2B5EF4-FFF2-40B4-BE49-F238E27FC236}">
                    <a16:creationId xmlns:a16="http://schemas.microsoft.com/office/drawing/2014/main" id="{C8750511-47AD-BA16-2367-094697C8CC9A}"/>
                  </a:ext>
                </a:extLst>
              </p:cNvPr>
              <p:cNvSpPr/>
              <p:nvPr/>
            </p:nvSpPr>
            <p:spPr>
              <a:xfrm>
                <a:off x="5980758" y="10004195"/>
                <a:ext cx="1032292" cy="422362"/>
              </a:xfrm>
              <a:custGeom>
                <a:avLst/>
                <a:gdLst>
                  <a:gd name="connsiteX0" fmla="*/ 529574 w 1032292"/>
                  <a:gd name="connsiteY0" fmla="*/ 100085 h 422362"/>
                  <a:gd name="connsiteX1" fmla="*/ 528222 w 1032292"/>
                  <a:gd name="connsiteY1" fmla="*/ 99844 h 422362"/>
                  <a:gd name="connsiteX2" fmla="*/ 486660 w 1032292"/>
                  <a:gd name="connsiteY2" fmla="*/ 84661 h 422362"/>
                  <a:gd name="connsiteX3" fmla="*/ 484305 w 1032292"/>
                  <a:gd name="connsiteY3" fmla="*/ 79585 h 422362"/>
                  <a:gd name="connsiteX4" fmla="*/ 489364 w 1032292"/>
                  <a:gd name="connsiteY4" fmla="*/ 77222 h 422362"/>
                  <a:gd name="connsiteX5" fmla="*/ 530926 w 1032292"/>
                  <a:gd name="connsiteY5" fmla="*/ 92405 h 422362"/>
                  <a:gd name="connsiteX6" fmla="*/ 533281 w 1032292"/>
                  <a:gd name="connsiteY6" fmla="*/ 97459 h 422362"/>
                  <a:gd name="connsiteX7" fmla="*/ 529574 w 1032292"/>
                  <a:gd name="connsiteY7" fmla="*/ 100085 h 422362"/>
                  <a:gd name="connsiteX8" fmla="*/ 438884 w 1032292"/>
                  <a:gd name="connsiteY8" fmla="*/ 306918 h 422362"/>
                  <a:gd name="connsiteX9" fmla="*/ 437532 w 1032292"/>
                  <a:gd name="connsiteY9" fmla="*/ 306678 h 422362"/>
                  <a:gd name="connsiteX10" fmla="*/ 395970 w 1032292"/>
                  <a:gd name="connsiteY10" fmla="*/ 291495 h 422362"/>
                  <a:gd name="connsiteX11" fmla="*/ 393615 w 1032292"/>
                  <a:gd name="connsiteY11" fmla="*/ 286419 h 422362"/>
                  <a:gd name="connsiteX12" fmla="*/ 398674 w 1032292"/>
                  <a:gd name="connsiteY12" fmla="*/ 284056 h 422362"/>
                  <a:gd name="connsiteX13" fmla="*/ 398674 w 1032292"/>
                  <a:gd name="connsiteY13" fmla="*/ 284056 h 422362"/>
                  <a:gd name="connsiteX14" fmla="*/ 440236 w 1032292"/>
                  <a:gd name="connsiteY14" fmla="*/ 299240 h 422362"/>
                  <a:gd name="connsiteX15" fmla="*/ 442591 w 1032292"/>
                  <a:gd name="connsiteY15" fmla="*/ 304293 h 422362"/>
                  <a:gd name="connsiteX16" fmla="*/ 438884 w 1032292"/>
                  <a:gd name="connsiteY16" fmla="*/ 306918 h 422362"/>
                  <a:gd name="connsiteX17" fmla="*/ 192827 w 1032292"/>
                  <a:gd name="connsiteY17" fmla="*/ 386620 h 422362"/>
                  <a:gd name="connsiteX18" fmla="*/ -17620 w 1032292"/>
                  <a:gd name="connsiteY18" fmla="*/ 175476 h 422362"/>
                  <a:gd name="connsiteX19" fmla="*/ 192827 w 1032292"/>
                  <a:gd name="connsiteY19" fmla="*/ -35668 h 422362"/>
                  <a:gd name="connsiteX20" fmla="*/ 403275 w 1032292"/>
                  <a:gd name="connsiteY20" fmla="*/ 175476 h 422362"/>
                  <a:gd name="connsiteX21" fmla="*/ 192827 w 1032292"/>
                  <a:gd name="connsiteY21" fmla="*/ 386620 h 422362"/>
                  <a:gd name="connsiteX22" fmla="*/ 192827 w 1032292"/>
                  <a:gd name="connsiteY22" fmla="*/ -17619 h 422362"/>
                  <a:gd name="connsiteX23" fmla="*/ 392 w 1032292"/>
                  <a:gd name="connsiteY23" fmla="*/ 175454 h 422362"/>
                  <a:gd name="connsiteX24" fmla="*/ 192827 w 1032292"/>
                  <a:gd name="connsiteY24" fmla="*/ 368527 h 422362"/>
                  <a:gd name="connsiteX25" fmla="*/ 385263 w 1032292"/>
                  <a:gd name="connsiteY25" fmla="*/ 175454 h 422362"/>
                  <a:gd name="connsiteX26" fmla="*/ 192827 w 1032292"/>
                  <a:gd name="connsiteY26" fmla="*/ -17619 h 422362"/>
                  <a:gd name="connsiteX27" fmla="*/ 804218 w 1032292"/>
                  <a:gd name="connsiteY27" fmla="*/ 386642 h 422362"/>
                  <a:gd name="connsiteX28" fmla="*/ 760061 w 1032292"/>
                  <a:gd name="connsiteY28" fmla="*/ 381939 h 422362"/>
                  <a:gd name="connsiteX29" fmla="*/ 627482 w 1032292"/>
                  <a:gd name="connsiteY29" fmla="*/ 290182 h 422362"/>
                  <a:gd name="connsiteX30" fmla="*/ 598393 w 1032292"/>
                  <a:gd name="connsiteY30" fmla="*/ 131238 h 422362"/>
                  <a:gd name="connsiteX31" fmla="*/ 689846 w 1032292"/>
                  <a:gd name="connsiteY31" fmla="*/ -1780 h 422362"/>
                  <a:gd name="connsiteX32" fmla="*/ 848265 w 1032292"/>
                  <a:gd name="connsiteY32" fmla="*/ -30964 h 422362"/>
                  <a:gd name="connsiteX33" fmla="*/ 980844 w 1032292"/>
                  <a:gd name="connsiteY33" fmla="*/ 60791 h 422362"/>
                  <a:gd name="connsiteX34" fmla="*/ 1009933 w 1032292"/>
                  <a:gd name="connsiteY34" fmla="*/ 219735 h 422362"/>
                  <a:gd name="connsiteX35" fmla="*/ 804218 w 1032292"/>
                  <a:gd name="connsiteY35" fmla="*/ 386642 h 422362"/>
                  <a:gd name="connsiteX36" fmla="*/ 803781 w 1032292"/>
                  <a:gd name="connsiteY36" fmla="*/ -17685 h 422362"/>
                  <a:gd name="connsiteX37" fmla="*/ 699637 w 1032292"/>
                  <a:gd name="connsiteY37" fmla="*/ 13361 h 422362"/>
                  <a:gd name="connsiteX38" fmla="*/ 616012 w 1032292"/>
                  <a:gd name="connsiteY38" fmla="*/ 135002 h 422362"/>
                  <a:gd name="connsiteX39" fmla="*/ 763855 w 1032292"/>
                  <a:gd name="connsiteY39" fmla="*/ 364261 h 422362"/>
                  <a:gd name="connsiteX40" fmla="*/ 804218 w 1032292"/>
                  <a:gd name="connsiteY40" fmla="*/ 368571 h 422362"/>
                  <a:gd name="connsiteX41" fmla="*/ 992336 w 1032292"/>
                  <a:gd name="connsiteY41" fmla="*/ 215928 h 422362"/>
                  <a:gd name="connsiteX42" fmla="*/ 965733 w 1032292"/>
                  <a:gd name="connsiteY42" fmla="*/ 70572 h 422362"/>
                  <a:gd name="connsiteX43" fmla="*/ 844493 w 1032292"/>
                  <a:gd name="connsiteY43" fmla="*/ -13330 h 422362"/>
                  <a:gd name="connsiteX44" fmla="*/ 803781 w 1032292"/>
                  <a:gd name="connsiteY44" fmla="*/ -17685 h 42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032292" h="422362">
                    <a:moveTo>
                      <a:pt x="529574" y="100085"/>
                    </a:moveTo>
                    <a:cubicBezTo>
                      <a:pt x="529116" y="100085"/>
                      <a:pt x="528680" y="99997"/>
                      <a:pt x="528222" y="99844"/>
                    </a:cubicBezTo>
                    <a:lnTo>
                      <a:pt x="486660" y="84661"/>
                    </a:lnTo>
                    <a:cubicBezTo>
                      <a:pt x="484611" y="83917"/>
                      <a:pt x="483564" y="81641"/>
                      <a:pt x="484305" y="79585"/>
                    </a:cubicBezTo>
                    <a:cubicBezTo>
                      <a:pt x="485047" y="77528"/>
                      <a:pt x="487314" y="76479"/>
                      <a:pt x="489364" y="77222"/>
                    </a:cubicBezTo>
                    <a:lnTo>
                      <a:pt x="530926" y="92405"/>
                    </a:lnTo>
                    <a:cubicBezTo>
                      <a:pt x="532976" y="93149"/>
                      <a:pt x="534022" y="95424"/>
                      <a:pt x="533281" y="97459"/>
                    </a:cubicBezTo>
                    <a:cubicBezTo>
                      <a:pt x="532714" y="99034"/>
                      <a:pt x="531231" y="100085"/>
                      <a:pt x="529574" y="100085"/>
                    </a:cubicBezTo>
                    <a:close/>
                    <a:moveTo>
                      <a:pt x="438884" y="306918"/>
                    </a:moveTo>
                    <a:cubicBezTo>
                      <a:pt x="438426" y="306918"/>
                      <a:pt x="437990" y="306854"/>
                      <a:pt x="437532" y="306678"/>
                    </a:cubicBezTo>
                    <a:lnTo>
                      <a:pt x="395970" y="291495"/>
                    </a:lnTo>
                    <a:cubicBezTo>
                      <a:pt x="393920" y="290751"/>
                      <a:pt x="392874" y="288476"/>
                      <a:pt x="393615" y="286419"/>
                    </a:cubicBezTo>
                    <a:cubicBezTo>
                      <a:pt x="394357" y="284363"/>
                      <a:pt x="396624" y="283312"/>
                      <a:pt x="398674" y="284056"/>
                    </a:cubicBezTo>
                    <a:lnTo>
                      <a:pt x="398674" y="284056"/>
                    </a:lnTo>
                    <a:lnTo>
                      <a:pt x="440236" y="299240"/>
                    </a:lnTo>
                    <a:cubicBezTo>
                      <a:pt x="442285" y="299983"/>
                      <a:pt x="443332" y="302259"/>
                      <a:pt x="442591" y="304293"/>
                    </a:cubicBezTo>
                    <a:cubicBezTo>
                      <a:pt x="442024" y="305869"/>
                      <a:pt x="440541" y="306918"/>
                      <a:pt x="438884" y="306918"/>
                    </a:cubicBezTo>
                    <a:close/>
                    <a:moveTo>
                      <a:pt x="192827" y="386620"/>
                    </a:moveTo>
                    <a:cubicBezTo>
                      <a:pt x="76777" y="386620"/>
                      <a:pt x="-17620" y="291911"/>
                      <a:pt x="-17620" y="175476"/>
                    </a:cubicBezTo>
                    <a:cubicBezTo>
                      <a:pt x="-17620" y="59041"/>
                      <a:pt x="76777" y="-35668"/>
                      <a:pt x="192827" y="-35668"/>
                    </a:cubicBezTo>
                    <a:cubicBezTo>
                      <a:pt x="308878" y="-35668"/>
                      <a:pt x="403275" y="59041"/>
                      <a:pt x="403275" y="175476"/>
                    </a:cubicBezTo>
                    <a:cubicBezTo>
                      <a:pt x="403275" y="291911"/>
                      <a:pt x="308878" y="386620"/>
                      <a:pt x="192827" y="386620"/>
                    </a:cubicBezTo>
                    <a:close/>
                    <a:moveTo>
                      <a:pt x="192827" y="-17619"/>
                    </a:moveTo>
                    <a:cubicBezTo>
                      <a:pt x="86721" y="-17619"/>
                      <a:pt x="392" y="68996"/>
                      <a:pt x="392" y="175454"/>
                    </a:cubicBezTo>
                    <a:cubicBezTo>
                      <a:pt x="392" y="281913"/>
                      <a:pt x="86721" y="368527"/>
                      <a:pt x="192827" y="368527"/>
                    </a:cubicBezTo>
                    <a:cubicBezTo>
                      <a:pt x="298935" y="368527"/>
                      <a:pt x="385263" y="281913"/>
                      <a:pt x="385263" y="175454"/>
                    </a:cubicBezTo>
                    <a:cubicBezTo>
                      <a:pt x="385263" y="68996"/>
                      <a:pt x="298935" y="-17619"/>
                      <a:pt x="192827" y="-17619"/>
                    </a:cubicBezTo>
                    <a:close/>
                    <a:moveTo>
                      <a:pt x="804218" y="386642"/>
                    </a:moveTo>
                    <a:cubicBezTo>
                      <a:pt x="789368" y="386642"/>
                      <a:pt x="774583" y="385067"/>
                      <a:pt x="760061" y="381939"/>
                    </a:cubicBezTo>
                    <a:cubicBezTo>
                      <a:pt x="705089" y="370124"/>
                      <a:pt x="658010" y="337526"/>
                      <a:pt x="627482" y="290182"/>
                    </a:cubicBezTo>
                    <a:cubicBezTo>
                      <a:pt x="596954" y="242838"/>
                      <a:pt x="586618" y="186393"/>
                      <a:pt x="598393" y="131238"/>
                    </a:cubicBezTo>
                    <a:cubicBezTo>
                      <a:pt x="610168" y="76085"/>
                      <a:pt x="642659" y="28850"/>
                      <a:pt x="689846" y="-1780"/>
                    </a:cubicBezTo>
                    <a:cubicBezTo>
                      <a:pt x="737034" y="-32409"/>
                      <a:pt x="793315" y="-42779"/>
                      <a:pt x="848265" y="-30964"/>
                    </a:cubicBezTo>
                    <a:cubicBezTo>
                      <a:pt x="903237" y="-19150"/>
                      <a:pt x="950316" y="13448"/>
                      <a:pt x="980844" y="60791"/>
                    </a:cubicBezTo>
                    <a:cubicBezTo>
                      <a:pt x="1011372" y="108136"/>
                      <a:pt x="1021708" y="164602"/>
                      <a:pt x="1009933" y="219735"/>
                    </a:cubicBezTo>
                    <a:cubicBezTo>
                      <a:pt x="988803" y="318711"/>
                      <a:pt x="901275" y="386642"/>
                      <a:pt x="804218" y="386642"/>
                    </a:cubicBezTo>
                    <a:close/>
                    <a:moveTo>
                      <a:pt x="803781" y="-17685"/>
                    </a:moveTo>
                    <a:cubicBezTo>
                      <a:pt x="767104" y="-17685"/>
                      <a:pt x="731147" y="-7117"/>
                      <a:pt x="699637" y="13361"/>
                    </a:cubicBezTo>
                    <a:cubicBezTo>
                      <a:pt x="656484" y="41386"/>
                      <a:pt x="626784" y="84573"/>
                      <a:pt x="616012" y="135002"/>
                    </a:cubicBezTo>
                    <a:cubicBezTo>
                      <a:pt x="593770" y="239097"/>
                      <a:pt x="660103" y="341945"/>
                      <a:pt x="763855" y="364261"/>
                    </a:cubicBezTo>
                    <a:cubicBezTo>
                      <a:pt x="777113" y="367127"/>
                      <a:pt x="790655" y="368571"/>
                      <a:pt x="804218" y="368571"/>
                    </a:cubicBezTo>
                    <a:cubicBezTo>
                      <a:pt x="892989" y="368571"/>
                      <a:pt x="973016" y="306460"/>
                      <a:pt x="992336" y="215928"/>
                    </a:cubicBezTo>
                    <a:cubicBezTo>
                      <a:pt x="1003108" y="165500"/>
                      <a:pt x="993666" y="113890"/>
                      <a:pt x="965733" y="70572"/>
                    </a:cubicBezTo>
                    <a:cubicBezTo>
                      <a:pt x="937800" y="27275"/>
                      <a:pt x="894755" y="-2523"/>
                      <a:pt x="844493" y="-13330"/>
                    </a:cubicBezTo>
                    <a:cubicBezTo>
                      <a:pt x="831126" y="-16219"/>
                      <a:pt x="817476" y="-17662"/>
                      <a:pt x="803781" y="-17685"/>
                    </a:cubicBezTo>
                    <a:close/>
                  </a:path>
                </a:pathLst>
              </a:custGeom>
              <a:solidFill>
                <a:srgbClr val="191919"/>
              </a:solidFill>
              <a:ln w="218" cap="flat">
                <a:noFill/>
                <a:prstDash val="solid"/>
                <a:miter/>
              </a:ln>
            </p:spPr>
            <p:txBody>
              <a:bodyPr rtlCol="0" anchor="ctr"/>
              <a:lstStyle/>
              <a:p>
                <a:endParaRPr lang="fr-FR"/>
              </a:p>
            </p:txBody>
          </p:sp>
          <p:sp>
            <p:nvSpPr>
              <p:cNvPr id="4422" name="Forme libre 4421">
                <a:extLst>
                  <a:ext uri="{FF2B5EF4-FFF2-40B4-BE49-F238E27FC236}">
                    <a16:creationId xmlns:a16="http://schemas.microsoft.com/office/drawing/2014/main" id="{B0838DE5-8E5E-EE05-785A-9DDE9B5372A0}"/>
                  </a:ext>
                </a:extLst>
              </p:cNvPr>
              <p:cNvSpPr/>
              <p:nvPr/>
            </p:nvSpPr>
            <p:spPr>
              <a:xfrm>
                <a:off x="6640664" y="10081131"/>
                <a:ext cx="323776" cy="293049"/>
              </a:xfrm>
              <a:custGeom>
                <a:avLst/>
                <a:gdLst>
                  <a:gd name="connsiteX0" fmla="*/ 259143 w 323776"/>
                  <a:gd name="connsiteY0" fmla="*/ 210855 h 293049"/>
                  <a:gd name="connsiteX1" fmla="*/ 257463 w 323776"/>
                  <a:gd name="connsiteY1" fmla="*/ 209170 h 293049"/>
                  <a:gd name="connsiteX2" fmla="*/ 257921 w 323776"/>
                  <a:gd name="connsiteY2" fmla="*/ 208011 h 293049"/>
                  <a:gd name="connsiteX3" fmla="*/ 297957 w 323776"/>
                  <a:gd name="connsiteY3" fmla="*/ 131810 h 293049"/>
                  <a:gd name="connsiteX4" fmla="*/ 232626 w 323776"/>
                  <a:gd name="connsiteY4" fmla="*/ -32690 h 293049"/>
                  <a:gd name="connsiteX5" fmla="*/ 232234 w 323776"/>
                  <a:gd name="connsiteY5" fmla="*/ -35053 h 293049"/>
                  <a:gd name="connsiteX6" fmla="*/ 234545 w 323776"/>
                  <a:gd name="connsiteY6" fmla="*/ -35491 h 293049"/>
                  <a:gd name="connsiteX7" fmla="*/ 301271 w 323776"/>
                  <a:gd name="connsiteY7" fmla="*/ 132510 h 293049"/>
                  <a:gd name="connsiteX8" fmla="*/ 260385 w 323776"/>
                  <a:gd name="connsiteY8" fmla="*/ 210330 h 293049"/>
                  <a:gd name="connsiteX9" fmla="*/ 259143 w 323776"/>
                  <a:gd name="connsiteY9" fmla="*/ 210855 h 293049"/>
                  <a:gd name="connsiteX10" fmla="*/ 109468 w 323776"/>
                  <a:gd name="connsiteY10" fmla="*/ 257280 h 293049"/>
                  <a:gd name="connsiteX11" fmla="*/ 109119 w 323776"/>
                  <a:gd name="connsiteY11" fmla="*/ 257236 h 293049"/>
                  <a:gd name="connsiteX12" fmla="*/ 7155 w 323776"/>
                  <a:gd name="connsiteY12" fmla="*/ 186680 h 293049"/>
                  <a:gd name="connsiteX13" fmla="*/ -15218 w 323776"/>
                  <a:gd name="connsiteY13" fmla="*/ 64448 h 293049"/>
                  <a:gd name="connsiteX14" fmla="*/ 25450 w 323776"/>
                  <a:gd name="connsiteY14" fmla="*/ -13132 h 293049"/>
                  <a:gd name="connsiteX15" fmla="*/ 27827 w 323776"/>
                  <a:gd name="connsiteY15" fmla="*/ -13175 h 293049"/>
                  <a:gd name="connsiteX16" fmla="*/ 27892 w 323776"/>
                  <a:gd name="connsiteY16" fmla="*/ -10790 h 293049"/>
                  <a:gd name="connsiteX17" fmla="*/ -11925 w 323776"/>
                  <a:gd name="connsiteY17" fmla="*/ 65170 h 293049"/>
                  <a:gd name="connsiteX18" fmla="*/ 9968 w 323776"/>
                  <a:gd name="connsiteY18" fmla="*/ 184842 h 293049"/>
                  <a:gd name="connsiteX19" fmla="*/ 109795 w 323776"/>
                  <a:gd name="connsiteY19" fmla="*/ 253933 h 293049"/>
                  <a:gd name="connsiteX20" fmla="*/ 111103 w 323776"/>
                  <a:gd name="connsiteY20" fmla="*/ 255946 h 293049"/>
                  <a:gd name="connsiteX21" fmla="*/ 109468 w 323776"/>
                  <a:gd name="connsiteY21" fmla="*/ 257280 h 29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3776" h="293049">
                    <a:moveTo>
                      <a:pt x="259143" y="210855"/>
                    </a:moveTo>
                    <a:cubicBezTo>
                      <a:pt x="258205" y="210855"/>
                      <a:pt x="257463" y="210089"/>
                      <a:pt x="257463" y="209170"/>
                    </a:cubicBezTo>
                    <a:cubicBezTo>
                      <a:pt x="257463" y="208733"/>
                      <a:pt x="257638" y="208318"/>
                      <a:pt x="257921" y="208011"/>
                    </a:cubicBezTo>
                    <a:cubicBezTo>
                      <a:pt x="277982" y="186855"/>
                      <a:pt x="291829" y="160514"/>
                      <a:pt x="297957" y="131810"/>
                    </a:cubicBezTo>
                    <a:cubicBezTo>
                      <a:pt x="311476" y="68495"/>
                      <a:pt x="285832" y="3933"/>
                      <a:pt x="232626" y="-32690"/>
                    </a:cubicBezTo>
                    <a:cubicBezTo>
                      <a:pt x="231863" y="-33237"/>
                      <a:pt x="231689" y="-34288"/>
                      <a:pt x="232234" y="-35053"/>
                    </a:cubicBezTo>
                    <a:cubicBezTo>
                      <a:pt x="232758" y="-35797"/>
                      <a:pt x="233782" y="-35994"/>
                      <a:pt x="234545" y="-35491"/>
                    </a:cubicBezTo>
                    <a:cubicBezTo>
                      <a:pt x="288885" y="1899"/>
                      <a:pt x="315096" y="67839"/>
                      <a:pt x="301271" y="132510"/>
                    </a:cubicBezTo>
                    <a:cubicBezTo>
                      <a:pt x="295013" y="161827"/>
                      <a:pt x="280861" y="188737"/>
                      <a:pt x="260385" y="210330"/>
                    </a:cubicBezTo>
                    <a:cubicBezTo>
                      <a:pt x="260037" y="210658"/>
                      <a:pt x="259600" y="210855"/>
                      <a:pt x="259143" y="210855"/>
                    </a:cubicBezTo>
                    <a:close/>
                    <a:moveTo>
                      <a:pt x="109468" y="257280"/>
                    </a:moveTo>
                    <a:cubicBezTo>
                      <a:pt x="109359" y="257280"/>
                      <a:pt x="109228" y="257258"/>
                      <a:pt x="109119" y="257236"/>
                    </a:cubicBezTo>
                    <a:cubicBezTo>
                      <a:pt x="66859" y="248157"/>
                      <a:pt x="30640" y="223085"/>
                      <a:pt x="7155" y="186680"/>
                    </a:cubicBezTo>
                    <a:cubicBezTo>
                      <a:pt x="-16330" y="150275"/>
                      <a:pt x="-24267" y="106869"/>
                      <a:pt x="-15218" y="64448"/>
                    </a:cubicBezTo>
                    <a:cubicBezTo>
                      <a:pt x="-8981" y="35263"/>
                      <a:pt x="5083" y="8440"/>
                      <a:pt x="25450" y="-13132"/>
                    </a:cubicBezTo>
                    <a:cubicBezTo>
                      <a:pt x="26104" y="-13810"/>
                      <a:pt x="27173" y="-13832"/>
                      <a:pt x="27827" y="-13175"/>
                    </a:cubicBezTo>
                    <a:cubicBezTo>
                      <a:pt x="28503" y="-12541"/>
                      <a:pt x="28524" y="-11469"/>
                      <a:pt x="27892" y="-10790"/>
                    </a:cubicBezTo>
                    <a:cubicBezTo>
                      <a:pt x="7962" y="10322"/>
                      <a:pt x="-5820" y="36576"/>
                      <a:pt x="-11925" y="65170"/>
                    </a:cubicBezTo>
                    <a:cubicBezTo>
                      <a:pt x="-20800" y="106694"/>
                      <a:pt x="-13015" y="149181"/>
                      <a:pt x="9968" y="184842"/>
                    </a:cubicBezTo>
                    <a:cubicBezTo>
                      <a:pt x="32951" y="220503"/>
                      <a:pt x="68407" y="245028"/>
                      <a:pt x="109795" y="253933"/>
                    </a:cubicBezTo>
                    <a:cubicBezTo>
                      <a:pt x="110710" y="254130"/>
                      <a:pt x="111277" y="255027"/>
                      <a:pt x="111103" y="255946"/>
                    </a:cubicBezTo>
                    <a:cubicBezTo>
                      <a:pt x="110950" y="256711"/>
                      <a:pt x="110274" y="257280"/>
                      <a:pt x="109468" y="257280"/>
                    </a:cubicBezTo>
                    <a:close/>
                  </a:path>
                </a:pathLst>
              </a:custGeom>
              <a:solidFill>
                <a:srgbClr val="191919"/>
              </a:solidFill>
              <a:ln w="218" cap="flat">
                <a:noFill/>
                <a:prstDash val="solid"/>
                <a:miter/>
              </a:ln>
            </p:spPr>
            <p:txBody>
              <a:bodyPr rtlCol="0" anchor="ctr"/>
              <a:lstStyle/>
              <a:p>
                <a:endParaRPr lang="fr-FR"/>
              </a:p>
            </p:txBody>
          </p:sp>
          <p:sp>
            <p:nvSpPr>
              <p:cNvPr id="4423" name="Forme libre 4422">
                <a:extLst>
                  <a:ext uri="{FF2B5EF4-FFF2-40B4-BE49-F238E27FC236}">
                    <a16:creationId xmlns:a16="http://schemas.microsoft.com/office/drawing/2014/main" id="{632DFD08-9AE0-B658-68F0-BC1E8823BDD6}"/>
                  </a:ext>
                </a:extLst>
              </p:cNvPr>
              <p:cNvSpPr/>
              <p:nvPr/>
            </p:nvSpPr>
            <p:spPr>
              <a:xfrm>
                <a:off x="6095763" y="10056062"/>
                <a:ext cx="825945" cy="290618"/>
              </a:xfrm>
              <a:custGeom>
                <a:avLst/>
                <a:gdLst>
                  <a:gd name="connsiteX0" fmla="*/ 780923 w 825945"/>
                  <a:gd name="connsiteY0" fmla="*/ 198926 h 290618"/>
                  <a:gd name="connsiteX1" fmla="*/ 779244 w 825945"/>
                  <a:gd name="connsiteY1" fmla="*/ 197241 h 290618"/>
                  <a:gd name="connsiteX2" fmla="*/ 779615 w 825945"/>
                  <a:gd name="connsiteY2" fmla="*/ 196191 h 290618"/>
                  <a:gd name="connsiteX3" fmla="*/ 797605 w 825945"/>
                  <a:gd name="connsiteY3" fmla="*/ 82907 h 290618"/>
                  <a:gd name="connsiteX4" fmla="*/ 798586 w 825945"/>
                  <a:gd name="connsiteY4" fmla="*/ 80719 h 290618"/>
                  <a:gd name="connsiteX5" fmla="*/ 800767 w 825945"/>
                  <a:gd name="connsiteY5" fmla="*/ 81704 h 290618"/>
                  <a:gd name="connsiteX6" fmla="*/ 782254 w 825945"/>
                  <a:gd name="connsiteY6" fmla="*/ 198291 h 290618"/>
                  <a:gd name="connsiteX7" fmla="*/ 780923 w 825945"/>
                  <a:gd name="connsiteY7" fmla="*/ 198926 h 290618"/>
                  <a:gd name="connsiteX8" fmla="*/ 669496 w 825945"/>
                  <a:gd name="connsiteY8" fmla="*/ 217172 h 290618"/>
                  <a:gd name="connsiteX9" fmla="*/ 669147 w 825945"/>
                  <a:gd name="connsiteY9" fmla="*/ 217128 h 290618"/>
                  <a:gd name="connsiteX10" fmla="*/ 609116 w 825945"/>
                  <a:gd name="connsiteY10" fmla="*/ 175581 h 290618"/>
                  <a:gd name="connsiteX11" fmla="*/ 595945 w 825945"/>
                  <a:gd name="connsiteY11" fmla="*/ 103603 h 290618"/>
                  <a:gd name="connsiteX12" fmla="*/ 597973 w 825945"/>
                  <a:gd name="connsiteY12" fmla="*/ 102335 h 290618"/>
                  <a:gd name="connsiteX13" fmla="*/ 599259 w 825945"/>
                  <a:gd name="connsiteY13" fmla="*/ 104325 h 290618"/>
                  <a:gd name="connsiteX14" fmla="*/ 611951 w 825945"/>
                  <a:gd name="connsiteY14" fmla="*/ 173744 h 290618"/>
                  <a:gd name="connsiteX15" fmla="*/ 669867 w 825945"/>
                  <a:gd name="connsiteY15" fmla="*/ 213824 h 290618"/>
                  <a:gd name="connsiteX16" fmla="*/ 671175 w 825945"/>
                  <a:gd name="connsiteY16" fmla="*/ 215837 h 290618"/>
                  <a:gd name="connsiteX17" fmla="*/ 669496 w 825945"/>
                  <a:gd name="connsiteY17" fmla="*/ 217172 h 290618"/>
                  <a:gd name="connsiteX18" fmla="*/ 29606 w 825945"/>
                  <a:gd name="connsiteY18" fmla="*/ -24711 h 290618"/>
                  <a:gd name="connsiteX19" fmla="*/ 27905 w 825945"/>
                  <a:gd name="connsiteY19" fmla="*/ -26396 h 290618"/>
                  <a:gd name="connsiteX20" fmla="*/ 29083 w 825945"/>
                  <a:gd name="connsiteY20" fmla="*/ -28014 h 290618"/>
                  <a:gd name="connsiteX21" fmla="*/ 106885 w 825945"/>
                  <a:gd name="connsiteY21" fmla="*/ -32959 h 290618"/>
                  <a:gd name="connsiteX22" fmla="*/ 108237 w 825945"/>
                  <a:gd name="connsiteY22" fmla="*/ -30990 h 290618"/>
                  <a:gd name="connsiteX23" fmla="*/ 106275 w 825945"/>
                  <a:gd name="connsiteY23" fmla="*/ -29634 h 290618"/>
                  <a:gd name="connsiteX24" fmla="*/ 30129 w 825945"/>
                  <a:gd name="connsiteY24" fmla="*/ -24798 h 290618"/>
                  <a:gd name="connsiteX25" fmla="*/ 29606 w 825945"/>
                  <a:gd name="connsiteY25" fmla="*/ -24711 h 290618"/>
                  <a:gd name="connsiteX26" fmla="*/ 77513 w 825945"/>
                  <a:gd name="connsiteY26" fmla="*/ 254955 h 290618"/>
                  <a:gd name="connsiteX27" fmla="*/ 6121 w 825945"/>
                  <a:gd name="connsiteY27" fmla="*/ 233471 h 290618"/>
                  <a:gd name="connsiteX28" fmla="*/ 5641 w 825945"/>
                  <a:gd name="connsiteY28" fmla="*/ 231130 h 290618"/>
                  <a:gd name="connsiteX29" fmla="*/ 7974 w 825945"/>
                  <a:gd name="connsiteY29" fmla="*/ 230649 h 290618"/>
                  <a:gd name="connsiteX30" fmla="*/ 7974 w 825945"/>
                  <a:gd name="connsiteY30" fmla="*/ 230649 h 290618"/>
                  <a:gd name="connsiteX31" fmla="*/ 103811 w 825945"/>
                  <a:gd name="connsiteY31" fmla="*/ 248829 h 290618"/>
                  <a:gd name="connsiteX32" fmla="*/ 184405 w 825945"/>
                  <a:gd name="connsiteY32" fmla="*/ 193697 h 290618"/>
                  <a:gd name="connsiteX33" fmla="*/ 186760 w 825945"/>
                  <a:gd name="connsiteY33" fmla="*/ 193281 h 290618"/>
                  <a:gd name="connsiteX34" fmla="*/ 187239 w 825945"/>
                  <a:gd name="connsiteY34" fmla="*/ 195556 h 290618"/>
                  <a:gd name="connsiteX35" fmla="*/ 104509 w 825945"/>
                  <a:gd name="connsiteY35" fmla="*/ 252154 h 290618"/>
                  <a:gd name="connsiteX36" fmla="*/ 77513 w 825945"/>
                  <a:gd name="connsiteY36" fmla="*/ 254955 h 290618"/>
                  <a:gd name="connsiteX37" fmla="*/ -4389 w 825945"/>
                  <a:gd name="connsiteY37" fmla="*/ 170549 h 290618"/>
                  <a:gd name="connsiteX38" fmla="*/ -5872 w 825945"/>
                  <a:gd name="connsiteY38" fmla="*/ 169674 h 290618"/>
                  <a:gd name="connsiteX39" fmla="*/ -13810 w 825945"/>
                  <a:gd name="connsiteY39" fmla="*/ 96843 h 290618"/>
                  <a:gd name="connsiteX40" fmla="*/ 31917 w 825945"/>
                  <a:gd name="connsiteY40" fmla="*/ 39719 h 290618"/>
                  <a:gd name="connsiteX41" fmla="*/ 34207 w 825945"/>
                  <a:gd name="connsiteY41" fmla="*/ 40398 h 290618"/>
                  <a:gd name="connsiteX42" fmla="*/ 33531 w 825945"/>
                  <a:gd name="connsiteY42" fmla="*/ 42695 h 290618"/>
                  <a:gd name="connsiteX43" fmla="*/ -10582 w 825945"/>
                  <a:gd name="connsiteY43" fmla="*/ 97805 h 290618"/>
                  <a:gd name="connsiteX44" fmla="*/ -2929 w 825945"/>
                  <a:gd name="connsiteY44" fmla="*/ 168056 h 290618"/>
                  <a:gd name="connsiteX45" fmla="*/ -3604 w 825945"/>
                  <a:gd name="connsiteY45" fmla="*/ 170353 h 290618"/>
                  <a:gd name="connsiteX46" fmla="*/ -4389 w 825945"/>
                  <a:gd name="connsiteY46" fmla="*/ 170549 h 29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25945" h="290618">
                    <a:moveTo>
                      <a:pt x="780923" y="198926"/>
                    </a:moveTo>
                    <a:cubicBezTo>
                      <a:pt x="779986" y="198926"/>
                      <a:pt x="779244" y="198160"/>
                      <a:pt x="779244" y="197241"/>
                    </a:cubicBezTo>
                    <a:cubicBezTo>
                      <a:pt x="779244" y="196847"/>
                      <a:pt x="779375" y="196475"/>
                      <a:pt x="779615" y="196191"/>
                    </a:cubicBezTo>
                    <a:cubicBezTo>
                      <a:pt x="804932" y="164468"/>
                      <a:pt x="811822" y="121062"/>
                      <a:pt x="797605" y="82907"/>
                    </a:cubicBezTo>
                    <a:cubicBezTo>
                      <a:pt x="797278" y="82032"/>
                      <a:pt x="797714" y="81047"/>
                      <a:pt x="798586" y="80719"/>
                    </a:cubicBezTo>
                    <a:cubicBezTo>
                      <a:pt x="799458" y="80391"/>
                      <a:pt x="800440" y="80828"/>
                      <a:pt x="800767" y="81704"/>
                    </a:cubicBezTo>
                    <a:cubicBezTo>
                      <a:pt x="815420" y="120952"/>
                      <a:pt x="808311" y="165627"/>
                      <a:pt x="782254" y="198291"/>
                    </a:cubicBezTo>
                    <a:cubicBezTo>
                      <a:pt x="781905" y="198707"/>
                      <a:pt x="781425" y="198926"/>
                      <a:pt x="780923" y="198926"/>
                    </a:cubicBezTo>
                    <a:close/>
                    <a:moveTo>
                      <a:pt x="669496" y="217172"/>
                    </a:moveTo>
                    <a:cubicBezTo>
                      <a:pt x="669387" y="217172"/>
                      <a:pt x="669256" y="217150"/>
                      <a:pt x="669147" y="217128"/>
                    </a:cubicBezTo>
                    <a:cubicBezTo>
                      <a:pt x="644267" y="211768"/>
                      <a:pt x="622941" y="197022"/>
                      <a:pt x="609116" y="175581"/>
                    </a:cubicBezTo>
                    <a:cubicBezTo>
                      <a:pt x="595291" y="154141"/>
                      <a:pt x="590603" y="128588"/>
                      <a:pt x="595945" y="103603"/>
                    </a:cubicBezTo>
                    <a:cubicBezTo>
                      <a:pt x="596163" y="102684"/>
                      <a:pt x="597057" y="102116"/>
                      <a:pt x="597973" y="102335"/>
                    </a:cubicBezTo>
                    <a:cubicBezTo>
                      <a:pt x="598867" y="102531"/>
                      <a:pt x="599434" y="103429"/>
                      <a:pt x="599259" y="104325"/>
                    </a:cubicBezTo>
                    <a:cubicBezTo>
                      <a:pt x="594113" y="128413"/>
                      <a:pt x="598627" y="153069"/>
                      <a:pt x="611951" y="173744"/>
                    </a:cubicBezTo>
                    <a:cubicBezTo>
                      <a:pt x="625295" y="194419"/>
                      <a:pt x="645858" y="208662"/>
                      <a:pt x="669867" y="213824"/>
                    </a:cubicBezTo>
                    <a:cubicBezTo>
                      <a:pt x="670782" y="214022"/>
                      <a:pt x="671350" y="214918"/>
                      <a:pt x="671175" y="215837"/>
                    </a:cubicBezTo>
                    <a:cubicBezTo>
                      <a:pt x="670979" y="216625"/>
                      <a:pt x="670303" y="217172"/>
                      <a:pt x="669496" y="217172"/>
                    </a:cubicBezTo>
                    <a:close/>
                    <a:moveTo>
                      <a:pt x="29606" y="-24711"/>
                    </a:moveTo>
                    <a:cubicBezTo>
                      <a:pt x="28668" y="-24711"/>
                      <a:pt x="27927" y="-25477"/>
                      <a:pt x="27905" y="-26396"/>
                    </a:cubicBezTo>
                    <a:cubicBezTo>
                      <a:pt x="27905" y="-27139"/>
                      <a:pt x="28384" y="-27796"/>
                      <a:pt x="29083" y="-28014"/>
                    </a:cubicBezTo>
                    <a:cubicBezTo>
                      <a:pt x="54028" y="-36109"/>
                      <a:pt x="80936" y="-37816"/>
                      <a:pt x="106885" y="-32959"/>
                    </a:cubicBezTo>
                    <a:cubicBezTo>
                      <a:pt x="107801" y="-32784"/>
                      <a:pt x="108412" y="-31909"/>
                      <a:pt x="108237" y="-30990"/>
                    </a:cubicBezTo>
                    <a:cubicBezTo>
                      <a:pt x="108063" y="-30071"/>
                      <a:pt x="107191" y="-29459"/>
                      <a:pt x="106275" y="-29634"/>
                    </a:cubicBezTo>
                    <a:cubicBezTo>
                      <a:pt x="80871" y="-34381"/>
                      <a:pt x="54551" y="-32718"/>
                      <a:pt x="30129" y="-24798"/>
                    </a:cubicBezTo>
                    <a:cubicBezTo>
                      <a:pt x="29955" y="-24733"/>
                      <a:pt x="29780" y="-24711"/>
                      <a:pt x="29606" y="-24711"/>
                    </a:cubicBezTo>
                    <a:close/>
                    <a:moveTo>
                      <a:pt x="77513" y="254955"/>
                    </a:moveTo>
                    <a:cubicBezTo>
                      <a:pt x="52327" y="254955"/>
                      <a:pt x="27687" y="247626"/>
                      <a:pt x="6121" y="233471"/>
                    </a:cubicBezTo>
                    <a:cubicBezTo>
                      <a:pt x="5336" y="232967"/>
                      <a:pt x="5118" y="231917"/>
                      <a:pt x="5641" y="231130"/>
                    </a:cubicBezTo>
                    <a:cubicBezTo>
                      <a:pt x="6165" y="230342"/>
                      <a:pt x="7189" y="230123"/>
                      <a:pt x="7974" y="230649"/>
                    </a:cubicBezTo>
                    <a:lnTo>
                      <a:pt x="7974" y="230649"/>
                    </a:lnTo>
                    <a:cubicBezTo>
                      <a:pt x="36453" y="249355"/>
                      <a:pt x="70492" y="255809"/>
                      <a:pt x="103811" y="248829"/>
                    </a:cubicBezTo>
                    <a:cubicBezTo>
                      <a:pt x="137130" y="241850"/>
                      <a:pt x="165761" y="222270"/>
                      <a:pt x="184405" y="193697"/>
                    </a:cubicBezTo>
                    <a:cubicBezTo>
                      <a:pt x="184950" y="192931"/>
                      <a:pt x="185997" y="192756"/>
                      <a:pt x="186760" y="193281"/>
                    </a:cubicBezTo>
                    <a:cubicBezTo>
                      <a:pt x="187480" y="193785"/>
                      <a:pt x="187698" y="194790"/>
                      <a:pt x="187239" y="195556"/>
                    </a:cubicBezTo>
                    <a:cubicBezTo>
                      <a:pt x="168094" y="224895"/>
                      <a:pt x="138722" y="245000"/>
                      <a:pt x="104509" y="252154"/>
                    </a:cubicBezTo>
                    <a:cubicBezTo>
                      <a:pt x="95634" y="254014"/>
                      <a:pt x="86584" y="254955"/>
                      <a:pt x="77513" y="254955"/>
                    </a:cubicBezTo>
                    <a:close/>
                    <a:moveTo>
                      <a:pt x="-4389" y="170549"/>
                    </a:moveTo>
                    <a:cubicBezTo>
                      <a:pt x="-4978" y="170549"/>
                      <a:pt x="-5567" y="170221"/>
                      <a:pt x="-5872" y="169674"/>
                    </a:cubicBezTo>
                    <a:cubicBezTo>
                      <a:pt x="-18127" y="147249"/>
                      <a:pt x="-20940" y="121390"/>
                      <a:pt x="-13810" y="96843"/>
                    </a:cubicBezTo>
                    <a:cubicBezTo>
                      <a:pt x="-6679" y="72296"/>
                      <a:pt x="9566" y="52015"/>
                      <a:pt x="31917" y="39719"/>
                    </a:cubicBezTo>
                    <a:cubicBezTo>
                      <a:pt x="32724" y="39260"/>
                      <a:pt x="33771" y="39566"/>
                      <a:pt x="34207" y="40398"/>
                    </a:cubicBezTo>
                    <a:cubicBezTo>
                      <a:pt x="34643" y="41229"/>
                      <a:pt x="34359" y="42257"/>
                      <a:pt x="33531" y="42695"/>
                    </a:cubicBezTo>
                    <a:cubicBezTo>
                      <a:pt x="11965" y="54553"/>
                      <a:pt x="-3692" y="74112"/>
                      <a:pt x="-10582" y="97805"/>
                    </a:cubicBezTo>
                    <a:cubicBezTo>
                      <a:pt x="-17473" y="121478"/>
                      <a:pt x="-14747" y="146440"/>
                      <a:pt x="-2929" y="168056"/>
                    </a:cubicBezTo>
                    <a:cubicBezTo>
                      <a:pt x="-2471" y="168887"/>
                      <a:pt x="-2776" y="169915"/>
                      <a:pt x="-3604" y="170353"/>
                    </a:cubicBezTo>
                    <a:cubicBezTo>
                      <a:pt x="-3844" y="170485"/>
                      <a:pt x="-4128" y="170549"/>
                      <a:pt x="-4389" y="170549"/>
                    </a:cubicBezTo>
                    <a:close/>
                  </a:path>
                </a:pathLst>
              </a:custGeom>
              <a:solidFill>
                <a:srgbClr val="191919"/>
              </a:solidFill>
              <a:ln w="218" cap="flat">
                <a:noFill/>
                <a:prstDash val="solid"/>
                <a:miter/>
              </a:ln>
            </p:spPr>
            <p:txBody>
              <a:bodyPr rtlCol="0" anchor="ctr"/>
              <a:lstStyle/>
              <a:p>
                <a:endParaRPr lang="fr-FR"/>
              </a:p>
            </p:txBody>
          </p:sp>
          <p:sp>
            <p:nvSpPr>
              <p:cNvPr id="4424" name="Forme libre 4423">
                <a:extLst>
                  <a:ext uri="{FF2B5EF4-FFF2-40B4-BE49-F238E27FC236}">
                    <a16:creationId xmlns:a16="http://schemas.microsoft.com/office/drawing/2014/main" id="{677B6235-29FB-900A-F653-C784E818C661}"/>
                  </a:ext>
                </a:extLst>
              </p:cNvPr>
              <p:cNvSpPr/>
              <p:nvPr/>
            </p:nvSpPr>
            <p:spPr>
              <a:xfrm>
                <a:off x="6032110" y="9871601"/>
                <a:ext cx="902388" cy="503083"/>
              </a:xfrm>
              <a:custGeom>
                <a:avLst/>
                <a:gdLst>
                  <a:gd name="connsiteX0" fmla="*/ 141530 w 902388"/>
                  <a:gd name="connsiteY0" fmla="*/ 467737 h 503083"/>
                  <a:gd name="connsiteX1" fmla="*/ -17238 w 902388"/>
                  <a:gd name="connsiteY1" fmla="*/ 308444 h 503083"/>
                  <a:gd name="connsiteX2" fmla="*/ 16910 w 902388"/>
                  <a:gd name="connsiteY2" fmla="*/ 209730 h 503083"/>
                  <a:gd name="connsiteX3" fmla="*/ 19265 w 902388"/>
                  <a:gd name="connsiteY3" fmla="*/ 209402 h 503083"/>
                  <a:gd name="connsiteX4" fmla="*/ 19592 w 902388"/>
                  <a:gd name="connsiteY4" fmla="*/ 211765 h 503083"/>
                  <a:gd name="connsiteX5" fmla="*/ 19549 w 902388"/>
                  <a:gd name="connsiteY5" fmla="*/ 211830 h 503083"/>
                  <a:gd name="connsiteX6" fmla="*/ -13879 w 902388"/>
                  <a:gd name="connsiteY6" fmla="*/ 308444 h 503083"/>
                  <a:gd name="connsiteX7" fmla="*/ 141530 w 902388"/>
                  <a:gd name="connsiteY7" fmla="*/ 464368 h 503083"/>
                  <a:gd name="connsiteX8" fmla="*/ 143209 w 902388"/>
                  <a:gd name="connsiteY8" fmla="*/ 466052 h 503083"/>
                  <a:gd name="connsiteX9" fmla="*/ 141530 w 902388"/>
                  <a:gd name="connsiteY9" fmla="*/ 467737 h 503083"/>
                  <a:gd name="connsiteX10" fmla="*/ -12505 w 902388"/>
                  <a:gd name="connsiteY10" fmla="*/ 120643 h 503083"/>
                  <a:gd name="connsiteX11" fmla="*/ -17565 w 902388"/>
                  <a:gd name="connsiteY11" fmla="*/ 115567 h 503083"/>
                  <a:gd name="connsiteX12" fmla="*/ -15667 w 902388"/>
                  <a:gd name="connsiteY12" fmla="*/ 111607 h 503083"/>
                  <a:gd name="connsiteX13" fmla="*/ 123126 w 902388"/>
                  <a:gd name="connsiteY13" fmla="*/ 56934 h 503083"/>
                  <a:gd name="connsiteX14" fmla="*/ 271558 w 902388"/>
                  <a:gd name="connsiteY14" fmla="*/ 92639 h 503083"/>
                  <a:gd name="connsiteX15" fmla="*/ 273302 w 902388"/>
                  <a:gd name="connsiteY15" fmla="*/ 99619 h 503083"/>
                  <a:gd name="connsiteX16" fmla="*/ 266346 w 902388"/>
                  <a:gd name="connsiteY16" fmla="*/ 101369 h 503083"/>
                  <a:gd name="connsiteX17" fmla="*/ 266325 w 902388"/>
                  <a:gd name="connsiteY17" fmla="*/ 101347 h 503083"/>
                  <a:gd name="connsiteX18" fmla="*/ 123890 w 902388"/>
                  <a:gd name="connsiteY18" fmla="*/ 67085 h 503083"/>
                  <a:gd name="connsiteX19" fmla="*/ -9322 w 902388"/>
                  <a:gd name="connsiteY19" fmla="*/ 119549 h 503083"/>
                  <a:gd name="connsiteX20" fmla="*/ -12505 w 902388"/>
                  <a:gd name="connsiteY20" fmla="*/ 120643 h 503083"/>
                  <a:gd name="connsiteX21" fmla="*/ 879742 w 902388"/>
                  <a:gd name="connsiteY21" fmla="*/ 101718 h 503083"/>
                  <a:gd name="connsiteX22" fmla="*/ 877147 w 902388"/>
                  <a:gd name="connsiteY22" fmla="*/ 100996 h 503083"/>
                  <a:gd name="connsiteX23" fmla="*/ 667769 w 902388"/>
                  <a:gd name="connsiteY23" fmla="*/ 82007 h 503083"/>
                  <a:gd name="connsiteX24" fmla="*/ 661249 w 902388"/>
                  <a:gd name="connsiteY24" fmla="*/ 79053 h 503083"/>
                  <a:gd name="connsiteX25" fmla="*/ 664192 w 902388"/>
                  <a:gd name="connsiteY25" fmla="*/ 72511 h 503083"/>
                  <a:gd name="connsiteX26" fmla="*/ 882359 w 902388"/>
                  <a:gd name="connsiteY26" fmla="*/ 92311 h 503083"/>
                  <a:gd name="connsiteX27" fmla="*/ 884104 w 902388"/>
                  <a:gd name="connsiteY27" fmla="*/ 99291 h 503083"/>
                  <a:gd name="connsiteX28" fmla="*/ 879742 w 902388"/>
                  <a:gd name="connsiteY28" fmla="*/ 101718 h 503083"/>
                  <a:gd name="connsiteX29" fmla="*/ 185360 w 902388"/>
                  <a:gd name="connsiteY29" fmla="*/ -35347 h 503083"/>
                  <a:gd name="connsiteX30" fmla="*/ 290115 w 902388"/>
                  <a:gd name="connsiteY30" fmla="*/ -35347 h 503083"/>
                  <a:gd name="connsiteX31" fmla="*/ 290572 w 902388"/>
                  <a:gd name="connsiteY31" fmla="*/ -19114 h 503083"/>
                  <a:gd name="connsiteX32" fmla="*/ 207122 w 902388"/>
                  <a:gd name="connsiteY32" fmla="*/ -1983 h 503083"/>
                  <a:gd name="connsiteX33" fmla="*/ 185360 w 902388"/>
                  <a:gd name="connsiteY33" fmla="*/ -35347 h 5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02388" h="503083">
                    <a:moveTo>
                      <a:pt x="141530" y="467737"/>
                    </a:moveTo>
                    <a:cubicBezTo>
                      <a:pt x="53980" y="467737"/>
                      <a:pt x="-17238" y="396284"/>
                      <a:pt x="-17238" y="308444"/>
                    </a:cubicBezTo>
                    <a:cubicBezTo>
                      <a:pt x="-17238" y="272214"/>
                      <a:pt x="-5419" y="238084"/>
                      <a:pt x="16910" y="209730"/>
                    </a:cubicBezTo>
                    <a:cubicBezTo>
                      <a:pt x="17477" y="208986"/>
                      <a:pt x="18524" y="208833"/>
                      <a:pt x="19265" y="209402"/>
                    </a:cubicBezTo>
                    <a:cubicBezTo>
                      <a:pt x="20007" y="209971"/>
                      <a:pt x="20159" y="211021"/>
                      <a:pt x="19592" y="211765"/>
                    </a:cubicBezTo>
                    <a:cubicBezTo>
                      <a:pt x="19571" y="211787"/>
                      <a:pt x="19571" y="211808"/>
                      <a:pt x="19549" y="211830"/>
                    </a:cubicBezTo>
                    <a:cubicBezTo>
                      <a:pt x="-2322" y="239572"/>
                      <a:pt x="-13879" y="272979"/>
                      <a:pt x="-13879" y="308444"/>
                    </a:cubicBezTo>
                    <a:cubicBezTo>
                      <a:pt x="-13879" y="394424"/>
                      <a:pt x="55833" y="464368"/>
                      <a:pt x="141530" y="464368"/>
                    </a:cubicBezTo>
                    <a:cubicBezTo>
                      <a:pt x="142468" y="464368"/>
                      <a:pt x="143209" y="465134"/>
                      <a:pt x="143209" y="466052"/>
                    </a:cubicBezTo>
                    <a:cubicBezTo>
                      <a:pt x="143209" y="466971"/>
                      <a:pt x="142468" y="467737"/>
                      <a:pt x="141530" y="467737"/>
                    </a:cubicBezTo>
                    <a:close/>
                    <a:moveTo>
                      <a:pt x="-12505" y="120643"/>
                    </a:moveTo>
                    <a:cubicBezTo>
                      <a:pt x="-15297" y="120643"/>
                      <a:pt x="-17565" y="118368"/>
                      <a:pt x="-17565" y="115567"/>
                    </a:cubicBezTo>
                    <a:cubicBezTo>
                      <a:pt x="-17565" y="114014"/>
                      <a:pt x="-16867" y="112570"/>
                      <a:pt x="-15667" y="111607"/>
                    </a:cubicBezTo>
                    <a:cubicBezTo>
                      <a:pt x="24106" y="79644"/>
                      <a:pt x="72101" y="60741"/>
                      <a:pt x="123126" y="56934"/>
                    </a:cubicBezTo>
                    <a:cubicBezTo>
                      <a:pt x="175307" y="53040"/>
                      <a:pt x="226616" y="65380"/>
                      <a:pt x="271558" y="92639"/>
                    </a:cubicBezTo>
                    <a:cubicBezTo>
                      <a:pt x="273957" y="94083"/>
                      <a:pt x="274742" y="97212"/>
                      <a:pt x="273302" y="99619"/>
                    </a:cubicBezTo>
                    <a:cubicBezTo>
                      <a:pt x="271863" y="102025"/>
                      <a:pt x="268745" y="102812"/>
                      <a:pt x="266346" y="101369"/>
                    </a:cubicBezTo>
                    <a:cubicBezTo>
                      <a:pt x="266346" y="101369"/>
                      <a:pt x="266325" y="101347"/>
                      <a:pt x="266325" y="101347"/>
                    </a:cubicBezTo>
                    <a:cubicBezTo>
                      <a:pt x="223215" y="75203"/>
                      <a:pt x="173956" y="63345"/>
                      <a:pt x="123890" y="67085"/>
                    </a:cubicBezTo>
                    <a:cubicBezTo>
                      <a:pt x="74892" y="70740"/>
                      <a:pt x="28838" y="88876"/>
                      <a:pt x="-9322" y="119549"/>
                    </a:cubicBezTo>
                    <a:cubicBezTo>
                      <a:pt x="-10238" y="120249"/>
                      <a:pt x="-11350" y="120643"/>
                      <a:pt x="-12505" y="120643"/>
                    </a:cubicBezTo>
                    <a:close/>
                    <a:moveTo>
                      <a:pt x="879742" y="101718"/>
                    </a:moveTo>
                    <a:cubicBezTo>
                      <a:pt x="878827" y="101718"/>
                      <a:pt x="877933" y="101478"/>
                      <a:pt x="877147" y="100996"/>
                    </a:cubicBezTo>
                    <a:cubicBezTo>
                      <a:pt x="813475" y="62666"/>
                      <a:pt x="737154" y="55731"/>
                      <a:pt x="667769" y="82007"/>
                    </a:cubicBezTo>
                    <a:cubicBezTo>
                      <a:pt x="665152" y="82991"/>
                      <a:pt x="662230" y="81679"/>
                      <a:pt x="661249" y="79053"/>
                    </a:cubicBezTo>
                    <a:cubicBezTo>
                      <a:pt x="660267" y="76428"/>
                      <a:pt x="661576" y="73496"/>
                      <a:pt x="664192" y="72511"/>
                    </a:cubicBezTo>
                    <a:cubicBezTo>
                      <a:pt x="736500" y="45143"/>
                      <a:pt x="816004" y="52362"/>
                      <a:pt x="882359" y="92311"/>
                    </a:cubicBezTo>
                    <a:cubicBezTo>
                      <a:pt x="884758" y="93755"/>
                      <a:pt x="885543" y="96884"/>
                      <a:pt x="884104" y="99291"/>
                    </a:cubicBezTo>
                    <a:cubicBezTo>
                      <a:pt x="883166" y="100800"/>
                      <a:pt x="881509" y="101718"/>
                      <a:pt x="879742" y="101718"/>
                    </a:cubicBezTo>
                    <a:close/>
                    <a:moveTo>
                      <a:pt x="185360" y="-35347"/>
                    </a:moveTo>
                    <a:lnTo>
                      <a:pt x="290115" y="-35347"/>
                    </a:lnTo>
                    <a:cubicBezTo>
                      <a:pt x="302064" y="-35347"/>
                      <a:pt x="302217" y="-19114"/>
                      <a:pt x="290572" y="-19114"/>
                    </a:cubicBezTo>
                    <a:cubicBezTo>
                      <a:pt x="252609" y="-19114"/>
                      <a:pt x="230999" y="-1983"/>
                      <a:pt x="207122" y="-1983"/>
                    </a:cubicBezTo>
                    <a:cubicBezTo>
                      <a:pt x="175133" y="-1983"/>
                      <a:pt x="167872" y="-35347"/>
                      <a:pt x="185360" y="-35347"/>
                    </a:cubicBezTo>
                    <a:close/>
                  </a:path>
                </a:pathLst>
              </a:custGeom>
              <a:solidFill>
                <a:srgbClr val="191919"/>
              </a:solidFill>
              <a:ln w="218" cap="flat">
                <a:noFill/>
                <a:prstDash val="solid"/>
                <a:miter/>
              </a:ln>
            </p:spPr>
            <p:txBody>
              <a:bodyPr rtlCol="0" anchor="ctr"/>
              <a:lstStyle/>
              <a:p>
                <a:endParaRPr lang="fr-FR"/>
              </a:p>
            </p:txBody>
          </p:sp>
          <p:sp>
            <p:nvSpPr>
              <p:cNvPr id="4425" name="Forme libre 4424">
                <a:extLst>
                  <a:ext uri="{FF2B5EF4-FFF2-40B4-BE49-F238E27FC236}">
                    <a16:creationId xmlns:a16="http://schemas.microsoft.com/office/drawing/2014/main" id="{DA11FCB5-FA5B-8D0B-F60F-5B2134492974}"/>
                  </a:ext>
                </a:extLst>
              </p:cNvPr>
              <p:cNvSpPr/>
              <p:nvPr/>
            </p:nvSpPr>
            <p:spPr>
              <a:xfrm>
                <a:off x="6186139" y="9869916"/>
                <a:ext cx="276623" cy="367024"/>
              </a:xfrm>
              <a:custGeom>
                <a:avLst/>
                <a:gdLst>
                  <a:gd name="connsiteX0" fmla="*/ 53717 w 276623"/>
                  <a:gd name="connsiteY0" fmla="*/ 1690 h 367024"/>
                  <a:gd name="connsiteX1" fmla="*/ 21008 w 276623"/>
                  <a:gd name="connsiteY1" fmla="*/ -23820 h 367024"/>
                  <a:gd name="connsiteX2" fmla="*/ 31977 w 276623"/>
                  <a:gd name="connsiteY2" fmla="*/ -35065 h 367024"/>
                  <a:gd name="connsiteX3" fmla="*/ 136731 w 276623"/>
                  <a:gd name="connsiteY3" fmla="*/ -35065 h 367024"/>
                  <a:gd name="connsiteX4" fmla="*/ 147482 w 276623"/>
                  <a:gd name="connsiteY4" fmla="*/ -25088 h 367024"/>
                  <a:gd name="connsiteX5" fmla="*/ 137168 w 276623"/>
                  <a:gd name="connsiteY5" fmla="*/ -15441 h 367024"/>
                  <a:gd name="connsiteX6" fmla="*/ 86208 w 276623"/>
                  <a:gd name="connsiteY6" fmla="*/ -5486 h 367024"/>
                  <a:gd name="connsiteX7" fmla="*/ 53717 w 276623"/>
                  <a:gd name="connsiteY7" fmla="*/ 1690 h 367024"/>
                  <a:gd name="connsiteX8" fmla="*/ 31977 w 276623"/>
                  <a:gd name="connsiteY8" fmla="*/ -31696 h 367024"/>
                  <a:gd name="connsiteX9" fmla="*/ 24388 w 276623"/>
                  <a:gd name="connsiteY9" fmla="*/ -23820 h 367024"/>
                  <a:gd name="connsiteX10" fmla="*/ 53717 w 276623"/>
                  <a:gd name="connsiteY10" fmla="*/ -1701 h 367024"/>
                  <a:gd name="connsiteX11" fmla="*/ 85161 w 276623"/>
                  <a:gd name="connsiteY11" fmla="*/ -8702 h 367024"/>
                  <a:gd name="connsiteX12" fmla="*/ 137168 w 276623"/>
                  <a:gd name="connsiteY12" fmla="*/ -18832 h 367024"/>
                  <a:gd name="connsiteX13" fmla="*/ 144102 w 276623"/>
                  <a:gd name="connsiteY13" fmla="*/ -25088 h 367024"/>
                  <a:gd name="connsiteX14" fmla="*/ 136710 w 276623"/>
                  <a:gd name="connsiteY14" fmla="*/ -31674 h 367024"/>
                  <a:gd name="connsiteX15" fmla="*/ 31977 w 276623"/>
                  <a:gd name="connsiteY15" fmla="*/ -31696 h 367024"/>
                  <a:gd name="connsiteX16" fmla="*/ 31977 w 276623"/>
                  <a:gd name="connsiteY16" fmla="*/ -31696 h 367024"/>
                  <a:gd name="connsiteX17" fmla="*/ 254636 w 276623"/>
                  <a:gd name="connsiteY17" fmla="*/ 331960 h 367024"/>
                  <a:gd name="connsiteX18" fmla="*/ 254330 w 276623"/>
                  <a:gd name="connsiteY18" fmla="*/ 331960 h 367024"/>
                  <a:gd name="connsiteX19" fmla="*/ -12158 w 276623"/>
                  <a:gd name="connsiteY19" fmla="*/ 315464 h 367024"/>
                  <a:gd name="connsiteX20" fmla="*/ -16912 w 276623"/>
                  <a:gd name="connsiteY20" fmla="*/ 310082 h 367024"/>
                  <a:gd name="connsiteX21" fmla="*/ -11548 w 276623"/>
                  <a:gd name="connsiteY21" fmla="*/ 305313 h 367024"/>
                  <a:gd name="connsiteX22" fmla="*/ -11548 w 276623"/>
                  <a:gd name="connsiteY22" fmla="*/ 305313 h 367024"/>
                  <a:gd name="connsiteX23" fmla="*/ 254940 w 276623"/>
                  <a:gd name="connsiteY23" fmla="*/ 321808 h 367024"/>
                  <a:gd name="connsiteX24" fmla="*/ 259694 w 276623"/>
                  <a:gd name="connsiteY24" fmla="*/ 327191 h 367024"/>
                  <a:gd name="connsiteX25" fmla="*/ 254636 w 276623"/>
                  <a:gd name="connsiteY25" fmla="*/ 331960 h 367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6623" h="367024">
                    <a:moveTo>
                      <a:pt x="53717" y="1690"/>
                    </a:moveTo>
                    <a:cubicBezTo>
                      <a:pt x="31410" y="1690"/>
                      <a:pt x="21008" y="-13537"/>
                      <a:pt x="21008" y="-23820"/>
                    </a:cubicBezTo>
                    <a:cubicBezTo>
                      <a:pt x="21008" y="-30646"/>
                      <a:pt x="25304" y="-35065"/>
                      <a:pt x="31977" y="-35065"/>
                    </a:cubicBezTo>
                    <a:lnTo>
                      <a:pt x="136731" y="-35065"/>
                    </a:lnTo>
                    <a:cubicBezTo>
                      <a:pt x="143797" y="-35065"/>
                      <a:pt x="147482" y="-30055"/>
                      <a:pt x="147482" y="-25088"/>
                    </a:cubicBezTo>
                    <a:cubicBezTo>
                      <a:pt x="147482" y="-20297"/>
                      <a:pt x="143949" y="-15441"/>
                      <a:pt x="137168" y="-15441"/>
                    </a:cubicBezTo>
                    <a:cubicBezTo>
                      <a:pt x="116278" y="-15441"/>
                      <a:pt x="100294" y="-10146"/>
                      <a:pt x="86208" y="-5486"/>
                    </a:cubicBezTo>
                    <a:cubicBezTo>
                      <a:pt x="75087" y="-1810"/>
                      <a:pt x="64554" y="1690"/>
                      <a:pt x="53717" y="1690"/>
                    </a:cubicBezTo>
                    <a:close/>
                    <a:moveTo>
                      <a:pt x="31977" y="-31696"/>
                    </a:moveTo>
                    <a:cubicBezTo>
                      <a:pt x="27223" y="-31696"/>
                      <a:pt x="24388" y="-28764"/>
                      <a:pt x="24388" y="-23820"/>
                    </a:cubicBezTo>
                    <a:cubicBezTo>
                      <a:pt x="24388" y="-9381"/>
                      <a:pt x="41419" y="-1701"/>
                      <a:pt x="53717" y="-1701"/>
                    </a:cubicBezTo>
                    <a:cubicBezTo>
                      <a:pt x="64009" y="-1701"/>
                      <a:pt x="73822" y="-4939"/>
                      <a:pt x="85161" y="-8702"/>
                    </a:cubicBezTo>
                    <a:cubicBezTo>
                      <a:pt x="99488" y="-13449"/>
                      <a:pt x="115733" y="-18832"/>
                      <a:pt x="137168" y="-18832"/>
                    </a:cubicBezTo>
                    <a:cubicBezTo>
                      <a:pt x="141965" y="-18832"/>
                      <a:pt x="144102" y="-21982"/>
                      <a:pt x="144102" y="-25088"/>
                    </a:cubicBezTo>
                    <a:cubicBezTo>
                      <a:pt x="144102" y="-28261"/>
                      <a:pt x="141791" y="-31674"/>
                      <a:pt x="136710" y="-31674"/>
                    </a:cubicBezTo>
                    <a:lnTo>
                      <a:pt x="31977" y="-31696"/>
                    </a:lnTo>
                    <a:lnTo>
                      <a:pt x="31977" y="-31696"/>
                    </a:lnTo>
                    <a:close/>
                    <a:moveTo>
                      <a:pt x="254636" y="331960"/>
                    </a:moveTo>
                    <a:cubicBezTo>
                      <a:pt x="254526" y="331960"/>
                      <a:pt x="254417" y="331960"/>
                      <a:pt x="254330" y="331960"/>
                    </a:cubicBezTo>
                    <a:lnTo>
                      <a:pt x="-12158" y="315464"/>
                    </a:lnTo>
                    <a:cubicBezTo>
                      <a:pt x="-14949" y="315288"/>
                      <a:pt x="-17064" y="312882"/>
                      <a:pt x="-16912" y="310082"/>
                    </a:cubicBezTo>
                    <a:cubicBezTo>
                      <a:pt x="-16737" y="307282"/>
                      <a:pt x="-14339" y="305160"/>
                      <a:pt x="-11548" y="305313"/>
                    </a:cubicBezTo>
                    <a:lnTo>
                      <a:pt x="-11548" y="305313"/>
                    </a:lnTo>
                    <a:lnTo>
                      <a:pt x="254940" y="321808"/>
                    </a:lnTo>
                    <a:cubicBezTo>
                      <a:pt x="257732" y="321983"/>
                      <a:pt x="259869" y="324390"/>
                      <a:pt x="259694" y="327191"/>
                    </a:cubicBezTo>
                    <a:cubicBezTo>
                      <a:pt x="259542" y="329882"/>
                      <a:pt x="257317" y="331960"/>
                      <a:pt x="254636" y="331960"/>
                    </a:cubicBezTo>
                    <a:close/>
                  </a:path>
                </a:pathLst>
              </a:custGeom>
              <a:solidFill>
                <a:srgbClr val="191919"/>
              </a:solidFill>
              <a:ln w="218" cap="flat">
                <a:noFill/>
                <a:prstDash val="solid"/>
                <a:miter/>
              </a:ln>
            </p:spPr>
            <p:txBody>
              <a:bodyPr rtlCol="0" anchor="ctr"/>
              <a:lstStyle/>
              <a:p>
                <a:endParaRPr lang="fr-FR"/>
              </a:p>
            </p:txBody>
          </p:sp>
          <p:sp>
            <p:nvSpPr>
              <p:cNvPr id="4426" name="Forme libre 4425">
                <a:extLst>
                  <a:ext uri="{FF2B5EF4-FFF2-40B4-BE49-F238E27FC236}">
                    <a16:creationId xmlns:a16="http://schemas.microsoft.com/office/drawing/2014/main" id="{253B050A-5B55-6DC2-AF47-EE9D3FBFBA60}"/>
                  </a:ext>
                </a:extLst>
              </p:cNvPr>
              <p:cNvSpPr/>
              <p:nvPr/>
            </p:nvSpPr>
            <p:spPr>
              <a:xfrm>
                <a:off x="6187913" y="10212066"/>
                <a:ext cx="6585" cy="6650"/>
              </a:xfrm>
              <a:custGeom>
                <a:avLst/>
                <a:gdLst>
                  <a:gd name="connsiteX0" fmla="*/ -9793 w 6585"/>
                  <a:gd name="connsiteY0" fmla="*/ -32394 h 6650"/>
                  <a:gd name="connsiteX1" fmla="*/ -13086 w 6585"/>
                  <a:gd name="connsiteY1" fmla="*/ -29069 h 6650"/>
                  <a:gd name="connsiteX2" fmla="*/ -16378 w 6585"/>
                  <a:gd name="connsiteY2" fmla="*/ -32394 h 6650"/>
                  <a:gd name="connsiteX3" fmla="*/ -13086 w 6585"/>
                  <a:gd name="connsiteY3" fmla="*/ -35720 h 6650"/>
                  <a:gd name="connsiteX4" fmla="*/ -9793 w 6585"/>
                  <a:gd name="connsiteY4" fmla="*/ -32394 h 6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5" h="6650">
                    <a:moveTo>
                      <a:pt x="-9793" y="-32394"/>
                    </a:moveTo>
                    <a:cubicBezTo>
                      <a:pt x="-9793" y="-30558"/>
                      <a:pt x="-11267" y="-29069"/>
                      <a:pt x="-13086" y="-29069"/>
                    </a:cubicBezTo>
                    <a:cubicBezTo>
                      <a:pt x="-14904" y="-29069"/>
                      <a:pt x="-16378" y="-30558"/>
                      <a:pt x="-16378" y="-32394"/>
                    </a:cubicBezTo>
                    <a:cubicBezTo>
                      <a:pt x="-16378" y="-34231"/>
                      <a:pt x="-14904" y="-35720"/>
                      <a:pt x="-13086" y="-35720"/>
                    </a:cubicBezTo>
                    <a:cubicBezTo>
                      <a:pt x="-11267" y="-35720"/>
                      <a:pt x="-9793" y="-34231"/>
                      <a:pt x="-9793" y="-32394"/>
                    </a:cubicBezTo>
                    <a:close/>
                  </a:path>
                </a:pathLst>
              </a:custGeom>
              <a:solidFill>
                <a:srgbClr val="191919"/>
              </a:solidFill>
              <a:ln w="218" cap="flat">
                <a:noFill/>
                <a:prstDash val="solid"/>
                <a:miter/>
              </a:ln>
            </p:spPr>
            <p:txBody>
              <a:bodyPr rtlCol="0" anchor="ctr"/>
              <a:lstStyle/>
              <a:p>
                <a:endParaRPr lang="fr-FR"/>
              </a:p>
            </p:txBody>
          </p:sp>
          <p:sp>
            <p:nvSpPr>
              <p:cNvPr id="4427" name="Forme libre 4426">
                <a:extLst>
                  <a:ext uri="{FF2B5EF4-FFF2-40B4-BE49-F238E27FC236}">
                    <a16:creationId xmlns:a16="http://schemas.microsoft.com/office/drawing/2014/main" id="{3B7C5944-93F2-2819-9D6C-4604FB32144A}"/>
                  </a:ext>
                </a:extLst>
              </p:cNvPr>
              <p:cNvSpPr/>
              <p:nvPr/>
            </p:nvSpPr>
            <p:spPr>
              <a:xfrm>
                <a:off x="6160699" y="10184784"/>
                <a:ext cx="61012" cy="61214"/>
              </a:xfrm>
              <a:custGeom>
                <a:avLst/>
                <a:gdLst>
                  <a:gd name="connsiteX0" fmla="*/ 14127 w 61012"/>
                  <a:gd name="connsiteY0" fmla="*/ 25495 h 61214"/>
                  <a:gd name="connsiteX1" fmla="*/ -16378 w 61012"/>
                  <a:gd name="connsiteY1" fmla="*/ -5112 h 61214"/>
                  <a:gd name="connsiteX2" fmla="*/ 14127 w 61012"/>
                  <a:gd name="connsiteY2" fmla="*/ -35720 h 61214"/>
                  <a:gd name="connsiteX3" fmla="*/ 44634 w 61012"/>
                  <a:gd name="connsiteY3" fmla="*/ -5112 h 61214"/>
                  <a:gd name="connsiteX4" fmla="*/ 14127 w 61012"/>
                  <a:gd name="connsiteY4" fmla="*/ 25495 h 61214"/>
                  <a:gd name="connsiteX5" fmla="*/ 14127 w 61012"/>
                  <a:gd name="connsiteY5" fmla="*/ -32350 h 61214"/>
                  <a:gd name="connsiteX6" fmla="*/ -12999 w 61012"/>
                  <a:gd name="connsiteY6" fmla="*/ -5135 h 61214"/>
                  <a:gd name="connsiteX7" fmla="*/ 14127 w 61012"/>
                  <a:gd name="connsiteY7" fmla="*/ 22081 h 61214"/>
                  <a:gd name="connsiteX8" fmla="*/ 41254 w 61012"/>
                  <a:gd name="connsiteY8" fmla="*/ -5135 h 61214"/>
                  <a:gd name="connsiteX9" fmla="*/ 14127 w 61012"/>
                  <a:gd name="connsiteY9" fmla="*/ -32350 h 61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12" h="61214">
                    <a:moveTo>
                      <a:pt x="14127" y="25495"/>
                    </a:moveTo>
                    <a:cubicBezTo>
                      <a:pt x="-2685" y="25495"/>
                      <a:pt x="-16378" y="11755"/>
                      <a:pt x="-16378" y="-5112"/>
                    </a:cubicBezTo>
                    <a:cubicBezTo>
                      <a:pt x="-16378" y="-21981"/>
                      <a:pt x="-2685" y="-35720"/>
                      <a:pt x="14127" y="-35720"/>
                    </a:cubicBezTo>
                    <a:cubicBezTo>
                      <a:pt x="30940" y="-35720"/>
                      <a:pt x="44634" y="-21981"/>
                      <a:pt x="44634" y="-5112"/>
                    </a:cubicBezTo>
                    <a:cubicBezTo>
                      <a:pt x="44634" y="11755"/>
                      <a:pt x="30962" y="25495"/>
                      <a:pt x="14127" y="25495"/>
                    </a:cubicBezTo>
                    <a:close/>
                    <a:moveTo>
                      <a:pt x="14127" y="-32350"/>
                    </a:moveTo>
                    <a:cubicBezTo>
                      <a:pt x="-831" y="-32350"/>
                      <a:pt x="-12999" y="-20143"/>
                      <a:pt x="-12999" y="-5135"/>
                    </a:cubicBezTo>
                    <a:cubicBezTo>
                      <a:pt x="-12999" y="9874"/>
                      <a:pt x="-831" y="22081"/>
                      <a:pt x="14127" y="22081"/>
                    </a:cubicBezTo>
                    <a:cubicBezTo>
                      <a:pt x="29087" y="22081"/>
                      <a:pt x="41254" y="9874"/>
                      <a:pt x="41254" y="-5135"/>
                    </a:cubicBezTo>
                    <a:cubicBezTo>
                      <a:pt x="41254" y="-20143"/>
                      <a:pt x="29087" y="-32350"/>
                      <a:pt x="14127" y="-32350"/>
                    </a:cubicBezTo>
                    <a:close/>
                  </a:path>
                </a:pathLst>
              </a:custGeom>
              <a:solidFill>
                <a:srgbClr val="191919"/>
              </a:solidFill>
              <a:ln w="218" cap="flat">
                <a:noFill/>
                <a:prstDash val="solid"/>
                <a:miter/>
              </a:ln>
            </p:spPr>
            <p:txBody>
              <a:bodyPr rtlCol="0" anchor="ctr"/>
              <a:lstStyle/>
              <a:p>
                <a:endParaRPr lang="fr-FR"/>
              </a:p>
            </p:txBody>
          </p:sp>
        </p:grpSp>
        <p:sp>
          <p:nvSpPr>
            <p:cNvPr id="4428" name="Forme libre 4427">
              <a:extLst>
                <a:ext uri="{FF2B5EF4-FFF2-40B4-BE49-F238E27FC236}">
                  <a16:creationId xmlns:a16="http://schemas.microsoft.com/office/drawing/2014/main" id="{5F25456F-512C-775A-7DFE-0BC46D36BA22}"/>
                </a:ext>
              </a:extLst>
            </p:cNvPr>
            <p:cNvSpPr/>
            <p:nvPr/>
          </p:nvSpPr>
          <p:spPr>
            <a:xfrm>
              <a:off x="6296876" y="9895076"/>
              <a:ext cx="49040" cy="100004"/>
            </a:xfrm>
            <a:custGeom>
              <a:avLst/>
              <a:gdLst>
                <a:gd name="connsiteX0" fmla="*/ -16907 w 49040"/>
                <a:gd name="connsiteY0" fmla="*/ -34627 h 100004"/>
                <a:gd name="connsiteX1" fmla="*/ 32134 w 49040"/>
                <a:gd name="connsiteY1" fmla="*/ 65378 h 100004"/>
              </a:gdLst>
              <a:ahLst/>
              <a:cxnLst>
                <a:cxn ang="0">
                  <a:pos x="connsiteX0" y="connsiteY0"/>
                </a:cxn>
                <a:cxn ang="0">
                  <a:pos x="connsiteX1" y="connsiteY1"/>
                </a:cxn>
              </a:cxnLst>
              <a:rect l="l" t="t" r="r" b="b"/>
              <a:pathLst>
                <a:path w="49040" h="100004">
                  <a:moveTo>
                    <a:pt x="-16907" y="-34627"/>
                  </a:moveTo>
                  <a:lnTo>
                    <a:pt x="32134" y="65378"/>
                  </a:lnTo>
                </a:path>
              </a:pathLst>
            </a:custGeom>
            <a:solidFill>
              <a:srgbClr val="FFD26C"/>
            </a:solidFill>
            <a:ln w="218" cap="flat">
              <a:noFill/>
              <a:prstDash val="solid"/>
              <a:miter/>
            </a:ln>
          </p:spPr>
          <p:txBody>
            <a:bodyPr rtlCol="0" anchor="ctr"/>
            <a:lstStyle/>
            <a:p>
              <a:endParaRPr lang="fr-FR"/>
            </a:p>
          </p:txBody>
        </p:sp>
        <p:sp>
          <p:nvSpPr>
            <p:cNvPr id="4429" name="Forme libre 4428">
              <a:extLst>
                <a:ext uri="{FF2B5EF4-FFF2-40B4-BE49-F238E27FC236}">
                  <a16:creationId xmlns:a16="http://schemas.microsoft.com/office/drawing/2014/main" id="{0EA9BD27-FA04-F960-261F-272F12CA36C4}"/>
                </a:ext>
              </a:extLst>
            </p:cNvPr>
            <p:cNvSpPr/>
            <p:nvPr/>
          </p:nvSpPr>
          <p:spPr>
            <a:xfrm>
              <a:off x="6289017" y="9887207"/>
              <a:ext cx="64796" cy="115793"/>
            </a:xfrm>
            <a:custGeom>
              <a:avLst/>
              <a:gdLst>
                <a:gd name="connsiteX0" fmla="*/ 39993 w 64796"/>
                <a:gd name="connsiteY0" fmla="*/ 81166 h 115793"/>
                <a:gd name="connsiteX1" fmla="*/ 32928 w 64796"/>
                <a:gd name="connsiteY1" fmla="*/ 76747 h 115793"/>
                <a:gd name="connsiteX2" fmla="*/ -16113 w 64796"/>
                <a:gd name="connsiteY2" fmla="*/ -23257 h 115793"/>
                <a:gd name="connsiteX3" fmla="*/ -12471 w 64796"/>
                <a:gd name="connsiteY3" fmla="*/ -33825 h 115793"/>
                <a:gd name="connsiteX4" fmla="*/ -1961 w 64796"/>
                <a:gd name="connsiteY4" fmla="*/ -30236 h 115793"/>
                <a:gd name="connsiteX5" fmla="*/ 47080 w 64796"/>
                <a:gd name="connsiteY5" fmla="*/ 69768 h 115793"/>
                <a:gd name="connsiteX6" fmla="*/ 43482 w 64796"/>
                <a:gd name="connsiteY6" fmla="*/ 80357 h 115793"/>
                <a:gd name="connsiteX7" fmla="*/ 39993 w 64796"/>
                <a:gd name="connsiteY7" fmla="*/ 81166 h 115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96" h="115793">
                  <a:moveTo>
                    <a:pt x="39993" y="81166"/>
                  </a:moveTo>
                  <a:cubicBezTo>
                    <a:pt x="36984" y="81166"/>
                    <a:pt x="34237" y="79460"/>
                    <a:pt x="32928" y="76747"/>
                  </a:cubicBezTo>
                  <a:lnTo>
                    <a:pt x="-16113" y="-23257"/>
                  </a:lnTo>
                  <a:cubicBezTo>
                    <a:pt x="-18010" y="-27173"/>
                    <a:pt x="-16396" y="-31921"/>
                    <a:pt x="-12471" y="-33825"/>
                  </a:cubicBezTo>
                  <a:cubicBezTo>
                    <a:pt x="-8590" y="-35728"/>
                    <a:pt x="-3902" y="-34130"/>
                    <a:pt x="-1961" y="-30236"/>
                  </a:cubicBezTo>
                  <a:lnTo>
                    <a:pt x="47080" y="69768"/>
                  </a:lnTo>
                  <a:cubicBezTo>
                    <a:pt x="48999" y="73684"/>
                    <a:pt x="47385" y="78432"/>
                    <a:pt x="43482" y="80357"/>
                  </a:cubicBezTo>
                  <a:cubicBezTo>
                    <a:pt x="42392" y="80882"/>
                    <a:pt x="41215" y="81166"/>
                    <a:pt x="39993" y="81166"/>
                  </a:cubicBezTo>
                  <a:close/>
                </a:path>
              </a:pathLst>
            </a:custGeom>
            <a:solidFill>
              <a:srgbClr val="191919"/>
            </a:solidFill>
            <a:ln w="218" cap="flat">
              <a:noFill/>
              <a:prstDash val="solid"/>
              <a:miter/>
            </a:ln>
          </p:spPr>
          <p:txBody>
            <a:bodyPr rtlCol="0" anchor="ctr"/>
            <a:lstStyle/>
            <a:p>
              <a:endParaRPr lang="fr-FR"/>
            </a:p>
          </p:txBody>
        </p:sp>
        <p:sp>
          <p:nvSpPr>
            <p:cNvPr id="4430" name="Forme libre 4429">
              <a:extLst>
                <a:ext uri="{FF2B5EF4-FFF2-40B4-BE49-F238E27FC236}">
                  <a16:creationId xmlns:a16="http://schemas.microsoft.com/office/drawing/2014/main" id="{F710CABD-4154-2F32-4093-93934851C517}"/>
                </a:ext>
              </a:extLst>
            </p:cNvPr>
            <p:cNvSpPr/>
            <p:nvPr/>
          </p:nvSpPr>
          <p:spPr>
            <a:xfrm>
              <a:off x="6182241" y="9894021"/>
              <a:ext cx="629360" cy="346879"/>
            </a:xfrm>
            <a:custGeom>
              <a:avLst/>
              <a:gdLst>
                <a:gd name="connsiteX0" fmla="*/ 611108 w 629360"/>
                <a:gd name="connsiteY0" fmla="*/ 283054 h 346879"/>
                <a:gd name="connsiteX1" fmla="*/ 509972 w 629360"/>
                <a:gd name="connsiteY1" fmla="*/ 12752 h 346879"/>
                <a:gd name="connsiteX2" fmla="*/ 509951 w 629360"/>
                <a:gd name="connsiteY2" fmla="*/ 12708 h 346879"/>
                <a:gd name="connsiteX3" fmla="*/ 494229 w 629360"/>
                <a:gd name="connsiteY3" fmla="*/ -29320 h 346879"/>
                <a:gd name="connsiteX4" fmla="*/ 482606 w 629360"/>
                <a:gd name="connsiteY4" fmla="*/ -34527 h 346879"/>
                <a:gd name="connsiteX5" fmla="*/ 477373 w 629360"/>
                <a:gd name="connsiteY5" fmla="*/ -22975 h 346879"/>
                <a:gd name="connsiteX6" fmla="*/ 488603 w 629360"/>
                <a:gd name="connsiteY6" fmla="*/ 6997 h 346879"/>
                <a:gd name="connsiteX7" fmla="*/ 121590 w 629360"/>
                <a:gd name="connsiteY7" fmla="*/ 6997 h 346879"/>
                <a:gd name="connsiteX8" fmla="*/ 121459 w 629360"/>
                <a:gd name="connsiteY8" fmla="*/ 6997 h 346879"/>
                <a:gd name="connsiteX9" fmla="*/ 120391 w 629360"/>
                <a:gd name="connsiteY9" fmla="*/ 7063 h 346879"/>
                <a:gd name="connsiteX10" fmla="*/ 120282 w 629360"/>
                <a:gd name="connsiteY10" fmla="*/ 7086 h 346879"/>
                <a:gd name="connsiteX11" fmla="*/ 119170 w 629360"/>
                <a:gd name="connsiteY11" fmla="*/ 7326 h 346879"/>
                <a:gd name="connsiteX12" fmla="*/ 118930 w 629360"/>
                <a:gd name="connsiteY12" fmla="*/ 7414 h 346879"/>
                <a:gd name="connsiteX13" fmla="*/ 118101 w 629360"/>
                <a:gd name="connsiteY13" fmla="*/ 7720 h 346879"/>
                <a:gd name="connsiteX14" fmla="*/ 117818 w 629360"/>
                <a:gd name="connsiteY14" fmla="*/ 7851 h 346879"/>
                <a:gd name="connsiteX15" fmla="*/ 117643 w 629360"/>
                <a:gd name="connsiteY15" fmla="*/ 7938 h 346879"/>
                <a:gd name="connsiteX16" fmla="*/ 115921 w 629360"/>
                <a:gd name="connsiteY16" fmla="*/ 9055 h 346879"/>
                <a:gd name="connsiteX17" fmla="*/ 115724 w 629360"/>
                <a:gd name="connsiteY17" fmla="*/ 9229 h 346879"/>
                <a:gd name="connsiteX18" fmla="*/ 115027 w 629360"/>
                <a:gd name="connsiteY18" fmla="*/ 9907 h 346879"/>
                <a:gd name="connsiteX19" fmla="*/ 114896 w 629360"/>
                <a:gd name="connsiteY19" fmla="*/ 10039 h 346879"/>
                <a:gd name="connsiteX20" fmla="*/ 114198 w 629360"/>
                <a:gd name="connsiteY20" fmla="*/ 10936 h 346879"/>
                <a:gd name="connsiteX21" fmla="*/ 114089 w 629360"/>
                <a:gd name="connsiteY21" fmla="*/ 11133 h 346879"/>
                <a:gd name="connsiteX22" fmla="*/ 113609 w 629360"/>
                <a:gd name="connsiteY22" fmla="*/ 11964 h 346879"/>
                <a:gd name="connsiteX23" fmla="*/ 113522 w 629360"/>
                <a:gd name="connsiteY23" fmla="*/ 12117 h 346879"/>
                <a:gd name="connsiteX24" fmla="*/ -16724 w 629360"/>
                <a:gd name="connsiteY24" fmla="*/ 282310 h 346879"/>
                <a:gd name="connsiteX25" fmla="*/ -12537 w 629360"/>
                <a:gd name="connsiteY25" fmla="*/ 294365 h 346879"/>
                <a:gd name="connsiteX26" fmla="*/ -522 w 629360"/>
                <a:gd name="connsiteY26" fmla="*/ 290164 h 346879"/>
                <a:gd name="connsiteX27" fmla="*/ 121677 w 629360"/>
                <a:gd name="connsiteY27" fmla="*/ 36642 h 346879"/>
                <a:gd name="connsiteX28" fmla="*/ 254104 w 629360"/>
                <a:gd name="connsiteY28" fmla="*/ 306704 h 346879"/>
                <a:gd name="connsiteX29" fmla="*/ 262194 w 629360"/>
                <a:gd name="connsiteY29" fmla="*/ 311757 h 346879"/>
                <a:gd name="connsiteX30" fmla="*/ 269084 w 629360"/>
                <a:gd name="connsiteY30" fmla="*/ 308519 h 346879"/>
                <a:gd name="connsiteX31" fmla="*/ 498612 w 629360"/>
                <a:gd name="connsiteY31" fmla="*/ 33711 h 346879"/>
                <a:gd name="connsiteX32" fmla="*/ 594296 w 629360"/>
                <a:gd name="connsiteY32" fmla="*/ 289421 h 346879"/>
                <a:gd name="connsiteX33" fmla="*/ 602734 w 629360"/>
                <a:gd name="connsiteY33" fmla="*/ 295283 h 346879"/>
                <a:gd name="connsiteX34" fmla="*/ 611740 w 629360"/>
                <a:gd name="connsiteY34" fmla="*/ 286248 h 346879"/>
                <a:gd name="connsiteX35" fmla="*/ 611108 w 629360"/>
                <a:gd name="connsiteY35" fmla="*/ 283054 h 346879"/>
                <a:gd name="connsiteX36" fmla="*/ 264134 w 629360"/>
                <a:gd name="connsiteY36" fmla="*/ 286292 h 346879"/>
                <a:gd name="connsiteX37" fmla="*/ 136048 w 629360"/>
                <a:gd name="connsiteY37" fmla="*/ 25069 h 346879"/>
                <a:gd name="connsiteX38" fmla="*/ 482301 w 629360"/>
                <a:gd name="connsiteY38" fmla="*/ 25069 h 346879"/>
                <a:gd name="connsiteX39" fmla="*/ 264134 w 629360"/>
                <a:gd name="connsiteY39" fmla="*/ 286292 h 346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29360" h="346879">
                  <a:moveTo>
                    <a:pt x="611108" y="283054"/>
                  </a:moveTo>
                  <a:lnTo>
                    <a:pt x="509972" y="12752"/>
                  </a:lnTo>
                  <a:lnTo>
                    <a:pt x="509951" y="12708"/>
                  </a:lnTo>
                  <a:lnTo>
                    <a:pt x="494229" y="-29320"/>
                  </a:lnTo>
                  <a:cubicBezTo>
                    <a:pt x="492441" y="-33980"/>
                    <a:pt x="487251" y="-36299"/>
                    <a:pt x="482606" y="-34527"/>
                  </a:cubicBezTo>
                  <a:cubicBezTo>
                    <a:pt x="478005" y="-32755"/>
                    <a:pt x="475672" y="-27613"/>
                    <a:pt x="477373" y="-22975"/>
                  </a:cubicBezTo>
                  <a:lnTo>
                    <a:pt x="488603" y="6997"/>
                  </a:lnTo>
                  <a:lnTo>
                    <a:pt x="121590" y="6997"/>
                  </a:lnTo>
                  <a:cubicBezTo>
                    <a:pt x="121547" y="6997"/>
                    <a:pt x="121503" y="6997"/>
                    <a:pt x="121459" y="6997"/>
                  </a:cubicBezTo>
                  <a:cubicBezTo>
                    <a:pt x="121111" y="6997"/>
                    <a:pt x="120740" y="7020"/>
                    <a:pt x="120391" y="7063"/>
                  </a:cubicBezTo>
                  <a:lnTo>
                    <a:pt x="120282" y="7086"/>
                  </a:lnTo>
                  <a:cubicBezTo>
                    <a:pt x="119911" y="7150"/>
                    <a:pt x="119519" y="7216"/>
                    <a:pt x="119170" y="7326"/>
                  </a:cubicBezTo>
                  <a:cubicBezTo>
                    <a:pt x="119082" y="7348"/>
                    <a:pt x="118995" y="7369"/>
                    <a:pt x="118930" y="7414"/>
                  </a:cubicBezTo>
                  <a:cubicBezTo>
                    <a:pt x="118646" y="7501"/>
                    <a:pt x="118363" y="7610"/>
                    <a:pt x="118101" y="7720"/>
                  </a:cubicBezTo>
                  <a:cubicBezTo>
                    <a:pt x="118014" y="7763"/>
                    <a:pt x="117905" y="7807"/>
                    <a:pt x="117818" y="7851"/>
                  </a:cubicBezTo>
                  <a:cubicBezTo>
                    <a:pt x="117752" y="7873"/>
                    <a:pt x="117687" y="7895"/>
                    <a:pt x="117643" y="7938"/>
                  </a:cubicBezTo>
                  <a:cubicBezTo>
                    <a:pt x="117033" y="8244"/>
                    <a:pt x="116444" y="8617"/>
                    <a:pt x="115921" y="9055"/>
                  </a:cubicBezTo>
                  <a:cubicBezTo>
                    <a:pt x="115855" y="9098"/>
                    <a:pt x="115790" y="9164"/>
                    <a:pt x="115724" y="9229"/>
                  </a:cubicBezTo>
                  <a:cubicBezTo>
                    <a:pt x="115485" y="9448"/>
                    <a:pt x="115245" y="9666"/>
                    <a:pt x="115027" y="9907"/>
                  </a:cubicBezTo>
                  <a:cubicBezTo>
                    <a:pt x="114983" y="9951"/>
                    <a:pt x="114939" y="9995"/>
                    <a:pt x="114896" y="10039"/>
                  </a:cubicBezTo>
                  <a:cubicBezTo>
                    <a:pt x="114634" y="10323"/>
                    <a:pt x="114416" y="10630"/>
                    <a:pt x="114198" y="10936"/>
                  </a:cubicBezTo>
                  <a:cubicBezTo>
                    <a:pt x="114154" y="11001"/>
                    <a:pt x="114111" y="11067"/>
                    <a:pt x="114089" y="11133"/>
                  </a:cubicBezTo>
                  <a:cubicBezTo>
                    <a:pt x="113915" y="11395"/>
                    <a:pt x="113762" y="11680"/>
                    <a:pt x="113609" y="11964"/>
                  </a:cubicBezTo>
                  <a:cubicBezTo>
                    <a:pt x="113588" y="12008"/>
                    <a:pt x="113544" y="12052"/>
                    <a:pt x="113522" y="12117"/>
                  </a:cubicBezTo>
                  <a:lnTo>
                    <a:pt x="-16724" y="282310"/>
                  </a:lnTo>
                  <a:cubicBezTo>
                    <a:pt x="-18882" y="286795"/>
                    <a:pt x="-17007" y="292199"/>
                    <a:pt x="-12537" y="294365"/>
                  </a:cubicBezTo>
                  <a:cubicBezTo>
                    <a:pt x="-8067" y="296531"/>
                    <a:pt x="-2681" y="294649"/>
                    <a:pt x="-522" y="290164"/>
                  </a:cubicBezTo>
                  <a:lnTo>
                    <a:pt x="121677" y="36642"/>
                  </a:lnTo>
                  <a:lnTo>
                    <a:pt x="254104" y="306704"/>
                  </a:lnTo>
                  <a:cubicBezTo>
                    <a:pt x="255608" y="309788"/>
                    <a:pt x="258748" y="311757"/>
                    <a:pt x="262194" y="311757"/>
                  </a:cubicBezTo>
                  <a:cubicBezTo>
                    <a:pt x="264854" y="311757"/>
                    <a:pt x="267383" y="310576"/>
                    <a:pt x="269084" y="308519"/>
                  </a:cubicBezTo>
                  <a:lnTo>
                    <a:pt x="498612" y="33711"/>
                  </a:lnTo>
                  <a:lnTo>
                    <a:pt x="594296" y="289421"/>
                  </a:lnTo>
                  <a:cubicBezTo>
                    <a:pt x="595604" y="292942"/>
                    <a:pt x="598962" y="295283"/>
                    <a:pt x="602734" y="295283"/>
                  </a:cubicBezTo>
                  <a:cubicBezTo>
                    <a:pt x="607706" y="295283"/>
                    <a:pt x="611740" y="291236"/>
                    <a:pt x="611740" y="286248"/>
                  </a:cubicBezTo>
                  <a:cubicBezTo>
                    <a:pt x="611696" y="285154"/>
                    <a:pt x="611500" y="284082"/>
                    <a:pt x="611108" y="283054"/>
                  </a:cubicBezTo>
                  <a:close/>
                  <a:moveTo>
                    <a:pt x="264134" y="286292"/>
                  </a:moveTo>
                  <a:lnTo>
                    <a:pt x="136048" y="25069"/>
                  </a:lnTo>
                  <a:lnTo>
                    <a:pt x="482301" y="25069"/>
                  </a:lnTo>
                  <a:lnTo>
                    <a:pt x="264134" y="286292"/>
                  </a:lnTo>
                  <a:close/>
                </a:path>
              </a:pathLst>
            </a:custGeom>
            <a:solidFill>
              <a:srgbClr val="FFFFFF"/>
            </a:solidFill>
            <a:ln w="218" cap="flat">
              <a:noFill/>
              <a:prstDash val="solid"/>
              <a:miter/>
            </a:ln>
          </p:spPr>
          <p:txBody>
            <a:bodyPr rtlCol="0" anchor="ctr"/>
            <a:lstStyle/>
            <a:p>
              <a:endParaRPr lang="fr-FR"/>
            </a:p>
          </p:txBody>
        </p:sp>
        <p:sp>
          <p:nvSpPr>
            <p:cNvPr id="4431" name="Forme libre 4430">
              <a:extLst>
                <a:ext uri="{FF2B5EF4-FFF2-40B4-BE49-F238E27FC236}">
                  <a16:creationId xmlns:a16="http://schemas.microsoft.com/office/drawing/2014/main" id="{D5EE098B-F283-56A7-1CBE-0F7CB2A6989B}"/>
                </a:ext>
              </a:extLst>
            </p:cNvPr>
            <p:cNvSpPr/>
            <p:nvPr/>
          </p:nvSpPr>
          <p:spPr>
            <a:xfrm>
              <a:off x="6180522" y="9819899"/>
              <a:ext cx="641306" cy="422686"/>
            </a:xfrm>
            <a:custGeom>
              <a:avLst/>
              <a:gdLst>
                <a:gd name="connsiteX0" fmla="*/ 263873 w 641306"/>
                <a:gd name="connsiteY0" fmla="*/ 387711 h 422686"/>
                <a:gd name="connsiteX1" fmla="*/ 254279 w 641306"/>
                <a:gd name="connsiteY1" fmla="*/ 381717 h 422686"/>
                <a:gd name="connsiteX2" fmla="*/ 123379 w 641306"/>
                <a:gd name="connsiteY2" fmla="*/ 114783 h 422686"/>
                <a:gd name="connsiteX3" fmla="*/ 2684 w 641306"/>
                <a:gd name="connsiteY3" fmla="*/ 365176 h 422686"/>
                <a:gd name="connsiteX4" fmla="*/ -6954 w 641306"/>
                <a:gd name="connsiteY4" fmla="*/ 371237 h 422686"/>
                <a:gd name="connsiteX5" fmla="*/ -11599 w 641306"/>
                <a:gd name="connsiteY5" fmla="*/ 370165 h 422686"/>
                <a:gd name="connsiteX6" fmla="*/ -16571 w 641306"/>
                <a:gd name="connsiteY6" fmla="*/ 355835 h 422686"/>
                <a:gd name="connsiteX7" fmla="*/ 113675 w 641306"/>
                <a:gd name="connsiteY7" fmla="*/ 85642 h 422686"/>
                <a:gd name="connsiteX8" fmla="*/ 113806 w 641306"/>
                <a:gd name="connsiteY8" fmla="*/ 85423 h 422686"/>
                <a:gd name="connsiteX9" fmla="*/ 114351 w 641306"/>
                <a:gd name="connsiteY9" fmla="*/ 84482 h 422686"/>
                <a:gd name="connsiteX10" fmla="*/ 114482 w 641306"/>
                <a:gd name="connsiteY10" fmla="*/ 84263 h 422686"/>
                <a:gd name="connsiteX11" fmla="*/ 115311 w 641306"/>
                <a:gd name="connsiteY11" fmla="*/ 83192 h 422686"/>
                <a:gd name="connsiteX12" fmla="*/ 115442 w 641306"/>
                <a:gd name="connsiteY12" fmla="*/ 83060 h 422686"/>
                <a:gd name="connsiteX13" fmla="*/ 116292 w 641306"/>
                <a:gd name="connsiteY13" fmla="*/ 82229 h 422686"/>
                <a:gd name="connsiteX14" fmla="*/ 116532 w 641306"/>
                <a:gd name="connsiteY14" fmla="*/ 82032 h 422686"/>
                <a:gd name="connsiteX15" fmla="*/ 118582 w 641306"/>
                <a:gd name="connsiteY15" fmla="*/ 80698 h 422686"/>
                <a:gd name="connsiteX16" fmla="*/ 119061 w 641306"/>
                <a:gd name="connsiteY16" fmla="*/ 80479 h 422686"/>
                <a:gd name="connsiteX17" fmla="*/ 120108 w 641306"/>
                <a:gd name="connsiteY17" fmla="*/ 80085 h 422686"/>
                <a:gd name="connsiteX18" fmla="*/ 120413 w 641306"/>
                <a:gd name="connsiteY18" fmla="*/ 79997 h 422686"/>
                <a:gd name="connsiteX19" fmla="*/ 121743 w 641306"/>
                <a:gd name="connsiteY19" fmla="*/ 79713 h 422686"/>
                <a:gd name="connsiteX20" fmla="*/ 121896 w 641306"/>
                <a:gd name="connsiteY20" fmla="*/ 79691 h 422686"/>
                <a:gd name="connsiteX21" fmla="*/ 123139 w 641306"/>
                <a:gd name="connsiteY21" fmla="*/ 79604 h 422686"/>
                <a:gd name="connsiteX22" fmla="*/ 123292 w 641306"/>
                <a:gd name="connsiteY22" fmla="*/ 79604 h 422686"/>
                <a:gd name="connsiteX23" fmla="*/ 487862 w 641306"/>
                <a:gd name="connsiteY23" fmla="*/ 79604 h 422686"/>
                <a:gd name="connsiteX24" fmla="*/ 477505 w 641306"/>
                <a:gd name="connsiteY24" fmla="*/ 51906 h 422686"/>
                <a:gd name="connsiteX25" fmla="*/ 477788 w 641306"/>
                <a:gd name="connsiteY25" fmla="*/ 43702 h 422686"/>
                <a:gd name="connsiteX26" fmla="*/ 483763 w 641306"/>
                <a:gd name="connsiteY26" fmla="*/ 38101 h 422686"/>
                <a:gd name="connsiteX27" fmla="*/ 491940 w 641306"/>
                <a:gd name="connsiteY27" fmla="*/ 38386 h 422686"/>
                <a:gd name="connsiteX28" fmla="*/ 497522 w 641306"/>
                <a:gd name="connsiteY28" fmla="*/ 44381 h 422686"/>
                <a:gd name="connsiteX29" fmla="*/ 614401 w 641306"/>
                <a:gd name="connsiteY29" fmla="*/ 356753 h 422686"/>
                <a:gd name="connsiteX30" fmla="*/ 608143 w 641306"/>
                <a:gd name="connsiteY30" fmla="*/ 370559 h 422686"/>
                <a:gd name="connsiteX31" fmla="*/ 604392 w 641306"/>
                <a:gd name="connsiteY31" fmla="*/ 371237 h 422686"/>
                <a:gd name="connsiteX32" fmla="*/ 594383 w 641306"/>
                <a:gd name="connsiteY32" fmla="*/ 364280 h 422686"/>
                <a:gd name="connsiteX33" fmla="*/ 499725 w 641306"/>
                <a:gd name="connsiteY33" fmla="*/ 111305 h 422686"/>
                <a:gd name="connsiteX34" fmla="*/ 272050 w 641306"/>
                <a:gd name="connsiteY34" fmla="*/ 383904 h 422686"/>
                <a:gd name="connsiteX35" fmla="*/ 263873 w 641306"/>
                <a:gd name="connsiteY35" fmla="*/ 387711 h 422686"/>
                <a:gd name="connsiteX36" fmla="*/ 263873 w 641306"/>
                <a:gd name="connsiteY36" fmla="*/ 387711 h 422686"/>
                <a:gd name="connsiteX37" fmla="*/ 123357 w 641306"/>
                <a:gd name="connsiteY37" fmla="*/ 109227 h 422686"/>
                <a:gd name="connsiteX38" fmla="*/ 124861 w 641306"/>
                <a:gd name="connsiteY38" fmla="*/ 110167 h 422686"/>
                <a:gd name="connsiteX39" fmla="*/ 257288 w 641306"/>
                <a:gd name="connsiteY39" fmla="*/ 380229 h 422686"/>
                <a:gd name="connsiteX40" fmla="*/ 262979 w 641306"/>
                <a:gd name="connsiteY40" fmla="*/ 384276 h 422686"/>
                <a:gd name="connsiteX41" fmla="*/ 269456 w 641306"/>
                <a:gd name="connsiteY41" fmla="*/ 381694 h 422686"/>
                <a:gd name="connsiteX42" fmla="*/ 498983 w 641306"/>
                <a:gd name="connsiteY42" fmla="*/ 106886 h 422686"/>
                <a:gd name="connsiteX43" fmla="*/ 501360 w 641306"/>
                <a:gd name="connsiteY43" fmla="*/ 106688 h 422686"/>
                <a:gd name="connsiteX44" fmla="*/ 501861 w 641306"/>
                <a:gd name="connsiteY44" fmla="*/ 107389 h 422686"/>
                <a:gd name="connsiteX45" fmla="*/ 597545 w 641306"/>
                <a:gd name="connsiteY45" fmla="*/ 363098 h 422686"/>
                <a:gd name="connsiteX46" fmla="*/ 604392 w 641306"/>
                <a:gd name="connsiteY46" fmla="*/ 367868 h 422686"/>
                <a:gd name="connsiteX47" fmla="*/ 611697 w 641306"/>
                <a:gd name="connsiteY47" fmla="*/ 360517 h 422686"/>
                <a:gd name="connsiteX48" fmla="*/ 611239 w 641306"/>
                <a:gd name="connsiteY48" fmla="*/ 357957 h 422686"/>
                <a:gd name="connsiteX49" fmla="*/ 494360 w 641306"/>
                <a:gd name="connsiteY49" fmla="*/ 45584 h 422686"/>
                <a:gd name="connsiteX50" fmla="*/ 490544 w 641306"/>
                <a:gd name="connsiteY50" fmla="*/ 41471 h 422686"/>
                <a:gd name="connsiteX51" fmla="*/ 484940 w 641306"/>
                <a:gd name="connsiteY51" fmla="*/ 41273 h 422686"/>
                <a:gd name="connsiteX52" fmla="*/ 480841 w 641306"/>
                <a:gd name="connsiteY52" fmla="*/ 45102 h 422686"/>
                <a:gd name="connsiteX53" fmla="*/ 480645 w 641306"/>
                <a:gd name="connsiteY53" fmla="*/ 50725 h 422686"/>
                <a:gd name="connsiteX54" fmla="*/ 491875 w 641306"/>
                <a:gd name="connsiteY54" fmla="*/ 80698 h 422686"/>
                <a:gd name="connsiteX55" fmla="*/ 490893 w 641306"/>
                <a:gd name="connsiteY55" fmla="*/ 82886 h 422686"/>
                <a:gd name="connsiteX56" fmla="*/ 490304 w 641306"/>
                <a:gd name="connsiteY56" fmla="*/ 82995 h 422686"/>
                <a:gd name="connsiteX57" fmla="*/ 123292 w 641306"/>
                <a:gd name="connsiteY57" fmla="*/ 82995 h 422686"/>
                <a:gd name="connsiteX58" fmla="*/ 123183 w 641306"/>
                <a:gd name="connsiteY58" fmla="*/ 82995 h 422686"/>
                <a:gd name="connsiteX59" fmla="*/ 122332 w 641306"/>
                <a:gd name="connsiteY59" fmla="*/ 83060 h 422686"/>
                <a:gd name="connsiteX60" fmla="*/ 122201 w 641306"/>
                <a:gd name="connsiteY60" fmla="*/ 83082 h 422686"/>
                <a:gd name="connsiteX61" fmla="*/ 121329 w 641306"/>
                <a:gd name="connsiteY61" fmla="*/ 83279 h 422686"/>
                <a:gd name="connsiteX62" fmla="*/ 121133 w 641306"/>
                <a:gd name="connsiteY62" fmla="*/ 83345 h 422686"/>
                <a:gd name="connsiteX63" fmla="*/ 120457 w 641306"/>
                <a:gd name="connsiteY63" fmla="*/ 83586 h 422686"/>
                <a:gd name="connsiteX64" fmla="*/ 120217 w 641306"/>
                <a:gd name="connsiteY64" fmla="*/ 83695 h 422686"/>
                <a:gd name="connsiteX65" fmla="*/ 120064 w 641306"/>
                <a:gd name="connsiteY65" fmla="*/ 83761 h 422686"/>
                <a:gd name="connsiteX66" fmla="*/ 118669 w 641306"/>
                <a:gd name="connsiteY66" fmla="*/ 84657 h 422686"/>
                <a:gd name="connsiteX67" fmla="*/ 118560 w 641306"/>
                <a:gd name="connsiteY67" fmla="*/ 84745 h 422686"/>
                <a:gd name="connsiteX68" fmla="*/ 117273 w 641306"/>
                <a:gd name="connsiteY68" fmla="*/ 86167 h 422686"/>
                <a:gd name="connsiteX69" fmla="*/ 117186 w 641306"/>
                <a:gd name="connsiteY69" fmla="*/ 86320 h 422686"/>
                <a:gd name="connsiteX70" fmla="*/ 116793 w 641306"/>
                <a:gd name="connsiteY70" fmla="*/ 86998 h 422686"/>
                <a:gd name="connsiteX71" fmla="*/ 116684 w 641306"/>
                <a:gd name="connsiteY71" fmla="*/ 87196 h 422686"/>
                <a:gd name="connsiteX72" fmla="*/ -13518 w 641306"/>
                <a:gd name="connsiteY72" fmla="*/ 357300 h 422686"/>
                <a:gd name="connsiteX73" fmla="*/ -10116 w 641306"/>
                <a:gd name="connsiteY73" fmla="*/ 367102 h 422686"/>
                <a:gd name="connsiteX74" fmla="*/ -6932 w 641306"/>
                <a:gd name="connsiteY74" fmla="*/ 367846 h 422686"/>
                <a:gd name="connsiteX75" fmla="*/ -347 w 641306"/>
                <a:gd name="connsiteY75" fmla="*/ 363689 h 422686"/>
                <a:gd name="connsiteX76" fmla="*/ 121853 w 641306"/>
                <a:gd name="connsiteY76" fmla="*/ 110167 h 422686"/>
                <a:gd name="connsiteX77" fmla="*/ 123357 w 641306"/>
                <a:gd name="connsiteY77" fmla="*/ 109227 h 422686"/>
                <a:gd name="connsiteX78" fmla="*/ 265836 w 641306"/>
                <a:gd name="connsiteY78" fmla="*/ 362267 h 422686"/>
                <a:gd name="connsiteX79" fmla="*/ 264331 w 641306"/>
                <a:gd name="connsiteY79" fmla="*/ 361326 h 422686"/>
                <a:gd name="connsiteX80" fmla="*/ 136244 w 641306"/>
                <a:gd name="connsiteY80" fmla="*/ 100125 h 422686"/>
                <a:gd name="connsiteX81" fmla="*/ 137008 w 641306"/>
                <a:gd name="connsiteY81" fmla="*/ 97850 h 422686"/>
                <a:gd name="connsiteX82" fmla="*/ 137749 w 641306"/>
                <a:gd name="connsiteY82" fmla="*/ 97675 h 422686"/>
                <a:gd name="connsiteX83" fmla="*/ 484002 w 641306"/>
                <a:gd name="connsiteY83" fmla="*/ 97675 h 422686"/>
                <a:gd name="connsiteX84" fmla="*/ 485682 w 641306"/>
                <a:gd name="connsiteY84" fmla="*/ 99359 h 422686"/>
                <a:gd name="connsiteX85" fmla="*/ 485289 w 641306"/>
                <a:gd name="connsiteY85" fmla="*/ 100453 h 422686"/>
                <a:gd name="connsiteX86" fmla="*/ 267122 w 641306"/>
                <a:gd name="connsiteY86" fmla="*/ 361655 h 422686"/>
                <a:gd name="connsiteX87" fmla="*/ 265836 w 641306"/>
                <a:gd name="connsiteY87" fmla="*/ 362267 h 422686"/>
                <a:gd name="connsiteX88" fmla="*/ 140475 w 641306"/>
                <a:gd name="connsiteY88" fmla="*/ 101044 h 422686"/>
                <a:gd name="connsiteX89" fmla="*/ 266207 w 641306"/>
                <a:gd name="connsiteY89" fmla="*/ 357476 h 422686"/>
                <a:gd name="connsiteX90" fmla="*/ 480383 w 641306"/>
                <a:gd name="connsiteY90" fmla="*/ 101044 h 422686"/>
                <a:gd name="connsiteX91" fmla="*/ 140475 w 641306"/>
                <a:gd name="connsiteY91" fmla="*/ 101044 h 422686"/>
                <a:gd name="connsiteX92" fmla="*/ 557532 w 641306"/>
                <a:gd name="connsiteY92" fmla="*/ 75512 h 422686"/>
                <a:gd name="connsiteX93" fmla="*/ 551731 w 641306"/>
                <a:gd name="connsiteY93" fmla="*/ 71487 h 422686"/>
                <a:gd name="connsiteX94" fmla="*/ 555351 w 641306"/>
                <a:gd name="connsiteY94" fmla="*/ 63502 h 422686"/>
                <a:gd name="connsiteX95" fmla="*/ 555351 w 641306"/>
                <a:gd name="connsiteY95" fmla="*/ 63502 h 422686"/>
                <a:gd name="connsiteX96" fmla="*/ 594950 w 641306"/>
                <a:gd name="connsiteY96" fmla="*/ 48581 h 422686"/>
                <a:gd name="connsiteX97" fmla="*/ 609691 w 641306"/>
                <a:gd name="connsiteY97" fmla="*/ 15983 h 422686"/>
                <a:gd name="connsiteX98" fmla="*/ 600205 w 641306"/>
                <a:gd name="connsiteY98" fmla="*/ 3906 h 422686"/>
                <a:gd name="connsiteX99" fmla="*/ 575827 w 641306"/>
                <a:gd name="connsiteY99" fmla="*/ 38123 h 422686"/>
                <a:gd name="connsiteX100" fmla="*/ 536227 w 641306"/>
                <a:gd name="connsiteY100" fmla="*/ 53044 h 422686"/>
                <a:gd name="connsiteX101" fmla="*/ 528246 w 641306"/>
                <a:gd name="connsiteY101" fmla="*/ 49413 h 422686"/>
                <a:gd name="connsiteX102" fmla="*/ 531866 w 641306"/>
                <a:gd name="connsiteY102" fmla="*/ 41405 h 422686"/>
                <a:gd name="connsiteX103" fmla="*/ 571466 w 641306"/>
                <a:gd name="connsiteY103" fmla="*/ 26484 h 422686"/>
                <a:gd name="connsiteX104" fmla="*/ 587624 w 641306"/>
                <a:gd name="connsiteY104" fmla="*/ -404 h 422686"/>
                <a:gd name="connsiteX105" fmla="*/ 577200 w 641306"/>
                <a:gd name="connsiteY105" fmla="*/ 1172 h 422686"/>
                <a:gd name="connsiteX106" fmla="*/ 514967 w 641306"/>
                <a:gd name="connsiteY106" fmla="*/ 24602 h 422686"/>
                <a:gd name="connsiteX107" fmla="*/ 499180 w 641306"/>
                <a:gd name="connsiteY107" fmla="*/ 24055 h 422686"/>
                <a:gd name="connsiteX108" fmla="*/ 488407 w 641306"/>
                <a:gd name="connsiteY108" fmla="*/ 12439 h 422686"/>
                <a:gd name="connsiteX109" fmla="*/ 500488 w 641306"/>
                <a:gd name="connsiteY109" fmla="*/ -14143 h 422686"/>
                <a:gd name="connsiteX110" fmla="*/ 549398 w 641306"/>
                <a:gd name="connsiteY110" fmla="*/ -32565 h 422686"/>
                <a:gd name="connsiteX111" fmla="*/ 597589 w 641306"/>
                <a:gd name="connsiteY111" fmla="*/ -11080 h 422686"/>
                <a:gd name="connsiteX112" fmla="*/ 601623 w 641306"/>
                <a:gd name="connsiteY112" fmla="*/ -9505 h 422686"/>
                <a:gd name="connsiteX113" fmla="*/ 621270 w 641306"/>
                <a:gd name="connsiteY113" fmla="*/ 11585 h 422686"/>
                <a:gd name="connsiteX114" fmla="*/ 599290 w 641306"/>
                <a:gd name="connsiteY114" fmla="*/ 60176 h 422686"/>
                <a:gd name="connsiteX115" fmla="*/ 559691 w 641306"/>
                <a:gd name="connsiteY115" fmla="*/ 75097 h 422686"/>
                <a:gd name="connsiteX116" fmla="*/ 557532 w 641306"/>
                <a:gd name="connsiteY116" fmla="*/ 75512 h 422686"/>
                <a:gd name="connsiteX117" fmla="*/ 562590 w 641306"/>
                <a:gd name="connsiteY117" fmla="*/ -22522 h 422686"/>
                <a:gd name="connsiteX118" fmla="*/ 553759 w 641306"/>
                <a:gd name="connsiteY118" fmla="*/ -20904 h 422686"/>
                <a:gd name="connsiteX119" fmla="*/ 504849 w 641306"/>
                <a:gd name="connsiteY119" fmla="*/ -2483 h 422686"/>
                <a:gd name="connsiteX120" fmla="*/ 500030 w 641306"/>
                <a:gd name="connsiteY120" fmla="*/ 8128 h 422686"/>
                <a:gd name="connsiteX121" fmla="*/ 504326 w 641306"/>
                <a:gd name="connsiteY121" fmla="*/ 12767 h 422686"/>
                <a:gd name="connsiteX122" fmla="*/ 510628 w 641306"/>
                <a:gd name="connsiteY122" fmla="*/ 12986 h 422686"/>
                <a:gd name="connsiteX123" fmla="*/ 572861 w 641306"/>
                <a:gd name="connsiteY123" fmla="*/ -10446 h 422686"/>
                <a:gd name="connsiteX124" fmla="*/ 582564 w 641306"/>
                <a:gd name="connsiteY124" fmla="*/ -12700 h 422686"/>
                <a:gd name="connsiteX125" fmla="*/ 562590 w 641306"/>
                <a:gd name="connsiteY125" fmla="*/ -22522 h 422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Lst>
              <a:rect l="l" t="t" r="r" b="b"/>
              <a:pathLst>
                <a:path w="641306" h="422686">
                  <a:moveTo>
                    <a:pt x="263873" y="387711"/>
                  </a:moveTo>
                  <a:cubicBezTo>
                    <a:pt x="259796" y="387711"/>
                    <a:pt x="256067" y="385392"/>
                    <a:pt x="254279" y="381717"/>
                  </a:cubicBezTo>
                  <a:lnTo>
                    <a:pt x="123379" y="114783"/>
                  </a:lnTo>
                  <a:lnTo>
                    <a:pt x="2684" y="365176"/>
                  </a:lnTo>
                  <a:cubicBezTo>
                    <a:pt x="896" y="368874"/>
                    <a:pt x="-2855" y="371215"/>
                    <a:pt x="-6954" y="371237"/>
                  </a:cubicBezTo>
                  <a:cubicBezTo>
                    <a:pt x="-8568" y="371237"/>
                    <a:pt x="-10160" y="370865"/>
                    <a:pt x="-11599" y="370165"/>
                  </a:cubicBezTo>
                  <a:cubicBezTo>
                    <a:pt x="-16898" y="367583"/>
                    <a:pt x="-19143" y="361151"/>
                    <a:pt x="-16571" y="355835"/>
                  </a:cubicBezTo>
                  <a:lnTo>
                    <a:pt x="113675" y="85642"/>
                  </a:lnTo>
                  <a:cubicBezTo>
                    <a:pt x="113719" y="85555"/>
                    <a:pt x="113763" y="85489"/>
                    <a:pt x="113806" y="85423"/>
                  </a:cubicBezTo>
                  <a:cubicBezTo>
                    <a:pt x="113937" y="85139"/>
                    <a:pt x="114133" y="84810"/>
                    <a:pt x="114351" y="84482"/>
                  </a:cubicBezTo>
                  <a:lnTo>
                    <a:pt x="114482" y="84263"/>
                  </a:lnTo>
                  <a:cubicBezTo>
                    <a:pt x="114744" y="83892"/>
                    <a:pt x="115027" y="83520"/>
                    <a:pt x="115311" y="83192"/>
                  </a:cubicBezTo>
                  <a:lnTo>
                    <a:pt x="115442" y="83060"/>
                  </a:lnTo>
                  <a:cubicBezTo>
                    <a:pt x="115725" y="82754"/>
                    <a:pt x="116008" y="82492"/>
                    <a:pt x="116292" y="82229"/>
                  </a:cubicBezTo>
                  <a:lnTo>
                    <a:pt x="116532" y="82032"/>
                  </a:lnTo>
                  <a:cubicBezTo>
                    <a:pt x="117164" y="81507"/>
                    <a:pt x="117840" y="81070"/>
                    <a:pt x="118582" y="80698"/>
                  </a:cubicBezTo>
                  <a:cubicBezTo>
                    <a:pt x="118734" y="80632"/>
                    <a:pt x="118909" y="80544"/>
                    <a:pt x="119061" y="80479"/>
                  </a:cubicBezTo>
                  <a:cubicBezTo>
                    <a:pt x="119454" y="80304"/>
                    <a:pt x="119781" y="80195"/>
                    <a:pt x="120108" y="80085"/>
                  </a:cubicBezTo>
                  <a:lnTo>
                    <a:pt x="120413" y="79997"/>
                  </a:lnTo>
                  <a:cubicBezTo>
                    <a:pt x="120850" y="79866"/>
                    <a:pt x="121307" y="79778"/>
                    <a:pt x="121743" y="79713"/>
                  </a:cubicBezTo>
                  <a:cubicBezTo>
                    <a:pt x="121765" y="79713"/>
                    <a:pt x="121874" y="79691"/>
                    <a:pt x="121896" y="79691"/>
                  </a:cubicBezTo>
                  <a:cubicBezTo>
                    <a:pt x="122310" y="79648"/>
                    <a:pt x="122725" y="79604"/>
                    <a:pt x="123139" y="79604"/>
                  </a:cubicBezTo>
                  <a:cubicBezTo>
                    <a:pt x="123183" y="79604"/>
                    <a:pt x="123248" y="79582"/>
                    <a:pt x="123292" y="79604"/>
                  </a:cubicBezTo>
                  <a:lnTo>
                    <a:pt x="487862" y="79604"/>
                  </a:lnTo>
                  <a:lnTo>
                    <a:pt x="477505" y="51906"/>
                  </a:lnTo>
                  <a:cubicBezTo>
                    <a:pt x="476502" y="49215"/>
                    <a:pt x="476588" y="46305"/>
                    <a:pt x="477788" y="43702"/>
                  </a:cubicBezTo>
                  <a:cubicBezTo>
                    <a:pt x="478987" y="41099"/>
                    <a:pt x="481081" y="39108"/>
                    <a:pt x="483763" y="38101"/>
                  </a:cubicBezTo>
                  <a:cubicBezTo>
                    <a:pt x="486423" y="37095"/>
                    <a:pt x="489367" y="37182"/>
                    <a:pt x="491940" y="38386"/>
                  </a:cubicBezTo>
                  <a:cubicBezTo>
                    <a:pt x="494535" y="39545"/>
                    <a:pt x="496541" y="41711"/>
                    <a:pt x="497522" y="44381"/>
                  </a:cubicBezTo>
                  <a:lnTo>
                    <a:pt x="614401" y="356753"/>
                  </a:lnTo>
                  <a:cubicBezTo>
                    <a:pt x="616472" y="362289"/>
                    <a:pt x="613660" y="368480"/>
                    <a:pt x="608143" y="370559"/>
                  </a:cubicBezTo>
                  <a:cubicBezTo>
                    <a:pt x="606943" y="371019"/>
                    <a:pt x="605679" y="371237"/>
                    <a:pt x="604392" y="371237"/>
                  </a:cubicBezTo>
                  <a:cubicBezTo>
                    <a:pt x="599966" y="371237"/>
                    <a:pt x="595932" y="368437"/>
                    <a:pt x="594383" y="364280"/>
                  </a:cubicBezTo>
                  <a:lnTo>
                    <a:pt x="499725" y="111305"/>
                  </a:lnTo>
                  <a:lnTo>
                    <a:pt x="272050" y="383904"/>
                  </a:lnTo>
                  <a:cubicBezTo>
                    <a:pt x="270023" y="386311"/>
                    <a:pt x="267035" y="387733"/>
                    <a:pt x="263873" y="387711"/>
                  </a:cubicBezTo>
                  <a:lnTo>
                    <a:pt x="263873" y="387711"/>
                  </a:lnTo>
                  <a:close/>
                  <a:moveTo>
                    <a:pt x="123357" y="109227"/>
                  </a:moveTo>
                  <a:cubicBezTo>
                    <a:pt x="123989" y="109227"/>
                    <a:pt x="124578" y="109598"/>
                    <a:pt x="124861" y="110167"/>
                  </a:cubicBezTo>
                  <a:lnTo>
                    <a:pt x="257288" y="380229"/>
                  </a:lnTo>
                  <a:cubicBezTo>
                    <a:pt x="258378" y="382460"/>
                    <a:pt x="260515" y="383991"/>
                    <a:pt x="262979" y="384276"/>
                  </a:cubicBezTo>
                  <a:cubicBezTo>
                    <a:pt x="265443" y="384583"/>
                    <a:pt x="267886" y="383620"/>
                    <a:pt x="269456" y="381694"/>
                  </a:cubicBezTo>
                  <a:lnTo>
                    <a:pt x="498983" y="106886"/>
                  </a:lnTo>
                  <a:cubicBezTo>
                    <a:pt x="499593" y="106164"/>
                    <a:pt x="500640" y="106076"/>
                    <a:pt x="501360" y="106688"/>
                  </a:cubicBezTo>
                  <a:cubicBezTo>
                    <a:pt x="501578" y="106886"/>
                    <a:pt x="501752" y="107126"/>
                    <a:pt x="501861" y="107389"/>
                  </a:cubicBezTo>
                  <a:lnTo>
                    <a:pt x="597545" y="363098"/>
                  </a:lnTo>
                  <a:cubicBezTo>
                    <a:pt x="598614" y="365964"/>
                    <a:pt x="601340" y="367846"/>
                    <a:pt x="604392" y="367868"/>
                  </a:cubicBezTo>
                  <a:cubicBezTo>
                    <a:pt x="608426" y="367868"/>
                    <a:pt x="611719" y="364565"/>
                    <a:pt x="611697" y="360517"/>
                  </a:cubicBezTo>
                  <a:cubicBezTo>
                    <a:pt x="611697" y="359642"/>
                    <a:pt x="611544" y="358767"/>
                    <a:pt x="611239" y="357957"/>
                  </a:cubicBezTo>
                  <a:lnTo>
                    <a:pt x="494360" y="45584"/>
                  </a:lnTo>
                  <a:cubicBezTo>
                    <a:pt x="493684" y="43768"/>
                    <a:pt x="492311" y="42280"/>
                    <a:pt x="490544" y="41471"/>
                  </a:cubicBezTo>
                  <a:cubicBezTo>
                    <a:pt x="488778" y="40661"/>
                    <a:pt x="486772" y="40596"/>
                    <a:pt x="484940" y="41273"/>
                  </a:cubicBezTo>
                  <a:cubicBezTo>
                    <a:pt x="483130" y="41952"/>
                    <a:pt x="481648" y="43330"/>
                    <a:pt x="480841" y="45102"/>
                  </a:cubicBezTo>
                  <a:cubicBezTo>
                    <a:pt x="480034" y="46874"/>
                    <a:pt x="479968" y="48887"/>
                    <a:pt x="480645" y="50725"/>
                  </a:cubicBezTo>
                  <a:lnTo>
                    <a:pt x="491875" y="80698"/>
                  </a:lnTo>
                  <a:cubicBezTo>
                    <a:pt x="492202" y="81573"/>
                    <a:pt x="491766" y="82558"/>
                    <a:pt x="490893" y="82886"/>
                  </a:cubicBezTo>
                  <a:cubicBezTo>
                    <a:pt x="490697" y="82951"/>
                    <a:pt x="490501" y="82995"/>
                    <a:pt x="490304" y="82995"/>
                  </a:cubicBezTo>
                  <a:lnTo>
                    <a:pt x="123292" y="82995"/>
                  </a:lnTo>
                  <a:cubicBezTo>
                    <a:pt x="123313" y="82995"/>
                    <a:pt x="123248" y="82995"/>
                    <a:pt x="123183" y="82995"/>
                  </a:cubicBezTo>
                  <a:cubicBezTo>
                    <a:pt x="122899" y="82995"/>
                    <a:pt x="122616" y="83017"/>
                    <a:pt x="122332" y="83060"/>
                  </a:cubicBezTo>
                  <a:lnTo>
                    <a:pt x="122201" y="83082"/>
                  </a:lnTo>
                  <a:cubicBezTo>
                    <a:pt x="121896" y="83126"/>
                    <a:pt x="121613" y="83192"/>
                    <a:pt x="121329" y="83279"/>
                  </a:cubicBezTo>
                  <a:lnTo>
                    <a:pt x="121133" y="83345"/>
                  </a:lnTo>
                  <a:cubicBezTo>
                    <a:pt x="120915" y="83411"/>
                    <a:pt x="120675" y="83498"/>
                    <a:pt x="120457" y="83586"/>
                  </a:cubicBezTo>
                  <a:lnTo>
                    <a:pt x="120217" y="83695"/>
                  </a:lnTo>
                  <a:lnTo>
                    <a:pt x="120064" y="83761"/>
                  </a:lnTo>
                  <a:cubicBezTo>
                    <a:pt x="119563" y="84001"/>
                    <a:pt x="119105" y="84308"/>
                    <a:pt x="118669" y="84657"/>
                  </a:cubicBezTo>
                  <a:lnTo>
                    <a:pt x="118560" y="84745"/>
                  </a:lnTo>
                  <a:cubicBezTo>
                    <a:pt x="118080" y="85161"/>
                    <a:pt x="117644" y="85642"/>
                    <a:pt x="117273" y="86167"/>
                  </a:cubicBezTo>
                  <a:lnTo>
                    <a:pt x="117186" y="86320"/>
                  </a:lnTo>
                  <a:cubicBezTo>
                    <a:pt x="117034" y="86539"/>
                    <a:pt x="116925" y="86758"/>
                    <a:pt x="116793" y="86998"/>
                  </a:cubicBezTo>
                  <a:cubicBezTo>
                    <a:pt x="116750" y="87064"/>
                    <a:pt x="116728" y="87130"/>
                    <a:pt x="116684" y="87196"/>
                  </a:cubicBezTo>
                  <a:lnTo>
                    <a:pt x="-13518" y="357300"/>
                  </a:lnTo>
                  <a:cubicBezTo>
                    <a:pt x="-15262" y="360955"/>
                    <a:pt x="-13758" y="365330"/>
                    <a:pt x="-10116" y="367102"/>
                  </a:cubicBezTo>
                  <a:cubicBezTo>
                    <a:pt x="-9135" y="367583"/>
                    <a:pt x="-8045" y="367846"/>
                    <a:pt x="-6932" y="367846"/>
                  </a:cubicBezTo>
                  <a:cubicBezTo>
                    <a:pt x="-4120" y="367846"/>
                    <a:pt x="-1568" y="366227"/>
                    <a:pt x="-347" y="363689"/>
                  </a:cubicBezTo>
                  <a:lnTo>
                    <a:pt x="121853" y="110167"/>
                  </a:lnTo>
                  <a:cubicBezTo>
                    <a:pt x="122136" y="109598"/>
                    <a:pt x="122725" y="109227"/>
                    <a:pt x="123357" y="109227"/>
                  </a:cubicBezTo>
                  <a:close/>
                  <a:moveTo>
                    <a:pt x="265836" y="362267"/>
                  </a:moveTo>
                  <a:cubicBezTo>
                    <a:pt x="265182" y="362267"/>
                    <a:pt x="264615" y="361895"/>
                    <a:pt x="264331" y="361326"/>
                  </a:cubicBezTo>
                  <a:lnTo>
                    <a:pt x="136244" y="100125"/>
                  </a:lnTo>
                  <a:cubicBezTo>
                    <a:pt x="135830" y="99294"/>
                    <a:pt x="136179" y="98265"/>
                    <a:pt x="137008" y="97850"/>
                  </a:cubicBezTo>
                  <a:cubicBezTo>
                    <a:pt x="137247" y="97741"/>
                    <a:pt x="137487" y="97675"/>
                    <a:pt x="137749" y="97675"/>
                  </a:cubicBezTo>
                  <a:lnTo>
                    <a:pt x="484002" y="97675"/>
                  </a:lnTo>
                  <a:cubicBezTo>
                    <a:pt x="484940" y="97675"/>
                    <a:pt x="485682" y="98441"/>
                    <a:pt x="485682" y="99359"/>
                  </a:cubicBezTo>
                  <a:cubicBezTo>
                    <a:pt x="485682" y="99753"/>
                    <a:pt x="485551" y="100147"/>
                    <a:pt x="485289" y="100453"/>
                  </a:cubicBezTo>
                  <a:lnTo>
                    <a:pt x="267122" y="361655"/>
                  </a:lnTo>
                  <a:cubicBezTo>
                    <a:pt x="266817" y="362026"/>
                    <a:pt x="266337" y="362267"/>
                    <a:pt x="265836" y="362267"/>
                  </a:cubicBezTo>
                  <a:close/>
                  <a:moveTo>
                    <a:pt x="140475" y="101044"/>
                  </a:moveTo>
                  <a:lnTo>
                    <a:pt x="266207" y="357476"/>
                  </a:lnTo>
                  <a:lnTo>
                    <a:pt x="480383" y="101044"/>
                  </a:lnTo>
                  <a:lnTo>
                    <a:pt x="140475" y="101044"/>
                  </a:lnTo>
                  <a:close/>
                  <a:moveTo>
                    <a:pt x="557532" y="75512"/>
                  </a:moveTo>
                  <a:cubicBezTo>
                    <a:pt x="554958" y="75512"/>
                    <a:pt x="552647" y="73916"/>
                    <a:pt x="551731" y="71487"/>
                  </a:cubicBezTo>
                  <a:cubicBezTo>
                    <a:pt x="550532" y="68271"/>
                    <a:pt x="552145" y="64705"/>
                    <a:pt x="555351" y="63502"/>
                  </a:cubicBezTo>
                  <a:cubicBezTo>
                    <a:pt x="555351" y="63502"/>
                    <a:pt x="555351" y="63502"/>
                    <a:pt x="555351" y="63502"/>
                  </a:cubicBezTo>
                  <a:lnTo>
                    <a:pt x="594950" y="48581"/>
                  </a:lnTo>
                  <a:cubicBezTo>
                    <a:pt x="607968" y="43680"/>
                    <a:pt x="614597" y="29066"/>
                    <a:pt x="609691" y="15983"/>
                  </a:cubicBezTo>
                  <a:cubicBezTo>
                    <a:pt x="607816" y="10994"/>
                    <a:pt x="604523" y="6815"/>
                    <a:pt x="600205" y="3906"/>
                  </a:cubicBezTo>
                  <a:cubicBezTo>
                    <a:pt x="599748" y="18761"/>
                    <a:pt x="590524" y="32588"/>
                    <a:pt x="575827" y="38123"/>
                  </a:cubicBezTo>
                  <a:lnTo>
                    <a:pt x="536227" y="53044"/>
                  </a:lnTo>
                  <a:cubicBezTo>
                    <a:pt x="533022" y="54247"/>
                    <a:pt x="529467" y="52628"/>
                    <a:pt x="528246" y="49413"/>
                  </a:cubicBezTo>
                  <a:cubicBezTo>
                    <a:pt x="527025" y="46196"/>
                    <a:pt x="528661" y="42630"/>
                    <a:pt x="531866" y="41405"/>
                  </a:cubicBezTo>
                  <a:lnTo>
                    <a:pt x="571466" y="26484"/>
                  </a:lnTo>
                  <a:cubicBezTo>
                    <a:pt x="582608" y="22284"/>
                    <a:pt x="589063" y="10972"/>
                    <a:pt x="587624" y="-404"/>
                  </a:cubicBezTo>
                  <a:cubicBezTo>
                    <a:pt x="584069" y="-623"/>
                    <a:pt x="580515" y="-76"/>
                    <a:pt x="577200" y="1172"/>
                  </a:cubicBezTo>
                  <a:lnTo>
                    <a:pt x="514967" y="24602"/>
                  </a:lnTo>
                  <a:cubicBezTo>
                    <a:pt x="509799" y="26550"/>
                    <a:pt x="504195" y="26353"/>
                    <a:pt x="499180" y="24055"/>
                  </a:cubicBezTo>
                  <a:cubicBezTo>
                    <a:pt x="494164" y="21758"/>
                    <a:pt x="490326" y="17645"/>
                    <a:pt x="488407" y="12439"/>
                  </a:cubicBezTo>
                  <a:cubicBezTo>
                    <a:pt x="484461" y="1784"/>
                    <a:pt x="489868" y="-10140"/>
                    <a:pt x="500488" y="-14143"/>
                  </a:cubicBezTo>
                  <a:lnTo>
                    <a:pt x="549398" y="-32565"/>
                  </a:lnTo>
                  <a:cubicBezTo>
                    <a:pt x="568609" y="-39806"/>
                    <a:pt x="590110" y="-30180"/>
                    <a:pt x="597589" y="-11080"/>
                  </a:cubicBezTo>
                  <a:cubicBezTo>
                    <a:pt x="598941" y="-10642"/>
                    <a:pt x="600293" y="-10118"/>
                    <a:pt x="601623" y="-9505"/>
                  </a:cubicBezTo>
                  <a:cubicBezTo>
                    <a:pt x="610759" y="-5348"/>
                    <a:pt x="617759" y="2156"/>
                    <a:pt x="621270" y="11585"/>
                  </a:cubicBezTo>
                  <a:cubicBezTo>
                    <a:pt x="628553" y="31056"/>
                    <a:pt x="618697" y="52847"/>
                    <a:pt x="599290" y="60176"/>
                  </a:cubicBezTo>
                  <a:lnTo>
                    <a:pt x="559691" y="75097"/>
                  </a:lnTo>
                  <a:cubicBezTo>
                    <a:pt x="558992" y="75381"/>
                    <a:pt x="558273" y="75512"/>
                    <a:pt x="557532" y="75512"/>
                  </a:cubicBezTo>
                  <a:close/>
                  <a:moveTo>
                    <a:pt x="562590" y="-22522"/>
                  </a:moveTo>
                  <a:cubicBezTo>
                    <a:pt x="559647" y="-22522"/>
                    <a:pt x="556659" y="-21998"/>
                    <a:pt x="553759" y="-20904"/>
                  </a:cubicBezTo>
                  <a:lnTo>
                    <a:pt x="504849" y="-2483"/>
                  </a:lnTo>
                  <a:cubicBezTo>
                    <a:pt x="500619" y="-885"/>
                    <a:pt x="498438" y="3884"/>
                    <a:pt x="500030" y="8128"/>
                  </a:cubicBezTo>
                  <a:cubicBezTo>
                    <a:pt x="500793" y="10185"/>
                    <a:pt x="502341" y="11870"/>
                    <a:pt x="504326" y="12767"/>
                  </a:cubicBezTo>
                  <a:cubicBezTo>
                    <a:pt x="506310" y="13686"/>
                    <a:pt x="508599" y="13751"/>
                    <a:pt x="510628" y="12986"/>
                  </a:cubicBezTo>
                  <a:lnTo>
                    <a:pt x="572861" y="-10446"/>
                  </a:lnTo>
                  <a:cubicBezTo>
                    <a:pt x="575979" y="-11627"/>
                    <a:pt x="579250" y="-12393"/>
                    <a:pt x="582564" y="-12700"/>
                  </a:cubicBezTo>
                  <a:cubicBezTo>
                    <a:pt x="577789" y="-18891"/>
                    <a:pt x="570353" y="-22522"/>
                    <a:pt x="562590" y="-22522"/>
                  </a:cubicBezTo>
                  <a:close/>
                </a:path>
              </a:pathLst>
            </a:custGeom>
            <a:solidFill>
              <a:srgbClr val="191919"/>
            </a:solidFill>
            <a:ln w="218" cap="flat">
              <a:noFill/>
              <a:prstDash val="solid"/>
              <a:miter/>
            </a:ln>
          </p:spPr>
          <p:txBody>
            <a:bodyPr rtlCol="0" anchor="ctr"/>
            <a:lstStyle/>
            <a:p>
              <a:endParaRPr lang="fr-FR"/>
            </a:p>
          </p:txBody>
        </p:sp>
        <p:sp>
          <p:nvSpPr>
            <p:cNvPr id="4432" name="Forme libre 4431">
              <a:extLst>
                <a:ext uri="{FF2B5EF4-FFF2-40B4-BE49-F238E27FC236}">
                  <a16:creationId xmlns:a16="http://schemas.microsoft.com/office/drawing/2014/main" id="{80EAAEA5-56C1-8AAA-A656-083E9EAFB52D}"/>
                </a:ext>
              </a:extLst>
            </p:cNvPr>
            <p:cNvSpPr/>
            <p:nvPr/>
          </p:nvSpPr>
          <p:spPr>
            <a:xfrm>
              <a:off x="6189584" y="9855214"/>
              <a:ext cx="512072" cy="432155"/>
            </a:xfrm>
            <a:custGeom>
              <a:avLst/>
              <a:gdLst>
                <a:gd name="connsiteX0" fmla="*/ 474643 w 512072"/>
                <a:gd name="connsiteY0" fmla="*/ 32378 h 432155"/>
                <a:gd name="connsiteX1" fmla="*/ 460928 w 512072"/>
                <a:gd name="connsiteY1" fmla="*/ -4246 h 432155"/>
                <a:gd name="connsiteX2" fmla="*/ 472964 w 512072"/>
                <a:gd name="connsiteY2" fmla="*/ -31725 h 432155"/>
                <a:gd name="connsiteX3" fmla="*/ 481403 w 512072"/>
                <a:gd name="connsiteY3" fmla="*/ -35137 h 432155"/>
                <a:gd name="connsiteX4" fmla="*/ 489406 w 512072"/>
                <a:gd name="connsiteY4" fmla="*/ -15250 h 432155"/>
                <a:gd name="connsiteX5" fmla="*/ 480967 w 512072"/>
                <a:gd name="connsiteY5" fmla="*/ -11837 h 432155"/>
                <a:gd name="connsiteX6" fmla="*/ 494661 w 512072"/>
                <a:gd name="connsiteY6" fmla="*/ 24808 h 432155"/>
                <a:gd name="connsiteX7" fmla="*/ 474643 w 512072"/>
                <a:gd name="connsiteY7" fmla="*/ 32378 h 432155"/>
                <a:gd name="connsiteX8" fmla="*/ 246490 w 512072"/>
                <a:gd name="connsiteY8" fmla="*/ 397018 h 432155"/>
                <a:gd name="connsiteX9" fmla="*/ 246228 w 512072"/>
                <a:gd name="connsiteY9" fmla="*/ 396996 h 432155"/>
                <a:gd name="connsiteX10" fmla="*/ -16030 w 512072"/>
                <a:gd name="connsiteY10" fmla="*/ 355625 h 432155"/>
                <a:gd name="connsiteX11" fmla="*/ -17382 w 512072"/>
                <a:gd name="connsiteY11" fmla="*/ 353634 h 432155"/>
                <a:gd name="connsiteX12" fmla="*/ -15507 w 512072"/>
                <a:gd name="connsiteY12" fmla="*/ 352278 h 432155"/>
                <a:gd name="connsiteX13" fmla="*/ 246751 w 512072"/>
                <a:gd name="connsiteY13" fmla="*/ 393649 h 432155"/>
                <a:gd name="connsiteX14" fmla="*/ 248147 w 512072"/>
                <a:gd name="connsiteY14" fmla="*/ 395596 h 432155"/>
                <a:gd name="connsiteX15" fmla="*/ 246490 w 512072"/>
                <a:gd name="connsiteY15" fmla="*/ 397018 h 432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2072" h="432155">
                  <a:moveTo>
                    <a:pt x="474643" y="32378"/>
                  </a:moveTo>
                  <a:lnTo>
                    <a:pt x="460928" y="-4246"/>
                  </a:lnTo>
                  <a:cubicBezTo>
                    <a:pt x="456806" y="-15250"/>
                    <a:pt x="462083" y="-27327"/>
                    <a:pt x="472964" y="-31725"/>
                  </a:cubicBezTo>
                  <a:lnTo>
                    <a:pt x="481403" y="-35137"/>
                  </a:lnTo>
                  <a:lnTo>
                    <a:pt x="489406" y="-15250"/>
                  </a:lnTo>
                  <a:lnTo>
                    <a:pt x="480967" y="-11837"/>
                  </a:lnTo>
                  <a:lnTo>
                    <a:pt x="494661" y="24808"/>
                  </a:lnTo>
                  <a:lnTo>
                    <a:pt x="474643" y="32378"/>
                  </a:lnTo>
                  <a:close/>
                  <a:moveTo>
                    <a:pt x="246490" y="397018"/>
                  </a:moveTo>
                  <a:cubicBezTo>
                    <a:pt x="246402" y="397018"/>
                    <a:pt x="246315" y="397018"/>
                    <a:pt x="246228" y="396996"/>
                  </a:cubicBezTo>
                  <a:lnTo>
                    <a:pt x="-16030" y="355625"/>
                  </a:lnTo>
                  <a:cubicBezTo>
                    <a:pt x="-16946" y="355450"/>
                    <a:pt x="-17556" y="354553"/>
                    <a:pt x="-17382" y="353634"/>
                  </a:cubicBezTo>
                  <a:cubicBezTo>
                    <a:pt x="-17208" y="352759"/>
                    <a:pt x="-16401" y="352169"/>
                    <a:pt x="-15507" y="352278"/>
                  </a:cubicBezTo>
                  <a:lnTo>
                    <a:pt x="246751" y="393649"/>
                  </a:lnTo>
                  <a:cubicBezTo>
                    <a:pt x="247667" y="393802"/>
                    <a:pt x="248300" y="394677"/>
                    <a:pt x="248147" y="395596"/>
                  </a:cubicBezTo>
                  <a:cubicBezTo>
                    <a:pt x="247994" y="396406"/>
                    <a:pt x="247296" y="396996"/>
                    <a:pt x="246490" y="397018"/>
                  </a:cubicBezTo>
                  <a:close/>
                </a:path>
              </a:pathLst>
            </a:custGeom>
            <a:solidFill>
              <a:srgbClr val="191919"/>
            </a:solidFill>
            <a:ln w="218" cap="flat">
              <a:noFill/>
              <a:prstDash val="solid"/>
              <a:miter/>
            </a:ln>
          </p:spPr>
          <p:txBody>
            <a:bodyPr rtlCol="0" anchor="ctr"/>
            <a:lstStyle/>
            <a:p>
              <a:endParaRPr lang="fr-FR"/>
            </a:p>
          </p:txBody>
        </p:sp>
        <p:sp>
          <p:nvSpPr>
            <p:cNvPr id="4433" name="Forme libre 4432">
              <a:extLst>
                <a:ext uri="{FF2B5EF4-FFF2-40B4-BE49-F238E27FC236}">
                  <a16:creationId xmlns:a16="http://schemas.microsoft.com/office/drawing/2014/main" id="{708D257E-D2DA-2A70-B3D6-1B36DB43D10E}"/>
                </a:ext>
              </a:extLst>
            </p:cNvPr>
            <p:cNvSpPr/>
            <p:nvPr/>
          </p:nvSpPr>
          <p:spPr>
            <a:xfrm>
              <a:off x="6458827" y="10228671"/>
              <a:ext cx="6367" cy="6388"/>
            </a:xfrm>
            <a:custGeom>
              <a:avLst/>
              <a:gdLst>
                <a:gd name="connsiteX0" fmla="*/ -11111 w 6367"/>
                <a:gd name="connsiteY0" fmla="*/ -32593 h 6388"/>
                <a:gd name="connsiteX1" fmla="*/ -14295 w 6367"/>
                <a:gd name="connsiteY1" fmla="*/ -29398 h 6388"/>
                <a:gd name="connsiteX2" fmla="*/ -17478 w 6367"/>
                <a:gd name="connsiteY2" fmla="*/ -32593 h 6388"/>
                <a:gd name="connsiteX3" fmla="*/ -14295 w 6367"/>
                <a:gd name="connsiteY3" fmla="*/ -35788 h 6388"/>
                <a:gd name="connsiteX4" fmla="*/ -11111 w 6367"/>
                <a:gd name="connsiteY4" fmla="*/ -32593 h 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67" h="6388">
                  <a:moveTo>
                    <a:pt x="-11111" y="-32593"/>
                  </a:moveTo>
                  <a:cubicBezTo>
                    <a:pt x="-11111" y="-30829"/>
                    <a:pt x="-12537" y="-29398"/>
                    <a:pt x="-14295" y="-29398"/>
                  </a:cubicBezTo>
                  <a:cubicBezTo>
                    <a:pt x="-16053" y="-29398"/>
                    <a:pt x="-17478" y="-30828"/>
                    <a:pt x="-17478" y="-32593"/>
                  </a:cubicBezTo>
                  <a:cubicBezTo>
                    <a:pt x="-17478" y="-34357"/>
                    <a:pt x="-16053" y="-35788"/>
                    <a:pt x="-14295" y="-35788"/>
                  </a:cubicBezTo>
                  <a:cubicBezTo>
                    <a:pt x="-12537" y="-35788"/>
                    <a:pt x="-11111" y="-34358"/>
                    <a:pt x="-11111" y="-32593"/>
                  </a:cubicBezTo>
                  <a:close/>
                </a:path>
              </a:pathLst>
            </a:custGeom>
            <a:solidFill>
              <a:srgbClr val="191919"/>
            </a:solidFill>
            <a:ln w="218" cap="flat">
              <a:noFill/>
              <a:prstDash val="solid"/>
              <a:miter/>
            </a:ln>
          </p:spPr>
          <p:txBody>
            <a:bodyPr rtlCol="0" anchor="ctr"/>
            <a:lstStyle/>
            <a:p>
              <a:endParaRPr lang="fr-FR"/>
            </a:p>
          </p:txBody>
        </p:sp>
        <p:sp>
          <p:nvSpPr>
            <p:cNvPr id="4434" name="Forme libre 4433">
              <a:extLst>
                <a:ext uri="{FF2B5EF4-FFF2-40B4-BE49-F238E27FC236}">
                  <a16:creationId xmlns:a16="http://schemas.microsoft.com/office/drawing/2014/main" id="{28299BF2-74C0-03B7-9C43-9520A307A31B}"/>
                </a:ext>
              </a:extLst>
            </p:cNvPr>
            <p:cNvSpPr/>
            <p:nvPr/>
          </p:nvSpPr>
          <p:spPr>
            <a:xfrm>
              <a:off x="6409307" y="10178986"/>
              <a:ext cx="105409" cy="105758"/>
            </a:xfrm>
            <a:custGeom>
              <a:avLst/>
              <a:gdLst>
                <a:gd name="connsiteX0" fmla="*/ 35226 w 105409"/>
                <a:gd name="connsiteY0" fmla="*/ 69972 h 105758"/>
                <a:gd name="connsiteX1" fmla="*/ -17478 w 105409"/>
                <a:gd name="connsiteY1" fmla="*/ 17092 h 105758"/>
                <a:gd name="connsiteX2" fmla="*/ 35226 w 105409"/>
                <a:gd name="connsiteY2" fmla="*/ -35787 h 105758"/>
                <a:gd name="connsiteX3" fmla="*/ 87931 w 105409"/>
                <a:gd name="connsiteY3" fmla="*/ 17092 h 105758"/>
                <a:gd name="connsiteX4" fmla="*/ 35226 w 105409"/>
                <a:gd name="connsiteY4" fmla="*/ 69972 h 105758"/>
                <a:gd name="connsiteX5" fmla="*/ 35226 w 105409"/>
                <a:gd name="connsiteY5" fmla="*/ -29005 h 105758"/>
                <a:gd name="connsiteX6" fmla="*/ -10718 w 105409"/>
                <a:gd name="connsiteY6" fmla="*/ 17092 h 105758"/>
                <a:gd name="connsiteX7" fmla="*/ 35226 w 105409"/>
                <a:gd name="connsiteY7" fmla="*/ 63190 h 105758"/>
                <a:gd name="connsiteX8" fmla="*/ 81171 w 105409"/>
                <a:gd name="connsiteY8" fmla="*/ 17092 h 105758"/>
                <a:gd name="connsiteX9" fmla="*/ 35226 w 105409"/>
                <a:gd name="connsiteY9" fmla="*/ -29005 h 105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409" h="105758">
                  <a:moveTo>
                    <a:pt x="35226" y="69972"/>
                  </a:moveTo>
                  <a:cubicBezTo>
                    <a:pt x="6159" y="69972"/>
                    <a:pt x="-17478" y="46256"/>
                    <a:pt x="-17478" y="17092"/>
                  </a:cubicBezTo>
                  <a:cubicBezTo>
                    <a:pt x="-17478" y="-12071"/>
                    <a:pt x="6159" y="-35787"/>
                    <a:pt x="35226" y="-35787"/>
                  </a:cubicBezTo>
                  <a:cubicBezTo>
                    <a:pt x="64293" y="-35787"/>
                    <a:pt x="87931" y="-12071"/>
                    <a:pt x="87931" y="17092"/>
                  </a:cubicBezTo>
                  <a:cubicBezTo>
                    <a:pt x="87931" y="46256"/>
                    <a:pt x="64293" y="69972"/>
                    <a:pt x="35226" y="69972"/>
                  </a:cubicBezTo>
                  <a:close/>
                  <a:moveTo>
                    <a:pt x="35226" y="-29005"/>
                  </a:moveTo>
                  <a:cubicBezTo>
                    <a:pt x="9888" y="-29005"/>
                    <a:pt x="-10718" y="-8330"/>
                    <a:pt x="-10718" y="17092"/>
                  </a:cubicBezTo>
                  <a:cubicBezTo>
                    <a:pt x="-10718" y="42515"/>
                    <a:pt x="9888" y="63190"/>
                    <a:pt x="35226" y="63190"/>
                  </a:cubicBezTo>
                  <a:cubicBezTo>
                    <a:pt x="60565" y="63190"/>
                    <a:pt x="81171" y="42515"/>
                    <a:pt x="81171" y="17092"/>
                  </a:cubicBezTo>
                  <a:cubicBezTo>
                    <a:pt x="81171" y="-8330"/>
                    <a:pt x="60565" y="-29005"/>
                    <a:pt x="35226" y="-29005"/>
                  </a:cubicBezTo>
                  <a:close/>
                </a:path>
              </a:pathLst>
            </a:custGeom>
            <a:solidFill>
              <a:srgbClr val="191919"/>
            </a:solidFill>
            <a:ln w="218" cap="flat">
              <a:noFill/>
              <a:prstDash val="solid"/>
              <a:miter/>
            </a:ln>
          </p:spPr>
          <p:txBody>
            <a:bodyPr rtlCol="0" anchor="ctr"/>
            <a:lstStyle/>
            <a:p>
              <a:endParaRPr lang="fr-FR"/>
            </a:p>
          </p:txBody>
        </p:sp>
        <p:sp>
          <p:nvSpPr>
            <p:cNvPr id="4435" name="Forme libre 4434">
              <a:extLst>
                <a:ext uri="{FF2B5EF4-FFF2-40B4-BE49-F238E27FC236}">
                  <a16:creationId xmlns:a16="http://schemas.microsoft.com/office/drawing/2014/main" id="{0A6E1524-8386-016A-841D-7E9F1D97F0DC}"/>
                </a:ext>
              </a:extLst>
            </p:cNvPr>
            <p:cNvSpPr/>
            <p:nvPr/>
          </p:nvSpPr>
          <p:spPr>
            <a:xfrm>
              <a:off x="6406036" y="10175704"/>
              <a:ext cx="111950" cy="112321"/>
            </a:xfrm>
            <a:custGeom>
              <a:avLst/>
              <a:gdLst>
                <a:gd name="connsiteX0" fmla="*/ 38497 w 111950"/>
                <a:gd name="connsiteY0" fmla="*/ 76535 h 112321"/>
                <a:gd name="connsiteX1" fmla="*/ -17478 w 111950"/>
                <a:gd name="connsiteY1" fmla="*/ 20374 h 112321"/>
                <a:gd name="connsiteX2" fmla="*/ 38497 w 111950"/>
                <a:gd name="connsiteY2" fmla="*/ -35787 h 112321"/>
                <a:gd name="connsiteX3" fmla="*/ 94473 w 111950"/>
                <a:gd name="connsiteY3" fmla="*/ 20374 h 112321"/>
                <a:gd name="connsiteX4" fmla="*/ 38497 w 111950"/>
                <a:gd name="connsiteY4" fmla="*/ 76535 h 112321"/>
                <a:gd name="connsiteX5" fmla="*/ 38497 w 111950"/>
                <a:gd name="connsiteY5" fmla="*/ -32396 h 112321"/>
                <a:gd name="connsiteX6" fmla="*/ -14098 w 111950"/>
                <a:gd name="connsiteY6" fmla="*/ 20374 h 112321"/>
                <a:gd name="connsiteX7" fmla="*/ 38497 w 111950"/>
                <a:gd name="connsiteY7" fmla="*/ 73144 h 112321"/>
                <a:gd name="connsiteX8" fmla="*/ 91093 w 111950"/>
                <a:gd name="connsiteY8" fmla="*/ 20374 h 112321"/>
                <a:gd name="connsiteX9" fmla="*/ 38497 w 111950"/>
                <a:gd name="connsiteY9" fmla="*/ -32396 h 11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950" h="112321">
                  <a:moveTo>
                    <a:pt x="38497" y="76535"/>
                  </a:moveTo>
                  <a:cubicBezTo>
                    <a:pt x="7620" y="76535"/>
                    <a:pt x="-17478" y="51331"/>
                    <a:pt x="-17478" y="20374"/>
                  </a:cubicBezTo>
                  <a:cubicBezTo>
                    <a:pt x="-17478" y="-10605"/>
                    <a:pt x="7642" y="-35787"/>
                    <a:pt x="38497" y="-35787"/>
                  </a:cubicBezTo>
                  <a:cubicBezTo>
                    <a:pt x="69374" y="-35787"/>
                    <a:pt x="94473" y="-10584"/>
                    <a:pt x="94473" y="20374"/>
                  </a:cubicBezTo>
                  <a:cubicBezTo>
                    <a:pt x="94494" y="51353"/>
                    <a:pt x="69374" y="76535"/>
                    <a:pt x="38497" y="76535"/>
                  </a:cubicBezTo>
                  <a:close/>
                  <a:moveTo>
                    <a:pt x="38497" y="-32396"/>
                  </a:moveTo>
                  <a:cubicBezTo>
                    <a:pt x="9495" y="-32396"/>
                    <a:pt x="-14098" y="-8724"/>
                    <a:pt x="-14098" y="20374"/>
                  </a:cubicBezTo>
                  <a:cubicBezTo>
                    <a:pt x="-14098" y="49471"/>
                    <a:pt x="9495" y="73144"/>
                    <a:pt x="38497" y="73144"/>
                  </a:cubicBezTo>
                  <a:cubicBezTo>
                    <a:pt x="67499" y="73144"/>
                    <a:pt x="91093" y="49471"/>
                    <a:pt x="91093" y="20374"/>
                  </a:cubicBezTo>
                  <a:cubicBezTo>
                    <a:pt x="91093" y="-8724"/>
                    <a:pt x="67520" y="-32396"/>
                    <a:pt x="38497" y="-32396"/>
                  </a:cubicBezTo>
                  <a:close/>
                </a:path>
              </a:pathLst>
            </a:custGeom>
            <a:solidFill>
              <a:srgbClr val="191919"/>
            </a:solidFill>
            <a:ln w="218" cap="flat">
              <a:noFill/>
              <a:prstDash val="solid"/>
              <a:miter/>
            </a:ln>
          </p:spPr>
          <p:txBody>
            <a:bodyPr rtlCol="0" anchor="ctr"/>
            <a:lstStyle/>
            <a:p>
              <a:endParaRPr lang="fr-FR"/>
            </a:p>
          </p:txBody>
        </p:sp>
        <p:sp>
          <p:nvSpPr>
            <p:cNvPr id="4436" name="Forme libre 4435">
              <a:extLst>
                <a:ext uri="{FF2B5EF4-FFF2-40B4-BE49-F238E27FC236}">
                  <a16:creationId xmlns:a16="http://schemas.microsoft.com/office/drawing/2014/main" id="{7247B18F-F6E7-F853-D9A9-958C064B3BFA}"/>
                </a:ext>
              </a:extLst>
            </p:cNvPr>
            <p:cNvSpPr/>
            <p:nvPr/>
          </p:nvSpPr>
          <p:spPr>
            <a:xfrm>
              <a:off x="6334229" y="9934478"/>
              <a:ext cx="349612" cy="3368"/>
            </a:xfrm>
            <a:custGeom>
              <a:avLst/>
              <a:gdLst>
                <a:gd name="connsiteX0" fmla="*/ 330263 w 349612"/>
                <a:gd name="connsiteY0" fmla="*/ -31222 h 3368"/>
                <a:gd name="connsiteX1" fmla="*/ -15990 w 349612"/>
                <a:gd name="connsiteY1" fmla="*/ -31222 h 3368"/>
                <a:gd name="connsiteX2" fmla="*/ -17669 w 349612"/>
                <a:gd name="connsiteY2" fmla="*/ -32906 h 3368"/>
                <a:gd name="connsiteX3" fmla="*/ -15990 w 349612"/>
                <a:gd name="connsiteY3" fmla="*/ -34590 h 3368"/>
                <a:gd name="connsiteX4" fmla="*/ 330263 w 349612"/>
                <a:gd name="connsiteY4" fmla="*/ -34590 h 3368"/>
                <a:gd name="connsiteX5" fmla="*/ 331943 w 349612"/>
                <a:gd name="connsiteY5" fmla="*/ -32906 h 3368"/>
                <a:gd name="connsiteX6" fmla="*/ 330263 w 349612"/>
                <a:gd name="connsiteY6" fmla="*/ -31222 h 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612" h="3368">
                  <a:moveTo>
                    <a:pt x="330263" y="-31222"/>
                  </a:moveTo>
                  <a:lnTo>
                    <a:pt x="-15990" y="-31222"/>
                  </a:lnTo>
                  <a:cubicBezTo>
                    <a:pt x="-16928" y="-31222"/>
                    <a:pt x="-17669" y="-31987"/>
                    <a:pt x="-17669" y="-32906"/>
                  </a:cubicBezTo>
                  <a:cubicBezTo>
                    <a:pt x="-17669" y="-33847"/>
                    <a:pt x="-16906" y="-34590"/>
                    <a:pt x="-15990" y="-34590"/>
                  </a:cubicBezTo>
                  <a:lnTo>
                    <a:pt x="330263" y="-34590"/>
                  </a:lnTo>
                  <a:cubicBezTo>
                    <a:pt x="331201" y="-34590"/>
                    <a:pt x="331943" y="-33825"/>
                    <a:pt x="331943" y="-32906"/>
                  </a:cubicBezTo>
                  <a:cubicBezTo>
                    <a:pt x="331965" y="-31965"/>
                    <a:pt x="331201" y="-31222"/>
                    <a:pt x="330263" y="-31222"/>
                  </a:cubicBezTo>
                  <a:close/>
                </a:path>
              </a:pathLst>
            </a:custGeom>
            <a:solidFill>
              <a:srgbClr val="191919"/>
            </a:solidFill>
            <a:ln w="218" cap="flat">
              <a:noFill/>
              <a:prstDash val="solid"/>
              <a:miter/>
            </a:ln>
          </p:spPr>
          <p:txBody>
            <a:bodyPr rtlCol="0" anchor="ctr"/>
            <a:lstStyle/>
            <a:p>
              <a:endParaRPr lang="fr-FR"/>
            </a:p>
          </p:txBody>
        </p:sp>
        <p:sp>
          <p:nvSpPr>
            <p:cNvPr id="4437" name="Forme libre 4436">
              <a:extLst>
                <a:ext uri="{FF2B5EF4-FFF2-40B4-BE49-F238E27FC236}">
                  <a16:creationId xmlns:a16="http://schemas.microsoft.com/office/drawing/2014/main" id="{D7435024-7488-AC6F-DFD6-045894E0512B}"/>
                </a:ext>
              </a:extLst>
            </p:cNvPr>
            <p:cNvSpPr/>
            <p:nvPr/>
          </p:nvSpPr>
          <p:spPr>
            <a:xfrm>
              <a:off x="6743109" y="9865169"/>
              <a:ext cx="40235" cy="47533"/>
            </a:xfrm>
            <a:custGeom>
              <a:avLst/>
              <a:gdLst>
                <a:gd name="connsiteX0" fmla="*/ -13032 w 40235"/>
                <a:gd name="connsiteY0" fmla="*/ -34399 h 47533"/>
                <a:gd name="connsiteX1" fmla="*/ 15359 w 40235"/>
                <a:gd name="connsiteY1" fmla="*/ -28055 h 47533"/>
                <a:gd name="connsiteX2" fmla="*/ 16450 w 40235"/>
                <a:gd name="connsiteY2" fmla="*/ -3880 h 47533"/>
                <a:gd name="connsiteX3" fmla="*/ 8382 w 40235"/>
                <a:gd name="connsiteY3" fmla="*/ 2793 h 47533"/>
                <a:gd name="connsiteX4" fmla="*/ -1082 w 40235"/>
                <a:gd name="connsiteY4" fmla="*/ 6775 h 47533"/>
                <a:gd name="connsiteX5" fmla="*/ -18701 w 40235"/>
                <a:gd name="connsiteY5" fmla="*/ 8678 h 4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35" h="47533">
                  <a:moveTo>
                    <a:pt x="-13032" y="-34399"/>
                  </a:moveTo>
                  <a:cubicBezTo>
                    <a:pt x="750" y="-32847"/>
                    <a:pt x="8621" y="-33021"/>
                    <a:pt x="15359" y="-28055"/>
                  </a:cubicBezTo>
                  <a:cubicBezTo>
                    <a:pt x="21792" y="-23307"/>
                    <a:pt x="24758" y="-6899"/>
                    <a:pt x="16450" y="-3880"/>
                  </a:cubicBezTo>
                  <a:cubicBezTo>
                    <a:pt x="15687" y="977"/>
                    <a:pt x="12372" y="4915"/>
                    <a:pt x="8382" y="2793"/>
                  </a:cubicBezTo>
                  <a:cubicBezTo>
                    <a:pt x="7575" y="6775"/>
                    <a:pt x="1338" y="9116"/>
                    <a:pt x="-1082" y="6775"/>
                  </a:cubicBezTo>
                  <a:cubicBezTo>
                    <a:pt x="-2936" y="12791"/>
                    <a:pt x="-12879" y="16533"/>
                    <a:pt x="-18701" y="8678"/>
                  </a:cubicBezTo>
                </a:path>
              </a:pathLst>
            </a:custGeom>
            <a:solidFill>
              <a:srgbClr val="FFD26C"/>
            </a:solidFill>
            <a:ln w="218" cap="flat">
              <a:noFill/>
              <a:prstDash val="solid"/>
              <a:miter/>
            </a:ln>
          </p:spPr>
          <p:txBody>
            <a:bodyPr rtlCol="0" anchor="ctr"/>
            <a:lstStyle/>
            <a:p>
              <a:endParaRPr lang="fr-FR"/>
            </a:p>
          </p:txBody>
        </p:sp>
        <p:sp>
          <p:nvSpPr>
            <p:cNvPr id="4438" name="Forme libre 4437">
              <a:extLst>
                <a:ext uri="{FF2B5EF4-FFF2-40B4-BE49-F238E27FC236}">
                  <a16:creationId xmlns:a16="http://schemas.microsoft.com/office/drawing/2014/main" id="{F7502BE3-6957-49C2-FA39-464F40D16ABD}"/>
                </a:ext>
              </a:extLst>
            </p:cNvPr>
            <p:cNvSpPr/>
            <p:nvPr/>
          </p:nvSpPr>
          <p:spPr>
            <a:xfrm>
              <a:off x="6741410" y="9863498"/>
              <a:ext cx="43654" cy="50917"/>
            </a:xfrm>
            <a:custGeom>
              <a:avLst/>
              <a:gdLst>
                <a:gd name="connsiteX0" fmla="*/ -8760 w 43654"/>
                <a:gd name="connsiteY0" fmla="*/ 16518 h 50917"/>
                <a:gd name="connsiteX1" fmla="*/ -18377 w 43654"/>
                <a:gd name="connsiteY1" fmla="*/ 11377 h 50917"/>
                <a:gd name="connsiteX2" fmla="*/ -18006 w 43654"/>
                <a:gd name="connsiteY2" fmla="*/ 9014 h 50917"/>
                <a:gd name="connsiteX3" fmla="*/ -15673 w 43654"/>
                <a:gd name="connsiteY3" fmla="*/ 9364 h 50917"/>
                <a:gd name="connsiteX4" fmla="*/ -7300 w 43654"/>
                <a:gd name="connsiteY4" fmla="*/ 13017 h 50917"/>
                <a:gd name="connsiteX5" fmla="*/ -998 w 43654"/>
                <a:gd name="connsiteY5" fmla="*/ 7986 h 50917"/>
                <a:gd name="connsiteX6" fmla="*/ 1118 w 43654"/>
                <a:gd name="connsiteY6" fmla="*/ 6870 h 50917"/>
                <a:gd name="connsiteX7" fmla="*/ 1794 w 43654"/>
                <a:gd name="connsiteY7" fmla="*/ 7264 h 50917"/>
                <a:gd name="connsiteX8" fmla="*/ 4868 w 43654"/>
                <a:gd name="connsiteY8" fmla="*/ 7461 h 50917"/>
                <a:gd name="connsiteX9" fmla="*/ 8444 w 43654"/>
                <a:gd name="connsiteY9" fmla="*/ 4157 h 50917"/>
                <a:gd name="connsiteX10" fmla="*/ 10429 w 43654"/>
                <a:gd name="connsiteY10" fmla="*/ 2823 h 50917"/>
                <a:gd name="connsiteX11" fmla="*/ 10887 w 43654"/>
                <a:gd name="connsiteY11" fmla="*/ 2998 h 50917"/>
                <a:gd name="connsiteX12" fmla="*/ 13351 w 43654"/>
                <a:gd name="connsiteY12" fmla="*/ 3129 h 50917"/>
                <a:gd name="connsiteX13" fmla="*/ 16491 w 43654"/>
                <a:gd name="connsiteY13" fmla="*/ -2450 h 50917"/>
                <a:gd name="connsiteX14" fmla="*/ 17581 w 43654"/>
                <a:gd name="connsiteY14" fmla="*/ -3784 h 50917"/>
                <a:gd name="connsiteX15" fmla="*/ 21419 w 43654"/>
                <a:gd name="connsiteY15" fmla="*/ -9517 h 50917"/>
                <a:gd name="connsiteX16" fmla="*/ 16077 w 43654"/>
                <a:gd name="connsiteY16" fmla="*/ -25006 h 50917"/>
                <a:gd name="connsiteX17" fmla="*/ -4530 w 43654"/>
                <a:gd name="connsiteY17" fmla="*/ -30301 h 50917"/>
                <a:gd name="connsiteX18" fmla="*/ -11486 w 43654"/>
                <a:gd name="connsiteY18" fmla="*/ -31022 h 50917"/>
                <a:gd name="connsiteX19" fmla="*/ -12991 w 43654"/>
                <a:gd name="connsiteY19" fmla="*/ -32882 h 50917"/>
                <a:gd name="connsiteX20" fmla="*/ -11137 w 43654"/>
                <a:gd name="connsiteY20" fmla="*/ -34392 h 50917"/>
                <a:gd name="connsiteX21" fmla="*/ -11116 w 43654"/>
                <a:gd name="connsiteY21" fmla="*/ -34392 h 50917"/>
                <a:gd name="connsiteX22" fmla="*/ -4203 w 43654"/>
                <a:gd name="connsiteY22" fmla="*/ -33670 h 50917"/>
                <a:gd name="connsiteX23" fmla="*/ 18082 w 43654"/>
                <a:gd name="connsiteY23" fmla="*/ -27719 h 50917"/>
                <a:gd name="connsiteX24" fmla="*/ 24777 w 43654"/>
                <a:gd name="connsiteY24" fmla="*/ -9014 h 50917"/>
                <a:gd name="connsiteX25" fmla="*/ 19674 w 43654"/>
                <a:gd name="connsiteY25" fmla="*/ -962 h 50917"/>
                <a:gd name="connsiteX26" fmla="*/ 14877 w 43654"/>
                <a:gd name="connsiteY26" fmla="*/ 6170 h 50917"/>
                <a:gd name="connsiteX27" fmla="*/ 11083 w 43654"/>
                <a:gd name="connsiteY27" fmla="*/ 6651 h 50917"/>
                <a:gd name="connsiteX28" fmla="*/ 5893 w 43654"/>
                <a:gd name="connsiteY28" fmla="*/ 10677 h 50917"/>
                <a:gd name="connsiteX29" fmla="*/ 1445 w 43654"/>
                <a:gd name="connsiteY29" fmla="*/ 10830 h 50917"/>
                <a:gd name="connsiteX30" fmla="*/ -6689 w 43654"/>
                <a:gd name="connsiteY30" fmla="*/ 16344 h 50917"/>
                <a:gd name="connsiteX31" fmla="*/ -8760 w 43654"/>
                <a:gd name="connsiteY31" fmla="*/ 16518 h 5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654" h="50917">
                  <a:moveTo>
                    <a:pt x="-8760" y="16518"/>
                  </a:moveTo>
                  <a:cubicBezTo>
                    <a:pt x="-12467" y="16518"/>
                    <a:pt x="-15913" y="14703"/>
                    <a:pt x="-18377" y="11377"/>
                  </a:cubicBezTo>
                  <a:cubicBezTo>
                    <a:pt x="-18922" y="10611"/>
                    <a:pt x="-18769" y="9561"/>
                    <a:pt x="-18006" y="9014"/>
                  </a:cubicBezTo>
                  <a:cubicBezTo>
                    <a:pt x="-17265" y="8468"/>
                    <a:pt x="-16218" y="8620"/>
                    <a:pt x="-15673" y="9364"/>
                  </a:cubicBezTo>
                  <a:cubicBezTo>
                    <a:pt x="-12751" y="13302"/>
                    <a:pt x="-9175" y="13346"/>
                    <a:pt x="-7300" y="13017"/>
                  </a:cubicBezTo>
                  <a:cubicBezTo>
                    <a:pt x="-4356" y="12515"/>
                    <a:pt x="-1761" y="10437"/>
                    <a:pt x="-998" y="7986"/>
                  </a:cubicBezTo>
                  <a:cubicBezTo>
                    <a:pt x="-714" y="7089"/>
                    <a:pt x="223" y="6586"/>
                    <a:pt x="1118" y="6870"/>
                  </a:cubicBezTo>
                  <a:cubicBezTo>
                    <a:pt x="1379" y="6957"/>
                    <a:pt x="1597" y="7089"/>
                    <a:pt x="1794" y="7264"/>
                  </a:cubicBezTo>
                  <a:cubicBezTo>
                    <a:pt x="2339" y="7789"/>
                    <a:pt x="3560" y="7855"/>
                    <a:pt x="4868" y="7461"/>
                  </a:cubicBezTo>
                  <a:cubicBezTo>
                    <a:pt x="6416" y="6980"/>
                    <a:pt x="8117" y="5776"/>
                    <a:pt x="8444" y="4157"/>
                  </a:cubicBezTo>
                  <a:cubicBezTo>
                    <a:pt x="8619" y="3238"/>
                    <a:pt x="9513" y="2648"/>
                    <a:pt x="10429" y="2823"/>
                  </a:cubicBezTo>
                  <a:cubicBezTo>
                    <a:pt x="10581" y="2844"/>
                    <a:pt x="10756" y="2910"/>
                    <a:pt x="10887" y="2998"/>
                  </a:cubicBezTo>
                  <a:cubicBezTo>
                    <a:pt x="11781" y="3479"/>
                    <a:pt x="12588" y="3523"/>
                    <a:pt x="13351" y="3129"/>
                  </a:cubicBezTo>
                  <a:cubicBezTo>
                    <a:pt x="14812" y="2385"/>
                    <a:pt x="16077" y="154"/>
                    <a:pt x="16491" y="-2450"/>
                  </a:cubicBezTo>
                  <a:cubicBezTo>
                    <a:pt x="16578" y="-3063"/>
                    <a:pt x="17014" y="-3565"/>
                    <a:pt x="17581" y="-3784"/>
                  </a:cubicBezTo>
                  <a:cubicBezTo>
                    <a:pt x="20220" y="-4747"/>
                    <a:pt x="21114" y="-7438"/>
                    <a:pt x="21419" y="-9517"/>
                  </a:cubicBezTo>
                  <a:cubicBezTo>
                    <a:pt x="22204" y="-14986"/>
                    <a:pt x="19653" y="-22359"/>
                    <a:pt x="16077" y="-25006"/>
                  </a:cubicBezTo>
                  <a:cubicBezTo>
                    <a:pt x="10930" y="-28791"/>
                    <a:pt x="5108" y="-29360"/>
                    <a:pt x="-4530" y="-30301"/>
                  </a:cubicBezTo>
                  <a:cubicBezTo>
                    <a:pt x="-6863" y="-30520"/>
                    <a:pt x="-9175" y="-30760"/>
                    <a:pt x="-11486" y="-31022"/>
                  </a:cubicBezTo>
                  <a:cubicBezTo>
                    <a:pt x="-12402" y="-31132"/>
                    <a:pt x="-13078" y="-31963"/>
                    <a:pt x="-12991" y="-32882"/>
                  </a:cubicBezTo>
                  <a:cubicBezTo>
                    <a:pt x="-12903" y="-33801"/>
                    <a:pt x="-12053" y="-34479"/>
                    <a:pt x="-11137" y="-34392"/>
                  </a:cubicBezTo>
                  <a:cubicBezTo>
                    <a:pt x="-11137" y="-34392"/>
                    <a:pt x="-11137" y="-34392"/>
                    <a:pt x="-11116" y="-34392"/>
                  </a:cubicBezTo>
                  <a:cubicBezTo>
                    <a:pt x="-8630" y="-34107"/>
                    <a:pt x="-6340" y="-33889"/>
                    <a:pt x="-4203" y="-33670"/>
                  </a:cubicBezTo>
                  <a:cubicBezTo>
                    <a:pt x="5675" y="-32708"/>
                    <a:pt x="12195" y="-32073"/>
                    <a:pt x="18082" y="-27719"/>
                  </a:cubicBezTo>
                  <a:cubicBezTo>
                    <a:pt x="22662" y="-24328"/>
                    <a:pt x="25736" y="-15773"/>
                    <a:pt x="24777" y="-9014"/>
                  </a:cubicBezTo>
                  <a:cubicBezTo>
                    <a:pt x="24232" y="-5163"/>
                    <a:pt x="22422" y="-2362"/>
                    <a:pt x="19674" y="-962"/>
                  </a:cubicBezTo>
                  <a:cubicBezTo>
                    <a:pt x="18933" y="2363"/>
                    <a:pt x="17145" y="5054"/>
                    <a:pt x="14877" y="6170"/>
                  </a:cubicBezTo>
                  <a:cubicBezTo>
                    <a:pt x="13700" y="6761"/>
                    <a:pt x="12370" y="6936"/>
                    <a:pt x="11083" y="6651"/>
                  </a:cubicBezTo>
                  <a:cubicBezTo>
                    <a:pt x="10080" y="8468"/>
                    <a:pt x="8205" y="9955"/>
                    <a:pt x="5893" y="10677"/>
                  </a:cubicBezTo>
                  <a:cubicBezTo>
                    <a:pt x="4280" y="11180"/>
                    <a:pt x="2731" y="11224"/>
                    <a:pt x="1445" y="10830"/>
                  </a:cubicBezTo>
                  <a:cubicBezTo>
                    <a:pt x="-147" y="13630"/>
                    <a:pt x="-3222" y="15752"/>
                    <a:pt x="-6689" y="16344"/>
                  </a:cubicBezTo>
                  <a:cubicBezTo>
                    <a:pt x="-7430" y="16453"/>
                    <a:pt x="-8106" y="16518"/>
                    <a:pt x="-8760" y="16518"/>
                  </a:cubicBezTo>
                  <a:close/>
                </a:path>
              </a:pathLst>
            </a:custGeom>
            <a:solidFill>
              <a:srgbClr val="191919"/>
            </a:solidFill>
            <a:ln w="218" cap="flat">
              <a:noFill/>
              <a:prstDash val="solid"/>
              <a:miter/>
            </a:ln>
          </p:spPr>
          <p:txBody>
            <a:bodyPr rtlCol="0" anchor="ctr"/>
            <a:lstStyle/>
            <a:p>
              <a:endParaRPr lang="fr-FR"/>
            </a:p>
          </p:txBody>
        </p:sp>
        <p:sp>
          <p:nvSpPr>
            <p:cNvPr id="4439" name="Forme libre 4438">
              <a:extLst>
                <a:ext uri="{FF2B5EF4-FFF2-40B4-BE49-F238E27FC236}">
                  <a16:creationId xmlns:a16="http://schemas.microsoft.com/office/drawing/2014/main" id="{069D03E6-3C8F-68CB-FF38-D78F9F4DFBC8}"/>
                </a:ext>
              </a:extLst>
            </p:cNvPr>
            <p:cNvSpPr/>
            <p:nvPr/>
          </p:nvSpPr>
          <p:spPr>
            <a:xfrm>
              <a:off x="6311616" y="9631571"/>
              <a:ext cx="218094" cy="625863"/>
            </a:xfrm>
            <a:custGeom>
              <a:avLst/>
              <a:gdLst>
                <a:gd name="connsiteX0" fmla="*/ 59185 w 218094"/>
                <a:gd name="connsiteY0" fmla="*/ -33764 h 625863"/>
                <a:gd name="connsiteX1" fmla="*/ -3594 w 218094"/>
                <a:gd name="connsiteY1" fmla="*/ 140494 h 625863"/>
                <a:gd name="connsiteX2" fmla="*/ 113350 w 218094"/>
                <a:gd name="connsiteY2" fmla="*/ 354373 h 625863"/>
                <a:gd name="connsiteX3" fmla="*/ 73860 w 218094"/>
                <a:gd name="connsiteY3" fmla="*/ 455689 h 625863"/>
                <a:gd name="connsiteX4" fmla="*/ 50812 w 218094"/>
                <a:gd name="connsiteY4" fmla="*/ 574705 h 625863"/>
                <a:gd name="connsiteX5" fmla="*/ 83237 w 218094"/>
                <a:gd name="connsiteY5" fmla="*/ 583632 h 625863"/>
                <a:gd name="connsiteX6" fmla="*/ 195122 w 218094"/>
                <a:gd name="connsiteY6" fmla="*/ 365421 h 625863"/>
                <a:gd name="connsiteX7" fmla="*/ 168388 w 218094"/>
                <a:gd name="connsiteY7" fmla="*/ 178299 h 625863"/>
                <a:gd name="connsiteX8" fmla="*/ 128811 w 218094"/>
                <a:gd name="connsiteY8" fmla="*/ 53923 h 625863"/>
                <a:gd name="connsiteX9" fmla="*/ 59185 w 218094"/>
                <a:gd name="connsiteY9" fmla="*/ -33764 h 625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8094" h="625863">
                  <a:moveTo>
                    <a:pt x="59185" y="-33764"/>
                  </a:moveTo>
                  <a:cubicBezTo>
                    <a:pt x="19389" y="-18515"/>
                    <a:pt x="-45854" y="53791"/>
                    <a:pt x="-3594" y="140494"/>
                  </a:cubicBezTo>
                  <a:cubicBezTo>
                    <a:pt x="38665" y="227218"/>
                    <a:pt x="113939" y="317858"/>
                    <a:pt x="113350" y="354373"/>
                  </a:cubicBezTo>
                  <a:cubicBezTo>
                    <a:pt x="112653" y="397363"/>
                    <a:pt x="90629" y="403445"/>
                    <a:pt x="73860" y="455689"/>
                  </a:cubicBezTo>
                  <a:cubicBezTo>
                    <a:pt x="61496" y="494195"/>
                    <a:pt x="53101" y="558713"/>
                    <a:pt x="50812" y="574705"/>
                  </a:cubicBezTo>
                  <a:cubicBezTo>
                    <a:pt x="48544" y="590676"/>
                    <a:pt x="78221" y="597787"/>
                    <a:pt x="83237" y="583632"/>
                  </a:cubicBezTo>
                  <a:cubicBezTo>
                    <a:pt x="97301" y="543836"/>
                    <a:pt x="179749" y="404780"/>
                    <a:pt x="195122" y="365421"/>
                  </a:cubicBezTo>
                  <a:cubicBezTo>
                    <a:pt x="210473" y="326062"/>
                    <a:pt x="192287" y="240476"/>
                    <a:pt x="168388" y="178299"/>
                  </a:cubicBezTo>
                  <a:cubicBezTo>
                    <a:pt x="144511" y="116122"/>
                    <a:pt x="132430" y="66480"/>
                    <a:pt x="128811" y="53923"/>
                  </a:cubicBezTo>
                  <a:cubicBezTo>
                    <a:pt x="125125" y="41387"/>
                    <a:pt x="86050" y="-44069"/>
                    <a:pt x="59185" y="-33764"/>
                  </a:cubicBezTo>
                  <a:close/>
                </a:path>
              </a:pathLst>
            </a:custGeom>
            <a:solidFill>
              <a:srgbClr val="FFD26C"/>
            </a:solidFill>
            <a:ln w="218" cap="flat">
              <a:noFill/>
              <a:prstDash val="solid"/>
              <a:miter/>
            </a:ln>
          </p:spPr>
          <p:txBody>
            <a:bodyPr rtlCol="0" anchor="ctr"/>
            <a:lstStyle/>
            <a:p>
              <a:endParaRPr lang="fr-FR"/>
            </a:p>
          </p:txBody>
        </p:sp>
        <p:sp>
          <p:nvSpPr>
            <p:cNvPr id="4440" name="Forme libre 4439">
              <a:extLst>
                <a:ext uri="{FF2B5EF4-FFF2-40B4-BE49-F238E27FC236}">
                  <a16:creationId xmlns:a16="http://schemas.microsoft.com/office/drawing/2014/main" id="{2E88850E-68AE-227B-91D1-13D2CE11F625}"/>
                </a:ext>
              </a:extLst>
            </p:cNvPr>
            <p:cNvSpPr/>
            <p:nvPr/>
          </p:nvSpPr>
          <p:spPr>
            <a:xfrm>
              <a:off x="6311616" y="9631552"/>
              <a:ext cx="211145" cy="329427"/>
            </a:xfrm>
            <a:custGeom>
              <a:avLst/>
              <a:gdLst>
                <a:gd name="connsiteX0" fmla="*/ 168359 w 211145"/>
                <a:gd name="connsiteY0" fmla="*/ 178918 h 329427"/>
                <a:gd name="connsiteX1" fmla="*/ 128781 w 211145"/>
                <a:gd name="connsiteY1" fmla="*/ 54541 h 329427"/>
                <a:gd name="connsiteX2" fmla="*/ 59199 w 211145"/>
                <a:gd name="connsiteY2" fmla="*/ -33168 h 329427"/>
                <a:gd name="connsiteX3" fmla="*/ -3580 w 211145"/>
                <a:gd name="connsiteY3" fmla="*/ 141090 h 329427"/>
                <a:gd name="connsiteX4" fmla="*/ 87743 w 211145"/>
                <a:gd name="connsiteY4" fmla="*/ 294105 h 329427"/>
                <a:gd name="connsiteX5" fmla="*/ 193849 w 211145"/>
                <a:gd name="connsiteY5" fmla="*/ 266735 h 329427"/>
                <a:gd name="connsiteX6" fmla="*/ 168359 w 211145"/>
                <a:gd name="connsiteY6" fmla="*/ 178918 h 32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145" h="329427">
                  <a:moveTo>
                    <a:pt x="168359" y="178918"/>
                  </a:moveTo>
                  <a:cubicBezTo>
                    <a:pt x="144481" y="116741"/>
                    <a:pt x="132401" y="67099"/>
                    <a:pt x="128781" y="54541"/>
                  </a:cubicBezTo>
                  <a:cubicBezTo>
                    <a:pt x="125161" y="41983"/>
                    <a:pt x="86085" y="-43450"/>
                    <a:pt x="59199" y="-33168"/>
                  </a:cubicBezTo>
                  <a:cubicBezTo>
                    <a:pt x="19403" y="-17918"/>
                    <a:pt x="-45839" y="54388"/>
                    <a:pt x="-3580" y="141090"/>
                  </a:cubicBezTo>
                  <a:cubicBezTo>
                    <a:pt x="22827" y="195283"/>
                    <a:pt x="62121" y="251006"/>
                    <a:pt x="87743" y="294105"/>
                  </a:cubicBezTo>
                  <a:cubicBezTo>
                    <a:pt x="116831" y="299903"/>
                    <a:pt x="173417" y="285485"/>
                    <a:pt x="193849" y="266735"/>
                  </a:cubicBezTo>
                  <a:cubicBezTo>
                    <a:pt x="187875" y="236851"/>
                    <a:pt x="178651" y="205718"/>
                    <a:pt x="168359" y="178918"/>
                  </a:cubicBezTo>
                  <a:close/>
                </a:path>
              </a:pathLst>
            </a:custGeom>
            <a:solidFill>
              <a:srgbClr val="191919"/>
            </a:solidFill>
            <a:ln w="218" cap="flat">
              <a:noFill/>
              <a:prstDash val="solid"/>
              <a:miter/>
            </a:ln>
          </p:spPr>
          <p:txBody>
            <a:bodyPr rtlCol="0" anchor="ctr"/>
            <a:lstStyle/>
            <a:p>
              <a:endParaRPr lang="fr-FR"/>
            </a:p>
          </p:txBody>
        </p:sp>
        <p:sp>
          <p:nvSpPr>
            <p:cNvPr id="4441" name="Forme libre 4440">
              <a:extLst>
                <a:ext uri="{FF2B5EF4-FFF2-40B4-BE49-F238E27FC236}">
                  <a16:creationId xmlns:a16="http://schemas.microsoft.com/office/drawing/2014/main" id="{2B07D056-7266-CA71-436E-F67E287F4E27}"/>
                </a:ext>
              </a:extLst>
            </p:cNvPr>
            <p:cNvSpPr/>
            <p:nvPr/>
          </p:nvSpPr>
          <p:spPr>
            <a:xfrm>
              <a:off x="6309990" y="9629908"/>
              <a:ext cx="214480" cy="332770"/>
            </a:xfrm>
            <a:custGeom>
              <a:avLst/>
              <a:gdLst>
                <a:gd name="connsiteX0" fmla="*/ 104262 w 214480"/>
                <a:gd name="connsiteY0" fmla="*/ 298746 h 332770"/>
                <a:gd name="connsiteX1" fmla="*/ 89041 w 214480"/>
                <a:gd name="connsiteY1" fmla="*/ 297433 h 332770"/>
                <a:gd name="connsiteX2" fmla="*/ 87929 w 214480"/>
                <a:gd name="connsiteY2" fmla="*/ 296645 h 332770"/>
                <a:gd name="connsiteX3" fmla="*/ 59930 w 214480"/>
                <a:gd name="connsiteY3" fmla="*/ 251752 h 332770"/>
                <a:gd name="connsiteX4" fmla="*/ -3459 w 214480"/>
                <a:gd name="connsiteY4" fmla="*/ 143522 h 332770"/>
                <a:gd name="connsiteX5" fmla="*/ -8649 w 214480"/>
                <a:gd name="connsiteY5" fmla="*/ 40892 h 332770"/>
                <a:gd name="connsiteX6" fmla="*/ 60257 w 214480"/>
                <a:gd name="connsiteY6" fmla="*/ -33056 h 332770"/>
                <a:gd name="connsiteX7" fmla="*/ 74431 w 214480"/>
                <a:gd name="connsiteY7" fmla="*/ -31699 h 332770"/>
                <a:gd name="connsiteX8" fmla="*/ 132064 w 214480"/>
                <a:gd name="connsiteY8" fmla="*/ 55769 h 332770"/>
                <a:gd name="connsiteX9" fmla="*/ 134397 w 214480"/>
                <a:gd name="connsiteY9" fmla="*/ 64280 h 332770"/>
                <a:gd name="connsiteX10" fmla="*/ 171598 w 214480"/>
                <a:gd name="connsiteY10" fmla="*/ 179992 h 332770"/>
                <a:gd name="connsiteX11" fmla="*/ 197154 w 214480"/>
                <a:gd name="connsiteY11" fmla="*/ 268117 h 332770"/>
                <a:gd name="connsiteX12" fmla="*/ 196631 w 214480"/>
                <a:gd name="connsiteY12" fmla="*/ 269692 h 332770"/>
                <a:gd name="connsiteX13" fmla="*/ 104262 w 214480"/>
                <a:gd name="connsiteY13" fmla="*/ 298746 h 332770"/>
                <a:gd name="connsiteX14" fmla="*/ 90415 w 214480"/>
                <a:gd name="connsiteY14" fmla="*/ 294261 h 332770"/>
                <a:gd name="connsiteX15" fmla="*/ 193621 w 214480"/>
                <a:gd name="connsiteY15" fmla="*/ 267788 h 332770"/>
                <a:gd name="connsiteX16" fmla="*/ 168414 w 214480"/>
                <a:gd name="connsiteY16" fmla="*/ 181174 h 332770"/>
                <a:gd name="connsiteX17" fmla="*/ 131104 w 214480"/>
                <a:gd name="connsiteY17" fmla="*/ 65133 h 332770"/>
                <a:gd name="connsiteX18" fmla="*/ 128793 w 214480"/>
                <a:gd name="connsiteY18" fmla="*/ 56688 h 332770"/>
                <a:gd name="connsiteX19" fmla="*/ 72883 w 214480"/>
                <a:gd name="connsiteY19" fmla="*/ -28680 h 332770"/>
                <a:gd name="connsiteX20" fmla="*/ 61413 w 214480"/>
                <a:gd name="connsiteY20" fmla="*/ -29905 h 332770"/>
                <a:gd name="connsiteX21" fmla="*/ -5552 w 214480"/>
                <a:gd name="connsiteY21" fmla="*/ 42117 h 332770"/>
                <a:gd name="connsiteX22" fmla="*/ -472 w 214480"/>
                <a:gd name="connsiteY22" fmla="*/ 142012 h 332770"/>
                <a:gd name="connsiteX23" fmla="*/ 62743 w 214480"/>
                <a:gd name="connsiteY23" fmla="*/ 249914 h 332770"/>
                <a:gd name="connsiteX24" fmla="*/ 90415 w 214480"/>
                <a:gd name="connsiteY24" fmla="*/ 294261 h 3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4480" h="332770">
                  <a:moveTo>
                    <a:pt x="104262" y="298746"/>
                  </a:moveTo>
                  <a:cubicBezTo>
                    <a:pt x="98701" y="298746"/>
                    <a:pt x="93555" y="298330"/>
                    <a:pt x="89041" y="297433"/>
                  </a:cubicBezTo>
                  <a:cubicBezTo>
                    <a:pt x="88561" y="297346"/>
                    <a:pt x="88169" y="297061"/>
                    <a:pt x="87929" y="296645"/>
                  </a:cubicBezTo>
                  <a:cubicBezTo>
                    <a:pt x="79708" y="282841"/>
                    <a:pt x="70114" y="267723"/>
                    <a:pt x="59930" y="251752"/>
                  </a:cubicBezTo>
                  <a:cubicBezTo>
                    <a:pt x="38648" y="218301"/>
                    <a:pt x="14509" y="180386"/>
                    <a:pt x="-3459" y="143522"/>
                  </a:cubicBezTo>
                  <a:cubicBezTo>
                    <a:pt x="-19944" y="109677"/>
                    <a:pt x="-21732" y="74191"/>
                    <a:pt x="-8649" y="40892"/>
                  </a:cubicBezTo>
                  <a:cubicBezTo>
                    <a:pt x="6463" y="2431"/>
                    <a:pt x="37667" y="-24414"/>
                    <a:pt x="60257" y="-33056"/>
                  </a:cubicBezTo>
                  <a:cubicBezTo>
                    <a:pt x="64553" y="-34697"/>
                    <a:pt x="69329" y="-34259"/>
                    <a:pt x="74431" y="-31699"/>
                  </a:cubicBezTo>
                  <a:cubicBezTo>
                    <a:pt x="100882" y="-18485"/>
                    <a:pt x="129360" y="46361"/>
                    <a:pt x="132064" y="55769"/>
                  </a:cubicBezTo>
                  <a:cubicBezTo>
                    <a:pt x="132631" y="57738"/>
                    <a:pt x="133416" y="60626"/>
                    <a:pt x="134397" y="64280"/>
                  </a:cubicBezTo>
                  <a:cubicBezTo>
                    <a:pt x="139936" y="84823"/>
                    <a:pt x="151471" y="127594"/>
                    <a:pt x="171598" y="179992"/>
                  </a:cubicBezTo>
                  <a:cubicBezTo>
                    <a:pt x="182326" y="207930"/>
                    <a:pt x="191397" y="239238"/>
                    <a:pt x="197154" y="268117"/>
                  </a:cubicBezTo>
                  <a:cubicBezTo>
                    <a:pt x="197263" y="268707"/>
                    <a:pt x="197067" y="269298"/>
                    <a:pt x="196631" y="269692"/>
                  </a:cubicBezTo>
                  <a:cubicBezTo>
                    <a:pt x="179143" y="285663"/>
                    <a:pt x="135291" y="298746"/>
                    <a:pt x="104262" y="298746"/>
                  </a:cubicBezTo>
                  <a:close/>
                  <a:moveTo>
                    <a:pt x="90415" y="294261"/>
                  </a:moveTo>
                  <a:cubicBezTo>
                    <a:pt x="119177" y="299577"/>
                    <a:pt x="173211" y="285685"/>
                    <a:pt x="193621" y="267788"/>
                  </a:cubicBezTo>
                  <a:cubicBezTo>
                    <a:pt x="187908" y="239369"/>
                    <a:pt x="178968" y="208652"/>
                    <a:pt x="168414" y="181174"/>
                  </a:cubicBezTo>
                  <a:cubicBezTo>
                    <a:pt x="148222" y="128601"/>
                    <a:pt x="136665" y="85720"/>
                    <a:pt x="131104" y="65133"/>
                  </a:cubicBezTo>
                  <a:cubicBezTo>
                    <a:pt x="130123" y="61501"/>
                    <a:pt x="129338" y="58613"/>
                    <a:pt x="128793" y="56688"/>
                  </a:cubicBezTo>
                  <a:cubicBezTo>
                    <a:pt x="125522" y="45355"/>
                    <a:pt x="97131" y="-16581"/>
                    <a:pt x="72883" y="-28680"/>
                  </a:cubicBezTo>
                  <a:cubicBezTo>
                    <a:pt x="68653" y="-30780"/>
                    <a:pt x="64815" y="-31196"/>
                    <a:pt x="61413" y="-29905"/>
                  </a:cubicBezTo>
                  <a:cubicBezTo>
                    <a:pt x="39499" y="-21504"/>
                    <a:pt x="9210" y="4619"/>
                    <a:pt x="-5552" y="42117"/>
                  </a:cubicBezTo>
                  <a:cubicBezTo>
                    <a:pt x="-18287" y="74519"/>
                    <a:pt x="-16521" y="109064"/>
                    <a:pt x="-472" y="142012"/>
                  </a:cubicBezTo>
                  <a:cubicBezTo>
                    <a:pt x="17409" y="178723"/>
                    <a:pt x="41483" y="216550"/>
                    <a:pt x="62743" y="249914"/>
                  </a:cubicBezTo>
                  <a:cubicBezTo>
                    <a:pt x="72774" y="265666"/>
                    <a:pt x="82260" y="280565"/>
                    <a:pt x="90415" y="294261"/>
                  </a:cubicBezTo>
                  <a:close/>
                </a:path>
              </a:pathLst>
            </a:custGeom>
            <a:solidFill>
              <a:srgbClr val="191919"/>
            </a:solidFill>
            <a:ln w="218" cap="flat">
              <a:noFill/>
              <a:prstDash val="solid"/>
              <a:miter/>
            </a:ln>
          </p:spPr>
          <p:txBody>
            <a:bodyPr rtlCol="0" anchor="ctr"/>
            <a:lstStyle/>
            <a:p>
              <a:endParaRPr lang="fr-FR"/>
            </a:p>
          </p:txBody>
        </p:sp>
        <p:sp>
          <p:nvSpPr>
            <p:cNvPr id="4442" name="Forme libre 4441">
              <a:extLst>
                <a:ext uri="{FF2B5EF4-FFF2-40B4-BE49-F238E27FC236}">
                  <a16:creationId xmlns:a16="http://schemas.microsoft.com/office/drawing/2014/main" id="{333A182D-3D83-267F-0C5A-FA8624393C9A}"/>
                </a:ext>
              </a:extLst>
            </p:cNvPr>
            <p:cNvSpPr/>
            <p:nvPr/>
          </p:nvSpPr>
          <p:spPr>
            <a:xfrm>
              <a:off x="6373072" y="9668816"/>
              <a:ext cx="98293" cy="288116"/>
            </a:xfrm>
            <a:custGeom>
              <a:avLst/>
              <a:gdLst>
                <a:gd name="connsiteX0" fmla="*/ 75395 w 98293"/>
                <a:gd name="connsiteY0" fmla="*/ 254017 h 288116"/>
                <a:gd name="connsiteX1" fmla="*/ 57056 w 98293"/>
                <a:gd name="connsiteY1" fmla="*/ 220106 h 288116"/>
                <a:gd name="connsiteX2" fmla="*/ -14663 w 98293"/>
                <a:gd name="connsiteY2" fmla="*/ 66917 h 288116"/>
                <a:gd name="connsiteX3" fmla="*/ 20313 w 98293"/>
                <a:gd name="connsiteY3" fmla="*/ -33788 h 288116"/>
                <a:gd name="connsiteX4" fmla="*/ 24085 w 98293"/>
                <a:gd name="connsiteY4" fmla="*/ -32541 h 288116"/>
                <a:gd name="connsiteX5" fmla="*/ 24085 w 98293"/>
                <a:gd name="connsiteY5" fmla="*/ -32541 h 288116"/>
                <a:gd name="connsiteX6" fmla="*/ 22843 w 98293"/>
                <a:gd name="connsiteY6" fmla="*/ -28756 h 288116"/>
                <a:gd name="connsiteX7" fmla="*/ 22843 w 98293"/>
                <a:gd name="connsiteY7" fmla="*/ -28756 h 288116"/>
                <a:gd name="connsiteX8" fmla="*/ -9168 w 98293"/>
                <a:gd name="connsiteY8" fmla="*/ 65757 h 288116"/>
                <a:gd name="connsiteX9" fmla="*/ 61962 w 98293"/>
                <a:gd name="connsiteY9" fmla="*/ 217350 h 288116"/>
                <a:gd name="connsiteX10" fmla="*/ 80977 w 98293"/>
                <a:gd name="connsiteY10" fmla="*/ 252704 h 288116"/>
                <a:gd name="connsiteX11" fmla="*/ 75395 w 98293"/>
                <a:gd name="connsiteY11" fmla="*/ 254017 h 288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293" h="288116">
                  <a:moveTo>
                    <a:pt x="75395" y="254017"/>
                  </a:moveTo>
                  <a:cubicBezTo>
                    <a:pt x="72058" y="247125"/>
                    <a:pt x="65211" y="234787"/>
                    <a:pt x="57056" y="220106"/>
                  </a:cubicBezTo>
                  <a:cubicBezTo>
                    <a:pt x="31652" y="174315"/>
                    <a:pt x="-6748" y="105094"/>
                    <a:pt x="-14663" y="66917"/>
                  </a:cubicBezTo>
                  <a:cubicBezTo>
                    <a:pt x="-26438" y="10209"/>
                    <a:pt x="3828" y="-25408"/>
                    <a:pt x="20313" y="-33788"/>
                  </a:cubicBezTo>
                  <a:cubicBezTo>
                    <a:pt x="21687" y="-34488"/>
                    <a:pt x="23388" y="-33941"/>
                    <a:pt x="24085" y="-32541"/>
                  </a:cubicBezTo>
                  <a:cubicBezTo>
                    <a:pt x="24085" y="-32541"/>
                    <a:pt x="24085" y="-32541"/>
                    <a:pt x="24085" y="-32541"/>
                  </a:cubicBezTo>
                  <a:cubicBezTo>
                    <a:pt x="24783" y="-31140"/>
                    <a:pt x="24238" y="-29456"/>
                    <a:pt x="22843" y="-28756"/>
                  </a:cubicBezTo>
                  <a:cubicBezTo>
                    <a:pt x="22843" y="-28756"/>
                    <a:pt x="22843" y="-28756"/>
                    <a:pt x="22843" y="-28756"/>
                  </a:cubicBezTo>
                  <a:cubicBezTo>
                    <a:pt x="7600" y="-21010"/>
                    <a:pt x="-20289" y="12265"/>
                    <a:pt x="-9168" y="65757"/>
                  </a:cubicBezTo>
                  <a:cubicBezTo>
                    <a:pt x="-1427" y="103081"/>
                    <a:pt x="36733" y="171844"/>
                    <a:pt x="61962" y="217350"/>
                  </a:cubicBezTo>
                  <a:cubicBezTo>
                    <a:pt x="71077" y="233758"/>
                    <a:pt x="77793" y="245878"/>
                    <a:pt x="80977" y="252704"/>
                  </a:cubicBezTo>
                  <a:cubicBezTo>
                    <a:pt x="80301" y="253973"/>
                    <a:pt x="77488" y="254061"/>
                    <a:pt x="75395" y="254017"/>
                  </a:cubicBezTo>
                  <a:close/>
                </a:path>
              </a:pathLst>
            </a:custGeom>
            <a:solidFill>
              <a:srgbClr val="FFFFFF"/>
            </a:solidFill>
            <a:ln w="218" cap="flat">
              <a:noFill/>
              <a:prstDash val="solid"/>
              <a:miter/>
            </a:ln>
          </p:spPr>
          <p:txBody>
            <a:bodyPr rtlCol="0" anchor="ctr"/>
            <a:lstStyle/>
            <a:p>
              <a:endParaRPr lang="fr-FR"/>
            </a:p>
          </p:txBody>
        </p:sp>
        <p:sp>
          <p:nvSpPr>
            <p:cNvPr id="4443" name="Forme libre 4442">
              <a:extLst>
                <a:ext uri="{FF2B5EF4-FFF2-40B4-BE49-F238E27FC236}">
                  <a16:creationId xmlns:a16="http://schemas.microsoft.com/office/drawing/2014/main" id="{476F8C1B-8337-8F7E-BD64-FE5E2682B69E}"/>
                </a:ext>
              </a:extLst>
            </p:cNvPr>
            <p:cNvSpPr/>
            <p:nvPr/>
          </p:nvSpPr>
          <p:spPr>
            <a:xfrm>
              <a:off x="6388780" y="9672382"/>
              <a:ext cx="99310" cy="280090"/>
            </a:xfrm>
            <a:custGeom>
              <a:avLst/>
              <a:gdLst>
                <a:gd name="connsiteX0" fmla="*/ 76542 w 99310"/>
                <a:gd name="connsiteY0" fmla="*/ 245990 h 280090"/>
                <a:gd name="connsiteX1" fmla="*/ 58313 w 99310"/>
                <a:gd name="connsiteY1" fmla="*/ 212538 h 280090"/>
                <a:gd name="connsiteX2" fmla="*/ -13864 w 99310"/>
                <a:gd name="connsiteY2" fmla="*/ 62871 h 280090"/>
                <a:gd name="connsiteX3" fmla="*/ 23882 w 99310"/>
                <a:gd name="connsiteY3" fmla="*/ -33786 h 280090"/>
                <a:gd name="connsiteX4" fmla="*/ 27654 w 99310"/>
                <a:gd name="connsiteY4" fmla="*/ -32539 h 280090"/>
                <a:gd name="connsiteX5" fmla="*/ 27654 w 99310"/>
                <a:gd name="connsiteY5" fmla="*/ -32539 h 280090"/>
                <a:gd name="connsiteX6" fmla="*/ 26411 w 99310"/>
                <a:gd name="connsiteY6" fmla="*/ -28754 h 280090"/>
                <a:gd name="connsiteX7" fmla="*/ 26411 w 99310"/>
                <a:gd name="connsiteY7" fmla="*/ -28754 h 280090"/>
                <a:gd name="connsiteX8" fmla="*/ -2046 w 99310"/>
                <a:gd name="connsiteY8" fmla="*/ -728 h 280090"/>
                <a:gd name="connsiteX9" fmla="*/ -8434 w 99310"/>
                <a:gd name="connsiteY9" fmla="*/ 61449 h 280090"/>
                <a:gd name="connsiteX10" fmla="*/ 63198 w 99310"/>
                <a:gd name="connsiteY10" fmla="*/ 209803 h 280090"/>
                <a:gd name="connsiteX11" fmla="*/ 81928 w 99310"/>
                <a:gd name="connsiteY11" fmla="*/ 244217 h 280090"/>
                <a:gd name="connsiteX12" fmla="*/ 76542 w 99310"/>
                <a:gd name="connsiteY12" fmla="*/ 245990 h 28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310" h="280090">
                  <a:moveTo>
                    <a:pt x="76542" y="245990"/>
                  </a:moveTo>
                  <a:cubicBezTo>
                    <a:pt x="72378" y="237895"/>
                    <a:pt x="65661" y="225796"/>
                    <a:pt x="58313" y="212538"/>
                  </a:cubicBezTo>
                  <a:cubicBezTo>
                    <a:pt x="33367" y="167535"/>
                    <a:pt x="-4335" y="99517"/>
                    <a:pt x="-13864" y="62871"/>
                  </a:cubicBezTo>
                  <a:cubicBezTo>
                    <a:pt x="-27907" y="8810"/>
                    <a:pt x="3253" y="-23307"/>
                    <a:pt x="23882" y="-33786"/>
                  </a:cubicBezTo>
                  <a:cubicBezTo>
                    <a:pt x="25255" y="-34486"/>
                    <a:pt x="26956" y="-33939"/>
                    <a:pt x="27654" y="-32539"/>
                  </a:cubicBezTo>
                  <a:cubicBezTo>
                    <a:pt x="27654" y="-32539"/>
                    <a:pt x="27654" y="-32539"/>
                    <a:pt x="27654" y="-32539"/>
                  </a:cubicBezTo>
                  <a:cubicBezTo>
                    <a:pt x="28352" y="-31138"/>
                    <a:pt x="27807" y="-29454"/>
                    <a:pt x="26411" y="-28754"/>
                  </a:cubicBezTo>
                  <a:cubicBezTo>
                    <a:pt x="26411" y="-28754"/>
                    <a:pt x="26411" y="-28754"/>
                    <a:pt x="26411" y="-28754"/>
                  </a:cubicBezTo>
                  <a:cubicBezTo>
                    <a:pt x="17951" y="-24465"/>
                    <a:pt x="6023" y="-14839"/>
                    <a:pt x="-2046" y="-728"/>
                  </a:cubicBezTo>
                  <a:cubicBezTo>
                    <a:pt x="-12316" y="17233"/>
                    <a:pt x="-14475" y="38149"/>
                    <a:pt x="-8434" y="61449"/>
                  </a:cubicBezTo>
                  <a:cubicBezTo>
                    <a:pt x="898" y="97395"/>
                    <a:pt x="38382" y="165041"/>
                    <a:pt x="63198" y="209803"/>
                  </a:cubicBezTo>
                  <a:cubicBezTo>
                    <a:pt x="71462" y="224702"/>
                    <a:pt x="77938" y="236385"/>
                    <a:pt x="81928" y="244217"/>
                  </a:cubicBezTo>
                  <a:cubicBezTo>
                    <a:pt x="81122" y="245355"/>
                    <a:pt x="79094" y="246099"/>
                    <a:pt x="76542" y="245990"/>
                  </a:cubicBezTo>
                  <a:close/>
                </a:path>
              </a:pathLst>
            </a:custGeom>
            <a:solidFill>
              <a:srgbClr val="FFFFFF"/>
            </a:solidFill>
            <a:ln w="218" cap="flat">
              <a:noFill/>
              <a:prstDash val="solid"/>
              <a:miter/>
            </a:ln>
          </p:spPr>
          <p:txBody>
            <a:bodyPr rtlCol="0" anchor="ctr"/>
            <a:lstStyle/>
            <a:p>
              <a:endParaRPr lang="fr-FR"/>
            </a:p>
          </p:txBody>
        </p:sp>
        <p:sp>
          <p:nvSpPr>
            <p:cNvPr id="4444" name="Forme libre 4443">
              <a:extLst>
                <a:ext uri="{FF2B5EF4-FFF2-40B4-BE49-F238E27FC236}">
                  <a16:creationId xmlns:a16="http://schemas.microsoft.com/office/drawing/2014/main" id="{48812F6A-9A0A-B0B2-087E-620BADB6CF95}"/>
                </a:ext>
              </a:extLst>
            </p:cNvPr>
            <p:cNvSpPr/>
            <p:nvPr/>
          </p:nvSpPr>
          <p:spPr>
            <a:xfrm>
              <a:off x="6309990" y="9629908"/>
              <a:ext cx="214480" cy="598609"/>
            </a:xfrm>
            <a:custGeom>
              <a:avLst/>
              <a:gdLst>
                <a:gd name="connsiteX0" fmla="*/ 104262 w 214480"/>
                <a:gd name="connsiteY0" fmla="*/ 298208 h 598609"/>
                <a:gd name="connsiteX1" fmla="*/ 89041 w 214480"/>
                <a:gd name="connsiteY1" fmla="*/ 296895 h 598609"/>
                <a:gd name="connsiteX2" fmla="*/ 87929 w 214480"/>
                <a:gd name="connsiteY2" fmla="*/ 296107 h 598609"/>
                <a:gd name="connsiteX3" fmla="*/ 59930 w 214480"/>
                <a:gd name="connsiteY3" fmla="*/ 251214 h 598609"/>
                <a:gd name="connsiteX4" fmla="*/ -3459 w 214480"/>
                <a:gd name="connsiteY4" fmla="*/ 142984 h 598609"/>
                <a:gd name="connsiteX5" fmla="*/ -8649 w 214480"/>
                <a:gd name="connsiteY5" fmla="*/ 40354 h 598609"/>
                <a:gd name="connsiteX6" fmla="*/ 60257 w 214480"/>
                <a:gd name="connsiteY6" fmla="*/ -33594 h 598609"/>
                <a:gd name="connsiteX7" fmla="*/ 74431 w 214480"/>
                <a:gd name="connsiteY7" fmla="*/ -32236 h 598609"/>
                <a:gd name="connsiteX8" fmla="*/ 132064 w 214480"/>
                <a:gd name="connsiteY8" fmla="*/ 55231 h 598609"/>
                <a:gd name="connsiteX9" fmla="*/ 134397 w 214480"/>
                <a:gd name="connsiteY9" fmla="*/ 63742 h 598609"/>
                <a:gd name="connsiteX10" fmla="*/ 171598 w 214480"/>
                <a:gd name="connsiteY10" fmla="*/ 179454 h 598609"/>
                <a:gd name="connsiteX11" fmla="*/ 197154 w 214480"/>
                <a:gd name="connsiteY11" fmla="*/ 267579 h 598609"/>
                <a:gd name="connsiteX12" fmla="*/ 196631 w 214480"/>
                <a:gd name="connsiteY12" fmla="*/ 269154 h 598609"/>
                <a:gd name="connsiteX13" fmla="*/ 104262 w 214480"/>
                <a:gd name="connsiteY13" fmla="*/ 298208 h 598609"/>
                <a:gd name="connsiteX14" fmla="*/ 90415 w 214480"/>
                <a:gd name="connsiteY14" fmla="*/ 293723 h 598609"/>
                <a:gd name="connsiteX15" fmla="*/ 193621 w 214480"/>
                <a:gd name="connsiteY15" fmla="*/ 267251 h 598609"/>
                <a:gd name="connsiteX16" fmla="*/ 168414 w 214480"/>
                <a:gd name="connsiteY16" fmla="*/ 180636 h 598609"/>
                <a:gd name="connsiteX17" fmla="*/ 131104 w 214480"/>
                <a:gd name="connsiteY17" fmla="*/ 64595 h 598609"/>
                <a:gd name="connsiteX18" fmla="*/ 128793 w 214480"/>
                <a:gd name="connsiteY18" fmla="*/ 56151 h 598609"/>
                <a:gd name="connsiteX19" fmla="*/ 72883 w 214480"/>
                <a:gd name="connsiteY19" fmla="*/ -29218 h 598609"/>
                <a:gd name="connsiteX20" fmla="*/ 61413 w 214480"/>
                <a:gd name="connsiteY20" fmla="*/ -30443 h 598609"/>
                <a:gd name="connsiteX21" fmla="*/ -5552 w 214480"/>
                <a:gd name="connsiteY21" fmla="*/ 41579 h 598609"/>
                <a:gd name="connsiteX22" fmla="*/ -472 w 214480"/>
                <a:gd name="connsiteY22" fmla="*/ 141475 h 598609"/>
                <a:gd name="connsiteX23" fmla="*/ 62743 w 214480"/>
                <a:gd name="connsiteY23" fmla="*/ 249377 h 598609"/>
                <a:gd name="connsiteX24" fmla="*/ 90415 w 214480"/>
                <a:gd name="connsiteY24" fmla="*/ 293723 h 598609"/>
                <a:gd name="connsiteX25" fmla="*/ 106878 w 214480"/>
                <a:gd name="connsiteY25" fmla="*/ 327743 h 598609"/>
                <a:gd name="connsiteX26" fmla="*/ 114946 w 214480"/>
                <a:gd name="connsiteY26" fmla="*/ 356097 h 598609"/>
                <a:gd name="connsiteX27" fmla="*/ 75456 w 214480"/>
                <a:gd name="connsiteY27" fmla="*/ 457414 h 598609"/>
                <a:gd name="connsiteX28" fmla="*/ 55460 w 214480"/>
                <a:gd name="connsiteY28" fmla="*/ 555033 h 598609"/>
                <a:gd name="connsiteX29" fmla="*/ 72774 w 214480"/>
                <a:gd name="connsiteY29" fmla="*/ 564047 h 598609"/>
                <a:gd name="connsiteX30" fmla="*/ 77048 w 214480"/>
                <a:gd name="connsiteY30" fmla="*/ 481414 h 598609"/>
                <a:gd name="connsiteX31" fmla="*/ 123800 w 214480"/>
                <a:gd name="connsiteY31" fmla="*/ 387579 h 598609"/>
                <a:gd name="connsiteX32" fmla="*/ 106878 w 214480"/>
                <a:gd name="connsiteY32" fmla="*/ 327743 h 59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14480" h="598609">
                  <a:moveTo>
                    <a:pt x="104262" y="298208"/>
                  </a:moveTo>
                  <a:cubicBezTo>
                    <a:pt x="98701" y="298208"/>
                    <a:pt x="93555" y="297793"/>
                    <a:pt x="89041" y="296895"/>
                  </a:cubicBezTo>
                  <a:cubicBezTo>
                    <a:pt x="88561" y="296808"/>
                    <a:pt x="88169" y="296524"/>
                    <a:pt x="87929" y="296107"/>
                  </a:cubicBezTo>
                  <a:cubicBezTo>
                    <a:pt x="79708" y="282303"/>
                    <a:pt x="70114" y="267185"/>
                    <a:pt x="59930" y="251214"/>
                  </a:cubicBezTo>
                  <a:cubicBezTo>
                    <a:pt x="38648" y="217763"/>
                    <a:pt x="14509" y="179848"/>
                    <a:pt x="-3459" y="142984"/>
                  </a:cubicBezTo>
                  <a:cubicBezTo>
                    <a:pt x="-19944" y="109139"/>
                    <a:pt x="-21732" y="73653"/>
                    <a:pt x="-8649" y="40354"/>
                  </a:cubicBezTo>
                  <a:cubicBezTo>
                    <a:pt x="6463" y="1893"/>
                    <a:pt x="37667" y="-24952"/>
                    <a:pt x="60257" y="-33594"/>
                  </a:cubicBezTo>
                  <a:cubicBezTo>
                    <a:pt x="64553" y="-35234"/>
                    <a:pt x="69329" y="-34797"/>
                    <a:pt x="74431" y="-32236"/>
                  </a:cubicBezTo>
                  <a:cubicBezTo>
                    <a:pt x="100882" y="-19022"/>
                    <a:pt x="129360" y="45823"/>
                    <a:pt x="132064" y="55231"/>
                  </a:cubicBezTo>
                  <a:cubicBezTo>
                    <a:pt x="132631" y="57200"/>
                    <a:pt x="133416" y="60089"/>
                    <a:pt x="134397" y="63742"/>
                  </a:cubicBezTo>
                  <a:cubicBezTo>
                    <a:pt x="139936" y="84285"/>
                    <a:pt x="151471" y="127057"/>
                    <a:pt x="171598" y="179454"/>
                  </a:cubicBezTo>
                  <a:cubicBezTo>
                    <a:pt x="182326" y="207392"/>
                    <a:pt x="191397" y="238700"/>
                    <a:pt x="197154" y="267579"/>
                  </a:cubicBezTo>
                  <a:cubicBezTo>
                    <a:pt x="197263" y="268169"/>
                    <a:pt x="197067" y="268760"/>
                    <a:pt x="196631" y="269154"/>
                  </a:cubicBezTo>
                  <a:cubicBezTo>
                    <a:pt x="179143" y="285125"/>
                    <a:pt x="135291" y="298208"/>
                    <a:pt x="104262" y="298208"/>
                  </a:cubicBezTo>
                  <a:close/>
                  <a:moveTo>
                    <a:pt x="90415" y="293723"/>
                  </a:moveTo>
                  <a:cubicBezTo>
                    <a:pt x="119177" y="299040"/>
                    <a:pt x="173211" y="285147"/>
                    <a:pt x="193621" y="267251"/>
                  </a:cubicBezTo>
                  <a:cubicBezTo>
                    <a:pt x="187908" y="238832"/>
                    <a:pt x="178968" y="208114"/>
                    <a:pt x="168414" y="180636"/>
                  </a:cubicBezTo>
                  <a:cubicBezTo>
                    <a:pt x="148222" y="128063"/>
                    <a:pt x="136665" y="85182"/>
                    <a:pt x="131104" y="64595"/>
                  </a:cubicBezTo>
                  <a:cubicBezTo>
                    <a:pt x="130123" y="60964"/>
                    <a:pt x="129338" y="58075"/>
                    <a:pt x="128793" y="56151"/>
                  </a:cubicBezTo>
                  <a:cubicBezTo>
                    <a:pt x="125522" y="44818"/>
                    <a:pt x="97131" y="-17119"/>
                    <a:pt x="72883" y="-29218"/>
                  </a:cubicBezTo>
                  <a:cubicBezTo>
                    <a:pt x="68653" y="-31318"/>
                    <a:pt x="64815" y="-31734"/>
                    <a:pt x="61413" y="-30443"/>
                  </a:cubicBezTo>
                  <a:cubicBezTo>
                    <a:pt x="39499" y="-22042"/>
                    <a:pt x="9210" y="4081"/>
                    <a:pt x="-5552" y="41579"/>
                  </a:cubicBezTo>
                  <a:cubicBezTo>
                    <a:pt x="-18287" y="73981"/>
                    <a:pt x="-16521" y="108526"/>
                    <a:pt x="-472" y="141475"/>
                  </a:cubicBezTo>
                  <a:cubicBezTo>
                    <a:pt x="17409" y="178185"/>
                    <a:pt x="41483" y="216013"/>
                    <a:pt x="62743" y="249377"/>
                  </a:cubicBezTo>
                  <a:cubicBezTo>
                    <a:pt x="72774" y="265129"/>
                    <a:pt x="82260" y="280027"/>
                    <a:pt x="90415" y="293723"/>
                  </a:cubicBezTo>
                  <a:close/>
                  <a:moveTo>
                    <a:pt x="106878" y="327743"/>
                  </a:moveTo>
                  <a:cubicBezTo>
                    <a:pt x="112068" y="339098"/>
                    <a:pt x="115077" y="348702"/>
                    <a:pt x="114946" y="356097"/>
                  </a:cubicBezTo>
                  <a:cubicBezTo>
                    <a:pt x="114248" y="399088"/>
                    <a:pt x="92225" y="405169"/>
                    <a:pt x="75456" y="457414"/>
                  </a:cubicBezTo>
                  <a:cubicBezTo>
                    <a:pt x="66341" y="485768"/>
                    <a:pt x="59385" y="528233"/>
                    <a:pt x="55460" y="555033"/>
                  </a:cubicBezTo>
                  <a:lnTo>
                    <a:pt x="72774" y="564047"/>
                  </a:lnTo>
                  <a:cubicBezTo>
                    <a:pt x="72774" y="564047"/>
                    <a:pt x="67388" y="527051"/>
                    <a:pt x="77048" y="481414"/>
                  </a:cubicBezTo>
                  <a:cubicBezTo>
                    <a:pt x="92617" y="407817"/>
                    <a:pt x="110891" y="413767"/>
                    <a:pt x="123800" y="387579"/>
                  </a:cubicBezTo>
                  <a:cubicBezTo>
                    <a:pt x="135204" y="364389"/>
                    <a:pt x="120485" y="343364"/>
                    <a:pt x="106878" y="327743"/>
                  </a:cubicBezTo>
                  <a:close/>
                </a:path>
              </a:pathLst>
            </a:custGeom>
            <a:solidFill>
              <a:srgbClr val="191919"/>
            </a:solidFill>
            <a:ln w="218" cap="flat">
              <a:noFill/>
              <a:prstDash val="solid"/>
              <a:miter/>
            </a:ln>
          </p:spPr>
          <p:txBody>
            <a:bodyPr rtlCol="0" anchor="ctr"/>
            <a:lstStyle/>
            <a:p>
              <a:endParaRPr lang="fr-FR"/>
            </a:p>
          </p:txBody>
        </p:sp>
        <p:sp>
          <p:nvSpPr>
            <p:cNvPr id="4445" name="Forme libre 4444">
              <a:extLst>
                <a:ext uri="{FF2B5EF4-FFF2-40B4-BE49-F238E27FC236}">
                  <a16:creationId xmlns:a16="http://schemas.microsoft.com/office/drawing/2014/main" id="{2C862C8E-BF50-113C-2512-182F97FDC74D}"/>
                </a:ext>
              </a:extLst>
            </p:cNvPr>
            <p:cNvSpPr/>
            <p:nvPr/>
          </p:nvSpPr>
          <p:spPr>
            <a:xfrm>
              <a:off x="6381027" y="9990511"/>
              <a:ext cx="75770" cy="239713"/>
            </a:xfrm>
            <a:custGeom>
              <a:avLst/>
              <a:gdLst>
                <a:gd name="connsiteX0" fmla="*/ 1708 w 75770"/>
                <a:gd name="connsiteY0" fmla="*/ 204418 h 239713"/>
                <a:gd name="connsiteX1" fmla="*/ 924 w 75770"/>
                <a:gd name="connsiteY1" fmla="*/ 204221 h 239713"/>
                <a:gd name="connsiteX2" fmla="*/ -16390 w 75770"/>
                <a:gd name="connsiteY2" fmla="*/ 195208 h 239713"/>
                <a:gd name="connsiteX3" fmla="*/ -17284 w 75770"/>
                <a:gd name="connsiteY3" fmla="*/ 193458 h 239713"/>
                <a:gd name="connsiteX4" fmla="*/ 2777 w 75770"/>
                <a:gd name="connsiteY4" fmla="*/ 95575 h 239713"/>
                <a:gd name="connsiteX5" fmla="*/ 25346 w 75770"/>
                <a:gd name="connsiteY5" fmla="*/ 46897 h 239713"/>
                <a:gd name="connsiteX6" fmla="*/ 42202 w 75770"/>
                <a:gd name="connsiteY6" fmla="*/ -5260 h 239713"/>
                <a:gd name="connsiteX7" fmla="*/ 34286 w 75770"/>
                <a:gd name="connsiteY7" fmla="*/ -32892 h 239713"/>
                <a:gd name="connsiteX8" fmla="*/ 35115 w 75770"/>
                <a:gd name="connsiteY8" fmla="*/ -35146 h 239713"/>
                <a:gd name="connsiteX9" fmla="*/ 37077 w 75770"/>
                <a:gd name="connsiteY9" fmla="*/ -34729 h 239713"/>
                <a:gd name="connsiteX10" fmla="*/ 54216 w 75770"/>
                <a:gd name="connsiteY10" fmla="*/ 26988 h 239713"/>
                <a:gd name="connsiteX11" fmla="*/ 40370 w 75770"/>
                <a:gd name="connsiteY11" fmla="*/ 46087 h 239713"/>
                <a:gd name="connsiteX12" fmla="*/ 7596 w 75770"/>
                <a:gd name="connsiteY12" fmla="*/ 120429 h 239713"/>
                <a:gd name="connsiteX13" fmla="*/ 3344 w 75770"/>
                <a:gd name="connsiteY13" fmla="*/ 202449 h 239713"/>
                <a:gd name="connsiteX14" fmla="*/ 1927 w 75770"/>
                <a:gd name="connsiteY14" fmla="*/ 204374 h 239713"/>
                <a:gd name="connsiteX15" fmla="*/ 1708 w 75770"/>
                <a:gd name="connsiteY15" fmla="*/ 204418 h 239713"/>
                <a:gd name="connsiteX16" fmla="*/ -13752 w 75770"/>
                <a:gd name="connsiteY16" fmla="*/ 192758 h 239713"/>
                <a:gd name="connsiteX17" fmla="*/ -341 w 75770"/>
                <a:gd name="connsiteY17" fmla="*/ 199736 h 239713"/>
                <a:gd name="connsiteX18" fmla="*/ 4325 w 75770"/>
                <a:gd name="connsiteY18" fmla="*/ 119729 h 239713"/>
                <a:gd name="connsiteX19" fmla="*/ 37906 w 75770"/>
                <a:gd name="connsiteY19" fmla="*/ 43812 h 239713"/>
                <a:gd name="connsiteX20" fmla="*/ 51208 w 75770"/>
                <a:gd name="connsiteY20" fmla="*/ 25501 h 239713"/>
                <a:gd name="connsiteX21" fmla="*/ 41744 w 75770"/>
                <a:gd name="connsiteY21" fmla="*/ -23681 h 239713"/>
                <a:gd name="connsiteX22" fmla="*/ 45582 w 75770"/>
                <a:gd name="connsiteY22" fmla="*/ -5216 h 239713"/>
                <a:gd name="connsiteX23" fmla="*/ 28246 w 75770"/>
                <a:gd name="connsiteY23" fmla="*/ 48603 h 239713"/>
                <a:gd name="connsiteX24" fmla="*/ 5982 w 75770"/>
                <a:gd name="connsiteY24" fmla="*/ 96604 h 239713"/>
                <a:gd name="connsiteX25" fmla="*/ -13752 w 75770"/>
                <a:gd name="connsiteY25" fmla="*/ 192758 h 239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770" h="239713">
                  <a:moveTo>
                    <a:pt x="1708" y="204418"/>
                  </a:moveTo>
                  <a:cubicBezTo>
                    <a:pt x="1447" y="204418"/>
                    <a:pt x="1163" y="204353"/>
                    <a:pt x="924" y="204221"/>
                  </a:cubicBezTo>
                  <a:lnTo>
                    <a:pt x="-16390" y="195208"/>
                  </a:lnTo>
                  <a:cubicBezTo>
                    <a:pt x="-17023" y="194880"/>
                    <a:pt x="-17393" y="194180"/>
                    <a:pt x="-17284" y="193458"/>
                  </a:cubicBezTo>
                  <a:cubicBezTo>
                    <a:pt x="-10895" y="150117"/>
                    <a:pt x="-4157" y="117169"/>
                    <a:pt x="2777" y="95575"/>
                  </a:cubicBezTo>
                  <a:cubicBezTo>
                    <a:pt x="10038" y="72976"/>
                    <a:pt x="18172" y="59127"/>
                    <a:pt x="25346" y="46897"/>
                  </a:cubicBezTo>
                  <a:cubicBezTo>
                    <a:pt x="34548" y="31210"/>
                    <a:pt x="41809" y="18828"/>
                    <a:pt x="42202" y="-5260"/>
                  </a:cubicBezTo>
                  <a:cubicBezTo>
                    <a:pt x="42311" y="-11976"/>
                    <a:pt x="39716" y="-21012"/>
                    <a:pt x="34286" y="-32892"/>
                  </a:cubicBezTo>
                  <a:cubicBezTo>
                    <a:pt x="33894" y="-33745"/>
                    <a:pt x="34264" y="-34752"/>
                    <a:pt x="35115" y="-35146"/>
                  </a:cubicBezTo>
                  <a:cubicBezTo>
                    <a:pt x="35791" y="-35452"/>
                    <a:pt x="36598" y="-35276"/>
                    <a:pt x="37077" y="-34729"/>
                  </a:cubicBezTo>
                  <a:cubicBezTo>
                    <a:pt x="51208" y="-18496"/>
                    <a:pt x="65926" y="3185"/>
                    <a:pt x="54216" y="26988"/>
                  </a:cubicBezTo>
                  <a:cubicBezTo>
                    <a:pt x="50030" y="35477"/>
                    <a:pt x="45342" y="40618"/>
                    <a:pt x="40370" y="46087"/>
                  </a:cubicBezTo>
                  <a:cubicBezTo>
                    <a:pt x="29947" y="57530"/>
                    <a:pt x="18150" y="70504"/>
                    <a:pt x="7596" y="120429"/>
                  </a:cubicBezTo>
                  <a:cubicBezTo>
                    <a:pt x="-1868" y="165213"/>
                    <a:pt x="3300" y="202099"/>
                    <a:pt x="3344" y="202449"/>
                  </a:cubicBezTo>
                  <a:cubicBezTo>
                    <a:pt x="3475" y="203369"/>
                    <a:pt x="2842" y="204244"/>
                    <a:pt x="1927" y="204374"/>
                  </a:cubicBezTo>
                  <a:cubicBezTo>
                    <a:pt x="1883" y="204418"/>
                    <a:pt x="1796" y="204418"/>
                    <a:pt x="1708" y="204418"/>
                  </a:cubicBezTo>
                  <a:close/>
                  <a:moveTo>
                    <a:pt x="-13752" y="192758"/>
                  </a:moveTo>
                  <a:lnTo>
                    <a:pt x="-341" y="199736"/>
                  </a:lnTo>
                  <a:cubicBezTo>
                    <a:pt x="-1366" y="189716"/>
                    <a:pt x="-3656" y="157468"/>
                    <a:pt x="4325" y="119729"/>
                  </a:cubicBezTo>
                  <a:cubicBezTo>
                    <a:pt x="15075" y="68906"/>
                    <a:pt x="27200" y="55561"/>
                    <a:pt x="37906" y="43812"/>
                  </a:cubicBezTo>
                  <a:cubicBezTo>
                    <a:pt x="42703" y="38540"/>
                    <a:pt x="47239" y="33551"/>
                    <a:pt x="51208" y="25501"/>
                  </a:cubicBezTo>
                  <a:cubicBezTo>
                    <a:pt x="60126" y="7407"/>
                    <a:pt x="52668" y="-9198"/>
                    <a:pt x="41744" y="-23681"/>
                  </a:cubicBezTo>
                  <a:cubicBezTo>
                    <a:pt x="44404" y="-16308"/>
                    <a:pt x="45669" y="-10226"/>
                    <a:pt x="45582" y="-5216"/>
                  </a:cubicBezTo>
                  <a:cubicBezTo>
                    <a:pt x="45189" y="19768"/>
                    <a:pt x="37710" y="32502"/>
                    <a:pt x="28246" y="48603"/>
                  </a:cubicBezTo>
                  <a:cubicBezTo>
                    <a:pt x="21159" y="60680"/>
                    <a:pt x="13135" y="74354"/>
                    <a:pt x="5982" y="96604"/>
                  </a:cubicBezTo>
                  <a:cubicBezTo>
                    <a:pt x="-799" y="117847"/>
                    <a:pt x="-7450" y="150183"/>
                    <a:pt x="-13752" y="192758"/>
                  </a:cubicBezTo>
                  <a:close/>
                </a:path>
              </a:pathLst>
            </a:custGeom>
            <a:solidFill>
              <a:srgbClr val="191919"/>
            </a:solidFill>
            <a:ln w="218" cap="flat">
              <a:noFill/>
              <a:prstDash val="solid"/>
              <a:miter/>
            </a:ln>
          </p:spPr>
          <p:txBody>
            <a:bodyPr rtlCol="0" anchor="ctr"/>
            <a:lstStyle/>
            <a:p>
              <a:endParaRPr lang="fr-FR"/>
            </a:p>
          </p:txBody>
        </p:sp>
        <p:sp>
          <p:nvSpPr>
            <p:cNvPr id="4446" name="Forme libre 4445">
              <a:extLst>
                <a:ext uri="{FF2B5EF4-FFF2-40B4-BE49-F238E27FC236}">
                  <a16:creationId xmlns:a16="http://schemas.microsoft.com/office/drawing/2014/main" id="{996C5B46-F6CF-F230-F37D-5689819C7947}"/>
                </a:ext>
              </a:extLst>
            </p:cNvPr>
            <p:cNvSpPr/>
            <p:nvPr/>
          </p:nvSpPr>
          <p:spPr>
            <a:xfrm>
              <a:off x="6379571" y="10207778"/>
              <a:ext cx="45675" cy="49656"/>
            </a:xfrm>
            <a:custGeom>
              <a:avLst/>
              <a:gdLst>
                <a:gd name="connsiteX0" fmla="*/ -17113 w 45675"/>
                <a:gd name="connsiteY0" fmla="*/ -2667 h 49656"/>
                <a:gd name="connsiteX1" fmla="*/ 15313 w 45675"/>
                <a:gd name="connsiteY1" fmla="*/ 6259 h 49656"/>
                <a:gd name="connsiteX2" fmla="*/ 28440 w 45675"/>
                <a:gd name="connsiteY2" fmla="*/ -23057 h 49656"/>
                <a:gd name="connsiteX3" fmla="*/ -12294 w 45675"/>
                <a:gd name="connsiteY3" fmla="*/ -35790 h 49656"/>
                <a:gd name="connsiteX4" fmla="*/ -17113 w 45675"/>
                <a:gd name="connsiteY4" fmla="*/ -2667 h 4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5" h="49656">
                  <a:moveTo>
                    <a:pt x="-17113" y="-2667"/>
                  </a:moveTo>
                  <a:cubicBezTo>
                    <a:pt x="-19381" y="13304"/>
                    <a:pt x="10297" y="20414"/>
                    <a:pt x="15313" y="6259"/>
                  </a:cubicBezTo>
                  <a:cubicBezTo>
                    <a:pt x="17798" y="-764"/>
                    <a:pt x="22421" y="-10915"/>
                    <a:pt x="28440" y="-23057"/>
                  </a:cubicBezTo>
                  <a:cubicBezTo>
                    <a:pt x="17275" y="-24370"/>
                    <a:pt x="136" y="-30102"/>
                    <a:pt x="-12294" y="-35790"/>
                  </a:cubicBezTo>
                  <a:cubicBezTo>
                    <a:pt x="-14649" y="-20694"/>
                    <a:pt x="-16284" y="-8465"/>
                    <a:pt x="-17113" y="-2667"/>
                  </a:cubicBezTo>
                  <a:close/>
                </a:path>
              </a:pathLst>
            </a:custGeom>
            <a:solidFill>
              <a:srgbClr val="FFFFFF"/>
            </a:solidFill>
            <a:ln w="218" cap="flat">
              <a:noFill/>
              <a:prstDash val="solid"/>
              <a:miter/>
            </a:ln>
          </p:spPr>
          <p:txBody>
            <a:bodyPr rtlCol="0" anchor="ctr"/>
            <a:lstStyle/>
            <a:p>
              <a:endParaRPr lang="fr-FR"/>
            </a:p>
          </p:txBody>
        </p:sp>
        <p:sp>
          <p:nvSpPr>
            <p:cNvPr id="4447" name="Forme libre 4446">
              <a:extLst>
                <a:ext uri="{FF2B5EF4-FFF2-40B4-BE49-F238E27FC236}">
                  <a16:creationId xmlns:a16="http://schemas.microsoft.com/office/drawing/2014/main" id="{D1864171-78BF-0226-E906-CCBAB0F2DEC7}"/>
                </a:ext>
              </a:extLst>
            </p:cNvPr>
            <p:cNvSpPr/>
            <p:nvPr/>
          </p:nvSpPr>
          <p:spPr>
            <a:xfrm>
              <a:off x="6377894" y="10206076"/>
              <a:ext cx="49043" cy="53049"/>
            </a:xfrm>
            <a:custGeom>
              <a:avLst/>
              <a:gdLst>
                <a:gd name="connsiteX0" fmla="*/ 3949 w 49043"/>
                <a:gd name="connsiteY0" fmla="*/ 17259 h 53049"/>
                <a:gd name="connsiteX1" fmla="*/ -2091 w 49043"/>
                <a:gd name="connsiteY1" fmla="*/ 16516 h 53049"/>
                <a:gd name="connsiteX2" fmla="*/ -17093 w 49043"/>
                <a:gd name="connsiteY2" fmla="*/ -1205 h 53049"/>
                <a:gd name="connsiteX3" fmla="*/ -15414 w 49043"/>
                <a:gd name="connsiteY3" fmla="*/ -965 h 53049"/>
                <a:gd name="connsiteX4" fmla="*/ -17093 w 49043"/>
                <a:gd name="connsiteY4" fmla="*/ -1205 h 53049"/>
                <a:gd name="connsiteX5" fmla="*/ -16461 w 49043"/>
                <a:gd name="connsiteY5" fmla="*/ -5735 h 53049"/>
                <a:gd name="connsiteX6" fmla="*/ -12274 w 49043"/>
                <a:gd name="connsiteY6" fmla="*/ -34350 h 53049"/>
                <a:gd name="connsiteX7" fmla="*/ -10355 w 49043"/>
                <a:gd name="connsiteY7" fmla="*/ -35773 h 53049"/>
                <a:gd name="connsiteX8" fmla="*/ -9919 w 49043"/>
                <a:gd name="connsiteY8" fmla="*/ -35642 h 53049"/>
                <a:gd name="connsiteX9" fmla="*/ 30313 w 49043"/>
                <a:gd name="connsiteY9" fmla="*/ -23040 h 53049"/>
                <a:gd name="connsiteX10" fmla="*/ 31795 w 49043"/>
                <a:gd name="connsiteY10" fmla="*/ -21159 h 53049"/>
                <a:gd name="connsiteX11" fmla="*/ 31621 w 49043"/>
                <a:gd name="connsiteY11" fmla="*/ -20612 h 53049"/>
                <a:gd name="connsiteX12" fmla="*/ 18581 w 49043"/>
                <a:gd name="connsiteY12" fmla="*/ 8508 h 53049"/>
                <a:gd name="connsiteX13" fmla="*/ 3949 w 49043"/>
                <a:gd name="connsiteY13" fmla="*/ 17259 h 53049"/>
                <a:gd name="connsiteX14" fmla="*/ -9287 w 49043"/>
                <a:gd name="connsiteY14" fmla="*/ -31616 h 53049"/>
                <a:gd name="connsiteX15" fmla="*/ -13125 w 49043"/>
                <a:gd name="connsiteY15" fmla="*/ -5253 h 53049"/>
                <a:gd name="connsiteX16" fmla="*/ -13757 w 49043"/>
                <a:gd name="connsiteY16" fmla="*/ -703 h 53049"/>
                <a:gd name="connsiteX17" fmla="*/ -1284 w 49043"/>
                <a:gd name="connsiteY17" fmla="*/ 13234 h 53049"/>
                <a:gd name="connsiteX18" fmla="*/ 15419 w 49043"/>
                <a:gd name="connsiteY18" fmla="*/ 7414 h 53049"/>
                <a:gd name="connsiteX19" fmla="*/ 27587 w 49043"/>
                <a:gd name="connsiteY19" fmla="*/ -19977 h 53049"/>
                <a:gd name="connsiteX20" fmla="*/ -9287 w 49043"/>
                <a:gd name="connsiteY20" fmla="*/ -31616 h 53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043" h="53049">
                  <a:moveTo>
                    <a:pt x="3949" y="17259"/>
                  </a:moveTo>
                  <a:cubicBezTo>
                    <a:pt x="1921" y="17259"/>
                    <a:pt x="-106" y="16997"/>
                    <a:pt x="-2091" y="16516"/>
                  </a:cubicBezTo>
                  <a:cubicBezTo>
                    <a:pt x="-10246" y="14502"/>
                    <a:pt x="-18423" y="8093"/>
                    <a:pt x="-17093" y="-1205"/>
                  </a:cubicBezTo>
                  <a:lnTo>
                    <a:pt x="-15414" y="-965"/>
                  </a:lnTo>
                  <a:lnTo>
                    <a:pt x="-17093" y="-1205"/>
                  </a:lnTo>
                  <a:cubicBezTo>
                    <a:pt x="-16919" y="-2431"/>
                    <a:pt x="-16701" y="-3962"/>
                    <a:pt x="-16461" y="-5735"/>
                  </a:cubicBezTo>
                  <a:cubicBezTo>
                    <a:pt x="-15523" y="-12385"/>
                    <a:pt x="-14128" y="-22449"/>
                    <a:pt x="-12274" y="-34350"/>
                  </a:cubicBezTo>
                  <a:cubicBezTo>
                    <a:pt x="-12121" y="-35270"/>
                    <a:pt x="-11271" y="-35904"/>
                    <a:pt x="-10355" y="-35773"/>
                  </a:cubicBezTo>
                  <a:cubicBezTo>
                    <a:pt x="-10203" y="-35751"/>
                    <a:pt x="-10050" y="-35708"/>
                    <a:pt x="-9919" y="-35642"/>
                  </a:cubicBezTo>
                  <a:cubicBezTo>
                    <a:pt x="1224" y="-30544"/>
                    <a:pt x="18559" y="-24418"/>
                    <a:pt x="30313" y="-23040"/>
                  </a:cubicBezTo>
                  <a:cubicBezTo>
                    <a:pt x="31250" y="-22930"/>
                    <a:pt x="31904" y="-22077"/>
                    <a:pt x="31795" y="-21159"/>
                  </a:cubicBezTo>
                  <a:cubicBezTo>
                    <a:pt x="31773" y="-20961"/>
                    <a:pt x="31708" y="-20786"/>
                    <a:pt x="31621" y="-20612"/>
                  </a:cubicBezTo>
                  <a:cubicBezTo>
                    <a:pt x="25144" y="-7550"/>
                    <a:pt x="20892" y="1967"/>
                    <a:pt x="18581" y="8508"/>
                  </a:cubicBezTo>
                  <a:cubicBezTo>
                    <a:pt x="16379" y="14787"/>
                    <a:pt x="10230" y="17259"/>
                    <a:pt x="3949" y="17259"/>
                  </a:cubicBezTo>
                  <a:close/>
                  <a:moveTo>
                    <a:pt x="-9287" y="-31616"/>
                  </a:moveTo>
                  <a:cubicBezTo>
                    <a:pt x="-10966" y="-20721"/>
                    <a:pt x="-12252" y="-11488"/>
                    <a:pt x="-13125" y="-5253"/>
                  </a:cubicBezTo>
                  <a:cubicBezTo>
                    <a:pt x="-13364" y="-3481"/>
                    <a:pt x="-13583" y="-1950"/>
                    <a:pt x="-13757" y="-703"/>
                  </a:cubicBezTo>
                  <a:cubicBezTo>
                    <a:pt x="-14782" y="6539"/>
                    <a:pt x="-8240" y="11527"/>
                    <a:pt x="-1284" y="13234"/>
                  </a:cubicBezTo>
                  <a:cubicBezTo>
                    <a:pt x="5192" y="14831"/>
                    <a:pt x="13195" y="13693"/>
                    <a:pt x="15419" y="7414"/>
                  </a:cubicBezTo>
                  <a:cubicBezTo>
                    <a:pt x="17644" y="1113"/>
                    <a:pt x="21634" y="-7857"/>
                    <a:pt x="27587" y="-19977"/>
                  </a:cubicBezTo>
                  <a:cubicBezTo>
                    <a:pt x="16335" y="-21749"/>
                    <a:pt x="1311" y="-26956"/>
                    <a:pt x="-9287" y="-31616"/>
                  </a:cubicBezTo>
                  <a:close/>
                </a:path>
              </a:pathLst>
            </a:custGeom>
            <a:solidFill>
              <a:srgbClr val="191919"/>
            </a:solidFill>
            <a:ln w="218" cap="flat">
              <a:noFill/>
              <a:prstDash val="solid"/>
              <a:miter/>
            </a:ln>
          </p:spPr>
          <p:txBody>
            <a:bodyPr rtlCol="0" anchor="ctr"/>
            <a:lstStyle/>
            <a:p>
              <a:endParaRPr lang="fr-FR"/>
            </a:p>
          </p:txBody>
        </p:sp>
        <p:sp>
          <p:nvSpPr>
            <p:cNvPr id="4448" name="Forme libre 4447">
              <a:extLst>
                <a:ext uri="{FF2B5EF4-FFF2-40B4-BE49-F238E27FC236}">
                  <a16:creationId xmlns:a16="http://schemas.microsoft.com/office/drawing/2014/main" id="{5C866221-7243-6F47-5C24-643B1FA64E4A}"/>
                </a:ext>
              </a:extLst>
            </p:cNvPr>
            <p:cNvSpPr/>
            <p:nvPr/>
          </p:nvSpPr>
          <p:spPr>
            <a:xfrm>
              <a:off x="6309947" y="9629871"/>
              <a:ext cx="221391" cy="629254"/>
            </a:xfrm>
            <a:custGeom>
              <a:avLst/>
              <a:gdLst>
                <a:gd name="connsiteX0" fmla="*/ 71823 w 221391"/>
                <a:gd name="connsiteY0" fmla="*/ 594630 h 629254"/>
                <a:gd name="connsiteX1" fmla="*/ 65783 w 221391"/>
                <a:gd name="connsiteY1" fmla="*/ 593886 h 629254"/>
                <a:gd name="connsiteX2" fmla="*/ 50780 w 221391"/>
                <a:gd name="connsiteY2" fmla="*/ 576165 h 629254"/>
                <a:gd name="connsiteX3" fmla="*/ 51412 w 221391"/>
                <a:gd name="connsiteY3" fmla="*/ 571614 h 629254"/>
                <a:gd name="connsiteX4" fmla="*/ 73872 w 221391"/>
                <a:gd name="connsiteY4" fmla="*/ 456865 h 629254"/>
                <a:gd name="connsiteX5" fmla="*/ 96441 w 221391"/>
                <a:gd name="connsiteY5" fmla="*/ 408186 h 629254"/>
                <a:gd name="connsiteX6" fmla="*/ 113297 w 221391"/>
                <a:gd name="connsiteY6" fmla="*/ 356029 h 629254"/>
                <a:gd name="connsiteX7" fmla="*/ 59917 w 221391"/>
                <a:gd name="connsiteY7" fmla="*/ 251146 h 629254"/>
                <a:gd name="connsiteX8" fmla="*/ -3473 w 221391"/>
                <a:gd name="connsiteY8" fmla="*/ 142916 h 629254"/>
                <a:gd name="connsiteX9" fmla="*/ -8662 w 221391"/>
                <a:gd name="connsiteY9" fmla="*/ 40286 h 629254"/>
                <a:gd name="connsiteX10" fmla="*/ 60244 w 221391"/>
                <a:gd name="connsiteY10" fmla="*/ -33662 h 629254"/>
                <a:gd name="connsiteX11" fmla="*/ 74418 w 221391"/>
                <a:gd name="connsiteY11" fmla="*/ -32305 h 629254"/>
                <a:gd name="connsiteX12" fmla="*/ 132050 w 221391"/>
                <a:gd name="connsiteY12" fmla="*/ 55163 h 629254"/>
                <a:gd name="connsiteX13" fmla="*/ 134383 w 221391"/>
                <a:gd name="connsiteY13" fmla="*/ 63674 h 629254"/>
                <a:gd name="connsiteX14" fmla="*/ 171584 w 221391"/>
                <a:gd name="connsiteY14" fmla="*/ 179386 h 629254"/>
                <a:gd name="connsiteX15" fmla="*/ 199757 w 221391"/>
                <a:gd name="connsiteY15" fmla="*/ 281841 h 629254"/>
                <a:gd name="connsiteX16" fmla="*/ 198318 w 221391"/>
                <a:gd name="connsiteY16" fmla="*/ 367733 h 629254"/>
                <a:gd name="connsiteX17" fmla="*/ 145853 w 221391"/>
                <a:gd name="connsiteY17" fmla="*/ 469422 h 629254"/>
                <a:gd name="connsiteX18" fmla="*/ 86454 w 221391"/>
                <a:gd name="connsiteY18" fmla="*/ 585879 h 629254"/>
                <a:gd name="connsiteX19" fmla="*/ 71823 w 221391"/>
                <a:gd name="connsiteY19" fmla="*/ 594630 h 629254"/>
                <a:gd name="connsiteX20" fmla="*/ 60854 w 221391"/>
                <a:gd name="connsiteY20" fmla="*/ -32064 h 629254"/>
                <a:gd name="connsiteX21" fmla="*/ 61465 w 221391"/>
                <a:gd name="connsiteY21" fmla="*/ -30489 h 629254"/>
                <a:gd name="connsiteX22" fmla="*/ -5501 w 221391"/>
                <a:gd name="connsiteY22" fmla="*/ 41533 h 629254"/>
                <a:gd name="connsiteX23" fmla="*/ -420 w 221391"/>
                <a:gd name="connsiteY23" fmla="*/ 141450 h 629254"/>
                <a:gd name="connsiteX24" fmla="*/ 62773 w 221391"/>
                <a:gd name="connsiteY24" fmla="*/ 249352 h 629254"/>
                <a:gd name="connsiteX25" fmla="*/ 116677 w 221391"/>
                <a:gd name="connsiteY25" fmla="*/ 356117 h 629254"/>
                <a:gd name="connsiteX26" fmla="*/ 99341 w 221391"/>
                <a:gd name="connsiteY26" fmla="*/ 409936 h 629254"/>
                <a:gd name="connsiteX27" fmla="*/ 77078 w 221391"/>
                <a:gd name="connsiteY27" fmla="*/ 457936 h 629254"/>
                <a:gd name="connsiteX28" fmla="*/ 54748 w 221391"/>
                <a:gd name="connsiteY28" fmla="*/ 572118 h 629254"/>
                <a:gd name="connsiteX29" fmla="*/ 54116 w 221391"/>
                <a:gd name="connsiteY29" fmla="*/ 576668 h 629254"/>
                <a:gd name="connsiteX30" fmla="*/ 66589 w 221391"/>
                <a:gd name="connsiteY30" fmla="*/ 590605 h 629254"/>
                <a:gd name="connsiteX31" fmla="*/ 83292 w 221391"/>
                <a:gd name="connsiteY31" fmla="*/ 584785 h 629254"/>
                <a:gd name="connsiteX32" fmla="*/ 142909 w 221391"/>
                <a:gd name="connsiteY32" fmla="*/ 467825 h 629254"/>
                <a:gd name="connsiteX33" fmla="*/ 195178 w 221391"/>
                <a:gd name="connsiteY33" fmla="*/ 366509 h 629254"/>
                <a:gd name="connsiteX34" fmla="*/ 168444 w 221391"/>
                <a:gd name="connsiteY34" fmla="*/ 180612 h 629254"/>
                <a:gd name="connsiteX35" fmla="*/ 131134 w 221391"/>
                <a:gd name="connsiteY35" fmla="*/ 64571 h 629254"/>
                <a:gd name="connsiteX36" fmla="*/ 128823 w 221391"/>
                <a:gd name="connsiteY36" fmla="*/ 56126 h 629254"/>
                <a:gd name="connsiteX37" fmla="*/ 72913 w 221391"/>
                <a:gd name="connsiteY37" fmla="*/ -29242 h 629254"/>
                <a:gd name="connsiteX38" fmla="*/ 61443 w 221391"/>
                <a:gd name="connsiteY38" fmla="*/ -30467 h 629254"/>
                <a:gd name="connsiteX39" fmla="*/ 60854 w 221391"/>
                <a:gd name="connsiteY39" fmla="*/ -32064 h 629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1391" h="629254">
                  <a:moveTo>
                    <a:pt x="71823" y="594630"/>
                  </a:moveTo>
                  <a:cubicBezTo>
                    <a:pt x="69794" y="594630"/>
                    <a:pt x="67767" y="594368"/>
                    <a:pt x="65783" y="593886"/>
                  </a:cubicBezTo>
                  <a:cubicBezTo>
                    <a:pt x="57627" y="591873"/>
                    <a:pt x="49450" y="585463"/>
                    <a:pt x="50780" y="576165"/>
                  </a:cubicBezTo>
                  <a:cubicBezTo>
                    <a:pt x="50955" y="574940"/>
                    <a:pt x="51173" y="573408"/>
                    <a:pt x="51412" y="571614"/>
                  </a:cubicBezTo>
                  <a:cubicBezTo>
                    <a:pt x="54421" y="549977"/>
                    <a:pt x="62424" y="492526"/>
                    <a:pt x="73872" y="456865"/>
                  </a:cubicBezTo>
                  <a:cubicBezTo>
                    <a:pt x="81133" y="434264"/>
                    <a:pt x="89267" y="420416"/>
                    <a:pt x="96441" y="408186"/>
                  </a:cubicBezTo>
                  <a:cubicBezTo>
                    <a:pt x="105643" y="392500"/>
                    <a:pt x="112905" y="380116"/>
                    <a:pt x="113297" y="356029"/>
                  </a:cubicBezTo>
                  <a:cubicBezTo>
                    <a:pt x="113624" y="335508"/>
                    <a:pt x="88744" y="296411"/>
                    <a:pt x="59917" y="251146"/>
                  </a:cubicBezTo>
                  <a:cubicBezTo>
                    <a:pt x="38634" y="217695"/>
                    <a:pt x="14495" y="179780"/>
                    <a:pt x="-3473" y="142916"/>
                  </a:cubicBezTo>
                  <a:cubicBezTo>
                    <a:pt x="-19958" y="109071"/>
                    <a:pt x="-21746" y="73584"/>
                    <a:pt x="-8662" y="40286"/>
                  </a:cubicBezTo>
                  <a:cubicBezTo>
                    <a:pt x="6449" y="1824"/>
                    <a:pt x="37653" y="-25020"/>
                    <a:pt x="60244" y="-33662"/>
                  </a:cubicBezTo>
                  <a:cubicBezTo>
                    <a:pt x="64539" y="-35302"/>
                    <a:pt x="69315" y="-34843"/>
                    <a:pt x="74418" y="-32305"/>
                  </a:cubicBezTo>
                  <a:cubicBezTo>
                    <a:pt x="100868" y="-19090"/>
                    <a:pt x="129346" y="45755"/>
                    <a:pt x="132050" y="55163"/>
                  </a:cubicBezTo>
                  <a:cubicBezTo>
                    <a:pt x="132617" y="57132"/>
                    <a:pt x="133402" y="60020"/>
                    <a:pt x="134383" y="63674"/>
                  </a:cubicBezTo>
                  <a:cubicBezTo>
                    <a:pt x="139922" y="84217"/>
                    <a:pt x="151457" y="126988"/>
                    <a:pt x="171584" y="179386"/>
                  </a:cubicBezTo>
                  <a:cubicBezTo>
                    <a:pt x="184144" y="212094"/>
                    <a:pt x="194414" y="249439"/>
                    <a:pt x="199757" y="281841"/>
                  </a:cubicBezTo>
                  <a:cubicBezTo>
                    <a:pt x="204096" y="308204"/>
                    <a:pt x="207367" y="344499"/>
                    <a:pt x="198318" y="367733"/>
                  </a:cubicBezTo>
                  <a:cubicBezTo>
                    <a:pt x="191034" y="386418"/>
                    <a:pt x="169098" y="426739"/>
                    <a:pt x="145853" y="469422"/>
                  </a:cubicBezTo>
                  <a:cubicBezTo>
                    <a:pt x="120275" y="516416"/>
                    <a:pt x="93846" y="565007"/>
                    <a:pt x="86454" y="585879"/>
                  </a:cubicBezTo>
                  <a:cubicBezTo>
                    <a:pt x="84252" y="592158"/>
                    <a:pt x="78103" y="594630"/>
                    <a:pt x="71823" y="594630"/>
                  </a:cubicBezTo>
                  <a:close/>
                  <a:moveTo>
                    <a:pt x="60854" y="-32064"/>
                  </a:moveTo>
                  <a:lnTo>
                    <a:pt x="61465" y="-30489"/>
                  </a:lnTo>
                  <a:cubicBezTo>
                    <a:pt x="39550" y="-22088"/>
                    <a:pt x="9262" y="4034"/>
                    <a:pt x="-5501" y="41533"/>
                  </a:cubicBezTo>
                  <a:cubicBezTo>
                    <a:pt x="-18235" y="73934"/>
                    <a:pt x="-16469" y="108479"/>
                    <a:pt x="-420" y="141450"/>
                  </a:cubicBezTo>
                  <a:cubicBezTo>
                    <a:pt x="17461" y="178161"/>
                    <a:pt x="41534" y="215988"/>
                    <a:pt x="62773" y="249352"/>
                  </a:cubicBezTo>
                  <a:cubicBezTo>
                    <a:pt x="91884" y="295077"/>
                    <a:pt x="117026" y="334567"/>
                    <a:pt x="116677" y="356117"/>
                  </a:cubicBezTo>
                  <a:cubicBezTo>
                    <a:pt x="116285" y="381101"/>
                    <a:pt x="108805" y="393834"/>
                    <a:pt x="99341" y="409936"/>
                  </a:cubicBezTo>
                  <a:cubicBezTo>
                    <a:pt x="92254" y="422013"/>
                    <a:pt x="84230" y="435687"/>
                    <a:pt x="77078" y="457936"/>
                  </a:cubicBezTo>
                  <a:cubicBezTo>
                    <a:pt x="65717" y="493335"/>
                    <a:pt x="57736" y="550568"/>
                    <a:pt x="54748" y="572118"/>
                  </a:cubicBezTo>
                  <a:cubicBezTo>
                    <a:pt x="54509" y="573912"/>
                    <a:pt x="54291" y="575421"/>
                    <a:pt x="54116" y="576668"/>
                  </a:cubicBezTo>
                  <a:cubicBezTo>
                    <a:pt x="53091" y="583910"/>
                    <a:pt x="59633" y="588898"/>
                    <a:pt x="66589" y="590605"/>
                  </a:cubicBezTo>
                  <a:cubicBezTo>
                    <a:pt x="73065" y="592201"/>
                    <a:pt x="81068" y="591064"/>
                    <a:pt x="83292" y="584785"/>
                  </a:cubicBezTo>
                  <a:cubicBezTo>
                    <a:pt x="90772" y="563650"/>
                    <a:pt x="117266" y="514951"/>
                    <a:pt x="142909" y="467825"/>
                  </a:cubicBezTo>
                  <a:cubicBezTo>
                    <a:pt x="166089" y="425229"/>
                    <a:pt x="187982" y="384995"/>
                    <a:pt x="195178" y="366509"/>
                  </a:cubicBezTo>
                  <a:cubicBezTo>
                    <a:pt x="209962" y="328616"/>
                    <a:pt x="192910" y="244320"/>
                    <a:pt x="168444" y="180612"/>
                  </a:cubicBezTo>
                  <a:cubicBezTo>
                    <a:pt x="148252" y="128039"/>
                    <a:pt x="136695" y="85158"/>
                    <a:pt x="131134" y="64571"/>
                  </a:cubicBezTo>
                  <a:cubicBezTo>
                    <a:pt x="130153" y="60939"/>
                    <a:pt x="129368" y="58051"/>
                    <a:pt x="128823" y="56126"/>
                  </a:cubicBezTo>
                  <a:cubicBezTo>
                    <a:pt x="125552" y="44793"/>
                    <a:pt x="97161" y="-17144"/>
                    <a:pt x="72913" y="-29242"/>
                  </a:cubicBezTo>
                  <a:cubicBezTo>
                    <a:pt x="68682" y="-31342"/>
                    <a:pt x="64845" y="-31758"/>
                    <a:pt x="61443" y="-30467"/>
                  </a:cubicBezTo>
                  <a:lnTo>
                    <a:pt x="60854" y="-32064"/>
                  </a:lnTo>
                  <a:close/>
                </a:path>
              </a:pathLst>
            </a:custGeom>
            <a:solidFill>
              <a:srgbClr val="191919"/>
            </a:solidFill>
            <a:ln w="218" cap="flat">
              <a:noFill/>
              <a:prstDash val="solid"/>
              <a:miter/>
            </a:ln>
          </p:spPr>
          <p:txBody>
            <a:bodyPr rtlCol="0" anchor="ctr"/>
            <a:lstStyle/>
            <a:p>
              <a:endParaRPr lang="fr-FR"/>
            </a:p>
          </p:txBody>
        </p:sp>
        <p:sp>
          <p:nvSpPr>
            <p:cNvPr id="4449" name="Forme libre 4448">
              <a:extLst>
                <a:ext uri="{FF2B5EF4-FFF2-40B4-BE49-F238E27FC236}">
                  <a16:creationId xmlns:a16="http://schemas.microsoft.com/office/drawing/2014/main" id="{D09D57B8-A298-BC91-F223-909CFF15A9E6}"/>
                </a:ext>
              </a:extLst>
            </p:cNvPr>
            <p:cNvSpPr/>
            <p:nvPr/>
          </p:nvSpPr>
          <p:spPr>
            <a:xfrm>
              <a:off x="6356040" y="10228540"/>
              <a:ext cx="85759" cy="110758"/>
            </a:xfrm>
            <a:custGeom>
              <a:avLst/>
              <a:gdLst>
                <a:gd name="connsiteX0" fmla="*/ 63781 w 85759"/>
                <a:gd name="connsiteY0" fmla="*/ 59741 h 110758"/>
                <a:gd name="connsiteX1" fmla="*/ 49564 w 85759"/>
                <a:gd name="connsiteY1" fmla="*/ 35632 h 110758"/>
                <a:gd name="connsiteX2" fmla="*/ 38879 w 85759"/>
                <a:gd name="connsiteY2" fmla="*/ -14688 h 110758"/>
                <a:gd name="connsiteX3" fmla="*/ 8678 w 85759"/>
                <a:gd name="connsiteY3" fmla="*/ -35997 h 110758"/>
                <a:gd name="connsiteX4" fmla="*/ -15592 w 85759"/>
                <a:gd name="connsiteY4" fmla="*/ -4274 h 110758"/>
                <a:gd name="connsiteX5" fmla="*/ -14087 w 85759"/>
                <a:gd name="connsiteY5" fmla="*/ 7277 h 110758"/>
                <a:gd name="connsiteX6" fmla="*/ 21849 w 85759"/>
                <a:gd name="connsiteY6" fmla="*/ 55846 h 110758"/>
                <a:gd name="connsiteX7" fmla="*/ 30222 w 85759"/>
                <a:gd name="connsiteY7" fmla="*/ 62191 h 110758"/>
                <a:gd name="connsiteX8" fmla="*/ 61688 w 85759"/>
                <a:gd name="connsiteY8" fmla="*/ 74311 h 110758"/>
                <a:gd name="connsiteX9" fmla="*/ 63781 w 85759"/>
                <a:gd name="connsiteY9" fmla="*/ 59741 h 110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759" h="110758">
                  <a:moveTo>
                    <a:pt x="63781" y="59741"/>
                  </a:moveTo>
                  <a:cubicBezTo>
                    <a:pt x="56324" y="52040"/>
                    <a:pt x="52137" y="41516"/>
                    <a:pt x="49564" y="35632"/>
                  </a:cubicBezTo>
                  <a:cubicBezTo>
                    <a:pt x="41975" y="18304"/>
                    <a:pt x="39185" y="3449"/>
                    <a:pt x="38879" y="-14688"/>
                  </a:cubicBezTo>
                  <a:cubicBezTo>
                    <a:pt x="23833" y="-18101"/>
                    <a:pt x="12582" y="-25387"/>
                    <a:pt x="8678" y="-35997"/>
                  </a:cubicBezTo>
                  <a:cubicBezTo>
                    <a:pt x="850" y="-23855"/>
                    <a:pt x="-9312" y="-11560"/>
                    <a:pt x="-15592" y="-4274"/>
                  </a:cubicBezTo>
                  <a:cubicBezTo>
                    <a:pt x="-18645" y="-752"/>
                    <a:pt x="-16987" y="3624"/>
                    <a:pt x="-14087" y="7277"/>
                  </a:cubicBezTo>
                  <a:cubicBezTo>
                    <a:pt x="-4711" y="19069"/>
                    <a:pt x="13585" y="44383"/>
                    <a:pt x="21849" y="55846"/>
                  </a:cubicBezTo>
                  <a:cubicBezTo>
                    <a:pt x="23942" y="58756"/>
                    <a:pt x="26864" y="60966"/>
                    <a:pt x="30222" y="62191"/>
                  </a:cubicBezTo>
                  <a:lnTo>
                    <a:pt x="61688" y="74311"/>
                  </a:lnTo>
                  <a:cubicBezTo>
                    <a:pt x="69320" y="76936"/>
                    <a:pt x="71348" y="67551"/>
                    <a:pt x="63781" y="59741"/>
                  </a:cubicBezTo>
                  <a:close/>
                </a:path>
              </a:pathLst>
            </a:custGeom>
            <a:solidFill>
              <a:srgbClr val="FFFFFF"/>
            </a:solidFill>
            <a:ln w="218" cap="flat">
              <a:noFill/>
              <a:prstDash val="solid"/>
              <a:miter/>
            </a:ln>
          </p:spPr>
          <p:txBody>
            <a:bodyPr rtlCol="0" anchor="ctr"/>
            <a:lstStyle/>
            <a:p>
              <a:endParaRPr lang="fr-FR"/>
            </a:p>
          </p:txBody>
        </p:sp>
        <p:sp>
          <p:nvSpPr>
            <p:cNvPr id="4450" name="Forme libre 4449">
              <a:extLst>
                <a:ext uri="{FF2B5EF4-FFF2-40B4-BE49-F238E27FC236}">
                  <a16:creationId xmlns:a16="http://schemas.microsoft.com/office/drawing/2014/main" id="{D0503120-B95F-CDF8-275C-D998A41C1DD9}"/>
                </a:ext>
              </a:extLst>
            </p:cNvPr>
            <p:cNvSpPr/>
            <p:nvPr/>
          </p:nvSpPr>
          <p:spPr>
            <a:xfrm>
              <a:off x="6354324" y="10226826"/>
              <a:ext cx="89177" cy="114144"/>
            </a:xfrm>
            <a:custGeom>
              <a:avLst/>
              <a:gdLst>
                <a:gd name="connsiteX0" fmla="*/ 65824 w 89177"/>
                <a:gd name="connsiteY0" fmla="*/ 78147 h 114144"/>
                <a:gd name="connsiteX1" fmla="*/ 62815 w 89177"/>
                <a:gd name="connsiteY1" fmla="*/ 77601 h 114144"/>
                <a:gd name="connsiteX2" fmla="*/ 31306 w 89177"/>
                <a:gd name="connsiteY2" fmla="*/ 65458 h 114144"/>
                <a:gd name="connsiteX3" fmla="*/ 22169 w 89177"/>
                <a:gd name="connsiteY3" fmla="*/ 58522 h 114144"/>
                <a:gd name="connsiteX4" fmla="*/ -13701 w 89177"/>
                <a:gd name="connsiteY4" fmla="*/ 10019 h 114144"/>
                <a:gd name="connsiteX5" fmla="*/ -15163 w 89177"/>
                <a:gd name="connsiteY5" fmla="*/ -3698 h 114144"/>
                <a:gd name="connsiteX6" fmla="*/ 8977 w 89177"/>
                <a:gd name="connsiteY6" fmla="*/ -35225 h 114144"/>
                <a:gd name="connsiteX7" fmla="*/ 11310 w 89177"/>
                <a:gd name="connsiteY7" fmla="*/ -35727 h 114144"/>
                <a:gd name="connsiteX8" fmla="*/ 11985 w 89177"/>
                <a:gd name="connsiteY8" fmla="*/ -34897 h 114144"/>
                <a:gd name="connsiteX9" fmla="*/ 40987 w 89177"/>
                <a:gd name="connsiteY9" fmla="*/ -14659 h 114144"/>
                <a:gd name="connsiteX10" fmla="*/ 42295 w 89177"/>
                <a:gd name="connsiteY10" fmla="*/ -13040 h 114144"/>
                <a:gd name="connsiteX11" fmla="*/ 52850 w 89177"/>
                <a:gd name="connsiteY11" fmla="*/ 36644 h 114144"/>
                <a:gd name="connsiteX12" fmla="*/ 53504 w 89177"/>
                <a:gd name="connsiteY12" fmla="*/ 38154 h 114144"/>
                <a:gd name="connsiteX13" fmla="*/ 66740 w 89177"/>
                <a:gd name="connsiteY13" fmla="*/ 60251 h 114144"/>
                <a:gd name="connsiteX14" fmla="*/ 70883 w 89177"/>
                <a:gd name="connsiteY14" fmla="*/ 75478 h 114144"/>
                <a:gd name="connsiteX15" fmla="*/ 65824 w 89177"/>
                <a:gd name="connsiteY15" fmla="*/ 78147 h 114144"/>
                <a:gd name="connsiteX16" fmla="*/ 65824 w 89177"/>
                <a:gd name="connsiteY16" fmla="*/ 78147 h 114144"/>
                <a:gd name="connsiteX17" fmla="*/ 10089 w 89177"/>
                <a:gd name="connsiteY17" fmla="*/ -30783 h 114144"/>
                <a:gd name="connsiteX18" fmla="*/ -12611 w 89177"/>
                <a:gd name="connsiteY18" fmla="*/ -1467 h 114144"/>
                <a:gd name="connsiteX19" fmla="*/ -11063 w 89177"/>
                <a:gd name="connsiteY19" fmla="*/ 7919 h 114144"/>
                <a:gd name="connsiteX20" fmla="*/ 24916 w 89177"/>
                <a:gd name="connsiteY20" fmla="*/ 56553 h 114144"/>
                <a:gd name="connsiteX21" fmla="*/ 32483 w 89177"/>
                <a:gd name="connsiteY21" fmla="*/ 62307 h 114144"/>
                <a:gd name="connsiteX22" fmla="*/ 63970 w 89177"/>
                <a:gd name="connsiteY22" fmla="*/ 74428 h 114144"/>
                <a:gd name="connsiteX23" fmla="*/ 68005 w 89177"/>
                <a:gd name="connsiteY23" fmla="*/ 73684 h 114144"/>
                <a:gd name="connsiteX24" fmla="*/ 64276 w 89177"/>
                <a:gd name="connsiteY24" fmla="*/ 62636 h 114144"/>
                <a:gd name="connsiteX25" fmla="*/ 50364 w 89177"/>
                <a:gd name="connsiteY25" fmla="*/ 39511 h 114144"/>
                <a:gd name="connsiteX26" fmla="*/ 49709 w 89177"/>
                <a:gd name="connsiteY26" fmla="*/ 38023 h 114144"/>
                <a:gd name="connsiteX27" fmla="*/ 38894 w 89177"/>
                <a:gd name="connsiteY27" fmla="*/ -11640 h 114144"/>
                <a:gd name="connsiteX28" fmla="*/ 10089 w 89177"/>
                <a:gd name="connsiteY28" fmla="*/ -30783 h 114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9177" h="114144">
                  <a:moveTo>
                    <a:pt x="65824" y="78147"/>
                  </a:moveTo>
                  <a:cubicBezTo>
                    <a:pt x="64887" y="78147"/>
                    <a:pt x="63861" y="77972"/>
                    <a:pt x="62815" y="77601"/>
                  </a:cubicBezTo>
                  <a:lnTo>
                    <a:pt x="31306" y="65458"/>
                  </a:lnTo>
                  <a:cubicBezTo>
                    <a:pt x="27642" y="64123"/>
                    <a:pt x="24459" y="61695"/>
                    <a:pt x="22169" y="58522"/>
                  </a:cubicBezTo>
                  <a:cubicBezTo>
                    <a:pt x="14580" y="47956"/>
                    <a:pt x="-4107" y="22095"/>
                    <a:pt x="-13701" y="10019"/>
                  </a:cubicBezTo>
                  <a:cubicBezTo>
                    <a:pt x="-17823" y="4834"/>
                    <a:pt x="-18346" y="-23"/>
                    <a:pt x="-15163" y="-3698"/>
                  </a:cubicBezTo>
                  <a:cubicBezTo>
                    <a:pt x="-8337" y="-11597"/>
                    <a:pt x="1388" y="-23476"/>
                    <a:pt x="8977" y="-35225"/>
                  </a:cubicBezTo>
                  <a:cubicBezTo>
                    <a:pt x="9478" y="-36012"/>
                    <a:pt x="10525" y="-36231"/>
                    <a:pt x="11310" y="-35727"/>
                  </a:cubicBezTo>
                  <a:cubicBezTo>
                    <a:pt x="11615" y="-35531"/>
                    <a:pt x="11855" y="-35246"/>
                    <a:pt x="11985" y="-34897"/>
                  </a:cubicBezTo>
                  <a:cubicBezTo>
                    <a:pt x="15518" y="-25292"/>
                    <a:pt x="25810" y="-18094"/>
                    <a:pt x="40987" y="-14659"/>
                  </a:cubicBezTo>
                  <a:cubicBezTo>
                    <a:pt x="41750" y="-14484"/>
                    <a:pt x="42295" y="-13806"/>
                    <a:pt x="42295" y="-13040"/>
                  </a:cubicBezTo>
                  <a:cubicBezTo>
                    <a:pt x="42623" y="5841"/>
                    <a:pt x="45675" y="20236"/>
                    <a:pt x="52850" y="36644"/>
                  </a:cubicBezTo>
                  <a:lnTo>
                    <a:pt x="53504" y="38154"/>
                  </a:lnTo>
                  <a:cubicBezTo>
                    <a:pt x="56120" y="44214"/>
                    <a:pt x="60089" y="53403"/>
                    <a:pt x="66740" y="60251"/>
                  </a:cubicBezTo>
                  <a:cubicBezTo>
                    <a:pt x="72213" y="65896"/>
                    <a:pt x="72976" y="72175"/>
                    <a:pt x="70883" y="75478"/>
                  </a:cubicBezTo>
                  <a:cubicBezTo>
                    <a:pt x="69749" y="77228"/>
                    <a:pt x="67983" y="78147"/>
                    <a:pt x="65824" y="78147"/>
                  </a:cubicBezTo>
                  <a:lnTo>
                    <a:pt x="65824" y="78147"/>
                  </a:lnTo>
                  <a:close/>
                  <a:moveTo>
                    <a:pt x="10089" y="-30783"/>
                  </a:moveTo>
                  <a:cubicBezTo>
                    <a:pt x="2696" y="-19735"/>
                    <a:pt x="-6222" y="-8883"/>
                    <a:pt x="-12611" y="-1467"/>
                  </a:cubicBezTo>
                  <a:cubicBezTo>
                    <a:pt x="-15163" y="1487"/>
                    <a:pt x="-13178" y="5272"/>
                    <a:pt x="-11063" y="7919"/>
                  </a:cubicBezTo>
                  <a:cubicBezTo>
                    <a:pt x="-1403" y="20062"/>
                    <a:pt x="17306" y="45987"/>
                    <a:pt x="24916" y="56553"/>
                  </a:cubicBezTo>
                  <a:cubicBezTo>
                    <a:pt x="26813" y="59201"/>
                    <a:pt x="29452" y="61192"/>
                    <a:pt x="32483" y="62307"/>
                  </a:cubicBezTo>
                  <a:lnTo>
                    <a:pt x="63970" y="74428"/>
                  </a:lnTo>
                  <a:cubicBezTo>
                    <a:pt x="65279" y="74866"/>
                    <a:pt x="67089" y="75128"/>
                    <a:pt x="68005" y="73684"/>
                  </a:cubicBezTo>
                  <a:cubicBezTo>
                    <a:pt x="69357" y="71540"/>
                    <a:pt x="68332" y="66815"/>
                    <a:pt x="64276" y="62636"/>
                  </a:cubicBezTo>
                  <a:cubicBezTo>
                    <a:pt x="57189" y="55329"/>
                    <a:pt x="53089" y="45812"/>
                    <a:pt x="50364" y="39511"/>
                  </a:cubicBezTo>
                  <a:lnTo>
                    <a:pt x="49709" y="38023"/>
                  </a:lnTo>
                  <a:cubicBezTo>
                    <a:pt x="42514" y="21571"/>
                    <a:pt x="39352" y="7088"/>
                    <a:pt x="38894" y="-11640"/>
                  </a:cubicBezTo>
                  <a:cubicBezTo>
                    <a:pt x="24807" y="-15097"/>
                    <a:pt x="14733" y="-21813"/>
                    <a:pt x="10089" y="-30783"/>
                  </a:cubicBezTo>
                  <a:close/>
                </a:path>
              </a:pathLst>
            </a:custGeom>
            <a:solidFill>
              <a:srgbClr val="191919"/>
            </a:solidFill>
            <a:ln w="218" cap="flat">
              <a:noFill/>
              <a:prstDash val="solid"/>
              <a:miter/>
            </a:ln>
          </p:spPr>
          <p:txBody>
            <a:bodyPr rtlCol="0" anchor="ctr"/>
            <a:lstStyle/>
            <a:p>
              <a:endParaRPr lang="fr-FR"/>
            </a:p>
          </p:txBody>
        </p:sp>
        <p:sp>
          <p:nvSpPr>
            <p:cNvPr id="4451" name="Forme libre 4450">
              <a:extLst>
                <a:ext uri="{FF2B5EF4-FFF2-40B4-BE49-F238E27FC236}">
                  <a16:creationId xmlns:a16="http://schemas.microsoft.com/office/drawing/2014/main" id="{ECD13429-5F8D-4A5D-8B03-4B0366CFE156}"/>
                </a:ext>
              </a:extLst>
            </p:cNvPr>
            <p:cNvSpPr/>
            <p:nvPr/>
          </p:nvSpPr>
          <p:spPr>
            <a:xfrm>
              <a:off x="6398774" y="10260188"/>
              <a:ext cx="20826" cy="31229"/>
            </a:xfrm>
            <a:custGeom>
              <a:avLst/>
              <a:gdLst>
                <a:gd name="connsiteX0" fmla="*/ -15584 w 20826"/>
                <a:gd name="connsiteY0" fmla="*/ -29874 h 31229"/>
                <a:gd name="connsiteX1" fmla="*/ -17264 w 20826"/>
                <a:gd name="connsiteY1" fmla="*/ -31558 h 31229"/>
                <a:gd name="connsiteX2" fmla="*/ -15955 w 20826"/>
                <a:gd name="connsiteY2" fmla="*/ -33199 h 31229"/>
                <a:gd name="connsiteX3" fmla="*/ -3875 w 20826"/>
                <a:gd name="connsiteY3" fmla="*/ -35934 h 31229"/>
                <a:gd name="connsiteX4" fmla="*/ -1891 w 20826"/>
                <a:gd name="connsiteY4" fmla="*/ -34599 h 31229"/>
                <a:gd name="connsiteX5" fmla="*/ -3133 w 20826"/>
                <a:gd name="connsiteY5" fmla="*/ -32630 h 31229"/>
                <a:gd name="connsiteX6" fmla="*/ -15214 w 20826"/>
                <a:gd name="connsiteY6" fmla="*/ -29895 h 31229"/>
                <a:gd name="connsiteX7" fmla="*/ -15584 w 20826"/>
                <a:gd name="connsiteY7" fmla="*/ -29874 h 31229"/>
                <a:gd name="connsiteX8" fmla="*/ -12357 w 20826"/>
                <a:gd name="connsiteY8" fmla="*/ -17425 h 31229"/>
                <a:gd name="connsiteX9" fmla="*/ -14036 w 20826"/>
                <a:gd name="connsiteY9" fmla="*/ -19110 h 31229"/>
                <a:gd name="connsiteX10" fmla="*/ -12728 w 20826"/>
                <a:gd name="connsiteY10" fmla="*/ -20751 h 31229"/>
                <a:gd name="connsiteX11" fmla="*/ -3809 w 20826"/>
                <a:gd name="connsiteY11" fmla="*/ -22763 h 31229"/>
                <a:gd name="connsiteX12" fmla="*/ -1760 w 20826"/>
                <a:gd name="connsiteY12" fmla="*/ -21538 h 31229"/>
                <a:gd name="connsiteX13" fmla="*/ -2981 w 20826"/>
                <a:gd name="connsiteY13" fmla="*/ -19482 h 31229"/>
                <a:gd name="connsiteX14" fmla="*/ -3068 w 20826"/>
                <a:gd name="connsiteY14" fmla="*/ -19460 h 31229"/>
                <a:gd name="connsiteX15" fmla="*/ -11986 w 20826"/>
                <a:gd name="connsiteY15" fmla="*/ -17447 h 31229"/>
                <a:gd name="connsiteX16" fmla="*/ -12357 w 20826"/>
                <a:gd name="connsiteY16" fmla="*/ -17425 h 31229"/>
                <a:gd name="connsiteX17" fmla="*/ -9021 w 20826"/>
                <a:gd name="connsiteY17" fmla="*/ -4736 h 31229"/>
                <a:gd name="connsiteX18" fmla="*/ -10700 w 20826"/>
                <a:gd name="connsiteY18" fmla="*/ -6421 h 31229"/>
                <a:gd name="connsiteX19" fmla="*/ -9392 w 20826"/>
                <a:gd name="connsiteY19" fmla="*/ -8062 h 31229"/>
                <a:gd name="connsiteX20" fmla="*/ 1489 w 20826"/>
                <a:gd name="connsiteY20" fmla="*/ -10533 h 31229"/>
                <a:gd name="connsiteX21" fmla="*/ 3517 w 20826"/>
                <a:gd name="connsiteY21" fmla="*/ -9265 h 31229"/>
                <a:gd name="connsiteX22" fmla="*/ 2252 w 20826"/>
                <a:gd name="connsiteY22" fmla="*/ -7230 h 31229"/>
                <a:gd name="connsiteX23" fmla="*/ -8629 w 20826"/>
                <a:gd name="connsiteY23" fmla="*/ -4758 h 31229"/>
                <a:gd name="connsiteX24" fmla="*/ -9021 w 20826"/>
                <a:gd name="connsiteY24" fmla="*/ -4736 h 31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26" h="31229">
                  <a:moveTo>
                    <a:pt x="-15584" y="-29874"/>
                  </a:moveTo>
                  <a:cubicBezTo>
                    <a:pt x="-16522" y="-29874"/>
                    <a:pt x="-17264" y="-30640"/>
                    <a:pt x="-17264" y="-31558"/>
                  </a:cubicBezTo>
                  <a:cubicBezTo>
                    <a:pt x="-17264" y="-32346"/>
                    <a:pt x="-16719" y="-33024"/>
                    <a:pt x="-15955" y="-33199"/>
                  </a:cubicBezTo>
                  <a:lnTo>
                    <a:pt x="-3875" y="-35934"/>
                  </a:lnTo>
                  <a:cubicBezTo>
                    <a:pt x="-2959" y="-36109"/>
                    <a:pt x="-2065" y="-35519"/>
                    <a:pt x="-1891" y="-34599"/>
                  </a:cubicBezTo>
                  <a:cubicBezTo>
                    <a:pt x="-1716" y="-33724"/>
                    <a:pt x="-2261" y="-32849"/>
                    <a:pt x="-3133" y="-32630"/>
                  </a:cubicBezTo>
                  <a:lnTo>
                    <a:pt x="-15214" y="-29895"/>
                  </a:lnTo>
                  <a:cubicBezTo>
                    <a:pt x="-15345" y="-29874"/>
                    <a:pt x="-15475" y="-29874"/>
                    <a:pt x="-15584" y="-29874"/>
                  </a:cubicBezTo>
                  <a:close/>
                  <a:moveTo>
                    <a:pt x="-12357" y="-17425"/>
                  </a:moveTo>
                  <a:cubicBezTo>
                    <a:pt x="-13295" y="-17425"/>
                    <a:pt x="-14036" y="-18190"/>
                    <a:pt x="-14036" y="-19110"/>
                  </a:cubicBezTo>
                  <a:cubicBezTo>
                    <a:pt x="-14036" y="-19897"/>
                    <a:pt x="-13491" y="-20576"/>
                    <a:pt x="-12728" y="-20751"/>
                  </a:cubicBezTo>
                  <a:lnTo>
                    <a:pt x="-3809" y="-22763"/>
                  </a:lnTo>
                  <a:cubicBezTo>
                    <a:pt x="-2915" y="-23004"/>
                    <a:pt x="-1978" y="-22435"/>
                    <a:pt x="-1760" y="-21538"/>
                  </a:cubicBezTo>
                  <a:cubicBezTo>
                    <a:pt x="-1520" y="-20641"/>
                    <a:pt x="-2087" y="-19701"/>
                    <a:pt x="-2981" y="-19482"/>
                  </a:cubicBezTo>
                  <a:cubicBezTo>
                    <a:pt x="-3003" y="-19482"/>
                    <a:pt x="-3046" y="-19460"/>
                    <a:pt x="-3068" y="-19460"/>
                  </a:cubicBezTo>
                  <a:lnTo>
                    <a:pt x="-11986" y="-17447"/>
                  </a:lnTo>
                  <a:cubicBezTo>
                    <a:pt x="-12118" y="-17447"/>
                    <a:pt x="-12248" y="-17425"/>
                    <a:pt x="-12357" y="-17425"/>
                  </a:cubicBezTo>
                  <a:close/>
                  <a:moveTo>
                    <a:pt x="-9021" y="-4736"/>
                  </a:moveTo>
                  <a:cubicBezTo>
                    <a:pt x="-9959" y="-4736"/>
                    <a:pt x="-10700" y="-5501"/>
                    <a:pt x="-10700" y="-6421"/>
                  </a:cubicBezTo>
                  <a:cubicBezTo>
                    <a:pt x="-10700" y="-7208"/>
                    <a:pt x="-10155" y="-7886"/>
                    <a:pt x="-9392" y="-8062"/>
                  </a:cubicBezTo>
                  <a:lnTo>
                    <a:pt x="1489" y="-10533"/>
                  </a:lnTo>
                  <a:cubicBezTo>
                    <a:pt x="2405" y="-10731"/>
                    <a:pt x="3299" y="-10161"/>
                    <a:pt x="3517" y="-9265"/>
                  </a:cubicBezTo>
                  <a:cubicBezTo>
                    <a:pt x="3735" y="-8368"/>
                    <a:pt x="3146" y="-7449"/>
                    <a:pt x="2252" y="-7230"/>
                  </a:cubicBezTo>
                  <a:lnTo>
                    <a:pt x="-8629" y="-4758"/>
                  </a:lnTo>
                  <a:cubicBezTo>
                    <a:pt x="-8781" y="-4758"/>
                    <a:pt x="-8890" y="-4736"/>
                    <a:pt x="-9021" y="-4736"/>
                  </a:cubicBezTo>
                  <a:close/>
                </a:path>
              </a:pathLst>
            </a:custGeom>
            <a:solidFill>
              <a:srgbClr val="191919"/>
            </a:solidFill>
            <a:ln w="218" cap="flat">
              <a:noFill/>
              <a:prstDash val="solid"/>
              <a:miter/>
            </a:ln>
          </p:spPr>
          <p:txBody>
            <a:bodyPr rtlCol="0" anchor="ctr"/>
            <a:lstStyle/>
            <a:p>
              <a:endParaRPr lang="fr-FR"/>
            </a:p>
          </p:txBody>
        </p:sp>
        <p:sp>
          <p:nvSpPr>
            <p:cNvPr id="4452" name="Forme libre 4451">
              <a:extLst>
                <a:ext uri="{FF2B5EF4-FFF2-40B4-BE49-F238E27FC236}">
                  <a16:creationId xmlns:a16="http://schemas.microsoft.com/office/drawing/2014/main" id="{0CE3FC92-1B7F-3743-17FA-DF39897B9BBC}"/>
                </a:ext>
              </a:extLst>
            </p:cNvPr>
            <p:cNvSpPr/>
            <p:nvPr/>
          </p:nvSpPr>
          <p:spPr>
            <a:xfrm>
              <a:off x="6662236" y="9573353"/>
              <a:ext cx="127709" cy="88705"/>
            </a:xfrm>
            <a:custGeom>
              <a:avLst/>
              <a:gdLst>
                <a:gd name="connsiteX0" fmla="*/ 56937 w 127709"/>
                <a:gd name="connsiteY0" fmla="*/ 46517 h 88705"/>
                <a:gd name="connsiteX1" fmla="*/ 11297 w 127709"/>
                <a:gd name="connsiteY1" fmla="*/ 55289 h 88705"/>
                <a:gd name="connsiteX2" fmla="*/ -15873 w 127709"/>
                <a:gd name="connsiteY2" fmla="*/ 11052 h 88705"/>
                <a:gd name="connsiteX3" fmla="*/ 29723 w 127709"/>
                <a:gd name="connsiteY3" fmla="*/ 1382 h 88705"/>
                <a:gd name="connsiteX4" fmla="*/ 57351 w 127709"/>
                <a:gd name="connsiteY4" fmla="*/ -31348 h 88705"/>
                <a:gd name="connsiteX5" fmla="*/ 108355 w 127709"/>
                <a:gd name="connsiteY5" fmla="*/ -12991 h 88705"/>
                <a:gd name="connsiteX6" fmla="*/ 56937 w 127709"/>
                <a:gd name="connsiteY6" fmla="*/ 46517 h 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709" h="88705">
                  <a:moveTo>
                    <a:pt x="56937" y="46517"/>
                  </a:moveTo>
                  <a:cubicBezTo>
                    <a:pt x="56937" y="46517"/>
                    <a:pt x="24533" y="56581"/>
                    <a:pt x="11297" y="55289"/>
                  </a:cubicBezTo>
                  <a:cubicBezTo>
                    <a:pt x="-1917" y="53999"/>
                    <a:pt x="-26732" y="10265"/>
                    <a:pt x="-15873" y="11052"/>
                  </a:cubicBezTo>
                  <a:cubicBezTo>
                    <a:pt x="-5013" y="11840"/>
                    <a:pt x="25798" y="11052"/>
                    <a:pt x="29723" y="1382"/>
                  </a:cubicBezTo>
                  <a:cubicBezTo>
                    <a:pt x="34128" y="-9447"/>
                    <a:pt x="39230" y="-25396"/>
                    <a:pt x="57351" y="-31348"/>
                  </a:cubicBezTo>
                  <a:cubicBezTo>
                    <a:pt x="78524" y="-38304"/>
                    <a:pt x="98716" y="-25396"/>
                    <a:pt x="108355" y="-12991"/>
                  </a:cubicBezTo>
                  <a:cubicBezTo>
                    <a:pt x="116728" y="-2271"/>
                    <a:pt x="56937" y="46517"/>
                    <a:pt x="56937" y="46517"/>
                  </a:cubicBezTo>
                  <a:close/>
                </a:path>
              </a:pathLst>
            </a:custGeom>
            <a:solidFill>
              <a:srgbClr val="FFD26C"/>
            </a:solidFill>
            <a:ln w="218" cap="flat">
              <a:noFill/>
              <a:prstDash val="solid"/>
              <a:miter/>
            </a:ln>
          </p:spPr>
          <p:txBody>
            <a:bodyPr rtlCol="0" anchor="ctr"/>
            <a:lstStyle/>
            <a:p>
              <a:endParaRPr lang="fr-FR"/>
            </a:p>
          </p:txBody>
        </p:sp>
        <p:sp>
          <p:nvSpPr>
            <p:cNvPr id="4453" name="Forme libre 4452">
              <a:extLst>
                <a:ext uri="{FF2B5EF4-FFF2-40B4-BE49-F238E27FC236}">
                  <a16:creationId xmlns:a16="http://schemas.microsoft.com/office/drawing/2014/main" id="{DF8300C5-2B3A-510B-8C56-A91C87BA1FC0}"/>
                </a:ext>
              </a:extLst>
            </p:cNvPr>
            <p:cNvSpPr/>
            <p:nvPr/>
          </p:nvSpPr>
          <p:spPr>
            <a:xfrm>
              <a:off x="6660550" y="9571669"/>
              <a:ext cx="131145" cy="92069"/>
            </a:xfrm>
            <a:custGeom>
              <a:avLst/>
              <a:gdLst>
                <a:gd name="connsiteX0" fmla="*/ 15555 w 131145"/>
                <a:gd name="connsiteY0" fmla="*/ 58767 h 92069"/>
                <a:gd name="connsiteX1" fmla="*/ 12830 w 131145"/>
                <a:gd name="connsiteY1" fmla="*/ 58658 h 92069"/>
                <a:gd name="connsiteX2" fmla="*/ -18527 w 131145"/>
                <a:gd name="connsiteY2" fmla="*/ 15121 h 92069"/>
                <a:gd name="connsiteX3" fmla="*/ -14057 w 131145"/>
                <a:gd name="connsiteY3" fmla="*/ 11029 h 92069"/>
                <a:gd name="connsiteX4" fmla="*/ 29860 w 131145"/>
                <a:gd name="connsiteY4" fmla="*/ 2409 h 92069"/>
                <a:gd name="connsiteX5" fmla="*/ 30841 w 131145"/>
                <a:gd name="connsiteY5" fmla="*/ -63 h 92069"/>
                <a:gd name="connsiteX6" fmla="*/ 58513 w 131145"/>
                <a:gd name="connsiteY6" fmla="*/ -31305 h 92069"/>
                <a:gd name="connsiteX7" fmla="*/ 111392 w 131145"/>
                <a:gd name="connsiteY7" fmla="*/ -12381 h 92069"/>
                <a:gd name="connsiteX8" fmla="*/ 88648 w 131145"/>
                <a:gd name="connsiteY8" fmla="*/ 23653 h 92069"/>
                <a:gd name="connsiteX9" fmla="*/ 59690 w 131145"/>
                <a:gd name="connsiteY9" fmla="*/ 49490 h 92069"/>
                <a:gd name="connsiteX10" fmla="*/ 59124 w 131145"/>
                <a:gd name="connsiteY10" fmla="*/ 49797 h 92069"/>
                <a:gd name="connsiteX11" fmla="*/ 15555 w 131145"/>
                <a:gd name="connsiteY11" fmla="*/ 58767 h 92069"/>
                <a:gd name="connsiteX12" fmla="*/ -14536 w 131145"/>
                <a:gd name="connsiteY12" fmla="*/ 14398 h 92069"/>
                <a:gd name="connsiteX13" fmla="*/ -15147 w 131145"/>
                <a:gd name="connsiteY13" fmla="*/ 15404 h 92069"/>
                <a:gd name="connsiteX14" fmla="*/ -4985 w 131145"/>
                <a:gd name="connsiteY14" fmla="*/ 38223 h 92069"/>
                <a:gd name="connsiteX15" fmla="*/ 13179 w 131145"/>
                <a:gd name="connsiteY15" fmla="*/ 55267 h 92069"/>
                <a:gd name="connsiteX16" fmla="*/ 57837 w 131145"/>
                <a:gd name="connsiteY16" fmla="*/ 46668 h 92069"/>
                <a:gd name="connsiteX17" fmla="*/ 86337 w 131145"/>
                <a:gd name="connsiteY17" fmla="*/ 21224 h 92069"/>
                <a:gd name="connsiteX18" fmla="*/ 108753 w 131145"/>
                <a:gd name="connsiteY18" fmla="*/ -10280 h 92069"/>
                <a:gd name="connsiteX19" fmla="*/ 59603 w 131145"/>
                <a:gd name="connsiteY19" fmla="*/ -28067 h 92069"/>
                <a:gd name="connsiteX20" fmla="*/ 34025 w 131145"/>
                <a:gd name="connsiteY20" fmla="*/ 1206 h 92069"/>
                <a:gd name="connsiteX21" fmla="*/ 33022 w 131145"/>
                <a:gd name="connsiteY21" fmla="*/ 3700 h 92069"/>
                <a:gd name="connsiteX22" fmla="*/ -14253 w 131145"/>
                <a:gd name="connsiteY22" fmla="*/ 14420 h 92069"/>
                <a:gd name="connsiteX23" fmla="*/ -14536 w 131145"/>
                <a:gd name="connsiteY23" fmla="*/ 14398 h 92069"/>
                <a:gd name="connsiteX24" fmla="*/ 58622 w 131145"/>
                <a:gd name="connsiteY24" fmla="*/ 48200 h 92069"/>
                <a:gd name="connsiteX25" fmla="*/ 58622 w 131145"/>
                <a:gd name="connsiteY25" fmla="*/ 48200 h 92069"/>
                <a:gd name="connsiteX26" fmla="*/ 58622 w 131145"/>
                <a:gd name="connsiteY26" fmla="*/ 48200 h 9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1145" h="92069">
                  <a:moveTo>
                    <a:pt x="15555" y="58767"/>
                  </a:moveTo>
                  <a:cubicBezTo>
                    <a:pt x="14596" y="58767"/>
                    <a:pt x="13680" y="58723"/>
                    <a:pt x="12830" y="58658"/>
                  </a:cubicBezTo>
                  <a:cubicBezTo>
                    <a:pt x="662" y="57476"/>
                    <a:pt x="-19334" y="24878"/>
                    <a:pt x="-18527" y="15121"/>
                  </a:cubicBezTo>
                  <a:cubicBezTo>
                    <a:pt x="-18309" y="12429"/>
                    <a:pt x="-16586" y="10854"/>
                    <a:pt x="-14057" y="11029"/>
                  </a:cubicBezTo>
                  <a:cubicBezTo>
                    <a:pt x="30" y="12035"/>
                    <a:pt x="26764" y="10023"/>
                    <a:pt x="29860" y="2409"/>
                  </a:cubicBezTo>
                  <a:cubicBezTo>
                    <a:pt x="30187" y="1621"/>
                    <a:pt x="30514" y="791"/>
                    <a:pt x="30841" y="-63"/>
                  </a:cubicBezTo>
                  <a:cubicBezTo>
                    <a:pt x="35115" y="-10805"/>
                    <a:pt x="40981" y="-25551"/>
                    <a:pt x="58513" y="-31305"/>
                  </a:cubicBezTo>
                  <a:cubicBezTo>
                    <a:pt x="79403" y="-38152"/>
                    <a:pt x="100555" y="-26295"/>
                    <a:pt x="111392" y="-12381"/>
                  </a:cubicBezTo>
                  <a:cubicBezTo>
                    <a:pt x="114030" y="-8990"/>
                    <a:pt x="114554" y="-1551"/>
                    <a:pt x="88648" y="23653"/>
                  </a:cubicBezTo>
                  <a:cubicBezTo>
                    <a:pt x="74845" y="37086"/>
                    <a:pt x="59843" y="49360"/>
                    <a:pt x="59690" y="49490"/>
                  </a:cubicBezTo>
                  <a:cubicBezTo>
                    <a:pt x="59516" y="49622"/>
                    <a:pt x="59319" y="49731"/>
                    <a:pt x="59124" y="49797"/>
                  </a:cubicBezTo>
                  <a:cubicBezTo>
                    <a:pt x="57880" y="50213"/>
                    <a:pt x="30078" y="58767"/>
                    <a:pt x="15555" y="58767"/>
                  </a:cubicBezTo>
                  <a:close/>
                  <a:moveTo>
                    <a:pt x="-14536" y="14398"/>
                  </a:moveTo>
                  <a:cubicBezTo>
                    <a:pt x="-14885" y="14398"/>
                    <a:pt x="-15082" y="14529"/>
                    <a:pt x="-15147" y="15404"/>
                  </a:cubicBezTo>
                  <a:cubicBezTo>
                    <a:pt x="-15474" y="19408"/>
                    <a:pt x="-11222" y="29013"/>
                    <a:pt x="-4985" y="38223"/>
                  </a:cubicBezTo>
                  <a:cubicBezTo>
                    <a:pt x="1709" y="48156"/>
                    <a:pt x="8839" y="54850"/>
                    <a:pt x="13179" y="55267"/>
                  </a:cubicBezTo>
                  <a:cubicBezTo>
                    <a:pt x="25237" y="56426"/>
                    <a:pt x="54479" y="47674"/>
                    <a:pt x="57837" y="46668"/>
                  </a:cubicBezTo>
                  <a:cubicBezTo>
                    <a:pt x="59865" y="45005"/>
                    <a:pt x="73624" y="33607"/>
                    <a:pt x="86337" y="21224"/>
                  </a:cubicBezTo>
                  <a:cubicBezTo>
                    <a:pt x="111108" y="-2907"/>
                    <a:pt x="109756" y="-8990"/>
                    <a:pt x="108753" y="-10280"/>
                  </a:cubicBezTo>
                  <a:cubicBezTo>
                    <a:pt x="98635" y="-23297"/>
                    <a:pt x="78923" y="-34412"/>
                    <a:pt x="59603" y="-28067"/>
                  </a:cubicBezTo>
                  <a:cubicBezTo>
                    <a:pt x="43576" y="-22794"/>
                    <a:pt x="38277" y="-9492"/>
                    <a:pt x="34025" y="1206"/>
                  </a:cubicBezTo>
                  <a:cubicBezTo>
                    <a:pt x="33676" y="2059"/>
                    <a:pt x="33349" y="2890"/>
                    <a:pt x="33022" y="3700"/>
                  </a:cubicBezTo>
                  <a:cubicBezTo>
                    <a:pt x="28399" y="15076"/>
                    <a:pt x="-5465" y="15055"/>
                    <a:pt x="-14253" y="14420"/>
                  </a:cubicBezTo>
                  <a:cubicBezTo>
                    <a:pt x="-14384" y="14398"/>
                    <a:pt x="-14449" y="14398"/>
                    <a:pt x="-14536" y="14398"/>
                  </a:cubicBezTo>
                  <a:close/>
                  <a:moveTo>
                    <a:pt x="58622" y="48200"/>
                  </a:moveTo>
                  <a:lnTo>
                    <a:pt x="58622" y="48200"/>
                  </a:lnTo>
                  <a:lnTo>
                    <a:pt x="58622" y="48200"/>
                  </a:lnTo>
                  <a:close/>
                </a:path>
              </a:pathLst>
            </a:custGeom>
            <a:solidFill>
              <a:srgbClr val="191919"/>
            </a:solidFill>
            <a:ln w="218" cap="flat">
              <a:noFill/>
              <a:prstDash val="solid"/>
              <a:miter/>
            </a:ln>
          </p:spPr>
          <p:txBody>
            <a:bodyPr rtlCol="0" anchor="ctr"/>
            <a:lstStyle/>
            <a:p>
              <a:endParaRPr lang="fr-FR"/>
            </a:p>
          </p:txBody>
        </p:sp>
        <p:sp>
          <p:nvSpPr>
            <p:cNvPr id="4454" name="Forme libre 4453">
              <a:extLst>
                <a:ext uri="{FF2B5EF4-FFF2-40B4-BE49-F238E27FC236}">
                  <a16:creationId xmlns:a16="http://schemas.microsoft.com/office/drawing/2014/main" id="{B34D5C6D-EA5B-847D-C394-2917238B7DCC}"/>
                </a:ext>
              </a:extLst>
            </p:cNvPr>
            <p:cNvSpPr/>
            <p:nvPr/>
          </p:nvSpPr>
          <p:spPr>
            <a:xfrm>
              <a:off x="6696008" y="9638470"/>
              <a:ext cx="33101" cy="23409"/>
            </a:xfrm>
            <a:custGeom>
              <a:avLst/>
              <a:gdLst>
                <a:gd name="connsiteX0" fmla="*/ 9743 w 33101"/>
                <a:gd name="connsiteY0" fmla="*/ -33433 h 23409"/>
                <a:gd name="connsiteX1" fmla="*/ 9154 w 33101"/>
                <a:gd name="connsiteY1" fmla="*/ -32077 h 23409"/>
                <a:gd name="connsiteX2" fmla="*/ -18496 w 33101"/>
                <a:gd name="connsiteY2" fmla="*/ -16806 h 23409"/>
                <a:gd name="connsiteX3" fmla="*/ -16010 w 33101"/>
                <a:gd name="connsiteY3" fmla="*/ -10024 h 23409"/>
                <a:gd name="connsiteX4" fmla="*/ 14606 w 33101"/>
                <a:gd name="connsiteY4" fmla="*/ -16259 h 23409"/>
                <a:gd name="connsiteX5" fmla="*/ 9743 w 33101"/>
                <a:gd name="connsiteY5" fmla="*/ -33433 h 2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1" h="23409">
                  <a:moveTo>
                    <a:pt x="9743" y="-33433"/>
                  </a:moveTo>
                  <a:cubicBezTo>
                    <a:pt x="9503" y="-33105"/>
                    <a:pt x="9285" y="-32668"/>
                    <a:pt x="9154" y="-32077"/>
                  </a:cubicBezTo>
                  <a:cubicBezTo>
                    <a:pt x="7235" y="-23676"/>
                    <a:pt x="-7963" y="-18513"/>
                    <a:pt x="-18496" y="-16806"/>
                  </a:cubicBezTo>
                  <a:lnTo>
                    <a:pt x="-16010" y="-10024"/>
                  </a:lnTo>
                  <a:cubicBezTo>
                    <a:pt x="-6633" y="-10790"/>
                    <a:pt x="6210" y="-13962"/>
                    <a:pt x="14606" y="-16259"/>
                  </a:cubicBezTo>
                  <a:cubicBezTo>
                    <a:pt x="12141" y="-21554"/>
                    <a:pt x="10528" y="-27396"/>
                    <a:pt x="9743" y="-33433"/>
                  </a:cubicBezTo>
                  <a:close/>
                </a:path>
              </a:pathLst>
            </a:custGeom>
            <a:solidFill>
              <a:srgbClr val="191919"/>
            </a:solidFill>
            <a:ln w="218" cap="flat">
              <a:noFill/>
              <a:prstDash val="solid"/>
              <a:miter/>
            </a:ln>
          </p:spPr>
          <p:txBody>
            <a:bodyPr rtlCol="0" anchor="ctr"/>
            <a:lstStyle/>
            <a:p>
              <a:endParaRPr lang="fr-FR"/>
            </a:p>
          </p:txBody>
        </p:sp>
        <p:sp>
          <p:nvSpPr>
            <p:cNvPr id="4455" name="Forme libre 4454">
              <a:extLst>
                <a:ext uri="{FF2B5EF4-FFF2-40B4-BE49-F238E27FC236}">
                  <a16:creationId xmlns:a16="http://schemas.microsoft.com/office/drawing/2014/main" id="{F65AF129-194F-605B-4279-EED4DDF989FF}"/>
                </a:ext>
              </a:extLst>
            </p:cNvPr>
            <p:cNvSpPr/>
            <p:nvPr/>
          </p:nvSpPr>
          <p:spPr>
            <a:xfrm>
              <a:off x="6694311" y="9636768"/>
              <a:ext cx="36503" cy="26795"/>
            </a:xfrm>
            <a:custGeom>
              <a:avLst/>
              <a:gdLst>
                <a:gd name="connsiteX0" fmla="*/ -14312 w 36503"/>
                <a:gd name="connsiteY0" fmla="*/ -6638 h 26795"/>
                <a:gd name="connsiteX1" fmla="*/ -15904 w 36503"/>
                <a:gd name="connsiteY1" fmla="*/ -7754 h 26795"/>
                <a:gd name="connsiteX2" fmla="*/ -18390 w 36503"/>
                <a:gd name="connsiteY2" fmla="*/ -14536 h 26795"/>
                <a:gd name="connsiteX3" fmla="*/ -17387 w 36503"/>
                <a:gd name="connsiteY3" fmla="*/ -16702 h 26795"/>
                <a:gd name="connsiteX4" fmla="*/ -17060 w 36503"/>
                <a:gd name="connsiteY4" fmla="*/ -16790 h 26795"/>
                <a:gd name="connsiteX5" fmla="*/ 9216 w 36503"/>
                <a:gd name="connsiteY5" fmla="*/ -30770 h 26795"/>
                <a:gd name="connsiteX6" fmla="*/ 10110 w 36503"/>
                <a:gd name="connsiteY6" fmla="*/ -32761 h 26795"/>
                <a:gd name="connsiteX7" fmla="*/ 12465 w 36503"/>
                <a:gd name="connsiteY7" fmla="*/ -33089 h 26795"/>
                <a:gd name="connsiteX8" fmla="*/ 13119 w 36503"/>
                <a:gd name="connsiteY8" fmla="*/ -31973 h 26795"/>
                <a:gd name="connsiteX9" fmla="*/ 17851 w 36503"/>
                <a:gd name="connsiteY9" fmla="*/ -15280 h 26795"/>
                <a:gd name="connsiteX10" fmla="*/ 17045 w 36503"/>
                <a:gd name="connsiteY10" fmla="*/ -13026 h 26795"/>
                <a:gd name="connsiteX11" fmla="*/ 16783 w 36503"/>
                <a:gd name="connsiteY11" fmla="*/ -12917 h 26795"/>
                <a:gd name="connsiteX12" fmla="*/ -14138 w 36503"/>
                <a:gd name="connsiteY12" fmla="*/ -6638 h 26795"/>
                <a:gd name="connsiteX13" fmla="*/ -14312 w 36503"/>
                <a:gd name="connsiteY13" fmla="*/ -6638 h 26795"/>
                <a:gd name="connsiteX14" fmla="*/ -14312 w 36503"/>
                <a:gd name="connsiteY14" fmla="*/ -6638 h 26795"/>
                <a:gd name="connsiteX15" fmla="*/ -14530 w 36503"/>
                <a:gd name="connsiteY15" fmla="*/ -13792 h 26795"/>
                <a:gd name="connsiteX16" fmla="*/ -13178 w 36503"/>
                <a:gd name="connsiteY16" fmla="*/ -10117 h 26795"/>
                <a:gd name="connsiteX17" fmla="*/ 13970 w 36503"/>
                <a:gd name="connsiteY17" fmla="*/ -15652 h 26795"/>
                <a:gd name="connsiteX18" fmla="*/ 10699 w 36503"/>
                <a:gd name="connsiteY18" fmla="*/ -26066 h 26795"/>
                <a:gd name="connsiteX19" fmla="*/ 973 w 36503"/>
                <a:gd name="connsiteY19" fmla="*/ -18693 h 26795"/>
                <a:gd name="connsiteX20" fmla="*/ -14530 w 36503"/>
                <a:gd name="connsiteY20" fmla="*/ -13792 h 2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503" h="26795">
                  <a:moveTo>
                    <a:pt x="-14312" y="-6638"/>
                  </a:moveTo>
                  <a:cubicBezTo>
                    <a:pt x="-15010" y="-6638"/>
                    <a:pt x="-15642" y="-7076"/>
                    <a:pt x="-15904" y="-7754"/>
                  </a:cubicBezTo>
                  <a:lnTo>
                    <a:pt x="-18390" y="-14536"/>
                  </a:lnTo>
                  <a:cubicBezTo>
                    <a:pt x="-18717" y="-15412"/>
                    <a:pt x="-18259" y="-16374"/>
                    <a:pt x="-17387" y="-16702"/>
                  </a:cubicBezTo>
                  <a:cubicBezTo>
                    <a:pt x="-17278" y="-16746"/>
                    <a:pt x="-17169" y="-16768"/>
                    <a:pt x="-17060" y="-16790"/>
                  </a:cubicBezTo>
                  <a:cubicBezTo>
                    <a:pt x="-5524" y="-18671"/>
                    <a:pt x="7624" y="-23835"/>
                    <a:pt x="9216" y="-30770"/>
                  </a:cubicBezTo>
                  <a:cubicBezTo>
                    <a:pt x="9391" y="-31558"/>
                    <a:pt x="9696" y="-32214"/>
                    <a:pt x="10110" y="-32761"/>
                  </a:cubicBezTo>
                  <a:cubicBezTo>
                    <a:pt x="10677" y="-33504"/>
                    <a:pt x="11724" y="-33657"/>
                    <a:pt x="12465" y="-33089"/>
                  </a:cubicBezTo>
                  <a:cubicBezTo>
                    <a:pt x="12814" y="-32826"/>
                    <a:pt x="13054" y="-32411"/>
                    <a:pt x="13119" y="-31973"/>
                  </a:cubicBezTo>
                  <a:cubicBezTo>
                    <a:pt x="13904" y="-25957"/>
                    <a:pt x="15496" y="-20334"/>
                    <a:pt x="17851" y="-15280"/>
                  </a:cubicBezTo>
                  <a:cubicBezTo>
                    <a:pt x="18244" y="-14427"/>
                    <a:pt x="17873" y="-13420"/>
                    <a:pt x="17045" y="-13026"/>
                  </a:cubicBezTo>
                  <a:cubicBezTo>
                    <a:pt x="16957" y="-12983"/>
                    <a:pt x="16870" y="-12961"/>
                    <a:pt x="16783" y="-12917"/>
                  </a:cubicBezTo>
                  <a:cubicBezTo>
                    <a:pt x="7842" y="-10467"/>
                    <a:pt x="-4783" y="-7404"/>
                    <a:pt x="-14138" y="-6638"/>
                  </a:cubicBezTo>
                  <a:cubicBezTo>
                    <a:pt x="-14225" y="-6638"/>
                    <a:pt x="-14268" y="-6638"/>
                    <a:pt x="-14312" y="-6638"/>
                  </a:cubicBezTo>
                  <a:lnTo>
                    <a:pt x="-14312" y="-6638"/>
                  </a:lnTo>
                  <a:close/>
                  <a:moveTo>
                    <a:pt x="-14530" y="-13792"/>
                  </a:moveTo>
                  <a:lnTo>
                    <a:pt x="-13178" y="-10117"/>
                  </a:lnTo>
                  <a:cubicBezTo>
                    <a:pt x="-4892" y="-10948"/>
                    <a:pt x="5749" y="-13464"/>
                    <a:pt x="13970" y="-15652"/>
                  </a:cubicBezTo>
                  <a:cubicBezTo>
                    <a:pt x="12574" y="-19021"/>
                    <a:pt x="11484" y="-22500"/>
                    <a:pt x="10699" y="-26066"/>
                  </a:cubicBezTo>
                  <a:cubicBezTo>
                    <a:pt x="8780" y="-23331"/>
                    <a:pt x="5531" y="-20859"/>
                    <a:pt x="973" y="-18693"/>
                  </a:cubicBezTo>
                  <a:cubicBezTo>
                    <a:pt x="-3409" y="-16615"/>
                    <a:pt x="-8948" y="-14865"/>
                    <a:pt x="-14530" y="-13792"/>
                  </a:cubicBezTo>
                  <a:close/>
                </a:path>
              </a:pathLst>
            </a:custGeom>
            <a:solidFill>
              <a:srgbClr val="191919"/>
            </a:solidFill>
            <a:ln w="218" cap="flat">
              <a:noFill/>
              <a:prstDash val="solid"/>
              <a:miter/>
            </a:ln>
          </p:spPr>
          <p:txBody>
            <a:bodyPr rtlCol="0" anchor="ctr"/>
            <a:lstStyle/>
            <a:p>
              <a:endParaRPr lang="fr-FR"/>
            </a:p>
          </p:txBody>
        </p:sp>
        <p:sp>
          <p:nvSpPr>
            <p:cNvPr id="4456" name="Forme libre 4455">
              <a:extLst>
                <a:ext uri="{FF2B5EF4-FFF2-40B4-BE49-F238E27FC236}">
                  <a16:creationId xmlns:a16="http://schemas.microsoft.com/office/drawing/2014/main" id="{6CD0C9BE-AC0E-4909-14ED-65A981F8CDB4}"/>
                </a:ext>
              </a:extLst>
            </p:cNvPr>
            <p:cNvSpPr/>
            <p:nvPr/>
          </p:nvSpPr>
          <p:spPr>
            <a:xfrm>
              <a:off x="6723655" y="9581247"/>
              <a:ext cx="79291" cy="98659"/>
            </a:xfrm>
            <a:custGeom>
              <a:avLst/>
              <a:gdLst>
                <a:gd name="connsiteX0" fmla="*/ 53064 w 79291"/>
                <a:gd name="connsiteY0" fmla="*/ -9496 h 98659"/>
                <a:gd name="connsiteX1" fmla="*/ 53980 w 79291"/>
                <a:gd name="connsiteY1" fmla="*/ 19011 h 98659"/>
                <a:gd name="connsiteX2" fmla="*/ 60587 w 79291"/>
                <a:gd name="connsiteY2" fmla="*/ 32465 h 98659"/>
                <a:gd name="connsiteX3" fmla="*/ 50644 w 79291"/>
                <a:gd name="connsiteY3" fmla="*/ 39117 h 98659"/>
                <a:gd name="connsiteX4" fmla="*/ 23517 w 79291"/>
                <a:gd name="connsiteY4" fmla="*/ 65305 h 98659"/>
                <a:gd name="connsiteX5" fmla="*/ -11394 w 79291"/>
                <a:gd name="connsiteY5" fmla="*/ -15403 h 98659"/>
                <a:gd name="connsiteX6" fmla="*/ 53064 w 79291"/>
                <a:gd name="connsiteY6" fmla="*/ -9496 h 9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291" h="98659">
                  <a:moveTo>
                    <a:pt x="53064" y="-9496"/>
                  </a:moveTo>
                  <a:cubicBezTo>
                    <a:pt x="57251" y="2449"/>
                    <a:pt x="53304" y="15619"/>
                    <a:pt x="53980" y="19011"/>
                  </a:cubicBezTo>
                  <a:cubicBezTo>
                    <a:pt x="54656" y="22402"/>
                    <a:pt x="60740" y="28353"/>
                    <a:pt x="60587" y="32465"/>
                  </a:cubicBezTo>
                  <a:cubicBezTo>
                    <a:pt x="60522" y="34523"/>
                    <a:pt x="54133" y="35551"/>
                    <a:pt x="50644" y="39117"/>
                  </a:cubicBezTo>
                  <a:cubicBezTo>
                    <a:pt x="44516" y="45352"/>
                    <a:pt x="37255" y="65436"/>
                    <a:pt x="23517" y="65305"/>
                  </a:cubicBezTo>
                  <a:cubicBezTo>
                    <a:pt x="-16780" y="64889"/>
                    <a:pt x="-27791" y="15161"/>
                    <a:pt x="-11394" y="-15403"/>
                  </a:cubicBezTo>
                  <a:cubicBezTo>
                    <a:pt x="1210" y="-38922"/>
                    <a:pt x="41791" y="-41679"/>
                    <a:pt x="53064" y="-9496"/>
                  </a:cubicBezTo>
                  <a:close/>
                </a:path>
              </a:pathLst>
            </a:custGeom>
            <a:solidFill>
              <a:srgbClr val="FFD26C"/>
            </a:solidFill>
            <a:ln w="218" cap="flat">
              <a:noFill/>
              <a:prstDash val="solid"/>
              <a:miter/>
            </a:ln>
          </p:spPr>
          <p:txBody>
            <a:bodyPr rtlCol="0" anchor="ctr"/>
            <a:lstStyle/>
            <a:p>
              <a:endParaRPr lang="fr-FR"/>
            </a:p>
          </p:txBody>
        </p:sp>
        <p:sp>
          <p:nvSpPr>
            <p:cNvPr id="4457" name="Forme libre 4456">
              <a:extLst>
                <a:ext uri="{FF2B5EF4-FFF2-40B4-BE49-F238E27FC236}">
                  <a16:creationId xmlns:a16="http://schemas.microsoft.com/office/drawing/2014/main" id="{E94D2706-9B45-64A4-2E1C-449852E61963}"/>
                </a:ext>
              </a:extLst>
            </p:cNvPr>
            <p:cNvSpPr/>
            <p:nvPr/>
          </p:nvSpPr>
          <p:spPr>
            <a:xfrm>
              <a:off x="6678198" y="9523880"/>
              <a:ext cx="128885" cy="81863"/>
            </a:xfrm>
            <a:custGeom>
              <a:avLst/>
              <a:gdLst>
                <a:gd name="connsiteX0" fmla="*/ 106150 w 128885"/>
                <a:gd name="connsiteY0" fmla="*/ 47000 h 81863"/>
                <a:gd name="connsiteX1" fmla="*/ 88029 w 128885"/>
                <a:gd name="connsiteY1" fmla="*/ -3057 h 81863"/>
                <a:gd name="connsiteX2" fmla="*/ -13673 w 128885"/>
                <a:gd name="connsiteY2" fmla="*/ -29376 h 81863"/>
                <a:gd name="connsiteX3" fmla="*/ 6585 w 128885"/>
                <a:gd name="connsiteY3" fmla="*/ 34595 h 81863"/>
                <a:gd name="connsiteX4" fmla="*/ 106150 w 128885"/>
                <a:gd name="connsiteY4" fmla="*/ 47000 h 818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85" h="81863">
                  <a:moveTo>
                    <a:pt x="106150" y="47000"/>
                  </a:moveTo>
                  <a:cubicBezTo>
                    <a:pt x="116180" y="39846"/>
                    <a:pt x="107022" y="13198"/>
                    <a:pt x="88029" y="-3057"/>
                  </a:cubicBezTo>
                  <a:cubicBezTo>
                    <a:pt x="48190" y="-37186"/>
                    <a:pt x="-6215" y="-36005"/>
                    <a:pt x="-13673" y="-29376"/>
                  </a:cubicBezTo>
                  <a:cubicBezTo>
                    <a:pt x="-21588" y="-22354"/>
                    <a:pt x="-23268" y="11055"/>
                    <a:pt x="6585" y="34595"/>
                  </a:cubicBezTo>
                  <a:cubicBezTo>
                    <a:pt x="19755" y="44966"/>
                    <a:pt x="98670" y="52316"/>
                    <a:pt x="106150" y="47000"/>
                  </a:cubicBezTo>
                  <a:close/>
                </a:path>
              </a:pathLst>
            </a:custGeom>
            <a:solidFill>
              <a:srgbClr val="FFFFFF"/>
            </a:solidFill>
            <a:ln w="218" cap="flat">
              <a:noFill/>
              <a:prstDash val="solid"/>
              <a:miter/>
            </a:ln>
          </p:spPr>
          <p:txBody>
            <a:bodyPr rtlCol="0" anchor="ctr"/>
            <a:lstStyle/>
            <a:p>
              <a:endParaRPr lang="fr-FR"/>
            </a:p>
          </p:txBody>
        </p:sp>
        <p:sp>
          <p:nvSpPr>
            <p:cNvPr id="4458" name="Forme libre 4457">
              <a:extLst>
                <a:ext uri="{FF2B5EF4-FFF2-40B4-BE49-F238E27FC236}">
                  <a16:creationId xmlns:a16="http://schemas.microsoft.com/office/drawing/2014/main" id="{D769588B-8B73-8DE9-D2D0-F4E14792B3D9}"/>
                </a:ext>
              </a:extLst>
            </p:cNvPr>
            <p:cNvSpPr/>
            <p:nvPr/>
          </p:nvSpPr>
          <p:spPr>
            <a:xfrm>
              <a:off x="6723549" y="9591786"/>
              <a:ext cx="42036" cy="47383"/>
            </a:xfrm>
            <a:custGeom>
              <a:avLst/>
              <a:gdLst>
                <a:gd name="connsiteX0" fmla="*/ -16379 w 42036"/>
                <a:gd name="connsiteY0" fmla="*/ 14090 h 47383"/>
                <a:gd name="connsiteX1" fmla="*/ -18626 w 42036"/>
                <a:gd name="connsiteY1" fmla="*/ 11814 h 47383"/>
                <a:gd name="connsiteX2" fmla="*/ -17078 w 42036"/>
                <a:gd name="connsiteY2" fmla="*/ 9671 h 47383"/>
                <a:gd name="connsiteX3" fmla="*/ 18924 w 42036"/>
                <a:gd name="connsiteY3" fmla="*/ -31307 h 47383"/>
                <a:gd name="connsiteX4" fmla="*/ 21431 w 42036"/>
                <a:gd name="connsiteY4" fmla="*/ -33276 h 47383"/>
                <a:gd name="connsiteX5" fmla="*/ 23394 w 42036"/>
                <a:gd name="connsiteY5" fmla="*/ -30760 h 47383"/>
                <a:gd name="connsiteX6" fmla="*/ 23394 w 42036"/>
                <a:gd name="connsiteY6" fmla="*/ -30760 h 47383"/>
                <a:gd name="connsiteX7" fmla="*/ -15660 w 42036"/>
                <a:gd name="connsiteY7" fmla="*/ 13958 h 47383"/>
                <a:gd name="connsiteX8" fmla="*/ -16379 w 42036"/>
                <a:gd name="connsiteY8" fmla="*/ 14090 h 4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36" h="47383">
                  <a:moveTo>
                    <a:pt x="-16379" y="14090"/>
                  </a:moveTo>
                  <a:cubicBezTo>
                    <a:pt x="-17623" y="14090"/>
                    <a:pt x="-18626" y="13062"/>
                    <a:pt x="-18626" y="11814"/>
                  </a:cubicBezTo>
                  <a:cubicBezTo>
                    <a:pt x="-18626" y="10852"/>
                    <a:pt x="-17993" y="9977"/>
                    <a:pt x="-17078" y="9671"/>
                  </a:cubicBezTo>
                  <a:cubicBezTo>
                    <a:pt x="-1508" y="4507"/>
                    <a:pt x="16394" y="-10523"/>
                    <a:pt x="18924" y="-31307"/>
                  </a:cubicBezTo>
                  <a:cubicBezTo>
                    <a:pt x="19077" y="-32554"/>
                    <a:pt x="20189" y="-33429"/>
                    <a:pt x="21431" y="-33276"/>
                  </a:cubicBezTo>
                  <a:cubicBezTo>
                    <a:pt x="22675" y="-33123"/>
                    <a:pt x="23547" y="-32007"/>
                    <a:pt x="23394" y="-30760"/>
                  </a:cubicBezTo>
                  <a:lnTo>
                    <a:pt x="23394" y="-30760"/>
                  </a:lnTo>
                  <a:cubicBezTo>
                    <a:pt x="20625" y="-8007"/>
                    <a:pt x="1218" y="8380"/>
                    <a:pt x="-15660" y="13958"/>
                  </a:cubicBezTo>
                  <a:cubicBezTo>
                    <a:pt x="-15922" y="14047"/>
                    <a:pt x="-16161" y="14090"/>
                    <a:pt x="-16379" y="14090"/>
                  </a:cubicBezTo>
                  <a:close/>
                </a:path>
              </a:pathLst>
            </a:custGeom>
            <a:solidFill>
              <a:srgbClr val="191919"/>
            </a:solidFill>
            <a:ln w="218" cap="flat">
              <a:noFill/>
              <a:prstDash val="solid"/>
              <a:miter/>
            </a:ln>
          </p:spPr>
          <p:txBody>
            <a:bodyPr rtlCol="0" anchor="ctr"/>
            <a:lstStyle/>
            <a:p>
              <a:endParaRPr lang="fr-FR"/>
            </a:p>
          </p:txBody>
        </p:sp>
        <p:sp>
          <p:nvSpPr>
            <p:cNvPr id="4459" name="Forme libre 4458">
              <a:extLst>
                <a:ext uri="{FF2B5EF4-FFF2-40B4-BE49-F238E27FC236}">
                  <a16:creationId xmlns:a16="http://schemas.microsoft.com/office/drawing/2014/main" id="{651918E0-83AE-4E3B-9DD2-F30A147D7D20}"/>
                </a:ext>
              </a:extLst>
            </p:cNvPr>
            <p:cNvSpPr/>
            <p:nvPr/>
          </p:nvSpPr>
          <p:spPr>
            <a:xfrm>
              <a:off x="6709138" y="9586123"/>
              <a:ext cx="21345" cy="71226"/>
            </a:xfrm>
            <a:custGeom>
              <a:avLst/>
              <a:gdLst>
                <a:gd name="connsiteX0" fmla="*/ 574 w 21345"/>
                <a:gd name="connsiteY0" fmla="*/ 37908 h 71226"/>
                <a:gd name="connsiteX1" fmla="*/ -1497 w 21345"/>
                <a:gd name="connsiteY1" fmla="*/ 36509 h 71226"/>
                <a:gd name="connsiteX2" fmla="*/ -7188 w 21345"/>
                <a:gd name="connsiteY2" fmla="*/ 3451 h 71226"/>
                <a:gd name="connsiteX3" fmla="*/ -17612 w 21345"/>
                <a:gd name="connsiteY3" fmla="*/ -31728 h 71226"/>
                <a:gd name="connsiteX4" fmla="*/ -14799 w 21345"/>
                <a:gd name="connsiteY4" fmla="*/ -33216 h 71226"/>
                <a:gd name="connsiteX5" fmla="*/ -13294 w 21345"/>
                <a:gd name="connsiteY5" fmla="*/ -30460 h 71226"/>
                <a:gd name="connsiteX6" fmla="*/ -3721 w 21345"/>
                <a:gd name="connsiteY6" fmla="*/ 366 h 71226"/>
                <a:gd name="connsiteX7" fmla="*/ -2653 w 21345"/>
                <a:gd name="connsiteY7" fmla="*/ 2379 h 71226"/>
                <a:gd name="connsiteX8" fmla="*/ 2646 w 21345"/>
                <a:gd name="connsiteY8" fmla="*/ 34802 h 71226"/>
                <a:gd name="connsiteX9" fmla="*/ 1425 w 21345"/>
                <a:gd name="connsiteY9" fmla="*/ 37755 h 71226"/>
                <a:gd name="connsiteX10" fmla="*/ 574 w 21345"/>
                <a:gd name="connsiteY10" fmla="*/ 37908 h 7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345" h="71226">
                  <a:moveTo>
                    <a:pt x="574" y="37908"/>
                  </a:moveTo>
                  <a:cubicBezTo>
                    <a:pt x="-320" y="37908"/>
                    <a:pt x="-1148" y="37384"/>
                    <a:pt x="-1497" y="36509"/>
                  </a:cubicBezTo>
                  <a:cubicBezTo>
                    <a:pt x="-7515" y="21873"/>
                    <a:pt x="-7472" y="12049"/>
                    <a:pt x="-7188" y="3451"/>
                  </a:cubicBezTo>
                  <a:cubicBezTo>
                    <a:pt x="-18266" y="-4535"/>
                    <a:pt x="-19945" y="-23722"/>
                    <a:pt x="-17612" y="-31728"/>
                  </a:cubicBezTo>
                  <a:cubicBezTo>
                    <a:pt x="-17241" y="-32910"/>
                    <a:pt x="-15976" y="-33588"/>
                    <a:pt x="-14799" y="-33216"/>
                  </a:cubicBezTo>
                  <a:cubicBezTo>
                    <a:pt x="-13643" y="-32845"/>
                    <a:pt x="-12989" y="-31641"/>
                    <a:pt x="-13294" y="-30460"/>
                  </a:cubicBezTo>
                  <a:cubicBezTo>
                    <a:pt x="-15409" y="-23218"/>
                    <a:pt x="-13316" y="-5584"/>
                    <a:pt x="-3721" y="366"/>
                  </a:cubicBezTo>
                  <a:cubicBezTo>
                    <a:pt x="-3024" y="804"/>
                    <a:pt x="-2631" y="1547"/>
                    <a:pt x="-2653" y="2379"/>
                  </a:cubicBezTo>
                  <a:cubicBezTo>
                    <a:pt x="-2958" y="10802"/>
                    <a:pt x="-3307" y="20362"/>
                    <a:pt x="2646" y="34802"/>
                  </a:cubicBezTo>
                  <a:cubicBezTo>
                    <a:pt x="3125" y="35962"/>
                    <a:pt x="2580" y="37274"/>
                    <a:pt x="1425" y="37755"/>
                  </a:cubicBezTo>
                  <a:cubicBezTo>
                    <a:pt x="1163" y="37843"/>
                    <a:pt x="880" y="37908"/>
                    <a:pt x="574" y="37908"/>
                  </a:cubicBezTo>
                  <a:close/>
                </a:path>
              </a:pathLst>
            </a:custGeom>
            <a:solidFill>
              <a:srgbClr val="191919"/>
            </a:solidFill>
            <a:ln w="218" cap="flat">
              <a:noFill/>
              <a:prstDash val="solid"/>
              <a:miter/>
            </a:ln>
          </p:spPr>
          <p:txBody>
            <a:bodyPr rtlCol="0" anchor="ctr"/>
            <a:lstStyle/>
            <a:p>
              <a:endParaRPr lang="fr-FR"/>
            </a:p>
          </p:txBody>
        </p:sp>
        <p:sp>
          <p:nvSpPr>
            <p:cNvPr id="4460" name="Forme libre 4459">
              <a:extLst>
                <a:ext uri="{FF2B5EF4-FFF2-40B4-BE49-F238E27FC236}">
                  <a16:creationId xmlns:a16="http://schemas.microsoft.com/office/drawing/2014/main" id="{EBEA3940-B1D7-A8BE-FC9D-07DF60793991}"/>
                </a:ext>
              </a:extLst>
            </p:cNvPr>
            <p:cNvSpPr/>
            <p:nvPr/>
          </p:nvSpPr>
          <p:spPr>
            <a:xfrm>
              <a:off x="6711060" y="9588347"/>
              <a:ext cx="31591" cy="38723"/>
            </a:xfrm>
            <a:custGeom>
              <a:avLst/>
              <a:gdLst>
                <a:gd name="connsiteX0" fmla="*/ -17403 w 31591"/>
                <a:gd name="connsiteY0" fmla="*/ -33262 h 38723"/>
                <a:gd name="connsiteX1" fmla="*/ -11712 w 31591"/>
                <a:gd name="connsiteY1" fmla="*/ -5586 h 38723"/>
                <a:gd name="connsiteX2" fmla="*/ -6588 w 31591"/>
                <a:gd name="connsiteY2" fmla="*/ 5462 h 38723"/>
                <a:gd name="connsiteX3" fmla="*/ 13038 w 31591"/>
                <a:gd name="connsiteY3" fmla="*/ -29827 h 38723"/>
                <a:gd name="connsiteX4" fmla="*/ -17403 w 31591"/>
                <a:gd name="connsiteY4" fmla="*/ -33262 h 38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91" h="38723">
                  <a:moveTo>
                    <a:pt x="-17403" y="-33262"/>
                  </a:moveTo>
                  <a:cubicBezTo>
                    <a:pt x="-19169" y="-26567"/>
                    <a:pt x="-19954" y="-14141"/>
                    <a:pt x="-11712" y="-5586"/>
                  </a:cubicBezTo>
                  <a:cubicBezTo>
                    <a:pt x="-8942" y="-2720"/>
                    <a:pt x="-7024" y="1502"/>
                    <a:pt x="-6588" y="5462"/>
                  </a:cubicBezTo>
                  <a:cubicBezTo>
                    <a:pt x="-7656" y="-9721"/>
                    <a:pt x="13038" y="-29827"/>
                    <a:pt x="13038" y="-29827"/>
                  </a:cubicBezTo>
                  <a:lnTo>
                    <a:pt x="-17403" y="-33262"/>
                  </a:lnTo>
                  <a:close/>
                </a:path>
              </a:pathLst>
            </a:custGeom>
            <a:solidFill>
              <a:srgbClr val="191919"/>
            </a:solidFill>
            <a:ln w="218" cap="flat">
              <a:noFill/>
              <a:prstDash val="solid"/>
              <a:miter/>
            </a:ln>
          </p:spPr>
          <p:txBody>
            <a:bodyPr rtlCol="0" anchor="ctr"/>
            <a:lstStyle/>
            <a:p>
              <a:endParaRPr lang="fr-FR"/>
            </a:p>
          </p:txBody>
        </p:sp>
        <p:sp>
          <p:nvSpPr>
            <p:cNvPr id="4461" name="Forme libre 4460">
              <a:extLst>
                <a:ext uri="{FF2B5EF4-FFF2-40B4-BE49-F238E27FC236}">
                  <a16:creationId xmlns:a16="http://schemas.microsoft.com/office/drawing/2014/main" id="{75AE3076-D0B2-5D0F-EC30-49AAC7EF792E}"/>
                </a:ext>
              </a:extLst>
            </p:cNvPr>
            <p:cNvSpPr/>
            <p:nvPr/>
          </p:nvSpPr>
          <p:spPr>
            <a:xfrm>
              <a:off x="6709347" y="9586653"/>
              <a:ext cx="91607" cy="45909"/>
            </a:xfrm>
            <a:custGeom>
              <a:avLst/>
              <a:gdLst>
                <a:gd name="connsiteX0" fmla="*/ -4990 w 91607"/>
                <a:gd name="connsiteY0" fmla="*/ 8833 h 45909"/>
                <a:gd name="connsiteX1" fmla="*/ -6669 w 91607"/>
                <a:gd name="connsiteY1" fmla="*/ 7324 h 45909"/>
                <a:gd name="connsiteX2" fmla="*/ -11335 w 91607"/>
                <a:gd name="connsiteY2" fmla="*/ -2740 h 45909"/>
                <a:gd name="connsiteX3" fmla="*/ -17441 w 91607"/>
                <a:gd name="connsiteY3" fmla="*/ -32013 h 45909"/>
                <a:gd name="connsiteX4" fmla="*/ -15631 w 91607"/>
                <a:gd name="connsiteY4" fmla="*/ -33260 h 45909"/>
                <a:gd name="connsiteX5" fmla="*/ 14788 w 91607"/>
                <a:gd name="connsiteY5" fmla="*/ -29847 h 45909"/>
                <a:gd name="connsiteX6" fmla="*/ 16271 w 91607"/>
                <a:gd name="connsiteY6" fmla="*/ -27965 h 45909"/>
                <a:gd name="connsiteX7" fmla="*/ 15770 w 91607"/>
                <a:gd name="connsiteY7" fmla="*/ -26937 h 45909"/>
                <a:gd name="connsiteX8" fmla="*/ -3333 w 91607"/>
                <a:gd name="connsiteY8" fmla="*/ 7017 h 45909"/>
                <a:gd name="connsiteX9" fmla="*/ -4902 w 91607"/>
                <a:gd name="connsiteY9" fmla="*/ 8833 h 45909"/>
                <a:gd name="connsiteX10" fmla="*/ -4990 w 91607"/>
                <a:gd name="connsiteY10" fmla="*/ 8833 h 45909"/>
                <a:gd name="connsiteX11" fmla="*/ -14497 w 91607"/>
                <a:gd name="connsiteY11" fmla="*/ -29738 h 45909"/>
                <a:gd name="connsiteX12" fmla="*/ -8893 w 91607"/>
                <a:gd name="connsiteY12" fmla="*/ -5103 h 45909"/>
                <a:gd name="connsiteX13" fmla="*/ -5709 w 91607"/>
                <a:gd name="connsiteY13" fmla="*/ -640 h 45909"/>
                <a:gd name="connsiteX14" fmla="*/ 11016 w 91607"/>
                <a:gd name="connsiteY14" fmla="*/ -26872 h 45909"/>
                <a:gd name="connsiteX15" fmla="*/ -14497 w 91607"/>
                <a:gd name="connsiteY15" fmla="*/ -29738 h 45909"/>
                <a:gd name="connsiteX16" fmla="*/ 30532 w 91607"/>
                <a:gd name="connsiteY16" fmla="*/ -17289 h 45909"/>
                <a:gd name="connsiteX17" fmla="*/ 68256 w 91607"/>
                <a:gd name="connsiteY17" fmla="*/ 12640 h 45909"/>
                <a:gd name="connsiteX18" fmla="*/ 69346 w 91607"/>
                <a:gd name="connsiteY18" fmla="*/ -203 h 45909"/>
                <a:gd name="connsiteX19" fmla="*/ 45621 w 91607"/>
                <a:gd name="connsiteY19" fmla="*/ -5628 h 45909"/>
                <a:gd name="connsiteX20" fmla="*/ 31404 w 91607"/>
                <a:gd name="connsiteY20" fmla="*/ -21752 h 45909"/>
                <a:gd name="connsiteX21" fmla="*/ 30532 w 91607"/>
                <a:gd name="connsiteY21" fmla="*/ -17289 h 45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607" h="45909">
                  <a:moveTo>
                    <a:pt x="-4990" y="8833"/>
                  </a:moveTo>
                  <a:cubicBezTo>
                    <a:pt x="-5840" y="8833"/>
                    <a:pt x="-6581" y="8177"/>
                    <a:pt x="-6669" y="7324"/>
                  </a:cubicBezTo>
                  <a:cubicBezTo>
                    <a:pt x="-7061" y="3692"/>
                    <a:pt x="-8849" y="-158"/>
                    <a:pt x="-11335" y="-2740"/>
                  </a:cubicBezTo>
                  <a:cubicBezTo>
                    <a:pt x="-19360" y="-11054"/>
                    <a:pt x="-19752" y="-23327"/>
                    <a:pt x="-17441" y="-32013"/>
                  </a:cubicBezTo>
                  <a:cubicBezTo>
                    <a:pt x="-17223" y="-32822"/>
                    <a:pt x="-16460" y="-33348"/>
                    <a:pt x="-15631" y="-33260"/>
                  </a:cubicBezTo>
                  <a:lnTo>
                    <a:pt x="14788" y="-29847"/>
                  </a:lnTo>
                  <a:cubicBezTo>
                    <a:pt x="15704" y="-29738"/>
                    <a:pt x="16380" y="-28906"/>
                    <a:pt x="16271" y="-27965"/>
                  </a:cubicBezTo>
                  <a:cubicBezTo>
                    <a:pt x="16227" y="-27571"/>
                    <a:pt x="16053" y="-27222"/>
                    <a:pt x="15770" y="-26937"/>
                  </a:cubicBezTo>
                  <a:cubicBezTo>
                    <a:pt x="15573" y="-26740"/>
                    <a:pt x="-4336" y="-7204"/>
                    <a:pt x="-3333" y="7017"/>
                  </a:cubicBezTo>
                  <a:cubicBezTo>
                    <a:pt x="-3267" y="7958"/>
                    <a:pt x="-3965" y="8767"/>
                    <a:pt x="-4902" y="8833"/>
                  </a:cubicBezTo>
                  <a:cubicBezTo>
                    <a:pt x="-4924" y="8833"/>
                    <a:pt x="-4946" y="8833"/>
                    <a:pt x="-4990" y="8833"/>
                  </a:cubicBezTo>
                  <a:close/>
                  <a:moveTo>
                    <a:pt x="-14497" y="-29738"/>
                  </a:moveTo>
                  <a:cubicBezTo>
                    <a:pt x="-15457" y="-25208"/>
                    <a:pt x="-16896" y="-13394"/>
                    <a:pt x="-8893" y="-5103"/>
                  </a:cubicBezTo>
                  <a:cubicBezTo>
                    <a:pt x="-7672" y="-3834"/>
                    <a:pt x="-6581" y="-2302"/>
                    <a:pt x="-5709" y="-640"/>
                  </a:cubicBezTo>
                  <a:cubicBezTo>
                    <a:pt x="-2656" y="-11272"/>
                    <a:pt x="6567" y="-22102"/>
                    <a:pt x="11016" y="-26872"/>
                  </a:cubicBezTo>
                  <a:lnTo>
                    <a:pt x="-14497" y="-29738"/>
                  </a:lnTo>
                  <a:close/>
                  <a:moveTo>
                    <a:pt x="30532" y="-17289"/>
                  </a:moveTo>
                  <a:cubicBezTo>
                    <a:pt x="32385" y="-13613"/>
                    <a:pt x="54191" y="12552"/>
                    <a:pt x="68256" y="12640"/>
                  </a:cubicBezTo>
                  <a:cubicBezTo>
                    <a:pt x="74950" y="12684"/>
                    <a:pt x="73686" y="651"/>
                    <a:pt x="69346" y="-203"/>
                  </a:cubicBezTo>
                  <a:cubicBezTo>
                    <a:pt x="62041" y="-1646"/>
                    <a:pt x="51509" y="-443"/>
                    <a:pt x="45621" y="-5628"/>
                  </a:cubicBezTo>
                  <a:cubicBezTo>
                    <a:pt x="39712" y="-10813"/>
                    <a:pt x="31404" y="-21752"/>
                    <a:pt x="31404" y="-21752"/>
                  </a:cubicBezTo>
                  <a:lnTo>
                    <a:pt x="30532" y="-17289"/>
                  </a:lnTo>
                  <a:close/>
                </a:path>
              </a:pathLst>
            </a:custGeom>
            <a:solidFill>
              <a:srgbClr val="191919"/>
            </a:solidFill>
            <a:ln w="218" cap="flat">
              <a:noFill/>
              <a:prstDash val="solid"/>
              <a:miter/>
            </a:ln>
          </p:spPr>
          <p:txBody>
            <a:bodyPr rtlCol="0" anchor="ctr"/>
            <a:lstStyle/>
            <a:p>
              <a:endParaRPr lang="fr-FR"/>
            </a:p>
          </p:txBody>
        </p:sp>
        <p:sp>
          <p:nvSpPr>
            <p:cNvPr id="4462" name="Forme libre 4461">
              <a:extLst>
                <a:ext uri="{FF2B5EF4-FFF2-40B4-BE49-F238E27FC236}">
                  <a16:creationId xmlns:a16="http://schemas.microsoft.com/office/drawing/2014/main" id="{4D7207D3-D0A7-0604-56E3-732E2BD58CE5}"/>
                </a:ext>
              </a:extLst>
            </p:cNvPr>
            <p:cNvSpPr/>
            <p:nvPr/>
          </p:nvSpPr>
          <p:spPr>
            <a:xfrm>
              <a:off x="6756861" y="9596520"/>
              <a:ext cx="45771" cy="61770"/>
            </a:xfrm>
            <a:custGeom>
              <a:avLst/>
              <a:gdLst>
                <a:gd name="connsiteX0" fmla="*/ 20663 w 45771"/>
                <a:gd name="connsiteY0" fmla="*/ 4385 h 61770"/>
                <a:gd name="connsiteX1" fmla="*/ 20620 w 45771"/>
                <a:gd name="connsiteY1" fmla="*/ 4385 h 61770"/>
                <a:gd name="connsiteX2" fmla="*/ -18587 w 45771"/>
                <a:gd name="connsiteY2" fmla="*/ -26463 h 61770"/>
                <a:gd name="connsiteX3" fmla="*/ -18740 w 45771"/>
                <a:gd name="connsiteY3" fmla="*/ -27535 h 61770"/>
                <a:gd name="connsiteX4" fmla="*/ -17889 w 45771"/>
                <a:gd name="connsiteY4" fmla="*/ -31976 h 61770"/>
                <a:gd name="connsiteX5" fmla="*/ -15905 w 45771"/>
                <a:gd name="connsiteY5" fmla="*/ -33311 h 61770"/>
                <a:gd name="connsiteX6" fmla="*/ -14880 w 45771"/>
                <a:gd name="connsiteY6" fmla="*/ -32676 h 61770"/>
                <a:gd name="connsiteX7" fmla="*/ -903 w 45771"/>
                <a:gd name="connsiteY7" fmla="*/ -16815 h 61770"/>
                <a:gd name="connsiteX8" fmla="*/ 14579 w 45771"/>
                <a:gd name="connsiteY8" fmla="*/ -12636 h 61770"/>
                <a:gd name="connsiteX9" fmla="*/ 22037 w 45771"/>
                <a:gd name="connsiteY9" fmla="*/ -11783 h 61770"/>
                <a:gd name="connsiteX10" fmla="*/ 26943 w 45771"/>
                <a:gd name="connsiteY10" fmla="*/ -2112 h 61770"/>
                <a:gd name="connsiteX11" fmla="*/ 20663 w 45771"/>
                <a:gd name="connsiteY11" fmla="*/ 4385 h 61770"/>
                <a:gd name="connsiteX12" fmla="*/ 20663 w 45771"/>
                <a:gd name="connsiteY12" fmla="*/ 4385 h 61770"/>
                <a:gd name="connsiteX13" fmla="*/ -15295 w 45771"/>
                <a:gd name="connsiteY13" fmla="*/ -27513 h 61770"/>
                <a:gd name="connsiteX14" fmla="*/ 20663 w 45771"/>
                <a:gd name="connsiteY14" fmla="*/ 1016 h 61770"/>
                <a:gd name="connsiteX15" fmla="*/ 23607 w 45771"/>
                <a:gd name="connsiteY15" fmla="*/ -2463 h 61770"/>
                <a:gd name="connsiteX16" fmla="*/ 21405 w 45771"/>
                <a:gd name="connsiteY16" fmla="*/ -8457 h 61770"/>
                <a:gd name="connsiteX17" fmla="*/ 14340 w 45771"/>
                <a:gd name="connsiteY17" fmla="*/ -9267 h 61770"/>
                <a:gd name="connsiteX18" fmla="*/ -3105 w 45771"/>
                <a:gd name="connsiteY18" fmla="*/ -14255 h 61770"/>
                <a:gd name="connsiteX19" fmla="*/ -15251 w 45771"/>
                <a:gd name="connsiteY19" fmla="*/ -27688 h 61770"/>
                <a:gd name="connsiteX20" fmla="*/ -15295 w 45771"/>
                <a:gd name="connsiteY20" fmla="*/ -27513 h 61770"/>
                <a:gd name="connsiteX21" fmla="*/ -1230 w 45771"/>
                <a:gd name="connsiteY21" fmla="*/ 28429 h 61770"/>
                <a:gd name="connsiteX22" fmla="*/ -2145 w 45771"/>
                <a:gd name="connsiteY22" fmla="*/ 28167 h 61770"/>
                <a:gd name="connsiteX23" fmla="*/ -9974 w 45771"/>
                <a:gd name="connsiteY23" fmla="*/ 16046 h 61770"/>
                <a:gd name="connsiteX24" fmla="*/ -8295 w 45771"/>
                <a:gd name="connsiteY24" fmla="*/ 14361 h 61770"/>
                <a:gd name="connsiteX25" fmla="*/ -6616 w 45771"/>
                <a:gd name="connsiteY25" fmla="*/ 16046 h 61770"/>
                <a:gd name="connsiteX26" fmla="*/ -358 w 45771"/>
                <a:gd name="connsiteY26" fmla="*/ 25322 h 61770"/>
                <a:gd name="connsiteX27" fmla="*/ 166 w 45771"/>
                <a:gd name="connsiteY27" fmla="*/ 27663 h 61770"/>
                <a:gd name="connsiteX28" fmla="*/ -1230 w 45771"/>
                <a:gd name="connsiteY28" fmla="*/ 28429 h 61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771" h="61770">
                  <a:moveTo>
                    <a:pt x="20663" y="4385"/>
                  </a:moveTo>
                  <a:lnTo>
                    <a:pt x="20620" y="4385"/>
                  </a:lnTo>
                  <a:cubicBezTo>
                    <a:pt x="5835" y="4297"/>
                    <a:pt x="-16516" y="-22349"/>
                    <a:pt x="-18587" y="-26463"/>
                  </a:cubicBezTo>
                  <a:cubicBezTo>
                    <a:pt x="-18761" y="-26791"/>
                    <a:pt x="-18805" y="-27185"/>
                    <a:pt x="-18740" y="-27535"/>
                  </a:cubicBezTo>
                  <a:lnTo>
                    <a:pt x="-17889" y="-31976"/>
                  </a:lnTo>
                  <a:cubicBezTo>
                    <a:pt x="-17715" y="-32895"/>
                    <a:pt x="-16821" y="-33486"/>
                    <a:pt x="-15905" y="-33311"/>
                  </a:cubicBezTo>
                  <a:cubicBezTo>
                    <a:pt x="-15490" y="-33223"/>
                    <a:pt x="-15142" y="-33005"/>
                    <a:pt x="-14880" y="-32676"/>
                  </a:cubicBezTo>
                  <a:cubicBezTo>
                    <a:pt x="-14793" y="-32567"/>
                    <a:pt x="-6594" y="-21802"/>
                    <a:pt x="-903" y="-16815"/>
                  </a:cubicBezTo>
                  <a:cubicBezTo>
                    <a:pt x="2804" y="-13577"/>
                    <a:pt x="8801" y="-13096"/>
                    <a:pt x="14579" y="-12636"/>
                  </a:cubicBezTo>
                  <a:cubicBezTo>
                    <a:pt x="17240" y="-12439"/>
                    <a:pt x="19748" y="-12242"/>
                    <a:pt x="22037" y="-11783"/>
                  </a:cubicBezTo>
                  <a:cubicBezTo>
                    <a:pt x="25591" y="-11082"/>
                    <a:pt x="27358" y="-6225"/>
                    <a:pt x="26943" y="-2112"/>
                  </a:cubicBezTo>
                  <a:cubicBezTo>
                    <a:pt x="26551" y="1891"/>
                    <a:pt x="24152" y="4385"/>
                    <a:pt x="20663" y="4385"/>
                  </a:cubicBezTo>
                  <a:lnTo>
                    <a:pt x="20663" y="4385"/>
                  </a:lnTo>
                  <a:close/>
                  <a:moveTo>
                    <a:pt x="-15295" y="-27513"/>
                  </a:moveTo>
                  <a:cubicBezTo>
                    <a:pt x="-12242" y="-22613"/>
                    <a:pt x="8191" y="928"/>
                    <a:pt x="20663" y="1016"/>
                  </a:cubicBezTo>
                  <a:cubicBezTo>
                    <a:pt x="22866" y="1038"/>
                    <a:pt x="23455" y="-865"/>
                    <a:pt x="23607" y="-2463"/>
                  </a:cubicBezTo>
                  <a:cubicBezTo>
                    <a:pt x="23891" y="-5350"/>
                    <a:pt x="22626" y="-8217"/>
                    <a:pt x="21405" y="-8457"/>
                  </a:cubicBezTo>
                  <a:cubicBezTo>
                    <a:pt x="19290" y="-8873"/>
                    <a:pt x="16891" y="-9070"/>
                    <a:pt x="14340" y="-9267"/>
                  </a:cubicBezTo>
                  <a:cubicBezTo>
                    <a:pt x="8300" y="-9748"/>
                    <a:pt x="1431" y="-10273"/>
                    <a:pt x="-3105" y="-14255"/>
                  </a:cubicBezTo>
                  <a:cubicBezTo>
                    <a:pt x="-7204" y="-17843"/>
                    <a:pt x="-12329" y="-24035"/>
                    <a:pt x="-15251" y="-27688"/>
                  </a:cubicBezTo>
                  <a:lnTo>
                    <a:pt x="-15295" y="-27513"/>
                  </a:lnTo>
                  <a:close/>
                  <a:moveTo>
                    <a:pt x="-1230" y="28429"/>
                  </a:moveTo>
                  <a:cubicBezTo>
                    <a:pt x="-1535" y="28429"/>
                    <a:pt x="-1862" y="28342"/>
                    <a:pt x="-2145" y="28167"/>
                  </a:cubicBezTo>
                  <a:cubicBezTo>
                    <a:pt x="-2473" y="27970"/>
                    <a:pt x="-9974" y="23091"/>
                    <a:pt x="-9974" y="16046"/>
                  </a:cubicBezTo>
                  <a:cubicBezTo>
                    <a:pt x="-9974" y="15106"/>
                    <a:pt x="-9211" y="14361"/>
                    <a:pt x="-8295" y="14361"/>
                  </a:cubicBezTo>
                  <a:cubicBezTo>
                    <a:pt x="-7379" y="14361"/>
                    <a:pt x="-6616" y="15127"/>
                    <a:pt x="-6616" y="16046"/>
                  </a:cubicBezTo>
                  <a:cubicBezTo>
                    <a:pt x="-6616" y="21188"/>
                    <a:pt x="-423" y="25279"/>
                    <a:pt x="-358" y="25322"/>
                  </a:cubicBezTo>
                  <a:cubicBezTo>
                    <a:pt x="428" y="25826"/>
                    <a:pt x="668" y="26876"/>
                    <a:pt x="166" y="27663"/>
                  </a:cubicBezTo>
                  <a:cubicBezTo>
                    <a:pt x="-117" y="28123"/>
                    <a:pt x="-641" y="28429"/>
                    <a:pt x="-1230" y="28429"/>
                  </a:cubicBezTo>
                  <a:close/>
                </a:path>
              </a:pathLst>
            </a:custGeom>
            <a:solidFill>
              <a:srgbClr val="191919"/>
            </a:solidFill>
            <a:ln w="218" cap="flat">
              <a:noFill/>
              <a:prstDash val="solid"/>
              <a:miter/>
            </a:ln>
          </p:spPr>
          <p:txBody>
            <a:bodyPr rtlCol="0" anchor="ctr"/>
            <a:lstStyle/>
            <a:p>
              <a:endParaRPr lang="fr-FR"/>
            </a:p>
          </p:txBody>
        </p:sp>
        <p:sp>
          <p:nvSpPr>
            <p:cNvPr id="4463" name="Forme libre 4462">
              <a:extLst>
                <a:ext uri="{FF2B5EF4-FFF2-40B4-BE49-F238E27FC236}">
                  <a16:creationId xmlns:a16="http://schemas.microsoft.com/office/drawing/2014/main" id="{AA335960-592E-7E8F-2244-B2321D8FD060}"/>
                </a:ext>
              </a:extLst>
            </p:cNvPr>
            <p:cNvSpPr/>
            <p:nvPr/>
          </p:nvSpPr>
          <p:spPr>
            <a:xfrm>
              <a:off x="6388111" y="9601812"/>
              <a:ext cx="322445" cy="175639"/>
            </a:xfrm>
            <a:custGeom>
              <a:avLst/>
              <a:gdLst>
                <a:gd name="connsiteX0" fmla="*/ -17833 w 322445"/>
                <a:gd name="connsiteY0" fmla="*/ -2974 h 175639"/>
                <a:gd name="connsiteX1" fmla="*/ 261652 w 322445"/>
                <a:gd name="connsiteY1" fmla="*/ -16253 h 175639"/>
                <a:gd name="connsiteX2" fmla="*/ 294055 w 322445"/>
                <a:gd name="connsiteY2" fmla="*/ 79593 h 175639"/>
                <a:gd name="connsiteX3" fmla="*/ 181189 w 322445"/>
                <a:gd name="connsiteY3" fmla="*/ 141771 h 175639"/>
                <a:gd name="connsiteX4" fmla="*/ 77699 w 322445"/>
                <a:gd name="connsiteY4" fmla="*/ 121227 h 175639"/>
                <a:gd name="connsiteX5" fmla="*/ -17833 w 322445"/>
                <a:gd name="connsiteY5" fmla="*/ -2974 h 175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445" h="175639">
                  <a:moveTo>
                    <a:pt x="-17833" y="-2974"/>
                  </a:moveTo>
                  <a:cubicBezTo>
                    <a:pt x="39037" y="-31087"/>
                    <a:pt x="206330" y="-48393"/>
                    <a:pt x="261652" y="-16253"/>
                  </a:cubicBezTo>
                  <a:cubicBezTo>
                    <a:pt x="313680" y="13982"/>
                    <a:pt x="310170" y="57651"/>
                    <a:pt x="294055" y="79593"/>
                  </a:cubicBezTo>
                  <a:cubicBezTo>
                    <a:pt x="286467" y="89921"/>
                    <a:pt x="231233" y="146453"/>
                    <a:pt x="181189" y="141771"/>
                  </a:cubicBezTo>
                  <a:cubicBezTo>
                    <a:pt x="128528" y="136870"/>
                    <a:pt x="101576" y="129782"/>
                    <a:pt x="77699" y="121227"/>
                  </a:cubicBezTo>
                  <a:cubicBezTo>
                    <a:pt x="47148" y="110288"/>
                    <a:pt x="-13297" y="47061"/>
                    <a:pt x="-17833" y="-2974"/>
                  </a:cubicBezTo>
                  <a:close/>
                </a:path>
              </a:pathLst>
            </a:custGeom>
            <a:solidFill>
              <a:srgbClr val="FFFFFF"/>
            </a:solidFill>
            <a:ln w="218" cap="flat">
              <a:noFill/>
              <a:prstDash val="solid"/>
              <a:miter/>
            </a:ln>
          </p:spPr>
          <p:txBody>
            <a:bodyPr rtlCol="0" anchor="ctr"/>
            <a:lstStyle/>
            <a:p>
              <a:endParaRPr lang="fr-FR"/>
            </a:p>
          </p:txBody>
        </p:sp>
        <p:sp>
          <p:nvSpPr>
            <p:cNvPr id="4464" name="Forme libre 4463">
              <a:extLst>
                <a:ext uri="{FF2B5EF4-FFF2-40B4-BE49-F238E27FC236}">
                  <a16:creationId xmlns:a16="http://schemas.microsoft.com/office/drawing/2014/main" id="{E4272747-C848-549A-0316-4384E852186C}"/>
                </a:ext>
              </a:extLst>
            </p:cNvPr>
            <p:cNvSpPr/>
            <p:nvPr/>
          </p:nvSpPr>
          <p:spPr>
            <a:xfrm>
              <a:off x="6590393" y="9688176"/>
              <a:ext cx="209372" cy="244938"/>
            </a:xfrm>
            <a:custGeom>
              <a:avLst/>
              <a:gdLst>
                <a:gd name="connsiteX0" fmla="*/ 91160 w 209372"/>
                <a:gd name="connsiteY0" fmla="*/ -7261 h 244938"/>
                <a:gd name="connsiteX1" fmla="*/ 63008 w 209372"/>
                <a:gd name="connsiteY1" fmla="*/ 107621 h 244938"/>
                <a:gd name="connsiteX2" fmla="*/ 158343 w 209372"/>
                <a:gd name="connsiteY2" fmla="*/ 163672 h 244938"/>
                <a:gd name="connsiteX3" fmla="*/ 185382 w 209372"/>
                <a:gd name="connsiteY3" fmla="*/ 169667 h 244938"/>
                <a:gd name="connsiteX4" fmla="*/ 186472 w 209372"/>
                <a:gd name="connsiteY4" fmla="*/ 193842 h 244938"/>
                <a:gd name="connsiteX5" fmla="*/ 178404 w 209372"/>
                <a:gd name="connsiteY5" fmla="*/ 200515 h 244938"/>
                <a:gd name="connsiteX6" fmla="*/ 168940 w 209372"/>
                <a:gd name="connsiteY6" fmla="*/ 204497 h 244938"/>
                <a:gd name="connsiteX7" fmla="*/ 151322 w 209372"/>
                <a:gd name="connsiteY7" fmla="*/ 206400 h 244938"/>
                <a:gd name="connsiteX8" fmla="*/ 156599 w 209372"/>
                <a:gd name="connsiteY8" fmla="*/ 203993 h 244938"/>
                <a:gd name="connsiteX9" fmla="*/ 144736 w 209372"/>
                <a:gd name="connsiteY9" fmla="*/ 194082 h 244938"/>
                <a:gd name="connsiteX10" fmla="*/ -5222 w 209372"/>
                <a:gd name="connsiteY10" fmla="*/ 121754 h 244938"/>
                <a:gd name="connsiteX11" fmla="*/ 3871 w 209372"/>
                <a:gd name="connsiteY11" fmla="*/ -34083 h 244938"/>
                <a:gd name="connsiteX12" fmla="*/ 91160 w 209372"/>
                <a:gd name="connsiteY12" fmla="*/ -7261 h 244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9372" h="244938">
                  <a:moveTo>
                    <a:pt x="91160" y="-7261"/>
                  </a:moveTo>
                  <a:cubicBezTo>
                    <a:pt x="63597" y="31901"/>
                    <a:pt x="48442" y="75679"/>
                    <a:pt x="63008" y="107621"/>
                  </a:cubicBezTo>
                  <a:cubicBezTo>
                    <a:pt x="77640" y="139738"/>
                    <a:pt x="101975" y="156759"/>
                    <a:pt x="158343" y="163672"/>
                  </a:cubicBezTo>
                  <a:cubicBezTo>
                    <a:pt x="175395" y="161112"/>
                    <a:pt x="181544" y="165816"/>
                    <a:pt x="185382" y="169667"/>
                  </a:cubicBezTo>
                  <a:cubicBezTo>
                    <a:pt x="189787" y="174086"/>
                    <a:pt x="194780" y="190823"/>
                    <a:pt x="186472" y="193842"/>
                  </a:cubicBezTo>
                  <a:cubicBezTo>
                    <a:pt x="185709" y="198699"/>
                    <a:pt x="182395" y="202637"/>
                    <a:pt x="178404" y="200515"/>
                  </a:cubicBezTo>
                  <a:cubicBezTo>
                    <a:pt x="177598" y="204497"/>
                    <a:pt x="171361" y="206837"/>
                    <a:pt x="168940" y="204497"/>
                  </a:cubicBezTo>
                  <a:cubicBezTo>
                    <a:pt x="167087" y="210513"/>
                    <a:pt x="157144" y="214254"/>
                    <a:pt x="151322" y="206400"/>
                  </a:cubicBezTo>
                  <a:cubicBezTo>
                    <a:pt x="153328" y="205547"/>
                    <a:pt x="154440" y="204912"/>
                    <a:pt x="156599" y="203993"/>
                  </a:cubicBezTo>
                  <a:cubicBezTo>
                    <a:pt x="157776" y="198436"/>
                    <a:pt x="153110" y="194170"/>
                    <a:pt x="144736" y="194082"/>
                  </a:cubicBezTo>
                  <a:cubicBezTo>
                    <a:pt x="124021" y="193842"/>
                    <a:pt x="25633" y="184237"/>
                    <a:pt x="-5222" y="121754"/>
                  </a:cubicBezTo>
                  <a:cubicBezTo>
                    <a:pt x="-27246" y="77145"/>
                    <a:pt x="-20006" y="8142"/>
                    <a:pt x="3871" y="-34083"/>
                  </a:cubicBezTo>
                  <a:lnTo>
                    <a:pt x="91160" y="-7261"/>
                  </a:lnTo>
                  <a:close/>
                </a:path>
              </a:pathLst>
            </a:custGeom>
            <a:solidFill>
              <a:srgbClr val="FFD26C"/>
            </a:solidFill>
            <a:ln w="218" cap="flat">
              <a:noFill/>
              <a:prstDash val="solid"/>
              <a:miter/>
            </a:ln>
          </p:spPr>
          <p:txBody>
            <a:bodyPr rtlCol="0" anchor="ctr"/>
            <a:lstStyle/>
            <a:p>
              <a:endParaRPr lang="fr-FR"/>
            </a:p>
          </p:txBody>
        </p:sp>
        <p:sp>
          <p:nvSpPr>
            <p:cNvPr id="4465" name="Forme libre 4464">
              <a:extLst>
                <a:ext uri="{FF2B5EF4-FFF2-40B4-BE49-F238E27FC236}">
                  <a16:creationId xmlns:a16="http://schemas.microsoft.com/office/drawing/2014/main" id="{B329A4A1-B4B4-B1A0-FB8A-E9C054BC015F}"/>
                </a:ext>
              </a:extLst>
            </p:cNvPr>
            <p:cNvSpPr/>
            <p:nvPr/>
          </p:nvSpPr>
          <p:spPr>
            <a:xfrm>
              <a:off x="6596422" y="9688176"/>
              <a:ext cx="103577" cy="73159"/>
            </a:xfrm>
            <a:custGeom>
              <a:avLst/>
              <a:gdLst>
                <a:gd name="connsiteX0" fmla="*/ -1946 w 103577"/>
                <a:gd name="connsiteY0" fmla="*/ -33735 h 73159"/>
                <a:gd name="connsiteX1" fmla="*/ -18234 w 103577"/>
                <a:gd name="connsiteY1" fmla="*/ 8664 h 73159"/>
                <a:gd name="connsiteX2" fmla="*/ 60027 w 103577"/>
                <a:gd name="connsiteY2" fmla="*/ 39424 h 73159"/>
                <a:gd name="connsiteX3" fmla="*/ 85343 w 103577"/>
                <a:gd name="connsiteY3" fmla="*/ -6935 h 73159"/>
                <a:gd name="connsiteX4" fmla="*/ 44392 w 103577"/>
                <a:gd name="connsiteY4" fmla="*/ -29403 h 73159"/>
                <a:gd name="connsiteX5" fmla="*/ -1946 w 103577"/>
                <a:gd name="connsiteY5" fmla="*/ -33735 h 73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577" h="73159">
                  <a:moveTo>
                    <a:pt x="-1946" y="-33735"/>
                  </a:moveTo>
                  <a:cubicBezTo>
                    <a:pt x="-8901" y="-21440"/>
                    <a:pt x="-14418" y="-6891"/>
                    <a:pt x="-18234" y="8664"/>
                  </a:cubicBezTo>
                  <a:cubicBezTo>
                    <a:pt x="2241" y="8664"/>
                    <a:pt x="45373" y="20960"/>
                    <a:pt x="60027" y="39424"/>
                  </a:cubicBezTo>
                  <a:cubicBezTo>
                    <a:pt x="65979" y="23913"/>
                    <a:pt x="74724" y="8161"/>
                    <a:pt x="85343" y="-6935"/>
                  </a:cubicBezTo>
                  <a:lnTo>
                    <a:pt x="44392" y="-29403"/>
                  </a:lnTo>
                  <a:lnTo>
                    <a:pt x="-1946" y="-33735"/>
                  </a:lnTo>
                  <a:close/>
                </a:path>
              </a:pathLst>
            </a:custGeom>
            <a:solidFill>
              <a:srgbClr val="FFFFFF"/>
            </a:solidFill>
            <a:ln w="218" cap="flat">
              <a:noFill/>
              <a:prstDash val="solid"/>
              <a:miter/>
            </a:ln>
          </p:spPr>
          <p:txBody>
            <a:bodyPr rtlCol="0" anchor="ctr"/>
            <a:lstStyle/>
            <a:p>
              <a:endParaRPr lang="fr-FR"/>
            </a:p>
          </p:txBody>
        </p:sp>
        <p:sp>
          <p:nvSpPr>
            <p:cNvPr id="4466" name="Forme libre 4465">
              <a:extLst>
                <a:ext uri="{FF2B5EF4-FFF2-40B4-BE49-F238E27FC236}">
                  <a16:creationId xmlns:a16="http://schemas.microsoft.com/office/drawing/2014/main" id="{373C2BDA-7732-8640-5B8B-32A17FC02305}"/>
                </a:ext>
              </a:extLst>
            </p:cNvPr>
            <p:cNvSpPr/>
            <p:nvPr/>
          </p:nvSpPr>
          <p:spPr>
            <a:xfrm>
              <a:off x="6386403" y="9522129"/>
              <a:ext cx="422385" cy="256096"/>
            </a:xfrm>
            <a:custGeom>
              <a:avLst/>
              <a:gdLst>
                <a:gd name="connsiteX0" fmla="*/ 184925 w 422385"/>
                <a:gd name="connsiteY0" fmla="*/ 222663 h 256096"/>
                <a:gd name="connsiteX1" fmla="*/ 184881 w 422385"/>
                <a:gd name="connsiteY1" fmla="*/ 222663 h 256096"/>
                <a:gd name="connsiteX2" fmla="*/ 78622 w 422385"/>
                <a:gd name="connsiteY2" fmla="*/ 202689 h 256096"/>
                <a:gd name="connsiteX3" fmla="*/ 20379 w 422385"/>
                <a:gd name="connsiteY3" fmla="*/ 154732 h 256096"/>
                <a:gd name="connsiteX4" fmla="*/ -18021 w 422385"/>
                <a:gd name="connsiteY4" fmla="*/ 77022 h 256096"/>
                <a:gd name="connsiteX5" fmla="*/ -17084 w 422385"/>
                <a:gd name="connsiteY5" fmla="*/ 75360 h 256096"/>
                <a:gd name="connsiteX6" fmla="*/ 123869 w 422385"/>
                <a:gd name="connsiteY6" fmla="*/ 45955 h 256096"/>
                <a:gd name="connsiteX7" fmla="*/ 263992 w 422385"/>
                <a:gd name="connsiteY7" fmla="*/ 62145 h 256096"/>
                <a:gd name="connsiteX8" fmla="*/ 306536 w 422385"/>
                <a:gd name="connsiteY8" fmla="*/ 114258 h 256096"/>
                <a:gd name="connsiteX9" fmla="*/ 296919 w 422385"/>
                <a:gd name="connsiteY9" fmla="*/ 160465 h 256096"/>
                <a:gd name="connsiteX10" fmla="*/ 294564 w 422385"/>
                <a:gd name="connsiteY10" fmla="*/ 160814 h 256096"/>
                <a:gd name="connsiteX11" fmla="*/ 294215 w 422385"/>
                <a:gd name="connsiteY11" fmla="*/ 158451 h 256096"/>
                <a:gd name="connsiteX12" fmla="*/ 303265 w 422385"/>
                <a:gd name="connsiteY12" fmla="*/ 114959 h 256096"/>
                <a:gd name="connsiteX13" fmla="*/ 262335 w 422385"/>
                <a:gd name="connsiteY13" fmla="*/ 65077 h 256096"/>
                <a:gd name="connsiteX14" fmla="*/ 124131 w 422385"/>
                <a:gd name="connsiteY14" fmla="*/ 49346 h 256096"/>
                <a:gd name="connsiteX15" fmla="*/ -14511 w 422385"/>
                <a:gd name="connsiteY15" fmla="*/ 77897 h 256096"/>
                <a:gd name="connsiteX16" fmla="*/ 79799 w 422385"/>
                <a:gd name="connsiteY16" fmla="*/ 199517 h 256096"/>
                <a:gd name="connsiteX17" fmla="*/ 185012 w 422385"/>
                <a:gd name="connsiteY17" fmla="*/ 219294 h 256096"/>
                <a:gd name="connsiteX18" fmla="*/ 186669 w 422385"/>
                <a:gd name="connsiteY18" fmla="*/ 221001 h 256096"/>
                <a:gd name="connsiteX19" fmla="*/ 184925 w 422385"/>
                <a:gd name="connsiteY19" fmla="*/ 222663 h 256096"/>
                <a:gd name="connsiteX20" fmla="*/ 382899 w 422385"/>
                <a:gd name="connsiteY20" fmla="*/ 51906 h 256096"/>
                <a:gd name="connsiteX21" fmla="*/ 297922 w 422385"/>
                <a:gd name="connsiteY21" fmla="*/ 37336 h 256096"/>
                <a:gd name="connsiteX22" fmla="*/ 272104 w 422385"/>
                <a:gd name="connsiteY22" fmla="*/ -10118 h 256096"/>
                <a:gd name="connsiteX23" fmla="*/ 277599 w 422385"/>
                <a:gd name="connsiteY23" fmla="*/ -29239 h 256096"/>
                <a:gd name="connsiteX24" fmla="*/ 381525 w 422385"/>
                <a:gd name="connsiteY24" fmla="*/ -2942 h 256096"/>
                <a:gd name="connsiteX25" fmla="*/ 404335 w 422385"/>
                <a:gd name="connsiteY25" fmla="*/ 39480 h 256096"/>
                <a:gd name="connsiteX26" fmla="*/ 399537 w 422385"/>
                <a:gd name="connsiteY26" fmla="*/ 49784 h 256096"/>
                <a:gd name="connsiteX27" fmla="*/ 382899 w 422385"/>
                <a:gd name="connsiteY27" fmla="*/ 51906 h 256096"/>
                <a:gd name="connsiteX28" fmla="*/ 398534 w 422385"/>
                <a:gd name="connsiteY28" fmla="*/ 48405 h 256096"/>
                <a:gd name="connsiteX29" fmla="*/ 398534 w 422385"/>
                <a:gd name="connsiteY29" fmla="*/ 48405 h 256096"/>
                <a:gd name="connsiteX30" fmla="*/ 398534 w 422385"/>
                <a:gd name="connsiteY30" fmla="*/ 48405 h 256096"/>
                <a:gd name="connsiteX31" fmla="*/ 298402 w 422385"/>
                <a:gd name="connsiteY31" fmla="*/ -29983 h 256096"/>
                <a:gd name="connsiteX32" fmla="*/ 279845 w 422385"/>
                <a:gd name="connsiteY32" fmla="*/ -26701 h 256096"/>
                <a:gd name="connsiteX33" fmla="*/ 275484 w 422385"/>
                <a:gd name="connsiteY33" fmla="*/ -10228 h 256096"/>
                <a:gd name="connsiteX34" fmla="*/ 300016 w 422385"/>
                <a:gd name="connsiteY34" fmla="*/ 34667 h 256096"/>
                <a:gd name="connsiteX35" fmla="*/ 397553 w 422385"/>
                <a:gd name="connsiteY35" fmla="*/ 47028 h 256096"/>
                <a:gd name="connsiteX36" fmla="*/ 400933 w 422385"/>
                <a:gd name="connsiteY36" fmla="*/ 39326 h 256096"/>
                <a:gd name="connsiteX37" fmla="*/ 379323 w 422385"/>
                <a:gd name="connsiteY37" fmla="*/ -360 h 256096"/>
                <a:gd name="connsiteX38" fmla="*/ 298402 w 422385"/>
                <a:gd name="connsiteY38" fmla="*/ -29983 h 25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22385" h="256096">
                  <a:moveTo>
                    <a:pt x="184925" y="222663"/>
                  </a:moveTo>
                  <a:lnTo>
                    <a:pt x="184881" y="222663"/>
                  </a:lnTo>
                  <a:cubicBezTo>
                    <a:pt x="136778" y="221373"/>
                    <a:pt x="104178" y="211834"/>
                    <a:pt x="78622" y="202689"/>
                  </a:cubicBezTo>
                  <a:cubicBezTo>
                    <a:pt x="62747" y="197001"/>
                    <a:pt x="39895" y="178186"/>
                    <a:pt x="20379" y="154732"/>
                  </a:cubicBezTo>
                  <a:cubicBezTo>
                    <a:pt x="7229" y="138937"/>
                    <a:pt x="-15230" y="107848"/>
                    <a:pt x="-18021" y="77022"/>
                  </a:cubicBezTo>
                  <a:cubicBezTo>
                    <a:pt x="-18087" y="76322"/>
                    <a:pt x="-17716" y="75666"/>
                    <a:pt x="-17084" y="75360"/>
                  </a:cubicBezTo>
                  <a:cubicBezTo>
                    <a:pt x="11089" y="61423"/>
                    <a:pt x="66410" y="49893"/>
                    <a:pt x="123869" y="45955"/>
                  </a:cubicBezTo>
                  <a:cubicBezTo>
                    <a:pt x="187694" y="41580"/>
                    <a:pt x="238763" y="47487"/>
                    <a:pt x="263992" y="62145"/>
                  </a:cubicBezTo>
                  <a:cubicBezTo>
                    <a:pt x="293801" y="79472"/>
                    <a:pt x="303592" y="100060"/>
                    <a:pt x="306536" y="114258"/>
                  </a:cubicBezTo>
                  <a:cubicBezTo>
                    <a:pt x="309893" y="130404"/>
                    <a:pt x="306296" y="147666"/>
                    <a:pt x="296919" y="160465"/>
                  </a:cubicBezTo>
                  <a:cubicBezTo>
                    <a:pt x="296374" y="161208"/>
                    <a:pt x="295306" y="161384"/>
                    <a:pt x="294564" y="160814"/>
                  </a:cubicBezTo>
                  <a:cubicBezTo>
                    <a:pt x="293823" y="160268"/>
                    <a:pt x="293648" y="159196"/>
                    <a:pt x="294215" y="158451"/>
                  </a:cubicBezTo>
                  <a:cubicBezTo>
                    <a:pt x="303047" y="146441"/>
                    <a:pt x="306427" y="130164"/>
                    <a:pt x="303265" y="114959"/>
                  </a:cubicBezTo>
                  <a:cubicBezTo>
                    <a:pt x="299231" y="95552"/>
                    <a:pt x="285079" y="78313"/>
                    <a:pt x="262335" y="65077"/>
                  </a:cubicBezTo>
                  <a:cubicBezTo>
                    <a:pt x="237695" y="50747"/>
                    <a:pt x="187323" y="45014"/>
                    <a:pt x="124131" y="49346"/>
                  </a:cubicBezTo>
                  <a:cubicBezTo>
                    <a:pt x="67806" y="53197"/>
                    <a:pt x="13619" y="64376"/>
                    <a:pt x="-14511" y="77897"/>
                  </a:cubicBezTo>
                  <a:cubicBezTo>
                    <a:pt x="-9125" y="127998"/>
                    <a:pt x="50928" y="189169"/>
                    <a:pt x="79799" y="199517"/>
                  </a:cubicBezTo>
                  <a:cubicBezTo>
                    <a:pt x="105094" y="208574"/>
                    <a:pt x="137366" y="218025"/>
                    <a:pt x="185012" y="219294"/>
                  </a:cubicBezTo>
                  <a:cubicBezTo>
                    <a:pt x="185950" y="219317"/>
                    <a:pt x="186691" y="220082"/>
                    <a:pt x="186669" y="221001"/>
                  </a:cubicBezTo>
                  <a:cubicBezTo>
                    <a:pt x="186626" y="221920"/>
                    <a:pt x="185863" y="222663"/>
                    <a:pt x="184925" y="222663"/>
                  </a:cubicBezTo>
                  <a:close/>
                  <a:moveTo>
                    <a:pt x="382899" y="51906"/>
                  </a:moveTo>
                  <a:cubicBezTo>
                    <a:pt x="356493" y="51906"/>
                    <a:pt x="308193" y="45430"/>
                    <a:pt x="297922" y="37336"/>
                  </a:cubicBezTo>
                  <a:cubicBezTo>
                    <a:pt x="275353" y="19549"/>
                    <a:pt x="272344" y="-1782"/>
                    <a:pt x="272104" y="-10118"/>
                  </a:cubicBezTo>
                  <a:cubicBezTo>
                    <a:pt x="271842" y="-18672"/>
                    <a:pt x="273958" y="-26001"/>
                    <a:pt x="277599" y="-29239"/>
                  </a:cubicBezTo>
                  <a:cubicBezTo>
                    <a:pt x="286278" y="-36962"/>
                    <a:pt x="341752" y="-37028"/>
                    <a:pt x="381525" y="-2942"/>
                  </a:cubicBezTo>
                  <a:cubicBezTo>
                    <a:pt x="395089" y="8675"/>
                    <a:pt x="404880" y="26900"/>
                    <a:pt x="404335" y="39480"/>
                  </a:cubicBezTo>
                  <a:cubicBezTo>
                    <a:pt x="404138" y="44139"/>
                    <a:pt x="402459" y="47705"/>
                    <a:pt x="399537" y="49784"/>
                  </a:cubicBezTo>
                  <a:cubicBezTo>
                    <a:pt x="397466" y="51249"/>
                    <a:pt x="391273" y="51906"/>
                    <a:pt x="382899" y="51906"/>
                  </a:cubicBezTo>
                  <a:close/>
                  <a:moveTo>
                    <a:pt x="398534" y="48405"/>
                  </a:moveTo>
                  <a:lnTo>
                    <a:pt x="398534" y="48405"/>
                  </a:lnTo>
                  <a:lnTo>
                    <a:pt x="398534" y="48405"/>
                  </a:lnTo>
                  <a:close/>
                  <a:moveTo>
                    <a:pt x="298402" y="-29983"/>
                  </a:moveTo>
                  <a:cubicBezTo>
                    <a:pt x="288764" y="-29983"/>
                    <a:pt x="281917" y="-28561"/>
                    <a:pt x="279845" y="-26701"/>
                  </a:cubicBezTo>
                  <a:cubicBezTo>
                    <a:pt x="277665" y="-24776"/>
                    <a:pt x="275222" y="-19285"/>
                    <a:pt x="275484" y="-10228"/>
                  </a:cubicBezTo>
                  <a:cubicBezTo>
                    <a:pt x="275724" y="-2373"/>
                    <a:pt x="278559" y="17755"/>
                    <a:pt x="300016" y="34667"/>
                  </a:cubicBezTo>
                  <a:cubicBezTo>
                    <a:pt x="313491" y="45277"/>
                    <a:pt x="391622" y="51272"/>
                    <a:pt x="397553" y="47028"/>
                  </a:cubicBezTo>
                  <a:cubicBezTo>
                    <a:pt x="399646" y="45540"/>
                    <a:pt x="400780" y="42958"/>
                    <a:pt x="400933" y="39326"/>
                  </a:cubicBezTo>
                  <a:cubicBezTo>
                    <a:pt x="401369" y="29437"/>
                    <a:pt x="393955" y="12176"/>
                    <a:pt x="379323" y="-360"/>
                  </a:cubicBezTo>
                  <a:cubicBezTo>
                    <a:pt x="352415" y="-23442"/>
                    <a:pt x="319008" y="-29983"/>
                    <a:pt x="298402" y="-29983"/>
                  </a:cubicBezTo>
                  <a:close/>
                </a:path>
              </a:pathLst>
            </a:custGeom>
            <a:solidFill>
              <a:srgbClr val="191919"/>
            </a:solidFill>
            <a:ln w="218" cap="flat">
              <a:noFill/>
              <a:prstDash val="solid"/>
              <a:miter/>
            </a:ln>
          </p:spPr>
          <p:txBody>
            <a:bodyPr rtlCol="0" anchor="ctr"/>
            <a:lstStyle/>
            <a:p>
              <a:endParaRPr lang="fr-FR"/>
            </a:p>
          </p:txBody>
        </p:sp>
        <p:sp>
          <p:nvSpPr>
            <p:cNvPr id="4467" name="Forme libre 4466">
              <a:extLst>
                <a:ext uri="{FF2B5EF4-FFF2-40B4-BE49-F238E27FC236}">
                  <a16:creationId xmlns:a16="http://schemas.microsoft.com/office/drawing/2014/main" id="{90C1E30D-2C6B-FBCF-CDC8-3EBE3C475859}"/>
                </a:ext>
              </a:extLst>
            </p:cNvPr>
            <p:cNvSpPr/>
            <p:nvPr/>
          </p:nvSpPr>
          <p:spPr>
            <a:xfrm rot="-2496126">
              <a:off x="6726566" y="9598753"/>
              <a:ext cx="15155" cy="20797"/>
            </a:xfrm>
            <a:custGeom>
              <a:avLst/>
              <a:gdLst>
                <a:gd name="connsiteX0" fmla="*/ -3427 w 15155"/>
                <a:gd name="connsiteY0" fmla="*/ -22870 h 20797"/>
                <a:gd name="connsiteX1" fmla="*/ -11005 w 15155"/>
                <a:gd name="connsiteY1" fmla="*/ -12471 h 20797"/>
                <a:gd name="connsiteX2" fmla="*/ -18582 w 15155"/>
                <a:gd name="connsiteY2" fmla="*/ -22870 h 20797"/>
                <a:gd name="connsiteX3" fmla="*/ -11005 w 15155"/>
                <a:gd name="connsiteY3" fmla="*/ -33269 h 20797"/>
                <a:gd name="connsiteX4" fmla="*/ -3427 w 15155"/>
                <a:gd name="connsiteY4" fmla="*/ -22870 h 20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55" h="20797">
                  <a:moveTo>
                    <a:pt x="-3427" y="-22870"/>
                  </a:moveTo>
                  <a:cubicBezTo>
                    <a:pt x="-3427" y="-17127"/>
                    <a:pt x="-6819" y="-12471"/>
                    <a:pt x="-11005" y="-12471"/>
                  </a:cubicBezTo>
                  <a:cubicBezTo>
                    <a:pt x="-15190" y="-12471"/>
                    <a:pt x="-18582" y="-17127"/>
                    <a:pt x="-18582" y="-22870"/>
                  </a:cubicBezTo>
                  <a:cubicBezTo>
                    <a:pt x="-18582" y="-28613"/>
                    <a:pt x="-15190" y="-33269"/>
                    <a:pt x="-11005" y="-33269"/>
                  </a:cubicBezTo>
                  <a:cubicBezTo>
                    <a:pt x="-6819" y="-33269"/>
                    <a:pt x="-3427" y="-28613"/>
                    <a:pt x="-3427" y="-22870"/>
                  </a:cubicBezTo>
                  <a:close/>
                </a:path>
              </a:pathLst>
            </a:custGeom>
            <a:solidFill>
              <a:srgbClr val="FFD26C"/>
            </a:solidFill>
            <a:ln w="218" cap="flat">
              <a:noFill/>
              <a:prstDash val="solid"/>
              <a:miter/>
            </a:ln>
          </p:spPr>
          <p:txBody>
            <a:bodyPr rtlCol="0" anchor="ctr"/>
            <a:lstStyle/>
            <a:p>
              <a:endParaRPr lang="fr-FR"/>
            </a:p>
          </p:txBody>
        </p:sp>
        <p:sp>
          <p:nvSpPr>
            <p:cNvPr id="4468" name="Forme libre 4467">
              <a:extLst>
                <a:ext uri="{FF2B5EF4-FFF2-40B4-BE49-F238E27FC236}">
                  <a16:creationId xmlns:a16="http://schemas.microsoft.com/office/drawing/2014/main" id="{443EAF11-B048-5CBA-63F2-7D6821B6D797}"/>
                </a:ext>
              </a:extLst>
            </p:cNvPr>
            <p:cNvSpPr/>
            <p:nvPr/>
          </p:nvSpPr>
          <p:spPr>
            <a:xfrm>
              <a:off x="6726559" y="9602591"/>
              <a:ext cx="11133" cy="5489"/>
            </a:xfrm>
            <a:custGeom>
              <a:avLst/>
              <a:gdLst>
                <a:gd name="connsiteX0" fmla="*/ -16896 w 11133"/>
                <a:gd name="connsiteY0" fmla="*/ -27762 h 5489"/>
                <a:gd name="connsiteX1" fmla="*/ -18575 w 11133"/>
                <a:gd name="connsiteY1" fmla="*/ -29447 h 5489"/>
                <a:gd name="connsiteX2" fmla="*/ -18488 w 11133"/>
                <a:gd name="connsiteY2" fmla="*/ -29993 h 5489"/>
                <a:gd name="connsiteX3" fmla="*/ -14781 w 11133"/>
                <a:gd name="connsiteY3" fmla="*/ -33122 h 5489"/>
                <a:gd name="connsiteX4" fmla="*/ -7869 w 11133"/>
                <a:gd name="connsiteY4" fmla="*/ -30584 h 5489"/>
                <a:gd name="connsiteX5" fmla="*/ -7999 w 11133"/>
                <a:gd name="connsiteY5" fmla="*/ -28200 h 5489"/>
                <a:gd name="connsiteX6" fmla="*/ -10355 w 11133"/>
                <a:gd name="connsiteY6" fmla="*/ -28309 h 5489"/>
                <a:gd name="connsiteX7" fmla="*/ -14083 w 11133"/>
                <a:gd name="connsiteY7" fmla="*/ -29818 h 5489"/>
                <a:gd name="connsiteX8" fmla="*/ -15283 w 11133"/>
                <a:gd name="connsiteY8" fmla="*/ -28922 h 5489"/>
                <a:gd name="connsiteX9" fmla="*/ -16896 w 11133"/>
                <a:gd name="connsiteY9" fmla="*/ -27762 h 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3" h="5489">
                  <a:moveTo>
                    <a:pt x="-16896" y="-27762"/>
                  </a:moveTo>
                  <a:cubicBezTo>
                    <a:pt x="-17834" y="-27762"/>
                    <a:pt x="-18575" y="-28528"/>
                    <a:pt x="-18575" y="-29447"/>
                  </a:cubicBezTo>
                  <a:cubicBezTo>
                    <a:pt x="-18575" y="-29643"/>
                    <a:pt x="-18553" y="-29818"/>
                    <a:pt x="-18488" y="-29993"/>
                  </a:cubicBezTo>
                  <a:cubicBezTo>
                    <a:pt x="-17943" y="-31569"/>
                    <a:pt x="-16569" y="-32750"/>
                    <a:pt x="-14781" y="-33122"/>
                  </a:cubicBezTo>
                  <a:cubicBezTo>
                    <a:pt x="-12404" y="-33626"/>
                    <a:pt x="-9744" y="-32641"/>
                    <a:pt x="-7869" y="-30584"/>
                  </a:cubicBezTo>
                  <a:cubicBezTo>
                    <a:pt x="-7258" y="-29884"/>
                    <a:pt x="-7302" y="-28812"/>
                    <a:pt x="-7999" y="-28200"/>
                  </a:cubicBezTo>
                  <a:cubicBezTo>
                    <a:pt x="-8676" y="-27587"/>
                    <a:pt x="-9722" y="-27630"/>
                    <a:pt x="-10355" y="-28309"/>
                  </a:cubicBezTo>
                  <a:cubicBezTo>
                    <a:pt x="-11641" y="-29731"/>
                    <a:pt x="-13124" y="-30016"/>
                    <a:pt x="-14083" y="-29818"/>
                  </a:cubicBezTo>
                  <a:cubicBezTo>
                    <a:pt x="-14367" y="-29752"/>
                    <a:pt x="-15086" y="-29556"/>
                    <a:pt x="-15283" y="-28922"/>
                  </a:cubicBezTo>
                  <a:cubicBezTo>
                    <a:pt x="-15522" y="-28243"/>
                    <a:pt x="-16176" y="-27762"/>
                    <a:pt x="-16896" y="-27762"/>
                  </a:cubicBezTo>
                  <a:close/>
                </a:path>
              </a:pathLst>
            </a:custGeom>
            <a:solidFill>
              <a:srgbClr val="191919"/>
            </a:solidFill>
            <a:ln w="218" cap="flat">
              <a:noFill/>
              <a:prstDash val="solid"/>
              <a:miter/>
            </a:ln>
          </p:spPr>
          <p:txBody>
            <a:bodyPr rtlCol="0" anchor="ctr"/>
            <a:lstStyle/>
            <a:p>
              <a:endParaRPr lang="fr-FR"/>
            </a:p>
          </p:txBody>
        </p:sp>
        <p:sp>
          <p:nvSpPr>
            <p:cNvPr id="4469" name="Forme libre 4468">
              <a:extLst>
                <a:ext uri="{FF2B5EF4-FFF2-40B4-BE49-F238E27FC236}">
                  <a16:creationId xmlns:a16="http://schemas.microsoft.com/office/drawing/2014/main" id="{1530CBF3-C757-2204-2318-51CE5FE5071F}"/>
                </a:ext>
              </a:extLst>
            </p:cNvPr>
            <p:cNvSpPr/>
            <p:nvPr/>
          </p:nvSpPr>
          <p:spPr>
            <a:xfrm>
              <a:off x="6722399" y="9602527"/>
              <a:ext cx="82271" cy="79085"/>
            </a:xfrm>
            <a:custGeom>
              <a:avLst/>
              <a:gdLst>
                <a:gd name="connsiteX0" fmla="*/ -6889 w 82271"/>
                <a:gd name="connsiteY0" fmla="*/ -22553 h 79085"/>
                <a:gd name="connsiteX1" fmla="*/ -8481 w 82271"/>
                <a:gd name="connsiteY1" fmla="*/ -23690 h 79085"/>
                <a:gd name="connsiteX2" fmla="*/ -11098 w 82271"/>
                <a:gd name="connsiteY2" fmla="*/ -31107 h 79085"/>
                <a:gd name="connsiteX3" fmla="*/ -10095 w 82271"/>
                <a:gd name="connsiteY3" fmla="*/ -33294 h 79085"/>
                <a:gd name="connsiteX4" fmla="*/ -7914 w 82271"/>
                <a:gd name="connsiteY4" fmla="*/ -32289 h 79085"/>
                <a:gd name="connsiteX5" fmla="*/ -7892 w 82271"/>
                <a:gd name="connsiteY5" fmla="*/ -32244 h 79085"/>
                <a:gd name="connsiteX6" fmla="*/ -5275 w 82271"/>
                <a:gd name="connsiteY6" fmla="*/ -24828 h 79085"/>
                <a:gd name="connsiteX7" fmla="*/ -6301 w 82271"/>
                <a:gd name="connsiteY7" fmla="*/ -22662 h 79085"/>
                <a:gd name="connsiteX8" fmla="*/ -6889 w 82271"/>
                <a:gd name="connsiteY8" fmla="*/ -22553 h 79085"/>
                <a:gd name="connsiteX9" fmla="*/ 24926 w 82271"/>
                <a:gd name="connsiteY9" fmla="*/ 45685 h 79085"/>
                <a:gd name="connsiteX10" fmla="*/ 24751 w 82271"/>
                <a:gd name="connsiteY10" fmla="*/ 45685 h 79085"/>
                <a:gd name="connsiteX11" fmla="*/ -18686 w 82271"/>
                <a:gd name="connsiteY11" fmla="*/ 1601 h 79085"/>
                <a:gd name="connsiteX12" fmla="*/ -17225 w 82271"/>
                <a:gd name="connsiteY12" fmla="*/ -302 h 79085"/>
                <a:gd name="connsiteX13" fmla="*/ -15328 w 82271"/>
                <a:gd name="connsiteY13" fmla="*/ 1163 h 79085"/>
                <a:gd name="connsiteX14" fmla="*/ -15328 w 82271"/>
                <a:gd name="connsiteY14" fmla="*/ 1229 h 79085"/>
                <a:gd name="connsiteX15" fmla="*/ 24794 w 82271"/>
                <a:gd name="connsiteY15" fmla="*/ 42294 h 79085"/>
                <a:gd name="connsiteX16" fmla="*/ 24926 w 82271"/>
                <a:gd name="connsiteY16" fmla="*/ 42294 h 79085"/>
                <a:gd name="connsiteX17" fmla="*/ 44900 w 82271"/>
                <a:gd name="connsiteY17" fmla="*/ 24748 h 79085"/>
                <a:gd name="connsiteX18" fmla="*/ 50722 w 82271"/>
                <a:gd name="connsiteY18" fmla="*/ 16609 h 79085"/>
                <a:gd name="connsiteX19" fmla="*/ 57394 w 82271"/>
                <a:gd name="connsiteY19" fmla="*/ 12408 h 79085"/>
                <a:gd name="connsiteX20" fmla="*/ 60185 w 82271"/>
                <a:gd name="connsiteY20" fmla="*/ 10899 h 79085"/>
                <a:gd name="connsiteX21" fmla="*/ 56762 w 82271"/>
                <a:gd name="connsiteY21" fmla="*/ 4029 h 79085"/>
                <a:gd name="connsiteX22" fmla="*/ 53600 w 82271"/>
                <a:gd name="connsiteY22" fmla="*/ -1965 h 79085"/>
                <a:gd name="connsiteX23" fmla="*/ 53883 w 82271"/>
                <a:gd name="connsiteY23" fmla="*/ -8004 h 79085"/>
                <a:gd name="connsiteX24" fmla="*/ 52750 w 82271"/>
                <a:gd name="connsiteY24" fmla="*/ -30231 h 79085"/>
                <a:gd name="connsiteX25" fmla="*/ 53774 w 82271"/>
                <a:gd name="connsiteY25" fmla="*/ -32398 h 79085"/>
                <a:gd name="connsiteX26" fmla="*/ 55933 w 82271"/>
                <a:gd name="connsiteY26" fmla="*/ -31369 h 79085"/>
                <a:gd name="connsiteX27" fmla="*/ 55933 w 82271"/>
                <a:gd name="connsiteY27" fmla="*/ -31369 h 79085"/>
                <a:gd name="connsiteX28" fmla="*/ 57242 w 82271"/>
                <a:gd name="connsiteY28" fmla="*/ -7631 h 79085"/>
                <a:gd name="connsiteX29" fmla="*/ 56914 w 82271"/>
                <a:gd name="connsiteY29" fmla="*/ -2644 h 79085"/>
                <a:gd name="connsiteX30" fmla="*/ 59575 w 82271"/>
                <a:gd name="connsiteY30" fmla="*/ 2126 h 79085"/>
                <a:gd name="connsiteX31" fmla="*/ 63565 w 82271"/>
                <a:gd name="connsiteY31" fmla="*/ 11205 h 79085"/>
                <a:gd name="connsiteX32" fmla="*/ 58834 w 82271"/>
                <a:gd name="connsiteY32" fmla="*/ 15471 h 79085"/>
                <a:gd name="connsiteX33" fmla="*/ 53120 w 82271"/>
                <a:gd name="connsiteY33" fmla="*/ 18994 h 79085"/>
                <a:gd name="connsiteX34" fmla="*/ 47734 w 82271"/>
                <a:gd name="connsiteY34" fmla="*/ 26585 h 79085"/>
                <a:gd name="connsiteX35" fmla="*/ 24926 w 82271"/>
                <a:gd name="connsiteY35" fmla="*/ 45685 h 7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2271" h="79085">
                  <a:moveTo>
                    <a:pt x="-6889" y="-22553"/>
                  </a:moveTo>
                  <a:cubicBezTo>
                    <a:pt x="-7609" y="-22553"/>
                    <a:pt x="-8241" y="-23012"/>
                    <a:pt x="-8481" y="-23690"/>
                  </a:cubicBezTo>
                  <a:lnTo>
                    <a:pt x="-11098" y="-31107"/>
                  </a:lnTo>
                  <a:cubicBezTo>
                    <a:pt x="-11425" y="-31982"/>
                    <a:pt x="-10989" y="-32966"/>
                    <a:pt x="-10095" y="-33294"/>
                  </a:cubicBezTo>
                  <a:cubicBezTo>
                    <a:pt x="-9223" y="-33623"/>
                    <a:pt x="-8241" y="-33164"/>
                    <a:pt x="-7914" y="-32289"/>
                  </a:cubicBezTo>
                  <a:cubicBezTo>
                    <a:pt x="-7914" y="-32266"/>
                    <a:pt x="-7892" y="-32244"/>
                    <a:pt x="-7892" y="-32244"/>
                  </a:cubicBezTo>
                  <a:lnTo>
                    <a:pt x="-5275" y="-24828"/>
                  </a:lnTo>
                  <a:cubicBezTo>
                    <a:pt x="-4970" y="-23953"/>
                    <a:pt x="-5428" y="-22968"/>
                    <a:pt x="-6301" y="-22662"/>
                  </a:cubicBezTo>
                  <a:cubicBezTo>
                    <a:pt x="-6497" y="-22596"/>
                    <a:pt x="-6693" y="-22553"/>
                    <a:pt x="-6889" y="-22553"/>
                  </a:cubicBezTo>
                  <a:close/>
                  <a:moveTo>
                    <a:pt x="24926" y="45685"/>
                  </a:moveTo>
                  <a:lnTo>
                    <a:pt x="24751" y="45685"/>
                  </a:lnTo>
                  <a:cubicBezTo>
                    <a:pt x="-3640" y="45400"/>
                    <a:pt x="-16396" y="21750"/>
                    <a:pt x="-18686" y="1601"/>
                  </a:cubicBezTo>
                  <a:cubicBezTo>
                    <a:pt x="-18817" y="682"/>
                    <a:pt x="-18163" y="-171"/>
                    <a:pt x="-17225" y="-302"/>
                  </a:cubicBezTo>
                  <a:cubicBezTo>
                    <a:pt x="-16309" y="-434"/>
                    <a:pt x="-15459" y="222"/>
                    <a:pt x="-15328" y="1163"/>
                  </a:cubicBezTo>
                  <a:cubicBezTo>
                    <a:pt x="-15328" y="1185"/>
                    <a:pt x="-15328" y="1207"/>
                    <a:pt x="-15328" y="1229"/>
                  </a:cubicBezTo>
                  <a:cubicBezTo>
                    <a:pt x="-11904" y="31246"/>
                    <a:pt x="7655" y="42119"/>
                    <a:pt x="24794" y="42294"/>
                  </a:cubicBezTo>
                  <a:lnTo>
                    <a:pt x="24926" y="42294"/>
                  </a:lnTo>
                  <a:cubicBezTo>
                    <a:pt x="33779" y="42294"/>
                    <a:pt x="39949" y="32580"/>
                    <a:pt x="44900" y="24748"/>
                  </a:cubicBezTo>
                  <a:cubicBezTo>
                    <a:pt x="47036" y="21401"/>
                    <a:pt x="48868" y="18491"/>
                    <a:pt x="50722" y="16609"/>
                  </a:cubicBezTo>
                  <a:cubicBezTo>
                    <a:pt x="52662" y="14618"/>
                    <a:pt x="55279" y="13393"/>
                    <a:pt x="57394" y="12408"/>
                  </a:cubicBezTo>
                  <a:cubicBezTo>
                    <a:pt x="58419" y="11927"/>
                    <a:pt x="59771" y="11293"/>
                    <a:pt x="60185" y="10899"/>
                  </a:cubicBezTo>
                  <a:cubicBezTo>
                    <a:pt x="60120" y="9083"/>
                    <a:pt x="58332" y="6392"/>
                    <a:pt x="56762" y="4029"/>
                  </a:cubicBezTo>
                  <a:cubicBezTo>
                    <a:pt x="55322" y="1863"/>
                    <a:pt x="53949" y="-193"/>
                    <a:pt x="53600" y="-1965"/>
                  </a:cubicBezTo>
                  <a:cubicBezTo>
                    <a:pt x="53338" y="-3256"/>
                    <a:pt x="53578" y="-5247"/>
                    <a:pt x="53883" y="-8004"/>
                  </a:cubicBezTo>
                  <a:cubicBezTo>
                    <a:pt x="54538" y="-13692"/>
                    <a:pt x="55519" y="-22290"/>
                    <a:pt x="52750" y="-30231"/>
                  </a:cubicBezTo>
                  <a:cubicBezTo>
                    <a:pt x="52444" y="-31107"/>
                    <a:pt x="52902" y="-32091"/>
                    <a:pt x="53774" y="-32398"/>
                  </a:cubicBezTo>
                  <a:cubicBezTo>
                    <a:pt x="54647" y="-32704"/>
                    <a:pt x="55628" y="-32244"/>
                    <a:pt x="55933" y="-31369"/>
                  </a:cubicBezTo>
                  <a:lnTo>
                    <a:pt x="55933" y="-31369"/>
                  </a:lnTo>
                  <a:cubicBezTo>
                    <a:pt x="58964" y="-22684"/>
                    <a:pt x="57939" y="-13626"/>
                    <a:pt x="57242" y="-7631"/>
                  </a:cubicBezTo>
                  <a:cubicBezTo>
                    <a:pt x="57002" y="-5466"/>
                    <a:pt x="56762" y="-3410"/>
                    <a:pt x="56914" y="-2644"/>
                  </a:cubicBezTo>
                  <a:cubicBezTo>
                    <a:pt x="57133" y="-1528"/>
                    <a:pt x="58375" y="332"/>
                    <a:pt x="59575" y="2126"/>
                  </a:cubicBezTo>
                  <a:cubicBezTo>
                    <a:pt x="61581" y="5145"/>
                    <a:pt x="63674" y="8274"/>
                    <a:pt x="63565" y="11205"/>
                  </a:cubicBezTo>
                  <a:cubicBezTo>
                    <a:pt x="63500" y="13283"/>
                    <a:pt x="61341" y="14290"/>
                    <a:pt x="58834" y="15471"/>
                  </a:cubicBezTo>
                  <a:cubicBezTo>
                    <a:pt x="56871" y="16390"/>
                    <a:pt x="54647" y="17440"/>
                    <a:pt x="53120" y="18994"/>
                  </a:cubicBezTo>
                  <a:cubicBezTo>
                    <a:pt x="51506" y="20635"/>
                    <a:pt x="49675" y="23523"/>
                    <a:pt x="47734" y="26585"/>
                  </a:cubicBezTo>
                  <a:cubicBezTo>
                    <a:pt x="42326" y="35096"/>
                    <a:pt x="35610" y="45685"/>
                    <a:pt x="24926" y="45685"/>
                  </a:cubicBezTo>
                  <a:close/>
                </a:path>
              </a:pathLst>
            </a:custGeom>
            <a:solidFill>
              <a:srgbClr val="191919"/>
            </a:solidFill>
            <a:ln w="218" cap="flat">
              <a:noFill/>
              <a:prstDash val="solid"/>
              <a:miter/>
            </a:ln>
          </p:spPr>
          <p:txBody>
            <a:bodyPr rtlCol="0" anchor="ctr"/>
            <a:lstStyle/>
            <a:p>
              <a:endParaRPr lang="fr-FR"/>
            </a:p>
          </p:txBody>
        </p:sp>
        <p:sp>
          <p:nvSpPr>
            <p:cNvPr id="4470" name="Forme libre 4469">
              <a:extLst>
                <a:ext uri="{FF2B5EF4-FFF2-40B4-BE49-F238E27FC236}">
                  <a16:creationId xmlns:a16="http://schemas.microsoft.com/office/drawing/2014/main" id="{ADE48906-1DE1-6CBA-03FE-D2CB06CEB738}"/>
                </a:ext>
              </a:extLst>
            </p:cNvPr>
            <p:cNvSpPr/>
            <p:nvPr/>
          </p:nvSpPr>
          <p:spPr>
            <a:xfrm>
              <a:off x="6785318" y="9619308"/>
              <a:ext cx="14742" cy="13084"/>
            </a:xfrm>
            <a:custGeom>
              <a:avLst/>
              <a:gdLst>
                <a:gd name="connsiteX0" fmla="*/ -18749 w 14742"/>
                <a:gd name="connsiteY0" fmla="*/ -29314 h 13084"/>
                <a:gd name="connsiteX1" fmla="*/ -4291 w 14742"/>
                <a:gd name="connsiteY1" fmla="*/ -25244 h 13084"/>
                <a:gd name="connsiteX2" fmla="*/ -18749 w 14742"/>
                <a:gd name="connsiteY2" fmla="*/ -29314 h 13084"/>
              </a:gdLst>
              <a:ahLst/>
              <a:cxnLst>
                <a:cxn ang="0">
                  <a:pos x="connsiteX0" y="connsiteY0"/>
                </a:cxn>
                <a:cxn ang="0">
                  <a:pos x="connsiteX1" y="connsiteY1"/>
                </a:cxn>
                <a:cxn ang="0">
                  <a:pos x="connsiteX2" y="connsiteY2"/>
                </a:cxn>
              </a:cxnLst>
              <a:rect l="l" t="t" r="r" b="b"/>
              <a:pathLst>
                <a:path w="14742" h="13084">
                  <a:moveTo>
                    <a:pt x="-18749" y="-29314"/>
                  </a:moveTo>
                  <a:cubicBezTo>
                    <a:pt x="-17680" y="-33952"/>
                    <a:pt x="-2089" y="-36730"/>
                    <a:pt x="-4291" y="-25244"/>
                  </a:cubicBezTo>
                  <a:cubicBezTo>
                    <a:pt x="-6385" y="-14196"/>
                    <a:pt x="-19926" y="-24194"/>
                    <a:pt x="-18749" y="-29314"/>
                  </a:cubicBezTo>
                  <a:close/>
                </a:path>
              </a:pathLst>
            </a:custGeom>
            <a:solidFill>
              <a:srgbClr val="FFFFFF"/>
            </a:solidFill>
            <a:ln w="218" cap="flat">
              <a:noFill/>
              <a:prstDash val="solid"/>
              <a:miter/>
            </a:ln>
          </p:spPr>
          <p:txBody>
            <a:bodyPr rtlCol="0" anchor="ctr"/>
            <a:lstStyle/>
            <a:p>
              <a:endParaRPr lang="fr-FR"/>
            </a:p>
          </p:txBody>
        </p:sp>
        <p:sp>
          <p:nvSpPr>
            <p:cNvPr id="4471" name="Forme libre 4470">
              <a:extLst>
                <a:ext uri="{FF2B5EF4-FFF2-40B4-BE49-F238E27FC236}">
                  <a16:creationId xmlns:a16="http://schemas.microsoft.com/office/drawing/2014/main" id="{6F78BC01-F976-1326-1F46-8F90CB488D66}"/>
                </a:ext>
              </a:extLst>
            </p:cNvPr>
            <p:cNvSpPr/>
            <p:nvPr/>
          </p:nvSpPr>
          <p:spPr>
            <a:xfrm>
              <a:off x="6678198" y="9525361"/>
              <a:ext cx="123539" cy="108733"/>
            </a:xfrm>
            <a:custGeom>
              <a:avLst/>
              <a:gdLst>
                <a:gd name="connsiteX0" fmla="*/ 98158 w 123539"/>
                <a:gd name="connsiteY0" fmla="*/ 75585 h 108733"/>
                <a:gd name="connsiteX1" fmla="*/ 90460 w 123539"/>
                <a:gd name="connsiteY1" fmla="*/ 72106 h 108733"/>
                <a:gd name="connsiteX2" fmla="*/ 86928 w 123539"/>
                <a:gd name="connsiteY2" fmla="*/ 64427 h 108733"/>
                <a:gd name="connsiteX3" fmla="*/ 98899 w 123539"/>
                <a:gd name="connsiteY3" fmla="*/ 59330 h 108733"/>
                <a:gd name="connsiteX4" fmla="*/ 104700 w 123539"/>
                <a:gd name="connsiteY4" fmla="*/ 69196 h 108733"/>
                <a:gd name="connsiteX5" fmla="*/ 100229 w 123539"/>
                <a:gd name="connsiteY5" fmla="*/ 75257 h 108733"/>
                <a:gd name="connsiteX6" fmla="*/ 98158 w 123539"/>
                <a:gd name="connsiteY6" fmla="*/ 75585 h 108733"/>
                <a:gd name="connsiteX7" fmla="*/ 96522 w 123539"/>
                <a:gd name="connsiteY7" fmla="*/ 62480 h 108733"/>
                <a:gd name="connsiteX8" fmla="*/ 90221 w 123539"/>
                <a:gd name="connsiteY8" fmla="*/ 65193 h 108733"/>
                <a:gd name="connsiteX9" fmla="*/ 92728 w 123539"/>
                <a:gd name="connsiteY9" fmla="*/ 69590 h 108733"/>
                <a:gd name="connsiteX10" fmla="*/ 99139 w 123539"/>
                <a:gd name="connsiteY10" fmla="*/ 72040 h 108733"/>
                <a:gd name="connsiteX11" fmla="*/ 101363 w 123539"/>
                <a:gd name="connsiteY11" fmla="*/ 68562 h 108733"/>
                <a:gd name="connsiteX12" fmla="*/ 98180 w 123539"/>
                <a:gd name="connsiteY12" fmla="*/ 62655 h 108733"/>
                <a:gd name="connsiteX13" fmla="*/ 96522 w 123539"/>
                <a:gd name="connsiteY13" fmla="*/ 62480 h 108733"/>
                <a:gd name="connsiteX14" fmla="*/ 88585 w 123539"/>
                <a:gd name="connsiteY14" fmla="*/ 64820 h 108733"/>
                <a:gd name="connsiteX15" fmla="*/ 88585 w 123539"/>
                <a:gd name="connsiteY15" fmla="*/ 64820 h 108733"/>
                <a:gd name="connsiteX16" fmla="*/ 88585 w 123539"/>
                <a:gd name="connsiteY16" fmla="*/ 64820 h 108733"/>
                <a:gd name="connsiteX17" fmla="*/ 102388 w 123539"/>
                <a:gd name="connsiteY17" fmla="*/ 46597 h 108733"/>
                <a:gd name="connsiteX18" fmla="*/ 51646 w 123539"/>
                <a:gd name="connsiteY18" fmla="*/ 23844 h 108733"/>
                <a:gd name="connsiteX19" fmla="*/ 49226 w 123539"/>
                <a:gd name="connsiteY19" fmla="*/ 3300 h 108733"/>
                <a:gd name="connsiteX20" fmla="*/ 13726 w 123539"/>
                <a:gd name="connsiteY20" fmla="*/ -704 h 108733"/>
                <a:gd name="connsiteX21" fmla="*/ -8647 w 123539"/>
                <a:gd name="connsiteY21" fmla="*/ -33148 h 108733"/>
                <a:gd name="connsiteX22" fmla="*/ -13662 w 123539"/>
                <a:gd name="connsiteY22" fmla="*/ -30939 h 108733"/>
                <a:gd name="connsiteX23" fmla="*/ 6595 w 123539"/>
                <a:gd name="connsiteY23" fmla="*/ 33032 h 108733"/>
                <a:gd name="connsiteX24" fmla="*/ 102388 w 123539"/>
                <a:gd name="connsiteY24" fmla="*/ 46597 h 1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3539" h="108733">
                  <a:moveTo>
                    <a:pt x="98158" y="75585"/>
                  </a:moveTo>
                  <a:cubicBezTo>
                    <a:pt x="95345" y="75585"/>
                    <a:pt x="92467" y="73922"/>
                    <a:pt x="90460" y="72106"/>
                  </a:cubicBezTo>
                  <a:cubicBezTo>
                    <a:pt x="87713" y="69612"/>
                    <a:pt x="86405" y="66746"/>
                    <a:pt x="86928" y="64427"/>
                  </a:cubicBezTo>
                  <a:cubicBezTo>
                    <a:pt x="87822" y="60511"/>
                    <a:pt x="94255" y="58345"/>
                    <a:pt x="98899" y="59330"/>
                  </a:cubicBezTo>
                  <a:cubicBezTo>
                    <a:pt x="103522" y="60292"/>
                    <a:pt x="105681" y="63990"/>
                    <a:pt x="104700" y="69196"/>
                  </a:cubicBezTo>
                  <a:cubicBezTo>
                    <a:pt x="103936" y="73222"/>
                    <a:pt x="101843" y="74710"/>
                    <a:pt x="100229" y="75257"/>
                  </a:cubicBezTo>
                  <a:cubicBezTo>
                    <a:pt x="99554" y="75476"/>
                    <a:pt x="98856" y="75585"/>
                    <a:pt x="98158" y="75585"/>
                  </a:cubicBezTo>
                  <a:close/>
                  <a:moveTo>
                    <a:pt x="96522" y="62480"/>
                  </a:moveTo>
                  <a:cubicBezTo>
                    <a:pt x="93491" y="62480"/>
                    <a:pt x="90504" y="63968"/>
                    <a:pt x="90221" y="65193"/>
                  </a:cubicBezTo>
                  <a:cubicBezTo>
                    <a:pt x="90024" y="66068"/>
                    <a:pt x="90831" y="67862"/>
                    <a:pt x="92728" y="69590"/>
                  </a:cubicBezTo>
                  <a:cubicBezTo>
                    <a:pt x="94909" y="71559"/>
                    <a:pt x="97547" y="72566"/>
                    <a:pt x="99139" y="72040"/>
                  </a:cubicBezTo>
                  <a:cubicBezTo>
                    <a:pt x="100251" y="71668"/>
                    <a:pt x="101014" y="70487"/>
                    <a:pt x="101363" y="68562"/>
                  </a:cubicBezTo>
                  <a:cubicBezTo>
                    <a:pt x="102017" y="65171"/>
                    <a:pt x="100971" y="63224"/>
                    <a:pt x="98180" y="62655"/>
                  </a:cubicBezTo>
                  <a:cubicBezTo>
                    <a:pt x="97656" y="62523"/>
                    <a:pt x="97089" y="62480"/>
                    <a:pt x="96522" y="62480"/>
                  </a:cubicBezTo>
                  <a:close/>
                  <a:moveTo>
                    <a:pt x="88585" y="64820"/>
                  </a:moveTo>
                  <a:lnTo>
                    <a:pt x="88585" y="64820"/>
                  </a:lnTo>
                  <a:lnTo>
                    <a:pt x="88585" y="64820"/>
                  </a:lnTo>
                  <a:close/>
                  <a:moveTo>
                    <a:pt x="102388" y="46597"/>
                  </a:moveTo>
                  <a:cubicBezTo>
                    <a:pt x="101930" y="33951"/>
                    <a:pt x="67848" y="29378"/>
                    <a:pt x="51646" y="23844"/>
                  </a:cubicBezTo>
                  <a:cubicBezTo>
                    <a:pt x="37342" y="18943"/>
                    <a:pt x="60020" y="11854"/>
                    <a:pt x="49226" y="3300"/>
                  </a:cubicBezTo>
                  <a:cubicBezTo>
                    <a:pt x="42422" y="-2082"/>
                    <a:pt x="31323" y="6144"/>
                    <a:pt x="13726" y="-704"/>
                  </a:cubicBezTo>
                  <a:cubicBezTo>
                    <a:pt x="-709" y="-6327"/>
                    <a:pt x="-7360" y="-21903"/>
                    <a:pt x="-8647" y="-33148"/>
                  </a:cubicBezTo>
                  <a:cubicBezTo>
                    <a:pt x="-11002" y="-32537"/>
                    <a:pt x="-12703" y="-31792"/>
                    <a:pt x="-13662" y="-30939"/>
                  </a:cubicBezTo>
                  <a:cubicBezTo>
                    <a:pt x="-21577" y="-23916"/>
                    <a:pt x="-23257" y="9491"/>
                    <a:pt x="6595" y="33032"/>
                  </a:cubicBezTo>
                  <a:cubicBezTo>
                    <a:pt x="18545" y="42484"/>
                    <a:pt x="84747" y="49396"/>
                    <a:pt x="102388" y="46597"/>
                  </a:cubicBezTo>
                  <a:close/>
                </a:path>
              </a:pathLst>
            </a:custGeom>
            <a:solidFill>
              <a:srgbClr val="191919"/>
            </a:solidFill>
            <a:ln w="218" cap="flat">
              <a:noFill/>
              <a:prstDash val="solid"/>
              <a:miter/>
            </a:ln>
          </p:spPr>
          <p:txBody>
            <a:bodyPr rtlCol="0" anchor="ctr"/>
            <a:lstStyle/>
            <a:p>
              <a:endParaRPr lang="fr-FR"/>
            </a:p>
          </p:txBody>
        </p:sp>
        <p:sp>
          <p:nvSpPr>
            <p:cNvPr id="4472" name="Forme libre 4471">
              <a:extLst>
                <a:ext uri="{FF2B5EF4-FFF2-40B4-BE49-F238E27FC236}">
                  <a16:creationId xmlns:a16="http://schemas.microsoft.com/office/drawing/2014/main" id="{88D48C7B-A4F3-E12A-388F-80D59420D97C}"/>
                </a:ext>
              </a:extLst>
            </p:cNvPr>
            <p:cNvSpPr/>
            <p:nvPr/>
          </p:nvSpPr>
          <p:spPr>
            <a:xfrm>
              <a:off x="6676514" y="9523663"/>
              <a:ext cx="124358" cy="83717"/>
            </a:xfrm>
            <a:custGeom>
              <a:avLst/>
              <a:gdLst>
                <a:gd name="connsiteX0" fmla="*/ 93567 w 124358"/>
                <a:gd name="connsiteY0" fmla="*/ 50627 h 83717"/>
                <a:gd name="connsiteX1" fmla="*/ 7238 w 124358"/>
                <a:gd name="connsiteY1" fmla="*/ 36122 h 83717"/>
                <a:gd name="connsiteX2" fmla="*/ -18580 w 124358"/>
                <a:gd name="connsiteY2" fmla="*/ -11331 h 83717"/>
                <a:gd name="connsiteX3" fmla="*/ -13085 w 124358"/>
                <a:gd name="connsiteY3" fmla="*/ -30453 h 83717"/>
                <a:gd name="connsiteX4" fmla="*/ -7372 w 124358"/>
                <a:gd name="connsiteY4" fmla="*/ -33034 h 83717"/>
                <a:gd name="connsiteX5" fmla="*/ -5322 w 124358"/>
                <a:gd name="connsiteY5" fmla="*/ -31831 h 83717"/>
                <a:gd name="connsiteX6" fmla="*/ -5279 w 124358"/>
                <a:gd name="connsiteY6" fmla="*/ -31591 h 83717"/>
                <a:gd name="connsiteX7" fmla="*/ 16026 w 124358"/>
                <a:gd name="connsiteY7" fmla="*/ -524 h 83717"/>
                <a:gd name="connsiteX8" fmla="*/ 38529 w 124358"/>
                <a:gd name="connsiteY8" fmla="*/ 1773 h 83717"/>
                <a:gd name="connsiteX9" fmla="*/ 51962 w 124358"/>
                <a:gd name="connsiteY9" fmla="*/ 3721 h 83717"/>
                <a:gd name="connsiteX10" fmla="*/ 52267 w 124358"/>
                <a:gd name="connsiteY10" fmla="*/ 17569 h 83717"/>
                <a:gd name="connsiteX11" fmla="*/ 50173 w 124358"/>
                <a:gd name="connsiteY11" fmla="*/ 21682 h 83717"/>
                <a:gd name="connsiteX12" fmla="*/ 53880 w 124358"/>
                <a:gd name="connsiteY12" fmla="*/ 23979 h 83717"/>
                <a:gd name="connsiteX13" fmla="*/ 68447 w 124358"/>
                <a:gd name="connsiteY13" fmla="*/ 28070 h 83717"/>
                <a:gd name="connsiteX14" fmla="*/ 105756 w 124358"/>
                <a:gd name="connsiteY14" fmla="*/ 48286 h 83717"/>
                <a:gd name="connsiteX15" fmla="*/ 104339 w 124358"/>
                <a:gd name="connsiteY15" fmla="*/ 50014 h 83717"/>
                <a:gd name="connsiteX16" fmla="*/ 93567 w 124358"/>
                <a:gd name="connsiteY16" fmla="*/ 50627 h 83717"/>
                <a:gd name="connsiteX17" fmla="*/ 93567 w 124358"/>
                <a:gd name="connsiteY17" fmla="*/ 50627 h 83717"/>
                <a:gd name="connsiteX18" fmla="*/ -8353 w 124358"/>
                <a:gd name="connsiteY18" fmla="*/ -29184 h 83717"/>
                <a:gd name="connsiteX19" fmla="*/ -10861 w 124358"/>
                <a:gd name="connsiteY19" fmla="*/ -27893 h 83717"/>
                <a:gd name="connsiteX20" fmla="*/ -15222 w 124358"/>
                <a:gd name="connsiteY20" fmla="*/ -11419 h 83717"/>
                <a:gd name="connsiteX21" fmla="*/ 9310 w 124358"/>
                <a:gd name="connsiteY21" fmla="*/ 33475 h 83717"/>
                <a:gd name="connsiteX22" fmla="*/ 102115 w 124358"/>
                <a:gd name="connsiteY22" fmla="*/ 46908 h 83717"/>
                <a:gd name="connsiteX23" fmla="*/ 67618 w 124358"/>
                <a:gd name="connsiteY23" fmla="*/ 31352 h 83717"/>
                <a:gd name="connsiteX24" fmla="*/ 52790 w 124358"/>
                <a:gd name="connsiteY24" fmla="*/ 27195 h 83717"/>
                <a:gd name="connsiteX25" fmla="*/ 46946 w 124358"/>
                <a:gd name="connsiteY25" fmla="*/ 22710 h 83717"/>
                <a:gd name="connsiteX26" fmla="*/ 49541 w 124358"/>
                <a:gd name="connsiteY26" fmla="*/ 15579 h 83717"/>
                <a:gd name="connsiteX27" fmla="*/ 49868 w 124358"/>
                <a:gd name="connsiteY27" fmla="*/ 6390 h 83717"/>
                <a:gd name="connsiteX28" fmla="*/ 38856 w 124358"/>
                <a:gd name="connsiteY28" fmla="*/ 5164 h 83717"/>
                <a:gd name="connsiteX29" fmla="*/ 14805 w 124358"/>
                <a:gd name="connsiteY29" fmla="*/ 2648 h 83717"/>
                <a:gd name="connsiteX30" fmla="*/ -8353 w 124358"/>
                <a:gd name="connsiteY30" fmla="*/ -29184 h 8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4358" h="83717">
                  <a:moveTo>
                    <a:pt x="93567" y="50627"/>
                  </a:moveTo>
                  <a:cubicBezTo>
                    <a:pt x="68294" y="50627"/>
                    <a:pt x="17988" y="44611"/>
                    <a:pt x="7238" y="36122"/>
                  </a:cubicBezTo>
                  <a:cubicBezTo>
                    <a:pt x="-15331" y="18335"/>
                    <a:pt x="-18340" y="-2996"/>
                    <a:pt x="-18580" y="-11331"/>
                  </a:cubicBezTo>
                  <a:cubicBezTo>
                    <a:pt x="-18842" y="-19886"/>
                    <a:pt x="-16727" y="-27215"/>
                    <a:pt x="-13085" y="-30453"/>
                  </a:cubicBezTo>
                  <a:cubicBezTo>
                    <a:pt x="-11929" y="-31481"/>
                    <a:pt x="-10011" y="-32356"/>
                    <a:pt x="-7372" y="-33034"/>
                  </a:cubicBezTo>
                  <a:cubicBezTo>
                    <a:pt x="-6478" y="-33275"/>
                    <a:pt x="-5540" y="-32728"/>
                    <a:pt x="-5322" y="-31831"/>
                  </a:cubicBezTo>
                  <a:cubicBezTo>
                    <a:pt x="-5300" y="-31766"/>
                    <a:pt x="-5279" y="-31678"/>
                    <a:pt x="-5279" y="-31591"/>
                  </a:cubicBezTo>
                  <a:cubicBezTo>
                    <a:pt x="-3251" y="-14000"/>
                    <a:pt x="7478" y="-3849"/>
                    <a:pt x="16026" y="-524"/>
                  </a:cubicBezTo>
                  <a:cubicBezTo>
                    <a:pt x="25206" y="3042"/>
                    <a:pt x="32598" y="2343"/>
                    <a:pt x="38529" y="1773"/>
                  </a:cubicBezTo>
                  <a:cubicBezTo>
                    <a:pt x="43784" y="1270"/>
                    <a:pt x="48320" y="832"/>
                    <a:pt x="51962" y="3721"/>
                  </a:cubicBezTo>
                  <a:cubicBezTo>
                    <a:pt x="58569" y="8972"/>
                    <a:pt x="54622" y="14353"/>
                    <a:pt x="52267" y="17569"/>
                  </a:cubicBezTo>
                  <a:cubicBezTo>
                    <a:pt x="51155" y="19079"/>
                    <a:pt x="49890" y="20807"/>
                    <a:pt x="50173" y="21682"/>
                  </a:cubicBezTo>
                  <a:cubicBezTo>
                    <a:pt x="50282" y="22033"/>
                    <a:pt x="50850" y="22951"/>
                    <a:pt x="53880" y="23979"/>
                  </a:cubicBezTo>
                  <a:cubicBezTo>
                    <a:pt x="57871" y="25336"/>
                    <a:pt x="63017" y="26671"/>
                    <a:pt x="68447" y="28070"/>
                  </a:cubicBezTo>
                  <a:cubicBezTo>
                    <a:pt x="85761" y="32512"/>
                    <a:pt x="105364" y="37544"/>
                    <a:pt x="105756" y="48286"/>
                  </a:cubicBezTo>
                  <a:cubicBezTo>
                    <a:pt x="105778" y="49139"/>
                    <a:pt x="105168" y="49883"/>
                    <a:pt x="104339" y="50014"/>
                  </a:cubicBezTo>
                  <a:cubicBezTo>
                    <a:pt x="101810" y="50430"/>
                    <a:pt x="98081" y="50627"/>
                    <a:pt x="93567" y="50627"/>
                  </a:cubicBezTo>
                  <a:lnTo>
                    <a:pt x="93567" y="50627"/>
                  </a:lnTo>
                  <a:close/>
                  <a:moveTo>
                    <a:pt x="-8353" y="-29184"/>
                  </a:moveTo>
                  <a:cubicBezTo>
                    <a:pt x="-9836" y="-28658"/>
                    <a:pt x="-10534" y="-28177"/>
                    <a:pt x="-10861" y="-27893"/>
                  </a:cubicBezTo>
                  <a:cubicBezTo>
                    <a:pt x="-13041" y="-25968"/>
                    <a:pt x="-15484" y="-20476"/>
                    <a:pt x="-15222" y="-11419"/>
                  </a:cubicBezTo>
                  <a:cubicBezTo>
                    <a:pt x="-14982" y="-3565"/>
                    <a:pt x="-12147" y="16563"/>
                    <a:pt x="9310" y="33475"/>
                  </a:cubicBezTo>
                  <a:cubicBezTo>
                    <a:pt x="20299" y="42138"/>
                    <a:pt x="82468" y="49030"/>
                    <a:pt x="102115" y="46908"/>
                  </a:cubicBezTo>
                  <a:cubicBezTo>
                    <a:pt x="99695" y="39579"/>
                    <a:pt x="82010" y="35050"/>
                    <a:pt x="67618" y="31352"/>
                  </a:cubicBezTo>
                  <a:cubicBezTo>
                    <a:pt x="62101" y="29930"/>
                    <a:pt x="56911" y="28596"/>
                    <a:pt x="52790" y="27195"/>
                  </a:cubicBezTo>
                  <a:cubicBezTo>
                    <a:pt x="49388" y="26037"/>
                    <a:pt x="47535" y="24614"/>
                    <a:pt x="46946" y="22710"/>
                  </a:cubicBezTo>
                  <a:cubicBezTo>
                    <a:pt x="46161" y="20194"/>
                    <a:pt x="47884" y="17854"/>
                    <a:pt x="49541" y="15579"/>
                  </a:cubicBezTo>
                  <a:cubicBezTo>
                    <a:pt x="52332" y="11771"/>
                    <a:pt x="53728" y="9453"/>
                    <a:pt x="49868" y="6390"/>
                  </a:cubicBezTo>
                  <a:cubicBezTo>
                    <a:pt x="47295" y="4355"/>
                    <a:pt x="43763" y="4683"/>
                    <a:pt x="38856" y="5164"/>
                  </a:cubicBezTo>
                  <a:cubicBezTo>
                    <a:pt x="32554" y="5777"/>
                    <a:pt x="24726" y="6521"/>
                    <a:pt x="14805" y="2648"/>
                  </a:cubicBezTo>
                  <a:cubicBezTo>
                    <a:pt x="543" y="-2908"/>
                    <a:pt x="-6478" y="-17523"/>
                    <a:pt x="-8353" y="-29184"/>
                  </a:cubicBezTo>
                  <a:close/>
                </a:path>
              </a:pathLst>
            </a:custGeom>
            <a:solidFill>
              <a:srgbClr val="191919"/>
            </a:solidFill>
            <a:ln w="218" cap="flat">
              <a:noFill/>
              <a:prstDash val="solid"/>
              <a:miter/>
            </a:ln>
          </p:spPr>
          <p:txBody>
            <a:bodyPr rtlCol="0" anchor="ctr"/>
            <a:lstStyle/>
            <a:p>
              <a:endParaRPr lang="fr-FR"/>
            </a:p>
          </p:txBody>
        </p:sp>
        <p:sp>
          <p:nvSpPr>
            <p:cNvPr id="4473" name="Forme libre 4472">
              <a:extLst>
                <a:ext uri="{FF2B5EF4-FFF2-40B4-BE49-F238E27FC236}">
                  <a16:creationId xmlns:a16="http://schemas.microsoft.com/office/drawing/2014/main" id="{C0BB564D-88C8-2E6C-F84D-1B2A1B6F095B}"/>
                </a:ext>
              </a:extLst>
            </p:cNvPr>
            <p:cNvSpPr/>
            <p:nvPr/>
          </p:nvSpPr>
          <p:spPr>
            <a:xfrm>
              <a:off x="6775665" y="9913453"/>
              <a:ext cx="2624" cy="13301"/>
            </a:xfrm>
            <a:custGeom>
              <a:avLst/>
              <a:gdLst>
                <a:gd name="connsiteX0" fmla="*/ -18757 w 2624"/>
                <a:gd name="connsiteY0" fmla="*/ -34526 h 13301"/>
                <a:gd name="connsiteX1" fmla="*/ -16642 w 2624"/>
                <a:gd name="connsiteY1" fmla="*/ -21224 h 13301"/>
              </a:gdLst>
              <a:ahLst/>
              <a:cxnLst>
                <a:cxn ang="0">
                  <a:pos x="connsiteX0" y="connsiteY0"/>
                </a:cxn>
                <a:cxn ang="0">
                  <a:pos x="connsiteX1" y="connsiteY1"/>
                </a:cxn>
              </a:cxnLst>
              <a:rect l="l" t="t" r="r" b="b"/>
              <a:pathLst>
                <a:path w="2624" h="13301">
                  <a:moveTo>
                    <a:pt x="-18757" y="-34526"/>
                  </a:moveTo>
                  <a:cubicBezTo>
                    <a:pt x="-16555" y="-30522"/>
                    <a:pt x="-15399" y="-25665"/>
                    <a:pt x="-16642" y="-21224"/>
                  </a:cubicBezTo>
                </a:path>
              </a:pathLst>
            </a:custGeom>
            <a:solidFill>
              <a:srgbClr val="FFD26C"/>
            </a:solidFill>
            <a:ln w="218" cap="flat">
              <a:noFill/>
              <a:prstDash val="solid"/>
              <a:miter/>
            </a:ln>
          </p:spPr>
          <p:txBody>
            <a:bodyPr rtlCol="0" anchor="ctr"/>
            <a:lstStyle/>
            <a:p>
              <a:endParaRPr lang="fr-FR"/>
            </a:p>
          </p:txBody>
        </p:sp>
        <p:sp>
          <p:nvSpPr>
            <p:cNvPr id="4474" name="Forme libre 4473">
              <a:extLst>
                <a:ext uri="{FF2B5EF4-FFF2-40B4-BE49-F238E27FC236}">
                  <a16:creationId xmlns:a16="http://schemas.microsoft.com/office/drawing/2014/main" id="{03AABDF7-28C2-73B6-78E0-9A967E451587}"/>
                </a:ext>
              </a:extLst>
            </p:cNvPr>
            <p:cNvSpPr/>
            <p:nvPr/>
          </p:nvSpPr>
          <p:spPr>
            <a:xfrm>
              <a:off x="6773985" y="9911746"/>
              <a:ext cx="6014" cy="16716"/>
            </a:xfrm>
            <a:custGeom>
              <a:avLst/>
              <a:gdLst>
                <a:gd name="connsiteX0" fmla="*/ -14962 w 6014"/>
                <a:gd name="connsiteY0" fmla="*/ -17809 h 16716"/>
                <a:gd name="connsiteX1" fmla="*/ -16641 w 6014"/>
                <a:gd name="connsiteY1" fmla="*/ -19495 h 16716"/>
                <a:gd name="connsiteX2" fmla="*/ -16576 w 6014"/>
                <a:gd name="connsiteY2" fmla="*/ -19954 h 16716"/>
                <a:gd name="connsiteX3" fmla="*/ -18538 w 6014"/>
                <a:gd name="connsiteY3" fmla="*/ -31987 h 16716"/>
                <a:gd name="connsiteX4" fmla="*/ -17906 w 6014"/>
                <a:gd name="connsiteY4" fmla="*/ -34306 h 16716"/>
                <a:gd name="connsiteX5" fmla="*/ -15594 w 6014"/>
                <a:gd name="connsiteY5" fmla="*/ -33671 h 16716"/>
                <a:gd name="connsiteX6" fmla="*/ -15573 w 6014"/>
                <a:gd name="connsiteY6" fmla="*/ -33627 h 16716"/>
                <a:gd name="connsiteX7" fmla="*/ -13327 w 6014"/>
                <a:gd name="connsiteY7" fmla="*/ -19035 h 16716"/>
                <a:gd name="connsiteX8" fmla="*/ -14962 w 6014"/>
                <a:gd name="connsiteY8" fmla="*/ -17809 h 16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4" h="16716">
                  <a:moveTo>
                    <a:pt x="-14962" y="-17809"/>
                  </a:moveTo>
                  <a:cubicBezTo>
                    <a:pt x="-15900" y="-17809"/>
                    <a:pt x="-16641" y="-18575"/>
                    <a:pt x="-16641" y="-19495"/>
                  </a:cubicBezTo>
                  <a:cubicBezTo>
                    <a:pt x="-16641" y="-19648"/>
                    <a:pt x="-16619" y="-19801"/>
                    <a:pt x="-16576" y="-19954"/>
                  </a:cubicBezTo>
                  <a:cubicBezTo>
                    <a:pt x="-15202" y="-24855"/>
                    <a:pt x="-17208" y="-29602"/>
                    <a:pt x="-18538" y="-31987"/>
                  </a:cubicBezTo>
                  <a:cubicBezTo>
                    <a:pt x="-18996" y="-32796"/>
                    <a:pt x="-18713" y="-33825"/>
                    <a:pt x="-17906" y="-34306"/>
                  </a:cubicBezTo>
                  <a:cubicBezTo>
                    <a:pt x="-17099" y="-34765"/>
                    <a:pt x="-16074" y="-34481"/>
                    <a:pt x="-15594" y="-33671"/>
                  </a:cubicBezTo>
                  <a:cubicBezTo>
                    <a:pt x="-15594" y="-33650"/>
                    <a:pt x="-15573" y="-33650"/>
                    <a:pt x="-15573" y="-33627"/>
                  </a:cubicBezTo>
                  <a:cubicBezTo>
                    <a:pt x="-12869" y="-28705"/>
                    <a:pt x="-12062" y="-23520"/>
                    <a:pt x="-13327" y="-19035"/>
                  </a:cubicBezTo>
                  <a:cubicBezTo>
                    <a:pt x="-13545" y="-18335"/>
                    <a:pt x="-14199" y="-17832"/>
                    <a:pt x="-14962" y="-17809"/>
                  </a:cubicBezTo>
                  <a:close/>
                </a:path>
              </a:pathLst>
            </a:custGeom>
            <a:solidFill>
              <a:srgbClr val="191919"/>
            </a:solidFill>
            <a:ln w="218" cap="flat">
              <a:noFill/>
              <a:prstDash val="solid"/>
              <a:miter/>
            </a:ln>
          </p:spPr>
          <p:txBody>
            <a:bodyPr rtlCol="0" anchor="ctr"/>
            <a:lstStyle/>
            <a:p>
              <a:endParaRPr lang="fr-FR"/>
            </a:p>
          </p:txBody>
        </p:sp>
        <p:sp>
          <p:nvSpPr>
            <p:cNvPr id="4475" name="Forme libre 4474">
              <a:extLst>
                <a:ext uri="{FF2B5EF4-FFF2-40B4-BE49-F238E27FC236}">
                  <a16:creationId xmlns:a16="http://schemas.microsoft.com/office/drawing/2014/main" id="{2A994250-9DD1-8E24-0656-9212ABCEDB28}"/>
                </a:ext>
              </a:extLst>
            </p:cNvPr>
            <p:cNvSpPr/>
            <p:nvPr/>
          </p:nvSpPr>
          <p:spPr>
            <a:xfrm>
              <a:off x="6785129" y="9909428"/>
              <a:ext cx="2624" cy="13323"/>
            </a:xfrm>
            <a:custGeom>
              <a:avLst/>
              <a:gdLst>
                <a:gd name="connsiteX0" fmla="*/ -18796 w 2624"/>
                <a:gd name="connsiteY0" fmla="*/ -34509 h 13323"/>
                <a:gd name="connsiteX1" fmla="*/ -16681 w 2624"/>
                <a:gd name="connsiteY1" fmla="*/ -21186 h 13323"/>
              </a:gdLst>
              <a:ahLst/>
              <a:cxnLst>
                <a:cxn ang="0">
                  <a:pos x="connsiteX0" y="connsiteY0"/>
                </a:cxn>
                <a:cxn ang="0">
                  <a:pos x="connsiteX1" y="connsiteY1"/>
                </a:cxn>
              </a:cxnLst>
              <a:rect l="l" t="t" r="r" b="b"/>
              <a:pathLst>
                <a:path w="2624" h="13323">
                  <a:moveTo>
                    <a:pt x="-18796" y="-34509"/>
                  </a:moveTo>
                  <a:cubicBezTo>
                    <a:pt x="-16593" y="-30506"/>
                    <a:pt x="-15438" y="-25649"/>
                    <a:pt x="-16681" y="-21186"/>
                  </a:cubicBezTo>
                </a:path>
              </a:pathLst>
            </a:custGeom>
            <a:solidFill>
              <a:srgbClr val="FFD26C"/>
            </a:solidFill>
            <a:ln w="218" cap="flat">
              <a:noFill/>
              <a:prstDash val="solid"/>
              <a:miter/>
            </a:ln>
          </p:spPr>
          <p:txBody>
            <a:bodyPr rtlCol="0" anchor="ctr"/>
            <a:lstStyle/>
            <a:p>
              <a:endParaRPr lang="fr-FR"/>
            </a:p>
          </p:txBody>
        </p:sp>
        <p:sp>
          <p:nvSpPr>
            <p:cNvPr id="4476" name="Forme libre 4475">
              <a:extLst>
                <a:ext uri="{FF2B5EF4-FFF2-40B4-BE49-F238E27FC236}">
                  <a16:creationId xmlns:a16="http://schemas.microsoft.com/office/drawing/2014/main" id="{AE763BCD-8D09-1940-BEB7-273A7A100ADF}"/>
                </a:ext>
              </a:extLst>
            </p:cNvPr>
            <p:cNvSpPr/>
            <p:nvPr/>
          </p:nvSpPr>
          <p:spPr>
            <a:xfrm>
              <a:off x="6783454" y="9907747"/>
              <a:ext cx="5999" cy="16710"/>
            </a:xfrm>
            <a:custGeom>
              <a:avLst/>
              <a:gdLst>
                <a:gd name="connsiteX0" fmla="*/ -15006 w 5999"/>
                <a:gd name="connsiteY0" fmla="*/ -17799 h 16710"/>
                <a:gd name="connsiteX1" fmla="*/ -16685 w 5999"/>
                <a:gd name="connsiteY1" fmla="*/ -19483 h 16710"/>
                <a:gd name="connsiteX2" fmla="*/ -16620 w 5999"/>
                <a:gd name="connsiteY2" fmla="*/ -19943 h 16710"/>
                <a:gd name="connsiteX3" fmla="*/ -18582 w 5999"/>
                <a:gd name="connsiteY3" fmla="*/ -31998 h 16710"/>
                <a:gd name="connsiteX4" fmla="*/ -17928 w 5999"/>
                <a:gd name="connsiteY4" fmla="*/ -34295 h 16710"/>
                <a:gd name="connsiteX5" fmla="*/ -15638 w 5999"/>
                <a:gd name="connsiteY5" fmla="*/ -33639 h 16710"/>
                <a:gd name="connsiteX6" fmla="*/ -13370 w 5999"/>
                <a:gd name="connsiteY6" fmla="*/ -19024 h 16710"/>
                <a:gd name="connsiteX7" fmla="*/ -15006 w 5999"/>
                <a:gd name="connsiteY7" fmla="*/ -17799 h 1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99" h="16710">
                  <a:moveTo>
                    <a:pt x="-15006" y="-17799"/>
                  </a:moveTo>
                  <a:cubicBezTo>
                    <a:pt x="-15943" y="-17799"/>
                    <a:pt x="-16685" y="-18564"/>
                    <a:pt x="-16685" y="-19483"/>
                  </a:cubicBezTo>
                  <a:cubicBezTo>
                    <a:pt x="-16685" y="-19637"/>
                    <a:pt x="-16663" y="-19790"/>
                    <a:pt x="-16620" y="-19943"/>
                  </a:cubicBezTo>
                  <a:cubicBezTo>
                    <a:pt x="-15246" y="-24843"/>
                    <a:pt x="-17274" y="-29591"/>
                    <a:pt x="-18582" y="-31998"/>
                  </a:cubicBezTo>
                  <a:cubicBezTo>
                    <a:pt x="-19040" y="-32807"/>
                    <a:pt x="-18735" y="-33835"/>
                    <a:pt x="-17928" y="-34295"/>
                  </a:cubicBezTo>
                  <a:cubicBezTo>
                    <a:pt x="-17121" y="-34754"/>
                    <a:pt x="-16074" y="-34448"/>
                    <a:pt x="-15638" y="-33639"/>
                  </a:cubicBezTo>
                  <a:cubicBezTo>
                    <a:pt x="-12913" y="-28716"/>
                    <a:pt x="-12127" y="-23530"/>
                    <a:pt x="-13370" y="-19024"/>
                  </a:cubicBezTo>
                  <a:cubicBezTo>
                    <a:pt x="-13588" y="-18302"/>
                    <a:pt x="-14243" y="-17799"/>
                    <a:pt x="-15006" y="-17799"/>
                  </a:cubicBezTo>
                  <a:close/>
                </a:path>
              </a:pathLst>
            </a:custGeom>
            <a:solidFill>
              <a:srgbClr val="191919"/>
            </a:solidFill>
            <a:ln w="218" cap="flat">
              <a:noFill/>
              <a:prstDash val="solid"/>
              <a:miter/>
            </a:ln>
          </p:spPr>
          <p:txBody>
            <a:bodyPr rtlCol="0" anchor="ctr"/>
            <a:lstStyle/>
            <a:p>
              <a:endParaRPr lang="fr-FR"/>
            </a:p>
          </p:txBody>
        </p:sp>
        <p:sp>
          <p:nvSpPr>
            <p:cNvPr id="4477" name="Forme libre 4476">
              <a:extLst>
                <a:ext uri="{FF2B5EF4-FFF2-40B4-BE49-F238E27FC236}">
                  <a16:creationId xmlns:a16="http://schemas.microsoft.com/office/drawing/2014/main" id="{976F1BFB-CC1A-28DF-EC63-4BE3871BA416}"/>
                </a:ext>
              </a:extLst>
            </p:cNvPr>
            <p:cNvSpPr/>
            <p:nvPr/>
          </p:nvSpPr>
          <p:spPr>
            <a:xfrm>
              <a:off x="6793066" y="9904877"/>
              <a:ext cx="2338" cy="13498"/>
            </a:xfrm>
            <a:custGeom>
              <a:avLst/>
              <a:gdLst>
                <a:gd name="connsiteX0" fmla="*/ -18827 w 2338"/>
                <a:gd name="connsiteY0" fmla="*/ -34491 h 13498"/>
                <a:gd name="connsiteX1" fmla="*/ -16996 w 2338"/>
                <a:gd name="connsiteY1" fmla="*/ -20993 h 13498"/>
              </a:gdLst>
              <a:ahLst/>
              <a:cxnLst>
                <a:cxn ang="0">
                  <a:pos x="connsiteX0" y="connsiteY0"/>
                </a:cxn>
                <a:cxn ang="0">
                  <a:pos x="connsiteX1" y="connsiteY1"/>
                </a:cxn>
              </a:cxnLst>
              <a:rect l="l" t="t" r="r" b="b"/>
              <a:pathLst>
                <a:path w="2338" h="13498">
                  <a:moveTo>
                    <a:pt x="-18827" y="-34491"/>
                  </a:moveTo>
                  <a:cubicBezTo>
                    <a:pt x="-16800" y="-30247"/>
                    <a:pt x="-15818" y="-25259"/>
                    <a:pt x="-16996" y="-20993"/>
                  </a:cubicBezTo>
                </a:path>
              </a:pathLst>
            </a:custGeom>
            <a:solidFill>
              <a:srgbClr val="FFD26C"/>
            </a:solidFill>
            <a:ln w="218" cap="flat">
              <a:noFill/>
              <a:prstDash val="solid"/>
              <a:miter/>
            </a:ln>
          </p:spPr>
          <p:txBody>
            <a:bodyPr rtlCol="0" anchor="ctr"/>
            <a:lstStyle/>
            <a:p>
              <a:endParaRPr lang="fr-FR"/>
            </a:p>
          </p:txBody>
        </p:sp>
        <p:sp>
          <p:nvSpPr>
            <p:cNvPr id="4478" name="Forme libre 4477">
              <a:extLst>
                <a:ext uri="{FF2B5EF4-FFF2-40B4-BE49-F238E27FC236}">
                  <a16:creationId xmlns:a16="http://schemas.microsoft.com/office/drawing/2014/main" id="{C38948EE-1640-F4F8-07A6-E7121A796C03}"/>
                </a:ext>
              </a:extLst>
            </p:cNvPr>
            <p:cNvSpPr/>
            <p:nvPr/>
          </p:nvSpPr>
          <p:spPr>
            <a:xfrm>
              <a:off x="6791383" y="9903166"/>
              <a:ext cx="5738" cy="16894"/>
            </a:xfrm>
            <a:custGeom>
              <a:avLst/>
              <a:gdLst>
                <a:gd name="connsiteX0" fmla="*/ -15313 w 5738"/>
                <a:gd name="connsiteY0" fmla="*/ -17597 h 16894"/>
                <a:gd name="connsiteX1" fmla="*/ -16992 w 5738"/>
                <a:gd name="connsiteY1" fmla="*/ -19282 h 16894"/>
                <a:gd name="connsiteX2" fmla="*/ -16926 w 5738"/>
                <a:gd name="connsiteY2" fmla="*/ -19741 h 16894"/>
                <a:gd name="connsiteX3" fmla="*/ -18649 w 5738"/>
                <a:gd name="connsiteY3" fmla="*/ -32037 h 16894"/>
                <a:gd name="connsiteX4" fmla="*/ -17885 w 5738"/>
                <a:gd name="connsiteY4" fmla="*/ -34312 h 16894"/>
                <a:gd name="connsiteX5" fmla="*/ -15618 w 5738"/>
                <a:gd name="connsiteY5" fmla="*/ -33546 h 16894"/>
                <a:gd name="connsiteX6" fmla="*/ -15596 w 5738"/>
                <a:gd name="connsiteY6" fmla="*/ -33480 h 16894"/>
                <a:gd name="connsiteX7" fmla="*/ -13677 w 5738"/>
                <a:gd name="connsiteY7" fmla="*/ -18800 h 16894"/>
                <a:gd name="connsiteX8" fmla="*/ -15313 w 5738"/>
                <a:gd name="connsiteY8" fmla="*/ -17597 h 16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8" h="16894">
                  <a:moveTo>
                    <a:pt x="-15313" y="-17597"/>
                  </a:moveTo>
                  <a:cubicBezTo>
                    <a:pt x="-16250" y="-17597"/>
                    <a:pt x="-16992" y="-18363"/>
                    <a:pt x="-16992" y="-19282"/>
                  </a:cubicBezTo>
                  <a:cubicBezTo>
                    <a:pt x="-16992" y="-19435"/>
                    <a:pt x="-16970" y="-19587"/>
                    <a:pt x="-16926" y="-19741"/>
                  </a:cubicBezTo>
                  <a:cubicBezTo>
                    <a:pt x="-15945" y="-23220"/>
                    <a:pt x="-16577" y="-27705"/>
                    <a:pt x="-18649" y="-32037"/>
                  </a:cubicBezTo>
                  <a:cubicBezTo>
                    <a:pt x="-19063" y="-32868"/>
                    <a:pt x="-18736" y="-33896"/>
                    <a:pt x="-17885" y="-34312"/>
                  </a:cubicBezTo>
                  <a:cubicBezTo>
                    <a:pt x="-17057" y="-34728"/>
                    <a:pt x="-16032" y="-34400"/>
                    <a:pt x="-15618" y="-33546"/>
                  </a:cubicBezTo>
                  <a:cubicBezTo>
                    <a:pt x="-15618" y="-33524"/>
                    <a:pt x="-15596" y="-33502"/>
                    <a:pt x="-15596" y="-33480"/>
                  </a:cubicBezTo>
                  <a:cubicBezTo>
                    <a:pt x="-13154" y="-28339"/>
                    <a:pt x="-12456" y="-23110"/>
                    <a:pt x="-13677" y="-18800"/>
                  </a:cubicBezTo>
                  <a:cubicBezTo>
                    <a:pt x="-13895" y="-18100"/>
                    <a:pt x="-14571" y="-17597"/>
                    <a:pt x="-15313" y="-17597"/>
                  </a:cubicBezTo>
                  <a:close/>
                </a:path>
              </a:pathLst>
            </a:custGeom>
            <a:solidFill>
              <a:srgbClr val="191919"/>
            </a:solidFill>
            <a:ln w="218" cap="flat">
              <a:noFill/>
              <a:prstDash val="solid"/>
              <a:miter/>
            </a:ln>
          </p:spPr>
          <p:txBody>
            <a:bodyPr rtlCol="0" anchor="ctr"/>
            <a:lstStyle/>
            <a:p>
              <a:endParaRPr lang="fr-FR"/>
            </a:p>
          </p:txBody>
        </p:sp>
        <p:sp>
          <p:nvSpPr>
            <p:cNvPr id="4479" name="Forme libre 4478">
              <a:extLst>
                <a:ext uri="{FF2B5EF4-FFF2-40B4-BE49-F238E27FC236}">
                  <a16:creationId xmlns:a16="http://schemas.microsoft.com/office/drawing/2014/main" id="{2AB41184-31DC-E340-36EE-22EE7FEF66FB}"/>
                </a:ext>
              </a:extLst>
            </p:cNvPr>
            <p:cNvSpPr/>
            <p:nvPr/>
          </p:nvSpPr>
          <p:spPr>
            <a:xfrm>
              <a:off x="6588674" y="9686491"/>
              <a:ext cx="212875" cy="248316"/>
            </a:xfrm>
            <a:custGeom>
              <a:avLst/>
              <a:gdLst>
                <a:gd name="connsiteX0" fmla="*/ 161305 w 212875"/>
                <a:gd name="connsiteY0" fmla="*/ 214233 h 248316"/>
                <a:gd name="connsiteX1" fmla="*/ 151688 w 212875"/>
                <a:gd name="connsiteY1" fmla="*/ 209092 h 248316"/>
                <a:gd name="connsiteX2" fmla="*/ 152037 w 212875"/>
                <a:gd name="connsiteY2" fmla="*/ 206729 h 248316"/>
                <a:gd name="connsiteX3" fmla="*/ 152386 w 212875"/>
                <a:gd name="connsiteY3" fmla="*/ 206532 h 248316"/>
                <a:gd name="connsiteX4" fmla="*/ 154916 w 212875"/>
                <a:gd name="connsiteY4" fmla="*/ 205373 h 248316"/>
                <a:gd name="connsiteX5" fmla="*/ 156791 w 212875"/>
                <a:gd name="connsiteY5" fmla="*/ 204498 h 248316"/>
                <a:gd name="connsiteX6" fmla="*/ 155679 w 212875"/>
                <a:gd name="connsiteY6" fmla="*/ 200800 h 248316"/>
                <a:gd name="connsiteX7" fmla="*/ 146433 w 212875"/>
                <a:gd name="connsiteY7" fmla="*/ 197452 h 248316"/>
                <a:gd name="connsiteX8" fmla="*/ 74758 w 212875"/>
                <a:gd name="connsiteY8" fmla="*/ 184544 h 248316"/>
                <a:gd name="connsiteX9" fmla="*/ -5008 w 212875"/>
                <a:gd name="connsiteY9" fmla="*/ 124183 h 248316"/>
                <a:gd name="connsiteX10" fmla="*/ 4129 w 212875"/>
                <a:gd name="connsiteY10" fmla="*/ -33229 h 248316"/>
                <a:gd name="connsiteX11" fmla="*/ 6440 w 212875"/>
                <a:gd name="connsiteY11" fmla="*/ -33863 h 248316"/>
                <a:gd name="connsiteX12" fmla="*/ 7073 w 212875"/>
                <a:gd name="connsiteY12" fmla="*/ -31544 h 248316"/>
                <a:gd name="connsiteX13" fmla="*/ 7073 w 212875"/>
                <a:gd name="connsiteY13" fmla="*/ -31544 h 248316"/>
                <a:gd name="connsiteX14" fmla="*/ -1977 w 212875"/>
                <a:gd name="connsiteY14" fmla="*/ 122695 h 248316"/>
                <a:gd name="connsiteX15" fmla="*/ 75826 w 212875"/>
                <a:gd name="connsiteY15" fmla="*/ 181351 h 248316"/>
                <a:gd name="connsiteX16" fmla="*/ 146499 w 212875"/>
                <a:gd name="connsiteY16" fmla="*/ 194083 h 248316"/>
                <a:gd name="connsiteX17" fmla="*/ 158339 w 212875"/>
                <a:gd name="connsiteY17" fmla="*/ 198700 h 248316"/>
                <a:gd name="connsiteX18" fmla="*/ 159996 w 212875"/>
                <a:gd name="connsiteY18" fmla="*/ 206050 h 248316"/>
                <a:gd name="connsiteX19" fmla="*/ 159015 w 212875"/>
                <a:gd name="connsiteY19" fmla="*/ 207254 h 248316"/>
                <a:gd name="connsiteX20" fmla="*/ 156398 w 212875"/>
                <a:gd name="connsiteY20" fmla="*/ 208457 h 248316"/>
                <a:gd name="connsiteX21" fmla="*/ 155875 w 212875"/>
                <a:gd name="connsiteY21" fmla="*/ 208698 h 248316"/>
                <a:gd name="connsiteX22" fmla="*/ 162788 w 212875"/>
                <a:gd name="connsiteY22" fmla="*/ 210733 h 248316"/>
                <a:gd name="connsiteX23" fmla="*/ 169089 w 212875"/>
                <a:gd name="connsiteY23" fmla="*/ 205701 h 248316"/>
                <a:gd name="connsiteX24" fmla="*/ 171204 w 212875"/>
                <a:gd name="connsiteY24" fmla="*/ 204585 h 248316"/>
                <a:gd name="connsiteX25" fmla="*/ 171880 w 212875"/>
                <a:gd name="connsiteY25" fmla="*/ 204979 h 248316"/>
                <a:gd name="connsiteX26" fmla="*/ 174955 w 212875"/>
                <a:gd name="connsiteY26" fmla="*/ 205175 h 248316"/>
                <a:gd name="connsiteX27" fmla="*/ 178531 w 212875"/>
                <a:gd name="connsiteY27" fmla="*/ 201872 h 248316"/>
                <a:gd name="connsiteX28" fmla="*/ 180516 w 212875"/>
                <a:gd name="connsiteY28" fmla="*/ 200537 h 248316"/>
                <a:gd name="connsiteX29" fmla="*/ 180974 w 212875"/>
                <a:gd name="connsiteY29" fmla="*/ 200713 h 248316"/>
                <a:gd name="connsiteX30" fmla="*/ 183437 w 212875"/>
                <a:gd name="connsiteY30" fmla="*/ 200843 h 248316"/>
                <a:gd name="connsiteX31" fmla="*/ 186578 w 212875"/>
                <a:gd name="connsiteY31" fmla="*/ 195264 h 248316"/>
                <a:gd name="connsiteX32" fmla="*/ 187668 w 212875"/>
                <a:gd name="connsiteY32" fmla="*/ 193930 h 248316"/>
                <a:gd name="connsiteX33" fmla="*/ 190764 w 212875"/>
                <a:gd name="connsiteY33" fmla="*/ 189927 h 248316"/>
                <a:gd name="connsiteX34" fmla="*/ 185967 w 212875"/>
                <a:gd name="connsiteY34" fmla="*/ 172556 h 248316"/>
                <a:gd name="connsiteX35" fmla="*/ 160367 w 212875"/>
                <a:gd name="connsiteY35" fmla="*/ 167042 h 248316"/>
                <a:gd name="connsiteX36" fmla="*/ 159909 w 212875"/>
                <a:gd name="connsiteY36" fmla="*/ 167042 h 248316"/>
                <a:gd name="connsiteX37" fmla="*/ 63244 w 212875"/>
                <a:gd name="connsiteY37" fmla="*/ 110006 h 248316"/>
                <a:gd name="connsiteX38" fmla="*/ 91548 w 212875"/>
                <a:gd name="connsiteY38" fmla="*/ -6560 h 248316"/>
                <a:gd name="connsiteX39" fmla="*/ 93903 w 212875"/>
                <a:gd name="connsiteY39" fmla="*/ -6997 h 248316"/>
                <a:gd name="connsiteX40" fmla="*/ 94339 w 212875"/>
                <a:gd name="connsiteY40" fmla="*/ -4634 h 248316"/>
                <a:gd name="connsiteX41" fmla="*/ 94317 w 212875"/>
                <a:gd name="connsiteY41" fmla="*/ -4612 h 248316"/>
                <a:gd name="connsiteX42" fmla="*/ 66340 w 212875"/>
                <a:gd name="connsiteY42" fmla="*/ 108584 h 248316"/>
                <a:gd name="connsiteX43" fmla="*/ 160127 w 212875"/>
                <a:gd name="connsiteY43" fmla="*/ 163629 h 248316"/>
                <a:gd name="connsiteX44" fmla="*/ 188388 w 212875"/>
                <a:gd name="connsiteY44" fmla="*/ 170127 h 248316"/>
                <a:gd name="connsiteX45" fmla="*/ 194101 w 212875"/>
                <a:gd name="connsiteY45" fmla="*/ 190627 h 248316"/>
                <a:gd name="connsiteX46" fmla="*/ 189783 w 212875"/>
                <a:gd name="connsiteY46" fmla="*/ 196687 h 248316"/>
                <a:gd name="connsiteX47" fmla="*/ 184986 w 212875"/>
                <a:gd name="connsiteY47" fmla="*/ 203841 h 248316"/>
                <a:gd name="connsiteX48" fmla="*/ 181192 w 212875"/>
                <a:gd name="connsiteY48" fmla="*/ 204322 h 248316"/>
                <a:gd name="connsiteX49" fmla="*/ 176002 w 212875"/>
                <a:gd name="connsiteY49" fmla="*/ 208348 h 248316"/>
                <a:gd name="connsiteX50" fmla="*/ 171553 w 212875"/>
                <a:gd name="connsiteY50" fmla="*/ 208501 h 248316"/>
                <a:gd name="connsiteX51" fmla="*/ 163420 w 212875"/>
                <a:gd name="connsiteY51" fmla="*/ 214015 h 248316"/>
                <a:gd name="connsiteX52" fmla="*/ 161305 w 212875"/>
                <a:gd name="connsiteY52" fmla="*/ 214233 h 24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212875" h="248316">
                  <a:moveTo>
                    <a:pt x="161305" y="214233"/>
                  </a:moveTo>
                  <a:cubicBezTo>
                    <a:pt x="157598" y="214233"/>
                    <a:pt x="154153" y="212417"/>
                    <a:pt x="151688" y="209092"/>
                  </a:cubicBezTo>
                  <a:cubicBezTo>
                    <a:pt x="151121" y="208348"/>
                    <a:pt x="151296" y="207276"/>
                    <a:pt x="152037" y="206729"/>
                  </a:cubicBezTo>
                  <a:cubicBezTo>
                    <a:pt x="152146" y="206641"/>
                    <a:pt x="152255" y="206576"/>
                    <a:pt x="152386" y="206532"/>
                  </a:cubicBezTo>
                  <a:cubicBezTo>
                    <a:pt x="153368" y="206116"/>
                    <a:pt x="154131" y="205745"/>
                    <a:pt x="154916" y="205373"/>
                  </a:cubicBezTo>
                  <a:cubicBezTo>
                    <a:pt x="155526" y="205066"/>
                    <a:pt x="156158" y="204781"/>
                    <a:pt x="156791" y="204498"/>
                  </a:cubicBezTo>
                  <a:cubicBezTo>
                    <a:pt x="156900" y="203097"/>
                    <a:pt x="156529" y="201872"/>
                    <a:pt x="155679" y="200800"/>
                  </a:cubicBezTo>
                  <a:cubicBezTo>
                    <a:pt x="154022" y="198721"/>
                    <a:pt x="150664" y="197518"/>
                    <a:pt x="146433" y="197452"/>
                  </a:cubicBezTo>
                  <a:cubicBezTo>
                    <a:pt x="145059" y="197431"/>
                    <a:pt x="112242" y="196905"/>
                    <a:pt x="74758" y="184544"/>
                  </a:cubicBezTo>
                  <a:cubicBezTo>
                    <a:pt x="35158" y="171483"/>
                    <a:pt x="8315" y="151180"/>
                    <a:pt x="-5008" y="124183"/>
                  </a:cubicBezTo>
                  <a:cubicBezTo>
                    <a:pt x="-28318" y="76971"/>
                    <a:pt x="-18658" y="7070"/>
                    <a:pt x="4129" y="-33229"/>
                  </a:cubicBezTo>
                  <a:cubicBezTo>
                    <a:pt x="4587" y="-34038"/>
                    <a:pt x="5611" y="-34322"/>
                    <a:pt x="6440" y="-33863"/>
                  </a:cubicBezTo>
                  <a:cubicBezTo>
                    <a:pt x="7247" y="-33404"/>
                    <a:pt x="7531" y="-32376"/>
                    <a:pt x="7073" y="-31544"/>
                  </a:cubicBezTo>
                  <a:lnTo>
                    <a:pt x="7073" y="-31544"/>
                  </a:lnTo>
                  <a:cubicBezTo>
                    <a:pt x="-15300" y="7989"/>
                    <a:pt x="-24785" y="76489"/>
                    <a:pt x="-1977" y="122695"/>
                  </a:cubicBezTo>
                  <a:cubicBezTo>
                    <a:pt x="10932" y="148840"/>
                    <a:pt x="37099" y="168573"/>
                    <a:pt x="75826" y="181351"/>
                  </a:cubicBezTo>
                  <a:cubicBezTo>
                    <a:pt x="105438" y="191108"/>
                    <a:pt x="135007" y="193952"/>
                    <a:pt x="146499" y="194083"/>
                  </a:cubicBezTo>
                  <a:cubicBezTo>
                    <a:pt x="151819" y="194149"/>
                    <a:pt x="156028" y="195790"/>
                    <a:pt x="158339" y="198700"/>
                  </a:cubicBezTo>
                  <a:cubicBezTo>
                    <a:pt x="159996" y="200778"/>
                    <a:pt x="160564" y="203316"/>
                    <a:pt x="159996" y="206050"/>
                  </a:cubicBezTo>
                  <a:cubicBezTo>
                    <a:pt x="159887" y="206597"/>
                    <a:pt x="159517" y="207035"/>
                    <a:pt x="159015" y="207254"/>
                  </a:cubicBezTo>
                  <a:cubicBezTo>
                    <a:pt x="157969" y="207691"/>
                    <a:pt x="157184" y="208085"/>
                    <a:pt x="156398" y="208457"/>
                  </a:cubicBezTo>
                  <a:lnTo>
                    <a:pt x="155875" y="208698"/>
                  </a:lnTo>
                  <a:cubicBezTo>
                    <a:pt x="158448" y="211017"/>
                    <a:pt x="161218" y="211017"/>
                    <a:pt x="162788" y="210733"/>
                  </a:cubicBezTo>
                  <a:cubicBezTo>
                    <a:pt x="165731" y="210230"/>
                    <a:pt x="168326" y="208151"/>
                    <a:pt x="169089" y="205701"/>
                  </a:cubicBezTo>
                  <a:cubicBezTo>
                    <a:pt x="169373" y="204804"/>
                    <a:pt x="170311" y="204300"/>
                    <a:pt x="171204" y="204585"/>
                  </a:cubicBezTo>
                  <a:cubicBezTo>
                    <a:pt x="171466" y="204672"/>
                    <a:pt x="171684" y="204804"/>
                    <a:pt x="171880" y="204979"/>
                  </a:cubicBezTo>
                  <a:cubicBezTo>
                    <a:pt x="172426" y="205504"/>
                    <a:pt x="173669" y="205569"/>
                    <a:pt x="174955" y="205175"/>
                  </a:cubicBezTo>
                  <a:cubicBezTo>
                    <a:pt x="176503" y="204694"/>
                    <a:pt x="178204" y="203491"/>
                    <a:pt x="178531" y="201872"/>
                  </a:cubicBezTo>
                  <a:cubicBezTo>
                    <a:pt x="178706" y="200953"/>
                    <a:pt x="179600" y="200362"/>
                    <a:pt x="180516" y="200537"/>
                  </a:cubicBezTo>
                  <a:cubicBezTo>
                    <a:pt x="180668" y="200560"/>
                    <a:pt x="180843" y="200625"/>
                    <a:pt x="180974" y="200713"/>
                  </a:cubicBezTo>
                  <a:cubicBezTo>
                    <a:pt x="181868" y="201194"/>
                    <a:pt x="182674" y="201237"/>
                    <a:pt x="183437" y="200843"/>
                  </a:cubicBezTo>
                  <a:cubicBezTo>
                    <a:pt x="184899" y="200122"/>
                    <a:pt x="186163" y="197868"/>
                    <a:pt x="186578" y="195264"/>
                  </a:cubicBezTo>
                  <a:cubicBezTo>
                    <a:pt x="186665" y="194653"/>
                    <a:pt x="187101" y="194149"/>
                    <a:pt x="187668" y="193930"/>
                  </a:cubicBezTo>
                  <a:cubicBezTo>
                    <a:pt x="189282" y="193340"/>
                    <a:pt x="190285" y="192027"/>
                    <a:pt x="190764" y="189927"/>
                  </a:cubicBezTo>
                  <a:cubicBezTo>
                    <a:pt x="192029" y="184238"/>
                    <a:pt x="188758" y="175356"/>
                    <a:pt x="185967" y="172556"/>
                  </a:cubicBezTo>
                  <a:cubicBezTo>
                    <a:pt x="183132" y="169712"/>
                    <a:pt x="177855" y="164417"/>
                    <a:pt x="160367" y="167042"/>
                  </a:cubicBezTo>
                  <a:cubicBezTo>
                    <a:pt x="160214" y="167064"/>
                    <a:pt x="160062" y="167064"/>
                    <a:pt x="159909" y="167042"/>
                  </a:cubicBezTo>
                  <a:cubicBezTo>
                    <a:pt x="106027" y="160435"/>
                    <a:pt x="78923" y="144443"/>
                    <a:pt x="63244" y="110006"/>
                  </a:cubicBezTo>
                  <a:cubicBezTo>
                    <a:pt x="49812" y="80559"/>
                    <a:pt x="60126" y="38071"/>
                    <a:pt x="91548" y="-6560"/>
                  </a:cubicBezTo>
                  <a:cubicBezTo>
                    <a:pt x="92071" y="-7325"/>
                    <a:pt x="93140" y="-7522"/>
                    <a:pt x="93903" y="-6997"/>
                  </a:cubicBezTo>
                  <a:cubicBezTo>
                    <a:pt x="94666" y="-6472"/>
                    <a:pt x="94863" y="-5421"/>
                    <a:pt x="94339" y="-4634"/>
                  </a:cubicBezTo>
                  <a:cubicBezTo>
                    <a:pt x="94339" y="-4634"/>
                    <a:pt x="94317" y="-4612"/>
                    <a:pt x="94317" y="-4612"/>
                  </a:cubicBezTo>
                  <a:cubicBezTo>
                    <a:pt x="63615" y="39012"/>
                    <a:pt x="53410" y="80274"/>
                    <a:pt x="66340" y="108584"/>
                  </a:cubicBezTo>
                  <a:cubicBezTo>
                    <a:pt x="81648" y="142167"/>
                    <a:pt x="107074" y="157087"/>
                    <a:pt x="160127" y="163629"/>
                  </a:cubicBezTo>
                  <a:cubicBezTo>
                    <a:pt x="176852" y="161157"/>
                    <a:pt x="183808" y="165533"/>
                    <a:pt x="188388" y="170127"/>
                  </a:cubicBezTo>
                  <a:cubicBezTo>
                    <a:pt x="191767" y="173518"/>
                    <a:pt x="195649" y="183604"/>
                    <a:pt x="194101" y="190627"/>
                  </a:cubicBezTo>
                  <a:cubicBezTo>
                    <a:pt x="193468" y="193493"/>
                    <a:pt x="191986" y="195571"/>
                    <a:pt x="189783" y="196687"/>
                  </a:cubicBezTo>
                  <a:cubicBezTo>
                    <a:pt x="189042" y="200013"/>
                    <a:pt x="187253" y="202703"/>
                    <a:pt x="184986" y="203841"/>
                  </a:cubicBezTo>
                  <a:cubicBezTo>
                    <a:pt x="183808" y="204432"/>
                    <a:pt x="182478" y="204607"/>
                    <a:pt x="181192" y="204322"/>
                  </a:cubicBezTo>
                  <a:cubicBezTo>
                    <a:pt x="180189" y="206139"/>
                    <a:pt x="178313" y="207626"/>
                    <a:pt x="176002" y="208348"/>
                  </a:cubicBezTo>
                  <a:cubicBezTo>
                    <a:pt x="174388" y="208851"/>
                    <a:pt x="172840" y="208895"/>
                    <a:pt x="171553" y="208501"/>
                  </a:cubicBezTo>
                  <a:cubicBezTo>
                    <a:pt x="169962" y="211301"/>
                    <a:pt x="166909" y="213423"/>
                    <a:pt x="163420" y="214015"/>
                  </a:cubicBezTo>
                  <a:cubicBezTo>
                    <a:pt x="162657" y="214189"/>
                    <a:pt x="161981" y="214233"/>
                    <a:pt x="161305" y="214233"/>
                  </a:cubicBezTo>
                  <a:close/>
                </a:path>
              </a:pathLst>
            </a:custGeom>
            <a:solidFill>
              <a:srgbClr val="191919"/>
            </a:solidFill>
            <a:ln w="218" cap="flat">
              <a:noFill/>
              <a:prstDash val="solid"/>
              <a:miter/>
            </a:ln>
          </p:spPr>
          <p:txBody>
            <a:bodyPr rtlCol="0" anchor="ctr"/>
            <a:lstStyle/>
            <a:p>
              <a:endParaRPr lang="fr-FR"/>
            </a:p>
          </p:txBody>
        </p:sp>
        <p:sp>
          <p:nvSpPr>
            <p:cNvPr id="4480" name="Forme libre 4479">
              <a:extLst>
                <a:ext uri="{FF2B5EF4-FFF2-40B4-BE49-F238E27FC236}">
                  <a16:creationId xmlns:a16="http://schemas.microsoft.com/office/drawing/2014/main" id="{75C104DA-0B4C-4E73-5FBD-82AB2F99C5AD}"/>
                </a:ext>
              </a:extLst>
            </p:cNvPr>
            <p:cNvSpPr/>
            <p:nvPr/>
          </p:nvSpPr>
          <p:spPr>
            <a:xfrm>
              <a:off x="6594721" y="9728935"/>
              <a:ext cx="81640" cy="34107"/>
            </a:xfrm>
            <a:custGeom>
              <a:avLst/>
              <a:gdLst>
                <a:gd name="connsiteX0" fmla="*/ 61779 w 81640"/>
                <a:gd name="connsiteY0" fmla="*/ 286 h 34107"/>
                <a:gd name="connsiteX1" fmla="*/ 60449 w 81640"/>
                <a:gd name="connsiteY1" fmla="*/ -348 h 34107"/>
                <a:gd name="connsiteX2" fmla="*/ 24251 w 81640"/>
                <a:gd name="connsiteY2" fmla="*/ -22095 h 34107"/>
                <a:gd name="connsiteX3" fmla="*/ -16504 w 81640"/>
                <a:gd name="connsiteY3" fmla="*/ -30452 h 34107"/>
                <a:gd name="connsiteX4" fmla="*/ -18183 w 81640"/>
                <a:gd name="connsiteY4" fmla="*/ -32137 h 34107"/>
                <a:gd name="connsiteX5" fmla="*/ -16504 w 81640"/>
                <a:gd name="connsiteY5" fmla="*/ -33821 h 34107"/>
                <a:gd name="connsiteX6" fmla="*/ 63087 w 81640"/>
                <a:gd name="connsiteY6" fmla="*/ -2426 h 34107"/>
                <a:gd name="connsiteX7" fmla="*/ 62826 w 81640"/>
                <a:gd name="connsiteY7" fmla="*/ -42 h 34107"/>
                <a:gd name="connsiteX8" fmla="*/ 61779 w 81640"/>
                <a:gd name="connsiteY8" fmla="*/ 286 h 3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640" h="34107">
                  <a:moveTo>
                    <a:pt x="61779" y="286"/>
                  </a:moveTo>
                  <a:cubicBezTo>
                    <a:pt x="61277" y="286"/>
                    <a:pt x="60798" y="68"/>
                    <a:pt x="60449" y="-348"/>
                  </a:cubicBezTo>
                  <a:cubicBezTo>
                    <a:pt x="54103" y="-8355"/>
                    <a:pt x="41238" y="-16079"/>
                    <a:pt x="24251" y="-22095"/>
                  </a:cubicBezTo>
                  <a:cubicBezTo>
                    <a:pt x="9925" y="-27171"/>
                    <a:pt x="-6059" y="-30452"/>
                    <a:pt x="-16504" y="-30452"/>
                  </a:cubicBezTo>
                  <a:cubicBezTo>
                    <a:pt x="-17441" y="-30452"/>
                    <a:pt x="-18183" y="-31218"/>
                    <a:pt x="-18183" y="-32137"/>
                  </a:cubicBezTo>
                  <a:cubicBezTo>
                    <a:pt x="-18183" y="-33055"/>
                    <a:pt x="-17420" y="-33821"/>
                    <a:pt x="-16504" y="-33821"/>
                  </a:cubicBezTo>
                  <a:cubicBezTo>
                    <a:pt x="2773" y="-33821"/>
                    <a:pt x="47627" y="-21898"/>
                    <a:pt x="63087" y="-2426"/>
                  </a:cubicBezTo>
                  <a:cubicBezTo>
                    <a:pt x="63676" y="-1705"/>
                    <a:pt x="63545" y="-632"/>
                    <a:pt x="62826" y="-42"/>
                  </a:cubicBezTo>
                  <a:cubicBezTo>
                    <a:pt x="62521" y="155"/>
                    <a:pt x="62150" y="286"/>
                    <a:pt x="61779" y="286"/>
                  </a:cubicBezTo>
                  <a:close/>
                </a:path>
              </a:pathLst>
            </a:custGeom>
            <a:solidFill>
              <a:srgbClr val="191919"/>
            </a:solidFill>
            <a:ln w="218" cap="flat">
              <a:noFill/>
              <a:prstDash val="solid"/>
              <a:miter/>
            </a:ln>
          </p:spPr>
          <p:txBody>
            <a:bodyPr rtlCol="0" anchor="ctr"/>
            <a:lstStyle/>
            <a:p>
              <a:endParaRPr lang="fr-FR"/>
            </a:p>
          </p:txBody>
        </p:sp>
      </p:grpSp>
      <p:sp>
        <p:nvSpPr>
          <p:cNvPr id="4486" name="Forme libre 4485">
            <a:extLst>
              <a:ext uri="{FF2B5EF4-FFF2-40B4-BE49-F238E27FC236}">
                <a16:creationId xmlns:a16="http://schemas.microsoft.com/office/drawing/2014/main" id="{D37AA7BC-F7DB-48AF-45EB-C9602131AD6C}"/>
              </a:ext>
            </a:extLst>
          </p:cNvPr>
          <p:cNvSpPr/>
          <p:nvPr/>
        </p:nvSpPr>
        <p:spPr>
          <a:xfrm>
            <a:off x="568371" y="1291771"/>
            <a:ext cx="1904" cy="1904"/>
          </a:xfrm>
          <a:custGeom>
            <a:avLst/>
            <a:gdLst/>
            <a:ahLst/>
            <a:cxnLst/>
            <a:rect l="l" t="t" r="r" b="b"/>
            <a:pathLst>
              <a:path w="1904" h="1904"/>
            </a:pathLst>
          </a:custGeom>
          <a:solidFill>
            <a:srgbClr val="FFD26C"/>
          </a:solidFill>
          <a:ln w="1904" cap="flat">
            <a:noFill/>
            <a:prstDash val="solid"/>
            <a:miter/>
          </a:ln>
        </p:spPr>
        <p:txBody>
          <a:bodyPr rtlCol="0" anchor="ctr"/>
          <a:lstStyle/>
          <a:p>
            <a:endParaRPr lang="fr-FR"/>
          </a:p>
        </p:txBody>
      </p:sp>
    </p:spTree>
    <p:extLst>
      <p:ext uri="{BB962C8B-B14F-4D97-AF65-F5344CB8AC3E}">
        <p14:creationId xmlns:p14="http://schemas.microsoft.com/office/powerpoint/2010/main" val="48999583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Ressources Illustrations">
    <p:spTree>
      <p:nvGrpSpPr>
        <p:cNvPr id="1" name=""/>
        <p:cNvGrpSpPr/>
        <p:nvPr/>
      </p:nvGrpSpPr>
      <p:grpSpPr>
        <a:xfrm>
          <a:off x="0" y="0"/>
          <a:ext cx="0" cy="0"/>
          <a:chOff x="0" y="0"/>
          <a:chExt cx="0" cy="0"/>
        </a:xfrm>
      </p:grpSpPr>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Illustrations</a:t>
            </a:r>
          </a:p>
        </p:txBody>
      </p:sp>
      <p:sp>
        <p:nvSpPr>
          <p:cNvPr id="3205" name="Forme libre 3204">
            <a:extLst>
              <a:ext uri="{FF2B5EF4-FFF2-40B4-BE49-F238E27FC236}">
                <a16:creationId xmlns:a16="http://schemas.microsoft.com/office/drawing/2014/main" id="{B6459FF9-DA05-F605-7AF5-1445D6027C7C}"/>
              </a:ext>
            </a:extLst>
          </p:cNvPr>
          <p:cNvSpPr/>
          <p:nvPr/>
        </p:nvSpPr>
        <p:spPr>
          <a:xfrm>
            <a:off x="568371" y="1291771"/>
            <a:ext cx="1904" cy="1904"/>
          </a:xfrm>
          <a:custGeom>
            <a:avLst/>
            <a:gdLst/>
            <a:ahLst/>
            <a:cxnLst/>
            <a:rect l="l" t="t" r="r" b="b"/>
            <a:pathLst>
              <a:path w="1904" h="1904"/>
            </a:pathLst>
          </a:custGeom>
          <a:noFill/>
          <a:ln w="1904" cap="flat">
            <a:noFill/>
            <a:prstDash val="solid"/>
            <a:miter/>
          </a:ln>
        </p:spPr>
        <p:txBody>
          <a:bodyPr rtlCol="0" anchor="ctr"/>
          <a:lstStyle/>
          <a:p>
            <a:endParaRPr lang="fr-FR"/>
          </a:p>
        </p:txBody>
      </p:sp>
      <p:sp>
        <p:nvSpPr>
          <p:cNvPr id="4486" name="Forme libre 4485">
            <a:extLst>
              <a:ext uri="{FF2B5EF4-FFF2-40B4-BE49-F238E27FC236}">
                <a16:creationId xmlns:a16="http://schemas.microsoft.com/office/drawing/2014/main" id="{D37AA7BC-F7DB-48AF-45EB-C9602131AD6C}"/>
              </a:ext>
            </a:extLst>
          </p:cNvPr>
          <p:cNvSpPr/>
          <p:nvPr/>
        </p:nvSpPr>
        <p:spPr>
          <a:xfrm>
            <a:off x="568371" y="1291771"/>
            <a:ext cx="1904" cy="1904"/>
          </a:xfrm>
          <a:custGeom>
            <a:avLst/>
            <a:gdLst/>
            <a:ahLst/>
            <a:cxnLst/>
            <a:rect l="l" t="t" r="r" b="b"/>
            <a:pathLst>
              <a:path w="1904" h="1904"/>
            </a:pathLst>
          </a:custGeom>
          <a:solidFill>
            <a:srgbClr val="FFD26C"/>
          </a:solidFill>
          <a:ln w="1904" cap="flat">
            <a:noFill/>
            <a:prstDash val="solid"/>
            <a:miter/>
          </a:ln>
        </p:spPr>
        <p:txBody>
          <a:bodyPr rtlCol="0" anchor="ctr"/>
          <a:lstStyle/>
          <a:p>
            <a:endParaRPr lang="fr-FR"/>
          </a:p>
        </p:txBody>
      </p:sp>
      <p:grpSp>
        <p:nvGrpSpPr>
          <p:cNvPr id="4518" name="Graphique 2">
            <a:extLst>
              <a:ext uri="{FF2B5EF4-FFF2-40B4-BE49-F238E27FC236}">
                <a16:creationId xmlns:a16="http://schemas.microsoft.com/office/drawing/2014/main" id="{B0BF26F1-86C7-8F7E-B590-80115650FBCE}"/>
              </a:ext>
            </a:extLst>
          </p:cNvPr>
          <p:cNvGrpSpPr/>
          <p:nvPr userDrawn="1"/>
        </p:nvGrpSpPr>
        <p:grpSpPr>
          <a:xfrm>
            <a:off x="1252538" y="6130127"/>
            <a:ext cx="646276" cy="419684"/>
            <a:chOff x="1562225" y="18037941"/>
            <a:chExt cx="646276" cy="419684"/>
          </a:xfrm>
        </p:grpSpPr>
        <p:sp>
          <p:nvSpPr>
            <p:cNvPr id="4519" name="Forme libre 4518">
              <a:extLst>
                <a:ext uri="{FF2B5EF4-FFF2-40B4-BE49-F238E27FC236}">
                  <a16:creationId xmlns:a16="http://schemas.microsoft.com/office/drawing/2014/main" id="{31F062B4-51E6-EBF4-FC8B-172D809A2699}"/>
                </a:ext>
              </a:extLst>
            </p:cNvPr>
            <p:cNvSpPr/>
            <p:nvPr/>
          </p:nvSpPr>
          <p:spPr>
            <a:xfrm>
              <a:off x="1667511" y="18316256"/>
              <a:ext cx="99246" cy="139236"/>
            </a:xfrm>
            <a:custGeom>
              <a:avLst/>
              <a:gdLst>
                <a:gd name="connsiteX0" fmla="*/ 99484 w 99246"/>
                <a:gd name="connsiteY0" fmla="*/ 109958 h 139236"/>
                <a:gd name="connsiteX1" fmla="*/ 67482 w 99246"/>
                <a:gd name="connsiteY1" fmla="*/ 129387 h 139236"/>
                <a:gd name="connsiteX2" fmla="*/ 50718 w 99246"/>
                <a:gd name="connsiteY2" fmla="*/ 139292 h 139236"/>
                <a:gd name="connsiteX3" fmla="*/ 238 w 99246"/>
                <a:gd name="connsiteY3" fmla="*/ 21007 h 139236"/>
                <a:gd name="connsiteX4" fmla="*/ 34717 w 99246"/>
                <a:gd name="connsiteY4" fmla="*/ 55 h 139236"/>
                <a:gd name="connsiteX5" fmla="*/ 99484 w 99246"/>
                <a:gd name="connsiteY5" fmla="*/ 109958 h 139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246" h="139236">
                  <a:moveTo>
                    <a:pt x="99484" y="109958"/>
                  </a:moveTo>
                  <a:lnTo>
                    <a:pt x="67482" y="129387"/>
                  </a:lnTo>
                  <a:lnTo>
                    <a:pt x="50718" y="139292"/>
                  </a:lnTo>
                  <a:lnTo>
                    <a:pt x="238" y="21007"/>
                  </a:lnTo>
                  <a:lnTo>
                    <a:pt x="34717" y="55"/>
                  </a:lnTo>
                  <a:cubicBezTo>
                    <a:pt x="34717" y="55"/>
                    <a:pt x="66720" y="78340"/>
                    <a:pt x="99484" y="109958"/>
                  </a:cubicBezTo>
                  <a:close/>
                </a:path>
              </a:pathLst>
            </a:custGeom>
            <a:solidFill>
              <a:srgbClr val="FFD26C"/>
            </a:solidFill>
            <a:ln w="1904" cap="flat">
              <a:noFill/>
              <a:prstDash val="solid"/>
              <a:miter/>
            </a:ln>
          </p:spPr>
          <p:txBody>
            <a:bodyPr rtlCol="0" anchor="ctr"/>
            <a:lstStyle/>
            <a:p>
              <a:endParaRPr lang="fr-FR"/>
            </a:p>
          </p:txBody>
        </p:sp>
        <p:sp>
          <p:nvSpPr>
            <p:cNvPr id="4520" name="Forme libre 4519">
              <a:extLst>
                <a:ext uri="{FF2B5EF4-FFF2-40B4-BE49-F238E27FC236}">
                  <a16:creationId xmlns:a16="http://schemas.microsoft.com/office/drawing/2014/main" id="{4715AE16-E880-F312-3773-82F0ED70BE7B}"/>
                </a:ext>
              </a:extLst>
            </p:cNvPr>
            <p:cNvSpPr/>
            <p:nvPr/>
          </p:nvSpPr>
          <p:spPr>
            <a:xfrm>
              <a:off x="1665269" y="18313815"/>
              <a:ext cx="103773" cy="143809"/>
            </a:xfrm>
            <a:custGeom>
              <a:avLst/>
              <a:gdLst>
                <a:gd name="connsiteX0" fmla="*/ 53150 w 103773"/>
                <a:gd name="connsiteY0" fmla="*/ 143827 h 143809"/>
                <a:gd name="connsiteX1" fmla="*/ 50864 w 103773"/>
                <a:gd name="connsiteY1" fmla="*/ 142496 h 143809"/>
                <a:gd name="connsiteX2" fmla="*/ 384 w 103773"/>
                <a:gd name="connsiteY2" fmla="*/ 24209 h 143809"/>
                <a:gd name="connsiteX3" fmla="*/ 1336 w 103773"/>
                <a:gd name="connsiteY3" fmla="*/ 21352 h 143809"/>
                <a:gd name="connsiteX4" fmla="*/ 35816 w 103773"/>
                <a:gd name="connsiteY4" fmla="*/ 400 h 143809"/>
                <a:gd name="connsiteX5" fmla="*/ 38482 w 103773"/>
                <a:gd name="connsiteY5" fmla="*/ 591 h 143809"/>
                <a:gd name="connsiteX6" fmla="*/ 39054 w 103773"/>
                <a:gd name="connsiteY6" fmla="*/ 1352 h 143809"/>
                <a:gd name="connsiteX7" fmla="*/ 103250 w 103773"/>
                <a:gd name="connsiteY7" fmla="*/ 110494 h 143809"/>
                <a:gd name="connsiteX8" fmla="*/ 104012 w 103773"/>
                <a:gd name="connsiteY8" fmla="*/ 112399 h 143809"/>
                <a:gd name="connsiteX9" fmla="*/ 102869 w 103773"/>
                <a:gd name="connsiteY9" fmla="*/ 114114 h 143809"/>
                <a:gd name="connsiteX10" fmla="*/ 70866 w 103773"/>
                <a:gd name="connsiteY10" fmla="*/ 133543 h 143809"/>
                <a:gd name="connsiteX11" fmla="*/ 54103 w 103773"/>
                <a:gd name="connsiteY11" fmla="*/ 143448 h 143809"/>
                <a:gd name="connsiteX12" fmla="*/ 53150 w 103773"/>
                <a:gd name="connsiteY12" fmla="*/ 143827 h 143809"/>
                <a:gd name="connsiteX13" fmla="*/ 53150 w 103773"/>
                <a:gd name="connsiteY13" fmla="*/ 143827 h 143809"/>
                <a:gd name="connsiteX14" fmla="*/ 5337 w 103773"/>
                <a:gd name="connsiteY14" fmla="*/ 24401 h 143809"/>
                <a:gd name="connsiteX15" fmla="*/ 54103 w 103773"/>
                <a:gd name="connsiteY15" fmla="*/ 138494 h 143809"/>
                <a:gd name="connsiteX16" fmla="*/ 68771 w 103773"/>
                <a:gd name="connsiteY16" fmla="*/ 129923 h 143809"/>
                <a:gd name="connsiteX17" fmla="*/ 98297 w 103773"/>
                <a:gd name="connsiteY17" fmla="*/ 112019 h 143809"/>
                <a:gd name="connsiteX18" fmla="*/ 36006 w 103773"/>
                <a:gd name="connsiteY18" fmla="*/ 5733 h 143809"/>
                <a:gd name="connsiteX19" fmla="*/ 5337 w 103773"/>
                <a:gd name="connsiteY19" fmla="*/ 24401 h 14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3773" h="143809">
                  <a:moveTo>
                    <a:pt x="53150" y="143827"/>
                  </a:moveTo>
                  <a:cubicBezTo>
                    <a:pt x="52198" y="144019"/>
                    <a:pt x="51245" y="143448"/>
                    <a:pt x="50864" y="142496"/>
                  </a:cubicBezTo>
                  <a:lnTo>
                    <a:pt x="384" y="24209"/>
                  </a:lnTo>
                  <a:cubicBezTo>
                    <a:pt x="3" y="23257"/>
                    <a:pt x="384" y="21923"/>
                    <a:pt x="1336" y="21352"/>
                  </a:cubicBezTo>
                  <a:lnTo>
                    <a:pt x="35816" y="400"/>
                  </a:lnTo>
                  <a:cubicBezTo>
                    <a:pt x="36768" y="-171"/>
                    <a:pt x="37720" y="19"/>
                    <a:pt x="38482" y="591"/>
                  </a:cubicBezTo>
                  <a:cubicBezTo>
                    <a:pt x="38673" y="781"/>
                    <a:pt x="38863" y="1163"/>
                    <a:pt x="39054" y="1352"/>
                  </a:cubicBezTo>
                  <a:cubicBezTo>
                    <a:pt x="39435" y="2115"/>
                    <a:pt x="71438" y="79639"/>
                    <a:pt x="103250" y="110494"/>
                  </a:cubicBezTo>
                  <a:cubicBezTo>
                    <a:pt x="103821" y="111067"/>
                    <a:pt x="104012" y="111638"/>
                    <a:pt x="104012" y="112399"/>
                  </a:cubicBezTo>
                  <a:cubicBezTo>
                    <a:pt x="104012" y="113162"/>
                    <a:pt x="103631" y="113733"/>
                    <a:pt x="102869" y="114114"/>
                  </a:cubicBezTo>
                  <a:lnTo>
                    <a:pt x="70866" y="133543"/>
                  </a:lnTo>
                  <a:lnTo>
                    <a:pt x="54103" y="143448"/>
                  </a:lnTo>
                  <a:cubicBezTo>
                    <a:pt x="53722" y="143827"/>
                    <a:pt x="53531" y="143827"/>
                    <a:pt x="53150" y="143827"/>
                  </a:cubicBezTo>
                  <a:lnTo>
                    <a:pt x="53150" y="143827"/>
                  </a:lnTo>
                  <a:close/>
                  <a:moveTo>
                    <a:pt x="5337" y="24401"/>
                  </a:moveTo>
                  <a:lnTo>
                    <a:pt x="54103" y="138494"/>
                  </a:lnTo>
                  <a:lnTo>
                    <a:pt x="68771" y="129923"/>
                  </a:lnTo>
                  <a:lnTo>
                    <a:pt x="98297" y="112019"/>
                  </a:lnTo>
                  <a:cubicBezTo>
                    <a:pt x="69152" y="82304"/>
                    <a:pt x="41721" y="19258"/>
                    <a:pt x="36006" y="5733"/>
                  </a:cubicBezTo>
                  <a:lnTo>
                    <a:pt x="5337" y="24401"/>
                  </a:lnTo>
                  <a:close/>
                </a:path>
              </a:pathLst>
            </a:custGeom>
            <a:solidFill>
              <a:srgbClr val="000000"/>
            </a:solidFill>
            <a:ln w="1904" cap="flat">
              <a:noFill/>
              <a:prstDash val="solid"/>
              <a:miter/>
            </a:ln>
          </p:spPr>
          <p:txBody>
            <a:bodyPr rtlCol="0" anchor="ctr"/>
            <a:lstStyle/>
            <a:p>
              <a:endParaRPr lang="fr-FR"/>
            </a:p>
          </p:txBody>
        </p:sp>
        <p:sp>
          <p:nvSpPr>
            <p:cNvPr id="4521" name="Forme libre 4520">
              <a:extLst>
                <a:ext uri="{FF2B5EF4-FFF2-40B4-BE49-F238E27FC236}">
                  <a16:creationId xmlns:a16="http://schemas.microsoft.com/office/drawing/2014/main" id="{D26FC86E-6B89-5EE7-CF88-5F5D7362127E}"/>
                </a:ext>
              </a:extLst>
            </p:cNvPr>
            <p:cNvSpPr/>
            <p:nvPr/>
          </p:nvSpPr>
          <p:spPr>
            <a:xfrm>
              <a:off x="1648271" y="18318922"/>
              <a:ext cx="104199" cy="136571"/>
            </a:xfrm>
            <a:custGeom>
              <a:avLst/>
              <a:gdLst>
                <a:gd name="connsiteX0" fmla="*/ 104437 w 104199"/>
                <a:gd name="connsiteY0" fmla="*/ 115103 h 136571"/>
                <a:gd name="connsiteX1" fmla="*/ 69958 w 104199"/>
                <a:gd name="connsiteY1" fmla="*/ 136626 h 136571"/>
                <a:gd name="connsiteX2" fmla="*/ 238 w 104199"/>
                <a:gd name="connsiteY2" fmla="*/ 21007 h 136571"/>
                <a:gd name="connsiteX3" fmla="*/ 34717 w 104199"/>
                <a:gd name="connsiteY3" fmla="*/ 55 h 136571"/>
                <a:gd name="connsiteX4" fmla="*/ 104437 w 104199"/>
                <a:gd name="connsiteY4" fmla="*/ 115103 h 136571"/>
                <a:gd name="connsiteX5" fmla="*/ 104437 w 104199"/>
                <a:gd name="connsiteY5" fmla="*/ 115103 h 13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199" h="136571">
                  <a:moveTo>
                    <a:pt x="104437" y="115103"/>
                  </a:moveTo>
                  <a:lnTo>
                    <a:pt x="69958" y="136626"/>
                  </a:lnTo>
                  <a:lnTo>
                    <a:pt x="238" y="21007"/>
                  </a:lnTo>
                  <a:lnTo>
                    <a:pt x="34717" y="55"/>
                  </a:lnTo>
                  <a:cubicBezTo>
                    <a:pt x="34717" y="55"/>
                    <a:pt x="71673" y="83483"/>
                    <a:pt x="104437" y="115103"/>
                  </a:cubicBezTo>
                  <a:lnTo>
                    <a:pt x="104437" y="115103"/>
                  </a:lnTo>
                  <a:close/>
                </a:path>
              </a:pathLst>
            </a:custGeom>
            <a:solidFill>
              <a:srgbClr val="FFD26C"/>
            </a:solidFill>
            <a:ln w="1904" cap="flat">
              <a:noFill/>
              <a:prstDash val="solid"/>
              <a:miter/>
            </a:ln>
          </p:spPr>
          <p:txBody>
            <a:bodyPr rtlCol="0" anchor="ctr"/>
            <a:lstStyle/>
            <a:p>
              <a:endParaRPr lang="fr-FR"/>
            </a:p>
          </p:txBody>
        </p:sp>
        <p:sp>
          <p:nvSpPr>
            <p:cNvPr id="4522" name="Forme libre 4521">
              <a:extLst>
                <a:ext uri="{FF2B5EF4-FFF2-40B4-BE49-F238E27FC236}">
                  <a16:creationId xmlns:a16="http://schemas.microsoft.com/office/drawing/2014/main" id="{1DE9437A-14A7-8D70-B5D1-0C6CCB1DAB07}"/>
                </a:ext>
              </a:extLst>
            </p:cNvPr>
            <p:cNvSpPr/>
            <p:nvPr/>
          </p:nvSpPr>
          <p:spPr>
            <a:xfrm>
              <a:off x="1645863" y="18316515"/>
              <a:ext cx="108844" cy="141109"/>
            </a:xfrm>
            <a:custGeom>
              <a:avLst/>
              <a:gdLst>
                <a:gd name="connsiteX0" fmla="*/ 72556 w 108844"/>
                <a:gd name="connsiteY0" fmla="*/ 141127 h 141109"/>
                <a:gd name="connsiteX1" fmla="*/ 70270 w 108844"/>
                <a:gd name="connsiteY1" fmla="*/ 139985 h 141109"/>
                <a:gd name="connsiteX2" fmla="*/ 550 w 108844"/>
                <a:gd name="connsiteY2" fmla="*/ 24366 h 141109"/>
                <a:gd name="connsiteX3" fmla="*/ 1312 w 108844"/>
                <a:gd name="connsiteY3" fmla="*/ 21319 h 141109"/>
                <a:gd name="connsiteX4" fmla="*/ 35791 w 108844"/>
                <a:gd name="connsiteY4" fmla="*/ 367 h 141109"/>
                <a:gd name="connsiteX5" fmla="*/ 38839 w 108844"/>
                <a:gd name="connsiteY5" fmla="*/ 1128 h 141109"/>
                <a:gd name="connsiteX6" fmla="*/ 39029 w 108844"/>
                <a:gd name="connsiteY6" fmla="*/ 1319 h 141109"/>
                <a:gd name="connsiteX7" fmla="*/ 108369 w 108844"/>
                <a:gd name="connsiteY7" fmla="*/ 115794 h 141109"/>
                <a:gd name="connsiteX8" fmla="*/ 108369 w 108844"/>
                <a:gd name="connsiteY8" fmla="*/ 119033 h 141109"/>
                <a:gd name="connsiteX9" fmla="*/ 107988 w 108844"/>
                <a:gd name="connsiteY9" fmla="*/ 119414 h 141109"/>
                <a:gd name="connsiteX10" fmla="*/ 73509 w 108844"/>
                <a:gd name="connsiteY10" fmla="*/ 140937 h 141109"/>
                <a:gd name="connsiteX11" fmla="*/ 72556 w 108844"/>
                <a:gd name="connsiteY11" fmla="*/ 141127 h 141109"/>
                <a:gd name="connsiteX12" fmla="*/ 72556 w 108844"/>
                <a:gd name="connsiteY12" fmla="*/ 141127 h 141109"/>
                <a:gd name="connsiteX13" fmla="*/ 5693 w 108844"/>
                <a:gd name="connsiteY13" fmla="*/ 24176 h 141109"/>
                <a:gd name="connsiteX14" fmla="*/ 73128 w 108844"/>
                <a:gd name="connsiteY14" fmla="*/ 135986 h 141109"/>
                <a:gd name="connsiteX15" fmla="*/ 103416 w 108844"/>
                <a:gd name="connsiteY15" fmla="*/ 117318 h 141109"/>
                <a:gd name="connsiteX16" fmla="*/ 36172 w 108844"/>
                <a:gd name="connsiteY16" fmla="*/ 5890 h 141109"/>
                <a:gd name="connsiteX17" fmla="*/ 5693 w 108844"/>
                <a:gd name="connsiteY17" fmla="*/ 24176 h 141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8844" h="141109">
                  <a:moveTo>
                    <a:pt x="72556" y="141127"/>
                  </a:moveTo>
                  <a:cubicBezTo>
                    <a:pt x="71604" y="141319"/>
                    <a:pt x="70842" y="140748"/>
                    <a:pt x="70270" y="139985"/>
                  </a:cubicBezTo>
                  <a:lnTo>
                    <a:pt x="550" y="24366"/>
                  </a:lnTo>
                  <a:cubicBezTo>
                    <a:pt x="-21" y="23224"/>
                    <a:pt x="169" y="21890"/>
                    <a:pt x="1312" y="21319"/>
                  </a:cubicBezTo>
                  <a:lnTo>
                    <a:pt x="35791" y="367"/>
                  </a:lnTo>
                  <a:cubicBezTo>
                    <a:pt x="36934" y="-204"/>
                    <a:pt x="38268" y="-14"/>
                    <a:pt x="38839" y="1128"/>
                  </a:cubicBezTo>
                  <a:cubicBezTo>
                    <a:pt x="38839" y="1128"/>
                    <a:pt x="38839" y="1319"/>
                    <a:pt x="39029" y="1319"/>
                  </a:cubicBezTo>
                  <a:cubicBezTo>
                    <a:pt x="39410" y="2080"/>
                    <a:pt x="76366" y="84747"/>
                    <a:pt x="108369" y="115794"/>
                  </a:cubicBezTo>
                  <a:cubicBezTo>
                    <a:pt x="109321" y="116747"/>
                    <a:pt x="109321" y="118080"/>
                    <a:pt x="108369" y="119033"/>
                  </a:cubicBezTo>
                  <a:cubicBezTo>
                    <a:pt x="108178" y="119222"/>
                    <a:pt x="108178" y="119222"/>
                    <a:pt x="107988" y="119414"/>
                  </a:cubicBezTo>
                  <a:lnTo>
                    <a:pt x="73509" y="140937"/>
                  </a:lnTo>
                  <a:cubicBezTo>
                    <a:pt x="73128" y="141127"/>
                    <a:pt x="72937" y="141127"/>
                    <a:pt x="72556" y="141127"/>
                  </a:cubicBezTo>
                  <a:lnTo>
                    <a:pt x="72556" y="141127"/>
                  </a:lnTo>
                  <a:close/>
                  <a:moveTo>
                    <a:pt x="5693" y="24176"/>
                  </a:moveTo>
                  <a:lnTo>
                    <a:pt x="73128" y="135986"/>
                  </a:lnTo>
                  <a:lnTo>
                    <a:pt x="103416" y="117318"/>
                  </a:lnTo>
                  <a:cubicBezTo>
                    <a:pt x="74080" y="87223"/>
                    <a:pt x="42458" y="19604"/>
                    <a:pt x="36172" y="5890"/>
                  </a:cubicBezTo>
                  <a:lnTo>
                    <a:pt x="5693" y="24176"/>
                  </a:lnTo>
                  <a:close/>
                </a:path>
              </a:pathLst>
            </a:custGeom>
            <a:solidFill>
              <a:srgbClr val="000000"/>
            </a:solidFill>
            <a:ln w="1904" cap="flat">
              <a:noFill/>
              <a:prstDash val="solid"/>
              <a:miter/>
            </a:ln>
          </p:spPr>
          <p:txBody>
            <a:bodyPr rtlCol="0" anchor="ctr"/>
            <a:lstStyle/>
            <a:p>
              <a:endParaRPr lang="fr-FR"/>
            </a:p>
          </p:txBody>
        </p:sp>
        <p:sp>
          <p:nvSpPr>
            <p:cNvPr id="4523" name="Forme libre 4522">
              <a:extLst>
                <a:ext uri="{FF2B5EF4-FFF2-40B4-BE49-F238E27FC236}">
                  <a16:creationId xmlns:a16="http://schemas.microsoft.com/office/drawing/2014/main" id="{42BC9562-48B1-8536-C2BB-AE2C685EFBF8}"/>
                </a:ext>
              </a:extLst>
            </p:cNvPr>
            <p:cNvSpPr/>
            <p:nvPr/>
          </p:nvSpPr>
          <p:spPr>
            <a:xfrm>
              <a:off x="1633032" y="18333779"/>
              <a:ext cx="68767" cy="29169"/>
            </a:xfrm>
            <a:custGeom>
              <a:avLst/>
              <a:gdLst>
                <a:gd name="connsiteX0" fmla="*/ 238 w 68767"/>
                <a:gd name="connsiteY0" fmla="*/ 6532 h 29169"/>
                <a:gd name="connsiteX1" fmla="*/ 11096 w 68767"/>
                <a:gd name="connsiteY1" fmla="*/ 19865 h 29169"/>
                <a:gd name="connsiteX2" fmla="*/ 34146 w 68767"/>
                <a:gd name="connsiteY2" fmla="*/ 29008 h 29169"/>
                <a:gd name="connsiteX3" fmla="*/ 69006 w 68767"/>
                <a:gd name="connsiteY3" fmla="*/ 24246 h 29169"/>
                <a:gd name="connsiteX4" fmla="*/ 56814 w 68767"/>
                <a:gd name="connsiteY4" fmla="*/ 55 h 29169"/>
                <a:gd name="connsiteX5" fmla="*/ 238 w 68767"/>
                <a:gd name="connsiteY5" fmla="*/ 6532 h 2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67" h="29169">
                  <a:moveTo>
                    <a:pt x="238" y="6532"/>
                  </a:moveTo>
                  <a:lnTo>
                    <a:pt x="11096" y="19865"/>
                  </a:lnTo>
                  <a:cubicBezTo>
                    <a:pt x="16620" y="26722"/>
                    <a:pt x="25383" y="30152"/>
                    <a:pt x="34146" y="29008"/>
                  </a:cubicBezTo>
                  <a:lnTo>
                    <a:pt x="69006" y="24246"/>
                  </a:lnTo>
                  <a:lnTo>
                    <a:pt x="56814" y="55"/>
                  </a:lnTo>
                  <a:lnTo>
                    <a:pt x="238" y="6532"/>
                  </a:lnTo>
                  <a:close/>
                </a:path>
              </a:pathLst>
            </a:custGeom>
            <a:solidFill>
              <a:srgbClr val="FFD26C"/>
            </a:solidFill>
            <a:ln w="1904" cap="flat">
              <a:noFill/>
              <a:prstDash val="solid"/>
              <a:miter/>
            </a:ln>
          </p:spPr>
          <p:txBody>
            <a:bodyPr rtlCol="0" anchor="ctr"/>
            <a:lstStyle/>
            <a:p>
              <a:endParaRPr lang="fr-FR"/>
            </a:p>
          </p:txBody>
        </p:sp>
        <p:sp>
          <p:nvSpPr>
            <p:cNvPr id="4524" name="Forme libre 4523">
              <a:extLst>
                <a:ext uri="{FF2B5EF4-FFF2-40B4-BE49-F238E27FC236}">
                  <a16:creationId xmlns:a16="http://schemas.microsoft.com/office/drawing/2014/main" id="{94CB837C-AF19-8F62-6A41-52B4AA7CD68F}"/>
                </a:ext>
              </a:extLst>
            </p:cNvPr>
            <p:cNvSpPr/>
            <p:nvPr/>
          </p:nvSpPr>
          <p:spPr>
            <a:xfrm>
              <a:off x="1630847" y="18331647"/>
              <a:ext cx="73506" cy="33632"/>
            </a:xfrm>
            <a:custGeom>
              <a:avLst/>
              <a:gdLst>
                <a:gd name="connsiteX0" fmla="*/ 71571 w 73506"/>
                <a:gd name="connsiteY0" fmla="*/ 28663 h 33632"/>
                <a:gd name="connsiteX1" fmla="*/ 36711 w 73506"/>
                <a:gd name="connsiteY1" fmla="*/ 33425 h 33632"/>
                <a:gd name="connsiteX2" fmla="*/ 11566 w 73506"/>
                <a:gd name="connsiteY2" fmla="*/ 23520 h 33632"/>
                <a:gd name="connsiteX3" fmla="*/ 708 w 73506"/>
                <a:gd name="connsiteY3" fmla="*/ 10186 h 33632"/>
                <a:gd name="connsiteX4" fmla="*/ 1089 w 73506"/>
                <a:gd name="connsiteY4" fmla="*/ 6948 h 33632"/>
                <a:gd name="connsiteX5" fmla="*/ 1089 w 73506"/>
                <a:gd name="connsiteY5" fmla="*/ 6948 h 33632"/>
                <a:gd name="connsiteX6" fmla="*/ 2232 w 73506"/>
                <a:gd name="connsiteY6" fmla="*/ 6569 h 33632"/>
                <a:gd name="connsiteX7" fmla="*/ 58999 w 73506"/>
                <a:gd name="connsiteY7" fmla="*/ 92 h 33632"/>
                <a:gd name="connsiteX8" fmla="*/ 61285 w 73506"/>
                <a:gd name="connsiteY8" fmla="*/ 1234 h 33632"/>
                <a:gd name="connsiteX9" fmla="*/ 73476 w 73506"/>
                <a:gd name="connsiteY9" fmla="*/ 25425 h 33632"/>
                <a:gd name="connsiteX10" fmla="*/ 72714 w 73506"/>
                <a:gd name="connsiteY10" fmla="*/ 28282 h 33632"/>
                <a:gd name="connsiteX11" fmla="*/ 71571 w 73506"/>
                <a:gd name="connsiteY11" fmla="*/ 28663 h 33632"/>
                <a:gd name="connsiteX12" fmla="*/ 71571 w 73506"/>
                <a:gd name="connsiteY12" fmla="*/ 28663 h 33632"/>
                <a:gd name="connsiteX13" fmla="*/ 6613 w 73506"/>
                <a:gd name="connsiteY13" fmla="*/ 10568 h 33632"/>
                <a:gd name="connsiteX14" fmla="*/ 14805 w 73506"/>
                <a:gd name="connsiteY14" fmla="*/ 20663 h 33632"/>
                <a:gd name="connsiteX15" fmla="*/ 35949 w 73506"/>
                <a:gd name="connsiteY15" fmla="*/ 29044 h 33632"/>
                <a:gd name="connsiteX16" fmla="*/ 67761 w 73506"/>
                <a:gd name="connsiteY16" fmla="*/ 24664 h 33632"/>
                <a:gd name="connsiteX17" fmla="*/ 57665 w 73506"/>
                <a:gd name="connsiteY17" fmla="*/ 4664 h 33632"/>
                <a:gd name="connsiteX18" fmla="*/ 6613 w 73506"/>
                <a:gd name="connsiteY18" fmla="*/ 10568 h 3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06" h="33632">
                  <a:moveTo>
                    <a:pt x="71571" y="28663"/>
                  </a:moveTo>
                  <a:lnTo>
                    <a:pt x="36711" y="33425"/>
                  </a:lnTo>
                  <a:cubicBezTo>
                    <a:pt x="27187" y="34759"/>
                    <a:pt x="17662" y="30949"/>
                    <a:pt x="11566" y="23520"/>
                  </a:cubicBezTo>
                  <a:lnTo>
                    <a:pt x="708" y="10186"/>
                  </a:lnTo>
                  <a:cubicBezTo>
                    <a:pt x="-54" y="9234"/>
                    <a:pt x="137" y="7900"/>
                    <a:pt x="1089" y="6948"/>
                  </a:cubicBezTo>
                  <a:cubicBezTo>
                    <a:pt x="1089" y="6948"/>
                    <a:pt x="1089" y="6948"/>
                    <a:pt x="1089" y="6948"/>
                  </a:cubicBezTo>
                  <a:cubicBezTo>
                    <a:pt x="1470" y="6758"/>
                    <a:pt x="1851" y="6569"/>
                    <a:pt x="2232" y="6569"/>
                  </a:cubicBezTo>
                  <a:lnTo>
                    <a:pt x="58999" y="92"/>
                  </a:lnTo>
                  <a:cubicBezTo>
                    <a:pt x="59951" y="-98"/>
                    <a:pt x="60904" y="473"/>
                    <a:pt x="61285" y="1234"/>
                  </a:cubicBezTo>
                  <a:lnTo>
                    <a:pt x="73476" y="25425"/>
                  </a:lnTo>
                  <a:cubicBezTo>
                    <a:pt x="74048" y="26377"/>
                    <a:pt x="73667" y="27711"/>
                    <a:pt x="72714" y="28282"/>
                  </a:cubicBezTo>
                  <a:cubicBezTo>
                    <a:pt x="72143" y="28473"/>
                    <a:pt x="71952" y="28663"/>
                    <a:pt x="71571" y="28663"/>
                  </a:cubicBezTo>
                  <a:lnTo>
                    <a:pt x="71571" y="28663"/>
                  </a:lnTo>
                  <a:close/>
                  <a:moveTo>
                    <a:pt x="6613" y="10568"/>
                  </a:moveTo>
                  <a:lnTo>
                    <a:pt x="14805" y="20663"/>
                  </a:lnTo>
                  <a:cubicBezTo>
                    <a:pt x="19948" y="26948"/>
                    <a:pt x="27949" y="29997"/>
                    <a:pt x="35949" y="29044"/>
                  </a:cubicBezTo>
                  <a:lnTo>
                    <a:pt x="67761" y="24664"/>
                  </a:lnTo>
                  <a:lnTo>
                    <a:pt x="57665" y="4664"/>
                  </a:lnTo>
                  <a:lnTo>
                    <a:pt x="6613" y="10568"/>
                  </a:lnTo>
                  <a:close/>
                </a:path>
              </a:pathLst>
            </a:custGeom>
            <a:solidFill>
              <a:srgbClr val="000000"/>
            </a:solidFill>
            <a:ln w="1904" cap="flat">
              <a:noFill/>
              <a:prstDash val="solid"/>
              <a:miter/>
            </a:ln>
          </p:spPr>
          <p:txBody>
            <a:bodyPr rtlCol="0" anchor="ctr"/>
            <a:lstStyle/>
            <a:p>
              <a:endParaRPr lang="fr-FR"/>
            </a:p>
          </p:txBody>
        </p:sp>
        <p:sp>
          <p:nvSpPr>
            <p:cNvPr id="4525" name="Forme libre 4524">
              <a:extLst>
                <a:ext uri="{FF2B5EF4-FFF2-40B4-BE49-F238E27FC236}">
                  <a16:creationId xmlns:a16="http://schemas.microsoft.com/office/drawing/2014/main" id="{57A383DC-258C-EE15-C3DE-C6272501E1BF}"/>
                </a:ext>
              </a:extLst>
            </p:cNvPr>
            <p:cNvSpPr/>
            <p:nvPr/>
          </p:nvSpPr>
          <p:spPr>
            <a:xfrm>
              <a:off x="1564320" y="18223113"/>
              <a:ext cx="145670" cy="120426"/>
            </a:xfrm>
            <a:custGeom>
              <a:avLst/>
              <a:gdLst>
                <a:gd name="connsiteX0" fmla="*/ 27422 w 145670"/>
                <a:gd name="connsiteY0" fmla="*/ 12436 h 120426"/>
                <a:gd name="connsiteX1" fmla="*/ 16183 w 145670"/>
                <a:gd name="connsiteY1" fmla="*/ 31102 h 120426"/>
                <a:gd name="connsiteX2" fmla="*/ 753 w 145670"/>
                <a:gd name="connsiteY2" fmla="*/ 72054 h 120426"/>
                <a:gd name="connsiteX3" fmla="*/ 27422 w 145670"/>
                <a:gd name="connsiteY3" fmla="*/ 107674 h 120426"/>
                <a:gd name="connsiteX4" fmla="*/ 41899 w 145670"/>
                <a:gd name="connsiteY4" fmla="*/ 120436 h 120426"/>
                <a:gd name="connsiteX5" fmla="*/ 145908 w 145670"/>
                <a:gd name="connsiteY5" fmla="*/ 108245 h 120426"/>
                <a:gd name="connsiteX6" fmla="*/ 131240 w 145670"/>
                <a:gd name="connsiteY6" fmla="*/ 55 h 120426"/>
                <a:gd name="connsiteX7" fmla="*/ 27422 w 145670"/>
                <a:gd name="connsiteY7" fmla="*/ 12436 h 120426"/>
                <a:gd name="connsiteX8" fmla="*/ 27422 w 145670"/>
                <a:gd name="connsiteY8" fmla="*/ 12436 h 120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670" h="120426">
                  <a:moveTo>
                    <a:pt x="27422" y="12436"/>
                  </a:moveTo>
                  <a:cubicBezTo>
                    <a:pt x="22088" y="13199"/>
                    <a:pt x="18278" y="20245"/>
                    <a:pt x="16183" y="31102"/>
                  </a:cubicBezTo>
                  <a:cubicBezTo>
                    <a:pt x="4944" y="39102"/>
                    <a:pt x="-1723" y="54911"/>
                    <a:pt x="753" y="72054"/>
                  </a:cubicBezTo>
                  <a:cubicBezTo>
                    <a:pt x="3039" y="89578"/>
                    <a:pt x="14087" y="103293"/>
                    <a:pt x="27422" y="107674"/>
                  </a:cubicBezTo>
                  <a:cubicBezTo>
                    <a:pt x="31994" y="116245"/>
                    <a:pt x="37137" y="121007"/>
                    <a:pt x="41899" y="120436"/>
                  </a:cubicBezTo>
                  <a:cubicBezTo>
                    <a:pt x="52186" y="119102"/>
                    <a:pt x="117715" y="112054"/>
                    <a:pt x="145908" y="108245"/>
                  </a:cubicBezTo>
                  <a:lnTo>
                    <a:pt x="131240" y="55"/>
                  </a:lnTo>
                  <a:cubicBezTo>
                    <a:pt x="98857" y="4436"/>
                    <a:pt x="37708" y="11102"/>
                    <a:pt x="27422" y="12436"/>
                  </a:cubicBezTo>
                  <a:lnTo>
                    <a:pt x="27422" y="12436"/>
                  </a:lnTo>
                  <a:close/>
                </a:path>
              </a:pathLst>
            </a:custGeom>
            <a:solidFill>
              <a:srgbClr val="FFD26C"/>
            </a:solidFill>
            <a:ln w="1904" cap="flat">
              <a:noFill/>
              <a:prstDash val="solid"/>
              <a:miter/>
            </a:ln>
          </p:spPr>
          <p:txBody>
            <a:bodyPr rtlCol="0" anchor="ctr"/>
            <a:lstStyle/>
            <a:p>
              <a:endParaRPr lang="fr-FR"/>
            </a:p>
          </p:txBody>
        </p:sp>
        <p:sp>
          <p:nvSpPr>
            <p:cNvPr id="4526" name="Forme libre 4525">
              <a:extLst>
                <a:ext uri="{FF2B5EF4-FFF2-40B4-BE49-F238E27FC236}">
                  <a16:creationId xmlns:a16="http://schemas.microsoft.com/office/drawing/2014/main" id="{F29AC104-9F38-29F8-A89D-AE91BBB4197C}"/>
                </a:ext>
              </a:extLst>
            </p:cNvPr>
            <p:cNvSpPr/>
            <p:nvPr/>
          </p:nvSpPr>
          <p:spPr>
            <a:xfrm>
              <a:off x="1706371" y="18330350"/>
              <a:ext cx="24573" cy="37713"/>
            </a:xfrm>
            <a:custGeom>
              <a:avLst/>
              <a:gdLst>
                <a:gd name="connsiteX0" fmla="*/ 24811 w 24573"/>
                <a:gd name="connsiteY0" fmla="*/ 20818 h 37713"/>
                <a:gd name="connsiteX1" fmla="*/ 10906 w 24573"/>
                <a:gd name="connsiteY1" fmla="*/ 55 h 37713"/>
                <a:gd name="connsiteX2" fmla="*/ 238 w 24573"/>
                <a:gd name="connsiteY2" fmla="*/ 1578 h 37713"/>
                <a:gd name="connsiteX3" fmla="*/ 10334 w 24573"/>
                <a:gd name="connsiteY3" fmla="*/ 37769 h 37713"/>
                <a:gd name="connsiteX4" fmla="*/ 24811 w 24573"/>
                <a:gd name="connsiteY4" fmla="*/ 20818 h 37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73" h="37713">
                  <a:moveTo>
                    <a:pt x="24811" y="20818"/>
                  </a:moveTo>
                  <a:lnTo>
                    <a:pt x="10906" y="55"/>
                  </a:lnTo>
                  <a:lnTo>
                    <a:pt x="238" y="1578"/>
                  </a:lnTo>
                  <a:lnTo>
                    <a:pt x="10334" y="37769"/>
                  </a:lnTo>
                  <a:lnTo>
                    <a:pt x="24811" y="20818"/>
                  </a:lnTo>
                  <a:close/>
                </a:path>
              </a:pathLst>
            </a:custGeom>
            <a:solidFill>
              <a:srgbClr val="FFFFFF"/>
            </a:solidFill>
            <a:ln w="1904" cap="flat">
              <a:noFill/>
              <a:prstDash val="solid"/>
              <a:miter/>
            </a:ln>
          </p:spPr>
          <p:txBody>
            <a:bodyPr rtlCol="0" anchor="ctr"/>
            <a:lstStyle/>
            <a:p>
              <a:endParaRPr lang="fr-FR"/>
            </a:p>
          </p:txBody>
        </p:sp>
        <p:sp>
          <p:nvSpPr>
            <p:cNvPr id="4527" name="Forme libre 4526">
              <a:extLst>
                <a:ext uri="{FF2B5EF4-FFF2-40B4-BE49-F238E27FC236}">
                  <a16:creationId xmlns:a16="http://schemas.microsoft.com/office/drawing/2014/main" id="{CD03689D-7E0E-8046-1AA3-7C3D2FF735E1}"/>
                </a:ext>
              </a:extLst>
            </p:cNvPr>
            <p:cNvSpPr/>
            <p:nvPr/>
          </p:nvSpPr>
          <p:spPr>
            <a:xfrm>
              <a:off x="1704367" y="18328207"/>
              <a:ext cx="29080" cy="42172"/>
            </a:xfrm>
            <a:custGeom>
              <a:avLst/>
              <a:gdLst>
                <a:gd name="connsiteX0" fmla="*/ 12910 w 29080"/>
                <a:gd name="connsiteY0" fmla="*/ 42198 h 42172"/>
                <a:gd name="connsiteX1" fmla="*/ 10433 w 29080"/>
                <a:gd name="connsiteY1" fmla="*/ 40675 h 42172"/>
                <a:gd name="connsiteX2" fmla="*/ 337 w 29080"/>
                <a:gd name="connsiteY2" fmla="*/ 4485 h 42172"/>
                <a:gd name="connsiteX3" fmla="*/ 1861 w 29080"/>
                <a:gd name="connsiteY3" fmla="*/ 1627 h 42172"/>
                <a:gd name="connsiteX4" fmla="*/ 2052 w 29080"/>
                <a:gd name="connsiteY4" fmla="*/ 1627 h 42172"/>
                <a:gd name="connsiteX5" fmla="*/ 12719 w 29080"/>
                <a:gd name="connsiteY5" fmla="*/ 104 h 42172"/>
                <a:gd name="connsiteX6" fmla="*/ 15005 w 29080"/>
                <a:gd name="connsiteY6" fmla="*/ 1056 h 42172"/>
                <a:gd name="connsiteX7" fmla="*/ 28911 w 29080"/>
                <a:gd name="connsiteY7" fmla="*/ 21817 h 42172"/>
                <a:gd name="connsiteX8" fmla="*/ 28720 w 29080"/>
                <a:gd name="connsiteY8" fmla="*/ 24484 h 42172"/>
                <a:gd name="connsiteX9" fmla="*/ 14434 w 29080"/>
                <a:gd name="connsiteY9" fmla="*/ 41437 h 42172"/>
                <a:gd name="connsiteX10" fmla="*/ 12910 w 29080"/>
                <a:gd name="connsiteY10" fmla="*/ 42198 h 42172"/>
                <a:gd name="connsiteX11" fmla="*/ 5099 w 29080"/>
                <a:gd name="connsiteY11" fmla="*/ 5627 h 42172"/>
                <a:gd name="connsiteX12" fmla="*/ 13481 w 29080"/>
                <a:gd name="connsiteY12" fmla="*/ 35342 h 42172"/>
                <a:gd name="connsiteX13" fmla="*/ 23958 w 29080"/>
                <a:gd name="connsiteY13" fmla="*/ 22769 h 42172"/>
                <a:gd name="connsiteX14" fmla="*/ 11767 w 29080"/>
                <a:gd name="connsiteY14" fmla="*/ 4674 h 42172"/>
                <a:gd name="connsiteX15" fmla="*/ 5099 w 29080"/>
                <a:gd name="connsiteY15" fmla="*/ 5627 h 42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080" h="42172">
                  <a:moveTo>
                    <a:pt x="12910" y="42198"/>
                  </a:moveTo>
                  <a:cubicBezTo>
                    <a:pt x="11767" y="42390"/>
                    <a:pt x="10814" y="41627"/>
                    <a:pt x="10433" y="40675"/>
                  </a:cubicBezTo>
                  <a:lnTo>
                    <a:pt x="337" y="4485"/>
                  </a:lnTo>
                  <a:cubicBezTo>
                    <a:pt x="-44" y="3342"/>
                    <a:pt x="718" y="2009"/>
                    <a:pt x="1861" y="1627"/>
                  </a:cubicBezTo>
                  <a:cubicBezTo>
                    <a:pt x="1861" y="1627"/>
                    <a:pt x="2052" y="1627"/>
                    <a:pt x="2052" y="1627"/>
                  </a:cubicBezTo>
                  <a:lnTo>
                    <a:pt x="12719" y="104"/>
                  </a:lnTo>
                  <a:cubicBezTo>
                    <a:pt x="13672" y="-88"/>
                    <a:pt x="14434" y="294"/>
                    <a:pt x="15005" y="1056"/>
                  </a:cubicBezTo>
                  <a:lnTo>
                    <a:pt x="28911" y="21817"/>
                  </a:lnTo>
                  <a:cubicBezTo>
                    <a:pt x="29482" y="22580"/>
                    <a:pt x="29482" y="23722"/>
                    <a:pt x="28720" y="24484"/>
                  </a:cubicBezTo>
                  <a:lnTo>
                    <a:pt x="14434" y="41437"/>
                  </a:lnTo>
                  <a:cubicBezTo>
                    <a:pt x="13862" y="41817"/>
                    <a:pt x="13291" y="42009"/>
                    <a:pt x="12910" y="42198"/>
                  </a:cubicBezTo>
                  <a:close/>
                  <a:moveTo>
                    <a:pt x="5099" y="5627"/>
                  </a:moveTo>
                  <a:lnTo>
                    <a:pt x="13481" y="35342"/>
                  </a:lnTo>
                  <a:lnTo>
                    <a:pt x="23958" y="22769"/>
                  </a:lnTo>
                  <a:lnTo>
                    <a:pt x="11767" y="4674"/>
                  </a:lnTo>
                  <a:lnTo>
                    <a:pt x="5099" y="5627"/>
                  </a:lnTo>
                  <a:close/>
                </a:path>
              </a:pathLst>
            </a:custGeom>
            <a:solidFill>
              <a:srgbClr val="000000"/>
            </a:solidFill>
            <a:ln w="1904" cap="flat">
              <a:noFill/>
              <a:prstDash val="solid"/>
              <a:miter/>
            </a:ln>
          </p:spPr>
          <p:txBody>
            <a:bodyPr rtlCol="0" anchor="ctr"/>
            <a:lstStyle/>
            <a:p>
              <a:endParaRPr lang="fr-FR"/>
            </a:p>
          </p:txBody>
        </p:sp>
        <p:sp>
          <p:nvSpPr>
            <p:cNvPr id="4528" name="Forme libre 4527">
              <a:extLst>
                <a:ext uri="{FF2B5EF4-FFF2-40B4-BE49-F238E27FC236}">
                  <a16:creationId xmlns:a16="http://schemas.microsoft.com/office/drawing/2014/main" id="{776E82BD-E407-BA38-CD04-744AB8FBFD63}"/>
                </a:ext>
              </a:extLst>
            </p:cNvPr>
            <p:cNvSpPr/>
            <p:nvPr/>
          </p:nvSpPr>
          <p:spPr>
            <a:xfrm>
              <a:off x="1697418" y="18331113"/>
              <a:ext cx="28192" cy="36951"/>
            </a:xfrm>
            <a:custGeom>
              <a:avLst/>
              <a:gdLst>
                <a:gd name="connsiteX0" fmla="*/ 19478 w 28192"/>
                <a:gd name="connsiteY0" fmla="*/ 37006 h 36951"/>
                <a:gd name="connsiteX1" fmla="*/ 28431 w 28192"/>
                <a:gd name="connsiteY1" fmla="*/ 25198 h 36951"/>
                <a:gd name="connsiteX2" fmla="*/ 10906 w 28192"/>
                <a:gd name="connsiteY2" fmla="*/ 55 h 36951"/>
                <a:gd name="connsiteX3" fmla="*/ 238 w 28192"/>
                <a:gd name="connsiteY3" fmla="*/ 1578 h 36951"/>
                <a:gd name="connsiteX4" fmla="*/ 19478 w 28192"/>
                <a:gd name="connsiteY4" fmla="*/ 37006 h 36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92" h="36951">
                  <a:moveTo>
                    <a:pt x="19478" y="37006"/>
                  </a:moveTo>
                  <a:lnTo>
                    <a:pt x="28431" y="25198"/>
                  </a:lnTo>
                  <a:lnTo>
                    <a:pt x="10906" y="55"/>
                  </a:lnTo>
                  <a:lnTo>
                    <a:pt x="238" y="1578"/>
                  </a:lnTo>
                  <a:lnTo>
                    <a:pt x="19478" y="37006"/>
                  </a:lnTo>
                  <a:close/>
                </a:path>
              </a:pathLst>
            </a:custGeom>
            <a:solidFill>
              <a:srgbClr val="FFFFFF"/>
            </a:solidFill>
            <a:ln w="1904" cap="flat">
              <a:noFill/>
              <a:prstDash val="solid"/>
              <a:miter/>
            </a:ln>
          </p:spPr>
          <p:txBody>
            <a:bodyPr rtlCol="0" anchor="ctr"/>
            <a:lstStyle/>
            <a:p>
              <a:endParaRPr lang="fr-FR"/>
            </a:p>
          </p:txBody>
        </p:sp>
        <p:sp>
          <p:nvSpPr>
            <p:cNvPr id="4529" name="Forme libre 4528">
              <a:extLst>
                <a:ext uri="{FF2B5EF4-FFF2-40B4-BE49-F238E27FC236}">
                  <a16:creationId xmlns:a16="http://schemas.microsoft.com/office/drawing/2014/main" id="{95517802-DA47-455D-A178-C5AB0323DE06}"/>
                </a:ext>
              </a:extLst>
            </p:cNvPr>
            <p:cNvSpPr/>
            <p:nvPr/>
          </p:nvSpPr>
          <p:spPr>
            <a:xfrm>
              <a:off x="1695441" y="18329159"/>
              <a:ext cx="32646" cy="41228"/>
            </a:xfrm>
            <a:custGeom>
              <a:avLst/>
              <a:gdLst>
                <a:gd name="connsiteX0" fmla="*/ 21836 w 32646"/>
                <a:gd name="connsiteY0" fmla="*/ 41246 h 41228"/>
                <a:gd name="connsiteX1" fmla="*/ 19550 w 32646"/>
                <a:gd name="connsiteY1" fmla="*/ 40104 h 41228"/>
                <a:gd name="connsiteX2" fmla="*/ 501 w 32646"/>
                <a:gd name="connsiteY2" fmla="*/ 4866 h 41228"/>
                <a:gd name="connsiteX3" fmla="*/ 1453 w 32646"/>
                <a:gd name="connsiteY3" fmla="*/ 1817 h 41228"/>
                <a:gd name="connsiteX4" fmla="*/ 2215 w 32646"/>
                <a:gd name="connsiteY4" fmla="*/ 1627 h 41228"/>
                <a:gd name="connsiteX5" fmla="*/ 12883 w 32646"/>
                <a:gd name="connsiteY5" fmla="*/ 104 h 41228"/>
                <a:gd name="connsiteX6" fmla="*/ 14978 w 32646"/>
                <a:gd name="connsiteY6" fmla="*/ 1056 h 41228"/>
                <a:gd name="connsiteX7" fmla="*/ 32503 w 32646"/>
                <a:gd name="connsiteY7" fmla="*/ 26199 h 41228"/>
                <a:gd name="connsiteX8" fmla="*/ 32884 w 32646"/>
                <a:gd name="connsiteY8" fmla="*/ 27531 h 41228"/>
                <a:gd name="connsiteX9" fmla="*/ 32503 w 32646"/>
                <a:gd name="connsiteY9" fmla="*/ 28865 h 41228"/>
                <a:gd name="connsiteX10" fmla="*/ 23550 w 32646"/>
                <a:gd name="connsiteY10" fmla="*/ 40675 h 41228"/>
                <a:gd name="connsiteX11" fmla="*/ 21836 w 32646"/>
                <a:gd name="connsiteY11" fmla="*/ 41246 h 41228"/>
                <a:gd name="connsiteX12" fmla="*/ 21836 w 32646"/>
                <a:gd name="connsiteY12" fmla="*/ 41246 h 41228"/>
                <a:gd name="connsiteX13" fmla="*/ 5834 w 32646"/>
                <a:gd name="connsiteY13" fmla="*/ 5437 h 41228"/>
                <a:gd name="connsiteX14" fmla="*/ 21836 w 32646"/>
                <a:gd name="connsiteY14" fmla="*/ 34771 h 41228"/>
                <a:gd name="connsiteX15" fmla="*/ 27741 w 32646"/>
                <a:gd name="connsiteY15" fmla="*/ 26960 h 41228"/>
                <a:gd name="connsiteX16" fmla="*/ 11930 w 32646"/>
                <a:gd name="connsiteY16" fmla="*/ 4295 h 41228"/>
                <a:gd name="connsiteX17" fmla="*/ 5834 w 32646"/>
                <a:gd name="connsiteY17" fmla="*/ 5437 h 4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646" h="41228">
                  <a:moveTo>
                    <a:pt x="21836" y="41246"/>
                  </a:moveTo>
                  <a:cubicBezTo>
                    <a:pt x="20883" y="41437"/>
                    <a:pt x="19931" y="40865"/>
                    <a:pt x="19550" y="40104"/>
                  </a:cubicBezTo>
                  <a:lnTo>
                    <a:pt x="501" y="4866"/>
                  </a:lnTo>
                  <a:cubicBezTo>
                    <a:pt x="-71" y="3722"/>
                    <a:pt x="310" y="2390"/>
                    <a:pt x="1453" y="1817"/>
                  </a:cubicBezTo>
                  <a:cubicBezTo>
                    <a:pt x="1643" y="1627"/>
                    <a:pt x="2025" y="1627"/>
                    <a:pt x="2215" y="1627"/>
                  </a:cubicBezTo>
                  <a:lnTo>
                    <a:pt x="12883" y="104"/>
                  </a:lnTo>
                  <a:cubicBezTo>
                    <a:pt x="13645" y="-88"/>
                    <a:pt x="14597" y="294"/>
                    <a:pt x="14978" y="1056"/>
                  </a:cubicBezTo>
                  <a:lnTo>
                    <a:pt x="32503" y="26199"/>
                  </a:lnTo>
                  <a:cubicBezTo>
                    <a:pt x="32694" y="26579"/>
                    <a:pt x="32884" y="26960"/>
                    <a:pt x="32884" y="27531"/>
                  </a:cubicBezTo>
                  <a:cubicBezTo>
                    <a:pt x="32884" y="27913"/>
                    <a:pt x="32694" y="28484"/>
                    <a:pt x="32503" y="28865"/>
                  </a:cubicBezTo>
                  <a:lnTo>
                    <a:pt x="23550" y="40675"/>
                  </a:lnTo>
                  <a:cubicBezTo>
                    <a:pt x="22788" y="40865"/>
                    <a:pt x="22407" y="41056"/>
                    <a:pt x="21836" y="41246"/>
                  </a:cubicBezTo>
                  <a:lnTo>
                    <a:pt x="21836" y="41246"/>
                  </a:lnTo>
                  <a:close/>
                  <a:moveTo>
                    <a:pt x="5834" y="5437"/>
                  </a:moveTo>
                  <a:lnTo>
                    <a:pt x="21836" y="34771"/>
                  </a:lnTo>
                  <a:lnTo>
                    <a:pt x="27741" y="26960"/>
                  </a:lnTo>
                  <a:lnTo>
                    <a:pt x="11930" y="4295"/>
                  </a:lnTo>
                  <a:lnTo>
                    <a:pt x="5834" y="5437"/>
                  </a:lnTo>
                  <a:close/>
                </a:path>
              </a:pathLst>
            </a:custGeom>
            <a:solidFill>
              <a:srgbClr val="000000"/>
            </a:solidFill>
            <a:ln w="1904" cap="flat">
              <a:noFill/>
              <a:prstDash val="solid"/>
              <a:miter/>
            </a:ln>
          </p:spPr>
          <p:txBody>
            <a:bodyPr rtlCol="0" anchor="ctr"/>
            <a:lstStyle/>
            <a:p>
              <a:endParaRPr lang="fr-FR"/>
            </a:p>
          </p:txBody>
        </p:sp>
        <p:sp>
          <p:nvSpPr>
            <p:cNvPr id="4530" name="Forme libre 4529">
              <a:extLst>
                <a:ext uri="{FF2B5EF4-FFF2-40B4-BE49-F238E27FC236}">
                  <a16:creationId xmlns:a16="http://schemas.microsoft.com/office/drawing/2014/main" id="{B4D0443B-A9F1-E9C6-2F60-B5C4FA7DD3C3}"/>
                </a:ext>
              </a:extLst>
            </p:cNvPr>
            <p:cNvSpPr/>
            <p:nvPr/>
          </p:nvSpPr>
          <p:spPr>
            <a:xfrm>
              <a:off x="1682890" y="18108638"/>
              <a:ext cx="271120" cy="274092"/>
            </a:xfrm>
            <a:custGeom>
              <a:avLst/>
              <a:gdLst>
                <a:gd name="connsiteX0" fmla="*/ 12861 w 271120"/>
                <a:gd name="connsiteY0" fmla="*/ 114530 h 274092"/>
                <a:gd name="connsiteX1" fmla="*/ 1622 w 271120"/>
                <a:gd name="connsiteY1" fmla="*/ 170910 h 274092"/>
                <a:gd name="connsiteX2" fmla="*/ 27529 w 271120"/>
                <a:gd name="connsiteY2" fmla="*/ 222719 h 274092"/>
                <a:gd name="connsiteX3" fmla="*/ 271359 w 271120"/>
                <a:gd name="connsiteY3" fmla="*/ 274148 h 274092"/>
                <a:gd name="connsiteX4" fmla="*/ 234213 w 271120"/>
                <a:gd name="connsiteY4" fmla="*/ 55 h 274092"/>
                <a:gd name="connsiteX5" fmla="*/ 12861 w 271120"/>
                <a:gd name="connsiteY5" fmla="*/ 114530 h 274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1120" h="274092">
                  <a:moveTo>
                    <a:pt x="12861" y="114530"/>
                  </a:moveTo>
                  <a:cubicBezTo>
                    <a:pt x="2574" y="115864"/>
                    <a:pt x="-2378" y="141007"/>
                    <a:pt x="1622" y="170910"/>
                  </a:cubicBezTo>
                  <a:cubicBezTo>
                    <a:pt x="5622" y="200625"/>
                    <a:pt x="17242" y="224053"/>
                    <a:pt x="27529" y="222719"/>
                  </a:cubicBezTo>
                  <a:cubicBezTo>
                    <a:pt x="27529" y="222719"/>
                    <a:pt x="169255" y="211101"/>
                    <a:pt x="271359" y="274148"/>
                  </a:cubicBezTo>
                  <a:lnTo>
                    <a:pt x="234213" y="55"/>
                  </a:lnTo>
                  <a:cubicBezTo>
                    <a:pt x="152682" y="88053"/>
                    <a:pt x="12861" y="114530"/>
                    <a:pt x="12861" y="114530"/>
                  </a:cubicBezTo>
                  <a:close/>
                </a:path>
              </a:pathLst>
            </a:custGeom>
            <a:solidFill>
              <a:srgbClr val="FFFFFF"/>
            </a:solidFill>
            <a:ln w="1904" cap="flat">
              <a:noFill/>
              <a:prstDash val="solid"/>
              <a:miter/>
            </a:ln>
          </p:spPr>
          <p:txBody>
            <a:bodyPr rtlCol="0" anchor="ctr"/>
            <a:lstStyle/>
            <a:p>
              <a:endParaRPr lang="fr-FR"/>
            </a:p>
          </p:txBody>
        </p:sp>
        <p:sp>
          <p:nvSpPr>
            <p:cNvPr id="4531" name="Forme libre 4530">
              <a:extLst>
                <a:ext uri="{FF2B5EF4-FFF2-40B4-BE49-F238E27FC236}">
                  <a16:creationId xmlns:a16="http://schemas.microsoft.com/office/drawing/2014/main" id="{9339E2D2-6523-4688-38A0-4B72F012B797}"/>
                </a:ext>
              </a:extLst>
            </p:cNvPr>
            <p:cNvSpPr/>
            <p:nvPr/>
          </p:nvSpPr>
          <p:spPr>
            <a:xfrm>
              <a:off x="1893423" y="18104291"/>
              <a:ext cx="103459" cy="280310"/>
            </a:xfrm>
            <a:custGeom>
              <a:avLst/>
              <a:gdLst>
                <a:gd name="connsiteX0" fmla="*/ 70922 w 103459"/>
                <a:gd name="connsiteY0" fmla="*/ 280210 h 280310"/>
                <a:gd name="connsiteX1" fmla="*/ 100067 w 103459"/>
                <a:gd name="connsiteY1" fmla="*/ 133733 h 280310"/>
                <a:gd name="connsiteX2" fmla="*/ 33014 w 103459"/>
                <a:gd name="connsiteY2" fmla="*/ 211 h 280310"/>
                <a:gd name="connsiteX3" fmla="*/ 3869 w 103459"/>
                <a:gd name="connsiteY3" fmla="*/ 146685 h 280310"/>
                <a:gd name="connsiteX4" fmla="*/ 70922 w 103459"/>
                <a:gd name="connsiteY4" fmla="*/ 280210 h 280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459" h="280310">
                  <a:moveTo>
                    <a:pt x="70922" y="280210"/>
                  </a:moveTo>
                  <a:cubicBezTo>
                    <a:pt x="97591" y="276590"/>
                    <a:pt x="110544" y="211067"/>
                    <a:pt x="100067" y="133733"/>
                  </a:cubicBezTo>
                  <a:cubicBezTo>
                    <a:pt x="89590" y="56401"/>
                    <a:pt x="59492" y="-3409"/>
                    <a:pt x="33014" y="211"/>
                  </a:cubicBezTo>
                  <a:cubicBezTo>
                    <a:pt x="6345" y="3829"/>
                    <a:pt x="-6609" y="69353"/>
                    <a:pt x="3869" y="146685"/>
                  </a:cubicBezTo>
                  <a:cubicBezTo>
                    <a:pt x="14155" y="224019"/>
                    <a:pt x="44253" y="283828"/>
                    <a:pt x="70922" y="280210"/>
                  </a:cubicBezTo>
                  <a:close/>
                </a:path>
              </a:pathLst>
            </a:custGeom>
            <a:solidFill>
              <a:srgbClr val="FFD26C"/>
            </a:solidFill>
            <a:ln w="1904" cap="flat">
              <a:noFill/>
              <a:prstDash val="solid"/>
              <a:miter/>
            </a:ln>
          </p:spPr>
          <p:txBody>
            <a:bodyPr rtlCol="0" anchor="ctr"/>
            <a:lstStyle/>
            <a:p>
              <a:endParaRPr lang="fr-FR"/>
            </a:p>
          </p:txBody>
        </p:sp>
        <p:sp>
          <p:nvSpPr>
            <p:cNvPr id="4532" name="Forme libre 4531">
              <a:extLst>
                <a:ext uri="{FF2B5EF4-FFF2-40B4-BE49-F238E27FC236}">
                  <a16:creationId xmlns:a16="http://schemas.microsoft.com/office/drawing/2014/main" id="{7F84C454-2C19-1BCD-80A1-4EC3ED828285}"/>
                </a:ext>
              </a:extLst>
            </p:cNvPr>
            <p:cNvSpPr/>
            <p:nvPr/>
          </p:nvSpPr>
          <p:spPr>
            <a:xfrm>
              <a:off x="1771519" y="18316827"/>
              <a:ext cx="36574" cy="44951"/>
            </a:xfrm>
            <a:custGeom>
              <a:avLst/>
              <a:gdLst>
                <a:gd name="connsiteX0" fmla="*/ 31669 w 36574"/>
                <a:gd name="connsiteY0" fmla="*/ 55 h 44951"/>
                <a:gd name="connsiteX1" fmla="*/ 36812 w 36574"/>
                <a:gd name="connsiteY1" fmla="*/ 37579 h 44951"/>
                <a:gd name="connsiteX2" fmla="*/ 6143 w 36574"/>
                <a:gd name="connsiteY2" fmla="*/ 45006 h 44951"/>
                <a:gd name="connsiteX3" fmla="*/ 2333 w 36574"/>
                <a:gd name="connsiteY3" fmla="*/ 23673 h 44951"/>
                <a:gd name="connsiteX4" fmla="*/ 238 w 36574"/>
                <a:gd name="connsiteY4" fmla="*/ 626 h 44951"/>
                <a:gd name="connsiteX5" fmla="*/ 31669 w 36574"/>
                <a:gd name="connsiteY5" fmla="*/ 55 h 4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74" h="44951">
                  <a:moveTo>
                    <a:pt x="31669" y="55"/>
                  </a:moveTo>
                  <a:lnTo>
                    <a:pt x="36812" y="37579"/>
                  </a:lnTo>
                  <a:lnTo>
                    <a:pt x="6143" y="45006"/>
                  </a:lnTo>
                  <a:cubicBezTo>
                    <a:pt x="4619" y="38340"/>
                    <a:pt x="3286" y="31102"/>
                    <a:pt x="2333" y="23673"/>
                  </a:cubicBezTo>
                  <a:cubicBezTo>
                    <a:pt x="1190" y="15674"/>
                    <a:pt x="619" y="8055"/>
                    <a:pt x="238" y="626"/>
                  </a:cubicBezTo>
                  <a:lnTo>
                    <a:pt x="31669" y="55"/>
                  </a:lnTo>
                  <a:close/>
                </a:path>
              </a:pathLst>
            </a:custGeom>
            <a:solidFill>
              <a:srgbClr val="FFFFFF"/>
            </a:solidFill>
            <a:ln w="1904" cap="flat">
              <a:noFill/>
              <a:prstDash val="solid"/>
              <a:miter/>
            </a:ln>
          </p:spPr>
          <p:txBody>
            <a:bodyPr rtlCol="0" anchor="ctr"/>
            <a:lstStyle/>
            <a:p>
              <a:endParaRPr lang="fr-FR"/>
            </a:p>
          </p:txBody>
        </p:sp>
        <p:sp>
          <p:nvSpPr>
            <p:cNvPr id="4533" name="Forme libre 4532">
              <a:extLst>
                <a:ext uri="{FF2B5EF4-FFF2-40B4-BE49-F238E27FC236}">
                  <a16:creationId xmlns:a16="http://schemas.microsoft.com/office/drawing/2014/main" id="{B3961E86-B99E-A077-CA67-6EDF424D4C8B}"/>
                </a:ext>
              </a:extLst>
            </p:cNvPr>
            <p:cNvSpPr/>
            <p:nvPr/>
          </p:nvSpPr>
          <p:spPr>
            <a:xfrm>
              <a:off x="2175941" y="18037941"/>
              <a:ext cx="32561" cy="101216"/>
            </a:xfrm>
            <a:custGeom>
              <a:avLst/>
              <a:gdLst>
                <a:gd name="connsiteX0" fmla="*/ 23281 w 32561"/>
                <a:gd name="connsiteY0" fmla="*/ 101229 h 101216"/>
                <a:gd name="connsiteX1" fmla="*/ 31282 w 32561"/>
                <a:gd name="connsiteY1" fmla="*/ 48656 h 101216"/>
                <a:gd name="connsiteX2" fmla="*/ 9756 w 32561"/>
                <a:gd name="connsiteY2" fmla="*/ 85 h 101216"/>
                <a:gd name="connsiteX3" fmla="*/ 1755 w 32561"/>
                <a:gd name="connsiteY3" fmla="*/ 52657 h 101216"/>
                <a:gd name="connsiteX4" fmla="*/ 23281 w 32561"/>
                <a:gd name="connsiteY4" fmla="*/ 101229 h 101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61" h="101216">
                  <a:moveTo>
                    <a:pt x="23281" y="101229"/>
                  </a:moveTo>
                  <a:cubicBezTo>
                    <a:pt x="31472" y="100085"/>
                    <a:pt x="35092" y="76657"/>
                    <a:pt x="31282" y="48656"/>
                  </a:cubicBezTo>
                  <a:cubicBezTo>
                    <a:pt x="27472" y="20848"/>
                    <a:pt x="17757" y="-867"/>
                    <a:pt x="9756" y="85"/>
                  </a:cubicBezTo>
                  <a:cubicBezTo>
                    <a:pt x="1565" y="1229"/>
                    <a:pt x="-2054" y="24657"/>
                    <a:pt x="1755" y="52657"/>
                  </a:cubicBezTo>
                  <a:cubicBezTo>
                    <a:pt x="5565" y="80656"/>
                    <a:pt x="15090" y="102371"/>
                    <a:pt x="23281" y="101229"/>
                  </a:cubicBezTo>
                  <a:close/>
                </a:path>
              </a:pathLst>
            </a:custGeom>
            <a:solidFill>
              <a:srgbClr val="FFD26C"/>
            </a:solidFill>
            <a:ln w="1904" cap="flat">
              <a:noFill/>
              <a:prstDash val="solid"/>
              <a:miter/>
            </a:ln>
          </p:spPr>
          <p:txBody>
            <a:bodyPr rtlCol="0" anchor="ctr"/>
            <a:lstStyle/>
            <a:p>
              <a:endParaRPr lang="fr-FR"/>
            </a:p>
          </p:txBody>
        </p:sp>
        <p:sp>
          <p:nvSpPr>
            <p:cNvPr id="4534" name="Forme libre 4533">
              <a:extLst>
                <a:ext uri="{FF2B5EF4-FFF2-40B4-BE49-F238E27FC236}">
                  <a16:creationId xmlns:a16="http://schemas.microsoft.com/office/drawing/2014/main" id="{C8707364-754D-2E8B-D3D1-F2C9EC6C92FB}"/>
                </a:ext>
              </a:extLst>
            </p:cNvPr>
            <p:cNvSpPr/>
            <p:nvPr/>
          </p:nvSpPr>
          <p:spPr>
            <a:xfrm>
              <a:off x="1945716" y="18228810"/>
              <a:ext cx="8969" cy="28211"/>
            </a:xfrm>
            <a:custGeom>
              <a:avLst/>
              <a:gdLst>
                <a:gd name="connsiteX0" fmla="*/ 6628 w 8969"/>
                <a:gd name="connsiteY0" fmla="*/ 28262 h 28211"/>
                <a:gd name="connsiteX1" fmla="*/ 8723 w 8969"/>
                <a:gd name="connsiteY1" fmla="*/ 13595 h 28211"/>
                <a:gd name="connsiteX2" fmla="*/ 2818 w 8969"/>
                <a:gd name="connsiteY2" fmla="*/ 72 h 28211"/>
                <a:gd name="connsiteX3" fmla="*/ 722 w 8969"/>
                <a:gd name="connsiteY3" fmla="*/ 14739 h 28211"/>
                <a:gd name="connsiteX4" fmla="*/ 6628 w 8969"/>
                <a:gd name="connsiteY4" fmla="*/ 28262 h 28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9" h="28211">
                  <a:moveTo>
                    <a:pt x="6628" y="28262"/>
                  </a:moveTo>
                  <a:cubicBezTo>
                    <a:pt x="8913" y="27881"/>
                    <a:pt x="9866" y="21406"/>
                    <a:pt x="8723" y="13595"/>
                  </a:cubicBezTo>
                  <a:cubicBezTo>
                    <a:pt x="7580" y="5786"/>
                    <a:pt x="5104" y="-309"/>
                    <a:pt x="2818" y="72"/>
                  </a:cubicBezTo>
                  <a:cubicBezTo>
                    <a:pt x="532" y="453"/>
                    <a:pt x="-421" y="6928"/>
                    <a:pt x="722" y="14739"/>
                  </a:cubicBezTo>
                  <a:cubicBezTo>
                    <a:pt x="1675" y="22548"/>
                    <a:pt x="4342" y="28454"/>
                    <a:pt x="6628" y="28262"/>
                  </a:cubicBezTo>
                  <a:close/>
                </a:path>
              </a:pathLst>
            </a:custGeom>
            <a:solidFill>
              <a:srgbClr val="000000"/>
            </a:solidFill>
            <a:ln w="1904" cap="flat">
              <a:noFill/>
              <a:prstDash val="solid"/>
              <a:miter/>
            </a:ln>
          </p:spPr>
          <p:txBody>
            <a:bodyPr rtlCol="0" anchor="ctr"/>
            <a:lstStyle/>
            <a:p>
              <a:endParaRPr lang="fr-FR"/>
            </a:p>
          </p:txBody>
        </p:sp>
        <p:sp>
          <p:nvSpPr>
            <p:cNvPr id="4535" name="Forme libre 4534">
              <a:extLst>
                <a:ext uri="{FF2B5EF4-FFF2-40B4-BE49-F238E27FC236}">
                  <a16:creationId xmlns:a16="http://schemas.microsoft.com/office/drawing/2014/main" id="{00668739-6F89-BF50-6640-4A22FD2BD5EB}"/>
                </a:ext>
              </a:extLst>
            </p:cNvPr>
            <p:cNvSpPr/>
            <p:nvPr/>
          </p:nvSpPr>
          <p:spPr>
            <a:xfrm>
              <a:off x="1870100" y="18114924"/>
              <a:ext cx="76482" cy="263426"/>
            </a:xfrm>
            <a:custGeom>
              <a:avLst/>
              <a:gdLst>
                <a:gd name="connsiteX0" fmla="*/ 27002 w 76482"/>
                <a:gd name="connsiteY0" fmla="*/ 136053 h 263426"/>
                <a:gd name="connsiteX1" fmla="*/ 76720 w 76482"/>
                <a:gd name="connsiteY1" fmla="*/ 263482 h 263426"/>
                <a:gd name="connsiteX2" fmla="*/ 38622 w 76482"/>
                <a:gd name="connsiteY2" fmla="*/ 245197 h 263426"/>
                <a:gd name="connsiteX3" fmla="*/ 3381 w 76482"/>
                <a:gd name="connsiteY3" fmla="*/ 139292 h 263426"/>
                <a:gd name="connsiteX4" fmla="*/ 9286 w 76482"/>
                <a:gd name="connsiteY4" fmla="*/ 27674 h 263426"/>
                <a:gd name="connsiteX5" fmla="*/ 41098 w 76482"/>
                <a:gd name="connsiteY5" fmla="*/ 55 h 263426"/>
                <a:gd name="connsiteX6" fmla="*/ 27002 w 76482"/>
                <a:gd name="connsiteY6" fmla="*/ 136053 h 26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482" h="263426">
                  <a:moveTo>
                    <a:pt x="27002" y="136053"/>
                  </a:moveTo>
                  <a:cubicBezTo>
                    <a:pt x="35193" y="196626"/>
                    <a:pt x="55385" y="246529"/>
                    <a:pt x="76720" y="263482"/>
                  </a:cubicBezTo>
                  <a:cubicBezTo>
                    <a:pt x="64529" y="256434"/>
                    <a:pt x="51766" y="250338"/>
                    <a:pt x="38622" y="245197"/>
                  </a:cubicBezTo>
                  <a:cubicBezTo>
                    <a:pt x="22620" y="221196"/>
                    <a:pt x="9286" y="183101"/>
                    <a:pt x="3381" y="139292"/>
                  </a:cubicBezTo>
                  <a:cubicBezTo>
                    <a:pt x="-2525" y="95482"/>
                    <a:pt x="142" y="55101"/>
                    <a:pt x="9286" y="27674"/>
                  </a:cubicBezTo>
                  <a:cubicBezTo>
                    <a:pt x="20525" y="19292"/>
                    <a:pt x="31192" y="9960"/>
                    <a:pt x="41098" y="55"/>
                  </a:cubicBezTo>
                  <a:cubicBezTo>
                    <a:pt x="25097" y="21960"/>
                    <a:pt x="18810" y="75482"/>
                    <a:pt x="27002" y="136053"/>
                  </a:cubicBezTo>
                  <a:close/>
                </a:path>
              </a:pathLst>
            </a:custGeom>
            <a:solidFill>
              <a:srgbClr val="FFD26C"/>
            </a:solidFill>
            <a:ln w="1904" cap="flat">
              <a:noFill/>
              <a:prstDash val="solid"/>
              <a:miter/>
            </a:ln>
          </p:spPr>
          <p:txBody>
            <a:bodyPr rtlCol="0" anchor="ctr"/>
            <a:lstStyle/>
            <a:p>
              <a:endParaRPr lang="fr-FR"/>
            </a:p>
          </p:txBody>
        </p:sp>
        <p:sp>
          <p:nvSpPr>
            <p:cNvPr id="4536" name="Forme libre 4535">
              <a:extLst>
                <a:ext uri="{FF2B5EF4-FFF2-40B4-BE49-F238E27FC236}">
                  <a16:creationId xmlns:a16="http://schemas.microsoft.com/office/drawing/2014/main" id="{00A5A08D-2C7D-BCB2-86F5-0DD32FA90D8A}"/>
                </a:ext>
              </a:extLst>
            </p:cNvPr>
            <p:cNvSpPr/>
            <p:nvPr/>
          </p:nvSpPr>
          <p:spPr>
            <a:xfrm>
              <a:off x="1562225" y="18101988"/>
              <a:ext cx="437028" cy="284887"/>
            </a:xfrm>
            <a:custGeom>
              <a:avLst/>
              <a:gdLst>
                <a:gd name="connsiteX0" fmla="*/ 120001 w 437028"/>
                <a:gd name="connsiteY0" fmla="*/ 258704 h 284887"/>
                <a:gd name="connsiteX1" fmla="*/ 113524 w 437028"/>
                <a:gd name="connsiteY1" fmla="*/ 280037 h 284887"/>
                <a:gd name="connsiteX2" fmla="*/ 99618 w 437028"/>
                <a:gd name="connsiteY2" fmla="*/ 261561 h 284887"/>
                <a:gd name="connsiteX3" fmla="*/ 120001 w 437028"/>
                <a:gd name="connsiteY3" fmla="*/ 258704 h 284887"/>
                <a:gd name="connsiteX4" fmla="*/ 363831 w 437028"/>
                <a:gd name="connsiteY4" fmla="*/ 228 h 284887"/>
                <a:gd name="connsiteX5" fmla="*/ 347258 w 437028"/>
                <a:gd name="connsiteY5" fmla="*/ 11467 h 284887"/>
                <a:gd name="connsiteX6" fmla="*/ 347067 w 437028"/>
                <a:gd name="connsiteY6" fmla="*/ 11657 h 284887"/>
                <a:gd name="connsiteX7" fmla="*/ 344210 w 437028"/>
                <a:gd name="connsiteY7" fmla="*/ 14514 h 284887"/>
                <a:gd name="connsiteX8" fmla="*/ 338686 w 437028"/>
                <a:gd name="connsiteY8" fmla="*/ 19657 h 284887"/>
                <a:gd name="connsiteX9" fmla="*/ 337162 w 437028"/>
                <a:gd name="connsiteY9" fmla="*/ 21181 h 284887"/>
                <a:gd name="connsiteX10" fmla="*/ 334114 w 437028"/>
                <a:gd name="connsiteY10" fmla="*/ 23848 h 284887"/>
                <a:gd name="connsiteX11" fmla="*/ 333352 w 437028"/>
                <a:gd name="connsiteY11" fmla="*/ 24419 h 284887"/>
                <a:gd name="connsiteX12" fmla="*/ 133145 w 437028"/>
                <a:gd name="connsiteY12" fmla="*/ 118894 h 284887"/>
                <a:gd name="connsiteX13" fmla="*/ 56376 w 437028"/>
                <a:gd name="connsiteY13" fmla="*/ 128228 h 284887"/>
                <a:gd name="connsiteX14" fmla="*/ 29326 w 437028"/>
                <a:gd name="connsiteY14" fmla="*/ 131466 h 284887"/>
                <a:gd name="connsiteX15" fmla="*/ 16373 w 437028"/>
                <a:gd name="connsiteY15" fmla="*/ 151085 h 284887"/>
                <a:gd name="connsiteX16" fmla="*/ 752 w 437028"/>
                <a:gd name="connsiteY16" fmla="*/ 193561 h 284887"/>
                <a:gd name="connsiteX17" fmla="*/ 27993 w 437028"/>
                <a:gd name="connsiteY17" fmla="*/ 230703 h 284887"/>
                <a:gd name="connsiteX18" fmla="*/ 44566 w 437028"/>
                <a:gd name="connsiteY18" fmla="*/ 243847 h 284887"/>
                <a:gd name="connsiteX19" fmla="*/ 74663 w 437028"/>
                <a:gd name="connsiteY19" fmla="*/ 240417 h 284887"/>
                <a:gd name="connsiteX20" fmla="*/ 148384 w 437028"/>
                <a:gd name="connsiteY20" fmla="*/ 231656 h 284887"/>
                <a:gd name="connsiteX21" fmla="*/ 366498 w 437028"/>
                <a:gd name="connsiteY21" fmla="*/ 269369 h 284887"/>
                <a:gd name="connsiteX22" fmla="*/ 367641 w 437028"/>
                <a:gd name="connsiteY22" fmla="*/ 269940 h 284887"/>
                <a:gd name="connsiteX23" fmla="*/ 373165 w 437028"/>
                <a:gd name="connsiteY23" fmla="*/ 272798 h 284887"/>
                <a:gd name="connsiteX24" fmla="*/ 375451 w 437028"/>
                <a:gd name="connsiteY24" fmla="*/ 273942 h 284887"/>
                <a:gd name="connsiteX25" fmla="*/ 378308 w 437028"/>
                <a:gd name="connsiteY25" fmla="*/ 275465 h 284887"/>
                <a:gd name="connsiteX26" fmla="*/ 379832 w 437028"/>
                <a:gd name="connsiteY26" fmla="*/ 276228 h 284887"/>
                <a:gd name="connsiteX27" fmla="*/ 383261 w 437028"/>
                <a:gd name="connsiteY27" fmla="*/ 278132 h 284887"/>
                <a:gd name="connsiteX28" fmla="*/ 383451 w 437028"/>
                <a:gd name="connsiteY28" fmla="*/ 278322 h 284887"/>
                <a:gd name="connsiteX29" fmla="*/ 402501 w 437028"/>
                <a:gd name="connsiteY29" fmla="*/ 284799 h 284887"/>
                <a:gd name="connsiteX30" fmla="*/ 433551 w 437028"/>
                <a:gd name="connsiteY30" fmla="*/ 135655 h 284887"/>
                <a:gd name="connsiteX31" fmla="*/ 363831 w 437028"/>
                <a:gd name="connsiteY31" fmla="*/ 228 h 284887"/>
                <a:gd name="connsiteX32" fmla="*/ 336209 w 437028"/>
                <a:gd name="connsiteY32" fmla="*/ 140609 h 284887"/>
                <a:gd name="connsiteX33" fmla="*/ 336019 w 437028"/>
                <a:gd name="connsiteY33" fmla="*/ 138894 h 284887"/>
                <a:gd name="connsiteX34" fmla="*/ 334685 w 437028"/>
                <a:gd name="connsiteY34" fmla="*/ 124227 h 284887"/>
                <a:gd name="connsiteX35" fmla="*/ 334114 w 437028"/>
                <a:gd name="connsiteY35" fmla="*/ 112609 h 284887"/>
                <a:gd name="connsiteX36" fmla="*/ 378880 w 437028"/>
                <a:gd name="connsiteY36" fmla="*/ 112038 h 284887"/>
                <a:gd name="connsiteX37" fmla="*/ 377356 w 437028"/>
                <a:gd name="connsiteY37" fmla="*/ 142322 h 284887"/>
                <a:gd name="connsiteX38" fmla="*/ 382689 w 437028"/>
                <a:gd name="connsiteY38" fmla="*/ 163466 h 284887"/>
                <a:gd name="connsiteX39" fmla="*/ 340591 w 437028"/>
                <a:gd name="connsiteY39" fmla="*/ 167847 h 284887"/>
                <a:gd name="connsiteX40" fmla="*/ 340591 w 437028"/>
                <a:gd name="connsiteY40" fmla="*/ 167847 h 284887"/>
                <a:gd name="connsiteX41" fmla="*/ 337543 w 437028"/>
                <a:gd name="connsiteY41" fmla="*/ 148418 h 284887"/>
                <a:gd name="connsiteX42" fmla="*/ 336209 w 437028"/>
                <a:gd name="connsiteY42" fmla="*/ 140609 h 284887"/>
                <a:gd name="connsiteX43" fmla="*/ 384213 w 437028"/>
                <a:gd name="connsiteY43" fmla="*/ 112038 h 284887"/>
                <a:gd name="connsiteX44" fmla="*/ 394881 w 437028"/>
                <a:gd name="connsiteY44" fmla="*/ 140038 h 284887"/>
                <a:gd name="connsiteX45" fmla="*/ 392214 w 437028"/>
                <a:gd name="connsiteY45" fmla="*/ 169751 h 284887"/>
                <a:gd name="connsiteX46" fmla="*/ 381546 w 437028"/>
                <a:gd name="connsiteY46" fmla="*/ 141751 h 284887"/>
                <a:gd name="connsiteX47" fmla="*/ 384213 w 437028"/>
                <a:gd name="connsiteY47" fmla="*/ 112038 h 284887"/>
                <a:gd name="connsiteX48" fmla="*/ 325732 w 437028"/>
                <a:gd name="connsiteY48" fmla="*/ 36608 h 284887"/>
                <a:gd name="connsiteX49" fmla="*/ 326494 w 437028"/>
                <a:gd name="connsiteY49" fmla="*/ 36037 h 284887"/>
                <a:gd name="connsiteX50" fmla="*/ 340019 w 437028"/>
                <a:gd name="connsiteY50" fmla="*/ 24419 h 284887"/>
                <a:gd name="connsiteX51" fmla="*/ 332590 w 437028"/>
                <a:gd name="connsiteY51" fmla="*/ 149180 h 284887"/>
                <a:gd name="connsiteX52" fmla="*/ 372974 w 437028"/>
                <a:gd name="connsiteY52" fmla="*/ 267465 h 284887"/>
                <a:gd name="connsiteX53" fmla="*/ 359830 w 437028"/>
                <a:gd name="connsiteY53" fmla="*/ 261179 h 284887"/>
                <a:gd name="connsiteX54" fmla="*/ 358687 w 437028"/>
                <a:gd name="connsiteY54" fmla="*/ 260608 h 284887"/>
                <a:gd name="connsiteX55" fmla="*/ 354116 w 437028"/>
                <a:gd name="connsiteY55" fmla="*/ 258512 h 284887"/>
                <a:gd name="connsiteX56" fmla="*/ 348020 w 437028"/>
                <a:gd name="connsiteY56" fmla="*/ 256036 h 284887"/>
                <a:gd name="connsiteX57" fmla="*/ 313541 w 437028"/>
                <a:gd name="connsiteY57" fmla="*/ 151656 h 284887"/>
                <a:gd name="connsiteX58" fmla="*/ 319065 w 437028"/>
                <a:gd name="connsiteY58" fmla="*/ 41752 h 284887"/>
                <a:gd name="connsiteX59" fmla="*/ 325732 w 437028"/>
                <a:gd name="connsiteY59" fmla="*/ 36608 h 284887"/>
                <a:gd name="connsiteX60" fmla="*/ 22278 w 437028"/>
                <a:gd name="connsiteY60" fmla="*/ 216989 h 284887"/>
                <a:gd name="connsiteX61" fmla="*/ 10277 w 437028"/>
                <a:gd name="connsiteY61" fmla="*/ 208609 h 284887"/>
                <a:gd name="connsiteX62" fmla="*/ 5324 w 437028"/>
                <a:gd name="connsiteY62" fmla="*/ 192798 h 284887"/>
                <a:gd name="connsiteX63" fmla="*/ 15420 w 437028"/>
                <a:gd name="connsiteY63" fmla="*/ 157752 h 284887"/>
                <a:gd name="connsiteX64" fmla="*/ 16182 w 437028"/>
                <a:gd name="connsiteY64" fmla="*/ 190322 h 284887"/>
                <a:gd name="connsiteX65" fmla="*/ 22278 w 437028"/>
                <a:gd name="connsiteY65" fmla="*/ 216989 h 284887"/>
                <a:gd name="connsiteX66" fmla="*/ 118667 w 437028"/>
                <a:gd name="connsiteY66" fmla="*/ 218893 h 284887"/>
                <a:gd name="connsiteX67" fmla="*/ 70092 w 437028"/>
                <a:gd name="connsiteY67" fmla="*/ 227084 h 284887"/>
                <a:gd name="connsiteX68" fmla="*/ 31422 w 437028"/>
                <a:gd name="connsiteY68" fmla="*/ 227465 h 284887"/>
                <a:gd name="connsiteX69" fmla="*/ 20564 w 437028"/>
                <a:gd name="connsiteY69" fmla="*/ 189751 h 284887"/>
                <a:gd name="connsiteX70" fmla="*/ 29898 w 437028"/>
                <a:gd name="connsiteY70" fmla="*/ 135847 h 284887"/>
                <a:gd name="connsiteX71" fmla="*/ 56948 w 437028"/>
                <a:gd name="connsiteY71" fmla="*/ 132609 h 284887"/>
                <a:gd name="connsiteX72" fmla="*/ 125334 w 437028"/>
                <a:gd name="connsiteY72" fmla="*/ 124419 h 284887"/>
                <a:gd name="connsiteX73" fmla="*/ 116953 w 437028"/>
                <a:gd name="connsiteY73" fmla="*/ 148228 h 284887"/>
                <a:gd name="connsiteX74" fmla="*/ 118667 w 437028"/>
                <a:gd name="connsiteY74" fmla="*/ 218893 h 284887"/>
                <a:gd name="connsiteX75" fmla="*/ 118667 w 437028"/>
                <a:gd name="connsiteY75" fmla="*/ 218893 h 284887"/>
                <a:gd name="connsiteX76" fmla="*/ 139812 w 437028"/>
                <a:gd name="connsiteY76" fmla="*/ 222132 h 284887"/>
                <a:gd name="connsiteX77" fmla="*/ 124382 w 437028"/>
                <a:gd name="connsiteY77" fmla="*/ 177181 h 284887"/>
                <a:gd name="connsiteX78" fmla="*/ 133716 w 437028"/>
                <a:gd name="connsiteY78" fmla="*/ 123275 h 284887"/>
                <a:gd name="connsiteX79" fmla="*/ 133907 w 437028"/>
                <a:gd name="connsiteY79" fmla="*/ 123275 h 284887"/>
                <a:gd name="connsiteX80" fmla="*/ 312969 w 437028"/>
                <a:gd name="connsiteY80" fmla="*/ 46324 h 284887"/>
                <a:gd name="connsiteX81" fmla="*/ 308207 w 437028"/>
                <a:gd name="connsiteY81" fmla="*/ 69181 h 284887"/>
                <a:gd name="connsiteX82" fmla="*/ 308207 w 437028"/>
                <a:gd name="connsiteY82" fmla="*/ 69370 h 284887"/>
                <a:gd name="connsiteX83" fmla="*/ 307635 w 437028"/>
                <a:gd name="connsiteY83" fmla="*/ 74324 h 284887"/>
                <a:gd name="connsiteX84" fmla="*/ 307445 w 437028"/>
                <a:gd name="connsiteY84" fmla="*/ 75847 h 284887"/>
                <a:gd name="connsiteX85" fmla="*/ 307064 w 437028"/>
                <a:gd name="connsiteY85" fmla="*/ 80418 h 284887"/>
                <a:gd name="connsiteX86" fmla="*/ 306873 w 437028"/>
                <a:gd name="connsiteY86" fmla="*/ 82514 h 284887"/>
                <a:gd name="connsiteX87" fmla="*/ 306492 w 437028"/>
                <a:gd name="connsiteY87" fmla="*/ 86895 h 284887"/>
                <a:gd name="connsiteX88" fmla="*/ 306302 w 437028"/>
                <a:gd name="connsiteY88" fmla="*/ 89370 h 284887"/>
                <a:gd name="connsiteX89" fmla="*/ 306111 w 437028"/>
                <a:gd name="connsiteY89" fmla="*/ 93561 h 284887"/>
                <a:gd name="connsiteX90" fmla="*/ 305921 w 437028"/>
                <a:gd name="connsiteY90" fmla="*/ 103656 h 284887"/>
                <a:gd name="connsiteX91" fmla="*/ 305921 w 437028"/>
                <a:gd name="connsiteY91" fmla="*/ 111085 h 284887"/>
                <a:gd name="connsiteX92" fmla="*/ 305921 w 437028"/>
                <a:gd name="connsiteY92" fmla="*/ 114895 h 284887"/>
                <a:gd name="connsiteX93" fmla="*/ 306111 w 437028"/>
                <a:gd name="connsiteY93" fmla="*/ 118513 h 284887"/>
                <a:gd name="connsiteX94" fmla="*/ 306302 w 437028"/>
                <a:gd name="connsiteY94" fmla="*/ 122132 h 284887"/>
                <a:gd name="connsiteX95" fmla="*/ 306492 w 437028"/>
                <a:gd name="connsiteY95" fmla="*/ 126132 h 284887"/>
                <a:gd name="connsiteX96" fmla="*/ 306683 w 437028"/>
                <a:gd name="connsiteY96" fmla="*/ 129562 h 284887"/>
                <a:gd name="connsiteX97" fmla="*/ 307064 w 437028"/>
                <a:gd name="connsiteY97" fmla="*/ 133942 h 284887"/>
                <a:gd name="connsiteX98" fmla="*/ 307254 w 437028"/>
                <a:gd name="connsiteY98" fmla="*/ 137181 h 284887"/>
                <a:gd name="connsiteX99" fmla="*/ 307826 w 437028"/>
                <a:gd name="connsiteY99" fmla="*/ 142132 h 284887"/>
                <a:gd name="connsiteX100" fmla="*/ 308016 w 437028"/>
                <a:gd name="connsiteY100" fmla="*/ 144800 h 284887"/>
                <a:gd name="connsiteX101" fmla="*/ 310302 w 437028"/>
                <a:gd name="connsiteY101" fmla="*/ 161370 h 284887"/>
                <a:gd name="connsiteX102" fmla="*/ 310683 w 437028"/>
                <a:gd name="connsiteY102" fmla="*/ 164037 h 284887"/>
                <a:gd name="connsiteX103" fmla="*/ 311826 w 437028"/>
                <a:gd name="connsiteY103" fmla="*/ 170322 h 284887"/>
                <a:gd name="connsiteX104" fmla="*/ 312398 w 437028"/>
                <a:gd name="connsiteY104" fmla="*/ 172990 h 284887"/>
                <a:gd name="connsiteX105" fmla="*/ 313731 w 437028"/>
                <a:gd name="connsiteY105" fmla="*/ 179275 h 284887"/>
                <a:gd name="connsiteX106" fmla="*/ 314303 w 437028"/>
                <a:gd name="connsiteY106" fmla="*/ 181561 h 284887"/>
                <a:gd name="connsiteX107" fmla="*/ 316208 w 437028"/>
                <a:gd name="connsiteY107" fmla="*/ 189370 h 284887"/>
                <a:gd name="connsiteX108" fmla="*/ 316398 w 437028"/>
                <a:gd name="connsiteY108" fmla="*/ 189941 h 284887"/>
                <a:gd name="connsiteX109" fmla="*/ 321160 w 437028"/>
                <a:gd name="connsiteY109" fmla="*/ 207275 h 284887"/>
                <a:gd name="connsiteX110" fmla="*/ 321160 w 437028"/>
                <a:gd name="connsiteY110" fmla="*/ 207275 h 284887"/>
                <a:gd name="connsiteX111" fmla="*/ 324018 w 437028"/>
                <a:gd name="connsiteY111" fmla="*/ 215655 h 284887"/>
                <a:gd name="connsiteX112" fmla="*/ 326875 w 437028"/>
                <a:gd name="connsiteY112" fmla="*/ 223466 h 284887"/>
                <a:gd name="connsiteX113" fmla="*/ 139812 w 437028"/>
                <a:gd name="connsiteY113" fmla="*/ 222132 h 284887"/>
                <a:gd name="connsiteX114" fmla="*/ 396786 w 437028"/>
                <a:gd name="connsiteY114" fmla="*/ 280037 h 284887"/>
                <a:gd name="connsiteX115" fmla="*/ 385928 w 437028"/>
                <a:gd name="connsiteY115" fmla="*/ 274702 h 284887"/>
                <a:gd name="connsiteX116" fmla="*/ 385928 w 437028"/>
                <a:gd name="connsiteY116" fmla="*/ 274702 h 284887"/>
                <a:gd name="connsiteX117" fmla="*/ 383642 w 437028"/>
                <a:gd name="connsiteY117" fmla="*/ 272608 h 284887"/>
                <a:gd name="connsiteX118" fmla="*/ 382499 w 437028"/>
                <a:gd name="connsiteY118" fmla="*/ 271466 h 284887"/>
                <a:gd name="connsiteX119" fmla="*/ 344210 w 437028"/>
                <a:gd name="connsiteY119" fmla="*/ 186131 h 284887"/>
                <a:gd name="connsiteX120" fmla="*/ 392976 w 437028"/>
                <a:gd name="connsiteY120" fmla="*/ 174323 h 284887"/>
                <a:gd name="connsiteX121" fmla="*/ 399262 w 437028"/>
                <a:gd name="connsiteY121" fmla="*/ 139465 h 284887"/>
                <a:gd name="connsiteX122" fmla="*/ 383832 w 437028"/>
                <a:gd name="connsiteY122" fmla="*/ 107657 h 284887"/>
                <a:gd name="connsiteX123" fmla="*/ 383832 w 437028"/>
                <a:gd name="connsiteY123" fmla="*/ 107657 h 284887"/>
                <a:gd name="connsiteX124" fmla="*/ 333733 w 437028"/>
                <a:gd name="connsiteY124" fmla="*/ 108228 h 284887"/>
                <a:gd name="connsiteX125" fmla="*/ 336209 w 437028"/>
                <a:gd name="connsiteY125" fmla="*/ 58323 h 284887"/>
                <a:gd name="connsiteX126" fmla="*/ 379832 w 437028"/>
                <a:gd name="connsiteY126" fmla="*/ 25180 h 284887"/>
                <a:gd name="connsiteX127" fmla="*/ 416407 w 437028"/>
                <a:gd name="connsiteY127" fmla="*/ 137942 h 284887"/>
                <a:gd name="connsiteX128" fmla="*/ 396786 w 437028"/>
                <a:gd name="connsiteY128" fmla="*/ 280037 h 284887"/>
                <a:gd name="connsiteX129" fmla="*/ 396786 w 437028"/>
                <a:gd name="connsiteY129" fmla="*/ 280037 h 28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437028" h="284887">
                  <a:moveTo>
                    <a:pt x="120001" y="258704"/>
                  </a:moveTo>
                  <a:cubicBezTo>
                    <a:pt x="120001" y="258704"/>
                    <a:pt x="105142" y="267465"/>
                    <a:pt x="113524" y="280037"/>
                  </a:cubicBezTo>
                  <a:lnTo>
                    <a:pt x="99618" y="261561"/>
                  </a:lnTo>
                  <a:lnTo>
                    <a:pt x="120001" y="258704"/>
                  </a:lnTo>
                  <a:close/>
                  <a:moveTo>
                    <a:pt x="363831" y="228"/>
                  </a:moveTo>
                  <a:cubicBezTo>
                    <a:pt x="357544" y="991"/>
                    <a:pt x="352020" y="4990"/>
                    <a:pt x="347258" y="11467"/>
                  </a:cubicBezTo>
                  <a:lnTo>
                    <a:pt x="347067" y="11657"/>
                  </a:lnTo>
                  <a:cubicBezTo>
                    <a:pt x="346115" y="12609"/>
                    <a:pt x="345162" y="13562"/>
                    <a:pt x="344210" y="14514"/>
                  </a:cubicBezTo>
                  <a:cubicBezTo>
                    <a:pt x="342496" y="16229"/>
                    <a:pt x="340591" y="17942"/>
                    <a:pt x="338686" y="19657"/>
                  </a:cubicBezTo>
                  <a:cubicBezTo>
                    <a:pt x="338114" y="20228"/>
                    <a:pt x="337543" y="20610"/>
                    <a:pt x="337162" y="21181"/>
                  </a:cubicBezTo>
                  <a:cubicBezTo>
                    <a:pt x="336209" y="22133"/>
                    <a:pt x="335257" y="22896"/>
                    <a:pt x="334114" y="23848"/>
                  </a:cubicBezTo>
                  <a:lnTo>
                    <a:pt x="333352" y="24419"/>
                  </a:lnTo>
                  <a:cubicBezTo>
                    <a:pt x="252774" y="95085"/>
                    <a:pt x="136192" y="118323"/>
                    <a:pt x="133145" y="118894"/>
                  </a:cubicBezTo>
                  <a:cubicBezTo>
                    <a:pt x="112190" y="121751"/>
                    <a:pt x="79997" y="125371"/>
                    <a:pt x="56376" y="128228"/>
                  </a:cubicBezTo>
                  <a:cubicBezTo>
                    <a:pt x="43232" y="129751"/>
                    <a:pt x="32946" y="130894"/>
                    <a:pt x="29326" y="131466"/>
                  </a:cubicBezTo>
                  <a:cubicBezTo>
                    <a:pt x="22659" y="132419"/>
                    <a:pt x="18468" y="140228"/>
                    <a:pt x="16373" y="151085"/>
                  </a:cubicBezTo>
                  <a:cubicBezTo>
                    <a:pt x="4943" y="159656"/>
                    <a:pt x="-1724" y="176037"/>
                    <a:pt x="752" y="193561"/>
                  </a:cubicBezTo>
                  <a:cubicBezTo>
                    <a:pt x="3229" y="211466"/>
                    <a:pt x="14277" y="225752"/>
                    <a:pt x="27993" y="230703"/>
                  </a:cubicBezTo>
                  <a:cubicBezTo>
                    <a:pt x="32755" y="239275"/>
                    <a:pt x="38279" y="244608"/>
                    <a:pt x="44566" y="243847"/>
                  </a:cubicBezTo>
                  <a:cubicBezTo>
                    <a:pt x="48376" y="243274"/>
                    <a:pt x="59996" y="241942"/>
                    <a:pt x="74663" y="240417"/>
                  </a:cubicBezTo>
                  <a:cubicBezTo>
                    <a:pt x="98285" y="237751"/>
                    <a:pt x="130859" y="234132"/>
                    <a:pt x="148384" y="231656"/>
                  </a:cubicBezTo>
                  <a:cubicBezTo>
                    <a:pt x="149717" y="231466"/>
                    <a:pt x="269156" y="222513"/>
                    <a:pt x="366498" y="269369"/>
                  </a:cubicBezTo>
                  <a:cubicBezTo>
                    <a:pt x="366879" y="269561"/>
                    <a:pt x="367259" y="269751"/>
                    <a:pt x="367641" y="269940"/>
                  </a:cubicBezTo>
                  <a:cubicBezTo>
                    <a:pt x="369545" y="270893"/>
                    <a:pt x="371260" y="271845"/>
                    <a:pt x="373165" y="272798"/>
                  </a:cubicBezTo>
                  <a:lnTo>
                    <a:pt x="375451" y="273942"/>
                  </a:lnTo>
                  <a:cubicBezTo>
                    <a:pt x="376403" y="274513"/>
                    <a:pt x="377356" y="274894"/>
                    <a:pt x="378308" y="275465"/>
                  </a:cubicBezTo>
                  <a:lnTo>
                    <a:pt x="379832" y="276228"/>
                  </a:lnTo>
                  <a:cubicBezTo>
                    <a:pt x="380975" y="276799"/>
                    <a:pt x="382118" y="277560"/>
                    <a:pt x="383261" y="278132"/>
                  </a:cubicBezTo>
                  <a:lnTo>
                    <a:pt x="383451" y="278322"/>
                  </a:lnTo>
                  <a:cubicBezTo>
                    <a:pt x="389738" y="283274"/>
                    <a:pt x="396214" y="285560"/>
                    <a:pt x="402501" y="284799"/>
                  </a:cubicBezTo>
                  <a:cubicBezTo>
                    <a:pt x="430693" y="280990"/>
                    <a:pt x="444409" y="215465"/>
                    <a:pt x="433551" y="135655"/>
                  </a:cubicBezTo>
                  <a:cubicBezTo>
                    <a:pt x="422693" y="55847"/>
                    <a:pt x="392214" y="-3581"/>
                    <a:pt x="363831" y="228"/>
                  </a:cubicBezTo>
                  <a:close/>
                  <a:moveTo>
                    <a:pt x="336209" y="140609"/>
                  </a:moveTo>
                  <a:cubicBezTo>
                    <a:pt x="336209" y="140038"/>
                    <a:pt x="336019" y="139465"/>
                    <a:pt x="336019" y="138894"/>
                  </a:cubicBezTo>
                  <a:cubicBezTo>
                    <a:pt x="335447" y="133942"/>
                    <a:pt x="335066" y="129180"/>
                    <a:pt x="334685" y="124227"/>
                  </a:cubicBezTo>
                  <a:cubicBezTo>
                    <a:pt x="334495" y="120417"/>
                    <a:pt x="334114" y="116418"/>
                    <a:pt x="334114" y="112609"/>
                  </a:cubicBezTo>
                  <a:lnTo>
                    <a:pt x="378880" y="112038"/>
                  </a:lnTo>
                  <a:cubicBezTo>
                    <a:pt x="375832" y="118513"/>
                    <a:pt x="375832" y="130894"/>
                    <a:pt x="377356" y="142322"/>
                  </a:cubicBezTo>
                  <a:cubicBezTo>
                    <a:pt x="378308" y="149562"/>
                    <a:pt x="380022" y="156608"/>
                    <a:pt x="382689" y="163466"/>
                  </a:cubicBezTo>
                  <a:cubicBezTo>
                    <a:pt x="367641" y="166894"/>
                    <a:pt x="347067" y="167657"/>
                    <a:pt x="340591" y="167847"/>
                  </a:cubicBezTo>
                  <a:lnTo>
                    <a:pt x="340591" y="167847"/>
                  </a:lnTo>
                  <a:cubicBezTo>
                    <a:pt x="339448" y="161370"/>
                    <a:pt x="338305" y="154895"/>
                    <a:pt x="337543" y="148418"/>
                  </a:cubicBezTo>
                  <a:cubicBezTo>
                    <a:pt x="336781" y="145942"/>
                    <a:pt x="336400" y="143274"/>
                    <a:pt x="336209" y="140609"/>
                  </a:cubicBezTo>
                  <a:close/>
                  <a:moveTo>
                    <a:pt x="384213" y="112038"/>
                  </a:moveTo>
                  <a:cubicBezTo>
                    <a:pt x="386118" y="111846"/>
                    <a:pt x="392214" y="120990"/>
                    <a:pt x="394881" y="140038"/>
                  </a:cubicBezTo>
                  <a:cubicBezTo>
                    <a:pt x="397548" y="159085"/>
                    <a:pt x="394119" y="169562"/>
                    <a:pt x="392214" y="169751"/>
                  </a:cubicBezTo>
                  <a:cubicBezTo>
                    <a:pt x="390309" y="169941"/>
                    <a:pt x="384213" y="160799"/>
                    <a:pt x="381546" y="141751"/>
                  </a:cubicBezTo>
                  <a:cubicBezTo>
                    <a:pt x="378880" y="122704"/>
                    <a:pt x="382308" y="112419"/>
                    <a:pt x="384213" y="112038"/>
                  </a:cubicBezTo>
                  <a:close/>
                  <a:moveTo>
                    <a:pt x="325732" y="36608"/>
                  </a:moveTo>
                  <a:lnTo>
                    <a:pt x="326494" y="36037"/>
                  </a:lnTo>
                  <a:cubicBezTo>
                    <a:pt x="331256" y="32228"/>
                    <a:pt x="335828" y="28418"/>
                    <a:pt x="340019" y="24419"/>
                  </a:cubicBezTo>
                  <a:cubicBezTo>
                    <a:pt x="328971" y="51086"/>
                    <a:pt x="325542" y="97181"/>
                    <a:pt x="332590" y="149180"/>
                  </a:cubicBezTo>
                  <a:cubicBezTo>
                    <a:pt x="339638" y="201180"/>
                    <a:pt x="355068" y="244799"/>
                    <a:pt x="372974" y="267465"/>
                  </a:cubicBezTo>
                  <a:cubicBezTo>
                    <a:pt x="368593" y="265179"/>
                    <a:pt x="364212" y="263084"/>
                    <a:pt x="359830" y="261179"/>
                  </a:cubicBezTo>
                  <a:cubicBezTo>
                    <a:pt x="359449" y="260990"/>
                    <a:pt x="359068" y="260798"/>
                    <a:pt x="358687" y="260608"/>
                  </a:cubicBezTo>
                  <a:cubicBezTo>
                    <a:pt x="357163" y="259846"/>
                    <a:pt x="355639" y="259275"/>
                    <a:pt x="354116" y="258512"/>
                  </a:cubicBezTo>
                  <a:cubicBezTo>
                    <a:pt x="352020" y="257751"/>
                    <a:pt x="350115" y="256799"/>
                    <a:pt x="348020" y="256036"/>
                  </a:cubicBezTo>
                  <a:cubicBezTo>
                    <a:pt x="331637" y="231274"/>
                    <a:pt x="319065" y="193371"/>
                    <a:pt x="313541" y="151656"/>
                  </a:cubicBezTo>
                  <a:cubicBezTo>
                    <a:pt x="307826" y="109941"/>
                    <a:pt x="309921" y="69941"/>
                    <a:pt x="319065" y="41752"/>
                  </a:cubicBezTo>
                  <a:cubicBezTo>
                    <a:pt x="321351" y="40228"/>
                    <a:pt x="323637" y="38513"/>
                    <a:pt x="325732" y="36608"/>
                  </a:cubicBezTo>
                  <a:close/>
                  <a:moveTo>
                    <a:pt x="22278" y="216989"/>
                  </a:moveTo>
                  <a:cubicBezTo>
                    <a:pt x="17706" y="215084"/>
                    <a:pt x="13515" y="212227"/>
                    <a:pt x="10277" y="208609"/>
                  </a:cubicBezTo>
                  <a:cubicBezTo>
                    <a:pt x="7610" y="203655"/>
                    <a:pt x="5896" y="198323"/>
                    <a:pt x="5324" y="192798"/>
                  </a:cubicBezTo>
                  <a:cubicBezTo>
                    <a:pt x="3419" y="178894"/>
                    <a:pt x="7610" y="165942"/>
                    <a:pt x="15420" y="157752"/>
                  </a:cubicBezTo>
                  <a:cubicBezTo>
                    <a:pt x="14468" y="168609"/>
                    <a:pt x="14658" y="179465"/>
                    <a:pt x="16182" y="190322"/>
                  </a:cubicBezTo>
                  <a:cubicBezTo>
                    <a:pt x="17325" y="199465"/>
                    <a:pt x="19421" y="208228"/>
                    <a:pt x="22278" y="216989"/>
                  </a:cubicBezTo>
                  <a:close/>
                  <a:moveTo>
                    <a:pt x="118667" y="218893"/>
                  </a:moveTo>
                  <a:cubicBezTo>
                    <a:pt x="105523" y="219846"/>
                    <a:pt x="90665" y="228609"/>
                    <a:pt x="70092" y="227084"/>
                  </a:cubicBezTo>
                  <a:cubicBezTo>
                    <a:pt x="49137" y="225560"/>
                    <a:pt x="39422" y="220990"/>
                    <a:pt x="31422" y="227465"/>
                  </a:cubicBezTo>
                  <a:cubicBezTo>
                    <a:pt x="26850" y="218704"/>
                    <a:pt x="22659" y="205752"/>
                    <a:pt x="20564" y="189751"/>
                  </a:cubicBezTo>
                  <a:cubicBezTo>
                    <a:pt x="16373" y="159275"/>
                    <a:pt x="22088" y="136799"/>
                    <a:pt x="29898" y="135847"/>
                  </a:cubicBezTo>
                  <a:cubicBezTo>
                    <a:pt x="33517" y="135276"/>
                    <a:pt x="43804" y="134132"/>
                    <a:pt x="56948" y="132609"/>
                  </a:cubicBezTo>
                  <a:cubicBezTo>
                    <a:pt x="77521" y="130323"/>
                    <a:pt x="104761" y="127084"/>
                    <a:pt x="125334" y="124419"/>
                  </a:cubicBezTo>
                  <a:cubicBezTo>
                    <a:pt x="123239" y="127084"/>
                    <a:pt x="119429" y="133561"/>
                    <a:pt x="116953" y="148228"/>
                  </a:cubicBezTo>
                  <a:cubicBezTo>
                    <a:pt x="114476" y="162322"/>
                    <a:pt x="112190" y="180990"/>
                    <a:pt x="118667" y="218893"/>
                  </a:cubicBezTo>
                  <a:lnTo>
                    <a:pt x="118667" y="218893"/>
                  </a:lnTo>
                  <a:close/>
                  <a:moveTo>
                    <a:pt x="139812" y="222132"/>
                  </a:moveTo>
                  <a:cubicBezTo>
                    <a:pt x="133716" y="214323"/>
                    <a:pt x="127239" y="198323"/>
                    <a:pt x="124382" y="177181"/>
                  </a:cubicBezTo>
                  <a:cubicBezTo>
                    <a:pt x="120191" y="146705"/>
                    <a:pt x="126096" y="124419"/>
                    <a:pt x="133716" y="123275"/>
                  </a:cubicBezTo>
                  <a:lnTo>
                    <a:pt x="133907" y="123275"/>
                  </a:lnTo>
                  <a:cubicBezTo>
                    <a:pt x="135049" y="123085"/>
                    <a:pt x="233343" y="103848"/>
                    <a:pt x="312969" y="46324"/>
                  </a:cubicBezTo>
                  <a:cubicBezTo>
                    <a:pt x="310874" y="53751"/>
                    <a:pt x="309350" y="61370"/>
                    <a:pt x="308207" y="69181"/>
                  </a:cubicBezTo>
                  <a:lnTo>
                    <a:pt x="308207" y="69370"/>
                  </a:lnTo>
                  <a:cubicBezTo>
                    <a:pt x="308016" y="71085"/>
                    <a:pt x="307826" y="72609"/>
                    <a:pt x="307635" y="74324"/>
                  </a:cubicBezTo>
                  <a:cubicBezTo>
                    <a:pt x="307635" y="74895"/>
                    <a:pt x="307445" y="75276"/>
                    <a:pt x="307445" y="75847"/>
                  </a:cubicBezTo>
                  <a:cubicBezTo>
                    <a:pt x="307254" y="77371"/>
                    <a:pt x="307064" y="78894"/>
                    <a:pt x="307064" y="80418"/>
                  </a:cubicBezTo>
                  <a:cubicBezTo>
                    <a:pt x="307064" y="81180"/>
                    <a:pt x="306873" y="81751"/>
                    <a:pt x="306873" y="82514"/>
                  </a:cubicBezTo>
                  <a:cubicBezTo>
                    <a:pt x="306683" y="83848"/>
                    <a:pt x="306683" y="85371"/>
                    <a:pt x="306492" y="86895"/>
                  </a:cubicBezTo>
                  <a:cubicBezTo>
                    <a:pt x="306492" y="87657"/>
                    <a:pt x="306302" y="88610"/>
                    <a:pt x="306302" y="89370"/>
                  </a:cubicBezTo>
                  <a:cubicBezTo>
                    <a:pt x="306302" y="90704"/>
                    <a:pt x="306111" y="92227"/>
                    <a:pt x="306111" y="93561"/>
                  </a:cubicBezTo>
                  <a:cubicBezTo>
                    <a:pt x="305921" y="96989"/>
                    <a:pt x="305921" y="100228"/>
                    <a:pt x="305921" y="103656"/>
                  </a:cubicBezTo>
                  <a:cubicBezTo>
                    <a:pt x="305921" y="106132"/>
                    <a:pt x="305921" y="108609"/>
                    <a:pt x="305921" y="111085"/>
                  </a:cubicBezTo>
                  <a:cubicBezTo>
                    <a:pt x="305921" y="112419"/>
                    <a:pt x="305921" y="113561"/>
                    <a:pt x="305921" y="114895"/>
                  </a:cubicBezTo>
                  <a:cubicBezTo>
                    <a:pt x="305921" y="116037"/>
                    <a:pt x="305921" y="117371"/>
                    <a:pt x="306111" y="118513"/>
                  </a:cubicBezTo>
                  <a:cubicBezTo>
                    <a:pt x="306111" y="119657"/>
                    <a:pt x="306111" y="120990"/>
                    <a:pt x="306302" y="122132"/>
                  </a:cubicBezTo>
                  <a:cubicBezTo>
                    <a:pt x="306302" y="123466"/>
                    <a:pt x="306492" y="124800"/>
                    <a:pt x="306492" y="126132"/>
                  </a:cubicBezTo>
                  <a:cubicBezTo>
                    <a:pt x="306492" y="127276"/>
                    <a:pt x="306683" y="128418"/>
                    <a:pt x="306683" y="129562"/>
                  </a:cubicBezTo>
                  <a:cubicBezTo>
                    <a:pt x="306873" y="131085"/>
                    <a:pt x="306873" y="132419"/>
                    <a:pt x="307064" y="133942"/>
                  </a:cubicBezTo>
                  <a:cubicBezTo>
                    <a:pt x="307064" y="135084"/>
                    <a:pt x="307254" y="136037"/>
                    <a:pt x="307254" y="137181"/>
                  </a:cubicBezTo>
                  <a:cubicBezTo>
                    <a:pt x="307445" y="138894"/>
                    <a:pt x="307635" y="140609"/>
                    <a:pt x="307826" y="142132"/>
                  </a:cubicBezTo>
                  <a:cubicBezTo>
                    <a:pt x="307826" y="143085"/>
                    <a:pt x="308016" y="143847"/>
                    <a:pt x="308016" y="144800"/>
                  </a:cubicBezTo>
                  <a:cubicBezTo>
                    <a:pt x="308588" y="150322"/>
                    <a:pt x="309350" y="155847"/>
                    <a:pt x="310302" y="161370"/>
                  </a:cubicBezTo>
                  <a:cubicBezTo>
                    <a:pt x="310493" y="162322"/>
                    <a:pt x="310683" y="163085"/>
                    <a:pt x="310683" y="164037"/>
                  </a:cubicBezTo>
                  <a:cubicBezTo>
                    <a:pt x="311064" y="166131"/>
                    <a:pt x="311445" y="168228"/>
                    <a:pt x="311826" y="170322"/>
                  </a:cubicBezTo>
                  <a:cubicBezTo>
                    <a:pt x="312017" y="171275"/>
                    <a:pt x="312207" y="172227"/>
                    <a:pt x="312398" y="172990"/>
                  </a:cubicBezTo>
                  <a:cubicBezTo>
                    <a:pt x="312779" y="175084"/>
                    <a:pt x="313160" y="177181"/>
                    <a:pt x="313731" y="179275"/>
                  </a:cubicBezTo>
                  <a:cubicBezTo>
                    <a:pt x="313922" y="180038"/>
                    <a:pt x="314112" y="180798"/>
                    <a:pt x="314303" y="181561"/>
                  </a:cubicBezTo>
                  <a:cubicBezTo>
                    <a:pt x="314874" y="184227"/>
                    <a:pt x="315446" y="186704"/>
                    <a:pt x="316208" y="189370"/>
                  </a:cubicBezTo>
                  <a:cubicBezTo>
                    <a:pt x="316208" y="189561"/>
                    <a:pt x="316208" y="189751"/>
                    <a:pt x="316398" y="189941"/>
                  </a:cubicBezTo>
                  <a:cubicBezTo>
                    <a:pt x="317922" y="195847"/>
                    <a:pt x="319446" y="201561"/>
                    <a:pt x="321160" y="207275"/>
                  </a:cubicBezTo>
                  <a:lnTo>
                    <a:pt x="321160" y="207275"/>
                  </a:lnTo>
                  <a:cubicBezTo>
                    <a:pt x="322113" y="210132"/>
                    <a:pt x="323065" y="212990"/>
                    <a:pt x="324018" y="215655"/>
                  </a:cubicBezTo>
                  <a:cubicBezTo>
                    <a:pt x="324970" y="218322"/>
                    <a:pt x="325923" y="220798"/>
                    <a:pt x="326875" y="223466"/>
                  </a:cubicBezTo>
                  <a:cubicBezTo>
                    <a:pt x="260965" y="208036"/>
                    <a:pt x="157147" y="219846"/>
                    <a:pt x="139812" y="222132"/>
                  </a:cubicBezTo>
                  <a:close/>
                  <a:moveTo>
                    <a:pt x="396786" y="280037"/>
                  </a:moveTo>
                  <a:cubicBezTo>
                    <a:pt x="392785" y="279085"/>
                    <a:pt x="389166" y="277370"/>
                    <a:pt x="385928" y="274702"/>
                  </a:cubicBezTo>
                  <a:cubicBezTo>
                    <a:pt x="385928" y="274702"/>
                    <a:pt x="385928" y="274702"/>
                    <a:pt x="385928" y="274702"/>
                  </a:cubicBezTo>
                  <a:cubicBezTo>
                    <a:pt x="385166" y="274131"/>
                    <a:pt x="384404" y="273371"/>
                    <a:pt x="383642" y="272608"/>
                  </a:cubicBezTo>
                  <a:cubicBezTo>
                    <a:pt x="383261" y="272227"/>
                    <a:pt x="382880" y="271845"/>
                    <a:pt x="382499" y="271466"/>
                  </a:cubicBezTo>
                  <a:cubicBezTo>
                    <a:pt x="367831" y="256799"/>
                    <a:pt x="353544" y="225179"/>
                    <a:pt x="344210" y="186131"/>
                  </a:cubicBezTo>
                  <a:lnTo>
                    <a:pt x="392976" y="174323"/>
                  </a:lnTo>
                  <a:cubicBezTo>
                    <a:pt x="400405" y="172990"/>
                    <a:pt x="401548" y="155466"/>
                    <a:pt x="399262" y="139465"/>
                  </a:cubicBezTo>
                  <a:cubicBezTo>
                    <a:pt x="397167" y="123656"/>
                    <a:pt x="391452" y="107084"/>
                    <a:pt x="383832" y="107657"/>
                  </a:cubicBezTo>
                  <a:lnTo>
                    <a:pt x="383832" y="107657"/>
                  </a:lnTo>
                  <a:lnTo>
                    <a:pt x="333733" y="108228"/>
                  </a:lnTo>
                  <a:cubicBezTo>
                    <a:pt x="333161" y="91656"/>
                    <a:pt x="333923" y="74895"/>
                    <a:pt x="336209" y="58323"/>
                  </a:cubicBezTo>
                  <a:cubicBezTo>
                    <a:pt x="344781" y="45561"/>
                    <a:pt x="368783" y="12799"/>
                    <a:pt x="379832" y="25180"/>
                  </a:cubicBezTo>
                  <a:cubicBezTo>
                    <a:pt x="395833" y="48799"/>
                    <a:pt x="409930" y="89941"/>
                    <a:pt x="416407" y="137942"/>
                  </a:cubicBezTo>
                  <a:cubicBezTo>
                    <a:pt x="425550" y="205371"/>
                    <a:pt x="416787" y="263847"/>
                    <a:pt x="396786" y="280037"/>
                  </a:cubicBezTo>
                  <a:lnTo>
                    <a:pt x="396786" y="280037"/>
                  </a:lnTo>
                  <a:close/>
                </a:path>
              </a:pathLst>
            </a:custGeom>
            <a:solidFill>
              <a:srgbClr val="000000"/>
            </a:solidFill>
            <a:ln w="1904" cap="flat">
              <a:noFill/>
              <a:prstDash val="solid"/>
              <a:miter/>
            </a:ln>
          </p:spPr>
          <p:txBody>
            <a:bodyPr rtlCol="0" anchor="ctr"/>
            <a:lstStyle/>
            <a:p>
              <a:endParaRPr lang="fr-FR"/>
            </a:p>
          </p:txBody>
        </p:sp>
      </p:grpSp>
      <p:grpSp>
        <p:nvGrpSpPr>
          <p:cNvPr id="4537" name="Graphique 2">
            <a:extLst>
              <a:ext uri="{FF2B5EF4-FFF2-40B4-BE49-F238E27FC236}">
                <a16:creationId xmlns:a16="http://schemas.microsoft.com/office/drawing/2014/main" id="{FEA3CEA8-17BD-5BA1-C458-6AB92AED3618}"/>
              </a:ext>
            </a:extLst>
          </p:cNvPr>
          <p:cNvGrpSpPr/>
          <p:nvPr userDrawn="1"/>
        </p:nvGrpSpPr>
        <p:grpSpPr>
          <a:xfrm>
            <a:off x="2264857" y="7947853"/>
            <a:ext cx="501019" cy="449021"/>
            <a:chOff x="2574544" y="19855667"/>
            <a:chExt cx="501019" cy="449021"/>
          </a:xfrm>
          <a:solidFill>
            <a:srgbClr val="FFFFFF"/>
          </a:solidFill>
        </p:grpSpPr>
        <p:grpSp>
          <p:nvGrpSpPr>
            <p:cNvPr id="4538" name="Graphique 2">
              <a:extLst>
                <a:ext uri="{FF2B5EF4-FFF2-40B4-BE49-F238E27FC236}">
                  <a16:creationId xmlns:a16="http://schemas.microsoft.com/office/drawing/2014/main" id="{4B16EBB5-A5A5-2D67-4303-271C43241987}"/>
                </a:ext>
              </a:extLst>
            </p:cNvPr>
            <p:cNvGrpSpPr/>
            <p:nvPr/>
          </p:nvGrpSpPr>
          <p:grpSpPr>
            <a:xfrm>
              <a:off x="2574544" y="19855667"/>
              <a:ext cx="501019" cy="449021"/>
              <a:chOff x="2574544" y="19855667"/>
              <a:chExt cx="501019" cy="449021"/>
            </a:xfrm>
            <a:solidFill>
              <a:srgbClr val="FFFFFF"/>
            </a:solidFill>
          </p:grpSpPr>
          <p:sp>
            <p:nvSpPr>
              <p:cNvPr id="4540" name="Forme libre 4539">
                <a:extLst>
                  <a:ext uri="{FF2B5EF4-FFF2-40B4-BE49-F238E27FC236}">
                    <a16:creationId xmlns:a16="http://schemas.microsoft.com/office/drawing/2014/main" id="{CEA90BB0-057A-7803-C748-D024592EEDEB}"/>
                  </a:ext>
                </a:extLst>
              </p:cNvPr>
              <p:cNvSpPr/>
              <p:nvPr/>
            </p:nvSpPr>
            <p:spPr>
              <a:xfrm>
                <a:off x="2592830" y="19855857"/>
                <a:ext cx="482733" cy="448831"/>
              </a:xfrm>
              <a:custGeom>
                <a:avLst/>
                <a:gdLst>
                  <a:gd name="connsiteX0" fmla="*/ 23170 w 482733"/>
                  <a:gd name="connsiteY0" fmla="*/ 31055 h 448831"/>
                  <a:gd name="connsiteX1" fmla="*/ 17947 w 482733"/>
                  <a:gd name="connsiteY1" fmla="*/ 28386 h 448831"/>
                  <a:gd name="connsiteX2" fmla="*/ 1552 w 482733"/>
                  <a:gd name="connsiteY2" fmla="*/ 5214 h 448831"/>
                  <a:gd name="connsiteX3" fmla="*/ 3131 w 482733"/>
                  <a:gd name="connsiteY3" fmla="*/ -3642 h 448831"/>
                  <a:gd name="connsiteX4" fmla="*/ 11996 w 482733"/>
                  <a:gd name="connsiteY4" fmla="*/ -2065 h 448831"/>
                  <a:gd name="connsiteX5" fmla="*/ 28392 w 482733"/>
                  <a:gd name="connsiteY5" fmla="*/ 21107 h 448831"/>
                  <a:gd name="connsiteX6" fmla="*/ 26813 w 482733"/>
                  <a:gd name="connsiteY6" fmla="*/ 29963 h 448831"/>
                  <a:gd name="connsiteX7" fmla="*/ 23170 w 482733"/>
                  <a:gd name="connsiteY7" fmla="*/ 31055 h 448831"/>
                  <a:gd name="connsiteX8" fmla="*/ 442897 w 482733"/>
                  <a:gd name="connsiteY8" fmla="*/ 444013 h 448831"/>
                  <a:gd name="connsiteX9" fmla="*/ 436460 w 482733"/>
                  <a:gd name="connsiteY9" fmla="*/ 437584 h 448831"/>
                  <a:gd name="connsiteX10" fmla="*/ 439618 w 482733"/>
                  <a:gd name="connsiteY10" fmla="*/ 432125 h 448831"/>
                  <a:gd name="connsiteX11" fmla="*/ 465365 w 482733"/>
                  <a:gd name="connsiteY11" fmla="*/ 416717 h 448831"/>
                  <a:gd name="connsiteX12" fmla="*/ 445569 w 482733"/>
                  <a:gd name="connsiteY12" fmla="*/ 402160 h 448831"/>
                  <a:gd name="connsiteX13" fmla="*/ 444111 w 482733"/>
                  <a:gd name="connsiteY13" fmla="*/ 393304 h 448831"/>
                  <a:gd name="connsiteX14" fmla="*/ 452977 w 482733"/>
                  <a:gd name="connsiteY14" fmla="*/ 391848 h 448831"/>
                  <a:gd name="connsiteX15" fmla="*/ 453098 w 482733"/>
                  <a:gd name="connsiteY15" fmla="*/ 391848 h 448831"/>
                  <a:gd name="connsiteX16" fmla="*/ 480546 w 482733"/>
                  <a:gd name="connsiteY16" fmla="*/ 412108 h 448831"/>
                  <a:gd name="connsiteX17" fmla="*/ 481882 w 482733"/>
                  <a:gd name="connsiteY17" fmla="*/ 421085 h 448831"/>
                  <a:gd name="connsiteX18" fmla="*/ 480060 w 482733"/>
                  <a:gd name="connsiteY18" fmla="*/ 422783 h 448831"/>
                  <a:gd name="connsiteX19" fmla="*/ 446176 w 482733"/>
                  <a:gd name="connsiteY19" fmla="*/ 443043 h 448831"/>
                  <a:gd name="connsiteX20" fmla="*/ 442897 w 482733"/>
                  <a:gd name="connsiteY20" fmla="*/ 444013 h 448831"/>
                  <a:gd name="connsiteX21" fmla="*/ 442897 w 482733"/>
                  <a:gd name="connsiteY21" fmla="*/ 444013 h 448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2733" h="448831">
                    <a:moveTo>
                      <a:pt x="23170" y="31055"/>
                    </a:moveTo>
                    <a:cubicBezTo>
                      <a:pt x="21105" y="31055"/>
                      <a:pt x="19162" y="30084"/>
                      <a:pt x="17947" y="28386"/>
                    </a:cubicBezTo>
                    <a:lnTo>
                      <a:pt x="1552" y="5214"/>
                    </a:lnTo>
                    <a:cubicBezTo>
                      <a:pt x="-513" y="2303"/>
                      <a:pt x="216" y="-1700"/>
                      <a:pt x="3131" y="-3642"/>
                    </a:cubicBezTo>
                    <a:cubicBezTo>
                      <a:pt x="6045" y="-5705"/>
                      <a:pt x="10053" y="-4976"/>
                      <a:pt x="11996" y="-2065"/>
                    </a:cubicBezTo>
                    <a:lnTo>
                      <a:pt x="28392" y="21107"/>
                    </a:lnTo>
                    <a:cubicBezTo>
                      <a:pt x="30457" y="24018"/>
                      <a:pt x="29728" y="28022"/>
                      <a:pt x="26813" y="29963"/>
                    </a:cubicBezTo>
                    <a:cubicBezTo>
                      <a:pt x="25720" y="30690"/>
                      <a:pt x="24384" y="31055"/>
                      <a:pt x="23170" y="31055"/>
                    </a:cubicBezTo>
                    <a:close/>
                    <a:moveTo>
                      <a:pt x="442897" y="444013"/>
                    </a:moveTo>
                    <a:cubicBezTo>
                      <a:pt x="439375" y="444013"/>
                      <a:pt x="436460" y="441223"/>
                      <a:pt x="436460" y="437584"/>
                    </a:cubicBezTo>
                    <a:cubicBezTo>
                      <a:pt x="436460" y="435278"/>
                      <a:pt x="437674" y="433217"/>
                      <a:pt x="439618" y="432125"/>
                    </a:cubicBezTo>
                    <a:lnTo>
                      <a:pt x="465365" y="416717"/>
                    </a:lnTo>
                    <a:lnTo>
                      <a:pt x="445569" y="402160"/>
                    </a:lnTo>
                    <a:cubicBezTo>
                      <a:pt x="442775" y="400097"/>
                      <a:pt x="442047" y="396094"/>
                      <a:pt x="444111" y="393304"/>
                    </a:cubicBezTo>
                    <a:cubicBezTo>
                      <a:pt x="446176" y="390514"/>
                      <a:pt x="450184" y="389785"/>
                      <a:pt x="452977" y="391848"/>
                    </a:cubicBezTo>
                    <a:cubicBezTo>
                      <a:pt x="452977" y="391848"/>
                      <a:pt x="452977" y="391848"/>
                      <a:pt x="453098" y="391848"/>
                    </a:cubicBezTo>
                    <a:lnTo>
                      <a:pt x="480546" y="412108"/>
                    </a:lnTo>
                    <a:cubicBezTo>
                      <a:pt x="483339" y="414170"/>
                      <a:pt x="483946" y="418173"/>
                      <a:pt x="481882" y="421085"/>
                    </a:cubicBezTo>
                    <a:cubicBezTo>
                      <a:pt x="481396" y="421813"/>
                      <a:pt x="480789" y="422299"/>
                      <a:pt x="480060" y="422783"/>
                    </a:cubicBezTo>
                    <a:lnTo>
                      <a:pt x="446176" y="443043"/>
                    </a:lnTo>
                    <a:cubicBezTo>
                      <a:pt x="445204" y="443771"/>
                      <a:pt x="443990" y="444013"/>
                      <a:pt x="442897" y="444013"/>
                    </a:cubicBezTo>
                    <a:lnTo>
                      <a:pt x="442897" y="444013"/>
                    </a:lnTo>
                    <a:close/>
                  </a:path>
                </a:pathLst>
              </a:custGeom>
              <a:solidFill>
                <a:srgbClr val="FFFFFF"/>
              </a:solidFill>
              <a:ln w="1213" cap="flat">
                <a:noFill/>
                <a:prstDash val="solid"/>
                <a:miter/>
              </a:ln>
            </p:spPr>
            <p:txBody>
              <a:bodyPr rtlCol="0" anchor="ctr"/>
              <a:lstStyle/>
              <a:p>
                <a:endParaRPr lang="fr-FR"/>
              </a:p>
            </p:txBody>
          </p:sp>
          <p:sp>
            <p:nvSpPr>
              <p:cNvPr id="4541" name="Forme libre 4540">
                <a:extLst>
                  <a:ext uri="{FF2B5EF4-FFF2-40B4-BE49-F238E27FC236}">
                    <a16:creationId xmlns:a16="http://schemas.microsoft.com/office/drawing/2014/main" id="{EC51CC39-1202-BF4A-4B27-314C9C264A0E}"/>
                  </a:ext>
                </a:extLst>
              </p:cNvPr>
              <p:cNvSpPr/>
              <p:nvPr/>
            </p:nvSpPr>
            <p:spPr>
              <a:xfrm>
                <a:off x="2574544" y="19855667"/>
                <a:ext cx="494328" cy="428033"/>
              </a:xfrm>
              <a:custGeom>
                <a:avLst/>
                <a:gdLst>
                  <a:gd name="connsiteX0" fmla="*/ 488270 w 494328"/>
                  <a:gd name="connsiteY0" fmla="*/ 423219 h 428033"/>
                  <a:gd name="connsiteX1" fmla="*/ 24943 w 494328"/>
                  <a:gd name="connsiteY1" fmla="*/ 423219 h 428033"/>
                  <a:gd name="connsiteX2" fmla="*/ 18506 w 494328"/>
                  <a:gd name="connsiteY2" fmla="*/ 416790 h 428033"/>
                  <a:gd name="connsiteX3" fmla="*/ 18506 w 494328"/>
                  <a:gd name="connsiteY3" fmla="*/ 20330 h 428033"/>
                  <a:gd name="connsiteX4" fmla="*/ 11826 w 494328"/>
                  <a:gd name="connsiteY4" fmla="*/ 29063 h 428033"/>
                  <a:gd name="connsiteX5" fmla="*/ 2839 w 494328"/>
                  <a:gd name="connsiteY5" fmla="*/ 30156 h 428033"/>
                  <a:gd name="connsiteX6" fmla="*/ 1746 w 494328"/>
                  <a:gd name="connsiteY6" fmla="*/ 21178 h 428033"/>
                  <a:gd name="connsiteX7" fmla="*/ 19963 w 494328"/>
                  <a:gd name="connsiteY7" fmla="*/ -2357 h 428033"/>
                  <a:gd name="connsiteX8" fmla="*/ 28950 w 494328"/>
                  <a:gd name="connsiteY8" fmla="*/ -3449 h 428033"/>
                  <a:gd name="connsiteX9" fmla="*/ 31379 w 494328"/>
                  <a:gd name="connsiteY9" fmla="*/ 1647 h 428033"/>
                  <a:gd name="connsiteX10" fmla="*/ 31379 w 494328"/>
                  <a:gd name="connsiteY10" fmla="*/ 410360 h 428033"/>
                  <a:gd name="connsiteX11" fmla="*/ 488270 w 494328"/>
                  <a:gd name="connsiteY11" fmla="*/ 410360 h 428033"/>
                  <a:gd name="connsiteX12" fmla="*/ 494706 w 494328"/>
                  <a:gd name="connsiteY12" fmla="*/ 416790 h 428033"/>
                  <a:gd name="connsiteX13" fmla="*/ 488270 w 494328"/>
                  <a:gd name="connsiteY13" fmla="*/ 423219 h 42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4328" h="428033">
                    <a:moveTo>
                      <a:pt x="488270" y="423219"/>
                    </a:moveTo>
                    <a:lnTo>
                      <a:pt x="24943" y="423219"/>
                    </a:lnTo>
                    <a:cubicBezTo>
                      <a:pt x="21421" y="423219"/>
                      <a:pt x="18506" y="420307"/>
                      <a:pt x="18506" y="416790"/>
                    </a:cubicBezTo>
                    <a:lnTo>
                      <a:pt x="18506" y="20330"/>
                    </a:lnTo>
                    <a:lnTo>
                      <a:pt x="11826" y="29063"/>
                    </a:lnTo>
                    <a:cubicBezTo>
                      <a:pt x="9640" y="31855"/>
                      <a:pt x="5632" y="32339"/>
                      <a:pt x="2839" y="30156"/>
                    </a:cubicBezTo>
                    <a:cubicBezTo>
                      <a:pt x="46" y="27972"/>
                      <a:pt x="-440" y="23969"/>
                      <a:pt x="1746" y="21178"/>
                    </a:cubicBezTo>
                    <a:lnTo>
                      <a:pt x="19963" y="-2357"/>
                    </a:lnTo>
                    <a:cubicBezTo>
                      <a:pt x="22149" y="-5147"/>
                      <a:pt x="26157" y="-5632"/>
                      <a:pt x="28950" y="-3449"/>
                    </a:cubicBezTo>
                    <a:cubicBezTo>
                      <a:pt x="30529" y="-2236"/>
                      <a:pt x="31379" y="-416"/>
                      <a:pt x="31379" y="1647"/>
                    </a:cubicBezTo>
                    <a:lnTo>
                      <a:pt x="31379" y="410360"/>
                    </a:lnTo>
                    <a:lnTo>
                      <a:pt x="488270" y="410360"/>
                    </a:lnTo>
                    <a:cubicBezTo>
                      <a:pt x="491792" y="410360"/>
                      <a:pt x="494706" y="413271"/>
                      <a:pt x="494706" y="416790"/>
                    </a:cubicBezTo>
                    <a:cubicBezTo>
                      <a:pt x="494706" y="420307"/>
                      <a:pt x="491792" y="423219"/>
                      <a:pt x="488270" y="423219"/>
                    </a:cubicBezTo>
                    <a:close/>
                  </a:path>
                </a:pathLst>
              </a:custGeom>
              <a:solidFill>
                <a:srgbClr val="FFFFFF"/>
              </a:solidFill>
              <a:ln w="1213" cap="flat">
                <a:noFill/>
                <a:prstDash val="solid"/>
                <a:miter/>
              </a:ln>
            </p:spPr>
            <p:txBody>
              <a:bodyPr rtlCol="0" anchor="ctr"/>
              <a:lstStyle/>
              <a:p>
                <a:endParaRPr lang="fr-FR"/>
              </a:p>
            </p:txBody>
          </p:sp>
        </p:grpSp>
        <p:sp>
          <p:nvSpPr>
            <p:cNvPr id="4539" name="Forme libre 4538">
              <a:extLst>
                <a:ext uri="{FF2B5EF4-FFF2-40B4-BE49-F238E27FC236}">
                  <a16:creationId xmlns:a16="http://schemas.microsoft.com/office/drawing/2014/main" id="{D65D8180-3809-5EBB-76ED-B6770621E14F}"/>
                </a:ext>
              </a:extLst>
            </p:cNvPr>
            <p:cNvSpPr/>
            <p:nvPr/>
          </p:nvSpPr>
          <p:spPr>
            <a:xfrm rot="-3647179">
              <a:off x="2678768" y="19972239"/>
              <a:ext cx="271412" cy="184126"/>
            </a:xfrm>
            <a:custGeom>
              <a:avLst/>
              <a:gdLst>
                <a:gd name="connsiteX0" fmla="*/ 279302 w 271412"/>
                <a:gd name="connsiteY0" fmla="*/ 97710 h 184126"/>
                <a:gd name="connsiteX1" fmla="*/ 158013 w 271412"/>
                <a:gd name="connsiteY1" fmla="*/ 5647 h 184126"/>
                <a:gd name="connsiteX2" fmla="*/ 158013 w 271412"/>
                <a:gd name="connsiteY2" fmla="*/ 53870 h 184126"/>
                <a:gd name="connsiteX3" fmla="*/ 7889 w 271412"/>
                <a:gd name="connsiteY3" fmla="*/ 53870 h 184126"/>
                <a:gd name="connsiteX4" fmla="*/ 7889 w 271412"/>
                <a:gd name="connsiteY4" fmla="*/ 141549 h 184126"/>
                <a:gd name="connsiteX5" fmla="*/ 158013 w 271412"/>
                <a:gd name="connsiteY5" fmla="*/ 141549 h 184126"/>
                <a:gd name="connsiteX6" fmla="*/ 158013 w 271412"/>
                <a:gd name="connsiteY6" fmla="*/ 189773 h 184126"/>
                <a:gd name="connsiteX7" fmla="*/ 279302 w 271412"/>
                <a:gd name="connsiteY7" fmla="*/ 97710 h 184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1412" h="184126">
                  <a:moveTo>
                    <a:pt x="279302" y="97710"/>
                  </a:moveTo>
                  <a:lnTo>
                    <a:pt x="158013" y="5647"/>
                  </a:lnTo>
                  <a:lnTo>
                    <a:pt x="158013" y="53870"/>
                  </a:lnTo>
                  <a:lnTo>
                    <a:pt x="7889" y="53870"/>
                  </a:lnTo>
                  <a:lnTo>
                    <a:pt x="7889" y="141549"/>
                  </a:lnTo>
                  <a:lnTo>
                    <a:pt x="158013" y="141549"/>
                  </a:lnTo>
                  <a:lnTo>
                    <a:pt x="158013" y="189773"/>
                  </a:lnTo>
                  <a:lnTo>
                    <a:pt x="279302" y="97710"/>
                  </a:lnTo>
                  <a:close/>
                </a:path>
              </a:pathLst>
            </a:custGeom>
            <a:solidFill>
              <a:srgbClr val="FFFFFF"/>
            </a:solidFill>
            <a:ln w="4392" cap="flat">
              <a:solidFill>
                <a:srgbClr val="000000"/>
              </a:solidFill>
              <a:prstDash val="solid"/>
              <a:miter/>
            </a:ln>
          </p:spPr>
          <p:txBody>
            <a:bodyPr rtlCol="0" anchor="ctr"/>
            <a:lstStyle/>
            <a:p>
              <a:endParaRPr lang="fr-FR"/>
            </a:p>
          </p:txBody>
        </p:sp>
      </p:grpSp>
      <p:grpSp>
        <p:nvGrpSpPr>
          <p:cNvPr id="4542" name="Graphique 2">
            <a:extLst>
              <a:ext uri="{FF2B5EF4-FFF2-40B4-BE49-F238E27FC236}">
                <a16:creationId xmlns:a16="http://schemas.microsoft.com/office/drawing/2014/main" id="{F9979D6F-CF00-DE0A-522B-31363384035E}"/>
              </a:ext>
            </a:extLst>
          </p:cNvPr>
          <p:cNvGrpSpPr/>
          <p:nvPr userDrawn="1"/>
        </p:nvGrpSpPr>
        <p:grpSpPr>
          <a:xfrm>
            <a:off x="1698740" y="8082463"/>
            <a:ext cx="359606" cy="327826"/>
            <a:chOff x="2008427" y="19990277"/>
            <a:chExt cx="359606" cy="327826"/>
          </a:xfrm>
        </p:grpSpPr>
        <p:sp>
          <p:nvSpPr>
            <p:cNvPr id="4543" name="Forme libre 4542">
              <a:extLst>
                <a:ext uri="{FF2B5EF4-FFF2-40B4-BE49-F238E27FC236}">
                  <a16:creationId xmlns:a16="http://schemas.microsoft.com/office/drawing/2014/main" id="{79BD3400-369D-E5A2-6A90-4A2DBE3ACA49}"/>
                </a:ext>
              </a:extLst>
            </p:cNvPr>
            <p:cNvSpPr/>
            <p:nvPr/>
          </p:nvSpPr>
          <p:spPr>
            <a:xfrm rot="-323248">
              <a:off x="2023135" y="20008265"/>
              <a:ext cx="294547" cy="294912"/>
            </a:xfrm>
            <a:custGeom>
              <a:avLst/>
              <a:gdLst>
                <a:gd name="connsiteX0" fmla="*/ 148718 w 294547"/>
                <a:gd name="connsiteY0" fmla="*/ 149346 h 294912"/>
                <a:gd name="connsiteX1" fmla="*/ 295992 w 294547"/>
                <a:gd name="connsiteY1" fmla="*/ 149346 h 294912"/>
                <a:gd name="connsiteX2" fmla="*/ 148718 w 294547"/>
                <a:gd name="connsiteY2" fmla="*/ 296802 h 294912"/>
                <a:gd name="connsiteX3" fmla="*/ 1444 w 294547"/>
                <a:gd name="connsiteY3" fmla="*/ 149346 h 294912"/>
                <a:gd name="connsiteX4" fmla="*/ 148718 w 294547"/>
                <a:gd name="connsiteY4" fmla="*/ 1889 h 294912"/>
                <a:gd name="connsiteX5" fmla="*/ 222355 w 294547"/>
                <a:gd name="connsiteY5" fmla="*/ 21659 h 294912"/>
                <a:gd name="connsiteX6" fmla="*/ 148718 w 294547"/>
                <a:gd name="connsiteY6" fmla="*/ 149346 h 29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4547" h="294912">
                  <a:moveTo>
                    <a:pt x="148718" y="149346"/>
                  </a:moveTo>
                  <a:lnTo>
                    <a:pt x="295992" y="149346"/>
                  </a:lnTo>
                  <a:cubicBezTo>
                    <a:pt x="295992" y="230284"/>
                    <a:pt x="229556" y="296802"/>
                    <a:pt x="148718" y="296802"/>
                  </a:cubicBezTo>
                  <a:cubicBezTo>
                    <a:pt x="67880" y="296802"/>
                    <a:pt x="1444" y="230284"/>
                    <a:pt x="1444" y="149346"/>
                  </a:cubicBezTo>
                  <a:cubicBezTo>
                    <a:pt x="1444" y="68408"/>
                    <a:pt x="67880" y="1889"/>
                    <a:pt x="148718" y="1889"/>
                  </a:cubicBezTo>
                  <a:cubicBezTo>
                    <a:pt x="174503" y="1889"/>
                    <a:pt x="199822" y="8635"/>
                    <a:pt x="222355" y="21659"/>
                  </a:cubicBezTo>
                  <a:lnTo>
                    <a:pt x="148718" y="149346"/>
                  </a:lnTo>
                  <a:close/>
                </a:path>
              </a:pathLst>
            </a:custGeom>
            <a:solidFill>
              <a:srgbClr val="FFFFFF"/>
            </a:solidFill>
            <a:ln w="2323" cap="flat">
              <a:noFill/>
              <a:prstDash val="solid"/>
              <a:miter/>
            </a:ln>
          </p:spPr>
          <p:txBody>
            <a:bodyPr rtlCol="0" anchor="ctr"/>
            <a:lstStyle/>
            <a:p>
              <a:endParaRPr lang="fr-FR"/>
            </a:p>
          </p:txBody>
        </p:sp>
        <p:grpSp>
          <p:nvGrpSpPr>
            <p:cNvPr id="4544" name="Graphique 2">
              <a:extLst>
                <a:ext uri="{FF2B5EF4-FFF2-40B4-BE49-F238E27FC236}">
                  <a16:creationId xmlns:a16="http://schemas.microsoft.com/office/drawing/2014/main" id="{8C4DCCE3-12FA-58C3-0595-00D114D41337}"/>
                </a:ext>
              </a:extLst>
            </p:cNvPr>
            <p:cNvGrpSpPr/>
            <p:nvPr/>
          </p:nvGrpSpPr>
          <p:grpSpPr>
            <a:xfrm>
              <a:off x="2008427" y="19990277"/>
              <a:ext cx="359606" cy="327826"/>
              <a:chOff x="2008427" y="19990277"/>
              <a:chExt cx="359606" cy="327826"/>
            </a:xfrm>
            <a:solidFill>
              <a:srgbClr val="000000"/>
            </a:solidFill>
          </p:grpSpPr>
          <p:sp>
            <p:nvSpPr>
              <p:cNvPr id="4545" name="Forme libre 4544">
                <a:extLst>
                  <a:ext uri="{FF2B5EF4-FFF2-40B4-BE49-F238E27FC236}">
                    <a16:creationId xmlns:a16="http://schemas.microsoft.com/office/drawing/2014/main" id="{7CCA5752-4595-9CD4-3ED6-1F0A391F036F}"/>
                  </a:ext>
                </a:extLst>
              </p:cNvPr>
              <p:cNvSpPr/>
              <p:nvPr/>
            </p:nvSpPr>
            <p:spPr>
              <a:xfrm rot="-323248">
                <a:off x="2021756" y="20006935"/>
                <a:ext cx="297335" cy="297869"/>
              </a:xfrm>
              <a:custGeom>
                <a:avLst/>
                <a:gdLst>
                  <a:gd name="connsiteX0" fmla="*/ 150112 w 297335"/>
                  <a:gd name="connsiteY0" fmla="*/ 299758 h 297869"/>
                  <a:gd name="connsiteX1" fmla="*/ 1444 w 297335"/>
                  <a:gd name="connsiteY1" fmla="*/ 151373 h 297869"/>
                  <a:gd name="connsiteX2" fmla="*/ 45115 w 297335"/>
                  <a:gd name="connsiteY2" fmla="*/ 45781 h 297869"/>
                  <a:gd name="connsiteX3" fmla="*/ 224446 w 297335"/>
                  <a:gd name="connsiteY3" fmla="*/ 21825 h 297869"/>
                  <a:gd name="connsiteX4" fmla="*/ 224910 w 297335"/>
                  <a:gd name="connsiteY4" fmla="*/ 23919 h 297869"/>
                  <a:gd name="connsiteX5" fmla="*/ 152667 w 297335"/>
                  <a:gd name="connsiteY5" fmla="*/ 149280 h 297869"/>
                  <a:gd name="connsiteX6" fmla="*/ 297153 w 297335"/>
                  <a:gd name="connsiteY6" fmla="*/ 149280 h 297869"/>
                  <a:gd name="connsiteX7" fmla="*/ 298779 w 297335"/>
                  <a:gd name="connsiteY7" fmla="*/ 150907 h 297869"/>
                  <a:gd name="connsiteX8" fmla="*/ 150112 w 297335"/>
                  <a:gd name="connsiteY8" fmla="*/ 299758 h 297869"/>
                  <a:gd name="connsiteX9" fmla="*/ 150112 w 297335"/>
                  <a:gd name="connsiteY9" fmla="*/ 5080 h 297869"/>
                  <a:gd name="connsiteX10" fmla="*/ 4464 w 297335"/>
                  <a:gd name="connsiteY10" fmla="*/ 150907 h 297869"/>
                  <a:gd name="connsiteX11" fmla="*/ 150112 w 297335"/>
                  <a:gd name="connsiteY11" fmla="*/ 296735 h 297869"/>
                  <a:gd name="connsiteX12" fmla="*/ 295760 w 297335"/>
                  <a:gd name="connsiteY12" fmla="*/ 152536 h 297869"/>
                  <a:gd name="connsiteX13" fmla="*/ 150112 w 297335"/>
                  <a:gd name="connsiteY13" fmla="*/ 152536 h 297869"/>
                  <a:gd name="connsiteX14" fmla="*/ 148486 w 297335"/>
                  <a:gd name="connsiteY14" fmla="*/ 150907 h 297869"/>
                  <a:gd name="connsiteX15" fmla="*/ 148486 w 297335"/>
                  <a:gd name="connsiteY15" fmla="*/ 150907 h 297869"/>
                  <a:gd name="connsiteX16" fmla="*/ 148718 w 297335"/>
                  <a:gd name="connsiteY16" fmla="*/ 150210 h 297869"/>
                  <a:gd name="connsiteX17" fmla="*/ 221426 w 297335"/>
                  <a:gd name="connsiteY17" fmla="*/ 23919 h 297869"/>
                  <a:gd name="connsiteX18" fmla="*/ 150112 w 297335"/>
                  <a:gd name="connsiteY18" fmla="*/ 5080 h 29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7335" h="297869">
                    <a:moveTo>
                      <a:pt x="150112" y="299758"/>
                    </a:moveTo>
                    <a:cubicBezTo>
                      <a:pt x="68112" y="299991"/>
                      <a:pt x="1444" y="233473"/>
                      <a:pt x="1444" y="151373"/>
                    </a:cubicBezTo>
                    <a:cubicBezTo>
                      <a:pt x="1444" y="111601"/>
                      <a:pt x="17240" y="73691"/>
                      <a:pt x="45115" y="45781"/>
                    </a:cubicBezTo>
                    <a:cubicBezTo>
                      <a:pt x="92503" y="-2130"/>
                      <a:pt x="166140" y="-11899"/>
                      <a:pt x="224446" y="21825"/>
                    </a:cubicBezTo>
                    <a:cubicBezTo>
                      <a:pt x="225142" y="22291"/>
                      <a:pt x="225375" y="23221"/>
                      <a:pt x="224910" y="23919"/>
                    </a:cubicBezTo>
                    <a:lnTo>
                      <a:pt x="152667" y="149280"/>
                    </a:lnTo>
                    <a:lnTo>
                      <a:pt x="297153" y="149280"/>
                    </a:lnTo>
                    <a:cubicBezTo>
                      <a:pt x="298082" y="149280"/>
                      <a:pt x="298779" y="149977"/>
                      <a:pt x="298779" y="150907"/>
                    </a:cubicBezTo>
                    <a:cubicBezTo>
                      <a:pt x="298547" y="232776"/>
                      <a:pt x="232111" y="299294"/>
                      <a:pt x="150112" y="299758"/>
                    </a:cubicBezTo>
                    <a:close/>
                    <a:moveTo>
                      <a:pt x="150112" y="5080"/>
                    </a:moveTo>
                    <a:cubicBezTo>
                      <a:pt x="69738" y="5080"/>
                      <a:pt x="4464" y="70435"/>
                      <a:pt x="4464" y="150907"/>
                    </a:cubicBezTo>
                    <a:cubicBezTo>
                      <a:pt x="4464" y="231380"/>
                      <a:pt x="69738" y="296735"/>
                      <a:pt x="150112" y="296735"/>
                    </a:cubicBezTo>
                    <a:cubicBezTo>
                      <a:pt x="229788" y="296735"/>
                      <a:pt x="294830" y="232079"/>
                      <a:pt x="295760" y="152536"/>
                    </a:cubicBezTo>
                    <a:lnTo>
                      <a:pt x="150112" y="152536"/>
                    </a:lnTo>
                    <a:cubicBezTo>
                      <a:pt x="149183" y="152536"/>
                      <a:pt x="148486" y="151838"/>
                      <a:pt x="148486" y="150907"/>
                    </a:cubicBezTo>
                    <a:cubicBezTo>
                      <a:pt x="148486" y="150907"/>
                      <a:pt x="148486" y="150907"/>
                      <a:pt x="148486" y="150907"/>
                    </a:cubicBezTo>
                    <a:cubicBezTo>
                      <a:pt x="148486" y="150675"/>
                      <a:pt x="148486" y="150443"/>
                      <a:pt x="148718" y="150210"/>
                    </a:cubicBezTo>
                    <a:lnTo>
                      <a:pt x="221426" y="23919"/>
                    </a:lnTo>
                    <a:cubicBezTo>
                      <a:pt x="199823" y="11359"/>
                      <a:pt x="175199" y="5080"/>
                      <a:pt x="150112" y="5080"/>
                    </a:cubicBezTo>
                    <a:close/>
                  </a:path>
                </a:pathLst>
              </a:custGeom>
              <a:solidFill>
                <a:srgbClr val="000000"/>
              </a:solidFill>
              <a:ln w="2323" cap="flat">
                <a:noFill/>
                <a:prstDash val="solid"/>
                <a:miter/>
              </a:ln>
            </p:spPr>
            <p:txBody>
              <a:bodyPr rtlCol="0" anchor="ctr"/>
              <a:lstStyle/>
              <a:p>
                <a:endParaRPr lang="fr-FR"/>
              </a:p>
            </p:txBody>
          </p:sp>
          <p:sp>
            <p:nvSpPr>
              <p:cNvPr id="4546" name="Forme libre 4545">
                <a:extLst>
                  <a:ext uri="{FF2B5EF4-FFF2-40B4-BE49-F238E27FC236}">
                    <a16:creationId xmlns:a16="http://schemas.microsoft.com/office/drawing/2014/main" id="{50A7E091-6BB9-6207-FD53-7127D7548D68}"/>
                  </a:ext>
                </a:extLst>
              </p:cNvPr>
              <p:cNvSpPr/>
              <p:nvPr/>
            </p:nvSpPr>
            <p:spPr>
              <a:xfrm rot="-323248">
                <a:off x="2196081" y="19997209"/>
                <a:ext cx="150467" cy="130719"/>
              </a:xfrm>
              <a:custGeom>
                <a:avLst/>
                <a:gdLst>
                  <a:gd name="connsiteX0" fmla="*/ 131708 w 150467"/>
                  <a:gd name="connsiteY0" fmla="*/ 56542 h 130719"/>
                  <a:gd name="connsiteX1" fmla="*/ 77352 w 150467"/>
                  <a:gd name="connsiteY1" fmla="*/ 2118 h 130719"/>
                  <a:gd name="connsiteX2" fmla="*/ 75261 w 150467"/>
                  <a:gd name="connsiteY2" fmla="*/ 2584 h 130719"/>
                  <a:gd name="connsiteX3" fmla="*/ 1624 w 150467"/>
                  <a:gd name="connsiteY3" fmla="*/ 130270 h 130719"/>
                  <a:gd name="connsiteX4" fmla="*/ 1624 w 150467"/>
                  <a:gd name="connsiteY4" fmla="*/ 131899 h 130719"/>
                  <a:gd name="connsiteX5" fmla="*/ 3018 w 150467"/>
                  <a:gd name="connsiteY5" fmla="*/ 132596 h 130719"/>
                  <a:gd name="connsiteX6" fmla="*/ 150292 w 150467"/>
                  <a:gd name="connsiteY6" fmla="*/ 132596 h 130719"/>
                  <a:gd name="connsiteX7" fmla="*/ 151918 w 150467"/>
                  <a:gd name="connsiteY7" fmla="*/ 130967 h 130719"/>
                  <a:gd name="connsiteX8" fmla="*/ 131708 w 150467"/>
                  <a:gd name="connsiteY8" fmla="*/ 56542 h 130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467" h="130719">
                    <a:moveTo>
                      <a:pt x="131708" y="56542"/>
                    </a:moveTo>
                    <a:cubicBezTo>
                      <a:pt x="118700" y="33982"/>
                      <a:pt x="99884" y="15143"/>
                      <a:pt x="77352" y="2118"/>
                    </a:cubicBezTo>
                    <a:cubicBezTo>
                      <a:pt x="76655" y="1654"/>
                      <a:pt x="75726" y="1885"/>
                      <a:pt x="75261" y="2584"/>
                    </a:cubicBezTo>
                    <a:lnTo>
                      <a:pt x="1624" y="130270"/>
                    </a:lnTo>
                    <a:cubicBezTo>
                      <a:pt x="1392" y="130736"/>
                      <a:pt x="1392" y="131433"/>
                      <a:pt x="1624" y="131899"/>
                    </a:cubicBezTo>
                    <a:cubicBezTo>
                      <a:pt x="1857" y="132363"/>
                      <a:pt x="2321" y="132596"/>
                      <a:pt x="3018" y="132596"/>
                    </a:cubicBezTo>
                    <a:lnTo>
                      <a:pt x="150292" y="132596"/>
                    </a:lnTo>
                    <a:cubicBezTo>
                      <a:pt x="151221" y="132596"/>
                      <a:pt x="151918" y="131899"/>
                      <a:pt x="151918" y="130967"/>
                    </a:cubicBezTo>
                    <a:cubicBezTo>
                      <a:pt x="151686" y="104919"/>
                      <a:pt x="144717" y="79102"/>
                      <a:pt x="131708" y="56542"/>
                    </a:cubicBezTo>
                    <a:close/>
                  </a:path>
                </a:pathLst>
              </a:custGeom>
              <a:solidFill>
                <a:srgbClr val="000000"/>
              </a:solidFill>
              <a:ln w="2323" cap="flat">
                <a:noFill/>
                <a:prstDash val="solid"/>
                <a:miter/>
              </a:ln>
            </p:spPr>
            <p:txBody>
              <a:bodyPr rtlCol="0" anchor="ctr"/>
              <a:lstStyle/>
              <a:p>
                <a:endParaRPr lang="fr-FR"/>
              </a:p>
            </p:txBody>
          </p:sp>
        </p:grpSp>
      </p:grpSp>
      <p:grpSp>
        <p:nvGrpSpPr>
          <p:cNvPr id="4547" name="Graphique 2">
            <a:extLst>
              <a:ext uri="{FF2B5EF4-FFF2-40B4-BE49-F238E27FC236}">
                <a16:creationId xmlns:a16="http://schemas.microsoft.com/office/drawing/2014/main" id="{5D334001-A61B-5A34-B68F-727B976B6F9A}"/>
              </a:ext>
            </a:extLst>
          </p:cNvPr>
          <p:cNvGrpSpPr/>
          <p:nvPr userDrawn="1"/>
        </p:nvGrpSpPr>
        <p:grpSpPr>
          <a:xfrm>
            <a:off x="3518134" y="6158920"/>
            <a:ext cx="536054" cy="363045"/>
            <a:chOff x="3827821" y="18066734"/>
            <a:chExt cx="536054" cy="363045"/>
          </a:xfrm>
        </p:grpSpPr>
        <p:sp>
          <p:nvSpPr>
            <p:cNvPr id="4548" name="Forme libre 4547">
              <a:extLst>
                <a:ext uri="{FF2B5EF4-FFF2-40B4-BE49-F238E27FC236}">
                  <a16:creationId xmlns:a16="http://schemas.microsoft.com/office/drawing/2014/main" id="{A9558E82-8D63-8E4E-996B-F3B2D616D881}"/>
                </a:ext>
              </a:extLst>
            </p:cNvPr>
            <p:cNvSpPr/>
            <p:nvPr/>
          </p:nvSpPr>
          <p:spPr>
            <a:xfrm>
              <a:off x="3828940" y="18092448"/>
              <a:ext cx="215342" cy="335997"/>
            </a:xfrm>
            <a:custGeom>
              <a:avLst/>
              <a:gdLst>
                <a:gd name="connsiteX0" fmla="*/ 64092 w 215342"/>
                <a:gd name="connsiteY0" fmla="*/ 0 h 335997"/>
                <a:gd name="connsiteX1" fmla="*/ 215342 w 215342"/>
                <a:gd name="connsiteY1" fmla="*/ 0 h 335997"/>
                <a:gd name="connsiteX2" fmla="*/ 148289 w 215342"/>
                <a:gd name="connsiteY2" fmla="*/ 335997 h 335997"/>
                <a:gd name="connsiteX3" fmla="*/ 13421 w 215342"/>
                <a:gd name="connsiteY3" fmla="*/ 335997 h 335997"/>
                <a:gd name="connsiteX4" fmla="*/ 277 w 215342"/>
                <a:gd name="connsiteY4" fmla="*/ 319998 h 335997"/>
                <a:gd name="connsiteX5" fmla="*/ 64092 w 215342"/>
                <a:gd name="connsiteY5" fmla="*/ 0 h 3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342" h="335997">
                  <a:moveTo>
                    <a:pt x="64092" y="0"/>
                  </a:moveTo>
                  <a:lnTo>
                    <a:pt x="215342" y="0"/>
                  </a:lnTo>
                  <a:lnTo>
                    <a:pt x="148289" y="335997"/>
                  </a:lnTo>
                  <a:lnTo>
                    <a:pt x="13421" y="335997"/>
                  </a:lnTo>
                  <a:cubicBezTo>
                    <a:pt x="5039" y="335997"/>
                    <a:pt x="-1438" y="328188"/>
                    <a:pt x="277" y="319998"/>
                  </a:cubicBezTo>
                  <a:lnTo>
                    <a:pt x="64092" y="0"/>
                  </a:lnTo>
                  <a:close/>
                </a:path>
              </a:pathLst>
            </a:custGeom>
            <a:solidFill>
              <a:srgbClr val="000000"/>
            </a:solidFill>
            <a:ln w="1904" cap="flat">
              <a:noFill/>
              <a:prstDash val="solid"/>
              <a:miter/>
            </a:ln>
          </p:spPr>
          <p:txBody>
            <a:bodyPr rtlCol="0" anchor="ctr"/>
            <a:lstStyle/>
            <a:p>
              <a:endParaRPr lang="fr-FR"/>
            </a:p>
          </p:txBody>
        </p:sp>
        <p:sp>
          <p:nvSpPr>
            <p:cNvPr id="4549" name="Forme libre 4548">
              <a:extLst>
                <a:ext uri="{FF2B5EF4-FFF2-40B4-BE49-F238E27FC236}">
                  <a16:creationId xmlns:a16="http://schemas.microsoft.com/office/drawing/2014/main" id="{4BD80A3F-F62A-6BB6-581D-93A82515A200}"/>
                </a:ext>
              </a:extLst>
            </p:cNvPr>
            <p:cNvSpPr/>
            <p:nvPr/>
          </p:nvSpPr>
          <p:spPr>
            <a:xfrm>
              <a:off x="3827821" y="18091304"/>
              <a:ext cx="217682" cy="338474"/>
            </a:xfrm>
            <a:custGeom>
              <a:avLst/>
              <a:gdLst>
                <a:gd name="connsiteX0" fmla="*/ 149407 w 217682"/>
                <a:gd name="connsiteY0" fmla="*/ 338475 h 338474"/>
                <a:gd name="connsiteX1" fmla="*/ 14539 w 217682"/>
                <a:gd name="connsiteY1" fmla="*/ 338475 h 338474"/>
                <a:gd name="connsiteX2" fmla="*/ 3300 w 217682"/>
                <a:gd name="connsiteY2" fmla="*/ 333142 h 338474"/>
                <a:gd name="connsiteX3" fmla="*/ 252 w 217682"/>
                <a:gd name="connsiteY3" fmla="*/ 320951 h 338474"/>
                <a:gd name="connsiteX4" fmla="*/ 64067 w 217682"/>
                <a:gd name="connsiteY4" fmla="*/ 952 h 338474"/>
                <a:gd name="connsiteX5" fmla="*/ 65210 w 217682"/>
                <a:gd name="connsiteY5" fmla="*/ 0 h 338474"/>
                <a:gd name="connsiteX6" fmla="*/ 216461 w 217682"/>
                <a:gd name="connsiteY6" fmla="*/ 0 h 338474"/>
                <a:gd name="connsiteX7" fmla="*/ 217413 w 217682"/>
                <a:gd name="connsiteY7" fmla="*/ 381 h 338474"/>
                <a:gd name="connsiteX8" fmla="*/ 217604 w 217682"/>
                <a:gd name="connsiteY8" fmla="*/ 1334 h 338474"/>
                <a:gd name="connsiteX9" fmla="*/ 150550 w 217682"/>
                <a:gd name="connsiteY9" fmla="*/ 337333 h 338474"/>
                <a:gd name="connsiteX10" fmla="*/ 149407 w 217682"/>
                <a:gd name="connsiteY10" fmla="*/ 338475 h 338474"/>
                <a:gd name="connsiteX11" fmla="*/ 149407 w 217682"/>
                <a:gd name="connsiteY11" fmla="*/ 338475 h 338474"/>
                <a:gd name="connsiteX12" fmla="*/ 66162 w 217682"/>
                <a:gd name="connsiteY12" fmla="*/ 2476 h 338474"/>
                <a:gd name="connsiteX13" fmla="*/ 2538 w 217682"/>
                <a:gd name="connsiteY13" fmla="*/ 321522 h 338474"/>
                <a:gd name="connsiteX14" fmla="*/ 5014 w 217682"/>
                <a:gd name="connsiteY14" fmla="*/ 331618 h 338474"/>
                <a:gd name="connsiteX15" fmla="*/ 14348 w 217682"/>
                <a:gd name="connsiteY15" fmla="*/ 335999 h 338474"/>
                <a:gd name="connsiteX16" fmla="*/ 148264 w 217682"/>
                <a:gd name="connsiteY16" fmla="*/ 335999 h 338474"/>
                <a:gd name="connsiteX17" fmla="*/ 214746 w 217682"/>
                <a:gd name="connsiteY17" fmla="*/ 2286 h 338474"/>
                <a:gd name="connsiteX18" fmla="*/ 66162 w 217682"/>
                <a:gd name="connsiteY18" fmla="*/ 2286 h 338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7682" h="338474">
                  <a:moveTo>
                    <a:pt x="149407" y="338475"/>
                  </a:moveTo>
                  <a:lnTo>
                    <a:pt x="14539" y="338475"/>
                  </a:lnTo>
                  <a:cubicBezTo>
                    <a:pt x="10158" y="338475"/>
                    <a:pt x="5967" y="336570"/>
                    <a:pt x="3300" y="333142"/>
                  </a:cubicBezTo>
                  <a:cubicBezTo>
                    <a:pt x="443" y="329714"/>
                    <a:pt x="-510" y="325331"/>
                    <a:pt x="252" y="320951"/>
                  </a:cubicBezTo>
                  <a:lnTo>
                    <a:pt x="64067" y="952"/>
                  </a:lnTo>
                  <a:cubicBezTo>
                    <a:pt x="64257" y="381"/>
                    <a:pt x="64638" y="0"/>
                    <a:pt x="65210" y="0"/>
                  </a:cubicBezTo>
                  <a:lnTo>
                    <a:pt x="216461" y="0"/>
                  </a:lnTo>
                  <a:cubicBezTo>
                    <a:pt x="216842" y="0"/>
                    <a:pt x="217223" y="192"/>
                    <a:pt x="217413" y="381"/>
                  </a:cubicBezTo>
                  <a:cubicBezTo>
                    <a:pt x="217604" y="571"/>
                    <a:pt x="217794" y="952"/>
                    <a:pt x="217604" y="1334"/>
                  </a:cubicBezTo>
                  <a:lnTo>
                    <a:pt x="150550" y="337333"/>
                  </a:lnTo>
                  <a:cubicBezTo>
                    <a:pt x="150550" y="338094"/>
                    <a:pt x="149979" y="338475"/>
                    <a:pt x="149407" y="338475"/>
                  </a:cubicBezTo>
                  <a:lnTo>
                    <a:pt x="149407" y="338475"/>
                  </a:lnTo>
                  <a:close/>
                  <a:moveTo>
                    <a:pt x="66162" y="2476"/>
                  </a:moveTo>
                  <a:lnTo>
                    <a:pt x="2538" y="321522"/>
                  </a:lnTo>
                  <a:cubicBezTo>
                    <a:pt x="1776" y="325142"/>
                    <a:pt x="2728" y="328761"/>
                    <a:pt x="5014" y="331618"/>
                  </a:cubicBezTo>
                  <a:cubicBezTo>
                    <a:pt x="7300" y="334476"/>
                    <a:pt x="10729" y="335999"/>
                    <a:pt x="14348" y="335999"/>
                  </a:cubicBezTo>
                  <a:lnTo>
                    <a:pt x="148264" y="335999"/>
                  </a:lnTo>
                  <a:lnTo>
                    <a:pt x="214746" y="2286"/>
                  </a:lnTo>
                  <a:lnTo>
                    <a:pt x="66162" y="2286"/>
                  </a:lnTo>
                  <a:close/>
                </a:path>
              </a:pathLst>
            </a:custGeom>
            <a:solidFill>
              <a:srgbClr val="000000"/>
            </a:solidFill>
            <a:ln w="1904" cap="flat">
              <a:noFill/>
              <a:prstDash val="solid"/>
              <a:miter/>
            </a:ln>
          </p:spPr>
          <p:txBody>
            <a:bodyPr rtlCol="0" anchor="ctr"/>
            <a:lstStyle/>
            <a:p>
              <a:endParaRPr lang="fr-FR"/>
            </a:p>
          </p:txBody>
        </p:sp>
        <p:sp>
          <p:nvSpPr>
            <p:cNvPr id="4550" name="Forme libre 4549">
              <a:extLst>
                <a:ext uri="{FF2B5EF4-FFF2-40B4-BE49-F238E27FC236}">
                  <a16:creationId xmlns:a16="http://schemas.microsoft.com/office/drawing/2014/main" id="{0774B4C6-F901-BA3F-8E44-A27EACBD7A71}"/>
                </a:ext>
              </a:extLst>
            </p:cNvPr>
            <p:cNvSpPr/>
            <p:nvPr/>
          </p:nvSpPr>
          <p:spPr>
            <a:xfrm>
              <a:off x="3893031" y="18092448"/>
              <a:ext cx="469840" cy="335997"/>
            </a:xfrm>
            <a:custGeom>
              <a:avLst/>
              <a:gdLst>
                <a:gd name="connsiteX0" fmla="*/ 384985 w 469840"/>
                <a:gd name="connsiteY0" fmla="*/ 0 h 335997"/>
                <a:gd name="connsiteX1" fmla="*/ 0 w 469840"/>
                <a:gd name="connsiteY1" fmla="*/ 0 h 335997"/>
                <a:gd name="connsiteX2" fmla="*/ 63815 w 469840"/>
                <a:gd name="connsiteY2" fmla="*/ 319807 h 335997"/>
                <a:gd name="connsiteX3" fmla="*/ 83435 w 469840"/>
                <a:gd name="connsiteY3" fmla="*/ 335997 h 335997"/>
                <a:gd name="connsiteX4" fmla="*/ 456419 w 469840"/>
                <a:gd name="connsiteY4" fmla="*/ 335997 h 335997"/>
                <a:gd name="connsiteX5" fmla="*/ 469563 w 469840"/>
                <a:gd name="connsiteY5" fmla="*/ 319998 h 335997"/>
                <a:gd name="connsiteX6" fmla="*/ 409939 w 469840"/>
                <a:gd name="connsiteY6" fmla="*/ 20379 h 335997"/>
                <a:gd name="connsiteX7" fmla="*/ 384985 w 469840"/>
                <a:gd name="connsiteY7" fmla="*/ 0 h 335997"/>
                <a:gd name="connsiteX8" fmla="*/ 384985 w 469840"/>
                <a:gd name="connsiteY8" fmla="*/ 0 h 3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840" h="335997">
                  <a:moveTo>
                    <a:pt x="384985" y="0"/>
                  </a:moveTo>
                  <a:lnTo>
                    <a:pt x="0" y="0"/>
                  </a:lnTo>
                  <a:lnTo>
                    <a:pt x="63815" y="319807"/>
                  </a:lnTo>
                  <a:cubicBezTo>
                    <a:pt x="65720" y="329141"/>
                    <a:pt x="73911" y="335997"/>
                    <a:pt x="83435" y="335997"/>
                  </a:cubicBezTo>
                  <a:lnTo>
                    <a:pt x="456419" y="335997"/>
                  </a:lnTo>
                  <a:cubicBezTo>
                    <a:pt x="464801" y="335997"/>
                    <a:pt x="471278" y="328188"/>
                    <a:pt x="469563" y="319998"/>
                  </a:cubicBezTo>
                  <a:lnTo>
                    <a:pt x="409939" y="20379"/>
                  </a:lnTo>
                  <a:cubicBezTo>
                    <a:pt x="407463" y="8571"/>
                    <a:pt x="397176" y="0"/>
                    <a:pt x="384985" y="0"/>
                  </a:cubicBezTo>
                  <a:lnTo>
                    <a:pt x="384985" y="0"/>
                  </a:lnTo>
                  <a:close/>
                </a:path>
              </a:pathLst>
            </a:custGeom>
            <a:solidFill>
              <a:srgbClr val="FFFFFF"/>
            </a:solidFill>
            <a:ln w="1904" cap="flat">
              <a:noFill/>
              <a:prstDash val="solid"/>
              <a:miter/>
            </a:ln>
          </p:spPr>
          <p:txBody>
            <a:bodyPr rtlCol="0" anchor="ctr"/>
            <a:lstStyle/>
            <a:p>
              <a:endParaRPr lang="fr-FR"/>
            </a:p>
          </p:txBody>
        </p:sp>
        <p:sp>
          <p:nvSpPr>
            <p:cNvPr id="4551" name="Forme libre 4550">
              <a:extLst>
                <a:ext uri="{FF2B5EF4-FFF2-40B4-BE49-F238E27FC236}">
                  <a16:creationId xmlns:a16="http://schemas.microsoft.com/office/drawing/2014/main" id="{B8F581CB-DC5F-0028-22A5-282709EB8590}"/>
                </a:ext>
              </a:extLst>
            </p:cNvPr>
            <p:cNvSpPr/>
            <p:nvPr/>
          </p:nvSpPr>
          <p:spPr>
            <a:xfrm>
              <a:off x="3891698" y="18091496"/>
              <a:ext cx="472178" cy="338283"/>
            </a:xfrm>
            <a:custGeom>
              <a:avLst/>
              <a:gdLst>
                <a:gd name="connsiteX0" fmla="*/ 457753 w 472178"/>
                <a:gd name="connsiteY0" fmla="*/ 338283 h 338283"/>
                <a:gd name="connsiteX1" fmla="*/ 84769 w 472178"/>
                <a:gd name="connsiteY1" fmla="*/ 338283 h 338283"/>
                <a:gd name="connsiteX2" fmla="*/ 63815 w 472178"/>
                <a:gd name="connsiteY2" fmla="*/ 321140 h 338283"/>
                <a:gd name="connsiteX3" fmla="*/ 0 w 472178"/>
                <a:gd name="connsiteY3" fmla="*/ 1332 h 338283"/>
                <a:gd name="connsiteX4" fmla="*/ 190 w 472178"/>
                <a:gd name="connsiteY4" fmla="*/ 379 h 338283"/>
                <a:gd name="connsiteX5" fmla="*/ 1143 w 472178"/>
                <a:gd name="connsiteY5" fmla="*/ 0 h 338283"/>
                <a:gd name="connsiteX6" fmla="*/ 386128 w 472178"/>
                <a:gd name="connsiteY6" fmla="*/ 0 h 338283"/>
                <a:gd name="connsiteX7" fmla="*/ 412225 w 472178"/>
                <a:gd name="connsiteY7" fmla="*/ 21523 h 338283"/>
                <a:gd name="connsiteX8" fmla="*/ 471849 w 472178"/>
                <a:gd name="connsiteY8" fmla="*/ 321140 h 338283"/>
                <a:gd name="connsiteX9" fmla="*/ 468801 w 472178"/>
                <a:gd name="connsiteY9" fmla="*/ 333332 h 338283"/>
                <a:gd name="connsiteX10" fmla="*/ 457753 w 472178"/>
                <a:gd name="connsiteY10" fmla="*/ 338283 h 338283"/>
                <a:gd name="connsiteX11" fmla="*/ 457753 w 472178"/>
                <a:gd name="connsiteY11" fmla="*/ 338283 h 338283"/>
                <a:gd name="connsiteX12" fmla="*/ 2857 w 472178"/>
                <a:gd name="connsiteY12" fmla="*/ 2284 h 338283"/>
                <a:gd name="connsiteX13" fmla="*/ 66291 w 472178"/>
                <a:gd name="connsiteY13" fmla="*/ 320759 h 338283"/>
                <a:gd name="connsiteX14" fmla="*/ 84769 w 472178"/>
                <a:gd name="connsiteY14" fmla="*/ 335997 h 338283"/>
                <a:gd name="connsiteX15" fmla="*/ 457753 w 472178"/>
                <a:gd name="connsiteY15" fmla="*/ 335997 h 338283"/>
                <a:gd name="connsiteX16" fmla="*/ 467087 w 472178"/>
                <a:gd name="connsiteY16" fmla="*/ 331617 h 338283"/>
                <a:gd name="connsiteX17" fmla="*/ 469563 w 472178"/>
                <a:gd name="connsiteY17" fmla="*/ 321522 h 338283"/>
                <a:gd name="connsiteX18" fmla="*/ 409939 w 472178"/>
                <a:gd name="connsiteY18" fmla="*/ 21905 h 338283"/>
                <a:gd name="connsiteX19" fmla="*/ 386128 w 472178"/>
                <a:gd name="connsiteY19" fmla="*/ 2476 h 338283"/>
                <a:gd name="connsiteX20" fmla="*/ 2857 w 472178"/>
                <a:gd name="connsiteY20" fmla="*/ 2284 h 338283"/>
                <a:gd name="connsiteX21" fmla="*/ 2857 w 472178"/>
                <a:gd name="connsiteY21" fmla="*/ 2284 h 33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2178" h="338283">
                  <a:moveTo>
                    <a:pt x="457753" y="338283"/>
                  </a:moveTo>
                  <a:lnTo>
                    <a:pt x="84769" y="338283"/>
                  </a:lnTo>
                  <a:cubicBezTo>
                    <a:pt x="74673" y="338283"/>
                    <a:pt x="65910" y="331046"/>
                    <a:pt x="63815" y="321140"/>
                  </a:cubicBezTo>
                  <a:lnTo>
                    <a:pt x="0" y="1332"/>
                  </a:lnTo>
                  <a:cubicBezTo>
                    <a:pt x="0" y="952"/>
                    <a:pt x="0" y="571"/>
                    <a:pt x="190" y="379"/>
                  </a:cubicBezTo>
                  <a:cubicBezTo>
                    <a:pt x="381" y="190"/>
                    <a:pt x="762" y="0"/>
                    <a:pt x="1143" y="0"/>
                  </a:cubicBezTo>
                  <a:lnTo>
                    <a:pt x="386128" y="0"/>
                  </a:lnTo>
                  <a:cubicBezTo>
                    <a:pt x="398891" y="0"/>
                    <a:pt x="409749" y="8951"/>
                    <a:pt x="412225" y="21523"/>
                  </a:cubicBezTo>
                  <a:lnTo>
                    <a:pt x="471849" y="321140"/>
                  </a:lnTo>
                  <a:cubicBezTo>
                    <a:pt x="472802" y="325521"/>
                    <a:pt x="471659" y="329902"/>
                    <a:pt x="468801" y="333332"/>
                  </a:cubicBezTo>
                  <a:cubicBezTo>
                    <a:pt x="466325" y="336379"/>
                    <a:pt x="462134" y="338283"/>
                    <a:pt x="457753" y="338283"/>
                  </a:cubicBezTo>
                  <a:lnTo>
                    <a:pt x="457753" y="338283"/>
                  </a:lnTo>
                  <a:close/>
                  <a:moveTo>
                    <a:pt x="2857" y="2284"/>
                  </a:moveTo>
                  <a:lnTo>
                    <a:pt x="66291" y="320759"/>
                  </a:lnTo>
                  <a:cubicBezTo>
                    <a:pt x="68006" y="329522"/>
                    <a:pt x="75816" y="335997"/>
                    <a:pt x="84769" y="335997"/>
                  </a:cubicBezTo>
                  <a:lnTo>
                    <a:pt x="457753" y="335997"/>
                  </a:lnTo>
                  <a:cubicBezTo>
                    <a:pt x="461372" y="335997"/>
                    <a:pt x="464801" y="334284"/>
                    <a:pt x="467087" y="331617"/>
                  </a:cubicBezTo>
                  <a:cubicBezTo>
                    <a:pt x="469373" y="328760"/>
                    <a:pt x="470325" y="325140"/>
                    <a:pt x="469563" y="321522"/>
                  </a:cubicBezTo>
                  <a:lnTo>
                    <a:pt x="409939" y="21905"/>
                  </a:lnTo>
                  <a:cubicBezTo>
                    <a:pt x="407653" y="10666"/>
                    <a:pt x="397748" y="2476"/>
                    <a:pt x="386128" y="2476"/>
                  </a:cubicBezTo>
                  <a:lnTo>
                    <a:pt x="2857" y="2284"/>
                  </a:lnTo>
                  <a:lnTo>
                    <a:pt x="2857" y="2284"/>
                  </a:lnTo>
                  <a:close/>
                </a:path>
              </a:pathLst>
            </a:custGeom>
            <a:solidFill>
              <a:srgbClr val="000000"/>
            </a:solidFill>
            <a:ln w="1904" cap="flat">
              <a:noFill/>
              <a:prstDash val="solid"/>
              <a:miter/>
            </a:ln>
          </p:spPr>
          <p:txBody>
            <a:bodyPr rtlCol="0" anchor="ctr"/>
            <a:lstStyle/>
            <a:p>
              <a:endParaRPr lang="fr-FR"/>
            </a:p>
          </p:txBody>
        </p:sp>
        <p:sp>
          <p:nvSpPr>
            <p:cNvPr id="4552" name="Forme libre 4551">
              <a:extLst>
                <a:ext uri="{FF2B5EF4-FFF2-40B4-BE49-F238E27FC236}">
                  <a16:creationId xmlns:a16="http://schemas.microsoft.com/office/drawing/2014/main" id="{5D0606E6-3BD4-7C3A-1638-7122369ACABA}"/>
                </a:ext>
              </a:extLst>
            </p:cNvPr>
            <p:cNvSpPr/>
            <p:nvPr/>
          </p:nvSpPr>
          <p:spPr>
            <a:xfrm>
              <a:off x="3916456" y="18092448"/>
              <a:ext cx="440810" cy="315426"/>
            </a:xfrm>
            <a:custGeom>
              <a:avLst/>
              <a:gdLst>
                <a:gd name="connsiteX0" fmla="*/ 361560 w 440810"/>
                <a:gd name="connsiteY0" fmla="*/ 0 h 315426"/>
                <a:gd name="connsiteX1" fmla="*/ 20770 w 440810"/>
                <a:gd name="connsiteY1" fmla="*/ 0 h 315426"/>
                <a:gd name="connsiteX2" fmla="*/ 387 w 440810"/>
                <a:gd name="connsiteY2" fmla="*/ 24762 h 315426"/>
                <a:gd name="connsiteX3" fmla="*/ 54296 w 440810"/>
                <a:gd name="connsiteY3" fmla="*/ 294855 h 315426"/>
                <a:gd name="connsiteX4" fmla="*/ 79251 w 440810"/>
                <a:gd name="connsiteY4" fmla="*/ 315426 h 315426"/>
                <a:gd name="connsiteX5" fmla="*/ 420041 w 440810"/>
                <a:gd name="connsiteY5" fmla="*/ 315426 h 315426"/>
                <a:gd name="connsiteX6" fmla="*/ 440424 w 440810"/>
                <a:gd name="connsiteY6" fmla="*/ 290664 h 315426"/>
                <a:gd name="connsiteX7" fmla="*/ 386515 w 440810"/>
                <a:gd name="connsiteY7" fmla="*/ 20571 h 315426"/>
                <a:gd name="connsiteX8" fmla="*/ 361560 w 440810"/>
                <a:gd name="connsiteY8" fmla="*/ 0 h 315426"/>
                <a:gd name="connsiteX9" fmla="*/ 361560 w 440810"/>
                <a:gd name="connsiteY9" fmla="*/ 0 h 315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0810" h="315426">
                  <a:moveTo>
                    <a:pt x="361560" y="0"/>
                  </a:moveTo>
                  <a:lnTo>
                    <a:pt x="20770" y="0"/>
                  </a:lnTo>
                  <a:cubicBezTo>
                    <a:pt x="7626" y="0"/>
                    <a:pt x="-2089" y="12000"/>
                    <a:pt x="387" y="24762"/>
                  </a:cubicBezTo>
                  <a:lnTo>
                    <a:pt x="54296" y="294855"/>
                  </a:lnTo>
                  <a:cubicBezTo>
                    <a:pt x="56582" y="306855"/>
                    <a:pt x="67059" y="315426"/>
                    <a:pt x="79251" y="315426"/>
                  </a:cubicBezTo>
                  <a:lnTo>
                    <a:pt x="420041" y="315426"/>
                  </a:lnTo>
                  <a:cubicBezTo>
                    <a:pt x="433185" y="315426"/>
                    <a:pt x="442900" y="303427"/>
                    <a:pt x="440424" y="290664"/>
                  </a:cubicBezTo>
                  <a:lnTo>
                    <a:pt x="386515" y="20571"/>
                  </a:lnTo>
                  <a:cubicBezTo>
                    <a:pt x="384038" y="8571"/>
                    <a:pt x="373752" y="0"/>
                    <a:pt x="361560" y="0"/>
                  </a:cubicBezTo>
                  <a:lnTo>
                    <a:pt x="361560" y="0"/>
                  </a:lnTo>
                  <a:close/>
                </a:path>
              </a:pathLst>
            </a:custGeom>
            <a:solidFill>
              <a:srgbClr val="FFFFFF"/>
            </a:solidFill>
            <a:ln w="1904" cap="flat">
              <a:noFill/>
              <a:prstDash val="solid"/>
              <a:miter/>
            </a:ln>
          </p:spPr>
          <p:txBody>
            <a:bodyPr rtlCol="0" anchor="ctr"/>
            <a:lstStyle/>
            <a:p>
              <a:endParaRPr lang="fr-FR"/>
            </a:p>
          </p:txBody>
        </p:sp>
        <p:sp>
          <p:nvSpPr>
            <p:cNvPr id="4553" name="Forme libre 4552">
              <a:extLst>
                <a:ext uri="{FF2B5EF4-FFF2-40B4-BE49-F238E27FC236}">
                  <a16:creationId xmlns:a16="http://schemas.microsoft.com/office/drawing/2014/main" id="{805B11DD-6040-BD70-94D4-AE474DEAE365}"/>
                </a:ext>
              </a:extLst>
            </p:cNvPr>
            <p:cNvSpPr/>
            <p:nvPr/>
          </p:nvSpPr>
          <p:spPr>
            <a:xfrm>
              <a:off x="3915256" y="18091304"/>
              <a:ext cx="443210" cy="317903"/>
            </a:xfrm>
            <a:custGeom>
              <a:avLst/>
              <a:gdLst>
                <a:gd name="connsiteX0" fmla="*/ 421241 w 443210"/>
                <a:gd name="connsiteY0" fmla="*/ 317904 h 317903"/>
                <a:gd name="connsiteX1" fmla="*/ 80450 w 443210"/>
                <a:gd name="connsiteY1" fmla="*/ 317904 h 317903"/>
                <a:gd name="connsiteX2" fmla="*/ 54353 w 443210"/>
                <a:gd name="connsiteY2" fmla="*/ 296381 h 317903"/>
                <a:gd name="connsiteX3" fmla="*/ 444 w 443210"/>
                <a:gd name="connsiteY3" fmla="*/ 26285 h 317903"/>
                <a:gd name="connsiteX4" fmla="*/ 5016 w 443210"/>
                <a:gd name="connsiteY4" fmla="*/ 8000 h 317903"/>
                <a:gd name="connsiteX5" fmla="*/ 21969 w 443210"/>
                <a:gd name="connsiteY5" fmla="*/ 0 h 317903"/>
                <a:gd name="connsiteX6" fmla="*/ 362760 w 443210"/>
                <a:gd name="connsiteY6" fmla="*/ 0 h 317903"/>
                <a:gd name="connsiteX7" fmla="*/ 388857 w 443210"/>
                <a:gd name="connsiteY7" fmla="*/ 21523 h 317903"/>
                <a:gd name="connsiteX8" fmla="*/ 442767 w 443210"/>
                <a:gd name="connsiteY8" fmla="*/ 291619 h 317903"/>
                <a:gd name="connsiteX9" fmla="*/ 438195 w 443210"/>
                <a:gd name="connsiteY9" fmla="*/ 309904 h 317903"/>
                <a:gd name="connsiteX10" fmla="*/ 421241 w 443210"/>
                <a:gd name="connsiteY10" fmla="*/ 317904 h 317903"/>
                <a:gd name="connsiteX11" fmla="*/ 421241 w 443210"/>
                <a:gd name="connsiteY11" fmla="*/ 317904 h 317903"/>
                <a:gd name="connsiteX12" fmla="*/ 21969 w 443210"/>
                <a:gd name="connsiteY12" fmla="*/ 2476 h 317903"/>
                <a:gd name="connsiteX13" fmla="*/ 6920 w 443210"/>
                <a:gd name="connsiteY13" fmla="*/ 9715 h 317903"/>
                <a:gd name="connsiteX14" fmla="*/ 2920 w 443210"/>
                <a:gd name="connsiteY14" fmla="*/ 25906 h 317903"/>
                <a:gd name="connsiteX15" fmla="*/ 56830 w 443210"/>
                <a:gd name="connsiteY15" fmla="*/ 295999 h 317903"/>
                <a:gd name="connsiteX16" fmla="*/ 80641 w 443210"/>
                <a:gd name="connsiteY16" fmla="*/ 315428 h 317903"/>
                <a:gd name="connsiteX17" fmla="*/ 421431 w 443210"/>
                <a:gd name="connsiteY17" fmla="*/ 315428 h 317903"/>
                <a:gd name="connsiteX18" fmla="*/ 436480 w 443210"/>
                <a:gd name="connsiteY18" fmla="*/ 308189 h 317903"/>
                <a:gd name="connsiteX19" fmla="*/ 440481 w 443210"/>
                <a:gd name="connsiteY19" fmla="*/ 291998 h 317903"/>
                <a:gd name="connsiteX20" fmla="*/ 386572 w 443210"/>
                <a:gd name="connsiteY20" fmla="*/ 21905 h 317903"/>
                <a:gd name="connsiteX21" fmla="*/ 362760 w 443210"/>
                <a:gd name="connsiteY21" fmla="*/ 2476 h 317903"/>
                <a:gd name="connsiteX22" fmla="*/ 21969 w 443210"/>
                <a:gd name="connsiteY22" fmla="*/ 2476 h 317903"/>
                <a:gd name="connsiteX23" fmla="*/ 21969 w 443210"/>
                <a:gd name="connsiteY23" fmla="*/ 2476 h 31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3210" h="317903">
                  <a:moveTo>
                    <a:pt x="421241" y="317904"/>
                  </a:moveTo>
                  <a:lnTo>
                    <a:pt x="80450" y="317904"/>
                  </a:lnTo>
                  <a:cubicBezTo>
                    <a:pt x="67688" y="317904"/>
                    <a:pt x="56830" y="308951"/>
                    <a:pt x="54353" y="296381"/>
                  </a:cubicBezTo>
                  <a:lnTo>
                    <a:pt x="444" y="26285"/>
                  </a:lnTo>
                  <a:cubicBezTo>
                    <a:pt x="-890" y="19810"/>
                    <a:pt x="825" y="13144"/>
                    <a:pt x="5016" y="8000"/>
                  </a:cubicBezTo>
                  <a:cubicBezTo>
                    <a:pt x="9206" y="2857"/>
                    <a:pt x="15493" y="0"/>
                    <a:pt x="21969" y="0"/>
                  </a:cubicBezTo>
                  <a:lnTo>
                    <a:pt x="362760" y="0"/>
                  </a:lnTo>
                  <a:cubicBezTo>
                    <a:pt x="375523" y="0"/>
                    <a:pt x="386381" y="8953"/>
                    <a:pt x="388857" y="21523"/>
                  </a:cubicBezTo>
                  <a:lnTo>
                    <a:pt x="442767" y="291619"/>
                  </a:lnTo>
                  <a:cubicBezTo>
                    <a:pt x="444100" y="298094"/>
                    <a:pt x="442386" y="304760"/>
                    <a:pt x="438195" y="309904"/>
                  </a:cubicBezTo>
                  <a:cubicBezTo>
                    <a:pt x="434004" y="315047"/>
                    <a:pt x="427718" y="317904"/>
                    <a:pt x="421241" y="317904"/>
                  </a:cubicBezTo>
                  <a:lnTo>
                    <a:pt x="421241" y="317904"/>
                  </a:lnTo>
                  <a:close/>
                  <a:moveTo>
                    <a:pt x="21969" y="2476"/>
                  </a:moveTo>
                  <a:cubicBezTo>
                    <a:pt x="16064" y="2476"/>
                    <a:pt x="10540" y="5143"/>
                    <a:pt x="6920" y="9715"/>
                  </a:cubicBezTo>
                  <a:cubicBezTo>
                    <a:pt x="3111" y="14286"/>
                    <a:pt x="1777" y="20191"/>
                    <a:pt x="2920" y="25906"/>
                  </a:cubicBezTo>
                  <a:lnTo>
                    <a:pt x="56830" y="295999"/>
                  </a:lnTo>
                  <a:cubicBezTo>
                    <a:pt x="59115" y="307236"/>
                    <a:pt x="69021" y="315428"/>
                    <a:pt x="80641" y="315428"/>
                  </a:cubicBezTo>
                  <a:lnTo>
                    <a:pt x="421431" y="315428"/>
                  </a:lnTo>
                  <a:cubicBezTo>
                    <a:pt x="427337" y="315428"/>
                    <a:pt x="432861" y="312761"/>
                    <a:pt x="436480" y="308189"/>
                  </a:cubicBezTo>
                  <a:cubicBezTo>
                    <a:pt x="440290" y="303618"/>
                    <a:pt x="441624" y="297712"/>
                    <a:pt x="440481" y="291998"/>
                  </a:cubicBezTo>
                  <a:lnTo>
                    <a:pt x="386572" y="21905"/>
                  </a:lnTo>
                  <a:cubicBezTo>
                    <a:pt x="384285" y="10668"/>
                    <a:pt x="374380" y="2476"/>
                    <a:pt x="362760" y="2476"/>
                  </a:cubicBezTo>
                  <a:lnTo>
                    <a:pt x="21969" y="2476"/>
                  </a:lnTo>
                  <a:lnTo>
                    <a:pt x="21969" y="2476"/>
                  </a:lnTo>
                  <a:close/>
                </a:path>
              </a:pathLst>
            </a:custGeom>
            <a:solidFill>
              <a:srgbClr val="000000"/>
            </a:solidFill>
            <a:ln w="1904" cap="flat">
              <a:noFill/>
              <a:prstDash val="solid"/>
              <a:miter/>
            </a:ln>
          </p:spPr>
          <p:txBody>
            <a:bodyPr rtlCol="0" anchor="ctr"/>
            <a:lstStyle/>
            <a:p>
              <a:endParaRPr lang="fr-FR"/>
            </a:p>
          </p:txBody>
        </p:sp>
        <p:sp>
          <p:nvSpPr>
            <p:cNvPr id="4554" name="Forme libre 4553">
              <a:extLst>
                <a:ext uri="{FF2B5EF4-FFF2-40B4-BE49-F238E27FC236}">
                  <a16:creationId xmlns:a16="http://schemas.microsoft.com/office/drawing/2014/main" id="{3001165F-01D7-2AAF-85DC-ED1204C8D971}"/>
                </a:ext>
              </a:extLst>
            </p:cNvPr>
            <p:cNvSpPr/>
            <p:nvPr/>
          </p:nvSpPr>
          <p:spPr>
            <a:xfrm>
              <a:off x="3948247" y="18162732"/>
              <a:ext cx="58725" cy="48189"/>
            </a:xfrm>
            <a:custGeom>
              <a:avLst/>
              <a:gdLst>
                <a:gd name="connsiteX0" fmla="*/ 38126 w 58725"/>
                <a:gd name="connsiteY0" fmla="*/ 0 h 48189"/>
                <a:gd name="connsiteX1" fmla="*/ 10695 w 58725"/>
                <a:gd name="connsiteY1" fmla="*/ 0 h 48189"/>
                <a:gd name="connsiteX2" fmla="*/ 218 w 58725"/>
                <a:gd name="connsiteY2" fmla="*/ 12762 h 48189"/>
                <a:gd name="connsiteX3" fmla="*/ 4790 w 58725"/>
                <a:gd name="connsiteY3" fmla="*/ 35238 h 48189"/>
                <a:gd name="connsiteX4" fmla="*/ 20600 w 58725"/>
                <a:gd name="connsiteY4" fmla="*/ 48190 h 48189"/>
                <a:gd name="connsiteX5" fmla="*/ 48031 w 58725"/>
                <a:gd name="connsiteY5" fmla="*/ 48190 h 48189"/>
                <a:gd name="connsiteX6" fmla="*/ 58508 w 58725"/>
                <a:gd name="connsiteY6" fmla="*/ 35430 h 48189"/>
                <a:gd name="connsiteX7" fmla="*/ 53936 w 58725"/>
                <a:gd name="connsiteY7" fmla="*/ 12952 h 48189"/>
                <a:gd name="connsiteX8" fmla="*/ 38126 w 58725"/>
                <a:gd name="connsiteY8" fmla="*/ 0 h 48189"/>
                <a:gd name="connsiteX9" fmla="*/ 38126 w 58725"/>
                <a:gd name="connsiteY9" fmla="*/ 0 h 4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725" h="48189">
                  <a:moveTo>
                    <a:pt x="38126" y="0"/>
                  </a:moveTo>
                  <a:lnTo>
                    <a:pt x="10695" y="0"/>
                  </a:lnTo>
                  <a:cubicBezTo>
                    <a:pt x="3837" y="0"/>
                    <a:pt x="-1116" y="6285"/>
                    <a:pt x="218" y="12762"/>
                  </a:cubicBezTo>
                  <a:lnTo>
                    <a:pt x="4790" y="35238"/>
                  </a:lnTo>
                  <a:cubicBezTo>
                    <a:pt x="6313" y="42667"/>
                    <a:pt x="12981" y="48190"/>
                    <a:pt x="20600" y="48190"/>
                  </a:cubicBezTo>
                  <a:lnTo>
                    <a:pt x="48031" y="48190"/>
                  </a:lnTo>
                  <a:cubicBezTo>
                    <a:pt x="54889" y="48190"/>
                    <a:pt x="59842" y="41905"/>
                    <a:pt x="58508" y="35430"/>
                  </a:cubicBezTo>
                  <a:lnTo>
                    <a:pt x="53936" y="12952"/>
                  </a:lnTo>
                  <a:cubicBezTo>
                    <a:pt x="52413" y="5525"/>
                    <a:pt x="45745" y="0"/>
                    <a:pt x="38126" y="0"/>
                  </a:cubicBezTo>
                  <a:lnTo>
                    <a:pt x="38126" y="0"/>
                  </a:lnTo>
                  <a:close/>
                </a:path>
              </a:pathLst>
            </a:custGeom>
            <a:solidFill>
              <a:srgbClr val="FFFFFF"/>
            </a:solidFill>
            <a:ln w="1904" cap="flat">
              <a:noFill/>
              <a:prstDash val="solid"/>
              <a:miter/>
            </a:ln>
          </p:spPr>
          <p:txBody>
            <a:bodyPr rtlCol="0" anchor="ctr"/>
            <a:lstStyle/>
            <a:p>
              <a:endParaRPr lang="fr-FR"/>
            </a:p>
          </p:txBody>
        </p:sp>
        <p:sp>
          <p:nvSpPr>
            <p:cNvPr id="4555" name="Forme libre 4554">
              <a:extLst>
                <a:ext uri="{FF2B5EF4-FFF2-40B4-BE49-F238E27FC236}">
                  <a16:creationId xmlns:a16="http://schemas.microsoft.com/office/drawing/2014/main" id="{DEADD2EF-0ACD-0A47-D4F8-749F57E63521}"/>
                </a:ext>
              </a:extLst>
            </p:cNvPr>
            <p:cNvSpPr/>
            <p:nvPr/>
          </p:nvSpPr>
          <p:spPr>
            <a:xfrm>
              <a:off x="3946873" y="1816159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2069 w 61093"/>
                <a:gd name="connsiteY12" fmla="*/ 2476 h 50665"/>
                <a:gd name="connsiteX13" fmla="*/ 4640 w 61093"/>
                <a:gd name="connsiteY13" fmla="*/ 5904 h 50665"/>
                <a:gd name="connsiteX14" fmla="*/ 2735 w 61093"/>
                <a:gd name="connsiteY14" fmla="*/ 13715 h 50665"/>
                <a:gd name="connsiteX15" fmla="*/ 7307 w 61093"/>
                <a:gd name="connsiteY15" fmla="*/ 36190 h 50665"/>
                <a:gd name="connsiteX16" fmla="*/ 21974 w 61093"/>
                <a:gd name="connsiteY16" fmla="*/ 48190 h 50665"/>
                <a:gd name="connsiteX17" fmla="*/ 49405 w 61093"/>
                <a:gd name="connsiteY17" fmla="*/ 48190 h 50665"/>
                <a:gd name="connsiteX18" fmla="*/ 56835 w 61093"/>
                <a:gd name="connsiteY18" fmla="*/ 44762 h 50665"/>
                <a:gd name="connsiteX19" fmla="*/ 58739 w 61093"/>
                <a:gd name="connsiteY19" fmla="*/ 36951 h 50665"/>
                <a:gd name="connsiteX20" fmla="*/ 54168 w 61093"/>
                <a:gd name="connsiteY20" fmla="*/ 14475 h 50665"/>
                <a:gd name="connsiteX21" fmla="*/ 39500 w 61093"/>
                <a:gd name="connsiteY21" fmla="*/ 2476 h 50665"/>
                <a:gd name="connsiteX22" fmla="*/ 12069 w 61093"/>
                <a:gd name="connsiteY22"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093" h="50665">
                  <a:moveTo>
                    <a:pt x="49215" y="50666"/>
                  </a:moveTo>
                  <a:lnTo>
                    <a:pt x="21784" y="50666"/>
                  </a:lnTo>
                  <a:cubicBezTo>
                    <a:pt x="13593" y="50666"/>
                    <a:pt x="6545" y="44762"/>
                    <a:pt x="4830" y="36761"/>
                  </a:cubicBezTo>
                  <a:lnTo>
                    <a:pt x="258" y="14286"/>
                  </a:lnTo>
                  <a:cubicBezTo>
                    <a:pt x="-504" y="10857"/>
                    <a:pt x="449" y="7238"/>
                    <a:pt x="2735" y="4381"/>
                  </a:cubicBezTo>
                  <a:cubicBezTo>
                    <a:pt x="5021" y="1523"/>
                    <a:pt x="8449" y="0"/>
                    <a:pt x="11878" y="0"/>
                  </a:cubicBezTo>
                  <a:lnTo>
                    <a:pt x="39309" y="0"/>
                  </a:lnTo>
                  <a:cubicBezTo>
                    <a:pt x="47500" y="0"/>
                    <a:pt x="54549" y="5904"/>
                    <a:pt x="56263" y="13904"/>
                  </a:cubicBezTo>
                  <a:lnTo>
                    <a:pt x="60835" y="36380"/>
                  </a:lnTo>
                  <a:cubicBezTo>
                    <a:pt x="61597" y="39808"/>
                    <a:pt x="60644" y="43428"/>
                    <a:pt x="58358" y="46285"/>
                  </a:cubicBezTo>
                  <a:cubicBezTo>
                    <a:pt x="56263" y="48953"/>
                    <a:pt x="52834" y="50666"/>
                    <a:pt x="49215" y="50666"/>
                  </a:cubicBezTo>
                  <a:lnTo>
                    <a:pt x="49215" y="50666"/>
                  </a:lnTo>
                  <a:close/>
                  <a:moveTo>
                    <a:pt x="12069" y="2476"/>
                  </a:moveTo>
                  <a:cubicBezTo>
                    <a:pt x="9212" y="2476"/>
                    <a:pt x="6545" y="3810"/>
                    <a:pt x="4640" y="5904"/>
                  </a:cubicBezTo>
                  <a:cubicBezTo>
                    <a:pt x="2735" y="8190"/>
                    <a:pt x="2163" y="11047"/>
                    <a:pt x="2735" y="13715"/>
                  </a:cubicBezTo>
                  <a:lnTo>
                    <a:pt x="7307" y="36190"/>
                  </a:lnTo>
                  <a:cubicBezTo>
                    <a:pt x="8640" y="43047"/>
                    <a:pt x="14736" y="48190"/>
                    <a:pt x="21974" y="48190"/>
                  </a:cubicBezTo>
                  <a:lnTo>
                    <a:pt x="49405" y="48190"/>
                  </a:lnTo>
                  <a:cubicBezTo>
                    <a:pt x="52263" y="48190"/>
                    <a:pt x="54930" y="46856"/>
                    <a:pt x="56835" y="44762"/>
                  </a:cubicBezTo>
                  <a:cubicBezTo>
                    <a:pt x="58739" y="42665"/>
                    <a:pt x="59311" y="39618"/>
                    <a:pt x="58739" y="36951"/>
                  </a:cubicBezTo>
                  <a:lnTo>
                    <a:pt x="54168" y="14475"/>
                  </a:lnTo>
                  <a:cubicBezTo>
                    <a:pt x="52834" y="7619"/>
                    <a:pt x="46738" y="2476"/>
                    <a:pt x="39500" y="2476"/>
                  </a:cubicBezTo>
                  <a:lnTo>
                    <a:pt x="12069" y="2476"/>
                  </a:lnTo>
                  <a:close/>
                </a:path>
              </a:pathLst>
            </a:custGeom>
            <a:solidFill>
              <a:srgbClr val="000000"/>
            </a:solidFill>
            <a:ln w="1904" cap="flat">
              <a:noFill/>
              <a:prstDash val="solid"/>
              <a:miter/>
            </a:ln>
          </p:spPr>
          <p:txBody>
            <a:bodyPr rtlCol="0" anchor="ctr"/>
            <a:lstStyle/>
            <a:p>
              <a:endParaRPr lang="fr-FR"/>
            </a:p>
          </p:txBody>
        </p:sp>
        <p:sp>
          <p:nvSpPr>
            <p:cNvPr id="4556" name="Forme libre 4555">
              <a:extLst>
                <a:ext uri="{FF2B5EF4-FFF2-40B4-BE49-F238E27FC236}">
                  <a16:creationId xmlns:a16="http://schemas.microsoft.com/office/drawing/2014/main" id="{7A7C64B6-8ABD-2000-B722-9436EF3FDAFE}"/>
                </a:ext>
              </a:extLst>
            </p:cNvPr>
            <p:cNvSpPr/>
            <p:nvPr/>
          </p:nvSpPr>
          <p:spPr>
            <a:xfrm>
              <a:off x="4021396" y="18162732"/>
              <a:ext cx="58725" cy="48189"/>
            </a:xfrm>
            <a:custGeom>
              <a:avLst/>
              <a:gdLst>
                <a:gd name="connsiteX0" fmla="*/ 38125 w 58725"/>
                <a:gd name="connsiteY0" fmla="*/ 0 h 48189"/>
                <a:gd name="connsiteX1" fmla="*/ 10695 w 58725"/>
                <a:gd name="connsiteY1" fmla="*/ 0 h 48189"/>
                <a:gd name="connsiteX2" fmla="*/ 218 w 58725"/>
                <a:gd name="connsiteY2" fmla="*/ 12762 h 48189"/>
                <a:gd name="connsiteX3" fmla="*/ 4789 w 58725"/>
                <a:gd name="connsiteY3" fmla="*/ 35238 h 48189"/>
                <a:gd name="connsiteX4" fmla="*/ 20600 w 58725"/>
                <a:gd name="connsiteY4" fmla="*/ 48190 h 48189"/>
                <a:gd name="connsiteX5" fmla="*/ 48031 w 58725"/>
                <a:gd name="connsiteY5" fmla="*/ 48190 h 48189"/>
                <a:gd name="connsiteX6" fmla="*/ 58508 w 58725"/>
                <a:gd name="connsiteY6" fmla="*/ 35430 h 48189"/>
                <a:gd name="connsiteX7" fmla="*/ 53936 w 58725"/>
                <a:gd name="connsiteY7" fmla="*/ 12952 h 48189"/>
                <a:gd name="connsiteX8" fmla="*/ 38125 w 58725"/>
                <a:gd name="connsiteY8" fmla="*/ 0 h 4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5" h="48189">
                  <a:moveTo>
                    <a:pt x="38125" y="0"/>
                  </a:moveTo>
                  <a:lnTo>
                    <a:pt x="10695" y="0"/>
                  </a:lnTo>
                  <a:cubicBezTo>
                    <a:pt x="3837" y="0"/>
                    <a:pt x="-1116" y="6285"/>
                    <a:pt x="218" y="12762"/>
                  </a:cubicBezTo>
                  <a:lnTo>
                    <a:pt x="4789" y="35238"/>
                  </a:lnTo>
                  <a:cubicBezTo>
                    <a:pt x="6313" y="42667"/>
                    <a:pt x="12981" y="48190"/>
                    <a:pt x="20600" y="48190"/>
                  </a:cubicBezTo>
                  <a:lnTo>
                    <a:pt x="48031" y="48190"/>
                  </a:lnTo>
                  <a:cubicBezTo>
                    <a:pt x="54889" y="48190"/>
                    <a:pt x="59842" y="41905"/>
                    <a:pt x="58508" y="35430"/>
                  </a:cubicBezTo>
                  <a:lnTo>
                    <a:pt x="53936" y="12952"/>
                  </a:lnTo>
                  <a:cubicBezTo>
                    <a:pt x="52412" y="5525"/>
                    <a:pt x="45745" y="0"/>
                    <a:pt x="38125" y="0"/>
                  </a:cubicBezTo>
                  <a:close/>
                </a:path>
              </a:pathLst>
            </a:custGeom>
            <a:solidFill>
              <a:srgbClr val="FFFFFF"/>
            </a:solidFill>
            <a:ln w="1904" cap="flat">
              <a:noFill/>
              <a:prstDash val="solid"/>
              <a:miter/>
            </a:ln>
          </p:spPr>
          <p:txBody>
            <a:bodyPr rtlCol="0" anchor="ctr"/>
            <a:lstStyle/>
            <a:p>
              <a:endParaRPr lang="fr-FR"/>
            </a:p>
          </p:txBody>
        </p:sp>
        <p:sp>
          <p:nvSpPr>
            <p:cNvPr id="4557" name="Forme libre 4556">
              <a:extLst>
                <a:ext uri="{FF2B5EF4-FFF2-40B4-BE49-F238E27FC236}">
                  <a16:creationId xmlns:a16="http://schemas.microsoft.com/office/drawing/2014/main" id="{30B3FCEC-719D-47B4-3067-1BC3A58D46B8}"/>
                </a:ext>
              </a:extLst>
            </p:cNvPr>
            <p:cNvSpPr/>
            <p:nvPr/>
          </p:nvSpPr>
          <p:spPr>
            <a:xfrm>
              <a:off x="4020022" y="1816159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2069 w 61093"/>
                <a:gd name="connsiteY12" fmla="*/ 2476 h 50665"/>
                <a:gd name="connsiteX13" fmla="*/ 4640 w 61093"/>
                <a:gd name="connsiteY13" fmla="*/ 5904 h 50665"/>
                <a:gd name="connsiteX14" fmla="*/ 2735 w 61093"/>
                <a:gd name="connsiteY14" fmla="*/ 13715 h 50665"/>
                <a:gd name="connsiteX15" fmla="*/ 7307 w 61093"/>
                <a:gd name="connsiteY15" fmla="*/ 36190 h 50665"/>
                <a:gd name="connsiteX16" fmla="*/ 21975 w 61093"/>
                <a:gd name="connsiteY16" fmla="*/ 48190 h 50665"/>
                <a:gd name="connsiteX17" fmla="*/ 49405 w 61093"/>
                <a:gd name="connsiteY17" fmla="*/ 48190 h 50665"/>
                <a:gd name="connsiteX18" fmla="*/ 56835 w 61093"/>
                <a:gd name="connsiteY18" fmla="*/ 44762 h 50665"/>
                <a:gd name="connsiteX19" fmla="*/ 58740 w 61093"/>
                <a:gd name="connsiteY19" fmla="*/ 36951 h 50665"/>
                <a:gd name="connsiteX20" fmla="*/ 54168 w 61093"/>
                <a:gd name="connsiteY20" fmla="*/ 14475 h 50665"/>
                <a:gd name="connsiteX21" fmla="*/ 39500 w 61093"/>
                <a:gd name="connsiteY21" fmla="*/ 2476 h 50665"/>
                <a:gd name="connsiteX22" fmla="*/ 12069 w 61093"/>
                <a:gd name="connsiteY22"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093" h="50665">
                  <a:moveTo>
                    <a:pt x="49215" y="50666"/>
                  </a:moveTo>
                  <a:lnTo>
                    <a:pt x="21784" y="50666"/>
                  </a:lnTo>
                  <a:cubicBezTo>
                    <a:pt x="13593" y="50666"/>
                    <a:pt x="6545" y="44762"/>
                    <a:pt x="4830" y="36761"/>
                  </a:cubicBezTo>
                  <a:lnTo>
                    <a:pt x="258" y="14286"/>
                  </a:lnTo>
                  <a:cubicBezTo>
                    <a:pt x="-504" y="10857"/>
                    <a:pt x="449" y="7238"/>
                    <a:pt x="2735" y="4381"/>
                  </a:cubicBezTo>
                  <a:cubicBezTo>
                    <a:pt x="5021" y="1523"/>
                    <a:pt x="8450" y="0"/>
                    <a:pt x="11878" y="0"/>
                  </a:cubicBezTo>
                  <a:lnTo>
                    <a:pt x="39309" y="0"/>
                  </a:lnTo>
                  <a:cubicBezTo>
                    <a:pt x="47501" y="0"/>
                    <a:pt x="54549" y="5904"/>
                    <a:pt x="56263" y="13904"/>
                  </a:cubicBezTo>
                  <a:lnTo>
                    <a:pt x="60835" y="36380"/>
                  </a:lnTo>
                  <a:cubicBezTo>
                    <a:pt x="61597" y="39808"/>
                    <a:pt x="60645" y="43428"/>
                    <a:pt x="58358" y="46285"/>
                  </a:cubicBezTo>
                  <a:cubicBezTo>
                    <a:pt x="56263" y="48953"/>
                    <a:pt x="52834" y="50666"/>
                    <a:pt x="49215" y="50666"/>
                  </a:cubicBezTo>
                  <a:lnTo>
                    <a:pt x="49215" y="50666"/>
                  </a:lnTo>
                  <a:close/>
                  <a:moveTo>
                    <a:pt x="12069" y="2476"/>
                  </a:moveTo>
                  <a:cubicBezTo>
                    <a:pt x="9212" y="2476"/>
                    <a:pt x="6545" y="3810"/>
                    <a:pt x="4640" y="5904"/>
                  </a:cubicBezTo>
                  <a:cubicBezTo>
                    <a:pt x="2735" y="8190"/>
                    <a:pt x="2163" y="11047"/>
                    <a:pt x="2735" y="13715"/>
                  </a:cubicBezTo>
                  <a:lnTo>
                    <a:pt x="7307" y="36190"/>
                  </a:lnTo>
                  <a:cubicBezTo>
                    <a:pt x="8640" y="43047"/>
                    <a:pt x="14736" y="48190"/>
                    <a:pt x="21975" y="48190"/>
                  </a:cubicBezTo>
                  <a:lnTo>
                    <a:pt x="49405" y="48190"/>
                  </a:lnTo>
                  <a:cubicBezTo>
                    <a:pt x="52263" y="48190"/>
                    <a:pt x="54930" y="46856"/>
                    <a:pt x="56835" y="44762"/>
                  </a:cubicBezTo>
                  <a:cubicBezTo>
                    <a:pt x="58740" y="42665"/>
                    <a:pt x="59311" y="39618"/>
                    <a:pt x="58740" y="36951"/>
                  </a:cubicBezTo>
                  <a:lnTo>
                    <a:pt x="54168" y="14475"/>
                  </a:lnTo>
                  <a:cubicBezTo>
                    <a:pt x="52834" y="7619"/>
                    <a:pt x="46739" y="2476"/>
                    <a:pt x="39500" y="2476"/>
                  </a:cubicBezTo>
                  <a:lnTo>
                    <a:pt x="12069" y="2476"/>
                  </a:lnTo>
                  <a:close/>
                </a:path>
              </a:pathLst>
            </a:custGeom>
            <a:solidFill>
              <a:srgbClr val="000000"/>
            </a:solidFill>
            <a:ln w="1904" cap="flat">
              <a:noFill/>
              <a:prstDash val="solid"/>
              <a:miter/>
            </a:ln>
          </p:spPr>
          <p:txBody>
            <a:bodyPr rtlCol="0" anchor="ctr"/>
            <a:lstStyle/>
            <a:p>
              <a:endParaRPr lang="fr-FR"/>
            </a:p>
          </p:txBody>
        </p:sp>
        <p:sp>
          <p:nvSpPr>
            <p:cNvPr id="4558" name="Forme libre 4557">
              <a:extLst>
                <a:ext uri="{FF2B5EF4-FFF2-40B4-BE49-F238E27FC236}">
                  <a16:creationId xmlns:a16="http://schemas.microsoft.com/office/drawing/2014/main" id="{86E6F516-16B8-EE42-DDAF-0631C9E43F32}"/>
                </a:ext>
              </a:extLst>
            </p:cNvPr>
            <p:cNvSpPr/>
            <p:nvPr/>
          </p:nvSpPr>
          <p:spPr>
            <a:xfrm>
              <a:off x="4094545" y="18162732"/>
              <a:ext cx="58726" cy="48189"/>
            </a:xfrm>
            <a:custGeom>
              <a:avLst/>
              <a:gdLst>
                <a:gd name="connsiteX0" fmla="*/ 38126 w 58726"/>
                <a:gd name="connsiteY0" fmla="*/ 0 h 48189"/>
                <a:gd name="connsiteX1" fmla="*/ 10695 w 58726"/>
                <a:gd name="connsiteY1" fmla="*/ 0 h 48189"/>
                <a:gd name="connsiteX2" fmla="*/ 218 w 58726"/>
                <a:gd name="connsiteY2" fmla="*/ 12762 h 48189"/>
                <a:gd name="connsiteX3" fmla="*/ 4790 w 58726"/>
                <a:gd name="connsiteY3" fmla="*/ 35238 h 48189"/>
                <a:gd name="connsiteX4" fmla="*/ 20600 w 58726"/>
                <a:gd name="connsiteY4" fmla="*/ 48190 h 48189"/>
                <a:gd name="connsiteX5" fmla="*/ 48031 w 58726"/>
                <a:gd name="connsiteY5" fmla="*/ 48190 h 48189"/>
                <a:gd name="connsiteX6" fmla="*/ 58508 w 58726"/>
                <a:gd name="connsiteY6" fmla="*/ 35430 h 48189"/>
                <a:gd name="connsiteX7" fmla="*/ 53937 w 58726"/>
                <a:gd name="connsiteY7" fmla="*/ 12952 h 48189"/>
                <a:gd name="connsiteX8" fmla="*/ 38126 w 58726"/>
                <a:gd name="connsiteY8" fmla="*/ 0 h 48189"/>
                <a:gd name="connsiteX9" fmla="*/ 38126 w 58726"/>
                <a:gd name="connsiteY9" fmla="*/ 0 h 4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726" h="48189">
                  <a:moveTo>
                    <a:pt x="38126" y="0"/>
                  </a:moveTo>
                  <a:lnTo>
                    <a:pt x="10695" y="0"/>
                  </a:lnTo>
                  <a:cubicBezTo>
                    <a:pt x="3837" y="0"/>
                    <a:pt x="-1116" y="6285"/>
                    <a:pt x="218" y="12762"/>
                  </a:cubicBezTo>
                  <a:lnTo>
                    <a:pt x="4790" y="35238"/>
                  </a:lnTo>
                  <a:cubicBezTo>
                    <a:pt x="6314" y="42667"/>
                    <a:pt x="12981" y="48190"/>
                    <a:pt x="20600" y="48190"/>
                  </a:cubicBezTo>
                  <a:lnTo>
                    <a:pt x="48031" y="48190"/>
                  </a:lnTo>
                  <a:cubicBezTo>
                    <a:pt x="54889" y="48190"/>
                    <a:pt x="59842" y="41905"/>
                    <a:pt x="58508" y="35430"/>
                  </a:cubicBezTo>
                  <a:lnTo>
                    <a:pt x="53937" y="12952"/>
                  </a:lnTo>
                  <a:cubicBezTo>
                    <a:pt x="52413" y="5525"/>
                    <a:pt x="45745" y="0"/>
                    <a:pt x="38126" y="0"/>
                  </a:cubicBezTo>
                  <a:lnTo>
                    <a:pt x="38126" y="0"/>
                  </a:lnTo>
                  <a:close/>
                </a:path>
              </a:pathLst>
            </a:custGeom>
            <a:solidFill>
              <a:srgbClr val="FFFFFF"/>
            </a:solidFill>
            <a:ln w="1904" cap="flat">
              <a:noFill/>
              <a:prstDash val="solid"/>
              <a:miter/>
            </a:ln>
          </p:spPr>
          <p:txBody>
            <a:bodyPr rtlCol="0" anchor="ctr"/>
            <a:lstStyle/>
            <a:p>
              <a:endParaRPr lang="fr-FR"/>
            </a:p>
          </p:txBody>
        </p:sp>
        <p:sp>
          <p:nvSpPr>
            <p:cNvPr id="4559" name="Forme libre 4558">
              <a:extLst>
                <a:ext uri="{FF2B5EF4-FFF2-40B4-BE49-F238E27FC236}">
                  <a16:creationId xmlns:a16="http://schemas.microsoft.com/office/drawing/2014/main" id="{7EB374AC-2042-D1A4-3176-BB4C68DE91E5}"/>
                </a:ext>
              </a:extLst>
            </p:cNvPr>
            <p:cNvSpPr/>
            <p:nvPr/>
          </p:nvSpPr>
          <p:spPr>
            <a:xfrm>
              <a:off x="4093171" y="1816159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2069 w 61093"/>
                <a:gd name="connsiteY12" fmla="*/ 2476 h 50665"/>
                <a:gd name="connsiteX13" fmla="*/ 4640 w 61093"/>
                <a:gd name="connsiteY13" fmla="*/ 5904 h 50665"/>
                <a:gd name="connsiteX14" fmla="*/ 2735 w 61093"/>
                <a:gd name="connsiteY14" fmla="*/ 13715 h 50665"/>
                <a:gd name="connsiteX15" fmla="*/ 7306 w 61093"/>
                <a:gd name="connsiteY15" fmla="*/ 36190 h 50665"/>
                <a:gd name="connsiteX16" fmla="*/ 21975 w 61093"/>
                <a:gd name="connsiteY16" fmla="*/ 48190 h 50665"/>
                <a:gd name="connsiteX17" fmla="*/ 49405 w 61093"/>
                <a:gd name="connsiteY17" fmla="*/ 48190 h 50665"/>
                <a:gd name="connsiteX18" fmla="*/ 56834 w 61093"/>
                <a:gd name="connsiteY18" fmla="*/ 44762 h 50665"/>
                <a:gd name="connsiteX19" fmla="*/ 58739 w 61093"/>
                <a:gd name="connsiteY19" fmla="*/ 36951 h 50665"/>
                <a:gd name="connsiteX20" fmla="*/ 54168 w 61093"/>
                <a:gd name="connsiteY20" fmla="*/ 14475 h 50665"/>
                <a:gd name="connsiteX21" fmla="*/ 39500 w 61093"/>
                <a:gd name="connsiteY21" fmla="*/ 2476 h 50665"/>
                <a:gd name="connsiteX22" fmla="*/ 12069 w 61093"/>
                <a:gd name="connsiteY22" fmla="*/ 2476 h 50665"/>
                <a:gd name="connsiteX23" fmla="*/ 12069 w 61093"/>
                <a:gd name="connsiteY23"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093" h="50665">
                  <a:moveTo>
                    <a:pt x="49215" y="50666"/>
                  </a:moveTo>
                  <a:lnTo>
                    <a:pt x="21784" y="50666"/>
                  </a:lnTo>
                  <a:cubicBezTo>
                    <a:pt x="13593" y="50666"/>
                    <a:pt x="6545" y="44762"/>
                    <a:pt x="4830" y="36761"/>
                  </a:cubicBezTo>
                  <a:lnTo>
                    <a:pt x="258" y="14286"/>
                  </a:lnTo>
                  <a:cubicBezTo>
                    <a:pt x="-504" y="10857"/>
                    <a:pt x="449" y="7238"/>
                    <a:pt x="2735" y="4381"/>
                  </a:cubicBezTo>
                  <a:cubicBezTo>
                    <a:pt x="5021" y="1523"/>
                    <a:pt x="8450" y="0"/>
                    <a:pt x="11878" y="0"/>
                  </a:cubicBezTo>
                  <a:lnTo>
                    <a:pt x="39309" y="0"/>
                  </a:lnTo>
                  <a:cubicBezTo>
                    <a:pt x="47501" y="0"/>
                    <a:pt x="54549" y="5904"/>
                    <a:pt x="56263" y="13904"/>
                  </a:cubicBezTo>
                  <a:lnTo>
                    <a:pt x="60835" y="36380"/>
                  </a:lnTo>
                  <a:cubicBezTo>
                    <a:pt x="61597" y="39808"/>
                    <a:pt x="60644" y="43428"/>
                    <a:pt x="58358" y="46285"/>
                  </a:cubicBezTo>
                  <a:cubicBezTo>
                    <a:pt x="56263" y="48953"/>
                    <a:pt x="52834" y="50666"/>
                    <a:pt x="49215" y="50666"/>
                  </a:cubicBezTo>
                  <a:lnTo>
                    <a:pt x="49215" y="50666"/>
                  </a:lnTo>
                  <a:close/>
                  <a:moveTo>
                    <a:pt x="12069" y="2476"/>
                  </a:moveTo>
                  <a:cubicBezTo>
                    <a:pt x="9211" y="2476"/>
                    <a:pt x="6545" y="3810"/>
                    <a:pt x="4640" y="5904"/>
                  </a:cubicBezTo>
                  <a:cubicBezTo>
                    <a:pt x="2735" y="8000"/>
                    <a:pt x="2163" y="11047"/>
                    <a:pt x="2735" y="13715"/>
                  </a:cubicBezTo>
                  <a:lnTo>
                    <a:pt x="7306" y="36190"/>
                  </a:lnTo>
                  <a:cubicBezTo>
                    <a:pt x="8640" y="43047"/>
                    <a:pt x="14736" y="48190"/>
                    <a:pt x="21975" y="48190"/>
                  </a:cubicBezTo>
                  <a:lnTo>
                    <a:pt x="49405" y="48190"/>
                  </a:lnTo>
                  <a:cubicBezTo>
                    <a:pt x="52263" y="48190"/>
                    <a:pt x="54930" y="46856"/>
                    <a:pt x="56834" y="44762"/>
                  </a:cubicBezTo>
                  <a:cubicBezTo>
                    <a:pt x="58739" y="42476"/>
                    <a:pt x="59311" y="39618"/>
                    <a:pt x="58739" y="36951"/>
                  </a:cubicBezTo>
                  <a:lnTo>
                    <a:pt x="54168" y="14475"/>
                  </a:lnTo>
                  <a:cubicBezTo>
                    <a:pt x="52834" y="7619"/>
                    <a:pt x="46739" y="2476"/>
                    <a:pt x="39500" y="2476"/>
                  </a:cubicBezTo>
                  <a:lnTo>
                    <a:pt x="12069" y="2476"/>
                  </a:lnTo>
                  <a:lnTo>
                    <a:pt x="12069" y="2476"/>
                  </a:lnTo>
                  <a:close/>
                </a:path>
              </a:pathLst>
            </a:custGeom>
            <a:solidFill>
              <a:srgbClr val="000000"/>
            </a:solidFill>
            <a:ln w="1904" cap="flat">
              <a:noFill/>
              <a:prstDash val="solid"/>
              <a:miter/>
            </a:ln>
          </p:spPr>
          <p:txBody>
            <a:bodyPr rtlCol="0" anchor="ctr"/>
            <a:lstStyle/>
            <a:p>
              <a:endParaRPr lang="fr-FR"/>
            </a:p>
          </p:txBody>
        </p:sp>
        <p:sp>
          <p:nvSpPr>
            <p:cNvPr id="4560" name="Forme libre 4559">
              <a:extLst>
                <a:ext uri="{FF2B5EF4-FFF2-40B4-BE49-F238E27FC236}">
                  <a16:creationId xmlns:a16="http://schemas.microsoft.com/office/drawing/2014/main" id="{F4D27A10-DE97-B39C-6426-426DC17E867A}"/>
                </a:ext>
              </a:extLst>
            </p:cNvPr>
            <p:cNvSpPr/>
            <p:nvPr/>
          </p:nvSpPr>
          <p:spPr>
            <a:xfrm>
              <a:off x="4167694" y="18162732"/>
              <a:ext cx="58725" cy="48189"/>
            </a:xfrm>
            <a:custGeom>
              <a:avLst/>
              <a:gdLst>
                <a:gd name="connsiteX0" fmla="*/ 38126 w 58725"/>
                <a:gd name="connsiteY0" fmla="*/ 0 h 48189"/>
                <a:gd name="connsiteX1" fmla="*/ 10695 w 58725"/>
                <a:gd name="connsiteY1" fmla="*/ 0 h 48189"/>
                <a:gd name="connsiteX2" fmla="*/ 218 w 58725"/>
                <a:gd name="connsiteY2" fmla="*/ 12762 h 48189"/>
                <a:gd name="connsiteX3" fmla="*/ 4790 w 58725"/>
                <a:gd name="connsiteY3" fmla="*/ 35238 h 48189"/>
                <a:gd name="connsiteX4" fmla="*/ 20600 w 58725"/>
                <a:gd name="connsiteY4" fmla="*/ 48190 h 48189"/>
                <a:gd name="connsiteX5" fmla="*/ 48031 w 58725"/>
                <a:gd name="connsiteY5" fmla="*/ 48190 h 48189"/>
                <a:gd name="connsiteX6" fmla="*/ 58508 w 58725"/>
                <a:gd name="connsiteY6" fmla="*/ 35430 h 48189"/>
                <a:gd name="connsiteX7" fmla="*/ 53937 w 58725"/>
                <a:gd name="connsiteY7" fmla="*/ 12952 h 48189"/>
                <a:gd name="connsiteX8" fmla="*/ 38126 w 58725"/>
                <a:gd name="connsiteY8" fmla="*/ 0 h 4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5" h="48189">
                  <a:moveTo>
                    <a:pt x="38126" y="0"/>
                  </a:moveTo>
                  <a:lnTo>
                    <a:pt x="10695" y="0"/>
                  </a:lnTo>
                  <a:cubicBezTo>
                    <a:pt x="3837" y="0"/>
                    <a:pt x="-1116" y="6285"/>
                    <a:pt x="218" y="12762"/>
                  </a:cubicBezTo>
                  <a:lnTo>
                    <a:pt x="4790" y="35238"/>
                  </a:lnTo>
                  <a:cubicBezTo>
                    <a:pt x="6314" y="42667"/>
                    <a:pt x="12981" y="48190"/>
                    <a:pt x="20600" y="48190"/>
                  </a:cubicBezTo>
                  <a:lnTo>
                    <a:pt x="48031" y="48190"/>
                  </a:lnTo>
                  <a:cubicBezTo>
                    <a:pt x="54889" y="48190"/>
                    <a:pt x="59842" y="41905"/>
                    <a:pt x="58508" y="35430"/>
                  </a:cubicBezTo>
                  <a:lnTo>
                    <a:pt x="53937" y="12952"/>
                  </a:lnTo>
                  <a:cubicBezTo>
                    <a:pt x="52413" y="5525"/>
                    <a:pt x="45745" y="0"/>
                    <a:pt x="38126" y="0"/>
                  </a:cubicBezTo>
                  <a:close/>
                </a:path>
              </a:pathLst>
            </a:custGeom>
            <a:solidFill>
              <a:srgbClr val="FFFFFF"/>
            </a:solidFill>
            <a:ln w="1904" cap="flat">
              <a:noFill/>
              <a:prstDash val="solid"/>
              <a:miter/>
            </a:ln>
          </p:spPr>
          <p:txBody>
            <a:bodyPr rtlCol="0" anchor="ctr"/>
            <a:lstStyle/>
            <a:p>
              <a:endParaRPr lang="fr-FR"/>
            </a:p>
          </p:txBody>
        </p:sp>
        <p:sp>
          <p:nvSpPr>
            <p:cNvPr id="4561" name="Forme libre 4560">
              <a:extLst>
                <a:ext uri="{FF2B5EF4-FFF2-40B4-BE49-F238E27FC236}">
                  <a16:creationId xmlns:a16="http://schemas.microsoft.com/office/drawing/2014/main" id="{88F5DB0D-0EF5-13E7-AF7E-011CF382AC10}"/>
                </a:ext>
              </a:extLst>
            </p:cNvPr>
            <p:cNvSpPr/>
            <p:nvPr/>
          </p:nvSpPr>
          <p:spPr>
            <a:xfrm>
              <a:off x="4166320" y="1816159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2069 w 61093"/>
                <a:gd name="connsiteY12" fmla="*/ 2476 h 50665"/>
                <a:gd name="connsiteX13" fmla="*/ 4640 w 61093"/>
                <a:gd name="connsiteY13" fmla="*/ 5904 h 50665"/>
                <a:gd name="connsiteX14" fmla="*/ 2735 w 61093"/>
                <a:gd name="connsiteY14" fmla="*/ 13715 h 50665"/>
                <a:gd name="connsiteX15" fmla="*/ 7306 w 61093"/>
                <a:gd name="connsiteY15" fmla="*/ 36190 h 50665"/>
                <a:gd name="connsiteX16" fmla="*/ 21975 w 61093"/>
                <a:gd name="connsiteY16" fmla="*/ 48190 h 50665"/>
                <a:gd name="connsiteX17" fmla="*/ 49405 w 61093"/>
                <a:gd name="connsiteY17" fmla="*/ 48190 h 50665"/>
                <a:gd name="connsiteX18" fmla="*/ 56834 w 61093"/>
                <a:gd name="connsiteY18" fmla="*/ 44762 h 50665"/>
                <a:gd name="connsiteX19" fmla="*/ 58739 w 61093"/>
                <a:gd name="connsiteY19" fmla="*/ 36951 h 50665"/>
                <a:gd name="connsiteX20" fmla="*/ 54168 w 61093"/>
                <a:gd name="connsiteY20" fmla="*/ 14475 h 50665"/>
                <a:gd name="connsiteX21" fmla="*/ 39500 w 61093"/>
                <a:gd name="connsiteY21" fmla="*/ 2476 h 50665"/>
                <a:gd name="connsiteX22" fmla="*/ 12069 w 61093"/>
                <a:gd name="connsiteY22"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093" h="50665">
                  <a:moveTo>
                    <a:pt x="49215" y="50666"/>
                  </a:moveTo>
                  <a:lnTo>
                    <a:pt x="21784" y="50666"/>
                  </a:lnTo>
                  <a:cubicBezTo>
                    <a:pt x="13593" y="50666"/>
                    <a:pt x="6544" y="44762"/>
                    <a:pt x="4830" y="36761"/>
                  </a:cubicBezTo>
                  <a:lnTo>
                    <a:pt x="258" y="14286"/>
                  </a:lnTo>
                  <a:cubicBezTo>
                    <a:pt x="-504" y="10857"/>
                    <a:pt x="449" y="7238"/>
                    <a:pt x="2735" y="4381"/>
                  </a:cubicBezTo>
                  <a:cubicBezTo>
                    <a:pt x="5021" y="1523"/>
                    <a:pt x="8449" y="0"/>
                    <a:pt x="11878" y="0"/>
                  </a:cubicBezTo>
                  <a:lnTo>
                    <a:pt x="39309" y="0"/>
                  </a:lnTo>
                  <a:cubicBezTo>
                    <a:pt x="47500" y="0"/>
                    <a:pt x="54549" y="5904"/>
                    <a:pt x="56263" y="13904"/>
                  </a:cubicBezTo>
                  <a:lnTo>
                    <a:pt x="60835" y="36380"/>
                  </a:lnTo>
                  <a:cubicBezTo>
                    <a:pt x="61597" y="39808"/>
                    <a:pt x="60644" y="43428"/>
                    <a:pt x="58358" y="46285"/>
                  </a:cubicBezTo>
                  <a:cubicBezTo>
                    <a:pt x="56263" y="48953"/>
                    <a:pt x="52834" y="50666"/>
                    <a:pt x="49215" y="50666"/>
                  </a:cubicBezTo>
                  <a:lnTo>
                    <a:pt x="49215" y="50666"/>
                  </a:lnTo>
                  <a:close/>
                  <a:moveTo>
                    <a:pt x="12069" y="2476"/>
                  </a:moveTo>
                  <a:cubicBezTo>
                    <a:pt x="9211" y="2476"/>
                    <a:pt x="6544" y="3810"/>
                    <a:pt x="4640" y="5904"/>
                  </a:cubicBezTo>
                  <a:cubicBezTo>
                    <a:pt x="2735" y="8190"/>
                    <a:pt x="2163" y="11047"/>
                    <a:pt x="2735" y="13715"/>
                  </a:cubicBezTo>
                  <a:lnTo>
                    <a:pt x="7306" y="36190"/>
                  </a:lnTo>
                  <a:cubicBezTo>
                    <a:pt x="8640" y="43047"/>
                    <a:pt x="14736" y="48190"/>
                    <a:pt x="21975" y="48190"/>
                  </a:cubicBezTo>
                  <a:lnTo>
                    <a:pt x="49405" y="48190"/>
                  </a:lnTo>
                  <a:cubicBezTo>
                    <a:pt x="52263" y="48190"/>
                    <a:pt x="54930" y="46856"/>
                    <a:pt x="56834" y="44762"/>
                  </a:cubicBezTo>
                  <a:cubicBezTo>
                    <a:pt x="58739" y="42665"/>
                    <a:pt x="59311" y="39618"/>
                    <a:pt x="58739" y="36951"/>
                  </a:cubicBezTo>
                  <a:lnTo>
                    <a:pt x="54168" y="14475"/>
                  </a:lnTo>
                  <a:cubicBezTo>
                    <a:pt x="52834" y="7619"/>
                    <a:pt x="46739" y="2476"/>
                    <a:pt x="39500" y="2476"/>
                  </a:cubicBezTo>
                  <a:lnTo>
                    <a:pt x="12069" y="2476"/>
                  </a:lnTo>
                  <a:close/>
                </a:path>
              </a:pathLst>
            </a:custGeom>
            <a:solidFill>
              <a:srgbClr val="000000"/>
            </a:solidFill>
            <a:ln w="1904" cap="flat">
              <a:noFill/>
              <a:prstDash val="solid"/>
              <a:miter/>
            </a:ln>
          </p:spPr>
          <p:txBody>
            <a:bodyPr rtlCol="0" anchor="ctr"/>
            <a:lstStyle/>
            <a:p>
              <a:endParaRPr lang="fr-FR"/>
            </a:p>
          </p:txBody>
        </p:sp>
        <p:sp>
          <p:nvSpPr>
            <p:cNvPr id="4562" name="Forme libre 4561">
              <a:extLst>
                <a:ext uri="{FF2B5EF4-FFF2-40B4-BE49-F238E27FC236}">
                  <a16:creationId xmlns:a16="http://schemas.microsoft.com/office/drawing/2014/main" id="{5155196B-FF7B-78DC-F93E-6D5E8A14324F}"/>
                </a:ext>
              </a:extLst>
            </p:cNvPr>
            <p:cNvSpPr/>
            <p:nvPr/>
          </p:nvSpPr>
          <p:spPr>
            <a:xfrm>
              <a:off x="4240843" y="18162732"/>
              <a:ext cx="58725" cy="48189"/>
            </a:xfrm>
            <a:custGeom>
              <a:avLst/>
              <a:gdLst>
                <a:gd name="connsiteX0" fmla="*/ 38126 w 58725"/>
                <a:gd name="connsiteY0" fmla="*/ 0 h 48189"/>
                <a:gd name="connsiteX1" fmla="*/ 10695 w 58725"/>
                <a:gd name="connsiteY1" fmla="*/ 0 h 48189"/>
                <a:gd name="connsiteX2" fmla="*/ 218 w 58725"/>
                <a:gd name="connsiteY2" fmla="*/ 12762 h 48189"/>
                <a:gd name="connsiteX3" fmla="*/ 4790 w 58725"/>
                <a:gd name="connsiteY3" fmla="*/ 35238 h 48189"/>
                <a:gd name="connsiteX4" fmla="*/ 20600 w 58725"/>
                <a:gd name="connsiteY4" fmla="*/ 48190 h 48189"/>
                <a:gd name="connsiteX5" fmla="*/ 48031 w 58725"/>
                <a:gd name="connsiteY5" fmla="*/ 48190 h 48189"/>
                <a:gd name="connsiteX6" fmla="*/ 58508 w 58725"/>
                <a:gd name="connsiteY6" fmla="*/ 35430 h 48189"/>
                <a:gd name="connsiteX7" fmla="*/ 53936 w 58725"/>
                <a:gd name="connsiteY7" fmla="*/ 12952 h 48189"/>
                <a:gd name="connsiteX8" fmla="*/ 38126 w 58725"/>
                <a:gd name="connsiteY8" fmla="*/ 0 h 4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5" h="48189">
                  <a:moveTo>
                    <a:pt x="38126" y="0"/>
                  </a:moveTo>
                  <a:lnTo>
                    <a:pt x="10695" y="0"/>
                  </a:lnTo>
                  <a:cubicBezTo>
                    <a:pt x="3837" y="0"/>
                    <a:pt x="-1116" y="6285"/>
                    <a:pt x="218" y="12762"/>
                  </a:cubicBezTo>
                  <a:lnTo>
                    <a:pt x="4790" y="35238"/>
                  </a:lnTo>
                  <a:cubicBezTo>
                    <a:pt x="6313" y="42667"/>
                    <a:pt x="12981" y="48190"/>
                    <a:pt x="20600" y="48190"/>
                  </a:cubicBezTo>
                  <a:lnTo>
                    <a:pt x="48031" y="48190"/>
                  </a:lnTo>
                  <a:cubicBezTo>
                    <a:pt x="54889" y="48190"/>
                    <a:pt x="59842" y="41905"/>
                    <a:pt x="58508" y="35430"/>
                  </a:cubicBezTo>
                  <a:lnTo>
                    <a:pt x="53936" y="12952"/>
                  </a:lnTo>
                  <a:cubicBezTo>
                    <a:pt x="52413" y="5525"/>
                    <a:pt x="45745" y="0"/>
                    <a:pt x="38126" y="0"/>
                  </a:cubicBezTo>
                  <a:close/>
                </a:path>
              </a:pathLst>
            </a:custGeom>
            <a:solidFill>
              <a:srgbClr val="FFFFFF"/>
            </a:solidFill>
            <a:ln w="1904" cap="flat">
              <a:noFill/>
              <a:prstDash val="solid"/>
              <a:miter/>
            </a:ln>
          </p:spPr>
          <p:txBody>
            <a:bodyPr rtlCol="0" anchor="ctr"/>
            <a:lstStyle/>
            <a:p>
              <a:endParaRPr lang="fr-FR"/>
            </a:p>
          </p:txBody>
        </p:sp>
        <p:sp>
          <p:nvSpPr>
            <p:cNvPr id="4563" name="Forme libre 4562">
              <a:extLst>
                <a:ext uri="{FF2B5EF4-FFF2-40B4-BE49-F238E27FC236}">
                  <a16:creationId xmlns:a16="http://schemas.microsoft.com/office/drawing/2014/main" id="{8D7270A2-74AE-FD67-026D-5BA0858182D7}"/>
                </a:ext>
              </a:extLst>
            </p:cNvPr>
            <p:cNvSpPr/>
            <p:nvPr/>
          </p:nvSpPr>
          <p:spPr>
            <a:xfrm>
              <a:off x="4239469" y="1816159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2069 w 61093"/>
                <a:gd name="connsiteY12" fmla="*/ 2476 h 50665"/>
                <a:gd name="connsiteX13" fmla="*/ 4640 w 61093"/>
                <a:gd name="connsiteY13" fmla="*/ 5904 h 50665"/>
                <a:gd name="connsiteX14" fmla="*/ 2735 w 61093"/>
                <a:gd name="connsiteY14" fmla="*/ 13715 h 50665"/>
                <a:gd name="connsiteX15" fmla="*/ 7306 w 61093"/>
                <a:gd name="connsiteY15" fmla="*/ 36190 h 50665"/>
                <a:gd name="connsiteX16" fmla="*/ 21974 w 61093"/>
                <a:gd name="connsiteY16" fmla="*/ 48190 h 50665"/>
                <a:gd name="connsiteX17" fmla="*/ 49405 w 61093"/>
                <a:gd name="connsiteY17" fmla="*/ 48190 h 50665"/>
                <a:gd name="connsiteX18" fmla="*/ 56834 w 61093"/>
                <a:gd name="connsiteY18" fmla="*/ 44762 h 50665"/>
                <a:gd name="connsiteX19" fmla="*/ 58739 w 61093"/>
                <a:gd name="connsiteY19" fmla="*/ 36951 h 50665"/>
                <a:gd name="connsiteX20" fmla="*/ 54168 w 61093"/>
                <a:gd name="connsiteY20" fmla="*/ 14475 h 50665"/>
                <a:gd name="connsiteX21" fmla="*/ 39500 w 61093"/>
                <a:gd name="connsiteY21" fmla="*/ 2476 h 50665"/>
                <a:gd name="connsiteX22" fmla="*/ 12069 w 61093"/>
                <a:gd name="connsiteY22" fmla="*/ 2476 h 50665"/>
                <a:gd name="connsiteX23" fmla="*/ 12069 w 61093"/>
                <a:gd name="connsiteY23"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093" h="50665">
                  <a:moveTo>
                    <a:pt x="49215" y="50666"/>
                  </a:moveTo>
                  <a:lnTo>
                    <a:pt x="21784" y="50666"/>
                  </a:lnTo>
                  <a:cubicBezTo>
                    <a:pt x="13593" y="50666"/>
                    <a:pt x="6544" y="44762"/>
                    <a:pt x="4830" y="36761"/>
                  </a:cubicBezTo>
                  <a:lnTo>
                    <a:pt x="258" y="14286"/>
                  </a:lnTo>
                  <a:cubicBezTo>
                    <a:pt x="-504" y="10857"/>
                    <a:pt x="449" y="7238"/>
                    <a:pt x="2735" y="4381"/>
                  </a:cubicBezTo>
                  <a:cubicBezTo>
                    <a:pt x="5021" y="1523"/>
                    <a:pt x="8449" y="0"/>
                    <a:pt x="11878" y="0"/>
                  </a:cubicBezTo>
                  <a:lnTo>
                    <a:pt x="39309" y="0"/>
                  </a:lnTo>
                  <a:cubicBezTo>
                    <a:pt x="47500" y="0"/>
                    <a:pt x="54549" y="5904"/>
                    <a:pt x="56263" y="13904"/>
                  </a:cubicBezTo>
                  <a:lnTo>
                    <a:pt x="60835" y="36380"/>
                  </a:lnTo>
                  <a:cubicBezTo>
                    <a:pt x="61597" y="39808"/>
                    <a:pt x="60644" y="43428"/>
                    <a:pt x="58358" y="46285"/>
                  </a:cubicBezTo>
                  <a:cubicBezTo>
                    <a:pt x="56263" y="48953"/>
                    <a:pt x="52834" y="50666"/>
                    <a:pt x="49215" y="50666"/>
                  </a:cubicBezTo>
                  <a:lnTo>
                    <a:pt x="49215" y="50666"/>
                  </a:lnTo>
                  <a:close/>
                  <a:moveTo>
                    <a:pt x="12069" y="2476"/>
                  </a:moveTo>
                  <a:cubicBezTo>
                    <a:pt x="9211" y="2476"/>
                    <a:pt x="6544" y="3810"/>
                    <a:pt x="4640" y="5904"/>
                  </a:cubicBezTo>
                  <a:cubicBezTo>
                    <a:pt x="2735" y="8000"/>
                    <a:pt x="2163" y="11047"/>
                    <a:pt x="2735" y="13715"/>
                  </a:cubicBezTo>
                  <a:lnTo>
                    <a:pt x="7306" y="36190"/>
                  </a:lnTo>
                  <a:cubicBezTo>
                    <a:pt x="8640" y="43047"/>
                    <a:pt x="14736" y="48190"/>
                    <a:pt x="21974" y="48190"/>
                  </a:cubicBezTo>
                  <a:lnTo>
                    <a:pt x="49405" y="48190"/>
                  </a:lnTo>
                  <a:cubicBezTo>
                    <a:pt x="52263" y="48190"/>
                    <a:pt x="54930" y="46856"/>
                    <a:pt x="56834" y="44762"/>
                  </a:cubicBezTo>
                  <a:cubicBezTo>
                    <a:pt x="58739" y="42665"/>
                    <a:pt x="59311" y="39618"/>
                    <a:pt x="58739" y="36951"/>
                  </a:cubicBezTo>
                  <a:lnTo>
                    <a:pt x="54168" y="14475"/>
                  </a:lnTo>
                  <a:cubicBezTo>
                    <a:pt x="52834" y="7619"/>
                    <a:pt x="46738" y="2476"/>
                    <a:pt x="39500" y="2476"/>
                  </a:cubicBezTo>
                  <a:lnTo>
                    <a:pt x="12069" y="2476"/>
                  </a:lnTo>
                  <a:lnTo>
                    <a:pt x="12069" y="2476"/>
                  </a:lnTo>
                  <a:close/>
                </a:path>
              </a:pathLst>
            </a:custGeom>
            <a:solidFill>
              <a:srgbClr val="000000"/>
            </a:solidFill>
            <a:ln w="1904" cap="flat">
              <a:noFill/>
              <a:prstDash val="solid"/>
              <a:miter/>
            </a:ln>
          </p:spPr>
          <p:txBody>
            <a:bodyPr rtlCol="0" anchor="ctr"/>
            <a:lstStyle/>
            <a:p>
              <a:endParaRPr lang="fr-FR"/>
            </a:p>
          </p:txBody>
        </p:sp>
        <p:sp>
          <p:nvSpPr>
            <p:cNvPr id="4564" name="Forme libre 4563">
              <a:extLst>
                <a:ext uri="{FF2B5EF4-FFF2-40B4-BE49-F238E27FC236}">
                  <a16:creationId xmlns:a16="http://schemas.microsoft.com/office/drawing/2014/main" id="{8E7DA442-A8EF-81E5-9BF1-006F3B2D412B}"/>
                </a:ext>
              </a:extLst>
            </p:cNvPr>
            <p:cNvSpPr/>
            <p:nvPr/>
          </p:nvSpPr>
          <p:spPr>
            <a:xfrm>
              <a:off x="3961772" y="18230922"/>
              <a:ext cx="58725" cy="48191"/>
            </a:xfrm>
            <a:custGeom>
              <a:avLst/>
              <a:gdLst>
                <a:gd name="connsiteX0" fmla="*/ 38316 w 58725"/>
                <a:gd name="connsiteY0" fmla="*/ 0 h 48191"/>
                <a:gd name="connsiteX1" fmla="*/ 10695 w 58725"/>
                <a:gd name="connsiteY1" fmla="*/ 0 h 48191"/>
                <a:gd name="connsiteX2" fmla="*/ 218 w 58725"/>
                <a:gd name="connsiteY2" fmla="*/ 12762 h 48191"/>
                <a:gd name="connsiteX3" fmla="*/ 4790 w 58725"/>
                <a:gd name="connsiteY3" fmla="*/ 35238 h 48191"/>
                <a:gd name="connsiteX4" fmla="*/ 20600 w 58725"/>
                <a:gd name="connsiteY4" fmla="*/ 48192 h 48191"/>
                <a:gd name="connsiteX5" fmla="*/ 48031 w 58725"/>
                <a:gd name="connsiteY5" fmla="*/ 48192 h 48191"/>
                <a:gd name="connsiteX6" fmla="*/ 58508 w 58725"/>
                <a:gd name="connsiteY6" fmla="*/ 35430 h 48191"/>
                <a:gd name="connsiteX7" fmla="*/ 53936 w 58725"/>
                <a:gd name="connsiteY7" fmla="*/ 12954 h 48191"/>
                <a:gd name="connsiteX8" fmla="*/ 38316 w 58725"/>
                <a:gd name="connsiteY8" fmla="*/ 0 h 48191"/>
                <a:gd name="connsiteX9" fmla="*/ 38316 w 58725"/>
                <a:gd name="connsiteY9" fmla="*/ 0 h 4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725" h="48191">
                  <a:moveTo>
                    <a:pt x="38316" y="0"/>
                  </a:moveTo>
                  <a:lnTo>
                    <a:pt x="10695" y="0"/>
                  </a:lnTo>
                  <a:cubicBezTo>
                    <a:pt x="3837" y="0"/>
                    <a:pt x="-1116" y="6287"/>
                    <a:pt x="218" y="12762"/>
                  </a:cubicBezTo>
                  <a:lnTo>
                    <a:pt x="4790" y="35238"/>
                  </a:lnTo>
                  <a:cubicBezTo>
                    <a:pt x="6313" y="42667"/>
                    <a:pt x="12981" y="48192"/>
                    <a:pt x="20600" y="48192"/>
                  </a:cubicBezTo>
                  <a:lnTo>
                    <a:pt x="48031" y="48192"/>
                  </a:lnTo>
                  <a:cubicBezTo>
                    <a:pt x="54889" y="48192"/>
                    <a:pt x="59842" y="41905"/>
                    <a:pt x="58508" y="35430"/>
                  </a:cubicBezTo>
                  <a:lnTo>
                    <a:pt x="53936" y="12954"/>
                  </a:lnTo>
                  <a:cubicBezTo>
                    <a:pt x="52413" y="5335"/>
                    <a:pt x="45936" y="0"/>
                    <a:pt x="38316" y="0"/>
                  </a:cubicBezTo>
                  <a:lnTo>
                    <a:pt x="38316" y="0"/>
                  </a:lnTo>
                  <a:close/>
                </a:path>
              </a:pathLst>
            </a:custGeom>
            <a:solidFill>
              <a:srgbClr val="FFFFFF"/>
            </a:solidFill>
            <a:ln w="1904" cap="flat">
              <a:noFill/>
              <a:prstDash val="solid"/>
              <a:miter/>
            </a:ln>
          </p:spPr>
          <p:txBody>
            <a:bodyPr rtlCol="0" anchor="ctr"/>
            <a:lstStyle/>
            <a:p>
              <a:endParaRPr lang="fr-FR"/>
            </a:p>
          </p:txBody>
        </p:sp>
        <p:sp>
          <p:nvSpPr>
            <p:cNvPr id="4565" name="Forme libre 4564">
              <a:extLst>
                <a:ext uri="{FF2B5EF4-FFF2-40B4-BE49-F238E27FC236}">
                  <a16:creationId xmlns:a16="http://schemas.microsoft.com/office/drawing/2014/main" id="{6BE69169-DBEA-9B8D-2AB3-49014D6F38E8}"/>
                </a:ext>
              </a:extLst>
            </p:cNvPr>
            <p:cNvSpPr/>
            <p:nvPr/>
          </p:nvSpPr>
          <p:spPr>
            <a:xfrm>
              <a:off x="3960588" y="1822959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1878 w 61093"/>
                <a:gd name="connsiteY12" fmla="*/ 2476 h 50665"/>
                <a:gd name="connsiteX13" fmla="*/ 4449 w 61093"/>
                <a:gd name="connsiteY13" fmla="*/ 5904 h 50665"/>
                <a:gd name="connsiteX14" fmla="*/ 2544 w 61093"/>
                <a:gd name="connsiteY14" fmla="*/ 13713 h 50665"/>
                <a:gd name="connsiteX15" fmla="*/ 7116 w 61093"/>
                <a:gd name="connsiteY15" fmla="*/ 36190 h 50665"/>
                <a:gd name="connsiteX16" fmla="*/ 21784 w 61093"/>
                <a:gd name="connsiteY16" fmla="*/ 48190 h 50665"/>
                <a:gd name="connsiteX17" fmla="*/ 49215 w 61093"/>
                <a:gd name="connsiteY17" fmla="*/ 48190 h 50665"/>
                <a:gd name="connsiteX18" fmla="*/ 56644 w 61093"/>
                <a:gd name="connsiteY18" fmla="*/ 44762 h 50665"/>
                <a:gd name="connsiteX19" fmla="*/ 58549 w 61093"/>
                <a:gd name="connsiteY19" fmla="*/ 36951 h 50665"/>
                <a:gd name="connsiteX20" fmla="*/ 53977 w 61093"/>
                <a:gd name="connsiteY20" fmla="*/ 14475 h 50665"/>
                <a:gd name="connsiteX21" fmla="*/ 39309 w 61093"/>
                <a:gd name="connsiteY21" fmla="*/ 2476 h 50665"/>
                <a:gd name="connsiteX22" fmla="*/ 11878 w 61093"/>
                <a:gd name="connsiteY22" fmla="*/ 2476 h 50665"/>
                <a:gd name="connsiteX23" fmla="*/ 11878 w 61093"/>
                <a:gd name="connsiteY23"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093" h="50665">
                  <a:moveTo>
                    <a:pt x="49215" y="50666"/>
                  </a:moveTo>
                  <a:lnTo>
                    <a:pt x="21784" y="50666"/>
                  </a:lnTo>
                  <a:cubicBezTo>
                    <a:pt x="13593" y="50666"/>
                    <a:pt x="6544" y="44762"/>
                    <a:pt x="4830" y="36761"/>
                  </a:cubicBezTo>
                  <a:lnTo>
                    <a:pt x="258" y="14286"/>
                  </a:lnTo>
                  <a:cubicBezTo>
                    <a:pt x="-504" y="10856"/>
                    <a:pt x="449" y="7238"/>
                    <a:pt x="2735" y="4381"/>
                  </a:cubicBezTo>
                  <a:cubicBezTo>
                    <a:pt x="5021" y="1523"/>
                    <a:pt x="8449" y="0"/>
                    <a:pt x="11878" y="0"/>
                  </a:cubicBezTo>
                  <a:lnTo>
                    <a:pt x="39309" y="0"/>
                  </a:lnTo>
                  <a:cubicBezTo>
                    <a:pt x="47500" y="0"/>
                    <a:pt x="54549" y="5904"/>
                    <a:pt x="56263" y="13904"/>
                  </a:cubicBezTo>
                  <a:lnTo>
                    <a:pt x="60835" y="36380"/>
                  </a:lnTo>
                  <a:cubicBezTo>
                    <a:pt x="61597" y="39808"/>
                    <a:pt x="60644" y="43428"/>
                    <a:pt x="58358" y="46285"/>
                  </a:cubicBezTo>
                  <a:cubicBezTo>
                    <a:pt x="56072" y="49142"/>
                    <a:pt x="52834" y="50666"/>
                    <a:pt x="49215" y="50666"/>
                  </a:cubicBezTo>
                  <a:lnTo>
                    <a:pt x="49215" y="50666"/>
                  </a:lnTo>
                  <a:close/>
                  <a:moveTo>
                    <a:pt x="11878" y="2476"/>
                  </a:moveTo>
                  <a:cubicBezTo>
                    <a:pt x="9021" y="2476"/>
                    <a:pt x="6354" y="3810"/>
                    <a:pt x="4449" y="5904"/>
                  </a:cubicBezTo>
                  <a:cubicBezTo>
                    <a:pt x="2544" y="7998"/>
                    <a:pt x="1973" y="11047"/>
                    <a:pt x="2544" y="13713"/>
                  </a:cubicBezTo>
                  <a:lnTo>
                    <a:pt x="7116" y="36190"/>
                  </a:lnTo>
                  <a:cubicBezTo>
                    <a:pt x="8449" y="43047"/>
                    <a:pt x="14545" y="48190"/>
                    <a:pt x="21784" y="48190"/>
                  </a:cubicBezTo>
                  <a:lnTo>
                    <a:pt x="49215" y="48190"/>
                  </a:lnTo>
                  <a:cubicBezTo>
                    <a:pt x="52072" y="48190"/>
                    <a:pt x="54739" y="46856"/>
                    <a:pt x="56644" y="44762"/>
                  </a:cubicBezTo>
                  <a:cubicBezTo>
                    <a:pt x="58549" y="42665"/>
                    <a:pt x="59121" y="39618"/>
                    <a:pt x="58549" y="36951"/>
                  </a:cubicBezTo>
                  <a:lnTo>
                    <a:pt x="53977" y="14475"/>
                  </a:lnTo>
                  <a:cubicBezTo>
                    <a:pt x="52644" y="7619"/>
                    <a:pt x="46548" y="2476"/>
                    <a:pt x="39309" y="2476"/>
                  </a:cubicBezTo>
                  <a:lnTo>
                    <a:pt x="11878" y="2476"/>
                  </a:lnTo>
                  <a:lnTo>
                    <a:pt x="11878" y="2476"/>
                  </a:lnTo>
                  <a:close/>
                </a:path>
              </a:pathLst>
            </a:custGeom>
            <a:solidFill>
              <a:srgbClr val="000000"/>
            </a:solidFill>
            <a:ln w="1904" cap="flat">
              <a:noFill/>
              <a:prstDash val="solid"/>
              <a:miter/>
            </a:ln>
          </p:spPr>
          <p:txBody>
            <a:bodyPr rtlCol="0" anchor="ctr"/>
            <a:lstStyle/>
            <a:p>
              <a:endParaRPr lang="fr-FR"/>
            </a:p>
          </p:txBody>
        </p:sp>
        <p:sp>
          <p:nvSpPr>
            <p:cNvPr id="4566" name="Forme libre 4565">
              <a:extLst>
                <a:ext uri="{FF2B5EF4-FFF2-40B4-BE49-F238E27FC236}">
                  <a16:creationId xmlns:a16="http://schemas.microsoft.com/office/drawing/2014/main" id="{F0E4257F-E203-30FD-415C-6F5F7FBB472D}"/>
                </a:ext>
              </a:extLst>
            </p:cNvPr>
            <p:cNvSpPr/>
            <p:nvPr/>
          </p:nvSpPr>
          <p:spPr>
            <a:xfrm>
              <a:off x="4035111" y="18230922"/>
              <a:ext cx="58725" cy="48191"/>
            </a:xfrm>
            <a:custGeom>
              <a:avLst/>
              <a:gdLst>
                <a:gd name="connsiteX0" fmla="*/ 38126 w 58725"/>
                <a:gd name="connsiteY0" fmla="*/ 0 h 48191"/>
                <a:gd name="connsiteX1" fmla="*/ 10695 w 58725"/>
                <a:gd name="connsiteY1" fmla="*/ 0 h 48191"/>
                <a:gd name="connsiteX2" fmla="*/ 218 w 58725"/>
                <a:gd name="connsiteY2" fmla="*/ 12762 h 48191"/>
                <a:gd name="connsiteX3" fmla="*/ 4790 w 58725"/>
                <a:gd name="connsiteY3" fmla="*/ 35238 h 48191"/>
                <a:gd name="connsiteX4" fmla="*/ 20600 w 58725"/>
                <a:gd name="connsiteY4" fmla="*/ 48192 h 48191"/>
                <a:gd name="connsiteX5" fmla="*/ 48031 w 58725"/>
                <a:gd name="connsiteY5" fmla="*/ 48192 h 48191"/>
                <a:gd name="connsiteX6" fmla="*/ 58508 w 58725"/>
                <a:gd name="connsiteY6" fmla="*/ 35430 h 48191"/>
                <a:gd name="connsiteX7" fmla="*/ 53936 w 58725"/>
                <a:gd name="connsiteY7" fmla="*/ 12954 h 48191"/>
                <a:gd name="connsiteX8" fmla="*/ 38126 w 58725"/>
                <a:gd name="connsiteY8" fmla="*/ 0 h 48191"/>
                <a:gd name="connsiteX9" fmla="*/ 38126 w 58725"/>
                <a:gd name="connsiteY9" fmla="*/ 0 h 4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725" h="48191">
                  <a:moveTo>
                    <a:pt x="38126" y="0"/>
                  </a:moveTo>
                  <a:lnTo>
                    <a:pt x="10695" y="0"/>
                  </a:lnTo>
                  <a:cubicBezTo>
                    <a:pt x="3837" y="0"/>
                    <a:pt x="-1116" y="6287"/>
                    <a:pt x="218" y="12762"/>
                  </a:cubicBezTo>
                  <a:lnTo>
                    <a:pt x="4790" y="35238"/>
                  </a:lnTo>
                  <a:cubicBezTo>
                    <a:pt x="6313" y="42667"/>
                    <a:pt x="12981" y="48192"/>
                    <a:pt x="20600" y="48192"/>
                  </a:cubicBezTo>
                  <a:lnTo>
                    <a:pt x="48031" y="48192"/>
                  </a:lnTo>
                  <a:cubicBezTo>
                    <a:pt x="54889" y="48192"/>
                    <a:pt x="59842" y="41905"/>
                    <a:pt x="58508" y="35430"/>
                  </a:cubicBezTo>
                  <a:lnTo>
                    <a:pt x="53936" y="12954"/>
                  </a:lnTo>
                  <a:cubicBezTo>
                    <a:pt x="52413" y="5335"/>
                    <a:pt x="45745" y="0"/>
                    <a:pt x="38126" y="0"/>
                  </a:cubicBezTo>
                  <a:lnTo>
                    <a:pt x="38126" y="0"/>
                  </a:lnTo>
                  <a:close/>
                </a:path>
              </a:pathLst>
            </a:custGeom>
            <a:solidFill>
              <a:srgbClr val="FFFFFF"/>
            </a:solidFill>
            <a:ln w="1904" cap="flat">
              <a:noFill/>
              <a:prstDash val="solid"/>
              <a:miter/>
            </a:ln>
          </p:spPr>
          <p:txBody>
            <a:bodyPr rtlCol="0" anchor="ctr"/>
            <a:lstStyle/>
            <a:p>
              <a:endParaRPr lang="fr-FR"/>
            </a:p>
          </p:txBody>
        </p:sp>
        <p:sp>
          <p:nvSpPr>
            <p:cNvPr id="4567" name="Forme libre 4566">
              <a:extLst>
                <a:ext uri="{FF2B5EF4-FFF2-40B4-BE49-F238E27FC236}">
                  <a16:creationId xmlns:a16="http://schemas.microsoft.com/office/drawing/2014/main" id="{C572D37F-BE1F-5FA2-9052-AEB2E9516300}"/>
                </a:ext>
              </a:extLst>
            </p:cNvPr>
            <p:cNvSpPr/>
            <p:nvPr/>
          </p:nvSpPr>
          <p:spPr>
            <a:xfrm>
              <a:off x="4033737" y="1822959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11878 w 61093"/>
                <a:gd name="connsiteY11" fmla="*/ 2476 h 50665"/>
                <a:gd name="connsiteX12" fmla="*/ 4449 w 61093"/>
                <a:gd name="connsiteY12" fmla="*/ 5904 h 50665"/>
                <a:gd name="connsiteX13" fmla="*/ 2544 w 61093"/>
                <a:gd name="connsiteY13" fmla="*/ 13713 h 50665"/>
                <a:gd name="connsiteX14" fmla="*/ 7116 w 61093"/>
                <a:gd name="connsiteY14" fmla="*/ 36190 h 50665"/>
                <a:gd name="connsiteX15" fmla="*/ 21784 w 61093"/>
                <a:gd name="connsiteY15" fmla="*/ 48190 h 50665"/>
                <a:gd name="connsiteX16" fmla="*/ 49215 w 61093"/>
                <a:gd name="connsiteY16" fmla="*/ 48190 h 50665"/>
                <a:gd name="connsiteX17" fmla="*/ 56644 w 61093"/>
                <a:gd name="connsiteY17" fmla="*/ 44762 h 50665"/>
                <a:gd name="connsiteX18" fmla="*/ 58549 w 61093"/>
                <a:gd name="connsiteY18" fmla="*/ 36951 h 50665"/>
                <a:gd name="connsiteX19" fmla="*/ 53977 w 61093"/>
                <a:gd name="connsiteY19" fmla="*/ 14475 h 50665"/>
                <a:gd name="connsiteX20" fmla="*/ 39309 w 61093"/>
                <a:gd name="connsiteY20" fmla="*/ 2476 h 50665"/>
                <a:gd name="connsiteX21" fmla="*/ 11878 w 61093"/>
                <a:gd name="connsiteY21"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093" h="50665">
                  <a:moveTo>
                    <a:pt x="49215" y="50666"/>
                  </a:moveTo>
                  <a:lnTo>
                    <a:pt x="21784" y="50666"/>
                  </a:lnTo>
                  <a:cubicBezTo>
                    <a:pt x="13593" y="50666"/>
                    <a:pt x="6544" y="44762"/>
                    <a:pt x="4830" y="36761"/>
                  </a:cubicBezTo>
                  <a:lnTo>
                    <a:pt x="258" y="14286"/>
                  </a:lnTo>
                  <a:cubicBezTo>
                    <a:pt x="-504" y="10856"/>
                    <a:pt x="449" y="7238"/>
                    <a:pt x="2735" y="4381"/>
                  </a:cubicBezTo>
                  <a:cubicBezTo>
                    <a:pt x="5021" y="1523"/>
                    <a:pt x="8449" y="0"/>
                    <a:pt x="11878" y="0"/>
                  </a:cubicBezTo>
                  <a:lnTo>
                    <a:pt x="39309" y="0"/>
                  </a:lnTo>
                  <a:cubicBezTo>
                    <a:pt x="47500" y="0"/>
                    <a:pt x="54549" y="5904"/>
                    <a:pt x="56263" y="13904"/>
                  </a:cubicBezTo>
                  <a:lnTo>
                    <a:pt x="60835" y="36380"/>
                  </a:lnTo>
                  <a:cubicBezTo>
                    <a:pt x="61597" y="39808"/>
                    <a:pt x="60644" y="43428"/>
                    <a:pt x="58358" y="46285"/>
                  </a:cubicBezTo>
                  <a:cubicBezTo>
                    <a:pt x="56072" y="49142"/>
                    <a:pt x="52834" y="50666"/>
                    <a:pt x="49215" y="50666"/>
                  </a:cubicBezTo>
                  <a:close/>
                  <a:moveTo>
                    <a:pt x="11878" y="2476"/>
                  </a:moveTo>
                  <a:cubicBezTo>
                    <a:pt x="9021" y="2476"/>
                    <a:pt x="6354" y="3810"/>
                    <a:pt x="4449" y="5904"/>
                  </a:cubicBezTo>
                  <a:cubicBezTo>
                    <a:pt x="2544" y="7998"/>
                    <a:pt x="1973" y="11047"/>
                    <a:pt x="2544" y="13713"/>
                  </a:cubicBezTo>
                  <a:lnTo>
                    <a:pt x="7116" y="36190"/>
                  </a:lnTo>
                  <a:cubicBezTo>
                    <a:pt x="8449" y="43047"/>
                    <a:pt x="14545" y="48190"/>
                    <a:pt x="21784" y="48190"/>
                  </a:cubicBezTo>
                  <a:lnTo>
                    <a:pt x="49215" y="48190"/>
                  </a:lnTo>
                  <a:cubicBezTo>
                    <a:pt x="52072" y="48190"/>
                    <a:pt x="54739" y="46856"/>
                    <a:pt x="56644" y="44762"/>
                  </a:cubicBezTo>
                  <a:cubicBezTo>
                    <a:pt x="58549" y="42476"/>
                    <a:pt x="59120" y="39618"/>
                    <a:pt x="58549" y="36951"/>
                  </a:cubicBezTo>
                  <a:lnTo>
                    <a:pt x="53977" y="14475"/>
                  </a:lnTo>
                  <a:cubicBezTo>
                    <a:pt x="52644" y="7619"/>
                    <a:pt x="46548" y="2476"/>
                    <a:pt x="39309" y="2476"/>
                  </a:cubicBezTo>
                  <a:lnTo>
                    <a:pt x="11878" y="2476"/>
                  </a:lnTo>
                  <a:close/>
                </a:path>
              </a:pathLst>
            </a:custGeom>
            <a:solidFill>
              <a:srgbClr val="000000"/>
            </a:solidFill>
            <a:ln w="1904" cap="flat">
              <a:noFill/>
              <a:prstDash val="solid"/>
              <a:miter/>
            </a:ln>
          </p:spPr>
          <p:txBody>
            <a:bodyPr rtlCol="0" anchor="ctr"/>
            <a:lstStyle/>
            <a:p>
              <a:endParaRPr lang="fr-FR"/>
            </a:p>
          </p:txBody>
        </p:sp>
        <p:sp>
          <p:nvSpPr>
            <p:cNvPr id="4568" name="Forme libre 4567">
              <a:extLst>
                <a:ext uri="{FF2B5EF4-FFF2-40B4-BE49-F238E27FC236}">
                  <a16:creationId xmlns:a16="http://schemas.microsoft.com/office/drawing/2014/main" id="{8813E0A2-BB4D-3C13-E845-75D15691CE23}"/>
                </a:ext>
              </a:extLst>
            </p:cNvPr>
            <p:cNvSpPr/>
            <p:nvPr/>
          </p:nvSpPr>
          <p:spPr>
            <a:xfrm>
              <a:off x="4108260" y="18230922"/>
              <a:ext cx="58725" cy="48191"/>
            </a:xfrm>
            <a:custGeom>
              <a:avLst/>
              <a:gdLst>
                <a:gd name="connsiteX0" fmla="*/ 38126 w 58725"/>
                <a:gd name="connsiteY0" fmla="*/ 0 h 48191"/>
                <a:gd name="connsiteX1" fmla="*/ 10695 w 58725"/>
                <a:gd name="connsiteY1" fmla="*/ 0 h 48191"/>
                <a:gd name="connsiteX2" fmla="*/ 218 w 58725"/>
                <a:gd name="connsiteY2" fmla="*/ 12762 h 48191"/>
                <a:gd name="connsiteX3" fmla="*/ 4790 w 58725"/>
                <a:gd name="connsiteY3" fmla="*/ 35238 h 48191"/>
                <a:gd name="connsiteX4" fmla="*/ 20600 w 58725"/>
                <a:gd name="connsiteY4" fmla="*/ 48192 h 48191"/>
                <a:gd name="connsiteX5" fmla="*/ 48031 w 58725"/>
                <a:gd name="connsiteY5" fmla="*/ 48192 h 48191"/>
                <a:gd name="connsiteX6" fmla="*/ 58508 w 58725"/>
                <a:gd name="connsiteY6" fmla="*/ 35430 h 48191"/>
                <a:gd name="connsiteX7" fmla="*/ 53936 w 58725"/>
                <a:gd name="connsiteY7" fmla="*/ 12954 h 48191"/>
                <a:gd name="connsiteX8" fmla="*/ 38126 w 58725"/>
                <a:gd name="connsiteY8" fmla="*/ 0 h 4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5" h="48191">
                  <a:moveTo>
                    <a:pt x="38126" y="0"/>
                  </a:moveTo>
                  <a:lnTo>
                    <a:pt x="10695" y="0"/>
                  </a:lnTo>
                  <a:cubicBezTo>
                    <a:pt x="3837" y="0"/>
                    <a:pt x="-1116" y="6287"/>
                    <a:pt x="218" y="12762"/>
                  </a:cubicBezTo>
                  <a:lnTo>
                    <a:pt x="4790" y="35238"/>
                  </a:lnTo>
                  <a:cubicBezTo>
                    <a:pt x="6313" y="42667"/>
                    <a:pt x="12981" y="48192"/>
                    <a:pt x="20600" y="48192"/>
                  </a:cubicBezTo>
                  <a:lnTo>
                    <a:pt x="48031" y="48192"/>
                  </a:lnTo>
                  <a:cubicBezTo>
                    <a:pt x="54889" y="48192"/>
                    <a:pt x="59842" y="41905"/>
                    <a:pt x="58508" y="35430"/>
                  </a:cubicBezTo>
                  <a:lnTo>
                    <a:pt x="53936" y="12954"/>
                  </a:lnTo>
                  <a:cubicBezTo>
                    <a:pt x="52413" y="5335"/>
                    <a:pt x="45745" y="0"/>
                    <a:pt x="38126" y="0"/>
                  </a:cubicBezTo>
                  <a:close/>
                </a:path>
              </a:pathLst>
            </a:custGeom>
            <a:solidFill>
              <a:srgbClr val="FFFFFF"/>
            </a:solidFill>
            <a:ln w="1904" cap="flat">
              <a:noFill/>
              <a:prstDash val="solid"/>
              <a:miter/>
            </a:ln>
          </p:spPr>
          <p:txBody>
            <a:bodyPr rtlCol="0" anchor="ctr"/>
            <a:lstStyle/>
            <a:p>
              <a:endParaRPr lang="fr-FR"/>
            </a:p>
          </p:txBody>
        </p:sp>
        <p:sp>
          <p:nvSpPr>
            <p:cNvPr id="4569" name="Forme libre 4568">
              <a:extLst>
                <a:ext uri="{FF2B5EF4-FFF2-40B4-BE49-F238E27FC236}">
                  <a16:creationId xmlns:a16="http://schemas.microsoft.com/office/drawing/2014/main" id="{466DA107-42F4-080E-1517-37CE022428A2}"/>
                </a:ext>
              </a:extLst>
            </p:cNvPr>
            <p:cNvSpPr/>
            <p:nvPr/>
          </p:nvSpPr>
          <p:spPr>
            <a:xfrm>
              <a:off x="4106886" y="1822959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2069 w 61093"/>
                <a:gd name="connsiteY12" fmla="*/ 2476 h 50665"/>
                <a:gd name="connsiteX13" fmla="*/ 4640 w 61093"/>
                <a:gd name="connsiteY13" fmla="*/ 5904 h 50665"/>
                <a:gd name="connsiteX14" fmla="*/ 2735 w 61093"/>
                <a:gd name="connsiteY14" fmla="*/ 13713 h 50665"/>
                <a:gd name="connsiteX15" fmla="*/ 7307 w 61093"/>
                <a:gd name="connsiteY15" fmla="*/ 36190 h 50665"/>
                <a:gd name="connsiteX16" fmla="*/ 21974 w 61093"/>
                <a:gd name="connsiteY16" fmla="*/ 48190 h 50665"/>
                <a:gd name="connsiteX17" fmla="*/ 49405 w 61093"/>
                <a:gd name="connsiteY17" fmla="*/ 48190 h 50665"/>
                <a:gd name="connsiteX18" fmla="*/ 56835 w 61093"/>
                <a:gd name="connsiteY18" fmla="*/ 44762 h 50665"/>
                <a:gd name="connsiteX19" fmla="*/ 58739 w 61093"/>
                <a:gd name="connsiteY19" fmla="*/ 36951 h 50665"/>
                <a:gd name="connsiteX20" fmla="*/ 54168 w 61093"/>
                <a:gd name="connsiteY20" fmla="*/ 14475 h 50665"/>
                <a:gd name="connsiteX21" fmla="*/ 39500 w 61093"/>
                <a:gd name="connsiteY21" fmla="*/ 2476 h 50665"/>
                <a:gd name="connsiteX22" fmla="*/ 12069 w 61093"/>
                <a:gd name="connsiteY22" fmla="*/ 2476 h 50665"/>
                <a:gd name="connsiteX23" fmla="*/ 12069 w 61093"/>
                <a:gd name="connsiteY23"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093" h="50665">
                  <a:moveTo>
                    <a:pt x="49215" y="50666"/>
                  </a:moveTo>
                  <a:lnTo>
                    <a:pt x="21784" y="50666"/>
                  </a:lnTo>
                  <a:cubicBezTo>
                    <a:pt x="13593" y="50666"/>
                    <a:pt x="6545" y="44762"/>
                    <a:pt x="4830" y="36761"/>
                  </a:cubicBezTo>
                  <a:lnTo>
                    <a:pt x="258" y="14286"/>
                  </a:lnTo>
                  <a:cubicBezTo>
                    <a:pt x="-504" y="10856"/>
                    <a:pt x="449" y="7238"/>
                    <a:pt x="2735" y="4381"/>
                  </a:cubicBezTo>
                  <a:cubicBezTo>
                    <a:pt x="5021" y="1523"/>
                    <a:pt x="8449" y="0"/>
                    <a:pt x="11878" y="0"/>
                  </a:cubicBezTo>
                  <a:lnTo>
                    <a:pt x="39309" y="0"/>
                  </a:lnTo>
                  <a:cubicBezTo>
                    <a:pt x="47500" y="0"/>
                    <a:pt x="54549" y="5904"/>
                    <a:pt x="56263" y="13904"/>
                  </a:cubicBezTo>
                  <a:lnTo>
                    <a:pt x="60835" y="36380"/>
                  </a:lnTo>
                  <a:cubicBezTo>
                    <a:pt x="61597" y="39808"/>
                    <a:pt x="60644" y="43428"/>
                    <a:pt x="58358" y="46285"/>
                  </a:cubicBezTo>
                  <a:cubicBezTo>
                    <a:pt x="56073" y="49142"/>
                    <a:pt x="52834" y="50666"/>
                    <a:pt x="49215" y="50666"/>
                  </a:cubicBezTo>
                  <a:lnTo>
                    <a:pt x="49215" y="50666"/>
                  </a:lnTo>
                  <a:close/>
                  <a:moveTo>
                    <a:pt x="12069" y="2476"/>
                  </a:moveTo>
                  <a:cubicBezTo>
                    <a:pt x="9212" y="2476"/>
                    <a:pt x="6545" y="3810"/>
                    <a:pt x="4640" y="5904"/>
                  </a:cubicBezTo>
                  <a:cubicBezTo>
                    <a:pt x="2735" y="7998"/>
                    <a:pt x="2163" y="11047"/>
                    <a:pt x="2735" y="13713"/>
                  </a:cubicBezTo>
                  <a:lnTo>
                    <a:pt x="7307" y="36190"/>
                  </a:lnTo>
                  <a:cubicBezTo>
                    <a:pt x="8640" y="43047"/>
                    <a:pt x="14736" y="48190"/>
                    <a:pt x="21974" y="48190"/>
                  </a:cubicBezTo>
                  <a:lnTo>
                    <a:pt x="49405" y="48190"/>
                  </a:lnTo>
                  <a:cubicBezTo>
                    <a:pt x="52263" y="48190"/>
                    <a:pt x="54930" y="46856"/>
                    <a:pt x="56835" y="44762"/>
                  </a:cubicBezTo>
                  <a:cubicBezTo>
                    <a:pt x="58739" y="42665"/>
                    <a:pt x="59311" y="39618"/>
                    <a:pt x="58739" y="36951"/>
                  </a:cubicBezTo>
                  <a:lnTo>
                    <a:pt x="54168" y="14475"/>
                  </a:lnTo>
                  <a:cubicBezTo>
                    <a:pt x="52834" y="7619"/>
                    <a:pt x="46738" y="2476"/>
                    <a:pt x="39500" y="2476"/>
                  </a:cubicBezTo>
                  <a:lnTo>
                    <a:pt x="12069" y="2476"/>
                  </a:lnTo>
                  <a:lnTo>
                    <a:pt x="12069" y="2476"/>
                  </a:lnTo>
                  <a:close/>
                </a:path>
              </a:pathLst>
            </a:custGeom>
            <a:solidFill>
              <a:srgbClr val="000000"/>
            </a:solidFill>
            <a:ln w="1904" cap="flat">
              <a:noFill/>
              <a:prstDash val="solid"/>
              <a:miter/>
            </a:ln>
          </p:spPr>
          <p:txBody>
            <a:bodyPr rtlCol="0" anchor="ctr"/>
            <a:lstStyle/>
            <a:p>
              <a:endParaRPr lang="fr-FR"/>
            </a:p>
          </p:txBody>
        </p:sp>
        <p:sp>
          <p:nvSpPr>
            <p:cNvPr id="4570" name="Forme libre 4569">
              <a:extLst>
                <a:ext uri="{FF2B5EF4-FFF2-40B4-BE49-F238E27FC236}">
                  <a16:creationId xmlns:a16="http://schemas.microsoft.com/office/drawing/2014/main" id="{B4EE1000-4E94-0B18-D04F-10210433E5FF}"/>
                </a:ext>
              </a:extLst>
            </p:cNvPr>
            <p:cNvSpPr/>
            <p:nvPr/>
          </p:nvSpPr>
          <p:spPr>
            <a:xfrm>
              <a:off x="4181409" y="18230922"/>
              <a:ext cx="58725" cy="48191"/>
            </a:xfrm>
            <a:custGeom>
              <a:avLst/>
              <a:gdLst>
                <a:gd name="connsiteX0" fmla="*/ 38125 w 58725"/>
                <a:gd name="connsiteY0" fmla="*/ 0 h 48191"/>
                <a:gd name="connsiteX1" fmla="*/ 10695 w 58725"/>
                <a:gd name="connsiteY1" fmla="*/ 0 h 48191"/>
                <a:gd name="connsiteX2" fmla="*/ 218 w 58725"/>
                <a:gd name="connsiteY2" fmla="*/ 12762 h 48191"/>
                <a:gd name="connsiteX3" fmla="*/ 4789 w 58725"/>
                <a:gd name="connsiteY3" fmla="*/ 35238 h 48191"/>
                <a:gd name="connsiteX4" fmla="*/ 20600 w 58725"/>
                <a:gd name="connsiteY4" fmla="*/ 48192 h 48191"/>
                <a:gd name="connsiteX5" fmla="*/ 48031 w 58725"/>
                <a:gd name="connsiteY5" fmla="*/ 48192 h 48191"/>
                <a:gd name="connsiteX6" fmla="*/ 58508 w 58725"/>
                <a:gd name="connsiteY6" fmla="*/ 35430 h 48191"/>
                <a:gd name="connsiteX7" fmla="*/ 53936 w 58725"/>
                <a:gd name="connsiteY7" fmla="*/ 12954 h 48191"/>
                <a:gd name="connsiteX8" fmla="*/ 38125 w 58725"/>
                <a:gd name="connsiteY8" fmla="*/ 0 h 4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5" h="48191">
                  <a:moveTo>
                    <a:pt x="38125" y="0"/>
                  </a:moveTo>
                  <a:lnTo>
                    <a:pt x="10695" y="0"/>
                  </a:lnTo>
                  <a:cubicBezTo>
                    <a:pt x="3837" y="0"/>
                    <a:pt x="-1116" y="6287"/>
                    <a:pt x="218" y="12762"/>
                  </a:cubicBezTo>
                  <a:lnTo>
                    <a:pt x="4789" y="35238"/>
                  </a:lnTo>
                  <a:cubicBezTo>
                    <a:pt x="6313" y="42667"/>
                    <a:pt x="12981" y="48192"/>
                    <a:pt x="20600" y="48192"/>
                  </a:cubicBezTo>
                  <a:lnTo>
                    <a:pt x="48031" y="48192"/>
                  </a:lnTo>
                  <a:cubicBezTo>
                    <a:pt x="54889" y="48192"/>
                    <a:pt x="59842" y="41905"/>
                    <a:pt x="58508" y="35430"/>
                  </a:cubicBezTo>
                  <a:lnTo>
                    <a:pt x="53936" y="12954"/>
                  </a:lnTo>
                  <a:cubicBezTo>
                    <a:pt x="52412" y="5335"/>
                    <a:pt x="45745" y="0"/>
                    <a:pt x="38125" y="0"/>
                  </a:cubicBezTo>
                  <a:close/>
                </a:path>
              </a:pathLst>
            </a:custGeom>
            <a:solidFill>
              <a:srgbClr val="FFFFFF"/>
            </a:solidFill>
            <a:ln w="1904" cap="flat">
              <a:noFill/>
              <a:prstDash val="solid"/>
              <a:miter/>
            </a:ln>
          </p:spPr>
          <p:txBody>
            <a:bodyPr rtlCol="0" anchor="ctr"/>
            <a:lstStyle/>
            <a:p>
              <a:endParaRPr lang="fr-FR"/>
            </a:p>
          </p:txBody>
        </p:sp>
        <p:sp>
          <p:nvSpPr>
            <p:cNvPr id="4571" name="Forme libre 4570">
              <a:extLst>
                <a:ext uri="{FF2B5EF4-FFF2-40B4-BE49-F238E27FC236}">
                  <a16:creationId xmlns:a16="http://schemas.microsoft.com/office/drawing/2014/main" id="{2B9EDBBA-CFA9-E56B-891A-75C3FEA242D2}"/>
                </a:ext>
              </a:extLst>
            </p:cNvPr>
            <p:cNvSpPr/>
            <p:nvPr/>
          </p:nvSpPr>
          <p:spPr>
            <a:xfrm>
              <a:off x="4180035" y="1822959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12069 w 61093"/>
                <a:gd name="connsiteY11" fmla="*/ 2476 h 50665"/>
                <a:gd name="connsiteX12" fmla="*/ 4640 w 61093"/>
                <a:gd name="connsiteY12" fmla="*/ 5904 h 50665"/>
                <a:gd name="connsiteX13" fmla="*/ 2735 w 61093"/>
                <a:gd name="connsiteY13" fmla="*/ 13713 h 50665"/>
                <a:gd name="connsiteX14" fmla="*/ 7307 w 61093"/>
                <a:gd name="connsiteY14" fmla="*/ 36190 h 50665"/>
                <a:gd name="connsiteX15" fmla="*/ 21975 w 61093"/>
                <a:gd name="connsiteY15" fmla="*/ 48190 h 50665"/>
                <a:gd name="connsiteX16" fmla="*/ 49405 w 61093"/>
                <a:gd name="connsiteY16" fmla="*/ 48190 h 50665"/>
                <a:gd name="connsiteX17" fmla="*/ 56835 w 61093"/>
                <a:gd name="connsiteY17" fmla="*/ 44762 h 50665"/>
                <a:gd name="connsiteX18" fmla="*/ 58740 w 61093"/>
                <a:gd name="connsiteY18" fmla="*/ 36951 h 50665"/>
                <a:gd name="connsiteX19" fmla="*/ 54168 w 61093"/>
                <a:gd name="connsiteY19" fmla="*/ 14475 h 50665"/>
                <a:gd name="connsiteX20" fmla="*/ 39500 w 61093"/>
                <a:gd name="connsiteY20" fmla="*/ 2476 h 50665"/>
                <a:gd name="connsiteX21" fmla="*/ 12069 w 61093"/>
                <a:gd name="connsiteY21"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093" h="50665">
                  <a:moveTo>
                    <a:pt x="49215" y="50666"/>
                  </a:moveTo>
                  <a:lnTo>
                    <a:pt x="21784" y="50666"/>
                  </a:lnTo>
                  <a:cubicBezTo>
                    <a:pt x="13593" y="50666"/>
                    <a:pt x="6545" y="44762"/>
                    <a:pt x="4830" y="36761"/>
                  </a:cubicBezTo>
                  <a:lnTo>
                    <a:pt x="258" y="14286"/>
                  </a:lnTo>
                  <a:cubicBezTo>
                    <a:pt x="-504" y="10856"/>
                    <a:pt x="449" y="7238"/>
                    <a:pt x="2735" y="4381"/>
                  </a:cubicBezTo>
                  <a:cubicBezTo>
                    <a:pt x="5021" y="1523"/>
                    <a:pt x="8450" y="0"/>
                    <a:pt x="11878" y="0"/>
                  </a:cubicBezTo>
                  <a:lnTo>
                    <a:pt x="39309" y="0"/>
                  </a:lnTo>
                  <a:cubicBezTo>
                    <a:pt x="47501" y="0"/>
                    <a:pt x="54549" y="5904"/>
                    <a:pt x="56263" y="13904"/>
                  </a:cubicBezTo>
                  <a:lnTo>
                    <a:pt x="60835" y="36380"/>
                  </a:lnTo>
                  <a:cubicBezTo>
                    <a:pt x="61597" y="39808"/>
                    <a:pt x="60645" y="43428"/>
                    <a:pt x="58358" y="46285"/>
                  </a:cubicBezTo>
                  <a:cubicBezTo>
                    <a:pt x="56263" y="49142"/>
                    <a:pt x="52834" y="50666"/>
                    <a:pt x="49215" y="50666"/>
                  </a:cubicBezTo>
                  <a:close/>
                  <a:moveTo>
                    <a:pt x="12069" y="2476"/>
                  </a:moveTo>
                  <a:cubicBezTo>
                    <a:pt x="9212" y="2476"/>
                    <a:pt x="6545" y="3810"/>
                    <a:pt x="4640" y="5904"/>
                  </a:cubicBezTo>
                  <a:cubicBezTo>
                    <a:pt x="2735" y="7998"/>
                    <a:pt x="2163" y="11047"/>
                    <a:pt x="2735" y="13713"/>
                  </a:cubicBezTo>
                  <a:lnTo>
                    <a:pt x="7307" y="36190"/>
                  </a:lnTo>
                  <a:cubicBezTo>
                    <a:pt x="8640" y="43047"/>
                    <a:pt x="14736" y="48190"/>
                    <a:pt x="21975" y="48190"/>
                  </a:cubicBezTo>
                  <a:lnTo>
                    <a:pt x="49405" y="48190"/>
                  </a:lnTo>
                  <a:cubicBezTo>
                    <a:pt x="52263" y="48190"/>
                    <a:pt x="54930" y="46856"/>
                    <a:pt x="56835" y="44762"/>
                  </a:cubicBezTo>
                  <a:cubicBezTo>
                    <a:pt x="58740" y="42476"/>
                    <a:pt x="59311" y="39618"/>
                    <a:pt x="58740" y="36951"/>
                  </a:cubicBezTo>
                  <a:lnTo>
                    <a:pt x="54168" y="14475"/>
                  </a:lnTo>
                  <a:cubicBezTo>
                    <a:pt x="52834" y="7619"/>
                    <a:pt x="46739" y="2476"/>
                    <a:pt x="39500" y="2476"/>
                  </a:cubicBezTo>
                  <a:lnTo>
                    <a:pt x="12069" y="2476"/>
                  </a:lnTo>
                  <a:close/>
                </a:path>
              </a:pathLst>
            </a:custGeom>
            <a:solidFill>
              <a:srgbClr val="000000"/>
            </a:solidFill>
            <a:ln w="1904" cap="flat">
              <a:noFill/>
              <a:prstDash val="solid"/>
              <a:miter/>
            </a:ln>
          </p:spPr>
          <p:txBody>
            <a:bodyPr rtlCol="0" anchor="ctr"/>
            <a:lstStyle/>
            <a:p>
              <a:endParaRPr lang="fr-FR"/>
            </a:p>
          </p:txBody>
        </p:sp>
        <p:sp>
          <p:nvSpPr>
            <p:cNvPr id="4572" name="Forme libre 4571">
              <a:extLst>
                <a:ext uri="{FF2B5EF4-FFF2-40B4-BE49-F238E27FC236}">
                  <a16:creationId xmlns:a16="http://schemas.microsoft.com/office/drawing/2014/main" id="{A14EF937-761B-6104-BBCC-A34ECCB3A5CF}"/>
                </a:ext>
              </a:extLst>
            </p:cNvPr>
            <p:cNvSpPr/>
            <p:nvPr/>
          </p:nvSpPr>
          <p:spPr>
            <a:xfrm>
              <a:off x="4254558" y="18230922"/>
              <a:ext cx="58726" cy="48191"/>
            </a:xfrm>
            <a:custGeom>
              <a:avLst/>
              <a:gdLst>
                <a:gd name="connsiteX0" fmla="*/ 38126 w 58726"/>
                <a:gd name="connsiteY0" fmla="*/ 0 h 48191"/>
                <a:gd name="connsiteX1" fmla="*/ 10695 w 58726"/>
                <a:gd name="connsiteY1" fmla="*/ 0 h 48191"/>
                <a:gd name="connsiteX2" fmla="*/ 218 w 58726"/>
                <a:gd name="connsiteY2" fmla="*/ 12762 h 48191"/>
                <a:gd name="connsiteX3" fmla="*/ 4790 w 58726"/>
                <a:gd name="connsiteY3" fmla="*/ 35238 h 48191"/>
                <a:gd name="connsiteX4" fmla="*/ 20600 w 58726"/>
                <a:gd name="connsiteY4" fmla="*/ 48192 h 48191"/>
                <a:gd name="connsiteX5" fmla="*/ 48031 w 58726"/>
                <a:gd name="connsiteY5" fmla="*/ 48192 h 48191"/>
                <a:gd name="connsiteX6" fmla="*/ 58508 w 58726"/>
                <a:gd name="connsiteY6" fmla="*/ 35430 h 48191"/>
                <a:gd name="connsiteX7" fmla="*/ 53937 w 58726"/>
                <a:gd name="connsiteY7" fmla="*/ 12954 h 48191"/>
                <a:gd name="connsiteX8" fmla="*/ 38126 w 58726"/>
                <a:gd name="connsiteY8" fmla="*/ 0 h 4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6" h="48191">
                  <a:moveTo>
                    <a:pt x="38126" y="0"/>
                  </a:moveTo>
                  <a:lnTo>
                    <a:pt x="10695" y="0"/>
                  </a:lnTo>
                  <a:cubicBezTo>
                    <a:pt x="3837" y="0"/>
                    <a:pt x="-1116" y="6287"/>
                    <a:pt x="218" y="12762"/>
                  </a:cubicBezTo>
                  <a:lnTo>
                    <a:pt x="4790" y="35238"/>
                  </a:lnTo>
                  <a:cubicBezTo>
                    <a:pt x="6314" y="42667"/>
                    <a:pt x="12981" y="48192"/>
                    <a:pt x="20600" y="48192"/>
                  </a:cubicBezTo>
                  <a:lnTo>
                    <a:pt x="48031" y="48192"/>
                  </a:lnTo>
                  <a:cubicBezTo>
                    <a:pt x="54889" y="48192"/>
                    <a:pt x="59842" y="41905"/>
                    <a:pt x="58508" y="35430"/>
                  </a:cubicBezTo>
                  <a:lnTo>
                    <a:pt x="53937" y="12954"/>
                  </a:lnTo>
                  <a:cubicBezTo>
                    <a:pt x="52413" y="5335"/>
                    <a:pt x="45745" y="0"/>
                    <a:pt x="38126" y="0"/>
                  </a:cubicBezTo>
                  <a:close/>
                </a:path>
              </a:pathLst>
            </a:custGeom>
            <a:solidFill>
              <a:srgbClr val="FFFFFF"/>
            </a:solidFill>
            <a:ln w="1904" cap="flat">
              <a:noFill/>
              <a:prstDash val="solid"/>
              <a:miter/>
            </a:ln>
          </p:spPr>
          <p:txBody>
            <a:bodyPr rtlCol="0" anchor="ctr"/>
            <a:lstStyle/>
            <a:p>
              <a:endParaRPr lang="fr-FR"/>
            </a:p>
          </p:txBody>
        </p:sp>
        <p:sp>
          <p:nvSpPr>
            <p:cNvPr id="4573" name="Forme libre 4572">
              <a:extLst>
                <a:ext uri="{FF2B5EF4-FFF2-40B4-BE49-F238E27FC236}">
                  <a16:creationId xmlns:a16="http://schemas.microsoft.com/office/drawing/2014/main" id="{10F5CD75-C553-1DD3-E4C6-264DE55E36B9}"/>
                </a:ext>
              </a:extLst>
            </p:cNvPr>
            <p:cNvSpPr/>
            <p:nvPr/>
          </p:nvSpPr>
          <p:spPr>
            <a:xfrm>
              <a:off x="4253184" y="1822959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12069 w 61093"/>
                <a:gd name="connsiteY11" fmla="*/ 2476 h 50665"/>
                <a:gd name="connsiteX12" fmla="*/ 4640 w 61093"/>
                <a:gd name="connsiteY12" fmla="*/ 5904 h 50665"/>
                <a:gd name="connsiteX13" fmla="*/ 2735 w 61093"/>
                <a:gd name="connsiteY13" fmla="*/ 13713 h 50665"/>
                <a:gd name="connsiteX14" fmla="*/ 7306 w 61093"/>
                <a:gd name="connsiteY14" fmla="*/ 36190 h 50665"/>
                <a:gd name="connsiteX15" fmla="*/ 21975 w 61093"/>
                <a:gd name="connsiteY15" fmla="*/ 48190 h 50665"/>
                <a:gd name="connsiteX16" fmla="*/ 49405 w 61093"/>
                <a:gd name="connsiteY16" fmla="*/ 48190 h 50665"/>
                <a:gd name="connsiteX17" fmla="*/ 56834 w 61093"/>
                <a:gd name="connsiteY17" fmla="*/ 44762 h 50665"/>
                <a:gd name="connsiteX18" fmla="*/ 58739 w 61093"/>
                <a:gd name="connsiteY18" fmla="*/ 36951 h 50665"/>
                <a:gd name="connsiteX19" fmla="*/ 54168 w 61093"/>
                <a:gd name="connsiteY19" fmla="*/ 14475 h 50665"/>
                <a:gd name="connsiteX20" fmla="*/ 39500 w 61093"/>
                <a:gd name="connsiteY20" fmla="*/ 2476 h 50665"/>
                <a:gd name="connsiteX21" fmla="*/ 12069 w 61093"/>
                <a:gd name="connsiteY21"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093" h="50665">
                  <a:moveTo>
                    <a:pt x="49215" y="50666"/>
                  </a:moveTo>
                  <a:lnTo>
                    <a:pt x="21784" y="50666"/>
                  </a:lnTo>
                  <a:cubicBezTo>
                    <a:pt x="13593" y="50666"/>
                    <a:pt x="6545" y="44762"/>
                    <a:pt x="4830" y="36761"/>
                  </a:cubicBezTo>
                  <a:lnTo>
                    <a:pt x="258" y="14286"/>
                  </a:lnTo>
                  <a:cubicBezTo>
                    <a:pt x="-504" y="10856"/>
                    <a:pt x="449" y="7238"/>
                    <a:pt x="2735" y="4381"/>
                  </a:cubicBezTo>
                  <a:cubicBezTo>
                    <a:pt x="5021" y="1523"/>
                    <a:pt x="8450" y="0"/>
                    <a:pt x="11878" y="0"/>
                  </a:cubicBezTo>
                  <a:lnTo>
                    <a:pt x="39309" y="0"/>
                  </a:lnTo>
                  <a:cubicBezTo>
                    <a:pt x="47501" y="0"/>
                    <a:pt x="54549" y="5904"/>
                    <a:pt x="56263" y="13904"/>
                  </a:cubicBezTo>
                  <a:lnTo>
                    <a:pt x="60835" y="36380"/>
                  </a:lnTo>
                  <a:cubicBezTo>
                    <a:pt x="61597" y="39808"/>
                    <a:pt x="60644" y="43428"/>
                    <a:pt x="58358" y="46285"/>
                  </a:cubicBezTo>
                  <a:cubicBezTo>
                    <a:pt x="56263" y="49142"/>
                    <a:pt x="52834" y="50666"/>
                    <a:pt x="49215" y="50666"/>
                  </a:cubicBezTo>
                  <a:close/>
                  <a:moveTo>
                    <a:pt x="12069" y="2476"/>
                  </a:moveTo>
                  <a:cubicBezTo>
                    <a:pt x="9211" y="2476"/>
                    <a:pt x="6545" y="3810"/>
                    <a:pt x="4640" y="5904"/>
                  </a:cubicBezTo>
                  <a:cubicBezTo>
                    <a:pt x="2735" y="7998"/>
                    <a:pt x="2163" y="11047"/>
                    <a:pt x="2735" y="13713"/>
                  </a:cubicBezTo>
                  <a:lnTo>
                    <a:pt x="7306" y="36190"/>
                  </a:lnTo>
                  <a:cubicBezTo>
                    <a:pt x="8640" y="43047"/>
                    <a:pt x="14736" y="48190"/>
                    <a:pt x="21975" y="48190"/>
                  </a:cubicBezTo>
                  <a:lnTo>
                    <a:pt x="49405" y="48190"/>
                  </a:lnTo>
                  <a:cubicBezTo>
                    <a:pt x="52263" y="48190"/>
                    <a:pt x="54930" y="46856"/>
                    <a:pt x="56834" y="44762"/>
                  </a:cubicBezTo>
                  <a:cubicBezTo>
                    <a:pt x="58739" y="42665"/>
                    <a:pt x="59311" y="39618"/>
                    <a:pt x="58739" y="36951"/>
                  </a:cubicBezTo>
                  <a:lnTo>
                    <a:pt x="54168" y="14475"/>
                  </a:lnTo>
                  <a:cubicBezTo>
                    <a:pt x="52834" y="7619"/>
                    <a:pt x="46739" y="2476"/>
                    <a:pt x="39500" y="2476"/>
                  </a:cubicBezTo>
                  <a:lnTo>
                    <a:pt x="12069" y="2476"/>
                  </a:lnTo>
                  <a:close/>
                </a:path>
              </a:pathLst>
            </a:custGeom>
            <a:solidFill>
              <a:srgbClr val="000000"/>
            </a:solidFill>
            <a:ln w="1904" cap="flat">
              <a:noFill/>
              <a:prstDash val="solid"/>
              <a:miter/>
            </a:ln>
          </p:spPr>
          <p:txBody>
            <a:bodyPr rtlCol="0" anchor="ctr"/>
            <a:lstStyle/>
            <a:p>
              <a:endParaRPr lang="fr-FR"/>
            </a:p>
          </p:txBody>
        </p:sp>
        <p:sp>
          <p:nvSpPr>
            <p:cNvPr id="4574" name="Forme libre 4573">
              <a:extLst>
                <a:ext uri="{FF2B5EF4-FFF2-40B4-BE49-F238E27FC236}">
                  <a16:creationId xmlns:a16="http://schemas.microsoft.com/office/drawing/2014/main" id="{9F6955C6-FF71-A1F8-4D7D-725CBEE3F2D9}"/>
                </a:ext>
              </a:extLst>
            </p:cNvPr>
            <p:cNvSpPr/>
            <p:nvPr/>
          </p:nvSpPr>
          <p:spPr>
            <a:xfrm>
              <a:off x="3975487" y="18299114"/>
              <a:ext cx="58726" cy="48189"/>
            </a:xfrm>
            <a:custGeom>
              <a:avLst/>
              <a:gdLst>
                <a:gd name="connsiteX0" fmla="*/ 38126 w 58726"/>
                <a:gd name="connsiteY0" fmla="*/ 0 h 48189"/>
                <a:gd name="connsiteX1" fmla="*/ 10695 w 58726"/>
                <a:gd name="connsiteY1" fmla="*/ 0 h 48189"/>
                <a:gd name="connsiteX2" fmla="*/ 218 w 58726"/>
                <a:gd name="connsiteY2" fmla="*/ 12760 h 48189"/>
                <a:gd name="connsiteX3" fmla="*/ 4790 w 58726"/>
                <a:gd name="connsiteY3" fmla="*/ 35238 h 48189"/>
                <a:gd name="connsiteX4" fmla="*/ 20600 w 58726"/>
                <a:gd name="connsiteY4" fmla="*/ 48190 h 48189"/>
                <a:gd name="connsiteX5" fmla="*/ 48031 w 58726"/>
                <a:gd name="connsiteY5" fmla="*/ 48190 h 48189"/>
                <a:gd name="connsiteX6" fmla="*/ 58508 w 58726"/>
                <a:gd name="connsiteY6" fmla="*/ 35428 h 48189"/>
                <a:gd name="connsiteX7" fmla="*/ 53937 w 58726"/>
                <a:gd name="connsiteY7" fmla="*/ 12952 h 48189"/>
                <a:gd name="connsiteX8" fmla="*/ 38126 w 58726"/>
                <a:gd name="connsiteY8" fmla="*/ 0 h 4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6" h="48189">
                  <a:moveTo>
                    <a:pt x="38126" y="0"/>
                  </a:moveTo>
                  <a:lnTo>
                    <a:pt x="10695" y="0"/>
                  </a:lnTo>
                  <a:cubicBezTo>
                    <a:pt x="3837" y="0"/>
                    <a:pt x="-1116" y="6285"/>
                    <a:pt x="218" y="12760"/>
                  </a:cubicBezTo>
                  <a:lnTo>
                    <a:pt x="4790" y="35238"/>
                  </a:lnTo>
                  <a:cubicBezTo>
                    <a:pt x="6314" y="42665"/>
                    <a:pt x="12981" y="48190"/>
                    <a:pt x="20600" y="48190"/>
                  </a:cubicBezTo>
                  <a:lnTo>
                    <a:pt x="48031" y="48190"/>
                  </a:lnTo>
                  <a:cubicBezTo>
                    <a:pt x="54889" y="48190"/>
                    <a:pt x="59842" y="41905"/>
                    <a:pt x="58508" y="35428"/>
                  </a:cubicBezTo>
                  <a:lnTo>
                    <a:pt x="53937" y="12952"/>
                  </a:lnTo>
                  <a:cubicBezTo>
                    <a:pt x="52413" y="5333"/>
                    <a:pt x="45936" y="0"/>
                    <a:pt x="38126" y="0"/>
                  </a:cubicBezTo>
                  <a:close/>
                </a:path>
              </a:pathLst>
            </a:custGeom>
            <a:solidFill>
              <a:srgbClr val="FFFFFF"/>
            </a:solidFill>
            <a:ln w="1904" cap="flat">
              <a:noFill/>
              <a:prstDash val="solid"/>
              <a:miter/>
            </a:ln>
          </p:spPr>
          <p:txBody>
            <a:bodyPr rtlCol="0" anchor="ctr"/>
            <a:lstStyle/>
            <a:p>
              <a:endParaRPr lang="fr-FR"/>
            </a:p>
          </p:txBody>
        </p:sp>
        <p:sp>
          <p:nvSpPr>
            <p:cNvPr id="4575" name="Forme libre 4574">
              <a:extLst>
                <a:ext uri="{FF2B5EF4-FFF2-40B4-BE49-F238E27FC236}">
                  <a16:creationId xmlns:a16="http://schemas.microsoft.com/office/drawing/2014/main" id="{3F3E4471-9E10-26FE-D2B1-06BF16A45A20}"/>
                </a:ext>
              </a:extLst>
            </p:cNvPr>
            <p:cNvSpPr/>
            <p:nvPr/>
          </p:nvSpPr>
          <p:spPr>
            <a:xfrm>
              <a:off x="3974304" y="1829778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1878 w 61093"/>
                <a:gd name="connsiteY12" fmla="*/ 2476 h 50665"/>
                <a:gd name="connsiteX13" fmla="*/ 4449 w 61093"/>
                <a:gd name="connsiteY13" fmla="*/ 5904 h 50665"/>
                <a:gd name="connsiteX14" fmla="*/ 2544 w 61093"/>
                <a:gd name="connsiteY14" fmla="*/ 13715 h 50665"/>
                <a:gd name="connsiteX15" fmla="*/ 7116 w 61093"/>
                <a:gd name="connsiteY15" fmla="*/ 36190 h 50665"/>
                <a:gd name="connsiteX16" fmla="*/ 21784 w 61093"/>
                <a:gd name="connsiteY16" fmla="*/ 48190 h 50665"/>
                <a:gd name="connsiteX17" fmla="*/ 49215 w 61093"/>
                <a:gd name="connsiteY17" fmla="*/ 48190 h 50665"/>
                <a:gd name="connsiteX18" fmla="*/ 56644 w 61093"/>
                <a:gd name="connsiteY18" fmla="*/ 44762 h 50665"/>
                <a:gd name="connsiteX19" fmla="*/ 58549 w 61093"/>
                <a:gd name="connsiteY19" fmla="*/ 36951 h 50665"/>
                <a:gd name="connsiteX20" fmla="*/ 53977 w 61093"/>
                <a:gd name="connsiteY20" fmla="*/ 14475 h 50665"/>
                <a:gd name="connsiteX21" fmla="*/ 39309 w 61093"/>
                <a:gd name="connsiteY21" fmla="*/ 2476 h 50665"/>
                <a:gd name="connsiteX22" fmla="*/ 11878 w 61093"/>
                <a:gd name="connsiteY22" fmla="*/ 2476 h 50665"/>
                <a:gd name="connsiteX23" fmla="*/ 11878 w 61093"/>
                <a:gd name="connsiteY23"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093" h="50665">
                  <a:moveTo>
                    <a:pt x="49215" y="50666"/>
                  </a:moveTo>
                  <a:lnTo>
                    <a:pt x="21784" y="50666"/>
                  </a:lnTo>
                  <a:cubicBezTo>
                    <a:pt x="13593" y="50666"/>
                    <a:pt x="6545" y="44762"/>
                    <a:pt x="4830" y="36761"/>
                  </a:cubicBezTo>
                  <a:lnTo>
                    <a:pt x="258" y="14286"/>
                  </a:lnTo>
                  <a:cubicBezTo>
                    <a:pt x="-504" y="10857"/>
                    <a:pt x="449" y="7238"/>
                    <a:pt x="2735" y="4381"/>
                  </a:cubicBezTo>
                  <a:cubicBezTo>
                    <a:pt x="5021" y="1523"/>
                    <a:pt x="8450" y="0"/>
                    <a:pt x="11878" y="0"/>
                  </a:cubicBezTo>
                  <a:lnTo>
                    <a:pt x="39309" y="0"/>
                  </a:lnTo>
                  <a:cubicBezTo>
                    <a:pt x="47501" y="0"/>
                    <a:pt x="54549" y="5904"/>
                    <a:pt x="56263" y="13904"/>
                  </a:cubicBezTo>
                  <a:lnTo>
                    <a:pt x="60835" y="36380"/>
                  </a:lnTo>
                  <a:cubicBezTo>
                    <a:pt x="61597" y="39808"/>
                    <a:pt x="60645" y="43428"/>
                    <a:pt x="58358" y="46285"/>
                  </a:cubicBezTo>
                  <a:cubicBezTo>
                    <a:pt x="56073" y="49142"/>
                    <a:pt x="52834" y="50666"/>
                    <a:pt x="49215" y="50666"/>
                  </a:cubicBezTo>
                  <a:lnTo>
                    <a:pt x="49215" y="50666"/>
                  </a:lnTo>
                  <a:close/>
                  <a:moveTo>
                    <a:pt x="11878" y="2476"/>
                  </a:moveTo>
                  <a:cubicBezTo>
                    <a:pt x="9021" y="2476"/>
                    <a:pt x="6354" y="3810"/>
                    <a:pt x="4449" y="5904"/>
                  </a:cubicBezTo>
                  <a:cubicBezTo>
                    <a:pt x="2544" y="8000"/>
                    <a:pt x="1973" y="11047"/>
                    <a:pt x="2544" y="13715"/>
                  </a:cubicBezTo>
                  <a:lnTo>
                    <a:pt x="7116" y="36190"/>
                  </a:lnTo>
                  <a:cubicBezTo>
                    <a:pt x="8450" y="43047"/>
                    <a:pt x="14545" y="48190"/>
                    <a:pt x="21784" y="48190"/>
                  </a:cubicBezTo>
                  <a:lnTo>
                    <a:pt x="49215" y="48190"/>
                  </a:lnTo>
                  <a:cubicBezTo>
                    <a:pt x="52072" y="48190"/>
                    <a:pt x="54739" y="46856"/>
                    <a:pt x="56644" y="44762"/>
                  </a:cubicBezTo>
                  <a:cubicBezTo>
                    <a:pt x="58549" y="42665"/>
                    <a:pt x="59121" y="39618"/>
                    <a:pt x="58549" y="36951"/>
                  </a:cubicBezTo>
                  <a:lnTo>
                    <a:pt x="53977" y="14475"/>
                  </a:lnTo>
                  <a:cubicBezTo>
                    <a:pt x="52644" y="7619"/>
                    <a:pt x="46548" y="2476"/>
                    <a:pt x="39309" y="2476"/>
                  </a:cubicBezTo>
                  <a:lnTo>
                    <a:pt x="11878" y="2476"/>
                  </a:lnTo>
                  <a:lnTo>
                    <a:pt x="11878" y="2476"/>
                  </a:lnTo>
                  <a:close/>
                </a:path>
              </a:pathLst>
            </a:custGeom>
            <a:solidFill>
              <a:srgbClr val="000000"/>
            </a:solidFill>
            <a:ln w="1904" cap="flat">
              <a:noFill/>
              <a:prstDash val="solid"/>
              <a:miter/>
            </a:ln>
          </p:spPr>
          <p:txBody>
            <a:bodyPr rtlCol="0" anchor="ctr"/>
            <a:lstStyle/>
            <a:p>
              <a:endParaRPr lang="fr-FR"/>
            </a:p>
          </p:txBody>
        </p:sp>
        <p:sp>
          <p:nvSpPr>
            <p:cNvPr id="4576" name="Forme libre 4575">
              <a:extLst>
                <a:ext uri="{FF2B5EF4-FFF2-40B4-BE49-F238E27FC236}">
                  <a16:creationId xmlns:a16="http://schemas.microsoft.com/office/drawing/2014/main" id="{AD087A67-A7CB-ADE4-1F93-F40875A05E63}"/>
                </a:ext>
              </a:extLst>
            </p:cNvPr>
            <p:cNvSpPr/>
            <p:nvPr/>
          </p:nvSpPr>
          <p:spPr>
            <a:xfrm>
              <a:off x="4048636" y="18299114"/>
              <a:ext cx="58725" cy="48189"/>
            </a:xfrm>
            <a:custGeom>
              <a:avLst/>
              <a:gdLst>
                <a:gd name="connsiteX0" fmla="*/ 38126 w 58725"/>
                <a:gd name="connsiteY0" fmla="*/ 0 h 48189"/>
                <a:gd name="connsiteX1" fmla="*/ 10695 w 58725"/>
                <a:gd name="connsiteY1" fmla="*/ 0 h 48189"/>
                <a:gd name="connsiteX2" fmla="*/ 218 w 58725"/>
                <a:gd name="connsiteY2" fmla="*/ 12760 h 48189"/>
                <a:gd name="connsiteX3" fmla="*/ 4790 w 58725"/>
                <a:gd name="connsiteY3" fmla="*/ 35238 h 48189"/>
                <a:gd name="connsiteX4" fmla="*/ 20600 w 58725"/>
                <a:gd name="connsiteY4" fmla="*/ 48190 h 48189"/>
                <a:gd name="connsiteX5" fmla="*/ 48031 w 58725"/>
                <a:gd name="connsiteY5" fmla="*/ 48190 h 48189"/>
                <a:gd name="connsiteX6" fmla="*/ 58508 w 58725"/>
                <a:gd name="connsiteY6" fmla="*/ 35428 h 48189"/>
                <a:gd name="connsiteX7" fmla="*/ 53937 w 58725"/>
                <a:gd name="connsiteY7" fmla="*/ 12952 h 48189"/>
                <a:gd name="connsiteX8" fmla="*/ 38126 w 58725"/>
                <a:gd name="connsiteY8" fmla="*/ 0 h 48189"/>
                <a:gd name="connsiteX9" fmla="*/ 38126 w 58725"/>
                <a:gd name="connsiteY9" fmla="*/ 0 h 4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725" h="48189">
                  <a:moveTo>
                    <a:pt x="38126" y="0"/>
                  </a:moveTo>
                  <a:lnTo>
                    <a:pt x="10695" y="0"/>
                  </a:lnTo>
                  <a:cubicBezTo>
                    <a:pt x="3837" y="0"/>
                    <a:pt x="-1116" y="6285"/>
                    <a:pt x="218" y="12760"/>
                  </a:cubicBezTo>
                  <a:lnTo>
                    <a:pt x="4790" y="35238"/>
                  </a:lnTo>
                  <a:cubicBezTo>
                    <a:pt x="6314" y="42665"/>
                    <a:pt x="12981" y="48190"/>
                    <a:pt x="20600" y="48190"/>
                  </a:cubicBezTo>
                  <a:lnTo>
                    <a:pt x="48031" y="48190"/>
                  </a:lnTo>
                  <a:cubicBezTo>
                    <a:pt x="54889" y="48190"/>
                    <a:pt x="59842" y="41905"/>
                    <a:pt x="58508" y="35428"/>
                  </a:cubicBezTo>
                  <a:lnTo>
                    <a:pt x="53937" y="12952"/>
                  </a:lnTo>
                  <a:cubicBezTo>
                    <a:pt x="52413" y="5333"/>
                    <a:pt x="45936" y="0"/>
                    <a:pt x="38126" y="0"/>
                  </a:cubicBezTo>
                  <a:lnTo>
                    <a:pt x="38126" y="0"/>
                  </a:lnTo>
                  <a:close/>
                </a:path>
              </a:pathLst>
            </a:custGeom>
            <a:solidFill>
              <a:srgbClr val="FFFFFF"/>
            </a:solidFill>
            <a:ln w="1904" cap="flat">
              <a:noFill/>
              <a:prstDash val="solid"/>
              <a:miter/>
            </a:ln>
          </p:spPr>
          <p:txBody>
            <a:bodyPr rtlCol="0" anchor="ctr"/>
            <a:lstStyle/>
            <a:p>
              <a:endParaRPr lang="fr-FR"/>
            </a:p>
          </p:txBody>
        </p:sp>
        <p:sp>
          <p:nvSpPr>
            <p:cNvPr id="4577" name="Forme libre 4576">
              <a:extLst>
                <a:ext uri="{FF2B5EF4-FFF2-40B4-BE49-F238E27FC236}">
                  <a16:creationId xmlns:a16="http://schemas.microsoft.com/office/drawing/2014/main" id="{023290DB-4256-CBFA-E4D2-5AC0411EB744}"/>
                </a:ext>
              </a:extLst>
            </p:cNvPr>
            <p:cNvSpPr/>
            <p:nvPr/>
          </p:nvSpPr>
          <p:spPr>
            <a:xfrm>
              <a:off x="4047453" y="1829778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1878 w 61093"/>
                <a:gd name="connsiteY12" fmla="*/ 2476 h 50665"/>
                <a:gd name="connsiteX13" fmla="*/ 4449 w 61093"/>
                <a:gd name="connsiteY13" fmla="*/ 5904 h 50665"/>
                <a:gd name="connsiteX14" fmla="*/ 2544 w 61093"/>
                <a:gd name="connsiteY14" fmla="*/ 13715 h 50665"/>
                <a:gd name="connsiteX15" fmla="*/ 7116 w 61093"/>
                <a:gd name="connsiteY15" fmla="*/ 36190 h 50665"/>
                <a:gd name="connsiteX16" fmla="*/ 21784 w 61093"/>
                <a:gd name="connsiteY16" fmla="*/ 48190 h 50665"/>
                <a:gd name="connsiteX17" fmla="*/ 49215 w 61093"/>
                <a:gd name="connsiteY17" fmla="*/ 48190 h 50665"/>
                <a:gd name="connsiteX18" fmla="*/ 56644 w 61093"/>
                <a:gd name="connsiteY18" fmla="*/ 44762 h 50665"/>
                <a:gd name="connsiteX19" fmla="*/ 58549 w 61093"/>
                <a:gd name="connsiteY19" fmla="*/ 36951 h 50665"/>
                <a:gd name="connsiteX20" fmla="*/ 53977 w 61093"/>
                <a:gd name="connsiteY20" fmla="*/ 14475 h 50665"/>
                <a:gd name="connsiteX21" fmla="*/ 39309 w 61093"/>
                <a:gd name="connsiteY21" fmla="*/ 2476 h 50665"/>
                <a:gd name="connsiteX22" fmla="*/ 11878 w 61093"/>
                <a:gd name="connsiteY22"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093" h="50665">
                  <a:moveTo>
                    <a:pt x="49215" y="50666"/>
                  </a:moveTo>
                  <a:lnTo>
                    <a:pt x="21784" y="50666"/>
                  </a:lnTo>
                  <a:cubicBezTo>
                    <a:pt x="13593" y="50666"/>
                    <a:pt x="6545" y="44762"/>
                    <a:pt x="4830" y="36761"/>
                  </a:cubicBezTo>
                  <a:lnTo>
                    <a:pt x="258" y="14286"/>
                  </a:lnTo>
                  <a:cubicBezTo>
                    <a:pt x="-504" y="10857"/>
                    <a:pt x="449" y="7238"/>
                    <a:pt x="2735" y="4381"/>
                  </a:cubicBezTo>
                  <a:cubicBezTo>
                    <a:pt x="5021" y="1523"/>
                    <a:pt x="8450" y="0"/>
                    <a:pt x="11878" y="0"/>
                  </a:cubicBezTo>
                  <a:lnTo>
                    <a:pt x="39309" y="0"/>
                  </a:lnTo>
                  <a:cubicBezTo>
                    <a:pt x="47501" y="0"/>
                    <a:pt x="54549" y="5904"/>
                    <a:pt x="56263" y="13904"/>
                  </a:cubicBezTo>
                  <a:lnTo>
                    <a:pt x="60835" y="36380"/>
                  </a:lnTo>
                  <a:cubicBezTo>
                    <a:pt x="61597" y="39808"/>
                    <a:pt x="60644" y="43428"/>
                    <a:pt x="58358" y="46285"/>
                  </a:cubicBezTo>
                  <a:cubicBezTo>
                    <a:pt x="56073" y="49142"/>
                    <a:pt x="52834" y="50666"/>
                    <a:pt x="49215" y="50666"/>
                  </a:cubicBezTo>
                  <a:lnTo>
                    <a:pt x="49215" y="50666"/>
                  </a:lnTo>
                  <a:close/>
                  <a:moveTo>
                    <a:pt x="11878" y="2476"/>
                  </a:moveTo>
                  <a:cubicBezTo>
                    <a:pt x="9021" y="2476"/>
                    <a:pt x="6354" y="3810"/>
                    <a:pt x="4449" y="5904"/>
                  </a:cubicBezTo>
                  <a:cubicBezTo>
                    <a:pt x="2544" y="8000"/>
                    <a:pt x="1973" y="11047"/>
                    <a:pt x="2544" y="13715"/>
                  </a:cubicBezTo>
                  <a:lnTo>
                    <a:pt x="7116" y="36190"/>
                  </a:lnTo>
                  <a:cubicBezTo>
                    <a:pt x="8450" y="43047"/>
                    <a:pt x="14545" y="48190"/>
                    <a:pt x="21784" y="48190"/>
                  </a:cubicBezTo>
                  <a:lnTo>
                    <a:pt x="49215" y="48190"/>
                  </a:lnTo>
                  <a:cubicBezTo>
                    <a:pt x="52072" y="48190"/>
                    <a:pt x="54739" y="46856"/>
                    <a:pt x="56644" y="44762"/>
                  </a:cubicBezTo>
                  <a:cubicBezTo>
                    <a:pt x="58549" y="42476"/>
                    <a:pt x="59121" y="39618"/>
                    <a:pt x="58549" y="36951"/>
                  </a:cubicBezTo>
                  <a:lnTo>
                    <a:pt x="53977" y="14475"/>
                  </a:lnTo>
                  <a:cubicBezTo>
                    <a:pt x="52644" y="7619"/>
                    <a:pt x="46548" y="2476"/>
                    <a:pt x="39309" y="2476"/>
                  </a:cubicBezTo>
                  <a:lnTo>
                    <a:pt x="11878" y="2476"/>
                  </a:lnTo>
                  <a:close/>
                </a:path>
              </a:pathLst>
            </a:custGeom>
            <a:solidFill>
              <a:srgbClr val="000000"/>
            </a:solidFill>
            <a:ln w="1904" cap="flat">
              <a:noFill/>
              <a:prstDash val="solid"/>
              <a:miter/>
            </a:ln>
          </p:spPr>
          <p:txBody>
            <a:bodyPr rtlCol="0" anchor="ctr"/>
            <a:lstStyle/>
            <a:p>
              <a:endParaRPr lang="fr-FR"/>
            </a:p>
          </p:txBody>
        </p:sp>
        <p:sp>
          <p:nvSpPr>
            <p:cNvPr id="4578" name="Forme libre 4577">
              <a:extLst>
                <a:ext uri="{FF2B5EF4-FFF2-40B4-BE49-F238E27FC236}">
                  <a16:creationId xmlns:a16="http://schemas.microsoft.com/office/drawing/2014/main" id="{18AE76F4-79C1-4D52-699A-E5167267D2CD}"/>
                </a:ext>
              </a:extLst>
            </p:cNvPr>
            <p:cNvSpPr/>
            <p:nvPr/>
          </p:nvSpPr>
          <p:spPr>
            <a:xfrm>
              <a:off x="4121785" y="18299114"/>
              <a:ext cx="58725" cy="48189"/>
            </a:xfrm>
            <a:custGeom>
              <a:avLst/>
              <a:gdLst>
                <a:gd name="connsiteX0" fmla="*/ 38316 w 58725"/>
                <a:gd name="connsiteY0" fmla="*/ 0 h 48189"/>
                <a:gd name="connsiteX1" fmla="*/ 10695 w 58725"/>
                <a:gd name="connsiteY1" fmla="*/ 0 h 48189"/>
                <a:gd name="connsiteX2" fmla="*/ 218 w 58725"/>
                <a:gd name="connsiteY2" fmla="*/ 12760 h 48189"/>
                <a:gd name="connsiteX3" fmla="*/ 4790 w 58725"/>
                <a:gd name="connsiteY3" fmla="*/ 35238 h 48189"/>
                <a:gd name="connsiteX4" fmla="*/ 20600 w 58725"/>
                <a:gd name="connsiteY4" fmla="*/ 48190 h 48189"/>
                <a:gd name="connsiteX5" fmla="*/ 48031 w 58725"/>
                <a:gd name="connsiteY5" fmla="*/ 48190 h 48189"/>
                <a:gd name="connsiteX6" fmla="*/ 58508 w 58725"/>
                <a:gd name="connsiteY6" fmla="*/ 35428 h 48189"/>
                <a:gd name="connsiteX7" fmla="*/ 53936 w 58725"/>
                <a:gd name="connsiteY7" fmla="*/ 12952 h 48189"/>
                <a:gd name="connsiteX8" fmla="*/ 38316 w 58725"/>
                <a:gd name="connsiteY8" fmla="*/ 0 h 4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5" h="48189">
                  <a:moveTo>
                    <a:pt x="38316" y="0"/>
                  </a:moveTo>
                  <a:lnTo>
                    <a:pt x="10695" y="0"/>
                  </a:lnTo>
                  <a:cubicBezTo>
                    <a:pt x="3837" y="0"/>
                    <a:pt x="-1116" y="6285"/>
                    <a:pt x="218" y="12760"/>
                  </a:cubicBezTo>
                  <a:lnTo>
                    <a:pt x="4790" y="35238"/>
                  </a:lnTo>
                  <a:cubicBezTo>
                    <a:pt x="6313" y="42665"/>
                    <a:pt x="12981" y="48190"/>
                    <a:pt x="20600" y="48190"/>
                  </a:cubicBezTo>
                  <a:lnTo>
                    <a:pt x="48031" y="48190"/>
                  </a:lnTo>
                  <a:cubicBezTo>
                    <a:pt x="54889" y="48190"/>
                    <a:pt x="59842" y="41905"/>
                    <a:pt x="58508" y="35428"/>
                  </a:cubicBezTo>
                  <a:lnTo>
                    <a:pt x="53936" y="12952"/>
                  </a:lnTo>
                  <a:cubicBezTo>
                    <a:pt x="52413" y="5333"/>
                    <a:pt x="45936" y="0"/>
                    <a:pt x="38316" y="0"/>
                  </a:cubicBezTo>
                  <a:close/>
                </a:path>
              </a:pathLst>
            </a:custGeom>
            <a:solidFill>
              <a:srgbClr val="FFFFFF"/>
            </a:solidFill>
            <a:ln w="1904" cap="flat">
              <a:noFill/>
              <a:prstDash val="solid"/>
              <a:miter/>
            </a:ln>
          </p:spPr>
          <p:txBody>
            <a:bodyPr rtlCol="0" anchor="ctr"/>
            <a:lstStyle/>
            <a:p>
              <a:endParaRPr lang="fr-FR"/>
            </a:p>
          </p:txBody>
        </p:sp>
        <p:sp>
          <p:nvSpPr>
            <p:cNvPr id="4579" name="Forme libre 4578">
              <a:extLst>
                <a:ext uri="{FF2B5EF4-FFF2-40B4-BE49-F238E27FC236}">
                  <a16:creationId xmlns:a16="http://schemas.microsoft.com/office/drawing/2014/main" id="{40AA5389-87BA-9A34-0E70-1E936C226447}"/>
                </a:ext>
              </a:extLst>
            </p:cNvPr>
            <p:cNvSpPr/>
            <p:nvPr/>
          </p:nvSpPr>
          <p:spPr>
            <a:xfrm>
              <a:off x="4120602" y="1829778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1878 w 61093"/>
                <a:gd name="connsiteY12" fmla="*/ 2476 h 50665"/>
                <a:gd name="connsiteX13" fmla="*/ 4449 w 61093"/>
                <a:gd name="connsiteY13" fmla="*/ 5904 h 50665"/>
                <a:gd name="connsiteX14" fmla="*/ 2544 w 61093"/>
                <a:gd name="connsiteY14" fmla="*/ 13715 h 50665"/>
                <a:gd name="connsiteX15" fmla="*/ 7116 w 61093"/>
                <a:gd name="connsiteY15" fmla="*/ 36190 h 50665"/>
                <a:gd name="connsiteX16" fmla="*/ 21784 w 61093"/>
                <a:gd name="connsiteY16" fmla="*/ 48190 h 50665"/>
                <a:gd name="connsiteX17" fmla="*/ 49215 w 61093"/>
                <a:gd name="connsiteY17" fmla="*/ 48190 h 50665"/>
                <a:gd name="connsiteX18" fmla="*/ 56644 w 61093"/>
                <a:gd name="connsiteY18" fmla="*/ 44762 h 50665"/>
                <a:gd name="connsiteX19" fmla="*/ 58549 w 61093"/>
                <a:gd name="connsiteY19" fmla="*/ 36951 h 50665"/>
                <a:gd name="connsiteX20" fmla="*/ 53977 w 61093"/>
                <a:gd name="connsiteY20" fmla="*/ 14475 h 50665"/>
                <a:gd name="connsiteX21" fmla="*/ 39309 w 61093"/>
                <a:gd name="connsiteY21" fmla="*/ 2476 h 50665"/>
                <a:gd name="connsiteX22" fmla="*/ 11878 w 61093"/>
                <a:gd name="connsiteY22"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093" h="50665">
                  <a:moveTo>
                    <a:pt x="49215" y="50666"/>
                  </a:moveTo>
                  <a:lnTo>
                    <a:pt x="21784" y="50666"/>
                  </a:lnTo>
                  <a:cubicBezTo>
                    <a:pt x="13593" y="50666"/>
                    <a:pt x="6544" y="44762"/>
                    <a:pt x="4830" y="36761"/>
                  </a:cubicBezTo>
                  <a:lnTo>
                    <a:pt x="258" y="14286"/>
                  </a:lnTo>
                  <a:cubicBezTo>
                    <a:pt x="-504" y="10857"/>
                    <a:pt x="449" y="7238"/>
                    <a:pt x="2735" y="4381"/>
                  </a:cubicBezTo>
                  <a:cubicBezTo>
                    <a:pt x="5021" y="1523"/>
                    <a:pt x="8449" y="0"/>
                    <a:pt x="11878" y="0"/>
                  </a:cubicBezTo>
                  <a:lnTo>
                    <a:pt x="39309" y="0"/>
                  </a:lnTo>
                  <a:cubicBezTo>
                    <a:pt x="47500" y="0"/>
                    <a:pt x="54549" y="5904"/>
                    <a:pt x="56263" y="13904"/>
                  </a:cubicBezTo>
                  <a:lnTo>
                    <a:pt x="60835" y="36380"/>
                  </a:lnTo>
                  <a:cubicBezTo>
                    <a:pt x="61597" y="39808"/>
                    <a:pt x="60644" y="43428"/>
                    <a:pt x="58358" y="46285"/>
                  </a:cubicBezTo>
                  <a:cubicBezTo>
                    <a:pt x="56072" y="49142"/>
                    <a:pt x="52834" y="50666"/>
                    <a:pt x="49215" y="50666"/>
                  </a:cubicBezTo>
                  <a:lnTo>
                    <a:pt x="49215" y="50666"/>
                  </a:lnTo>
                  <a:close/>
                  <a:moveTo>
                    <a:pt x="11878" y="2476"/>
                  </a:moveTo>
                  <a:cubicBezTo>
                    <a:pt x="9021" y="2476"/>
                    <a:pt x="6354" y="3810"/>
                    <a:pt x="4449" y="5904"/>
                  </a:cubicBezTo>
                  <a:cubicBezTo>
                    <a:pt x="2544" y="8000"/>
                    <a:pt x="1973" y="11047"/>
                    <a:pt x="2544" y="13715"/>
                  </a:cubicBezTo>
                  <a:lnTo>
                    <a:pt x="7116" y="36190"/>
                  </a:lnTo>
                  <a:cubicBezTo>
                    <a:pt x="8449" y="43047"/>
                    <a:pt x="14545" y="48190"/>
                    <a:pt x="21784" y="48190"/>
                  </a:cubicBezTo>
                  <a:lnTo>
                    <a:pt x="49215" y="48190"/>
                  </a:lnTo>
                  <a:cubicBezTo>
                    <a:pt x="52072" y="48190"/>
                    <a:pt x="54739" y="46856"/>
                    <a:pt x="56644" y="44762"/>
                  </a:cubicBezTo>
                  <a:cubicBezTo>
                    <a:pt x="58549" y="42665"/>
                    <a:pt x="59121" y="39618"/>
                    <a:pt x="58549" y="36951"/>
                  </a:cubicBezTo>
                  <a:lnTo>
                    <a:pt x="53977" y="14475"/>
                  </a:lnTo>
                  <a:cubicBezTo>
                    <a:pt x="52644" y="7619"/>
                    <a:pt x="46548" y="2476"/>
                    <a:pt x="39309" y="2476"/>
                  </a:cubicBezTo>
                  <a:lnTo>
                    <a:pt x="11878" y="2476"/>
                  </a:lnTo>
                  <a:close/>
                </a:path>
              </a:pathLst>
            </a:custGeom>
            <a:solidFill>
              <a:srgbClr val="000000"/>
            </a:solidFill>
            <a:ln w="1904" cap="flat">
              <a:noFill/>
              <a:prstDash val="solid"/>
              <a:miter/>
            </a:ln>
          </p:spPr>
          <p:txBody>
            <a:bodyPr rtlCol="0" anchor="ctr"/>
            <a:lstStyle/>
            <a:p>
              <a:endParaRPr lang="fr-FR"/>
            </a:p>
          </p:txBody>
        </p:sp>
        <p:sp>
          <p:nvSpPr>
            <p:cNvPr id="4580" name="Forme libre 4579">
              <a:extLst>
                <a:ext uri="{FF2B5EF4-FFF2-40B4-BE49-F238E27FC236}">
                  <a16:creationId xmlns:a16="http://schemas.microsoft.com/office/drawing/2014/main" id="{21235BF9-6DA0-1C66-AB89-FED728F6A2F1}"/>
                </a:ext>
              </a:extLst>
            </p:cNvPr>
            <p:cNvSpPr/>
            <p:nvPr/>
          </p:nvSpPr>
          <p:spPr>
            <a:xfrm>
              <a:off x="4195125" y="18299114"/>
              <a:ext cx="58725" cy="48189"/>
            </a:xfrm>
            <a:custGeom>
              <a:avLst/>
              <a:gdLst>
                <a:gd name="connsiteX0" fmla="*/ 38126 w 58725"/>
                <a:gd name="connsiteY0" fmla="*/ 0 h 48189"/>
                <a:gd name="connsiteX1" fmla="*/ 10695 w 58725"/>
                <a:gd name="connsiteY1" fmla="*/ 0 h 48189"/>
                <a:gd name="connsiteX2" fmla="*/ 218 w 58725"/>
                <a:gd name="connsiteY2" fmla="*/ 12760 h 48189"/>
                <a:gd name="connsiteX3" fmla="*/ 4790 w 58725"/>
                <a:gd name="connsiteY3" fmla="*/ 35238 h 48189"/>
                <a:gd name="connsiteX4" fmla="*/ 20600 w 58725"/>
                <a:gd name="connsiteY4" fmla="*/ 48190 h 48189"/>
                <a:gd name="connsiteX5" fmla="*/ 48031 w 58725"/>
                <a:gd name="connsiteY5" fmla="*/ 48190 h 48189"/>
                <a:gd name="connsiteX6" fmla="*/ 58508 w 58725"/>
                <a:gd name="connsiteY6" fmla="*/ 35428 h 48189"/>
                <a:gd name="connsiteX7" fmla="*/ 53936 w 58725"/>
                <a:gd name="connsiteY7" fmla="*/ 12952 h 48189"/>
                <a:gd name="connsiteX8" fmla="*/ 38126 w 58725"/>
                <a:gd name="connsiteY8" fmla="*/ 0 h 4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5" h="48189">
                  <a:moveTo>
                    <a:pt x="38126" y="0"/>
                  </a:moveTo>
                  <a:lnTo>
                    <a:pt x="10695" y="0"/>
                  </a:lnTo>
                  <a:cubicBezTo>
                    <a:pt x="3837" y="0"/>
                    <a:pt x="-1116" y="6285"/>
                    <a:pt x="218" y="12760"/>
                  </a:cubicBezTo>
                  <a:lnTo>
                    <a:pt x="4790" y="35238"/>
                  </a:lnTo>
                  <a:cubicBezTo>
                    <a:pt x="6313" y="42665"/>
                    <a:pt x="12981" y="48190"/>
                    <a:pt x="20600" y="48190"/>
                  </a:cubicBezTo>
                  <a:lnTo>
                    <a:pt x="48031" y="48190"/>
                  </a:lnTo>
                  <a:cubicBezTo>
                    <a:pt x="54889" y="48190"/>
                    <a:pt x="59842" y="41905"/>
                    <a:pt x="58508" y="35428"/>
                  </a:cubicBezTo>
                  <a:lnTo>
                    <a:pt x="53936" y="12952"/>
                  </a:lnTo>
                  <a:cubicBezTo>
                    <a:pt x="52222" y="5333"/>
                    <a:pt x="45745" y="0"/>
                    <a:pt x="38126" y="0"/>
                  </a:cubicBezTo>
                  <a:close/>
                </a:path>
              </a:pathLst>
            </a:custGeom>
            <a:solidFill>
              <a:srgbClr val="000000"/>
            </a:solidFill>
            <a:ln w="1904" cap="flat">
              <a:noFill/>
              <a:prstDash val="solid"/>
              <a:miter/>
            </a:ln>
          </p:spPr>
          <p:txBody>
            <a:bodyPr rtlCol="0" anchor="ctr"/>
            <a:lstStyle/>
            <a:p>
              <a:endParaRPr lang="fr-FR"/>
            </a:p>
          </p:txBody>
        </p:sp>
        <p:sp>
          <p:nvSpPr>
            <p:cNvPr id="4581" name="Forme libre 4580">
              <a:extLst>
                <a:ext uri="{FF2B5EF4-FFF2-40B4-BE49-F238E27FC236}">
                  <a16:creationId xmlns:a16="http://schemas.microsoft.com/office/drawing/2014/main" id="{17524D4B-BA32-A7D3-7B8A-F629006A2495}"/>
                </a:ext>
              </a:extLst>
            </p:cNvPr>
            <p:cNvSpPr/>
            <p:nvPr/>
          </p:nvSpPr>
          <p:spPr>
            <a:xfrm>
              <a:off x="4193751" y="1829778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1878 w 61093"/>
                <a:gd name="connsiteY12" fmla="*/ 2476 h 50665"/>
                <a:gd name="connsiteX13" fmla="*/ 4449 w 61093"/>
                <a:gd name="connsiteY13" fmla="*/ 5904 h 50665"/>
                <a:gd name="connsiteX14" fmla="*/ 2544 w 61093"/>
                <a:gd name="connsiteY14" fmla="*/ 13715 h 50665"/>
                <a:gd name="connsiteX15" fmla="*/ 7116 w 61093"/>
                <a:gd name="connsiteY15" fmla="*/ 36190 h 50665"/>
                <a:gd name="connsiteX16" fmla="*/ 21784 w 61093"/>
                <a:gd name="connsiteY16" fmla="*/ 48190 h 50665"/>
                <a:gd name="connsiteX17" fmla="*/ 49215 w 61093"/>
                <a:gd name="connsiteY17" fmla="*/ 48190 h 50665"/>
                <a:gd name="connsiteX18" fmla="*/ 56644 w 61093"/>
                <a:gd name="connsiteY18" fmla="*/ 44762 h 50665"/>
                <a:gd name="connsiteX19" fmla="*/ 58549 w 61093"/>
                <a:gd name="connsiteY19" fmla="*/ 36951 h 50665"/>
                <a:gd name="connsiteX20" fmla="*/ 53977 w 61093"/>
                <a:gd name="connsiteY20" fmla="*/ 14475 h 50665"/>
                <a:gd name="connsiteX21" fmla="*/ 39309 w 61093"/>
                <a:gd name="connsiteY21" fmla="*/ 2476 h 50665"/>
                <a:gd name="connsiteX22" fmla="*/ 11878 w 61093"/>
                <a:gd name="connsiteY22" fmla="*/ 2476 h 50665"/>
                <a:gd name="connsiteX23" fmla="*/ 11878 w 61093"/>
                <a:gd name="connsiteY23"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093" h="50665">
                  <a:moveTo>
                    <a:pt x="49215" y="50666"/>
                  </a:moveTo>
                  <a:lnTo>
                    <a:pt x="21784" y="50666"/>
                  </a:lnTo>
                  <a:cubicBezTo>
                    <a:pt x="13593" y="50666"/>
                    <a:pt x="6544" y="44762"/>
                    <a:pt x="4830" y="36761"/>
                  </a:cubicBezTo>
                  <a:lnTo>
                    <a:pt x="258" y="14286"/>
                  </a:lnTo>
                  <a:cubicBezTo>
                    <a:pt x="-504" y="10857"/>
                    <a:pt x="449" y="7238"/>
                    <a:pt x="2735" y="4381"/>
                  </a:cubicBezTo>
                  <a:cubicBezTo>
                    <a:pt x="5021" y="1523"/>
                    <a:pt x="8449" y="0"/>
                    <a:pt x="11878" y="0"/>
                  </a:cubicBezTo>
                  <a:lnTo>
                    <a:pt x="39309" y="0"/>
                  </a:lnTo>
                  <a:cubicBezTo>
                    <a:pt x="47500" y="0"/>
                    <a:pt x="54549" y="5904"/>
                    <a:pt x="56263" y="13904"/>
                  </a:cubicBezTo>
                  <a:lnTo>
                    <a:pt x="60835" y="36380"/>
                  </a:lnTo>
                  <a:cubicBezTo>
                    <a:pt x="61597" y="39808"/>
                    <a:pt x="60644" y="43428"/>
                    <a:pt x="58358" y="46285"/>
                  </a:cubicBezTo>
                  <a:cubicBezTo>
                    <a:pt x="56072" y="49142"/>
                    <a:pt x="52834" y="50666"/>
                    <a:pt x="49215" y="50666"/>
                  </a:cubicBezTo>
                  <a:lnTo>
                    <a:pt x="49215" y="50666"/>
                  </a:lnTo>
                  <a:close/>
                  <a:moveTo>
                    <a:pt x="11878" y="2476"/>
                  </a:moveTo>
                  <a:cubicBezTo>
                    <a:pt x="9021" y="2476"/>
                    <a:pt x="6354" y="3810"/>
                    <a:pt x="4449" y="5904"/>
                  </a:cubicBezTo>
                  <a:cubicBezTo>
                    <a:pt x="2544" y="8000"/>
                    <a:pt x="1973" y="11047"/>
                    <a:pt x="2544" y="13715"/>
                  </a:cubicBezTo>
                  <a:lnTo>
                    <a:pt x="7116" y="36190"/>
                  </a:lnTo>
                  <a:cubicBezTo>
                    <a:pt x="8449" y="43047"/>
                    <a:pt x="14545" y="48190"/>
                    <a:pt x="21784" y="48190"/>
                  </a:cubicBezTo>
                  <a:lnTo>
                    <a:pt x="49215" y="48190"/>
                  </a:lnTo>
                  <a:cubicBezTo>
                    <a:pt x="52072" y="48190"/>
                    <a:pt x="54739" y="46856"/>
                    <a:pt x="56644" y="44762"/>
                  </a:cubicBezTo>
                  <a:cubicBezTo>
                    <a:pt x="58549" y="42665"/>
                    <a:pt x="59120" y="39618"/>
                    <a:pt x="58549" y="36951"/>
                  </a:cubicBezTo>
                  <a:lnTo>
                    <a:pt x="53977" y="14475"/>
                  </a:lnTo>
                  <a:cubicBezTo>
                    <a:pt x="52644" y="7619"/>
                    <a:pt x="46548" y="2476"/>
                    <a:pt x="39309" y="2476"/>
                  </a:cubicBezTo>
                  <a:lnTo>
                    <a:pt x="11878" y="2476"/>
                  </a:lnTo>
                  <a:lnTo>
                    <a:pt x="11878" y="2476"/>
                  </a:lnTo>
                  <a:close/>
                </a:path>
              </a:pathLst>
            </a:custGeom>
            <a:solidFill>
              <a:srgbClr val="000000"/>
            </a:solidFill>
            <a:ln w="1904" cap="flat">
              <a:noFill/>
              <a:prstDash val="solid"/>
              <a:miter/>
            </a:ln>
          </p:spPr>
          <p:txBody>
            <a:bodyPr rtlCol="0" anchor="ctr"/>
            <a:lstStyle/>
            <a:p>
              <a:endParaRPr lang="fr-FR"/>
            </a:p>
          </p:txBody>
        </p:sp>
        <p:sp>
          <p:nvSpPr>
            <p:cNvPr id="4582" name="Forme libre 4581">
              <a:extLst>
                <a:ext uri="{FF2B5EF4-FFF2-40B4-BE49-F238E27FC236}">
                  <a16:creationId xmlns:a16="http://schemas.microsoft.com/office/drawing/2014/main" id="{4A4D5120-ECCE-8CB2-509E-680CBCF17460}"/>
                </a:ext>
              </a:extLst>
            </p:cNvPr>
            <p:cNvSpPr/>
            <p:nvPr/>
          </p:nvSpPr>
          <p:spPr>
            <a:xfrm>
              <a:off x="4197438" y="18297970"/>
              <a:ext cx="58671" cy="47047"/>
            </a:xfrm>
            <a:custGeom>
              <a:avLst/>
              <a:gdLst>
                <a:gd name="connsiteX0" fmla="*/ 0 w 58671"/>
                <a:gd name="connsiteY0" fmla="*/ 5333 h 47047"/>
                <a:gd name="connsiteX1" fmla="*/ 4762 w 58671"/>
                <a:gd name="connsiteY1" fmla="*/ 0 h 47047"/>
                <a:gd name="connsiteX2" fmla="*/ 58672 w 58671"/>
                <a:gd name="connsiteY2" fmla="*/ 40191 h 47047"/>
                <a:gd name="connsiteX3" fmla="*/ 52195 w 58671"/>
                <a:gd name="connsiteY3" fmla="*/ 47048 h 47047"/>
                <a:gd name="connsiteX4" fmla="*/ 0 w 58671"/>
                <a:gd name="connsiteY4" fmla="*/ 5333 h 470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71" h="47047">
                  <a:moveTo>
                    <a:pt x="0" y="5333"/>
                  </a:moveTo>
                  <a:lnTo>
                    <a:pt x="4762" y="0"/>
                  </a:lnTo>
                  <a:lnTo>
                    <a:pt x="58672" y="40191"/>
                  </a:lnTo>
                  <a:lnTo>
                    <a:pt x="52195" y="47048"/>
                  </a:lnTo>
                  <a:lnTo>
                    <a:pt x="0" y="5333"/>
                  </a:lnTo>
                  <a:close/>
                </a:path>
              </a:pathLst>
            </a:custGeom>
            <a:solidFill>
              <a:srgbClr val="000000"/>
            </a:solidFill>
            <a:ln w="1904" cap="flat">
              <a:noFill/>
              <a:prstDash val="solid"/>
              <a:miter/>
            </a:ln>
          </p:spPr>
          <p:txBody>
            <a:bodyPr rtlCol="0" anchor="ctr"/>
            <a:lstStyle/>
            <a:p>
              <a:endParaRPr lang="fr-FR"/>
            </a:p>
          </p:txBody>
        </p:sp>
        <p:sp>
          <p:nvSpPr>
            <p:cNvPr id="4583" name="Forme libre 4582">
              <a:extLst>
                <a:ext uri="{FF2B5EF4-FFF2-40B4-BE49-F238E27FC236}">
                  <a16:creationId xmlns:a16="http://schemas.microsoft.com/office/drawing/2014/main" id="{ABB3DBDB-EBEA-9CC3-ACE5-A525BB990DBB}"/>
                </a:ext>
              </a:extLst>
            </p:cNvPr>
            <p:cNvSpPr/>
            <p:nvPr/>
          </p:nvSpPr>
          <p:spPr>
            <a:xfrm>
              <a:off x="4196295" y="18296810"/>
              <a:ext cx="61147" cy="49349"/>
            </a:xfrm>
            <a:custGeom>
              <a:avLst/>
              <a:gdLst>
                <a:gd name="connsiteX0" fmla="*/ 53338 w 61147"/>
                <a:gd name="connsiteY0" fmla="*/ 49350 h 49349"/>
                <a:gd name="connsiteX1" fmla="*/ 52576 w 61147"/>
                <a:gd name="connsiteY1" fmla="*/ 49160 h 49349"/>
                <a:gd name="connsiteX2" fmla="*/ 381 w 61147"/>
                <a:gd name="connsiteY2" fmla="*/ 7445 h 49349"/>
                <a:gd name="connsiteX3" fmla="*/ 0 w 61147"/>
                <a:gd name="connsiteY3" fmla="*/ 6684 h 49349"/>
                <a:gd name="connsiteX4" fmla="*/ 381 w 61147"/>
                <a:gd name="connsiteY4" fmla="*/ 5732 h 49349"/>
                <a:gd name="connsiteX5" fmla="*/ 5143 w 61147"/>
                <a:gd name="connsiteY5" fmla="*/ 399 h 49349"/>
                <a:gd name="connsiteX6" fmla="*/ 6667 w 61147"/>
                <a:gd name="connsiteY6" fmla="*/ 208 h 49349"/>
                <a:gd name="connsiteX7" fmla="*/ 60577 w 61147"/>
                <a:gd name="connsiteY7" fmla="*/ 40207 h 49349"/>
                <a:gd name="connsiteX8" fmla="*/ 61148 w 61147"/>
                <a:gd name="connsiteY8" fmla="*/ 41160 h 49349"/>
                <a:gd name="connsiteX9" fmla="*/ 60767 w 61147"/>
                <a:gd name="connsiteY9" fmla="*/ 42112 h 49349"/>
                <a:gd name="connsiteX10" fmla="*/ 54290 w 61147"/>
                <a:gd name="connsiteY10" fmla="*/ 48970 h 49349"/>
                <a:gd name="connsiteX11" fmla="*/ 53338 w 61147"/>
                <a:gd name="connsiteY11" fmla="*/ 49350 h 49349"/>
                <a:gd name="connsiteX12" fmla="*/ 53338 w 61147"/>
                <a:gd name="connsiteY12" fmla="*/ 49350 h 49349"/>
                <a:gd name="connsiteX13" fmla="*/ 2857 w 61147"/>
                <a:gd name="connsiteY13" fmla="*/ 6303 h 49349"/>
                <a:gd name="connsiteX14" fmla="*/ 53338 w 61147"/>
                <a:gd name="connsiteY14" fmla="*/ 46493 h 49349"/>
                <a:gd name="connsiteX15" fmla="*/ 58100 w 61147"/>
                <a:gd name="connsiteY15" fmla="*/ 41541 h 49349"/>
                <a:gd name="connsiteX16" fmla="*/ 6096 w 61147"/>
                <a:gd name="connsiteY16" fmla="*/ 2875 h 49349"/>
                <a:gd name="connsiteX17" fmla="*/ 2857 w 61147"/>
                <a:gd name="connsiteY17" fmla="*/ 6303 h 4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147" h="49349">
                  <a:moveTo>
                    <a:pt x="53338" y="49350"/>
                  </a:moveTo>
                  <a:cubicBezTo>
                    <a:pt x="53147" y="49350"/>
                    <a:pt x="52766" y="49350"/>
                    <a:pt x="52576" y="49160"/>
                  </a:cubicBezTo>
                  <a:lnTo>
                    <a:pt x="381" y="7445"/>
                  </a:lnTo>
                  <a:cubicBezTo>
                    <a:pt x="190" y="7256"/>
                    <a:pt x="0" y="6874"/>
                    <a:pt x="0" y="6684"/>
                  </a:cubicBezTo>
                  <a:cubicBezTo>
                    <a:pt x="0" y="6303"/>
                    <a:pt x="0" y="6113"/>
                    <a:pt x="381" y="5732"/>
                  </a:cubicBezTo>
                  <a:lnTo>
                    <a:pt x="5143" y="399"/>
                  </a:lnTo>
                  <a:cubicBezTo>
                    <a:pt x="5524" y="18"/>
                    <a:pt x="6286" y="-174"/>
                    <a:pt x="6667" y="208"/>
                  </a:cubicBezTo>
                  <a:lnTo>
                    <a:pt x="60577" y="40207"/>
                  </a:lnTo>
                  <a:cubicBezTo>
                    <a:pt x="60767" y="40399"/>
                    <a:pt x="60958" y="40778"/>
                    <a:pt x="61148" y="41160"/>
                  </a:cubicBezTo>
                  <a:cubicBezTo>
                    <a:pt x="61148" y="41541"/>
                    <a:pt x="61148" y="41922"/>
                    <a:pt x="60767" y="42112"/>
                  </a:cubicBezTo>
                  <a:lnTo>
                    <a:pt x="54290" y="48970"/>
                  </a:lnTo>
                  <a:cubicBezTo>
                    <a:pt x="54100" y="49160"/>
                    <a:pt x="53719" y="49350"/>
                    <a:pt x="53338" y="49350"/>
                  </a:cubicBezTo>
                  <a:lnTo>
                    <a:pt x="53338" y="49350"/>
                  </a:lnTo>
                  <a:close/>
                  <a:moveTo>
                    <a:pt x="2857" y="6303"/>
                  </a:moveTo>
                  <a:lnTo>
                    <a:pt x="53338" y="46493"/>
                  </a:lnTo>
                  <a:lnTo>
                    <a:pt x="58100" y="41541"/>
                  </a:lnTo>
                  <a:lnTo>
                    <a:pt x="6096" y="2875"/>
                  </a:lnTo>
                  <a:lnTo>
                    <a:pt x="2857" y="6303"/>
                  </a:lnTo>
                  <a:close/>
                </a:path>
              </a:pathLst>
            </a:custGeom>
            <a:solidFill>
              <a:srgbClr val="000000"/>
            </a:solidFill>
            <a:ln w="1904" cap="flat">
              <a:noFill/>
              <a:prstDash val="solid"/>
              <a:miter/>
            </a:ln>
          </p:spPr>
          <p:txBody>
            <a:bodyPr rtlCol="0" anchor="ctr"/>
            <a:lstStyle/>
            <a:p>
              <a:endParaRPr lang="fr-FR"/>
            </a:p>
          </p:txBody>
        </p:sp>
        <p:sp>
          <p:nvSpPr>
            <p:cNvPr id="4584" name="Forme libre 4583">
              <a:extLst>
                <a:ext uri="{FF2B5EF4-FFF2-40B4-BE49-F238E27FC236}">
                  <a16:creationId xmlns:a16="http://schemas.microsoft.com/office/drawing/2014/main" id="{A1A3E0ED-3FA8-1DC6-9D96-DF6FEAA5518F}"/>
                </a:ext>
              </a:extLst>
            </p:cNvPr>
            <p:cNvSpPr/>
            <p:nvPr/>
          </p:nvSpPr>
          <p:spPr>
            <a:xfrm>
              <a:off x="4268274" y="18299114"/>
              <a:ext cx="58725" cy="48189"/>
            </a:xfrm>
            <a:custGeom>
              <a:avLst/>
              <a:gdLst>
                <a:gd name="connsiteX0" fmla="*/ 38126 w 58725"/>
                <a:gd name="connsiteY0" fmla="*/ 0 h 48189"/>
                <a:gd name="connsiteX1" fmla="*/ 10695 w 58725"/>
                <a:gd name="connsiteY1" fmla="*/ 0 h 48189"/>
                <a:gd name="connsiteX2" fmla="*/ 218 w 58725"/>
                <a:gd name="connsiteY2" fmla="*/ 12760 h 48189"/>
                <a:gd name="connsiteX3" fmla="*/ 4790 w 58725"/>
                <a:gd name="connsiteY3" fmla="*/ 35238 h 48189"/>
                <a:gd name="connsiteX4" fmla="*/ 20600 w 58725"/>
                <a:gd name="connsiteY4" fmla="*/ 48190 h 48189"/>
                <a:gd name="connsiteX5" fmla="*/ 48031 w 58725"/>
                <a:gd name="connsiteY5" fmla="*/ 48190 h 48189"/>
                <a:gd name="connsiteX6" fmla="*/ 58508 w 58725"/>
                <a:gd name="connsiteY6" fmla="*/ 35428 h 48189"/>
                <a:gd name="connsiteX7" fmla="*/ 53936 w 58725"/>
                <a:gd name="connsiteY7" fmla="*/ 12952 h 48189"/>
                <a:gd name="connsiteX8" fmla="*/ 38126 w 58725"/>
                <a:gd name="connsiteY8" fmla="*/ 0 h 4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5" h="48189">
                  <a:moveTo>
                    <a:pt x="38126" y="0"/>
                  </a:moveTo>
                  <a:lnTo>
                    <a:pt x="10695" y="0"/>
                  </a:lnTo>
                  <a:cubicBezTo>
                    <a:pt x="3837" y="0"/>
                    <a:pt x="-1116" y="6285"/>
                    <a:pt x="218" y="12760"/>
                  </a:cubicBezTo>
                  <a:lnTo>
                    <a:pt x="4790" y="35238"/>
                  </a:lnTo>
                  <a:cubicBezTo>
                    <a:pt x="6313" y="42665"/>
                    <a:pt x="12981" y="48190"/>
                    <a:pt x="20600" y="48190"/>
                  </a:cubicBezTo>
                  <a:lnTo>
                    <a:pt x="48031" y="48190"/>
                  </a:lnTo>
                  <a:cubicBezTo>
                    <a:pt x="54889" y="48190"/>
                    <a:pt x="59842" y="41905"/>
                    <a:pt x="58508" y="35428"/>
                  </a:cubicBezTo>
                  <a:lnTo>
                    <a:pt x="53936" y="12952"/>
                  </a:lnTo>
                  <a:cubicBezTo>
                    <a:pt x="52222" y="5333"/>
                    <a:pt x="45745" y="0"/>
                    <a:pt x="38126" y="0"/>
                  </a:cubicBezTo>
                  <a:close/>
                </a:path>
              </a:pathLst>
            </a:custGeom>
            <a:solidFill>
              <a:srgbClr val="FFFFFF"/>
            </a:solidFill>
            <a:ln w="1904" cap="flat">
              <a:noFill/>
              <a:prstDash val="solid"/>
              <a:miter/>
            </a:ln>
          </p:spPr>
          <p:txBody>
            <a:bodyPr rtlCol="0" anchor="ctr"/>
            <a:lstStyle/>
            <a:p>
              <a:endParaRPr lang="fr-FR"/>
            </a:p>
          </p:txBody>
        </p:sp>
        <p:sp>
          <p:nvSpPr>
            <p:cNvPr id="4585" name="Forme libre 4584">
              <a:extLst>
                <a:ext uri="{FF2B5EF4-FFF2-40B4-BE49-F238E27FC236}">
                  <a16:creationId xmlns:a16="http://schemas.microsoft.com/office/drawing/2014/main" id="{EA74FE1D-2CF3-9C9D-43A3-752036D1668D}"/>
                </a:ext>
              </a:extLst>
            </p:cNvPr>
            <p:cNvSpPr/>
            <p:nvPr/>
          </p:nvSpPr>
          <p:spPr>
            <a:xfrm>
              <a:off x="4266900" y="18297780"/>
              <a:ext cx="61093" cy="50665"/>
            </a:xfrm>
            <a:custGeom>
              <a:avLst/>
              <a:gdLst>
                <a:gd name="connsiteX0" fmla="*/ 49215 w 61093"/>
                <a:gd name="connsiteY0" fmla="*/ 50666 h 50665"/>
                <a:gd name="connsiteX1" fmla="*/ 21784 w 61093"/>
                <a:gd name="connsiteY1" fmla="*/ 50666 h 50665"/>
                <a:gd name="connsiteX2" fmla="*/ 4830 w 61093"/>
                <a:gd name="connsiteY2" fmla="*/ 36761 h 50665"/>
                <a:gd name="connsiteX3" fmla="*/ 258 w 61093"/>
                <a:gd name="connsiteY3" fmla="*/ 14286 h 50665"/>
                <a:gd name="connsiteX4" fmla="*/ 2735 w 61093"/>
                <a:gd name="connsiteY4" fmla="*/ 4381 h 50665"/>
                <a:gd name="connsiteX5" fmla="*/ 11878 w 61093"/>
                <a:gd name="connsiteY5" fmla="*/ 0 h 50665"/>
                <a:gd name="connsiteX6" fmla="*/ 39309 w 61093"/>
                <a:gd name="connsiteY6" fmla="*/ 0 h 50665"/>
                <a:gd name="connsiteX7" fmla="*/ 56263 w 61093"/>
                <a:gd name="connsiteY7" fmla="*/ 13904 h 50665"/>
                <a:gd name="connsiteX8" fmla="*/ 60835 w 61093"/>
                <a:gd name="connsiteY8" fmla="*/ 36380 h 50665"/>
                <a:gd name="connsiteX9" fmla="*/ 58358 w 61093"/>
                <a:gd name="connsiteY9" fmla="*/ 46285 h 50665"/>
                <a:gd name="connsiteX10" fmla="*/ 49215 w 61093"/>
                <a:gd name="connsiteY10" fmla="*/ 50666 h 50665"/>
                <a:gd name="connsiteX11" fmla="*/ 49215 w 61093"/>
                <a:gd name="connsiteY11" fmla="*/ 50666 h 50665"/>
                <a:gd name="connsiteX12" fmla="*/ 11878 w 61093"/>
                <a:gd name="connsiteY12" fmla="*/ 2476 h 50665"/>
                <a:gd name="connsiteX13" fmla="*/ 4449 w 61093"/>
                <a:gd name="connsiteY13" fmla="*/ 5904 h 50665"/>
                <a:gd name="connsiteX14" fmla="*/ 2544 w 61093"/>
                <a:gd name="connsiteY14" fmla="*/ 13715 h 50665"/>
                <a:gd name="connsiteX15" fmla="*/ 7116 w 61093"/>
                <a:gd name="connsiteY15" fmla="*/ 36190 h 50665"/>
                <a:gd name="connsiteX16" fmla="*/ 21784 w 61093"/>
                <a:gd name="connsiteY16" fmla="*/ 48190 h 50665"/>
                <a:gd name="connsiteX17" fmla="*/ 49215 w 61093"/>
                <a:gd name="connsiteY17" fmla="*/ 48190 h 50665"/>
                <a:gd name="connsiteX18" fmla="*/ 56644 w 61093"/>
                <a:gd name="connsiteY18" fmla="*/ 44762 h 50665"/>
                <a:gd name="connsiteX19" fmla="*/ 58549 w 61093"/>
                <a:gd name="connsiteY19" fmla="*/ 36951 h 50665"/>
                <a:gd name="connsiteX20" fmla="*/ 53977 w 61093"/>
                <a:gd name="connsiteY20" fmla="*/ 14475 h 50665"/>
                <a:gd name="connsiteX21" fmla="*/ 39309 w 61093"/>
                <a:gd name="connsiteY21" fmla="*/ 2476 h 50665"/>
                <a:gd name="connsiteX22" fmla="*/ 11878 w 61093"/>
                <a:gd name="connsiteY22" fmla="*/ 2476 h 50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093" h="50665">
                  <a:moveTo>
                    <a:pt x="49215" y="50666"/>
                  </a:moveTo>
                  <a:lnTo>
                    <a:pt x="21784" y="50666"/>
                  </a:lnTo>
                  <a:cubicBezTo>
                    <a:pt x="13593" y="50666"/>
                    <a:pt x="6545" y="44762"/>
                    <a:pt x="4830" y="36761"/>
                  </a:cubicBezTo>
                  <a:lnTo>
                    <a:pt x="258" y="14286"/>
                  </a:lnTo>
                  <a:cubicBezTo>
                    <a:pt x="-504" y="10857"/>
                    <a:pt x="449" y="7238"/>
                    <a:pt x="2735" y="4381"/>
                  </a:cubicBezTo>
                  <a:cubicBezTo>
                    <a:pt x="5021" y="1523"/>
                    <a:pt x="8449" y="0"/>
                    <a:pt x="11878" y="0"/>
                  </a:cubicBezTo>
                  <a:lnTo>
                    <a:pt x="39309" y="0"/>
                  </a:lnTo>
                  <a:cubicBezTo>
                    <a:pt x="47500" y="0"/>
                    <a:pt x="54549" y="5904"/>
                    <a:pt x="56263" y="13904"/>
                  </a:cubicBezTo>
                  <a:lnTo>
                    <a:pt x="60835" y="36380"/>
                  </a:lnTo>
                  <a:cubicBezTo>
                    <a:pt x="61597" y="39808"/>
                    <a:pt x="60644" y="43428"/>
                    <a:pt x="58358" y="46285"/>
                  </a:cubicBezTo>
                  <a:cubicBezTo>
                    <a:pt x="56073" y="49142"/>
                    <a:pt x="52834" y="50666"/>
                    <a:pt x="49215" y="50666"/>
                  </a:cubicBezTo>
                  <a:lnTo>
                    <a:pt x="49215" y="50666"/>
                  </a:lnTo>
                  <a:close/>
                  <a:moveTo>
                    <a:pt x="11878" y="2476"/>
                  </a:moveTo>
                  <a:cubicBezTo>
                    <a:pt x="9021" y="2476"/>
                    <a:pt x="6354" y="3810"/>
                    <a:pt x="4449" y="5904"/>
                  </a:cubicBezTo>
                  <a:cubicBezTo>
                    <a:pt x="2544" y="8000"/>
                    <a:pt x="1973" y="11047"/>
                    <a:pt x="2544" y="13715"/>
                  </a:cubicBezTo>
                  <a:lnTo>
                    <a:pt x="7116" y="36190"/>
                  </a:lnTo>
                  <a:cubicBezTo>
                    <a:pt x="8449" y="43047"/>
                    <a:pt x="14545" y="48190"/>
                    <a:pt x="21784" y="48190"/>
                  </a:cubicBezTo>
                  <a:lnTo>
                    <a:pt x="49215" y="48190"/>
                  </a:lnTo>
                  <a:cubicBezTo>
                    <a:pt x="52072" y="48190"/>
                    <a:pt x="54739" y="46856"/>
                    <a:pt x="56644" y="44762"/>
                  </a:cubicBezTo>
                  <a:cubicBezTo>
                    <a:pt x="58549" y="42665"/>
                    <a:pt x="59120" y="39618"/>
                    <a:pt x="58549" y="36951"/>
                  </a:cubicBezTo>
                  <a:lnTo>
                    <a:pt x="53977" y="14475"/>
                  </a:lnTo>
                  <a:cubicBezTo>
                    <a:pt x="52644" y="7619"/>
                    <a:pt x="46548" y="2476"/>
                    <a:pt x="39309" y="2476"/>
                  </a:cubicBezTo>
                  <a:lnTo>
                    <a:pt x="11878" y="2476"/>
                  </a:lnTo>
                  <a:close/>
                </a:path>
              </a:pathLst>
            </a:custGeom>
            <a:solidFill>
              <a:srgbClr val="000000"/>
            </a:solidFill>
            <a:ln w="1904" cap="flat">
              <a:noFill/>
              <a:prstDash val="solid"/>
              <a:miter/>
            </a:ln>
          </p:spPr>
          <p:txBody>
            <a:bodyPr rtlCol="0" anchor="ctr"/>
            <a:lstStyle/>
            <a:p>
              <a:endParaRPr lang="fr-FR"/>
            </a:p>
          </p:txBody>
        </p:sp>
        <p:sp>
          <p:nvSpPr>
            <p:cNvPr id="4586" name="Forme libre 4585">
              <a:extLst>
                <a:ext uri="{FF2B5EF4-FFF2-40B4-BE49-F238E27FC236}">
                  <a16:creationId xmlns:a16="http://schemas.microsoft.com/office/drawing/2014/main" id="{CD0FC096-D694-A1DB-640F-6EE1D2B6EB93}"/>
                </a:ext>
              </a:extLst>
            </p:cNvPr>
            <p:cNvSpPr/>
            <p:nvPr/>
          </p:nvSpPr>
          <p:spPr>
            <a:xfrm>
              <a:off x="4199697" y="18293970"/>
              <a:ext cx="58725" cy="48189"/>
            </a:xfrm>
            <a:custGeom>
              <a:avLst/>
              <a:gdLst>
                <a:gd name="connsiteX0" fmla="*/ 38126 w 58725"/>
                <a:gd name="connsiteY0" fmla="*/ 0 h 48189"/>
                <a:gd name="connsiteX1" fmla="*/ 10695 w 58725"/>
                <a:gd name="connsiteY1" fmla="*/ 0 h 48189"/>
                <a:gd name="connsiteX2" fmla="*/ 218 w 58725"/>
                <a:gd name="connsiteY2" fmla="*/ 12762 h 48189"/>
                <a:gd name="connsiteX3" fmla="*/ 4790 w 58725"/>
                <a:gd name="connsiteY3" fmla="*/ 35238 h 48189"/>
                <a:gd name="connsiteX4" fmla="*/ 20600 w 58725"/>
                <a:gd name="connsiteY4" fmla="*/ 48190 h 48189"/>
                <a:gd name="connsiteX5" fmla="*/ 48031 w 58725"/>
                <a:gd name="connsiteY5" fmla="*/ 48190 h 48189"/>
                <a:gd name="connsiteX6" fmla="*/ 58508 w 58725"/>
                <a:gd name="connsiteY6" fmla="*/ 35428 h 48189"/>
                <a:gd name="connsiteX7" fmla="*/ 53936 w 58725"/>
                <a:gd name="connsiteY7" fmla="*/ 12952 h 48189"/>
                <a:gd name="connsiteX8" fmla="*/ 38126 w 58725"/>
                <a:gd name="connsiteY8" fmla="*/ 0 h 4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5" h="48189">
                  <a:moveTo>
                    <a:pt x="38126" y="0"/>
                  </a:moveTo>
                  <a:lnTo>
                    <a:pt x="10695" y="0"/>
                  </a:lnTo>
                  <a:cubicBezTo>
                    <a:pt x="3837" y="0"/>
                    <a:pt x="-1116" y="6285"/>
                    <a:pt x="218" y="12762"/>
                  </a:cubicBezTo>
                  <a:lnTo>
                    <a:pt x="4790" y="35238"/>
                  </a:lnTo>
                  <a:cubicBezTo>
                    <a:pt x="6313" y="42665"/>
                    <a:pt x="12981" y="48190"/>
                    <a:pt x="20600" y="48190"/>
                  </a:cubicBezTo>
                  <a:lnTo>
                    <a:pt x="48031" y="48190"/>
                  </a:lnTo>
                  <a:cubicBezTo>
                    <a:pt x="54889" y="48190"/>
                    <a:pt x="59842" y="41905"/>
                    <a:pt x="58508" y="35428"/>
                  </a:cubicBezTo>
                  <a:lnTo>
                    <a:pt x="53936" y="12952"/>
                  </a:lnTo>
                  <a:cubicBezTo>
                    <a:pt x="52413" y="5523"/>
                    <a:pt x="45936" y="0"/>
                    <a:pt x="38126" y="0"/>
                  </a:cubicBezTo>
                  <a:close/>
                </a:path>
              </a:pathLst>
            </a:custGeom>
            <a:solidFill>
              <a:srgbClr val="FFD26C"/>
            </a:solidFill>
            <a:ln w="1904" cap="flat">
              <a:noFill/>
              <a:prstDash val="solid"/>
              <a:miter/>
            </a:ln>
          </p:spPr>
          <p:txBody>
            <a:bodyPr rtlCol="0" anchor="ctr"/>
            <a:lstStyle/>
            <a:p>
              <a:endParaRPr lang="fr-FR"/>
            </a:p>
          </p:txBody>
        </p:sp>
        <p:sp>
          <p:nvSpPr>
            <p:cNvPr id="4587" name="Forme libre 4586">
              <a:extLst>
                <a:ext uri="{FF2B5EF4-FFF2-40B4-BE49-F238E27FC236}">
                  <a16:creationId xmlns:a16="http://schemas.microsoft.com/office/drawing/2014/main" id="{D2AF84F8-B37F-4685-B897-F74D862CA946}"/>
                </a:ext>
              </a:extLst>
            </p:cNvPr>
            <p:cNvSpPr/>
            <p:nvPr/>
          </p:nvSpPr>
          <p:spPr>
            <a:xfrm>
              <a:off x="4198322" y="18292826"/>
              <a:ext cx="61093" cy="50667"/>
            </a:xfrm>
            <a:custGeom>
              <a:avLst/>
              <a:gdLst>
                <a:gd name="connsiteX0" fmla="*/ 49405 w 61093"/>
                <a:gd name="connsiteY0" fmla="*/ 50668 h 50667"/>
                <a:gd name="connsiteX1" fmla="*/ 21784 w 61093"/>
                <a:gd name="connsiteY1" fmla="*/ 50668 h 50667"/>
                <a:gd name="connsiteX2" fmla="*/ 4830 w 61093"/>
                <a:gd name="connsiteY2" fmla="*/ 36763 h 50667"/>
                <a:gd name="connsiteX3" fmla="*/ 258 w 61093"/>
                <a:gd name="connsiteY3" fmla="*/ 14286 h 50667"/>
                <a:gd name="connsiteX4" fmla="*/ 2735 w 61093"/>
                <a:gd name="connsiteY4" fmla="*/ 4382 h 50667"/>
                <a:gd name="connsiteX5" fmla="*/ 11878 w 61093"/>
                <a:gd name="connsiteY5" fmla="*/ 0 h 50667"/>
                <a:gd name="connsiteX6" fmla="*/ 39309 w 61093"/>
                <a:gd name="connsiteY6" fmla="*/ 0 h 50667"/>
                <a:gd name="connsiteX7" fmla="*/ 56263 w 61093"/>
                <a:gd name="connsiteY7" fmla="*/ 13906 h 50667"/>
                <a:gd name="connsiteX8" fmla="*/ 60835 w 61093"/>
                <a:gd name="connsiteY8" fmla="*/ 36382 h 50667"/>
                <a:gd name="connsiteX9" fmla="*/ 58358 w 61093"/>
                <a:gd name="connsiteY9" fmla="*/ 46287 h 50667"/>
                <a:gd name="connsiteX10" fmla="*/ 49405 w 61093"/>
                <a:gd name="connsiteY10" fmla="*/ 50668 h 50667"/>
                <a:gd name="connsiteX11" fmla="*/ 12069 w 61093"/>
                <a:gd name="connsiteY11" fmla="*/ 2478 h 50667"/>
                <a:gd name="connsiteX12" fmla="*/ 4640 w 61093"/>
                <a:gd name="connsiteY12" fmla="*/ 5906 h 50667"/>
                <a:gd name="connsiteX13" fmla="*/ 2735 w 61093"/>
                <a:gd name="connsiteY13" fmla="*/ 13715 h 50667"/>
                <a:gd name="connsiteX14" fmla="*/ 7307 w 61093"/>
                <a:gd name="connsiteY14" fmla="*/ 36190 h 50667"/>
                <a:gd name="connsiteX15" fmla="*/ 21974 w 61093"/>
                <a:gd name="connsiteY15" fmla="*/ 48192 h 50667"/>
                <a:gd name="connsiteX16" fmla="*/ 49405 w 61093"/>
                <a:gd name="connsiteY16" fmla="*/ 48192 h 50667"/>
                <a:gd name="connsiteX17" fmla="*/ 56835 w 61093"/>
                <a:gd name="connsiteY17" fmla="*/ 44762 h 50667"/>
                <a:gd name="connsiteX18" fmla="*/ 58739 w 61093"/>
                <a:gd name="connsiteY18" fmla="*/ 36953 h 50667"/>
                <a:gd name="connsiteX19" fmla="*/ 54168 w 61093"/>
                <a:gd name="connsiteY19" fmla="*/ 14477 h 50667"/>
                <a:gd name="connsiteX20" fmla="*/ 39500 w 61093"/>
                <a:gd name="connsiteY20" fmla="*/ 2478 h 50667"/>
                <a:gd name="connsiteX21" fmla="*/ 12069 w 61093"/>
                <a:gd name="connsiteY21" fmla="*/ 2478 h 5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093" h="50667">
                  <a:moveTo>
                    <a:pt x="49405" y="50668"/>
                  </a:moveTo>
                  <a:lnTo>
                    <a:pt x="21784" y="50668"/>
                  </a:lnTo>
                  <a:cubicBezTo>
                    <a:pt x="13593" y="50668"/>
                    <a:pt x="6545" y="44762"/>
                    <a:pt x="4830" y="36763"/>
                  </a:cubicBezTo>
                  <a:lnTo>
                    <a:pt x="258" y="14286"/>
                  </a:lnTo>
                  <a:cubicBezTo>
                    <a:pt x="-504" y="10857"/>
                    <a:pt x="449" y="7240"/>
                    <a:pt x="2735" y="4382"/>
                  </a:cubicBezTo>
                  <a:cubicBezTo>
                    <a:pt x="5021" y="1525"/>
                    <a:pt x="8449" y="0"/>
                    <a:pt x="11878" y="0"/>
                  </a:cubicBezTo>
                  <a:lnTo>
                    <a:pt x="39309" y="0"/>
                  </a:lnTo>
                  <a:cubicBezTo>
                    <a:pt x="47500" y="0"/>
                    <a:pt x="54549" y="5906"/>
                    <a:pt x="56263" y="13906"/>
                  </a:cubicBezTo>
                  <a:lnTo>
                    <a:pt x="60835" y="36382"/>
                  </a:lnTo>
                  <a:cubicBezTo>
                    <a:pt x="61597" y="39810"/>
                    <a:pt x="60644" y="43430"/>
                    <a:pt x="58358" y="46287"/>
                  </a:cubicBezTo>
                  <a:cubicBezTo>
                    <a:pt x="56263" y="48953"/>
                    <a:pt x="52834" y="50668"/>
                    <a:pt x="49405" y="50668"/>
                  </a:cubicBezTo>
                  <a:close/>
                  <a:moveTo>
                    <a:pt x="12069" y="2478"/>
                  </a:moveTo>
                  <a:cubicBezTo>
                    <a:pt x="9212" y="2478"/>
                    <a:pt x="6545" y="3810"/>
                    <a:pt x="4640" y="5906"/>
                  </a:cubicBezTo>
                  <a:cubicBezTo>
                    <a:pt x="2735" y="8000"/>
                    <a:pt x="2163" y="11049"/>
                    <a:pt x="2735" y="13715"/>
                  </a:cubicBezTo>
                  <a:lnTo>
                    <a:pt x="7307" y="36190"/>
                  </a:lnTo>
                  <a:cubicBezTo>
                    <a:pt x="8640" y="43049"/>
                    <a:pt x="14736" y="48192"/>
                    <a:pt x="21974" y="48192"/>
                  </a:cubicBezTo>
                  <a:lnTo>
                    <a:pt x="49405" y="48192"/>
                  </a:lnTo>
                  <a:cubicBezTo>
                    <a:pt x="52263" y="48192"/>
                    <a:pt x="54930" y="46858"/>
                    <a:pt x="56835" y="44762"/>
                  </a:cubicBezTo>
                  <a:cubicBezTo>
                    <a:pt x="58739" y="42477"/>
                    <a:pt x="59311" y="39620"/>
                    <a:pt x="58739" y="36953"/>
                  </a:cubicBezTo>
                  <a:lnTo>
                    <a:pt x="54168" y="14477"/>
                  </a:lnTo>
                  <a:cubicBezTo>
                    <a:pt x="52834" y="7619"/>
                    <a:pt x="46738" y="2478"/>
                    <a:pt x="39500" y="2478"/>
                  </a:cubicBezTo>
                  <a:lnTo>
                    <a:pt x="12069" y="2478"/>
                  </a:lnTo>
                  <a:close/>
                </a:path>
              </a:pathLst>
            </a:custGeom>
            <a:solidFill>
              <a:srgbClr val="000000"/>
            </a:solidFill>
            <a:ln w="1904" cap="flat">
              <a:noFill/>
              <a:prstDash val="solid"/>
              <a:miter/>
            </a:ln>
          </p:spPr>
          <p:txBody>
            <a:bodyPr rtlCol="0" anchor="ctr"/>
            <a:lstStyle/>
            <a:p>
              <a:endParaRPr lang="fr-FR"/>
            </a:p>
          </p:txBody>
        </p:sp>
        <p:sp>
          <p:nvSpPr>
            <p:cNvPr id="4588" name="Forme libre 4587">
              <a:extLst>
                <a:ext uri="{FF2B5EF4-FFF2-40B4-BE49-F238E27FC236}">
                  <a16:creationId xmlns:a16="http://schemas.microsoft.com/office/drawing/2014/main" id="{2750E998-D36C-B96B-D921-66E7D12BDE05}"/>
                </a:ext>
              </a:extLst>
            </p:cNvPr>
            <p:cNvSpPr/>
            <p:nvPr/>
          </p:nvSpPr>
          <p:spPr>
            <a:xfrm>
              <a:off x="4201390" y="18301581"/>
              <a:ext cx="52250" cy="42294"/>
            </a:xfrm>
            <a:custGeom>
              <a:avLst/>
              <a:gdLst>
                <a:gd name="connsiteX0" fmla="*/ 25383 w 52250"/>
                <a:gd name="connsiteY0" fmla="*/ 42294 h 42294"/>
                <a:gd name="connsiteX1" fmla="*/ 24621 w 52250"/>
                <a:gd name="connsiteY1" fmla="*/ 41913 h 42294"/>
                <a:gd name="connsiteX2" fmla="*/ 429 w 52250"/>
                <a:gd name="connsiteY2" fmla="*/ 19246 h 42294"/>
                <a:gd name="connsiteX3" fmla="*/ 429 w 52250"/>
                <a:gd name="connsiteY3" fmla="*/ 17533 h 42294"/>
                <a:gd name="connsiteX4" fmla="*/ 2143 w 52250"/>
                <a:gd name="connsiteY4" fmla="*/ 17533 h 42294"/>
                <a:gd name="connsiteX5" fmla="*/ 25383 w 52250"/>
                <a:gd name="connsiteY5" fmla="*/ 39246 h 42294"/>
                <a:gd name="connsiteX6" fmla="*/ 49957 w 52250"/>
                <a:gd name="connsiteY6" fmla="*/ 579 h 42294"/>
                <a:gd name="connsiteX7" fmla="*/ 51671 w 52250"/>
                <a:gd name="connsiteY7" fmla="*/ 198 h 42294"/>
                <a:gd name="connsiteX8" fmla="*/ 52052 w 52250"/>
                <a:gd name="connsiteY8" fmla="*/ 1913 h 42294"/>
                <a:gd name="connsiteX9" fmla="*/ 26526 w 52250"/>
                <a:gd name="connsiteY9" fmla="*/ 41721 h 42294"/>
                <a:gd name="connsiteX10" fmla="*/ 25383 w 52250"/>
                <a:gd name="connsiteY10" fmla="*/ 42294 h 42294"/>
                <a:gd name="connsiteX11" fmla="*/ 25383 w 52250"/>
                <a:gd name="connsiteY11" fmla="*/ 42294 h 42294"/>
                <a:gd name="connsiteX12" fmla="*/ 25383 w 52250"/>
                <a:gd name="connsiteY12" fmla="*/ 42294 h 42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50" h="42294">
                  <a:moveTo>
                    <a:pt x="25383" y="42294"/>
                  </a:moveTo>
                  <a:cubicBezTo>
                    <a:pt x="25002" y="42294"/>
                    <a:pt x="24812" y="42103"/>
                    <a:pt x="24621" y="41913"/>
                  </a:cubicBezTo>
                  <a:lnTo>
                    <a:pt x="429" y="19246"/>
                  </a:lnTo>
                  <a:cubicBezTo>
                    <a:pt x="-143" y="18864"/>
                    <a:pt x="-143" y="18104"/>
                    <a:pt x="429" y="17533"/>
                  </a:cubicBezTo>
                  <a:cubicBezTo>
                    <a:pt x="810" y="16960"/>
                    <a:pt x="1572" y="16960"/>
                    <a:pt x="2143" y="17533"/>
                  </a:cubicBezTo>
                  <a:lnTo>
                    <a:pt x="25383" y="39246"/>
                  </a:lnTo>
                  <a:lnTo>
                    <a:pt x="49957" y="579"/>
                  </a:lnTo>
                  <a:cubicBezTo>
                    <a:pt x="50338" y="8"/>
                    <a:pt x="51100" y="-183"/>
                    <a:pt x="51671" y="198"/>
                  </a:cubicBezTo>
                  <a:cubicBezTo>
                    <a:pt x="52242" y="579"/>
                    <a:pt x="52433" y="1342"/>
                    <a:pt x="52052" y="1913"/>
                  </a:cubicBezTo>
                  <a:lnTo>
                    <a:pt x="26526" y="41721"/>
                  </a:lnTo>
                  <a:cubicBezTo>
                    <a:pt x="26145" y="41913"/>
                    <a:pt x="25955" y="42103"/>
                    <a:pt x="25383" y="42294"/>
                  </a:cubicBezTo>
                  <a:cubicBezTo>
                    <a:pt x="25383" y="42294"/>
                    <a:pt x="25383" y="42294"/>
                    <a:pt x="25383" y="42294"/>
                  </a:cubicBezTo>
                  <a:lnTo>
                    <a:pt x="25383" y="42294"/>
                  </a:lnTo>
                  <a:close/>
                </a:path>
              </a:pathLst>
            </a:custGeom>
            <a:solidFill>
              <a:srgbClr val="000000"/>
            </a:solidFill>
            <a:ln w="1904" cap="flat">
              <a:noFill/>
              <a:prstDash val="solid"/>
              <a:miter/>
            </a:ln>
          </p:spPr>
          <p:txBody>
            <a:bodyPr rtlCol="0" anchor="ctr"/>
            <a:lstStyle/>
            <a:p>
              <a:endParaRPr lang="fr-FR"/>
            </a:p>
          </p:txBody>
        </p:sp>
        <p:sp>
          <p:nvSpPr>
            <p:cNvPr id="4589" name="Forme libre 4588">
              <a:extLst>
                <a:ext uri="{FF2B5EF4-FFF2-40B4-BE49-F238E27FC236}">
                  <a16:creationId xmlns:a16="http://schemas.microsoft.com/office/drawing/2014/main" id="{7AE03CE3-67B2-D398-4341-AD72EB181193}"/>
                </a:ext>
              </a:extLst>
            </p:cNvPr>
            <p:cNvSpPr/>
            <p:nvPr/>
          </p:nvSpPr>
          <p:spPr>
            <a:xfrm>
              <a:off x="4250510" y="18164752"/>
              <a:ext cx="39581" cy="44264"/>
            </a:xfrm>
            <a:custGeom>
              <a:avLst/>
              <a:gdLst>
                <a:gd name="connsiteX0" fmla="*/ 1218 w 39581"/>
                <a:gd name="connsiteY0" fmla="*/ 44265 h 44264"/>
                <a:gd name="connsiteX1" fmla="*/ 456 w 39581"/>
                <a:gd name="connsiteY1" fmla="*/ 43885 h 44264"/>
                <a:gd name="connsiteX2" fmla="*/ 265 w 39581"/>
                <a:gd name="connsiteY2" fmla="*/ 42170 h 44264"/>
                <a:gd name="connsiteX3" fmla="*/ 37411 w 39581"/>
                <a:gd name="connsiteY3" fmla="*/ 456 h 44264"/>
                <a:gd name="connsiteX4" fmla="*/ 39126 w 39581"/>
                <a:gd name="connsiteY4" fmla="*/ 266 h 44264"/>
                <a:gd name="connsiteX5" fmla="*/ 39316 w 39581"/>
                <a:gd name="connsiteY5" fmla="*/ 1981 h 44264"/>
                <a:gd name="connsiteX6" fmla="*/ 2170 w 39581"/>
                <a:gd name="connsiteY6" fmla="*/ 43694 h 44264"/>
                <a:gd name="connsiteX7" fmla="*/ 1218 w 39581"/>
                <a:gd name="connsiteY7" fmla="*/ 44265 h 44264"/>
                <a:gd name="connsiteX8" fmla="*/ 1218 w 39581"/>
                <a:gd name="connsiteY8" fmla="*/ 44265 h 4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581" h="44264">
                  <a:moveTo>
                    <a:pt x="1218" y="44265"/>
                  </a:moveTo>
                  <a:cubicBezTo>
                    <a:pt x="1027" y="44265"/>
                    <a:pt x="647" y="44075"/>
                    <a:pt x="456" y="43885"/>
                  </a:cubicBezTo>
                  <a:cubicBezTo>
                    <a:pt x="-115" y="43504"/>
                    <a:pt x="-115" y="42741"/>
                    <a:pt x="265" y="42170"/>
                  </a:cubicBezTo>
                  <a:lnTo>
                    <a:pt x="37411" y="456"/>
                  </a:lnTo>
                  <a:cubicBezTo>
                    <a:pt x="37793" y="-115"/>
                    <a:pt x="38554" y="-115"/>
                    <a:pt x="39126" y="266"/>
                  </a:cubicBezTo>
                  <a:cubicBezTo>
                    <a:pt x="39697" y="647"/>
                    <a:pt x="39697" y="1408"/>
                    <a:pt x="39316" y="1981"/>
                  </a:cubicBezTo>
                  <a:lnTo>
                    <a:pt x="2170" y="43694"/>
                  </a:lnTo>
                  <a:cubicBezTo>
                    <a:pt x="1789" y="44075"/>
                    <a:pt x="1599" y="44265"/>
                    <a:pt x="1218" y="44265"/>
                  </a:cubicBezTo>
                  <a:lnTo>
                    <a:pt x="1218" y="44265"/>
                  </a:lnTo>
                  <a:close/>
                </a:path>
              </a:pathLst>
            </a:custGeom>
            <a:solidFill>
              <a:srgbClr val="000000"/>
            </a:solidFill>
            <a:ln w="1904" cap="flat">
              <a:noFill/>
              <a:prstDash val="solid"/>
              <a:miter/>
            </a:ln>
          </p:spPr>
          <p:txBody>
            <a:bodyPr rtlCol="0" anchor="ctr"/>
            <a:lstStyle/>
            <a:p>
              <a:endParaRPr lang="fr-FR"/>
            </a:p>
          </p:txBody>
        </p:sp>
        <p:sp>
          <p:nvSpPr>
            <p:cNvPr id="4590" name="Forme libre 4589">
              <a:extLst>
                <a:ext uri="{FF2B5EF4-FFF2-40B4-BE49-F238E27FC236}">
                  <a16:creationId xmlns:a16="http://schemas.microsoft.com/office/drawing/2014/main" id="{9FFC5CE3-8DB6-D911-5FE8-39BAAE4F6416}"/>
                </a:ext>
              </a:extLst>
            </p:cNvPr>
            <p:cNvSpPr/>
            <p:nvPr/>
          </p:nvSpPr>
          <p:spPr>
            <a:xfrm>
              <a:off x="4242128" y="18165324"/>
              <a:ext cx="55773" cy="43314"/>
            </a:xfrm>
            <a:custGeom>
              <a:avLst/>
              <a:gdLst>
                <a:gd name="connsiteX0" fmla="*/ 54556 w 55773"/>
                <a:gd name="connsiteY0" fmla="*/ 43314 h 43314"/>
                <a:gd name="connsiteX1" fmla="*/ 53794 w 55773"/>
                <a:gd name="connsiteY1" fmla="*/ 43123 h 43314"/>
                <a:gd name="connsiteX2" fmla="*/ 456 w 55773"/>
                <a:gd name="connsiteY2" fmla="*/ 2170 h 43314"/>
                <a:gd name="connsiteX3" fmla="*/ 265 w 55773"/>
                <a:gd name="connsiteY3" fmla="*/ 457 h 43314"/>
                <a:gd name="connsiteX4" fmla="*/ 1980 w 55773"/>
                <a:gd name="connsiteY4" fmla="*/ 266 h 43314"/>
                <a:gd name="connsiteX5" fmla="*/ 55318 w 55773"/>
                <a:gd name="connsiteY5" fmla="*/ 41218 h 43314"/>
                <a:gd name="connsiteX6" fmla="*/ 55508 w 55773"/>
                <a:gd name="connsiteY6" fmla="*/ 42933 h 43314"/>
                <a:gd name="connsiteX7" fmla="*/ 54556 w 55773"/>
                <a:gd name="connsiteY7" fmla="*/ 43314 h 43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773" h="43314">
                  <a:moveTo>
                    <a:pt x="54556" y="43314"/>
                  </a:moveTo>
                  <a:cubicBezTo>
                    <a:pt x="54365" y="43314"/>
                    <a:pt x="53984" y="43314"/>
                    <a:pt x="53794" y="43123"/>
                  </a:cubicBezTo>
                  <a:lnTo>
                    <a:pt x="456" y="2170"/>
                  </a:lnTo>
                  <a:cubicBezTo>
                    <a:pt x="-115" y="1789"/>
                    <a:pt x="-115" y="1028"/>
                    <a:pt x="265" y="457"/>
                  </a:cubicBezTo>
                  <a:cubicBezTo>
                    <a:pt x="647" y="-116"/>
                    <a:pt x="1409" y="-116"/>
                    <a:pt x="1980" y="266"/>
                  </a:cubicBezTo>
                  <a:lnTo>
                    <a:pt x="55318" y="41218"/>
                  </a:lnTo>
                  <a:cubicBezTo>
                    <a:pt x="55889" y="41599"/>
                    <a:pt x="55889" y="42362"/>
                    <a:pt x="55508" y="42933"/>
                  </a:cubicBezTo>
                  <a:cubicBezTo>
                    <a:pt x="55318" y="43123"/>
                    <a:pt x="54937" y="43314"/>
                    <a:pt x="54556" y="43314"/>
                  </a:cubicBezTo>
                  <a:close/>
                </a:path>
              </a:pathLst>
            </a:custGeom>
            <a:solidFill>
              <a:srgbClr val="000000"/>
            </a:solidFill>
            <a:ln w="1904" cap="flat">
              <a:noFill/>
              <a:prstDash val="solid"/>
              <a:miter/>
            </a:ln>
          </p:spPr>
          <p:txBody>
            <a:bodyPr rtlCol="0" anchor="ctr"/>
            <a:lstStyle/>
            <a:p>
              <a:endParaRPr lang="fr-FR"/>
            </a:p>
          </p:txBody>
        </p:sp>
        <p:sp>
          <p:nvSpPr>
            <p:cNvPr id="4591" name="Forme libre 4590">
              <a:extLst>
                <a:ext uri="{FF2B5EF4-FFF2-40B4-BE49-F238E27FC236}">
                  <a16:creationId xmlns:a16="http://schemas.microsoft.com/office/drawing/2014/main" id="{D6487AD9-BFD9-041C-8D94-9E28BD01B1AF}"/>
                </a:ext>
              </a:extLst>
            </p:cNvPr>
            <p:cNvSpPr/>
            <p:nvPr/>
          </p:nvSpPr>
          <p:spPr>
            <a:xfrm>
              <a:off x="3916456" y="18092448"/>
              <a:ext cx="390705" cy="42475"/>
            </a:xfrm>
            <a:custGeom>
              <a:avLst/>
              <a:gdLst>
                <a:gd name="connsiteX0" fmla="*/ 361560 w 390705"/>
                <a:gd name="connsiteY0" fmla="*/ 0 h 42475"/>
                <a:gd name="connsiteX1" fmla="*/ 20770 w 390705"/>
                <a:gd name="connsiteY1" fmla="*/ 0 h 42475"/>
                <a:gd name="connsiteX2" fmla="*/ 387 w 390705"/>
                <a:gd name="connsiteY2" fmla="*/ 24762 h 42475"/>
                <a:gd name="connsiteX3" fmla="*/ 3816 w 390705"/>
                <a:gd name="connsiteY3" fmla="*/ 42476 h 42475"/>
                <a:gd name="connsiteX4" fmla="*/ 390705 w 390705"/>
                <a:gd name="connsiteY4" fmla="*/ 42476 h 42475"/>
                <a:gd name="connsiteX5" fmla="*/ 386324 w 390705"/>
                <a:gd name="connsiteY5" fmla="*/ 20571 h 42475"/>
                <a:gd name="connsiteX6" fmla="*/ 361560 w 390705"/>
                <a:gd name="connsiteY6" fmla="*/ 0 h 42475"/>
                <a:gd name="connsiteX7" fmla="*/ 361560 w 390705"/>
                <a:gd name="connsiteY7" fmla="*/ 0 h 4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05" h="42475">
                  <a:moveTo>
                    <a:pt x="361560" y="0"/>
                  </a:moveTo>
                  <a:lnTo>
                    <a:pt x="20770" y="0"/>
                  </a:lnTo>
                  <a:cubicBezTo>
                    <a:pt x="7626" y="0"/>
                    <a:pt x="-2089" y="12000"/>
                    <a:pt x="387" y="24762"/>
                  </a:cubicBezTo>
                  <a:lnTo>
                    <a:pt x="3816" y="42476"/>
                  </a:lnTo>
                  <a:lnTo>
                    <a:pt x="390705" y="42476"/>
                  </a:lnTo>
                  <a:lnTo>
                    <a:pt x="386324" y="20571"/>
                  </a:lnTo>
                  <a:cubicBezTo>
                    <a:pt x="384038" y="8571"/>
                    <a:pt x="373752" y="0"/>
                    <a:pt x="361560" y="0"/>
                  </a:cubicBezTo>
                  <a:lnTo>
                    <a:pt x="361560" y="0"/>
                  </a:lnTo>
                  <a:close/>
                </a:path>
              </a:pathLst>
            </a:custGeom>
            <a:solidFill>
              <a:srgbClr val="FFD26C"/>
            </a:solidFill>
            <a:ln w="1904" cap="flat">
              <a:noFill/>
              <a:prstDash val="solid"/>
              <a:miter/>
            </a:ln>
          </p:spPr>
          <p:txBody>
            <a:bodyPr rtlCol="0" anchor="ctr"/>
            <a:lstStyle/>
            <a:p>
              <a:endParaRPr lang="fr-FR"/>
            </a:p>
          </p:txBody>
        </p:sp>
        <p:grpSp>
          <p:nvGrpSpPr>
            <p:cNvPr id="4592" name="Graphique 2">
              <a:extLst>
                <a:ext uri="{FF2B5EF4-FFF2-40B4-BE49-F238E27FC236}">
                  <a16:creationId xmlns:a16="http://schemas.microsoft.com/office/drawing/2014/main" id="{8AC2C310-98EE-671C-23D4-6EE7EB0B2C50}"/>
                </a:ext>
              </a:extLst>
            </p:cNvPr>
            <p:cNvGrpSpPr/>
            <p:nvPr/>
          </p:nvGrpSpPr>
          <p:grpSpPr>
            <a:xfrm>
              <a:off x="3915447" y="18066734"/>
              <a:ext cx="393238" cy="69523"/>
              <a:chOff x="3915447" y="18066734"/>
              <a:chExt cx="393238" cy="69523"/>
            </a:xfrm>
            <a:solidFill>
              <a:srgbClr val="000000"/>
            </a:solidFill>
          </p:grpSpPr>
          <p:sp>
            <p:nvSpPr>
              <p:cNvPr id="4593" name="Forme libre 4592">
                <a:extLst>
                  <a:ext uri="{FF2B5EF4-FFF2-40B4-BE49-F238E27FC236}">
                    <a16:creationId xmlns:a16="http://schemas.microsoft.com/office/drawing/2014/main" id="{14723488-A726-FBD2-D478-85FBF88E237B}"/>
                  </a:ext>
                </a:extLst>
              </p:cNvPr>
              <p:cNvSpPr/>
              <p:nvPr/>
            </p:nvSpPr>
            <p:spPr>
              <a:xfrm>
                <a:off x="3915447" y="18091304"/>
                <a:ext cx="393238" cy="44953"/>
              </a:xfrm>
              <a:custGeom>
                <a:avLst/>
                <a:gdLst>
                  <a:gd name="connsiteX0" fmla="*/ 391905 w 393238"/>
                  <a:gd name="connsiteY0" fmla="*/ 44953 h 44953"/>
                  <a:gd name="connsiteX1" fmla="*/ 5015 w 393238"/>
                  <a:gd name="connsiteY1" fmla="*/ 44953 h 44953"/>
                  <a:gd name="connsiteX2" fmla="*/ 3873 w 393238"/>
                  <a:gd name="connsiteY2" fmla="*/ 44001 h 44953"/>
                  <a:gd name="connsiteX3" fmla="*/ 444 w 393238"/>
                  <a:gd name="connsiteY3" fmla="*/ 26285 h 44953"/>
                  <a:gd name="connsiteX4" fmla="*/ 5015 w 393238"/>
                  <a:gd name="connsiteY4" fmla="*/ 8000 h 44953"/>
                  <a:gd name="connsiteX5" fmla="*/ 21969 w 393238"/>
                  <a:gd name="connsiteY5" fmla="*/ 0 h 44953"/>
                  <a:gd name="connsiteX6" fmla="*/ 362760 w 393238"/>
                  <a:gd name="connsiteY6" fmla="*/ 0 h 44953"/>
                  <a:gd name="connsiteX7" fmla="*/ 388857 w 393238"/>
                  <a:gd name="connsiteY7" fmla="*/ 21523 h 44953"/>
                  <a:gd name="connsiteX8" fmla="*/ 393239 w 393238"/>
                  <a:gd name="connsiteY8" fmla="*/ 43428 h 44953"/>
                  <a:gd name="connsiteX9" fmla="*/ 393048 w 393238"/>
                  <a:gd name="connsiteY9" fmla="*/ 44380 h 44953"/>
                  <a:gd name="connsiteX10" fmla="*/ 391905 w 393238"/>
                  <a:gd name="connsiteY10" fmla="*/ 44953 h 44953"/>
                  <a:gd name="connsiteX11" fmla="*/ 391905 w 393238"/>
                  <a:gd name="connsiteY11" fmla="*/ 44953 h 44953"/>
                  <a:gd name="connsiteX12" fmla="*/ 5968 w 393238"/>
                  <a:gd name="connsiteY12" fmla="*/ 42476 h 44953"/>
                  <a:gd name="connsiteX13" fmla="*/ 390381 w 393238"/>
                  <a:gd name="connsiteY13" fmla="*/ 42476 h 44953"/>
                  <a:gd name="connsiteX14" fmla="*/ 386381 w 393238"/>
                  <a:gd name="connsiteY14" fmla="*/ 21905 h 44953"/>
                  <a:gd name="connsiteX15" fmla="*/ 362569 w 393238"/>
                  <a:gd name="connsiteY15" fmla="*/ 2476 h 44953"/>
                  <a:gd name="connsiteX16" fmla="*/ 21779 w 393238"/>
                  <a:gd name="connsiteY16" fmla="*/ 2476 h 44953"/>
                  <a:gd name="connsiteX17" fmla="*/ 6730 w 393238"/>
                  <a:gd name="connsiteY17" fmla="*/ 9715 h 44953"/>
                  <a:gd name="connsiteX18" fmla="*/ 2730 w 393238"/>
                  <a:gd name="connsiteY18" fmla="*/ 25906 h 44953"/>
                  <a:gd name="connsiteX19" fmla="*/ 5968 w 393238"/>
                  <a:gd name="connsiteY19" fmla="*/ 42476 h 44953"/>
                  <a:gd name="connsiteX20" fmla="*/ 5968 w 393238"/>
                  <a:gd name="connsiteY20" fmla="*/ 42476 h 4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238" h="44953">
                    <a:moveTo>
                      <a:pt x="391905" y="44953"/>
                    </a:moveTo>
                    <a:lnTo>
                      <a:pt x="5015" y="44953"/>
                    </a:lnTo>
                    <a:cubicBezTo>
                      <a:pt x="4444" y="44953"/>
                      <a:pt x="3873" y="44572"/>
                      <a:pt x="3873" y="44001"/>
                    </a:cubicBezTo>
                    <a:lnTo>
                      <a:pt x="444" y="26285"/>
                    </a:lnTo>
                    <a:cubicBezTo>
                      <a:pt x="-890" y="19810"/>
                      <a:pt x="825" y="13144"/>
                      <a:pt x="5015" y="8000"/>
                    </a:cubicBezTo>
                    <a:cubicBezTo>
                      <a:pt x="9206" y="2857"/>
                      <a:pt x="15492" y="0"/>
                      <a:pt x="21969" y="0"/>
                    </a:cubicBezTo>
                    <a:lnTo>
                      <a:pt x="362760" y="0"/>
                    </a:lnTo>
                    <a:cubicBezTo>
                      <a:pt x="375523" y="0"/>
                      <a:pt x="386381" y="8953"/>
                      <a:pt x="388857" y="21523"/>
                    </a:cubicBezTo>
                    <a:lnTo>
                      <a:pt x="393239" y="43428"/>
                    </a:lnTo>
                    <a:cubicBezTo>
                      <a:pt x="393239" y="43809"/>
                      <a:pt x="393239" y="44191"/>
                      <a:pt x="393048" y="44380"/>
                    </a:cubicBezTo>
                    <a:cubicBezTo>
                      <a:pt x="392667" y="44762"/>
                      <a:pt x="392286" y="44953"/>
                      <a:pt x="391905" y="44953"/>
                    </a:cubicBezTo>
                    <a:lnTo>
                      <a:pt x="391905" y="44953"/>
                    </a:lnTo>
                    <a:close/>
                    <a:moveTo>
                      <a:pt x="5968" y="42476"/>
                    </a:moveTo>
                    <a:lnTo>
                      <a:pt x="390381" y="42476"/>
                    </a:lnTo>
                    <a:lnTo>
                      <a:pt x="386381" y="21905"/>
                    </a:lnTo>
                    <a:cubicBezTo>
                      <a:pt x="384095" y="10668"/>
                      <a:pt x="374189" y="2476"/>
                      <a:pt x="362569" y="2476"/>
                    </a:cubicBezTo>
                    <a:lnTo>
                      <a:pt x="21779" y="2476"/>
                    </a:lnTo>
                    <a:cubicBezTo>
                      <a:pt x="15874" y="2476"/>
                      <a:pt x="10349" y="5143"/>
                      <a:pt x="6730" y="9715"/>
                    </a:cubicBezTo>
                    <a:cubicBezTo>
                      <a:pt x="2920" y="14286"/>
                      <a:pt x="1587" y="20191"/>
                      <a:pt x="2730" y="25906"/>
                    </a:cubicBezTo>
                    <a:lnTo>
                      <a:pt x="5968" y="42476"/>
                    </a:lnTo>
                    <a:lnTo>
                      <a:pt x="5968" y="42476"/>
                    </a:lnTo>
                    <a:close/>
                  </a:path>
                </a:pathLst>
              </a:custGeom>
              <a:solidFill>
                <a:srgbClr val="000000"/>
              </a:solidFill>
              <a:ln w="1904" cap="flat">
                <a:noFill/>
                <a:prstDash val="solid"/>
                <a:miter/>
              </a:ln>
            </p:spPr>
            <p:txBody>
              <a:bodyPr rtlCol="0" anchor="ctr"/>
              <a:lstStyle/>
              <a:p>
                <a:endParaRPr lang="fr-FR"/>
              </a:p>
            </p:txBody>
          </p:sp>
          <p:sp>
            <p:nvSpPr>
              <p:cNvPr id="4594" name="Forme libre 4593">
                <a:extLst>
                  <a:ext uri="{FF2B5EF4-FFF2-40B4-BE49-F238E27FC236}">
                    <a16:creationId xmlns:a16="http://schemas.microsoft.com/office/drawing/2014/main" id="{2A9E04D2-3131-62E5-A43C-1F18979A6DA0}"/>
                  </a:ext>
                </a:extLst>
              </p:cNvPr>
              <p:cNvSpPr/>
              <p:nvPr/>
            </p:nvSpPr>
            <p:spPr>
              <a:xfrm>
                <a:off x="3932273" y="18066734"/>
                <a:ext cx="51813" cy="51618"/>
              </a:xfrm>
              <a:custGeom>
                <a:avLst/>
                <a:gdLst>
                  <a:gd name="connsiteX0" fmla="*/ 25716 w 51813"/>
                  <a:gd name="connsiteY0" fmla="*/ 51618 h 51618"/>
                  <a:gd name="connsiteX1" fmla="*/ 24574 w 51813"/>
                  <a:gd name="connsiteY1" fmla="*/ 50476 h 51618"/>
                  <a:gd name="connsiteX2" fmla="*/ 25716 w 51813"/>
                  <a:gd name="connsiteY2" fmla="*/ 49332 h 51618"/>
                  <a:gd name="connsiteX3" fmla="*/ 49147 w 51813"/>
                  <a:gd name="connsiteY3" fmla="*/ 25904 h 51618"/>
                  <a:gd name="connsiteX4" fmla="*/ 25716 w 51813"/>
                  <a:gd name="connsiteY4" fmla="*/ 2476 h 51618"/>
                  <a:gd name="connsiteX5" fmla="*/ 2286 w 51813"/>
                  <a:gd name="connsiteY5" fmla="*/ 25904 h 51618"/>
                  <a:gd name="connsiteX6" fmla="*/ 1143 w 51813"/>
                  <a:gd name="connsiteY6" fmla="*/ 27046 h 51618"/>
                  <a:gd name="connsiteX7" fmla="*/ 0 w 51813"/>
                  <a:gd name="connsiteY7" fmla="*/ 25904 h 51618"/>
                  <a:gd name="connsiteX8" fmla="*/ 25907 w 51813"/>
                  <a:gd name="connsiteY8" fmla="*/ 0 h 51618"/>
                  <a:gd name="connsiteX9" fmla="*/ 51814 w 51813"/>
                  <a:gd name="connsiteY9" fmla="*/ 25904 h 51618"/>
                  <a:gd name="connsiteX10" fmla="*/ 25716 w 51813"/>
                  <a:gd name="connsiteY10" fmla="*/ 51618 h 51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13" h="51618">
                    <a:moveTo>
                      <a:pt x="25716" y="51618"/>
                    </a:moveTo>
                    <a:cubicBezTo>
                      <a:pt x="24954" y="51618"/>
                      <a:pt x="24574" y="51047"/>
                      <a:pt x="24574" y="50476"/>
                    </a:cubicBezTo>
                    <a:cubicBezTo>
                      <a:pt x="24574" y="49713"/>
                      <a:pt x="25145" y="49332"/>
                      <a:pt x="25716" y="49332"/>
                    </a:cubicBezTo>
                    <a:cubicBezTo>
                      <a:pt x="38670" y="49332"/>
                      <a:pt x="49147" y="38856"/>
                      <a:pt x="49147" y="25904"/>
                    </a:cubicBezTo>
                    <a:cubicBezTo>
                      <a:pt x="49147" y="12952"/>
                      <a:pt x="38670" y="2476"/>
                      <a:pt x="25716" y="2476"/>
                    </a:cubicBezTo>
                    <a:cubicBezTo>
                      <a:pt x="12763" y="2476"/>
                      <a:pt x="2286" y="12952"/>
                      <a:pt x="2286" y="25904"/>
                    </a:cubicBezTo>
                    <a:cubicBezTo>
                      <a:pt x="2286" y="26667"/>
                      <a:pt x="1714" y="27046"/>
                      <a:pt x="1143" y="27046"/>
                    </a:cubicBezTo>
                    <a:cubicBezTo>
                      <a:pt x="571" y="27046"/>
                      <a:pt x="0" y="26475"/>
                      <a:pt x="0" y="25904"/>
                    </a:cubicBezTo>
                    <a:cubicBezTo>
                      <a:pt x="0" y="11618"/>
                      <a:pt x="11620" y="0"/>
                      <a:pt x="25907" y="0"/>
                    </a:cubicBezTo>
                    <a:cubicBezTo>
                      <a:pt x="40194" y="0"/>
                      <a:pt x="51814" y="11618"/>
                      <a:pt x="51814" y="25904"/>
                    </a:cubicBezTo>
                    <a:cubicBezTo>
                      <a:pt x="51814" y="40190"/>
                      <a:pt x="40003" y="51618"/>
                      <a:pt x="25716" y="51618"/>
                    </a:cubicBezTo>
                    <a:close/>
                  </a:path>
                </a:pathLst>
              </a:custGeom>
              <a:solidFill>
                <a:srgbClr val="000000"/>
              </a:solidFill>
              <a:ln w="1904" cap="flat">
                <a:noFill/>
                <a:prstDash val="solid"/>
                <a:miter/>
              </a:ln>
            </p:spPr>
            <p:txBody>
              <a:bodyPr rtlCol="0" anchor="ctr"/>
              <a:lstStyle/>
              <a:p>
                <a:endParaRPr lang="fr-FR"/>
              </a:p>
            </p:txBody>
          </p:sp>
          <p:sp>
            <p:nvSpPr>
              <p:cNvPr id="4595" name="Forme libre 4594">
                <a:extLst>
                  <a:ext uri="{FF2B5EF4-FFF2-40B4-BE49-F238E27FC236}">
                    <a16:creationId xmlns:a16="http://schemas.microsoft.com/office/drawing/2014/main" id="{EA1DE7FB-7E28-900D-CEF6-60AD2F10C7C2}"/>
                  </a:ext>
                </a:extLst>
              </p:cNvPr>
              <p:cNvSpPr/>
              <p:nvPr/>
            </p:nvSpPr>
            <p:spPr>
              <a:xfrm>
                <a:off x="3991706" y="18066734"/>
                <a:ext cx="51814" cy="51618"/>
              </a:xfrm>
              <a:custGeom>
                <a:avLst/>
                <a:gdLst>
                  <a:gd name="connsiteX0" fmla="*/ 25716 w 51814"/>
                  <a:gd name="connsiteY0" fmla="*/ 51618 h 51618"/>
                  <a:gd name="connsiteX1" fmla="*/ 24574 w 51814"/>
                  <a:gd name="connsiteY1" fmla="*/ 50476 h 51618"/>
                  <a:gd name="connsiteX2" fmla="*/ 25716 w 51814"/>
                  <a:gd name="connsiteY2" fmla="*/ 49332 h 51618"/>
                  <a:gd name="connsiteX3" fmla="*/ 49147 w 51814"/>
                  <a:gd name="connsiteY3" fmla="*/ 25904 h 51618"/>
                  <a:gd name="connsiteX4" fmla="*/ 25716 w 51814"/>
                  <a:gd name="connsiteY4" fmla="*/ 2476 h 51618"/>
                  <a:gd name="connsiteX5" fmla="*/ 2286 w 51814"/>
                  <a:gd name="connsiteY5" fmla="*/ 25904 h 51618"/>
                  <a:gd name="connsiteX6" fmla="*/ 1143 w 51814"/>
                  <a:gd name="connsiteY6" fmla="*/ 27046 h 51618"/>
                  <a:gd name="connsiteX7" fmla="*/ 0 w 51814"/>
                  <a:gd name="connsiteY7" fmla="*/ 25904 h 51618"/>
                  <a:gd name="connsiteX8" fmla="*/ 25907 w 51814"/>
                  <a:gd name="connsiteY8" fmla="*/ 0 h 51618"/>
                  <a:gd name="connsiteX9" fmla="*/ 51814 w 51814"/>
                  <a:gd name="connsiteY9" fmla="*/ 25904 h 51618"/>
                  <a:gd name="connsiteX10" fmla="*/ 25716 w 51814"/>
                  <a:gd name="connsiteY10" fmla="*/ 51618 h 51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14" h="51618">
                    <a:moveTo>
                      <a:pt x="25716" y="51618"/>
                    </a:moveTo>
                    <a:cubicBezTo>
                      <a:pt x="24954" y="51618"/>
                      <a:pt x="24574" y="51047"/>
                      <a:pt x="24574" y="50476"/>
                    </a:cubicBezTo>
                    <a:cubicBezTo>
                      <a:pt x="24574" y="49713"/>
                      <a:pt x="25145" y="49332"/>
                      <a:pt x="25716" y="49332"/>
                    </a:cubicBezTo>
                    <a:cubicBezTo>
                      <a:pt x="38670" y="49332"/>
                      <a:pt x="49147" y="38856"/>
                      <a:pt x="49147" y="25904"/>
                    </a:cubicBezTo>
                    <a:cubicBezTo>
                      <a:pt x="49147" y="12952"/>
                      <a:pt x="38670" y="2476"/>
                      <a:pt x="25716" y="2476"/>
                    </a:cubicBezTo>
                    <a:cubicBezTo>
                      <a:pt x="12763" y="2476"/>
                      <a:pt x="2286" y="12952"/>
                      <a:pt x="2286" y="25904"/>
                    </a:cubicBezTo>
                    <a:cubicBezTo>
                      <a:pt x="2286" y="26667"/>
                      <a:pt x="1714" y="27046"/>
                      <a:pt x="1143" y="27046"/>
                    </a:cubicBezTo>
                    <a:cubicBezTo>
                      <a:pt x="381" y="27046"/>
                      <a:pt x="0" y="26475"/>
                      <a:pt x="0" y="25904"/>
                    </a:cubicBezTo>
                    <a:cubicBezTo>
                      <a:pt x="0" y="11618"/>
                      <a:pt x="11620" y="0"/>
                      <a:pt x="25907" y="0"/>
                    </a:cubicBezTo>
                    <a:cubicBezTo>
                      <a:pt x="40194" y="0"/>
                      <a:pt x="51814" y="11618"/>
                      <a:pt x="51814" y="25904"/>
                    </a:cubicBezTo>
                    <a:cubicBezTo>
                      <a:pt x="51814" y="40190"/>
                      <a:pt x="40003" y="51618"/>
                      <a:pt x="25716" y="51618"/>
                    </a:cubicBezTo>
                    <a:close/>
                  </a:path>
                </a:pathLst>
              </a:custGeom>
              <a:solidFill>
                <a:srgbClr val="000000"/>
              </a:solidFill>
              <a:ln w="1904" cap="flat">
                <a:noFill/>
                <a:prstDash val="solid"/>
                <a:miter/>
              </a:ln>
            </p:spPr>
            <p:txBody>
              <a:bodyPr rtlCol="0" anchor="ctr"/>
              <a:lstStyle/>
              <a:p>
                <a:endParaRPr lang="fr-FR"/>
              </a:p>
            </p:txBody>
          </p:sp>
          <p:sp>
            <p:nvSpPr>
              <p:cNvPr id="4596" name="Forme libre 4595">
                <a:extLst>
                  <a:ext uri="{FF2B5EF4-FFF2-40B4-BE49-F238E27FC236}">
                    <a16:creationId xmlns:a16="http://schemas.microsoft.com/office/drawing/2014/main" id="{E37C2A8F-BF40-ECEC-1679-8945E88AC290}"/>
                  </a:ext>
                </a:extLst>
              </p:cNvPr>
              <p:cNvSpPr/>
              <p:nvPr/>
            </p:nvSpPr>
            <p:spPr>
              <a:xfrm>
                <a:off x="4051140" y="18066734"/>
                <a:ext cx="51813" cy="51618"/>
              </a:xfrm>
              <a:custGeom>
                <a:avLst/>
                <a:gdLst>
                  <a:gd name="connsiteX0" fmla="*/ 25716 w 51813"/>
                  <a:gd name="connsiteY0" fmla="*/ 51618 h 51618"/>
                  <a:gd name="connsiteX1" fmla="*/ 24573 w 51813"/>
                  <a:gd name="connsiteY1" fmla="*/ 50476 h 51618"/>
                  <a:gd name="connsiteX2" fmla="*/ 25716 w 51813"/>
                  <a:gd name="connsiteY2" fmla="*/ 49332 h 51618"/>
                  <a:gd name="connsiteX3" fmla="*/ 49147 w 51813"/>
                  <a:gd name="connsiteY3" fmla="*/ 25904 h 51618"/>
                  <a:gd name="connsiteX4" fmla="*/ 25716 w 51813"/>
                  <a:gd name="connsiteY4" fmla="*/ 2476 h 51618"/>
                  <a:gd name="connsiteX5" fmla="*/ 2286 w 51813"/>
                  <a:gd name="connsiteY5" fmla="*/ 25904 h 51618"/>
                  <a:gd name="connsiteX6" fmla="*/ 1143 w 51813"/>
                  <a:gd name="connsiteY6" fmla="*/ 27046 h 51618"/>
                  <a:gd name="connsiteX7" fmla="*/ 0 w 51813"/>
                  <a:gd name="connsiteY7" fmla="*/ 25904 h 51618"/>
                  <a:gd name="connsiteX8" fmla="*/ 25907 w 51813"/>
                  <a:gd name="connsiteY8" fmla="*/ 0 h 51618"/>
                  <a:gd name="connsiteX9" fmla="*/ 51814 w 51813"/>
                  <a:gd name="connsiteY9" fmla="*/ 25904 h 51618"/>
                  <a:gd name="connsiteX10" fmla="*/ 25716 w 51813"/>
                  <a:gd name="connsiteY10" fmla="*/ 51618 h 51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813" h="51618">
                    <a:moveTo>
                      <a:pt x="25716" y="51618"/>
                    </a:moveTo>
                    <a:cubicBezTo>
                      <a:pt x="24954" y="51618"/>
                      <a:pt x="24573" y="51047"/>
                      <a:pt x="24573" y="50476"/>
                    </a:cubicBezTo>
                    <a:cubicBezTo>
                      <a:pt x="24573" y="49713"/>
                      <a:pt x="25145" y="49332"/>
                      <a:pt x="25716" y="49332"/>
                    </a:cubicBezTo>
                    <a:cubicBezTo>
                      <a:pt x="38670" y="49332"/>
                      <a:pt x="49147" y="38856"/>
                      <a:pt x="49147" y="25904"/>
                    </a:cubicBezTo>
                    <a:cubicBezTo>
                      <a:pt x="49147" y="12952"/>
                      <a:pt x="38670" y="2476"/>
                      <a:pt x="25716" y="2476"/>
                    </a:cubicBezTo>
                    <a:cubicBezTo>
                      <a:pt x="12763" y="2476"/>
                      <a:pt x="2286" y="12952"/>
                      <a:pt x="2286" y="25904"/>
                    </a:cubicBezTo>
                    <a:cubicBezTo>
                      <a:pt x="2286" y="26667"/>
                      <a:pt x="1714" y="27046"/>
                      <a:pt x="1143" y="27046"/>
                    </a:cubicBezTo>
                    <a:cubicBezTo>
                      <a:pt x="381" y="27046"/>
                      <a:pt x="0" y="26475"/>
                      <a:pt x="0" y="25904"/>
                    </a:cubicBezTo>
                    <a:cubicBezTo>
                      <a:pt x="0" y="11618"/>
                      <a:pt x="11620" y="0"/>
                      <a:pt x="25907" y="0"/>
                    </a:cubicBezTo>
                    <a:cubicBezTo>
                      <a:pt x="40194" y="0"/>
                      <a:pt x="51814" y="11618"/>
                      <a:pt x="51814" y="25904"/>
                    </a:cubicBezTo>
                    <a:cubicBezTo>
                      <a:pt x="51814" y="40190"/>
                      <a:pt x="40003" y="51618"/>
                      <a:pt x="25716" y="51618"/>
                    </a:cubicBezTo>
                    <a:close/>
                  </a:path>
                </a:pathLst>
              </a:custGeom>
              <a:solidFill>
                <a:srgbClr val="000000"/>
              </a:solidFill>
              <a:ln w="1904" cap="flat">
                <a:noFill/>
                <a:prstDash val="solid"/>
                <a:miter/>
              </a:ln>
            </p:spPr>
            <p:txBody>
              <a:bodyPr rtlCol="0" anchor="ctr"/>
              <a:lstStyle/>
              <a:p>
                <a:endParaRPr lang="fr-FR"/>
              </a:p>
            </p:txBody>
          </p:sp>
          <p:sp>
            <p:nvSpPr>
              <p:cNvPr id="4597" name="Forme libre 4596">
                <a:extLst>
                  <a:ext uri="{FF2B5EF4-FFF2-40B4-BE49-F238E27FC236}">
                    <a16:creationId xmlns:a16="http://schemas.microsoft.com/office/drawing/2014/main" id="{DB6C8D84-C1F2-640C-F527-CB8E37F8E5F2}"/>
                  </a:ext>
                </a:extLst>
              </p:cNvPr>
              <p:cNvSpPr/>
              <p:nvPr/>
            </p:nvSpPr>
            <p:spPr>
              <a:xfrm>
                <a:off x="4110573" y="18066734"/>
                <a:ext cx="51813" cy="51618"/>
              </a:xfrm>
              <a:custGeom>
                <a:avLst/>
                <a:gdLst>
                  <a:gd name="connsiteX0" fmla="*/ 25716 w 51813"/>
                  <a:gd name="connsiteY0" fmla="*/ 51618 h 51618"/>
                  <a:gd name="connsiteX1" fmla="*/ 24574 w 51813"/>
                  <a:gd name="connsiteY1" fmla="*/ 50476 h 51618"/>
                  <a:gd name="connsiteX2" fmla="*/ 25716 w 51813"/>
                  <a:gd name="connsiteY2" fmla="*/ 49332 h 51618"/>
                  <a:gd name="connsiteX3" fmla="*/ 49147 w 51813"/>
                  <a:gd name="connsiteY3" fmla="*/ 25904 h 51618"/>
                  <a:gd name="connsiteX4" fmla="*/ 25716 w 51813"/>
                  <a:gd name="connsiteY4" fmla="*/ 2476 h 51618"/>
                  <a:gd name="connsiteX5" fmla="*/ 2286 w 51813"/>
                  <a:gd name="connsiteY5" fmla="*/ 25904 h 51618"/>
                  <a:gd name="connsiteX6" fmla="*/ 1143 w 51813"/>
                  <a:gd name="connsiteY6" fmla="*/ 27046 h 51618"/>
                  <a:gd name="connsiteX7" fmla="*/ 0 w 51813"/>
                  <a:gd name="connsiteY7" fmla="*/ 25904 h 51618"/>
                  <a:gd name="connsiteX8" fmla="*/ 25907 w 51813"/>
                  <a:gd name="connsiteY8" fmla="*/ 0 h 51618"/>
                  <a:gd name="connsiteX9" fmla="*/ 51814 w 51813"/>
                  <a:gd name="connsiteY9" fmla="*/ 25904 h 51618"/>
                  <a:gd name="connsiteX10" fmla="*/ 25716 w 51813"/>
                  <a:gd name="connsiteY10" fmla="*/ 51618 h 51618"/>
                  <a:gd name="connsiteX11" fmla="*/ 25716 w 51813"/>
                  <a:gd name="connsiteY11" fmla="*/ 51618 h 51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813" h="51618">
                    <a:moveTo>
                      <a:pt x="25716" y="51618"/>
                    </a:moveTo>
                    <a:cubicBezTo>
                      <a:pt x="24954" y="51618"/>
                      <a:pt x="24574" y="51047"/>
                      <a:pt x="24574" y="50476"/>
                    </a:cubicBezTo>
                    <a:cubicBezTo>
                      <a:pt x="24574" y="49713"/>
                      <a:pt x="25145" y="49332"/>
                      <a:pt x="25716" y="49332"/>
                    </a:cubicBezTo>
                    <a:cubicBezTo>
                      <a:pt x="38670" y="49332"/>
                      <a:pt x="49147" y="38856"/>
                      <a:pt x="49147" y="25904"/>
                    </a:cubicBezTo>
                    <a:cubicBezTo>
                      <a:pt x="49147" y="12952"/>
                      <a:pt x="38670" y="2476"/>
                      <a:pt x="25716" y="2476"/>
                    </a:cubicBezTo>
                    <a:cubicBezTo>
                      <a:pt x="12763" y="2476"/>
                      <a:pt x="2286" y="12952"/>
                      <a:pt x="2286" y="25904"/>
                    </a:cubicBezTo>
                    <a:cubicBezTo>
                      <a:pt x="2286" y="26667"/>
                      <a:pt x="1714" y="27046"/>
                      <a:pt x="1143" y="27046"/>
                    </a:cubicBezTo>
                    <a:cubicBezTo>
                      <a:pt x="572" y="27046"/>
                      <a:pt x="0" y="26475"/>
                      <a:pt x="0" y="25904"/>
                    </a:cubicBezTo>
                    <a:cubicBezTo>
                      <a:pt x="0" y="11618"/>
                      <a:pt x="11620" y="0"/>
                      <a:pt x="25907" y="0"/>
                    </a:cubicBezTo>
                    <a:cubicBezTo>
                      <a:pt x="40194" y="0"/>
                      <a:pt x="51814" y="11618"/>
                      <a:pt x="51814" y="25904"/>
                    </a:cubicBezTo>
                    <a:cubicBezTo>
                      <a:pt x="51814" y="40190"/>
                      <a:pt x="40003" y="51618"/>
                      <a:pt x="25716" y="51618"/>
                    </a:cubicBezTo>
                    <a:lnTo>
                      <a:pt x="25716" y="51618"/>
                    </a:lnTo>
                    <a:close/>
                  </a:path>
                </a:pathLst>
              </a:custGeom>
              <a:solidFill>
                <a:srgbClr val="000000"/>
              </a:solidFill>
              <a:ln w="1904" cap="flat">
                <a:noFill/>
                <a:prstDash val="solid"/>
                <a:miter/>
              </a:ln>
            </p:spPr>
            <p:txBody>
              <a:bodyPr rtlCol="0" anchor="ctr"/>
              <a:lstStyle/>
              <a:p>
                <a:endParaRPr lang="fr-FR"/>
              </a:p>
            </p:txBody>
          </p:sp>
          <p:sp>
            <p:nvSpPr>
              <p:cNvPr id="4598" name="Forme libre 4597">
                <a:extLst>
                  <a:ext uri="{FF2B5EF4-FFF2-40B4-BE49-F238E27FC236}">
                    <a16:creationId xmlns:a16="http://schemas.microsoft.com/office/drawing/2014/main" id="{C22106C4-F342-4F90-AD42-AA799C46240E}"/>
                  </a:ext>
                </a:extLst>
              </p:cNvPr>
              <p:cNvSpPr/>
              <p:nvPr/>
            </p:nvSpPr>
            <p:spPr>
              <a:xfrm>
                <a:off x="4170007" y="18066734"/>
                <a:ext cx="51814" cy="51618"/>
              </a:xfrm>
              <a:custGeom>
                <a:avLst/>
                <a:gdLst>
                  <a:gd name="connsiteX0" fmla="*/ 25716 w 51814"/>
                  <a:gd name="connsiteY0" fmla="*/ 51618 h 51618"/>
                  <a:gd name="connsiteX1" fmla="*/ 24574 w 51814"/>
                  <a:gd name="connsiteY1" fmla="*/ 50476 h 51618"/>
                  <a:gd name="connsiteX2" fmla="*/ 25716 w 51814"/>
                  <a:gd name="connsiteY2" fmla="*/ 49332 h 51618"/>
                  <a:gd name="connsiteX3" fmla="*/ 49147 w 51814"/>
                  <a:gd name="connsiteY3" fmla="*/ 25904 h 51618"/>
                  <a:gd name="connsiteX4" fmla="*/ 25716 w 51814"/>
                  <a:gd name="connsiteY4" fmla="*/ 2476 h 51618"/>
                  <a:gd name="connsiteX5" fmla="*/ 2286 w 51814"/>
                  <a:gd name="connsiteY5" fmla="*/ 25904 h 51618"/>
                  <a:gd name="connsiteX6" fmla="*/ 1143 w 51814"/>
                  <a:gd name="connsiteY6" fmla="*/ 27046 h 51618"/>
                  <a:gd name="connsiteX7" fmla="*/ 0 w 51814"/>
                  <a:gd name="connsiteY7" fmla="*/ 25904 h 51618"/>
                  <a:gd name="connsiteX8" fmla="*/ 25907 w 51814"/>
                  <a:gd name="connsiteY8" fmla="*/ 0 h 51618"/>
                  <a:gd name="connsiteX9" fmla="*/ 51814 w 51814"/>
                  <a:gd name="connsiteY9" fmla="*/ 25904 h 51618"/>
                  <a:gd name="connsiteX10" fmla="*/ 25716 w 51814"/>
                  <a:gd name="connsiteY10" fmla="*/ 51618 h 51618"/>
                  <a:gd name="connsiteX11" fmla="*/ 25716 w 51814"/>
                  <a:gd name="connsiteY11" fmla="*/ 51618 h 51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814" h="51618">
                    <a:moveTo>
                      <a:pt x="25716" y="51618"/>
                    </a:moveTo>
                    <a:cubicBezTo>
                      <a:pt x="24955" y="51618"/>
                      <a:pt x="24574" y="51047"/>
                      <a:pt x="24574" y="50476"/>
                    </a:cubicBezTo>
                    <a:cubicBezTo>
                      <a:pt x="24574" y="49713"/>
                      <a:pt x="25145" y="49332"/>
                      <a:pt x="25716" y="49332"/>
                    </a:cubicBezTo>
                    <a:cubicBezTo>
                      <a:pt x="38670" y="49332"/>
                      <a:pt x="49147" y="38856"/>
                      <a:pt x="49147" y="25904"/>
                    </a:cubicBezTo>
                    <a:cubicBezTo>
                      <a:pt x="49147" y="12952"/>
                      <a:pt x="38670" y="2476"/>
                      <a:pt x="25716" y="2476"/>
                    </a:cubicBezTo>
                    <a:cubicBezTo>
                      <a:pt x="12763" y="2476"/>
                      <a:pt x="2286" y="12952"/>
                      <a:pt x="2286" y="25904"/>
                    </a:cubicBezTo>
                    <a:cubicBezTo>
                      <a:pt x="2286" y="26667"/>
                      <a:pt x="1714" y="27046"/>
                      <a:pt x="1143" y="27046"/>
                    </a:cubicBezTo>
                    <a:cubicBezTo>
                      <a:pt x="572" y="27046"/>
                      <a:pt x="0" y="26475"/>
                      <a:pt x="0" y="25904"/>
                    </a:cubicBezTo>
                    <a:cubicBezTo>
                      <a:pt x="0" y="11618"/>
                      <a:pt x="11620" y="0"/>
                      <a:pt x="25907" y="0"/>
                    </a:cubicBezTo>
                    <a:cubicBezTo>
                      <a:pt x="40194" y="0"/>
                      <a:pt x="51814" y="11618"/>
                      <a:pt x="51814" y="25904"/>
                    </a:cubicBezTo>
                    <a:cubicBezTo>
                      <a:pt x="51814" y="40190"/>
                      <a:pt x="40003" y="51618"/>
                      <a:pt x="25716" y="51618"/>
                    </a:cubicBezTo>
                    <a:lnTo>
                      <a:pt x="25716" y="51618"/>
                    </a:lnTo>
                    <a:close/>
                  </a:path>
                </a:pathLst>
              </a:custGeom>
              <a:solidFill>
                <a:srgbClr val="000000"/>
              </a:solidFill>
              <a:ln w="1904" cap="flat">
                <a:noFill/>
                <a:prstDash val="solid"/>
                <a:miter/>
              </a:ln>
            </p:spPr>
            <p:txBody>
              <a:bodyPr rtlCol="0" anchor="ctr"/>
              <a:lstStyle/>
              <a:p>
                <a:endParaRPr lang="fr-FR"/>
              </a:p>
            </p:txBody>
          </p:sp>
          <p:sp>
            <p:nvSpPr>
              <p:cNvPr id="4599" name="Forme libre 4598">
                <a:extLst>
                  <a:ext uri="{FF2B5EF4-FFF2-40B4-BE49-F238E27FC236}">
                    <a16:creationId xmlns:a16="http://schemas.microsoft.com/office/drawing/2014/main" id="{DB3D4D62-9FEC-7D93-B3F3-9E9D048E4C6A}"/>
                  </a:ext>
                </a:extLst>
              </p:cNvPr>
              <p:cNvSpPr/>
              <p:nvPr/>
            </p:nvSpPr>
            <p:spPr>
              <a:xfrm>
                <a:off x="4229441" y="18066734"/>
                <a:ext cx="51813" cy="51618"/>
              </a:xfrm>
              <a:custGeom>
                <a:avLst/>
                <a:gdLst>
                  <a:gd name="connsiteX0" fmla="*/ 25716 w 51813"/>
                  <a:gd name="connsiteY0" fmla="*/ 51618 h 51618"/>
                  <a:gd name="connsiteX1" fmla="*/ 24574 w 51813"/>
                  <a:gd name="connsiteY1" fmla="*/ 50476 h 51618"/>
                  <a:gd name="connsiteX2" fmla="*/ 25716 w 51813"/>
                  <a:gd name="connsiteY2" fmla="*/ 49332 h 51618"/>
                  <a:gd name="connsiteX3" fmla="*/ 49147 w 51813"/>
                  <a:gd name="connsiteY3" fmla="*/ 25904 h 51618"/>
                  <a:gd name="connsiteX4" fmla="*/ 25716 w 51813"/>
                  <a:gd name="connsiteY4" fmla="*/ 2476 h 51618"/>
                  <a:gd name="connsiteX5" fmla="*/ 2286 w 51813"/>
                  <a:gd name="connsiteY5" fmla="*/ 25904 h 51618"/>
                  <a:gd name="connsiteX6" fmla="*/ 1143 w 51813"/>
                  <a:gd name="connsiteY6" fmla="*/ 27046 h 51618"/>
                  <a:gd name="connsiteX7" fmla="*/ 0 w 51813"/>
                  <a:gd name="connsiteY7" fmla="*/ 25904 h 51618"/>
                  <a:gd name="connsiteX8" fmla="*/ 25907 w 51813"/>
                  <a:gd name="connsiteY8" fmla="*/ 0 h 51618"/>
                  <a:gd name="connsiteX9" fmla="*/ 51814 w 51813"/>
                  <a:gd name="connsiteY9" fmla="*/ 25904 h 51618"/>
                  <a:gd name="connsiteX10" fmla="*/ 25716 w 51813"/>
                  <a:gd name="connsiteY10" fmla="*/ 51618 h 51618"/>
                  <a:gd name="connsiteX11" fmla="*/ 25716 w 51813"/>
                  <a:gd name="connsiteY11" fmla="*/ 51618 h 51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813" h="51618">
                    <a:moveTo>
                      <a:pt x="25716" y="51618"/>
                    </a:moveTo>
                    <a:cubicBezTo>
                      <a:pt x="24954" y="51618"/>
                      <a:pt x="24574" y="51047"/>
                      <a:pt x="24574" y="50476"/>
                    </a:cubicBezTo>
                    <a:cubicBezTo>
                      <a:pt x="24574" y="49713"/>
                      <a:pt x="25145" y="49332"/>
                      <a:pt x="25716" y="49332"/>
                    </a:cubicBezTo>
                    <a:cubicBezTo>
                      <a:pt x="38670" y="49332"/>
                      <a:pt x="49147" y="38856"/>
                      <a:pt x="49147" y="25904"/>
                    </a:cubicBezTo>
                    <a:cubicBezTo>
                      <a:pt x="49147" y="12952"/>
                      <a:pt x="38670" y="2476"/>
                      <a:pt x="25716" y="2476"/>
                    </a:cubicBezTo>
                    <a:cubicBezTo>
                      <a:pt x="12763" y="2476"/>
                      <a:pt x="2286" y="12952"/>
                      <a:pt x="2286" y="25904"/>
                    </a:cubicBezTo>
                    <a:cubicBezTo>
                      <a:pt x="2286" y="26667"/>
                      <a:pt x="1714" y="27046"/>
                      <a:pt x="1143" y="27046"/>
                    </a:cubicBezTo>
                    <a:cubicBezTo>
                      <a:pt x="571" y="27046"/>
                      <a:pt x="0" y="26475"/>
                      <a:pt x="0" y="25904"/>
                    </a:cubicBezTo>
                    <a:cubicBezTo>
                      <a:pt x="0" y="11618"/>
                      <a:pt x="11620" y="0"/>
                      <a:pt x="25907" y="0"/>
                    </a:cubicBezTo>
                    <a:cubicBezTo>
                      <a:pt x="40194" y="0"/>
                      <a:pt x="51814" y="11618"/>
                      <a:pt x="51814" y="25904"/>
                    </a:cubicBezTo>
                    <a:cubicBezTo>
                      <a:pt x="51814" y="40190"/>
                      <a:pt x="40003" y="51618"/>
                      <a:pt x="25716" y="51618"/>
                    </a:cubicBezTo>
                    <a:lnTo>
                      <a:pt x="25716" y="51618"/>
                    </a:lnTo>
                    <a:close/>
                  </a:path>
                </a:pathLst>
              </a:custGeom>
              <a:solidFill>
                <a:srgbClr val="000000"/>
              </a:solidFill>
              <a:ln w="1904" cap="flat">
                <a:noFill/>
                <a:prstDash val="solid"/>
                <a:miter/>
              </a:ln>
            </p:spPr>
            <p:txBody>
              <a:bodyPr rtlCol="0" anchor="ctr"/>
              <a:lstStyle/>
              <a:p>
                <a:endParaRPr lang="fr-FR"/>
              </a:p>
            </p:txBody>
          </p:sp>
          <p:sp>
            <p:nvSpPr>
              <p:cNvPr id="4600" name="Forme libre 4599">
                <a:extLst>
                  <a:ext uri="{FF2B5EF4-FFF2-40B4-BE49-F238E27FC236}">
                    <a16:creationId xmlns:a16="http://schemas.microsoft.com/office/drawing/2014/main" id="{0F9E91A2-F8D2-D7A6-ADD8-A1BD52CB27A2}"/>
                  </a:ext>
                </a:extLst>
              </p:cNvPr>
              <p:cNvSpPr/>
              <p:nvPr/>
            </p:nvSpPr>
            <p:spPr>
              <a:xfrm>
                <a:off x="3954179" y="18113399"/>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1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1"/>
                      <a:pt x="3810" y="1"/>
                    </a:cubicBezTo>
                    <a:cubicBezTo>
                      <a:pt x="5914" y="1"/>
                      <a:pt x="7620" y="1706"/>
                      <a:pt x="7620" y="3810"/>
                    </a:cubicBezTo>
                    <a:close/>
                  </a:path>
                </a:pathLst>
              </a:custGeom>
              <a:solidFill>
                <a:srgbClr val="000000"/>
              </a:solidFill>
              <a:ln w="1904" cap="flat">
                <a:noFill/>
                <a:prstDash val="solid"/>
                <a:miter/>
              </a:ln>
            </p:spPr>
            <p:txBody>
              <a:bodyPr rtlCol="0" anchor="ctr"/>
              <a:lstStyle/>
              <a:p>
                <a:endParaRPr lang="fr-FR"/>
              </a:p>
            </p:txBody>
          </p:sp>
          <p:sp>
            <p:nvSpPr>
              <p:cNvPr id="4601" name="Forme libre 4600">
                <a:extLst>
                  <a:ext uri="{FF2B5EF4-FFF2-40B4-BE49-F238E27FC236}">
                    <a16:creationId xmlns:a16="http://schemas.microsoft.com/office/drawing/2014/main" id="{5692B1A5-4AF9-D58C-945A-1E4C3B2EC8CF}"/>
                  </a:ext>
                </a:extLst>
              </p:cNvPr>
              <p:cNvSpPr/>
              <p:nvPr/>
            </p:nvSpPr>
            <p:spPr>
              <a:xfrm>
                <a:off x="3952846" y="18111875"/>
                <a:ext cx="10286" cy="10286"/>
              </a:xfrm>
              <a:custGeom>
                <a:avLst/>
                <a:gdLst>
                  <a:gd name="connsiteX0" fmla="*/ 5143 w 10286"/>
                  <a:gd name="connsiteY0" fmla="*/ 10286 h 10286"/>
                  <a:gd name="connsiteX1" fmla="*/ 0 w 10286"/>
                  <a:gd name="connsiteY1" fmla="*/ 5143 h 10286"/>
                  <a:gd name="connsiteX2" fmla="*/ 5143 w 10286"/>
                  <a:gd name="connsiteY2" fmla="*/ 0 h 10286"/>
                  <a:gd name="connsiteX3" fmla="*/ 10287 w 10286"/>
                  <a:gd name="connsiteY3" fmla="*/ 5143 h 10286"/>
                  <a:gd name="connsiteX4" fmla="*/ 5143 w 10286"/>
                  <a:gd name="connsiteY4" fmla="*/ 10286 h 10286"/>
                  <a:gd name="connsiteX5" fmla="*/ 5143 w 10286"/>
                  <a:gd name="connsiteY5" fmla="*/ 2667 h 10286"/>
                  <a:gd name="connsiteX6" fmla="*/ 2476 w 10286"/>
                  <a:gd name="connsiteY6" fmla="*/ 5335 h 10286"/>
                  <a:gd name="connsiteX7" fmla="*/ 5143 w 10286"/>
                  <a:gd name="connsiteY7" fmla="*/ 8000 h 10286"/>
                  <a:gd name="connsiteX8" fmla="*/ 7810 w 10286"/>
                  <a:gd name="connsiteY8" fmla="*/ 5335 h 10286"/>
                  <a:gd name="connsiteX9" fmla="*/ 5143 w 10286"/>
                  <a:gd name="connsiteY9" fmla="*/ 2667 h 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86" h="10286">
                    <a:moveTo>
                      <a:pt x="5143" y="10286"/>
                    </a:moveTo>
                    <a:cubicBezTo>
                      <a:pt x="2286" y="10286"/>
                      <a:pt x="0" y="8000"/>
                      <a:pt x="0" y="5143"/>
                    </a:cubicBezTo>
                    <a:cubicBezTo>
                      <a:pt x="0" y="2286"/>
                      <a:pt x="2286" y="0"/>
                      <a:pt x="5143" y="0"/>
                    </a:cubicBezTo>
                    <a:cubicBezTo>
                      <a:pt x="8001" y="0"/>
                      <a:pt x="10287" y="2286"/>
                      <a:pt x="10287" y="5143"/>
                    </a:cubicBezTo>
                    <a:cubicBezTo>
                      <a:pt x="10287" y="8000"/>
                      <a:pt x="8001" y="10286"/>
                      <a:pt x="5143" y="10286"/>
                    </a:cubicBezTo>
                    <a:close/>
                    <a:moveTo>
                      <a:pt x="5143" y="2667"/>
                    </a:moveTo>
                    <a:cubicBezTo>
                      <a:pt x="3619" y="2667"/>
                      <a:pt x="2476" y="3810"/>
                      <a:pt x="2476" y="5335"/>
                    </a:cubicBezTo>
                    <a:cubicBezTo>
                      <a:pt x="2476" y="6858"/>
                      <a:pt x="3619" y="8000"/>
                      <a:pt x="5143" y="8000"/>
                    </a:cubicBezTo>
                    <a:cubicBezTo>
                      <a:pt x="6667" y="8000"/>
                      <a:pt x="7810" y="6858"/>
                      <a:pt x="7810" y="5335"/>
                    </a:cubicBezTo>
                    <a:cubicBezTo>
                      <a:pt x="7810" y="3810"/>
                      <a:pt x="6667" y="2667"/>
                      <a:pt x="5143" y="2667"/>
                    </a:cubicBezTo>
                    <a:close/>
                  </a:path>
                </a:pathLst>
              </a:custGeom>
              <a:solidFill>
                <a:srgbClr val="000000"/>
              </a:solidFill>
              <a:ln w="1904" cap="flat">
                <a:noFill/>
                <a:prstDash val="solid"/>
                <a:miter/>
              </a:ln>
            </p:spPr>
            <p:txBody>
              <a:bodyPr rtlCol="0" anchor="ctr"/>
              <a:lstStyle/>
              <a:p>
                <a:endParaRPr lang="fr-FR"/>
              </a:p>
            </p:txBody>
          </p:sp>
          <p:sp>
            <p:nvSpPr>
              <p:cNvPr id="4602" name="Forme libre 4601">
                <a:extLst>
                  <a:ext uri="{FF2B5EF4-FFF2-40B4-BE49-F238E27FC236}">
                    <a16:creationId xmlns:a16="http://schemas.microsoft.com/office/drawing/2014/main" id="{A70D8244-C2F1-40E7-B75C-1C35F6495A5F}"/>
                  </a:ext>
                </a:extLst>
              </p:cNvPr>
              <p:cNvSpPr/>
              <p:nvPr/>
            </p:nvSpPr>
            <p:spPr>
              <a:xfrm>
                <a:off x="4013613" y="18113399"/>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1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1"/>
                      <a:pt x="3810" y="1"/>
                    </a:cubicBezTo>
                    <a:cubicBezTo>
                      <a:pt x="5914" y="1"/>
                      <a:pt x="7620" y="1706"/>
                      <a:pt x="7620" y="3810"/>
                    </a:cubicBezTo>
                    <a:close/>
                  </a:path>
                </a:pathLst>
              </a:custGeom>
              <a:solidFill>
                <a:srgbClr val="000000"/>
              </a:solidFill>
              <a:ln w="1904" cap="flat">
                <a:noFill/>
                <a:prstDash val="solid"/>
                <a:miter/>
              </a:ln>
            </p:spPr>
            <p:txBody>
              <a:bodyPr rtlCol="0" anchor="ctr"/>
              <a:lstStyle/>
              <a:p>
                <a:endParaRPr lang="fr-FR"/>
              </a:p>
            </p:txBody>
          </p:sp>
          <p:sp>
            <p:nvSpPr>
              <p:cNvPr id="4603" name="Forme libre 4602">
                <a:extLst>
                  <a:ext uri="{FF2B5EF4-FFF2-40B4-BE49-F238E27FC236}">
                    <a16:creationId xmlns:a16="http://schemas.microsoft.com/office/drawing/2014/main" id="{507BB958-E100-EBB1-E724-27137CDFDC0C}"/>
                  </a:ext>
                </a:extLst>
              </p:cNvPr>
              <p:cNvSpPr/>
              <p:nvPr/>
            </p:nvSpPr>
            <p:spPr>
              <a:xfrm>
                <a:off x="4012279" y="18111875"/>
                <a:ext cx="10286" cy="10286"/>
              </a:xfrm>
              <a:custGeom>
                <a:avLst/>
                <a:gdLst>
                  <a:gd name="connsiteX0" fmla="*/ 5143 w 10286"/>
                  <a:gd name="connsiteY0" fmla="*/ 10286 h 10286"/>
                  <a:gd name="connsiteX1" fmla="*/ 0 w 10286"/>
                  <a:gd name="connsiteY1" fmla="*/ 5143 h 10286"/>
                  <a:gd name="connsiteX2" fmla="*/ 5143 w 10286"/>
                  <a:gd name="connsiteY2" fmla="*/ 0 h 10286"/>
                  <a:gd name="connsiteX3" fmla="*/ 10287 w 10286"/>
                  <a:gd name="connsiteY3" fmla="*/ 5143 h 10286"/>
                  <a:gd name="connsiteX4" fmla="*/ 5143 w 10286"/>
                  <a:gd name="connsiteY4" fmla="*/ 10286 h 10286"/>
                  <a:gd name="connsiteX5" fmla="*/ 5143 w 10286"/>
                  <a:gd name="connsiteY5" fmla="*/ 2667 h 10286"/>
                  <a:gd name="connsiteX6" fmla="*/ 2476 w 10286"/>
                  <a:gd name="connsiteY6" fmla="*/ 5335 h 10286"/>
                  <a:gd name="connsiteX7" fmla="*/ 5143 w 10286"/>
                  <a:gd name="connsiteY7" fmla="*/ 8000 h 10286"/>
                  <a:gd name="connsiteX8" fmla="*/ 7810 w 10286"/>
                  <a:gd name="connsiteY8" fmla="*/ 5335 h 10286"/>
                  <a:gd name="connsiteX9" fmla="*/ 5143 w 10286"/>
                  <a:gd name="connsiteY9" fmla="*/ 2667 h 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86" h="10286">
                    <a:moveTo>
                      <a:pt x="5143" y="10286"/>
                    </a:moveTo>
                    <a:cubicBezTo>
                      <a:pt x="2286" y="10286"/>
                      <a:pt x="0" y="8000"/>
                      <a:pt x="0" y="5143"/>
                    </a:cubicBezTo>
                    <a:cubicBezTo>
                      <a:pt x="0" y="2286"/>
                      <a:pt x="2286" y="0"/>
                      <a:pt x="5143" y="0"/>
                    </a:cubicBezTo>
                    <a:cubicBezTo>
                      <a:pt x="8001" y="0"/>
                      <a:pt x="10287" y="2286"/>
                      <a:pt x="10287" y="5143"/>
                    </a:cubicBezTo>
                    <a:cubicBezTo>
                      <a:pt x="10287" y="8000"/>
                      <a:pt x="8001" y="10286"/>
                      <a:pt x="5143" y="10286"/>
                    </a:cubicBezTo>
                    <a:close/>
                    <a:moveTo>
                      <a:pt x="5143" y="2667"/>
                    </a:moveTo>
                    <a:cubicBezTo>
                      <a:pt x="3619" y="2667"/>
                      <a:pt x="2476" y="3810"/>
                      <a:pt x="2476" y="5335"/>
                    </a:cubicBezTo>
                    <a:cubicBezTo>
                      <a:pt x="2476" y="6858"/>
                      <a:pt x="3619" y="8000"/>
                      <a:pt x="5143" y="8000"/>
                    </a:cubicBezTo>
                    <a:cubicBezTo>
                      <a:pt x="6667" y="8000"/>
                      <a:pt x="7810" y="6858"/>
                      <a:pt x="7810" y="5335"/>
                    </a:cubicBezTo>
                    <a:cubicBezTo>
                      <a:pt x="7810" y="3810"/>
                      <a:pt x="6667" y="2667"/>
                      <a:pt x="5143" y="2667"/>
                    </a:cubicBezTo>
                    <a:close/>
                  </a:path>
                </a:pathLst>
              </a:custGeom>
              <a:solidFill>
                <a:srgbClr val="000000"/>
              </a:solidFill>
              <a:ln w="1904" cap="flat">
                <a:noFill/>
                <a:prstDash val="solid"/>
                <a:miter/>
              </a:ln>
            </p:spPr>
            <p:txBody>
              <a:bodyPr rtlCol="0" anchor="ctr"/>
              <a:lstStyle/>
              <a:p>
                <a:endParaRPr lang="fr-FR"/>
              </a:p>
            </p:txBody>
          </p:sp>
          <p:sp>
            <p:nvSpPr>
              <p:cNvPr id="4604" name="Forme libre 4603">
                <a:extLst>
                  <a:ext uri="{FF2B5EF4-FFF2-40B4-BE49-F238E27FC236}">
                    <a16:creationId xmlns:a16="http://schemas.microsoft.com/office/drawing/2014/main" id="{BFE7EAC7-7B71-350E-8301-4E85DC27106C}"/>
                  </a:ext>
                </a:extLst>
              </p:cNvPr>
              <p:cNvSpPr/>
              <p:nvPr/>
            </p:nvSpPr>
            <p:spPr>
              <a:xfrm>
                <a:off x="4073046" y="18113399"/>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1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1"/>
                      <a:pt x="3810" y="1"/>
                    </a:cubicBezTo>
                    <a:cubicBezTo>
                      <a:pt x="5914" y="1"/>
                      <a:pt x="7620" y="1706"/>
                      <a:pt x="7620" y="3810"/>
                    </a:cubicBezTo>
                    <a:close/>
                  </a:path>
                </a:pathLst>
              </a:custGeom>
              <a:solidFill>
                <a:srgbClr val="000000"/>
              </a:solidFill>
              <a:ln w="1904" cap="flat">
                <a:noFill/>
                <a:prstDash val="solid"/>
                <a:miter/>
              </a:ln>
            </p:spPr>
            <p:txBody>
              <a:bodyPr rtlCol="0" anchor="ctr"/>
              <a:lstStyle/>
              <a:p>
                <a:endParaRPr lang="fr-FR"/>
              </a:p>
            </p:txBody>
          </p:sp>
          <p:sp>
            <p:nvSpPr>
              <p:cNvPr id="4605" name="Forme libre 4604">
                <a:extLst>
                  <a:ext uri="{FF2B5EF4-FFF2-40B4-BE49-F238E27FC236}">
                    <a16:creationId xmlns:a16="http://schemas.microsoft.com/office/drawing/2014/main" id="{6C0165AC-AB2F-171C-B57B-6088620796ED}"/>
                  </a:ext>
                </a:extLst>
              </p:cNvPr>
              <p:cNvSpPr/>
              <p:nvPr/>
            </p:nvSpPr>
            <p:spPr>
              <a:xfrm>
                <a:off x="4071713" y="18111875"/>
                <a:ext cx="10286" cy="10286"/>
              </a:xfrm>
              <a:custGeom>
                <a:avLst/>
                <a:gdLst>
                  <a:gd name="connsiteX0" fmla="*/ 5143 w 10286"/>
                  <a:gd name="connsiteY0" fmla="*/ 10286 h 10286"/>
                  <a:gd name="connsiteX1" fmla="*/ 0 w 10286"/>
                  <a:gd name="connsiteY1" fmla="*/ 5143 h 10286"/>
                  <a:gd name="connsiteX2" fmla="*/ 5143 w 10286"/>
                  <a:gd name="connsiteY2" fmla="*/ 0 h 10286"/>
                  <a:gd name="connsiteX3" fmla="*/ 10287 w 10286"/>
                  <a:gd name="connsiteY3" fmla="*/ 5143 h 10286"/>
                  <a:gd name="connsiteX4" fmla="*/ 5143 w 10286"/>
                  <a:gd name="connsiteY4" fmla="*/ 10286 h 10286"/>
                  <a:gd name="connsiteX5" fmla="*/ 5143 w 10286"/>
                  <a:gd name="connsiteY5" fmla="*/ 2667 h 10286"/>
                  <a:gd name="connsiteX6" fmla="*/ 2476 w 10286"/>
                  <a:gd name="connsiteY6" fmla="*/ 5335 h 10286"/>
                  <a:gd name="connsiteX7" fmla="*/ 5143 w 10286"/>
                  <a:gd name="connsiteY7" fmla="*/ 8000 h 10286"/>
                  <a:gd name="connsiteX8" fmla="*/ 7810 w 10286"/>
                  <a:gd name="connsiteY8" fmla="*/ 5335 h 10286"/>
                  <a:gd name="connsiteX9" fmla="*/ 5143 w 10286"/>
                  <a:gd name="connsiteY9" fmla="*/ 2667 h 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86" h="10286">
                    <a:moveTo>
                      <a:pt x="5143" y="10286"/>
                    </a:moveTo>
                    <a:cubicBezTo>
                      <a:pt x="2286" y="10286"/>
                      <a:pt x="0" y="8000"/>
                      <a:pt x="0" y="5143"/>
                    </a:cubicBezTo>
                    <a:cubicBezTo>
                      <a:pt x="0" y="2286"/>
                      <a:pt x="2286" y="0"/>
                      <a:pt x="5143" y="0"/>
                    </a:cubicBezTo>
                    <a:cubicBezTo>
                      <a:pt x="8001" y="0"/>
                      <a:pt x="10287" y="2286"/>
                      <a:pt x="10287" y="5143"/>
                    </a:cubicBezTo>
                    <a:cubicBezTo>
                      <a:pt x="10287" y="8000"/>
                      <a:pt x="8001" y="10286"/>
                      <a:pt x="5143" y="10286"/>
                    </a:cubicBezTo>
                    <a:close/>
                    <a:moveTo>
                      <a:pt x="5143" y="2667"/>
                    </a:moveTo>
                    <a:cubicBezTo>
                      <a:pt x="3619" y="2667"/>
                      <a:pt x="2476" y="3810"/>
                      <a:pt x="2476" y="5335"/>
                    </a:cubicBezTo>
                    <a:cubicBezTo>
                      <a:pt x="2476" y="6858"/>
                      <a:pt x="3619" y="8000"/>
                      <a:pt x="5143" y="8000"/>
                    </a:cubicBezTo>
                    <a:cubicBezTo>
                      <a:pt x="6667" y="8000"/>
                      <a:pt x="7810" y="6858"/>
                      <a:pt x="7810" y="5335"/>
                    </a:cubicBezTo>
                    <a:cubicBezTo>
                      <a:pt x="7810" y="3810"/>
                      <a:pt x="6667" y="2667"/>
                      <a:pt x="5143" y="2667"/>
                    </a:cubicBezTo>
                    <a:close/>
                  </a:path>
                </a:pathLst>
              </a:custGeom>
              <a:solidFill>
                <a:srgbClr val="000000"/>
              </a:solidFill>
              <a:ln w="1904" cap="flat">
                <a:noFill/>
                <a:prstDash val="solid"/>
                <a:miter/>
              </a:ln>
            </p:spPr>
            <p:txBody>
              <a:bodyPr rtlCol="0" anchor="ctr"/>
              <a:lstStyle/>
              <a:p>
                <a:endParaRPr lang="fr-FR"/>
              </a:p>
            </p:txBody>
          </p:sp>
          <p:sp>
            <p:nvSpPr>
              <p:cNvPr id="4606" name="Forme libre 4605">
                <a:extLst>
                  <a:ext uri="{FF2B5EF4-FFF2-40B4-BE49-F238E27FC236}">
                    <a16:creationId xmlns:a16="http://schemas.microsoft.com/office/drawing/2014/main" id="{204E1EED-71FF-A49B-B887-BDB98F7D0A9B}"/>
                  </a:ext>
                </a:extLst>
              </p:cNvPr>
              <p:cNvSpPr/>
              <p:nvPr/>
            </p:nvSpPr>
            <p:spPr>
              <a:xfrm>
                <a:off x="4132480" y="18113399"/>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1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1"/>
                      <a:pt x="3810" y="1"/>
                    </a:cubicBezTo>
                    <a:cubicBezTo>
                      <a:pt x="5914" y="1"/>
                      <a:pt x="7620" y="1706"/>
                      <a:pt x="7620" y="3810"/>
                    </a:cubicBezTo>
                    <a:close/>
                  </a:path>
                </a:pathLst>
              </a:custGeom>
              <a:solidFill>
                <a:srgbClr val="000000"/>
              </a:solidFill>
              <a:ln w="1904" cap="flat">
                <a:noFill/>
                <a:prstDash val="solid"/>
                <a:miter/>
              </a:ln>
            </p:spPr>
            <p:txBody>
              <a:bodyPr rtlCol="0" anchor="ctr"/>
              <a:lstStyle/>
              <a:p>
                <a:endParaRPr lang="fr-FR"/>
              </a:p>
            </p:txBody>
          </p:sp>
          <p:sp>
            <p:nvSpPr>
              <p:cNvPr id="4607" name="Forme libre 4606">
                <a:extLst>
                  <a:ext uri="{FF2B5EF4-FFF2-40B4-BE49-F238E27FC236}">
                    <a16:creationId xmlns:a16="http://schemas.microsoft.com/office/drawing/2014/main" id="{3B6D6EA6-21B6-D728-8CA5-AEE01BD2C01D}"/>
                  </a:ext>
                </a:extLst>
              </p:cNvPr>
              <p:cNvSpPr/>
              <p:nvPr/>
            </p:nvSpPr>
            <p:spPr>
              <a:xfrm>
                <a:off x="4131147" y="18111875"/>
                <a:ext cx="10286" cy="10286"/>
              </a:xfrm>
              <a:custGeom>
                <a:avLst/>
                <a:gdLst>
                  <a:gd name="connsiteX0" fmla="*/ 5143 w 10286"/>
                  <a:gd name="connsiteY0" fmla="*/ 10286 h 10286"/>
                  <a:gd name="connsiteX1" fmla="*/ 0 w 10286"/>
                  <a:gd name="connsiteY1" fmla="*/ 5143 h 10286"/>
                  <a:gd name="connsiteX2" fmla="*/ 5143 w 10286"/>
                  <a:gd name="connsiteY2" fmla="*/ 0 h 10286"/>
                  <a:gd name="connsiteX3" fmla="*/ 10286 w 10286"/>
                  <a:gd name="connsiteY3" fmla="*/ 5143 h 10286"/>
                  <a:gd name="connsiteX4" fmla="*/ 5143 w 10286"/>
                  <a:gd name="connsiteY4" fmla="*/ 10286 h 10286"/>
                  <a:gd name="connsiteX5" fmla="*/ 5143 w 10286"/>
                  <a:gd name="connsiteY5" fmla="*/ 2667 h 10286"/>
                  <a:gd name="connsiteX6" fmla="*/ 2476 w 10286"/>
                  <a:gd name="connsiteY6" fmla="*/ 5335 h 10286"/>
                  <a:gd name="connsiteX7" fmla="*/ 5143 w 10286"/>
                  <a:gd name="connsiteY7" fmla="*/ 8000 h 10286"/>
                  <a:gd name="connsiteX8" fmla="*/ 7810 w 10286"/>
                  <a:gd name="connsiteY8" fmla="*/ 5335 h 10286"/>
                  <a:gd name="connsiteX9" fmla="*/ 5143 w 10286"/>
                  <a:gd name="connsiteY9" fmla="*/ 2667 h 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86" h="10286">
                    <a:moveTo>
                      <a:pt x="5143" y="10286"/>
                    </a:moveTo>
                    <a:cubicBezTo>
                      <a:pt x="2286" y="10286"/>
                      <a:pt x="0" y="8000"/>
                      <a:pt x="0" y="5143"/>
                    </a:cubicBezTo>
                    <a:cubicBezTo>
                      <a:pt x="0" y="2286"/>
                      <a:pt x="2286" y="0"/>
                      <a:pt x="5143" y="0"/>
                    </a:cubicBezTo>
                    <a:cubicBezTo>
                      <a:pt x="8001" y="0"/>
                      <a:pt x="10286" y="2286"/>
                      <a:pt x="10286" y="5143"/>
                    </a:cubicBezTo>
                    <a:cubicBezTo>
                      <a:pt x="10096" y="8000"/>
                      <a:pt x="8001" y="10286"/>
                      <a:pt x="5143" y="10286"/>
                    </a:cubicBezTo>
                    <a:close/>
                    <a:moveTo>
                      <a:pt x="5143" y="2667"/>
                    </a:moveTo>
                    <a:cubicBezTo>
                      <a:pt x="3619" y="2667"/>
                      <a:pt x="2476" y="3810"/>
                      <a:pt x="2476" y="5335"/>
                    </a:cubicBezTo>
                    <a:cubicBezTo>
                      <a:pt x="2476" y="6858"/>
                      <a:pt x="3619" y="8000"/>
                      <a:pt x="5143" y="8000"/>
                    </a:cubicBezTo>
                    <a:cubicBezTo>
                      <a:pt x="6667" y="8000"/>
                      <a:pt x="7810" y="6858"/>
                      <a:pt x="7810" y="5335"/>
                    </a:cubicBezTo>
                    <a:cubicBezTo>
                      <a:pt x="7810" y="3810"/>
                      <a:pt x="6667" y="2667"/>
                      <a:pt x="5143" y="2667"/>
                    </a:cubicBezTo>
                    <a:close/>
                  </a:path>
                </a:pathLst>
              </a:custGeom>
              <a:solidFill>
                <a:srgbClr val="000000"/>
              </a:solidFill>
              <a:ln w="1904" cap="flat">
                <a:noFill/>
                <a:prstDash val="solid"/>
                <a:miter/>
              </a:ln>
            </p:spPr>
            <p:txBody>
              <a:bodyPr rtlCol="0" anchor="ctr"/>
              <a:lstStyle/>
              <a:p>
                <a:endParaRPr lang="fr-FR"/>
              </a:p>
            </p:txBody>
          </p:sp>
          <p:sp>
            <p:nvSpPr>
              <p:cNvPr id="4608" name="Forme libre 4607">
                <a:extLst>
                  <a:ext uri="{FF2B5EF4-FFF2-40B4-BE49-F238E27FC236}">
                    <a16:creationId xmlns:a16="http://schemas.microsoft.com/office/drawing/2014/main" id="{D550BF7C-977D-E2D5-3622-E2DCC2E379EC}"/>
                  </a:ext>
                </a:extLst>
              </p:cNvPr>
              <p:cNvSpPr/>
              <p:nvPr/>
            </p:nvSpPr>
            <p:spPr>
              <a:xfrm>
                <a:off x="4191914" y="18113399"/>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1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1"/>
                      <a:pt x="3810" y="1"/>
                    </a:cubicBezTo>
                    <a:cubicBezTo>
                      <a:pt x="5914" y="1"/>
                      <a:pt x="7620" y="1706"/>
                      <a:pt x="7620" y="3810"/>
                    </a:cubicBezTo>
                    <a:close/>
                  </a:path>
                </a:pathLst>
              </a:custGeom>
              <a:solidFill>
                <a:srgbClr val="000000"/>
              </a:solidFill>
              <a:ln w="1904" cap="flat">
                <a:noFill/>
                <a:prstDash val="solid"/>
                <a:miter/>
              </a:ln>
            </p:spPr>
            <p:txBody>
              <a:bodyPr rtlCol="0" anchor="ctr"/>
              <a:lstStyle/>
              <a:p>
                <a:endParaRPr lang="fr-FR"/>
              </a:p>
            </p:txBody>
          </p:sp>
          <p:sp>
            <p:nvSpPr>
              <p:cNvPr id="4609" name="Forme libre 4608">
                <a:extLst>
                  <a:ext uri="{FF2B5EF4-FFF2-40B4-BE49-F238E27FC236}">
                    <a16:creationId xmlns:a16="http://schemas.microsoft.com/office/drawing/2014/main" id="{4165E2B2-547E-503A-1ACC-B49259AFCA8D}"/>
                  </a:ext>
                </a:extLst>
              </p:cNvPr>
              <p:cNvSpPr/>
              <p:nvPr/>
            </p:nvSpPr>
            <p:spPr>
              <a:xfrm>
                <a:off x="4190580" y="18111875"/>
                <a:ext cx="10286" cy="10286"/>
              </a:xfrm>
              <a:custGeom>
                <a:avLst/>
                <a:gdLst>
                  <a:gd name="connsiteX0" fmla="*/ 5143 w 10286"/>
                  <a:gd name="connsiteY0" fmla="*/ 10286 h 10286"/>
                  <a:gd name="connsiteX1" fmla="*/ 0 w 10286"/>
                  <a:gd name="connsiteY1" fmla="*/ 5143 h 10286"/>
                  <a:gd name="connsiteX2" fmla="*/ 5143 w 10286"/>
                  <a:gd name="connsiteY2" fmla="*/ 0 h 10286"/>
                  <a:gd name="connsiteX3" fmla="*/ 10287 w 10286"/>
                  <a:gd name="connsiteY3" fmla="*/ 5143 h 10286"/>
                  <a:gd name="connsiteX4" fmla="*/ 5143 w 10286"/>
                  <a:gd name="connsiteY4" fmla="*/ 10286 h 10286"/>
                  <a:gd name="connsiteX5" fmla="*/ 5143 w 10286"/>
                  <a:gd name="connsiteY5" fmla="*/ 2667 h 10286"/>
                  <a:gd name="connsiteX6" fmla="*/ 2476 w 10286"/>
                  <a:gd name="connsiteY6" fmla="*/ 5335 h 10286"/>
                  <a:gd name="connsiteX7" fmla="*/ 5143 w 10286"/>
                  <a:gd name="connsiteY7" fmla="*/ 8000 h 10286"/>
                  <a:gd name="connsiteX8" fmla="*/ 7810 w 10286"/>
                  <a:gd name="connsiteY8" fmla="*/ 5335 h 10286"/>
                  <a:gd name="connsiteX9" fmla="*/ 5143 w 10286"/>
                  <a:gd name="connsiteY9" fmla="*/ 2667 h 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86" h="10286">
                    <a:moveTo>
                      <a:pt x="5143" y="10286"/>
                    </a:moveTo>
                    <a:cubicBezTo>
                      <a:pt x="2286" y="10286"/>
                      <a:pt x="0" y="8000"/>
                      <a:pt x="0" y="5143"/>
                    </a:cubicBezTo>
                    <a:cubicBezTo>
                      <a:pt x="0" y="2286"/>
                      <a:pt x="2286" y="0"/>
                      <a:pt x="5143" y="0"/>
                    </a:cubicBezTo>
                    <a:cubicBezTo>
                      <a:pt x="8001" y="0"/>
                      <a:pt x="10287" y="2286"/>
                      <a:pt x="10287" y="5143"/>
                    </a:cubicBezTo>
                    <a:cubicBezTo>
                      <a:pt x="10096" y="8000"/>
                      <a:pt x="8001" y="10286"/>
                      <a:pt x="5143" y="10286"/>
                    </a:cubicBezTo>
                    <a:close/>
                    <a:moveTo>
                      <a:pt x="5143" y="2667"/>
                    </a:moveTo>
                    <a:cubicBezTo>
                      <a:pt x="3619" y="2667"/>
                      <a:pt x="2476" y="3810"/>
                      <a:pt x="2476" y="5335"/>
                    </a:cubicBezTo>
                    <a:cubicBezTo>
                      <a:pt x="2476" y="6858"/>
                      <a:pt x="3619" y="8000"/>
                      <a:pt x="5143" y="8000"/>
                    </a:cubicBezTo>
                    <a:cubicBezTo>
                      <a:pt x="6667" y="8000"/>
                      <a:pt x="7810" y="6858"/>
                      <a:pt x="7810" y="5335"/>
                    </a:cubicBezTo>
                    <a:cubicBezTo>
                      <a:pt x="7810" y="3810"/>
                      <a:pt x="6667" y="2667"/>
                      <a:pt x="5143" y="2667"/>
                    </a:cubicBezTo>
                    <a:close/>
                  </a:path>
                </a:pathLst>
              </a:custGeom>
              <a:solidFill>
                <a:srgbClr val="000000"/>
              </a:solidFill>
              <a:ln w="1904" cap="flat">
                <a:noFill/>
                <a:prstDash val="solid"/>
                <a:miter/>
              </a:ln>
            </p:spPr>
            <p:txBody>
              <a:bodyPr rtlCol="0" anchor="ctr"/>
              <a:lstStyle/>
              <a:p>
                <a:endParaRPr lang="fr-FR"/>
              </a:p>
            </p:txBody>
          </p:sp>
          <p:sp>
            <p:nvSpPr>
              <p:cNvPr id="4610" name="Forme libre 4609">
                <a:extLst>
                  <a:ext uri="{FF2B5EF4-FFF2-40B4-BE49-F238E27FC236}">
                    <a16:creationId xmlns:a16="http://schemas.microsoft.com/office/drawing/2014/main" id="{275A0771-6F6C-FA97-668C-CED281D961DF}"/>
                  </a:ext>
                </a:extLst>
              </p:cNvPr>
              <p:cNvSpPr/>
              <p:nvPr/>
            </p:nvSpPr>
            <p:spPr>
              <a:xfrm>
                <a:off x="4251347" y="18113399"/>
                <a:ext cx="7619" cy="7619"/>
              </a:xfrm>
              <a:custGeom>
                <a:avLst/>
                <a:gdLst>
                  <a:gd name="connsiteX0" fmla="*/ 7620 w 7619"/>
                  <a:gd name="connsiteY0" fmla="*/ 3810 h 7619"/>
                  <a:gd name="connsiteX1" fmla="*/ 3810 w 7619"/>
                  <a:gd name="connsiteY1" fmla="*/ 7620 h 7619"/>
                  <a:gd name="connsiteX2" fmla="*/ 0 w 7619"/>
                  <a:gd name="connsiteY2" fmla="*/ 3810 h 7619"/>
                  <a:gd name="connsiteX3" fmla="*/ 3810 w 7619"/>
                  <a:gd name="connsiteY3" fmla="*/ 1 h 7619"/>
                  <a:gd name="connsiteX4" fmla="*/ 7620 w 7619"/>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9" h="7619">
                    <a:moveTo>
                      <a:pt x="7620" y="3810"/>
                    </a:moveTo>
                    <a:cubicBezTo>
                      <a:pt x="7620" y="5914"/>
                      <a:pt x="5914" y="7620"/>
                      <a:pt x="3810" y="7620"/>
                    </a:cubicBezTo>
                    <a:cubicBezTo>
                      <a:pt x="1706" y="7620"/>
                      <a:pt x="0" y="5914"/>
                      <a:pt x="0" y="3810"/>
                    </a:cubicBezTo>
                    <a:cubicBezTo>
                      <a:pt x="0" y="1706"/>
                      <a:pt x="1706" y="1"/>
                      <a:pt x="3810" y="1"/>
                    </a:cubicBezTo>
                    <a:cubicBezTo>
                      <a:pt x="5914" y="1"/>
                      <a:pt x="7620" y="1706"/>
                      <a:pt x="7620" y="3810"/>
                    </a:cubicBezTo>
                    <a:close/>
                  </a:path>
                </a:pathLst>
              </a:custGeom>
              <a:solidFill>
                <a:srgbClr val="000000"/>
              </a:solidFill>
              <a:ln w="1904" cap="flat">
                <a:noFill/>
                <a:prstDash val="solid"/>
                <a:miter/>
              </a:ln>
            </p:spPr>
            <p:txBody>
              <a:bodyPr rtlCol="0" anchor="ctr"/>
              <a:lstStyle/>
              <a:p>
                <a:endParaRPr lang="fr-FR"/>
              </a:p>
            </p:txBody>
          </p:sp>
          <p:sp>
            <p:nvSpPr>
              <p:cNvPr id="4611" name="Forme libre 4610">
                <a:extLst>
                  <a:ext uri="{FF2B5EF4-FFF2-40B4-BE49-F238E27FC236}">
                    <a16:creationId xmlns:a16="http://schemas.microsoft.com/office/drawing/2014/main" id="{DAC8B515-40BF-E377-5069-7FCDAEF2B83C}"/>
                  </a:ext>
                </a:extLst>
              </p:cNvPr>
              <p:cNvSpPr/>
              <p:nvPr/>
            </p:nvSpPr>
            <p:spPr>
              <a:xfrm>
                <a:off x="4250014" y="18111875"/>
                <a:ext cx="10286" cy="10286"/>
              </a:xfrm>
              <a:custGeom>
                <a:avLst/>
                <a:gdLst>
                  <a:gd name="connsiteX0" fmla="*/ 5143 w 10286"/>
                  <a:gd name="connsiteY0" fmla="*/ 10286 h 10286"/>
                  <a:gd name="connsiteX1" fmla="*/ 0 w 10286"/>
                  <a:gd name="connsiteY1" fmla="*/ 5143 h 10286"/>
                  <a:gd name="connsiteX2" fmla="*/ 5143 w 10286"/>
                  <a:gd name="connsiteY2" fmla="*/ 0 h 10286"/>
                  <a:gd name="connsiteX3" fmla="*/ 10287 w 10286"/>
                  <a:gd name="connsiteY3" fmla="*/ 5143 h 10286"/>
                  <a:gd name="connsiteX4" fmla="*/ 5143 w 10286"/>
                  <a:gd name="connsiteY4" fmla="*/ 10286 h 10286"/>
                  <a:gd name="connsiteX5" fmla="*/ 5143 w 10286"/>
                  <a:gd name="connsiteY5" fmla="*/ 2667 h 10286"/>
                  <a:gd name="connsiteX6" fmla="*/ 2476 w 10286"/>
                  <a:gd name="connsiteY6" fmla="*/ 5335 h 10286"/>
                  <a:gd name="connsiteX7" fmla="*/ 5143 w 10286"/>
                  <a:gd name="connsiteY7" fmla="*/ 8000 h 10286"/>
                  <a:gd name="connsiteX8" fmla="*/ 7810 w 10286"/>
                  <a:gd name="connsiteY8" fmla="*/ 5335 h 10286"/>
                  <a:gd name="connsiteX9" fmla="*/ 5143 w 10286"/>
                  <a:gd name="connsiteY9" fmla="*/ 2667 h 10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86" h="10286">
                    <a:moveTo>
                      <a:pt x="5143" y="10286"/>
                    </a:moveTo>
                    <a:cubicBezTo>
                      <a:pt x="2286" y="10286"/>
                      <a:pt x="0" y="8000"/>
                      <a:pt x="0" y="5143"/>
                    </a:cubicBezTo>
                    <a:cubicBezTo>
                      <a:pt x="0" y="2286"/>
                      <a:pt x="2286" y="0"/>
                      <a:pt x="5143" y="0"/>
                    </a:cubicBezTo>
                    <a:cubicBezTo>
                      <a:pt x="8001" y="0"/>
                      <a:pt x="10287" y="2286"/>
                      <a:pt x="10287" y="5143"/>
                    </a:cubicBezTo>
                    <a:cubicBezTo>
                      <a:pt x="10096" y="8000"/>
                      <a:pt x="7810" y="10286"/>
                      <a:pt x="5143" y="10286"/>
                    </a:cubicBezTo>
                    <a:close/>
                    <a:moveTo>
                      <a:pt x="5143" y="2667"/>
                    </a:moveTo>
                    <a:cubicBezTo>
                      <a:pt x="3619" y="2667"/>
                      <a:pt x="2476" y="3810"/>
                      <a:pt x="2476" y="5335"/>
                    </a:cubicBezTo>
                    <a:cubicBezTo>
                      <a:pt x="2476" y="6858"/>
                      <a:pt x="3619" y="8000"/>
                      <a:pt x="5143" y="8000"/>
                    </a:cubicBezTo>
                    <a:cubicBezTo>
                      <a:pt x="6667" y="8000"/>
                      <a:pt x="7810" y="6858"/>
                      <a:pt x="7810" y="5335"/>
                    </a:cubicBezTo>
                    <a:cubicBezTo>
                      <a:pt x="7810" y="3810"/>
                      <a:pt x="6477" y="2667"/>
                      <a:pt x="5143" y="2667"/>
                    </a:cubicBezTo>
                    <a:close/>
                  </a:path>
                </a:pathLst>
              </a:custGeom>
              <a:solidFill>
                <a:srgbClr val="000000"/>
              </a:solidFill>
              <a:ln w="1904" cap="flat">
                <a:noFill/>
                <a:prstDash val="solid"/>
                <a:miter/>
              </a:ln>
            </p:spPr>
            <p:txBody>
              <a:bodyPr rtlCol="0" anchor="ctr"/>
              <a:lstStyle/>
              <a:p>
                <a:endParaRPr lang="fr-FR"/>
              </a:p>
            </p:txBody>
          </p:sp>
        </p:grpSp>
      </p:grpSp>
      <p:grpSp>
        <p:nvGrpSpPr>
          <p:cNvPr id="4612" name="Graphique 2">
            <a:extLst>
              <a:ext uri="{FF2B5EF4-FFF2-40B4-BE49-F238E27FC236}">
                <a16:creationId xmlns:a16="http://schemas.microsoft.com/office/drawing/2014/main" id="{6A40A20B-290A-7DC0-9E64-F14C5B3F3E33}"/>
              </a:ext>
            </a:extLst>
          </p:cNvPr>
          <p:cNvGrpSpPr/>
          <p:nvPr userDrawn="1"/>
        </p:nvGrpSpPr>
        <p:grpSpPr>
          <a:xfrm>
            <a:off x="6641741" y="2874710"/>
            <a:ext cx="500763" cy="650631"/>
            <a:chOff x="6951428" y="14454087"/>
            <a:chExt cx="500763" cy="650631"/>
          </a:xfrm>
        </p:grpSpPr>
        <p:grpSp>
          <p:nvGrpSpPr>
            <p:cNvPr id="4613" name="Graphique 2">
              <a:extLst>
                <a:ext uri="{FF2B5EF4-FFF2-40B4-BE49-F238E27FC236}">
                  <a16:creationId xmlns:a16="http://schemas.microsoft.com/office/drawing/2014/main" id="{613C6A8E-EDD1-B1C9-2D7E-D6939D7163DA}"/>
                </a:ext>
              </a:extLst>
            </p:cNvPr>
            <p:cNvGrpSpPr/>
            <p:nvPr/>
          </p:nvGrpSpPr>
          <p:grpSpPr>
            <a:xfrm>
              <a:off x="6951428" y="14454087"/>
              <a:ext cx="500763" cy="650216"/>
              <a:chOff x="6951428" y="14454087"/>
              <a:chExt cx="500763" cy="650216"/>
            </a:xfrm>
            <a:solidFill>
              <a:srgbClr val="000000"/>
            </a:solidFill>
          </p:grpSpPr>
          <p:sp>
            <p:nvSpPr>
              <p:cNvPr id="4634" name="Forme libre 4633">
                <a:extLst>
                  <a:ext uri="{FF2B5EF4-FFF2-40B4-BE49-F238E27FC236}">
                    <a16:creationId xmlns:a16="http://schemas.microsoft.com/office/drawing/2014/main" id="{9124E9C6-5877-8A51-9CA1-2E60525427A6}"/>
                  </a:ext>
                </a:extLst>
              </p:cNvPr>
              <p:cNvSpPr/>
              <p:nvPr/>
            </p:nvSpPr>
            <p:spPr>
              <a:xfrm>
                <a:off x="7245041" y="14566103"/>
                <a:ext cx="207151" cy="190214"/>
              </a:xfrm>
              <a:custGeom>
                <a:avLst/>
                <a:gdLst>
                  <a:gd name="connsiteX0" fmla="*/ 180588 w 207151"/>
                  <a:gd name="connsiteY0" fmla="*/ -856 h 190214"/>
                  <a:gd name="connsiteX1" fmla="*/ 179338 w 207151"/>
                  <a:gd name="connsiteY1" fmla="*/ -2105 h 190214"/>
                  <a:gd name="connsiteX2" fmla="*/ 180067 w 207151"/>
                  <a:gd name="connsiteY2" fmla="*/ -3250 h 190214"/>
                  <a:gd name="connsiteX3" fmla="*/ 203493 w 207151"/>
                  <a:gd name="connsiteY3" fmla="*/ -3665 h 190214"/>
                  <a:gd name="connsiteX4" fmla="*/ 204222 w 207151"/>
                  <a:gd name="connsiteY4" fmla="*/ -2001 h 190214"/>
                  <a:gd name="connsiteX5" fmla="*/ 202556 w 207151"/>
                  <a:gd name="connsiteY5" fmla="*/ -1272 h 190214"/>
                  <a:gd name="connsiteX6" fmla="*/ 181212 w 207151"/>
                  <a:gd name="connsiteY6" fmla="*/ -856 h 190214"/>
                  <a:gd name="connsiteX7" fmla="*/ 180588 w 207151"/>
                  <a:gd name="connsiteY7" fmla="*/ -856 h 190214"/>
                  <a:gd name="connsiteX8" fmla="*/ 180588 w 207151"/>
                  <a:gd name="connsiteY8" fmla="*/ -856 h 190214"/>
                  <a:gd name="connsiteX9" fmla="*/ 200161 w 207151"/>
                  <a:gd name="connsiteY9" fmla="*/ 8300 h 190214"/>
                  <a:gd name="connsiteX10" fmla="*/ 199745 w 207151"/>
                  <a:gd name="connsiteY10" fmla="*/ 8196 h 190214"/>
                  <a:gd name="connsiteX11" fmla="*/ 180483 w 207151"/>
                  <a:gd name="connsiteY11" fmla="*/ 7468 h 190214"/>
                  <a:gd name="connsiteX12" fmla="*/ 178922 w 207151"/>
                  <a:gd name="connsiteY12" fmla="*/ 6635 h 190214"/>
                  <a:gd name="connsiteX13" fmla="*/ 179754 w 207151"/>
                  <a:gd name="connsiteY13" fmla="*/ 5074 h 190214"/>
                  <a:gd name="connsiteX14" fmla="*/ 179754 w 207151"/>
                  <a:gd name="connsiteY14" fmla="*/ 5074 h 190214"/>
                  <a:gd name="connsiteX15" fmla="*/ 200682 w 207151"/>
                  <a:gd name="connsiteY15" fmla="*/ 5907 h 190214"/>
                  <a:gd name="connsiteX16" fmla="*/ 201411 w 207151"/>
                  <a:gd name="connsiteY16" fmla="*/ 7572 h 190214"/>
                  <a:gd name="connsiteX17" fmla="*/ 200161 w 207151"/>
                  <a:gd name="connsiteY17" fmla="*/ 8300 h 190214"/>
                  <a:gd name="connsiteX18" fmla="*/ 200161 w 207151"/>
                  <a:gd name="connsiteY18" fmla="*/ 8300 h 190214"/>
                  <a:gd name="connsiteX19" fmla="*/ 195997 w 207151"/>
                  <a:gd name="connsiteY19" fmla="*/ 16728 h 190214"/>
                  <a:gd name="connsiteX20" fmla="*/ 195268 w 207151"/>
                  <a:gd name="connsiteY20" fmla="*/ 16519 h 190214"/>
                  <a:gd name="connsiteX21" fmla="*/ 180067 w 207151"/>
                  <a:gd name="connsiteY21" fmla="*/ 12150 h 190214"/>
                  <a:gd name="connsiteX22" fmla="*/ 178817 w 207151"/>
                  <a:gd name="connsiteY22" fmla="*/ 10901 h 190214"/>
                  <a:gd name="connsiteX23" fmla="*/ 178817 w 207151"/>
                  <a:gd name="connsiteY23" fmla="*/ 10901 h 190214"/>
                  <a:gd name="connsiteX24" fmla="*/ 180067 w 207151"/>
                  <a:gd name="connsiteY24" fmla="*/ 9653 h 190214"/>
                  <a:gd name="connsiteX25" fmla="*/ 196726 w 207151"/>
                  <a:gd name="connsiteY25" fmla="*/ 14439 h 190214"/>
                  <a:gd name="connsiteX26" fmla="*/ 197038 w 207151"/>
                  <a:gd name="connsiteY26" fmla="*/ 16208 h 190214"/>
                  <a:gd name="connsiteX27" fmla="*/ 195997 w 207151"/>
                  <a:gd name="connsiteY27" fmla="*/ 16728 h 190214"/>
                  <a:gd name="connsiteX28" fmla="*/ 195997 w 207151"/>
                  <a:gd name="connsiteY28" fmla="*/ 16728 h 190214"/>
                  <a:gd name="connsiteX29" fmla="*/ -2865 w 207151"/>
                  <a:gd name="connsiteY29" fmla="*/ 96325 h 190214"/>
                  <a:gd name="connsiteX30" fmla="*/ 109997 w 207151"/>
                  <a:gd name="connsiteY30" fmla="*/ 151056 h 190214"/>
                  <a:gd name="connsiteX31" fmla="*/ 150602 w 207151"/>
                  <a:gd name="connsiteY31" fmla="*/ 183518 h 190214"/>
                  <a:gd name="connsiteX32" fmla="*/ 164033 w 207151"/>
                  <a:gd name="connsiteY32" fmla="*/ 179356 h 190214"/>
                  <a:gd name="connsiteX33" fmla="*/ 159764 w 207151"/>
                  <a:gd name="connsiteY33" fmla="*/ 153969 h 190214"/>
                  <a:gd name="connsiteX34" fmla="*/ 142585 w 207151"/>
                  <a:gd name="connsiteY34" fmla="*/ 136489 h 190214"/>
                  <a:gd name="connsiteX35" fmla="*/ 56273 w 207151"/>
                  <a:gd name="connsiteY35" fmla="*/ 80510 h 190214"/>
                  <a:gd name="connsiteX36" fmla="*/ -2865 w 207151"/>
                  <a:gd name="connsiteY36" fmla="*/ 96325 h 190214"/>
                  <a:gd name="connsiteX37" fmla="*/ -2865 w 207151"/>
                  <a:gd name="connsiteY37" fmla="*/ 96325 h 1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7151" h="190214">
                    <a:moveTo>
                      <a:pt x="180588" y="-856"/>
                    </a:moveTo>
                    <a:cubicBezTo>
                      <a:pt x="179859" y="-856"/>
                      <a:pt x="179338" y="-1376"/>
                      <a:pt x="179338" y="-2105"/>
                    </a:cubicBezTo>
                    <a:cubicBezTo>
                      <a:pt x="179338" y="-2625"/>
                      <a:pt x="179651" y="-3042"/>
                      <a:pt x="180067" y="-3250"/>
                    </a:cubicBezTo>
                    <a:cubicBezTo>
                      <a:pt x="186939" y="-6475"/>
                      <a:pt x="196309" y="-6683"/>
                      <a:pt x="203493" y="-3665"/>
                    </a:cubicBezTo>
                    <a:cubicBezTo>
                      <a:pt x="204118" y="-3353"/>
                      <a:pt x="204430" y="-2625"/>
                      <a:pt x="204222" y="-2001"/>
                    </a:cubicBezTo>
                    <a:cubicBezTo>
                      <a:pt x="203909" y="-1376"/>
                      <a:pt x="203180" y="-1064"/>
                      <a:pt x="202556" y="-1272"/>
                    </a:cubicBezTo>
                    <a:cubicBezTo>
                      <a:pt x="196101" y="-3977"/>
                      <a:pt x="187459" y="-3770"/>
                      <a:pt x="181212" y="-856"/>
                    </a:cubicBezTo>
                    <a:cubicBezTo>
                      <a:pt x="181004" y="-856"/>
                      <a:pt x="180796" y="-856"/>
                      <a:pt x="180588" y="-856"/>
                    </a:cubicBezTo>
                    <a:lnTo>
                      <a:pt x="180588" y="-856"/>
                    </a:lnTo>
                    <a:close/>
                    <a:moveTo>
                      <a:pt x="200161" y="8300"/>
                    </a:moveTo>
                    <a:cubicBezTo>
                      <a:pt x="200057" y="8300"/>
                      <a:pt x="199849" y="8300"/>
                      <a:pt x="199745" y="8196"/>
                    </a:cubicBezTo>
                    <a:cubicBezTo>
                      <a:pt x="193914" y="5907"/>
                      <a:pt x="186626" y="5699"/>
                      <a:pt x="180483" y="7468"/>
                    </a:cubicBezTo>
                    <a:cubicBezTo>
                      <a:pt x="179859" y="7675"/>
                      <a:pt x="179130" y="7260"/>
                      <a:pt x="178922" y="6635"/>
                    </a:cubicBezTo>
                    <a:cubicBezTo>
                      <a:pt x="178713" y="6011"/>
                      <a:pt x="179130" y="5282"/>
                      <a:pt x="179754" y="5074"/>
                    </a:cubicBezTo>
                    <a:cubicBezTo>
                      <a:pt x="179754" y="5074"/>
                      <a:pt x="179754" y="5074"/>
                      <a:pt x="179754" y="5074"/>
                    </a:cubicBezTo>
                    <a:cubicBezTo>
                      <a:pt x="186418" y="3098"/>
                      <a:pt x="194331" y="3410"/>
                      <a:pt x="200682" y="5907"/>
                    </a:cubicBezTo>
                    <a:cubicBezTo>
                      <a:pt x="201307" y="6115"/>
                      <a:pt x="201619" y="6843"/>
                      <a:pt x="201411" y="7572"/>
                    </a:cubicBezTo>
                    <a:cubicBezTo>
                      <a:pt x="201202" y="7988"/>
                      <a:pt x="200682" y="8300"/>
                      <a:pt x="200161" y="8300"/>
                    </a:cubicBezTo>
                    <a:lnTo>
                      <a:pt x="200161" y="8300"/>
                    </a:lnTo>
                    <a:close/>
                    <a:moveTo>
                      <a:pt x="195997" y="16728"/>
                    </a:moveTo>
                    <a:cubicBezTo>
                      <a:pt x="195789" y="16728"/>
                      <a:pt x="195476" y="16624"/>
                      <a:pt x="195268" y="16519"/>
                    </a:cubicBezTo>
                    <a:cubicBezTo>
                      <a:pt x="191207" y="13815"/>
                      <a:pt x="185585" y="12254"/>
                      <a:pt x="180067" y="12150"/>
                    </a:cubicBezTo>
                    <a:cubicBezTo>
                      <a:pt x="179338" y="12150"/>
                      <a:pt x="178817" y="11525"/>
                      <a:pt x="178817" y="10901"/>
                    </a:cubicBezTo>
                    <a:lnTo>
                      <a:pt x="178817" y="10901"/>
                    </a:lnTo>
                    <a:cubicBezTo>
                      <a:pt x="178817" y="10173"/>
                      <a:pt x="179338" y="9653"/>
                      <a:pt x="180067" y="9653"/>
                    </a:cubicBezTo>
                    <a:cubicBezTo>
                      <a:pt x="186106" y="9756"/>
                      <a:pt x="192145" y="11422"/>
                      <a:pt x="196726" y="14439"/>
                    </a:cubicBezTo>
                    <a:cubicBezTo>
                      <a:pt x="197350" y="14855"/>
                      <a:pt x="197454" y="15584"/>
                      <a:pt x="197038" y="16208"/>
                    </a:cubicBezTo>
                    <a:cubicBezTo>
                      <a:pt x="196830" y="16519"/>
                      <a:pt x="196413" y="16728"/>
                      <a:pt x="195997" y="16728"/>
                    </a:cubicBezTo>
                    <a:lnTo>
                      <a:pt x="195997" y="16728"/>
                    </a:lnTo>
                    <a:close/>
                    <a:moveTo>
                      <a:pt x="-2865" y="96325"/>
                    </a:moveTo>
                    <a:cubicBezTo>
                      <a:pt x="16605" y="141899"/>
                      <a:pt x="100626" y="125771"/>
                      <a:pt x="109997" y="151056"/>
                    </a:cubicBezTo>
                    <a:cubicBezTo>
                      <a:pt x="116764" y="169160"/>
                      <a:pt x="132798" y="177275"/>
                      <a:pt x="150602" y="183518"/>
                    </a:cubicBezTo>
                    <a:cubicBezTo>
                      <a:pt x="155912" y="185392"/>
                      <a:pt x="161638" y="184455"/>
                      <a:pt x="164033" y="179356"/>
                    </a:cubicBezTo>
                    <a:cubicBezTo>
                      <a:pt x="167885" y="170825"/>
                      <a:pt x="166116" y="160836"/>
                      <a:pt x="159764" y="153969"/>
                    </a:cubicBezTo>
                    <a:cubicBezTo>
                      <a:pt x="156225" y="150222"/>
                      <a:pt x="148832" y="142419"/>
                      <a:pt x="142585" y="136489"/>
                    </a:cubicBezTo>
                    <a:cubicBezTo>
                      <a:pt x="135089" y="129309"/>
                      <a:pt x="107498" y="102465"/>
                      <a:pt x="56273" y="80510"/>
                    </a:cubicBezTo>
                    <a:lnTo>
                      <a:pt x="-2865" y="96325"/>
                    </a:lnTo>
                    <a:lnTo>
                      <a:pt x="-2865" y="96325"/>
                    </a:lnTo>
                    <a:close/>
                  </a:path>
                </a:pathLst>
              </a:custGeom>
              <a:solidFill>
                <a:srgbClr val="000000"/>
              </a:solidFill>
              <a:ln w="1040" cap="flat">
                <a:noFill/>
                <a:prstDash val="solid"/>
                <a:miter/>
              </a:ln>
            </p:spPr>
            <p:txBody>
              <a:bodyPr rtlCol="0" anchor="ctr"/>
              <a:lstStyle/>
              <a:p>
                <a:endParaRPr lang="fr-FR"/>
              </a:p>
            </p:txBody>
          </p:sp>
          <p:sp>
            <p:nvSpPr>
              <p:cNvPr id="4635" name="Forme libre 4634">
                <a:extLst>
                  <a:ext uri="{FF2B5EF4-FFF2-40B4-BE49-F238E27FC236}">
                    <a16:creationId xmlns:a16="http://schemas.microsoft.com/office/drawing/2014/main" id="{8835F1DE-79E1-8FF1-0F26-71E16BF217B5}"/>
                  </a:ext>
                </a:extLst>
              </p:cNvPr>
              <p:cNvSpPr/>
              <p:nvPr/>
            </p:nvSpPr>
            <p:spPr>
              <a:xfrm>
                <a:off x="6952768" y="14490854"/>
                <a:ext cx="462676" cy="328459"/>
              </a:xfrm>
              <a:custGeom>
                <a:avLst/>
                <a:gdLst>
                  <a:gd name="connsiteX0" fmla="*/ 447944 w 462676"/>
                  <a:gd name="connsiteY0" fmla="*/ 261059 h 328459"/>
                  <a:gd name="connsiteX1" fmla="*/ 442634 w 462676"/>
                  <a:gd name="connsiteY1" fmla="*/ 260124 h 328459"/>
                  <a:gd name="connsiteX2" fmla="*/ 401300 w 462676"/>
                  <a:gd name="connsiteY2" fmla="*/ 226828 h 328459"/>
                  <a:gd name="connsiteX3" fmla="*/ 360070 w 462676"/>
                  <a:gd name="connsiteY3" fmla="*/ 209867 h 328459"/>
                  <a:gd name="connsiteX4" fmla="*/ 288438 w 462676"/>
                  <a:gd name="connsiteY4" fmla="*/ 172202 h 328459"/>
                  <a:gd name="connsiteX5" fmla="*/ 289063 w 462676"/>
                  <a:gd name="connsiteY5" fmla="*/ 170537 h 328459"/>
                  <a:gd name="connsiteX6" fmla="*/ 289271 w 462676"/>
                  <a:gd name="connsiteY6" fmla="*/ 170433 h 328459"/>
                  <a:gd name="connsiteX7" fmla="*/ 348305 w 462676"/>
                  <a:gd name="connsiteY7" fmla="*/ 154617 h 328459"/>
                  <a:gd name="connsiteX8" fmla="*/ 349138 w 462676"/>
                  <a:gd name="connsiteY8" fmla="*/ 154721 h 328459"/>
                  <a:gd name="connsiteX9" fmla="*/ 435450 w 462676"/>
                  <a:gd name="connsiteY9" fmla="*/ 210596 h 328459"/>
                  <a:gd name="connsiteX10" fmla="*/ 435866 w 462676"/>
                  <a:gd name="connsiteY10" fmla="*/ 210908 h 328459"/>
                  <a:gd name="connsiteX11" fmla="*/ 453150 w 462676"/>
                  <a:gd name="connsiteY11" fmla="*/ 228492 h 328459"/>
                  <a:gd name="connsiteX12" fmla="*/ 457731 w 462676"/>
                  <a:gd name="connsiteY12" fmla="*/ 255233 h 328459"/>
                  <a:gd name="connsiteX13" fmla="*/ 447944 w 462676"/>
                  <a:gd name="connsiteY13" fmla="*/ 261059 h 328459"/>
                  <a:gd name="connsiteX14" fmla="*/ 447944 w 462676"/>
                  <a:gd name="connsiteY14" fmla="*/ 261059 h 328459"/>
                  <a:gd name="connsiteX15" fmla="*/ 291249 w 462676"/>
                  <a:gd name="connsiteY15" fmla="*/ 172514 h 328459"/>
                  <a:gd name="connsiteX16" fmla="*/ 360487 w 462676"/>
                  <a:gd name="connsiteY16" fmla="*/ 207371 h 328459"/>
                  <a:gd name="connsiteX17" fmla="*/ 403591 w 462676"/>
                  <a:gd name="connsiteY17" fmla="*/ 225995 h 328459"/>
                  <a:gd name="connsiteX18" fmla="*/ 443467 w 462676"/>
                  <a:gd name="connsiteY18" fmla="*/ 257730 h 328459"/>
                  <a:gd name="connsiteX19" fmla="*/ 455336 w 462676"/>
                  <a:gd name="connsiteY19" fmla="*/ 254193 h 328459"/>
                  <a:gd name="connsiteX20" fmla="*/ 451275 w 462676"/>
                  <a:gd name="connsiteY20" fmla="*/ 230157 h 328459"/>
                  <a:gd name="connsiteX21" fmla="*/ 434096 w 462676"/>
                  <a:gd name="connsiteY21" fmla="*/ 212677 h 328459"/>
                  <a:gd name="connsiteX22" fmla="*/ 433680 w 462676"/>
                  <a:gd name="connsiteY22" fmla="*/ 212365 h 328459"/>
                  <a:gd name="connsiteX23" fmla="*/ 348513 w 462676"/>
                  <a:gd name="connsiteY23" fmla="*/ 157219 h 328459"/>
                  <a:gd name="connsiteX24" fmla="*/ 291249 w 462676"/>
                  <a:gd name="connsiteY24" fmla="*/ 172514 h 328459"/>
                  <a:gd name="connsiteX25" fmla="*/ 291249 w 462676"/>
                  <a:gd name="connsiteY25" fmla="*/ 172514 h 328459"/>
                  <a:gd name="connsiteX26" fmla="*/ 95407 w 462676"/>
                  <a:gd name="connsiteY26" fmla="*/ 320055 h 328459"/>
                  <a:gd name="connsiteX27" fmla="*/ 87390 w 462676"/>
                  <a:gd name="connsiteY27" fmla="*/ 322136 h 328459"/>
                  <a:gd name="connsiteX28" fmla="*/ 1182 w 462676"/>
                  <a:gd name="connsiteY28" fmla="*/ 220585 h 328459"/>
                  <a:gd name="connsiteX29" fmla="*/ 39601 w 462676"/>
                  <a:gd name="connsiteY29" fmla="*/ 100304 h 328459"/>
                  <a:gd name="connsiteX30" fmla="*/ 30230 w 462676"/>
                  <a:gd name="connsiteY30" fmla="*/ 58060 h 328459"/>
                  <a:gd name="connsiteX31" fmla="*/ 18986 w 462676"/>
                  <a:gd name="connsiteY31" fmla="*/ 34857 h 328459"/>
                  <a:gd name="connsiteX32" fmla="*/ 17216 w 462676"/>
                  <a:gd name="connsiteY32" fmla="*/ 31631 h 328459"/>
                  <a:gd name="connsiteX33" fmla="*/ 62819 w 462676"/>
                  <a:gd name="connsiteY33" fmla="*/ 18210 h 328459"/>
                  <a:gd name="connsiteX34" fmla="*/ 71460 w 462676"/>
                  <a:gd name="connsiteY34" fmla="*/ 36314 h 328459"/>
                  <a:gd name="connsiteX35" fmla="*/ 40642 w 462676"/>
                  <a:gd name="connsiteY35" fmla="*/ 212677 h 328459"/>
                  <a:gd name="connsiteX36" fmla="*/ 93013 w 462676"/>
                  <a:gd name="connsiteY36" fmla="*/ 297997 h 328459"/>
                  <a:gd name="connsiteX37" fmla="*/ 95407 w 462676"/>
                  <a:gd name="connsiteY37" fmla="*/ 297997 h 328459"/>
                  <a:gd name="connsiteX38" fmla="*/ 95407 w 462676"/>
                  <a:gd name="connsiteY38" fmla="*/ 320055 h 328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62676" h="328459">
                    <a:moveTo>
                      <a:pt x="447944" y="261059"/>
                    </a:moveTo>
                    <a:cubicBezTo>
                      <a:pt x="446278" y="261059"/>
                      <a:pt x="444404" y="260747"/>
                      <a:pt x="442634" y="260124"/>
                    </a:cubicBezTo>
                    <a:cubicBezTo>
                      <a:pt x="425246" y="253984"/>
                      <a:pt x="408276" y="245660"/>
                      <a:pt x="401300" y="226828"/>
                    </a:cubicBezTo>
                    <a:cubicBezTo>
                      <a:pt x="397552" y="216735"/>
                      <a:pt x="380164" y="213509"/>
                      <a:pt x="360070" y="209867"/>
                    </a:cubicBezTo>
                    <a:cubicBezTo>
                      <a:pt x="333208" y="204978"/>
                      <a:pt x="299787" y="198838"/>
                      <a:pt x="288438" y="172202"/>
                    </a:cubicBezTo>
                    <a:cubicBezTo>
                      <a:pt x="288126" y="171577"/>
                      <a:pt x="288438" y="170849"/>
                      <a:pt x="289063" y="170537"/>
                    </a:cubicBezTo>
                    <a:cubicBezTo>
                      <a:pt x="289167" y="170537"/>
                      <a:pt x="289167" y="170537"/>
                      <a:pt x="289271" y="170433"/>
                    </a:cubicBezTo>
                    <a:lnTo>
                      <a:pt x="348305" y="154617"/>
                    </a:lnTo>
                    <a:cubicBezTo>
                      <a:pt x="348617" y="154514"/>
                      <a:pt x="348825" y="154514"/>
                      <a:pt x="349138" y="154721"/>
                    </a:cubicBezTo>
                    <a:cubicBezTo>
                      <a:pt x="382767" y="169081"/>
                      <a:pt x="411816" y="187913"/>
                      <a:pt x="435450" y="210596"/>
                    </a:cubicBezTo>
                    <a:lnTo>
                      <a:pt x="435866" y="210908"/>
                    </a:lnTo>
                    <a:cubicBezTo>
                      <a:pt x="442530" y="217255"/>
                      <a:pt x="450131" y="225267"/>
                      <a:pt x="453150" y="228492"/>
                    </a:cubicBezTo>
                    <a:cubicBezTo>
                      <a:pt x="460022" y="235776"/>
                      <a:pt x="461791" y="246284"/>
                      <a:pt x="457731" y="255233"/>
                    </a:cubicBezTo>
                    <a:cubicBezTo>
                      <a:pt x="455857" y="258978"/>
                      <a:pt x="452213" y="261059"/>
                      <a:pt x="447944" y="261059"/>
                    </a:cubicBezTo>
                    <a:lnTo>
                      <a:pt x="447944" y="261059"/>
                    </a:lnTo>
                    <a:close/>
                    <a:moveTo>
                      <a:pt x="291249" y="172514"/>
                    </a:moveTo>
                    <a:cubicBezTo>
                      <a:pt x="302598" y="196861"/>
                      <a:pt x="333312" y="202376"/>
                      <a:pt x="360487" y="207371"/>
                    </a:cubicBezTo>
                    <a:cubicBezTo>
                      <a:pt x="381310" y="211221"/>
                      <a:pt x="399322" y="214446"/>
                      <a:pt x="403591" y="225995"/>
                    </a:cubicBezTo>
                    <a:cubicBezTo>
                      <a:pt x="409837" y="242851"/>
                      <a:pt x="423997" y="250863"/>
                      <a:pt x="443467" y="257730"/>
                    </a:cubicBezTo>
                    <a:cubicBezTo>
                      <a:pt x="447528" y="259187"/>
                      <a:pt x="453046" y="259083"/>
                      <a:pt x="455336" y="254193"/>
                    </a:cubicBezTo>
                    <a:cubicBezTo>
                      <a:pt x="458980" y="246077"/>
                      <a:pt x="457419" y="236713"/>
                      <a:pt x="451275" y="230157"/>
                    </a:cubicBezTo>
                    <a:cubicBezTo>
                      <a:pt x="448985" y="227660"/>
                      <a:pt x="440864" y="219128"/>
                      <a:pt x="434096" y="212677"/>
                    </a:cubicBezTo>
                    <a:lnTo>
                      <a:pt x="433680" y="212365"/>
                    </a:lnTo>
                    <a:cubicBezTo>
                      <a:pt x="410254" y="189994"/>
                      <a:pt x="381622" y="171369"/>
                      <a:pt x="348513" y="157219"/>
                    </a:cubicBezTo>
                    <a:lnTo>
                      <a:pt x="291249" y="172514"/>
                    </a:lnTo>
                    <a:lnTo>
                      <a:pt x="291249" y="172514"/>
                    </a:lnTo>
                    <a:close/>
                    <a:moveTo>
                      <a:pt x="95407" y="320055"/>
                    </a:moveTo>
                    <a:cubicBezTo>
                      <a:pt x="93013" y="320992"/>
                      <a:pt x="90306" y="321720"/>
                      <a:pt x="87390" y="322136"/>
                    </a:cubicBezTo>
                    <a:cubicBezTo>
                      <a:pt x="50325" y="327651"/>
                      <a:pt x="-20266" y="289153"/>
                      <a:pt x="1182" y="220585"/>
                    </a:cubicBezTo>
                    <a:cubicBezTo>
                      <a:pt x="16799" y="170225"/>
                      <a:pt x="40330" y="140051"/>
                      <a:pt x="39601" y="100304"/>
                    </a:cubicBezTo>
                    <a:cubicBezTo>
                      <a:pt x="39393" y="87506"/>
                      <a:pt x="36582" y="73771"/>
                      <a:pt x="30230" y="58060"/>
                    </a:cubicBezTo>
                    <a:cubicBezTo>
                      <a:pt x="27315" y="50777"/>
                      <a:pt x="23567" y="43077"/>
                      <a:pt x="18986" y="34857"/>
                    </a:cubicBezTo>
                    <a:cubicBezTo>
                      <a:pt x="18361" y="33712"/>
                      <a:pt x="17841" y="32672"/>
                      <a:pt x="17216" y="31631"/>
                    </a:cubicBezTo>
                    <a:cubicBezTo>
                      <a:pt x="-6522" y="-15086"/>
                      <a:pt x="44078" y="-16335"/>
                      <a:pt x="62819" y="18210"/>
                    </a:cubicBezTo>
                    <a:cubicBezTo>
                      <a:pt x="66150" y="24348"/>
                      <a:pt x="69066" y="30383"/>
                      <a:pt x="71460" y="36314"/>
                    </a:cubicBezTo>
                    <a:cubicBezTo>
                      <a:pt x="96136" y="96870"/>
                      <a:pt x="72710" y="144836"/>
                      <a:pt x="40642" y="212677"/>
                    </a:cubicBezTo>
                    <a:cubicBezTo>
                      <a:pt x="22630" y="250654"/>
                      <a:pt x="46785" y="298101"/>
                      <a:pt x="93013" y="297997"/>
                    </a:cubicBezTo>
                    <a:cubicBezTo>
                      <a:pt x="93845" y="297997"/>
                      <a:pt x="94574" y="297997"/>
                      <a:pt x="95407" y="297997"/>
                    </a:cubicBezTo>
                    <a:cubicBezTo>
                      <a:pt x="101133" y="315581"/>
                      <a:pt x="95407" y="320055"/>
                      <a:pt x="95407" y="320055"/>
                    </a:cubicBezTo>
                    <a:close/>
                  </a:path>
                </a:pathLst>
              </a:custGeom>
              <a:solidFill>
                <a:srgbClr val="000000"/>
              </a:solidFill>
              <a:ln w="1040" cap="flat">
                <a:noFill/>
                <a:prstDash val="solid"/>
                <a:miter/>
              </a:ln>
            </p:spPr>
            <p:txBody>
              <a:bodyPr rtlCol="0" anchor="ctr"/>
              <a:lstStyle/>
              <a:p>
                <a:endParaRPr lang="fr-FR"/>
              </a:p>
            </p:txBody>
          </p:sp>
          <p:sp>
            <p:nvSpPr>
              <p:cNvPr id="4636" name="Forme libre 4635">
                <a:extLst>
                  <a:ext uri="{FF2B5EF4-FFF2-40B4-BE49-F238E27FC236}">
                    <a16:creationId xmlns:a16="http://schemas.microsoft.com/office/drawing/2014/main" id="{D9A9C5BB-AFD0-DE7E-E890-7B3CB96770D4}"/>
                  </a:ext>
                </a:extLst>
              </p:cNvPr>
              <p:cNvSpPr/>
              <p:nvPr/>
            </p:nvSpPr>
            <p:spPr>
              <a:xfrm>
                <a:off x="6951428" y="14489823"/>
                <a:ext cx="250730" cy="613126"/>
              </a:xfrm>
              <a:custGeom>
                <a:avLst/>
                <a:gdLst>
                  <a:gd name="connsiteX0" fmla="*/ 81489 w 250730"/>
                  <a:gd name="connsiteY0" fmla="*/ 324978 h 613126"/>
                  <a:gd name="connsiteX1" fmla="*/ 14959 w 250730"/>
                  <a:gd name="connsiteY1" fmla="*/ 293140 h 613126"/>
                  <a:gd name="connsiteX2" fmla="*/ 1319 w 250730"/>
                  <a:gd name="connsiteY2" fmla="*/ 221346 h 613126"/>
                  <a:gd name="connsiteX3" fmla="*/ 20269 w 250730"/>
                  <a:gd name="connsiteY3" fmla="*/ 172338 h 613126"/>
                  <a:gd name="connsiteX4" fmla="*/ 39634 w 250730"/>
                  <a:gd name="connsiteY4" fmla="*/ 101481 h 613126"/>
                  <a:gd name="connsiteX5" fmla="*/ 30368 w 250730"/>
                  <a:gd name="connsiteY5" fmla="*/ 59653 h 613126"/>
                  <a:gd name="connsiteX6" fmla="*/ 19228 w 250730"/>
                  <a:gd name="connsiteY6" fmla="*/ 36659 h 613126"/>
                  <a:gd name="connsiteX7" fmla="*/ 17457 w 250730"/>
                  <a:gd name="connsiteY7" fmla="*/ 33433 h 613126"/>
                  <a:gd name="connsiteX8" fmla="*/ 19436 w 250730"/>
                  <a:gd name="connsiteY8" fmla="*/ -3712 h 613126"/>
                  <a:gd name="connsiteX9" fmla="*/ 65351 w 250730"/>
                  <a:gd name="connsiteY9" fmla="*/ 18762 h 613126"/>
                  <a:gd name="connsiteX10" fmla="*/ 73993 w 250730"/>
                  <a:gd name="connsiteY10" fmla="*/ 36971 h 613126"/>
                  <a:gd name="connsiteX11" fmla="*/ 44424 w 250730"/>
                  <a:gd name="connsiteY11" fmla="*/ 211565 h 613126"/>
                  <a:gd name="connsiteX12" fmla="*/ 43174 w 250730"/>
                  <a:gd name="connsiteY12" fmla="*/ 214271 h 613126"/>
                  <a:gd name="connsiteX13" fmla="*/ 46506 w 250730"/>
                  <a:gd name="connsiteY13" fmla="*/ 272121 h 613126"/>
                  <a:gd name="connsiteX14" fmla="*/ 94191 w 250730"/>
                  <a:gd name="connsiteY14" fmla="*/ 297717 h 613126"/>
                  <a:gd name="connsiteX15" fmla="*/ 96690 w 250730"/>
                  <a:gd name="connsiteY15" fmla="*/ 297717 h 613126"/>
                  <a:gd name="connsiteX16" fmla="*/ 97939 w 250730"/>
                  <a:gd name="connsiteY16" fmla="*/ 298550 h 613126"/>
                  <a:gd name="connsiteX17" fmla="*/ 97523 w 250730"/>
                  <a:gd name="connsiteY17" fmla="*/ 322065 h 613126"/>
                  <a:gd name="connsiteX18" fmla="*/ 97210 w 250730"/>
                  <a:gd name="connsiteY18" fmla="*/ 322273 h 613126"/>
                  <a:gd name="connsiteX19" fmla="*/ 88881 w 250730"/>
                  <a:gd name="connsiteY19" fmla="*/ 324458 h 613126"/>
                  <a:gd name="connsiteX20" fmla="*/ 81489 w 250730"/>
                  <a:gd name="connsiteY20" fmla="*/ 324978 h 613126"/>
                  <a:gd name="connsiteX21" fmla="*/ 81489 w 250730"/>
                  <a:gd name="connsiteY21" fmla="*/ 324978 h 613126"/>
                  <a:gd name="connsiteX22" fmla="*/ 28910 w 250730"/>
                  <a:gd name="connsiteY22" fmla="*/ -3400 h 613126"/>
                  <a:gd name="connsiteX23" fmla="*/ 20685 w 250730"/>
                  <a:gd name="connsiteY23" fmla="*/ -1527 h 613126"/>
                  <a:gd name="connsiteX24" fmla="*/ 19748 w 250730"/>
                  <a:gd name="connsiteY24" fmla="*/ 32185 h 613126"/>
                  <a:gd name="connsiteX25" fmla="*/ 21414 w 250730"/>
                  <a:gd name="connsiteY25" fmla="*/ 35410 h 613126"/>
                  <a:gd name="connsiteX26" fmla="*/ 32658 w 250730"/>
                  <a:gd name="connsiteY26" fmla="*/ 58717 h 613126"/>
                  <a:gd name="connsiteX27" fmla="*/ 42133 w 250730"/>
                  <a:gd name="connsiteY27" fmla="*/ 101377 h 613126"/>
                  <a:gd name="connsiteX28" fmla="*/ 22560 w 250730"/>
                  <a:gd name="connsiteY28" fmla="*/ 173275 h 613126"/>
                  <a:gd name="connsiteX29" fmla="*/ 3714 w 250730"/>
                  <a:gd name="connsiteY29" fmla="*/ 221970 h 613126"/>
                  <a:gd name="connsiteX30" fmla="*/ 16833 w 250730"/>
                  <a:gd name="connsiteY30" fmla="*/ 291370 h 613126"/>
                  <a:gd name="connsiteX31" fmla="*/ 88569 w 250730"/>
                  <a:gd name="connsiteY31" fmla="*/ 321857 h 613126"/>
                  <a:gd name="connsiteX32" fmla="*/ 96065 w 250730"/>
                  <a:gd name="connsiteY32" fmla="*/ 319880 h 613126"/>
                  <a:gd name="connsiteX33" fmla="*/ 95857 w 250730"/>
                  <a:gd name="connsiteY33" fmla="*/ 300111 h 613126"/>
                  <a:gd name="connsiteX34" fmla="*/ 94191 w 250730"/>
                  <a:gd name="connsiteY34" fmla="*/ 300111 h 613126"/>
                  <a:gd name="connsiteX35" fmla="*/ 44320 w 250730"/>
                  <a:gd name="connsiteY35" fmla="*/ 273370 h 613126"/>
                  <a:gd name="connsiteX36" fmla="*/ 40780 w 250730"/>
                  <a:gd name="connsiteY36" fmla="*/ 213022 h 613126"/>
                  <a:gd name="connsiteX37" fmla="*/ 42029 w 250730"/>
                  <a:gd name="connsiteY37" fmla="*/ 210316 h 613126"/>
                  <a:gd name="connsiteX38" fmla="*/ 71494 w 250730"/>
                  <a:gd name="connsiteY38" fmla="*/ 37699 h 613126"/>
                  <a:gd name="connsiteX39" fmla="*/ 62956 w 250730"/>
                  <a:gd name="connsiteY39" fmla="*/ 19803 h 613126"/>
                  <a:gd name="connsiteX40" fmla="*/ 28910 w 250730"/>
                  <a:gd name="connsiteY40" fmla="*/ -3400 h 613126"/>
                  <a:gd name="connsiteX41" fmla="*/ 28910 w 250730"/>
                  <a:gd name="connsiteY41" fmla="*/ -3400 h 613126"/>
                  <a:gd name="connsiteX42" fmla="*/ 120012 w 250730"/>
                  <a:gd name="connsiteY42" fmla="*/ 319567 h 613126"/>
                  <a:gd name="connsiteX43" fmla="*/ 117721 w 250730"/>
                  <a:gd name="connsiteY43" fmla="*/ 455872 h 613126"/>
                  <a:gd name="connsiteX44" fmla="*/ 83467 w 250730"/>
                  <a:gd name="connsiteY44" fmla="*/ 510082 h 613126"/>
                  <a:gd name="connsiteX45" fmla="*/ 107101 w 250730"/>
                  <a:gd name="connsiteY45" fmla="*/ 607263 h 613126"/>
                  <a:gd name="connsiteX46" fmla="*/ 147186 w 250730"/>
                  <a:gd name="connsiteY46" fmla="*/ 607263 h 613126"/>
                  <a:gd name="connsiteX47" fmla="*/ 155099 w 250730"/>
                  <a:gd name="connsiteY47" fmla="*/ 599355 h 613126"/>
                  <a:gd name="connsiteX48" fmla="*/ 154995 w 250730"/>
                  <a:gd name="connsiteY48" fmla="*/ 592384 h 613126"/>
                  <a:gd name="connsiteX49" fmla="*/ 138336 w 250730"/>
                  <a:gd name="connsiteY49" fmla="*/ 570325 h 613126"/>
                  <a:gd name="connsiteX50" fmla="*/ 118971 w 250730"/>
                  <a:gd name="connsiteY50" fmla="*/ 540776 h 613126"/>
                  <a:gd name="connsiteX51" fmla="*/ 208927 w 250730"/>
                  <a:gd name="connsiteY51" fmla="*/ 441409 h 613126"/>
                  <a:gd name="connsiteX52" fmla="*/ 246825 w 250730"/>
                  <a:gd name="connsiteY52" fmla="*/ 323626 h 613126"/>
                  <a:gd name="connsiteX53" fmla="*/ 120012 w 250730"/>
                  <a:gd name="connsiteY53" fmla="*/ 319567 h 613126"/>
                  <a:gd name="connsiteX54" fmla="*/ 120012 w 250730"/>
                  <a:gd name="connsiteY54" fmla="*/ 319567 h 61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50730" h="613126">
                    <a:moveTo>
                      <a:pt x="81489" y="324978"/>
                    </a:moveTo>
                    <a:cubicBezTo>
                      <a:pt x="61290" y="324978"/>
                      <a:pt x="33492" y="314678"/>
                      <a:pt x="14959" y="293140"/>
                    </a:cubicBezTo>
                    <a:cubicBezTo>
                      <a:pt x="2881" y="279093"/>
                      <a:pt x="-9300" y="255265"/>
                      <a:pt x="1319" y="221346"/>
                    </a:cubicBezTo>
                    <a:cubicBezTo>
                      <a:pt x="7150" y="202721"/>
                      <a:pt x="14126" y="186593"/>
                      <a:pt x="20269" y="172338"/>
                    </a:cubicBezTo>
                    <a:cubicBezTo>
                      <a:pt x="30993" y="147679"/>
                      <a:pt x="40155" y="126349"/>
                      <a:pt x="39634" y="101481"/>
                    </a:cubicBezTo>
                    <a:cubicBezTo>
                      <a:pt x="39426" y="88163"/>
                      <a:pt x="36303" y="74532"/>
                      <a:pt x="30368" y="59653"/>
                    </a:cubicBezTo>
                    <a:cubicBezTo>
                      <a:pt x="27453" y="52370"/>
                      <a:pt x="23704" y="44566"/>
                      <a:pt x="19228" y="36659"/>
                    </a:cubicBezTo>
                    <a:cubicBezTo>
                      <a:pt x="18603" y="35618"/>
                      <a:pt x="18082" y="34473"/>
                      <a:pt x="17457" y="33433"/>
                    </a:cubicBezTo>
                    <a:cubicBezTo>
                      <a:pt x="8400" y="15537"/>
                      <a:pt x="9128" y="1698"/>
                      <a:pt x="19436" y="-3712"/>
                    </a:cubicBezTo>
                    <a:cubicBezTo>
                      <a:pt x="31826" y="-10163"/>
                      <a:pt x="54002" y="-1944"/>
                      <a:pt x="65351" y="18762"/>
                    </a:cubicBezTo>
                    <a:cubicBezTo>
                      <a:pt x="68683" y="24901"/>
                      <a:pt x="71598" y="31040"/>
                      <a:pt x="73993" y="36971"/>
                    </a:cubicBezTo>
                    <a:cubicBezTo>
                      <a:pt x="98564" y="97215"/>
                      <a:pt x="75867" y="145182"/>
                      <a:pt x="44424" y="211565"/>
                    </a:cubicBezTo>
                    <a:lnTo>
                      <a:pt x="43174" y="214271"/>
                    </a:lnTo>
                    <a:cubicBezTo>
                      <a:pt x="34324" y="232895"/>
                      <a:pt x="35678" y="255057"/>
                      <a:pt x="46506" y="272121"/>
                    </a:cubicBezTo>
                    <a:cubicBezTo>
                      <a:pt x="56814" y="288353"/>
                      <a:pt x="74201" y="297717"/>
                      <a:pt x="94191" y="297717"/>
                    </a:cubicBezTo>
                    <a:cubicBezTo>
                      <a:pt x="95024" y="297717"/>
                      <a:pt x="95753" y="297717"/>
                      <a:pt x="96690" y="297717"/>
                    </a:cubicBezTo>
                    <a:cubicBezTo>
                      <a:pt x="97210" y="297717"/>
                      <a:pt x="97731" y="298030"/>
                      <a:pt x="97939" y="298550"/>
                    </a:cubicBezTo>
                    <a:cubicBezTo>
                      <a:pt x="103666" y="316446"/>
                      <a:pt x="98147" y="321545"/>
                      <a:pt x="97523" y="322065"/>
                    </a:cubicBezTo>
                    <a:cubicBezTo>
                      <a:pt x="97419" y="322169"/>
                      <a:pt x="97315" y="322169"/>
                      <a:pt x="97210" y="322273"/>
                    </a:cubicBezTo>
                    <a:cubicBezTo>
                      <a:pt x="94712" y="323314"/>
                      <a:pt x="91900" y="324042"/>
                      <a:pt x="88881" y="324458"/>
                    </a:cubicBezTo>
                    <a:cubicBezTo>
                      <a:pt x="86591" y="324770"/>
                      <a:pt x="84092" y="324978"/>
                      <a:pt x="81489" y="324978"/>
                    </a:cubicBezTo>
                    <a:lnTo>
                      <a:pt x="81489" y="324978"/>
                    </a:lnTo>
                    <a:close/>
                    <a:moveTo>
                      <a:pt x="28910" y="-3400"/>
                    </a:moveTo>
                    <a:cubicBezTo>
                      <a:pt x="25891" y="-3400"/>
                      <a:pt x="22976" y="-2776"/>
                      <a:pt x="20685" y="-1527"/>
                    </a:cubicBezTo>
                    <a:cubicBezTo>
                      <a:pt x="11731" y="3155"/>
                      <a:pt x="11419" y="15744"/>
                      <a:pt x="19748" y="32185"/>
                    </a:cubicBezTo>
                    <a:cubicBezTo>
                      <a:pt x="20269" y="33225"/>
                      <a:pt x="20894" y="34369"/>
                      <a:pt x="21414" y="35410"/>
                    </a:cubicBezTo>
                    <a:cubicBezTo>
                      <a:pt x="25891" y="43526"/>
                      <a:pt x="29743" y="51329"/>
                      <a:pt x="32658" y="58717"/>
                    </a:cubicBezTo>
                    <a:cubicBezTo>
                      <a:pt x="38801" y="73804"/>
                      <a:pt x="41821" y="87746"/>
                      <a:pt x="42133" y="101377"/>
                    </a:cubicBezTo>
                    <a:cubicBezTo>
                      <a:pt x="42654" y="126765"/>
                      <a:pt x="33283" y="148303"/>
                      <a:pt x="22560" y="173275"/>
                    </a:cubicBezTo>
                    <a:cubicBezTo>
                      <a:pt x="16416" y="187425"/>
                      <a:pt x="9441" y="203553"/>
                      <a:pt x="3714" y="221970"/>
                    </a:cubicBezTo>
                    <a:cubicBezTo>
                      <a:pt x="-6489" y="254745"/>
                      <a:pt x="5276" y="277844"/>
                      <a:pt x="16833" y="291370"/>
                    </a:cubicBezTo>
                    <a:cubicBezTo>
                      <a:pt x="37136" y="315093"/>
                      <a:pt x="68995" y="324770"/>
                      <a:pt x="88569" y="321857"/>
                    </a:cubicBezTo>
                    <a:cubicBezTo>
                      <a:pt x="91276" y="321441"/>
                      <a:pt x="93879" y="320816"/>
                      <a:pt x="96065" y="319880"/>
                    </a:cubicBezTo>
                    <a:cubicBezTo>
                      <a:pt x="96690" y="319152"/>
                      <a:pt x="100230" y="314365"/>
                      <a:pt x="95857" y="300111"/>
                    </a:cubicBezTo>
                    <a:cubicBezTo>
                      <a:pt x="95232" y="300111"/>
                      <a:pt x="94712" y="300111"/>
                      <a:pt x="94191" y="300111"/>
                    </a:cubicBezTo>
                    <a:cubicBezTo>
                      <a:pt x="73368" y="300111"/>
                      <a:pt x="55148" y="290330"/>
                      <a:pt x="44320" y="273370"/>
                    </a:cubicBezTo>
                    <a:cubicBezTo>
                      <a:pt x="32971" y="255577"/>
                      <a:pt x="31617" y="232374"/>
                      <a:pt x="40780" y="213022"/>
                    </a:cubicBezTo>
                    <a:lnTo>
                      <a:pt x="42029" y="210316"/>
                    </a:lnTo>
                    <a:cubicBezTo>
                      <a:pt x="73160" y="144453"/>
                      <a:pt x="95649" y="96903"/>
                      <a:pt x="71494" y="37699"/>
                    </a:cubicBezTo>
                    <a:cubicBezTo>
                      <a:pt x="69099" y="31872"/>
                      <a:pt x="66184" y="25837"/>
                      <a:pt x="62956" y="19803"/>
                    </a:cubicBezTo>
                    <a:cubicBezTo>
                      <a:pt x="54939" y="4819"/>
                      <a:pt x="40155" y="-3400"/>
                      <a:pt x="28910" y="-3400"/>
                    </a:cubicBezTo>
                    <a:lnTo>
                      <a:pt x="28910" y="-3400"/>
                    </a:lnTo>
                    <a:close/>
                    <a:moveTo>
                      <a:pt x="120012" y="319567"/>
                    </a:moveTo>
                    <a:cubicBezTo>
                      <a:pt x="105123" y="385118"/>
                      <a:pt x="124801" y="416229"/>
                      <a:pt x="117721" y="455872"/>
                    </a:cubicBezTo>
                    <a:cubicBezTo>
                      <a:pt x="113036" y="481676"/>
                      <a:pt x="99501" y="485734"/>
                      <a:pt x="83467" y="510082"/>
                    </a:cubicBezTo>
                    <a:cubicBezTo>
                      <a:pt x="69308" y="531724"/>
                      <a:pt x="78262" y="607263"/>
                      <a:pt x="107101" y="607263"/>
                    </a:cubicBezTo>
                    <a:lnTo>
                      <a:pt x="147186" y="607263"/>
                    </a:lnTo>
                    <a:cubicBezTo>
                      <a:pt x="151559" y="607263"/>
                      <a:pt x="155099" y="603726"/>
                      <a:pt x="155099" y="599355"/>
                    </a:cubicBezTo>
                    <a:lnTo>
                      <a:pt x="154995" y="592384"/>
                    </a:lnTo>
                    <a:cubicBezTo>
                      <a:pt x="155515" y="581979"/>
                      <a:pt x="149581" y="571886"/>
                      <a:pt x="138336" y="570325"/>
                    </a:cubicBezTo>
                    <a:cubicBezTo>
                      <a:pt x="120116" y="567829"/>
                      <a:pt x="116785" y="550244"/>
                      <a:pt x="118971" y="540776"/>
                    </a:cubicBezTo>
                    <a:cubicBezTo>
                      <a:pt x="127404" y="503007"/>
                      <a:pt x="171758" y="489167"/>
                      <a:pt x="208927" y="441409"/>
                    </a:cubicBezTo>
                    <a:cubicBezTo>
                      <a:pt x="242036" y="398958"/>
                      <a:pt x="251615" y="360875"/>
                      <a:pt x="246825" y="323626"/>
                    </a:cubicBezTo>
                    <a:lnTo>
                      <a:pt x="120012" y="319567"/>
                    </a:lnTo>
                    <a:lnTo>
                      <a:pt x="120012" y="319567"/>
                    </a:lnTo>
                    <a:close/>
                  </a:path>
                </a:pathLst>
              </a:custGeom>
              <a:solidFill>
                <a:srgbClr val="000000"/>
              </a:solidFill>
              <a:ln w="1040" cap="flat">
                <a:noFill/>
                <a:prstDash val="solid"/>
                <a:miter/>
              </a:ln>
            </p:spPr>
            <p:txBody>
              <a:bodyPr rtlCol="0" anchor="ctr"/>
              <a:lstStyle/>
              <a:p>
                <a:endParaRPr lang="fr-FR"/>
              </a:p>
            </p:txBody>
          </p:sp>
          <p:sp>
            <p:nvSpPr>
              <p:cNvPr id="4637" name="Forme libre 4636">
                <a:extLst>
                  <a:ext uri="{FF2B5EF4-FFF2-40B4-BE49-F238E27FC236}">
                    <a16:creationId xmlns:a16="http://schemas.microsoft.com/office/drawing/2014/main" id="{E1EC2278-3301-8609-9657-CE5B8FC7B8EB}"/>
                  </a:ext>
                </a:extLst>
              </p:cNvPr>
              <p:cNvSpPr/>
              <p:nvPr/>
            </p:nvSpPr>
            <p:spPr>
              <a:xfrm>
                <a:off x="7029676" y="14813886"/>
                <a:ext cx="173666" cy="290417"/>
              </a:xfrm>
              <a:custGeom>
                <a:avLst/>
                <a:gdLst>
                  <a:gd name="connsiteX0" fmla="*/ 68817 w 173666"/>
                  <a:gd name="connsiteY0" fmla="*/ 284483 h 290417"/>
                  <a:gd name="connsiteX1" fmla="*/ 28732 w 173666"/>
                  <a:gd name="connsiteY1" fmla="*/ 284483 h 290417"/>
                  <a:gd name="connsiteX2" fmla="*/ 8118 w 173666"/>
                  <a:gd name="connsiteY2" fmla="*/ 268771 h 290417"/>
                  <a:gd name="connsiteX3" fmla="*/ -2606 w 173666"/>
                  <a:gd name="connsiteY3" fmla="*/ 224238 h 290417"/>
                  <a:gd name="connsiteX4" fmla="*/ 4057 w 173666"/>
                  <a:gd name="connsiteY4" fmla="*/ 185220 h 290417"/>
                  <a:gd name="connsiteX5" fmla="*/ 19987 w 173666"/>
                  <a:gd name="connsiteY5" fmla="*/ 164930 h 290417"/>
                  <a:gd name="connsiteX6" fmla="*/ 38103 w 173666"/>
                  <a:gd name="connsiteY6" fmla="*/ 131426 h 290417"/>
                  <a:gd name="connsiteX7" fmla="*/ 37479 w 173666"/>
                  <a:gd name="connsiteY7" fmla="*/ 83252 h 290417"/>
                  <a:gd name="connsiteX8" fmla="*/ 40498 w 173666"/>
                  <a:gd name="connsiteY8" fmla="*/ -4982 h 290417"/>
                  <a:gd name="connsiteX9" fmla="*/ 41747 w 173666"/>
                  <a:gd name="connsiteY9" fmla="*/ -5919 h 290417"/>
                  <a:gd name="connsiteX10" fmla="*/ 168456 w 173666"/>
                  <a:gd name="connsiteY10" fmla="*/ -1652 h 290417"/>
                  <a:gd name="connsiteX11" fmla="*/ 169706 w 173666"/>
                  <a:gd name="connsiteY11" fmla="*/ -508 h 290417"/>
                  <a:gd name="connsiteX12" fmla="*/ 164917 w 173666"/>
                  <a:gd name="connsiteY12" fmla="*/ 56927 h 290417"/>
                  <a:gd name="connsiteX13" fmla="*/ 131495 w 173666"/>
                  <a:gd name="connsiteY13" fmla="*/ 118212 h 290417"/>
                  <a:gd name="connsiteX14" fmla="*/ 83290 w 173666"/>
                  <a:gd name="connsiteY14" fmla="*/ 165347 h 290417"/>
                  <a:gd name="connsiteX15" fmla="*/ 41851 w 173666"/>
                  <a:gd name="connsiteY15" fmla="*/ 216955 h 290417"/>
                  <a:gd name="connsiteX16" fmla="*/ 45599 w 173666"/>
                  <a:gd name="connsiteY16" fmla="*/ 236412 h 290417"/>
                  <a:gd name="connsiteX17" fmla="*/ 60176 w 173666"/>
                  <a:gd name="connsiteY17" fmla="*/ 244944 h 290417"/>
                  <a:gd name="connsiteX18" fmla="*/ 77980 w 173666"/>
                  <a:gd name="connsiteY18" fmla="*/ 268250 h 290417"/>
                  <a:gd name="connsiteX19" fmla="*/ 78084 w 173666"/>
                  <a:gd name="connsiteY19" fmla="*/ 275222 h 290417"/>
                  <a:gd name="connsiteX20" fmla="*/ 68817 w 173666"/>
                  <a:gd name="connsiteY20" fmla="*/ 284483 h 290417"/>
                  <a:gd name="connsiteX21" fmla="*/ 68817 w 173666"/>
                  <a:gd name="connsiteY21" fmla="*/ 284483 h 290417"/>
                  <a:gd name="connsiteX22" fmla="*/ 42788 w 173666"/>
                  <a:gd name="connsiteY22" fmla="*/ -3317 h 290417"/>
                  <a:gd name="connsiteX23" fmla="*/ 40082 w 173666"/>
                  <a:gd name="connsiteY23" fmla="*/ 83043 h 290417"/>
                  <a:gd name="connsiteX24" fmla="*/ 40706 w 173666"/>
                  <a:gd name="connsiteY24" fmla="*/ 131946 h 290417"/>
                  <a:gd name="connsiteX25" fmla="*/ 22069 w 173666"/>
                  <a:gd name="connsiteY25" fmla="*/ 166594 h 290417"/>
                  <a:gd name="connsiteX26" fmla="*/ 6348 w 173666"/>
                  <a:gd name="connsiteY26" fmla="*/ 186572 h 290417"/>
                  <a:gd name="connsiteX27" fmla="*/ 10512 w 173666"/>
                  <a:gd name="connsiteY27" fmla="*/ 267522 h 290417"/>
                  <a:gd name="connsiteX28" fmla="*/ 28941 w 173666"/>
                  <a:gd name="connsiteY28" fmla="*/ 281881 h 290417"/>
                  <a:gd name="connsiteX29" fmla="*/ 69026 w 173666"/>
                  <a:gd name="connsiteY29" fmla="*/ 281881 h 290417"/>
                  <a:gd name="connsiteX30" fmla="*/ 75689 w 173666"/>
                  <a:gd name="connsiteY30" fmla="*/ 275222 h 290417"/>
                  <a:gd name="connsiteX31" fmla="*/ 75585 w 173666"/>
                  <a:gd name="connsiteY31" fmla="*/ 268250 h 290417"/>
                  <a:gd name="connsiteX32" fmla="*/ 75585 w 173666"/>
                  <a:gd name="connsiteY32" fmla="*/ 268147 h 290417"/>
                  <a:gd name="connsiteX33" fmla="*/ 59967 w 173666"/>
                  <a:gd name="connsiteY33" fmla="*/ 247441 h 290417"/>
                  <a:gd name="connsiteX34" fmla="*/ 43621 w 173666"/>
                  <a:gd name="connsiteY34" fmla="*/ 237868 h 290417"/>
                  <a:gd name="connsiteX35" fmla="*/ 39561 w 173666"/>
                  <a:gd name="connsiteY35" fmla="*/ 216331 h 290417"/>
                  <a:gd name="connsiteX36" fmla="*/ 81832 w 173666"/>
                  <a:gd name="connsiteY36" fmla="*/ 163266 h 290417"/>
                  <a:gd name="connsiteX37" fmla="*/ 129725 w 173666"/>
                  <a:gd name="connsiteY37" fmla="*/ 116444 h 290417"/>
                  <a:gd name="connsiteX38" fmla="*/ 167519 w 173666"/>
                  <a:gd name="connsiteY38" fmla="*/ 741 h 290417"/>
                  <a:gd name="connsiteX39" fmla="*/ 42788 w 173666"/>
                  <a:gd name="connsiteY39" fmla="*/ -3317 h 290417"/>
                  <a:gd name="connsiteX40" fmla="*/ 42788 w 173666"/>
                  <a:gd name="connsiteY40" fmla="*/ -3317 h 290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3666" h="290417">
                    <a:moveTo>
                      <a:pt x="68817" y="284483"/>
                    </a:moveTo>
                    <a:lnTo>
                      <a:pt x="28732" y="284483"/>
                    </a:lnTo>
                    <a:cubicBezTo>
                      <a:pt x="20820" y="284483"/>
                      <a:pt x="13636" y="279072"/>
                      <a:pt x="8118" y="268771"/>
                    </a:cubicBezTo>
                    <a:cubicBezTo>
                      <a:pt x="2079" y="257637"/>
                      <a:pt x="-1773" y="241406"/>
                      <a:pt x="-2606" y="224238"/>
                    </a:cubicBezTo>
                    <a:cubicBezTo>
                      <a:pt x="-3439" y="207382"/>
                      <a:pt x="-941" y="192815"/>
                      <a:pt x="4057" y="185220"/>
                    </a:cubicBezTo>
                    <a:cubicBezTo>
                      <a:pt x="9784" y="176479"/>
                      <a:pt x="15197" y="170341"/>
                      <a:pt x="19987" y="164930"/>
                    </a:cubicBezTo>
                    <a:cubicBezTo>
                      <a:pt x="28420" y="155357"/>
                      <a:pt x="35188" y="147762"/>
                      <a:pt x="38103" y="131426"/>
                    </a:cubicBezTo>
                    <a:cubicBezTo>
                      <a:pt x="41018" y="114987"/>
                      <a:pt x="39353" y="100316"/>
                      <a:pt x="37479" y="83252"/>
                    </a:cubicBezTo>
                    <a:cubicBezTo>
                      <a:pt x="34772" y="59841"/>
                      <a:pt x="31752" y="33308"/>
                      <a:pt x="40498" y="-4982"/>
                    </a:cubicBezTo>
                    <a:cubicBezTo>
                      <a:pt x="40602" y="-5607"/>
                      <a:pt x="41123" y="-6022"/>
                      <a:pt x="41747" y="-5919"/>
                    </a:cubicBezTo>
                    <a:lnTo>
                      <a:pt x="168456" y="-1652"/>
                    </a:lnTo>
                    <a:cubicBezTo>
                      <a:pt x="169081" y="-1652"/>
                      <a:pt x="169602" y="-1132"/>
                      <a:pt x="169706" y="-508"/>
                    </a:cubicBezTo>
                    <a:cubicBezTo>
                      <a:pt x="172309" y="19261"/>
                      <a:pt x="170643" y="37990"/>
                      <a:pt x="164917" y="56927"/>
                    </a:cubicBezTo>
                    <a:cubicBezTo>
                      <a:pt x="158670" y="77321"/>
                      <a:pt x="147737" y="97298"/>
                      <a:pt x="131495" y="118212"/>
                    </a:cubicBezTo>
                    <a:cubicBezTo>
                      <a:pt x="115566" y="138606"/>
                      <a:pt x="98387" y="152861"/>
                      <a:pt x="83290" y="165347"/>
                    </a:cubicBezTo>
                    <a:cubicBezTo>
                      <a:pt x="62779" y="182306"/>
                      <a:pt x="46536" y="195728"/>
                      <a:pt x="41851" y="216955"/>
                    </a:cubicBezTo>
                    <a:cubicBezTo>
                      <a:pt x="40706" y="222261"/>
                      <a:pt x="41331" y="230377"/>
                      <a:pt x="45599" y="236412"/>
                    </a:cubicBezTo>
                    <a:cubicBezTo>
                      <a:pt x="48931" y="241198"/>
                      <a:pt x="53825" y="244007"/>
                      <a:pt x="60176" y="244944"/>
                    </a:cubicBezTo>
                    <a:cubicBezTo>
                      <a:pt x="73086" y="246712"/>
                      <a:pt x="78396" y="258262"/>
                      <a:pt x="77980" y="268250"/>
                    </a:cubicBezTo>
                    <a:lnTo>
                      <a:pt x="78084" y="275222"/>
                    </a:lnTo>
                    <a:cubicBezTo>
                      <a:pt x="78084" y="280321"/>
                      <a:pt x="73919" y="284483"/>
                      <a:pt x="68817" y="284483"/>
                    </a:cubicBezTo>
                    <a:lnTo>
                      <a:pt x="68817" y="284483"/>
                    </a:lnTo>
                    <a:close/>
                    <a:moveTo>
                      <a:pt x="42788" y="-3317"/>
                    </a:moveTo>
                    <a:cubicBezTo>
                      <a:pt x="34459" y="34037"/>
                      <a:pt x="37479" y="60049"/>
                      <a:pt x="40082" y="83043"/>
                    </a:cubicBezTo>
                    <a:cubicBezTo>
                      <a:pt x="41955" y="99587"/>
                      <a:pt x="43726" y="115090"/>
                      <a:pt x="40706" y="131946"/>
                    </a:cubicBezTo>
                    <a:cubicBezTo>
                      <a:pt x="37687" y="148906"/>
                      <a:pt x="30711" y="156710"/>
                      <a:pt x="22069" y="166594"/>
                    </a:cubicBezTo>
                    <a:cubicBezTo>
                      <a:pt x="17384" y="171902"/>
                      <a:pt x="11970" y="178040"/>
                      <a:pt x="6348" y="186572"/>
                    </a:cubicBezTo>
                    <a:cubicBezTo>
                      <a:pt x="-3751" y="201971"/>
                      <a:pt x="-1565" y="245151"/>
                      <a:pt x="10512" y="267522"/>
                    </a:cubicBezTo>
                    <a:cubicBezTo>
                      <a:pt x="14053" y="274078"/>
                      <a:pt x="20091" y="281881"/>
                      <a:pt x="28941" y="281881"/>
                    </a:cubicBezTo>
                    <a:lnTo>
                      <a:pt x="69026" y="281881"/>
                    </a:lnTo>
                    <a:cubicBezTo>
                      <a:pt x="72670" y="281881"/>
                      <a:pt x="75689" y="278864"/>
                      <a:pt x="75689" y="275222"/>
                    </a:cubicBezTo>
                    <a:lnTo>
                      <a:pt x="75585" y="268250"/>
                    </a:lnTo>
                    <a:cubicBezTo>
                      <a:pt x="75585" y="268250"/>
                      <a:pt x="75585" y="268250"/>
                      <a:pt x="75585" y="268147"/>
                    </a:cubicBezTo>
                    <a:cubicBezTo>
                      <a:pt x="76002" y="259198"/>
                      <a:pt x="71316" y="249001"/>
                      <a:pt x="59967" y="247441"/>
                    </a:cubicBezTo>
                    <a:cubicBezTo>
                      <a:pt x="52992" y="246505"/>
                      <a:pt x="47265" y="243175"/>
                      <a:pt x="43621" y="237868"/>
                    </a:cubicBezTo>
                    <a:cubicBezTo>
                      <a:pt x="38624" y="230689"/>
                      <a:pt x="38311" y="221845"/>
                      <a:pt x="39561" y="216331"/>
                    </a:cubicBezTo>
                    <a:cubicBezTo>
                      <a:pt x="44558" y="194272"/>
                      <a:pt x="61842" y="179913"/>
                      <a:pt x="81832" y="163266"/>
                    </a:cubicBezTo>
                    <a:cubicBezTo>
                      <a:pt x="96928" y="150780"/>
                      <a:pt x="113900" y="136628"/>
                      <a:pt x="129725" y="116444"/>
                    </a:cubicBezTo>
                    <a:cubicBezTo>
                      <a:pt x="160336" y="77217"/>
                      <a:pt x="172309" y="40383"/>
                      <a:pt x="167519" y="741"/>
                    </a:cubicBezTo>
                    <a:lnTo>
                      <a:pt x="42788" y="-3317"/>
                    </a:lnTo>
                    <a:lnTo>
                      <a:pt x="42788" y="-3317"/>
                    </a:lnTo>
                    <a:close/>
                  </a:path>
                </a:pathLst>
              </a:custGeom>
              <a:solidFill>
                <a:srgbClr val="000000"/>
              </a:solidFill>
              <a:ln w="1040" cap="flat">
                <a:noFill/>
                <a:prstDash val="solid"/>
                <a:miter/>
              </a:ln>
            </p:spPr>
            <p:txBody>
              <a:bodyPr rtlCol="0" anchor="ctr"/>
              <a:lstStyle/>
              <a:p>
                <a:endParaRPr lang="fr-FR"/>
              </a:p>
            </p:txBody>
          </p:sp>
          <p:sp>
            <p:nvSpPr>
              <p:cNvPr id="4638" name="Forme libre 4637">
                <a:extLst>
                  <a:ext uri="{FF2B5EF4-FFF2-40B4-BE49-F238E27FC236}">
                    <a16:creationId xmlns:a16="http://schemas.microsoft.com/office/drawing/2014/main" id="{28B69025-6039-41D1-01C6-D5A2FA559B57}"/>
                  </a:ext>
                </a:extLst>
              </p:cNvPr>
              <p:cNvSpPr/>
              <p:nvPr/>
            </p:nvSpPr>
            <p:spPr>
              <a:xfrm>
                <a:off x="7000430" y="14455703"/>
                <a:ext cx="434544" cy="647246"/>
              </a:xfrm>
              <a:custGeom>
                <a:avLst/>
                <a:gdLst>
                  <a:gd name="connsiteX0" fmla="*/ 431710 w 434544"/>
                  <a:gd name="connsiteY0" fmla="*/ 122083 h 647246"/>
                  <a:gd name="connsiteX1" fmla="*/ 425672 w 434544"/>
                  <a:gd name="connsiteY1" fmla="*/ 135192 h 647246"/>
                  <a:gd name="connsiteX2" fmla="*/ 340921 w 434544"/>
                  <a:gd name="connsiteY2" fmla="*/ 131967 h 647246"/>
                  <a:gd name="connsiteX3" fmla="*/ 308229 w 434544"/>
                  <a:gd name="connsiteY3" fmla="*/ 192107 h 647246"/>
                  <a:gd name="connsiteX4" fmla="*/ 300004 w 434544"/>
                  <a:gd name="connsiteY4" fmla="*/ 216351 h 647246"/>
                  <a:gd name="connsiteX5" fmla="*/ 299587 w 434544"/>
                  <a:gd name="connsiteY5" fmla="*/ 217496 h 647246"/>
                  <a:gd name="connsiteX6" fmla="*/ 287510 w 434544"/>
                  <a:gd name="connsiteY6" fmla="*/ 247358 h 647246"/>
                  <a:gd name="connsiteX7" fmla="*/ 266374 w 434544"/>
                  <a:gd name="connsiteY7" fmla="*/ 285752 h 647246"/>
                  <a:gd name="connsiteX8" fmla="*/ 198803 w 434544"/>
                  <a:gd name="connsiteY8" fmla="*/ 368782 h 647246"/>
                  <a:gd name="connsiteX9" fmla="*/ 190994 w 434544"/>
                  <a:gd name="connsiteY9" fmla="*/ 376691 h 647246"/>
                  <a:gd name="connsiteX10" fmla="*/ 136541 w 434544"/>
                  <a:gd name="connsiteY10" fmla="*/ 472624 h 647246"/>
                  <a:gd name="connsiteX11" fmla="*/ 41900 w 434544"/>
                  <a:gd name="connsiteY11" fmla="*/ 575008 h 647246"/>
                  <a:gd name="connsiteX12" fmla="*/ 58663 w 434544"/>
                  <a:gd name="connsiteY12" fmla="*/ 604453 h 647246"/>
                  <a:gd name="connsiteX13" fmla="*/ 75321 w 434544"/>
                  <a:gd name="connsiteY13" fmla="*/ 626512 h 647246"/>
                  <a:gd name="connsiteX14" fmla="*/ 75426 w 434544"/>
                  <a:gd name="connsiteY14" fmla="*/ 633483 h 647246"/>
                  <a:gd name="connsiteX15" fmla="*/ 67513 w 434544"/>
                  <a:gd name="connsiteY15" fmla="*/ 641391 h 647246"/>
                  <a:gd name="connsiteX16" fmla="*/ 27428 w 434544"/>
                  <a:gd name="connsiteY16" fmla="*/ 641391 h 647246"/>
                  <a:gd name="connsiteX17" fmla="*/ 3793 w 434544"/>
                  <a:gd name="connsiteY17" fmla="*/ 544210 h 647246"/>
                  <a:gd name="connsiteX18" fmla="*/ 38048 w 434544"/>
                  <a:gd name="connsiteY18" fmla="*/ 483653 h 647246"/>
                  <a:gd name="connsiteX19" fmla="*/ 39610 w 434544"/>
                  <a:gd name="connsiteY19" fmla="*/ 357337 h 647246"/>
                  <a:gd name="connsiteX20" fmla="*/ 40338 w 434544"/>
                  <a:gd name="connsiteY20" fmla="*/ 353695 h 647246"/>
                  <a:gd name="connsiteX21" fmla="*/ 45232 w 434544"/>
                  <a:gd name="connsiteY21" fmla="*/ 333199 h 647246"/>
                  <a:gd name="connsiteX22" fmla="*/ 52312 w 434544"/>
                  <a:gd name="connsiteY22" fmla="*/ 308539 h 647246"/>
                  <a:gd name="connsiteX23" fmla="*/ 189537 w 434544"/>
                  <a:gd name="connsiteY23" fmla="*/ 118129 h 647246"/>
                  <a:gd name="connsiteX24" fmla="*/ 214316 w 434544"/>
                  <a:gd name="connsiteY24" fmla="*/ 103666 h 647246"/>
                  <a:gd name="connsiteX25" fmla="*/ 312185 w 434544"/>
                  <a:gd name="connsiteY25" fmla="*/ 42902 h 647246"/>
                  <a:gd name="connsiteX26" fmla="*/ 309478 w 434544"/>
                  <a:gd name="connsiteY26" fmla="*/ 137 h 647246"/>
                  <a:gd name="connsiteX27" fmla="*/ 316350 w 434544"/>
                  <a:gd name="connsiteY27" fmla="*/ -2464 h 647246"/>
                  <a:gd name="connsiteX28" fmla="*/ 354977 w 434544"/>
                  <a:gd name="connsiteY28" fmla="*/ 37283 h 647246"/>
                  <a:gd name="connsiteX29" fmla="*/ 380590 w 434544"/>
                  <a:gd name="connsiteY29" fmla="*/ 35202 h 647246"/>
                  <a:gd name="connsiteX30" fmla="*/ 377778 w 434544"/>
                  <a:gd name="connsiteY30" fmla="*/ -2464 h 647246"/>
                  <a:gd name="connsiteX31" fmla="*/ 383921 w 434544"/>
                  <a:gd name="connsiteY31" fmla="*/ -4440 h 647246"/>
                  <a:gd name="connsiteX32" fmla="*/ 423277 w 434544"/>
                  <a:gd name="connsiteY32" fmla="*/ 74220 h 647246"/>
                  <a:gd name="connsiteX33" fmla="*/ 424422 w 434544"/>
                  <a:gd name="connsiteY33" fmla="*/ 81816 h 647246"/>
                  <a:gd name="connsiteX34" fmla="*/ 424735 w 434544"/>
                  <a:gd name="connsiteY34" fmla="*/ 85874 h 647246"/>
                  <a:gd name="connsiteX35" fmla="*/ 425047 w 434544"/>
                  <a:gd name="connsiteY35" fmla="*/ 90036 h 647246"/>
                  <a:gd name="connsiteX36" fmla="*/ 429420 w 434544"/>
                  <a:gd name="connsiteY36" fmla="*/ 106996 h 647246"/>
                  <a:gd name="connsiteX37" fmla="*/ 431190 w 434544"/>
                  <a:gd name="connsiteY37" fmla="*/ 115736 h 647246"/>
                  <a:gd name="connsiteX38" fmla="*/ 431710 w 434544"/>
                  <a:gd name="connsiteY38" fmla="*/ 122083 h 647246"/>
                  <a:gd name="connsiteX39" fmla="*/ 431710 w 434544"/>
                  <a:gd name="connsiteY39" fmla="*/ 122083 h 64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34544" h="647246">
                    <a:moveTo>
                      <a:pt x="431710" y="122083"/>
                    </a:moveTo>
                    <a:cubicBezTo>
                      <a:pt x="431502" y="126973"/>
                      <a:pt x="429836" y="131343"/>
                      <a:pt x="425672" y="135192"/>
                    </a:cubicBezTo>
                    <a:cubicBezTo>
                      <a:pt x="399226" y="159228"/>
                      <a:pt x="353311" y="146326"/>
                      <a:pt x="340921" y="131967"/>
                    </a:cubicBezTo>
                    <a:cubicBezTo>
                      <a:pt x="323013" y="151216"/>
                      <a:pt x="315517" y="170154"/>
                      <a:pt x="308229" y="192107"/>
                    </a:cubicBezTo>
                    <a:cubicBezTo>
                      <a:pt x="305626" y="199807"/>
                      <a:pt x="303023" y="207819"/>
                      <a:pt x="300004" y="216351"/>
                    </a:cubicBezTo>
                    <a:cubicBezTo>
                      <a:pt x="299900" y="216767"/>
                      <a:pt x="299796" y="217079"/>
                      <a:pt x="299587" y="217496"/>
                    </a:cubicBezTo>
                    <a:cubicBezTo>
                      <a:pt x="296256" y="226756"/>
                      <a:pt x="292403" y="236745"/>
                      <a:pt x="287510" y="247358"/>
                    </a:cubicBezTo>
                    <a:cubicBezTo>
                      <a:pt x="282096" y="259115"/>
                      <a:pt x="275328" y="271810"/>
                      <a:pt x="266374" y="285752"/>
                    </a:cubicBezTo>
                    <a:cubicBezTo>
                      <a:pt x="251173" y="309579"/>
                      <a:pt x="229934" y="336840"/>
                      <a:pt x="198803" y="368782"/>
                    </a:cubicBezTo>
                    <a:cubicBezTo>
                      <a:pt x="196304" y="371384"/>
                      <a:pt x="193702" y="373985"/>
                      <a:pt x="190994" y="376691"/>
                    </a:cubicBezTo>
                    <a:cubicBezTo>
                      <a:pt x="185060" y="393859"/>
                      <a:pt x="169651" y="430171"/>
                      <a:pt x="136541" y="472624"/>
                    </a:cubicBezTo>
                    <a:cubicBezTo>
                      <a:pt x="96249" y="524232"/>
                      <a:pt x="57310" y="527770"/>
                      <a:pt x="41900" y="575008"/>
                    </a:cubicBezTo>
                    <a:cubicBezTo>
                      <a:pt x="38881" y="584164"/>
                      <a:pt x="40443" y="601957"/>
                      <a:pt x="58663" y="604453"/>
                    </a:cubicBezTo>
                    <a:cubicBezTo>
                      <a:pt x="69907" y="606014"/>
                      <a:pt x="75842" y="616107"/>
                      <a:pt x="75321" y="626512"/>
                    </a:cubicBezTo>
                    <a:lnTo>
                      <a:pt x="75426" y="633483"/>
                    </a:lnTo>
                    <a:cubicBezTo>
                      <a:pt x="75426" y="637854"/>
                      <a:pt x="71886" y="641391"/>
                      <a:pt x="67513" y="641391"/>
                    </a:cubicBezTo>
                    <a:lnTo>
                      <a:pt x="27428" y="641391"/>
                    </a:lnTo>
                    <a:cubicBezTo>
                      <a:pt x="-1412" y="641391"/>
                      <a:pt x="-10366" y="565748"/>
                      <a:pt x="3793" y="544210"/>
                    </a:cubicBezTo>
                    <a:cubicBezTo>
                      <a:pt x="19724" y="519862"/>
                      <a:pt x="33363" y="509457"/>
                      <a:pt x="38048" y="483653"/>
                    </a:cubicBezTo>
                    <a:cubicBezTo>
                      <a:pt x="45024" y="444843"/>
                      <a:pt x="29198" y="410819"/>
                      <a:pt x="39610" y="357337"/>
                    </a:cubicBezTo>
                    <a:cubicBezTo>
                      <a:pt x="39818" y="356089"/>
                      <a:pt x="40130" y="354944"/>
                      <a:pt x="40338" y="353695"/>
                    </a:cubicBezTo>
                    <a:cubicBezTo>
                      <a:pt x="41796" y="346725"/>
                      <a:pt x="43462" y="339962"/>
                      <a:pt x="45232" y="333199"/>
                    </a:cubicBezTo>
                    <a:cubicBezTo>
                      <a:pt x="47419" y="324875"/>
                      <a:pt x="49813" y="316654"/>
                      <a:pt x="52312" y="308539"/>
                    </a:cubicBezTo>
                    <a:cubicBezTo>
                      <a:pt x="78133" y="227380"/>
                      <a:pt x="124256" y="160477"/>
                      <a:pt x="189537" y="118129"/>
                    </a:cubicBezTo>
                    <a:cubicBezTo>
                      <a:pt x="197554" y="112927"/>
                      <a:pt x="205883" y="108140"/>
                      <a:pt x="214316" y="103666"/>
                    </a:cubicBezTo>
                    <a:cubicBezTo>
                      <a:pt x="235972" y="82024"/>
                      <a:pt x="285219" y="48625"/>
                      <a:pt x="312185" y="42902"/>
                    </a:cubicBezTo>
                    <a:lnTo>
                      <a:pt x="309478" y="137"/>
                    </a:lnTo>
                    <a:cubicBezTo>
                      <a:pt x="309270" y="-3608"/>
                      <a:pt x="314059" y="-5481"/>
                      <a:pt x="316350" y="-2464"/>
                    </a:cubicBezTo>
                    <a:cubicBezTo>
                      <a:pt x="325720" y="9293"/>
                      <a:pt x="345815" y="28127"/>
                      <a:pt x="354977" y="37283"/>
                    </a:cubicBezTo>
                    <a:cubicBezTo>
                      <a:pt x="354977" y="37283"/>
                      <a:pt x="367679" y="35202"/>
                      <a:pt x="380590" y="35202"/>
                    </a:cubicBezTo>
                    <a:lnTo>
                      <a:pt x="377778" y="-2464"/>
                    </a:lnTo>
                    <a:cubicBezTo>
                      <a:pt x="377778" y="-5689"/>
                      <a:pt x="382047" y="-7146"/>
                      <a:pt x="383921" y="-4440"/>
                    </a:cubicBezTo>
                    <a:cubicBezTo>
                      <a:pt x="400580" y="19594"/>
                      <a:pt x="418072" y="46335"/>
                      <a:pt x="423277" y="74220"/>
                    </a:cubicBezTo>
                    <a:cubicBezTo>
                      <a:pt x="423798" y="76718"/>
                      <a:pt x="424110" y="79319"/>
                      <a:pt x="424422" y="81816"/>
                    </a:cubicBezTo>
                    <a:cubicBezTo>
                      <a:pt x="424526" y="83168"/>
                      <a:pt x="424631" y="84521"/>
                      <a:pt x="424735" y="85874"/>
                    </a:cubicBezTo>
                    <a:cubicBezTo>
                      <a:pt x="424839" y="87226"/>
                      <a:pt x="424943" y="88683"/>
                      <a:pt x="425047" y="90036"/>
                    </a:cubicBezTo>
                    <a:cubicBezTo>
                      <a:pt x="425880" y="97528"/>
                      <a:pt x="427858" y="100649"/>
                      <a:pt x="429420" y="106996"/>
                    </a:cubicBezTo>
                    <a:cubicBezTo>
                      <a:pt x="430149" y="110013"/>
                      <a:pt x="430773" y="112927"/>
                      <a:pt x="431190" y="115736"/>
                    </a:cubicBezTo>
                    <a:cubicBezTo>
                      <a:pt x="431607" y="117817"/>
                      <a:pt x="431815" y="120002"/>
                      <a:pt x="431710" y="122083"/>
                    </a:cubicBezTo>
                    <a:lnTo>
                      <a:pt x="431710" y="122083"/>
                    </a:lnTo>
                    <a:close/>
                  </a:path>
                </a:pathLst>
              </a:custGeom>
              <a:solidFill>
                <a:srgbClr val="000000"/>
              </a:solidFill>
              <a:ln w="1040" cap="flat">
                <a:noFill/>
                <a:prstDash val="solid"/>
                <a:miter/>
              </a:ln>
            </p:spPr>
            <p:txBody>
              <a:bodyPr rtlCol="0" anchor="ctr"/>
              <a:lstStyle/>
              <a:p>
                <a:endParaRPr lang="fr-FR"/>
              </a:p>
            </p:txBody>
          </p:sp>
          <p:sp>
            <p:nvSpPr>
              <p:cNvPr id="4639" name="Forme libre 4638">
                <a:extLst>
                  <a:ext uri="{FF2B5EF4-FFF2-40B4-BE49-F238E27FC236}">
                    <a16:creationId xmlns:a16="http://schemas.microsoft.com/office/drawing/2014/main" id="{E914A449-1E47-DA4E-95A6-550480E9CC00}"/>
                  </a:ext>
                </a:extLst>
              </p:cNvPr>
              <p:cNvSpPr/>
              <p:nvPr/>
            </p:nvSpPr>
            <p:spPr>
              <a:xfrm>
                <a:off x="6999274" y="14454087"/>
                <a:ext cx="436857" cy="650216"/>
              </a:xfrm>
              <a:custGeom>
                <a:avLst/>
                <a:gdLst>
                  <a:gd name="connsiteX0" fmla="*/ 68773 w 436857"/>
                  <a:gd name="connsiteY0" fmla="*/ 644360 h 650216"/>
                  <a:gd name="connsiteX1" fmla="*/ 28689 w 436857"/>
                  <a:gd name="connsiteY1" fmla="*/ 644360 h 650216"/>
                  <a:gd name="connsiteX2" fmla="*/ 8073 w 436857"/>
                  <a:gd name="connsiteY2" fmla="*/ 628648 h 650216"/>
                  <a:gd name="connsiteX3" fmla="*/ -2650 w 436857"/>
                  <a:gd name="connsiteY3" fmla="*/ 584115 h 650216"/>
                  <a:gd name="connsiteX4" fmla="*/ 4013 w 436857"/>
                  <a:gd name="connsiteY4" fmla="*/ 545097 h 650216"/>
                  <a:gd name="connsiteX5" fmla="*/ 16820 w 436857"/>
                  <a:gd name="connsiteY5" fmla="*/ 527097 h 650216"/>
                  <a:gd name="connsiteX6" fmla="*/ 37955 w 436857"/>
                  <a:gd name="connsiteY6" fmla="*/ 484957 h 650216"/>
                  <a:gd name="connsiteX7" fmla="*/ 37955 w 436857"/>
                  <a:gd name="connsiteY7" fmla="*/ 433244 h 650216"/>
                  <a:gd name="connsiteX8" fmla="*/ 39517 w 436857"/>
                  <a:gd name="connsiteY8" fmla="*/ 358537 h 650216"/>
                  <a:gd name="connsiteX9" fmla="*/ 40246 w 436857"/>
                  <a:gd name="connsiteY9" fmla="*/ 354896 h 650216"/>
                  <a:gd name="connsiteX10" fmla="*/ 45139 w 436857"/>
                  <a:gd name="connsiteY10" fmla="*/ 334294 h 650216"/>
                  <a:gd name="connsiteX11" fmla="*/ 52219 w 436857"/>
                  <a:gd name="connsiteY11" fmla="*/ 309634 h 650216"/>
                  <a:gd name="connsiteX12" fmla="*/ 189964 w 436857"/>
                  <a:gd name="connsiteY12" fmla="*/ 118496 h 650216"/>
                  <a:gd name="connsiteX13" fmla="*/ 214744 w 436857"/>
                  <a:gd name="connsiteY13" fmla="*/ 104137 h 650216"/>
                  <a:gd name="connsiteX14" fmla="*/ 312092 w 436857"/>
                  <a:gd name="connsiteY14" fmla="*/ 43372 h 650216"/>
                  <a:gd name="connsiteX15" fmla="*/ 309386 w 436857"/>
                  <a:gd name="connsiteY15" fmla="*/ 1649 h 650216"/>
                  <a:gd name="connsiteX16" fmla="*/ 312717 w 436857"/>
                  <a:gd name="connsiteY16" fmla="*/ -3450 h 650216"/>
                  <a:gd name="connsiteX17" fmla="*/ 318548 w 436857"/>
                  <a:gd name="connsiteY17" fmla="*/ -1889 h 650216"/>
                  <a:gd name="connsiteX18" fmla="*/ 349262 w 436857"/>
                  <a:gd name="connsiteY18" fmla="*/ 30054 h 650216"/>
                  <a:gd name="connsiteX19" fmla="*/ 356654 w 436857"/>
                  <a:gd name="connsiteY19" fmla="*/ 37234 h 650216"/>
                  <a:gd name="connsiteX20" fmla="*/ 380393 w 436857"/>
                  <a:gd name="connsiteY20" fmla="*/ 35257 h 650216"/>
                  <a:gd name="connsiteX21" fmla="*/ 377685 w 436857"/>
                  <a:gd name="connsiteY21" fmla="*/ -1057 h 650216"/>
                  <a:gd name="connsiteX22" fmla="*/ 377685 w 436857"/>
                  <a:gd name="connsiteY22" fmla="*/ -1160 h 650216"/>
                  <a:gd name="connsiteX23" fmla="*/ 381017 w 436857"/>
                  <a:gd name="connsiteY23" fmla="*/ -5634 h 650216"/>
                  <a:gd name="connsiteX24" fmla="*/ 386119 w 436857"/>
                  <a:gd name="connsiteY24" fmla="*/ -3865 h 650216"/>
                  <a:gd name="connsiteX25" fmla="*/ 425683 w 436857"/>
                  <a:gd name="connsiteY25" fmla="*/ 75316 h 650216"/>
                  <a:gd name="connsiteX26" fmla="*/ 426828 w 436857"/>
                  <a:gd name="connsiteY26" fmla="*/ 83016 h 650216"/>
                  <a:gd name="connsiteX27" fmla="*/ 427140 w 436857"/>
                  <a:gd name="connsiteY27" fmla="*/ 87178 h 650216"/>
                  <a:gd name="connsiteX28" fmla="*/ 427453 w 436857"/>
                  <a:gd name="connsiteY28" fmla="*/ 91235 h 650216"/>
                  <a:gd name="connsiteX29" fmla="*/ 429952 w 436857"/>
                  <a:gd name="connsiteY29" fmla="*/ 101952 h 650216"/>
                  <a:gd name="connsiteX30" fmla="*/ 431722 w 436857"/>
                  <a:gd name="connsiteY30" fmla="*/ 107987 h 650216"/>
                  <a:gd name="connsiteX31" fmla="*/ 433596 w 436857"/>
                  <a:gd name="connsiteY31" fmla="*/ 116832 h 650216"/>
                  <a:gd name="connsiteX32" fmla="*/ 434012 w 436857"/>
                  <a:gd name="connsiteY32" fmla="*/ 123698 h 650216"/>
                  <a:gd name="connsiteX33" fmla="*/ 427557 w 436857"/>
                  <a:gd name="connsiteY33" fmla="*/ 137745 h 650216"/>
                  <a:gd name="connsiteX34" fmla="*/ 384141 w 436857"/>
                  <a:gd name="connsiteY34" fmla="*/ 151375 h 650216"/>
                  <a:gd name="connsiteX35" fmla="*/ 341974 w 436857"/>
                  <a:gd name="connsiteY35" fmla="*/ 135456 h 650216"/>
                  <a:gd name="connsiteX36" fmla="*/ 310427 w 436857"/>
                  <a:gd name="connsiteY36" fmla="*/ 194140 h 650216"/>
                  <a:gd name="connsiteX37" fmla="*/ 307928 w 436857"/>
                  <a:gd name="connsiteY37" fmla="*/ 201735 h 650216"/>
                  <a:gd name="connsiteX38" fmla="*/ 302305 w 436857"/>
                  <a:gd name="connsiteY38" fmla="*/ 218487 h 650216"/>
                  <a:gd name="connsiteX39" fmla="*/ 301889 w 436857"/>
                  <a:gd name="connsiteY39" fmla="*/ 219632 h 650216"/>
                  <a:gd name="connsiteX40" fmla="*/ 289707 w 436857"/>
                  <a:gd name="connsiteY40" fmla="*/ 249598 h 650216"/>
                  <a:gd name="connsiteX41" fmla="*/ 268572 w 436857"/>
                  <a:gd name="connsiteY41" fmla="*/ 288096 h 650216"/>
                  <a:gd name="connsiteX42" fmla="*/ 200897 w 436857"/>
                  <a:gd name="connsiteY42" fmla="*/ 371335 h 650216"/>
                  <a:gd name="connsiteX43" fmla="*/ 193296 w 436857"/>
                  <a:gd name="connsiteY43" fmla="*/ 379035 h 650216"/>
                  <a:gd name="connsiteX44" fmla="*/ 138739 w 436857"/>
                  <a:gd name="connsiteY44" fmla="*/ 475072 h 650216"/>
                  <a:gd name="connsiteX45" fmla="*/ 88868 w 436857"/>
                  <a:gd name="connsiteY45" fmla="*/ 522623 h 650216"/>
                  <a:gd name="connsiteX46" fmla="*/ 44306 w 436857"/>
                  <a:gd name="connsiteY46" fmla="*/ 577040 h 650216"/>
                  <a:gd name="connsiteX47" fmla="*/ 46284 w 436857"/>
                  <a:gd name="connsiteY47" fmla="*/ 596705 h 650216"/>
                  <a:gd name="connsiteX48" fmla="*/ 60028 w 436857"/>
                  <a:gd name="connsiteY48" fmla="*/ 604925 h 650216"/>
                  <a:gd name="connsiteX49" fmla="*/ 77831 w 436857"/>
                  <a:gd name="connsiteY49" fmla="*/ 628232 h 650216"/>
                  <a:gd name="connsiteX50" fmla="*/ 77935 w 436857"/>
                  <a:gd name="connsiteY50" fmla="*/ 635203 h 650216"/>
                  <a:gd name="connsiteX51" fmla="*/ 68773 w 436857"/>
                  <a:gd name="connsiteY51" fmla="*/ 644360 h 650216"/>
                  <a:gd name="connsiteX52" fmla="*/ 68773 w 436857"/>
                  <a:gd name="connsiteY52" fmla="*/ 644360 h 650216"/>
                  <a:gd name="connsiteX53" fmla="*/ 314695 w 436857"/>
                  <a:gd name="connsiteY53" fmla="*/ -1160 h 650216"/>
                  <a:gd name="connsiteX54" fmla="*/ 313758 w 436857"/>
                  <a:gd name="connsiteY54" fmla="*/ -952 h 650216"/>
                  <a:gd name="connsiteX55" fmla="*/ 312092 w 436857"/>
                  <a:gd name="connsiteY55" fmla="*/ 1649 h 650216"/>
                  <a:gd name="connsiteX56" fmla="*/ 314799 w 436857"/>
                  <a:gd name="connsiteY56" fmla="*/ 44413 h 650216"/>
                  <a:gd name="connsiteX57" fmla="*/ 313758 w 436857"/>
                  <a:gd name="connsiteY57" fmla="*/ 45765 h 650216"/>
                  <a:gd name="connsiteX58" fmla="*/ 216514 w 436857"/>
                  <a:gd name="connsiteY58" fmla="*/ 106218 h 650216"/>
                  <a:gd name="connsiteX59" fmla="*/ 216202 w 436857"/>
                  <a:gd name="connsiteY59" fmla="*/ 106427 h 650216"/>
                  <a:gd name="connsiteX60" fmla="*/ 191526 w 436857"/>
                  <a:gd name="connsiteY60" fmla="*/ 120785 h 650216"/>
                  <a:gd name="connsiteX61" fmla="*/ 54822 w 436857"/>
                  <a:gd name="connsiteY61" fmla="*/ 310570 h 650216"/>
                  <a:gd name="connsiteX62" fmla="*/ 47742 w 436857"/>
                  <a:gd name="connsiteY62" fmla="*/ 335126 h 650216"/>
                  <a:gd name="connsiteX63" fmla="*/ 42849 w 436857"/>
                  <a:gd name="connsiteY63" fmla="*/ 355624 h 650216"/>
                  <a:gd name="connsiteX64" fmla="*/ 42120 w 436857"/>
                  <a:gd name="connsiteY64" fmla="*/ 359266 h 650216"/>
                  <a:gd name="connsiteX65" fmla="*/ 40558 w 436857"/>
                  <a:gd name="connsiteY65" fmla="*/ 433244 h 650216"/>
                  <a:gd name="connsiteX66" fmla="*/ 40558 w 436857"/>
                  <a:gd name="connsiteY66" fmla="*/ 485581 h 650216"/>
                  <a:gd name="connsiteX67" fmla="*/ 18902 w 436857"/>
                  <a:gd name="connsiteY67" fmla="*/ 528761 h 650216"/>
                  <a:gd name="connsiteX68" fmla="*/ 6200 w 436857"/>
                  <a:gd name="connsiteY68" fmla="*/ 546554 h 650216"/>
                  <a:gd name="connsiteX69" fmla="*/ 10364 w 436857"/>
                  <a:gd name="connsiteY69" fmla="*/ 627504 h 650216"/>
                  <a:gd name="connsiteX70" fmla="*/ 28793 w 436857"/>
                  <a:gd name="connsiteY70" fmla="*/ 641862 h 650216"/>
                  <a:gd name="connsiteX71" fmla="*/ 68878 w 436857"/>
                  <a:gd name="connsiteY71" fmla="*/ 641862 h 650216"/>
                  <a:gd name="connsiteX72" fmla="*/ 75541 w 436857"/>
                  <a:gd name="connsiteY72" fmla="*/ 635203 h 650216"/>
                  <a:gd name="connsiteX73" fmla="*/ 75437 w 436857"/>
                  <a:gd name="connsiteY73" fmla="*/ 628232 h 650216"/>
                  <a:gd name="connsiteX74" fmla="*/ 75437 w 436857"/>
                  <a:gd name="connsiteY74" fmla="*/ 628128 h 650216"/>
                  <a:gd name="connsiteX75" fmla="*/ 59819 w 436857"/>
                  <a:gd name="connsiteY75" fmla="*/ 607423 h 650216"/>
                  <a:gd name="connsiteX76" fmla="*/ 44306 w 436857"/>
                  <a:gd name="connsiteY76" fmla="*/ 598058 h 650216"/>
                  <a:gd name="connsiteX77" fmla="*/ 42015 w 436857"/>
                  <a:gd name="connsiteY77" fmla="*/ 576312 h 650216"/>
                  <a:gd name="connsiteX78" fmla="*/ 87410 w 436857"/>
                  <a:gd name="connsiteY78" fmla="*/ 520749 h 650216"/>
                  <a:gd name="connsiteX79" fmla="*/ 136865 w 436857"/>
                  <a:gd name="connsiteY79" fmla="*/ 473615 h 650216"/>
                  <a:gd name="connsiteX80" fmla="*/ 191110 w 436857"/>
                  <a:gd name="connsiteY80" fmla="*/ 378098 h 650216"/>
                  <a:gd name="connsiteX81" fmla="*/ 191422 w 436857"/>
                  <a:gd name="connsiteY81" fmla="*/ 377578 h 650216"/>
                  <a:gd name="connsiteX82" fmla="*/ 199231 w 436857"/>
                  <a:gd name="connsiteY82" fmla="*/ 369671 h 650216"/>
                  <a:gd name="connsiteX83" fmla="*/ 266594 w 436857"/>
                  <a:gd name="connsiteY83" fmla="*/ 286847 h 650216"/>
                  <a:gd name="connsiteX84" fmla="*/ 287625 w 436857"/>
                  <a:gd name="connsiteY84" fmla="*/ 248557 h 650216"/>
                  <a:gd name="connsiteX85" fmla="*/ 299703 w 436857"/>
                  <a:gd name="connsiteY85" fmla="*/ 218800 h 650216"/>
                  <a:gd name="connsiteX86" fmla="*/ 300119 w 436857"/>
                  <a:gd name="connsiteY86" fmla="*/ 217655 h 650216"/>
                  <a:gd name="connsiteX87" fmla="*/ 305742 w 436857"/>
                  <a:gd name="connsiteY87" fmla="*/ 200903 h 650216"/>
                  <a:gd name="connsiteX88" fmla="*/ 308240 w 436857"/>
                  <a:gd name="connsiteY88" fmla="*/ 193308 h 650216"/>
                  <a:gd name="connsiteX89" fmla="*/ 341245 w 436857"/>
                  <a:gd name="connsiteY89" fmla="*/ 132751 h 650216"/>
                  <a:gd name="connsiteX90" fmla="*/ 342182 w 436857"/>
                  <a:gd name="connsiteY90" fmla="*/ 132334 h 650216"/>
                  <a:gd name="connsiteX91" fmla="*/ 343119 w 436857"/>
                  <a:gd name="connsiteY91" fmla="*/ 132751 h 650216"/>
                  <a:gd name="connsiteX92" fmla="*/ 384453 w 436857"/>
                  <a:gd name="connsiteY92" fmla="*/ 148774 h 650216"/>
                  <a:gd name="connsiteX93" fmla="*/ 426099 w 436857"/>
                  <a:gd name="connsiteY93" fmla="*/ 135872 h 650216"/>
                  <a:gd name="connsiteX94" fmla="*/ 431722 w 436857"/>
                  <a:gd name="connsiteY94" fmla="*/ 123595 h 650216"/>
                  <a:gd name="connsiteX95" fmla="*/ 431722 w 436857"/>
                  <a:gd name="connsiteY95" fmla="*/ 123595 h 650216"/>
                  <a:gd name="connsiteX96" fmla="*/ 431305 w 436857"/>
                  <a:gd name="connsiteY96" fmla="*/ 117247 h 650216"/>
                  <a:gd name="connsiteX97" fmla="*/ 429535 w 436857"/>
                  <a:gd name="connsiteY97" fmla="*/ 108611 h 650216"/>
                  <a:gd name="connsiteX98" fmla="*/ 427765 w 436857"/>
                  <a:gd name="connsiteY98" fmla="*/ 102785 h 650216"/>
                  <a:gd name="connsiteX99" fmla="*/ 425162 w 436857"/>
                  <a:gd name="connsiteY99" fmla="*/ 91547 h 650216"/>
                  <a:gd name="connsiteX100" fmla="*/ 424850 w 436857"/>
                  <a:gd name="connsiteY100" fmla="*/ 87385 h 650216"/>
                  <a:gd name="connsiteX101" fmla="*/ 424538 w 436857"/>
                  <a:gd name="connsiteY101" fmla="*/ 83431 h 650216"/>
                  <a:gd name="connsiteX102" fmla="*/ 423496 w 436857"/>
                  <a:gd name="connsiteY102" fmla="*/ 75940 h 650216"/>
                  <a:gd name="connsiteX103" fmla="*/ 384349 w 436857"/>
                  <a:gd name="connsiteY103" fmla="*/ -2304 h 650216"/>
                  <a:gd name="connsiteX104" fmla="*/ 382058 w 436857"/>
                  <a:gd name="connsiteY104" fmla="*/ -3033 h 650216"/>
                  <a:gd name="connsiteX105" fmla="*/ 380497 w 436857"/>
                  <a:gd name="connsiteY105" fmla="*/ -1057 h 650216"/>
                  <a:gd name="connsiteX106" fmla="*/ 383308 w 436857"/>
                  <a:gd name="connsiteY106" fmla="*/ 36609 h 650216"/>
                  <a:gd name="connsiteX107" fmla="*/ 382163 w 436857"/>
                  <a:gd name="connsiteY107" fmla="*/ 37962 h 650216"/>
                  <a:gd name="connsiteX108" fmla="*/ 382058 w 436857"/>
                  <a:gd name="connsiteY108" fmla="*/ 37962 h 650216"/>
                  <a:gd name="connsiteX109" fmla="*/ 356654 w 436857"/>
                  <a:gd name="connsiteY109" fmla="*/ 40043 h 650216"/>
                  <a:gd name="connsiteX110" fmla="*/ 355509 w 436857"/>
                  <a:gd name="connsiteY110" fmla="*/ 39731 h 650216"/>
                  <a:gd name="connsiteX111" fmla="*/ 347700 w 436857"/>
                  <a:gd name="connsiteY111" fmla="*/ 32135 h 650216"/>
                  <a:gd name="connsiteX112" fmla="*/ 316778 w 436857"/>
                  <a:gd name="connsiteY112" fmla="*/ -16 h 650216"/>
                  <a:gd name="connsiteX113" fmla="*/ 314695 w 436857"/>
                  <a:gd name="connsiteY113" fmla="*/ -1160 h 650216"/>
                  <a:gd name="connsiteX114" fmla="*/ 314695 w 436857"/>
                  <a:gd name="connsiteY114" fmla="*/ -1160 h 650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36857" h="650216">
                    <a:moveTo>
                      <a:pt x="68773" y="644360"/>
                    </a:moveTo>
                    <a:lnTo>
                      <a:pt x="28689" y="644360"/>
                    </a:lnTo>
                    <a:cubicBezTo>
                      <a:pt x="20776" y="644360"/>
                      <a:pt x="13592" y="638949"/>
                      <a:pt x="8073" y="628648"/>
                    </a:cubicBezTo>
                    <a:cubicBezTo>
                      <a:pt x="2035" y="617515"/>
                      <a:pt x="-1818" y="601283"/>
                      <a:pt x="-2650" y="584115"/>
                    </a:cubicBezTo>
                    <a:cubicBezTo>
                      <a:pt x="-3483" y="567259"/>
                      <a:pt x="-984" y="552692"/>
                      <a:pt x="4013" y="545097"/>
                    </a:cubicBezTo>
                    <a:cubicBezTo>
                      <a:pt x="8490" y="538230"/>
                      <a:pt x="12967" y="532299"/>
                      <a:pt x="16820" y="527097"/>
                    </a:cubicBezTo>
                    <a:cubicBezTo>
                      <a:pt x="26814" y="513779"/>
                      <a:pt x="34727" y="503269"/>
                      <a:pt x="37955" y="484957"/>
                    </a:cubicBezTo>
                    <a:cubicBezTo>
                      <a:pt x="41078" y="467580"/>
                      <a:pt x="39517" y="450933"/>
                      <a:pt x="37955" y="433244"/>
                    </a:cubicBezTo>
                    <a:cubicBezTo>
                      <a:pt x="35977" y="412018"/>
                      <a:pt x="33790" y="387983"/>
                      <a:pt x="39517" y="358537"/>
                    </a:cubicBezTo>
                    <a:cubicBezTo>
                      <a:pt x="39725" y="357288"/>
                      <a:pt x="40037" y="356144"/>
                      <a:pt x="40246" y="354896"/>
                    </a:cubicBezTo>
                    <a:cubicBezTo>
                      <a:pt x="41703" y="348028"/>
                      <a:pt x="43369" y="341161"/>
                      <a:pt x="45139" y="334294"/>
                    </a:cubicBezTo>
                    <a:cubicBezTo>
                      <a:pt x="47325" y="325970"/>
                      <a:pt x="49616" y="317750"/>
                      <a:pt x="52219" y="309634"/>
                    </a:cubicBezTo>
                    <a:cubicBezTo>
                      <a:pt x="78872" y="225770"/>
                      <a:pt x="126558" y="159699"/>
                      <a:pt x="189964" y="118496"/>
                    </a:cubicBezTo>
                    <a:cubicBezTo>
                      <a:pt x="197982" y="113294"/>
                      <a:pt x="206207" y="108508"/>
                      <a:pt x="214744" y="104137"/>
                    </a:cubicBezTo>
                    <a:cubicBezTo>
                      <a:pt x="234943" y="84056"/>
                      <a:pt x="283460" y="50032"/>
                      <a:pt x="312092" y="43372"/>
                    </a:cubicBezTo>
                    <a:lnTo>
                      <a:pt x="309386" y="1649"/>
                    </a:lnTo>
                    <a:cubicBezTo>
                      <a:pt x="309281" y="-640"/>
                      <a:pt x="310531" y="-2617"/>
                      <a:pt x="312717" y="-3450"/>
                    </a:cubicBezTo>
                    <a:cubicBezTo>
                      <a:pt x="314904" y="-4282"/>
                      <a:pt x="317194" y="-3658"/>
                      <a:pt x="318548" y="-1889"/>
                    </a:cubicBezTo>
                    <a:cubicBezTo>
                      <a:pt x="325627" y="7164"/>
                      <a:pt x="339267" y="20378"/>
                      <a:pt x="349262" y="30054"/>
                    </a:cubicBezTo>
                    <a:cubicBezTo>
                      <a:pt x="352073" y="32864"/>
                      <a:pt x="354572" y="35257"/>
                      <a:pt x="356654" y="37234"/>
                    </a:cubicBezTo>
                    <a:cubicBezTo>
                      <a:pt x="359257" y="36818"/>
                      <a:pt x="369669" y="35360"/>
                      <a:pt x="380393" y="35257"/>
                    </a:cubicBezTo>
                    <a:lnTo>
                      <a:pt x="377685" y="-1057"/>
                    </a:lnTo>
                    <a:cubicBezTo>
                      <a:pt x="377685" y="-1057"/>
                      <a:pt x="377685" y="-1160"/>
                      <a:pt x="377685" y="-1160"/>
                    </a:cubicBezTo>
                    <a:cubicBezTo>
                      <a:pt x="377685" y="-3241"/>
                      <a:pt x="379039" y="-5010"/>
                      <a:pt x="381017" y="-5634"/>
                    </a:cubicBezTo>
                    <a:cubicBezTo>
                      <a:pt x="382995" y="-6259"/>
                      <a:pt x="384974" y="-5531"/>
                      <a:pt x="386119" y="-3865"/>
                    </a:cubicBezTo>
                    <a:cubicBezTo>
                      <a:pt x="403194" y="20794"/>
                      <a:pt x="420373" y="47222"/>
                      <a:pt x="425683" y="75316"/>
                    </a:cubicBezTo>
                    <a:cubicBezTo>
                      <a:pt x="426204" y="77917"/>
                      <a:pt x="426516" y="80518"/>
                      <a:pt x="426828" y="83016"/>
                    </a:cubicBezTo>
                    <a:cubicBezTo>
                      <a:pt x="426933" y="84368"/>
                      <a:pt x="427037" y="85824"/>
                      <a:pt x="427140" y="87178"/>
                    </a:cubicBezTo>
                    <a:cubicBezTo>
                      <a:pt x="427245" y="88530"/>
                      <a:pt x="427349" y="89883"/>
                      <a:pt x="427453" y="91235"/>
                    </a:cubicBezTo>
                    <a:cubicBezTo>
                      <a:pt x="427974" y="95917"/>
                      <a:pt x="428911" y="98830"/>
                      <a:pt x="429952" y="101952"/>
                    </a:cubicBezTo>
                    <a:cubicBezTo>
                      <a:pt x="430577" y="103826"/>
                      <a:pt x="431201" y="105698"/>
                      <a:pt x="431722" y="107987"/>
                    </a:cubicBezTo>
                    <a:cubicBezTo>
                      <a:pt x="432451" y="110796"/>
                      <a:pt x="433075" y="113917"/>
                      <a:pt x="433596" y="116832"/>
                    </a:cubicBezTo>
                    <a:cubicBezTo>
                      <a:pt x="434012" y="119433"/>
                      <a:pt x="434116" y="121618"/>
                      <a:pt x="434012" y="123698"/>
                    </a:cubicBezTo>
                    <a:cubicBezTo>
                      <a:pt x="433804" y="129421"/>
                      <a:pt x="431618" y="134000"/>
                      <a:pt x="427557" y="137745"/>
                    </a:cubicBezTo>
                    <a:cubicBezTo>
                      <a:pt x="413814" y="150335"/>
                      <a:pt x="396323" y="152104"/>
                      <a:pt x="384141" y="151375"/>
                    </a:cubicBezTo>
                    <a:cubicBezTo>
                      <a:pt x="367482" y="150439"/>
                      <a:pt x="350095" y="143780"/>
                      <a:pt x="341974" y="135456"/>
                    </a:cubicBezTo>
                    <a:cubicBezTo>
                      <a:pt x="324690" y="154393"/>
                      <a:pt x="317507" y="173225"/>
                      <a:pt x="310427" y="194140"/>
                    </a:cubicBezTo>
                    <a:cubicBezTo>
                      <a:pt x="309594" y="196636"/>
                      <a:pt x="308761" y="199134"/>
                      <a:pt x="307928" y="201735"/>
                    </a:cubicBezTo>
                    <a:cubicBezTo>
                      <a:pt x="306158" y="207146"/>
                      <a:pt x="304284" y="212660"/>
                      <a:pt x="302305" y="218487"/>
                    </a:cubicBezTo>
                    <a:cubicBezTo>
                      <a:pt x="302201" y="218903"/>
                      <a:pt x="302098" y="219215"/>
                      <a:pt x="301889" y="219632"/>
                    </a:cubicBezTo>
                    <a:cubicBezTo>
                      <a:pt x="297933" y="230765"/>
                      <a:pt x="294080" y="240233"/>
                      <a:pt x="289707" y="249598"/>
                    </a:cubicBezTo>
                    <a:cubicBezTo>
                      <a:pt x="283669" y="262708"/>
                      <a:pt x="276693" y="275298"/>
                      <a:pt x="268572" y="288096"/>
                    </a:cubicBezTo>
                    <a:cubicBezTo>
                      <a:pt x="251601" y="314732"/>
                      <a:pt x="229424" y="341993"/>
                      <a:pt x="200897" y="371335"/>
                    </a:cubicBezTo>
                    <a:cubicBezTo>
                      <a:pt x="198189" y="374040"/>
                      <a:pt x="195691" y="376641"/>
                      <a:pt x="193296" y="379035"/>
                    </a:cubicBezTo>
                    <a:cubicBezTo>
                      <a:pt x="187049" y="396827"/>
                      <a:pt x="171744" y="432724"/>
                      <a:pt x="138739" y="475072"/>
                    </a:cubicBezTo>
                    <a:cubicBezTo>
                      <a:pt x="121248" y="497546"/>
                      <a:pt x="104069" y="510864"/>
                      <a:pt x="88868" y="522623"/>
                    </a:cubicBezTo>
                    <a:cubicBezTo>
                      <a:pt x="68773" y="538230"/>
                      <a:pt x="52948" y="550508"/>
                      <a:pt x="44306" y="577040"/>
                    </a:cubicBezTo>
                    <a:cubicBezTo>
                      <a:pt x="42536" y="582451"/>
                      <a:pt x="42536" y="590566"/>
                      <a:pt x="46284" y="596705"/>
                    </a:cubicBezTo>
                    <a:cubicBezTo>
                      <a:pt x="49199" y="601283"/>
                      <a:pt x="53781" y="604093"/>
                      <a:pt x="60028" y="604925"/>
                    </a:cubicBezTo>
                    <a:cubicBezTo>
                      <a:pt x="72938" y="606694"/>
                      <a:pt x="78248" y="618243"/>
                      <a:pt x="77831" y="628232"/>
                    </a:cubicBezTo>
                    <a:lnTo>
                      <a:pt x="77935" y="635203"/>
                    </a:lnTo>
                    <a:cubicBezTo>
                      <a:pt x="77935" y="640198"/>
                      <a:pt x="73771" y="644360"/>
                      <a:pt x="68773" y="644360"/>
                    </a:cubicBezTo>
                    <a:lnTo>
                      <a:pt x="68773" y="644360"/>
                    </a:lnTo>
                    <a:close/>
                    <a:moveTo>
                      <a:pt x="314695" y="-1160"/>
                    </a:moveTo>
                    <a:cubicBezTo>
                      <a:pt x="314383" y="-1160"/>
                      <a:pt x="313967" y="-1057"/>
                      <a:pt x="313758" y="-952"/>
                    </a:cubicBezTo>
                    <a:cubicBezTo>
                      <a:pt x="312926" y="-640"/>
                      <a:pt x="311989" y="192"/>
                      <a:pt x="312092" y="1649"/>
                    </a:cubicBezTo>
                    <a:lnTo>
                      <a:pt x="314799" y="44413"/>
                    </a:lnTo>
                    <a:cubicBezTo>
                      <a:pt x="314799" y="45038"/>
                      <a:pt x="314383" y="45558"/>
                      <a:pt x="313758" y="45765"/>
                    </a:cubicBezTo>
                    <a:cubicBezTo>
                      <a:pt x="287938" y="51281"/>
                      <a:pt x="239420" y="83328"/>
                      <a:pt x="216514" y="106218"/>
                    </a:cubicBezTo>
                    <a:cubicBezTo>
                      <a:pt x="216410" y="106322"/>
                      <a:pt x="216306" y="106427"/>
                      <a:pt x="216202" y="106427"/>
                    </a:cubicBezTo>
                    <a:cubicBezTo>
                      <a:pt x="207768" y="110796"/>
                      <a:pt x="199543" y="115583"/>
                      <a:pt x="191526" y="120785"/>
                    </a:cubicBezTo>
                    <a:cubicBezTo>
                      <a:pt x="128640" y="161573"/>
                      <a:pt x="81267" y="227227"/>
                      <a:pt x="54822" y="310570"/>
                    </a:cubicBezTo>
                    <a:cubicBezTo>
                      <a:pt x="52219" y="318687"/>
                      <a:pt x="49824" y="326906"/>
                      <a:pt x="47742" y="335126"/>
                    </a:cubicBezTo>
                    <a:cubicBezTo>
                      <a:pt x="45972" y="341889"/>
                      <a:pt x="44306" y="348756"/>
                      <a:pt x="42849" y="355624"/>
                    </a:cubicBezTo>
                    <a:cubicBezTo>
                      <a:pt x="42640" y="356872"/>
                      <a:pt x="42328" y="358017"/>
                      <a:pt x="42120" y="359266"/>
                    </a:cubicBezTo>
                    <a:cubicBezTo>
                      <a:pt x="36393" y="388400"/>
                      <a:pt x="38476" y="411186"/>
                      <a:pt x="40558" y="433244"/>
                    </a:cubicBezTo>
                    <a:cubicBezTo>
                      <a:pt x="42224" y="451036"/>
                      <a:pt x="43786" y="467892"/>
                      <a:pt x="40558" y="485581"/>
                    </a:cubicBezTo>
                    <a:cubicBezTo>
                      <a:pt x="37122" y="504414"/>
                      <a:pt x="29105" y="515131"/>
                      <a:pt x="18902" y="528761"/>
                    </a:cubicBezTo>
                    <a:cubicBezTo>
                      <a:pt x="14841" y="534172"/>
                      <a:pt x="10676" y="539791"/>
                      <a:pt x="6200" y="546554"/>
                    </a:cubicBezTo>
                    <a:cubicBezTo>
                      <a:pt x="-3900" y="561953"/>
                      <a:pt x="-1713" y="605133"/>
                      <a:pt x="10364" y="627504"/>
                    </a:cubicBezTo>
                    <a:cubicBezTo>
                      <a:pt x="13904" y="634059"/>
                      <a:pt x="19943" y="641862"/>
                      <a:pt x="28793" y="641862"/>
                    </a:cubicBezTo>
                    <a:lnTo>
                      <a:pt x="68878" y="641862"/>
                    </a:lnTo>
                    <a:cubicBezTo>
                      <a:pt x="72522" y="641862"/>
                      <a:pt x="75541" y="638845"/>
                      <a:pt x="75541" y="635203"/>
                    </a:cubicBezTo>
                    <a:lnTo>
                      <a:pt x="75437" y="628232"/>
                    </a:lnTo>
                    <a:cubicBezTo>
                      <a:pt x="75437" y="628232"/>
                      <a:pt x="75437" y="628232"/>
                      <a:pt x="75437" y="628128"/>
                    </a:cubicBezTo>
                    <a:cubicBezTo>
                      <a:pt x="75853" y="619180"/>
                      <a:pt x="71168" y="608983"/>
                      <a:pt x="59819" y="607423"/>
                    </a:cubicBezTo>
                    <a:cubicBezTo>
                      <a:pt x="52948" y="606486"/>
                      <a:pt x="47534" y="603261"/>
                      <a:pt x="44306" y="598058"/>
                    </a:cubicBezTo>
                    <a:cubicBezTo>
                      <a:pt x="40037" y="591295"/>
                      <a:pt x="40037" y="582243"/>
                      <a:pt x="42015" y="576312"/>
                    </a:cubicBezTo>
                    <a:cubicBezTo>
                      <a:pt x="50865" y="549155"/>
                      <a:pt x="67836" y="535941"/>
                      <a:pt x="87410" y="520749"/>
                    </a:cubicBezTo>
                    <a:cubicBezTo>
                      <a:pt x="102507" y="508992"/>
                      <a:pt x="119582" y="495777"/>
                      <a:pt x="136865" y="473615"/>
                    </a:cubicBezTo>
                    <a:cubicBezTo>
                      <a:pt x="169870" y="431372"/>
                      <a:pt x="184967" y="395578"/>
                      <a:pt x="191110" y="378098"/>
                    </a:cubicBezTo>
                    <a:cubicBezTo>
                      <a:pt x="191214" y="377890"/>
                      <a:pt x="191318" y="377786"/>
                      <a:pt x="191422" y="377578"/>
                    </a:cubicBezTo>
                    <a:cubicBezTo>
                      <a:pt x="193921" y="375080"/>
                      <a:pt x="196523" y="372479"/>
                      <a:pt x="199231" y="369671"/>
                    </a:cubicBezTo>
                    <a:cubicBezTo>
                      <a:pt x="227655" y="340432"/>
                      <a:pt x="249727" y="313380"/>
                      <a:pt x="266594" y="286847"/>
                    </a:cubicBezTo>
                    <a:cubicBezTo>
                      <a:pt x="274715" y="274049"/>
                      <a:pt x="281586" y="261563"/>
                      <a:pt x="287625" y="248557"/>
                    </a:cubicBezTo>
                    <a:cubicBezTo>
                      <a:pt x="291894" y="239193"/>
                      <a:pt x="295746" y="229725"/>
                      <a:pt x="299703" y="218800"/>
                    </a:cubicBezTo>
                    <a:cubicBezTo>
                      <a:pt x="299807" y="218383"/>
                      <a:pt x="300015" y="218071"/>
                      <a:pt x="300119" y="217655"/>
                    </a:cubicBezTo>
                    <a:cubicBezTo>
                      <a:pt x="302201" y="211828"/>
                      <a:pt x="303971" y="206314"/>
                      <a:pt x="305742" y="200903"/>
                    </a:cubicBezTo>
                    <a:cubicBezTo>
                      <a:pt x="306574" y="198302"/>
                      <a:pt x="307407" y="195804"/>
                      <a:pt x="308240" y="193308"/>
                    </a:cubicBezTo>
                    <a:cubicBezTo>
                      <a:pt x="315528" y="171769"/>
                      <a:pt x="322921" y="152312"/>
                      <a:pt x="341245" y="132751"/>
                    </a:cubicBezTo>
                    <a:cubicBezTo>
                      <a:pt x="341453" y="132439"/>
                      <a:pt x="341870" y="132334"/>
                      <a:pt x="342182" y="132334"/>
                    </a:cubicBezTo>
                    <a:cubicBezTo>
                      <a:pt x="342494" y="132334"/>
                      <a:pt x="342911" y="132543"/>
                      <a:pt x="343119" y="132751"/>
                    </a:cubicBezTo>
                    <a:cubicBezTo>
                      <a:pt x="349262" y="139930"/>
                      <a:pt x="365504" y="147733"/>
                      <a:pt x="384453" y="148774"/>
                    </a:cubicBezTo>
                    <a:cubicBezTo>
                      <a:pt x="396218" y="149502"/>
                      <a:pt x="412981" y="147733"/>
                      <a:pt x="426099" y="135872"/>
                    </a:cubicBezTo>
                    <a:cubicBezTo>
                      <a:pt x="429743" y="132543"/>
                      <a:pt x="431514" y="128693"/>
                      <a:pt x="431722" y="123595"/>
                    </a:cubicBezTo>
                    <a:lnTo>
                      <a:pt x="431722" y="123595"/>
                    </a:lnTo>
                    <a:cubicBezTo>
                      <a:pt x="431826" y="121721"/>
                      <a:pt x="431722" y="119640"/>
                      <a:pt x="431305" y="117247"/>
                    </a:cubicBezTo>
                    <a:cubicBezTo>
                      <a:pt x="430889" y="114438"/>
                      <a:pt x="430160" y="111421"/>
                      <a:pt x="429535" y="108611"/>
                    </a:cubicBezTo>
                    <a:cubicBezTo>
                      <a:pt x="429015" y="106322"/>
                      <a:pt x="428390" y="104553"/>
                      <a:pt x="427765" y="102785"/>
                    </a:cubicBezTo>
                    <a:cubicBezTo>
                      <a:pt x="426724" y="99559"/>
                      <a:pt x="425683" y="96437"/>
                      <a:pt x="425162" y="91547"/>
                    </a:cubicBezTo>
                    <a:cubicBezTo>
                      <a:pt x="424954" y="90195"/>
                      <a:pt x="424850" y="88738"/>
                      <a:pt x="424850" y="87385"/>
                    </a:cubicBezTo>
                    <a:cubicBezTo>
                      <a:pt x="424746" y="86033"/>
                      <a:pt x="424642" y="84680"/>
                      <a:pt x="424538" y="83431"/>
                    </a:cubicBezTo>
                    <a:cubicBezTo>
                      <a:pt x="424225" y="80935"/>
                      <a:pt x="423913" y="78437"/>
                      <a:pt x="423496" y="75940"/>
                    </a:cubicBezTo>
                    <a:cubicBezTo>
                      <a:pt x="418395" y="48367"/>
                      <a:pt x="401320" y="22147"/>
                      <a:pt x="384349" y="-2304"/>
                    </a:cubicBezTo>
                    <a:cubicBezTo>
                      <a:pt x="383620" y="-3450"/>
                      <a:pt x="382371" y="-3138"/>
                      <a:pt x="382058" y="-3033"/>
                    </a:cubicBezTo>
                    <a:cubicBezTo>
                      <a:pt x="381329" y="-2825"/>
                      <a:pt x="380497" y="-2201"/>
                      <a:pt x="380497" y="-1057"/>
                    </a:cubicBezTo>
                    <a:lnTo>
                      <a:pt x="383308" y="36609"/>
                    </a:lnTo>
                    <a:cubicBezTo>
                      <a:pt x="383412" y="37338"/>
                      <a:pt x="382787" y="37962"/>
                      <a:pt x="382163" y="37962"/>
                    </a:cubicBezTo>
                    <a:cubicBezTo>
                      <a:pt x="382163" y="37962"/>
                      <a:pt x="382058" y="37962"/>
                      <a:pt x="382058" y="37962"/>
                    </a:cubicBezTo>
                    <a:cubicBezTo>
                      <a:pt x="369356" y="37962"/>
                      <a:pt x="356758" y="39939"/>
                      <a:pt x="356654" y="40043"/>
                    </a:cubicBezTo>
                    <a:cubicBezTo>
                      <a:pt x="356238" y="40147"/>
                      <a:pt x="355821" y="39939"/>
                      <a:pt x="355509" y="39731"/>
                    </a:cubicBezTo>
                    <a:cubicBezTo>
                      <a:pt x="353427" y="37650"/>
                      <a:pt x="350719" y="35049"/>
                      <a:pt x="347700" y="32135"/>
                    </a:cubicBezTo>
                    <a:cubicBezTo>
                      <a:pt x="337705" y="22459"/>
                      <a:pt x="324066" y="9141"/>
                      <a:pt x="316778" y="-16"/>
                    </a:cubicBezTo>
                    <a:cubicBezTo>
                      <a:pt x="316153" y="-848"/>
                      <a:pt x="315424" y="-1160"/>
                      <a:pt x="314695" y="-1160"/>
                    </a:cubicBezTo>
                    <a:lnTo>
                      <a:pt x="314695" y="-1160"/>
                    </a:lnTo>
                    <a:close/>
                  </a:path>
                </a:pathLst>
              </a:custGeom>
              <a:solidFill>
                <a:srgbClr val="000000"/>
              </a:solidFill>
              <a:ln w="1040" cap="flat">
                <a:noFill/>
                <a:prstDash val="solid"/>
                <a:miter/>
              </a:ln>
            </p:spPr>
            <p:txBody>
              <a:bodyPr rtlCol="0" anchor="ctr"/>
              <a:lstStyle/>
              <a:p>
                <a:endParaRPr lang="fr-FR"/>
              </a:p>
            </p:txBody>
          </p:sp>
          <p:sp>
            <p:nvSpPr>
              <p:cNvPr id="4640" name="Forme libre 4639">
                <a:extLst>
                  <a:ext uri="{FF2B5EF4-FFF2-40B4-BE49-F238E27FC236}">
                    <a16:creationId xmlns:a16="http://schemas.microsoft.com/office/drawing/2014/main" id="{959DBC91-DA1C-E2BF-2F82-CB819D4422E8}"/>
                  </a:ext>
                </a:extLst>
              </p:cNvPr>
              <p:cNvSpPr/>
              <p:nvPr/>
            </p:nvSpPr>
            <p:spPr>
              <a:xfrm>
                <a:off x="7240668" y="14666257"/>
                <a:ext cx="147017" cy="146753"/>
              </a:xfrm>
              <a:custGeom>
                <a:avLst/>
                <a:gdLst>
                  <a:gd name="connsiteX0" fmla="*/ -2850 w 147017"/>
                  <a:gd name="connsiteY0" fmla="*/ 12682 h 146753"/>
                  <a:gd name="connsiteX1" fmla="*/ 77736 w 147017"/>
                  <a:gd name="connsiteY1" fmla="*/ 131818 h 146753"/>
                  <a:gd name="connsiteX2" fmla="*/ 134687 w 147017"/>
                  <a:gd name="connsiteY2" fmla="*/ 139517 h 146753"/>
                  <a:gd name="connsiteX3" fmla="*/ 143954 w 147017"/>
                  <a:gd name="connsiteY3" fmla="*/ 127136 h 146753"/>
                  <a:gd name="connsiteX4" fmla="*/ 123755 w 147017"/>
                  <a:gd name="connsiteY4" fmla="*/ 107262 h 146753"/>
                  <a:gd name="connsiteX5" fmla="*/ 108450 w 147017"/>
                  <a:gd name="connsiteY5" fmla="*/ 102579 h 146753"/>
                  <a:gd name="connsiteX6" fmla="*/ 59307 w 147017"/>
                  <a:gd name="connsiteY6" fmla="*/ -5839 h 146753"/>
                  <a:gd name="connsiteX7" fmla="*/ -2850 w 147017"/>
                  <a:gd name="connsiteY7" fmla="*/ 12682 h 146753"/>
                  <a:gd name="connsiteX8" fmla="*/ -2850 w 147017"/>
                  <a:gd name="connsiteY8" fmla="*/ 12682 h 146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017" h="146753">
                    <a:moveTo>
                      <a:pt x="-2850" y="12682"/>
                    </a:moveTo>
                    <a:cubicBezTo>
                      <a:pt x="11206" y="66059"/>
                      <a:pt x="53164" y="115378"/>
                      <a:pt x="77736" y="131818"/>
                    </a:cubicBezTo>
                    <a:cubicBezTo>
                      <a:pt x="95435" y="143575"/>
                      <a:pt x="116675" y="141182"/>
                      <a:pt x="134687" y="139517"/>
                    </a:cubicBezTo>
                    <a:cubicBezTo>
                      <a:pt x="140830" y="138997"/>
                      <a:pt x="145203" y="133170"/>
                      <a:pt x="143954" y="127136"/>
                    </a:cubicBezTo>
                    <a:cubicBezTo>
                      <a:pt x="141871" y="117043"/>
                      <a:pt x="133854" y="109239"/>
                      <a:pt x="123755" y="107262"/>
                    </a:cubicBezTo>
                    <a:cubicBezTo>
                      <a:pt x="118237" y="106221"/>
                      <a:pt x="112406" y="104660"/>
                      <a:pt x="108450" y="102579"/>
                    </a:cubicBezTo>
                    <a:cubicBezTo>
                      <a:pt x="98455" y="97273"/>
                      <a:pt x="58370" y="53261"/>
                      <a:pt x="59307" y="-5839"/>
                    </a:cubicBezTo>
                    <a:lnTo>
                      <a:pt x="-2850" y="12682"/>
                    </a:lnTo>
                    <a:lnTo>
                      <a:pt x="-2850" y="12682"/>
                    </a:lnTo>
                    <a:close/>
                  </a:path>
                </a:pathLst>
              </a:custGeom>
              <a:solidFill>
                <a:srgbClr val="000000"/>
              </a:solidFill>
              <a:ln w="1040" cap="flat">
                <a:noFill/>
                <a:prstDash val="solid"/>
                <a:miter/>
              </a:ln>
            </p:spPr>
            <p:txBody>
              <a:bodyPr rtlCol="0" anchor="ctr"/>
              <a:lstStyle/>
              <a:p>
                <a:endParaRPr lang="fr-FR"/>
              </a:p>
            </p:txBody>
          </p:sp>
          <p:sp>
            <p:nvSpPr>
              <p:cNvPr id="4641" name="Forme libre 4640">
                <a:extLst>
                  <a:ext uri="{FF2B5EF4-FFF2-40B4-BE49-F238E27FC236}">
                    <a16:creationId xmlns:a16="http://schemas.microsoft.com/office/drawing/2014/main" id="{59801C98-BEA2-9298-650D-1DD56B8F48FE}"/>
                  </a:ext>
                </a:extLst>
              </p:cNvPr>
              <p:cNvSpPr/>
              <p:nvPr/>
            </p:nvSpPr>
            <p:spPr>
              <a:xfrm>
                <a:off x="7239469" y="14664850"/>
                <a:ext cx="149678" cy="149364"/>
              </a:xfrm>
              <a:custGeom>
                <a:avLst/>
                <a:gdLst>
                  <a:gd name="connsiteX0" fmla="*/ 113814 w 149678"/>
                  <a:gd name="connsiteY0" fmla="*/ 143525 h 149364"/>
                  <a:gd name="connsiteX1" fmla="*/ 78310 w 149678"/>
                  <a:gd name="connsiteY1" fmla="*/ 134161 h 149364"/>
                  <a:gd name="connsiteX2" fmla="*/ -2796 w 149678"/>
                  <a:gd name="connsiteY2" fmla="*/ 14297 h 149364"/>
                  <a:gd name="connsiteX3" fmla="*/ -1963 w 149678"/>
                  <a:gd name="connsiteY3" fmla="*/ 12737 h 149364"/>
                  <a:gd name="connsiteX4" fmla="*/ 60194 w 149678"/>
                  <a:gd name="connsiteY4" fmla="*/ -5785 h 149364"/>
                  <a:gd name="connsiteX5" fmla="*/ 61756 w 149678"/>
                  <a:gd name="connsiteY5" fmla="*/ -4952 h 149364"/>
                  <a:gd name="connsiteX6" fmla="*/ 61860 w 149678"/>
                  <a:gd name="connsiteY6" fmla="*/ -4536 h 149364"/>
                  <a:gd name="connsiteX7" fmla="*/ 82163 w 149678"/>
                  <a:gd name="connsiteY7" fmla="*/ 69235 h 149364"/>
                  <a:gd name="connsiteX8" fmla="*/ 110378 w 149678"/>
                  <a:gd name="connsiteY8" fmla="*/ 102739 h 149364"/>
                  <a:gd name="connsiteX9" fmla="*/ 125371 w 149678"/>
                  <a:gd name="connsiteY9" fmla="*/ 107317 h 149364"/>
                  <a:gd name="connsiteX10" fmla="*/ 146611 w 149678"/>
                  <a:gd name="connsiteY10" fmla="*/ 128126 h 149364"/>
                  <a:gd name="connsiteX11" fmla="*/ 144528 w 149678"/>
                  <a:gd name="connsiteY11" fmla="*/ 137387 h 149364"/>
                  <a:gd name="connsiteX12" fmla="*/ 136199 w 149678"/>
                  <a:gd name="connsiteY12" fmla="*/ 142069 h 149364"/>
                  <a:gd name="connsiteX13" fmla="*/ 134117 w 149678"/>
                  <a:gd name="connsiteY13" fmla="*/ 142278 h 149364"/>
                  <a:gd name="connsiteX14" fmla="*/ 113814 w 149678"/>
                  <a:gd name="connsiteY14" fmla="*/ 143525 h 149364"/>
                  <a:gd name="connsiteX15" fmla="*/ 113814 w 149678"/>
                  <a:gd name="connsiteY15" fmla="*/ 143525 h 149364"/>
                  <a:gd name="connsiteX16" fmla="*/ -89 w 149678"/>
                  <a:gd name="connsiteY16" fmla="*/ 14921 h 149364"/>
                  <a:gd name="connsiteX17" fmla="*/ 79664 w 149678"/>
                  <a:gd name="connsiteY17" fmla="*/ 132080 h 149364"/>
                  <a:gd name="connsiteX18" fmla="*/ 133700 w 149678"/>
                  <a:gd name="connsiteY18" fmla="*/ 139780 h 149364"/>
                  <a:gd name="connsiteX19" fmla="*/ 135783 w 149678"/>
                  <a:gd name="connsiteY19" fmla="*/ 139572 h 149364"/>
                  <a:gd name="connsiteX20" fmla="*/ 142238 w 149678"/>
                  <a:gd name="connsiteY20" fmla="*/ 135930 h 149364"/>
                  <a:gd name="connsiteX21" fmla="*/ 143799 w 149678"/>
                  <a:gd name="connsiteY21" fmla="*/ 128647 h 149364"/>
                  <a:gd name="connsiteX22" fmla="*/ 124538 w 149678"/>
                  <a:gd name="connsiteY22" fmla="*/ 109814 h 149364"/>
                  <a:gd name="connsiteX23" fmla="*/ 108920 w 149678"/>
                  <a:gd name="connsiteY23" fmla="*/ 105027 h 149364"/>
                  <a:gd name="connsiteX24" fmla="*/ 79768 w 149678"/>
                  <a:gd name="connsiteY24" fmla="*/ 70484 h 149364"/>
                  <a:gd name="connsiteX25" fmla="*/ 59153 w 149678"/>
                  <a:gd name="connsiteY25" fmla="*/ -2871 h 149364"/>
                  <a:gd name="connsiteX26" fmla="*/ -89 w 149678"/>
                  <a:gd name="connsiteY26" fmla="*/ 14921 h 149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49678" h="149364">
                    <a:moveTo>
                      <a:pt x="113814" y="143525"/>
                    </a:moveTo>
                    <a:cubicBezTo>
                      <a:pt x="101737" y="143525"/>
                      <a:pt x="89347" y="141653"/>
                      <a:pt x="78310" y="134161"/>
                    </a:cubicBezTo>
                    <a:cubicBezTo>
                      <a:pt x="54052" y="117930"/>
                      <a:pt x="11468" y="68715"/>
                      <a:pt x="-2796" y="14297"/>
                    </a:cubicBezTo>
                    <a:cubicBezTo>
                      <a:pt x="-3004" y="13672"/>
                      <a:pt x="-2588" y="12944"/>
                      <a:pt x="-1963" y="12737"/>
                    </a:cubicBezTo>
                    <a:lnTo>
                      <a:pt x="60194" y="-5785"/>
                    </a:lnTo>
                    <a:cubicBezTo>
                      <a:pt x="60819" y="-5992"/>
                      <a:pt x="61548" y="-5577"/>
                      <a:pt x="61756" y="-4952"/>
                    </a:cubicBezTo>
                    <a:cubicBezTo>
                      <a:pt x="61756" y="-4848"/>
                      <a:pt x="61860" y="-4744"/>
                      <a:pt x="61860" y="-4536"/>
                    </a:cubicBezTo>
                    <a:cubicBezTo>
                      <a:pt x="61340" y="26887"/>
                      <a:pt x="72584" y="52899"/>
                      <a:pt x="82163" y="69235"/>
                    </a:cubicBezTo>
                    <a:cubicBezTo>
                      <a:pt x="92991" y="87652"/>
                      <a:pt x="105381" y="100138"/>
                      <a:pt x="110378" y="102739"/>
                    </a:cubicBezTo>
                    <a:cubicBezTo>
                      <a:pt x="113710" y="104507"/>
                      <a:pt x="118707" y="105964"/>
                      <a:pt x="125371" y="107317"/>
                    </a:cubicBezTo>
                    <a:cubicBezTo>
                      <a:pt x="136095" y="109398"/>
                      <a:pt x="144424" y="117513"/>
                      <a:pt x="146611" y="128126"/>
                    </a:cubicBezTo>
                    <a:cubicBezTo>
                      <a:pt x="147235" y="131352"/>
                      <a:pt x="146506" y="134786"/>
                      <a:pt x="144528" y="137387"/>
                    </a:cubicBezTo>
                    <a:cubicBezTo>
                      <a:pt x="142550" y="139988"/>
                      <a:pt x="139530" y="141757"/>
                      <a:pt x="136199" y="142069"/>
                    </a:cubicBezTo>
                    <a:lnTo>
                      <a:pt x="134117" y="142278"/>
                    </a:lnTo>
                    <a:cubicBezTo>
                      <a:pt x="127453" y="142902"/>
                      <a:pt x="120686" y="143525"/>
                      <a:pt x="113814" y="143525"/>
                    </a:cubicBezTo>
                    <a:lnTo>
                      <a:pt x="113814" y="143525"/>
                    </a:lnTo>
                    <a:close/>
                    <a:moveTo>
                      <a:pt x="-89" y="14921"/>
                    </a:moveTo>
                    <a:cubicBezTo>
                      <a:pt x="14279" y="68195"/>
                      <a:pt x="55925" y="116265"/>
                      <a:pt x="79664" y="132080"/>
                    </a:cubicBezTo>
                    <a:cubicBezTo>
                      <a:pt x="96322" y="143213"/>
                      <a:pt x="116209" y="141341"/>
                      <a:pt x="133700" y="139780"/>
                    </a:cubicBezTo>
                    <a:lnTo>
                      <a:pt x="135783" y="139572"/>
                    </a:lnTo>
                    <a:cubicBezTo>
                      <a:pt x="138386" y="139363"/>
                      <a:pt x="140676" y="138011"/>
                      <a:pt x="142238" y="135930"/>
                    </a:cubicBezTo>
                    <a:cubicBezTo>
                      <a:pt x="143799" y="133849"/>
                      <a:pt x="144320" y="131248"/>
                      <a:pt x="143799" y="128647"/>
                    </a:cubicBezTo>
                    <a:cubicBezTo>
                      <a:pt x="141821" y="119074"/>
                      <a:pt x="134325" y="111687"/>
                      <a:pt x="124538" y="109814"/>
                    </a:cubicBezTo>
                    <a:cubicBezTo>
                      <a:pt x="117666" y="108462"/>
                      <a:pt x="112357" y="106901"/>
                      <a:pt x="108920" y="105027"/>
                    </a:cubicBezTo>
                    <a:cubicBezTo>
                      <a:pt x="103507" y="102219"/>
                      <a:pt x="90909" y="89628"/>
                      <a:pt x="79768" y="70484"/>
                    </a:cubicBezTo>
                    <a:cubicBezTo>
                      <a:pt x="70293" y="54252"/>
                      <a:pt x="59049" y="28448"/>
                      <a:pt x="59153" y="-2871"/>
                    </a:cubicBezTo>
                    <a:lnTo>
                      <a:pt x="-89" y="14921"/>
                    </a:lnTo>
                    <a:close/>
                  </a:path>
                </a:pathLst>
              </a:custGeom>
              <a:solidFill>
                <a:srgbClr val="000000"/>
              </a:solidFill>
              <a:ln w="1040" cap="flat">
                <a:noFill/>
                <a:prstDash val="solid"/>
                <a:miter/>
              </a:ln>
            </p:spPr>
            <p:txBody>
              <a:bodyPr rtlCol="0" anchor="ctr"/>
              <a:lstStyle/>
              <a:p>
                <a:endParaRPr lang="fr-FR"/>
              </a:p>
            </p:txBody>
          </p:sp>
        </p:grpSp>
        <p:sp>
          <p:nvSpPr>
            <p:cNvPr id="4614" name="Forme libre 4613">
              <a:extLst>
                <a:ext uri="{FF2B5EF4-FFF2-40B4-BE49-F238E27FC236}">
                  <a16:creationId xmlns:a16="http://schemas.microsoft.com/office/drawing/2014/main" id="{B40D1FBE-CA6C-6BB8-C5F8-B6063BEE7167}"/>
                </a:ext>
              </a:extLst>
            </p:cNvPr>
            <p:cNvSpPr/>
            <p:nvPr/>
          </p:nvSpPr>
          <p:spPr>
            <a:xfrm>
              <a:off x="7360453" y="14542636"/>
              <a:ext cx="33656" cy="16980"/>
            </a:xfrm>
            <a:custGeom>
              <a:avLst/>
              <a:gdLst>
                <a:gd name="connsiteX0" fmla="*/ 25494 w 33656"/>
                <a:gd name="connsiteY0" fmla="*/ 7364 h 16980"/>
                <a:gd name="connsiteX1" fmla="*/ 15291 w 33656"/>
                <a:gd name="connsiteY1" fmla="*/ 10797 h 16980"/>
                <a:gd name="connsiteX2" fmla="*/ 15083 w 33656"/>
                <a:gd name="connsiteY2" fmla="*/ 10797 h 16980"/>
                <a:gd name="connsiteX3" fmla="*/ -2825 w 33656"/>
                <a:gd name="connsiteY3" fmla="*/ 5387 h 16980"/>
                <a:gd name="connsiteX4" fmla="*/ 12688 w 33656"/>
                <a:gd name="connsiteY4" fmla="*/ -5330 h 16980"/>
                <a:gd name="connsiteX5" fmla="*/ 30700 w 33656"/>
                <a:gd name="connsiteY5" fmla="*/ 81 h 16980"/>
                <a:gd name="connsiteX6" fmla="*/ 25494 w 33656"/>
                <a:gd name="connsiteY6" fmla="*/ 7364 h 16980"/>
                <a:gd name="connsiteX7" fmla="*/ 25494 w 33656"/>
                <a:gd name="connsiteY7" fmla="*/ 7364 h 1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656" h="16980">
                  <a:moveTo>
                    <a:pt x="25494" y="7364"/>
                  </a:moveTo>
                  <a:cubicBezTo>
                    <a:pt x="22787" y="8925"/>
                    <a:pt x="19248" y="10173"/>
                    <a:pt x="15291" y="10797"/>
                  </a:cubicBezTo>
                  <a:cubicBezTo>
                    <a:pt x="15187" y="10797"/>
                    <a:pt x="15187" y="10797"/>
                    <a:pt x="15083" y="10797"/>
                  </a:cubicBezTo>
                  <a:cubicBezTo>
                    <a:pt x="5921" y="12254"/>
                    <a:pt x="-2096" y="9861"/>
                    <a:pt x="-2825" y="5387"/>
                  </a:cubicBezTo>
                  <a:cubicBezTo>
                    <a:pt x="-3554" y="913"/>
                    <a:pt x="3422" y="-3873"/>
                    <a:pt x="12688" y="-5330"/>
                  </a:cubicBezTo>
                  <a:cubicBezTo>
                    <a:pt x="21955" y="-6787"/>
                    <a:pt x="29971" y="-4393"/>
                    <a:pt x="30700" y="81"/>
                  </a:cubicBezTo>
                  <a:cubicBezTo>
                    <a:pt x="31221" y="2682"/>
                    <a:pt x="29139" y="5283"/>
                    <a:pt x="25494" y="7364"/>
                  </a:cubicBezTo>
                  <a:lnTo>
                    <a:pt x="25494" y="7364"/>
                  </a:lnTo>
                  <a:close/>
                </a:path>
              </a:pathLst>
            </a:custGeom>
            <a:solidFill>
              <a:srgbClr val="FFFFFF"/>
            </a:solidFill>
            <a:ln w="1040" cap="flat">
              <a:noFill/>
              <a:prstDash val="solid"/>
              <a:miter/>
            </a:ln>
          </p:spPr>
          <p:txBody>
            <a:bodyPr rtlCol="0" anchor="ctr"/>
            <a:lstStyle/>
            <a:p>
              <a:endParaRPr lang="fr-FR"/>
            </a:p>
          </p:txBody>
        </p:sp>
        <p:sp>
          <p:nvSpPr>
            <p:cNvPr id="4615" name="Forme libre 4614">
              <a:extLst>
                <a:ext uri="{FF2B5EF4-FFF2-40B4-BE49-F238E27FC236}">
                  <a16:creationId xmlns:a16="http://schemas.microsoft.com/office/drawing/2014/main" id="{CC935B74-4F90-7AC9-C9DF-F0E11A796B7B}"/>
                </a:ext>
              </a:extLst>
            </p:cNvPr>
            <p:cNvSpPr/>
            <p:nvPr/>
          </p:nvSpPr>
          <p:spPr>
            <a:xfrm>
              <a:off x="7359296" y="14541487"/>
              <a:ext cx="36164" cy="19472"/>
            </a:xfrm>
            <a:custGeom>
              <a:avLst/>
              <a:gdLst>
                <a:gd name="connsiteX0" fmla="*/ 11139 w 36164"/>
                <a:gd name="connsiteY0" fmla="*/ 13715 h 19472"/>
                <a:gd name="connsiteX1" fmla="*/ -2813 w 36164"/>
                <a:gd name="connsiteY1" fmla="*/ 6848 h 19472"/>
                <a:gd name="connsiteX2" fmla="*/ 13742 w 36164"/>
                <a:gd name="connsiteY2" fmla="*/ -5325 h 19472"/>
                <a:gd name="connsiteX3" fmla="*/ 26548 w 36164"/>
                <a:gd name="connsiteY3" fmla="*/ -4805 h 19472"/>
                <a:gd name="connsiteX4" fmla="*/ 33211 w 36164"/>
                <a:gd name="connsiteY4" fmla="*/ 1125 h 19472"/>
                <a:gd name="connsiteX5" fmla="*/ 27277 w 36164"/>
                <a:gd name="connsiteY5" fmla="*/ 9657 h 19472"/>
                <a:gd name="connsiteX6" fmla="*/ 16657 w 36164"/>
                <a:gd name="connsiteY6" fmla="*/ 13195 h 19472"/>
                <a:gd name="connsiteX7" fmla="*/ 16345 w 36164"/>
                <a:gd name="connsiteY7" fmla="*/ 11946 h 19472"/>
                <a:gd name="connsiteX8" fmla="*/ 16552 w 36164"/>
                <a:gd name="connsiteY8" fmla="*/ 13195 h 19472"/>
                <a:gd name="connsiteX9" fmla="*/ 16449 w 36164"/>
                <a:gd name="connsiteY9" fmla="*/ 13195 h 19472"/>
                <a:gd name="connsiteX10" fmla="*/ 11139 w 36164"/>
                <a:gd name="connsiteY10" fmla="*/ 13715 h 19472"/>
                <a:gd name="connsiteX11" fmla="*/ 11139 w 36164"/>
                <a:gd name="connsiteY11" fmla="*/ 13715 h 19472"/>
                <a:gd name="connsiteX12" fmla="*/ 16136 w 36164"/>
                <a:gd name="connsiteY12" fmla="*/ 10698 h 19472"/>
                <a:gd name="connsiteX13" fmla="*/ 16449 w 36164"/>
                <a:gd name="connsiteY13" fmla="*/ 11946 h 19472"/>
                <a:gd name="connsiteX14" fmla="*/ 16136 w 36164"/>
                <a:gd name="connsiteY14" fmla="*/ 10698 h 19472"/>
                <a:gd name="connsiteX15" fmla="*/ 16345 w 36164"/>
                <a:gd name="connsiteY15" fmla="*/ 10698 h 19472"/>
                <a:gd name="connsiteX16" fmla="*/ 26027 w 36164"/>
                <a:gd name="connsiteY16" fmla="*/ 7473 h 19472"/>
                <a:gd name="connsiteX17" fmla="*/ 26027 w 36164"/>
                <a:gd name="connsiteY17" fmla="*/ 7473 h 19472"/>
                <a:gd name="connsiteX18" fmla="*/ 30712 w 36164"/>
                <a:gd name="connsiteY18" fmla="*/ 1542 h 19472"/>
                <a:gd name="connsiteX19" fmla="*/ 25819 w 36164"/>
                <a:gd name="connsiteY19" fmla="*/ -2309 h 19472"/>
                <a:gd name="connsiteX20" fmla="*/ 14158 w 36164"/>
                <a:gd name="connsiteY20" fmla="*/ -2724 h 19472"/>
                <a:gd name="connsiteX21" fmla="*/ -210 w 36164"/>
                <a:gd name="connsiteY21" fmla="*/ 6536 h 19472"/>
                <a:gd name="connsiteX22" fmla="*/ 16136 w 36164"/>
                <a:gd name="connsiteY22" fmla="*/ 10698 h 19472"/>
                <a:gd name="connsiteX23" fmla="*/ 16136 w 36164"/>
                <a:gd name="connsiteY23" fmla="*/ 10698 h 1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164" h="19472">
                  <a:moveTo>
                    <a:pt x="11139" y="13715"/>
                  </a:moveTo>
                  <a:cubicBezTo>
                    <a:pt x="3642" y="13715"/>
                    <a:pt x="-2188" y="11010"/>
                    <a:pt x="-2813" y="6848"/>
                  </a:cubicBezTo>
                  <a:cubicBezTo>
                    <a:pt x="-3646" y="1645"/>
                    <a:pt x="3642" y="-3661"/>
                    <a:pt x="13742" y="-5325"/>
                  </a:cubicBezTo>
                  <a:cubicBezTo>
                    <a:pt x="18427" y="-6054"/>
                    <a:pt x="22904" y="-5846"/>
                    <a:pt x="26548" y="-4805"/>
                  </a:cubicBezTo>
                  <a:cubicBezTo>
                    <a:pt x="30400" y="-3661"/>
                    <a:pt x="32795" y="-1580"/>
                    <a:pt x="33211" y="1125"/>
                  </a:cubicBezTo>
                  <a:cubicBezTo>
                    <a:pt x="33732" y="4143"/>
                    <a:pt x="31546" y="7264"/>
                    <a:pt x="27277" y="9657"/>
                  </a:cubicBezTo>
                  <a:cubicBezTo>
                    <a:pt x="24361" y="11323"/>
                    <a:pt x="20717" y="12570"/>
                    <a:pt x="16657" y="13195"/>
                  </a:cubicBezTo>
                  <a:lnTo>
                    <a:pt x="16345" y="11946"/>
                  </a:lnTo>
                  <a:lnTo>
                    <a:pt x="16552" y="13195"/>
                  </a:lnTo>
                  <a:cubicBezTo>
                    <a:pt x="16552" y="13195"/>
                    <a:pt x="16449" y="13195"/>
                    <a:pt x="16449" y="13195"/>
                  </a:cubicBezTo>
                  <a:cubicBezTo>
                    <a:pt x="14679" y="13507"/>
                    <a:pt x="12908" y="13611"/>
                    <a:pt x="11139" y="13715"/>
                  </a:cubicBezTo>
                  <a:lnTo>
                    <a:pt x="11139" y="13715"/>
                  </a:lnTo>
                  <a:close/>
                  <a:moveTo>
                    <a:pt x="16136" y="10698"/>
                  </a:moveTo>
                  <a:lnTo>
                    <a:pt x="16449" y="11946"/>
                  </a:lnTo>
                  <a:lnTo>
                    <a:pt x="16136" y="10698"/>
                  </a:lnTo>
                  <a:cubicBezTo>
                    <a:pt x="16240" y="10698"/>
                    <a:pt x="16345" y="10698"/>
                    <a:pt x="16345" y="10698"/>
                  </a:cubicBezTo>
                  <a:cubicBezTo>
                    <a:pt x="19989" y="10074"/>
                    <a:pt x="23424" y="8929"/>
                    <a:pt x="26027" y="7473"/>
                  </a:cubicBezTo>
                  <a:lnTo>
                    <a:pt x="26027" y="7473"/>
                  </a:lnTo>
                  <a:cubicBezTo>
                    <a:pt x="29255" y="5600"/>
                    <a:pt x="31025" y="3414"/>
                    <a:pt x="30712" y="1542"/>
                  </a:cubicBezTo>
                  <a:cubicBezTo>
                    <a:pt x="30504" y="-19"/>
                    <a:pt x="28630" y="-1476"/>
                    <a:pt x="25819" y="-2309"/>
                  </a:cubicBezTo>
                  <a:cubicBezTo>
                    <a:pt x="22591" y="-3244"/>
                    <a:pt x="18427" y="-3453"/>
                    <a:pt x="14158" y="-2724"/>
                  </a:cubicBezTo>
                  <a:cubicBezTo>
                    <a:pt x="4996" y="-1268"/>
                    <a:pt x="-730" y="3311"/>
                    <a:pt x="-210" y="6536"/>
                  </a:cubicBezTo>
                  <a:cubicBezTo>
                    <a:pt x="207" y="9657"/>
                    <a:pt x="6974" y="12155"/>
                    <a:pt x="16136" y="10698"/>
                  </a:cubicBezTo>
                  <a:lnTo>
                    <a:pt x="16136" y="10698"/>
                  </a:lnTo>
                  <a:close/>
                </a:path>
              </a:pathLst>
            </a:custGeom>
            <a:solidFill>
              <a:srgbClr val="000000"/>
            </a:solidFill>
            <a:ln w="1040" cap="flat">
              <a:noFill/>
              <a:prstDash val="solid"/>
              <a:miter/>
            </a:ln>
          </p:spPr>
          <p:txBody>
            <a:bodyPr rtlCol="0" anchor="ctr"/>
            <a:lstStyle/>
            <a:p>
              <a:endParaRPr lang="fr-FR"/>
            </a:p>
          </p:txBody>
        </p:sp>
        <p:sp>
          <p:nvSpPr>
            <p:cNvPr id="4616" name="Forme libre 4615">
              <a:extLst>
                <a:ext uri="{FF2B5EF4-FFF2-40B4-BE49-F238E27FC236}">
                  <a16:creationId xmlns:a16="http://schemas.microsoft.com/office/drawing/2014/main" id="{A872476E-C6B6-0E6F-96B8-25682C497FEE}"/>
                </a:ext>
              </a:extLst>
            </p:cNvPr>
            <p:cNvSpPr/>
            <p:nvPr/>
          </p:nvSpPr>
          <p:spPr>
            <a:xfrm>
              <a:off x="7406889" y="14535665"/>
              <a:ext cx="33635" cy="16926"/>
            </a:xfrm>
            <a:custGeom>
              <a:avLst/>
              <a:gdLst>
                <a:gd name="connsiteX0" fmla="*/ 23392 w 33635"/>
                <a:gd name="connsiteY0" fmla="*/ 8303 h 16926"/>
                <a:gd name="connsiteX1" fmla="*/ 15271 w 33635"/>
                <a:gd name="connsiteY1" fmla="*/ 10696 h 16926"/>
                <a:gd name="connsiteX2" fmla="*/ 13085 w 33635"/>
                <a:gd name="connsiteY2" fmla="*/ 11008 h 16926"/>
                <a:gd name="connsiteX3" fmla="*/ -2846 w 33635"/>
                <a:gd name="connsiteY3" fmla="*/ 5389 h 16926"/>
                <a:gd name="connsiteX4" fmla="*/ 12668 w 33635"/>
                <a:gd name="connsiteY4" fmla="*/ -5328 h 16926"/>
                <a:gd name="connsiteX5" fmla="*/ 30680 w 33635"/>
                <a:gd name="connsiteY5" fmla="*/ 83 h 16926"/>
                <a:gd name="connsiteX6" fmla="*/ 23392 w 33635"/>
                <a:gd name="connsiteY6" fmla="*/ 8303 h 16926"/>
                <a:gd name="connsiteX7" fmla="*/ 23392 w 33635"/>
                <a:gd name="connsiteY7" fmla="*/ 8303 h 16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635" h="16926">
                  <a:moveTo>
                    <a:pt x="23392" y="8303"/>
                  </a:moveTo>
                  <a:cubicBezTo>
                    <a:pt x="21101" y="9344"/>
                    <a:pt x="18290" y="10176"/>
                    <a:pt x="15271" y="10696"/>
                  </a:cubicBezTo>
                  <a:cubicBezTo>
                    <a:pt x="14542" y="10800"/>
                    <a:pt x="13813" y="10905"/>
                    <a:pt x="13085" y="11008"/>
                  </a:cubicBezTo>
                  <a:cubicBezTo>
                    <a:pt x="4755" y="11841"/>
                    <a:pt x="-2116" y="9448"/>
                    <a:pt x="-2846" y="5389"/>
                  </a:cubicBezTo>
                  <a:cubicBezTo>
                    <a:pt x="-3574" y="915"/>
                    <a:pt x="3401" y="-3870"/>
                    <a:pt x="12668" y="-5328"/>
                  </a:cubicBezTo>
                  <a:cubicBezTo>
                    <a:pt x="21934" y="-6784"/>
                    <a:pt x="29951" y="-4391"/>
                    <a:pt x="30680" y="83"/>
                  </a:cubicBezTo>
                  <a:cubicBezTo>
                    <a:pt x="31201" y="2996"/>
                    <a:pt x="28181" y="6118"/>
                    <a:pt x="23392" y="8303"/>
                  </a:cubicBezTo>
                  <a:lnTo>
                    <a:pt x="23392" y="8303"/>
                  </a:lnTo>
                  <a:close/>
                </a:path>
              </a:pathLst>
            </a:custGeom>
            <a:solidFill>
              <a:srgbClr val="FFFFFF"/>
            </a:solidFill>
            <a:ln w="1040" cap="flat">
              <a:noFill/>
              <a:prstDash val="solid"/>
              <a:miter/>
            </a:ln>
          </p:spPr>
          <p:txBody>
            <a:bodyPr rtlCol="0" anchor="ctr"/>
            <a:lstStyle/>
            <a:p>
              <a:endParaRPr lang="fr-FR"/>
            </a:p>
          </p:txBody>
        </p:sp>
        <p:sp>
          <p:nvSpPr>
            <p:cNvPr id="4617" name="Forme libre 4616">
              <a:extLst>
                <a:ext uri="{FF2B5EF4-FFF2-40B4-BE49-F238E27FC236}">
                  <a16:creationId xmlns:a16="http://schemas.microsoft.com/office/drawing/2014/main" id="{319E6F60-45D0-7CCE-8988-B33C8F48F71D}"/>
                </a:ext>
              </a:extLst>
            </p:cNvPr>
            <p:cNvSpPr/>
            <p:nvPr/>
          </p:nvSpPr>
          <p:spPr>
            <a:xfrm>
              <a:off x="7405627" y="14534307"/>
              <a:ext cx="36146" cy="19472"/>
            </a:xfrm>
            <a:custGeom>
              <a:avLst/>
              <a:gdLst>
                <a:gd name="connsiteX0" fmla="*/ 11119 w 36146"/>
                <a:gd name="connsiteY0" fmla="*/ 13719 h 19472"/>
                <a:gd name="connsiteX1" fmla="*/ -2833 w 36146"/>
                <a:gd name="connsiteY1" fmla="*/ 6852 h 19472"/>
                <a:gd name="connsiteX2" fmla="*/ 13721 w 36146"/>
                <a:gd name="connsiteY2" fmla="*/ -5322 h 19472"/>
                <a:gd name="connsiteX3" fmla="*/ 26528 w 36146"/>
                <a:gd name="connsiteY3" fmla="*/ -4802 h 19472"/>
                <a:gd name="connsiteX4" fmla="*/ 33191 w 36146"/>
                <a:gd name="connsiteY4" fmla="*/ 1129 h 19472"/>
                <a:gd name="connsiteX5" fmla="*/ 25070 w 36146"/>
                <a:gd name="connsiteY5" fmla="*/ 10805 h 19472"/>
                <a:gd name="connsiteX6" fmla="*/ 16636 w 36146"/>
                <a:gd name="connsiteY6" fmla="*/ 13303 h 19472"/>
                <a:gd name="connsiteX7" fmla="*/ 14450 w 36146"/>
                <a:gd name="connsiteY7" fmla="*/ 13615 h 19472"/>
                <a:gd name="connsiteX8" fmla="*/ 11119 w 36146"/>
                <a:gd name="connsiteY8" fmla="*/ 13719 h 19472"/>
                <a:gd name="connsiteX9" fmla="*/ 11119 w 36146"/>
                <a:gd name="connsiteY9" fmla="*/ 13719 h 19472"/>
                <a:gd name="connsiteX10" fmla="*/ 19344 w 36146"/>
                <a:gd name="connsiteY10" fmla="*/ -3138 h 19472"/>
                <a:gd name="connsiteX11" fmla="*/ 14138 w 36146"/>
                <a:gd name="connsiteY11" fmla="*/ -2721 h 19472"/>
                <a:gd name="connsiteX12" fmla="*/ -230 w 36146"/>
                <a:gd name="connsiteY12" fmla="*/ 6540 h 19472"/>
                <a:gd name="connsiteX13" fmla="*/ 14242 w 36146"/>
                <a:gd name="connsiteY13" fmla="*/ 11117 h 19472"/>
                <a:gd name="connsiteX14" fmla="*/ 16324 w 36146"/>
                <a:gd name="connsiteY14" fmla="*/ 10805 h 19472"/>
                <a:gd name="connsiteX15" fmla="*/ 24133 w 36146"/>
                <a:gd name="connsiteY15" fmla="*/ 8516 h 19472"/>
                <a:gd name="connsiteX16" fmla="*/ 30796 w 36146"/>
                <a:gd name="connsiteY16" fmla="*/ 1545 h 19472"/>
                <a:gd name="connsiteX17" fmla="*/ 25903 w 36146"/>
                <a:gd name="connsiteY17" fmla="*/ -2304 h 19472"/>
                <a:gd name="connsiteX18" fmla="*/ 19344 w 36146"/>
                <a:gd name="connsiteY18" fmla="*/ -3138 h 19472"/>
                <a:gd name="connsiteX19" fmla="*/ 19344 w 36146"/>
                <a:gd name="connsiteY19" fmla="*/ -3138 h 19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 h="19472">
                  <a:moveTo>
                    <a:pt x="11119" y="13719"/>
                  </a:moveTo>
                  <a:cubicBezTo>
                    <a:pt x="3518" y="13719"/>
                    <a:pt x="-2104" y="11014"/>
                    <a:pt x="-2833" y="6852"/>
                  </a:cubicBezTo>
                  <a:cubicBezTo>
                    <a:pt x="-3666" y="1649"/>
                    <a:pt x="3622" y="-3658"/>
                    <a:pt x="13721" y="-5322"/>
                  </a:cubicBezTo>
                  <a:cubicBezTo>
                    <a:pt x="18407" y="-6051"/>
                    <a:pt x="22883" y="-5842"/>
                    <a:pt x="26528" y="-4802"/>
                  </a:cubicBezTo>
                  <a:cubicBezTo>
                    <a:pt x="30380" y="-3658"/>
                    <a:pt x="32774" y="-1577"/>
                    <a:pt x="33191" y="1129"/>
                  </a:cubicBezTo>
                  <a:cubicBezTo>
                    <a:pt x="33711" y="4666"/>
                    <a:pt x="30692" y="8308"/>
                    <a:pt x="25070" y="10805"/>
                  </a:cubicBezTo>
                  <a:cubicBezTo>
                    <a:pt x="22571" y="11950"/>
                    <a:pt x="19656" y="12783"/>
                    <a:pt x="16636" y="13303"/>
                  </a:cubicBezTo>
                  <a:cubicBezTo>
                    <a:pt x="15908" y="13407"/>
                    <a:pt x="15179" y="13510"/>
                    <a:pt x="14450" y="13615"/>
                  </a:cubicBezTo>
                  <a:cubicBezTo>
                    <a:pt x="13409" y="13719"/>
                    <a:pt x="12264" y="13719"/>
                    <a:pt x="11119" y="13719"/>
                  </a:cubicBezTo>
                  <a:lnTo>
                    <a:pt x="11119" y="13719"/>
                  </a:lnTo>
                  <a:close/>
                  <a:moveTo>
                    <a:pt x="19344" y="-3138"/>
                  </a:moveTo>
                  <a:cubicBezTo>
                    <a:pt x="17678" y="-3138"/>
                    <a:pt x="15908" y="-3033"/>
                    <a:pt x="14138" y="-2721"/>
                  </a:cubicBezTo>
                  <a:cubicBezTo>
                    <a:pt x="4976" y="-1264"/>
                    <a:pt x="-751" y="3314"/>
                    <a:pt x="-230" y="6540"/>
                  </a:cubicBezTo>
                  <a:cubicBezTo>
                    <a:pt x="291" y="9765"/>
                    <a:pt x="6850" y="11846"/>
                    <a:pt x="14242" y="11117"/>
                  </a:cubicBezTo>
                  <a:cubicBezTo>
                    <a:pt x="14971" y="11014"/>
                    <a:pt x="15595" y="11014"/>
                    <a:pt x="16324" y="10805"/>
                  </a:cubicBezTo>
                  <a:cubicBezTo>
                    <a:pt x="19135" y="10389"/>
                    <a:pt x="21842" y="9557"/>
                    <a:pt x="24133" y="8516"/>
                  </a:cubicBezTo>
                  <a:cubicBezTo>
                    <a:pt x="28506" y="6540"/>
                    <a:pt x="31109" y="3834"/>
                    <a:pt x="30796" y="1545"/>
                  </a:cubicBezTo>
                  <a:cubicBezTo>
                    <a:pt x="30588" y="-16"/>
                    <a:pt x="28714" y="-1472"/>
                    <a:pt x="25903" y="-2304"/>
                  </a:cubicBezTo>
                  <a:cubicBezTo>
                    <a:pt x="23925" y="-2929"/>
                    <a:pt x="21738" y="-3138"/>
                    <a:pt x="19344" y="-3138"/>
                  </a:cubicBezTo>
                  <a:lnTo>
                    <a:pt x="19344" y="-3138"/>
                  </a:lnTo>
                  <a:close/>
                </a:path>
              </a:pathLst>
            </a:custGeom>
            <a:solidFill>
              <a:srgbClr val="000000"/>
            </a:solidFill>
            <a:ln w="1040" cap="flat">
              <a:noFill/>
              <a:prstDash val="solid"/>
              <a:miter/>
            </a:ln>
          </p:spPr>
          <p:txBody>
            <a:bodyPr rtlCol="0" anchor="ctr"/>
            <a:lstStyle/>
            <a:p>
              <a:endParaRPr lang="fr-FR"/>
            </a:p>
          </p:txBody>
        </p:sp>
        <p:sp>
          <p:nvSpPr>
            <p:cNvPr id="4618" name="Forme libre 4617">
              <a:extLst>
                <a:ext uri="{FF2B5EF4-FFF2-40B4-BE49-F238E27FC236}">
                  <a16:creationId xmlns:a16="http://schemas.microsoft.com/office/drawing/2014/main" id="{678F6F42-5174-2DFA-D553-B20638CE2866}"/>
                </a:ext>
              </a:extLst>
            </p:cNvPr>
            <p:cNvSpPr/>
            <p:nvPr/>
          </p:nvSpPr>
          <p:spPr>
            <a:xfrm>
              <a:off x="7405784" y="14570377"/>
              <a:ext cx="17545" cy="13947"/>
            </a:xfrm>
            <a:custGeom>
              <a:avLst/>
              <a:gdLst>
                <a:gd name="connsiteX0" fmla="*/ 14506 w 17545"/>
                <a:gd name="connsiteY0" fmla="*/ -2596 h 13947"/>
                <a:gd name="connsiteX1" fmla="*/ 7738 w 17545"/>
                <a:gd name="connsiteY1" fmla="*/ 8017 h 13947"/>
                <a:gd name="connsiteX2" fmla="*/ -2777 w 17545"/>
                <a:gd name="connsiteY2" fmla="*/ 1254 h 13947"/>
                <a:gd name="connsiteX3" fmla="*/ 4927 w 17545"/>
                <a:gd name="connsiteY3" fmla="*/ -5093 h 13947"/>
                <a:gd name="connsiteX4" fmla="*/ 14506 w 17545"/>
                <a:gd name="connsiteY4" fmla="*/ -2596 h 13947"/>
                <a:gd name="connsiteX5" fmla="*/ 14506 w 17545"/>
                <a:gd name="connsiteY5" fmla="*/ -2596 h 1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45" h="13947">
                  <a:moveTo>
                    <a:pt x="14506" y="-2596"/>
                  </a:moveTo>
                  <a:cubicBezTo>
                    <a:pt x="15339" y="1045"/>
                    <a:pt x="12528" y="6976"/>
                    <a:pt x="7738" y="8017"/>
                  </a:cubicBezTo>
                  <a:cubicBezTo>
                    <a:pt x="2949" y="9057"/>
                    <a:pt x="-2048" y="4895"/>
                    <a:pt x="-2777" y="1254"/>
                  </a:cubicBezTo>
                  <a:cubicBezTo>
                    <a:pt x="-3610" y="-2388"/>
                    <a:pt x="138" y="-4052"/>
                    <a:pt x="4927" y="-5093"/>
                  </a:cubicBezTo>
                  <a:cubicBezTo>
                    <a:pt x="9716" y="-6238"/>
                    <a:pt x="13777" y="-6238"/>
                    <a:pt x="14506" y="-2596"/>
                  </a:cubicBezTo>
                  <a:lnTo>
                    <a:pt x="14506" y="-2596"/>
                  </a:lnTo>
                  <a:close/>
                </a:path>
              </a:pathLst>
            </a:custGeom>
            <a:solidFill>
              <a:srgbClr val="FFD26C"/>
            </a:solidFill>
            <a:ln w="1040" cap="flat">
              <a:noFill/>
              <a:prstDash val="solid"/>
              <a:miter/>
            </a:ln>
          </p:spPr>
          <p:txBody>
            <a:bodyPr rtlCol="0" anchor="ctr"/>
            <a:lstStyle/>
            <a:p>
              <a:endParaRPr lang="fr-FR"/>
            </a:p>
          </p:txBody>
        </p:sp>
        <p:sp>
          <p:nvSpPr>
            <p:cNvPr id="4619" name="Forme libre 4618">
              <a:extLst>
                <a:ext uri="{FF2B5EF4-FFF2-40B4-BE49-F238E27FC236}">
                  <a16:creationId xmlns:a16="http://schemas.microsoft.com/office/drawing/2014/main" id="{E6D3305C-1F1A-9FF5-43A2-D3F9D96C76B7}"/>
                </a:ext>
              </a:extLst>
            </p:cNvPr>
            <p:cNvSpPr/>
            <p:nvPr/>
          </p:nvSpPr>
          <p:spPr>
            <a:xfrm>
              <a:off x="7404510" y="14569070"/>
              <a:ext cx="20080" cy="16444"/>
            </a:xfrm>
            <a:custGeom>
              <a:avLst/>
              <a:gdLst>
                <a:gd name="connsiteX0" fmla="*/ 7555 w 20080"/>
                <a:gd name="connsiteY0" fmla="*/ 10677 h 16444"/>
                <a:gd name="connsiteX1" fmla="*/ -2753 w 20080"/>
                <a:gd name="connsiteY1" fmla="*/ 2769 h 16444"/>
                <a:gd name="connsiteX2" fmla="*/ 5889 w 20080"/>
                <a:gd name="connsiteY2" fmla="*/ -5139 h 16444"/>
                <a:gd name="connsiteX3" fmla="*/ 17029 w 20080"/>
                <a:gd name="connsiteY3" fmla="*/ -1601 h 16444"/>
                <a:gd name="connsiteX4" fmla="*/ 9324 w 20080"/>
                <a:gd name="connsiteY4" fmla="*/ 10468 h 16444"/>
                <a:gd name="connsiteX5" fmla="*/ 7555 w 20080"/>
                <a:gd name="connsiteY5" fmla="*/ 10677 h 16444"/>
                <a:gd name="connsiteX6" fmla="*/ 7555 w 20080"/>
                <a:gd name="connsiteY6" fmla="*/ 10677 h 16444"/>
                <a:gd name="connsiteX7" fmla="*/ 10886 w 20080"/>
                <a:gd name="connsiteY7" fmla="*/ -3265 h 16444"/>
                <a:gd name="connsiteX8" fmla="*/ 6514 w 20080"/>
                <a:gd name="connsiteY8" fmla="*/ -2641 h 16444"/>
                <a:gd name="connsiteX9" fmla="*/ -150 w 20080"/>
                <a:gd name="connsiteY9" fmla="*/ 2249 h 16444"/>
                <a:gd name="connsiteX10" fmla="*/ 8908 w 20080"/>
                <a:gd name="connsiteY10" fmla="*/ 8076 h 16444"/>
                <a:gd name="connsiteX11" fmla="*/ 14634 w 20080"/>
                <a:gd name="connsiteY11" fmla="*/ -977 h 16444"/>
                <a:gd name="connsiteX12" fmla="*/ 10886 w 20080"/>
                <a:gd name="connsiteY12" fmla="*/ -3265 h 16444"/>
                <a:gd name="connsiteX13" fmla="*/ 10886 w 20080"/>
                <a:gd name="connsiteY13" fmla="*/ -3265 h 1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080" h="16444">
                  <a:moveTo>
                    <a:pt x="7555" y="10677"/>
                  </a:moveTo>
                  <a:cubicBezTo>
                    <a:pt x="2765" y="10677"/>
                    <a:pt x="-1920" y="6723"/>
                    <a:pt x="-2753" y="2769"/>
                  </a:cubicBezTo>
                  <a:cubicBezTo>
                    <a:pt x="-4002" y="-2953"/>
                    <a:pt x="3390" y="-4619"/>
                    <a:pt x="5889" y="-5139"/>
                  </a:cubicBezTo>
                  <a:cubicBezTo>
                    <a:pt x="8387" y="-5659"/>
                    <a:pt x="15780" y="-7323"/>
                    <a:pt x="17029" y="-1601"/>
                  </a:cubicBezTo>
                  <a:cubicBezTo>
                    <a:pt x="17966" y="2873"/>
                    <a:pt x="14634" y="9324"/>
                    <a:pt x="9324" y="10468"/>
                  </a:cubicBezTo>
                  <a:cubicBezTo>
                    <a:pt x="8804" y="10677"/>
                    <a:pt x="8180" y="10677"/>
                    <a:pt x="7555" y="10677"/>
                  </a:cubicBezTo>
                  <a:lnTo>
                    <a:pt x="7555" y="10677"/>
                  </a:lnTo>
                  <a:close/>
                  <a:moveTo>
                    <a:pt x="10886" y="-3265"/>
                  </a:moveTo>
                  <a:cubicBezTo>
                    <a:pt x="9741" y="-3265"/>
                    <a:pt x="8387" y="-3058"/>
                    <a:pt x="6514" y="-2641"/>
                  </a:cubicBezTo>
                  <a:cubicBezTo>
                    <a:pt x="-46" y="-1184"/>
                    <a:pt x="-567" y="688"/>
                    <a:pt x="-150" y="2249"/>
                  </a:cubicBezTo>
                  <a:cubicBezTo>
                    <a:pt x="475" y="5162"/>
                    <a:pt x="4848" y="9012"/>
                    <a:pt x="8908" y="8076"/>
                  </a:cubicBezTo>
                  <a:cubicBezTo>
                    <a:pt x="12968" y="7140"/>
                    <a:pt x="15363" y="1937"/>
                    <a:pt x="14634" y="-977"/>
                  </a:cubicBezTo>
                  <a:cubicBezTo>
                    <a:pt x="14322" y="-2121"/>
                    <a:pt x="13697" y="-3265"/>
                    <a:pt x="10886" y="-3265"/>
                  </a:cubicBezTo>
                  <a:lnTo>
                    <a:pt x="10886" y="-3265"/>
                  </a:lnTo>
                  <a:close/>
                </a:path>
              </a:pathLst>
            </a:custGeom>
            <a:solidFill>
              <a:srgbClr val="000000"/>
            </a:solidFill>
            <a:ln w="1040" cap="flat">
              <a:noFill/>
              <a:prstDash val="solid"/>
              <a:miter/>
            </a:ln>
          </p:spPr>
          <p:txBody>
            <a:bodyPr rtlCol="0" anchor="ctr"/>
            <a:lstStyle/>
            <a:p>
              <a:endParaRPr lang="fr-FR"/>
            </a:p>
          </p:txBody>
        </p:sp>
        <p:sp>
          <p:nvSpPr>
            <p:cNvPr id="4620" name="Forme libre 4619">
              <a:extLst>
                <a:ext uri="{FF2B5EF4-FFF2-40B4-BE49-F238E27FC236}">
                  <a16:creationId xmlns:a16="http://schemas.microsoft.com/office/drawing/2014/main" id="{227C8F5B-1FBE-445B-0389-0B9D81EB114C}"/>
                </a:ext>
              </a:extLst>
            </p:cNvPr>
            <p:cNvSpPr/>
            <p:nvPr/>
          </p:nvSpPr>
          <p:spPr>
            <a:xfrm>
              <a:off x="7360610" y="14576026"/>
              <a:ext cx="35834" cy="27384"/>
            </a:xfrm>
            <a:custGeom>
              <a:avLst/>
              <a:gdLst>
                <a:gd name="connsiteX0" fmla="*/ -1628 w 35834"/>
                <a:gd name="connsiteY0" fmla="*/ 3715 h 27384"/>
                <a:gd name="connsiteX1" fmla="*/ -2878 w 35834"/>
                <a:gd name="connsiteY1" fmla="*/ 2466 h 27384"/>
                <a:gd name="connsiteX2" fmla="*/ -2357 w 35834"/>
                <a:gd name="connsiteY2" fmla="*/ 1425 h 27384"/>
                <a:gd name="connsiteX3" fmla="*/ 26587 w 35834"/>
                <a:gd name="connsiteY3" fmla="*/ -4921 h 27384"/>
                <a:gd name="connsiteX4" fmla="*/ 27524 w 35834"/>
                <a:gd name="connsiteY4" fmla="*/ -3464 h 27384"/>
                <a:gd name="connsiteX5" fmla="*/ 26066 w 35834"/>
                <a:gd name="connsiteY5" fmla="*/ -2528 h 27384"/>
                <a:gd name="connsiteX6" fmla="*/ 26066 w 35834"/>
                <a:gd name="connsiteY6" fmla="*/ -2528 h 27384"/>
                <a:gd name="connsiteX7" fmla="*/ -692 w 35834"/>
                <a:gd name="connsiteY7" fmla="*/ 3299 h 27384"/>
                <a:gd name="connsiteX8" fmla="*/ -1628 w 35834"/>
                <a:gd name="connsiteY8" fmla="*/ 3715 h 27384"/>
                <a:gd name="connsiteX9" fmla="*/ 8887 w 35834"/>
                <a:gd name="connsiteY9" fmla="*/ 14119 h 27384"/>
                <a:gd name="connsiteX10" fmla="*/ 7638 w 35834"/>
                <a:gd name="connsiteY10" fmla="*/ 12871 h 27384"/>
                <a:gd name="connsiteX11" fmla="*/ 7950 w 35834"/>
                <a:gd name="connsiteY11" fmla="*/ 12038 h 27384"/>
                <a:gd name="connsiteX12" fmla="*/ 28253 w 35834"/>
                <a:gd name="connsiteY12" fmla="*/ 2154 h 27384"/>
                <a:gd name="connsiteX13" fmla="*/ 28253 w 35834"/>
                <a:gd name="connsiteY13" fmla="*/ 2154 h 27384"/>
                <a:gd name="connsiteX14" fmla="*/ 29502 w 35834"/>
                <a:gd name="connsiteY14" fmla="*/ 3403 h 27384"/>
                <a:gd name="connsiteX15" fmla="*/ 28253 w 35834"/>
                <a:gd name="connsiteY15" fmla="*/ 4651 h 27384"/>
                <a:gd name="connsiteX16" fmla="*/ 9928 w 35834"/>
                <a:gd name="connsiteY16" fmla="*/ 13599 h 27384"/>
                <a:gd name="connsiteX17" fmla="*/ 8887 w 35834"/>
                <a:gd name="connsiteY17" fmla="*/ 14119 h 27384"/>
                <a:gd name="connsiteX18" fmla="*/ 8887 w 35834"/>
                <a:gd name="connsiteY18" fmla="*/ 14119 h 27384"/>
                <a:gd name="connsiteX19" fmla="*/ 19611 w 35834"/>
                <a:gd name="connsiteY19" fmla="*/ 21611 h 27384"/>
                <a:gd name="connsiteX20" fmla="*/ 18361 w 35834"/>
                <a:gd name="connsiteY20" fmla="*/ 20362 h 27384"/>
                <a:gd name="connsiteX21" fmla="*/ 18466 w 35834"/>
                <a:gd name="connsiteY21" fmla="*/ 19738 h 27384"/>
                <a:gd name="connsiteX22" fmla="*/ 31168 w 35834"/>
                <a:gd name="connsiteY22" fmla="*/ 7668 h 27384"/>
                <a:gd name="connsiteX23" fmla="*/ 32834 w 35834"/>
                <a:gd name="connsiteY23" fmla="*/ 8293 h 27384"/>
                <a:gd name="connsiteX24" fmla="*/ 32209 w 35834"/>
                <a:gd name="connsiteY24" fmla="*/ 9957 h 27384"/>
                <a:gd name="connsiteX25" fmla="*/ 32209 w 35834"/>
                <a:gd name="connsiteY25" fmla="*/ 9957 h 27384"/>
                <a:gd name="connsiteX26" fmla="*/ 20652 w 35834"/>
                <a:gd name="connsiteY26" fmla="*/ 20883 h 27384"/>
                <a:gd name="connsiteX27" fmla="*/ 19611 w 35834"/>
                <a:gd name="connsiteY27" fmla="*/ 21611 h 27384"/>
                <a:gd name="connsiteX28" fmla="*/ 19611 w 35834"/>
                <a:gd name="connsiteY28" fmla="*/ 21611 h 27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5834" h="27384">
                  <a:moveTo>
                    <a:pt x="-1628" y="3715"/>
                  </a:moveTo>
                  <a:cubicBezTo>
                    <a:pt x="-2357" y="3715"/>
                    <a:pt x="-2878" y="3194"/>
                    <a:pt x="-2878" y="2466"/>
                  </a:cubicBezTo>
                  <a:cubicBezTo>
                    <a:pt x="-2878" y="2050"/>
                    <a:pt x="-2670" y="1738"/>
                    <a:pt x="-2357" y="1425"/>
                  </a:cubicBezTo>
                  <a:cubicBezTo>
                    <a:pt x="5764" y="-4818"/>
                    <a:pt x="16592" y="-7211"/>
                    <a:pt x="26587" y="-4921"/>
                  </a:cubicBezTo>
                  <a:cubicBezTo>
                    <a:pt x="27316" y="-4818"/>
                    <a:pt x="27732" y="-4089"/>
                    <a:pt x="27524" y="-3464"/>
                  </a:cubicBezTo>
                  <a:cubicBezTo>
                    <a:pt x="27420" y="-2737"/>
                    <a:pt x="26691" y="-2320"/>
                    <a:pt x="26066" y="-2528"/>
                  </a:cubicBezTo>
                  <a:cubicBezTo>
                    <a:pt x="26066" y="-2528"/>
                    <a:pt x="26066" y="-2528"/>
                    <a:pt x="26066" y="-2528"/>
                  </a:cubicBezTo>
                  <a:cubicBezTo>
                    <a:pt x="16800" y="-4713"/>
                    <a:pt x="6805" y="-2528"/>
                    <a:pt x="-692" y="3299"/>
                  </a:cubicBezTo>
                  <a:cubicBezTo>
                    <a:pt x="-1108" y="3611"/>
                    <a:pt x="-1421" y="3715"/>
                    <a:pt x="-1628" y="3715"/>
                  </a:cubicBezTo>
                  <a:close/>
                  <a:moveTo>
                    <a:pt x="8887" y="14119"/>
                  </a:moveTo>
                  <a:cubicBezTo>
                    <a:pt x="8158" y="14119"/>
                    <a:pt x="7638" y="13599"/>
                    <a:pt x="7638" y="12871"/>
                  </a:cubicBezTo>
                  <a:cubicBezTo>
                    <a:pt x="7638" y="12559"/>
                    <a:pt x="7742" y="12350"/>
                    <a:pt x="7950" y="12038"/>
                  </a:cubicBezTo>
                  <a:cubicBezTo>
                    <a:pt x="12844" y="5900"/>
                    <a:pt x="20444" y="2154"/>
                    <a:pt x="28253" y="2154"/>
                  </a:cubicBezTo>
                  <a:lnTo>
                    <a:pt x="28253" y="2154"/>
                  </a:lnTo>
                  <a:cubicBezTo>
                    <a:pt x="28982" y="2154"/>
                    <a:pt x="29502" y="2674"/>
                    <a:pt x="29502" y="3403"/>
                  </a:cubicBezTo>
                  <a:cubicBezTo>
                    <a:pt x="29502" y="4131"/>
                    <a:pt x="28982" y="4651"/>
                    <a:pt x="28253" y="4651"/>
                  </a:cubicBezTo>
                  <a:cubicBezTo>
                    <a:pt x="21277" y="4755"/>
                    <a:pt x="14301" y="8188"/>
                    <a:pt x="9928" y="13599"/>
                  </a:cubicBezTo>
                  <a:cubicBezTo>
                    <a:pt x="9616" y="14016"/>
                    <a:pt x="9199" y="14119"/>
                    <a:pt x="8887" y="14119"/>
                  </a:cubicBezTo>
                  <a:lnTo>
                    <a:pt x="8887" y="14119"/>
                  </a:lnTo>
                  <a:close/>
                  <a:moveTo>
                    <a:pt x="19611" y="21611"/>
                  </a:moveTo>
                  <a:cubicBezTo>
                    <a:pt x="18882" y="21611"/>
                    <a:pt x="18361" y="21091"/>
                    <a:pt x="18361" y="20362"/>
                  </a:cubicBezTo>
                  <a:cubicBezTo>
                    <a:pt x="18361" y="20154"/>
                    <a:pt x="18466" y="19947"/>
                    <a:pt x="18466" y="19738"/>
                  </a:cubicBezTo>
                  <a:cubicBezTo>
                    <a:pt x="21277" y="14536"/>
                    <a:pt x="25858" y="10269"/>
                    <a:pt x="31168" y="7668"/>
                  </a:cubicBezTo>
                  <a:cubicBezTo>
                    <a:pt x="31793" y="7356"/>
                    <a:pt x="32521" y="7668"/>
                    <a:pt x="32834" y="8293"/>
                  </a:cubicBezTo>
                  <a:cubicBezTo>
                    <a:pt x="33146" y="8917"/>
                    <a:pt x="32834" y="9646"/>
                    <a:pt x="32209" y="9957"/>
                  </a:cubicBezTo>
                  <a:cubicBezTo>
                    <a:pt x="32209" y="9957"/>
                    <a:pt x="32209" y="9957"/>
                    <a:pt x="32209" y="9957"/>
                  </a:cubicBezTo>
                  <a:cubicBezTo>
                    <a:pt x="27316" y="12247"/>
                    <a:pt x="23151" y="16097"/>
                    <a:pt x="20652" y="20883"/>
                  </a:cubicBezTo>
                  <a:cubicBezTo>
                    <a:pt x="20548" y="21299"/>
                    <a:pt x="20132" y="21611"/>
                    <a:pt x="19611" y="21611"/>
                  </a:cubicBezTo>
                  <a:lnTo>
                    <a:pt x="19611" y="21611"/>
                  </a:lnTo>
                  <a:close/>
                </a:path>
              </a:pathLst>
            </a:custGeom>
            <a:solidFill>
              <a:srgbClr val="FFFFFF"/>
            </a:solidFill>
            <a:ln w="1040" cap="flat">
              <a:noFill/>
              <a:prstDash val="solid"/>
              <a:miter/>
            </a:ln>
          </p:spPr>
          <p:txBody>
            <a:bodyPr rtlCol="0" anchor="ctr"/>
            <a:lstStyle/>
            <a:p>
              <a:endParaRPr lang="fr-FR"/>
            </a:p>
          </p:txBody>
        </p:sp>
        <p:sp>
          <p:nvSpPr>
            <p:cNvPr id="4621" name="Forme libre 4620">
              <a:extLst>
                <a:ext uri="{FF2B5EF4-FFF2-40B4-BE49-F238E27FC236}">
                  <a16:creationId xmlns:a16="http://schemas.microsoft.com/office/drawing/2014/main" id="{1BDB5A0A-9BED-D47C-A9DC-9EF77F7D9A8C}"/>
                </a:ext>
              </a:extLst>
            </p:cNvPr>
            <p:cNvSpPr/>
            <p:nvPr/>
          </p:nvSpPr>
          <p:spPr>
            <a:xfrm>
              <a:off x="7377268" y="14550034"/>
              <a:ext cx="11556" cy="9156"/>
            </a:xfrm>
            <a:custGeom>
              <a:avLst/>
              <a:gdLst>
                <a:gd name="connsiteX0" fmla="*/ 8677 w 11556"/>
                <a:gd name="connsiteY0" fmla="*/ -35 h 9156"/>
                <a:gd name="connsiteX1" fmla="*/ -1526 w 11556"/>
                <a:gd name="connsiteY1" fmla="*/ 3398 h 9156"/>
                <a:gd name="connsiteX2" fmla="*/ -1735 w 11556"/>
                <a:gd name="connsiteY2" fmla="*/ 3398 h 9156"/>
                <a:gd name="connsiteX3" fmla="*/ -2880 w 11556"/>
                <a:gd name="connsiteY3" fmla="*/ -35 h 9156"/>
                <a:gd name="connsiteX4" fmla="*/ 2846 w 11556"/>
                <a:gd name="connsiteY4" fmla="*/ -5758 h 9156"/>
                <a:gd name="connsiteX5" fmla="*/ 8677 w 11556"/>
                <a:gd name="connsiteY5" fmla="*/ -35 h 9156"/>
                <a:gd name="connsiteX6" fmla="*/ 8677 w 11556"/>
                <a:gd name="connsiteY6" fmla="*/ -35 h 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6" h="9156">
                  <a:moveTo>
                    <a:pt x="8677" y="-35"/>
                  </a:moveTo>
                  <a:cubicBezTo>
                    <a:pt x="5970" y="1525"/>
                    <a:pt x="2430" y="2774"/>
                    <a:pt x="-1526" y="3398"/>
                  </a:cubicBezTo>
                  <a:cubicBezTo>
                    <a:pt x="-1630" y="3398"/>
                    <a:pt x="-1630" y="3398"/>
                    <a:pt x="-1735" y="3398"/>
                  </a:cubicBezTo>
                  <a:cubicBezTo>
                    <a:pt x="-2464" y="2461"/>
                    <a:pt x="-2880" y="1213"/>
                    <a:pt x="-2880" y="-35"/>
                  </a:cubicBezTo>
                  <a:cubicBezTo>
                    <a:pt x="-2880" y="-3157"/>
                    <a:pt x="-277" y="-5758"/>
                    <a:pt x="2846" y="-5758"/>
                  </a:cubicBezTo>
                  <a:cubicBezTo>
                    <a:pt x="5970" y="-5758"/>
                    <a:pt x="8677" y="-3157"/>
                    <a:pt x="8677" y="-35"/>
                  </a:cubicBezTo>
                  <a:lnTo>
                    <a:pt x="8677" y="-35"/>
                  </a:lnTo>
                  <a:close/>
                </a:path>
              </a:pathLst>
            </a:custGeom>
            <a:solidFill>
              <a:srgbClr val="000000"/>
            </a:solidFill>
            <a:ln w="1040" cap="flat">
              <a:noFill/>
              <a:prstDash val="solid"/>
              <a:miter/>
            </a:ln>
          </p:spPr>
          <p:txBody>
            <a:bodyPr rtlCol="0" anchor="ctr"/>
            <a:lstStyle/>
            <a:p>
              <a:endParaRPr lang="fr-FR"/>
            </a:p>
          </p:txBody>
        </p:sp>
        <p:sp>
          <p:nvSpPr>
            <p:cNvPr id="4622" name="Forme libre 4621">
              <a:extLst>
                <a:ext uri="{FF2B5EF4-FFF2-40B4-BE49-F238E27FC236}">
                  <a16:creationId xmlns:a16="http://schemas.microsoft.com/office/drawing/2014/main" id="{AE59DAB0-6BD1-B2FA-F13C-C8864D7EED7C}"/>
                </a:ext>
              </a:extLst>
            </p:cNvPr>
            <p:cNvSpPr/>
            <p:nvPr/>
          </p:nvSpPr>
          <p:spPr>
            <a:xfrm>
              <a:off x="7376123" y="14543375"/>
              <a:ext cx="57055" cy="17168"/>
            </a:xfrm>
            <a:custGeom>
              <a:avLst/>
              <a:gdLst>
                <a:gd name="connsiteX0" fmla="*/ -494 w 57055"/>
                <a:gd name="connsiteY0" fmla="*/ 11411 h 17168"/>
                <a:gd name="connsiteX1" fmla="*/ -1536 w 57055"/>
                <a:gd name="connsiteY1" fmla="*/ 10891 h 17168"/>
                <a:gd name="connsiteX2" fmla="*/ -2889 w 57055"/>
                <a:gd name="connsiteY2" fmla="*/ 6729 h 17168"/>
                <a:gd name="connsiteX3" fmla="*/ 4087 w 57055"/>
                <a:gd name="connsiteY3" fmla="*/ -243 h 17168"/>
                <a:gd name="connsiteX4" fmla="*/ 11062 w 57055"/>
                <a:gd name="connsiteY4" fmla="*/ 6729 h 17168"/>
                <a:gd name="connsiteX5" fmla="*/ 10438 w 57055"/>
                <a:gd name="connsiteY5" fmla="*/ 7874 h 17168"/>
                <a:gd name="connsiteX6" fmla="*/ -182 w 57055"/>
                <a:gd name="connsiteY6" fmla="*/ 11411 h 17168"/>
                <a:gd name="connsiteX7" fmla="*/ -494 w 57055"/>
                <a:gd name="connsiteY7" fmla="*/ 10162 h 17168"/>
                <a:gd name="connsiteX8" fmla="*/ -287 w 57055"/>
                <a:gd name="connsiteY8" fmla="*/ 11411 h 17168"/>
                <a:gd name="connsiteX9" fmla="*/ -390 w 57055"/>
                <a:gd name="connsiteY9" fmla="*/ 11411 h 17168"/>
                <a:gd name="connsiteX10" fmla="*/ -494 w 57055"/>
                <a:gd name="connsiteY10" fmla="*/ 11411 h 17168"/>
                <a:gd name="connsiteX11" fmla="*/ -494 w 57055"/>
                <a:gd name="connsiteY11" fmla="*/ 11411 h 17168"/>
                <a:gd name="connsiteX12" fmla="*/ 4087 w 57055"/>
                <a:gd name="connsiteY12" fmla="*/ 2255 h 17168"/>
                <a:gd name="connsiteX13" fmla="*/ -390 w 57055"/>
                <a:gd name="connsiteY13" fmla="*/ 6729 h 17168"/>
                <a:gd name="connsiteX14" fmla="*/ 130 w 57055"/>
                <a:gd name="connsiteY14" fmla="*/ 8706 h 17168"/>
                <a:gd name="connsiteX15" fmla="*/ 8460 w 57055"/>
                <a:gd name="connsiteY15" fmla="*/ 5897 h 17168"/>
                <a:gd name="connsiteX16" fmla="*/ 4087 w 57055"/>
                <a:gd name="connsiteY16" fmla="*/ 2255 h 17168"/>
                <a:gd name="connsiteX17" fmla="*/ 54166 w 57055"/>
                <a:gd name="connsiteY17" fmla="*/ -138 h 17168"/>
                <a:gd name="connsiteX18" fmla="*/ 54062 w 57055"/>
                <a:gd name="connsiteY18" fmla="*/ 694 h 17168"/>
                <a:gd name="connsiteX19" fmla="*/ 45941 w 57055"/>
                <a:gd name="connsiteY19" fmla="*/ 3087 h 17168"/>
                <a:gd name="connsiteX20" fmla="*/ 43755 w 57055"/>
                <a:gd name="connsiteY20" fmla="*/ 3399 h 17168"/>
                <a:gd name="connsiteX21" fmla="*/ 42609 w 57055"/>
                <a:gd name="connsiteY21" fmla="*/ -34 h 17168"/>
                <a:gd name="connsiteX22" fmla="*/ 48336 w 57055"/>
                <a:gd name="connsiteY22" fmla="*/ -5757 h 17168"/>
                <a:gd name="connsiteX23" fmla="*/ 54166 w 57055"/>
                <a:gd name="connsiteY23" fmla="*/ -138 h 17168"/>
                <a:gd name="connsiteX24" fmla="*/ 54166 w 57055"/>
                <a:gd name="connsiteY24" fmla="*/ -138 h 1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55" h="17168">
                  <a:moveTo>
                    <a:pt x="-494" y="11411"/>
                  </a:moveTo>
                  <a:cubicBezTo>
                    <a:pt x="-911" y="11411"/>
                    <a:pt x="-1328" y="11203"/>
                    <a:pt x="-1536" y="10891"/>
                  </a:cubicBezTo>
                  <a:cubicBezTo>
                    <a:pt x="-2473" y="9642"/>
                    <a:pt x="-2889" y="8186"/>
                    <a:pt x="-2889" y="6729"/>
                  </a:cubicBezTo>
                  <a:cubicBezTo>
                    <a:pt x="-2889" y="2879"/>
                    <a:pt x="234" y="-243"/>
                    <a:pt x="4087" y="-243"/>
                  </a:cubicBezTo>
                  <a:cubicBezTo>
                    <a:pt x="7939" y="-243"/>
                    <a:pt x="11062" y="2879"/>
                    <a:pt x="11062" y="6729"/>
                  </a:cubicBezTo>
                  <a:cubicBezTo>
                    <a:pt x="11062" y="7146"/>
                    <a:pt x="10854" y="7561"/>
                    <a:pt x="10438" y="7874"/>
                  </a:cubicBezTo>
                  <a:cubicBezTo>
                    <a:pt x="7522" y="9538"/>
                    <a:pt x="3878" y="10787"/>
                    <a:pt x="-182" y="11411"/>
                  </a:cubicBezTo>
                  <a:lnTo>
                    <a:pt x="-494" y="10162"/>
                  </a:lnTo>
                  <a:lnTo>
                    <a:pt x="-287" y="11411"/>
                  </a:lnTo>
                  <a:cubicBezTo>
                    <a:pt x="-287" y="11411"/>
                    <a:pt x="-390" y="11411"/>
                    <a:pt x="-390" y="11411"/>
                  </a:cubicBezTo>
                  <a:cubicBezTo>
                    <a:pt x="-390" y="11411"/>
                    <a:pt x="-494" y="11411"/>
                    <a:pt x="-494" y="11411"/>
                  </a:cubicBezTo>
                  <a:lnTo>
                    <a:pt x="-494" y="11411"/>
                  </a:lnTo>
                  <a:close/>
                  <a:moveTo>
                    <a:pt x="4087" y="2255"/>
                  </a:moveTo>
                  <a:cubicBezTo>
                    <a:pt x="1588" y="2255"/>
                    <a:pt x="-390" y="4232"/>
                    <a:pt x="-390" y="6729"/>
                  </a:cubicBezTo>
                  <a:cubicBezTo>
                    <a:pt x="-390" y="7458"/>
                    <a:pt x="-182" y="8081"/>
                    <a:pt x="130" y="8706"/>
                  </a:cubicBezTo>
                  <a:cubicBezTo>
                    <a:pt x="3150" y="8186"/>
                    <a:pt x="6169" y="7146"/>
                    <a:pt x="8460" y="5897"/>
                  </a:cubicBezTo>
                  <a:cubicBezTo>
                    <a:pt x="8147" y="3816"/>
                    <a:pt x="6273" y="2255"/>
                    <a:pt x="4087" y="2255"/>
                  </a:cubicBezTo>
                  <a:close/>
                  <a:moveTo>
                    <a:pt x="54166" y="-138"/>
                  </a:moveTo>
                  <a:cubicBezTo>
                    <a:pt x="54166" y="174"/>
                    <a:pt x="54166" y="382"/>
                    <a:pt x="54062" y="694"/>
                  </a:cubicBezTo>
                  <a:cubicBezTo>
                    <a:pt x="51771" y="1735"/>
                    <a:pt x="48961" y="2567"/>
                    <a:pt x="45941" y="3087"/>
                  </a:cubicBezTo>
                  <a:cubicBezTo>
                    <a:pt x="45212" y="3192"/>
                    <a:pt x="44483" y="3296"/>
                    <a:pt x="43755" y="3399"/>
                  </a:cubicBezTo>
                  <a:cubicBezTo>
                    <a:pt x="43026" y="2359"/>
                    <a:pt x="42609" y="1215"/>
                    <a:pt x="42609" y="-34"/>
                  </a:cubicBezTo>
                  <a:cubicBezTo>
                    <a:pt x="42609" y="-3156"/>
                    <a:pt x="45212" y="-5757"/>
                    <a:pt x="48336" y="-5757"/>
                  </a:cubicBezTo>
                  <a:cubicBezTo>
                    <a:pt x="51459" y="-5757"/>
                    <a:pt x="54166" y="-3364"/>
                    <a:pt x="54166" y="-138"/>
                  </a:cubicBezTo>
                  <a:lnTo>
                    <a:pt x="54166" y="-138"/>
                  </a:lnTo>
                  <a:close/>
                </a:path>
              </a:pathLst>
            </a:custGeom>
            <a:solidFill>
              <a:srgbClr val="000000"/>
            </a:solidFill>
            <a:ln w="1040" cap="flat">
              <a:noFill/>
              <a:prstDash val="solid"/>
              <a:miter/>
            </a:ln>
          </p:spPr>
          <p:txBody>
            <a:bodyPr rtlCol="0" anchor="ctr"/>
            <a:lstStyle/>
            <a:p>
              <a:endParaRPr lang="fr-FR"/>
            </a:p>
          </p:txBody>
        </p:sp>
        <p:sp>
          <p:nvSpPr>
            <p:cNvPr id="4623" name="Forme libre 4622">
              <a:extLst>
                <a:ext uri="{FF2B5EF4-FFF2-40B4-BE49-F238E27FC236}">
                  <a16:creationId xmlns:a16="http://schemas.microsoft.com/office/drawing/2014/main" id="{098877D2-6681-567F-7ECC-6B2AEBE95094}"/>
                </a:ext>
              </a:extLst>
            </p:cNvPr>
            <p:cNvSpPr/>
            <p:nvPr/>
          </p:nvSpPr>
          <p:spPr>
            <a:xfrm>
              <a:off x="6956535" y="14542022"/>
              <a:ext cx="477892" cy="562281"/>
            </a:xfrm>
            <a:custGeom>
              <a:avLst/>
              <a:gdLst>
                <a:gd name="connsiteX0" fmla="*/ 463538 w 477892"/>
                <a:gd name="connsiteY0" fmla="*/ 5779 h 562281"/>
                <a:gd name="connsiteX1" fmla="*/ 462497 w 477892"/>
                <a:gd name="connsiteY1" fmla="*/ 5258 h 562281"/>
                <a:gd name="connsiteX2" fmla="*/ 461143 w 477892"/>
                <a:gd name="connsiteY2" fmla="*/ 1096 h 562281"/>
                <a:gd name="connsiteX3" fmla="*/ 468119 w 477892"/>
                <a:gd name="connsiteY3" fmla="*/ -5875 h 562281"/>
                <a:gd name="connsiteX4" fmla="*/ 475094 w 477892"/>
                <a:gd name="connsiteY4" fmla="*/ 1096 h 562281"/>
                <a:gd name="connsiteX5" fmla="*/ 474990 w 477892"/>
                <a:gd name="connsiteY5" fmla="*/ 2032 h 562281"/>
                <a:gd name="connsiteX6" fmla="*/ 474261 w 477892"/>
                <a:gd name="connsiteY6" fmla="*/ 2969 h 562281"/>
                <a:gd name="connsiteX7" fmla="*/ 465828 w 477892"/>
                <a:gd name="connsiteY7" fmla="*/ 5467 h 562281"/>
                <a:gd name="connsiteX8" fmla="*/ 463641 w 477892"/>
                <a:gd name="connsiteY8" fmla="*/ 5779 h 562281"/>
                <a:gd name="connsiteX9" fmla="*/ 463538 w 477892"/>
                <a:gd name="connsiteY9" fmla="*/ 5779 h 562281"/>
                <a:gd name="connsiteX10" fmla="*/ 463538 w 477892"/>
                <a:gd name="connsiteY10" fmla="*/ 5779 h 562281"/>
                <a:gd name="connsiteX11" fmla="*/ 468119 w 477892"/>
                <a:gd name="connsiteY11" fmla="*/ -3378 h 562281"/>
                <a:gd name="connsiteX12" fmla="*/ 463641 w 477892"/>
                <a:gd name="connsiteY12" fmla="*/ 1096 h 562281"/>
                <a:gd name="connsiteX13" fmla="*/ 464162 w 477892"/>
                <a:gd name="connsiteY13" fmla="*/ 3177 h 562281"/>
                <a:gd name="connsiteX14" fmla="*/ 465516 w 477892"/>
                <a:gd name="connsiteY14" fmla="*/ 2969 h 562281"/>
                <a:gd name="connsiteX15" fmla="*/ 472596 w 477892"/>
                <a:gd name="connsiteY15" fmla="*/ 992 h 562281"/>
                <a:gd name="connsiteX16" fmla="*/ 468119 w 477892"/>
                <a:gd name="connsiteY16" fmla="*/ -3378 h 562281"/>
                <a:gd name="connsiteX17" fmla="*/ 468119 w 477892"/>
                <a:gd name="connsiteY17" fmla="*/ -3378 h 562281"/>
                <a:gd name="connsiteX18" fmla="*/ 167223 w 477892"/>
                <a:gd name="connsiteY18" fmla="*/ 556406 h 562281"/>
                <a:gd name="connsiteX19" fmla="*/ -1549 w 477892"/>
                <a:gd name="connsiteY19" fmla="*/ 556406 h 562281"/>
                <a:gd name="connsiteX20" fmla="*/ -2798 w 477892"/>
                <a:gd name="connsiteY20" fmla="*/ 555157 h 562281"/>
                <a:gd name="connsiteX21" fmla="*/ -1549 w 477892"/>
                <a:gd name="connsiteY21" fmla="*/ 553908 h 562281"/>
                <a:gd name="connsiteX22" fmla="*/ 167223 w 477892"/>
                <a:gd name="connsiteY22" fmla="*/ 553908 h 562281"/>
                <a:gd name="connsiteX23" fmla="*/ 168473 w 477892"/>
                <a:gd name="connsiteY23" fmla="*/ 555157 h 562281"/>
                <a:gd name="connsiteX24" fmla="*/ 167223 w 477892"/>
                <a:gd name="connsiteY24" fmla="*/ 556406 h 562281"/>
                <a:gd name="connsiteX25" fmla="*/ 197521 w 477892"/>
                <a:gd name="connsiteY25" fmla="*/ 556406 h 562281"/>
                <a:gd name="connsiteX26" fmla="*/ 180759 w 477892"/>
                <a:gd name="connsiteY26" fmla="*/ 556406 h 562281"/>
                <a:gd name="connsiteX27" fmla="*/ 179509 w 477892"/>
                <a:gd name="connsiteY27" fmla="*/ 555157 h 562281"/>
                <a:gd name="connsiteX28" fmla="*/ 180759 w 477892"/>
                <a:gd name="connsiteY28" fmla="*/ 553908 h 562281"/>
                <a:gd name="connsiteX29" fmla="*/ 197521 w 477892"/>
                <a:gd name="connsiteY29" fmla="*/ 553908 h 562281"/>
                <a:gd name="connsiteX30" fmla="*/ 198770 w 477892"/>
                <a:gd name="connsiteY30" fmla="*/ 555157 h 562281"/>
                <a:gd name="connsiteX31" fmla="*/ 197521 w 477892"/>
                <a:gd name="connsiteY31" fmla="*/ 556406 h 56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77892" h="562281">
                  <a:moveTo>
                    <a:pt x="463538" y="5779"/>
                  </a:moveTo>
                  <a:cubicBezTo>
                    <a:pt x="463121" y="5779"/>
                    <a:pt x="462809" y="5570"/>
                    <a:pt x="462497" y="5258"/>
                  </a:cubicBezTo>
                  <a:cubicBezTo>
                    <a:pt x="461559" y="4009"/>
                    <a:pt x="461143" y="2552"/>
                    <a:pt x="461143" y="1096"/>
                  </a:cubicBezTo>
                  <a:cubicBezTo>
                    <a:pt x="461143" y="-2754"/>
                    <a:pt x="464266" y="-5875"/>
                    <a:pt x="468119" y="-5875"/>
                  </a:cubicBezTo>
                  <a:cubicBezTo>
                    <a:pt x="471971" y="-5875"/>
                    <a:pt x="475094" y="-2754"/>
                    <a:pt x="475094" y="1096"/>
                  </a:cubicBezTo>
                  <a:cubicBezTo>
                    <a:pt x="475094" y="1408"/>
                    <a:pt x="475094" y="1720"/>
                    <a:pt x="474990" y="2032"/>
                  </a:cubicBezTo>
                  <a:cubicBezTo>
                    <a:pt x="474886" y="2449"/>
                    <a:pt x="474678" y="2865"/>
                    <a:pt x="474261" y="2969"/>
                  </a:cubicBezTo>
                  <a:cubicBezTo>
                    <a:pt x="471763" y="4113"/>
                    <a:pt x="468847" y="4946"/>
                    <a:pt x="465828" y="5467"/>
                  </a:cubicBezTo>
                  <a:cubicBezTo>
                    <a:pt x="465099" y="5570"/>
                    <a:pt x="464370" y="5674"/>
                    <a:pt x="463641" y="5779"/>
                  </a:cubicBezTo>
                  <a:cubicBezTo>
                    <a:pt x="463641" y="5779"/>
                    <a:pt x="463641" y="5779"/>
                    <a:pt x="463538" y="5779"/>
                  </a:cubicBezTo>
                  <a:lnTo>
                    <a:pt x="463538" y="5779"/>
                  </a:lnTo>
                  <a:close/>
                  <a:moveTo>
                    <a:pt x="468119" y="-3378"/>
                  </a:moveTo>
                  <a:cubicBezTo>
                    <a:pt x="465620" y="-3378"/>
                    <a:pt x="463641" y="-1401"/>
                    <a:pt x="463641" y="1096"/>
                  </a:cubicBezTo>
                  <a:cubicBezTo>
                    <a:pt x="463641" y="1825"/>
                    <a:pt x="463850" y="2552"/>
                    <a:pt x="464162" y="3177"/>
                  </a:cubicBezTo>
                  <a:cubicBezTo>
                    <a:pt x="464579" y="3177"/>
                    <a:pt x="464995" y="3073"/>
                    <a:pt x="465516" y="2969"/>
                  </a:cubicBezTo>
                  <a:cubicBezTo>
                    <a:pt x="468015" y="2552"/>
                    <a:pt x="470513" y="1928"/>
                    <a:pt x="472596" y="992"/>
                  </a:cubicBezTo>
                  <a:cubicBezTo>
                    <a:pt x="472596" y="-1401"/>
                    <a:pt x="470617" y="-3378"/>
                    <a:pt x="468119" y="-3378"/>
                  </a:cubicBezTo>
                  <a:lnTo>
                    <a:pt x="468119" y="-3378"/>
                  </a:lnTo>
                  <a:close/>
                  <a:moveTo>
                    <a:pt x="167223" y="556406"/>
                  </a:moveTo>
                  <a:lnTo>
                    <a:pt x="-1549" y="556406"/>
                  </a:lnTo>
                  <a:cubicBezTo>
                    <a:pt x="-2278" y="556406"/>
                    <a:pt x="-2798" y="555886"/>
                    <a:pt x="-2798" y="555157"/>
                  </a:cubicBezTo>
                  <a:cubicBezTo>
                    <a:pt x="-2798" y="554429"/>
                    <a:pt x="-2278" y="553908"/>
                    <a:pt x="-1549" y="553908"/>
                  </a:cubicBezTo>
                  <a:lnTo>
                    <a:pt x="167223" y="553908"/>
                  </a:lnTo>
                  <a:cubicBezTo>
                    <a:pt x="167952" y="553908"/>
                    <a:pt x="168473" y="554429"/>
                    <a:pt x="168473" y="555157"/>
                  </a:cubicBezTo>
                  <a:cubicBezTo>
                    <a:pt x="168473" y="555886"/>
                    <a:pt x="167952" y="556406"/>
                    <a:pt x="167223" y="556406"/>
                  </a:cubicBezTo>
                  <a:close/>
                  <a:moveTo>
                    <a:pt x="197521" y="556406"/>
                  </a:moveTo>
                  <a:lnTo>
                    <a:pt x="180759" y="556406"/>
                  </a:lnTo>
                  <a:cubicBezTo>
                    <a:pt x="180029" y="556406"/>
                    <a:pt x="179509" y="555886"/>
                    <a:pt x="179509" y="555157"/>
                  </a:cubicBezTo>
                  <a:cubicBezTo>
                    <a:pt x="179509" y="554429"/>
                    <a:pt x="180029" y="553908"/>
                    <a:pt x="180759" y="553908"/>
                  </a:cubicBezTo>
                  <a:lnTo>
                    <a:pt x="197521" y="553908"/>
                  </a:lnTo>
                  <a:cubicBezTo>
                    <a:pt x="198250" y="553908"/>
                    <a:pt x="198770" y="554429"/>
                    <a:pt x="198770" y="555157"/>
                  </a:cubicBezTo>
                  <a:cubicBezTo>
                    <a:pt x="198770" y="555886"/>
                    <a:pt x="198146" y="556406"/>
                    <a:pt x="197521" y="556406"/>
                  </a:cubicBezTo>
                  <a:close/>
                </a:path>
              </a:pathLst>
            </a:custGeom>
            <a:solidFill>
              <a:srgbClr val="000000"/>
            </a:solidFill>
            <a:ln w="1040" cap="flat">
              <a:noFill/>
              <a:prstDash val="solid"/>
              <a:miter/>
            </a:ln>
          </p:spPr>
          <p:txBody>
            <a:bodyPr rtlCol="0" anchor="ctr"/>
            <a:lstStyle/>
            <a:p>
              <a:endParaRPr lang="fr-FR"/>
            </a:p>
          </p:txBody>
        </p:sp>
        <p:sp>
          <p:nvSpPr>
            <p:cNvPr id="4624" name="Forme libre 4623">
              <a:extLst>
                <a:ext uri="{FF2B5EF4-FFF2-40B4-BE49-F238E27FC236}">
                  <a16:creationId xmlns:a16="http://schemas.microsoft.com/office/drawing/2014/main" id="{3736D3FD-F014-9840-60D9-C0413FF70231}"/>
                </a:ext>
              </a:extLst>
            </p:cNvPr>
            <p:cNvSpPr/>
            <p:nvPr/>
          </p:nvSpPr>
          <p:spPr>
            <a:xfrm>
              <a:off x="7237425" y="14566316"/>
              <a:ext cx="107920" cy="181723"/>
            </a:xfrm>
            <a:custGeom>
              <a:avLst/>
              <a:gdLst>
                <a:gd name="connsiteX0" fmla="*/ 103791 w 107920"/>
                <a:gd name="connsiteY0" fmla="*/ 22760 h 181723"/>
                <a:gd name="connsiteX1" fmla="*/ 102854 w 107920"/>
                <a:gd name="connsiteY1" fmla="*/ 22345 h 181723"/>
                <a:gd name="connsiteX2" fmla="*/ 86299 w 107920"/>
                <a:gd name="connsiteY2" fmla="*/ -4188 h 181723"/>
                <a:gd name="connsiteX3" fmla="*/ 87236 w 107920"/>
                <a:gd name="connsiteY3" fmla="*/ -5749 h 181723"/>
                <a:gd name="connsiteX4" fmla="*/ 88798 w 107920"/>
                <a:gd name="connsiteY4" fmla="*/ -4916 h 181723"/>
                <a:gd name="connsiteX5" fmla="*/ 104728 w 107920"/>
                <a:gd name="connsiteY5" fmla="*/ 20576 h 181723"/>
                <a:gd name="connsiteX6" fmla="*/ 104728 w 107920"/>
                <a:gd name="connsiteY6" fmla="*/ 22345 h 181723"/>
                <a:gd name="connsiteX7" fmla="*/ 103791 w 107920"/>
                <a:gd name="connsiteY7" fmla="*/ 22760 h 181723"/>
                <a:gd name="connsiteX8" fmla="*/ 103791 w 107920"/>
                <a:gd name="connsiteY8" fmla="*/ 22760 h 181723"/>
                <a:gd name="connsiteX9" fmla="*/ 27994 w 107920"/>
                <a:gd name="connsiteY9" fmla="*/ 175921 h 181723"/>
                <a:gd name="connsiteX10" fmla="*/ 26953 w 107920"/>
                <a:gd name="connsiteY10" fmla="*/ 175400 h 181723"/>
                <a:gd name="connsiteX11" fmla="*/ -2824 w 107920"/>
                <a:gd name="connsiteY11" fmla="*/ 105376 h 181723"/>
                <a:gd name="connsiteX12" fmla="*/ -1887 w 107920"/>
                <a:gd name="connsiteY12" fmla="*/ 103815 h 181723"/>
                <a:gd name="connsiteX13" fmla="*/ -325 w 107920"/>
                <a:gd name="connsiteY13" fmla="*/ 104751 h 181723"/>
                <a:gd name="connsiteX14" fmla="*/ -325 w 107920"/>
                <a:gd name="connsiteY14" fmla="*/ 104751 h 181723"/>
                <a:gd name="connsiteX15" fmla="*/ 29035 w 107920"/>
                <a:gd name="connsiteY15" fmla="*/ 173736 h 181723"/>
                <a:gd name="connsiteX16" fmla="*/ 28723 w 107920"/>
                <a:gd name="connsiteY16" fmla="*/ 175504 h 181723"/>
                <a:gd name="connsiteX17" fmla="*/ 27994 w 107920"/>
                <a:gd name="connsiteY17" fmla="*/ 175921 h 181723"/>
                <a:gd name="connsiteX18" fmla="*/ 27994 w 107920"/>
                <a:gd name="connsiteY18" fmla="*/ 175921 h 181723"/>
                <a:gd name="connsiteX19" fmla="*/ 62561 w 107920"/>
                <a:gd name="connsiteY19" fmla="*/ 108185 h 181723"/>
                <a:gd name="connsiteX20" fmla="*/ 61311 w 107920"/>
                <a:gd name="connsiteY20" fmla="*/ 106936 h 181723"/>
                <a:gd name="connsiteX21" fmla="*/ 61415 w 107920"/>
                <a:gd name="connsiteY21" fmla="*/ 106416 h 181723"/>
                <a:gd name="connsiteX22" fmla="*/ 69328 w 107920"/>
                <a:gd name="connsiteY22" fmla="*/ 83837 h 181723"/>
                <a:gd name="connsiteX23" fmla="*/ 70890 w 107920"/>
                <a:gd name="connsiteY23" fmla="*/ 83005 h 181723"/>
                <a:gd name="connsiteX24" fmla="*/ 71723 w 107920"/>
                <a:gd name="connsiteY24" fmla="*/ 84566 h 181723"/>
                <a:gd name="connsiteX25" fmla="*/ 63706 w 107920"/>
                <a:gd name="connsiteY25" fmla="*/ 107352 h 181723"/>
                <a:gd name="connsiteX26" fmla="*/ 62561 w 107920"/>
                <a:gd name="connsiteY26" fmla="*/ 108185 h 181723"/>
                <a:gd name="connsiteX27" fmla="*/ 62561 w 107920"/>
                <a:gd name="connsiteY27" fmla="*/ 108185 h 18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7920" h="181723">
                  <a:moveTo>
                    <a:pt x="103791" y="22760"/>
                  </a:moveTo>
                  <a:cubicBezTo>
                    <a:pt x="103478" y="22760"/>
                    <a:pt x="103166" y="22657"/>
                    <a:pt x="102854" y="22345"/>
                  </a:cubicBezTo>
                  <a:cubicBezTo>
                    <a:pt x="89839" y="8610"/>
                    <a:pt x="86507" y="-3668"/>
                    <a:pt x="86299" y="-4188"/>
                  </a:cubicBezTo>
                  <a:cubicBezTo>
                    <a:pt x="86091" y="-4916"/>
                    <a:pt x="86507" y="-5541"/>
                    <a:pt x="87236" y="-5749"/>
                  </a:cubicBezTo>
                  <a:cubicBezTo>
                    <a:pt x="87861" y="-5957"/>
                    <a:pt x="88590" y="-5541"/>
                    <a:pt x="88798" y="-4916"/>
                  </a:cubicBezTo>
                  <a:cubicBezTo>
                    <a:pt x="88798" y="-4813"/>
                    <a:pt x="92129" y="7258"/>
                    <a:pt x="104728" y="20576"/>
                  </a:cubicBezTo>
                  <a:cubicBezTo>
                    <a:pt x="105248" y="21096"/>
                    <a:pt x="105144" y="21928"/>
                    <a:pt x="104728" y="22345"/>
                  </a:cubicBezTo>
                  <a:cubicBezTo>
                    <a:pt x="104520" y="22552"/>
                    <a:pt x="104207" y="22760"/>
                    <a:pt x="103791" y="22760"/>
                  </a:cubicBezTo>
                  <a:lnTo>
                    <a:pt x="103791" y="22760"/>
                  </a:lnTo>
                  <a:close/>
                  <a:moveTo>
                    <a:pt x="27994" y="175921"/>
                  </a:moveTo>
                  <a:cubicBezTo>
                    <a:pt x="27577" y="175921"/>
                    <a:pt x="27161" y="175712"/>
                    <a:pt x="26953" y="175400"/>
                  </a:cubicBezTo>
                  <a:cubicBezTo>
                    <a:pt x="13210" y="156775"/>
                    <a:pt x="1340" y="125457"/>
                    <a:pt x="-2824" y="105376"/>
                  </a:cubicBezTo>
                  <a:cubicBezTo>
                    <a:pt x="-2928" y="104647"/>
                    <a:pt x="-2512" y="104023"/>
                    <a:pt x="-1887" y="103815"/>
                  </a:cubicBezTo>
                  <a:cubicBezTo>
                    <a:pt x="-1262" y="103607"/>
                    <a:pt x="-534" y="104127"/>
                    <a:pt x="-325" y="104751"/>
                  </a:cubicBezTo>
                  <a:cubicBezTo>
                    <a:pt x="-325" y="104751"/>
                    <a:pt x="-325" y="104751"/>
                    <a:pt x="-325" y="104751"/>
                  </a:cubicBezTo>
                  <a:cubicBezTo>
                    <a:pt x="3839" y="124520"/>
                    <a:pt x="15500" y="155423"/>
                    <a:pt x="29035" y="173736"/>
                  </a:cubicBezTo>
                  <a:cubicBezTo>
                    <a:pt x="29452" y="174256"/>
                    <a:pt x="29348" y="175088"/>
                    <a:pt x="28723" y="175504"/>
                  </a:cubicBezTo>
                  <a:cubicBezTo>
                    <a:pt x="28619" y="175817"/>
                    <a:pt x="28306" y="175921"/>
                    <a:pt x="27994" y="175921"/>
                  </a:cubicBezTo>
                  <a:lnTo>
                    <a:pt x="27994" y="175921"/>
                  </a:lnTo>
                  <a:close/>
                  <a:moveTo>
                    <a:pt x="62561" y="108185"/>
                  </a:moveTo>
                  <a:cubicBezTo>
                    <a:pt x="61832" y="108185"/>
                    <a:pt x="61311" y="107665"/>
                    <a:pt x="61311" y="106936"/>
                  </a:cubicBezTo>
                  <a:cubicBezTo>
                    <a:pt x="61311" y="106728"/>
                    <a:pt x="61311" y="106624"/>
                    <a:pt x="61415" y="106416"/>
                  </a:cubicBezTo>
                  <a:cubicBezTo>
                    <a:pt x="64435" y="99341"/>
                    <a:pt x="67142" y="91017"/>
                    <a:pt x="69328" y="83837"/>
                  </a:cubicBezTo>
                  <a:cubicBezTo>
                    <a:pt x="69536" y="83213"/>
                    <a:pt x="70265" y="82797"/>
                    <a:pt x="70890" y="83005"/>
                  </a:cubicBezTo>
                  <a:cubicBezTo>
                    <a:pt x="71515" y="83213"/>
                    <a:pt x="71931" y="83941"/>
                    <a:pt x="71723" y="84566"/>
                  </a:cubicBezTo>
                  <a:cubicBezTo>
                    <a:pt x="69432" y="91849"/>
                    <a:pt x="66725" y="100173"/>
                    <a:pt x="63706" y="107352"/>
                  </a:cubicBezTo>
                  <a:cubicBezTo>
                    <a:pt x="63602" y="107872"/>
                    <a:pt x="63081" y="108185"/>
                    <a:pt x="62561" y="108185"/>
                  </a:cubicBezTo>
                  <a:lnTo>
                    <a:pt x="62561" y="108185"/>
                  </a:lnTo>
                  <a:close/>
                </a:path>
              </a:pathLst>
            </a:custGeom>
            <a:solidFill>
              <a:srgbClr val="FFFFFF"/>
            </a:solidFill>
            <a:ln w="1040" cap="flat">
              <a:noFill/>
              <a:prstDash val="solid"/>
              <a:miter/>
            </a:ln>
          </p:spPr>
          <p:txBody>
            <a:bodyPr rtlCol="0" anchor="ctr"/>
            <a:lstStyle/>
            <a:p>
              <a:endParaRPr lang="fr-FR"/>
            </a:p>
          </p:txBody>
        </p:sp>
        <p:sp>
          <p:nvSpPr>
            <p:cNvPr id="4625" name="Forme libre 4624">
              <a:extLst>
                <a:ext uri="{FF2B5EF4-FFF2-40B4-BE49-F238E27FC236}">
                  <a16:creationId xmlns:a16="http://schemas.microsoft.com/office/drawing/2014/main" id="{F8D1659A-C599-E3BA-16EC-586E75A5DC2D}"/>
                </a:ext>
              </a:extLst>
            </p:cNvPr>
            <p:cNvSpPr/>
            <p:nvPr/>
          </p:nvSpPr>
          <p:spPr>
            <a:xfrm>
              <a:off x="7042715" y="14647112"/>
              <a:ext cx="266411" cy="456151"/>
            </a:xfrm>
            <a:custGeom>
              <a:avLst/>
              <a:gdLst>
                <a:gd name="connsiteX0" fmla="*/ 262318 w 266411"/>
                <a:gd name="connsiteY0" fmla="*/ 52682 h 456151"/>
                <a:gd name="connsiteX1" fmla="*/ 261069 w 266411"/>
                <a:gd name="connsiteY1" fmla="*/ 51746 h 456151"/>
                <a:gd name="connsiteX2" fmla="*/ 254613 w 266411"/>
                <a:gd name="connsiteY2" fmla="*/ -4649 h 456151"/>
                <a:gd name="connsiteX3" fmla="*/ 255967 w 266411"/>
                <a:gd name="connsiteY3" fmla="*/ -5898 h 456151"/>
                <a:gd name="connsiteX4" fmla="*/ 257216 w 266411"/>
                <a:gd name="connsiteY4" fmla="*/ -4545 h 456151"/>
                <a:gd name="connsiteX5" fmla="*/ 263568 w 266411"/>
                <a:gd name="connsiteY5" fmla="*/ 51017 h 456151"/>
                <a:gd name="connsiteX6" fmla="*/ 262735 w 266411"/>
                <a:gd name="connsiteY6" fmla="*/ 52578 h 456151"/>
                <a:gd name="connsiteX7" fmla="*/ 262318 w 266411"/>
                <a:gd name="connsiteY7" fmla="*/ 52682 h 456151"/>
                <a:gd name="connsiteX8" fmla="*/ 262318 w 266411"/>
                <a:gd name="connsiteY8" fmla="*/ 52682 h 456151"/>
                <a:gd name="connsiteX9" fmla="*/ 33263 w 266411"/>
                <a:gd name="connsiteY9" fmla="*/ 450253 h 456151"/>
                <a:gd name="connsiteX10" fmla="*/ 32014 w 266411"/>
                <a:gd name="connsiteY10" fmla="*/ 449004 h 456151"/>
                <a:gd name="connsiteX11" fmla="*/ 31909 w 266411"/>
                <a:gd name="connsiteY11" fmla="*/ 435062 h 456151"/>
                <a:gd name="connsiteX12" fmla="*/ 31909 w 266411"/>
                <a:gd name="connsiteY12" fmla="*/ 434958 h 456151"/>
                <a:gd name="connsiteX13" fmla="*/ 16292 w 266411"/>
                <a:gd name="connsiteY13" fmla="*/ 414252 h 456151"/>
                <a:gd name="connsiteX14" fmla="*/ 779 w 266411"/>
                <a:gd name="connsiteY14" fmla="*/ 404887 h 456151"/>
                <a:gd name="connsiteX15" fmla="*/ -1512 w 266411"/>
                <a:gd name="connsiteY15" fmla="*/ 383142 h 456151"/>
                <a:gd name="connsiteX16" fmla="*/ 43883 w 266411"/>
                <a:gd name="connsiteY16" fmla="*/ 327579 h 456151"/>
                <a:gd name="connsiteX17" fmla="*/ 93338 w 266411"/>
                <a:gd name="connsiteY17" fmla="*/ 280445 h 456151"/>
                <a:gd name="connsiteX18" fmla="*/ 147582 w 266411"/>
                <a:gd name="connsiteY18" fmla="*/ 184928 h 456151"/>
                <a:gd name="connsiteX19" fmla="*/ 149248 w 266411"/>
                <a:gd name="connsiteY19" fmla="*/ 184095 h 456151"/>
                <a:gd name="connsiteX20" fmla="*/ 150081 w 266411"/>
                <a:gd name="connsiteY20" fmla="*/ 185761 h 456151"/>
                <a:gd name="connsiteX21" fmla="*/ 150081 w 266411"/>
                <a:gd name="connsiteY21" fmla="*/ 185761 h 456151"/>
                <a:gd name="connsiteX22" fmla="*/ 95420 w 266411"/>
                <a:gd name="connsiteY22" fmla="*/ 282006 h 456151"/>
                <a:gd name="connsiteX23" fmla="*/ 45549 w 266411"/>
                <a:gd name="connsiteY23" fmla="*/ 329556 h 456151"/>
                <a:gd name="connsiteX24" fmla="*/ 987 w 266411"/>
                <a:gd name="connsiteY24" fmla="*/ 383974 h 456151"/>
                <a:gd name="connsiteX25" fmla="*/ 2965 w 266411"/>
                <a:gd name="connsiteY25" fmla="*/ 403639 h 456151"/>
                <a:gd name="connsiteX26" fmla="*/ 16708 w 266411"/>
                <a:gd name="connsiteY26" fmla="*/ 411859 h 456151"/>
                <a:gd name="connsiteX27" fmla="*/ 34512 w 266411"/>
                <a:gd name="connsiteY27" fmla="*/ 435166 h 456151"/>
                <a:gd name="connsiteX28" fmla="*/ 34616 w 266411"/>
                <a:gd name="connsiteY28" fmla="*/ 449004 h 456151"/>
                <a:gd name="connsiteX29" fmla="*/ 33263 w 266411"/>
                <a:gd name="connsiteY29" fmla="*/ 450253 h 456151"/>
                <a:gd name="connsiteX30" fmla="*/ 33263 w 266411"/>
                <a:gd name="connsiteY30" fmla="*/ 450253 h 456151"/>
                <a:gd name="connsiteX31" fmla="*/ 33263 w 266411"/>
                <a:gd name="connsiteY31" fmla="*/ 450253 h 456151"/>
                <a:gd name="connsiteX32" fmla="*/ 33263 w 266411"/>
                <a:gd name="connsiteY32" fmla="*/ 450253 h 4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6411" h="456151">
                  <a:moveTo>
                    <a:pt x="262318" y="52682"/>
                  </a:moveTo>
                  <a:cubicBezTo>
                    <a:pt x="261798" y="52682"/>
                    <a:pt x="261277" y="52370"/>
                    <a:pt x="261069" y="51746"/>
                  </a:cubicBezTo>
                  <a:cubicBezTo>
                    <a:pt x="253364" y="26357"/>
                    <a:pt x="254613" y="-4337"/>
                    <a:pt x="254613" y="-4649"/>
                  </a:cubicBezTo>
                  <a:cubicBezTo>
                    <a:pt x="254613" y="-5378"/>
                    <a:pt x="255238" y="-5898"/>
                    <a:pt x="255967" y="-5898"/>
                  </a:cubicBezTo>
                  <a:cubicBezTo>
                    <a:pt x="256696" y="-5898"/>
                    <a:pt x="257216" y="-5274"/>
                    <a:pt x="257216" y="-4545"/>
                  </a:cubicBezTo>
                  <a:cubicBezTo>
                    <a:pt x="257216" y="-4233"/>
                    <a:pt x="255967" y="26045"/>
                    <a:pt x="263568" y="51017"/>
                  </a:cubicBezTo>
                  <a:cubicBezTo>
                    <a:pt x="263776" y="51641"/>
                    <a:pt x="263360" y="52370"/>
                    <a:pt x="262735" y="52578"/>
                  </a:cubicBezTo>
                  <a:cubicBezTo>
                    <a:pt x="262631" y="52682"/>
                    <a:pt x="262422" y="52682"/>
                    <a:pt x="262318" y="52682"/>
                  </a:cubicBezTo>
                  <a:lnTo>
                    <a:pt x="262318" y="52682"/>
                  </a:lnTo>
                  <a:close/>
                  <a:moveTo>
                    <a:pt x="33263" y="450253"/>
                  </a:moveTo>
                  <a:cubicBezTo>
                    <a:pt x="32534" y="450253"/>
                    <a:pt x="32014" y="449733"/>
                    <a:pt x="32014" y="449004"/>
                  </a:cubicBezTo>
                  <a:lnTo>
                    <a:pt x="31909" y="435062"/>
                  </a:lnTo>
                  <a:cubicBezTo>
                    <a:pt x="31909" y="435062"/>
                    <a:pt x="31909" y="435062"/>
                    <a:pt x="31909" y="434958"/>
                  </a:cubicBezTo>
                  <a:cubicBezTo>
                    <a:pt x="32326" y="426009"/>
                    <a:pt x="27640" y="415812"/>
                    <a:pt x="16292" y="414252"/>
                  </a:cubicBezTo>
                  <a:cubicBezTo>
                    <a:pt x="9420" y="413316"/>
                    <a:pt x="4006" y="410090"/>
                    <a:pt x="779" y="404887"/>
                  </a:cubicBezTo>
                  <a:cubicBezTo>
                    <a:pt x="-3490" y="398124"/>
                    <a:pt x="-3490" y="389072"/>
                    <a:pt x="-1512" y="383142"/>
                  </a:cubicBezTo>
                  <a:cubicBezTo>
                    <a:pt x="7338" y="355984"/>
                    <a:pt x="24309" y="342770"/>
                    <a:pt x="43883" y="327579"/>
                  </a:cubicBezTo>
                  <a:cubicBezTo>
                    <a:pt x="58980" y="315822"/>
                    <a:pt x="76054" y="302607"/>
                    <a:pt x="93338" y="280445"/>
                  </a:cubicBezTo>
                  <a:cubicBezTo>
                    <a:pt x="126239" y="238201"/>
                    <a:pt x="141440" y="202408"/>
                    <a:pt x="147582" y="184928"/>
                  </a:cubicBezTo>
                  <a:cubicBezTo>
                    <a:pt x="147791" y="184303"/>
                    <a:pt x="148519" y="183888"/>
                    <a:pt x="149248" y="184095"/>
                  </a:cubicBezTo>
                  <a:cubicBezTo>
                    <a:pt x="149873" y="184303"/>
                    <a:pt x="150289" y="185032"/>
                    <a:pt x="150081" y="185761"/>
                  </a:cubicBezTo>
                  <a:lnTo>
                    <a:pt x="150081" y="185761"/>
                  </a:lnTo>
                  <a:cubicBezTo>
                    <a:pt x="143938" y="203449"/>
                    <a:pt x="128633" y="239449"/>
                    <a:pt x="95420" y="282006"/>
                  </a:cubicBezTo>
                  <a:cubicBezTo>
                    <a:pt x="77929" y="304480"/>
                    <a:pt x="60750" y="317798"/>
                    <a:pt x="45549" y="329556"/>
                  </a:cubicBezTo>
                  <a:cubicBezTo>
                    <a:pt x="25454" y="345164"/>
                    <a:pt x="9629" y="357441"/>
                    <a:pt x="987" y="383974"/>
                  </a:cubicBezTo>
                  <a:cubicBezTo>
                    <a:pt x="-783" y="389385"/>
                    <a:pt x="-783" y="397500"/>
                    <a:pt x="2965" y="403639"/>
                  </a:cubicBezTo>
                  <a:cubicBezTo>
                    <a:pt x="5880" y="408217"/>
                    <a:pt x="10461" y="411027"/>
                    <a:pt x="16708" y="411859"/>
                  </a:cubicBezTo>
                  <a:cubicBezTo>
                    <a:pt x="29619" y="413628"/>
                    <a:pt x="34929" y="425177"/>
                    <a:pt x="34512" y="435166"/>
                  </a:cubicBezTo>
                  <a:lnTo>
                    <a:pt x="34616" y="449004"/>
                  </a:lnTo>
                  <a:cubicBezTo>
                    <a:pt x="34512" y="449733"/>
                    <a:pt x="33887" y="450253"/>
                    <a:pt x="33263" y="450253"/>
                  </a:cubicBezTo>
                  <a:lnTo>
                    <a:pt x="33263" y="450253"/>
                  </a:lnTo>
                  <a:lnTo>
                    <a:pt x="33263" y="450253"/>
                  </a:lnTo>
                  <a:lnTo>
                    <a:pt x="33263" y="450253"/>
                  </a:lnTo>
                  <a:close/>
                </a:path>
              </a:pathLst>
            </a:custGeom>
            <a:solidFill>
              <a:srgbClr val="FFFFFF"/>
            </a:solidFill>
            <a:ln w="1040" cap="flat">
              <a:noFill/>
              <a:prstDash val="solid"/>
              <a:miter/>
            </a:ln>
          </p:spPr>
          <p:txBody>
            <a:bodyPr rtlCol="0" anchor="ctr"/>
            <a:lstStyle/>
            <a:p>
              <a:endParaRPr lang="fr-FR"/>
            </a:p>
          </p:txBody>
        </p:sp>
        <p:sp>
          <p:nvSpPr>
            <p:cNvPr id="4626" name="Forme libre 4625">
              <a:extLst>
                <a:ext uri="{FF2B5EF4-FFF2-40B4-BE49-F238E27FC236}">
                  <a16:creationId xmlns:a16="http://schemas.microsoft.com/office/drawing/2014/main" id="{1BBA364F-BB1C-6340-078A-818BCE50EE4C}"/>
                </a:ext>
              </a:extLst>
            </p:cNvPr>
            <p:cNvSpPr/>
            <p:nvPr/>
          </p:nvSpPr>
          <p:spPr>
            <a:xfrm>
              <a:off x="7047791" y="14579583"/>
              <a:ext cx="355789" cy="525135"/>
            </a:xfrm>
            <a:custGeom>
              <a:avLst/>
              <a:gdLst>
                <a:gd name="connsiteX0" fmla="*/ 12964 w 355789"/>
                <a:gd name="connsiteY0" fmla="*/ 519252 h 525135"/>
                <a:gd name="connsiteX1" fmla="*/ 12964 w 355789"/>
                <a:gd name="connsiteY1" fmla="*/ 519252 h 525135"/>
                <a:gd name="connsiteX2" fmla="*/ 11715 w 355789"/>
                <a:gd name="connsiteY2" fmla="*/ 518003 h 525135"/>
                <a:gd name="connsiteX3" fmla="*/ 11715 w 355789"/>
                <a:gd name="connsiteY3" fmla="*/ 518003 h 525135"/>
                <a:gd name="connsiteX4" fmla="*/ -1925 w 355789"/>
                <a:gd name="connsiteY4" fmla="*/ 490430 h 525135"/>
                <a:gd name="connsiteX5" fmla="*/ -2757 w 355789"/>
                <a:gd name="connsiteY5" fmla="*/ 488869 h 525135"/>
                <a:gd name="connsiteX6" fmla="*/ -1196 w 355789"/>
                <a:gd name="connsiteY6" fmla="*/ 488037 h 525135"/>
                <a:gd name="connsiteX7" fmla="*/ 14318 w 355789"/>
                <a:gd name="connsiteY7" fmla="*/ 518108 h 525135"/>
                <a:gd name="connsiteX8" fmla="*/ 12964 w 355789"/>
                <a:gd name="connsiteY8" fmla="*/ 519252 h 525135"/>
                <a:gd name="connsiteX9" fmla="*/ 45761 w 355789"/>
                <a:gd name="connsiteY9" fmla="*/ 518836 h 525135"/>
                <a:gd name="connsiteX10" fmla="*/ 44511 w 355789"/>
                <a:gd name="connsiteY10" fmla="*/ 517588 h 525135"/>
                <a:gd name="connsiteX11" fmla="*/ 33163 w 355789"/>
                <a:gd name="connsiteY11" fmla="*/ 487517 h 525135"/>
                <a:gd name="connsiteX12" fmla="*/ 32330 w 355789"/>
                <a:gd name="connsiteY12" fmla="*/ 485956 h 525135"/>
                <a:gd name="connsiteX13" fmla="*/ 33892 w 355789"/>
                <a:gd name="connsiteY13" fmla="*/ 485124 h 525135"/>
                <a:gd name="connsiteX14" fmla="*/ 47010 w 355789"/>
                <a:gd name="connsiteY14" fmla="*/ 517588 h 525135"/>
                <a:gd name="connsiteX15" fmla="*/ 45761 w 355789"/>
                <a:gd name="connsiteY15" fmla="*/ 518836 h 525135"/>
                <a:gd name="connsiteX16" fmla="*/ 45761 w 355789"/>
                <a:gd name="connsiteY16" fmla="*/ 518836 h 525135"/>
                <a:gd name="connsiteX17" fmla="*/ 325625 w 355789"/>
                <a:gd name="connsiteY17" fmla="*/ 227603 h 525135"/>
                <a:gd name="connsiteX18" fmla="*/ 325625 w 355789"/>
                <a:gd name="connsiteY18" fmla="*/ 227603 h 525135"/>
                <a:gd name="connsiteX19" fmla="*/ 324375 w 355789"/>
                <a:gd name="connsiteY19" fmla="*/ 226250 h 525135"/>
                <a:gd name="connsiteX20" fmla="*/ 324375 w 355789"/>
                <a:gd name="connsiteY20" fmla="*/ 226250 h 525135"/>
                <a:gd name="connsiteX21" fmla="*/ 305843 w 355789"/>
                <a:gd name="connsiteY21" fmla="*/ 200654 h 525135"/>
                <a:gd name="connsiteX22" fmla="*/ 304906 w 355789"/>
                <a:gd name="connsiteY22" fmla="*/ 199198 h 525135"/>
                <a:gd name="connsiteX23" fmla="*/ 306363 w 355789"/>
                <a:gd name="connsiteY23" fmla="*/ 198261 h 525135"/>
                <a:gd name="connsiteX24" fmla="*/ 306363 w 355789"/>
                <a:gd name="connsiteY24" fmla="*/ 198261 h 525135"/>
                <a:gd name="connsiteX25" fmla="*/ 326874 w 355789"/>
                <a:gd name="connsiteY25" fmla="*/ 226459 h 525135"/>
                <a:gd name="connsiteX26" fmla="*/ 325625 w 355789"/>
                <a:gd name="connsiteY26" fmla="*/ 227603 h 525135"/>
                <a:gd name="connsiteX27" fmla="*/ 325625 w 355789"/>
                <a:gd name="connsiteY27" fmla="*/ 227603 h 525135"/>
                <a:gd name="connsiteX28" fmla="*/ 348010 w 355789"/>
                <a:gd name="connsiteY28" fmla="*/ 171313 h 525135"/>
                <a:gd name="connsiteX29" fmla="*/ 346760 w 355789"/>
                <a:gd name="connsiteY29" fmla="*/ 170064 h 525135"/>
                <a:gd name="connsiteX30" fmla="*/ 346864 w 355789"/>
                <a:gd name="connsiteY30" fmla="*/ 169544 h 525135"/>
                <a:gd name="connsiteX31" fmla="*/ 338327 w 355789"/>
                <a:gd name="connsiteY31" fmla="*/ 134999 h 525135"/>
                <a:gd name="connsiteX32" fmla="*/ 337286 w 355789"/>
                <a:gd name="connsiteY32" fmla="*/ 134062 h 525135"/>
                <a:gd name="connsiteX33" fmla="*/ 337286 w 355789"/>
                <a:gd name="connsiteY33" fmla="*/ 132294 h 525135"/>
                <a:gd name="connsiteX34" fmla="*/ 339055 w 355789"/>
                <a:gd name="connsiteY34" fmla="*/ 132294 h 525135"/>
                <a:gd name="connsiteX35" fmla="*/ 340097 w 355789"/>
                <a:gd name="connsiteY35" fmla="*/ 133230 h 525135"/>
                <a:gd name="connsiteX36" fmla="*/ 349155 w 355789"/>
                <a:gd name="connsiteY36" fmla="*/ 170793 h 525135"/>
                <a:gd name="connsiteX37" fmla="*/ 348010 w 355789"/>
                <a:gd name="connsiteY37" fmla="*/ 171313 h 525135"/>
                <a:gd name="connsiteX38" fmla="*/ 348010 w 355789"/>
                <a:gd name="connsiteY38" fmla="*/ 171313 h 525135"/>
                <a:gd name="connsiteX39" fmla="*/ 136967 w 355789"/>
                <a:gd name="connsiteY39" fmla="*/ 17632 h 525135"/>
                <a:gd name="connsiteX40" fmla="*/ 123952 w 355789"/>
                <a:gd name="connsiteY40" fmla="*/ 47806 h 525135"/>
                <a:gd name="connsiteX41" fmla="*/ 121974 w 355789"/>
                <a:gd name="connsiteY41" fmla="*/ 67576 h 525135"/>
                <a:gd name="connsiteX42" fmla="*/ 103441 w 355789"/>
                <a:gd name="connsiteY42" fmla="*/ 79957 h 525135"/>
                <a:gd name="connsiteX43" fmla="*/ 65230 w 355789"/>
                <a:gd name="connsiteY43" fmla="*/ 110339 h 525135"/>
                <a:gd name="connsiteX44" fmla="*/ 55756 w 355789"/>
                <a:gd name="connsiteY44" fmla="*/ 141451 h 525135"/>
                <a:gd name="connsiteX45" fmla="*/ 39098 w 355789"/>
                <a:gd name="connsiteY45" fmla="*/ 168607 h 525135"/>
                <a:gd name="connsiteX46" fmla="*/ 12131 w 355789"/>
                <a:gd name="connsiteY46" fmla="*/ 179220 h 525135"/>
                <a:gd name="connsiteX47" fmla="*/ 5051 w 355789"/>
                <a:gd name="connsiteY47" fmla="*/ 184526 h 525135"/>
                <a:gd name="connsiteX48" fmla="*/ 142276 w 355789"/>
                <a:gd name="connsiteY48" fmla="*/ -5883 h 525135"/>
                <a:gd name="connsiteX49" fmla="*/ 136967 w 355789"/>
                <a:gd name="connsiteY49" fmla="*/ 17632 h 525135"/>
                <a:gd name="connsiteX50" fmla="*/ 136967 w 355789"/>
                <a:gd name="connsiteY50" fmla="*/ 17632 h 525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355789" h="525135">
                  <a:moveTo>
                    <a:pt x="12964" y="519252"/>
                  </a:moveTo>
                  <a:lnTo>
                    <a:pt x="12964" y="519252"/>
                  </a:lnTo>
                  <a:cubicBezTo>
                    <a:pt x="12235" y="519252"/>
                    <a:pt x="11715" y="518628"/>
                    <a:pt x="11715" y="518003"/>
                  </a:cubicBezTo>
                  <a:lnTo>
                    <a:pt x="11715" y="518003"/>
                  </a:lnTo>
                  <a:cubicBezTo>
                    <a:pt x="11923" y="498339"/>
                    <a:pt x="9632" y="493760"/>
                    <a:pt x="-1925" y="490430"/>
                  </a:cubicBezTo>
                  <a:cubicBezTo>
                    <a:pt x="-2549" y="490223"/>
                    <a:pt x="-2966" y="489494"/>
                    <a:pt x="-2757" y="488869"/>
                  </a:cubicBezTo>
                  <a:cubicBezTo>
                    <a:pt x="-2549" y="488246"/>
                    <a:pt x="-1820" y="487829"/>
                    <a:pt x="-1196" y="488037"/>
                  </a:cubicBezTo>
                  <a:cubicBezTo>
                    <a:pt x="12444" y="491887"/>
                    <a:pt x="14526" y="498547"/>
                    <a:pt x="14318" y="518108"/>
                  </a:cubicBezTo>
                  <a:cubicBezTo>
                    <a:pt x="14213" y="518732"/>
                    <a:pt x="13693" y="519252"/>
                    <a:pt x="12964" y="519252"/>
                  </a:cubicBezTo>
                  <a:close/>
                  <a:moveTo>
                    <a:pt x="45761" y="518836"/>
                  </a:moveTo>
                  <a:cubicBezTo>
                    <a:pt x="45032" y="518836"/>
                    <a:pt x="44511" y="518316"/>
                    <a:pt x="44511" y="517588"/>
                  </a:cubicBezTo>
                  <a:cubicBezTo>
                    <a:pt x="44511" y="497714"/>
                    <a:pt x="42845" y="490535"/>
                    <a:pt x="33163" y="487517"/>
                  </a:cubicBezTo>
                  <a:cubicBezTo>
                    <a:pt x="32538" y="487309"/>
                    <a:pt x="32122" y="486581"/>
                    <a:pt x="32330" y="485956"/>
                  </a:cubicBezTo>
                  <a:cubicBezTo>
                    <a:pt x="32538" y="485332"/>
                    <a:pt x="33267" y="484916"/>
                    <a:pt x="33892" y="485124"/>
                  </a:cubicBezTo>
                  <a:cubicBezTo>
                    <a:pt x="45761" y="488869"/>
                    <a:pt x="47010" y="498339"/>
                    <a:pt x="47010" y="517588"/>
                  </a:cubicBezTo>
                  <a:cubicBezTo>
                    <a:pt x="47010" y="518211"/>
                    <a:pt x="46489" y="518836"/>
                    <a:pt x="45761" y="518836"/>
                  </a:cubicBezTo>
                  <a:lnTo>
                    <a:pt x="45761" y="518836"/>
                  </a:lnTo>
                  <a:close/>
                  <a:moveTo>
                    <a:pt x="325625" y="227603"/>
                  </a:moveTo>
                  <a:cubicBezTo>
                    <a:pt x="325520" y="227603"/>
                    <a:pt x="325520" y="227603"/>
                    <a:pt x="325625" y="227603"/>
                  </a:cubicBezTo>
                  <a:cubicBezTo>
                    <a:pt x="324896" y="227603"/>
                    <a:pt x="324271" y="226979"/>
                    <a:pt x="324375" y="226250"/>
                  </a:cubicBezTo>
                  <a:cubicBezTo>
                    <a:pt x="324375" y="226250"/>
                    <a:pt x="324375" y="226250"/>
                    <a:pt x="324375" y="226250"/>
                  </a:cubicBezTo>
                  <a:cubicBezTo>
                    <a:pt x="325208" y="210643"/>
                    <a:pt x="313443" y="202319"/>
                    <a:pt x="305843" y="200654"/>
                  </a:cubicBezTo>
                  <a:cubicBezTo>
                    <a:pt x="305114" y="200550"/>
                    <a:pt x="304697" y="199822"/>
                    <a:pt x="304906" y="199198"/>
                  </a:cubicBezTo>
                  <a:cubicBezTo>
                    <a:pt x="305010" y="198469"/>
                    <a:pt x="305738" y="198053"/>
                    <a:pt x="306363" y="198261"/>
                  </a:cubicBezTo>
                  <a:lnTo>
                    <a:pt x="306363" y="198261"/>
                  </a:lnTo>
                  <a:cubicBezTo>
                    <a:pt x="314797" y="200030"/>
                    <a:pt x="327811" y="209186"/>
                    <a:pt x="326874" y="226459"/>
                  </a:cubicBezTo>
                  <a:cubicBezTo>
                    <a:pt x="326770" y="227083"/>
                    <a:pt x="326249" y="227603"/>
                    <a:pt x="325625" y="227603"/>
                  </a:cubicBezTo>
                  <a:lnTo>
                    <a:pt x="325625" y="227603"/>
                  </a:lnTo>
                  <a:close/>
                  <a:moveTo>
                    <a:pt x="348010" y="171313"/>
                  </a:moveTo>
                  <a:cubicBezTo>
                    <a:pt x="347281" y="171313"/>
                    <a:pt x="346760" y="170793"/>
                    <a:pt x="346760" y="170064"/>
                  </a:cubicBezTo>
                  <a:cubicBezTo>
                    <a:pt x="346760" y="169856"/>
                    <a:pt x="346760" y="169647"/>
                    <a:pt x="346864" y="169544"/>
                  </a:cubicBezTo>
                  <a:cubicBezTo>
                    <a:pt x="355818" y="151647"/>
                    <a:pt x="346136" y="142386"/>
                    <a:pt x="338327" y="134999"/>
                  </a:cubicBezTo>
                  <a:lnTo>
                    <a:pt x="337286" y="134062"/>
                  </a:lnTo>
                  <a:cubicBezTo>
                    <a:pt x="336765" y="133542"/>
                    <a:pt x="336765" y="132815"/>
                    <a:pt x="337286" y="132294"/>
                  </a:cubicBezTo>
                  <a:cubicBezTo>
                    <a:pt x="337806" y="131774"/>
                    <a:pt x="338535" y="131774"/>
                    <a:pt x="339055" y="132294"/>
                  </a:cubicBezTo>
                  <a:lnTo>
                    <a:pt x="340097" y="133230"/>
                  </a:lnTo>
                  <a:cubicBezTo>
                    <a:pt x="348010" y="140826"/>
                    <a:pt x="358837" y="151231"/>
                    <a:pt x="349155" y="170793"/>
                  </a:cubicBezTo>
                  <a:cubicBezTo>
                    <a:pt x="348843" y="171000"/>
                    <a:pt x="348426" y="171313"/>
                    <a:pt x="348010" y="171313"/>
                  </a:cubicBezTo>
                  <a:lnTo>
                    <a:pt x="348010" y="171313"/>
                  </a:lnTo>
                  <a:close/>
                  <a:moveTo>
                    <a:pt x="136967" y="17632"/>
                  </a:moveTo>
                  <a:cubicBezTo>
                    <a:pt x="131865" y="27412"/>
                    <a:pt x="124889" y="36777"/>
                    <a:pt x="123952" y="47806"/>
                  </a:cubicBezTo>
                  <a:cubicBezTo>
                    <a:pt x="123327" y="54465"/>
                    <a:pt x="124993" y="61645"/>
                    <a:pt x="121974" y="67576"/>
                  </a:cubicBezTo>
                  <a:cubicBezTo>
                    <a:pt x="118538" y="74339"/>
                    <a:pt x="110521" y="77148"/>
                    <a:pt x="103441" y="79957"/>
                  </a:cubicBezTo>
                  <a:cubicBezTo>
                    <a:pt x="87928" y="85993"/>
                    <a:pt x="73039" y="95669"/>
                    <a:pt x="65230" y="110339"/>
                  </a:cubicBezTo>
                  <a:cubicBezTo>
                    <a:pt x="60129" y="119912"/>
                    <a:pt x="58567" y="130941"/>
                    <a:pt x="55756" y="141451"/>
                  </a:cubicBezTo>
                  <a:cubicBezTo>
                    <a:pt x="52945" y="151959"/>
                    <a:pt x="48260" y="162676"/>
                    <a:pt x="39098" y="168607"/>
                  </a:cubicBezTo>
                  <a:cubicBezTo>
                    <a:pt x="30976" y="173914"/>
                    <a:pt x="20669" y="174538"/>
                    <a:pt x="12131" y="179220"/>
                  </a:cubicBezTo>
                  <a:cubicBezTo>
                    <a:pt x="9528" y="180677"/>
                    <a:pt x="7134" y="182445"/>
                    <a:pt x="5051" y="184526"/>
                  </a:cubicBezTo>
                  <a:cubicBezTo>
                    <a:pt x="30872" y="103368"/>
                    <a:pt x="76996" y="36465"/>
                    <a:pt x="142276" y="-5883"/>
                  </a:cubicBezTo>
                  <a:cubicBezTo>
                    <a:pt x="143526" y="1920"/>
                    <a:pt x="140714" y="10452"/>
                    <a:pt x="136967" y="17632"/>
                  </a:cubicBezTo>
                  <a:lnTo>
                    <a:pt x="136967" y="17632"/>
                  </a:lnTo>
                  <a:close/>
                </a:path>
              </a:pathLst>
            </a:custGeom>
            <a:solidFill>
              <a:srgbClr val="FFFFFF"/>
            </a:solidFill>
            <a:ln w="1040" cap="flat">
              <a:noFill/>
              <a:prstDash val="solid"/>
              <a:miter/>
            </a:ln>
          </p:spPr>
          <p:txBody>
            <a:bodyPr rtlCol="0" anchor="ctr"/>
            <a:lstStyle/>
            <a:p>
              <a:endParaRPr lang="fr-FR"/>
            </a:p>
          </p:txBody>
        </p:sp>
        <p:sp>
          <p:nvSpPr>
            <p:cNvPr id="4627" name="Forme libre 4626">
              <a:extLst>
                <a:ext uri="{FF2B5EF4-FFF2-40B4-BE49-F238E27FC236}">
                  <a16:creationId xmlns:a16="http://schemas.microsoft.com/office/drawing/2014/main" id="{5DAC42B3-0BFE-6720-C781-6FF8A40635B2}"/>
                </a:ext>
              </a:extLst>
            </p:cNvPr>
            <p:cNvSpPr/>
            <p:nvPr/>
          </p:nvSpPr>
          <p:spPr>
            <a:xfrm>
              <a:off x="7054404" y="14578327"/>
              <a:ext cx="140124" cy="193019"/>
            </a:xfrm>
            <a:custGeom>
              <a:avLst/>
              <a:gdLst>
                <a:gd name="connsiteX0" fmla="*/ -1518 w 140124"/>
                <a:gd name="connsiteY0" fmla="*/ 187209 h 193019"/>
                <a:gd name="connsiteX1" fmla="*/ -2767 w 140124"/>
                <a:gd name="connsiteY1" fmla="*/ 185960 h 193019"/>
                <a:gd name="connsiteX2" fmla="*/ -2663 w 140124"/>
                <a:gd name="connsiteY2" fmla="*/ 185544 h 193019"/>
                <a:gd name="connsiteX3" fmla="*/ 135083 w 140124"/>
                <a:gd name="connsiteY3" fmla="*/ -5594 h 193019"/>
                <a:gd name="connsiteX4" fmla="*/ 136852 w 140124"/>
                <a:gd name="connsiteY4" fmla="*/ -5178 h 193019"/>
                <a:gd name="connsiteX5" fmla="*/ 137061 w 140124"/>
                <a:gd name="connsiteY5" fmla="*/ -4658 h 193019"/>
                <a:gd name="connsiteX6" fmla="*/ 131542 w 140124"/>
                <a:gd name="connsiteY6" fmla="*/ 19586 h 193019"/>
                <a:gd name="connsiteX7" fmla="*/ 127794 w 140124"/>
                <a:gd name="connsiteY7" fmla="*/ 26245 h 193019"/>
                <a:gd name="connsiteX8" fmla="*/ 118632 w 140124"/>
                <a:gd name="connsiteY8" fmla="*/ 49240 h 193019"/>
                <a:gd name="connsiteX9" fmla="*/ 118528 w 140124"/>
                <a:gd name="connsiteY9" fmla="*/ 55691 h 193019"/>
                <a:gd name="connsiteX10" fmla="*/ 116550 w 140124"/>
                <a:gd name="connsiteY10" fmla="*/ 69529 h 193019"/>
                <a:gd name="connsiteX11" fmla="*/ 98642 w 140124"/>
                <a:gd name="connsiteY11" fmla="*/ 82015 h 193019"/>
                <a:gd name="connsiteX12" fmla="*/ 97392 w 140124"/>
                <a:gd name="connsiteY12" fmla="*/ 82535 h 193019"/>
                <a:gd name="connsiteX13" fmla="*/ 59911 w 140124"/>
                <a:gd name="connsiteY13" fmla="*/ 112294 h 193019"/>
                <a:gd name="connsiteX14" fmla="*/ 52622 w 140124"/>
                <a:gd name="connsiteY14" fmla="*/ 134560 h 193019"/>
                <a:gd name="connsiteX15" fmla="*/ 50540 w 140124"/>
                <a:gd name="connsiteY15" fmla="*/ 143092 h 193019"/>
                <a:gd name="connsiteX16" fmla="*/ 33361 w 140124"/>
                <a:gd name="connsiteY16" fmla="*/ 170977 h 193019"/>
                <a:gd name="connsiteX17" fmla="*/ 18681 w 140124"/>
                <a:gd name="connsiteY17" fmla="*/ 177012 h 193019"/>
                <a:gd name="connsiteX18" fmla="*/ 6395 w 140124"/>
                <a:gd name="connsiteY18" fmla="*/ 181694 h 193019"/>
                <a:gd name="connsiteX19" fmla="*/ -477 w 140124"/>
                <a:gd name="connsiteY19" fmla="*/ 186793 h 193019"/>
                <a:gd name="connsiteX20" fmla="*/ -1518 w 140124"/>
                <a:gd name="connsiteY20" fmla="*/ 187209 h 193019"/>
                <a:gd name="connsiteX21" fmla="*/ -1518 w 140124"/>
                <a:gd name="connsiteY21" fmla="*/ 187209 h 19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0124" h="193019">
                  <a:moveTo>
                    <a:pt x="-1518" y="187209"/>
                  </a:moveTo>
                  <a:cubicBezTo>
                    <a:pt x="-2247" y="187209"/>
                    <a:pt x="-2767" y="186689"/>
                    <a:pt x="-2767" y="185960"/>
                  </a:cubicBezTo>
                  <a:cubicBezTo>
                    <a:pt x="-2767" y="185856"/>
                    <a:pt x="-2767" y="185752"/>
                    <a:pt x="-2663" y="185544"/>
                  </a:cubicBezTo>
                  <a:cubicBezTo>
                    <a:pt x="23991" y="101681"/>
                    <a:pt x="71676" y="35610"/>
                    <a:pt x="135083" y="-5594"/>
                  </a:cubicBezTo>
                  <a:cubicBezTo>
                    <a:pt x="135707" y="-6010"/>
                    <a:pt x="136436" y="-5802"/>
                    <a:pt x="136852" y="-5178"/>
                  </a:cubicBezTo>
                  <a:cubicBezTo>
                    <a:pt x="136956" y="-5074"/>
                    <a:pt x="137061" y="-4866"/>
                    <a:pt x="137061" y="-4658"/>
                  </a:cubicBezTo>
                  <a:cubicBezTo>
                    <a:pt x="138414" y="4187"/>
                    <a:pt x="134874" y="13343"/>
                    <a:pt x="131542" y="19586"/>
                  </a:cubicBezTo>
                  <a:cubicBezTo>
                    <a:pt x="130397" y="21875"/>
                    <a:pt x="129044" y="24060"/>
                    <a:pt x="127794" y="26245"/>
                  </a:cubicBezTo>
                  <a:cubicBezTo>
                    <a:pt x="123630" y="33529"/>
                    <a:pt x="119361" y="41020"/>
                    <a:pt x="118632" y="49240"/>
                  </a:cubicBezTo>
                  <a:cubicBezTo>
                    <a:pt x="118424" y="51321"/>
                    <a:pt x="118528" y="53506"/>
                    <a:pt x="118528" y="55691"/>
                  </a:cubicBezTo>
                  <a:cubicBezTo>
                    <a:pt x="118632" y="60373"/>
                    <a:pt x="118632" y="65159"/>
                    <a:pt x="116550" y="69529"/>
                  </a:cubicBezTo>
                  <a:cubicBezTo>
                    <a:pt x="113114" y="76397"/>
                    <a:pt x="105410" y="79310"/>
                    <a:pt x="98642" y="82015"/>
                  </a:cubicBezTo>
                  <a:lnTo>
                    <a:pt x="97392" y="82535"/>
                  </a:lnTo>
                  <a:cubicBezTo>
                    <a:pt x="79172" y="89715"/>
                    <a:pt x="66470" y="99703"/>
                    <a:pt x="59911" y="112294"/>
                  </a:cubicBezTo>
                  <a:cubicBezTo>
                    <a:pt x="56267" y="119161"/>
                    <a:pt x="54496" y="126964"/>
                    <a:pt x="52622" y="134560"/>
                  </a:cubicBezTo>
                  <a:cubicBezTo>
                    <a:pt x="51998" y="137369"/>
                    <a:pt x="51269" y="140282"/>
                    <a:pt x="50540" y="143092"/>
                  </a:cubicBezTo>
                  <a:cubicBezTo>
                    <a:pt x="46792" y="156722"/>
                    <a:pt x="41274" y="165879"/>
                    <a:pt x="33361" y="170977"/>
                  </a:cubicBezTo>
                  <a:cubicBezTo>
                    <a:pt x="28884" y="173890"/>
                    <a:pt x="23678" y="175451"/>
                    <a:pt x="18681" y="177012"/>
                  </a:cubicBezTo>
                  <a:cubicBezTo>
                    <a:pt x="14516" y="178260"/>
                    <a:pt x="10143" y="179613"/>
                    <a:pt x="6395" y="181694"/>
                  </a:cubicBezTo>
                  <a:cubicBezTo>
                    <a:pt x="3896" y="183047"/>
                    <a:pt x="1606" y="184815"/>
                    <a:pt x="-477" y="186793"/>
                  </a:cubicBezTo>
                  <a:cubicBezTo>
                    <a:pt x="-789" y="187104"/>
                    <a:pt x="-1101" y="187209"/>
                    <a:pt x="-1518" y="187209"/>
                  </a:cubicBezTo>
                  <a:lnTo>
                    <a:pt x="-1518" y="187209"/>
                  </a:lnTo>
                  <a:close/>
                </a:path>
              </a:pathLst>
            </a:custGeom>
            <a:solidFill>
              <a:srgbClr val="000000"/>
            </a:solidFill>
            <a:ln w="1040" cap="flat">
              <a:noFill/>
              <a:prstDash val="solid"/>
              <a:miter/>
            </a:ln>
          </p:spPr>
          <p:txBody>
            <a:bodyPr rtlCol="0" anchor="ctr"/>
            <a:lstStyle/>
            <a:p>
              <a:endParaRPr lang="fr-FR"/>
            </a:p>
          </p:txBody>
        </p:sp>
        <p:sp>
          <p:nvSpPr>
            <p:cNvPr id="4628" name="Forme libre 4627">
              <a:extLst>
                <a:ext uri="{FF2B5EF4-FFF2-40B4-BE49-F238E27FC236}">
                  <a16:creationId xmlns:a16="http://schemas.microsoft.com/office/drawing/2014/main" id="{CA305AA3-776B-F413-3617-240E0F42B5A4}"/>
                </a:ext>
              </a:extLst>
            </p:cNvPr>
            <p:cNvSpPr/>
            <p:nvPr/>
          </p:nvSpPr>
          <p:spPr>
            <a:xfrm>
              <a:off x="6966459" y="14490958"/>
              <a:ext cx="60563" cy="42312"/>
            </a:xfrm>
            <a:custGeom>
              <a:avLst/>
              <a:gdLst>
                <a:gd name="connsiteX0" fmla="*/ 57852 w 60563"/>
                <a:gd name="connsiteY0" fmla="*/ 36377 h 42312"/>
                <a:gd name="connsiteX1" fmla="*/ 44733 w 60563"/>
                <a:gd name="connsiteY1" fmla="*/ 33463 h 42312"/>
                <a:gd name="connsiteX2" fmla="*/ 25576 w 60563"/>
                <a:gd name="connsiteY2" fmla="*/ 18168 h 42312"/>
                <a:gd name="connsiteX3" fmla="*/ 12978 w 60563"/>
                <a:gd name="connsiteY3" fmla="*/ 24307 h 42312"/>
                <a:gd name="connsiteX4" fmla="*/ 3503 w 60563"/>
                <a:gd name="connsiteY4" fmla="*/ 31695 h 42312"/>
                <a:gd name="connsiteX5" fmla="*/ 49106 w 60563"/>
                <a:gd name="connsiteY5" fmla="*/ 18272 h 42312"/>
                <a:gd name="connsiteX6" fmla="*/ 57852 w 60563"/>
                <a:gd name="connsiteY6" fmla="*/ 36377 h 42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63" h="42312">
                  <a:moveTo>
                    <a:pt x="57852" y="36377"/>
                  </a:moveTo>
                  <a:cubicBezTo>
                    <a:pt x="53271" y="37001"/>
                    <a:pt x="48585" y="36169"/>
                    <a:pt x="44733" y="33463"/>
                  </a:cubicBezTo>
                  <a:cubicBezTo>
                    <a:pt x="37861" y="28677"/>
                    <a:pt x="33905" y="18689"/>
                    <a:pt x="25576" y="18168"/>
                  </a:cubicBezTo>
                  <a:cubicBezTo>
                    <a:pt x="20786" y="17855"/>
                    <a:pt x="16517" y="20977"/>
                    <a:pt x="12978" y="24307"/>
                  </a:cubicBezTo>
                  <a:cubicBezTo>
                    <a:pt x="10062" y="27012"/>
                    <a:pt x="7147" y="30029"/>
                    <a:pt x="3503" y="31695"/>
                  </a:cubicBezTo>
                  <a:cubicBezTo>
                    <a:pt x="-20235" y="-15024"/>
                    <a:pt x="30365" y="-16273"/>
                    <a:pt x="49106" y="18272"/>
                  </a:cubicBezTo>
                  <a:cubicBezTo>
                    <a:pt x="52646" y="24411"/>
                    <a:pt x="55457" y="30446"/>
                    <a:pt x="57852" y="36377"/>
                  </a:cubicBezTo>
                  <a:close/>
                </a:path>
              </a:pathLst>
            </a:custGeom>
            <a:solidFill>
              <a:srgbClr val="FFFFFF"/>
            </a:solidFill>
            <a:ln w="1040" cap="flat">
              <a:noFill/>
              <a:prstDash val="solid"/>
              <a:miter/>
            </a:ln>
          </p:spPr>
          <p:txBody>
            <a:bodyPr rtlCol="0" anchor="ctr"/>
            <a:lstStyle/>
            <a:p>
              <a:endParaRPr lang="fr-FR"/>
            </a:p>
          </p:txBody>
        </p:sp>
        <p:sp>
          <p:nvSpPr>
            <p:cNvPr id="4629" name="Forme libre 4628">
              <a:extLst>
                <a:ext uri="{FF2B5EF4-FFF2-40B4-BE49-F238E27FC236}">
                  <a16:creationId xmlns:a16="http://schemas.microsoft.com/office/drawing/2014/main" id="{53E886DA-A35A-DD8B-B338-F30A31FEC8B5}"/>
                </a:ext>
              </a:extLst>
            </p:cNvPr>
            <p:cNvSpPr/>
            <p:nvPr/>
          </p:nvSpPr>
          <p:spPr>
            <a:xfrm>
              <a:off x="6965324" y="14489719"/>
              <a:ext cx="62964" cy="44811"/>
            </a:xfrm>
            <a:custGeom>
              <a:avLst/>
              <a:gdLst>
                <a:gd name="connsiteX0" fmla="*/ 56071 w 62964"/>
                <a:gd name="connsiteY0" fmla="*/ 39072 h 44811"/>
                <a:gd name="connsiteX1" fmla="*/ 45243 w 62964"/>
                <a:gd name="connsiteY1" fmla="*/ 35742 h 44811"/>
                <a:gd name="connsiteX2" fmla="*/ 38267 w 62964"/>
                <a:gd name="connsiteY2" fmla="*/ 28875 h 44811"/>
                <a:gd name="connsiteX3" fmla="*/ 26710 w 62964"/>
                <a:gd name="connsiteY3" fmla="*/ 20760 h 44811"/>
                <a:gd name="connsiteX4" fmla="*/ 15049 w 62964"/>
                <a:gd name="connsiteY4" fmla="*/ 26586 h 44811"/>
                <a:gd name="connsiteX5" fmla="*/ 13904 w 62964"/>
                <a:gd name="connsiteY5" fmla="*/ 27626 h 44811"/>
                <a:gd name="connsiteX6" fmla="*/ 5262 w 62964"/>
                <a:gd name="connsiteY6" fmla="*/ 34181 h 44811"/>
                <a:gd name="connsiteX7" fmla="*/ 3596 w 62964"/>
                <a:gd name="connsiteY7" fmla="*/ 33557 h 44811"/>
                <a:gd name="connsiteX8" fmla="*/ 5575 w 62964"/>
                <a:gd name="connsiteY8" fmla="*/ -3588 h 44811"/>
                <a:gd name="connsiteX9" fmla="*/ 51490 w 62964"/>
                <a:gd name="connsiteY9" fmla="*/ 18887 h 44811"/>
                <a:gd name="connsiteX10" fmla="*/ 60132 w 62964"/>
                <a:gd name="connsiteY10" fmla="*/ 37096 h 44811"/>
                <a:gd name="connsiteX11" fmla="*/ 59403 w 62964"/>
                <a:gd name="connsiteY11" fmla="*/ 38760 h 44811"/>
                <a:gd name="connsiteX12" fmla="*/ 59091 w 62964"/>
                <a:gd name="connsiteY12" fmla="*/ 38864 h 44811"/>
                <a:gd name="connsiteX13" fmla="*/ 56071 w 62964"/>
                <a:gd name="connsiteY13" fmla="*/ 39072 h 44811"/>
                <a:gd name="connsiteX14" fmla="*/ 56071 w 62964"/>
                <a:gd name="connsiteY14" fmla="*/ 39072 h 44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964" h="44811">
                  <a:moveTo>
                    <a:pt x="56071" y="39072"/>
                  </a:moveTo>
                  <a:cubicBezTo>
                    <a:pt x="52010" y="39072"/>
                    <a:pt x="48263" y="37928"/>
                    <a:pt x="45243" y="35742"/>
                  </a:cubicBezTo>
                  <a:cubicBezTo>
                    <a:pt x="42640" y="33869"/>
                    <a:pt x="40350" y="31373"/>
                    <a:pt x="38267" y="28875"/>
                  </a:cubicBezTo>
                  <a:cubicBezTo>
                    <a:pt x="34831" y="24817"/>
                    <a:pt x="31500" y="20968"/>
                    <a:pt x="26710" y="20760"/>
                  </a:cubicBezTo>
                  <a:cubicBezTo>
                    <a:pt x="22234" y="20448"/>
                    <a:pt x="18173" y="23673"/>
                    <a:pt x="15049" y="26586"/>
                  </a:cubicBezTo>
                  <a:cubicBezTo>
                    <a:pt x="14633" y="26898"/>
                    <a:pt x="14321" y="27315"/>
                    <a:pt x="13904" y="27626"/>
                  </a:cubicBezTo>
                  <a:cubicBezTo>
                    <a:pt x="11301" y="30124"/>
                    <a:pt x="8594" y="32621"/>
                    <a:pt x="5262" y="34181"/>
                  </a:cubicBezTo>
                  <a:cubicBezTo>
                    <a:pt x="4638" y="34494"/>
                    <a:pt x="3909" y="34181"/>
                    <a:pt x="3596" y="33557"/>
                  </a:cubicBezTo>
                  <a:cubicBezTo>
                    <a:pt x="-5461" y="15661"/>
                    <a:pt x="-4733" y="1823"/>
                    <a:pt x="5575" y="-3588"/>
                  </a:cubicBezTo>
                  <a:cubicBezTo>
                    <a:pt x="17965" y="-10039"/>
                    <a:pt x="40141" y="-1819"/>
                    <a:pt x="51490" y="18887"/>
                  </a:cubicBezTo>
                  <a:cubicBezTo>
                    <a:pt x="54822" y="25025"/>
                    <a:pt x="57737" y="31165"/>
                    <a:pt x="60132" y="37096"/>
                  </a:cubicBezTo>
                  <a:cubicBezTo>
                    <a:pt x="60444" y="37719"/>
                    <a:pt x="60132" y="38448"/>
                    <a:pt x="59403" y="38760"/>
                  </a:cubicBezTo>
                  <a:cubicBezTo>
                    <a:pt x="59299" y="38760"/>
                    <a:pt x="59195" y="38864"/>
                    <a:pt x="59091" y="38864"/>
                  </a:cubicBezTo>
                  <a:cubicBezTo>
                    <a:pt x="58154" y="38968"/>
                    <a:pt x="57113" y="39072"/>
                    <a:pt x="56071" y="39072"/>
                  </a:cubicBezTo>
                  <a:lnTo>
                    <a:pt x="56071" y="39072"/>
                  </a:lnTo>
                  <a:close/>
                </a:path>
              </a:pathLst>
            </a:custGeom>
            <a:solidFill>
              <a:srgbClr val="000000"/>
            </a:solidFill>
            <a:ln w="1040" cap="flat">
              <a:noFill/>
              <a:prstDash val="solid"/>
              <a:miter/>
            </a:ln>
          </p:spPr>
          <p:txBody>
            <a:bodyPr rtlCol="0" anchor="ctr"/>
            <a:lstStyle/>
            <a:p>
              <a:endParaRPr lang="fr-FR"/>
            </a:p>
          </p:txBody>
        </p:sp>
        <p:sp>
          <p:nvSpPr>
            <p:cNvPr id="4630" name="Forme libre 4629">
              <a:extLst>
                <a:ext uri="{FF2B5EF4-FFF2-40B4-BE49-F238E27FC236}">
                  <a16:creationId xmlns:a16="http://schemas.microsoft.com/office/drawing/2014/main" id="{2F703A52-31F1-141B-BA40-FE33E97E1C71}"/>
                </a:ext>
              </a:extLst>
            </p:cNvPr>
            <p:cNvSpPr/>
            <p:nvPr/>
          </p:nvSpPr>
          <p:spPr>
            <a:xfrm>
              <a:off x="6985688" y="14554820"/>
              <a:ext cx="20081" cy="42244"/>
            </a:xfrm>
            <a:custGeom>
              <a:avLst/>
              <a:gdLst>
                <a:gd name="connsiteX0" fmla="*/ 13114 w 20081"/>
                <a:gd name="connsiteY0" fmla="*/ 30962 h 42244"/>
                <a:gd name="connsiteX1" fmla="*/ 6659 w 20081"/>
                <a:gd name="connsiteY1" fmla="*/ 36477 h 42244"/>
                <a:gd name="connsiteX2" fmla="*/ -2711 w 20081"/>
                <a:gd name="connsiteY2" fmla="*/ -5767 h 42244"/>
                <a:gd name="connsiteX3" fmla="*/ 13114 w 20081"/>
                <a:gd name="connsiteY3" fmla="*/ 4222 h 42244"/>
                <a:gd name="connsiteX4" fmla="*/ 13114 w 20081"/>
                <a:gd name="connsiteY4" fmla="*/ 30962 h 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81" h="42244">
                  <a:moveTo>
                    <a:pt x="13114" y="30962"/>
                  </a:moveTo>
                  <a:cubicBezTo>
                    <a:pt x="11344" y="33251"/>
                    <a:pt x="9158" y="35124"/>
                    <a:pt x="6659" y="36477"/>
                  </a:cubicBezTo>
                  <a:cubicBezTo>
                    <a:pt x="6451" y="23678"/>
                    <a:pt x="3640" y="9945"/>
                    <a:pt x="-2711" y="-5767"/>
                  </a:cubicBezTo>
                  <a:cubicBezTo>
                    <a:pt x="3640" y="-4415"/>
                    <a:pt x="9783" y="-357"/>
                    <a:pt x="13114" y="4222"/>
                  </a:cubicBezTo>
                  <a:cubicBezTo>
                    <a:pt x="18737" y="11921"/>
                    <a:pt x="18841" y="23263"/>
                    <a:pt x="13114" y="30962"/>
                  </a:cubicBezTo>
                  <a:close/>
                </a:path>
              </a:pathLst>
            </a:custGeom>
            <a:solidFill>
              <a:srgbClr val="FFFFFF"/>
            </a:solidFill>
            <a:ln w="1040" cap="flat">
              <a:noFill/>
              <a:prstDash val="solid"/>
              <a:miter/>
            </a:ln>
          </p:spPr>
          <p:txBody>
            <a:bodyPr rtlCol="0" anchor="ctr"/>
            <a:lstStyle/>
            <a:p>
              <a:endParaRPr lang="fr-FR"/>
            </a:p>
          </p:txBody>
        </p:sp>
        <p:sp>
          <p:nvSpPr>
            <p:cNvPr id="4631" name="Forme libre 4630">
              <a:extLst>
                <a:ext uri="{FF2B5EF4-FFF2-40B4-BE49-F238E27FC236}">
                  <a16:creationId xmlns:a16="http://schemas.microsoft.com/office/drawing/2014/main" id="{4F766A67-AA9F-4B41-9B06-0F9AFFD2CD51}"/>
                </a:ext>
              </a:extLst>
            </p:cNvPr>
            <p:cNvSpPr/>
            <p:nvPr/>
          </p:nvSpPr>
          <p:spPr>
            <a:xfrm>
              <a:off x="6984435" y="14553544"/>
              <a:ext cx="22649" cy="44767"/>
            </a:xfrm>
            <a:custGeom>
              <a:avLst/>
              <a:gdLst>
                <a:gd name="connsiteX0" fmla="*/ 7912 w 22649"/>
                <a:gd name="connsiteY0" fmla="*/ 39001 h 44767"/>
                <a:gd name="connsiteX1" fmla="*/ 6663 w 22649"/>
                <a:gd name="connsiteY1" fmla="*/ 37753 h 44767"/>
                <a:gd name="connsiteX2" fmla="*/ -2603 w 22649"/>
                <a:gd name="connsiteY2" fmla="*/ -4075 h 44767"/>
                <a:gd name="connsiteX3" fmla="*/ -2395 w 22649"/>
                <a:gd name="connsiteY3" fmla="*/ -5324 h 44767"/>
                <a:gd name="connsiteX4" fmla="*/ -1145 w 22649"/>
                <a:gd name="connsiteY4" fmla="*/ -5740 h 44767"/>
                <a:gd name="connsiteX5" fmla="*/ 15409 w 22649"/>
                <a:gd name="connsiteY5" fmla="*/ 4664 h 44767"/>
                <a:gd name="connsiteX6" fmla="*/ 15409 w 22649"/>
                <a:gd name="connsiteY6" fmla="*/ 32966 h 44767"/>
                <a:gd name="connsiteX7" fmla="*/ 8537 w 22649"/>
                <a:gd name="connsiteY7" fmla="*/ 38897 h 44767"/>
                <a:gd name="connsiteX8" fmla="*/ 7912 w 22649"/>
                <a:gd name="connsiteY8" fmla="*/ 39001 h 44767"/>
                <a:gd name="connsiteX9" fmla="*/ 7912 w 22649"/>
                <a:gd name="connsiteY9" fmla="*/ 39001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49" h="44767">
                  <a:moveTo>
                    <a:pt x="7912" y="39001"/>
                  </a:moveTo>
                  <a:cubicBezTo>
                    <a:pt x="7184" y="39001"/>
                    <a:pt x="6663" y="38480"/>
                    <a:pt x="6663" y="37753"/>
                  </a:cubicBezTo>
                  <a:cubicBezTo>
                    <a:pt x="6455" y="24434"/>
                    <a:pt x="3331" y="10804"/>
                    <a:pt x="-2603" y="-4075"/>
                  </a:cubicBezTo>
                  <a:cubicBezTo>
                    <a:pt x="-2811" y="-4492"/>
                    <a:pt x="-2707" y="-5012"/>
                    <a:pt x="-2395" y="-5324"/>
                  </a:cubicBezTo>
                  <a:cubicBezTo>
                    <a:pt x="-2082" y="-5636"/>
                    <a:pt x="-1562" y="-5844"/>
                    <a:pt x="-1145" y="-5740"/>
                  </a:cubicBezTo>
                  <a:cubicBezTo>
                    <a:pt x="5309" y="-4283"/>
                    <a:pt x="11869" y="-225"/>
                    <a:pt x="15409" y="4664"/>
                  </a:cubicBezTo>
                  <a:cubicBezTo>
                    <a:pt x="21447" y="12988"/>
                    <a:pt x="21447" y="24850"/>
                    <a:pt x="15409" y="32966"/>
                  </a:cubicBezTo>
                  <a:cubicBezTo>
                    <a:pt x="13639" y="35359"/>
                    <a:pt x="11244" y="37336"/>
                    <a:pt x="8537" y="38897"/>
                  </a:cubicBezTo>
                  <a:cubicBezTo>
                    <a:pt x="8329" y="39001"/>
                    <a:pt x="8121" y="39001"/>
                    <a:pt x="7912" y="39001"/>
                  </a:cubicBezTo>
                  <a:lnTo>
                    <a:pt x="7912" y="39001"/>
                  </a:lnTo>
                  <a:close/>
                </a:path>
              </a:pathLst>
            </a:custGeom>
            <a:solidFill>
              <a:srgbClr val="000000"/>
            </a:solidFill>
            <a:ln w="1040" cap="flat">
              <a:noFill/>
              <a:prstDash val="solid"/>
              <a:miter/>
            </a:ln>
          </p:spPr>
          <p:txBody>
            <a:bodyPr rtlCol="0" anchor="ctr"/>
            <a:lstStyle/>
            <a:p>
              <a:endParaRPr lang="fr-FR"/>
            </a:p>
          </p:txBody>
        </p:sp>
        <p:sp>
          <p:nvSpPr>
            <p:cNvPr id="4632" name="Forme libre 4631">
              <a:extLst>
                <a:ext uri="{FF2B5EF4-FFF2-40B4-BE49-F238E27FC236}">
                  <a16:creationId xmlns:a16="http://schemas.microsoft.com/office/drawing/2014/main" id="{C7AB8ACC-8EEF-5456-944A-0B540C778C1D}"/>
                </a:ext>
              </a:extLst>
            </p:cNvPr>
            <p:cNvSpPr/>
            <p:nvPr/>
          </p:nvSpPr>
          <p:spPr>
            <a:xfrm>
              <a:off x="7139137" y="14675198"/>
              <a:ext cx="27824" cy="28072"/>
            </a:xfrm>
            <a:custGeom>
              <a:avLst/>
              <a:gdLst>
                <a:gd name="connsiteX0" fmla="*/ 13793 w 27824"/>
                <a:gd name="connsiteY0" fmla="*/ -5290 h 28072"/>
                <a:gd name="connsiteX1" fmla="*/ 22434 w 27824"/>
                <a:gd name="connsiteY1" fmla="*/ -4353 h 28072"/>
                <a:gd name="connsiteX2" fmla="*/ 24933 w 27824"/>
                <a:gd name="connsiteY2" fmla="*/ 3346 h 28072"/>
                <a:gd name="connsiteX3" fmla="*/ 21497 w 27824"/>
                <a:gd name="connsiteY3" fmla="*/ 11046 h 28072"/>
                <a:gd name="connsiteX4" fmla="*/ 14001 w 27824"/>
                <a:gd name="connsiteY4" fmla="*/ 19578 h 28072"/>
                <a:gd name="connsiteX5" fmla="*/ 3173 w 27824"/>
                <a:gd name="connsiteY5" fmla="*/ 21867 h 28072"/>
                <a:gd name="connsiteX6" fmla="*/ -992 w 27824"/>
                <a:gd name="connsiteY6" fmla="*/ 6676 h 28072"/>
                <a:gd name="connsiteX7" fmla="*/ 13793 w 27824"/>
                <a:gd name="connsiteY7" fmla="*/ -5290 h 28072"/>
                <a:gd name="connsiteX8" fmla="*/ 13793 w 27824"/>
                <a:gd name="connsiteY8" fmla="*/ -5290 h 2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824" h="28072">
                  <a:moveTo>
                    <a:pt x="13793" y="-5290"/>
                  </a:moveTo>
                  <a:cubicBezTo>
                    <a:pt x="16708" y="-6018"/>
                    <a:pt x="20040" y="-6227"/>
                    <a:pt x="22434" y="-4353"/>
                  </a:cubicBezTo>
                  <a:cubicBezTo>
                    <a:pt x="24621" y="-2585"/>
                    <a:pt x="25350" y="537"/>
                    <a:pt x="24933" y="3346"/>
                  </a:cubicBezTo>
                  <a:cubicBezTo>
                    <a:pt x="24517" y="6156"/>
                    <a:pt x="22955" y="8653"/>
                    <a:pt x="21497" y="11046"/>
                  </a:cubicBezTo>
                  <a:cubicBezTo>
                    <a:pt x="19415" y="14271"/>
                    <a:pt x="17124" y="17393"/>
                    <a:pt x="14001" y="19578"/>
                  </a:cubicBezTo>
                  <a:cubicBezTo>
                    <a:pt x="10877" y="21763"/>
                    <a:pt x="6817" y="22907"/>
                    <a:pt x="3173" y="21867"/>
                  </a:cubicBezTo>
                  <a:cubicBezTo>
                    <a:pt x="-3907" y="19786"/>
                    <a:pt x="-3803" y="12087"/>
                    <a:pt x="-992" y="6676"/>
                  </a:cubicBezTo>
                  <a:cubicBezTo>
                    <a:pt x="2027" y="953"/>
                    <a:pt x="7546" y="-3625"/>
                    <a:pt x="13793" y="-5290"/>
                  </a:cubicBezTo>
                  <a:lnTo>
                    <a:pt x="13793" y="-5290"/>
                  </a:lnTo>
                  <a:close/>
                </a:path>
              </a:pathLst>
            </a:custGeom>
            <a:solidFill>
              <a:srgbClr val="FFFFFF"/>
            </a:solidFill>
            <a:ln w="1040" cap="flat">
              <a:noFill/>
              <a:prstDash val="solid"/>
              <a:miter/>
            </a:ln>
          </p:spPr>
          <p:txBody>
            <a:bodyPr rtlCol="0" anchor="ctr"/>
            <a:lstStyle/>
            <a:p>
              <a:endParaRPr lang="fr-FR"/>
            </a:p>
          </p:txBody>
        </p:sp>
        <p:sp>
          <p:nvSpPr>
            <p:cNvPr id="4633" name="Forme libre 4632">
              <a:extLst>
                <a:ext uri="{FF2B5EF4-FFF2-40B4-BE49-F238E27FC236}">
                  <a16:creationId xmlns:a16="http://schemas.microsoft.com/office/drawing/2014/main" id="{A4FE2458-A879-E425-3A62-E21E1559579D}"/>
                </a:ext>
              </a:extLst>
            </p:cNvPr>
            <p:cNvSpPr/>
            <p:nvPr/>
          </p:nvSpPr>
          <p:spPr>
            <a:xfrm>
              <a:off x="7137852" y="14674023"/>
              <a:ext cx="30311" cy="30523"/>
            </a:xfrm>
            <a:custGeom>
              <a:avLst/>
              <a:gdLst>
                <a:gd name="connsiteX0" fmla="*/ 7269 w 30311"/>
                <a:gd name="connsiteY0" fmla="*/ 24707 h 30523"/>
                <a:gd name="connsiteX1" fmla="*/ 4041 w 30311"/>
                <a:gd name="connsiteY1" fmla="*/ 24290 h 30523"/>
                <a:gd name="connsiteX2" fmla="*/ -1997 w 30311"/>
                <a:gd name="connsiteY2" fmla="*/ 19088 h 30523"/>
                <a:gd name="connsiteX3" fmla="*/ -853 w 30311"/>
                <a:gd name="connsiteY3" fmla="*/ 7330 h 30523"/>
                <a:gd name="connsiteX4" fmla="*/ 14765 w 30311"/>
                <a:gd name="connsiteY4" fmla="*/ -5259 h 30523"/>
                <a:gd name="connsiteX5" fmla="*/ 24448 w 30311"/>
                <a:gd name="connsiteY5" fmla="*/ -4011 h 30523"/>
                <a:gd name="connsiteX6" fmla="*/ 27363 w 30311"/>
                <a:gd name="connsiteY6" fmla="*/ 4833 h 30523"/>
                <a:gd name="connsiteX7" fmla="*/ 23719 w 30311"/>
                <a:gd name="connsiteY7" fmla="*/ 12949 h 30523"/>
                <a:gd name="connsiteX8" fmla="*/ 15910 w 30311"/>
                <a:gd name="connsiteY8" fmla="*/ 21794 h 30523"/>
                <a:gd name="connsiteX9" fmla="*/ 7269 w 30311"/>
                <a:gd name="connsiteY9" fmla="*/ 24707 h 30523"/>
                <a:gd name="connsiteX10" fmla="*/ 7269 w 30311"/>
                <a:gd name="connsiteY10" fmla="*/ 24707 h 3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11" h="30523">
                  <a:moveTo>
                    <a:pt x="7269" y="24707"/>
                  </a:moveTo>
                  <a:cubicBezTo>
                    <a:pt x="6123" y="24707"/>
                    <a:pt x="5082" y="24602"/>
                    <a:pt x="4041" y="24290"/>
                  </a:cubicBezTo>
                  <a:cubicBezTo>
                    <a:pt x="1126" y="23458"/>
                    <a:pt x="-956" y="21585"/>
                    <a:pt x="-1997" y="19088"/>
                  </a:cubicBezTo>
                  <a:cubicBezTo>
                    <a:pt x="-3351" y="15758"/>
                    <a:pt x="-2935" y="11284"/>
                    <a:pt x="-853" y="7330"/>
                  </a:cubicBezTo>
                  <a:cubicBezTo>
                    <a:pt x="2375" y="1191"/>
                    <a:pt x="8206" y="-3491"/>
                    <a:pt x="14765" y="-5259"/>
                  </a:cubicBezTo>
                  <a:cubicBezTo>
                    <a:pt x="18722" y="-6300"/>
                    <a:pt x="22157" y="-5884"/>
                    <a:pt x="24448" y="-4011"/>
                  </a:cubicBezTo>
                  <a:cubicBezTo>
                    <a:pt x="26842" y="-2138"/>
                    <a:pt x="27988" y="1296"/>
                    <a:pt x="27363" y="4833"/>
                  </a:cubicBezTo>
                  <a:cubicBezTo>
                    <a:pt x="26842" y="7954"/>
                    <a:pt x="25176" y="10660"/>
                    <a:pt x="23719" y="12949"/>
                  </a:cubicBezTo>
                  <a:cubicBezTo>
                    <a:pt x="21637" y="16174"/>
                    <a:pt x="19242" y="19400"/>
                    <a:pt x="15910" y="21794"/>
                  </a:cubicBezTo>
                  <a:cubicBezTo>
                    <a:pt x="13307" y="23666"/>
                    <a:pt x="10184" y="24707"/>
                    <a:pt x="7269" y="24707"/>
                  </a:cubicBezTo>
                  <a:lnTo>
                    <a:pt x="7269" y="24707"/>
                  </a:lnTo>
                  <a:close/>
                </a:path>
              </a:pathLst>
            </a:custGeom>
            <a:solidFill>
              <a:srgbClr val="000000"/>
            </a:solidFill>
            <a:ln w="1040" cap="flat">
              <a:noFill/>
              <a:prstDash val="solid"/>
              <a:miter/>
            </a:ln>
          </p:spPr>
          <p:txBody>
            <a:bodyPr rtlCol="0" anchor="ctr"/>
            <a:lstStyle/>
            <a:p>
              <a:endParaRPr lang="fr-FR"/>
            </a:p>
          </p:txBody>
        </p:sp>
      </p:grpSp>
      <p:grpSp>
        <p:nvGrpSpPr>
          <p:cNvPr id="4642" name="Graphique 2">
            <a:extLst>
              <a:ext uri="{FF2B5EF4-FFF2-40B4-BE49-F238E27FC236}">
                <a16:creationId xmlns:a16="http://schemas.microsoft.com/office/drawing/2014/main" id="{D0122254-579B-F104-59F9-7F3A5F942119}"/>
              </a:ext>
            </a:extLst>
          </p:cNvPr>
          <p:cNvGrpSpPr/>
          <p:nvPr userDrawn="1"/>
        </p:nvGrpSpPr>
        <p:grpSpPr>
          <a:xfrm>
            <a:off x="7276386" y="2909677"/>
            <a:ext cx="589257" cy="577906"/>
            <a:chOff x="7586073" y="14489054"/>
            <a:chExt cx="589257" cy="577906"/>
          </a:xfrm>
        </p:grpSpPr>
        <p:sp>
          <p:nvSpPr>
            <p:cNvPr id="4643" name="Forme libre 4642">
              <a:extLst>
                <a:ext uri="{FF2B5EF4-FFF2-40B4-BE49-F238E27FC236}">
                  <a16:creationId xmlns:a16="http://schemas.microsoft.com/office/drawing/2014/main" id="{FEBF7258-BA0C-09EB-F65C-823970F23F0E}"/>
                </a:ext>
              </a:extLst>
            </p:cNvPr>
            <p:cNvSpPr/>
            <p:nvPr/>
          </p:nvSpPr>
          <p:spPr>
            <a:xfrm>
              <a:off x="7590562" y="14496649"/>
              <a:ext cx="547431" cy="564424"/>
            </a:xfrm>
            <a:custGeom>
              <a:avLst/>
              <a:gdLst>
                <a:gd name="connsiteX0" fmla="*/ 540662 w 547431"/>
                <a:gd name="connsiteY0" fmla="*/ 154493 h 564424"/>
                <a:gd name="connsiteX1" fmla="*/ 466549 w 547431"/>
                <a:gd name="connsiteY1" fmla="*/ 151151 h 564424"/>
                <a:gd name="connsiteX2" fmla="*/ 377389 w 547431"/>
                <a:gd name="connsiteY2" fmla="*/ 229123 h 564424"/>
                <a:gd name="connsiteX3" fmla="*/ 275971 w 547431"/>
                <a:gd name="connsiteY3" fmla="*/ 132215 h 564424"/>
                <a:gd name="connsiteX4" fmla="*/ 204086 w 547431"/>
                <a:gd name="connsiteY4" fmla="*/ 4674 h 564424"/>
                <a:gd name="connsiteX5" fmla="*/ 202414 w 547431"/>
                <a:gd name="connsiteY5" fmla="*/ 207959 h 564424"/>
                <a:gd name="connsiteX6" fmla="*/ 22425 w 547431"/>
                <a:gd name="connsiteY6" fmla="*/ 92672 h 564424"/>
                <a:gd name="connsiteX7" fmla="*/ 25211 w 547431"/>
                <a:gd name="connsiteY7" fmla="*/ 225225 h 564424"/>
                <a:gd name="connsiteX8" fmla="*/ 78149 w 547431"/>
                <a:gd name="connsiteY8" fmla="*/ 234137 h 564424"/>
                <a:gd name="connsiteX9" fmla="*/ 36913 w 547431"/>
                <a:gd name="connsiteY9" fmla="*/ 253072 h 564424"/>
                <a:gd name="connsiteX10" fmla="*/ 114370 w 547431"/>
                <a:gd name="connsiteY10" fmla="*/ 341070 h 564424"/>
                <a:gd name="connsiteX11" fmla="*/ 217460 w 547431"/>
                <a:gd name="connsiteY11" fmla="*/ 370031 h 564424"/>
                <a:gd name="connsiteX12" fmla="*/ 35798 w 547431"/>
                <a:gd name="connsiteY12" fmla="*/ 490331 h 564424"/>
                <a:gd name="connsiteX13" fmla="*/ 4593 w 547431"/>
                <a:gd name="connsiteY13" fmla="*/ 524862 h 564424"/>
                <a:gd name="connsiteX14" fmla="*/ 123286 w 547431"/>
                <a:gd name="connsiteY14" fmla="*/ 563290 h 564424"/>
                <a:gd name="connsiteX15" fmla="*/ 234178 w 547431"/>
                <a:gd name="connsiteY15" fmla="*/ 455800 h 564424"/>
                <a:gd name="connsiteX16" fmla="*/ 355100 w 547431"/>
                <a:gd name="connsiteY16" fmla="*/ 445218 h 564424"/>
                <a:gd name="connsiteX17" fmla="*/ 437572 w 547431"/>
                <a:gd name="connsiteY17" fmla="*/ 381727 h 564424"/>
                <a:gd name="connsiteX18" fmla="*/ 471564 w 547431"/>
                <a:gd name="connsiteY18" fmla="*/ 297628 h 564424"/>
                <a:gd name="connsiteX19" fmla="*/ 501097 w 547431"/>
                <a:gd name="connsiteY19" fmla="*/ 229681 h 564424"/>
                <a:gd name="connsiteX20" fmla="*/ 549578 w 547431"/>
                <a:gd name="connsiteY20" fmla="*/ 189581 h 564424"/>
                <a:gd name="connsiteX21" fmla="*/ 540662 w 547431"/>
                <a:gd name="connsiteY21" fmla="*/ 154493 h 564424"/>
                <a:gd name="connsiteX22" fmla="*/ 540662 w 547431"/>
                <a:gd name="connsiteY22" fmla="*/ 154493 h 564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47431" h="564424">
                  <a:moveTo>
                    <a:pt x="540662" y="154493"/>
                  </a:moveTo>
                  <a:cubicBezTo>
                    <a:pt x="526731" y="141683"/>
                    <a:pt x="493854" y="133887"/>
                    <a:pt x="466549" y="151151"/>
                  </a:cubicBezTo>
                  <a:cubicBezTo>
                    <a:pt x="432557" y="172315"/>
                    <a:pt x="403023" y="198491"/>
                    <a:pt x="377389" y="229123"/>
                  </a:cubicBezTo>
                  <a:cubicBezTo>
                    <a:pt x="377389" y="229123"/>
                    <a:pt x="312749" y="190137"/>
                    <a:pt x="275971" y="132215"/>
                  </a:cubicBezTo>
                  <a:cubicBezTo>
                    <a:pt x="239192" y="74292"/>
                    <a:pt x="227490" y="57584"/>
                    <a:pt x="204086" y="4674"/>
                  </a:cubicBezTo>
                  <a:cubicBezTo>
                    <a:pt x="204086" y="4674"/>
                    <a:pt x="163407" y="112722"/>
                    <a:pt x="202414" y="207959"/>
                  </a:cubicBezTo>
                  <a:cubicBezTo>
                    <a:pt x="202414" y="207959"/>
                    <a:pt x="61989" y="129987"/>
                    <a:pt x="22425" y="92672"/>
                  </a:cubicBezTo>
                  <a:cubicBezTo>
                    <a:pt x="22425" y="92672"/>
                    <a:pt x="7379" y="157834"/>
                    <a:pt x="25211" y="225225"/>
                  </a:cubicBezTo>
                  <a:lnTo>
                    <a:pt x="78149" y="234137"/>
                  </a:lnTo>
                  <a:lnTo>
                    <a:pt x="36913" y="253072"/>
                  </a:lnTo>
                  <a:cubicBezTo>
                    <a:pt x="36913" y="253072"/>
                    <a:pt x="60317" y="308767"/>
                    <a:pt x="114370" y="341070"/>
                  </a:cubicBezTo>
                  <a:cubicBezTo>
                    <a:pt x="167866" y="372815"/>
                    <a:pt x="217460" y="370031"/>
                    <a:pt x="217460" y="370031"/>
                  </a:cubicBezTo>
                  <a:lnTo>
                    <a:pt x="35798" y="490331"/>
                  </a:lnTo>
                  <a:cubicBezTo>
                    <a:pt x="35798" y="490331"/>
                    <a:pt x="-6552" y="509824"/>
                    <a:pt x="4593" y="524862"/>
                  </a:cubicBezTo>
                  <a:cubicBezTo>
                    <a:pt x="15738" y="539899"/>
                    <a:pt x="55302" y="585012"/>
                    <a:pt x="123286" y="563290"/>
                  </a:cubicBezTo>
                  <a:lnTo>
                    <a:pt x="234178" y="455800"/>
                  </a:lnTo>
                  <a:cubicBezTo>
                    <a:pt x="234178" y="455800"/>
                    <a:pt x="318322" y="452459"/>
                    <a:pt x="355100" y="445218"/>
                  </a:cubicBezTo>
                  <a:cubicBezTo>
                    <a:pt x="392435" y="437978"/>
                    <a:pt x="419740" y="412359"/>
                    <a:pt x="437572" y="381727"/>
                  </a:cubicBezTo>
                  <a:cubicBezTo>
                    <a:pt x="455404" y="351095"/>
                    <a:pt x="472121" y="319348"/>
                    <a:pt x="471564" y="297628"/>
                  </a:cubicBezTo>
                  <a:cubicBezTo>
                    <a:pt x="471007" y="275908"/>
                    <a:pt x="487166" y="235250"/>
                    <a:pt x="501097" y="229681"/>
                  </a:cubicBezTo>
                  <a:cubicBezTo>
                    <a:pt x="514471" y="224668"/>
                    <a:pt x="546235" y="218542"/>
                    <a:pt x="549578" y="189581"/>
                  </a:cubicBezTo>
                  <a:cubicBezTo>
                    <a:pt x="552921" y="160619"/>
                    <a:pt x="540662" y="154493"/>
                    <a:pt x="540662" y="154493"/>
                  </a:cubicBezTo>
                  <a:lnTo>
                    <a:pt x="540662" y="154493"/>
                  </a:lnTo>
                  <a:close/>
                </a:path>
              </a:pathLst>
            </a:custGeom>
            <a:solidFill>
              <a:srgbClr val="FFFFFF"/>
            </a:solidFill>
            <a:ln w="5568" cap="flat">
              <a:noFill/>
              <a:prstDash val="solid"/>
              <a:miter/>
            </a:ln>
          </p:spPr>
          <p:txBody>
            <a:bodyPr rtlCol="0" anchor="ctr"/>
            <a:lstStyle/>
            <a:p>
              <a:endParaRPr lang="fr-FR"/>
            </a:p>
          </p:txBody>
        </p:sp>
        <p:grpSp>
          <p:nvGrpSpPr>
            <p:cNvPr id="4644" name="Graphique 2">
              <a:extLst>
                <a:ext uri="{FF2B5EF4-FFF2-40B4-BE49-F238E27FC236}">
                  <a16:creationId xmlns:a16="http://schemas.microsoft.com/office/drawing/2014/main" id="{AAC156DE-A712-B878-2680-F5479DD40A35}"/>
                </a:ext>
              </a:extLst>
            </p:cNvPr>
            <p:cNvGrpSpPr/>
            <p:nvPr/>
          </p:nvGrpSpPr>
          <p:grpSpPr>
            <a:xfrm>
              <a:off x="7586073" y="14489054"/>
              <a:ext cx="589257" cy="577906"/>
              <a:chOff x="7586073" y="14489054"/>
              <a:chExt cx="589257" cy="577906"/>
            </a:xfrm>
            <a:solidFill>
              <a:srgbClr val="000000"/>
            </a:solidFill>
          </p:grpSpPr>
          <p:sp>
            <p:nvSpPr>
              <p:cNvPr id="4645" name="Forme libre 4644">
                <a:extLst>
                  <a:ext uri="{FF2B5EF4-FFF2-40B4-BE49-F238E27FC236}">
                    <a16:creationId xmlns:a16="http://schemas.microsoft.com/office/drawing/2014/main" id="{97D21AB3-B5C0-72D3-7A7F-1DCBDA4A7CF6}"/>
                  </a:ext>
                </a:extLst>
              </p:cNvPr>
              <p:cNvSpPr/>
              <p:nvPr/>
            </p:nvSpPr>
            <p:spPr>
              <a:xfrm>
                <a:off x="8082249" y="14660391"/>
                <a:ext cx="28840" cy="28844"/>
              </a:xfrm>
              <a:custGeom>
                <a:avLst/>
                <a:gdLst>
                  <a:gd name="connsiteX0" fmla="*/ 17293 w 28840"/>
                  <a:gd name="connsiteY0" fmla="*/ 4638 h 28844"/>
                  <a:gd name="connsiteX1" fmla="*/ 2804 w 28840"/>
                  <a:gd name="connsiteY1" fmla="*/ 19118 h 28844"/>
                  <a:gd name="connsiteX2" fmla="*/ 7263 w 28840"/>
                  <a:gd name="connsiteY2" fmla="*/ 29143 h 28844"/>
                  <a:gd name="connsiteX3" fmla="*/ 22865 w 28840"/>
                  <a:gd name="connsiteY3" fmla="*/ 32485 h 28844"/>
                  <a:gd name="connsiteX4" fmla="*/ 30667 w 28840"/>
                  <a:gd name="connsiteY4" fmla="*/ 13549 h 28844"/>
                  <a:gd name="connsiteX5" fmla="*/ 22865 w 28840"/>
                  <a:gd name="connsiteY5" fmla="*/ 5752 h 28844"/>
                  <a:gd name="connsiteX6" fmla="*/ 17293 w 28840"/>
                  <a:gd name="connsiteY6" fmla="*/ 4638 h 28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40" h="28844">
                    <a:moveTo>
                      <a:pt x="17293" y="4638"/>
                    </a:moveTo>
                    <a:cubicBezTo>
                      <a:pt x="9491" y="4638"/>
                      <a:pt x="2804" y="11321"/>
                      <a:pt x="2804" y="19118"/>
                    </a:cubicBezTo>
                    <a:cubicBezTo>
                      <a:pt x="2804" y="23018"/>
                      <a:pt x="4476" y="26359"/>
                      <a:pt x="7263" y="29143"/>
                    </a:cubicBezTo>
                    <a:cubicBezTo>
                      <a:pt x="11163" y="33042"/>
                      <a:pt x="17850" y="34713"/>
                      <a:pt x="22865" y="32485"/>
                    </a:cubicBezTo>
                    <a:cubicBezTo>
                      <a:pt x="30110" y="29701"/>
                      <a:pt x="33453" y="20789"/>
                      <a:pt x="30667" y="13549"/>
                    </a:cubicBezTo>
                    <a:cubicBezTo>
                      <a:pt x="28995" y="10208"/>
                      <a:pt x="26208" y="7423"/>
                      <a:pt x="22865" y="5752"/>
                    </a:cubicBezTo>
                    <a:cubicBezTo>
                      <a:pt x="20636" y="4638"/>
                      <a:pt x="18965" y="4638"/>
                      <a:pt x="17293" y="4638"/>
                    </a:cubicBezTo>
                    <a:close/>
                  </a:path>
                </a:pathLst>
              </a:custGeom>
              <a:solidFill>
                <a:srgbClr val="000000"/>
              </a:solidFill>
              <a:ln w="5568" cap="flat">
                <a:noFill/>
                <a:prstDash val="solid"/>
                <a:miter/>
              </a:ln>
            </p:spPr>
            <p:txBody>
              <a:bodyPr rtlCol="0" anchor="ctr"/>
              <a:lstStyle/>
              <a:p>
                <a:endParaRPr lang="fr-FR"/>
              </a:p>
            </p:txBody>
          </p:sp>
          <p:sp>
            <p:nvSpPr>
              <p:cNvPr id="4646" name="Forme libre 4645">
                <a:extLst>
                  <a:ext uri="{FF2B5EF4-FFF2-40B4-BE49-F238E27FC236}">
                    <a16:creationId xmlns:a16="http://schemas.microsoft.com/office/drawing/2014/main" id="{4695ED91-7421-B9C6-C54F-1BE9C833ADAC}"/>
                  </a:ext>
                </a:extLst>
              </p:cNvPr>
              <p:cNvSpPr/>
              <p:nvPr/>
            </p:nvSpPr>
            <p:spPr>
              <a:xfrm>
                <a:off x="7586073" y="14489054"/>
                <a:ext cx="589257" cy="577906"/>
              </a:xfrm>
              <a:custGeom>
                <a:avLst/>
                <a:gdLst>
                  <a:gd name="connsiteX0" fmla="*/ 590293 w 589257"/>
                  <a:gd name="connsiteY0" fmla="*/ 213326 h 577906"/>
                  <a:gd name="connsiteX1" fmla="*/ 559088 w 589257"/>
                  <a:gd name="connsiteY1" fmla="*/ 185479 h 577906"/>
                  <a:gd name="connsiteX2" fmla="*/ 549614 w 589257"/>
                  <a:gd name="connsiteY2" fmla="*/ 162643 h 577906"/>
                  <a:gd name="connsiteX3" fmla="*/ 487760 w 589257"/>
                  <a:gd name="connsiteY3" fmla="*/ 146492 h 577906"/>
                  <a:gd name="connsiteX4" fmla="*/ 377983 w 589257"/>
                  <a:gd name="connsiteY4" fmla="*/ 231705 h 577906"/>
                  <a:gd name="connsiteX5" fmla="*/ 371296 w 589257"/>
                  <a:gd name="connsiteY5" fmla="*/ 227807 h 577906"/>
                  <a:gd name="connsiteX6" fmla="*/ 210810 w 589257"/>
                  <a:gd name="connsiteY6" fmla="*/ 7814 h 577906"/>
                  <a:gd name="connsiteX7" fmla="*/ 204680 w 589257"/>
                  <a:gd name="connsiteY7" fmla="*/ 5029 h 577906"/>
                  <a:gd name="connsiteX8" fmla="*/ 201893 w 589257"/>
                  <a:gd name="connsiteY8" fmla="*/ 7814 h 577906"/>
                  <a:gd name="connsiteX9" fmla="*/ 185734 w 589257"/>
                  <a:gd name="connsiteY9" fmla="*/ 78545 h 577906"/>
                  <a:gd name="connsiteX10" fmla="*/ 195207 w 589257"/>
                  <a:gd name="connsiteY10" fmla="*/ 207199 h 577906"/>
                  <a:gd name="connsiteX11" fmla="*/ 29148 w 589257"/>
                  <a:gd name="connsiteY11" fmla="*/ 98039 h 577906"/>
                  <a:gd name="connsiteX12" fmla="*/ 24690 w 589257"/>
                  <a:gd name="connsiteY12" fmla="*/ 97481 h 577906"/>
                  <a:gd name="connsiteX13" fmla="*/ 21904 w 589257"/>
                  <a:gd name="connsiteY13" fmla="*/ 100823 h 577906"/>
                  <a:gd name="connsiteX14" fmla="*/ 24690 w 589257"/>
                  <a:gd name="connsiteY14" fmla="*/ 235604 h 577906"/>
                  <a:gd name="connsiteX15" fmla="*/ 28590 w 589257"/>
                  <a:gd name="connsiteY15" fmla="*/ 238946 h 577906"/>
                  <a:gd name="connsiteX16" fmla="*/ 68712 w 589257"/>
                  <a:gd name="connsiteY16" fmla="*/ 245629 h 577906"/>
                  <a:gd name="connsiteX17" fmla="*/ 39735 w 589257"/>
                  <a:gd name="connsiteY17" fmla="*/ 257882 h 577906"/>
                  <a:gd name="connsiteX18" fmla="*/ 36949 w 589257"/>
                  <a:gd name="connsiteY18" fmla="*/ 263451 h 577906"/>
                  <a:gd name="connsiteX19" fmla="*/ 92116 w 589257"/>
                  <a:gd name="connsiteY19" fmla="*/ 336411 h 577906"/>
                  <a:gd name="connsiteX20" fmla="*/ 207466 w 589257"/>
                  <a:gd name="connsiteY20" fmla="*/ 382637 h 577906"/>
                  <a:gd name="connsiteX21" fmla="*/ 10202 w 589257"/>
                  <a:gd name="connsiteY21" fmla="*/ 514076 h 577906"/>
                  <a:gd name="connsiteX22" fmla="*/ 4629 w 589257"/>
                  <a:gd name="connsiteY22" fmla="*/ 535797 h 577906"/>
                  <a:gd name="connsiteX23" fmla="*/ 75956 w 589257"/>
                  <a:gd name="connsiteY23" fmla="*/ 580910 h 577906"/>
                  <a:gd name="connsiteX24" fmla="*/ 98803 w 589257"/>
                  <a:gd name="connsiteY24" fmla="*/ 582581 h 577906"/>
                  <a:gd name="connsiteX25" fmla="*/ 120536 w 589257"/>
                  <a:gd name="connsiteY25" fmla="*/ 580910 h 577906"/>
                  <a:gd name="connsiteX26" fmla="*/ 122765 w 589257"/>
                  <a:gd name="connsiteY26" fmla="*/ 580352 h 577906"/>
                  <a:gd name="connsiteX27" fmla="*/ 129452 w 589257"/>
                  <a:gd name="connsiteY27" fmla="*/ 575898 h 577906"/>
                  <a:gd name="connsiteX28" fmla="*/ 240343 w 589257"/>
                  <a:gd name="connsiteY28" fmla="*/ 468963 h 577906"/>
                  <a:gd name="connsiteX29" fmla="*/ 249817 w 589257"/>
                  <a:gd name="connsiteY29" fmla="*/ 468963 h 577906"/>
                  <a:gd name="connsiteX30" fmla="*/ 311671 w 589257"/>
                  <a:gd name="connsiteY30" fmla="*/ 466178 h 577906"/>
                  <a:gd name="connsiteX31" fmla="*/ 310556 w 589257"/>
                  <a:gd name="connsiteY31" fmla="*/ 473419 h 577906"/>
                  <a:gd name="connsiteX32" fmla="*/ 296625 w 589257"/>
                  <a:gd name="connsiteY32" fmla="*/ 470634 h 577906"/>
                  <a:gd name="connsiteX33" fmla="*/ 290495 w 589257"/>
                  <a:gd name="connsiteY33" fmla="*/ 472863 h 577906"/>
                  <a:gd name="connsiteX34" fmla="*/ 292724 w 589257"/>
                  <a:gd name="connsiteY34" fmla="*/ 478988 h 577906"/>
                  <a:gd name="connsiteX35" fmla="*/ 304426 w 589257"/>
                  <a:gd name="connsiteY35" fmla="*/ 482331 h 577906"/>
                  <a:gd name="connsiteX36" fmla="*/ 281580 w 589257"/>
                  <a:gd name="connsiteY36" fmla="*/ 480660 h 577906"/>
                  <a:gd name="connsiteX37" fmla="*/ 278236 w 589257"/>
                  <a:gd name="connsiteY37" fmla="*/ 480660 h 577906"/>
                  <a:gd name="connsiteX38" fmla="*/ 275450 w 589257"/>
                  <a:gd name="connsiteY38" fmla="*/ 482887 h 577906"/>
                  <a:gd name="connsiteX39" fmla="*/ 276007 w 589257"/>
                  <a:gd name="connsiteY39" fmla="*/ 487900 h 577906"/>
                  <a:gd name="connsiteX40" fmla="*/ 277679 w 589257"/>
                  <a:gd name="connsiteY40" fmla="*/ 489014 h 577906"/>
                  <a:gd name="connsiteX41" fmla="*/ 295511 w 589257"/>
                  <a:gd name="connsiteY41" fmla="*/ 492912 h 577906"/>
                  <a:gd name="connsiteX42" fmla="*/ 318915 w 589257"/>
                  <a:gd name="connsiteY42" fmla="*/ 484002 h 577906"/>
                  <a:gd name="connsiteX43" fmla="*/ 320587 w 589257"/>
                  <a:gd name="connsiteY43" fmla="*/ 481773 h 577906"/>
                  <a:gd name="connsiteX44" fmla="*/ 335075 w 589257"/>
                  <a:gd name="connsiteY44" fmla="*/ 466736 h 577906"/>
                  <a:gd name="connsiteX45" fmla="*/ 337304 w 589257"/>
                  <a:gd name="connsiteY45" fmla="*/ 463394 h 577906"/>
                  <a:gd name="connsiteX46" fmla="*/ 400830 w 589257"/>
                  <a:gd name="connsiteY46" fmla="*/ 442231 h 577906"/>
                  <a:gd name="connsiteX47" fmla="*/ 489989 w 589257"/>
                  <a:gd name="connsiteY47" fmla="*/ 276817 h 577906"/>
                  <a:gd name="connsiteX48" fmla="*/ 507264 w 589257"/>
                  <a:gd name="connsiteY48" fmla="*/ 246743 h 577906"/>
                  <a:gd name="connsiteX49" fmla="*/ 507821 w 589257"/>
                  <a:gd name="connsiteY49" fmla="*/ 246185 h 577906"/>
                  <a:gd name="connsiteX50" fmla="*/ 509493 w 589257"/>
                  <a:gd name="connsiteY50" fmla="*/ 245072 h 577906"/>
                  <a:gd name="connsiteX51" fmla="*/ 525653 w 589257"/>
                  <a:gd name="connsiteY51" fmla="*/ 237831 h 577906"/>
                  <a:gd name="connsiteX52" fmla="*/ 554072 w 589257"/>
                  <a:gd name="connsiteY52" fmla="*/ 215553 h 577906"/>
                  <a:gd name="connsiteX53" fmla="*/ 586392 w 589257"/>
                  <a:gd name="connsiteY53" fmla="*/ 221680 h 577906"/>
                  <a:gd name="connsiteX54" fmla="*/ 586950 w 589257"/>
                  <a:gd name="connsiteY54" fmla="*/ 221680 h 577906"/>
                  <a:gd name="connsiteX55" fmla="*/ 591407 w 589257"/>
                  <a:gd name="connsiteY55" fmla="*/ 219453 h 577906"/>
                  <a:gd name="connsiteX56" fmla="*/ 590293 w 589257"/>
                  <a:gd name="connsiteY56" fmla="*/ 213326 h 577906"/>
                  <a:gd name="connsiteX57" fmla="*/ 590293 w 589257"/>
                  <a:gd name="connsiteY57" fmla="*/ 213326 h 577906"/>
                  <a:gd name="connsiteX58" fmla="*/ 209138 w 589257"/>
                  <a:gd name="connsiteY58" fmla="*/ 213326 h 577906"/>
                  <a:gd name="connsiteX59" fmla="*/ 196321 w 589257"/>
                  <a:gd name="connsiteY59" fmla="*/ 80217 h 577906"/>
                  <a:gd name="connsiteX60" fmla="*/ 208024 w 589257"/>
                  <a:gd name="connsiteY60" fmla="*/ 23965 h 577906"/>
                  <a:gd name="connsiteX61" fmla="*/ 311114 w 589257"/>
                  <a:gd name="connsiteY61" fmla="*/ 187150 h 577906"/>
                  <a:gd name="connsiteX62" fmla="*/ 345663 w 589257"/>
                  <a:gd name="connsiteY62" fmla="*/ 219453 h 577906"/>
                  <a:gd name="connsiteX63" fmla="*/ 298297 w 589257"/>
                  <a:gd name="connsiteY63" fmla="*/ 245629 h 577906"/>
                  <a:gd name="connsiteX64" fmla="*/ 264862 w 589257"/>
                  <a:gd name="connsiteY64" fmla="*/ 241173 h 577906"/>
                  <a:gd name="connsiteX65" fmla="*/ 209138 w 589257"/>
                  <a:gd name="connsiteY65" fmla="*/ 214440 h 577906"/>
                  <a:gd name="connsiteX66" fmla="*/ 209138 w 589257"/>
                  <a:gd name="connsiteY66" fmla="*/ 213326 h 577906"/>
                  <a:gd name="connsiteX67" fmla="*/ 209138 w 589257"/>
                  <a:gd name="connsiteY67" fmla="*/ 213326 h 577906"/>
                  <a:gd name="connsiteX68" fmla="*/ 546271 w 589257"/>
                  <a:gd name="connsiteY68" fmla="*/ 209984 h 577906"/>
                  <a:gd name="connsiteX69" fmla="*/ 522309 w 589257"/>
                  <a:gd name="connsiteY69" fmla="*/ 228921 h 577906"/>
                  <a:gd name="connsiteX70" fmla="*/ 503363 w 589257"/>
                  <a:gd name="connsiteY70" fmla="*/ 237831 h 577906"/>
                  <a:gd name="connsiteX71" fmla="*/ 500019 w 589257"/>
                  <a:gd name="connsiteY71" fmla="*/ 239502 h 577906"/>
                  <a:gd name="connsiteX72" fmla="*/ 436494 w 589257"/>
                  <a:gd name="connsiteY72" fmla="*/ 274032 h 577906"/>
                  <a:gd name="connsiteX73" fmla="*/ 418104 w 589257"/>
                  <a:gd name="connsiteY73" fmla="*/ 302995 h 577906"/>
                  <a:gd name="connsiteX74" fmla="*/ 430921 w 589257"/>
                  <a:gd name="connsiteY74" fmla="*/ 314134 h 577906"/>
                  <a:gd name="connsiteX75" fmla="*/ 446524 w 589257"/>
                  <a:gd name="connsiteY75" fmla="*/ 310791 h 577906"/>
                  <a:gd name="connsiteX76" fmla="*/ 458784 w 589257"/>
                  <a:gd name="connsiteY76" fmla="*/ 312462 h 577906"/>
                  <a:gd name="connsiteX77" fmla="*/ 464356 w 589257"/>
                  <a:gd name="connsiteY77" fmla="*/ 323044 h 577906"/>
                  <a:gd name="connsiteX78" fmla="*/ 464356 w 589257"/>
                  <a:gd name="connsiteY78" fmla="*/ 329727 h 577906"/>
                  <a:gd name="connsiteX79" fmla="*/ 395258 w 589257"/>
                  <a:gd name="connsiteY79" fmla="*/ 433877 h 577906"/>
                  <a:gd name="connsiteX80" fmla="*/ 287709 w 589257"/>
                  <a:gd name="connsiteY80" fmla="*/ 458382 h 577906"/>
                  <a:gd name="connsiteX81" fmla="*/ 218054 w 589257"/>
                  <a:gd name="connsiteY81" fmla="*/ 458382 h 577906"/>
                  <a:gd name="connsiteX82" fmla="*/ 215267 w 589257"/>
                  <a:gd name="connsiteY82" fmla="*/ 458382 h 577906"/>
                  <a:gd name="connsiteX83" fmla="*/ 214710 w 589257"/>
                  <a:gd name="connsiteY83" fmla="*/ 458382 h 577906"/>
                  <a:gd name="connsiteX84" fmla="*/ 213038 w 589257"/>
                  <a:gd name="connsiteY84" fmla="*/ 460053 h 577906"/>
                  <a:gd name="connsiteX85" fmla="*/ 192978 w 589257"/>
                  <a:gd name="connsiteY85" fmla="*/ 483444 h 577906"/>
                  <a:gd name="connsiteX86" fmla="*/ 117750 w 589257"/>
                  <a:gd name="connsiteY86" fmla="*/ 570884 h 577906"/>
                  <a:gd name="connsiteX87" fmla="*/ 12430 w 589257"/>
                  <a:gd name="connsiteY87" fmla="*/ 530227 h 577906"/>
                  <a:gd name="connsiteX88" fmla="*/ 14659 w 589257"/>
                  <a:gd name="connsiteY88" fmla="*/ 520759 h 577906"/>
                  <a:gd name="connsiteX89" fmla="*/ 136139 w 589257"/>
                  <a:gd name="connsiteY89" fmla="*/ 440002 h 577906"/>
                  <a:gd name="connsiteX90" fmla="*/ 152856 w 589257"/>
                  <a:gd name="connsiteY90" fmla="*/ 452255 h 577906"/>
                  <a:gd name="connsiteX91" fmla="*/ 159543 w 589257"/>
                  <a:gd name="connsiteY91" fmla="*/ 452812 h 577906"/>
                  <a:gd name="connsiteX92" fmla="*/ 296625 w 589257"/>
                  <a:gd name="connsiteY92" fmla="*/ 369271 h 577906"/>
                  <a:gd name="connsiteX93" fmla="*/ 296625 w 589257"/>
                  <a:gd name="connsiteY93" fmla="*/ 369271 h 577906"/>
                  <a:gd name="connsiteX94" fmla="*/ 298854 w 589257"/>
                  <a:gd name="connsiteY94" fmla="*/ 363144 h 577906"/>
                  <a:gd name="connsiteX95" fmla="*/ 297183 w 589257"/>
                  <a:gd name="connsiteY95" fmla="*/ 361474 h 577906"/>
                  <a:gd name="connsiteX96" fmla="*/ 291610 w 589257"/>
                  <a:gd name="connsiteY96" fmla="*/ 360916 h 577906"/>
                  <a:gd name="connsiteX97" fmla="*/ 288824 w 589257"/>
                  <a:gd name="connsiteY97" fmla="*/ 362030 h 577906"/>
                  <a:gd name="connsiteX98" fmla="*/ 271549 w 589257"/>
                  <a:gd name="connsiteY98" fmla="*/ 367599 h 577906"/>
                  <a:gd name="connsiteX99" fmla="*/ 221955 w 589257"/>
                  <a:gd name="connsiteY99" fmla="*/ 373726 h 577906"/>
                  <a:gd name="connsiteX100" fmla="*/ 219726 w 589257"/>
                  <a:gd name="connsiteY100" fmla="*/ 373726 h 577906"/>
                  <a:gd name="connsiteX101" fmla="*/ 104933 w 589257"/>
                  <a:gd name="connsiteY101" fmla="*/ 334740 h 577906"/>
                  <a:gd name="connsiteX102" fmla="*/ 139482 w 589257"/>
                  <a:gd name="connsiteY102" fmla="*/ 327500 h 577906"/>
                  <a:gd name="connsiteX103" fmla="*/ 143383 w 589257"/>
                  <a:gd name="connsiteY103" fmla="*/ 321930 h 577906"/>
                  <a:gd name="connsiteX104" fmla="*/ 137810 w 589257"/>
                  <a:gd name="connsiteY104" fmla="*/ 318032 h 577906"/>
                  <a:gd name="connsiteX105" fmla="*/ 137810 w 589257"/>
                  <a:gd name="connsiteY105" fmla="*/ 318032 h 577906"/>
                  <a:gd name="connsiteX106" fmla="*/ 95460 w 589257"/>
                  <a:gd name="connsiteY106" fmla="*/ 326942 h 577906"/>
                  <a:gd name="connsiteX107" fmla="*/ 77628 w 589257"/>
                  <a:gd name="connsiteY107" fmla="*/ 310234 h 577906"/>
                  <a:gd name="connsiteX108" fmla="*/ 165115 w 589257"/>
                  <a:gd name="connsiteY108" fmla="*/ 289627 h 577906"/>
                  <a:gd name="connsiteX109" fmla="*/ 168459 w 589257"/>
                  <a:gd name="connsiteY109" fmla="*/ 284058 h 577906"/>
                  <a:gd name="connsiteX110" fmla="*/ 162886 w 589257"/>
                  <a:gd name="connsiteY110" fmla="*/ 280717 h 577906"/>
                  <a:gd name="connsiteX111" fmla="*/ 162886 w 589257"/>
                  <a:gd name="connsiteY111" fmla="*/ 280717 h 577906"/>
                  <a:gd name="connsiteX112" fmla="*/ 70384 w 589257"/>
                  <a:gd name="connsiteY112" fmla="*/ 301880 h 577906"/>
                  <a:gd name="connsiteX113" fmla="*/ 46423 w 589257"/>
                  <a:gd name="connsiteY113" fmla="*/ 264008 h 577906"/>
                  <a:gd name="connsiteX114" fmla="*/ 86544 w 589257"/>
                  <a:gd name="connsiteY114" fmla="*/ 247300 h 577906"/>
                  <a:gd name="connsiteX115" fmla="*/ 89330 w 589257"/>
                  <a:gd name="connsiteY115" fmla="*/ 242287 h 577906"/>
                  <a:gd name="connsiteX116" fmla="*/ 85430 w 589257"/>
                  <a:gd name="connsiteY116" fmla="*/ 238388 h 577906"/>
                  <a:gd name="connsiteX117" fmla="*/ 31934 w 589257"/>
                  <a:gd name="connsiteY117" fmla="*/ 229477 h 577906"/>
                  <a:gd name="connsiteX118" fmla="*/ 28033 w 589257"/>
                  <a:gd name="connsiteY118" fmla="*/ 109177 h 577906"/>
                  <a:gd name="connsiteX119" fmla="*/ 142268 w 589257"/>
                  <a:gd name="connsiteY119" fmla="*/ 187150 h 577906"/>
                  <a:gd name="connsiteX120" fmla="*/ 265976 w 589257"/>
                  <a:gd name="connsiteY120" fmla="*/ 252312 h 577906"/>
                  <a:gd name="connsiteX121" fmla="*/ 347892 w 589257"/>
                  <a:gd name="connsiteY121" fmla="*/ 274032 h 577906"/>
                  <a:gd name="connsiteX122" fmla="*/ 348449 w 589257"/>
                  <a:gd name="connsiteY122" fmla="*/ 274032 h 577906"/>
                  <a:gd name="connsiteX123" fmla="*/ 351235 w 589257"/>
                  <a:gd name="connsiteY123" fmla="*/ 274032 h 577906"/>
                  <a:gd name="connsiteX124" fmla="*/ 355693 w 589257"/>
                  <a:gd name="connsiteY124" fmla="*/ 270692 h 577906"/>
                  <a:gd name="connsiteX125" fmla="*/ 486646 w 589257"/>
                  <a:gd name="connsiteY125" fmla="*/ 154847 h 577906"/>
                  <a:gd name="connsiteX126" fmla="*/ 539584 w 589257"/>
                  <a:gd name="connsiteY126" fmla="*/ 167657 h 577906"/>
                  <a:gd name="connsiteX127" fmla="*/ 546271 w 589257"/>
                  <a:gd name="connsiteY127" fmla="*/ 209984 h 577906"/>
                  <a:gd name="connsiteX128" fmla="*/ 546271 w 589257"/>
                  <a:gd name="connsiteY128" fmla="*/ 209984 h 57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589257" h="577906">
                    <a:moveTo>
                      <a:pt x="590293" y="213326"/>
                    </a:moveTo>
                    <a:lnTo>
                      <a:pt x="559088" y="185479"/>
                    </a:lnTo>
                    <a:cubicBezTo>
                      <a:pt x="558530" y="177124"/>
                      <a:pt x="555186" y="169328"/>
                      <a:pt x="549614" y="162643"/>
                    </a:cubicBezTo>
                    <a:cubicBezTo>
                      <a:pt x="537355" y="147606"/>
                      <a:pt x="515622" y="142037"/>
                      <a:pt x="487760" y="146492"/>
                    </a:cubicBezTo>
                    <a:cubicBezTo>
                      <a:pt x="450425" y="153176"/>
                      <a:pt x="405845" y="198289"/>
                      <a:pt x="377983" y="231705"/>
                    </a:cubicBezTo>
                    <a:lnTo>
                      <a:pt x="371296" y="227807"/>
                    </a:lnTo>
                    <a:cubicBezTo>
                      <a:pt x="345663" y="209428"/>
                      <a:pt x="259847" y="141481"/>
                      <a:pt x="210810" y="7814"/>
                    </a:cubicBezTo>
                    <a:cubicBezTo>
                      <a:pt x="210252" y="5585"/>
                      <a:pt x="207466" y="3914"/>
                      <a:pt x="204680" y="5029"/>
                    </a:cubicBezTo>
                    <a:cubicBezTo>
                      <a:pt x="203565" y="5585"/>
                      <a:pt x="202451" y="6699"/>
                      <a:pt x="201893" y="7814"/>
                    </a:cubicBezTo>
                    <a:cubicBezTo>
                      <a:pt x="194092" y="30648"/>
                      <a:pt x="189077" y="54597"/>
                      <a:pt x="185734" y="78545"/>
                    </a:cubicBezTo>
                    <a:cubicBezTo>
                      <a:pt x="181276" y="113633"/>
                      <a:pt x="179046" y="162643"/>
                      <a:pt x="195207" y="207199"/>
                    </a:cubicBezTo>
                    <a:cubicBezTo>
                      <a:pt x="137253" y="174340"/>
                      <a:pt x="82086" y="138138"/>
                      <a:pt x="29148" y="98039"/>
                    </a:cubicBezTo>
                    <a:cubicBezTo>
                      <a:pt x="28033" y="96925"/>
                      <a:pt x="26361" y="96925"/>
                      <a:pt x="24690" y="97481"/>
                    </a:cubicBezTo>
                    <a:cubicBezTo>
                      <a:pt x="23018" y="98039"/>
                      <a:pt x="21904" y="99152"/>
                      <a:pt x="21904" y="100823"/>
                    </a:cubicBezTo>
                    <a:cubicBezTo>
                      <a:pt x="12988" y="145379"/>
                      <a:pt x="14102" y="191606"/>
                      <a:pt x="24690" y="235604"/>
                    </a:cubicBezTo>
                    <a:cubicBezTo>
                      <a:pt x="25247" y="237275"/>
                      <a:pt x="26361" y="238946"/>
                      <a:pt x="28590" y="238946"/>
                    </a:cubicBezTo>
                    <a:lnTo>
                      <a:pt x="68712" y="245629"/>
                    </a:lnTo>
                    <a:lnTo>
                      <a:pt x="39735" y="257882"/>
                    </a:lnTo>
                    <a:cubicBezTo>
                      <a:pt x="37506" y="258995"/>
                      <a:pt x="36392" y="261224"/>
                      <a:pt x="36949" y="263451"/>
                    </a:cubicBezTo>
                    <a:cubicBezTo>
                      <a:pt x="46423" y="290741"/>
                      <a:pt x="72056" y="320259"/>
                      <a:pt x="92116" y="336411"/>
                    </a:cubicBezTo>
                    <a:cubicBezTo>
                      <a:pt x="124994" y="363144"/>
                      <a:pt x="165115" y="379296"/>
                      <a:pt x="207466" y="382637"/>
                    </a:cubicBezTo>
                    <a:lnTo>
                      <a:pt x="10202" y="514076"/>
                    </a:lnTo>
                    <a:cubicBezTo>
                      <a:pt x="2957" y="518532"/>
                      <a:pt x="728" y="528557"/>
                      <a:pt x="4629" y="535797"/>
                    </a:cubicBezTo>
                    <a:cubicBezTo>
                      <a:pt x="18003" y="560303"/>
                      <a:pt x="43079" y="575898"/>
                      <a:pt x="75956" y="580910"/>
                    </a:cubicBezTo>
                    <a:cubicBezTo>
                      <a:pt x="83758" y="582023"/>
                      <a:pt x="91002" y="582581"/>
                      <a:pt x="98803" y="582581"/>
                    </a:cubicBezTo>
                    <a:cubicBezTo>
                      <a:pt x="106048" y="582581"/>
                      <a:pt x="113292" y="582023"/>
                      <a:pt x="120536" y="580910"/>
                    </a:cubicBezTo>
                    <a:cubicBezTo>
                      <a:pt x="121651" y="580910"/>
                      <a:pt x="122208" y="580910"/>
                      <a:pt x="122765" y="580352"/>
                    </a:cubicBezTo>
                    <a:lnTo>
                      <a:pt x="129452" y="575898"/>
                    </a:lnTo>
                    <a:cubicBezTo>
                      <a:pt x="173474" y="548607"/>
                      <a:pt x="211367" y="511849"/>
                      <a:pt x="240343" y="468963"/>
                    </a:cubicBezTo>
                    <a:cubicBezTo>
                      <a:pt x="243130" y="468963"/>
                      <a:pt x="246473" y="468963"/>
                      <a:pt x="249817" y="468963"/>
                    </a:cubicBezTo>
                    <a:cubicBezTo>
                      <a:pt x="267091" y="468963"/>
                      <a:pt x="288824" y="468407"/>
                      <a:pt x="311671" y="466178"/>
                    </a:cubicBezTo>
                    <a:lnTo>
                      <a:pt x="310556" y="473419"/>
                    </a:lnTo>
                    <a:cubicBezTo>
                      <a:pt x="305541" y="473419"/>
                      <a:pt x="301083" y="472305"/>
                      <a:pt x="296625" y="470634"/>
                    </a:cubicBezTo>
                    <a:cubicBezTo>
                      <a:pt x="294396" y="469521"/>
                      <a:pt x="291610" y="470634"/>
                      <a:pt x="290495" y="472863"/>
                    </a:cubicBezTo>
                    <a:cubicBezTo>
                      <a:pt x="289381" y="475090"/>
                      <a:pt x="290495" y="477875"/>
                      <a:pt x="292724" y="478988"/>
                    </a:cubicBezTo>
                    <a:cubicBezTo>
                      <a:pt x="296625" y="480660"/>
                      <a:pt x="300526" y="481773"/>
                      <a:pt x="304426" y="482331"/>
                    </a:cubicBezTo>
                    <a:cubicBezTo>
                      <a:pt x="297183" y="484558"/>
                      <a:pt x="288824" y="484002"/>
                      <a:pt x="281580" y="480660"/>
                    </a:cubicBezTo>
                    <a:cubicBezTo>
                      <a:pt x="280465" y="480102"/>
                      <a:pt x="279350" y="480102"/>
                      <a:pt x="278236" y="480660"/>
                    </a:cubicBezTo>
                    <a:cubicBezTo>
                      <a:pt x="277121" y="481217"/>
                      <a:pt x="276007" y="481773"/>
                      <a:pt x="275450" y="482887"/>
                    </a:cubicBezTo>
                    <a:cubicBezTo>
                      <a:pt x="274335" y="484558"/>
                      <a:pt x="274893" y="486786"/>
                      <a:pt x="276007" y="487900"/>
                    </a:cubicBezTo>
                    <a:cubicBezTo>
                      <a:pt x="276564" y="488456"/>
                      <a:pt x="277121" y="489014"/>
                      <a:pt x="277679" y="489014"/>
                    </a:cubicBezTo>
                    <a:cubicBezTo>
                      <a:pt x="283252" y="491798"/>
                      <a:pt x="289381" y="492912"/>
                      <a:pt x="295511" y="492912"/>
                    </a:cubicBezTo>
                    <a:cubicBezTo>
                      <a:pt x="303869" y="492912"/>
                      <a:pt x="312228" y="489571"/>
                      <a:pt x="318915" y="484002"/>
                    </a:cubicBezTo>
                    <a:cubicBezTo>
                      <a:pt x="319472" y="483444"/>
                      <a:pt x="320030" y="482331"/>
                      <a:pt x="320587" y="481773"/>
                    </a:cubicBezTo>
                    <a:lnTo>
                      <a:pt x="335075" y="466736"/>
                    </a:lnTo>
                    <a:cubicBezTo>
                      <a:pt x="336190" y="465622"/>
                      <a:pt x="336747" y="464509"/>
                      <a:pt x="337304" y="463394"/>
                    </a:cubicBezTo>
                    <a:cubicBezTo>
                      <a:pt x="361823" y="459495"/>
                      <a:pt x="384670" y="452812"/>
                      <a:pt x="400830" y="442231"/>
                    </a:cubicBezTo>
                    <a:cubicBezTo>
                      <a:pt x="455440" y="407143"/>
                      <a:pt x="476058" y="328613"/>
                      <a:pt x="489989" y="276817"/>
                    </a:cubicBezTo>
                    <a:cubicBezTo>
                      <a:pt x="493890" y="261224"/>
                      <a:pt x="500019" y="252312"/>
                      <a:pt x="507264" y="246743"/>
                    </a:cubicBezTo>
                    <a:cubicBezTo>
                      <a:pt x="507264" y="246743"/>
                      <a:pt x="507821" y="246743"/>
                      <a:pt x="507821" y="246185"/>
                    </a:cubicBezTo>
                    <a:cubicBezTo>
                      <a:pt x="508378" y="245629"/>
                      <a:pt x="508936" y="245629"/>
                      <a:pt x="509493" y="245072"/>
                    </a:cubicBezTo>
                    <a:cubicBezTo>
                      <a:pt x="514508" y="242287"/>
                      <a:pt x="520080" y="239502"/>
                      <a:pt x="525653" y="237831"/>
                    </a:cubicBezTo>
                    <a:cubicBezTo>
                      <a:pt x="536240" y="233933"/>
                      <a:pt x="547385" y="229477"/>
                      <a:pt x="554072" y="215553"/>
                    </a:cubicBezTo>
                    <a:lnTo>
                      <a:pt x="586392" y="221680"/>
                    </a:lnTo>
                    <a:lnTo>
                      <a:pt x="586950" y="221680"/>
                    </a:lnTo>
                    <a:cubicBezTo>
                      <a:pt x="588621" y="221680"/>
                      <a:pt x="590293" y="220566"/>
                      <a:pt x="591407" y="219453"/>
                    </a:cubicBezTo>
                    <a:cubicBezTo>
                      <a:pt x="592522" y="217224"/>
                      <a:pt x="591964" y="214997"/>
                      <a:pt x="590293" y="213326"/>
                    </a:cubicBezTo>
                    <a:lnTo>
                      <a:pt x="590293" y="213326"/>
                    </a:lnTo>
                    <a:close/>
                    <a:moveTo>
                      <a:pt x="209138" y="213326"/>
                    </a:moveTo>
                    <a:cubicBezTo>
                      <a:pt x="189634" y="168770"/>
                      <a:pt x="191306" y="116418"/>
                      <a:pt x="196321" y="80217"/>
                    </a:cubicBezTo>
                    <a:cubicBezTo>
                      <a:pt x="199107" y="61280"/>
                      <a:pt x="203008" y="42344"/>
                      <a:pt x="208024" y="23965"/>
                    </a:cubicBezTo>
                    <a:cubicBezTo>
                      <a:pt x="231985" y="84115"/>
                      <a:pt x="267091" y="139809"/>
                      <a:pt x="311114" y="187150"/>
                    </a:cubicBezTo>
                    <a:cubicBezTo>
                      <a:pt x="322259" y="198845"/>
                      <a:pt x="333404" y="209428"/>
                      <a:pt x="345663" y="219453"/>
                    </a:cubicBezTo>
                    <a:cubicBezTo>
                      <a:pt x="337304" y="236161"/>
                      <a:pt x="321144" y="245072"/>
                      <a:pt x="298297" y="245629"/>
                    </a:cubicBezTo>
                    <a:cubicBezTo>
                      <a:pt x="287152" y="245629"/>
                      <a:pt x="275450" y="243958"/>
                      <a:pt x="264862" y="241173"/>
                    </a:cubicBezTo>
                    <a:cubicBezTo>
                      <a:pt x="246473" y="233376"/>
                      <a:pt x="227527" y="223907"/>
                      <a:pt x="209138" y="214440"/>
                    </a:cubicBezTo>
                    <a:cubicBezTo>
                      <a:pt x="209695" y="213883"/>
                      <a:pt x="209138" y="213326"/>
                      <a:pt x="209138" y="213326"/>
                    </a:cubicBezTo>
                    <a:lnTo>
                      <a:pt x="209138" y="213326"/>
                    </a:lnTo>
                    <a:close/>
                    <a:moveTo>
                      <a:pt x="546271" y="209984"/>
                    </a:moveTo>
                    <a:cubicBezTo>
                      <a:pt x="541255" y="221680"/>
                      <a:pt x="532897" y="225022"/>
                      <a:pt x="522309" y="228921"/>
                    </a:cubicBezTo>
                    <a:cubicBezTo>
                      <a:pt x="515622" y="231148"/>
                      <a:pt x="509493" y="233933"/>
                      <a:pt x="503363" y="237831"/>
                    </a:cubicBezTo>
                    <a:cubicBezTo>
                      <a:pt x="502248" y="238388"/>
                      <a:pt x="501134" y="238946"/>
                      <a:pt x="500019" y="239502"/>
                    </a:cubicBezTo>
                    <a:cubicBezTo>
                      <a:pt x="489432" y="244515"/>
                      <a:pt x="458226" y="260666"/>
                      <a:pt x="436494" y="274032"/>
                    </a:cubicBezTo>
                    <a:cubicBezTo>
                      <a:pt x="416990" y="286286"/>
                      <a:pt x="416990" y="297425"/>
                      <a:pt x="418104" y="302995"/>
                    </a:cubicBezTo>
                    <a:cubicBezTo>
                      <a:pt x="419776" y="309120"/>
                      <a:pt x="424791" y="313576"/>
                      <a:pt x="430921" y="314134"/>
                    </a:cubicBezTo>
                    <a:cubicBezTo>
                      <a:pt x="436494" y="314134"/>
                      <a:pt x="441508" y="313019"/>
                      <a:pt x="446524" y="310791"/>
                    </a:cubicBezTo>
                    <a:cubicBezTo>
                      <a:pt x="450425" y="309120"/>
                      <a:pt x="455440" y="309678"/>
                      <a:pt x="458784" y="312462"/>
                    </a:cubicBezTo>
                    <a:cubicBezTo>
                      <a:pt x="462127" y="314690"/>
                      <a:pt x="464356" y="319145"/>
                      <a:pt x="464356" y="323044"/>
                    </a:cubicBezTo>
                    <a:lnTo>
                      <a:pt x="464356" y="329727"/>
                    </a:lnTo>
                    <a:cubicBezTo>
                      <a:pt x="450425" y="369828"/>
                      <a:pt x="429806" y="411599"/>
                      <a:pt x="395258" y="433877"/>
                    </a:cubicBezTo>
                    <a:cubicBezTo>
                      <a:pt x="374639" y="447243"/>
                      <a:pt x="337304" y="455597"/>
                      <a:pt x="287709" y="458382"/>
                    </a:cubicBezTo>
                    <a:cubicBezTo>
                      <a:pt x="264305" y="459495"/>
                      <a:pt x="241458" y="459495"/>
                      <a:pt x="218054" y="458382"/>
                    </a:cubicBezTo>
                    <a:cubicBezTo>
                      <a:pt x="216939" y="458382"/>
                      <a:pt x="216382" y="458382"/>
                      <a:pt x="215267" y="458382"/>
                    </a:cubicBezTo>
                    <a:cubicBezTo>
                      <a:pt x="215267" y="458382"/>
                      <a:pt x="214710" y="458382"/>
                      <a:pt x="214710" y="458382"/>
                    </a:cubicBezTo>
                    <a:cubicBezTo>
                      <a:pt x="214153" y="458939"/>
                      <a:pt x="213038" y="459495"/>
                      <a:pt x="213038" y="460053"/>
                    </a:cubicBezTo>
                    <a:lnTo>
                      <a:pt x="192978" y="483444"/>
                    </a:lnTo>
                    <a:lnTo>
                      <a:pt x="117750" y="570884"/>
                    </a:lnTo>
                    <a:cubicBezTo>
                      <a:pt x="106605" y="572556"/>
                      <a:pt x="39735" y="579239"/>
                      <a:pt x="12430" y="530227"/>
                    </a:cubicBezTo>
                    <a:cubicBezTo>
                      <a:pt x="10759" y="526886"/>
                      <a:pt x="11873" y="522988"/>
                      <a:pt x="14659" y="520759"/>
                    </a:cubicBezTo>
                    <a:lnTo>
                      <a:pt x="136139" y="440002"/>
                    </a:lnTo>
                    <a:cubicBezTo>
                      <a:pt x="139482" y="446129"/>
                      <a:pt x="145612" y="450585"/>
                      <a:pt x="152856" y="452255"/>
                    </a:cubicBezTo>
                    <a:cubicBezTo>
                      <a:pt x="155085" y="452812"/>
                      <a:pt x="157314" y="452812"/>
                      <a:pt x="159543" y="452812"/>
                    </a:cubicBezTo>
                    <a:cubicBezTo>
                      <a:pt x="203008" y="452812"/>
                      <a:pt x="284366" y="379852"/>
                      <a:pt x="296625" y="369271"/>
                    </a:cubicBezTo>
                    <a:cubicBezTo>
                      <a:pt x="296625" y="369271"/>
                      <a:pt x="296625" y="369271"/>
                      <a:pt x="296625" y="369271"/>
                    </a:cubicBezTo>
                    <a:cubicBezTo>
                      <a:pt x="298854" y="368157"/>
                      <a:pt x="299969" y="365372"/>
                      <a:pt x="298854" y="363144"/>
                    </a:cubicBezTo>
                    <a:cubicBezTo>
                      <a:pt x="298297" y="362587"/>
                      <a:pt x="298297" y="362030"/>
                      <a:pt x="297183" y="361474"/>
                    </a:cubicBezTo>
                    <a:cubicBezTo>
                      <a:pt x="295511" y="360359"/>
                      <a:pt x="293839" y="359803"/>
                      <a:pt x="291610" y="360916"/>
                    </a:cubicBezTo>
                    <a:cubicBezTo>
                      <a:pt x="291052" y="361474"/>
                      <a:pt x="289938" y="361474"/>
                      <a:pt x="288824" y="362030"/>
                    </a:cubicBezTo>
                    <a:cubicBezTo>
                      <a:pt x="283252" y="364259"/>
                      <a:pt x="277679" y="365928"/>
                      <a:pt x="271549" y="367599"/>
                    </a:cubicBezTo>
                    <a:cubicBezTo>
                      <a:pt x="255389" y="370942"/>
                      <a:pt x="238672" y="372613"/>
                      <a:pt x="221955" y="373726"/>
                    </a:cubicBezTo>
                    <a:cubicBezTo>
                      <a:pt x="221397" y="373726"/>
                      <a:pt x="220283" y="373726"/>
                      <a:pt x="219726" y="373726"/>
                    </a:cubicBezTo>
                    <a:cubicBezTo>
                      <a:pt x="178489" y="373169"/>
                      <a:pt x="138368" y="359245"/>
                      <a:pt x="104933" y="334740"/>
                    </a:cubicBezTo>
                    <a:lnTo>
                      <a:pt x="139482" y="327500"/>
                    </a:lnTo>
                    <a:cubicBezTo>
                      <a:pt x="142268" y="326942"/>
                      <a:pt x="143940" y="324715"/>
                      <a:pt x="143383" y="321930"/>
                    </a:cubicBezTo>
                    <a:cubicBezTo>
                      <a:pt x="142826" y="319145"/>
                      <a:pt x="140596" y="317474"/>
                      <a:pt x="137810" y="318032"/>
                    </a:cubicBezTo>
                    <a:cubicBezTo>
                      <a:pt x="137810" y="318032"/>
                      <a:pt x="137810" y="318032"/>
                      <a:pt x="137810" y="318032"/>
                    </a:cubicBezTo>
                    <a:lnTo>
                      <a:pt x="95460" y="326942"/>
                    </a:lnTo>
                    <a:cubicBezTo>
                      <a:pt x="89330" y="321930"/>
                      <a:pt x="83201" y="315803"/>
                      <a:pt x="77628" y="310234"/>
                    </a:cubicBezTo>
                    <a:lnTo>
                      <a:pt x="165115" y="289627"/>
                    </a:lnTo>
                    <a:cubicBezTo>
                      <a:pt x="167344" y="289071"/>
                      <a:pt x="169016" y="286286"/>
                      <a:pt x="168459" y="284058"/>
                    </a:cubicBezTo>
                    <a:cubicBezTo>
                      <a:pt x="167902" y="281830"/>
                      <a:pt x="165115" y="280159"/>
                      <a:pt x="162886" y="280717"/>
                    </a:cubicBezTo>
                    <a:lnTo>
                      <a:pt x="162886" y="280717"/>
                    </a:lnTo>
                    <a:lnTo>
                      <a:pt x="70384" y="301880"/>
                    </a:lnTo>
                    <a:cubicBezTo>
                      <a:pt x="60911" y="290741"/>
                      <a:pt x="52552" y="277932"/>
                      <a:pt x="46423" y="264008"/>
                    </a:cubicBezTo>
                    <a:lnTo>
                      <a:pt x="86544" y="247300"/>
                    </a:lnTo>
                    <a:cubicBezTo>
                      <a:pt x="88216" y="246743"/>
                      <a:pt x="89887" y="244515"/>
                      <a:pt x="89330" y="242287"/>
                    </a:cubicBezTo>
                    <a:cubicBezTo>
                      <a:pt x="88773" y="240060"/>
                      <a:pt x="87658" y="238388"/>
                      <a:pt x="85430" y="238388"/>
                    </a:cubicBezTo>
                    <a:lnTo>
                      <a:pt x="31934" y="229477"/>
                    </a:lnTo>
                    <a:cubicBezTo>
                      <a:pt x="23018" y="189934"/>
                      <a:pt x="21904" y="149277"/>
                      <a:pt x="28033" y="109177"/>
                    </a:cubicBezTo>
                    <a:cubicBezTo>
                      <a:pt x="43636" y="120872"/>
                      <a:pt x="88773" y="154289"/>
                      <a:pt x="142268" y="187150"/>
                    </a:cubicBezTo>
                    <a:cubicBezTo>
                      <a:pt x="189077" y="216111"/>
                      <a:pt x="230313" y="237831"/>
                      <a:pt x="265976" y="252312"/>
                    </a:cubicBezTo>
                    <a:cubicBezTo>
                      <a:pt x="312228" y="271805"/>
                      <a:pt x="338976" y="274032"/>
                      <a:pt x="347892" y="274032"/>
                    </a:cubicBezTo>
                    <a:lnTo>
                      <a:pt x="348449" y="274032"/>
                    </a:lnTo>
                    <a:cubicBezTo>
                      <a:pt x="349563" y="274032"/>
                      <a:pt x="350121" y="274032"/>
                      <a:pt x="351235" y="274032"/>
                    </a:cubicBezTo>
                    <a:cubicBezTo>
                      <a:pt x="353464" y="274032"/>
                      <a:pt x="355136" y="272919"/>
                      <a:pt x="355693" y="270692"/>
                    </a:cubicBezTo>
                    <a:cubicBezTo>
                      <a:pt x="364052" y="258995"/>
                      <a:pt x="434265" y="163758"/>
                      <a:pt x="486646" y="154847"/>
                    </a:cubicBezTo>
                    <a:cubicBezTo>
                      <a:pt x="511164" y="150391"/>
                      <a:pt x="529553" y="154847"/>
                      <a:pt x="539584" y="167657"/>
                    </a:cubicBezTo>
                    <a:cubicBezTo>
                      <a:pt x="551286" y="178796"/>
                      <a:pt x="552957" y="194946"/>
                      <a:pt x="546271" y="209984"/>
                    </a:cubicBezTo>
                    <a:lnTo>
                      <a:pt x="546271" y="209984"/>
                    </a:lnTo>
                    <a:close/>
                  </a:path>
                </a:pathLst>
              </a:custGeom>
              <a:solidFill>
                <a:srgbClr val="000000"/>
              </a:solidFill>
              <a:ln w="5568" cap="flat">
                <a:noFill/>
                <a:prstDash val="solid"/>
                <a:miter/>
              </a:ln>
            </p:spPr>
            <p:txBody>
              <a:bodyPr rtlCol="0" anchor="ctr"/>
              <a:lstStyle/>
              <a:p>
                <a:endParaRPr lang="fr-FR"/>
              </a:p>
            </p:txBody>
          </p:sp>
        </p:grpSp>
      </p:grpSp>
      <p:grpSp>
        <p:nvGrpSpPr>
          <p:cNvPr id="4647" name="Graphique 2">
            <a:extLst>
              <a:ext uri="{FF2B5EF4-FFF2-40B4-BE49-F238E27FC236}">
                <a16:creationId xmlns:a16="http://schemas.microsoft.com/office/drawing/2014/main" id="{5FFCF616-55E4-F6FC-F91F-91352DCB6CC7}"/>
              </a:ext>
            </a:extLst>
          </p:cNvPr>
          <p:cNvGrpSpPr/>
          <p:nvPr userDrawn="1"/>
        </p:nvGrpSpPr>
        <p:grpSpPr>
          <a:xfrm>
            <a:off x="7960170" y="2999779"/>
            <a:ext cx="601347" cy="530850"/>
            <a:chOff x="8269857" y="14579156"/>
            <a:chExt cx="601347" cy="530850"/>
          </a:xfrm>
        </p:grpSpPr>
        <p:sp>
          <p:nvSpPr>
            <p:cNvPr id="4648" name="Forme libre 4647">
              <a:extLst>
                <a:ext uri="{FF2B5EF4-FFF2-40B4-BE49-F238E27FC236}">
                  <a16:creationId xmlns:a16="http://schemas.microsoft.com/office/drawing/2014/main" id="{245756E9-04CB-5611-5540-B6D27B90C33C}"/>
                </a:ext>
              </a:extLst>
            </p:cNvPr>
            <p:cNvSpPr/>
            <p:nvPr/>
          </p:nvSpPr>
          <p:spPr>
            <a:xfrm>
              <a:off x="8364928" y="14582710"/>
              <a:ext cx="473097" cy="523347"/>
            </a:xfrm>
            <a:custGeom>
              <a:avLst/>
              <a:gdLst>
                <a:gd name="connsiteX0" fmla="*/ 316953 w 473097"/>
                <a:gd name="connsiteY0" fmla="*/ 85457 h 523347"/>
                <a:gd name="connsiteX1" fmla="*/ 330362 w 473097"/>
                <a:gd name="connsiteY1" fmla="*/ 14765 h 523347"/>
                <a:gd name="connsiteX2" fmla="*/ 372561 w 473097"/>
                <a:gd name="connsiteY2" fmla="*/ 66501 h 523347"/>
                <a:gd name="connsiteX3" fmla="*/ 393463 w 473097"/>
                <a:gd name="connsiteY3" fmla="*/ 3706 h 523347"/>
                <a:gd name="connsiteX4" fmla="*/ 434480 w 473097"/>
                <a:gd name="connsiteY4" fmla="*/ 66501 h 523347"/>
                <a:gd name="connsiteX5" fmla="*/ 475102 w 473097"/>
                <a:gd name="connsiteY5" fmla="*/ 170368 h 523347"/>
                <a:gd name="connsiteX6" fmla="*/ 384787 w 473097"/>
                <a:gd name="connsiteY6" fmla="*/ 226449 h 523347"/>
                <a:gd name="connsiteX7" fmla="*/ 322080 w 473097"/>
                <a:gd name="connsiteY7" fmla="*/ 475256 h 523347"/>
                <a:gd name="connsiteX8" fmla="*/ 354814 w 473097"/>
                <a:gd name="connsiteY8" fmla="*/ 502902 h 523347"/>
                <a:gd name="connsiteX9" fmla="*/ 307093 w 473097"/>
                <a:gd name="connsiteY9" fmla="*/ 512775 h 523347"/>
                <a:gd name="connsiteX10" fmla="*/ 242808 w 473097"/>
                <a:gd name="connsiteY10" fmla="*/ 516724 h 523347"/>
                <a:gd name="connsiteX11" fmla="*/ 221906 w 473097"/>
                <a:gd name="connsiteY11" fmla="*/ 526992 h 523347"/>
                <a:gd name="connsiteX12" fmla="*/ 46010 w 473097"/>
                <a:gd name="connsiteY12" fmla="*/ 524228 h 523347"/>
                <a:gd name="connsiteX13" fmla="*/ 26291 w 473097"/>
                <a:gd name="connsiteY13" fmla="*/ 376523 h 523347"/>
                <a:gd name="connsiteX14" fmla="*/ 242020 w 473097"/>
                <a:gd name="connsiteY14" fmla="*/ 205122 h 523347"/>
                <a:gd name="connsiteX15" fmla="*/ 316953 w 473097"/>
                <a:gd name="connsiteY15" fmla="*/ 85457 h 523347"/>
                <a:gd name="connsiteX16" fmla="*/ 316953 w 473097"/>
                <a:gd name="connsiteY16" fmla="*/ 85457 h 52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3097" h="523347">
                  <a:moveTo>
                    <a:pt x="316953" y="85457"/>
                  </a:moveTo>
                  <a:cubicBezTo>
                    <a:pt x="316953" y="85457"/>
                    <a:pt x="324052" y="13185"/>
                    <a:pt x="330362" y="14765"/>
                  </a:cubicBezTo>
                  <a:cubicBezTo>
                    <a:pt x="336672" y="16344"/>
                    <a:pt x="360730" y="69660"/>
                    <a:pt x="372561" y="66501"/>
                  </a:cubicBezTo>
                  <a:cubicBezTo>
                    <a:pt x="388731" y="62156"/>
                    <a:pt x="385576" y="3706"/>
                    <a:pt x="393463" y="3706"/>
                  </a:cubicBezTo>
                  <a:cubicBezTo>
                    <a:pt x="401351" y="3706"/>
                    <a:pt x="419099" y="48334"/>
                    <a:pt x="434480" y="66501"/>
                  </a:cubicBezTo>
                  <a:cubicBezTo>
                    <a:pt x="449861" y="84667"/>
                    <a:pt x="481017" y="130085"/>
                    <a:pt x="475102" y="170368"/>
                  </a:cubicBezTo>
                  <a:cubicBezTo>
                    <a:pt x="469186" y="212231"/>
                    <a:pt x="425014" y="233163"/>
                    <a:pt x="384787" y="226449"/>
                  </a:cubicBezTo>
                  <a:cubicBezTo>
                    <a:pt x="337855" y="311359"/>
                    <a:pt x="322869" y="469332"/>
                    <a:pt x="322080" y="475256"/>
                  </a:cubicBezTo>
                  <a:cubicBezTo>
                    <a:pt x="346926" y="474071"/>
                    <a:pt x="357574" y="492238"/>
                    <a:pt x="354814" y="502902"/>
                  </a:cubicBezTo>
                  <a:cubicBezTo>
                    <a:pt x="352448" y="512775"/>
                    <a:pt x="339827" y="515934"/>
                    <a:pt x="307093" y="512775"/>
                  </a:cubicBezTo>
                  <a:cubicBezTo>
                    <a:pt x="305910" y="520278"/>
                    <a:pt x="286979" y="526202"/>
                    <a:pt x="242808" y="516724"/>
                  </a:cubicBezTo>
                  <a:cubicBezTo>
                    <a:pt x="240836" y="523043"/>
                    <a:pt x="235709" y="526598"/>
                    <a:pt x="221906" y="526992"/>
                  </a:cubicBezTo>
                  <a:cubicBezTo>
                    <a:pt x="207708" y="527387"/>
                    <a:pt x="70856" y="525807"/>
                    <a:pt x="46010" y="524228"/>
                  </a:cubicBezTo>
                  <a:cubicBezTo>
                    <a:pt x="21164" y="522648"/>
                    <a:pt x="-25768" y="469332"/>
                    <a:pt x="26291" y="376523"/>
                  </a:cubicBezTo>
                  <a:cubicBezTo>
                    <a:pt x="78350" y="283714"/>
                    <a:pt x="210469" y="238691"/>
                    <a:pt x="242020" y="205122"/>
                  </a:cubicBezTo>
                  <a:cubicBezTo>
                    <a:pt x="294473" y="149831"/>
                    <a:pt x="312614" y="99675"/>
                    <a:pt x="316953" y="85457"/>
                  </a:cubicBezTo>
                  <a:lnTo>
                    <a:pt x="316953" y="85457"/>
                  </a:lnTo>
                  <a:close/>
                </a:path>
              </a:pathLst>
            </a:custGeom>
            <a:solidFill>
              <a:srgbClr val="000000"/>
            </a:solidFill>
            <a:ln w="3945" cap="flat">
              <a:noFill/>
              <a:prstDash val="solid"/>
              <a:miter/>
            </a:ln>
          </p:spPr>
          <p:txBody>
            <a:bodyPr rtlCol="0" anchor="ctr"/>
            <a:lstStyle/>
            <a:p>
              <a:endParaRPr lang="fr-FR"/>
            </a:p>
          </p:txBody>
        </p:sp>
        <p:sp>
          <p:nvSpPr>
            <p:cNvPr id="4649" name="Forme libre 4648">
              <a:extLst>
                <a:ext uri="{FF2B5EF4-FFF2-40B4-BE49-F238E27FC236}">
                  <a16:creationId xmlns:a16="http://schemas.microsoft.com/office/drawing/2014/main" id="{4ED26558-71E8-92E4-328D-442A6031A950}"/>
                </a:ext>
              </a:extLst>
            </p:cNvPr>
            <p:cNvSpPr/>
            <p:nvPr/>
          </p:nvSpPr>
          <p:spPr>
            <a:xfrm>
              <a:off x="8361108" y="14579156"/>
              <a:ext cx="480485" cy="530850"/>
            </a:xfrm>
            <a:custGeom>
              <a:avLst/>
              <a:gdLst>
                <a:gd name="connsiteX0" fmla="*/ 42730 w 480485"/>
                <a:gd name="connsiteY0" fmla="*/ 529756 h 530850"/>
                <a:gd name="connsiteX1" fmla="*/ 13152 w 480485"/>
                <a:gd name="connsiteY1" fmla="*/ 502111 h 530850"/>
                <a:gd name="connsiteX2" fmla="*/ 26955 w 480485"/>
                <a:gd name="connsiteY2" fmla="*/ 378103 h 530850"/>
                <a:gd name="connsiteX3" fmla="*/ 186681 w 480485"/>
                <a:gd name="connsiteY3" fmla="*/ 243826 h 530850"/>
                <a:gd name="connsiteX4" fmla="*/ 243472 w 480485"/>
                <a:gd name="connsiteY4" fmla="*/ 206307 h 530850"/>
                <a:gd name="connsiteX5" fmla="*/ 317223 w 480485"/>
                <a:gd name="connsiteY5" fmla="*/ 88617 h 530850"/>
                <a:gd name="connsiteX6" fmla="*/ 331421 w 480485"/>
                <a:gd name="connsiteY6" fmla="*/ 15949 h 530850"/>
                <a:gd name="connsiteX7" fmla="*/ 335364 w 480485"/>
                <a:gd name="connsiteY7" fmla="*/ 15159 h 530850"/>
                <a:gd name="connsiteX8" fmla="*/ 350746 w 480485"/>
                <a:gd name="connsiteY8" fmla="*/ 34906 h 530850"/>
                <a:gd name="connsiteX9" fmla="*/ 375986 w 480485"/>
                <a:gd name="connsiteY9" fmla="*/ 66895 h 530850"/>
                <a:gd name="connsiteX10" fmla="*/ 387818 w 480485"/>
                <a:gd name="connsiteY10" fmla="*/ 29377 h 530850"/>
                <a:gd name="connsiteX11" fmla="*/ 397678 w 480485"/>
                <a:gd name="connsiteY11" fmla="*/ 3706 h 530850"/>
                <a:gd name="connsiteX12" fmla="*/ 420552 w 480485"/>
                <a:gd name="connsiteY12" fmla="*/ 34116 h 530850"/>
                <a:gd name="connsiteX13" fmla="*/ 441060 w 480485"/>
                <a:gd name="connsiteY13" fmla="*/ 67685 h 530850"/>
                <a:gd name="connsiteX14" fmla="*/ 482471 w 480485"/>
                <a:gd name="connsiteY14" fmla="*/ 174317 h 530850"/>
                <a:gd name="connsiteX15" fmla="*/ 455652 w 480485"/>
                <a:gd name="connsiteY15" fmla="*/ 218549 h 530850"/>
                <a:gd name="connsiteX16" fmla="*/ 390578 w 480485"/>
                <a:gd name="connsiteY16" fmla="*/ 233952 h 530850"/>
                <a:gd name="connsiteX17" fmla="*/ 329843 w 480485"/>
                <a:gd name="connsiteY17" fmla="*/ 475256 h 530850"/>
                <a:gd name="connsiteX18" fmla="*/ 356661 w 480485"/>
                <a:gd name="connsiteY18" fmla="*/ 487499 h 530850"/>
                <a:gd name="connsiteX19" fmla="*/ 362183 w 480485"/>
                <a:gd name="connsiteY19" fmla="*/ 507640 h 530850"/>
                <a:gd name="connsiteX20" fmla="*/ 313279 w 480485"/>
                <a:gd name="connsiteY20" fmla="*/ 520673 h 530850"/>
                <a:gd name="connsiteX21" fmla="*/ 309729 w 480485"/>
                <a:gd name="connsiteY21" fmla="*/ 524228 h 530850"/>
                <a:gd name="connsiteX22" fmla="*/ 248994 w 480485"/>
                <a:gd name="connsiteY22" fmla="*/ 525017 h 530850"/>
                <a:gd name="connsiteX23" fmla="*/ 225725 w 480485"/>
                <a:gd name="connsiteY23" fmla="*/ 534495 h 530850"/>
                <a:gd name="connsiteX24" fmla="*/ 49435 w 480485"/>
                <a:gd name="connsiteY24" fmla="*/ 531731 h 530850"/>
                <a:gd name="connsiteX25" fmla="*/ 42730 w 480485"/>
                <a:gd name="connsiteY25" fmla="*/ 529756 h 530850"/>
                <a:gd name="connsiteX26" fmla="*/ 42730 w 480485"/>
                <a:gd name="connsiteY26" fmla="*/ 529756 h 530850"/>
                <a:gd name="connsiteX27" fmla="*/ 334576 w 480485"/>
                <a:gd name="connsiteY27" fmla="*/ 23847 h 530850"/>
                <a:gd name="connsiteX28" fmla="*/ 324321 w 480485"/>
                <a:gd name="connsiteY28" fmla="*/ 89406 h 530850"/>
                <a:gd name="connsiteX29" fmla="*/ 324321 w 480485"/>
                <a:gd name="connsiteY29" fmla="*/ 90196 h 530850"/>
                <a:gd name="connsiteX30" fmla="*/ 248600 w 480485"/>
                <a:gd name="connsiteY30" fmla="*/ 211440 h 530850"/>
                <a:gd name="connsiteX31" fmla="*/ 190230 w 480485"/>
                <a:gd name="connsiteY31" fmla="*/ 250144 h 530850"/>
                <a:gd name="connsiteX32" fmla="*/ 33265 w 480485"/>
                <a:gd name="connsiteY32" fmla="*/ 381657 h 530850"/>
                <a:gd name="connsiteX33" fmla="*/ 19462 w 480485"/>
                <a:gd name="connsiteY33" fmla="*/ 498557 h 530850"/>
                <a:gd name="connsiteX34" fmla="*/ 49829 w 480485"/>
                <a:gd name="connsiteY34" fmla="*/ 523832 h 530850"/>
                <a:gd name="connsiteX35" fmla="*/ 225725 w 480485"/>
                <a:gd name="connsiteY35" fmla="*/ 526597 h 530850"/>
                <a:gd name="connsiteX36" fmla="*/ 243472 w 480485"/>
                <a:gd name="connsiteY36" fmla="*/ 519093 h 530850"/>
                <a:gd name="connsiteX37" fmla="*/ 247811 w 480485"/>
                <a:gd name="connsiteY37" fmla="*/ 516723 h 530850"/>
                <a:gd name="connsiteX38" fmla="*/ 305786 w 480485"/>
                <a:gd name="connsiteY38" fmla="*/ 517908 h 530850"/>
                <a:gd name="connsiteX39" fmla="*/ 307757 w 480485"/>
                <a:gd name="connsiteY39" fmla="*/ 515934 h 530850"/>
                <a:gd name="connsiteX40" fmla="*/ 311701 w 480485"/>
                <a:gd name="connsiteY40" fmla="*/ 513169 h 530850"/>
                <a:gd name="connsiteX41" fmla="*/ 355478 w 480485"/>
                <a:gd name="connsiteY41" fmla="*/ 506060 h 530850"/>
                <a:gd name="connsiteX42" fmla="*/ 351534 w 480485"/>
                <a:gd name="connsiteY42" fmla="*/ 492633 h 530850"/>
                <a:gd name="connsiteX43" fmla="*/ 326293 w 480485"/>
                <a:gd name="connsiteY43" fmla="*/ 483154 h 530850"/>
                <a:gd name="connsiteX44" fmla="*/ 322350 w 480485"/>
                <a:gd name="connsiteY44" fmla="*/ 479600 h 530850"/>
                <a:gd name="connsiteX45" fmla="*/ 322350 w 480485"/>
                <a:gd name="connsiteY45" fmla="*/ 478811 h 530850"/>
                <a:gd name="connsiteX46" fmla="*/ 322744 w 480485"/>
                <a:gd name="connsiteY46" fmla="*/ 476441 h 530850"/>
                <a:gd name="connsiteX47" fmla="*/ 385451 w 480485"/>
                <a:gd name="connsiteY47" fmla="*/ 228818 h 530850"/>
                <a:gd name="connsiteX48" fmla="*/ 389395 w 480485"/>
                <a:gd name="connsiteY48" fmla="*/ 226843 h 530850"/>
                <a:gd name="connsiteX49" fmla="*/ 451708 w 480485"/>
                <a:gd name="connsiteY49" fmla="*/ 213415 h 530850"/>
                <a:gd name="connsiteX50" fmla="*/ 475766 w 480485"/>
                <a:gd name="connsiteY50" fmla="*/ 173922 h 530850"/>
                <a:gd name="connsiteX51" fmla="*/ 435933 w 480485"/>
                <a:gd name="connsiteY51" fmla="*/ 73214 h 530850"/>
                <a:gd name="connsiteX52" fmla="*/ 414636 w 480485"/>
                <a:gd name="connsiteY52" fmla="*/ 38461 h 530850"/>
                <a:gd name="connsiteX53" fmla="*/ 398466 w 480485"/>
                <a:gd name="connsiteY53" fmla="*/ 12395 h 530850"/>
                <a:gd name="connsiteX54" fmla="*/ 394917 w 480485"/>
                <a:gd name="connsiteY54" fmla="*/ 30956 h 530850"/>
                <a:gd name="connsiteX55" fmla="*/ 377564 w 480485"/>
                <a:gd name="connsiteY55" fmla="*/ 74399 h 530850"/>
                <a:gd name="connsiteX56" fmla="*/ 344436 w 480485"/>
                <a:gd name="connsiteY56" fmla="*/ 39250 h 530850"/>
                <a:gd name="connsiteX57" fmla="*/ 334576 w 480485"/>
                <a:gd name="connsiteY57" fmla="*/ 23847 h 530850"/>
                <a:gd name="connsiteX58" fmla="*/ 334576 w 480485"/>
                <a:gd name="connsiteY58" fmla="*/ 23847 h 53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80485" h="530850">
                  <a:moveTo>
                    <a:pt x="42730" y="529756"/>
                  </a:moveTo>
                  <a:cubicBezTo>
                    <a:pt x="32871" y="526597"/>
                    <a:pt x="21434" y="517513"/>
                    <a:pt x="13152" y="502111"/>
                  </a:cubicBezTo>
                  <a:cubicBezTo>
                    <a:pt x="2897" y="483154"/>
                    <a:pt x="-8934" y="441686"/>
                    <a:pt x="26955" y="378103"/>
                  </a:cubicBezTo>
                  <a:cubicBezTo>
                    <a:pt x="62450" y="315308"/>
                    <a:pt x="134228" y="273840"/>
                    <a:pt x="186681" y="243826"/>
                  </a:cubicBezTo>
                  <a:cubicBezTo>
                    <a:pt x="211922" y="229212"/>
                    <a:pt x="233218" y="216970"/>
                    <a:pt x="243472" y="206307"/>
                  </a:cubicBezTo>
                  <a:cubicBezTo>
                    <a:pt x="297109" y="149831"/>
                    <a:pt x="314068" y="98884"/>
                    <a:pt x="317223" y="88617"/>
                  </a:cubicBezTo>
                  <a:cubicBezTo>
                    <a:pt x="320378" y="57812"/>
                    <a:pt x="325111" y="20293"/>
                    <a:pt x="331421" y="15949"/>
                  </a:cubicBezTo>
                  <a:cubicBezTo>
                    <a:pt x="332604" y="15159"/>
                    <a:pt x="333787" y="14765"/>
                    <a:pt x="335364" y="15159"/>
                  </a:cubicBezTo>
                  <a:cubicBezTo>
                    <a:pt x="338914" y="15949"/>
                    <a:pt x="342069" y="20689"/>
                    <a:pt x="350746" y="34906"/>
                  </a:cubicBezTo>
                  <a:cubicBezTo>
                    <a:pt x="356267" y="43989"/>
                    <a:pt x="371253" y="68080"/>
                    <a:pt x="375986" y="66895"/>
                  </a:cubicBezTo>
                  <a:cubicBezTo>
                    <a:pt x="383085" y="64921"/>
                    <a:pt x="385846" y="43594"/>
                    <a:pt x="387818" y="29377"/>
                  </a:cubicBezTo>
                  <a:cubicBezTo>
                    <a:pt x="390184" y="13184"/>
                    <a:pt x="391367" y="4101"/>
                    <a:pt x="397678" y="3706"/>
                  </a:cubicBezTo>
                  <a:cubicBezTo>
                    <a:pt x="403988" y="3706"/>
                    <a:pt x="409509" y="13580"/>
                    <a:pt x="420552" y="34116"/>
                  </a:cubicBezTo>
                  <a:cubicBezTo>
                    <a:pt x="427257" y="46359"/>
                    <a:pt x="434355" y="59787"/>
                    <a:pt x="441060" y="67685"/>
                  </a:cubicBezTo>
                  <a:cubicBezTo>
                    <a:pt x="449342" y="77558"/>
                    <a:pt x="489175" y="128110"/>
                    <a:pt x="482471" y="174317"/>
                  </a:cubicBezTo>
                  <a:cubicBezTo>
                    <a:pt x="479710" y="192089"/>
                    <a:pt x="470639" y="207491"/>
                    <a:pt x="455652" y="218549"/>
                  </a:cubicBezTo>
                  <a:cubicBezTo>
                    <a:pt x="437905" y="231582"/>
                    <a:pt x="413847" y="237111"/>
                    <a:pt x="390578" y="233952"/>
                  </a:cubicBezTo>
                  <a:cubicBezTo>
                    <a:pt x="352323" y="305040"/>
                    <a:pt x="335759" y="425099"/>
                    <a:pt x="329843" y="475256"/>
                  </a:cubicBezTo>
                  <a:cubicBezTo>
                    <a:pt x="344830" y="475651"/>
                    <a:pt x="353112" y="483154"/>
                    <a:pt x="356661" y="487499"/>
                  </a:cubicBezTo>
                  <a:cubicBezTo>
                    <a:pt x="361394" y="493423"/>
                    <a:pt x="363760" y="501321"/>
                    <a:pt x="362183" y="507640"/>
                  </a:cubicBezTo>
                  <a:cubicBezTo>
                    <a:pt x="358633" y="521462"/>
                    <a:pt x="340886" y="522647"/>
                    <a:pt x="313279" y="520673"/>
                  </a:cubicBezTo>
                  <a:cubicBezTo>
                    <a:pt x="312490" y="521858"/>
                    <a:pt x="311307" y="523043"/>
                    <a:pt x="309729" y="524228"/>
                  </a:cubicBezTo>
                  <a:cubicBezTo>
                    <a:pt x="300264" y="530546"/>
                    <a:pt x="278179" y="530941"/>
                    <a:pt x="248994" y="525017"/>
                  </a:cubicBezTo>
                  <a:cubicBezTo>
                    <a:pt x="245444" y="531336"/>
                    <a:pt x="238346" y="534495"/>
                    <a:pt x="225725" y="534495"/>
                  </a:cubicBezTo>
                  <a:cubicBezTo>
                    <a:pt x="210344" y="534891"/>
                    <a:pt x="74281" y="533310"/>
                    <a:pt x="49435" y="531731"/>
                  </a:cubicBezTo>
                  <a:cubicBezTo>
                    <a:pt x="47463" y="530941"/>
                    <a:pt x="45097" y="530546"/>
                    <a:pt x="42730" y="529756"/>
                  </a:cubicBezTo>
                  <a:lnTo>
                    <a:pt x="42730" y="529756"/>
                  </a:lnTo>
                  <a:close/>
                  <a:moveTo>
                    <a:pt x="334576" y="23847"/>
                  </a:moveTo>
                  <a:cubicBezTo>
                    <a:pt x="331421" y="32931"/>
                    <a:pt x="327082" y="62551"/>
                    <a:pt x="324321" y="89406"/>
                  </a:cubicBezTo>
                  <a:cubicBezTo>
                    <a:pt x="324321" y="89802"/>
                    <a:pt x="324321" y="89802"/>
                    <a:pt x="324321" y="90196"/>
                  </a:cubicBezTo>
                  <a:cubicBezTo>
                    <a:pt x="321561" y="100069"/>
                    <a:pt x="303814" y="152991"/>
                    <a:pt x="248600" y="211440"/>
                  </a:cubicBezTo>
                  <a:cubicBezTo>
                    <a:pt x="237951" y="222894"/>
                    <a:pt x="216654" y="235136"/>
                    <a:pt x="190230" y="250144"/>
                  </a:cubicBezTo>
                  <a:cubicBezTo>
                    <a:pt x="138566" y="279764"/>
                    <a:pt x="67971" y="320837"/>
                    <a:pt x="33265" y="381657"/>
                  </a:cubicBezTo>
                  <a:cubicBezTo>
                    <a:pt x="-1047" y="442082"/>
                    <a:pt x="9996" y="480785"/>
                    <a:pt x="19462" y="498557"/>
                  </a:cubicBezTo>
                  <a:cubicBezTo>
                    <a:pt x="28532" y="515144"/>
                    <a:pt x="41547" y="523043"/>
                    <a:pt x="49829" y="523832"/>
                  </a:cubicBezTo>
                  <a:cubicBezTo>
                    <a:pt x="73492" y="525412"/>
                    <a:pt x="210739" y="526992"/>
                    <a:pt x="225725" y="526597"/>
                  </a:cubicBezTo>
                  <a:cubicBezTo>
                    <a:pt x="239923" y="526202"/>
                    <a:pt x="242290" y="522647"/>
                    <a:pt x="243472" y="519093"/>
                  </a:cubicBezTo>
                  <a:cubicBezTo>
                    <a:pt x="243867" y="517513"/>
                    <a:pt x="245839" y="516329"/>
                    <a:pt x="247811" y="516723"/>
                  </a:cubicBezTo>
                  <a:cubicBezTo>
                    <a:pt x="280939" y="523832"/>
                    <a:pt x="299475" y="521858"/>
                    <a:pt x="305786" y="517908"/>
                  </a:cubicBezTo>
                  <a:cubicBezTo>
                    <a:pt x="306969" y="517119"/>
                    <a:pt x="307363" y="516329"/>
                    <a:pt x="307757" y="515934"/>
                  </a:cubicBezTo>
                  <a:cubicBezTo>
                    <a:pt x="308152" y="513959"/>
                    <a:pt x="309729" y="512774"/>
                    <a:pt x="311701" y="513169"/>
                  </a:cubicBezTo>
                  <a:cubicBezTo>
                    <a:pt x="347590" y="516329"/>
                    <a:pt x="353900" y="511589"/>
                    <a:pt x="355478" y="506060"/>
                  </a:cubicBezTo>
                  <a:cubicBezTo>
                    <a:pt x="356661" y="502111"/>
                    <a:pt x="355084" y="496582"/>
                    <a:pt x="351534" y="492633"/>
                  </a:cubicBezTo>
                  <a:cubicBezTo>
                    <a:pt x="348379" y="488684"/>
                    <a:pt x="340886" y="482365"/>
                    <a:pt x="326293" y="483154"/>
                  </a:cubicBezTo>
                  <a:cubicBezTo>
                    <a:pt x="324321" y="483154"/>
                    <a:pt x="322744" y="481575"/>
                    <a:pt x="322350" y="479600"/>
                  </a:cubicBezTo>
                  <a:cubicBezTo>
                    <a:pt x="322350" y="479205"/>
                    <a:pt x="322350" y="479205"/>
                    <a:pt x="322350" y="478811"/>
                  </a:cubicBezTo>
                  <a:cubicBezTo>
                    <a:pt x="322350" y="478020"/>
                    <a:pt x="322350" y="477230"/>
                    <a:pt x="322744" y="476441"/>
                  </a:cubicBezTo>
                  <a:cubicBezTo>
                    <a:pt x="328265" y="426284"/>
                    <a:pt x="345618" y="301485"/>
                    <a:pt x="385451" y="228818"/>
                  </a:cubicBezTo>
                  <a:cubicBezTo>
                    <a:pt x="386240" y="227633"/>
                    <a:pt x="387818" y="226843"/>
                    <a:pt x="389395" y="226843"/>
                  </a:cubicBezTo>
                  <a:cubicBezTo>
                    <a:pt x="411875" y="230397"/>
                    <a:pt x="435144" y="225658"/>
                    <a:pt x="451708" y="213415"/>
                  </a:cubicBezTo>
                  <a:cubicBezTo>
                    <a:pt x="465117" y="203542"/>
                    <a:pt x="473399" y="190114"/>
                    <a:pt x="475766" y="173922"/>
                  </a:cubicBezTo>
                  <a:cubicBezTo>
                    <a:pt x="478921" y="152991"/>
                    <a:pt x="470244" y="113892"/>
                    <a:pt x="435933" y="73214"/>
                  </a:cubicBezTo>
                  <a:cubicBezTo>
                    <a:pt x="428834" y="64526"/>
                    <a:pt x="421341" y="50703"/>
                    <a:pt x="414636" y="38461"/>
                  </a:cubicBezTo>
                  <a:cubicBezTo>
                    <a:pt x="409509" y="28587"/>
                    <a:pt x="402410" y="15554"/>
                    <a:pt x="398466" y="12395"/>
                  </a:cubicBezTo>
                  <a:cubicBezTo>
                    <a:pt x="397283" y="15554"/>
                    <a:pt x="396100" y="24638"/>
                    <a:pt x="394917" y="30956"/>
                  </a:cubicBezTo>
                  <a:cubicBezTo>
                    <a:pt x="392156" y="49913"/>
                    <a:pt x="389395" y="71239"/>
                    <a:pt x="377564" y="74399"/>
                  </a:cubicBezTo>
                  <a:cubicBezTo>
                    <a:pt x="368493" y="76769"/>
                    <a:pt x="358239" y="62156"/>
                    <a:pt x="344436" y="39250"/>
                  </a:cubicBezTo>
                  <a:cubicBezTo>
                    <a:pt x="340886" y="33326"/>
                    <a:pt x="336942" y="27007"/>
                    <a:pt x="334576" y="23847"/>
                  </a:cubicBezTo>
                  <a:lnTo>
                    <a:pt x="334576" y="23847"/>
                  </a:lnTo>
                  <a:close/>
                </a:path>
              </a:pathLst>
            </a:custGeom>
            <a:solidFill>
              <a:srgbClr val="000000"/>
            </a:solidFill>
            <a:ln w="3945" cap="flat">
              <a:noFill/>
              <a:prstDash val="solid"/>
              <a:miter/>
            </a:ln>
          </p:spPr>
          <p:txBody>
            <a:bodyPr rtlCol="0" anchor="ctr"/>
            <a:lstStyle/>
            <a:p>
              <a:endParaRPr lang="fr-FR"/>
            </a:p>
          </p:txBody>
        </p:sp>
        <p:grpSp>
          <p:nvGrpSpPr>
            <p:cNvPr id="4650" name="Graphique 2">
              <a:extLst>
                <a:ext uri="{FF2B5EF4-FFF2-40B4-BE49-F238E27FC236}">
                  <a16:creationId xmlns:a16="http://schemas.microsoft.com/office/drawing/2014/main" id="{C1C12409-F1D4-F08B-1522-0F053A7B52C2}"/>
                </a:ext>
              </a:extLst>
            </p:cNvPr>
            <p:cNvGrpSpPr/>
            <p:nvPr/>
          </p:nvGrpSpPr>
          <p:grpSpPr>
            <a:xfrm>
              <a:off x="8528089" y="14908279"/>
              <a:ext cx="184899" cy="200086"/>
              <a:chOff x="8528089" y="14908279"/>
              <a:chExt cx="184899" cy="200086"/>
            </a:xfrm>
            <a:solidFill>
              <a:srgbClr val="FFFFFF"/>
            </a:solidFill>
          </p:grpSpPr>
          <p:sp>
            <p:nvSpPr>
              <p:cNvPr id="4661" name="Forme libre 4660">
                <a:extLst>
                  <a:ext uri="{FF2B5EF4-FFF2-40B4-BE49-F238E27FC236}">
                    <a16:creationId xmlns:a16="http://schemas.microsoft.com/office/drawing/2014/main" id="{2A1842CF-9C3D-1E2C-BBDE-C56EBDE22785}"/>
                  </a:ext>
                </a:extLst>
              </p:cNvPr>
              <p:cNvSpPr/>
              <p:nvPr/>
            </p:nvSpPr>
            <p:spPr>
              <a:xfrm>
                <a:off x="8528089" y="14908279"/>
                <a:ext cx="184899" cy="191002"/>
              </a:xfrm>
              <a:custGeom>
                <a:avLst/>
                <a:gdLst>
                  <a:gd name="connsiteX0" fmla="*/ 83596 w 184899"/>
                  <a:gd name="connsiteY0" fmla="*/ 194752 h 191002"/>
                  <a:gd name="connsiteX1" fmla="*/ 82018 w 184899"/>
                  <a:gd name="connsiteY1" fmla="*/ 191988 h 191002"/>
                  <a:gd name="connsiteX2" fmla="*/ 77680 w 184899"/>
                  <a:gd name="connsiteY2" fmla="*/ 172635 h 191002"/>
                  <a:gd name="connsiteX3" fmla="*/ 48495 w 184899"/>
                  <a:gd name="connsiteY3" fmla="*/ 160393 h 191002"/>
                  <a:gd name="connsiteX4" fmla="*/ 46523 w 184899"/>
                  <a:gd name="connsiteY4" fmla="*/ 158813 h 191002"/>
                  <a:gd name="connsiteX5" fmla="*/ 46918 w 184899"/>
                  <a:gd name="connsiteY5" fmla="*/ 156444 h 191002"/>
                  <a:gd name="connsiteX6" fmla="*/ 74130 w 184899"/>
                  <a:gd name="connsiteY6" fmla="*/ 41913 h 191002"/>
                  <a:gd name="connsiteX7" fmla="*/ 5507 w 184899"/>
                  <a:gd name="connsiteY7" fmla="*/ 9134 h 191002"/>
                  <a:gd name="connsiteX8" fmla="*/ 2747 w 184899"/>
                  <a:gd name="connsiteY8" fmla="*/ 7159 h 191002"/>
                  <a:gd name="connsiteX9" fmla="*/ 4719 w 184899"/>
                  <a:gd name="connsiteY9" fmla="*/ 4395 h 191002"/>
                  <a:gd name="connsiteX10" fmla="*/ 78074 w 184899"/>
                  <a:gd name="connsiteY10" fmla="*/ 39543 h 191002"/>
                  <a:gd name="connsiteX11" fmla="*/ 52833 w 184899"/>
                  <a:gd name="connsiteY11" fmla="*/ 156048 h 191002"/>
                  <a:gd name="connsiteX12" fmla="*/ 81229 w 184899"/>
                  <a:gd name="connsiteY12" fmla="*/ 169477 h 191002"/>
                  <a:gd name="connsiteX13" fmla="*/ 86751 w 184899"/>
                  <a:gd name="connsiteY13" fmla="*/ 192382 h 191002"/>
                  <a:gd name="connsiteX14" fmla="*/ 83990 w 184899"/>
                  <a:gd name="connsiteY14" fmla="*/ 194357 h 191002"/>
                  <a:gd name="connsiteX15" fmla="*/ 83596 w 184899"/>
                  <a:gd name="connsiteY15" fmla="*/ 194752 h 191002"/>
                  <a:gd name="connsiteX16" fmla="*/ 83596 w 184899"/>
                  <a:gd name="connsiteY16" fmla="*/ 194752 h 191002"/>
                  <a:gd name="connsiteX17" fmla="*/ 147881 w 184899"/>
                  <a:gd name="connsiteY17" fmla="*/ 189618 h 191002"/>
                  <a:gd name="connsiteX18" fmla="*/ 146303 w 184899"/>
                  <a:gd name="connsiteY18" fmla="*/ 186853 h 191002"/>
                  <a:gd name="connsiteX19" fmla="*/ 142359 w 184899"/>
                  <a:gd name="connsiteY19" fmla="*/ 169871 h 191002"/>
                  <a:gd name="connsiteX20" fmla="*/ 123429 w 184899"/>
                  <a:gd name="connsiteY20" fmla="*/ 159208 h 191002"/>
                  <a:gd name="connsiteX21" fmla="*/ 121457 w 184899"/>
                  <a:gd name="connsiteY21" fmla="*/ 157233 h 191002"/>
                  <a:gd name="connsiteX22" fmla="*/ 149458 w 184899"/>
                  <a:gd name="connsiteY22" fmla="*/ 11504 h 191002"/>
                  <a:gd name="connsiteX23" fmla="*/ 152613 w 184899"/>
                  <a:gd name="connsiteY23" fmla="*/ 9923 h 191002"/>
                  <a:gd name="connsiteX24" fmla="*/ 154191 w 184899"/>
                  <a:gd name="connsiteY24" fmla="*/ 12688 h 191002"/>
                  <a:gd name="connsiteX25" fmla="*/ 126190 w 184899"/>
                  <a:gd name="connsiteY25" fmla="*/ 154863 h 191002"/>
                  <a:gd name="connsiteX26" fmla="*/ 146303 w 184899"/>
                  <a:gd name="connsiteY26" fmla="*/ 167107 h 191002"/>
                  <a:gd name="connsiteX27" fmla="*/ 151430 w 184899"/>
                  <a:gd name="connsiteY27" fmla="*/ 187643 h 191002"/>
                  <a:gd name="connsiteX28" fmla="*/ 147881 w 184899"/>
                  <a:gd name="connsiteY28" fmla="*/ 189618 h 191002"/>
                  <a:gd name="connsiteX29" fmla="*/ 147881 w 184899"/>
                  <a:gd name="connsiteY29" fmla="*/ 189618 h 191002"/>
                  <a:gd name="connsiteX30" fmla="*/ 147881 w 184899"/>
                  <a:gd name="connsiteY30" fmla="*/ 189618 h 191002"/>
                  <a:gd name="connsiteX31" fmla="*/ 184164 w 184899"/>
                  <a:gd name="connsiteY31" fmla="*/ 186458 h 191002"/>
                  <a:gd name="connsiteX32" fmla="*/ 182586 w 184899"/>
                  <a:gd name="connsiteY32" fmla="*/ 183694 h 191002"/>
                  <a:gd name="connsiteX33" fmla="*/ 173121 w 184899"/>
                  <a:gd name="connsiteY33" fmla="*/ 163157 h 191002"/>
                  <a:gd name="connsiteX34" fmla="*/ 171938 w 184899"/>
                  <a:gd name="connsiteY34" fmla="*/ 159998 h 191002"/>
                  <a:gd name="connsiteX35" fmla="*/ 175093 w 184899"/>
                  <a:gd name="connsiteY35" fmla="*/ 158813 h 191002"/>
                  <a:gd name="connsiteX36" fmla="*/ 187319 w 184899"/>
                  <a:gd name="connsiteY36" fmla="*/ 184483 h 191002"/>
                  <a:gd name="connsiteX37" fmla="*/ 184164 w 184899"/>
                  <a:gd name="connsiteY37" fmla="*/ 186458 h 191002"/>
                  <a:gd name="connsiteX38" fmla="*/ 184164 w 184899"/>
                  <a:gd name="connsiteY38" fmla="*/ 186458 h 191002"/>
                  <a:gd name="connsiteX39" fmla="*/ 168389 w 184899"/>
                  <a:gd name="connsiteY39" fmla="*/ 188828 h 191002"/>
                  <a:gd name="connsiteX40" fmla="*/ 166811 w 184899"/>
                  <a:gd name="connsiteY40" fmla="*/ 185668 h 191002"/>
                  <a:gd name="connsiteX41" fmla="*/ 162079 w 184899"/>
                  <a:gd name="connsiteY41" fmla="*/ 171451 h 191002"/>
                  <a:gd name="connsiteX42" fmla="*/ 161289 w 184899"/>
                  <a:gd name="connsiteY42" fmla="*/ 168292 h 191002"/>
                  <a:gd name="connsiteX43" fmla="*/ 164445 w 184899"/>
                  <a:gd name="connsiteY43" fmla="*/ 167502 h 191002"/>
                  <a:gd name="connsiteX44" fmla="*/ 171149 w 184899"/>
                  <a:gd name="connsiteY44" fmla="*/ 187249 h 191002"/>
                  <a:gd name="connsiteX45" fmla="*/ 168389 w 184899"/>
                  <a:gd name="connsiteY45" fmla="*/ 188828 h 191002"/>
                  <a:gd name="connsiteX46" fmla="*/ 168389 w 184899"/>
                  <a:gd name="connsiteY46" fmla="*/ 188828 h 191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4899" h="191002">
                    <a:moveTo>
                      <a:pt x="83596" y="194752"/>
                    </a:moveTo>
                    <a:cubicBezTo>
                      <a:pt x="82412" y="194357"/>
                      <a:pt x="82018" y="193173"/>
                      <a:pt x="82018" y="191988"/>
                    </a:cubicBezTo>
                    <a:cubicBezTo>
                      <a:pt x="83201" y="184089"/>
                      <a:pt x="81624" y="177375"/>
                      <a:pt x="77680" y="172635"/>
                    </a:cubicBezTo>
                    <a:cubicBezTo>
                      <a:pt x="72553" y="165922"/>
                      <a:pt x="62693" y="161972"/>
                      <a:pt x="48495" y="160393"/>
                    </a:cubicBezTo>
                    <a:cubicBezTo>
                      <a:pt x="47707" y="160393"/>
                      <a:pt x="46918" y="159603"/>
                      <a:pt x="46523" y="158813"/>
                    </a:cubicBezTo>
                    <a:cubicBezTo>
                      <a:pt x="46129" y="158023"/>
                      <a:pt x="46129" y="157233"/>
                      <a:pt x="46918" y="156444"/>
                    </a:cubicBezTo>
                    <a:cubicBezTo>
                      <a:pt x="81624" y="111816"/>
                      <a:pt x="91089" y="71533"/>
                      <a:pt x="74130" y="41913"/>
                    </a:cubicBezTo>
                    <a:cubicBezTo>
                      <a:pt x="59144" y="16243"/>
                      <a:pt x="27593" y="5974"/>
                      <a:pt x="5507" y="9134"/>
                    </a:cubicBezTo>
                    <a:cubicBezTo>
                      <a:pt x="4324" y="9134"/>
                      <a:pt x="3141" y="8344"/>
                      <a:pt x="2747" y="7159"/>
                    </a:cubicBezTo>
                    <a:cubicBezTo>
                      <a:pt x="2747" y="5974"/>
                      <a:pt x="3535" y="4789"/>
                      <a:pt x="4719" y="4395"/>
                    </a:cubicBezTo>
                    <a:cubicBezTo>
                      <a:pt x="29170" y="840"/>
                      <a:pt x="61904" y="11898"/>
                      <a:pt x="78074" y="39543"/>
                    </a:cubicBezTo>
                    <a:cubicBezTo>
                      <a:pt x="101343" y="79826"/>
                      <a:pt x="73736" y="128403"/>
                      <a:pt x="52833" y="156048"/>
                    </a:cubicBezTo>
                    <a:cubicBezTo>
                      <a:pt x="66243" y="158023"/>
                      <a:pt x="75708" y="162762"/>
                      <a:pt x="81229" y="169477"/>
                    </a:cubicBezTo>
                    <a:cubicBezTo>
                      <a:pt x="85962" y="175401"/>
                      <a:pt x="87540" y="183299"/>
                      <a:pt x="86751" y="192382"/>
                    </a:cubicBezTo>
                    <a:cubicBezTo>
                      <a:pt x="86751" y="193567"/>
                      <a:pt x="85568" y="194752"/>
                      <a:pt x="83990" y="194357"/>
                    </a:cubicBezTo>
                    <a:cubicBezTo>
                      <a:pt x="83596" y="194752"/>
                      <a:pt x="83596" y="194752"/>
                      <a:pt x="83596" y="194752"/>
                    </a:cubicBezTo>
                    <a:lnTo>
                      <a:pt x="83596" y="194752"/>
                    </a:lnTo>
                    <a:close/>
                    <a:moveTo>
                      <a:pt x="147881" y="189618"/>
                    </a:moveTo>
                    <a:cubicBezTo>
                      <a:pt x="146697" y="189223"/>
                      <a:pt x="145909" y="188038"/>
                      <a:pt x="146303" y="186853"/>
                    </a:cubicBezTo>
                    <a:cubicBezTo>
                      <a:pt x="147486" y="180929"/>
                      <a:pt x="145909" y="175005"/>
                      <a:pt x="142359" y="169871"/>
                    </a:cubicBezTo>
                    <a:cubicBezTo>
                      <a:pt x="138021" y="163947"/>
                      <a:pt x="131316" y="160393"/>
                      <a:pt x="123429" y="159208"/>
                    </a:cubicBezTo>
                    <a:cubicBezTo>
                      <a:pt x="122246" y="159208"/>
                      <a:pt x="121457" y="158023"/>
                      <a:pt x="121457" y="157233"/>
                    </a:cubicBezTo>
                    <a:cubicBezTo>
                      <a:pt x="121062" y="151309"/>
                      <a:pt x="143937" y="31645"/>
                      <a:pt x="149458" y="11504"/>
                    </a:cubicBezTo>
                    <a:cubicBezTo>
                      <a:pt x="149853" y="10319"/>
                      <a:pt x="151036" y="9529"/>
                      <a:pt x="152613" y="9923"/>
                    </a:cubicBezTo>
                    <a:cubicBezTo>
                      <a:pt x="153797" y="10319"/>
                      <a:pt x="154585" y="11504"/>
                      <a:pt x="154191" y="12688"/>
                    </a:cubicBezTo>
                    <a:cubicBezTo>
                      <a:pt x="148669" y="33225"/>
                      <a:pt x="128161" y="138672"/>
                      <a:pt x="126190" y="154863"/>
                    </a:cubicBezTo>
                    <a:cubicBezTo>
                      <a:pt x="134472" y="156444"/>
                      <a:pt x="141570" y="160787"/>
                      <a:pt x="146303" y="167107"/>
                    </a:cubicBezTo>
                    <a:cubicBezTo>
                      <a:pt x="150641" y="173031"/>
                      <a:pt x="152613" y="180534"/>
                      <a:pt x="151430" y="187643"/>
                    </a:cubicBezTo>
                    <a:cubicBezTo>
                      <a:pt x="151036" y="189223"/>
                      <a:pt x="149458" y="190013"/>
                      <a:pt x="147881" y="189618"/>
                    </a:cubicBezTo>
                    <a:cubicBezTo>
                      <a:pt x="148275" y="190013"/>
                      <a:pt x="148275" y="189618"/>
                      <a:pt x="147881" y="189618"/>
                    </a:cubicBezTo>
                    <a:lnTo>
                      <a:pt x="147881" y="189618"/>
                    </a:lnTo>
                    <a:close/>
                    <a:moveTo>
                      <a:pt x="184164" y="186458"/>
                    </a:moveTo>
                    <a:cubicBezTo>
                      <a:pt x="182981" y="186064"/>
                      <a:pt x="182192" y="184879"/>
                      <a:pt x="182586" y="183694"/>
                    </a:cubicBezTo>
                    <a:cubicBezTo>
                      <a:pt x="182586" y="183299"/>
                      <a:pt x="184953" y="169081"/>
                      <a:pt x="173121" y="163157"/>
                    </a:cubicBezTo>
                    <a:cubicBezTo>
                      <a:pt x="171938" y="162368"/>
                      <a:pt x="171544" y="161183"/>
                      <a:pt x="171938" y="159998"/>
                    </a:cubicBezTo>
                    <a:cubicBezTo>
                      <a:pt x="172727" y="158813"/>
                      <a:pt x="173910" y="158418"/>
                      <a:pt x="175093" y="158813"/>
                    </a:cubicBezTo>
                    <a:cubicBezTo>
                      <a:pt x="186925" y="164737"/>
                      <a:pt x="188502" y="178165"/>
                      <a:pt x="187319" y="184483"/>
                    </a:cubicBezTo>
                    <a:cubicBezTo>
                      <a:pt x="186925" y="185668"/>
                      <a:pt x="185742" y="186458"/>
                      <a:pt x="184164" y="186458"/>
                    </a:cubicBezTo>
                    <a:cubicBezTo>
                      <a:pt x="184558" y="186458"/>
                      <a:pt x="184164" y="186458"/>
                      <a:pt x="184164" y="186458"/>
                    </a:cubicBezTo>
                    <a:close/>
                    <a:moveTo>
                      <a:pt x="168389" y="188828"/>
                    </a:moveTo>
                    <a:cubicBezTo>
                      <a:pt x="167205" y="188433"/>
                      <a:pt x="166417" y="186853"/>
                      <a:pt x="166811" y="185668"/>
                    </a:cubicBezTo>
                    <a:cubicBezTo>
                      <a:pt x="166811" y="185274"/>
                      <a:pt x="169572" y="176585"/>
                      <a:pt x="162079" y="171451"/>
                    </a:cubicBezTo>
                    <a:cubicBezTo>
                      <a:pt x="160895" y="170661"/>
                      <a:pt x="160501" y="169081"/>
                      <a:pt x="161289" y="168292"/>
                    </a:cubicBezTo>
                    <a:cubicBezTo>
                      <a:pt x="162079" y="167107"/>
                      <a:pt x="163261" y="167107"/>
                      <a:pt x="164445" y="167502"/>
                    </a:cubicBezTo>
                    <a:cubicBezTo>
                      <a:pt x="173121" y="173031"/>
                      <a:pt x="172727" y="182904"/>
                      <a:pt x="171149" y="187249"/>
                    </a:cubicBezTo>
                    <a:cubicBezTo>
                      <a:pt x="170755" y="188433"/>
                      <a:pt x="169572" y="189223"/>
                      <a:pt x="168389" y="188828"/>
                    </a:cubicBezTo>
                    <a:cubicBezTo>
                      <a:pt x="168389" y="188828"/>
                      <a:pt x="168389" y="188828"/>
                      <a:pt x="168389" y="188828"/>
                    </a:cubicBezTo>
                    <a:close/>
                  </a:path>
                </a:pathLst>
              </a:custGeom>
              <a:solidFill>
                <a:srgbClr val="FFFFFF"/>
              </a:solidFill>
              <a:ln w="3945" cap="flat">
                <a:noFill/>
                <a:prstDash val="solid"/>
                <a:miter/>
              </a:ln>
            </p:spPr>
            <p:txBody>
              <a:bodyPr rtlCol="0" anchor="ctr"/>
              <a:lstStyle/>
              <a:p>
                <a:endParaRPr lang="fr-FR"/>
              </a:p>
            </p:txBody>
          </p:sp>
          <p:sp>
            <p:nvSpPr>
              <p:cNvPr id="4662" name="Forme libre 4661">
                <a:extLst>
                  <a:ext uri="{FF2B5EF4-FFF2-40B4-BE49-F238E27FC236}">
                    <a16:creationId xmlns:a16="http://schemas.microsoft.com/office/drawing/2014/main" id="{2DA37DCC-D88A-63BC-F936-D5E4F2310769}"/>
                  </a:ext>
                </a:extLst>
              </p:cNvPr>
              <p:cNvSpPr/>
              <p:nvPr/>
            </p:nvSpPr>
            <p:spPr>
              <a:xfrm>
                <a:off x="8572552" y="15073595"/>
                <a:ext cx="91095" cy="34770"/>
              </a:xfrm>
              <a:custGeom>
                <a:avLst/>
                <a:gdLst>
                  <a:gd name="connsiteX0" fmla="*/ 90008 w 91095"/>
                  <a:gd name="connsiteY0" fmla="*/ 29460 h 34770"/>
                  <a:gd name="connsiteX1" fmla="*/ 90008 w 91095"/>
                  <a:gd name="connsiteY1" fmla="*/ 29460 h 34770"/>
                  <a:gd name="connsiteX2" fmla="*/ 88430 w 91095"/>
                  <a:gd name="connsiteY2" fmla="*/ 26300 h 34770"/>
                  <a:gd name="connsiteX3" fmla="*/ 88430 w 91095"/>
                  <a:gd name="connsiteY3" fmla="*/ 26300 h 34770"/>
                  <a:gd name="connsiteX4" fmla="*/ 81331 w 91095"/>
                  <a:gd name="connsiteY4" fmla="*/ 8134 h 34770"/>
                  <a:gd name="connsiteX5" fmla="*/ 80542 w 91095"/>
                  <a:gd name="connsiteY5" fmla="*/ 4974 h 34770"/>
                  <a:gd name="connsiteX6" fmla="*/ 83698 w 91095"/>
                  <a:gd name="connsiteY6" fmla="*/ 4185 h 34770"/>
                  <a:gd name="connsiteX7" fmla="*/ 92768 w 91095"/>
                  <a:gd name="connsiteY7" fmla="*/ 27881 h 34770"/>
                  <a:gd name="connsiteX8" fmla="*/ 90008 w 91095"/>
                  <a:gd name="connsiteY8" fmla="*/ 29460 h 34770"/>
                  <a:gd name="connsiteX9" fmla="*/ 90008 w 91095"/>
                  <a:gd name="connsiteY9" fmla="*/ 29460 h 34770"/>
                  <a:gd name="connsiteX10" fmla="*/ 27300 w 91095"/>
                  <a:gd name="connsiteY10" fmla="*/ 34989 h 34770"/>
                  <a:gd name="connsiteX11" fmla="*/ 25723 w 91095"/>
                  <a:gd name="connsiteY11" fmla="*/ 32224 h 34770"/>
                  <a:gd name="connsiteX12" fmla="*/ 15469 w 91095"/>
                  <a:gd name="connsiteY12" fmla="*/ 11293 h 34770"/>
                  <a:gd name="connsiteX13" fmla="*/ 14285 w 91095"/>
                  <a:gd name="connsiteY13" fmla="*/ 8134 h 34770"/>
                  <a:gd name="connsiteX14" fmla="*/ 14285 w 91095"/>
                  <a:gd name="connsiteY14" fmla="*/ 8134 h 34770"/>
                  <a:gd name="connsiteX15" fmla="*/ 17441 w 91095"/>
                  <a:gd name="connsiteY15" fmla="*/ 6949 h 34770"/>
                  <a:gd name="connsiteX16" fmla="*/ 17441 w 91095"/>
                  <a:gd name="connsiteY16" fmla="*/ 6949 h 34770"/>
                  <a:gd name="connsiteX17" fmla="*/ 30061 w 91095"/>
                  <a:gd name="connsiteY17" fmla="*/ 33805 h 34770"/>
                  <a:gd name="connsiteX18" fmla="*/ 27300 w 91095"/>
                  <a:gd name="connsiteY18" fmla="*/ 34989 h 34770"/>
                  <a:gd name="connsiteX19" fmla="*/ 27300 w 91095"/>
                  <a:gd name="connsiteY19" fmla="*/ 34989 h 34770"/>
                  <a:gd name="connsiteX20" fmla="*/ 27300 w 91095"/>
                  <a:gd name="connsiteY20" fmla="*/ 34989 h 34770"/>
                  <a:gd name="connsiteX21" fmla="*/ 15075 w 91095"/>
                  <a:gd name="connsiteY21" fmla="*/ 38148 h 34770"/>
                  <a:gd name="connsiteX22" fmla="*/ 13497 w 91095"/>
                  <a:gd name="connsiteY22" fmla="*/ 35779 h 34770"/>
                  <a:gd name="connsiteX23" fmla="*/ 4426 w 91095"/>
                  <a:gd name="connsiteY23" fmla="*/ 19982 h 34770"/>
                  <a:gd name="connsiteX24" fmla="*/ 2849 w 91095"/>
                  <a:gd name="connsiteY24" fmla="*/ 17217 h 34770"/>
                  <a:gd name="connsiteX25" fmla="*/ 5609 w 91095"/>
                  <a:gd name="connsiteY25" fmla="*/ 15637 h 34770"/>
                  <a:gd name="connsiteX26" fmla="*/ 5609 w 91095"/>
                  <a:gd name="connsiteY26" fmla="*/ 15637 h 34770"/>
                  <a:gd name="connsiteX27" fmla="*/ 18229 w 91095"/>
                  <a:gd name="connsiteY27" fmla="*/ 36174 h 34770"/>
                  <a:gd name="connsiteX28" fmla="*/ 15863 w 91095"/>
                  <a:gd name="connsiteY28" fmla="*/ 38544 h 34770"/>
                  <a:gd name="connsiteX29" fmla="*/ 15075 w 91095"/>
                  <a:gd name="connsiteY29" fmla="*/ 38148 h 34770"/>
                  <a:gd name="connsiteX30" fmla="*/ 15075 w 91095"/>
                  <a:gd name="connsiteY30" fmla="*/ 38148 h 34770"/>
                  <a:gd name="connsiteX31" fmla="*/ 73838 w 91095"/>
                  <a:gd name="connsiteY31" fmla="*/ 31830 h 34770"/>
                  <a:gd name="connsiteX32" fmla="*/ 72260 w 91095"/>
                  <a:gd name="connsiteY32" fmla="*/ 29065 h 34770"/>
                  <a:gd name="connsiteX33" fmla="*/ 66345 w 91095"/>
                  <a:gd name="connsiteY33" fmla="*/ 13267 h 34770"/>
                  <a:gd name="connsiteX34" fmla="*/ 66345 w 91095"/>
                  <a:gd name="connsiteY34" fmla="*/ 13267 h 34770"/>
                  <a:gd name="connsiteX35" fmla="*/ 64767 w 91095"/>
                  <a:gd name="connsiteY35" fmla="*/ 10109 h 34770"/>
                  <a:gd name="connsiteX36" fmla="*/ 67922 w 91095"/>
                  <a:gd name="connsiteY36" fmla="*/ 8528 h 34770"/>
                  <a:gd name="connsiteX37" fmla="*/ 67922 w 91095"/>
                  <a:gd name="connsiteY37" fmla="*/ 8528 h 34770"/>
                  <a:gd name="connsiteX38" fmla="*/ 76993 w 91095"/>
                  <a:gd name="connsiteY38" fmla="*/ 30250 h 34770"/>
                  <a:gd name="connsiteX39" fmla="*/ 73838 w 91095"/>
                  <a:gd name="connsiteY39" fmla="*/ 31830 h 34770"/>
                  <a:gd name="connsiteX40" fmla="*/ 73838 w 91095"/>
                  <a:gd name="connsiteY40" fmla="*/ 31830 h 34770"/>
                  <a:gd name="connsiteX41" fmla="*/ 73838 w 91095"/>
                  <a:gd name="connsiteY41" fmla="*/ 31830 h 3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1095" h="34770">
                    <a:moveTo>
                      <a:pt x="90008" y="29460"/>
                    </a:moveTo>
                    <a:lnTo>
                      <a:pt x="90008" y="29460"/>
                    </a:lnTo>
                    <a:cubicBezTo>
                      <a:pt x="88824" y="29065"/>
                      <a:pt x="88036" y="27485"/>
                      <a:pt x="88430" y="26300"/>
                    </a:cubicBezTo>
                    <a:cubicBezTo>
                      <a:pt x="88430" y="26300"/>
                      <a:pt x="88430" y="26300"/>
                      <a:pt x="88430" y="26300"/>
                    </a:cubicBezTo>
                    <a:cubicBezTo>
                      <a:pt x="88430" y="25906"/>
                      <a:pt x="92374" y="15637"/>
                      <a:pt x="81331" y="8134"/>
                    </a:cubicBezTo>
                    <a:cubicBezTo>
                      <a:pt x="80148" y="7343"/>
                      <a:pt x="79754" y="5764"/>
                      <a:pt x="80542" y="4974"/>
                    </a:cubicBezTo>
                    <a:cubicBezTo>
                      <a:pt x="81331" y="3789"/>
                      <a:pt x="82909" y="3394"/>
                      <a:pt x="83698" y="4185"/>
                    </a:cubicBezTo>
                    <a:cubicBezTo>
                      <a:pt x="95135" y="11688"/>
                      <a:pt x="94740" y="23141"/>
                      <a:pt x="92768" y="27881"/>
                    </a:cubicBezTo>
                    <a:cubicBezTo>
                      <a:pt x="92768" y="29460"/>
                      <a:pt x="91191" y="29855"/>
                      <a:pt x="90008" y="29460"/>
                    </a:cubicBezTo>
                    <a:lnTo>
                      <a:pt x="90008" y="29460"/>
                    </a:lnTo>
                    <a:close/>
                    <a:moveTo>
                      <a:pt x="27300" y="34989"/>
                    </a:moveTo>
                    <a:cubicBezTo>
                      <a:pt x="26117" y="34594"/>
                      <a:pt x="25328" y="33409"/>
                      <a:pt x="25723" y="32224"/>
                    </a:cubicBezTo>
                    <a:cubicBezTo>
                      <a:pt x="25723" y="31830"/>
                      <a:pt x="29667" y="18007"/>
                      <a:pt x="15469" y="11293"/>
                    </a:cubicBezTo>
                    <a:cubicBezTo>
                      <a:pt x="14285" y="10898"/>
                      <a:pt x="13891" y="9318"/>
                      <a:pt x="14285" y="8134"/>
                    </a:cubicBezTo>
                    <a:lnTo>
                      <a:pt x="14285" y="8134"/>
                    </a:lnTo>
                    <a:cubicBezTo>
                      <a:pt x="14680" y="6949"/>
                      <a:pt x="16257" y="6554"/>
                      <a:pt x="17441" y="6949"/>
                    </a:cubicBezTo>
                    <a:cubicBezTo>
                      <a:pt x="17441" y="6949"/>
                      <a:pt x="17441" y="6949"/>
                      <a:pt x="17441" y="6949"/>
                    </a:cubicBezTo>
                    <a:cubicBezTo>
                      <a:pt x="35188" y="15637"/>
                      <a:pt x="30456" y="33409"/>
                      <a:pt x="30061" y="33805"/>
                    </a:cubicBezTo>
                    <a:cubicBezTo>
                      <a:pt x="30061" y="34594"/>
                      <a:pt x="28484" y="35384"/>
                      <a:pt x="27300" y="34989"/>
                    </a:cubicBezTo>
                    <a:lnTo>
                      <a:pt x="27300" y="34989"/>
                    </a:lnTo>
                    <a:lnTo>
                      <a:pt x="27300" y="34989"/>
                    </a:lnTo>
                    <a:close/>
                    <a:moveTo>
                      <a:pt x="15075" y="38148"/>
                    </a:moveTo>
                    <a:cubicBezTo>
                      <a:pt x="13891" y="37754"/>
                      <a:pt x="13497" y="36963"/>
                      <a:pt x="13497" y="35779"/>
                    </a:cubicBezTo>
                    <a:cubicBezTo>
                      <a:pt x="13497" y="35384"/>
                      <a:pt x="13891" y="22746"/>
                      <a:pt x="4426" y="19982"/>
                    </a:cubicBezTo>
                    <a:cubicBezTo>
                      <a:pt x="3243" y="19587"/>
                      <a:pt x="2454" y="18402"/>
                      <a:pt x="2849" y="17217"/>
                    </a:cubicBezTo>
                    <a:cubicBezTo>
                      <a:pt x="3243" y="16033"/>
                      <a:pt x="4426" y="15242"/>
                      <a:pt x="5609" y="15637"/>
                    </a:cubicBezTo>
                    <a:cubicBezTo>
                      <a:pt x="5609" y="15637"/>
                      <a:pt x="5609" y="15637"/>
                      <a:pt x="5609" y="15637"/>
                    </a:cubicBezTo>
                    <a:cubicBezTo>
                      <a:pt x="16257" y="18402"/>
                      <a:pt x="18624" y="30250"/>
                      <a:pt x="18229" y="36174"/>
                    </a:cubicBezTo>
                    <a:cubicBezTo>
                      <a:pt x="18229" y="37359"/>
                      <a:pt x="17046" y="38544"/>
                      <a:pt x="15863" y="38544"/>
                    </a:cubicBezTo>
                    <a:cubicBezTo>
                      <a:pt x="15863" y="38148"/>
                      <a:pt x="15469" y="38148"/>
                      <a:pt x="15075" y="38148"/>
                    </a:cubicBezTo>
                    <a:lnTo>
                      <a:pt x="15075" y="38148"/>
                    </a:lnTo>
                    <a:close/>
                    <a:moveTo>
                      <a:pt x="73838" y="31830"/>
                    </a:moveTo>
                    <a:cubicBezTo>
                      <a:pt x="72655" y="31435"/>
                      <a:pt x="71866" y="30250"/>
                      <a:pt x="72260" y="29065"/>
                    </a:cubicBezTo>
                    <a:cubicBezTo>
                      <a:pt x="72260" y="28670"/>
                      <a:pt x="75810" y="16427"/>
                      <a:pt x="66345" y="13267"/>
                    </a:cubicBezTo>
                    <a:lnTo>
                      <a:pt x="66345" y="13267"/>
                    </a:lnTo>
                    <a:cubicBezTo>
                      <a:pt x="65161" y="12873"/>
                      <a:pt x="64373" y="11293"/>
                      <a:pt x="64767" y="10109"/>
                    </a:cubicBezTo>
                    <a:cubicBezTo>
                      <a:pt x="65161" y="8924"/>
                      <a:pt x="66739" y="8134"/>
                      <a:pt x="67922" y="8528"/>
                    </a:cubicBezTo>
                    <a:lnTo>
                      <a:pt x="67922" y="8528"/>
                    </a:lnTo>
                    <a:cubicBezTo>
                      <a:pt x="78965" y="12083"/>
                      <a:pt x="78571" y="24326"/>
                      <a:pt x="76993" y="30250"/>
                    </a:cubicBezTo>
                    <a:cubicBezTo>
                      <a:pt x="76599" y="31435"/>
                      <a:pt x="75415" y="32224"/>
                      <a:pt x="73838" y="31830"/>
                    </a:cubicBezTo>
                    <a:cubicBezTo>
                      <a:pt x="74232" y="31830"/>
                      <a:pt x="74232" y="31830"/>
                      <a:pt x="73838" y="31830"/>
                    </a:cubicBezTo>
                    <a:lnTo>
                      <a:pt x="73838" y="31830"/>
                    </a:lnTo>
                    <a:close/>
                  </a:path>
                </a:pathLst>
              </a:custGeom>
              <a:solidFill>
                <a:srgbClr val="FFFFFF"/>
              </a:solidFill>
              <a:ln w="3945" cap="flat">
                <a:noFill/>
                <a:prstDash val="solid"/>
                <a:miter/>
              </a:ln>
            </p:spPr>
            <p:txBody>
              <a:bodyPr rtlCol="0" anchor="ctr"/>
              <a:lstStyle/>
              <a:p>
                <a:endParaRPr lang="fr-FR"/>
              </a:p>
            </p:txBody>
          </p:sp>
        </p:grpSp>
        <p:sp>
          <p:nvSpPr>
            <p:cNvPr id="4651" name="Forme libre 4650">
              <a:extLst>
                <a:ext uri="{FF2B5EF4-FFF2-40B4-BE49-F238E27FC236}">
                  <a16:creationId xmlns:a16="http://schemas.microsoft.com/office/drawing/2014/main" id="{9F64A025-557C-2AF4-2B28-D1000231535E}"/>
                </a:ext>
              </a:extLst>
            </p:cNvPr>
            <p:cNvSpPr/>
            <p:nvPr/>
          </p:nvSpPr>
          <p:spPr>
            <a:xfrm>
              <a:off x="8269857" y="14663204"/>
              <a:ext cx="151850" cy="443613"/>
            </a:xfrm>
            <a:custGeom>
              <a:avLst/>
              <a:gdLst>
                <a:gd name="connsiteX0" fmla="*/ 66867 w 151850"/>
                <a:gd name="connsiteY0" fmla="*/ 48811 h 443613"/>
                <a:gd name="connsiteX1" fmla="*/ 77909 w 151850"/>
                <a:gd name="connsiteY1" fmla="*/ 93833 h 443613"/>
                <a:gd name="connsiteX2" fmla="*/ 127207 w 151850"/>
                <a:gd name="connsiteY2" fmla="*/ 218632 h 443613"/>
                <a:gd name="connsiteX3" fmla="*/ 111038 w 151850"/>
                <a:gd name="connsiteY3" fmla="*/ 250622 h 443613"/>
                <a:gd name="connsiteX4" fmla="*/ 81853 w 151850"/>
                <a:gd name="connsiteY4" fmla="*/ 294065 h 443613"/>
                <a:gd name="connsiteX5" fmla="*/ 145349 w 151850"/>
                <a:gd name="connsiteY5" fmla="*/ 412545 h 443613"/>
                <a:gd name="connsiteX6" fmla="*/ 152054 w 151850"/>
                <a:gd name="connsiteY6" fmla="*/ 437820 h 443613"/>
                <a:gd name="connsiteX7" fmla="*/ 141800 w 151850"/>
                <a:gd name="connsiteY7" fmla="*/ 447298 h 443613"/>
                <a:gd name="connsiteX8" fmla="*/ 116165 w 151850"/>
                <a:gd name="connsiteY8" fmla="*/ 438215 h 443613"/>
                <a:gd name="connsiteX9" fmla="*/ 76726 w 151850"/>
                <a:gd name="connsiteY9" fmla="*/ 405436 h 443613"/>
                <a:gd name="connsiteX10" fmla="*/ 38865 w 151850"/>
                <a:gd name="connsiteY10" fmla="*/ 278267 h 443613"/>
                <a:gd name="connsiteX11" fmla="*/ 54640 w 151850"/>
                <a:gd name="connsiteY11" fmla="*/ 247067 h 443613"/>
                <a:gd name="connsiteX12" fmla="*/ 81459 w 151850"/>
                <a:gd name="connsiteY12" fmla="*/ 186248 h 443613"/>
                <a:gd name="connsiteX13" fmla="*/ 59373 w 151850"/>
                <a:gd name="connsiteY13" fmla="*/ 153073 h 443613"/>
                <a:gd name="connsiteX14" fmla="*/ 14807 w 151850"/>
                <a:gd name="connsiteY14" fmla="*/ 105287 h 443613"/>
                <a:gd name="connsiteX15" fmla="*/ 12441 w 151850"/>
                <a:gd name="connsiteY15" fmla="*/ 21561 h 443613"/>
                <a:gd name="connsiteX16" fmla="*/ 52668 w 151850"/>
                <a:gd name="connsiteY16" fmla="*/ 6554 h 443613"/>
                <a:gd name="connsiteX17" fmla="*/ 66867 w 151850"/>
                <a:gd name="connsiteY17" fmla="*/ 48811 h 443613"/>
                <a:gd name="connsiteX18" fmla="*/ 66867 w 151850"/>
                <a:gd name="connsiteY18" fmla="*/ 48811 h 443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1850" h="443613">
                  <a:moveTo>
                    <a:pt x="66867" y="48811"/>
                  </a:moveTo>
                  <a:cubicBezTo>
                    <a:pt x="56218" y="67768"/>
                    <a:pt x="64106" y="78826"/>
                    <a:pt x="77909" y="93833"/>
                  </a:cubicBezTo>
                  <a:cubicBezTo>
                    <a:pt x="115376" y="132142"/>
                    <a:pt x="146138" y="158997"/>
                    <a:pt x="127207" y="218632"/>
                  </a:cubicBezTo>
                  <a:cubicBezTo>
                    <a:pt x="123263" y="230480"/>
                    <a:pt x="117348" y="241539"/>
                    <a:pt x="111038" y="250622"/>
                  </a:cubicBezTo>
                  <a:cubicBezTo>
                    <a:pt x="100389" y="266420"/>
                    <a:pt x="88163" y="278267"/>
                    <a:pt x="81853" y="294065"/>
                  </a:cubicBezTo>
                  <a:cubicBezTo>
                    <a:pt x="65289" y="337112"/>
                    <a:pt x="109066" y="392007"/>
                    <a:pt x="145349" y="412545"/>
                  </a:cubicBezTo>
                  <a:cubicBezTo>
                    <a:pt x="154026" y="417678"/>
                    <a:pt x="157181" y="429132"/>
                    <a:pt x="152054" y="437820"/>
                  </a:cubicBezTo>
                  <a:cubicBezTo>
                    <a:pt x="148110" y="444534"/>
                    <a:pt x="148899" y="447693"/>
                    <a:pt x="141800" y="447298"/>
                  </a:cubicBezTo>
                  <a:cubicBezTo>
                    <a:pt x="129179" y="446904"/>
                    <a:pt x="119714" y="440584"/>
                    <a:pt x="116165" y="438215"/>
                  </a:cubicBezTo>
                  <a:cubicBezTo>
                    <a:pt x="101572" y="429132"/>
                    <a:pt x="88163" y="418073"/>
                    <a:pt x="76726" y="405436"/>
                  </a:cubicBezTo>
                  <a:cubicBezTo>
                    <a:pt x="46358" y="373051"/>
                    <a:pt x="23484" y="323685"/>
                    <a:pt x="38865" y="278267"/>
                  </a:cubicBezTo>
                  <a:cubicBezTo>
                    <a:pt x="42809" y="266420"/>
                    <a:pt x="48724" y="255756"/>
                    <a:pt x="54640" y="247067"/>
                  </a:cubicBezTo>
                  <a:cubicBezTo>
                    <a:pt x="68049" y="226926"/>
                    <a:pt x="82247" y="210338"/>
                    <a:pt x="81459" y="186248"/>
                  </a:cubicBezTo>
                  <a:cubicBezTo>
                    <a:pt x="80670" y="172820"/>
                    <a:pt x="70021" y="163342"/>
                    <a:pt x="59373" y="153073"/>
                  </a:cubicBezTo>
                  <a:cubicBezTo>
                    <a:pt x="43992" y="138461"/>
                    <a:pt x="27428" y="125823"/>
                    <a:pt x="14807" y="105287"/>
                  </a:cubicBezTo>
                  <a:cubicBezTo>
                    <a:pt x="-1362" y="80010"/>
                    <a:pt x="-574" y="48022"/>
                    <a:pt x="12441" y="21561"/>
                  </a:cubicBezTo>
                  <a:cubicBezTo>
                    <a:pt x="19540" y="6158"/>
                    <a:pt x="37288" y="-555"/>
                    <a:pt x="52668" y="6554"/>
                  </a:cubicBezTo>
                  <a:cubicBezTo>
                    <a:pt x="68839" y="14057"/>
                    <a:pt x="75149" y="33409"/>
                    <a:pt x="66867" y="48811"/>
                  </a:cubicBezTo>
                  <a:lnTo>
                    <a:pt x="66867" y="48811"/>
                  </a:lnTo>
                  <a:close/>
                </a:path>
              </a:pathLst>
            </a:custGeom>
            <a:solidFill>
              <a:srgbClr val="000000"/>
            </a:solidFill>
            <a:ln w="3945" cap="flat">
              <a:noFill/>
              <a:prstDash val="solid"/>
              <a:miter/>
            </a:ln>
          </p:spPr>
          <p:txBody>
            <a:bodyPr rtlCol="0" anchor="ctr"/>
            <a:lstStyle/>
            <a:p>
              <a:endParaRPr lang="fr-FR"/>
            </a:p>
          </p:txBody>
        </p:sp>
        <p:sp>
          <p:nvSpPr>
            <p:cNvPr id="4652" name="Forme libre 4651">
              <a:extLst>
                <a:ext uri="{FF2B5EF4-FFF2-40B4-BE49-F238E27FC236}">
                  <a16:creationId xmlns:a16="http://schemas.microsoft.com/office/drawing/2014/main" id="{761711FA-5000-34E9-FECB-A2EF1E5B3BA9}"/>
                </a:ext>
              </a:extLst>
            </p:cNvPr>
            <p:cNvSpPr/>
            <p:nvPr/>
          </p:nvSpPr>
          <p:spPr>
            <a:xfrm rot="-5308731">
              <a:off x="8718569" y="14670578"/>
              <a:ext cx="33965" cy="61515"/>
            </a:xfrm>
            <a:custGeom>
              <a:avLst/>
              <a:gdLst>
                <a:gd name="connsiteX0" fmla="*/ 36743 w 33965"/>
                <a:gd name="connsiteY0" fmla="*/ 34425 h 61515"/>
                <a:gd name="connsiteX1" fmla="*/ 19760 w 33965"/>
                <a:gd name="connsiteY1" fmla="*/ 65183 h 61515"/>
                <a:gd name="connsiteX2" fmla="*/ 2777 w 33965"/>
                <a:gd name="connsiteY2" fmla="*/ 34425 h 61515"/>
                <a:gd name="connsiteX3" fmla="*/ 19760 w 33965"/>
                <a:gd name="connsiteY3" fmla="*/ 3667 h 61515"/>
                <a:gd name="connsiteX4" fmla="*/ 36743 w 33965"/>
                <a:gd name="connsiteY4" fmla="*/ 34425 h 61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65" h="61515">
                  <a:moveTo>
                    <a:pt x="36743" y="34425"/>
                  </a:moveTo>
                  <a:cubicBezTo>
                    <a:pt x="36743" y="51412"/>
                    <a:pt x="29140" y="65183"/>
                    <a:pt x="19760" y="65183"/>
                  </a:cubicBezTo>
                  <a:cubicBezTo>
                    <a:pt x="10381" y="65183"/>
                    <a:pt x="2777" y="51412"/>
                    <a:pt x="2777" y="34425"/>
                  </a:cubicBezTo>
                  <a:cubicBezTo>
                    <a:pt x="2777" y="17438"/>
                    <a:pt x="10381" y="3667"/>
                    <a:pt x="19760" y="3667"/>
                  </a:cubicBezTo>
                  <a:cubicBezTo>
                    <a:pt x="29140" y="3667"/>
                    <a:pt x="36743" y="17438"/>
                    <a:pt x="36743" y="34425"/>
                  </a:cubicBezTo>
                  <a:close/>
                </a:path>
              </a:pathLst>
            </a:custGeom>
            <a:solidFill>
              <a:srgbClr val="FFFFFF"/>
            </a:solidFill>
            <a:ln w="3945" cap="flat">
              <a:noFill/>
              <a:prstDash val="solid"/>
              <a:miter/>
            </a:ln>
          </p:spPr>
          <p:txBody>
            <a:bodyPr rtlCol="0" anchor="ctr"/>
            <a:lstStyle/>
            <a:p>
              <a:endParaRPr lang="fr-FR"/>
            </a:p>
          </p:txBody>
        </p:sp>
        <p:sp>
          <p:nvSpPr>
            <p:cNvPr id="4653" name="Forme libre 4652">
              <a:extLst>
                <a:ext uri="{FF2B5EF4-FFF2-40B4-BE49-F238E27FC236}">
                  <a16:creationId xmlns:a16="http://schemas.microsoft.com/office/drawing/2014/main" id="{9C953FEA-F532-F4A7-EA99-72963A50945B}"/>
                </a:ext>
              </a:extLst>
            </p:cNvPr>
            <p:cNvSpPr/>
            <p:nvPr/>
          </p:nvSpPr>
          <p:spPr>
            <a:xfrm>
              <a:off x="8701619" y="14680998"/>
              <a:ext cx="69017" cy="40777"/>
            </a:xfrm>
            <a:custGeom>
              <a:avLst/>
              <a:gdLst>
                <a:gd name="connsiteX0" fmla="*/ 20920 w 69017"/>
                <a:gd name="connsiteY0" fmla="*/ 41630 h 40777"/>
                <a:gd name="connsiteX1" fmla="*/ 2778 w 69017"/>
                <a:gd name="connsiteY1" fmla="*/ 23069 h 40777"/>
                <a:gd name="connsiteX2" fmla="*/ 37878 w 69017"/>
                <a:gd name="connsiteY2" fmla="*/ 3717 h 40777"/>
                <a:gd name="connsiteX3" fmla="*/ 61147 w 69017"/>
                <a:gd name="connsiteY3" fmla="*/ 9641 h 40777"/>
                <a:gd name="connsiteX4" fmla="*/ 71795 w 69017"/>
                <a:gd name="connsiteY4" fmla="*/ 25043 h 40777"/>
                <a:gd name="connsiteX5" fmla="*/ 60358 w 69017"/>
                <a:gd name="connsiteY5" fmla="*/ 39656 h 40777"/>
                <a:gd name="connsiteX6" fmla="*/ 36695 w 69017"/>
                <a:gd name="connsiteY6" fmla="*/ 44395 h 40777"/>
                <a:gd name="connsiteX7" fmla="*/ 20920 w 69017"/>
                <a:gd name="connsiteY7" fmla="*/ 41630 h 40777"/>
                <a:gd name="connsiteX8" fmla="*/ 51682 w 69017"/>
                <a:gd name="connsiteY8" fmla="*/ 12800 h 40777"/>
                <a:gd name="connsiteX9" fmla="*/ 37878 w 69017"/>
                <a:gd name="connsiteY9" fmla="*/ 10431 h 40777"/>
                <a:gd name="connsiteX10" fmla="*/ 10271 w 69017"/>
                <a:gd name="connsiteY10" fmla="*/ 23069 h 40777"/>
                <a:gd name="connsiteX11" fmla="*/ 37089 w 69017"/>
                <a:gd name="connsiteY11" fmla="*/ 36891 h 40777"/>
                <a:gd name="connsiteX12" fmla="*/ 57203 w 69017"/>
                <a:gd name="connsiteY12" fmla="*/ 32942 h 40777"/>
                <a:gd name="connsiteX13" fmla="*/ 64696 w 69017"/>
                <a:gd name="connsiteY13" fmla="*/ 24254 h 40777"/>
                <a:gd name="connsiteX14" fmla="*/ 57992 w 69017"/>
                <a:gd name="connsiteY14" fmla="*/ 15170 h 40777"/>
                <a:gd name="connsiteX15" fmla="*/ 51682 w 69017"/>
                <a:gd name="connsiteY15" fmla="*/ 12800 h 4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017" h="40777">
                  <a:moveTo>
                    <a:pt x="20920" y="41630"/>
                  </a:moveTo>
                  <a:cubicBezTo>
                    <a:pt x="9877" y="38076"/>
                    <a:pt x="2778" y="30967"/>
                    <a:pt x="2778" y="23069"/>
                  </a:cubicBezTo>
                  <a:cubicBezTo>
                    <a:pt x="3172" y="11616"/>
                    <a:pt x="18553" y="2927"/>
                    <a:pt x="37878" y="3717"/>
                  </a:cubicBezTo>
                  <a:cubicBezTo>
                    <a:pt x="46555" y="4112"/>
                    <a:pt x="54837" y="6086"/>
                    <a:pt x="61147" y="9641"/>
                  </a:cubicBezTo>
                  <a:cubicBezTo>
                    <a:pt x="68246" y="13591"/>
                    <a:pt x="71795" y="19119"/>
                    <a:pt x="71795" y="25043"/>
                  </a:cubicBezTo>
                  <a:cubicBezTo>
                    <a:pt x="71795" y="30967"/>
                    <a:pt x="67457" y="36102"/>
                    <a:pt x="60358" y="39656"/>
                  </a:cubicBezTo>
                  <a:cubicBezTo>
                    <a:pt x="54048" y="42815"/>
                    <a:pt x="45372" y="44790"/>
                    <a:pt x="36695" y="44395"/>
                  </a:cubicBezTo>
                  <a:cubicBezTo>
                    <a:pt x="31174" y="44000"/>
                    <a:pt x="25653" y="43211"/>
                    <a:pt x="20920" y="41630"/>
                  </a:cubicBezTo>
                  <a:close/>
                  <a:moveTo>
                    <a:pt x="51682" y="12800"/>
                  </a:moveTo>
                  <a:cubicBezTo>
                    <a:pt x="47738" y="11616"/>
                    <a:pt x="43005" y="10431"/>
                    <a:pt x="37878" y="10431"/>
                  </a:cubicBezTo>
                  <a:cubicBezTo>
                    <a:pt x="21709" y="10036"/>
                    <a:pt x="10666" y="16749"/>
                    <a:pt x="10271" y="23069"/>
                  </a:cubicBezTo>
                  <a:cubicBezTo>
                    <a:pt x="9877" y="29388"/>
                    <a:pt x="20920" y="36496"/>
                    <a:pt x="37089" y="36891"/>
                  </a:cubicBezTo>
                  <a:cubicBezTo>
                    <a:pt x="44583" y="37287"/>
                    <a:pt x="52076" y="35706"/>
                    <a:pt x="57203" y="32942"/>
                  </a:cubicBezTo>
                  <a:cubicBezTo>
                    <a:pt x="61936" y="30572"/>
                    <a:pt x="64696" y="27413"/>
                    <a:pt x="64696" y="24254"/>
                  </a:cubicBezTo>
                  <a:cubicBezTo>
                    <a:pt x="64696" y="21094"/>
                    <a:pt x="62330" y="17934"/>
                    <a:pt x="57992" y="15170"/>
                  </a:cubicBezTo>
                  <a:cubicBezTo>
                    <a:pt x="55626" y="14380"/>
                    <a:pt x="53654" y="13591"/>
                    <a:pt x="51682" y="12800"/>
                  </a:cubicBezTo>
                  <a:close/>
                </a:path>
              </a:pathLst>
            </a:custGeom>
            <a:solidFill>
              <a:srgbClr val="000000"/>
            </a:solidFill>
            <a:ln w="3945" cap="flat">
              <a:noFill/>
              <a:prstDash val="solid"/>
              <a:miter/>
            </a:ln>
          </p:spPr>
          <p:txBody>
            <a:bodyPr rtlCol="0" anchor="ctr"/>
            <a:lstStyle/>
            <a:p>
              <a:endParaRPr lang="fr-FR"/>
            </a:p>
          </p:txBody>
        </p:sp>
        <p:sp>
          <p:nvSpPr>
            <p:cNvPr id="4654" name="Forme libre 4653">
              <a:extLst>
                <a:ext uri="{FF2B5EF4-FFF2-40B4-BE49-F238E27FC236}">
                  <a16:creationId xmlns:a16="http://schemas.microsoft.com/office/drawing/2014/main" id="{CFFB4EB2-5C0C-C978-5672-4F86A7519386}"/>
                </a:ext>
              </a:extLst>
            </p:cNvPr>
            <p:cNvSpPr/>
            <p:nvPr/>
          </p:nvSpPr>
          <p:spPr>
            <a:xfrm>
              <a:off x="8722499" y="14678177"/>
              <a:ext cx="53872" cy="53947"/>
            </a:xfrm>
            <a:custGeom>
              <a:avLst/>
              <a:gdLst>
                <a:gd name="connsiteX0" fmla="*/ 33666 w 53872"/>
                <a:gd name="connsiteY0" fmla="*/ 6739 h 53947"/>
                <a:gd name="connsiteX1" fmla="*/ 47142 w 53872"/>
                <a:gd name="connsiteY1" fmla="*/ 33713 h 53947"/>
                <a:gd name="connsiteX2" fmla="*/ 20206 w 53872"/>
                <a:gd name="connsiteY2" fmla="*/ 47208 h 53947"/>
                <a:gd name="connsiteX3" fmla="*/ 6730 w 53872"/>
                <a:gd name="connsiteY3" fmla="*/ 20235 h 53947"/>
                <a:gd name="connsiteX4" fmla="*/ 33666 w 53872"/>
                <a:gd name="connsiteY4" fmla="*/ 6739 h 53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2" h="53947">
                  <a:moveTo>
                    <a:pt x="33666" y="6739"/>
                  </a:moveTo>
                  <a:cubicBezTo>
                    <a:pt x="44826" y="10461"/>
                    <a:pt x="50859" y="22537"/>
                    <a:pt x="47142" y="33713"/>
                  </a:cubicBezTo>
                  <a:cubicBezTo>
                    <a:pt x="43425" y="44888"/>
                    <a:pt x="31365" y="50930"/>
                    <a:pt x="20206" y="47208"/>
                  </a:cubicBezTo>
                  <a:cubicBezTo>
                    <a:pt x="9046" y="43486"/>
                    <a:pt x="3013" y="31410"/>
                    <a:pt x="6730" y="20235"/>
                  </a:cubicBezTo>
                  <a:cubicBezTo>
                    <a:pt x="10447" y="9059"/>
                    <a:pt x="22507" y="3017"/>
                    <a:pt x="33666" y="6739"/>
                  </a:cubicBezTo>
                  <a:close/>
                </a:path>
              </a:pathLst>
            </a:custGeom>
            <a:solidFill>
              <a:srgbClr val="000000"/>
            </a:solidFill>
            <a:ln w="3945" cap="flat">
              <a:noFill/>
              <a:prstDash val="solid"/>
              <a:miter/>
            </a:ln>
          </p:spPr>
          <p:txBody>
            <a:bodyPr rtlCol="0" anchor="ctr"/>
            <a:lstStyle/>
            <a:p>
              <a:endParaRPr lang="fr-FR"/>
            </a:p>
          </p:txBody>
        </p:sp>
        <p:sp>
          <p:nvSpPr>
            <p:cNvPr id="4655" name="Forme libre 4654">
              <a:extLst>
                <a:ext uri="{FF2B5EF4-FFF2-40B4-BE49-F238E27FC236}">
                  <a16:creationId xmlns:a16="http://schemas.microsoft.com/office/drawing/2014/main" id="{D897ABC5-EA7F-5A73-5C48-94A89640F2BA}"/>
                </a:ext>
              </a:extLst>
            </p:cNvPr>
            <p:cNvSpPr/>
            <p:nvPr/>
          </p:nvSpPr>
          <p:spPr>
            <a:xfrm>
              <a:off x="8777108" y="14659089"/>
              <a:ext cx="67349" cy="52808"/>
            </a:xfrm>
            <a:custGeom>
              <a:avLst/>
              <a:gdLst>
                <a:gd name="connsiteX0" fmla="*/ 61319 w 67349"/>
                <a:gd name="connsiteY0" fmla="*/ 15871 h 52808"/>
                <a:gd name="connsiteX1" fmla="*/ 39705 w 67349"/>
                <a:gd name="connsiteY1" fmla="*/ 42276 h 52808"/>
                <a:gd name="connsiteX2" fmla="*/ 6030 w 67349"/>
                <a:gd name="connsiteY2" fmla="*/ 36937 h 52808"/>
                <a:gd name="connsiteX3" fmla="*/ 27644 w 67349"/>
                <a:gd name="connsiteY3" fmla="*/ 10532 h 52808"/>
                <a:gd name="connsiteX4" fmla="*/ 61319 w 67349"/>
                <a:gd name="connsiteY4" fmla="*/ 15871 h 52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9" h="52808">
                  <a:moveTo>
                    <a:pt x="61319" y="15871"/>
                  </a:moveTo>
                  <a:cubicBezTo>
                    <a:pt x="64650" y="24637"/>
                    <a:pt x="54973" y="36459"/>
                    <a:pt x="39705" y="42276"/>
                  </a:cubicBezTo>
                  <a:cubicBezTo>
                    <a:pt x="24438" y="48093"/>
                    <a:pt x="9361" y="45702"/>
                    <a:pt x="6030" y="36937"/>
                  </a:cubicBezTo>
                  <a:cubicBezTo>
                    <a:pt x="2700" y="28172"/>
                    <a:pt x="12377" y="16349"/>
                    <a:pt x="27644" y="10532"/>
                  </a:cubicBezTo>
                  <a:cubicBezTo>
                    <a:pt x="42912" y="4715"/>
                    <a:pt x="57989" y="7106"/>
                    <a:pt x="61319" y="15871"/>
                  </a:cubicBezTo>
                  <a:close/>
                </a:path>
              </a:pathLst>
            </a:custGeom>
            <a:solidFill>
              <a:srgbClr val="FFFFFF"/>
            </a:solidFill>
            <a:ln w="3945" cap="flat">
              <a:noFill/>
              <a:prstDash val="solid"/>
              <a:miter/>
            </a:ln>
          </p:spPr>
          <p:txBody>
            <a:bodyPr rtlCol="0" anchor="ctr"/>
            <a:lstStyle/>
            <a:p>
              <a:endParaRPr lang="fr-FR"/>
            </a:p>
          </p:txBody>
        </p:sp>
        <p:sp>
          <p:nvSpPr>
            <p:cNvPr id="4656" name="Forme libre 4655">
              <a:extLst>
                <a:ext uri="{FF2B5EF4-FFF2-40B4-BE49-F238E27FC236}">
                  <a16:creationId xmlns:a16="http://schemas.microsoft.com/office/drawing/2014/main" id="{DA094C9A-C2CA-9894-0B63-A025F1CACFC6}"/>
                </a:ext>
              </a:extLst>
            </p:cNvPr>
            <p:cNvSpPr/>
            <p:nvPr/>
          </p:nvSpPr>
          <p:spPr>
            <a:xfrm>
              <a:off x="8778877" y="14663781"/>
              <a:ext cx="63578" cy="44801"/>
            </a:xfrm>
            <a:custGeom>
              <a:avLst/>
              <a:gdLst>
                <a:gd name="connsiteX0" fmla="*/ 14277 w 63578"/>
                <a:gd name="connsiteY0" fmla="*/ 46995 h 44801"/>
                <a:gd name="connsiteX1" fmla="*/ 3629 w 63578"/>
                <a:gd name="connsiteY1" fmla="*/ 37912 h 44801"/>
                <a:gd name="connsiteX2" fmla="*/ 7967 w 63578"/>
                <a:gd name="connsiteY2" fmla="*/ 20140 h 44801"/>
                <a:gd name="connsiteX3" fmla="*/ 27292 w 63578"/>
                <a:gd name="connsiteY3" fmla="*/ 7108 h 44801"/>
                <a:gd name="connsiteX4" fmla="*/ 50560 w 63578"/>
                <a:gd name="connsiteY4" fmla="*/ 3948 h 44801"/>
                <a:gd name="connsiteX5" fmla="*/ 65547 w 63578"/>
                <a:gd name="connsiteY5" fmla="*/ 14216 h 44801"/>
                <a:gd name="connsiteX6" fmla="*/ 61209 w 63578"/>
                <a:gd name="connsiteY6" fmla="*/ 31988 h 44801"/>
                <a:gd name="connsiteX7" fmla="*/ 41884 w 63578"/>
                <a:gd name="connsiteY7" fmla="*/ 45021 h 44801"/>
                <a:gd name="connsiteX8" fmla="*/ 18615 w 63578"/>
                <a:gd name="connsiteY8" fmla="*/ 48180 h 44801"/>
                <a:gd name="connsiteX9" fmla="*/ 14277 w 63578"/>
                <a:gd name="connsiteY9" fmla="*/ 46995 h 44801"/>
                <a:gd name="connsiteX10" fmla="*/ 14277 w 63578"/>
                <a:gd name="connsiteY10" fmla="*/ 46995 h 44801"/>
                <a:gd name="connsiteX11" fmla="*/ 52927 w 63578"/>
                <a:gd name="connsiteY11" fmla="*/ 11847 h 44801"/>
                <a:gd name="connsiteX12" fmla="*/ 49771 w 63578"/>
                <a:gd name="connsiteY12" fmla="*/ 11057 h 44801"/>
                <a:gd name="connsiteX13" fmla="*/ 30446 w 63578"/>
                <a:gd name="connsiteY13" fmla="*/ 13821 h 44801"/>
                <a:gd name="connsiteX14" fmla="*/ 14277 w 63578"/>
                <a:gd name="connsiteY14" fmla="*/ 24880 h 44801"/>
                <a:gd name="connsiteX15" fmla="*/ 11121 w 63578"/>
                <a:gd name="connsiteY15" fmla="*/ 35543 h 44801"/>
                <a:gd name="connsiteX16" fmla="*/ 20587 w 63578"/>
                <a:gd name="connsiteY16" fmla="*/ 41467 h 44801"/>
                <a:gd name="connsiteX17" fmla="*/ 39912 w 63578"/>
                <a:gd name="connsiteY17" fmla="*/ 38702 h 44801"/>
                <a:gd name="connsiteX18" fmla="*/ 56082 w 63578"/>
                <a:gd name="connsiteY18" fmla="*/ 27644 h 44801"/>
                <a:gd name="connsiteX19" fmla="*/ 59237 w 63578"/>
                <a:gd name="connsiteY19" fmla="*/ 16981 h 44801"/>
                <a:gd name="connsiteX20" fmla="*/ 52927 w 63578"/>
                <a:gd name="connsiteY20" fmla="*/ 11847 h 44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578" h="44801">
                  <a:moveTo>
                    <a:pt x="14277" y="46995"/>
                  </a:moveTo>
                  <a:cubicBezTo>
                    <a:pt x="9150" y="45416"/>
                    <a:pt x="5206" y="41861"/>
                    <a:pt x="3629" y="37912"/>
                  </a:cubicBezTo>
                  <a:cubicBezTo>
                    <a:pt x="1657" y="32383"/>
                    <a:pt x="3234" y="26064"/>
                    <a:pt x="7967" y="20140"/>
                  </a:cubicBezTo>
                  <a:cubicBezTo>
                    <a:pt x="12305" y="14611"/>
                    <a:pt x="19404" y="9872"/>
                    <a:pt x="27292" y="7108"/>
                  </a:cubicBezTo>
                  <a:cubicBezTo>
                    <a:pt x="35179" y="3948"/>
                    <a:pt x="43461" y="3158"/>
                    <a:pt x="50560" y="3948"/>
                  </a:cubicBezTo>
                  <a:cubicBezTo>
                    <a:pt x="58448" y="5133"/>
                    <a:pt x="63575" y="8687"/>
                    <a:pt x="65547" y="14216"/>
                  </a:cubicBezTo>
                  <a:cubicBezTo>
                    <a:pt x="67519" y="19745"/>
                    <a:pt x="65941" y="26064"/>
                    <a:pt x="61209" y="31988"/>
                  </a:cubicBezTo>
                  <a:cubicBezTo>
                    <a:pt x="56871" y="37517"/>
                    <a:pt x="49771" y="42256"/>
                    <a:pt x="41884" y="45021"/>
                  </a:cubicBezTo>
                  <a:cubicBezTo>
                    <a:pt x="33996" y="48180"/>
                    <a:pt x="25714" y="48970"/>
                    <a:pt x="18615" y="48180"/>
                  </a:cubicBezTo>
                  <a:cubicBezTo>
                    <a:pt x="17037" y="47785"/>
                    <a:pt x="15460" y="47785"/>
                    <a:pt x="14277" y="46995"/>
                  </a:cubicBezTo>
                  <a:lnTo>
                    <a:pt x="14277" y="46995"/>
                  </a:lnTo>
                  <a:close/>
                  <a:moveTo>
                    <a:pt x="52927" y="11847"/>
                  </a:moveTo>
                  <a:cubicBezTo>
                    <a:pt x="51743" y="11451"/>
                    <a:pt x="50955" y="11057"/>
                    <a:pt x="49771" y="11057"/>
                  </a:cubicBezTo>
                  <a:cubicBezTo>
                    <a:pt x="43856" y="10266"/>
                    <a:pt x="37151" y="11057"/>
                    <a:pt x="30446" y="13821"/>
                  </a:cubicBezTo>
                  <a:cubicBezTo>
                    <a:pt x="23742" y="16586"/>
                    <a:pt x="17826" y="20140"/>
                    <a:pt x="14277" y="24880"/>
                  </a:cubicBezTo>
                  <a:cubicBezTo>
                    <a:pt x="11121" y="28829"/>
                    <a:pt x="9939" y="32778"/>
                    <a:pt x="11121" y="35543"/>
                  </a:cubicBezTo>
                  <a:cubicBezTo>
                    <a:pt x="12305" y="38307"/>
                    <a:pt x="15854" y="40677"/>
                    <a:pt x="20587" y="41467"/>
                  </a:cubicBezTo>
                  <a:cubicBezTo>
                    <a:pt x="26503" y="42256"/>
                    <a:pt x="33207" y="41467"/>
                    <a:pt x="39912" y="38702"/>
                  </a:cubicBezTo>
                  <a:cubicBezTo>
                    <a:pt x="46616" y="35937"/>
                    <a:pt x="52532" y="32383"/>
                    <a:pt x="56082" y="27644"/>
                  </a:cubicBezTo>
                  <a:cubicBezTo>
                    <a:pt x="59237" y="23695"/>
                    <a:pt x="60420" y="19745"/>
                    <a:pt x="59237" y="16981"/>
                  </a:cubicBezTo>
                  <a:cubicBezTo>
                    <a:pt x="58053" y="14611"/>
                    <a:pt x="56082" y="13032"/>
                    <a:pt x="52927" y="11847"/>
                  </a:cubicBezTo>
                  <a:close/>
                </a:path>
              </a:pathLst>
            </a:custGeom>
            <a:solidFill>
              <a:srgbClr val="000000"/>
            </a:solidFill>
            <a:ln w="3945" cap="flat">
              <a:noFill/>
              <a:prstDash val="solid"/>
              <a:miter/>
            </a:ln>
          </p:spPr>
          <p:txBody>
            <a:bodyPr rtlCol="0" anchor="ctr"/>
            <a:lstStyle/>
            <a:p>
              <a:endParaRPr lang="fr-FR"/>
            </a:p>
          </p:txBody>
        </p:sp>
        <p:sp>
          <p:nvSpPr>
            <p:cNvPr id="4657" name="Forme libre 4656">
              <a:extLst>
                <a:ext uri="{FF2B5EF4-FFF2-40B4-BE49-F238E27FC236}">
                  <a16:creationId xmlns:a16="http://schemas.microsoft.com/office/drawing/2014/main" id="{596C0E8D-37B7-9C78-56E2-3705DC0E2056}"/>
                </a:ext>
              </a:extLst>
            </p:cNvPr>
            <p:cNvSpPr/>
            <p:nvPr/>
          </p:nvSpPr>
          <p:spPr>
            <a:xfrm>
              <a:off x="8796376" y="14658751"/>
              <a:ext cx="53872" cy="53947"/>
            </a:xfrm>
            <a:custGeom>
              <a:avLst/>
              <a:gdLst>
                <a:gd name="connsiteX0" fmla="*/ 33666 w 53872"/>
                <a:gd name="connsiteY0" fmla="*/ 6739 h 53947"/>
                <a:gd name="connsiteX1" fmla="*/ 47142 w 53872"/>
                <a:gd name="connsiteY1" fmla="*/ 33713 h 53947"/>
                <a:gd name="connsiteX2" fmla="*/ 20206 w 53872"/>
                <a:gd name="connsiteY2" fmla="*/ 47208 h 53947"/>
                <a:gd name="connsiteX3" fmla="*/ 6730 w 53872"/>
                <a:gd name="connsiteY3" fmla="*/ 20235 h 53947"/>
                <a:gd name="connsiteX4" fmla="*/ 33666 w 53872"/>
                <a:gd name="connsiteY4" fmla="*/ 6739 h 53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2" h="53947">
                  <a:moveTo>
                    <a:pt x="33666" y="6739"/>
                  </a:moveTo>
                  <a:cubicBezTo>
                    <a:pt x="44826" y="10461"/>
                    <a:pt x="50859" y="22537"/>
                    <a:pt x="47142" y="33713"/>
                  </a:cubicBezTo>
                  <a:cubicBezTo>
                    <a:pt x="43425" y="44888"/>
                    <a:pt x="31365" y="50930"/>
                    <a:pt x="20206" y="47208"/>
                  </a:cubicBezTo>
                  <a:cubicBezTo>
                    <a:pt x="9046" y="43486"/>
                    <a:pt x="3013" y="31410"/>
                    <a:pt x="6730" y="20235"/>
                  </a:cubicBezTo>
                  <a:cubicBezTo>
                    <a:pt x="10447" y="9060"/>
                    <a:pt x="22507" y="3017"/>
                    <a:pt x="33666" y="6739"/>
                  </a:cubicBezTo>
                  <a:close/>
                </a:path>
              </a:pathLst>
            </a:custGeom>
            <a:solidFill>
              <a:srgbClr val="000000"/>
            </a:solidFill>
            <a:ln w="3945" cap="flat">
              <a:noFill/>
              <a:prstDash val="solid"/>
              <a:miter/>
            </a:ln>
          </p:spPr>
          <p:txBody>
            <a:bodyPr rtlCol="0" anchor="ctr"/>
            <a:lstStyle/>
            <a:p>
              <a:endParaRPr lang="fr-FR"/>
            </a:p>
          </p:txBody>
        </p:sp>
        <p:sp>
          <p:nvSpPr>
            <p:cNvPr id="4658" name="Forme libre 4657">
              <a:extLst>
                <a:ext uri="{FF2B5EF4-FFF2-40B4-BE49-F238E27FC236}">
                  <a16:creationId xmlns:a16="http://schemas.microsoft.com/office/drawing/2014/main" id="{FF361EEB-70C3-E733-3428-23552BC22C07}"/>
                </a:ext>
              </a:extLst>
            </p:cNvPr>
            <p:cNvSpPr/>
            <p:nvPr/>
          </p:nvSpPr>
          <p:spPr>
            <a:xfrm>
              <a:off x="8813526" y="14700400"/>
              <a:ext cx="57678" cy="51736"/>
            </a:xfrm>
            <a:custGeom>
              <a:avLst/>
              <a:gdLst>
                <a:gd name="connsiteX0" fmla="*/ 5272 w 57678"/>
                <a:gd name="connsiteY0" fmla="*/ 28949 h 51736"/>
                <a:gd name="connsiteX1" fmla="*/ 2905 w 57678"/>
                <a:gd name="connsiteY1" fmla="*/ 24210 h 51736"/>
                <a:gd name="connsiteX2" fmla="*/ 4088 w 57678"/>
                <a:gd name="connsiteY2" fmla="*/ 22631 h 51736"/>
                <a:gd name="connsiteX3" fmla="*/ 49048 w 57678"/>
                <a:gd name="connsiteY3" fmla="*/ 3674 h 51736"/>
                <a:gd name="connsiteX4" fmla="*/ 52992 w 57678"/>
                <a:gd name="connsiteY4" fmla="*/ 7228 h 51736"/>
                <a:gd name="connsiteX5" fmla="*/ 49837 w 57678"/>
                <a:gd name="connsiteY5" fmla="*/ 11177 h 51736"/>
                <a:gd name="connsiteX6" fmla="*/ 8821 w 57678"/>
                <a:gd name="connsiteY6" fmla="*/ 28555 h 51736"/>
                <a:gd name="connsiteX7" fmla="*/ 5272 w 57678"/>
                <a:gd name="connsiteY7" fmla="*/ 28949 h 51736"/>
                <a:gd name="connsiteX8" fmla="*/ 9610 w 57678"/>
                <a:gd name="connsiteY8" fmla="*/ 40797 h 51736"/>
                <a:gd name="connsiteX9" fmla="*/ 7244 w 57678"/>
                <a:gd name="connsiteY9" fmla="*/ 36058 h 51736"/>
                <a:gd name="connsiteX10" fmla="*/ 9215 w 57678"/>
                <a:gd name="connsiteY10" fmla="*/ 34084 h 51736"/>
                <a:gd name="connsiteX11" fmla="*/ 57330 w 57678"/>
                <a:gd name="connsiteY11" fmla="*/ 25000 h 51736"/>
                <a:gd name="connsiteX12" fmla="*/ 60486 w 57678"/>
                <a:gd name="connsiteY12" fmla="*/ 28949 h 51736"/>
                <a:gd name="connsiteX13" fmla="*/ 56542 w 57678"/>
                <a:gd name="connsiteY13" fmla="*/ 32109 h 51736"/>
                <a:gd name="connsiteX14" fmla="*/ 12765 w 57678"/>
                <a:gd name="connsiteY14" fmla="*/ 40403 h 51736"/>
                <a:gd name="connsiteX15" fmla="*/ 9610 w 57678"/>
                <a:gd name="connsiteY15" fmla="*/ 40797 h 51736"/>
                <a:gd name="connsiteX16" fmla="*/ 10004 w 57678"/>
                <a:gd name="connsiteY16" fmla="*/ 55411 h 51736"/>
                <a:gd name="connsiteX17" fmla="*/ 7638 w 57678"/>
                <a:gd name="connsiteY17" fmla="*/ 50671 h 51736"/>
                <a:gd name="connsiteX18" fmla="*/ 10004 w 57678"/>
                <a:gd name="connsiteY18" fmla="*/ 48302 h 51736"/>
                <a:gd name="connsiteX19" fmla="*/ 55358 w 57678"/>
                <a:gd name="connsiteY19" fmla="*/ 48302 h 51736"/>
                <a:gd name="connsiteX20" fmla="*/ 57330 w 57678"/>
                <a:gd name="connsiteY20" fmla="*/ 53041 h 51736"/>
                <a:gd name="connsiteX21" fmla="*/ 52598 w 57678"/>
                <a:gd name="connsiteY21" fmla="*/ 55015 h 51736"/>
                <a:gd name="connsiteX22" fmla="*/ 11976 w 57678"/>
                <a:gd name="connsiteY22" fmla="*/ 55015 h 51736"/>
                <a:gd name="connsiteX23" fmla="*/ 10004 w 57678"/>
                <a:gd name="connsiteY23" fmla="*/ 55411 h 51736"/>
                <a:gd name="connsiteX24" fmla="*/ 10004 w 57678"/>
                <a:gd name="connsiteY24" fmla="*/ 55411 h 5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678" h="51736">
                  <a:moveTo>
                    <a:pt x="5272" y="28949"/>
                  </a:moveTo>
                  <a:cubicBezTo>
                    <a:pt x="3300" y="28160"/>
                    <a:pt x="2511" y="26185"/>
                    <a:pt x="2905" y="24210"/>
                  </a:cubicBezTo>
                  <a:cubicBezTo>
                    <a:pt x="3300" y="23421"/>
                    <a:pt x="3694" y="23025"/>
                    <a:pt x="4088" y="22631"/>
                  </a:cubicBezTo>
                  <a:cubicBezTo>
                    <a:pt x="4877" y="21841"/>
                    <a:pt x="26174" y="5253"/>
                    <a:pt x="49048" y="3674"/>
                  </a:cubicBezTo>
                  <a:cubicBezTo>
                    <a:pt x="51020" y="3674"/>
                    <a:pt x="52598" y="5253"/>
                    <a:pt x="52992" y="7228"/>
                  </a:cubicBezTo>
                  <a:cubicBezTo>
                    <a:pt x="52992" y="9203"/>
                    <a:pt x="51809" y="10783"/>
                    <a:pt x="49837" y="11177"/>
                  </a:cubicBezTo>
                  <a:cubicBezTo>
                    <a:pt x="29329" y="12758"/>
                    <a:pt x="8821" y="28555"/>
                    <a:pt x="8821" y="28555"/>
                  </a:cubicBezTo>
                  <a:cubicBezTo>
                    <a:pt x="7638" y="29345"/>
                    <a:pt x="6455" y="29345"/>
                    <a:pt x="5272" y="28949"/>
                  </a:cubicBezTo>
                  <a:close/>
                  <a:moveTo>
                    <a:pt x="9610" y="40797"/>
                  </a:moveTo>
                  <a:cubicBezTo>
                    <a:pt x="7638" y="40008"/>
                    <a:pt x="6849" y="38033"/>
                    <a:pt x="7244" y="36058"/>
                  </a:cubicBezTo>
                  <a:cubicBezTo>
                    <a:pt x="7638" y="35269"/>
                    <a:pt x="8032" y="34479"/>
                    <a:pt x="9215" y="34084"/>
                  </a:cubicBezTo>
                  <a:cubicBezTo>
                    <a:pt x="10399" y="33689"/>
                    <a:pt x="34456" y="21841"/>
                    <a:pt x="57330" y="25000"/>
                  </a:cubicBezTo>
                  <a:cubicBezTo>
                    <a:pt x="59302" y="25395"/>
                    <a:pt x="60486" y="26975"/>
                    <a:pt x="60486" y="28949"/>
                  </a:cubicBezTo>
                  <a:cubicBezTo>
                    <a:pt x="60486" y="30924"/>
                    <a:pt x="58514" y="32109"/>
                    <a:pt x="56542" y="32109"/>
                  </a:cubicBezTo>
                  <a:cubicBezTo>
                    <a:pt x="36034" y="28949"/>
                    <a:pt x="12765" y="40403"/>
                    <a:pt x="12765" y="40403"/>
                  </a:cubicBezTo>
                  <a:cubicBezTo>
                    <a:pt x="11582" y="40797"/>
                    <a:pt x="10399" y="41193"/>
                    <a:pt x="9610" y="40797"/>
                  </a:cubicBezTo>
                  <a:close/>
                  <a:moveTo>
                    <a:pt x="10004" y="55411"/>
                  </a:moveTo>
                  <a:cubicBezTo>
                    <a:pt x="8032" y="54620"/>
                    <a:pt x="7244" y="52645"/>
                    <a:pt x="7638" y="50671"/>
                  </a:cubicBezTo>
                  <a:cubicBezTo>
                    <a:pt x="8032" y="49487"/>
                    <a:pt x="8821" y="48696"/>
                    <a:pt x="10004" y="48302"/>
                  </a:cubicBezTo>
                  <a:cubicBezTo>
                    <a:pt x="10793" y="47906"/>
                    <a:pt x="33667" y="40403"/>
                    <a:pt x="55358" y="48302"/>
                  </a:cubicBezTo>
                  <a:cubicBezTo>
                    <a:pt x="57330" y="49091"/>
                    <a:pt x="58119" y="51066"/>
                    <a:pt x="57330" y="53041"/>
                  </a:cubicBezTo>
                  <a:cubicBezTo>
                    <a:pt x="56542" y="55015"/>
                    <a:pt x="54570" y="55805"/>
                    <a:pt x="52598" y="55015"/>
                  </a:cubicBezTo>
                  <a:cubicBezTo>
                    <a:pt x="33273" y="47906"/>
                    <a:pt x="12371" y="55015"/>
                    <a:pt x="11976" y="55015"/>
                  </a:cubicBezTo>
                  <a:cubicBezTo>
                    <a:pt x="11582" y="55411"/>
                    <a:pt x="10793" y="55411"/>
                    <a:pt x="10004" y="55411"/>
                  </a:cubicBezTo>
                  <a:lnTo>
                    <a:pt x="10004" y="55411"/>
                  </a:lnTo>
                  <a:close/>
                </a:path>
              </a:pathLst>
            </a:custGeom>
            <a:solidFill>
              <a:srgbClr val="000000"/>
            </a:solidFill>
            <a:ln w="3945" cap="flat">
              <a:noFill/>
              <a:prstDash val="solid"/>
              <a:miter/>
            </a:ln>
          </p:spPr>
          <p:txBody>
            <a:bodyPr rtlCol="0" anchor="ctr"/>
            <a:lstStyle/>
            <a:p>
              <a:endParaRPr lang="fr-FR"/>
            </a:p>
          </p:txBody>
        </p:sp>
        <p:sp>
          <p:nvSpPr>
            <p:cNvPr id="4659" name="Forme libre 4658">
              <a:extLst>
                <a:ext uri="{FF2B5EF4-FFF2-40B4-BE49-F238E27FC236}">
                  <a16:creationId xmlns:a16="http://schemas.microsoft.com/office/drawing/2014/main" id="{B00915B0-6349-0ED6-8DEA-6C12BEDF819B}"/>
                </a:ext>
              </a:extLst>
            </p:cNvPr>
            <p:cNvSpPr/>
            <p:nvPr/>
          </p:nvSpPr>
          <p:spPr>
            <a:xfrm>
              <a:off x="8692840" y="14731005"/>
              <a:ext cx="55316" cy="50356"/>
            </a:xfrm>
            <a:custGeom>
              <a:avLst/>
              <a:gdLst>
                <a:gd name="connsiteX0" fmla="*/ 4848 w 55316"/>
                <a:gd name="connsiteY0" fmla="*/ 10201 h 50356"/>
                <a:gd name="connsiteX1" fmla="*/ 3271 w 55316"/>
                <a:gd name="connsiteY1" fmla="*/ 7042 h 50356"/>
                <a:gd name="connsiteX2" fmla="*/ 4848 w 55316"/>
                <a:gd name="connsiteY2" fmla="*/ 5462 h 50356"/>
                <a:gd name="connsiteX3" fmla="*/ 52963 w 55316"/>
                <a:gd name="connsiteY3" fmla="*/ 9411 h 50356"/>
                <a:gd name="connsiteX4" fmla="*/ 54541 w 55316"/>
                <a:gd name="connsiteY4" fmla="*/ 12571 h 50356"/>
                <a:gd name="connsiteX5" fmla="*/ 51386 w 55316"/>
                <a:gd name="connsiteY5" fmla="*/ 14150 h 50356"/>
                <a:gd name="connsiteX6" fmla="*/ 6031 w 55316"/>
                <a:gd name="connsiteY6" fmla="*/ 10201 h 50356"/>
                <a:gd name="connsiteX7" fmla="*/ 4848 w 55316"/>
                <a:gd name="connsiteY7" fmla="*/ 10201 h 50356"/>
                <a:gd name="connsiteX8" fmla="*/ 4454 w 55316"/>
                <a:gd name="connsiteY8" fmla="*/ 32713 h 50356"/>
                <a:gd name="connsiteX9" fmla="*/ 2876 w 55316"/>
                <a:gd name="connsiteY9" fmla="*/ 29553 h 50356"/>
                <a:gd name="connsiteX10" fmla="*/ 4059 w 55316"/>
                <a:gd name="connsiteY10" fmla="*/ 27973 h 50356"/>
                <a:gd name="connsiteX11" fmla="*/ 51780 w 55316"/>
                <a:gd name="connsiteY11" fmla="*/ 21654 h 50356"/>
                <a:gd name="connsiteX12" fmla="*/ 53752 w 55316"/>
                <a:gd name="connsiteY12" fmla="*/ 24419 h 50356"/>
                <a:gd name="connsiteX13" fmla="*/ 50991 w 55316"/>
                <a:gd name="connsiteY13" fmla="*/ 26393 h 50356"/>
                <a:gd name="connsiteX14" fmla="*/ 6031 w 55316"/>
                <a:gd name="connsiteY14" fmla="*/ 32317 h 50356"/>
                <a:gd name="connsiteX15" fmla="*/ 4454 w 55316"/>
                <a:gd name="connsiteY15" fmla="*/ 32713 h 50356"/>
                <a:gd name="connsiteX16" fmla="*/ 4454 w 55316"/>
                <a:gd name="connsiteY16" fmla="*/ 32713 h 50356"/>
                <a:gd name="connsiteX17" fmla="*/ 13919 w 55316"/>
                <a:gd name="connsiteY17" fmla="*/ 54039 h 50356"/>
                <a:gd name="connsiteX18" fmla="*/ 12341 w 55316"/>
                <a:gd name="connsiteY18" fmla="*/ 50879 h 50356"/>
                <a:gd name="connsiteX19" fmla="*/ 13130 w 55316"/>
                <a:gd name="connsiteY19" fmla="*/ 49694 h 50356"/>
                <a:gd name="connsiteX20" fmla="*/ 55724 w 55316"/>
                <a:gd name="connsiteY20" fmla="*/ 35871 h 50356"/>
                <a:gd name="connsiteX21" fmla="*/ 58090 w 55316"/>
                <a:gd name="connsiteY21" fmla="*/ 38241 h 50356"/>
                <a:gd name="connsiteX22" fmla="*/ 55724 w 55316"/>
                <a:gd name="connsiteY22" fmla="*/ 40611 h 50356"/>
                <a:gd name="connsiteX23" fmla="*/ 55724 w 55316"/>
                <a:gd name="connsiteY23" fmla="*/ 40611 h 50356"/>
                <a:gd name="connsiteX24" fmla="*/ 16285 w 55316"/>
                <a:gd name="connsiteY24" fmla="*/ 53249 h 50356"/>
                <a:gd name="connsiteX25" fmla="*/ 13919 w 55316"/>
                <a:gd name="connsiteY25" fmla="*/ 54039 h 50356"/>
                <a:gd name="connsiteX26" fmla="*/ 13919 w 55316"/>
                <a:gd name="connsiteY26" fmla="*/ 54039 h 5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316" h="50356">
                  <a:moveTo>
                    <a:pt x="4848" y="10201"/>
                  </a:moveTo>
                  <a:cubicBezTo>
                    <a:pt x="3665" y="9806"/>
                    <a:pt x="2876" y="8226"/>
                    <a:pt x="3271" y="7042"/>
                  </a:cubicBezTo>
                  <a:cubicBezTo>
                    <a:pt x="3665" y="6251"/>
                    <a:pt x="4059" y="5857"/>
                    <a:pt x="4848" y="5462"/>
                  </a:cubicBezTo>
                  <a:cubicBezTo>
                    <a:pt x="26540" y="-67"/>
                    <a:pt x="51780" y="9017"/>
                    <a:pt x="52963" y="9411"/>
                  </a:cubicBezTo>
                  <a:cubicBezTo>
                    <a:pt x="54147" y="9806"/>
                    <a:pt x="54935" y="11386"/>
                    <a:pt x="54541" y="12571"/>
                  </a:cubicBezTo>
                  <a:cubicBezTo>
                    <a:pt x="54147" y="13756"/>
                    <a:pt x="52569" y="14545"/>
                    <a:pt x="51386" y="14150"/>
                  </a:cubicBezTo>
                  <a:cubicBezTo>
                    <a:pt x="50991" y="14150"/>
                    <a:pt x="26540" y="5067"/>
                    <a:pt x="6031" y="10201"/>
                  </a:cubicBezTo>
                  <a:cubicBezTo>
                    <a:pt x="5637" y="10596"/>
                    <a:pt x="5243" y="10596"/>
                    <a:pt x="4848" y="10201"/>
                  </a:cubicBezTo>
                  <a:close/>
                  <a:moveTo>
                    <a:pt x="4454" y="32713"/>
                  </a:moveTo>
                  <a:cubicBezTo>
                    <a:pt x="3271" y="32317"/>
                    <a:pt x="2482" y="30738"/>
                    <a:pt x="2876" y="29553"/>
                  </a:cubicBezTo>
                  <a:cubicBezTo>
                    <a:pt x="3271" y="28763"/>
                    <a:pt x="3665" y="28368"/>
                    <a:pt x="4059" y="27973"/>
                  </a:cubicBezTo>
                  <a:cubicBezTo>
                    <a:pt x="24173" y="18099"/>
                    <a:pt x="50597" y="21654"/>
                    <a:pt x="51780" y="21654"/>
                  </a:cubicBezTo>
                  <a:cubicBezTo>
                    <a:pt x="52963" y="21654"/>
                    <a:pt x="54147" y="23234"/>
                    <a:pt x="53752" y="24419"/>
                  </a:cubicBezTo>
                  <a:cubicBezTo>
                    <a:pt x="53752" y="25604"/>
                    <a:pt x="52175" y="26789"/>
                    <a:pt x="50991" y="26393"/>
                  </a:cubicBezTo>
                  <a:cubicBezTo>
                    <a:pt x="50597" y="26393"/>
                    <a:pt x="24962" y="22839"/>
                    <a:pt x="6031" y="32317"/>
                  </a:cubicBezTo>
                  <a:cubicBezTo>
                    <a:pt x="5637" y="33107"/>
                    <a:pt x="4848" y="33107"/>
                    <a:pt x="4454" y="32713"/>
                  </a:cubicBezTo>
                  <a:lnTo>
                    <a:pt x="4454" y="32713"/>
                  </a:lnTo>
                  <a:close/>
                  <a:moveTo>
                    <a:pt x="13919" y="54039"/>
                  </a:moveTo>
                  <a:cubicBezTo>
                    <a:pt x="12736" y="53643"/>
                    <a:pt x="11947" y="52064"/>
                    <a:pt x="12341" y="50879"/>
                  </a:cubicBezTo>
                  <a:cubicBezTo>
                    <a:pt x="12341" y="50485"/>
                    <a:pt x="12736" y="50089"/>
                    <a:pt x="13130" y="49694"/>
                  </a:cubicBezTo>
                  <a:cubicBezTo>
                    <a:pt x="30878" y="35477"/>
                    <a:pt x="54541" y="35871"/>
                    <a:pt x="55724" y="35871"/>
                  </a:cubicBezTo>
                  <a:cubicBezTo>
                    <a:pt x="56907" y="35871"/>
                    <a:pt x="58090" y="37056"/>
                    <a:pt x="58090" y="38241"/>
                  </a:cubicBezTo>
                  <a:cubicBezTo>
                    <a:pt x="58090" y="39426"/>
                    <a:pt x="56907" y="40611"/>
                    <a:pt x="55724" y="40611"/>
                  </a:cubicBezTo>
                  <a:cubicBezTo>
                    <a:pt x="55724" y="40611"/>
                    <a:pt x="55724" y="40611"/>
                    <a:pt x="55724" y="40611"/>
                  </a:cubicBezTo>
                  <a:cubicBezTo>
                    <a:pt x="55329" y="40611"/>
                    <a:pt x="32850" y="40216"/>
                    <a:pt x="16285" y="53249"/>
                  </a:cubicBezTo>
                  <a:cubicBezTo>
                    <a:pt x="15497" y="54039"/>
                    <a:pt x="14708" y="54039"/>
                    <a:pt x="13919" y="54039"/>
                  </a:cubicBezTo>
                  <a:lnTo>
                    <a:pt x="13919" y="54039"/>
                  </a:lnTo>
                  <a:close/>
                </a:path>
              </a:pathLst>
            </a:custGeom>
            <a:solidFill>
              <a:srgbClr val="FFFFFF"/>
            </a:solidFill>
            <a:ln w="3945" cap="flat">
              <a:noFill/>
              <a:prstDash val="solid"/>
              <a:miter/>
            </a:ln>
          </p:spPr>
          <p:txBody>
            <a:bodyPr rtlCol="0" anchor="ctr"/>
            <a:lstStyle/>
            <a:p>
              <a:endParaRPr lang="fr-FR"/>
            </a:p>
          </p:txBody>
        </p:sp>
        <p:sp>
          <p:nvSpPr>
            <p:cNvPr id="4660" name="Forme libre 4659">
              <a:extLst>
                <a:ext uri="{FF2B5EF4-FFF2-40B4-BE49-F238E27FC236}">
                  <a16:creationId xmlns:a16="http://schemas.microsoft.com/office/drawing/2014/main" id="{085CBAD6-096C-09E5-DBBA-9EE2127779A2}"/>
                </a:ext>
              </a:extLst>
            </p:cNvPr>
            <p:cNvSpPr/>
            <p:nvPr/>
          </p:nvSpPr>
          <p:spPr>
            <a:xfrm>
              <a:off x="8775683" y="14720131"/>
              <a:ext cx="24198" cy="13579"/>
            </a:xfrm>
            <a:custGeom>
              <a:avLst/>
              <a:gdLst>
                <a:gd name="connsiteX0" fmla="*/ 26930 w 24198"/>
                <a:gd name="connsiteY0" fmla="*/ 6454 h 13579"/>
                <a:gd name="connsiteX1" fmla="*/ 16676 w 24198"/>
                <a:gd name="connsiteY1" fmla="*/ 17117 h 13579"/>
                <a:gd name="connsiteX2" fmla="*/ 2872 w 24198"/>
                <a:gd name="connsiteY2" fmla="*/ 12378 h 13579"/>
                <a:gd name="connsiteX3" fmla="*/ 13915 w 24198"/>
                <a:gd name="connsiteY3" fmla="*/ 4479 h 13579"/>
                <a:gd name="connsiteX4" fmla="*/ 26930 w 24198"/>
                <a:gd name="connsiteY4" fmla="*/ 6454 h 13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8" h="13579">
                  <a:moveTo>
                    <a:pt x="26930" y="6454"/>
                  </a:moveTo>
                  <a:cubicBezTo>
                    <a:pt x="27718" y="9218"/>
                    <a:pt x="20620" y="15933"/>
                    <a:pt x="16676" y="17117"/>
                  </a:cubicBezTo>
                  <a:cubicBezTo>
                    <a:pt x="12732" y="17907"/>
                    <a:pt x="3267" y="15142"/>
                    <a:pt x="2872" y="12378"/>
                  </a:cubicBezTo>
                  <a:cubicBezTo>
                    <a:pt x="2083" y="9614"/>
                    <a:pt x="7210" y="6060"/>
                    <a:pt x="13915" y="4479"/>
                  </a:cubicBezTo>
                  <a:cubicBezTo>
                    <a:pt x="20620" y="2900"/>
                    <a:pt x="26535" y="3690"/>
                    <a:pt x="26930" y="6454"/>
                  </a:cubicBezTo>
                  <a:close/>
                </a:path>
              </a:pathLst>
            </a:custGeom>
            <a:solidFill>
              <a:srgbClr val="FFFFFF"/>
            </a:solidFill>
            <a:ln w="3945" cap="flat">
              <a:noFill/>
              <a:prstDash val="solid"/>
              <a:miter/>
            </a:ln>
          </p:spPr>
          <p:txBody>
            <a:bodyPr rtlCol="0" anchor="ctr"/>
            <a:lstStyle/>
            <a:p>
              <a:endParaRPr lang="fr-FR"/>
            </a:p>
          </p:txBody>
        </p:sp>
      </p:grpSp>
      <p:grpSp>
        <p:nvGrpSpPr>
          <p:cNvPr id="4663" name="Graphique 2">
            <a:extLst>
              <a:ext uri="{FF2B5EF4-FFF2-40B4-BE49-F238E27FC236}">
                <a16:creationId xmlns:a16="http://schemas.microsoft.com/office/drawing/2014/main" id="{C4C3B22D-9013-F6D7-B005-EA93AB146BE8}"/>
              </a:ext>
            </a:extLst>
          </p:cNvPr>
          <p:cNvGrpSpPr/>
          <p:nvPr userDrawn="1"/>
        </p:nvGrpSpPr>
        <p:grpSpPr>
          <a:xfrm>
            <a:off x="13731671" y="4425583"/>
            <a:ext cx="608592" cy="752255"/>
            <a:chOff x="14041358" y="16004960"/>
            <a:chExt cx="608592" cy="752255"/>
          </a:xfrm>
        </p:grpSpPr>
        <p:sp>
          <p:nvSpPr>
            <p:cNvPr id="4664" name="Forme libre 4663">
              <a:extLst>
                <a:ext uri="{FF2B5EF4-FFF2-40B4-BE49-F238E27FC236}">
                  <a16:creationId xmlns:a16="http://schemas.microsoft.com/office/drawing/2014/main" id="{8C1EB86E-A674-4D7E-BD95-6D747370C1FC}"/>
                </a:ext>
              </a:extLst>
            </p:cNvPr>
            <p:cNvSpPr/>
            <p:nvPr/>
          </p:nvSpPr>
          <p:spPr>
            <a:xfrm>
              <a:off x="14356959" y="16429980"/>
              <a:ext cx="33717" cy="219046"/>
            </a:xfrm>
            <a:custGeom>
              <a:avLst/>
              <a:gdLst>
                <a:gd name="connsiteX0" fmla="*/ 33717 w 33717"/>
                <a:gd name="connsiteY0" fmla="*/ 0 h 219046"/>
                <a:gd name="connsiteX1" fmla="*/ 0 w 33717"/>
                <a:gd name="connsiteY1" fmla="*/ 0 h 219046"/>
                <a:gd name="connsiteX2" fmla="*/ 0 w 33717"/>
                <a:gd name="connsiteY2" fmla="*/ 219047 h 219046"/>
                <a:gd name="connsiteX3" fmla="*/ 33717 w 33717"/>
                <a:gd name="connsiteY3" fmla="*/ 219047 h 219046"/>
                <a:gd name="connsiteX4" fmla="*/ 33717 w 33717"/>
                <a:gd name="connsiteY4" fmla="*/ 0 h 219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17" h="219046">
                  <a:moveTo>
                    <a:pt x="33717" y="0"/>
                  </a:moveTo>
                  <a:lnTo>
                    <a:pt x="0" y="0"/>
                  </a:lnTo>
                  <a:lnTo>
                    <a:pt x="0" y="219047"/>
                  </a:lnTo>
                  <a:lnTo>
                    <a:pt x="33717" y="219047"/>
                  </a:lnTo>
                  <a:lnTo>
                    <a:pt x="33717" y="0"/>
                  </a:lnTo>
                  <a:close/>
                </a:path>
              </a:pathLst>
            </a:custGeom>
            <a:solidFill>
              <a:srgbClr val="FFD26C"/>
            </a:solidFill>
            <a:ln w="1904" cap="flat">
              <a:noFill/>
              <a:prstDash val="solid"/>
              <a:miter/>
            </a:ln>
          </p:spPr>
          <p:txBody>
            <a:bodyPr rtlCol="0" anchor="ctr"/>
            <a:lstStyle/>
            <a:p>
              <a:endParaRPr lang="fr-FR"/>
            </a:p>
          </p:txBody>
        </p:sp>
        <p:sp>
          <p:nvSpPr>
            <p:cNvPr id="4665" name="Forme libre 4664">
              <a:extLst>
                <a:ext uri="{FF2B5EF4-FFF2-40B4-BE49-F238E27FC236}">
                  <a16:creationId xmlns:a16="http://schemas.microsoft.com/office/drawing/2014/main" id="{EA72E6DC-18C2-F72F-7CCB-53C2F9757138}"/>
                </a:ext>
              </a:extLst>
            </p:cNvPr>
            <p:cNvSpPr/>
            <p:nvPr/>
          </p:nvSpPr>
          <p:spPr>
            <a:xfrm>
              <a:off x="14354674" y="16427503"/>
              <a:ext cx="38288" cy="223618"/>
            </a:xfrm>
            <a:custGeom>
              <a:avLst/>
              <a:gdLst>
                <a:gd name="connsiteX0" fmla="*/ 36003 w 38288"/>
                <a:gd name="connsiteY0" fmla="*/ 223619 h 223618"/>
                <a:gd name="connsiteX1" fmla="*/ 2285 w 38288"/>
                <a:gd name="connsiteY1" fmla="*/ 223619 h 223618"/>
                <a:gd name="connsiteX2" fmla="*/ 0 w 38288"/>
                <a:gd name="connsiteY2" fmla="*/ 221333 h 223618"/>
                <a:gd name="connsiteX3" fmla="*/ 0 w 38288"/>
                <a:gd name="connsiteY3" fmla="*/ 2286 h 223618"/>
                <a:gd name="connsiteX4" fmla="*/ 2285 w 38288"/>
                <a:gd name="connsiteY4" fmla="*/ 0 h 223618"/>
                <a:gd name="connsiteX5" fmla="*/ 2285 w 38288"/>
                <a:gd name="connsiteY5" fmla="*/ 0 h 223618"/>
                <a:gd name="connsiteX6" fmla="*/ 36003 w 38288"/>
                <a:gd name="connsiteY6" fmla="*/ 0 h 223618"/>
                <a:gd name="connsiteX7" fmla="*/ 38288 w 38288"/>
                <a:gd name="connsiteY7" fmla="*/ 2286 h 223618"/>
                <a:gd name="connsiteX8" fmla="*/ 38288 w 38288"/>
                <a:gd name="connsiteY8" fmla="*/ 2286 h 223618"/>
                <a:gd name="connsiteX9" fmla="*/ 38288 w 38288"/>
                <a:gd name="connsiteY9" fmla="*/ 221333 h 223618"/>
                <a:gd name="connsiteX10" fmla="*/ 38098 w 38288"/>
                <a:gd name="connsiteY10" fmla="*/ 222285 h 223618"/>
                <a:gd name="connsiteX11" fmla="*/ 36765 w 38288"/>
                <a:gd name="connsiteY11" fmla="*/ 223428 h 223618"/>
                <a:gd name="connsiteX12" fmla="*/ 36003 w 38288"/>
                <a:gd name="connsiteY12" fmla="*/ 223619 h 223618"/>
                <a:gd name="connsiteX13" fmla="*/ 36003 w 38288"/>
                <a:gd name="connsiteY13" fmla="*/ 223619 h 223618"/>
                <a:gd name="connsiteX14" fmla="*/ 4381 w 38288"/>
                <a:gd name="connsiteY14" fmla="*/ 219237 h 223618"/>
                <a:gd name="connsiteX15" fmla="*/ 33717 w 38288"/>
                <a:gd name="connsiteY15" fmla="*/ 219237 h 223618"/>
                <a:gd name="connsiteX16" fmla="*/ 33717 w 38288"/>
                <a:gd name="connsiteY16" fmla="*/ 4572 h 223618"/>
                <a:gd name="connsiteX17" fmla="*/ 4572 w 38288"/>
                <a:gd name="connsiteY17" fmla="*/ 4572 h 223618"/>
                <a:gd name="connsiteX18" fmla="*/ 4381 w 38288"/>
                <a:gd name="connsiteY18" fmla="*/ 219237 h 223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288" h="223618">
                  <a:moveTo>
                    <a:pt x="36003" y="223619"/>
                  </a:moveTo>
                  <a:lnTo>
                    <a:pt x="2285" y="223619"/>
                  </a:lnTo>
                  <a:cubicBezTo>
                    <a:pt x="1142" y="223619"/>
                    <a:pt x="0" y="222666"/>
                    <a:pt x="0" y="221333"/>
                  </a:cubicBezTo>
                  <a:lnTo>
                    <a:pt x="0" y="2286"/>
                  </a:lnTo>
                  <a:cubicBezTo>
                    <a:pt x="0" y="1143"/>
                    <a:pt x="952" y="0"/>
                    <a:pt x="2285" y="0"/>
                  </a:cubicBezTo>
                  <a:cubicBezTo>
                    <a:pt x="2285" y="0"/>
                    <a:pt x="2285" y="0"/>
                    <a:pt x="2285" y="0"/>
                  </a:cubicBezTo>
                  <a:lnTo>
                    <a:pt x="36003" y="0"/>
                  </a:lnTo>
                  <a:cubicBezTo>
                    <a:pt x="37146" y="0"/>
                    <a:pt x="38288" y="952"/>
                    <a:pt x="38288" y="2286"/>
                  </a:cubicBezTo>
                  <a:cubicBezTo>
                    <a:pt x="38288" y="2286"/>
                    <a:pt x="38288" y="2286"/>
                    <a:pt x="38288" y="2286"/>
                  </a:cubicBezTo>
                  <a:lnTo>
                    <a:pt x="38288" y="221333"/>
                  </a:lnTo>
                  <a:cubicBezTo>
                    <a:pt x="38288" y="221714"/>
                    <a:pt x="38288" y="221904"/>
                    <a:pt x="38098" y="222285"/>
                  </a:cubicBezTo>
                  <a:cubicBezTo>
                    <a:pt x="37908" y="222856"/>
                    <a:pt x="37336" y="223237"/>
                    <a:pt x="36765" y="223428"/>
                  </a:cubicBezTo>
                  <a:cubicBezTo>
                    <a:pt x="36574" y="223619"/>
                    <a:pt x="36194" y="223619"/>
                    <a:pt x="36003" y="223619"/>
                  </a:cubicBezTo>
                  <a:lnTo>
                    <a:pt x="36003" y="223619"/>
                  </a:lnTo>
                  <a:close/>
                  <a:moveTo>
                    <a:pt x="4381" y="219237"/>
                  </a:moveTo>
                  <a:lnTo>
                    <a:pt x="33717" y="219237"/>
                  </a:lnTo>
                  <a:lnTo>
                    <a:pt x="33717" y="4572"/>
                  </a:lnTo>
                  <a:lnTo>
                    <a:pt x="4572" y="4572"/>
                  </a:lnTo>
                  <a:lnTo>
                    <a:pt x="4381" y="219237"/>
                  </a:lnTo>
                  <a:close/>
                </a:path>
              </a:pathLst>
            </a:custGeom>
            <a:solidFill>
              <a:srgbClr val="000000"/>
            </a:solidFill>
            <a:ln w="1904" cap="flat">
              <a:noFill/>
              <a:prstDash val="solid"/>
              <a:miter/>
            </a:ln>
          </p:spPr>
          <p:txBody>
            <a:bodyPr rtlCol="0" anchor="ctr"/>
            <a:lstStyle/>
            <a:p>
              <a:endParaRPr lang="fr-FR"/>
            </a:p>
          </p:txBody>
        </p:sp>
        <p:sp>
          <p:nvSpPr>
            <p:cNvPr id="4666" name="Forme libre 4665">
              <a:extLst>
                <a:ext uri="{FF2B5EF4-FFF2-40B4-BE49-F238E27FC236}">
                  <a16:creationId xmlns:a16="http://schemas.microsoft.com/office/drawing/2014/main" id="{2867D964-40C0-B138-6E3E-EC5751954AAE}"/>
                </a:ext>
              </a:extLst>
            </p:cNvPr>
            <p:cNvSpPr/>
            <p:nvPr/>
          </p:nvSpPr>
          <p:spPr>
            <a:xfrm>
              <a:off x="14138522" y="16638169"/>
              <a:ext cx="470310" cy="116828"/>
            </a:xfrm>
            <a:custGeom>
              <a:avLst/>
              <a:gdLst>
                <a:gd name="connsiteX0" fmla="*/ 254822 w 470310"/>
                <a:gd name="connsiteY0" fmla="*/ 0 h 116828"/>
                <a:gd name="connsiteX1" fmla="*/ 215580 w 470310"/>
                <a:gd name="connsiteY1" fmla="*/ 0 h 116828"/>
                <a:gd name="connsiteX2" fmla="*/ 5658 w 470310"/>
                <a:gd name="connsiteY2" fmla="*/ 78667 h 116828"/>
                <a:gd name="connsiteX3" fmla="*/ 233296 w 470310"/>
                <a:gd name="connsiteY3" fmla="*/ 116762 h 116828"/>
                <a:gd name="connsiteX4" fmla="*/ 462649 w 470310"/>
                <a:gd name="connsiteY4" fmla="*/ 78667 h 116828"/>
                <a:gd name="connsiteX5" fmla="*/ 254822 w 470310"/>
                <a:gd name="connsiteY5" fmla="*/ 0 h 11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0310" h="116828">
                  <a:moveTo>
                    <a:pt x="254822" y="0"/>
                  </a:moveTo>
                  <a:lnTo>
                    <a:pt x="215580" y="0"/>
                  </a:lnTo>
                  <a:lnTo>
                    <a:pt x="5658" y="78667"/>
                  </a:lnTo>
                  <a:cubicBezTo>
                    <a:pt x="-29012" y="87619"/>
                    <a:pt x="101666" y="115238"/>
                    <a:pt x="233296" y="116762"/>
                  </a:cubicBezTo>
                  <a:cubicBezTo>
                    <a:pt x="368355" y="118285"/>
                    <a:pt x="504366" y="93333"/>
                    <a:pt x="462649" y="78667"/>
                  </a:cubicBezTo>
                  <a:lnTo>
                    <a:pt x="254822" y="0"/>
                  </a:lnTo>
                  <a:close/>
                </a:path>
              </a:pathLst>
            </a:custGeom>
            <a:solidFill>
              <a:srgbClr val="FFD26C"/>
            </a:solidFill>
            <a:ln w="1904" cap="flat">
              <a:noFill/>
              <a:prstDash val="solid"/>
              <a:miter/>
            </a:ln>
          </p:spPr>
          <p:txBody>
            <a:bodyPr rtlCol="0" anchor="ctr"/>
            <a:lstStyle/>
            <a:p>
              <a:endParaRPr lang="fr-FR"/>
            </a:p>
          </p:txBody>
        </p:sp>
        <p:sp>
          <p:nvSpPr>
            <p:cNvPr id="4667" name="Forme libre 4666">
              <a:extLst>
                <a:ext uri="{FF2B5EF4-FFF2-40B4-BE49-F238E27FC236}">
                  <a16:creationId xmlns:a16="http://schemas.microsoft.com/office/drawing/2014/main" id="{FBBD63F4-CC18-E5B7-C2D4-72E66408E717}"/>
                </a:ext>
              </a:extLst>
            </p:cNvPr>
            <p:cNvSpPr/>
            <p:nvPr/>
          </p:nvSpPr>
          <p:spPr>
            <a:xfrm>
              <a:off x="14136330" y="16443313"/>
              <a:ext cx="475018" cy="313902"/>
            </a:xfrm>
            <a:custGeom>
              <a:avLst/>
              <a:gdLst>
                <a:gd name="connsiteX0" fmla="*/ 247299 w 475018"/>
                <a:gd name="connsiteY0" fmla="*/ 313903 h 313902"/>
                <a:gd name="connsiteX1" fmla="*/ 235489 w 475018"/>
                <a:gd name="connsiteY1" fmla="*/ 313903 h 313902"/>
                <a:gd name="connsiteX2" fmla="*/ 75475 w 475018"/>
                <a:gd name="connsiteY2" fmla="*/ 300379 h 313902"/>
                <a:gd name="connsiteX3" fmla="*/ 40 w 475018"/>
                <a:gd name="connsiteY3" fmla="*/ 277522 h 313902"/>
                <a:gd name="connsiteX4" fmla="*/ 7278 w 475018"/>
                <a:gd name="connsiteY4" fmla="*/ 271427 h 313902"/>
                <a:gd name="connsiteX5" fmla="*/ 217201 w 475018"/>
                <a:gd name="connsiteY5" fmla="*/ 192760 h 313902"/>
                <a:gd name="connsiteX6" fmla="*/ 217963 w 475018"/>
                <a:gd name="connsiteY6" fmla="*/ 192571 h 313902"/>
                <a:gd name="connsiteX7" fmla="*/ 257205 w 475018"/>
                <a:gd name="connsiteY7" fmla="*/ 192571 h 313902"/>
                <a:gd name="connsiteX8" fmla="*/ 257966 w 475018"/>
                <a:gd name="connsiteY8" fmla="*/ 192760 h 313902"/>
                <a:gd name="connsiteX9" fmla="*/ 465794 w 475018"/>
                <a:gd name="connsiteY9" fmla="*/ 271427 h 313902"/>
                <a:gd name="connsiteX10" fmla="*/ 474937 w 475018"/>
                <a:gd name="connsiteY10" fmla="*/ 280379 h 313902"/>
                <a:gd name="connsiteX11" fmla="*/ 397407 w 475018"/>
                <a:gd name="connsiteY11" fmla="*/ 303999 h 313902"/>
                <a:gd name="connsiteX12" fmla="*/ 247299 w 475018"/>
                <a:gd name="connsiteY12" fmla="*/ 313903 h 313902"/>
                <a:gd name="connsiteX13" fmla="*/ 247299 w 475018"/>
                <a:gd name="connsiteY13" fmla="*/ 313903 h 313902"/>
                <a:gd name="connsiteX14" fmla="*/ 4612 w 475018"/>
                <a:gd name="connsiteY14" fmla="*/ 277141 h 313902"/>
                <a:gd name="connsiteX15" fmla="*/ 235489 w 475018"/>
                <a:gd name="connsiteY15" fmla="*/ 309332 h 313902"/>
                <a:gd name="connsiteX16" fmla="*/ 470174 w 475018"/>
                <a:gd name="connsiteY16" fmla="*/ 279427 h 313902"/>
                <a:gd name="connsiteX17" fmla="*/ 463889 w 475018"/>
                <a:gd name="connsiteY17" fmla="*/ 275617 h 313902"/>
                <a:gd name="connsiteX18" fmla="*/ 256443 w 475018"/>
                <a:gd name="connsiteY18" fmla="*/ 196951 h 313902"/>
                <a:gd name="connsiteX19" fmla="*/ 218154 w 475018"/>
                <a:gd name="connsiteY19" fmla="*/ 196951 h 313902"/>
                <a:gd name="connsiteX20" fmla="*/ 8612 w 475018"/>
                <a:gd name="connsiteY20" fmla="*/ 275617 h 313902"/>
                <a:gd name="connsiteX21" fmla="*/ 8421 w 475018"/>
                <a:gd name="connsiteY21" fmla="*/ 275617 h 313902"/>
                <a:gd name="connsiteX22" fmla="*/ 4612 w 475018"/>
                <a:gd name="connsiteY22" fmla="*/ 277141 h 313902"/>
                <a:gd name="connsiteX23" fmla="*/ 219868 w 475018"/>
                <a:gd name="connsiteY23" fmla="*/ 1523 h 313902"/>
                <a:gd name="connsiteX24" fmla="*/ 253204 w 475018"/>
                <a:gd name="connsiteY24" fmla="*/ 41143 h 313902"/>
                <a:gd name="connsiteX25" fmla="*/ 255109 w 475018"/>
                <a:gd name="connsiteY25" fmla="*/ 0 h 313902"/>
                <a:gd name="connsiteX26" fmla="*/ 219868 w 475018"/>
                <a:gd name="connsiteY26" fmla="*/ 1523 h 31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5018" h="313902">
                  <a:moveTo>
                    <a:pt x="247299" y="313903"/>
                  </a:moveTo>
                  <a:lnTo>
                    <a:pt x="235489" y="313903"/>
                  </a:lnTo>
                  <a:cubicBezTo>
                    <a:pt x="181960" y="313141"/>
                    <a:pt x="128432" y="308761"/>
                    <a:pt x="75475" y="300379"/>
                  </a:cubicBezTo>
                  <a:cubicBezTo>
                    <a:pt x="47854" y="295998"/>
                    <a:pt x="1183" y="287046"/>
                    <a:pt x="40" y="277522"/>
                  </a:cubicBezTo>
                  <a:cubicBezTo>
                    <a:pt x="-532" y="273332"/>
                    <a:pt x="5183" y="271808"/>
                    <a:pt x="7278" y="271427"/>
                  </a:cubicBezTo>
                  <a:lnTo>
                    <a:pt x="217201" y="192760"/>
                  </a:lnTo>
                  <a:cubicBezTo>
                    <a:pt x="217392" y="192760"/>
                    <a:pt x="217772" y="192571"/>
                    <a:pt x="217963" y="192571"/>
                  </a:cubicBezTo>
                  <a:lnTo>
                    <a:pt x="257205" y="192571"/>
                  </a:lnTo>
                  <a:cubicBezTo>
                    <a:pt x="257395" y="192571"/>
                    <a:pt x="257776" y="192571"/>
                    <a:pt x="257966" y="192760"/>
                  </a:cubicBezTo>
                  <a:lnTo>
                    <a:pt x="465794" y="271427"/>
                  </a:lnTo>
                  <a:cubicBezTo>
                    <a:pt x="468270" y="272189"/>
                    <a:pt x="475889" y="274855"/>
                    <a:pt x="474937" y="280379"/>
                  </a:cubicBezTo>
                  <a:cubicBezTo>
                    <a:pt x="473032" y="291618"/>
                    <a:pt x="425599" y="299998"/>
                    <a:pt x="397407" y="303999"/>
                  </a:cubicBezTo>
                  <a:cubicBezTo>
                    <a:pt x="347498" y="310665"/>
                    <a:pt x="297399" y="313903"/>
                    <a:pt x="247299" y="313903"/>
                  </a:cubicBezTo>
                  <a:lnTo>
                    <a:pt x="247299" y="313903"/>
                  </a:lnTo>
                  <a:close/>
                  <a:moveTo>
                    <a:pt x="4612" y="277141"/>
                  </a:moveTo>
                  <a:cubicBezTo>
                    <a:pt x="9755" y="285904"/>
                    <a:pt x="114526" y="307998"/>
                    <a:pt x="235489" y="309332"/>
                  </a:cubicBezTo>
                  <a:cubicBezTo>
                    <a:pt x="360641" y="310855"/>
                    <a:pt x="468460" y="290475"/>
                    <a:pt x="470174" y="279427"/>
                  </a:cubicBezTo>
                  <a:cubicBezTo>
                    <a:pt x="470174" y="279046"/>
                    <a:pt x="469222" y="277332"/>
                    <a:pt x="463889" y="275617"/>
                  </a:cubicBezTo>
                  <a:lnTo>
                    <a:pt x="256443" y="196951"/>
                  </a:lnTo>
                  <a:lnTo>
                    <a:pt x="218154" y="196951"/>
                  </a:lnTo>
                  <a:lnTo>
                    <a:pt x="8612" y="275617"/>
                  </a:lnTo>
                  <a:lnTo>
                    <a:pt x="8421" y="275617"/>
                  </a:lnTo>
                  <a:cubicBezTo>
                    <a:pt x="7088" y="275808"/>
                    <a:pt x="5755" y="276380"/>
                    <a:pt x="4612" y="277141"/>
                  </a:cubicBezTo>
                  <a:close/>
                  <a:moveTo>
                    <a:pt x="219868" y="1523"/>
                  </a:moveTo>
                  <a:cubicBezTo>
                    <a:pt x="219868" y="1523"/>
                    <a:pt x="243298" y="5333"/>
                    <a:pt x="253204" y="41143"/>
                  </a:cubicBezTo>
                  <a:cubicBezTo>
                    <a:pt x="253775" y="23428"/>
                    <a:pt x="255109" y="0"/>
                    <a:pt x="255109" y="0"/>
                  </a:cubicBezTo>
                  <a:lnTo>
                    <a:pt x="219868" y="1523"/>
                  </a:lnTo>
                  <a:close/>
                </a:path>
              </a:pathLst>
            </a:custGeom>
            <a:solidFill>
              <a:srgbClr val="000000"/>
            </a:solidFill>
            <a:ln w="1904" cap="flat">
              <a:noFill/>
              <a:prstDash val="solid"/>
              <a:miter/>
            </a:ln>
          </p:spPr>
          <p:txBody>
            <a:bodyPr rtlCol="0" anchor="ctr"/>
            <a:lstStyle/>
            <a:p>
              <a:endParaRPr lang="fr-FR"/>
            </a:p>
          </p:txBody>
        </p:sp>
        <p:sp>
          <p:nvSpPr>
            <p:cNvPr id="4668" name="Forme libre 4667">
              <a:extLst>
                <a:ext uri="{FF2B5EF4-FFF2-40B4-BE49-F238E27FC236}">
                  <a16:creationId xmlns:a16="http://schemas.microsoft.com/office/drawing/2014/main" id="{B7BF9858-1F70-FAFC-F658-D10D7938DF68}"/>
                </a:ext>
              </a:extLst>
            </p:cNvPr>
            <p:cNvSpPr/>
            <p:nvPr/>
          </p:nvSpPr>
          <p:spPr>
            <a:xfrm>
              <a:off x="14378675" y="16638359"/>
              <a:ext cx="212970" cy="111809"/>
            </a:xfrm>
            <a:custGeom>
              <a:avLst/>
              <a:gdLst>
                <a:gd name="connsiteX0" fmla="*/ 9715 w 212970"/>
                <a:gd name="connsiteY0" fmla="*/ 952 h 111809"/>
                <a:gd name="connsiteX1" fmla="*/ 163252 w 212970"/>
                <a:gd name="connsiteY1" fmla="*/ 104952 h 111809"/>
                <a:gd name="connsiteX2" fmla="*/ 212971 w 212970"/>
                <a:gd name="connsiteY2" fmla="*/ 93904 h 111809"/>
                <a:gd name="connsiteX3" fmla="*/ 16955 w 212970"/>
                <a:gd name="connsiteY3" fmla="*/ 0 h 111809"/>
                <a:gd name="connsiteX4" fmla="*/ 9715 w 212970"/>
                <a:gd name="connsiteY4" fmla="*/ 952 h 111809"/>
                <a:gd name="connsiteX5" fmla="*/ 6096 w 212970"/>
                <a:gd name="connsiteY5" fmla="*/ 571 h 111809"/>
                <a:gd name="connsiteX6" fmla="*/ 138488 w 212970"/>
                <a:gd name="connsiteY6" fmla="*/ 107428 h 111809"/>
                <a:gd name="connsiteX7" fmla="*/ 101342 w 212970"/>
                <a:gd name="connsiteY7" fmla="*/ 111809 h 111809"/>
                <a:gd name="connsiteX8" fmla="*/ 0 w 212970"/>
                <a:gd name="connsiteY8" fmla="*/ 571 h 111809"/>
                <a:gd name="connsiteX9" fmla="*/ 6096 w 212970"/>
                <a:gd name="connsiteY9" fmla="*/ 571 h 11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2970" h="111809">
                  <a:moveTo>
                    <a:pt x="9715" y="952"/>
                  </a:moveTo>
                  <a:lnTo>
                    <a:pt x="163252" y="104952"/>
                  </a:lnTo>
                  <a:lnTo>
                    <a:pt x="212971" y="93904"/>
                  </a:lnTo>
                  <a:lnTo>
                    <a:pt x="16955" y="0"/>
                  </a:lnTo>
                  <a:lnTo>
                    <a:pt x="9715" y="952"/>
                  </a:lnTo>
                  <a:close/>
                  <a:moveTo>
                    <a:pt x="6096" y="571"/>
                  </a:moveTo>
                  <a:lnTo>
                    <a:pt x="138488" y="107428"/>
                  </a:lnTo>
                  <a:lnTo>
                    <a:pt x="101342" y="111809"/>
                  </a:lnTo>
                  <a:lnTo>
                    <a:pt x="0" y="571"/>
                  </a:lnTo>
                  <a:lnTo>
                    <a:pt x="6096" y="571"/>
                  </a:lnTo>
                  <a:close/>
                </a:path>
              </a:pathLst>
            </a:custGeom>
            <a:solidFill>
              <a:srgbClr val="000000"/>
            </a:solidFill>
            <a:ln w="1904" cap="flat">
              <a:noFill/>
              <a:prstDash val="solid"/>
              <a:miter/>
            </a:ln>
          </p:spPr>
          <p:txBody>
            <a:bodyPr rtlCol="0" anchor="ctr"/>
            <a:lstStyle/>
            <a:p>
              <a:endParaRPr lang="fr-FR"/>
            </a:p>
          </p:txBody>
        </p:sp>
        <p:sp>
          <p:nvSpPr>
            <p:cNvPr id="4669" name="Forme libre 4668">
              <a:extLst>
                <a:ext uri="{FF2B5EF4-FFF2-40B4-BE49-F238E27FC236}">
                  <a16:creationId xmlns:a16="http://schemas.microsoft.com/office/drawing/2014/main" id="{906BAA89-F7B5-A312-394C-E441503550F4}"/>
                </a:ext>
              </a:extLst>
            </p:cNvPr>
            <p:cNvSpPr/>
            <p:nvPr/>
          </p:nvSpPr>
          <p:spPr>
            <a:xfrm>
              <a:off x="14043312" y="16007151"/>
              <a:ext cx="604066" cy="435311"/>
            </a:xfrm>
            <a:custGeom>
              <a:avLst/>
              <a:gdLst>
                <a:gd name="connsiteX0" fmla="*/ 47720 w 604066"/>
                <a:gd name="connsiteY0" fmla="*/ 339591 h 435311"/>
                <a:gd name="connsiteX1" fmla="*/ 434991 w 604066"/>
                <a:gd name="connsiteY1" fmla="*/ 428923 h 435311"/>
                <a:gd name="connsiteX2" fmla="*/ 502235 w 604066"/>
                <a:gd name="connsiteY2" fmla="*/ 23783 h 435311"/>
                <a:gd name="connsiteX3" fmla="*/ 47720 w 604066"/>
                <a:gd name="connsiteY3" fmla="*/ 339591 h 435311"/>
                <a:gd name="connsiteX4" fmla="*/ 47720 w 604066"/>
                <a:gd name="connsiteY4" fmla="*/ 339591 h 43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4066" h="435311">
                  <a:moveTo>
                    <a:pt x="47720" y="339591"/>
                  </a:moveTo>
                  <a:cubicBezTo>
                    <a:pt x="47720" y="339591"/>
                    <a:pt x="189066" y="464543"/>
                    <a:pt x="434991" y="428923"/>
                  </a:cubicBezTo>
                  <a:cubicBezTo>
                    <a:pt x="649295" y="397876"/>
                    <a:pt x="646247" y="106259"/>
                    <a:pt x="502235" y="23783"/>
                  </a:cubicBezTo>
                  <a:cubicBezTo>
                    <a:pt x="318982" y="-81360"/>
                    <a:pt x="-150010" y="187211"/>
                    <a:pt x="47720" y="339591"/>
                  </a:cubicBezTo>
                  <a:lnTo>
                    <a:pt x="47720" y="339591"/>
                  </a:lnTo>
                  <a:close/>
                </a:path>
              </a:pathLst>
            </a:custGeom>
            <a:solidFill>
              <a:srgbClr val="FFD26C"/>
            </a:solidFill>
            <a:ln w="1904" cap="flat">
              <a:noFill/>
              <a:prstDash val="solid"/>
              <a:miter/>
            </a:ln>
          </p:spPr>
          <p:txBody>
            <a:bodyPr rtlCol="0" anchor="ctr"/>
            <a:lstStyle/>
            <a:p>
              <a:endParaRPr lang="fr-FR"/>
            </a:p>
          </p:txBody>
        </p:sp>
        <p:sp>
          <p:nvSpPr>
            <p:cNvPr id="4670" name="Forme libre 4669">
              <a:extLst>
                <a:ext uri="{FF2B5EF4-FFF2-40B4-BE49-F238E27FC236}">
                  <a16:creationId xmlns:a16="http://schemas.microsoft.com/office/drawing/2014/main" id="{6F9A16A7-33F1-E7B0-4EFE-EB3A0590DB9D}"/>
                </a:ext>
              </a:extLst>
            </p:cNvPr>
            <p:cNvSpPr/>
            <p:nvPr/>
          </p:nvSpPr>
          <p:spPr>
            <a:xfrm>
              <a:off x="14425727" y="16193029"/>
              <a:ext cx="221577" cy="248379"/>
            </a:xfrm>
            <a:custGeom>
              <a:avLst/>
              <a:gdLst>
                <a:gd name="connsiteX0" fmla="*/ 219257 w 221577"/>
                <a:gd name="connsiteY0" fmla="*/ 0 h 248379"/>
                <a:gd name="connsiteX1" fmla="*/ 180397 w 221577"/>
                <a:gd name="connsiteY1" fmla="*/ 169713 h 248379"/>
                <a:gd name="connsiteX2" fmla="*/ 0 w 221577"/>
                <a:gd name="connsiteY2" fmla="*/ 248380 h 248379"/>
                <a:gd name="connsiteX3" fmla="*/ 89341 w 221577"/>
                <a:gd name="connsiteY3" fmla="*/ 192570 h 248379"/>
                <a:gd name="connsiteX4" fmla="*/ 128201 w 221577"/>
                <a:gd name="connsiteY4" fmla="*/ 178665 h 248379"/>
                <a:gd name="connsiteX5" fmla="*/ 157727 w 221577"/>
                <a:gd name="connsiteY5" fmla="*/ 121332 h 248379"/>
                <a:gd name="connsiteX6" fmla="*/ 194873 w 221577"/>
                <a:gd name="connsiteY6" fmla="*/ 79428 h 248379"/>
                <a:gd name="connsiteX7" fmla="*/ 219257 w 221577"/>
                <a:gd name="connsiteY7" fmla="*/ 0 h 248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577" h="248379">
                  <a:moveTo>
                    <a:pt x="219257" y="0"/>
                  </a:moveTo>
                  <a:cubicBezTo>
                    <a:pt x="219257" y="0"/>
                    <a:pt x="235829" y="96190"/>
                    <a:pt x="180397" y="169713"/>
                  </a:cubicBezTo>
                  <a:cubicBezTo>
                    <a:pt x="124963" y="243236"/>
                    <a:pt x="32955" y="245903"/>
                    <a:pt x="0" y="248380"/>
                  </a:cubicBezTo>
                  <a:cubicBezTo>
                    <a:pt x="60767" y="239427"/>
                    <a:pt x="76578" y="210094"/>
                    <a:pt x="89341" y="192570"/>
                  </a:cubicBezTo>
                  <a:cubicBezTo>
                    <a:pt x="102104" y="175047"/>
                    <a:pt x="115629" y="173904"/>
                    <a:pt x="128201" y="178665"/>
                  </a:cubicBezTo>
                  <a:cubicBezTo>
                    <a:pt x="140583" y="183237"/>
                    <a:pt x="146870" y="164189"/>
                    <a:pt x="157727" y="121332"/>
                  </a:cubicBezTo>
                  <a:cubicBezTo>
                    <a:pt x="168586" y="78475"/>
                    <a:pt x="183063" y="80000"/>
                    <a:pt x="194873" y="79428"/>
                  </a:cubicBezTo>
                  <a:cubicBezTo>
                    <a:pt x="206875" y="78475"/>
                    <a:pt x="222305" y="66094"/>
                    <a:pt x="219257" y="0"/>
                  </a:cubicBezTo>
                  <a:close/>
                </a:path>
              </a:pathLst>
            </a:custGeom>
            <a:solidFill>
              <a:srgbClr val="000000"/>
            </a:solidFill>
            <a:ln w="1904" cap="flat">
              <a:noFill/>
              <a:prstDash val="solid"/>
              <a:miter/>
            </a:ln>
          </p:spPr>
          <p:txBody>
            <a:bodyPr rtlCol="0" anchor="ctr"/>
            <a:lstStyle/>
            <a:p>
              <a:endParaRPr lang="fr-FR"/>
            </a:p>
          </p:txBody>
        </p:sp>
        <p:sp>
          <p:nvSpPr>
            <p:cNvPr id="4671" name="Forme libre 4670">
              <a:extLst>
                <a:ext uri="{FF2B5EF4-FFF2-40B4-BE49-F238E27FC236}">
                  <a16:creationId xmlns:a16="http://schemas.microsoft.com/office/drawing/2014/main" id="{D48D9B65-3157-9A7A-BE23-986DBD20ABCD}"/>
                </a:ext>
              </a:extLst>
            </p:cNvPr>
            <p:cNvSpPr/>
            <p:nvPr/>
          </p:nvSpPr>
          <p:spPr>
            <a:xfrm>
              <a:off x="14041358" y="16004960"/>
              <a:ext cx="608592" cy="439685"/>
            </a:xfrm>
            <a:custGeom>
              <a:avLst/>
              <a:gdLst>
                <a:gd name="connsiteX0" fmla="*/ 350462 w 608592"/>
                <a:gd name="connsiteY0" fmla="*/ 439685 h 439685"/>
                <a:gd name="connsiteX1" fmla="*/ 150445 w 608592"/>
                <a:gd name="connsiteY1" fmla="*/ 401972 h 439685"/>
                <a:gd name="connsiteX2" fmla="*/ 48341 w 608592"/>
                <a:gd name="connsiteY2" fmla="*/ 343495 h 439685"/>
                <a:gd name="connsiteX3" fmla="*/ 25291 w 608592"/>
                <a:gd name="connsiteY3" fmla="*/ 183877 h 439685"/>
                <a:gd name="connsiteX4" fmla="*/ 248167 w 608592"/>
                <a:gd name="connsiteY4" fmla="*/ 29592 h 439685"/>
                <a:gd name="connsiteX5" fmla="*/ 505523 w 608592"/>
                <a:gd name="connsiteY5" fmla="*/ 24260 h 439685"/>
                <a:gd name="connsiteX6" fmla="*/ 591435 w 608592"/>
                <a:gd name="connsiteY6" fmla="*/ 129973 h 439685"/>
                <a:gd name="connsiteX7" fmla="*/ 604197 w 608592"/>
                <a:gd name="connsiteY7" fmla="*/ 271877 h 439685"/>
                <a:gd name="connsiteX8" fmla="*/ 552193 w 608592"/>
                <a:gd name="connsiteY8" fmla="*/ 376639 h 439685"/>
                <a:gd name="connsiteX9" fmla="*/ 437516 w 608592"/>
                <a:gd name="connsiteY9" fmla="*/ 433400 h 439685"/>
                <a:gd name="connsiteX10" fmla="*/ 350462 w 608592"/>
                <a:gd name="connsiteY10" fmla="*/ 439685 h 439685"/>
                <a:gd name="connsiteX11" fmla="*/ 350462 w 608592"/>
                <a:gd name="connsiteY11" fmla="*/ 439685 h 439685"/>
                <a:gd name="connsiteX12" fmla="*/ 400180 w 608592"/>
                <a:gd name="connsiteY12" fmla="*/ 4260 h 439685"/>
                <a:gd name="connsiteX13" fmla="*/ 249311 w 608592"/>
                <a:gd name="connsiteY13" fmla="*/ 33593 h 439685"/>
                <a:gd name="connsiteX14" fmla="*/ 28720 w 608592"/>
                <a:gd name="connsiteY14" fmla="*/ 186163 h 439685"/>
                <a:gd name="connsiteX15" fmla="*/ 51008 w 608592"/>
                <a:gd name="connsiteY15" fmla="*/ 339876 h 439685"/>
                <a:gd name="connsiteX16" fmla="*/ 51199 w 608592"/>
                <a:gd name="connsiteY16" fmla="*/ 339876 h 439685"/>
                <a:gd name="connsiteX17" fmla="*/ 152159 w 608592"/>
                <a:gd name="connsiteY17" fmla="*/ 397591 h 439685"/>
                <a:gd name="connsiteX18" fmla="*/ 436564 w 608592"/>
                <a:gd name="connsiteY18" fmla="*/ 428638 h 439685"/>
                <a:gd name="connsiteX19" fmla="*/ 599435 w 608592"/>
                <a:gd name="connsiteY19" fmla="*/ 270734 h 439685"/>
                <a:gd name="connsiteX20" fmla="*/ 503046 w 608592"/>
                <a:gd name="connsiteY20" fmla="*/ 27688 h 439685"/>
                <a:gd name="connsiteX21" fmla="*/ 400180 w 608592"/>
                <a:gd name="connsiteY21" fmla="*/ 4260 h 439685"/>
                <a:gd name="connsiteX22" fmla="*/ 400180 w 608592"/>
                <a:gd name="connsiteY22" fmla="*/ 4260 h 439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8592" h="439685">
                  <a:moveTo>
                    <a:pt x="350462" y="439685"/>
                  </a:moveTo>
                  <a:cubicBezTo>
                    <a:pt x="264550" y="439685"/>
                    <a:pt x="196353" y="420638"/>
                    <a:pt x="150445" y="401972"/>
                  </a:cubicBezTo>
                  <a:cubicBezTo>
                    <a:pt x="86058" y="375876"/>
                    <a:pt x="50055" y="345020"/>
                    <a:pt x="48341" y="343495"/>
                  </a:cubicBezTo>
                  <a:cubicBezTo>
                    <a:pt x="-6902" y="300829"/>
                    <a:pt x="-15093" y="244258"/>
                    <a:pt x="25291" y="183877"/>
                  </a:cubicBezTo>
                  <a:cubicBezTo>
                    <a:pt x="65676" y="123496"/>
                    <a:pt x="150826" y="64449"/>
                    <a:pt x="248167" y="29592"/>
                  </a:cubicBezTo>
                  <a:cubicBezTo>
                    <a:pt x="352367" y="-7932"/>
                    <a:pt x="446279" y="-9836"/>
                    <a:pt x="505523" y="24260"/>
                  </a:cubicBezTo>
                  <a:cubicBezTo>
                    <a:pt x="543240" y="45592"/>
                    <a:pt x="573718" y="83307"/>
                    <a:pt x="591435" y="129973"/>
                  </a:cubicBezTo>
                  <a:cubicBezTo>
                    <a:pt x="608579" y="175306"/>
                    <a:pt x="612960" y="224259"/>
                    <a:pt x="604197" y="271877"/>
                  </a:cubicBezTo>
                  <a:cubicBezTo>
                    <a:pt x="596387" y="313019"/>
                    <a:pt x="578481" y="349210"/>
                    <a:pt x="552193" y="376639"/>
                  </a:cubicBezTo>
                  <a:cubicBezTo>
                    <a:pt x="522667" y="407495"/>
                    <a:pt x="484187" y="426543"/>
                    <a:pt x="437516" y="433400"/>
                  </a:cubicBezTo>
                  <a:cubicBezTo>
                    <a:pt x="408562" y="437400"/>
                    <a:pt x="379416" y="439685"/>
                    <a:pt x="350462" y="439685"/>
                  </a:cubicBezTo>
                  <a:lnTo>
                    <a:pt x="350462" y="439685"/>
                  </a:lnTo>
                  <a:close/>
                  <a:moveTo>
                    <a:pt x="400180" y="4260"/>
                  </a:moveTo>
                  <a:cubicBezTo>
                    <a:pt x="355224" y="4260"/>
                    <a:pt x="303791" y="13973"/>
                    <a:pt x="249311" y="33593"/>
                  </a:cubicBezTo>
                  <a:cubicBezTo>
                    <a:pt x="152921" y="68259"/>
                    <a:pt x="68343" y="126735"/>
                    <a:pt x="28720" y="186163"/>
                  </a:cubicBezTo>
                  <a:cubicBezTo>
                    <a:pt x="1289" y="227305"/>
                    <a:pt x="-17188" y="287496"/>
                    <a:pt x="51008" y="339876"/>
                  </a:cubicBezTo>
                  <a:lnTo>
                    <a:pt x="51199" y="339876"/>
                  </a:lnTo>
                  <a:cubicBezTo>
                    <a:pt x="51579" y="340258"/>
                    <a:pt x="87201" y="371305"/>
                    <a:pt x="152159" y="397591"/>
                  </a:cubicBezTo>
                  <a:cubicBezTo>
                    <a:pt x="211974" y="421971"/>
                    <a:pt x="310268" y="446924"/>
                    <a:pt x="436564" y="428638"/>
                  </a:cubicBezTo>
                  <a:cubicBezTo>
                    <a:pt x="523429" y="416067"/>
                    <a:pt x="582672" y="358544"/>
                    <a:pt x="599435" y="270734"/>
                  </a:cubicBezTo>
                  <a:cubicBezTo>
                    <a:pt x="618104" y="172640"/>
                    <a:pt x="577528" y="70354"/>
                    <a:pt x="503046" y="27688"/>
                  </a:cubicBezTo>
                  <a:cubicBezTo>
                    <a:pt x="475615" y="12259"/>
                    <a:pt x="440565" y="4260"/>
                    <a:pt x="400180" y="4260"/>
                  </a:cubicBezTo>
                  <a:lnTo>
                    <a:pt x="400180" y="4260"/>
                  </a:lnTo>
                  <a:close/>
                </a:path>
              </a:pathLst>
            </a:custGeom>
            <a:solidFill>
              <a:srgbClr val="000000"/>
            </a:solidFill>
            <a:ln w="1904" cap="flat">
              <a:noFill/>
              <a:prstDash val="solid"/>
              <a:miter/>
            </a:ln>
          </p:spPr>
          <p:txBody>
            <a:bodyPr rtlCol="0" anchor="ctr"/>
            <a:lstStyle/>
            <a:p>
              <a:endParaRPr lang="fr-FR"/>
            </a:p>
          </p:txBody>
        </p:sp>
        <p:sp>
          <p:nvSpPr>
            <p:cNvPr id="4672" name="Forme libre 4671">
              <a:extLst>
                <a:ext uri="{FF2B5EF4-FFF2-40B4-BE49-F238E27FC236}">
                  <a16:creationId xmlns:a16="http://schemas.microsoft.com/office/drawing/2014/main" id="{76784819-9BCD-21F0-70BA-CE3AC728F127}"/>
                </a:ext>
              </a:extLst>
            </p:cNvPr>
            <p:cNvSpPr/>
            <p:nvPr/>
          </p:nvSpPr>
          <p:spPr>
            <a:xfrm>
              <a:off x="14151667" y="16371980"/>
              <a:ext cx="277870" cy="71537"/>
            </a:xfrm>
            <a:custGeom>
              <a:avLst/>
              <a:gdLst>
                <a:gd name="connsiteX0" fmla="*/ 277870 w 277870"/>
                <a:gd name="connsiteY0" fmla="*/ 68667 h 71537"/>
                <a:gd name="connsiteX1" fmla="*/ 118238 w 277870"/>
                <a:gd name="connsiteY1" fmla="*/ 25810 h 71537"/>
                <a:gd name="connsiteX2" fmla="*/ 10419 w 277870"/>
                <a:gd name="connsiteY2" fmla="*/ 18762 h 71537"/>
                <a:gd name="connsiteX3" fmla="*/ 277870 w 277870"/>
                <a:gd name="connsiteY3" fmla="*/ 68667 h 71537"/>
              </a:gdLst>
              <a:ahLst/>
              <a:cxnLst>
                <a:cxn ang="0">
                  <a:pos x="connsiteX0" y="connsiteY0"/>
                </a:cxn>
                <a:cxn ang="0">
                  <a:pos x="connsiteX1" y="connsiteY1"/>
                </a:cxn>
                <a:cxn ang="0">
                  <a:pos x="connsiteX2" y="connsiteY2"/>
                </a:cxn>
                <a:cxn ang="0">
                  <a:pos x="connsiteX3" y="connsiteY3"/>
                </a:cxn>
              </a:cxnLst>
              <a:rect l="l" t="t" r="r" b="b"/>
              <a:pathLst>
                <a:path w="277870" h="71537">
                  <a:moveTo>
                    <a:pt x="277870" y="68667"/>
                  </a:moveTo>
                  <a:cubicBezTo>
                    <a:pt x="277870" y="68667"/>
                    <a:pt x="199768" y="71524"/>
                    <a:pt x="118238" y="25810"/>
                  </a:cubicBezTo>
                  <a:cubicBezTo>
                    <a:pt x="52328" y="-11143"/>
                    <a:pt x="-29204" y="-3714"/>
                    <a:pt x="10419" y="18762"/>
                  </a:cubicBezTo>
                  <a:cubicBezTo>
                    <a:pt x="67947" y="51333"/>
                    <a:pt x="188910" y="81048"/>
                    <a:pt x="277870" y="68667"/>
                  </a:cubicBezTo>
                  <a:close/>
                </a:path>
              </a:pathLst>
            </a:custGeom>
            <a:solidFill>
              <a:srgbClr val="000000"/>
            </a:solidFill>
            <a:ln w="1904" cap="flat">
              <a:noFill/>
              <a:prstDash val="solid"/>
              <a:miter/>
            </a:ln>
          </p:spPr>
          <p:txBody>
            <a:bodyPr rtlCol="0" anchor="ctr"/>
            <a:lstStyle/>
            <a:p>
              <a:endParaRPr lang="fr-FR"/>
            </a:p>
          </p:txBody>
        </p:sp>
        <p:sp>
          <p:nvSpPr>
            <p:cNvPr id="4673" name="Forme libre 4672">
              <a:extLst>
                <a:ext uri="{FF2B5EF4-FFF2-40B4-BE49-F238E27FC236}">
                  <a16:creationId xmlns:a16="http://schemas.microsoft.com/office/drawing/2014/main" id="{4C5EF10C-D9EF-61BD-989D-5B7487918C01}"/>
                </a:ext>
              </a:extLst>
            </p:cNvPr>
            <p:cNvSpPr/>
            <p:nvPr/>
          </p:nvSpPr>
          <p:spPr>
            <a:xfrm>
              <a:off x="14359255" y="16233391"/>
              <a:ext cx="101088" cy="106513"/>
            </a:xfrm>
            <a:custGeom>
              <a:avLst/>
              <a:gdLst>
                <a:gd name="connsiteX0" fmla="*/ 79425 w 101088"/>
                <a:gd name="connsiteY0" fmla="*/ 11066 h 106513"/>
                <a:gd name="connsiteX1" fmla="*/ 51424 w 101088"/>
                <a:gd name="connsiteY1" fmla="*/ 61542 h 106513"/>
                <a:gd name="connsiteX2" fmla="*/ 59996 w 101088"/>
                <a:gd name="connsiteY2" fmla="*/ 74685 h 106513"/>
                <a:gd name="connsiteX3" fmla="*/ 99618 w 101088"/>
                <a:gd name="connsiteY3" fmla="*/ 20399 h 106513"/>
                <a:gd name="connsiteX4" fmla="*/ 79425 w 101088"/>
                <a:gd name="connsiteY4" fmla="*/ 11066 h 106513"/>
                <a:gd name="connsiteX5" fmla="*/ 79425 w 101088"/>
                <a:gd name="connsiteY5" fmla="*/ 11066 h 106513"/>
                <a:gd name="connsiteX6" fmla="*/ 23993 w 101088"/>
                <a:gd name="connsiteY6" fmla="*/ 86684 h 106513"/>
                <a:gd name="connsiteX7" fmla="*/ 31422 w 101088"/>
                <a:gd name="connsiteY7" fmla="*/ 95256 h 106513"/>
                <a:gd name="connsiteX8" fmla="*/ 7801 w 101088"/>
                <a:gd name="connsiteY8" fmla="*/ 106113 h 106513"/>
                <a:gd name="connsiteX9" fmla="*/ 3610 w 101088"/>
                <a:gd name="connsiteY9" fmla="*/ 99447 h 106513"/>
                <a:gd name="connsiteX10" fmla="*/ 23993 w 101088"/>
                <a:gd name="connsiteY10" fmla="*/ 86684 h 106513"/>
                <a:gd name="connsiteX11" fmla="*/ 23993 w 101088"/>
                <a:gd name="connsiteY11" fmla="*/ 86684 h 10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088" h="106513">
                  <a:moveTo>
                    <a:pt x="79425" y="11066"/>
                  </a:moveTo>
                  <a:cubicBezTo>
                    <a:pt x="79425" y="11066"/>
                    <a:pt x="70091" y="42113"/>
                    <a:pt x="51424" y="61542"/>
                  </a:cubicBezTo>
                  <a:cubicBezTo>
                    <a:pt x="32755" y="80970"/>
                    <a:pt x="43613" y="84018"/>
                    <a:pt x="59996" y="74685"/>
                  </a:cubicBezTo>
                  <a:cubicBezTo>
                    <a:pt x="76188" y="65352"/>
                    <a:pt x="92570" y="45161"/>
                    <a:pt x="99618" y="20399"/>
                  </a:cubicBezTo>
                  <a:cubicBezTo>
                    <a:pt x="106666" y="-4553"/>
                    <a:pt x="86474" y="-5315"/>
                    <a:pt x="79425" y="11066"/>
                  </a:cubicBezTo>
                  <a:lnTo>
                    <a:pt x="79425" y="11066"/>
                  </a:lnTo>
                  <a:close/>
                  <a:moveTo>
                    <a:pt x="23993" y="86684"/>
                  </a:moveTo>
                  <a:cubicBezTo>
                    <a:pt x="27992" y="83827"/>
                    <a:pt x="38660" y="87827"/>
                    <a:pt x="31422" y="95256"/>
                  </a:cubicBezTo>
                  <a:cubicBezTo>
                    <a:pt x="23993" y="102684"/>
                    <a:pt x="17135" y="104208"/>
                    <a:pt x="7801" y="106113"/>
                  </a:cubicBezTo>
                  <a:cubicBezTo>
                    <a:pt x="-1534" y="108018"/>
                    <a:pt x="-1914" y="102684"/>
                    <a:pt x="3610" y="99447"/>
                  </a:cubicBezTo>
                  <a:cubicBezTo>
                    <a:pt x="8753" y="96208"/>
                    <a:pt x="18849" y="90113"/>
                    <a:pt x="23993" y="86684"/>
                  </a:cubicBezTo>
                  <a:lnTo>
                    <a:pt x="23993" y="86684"/>
                  </a:lnTo>
                  <a:close/>
                </a:path>
              </a:pathLst>
            </a:custGeom>
            <a:solidFill>
              <a:srgbClr val="FFFFFF"/>
            </a:solidFill>
            <a:ln w="1904" cap="flat">
              <a:noFill/>
              <a:prstDash val="solid"/>
              <a:miter/>
            </a:ln>
          </p:spPr>
          <p:txBody>
            <a:bodyPr rtlCol="0" anchor="ctr"/>
            <a:lstStyle/>
            <a:p>
              <a:endParaRPr lang="fr-FR"/>
            </a:p>
          </p:txBody>
        </p:sp>
        <p:sp>
          <p:nvSpPr>
            <p:cNvPr id="4674" name="Forme libre 4673">
              <a:extLst>
                <a:ext uri="{FF2B5EF4-FFF2-40B4-BE49-F238E27FC236}">
                  <a16:creationId xmlns:a16="http://schemas.microsoft.com/office/drawing/2014/main" id="{990AACD9-8049-D8F7-6A47-6AB65D981DF2}"/>
                </a:ext>
              </a:extLst>
            </p:cNvPr>
            <p:cNvSpPr/>
            <p:nvPr/>
          </p:nvSpPr>
          <p:spPr>
            <a:xfrm>
              <a:off x="14196946" y="16122933"/>
              <a:ext cx="382013" cy="236564"/>
            </a:xfrm>
            <a:custGeom>
              <a:avLst/>
              <a:gdLst>
                <a:gd name="connsiteX0" fmla="*/ 0 w 382013"/>
                <a:gd name="connsiteY0" fmla="*/ 215046 h 236564"/>
                <a:gd name="connsiteX1" fmla="*/ 203065 w 382013"/>
                <a:gd name="connsiteY1" fmla="*/ 119428 h 236564"/>
                <a:gd name="connsiteX2" fmla="*/ 365174 w 382013"/>
                <a:gd name="connsiteY2" fmla="*/ 0 h 236564"/>
                <a:gd name="connsiteX3" fmla="*/ 310312 w 382013"/>
                <a:gd name="connsiteY3" fmla="*/ 195809 h 236564"/>
                <a:gd name="connsiteX4" fmla="*/ 0 w 382013"/>
                <a:gd name="connsiteY4" fmla="*/ 215046 h 236564"/>
                <a:gd name="connsiteX5" fmla="*/ 0 w 382013"/>
                <a:gd name="connsiteY5" fmla="*/ 215046 h 23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2013" h="236564">
                  <a:moveTo>
                    <a:pt x="0" y="215046"/>
                  </a:moveTo>
                  <a:cubicBezTo>
                    <a:pt x="41337" y="220951"/>
                    <a:pt x="167442" y="218285"/>
                    <a:pt x="203065" y="119428"/>
                  </a:cubicBezTo>
                  <a:cubicBezTo>
                    <a:pt x="238687" y="20572"/>
                    <a:pt x="329552" y="32953"/>
                    <a:pt x="365174" y="0"/>
                  </a:cubicBezTo>
                  <a:cubicBezTo>
                    <a:pt x="365174" y="0"/>
                    <a:pt x="428227" y="117333"/>
                    <a:pt x="310312" y="195809"/>
                  </a:cubicBezTo>
                  <a:cubicBezTo>
                    <a:pt x="192397" y="274475"/>
                    <a:pt x="0" y="215046"/>
                    <a:pt x="0" y="215046"/>
                  </a:cubicBezTo>
                  <a:lnTo>
                    <a:pt x="0" y="215046"/>
                  </a:lnTo>
                  <a:close/>
                </a:path>
              </a:pathLst>
            </a:custGeom>
            <a:solidFill>
              <a:srgbClr val="FFD26C"/>
            </a:solidFill>
            <a:ln w="1904" cap="flat">
              <a:noFill/>
              <a:prstDash val="solid"/>
              <a:miter/>
            </a:ln>
          </p:spPr>
          <p:txBody>
            <a:bodyPr rtlCol="0" anchor="ctr"/>
            <a:lstStyle/>
            <a:p>
              <a:endParaRPr lang="fr-FR"/>
            </a:p>
          </p:txBody>
        </p:sp>
        <p:sp>
          <p:nvSpPr>
            <p:cNvPr id="4675" name="Forme libre 4674">
              <a:extLst>
                <a:ext uri="{FF2B5EF4-FFF2-40B4-BE49-F238E27FC236}">
                  <a16:creationId xmlns:a16="http://schemas.microsoft.com/office/drawing/2014/main" id="{65DDE679-6D9B-0D91-4BF8-4A3308792F8E}"/>
                </a:ext>
              </a:extLst>
            </p:cNvPr>
            <p:cNvSpPr/>
            <p:nvPr/>
          </p:nvSpPr>
          <p:spPr>
            <a:xfrm>
              <a:off x="14141323" y="16058449"/>
              <a:ext cx="429178" cy="283340"/>
            </a:xfrm>
            <a:custGeom>
              <a:avLst/>
              <a:gdLst>
                <a:gd name="connsiteX0" fmla="*/ 85531 w 429178"/>
                <a:gd name="connsiteY0" fmla="*/ 283341 h 283340"/>
                <a:gd name="connsiteX1" fmla="*/ 55814 w 429178"/>
                <a:gd name="connsiteY1" fmla="*/ 281436 h 283340"/>
                <a:gd name="connsiteX2" fmla="*/ 1333 w 429178"/>
                <a:gd name="connsiteY2" fmla="*/ 266198 h 283340"/>
                <a:gd name="connsiteX3" fmla="*/ 0 w 429178"/>
                <a:gd name="connsiteY3" fmla="*/ 264103 h 283340"/>
                <a:gd name="connsiteX4" fmla="*/ 2285 w 429178"/>
                <a:gd name="connsiteY4" fmla="*/ 261817 h 283340"/>
                <a:gd name="connsiteX5" fmla="*/ 3047 w 429178"/>
                <a:gd name="connsiteY5" fmla="*/ 262008 h 283340"/>
                <a:gd name="connsiteX6" fmla="*/ 56576 w 429178"/>
                <a:gd name="connsiteY6" fmla="*/ 277055 h 283340"/>
                <a:gd name="connsiteX7" fmla="*/ 256783 w 429178"/>
                <a:gd name="connsiteY7" fmla="*/ 183151 h 283340"/>
                <a:gd name="connsiteX8" fmla="*/ 363840 w 429178"/>
                <a:gd name="connsiteY8" fmla="*/ 89437 h 283340"/>
                <a:gd name="connsiteX9" fmla="*/ 410320 w 429178"/>
                <a:gd name="connsiteY9" fmla="*/ 67532 h 283340"/>
                <a:gd name="connsiteX10" fmla="*/ 424798 w 429178"/>
                <a:gd name="connsiteY10" fmla="*/ 38199 h 283340"/>
                <a:gd name="connsiteX11" fmla="*/ 407843 w 429178"/>
                <a:gd name="connsiteY11" fmla="*/ 3723 h 283340"/>
                <a:gd name="connsiteX12" fmla="*/ 407653 w 429178"/>
                <a:gd name="connsiteY12" fmla="*/ 675 h 283340"/>
                <a:gd name="connsiteX13" fmla="*/ 410700 w 429178"/>
                <a:gd name="connsiteY13" fmla="*/ 485 h 283340"/>
                <a:gd name="connsiteX14" fmla="*/ 410700 w 429178"/>
                <a:gd name="connsiteY14" fmla="*/ 485 h 283340"/>
                <a:gd name="connsiteX15" fmla="*/ 429179 w 429178"/>
                <a:gd name="connsiteY15" fmla="*/ 38199 h 283340"/>
                <a:gd name="connsiteX16" fmla="*/ 413177 w 429178"/>
                <a:gd name="connsiteY16" fmla="*/ 70771 h 283340"/>
                <a:gd name="connsiteX17" fmla="*/ 365173 w 429178"/>
                <a:gd name="connsiteY17" fmla="*/ 93628 h 283340"/>
                <a:gd name="connsiteX18" fmla="*/ 260974 w 429178"/>
                <a:gd name="connsiteY18" fmla="*/ 184484 h 283340"/>
                <a:gd name="connsiteX19" fmla="*/ 160394 w 429178"/>
                <a:gd name="connsiteY19" fmla="*/ 272675 h 283340"/>
                <a:gd name="connsiteX20" fmla="*/ 85531 w 429178"/>
                <a:gd name="connsiteY20" fmla="*/ 283341 h 283340"/>
                <a:gd name="connsiteX21" fmla="*/ 85531 w 429178"/>
                <a:gd name="connsiteY21" fmla="*/ 283341 h 28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9178" h="283340">
                  <a:moveTo>
                    <a:pt x="85531" y="283341"/>
                  </a:moveTo>
                  <a:cubicBezTo>
                    <a:pt x="75625" y="283341"/>
                    <a:pt x="65529" y="282769"/>
                    <a:pt x="55814" y="281436"/>
                  </a:cubicBezTo>
                  <a:cubicBezTo>
                    <a:pt x="37146" y="278579"/>
                    <a:pt x="18668" y="273436"/>
                    <a:pt x="1333" y="266198"/>
                  </a:cubicBezTo>
                  <a:cubicBezTo>
                    <a:pt x="571" y="265817"/>
                    <a:pt x="0" y="265056"/>
                    <a:pt x="0" y="264103"/>
                  </a:cubicBezTo>
                  <a:cubicBezTo>
                    <a:pt x="0" y="262960"/>
                    <a:pt x="952" y="261817"/>
                    <a:pt x="2285" y="261817"/>
                  </a:cubicBezTo>
                  <a:cubicBezTo>
                    <a:pt x="2667" y="261817"/>
                    <a:pt x="2857" y="261817"/>
                    <a:pt x="3047" y="262008"/>
                  </a:cubicBezTo>
                  <a:cubicBezTo>
                    <a:pt x="20191" y="269246"/>
                    <a:pt x="38098" y="274198"/>
                    <a:pt x="56576" y="277055"/>
                  </a:cubicBezTo>
                  <a:cubicBezTo>
                    <a:pt x="100580" y="283151"/>
                    <a:pt x="222495" y="278389"/>
                    <a:pt x="256783" y="183151"/>
                  </a:cubicBezTo>
                  <a:cubicBezTo>
                    <a:pt x="280976" y="115913"/>
                    <a:pt x="326884" y="101247"/>
                    <a:pt x="363840" y="89437"/>
                  </a:cubicBezTo>
                  <a:cubicBezTo>
                    <a:pt x="382699" y="83342"/>
                    <a:pt x="398891" y="78199"/>
                    <a:pt x="410320" y="67532"/>
                  </a:cubicBezTo>
                  <a:cubicBezTo>
                    <a:pt x="420035" y="58580"/>
                    <a:pt x="424987" y="48676"/>
                    <a:pt x="424798" y="38199"/>
                  </a:cubicBezTo>
                  <a:cubicBezTo>
                    <a:pt x="424607" y="19152"/>
                    <a:pt x="408034" y="3914"/>
                    <a:pt x="407843" y="3723"/>
                  </a:cubicBezTo>
                  <a:cubicBezTo>
                    <a:pt x="406891" y="2962"/>
                    <a:pt x="406891" y="1437"/>
                    <a:pt x="407653" y="675"/>
                  </a:cubicBezTo>
                  <a:cubicBezTo>
                    <a:pt x="408415" y="-86"/>
                    <a:pt x="409939" y="-277"/>
                    <a:pt x="410700" y="485"/>
                  </a:cubicBezTo>
                  <a:cubicBezTo>
                    <a:pt x="410700" y="485"/>
                    <a:pt x="410700" y="485"/>
                    <a:pt x="410700" y="485"/>
                  </a:cubicBezTo>
                  <a:cubicBezTo>
                    <a:pt x="411463" y="1057"/>
                    <a:pt x="428988" y="17057"/>
                    <a:pt x="429179" y="38199"/>
                  </a:cubicBezTo>
                  <a:cubicBezTo>
                    <a:pt x="429179" y="50008"/>
                    <a:pt x="423845" y="61056"/>
                    <a:pt x="413177" y="70771"/>
                  </a:cubicBezTo>
                  <a:cubicBezTo>
                    <a:pt x="400986" y="82009"/>
                    <a:pt x="383460" y="87723"/>
                    <a:pt x="365173" y="93628"/>
                  </a:cubicBezTo>
                  <a:cubicBezTo>
                    <a:pt x="327265" y="105818"/>
                    <a:pt x="284405" y="119532"/>
                    <a:pt x="260974" y="184484"/>
                  </a:cubicBezTo>
                  <a:cubicBezTo>
                    <a:pt x="245354" y="227341"/>
                    <a:pt x="210684" y="257626"/>
                    <a:pt x="160394" y="272675"/>
                  </a:cubicBezTo>
                  <a:cubicBezTo>
                    <a:pt x="136011" y="279912"/>
                    <a:pt x="110866" y="283341"/>
                    <a:pt x="85531" y="283341"/>
                  </a:cubicBezTo>
                  <a:lnTo>
                    <a:pt x="85531" y="283341"/>
                  </a:lnTo>
                  <a:close/>
                </a:path>
              </a:pathLst>
            </a:custGeom>
            <a:solidFill>
              <a:srgbClr val="000000"/>
            </a:solidFill>
            <a:ln w="1904" cap="flat">
              <a:noFill/>
              <a:prstDash val="solid"/>
              <a:miter/>
            </a:ln>
          </p:spPr>
          <p:txBody>
            <a:bodyPr rtlCol="0" anchor="ctr"/>
            <a:lstStyle/>
            <a:p>
              <a:endParaRPr lang="fr-FR"/>
            </a:p>
          </p:txBody>
        </p:sp>
      </p:grpSp>
      <p:grpSp>
        <p:nvGrpSpPr>
          <p:cNvPr id="4676" name="Graphique 2">
            <a:extLst>
              <a:ext uri="{FF2B5EF4-FFF2-40B4-BE49-F238E27FC236}">
                <a16:creationId xmlns:a16="http://schemas.microsoft.com/office/drawing/2014/main" id="{49242D92-518F-EC1E-BC39-8D626FB53BFA}"/>
              </a:ext>
            </a:extLst>
          </p:cNvPr>
          <p:cNvGrpSpPr/>
          <p:nvPr userDrawn="1"/>
        </p:nvGrpSpPr>
        <p:grpSpPr>
          <a:xfrm>
            <a:off x="5502761" y="9834878"/>
            <a:ext cx="218076" cy="297808"/>
            <a:chOff x="5812448" y="21742692"/>
            <a:chExt cx="218076" cy="297808"/>
          </a:xfrm>
        </p:grpSpPr>
        <p:sp>
          <p:nvSpPr>
            <p:cNvPr id="4677" name="Forme libre 4676">
              <a:extLst>
                <a:ext uri="{FF2B5EF4-FFF2-40B4-BE49-F238E27FC236}">
                  <a16:creationId xmlns:a16="http://schemas.microsoft.com/office/drawing/2014/main" id="{1013399A-B2A0-1223-23B1-EC4E03F2A1E7}"/>
                </a:ext>
              </a:extLst>
            </p:cNvPr>
            <p:cNvSpPr/>
            <p:nvPr/>
          </p:nvSpPr>
          <p:spPr>
            <a:xfrm>
              <a:off x="5960397" y="21745578"/>
              <a:ext cx="64326" cy="168849"/>
            </a:xfrm>
            <a:custGeom>
              <a:avLst/>
              <a:gdLst>
                <a:gd name="connsiteX0" fmla="*/ 2478 w 64326"/>
                <a:gd name="connsiteY0" fmla="*/ 9444 h 168849"/>
                <a:gd name="connsiteX1" fmla="*/ 28454 w 64326"/>
                <a:gd name="connsiteY1" fmla="*/ 139328 h 168849"/>
                <a:gd name="connsiteX2" fmla="*/ 19796 w 64326"/>
                <a:gd name="connsiteY2" fmla="*/ 169635 h 168849"/>
                <a:gd name="connsiteX3" fmla="*/ 50101 w 64326"/>
                <a:gd name="connsiteY3" fmla="*/ 178294 h 168849"/>
                <a:gd name="connsiteX4" fmla="*/ 58760 w 64326"/>
                <a:gd name="connsiteY4" fmla="*/ 147988 h 168849"/>
                <a:gd name="connsiteX5" fmla="*/ 32784 w 64326"/>
                <a:gd name="connsiteY5" fmla="*/ 18104 h 168849"/>
                <a:gd name="connsiteX6" fmla="*/ 2478 w 64326"/>
                <a:gd name="connsiteY6" fmla="*/ 9444 h 16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326" h="168849">
                  <a:moveTo>
                    <a:pt x="2478" y="9444"/>
                  </a:moveTo>
                  <a:cubicBezTo>
                    <a:pt x="34227" y="18104"/>
                    <a:pt x="45772" y="75830"/>
                    <a:pt x="28454" y="139328"/>
                  </a:cubicBezTo>
                  <a:lnTo>
                    <a:pt x="19796" y="169635"/>
                  </a:lnTo>
                  <a:lnTo>
                    <a:pt x="50101" y="178294"/>
                  </a:lnTo>
                  <a:lnTo>
                    <a:pt x="58760" y="147988"/>
                  </a:lnTo>
                  <a:cubicBezTo>
                    <a:pt x="76077" y="84489"/>
                    <a:pt x="64532" y="26763"/>
                    <a:pt x="32784" y="18104"/>
                  </a:cubicBezTo>
                  <a:lnTo>
                    <a:pt x="2478" y="9444"/>
                  </a:lnTo>
                  <a:close/>
                </a:path>
              </a:pathLst>
            </a:custGeom>
            <a:solidFill>
              <a:srgbClr val="FFD26C"/>
            </a:solidFill>
            <a:ln w="14425" cap="flat">
              <a:noFill/>
              <a:prstDash val="solid"/>
              <a:miter/>
            </a:ln>
          </p:spPr>
          <p:txBody>
            <a:bodyPr rtlCol="0" anchor="ctr"/>
            <a:lstStyle/>
            <a:p>
              <a:endParaRPr lang="fr-FR"/>
            </a:p>
          </p:txBody>
        </p:sp>
        <p:sp>
          <p:nvSpPr>
            <p:cNvPr id="4678" name="Forme libre 4677">
              <a:extLst>
                <a:ext uri="{FF2B5EF4-FFF2-40B4-BE49-F238E27FC236}">
                  <a16:creationId xmlns:a16="http://schemas.microsoft.com/office/drawing/2014/main" id="{F567D7B1-6039-763E-A676-71869C985276}"/>
                </a:ext>
              </a:extLst>
            </p:cNvPr>
            <p:cNvSpPr/>
            <p:nvPr/>
          </p:nvSpPr>
          <p:spPr>
            <a:xfrm>
              <a:off x="5969056" y="21748465"/>
              <a:ext cx="50509" cy="41851"/>
            </a:xfrm>
            <a:custGeom>
              <a:avLst/>
              <a:gdLst>
                <a:gd name="connsiteX0" fmla="*/ 29898 w 50509"/>
                <a:gd name="connsiteY0" fmla="*/ 16632 h 41851"/>
                <a:gd name="connsiteX1" fmla="*/ 2479 w 50509"/>
                <a:gd name="connsiteY1" fmla="*/ 9416 h 41851"/>
                <a:gd name="connsiteX2" fmla="*/ 25569 w 50509"/>
                <a:gd name="connsiteY2" fmla="*/ 44052 h 41851"/>
                <a:gd name="connsiteX3" fmla="*/ 52988 w 50509"/>
                <a:gd name="connsiteY3" fmla="*/ 51268 h 41851"/>
                <a:gd name="connsiteX4" fmla="*/ 29898 w 50509"/>
                <a:gd name="connsiteY4" fmla="*/ 16632 h 41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509" h="41851">
                  <a:moveTo>
                    <a:pt x="29898" y="16632"/>
                  </a:moveTo>
                  <a:cubicBezTo>
                    <a:pt x="24126" y="13745"/>
                    <a:pt x="2479" y="9416"/>
                    <a:pt x="2479" y="9416"/>
                  </a:cubicBezTo>
                  <a:lnTo>
                    <a:pt x="25569" y="44052"/>
                  </a:lnTo>
                  <a:cubicBezTo>
                    <a:pt x="42886" y="36837"/>
                    <a:pt x="52988" y="51268"/>
                    <a:pt x="52988" y="51268"/>
                  </a:cubicBezTo>
                  <a:cubicBezTo>
                    <a:pt x="52988" y="51268"/>
                    <a:pt x="42886" y="22405"/>
                    <a:pt x="29898" y="16632"/>
                  </a:cubicBezTo>
                  <a:close/>
                </a:path>
              </a:pathLst>
            </a:custGeom>
            <a:solidFill>
              <a:srgbClr val="FFFFFF"/>
            </a:solidFill>
            <a:ln w="14425" cap="flat">
              <a:noFill/>
              <a:prstDash val="solid"/>
              <a:miter/>
            </a:ln>
          </p:spPr>
          <p:txBody>
            <a:bodyPr rtlCol="0" anchor="ctr"/>
            <a:lstStyle/>
            <a:p>
              <a:endParaRPr lang="fr-FR"/>
            </a:p>
          </p:txBody>
        </p:sp>
        <p:sp>
          <p:nvSpPr>
            <p:cNvPr id="4679" name="Forme libre 4678">
              <a:extLst>
                <a:ext uri="{FF2B5EF4-FFF2-40B4-BE49-F238E27FC236}">
                  <a16:creationId xmlns:a16="http://schemas.microsoft.com/office/drawing/2014/main" id="{881D0805-4E36-373A-CF23-DE2F47336876}"/>
                </a:ext>
              </a:extLst>
            </p:cNvPr>
            <p:cNvSpPr/>
            <p:nvPr/>
          </p:nvSpPr>
          <p:spPr>
            <a:xfrm>
              <a:off x="5922316" y="21896249"/>
              <a:ext cx="105025" cy="103346"/>
            </a:xfrm>
            <a:custGeom>
              <a:avLst/>
              <a:gdLst>
                <a:gd name="connsiteX0" fmla="*/ 5916 w 105025"/>
                <a:gd name="connsiteY0" fmla="*/ 47881 h 103346"/>
                <a:gd name="connsiteX1" fmla="*/ 33336 w 105025"/>
                <a:gd name="connsiteY1" fmla="*/ 105607 h 103346"/>
                <a:gd name="connsiteX2" fmla="*/ 41994 w 105025"/>
                <a:gd name="connsiteY2" fmla="*/ 107050 h 103346"/>
                <a:gd name="connsiteX3" fmla="*/ 50653 w 105025"/>
                <a:gd name="connsiteY3" fmla="*/ 109935 h 103346"/>
                <a:gd name="connsiteX4" fmla="*/ 104049 w 105025"/>
                <a:gd name="connsiteY4" fmla="*/ 75299 h 103346"/>
                <a:gd name="connsiteX5" fmla="*/ 76629 w 105025"/>
                <a:gd name="connsiteY5" fmla="*/ 17573 h 103346"/>
                <a:gd name="connsiteX6" fmla="*/ 67971 w 105025"/>
                <a:gd name="connsiteY6" fmla="*/ 16131 h 103346"/>
                <a:gd name="connsiteX7" fmla="*/ 59312 w 105025"/>
                <a:gd name="connsiteY7" fmla="*/ 13245 h 103346"/>
                <a:gd name="connsiteX8" fmla="*/ 5916 w 105025"/>
                <a:gd name="connsiteY8" fmla="*/ 47881 h 103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025" h="103346">
                  <a:moveTo>
                    <a:pt x="5916" y="47881"/>
                  </a:moveTo>
                  <a:cubicBezTo>
                    <a:pt x="-4185" y="85403"/>
                    <a:pt x="8803" y="98391"/>
                    <a:pt x="33336" y="105607"/>
                  </a:cubicBezTo>
                  <a:cubicBezTo>
                    <a:pt x="36222" y="107050"/>
                    <a:pt x="39108" y="107050"/>
                    <a:pt x="41994" y="107050"/>
                  </a:cubicBezTo>
                  <a:cubicBezTo>
                    <a:pt x="44881" y="108493"/>
                    <a:pt x="47767" y="108493"/>
                    <a:pt x="50653" y="109935"/>
                  </a:cubicBezTo>
                  <a:cubicBezTo>
                    <a:pt x="76629" y="117151"/>
                    <a:pt x="93947" y="112823"/>
                    <a:pt x="104049" y="75299"/>
                  </a:cubicBezTo>
                  <a:cubicBezTo>
                    <a:pt x="114151" y="37778"/>
                    <a:pt x="101163" y="24789"/>
                    <a:pt x="76629" y="17573"/>
                  </a:cubicBezTo>
                  <a:cubicBezTo>
                    <a:pt x="73743" y="16131"/>
                    <a:pt x="70857" y="16131"/>
                    <a:pt x="67971" y="16131"/>
                  </a:cubicBezTo>
                  <a:cubicBezTo>
                    <a:pt x="65085" y="14688"/>
                    <a:pt x="62198" y="14688"/>
                    <a:pt x="59312" y="13245"/>
                  </a:cubicBezTo>
                  <a:cubicBezTo>
                    <a:pt x="33336" y="4586"/>
                    <a:pt x="16018" y="8915"/>
                    <a:pt x="5916" y="47881"/>
                  </a:cubicBezTo>
                  <a:close/>
                </a:path>
              </a:pathLst>
            </a:custGeom>
            <a:solidFill>
              <a:srgbClr val="FFD26C"/>
            </a:solidFill>
            <a:ln w="14425" cap="flat">
              <a:noFill/>
              <a:prstDash val="solid"/>
              <a:miter/>
            </a:ln>
          </p:spPr>
          <p:txBody>
            <a:bodyPr rtlCol="0" anchor="ctr"/>
            <a:lstStyle/>
            <a:p>
              <a:endParaRPr lang="fr-FR"/>
            </a:p>
          </p:txBody>
        </p:sp>
        <p:sp>
          <p:nvSpPr>
            <p:cNvPr id="4680" name="Forme libre 4679">
              <a:extLst>
                <a:ext uri="{FF2B5EF4-FFF2-40B4-BE49-F238E27FC236}">
                  <a16:creationId xmlns:a16="http://schemas.microsoft.com/office/drawing/2014/main" id="{E15D27B8-A675-7E2A-C8E8-9711E6625000}"/>
                </a:ext>
              </a:extLst>
            </p:cNvPr>
            <p:cNvSpPr/>
            <p:nvPr/>
          </p:nvSpPr>
          <p:spPr>
            <a:xfrm>
              <a:off x="5924319" y="21898106"/>
              <a:ext cx="50509" cy="35081"/>
            </a:xfrm>
            <a:custGeom>
              <a:avLst/>
              <a:gdLst>
                <a:gd name="connsiteX0" fmla="*/ 52968 w 50509"/>
                <a:gd name="connsiteY0" fmla="*/ 11373 h 35081"/>
                <a:gd name="connsiteX1" fmla="*/ 2458 w 50509"/>
                <a:gd name="connsiteY1" fmla="*/ 40236 h 35081"/>
                <a:gd name="connsiteX2" fmla="*/ 21219 w 50509"/>
                <a:gd name="connsiteY2" fmla="*/ 44564 h 35081"/>
                <a:gd name="connsiteX3" fmla="*/ 52968 w 50509"/>
                <a:gd name="connsiteY3" fmla="*/ 11373 h 35081"/>
              </a:gdLst>
              <a:ahLst/>
              <a:cxnLst>
                <a:cxn ang="0">
                  <a:pos x="connsiteX0" y="connsiteY0"/>
                </a:cxn>
                <a:cxn ang="0">
                  <a:pos x="connsiteX1" y="connsiteY1"/>
                </a:cxn>
                <a:cxn ang="0">
                  <a:pos x="connsiteX2" y="connsiteY2"/>
                </a:cxn>
                <a:cxn ang="0">
                  <a:pos x="connsiteX3" y="connsiteY3"/>
                </a:cxn>
              </a:cxnLst>
              <a:rect l="l" t="t" r="r" b="b"/>
              <a:pathLst>
                <a:path w="50509" h="35081">
                  <a:moveTo>
                    <a:pt x="52968" y="11373"/>
                  </a:moveTo>
                  <a:cubicBezTo>
                    <a:pt x="19776" y="2714"/>
                    <a:pt x="6788" y="25804"/>
                    <a:pt x="2458" y="40236"/>
                  </a:cubicBezTo>
                  <a:cubicBezTo>
                    <a:pt x="12560" y="37348"/>
                    <a:pt x="21219" y="44564"/>
                    <a:pt x="21219" y="44564"/>
                  </a:cubicBezTo>
                  <a:cubicBezTo>
                    <a:pt x="26992" y="18589"/>
                    <a:pt x="42866" y="14258"/>
                    <a:pt x="52968" y="11373"/>
                  </a:cubicBezTo>
                  <a:close/>
                </a:path>
              </a:pathLst>
            </a:custGeom>
            <a:solidFill>
              <a:srgbClr val="FFFFFF"/>
            </a:solidFill>
            <a:ln w="14425" cap="flat">
              <a:noFill/>
              <a:prstDash val="solid"/>
              <a:miter/>
            </a:ln>
          </p:spPr>
          <p:txBody>
            <a:bodyPr rtlCol="0" anchor="ctr"/>
            <a:lstStyle/>
            <a:p>
              <a:endParaRPr lang="fr-FR"/>
            </a:p>
          </p:txBody>
        </p:sp>
        <p:sp>
          <p:nvSpPr>
            <p:cNvPr id="4681" name="Forme libre 4680">
              <a:extLst>
                <a:ext uri="{FF2B5EF4-FFF2-40B4-BE49-F238E27FC236}">
                  <a16:creationId xmlns:a16="http://schemas.microsoft.com/office/drawing/2014/main" id="{096C17A3-6386-D6F9-31E6-0A7FA3180FBD}"/>
                </a:ext>
              </a:extLst>
            </p:cNvPr>
            <p:cNvSpPr/>
            <p:nvPr/>
          </p:nvSpPr>
          <p:spPr>
            <a:xfrm>
              <a:off x="5947409" y="21901308"/>
              <a:ext cx="75665" cy="52083"/>
            </a:xfrm>
            <a:custGeom>
              <a:avLst/>
              <a:gdLst>
                <a:gd name="connsiteX0" fmla="*/ 47211 w 75665"/>
                <a:gd name="connsiteY0" fmla="*/ 11062 h 52083"/>
                <a:gd name="connsiteX1" fmla="*/ 2475 w 75665"/>
                <a:gd name="connsiteY1" fmla="*/ 42812 h 52083"/>
                <a:gd name="connsiteX2" fmla="*/ 35667 w 75665"/>
                <a:gd name="connsiteY2" fmla="*/ 35596 h 52083"/>
                <a:gd name="connsiteX3" fmla="*/ 22678 w 75665"/>
                <a:gd name="connsiteY3" fmla="*/ 50028 h 52083"/>
                <a:gd name="connsiteX4" fmla="*/ 51541 w 75665"/>
                <a:gd name="connsiteY4" fmla="*/ 48583 h 52083"/>
                <a:gd name="connsiteX5" fmla="*/ 64529 w 75665"/>
                <a:gd name="connsiteY5" fmla="*/ 60129 h 52083"/>
                <a:gd name="connsiteX6" fmla="*/ 67415 w 75665"/>
                <a:gd name="connsiteY6" fmla="*/ 50028 h 52083"/>
                <a:gd name="connsiteX7" fmla="*/ 74631 w 75665"/>
                <a:gd name="connsiteY7" fmla="*/ 61572 h 52083"/>
                <a:gd name="connsiteX8" fmla="*/ 47211 w 75665"/>
                <a:gd name="connsiteY8" fmla="*/ 11062 h 52083"/>
                <a:gd name="connsiteX9" fmla="*/ 47211 w 75665"/>
                <a:gd name="connsiteY9" fmla="*/ 11062 h 5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665" h="52083">
                  <a:moveTo>
                    <a:pt x="47211" y="11062"/>
                  </a:moveTo>
                  <a:cubicBezTo>
                    <a:pt x="8247" y="960"/>
                    <a:pt x="2475" y="42812"/>
                    <a:pt x="2475" y="42812"/>
                  </a:cubicBezTo>
                  <a:cubicBezTo>
                    <a:pt x="2475" y="42812"/>
                    <a:pt x="11133" y="32709"/>
                    <a:pt x="35667" y="35596"/>
                  </a:cubicBezTo>
                  <a:cubicBezTo>
                    <a:pt x="29894" y="39925"/>
                    <a:pt x="25565" y="44255"/>
                    <a:pt x="22678" y="50028"/>
                  </a:cubicBezTo>
                  <a:cubicBezTo>
                    <a:pt x="31337" y="45697"/>
                    <a:pt x="41439" y="45697"/>
                    <a:pt x="51541" y="48583"/>
                  </a:cubicBezTo>
                  <a:cubicBezTo>
                    <a:pt x="64529" y="52913"/>
                    <a:pt x="64529" y="58686"/>
                    <a:pt x="64529" y="60129"/>
                  </a:cubicBezTo>
                  <a:cubicBezTo>
                    <a:pt x="65972" y="57243"/>
                    <a:pt x="67415" y="52913"/>
                    <a:pt x="67415" y="50028"/>
                  </a:cubicBezTo>
                  <a:cubicBezTo>
                    <a:pt x="70302" y="52913"/>
                    <a:pt x="73188" y="57243"/>
                    <a:pt x="74631" y="61572"/>
                  </a:cubicBezTo>
                  <a:cubicBezTo>
                    <a:pt x="78960" y="45697"/>
                    <a:pt x="86176" y="21165"/>
                    <a:pt x="47211" y="11062"/>
                  </a:cubicBezTo>
                  <a:lnTo>
                    <a:pt x="47211" y="11062"/>
                  </a:lnTo>
                  <a:close/>
                </a:path>
              </a:pathLst>
            </a:custGeom>
            <a:solidFill>
              <a:srgbClr val="FFFFFF"/>
            </a:solidFill>
            <a:ln w="14425" cap="flat">
              <a:noFill/>
              <a:prstDash val="solid"/>
              <a:miter/>
            </a:ln>
          </p:spPr>
          <p:txBody>
            <a:bodyPr rtlCol="0" anchor="ctr"/>
            <a:lstStyle/>
            <a:p>
              <a:endParaRPr lang="fr-FR"/>
            </a:p>
          </p:txBody>
        </p:sp>
        <p:sp>
          <p:nvSpPr>
            <p:cNvPr id="4682" name="Forme libre 4681">
              <a:extLst>
                <a:ext uri="{FF2B5EF4-FFF2-40B4-BE49-F238E27FC236}">
                  <a16:creationId xmlns:a16="http://schemas.microsoft.com/office/drawing/2014/main" id="{CA60032C-D8B1-6B04-E5A6-92504B998277}"/>
                </a:ext>
              </a:extLst>
            </p:cNvPr>
            <p:cNvSpPr/>
            <p:nvPr/>
          </p:nvSpPr>
          <p:spPr>
            <a:xfrm>
              <a:off x="5812448" y="21742692"/>
              <a:ext cx="218076" cy="297808"/>
            </a:xfrm>
            <a:custGeom>
              <a:avLst/>
              <a:gdLst>
                <a:gd name="connsiteX0" fmla="*/ 23400 w 218076"/>
                <a:gd name="connsiteY0" fmla="*/ 272125 h 297808"/>
                <a:gd name="connsiteX1" fmla="*/ 3196 w 218076"/>
                <a:gd name="connsiteY1" fmla="*/ 283671 h 297808"/>
                <a:gd name="connsiteX2" fmla="*/ 3196 w 218076"/>
                <a:gd name="connsiteY2" fmla="*/ 283671 h 297808"/>
                <a:gd name="connsiteX3" fmla="*/ 14741 w 218076"/>
                <a:gd name="connsiteY3" fmla="*/ 303875 h 297808"/>
                <a:gd name="connsiteX4" fmla="*/ 23400 w 218076"/>
                <a:gd name="connsiteY4" fmla="*/ 306761 h 297808"/>
                <a:gd name="connsiteX5" fmla="*/ 39275 w 218076"/>
                <a:gd name="connsiteY5" fmla="*/ 300988 h 297808"/>
                <a:gd name="connsiteX6" fmla="*/ 160497 w 218076"/>
                <a:gd name="connsiteY6" fmla="*/ 269239 h 297808"/>
                <a:gd name="connsiteX7" fmla="*/ 216778 w 218076"/>
                <a:gd name="connsiteY7" fmla="*/ 230275 h 297808"/>
                <a:gd name="connsiteX8" fmla="*/ 205234 w 218076"/>
                <a:gd name="connsiteY8" fmla="*/ 175434 h 297808"/>
                <a:gd name="connsiteX9" fmla="*/ 211006 w 218076"/>
                <a:gd name="connsiteY9" fmla="*/ 153787 h 297808"/>
                <a:gd name="connsiteX10" fmla="*/ 182144 w 218076"/>
                <a:gd name="connsiteY10" fmla="*/ 18131 h 297808"/>
                <a:gd name="connsiteX11" fmla="*/ 151838 w 218076"/>
                <a:gd name="connsiteY11" fmla="*/ 9472 h 297808"/>
                <a:gd name="connsiteX12" fmla="*/ 146066 w 218076"/>
                <a:gd name="connsiteY12" fmla="*/ 12358 h 297808"/>
                <a:gd name="connsiteX13" fmla="*/ 148952 w 218076"/>
                <a:gd name="connsiteY13" fmla="*/ 18131 h 297808"/>
                <a:gd name="connsiteX14" fmla="*/ 172042 w 218076"/>
                <a:gd name="connsiteY14" fmla="*/ 142241 h 297808"/>
                <a:gd name="connsiteX15" fmla="*/ 166269 w 218076"/>
                <a:gd name="connsiteY15" fmla="*/ 162446 h 297808"/>
                <a:gd name="connsiteX16" fmla="*/ 109987 w 218076"/>
                <a:gd name="connsiteY16" fmla="*/ 201412 h 297808"/>
                <a:gd name="connsiteX17" fmla="*/ 141736 w 218076"/>
                <a:gd name="connsiteY17" fmla="*/ 263466 h 297808"/>
                <a:gd name="connsiteX18" fmla="*/ 150395 w 218076"/>
                <a:gd name="connsiteY18" fmla="*/ 264909 h 297808"/>
                <a:gd name="connsiteX19" fmla="*/ 153281 w 218076"/>
                <a:gd name="connsiteY19" fmla="*/ 266354 h 297808"/>
                <a:gd name="connsiteX20" fmla="*/ 43604 w 218076"/>
                <a:gd name="connsiteY20" fmla="*/ 293772 h 297808"/>
                <a:gd name="connsiteX21" fmla="*/ 32059 w 218076"/>
                <a:gd name="connsiteY21" fmla="*/ 276455 h 297808"/>
                <a:gd name="connsiteX22" fmla="*/ 23400 w 218076"/>
                <a:gd name="connsiteY22" fmla="*/ 272125 h 297808"/>
                <a:gd name="connsiteX23" fmla="*/ 23400 w 218076"/>
                <a:gd name="connsiteY23" fmla="*/ 272125 h 297808"/>
                <a:gd name="connsiteX24" fmla="*/ 150395 w 218076"/>
                <a:gd name="connsiteY24" fmla="*/ 166776 h 297808"/>
                <a:gd name="connsiteX25" fmla="*/ 127305 w 218076"/>
                <a:gd name="connsiteY25" fmla="*/ 204297 h 297808"/>
                <a:gd name="connsiteX26" fmla="*/ 128748 w 218076"/>
                <a:gd name="connsiteY26" fmla="*/ 247592 h 297808"/>
                <a:gd name="connsiteX27" fmla="*/ 118646 w 218076"/>
                <a:gd name="connsiteY27" fmla="*/ 201412 h 297808"/>
                <a:gd name="connsiteX28" fmla="*/ 150395 w 218076"/>
                <a:gd name="connsiteY28" fmla="*/ 166776 h 297808"/>
                <a:gd name="connsiteX29" fmla="*/ 196575 w 218076"/>
                <a:gd name="connsiteY29" fmla="*/ 169661 h 297808"/>
                <a:gd name="connsiteX30" fmla="*/ 185030 w 218076"/>
                <a:gd name="connsiteY30" fmla="*/ 165333 h 297808"/>
                <a:gd name="connsiteX31" fmla="*/ 176371 w 218076"/>
                <a:gd name="connsiteY31" fmla="*/ 163889 h 297808"/>
                <a:gd name="connsiteX32" fmla="*/ 173485 w 218076"/>
                <a:gd name="connsiteY32" fmla="*/ 162446 h 297808"/>
                <a:gd name="connsiteX33" fmla="*/ 179257 w 218076"/>
                <a:gd name="connsiteY33" fmla="*/ 142241 h 297808"/>
                <a:gd name="connsiteX34" fmla="*/ 170599 w 218076"/>
                <a:gd name="connsiteY34" fmla="*/ 21018 h 297808"/>
                <a:gd name="connsiteX35" fmla="*/ 177814 w 218076"/>
                <a:gd name="connsiteY35" fmla="*/ 22461 h 297808"/>
                <a:gd name="connsiteX36" fmla="*/ 200904 w 218076"/>
                <a:gd name="connsiteY36" fmla="*/ 146571 h 297808"/>
                <a:gd name="connsiteX37" fmla="*/ 196575 w 218076"/>
                <a:gd name="connsiteY37" fmla="*/ 169661 h 297808"/>
                <a:gd name="connsiteX38" fmla="*/ 160497 w 218076"/>
                <a:gd name="connsiteY38" fmla="*/ 212956 h 297808"/>
                <a:gd name="connsiteX39" fmla="*/ 183587 w 218076"/>
                <a:gd name="connsiteY39" fmla="*/ 195639 h 297808"/>
                <a:gd name="connsiteX40" fmla="*/ 193688 w 218076"/>
                <a:gd name="connsiteY40" fmla="*/ 223059 h 297808"/>
                <a:gd name="connsiteX41" fmla="*/ 170599 w 218076"/>
                <a:gd name="connsiteY41" fmla="*/ 240376 h 297808"/>
                <a:gd name="connsiteX42" fmla="*/ 160497 w 218076"/>
                <a:gd name="connsiteY42" fmla="*/ 212956 h 297808"/>
                <a:gd name="connsiteX43" fmla="*/ 157610 w 218076"/>
                <a:gd name="connsiteY43" fmla="*/ 257693 h 297808"/>
                <a:gd name="connsiteX44" fmla="*/ 135963 w 218076"/>
                <a:gd name="connsiteY44" fmla="*/ 207183 h 297808"/>
                <a:gd name="connsiteX45" fmla="*/ 183587 w 218076"/>
                <a:gd name="connsiteY45" fmla="*/ 175434 h 297808"/>
                <a:gd name="connsiteX46" fmla="*/ 208120 w 218076"/>
                <a:gd name="connsiteY46" fmla="*/ 227387 h 297808"/>
                <a:gd name="connsiteX47" fmla="*/ 166269 w 218076"/>
                <a:gd name="connsiteY47" fmla="*/ 260581 h 297808"/>
                <a:gd name="connsiteX48" fmla="*/ 172042 w 218076"/>
                <a:gd name="connsiteY48" fmla="*/ 250478 h 297808"/>
                <a:gd name="connsiteX49" fmla="*/ 203790 w 218076"/>
                <a:gd name="connsiteY49" fmla="*/ 225945 h 297808"/>
                <a:gd name="connsiteX50" fmla="*/ 186473 w 218076"/>
                <a:gd name="connsiteY50" fmla="*/ 188423 h 297808"/>
                <a:gd name="connsiteX51" fmla="*/ 153281 w 218076"/>
                <a:gd name="connsiteY51" fmla="*/ 212956 h 297808"/>
                <a:gd name="connsiteX52" fmla="*/ 164826 w 218076"/>
                <a:gd name="connsiteY52" fmla="*/ 249035 h 297808"/>
                <a:gd name="connsiteX53" fmla="*/ 157610 w 218076"/>
                <a:gd name="connsiteY53" fmla="*/ 257693 h 29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18076" h="297808">
                  <a:moveTo>
                    <a:pt x="23400" y="272125"/>
                  </a:moveTo>
                  <a:cubicBezTo>
                    <a:pt x="14741" y="269239"/>
                    <a:pt x="6082" y="275012"/>
                    <a:pt x="3196" y="283671"/>
                  </a:cubicBezTo>
                  <a:cubicBezTo>
                    <a:pt x="3196" y="283671"/>
                    <a:pt x="3196" y="283671"/>
                    <a:pt x="3196" y="283671"/>
                  </a:cubicBezTo>
                  <a:cubicBezTo>
                    <a:pt x="310" y="292329"/>
                    <a:pt x="6082" y="300988"/>
                    <a:pt x="14741" y="303875"/>
                  </a:cubicBezTo>
                  <a:lnTo>
                    <a:pt x="23400" y="306761"/>
                  </a:lnTo>
                  <a:cubicBezTo>
                    <a:pt x="29172" y="308204"/>
                    <a:pt x="36388" y="306761"/>
                    <a:pt x="39275" y="300988"/>
                  </a:cubicBezTo>
                  <a:cubicBezTo>
                    <a:pt x="109987" y="313976"/>
                    <a:pt x="144622" y="288001"/>
                    <a:pt x="160497" y="269239"/>
                  </a:cubicBezTo>
                  <a:cubicBezTo>
                    <a:pt x="190802" y="276455"/>
                    <a:pt x="206677" y="264909"/>
                    <a:pt x="216778" y="230275"/>
                  </a:cubicBezTo>
                  <a:cubicBezTo>
                    <a:pt x="223994" y="202855"/>
                    <a:pt x="221108" y="185536"/>
                    <a:pt x="205234" y="175434"/>
                  </a:cubicBezTo>
                  <a:lnTo>
                    <a:pt x="211006" y="153787"/>
                  </a:lnTo>
                  <a:cubicBezTo>
                    <a:pt x="229766" y="87403"/>
                    <a:pt x="216778" y="28234"/>
                    <a:pt x="182144" y="18131"/>
                  </a:cubicBezTo>
                  <a:lnTo>
                    <a:pt x="151838" y="9472"/>
                  </a:lnTo>
                  <a:cubicBezTo>
                    <a:pt x="148952" y="9472"/>
                    <a:pt x="147509" y="10915"/>
                    <a:pt x="146066" y="12358"/>
                  </a:cubicBezTo>
                  <a:cubicBezTo>
                    <a:pt x="146066" y="15245"/>
                    <a:pt x="147509" y="16688"/>
                    <a:pt x="148952" y="18131"/>
                  </a:cubicBezTo>
                  <a:cubicBezTo>
                    <a:pt x="177814" y="25346"/>
                    <a:pt x="187916" y="83072"/>
                    <a:pt x="172042" y="142241"/>
                  </a:cubicBezTo>
                  <a:lnTo>
                    <a:pt x="166269" y="162446"/>
                  </a:lnTo>
                  <a:cubicBezTo>
                    <a:pt x="135963" y="155230"/>
                    <a:pt x="120089" y="166776"/>
                    <a:pt x="109987" y="201412"/>
                  </a:cubicBezTo>
                  <a:cubicBezTo>
                    <a:pt x="99885" y="237491"/>
                    <a:pt x="109987" y="254808"/>
                    <a:pt x="141736" y="263466"/>
                  </a:cubicBezTo>
                  <a:cubicBezTo>
                    <a:pt x="144622" y="264909"/>
                    <a:pt x="147509" y="264909"/>
                    <a:pt x="150395" y="264909"/>
                  </a:cubicBezTo>
                  <a:cubicBezTo>
                    <a:pt x="150395" y="264909"/>
                    <a:pt x="151838" y="264909"/>
                    <a:pt x="153281" y="266354"/>
                  </a:cubicBezTo>
                  <a:cubicBezTo>
                    <a:pt x="138850" y="283671"/>
                    <a:pt x="107101" y="303875"/>
                    <a:pt x="43604" y="293772"/>
                  </a:cubicBezTo>
                  <a:cubicBezTo>
                    <a:pt x="45047" y="286556"/>
                    <a:pt x="39275" y="279341"/>
                    <a:pt x="32059" y="276455"/>
                  </a:cubicBezTo>
                  <a:lnTo>
                    <a:pt x="23400" y="272125"/>
                  </a:lnTo>
                  <a:cubicBezTo>
                    <a:pt x="23400" y="272125"/>
                    <a:pt x="23400" y="272125"/>
                    <a:pt x="23400" y="272125"/>
                  </a:cubicBezTo>
                  <a:close/>
                  <a:moveTo>
                    <a:pt x="150395" y="166776"/>
                  </a:moveTo>
                  <a:cubicBezTo>
                    <a:pt x="140293" y="172549"/>
                    <a:pt x="133077" y="184093"/>
                    <a:pt x="127305" y="204297"/>
                  </a:cubicBezTo>
                  <a:cubicBezTo>
                    <a:pt x="121532" y="224502"/>
                    <a:pt x="122975" y="237491"/>
                    <a:pt x="128748" y="247592"/>
                  </a:cubicBezTo>
                  <a:cubicBezTo>
                    <a:pt x="115760" y="240376"/>
                    <a:pt x="111431" y="227387"/>
                    <a:pt x="118646" y="201412"/>
                  </a:cubicBezTo>
                  <a:cubicBezTo>
                    <a:pt x="125862" y="175434"/>
                    <a:pt x="135963" y="166776"/>
                    <a:pt x="150395" y="166776"/>
                  </a:cubicBezTo>
                  <a:close/>
                  <a:moveTo>
                    <a:pt x="196575" y="169661"/>
                  </a:moveTo>
                  <a:cubicBezTo>
                    <a:pt x="193688" y="168219"/>
                    <a:pt x="189359" y="166776"/>
                    <a:pt x="185030" y="165333"/>
                  </a:cubicBezTo>
                  <a:cubicBezTo>
                    <a:pt x="182144" y="163889"/>
                    <a:pt x="179257" y="163889"/>
                    <a:pt x="176371" y="163889"/>
                  </a:cubicBezTo>
                  <a:cubicBezTo>
                    <a:pt x="174928" y="163889"/>
                    <a:pt x="174928" y="163889"/>
                    <a:pt x="173485" y="162446"/>
                  </a:cubicBezTo>
                  <a:lnTo>
                    <a:pt x="179257" y="142241"/>
                  </a:lnTo>
                  <a:cubicBezTo>
                    <a:pt x="193688" y="91731"/>
                    <a:pt x="189359" y="45551"/>
                    <a:pt x="170599" y="21018"/>
                  </a:cubicBezTo>
                  <a:lnTo>
                    <a:pt x="177814" y="22461"/>
                  </a:lnTo>
                  <a:cubicBezTo>
                    <a:pt x="206677" y="29677"/>
                    <a:pt x="216778" y="87403"/>
                    <a:pt x="200904" y="146571"/>
                  </a:cubicBezTo>
                  <a:lnTo>
                    <a:pt x="196575" y="169661"/>
                  </a:lnTo>
                  <a:close/>
                  <a:moveTo>
                    <a:pt x="160497" y="212956"/>
                  </a:moveTo>
                  <a:cubicBezTo>
                    <a:pt x="166269" y="189866"/>
                    <a:pt x="169156" y="191309"/>
                    <a:pt x="183587" y="195639"/>
                  </a:cubicBezTo>
                  <a:cubicBezTo>
                    <a:pt x="195132" y="198524"/>
                    <a:pt x="199461" y="202855"/>
                    <a:pt x="193688" y="223059"/>
                  </a:cubicBezTo>
                  <a:cubicBezTo>
                    <a:pt x="187916" y="241819"/>
                    <a:pt x="182144" y="244706"/>
                    <a:pt x="170599" y="240376"/>
                  </a:cubicBezTo>
                  <a:cubicBezTo>
                    <a:pt x="157610" y="236046"/>
                    <a:pt x="154724" y="236046"/>
                    <a:pt x="160497" y="212956"/>
                  </a:cubicBezTo>
                  <a:close/>
                  <a:moveTo>
                    <a:pt x="157610" y="257693"/>
                  </a:moveTo>
                  <a:cubicBezTo>
                    <a:pt x="135963" y="251922"/>
                    <a:pt x="125862" y="240376"/>
                    <a:pt x="135963" y="207183"/>
                  </a:cubicBezTo>
                  <a:cubicBezTo>
                    <a:pt x="146066" y="172549"/>
                    <a:pt x="160497" y="168219"/>
                    <a:pt x="183587" y="175434"/>
                  </a:cubicBezTo>
                  <a:cubicBezTo>
                    <a:pt x="206677" y="181207"/>
                    <a:pt x="218222" y="191309"/>
                    <a:pt x="208120" y="227387"/>
                  </a:cubicBezTo>
                  <a:cubicBezTo>
                    <a:pt x="199461" y="259138"/>
                    <a:pt x="186473" y="264909"/>
                    <a:pt x="166269" y="260581"/>
                  </a:cubicBezTo>
                  <a:cubicBezTo>
                    <a:pt x="167712" y="257693"/>
                    <a:pt x="170599" y="253365"/>
                    <a:pt x="172042" y="250478"/>
                  </a:cubicBezTo>
                  <a:cubicBezTo>
                    <a:pt x="187916" y="254808"/>
                    <a:pt x="198018" y="247592"/>
                    <a:pt x="203790" y="225945"/>
                  </a:cubicBezTo>
                  <a:cubicBezTo>
                    <a:pt x="209563" y="204297"/>
                    <a:pt x="205234" y="192752"/>
                    <a:pt x="186473" y="188423"/>
                  </a:cubicBezTo>
                  <a:cubicBezTo>
                    <a:pt x="169156" y="184093"/>
                    <a:pt x="160497" y="184093"/>
                    <a:pt x="153281" y="212956"/>
                  </a:cubicBezTo>
                  <a:cubicBezTo>
                    <a:pt x="146066" y="237491"/>
                    <a:pt x="150395" y="244706"/>
                    <a:pt x="164826" y="249035"/>
                  </a:cubicBezTo>
                  <a:cubicBezTo>
                    <a:pt x="161940" y="250478"/>
                    <a:pt x="160497" y="254808"/>
                    <a:pt x="157610" y="257693"/>
                  </a:cubicBezTo>
                  <a:close/>
                </a:path>
              </a:pathLst>
            </a:custGeom>
            <a:solidFill>
              <a:srgbClr val="1A1A1A"/>
            </a:solidFill>
            <a:ln w="14425" cap="flat">
              <a:noFill/>
              <a:prstDash val="solid"/>
              <a:miter/>
            </a:ln>
          </p:spPr>
          <p:txBody>
            <a:bodyPr rtlCol="0" anchor="ctr"/>
            <a:lstStyle/>
            <a:p>
              <a:endParaRPr lang="fr-FR"/>
            </a:p>
          </p:txBody>
        </p:sp>
      </p:grpSp>
      <p:grpSp>
        <p:nvGrpSpPr>
          <p:cNvPr id="4683" name="Graphique 2">
            <a:extLst>
              <a:ext uri="{FF2B5EF4-FFF2-40B4-BE49-F238E27FC236}">
                <a16:creationId xmlns:a16="http://schemas.microsoft.com/office/drawing/2014/main" id="{6DE78CF7-C2CA-097C-725D-EB854E252D72}"/>
              </a:ext>
            </a:extLst>
          </p:cNvPr>
          <p:cNvGrpSpPr/>
          <p:nvPr userDrawn="1"/>
        </p:nvGrpSpPr>
        <p:grpSpPr>
          <a:xfrm>
            <a:off x="12864506" y="7913957"/>
            <a:ext cx="487684" cy="187094"/>
            <a:chOff x="13174193" y="19821771"/>
            <a:chExt cx="487684" cy="187094"/>
          </a:xfrm>
        </p:grpSpPr>
        <p:sp>
          <p:nvSpPr>
            <p:cNvPr id="4684" name="Forme libre 4683">
              <a:extLst>
                <a:ext uri="{FF2B5EF4-FFF2-40B4-BE49-F238E27FC236}">
                  <a16:creationId xmlns:a16="http://schemas.microsoft.com/office/drawing/2014/main" id="{648AA74D-AF03-5593-6DD9-E1E25B99F3FA}"/>
                </a:ext>
              </a:extLst>
            </p:cNvPr>
            <p:cNvSpPr/>
            <p:nvPr/>
          </p:nvSpPr>
          <p:spPr>
            <a:xfrm>
              <a:off x="13177432" y="19825200"/>
              <a:ext cx="481373" cy="180761"/>
            </a:xfrm>
            <a:custGeom>
              <a:avLst/>
              <a:gdLst>
                <a:gd name="connsiteX0" fmla="*/ 389937 w 481373"/>
                <a:gd name="connsiteY0" fmla="*/ 147618 h 180761"/>
                <a:gd name="connsiteX1" fmla="*/ 357363 w 481373"/>
                <a:gd name="connsiteY1" fmla="*/ 180380 h 180761"/>
                <a:gd name="connsiteX2" fmla="*/ 32764 w 481373"/>
                <a:gd name="connsiteY2" fmla="*/ 180762 h 180761"/>
                <a:gd name="connsiteX3" fmla="*/ 0 w 481373"/>
                <a:gd name="connsiteY3" fmla="*/ 148191 h 180761"/>
                <a:gd name="connsiteX4" fmla="*/ 0 w 481373"/>
                <a:gd name="connsiteY4" fmla="*/ 74285 h 180761"/>
                <a:gd name="connsiteX5" fmla="*/ 0 w 481373"/>
                <a:gd name="connsiteY5" fmla="*/ 73525 h 180761"/>
                <a:gd name="connsiteX6" fmla="*/ 0 w 481373"/>
                <a:gd name="connsiteY6" fmla="*/ 41333 h 180761"/>
                <a:gd name="connsiteX7" fmla="*/ 0 w 481373"/>
                <a:gd name="connsiteY7" fmla="*/ 33143 h 180761"/>
                <a:gd name="connsiteX8" fmla="*/ 32573 w 481373"/>
                <a:gd name="connsiteY8" fmla="*/ 381 h 180761"/>
                <a:gd name="connsiteX9" fmla="*/ 357173 w 481373"/>
                <a:gd name="connsiteY9" fmla="*/ 0 h 180761"/>
                <a:gd name="connsiteX10" fmla="*/ 379651 w 481373"/>
                <a:gd name="connsiteY10" fmla="*/ 8953 h 180761"/>
                <a:gd name="connsiteX11" fmla="*/ 389937 w 481373"/>
                <a:gd name="connsiteY11" fmla="*/ 32762 h 180761"/>
                <a:gd name="connsiteX12" fmla="*/ 389937 w 481373"/>
                <a:gd name="connsiteY12" fmla="*/ 48953 h 180761"/>
                <a:gd name="connsiteX13" fmla="*/ 481373 w 481373"/>
                <a:gd name="connsiteY13" fmla="*/ 21144 h 180761"/>
                <a:gd name="connsiteX14" fmla="*/ 389937 w 481373"/>
                <a:gd name="connsiteY14" fmla="*/ 103809 h 180761"/>
                <a:gd name="connsiteX15" fmla="*/ 389937 w 481373"/>
                <a:gd name="connsiteY15" fmla="*/ 147618 h 180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1373" h="180761">
                  <a:moveTo>
                    <a:pt x="389937" y="147618"/>
                  </a:moveTo>
                  <a:cubicBezTo>
                    <a:pt x="389937" y="165713"/>
                    <a:pt x="375270" y="180191"/>
                    <a:pt x="357363" y="180380"/>
                  </a:cubicBezTo>
                  <a:lnTo>
                    <a:pt x="32764" y="180762"/>
                  </a:lnTo>
                  <a:cubicBezTo>
                    <a:pt x="14667" y="180762"/>
                    <a:pt x="190" y="166286"/>
                    <a:pt x="0" y="148191"/>
                  </a:cubicBezTo>
                  <a:lnTo>
                    <a:pt x="0" y="74285"/>
                  </a:lnTo>
                  <a:lnTo>
                    <a:pt x="0" y="73525"/>
                  </a:lnTo>
                  <a:lnTo>
                    <a:pt x="0" y="41333"/>
                  </a:lnTo>
                  <a:lnTo>
                    <a:pt x="0" y="33143"/>
                  </a:lnTo>
                  <a:cubicBezTo>
                    <a:pt x="0" y="15048"/>
                    <a:pt x="14667" y="573"/>
                    <a:pt x="32573" y="381"/>
                  </a:cubicBezTo>
                  <a:lnTo>
                    <a:pt x="357173" y="0"/>
                  </a:lnTo>
                  <a:cubicBezTo>
                    <a:pt x="365745" y="0"/>
                    <a:pt x="373745" y="3430"/>
                    <a:pt x="379651" y="8953"/>
                  </a:cubicBezTo>
                  <a:cubicBezTo>
                    <a:pt x="385937" y="14859"/>
                    <a:pt x="389937" y="23238"/>
                    <a:pt x="389937" y="32762"/>
                  </a:cubicBezTo>
                  <a:lnTo>
                    <a:pt x="389937" y="48953"/>
                  </a:lnTo>
                  <a:lnTo>
                    <a:pt x="481373" y="21144"/>
                  </a:lnTo>
                  <a:lnTo>
                    <a:pt x="389937" y="103809"/>
                  </a:lnTo>
                  <a:lnTo>
                    <a:pt x="389937" y="147618"/>
                  </a:lnTo>
                  <a:close/>
                </a:path>
              </a:pathLst>
            </a:custGeom>
            <a:solidFill>
              <a:srgbClr val="FFD26C"/>
            </a:solidFill>
            <a:ln w="1904" cap="flat">
              <a:noFill/>
              <a:prstDash val="solid"/>
              <a:miter/>
            </a:ln>
          </p:spPr>
          <p:txBody>
            <a:bodyPr rtlCol="0" anchor="ctr"/>
            <a:lstStyle/>
            <a:p>
              <a:endParaRPr lang="fr-FR"/>
            </a:p>
          </p:txBody>
        </p:sp>
        <p:sp>
          <p:nvSpPr>
            <p:cNvPr id="4685" name="Forme libre 4684">
              <a:extLst>
                <a:ext uri="{FF2B5EF4-FFF2-40B4-BE49-F238E27FC236}">
                  <a16:creationId xmlns:a16="http://schemas.microsoft.com/office/drawing/2014/main" id="{C99EA25E-C7BC-11C8-B766-C857D604DFCE}"/>
                </a:ext>
              </a:extLst>
            </p:cNvPr>
            <p:cNvSpPr/>
            <p:nvPr/>
          </p:nvSpPr>
          <p:spPr>
            <a:xfrm>
              <a:off x="13174955" y="19892057"/>
              <a:ext cx="3809" cy="9905"/>
            </a:xfrm>
            <a:custGeom>
              <a:avLst/>
              <a:gdLst>
                <a:gd name="connsiteX0" fmla="*/ 2477 w 3809"/>
                <a:gd name="connsiteY0" fmla="*/ 6475 h 9905"/>
                <a:gd name="connsiteX1" fmla="*/ 3810 w 3809"/>
                <a:gd name="connsiteY1" fmla="*/ 9905 h 9905"/>
                <a:gd name="connsiteX2" fmla="*/ 2477 w 3809"/>
                <a:gd name="connsiteY2" fmla="*/ 7238 h 9905"/>
                <a:gd name="connsiteX3" fmla="*/ 0 w 3809"/>
                <a:gd name="connsiteY3" fmla="*/ 0 h 9905"/>
                <a:gd name="connsiteX4" fmla="*/ 2477 w 3809"/>
                <a:gd name="connsiteY4" fmla="*/ 6475 h 9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9905">
                  <a:moveTo>
                    <a:pt x="2477" y="6475"/>
                  </a:moveTo>
                  <a:lnTo>
                    <a:pt x="3810" y="9905"/>
                  </a:lnTo>
                  <a:cubicBezTo>
                    <a:pt x="3239" y="8953"/>
                    <a:pt x="2857" y="8190"/>
                    <a:pt x="2477" y="7238"/>
                  </a:cubicBezTo>
                  <a:cubicBezTo>
                    <a:pt x="1334" y="4952"/>
                    <a:pt x="572" y="2476"/>
                    <a:pt x="0" y="0"/>
                  </a:cubicBezTo>
                  <a:lnTo>
                    <a:pt x="2477" y="6475"/>
                  </a:lnTo>
                  <a:close/>
                </a:path>
              </a:pathLst>
            </a:custGeom>
            <a:solidFill>
              <a:srgbClr val="FFFFFF"/>
            </a:solidFill>
            <a:ln w="1904" cap="flat">
              <a:noFill/>
              <a:prstDash val="solid"/>
              <a:miter/>
            </a:ln>
          </p:spPr>
          <p:txBody>
            <a:bodyPr rtlCol="0" anchor="ctr"/>
            <a:lstStyle/>
            <a:p>
              <a:endParaRPr lang="fr-FR"/>
            </a:p>
          </p:txBody>
        </p:sp>
        <p:grpSp>
          <p:nvGrpSpPr>
            <p:cNvPr id="4686" name="Graphique 2">
              <a:extLst>
                <a:ext uri="{FF2B5EF4-FFF2-40B4-BE49-F238E27FC236}">
                  <a16:creationId xmlns:a16="http://schemas.microsoft.com/office/drawing/2014/main" id="{04C52C8D-6E3D-1C81-340D-FD941904C7C2}"/>
                </a:ext>
              </a:extLst>
            </p:cNvPr>
            <p:cNvGrpSpPr/>
            <p:nvPr/>
          </p:nvGrpSpPr>
          <p:grpSpPr>
            <a:xfrm>
              <a:off x="13174193" y="19821771"/>
              <a:ext cx="487684" cy="187094"/>
              <a:chOff x="13174193" y="19821771"/>
              <a:chExt cx="487684" cy="187094"/>
            </a:xfrm>
            <a:solidFill>
              <a:srgbClr val="000000"/>
            </a:solidFill>
          </p:grpSpPr>
          <p:sp>
            <p:nvSpPr>
              <p:cNvPr id="4687" name="Forme libre 4686">
                <a:extLst>
                  <a:ext uri="{FF2B5EF4-FFF2-40B4-BE49-F238E27FC236}">
                    <a16:creationId xmlns:a16="http://schemas.microsoft.com/office/drawing/2014/main" id="{73DDB47B-9036-6177-F26C-E0361BA2FB6F}"/>
                  </a:ext>
                </a:extLst>
              </p:cNvPr>
              <p:cNvSpPr/>
              <p:nvPr/>
            </p:nvSpPr>
            <p:spPr>
              <a:xfrm>
                <a:off x="13281250" y="19900628"/>
                <a:ext cx="29716" cy="29714"/>
              </a:xfrm>
              <a:custGeom>
                <a:avLst/>
                <a:gdLst>
                  <a:gd name="connsiteX0" fmla="*/ 29716 w 29716"/>
                  <a:gd name="connsiteY0" fmla="*/ 14857 h 29714"/>
                  <a:gd name="connsiteX1" fmla="*/ 14858 w 29716"/>
                  <a:gd name="connsiteY1" fmla="*/ 29714 h 29714"/>
                  <a:gd name="connsiteX2" fmla="*/ 0 w 29716"/>
                  <a:gd name="connsiteY2" fmla="*/ 14857 h 29714"/>
                  <a:gd name="connsiteX3" fmla="*/ 14858 w 29716"/>
                  <a:gd name="connsiteY3" fmla="*/ 0 h 29714"/>
                  <a:gd name="connsiteX4" fmla="*/ 29716 w 29716"/>
                  <a:gd name="connsiteY4" fmla="*/ 14857 h 29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6" h="29714">
                    <a:moveTo>
                      <a:pt x="29716" y="14857"/>
                    </a:moveTo>
                    <a:cubicBezTo>
                      <a:pt x="29716" y="23062"/>
                      <a:pt x="23064" y="29714"/>
                      <a:pt x="14858" y="29714"/>
                    </a:cubicBezTo>
                    <a:cubicBezTo>
                      <a:pt x="6653" y="29714"/>
                      <a:pt x="0" y="23062"/>
                      <a:pt x="0" y="14857"/>
                    </a:cubicBezTo>
                    <a:cubicBezTo>
                      <a:pt x="0" y="6652"/>
                      <a:pt x="6653" y="0"/>
                      <a:pt x="14858" y="0"/>
                    </a:cubicBezTo>
                    <a:cubicBezTo>
                      <a:pt x="23064" y="0"/>
                      <a:pt x="29716" y="6652"/>
                      <a:pt x="29716" y="14857"/>
                    </a:cubicBezTo>
                    <a:close/>
                  </a:path>
                </a:pathLst>
              </a:custGeom>
              <a:solidFill>
                <a:srgbClr val="000000"/>
              </a:solidFill>
              <a:ln w="1904" cap="flat">
                <a:noFill/>
                <a:prstDash val="solid"/>
                <a:miter/>
              </a:ln>
            </p:spPr>
            <p:txBody>
              <a:bodyPr rtlCol="0" anchor="ctr"/>
              <a:lstStyle/>
              <a:p>
                <a:endParaRPr lang="fr-FR"/>
              </a:p>
            </p:txBody>
          </p:sp>
          <p:sp>
            <p:nvSpPr>
              <p:cNvPr id="4688" name="Forme libre 4687">
                <a:extLst>
                  <a:ext uri="{FF2B5EF4-FFF2-40B4-BE49-F238E27FC236}">
                    <a16:creationId xmlns:a16="http://schemas.microsoft.com/office/drawing/2014/main" id="{6AC17B6A-B817-1E1F-17A7-3992115E56CE}"/>
                  </a:ext>
                </a:extLst>
              </p:cNvPr>
              <p:cNvSpPr/>
              <p:nvPr/>
            </p:nvSpPr>
            <p:spPr>
              <a:xfrm>
                <a:off x="13278011" y="19897580"/>
                <a:ext cx="36002" cy="36190"/>
              </a:xfrm>
              <a:custGeom>
                <a:avLst/>
                <a:gdLst>
                  <a:gd name="connsiteX0" fmla="*/ 13334 w 36002"/>
                  <a:gd name="connsiteY0" fmla="*/ 35238 h 36190"/>
                  <a:gd name="connsiteX1" fmla="*/ 5333 w 36002"/>
                  <a:gd name="connsiteY1" fmla="*/ 30668 h 36190"/>
                  <a:gd name="connsiteX2" fmla="*/ 0 w 36002"/>
                  <a:gd name="connsiteY2" fmla="*/ 17905 h 36190"/>
                  <a:gd name="connsiteX3" fmla="*/ 17906 w 36002"/>
                  <a:gd name="connsiteY3" fmla="*/ 0 h 36190"/>
                  <a:gd name="connsiteX4" fmla="*/ 30669 w 36002"/>
                  <a:gd name="connsiteY4" fmla="*/ 5335 h 36190"/>
                  <a:gd name="connsiteX5" fmla="*/ 36003 w 36002"/>
                  <a:gd name="connsiteY5" fmla="*/ 18095 h 36190"/>
                  <a:gd name="connsiteX6" fmla="*/ 30669 w 36002"/>
                  <a:gd name="connsiteY6" fmla="*/ 30857 h 36190"/>
                  <a:gd name="connsiteX7" fmla="*/ 17906 w 36002"/>
                  <a:gd name="connsiteY7" fmla="*/ 36190 h 36190"/>
                  <a:gd name="connsiteX8" fmla="*/ 13334 w 36002"/>
                  <a:gd name="connsiteY8" fmla="*/ 35238 h 36190"/>
                  <a:gd name="connsiteX9" fmla="*/ 13334 w 36002"/>
                  <a:gd name="connsiteY9" fmla="*/ 35238 h 36190"/>
                  <a:gd name="connsiteX10" fmla="*/ 21145 w 36002"/>
                  <a:gd name="connsiteY10" fmla="*/ 6667 h 36190"/>
                  <a:gd name="connsiteX11" fmla="*/ 18097 w 36002"/>
                  <a:gd name="connsiteY11" fmla="*/ 6287 h 36190"/>
                  <a:gd name="connsiteX12" fmla="*/ 6477 w 36002"/>
                  <a:gd name="connsiteY12" fmla="*/ 17905 h 36190"/>
                  <a:gd name="connsiteX13" fmla="*/ 9906 w 36002"/>
                  <a:gd name="connsiteY13" fmla="*/ 26095 h 36190"/>
                  <a:gd name="connsiteX14" fmla="*/ 18097 w 36002"/>
                  <a:gd name="connsiteY14" fmla="*/ 29524 h 36190"/>
                  <a:gd name="connsiteX15" fmla="*/ 26288 w 36002"/>
                  <a:gd name="connsiteY15" fmla="*/ 26095 h 36190"/>
                  <a:gd name="connsiteX16" fmla="*/ 29717 w 36002"/>
                  <a:gd name="connsiteY16" fmla="*/ 17905 h 36190"/>
                  <a:gd name="connsiteX17" fmla="*/ 26288 w 36002"/>
                  <a:gd name="connsiteY17" fmla="*/ 9715 h 36190"/>
                  <a:gd name="connsiteX18" fmla="*/ 21145 w 36002"/>
                  <a:gd name="connsiteY18" fmla="*/ 6667 h 36190"/>
                  <a:gd name="connsiteX19" fmla="*/ 21145 w 36002"/>
                  <a:gd name="connsiteY19" fmla="*/ 6667 h 3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02" h="36190">
                    <a:moveTo>
                      <a:pt x="13334" y="35238"/>
                    </a:moveTo>
                    <a:cubicBezTo>
                      <a:pt x="10286" y="34477"/>
                      <a:pt x="7620" y="32954"/>
                      <a:pt x="5333" y="30668"/>
                    </a:cubicBezTo>
                    <a:cubicBezTo>
                      <a:pt x="1905" y="27239"/>
                      <a:pt x="0" y="22857"/>
                      <a:pt x="0" y="17905"/>
                    </a:cubicBezTo>
                    <a:cubicBezTo>
                      <a:pt x="0" y="8000"/>
                      <a:pt x="8001" y="0"/>
                      <a:pt x="17906" y="0"/>
                    </a:cubicBezTo>
                    <a:cubicBezTo>
                      <a:pt x="22668" y="0"/>
                      <a:pt x="27240" y="1905"/>
                      <a:pt x="30669" y="5335"/>
                    </a:cubicBezTo>
                    <a:cubicBezTo>
                      <a:pt x="34098" y="8763"/>
                      <a:pt x="36003" y="13144"/>
                      <a:pt x="36003" y="18095"/>
                    </a:cubicBezTo>
                    <a:cubicBezTo>
                      <a:pt x="36003" y="22857"/>
                      <a:pt x="34098" y="27429"/>
                      <a:pt x="30669" y="30857"/>
                    </a:cubicBezTo>
                    <a:cubicBezTo>
                      <a:pt x="27240" y="34286"/>
                      <a:pt x="22859" y="36190"/>
                      <a:pt x="17906" y="36190"/>
                    </a:cubicBezTo>
                    <a:cubicBezTo>
                      <a:pt x="16383" y="36001"/>
                      <a:pt x="14858" y="35619"/>
                      <a:pt x="13334" y="35238"/>
                    </a:cubicBezTo>
                    <a:lnTo>
                      <a:pt x="13334" y="35238"/>
                    </a:lnTo>
                    <a:close/>
                    <a:moveTo>
                      <a:pt x="21145" y="6667"/>
                    </a:moveTo>
                    <a:cubicBezTo>
                      <a:pt x="20192" y="6477"/>
                      <a:pt x="19049" y="6287"/>
                      <a:pt x="18097" y="6287"/>
                    </a:cubicBezTo>
                    <a:cubicBezTo>
                      <a:pt x="11620" y="6287"/>
                      <a:pt x="6477" y="11620"/>
                      <a:pt x="6477" y="17905"/>
                    </a:cubicBezTo>
                    <a:cubicBezTo>
                      <a:pt x="6477" y="20952"/>
                      <a:pt x="7620" y="24001"/>
                      <a:pt x="9906" y="26095"/>
                    </a:cubicBezTo>
                    <a:cubicBezTo>
                      <a:pt x="12191" y="28382"/>
                      <a:pt x="15049" y="29524"/>
                      <a:pt x="18097" y="29524"/>
                    </a:cubicBezTo>
                    <a:cubicBezTo>
                      <a:pt x="21145" y="29524"/>
                      <a:pt x="24193" y="28382"/>
                      <a:pt x="26288" y="26095"/>
                    </a:cubicBezTo>
                    <a:cubicBezTo>
                      <a:pt x="28574" y="23809"/>
                      <a:pt x="29717" y="20952"/>
                      <a:pt x="29717" y="17905"/>
                    </a:cubicBezTo>
                    <a:cubicBezTo>
                      <a:pt x="29717" y="14859"/>
                      <a:pt x="28574" y="11810"/>
                      <a:pt x="26288" y="9715"/>
                    </a:cubicBezTo>
                    <a:cubicBezTo>
                      <a:pt x="24764" y="8192"/>
                      <a:pt x="23050" y="7240"/>
                      <a:pt x="21145" y="6667"/>
                    </a:cubicBezTo>
                    <a:lnTo>
                      <a:pt x="21145" y="6667"/>
                    </a:lnTo>
                    <a:close/>
                  </a:path>
                </a:pathLst>
              </a:custGeom>
              <a:solidFill>
                <a:srgbClr val="000000"/>
              </a:solidFill>
              <a:ln w="1904" cap="flat">
                <a:noFill/>
                <a:prstDash val="solid"/>
                <a:miter/>
              </a:ln>
            </p:spPr>
            <p:txBody>
              <a:bodyPr rtlCol="0" anchor="ctr"/>
              <a:lstStyle/>
              <a:p>
                <a:endParaRPr lang="fr-FR"/>
              </a:p>
            </p:txBody>
          </p:sp>
          <p:sp>
            <p:nvSpPr>
              <p:cNvPr id="4689" name="Forme libre 4688">
                <a:extLst>
                  <a:ext uri="{FF2B5EF4-FFF2-40B4-BE49-F238E27FC236}">
                    <a16:creationId xmlns:a16="http://schemas.microsoft.com/office/drawing/2014/main" id="{6F5F12C7-7BA6-8C5B-B534-985C5D39FF85}"/>
                  </a:ext>
                </a:extLst>
              </p:cNvPr>
              <p:cNvSpPr/>
              <p:nvPr/>
            </p:nvSpPr>
            <p:spPr>
              <a:xfrm>
                <a:off x="13357447" y="19900628"/>
                <a:ext cx="29716" cy="29714"/>
              </a:xfrm>
              <a:custGeom>
                <a:avLst/>
                <a:gdLst>
                  <a:gd name="connsiteX0" fmla="*/ 29716 w 29716"/>
                  <a:gd name="connsiteY0" fmla="*/ 14857 h 29714"/>
                  <a:gd name="connsiteX1" fmla="*/ 14858 w 29716"/>
                  <a:gd name="connsiteY1" fmla="*/ 29714 h 29714"/>
                  <a:gd name="connsiteX2" fmla="*/ 0 w 29716"/>
                  <a:gd name="connsiteY2" fmla="*/ 14857 h 29714"/>
                  <a:gd name="connsiteX3" fmla="*/ 14858 w 29716"/>
                  <a:gd name="connsiteY3" fmla="*/ 0 h 29714"/>
                  <a:gd name="connsiteX4" fmla="*/ 29716 w 29716"/>
                  <a:gd name="connsiteY4" fmla="*/ 14857 h 29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6" h="29714">
                    <a:moveTo>
                      <a:pt x="29716" y="14857"/>
                    </a:moveTo>
                    <a:cubicBezTo>
                      <a:pt x="29716" y="23062"/>
                      <a:pt x="23064" y="29714"/>
                      <a:pt x="14858" y="29714"/>
                    </a:cubicBezTo>
                    <a:cubicBezTo>
                      <a:pt x="6653" y="29714"/>
                      <a:pt x="0" y="23062"/>
                      <a:pt x="0" y="14857"/>
                    </a:cubicBezTo>
                    <a:cubicBezTo>
                      <a:pt x="0" y="6652"/>
                      <a:pt x="6653" y="0"/>
                      <a:pt x="14858" y="0"/>
                    </a:cubicBezTo>
                    <a:cubicBezTo>
                      <a:pt x="23064" y="0"/>
                      <a:pt x="29716" y="6652"/>
                      <a:pt x="29716" y="14857"/>
                    </a:cubicBezTo>
                    <a:close/>
                  </a:path>
                </a:pathLst>
              </a:custGeom>
              <a:solidFill>
                <a:srgbClr val="000000"/>
              </a:solidFill>
              <a:ln w="1904" cap="flat">
                <a:noFill/>
                <a:prstDash val="solid"/>
                <a:miter/>
              </a:ln>
            </p:spPr>
            <p:txBody>
              <a:bodyPr rtlCol="0" anchor="ctr"/>
              <a:lstStyle/>
              <a:p>
                <a:endParaRPr lang="fr-FR"/>
              </a:p>
            </p:txBody>
          </p:sp>
          <p:sp>
            <p:nvSpPr>
              <p:cNvPr id="4690" name="Forme libre 4689">
                <a:extLst>
                  <a:ext uri="{FF2B5EF4-FFF2-40B4-BE49-F238E27FC236}">
                    <a16:creationId xmlns:a16="http://schemas.microsoft.com/office/drawing/2014/main" id="{BFF293AA-B3C8-CCAE-ED5B-177FC5B2F000}"/>
                  </a:ext>
                </a:extLst>
              </p:cNvPr>
              <p:cNvSpPr/>
              <p:nvPr/>
            </p:nvSpPr>
            <p:spPr>
              <a:xfrm>
                <a:off x="13354399" y="19897390"/>
                <a:ext cx="36002" cy="35884"/>
              </a:xfrm>
              <a:custGeom>
                <a:avLst/>
                <a:gdLst>
                  <a:gd name="connsiteX0" fmla="*/ 13334 w 36002"/>
                  <a:gd name="connsiteY0" fmla="*/ 35428 h 35884"/>
                  <a:gd name="connsiteX1" fmla="*/ 0 w 36002"/>
                  <a:gd name="connsiteY1" fmla="*/ 18095 h 35884"/>
                  <a:gd name="connsiteX2" fmla="*/ 5333 w 36002"/>
                  <a:gd name="connsiteY2" fmla="*/ 5333 h 35884"/>
                  <a:gd name="connsiteX3" fmla="*/ 18097 w 36002"/>
                  <a:gd name="connsiteY3" fmla="*/ 0 h 35884"/>
                  <a:gd name="connsiteX4" fmla="*/ 36003 w 36002"/>
                  <a:gd name="connsiteY4" fmla="*/ 17905 h 35884"/>
                  <a:gd name="connsiteX5" fmla="*/ 18097 w 36002"/>
                  <a:gd name="connsiteY5" fmla="*/ 35809 h 35884"/>
                  <a:gd name="connsiteX6" fmla="*/ 13334 w 36002"/>
                  <a:gd name="connsiteY6" fmla="*/ 35428 h 35884"/>
                  <a:gd name="connsiteX7" fmla="*/ 13334 w 36002"/>
                  <a:gd name="connsiteY7" fmla="*/ 35428 h 35884"/>
                  <a:gd name="connsiteX8" fmla="*/ 20954 w 36002"/>
                  <a:gd name="connsiteY8" fmla="*/ 6856 h 35884"/>
                  <a:gd name="connsiteX9" fmla="*/ 17906 w 36002"/>
                  <a:gd name="connsiteY9" fmla="*/ 6477 h 35884"/>
                  <a:gd name="connsiteX10" fmla="*/ 9715 w 36002"/>
                  <a:gd name="connsiteY10" fmla="*/ 9905 h 35884"/>
                  <a:gd name="connsiteX11" fmla="*/ 6286 w 36002"/>
                  <a:gd name="connsiteY11" fmla="*/ 18095 h 35884"/>
                  <a:gd name="connsiteX12" fmla="*/ 17906 w 36002"/>
                  <a:gd name="connsiteY12" fmla="*/ 29713 h 35884"/>
                  <a:gd name="connsiteX13" fmla="*/ 29526 w 36002"/>
                  <a:gd name="connsiteY13" fmla="*/ 18095 h 35884"/>
                  <a:gd name="connsiteX14" fmla="*/ 20954 w 36002"/>
                  <a:gd name="connsiteY14" fmla="*/ 6856 h 35884"/>
                  <a:gd name="connsiteX15" fmla="*/ 20954 w 36002"/>
                  <a:gd name="connsiteY15" fmla="*/ 6856 h 3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002" h="35884">
                    <a:moveTo>
                      <a:pt x="13334" y="35428"/>
                    </a:moveTo>
                    <a:cubicBezTo>
                      <a:pt x="5715" y="33333"/>
                      <a:pt x="0" y="26477"/>
                      <a:pt x="0" y="18095"/>
                    </a:cubicBezTo>
                    <a:cubicBezTo>
                      <a:pt x="0" y="13333"/>
                      <a:pt x="1905" y="8761"/>
                      <a:pt x="5333" y="5333"/>
                    </a:cubicBezTo>
                    <a:cubicBezTo>
                      <a:pt x="8763" y="1905"/>
                      <a:pt x="13144" y="0"/>
                      <a:pt x="18097" y="0"/>
                    </a:cubicBezTo>
                    <a:cubicBezTo>
                      <a:pt x="28002" y="0"/>
                      <a:pt x="36003" y="8000"/>
                      <a:pt x="36003" y="17905"/>
                    </a:cubicBezTo>
                    <a:cubicBezTo>
                      <a:pt x="36003" y="27809"/>
                      <a:pt x="28002" y="35809"/>
                      <a:pt x="18097" y="35809"/>
                    </a:cubicBezTo>
                    <a:cubicBezTo>
                      <a:pt x="16383" y="36001"/>
                      <a:pt x="14858" y="35809"/>
                      <a:pt x="13334" y="35428"/>
                    </a:cubicBezTo>
                    <a:lnTo>
                      <a:pt x="13334" y="35428"/>
                    </a:lnTo>
                    <a:close/>
                    <a:moveTo>
                      <a:pt x="20954" y="6856"/>
                    </a:moveTo>
                    <a:cubicBezTo>
                      <a:pt x="20002" y="6667"/>
                      <a:pt x="19049" y="6477"/>
                      <a:pt x="17906" y="6477"/>
                    </a:cubicBezTo>
                    <a:cubicBezTo>
                      <a:pt x="14858" y="6477"/>
                      <a:pt x="11810" y="7619"/>
                      <a:pt x="9715" y="9905"/>
                    </a:cubicBezTo>
                    <a:cubicBezTo>
                      <a:pt x="7429" y="12191"/>
                      <a:pt x="6286" y="15048"/>
                      <a:pt x="6286" y="18095"/>
                    </a:cubicBezTo>
                    <a:cubicBezTo>
                      <a:pt x="6286" y="24572"/>
                      <a:pt x="11620" y="29713"/>
                      <a:pt x="17906" y="29713"/>
                    </a:cubicBezTo>
                    <a:cubicBezTo>
                      <a:pt x="24383" y="29713"/>
                      <a:pt x="29526" y="24380"/>
                      <a:pt x="29526" y="18095"/>
                    </a:cubicBezTo>
                    <a:cubicBezTo>
                      <a:pt x="29717" y="12571"/>
                      <a:pt x="25907" y="8190"/>
                      <a:pt x="20954" y="6856"/>
                    </a:cubicBezTo>
                    <a:lnTo>
                      <a:pt x="20954" y="6856"/>
                    </a:lnTo>
                    <a:close/>
                  </a:path>
                </a:pathLst>
              </a:custGeom>
              <a:solidFill>
                <a:srgbClr val="000000"/>
              </a:solidFill>
              <a:ln w="1904" cap="flat">
                <a:noFill/>
                <a:prstDash val="solid"/>
                <a:miter/>
              </a:ln>
            </p:spPr>
            <p:txBody>
              <a:bodyPr rtlCol="0" anchor="ctr"/>
              <a:lstStyle/>
              <a:p>
                <a:endParaRPr lang="fr-FR"/>
              </a:p>
            </p:txBody>
          </p:sp>
          <p:sp>
            <p:nvSpPr>
              <p:cNvPr id="4691" name="Forme libre 4690">
                <a:extLst>
                  <a:ext uri="{FF2B5EF4-FFF2-40B4-BE49-F238E27FC236}">
                    <a16:creationId xmlns:a16="http://schemas.microsoft.com/office/drawing/2014/main" id="{63F8271B-F09C-104D-EB2A-186685727173}"/>
                  </a:ext>
                </a:extLst>
              </p:cNvPr>
              <p:cNvSpPr/>
              <p:nvPr/>
            </p:nvSpPr>
            <p:spPr>
              <a:xfrm>
                <a:off x="13433834" y="19900438"/>
                <a:ext cx="29716" cy="29714"/>
              </a:xfrm>
              <a:custGeom>
                <a:avLst/>
                <a:gdLst>
                  <a:gd name="connsiteX0" fmla="*/ 29717 w 29716"/>
                  <a:gd name="connsiteY0" fmla="*/ 14858 h 29714"/>
                  <a:gd name="connsiteX1" fmla="*/ 14859 w 29716"/>
                  <a:gd name="connsiteY1" fmla="*/ 29715 h 29714"/>
                  <a:gd name="connsiteX2" fmla="*/ 1 w 29716"/>
                  <a:gd name="connsiteY2" fmla="*/ 14858 h 29714"/>
                  <a:gd name="connsiteX3" fmla="*/ 14859 w 29716"/>
                  <a:gd name="connsiteY3" fmla="*/ 1 h 29714"/>
                  <a:gd name="connsiteX4" fmla="*/ 29717 w 29716"/>
                  <a:gd name="connsiteY4" fmla="*/ 14858 h 297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6" h="29714">
                    <a:moveTo>
                      <a:pt x="29717" y="14858"/>
                    </a:moveTo>
                    <a:cubicBezTo>
                      <a:pt x="29717" y="23063"/>
                      <a:pt x="23064" y="29715"/>
                      <a:pt x="14859" y="29715"/>
                    </a:cubicBezTo>
                    <a:cubicBezTo>
                      <a:pt x="6653" y="29715"/>
                      <a:pt x="1" y="23063"/>
                      <a:pt x="1" y="14858"/>
                    </a:cubicBezTo>
                    <a:cubicBezTo>
                      <a:pt x="1" y="6653"/>
                      <a:pt x="6653" y="1"/>
                      <a:pt x="14859" y="1"/>
                    </a:cubicBezTo>
                    <a:cubicBezTo>
                      <a:pt x="23064" y="1"/>
                      <a:pt x="29717" y="6653"/>
                      <a:pt x="29717" y="14858"/>
                    </a:cubicBezTo>
                    <a:close/>
                  </a:path>
                </a:pathLst>
              </a:custGeom>
              <a:solidFill>
                <a:srgbClr val="000000"/>
              </a:solidFill>
              <a:ln w="1904" cap="flat">
                <a:noFill/>
                <a:prstDash val="solid"/>
                <a:miter/>
              </a:ln>
            </p:spPr>
            <p:txBody>
              <a:bodyPr rtlCol="0" anchor="ctr"/>
              <a:lstStyle/>
              <a:p>
                <a:endParaRPr lang="fr-FR"/>
              </a:p>
            </p:txBody>
          </p:sp>
          <p:sp>
            <p:nvSpPr>
              <p:cNvPr id="4692" name="Forme libre 4691">
                <a:extLst>
                  <a:ext uri="{FF2B5EF4-FFF2-40B4-BE49-F238E27FC236}">
                    <a16:creationId xmlns:a16="http://schemas.microsoft.com/office/drawing/2014/main" id="{99A6B8FA-72A3-BB14-C675-7F1865560763}"/>
                  </a:ext>
                </a:extLst>
              </p:cNvPr>
              <p:cNvSpPr/>
              <p:nvPr/>
            </p:nvSpPr>
            <p:spPr>
              <a:xfrm>
                <a:off x="13430787" y="19897201"/>
                <a:ext cx="36193" cy="35998"/>
              </a:xfrm>
              <a:custGeom>
                <a:avLst/>
                <a:gdLst>
                  <a:gd name="connsiteX0" fmla="*/ 13334 w 36193"/>
                  <a:gd name="connsiteY0" fmla="*/ 35428 h 35998"/>
                  <a:gd name="connsiteX1" fmla="*/ 0 w 36193"/>
                  <a:gd name="connsiteY1" fmla="*/ 18095 h 35998"/>
                  <a:gd name="connsiteX2" fmla="*/ 5333 w 36193"/>
                  <a:gd name="connsiteY2" fmla="*/ 5333 h 35998"/>
                  <a:gd name="connsiteX3" fmla="*/ 18097 w 36193"/>
                  <a:gd name="connsiteY3" fmla="*/ 0 h 35998"/>
                  <a:gd name="connsiteX4" fmla="*/ 30859 w 36193"/>
                  <a:gd name="connsiteY4" fmla="*/ 5333 h 35998"/>
                  <a:gd name="connsiteX5" fmla="*/ 36194 w 36193"/>
                  <a:gd name="connsiteY5" fmla="*/ 18095 h 35998"/>
                  <a:gd name="connsiteX6" fmla="*/ 18287 w 36193"/>
                  <a:gd name="connsiteY6" fmla="*/ 35999 h 35998"/>
                  <a:gd name="connsiteX7" fmla="*/ 13334 w 36193"/>
                  <a:gd name="connsiteY7" fmla="*/ 35428 h 35998"/>
                  <a:gd name="connsiteX8" fmla="*/ 13334 w 36193"/>
                  <a:gd name="connsiteY8" fmla="*/ 35428 h 35998"/>
                  <a:gd name="connsiteX9" fmla="*/ 20954 w 36193"/>
                  <a:gd name="connsiteY9" fmla="*/ 6856 h 35998"/>
                  <a:gd name="connsiteX10" fmla="*/ 17906 w 36193"/>
                  <a:gd name="connsiteY10" fmla="*/ 6475 h 35998"/>
                  <a:gd name="connsiteX11" fmla="*/ 9714 w 36193"/>
                  <a:gd name="connsiteY11" fmla="*/ 9903 h 35998"/>
                  <a:gd name="connsiteX12" fmla="*/ 6286 w 36193"/>
                  <a:gd name="connsiteY12" fmla="*/ 18095 h 35998"/>
                  <a:gd name="connsiteX13" fmla="*/ 17906 w 36193"/>
                  <a:gd name="connsiteY13" fmla="*/ 29713 h 35998"/>
                  <a:gd name="connsiteX14" fmla="*/ 29526 w 36193"/>
                  <a:gd name="connsiteY14" fmla="*/ 18095 h 35998"/>
                  <a:gd name="connsiteX15" fmla="*/ 26097 w 36193"/>
                  <a:gd name="connsiteY15" fmla="*/ 9903 h 35998"/>
                  <a:gd name="connsiteX16" fmla="*/ 20954 w 36193"/>
                  <a:gd name="connsiteY16" fmla="*/ 6856 h 35998"/>
                  <a:gd name="connsiteX17" fmla="*/ 20954 w 36193"/>
                  <a:gd name="connsiteY17" fmla="*/ 6856 h 35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93" h="35998">
                    <a:moveTo>
                      <a:pt x="13334" y="35428"/>
                    </a:moveTo>
                    <a:cubicBezTo>
                      <a:pt x="5715" y="33333"/>
                      <a:pt x="0" y="26475"/>
                      <a:pt x="0" y="18095"/>
                    </a:cubicBezTo>
                    <a:cubicBezTo>
                      <a:pt x="0" y="13333"/>
                      <a:pt x="1905" y="8761"/>
                      <a:pt x="5333" y="5333"/>
                    </a:cubicBezTo>
                    <a:cubicBezTo>
                      <a:pt x="8762" y="1905"/>
                      <a:pt x="13144" y="0"/>
                      <a:pt x="18097" y="0"/>
                    </a:cubicBezTo>
                    <a:cubicBezTo>
                      <a:pt x="22859" y="0"/>
                      <a:pt x="27431" y="1905"/>
                      <a:pt x="30859" y="5333"/>
                    </a:cubicBezTo>
                    <a:cubicBezTo>
                      <a:pt x="34289" y="8761"/>
                      <a:pt x="36194" y="13142"/>
                      <a:pt x="36194" y="18095"/>
                    </a:cubicBezTo>
                    <a:cubicBezTo>
                      <a:pt x="36194" y="27998"/>
                      <a:pt x="28192" y="35999"/>
                      <a:pt x="18287" y="35999"/>
                    </a:cubicBezTo>
                    <a:cubicBezTo>
                      <a:pt x="16382" y="35999"/>
                      <a:pt x="14858" y="35809"/>
                      <a:pt x="13334" y="35428"/>
                    </a:cubicBezTo>
                    <a:lnTo>
                      <a:pt x="13334" y="35428"/>
                    </a:lnTo>
                    <a:close/>
                    <a:moveTo>
                      <a:pt x="20954" y="6856"/>
                    </a:moveTo>
                    <a:cubicBezTo>
                      <a:pt x="20002" y="6667"/>
                      <a:pt x="18859" y="6475"/>
                      <a:pt x="17906" y="6475"/>
                    </a:cubicBezTo>
                    <a:cubicBezTo>
                      <a:pt x="14858" y="6475"/>
                      <a:pt x="11810" y="7619"/>
                      <a:pt x="9714" y="9903"/>
                    </a:cubicBezTo>
                    <a:cubicBezTo>
                      <a:pt x="7620" y="12189"/>
                      <a:pt x="6286" y="15046"/>
                      <a:pt x="6286" y="18095"/>
                    </a:cubicBezTo>
                    <a:cubicBezTo>
                      <a:pt x="6286" y="24570"/>
                      <a:pt x="11619" y="29713"/>
                      <a:pt x="17906" y="29713"/>
                    </a:cubicBezTo>
                    <a:cubicBezTo>
                      <a:pt x="24383" y="29713"/>
                      <a:pt x="29526" y="24380"/>
                      <a:pt x="29526" y="18095"/>
                    </a:cubicBezTo>
                    <a:cubicBezTo>
                      <a:pt x="29526" y="15046"/>
                      <a:pt x="28383" y="12000"/>
                      <a:pt x="26097" y="9903"/>
                    </a:cubicBezTo>
                    <a:cubicBezTo>
                      <a:pt x="24764" y="8380"/>
                      <a:pt x="22859" y="7427"/>
                      <a:pt x="20954" y="6856"/>
                    </a:cubicBezTo>
                    <a:lnTo>
                      <a:pt x="20954" y="6856"/>
                    </a:lnTo>
                    <a:close/>
                  </a:path>
                </a:pathLst>
              </a:custGeom>
              <a:solidFill>
                <a:srgbClr val="000000"/>
              </a:solidFill>
              <a:ln w="1904" cap="flat">
                <a:noFill/>
                <a:prstDash val="solid"/>
                <a:miter/>
              </a:ln>
            </p:spPr>
            <p:txBody>
              <a:bodyPr rtlCol="0" anchor="ctr"/>
              <a:lstStyle/>
              <a:p>
                <a:endParaRPr lang="fr-FR"/>
              </a:p>
            </p:txBody>
          </p:sp>
          <p:sp>
            <p:nvSpPr>
              <p:cNvPr id="4693" name="Forme libre 4692">
                <a:extLst>
                  <a:ext uri="{FF2B5EF4-FFF2-40B4-BE49-F238E27FC236}">
                    <a16:creationId xmlns:a16="http://schemas.microsoft.com/office/drawing/2014/main" id="{44C8D070-4B89-4C15-5E0C-2E27494F14A2}"/>
                  </a:ext>
                </a:extLst>
              </p:cNvPr>
              <p:cNvSpPr/>
              <p:nvPr/>
            </p:nvSpPr>
            <p:spPr>
              <a:xfrm>
                <a:off x="13174193" y="19821771"/>
                <a:ext cx="487684" cy="187094"/>
              </a:xfrm>
              <a:custGeom>
                <a:avLst/>
                <a:gdLst>
                  <a:gd name="connsiteX0" fmla="*/ 26669 w 487684"/>
                  <a:gd name="connsiteY0" fmla="*/ 185905 h 187094"/>
                  <a:gd name="connsiteX1" fmla="*/ 10668 w 487684"/>
                  <a:gd name="connsiteY1" fmla="*/ 176761 h 187094"/>
                  <a:gd name="connsiteX2" fmla="*/ 191 w 487684"/>
                  <a:gd name="connsiteY2" fmla="*/ 151428 h 187094"/>
                  <a:gd name="connsiteX3" fmla="*/ 0 w 487684"/>
                  <a:gd name="connsiteY3" fmla="*/ 36190 h 187094"/>
                  <a:gd name="connsiteX4" fmla="*/ 10477 w 487684"/>
                  <a:gd name="connsiteY4" fmla="*/ 10857 h 187094"/>
                  <a:gd name="connsiteX5" fmla="*/ 35812 w 487684"/>
                  <a:gd name="connsiteY5" fmla="*/ 381 h 187094"/>
                  <a:gd name="connsiteX6" fmla="*/ 360412 w 487684"/>
                  <a:gd name="connsiteY6" fmla="*/ 0 h 187094"/>
                  <a:gd name="connsiteX7" fmla="*/ 396224 w 487684"/>
                  <a:gd name="connsiteY7" fmla="*/ 35809 h 187094"/>
                  <a:gd name="connsiteX8" fmla="*/ 396224 w 487684"/>
                  <a:gd name="connsiteY8" fmla="*/ 47619 h 187094"/>
                  <a:gd name="connsiteX9" fmla="*/ 483660 w 487684"/>
                  <a:gd name="connsiteY9" fmla="*/ 20952 h 187094"/>
                  <a:gd name="connsiteX10" fmla="*/ 487279 w 487684"/>
                  <a:gd name="connsiteY10" fmla="*/ 22476 h 187094"/>
                  <a:gd name="connsiteX11" fmla="*/ 486708 w 487684"/>
                  <a:gd name="connsiteY11" fmla="*/ 26285 h 187094"/>
                  <a:gd name="connsiteX12" fmla="*/ 396224 w 487684"/>
                  <a:gd name="connsiteY12" fmla="*/ 108000 h 187094"/>
                  <a:gd name="connsiteX13" fmla="*/ 396224 w 487684"/>
                  <a:gd name="connsiteY13" fmla="*/ 150857 h 187094"/>
                  <a:gd name="connsiteX14" fmla="*/ 385747 w 487684"/>
                  <a:gd name="connsiteY14" fmla="*/ 176190 h 187094"/>
                  <a:gd name="connsiteX15" fmla="*/ 360412 w 487684"/>
                  <a:gd name="connsiteY15" fmla="*/ 186666 h 187094"/>
                  <a:gd name="connsiteX16" fmla="*/ 35812 w 487684"/>
                  <a:gd name="connsiteY16" fmla="*/ 187047 h 187094"/>
                  <a:gd name="connsiteX17" fmla="*/ 26669 w 487684"/>
                  <a:gd name="connsiteY17" fmla="*/ 185905 h 187094"/>
                  <a:gd name="connsiteX18" fmla="*/ 26669 w 487684"/>
                  <a:gd name="connsiteY18" fmla="*/ 185905 h 187094"/>
                  <a:gd name="connsiteX19" fmla="*/ 368031 w 487684"/>
                  <a:gd name="connsiteY19" fmla="*/ 7429 h 187094"/>
                  <a:gd name="connsiteX20" fmla="*/ 360412 w 487684"/>
                  <a:gd name="connsiteY20" fmla="*/ 6477 h 187094"/>
                  <a:gd name="connsiteX21" fmla="*/ 35812 w 487684"/>
                  <a:gd name="connsiteY21" fmla="*/ 6858 h 187094"/>
                  <a:gd name="connsiteX22" fmla="*/ 15049 w 487684"/>
                  <a:gd name="connsiteY22" fmla="*/ 15430 h 187094"/>
                  <a:gd name="connsiteX23" fmla="*/ 6477 w 487684"/>
                  <a:gd name="connsiteY23" fmla="*/ 36382 h 187094"/>
                  <a:gd name="connsiteX24" fmla="*/ 6667 w 487684"/>
                  <a:gd name="connsiteY24" fmla="*/ 151619 h 187094"/>
                  <a:gd name="connsiteX25" fmla="*/ 15239 w 487684"/>
                  <a:gd name="connsiteY25" fmla="*/ 172380 h 187094"/>
                  <a:gd name="connsiteX26" fmla="*/ 36194 w 487684"/>
                  <a:gd name="connsiteY26" fmla="*/ 180951 h 187094"/>
                  <a:gd name="connsiteX27" fmla="*/ 360792 w 487684"/>
                  <a:gd name="connsiteY27" fmla="*/ 180570 h 187094"/>
                  <a:gd name="connsiteX28" fmla="*/ 381556 w 487684"/>
                  <a:gd name="connsiteY28" fmla="*/ 171999 h 187094"/>
                  <a:gd name="connsiteX29" fmla="*/ 390128 w 487684"/>
                  <a:gd name="connsiteY29" fmla="*/ 151046 h 187094"/>
                  <a:gd name="connsiteX30" fmla="*/ 390128 w 487684"/>
                  <a:gd name="connsiteY30" fmla="*/ 106666 h 187094"/>
                  <a:gd name="connsiteX31" fmla="*/ 391080 w 487684"/>
                  <a:gd name="connsiteY31" fmla="*/ 104380 h 187094"/>
                  <a:gd name="connsiteX32" fmla="*/ 472039 w 487684"/>
                  <a:gd name="connsiteY32" fmla="*/ 31239 h 187094"/>
                  <a:gd name="connsiteX33" fmla="*/ 393938 w 487684"/>
                  <a:gd name="connsiteY33" fmla="*/ 55048 h 187094"/>
                  <a:gd name="connsiteX34" fmla="*/ 391080 w 487684"/>
                  <a:gd name="connsiteY34" fmla="*/ 54477 h 187094"/>
                  <a:gd name="connsiteX35" fmla="*/ 389747 w 487684"/>
                  <a:gd name="connsiteY35" fmla="*/ 51999 h 187094"/>
                  <a:gd name="connsiteX36" fmla="*/ 389747 w 487684"/>
                  <a:gd name="connsiteY36" fmla="*/ 35809 h 187094"/>
                  <a:gd name="connsiteX37" fmla="*/ 368031 w 487684"/>
                  <a:gd name="connsiteY37" fmla="*/ 7429 h 187094"/>
                  <a:gd name="connsiteX38" fmla="*/ 368031 w 487684"/>
                  <a:gd name="connsiteY38" fmla="*/ 7429 h 187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87684" h="187094">
                    <a:moveTo>
                      <a:pt x="26669" y="185905"/>
                    </a:moveTo>
                    <a:cubicBezTo>
                      <a:pt x="20763" y="184380"/>
                      <a:pt x="15239" y="181143"/>
                      <a:pt x="10668" y="176761"/>
                    </a:cubicBezTo>
                    <a:cubicBezTo>
                      <a:pt x="3810" y="170094"/>
                      <a:pt x="191" y="160952"/>
                      <a:pt x="191" y="151428"/>
                    </a:cubicBezTo>
                    <a:lnTo>
                      <a:pt x="0" y="36190"/>
                    </a:lnTo>
                    <a:cubicBezTo>
                      <a:pt x="0" y="26667"/>
                      <a:pt x="3619" y="17714"/>
                      <a:pt x="10477" y="10857"/>
                    </a:cubicBezTo>
                    <a:cubicBezTo>
                      <a:pt x="17144" y="4001"/>
                      <a:pt x="26288" y="381"/>
                      <a:pt x="35812" y="381"/>
                    </a:cubicBezTo>
                    <a:lnTo>
                      <a:pt x="360412" y="0"/>
                    </a:lnTo>
                    <a:cubicBezTo>
                      <a:pt x="380223" y="0"/>
                      <a:pt x="396224" y="16001"/>
                      <a:pt x="396224" y="35809"/>
                    </a:cubicBezTo>
                    <a:lnTo>
                      <a:pt x="396224" y="47619"/>
                    </a:lnTo>
                    <a:lnTo>
                      <a:pt x="483660" y="20952"/>
                    </a:lnTo>
                    <a:cubicBezTo>
                      <a:pt x="484993" y="20571"/>
                      <a:pt x="486517" y="21144"/>
                      <a:pt x="487279" y="22476"/>
                    </a:cubicBezTo>
                    <a:cubicBezTo>
                      <a:pt x="488041" y="23809"/>
                      <a:pt x="487660" y="25333"/>
                      <a:pt x="486708" y="26285"/>
                    </a:cubicBezTo>
                    <a:lnTo>
                      <a:pt x="396224" y="108000"/>
                    </a:lnTo>
                    <a:lnTo>
                      <a:pt x="396224" y="150857"/>
                    </a:lnTo>
                    <a:cubicBezTo>
                      <a:pt x="396224" y="160381"/>
                      <a:pt x="392605" y="169333"/>
                      <a:pt x="385747" y="176190"/>
                    </a:cubicBezTo>
                    <a:cubicBezTo>
                      <a:pt x="378889" y="183048"/>
                      <a:pt x="369936" y="186666"/>
                      <a:pt x="360412" y="186666"/>
                    </a:cubicBezTo>
                    <a:lnTo>
                      <a:pt x="35812" y="187047"/>
                    </a:lnTo>
                    <a:cubicBezTo>
                      <a:pt x="32765" y="187237"/>
                      <a:pt x="29717" y="186857"/>
                      <a:pt x="26669" y="185905"/>
                    </a:cubicBezTo>
                    <a:lnTo>
                      <a:pt x="26669" y="185905"/>
                    </a:lnTo>
                    <a:close/>
                    <a:moveTo>
                      <a:pt x="368031" y="7429"/>
                    </a:moveTo>
                    <a:cubicBezTo>
                      <a:pt x="365554" y="6858"/>
                      <a:pt x="363078" y="6477"/>
                      <a:pt x="360412" y="6477"/>
                    </a:cubicBezTo>
                    <a:lnTo>
                      <a:pt x="35812" y="6858"/>
                    </a:lnTo>
                    <a:cubicBezTo>
                      <a:pt x="28003" y="6858"/>
                      <a:pt x="20573" y="9905"/>
                      <a:pt x="15049" y="15430"/>
                    </a:cubicBezTo>
                    <a:cubicBezTo>
                      <a:pt x="9525" y="20952"/>
                      <a:pt x="6477" y="28382"/>
                      <a:pt x="6477" y="36382"/>
                    </a:cubicBezTo>
                    <a:lnTo>
                      <a:pt x="6667" y="151619"/>
                    </a:lnTo>
                    <a:cubicBezTo>
                      <a:pt x="6667" y="159428"/>
                      <a:pt x="9715" y="166857"/>
                      <a:pt x="15239" y="172380"/>
                    </a:cubicBezTo>
                    <a:cubicBezTo>
                      <a:pt x="20763" y="177905"/>
                      <a:pt x="28192" y="180951"/>
                      <a:pt x="36194" y="180951"/>
                    </a:cubicBezTo>
                    <a:lnTo>
                      <a:pt x="360792" y="180570"/>
                    </a:lnTo>
                    <a:cubicBezTo>
                      <a:pt x="368602" y="180570"/>
                      <a:pt x="376031" y="177523"/>
                      <a:pt x="381556" y="171999"/>
                    </a:cubicBezTo>
                    <a:cubicBezTo>
                      <a:pt x="387081" y="166476"/>
                      <a:pt x="390128" y="159047"/>
                      <a:pt x="390128" y="151046"/>
                    </a:cubicBezTo>
                    <a:lnTo>
                      <a:pt x="390128" y="106666"/>
                    </a:lnTo>
                    <a:cubicBezTo>
                      <a:pt x="390128" y="105714"/>
                      <a:pt x="390509" y="104953"/>
                      <a:pt x="391080" y="104380"/>
                    </a:cubicBezTo>
                    <a:lnTo>
                      <a:pt x="472039" y="31239"/>
                    </a:lnTo>
                    <a:lnTo>
                      <a:pt x="393938" y="55048"/>
                    </a:lnTo>
                    <a:cubicBezTo>
                      <a:pt x="392985" y="55429"/>
                      <a:pt x="392033" y="55238"/>
                      <a:pt x="391080" y="54477"/>
                    </a:cubicBezTo>
                    <a:cubicBezTo>
                      <a:pt x="390128" y="53714"/>
                      <a:pt x="389747" y="52952"/>
                      <a:pt x="389747" y="51999"/>
                    </a:cubicBezTo>
                    <a:lnTo>
                      <a:pt x="389747" y="35809"/>
                    </a:lnTo>
                    <a:cubicBezTo>
                      <a:pt x="389938" y="22286"/>
                      <a:pt x="380603" y="10857"/>
                      <a:pt x="368031" y="7429"/>
                    </a:cubicBezTo>
                    <a:lnTo>
                      <a:pt x="368031" y="7429"/>
                    </a:lnTo>
                    <a:close/>
                  </a:path>
                </a:pathLst>
              </a:custGeom>
              <a:solidFill>
                <a:srgbClr val="000000"/>
              </a:solidFill>
              <a:ln w="1904" cap="flat">
                <a:noFill/>
                <a:prstDash val="solid"/>
                <a:miter/>
              </a:ln>
            </p:spPr>
            <p:txBody>
              <a:bodyPr rtlCol="0" anchor="ctr"/>
              <a:lstStyle/>
              <a:p>
                <a:endParaRPr lang="fr-FR"/>
              </a:p>
            </p:txBody>
          </p:sp>
          <p:sp>
            <p:nvSpPr>
              <p:cNvPr id="4694" name="Forme libre 4693">
                <a:extLst>
                  <a:ext uri="{FF2B5EF4-FFF2-40B4-BE49-F238E27FC236}">
                    <a16:creationId xmlns:a16="http://schemas.microsoft.com/office/drawing/2014/main" id="{C5DCFB79-E91D-F01E-F8B6-876E19630B5F}"/>
                  </a:ext>
                </a:extLst>
              </p:cNvPr>
              <p:cNvSpPr/>
              <p:nvPr/>
            </p:nvSpPr>
            <p:spPr>
              <a:xfrm>
                <a:off x="13563750" y="19900058"/>
                <a:ext cx="6667" cy="31512"/>
              </a:xfrm>
              <a:custGeom>
                <a:avLst/>
                <a:gdLst>
                  <a:gd name="connsiteX0" fmla="*/ 2667 w 6667"/>
                  <a:gd name="connsiteY0" fmla="*/ 31428 h 31512"/>
                  <a:gd name="connsiteX1" fmla="*/ 381 w 6667"/>
                  <a:gd name="connsiteY1" fmla="*/ 28380 h 31512"/>
                  <a:gd name="connsiteX2" fmla="*/ 0 w 6667"/>
                  <a:gd name="connsiteY2" fmla="*/ 3237 h 31512"/>
                  <a:gd name="connsiteX3" fmla="*/ 3048 w 6667"/>
                  <a:gd name="connsiteY3" fmla="*/ 0 h 31512"/>
                  <a:gd name="connsiteX4" fmla="*/ 6286 w 6667"/>
                  <a:gd name="connsiteY4" fmla="*/ 3047 h 31512"/>
                  <a:gd name="connsiteX5" fmla="*/ 6667 w 6667"/>
                  <a:gd name="connsiteY5" fmla="*/ 28190 h 31512"/>
                  <a:gd name="connsiteX6" fmla="*/ 3619 w 6667"/>
                  <a:gd name="connsiteY6" fmla="*/ 31428 h 31512"/>
                  <a:gd name="connsiteX7" fmla="*/ 2667 w 6667"/>
                  <a:gd name="connsiteY7" fmla="*/ 31428 h 31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67" h="31512">
                    <a:moveTo>
                      <a:pt x="2667" y="31428"/>
                    </a:moveTo>
                    <a:cubicBezTo>
                      <a:pt x="1334" y="31047"/>
                      <a:pt x="381" y="29903"/>
                      <a:pt x="381" y="28380"/>
                    </a:cubicBezTo>
                    <a:lnTo>
                      <a:pt x="0" y="3237"/>
                    </a:lnTo>
                    <a:cubicBezTo>
                      <a:pt x="0" y="1523"/>
                      <a:pt x="1334" y="0"/>
                      <a:pt x="3048" y="0"/>
                    </a:cubicBezTo>
                    <a:cubicBezTo>
                      <a:pt x="4762" y="0"/>
                      <a:pt x="6286" y="1332"/>
                      <a:pt x="6286" y="3047"/>
                    </a:cubicBezTo>
                    <a:lnTo>
                      <a:pt x="6667" y="28190"/>
                    </a:lnTo>
                    <a:cubicBezTo>
                      <a:pt x="6667" y="29903"/>
                      <a:pt x="5333" y="31428"/>
                      <a:pt x="3619" y="31428"/>
                    </a:cubicBezTo>
                    <a:cubicBezTo>
                      <a:pt x="3239" y="31618"/>
                      <a:pt x="3048" y="31428"/>
                      <a:pt x="2667" y="31428"/>
                    </a:cubicBezTo>
                    <a:close/>
                  </a:path>
                </a:pathLst>
              </a:custGeom>
              <a:solidFill>
                <a:srgbClr val="000000"/>
              </a:solidFill>
              <a:ln w="1904" cap="flat">
                <a:noFill/>
                <a:prstDash val="solid"/>
                <a:miter/>
              </a:ln>
            </p:spPr>
            <p:txBody>
              <a:bodyPr rtlCol="0" anchor="ctr"/>
              <a:lstStyle/>
              <a:p>
                <a:endParaRPr lang="fr-FR"/>
              </a:p>
            </p:txBody>
          </p:sp>
        </p:grpSp>
      </p:grpSp>
      <p:grpSp>
        <p:nvGrpSpPr>
          <p:cNvPr id="4695" name="Graphique 2">
            <a:extLst>
              <a:ext uri="{FF2B5EF4-FFF2-40B4-BE49-F238E27FC236}">
                <a16:creationId xmlns:a16="http://schemas.microsoft.com/office/drawing/2014/main" id="{4F9A7706-749B-F7B6-179B-AC123FF7811D}"/>
              </a:ext>
            </a:extLst>
          </p:cNvPr>
          <p:cNvGrpSpPr/>
          <p:nvPr userDrawn="1"/>
        </p:nvGrpSpPr>
        <p:grpSpPr>
          <a:xfrm>
            <a:off x="4284025" y="6225178"/>
            <a:ext cx="259772" cy="294453"/>
            <a:chOff x="4593712" y="18132992"/>
            <a:chExt cx="259772" cy="294453"/>
          </a:xfrm>
        </p:grpSpPr>
        <p:sp>
          <p:nvSpPr>
            <p:cNvPr id="4696" name="Forme libre 4695">
              <a:extLst>
                <a:ext uri="{FF2B5EF4-FFF2-40B4-BE49-F238E27FC236}">
                  <a16:creationId xmlns:a16="http://schemas.microsoft.com/office/drawing/2014/main" id="{C62A6F51-3FA7-08B0-2D0C-D6442E39C05D}"/>
                </a:ext>
              </a:extLst>
            </p:cNvPr>
            <p:cNvSpPr/>
            <p:nvPr/>
          </p:nvSpPr>
          <p:spPr>
            <a:xfrm>
              <a:off x="4596080" y="18179170"/>
              <a:ext cx="254983" cy="245600"/>
            </a:xfrm>
            <a:custGeom>
              <a:avLst/>
              <a:gdLst>
                <a:gd name="connsiteX0" fmla="*/ 176 w 254983"/>
                <a:gd name="connsiteY0" fmla="*/ 129750 h 245600"/>
                <a:gd name="connsiteX1" fmla="*/ 9358 w 254983"/>
                <a:gd name="connsiteY1" fmla="*/ 162242 h 245600"/>
                <a:gd name="connsiteX2" fmla="*/ 171185 w 254983"/>
                <a:gd name="connsiteY2" fmla="*/ 246148 h 245600"/>
                <a:gd name="connsiteX3" fmla="*/ 255160 w 254983"/>
                <a:gd name="connsiteY3" fmla="*/ 84452 h 245600"/>
                <a:gd name="connsiteX4" fmla="*/ 245978 w 254983"/>
                <a:gd name="connsiteY4" fmla="*/ 51960 h 245600"/>
                <a:gd name="connsiteX5" fmla="*/ 212694 w 254983"/>
                <a:gd name="connsiteY5" fmla="*/ 62472 h 245600"/>
                <a:gd name="connsiteX6" fmla="*/ 93141 w 254983"/>
                <a:gd name="connsiteY6" fmla="*/ 548 h 245600"/>
                <a:gd name="connsiteX7" fmla="*/ 31164 w 254983"/>
                <a:gd name="connsiteY7" fmla="*/ 120003 h 245600"/>
                <a:gd name="connsiteX8" fmla="*/ 176 w 254983"/>
                <a:gd name="connsiteY8" fmla="*/ 129750 h 245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4983" h="245600">
                  <a:moveTo>
                    <a:pt x="176" y="129750"/>
                  </a:moveTo>
                  <a:lnTo>
                    <a:pt x="9358" y="162242"/>
                  </a:lnTo>
                  <a:lnTo>
                    <a:pt x="171185" y="246148"/>
                  </a:lnTo>
                  <a:lnTo>
                    <a:pt x="255160" y="84452"/>
                  </a:lnTo>
                  <a:lnTo>
                    <a:pt x="245978" y="51960"/>
                  </a:lnTo>
                  <a:lnTo>
                    <a:pt x="212694" y="62472"/>
                  </a:lnTo>
                  <a:lnTo>
                    <a:pt x="93141" y="548"/>
                  </a:lnTo>
                  <a:lnTo>
                    <a:pt x="31164" y="120003"/>
                  </a:lnTo>
                  <a:lnTo>
                    <a:pt x="176" y="129750"/>
                  </a:lnTo>
                  <a:close/>
                </a:path>
              </a:pathLst>
            </a:custGeom>
            <a:solidFill>
              <a:srgbClr val="FFFFFF"/>
            </a:solidFill>
            <a:ln w="1911" cap="flat">
              <a:noFill/>
              <a:prstDash val="solid"/>
              <a:miter/>
            </a:ln>
          </p:spPr>
          <p:txBody>
            <a:bodyPr rtlCol="0" anchor="ctr"/>
            <a:lstStyle/>
            <a:p>
              <a:endParaRPr lang="fr-FR"/>
            </a:p>
          </p:txBody>
        </p:sp>
        <p:sp>
          <p:nvSpPr>
            <p:cNvPr id="4697" name="Forme libre 4696">
              <a:extLst>
                <a:ext uri="{FF2B5EF4-FFF2-40B4-BE49-F238E27FC236}">
                  <a16:creationId xmlns:a16="http://schemas.microsoft.com/office/drawing/2014/main" id="{33C6235D-CDD7-2519-9A5A-5082C014F373}"/>
                </a:ext>
              </a:extLst>
            </p:cNvPr>
            <p:cNvSpPr/>
            <p:nvPr/>
          </p:nvSpPr>
          <p:spPr>
            <a:xfrm>
              <a:off x="4593877" y="18176995"/>
              <a:ext cx="259607" cy="250450"/>
            </a:xfrm>
            <a:custGeom>
              <a:avLst/>
              <a:gdLst>
                <a:gd name="connsiteX0" fmla="*/ 172433 w 259607"/>
                <a:gd name="connsiteY0" fmla="*/ 250425 h 250450"/>
                <a:gd name="connsiteX1" fmla="*/ 10605 w 259607"/>
                <a:gd name="connsiteY1" fmla="*/ 166519 h 250450"/>
                <a:gd name="connsiteX2" fmla="*/ 9458 w 259607"/>
                <a:gd name="connsiteY2" fmla="*/ 165183 h 250450"/>
                <a:gd name="connsiteX3" fmla="*/ 276 w 259607"/>
                <a:gd name="connsiteY3" fmla="*/ 132691 h 250450"/>
                <a:gd name="connsiteX4" fmla="*/ 1806 w 259607"/>
                <a:gd name="connsiteY4" fmla="*/ 129824 h 250450"/>
                <a:gd name="connsiteX5" fmla="*/ 32029 w 259607"/>
                <a:gd name="connsiteY5" fmla="*/ 120267 h 250450"/>
                <a:gd name="connsiteX6" fmla="*/ 93623 w 259607"/>
                <a:gd name="connsiteY6" fmla="*/ 1768 h 250450"/>
                <a:gd name="connsiteX7" fmla="*/ 93623 w 259607"/>
                <a:gd name="connsiteY7" fmla="*/ 1768 h 250450"/>
                <a:gd name="connsiteX8" fmla="*/ 96684 w 259607"/>
                <a:gd name="connsiteY8" fmla="*/ 812 h 250450"/>
                <a:gd name="connsiteX9" fmla="*/ 215281 w 259607"/>
                <a:gd name="connsiteY9" fmla="*/ 62354 h 250450"/>
                <a:gd name="connsiteX10" fmla="*/ 247608 w 259607"/>
                <a:gd name="connsiteY10" fmla="*/ 52225 h 250450"/>
                <a:gd name="connsiteX11" fmla="*/ 247608 w 259607"/>
                <a:gd name="connsiteY11" fmla="*/ 52225 h 250450"/>
                <a:gd name="connsiteX12" fmla="*/ 250477 w 259607"/>
                <a:gd name="connsiteY12" fmla="*/ 53753 h 250450"/>
                <a:gd name="connsiteX13" fmla="*/ 259659 w 259607"/>
                <a:gd name="connsiteY13" fmla="*/ 86245 h 250450"/>
                <a:gd name="connsiteX14" fmla="*/ 259467 w 259607"/>
                <a:gd name="connsiteY14" fmla="*/ 87966 h 250450"/>
                <a:gd name="connsiteX15" fmla="*/ 175493 w 259607"/>
                <a:gd name="connsiteY15" fmla="*/ 249660 h 250450"/>
                <a:gd name="connsiteX16" fmla="*/ 173389 w 259607"/>
                <a:gd name="connsiteY16" fmla="*/ 250998 h 250450"/>
                <a:gd name="connsiteX17" fmla="*/ 172433 w 259607"/>
                <a:gd name="connsiteY17" fmla="*/ 250425 h 250450"/>
                <a:gd name="connsiteX18" fmla="*/ 246651 w 259607"/>
                <a:gd name="connsiteY18" fmla="*/ 57003 h 250450"/>
                <a:gd name="connsiteX19" fmla="*/ 215663 w 259607"/>
                <a:gd name="connsiteY19" fmla="*/ 66751 h 250450"/>
                <a:gd name="connsiteX20" fmla="*/ 213941 w 259607"/>
                <a:gd name="connsiteY20" fmla="*/ 66559 h 250450"/>
                <a:gd name="connsiteX21" fmla="*/ 96492 w 259607"/>
                <a:gd name="connsiteY21" fmla="*/ 5590 h 250450"/>
                <a:gd name="connsiteX22" fmla="*/ 35472 w 259607"/>
                <a:gd name="connsiteY22" fmla="*/ 122942 h 250450"/>
                <a:gd name="connsiteX23" fmla="*/ 34133 w 259607"/>
                <a:gd name="connsiteY23" fmla="*/ 124090 h 250450"/>
                <a:gd name="connsiteX24" fmla="*/ 5058 w 259607"/>
                <a:gd name="connsiteY24" fmla="*/ 133264 h 250450"/>
                <a:gd name="connsiteX25" fmla="*/ 13283 w 259607"/>
                <a:gd name="connsiteY25" fmla="*/ 162696 h 250450"/>
                <a:gd name="connsiteX26" fmla="*/ 172241 w 259607"/>
                <a:gd name="connsiteY26" fmla="*/ 245074 h 250450"/>
                <a:gd name="connsiteX27" fmla="*/ 254685 w 259607"/>
                <a:gd name="connsiteY27" fmla="*/ 86245 h 250450"/>
                <a:gd name="connsiteX28" fmla="*/ 246651 w 259607"/>
                <a:gd name="connsiteY28" fmla="*/ 57003 h 25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59607" h="250450">
                  <a:moveTo>
                    <a:pt x="172433" y="250425"/>
                  </a:moveTo>
                  <a:lnTo>
                    <a:pt x="10605" y="166519"/>
                  </a:lnTo>
                  <a:cubicBezTo>
                    <a:pt x="10032" y="166138"/>
                    <a:pt x="9649" y="165756"/>
                    <a:pt x="9458" y="165183"/>
                  </a:cubicBezTo>
                  <a:lnTo>
                    <a:pt x="276" y="132691"/>
                  </a:lnTo>
                  <a:cubicBezTo>
                    <a:pt x="-107" y="131543"/>
                    <a:pt x="659" y="130205"/>
                    <a:pt x="1806" y="129824"/>
                  </a:cubicBezTo>
                  <a:lnTo>
                    <a:pt x="32029" y="120267"/>
                  </a:lnTo>
                  <a:lnTo>
                    <a:pt x="93623" y="1768"/>
                  </a:lnTo>
                  <a:cubicBezTo>
                    <a:pt x="93623" y="1768"/>
                    <a:pt x="93623" y="1768"/>
                    <a:pt x="93623" y="1768"/>
                  </a:cubicBezTo>
                  <a:cubicBezTo>
                    <a:pt x="94197" y="620"/>
                    <a:pt x="95536" y="237"/>
                    <a:pt x="96684" y="812"/>
                  </a:cubicBezTo>
                  <a:lnTo>
                    <a:pt x="215281" y="62354"/>
                  </a:lnTo>
                  <a:lnTo>
                    <a:pt x="247608" y="52225"/>
                  </a:lnTo>
                  <a:cubicBezTo>
                    <a:pt x="247608" y="52225"/>
                    <a:pt x="247608" y="52225"/>
                    <a:pt x="247608" y="52225"/>
                  </a:cubicBezTo>
                  <a:cubicBezTo>
                    <a:pt x="248756" y="51842"/>
                    <a:pt x="250095" y="52607"/>
                    <a:pt x="250477" y="53753"/>
                  </a:cubicBezTo>
                  <a:lnTo>
                    <a:pt x="259659" y="86245"/>
                  </a:lnTo>
                  <a:cubicBezTo>
                    <a:pt x="259850" y="86820"/>
                    <a:pt x="259850" y="87393"/>
                    <a:pt x="259467" y="87966"/>
                  </a:cubicBezTo>
                  <a:lnTo>
                    <a:pt x="175493" y="249660"/>
                  </a:lnTo>
                  <a:cubicBezTo>
                    <a:pt x="175111" y="250425"/>
                    <a:pt x="174345" y="250998"/>
                    <a:pt x="173389" y="250998"/>
                  </a:cubicBezTo>
                  <a:cubicBezTo>
                    <a:pt x="173007" y="250616"/>
                    <a:pt x="172624" y="250425"/>
                    <a:pt x="172433" y="250425"/>
                  </a:cubicBezTo>
                  <a:close/>
                  <a:moveTo>
                    <a:pt x="246651" y="57003"/>
                  </a:moveTo>
                  <a:lnTo>
                    <a:pt x="215663" y="66751"/>
                  </a:lnTo>
                  <a:cubicBezTo>
                    <a:pt x="215089" y="66942"/>
                    <a:pt x="214515" y="66942"/>
                    <a:pt x="213941" y="66559"/>
                  </a:cubicBezTo>
                  <a:lnTo>
                    <a:pt x="96492" y="5590"/>
                  </a:lnTo>
                  <a:lnTo>
                    <a:pt x="35472" y="122942"/>
                  </a:lnTo>
                  <a:cubicBezTo>
                    <a:pt x="35281" y="123515"/>
                    <a:pt x="34707" y="123898"/>
                    <a:pt x="34133" y="124090"/>
                  </a:cubicBezTo>
                  <a:lnTo>
                    <a:pt x="5058" y="133264"/>
                  </a:lnTo>
                  <a:lnTo>
                    <a:pt x="13283" y="162696"/>
                  </a:lnTo>
                  <a:lnTo>
                    <a:pt x="172241" y="245074"/>
                  </a:lnTo>
                  <a:lnTo>
                    <a:pt x="254685" y="86245"/>
                  </a:lnTo>
                  <a:lnTo>
                    <a:pt x="246651" y="57003"/>
                  </a:lnTo>
                  <a:close/>
                </a:path>
              </a:pathLst>
            </a:custGeom>
            <a:solidFill>
              <a:srgbClr val="000000"/>
            </a:solidFill>
            <a:ln w="1911" cap="flat">
              <a:noFill/>
              <a:prstDash val="solid"/>
              <a:miter/>
            </a:ln>
          </p:spPr>
          <p:txBody>
            <a:bodyPr rtlCol="0" anchor="ctr"/>
            <a:lstStyle/>
            <a:p>
              <a:endParaRPr lang="fr-FR"/>
            </a:p>
          </p:txBody>
        </p:sp>
        <p:sp>
          <p:nvSpPr>
            <p:cNvPr id="4698" name="Forme libre 4697">
              <a:extLst>
                <a:ext uri="{FF2B5EF4-FFF2-40B4-BE49-F238E27FC236}">
                  <a16:creationId xmlns:a16="http://schemas.microsoft.com/office/drawing/2014/main" id="{28AFD909-A9B1-C3E3-2205-FAB667D37D4F}"/>
                </a:ext>
              </a:extLst>
            </p:cNvPr>
            <p:cNvSpPr/>
            <p:nvPr/>
          </p:nvSpPr>
          <p:spPr>
            <a:xfrm>
              <a:off x="4596080" y="18146679"/>
              <a:ext cx="245801" cy="245600"/>
            </a:xfrm>
            <a:custGeom>
              <a:avLst/>
              <a:gdLst>
                <a:gd name="connsiteX0" fmla="*/ 162004 w 245801"/>
                <a:gd name="connsiteY0" fmla="*/ 246148 h 245600"/>
                <a:gd name="connsiteX1" fmla="*/ 176 w 245801"/>
                <a:gd name="connsiteY1" fmla="*/ 162242 h 245600"/>
                <a:gd name="connsiteX2" fmla="*/ 84150 w 245801"/>
                <a:gd name="connsiteY2" fmla="*/ 548 h 245600"/>
                <a:gd name="connsiteX3" fmla="*/ 245978 w 245801"/>
                <a:gd name="connsiteY3" fmla="*/ 84452 h 245600"/>
                <a:gd name="connsiteX4" fmla="*/ 162004 w 245801"/>
                <a:gd name="connsiteY4" fmla="*/ 246148 h 245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801" h="245600">
                  <a:moveTo>
                    <a:pt x="162004" y="246148"/>
                  </a:moveTo>
                  <a:lnTo>
                    <a:pt x="176" y="162242"/>
                  </a:lnTo>
                  <a:lnTo>
                    <a:pt x="84150" y="548"/>
                  </a:lnTo>
                  <a:lnTo>
                    <a:pt x="245978" y="84452"/>
                  </a:lnTo>
                  <a:lnTo>
                    <a:pt x="162004" y="246148"/>
                  </a:lnTo>
                  <a:close/>
                </a:path>
              </a:pathLst>
            </a:custGeom>
            <a:solidFill>
              <a:srgbClr val="FFFFFF"/>
            </a:solidFill>
            <a:ln w="1911" cap="flat">
              <a:noFill/>
              <a:prstDash val="solid"/>
              <a:miter/>
            </a:ln>
          </p:spPr>
          <p:txBody>
            <a:bodyPr rtlCol="0" anchor="ctr"/>
            <a:lstStyle/>
            <a:p>
              <a:endParaRPr lang="fr-FR"/>
            </a:p>
          </p:txBody>
        </p:sp>
        <p:sp>
          <p:nvSpPr>
            <p:cNvPr id="4699" name="Forme libre 4698">
              <a:extLst>
                <a:ext uri="{FF2B5EF4-FFF2-40B4-BE49-F238E27FC236}">
                  <a16:creationId xmlns:a16="http://schemas.microsoft.com/office/drawing/2014/main" id="{4E027933-8610-B07B-072B-CBCCAC34A3FC}"/>
                </a:ext>
              </a:extLst>
            </p:cNvPr>
            <p:cNvSpPr/>
            <p:nvPr/>
          </p:nvSpPr>
          <p:spPr>
            <a:xfrm>
              <a:off x="4654996" y="18146486"/>
              <a:ext cx="186885" cy="132261"/>
            </a:xfrm>
            <a:custGeom>
              <a:avLst/>
              <a:gdLst>
                <a:gd name="connsiteX0" fmla="*/ 25235 w 186885"/>
                <a:gd name="connsiteY0" fmla="*/ 548 h 132261"/>
                <a:gd name="connsiteX1" fmla="*/ 65596 w 186885"/>
                <a:gd name="connsiteY1" fmla="*/ 21572 h 132261"/>
                <a:gd name="connsiteX2" fmla="*/ 142875 w 186885"/>
                <a:gd name="connsiteY2" fmla="*/ 61709 h 132261"/>
                <a:gd name="connsiteX3" fmla="*/ 187062 w 186885"/>
                <a:gd name="connsiteY3" fmla="*/ 84644 h 132261"/>
                <a:gd name="connsiteX4" fmla="*/ 162004 w 186885"/>
                <a:gd name="connsiteY4" fmla="*/ 132809 h 132261"/>
                <a:gd name="connsiteX5" fmla="*/ 176 w 186885"/>
                <a:gd name="connsiteY5" fmla="*/ 48903 h 132261"/>
                <a:gd name="connsiteX6" fmla="*/ 25235 w 186885"/>
                <a:gd name="connsiteY6" fmla="*/ 548 h 132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885" h="132261">
                  <a:moveTo>
                    <a:pt x="25235" y="548"/>
                  </a:moveTo>
                  <a:lnTo>
                    <a:pt x="65596" y="21572"/>
                  </a:lnTo>
                  <a:lnTo>
                    <a:pt x="142875" y="61709"/>
                  </a:lnTo>
                  <a:lnTo>
                    <a:pt x="187062" y="84644"/>
                  </a:lnTo>
                  <a:lnTo>
                    <a:pt x="162004" y="132809"/>
                  </a:lnTo>
                  <a:lnTo>
                    <a:pt x="176" y="48903"/>
                  </a:lnTo>
                  <a:lnTo>
                    <a:pt x="25235" y="548"/>
                  </a:lnTo>
                  <a:close/>
                </a:path>
              </a:pathLst>
            </a:custGeom>
            <a:solidFill>
              <a:srgbClr val="FFD26C"/>
            </a:solidFill>
            <a:ln w="1911" cap="flat">
              <a:noFill/>
              <a:prstDash val="solid"/>
              <a:miter/>
            </a:ln>
          </p:spPr>
          <p:txBody>
            <a:bodyPr rtlCol="0" anchor="ctr"/>
            <a:lstStyle/>
            <a:p>
              <a:endParaRPr lang="fr-FR"/>
            </a:p>
          </p:txBody>
        </p:sp>
        <p:sp>
          <p:nvSpPr>
            <p:cNvPr id="4700" name="Forme libre 4699">
              <a:extLst>
                <a:ext uri="{FF2B5EF4-FFF2-40B4-BE49-F238E27FC236}">
                  <a16:creationId xmlns:a16="http://schemas.microsoft.com/office/drawing/2014/main" id="{7EB307A7-2364-D2F0-879B-DB19B3A5E135}"/>
                </a:ext>
              </a:extLst>
            </p:cNvPr>
            <p:cNvSpPr/>
            <p:nvPr/>
          </p:nvSpPr>
          <p:spPr>
            <a:xfrm>
              <a:off x="4628407" y="18296905"/>
              <a:ext cx="46291" cy="44915"/>
            </a:xfrm>
            <a:custGeom>
              <a:avLst/>
              <a:gdLst>
                <a:gd name="connsiteX0" fmla="*/ 31356 w 46291"/>
                <a:gd name="connsiteY0" fmla="*/ 45463 h 44915"/>
                <a:gd name="connsiteX1" fmla="*/ 176 w 46291"/>
                <a:gd name="connsiteY1" fmla="*/ 28834 h 44915"/>
                <a:gd name="connsiteX2" fmla="*/ 14140 w 46291"/>
                <a:gd name="connsiteY2" fmla="*/ 548 h 44915"/>
                <a:gd name="connsiteX3" fmla="*/ 46467 w 46291"/>
                <a:gd name="connsiteY3" fmla="*/ 17367 h 44915"/>
                <a:gd name="connsiteX4" fmla="*/ 31356 w 46291"/>
                <a:gd name="connsiteY4" fmla="*/ 45463 h 44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1" h="44915">
                  <a:moveTo>
                    <a:pt x="31356" y="45463"/>
                  </a:moveTo>
                  <a:lnTo>
                    <a:pt x="176" y="28834"/>
                  </a:lnTo>
                  <a:lnTo>
                    <a:pt x="14140" y="548"/>
                  </a:lnTo>
                  <a:lnTo>
                    <a:pt x="46467" y="17367"/>
                  </a:lnTo>
                  <a:lnTo>
                    <a:pt x="31356" y="45463"/>
                  </a:lnTo>
                  <a:close/>
                </a:path>
              </a:pathLst>
            </a:custGeom>
            <a:solidFill>
              <a:srgbClr val="FFD26C"/>
            </a:solidFill>
            <a:ln w="1911" cap="flat">
              <a:noFill/>
              <a:prstDash val="solid"/>
              <a:miter/>
            </a:ln>
          </p:spPr>
          <p:txBody>
            <a:bodyPr rtlCol="0" anchor="ctr"/>
            <a:lstStyle/>
            <a:p>
              <a:endParaRPr lang="fr-FR"/>
            </a:p>
          </p:txBody>
        </p:sp>
        <p:sp>
          <p:nvSpPr>
            <p:cNvPr id="4701" name="Forme libre 4700">
              <a:extLst>
                <a:ext uri="{FF2B5EF4-FFF2-40B4-BE49-F238E27FC236}">
                  <a16:creationId xmlns:a16="http://schemas.microsoft.com/office/drawing/2014/main" id="{4F98D8D1-4AF5-9FAF-81D1-79B84F93103B}"/>
                </a:ext>
              </a:extLst>
            </p:cNvPr>
            <p:cNvSpPr/>
            <p:nvPr/>
          </p:nvSpPr>
          <p:spPr>
            <a:xfrm>
              <a:off x="4593712" y="18144503"/>
              <a:ext cx="250345" cy="250067"/>
            </a:xfrm>
            <a:custGeom>
              <a:avLst/>
              <a:gdLst>
                <a:gd name="connsiteX0" fmla="*/ 164372 w 250345"/>
                <a:gd name="connsiteY0" fmla="*/ 250615 h 250067"/>
                <a:gd name="connsiteX1" fmla="*/ 163224 w 250345"/>
                <a:gd name="connsiteY1" fmla="*/ 250425 h 250067"/>
                <a:gd name="connsiteX2" fmla="*/ 1396 w 250345"/>
                <a:gd name="connsiteY2" fmla="*/ 166519 h 250067"/>
                <a:gd name="connsiteX3" fmla="*/ 440 w 250345"/>
                <a:gd name="connsiteY3" fmla="*/ 163462 h 250067"/>
                <a:gd name="connsiteX4" fmla="*/ 84414 w 250345"/>
                <a:gd name="connsiteY4" fmla="*/ 1768 h 250067"/>
                <a:gd name="connsiteX5" fmla="*/ 84414 w 250345"/>
                <a:gd name="connsiteY5" fmla="*/ 1768 h 250067"/>
                <a:gd name="connsiteX6" fmla="*/ 87475 w 250345"/>
                <a:gd name="connsiteY6" fmla="*/ 812 h 250067"/>
                <a:gd name="connsiteX7" fmla="*/ 249302 w 250345"/>
                <a:gd name="connsiteY7" fmla="*/ 84716 h 250067"/>
                <a:gd name="connsiteX8" fmla="*/ 249302 w 250345"/>
                <a:gd name="connsiteY8" fmla="*/ 84716 h 250067"/>
                <a:gd name="connsiteX9" fmla="*/ 250259 w 250345"/>
                <a:gd name="connsiteY9" fmla="*/ 87775 h 250067"/>
                <a:gd name="connsiteX10" fmla="*/ 166284 w 250345"/>
                <a:gd name="connsiteY10" fmla="*/ 249469 h 250067"/>
                <a:gd name="connsiteX11" fmla="*/ 164372 w 250345"/>
                <a:gd name="connsiteY11" fmla="*/ 250615 h 250067"/>
                <a:gd name="connsiteX12" fmla="*/ 164372 w 250345"/>
                <a:gd name="connsiteY12" fmla="*/ 250615 h 250067"/>
                <a:gd name="connsiteX13" fmla="*/ 87475 w 250345"/>
                <a:gd name="connsiteY13" fmla="*/ 5781 h 250067"/>
                <a:gd name="connsiteX14" fmla="*/ 5605 w 250345"/>
                <a:gd name="connsiteY14" fmla="*/ 163462 h 250067"/>
                <a:gd name="connsiteX15" fmla="*/ 163415 w 250345"/>
                <a:gd name="connsiteY15" fmla="*/ 245264 h 250067"/>
                <a:gd name="connsiteX16" fmla="*/ 245285 w 250345"/>
                <a:gd name="connsiteY16" fmla="*/ 87583 h 250067"/>
                <a:gd name="connsiteX17" fmla="*/ 87475 w 250345"/>
                <a:gd name="connsiteY17" fmla="*/ 5781 h 25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0345" h="250067">
                  <a:moveTo>
                    <a:pt x="164372" y="250615"/>
                  </a:moveTo>
                  <a:cubicBezTo>
                    <a:pt x="163989" y="250615"/>
                    <a:pt x="163606" y="250615"/>
                    <a:pt x="163224" y="250425"/>
                  </a:cubicBezTo>
                  <a:lnTo>
                    <a:pt x="1396" y="166519"/>
                  </a:lnTo>
                  <a:cubicBezTo>
                    <a:pt x="249" y="165946"/>
                    <a:pt x="-134" y="164608"/>
                    <a:pt x="440" y="163462"/>
                  </a:cubicBezTo>
                  <a:lnTo>
                    <a:pt x="84414" y="1768"/>
                  </a:lnTo>
                  <a:cubicBezTo>
                    <a:pt x="84414" y="1768"/>
                    <a:pt x="84414" y="1768"/>
                    <a:pt x="84414" y="1768"/>
                  </a:cubicBezTo>
                  <a:cubicBezTo>
                    <a:pt x="84988" y="620"/>
                    <a:pt x="86327" y="237"/>
                    <a:pt x="87475" y="812"/>
                  </a:cubicBezTo>
                  <a:lnTo>
                    <a:pt x="249302" y="84716"/>
                  </a:lnTo>
                  <a:cubicBezTo>
                    <a:pt x="249302" y="84716"/>
                    <a:pt x="249302" y="84716"/>
                    <a:pt x="249302" y="84716"/>
                  </a:cubicBezTo>
                  <a:cubicBezTo>
                    <a:pt x="250450" y="85289"/>
                    <a:pt x="250833" y="86628"/>
                    <a:pt x="250259" y="87775"/>
                  </a:cubicBezTo>
                  <a:lnTo>
                    <a:pt x="166284" y="249469"/>
                  </a:lnTo>
                  <a:cubicBezTo>
                    <a:pt x="166093" y="250235"/>
                    <a:pt x="165328" y="250615"/>
                    <a:pt x="164372" y="250615"/>
                  </a:cubicBezTo>
                  <a:lnTo>
                    <a:pt x="164372" y="250615"/>
                  </a:lnTo>
                  <a:close/>
                  <a:moveTo>
                    <a:pt x="87475" y="5781"/>
                  </a:moveTo>
                  <a:lnTo>
                    <a:pt x="5605" y="163462"/>
                  </a:lnTo>
                  <a:lnTo>
                    <a:pt x="163415" y="245264"/>
                  </a:lnTo>
                  <a:lnTo>
                    <a:pt x="245285" y="87583"/>
                  </a:lnTo>
                  <a:lnTo>
                    <a:pt x="87475" y="5781"/>
                  </a:lnTo>
                  <a:close/>
                </a:path>
              </a:pathLst>
            </a:custGeom>
            <a:solidFill>
              <a:srgbClr val="000000"/>
            </a:solidFill>
            <a:ln w="1911" cap="flat">
              <a:noFill/>
              <a:prstDash val="solid"/>
              <a:miter/>
            </a:ln>
          </p:spPr>
          <p:txBody>
            <a:bodyPr rtlCol="0" anchor="ctr"/>
            <a:lstStyle/>
            <a:p>
              <a:endParaRPr lang="fr-FR"/>
            </a:p>
          </p:txBody>
        </p:sp>
        <p:sp>
          <p:nvSpPr>
            <p:cNvPr id="4702" name="Forme libre 4701">
              <a:extLst>
                <a:ext uri="{FF2B5EF4-FFF2-40B4-BE49-F238E27FC236}">
                  <a16:creationId xmlns:a16="http://schemas.microsoft.com/office/drawing/2014/main" id="{928A49CE-2871-093C-630C-C83B0705B43D}"/>
                </a:ext>
              </a:extLst>
            </p:cNvPr>
            <p:cNvSpPr/>
            <p:nvPr/>
          </p:nvSpPr>
          <p:spPr>
            <a:xfrm>
              <a:off x="4652820" y="18192667"/>
              <a:ext cx="166490" cy="88564"/>
            </a:xfrm>
            <a:custGeom>
              <a:avLst/>
              <a:gdLst>
                <a:gd name="connsiteX0" fmla="*/ 163224 w 166490"/>
                <a:gd name="connsiteY0" fmla="*/ 88730 h 88564"/>
                <a:gd name="connsiteX1" fmla="*/ 1396 w 166490"/>
                <a:gd name="connsiteY1" fmla="*/ 4826 h 88564"/>
                <a:gd name="connsiteX2" fmla="*/ 440 w 166490"/>
                <a:gd name="connsiteY2" fmla="*/ 1766 h 88564"/>
                <a:gd name="connsiteX3" fmla="*/ 3500 w 166490"/>
                <a:gd name="connsiteY3" fmla="*/ 811 h 88564"/>
                <a:gd name="connsiteX4" fmla="*/ 165328 w 166490"/>
                <a:gd name="connsiteY4" fmla="*/ 84717 h 88564"/>
                <a:gd name="connsiteX5" fmla="*/ 166667 w 166490"/>
                <a:gd name="connsiteY5" fmla="*/ 86819 h 88564"/>
                <a:gd name="connsiteX6" fmla="*/ 164372 w 166490"/>
                <a:gd name="connsiteY6" fmla="*/ 89112 h 88564"/>
                <a:gd name="connsiteX7" fmla="*/ 163224 w 166490"/>
                <a:gd name="connsiteY7" fmla="*/ 88730 h 8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6490" h="88564">
                  <a:moveTo>
                    <a:pt x="163224" y="88730"/>
                  </a:moveTo>
                  <a:lnTo>
                    <a:pt x="1396" y="4826"/>
                  </a:lnTo>
                  <a:cubicBezTo>
                    <a:pt x="249" y="4253"/>
                    <a:pt x="-134" y="2914"/>
                    <a:pt x="440" y="1766"/>
                  </a:cubicBezTo>
                  <a:cubicBezTo>
                    <a:pt x="1014" y="620"/>
                    <a:pt x="2353" y="238"/>
                    <a:pt x="3500" y="811"/>
                  </a:cubicBezTo>
                  <a:lnTo>
                    <a:pt x="165328" y="84717"/>
                  </a:lnTo>
                  <a:cubicBezTo>
                    <a:pt x="166093" y="85100"/>
                    <a:pt x="166667" y="85863"/>
                    <a:pt x="166667" y="86819"/>
                  </a:cubicBezTo>
                  <a:cubicBezTo>
                    <a:pt x="166667" y="88157"/>
                    <a:pt x="165710" y="89112"/>
                    <a:pt x="164372" y="89112"/>
                  </a:cubicBezTo>
                  <a:cubicBezTo>
                    <a:pt x="163989" y="88922"/>
                    <a:pt x="163606" y="88730"/>
                    <a:pt x="163224" y="88730"/>
                  </a:cubicBezTo>
                  <a:close/>
                </a:path>
              </a:pathLst>
            </a:custGeom>
            <a:solidFill>
              <a:srgbClr val="000000"/>
            </a:solidFill>
            <a:ln w="1911" cap="flat">
              <a:noFill/>
              <a:prstDash val="solid"/>
              <a:miter/>
            </a:ln>
          </p:spPr>
          <p:txBody>
            <a:bodyPr rtlCol="0" anchor="ctr"/>
            <a:lstStyle/>
            <a:p>
              <a:endParaRPr lang="fr-FR"/>
            </a:p>
          </p:txBody>
        </p:sp>
        <p:sp>
          <p:nvSpPr>
            <p:cNvPr id="4703" name="Forme libre 4702">
              <a:extLst>
                <a:ext uri="{FF2B5EF4-FFF2-40B4-BE49-F238E27FC236}">
                  <a16:creationId xmlns:a16="http://schemas.microsoft.com/office/drawing/2014/main" id="{35A1A9DC-C15D-7CC3-D913-064506915A99}"/>
                </a:ext>
              </a:extLst>
            </p:cNvPr>
            <p:cNvSpPr/>
            <p:nvPr/>
          </p:nvSpPr>
          <p:spPr>
            <a:xfrm>
              <a:off x="4722711" y="18273396"/>
              <a:ext cx="47056" cy="45105"/>
            </a:xfrm>
            <a:custGeom>
              <a:avLst/>
              <a:gdLst>
                <a:gd name="connsiteX0" fmla="*/ 32121 w 47056"/>
                <a:gd name="connsiteY0" fmla="*/ 45653 h 45105"/>
                <a:gd name="connsiteX1" fmla="*/ 176 w 47056"/>
                <a:gd name="connsiteY1" fmla="*/ 29025 h 45105"/>
                <a:gd name="connsiteX2" fmla="*/ 14905 w 47056"/>
                <a:gd name="connsiteY2" fmla="*/ 548 h 45105"/>
                <a:gd name="connsiteX3" fmla="*/ 47233 w 47056"/>
                <a:gd name="connsiteY3" fmla="*/ 17367 h 45105"/>
                <a:gd name="connsiteX4" fmla="*/ 32121 w 47056"/>
                <a:gd name="connsiteY4" fmla="*/ 45653 h 45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56" h="45105">
                  <a:moveTo>
                    <a:pt x="32121" y="45653"/>
                  </a:moveTo>
                  <a:lnTo>
                    <a:pt x="176" y="29025"/>
                  </a:lnTo>
                  <a:lnTo>
                    <a:pt x="14905" y="548"/>
                  </a:lnTo>
                  <a:lnTo>
                    <a:pt x="47233" y="17367"/>
                  </a:lnTo>
                  <a:lnTo>
                    <a:pt x="32121" y="45653"/>
                  </a:lnTo>
                  <a:close/>
                </a:path>
              </a:pathLst>
            </a:custGeom>
            <a:solidFill>
              <a:srgbClr val="FFD26C"/>
            </a:solidFill>
            <a:ln w="1911" cap="flat">
              <a:noFill/>
              <a:prstDash val="solid"/>
              <a:miter/>
            </a:ln>
          </p:spPr>
          <p:txBody>
            <a:bodyPr rtlCol="0" anchor="ctr"/>
            <a:lstStyle/>
            <a:p>
              <a:endParaRPr lang="fr-FR"/>
            </a:p>
          </p:txBody>
        </p:sp>
        <p:grpSp>
          <p:nvGrpSpPr>
            <p:cNvPr id="4704" name="Graphique 2">
              <a:extLst>
                <a:ext uri="{FF2B5EF4-FFF2-40B4-BE49-F238E27FC236}">
                  <a16:creationId xmlns:a16="http://schemas.microsoft.com/office/drawing/2014/main" id="{5F3682F6-1EDB-719D-77CE-9A489837F10D}"/>
                </a:ext>
              </a:extLst>
            </p:cNvPr>
            <p:cNvGrpSpPr/>
            <p:nvPr/>
          </p:nvGrpSpPr>
          <p:grpSpPr>
            <a:xfrm>
              <a:off x="4608633" y="18132992"/>
              <a:ext cx="244851" cy="293909"/>
              <a:chOff x="4608633" y="18132992"/>
              <a:chExt cx="244851" cy="293909"/>
            </a:xfrm>
            <a:solidFill>
              <a:srgbClr val="000000"/>
            </a:solidFill>
          </p:grpSpPr>
          <p:sp>
            <p:nvSpPr>
              <p:cNvPr id="4705" name="Forme libre 4704">
                <a:extLst>
                  <a:ext uri="{FF2B5EF4-FFF2-40B4-BE49-F238E27FC236}">
                    <a16:creationId xmlns:a16="http://schemas.microsoft.com/office/drawing/2014/main" id="{D6E4E377-8B56-F459-0008-349F9564865C}"/>
                  </a:ext>
                </a:extLst>
              </p:cNvPr>
              <p:cNvSpPr/>
              <p:nvPr/>
            </p:nvSpPr>
            <p:spPr>
              <a:xfrm>
                <a:off x="4626231" y="18209296"/>
                <a:ext cx="160441" cy="168648"/>
              </a:xfrm>
              <a:custGeom>
                <a:avLst/>
                <a:gdLst>
                  <a:gd name="connsiteX0" fmla="*/ 98378 w 160441"/>
                  <a:gd name="connsiteY0" fmla="*/ 168814 h 168648"/>
                  <a:gd name="connsiteX1" fmla="*/ 97422 w 160441"/>
                  <a:gd name="connsiteY1" fmla="*/ 165754 h 168648"/>
                  <a:gd name="connsiteX2" fmla="*/ 156337 w 160441"/>
                  <a:gd name="connsiteY2" fmla="*/ 52225 h 168648"/>
                  <a:gd name="connsiteX3" fmla="*/ 159398 w 160441"/>
                  <a:gd name="connsiteY3" fmla="*/ 51270 h 168648"/>
                  <a:gd name="connsiteX4" fmla="*/ 160355 w 160441"/>
                  <a:gd name="connsiteY4" fmla="*/ 54327 h 168648"/>
                  <a:gd name="connsiteX5" fmla="*/ 101439 w 160441"/>
                  <a:gd name="connsiteY5" fmla="*/ 167858 h 168648"/>
                  <a:gd name="connsiteX6" fmla="*/ 99335 w 160441"/>
                  <a:gd name="connsiteY6" fmla="*/ 169196 h 168648"/>
                  <a:gd name="connsiteX7" fmla="*/ 98378 w 160441"/>
                  <a:gd name="connsiteY7" fmla="*/ 168814 h 168648"/>
                  <a:gd name="connsiteX8" fmla="*/ 67199 w 160441"/>
                  <a:gd name="connsiteY8" fmla="*/ 152185 h 168648"/>
                  <a:gd name="connsiteX9" fmla="*/ 66051 w 160441"/>
                  <a:gd name="connsiteY9" fmla="*/ 151995 h 168648"/>
                  <a:gd name="connsiteX10" fmla="*/ 65094 w 160441"/>
                  <a:gd name="connsiteY10" fmla="*/ 148935 h 168648"/>
                  <a:gd name="connsiteX11" fmla="*/ 124010 w 160441"/>
                  <a:gd name="connsiteY11" fmla="*/ 35406 h 168648"/>
                  <a:gd name="connsiteX12" fmla="*/ 127071 w 160441"/>
                  <a:gd name="connsiteY12" fmla="*/ 34451 h 168648"/>
                  <a:gd name="connsiteX13" fmla="*/ 128027 w 160441"/>
                  <a:gd name="connsiteY13" fmla="*/ 37508 h 168648"/>
                  <a:gd name="connsiteX14" fmla="*/ 69111 w 160441"/>
                  <a:gd name="connsiteY14" fmla="*/ 151039 h 168648"/>
                  <a:gd name="connsiteX15" fmla="*/ 67199 w 160441"/>
                  <a:gd name="connsiteY15" fmla="*/ 152185 h 168648"/>
                  <a:gd name="connsiteX16" fmla="*/ 67199 w 160441"/>
                  <a:gd name="connsiteY16" fmla="*/ 152185 h 168648"/>
                  <a:gd name="connsiteX17" fmla="*/ 33724 w 160441"/>
                  <a:gd name="connsiteY17" fmla="*/ 135174 h 168648"/>
                  <a:gd name="connsiteX18" fmla="*/ 32767 w 160441"/>
                  <a:gd name="connsiteY18" fmla="*/ 132117 h 168648"/>
                  <a:gd name="connsiteX19" fmla="*/ 91683 w 160441"/>
                  <a:gd name="connsiteY19" fmla="*/ 18585 h 168648"/>
                  <a:gd name="connsiteX20" fmla="*/ 94744 w 160441"/>
                  <a:gd name="connsiteY20" fmla="*/ 17630 h 168648"/>
                  <a:gd name="connsiteX21" fmla="*/ 95700 w 160441"/>
                  <a:gd name="connsiteY21" fmla="*/ 20689 h 168648"/>
                  <a:gd name="connsiteX22" fmla="*/ 36784 w 160441"/>
                  <a:gd name="connsiteY22" fmla="*/ 134218 h 168648"/>
                  <a:gd name="connsiteX23" fmla="*/ 34680 w 160441"/>
                  <a:gd name="connsiteY23" fmla="*/ 135556 h 168648"/>
                  <a:gd name="connsiteX24" fmla="*/ 33724 w 160441"/>
                  <a:gd name="connsiteY24" fmla="*/ 135174 h 168648"/>
                  <a:gd name="connsiteX25" fmla="*/ 1396 w 160441"/>
                  <a:gd name="connsiteY25" fmla="*/ 118355 h 168648"/>
                  <a:gd name="connsiteX26" fmla="*/ 440 w 160441"/>
                  <a:gd name="connsiteY26" fmla="*/ 115298 h 168648"/>
                  <a:gd name="connsiteX27" fmla="*/ 59356 w 160441"/>
                  <a:gd name="connsiteY27" fmla="*/ 1766 h 168648"/>
                  <a:gd name="connsiteX28" fmla="*/ 62416 w 160441"/>
                  <a:gd name="connsiteY28" fmla="*/ 811 h 168648"/>
                  <a:gd name="connsiteX29" fmla="*/ 63373 w 160441"/>
                  <a:gd name="connsiteY29" fmla="*/ 3870 h 168648"/>
                  <a:gd name="connsiteX30" fmla="*/ 4457 w 160441"/>
                  <a:gd name="connsiteY30" fmla="*/ 117399 h 168648"/>
                  <a:gd name="connsiteX31" fmla="*/ 2353 w 160441"/>
                  <a:gd name="connsiteY31" fmla="*/ 118738 h 168648"/>
                  <a:gd name="connsiteX32" fmla="*/ 1396 w 160441"/>
                  <a:gd name="connsiteY32" fmla="*/ 118355 h 168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60441" h="168648">
                    <a:moveTo>
                      <a:pt x="98378" y="168814"/>
                    </a:moveTo>
                    <a:cubicBezTo>
                      <a:pt x="97230" y="168241"/>
                      <a:pt x="96848" y="166902"/>
                      <a:pt x="97422" y="165754"/>
                    </a:cubicBezTo>
                    <a:lnTo>
                      <a:pt x="156337" y="52225"/>
                    </a:lnTo>
                    <a:cubicBezTo>
                      <a:pt x="156911" y="51077"/>
                      <a:pt x="158250" y="50697"/>
                      <a:pt x="159398" y="51270"/>
                    </a:cubicBezTo>
                    <a:cubicBezTo>
                      <a:pt x="160546" y="51843"/>
                      <a:pt x="160928" y="53181"/>
                      <a:pt x="160355" y="54327"/>
                    </a:cubicBezTo>
                    <a:lnTo>
                      <a:pt x="101439" y="167858"/>
                    </a:lnTo>
                    <a:cubicBezTo>
                      <a:pt x="101056" y="168621"/>
                      <a:pt x="100291" y="169196"/>
                      <a:pt x="99335" y="169196"/>
                    </a:cubicBezTo>
                    <a:cubicBezTo>
                      <a:pt x="99143" y="169004"/>
                      <a:pt x="98761" y="169004"/>
                      <a:pt x="98378" y="168814"/>
                    </a:cubicBezTo>
                    <a:close/>
                    <a:moveTo>
                      <a:pt x="67199" y="152185"/>
                    </a:moveTo>
                    <a:cubicBezTo>
                      <a:pt x="66816" y="152185"/>
                      <a:pt x="66433" y="152185"/>
                      <a:pt x="66051" y="151995"/>
                    </a:cubicBezTo>
                    <a:cubicBezTo>
                      <a:pt x="64903" y="151420"/>
                      <a:pt x="64520" y="150083"/>
                      <a:pt x="65094" y="148935"/>
                    </a:cubicBezTo>
                    <a:lnTo>
                      <a:pt x="124010" y="35406"/>
                    </a:lnTo>
                    <a:cubicBezTo>
                      <a:pt x="124584" y="34258"/>
                      <a:pt x="125923" y="33876"/>
                      <a:pt x="127071" y="34451"/>
                    </a:cubicBezTo>
                    <a:cubicBezTo>
                      <a:pt x="128219" y="35024"/>
                      <a:pt x="128601" y="36362"/>
                      <a:pt x="128027" y="37508"/>
                    </a:cubicBezTo>
                    <a:lnTo>
                      <a:pt x="69111" y="151039"/>
                    </a:lnTo>
                    <a:cubicBezTo>
                      <a:pt x="68729" y="151802"/>
                      <a:pt x="67964" y="152185"/>
                      <a:pt x="67199" y="152185"/>
                    </a:cubicBezTo>
                    <a:lnTo>
                      <a:pt x="67199" y="152185"/>
                    </a:lnTo>
                    <a:close/>
                    <a:moveTo>
                      <a:pt x="33724" y="135174"/>
                    </a:moveTo>
                    <a:cubicBezTo>
                      <a:pt x="32576" y="134601"/>
                      <a:pt x="32193" y="133263"/>
                      <a:pt x="32767" y="132117"/>
                    </a:cubicBezTo>
                    <a:lnTo>
                      <a:pt x="91683" y="18585"/>
                    </a:lnTo>
                    <a:cubicBezTo>
                      <a:pt x="92257" y="17439"/>
                      <a:pt x="93596" y="17057"/>
                      <a:pt x="94744" y="17630"/>
                    </a:cubicBezTo>
                    <a:cubicBezTo>
                      <a:pt x="95891" y="18205"/>
                      <a:pt x="96274" y="19541"/>
                      <a:pt x="95700" y="20689"/>
                    </a:cubicBezTo>
                    <a:lnTo>
                      <a:pt x="36784" y="134218"/>
                    </a:lnTo>
                    <a:cubicBezTo>
                      <a:pt x="36402" y="134983"/>
                      <a:pt x="35636" y="135556"/>
                      <a:pt x="34680" y="135556"/>
                    </a:cubicBezTo>
                    <a:cubicBezTo>
                      <a:pt x="34489" y="135366"/>
                      <a:pt x="34106" y="135366"/>
                      <a:pt x="33724" y="135174"/>
                    </a:cubicBezTo>
                    <a:close/>
                    <a:moveTo>
                      <a:pt x="1396" y="118355"/>
                    </a:moveTo>
                    <a:cubicBezTo>
                      <a:pt x="249" y="117782"/>
                      <a:pt x="-134" y="116444"/>
                      <a:pt x="440" y="115298"/>
                    </a:cubicBezTo>
                    <a:lnTo>
                      <a:pt x="59356" y="1766"/>
                    </a:lnTo>
                    <a:cubicBezTo>
                      <a:pt x="59930" y="620"/>
                      <a:pt x="61269" y="238"/>
                      <a:pt x="62416" y="811"/>
                    </a:cubicBezTo>
                    <a:cubicBezTo>
                      <a:pt x="63564" y="1384"/>
                      <a:pt x="63947" y="2722"/>
                      <a:pt x="63373" y="3870"/>
                    </a:cubicBezTo>
                    <a:lnTo>
                      <a:pt x="4457" y="117399"/>
                    </a:lnTo>
                    <a:cubicBezTo>
                      <a:pt x="4074" y="118164"/>
                      <a:pt x="3309" y="118738"/>
                      <a:pt x="2353" y="118738"/>
                    </a:cubicBezTo>
                    <a:cubicBezTo>
                      <a:pt x="1970" y="118738"/>
                      <a:pt x="1588" y="118547"/>
                      <a:pt x="1396" y="118355"/>
                    </a:cubicBezTo>
                    <a:close/>
                  </a:path>
                </a:pathLst>
              </a:custGeom>
              <a:solidFill>
                <a:srgbClr val="000000"/>
              </a:solidFill>
              <a:ln w="1911" cap="flat">
                <a:noFill/>
                <a:prstDash val="solid"/>
                <a:miter/>
              </a:ln>
            </p:spPr>
            <p:txBody>
              <a:bodyPr rtlCol="0" anchor="ctr"/>
              <a:lstStyle/>
              <a:p>
                <a:endParaRPr lang="fr-FR"/>
              </a:p>
            </p:txBody>
          </p:sp>
          <p:sp>
            <p:nvSpPr>
              <p:cNvPr id="4706" name="Forme libre 4705">
                <a:extLst>
                  <a:ext uri="{FF2B5EF4-FFF2-40B4-BE49-F238E27FC236}">
                    <a16:creationId xmlns:a16="http://schemas.microsoft.com/office/drawing/2014/main" id="{DC6B573F-85EB-B743-E173-1A5E2007F5EE}"/>
                  </a:ext>
                </a:extLst>
              </p:cNvPr>
              <p:cNvSpPr/>
              <p:nvPr/>
            </p:nvSpPr>
            <p:spPr>
              <a:xfrm>
                <a:off x="4608633" y="18220954"/>
                <a:ext cx="195948" cy="145329"/>
              </a:xfrm>
              <a:custGeom>
                <a:avLst/>
                <a:gdLst>
                  <a:gd name="connsiteX0" fmla="*/ 192682 w 195948"/>
                  <a:gd name="connsiteY0" fmla="*/ 88731 h 145329"/>
                  <a:gd name="connsiteX1" fmla="*/ 30854 w 195948"/>
                  <a:gd name="connsiteY1" fmla="*/ 4825 h 145329"/>
                  <a:gd name="connsiteX2" fmla="*/ 30854 w 195948"/>
                  <a:gd name="connsiteY2" fmla="*/ 4825 h 145329"/>
                  <a:gd name="connsiteX3" fmla="*/ 29898 w 195948"/>
                  <a:gd name="connsiteY3" fmla="*/ 1768 h 145329"/>
                  <a:gd name="connsiteX4" fmla="*/ 32958 w 195948"/>
                  <a:gd name="connsiteY4" fmla="*/ 812 h 145329"/>
                  <a:gd name="connsiteX5" fmla="*/ 194786 w 195948"/>
                  <a:gd name="connsiteY5" fmla="*/ 84716 h 145329"/>
                  <a:gd name="connsiteX6" fmla="*/ 196125 w 195948"/>
                  <a:gd name="connsiteY6" fmla="*/ 86820 h 145329"/>
                  <a:gd name="connsiteX7" fmla="*/ 193829 w 195948"/>
                  <a:gd name="connsiteY7" fmla="*/ 89112 h 145329"/>
                  <a:gd name="connsiteX8" fmla="*/ 192682 w 195948"/>
                  <a:gd name="connsiteY8" fmla="*/ 88731 h 145329"/>
                  <a:gd name="connsiteX9" fmla="*/ 177953 w 195948"/>
                  <a:gd name="connsiteY9" fmla="*/ 117208 h 145329"/>
                  <a:gd name="connsiteX10" fmla="*/ 16125 w 195948"/>
                  <a:gd name="connsiteY10" fmla="*/ 33304 h 145329"/>
                  <a:gd name="connsiteX11" fmla="*/ 16125 w 195948"/>
                  <a:gd name="connsiteY11" fmla="*/ 33304 h 145329"/>
                  <a:gd name="connsiteX12" fmla="*/ 15169 w 195948"/>
                  <a:gd name="connsiteY12" fmla="*/ 30245 h 145329"/>
                  <a:gd name="connsiteX13" fmla="*/ 18230 w 195948"/>
                  <a:gd name="connsiteY13" fmla="*/ 29289 h 145329"/>
                  <a:gd name="connsiteX14" fmla="*/ 180057 w 195948"/>
                  <a:gd name="connsiteY14" fmla="*/ 113195 h 145329"/>
                  <a:gd name="connsiteX15" fmla="*/ 181396 w 195948"/>
                  <a:gd name="connsiteY15" fmla="*/ 115297 h 145329"/>
                  <a:gd name="connsiteX16" fmla="*/ 179101 w 195948"/>
                  <a:gd name="connsiteY16" fmla="*/ 117591 h 145329"/>
                  <a:gd name="connsiteX17" fmla="*/ 177953 w 195948"/>
                  <a:gd name="connsiteY17" fmla="*/ 117208 h 145329"/>
                  <a:gd name="connsiteX18" fmla="*/ 163224 w 195948"/>
                  <a:gd name="connsiteY18" fmla="*/ 145495 h 145329"/>
                  <a:gd name="connsiteX19" fmla="*/ 1396 w 195948"/>
                  <a:gd name="connsiteY19" fmla="*/ 61591 h 145329"/>
                  <a:gd name="connsiteX20" fmla="*/ 1396 w 195948"/>
                  <a:gd name="connsiteY20" fmla="*/ 61591 h 145329"/>
                  <a:gd name="connsiteX21" fmla="*/ 440 w 195948"/>
                  <a:gd name="connsiteY21" fmla="*/ 58531 h 145329"/>
                  <a:gd name="connsiteX22" fmla="*/ 3501 w 195948"/>
                  <a:gd name="connsiteY22" fmla="*/ 57576 h 145329"/>
                  <a:gd name="connsiteX23" fmla="*/ 165328 w 195948"/>
                  <a:gd name="connsiteY23" fmla="*/ 141482 h 145329"/>
                  <a:gd name="connsiteX24" fmla="*/ 166667 w 195948"/>
                  <a:gd name="connsiteY24" fmla="*/ 143584 h 145329"/>
                  <a:gd name="connsiteX25" fmla="*/ 164371 w 195948"/>
                  <a:gd name="connsiteY25" fmla="*/ 145877 h 145329"/>
                  <a:gd name="connsiteX26" fmla="*/ 163224 w 195948"/>
                  <a:gd name="connsiteY26" fmla="*/ 145495 h 145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5948" h="145329">
                    <a:moveTo>
                      <a:pt x="192682" y="88731"/>
                    </a:moveTo>
                    <a:lnTo>
                      <a:pt x="30854" y="4825"/>
                    </a:lnTo>
                    <a:cubicBezTo>
                      <a:pt x="30854" y="4825"/>
                      <a:pt x="30854" y="4825"/>
                      <a:pt x="30854" y="4825"/>
                    </a:cubicBezTo>
                    <a:cubicBezTo>
                      <a:pt x="29707" y="4252"/>
                      <a:pt x="29324" y="2914"/>
                      <a:pt x="29898" y="1768"/>
                    </a:cubicBezTo>
                    <a:cubicBezTo>
                      <a:pt x="30472" y="620"/>
                      <a:pt x="31811" y="237"/>
                      <a:pt x="32958" y="812"/>
                    </a:cubicBezTo>
                    <a:lnTo>
                      <a:pt x="194786" y="84716"/>
                    </a:lnTo>
                    <a:cubicBezTo>
                      <a:pt x="195551" y="85099"/>
                      <a:pt x="196125" y="85864"/>
                      <a:pt x="196125" y="86820"/>
                    </a:cubicBezTo>
                    <a:cubicBezTo>
                      <a:pt x="196125" y="88156"/>
                      <a:pt x="195169" y="89112"/>
                      <a:pt x="193829" y="89112"/>
                    </a:cubicBezTo>
                    <a:cubicBezTo>
                      <a:pt x="193447" y="88922"/>
                      <a:pt x="193064" y="88922"/>
                      <a:pt x="192682" y="88731"/>
                    </a:cubicBezTo>
                    <a:close/>
                    <a:moveTo>
                      <a:pt x="177953" y="117208"/>
                    </a:moveTo>
                    <a:lnTo>
                      <a:pt x="16125" y="33304"/>
                    </a:lnTo>
                    <a:lnTo>
                      <a:pt x="16125" y="33304"/>
                    </a:lnTo>
                    <a:cubicBezTo>
                      <a:pt x="14978" y="32729"/>
                      <a:pt x="14595" y="31393"/>
                      <a:pt x="15169" y="30245"/>
                    </a:cubicBezTo>
                    <a:cubicBezTo>
                      <a:pt x="15743" y="29099"/>
                      <a:pt x="17082" y="28716"/>
                      <a:pt x="18230" y="29289"/>
                    </a:cubicBezTo>
                    <a:lnTo>
                      <a:pt x="180057" y="113195"/>
                    </a:lnTo>
                    <a:cubicBezTo>
                      <a:pt x="180822" y="113578"/>
                      <a:pt x="181396" y="114341"/>
                      <a:pt x="181396" y="115297"/>
                    </a:cubicBezTo>
                    <a:cubicBezTo>
                      <a:pt x="181396" y="116635"/>
                      <a:pt x="180439" y="117591"/>
                      <a:pt x="179101" y="117591"/>
                    </a:cubicBezTo>
                    <a:cubicBezTo>
                      <a:pt x="178527" y="117400"/>
                      <a:pt x="178335" y="117208"/>
                      <a:pt x="177953" y="117208"/>
                    </a:cubicBezTo>
                    <a:close/>
                    <a:moveTo>
                      <a:pt x="163224" y="145495"/>
                    </a:moveTo>
                    <a:lnTo>
                      <a:pt x="1396" y="61591"/>
                    </a:lnTo>
                    <a:lnTo>
                      <a:pt x="1396" y="61591"/>
                    </a:lnTo>
                    <a:cubicBezTo>
                      <a:pt x="249" y="61018"/>
                      <a:pt x="-134" y="59679"/>
                      <a:pt x="440" y="58531"/>
                    </a:cubicBezTo>
                    <a:cubicBezTo>
                      <a:pt x="1014" y="57385"/>
                      <a:pt x="2353" y="57003"/>
                      <a:pt x="3501" y="57576"/>
                    </a:cubicBezTo>
                    <a:lnTo>
                      <a:pt x="165328" y="141482"/>
                    </a:lnTo>
                    <a:cubicBezTo>
                      <a:pt x="166093" y="141865"/>
                      <a:pt x="166667" y="142628"/>
                      <a:pt x="166667" y="143584"/>
                    </a:cubicBezTo>
                    <a:cubicBezTo>
                      <a:pt x="166667" y="144922"/>
                      <a:pt x="165711" y="145877"/>
                      <a:pt x="164371" y="145877"/>
                    </a:cubicBezTo>
                    <a:cubicBezTo>
                      <a:pt x="163798" y="145687"/>
                      <a:pt x="163415" y="145687"/>
                      <a:pt x="163224" y="145495"/>
                    </a:cubicBezTo>
                    <a:close/>
                  </a:path>
                </a:pathLst>
              </a:custGeom>
              <a:solidFill>
                <a:srgbClr val="000000"/>
              </a:solidFill>
              <a:ln w="1911" cap="flat">
                <a:noFill/>
                <a:prstDash val="solid"/>
                <a:miter/>
              </a:ln>
            </p:spPr>
            <p:txBody>
              <a:bodyPr rtlCol="0" anchor="ctr"/>
              <a:lstStyle/>
              <a:p>
                <a:endParaRPr lang="fr-FR"/>
              </a:p>
            </p:txBody>
          </p:sp>
          <p:sp>
            <p:nvSpPr>
              <p:cNvPr id="4707" name="Forme libre 4706">
                <a:extLst>
                  <a:ext uri="{FF2B5EF4-FFF2-40B4-BE49-F238E27FC236}">
                    <a16:creationId xmlns:a16="http://schemas.microsoft.com/office/drawing/2014/main" id="{40FE3D66-F7D4-84AC-559C-0BA98983C05B}"/>
                  </a:ext>
                </a:extLst>
              </p:cNvPr>
              <p:cNvSpPr/>
              <p:nvPr/>
            </p:nvSpPr>
            <p:spPr>
              <a:xfrm>
                <a:off x="4720317" y="18287823"/>
                <a:ext cx="51844" cy="16344"/>
              </a:xfrm>
              <a:custGeom>
                <a:avLst/>
                <a:gdLst>
                  <a:gd name="connsiteX0" fmla="*/ 2570 w 51844"/>
                  <a:gd name="connsiteY0" fmla="*/ 16892 h 16344"/>
                  <a:gd name="connsiteX1" fmla="*/ 275 w 51844"/>
                  <a:gd name="connsiteY1" fmla="*/ 15173 h 16344"/>
                  <a:gd name="connsiteX2" fmla="*/ 1996 w 51844"/>
                  <a:gd name="connsiteY2" fmla="*/ 12306 h 16344"/>
                  <a:gd name="connsiteX3" fmla="*/ 49053 w 51844"/>
                  <a:gd name="connsiteY3" fmla="*/ 646 h 16344"/>
                  <a:gd name="connsiteX4" fmla="*/ 49053 w 51844"/>
                  <a:gd name="connsiteY4" fmla="*/ 646 h 16344"/>
                  <a:gd name="connsiteX5" fmla="*/ 51922 w 51844"/>
                  <a:gd name="connsiteY5" fmla="*/ 2367 h 16344"/>
                  <a:gd name="connsiteX6" fmla="*/ 50200 w 51844"/>
                  <a:gd name="connsiteY6" fmla="*/ 5234 h 16344"/>
                  <a:gd name="connsiteX7" fmla="*/ 3144 w 51844"/>
                  <a:gd name="connsiteY7" fmla="*/ 16892 h 16344"/>
                  <a:gd name="connsiteX8" fmla="*/ 2570 w 51844"/>
                  <a:gd name="connsiteY8" fmla="*/ 16892 h 16344"/>
                  <a:gd name="connsiteX9" fmla="*/ 2570 w 51844"/>
                  <a:gd name="connsiteY9" fmla="*/ 16892 h 1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844" h="16344">
                    <a:moveTo>
                      <a:pt x="2570" y="16892"/>
                    </a:moveTo>
                    <a:cubicBezTo>
                      <a:pt x="1423" y="16892"/>
                      <a:pt x="657" y="16129"/>
                      <a:pt x="275" y="15173"/>
                    </a:cubicBezTo>
                    <a:cubicBezTo>
                      <a:pt x="-108" y="14025"/>
                      <a:pt x="657" y="12687"/>
                      <a:pt x="1996" y="12306"/>
                    </a:cubicBezTo>
                    <a:lnTo>
                      <a:pt x="49053" y="646"/>
                    </a:lnTo>
                    <a:cubicBezTo>
                      <a:pt x="49053" y="646"/>
                      <a:pt x="49053" y="646"/>
                      <a:pt x="49053" y="646"/>
                    </a:cubicBezTo>
                    <a:cubicBezTo>
                      <a:pt x="50200" y="264"/>
                      <a:pt x="51539" y="1029"/>
                      <a:pt x="51922" y="2367"/>
                    </a:cubicBezTo>
                    <a:cubicBezTo>
                      <a:pt x="52304" y="3513"/>
                      <a:pt x="51539" y="4851"/>
                      <a:pt x="50200" y="5234"/>
                    </a:cubicBezTo>
                    <a:lnTo>
                      <a:pt x="3144" y="16892"/>
                    </a:lnTo>
                    <a:cubicBezTo>
                      <a:pt x="2953" y="16892"/>
                      <a:pt x="2762" y="16892"/>
                      <a:pt x="2570" y="16892"/>
                    </a:cubicBezTo>
                    <a:lnTo>
                      <a:pt x="2570" y="16892"/>
                    </a:lnTo>
                    <a:close/>
                  </a:path>
                </a:pathLst>
              </a:custGeom>
              <a:solidFill>
                <a:srgbClr val="000000"/>
              </a:solidFill>
              <a:ln w="1911" cap="flat">
                <a:noFill/>
                <a:prstDash val="solid"/>
                <a:miter/>
              </a:ln>
            </p:spPr>
            <p:txBody>
              <a:bodyPr rtlCol="0" anchor="ctr"/>
              <a:lstStyle/>
              <a:p>
                <a:endParaRPr lang="fr-FR"/>
              </a:p>
            </p:txBody>
          </p:sp>
          <p:sp>
            <p:nvSpPr>
              <p:cNvPr id="4708" name="Forme libre 4707">
                <a:extLst>
                  <a:ext uri="{FF2B5EF4-FFF2-40B4-BE49-F238E27FC236}">
                    <a16:creationId xmlns:a16="http://schemas.microsoft.com/office/drawing/2014/main" id="{1F6BDFBA-BA87-1EBD-21AE-CC4897EEEBC3}"/>
                  </a:ext>
                </a:extLst>
              </p:cNvPr>
              <p:cNvSpPr/>
              <p:nvPr/>
            </p:nvSpPr>
            <p:spPr>
              <a:xfrm>
                <a:off x="4626014" y="18271176"/>
                <a:ext cx="130937" cy="56309"/>
              </a:xfrm>
              <a:custGeom>
                <a:avLst/>
                <a:gdLst>
                  <a:gd name="connsiteX0" fmla="*/ 126523 w 130937"/>
                  <a:gd name="connsiteY0" fmla="*/ 48639 h 56309"/>
                  <a:gd name="connsiteX1" fmla="*/ 109307 w 130937"/>
                  <a:gd name="connsiteY1" fmla="*/ 3724 h 56309"/>
                  <a:gd name="connsiteX2" fmla="*/ 109307 w 130937"/>
                  <a:gd name="connsiteY2" fmla="*/ 3724 h 56309"/>
                  <a:gd name="connsiteX3" fmla="*/ 110646 w 130937"/>
                  <a:gd name="connsiteY3" fmla="*/ 665 h 56309"/>
                  <a:gd name="connsiteX4" fmla="*/ 113707 w 130937"/>
                  <a:gd name="connsiteY4" fmla="*/ 2003 h 56309"/>
                  <a:gd name="connsiteX5" fmla="*/ 130923 w 130937"/>
                  <a:gd name="connsiteY5" fmla="*/ 46918 h 56309"/>
                  <a:gd name="connsiteX6" fmla="*/ 131114 w 130937"/>
                  <a:gd name="connsiteY6" fmla="*/ 47684 h 56309"/>
                  <a:gd name="connsiteX7" fmla="*/ 128818 w 130937"/>
                  <a:gd name="connsiteY7" fmla="*/ 49978 h 56309"/>
                  <a:gd name="connsiteX8" fmla="*/ 126523 w 130937"/>
                  <a:gd name="connsiteY8" fmla="*/ 48639 h 56309"/>
                  <a:gd name="connsiteX9" fmla="*/ 2570 w 130937"/>
                  <a:gd name="connsiteY9" fmla="*/ 56858 h 56309"/>
                  <a:gd name="connsiteX10" fmla="*/ 275 w 130937"/>
                  <a:gd name="connsiteY10" fmla="*/ 55137 h 56309"/>
                  <a:gd name="connsiteX11" fmla="*/ 1996 w 130937"/>
                  <a:gd name="connsiteY11" fmla="*/ 52270 h 56309"/>
                  <a:gd name="connsiteX12" fmla="*/ 49052 w 130937"/>
                  <a:gd name="connsiteY12" fmla="*/ 40612 h 56309"/>
                  <a:gd name="connsiteX13" fmla="*/ 49052 w 130937"/>
                  <a:gd name="connsiteY13" fmla="*/ 40612 h 56309"/>
                  <a:gd name="connsiteX14" fmla="*/ 51922 w 130937"/>
                  <a:gd name="connsiteY14" fmla="*/ 42332 h 56309"/>
                  <a:gd name="connsiteX15" fmla="*/ 50200 w 130937"/>
                  <a:gd name="connsiteY15" fmla="*/ 45199 h 56309"/>
                  <a:gd name="connsiteX16" fmla="*/ 3144 w 130937"/>
                  <a:gd name="connsiteY16" fmla="*/ 56858 h 56309"/>
                  <a:gd name="connsiteX17" fmla="*/ 2570 w 130937"/>
                  <a:gd name="connsiteY17" fmla="*/ 56858 h 56309"/>
                  <a:gd name="connsiteX18" fmla="*/ 2570 w 130937"/>
                  <a:gd name="connsiteY18" fmla="*/ 56858 h 5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37" h="56309">
                    <a:moveTo>
                      <a:pt x="126523" y="48639"/>
                    </a:moveTo>
                    <a:lnTo>
                      <a:pt x="109307" y="3724"/>
                    </a:lnTo>
                    <a:lnTo>
                      <a:pt x="109307" y="3724"/>
                    </a:lnTo>
                    <a:cubicBezTo>
                      <a:pt x="108925" y="2576"/>
                      <a:pt x="109499" y="1240"/>
                      <a:pt x="110646" y="665"/>
                    </a:cubicBezTo>
                    <a:cubicBezTo>
                      <a:pt x="111794" y="284"/>
                      <a:pt x="113133" y="857"/>
                      <a:pt x="113707" y="2003"/>
                    </a:cubicBezTo>
                    <a:lnTo>
                      <a:pt x="130923" y="46918"/>
                    </a:lnTo>
                    <a:cubicBezTo>
                      <a:pt x="131114" y="47111"/>
                      <a:pt x="131114" y="47491"/>
                      <a:pt x="131114" y="47684"/>
                    </a:cubicBezTo>
                    <a:cubicBezTo>
                      <a:pt x="131114" y="49022"/>
                      <a:pt x="130157" y="49978"/>
                      <a:pt x="128818" y="49978"/>
                    </a:cubicBezTo>
                    <a:cubicBezTo>
                      <a:pt x="127862" y="50168"/>
                      <a:pt x="126906" y="49595"/>
                      <a:pt x="126523" y="48639"/>
                    </a:cubicBezTo>
                    <a:close/>
                    <a:moveTo>
                      <a:pt x="2570" y="56858"/>
                    </a:moveTo>
                    <a:cubicBezTo>
                      <a:pt x="1422" y="56858"/>
                      <a:pt x="657" y="56092"/>
                      <a:pt x="275" y="55137"/>
                    </a:cubicBezTo>
                    <a:cubicBezTo>
                      <a:pt x="-108" y="53991"/>
                      <a:pt x="657" y="52652"/>
                      <a:pt x="1996" y="52270"/>
                    </a:cubicBezTo>
                    <a:lnTo>
                      <a:pt x="49052" y="40612"/>
                    </a:lnTo>
                    <a:cubicBezTo>
                      <a:pt x="49052" y="40612"/>
                      <a:pt x="49052" y="40612"/>
                      <a:pt x="49052" y="40612"/>
                    </a:cubicBezTo>
                    <a:cubicBezTo>
                      <a:pt x="50200" y="40229"/>
                      <a:pt x="51539" y="40994"/>
                      <a:pt x="51922" y="42332"/>
                    </a:cubicBezTo>
                    <a:cubicBezTo>
                      <a:pt x="52304" y="43479"/>
                      <a:pt x="51539" y="44817"/>
                      <a:pt x="50200" y="45199"/>
                    </a:cubicBezTo>
                    <a:lnTo>
                      <a:pt x="3144" y="56858"/>
                    </a:lnTo>
                    <a:cubicBezTo>
                      <a:pt x="2953" y="56667"/>
                      <a:pt x="2762" y="56858"/>
                      <a:pt x="2570" y="56858"/>
                    </a:cubicBezTo>
                    <a:lnTo>
                      <a:pt x="2570" y="56858"/>
                    </a:lnTo>
                    <a:close/>
                  </a:path>
                </a:pathLst>
              </a:custGeom>
              <a:solidFill>
                <a:srgbClr val="000000"/>
              </a:solidFill>
              <a:ln w="1911" cap="flat">
                <a:noFill/>
                <a:prstDash val="solid"/>
                <a:miter/>
              </a:ln>
            </p:spPr>
            <p:txBody>
              <a:bodyPr rtlCol="0" anchor="ctr"/>
              <a:lstStyle/>
              <a:p>
                <a:endParaRPr lang="fr-FR"/>
              </a:p>
            </p:txBody>
          </p:sp>
          <p:sp>
            <p:nvSpPr>
              <p:cNvPr id="4709" name="Forme libre 4708">
                <a:extLst>
                  <a:ext uri="{FF2B5EF4-FFF2-40B4-BE49-F238E27FC236}">
                    <a16:creationId xmlns:a16="http://schemas.microsoft.com/office/drawing/2014/main" id="{BE6E7839-38EA-A447-3B0A-B34DA13E6F25}"/>
                  </a:ext>
                </a:extLst>
              </p:cNvPr>
              <p:cNvSpPr/>
              <p:nvPr/>
            </p:nvSpPr>
            <p:spPr>
              <a:xfrm>
                <a:off x="4641106" y="18132992"/>
                <a:ext cx="209958" cy="293909"/>
              </a:xfrm>
              <a:custGeom>
                <a:avLst/>
                <a:gdLst>
                  <a:gd name="connsiteX0" fmla="*/ 19805 w 209958"/>
                  <a:gd name="connsiteY0" fmla="*/ 211670 h 293909"/>
                  <a:gd name="connsiteX1" fmla="*/ 17701 w 209958"/>
                  <a:gd name="connsiteY1" fmla="*/ 210141 h 293909"/>
                  <a:gd name="connsiteX2" fmla="*/ 294 w 209958"/>
                  <a:gd name="connsiteY2" fmla="*/ 165034 h 293909"/>
                  <a:gd name="connsiteX3" fmla="*/ 1633 w 209958"/>
                  <a:gd name="connsiteY3" fmla="*/ 162167 h 293909"/>
                  <a:gd name="connsiteX4" fmla="*/ 4694 w 209958"/>
                  <a:gd name="connsiteY4" fmla="*/ 163505 h 293909"/>
                  <a:gd name="connsiteX5" fmla="*/ 22101 w 209958"/>
                  <a:gd name="connsiteY5" fmla="*/ 208611 h 293909"/>
                  <a:gd name="connsiteX6" fmla="*/ 22292 w 209958"/>
                  <a:gd name="connsiteY6" fmla="*/ 209376 h 293909"/>
                  <a:gd name="connsiteX7" fmla="*/ 19805 w 209958"/>
                  <a:gd name="connsiteY7" fmla="*/ 211670 h 293909"/>
                  <a:gd name="connsiteX8" fmla="*/ 19805 w 209958"/>
                  <a:gd name="connsiteY8" fmla="*/ 211670 h 293909"/>
                  <a:gd name="connsiteX9" fmla="*/ 140698 w 209958"/>
                  <a:gd name="connsiteY9" fmla="*/ 105401 h 293909"/>
                  <a:gd name="connsiteX10" fmla="*/ 125969 w 209958"/>
                  <a:gd name="connsiteY10" fmla="*/ 58767 h 293909"/>
                  <a:gd name="connsiteX11" fmla="*/ 146245 w 209958"/>
                  <a:gd name="connsiteY11" fmla="*/ 41756 h 293909"/>
                  <a:gd name="connsiteX12" fmla="*/ 172642 w 209958"/>
                  <a:gd name="connsiteY12" fmla="*/ 44050 h 293909"/>
                  <a:gd name="connsiteX13" fmla="*/ 187371 w 209958"/>
                  <a:gd name="connsiteY13" fmla="*/ 90686 h 293909"/>
                  <a:gd name="connsiteX14" fmla="*/ 187371 w 209958"/>
                  <a:gd name="connsiteY14" fmla="*/ 90686 h 293909"/>
                  <a:gd name="connsiteX15" fmla="*/ 184311 w 209958"/>
                  <a:gd name="connsiteY15" fmla="*/ 91642 h 293909"/>
                  <a:gd name="connsiteX16" fmla="*/ 183355 w 209958"/>
                  <a:gd name="connsiteY16" fmla="*/ 88582 h 293909"/>
                  <a:gd name="connsiteX17" fmla="*/ 170538 w 209958"/>
                  <a:gd name="connsiteY17" fmla="*/ 48255 h 293909"/>
                  <a:gd name="connsiteX18" fmla="*/ 147775 w 209958"/>
                  <a:gd name="connsiteY18" fmla="*/ 46344 h 293909"/>
                  <a:gd name="connsiteX19" fmla="*/ 130177 w 209958"/>
                  <a:gd name="connsiteY19" fmla="*/ 61061 h 293909"/>
                  <a:gd name="connsiteX20" fmla="*/ 142993 w 209958"/>
                  <a:gd name="connsiteY20" fmla="*/ 101388 h 293909"/>
                  <a:gd name="connsiteX21" fmla="*/ 144332 w 209958"/>
                  <a:gd name="connsiteY21" fmla="*/ 103490 h 293909"/>
                  <a:gd name="connsiteX22" fmla="*/ 142037 w 209958"/>
                  <a:gd name="connsiteY22" fmla="*/ 105784 h 293909"/>
                  <a:gd name="connsiteX23" fmla="*/ 140698 w 209958"/>
                  <a:gd name="connsiteY23" fmla="*/ 105401 h 293909"/>
                  <a:gd name="connsiteX24" fmla="*/ 66097 w 209958"/>
                  <a:gd name="connsiteY24" fmla="*/ 65839 h 293909"/>
                  <a:gd name="connsiteX25" fmla="*/ 51368 w 209958"/>
                  <a:gd name="connsiteY25" fmla="*/ 19203 h 293909"/>
                  <a:gd name="connsiteX26" fmla="*/ 71644 w 209958"/>
                  <a:gd name="connsiteY26" fmla="*/ 2192 h 293909"/>
                  <a:gd name="connsiteX27" fmla="*/ 98041 w 209958"/>
                  <a:gd name="connsiteY27" fmla="*/ 4486 h 293909"/>
                  <a:gd name="connsiteX28" fmla="*/ 115066 w 209958"/>
                  <a:gd name="connsiteY28" fmla="*/ 24747 h 293909"/>
                  <a:gd name="connsiteX29" fmla="*/ 112770 w 209958"/>
                  <a:gd name="connsiteY29" fmla="*/ 51122 h 293909"/>
                  <a:gd name="connsiteX30" fmla="*/ 109710 w 209958"/>
                  <a:gd name="connsiteY30" fmla="*/ 52078 h 293909"/>
                  <a:gd name="connsiteX31" fmla="*/ 108753 w 209958"/>
                  <a:gd name="connsiteY31" fmla="*/ 49018 h 293909"/>
                  <a:gd name="connsiteX32" fmla="*/ 110666 w 209958"/>
                  <a:gd name="connsiteY32" fmla="*/ 26275 h 293909"/>
                  <a:gd name="connsiteX33" fmla="*/ 95937 w 209958"/>
                  <a:gd name="connsiteY33" fmla="*/ 8691 h 293909"/>
                  <a:gd name="connsiteX34" fmla="*/ 55576 w 209958"/>
                  <a:gd name="connsiteY34" fmla="*/ 21497 h 293909"/>
                  <a:gd name="connsiteX35" fmla="*/ 68392 w 209958"/>
                  <a:gd name="connsiteY35" fmla="*/ 61824 h 293909"/>
                  <a:gd name="connsiteX36" fmla="*/ 69731 w 209958"/>
                  <a:gd name="connsiteY36" fmla="*/ 63928 h 293909"/>
                  <a:gd name="connsiteX37" fmla="*/ 67436 w 209958"/>
                  <a:gd name="connsiteY37" fmla="*/ 66220 h 293909"/>
                  <a:gd name="connsiteX38" fmla="*/ 66097 w 209958"/>
                  <a:gd name="connsiteY38" fmla="*/ 65839 h 293909"/>
                  <a:gd name="connsiteX39" fmla="*/ 123865 w 209958"/>
                  <a:gd name="connsiteY39" fmla="*/ 292900 h 293909"/>
                  <a:gd name="connsiteX40" fmla="*/ 114683 w 209958"/>
                  <a:gd name="connsiteY40" fmla="*/ 260408 h 293909"/>
                  <a:gd name="connsiteX41" fmla="*/ 116213 w 209958"/>
                  <a:gd name="connsiteY41" fmla="*/ 257541 h 293909"/>
                  <a:gd name="connsiteX42" fmla="*/ 119083 w 209958"/>
                  <a:gd name="connsiteY42" fmla="*/ 259069 h 293909"/>
                  <a:gd name="connsiteX43" fmla="*/ 128264 w 209958"/>
                  <a:gd name="connsiteY43" fmla="*/ 291561 h 293909"/>
                  <a:gd name="connsiteX44" fmla="*/ 128264 w 209958"/>
                  <a:gd name="connsiteY44" fmla="*/ 292134 h 293909"/>
                  <a:gd name="connsiteX45" fmla="*/ 125969 w 209958"/>
                  <a:gd name="connsiteY45" fmla="*/ 294428 h 293909"/>
                  <a:gd name="connsiteX46" fmla="*/ 123865 w 209958"/>
                  <a:gd name="connsiteY46" fmla="*/ 292900 h 293909"/>
                  <a:gd name="connsiteX47" fmla="*/ 176086 w 209958"/>
                  <a:gd name="connsiteY47" fmla="*/ 146304 h 293909"/>
                  <a:gd name="connsiteX48" fmla="*/ 185650 w 209958"/>
                  <a:gd name="connsiteY48" fmla="*/ 177840 h 293909"/>
                  <a:gd name="connsiteX49" fmla="*/ 210135 w 209958"/>
                  <a:gd name="connsiteY49" fmla="*/ 130440 h 293909"/>
                  <a:gd name="connsiteX50" fmla="*/ 200953 w 209958"/>
                  <a:gd name="connsiteY50" fmla="*/ 97948 h 293909"/>
                  <a:gd name="connsiteX51" fmla="*/ 176086 w 209958"/>
                  <a:gd name="connsiteY51" fmla="*/ 146304 h 293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09958" h="293909">
                    <a:moveTo>
                      <a:pt x="19805" y="211670"/>
                    </a:moveTo>
                    <a:cubicBezTo>
                      <a:pt x="18849" y="211670"/>
                      <a:pt x="18084" y="211097"/>
                      <a:pt x="17701" y="210141"/>
                    </a:cubicBezTo>
                    <a:lnTo>
                      <a:pt x="294" y="165034"/>
                    </a:lnTo>
                    <a:cubicBezTo>
                      <a:pt x="-88" y="163888"/>
                      <a:pt x="486" y="162549"/>
                      <a:pt x="1633" y="162167"/>
                    </a:cubicBezTo>
                    <a:cubicBezTo>
                      <a:pt x="2781" y="161594"/>
                      <a:pt x="4120" y="162167"/>
                      <a:pt x="4694" y="163505"/>
                    </a:cubicBezTo>
                    <a:lnTo>
                      <a:pt x="22101" y="208611"/>
                    </a:lnTo>
                    <a:cubicBezTo>
                      <a:pt x="22292" y="208803"/>
                      <a:pt x="22292" y="209186"/>
                      <a:pt x="22292" y="209376"/>
                    </a:cubicBezTo>
                    <a:cubicBezTo>
                      <a:pt x="22292" y="210714"/>
                      <a:pt x="21145" y="211670"/>
                      <a:pt x="19805" y="211670"/>
                    </a:cubicBezTo>
                    <a:lnTo>
                      <a:pt x="19805" y="211670"/>
                    </a:lnTo>
                    <a:close/>
                    <a:moveTo>
                      <a:pt x="140698" y="105401"/>
                    </a:moveTo>
                    <a:cubicBezTo>
                      <a:pt x="123865" y="96610"/>
                      <a:pt x="117170" y="75776"/>
                      <a:pt x="125969" y="58767"/>
                    </a:cubicBezTo>
                    <a:cubicBezTo>
                      <a:pt x="130177" y="50549"/>
                      <a:pt x="137446" y="44432"/>
                      <a:pt x="146245" y="41756"/>
                    </a:cubicBezTo>
                    <a:cubicBezTo>
                      <a:pt x="155044" y="38889"/>
                      <a:pt x="164417" y="39845"/>
                      <a:pt x="172642" y="44050"/>
                    </a:cubicBezTo>
                    <a:cubicBezTo>
                      <a:pt x="189476" y="52841"/>
                      <a:pt x="196171" y="73675"/>
                      <a:pt x="187371" y="90686"/>
                    </a:cubicBezTo>
                    <a:lnTo>
                      <a:pt x="187371" y="90686"/>
                    </a:lnTo>
                    <a:cubicBezTo>
                      <a:pt x="186797" y="91832"/>
                      <a:pt x="185459" y="92215"/>
                      <a:pt x="184311" y="91642"/>
                    </a:cubicBezTo>
                    <a:cubicBezTo>
                      <a:pt x="183163" y="91067"/>
                      <a:pt x="182781" y="89730"/>
                      <a:pt x="183355" y="88582"/>
                    </a:cubicBezTo>
                    <a:cubicBezTo>
                      <a:pt x="191006" y="73865"/>
                      <a:pt x="185268" y="55900"/>
                      <a:pt x="170538" y="48255"/>
                    </a:cubicBezTo>
                    <a:cubicBezTo>
                      <a:pt x="163461" y="44623"/>
                      <a:pt x="155236" y="43859"/>
                      <a:pt x="147775" y="46344"/>
                    </a:cubicBezTo>
                    <a:cubicBezTo>
                      <a:pt x="140124" y="48828"/>
                      <a:pt x="134003" y="53989"/>
                      <a:pt x="130177" y="61061"/>
                    </a:cubicBezTo>
                    <a:cubicBezTo>
                      <a:pt x="122526" y="75776"/>
                      <a:pt x="128264" y="93743"/>
                      <a:pt x="142993" y="101388"/>
                    </a:cubicBezTo>
                    <a:cubicBezTo>
                      <a:pt x="143758" y="101771"/>
                      <a:pt x="144332" y="102534"/>
                      <a:pt x="144332" y="103490"/>
                    </a:cubicBezTo>
                    <a:cubicBezTo>
                      <a:pt x="144332" y="104828"/>
                      <a:pt x="143376" y="105784"/>
                      <a:pt x="142037" y="105784"/>
                    </a:cubicBezTo>
                    <a:cubicBezTo>
                      <a:pt x="141272" y="105594"/>
                      <a:pt x="140889" y="105594"/>
                      <a:pt x="140698" y="105401"/>
                    </a:cubicBezTo>
                    <a:close/>
                    <a:moveTo>
                      <a:pt x="66097" y="65839"/>
                    </a:moveTo>
                    <a:cubicBezTo>
                      <a:pt x="49263" y="57046"/>
                      <a:pt x="42568" y="36214"/>
                      <a:pt x="51368" y="19203"/>
                    </a:cubicBezTo>
                    <a:cubicBezTo>
                      <a:pt x="55576" y="10985"/>
                      <a:pt x="62845" y="4868"/>
                      <a:pt x="71644" y="2192"/>
                    </a:cubicBezTo>
                    <a:cubicBezTo>
                      <a:pt x="80443" y="-675"/>
                      <a:pt x="89816" y="281"/>
                      <a:pt x="98041" y="4486"/>
                    </a:cubicBezTo>
                    <a:cubicBezTo>
                      <a:pt x="106267" y="8691"/>
                      <a:pt x="112388" y="15954"/>
                      <a:pt x="115066" y="24747"/>
                    </a:cubicBezTo>
                    <a:cubicBezTo>
                      <a:pt x="117935" y="33538"/>
                      <a:pt x="116979" y="42904"/>
                      <a:pt x="112770" y="51122"/>
                    </a:cubicBezTo>
                    <a:cubicBezTo>
                      <a:pt x="112196" y="52268"/>
                      <a:pt x="110857" y="52651"/>
                      <a:pt x="109710" y="52078"/>
                    </a:cubicBezTo>
                    <a:cubicBezTo>
                      <a:pt x="108562" y="51505"/>
                      <a:pt x="108179" y="50166"/>
                      <a:pt x="108753" y="49018"/>
                    </a:cubicBezTo>
                    <a:cubicBezTo>
                      <a:pt x="112388" y="41948"/>
                      <a:pt x="113153" y="33728"/>
                      <a:pt x="110666" y="26275"/>
                    </a:cubicBezTo>
                    <a:cubicBezTo>
                      <a:pt x="108179" y="18630"/>
                      <a:pt x="103015" y="12514"/>
                      <a:pt x="95937" y="8691"/>
                    </a:cubicBezTo>
                    <a:cubicBezTo>
                      <a:pt x="81208" y="1046"/>
                      <a:pt x="63227" y="6780"/>
                      <a:pt x="55576" y="21497"/>
                    </a:cubicBezTo>
                    <a:cubicBezTo>
                      <a:pt x="47925" y="36214"/>
                      <a:pt x="53663" y="54179"/>
                      <a:pt x="68392" y="61824"/>
                    </a:cubicBezTo>
                    <a:cubicBezTo>
                      <a:pt x="69157" y="62207"/>
                      <a:pt x="69731" y="62972"/>
                      <a:pt x="69731" y="63928"/>
                    </a:cubicBezTo>
                    <a:cubicBezTo>
                      <a:pt x="69731" y="65264"/>
                      <a:pt x="68774" y="66220"/>
                      <a:pt x="67436" y="66220"/>
                    </a:cubicBezTo>
                    <a:cubicBezTo>
                      <a:pt x="66862" y="66030"/>
                      <a:pt x="66479" y="65839"/>
                      <a:pt x="66097" y="65839"/>
                    </a:cubicBezTo>
                    <a:close/>
                    <a:moveTo>
                      <a:pt x="123865" y="292900"/>
                    </a:moveTo>
                    <a:lnTo>
                      <a:pt x="114683" y="260408"/>
                    </a:lnTo>
                    <a:cubicBezTo>
                      <a:pt x="114300" y="259260"/>
                      <a:pt x="115066" y="257923"/>
                      <a:pt x="116213" y="257541"/>
                    </a:cubicBezTo>
                    <a:cubicBezTo>
                      <a:pt x="117361" y="257158"/>
                      <a:pt x="118700" y="257923"/>
                      <a:pt x="119083" y="259069"/>
                    </a:cubicBezTo>
                    <a:lnTo>
                      <a:pt x="128264" y="291561"/>
                    </a:lnTo>
                    <a:cubicBezTo>
                      <a:pt x="128264" y="291752"/>
                      <a:pt x="128264" y="291944"/>
                      <a:pt x="128264" y="292134"/>
                    </a:cubicBezTo>
                    <a:cubicBezTo>
                      <a:pt x="128264" y="293473"/>
                      <a:pt x="127308" y="294428"/>
                      <a:pt x="125969" y="294428"/>
                    </a:cubicBezTo>
                    <a:cubicBezTo>
                      <a:pt x="125204" y="294619"/>
                      <a:pt x="124247" y="293855"/>
                      <a:pt x="123865" y="292900"/>
                    </a:cubicBezTo>
                    <a:close/>
                    <a:moveTo>
                      <a:pt x="176086" y="146304"/>
                    </a:moveTo>
                    <a:lnTo>
                      <a:pt x="185650" y="177840"/>
                    </a:lnTo>
                    <a:lnTo>
                      <a:pt x="210135" y="130440"/>
                    </a:lnTo>
                    <a:lnTo>
                      <a:pt x="200953" y="97948"/>
                    </a:lnTo>
                    <a:lnTo>
                      <a:pt x="176086" y="146304"/>
                    </a:lnTo>
                    <a:close/>
                  </a:path>
                </a:pathLst>
              </a:custGeom>
              <a:solidFill>
                <a:srgbClr val="000000"/>
              </a:solidFill>
              <a:ln w="1911" cap="flat">
                <a:noFill/>
                <a:prstDash val="solid"/>
                <a:miter/>
              </a:ln>
            </p:spPr>
            <p:txBody>
              <a:bodyPr rtlCol="0" anchor="ctr"/>
              <a:lstStyle/>
              <a:p>
                <a:endParaRPr lang="fr-FR"/>
              </a:p>
            </p:txBody>
          </p:sp>
          <p:sp>
            <p:nvSpPr>
              <p:cNvPr id="4710" name="Forme libre 4709">
                <a:extLst>
                  <a:ext uri="{FF2B5EF4-FFF2-40B4-BE49-F238E27FC236}">
                    <a16:creationId xmlns:a16="http://schemas.microsoft.com/office/drawing/2014/main" id="{7AAAC3AE-A899-61C6-2106-169745A00A01}"/>
                  </a:ext>
                </a:extLst>
              </p:cNvPr>
              <p:cNvSpPr/>
              <p:nvPr/>
            </p:nvSpPr>
            <p:spPr>
              <a:xfrm>
                <a:off x="4814594" y="18228190"/>
                <a:ext cx="38890" cy="84387"/>
              </a:xfrm>
              <a:custGeom>
                <a:avLst/>
                <a:gdLst>
                  <a:gd name="connsiteX0" fmla="*/ 12162 w 38890"/>
                  <a:gd name="connsiteY0" fmla="*/ 84935 h 84387"/>
                  <a:gd name="connsiteX1" fmla="*/ 9867 w 38890"/>
                  <a:gd name="connsiteY1" fmla="*/ 83214 h 84387"/>
                  <a:gd name="connsiteX2" fmla="*/ 302 w 38890"/>
                  <a:gd name="connsiteY2" fmla="*/ 51678 h 84387"/>
                  <a:gd name="connsiteX3" fmla="*/ 493 w 38890"/>
                  <a:gd name="connsiteY3" fmla="*/ 49959 h 84387"/>
                  <a:gd name="connsiteX4" fmla="*/ 25552 w 38890"/>
                  <a:gd name="connsiteY4" fmla="*/ 1794 h 84387"/>
                  <a:gd name="connsiteX5" fmla="*/ 26891 w 38890"/>
                  <a:gd name="connsiteY5" fmla="*/ 647 h 84387"/>
                  <a:gd name="connsiteX6" fmla="*/ 29760 w 38890"/>
                  <a:gd name="connsiteY6" fmla="*/ 2177 h 84387"/>
                  <a:gd name="connsiteX7" fmla="*/ 38942 w 38890"/>
                  <a:gd name="connsiteY7" fmla="*/ 34669 h 84387"/>
                  <a:gd name="connsiteX8" fmla="*/ 38750 w 38890"/>
                  <a:gd name="connsiteY8" fmla="*/ 36388 h 84387"/>
                  <a:gd name="connsiteX9" fmla="*/ 14266 w 38890"/>
                  <a:gd name="connsiteY9" fmla="*/ 83787 h 84387"/>
                  <a:gd name="connsiteX10" fmla="*/ 12162 w 38890"/>
                  <a:gd name="connsiteY10" fmla="*/ 84935 h 84387"/>
                  <a:gd name="connsiteX11" fmla="*/ 12162 w 38890"/>
                  <a:gd name="connsiteY11" fmla="*/ 84935 h 84387"/>
                  <a:gd name="connsiteX12" fmla="*/ 26891 w 38890"/>
                  <a:gd name="connsiteY12" fmla="*/ 9057 h 84387"/>
                  <a:gd name="connsiteX13" fmla="*/ 4893 w 38890"/>
                  <a:gd name="connsiteY13" fmla="*/ 51296 h 84387"/>
                  <a:gd name="connsiteX14" fmla="*/ 12544 w 38890"/>
                  <a:gd name="connsiteY14" fmla="*/ 76525 h 84387"/>
                  <a:gd name="connsiteX15" fmla="*/ 34160 w 38890"/>
                  <a:gd name="connsiteY15" fmla="*/ 35050 h 84387"/>
                  <a:gd name="connsiteX16" fmla="*/ 26891 w 38890"/>
                  <a:gd name="connsiteY16" fmla="*/ 9057 h 84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890" h="84387">
                    <a:moveTo>
                      <a:pt x="12162" y="84935"/>
                    </a:moveTo>
                    <a:cubicBezTo>
                      <a:pt x="11206" y="84935"/>
                      <a:pt x="10249" y="84362"/>
                      <a:pt x="9867" y="83214"/>
                    </a:cubicBezTo>
                    <a:lnTo>
                      <a:pt x="302" y="51678"/>
                    </a:lnTo>
                    <a:cubicBezTo>
                      <a:pt x="111" y="51105"/>
                      <a:pt x="111" y="50532"/>
                      <a:pt x="493" y="49959"/>
                    </a:cubicBezTo>
                    <a:lnTo>
                      <a:pt x="25552" y="1794"/>
                    </a:lnTo>
                    <a:cubicBezTo>
                      <a:pt x="25934" y="1221"/>
                      <a:pt x="26317" y="839"/>
                      <a:pt x="26891" y="647"/>
                    </a:cubicBezTo>
                    <a:cubicBezTo>
                      <a:pt x="28039" y="266"/>
                      <a:pt x="29378" y="1029"/>
                      <a:pt x="29760" y="2177"/>
                    </a:cubicBezTo>
                    <a:lnTo>
                      <a:pt x="38942" y="34669"/>
                    </a:lnTo>
                    <a:cubicBezTo>
                      <a:pt x="39133" y="35242"/>
                      <a:pt x="39133" y="35815"/>
                      <a:pt x="38750" y="36388"/>
                    </a:cubicBezTo>
                    <a:lnTo>
                      <a:pt x="14266" y="83787"/>
                    </a:lnTo>
                    <a:cubicBezTo>
                      <a:pt x="13692" y="84553"/>
                      <a:pt x="12927" y="84935"/>
                      <a:pt x="12162" y="84935"/>
                    </a:cubicBezTo>
                    <a:lnTo>
                      <a:pt x="12162" y="84935"/>
                    </a:lnTo>
                    <a:close/>
                    <a:moveTo>
                      <a:pt x="26891" y="9057"/>
                    </a:moveTo>
                    <a:lnTo>
                      <a:pt x="4893" y="51296"/>
                    </a:lnTo>
                    <a:lnTo>
                      <a:pt x="12544" y="76525"/>
                    </a:lnTo>
                    <a:lnTo>
                      <a:pt x="34160" y="35050"/>
                    </a:lnTo>
                    <a:lnTo>
                      <a:pt x="26891" y="9057"/>
                    </a:lnTo>
                    <a:close/>
                  </a:path>
                </a:pathLst>
              </a:custGeom>
              <a:solidFill>
                <a:srgbClr val="000000"/>
              </a:solidFill>
              <a:ln w="1911" cap="flat">
                <a:noFill/>
                <a:prstDash val="solid"/>
                <a:miter/>
              </a:ln>
            </p:spPr>
            <p:txBody>
              <a:bodyPr rtlCol="0" anchor="ctr"/>
              <a:lstStyle/>
              <a:p>
                <a:endParaRPr lang="fr-FR"/>
              </a:p>
            </p:txBody>
          </p:sp>
        </p:grpSp>
      </p:grpSp>
      <p:grpSp>
        <p:nvGrpSpPr>
          <p:cNvPr id="4711" name="Graphique 2">
            <a:extLst>
              <a:ext uri="{FF2B5EF4-FFF2-40B4-BE49-F238E27FC236}">
                <a16:creationId xmlns:a16="http://schemas.microsoft.com/office/drawing/2014/main" id="{FAAB84C5-5A99-DF20-EED4-22443ACB0142}"/>
              </a:ext>
            </a:extLst>
          </p:cNvPr>
          <p:cNvGrpSpPr/>
          <p:nvPr userDrawn="1"/>
        </p:nvGrpSpPr>
        <p:grpSpPr>
          <a:xfrm>
            <a:off x="2602414" y="6205982"/>
            <a:ext cx="195968" cy="310140"/>
            <a:chOff x="2912101" y="18113796"/>
            <a:chExt cx="195968" cy="310140"/>
          </a:xfrm>
        </p:grpSpPr>
        <p:sp>
          <p:nvSpPr>
            <p:cNvPr id="4712" name="Forme libre 4711">
              <a:extLst>
                <a:ext uri="{FF2B5EF4-FFF2-40B4-BE49-F238E27FC236}">
                  <a16:creationId xmlns:a16="http://schemas.microsoft.com/office/drawing/2014/main" id="{ED88CEE0-9373-EB4F-12C2-C52BD1F5E04A}"/>
                </a:ext>
              </a:extLst>
            </p:cNvPr>
            <p:cNvSpPr/>
            <p:nvPr/>
          </p:nvSpPr>
          <p:spPr>
            <a:xfrm>
              <a:off x="2912101" y="18270867"/>
              <a:ext cx="84068" cy="114316"/>
            </a:xfrm>
            <a:custGeom>
              <a:avLst/>
              <a:gdLst>
                <a:gd name="connsiteX0" fmla="*/ 697 w 84068"/>
                <a:gd name="connsiteY0" fmla="*/ 35231 h 114316"/>
                <a:gd name="connsiteX1" fmla="*/ 315 w 84068"/>
                <a:gd name="connsiteY1" fmla="*/ 78933 h 114316"/>
                <a:gd name="connsiteX2" fmla="*/ 35200 w 84068"/>
                <a:gd name="connsiteY2" fmla="*/ 114431 h 114316"/>
                <a:gd name="connsiteX3" fmla="*/ 40347 w 84068"/>
                <a:gd name="connsiteY3" fmla="*/ 114431 h 114316"/>
                <a:gd name="connsiteX4" fmla="*/ 71420 w 84068"/>
                <a:gd name="connsiteY4" fmla="*/ 114621 h 114316"/>
                <a:gd name="connsiteX5" fmla="*/ 83620 w 84068"/>
                <a:gd name="connsiteY5" fmla="*/ 102598 h 114316"/>
                <a:gd name="connsiteX6" fmla="*/ 84383 w 84068"/>
                <a:gd name="connsiteY6" fmla="*/ 12711 h 114316"/>
                <a:gd name="connsiteX7" fmla="*/ 72373 w 84068"/>
                <a:gd name="connsiteY7" fmla="*/ 497 h 114316"/>
                <a:gd name="connsiteX8" fmla="*/ 41301 w 84068"/>
                <a:gd name="connsiteY8" fmla="*/ 306 h 114316"/>
                <a:gd name="connsiteX9" fmla="*/ 35963 w 84068"/>
                <a:gd name="connsiteY9" fmla="*/ 306 h 114316"/>
                <a:gd name="connsiteX10" fmla="*/ 697 w 84068"/>
                <a:gd name="connsiteY10" fmla="*/ 35231 h 114316"/>
                <a:gd name="connsiteX11" fmla="*/ 36154 w 84068"/>
                <a:gd name="connsiteY11" fmla="*/ 24542 h 114316"/>
                <a:gd name="connsiteX12" fmla="*/ 41491 w 84068"/>
                <a:gd name="connsiteY12" fmla="*/ 24542 h 114316"/>
                <a:gd name="connsiteX13" fmla="*/ 60363 w 84068"/>
                <a:gd name="connsiteY13" fmla="*/ 24734 h 114316"/>
                <a:gd name="connsiteX14" fmla="*/ 59792 w 84068"/>
                <a:gd name="connsiteY14" fmla="*/ 90383 h 114316"/>
                <a:gd name="connsiteX15" fmla="*/ 40919 w 84068"/>
                <a:gd name="connsiteY15" fmla="*/ 90193 h 114316"/>
                <a:gd name="connsiteX16" fmla="*/ 35772 w 84068"/>
                <a:gd name="connsiteY16" fmla="*/ 90193 h 114316"/>
                <a:gd name="connsiteX17" fmla="*/ 24906 w 84068"/>
                <a:gd name="connsiteY17" fmla="*/ 79125 h 114316"/>
                <a:gd name="connsiteX18" fmla="*/ 25288 w 84068"/>
                <a:gd name="connsiteY18" fmla="*/ 35421 h 114316"/>
                <a:gd name="connsiteX19" fmla="*/ 36154 w 84068"/>
                <a:gd name="connsiteY19" fmla="*/ 24542 h 11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068" h="114316">
                  <a:moveTo>
                    <a:pt x="697" y="35231"/>
                  </a:moveTo>
                  <a:lnTo>
                    <a:pt x="315" y="78933"/>
                  </a:lnTo>
                  <a:cubicBezTo>
                    <a:pt x="125" y="98399"/>
                    <a:pt x="15756" y="114239"/>
                    <a:pt x="35200" y="114431"/>
                  </a:cubicBezTo>
                  <a:lnTo>
                    <a:pt x="40347" y="114431"/>
                  </a:lnTo>
                  <a:lnTo>
                    <a:pt x="71420" y="114621"/>
                  </a:lnTo>
                  <a:cubicBezTo>
                    <a:pt x="78092" y="114621"/>
                    <a:pt x="83620" y="109278"/>
                    <a:pt x="83620" y="102598"/>
                  </a:cubicBezTo>
                  <a:lnTo>
                    <a:pt x="84383" y="12711"/>
                  </a:lnTo>
                  <a:cubicBezTo>
                    <a:pt x="84383" y="6032"/>
                    <a:pt x="79045" y="497"/>
                    <a:pt x="72373" y="497"/>
                  </a:cubicBezTo>
                  <a:lnTo>
                    <a:pt x="41301" y="306"/>
                  </a:lnTo>
                  <a:lnTo>
                    <a:pt x="35963" y="306"/>
                  </a:lnTo>
                  <a:cubicBezTo>
                    <a:pt x="16900" y="115"/>
                    <a:pt x="887" y="15764"/>
                    <a:pt x="697" y="35231"/>
                  </a:cubicBezTo>
                  <a:close/>
                  <a:moveTo>
                    <a:pt x="36154" y="24542"/>
                  </a:moveTo>
                  <a:lnTo>
                    <a:pt x="41491" y="24542"/>
                  </a:lnTo>
                  <a:lnTo>
                    <a:pt x="60363" y="24734"/>
                  </a:lnTo>
                  <a:lnTo>
                    <a:pt x="59792" y="90383"/>
                  </a:lnTo>
                  <a:lnTo>
                    <a:pt x="40919" y="90193"/>
                  </a:lnTo>
                  <a:lnTo>
                    <a:pt x="35772" y="90193"/>
                  </a:lnTo>
                  <a:cubicBezTo>
                    <a:pt x="29672" y="90193"/>
                    <a:pt x="24906" y="85232"/>
                    <a:pt x="24906" y="79125"/>
                  </a:cubicBezTo>
                  <a:lnTo>
                    <a:pt x="25288" y="35421"/>
                  </a:lnTo>
                  <a:cubicBezTo>
                    <a:pt x="25097" y="29313"/>
                    <a:pt x="30053" y="24542"/>
                    <a:pt x="36154" y="24542"/>
                  </a:cubicBezTo>
                  <a:close/>
                </a:path>
              </a:pathLst>
            </a:custGeom>
            <a:solidFill>
              <a:srgbClr val="FFD26C"/>
            </a:solidFill>
            <a:ln w="5870" cap="rnd">
              <a:solidFill>
                <a:srgbClr val="000000"/>
              </a:solidFill>
              <a:prstDash val="solid"/>
              <a:round/>
            </a:ln>
          </p:spPr>
          <p:txBody>
            <a:bodyPr rtlCol="0" anchor="ctr"/>
            <a:lstStyle/>
            <a:p>
              <a:endParaRPr lang="fr-FR"/>
            </a:p>
          </p:txBody>
        </p:sp>
        <p:sp>
          <p:nvSpPr>
            <p:cNvPr id="4713" name="Forme libre 4712">
              <a:extLst>
                <a:ext uri="{FF2B5EF4-FFF2-40B4-BE49-F238E27FC236}">
                  <a16:creationId xmlns:a16="http://schemas.microsoft.com/office/drawing/2014/main" id="{D60269E1-D691-53B4-4071-F8742B67EE5A}"/>
                </a:ext>
              </a:extLst>
            </p:cNvPr>
            <p:cNvSpPr/>
            <p:nvPr/>
          </p:nvSpPr>
          <p:spPr>
            <a:xfrm>
              <a:off x="2952326" y="18270869"/>
              <a:ext cx="44035" cy="114314"/>
            </a:xfrm>
            <a:custGeom>
              <a:avLst/>
              <a:gdLst>
                <a:gd name="connsiteX0" fmla="*/ 32339 w 44035"/>
                <a:gd name="connsiteY0" fmla="*/ 495 h 114314"/>
                <a:gd name="connsiteX1" fmla="*/ 44349 w 44035"/>
                <a:gd name="connsiteY1" fmla="*/ 12710 h 114314"/>
                <a:gd name="connsiteX2" fmla="*/ 43586 w 44035"/>
                <a:gd name="connsiteY2" fmla="*/ 102596 h 114314"/>
                <a:gd name="connsiteX3" fmla="*/ 31386 w 44035"/>
                <a:gd name="connsiteY3" fmla="*/ 114619 h 114314"/>
                <a:gd name="connsiteX4" fmla="*/ 314 w 44035"/>
                <a:gd name="connsiteY4" fmla="*/ 114429 h 114314"/>
                <a:gd name="connsiteX5" fmla="*/ 504 w 44035"/>
                <a:gd name="connsiteY5" fmla="*/ 90192 h 114314"/>
                <a:gd name="connsiteX6" fmla="*/ 19377 w 44035"/>
                <a:gd name="connsiteY6" fmla="*/ 90382 h 114314"/>
                <a:gd name="connsiteX7" fmla="*/ 19948 w 44035"/>
                <a:gd name="connsiteY7" fmla="*/ 24732 h 114314"/>
                <a:gd name="connsiteX8" fmla="*/ 1076 w 44035"/>
                <a:gd name="connsiteY8" fmla="*/ 24540 h 114314"/>
                <a:gd name="connsiteX9" fmla="*/ 1267 w 44035"/>
                <a:gd name="connsiteY9" fmla="*/ 305 h 114314"/>
                <a:gd name="connsiteX10" fmla="*/ 32339 w 44035"/>
                <a:gd name="connsiteY10" fmla="*/ 495 h 11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035" h="114314">
                  <a:moveTo>
                    <a:pt x="32339" y="495"/>
                  </a:moveTo>
                  <a:cubicBezTo>
                    <a:pt x="39011" y="495"/>
                    <a:pt x="44349" y="6030"/>
                    <a:pt x="44349" y="12710"/>
                  </a:cubicBezTo>
                  <a:lnTo>
                    <a:pt x="43586" y="102596"/>
                  </a:lnTo>
                  <a:cubicBezTo>
                    <a:pt x="43586" y="109276"/>
                    <a:pt x="38058" y="114619"/>
                    <a:pt x="31386" y="114619"/>
                  </a:cubicBezTo>
                  <a:lnTo>
                    <a:pt x="314" y="114429"/>
                  </a:lnTo>
                  <a:lnTo>
                    <a:pt x="504" y="90192"/>
                  </a:lnTo>
                  <a:lnTo>
                    <a:pt x="19377" y="90382"/>
                  </a:lnTo>
                  <a:lnTo>
                    <a:pt x="19948" y="24732"/>
                  </a:lnTo>
                  <a:lnTo>
                    <a:pt x="1076" y="24540"/>
                  </a:lnTo>
                  <a:lnTo>
                    <a:pt x="1267" y="305"/>
                  </a:lnTo>
                  <a:lnTo>
                    <a:pt x="32339" y="495"/>
                  </a:lnTo>
                  <a:close/>
                </a:path>
              </a:pathLst>
            </a:custGeom>
            <a:solidFill>
              <a:srgbClr val="000000"/>
            </a:solidFill>
            <a:ln w="1907" cap="flat">
              <a:noFill/>
              <a:prstDash val="solid"/>
              <a:miter/>
            </a:ln>
          </p:spPr>
          <p:txBody>
            <a:bodyPr rtlCol="0" anchor="ctr"/>
            <a:lstStyle/>
            <a:p>
              <a:endParaRPr lang="fr-FR"/>
            </a:p>
          </p:txBody>
        </p:sp>
        <p:sp>
          <p:nvSpPr>
            <p:cNvPr id="4714" name="Forme libre 4713">
              <a:extLst>
                <a:ext uri="{FF2B5EF4-FFF2-40B4-BE49-F238E27FC236}">
                  <a16:creationId xmlns:a16="http://schemas.microsoft.com/office/drawing/2014/main" id="{5E1F182C-E027-229A-048B-93902A2985D6}"/>
                </a:ext>
              </a:extLst>
            </p:cNvPr>
            <p:cNvSpPr/>
            <p:nvPr/>
          </p:nvSpPr>
          <p:spPr>
            <a:xfrm>
              <a:off x="2949276" y="18268196"/>
              <a:ext cx="50139" cy="120421"/>
            </a:xfrm>
            <a:custGeom>
              <a:avLst/>
              <a:gdLst>
                <a:gd name="connsiteX0" fmla="*/ 2220 w 50139"/>
                <a:gd name="connsiteY0" fmla="*/ 119964 h 120421"/>
                <a:gd name="connsiteX1" fmla="*/ 314 w 50139"/>
                <a:gd name="connsiteY1" fmla="*/ 117292 h 120421"/>
                <a:gd name="connsiteX2" fmla="*/ 504 w 50139"/>
                <a:gd name="connsiteY2" fmla="*/ 93054 h 120421"/>
                <a:gd name="connsiteX3" fmla="*/ 3554 w 50139"/>
                <a:gd name="connsiteY3" fmla="*/ 90192 h 120421"/>
                <a:gd name="connsiteX4" fmla="*/ 19567 w 50139"/>
                <a:gd name="connsiteY4" fmla="*/ 90384 h 120421"/>
                <a:gd name="connsiteX5" fmla="*/ 20139 w 50139"/>
                <a:gd name="connsiteY5" fmla="*/ 30650 h 120421"/>
                <a:gd name="connsiteX6" fmla="*/ 4126 w 50139"/>
                <a:gd name="connsiteY6" fmla="*/ 30458 h 120421"/>
                <a:gd name="connsiteX7" fmla="*/ 4126 w 50139"/>
                <a:gd name="connsiteY7" fmla="*/ 30458 h 120421"/>
                <a:gd name="connsiteX8" fmla="*/ 1267 w 50139"/>
                <a:gd name="connsiteY8" fmla="*/ 27405 h 120421"/>
                <a:gd name="connsiteX9" fmla="*/ 1457 w 50139"/>
                <a:gd name="connsiteY9" fmla="*/ 3167 h 120421"/>
                <a:gd name="connsiteX10" fmla="*/ 4508 w 50139"/>
                <a:gd name="connsiteY10" fmla="*/ 305 h 120421"/>
                <a:gd name="connsiteX11" fmla="*/ 35580 w 50139"/>
                <a:gd name="connsiteY11" fmla="*/ 495 h 120421"/>
                <a:gd name="connsiteX12" fmla="*/ 50449 w 50139"/>
                <a:gd name="connsiteY12" fmla="*/ 15762 h 120421"/>
                <a:gd name="connsiteX13" fmla="*/ 49686 w 50139"/>
                <a:gd name="connsiteY13" fmla="*/ 105651 h 120421"/>
                <a:gd name="connsiteX14" fmla="*/ 45111 w 50139"/>
                <a:gd name="connsiteY14" fmla="*/ 116338 h 120421"/>
                <a:gd name="connsiteX15" fmla="*/ 34436 w 50139"/>
                <a:gd name="connsiteY15" fmla="*/ 120727 h 120421"/>
                <a:gd name="connsiteX16" fmla="*/ 3364 w 50139"/>
                <a:gd name="connsiteY16" fmla="*/ 120536 h 120421"/>
                <a:gd name="connsiteX17" fmla="*/ 2220 w 50139"/>
                <a:gd name="connsiteY17" fmla="*/ 119964 h 120421"/>
                <a:gd name="connsiteX18" fmla="*/ 2220 w 50139"/>
                <a:gd name="connsiteY18" fmla="*/ 119964 h 120421"/>
                <a:gd name="connsiteX19" fmla="*/ 38821 w 50139"/>
                <a:gd name="connsiteY19" fmla="*/ 6794 h 120421"/>
                <a:gd name="connsiteX20" fmla="*/ 35580 w 50139"/>
                <a:gd name="connsiteY20" fmla="*/ 6220 h 120421"/>
                <a:gd name="connsiteX21" fmla="*/ 7558 w 50139"/>
                <a:gd name="connsiteY21" fmla="*/ 6030 h 120421"/>
                <a:gd name="connsiteX22" fmla="*/ 7367 w 50139"/>
                <a:gd name="connsiteY22" fmla="*/ 24542 h 120421"/>
                <a:gd name="connsiteX23" fmla="*/ 23380 w 50139"/>
                <a:gd name="connsiteY23" fmla="*/ 24732 h 120421"/>
                <a:gd name="connsiteX24" fmla="*/ 23380 w 50139"/>
                <a:gd name="connsiteY24" fmla="*/ 24732 h 120421"/>
                <a:gd name="connsiteX25" fmla="*/ 26239 w 50139"/>
                <a:gd name="connsiteY25" fmla="*/ 27787 h 120421"/>
                <a:gd name="connsiteX26" fmla="*/ 25667 w 50139"/>
                <a:gd name="connsiteY26" fmla="*/ 93436 h 120421"/>
                <a:gd name="connsiteX27" fmla="*/ 22617 w 50139"/>
                <a:gd name="connsiteY27" fmla="*/ 96299 h 120421"/>
                <a:gd name="connsiteX28" fmla="*/ 6604 w 50139"/>
                <a:gd name="connsiteY28" fmla="*/ 96109 h 120421"/>
                <a:gd name="connsiteX29" fmla="*/ 6414 w 50139"/>
                <a:gd name="connsiteY29" fmla="*/ 114621 h 120421"/>
                <a:gd name="connsiteX30" fmla="*/ 34627 w 50139"/>
                <a:gd name="connsiteY30" fmla="*/ 114811 h 120421"/>
                <a:gd name="connsiteX31" fmla="*/ 41108 w 50139"/>
                <a:gd name="connsiteY31" fmla="*/ 112139 h 120421"/>
                <a:gd name="connsiteX32" fmla="*/ 43777 w 50139"/>
                <a:gd name="connsiteY32" fmla="*/ 105651 h 120421"/>
                <a:gd name="connsiteX33" fmla="*/ 44540 w 50139"/>
                <a:gd name="connsiteY33" fmla="*/ 15762 h 120421"/>
                <a:gd name="connsiteX34" fmla="*/ 38821 w 50139"/>
                <a:gd name="connsiteY34" fmla="*/ 6794 h 120421"/>
                <a:gd name="connsiteX35" fmla="*/ 38821 w 50139"/>
                <a:gd name="connsiteY35" fmla="*/ 6794 h 12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139" h="120421">
                  <a:moveTo>
                    <a:pt x="2220" y="119964"/>
                  </a:moveTo>
                  <a:cubicBezTo>
                    <a:pt x="1076" y="119582"/>
                    <a:pt x="314" y="118438"/>
                    <a:pt x="314" y="117292"/>
                  </a:cubicBezTo>
                  <a:lnTo>
                    <a:pt x="504" y="93054"/>
                  </a:lnTo>
                  <a:cubicBezTo>
                    <a:pt x="504" y="91528"/>
                    <a:pt x="1839" y="90192"/>
                    <a:pt x="3554" y="90192"/>
                  </a:cubicBezTo>
                  <a:lnTo>
                    <a:pt x="19567" y="90384"/>
                  </a:lnTo>
                  <a:lnTo>
                    <a:pt x="20139" y="30650"/>
                  </a:lnTo>
                  <a:lnTo>
                    <a:pt x="4126" y="30458"/>
                  </a:lnTo>
                  <a:cubicBezTo>
                    <a:pt x="4126" y="30458"/>
                    <a:pt x="4126" y="30458"/>
                    <a:pt x="4126" y="30458"/>
                  </a:cubicBezTo>
                  <a:cubicBezTo>
                    <a:pt x="2601" y="30458"/>
                    <a:pt x="1267" y="29121"/>
                    <a:pt x="1267" y="27405"/>
                  </a:cubicBezTo>
                  <a:lnTo>
                    <a:pt x="1457" y="3167"/>
                  </a:lnTo>
                  <a:cubicBezTo>
                    <a:pt x="1457" y="1641"/>
                    <a:pt x="2792" y="305"/>
                    <a:pt x="4508" y="305"/>
                  </a:cubicBezTo>
                  <a:lnTo>
                    <a:pt x="35580" y="495"/>
                  </a:lnTo>
                  <a:cubicBezTo>
                    <a:pt x="43968" y="495"/>
                    <a:pt x="50640" y="7366"/>
                    <a:pt x="50449" y="15762"/>
                  </a:cubicBezTo>
                  <a:lnTo>
                    <a:pt x="49686" y="105651"/>
                  </a:lnTo>
                  <a:cubicBezTo>
                    <a:pt x="49686" y="109658"/>
                    <a:pt x="47971" y="113475"/>
                    <a:pt x="45111" y="116338"/>
                  </a:cubicBezTo>
                  <a:cubicBezTo>
                    <a:pt x="42252" y="119200"/>
                    <a:pt x="38439" y="120727"/>
                    <a:pt x="34436" y="120727"/>
                  </a:cubicBezTo>
                  <a:lnTo>
                    <a:pt x="3364" y="120536"/>
                  </a:lnTo>
                  <a:cubicBezTo>
                    <a:pt x="2982" y="120154"/>
                    <a:pt x="2601" y="119964"/>
                    <a:pt x="2220" y="119964"/>
                  </a:cubicBezTo>
                  <a:lnTo>
                    <a:pt x="2220" y="119964"/>
                  </a:lnTo>
                  <a:close/>
                  <a:moveTo>
                    <a:pt x="38821" y="6794"/>
                  </a:moveTo>
                  <a:cubicBezTo>
                    <a:pt x="37677" y="6412"/>
                    <a:pt x="36724" y="6220"/>
                    <a:pt x="35580" y="6220"/>
                  </a:cubicBezTo>
                  <a:lnTo>
                    <a:pt x="7558" y="6030"/>
                  </a:lnTo>
                  <a:lnTo>
                    <a:pt x="7367" y="24542"/>
                  </a:lnTo>
                  <a:lnTo>
                    <a:pt x="23380" y="24732"/>
                  </a:lnTo>
                  <a:cubicBezTo>
                    <a:pt x="23380" y="24732"/>
                    <a:pt x="23380" y="24732"/>
                    <a:pt x="23380" y="24732"/>
                  </a:cubicBezTo>
                  <a:cubicBezTo>
                    <a:pt x="24905" y="24732"/>
                    <a:pt x="26239" y="26069"/>
                    <a:pt x="26239" y="27787"/>
                  </a:cubicBezTo>
                  <a:lnTo>
                    <a:pt x="25667" y="93436"/>
                  </a:lnTo>
                  <a:cubicBezTo>
                    <a:pt x="25667" y="94963"/>
                    <a:pt x="24333" y="96299"/>
                    <a:pt x="22617" y="96299"/>
                  </a:cubicBezTo>
                  <a:lnTo>
                    <a:pt x="6604" y="96109"/>
                  </a:lnTo>
                  <a:lnTo>
                    <a:pt x="6414" y="114621"/>
                  </a:lnTo>
                  <a:lnTo>
                    <a:pt x="34627" y="114811"/>
                  </a:lnTo>
                  <a:cubicBezTo>
                    <a:pt x="37105" y="114811"/>
                    <a:pt x="39393" y="113857"/>
                    <a:pt x="41108" y="112139"/>
                  </a:cubicBezTo>
                  <a:cubicBezTo>
                    <a:pt x="42824" y="110422"/>
                    <a:pt x="43777" y="108132"/>
                    <a:pt x="43777" y="105651"/>
                  </a:cubicBezTo>
                  <a:lnTo>
                    <a:pt x="44540" y="15762"/>
                  </a:lnTo>
                  <a:cubicBezTo>
                    <a:pt x="44540" y="11565"/>
                    <a:pt x="42252" y="8129"/>
                    <a:pt x="38821" y="6794"/>
                  </a:cubicBezTo>
                  <a:lnTo>
                    <a:pt x="38821" y="6794"/>
                  </a:lnTo>
                  <a:close/>
                </a:path>
              </a:pathLst>
            </a:custGeom>
            <a:solidFill>
              <a:srgbClr val="000000"/>
            </a:solidFill>
            <a:ln w="1907" cap="flat">
              <a:noFill/>
              <a:prstDash val="solid"/>
              <a:miter/>
            </a:ln>
          </p:spPr>
          <p:txBody>
            <a:bodyPr rtlCol="0" anchor="ctr"/>
            <a:lstStyle/>
            <a:p>
              <a:endParaRPr lang="fr-FR"/>
            </a:p>
          </p:txBody>
        </p:sp>
        <p:sp>
          <p:nvSpPr>
            <p:cNvPr id="4715" name="Forme libre 4714">
              <a:extLst>
                <a:ext uri="{FF2B5EF4-FFF2-40B4-BE49-F238E27FC236}">
                  <a16:creationId xmlns:a16="http://schemas.microsoft.com/office/drawing/2014/main" id="{8572CA84-A2D2-DB69-E320-E502F50355C5}"/>
                </a:ext>
              </a:extLst>
            </p:cNvPr>
            <p:cNvSpPr/>
            <p:nvPr/>
          </p:nvSpPr>
          <p:spPr>
            <a:xfrm>
              <a:off x="2962239" y="18252547"/>
              <a:ext cx="142780" cy="168517"/>
            </a:xfrm>
            <a:custGeom>
              <a:avLst/>
              <a:gdLst>
                <a:gd name="connsiteX0" fmla="*/ 55977 w 142780"/>
                <a:gd name="connsiteY0" fmla="*/ 497 h 168517"/>
                <a:gd name="connsiteX1" fmla="*/ 143095 w 142780"/>
                <a:gd name="connsiteY1" fmla="*/ 1259 h 168517"/>
                <a:gd name="connsiteX2" fmla="*/ 141760 w 142780"/>
                <a:gd name="connsiteY2" fmla="*/ 148209 h 168517"/>
                <a:gd name="connsiteX3" fmla="*/ 70846 w 142780"/>
                <a:gd name="connsiteY3" fmla="*/ 168820 h 168517"/>
                <a:gd name="connsiteX4" fmla="*/ 58455 w 142780"/>
                <a:gd name="connsiteY4" fmla="*/ 168439 h 168517"/>
                <a:gd name="connsiteX5" fmla="*/ 314 w 142780"/>
                <a:gd name="connsiteY5" fmla="*/ 147255 h 168517"/>
                <a:gd name="connsiteX6" fmla="*/ 1648 w 142780"/>
                <a:gd name="connsiteY6" fmla="*/ 305 h 168517"/>
                <a:gd name="connsiteX7" fmla="*/ 55977 w 142780"/>
                <a:gd name="connsiteY7" fmla="*/ 497 h 16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780" h="168517">
                  <a:moveTo>
                    <a:pt x="55977" y="497"/>
                  </a:moveTo>
                  <a:lnTo>
                    <a:pt x="143095" y="1259"/>
                  </a:lnTo>
                  <a:lnTo>
                    <a:pt x="141760" y="148209"/>
                  </a:lnTo>
                  <a:cubicBezTo>
                    <a:pt x="141760" y="159852"/>
                    <a:pt x="109925" y="169012"/>
                    <a:pt x="70846" y="168820"/>
                  </a:cubicBezTo>
                  <a:cubicBezTo>
                    <a:pt x="66652" y="168820"/>
                    <a:pt x="62649" y="168630"/>
                    <a:pt x="58455" y="168439"/>
                  </a:cubicBezTo>
                  <a:cubicBezTo>
                    <a:pt x="25286" y="166339"/>
                    <a:pt x="314" y="157561"/>
                    <a:pt x="314" y="147255"/>
                  </a:cubicBezTo>
                  <a:lnTo>
                    <a:pt x="1648" y="305"/>
                  </a:lnTo>
                  <a:lnTo>
                    <a:pt x="55977" y="497"/>
                  </a:lnTo>
                  <a:close/>
                </a:path>
              </a:pathLst>
            </a:custGeom>
            <a:solidFill>
              <a:srgbClr val="FFFFFF"/>
            </a:solidFill>
            <a:ln w="1907" cap="flat">
              <a:noFill/>
              <a:prstDash val="solid"/>
              <a:miter/>
            </a:ln>
          </p:spPr>
          <p:txBody>
            <a:bodyPr rtlCol="0" anchor="ctr"/>
            <a:lstStyle/>
            <a:p>
              <a:endParaRPr lang="fr-FR"/>
            </a:p>
          </p:txBody>
        </p:sp>
        <p:sp>
          <p:nvSpPr>
            <p:cNvPr id="4716" name="Forme libre 4715">
              <a:extLst>
                <a:ext uri="{FF2B5EF4-FFF2-40B4-BE49-F238E27FC236}">
                  <a16:creationId xmlns:a16="http://schemas.microsoft.com/office/drawing/2014/main" id="{320FE4B1-B9C8-584A-63CA-BCC86C6C8839}"/>
                </a:ext>
              </a:extLst>
            </p:cNvPr>
            <p:cNvSpPr/>
            <p:nvPr/>
          </p:nvSpPr>
          <p:spPr>
            <a:xfrm>
              <a:off x="2962429" y="18252357"/>
              <a:ext cx="58141" cy="168132"/>
            </a:xfrm>
            <a:custGeom>
              <a:avLst/>
              <a:gdLst>
                <a:gd name="connsiteX0" fmla="*/ 55787 w 58141"/>
                <a:gd name="connsiteY0" fmla="*/ 687 h 168132"/>
                <a:gd name="connsiteX1" fmla="*/ 56549 w 58141"/>
                <a:gd name="connsiteY1" fmla="*/ 31794 h 168132"/>
                <a:gd name="connsiteX2" fmla="*/ 49496 w 58141"/>
                <a:gd name="connsiteY2" fmla="*/ 86947 h 168132"/>
                <a:gd name="connsiteX3" fmla="*/ 58455 w 58141"/>
                <a:gd name="connsiteY3" fmla="*/ 168438 h 168132"/>
                <a:gd name="connsiteX4" fmla="*/ 314 w 58141"/>
                <a:gd name="connsiteY4" fmla="*/ 147255 h 168132"/>
                <a:gd name="connsiteX5" fmla="*/ 1648 w 58141"/>
                <a:gd name="connsiteY5" fmla="*/ 305 h 168132"/>
                <a:gd name="connsiteX6" fmla="*/ 55787 w 58141"/>
                <a:gd name="connsiteY6" fmla="*/ 687 h 16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41" h="168132">
                  <a:moveTo>
                    <a:pt x="55787" y="687"/>
                  </a:moveTo>
                  <a:cubicBezTo>
                    <a:pt x="57693" y="10801"/>
                    <a:pt x="57502" y="21488"/>
                    <a:pt x="56549" y="31794"/>
                  </a:cubicBezTo>
                  <a:cubicBezTo>
                    <a:pt x="54834" y="50306"/>
                    <a:pt x="50258" y="68436"/>
                    <a:pt x="49496" y="86947"/>
                  </a:cubicBezTo>
                  <a:cubicBezTo>
                    <a:pt x="48543" y="114429"/>
                    <a:pt x="55977" y="141147"/>
                    <a:pt x="58455" y="168438"/>
                  </a:cubicBezTo>
                  <a:cubicBezTo>
                    <a:pt x="25286" y="166339"/>
                    <a:pt x="314" y="157559"/>
                    <a:pt x="314" y="147255"/>
                  </a:cubicBezTo>
                  <a:lnTo>
                    <a:pt x="1648" y="305"/>
                  </a:lnTo>
                  <a:lnTo>
                    <a:pt x="55787" y="687"/>
                  </a:lnTo>
                  <a:close/>
                </a:path>
              </a:pathLst>
            </a:custGeom>
            <a:solidFill>
              <a:srgbClr val="FFD26C"/>
            </a:solidFill>
            <a:ln w="1907" cap="flat">
              <a:noFill/>
              <a:prstDash val="solid"/>
              <a:miter/>
            </a:ln>
          </p:spPr>
          <p:txBody>
            <a:bodyPr rtlCol="0" anchor="ctr"/>
            <a:lstStyle/>
            <a:p>
              <a:endParaRPr lang="fr-FR"/>
            </a:p>
          </p:txBody>
        </p:sp>
        <p:sp>
          <p:nvSpPr>
            <p:cNvPr id="4717" name="Forme libre 4716">
              <a:extLst>
                <a:ext uri="{FF2B5EF4-FFF2-40B4-BE49-F238E27FC236}">
                  <a16:creationId xmlns:a16="http://schemas.microsoft.com/office/drawing/2014/main" id="{C4676912-7A65-D5AD-2D8D-97BD5FC2B0D4}"/>
                </a:ext>
              </a:extLst>
            </p:cNvPr>
            <p:cNvSpPr/>
            <p:nvPr/>
          </p:nvSpPr>
          <p:spPr>
            <a:xfrm>
              <a:off x="2959570" y="18249494"/>
              <a:ext cx="148499" cy="174442"/>
            </a:xfrm>
            <a:custGeom>
              <a:avLst/>
              <a:gdLst>
                <a:gd name="connsiteX0" fmla="*/ 314 w 148499"/>
                <a:gd name="connsiteY0" fmla="*/ 149925 h 174442"/>
                <a:gd name="connsiteX1" fmla="*/ 1648 w 148499"/>
                <a:gd name="connsiteY1" fmla="*/ 3167 h 174442"/>
                <a:gd name="connsiteX2" fmla="*/ 1648 w 148499"/>
                <a:gd name="connsiteY2" fmla="*/ 3167 h 174442"/>
                <a:gd name="connsiteX3" fmla="*/ 4698 w 148499"/>
                <a:gd name="connsiteY3" fmla="*/ 305 h 174442"/>
                <a:gd name="connsiteX4" fmla="*/ 145954 w 148499"/>
                <a:gd name="connsiteY4" fmla="*/ 1449 h 174442"/>
                <a:gd name="connsiteX5" fmla="*/ 148051 w 148499"/>
                <a:gd name="connsiteY5" fmla="*/ 2403 h 174442"/>
                <a:gd name="connsiteX6" fmla="*/ 148813 w 148499"/>
                <a:gd name="connsiteY6" fmla="*/ 4504 h 174442"/>
                <a:gd name="connsiteX7" fmla="*/ 147479 w 148499"/>
                <a:gd name="connsiteY7" fmla="*/ 151262 h 174442"/>
                <a:gd name="connsiteX8" fmla="*/ 124604 w 148499"/>
                <a:gd name="connsiteY8" fmla="*/ 168820 h 174442"/>
                <a:gd name="connsiteX9" fmla="*/ 73706 w 148499"/>
                <a:gd name="connsiteY9" fmla="*/ 174735 h 174442"/>
                <a:gd name="connsiteX10" fmla="*/ 22999 w 148499"/>
                <a:gd name="connsiteY10" fmla="*/ 168056 h 174442"/>
                <a:gd name="connsiteX11" fmla="*/ 16708 w 148499"/>
                <a:gd name="connsiteY11" fmla="*/ 165767 h 174442"/>
                <a:gd name="connsiteX12" fmla="*/ 314 w 148499"/>
                <a:gd name="connsiteY12" fmla="*/ 149925 h 174442"/>
                <a:gd name="connsiteX13" fmla="*/ 7367 w 148499"/>
                <a:gd name="connsiteY13" fmla="*/ 6030 h 174442"/>
                <a:gd name="connsiteX14" fmla="*/ 6033 w 148499"/>
                <a:gd name="connsiteY14" fmla="*/ 149925 h 174442"/>
                <a:gd name="connsiteX15" fmla="*/ 24524 w 148499"/>
                <a:gd name="connsiteY15" fmla="*/ 162140 h 174442"/>
                <a:gd name="connsiteX16" fmla="*/ 73515 w 148499"/>
                <a:gd name="connsiteY16" fmla="*/ 168630 h 174442"/>
                <a:gd name="connsiteX17" fmla="*/ 122697 w 148499"/>
                <a:gd name="connsiteY17" fmla="*/ 162904 h 174442"/>
                <a:gd name="connsiteX18" fmla="*/ 141379 w 148499"/>
                <a:gd name="connsiteY18" fmla="*/ 150880 h 174442"/>
                <a:gd name="connsiteX19" fmla="*/ 142713 w 148499"/>
                <a:gd name="connsiteY19" fmla="*/ 6984 h 174442"/>
                <a:gd name="connsiteX20" fmla="*/ 7367 w 148499"/>
                <a:gd name="connsiteY20" fmla="*/ 6030 h 17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499" h="174442">
                  <a:moveTo>
                    <a:pt x="314" y="149925"/>
                  </a:moveTo>
                  <a:lnTo>
                    <a:pt x="1648" y="3167"/>
                  </a:lnTo>
                  <a:cubicBezTo>
                    <a:pt x="1648" y="3167"/>
                    <a:pt x="1648" y="3167"/>
                    <a:pt x="1648" y="3167"/>
                  </a:cubicBezTo>
                  <a:cubicBezTo>
                    <a:pt x="1648" y="1449"/>
                    <a:pt x="2983" y="305"/>
                    <a:pt x="4698" y="305"/>
                  </a:cubicBezTo>
                  <a:lnTo>
                    <a:pt x="145954" y="1449"/>
                  </a:lnTo>
                  <a:cubicBezTo>
                    <a:pt x="146717" y="1449"/>
                    <a:pt x="147479" y="1831"/>
                    <a:pt x="148051" y="2403"/>
                  </a:cubicBezTo>
                  <a:cubicBezTo>
                    <a:pt x="148623" y="2975"/>
                    <a:pt x="148813" y="3740"/>
                    <a:pt x="148813" y="4504"/>
                  </a:cubicBezTo>
                  <a:lnTo>
                    <a:pt x="147479" y="151262"/>
                  </a:lnTo>
                  <a:cubicBezTo>
                    <a:pt x="147479" y="158513"/>
                    <a:pt x="139473" y="164431"/>
                    <a:pt x="124604" y="168820"/>
                  </a:cubicBezTo>
                  <a:cubicBezTo>
                    <a:pt x="110878" y="172827"/>
                    <a:pt x="92959" y="174927"/>
                    <a:pt x="73706" y="174735"/>
                  </a:cubicBezTo>
                  <a:cubicBezTo>
                    <a:pt x="54643" y="174545"/>
                    <a:pt x="36533" y="172255"/>
                    <a:pt x="22999" y="168056"/>
                  </a:cubicBezTo>
                  <a:cubicBezTo>
                    <a:pt x="20711" y="167293"/>
                    <a:pt x="18614" y="166529"/>
                    <a:pt x="16708" y="165767"/>
                  </a:cubicBezTo>
                  <a:cubicBezTo>
                    <a:pt x="5842" y="161376"/>
                    <a:pt x="314" y="156033"/>
                    <a:pt x="314" y="149925"/>
                  </a:cubicBezTo>
                  <a:close/>
                  <a:moveTo>
                    <a:pt x="7367" y="6030"/>
                  </a:moveTo>
                  <a:lnTo>
                    <a:pt x="6033" y="149925"/>
                  </a:lnTo>
                  <a:cubicBezTo>
                    <a:pt x="6033" y="153170"/>
                    <a:pt x="10798" y="157941"/>
                    <a:pt x="24524" y="162140"/>
                  </a:cubicBezTo>
                  <a:cubicBezTo>
                    <a:pt x="37486" y="166147"/>
                    <a:pt x="55024" y="168438"/>
                    <a:pt x="73515" y="168630"/>
                  </a:cubicBezTo>
                  <a:cubicBezTo>
                    <a:pt x="92197" y="168820"/>
                    <a:pt x="109544" y="166721"/>
                    <a:pt x="122697" y="162904"/>
                  </a:cubicBezTo>
                  <a:cubicBezTo>
                    <a:pt x="136423" y="158895"/>
                    <a:pt x="141379" y="154124"/>
                    <a:pt x="141379" y="150880"/>
                  </a:cubicBezTo>
                  <a:lnTo>
                    <a:pt x="142713" y="6984"/>
                  </a:lnTo>
                  <a:lnTo>
                    <a:pt x="7367" y="6030"/>
                  </a:lnTo>
                  <a:close/>
                </a:path>
              </a:pathLst>
            </a:custGeom>
            <a:solidFill>
              <a:srgbClr val="000000"/>
            </a:solidFill>
            <a:ln w="1907" cap="flat">
              <a:noFill/>
              <a:prstDash val="solid"/>
              <a:miter/>
            </a:ln>
          </p:spPr>
          <p:txBody>
            <a:bodyPr rtlCol="0" anchor="ctr"/>
            <a:lstStyle/>
            <a:p>
              <a:endParaRPr lang="fr-FR"/>
            </a:p>
          </p:txBody>
        </p:sp>
        <p:sp>
          <p:nvSpPr>
            <p:cNvPr id="4718" name="Forme libre 4717">
              <a:extLst>
                <a:ext uri="{FF2B5EF4-FFF2-40B4-BE49-F238E27FC236}">
                  <a16:creationId xmlns:a16="http://schemas.microsoft.com/office/drawing/2014/main" id="{A69468A0-09F7-41DF-916E-14F3E7F84A76}"/>
                </a:ext>
              </a:extLst>
            </p:cNvPr>
            <p:cNvSpPr/>
            <p:nvPr/>
          </p:nvSpPr>
          <p:spPr>
            <a:xfrm>
              <a:off x="2963954" y="18231735"/>
              <a:ext cx="141255" cy="42383"/>
            </a:xfrm>
            <a:custGeom>
              <a:avLst/>
              <a:gdLst>
                <a:gd name="connsiteX0" fmla="*/ 71037 w 141255"/>
                <a:gd name="connsiteY0" fmla="*/ 316 h 42383"/>
                <a:gd name="connsiteX1" fmla="*/ 141569 w 141255"/>
                <a:gd name="connsiteY1" fmla="*/ 22071 h 42383"/>
                <a:gd name="connsiteX2" fmla="*/ 132038 w 141255"/>
                <a:gd name="connsiteY2" fmla="*/ 32567 h 42383"/>
                <a:gd name="connsiteX3" fmla="*/ 70846 w 141255"/>
                <a:gd name="connsiteY3" fmla="*/ 42682 h 42383"/>
                <a:gd name="connsiteX4" fmla="*/ 9654 w 141255"/>
                <a:gd name="connsiteY4" fmla="*/ 31613 h 42383"/>
                <a:gd name="connsiteX5" fmla="*/ 314 w 141255"/>
                <a:gd name="connsiteY5" fmla="*/ 20927 h 42383"/>
                <a:gd name="connsiteX6" fmla="*/ 71037 w 141255"/>
                <a:gd name="connsiteY6" fmla="*/ 316 h 4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55" h="42383">
                  <a:moveTo>
                    <a:pt x="71037" y="316"/>
                  </a:moveTo>
                  <a:cubicBezTo>
                    <a:pt x="110116" y="696"/>
                    <a:pt x="141569" y="10430"/>
                    <a:pt x="141569" y="22071"/>
                  </a:cubicBezTo>
                  <a:cubicBezTo>
                    <a:pt x="141569" y="25888"/>
                    <a:pt x="138138" y="29515"/>
                    <a:pt x="132038" y="32567"/>
                  </a:cubicBezTo>
                  <a:cubicBezTo>
                    <a:pt x="119838" y="38865"/>
                    <a:pt x="96962" y="42874"/>
                    <a:pt x="70846" y="42682"/>
                  </a:cubicBezTo>
                  <a:cubicBezTo>
                    <a:pt x="44730" y="42492"/>
                    <a:pt x="21855" y="38103"/>
                    <a:pt x="9654" y="31613"/>
                  </a:cubicBezTo>
                  <a:cubicBezTo>
                    <a:pt x="3745" y="28369"/>
                    <a:pt x="314" y="24744"/>
                    <a:pt x="314" y="20927"/>
                  </a:cubicBezTo>
                  <a:cubicBezTo>
                    <a:pt x="314" y="9284"/>
                    <a:pt x="31958" y="-66"/>
                    <a:pt x="71037" y="316"/>
                  </a:cubicBezTo>
                  <a:close/>
                </a:path>
              </a:pathLst>
            </a:custGeom>
            <a:solidFill>
              <a:srgbClr val="FFD26C"/>
            </a:solidFill>
            <a:ln w="1907" cap="flat">
              <a:noFill/>
              <a:prstDash val="solid"/>
              <a:miter/>
            </a:ln>
          </p:spPr>
          <p:txBody>
            <a:bodyPr rtlCol="0" anchor="ctr"/>
            <a:lstStyle/>
            <a:p>
              <a:endParaRPr lang="fr-FR"/>
            </a:p>
          </p:txBody>
        </p:sp>
        <p:grpSp>
          <p:nvGrpSpPr>
            <p:cNvPr id="4719" name="Graphique 2">
              <a:extLst>
                <a:ext uri="{FF2B5EF4-FFF2-40B4-BE49-F238E27FC236}">
                  <a16:creationId xmlns:a16="http://schemas.microsoft.com/office/drawing/2014/main" id="{AC7892A9-FA15-1D73-93CB-04607944AB00}"/>
                </a:ext>
              </a:extLst>
            </p:cNvPr>
            <p:cNvGrpSpPr/>
            <p:nvPr/>
          </p:nvGrpSpPr>
          <p:grpSpPr>
            <a:xfrm>
              <a:off x="2960904" y="18113796"/>
              <a:ext cx="147165" cy="163013"/>
              <a:chOff x="2960904" y="18113796"/>
              <a:chExt cx="147165" cy="163013"/>
            </a:xfrm>
            <a:solidFill>
              <a:srgbClr val="000000"/>
            </a:solidFill>
          </p:grpSpPr>
          <p:sp>
            <p:nvSpPr>
              <p:cNvPr id="4720" name="Forme libre 4719">
                <a:extLst>
                  <a:ext uri="{FF2B5EF4-FFF2-40B4-BE49-F238E27FC236}">
                    <a16:creationId xmlns:a16="http://schemas.microsoft.com/office/drawing/2014/main" id="{0676C1C3-9032-99CD-3715-C926EB6CC7C0}"/>
                  </a:ext>
                </a:extLst>
              </p:cNvPr>
              <p:cNvSpPr/>
              <p:nvPr/>
            </p:nvSpPr>
            <p:spPr>
              <a:xfrm>
                <a:off x="2960904" y="18228679"/>
                <a:ext cx="147165" cy="48130"/>
              </a:xfrm>
              <a:custGeom>
                <a:avLst/>
                <a:gdLst>
                  <a:gd name="connsiteX0" fmla="*/ 16517 w 147165"/>
                  <a:gd name="connsiteY0" fmla="*/ 39632 h 48130"/>
                  <a:gd name="connsiteX1" fmla="*/ 11180 w 147165"/>
                  <a:gd name="connsiteY1" fmla="*/ 37149 h 48130"/>
                  <a:gd name="connsiteX2" fmla="*/ 314 w 147165"/>
                  <a:gd name="connsiteY2" fmla="*/ 23790 h 48130"/>
                  <a:gd name="connsiteX3" fmla="*/ 23189 w 147165"/>
                  <a:gd name="connsiteY3" fmla="*/ 6234 h 48130"/>
                  <a:gd name="connsiteX4" fmla="*/ 74087 w 147165"/>
                  <a:gd name="connsiteY4" fmla="*/ 317 h 48130"/>
                  <a:gd name="connsiteX5" fmla="*/ 147479 w 147165"/>
                  <a:gd name="connsiteY5" fmla="*/ 24936 h 48130"/>
                  <a:gd name="connsiteX6" fmla="*/ 136232 w 147165"/>
                  <a:gd name="connsiteY6" fmla="*/ 38103 h 48130"/>
                  <a:gd name="connsiteX7" fmla="*/ 73515 w 147165"/>
                  <a:gd name="connsiteY7" fmla="*/ 48410 h 48130"/>
                  <a:gd name="connsiteX8" fmla="*/ 16517 w 147165"/>
                  <a:gd name="connsiteY8" fmla="*/ 39632 h 48130"/>
                  <a:gd name="connsiteX9" fmla="*/ 16517 w 147165"/>
                  <a:gd name="connsiteY9" fmla="*/ 39632 h 48130"/>
                  <a:gd name="connsiteX10" fmla="*/ 123079 w 147165"/>
                  <a:gd name="connsiteY10" fmla="*/ 12721 h 48130"/>
                  <a:gd name="connsiteX11" fmla="*/ 74087 w 147165"/>
                  <a:gd name="connsiteY11" fmla="*/ 6234 h 48130"/>
                  <a:gd name="connsiteX12" fmla="*/ 24905 w 147165"/>
                  <a:gd name="connsiteY12" fmla="*/ 11959 h 48130"/>
                  <a:gd name="connsiteX13" fmla="*/ 6223 w 147165"/>
                  <a:gd name="connsiteY13" fmla="*/ 23982 h 48130"/>
                  <a:gd name="connsiteX14" fmla="*/ 14039 w 147165"/>
                  <a:gd name="connsiteY14" fmla="*/ 31998 h 48130"/>
                  <a:gd name="connsiteX15" fmla="*/ 73896 w 147165"/>
                  <a:gd name="connsiteY15" fmla="*/ 42684 h 48130"/>
                  <a:gd name="connsiteX16" fmla="*/ 133754 w 147165"/>
                  <a:gd name="connsiteY16" fmla="*/ 32952 h 48130"/>
                  <a:gd name="connsiteX17" fmla="*/ 141760 w 147165"/>
                  <a:gd name="connsiteY17" fmla="*/ 25126 h 48130"/>
                  <a:gd name="connsiteX18" fmla="*/ 129179 w 147165"/>
                  <a:gd name="connsiteY18" fmla="*/ 15012 h 48130"/>
                  <a:gd name="connsiteX19" fmla="*/ 123079 w 147165"/>
                  <a:gd name="connsiteY19" fmla="*/ 12721 h 48130"/>
                  <a:gd name="connsiteX20" fmla="*/ 3173 w 147165"/>
                  <a:gd name="connsiteY20" fmla="*/ 23982 h 48130"/>
                  <a:gd name="connsiteX21" fmla="*/ 3173 w 147165"/>
                  <a:gd name="connsiteY21" fmla="*/ 23982 h 48130"/>
                  <a:gd name="connsiteX22" fmla="*/ 3173 w 147165"/>
                  <a:gd name="connsiteY22" fmla="*/ 23982 h 4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165" h="48130">
                    <a:moveTo>
                      <a:pt x="16517" y="39632"/>
                    </a:moveTo>
                    <a:cubicBezTo>
                      <a:pt x="14611" y="38867"/>
                      <a:pt x="12895" y="38103"/>
                      <a:pt x="11180" y="37149"/>
                    </a:cubicBezTo>
                    <a:cubicBezTo>
                      <a:pt x="3936" y="33332"/>
                      <a:pt x="314" y="28753"/>
                      <a:pt x="314" y="23790"/>
                    </a:cubicBezTo>
                    <a:cubicBezTo>
                      <a:pt x="314" y="16538"/>
                      <a:pt x="8320" y="10623"/>
                      <a:pt x="23189" y="6234"/>
                    </a:cubicBezTo>
                    <a:cubicBezTo>
                      <a:pt x="36914" y="2225"/>
                      <a:pt x="54834" y="126"/>
                      <a:pt x="74087" y="317"/>
                    </a:cubicBezTo>
                    <a:cubicBezTo>
                      <a:pt x="109735" y="508"/>
                      <a:pt x="147670" y="9287"/>
                      <a:pt x="147479" y="24936"/>
                    </a:cubicBezTo>
                    <a:cubicBezTo>
                      <a:pt x="147479" y="29897"/>
                      <a:pt x="143666" y="34286"/>
                      <a:pt x="136232" y="38103"/>
                    </a:cubicBezTo>
                    <a:cubicBezTo>
                      <a:pt x="122888" y="44783"/>
                      <a:pt x="99631" y="48792"/>
                      <a:pt x="73515" y="48410"/>
                    </a:cubicBezTo>
                    <a:cubicBezTo>
                      <a:pt x="51021" y="48410"/>
                      <a:pt x="30242" y="45165"/>
                      <a:pt x="16517" y="39632"/>
                    </a:cubicBezTo>
                    <a:lnTo>
                      <a:pt x="16517" y="39632"/>
                    </a:lnTo>
                    <a:close/>
                    <a:moveTo>
                      <a:pt x="123079" y="12721"/>
                    </a:moveTo>
                    <a:cubicBezTo>
                      <a:pt x="110116" y="8714"/>
                      <a:pt x="92578" y="6424"/>
                      <a:pt x="74087" y="6234"/>
                    </a:cubicBezTo>
                    <a:cubicBezTo>
                      <a:pt x="55405" y="6042"/>
                      <a:pt x="38058" y="8142"/>
                      <a:pt x="24905" y="11959"/>
                    </a:cubicBezTo>
                    <a:cubicBezTo>
                      <a:pt x="11180" y="15966"/>
                      <a:pt x="6223" y="20737"/>
                      <a:pt x="6223" y="23982"/>
                    </a:cubicBezTo>
                    <a:cubicBezTo>
                      <a:pt x="6223" y="26463"/>
                      <a:pt x="8892" y="29325"/>
                      <a:pt x="14039" y="31998"/>
                    </a:cubicBezTo>
                    <a:cubicBezTo>
                      <a:pt x="26239" y="38485"/>
                      <a:pt x="49115" y="42494"/>
                      <a:pt x="73896" y="42684"/>
                    </a:cubicBezTo>
                    <a:cubicBezTo>
                      <a:pt x="98678" y="42874"/>
                      <a:pt x="121554" y="39057"/>
                      <a:pt x="133754" y="32952"/>
                    </a:cubicBezTo>
                    <a:cubicBezTo>
                      <a:pt x="138901" y="30279"/>
                      <a:pt x="141760" y="27607"/>
                      <a:pt x="141760" y="25126"/>
                    </a:cubicBezTo>
                    <a:cubicBezTo>
                      <a:pt x="141760" y="22456"/>
                      <a:pt x="138329" y="18639"/>
                      <a:pt x="129179" y="15012"/>
                    </a:cubicBezTo>
                    <a:cubicBezTo>
                      <a:pt x="127082" y="14058"/>
                      <a:pt x="124985" y="13294"/>
                      <a:pt x="123079" y="12721"/>
                    </a:cubicBezTo>
                    <a:close/>
                    <a:moveTo>
                      <a:pt x="3173" y="23982"/>
                    </a:moveTo>
                    <a:lnTo>
                      <a:pt x="3173" y="23982"/>
                    </a:lnTo>
                    <a:lnTo>
                      <a:pt x="3173" y="23982"/>
                    </a:lnTo>
                    <a:close/>
                  </a:path>
                </a:pathLst>
              </a:custGeom>
              <a:solidFill>
                <a:srgbClr val="000000"/>
              </a:solidFill>
              <a:ln w="1907" cap="flat">
                <a:noFill/>
                <a:prstDash val="solid"/>
                <a:miter/>
              </a:ln>
            </p:spPr>
            <p:txBody>
              <a:bodyPr rtlCol="0" anchor="ctr"/>
              <a:lstStyle/>
              <a:p>
                <a:endParaRPr lang="fr-FR"/>
              </a:p>
            </p:txBody>
          </p:sp>
          <p:sp>
            <p:nvSpPr>
              <p:cNvPr id="4721" name="Forme libre 4720">
                <a:extLst>
                  <a:ext uri="{FF2B5EF4-FFF2-40B4-BE49-F238E27FC236}">
                    <a16:creationId xmlns:a16="http://schemas.microsoft.com/office/drawing/2014/main" id="{04501DA1-584A-5B21-5B71-30F76EB4F2A2}"/>
                  </a:ext>
                </a:extLst>
              </p:cNvPr>
              <p:cNvSpPr/>
              <p:nvPr/>
            </p:nvSpPr>
            <p:spPr>
              <a:xfrm>
                <a:off x="2973104" y="18252922"/>
                <a:ext cx="122383" cy="21196"/>
              </a:xfrm>
              <a:custGeom>
                <a:avLst/>
                <a:gdLst>
                  <a:gd name="connsiteX0" fmla="*/ 61696 w 122383"/>
                  <a:gd name="connsiteY0" fmla="*/ 311 h 21196"/>
                  <a:gd name="connsiteX1" fmla="*/ 122697 w 122383"/>
                  <a:gd name="connsiteY1" fmla="*/ 11380 h 21196"/>
                  <a:gd name="connsiteX2" fmla="*/ 61505 w 122383"/>
                  <a:gd name="connsiteY2" fmla="*/ 21494 h 21196"/>
                  <a:gd name="connsiteX3" fmla="*/ 314 w 122383"/>
                  <a:gd name="connsiteY3" fmla="*/ 10426 h 21196"/>
                  <a:gd name="connsiteX4" fmla="*/ 61696 w 122383"/>
                  <a:gd name="connsiteY4" fmla="*/ 311 h 21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83" h="21196">
                    <a:moveTo>
                      <a:pt x="61696" y="311"/>
                    </a:moveTo>
                    <a:cubicBezTo>
                      <a:pt x="87812" y="501"/>
                      <a:pt x="110688" y="4892"/>
                      <a:pt x="122697" y="11380"/>
                    </a:cubicBezTo>
                    <a:cubicBezTo>
                      <a:pt x="110497" y="17677"/>
                      <a:pt x="87622" y="21686"/>
                      <a:pt x="61505" y="21494"/>
                    </a:cubicBezTo>
                    <a:cubicBezTo>
                      <a:pt x="35389" y="21304"/>
                      <a:pt x="12514" y="16915"/>
                      <a:pt x="314" y="10426"/>
                    </a:cubicBezTo>
                    <a:cubicBezTo>
                      <a:pt x="12705" y="4128"/>
                      <a:pt x="35389" y="121"/>
                      <a:pt x="61696" y="311"/>
                    </a:cubicBezTo>
                    <a:close/>
                  </a:path>
                </a:pathLst>
              </a:custGeom>
              <a:solidFill>
                <a:srgbClr val="000000"/>
              </a:solidFill>
              <a:ln w="1907" cap="flat">
                <a:noFill/>
                <a:prstDash val="solid"/>
                <a:miter/>
              </a:ln>
            </p:spPr>
            <p:txBody>
              <a:bodyPr rtlCol="0" anchor="ctr"/>
              <a:lstStyle/>
              <a:p>
                <a:endParaRPr lang="fr-FR"/>
              </a:p>
            </p:txBody>
          </p:sp>
          <p:sp>
            <p:nvSpPr>
              <p:cNvPr id="4722" name="Forme libre 4721">
                <a:extLst>
                  <a:ext uri="{FF2B5EF4-FFF2-40B4-BE49-F238E27FC236}">
                    <a16:creationId xmlns:a16="http://schemas.microsoft.com/office/drawing/2014/main" id="{50265935-F830-A321-CCC5-80F30657A9B4}"/>
                  </a:ext>
                </a:extLst>
              </p:cNvPr>
              <p:cNvSpPr/>
              <p:nvPr/>
            </p:nvSpPr>
            <p:spPr>
              <a:xfrm>
                <a:off x="2970099" y="18113796"/>
                <a:ext cx="128584" cy="163013"/>
              </a:xfrm>
              <a:custGeom>
                <a:avLst/>
                <a:gdLst>
                  <a:gd name="connsiteX0" fmla="*/ 1984 w 128584"/>
                  <a:gd name="connsiteY0" fmla="*/ 152032 h 163013"/>
                  <a:gd name="connsiteX1" fmla="*/ 650 w 128584"/>
                  <a:gd name="connsiteY1" fmla="*/ 150698 h 163013"/>
                  <a:gd name="connsiteX2" fmla="*/ 1984 w 128584"/>
                  <a:gd name="connsiteY2" fmla="*/ 146689 h 163013"/>
                  <a:gd name="connsiteX3" fmla="*/ 64701 w 128584"/>
                  <a:gd name="connsiteY3" fmla="*/ 136193 h 163013"/>
                  <a:gd name="connsiteX4" fmla="*/ 127227 w 128584"/>
                  <a:gd name="connsiteY4" fmla="*/ 147643 h 163013"/>
                  <a:gd name="connsiteX5" fmla="*/ 128562 w 128584"/>
                  <a:gd name="connsiteY5" fmla="*/ 148979 h 163013"/>
                  <a:gd name="connsiteX6" fmla="*/ 127227 w 128584"/>
                  <a:gd name="connsiteY6" fmla="*/ 152986 h 163013"/>
                  <a:gd name="connsiteX7" fmla="*/ 64511 w 128584"/>
                  <a:gd name="connsiteY7" fmla="*/ 163293 h 163013"/>
                  <a:gd name="connsiteX8" fmla="*/ 7513 w 128584"/>
                  <a:gd name="connsiteY8" fmla="*/ 154323 h 163013"/>
                  <a:gd name="connsiteX9" fmla="*/ 1984 w 128584"/>
                  <a:gd name="connsiteY9" fmla="*/ 152032 h 163013"/>
                  <a:gd name="connsiteX10" fmla="*/ 64701 w 128584"/>
                  <a:gd name="connsiteY10" fmla="*/ 142300 h 163013"/>
                  <a:gd name="connsiteX11" fmla="*/ 10753 w 128584"/>
                  <a:gd name="connsiteY11" fmla="*/ 149552 h 163013"/>
                  <a:gd name="connsiteX12" fmla="*/ 64511 w 128584"/>
                  <a:gd name="connsiteY12" fmla="*/ 157567 h 163013"/>
                  <a:gd name="connsiteX13" fmla="*/ 118458 w 128584"/>
                  <a:gd name="connsiteY13" fmla="*/ 150316 h 163013"/>
                  <a:gd name="connsiteX14" fmla="*/ 64701 w 128584"/>
                  <a:gd name="connsiteY14" fmla="*/ 142300 h 163013"/>
                  <a:gd name="connsiteX15" fmla="*/ 78426 w 128584"/>
                  <a:gd name="connsiteY15" fmla="*/ 107184 h 163013"/>
                  <a:gd name="connsiteX16" fmla="*/ 77473 w 128584"/>
                  <a:gd name="connsiteY16" fmla="*/ 106612 h 163013"/>
                  <a:gd name="connsiteX17" fmla="*/ 77473 w 128584"/>
                  <a:gd name="connsiteY17" fmla="*/ 106612 h 163013"/>
                  <a:gd name="connsiteX18" fmla="*/ 77283 w 128584"/>
                  <a:gd name="connsiteY18" fmla="*/ 102413 h 163013"/>
                  <a:gd name="connsiteX19" fmla="*/ 77283 w 128584"/>
                  <a:gd name="connsiteY19" fmla="*/ 86573 h 163013"/>
                  <a:gd name="connsiteX20" fmla="*/ 69658 w 128584"/>
                  <a:gd name="connsiteY20" fmla="*/ 76841 h 163013"/>
                  <a:gd name="connsiteX21" fmla="*/ 64701 w 128584"/>
                  <a:gd name="connsiteY21" fmla="*/ 70924 h 163013"/>
                  <a:gd name="connsiteX22" fmla="*/ 58792 w 128584"/>
                  <a:gd name="connsiteY22" fmla="*/ 49168 h 163013"/>
                  <a:gd name="connsiteX23" fmla="*/ 69276 w 128584"/>
                  <a:gd name="connsiteY23" fmla="*/ 35999 h 163013"/>
                  <a:gd name="connsiteX24" fmla="*/ 76520 w 128584"/>
                  <a:gd name="connsiteY24" fmla="*/ 28558 h 163013"/>
                  <a:gd name="connsiteX25" fmla="*/ 78617 w 128584"/>
                  <a:gd name="connsiteY25" fmla="*/ 16153 h 163013"/>
                  <a:gd name="connsiteX26" fmla="*/ 71564 w 128584"/>
                  <a:gd name="connsiteY26" fmla="*/ 5656 h 163013"/>
                  <a:gd name="connsiteX27" fmla="*/ 71564 w 128584"/>
                  <a:gd name="connsiteY27" fmla="*/ 5656 h 163013"/>
                  <a:gd name="connsiteX28" fmla="*/ 70611 w 128584"/>
                  <a:gd name="connsiteY28" fmla="*/ 1647 h 163013"/>
                  <a:gd name="connsiteX29" fmla="*/ 74614 w 128584"/>
                  <a:gd name="connsiteY29" fmla="*/ 693 h 163013"/>
                  <a:gd name="connsiteX30" fmla="*/ 84336 w 128584"/>
                  <a:gd name="connsiteY30" fmla="*/ 14816 h 163013"/>
                  <a:gd name="connsiteX31" fmla="*/ 81477 w 128584"/>
                  <a:gd name="connsiteY31" fmla="*/ 31800 h 163013"/>
                  <a:gd name="connsiteX32" fmla="*/ 73089 w 128584"/>
                  <a:gd name="connsiteY32" fmla="*/ 40580 h 163013"/>
                  <a:gd name="connsiteX33" fmla="*/ 64511 w 128584"/>
                  <a:gd name="connsiteY33" fmla="*/ 51077 h 163013"/>
                  <a:gd name="connsiteX34" fmla="*/ 69467 w 128584"/>
                  <a:gd name="connsiteY34" fmla="*/ 67489 h 163013"/>
                  <a:gd name="connsiteX35" fmla="*/ 74233 w 128584"/>
                  <a:gd name="connsiteY35" fmla="*/ 73024 h 163013"/>
                  <a:gd name="connsiteX36" fmla="*/ 82620 w 128584"/>
                  <a:gd name="connsiteY36" fmla="*/ 83902 h 163013"/>
                  <a:gd name="connsiteX37" fmla="*/ 81667 w 128584"/>
                  <a:gd name="connsiteY37" fmla="*/ 106612 h 163013"/>
                  <a:gd name="connsiteX38" fmla="*/ 78426 w 128584"/>
                  <a:gd name="connsiteY38" fmla="*/ 107184 h 163013"/>
                  <a:gd name="connsiteX39" fmla="*/ 78426 w 128584"/>
                  <a:gd name="connsiteY39" fmla="*/ 107184 h 163013"/>
                  <a:gd name="connsiteX40" fmla="*/ 48688 w 128584"/>
                  <a:gd name="connsiteY40" fmla="*/ 95353 h 163013"/>
                  <a:gd name="connsiteX41" fmla="*/ 41254 w 128584"/>
                  <a:gd name="connsiteY41" fmla="*/ 81230 h 163013"/>
                  <a:gd name="connsiteX42" fmla="*/ 37823 w 128584"/>
                  <a:gd name="connsiteY42" fmla="*/ 78177 h 163013"/>
                  <a:gd name="connsiteX43" fmla="*/ 27529 w 128584"/>
                  <a:gd name="connsiteY43" fmla="*/ 66726 h 163013"/>
                  <a:gd name="connsiteX44" fmla="*/ 35726 w 128584"/>
                  <a:gd name="connsiteY44" fmla="*/ 34855 h 163013"/>
                  <a:gd name="connsiteX45" fmla="*/ 35726 w 128584"/>
                  <a:gd name="connsiteY45" fmla="*/ 34855 h 163013"/>
                  <a:gd name="connsiteX46" fmla="*/ 39729 w 128584"/>
                  <a:gd name="connsiteY46" fmla="*/ 35809 h 163013"/>
                  <a:gd name="connsiteX47" fmla="*/ 38776 w 128584"/>
                  <a:gd name="connsiteY47" fmla="*/ 39816 h 163013"/>
                  <a:gd name="connsiteX48" fmla="*/ 32676 w 128584"/>
                  <a:gd name="connsiteY48" fmla="*/ 63864 h 163013"/>
                  <a:gd name="connsiteX49" fmla="*/ 41826 w 128584"/>
                  <a:gd name="connsiteY49" fmla="*/ 73786 h 163013"/>
                  <a:gd name="connsiteX50" fmla="*/ 45448 w 128584"/>
                  <a:gd name="connsiteY50" fmla="*/ 77031 h 163013"/>
                  <a:gd name="connsiteX51" fmla="*/ 54598 w 128584"/>
                  <a:gd name="connsiteY51" fmla="*/ 96115 h 163013"/>
                  <a:gd name="connsiteX52" fmla="*/ 54407 w 128584"/>
                  <a:gd name="connsiteY52" fmla="*/ 96879 h 163013"/>
                  <a:gd name="connsiteX53" fmla="*/ 50595 w 128584"/>
                  <a:gd name="connsiteY53" fmla="*/ 98596 h 163013"/>
                  <a:gd name="connsiteX54" fmla="*/ 48688 w 128584"/>
                  <a:gd name="connsiteY54" fmla="*/ 95353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8584" h="163013">
                    <a:moveTo>
                      <a:pt x="1984" y="152032"/>
                    </a:moveTo>
                    <a:cubicBezTo>
                      <a:pt x="1413" y="151842"/>
                      <a:pt x="1031" y="151270"/>
                      <a:pt x="650" y="150698"/>
                    </a:cubicBezTo>
                    <a:cubicBezTo>
                      <a:pt x="-113" y="149170"/>
                      <a:pt x="459" y="147453"/>
                      <a:pt x="1984" y="146689"/>
                    </a:cubicBezTo>
                    <a:cubicBezTo>
                      <a:pt x="15328" y="140009"/>
                      <a:pt x="38585" y="136002"/>
                      <a:pt x="64701" y="136193"/>
                    </a:cubicBezTo>
                    <a:cubicBezTo>
                      <a:pt x="90627" y="136385"/>
                      <a:pt x="114074" y="140582"/>
                      <a:pt x="127227" y="147643"/>
                    </a:cubicBezTo>
                    <a:cubicBezTo>
                      <a:pt x="127799" y="147835"/>
                      <a:pt x="128180" y="148407"/>
                      <a:pt x="128562" y="148979"/>
                    </a:cubicBezTo>
                    <a:cubicBezTo>
                      <a:pt x="129324" y="150506"/>
                      <a:pt x="128752" y="152224"/>
                      <a:pt x="127227" y="152986"/>
                    </a:cubicBezTo>
                    <a:cubicBezTo>
                      <a:pt x="113883" y="159666"/>
                      <a:pt x="90627" y="163675"/>
                      <a:pt x="64511" y="163293"/>
                    </a:cubicBezTo>
                    <a:cubicBezTo>
                      <a:pt x="41826" y="163103"/>
                      <a:pt x="21047" y="159858"/>
                      <a:pt x="7513" y="154323"/>
                    </a:cubicBezTo>
                    <a:cubicBezTo>
                      <a:pt x="5416" y="153751"/>
                      <a:pt x="3700" y="152986"/>
                      <a:pt x="1984" y="152032"/>
                    </a:cubicBezTo>
                    <a:close/>
                    <a:moveTo>
                      <a:pt x="64701" y="142300"/>
                    </a:moveTo>
                    <a:cubicBezTo>
                      <a:pt x="43541" y="142110"/>
                      <a:pt x="23716" y="144781"/>
                      <a:pt x="10753" y="149552"/>
                    </a:cubicBezTo>
                    <a:cubicBezTo>
                      <a:pt x="23716" y="154515"/>
                      <a:pt x="43541" y="157377"/>
                      <a:pt x="64511" y="157567"/>
                    </a:cubicBezTo>
                    <a:cubicBezTo>
                      <a:pt x="85670" y="157758"/>
                      <a:pt x="105496" y="155087"/>
                      <a:pt x="118458" y="150316"/>
                    </a:cubicBezTo>
                    <a:cubicBezTo>
                      <a:pt x="105496" y="145545"/>
                      <a:pt x="85670" y="142490"/>
                      <a:pt x="64701" y="142300"/>
                    </a:cubicBezTo>
                    <a:close/>
                    <a:moveTo>
                      <a:pt x="78426" y="107184"/>
                    </a:moveTo>
                    <a:cubicBezTo>
                      <a:pt x="78045" y="106994"/>
                      <a:pt x="77855" y="106804"/>
                      <a:pt x="77473" y="106612"/>
                    </a:cubicBezTo>
                    <a:cubicBezTo>
                      <a:pt x="77473" y="106612"/>
                      <a:pt x="77473" y="106612"/>
                      <a:pt x="77473" y="106612"/>
                    </a:cubicBezTo>
                    <a:cubicBezTo>
                      <a:pt x="76330" y="105467"/>
                      <a:pt x="76139" y="103749"/>
                      <a:pt x="77283" y="102413"/>
                    </a:cubicBezTo>
                    <a:cubicBezTo>
                      <a:pt x="81095" y="98216"/>
                      <a:pt x="79951" y="91344"/>
                      <a:pt x="77283" y="86573"/>
                    </a:cubicBezTo>
                    <a:cubicBezTo>
                      <a:pt x="75376" y="83138"/>
                      <a:pt x="72517" y="80086"/>
                      <a:pt x="69658" y="76841"/>
                    </a:cubicBezTo>
                    <a:cubicBezTo>
                      <a:pt x="67942" y="74932"/>
                      <a:pt x="66226" y="73024"/>
                      <a:pt x="64701" y="70924"/>
                    </a:cubicBezTo>
                    <a:cubicBezTo>
                      <a:pt x="58982" y="63482"/>
                      <a:pt x="56885" y="55656"/>
                      <a:pt x="58792" y="49168"/>
                    </a:cubicBezTo>
                    <a:cubicBezTo>
                      <a:pt x="60507" y="43443"/>
                      <a:pt x="64892" y="39626"/>
                      <a:pt x="69276" y="35999"/>
                    </a:cubicBezTo>
                    <a:cubicBezTo>
                      <a:pt x="72136" y="33519"/>
                      <a:pt x="74805" y="31228"/>
                      <a:pt x="76520" y="28558"/>
                    </a:cubicBezTo>
                    <a:cubicBezTo>
                      <a:pt x="78808" y="25121"/>
                      <a:pt x="79570" y="20542"/>
                      <a:pt x="78617" y="16153"/>
                    </a:cubicBezTo>
                    <a:cubicBezTo>
                      <a:pt x="77664" y="11762"/>
                      <a:pt x="74995" y="7945"/>
                      <a:pt x="71564" y="5656"/>
                    </a:cubicBezTo>
                    <a:lnTo>
                      <a:pt x="71564" y="5656"/>
                    </a:lnTo>
                    <a:cubicBezTo>
                      <a:pt x="70229" y="4702"/>
                      <a:pt x="69848" y="2984"/>
                      <a:pt x="70611" y="1647"/>
                    </a:cubicBezTo>
                    <a:cubicBezTo>
                      <a:pt x="71564" y="311"/>
                      <a:pt x="73279" y="-69"/>
                      <a:pt x="74614" y="693"/>
                    </a:cubicBezTo>
                    <a:cubicBezTo>
                      <a:pt x="79380" y="3748"/>
                      <a:pt x="83002" y="8899"/>
                      <a:pt x="84336" y="14816"/>
                    </a:cubicBezTo>
                    <a:cubicBezTo>
                      <a:pt x="85670" y="20732"/>
                      <a:pt x="84527" y="27029"/>
                      <a:pt x="81477" y="31800"/>
                    </a:cubicBezTo>
                    <a:cubicBezTo>
                      <a:pt x="79189" y="35237"/>
                      <a:pt x="76139" y="37908"/>
                      <a:pt x="73089" y="40580"/>
                    </a:cubicBezTo>
                    <a:cubicBezTo>
                      <a:pt x="69276" y="43825"/>
                      <a:pt x="65654" y="46878"/>
                      <a:pt x="64511" y="51077"/>
                    </a:cubicBezTo>
                    <a:cubicBezTo>
                      <a:pt x="62604" y="57374"/>
                      <a:pt x="66798" y="64054"/>
                      <a:pt x="69467" y="67489"/>
                    </a:cubicBezTo>
                    <a:cubicBezTo>
                      <a:pt x="70992" y="69397"/>
                      <a:pt x="72517" y="71115"/>
                      <a:pt x="74233" y="73024"/>
                    </a:cubicBezTo>
                    <a:cubicBezTo>
                      <a:pt x="77283" y="76269"/>
                      <a:pt x="80333" y="79703"/>
                      <a:pt x="82620" y="83902"/>
                    </a:cubicBezTo>
                    <a:cubicBezTo>
                      <a:pt x="86433" y="90582"/>
                      <a:pt x="87577" y="100314"/>
                      <a:pt x="81667" y="106612"/>
                    </a:cubicBezTo>
                    <a:cubicBezTo>
                      <a:pt x="80905" y="107376"/>
                      <a:pt x="79570" y="107758"/>
                      <a:pt x="78426" y="107184"/>
                    </a:cubicBezTo>
                    <a:lnTo>
                      <a:pt x="78426" y="107184"/>
                    </a:lnTo>
                    <a:close/>
                    <a:moveTo>
                      <a:pt x="48688" y="95353"/>
                    </a:moveTo>
                    <a:cubicBezTo>
                      <a:pt x="49260" y="89818"/>
                      <a:pt x="44876" y="84665"/>
                      <a:pt x="41254" y="81230"/>
                    </a:cubicBezTo>
                    <a:cubicBezTo>
                      <a:pt x="40110" y="80086"/>
                      <a:pt x="38966" y="79131"/>
                      <a:pt x="37823" y="78177"/>
                    </a:cubicBezTo>
                    <a:cubicBezTo>
                      <a:pt x="34010" y="74932"/>
                      <a:pt x="30007" y="71498"/>
                      <a:pt x="27529" y="66726"/>
                    </a:cubicBezTo>
                    <a:cubicBezTo>
                      <a:pt x="21619" y="56230"/>
                      <a:pt x="25432" y="41343"/>
                      <a:pt x="35726" y="34855"/>
                    </a:cubicBezTo>
                    <a:lnTo>
                      <a:pt x="35726" y="34855"/>
                    </a:lnTo>
                    <a:cubicBezTo>
                      <a:pt x="37060" y="33901"/>
                      <a:pt x="38966" y="34473"/>
                      <a:pt x="39729" y="35809"/>
                    </a:cubicBezTo>
                    <a:cubicBezTo>
                      <a:pt x="40491" y="37146"/>
                      <a:pt x="40110" y="39054"/>
                      <a:pt x="38776" y="39816"/>
                    </a:cubicBezTo>
                    <a:cubicBezTo>
                      <a:pt x="31151" y="44587"/>
                      <a:pt x="28101" y="55848"/>
                      <a:pt x="32676" y="63864"/>
                    </a:cubicBezTo>
                    <a:cubicBezTo>
                      <a:pt x="34773" y="67681"/>
                      <a:pt x="38204" y="70543"/>
                      <a:pt x="41826" y="73786"/>
                    </a:cubicBezTo>
                    <a:cubicBezTo>
                      <a:pt x="42970" y="74932"/>
                      <a:pt x="44304" y="75887"/>
                      <a:pt x="45448" y="77031"/>
                    </a:cubicBezTo>
                    <a:cubicBezTo>
                      <a:pt x="52120" y="83328"/>
                      <a:pt x="55360" y="89818"/>
                      <a:pt x="54598" y="96115"/>
                    </a:cubicBezTo>
                    <a:cubicBezTo>
                      <a:pt x="54598" y="96307"/>
                      <a:pt x="54598" y="96687"/>
                      <a:pt x="54407" y="96879"/>
                    </a:cubicBezTo>
                    <a:cubicBezTo>
                      <a:pt x="53835" y="98406"/>
                      <a:pt x="52120" y="99170"/>
                      <a:pt x="50595" y="98596"/>
                    </a:cubicBezTo>
                    <a:cubicBezTo>
                      <a:pt x="49260" y="97834"/>
                      <a:pt x="48688" y="96687"/>
                      <a:pt x="48688" y="95353"/>
                    </a:cubicBezTo>
                    <a:close/>
                  </a:path>
                </a:pathLst>
              </a:custGeom>
              <a:solidFill>
                <a:srgbClr val="000000"/>
              </a:solidFill>
              <a:ln w="1907" cap="flat">
                <a:noFill/>
                <a:prstDash val="solid"/>
                <a:miter/>
              </a:ln>
            </p:spPr>
            <p:txBody>
              <a:bodyPr rtlCol="0" anchor="ctr"/>
              <a:lstStyle/>
              <a:p>
                <a:endParaRPr lang="fr-FR"/>
              </a:p>
            </p:txBody>
          </p:sp>
        </p:grpSp>
      </p:grpSp>
      <p:grpSp>
        <p:nvGrpSpPr>
          <p:cNvPr id="4723" name="Graphique 2">
            <a:extLst>
              <a:ext uri="{FF2B5EF4-FFF2-40B4-BE49-F238E27FC236}">
                <a16:creationId xmlns:a16="http://schemas.microsoft.com/office/drawing/2014/main" id="{DFCC8990-6E73-0E02-BE8E-7E05C2692A1E}"/>
              </a:ext>
            </a:extLst>
          </p:cNvPr>
          <p:cNvGrpSpPr/>
          <p:nvPr userDrawn="1"/>
        </p:nvGrpSpPr>
        <p:grpSpPr>
          <a:xfrm>
            <a:off x="3505852" y="4072044"/>
            <a:ext cx="1392177" cy="1255290"/>
            <a:chOff x="3815539" y="15651421"/>
            <a:chExt cx="1392177" cy="1255290"/>
          </a:xfrm>
        </p:grpSpPr>
        <p:sp>
          <p:nvSpPr>
            <p:cNvPr id="4724" name="Forme libre 4723">
              <a:extLst>
                <a:ext uri="{FF2B5EF4-FFF2-40B4-BE49-F238E27FC236}">
                  <a16:creationId xmlns:a16="http://schemas.microsoft.com/office/drawing/2014/main" id="{F110AAE9-161B-CFC3-C7B2-B75E029ED6D8}"/>
                </a:ext>
              </a:extLst>
            </p:cNvPr>
            <p:cNvSpPr/>
            <p:nvPr/>
          </p:nvSpPr>
          <p:spPr>
            <a:xfrm>
              <a:off x="3884176" y="15653555"/>
              <a:ext cx="1258289" cy="1251007"/>
            </a:xfrm>
            <a:custGeom>
              <a:avLst/>
              <a:gdLst>
                <a:gd name="connsiteX0" fmla="*/ 1237229 w 1258289"/>
                <a:gd name="connsiteY0" fmla="*/ 1172606 h 1251007"/>
                <a:gd name="connsiteX1" fmla="*/ -21060 w 1258289"/>
                <a:gd name="connsiteY1" fmla="*/ 1172606 h 1251007"/>
                <a:gd name="connsiteX2" fmla="*/ 14273 w 1258289"/>
                <a:gd name="connsiteY2" fmla="*/ 1116171 h 1251007"/>
                <a:gd name="connsiteX3" fmla="*/ 68083 w 1258289"/>
                <a:gd name="connsiteY3" fmla="*/ 1104835 h 1251007"/>
                <a:gd name="connsiteX4" fmla="*/ 111028 w 1258289"/>
                <a:gd name="connsiteY4" fmla="*/ 999529 h 1251007"/>
                <a:gd name="connsiteX5" fmla="*/ 282776 w 1258289"/>
                <a:gd name="connsiteY5" fmla="*/ 939043 h 1251007"/>
                <a:gd name="connsiteX6" fmla="*/ 326811 w 1258289"/>
                <a:gd name="connsiteY6" fmla="*/ 823647 h 1251007"/>
                <a:gd name="connsiteX7" fmla="*/ 441496 w 1258289"/>
                <a:gd name="connsiteY7" fmla="*/ 766228 h 1251007"/>
                <a:gd name="connsiteX8" fmla="*/ 442355 w 1258289"/>
                <a:gd name="connsiteY8" fmla="*/ 740833 h 1251007"/>
                <a:gd name="connsiteX9" fmla="*/ 543567 w 1258289"/>
                <a:gd name="connsiteY9" fmla="*/ 597105 h 1251007"/>
                <a:gd name="connsiteX10" fmla="*/ 633899 w 1258289"/>
                <a:gd name="connsiteY10" fmla="*/ 535619 h 1251007"/>
                <a:gd name="connsiteX11" fmla="*/ 641197 w 1258289"/>
                <a:gd name="connsiteY11" fmla="*/ 454707 h 1251007"/>
                <a:gd name="connsiteX12" fmla="*/ 664874 w 1258289"/>
                <a:gd name="connsiteY12" fmla="*/ 192156 h 1251007"/>
                <a:gd name="connsiteX13" fmla="*/ 745861 w 1258289"/>
                <a:gd name="connsiteY13" fmla="*/ 65786 h 1251007"/>
                <a:gd name="connsiteX14" fmla="*/ 780649 w 1258289"/>
                <a:gd name="connsiteY14" fmla="*/ 58763 h 1251007"/>
                <a:gd name="connsiteX15" fmla="*/ 852390 w 1258289"/>
                <a:gd name="connsiteY15" fmla="*/ -78402 h 1251007"/>
                <a:gd name="connsiteX16" fmla="*/ 945330 w 1258289"/>
                <a:gd name="connsiteY16" fmla="*/ 283435 h 1251007"/>
                <a:gd name="connsiteX17" fmla="*/ 1024699 w 1258289"/>
                <a:gd name="connsiteY17" fmla="*/ 337490 h 1251007"/>
                <a:gd name="connsiteX18" fmla="*/ 1067479 w 1258289"/>
                <a:gd name="connsiteY18" fmla="*/ 612773 h 1251007"/>
                <a:gd name="connsiteX19" fmla="*/ 1074711 w 1258289"/>
                <a:gd name="connsiteY19" fmla="*/ 659315 h 1251007"/>
                <a:gd name="connsiteX20" fmla="*/ 1142654 w 1258289"/>
                <a:gd name="connsiteY20" fmla="*/ 723050 h 1251007"/>
                <a:gd name="connsiteX21" fmla="*/ 1237229 w 1258289"/>
                <a:gd name="connsiteY21" fmla="*/ 1172606 h 1251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58289" h="1251007">
                  <a:moveTo>
                    <a:pt x="1237229" y="1172606"/>
                  </a:moveTo>
                  <a:lnTo>
                    <a:pt x="-21060" y="1172606"/>
                  </a:lnTo>
                  <a:lnTo>
                    <a:pt x="14273" y="1116171"/>
                  </a:lnTo>
                  <a:lnTo>
                    <a:pt x="68083" y="1104835"/>
                  </a:lnTo>
                  <a:lnTo>
                    <a:pt x="111028" y="999529"/>
                  </a:lnTo>
                  <a:lnTo>
                    <a:pt x="282776" y="939043"/>
                  </a:lnTo>
                  <a:lnTo>
                    <a:pt x="326811" y="823647"/>
                  </a:lnTo>
                  <a:lnTo>
                    <a:pt x="441496" y="766228"/>
                  </a:lnTo>
                  <a:lnTo>
                    <a:pt x="442355" y="740833"/>
                  </a:lnTo>
                  <a:lnTo>
                    <a:pt x="543567" y="597105"/>
                  </a:lnTo>
                  <a:lnTo>
                    <a:pt x="633899" y="535619"/>
                  </a:lnTo>
                  <a:lnTo>
                    <a:pt x="641197" y="454707"/>
                  </a:lnTo>
                  <a:lnTo>
                    <a:pt x="664874" y="192156"/>
                  </a:lnTo>
                  <a:lnTo>
                    <a:pt x="745861" y="65786"/>
                  </a:lnTo>
                  <a:lnTo>
                    <a:pt x="780649" y="58763"/>
                  </a:lnTo>
                  <a:lnTo>
                    <a:pt x="852390" y="-78402"/>
                  </a:lnTo>
                  <a:lnTo>
                    <a:pt x="945330" y="283435"/>
                  </a:lnTo>
                  <a:lnTo>
                    <a:pt x="1024699" y="337490"/>
                  </a:lnTo>
                  <a:lnTo>
                    <a:pt x="1067479" y="612773"/>
                  </a:lnTo>
                  <a:lnTo>
                    <a:pt x="1074711" y="659315"/>
                  </a:lnTo>
                  <a:lnTo>
                    <a:pt x="1142654" y="723050"/>
                  </a:lnTo>
                  <a:lnTo>
                    <a:pt x="1237229" y="1172606"/>
                  </a:lnTo>
                  <a:close/>
                </a:path>
              </a:pathLst>
            </a:custGeom>
            <a:solidFill>
              <a:srgbClr val="FFFFFF"/>
            </a:solidFill>
            <a:ln w="165" cap="flat">
              <a:noFill/>
              <a:prstDash val="solid"/>
              <a:miter/>
            </a:ln>
          </p:spPr>
          <p:txBody>
            <a:bodyPr rtlCol="0" anchor="ctr"/>
            <a:lstStyle/>
            <a:p>
              <a:endParaRPr lang="fr-FR"/>
            </a:p>
          </p:txBody>
        </p:sp>
        <p:sp>
          <p:nvSpPr>
            <p:cNvPr id="4725" name="Forme libre 4724">
              <a:extLst>
                <a:ext uri="{FF2B5EF4-FFF2-40B4-BE49-F238E27FC236}">
                  <a16:creationId xmlns:a16="http://schemas.microsoft.com/office/drawing/2014/main" id="{C124C583-9FEF-99A5-DC22-46DA3488532E}"/>
                </a:ext>
              </a:extLst>
            </p:cNvPr>
            <p:cNvSpPr/>
            <p:nvPr/>
          </p:nvSpPr>
          <p:spPr>
            <a:xfrm>
              <a:off x="4232063" y="15653539"/>
              <a:ext cx="740651" cy="933842"/>
            </a:xfrm>
            <a:custGeom>
              <a:avLst/>
              <a:gdLst>
                <a:gd name="connsiteX0" fmla="*/ 285536 w 740651"/>
                <a:gd name="connsiteY0" fmla="*/ 536517 h 933842"/>
                <a:gd name="connsiteX1" fmla="*/ 281507 w 740651"/>
                <a:gd name="connsiteY1" fmla="*/ 586192 h 933842"/>
                <a:gd name="connsiteX2" fmla="*/ 233361 w 740651"/>
                <a:gd name="connsiteY2" fmla="*/ 680721 h 933842"/>
                <a:gd name="connsiteX3" fmla="*/ 163255 w 740651"/>
                <a:gd name="connsiteY3" fmla="*/ 721225 h 933842"/>
                <a:gd name="connsiteX4" fmla="*/ 94767 w 740651"/>
                <a:gd name="connsiteY4" fmla="*/ 852994 h 933842"/>
                <a:gd name="connsiteX5" fmla="*/ -21553 w 740651"/>
                <a:gd name="connsiteY5" fmla="*/ 824546 h 933842"/>
                <a:gd name="connsiteX6" fmla="*/ 93132 w 740651"/>
                <a:gd name="connsiteY6" fmla="*/ 767127 h 933842"/>
                <a:gd name="connsiteX7" fmla="*/ 93991 w 740651"/>
                <a:gd name="connsiteY7" fmla="*/ 741732 h 933842"/>
                <a:gd name="connsiteX8" fmla="*/ 195204 w 740651"/>
                <a:gd name="connsiteY8" fmla="*/ 598004 h 933842"/>
                <a:gd name="connsiteX9" fmla="*/ 285536 w 740651"/>
                <a:gd name="connsiteY9" fmla="*/ 536517 h 933842"/>
                <a:gd name="connsiteX10" fmla="*/ 719099 w 740651"/>
                <a:gd name="connsiteY10" fmla="*/ 613639 h 933842"/>
                <a:gd name="connsiteX11" fmla="*/ 643990 w 740651"/>
                <a:gd name="connsiteY11" fmla="*/ 613196 h 933842"/>
                <a:gd name="connsiteX12" fmla="*/ 532722 w 740651"/>
                <a:gd name="connsiteY12" fmla="*/ 500966 h 933842"/>
                <a:gd name="connsiteX13" fmla="*/ 396391 w 740651"/>
                <a:gd name="connsiteY13" fmla="*/ 529676 h 933842"/>
                <a:gd name="connsiteX14" fmla="*/ 292817 w 740651"/>
                <a:gd name="connsiteY14" fmla="*/ 455589 h 933842"/>
                <a:gd name="connsiteX15" fmla="*/ 316494 w 740651"/>
                <a:gd name="connsiteY15" fmla="*/ 193038 h 933842"/>
                <a:gd name="connsiteX16" fmla="*/ 397480 w 740651"/>
                <a:gd name="connsiteY16" fmla="*/ 66668 h 933842"/>
                <a:gd name="connsiteX17" fmla="*/ 432269 w 740651"/>
                <a:gd name="connsiteY17" fmla="*/ 59645 h 933842"/>
                <a:gd name="connsiteX18" fmla="*/ 504010 w 740651"/>
                <a:gd name="connsiteY18" fmla="*/ -77519 h 933842"/>
                <a:gd name="connsiteX19" fmla="*/ 596950 w 740651"/>
                <a:gd name="connsiteY19" fmla="*/ 284317 h 933842"/>
                <a:gd name="connsiteX20" fmla="*/ 676319 w 740651"/>
                <a:gd name="connsiteY20" fmla="*/ 338373 h 933842"/>
                <a:gd name="connsiteX21" fmla="*/ 719099 w 740651"/>
                <a:gd name="connsiteY21" fmla="*/ 613639 h 933842"/>
                <a:gd name="connsiteX22" fmla="*/ 719099 w 740651"/>
                <a:gd name="connsiteY22" fmla="*/ 613639 h 93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0651" h="933842">
                  <a:moveTo>
                    <a:pt x="285536" y="536517"/>
                  </a:moveTo>
                  <a:lnTo>
                    <a:pt x="281507" y="586192"/>
                  </a:lnTo>
                  <a:cubicBezTo>
                    <a:pt x="248039" y="606190"/>
                    <a:pt x="256509" y="658245"/>
                    <a:pt x="233361" y="680721"/>
                  </a:cubicBezTo>
                  <a:cubicBezTo>
                    <a:pt x="210542" y="702868"/>
                    <a:pt x="184240" y="691416"/>
                    <a:pt x="163255" y="721225"/>
                  </a:cubicBezTo>
                  <a:cubicBezTo>
                    <a:pt x="136623" y="759023"/>
                    <a:pt x="150211" y="833553"/>
                    <a:pt x="94767" y="852994"/>
                  </a:cubicBezTo>
                  <a:cubicBezTo>
                    <a:pt x="47925" y="869414"/>
                    <a:pt x="5079" y="819510"/>
                    <a:pt x="-21553" y="824546"/>
                  </a:cubicBezTo>
                  <a:lnTo>
                    <a:pt x="93132" y="767127"/>
                  </a:lnTo>
                  <a:lnTo>
                    <a:pt x="93991" y="741732"/>
                  </a:lnTo>
                  <a:lnTo>
                    <a:pt x="195204" y="598004"/>
                  </a:lnTo>
                  <a:lnTo>
                    <a:pt x="285536" y="536517"/>
                  </a:lnTo>
                  <a:close/>
                  <a:moveTo>
                    <a:pt x="719099" y="613639"/>
                  </a:moveTo>
                  <a:cubicBezTo>
                    <a:pt x="706765" y="628043"/>
                    <a:pt x="670622" y="629929"/>
                    <a:pt x="643990" y="613196"/>
                  </a:cubicBezTo>
                  <a:cubicBezTo>
                    <a:pt x="613263" y="593886"/>
                    <a:pt x="586367" y="511926"/>
                    <a:pt x="532722" y="500966"/>
                  </a:cubicBezTo>
                  <a:cubicBezTo>
                    <a:pt x="477658" y="489729"/>
                    <a:pt x="445313" y="551348"/>
                    <a:pt x="396391" y="529676"/>
                  </a:cubicBezTo>
                  <a:cubicBezTo>
                    <a:pt x="357061" y="512237"/>
                    <a:pt x="352372" y="434722"/>
                    <a:pt x="292817" y="455589"/>
                  </a:cubicBezTo>
                  <a:lnTo>
                    <a:pt x="316494" y="193038"/>
                  </a:lnTo>
                  <a:lnTo>
                    <a:pt x="397480" y="66668"/>
                  </a:lnTo>
                  <a:lnTo>
                    <a:pt x="432269" y="59645"/>
                  </a:lnTo>
                  <a:lnTo>
                    <a:pt x="504010" y="-77519"/>
                  </a:lnTo>
                  <a:lnTo>
                    <a:pt x="596950" y="284317"/>
                  </a:lnTo>
                  <a:lnTo>
                    <a:pt x="676319" y="338373"/>
                  </a:lnTo>
                  <a:lnTo>
                    <a:pt x="719099" y="613639"/>
                  </a:lnTo>
                  <a:lnTo>
                    <a:pt x="719099" y="613639"/>
                  </a:lnTo>
                  <a:close/>
                </a:path>
              </a:pathLst>
            </a:custGeom>
            <a:solidFill>
              <a:srgbClr val="FFFFFF"/>
            </a:solidFill>
            <a:ln w="165" cap="flat">
              <a:noFill/>
              <a:prstDash val="solid"/>
              <a:miter/>
            </a:ln>
          </p:spPr>
          <p:txBody>
            <a:bodyPr rtlCol="0" anchor="ctr"/>
            <a:lstStyle/>
            <a:p>
              <a:endParaRPr lang="fr-FR"/>
            </a:p>
          </p:txBody>
        </p:sp>
        <p:grpSp>
          <p:nvGrpSpPr>
            <p:cNvPr id="4726" name="Graphique 2">
              <a:extLst>
                <a:ext uri="{FF2B5EF4-FFF2-40B4-BE49-F238E27FC236}">
                  <a16:creationId xmlns:a16="http://schemas.microsoft.com/office/drawing/2014/main" id="{D405344B-9193-86E4-25EB-AC2188522523}"/>
                </a:ext>
              </a:extLst>
            </p:cNvPr>
            <p:cNvGrpSpPr/>
            <p:nvPr/>
          </p:nvGrpSpPr>
          <p:grpSpPr>
            <a:xfrm>
              <a:off x="3815539" y="15651421"/>
              <a:ext cx="1392177" cy="1255290"/>
              <a:chOff x="3815539" y="15651421"/>
              <a:chExt cx="1392177" cy="1255290"/>
            </a:xfrm>
            <a:solidFill>
              <a:srgbClr val="191919"/>
            </a:solidFill>
          </p:grpSpPr>
          <p:sp>
            <p:nvSpPr>
              <p:cNvPr id="4727" name="Forme libre 4726">
                <a:extLst>
                  <a:ext uri="{FF2B5EF4-FFF2-40B4-BE49-F238E27FC236}">
                    <a16:creationId xmlns:a16="http://schemas.microsoft.com/office/drawing/2014/main" id="{DE81E468-44E9-1E15-F783-E4A3867B6C91}"/>
                  </a:ext>
                </a:extLst>
              </p:cNvPr>
              <p:cNvSpPr/>
              <p:nvPr/>
            </p:nvSpPr>
            <p:spPr>
              <a:xfrm>
                <a:off x="3882029" y="15651421"/>
                <a:ext cx="1262612" cy="1255273"/>
              </a:xfrm>
              <a:custGeom>
                <a:avLst/>
                <a:gdLst>
                  <a:gd name="connsiteX0" fmla="*/ 1239376 w 1262612"/>
                  <a:gd name="connsiteY0" fmla="*/ 1176872 h 1255273"/>
                  <a:gd name="connsiteX1" fmla="*/ -18914 w 1262612"/>
                  <a:gd name="connsiteY1" fmla="*/ 1176872 h 1255273"/>
                  <a:gd name="connsiteX2" fmla="*/ -21060 w 1262612"/>
                  <a:gd name="connsiteY2" fmla="*/ 1174722 h 1255273"/>
                  <a:gd name="connsiteX3" fmla="*/ -20730 w 1262612"/>
                  <a:gd name="connsiteY3" fmla="*/ 1173591 h 1255273"/>
                  <a:gd name="connsiteX4" fmla="*/ 14604 w 1262612"/>
                  <a:gd name="connsiteY4" fmla="*/ 1117156 h 1255273"/>
                  <a:gd name="connsiteX5" fmla="*/ 15991 w 1262612"/>
                  <a:gd name="connsiteY5" fmla="*/ 1116188 h 1255273"/>
                  <a:gd name="connsiteX6" fmla="*/ 68677 w 1262612"/>
                  <a:gd name="connsiteY6" fmla="*/ 1105082 h 1255273"/>
                  <a:gd name="connsiteX7" fmla="*/ 111193 w 1262612"/>
                  <a:gd name="connsiteY7" fmla="*/ 1000825 h 1255273"/>
                  <a:gd name="connsiteX8" fmla="*/ 112464 w 1262612"/>
                  <a:gd name="connsiteY8" fmla="*/ 999612 h 1255273"/>
                  <a:gd name="connsiteX9" fmla="*/ 283271 w 1262612"/>
                  <a:gd name="connsiteY9" fmla="*/ 939454 h 1255273"/>
                  <a:gd name="connsiteX10" fmla="*/ 326959 w 1262612"/>
                  <a:gd name="connsiteY10" fmla="*/ 824993 h 1255273"/>
                  <a:gd name="connsiteX11" fmla="*/ 327999 w 1262612"/>
                  <a:gd name="connsiteY11" fmla="*/ 823845 h 1255273"/>
                  <a:gd name="connsiteX12" fmla="*/ 441529 w 1262612"/>
                  <a:gd name="connsiteY12" fmla="*/ 767000 h 1255273"/>
                  <a:gd name="connsiteX13" fmla="*/ 442355 w 1262612"/>
                  <a:gd name="connsiteY13" fmla="*/ 742884 h 1255273"/>
                  <a:gd name="connsiteX14" fmla="*/ 442735 w 1262612"/>
                  <a:gd name="connsiteY14" fmla="*/ 741736 h 1255273"/>
                  <a:gd name="connsiteX15" fmla="*/ 543947 w 1262612"/>
                  <a:gd name="connsiteY15" fmla="*/ 598008 h 1255273"/>
                  <a:gd name="connsiteX16" fmla="*/ 544492 w 1262612"/>
                  <a:gd name="connsiteY16" fmla="*/ 597467 h 1255273"/>
                  <a:gd name="connsiteX17" fmla="*/ 633982 w 1262612"/>
                  <a:gd name="connsiteY17" fmla="*/ 536554 h 1255273"/>
                  <a:gd name="connsiteX18" fmla="*/ 641197 w 1262612"/>
                  <a:gd name="connsiteY18" fmla="*/ 456644 h 1255273"/>
                  <a:gd name="connsiteX19" fmla="*/ 664874 w 1262612"/>
                  <a:gd name="connsiteY19" fmla="*/ 194092 h 1255273"/>
                  <a:gd name="connsiteX20" fmla="*/ 665204 w 1262612"/>
                  <a:gd name="connsiteY20" fmla="*/ 193141 h 1255273"/>
                  <a:gd name="connsiteX21" fmla="*/ 746191 w 1262612"/>
                  <a:gd name="connsiteY21" fmla="*/ 66770 h 1255273"/>
                  <a:gd name="connsiteX22" fmla="*/ 747578 w 1262612"/>
                  <a:gd name="connsiteY22" fmla="*/ 65818 h 1255273"/>
                  <a:gd name="connsiteX23" fmla="*/ 781360 w 1262612"/>
                  <a:gd name="connsiteY23" fmla="*/ 59010 h 1255273"/>
                  <a:gd name="connsiteX24" fmla="*/ 852638 w 1262612"/>
                  <a:gd name="connsiteY24" fmla="*/ -77253 h 1255273"/>
                  <a:gd name="connsiteX25" fmla="*/ 854800 w 1262612"/>
                  <a:gd name="connsiteY25" fmla="*/ -78385 h 1255273"/>
                  <a:gd name="connsiteX26" fmla="*/ 856650 w 1262612"/>
                  <a:gd name="connsiteY26" fmla="*/ -76793 h 1255273"/>
                  <a:gd name="connsiteX27" fmla="*/ 949392 w 1262612"/>
                  <a:gd name="connsiteY27" fmla="*/ 284256 h 1255273"/>
                  <a:gd name="connsiteX28" fmla="*/ 1028084 w 1262612"/>
                  <a:gd name="connsiteY28" fmla="*/ 337853 h 1255273"/>
                  <a:gd name="connsiteX29" fmla="*/ 1028992 w 1262612"/>
                  <a:gd name="connsiteY29" fmla="*/ 339296 h 1255273"/>
                  <a:gd name="connsiteX30" fmla="*/ 1078888 w 1262612"/>
                  <a:gd name="connsiteY30" fmla="*/ 660399 h 1255273"/>
                  <a:gd name="connsiteX31" fmla="*/ 1146303 w 1262612"/>
                  <a:gd name="connsiteY31" fmla="*/ 723625 h 1255273"/>
                  <a:gd name="connsiteX32" fmla="*/ 1146930 w 1262612"/>
                  <a:gd name="connsiteY32" fmla="*/ 724740 h 1255273"/>
                  <a:gd name="connsiteX33" fmla="*/ 1241505 w 1262612"/>
                  <a:gd name="connsiteY33" fmla="*/ 1174329 h 1255273"/>
                  <a:gd name="connsiteX34" fmla="*/ 1239838 w 1262612"/>
                  <a:gd name="connsiteY34" fmla="*/ 1176855 h 1255273"/>
                  <a:gd name="connsiteX35" fmla="*/ 1239376 w 1262612"/>
                  <a:gd name="connsiteY35" fmla="*/ 1176872 h 1255273"/>
                  <a:gd name="connsiteX36" fmla="*/ 1239376 w 1262612"/>
                  <a:gd name="connsiteY36" fmla="*/ 1176872 h 1255273"/>
                  <a:gd name="connsiteX37" fmla="*/ -15034 w 1262612"/>
                  <a:gd name="connsiteY37" fmla="*/ 1172590 h 1255273"/>
                  <a:gd name="connsiteX38" fmla="*/ 1236717 w 1262612"/>
                  <a:gd name="connsiteY38" fmla="*/ 1172590 h 1255273"/>
                  <a:gd name="connsiteX39" fmla="*/ 1142819 w 1262612"/>
                  <a:gd name="connsiteY39" fmla="*/ 726233 h 1255273"/>
                  <a:gd name="connsiteX40" fmla="*/ 1075371 w 1262612"/>
                  <a:gd name="connsiteY40" fmla="*/ 662957 h 1255273"/>
                  <a:gd name="connsiteX41" fmla="*/ 1074727 w 1262612"/>
                  <a:gd name="connsiteY41" fmla="*/ 661726 h 1255273"/>
                  <a:gd name="connsiteX42" fmla="*/ 1024864 w 1262612"/>
                  <a:gd name="connsiteY42" fmla="*/ 340822 h 1255273"/>
                  <a:gd name="connsiteX43" fmla="*/ 946272 w 1262612"/>
                  <a:gd name="connsiteY43" fmla="*/ 287291 h 1255273"/>
                  <a:gd name="connsiteX44" fmla="*/ 945397 w 1262612"/>
                  <a:gd name="connsiteY44" fmla="*/ 286060 h 1255273"/>
                  <a:gd name="connsiteX45" fmla="*/ 853859 w 1262612"/>
                  <a:gd name="connsiteY45" fmla="*/ -70330 h 1255273"/>
                  <a:gd name="connsiteX46" fmla="*/ 784711 w 1262612"/>
                  <a:gd name="connsiteY46" fmla="*/ 61864 h 1255273"/>
                  <a:gd name="connsiteX47" fmla="*/ 783225 w 1262612"/>
                  <a:gd name="connsiteY47" fmla="*/ 62981 h 1255273"/>
                  <a:gd name="connsiteX48" fmla="*/ 749345 w 1262612"/>
                  <a:gd name="connsiteY48" fmla="*/ 69821 h 1255273"/>
                  <a:gd name="connsiteX49" fmla="*/ 669134 w 1262612"/>
                  <a:gd name="connsiteY49" fmla="*/ 194994 h 1255273"/>
                  <a:gd name="connsiteX50" fmla="*/ 645507 w 1262612"/>
                  <a:gd name="connsiteY50" fmla="*/ 457021 h 1255273"/>
                  <a:gd name="connsiteX51" fmla="*/ 638209 w 1262612"/>
                  <a:gd name="connsiteY51" fmla="*/ 537933 h 1255273"/>
                  <a:gd name="connsiteX52" fmla="*/ 637284 w 1262612"/>
                  <a:gd name="connsiteY52" fmla="*/ 539507 h 1255273"/>
                  <a:gd name="connsiteX53" fmla="*/ 547282 w 1262612"/>
                  <a:gd name="connsiteY53" fmla="*/ 600765 h 1255273"/>
                  <a:gd name="connsiteX54" fmla="*/ 446648 w 1262612"/>
                  <a:gd name="connsiteY54" fmla="*/ 743656 h 1255273"/>
                  <a:gd name="connsiteX55" fmla="*/ 445806 w 1262612"/>
                  <a:gd name="connsiteY55" fmla="*/ 768411 h 1255273"/>
                  <a:gd name="connsiteX56" fmla="*/ 444617 w 1262612"/>
                  <a:gd name="connsiteY56" fmla="*/ 770248 h 1255273"/>
                  <a:gd name="connsiteX57" fmla="*/ 330691 w 1262612"/>
                  <a:gd name="connsiteY57" fmla="*/ 827290 h 1255273"/>
                  <a:gd name="connsiteX58" fmla="*/ 286953 w 1262612"/>
                  <a:gd name="connsiteY58" fmla="*/ 941898 h 1255273"/>
                  <a:gd name="connsiteX59" fmla="*/ 285665 w 1262612"/>
                  <a:gd name="connsiteY59" fmla="*/ 943161 h 1255273"/>
                  <a:gd name="connsiteX60" fmla="*/ 114826 w 1262612"/>
                  <a:gd name="connsiteY60" fmla="*/ 1003336 h 1255273"/>
                  <a:gd name="connsiteX61" fmla="*/ 72243 w 1262612"/>
                  <a:gd name="connsiteY61" fmla="*/ 1107756 h 1255273"/>
                  <a:gd name="connsiteX62" fmla="*/ 70691 w 1262612"/>
                  <a:gd name="connsiteY62" fmla="*/ 1109052 h 1255273"/>
                  <a:gd name="connsiteX63" fmla="*/ 17774 w 1262612"/>
                  <a:gd name="connsiteY63" fmla="*/ 1120191 h 1255273"/>
                  <a:gd name="connsiteX64" fmla="*/ -15034 w 1262612"/>
                  <a:gd name="connsiteY64" fmla="*/ 1172590 h 1255273"/>
                  <a:gd name="connsiteX65" fmla="*/ -15034 w 1262612"/>
                  <a:gd name="connsiteY65" fmla="*/ 1172590 h 125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262612" h="1255273">
                    <a:moveTo>
                      <a:pt x="1239376" y="1176872"/>
                    </a:moveTo>
                    <a:lnTo>
                      <a:pt x="-18914" y="1176872"/>
                    </a:lnTo>
                    <a:cubicBezTo>
                      <a:pt x="-20103" y="1176872"/>
                      <a:pt x="-21077" y="1175904"/>
                      <a:pt x="-21060" y="1174722"/>
                    </a:cubicBezTo>
                    <a:cubicBezTo>
                      <a:pt x="-21060" y="1174329"/>
                      <a:pt x="-20945" y="1173935"/>
                      <a:pt x="-20730" y="1173591"/>
                    </a:cubicBezTo>
                    <a:lnTo>
                      <a:pt x="14604" y="1117156"/>
                    </a:lnTo>
                    <a:cubicBezTo>
                      <a:pt x="14917" y="1116664"/>
                      <a:pt x="15413" y="1116319"/>
                      <a:pt x="15991" y="1116188"/>
                    </a:cubicBezTo>
                    <a:lnTo>
                      <a:pt x="68677" y="1105082"/>
                    </a:lnTo>
                    <a:lnTo>
                      <a:pt x="111193" y="1000825"/>
                    </a:lnTo>
                    <a:cubicBezTo>
                      <a:pt x="111424" y="1000251"/>
                      <a:pt x="111886" y="999826"/>
                      <a:pt x="112464" y="999612"/>
                    </a:cubicBezTo>
                    <a:lnTo>
                      <a:pt x="283271" y="939454"/>
                    </a:lnTo>
                    <a:lnTo>
                      <a:pt x="326959" y="824993"/>
                    </a:lnTo>
                    <a:cubicBezTo>
                      <a:pt x="327157" y="824501"/>
                      <a:pt x="327521" y="824074"/>
                      <a:pt x="327999" y="823845"/>
                    </a:cubicBezTo>
                    <a:lnTo>
                      <a:pt x="441529" y="767000"/>
                    </a:lnTo>
                    <a:lnTo>
                      <a:pt x="442355" y="742884"/>
                    </a:lnTo>
                    <a:cubicBezTo>
                      <a:pt x="442371" y="742474"/>
                      <a:pt x="442503" y="742064"/>
                      <a:pt x="442735" y="741736"/>
                    </a:cubicBezTo>
                    <a:lnTo>
                      <a:pt x="543947" y="598008"/>
                    </a:lnTo>
                    <a:cubicBezTo>
                      <a:pt x="544096" y="597796"/>
                      <a:pt x="544278" y="597615"/>
                      <a:pt x="544492" y="597467"/>
                    </a:cubicBezTo>
                    <a:lnTo>
                      <a:pt x="633982" y="536554"/>
                    </a:lnTo>
                    <a:lnTo>
                      <a:pt x="641197" y="456644"/>
                    </a:lnTo>
                    <a:lnTo>
                      <a:pt x="664874" y="194092"/>
                    </a:lnTo>
                    <a:cubicBezTo>
                      <a:pt x="664907" y="193748"/>
                      <a:pt x="665023" y="193420"/>
                      <a:pt x="665204" y="193141"/>
                    </a:cubicBezTo>
                    <a:lnTo>
                      <a:pt x="746191" y="66770"/>
                    </a:lnTo>
                    <a:cubicBezTo>
                      <a:pt x="746504" y="66278"/>
                      <a:pt x="747000" y="65934"/>
                      <a:pt x="747578" y="65818"/>
                    </a:cubicBezTo>
                    <a:lnTo>
                      <a:pt x="781360" y="59010"/>
                    </a:lnTo>
                    <a:lnTo>
                      <a:pt x="852638" y="-77253"/>
                    </a:lnTo>
                    <a:cubicBezTo>
                      <a:pt x="853050" y="-78040"/>
                      <a:pt x="853909" y="-78499"/>
                      <a:pt x="854800" y="-78385"/>
                    </a:cubicBezTo>
                    <a:cubicBezTo>
                      <a:pt x="855692" y="-78286"/>
                      <a:pt x="856419" y="-77647"/>
                      <a:pt x="856650" y="-76793"/>
                    </a:cubicBezTo>
                    <a:lnTo>
                      <a:pt x="949392" y="284256"/>
                    </a:lnTo>
                    <a:lnTo>
                      <a:pt x="1028084" y="337853"/>
                    </a:lnTo>
                    <a:cubicBezTo>
                      <a:pt x="1028579" y="338181"/>
                      <a:pt x="1028909" y="338705"/>
                      <a:pt x="1028992" y="339296"/>
                    </a:cubicBezTo>
                    <a:lnTo>
                      <a:pt x="1078888" y="660399"/>
                    </a:lnTo>
                    <a:lnTo>
                      <a:pt x="1146303" y="723625"/>
                    </a:lnTo>
                    <a:cubicBezTo>
                      <a:pt x="1146617" y="723919"/>
                      <a:pt x="1146848" y="724313"/>
                      <a:pt x="1146930" y="724740"/>
                    </a:cubicBezTo>
                    <a:lnTo>
                      <a:pt x="1241505" y="1174329"/>
                    </a:lnTo>
                    <a:cubicBezTo>
                      <a:pt x="1241753" y="1175494"/>
                      <a:pt x="1240994" y="1176626"/>
                      <a:pt x="1239838" y="1176855"/>
                    </a:cubicBezTo>
                    <a:cubicBezTo>
                      <a:pt x="1239673" y="1176855"/>
                      <a:pt x="1239524" y="1176872"/>
                      <a:pt x="1239376" y="1176872"/>
                    </a:cubicBezTo>
                    <a:lnTo>
                      <a:pt x="1239376" y="1176872"/>
                    </a:lnTo>
                    <a:close/>
                    <a:moveTo>
                      <a:pt x="-15034" y="1172590"/>
                    </a:moveTo>
                    <a:lnTo>
                      <a:pt x="1236717" y="1172590"/>
                    </a:lnTo>
                    <a:lnTo>
                      <a:pt x="1142819" y="726233"/>
                    </a:lnTo>
                    <a:lnTo>
                      <a:pt x="1075371" y="662957"/>
                    </a:lnTo>
                    <a:cubicBezTo>
                      <a:pt x="1075025" y="662629"/>
                      <a:pt x="1074794" y="662203"/>
                      <a:pt x="1074727" y="661726"/>
                    </a:cubicBezTo>
                    <a:lnTo>
                      <a:pt x="1024864" y="340822"/>
                    </a:lnTo>
                    <a:lnTo>
                      <a:pt x="946272" y="287291"/>
                    </a:lnTo>
                    <a:cubicBezTo>
                      <a:pt x="945842" y="286996"/>
                      <a:pt x="945529" y="286552"/>
                      <a:pt x="945397" y="286060"/>
                    </a:cubicBezTo>
                    <a:lnTo>
                      <a:pt x="853859" y="-70330"/>
                    </a:lnTo>
                    <a:lnTo>
                      <a:pt x="784711" y="61864"/>
                    </a:lnTo>
                    <a:cubicBezTo>
                      <a:pt x="784414" y="62438"/>
                      <a:pt x="783869" y="62849"/>
                      <a:pt x="783225" y="62981"/>
                    </a:cubicBezTo>
                    <a:lnTo>
                      <a:pt x="749345" y="69821"/>
                    </a:lnTo>
                    <a:lnTo>
                      <a:pt x="669134" y="194994"/>
                    </a:lnTo>
                    <a:lnTo>
                      <a:pt x="645507" y="457021"/>
                    </a:lnTo>
                    <a:lnTo>
                      <a:pt x="638209" y="537933"/>
                    </a:lnTo>
                    <a:cubicBezTo>
                      <a:pt x="638143" y="538572"/>
                      <a:pt x="637813" y="539146"/>
                      <a:pt x="637284" y="539507"/>
                    </a:cubicBezTo>
                    <a:lnTo>
                      <a:pt x="547282" y="600765"/>
                    </a:lnTo>
                    <a:lnTo>
                      <a:pt x="446648" y="743656"/>
                    </a:lnTo>
                    <a:lnTo>
                      <a:pt x="445806" y="768411"/>
                    </a:lnTo>
                    <a:cubicBezTo>
                      <a:pt x="445773" y="769198"/>
                      <a:pt x="445327" y="769904"/>
                      <a:pt x="444617" y="770248"/>
                    </a:cubicBezTo>
                    <a:lnTo>
                      <a:pt x="330691" y="827290"/>
                    </a:lnTo>
                    <a:lnTo>
                      <a:pt x="286953" y="941898"/>
                    </a:lnTo>
                    <a:cubicBezTo>
                      <a:pt x="286722" y="942489"/>
                      <a:pt x="286259" y="942948"/>
                      <a:pt x="285665" y="943161"/>
                    </a:cubicBezTo>
                    <a:lnTo>
                      <a:pt x="114826" y="1003336"/>
                    </a:lnTo>
                    <a:lnTo>
                      <a:pt x="72243" y="1107756"/>
                    </a:lnTo>
                    <a:cubicBezTo>
                      <a:pt x="71979" y="1108413"/>
                      <a:pt x="71401" y="1108905"/>
                      <a:pt x="70691" y="1109052"/>
                    </a:cubicBezTo>
                    <a:lnTo>
                      <a:pt x="17774" y="1120191"/>
                    </a:lnTo>
                    <a:lnTo>
                      <a:pt x="-15034" y="1172590"/>
                    </a:lnTo>
                    <a:lnTo>
                      <a:pt x="-15034" y="1172590"/>
                    </a:lnTo>
                    <a:close/>
                  </a:path>
                </a:pathLst>
              </a:custGeom>
              <a:solidFill>
                <a:srgbClr val="191919"/>
              </a:solidFill>
              <a:ln w="165" cap="flat">
                <a:noFill/>
                <a:prstDash val="solid"/>
                <a:miter/>
              </a:ln>
            </p:spPr>
            <p:txBody>
              <a:bodyPr rtlCol="0" anchor="ctr"/>
              <a:lstStyle/>
              <a:p>
                <a:endParaRPr lang="fr-FR"/>
              </a:p>
            </p:txBody>
          </p:sp>
          <p:sp>
            <p:nvSpPr>
              <p:cNvPr id="4728" name="Forme libre 4727">
                <a:extLst>
                  <a:ext uri="{FF2B5EF4-FFF2-40B4-BE49-F238E27FC236}">
                    <a16:creationId xmlns:a16="http://schemas.microsoft.com/office/drawing/2014/main" id="{2CB6BCB5-35F8-3361-BAC2-39AD48599E00}"/>
                  </a:ext>
                </a:extLst>
              </p:cNvPr>
              <p:cNvSpPr/>
              <p:nvPr/>
            </p:nvSpPr>
            <p:spPr>
              <a:xfrm>
                <a:off x="4656837" y="15788578"/>
                <a:ext cx="243889" cy="435916"/>
              </a:xfrm>
              <a:custGeom>
                <a:avLst/>
                <a:gdLst>
                  <a:gd name="connsiteX0" fmla="*/ -20377 w 243889"/>
                  <a:gd name="connsiteY0" fmla="*/ 77483 h 435916"/>
                  <a:gd name="connsiteX1" fmla="*/ -20509 w 243889"/>
                  <a:gd name="connsiteY1" fmla="*/ 77483 h 435916"/>
                  <a:gd name="connsiteX2" fmla="*/ -22524 w 243889"/>
                  <a:gd name="connsiteY2" fmla="*/ 75203 h 435916"/>
                  <a:gd name="connsiteX3" fmla="*/ -22524 w 243889"/>
                  <a:gd name="connsiteY3" fmla="*/ 75203 h 435916"/>
                  <a:gd name="connsiteX4" fmla="*/ -15193 w 243889"/>
                  <a:gd name="connsiteY4" fmla="*/ -39256 h 435916"/>
                  <a:gd name="connsiteX5" fmla="*/ -14929 w 243889"/>
                  <a:gd name="connsiteY5" fmla="*/ -40143 h 435916"/>
                  <a:gd name="connsiteX6" fmla="*/ 4637 w 243889"/>
                  <a:gd name="connsiteY6" fmla="*/ -75791 h 435916"/>
                  <a:gd name="connsiteX7" fmla="*/ 7576 w 243889"/>
                  <a:gd name="connsiteY7" fmla="*/ -76612 h 435916"/>
                  <a:gd name="connsiteX8" fmla="*/ 8418 w 243889"/>
                  <a:gd name="connsiteY8" fmla="*/ -73741 h 435916"/>
                  <a:gd name="connsiteX9" fmla="*/ -10916 w 243889"/>
                  <a:gd name="connsiteY9" fmla="*/ -38518 h 435916"/>
                  <a:gd name="connsiteX10" fmla="*/ -18231 w 243889"/>
                  <a:gd name="connsiteY10" fmla="*/ 75466 h 435916"/>
                  <a:gd name="connsiteX11" fmla="*/ -20377 w 243889"/>
                  <a:gd name="connsiteY11" fmla="*/ 77483 h 435916"/>
                  <a:gd name="connsiteX12" fmla="*/ -20377 w 243889"/>
                  <a:gd name="connsiteY12" fmla="*/ 77483 h 435916"/>
                  <a:gd name="connsiteX13" fmla="*/ 171217 w 243889"/>
                  <a:gd name="connsiteY13" fmla="*/ 149898 h 435916"/>
                  <a:gd name="connsiteX14" fmla="*/ 221361 w 243889"/>
                  <a:gd name="connsiteY14" fmla="*/ 359033 h 435916"/>
                  <a:gd name="connsiteX15" fmla="*/ 196297 w 243889"/>
                  <a:gd name="connsiteY15" fmla="*/ 166975 h 435916"/>
                  <a:gd name="connsiteX16" fmla="*/ 171217 w 243889"/>
                  <a:gd name="connsiteY16" fmla="*/ 149898 h 43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889" h="435916">
                    <a:moveTo>
                      <a:pt x="-20377" y="77483"/>
                    </a:moveTo>
                    <a:cubicBezTo>
                      <a:pt x="-20427" y="77483"/>
                      <a:pt x="-20476" y="77483"/>
                      <a:pt x="-20509" y="77483"/>
                    </a:cubicBezTo>
                    <a:cubicBezTo>
                      <a:pt x="-21698" y="77401"/>
                      <a:pt x="-22606" y="76385"/>
                      <a:pt x="-22524" y="75203"/>
                    </a:cubicBezTo>
                    <a:lnTo>
                      <a:pt x="-22524" y="75203"/>
                    </a:lnTo>
                    <a:lnTo>
                      <a:pt x="-15193" y="-39256"/>
                    </a:lnTo>
                    <a:cubicBezTo>
                      <a:pt x="-15176" y="-39569"/>
                      <a:pt x="-15077" y="-39880"/>
                      <a:pt x="-14929" y="-40143"/>
                    </a:cubicBezTo>
                    <a:lnTo>
                      <a:pt x="4637" y="-75791"/>
                    </a:lnTo>
                    <a:cubicBezTo>
                      <a:pt x="5215" y="-76824"/>
                      <a:pt x="6536" y="-77186"/>
                      <a:pt x="7576" y="-76612"/>
                    </a:cubicBezTo>
                    <a:cubicBezTo>
                      <a:pt x="8600" y="-76037"/>
                      <a:pt x="8980" y="-74774"/>
                      <a:pt x="8418" y="-73741"/>
                    </a:cubicBezTo>
                    <a:lnTo>
                      <a:pt x="-10916" y="-38518"/>
                    </a:lnTo>
                    <a:lnTo>
                      <a:pt x="-18231" y="75466"/>
                    </a:lnTo>
                    <a:cubicBezTo>
                      <a:pt x="-18297" y="76598"/>
                      <a:pt x="-19238" y="77483"/>
                      <a:pt x="-20377" y="77483"/>
                    </a:cubicBezTo>
                    <a:lnTo>
                      <a:pt x="-20377" y="77483"/>
                    </a:lnTo>
                    <a:close/>
                    <a:moveTo>
                      <a:pt x="171217" y="149898"/>
                    </a:moveTo>
                    <a:lnTo>
                      <a:pt x="221361" y="359033"/>
                    </a:lnTo>
                    <a:lnTo>
                      <a:pt x="196297" y="166975"/>
                    </a:lnTo>
                    <a:lnTo>
                      <a:pt x="171217" y="149898"/>
                    </a:lnTo>
                    <a:close/>
                  </a:path>
                </a:pathLst>
              </a:custGeom>
              <a:solidFill>
                <a:srgbClr val="191919"/>
              </a:solidFill>
              <a:ln w="165" cap="flat">
                <a:noFill/>
                <a:prstDash val="solid"/>
                <a:miter/>
              </a:ln>
            </p:spPr>
            <p:txBody>
              <a:bodyPr rtlCol="0" anchor="ctr"/>
              <a:lstStyle/>
              <a:p>
                <a:endParaRPr lang="fr-FR"/>
              </a:p>
            </p:txBody>
          </p:sp>
          <p:sp>
            <p:nvSpPr>
              <p:cNvPr id="4729" name="Forme libre 4728">
                <a:extLst>
                  <a:ext uri="{FF2B5EF4-FFF2-40B4-BE49-F238E27FC236}">
                    <a16:creationId xmlns:a16="http://schemas.microsoft.com/office/drawing/2014/main" id="{5214EFED-2407-6E88-20FF-42642C1ADD49}"/>
                  </a:ext>
                </a:extLst>
              </p:cNvPr>
              <p:cNvSpPr/>
              <p:nvPr/>
            </p:nvSpPr>
            <p:spPr>
              <a:xfrm>
                <a:off x="4343760" y="16013239"/>
                <a:ext cx="668052" cy="893473"/>
              </a:xfrm>
              <a:custGeom>
                <a:avLst/>
                <a:gdLst>
                  <a:gd name="connsiteX0" fmla="*/ 534996 w 668052"/>
                  <a:gd name="connsiteY0" fmla="*/ 133995 h 893473"/>
                  <a:gd name="connsiteX1" fmla="*/ 532900 w 668052"/>
                  <a:gd name="connsiteY1" fmla="*/ 132355 h 893473"/>
                  <a:gd name="connsiteX2" fmla="*/ 482756 w 668052"/>
                  <a:gd name="connsiteY2" fmla="*/ -76782 h 893473"/>
                  <a:gd name="connsiteX3" fmla="*/ 484357 w 668052"/>
                  <a:gd name="connsiteY3" fmla="*/ -79357 h 893473"/>
                  <a:gd name="connsiteX4" fmla="*/ 486074 w 668052"/>
                  <a:gd name="connsiteY4" fmla="*/ -79045 h 893473"/>
                  <a:gd name="connsiteX5" fmla="*/ 511138 w 668052"/>
                  <a:gd name="connsiteY5" fmla="*/ -61967 h 893473"/>
                  <a:gd name="connsiteX6" fmla="*/ 512063 w 668052"/>
                  <a:gd name="connsiteY6" fmla="*/ -60474 h 893473"/>
                  <a:gd name="connsiteX7" fmla="*/ 537126 w 668052"/>
                  <a:gd name="connsiteY7" fmla="*/ 131583 h 893473"/>
                  <a:gd name="connsiteX8" fmla="*/ 535261 w 668052"/>
                  <a:gd name="connsiteY8" fmla="*/ 133979 h 893473"/>
                  <a:gd name="connsiteX9" fmla="*/ 534996 w 668052"/>
                  <a:gd name="connsiteY9" fmla="*/ 133995 h 893473"/>
                  <a:gd name="connsiteX10" fmla="*/ 534996 w 668052"/>
                  <a:gd name="connsiteY10" fmla="*/ 133995 h 893473"/>
                  <a:gd name="connsiteX11" fmla="*/ 488254 w 668052"/>
                  <a:gd name="connsiteY11" fmla="*/ -72384 h 893473"/>
                  <a:gd name="connsiteX12" fmla="*/ 527583 w 668052"/>
                  <a:gd name="connsiteY12" fmla="*/ 91669 h 893473"/>
                  <a:gd name="connsiteX13" fmla="*/ 507918 w 668052"/>
                  <a:gd name="connsiteY13" fmla="*/ -58982 h 893473"/>
                  <a:gd name="connsiteX14" fmla="*/ 488254 w 668052"/>
                  <a:gd name="connsiteY14" fmla="*/ -72384 h 893473"/>
                  <a:gd name="connsiteX15" fmla="*/ -19824 w 668052"/>
                  <a:gd name="connsiteY15" fmla="*/ 814063 h 893473"/>
                  <a:gd name="connsiteX16" fmla="*/ -21970 w 668052"/>
                  <a:gd name="connsiteY16" fmla="*/ 811914 h 893473"/>
                  <a:gd name="connsiteX17" fmla="*/ -21723 w 668052"/>
                  <a:gd name="connsiteY17" fmla="*/ 810913 h 893473"/>
                  <a:gd name="connsiteX18" fmla="*/ 42687 w 668052"/>
                  <a:gd name="connsiteY18" fmla="*/ 691023 h 893473"/>
                  <a:gd name="connsiteX19" fmla="*/ 44239 w 668052"/>
                  <a:gd name="connsiteY19" fmla="*/ 689923 h 893473"/>
                  <a:gd name="connsiteX20" fmla="*/ 82198 w 668052"/>
                  <a:gd name="connsiteY20" fmla="*/ 683640 h 893473"/>
                  <a:gd name="connsiteX21" fmla="*/ 134752 w 668052"/>
                  <a:gd name="connsiteY21" fmla="*/ 559140 h 893473"/>
                  <a:gd name="connsiteX22" fmla="*/ 136734 w 668052"/>
                  <a:gd name="connsiteY22" fmla="*/ 557828 h 893473"/>
                  <a:gd name="connsiteX23" fmla="*/ 338796 w 668052"/>
                  <a:gd name="connsiteY23" fmla="*/ 557828 h 893473"/>
                  <a:gd name="connsiteX24" fmla="*/ 364784 w 668052"/>
                  <a:gd name="connsiteY24" fmla="*/ 363342 h 893473"/>
                  <a:gd name="connsiteX25" fmla="*/ 365098 w 668052"/>
                  <a:gd name="connsiteY25" fmla="*/ 362472 h 893473"/>
                  <a:gd name="connsiteX26" fmla="*/ 418577 w 668052"/>
                  <a:gd name="connsiteY26" fmla="*/ 278969 h 893473"/>
                  <a:gd name="connsiteX27" fmla="*/ 401752 w 668052"/>
                  <a:gd name="connsiteY27" fmla="*/ 20371 h 893473"/>
                  <a:gd name="connsiteX28" fmla="*/ 403767 w 668052"/>
                  <a:gd name="connsiteY28" fmla="*/ 18091 h 893473"/>
                  <a:gd name="connsiteX29" fmla="*/ 406062 w 668052"/>
                  <a:gd name="connsiteY29" fmla="*/ 20092 h 893473"/>
                  <a:gd name="connsiteX30" fmla="*/ 406062 w 668052"/>
                  <a:gd name="connsiteY30" fmla="*/ 20092 h 893473"/>
                  <a:gd name="connsiteX31" fmla="*/ 422920 w 668052"/>
                  <a:gd name="connsiteY31" fmla="*/ 279379 h 893473"/>
                  <a:gd name="connsiteX32" fmla="*/ 422589 w 668052"/>
                  <a:gd name="connsiteY32" fmla="*/ 280659 h 893473"/>
                  <a:gd name="connsiteX33" fmla="*/ 368978 w 668052"/>
                  <a:gd name="connsiteY33" fmla="*/ 364359 h 893473"/>
                  <a:gd name="connsiteX34" fmla="*/ 342808 w 668052"/>
                  <a:gd name="connsiteY34" fmla="*/ 560239 h 893473"/>
                  <a:gd name="connsiteX35" fmla="*/ 340678 w 668052"/>
                  <a:gd name="connsiteY35" fmla="*/ 562093 h 893473"/>
                  <a:gd name="connsiteX36" fmla="*/ 138170 w 668052"/>
                  <a:gd name="connsiteY36" fmla="*/ 562093 h 893473"/>
                  <a:gd name="connsiteX37" fmla="*/ 85715 w 668052"/>
                  <a:gd name="connsiteY37" fmla="*/ 686364 h 893473"/>
                  <a:gd name="connsiteX38" fmla="*/ 84080 w 668052"/>
                  <a:gd name="connsiteY38" fmla="*/ 687643 h 893473"/>
                  <a:gd name="connsiteX39" fmla="*/ 45989 w 668052"/>
                  <a:gd name="connsiteY39" fmla="*/ 693942 h 893473"/>
                  <a:gd name="connsiteX40" fmla="*/ -17925 w 668052"/>
                  <a:gd name="connsiteY40" fmla="*/ 812898 h 893473"/>
                  <a:gd name="connsiteX41" fmla="*/ -19824 w 668052"/>
                  <a:gd name="connsiteY41" fmla="*/ 814063 h 893473"/>
                  <a:gd name="connsiteX42" fmla="*/ -19824 w 668052"/>
                  <a:gd name="connsiteY42" fmla="*/ 814063 h 893473"/>
                  <a:gd name="connsiteX43" fmla="*/ 614216 w 668052"/>
                  <a:gd name="connsiteY43" fmla="*/ 298590 h 893473"/>
                  <a:gd name="connsiteX44" fmla="*/ 646083 w 668052"/>
                  <a:gd name="connsiteY44" fmla="*/ 504789 h 893473"/>
                  <a:gd name="connsiteX45" fmla="*/ 640948 w 668052"/>
                  <a:gd name="connsiteY45" fmla="*/ 323658 h 893473"/>
                  <a:gd name="connsiteX46" fmla="*/ 614216 w 668052"/>
                  <a:gd name="connsiteY46" fmla="*/ 298590 h 89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68052" h="893473">
                    <a:moveTo>
                      <a:pt x="534996" y="133995"/>
                    </a:moveTo>
                    <a:cubicBezTo>
                      <a:pt x="534006" y="133995"/>
                      <a:pt x="533131" y="133322"/>
                      <a:pt x="532900" y="132355"/>
                    </a:cubicBezTo>
                    <a:lnTo>
                      <a:pt x="482756" y="-76782"/>
                    </a:lnTo>
                    <a:cubicBezTo>
                      <a:pt x="482475" y="-77930"/>
                      <a:pt x="483201" y="-79078"/>
                      <a:pt x="484357" y="-79357"/>
                    </a:cubicBezTo>
                    <a:cubicBezTo>
                      <a:pt x="484951" y="-79489"/>
                      <a:pt x="485579" y="-79373"/>
                      <a:pt x="486074" y="-79045"/>
                    </a:cubicBezTo>
                    <a:lnTo>
                      <a:pt x="511138" y="-61967"/>
                    </a:lnTo>
                    <a:cubicBezTo>
                      <a:pt x="511650" y="-61622"/>
                      <a:pt x="511980" y="-61081"/>
                      <a:pt x="512063" y="-60474"/>
                    </a:cubicBezTo>
                    <a:lnTo>
                      <a:pt x="537126" y="131583"/>
                    </a:lnTo>
                    <a:cubicBezTo>
                      <a:pt x="537275" y="132748"/>
                      <a:pt x="536449" y="133831"/>
                      <a:pt x="535261" y="133979"/>
                    </a:cubicBezTo>
                    <a:cubicBezTo>
                      <a:pt x="535178" y="133995"/>
                      <a:pt x="535079" y="133995"/>
                      <a:pt x="534996" y="133995"/>
                    </a:cubicBezTo>
                    <a:lnTo>
                      <a:pt x="534996" y="133995"/>
                    </a:lnTo>
                    <a:close/>
                    <a:moveTo>
                      <a:pt x="488254" y="-72384"/>
                    </a:moveTo>
                    <a:lnTo>
                      <a:pt x="527583" y="91669"/>
                    </a:lnTo>
                    <a:lnTo>
                      <a:pt x="507918" y="-58982"/>
                    </a:lnTo>
                    <a:lnTo>
                      <a:pt x="488254" y="-72384"/>
                    </a:lnTo>
                    <a:close/>
                    <a:moveTo>
                      <a:pt x="-19824" y="814063"/>
                    </a:moveTo>
                    <a:cubicBezTo>
                      <a:pt x="-21013" y="814063"/>
                      <a:pt x="-21970" y="813095"/>
                      <a:pt x="-21970" y="811914"/>
                    </a:cubicBezTo>
                    <a:cubicBezTo>
                      <a:pt x="-21970" y="811569"/>
                      <a:pt x="-21888" y="811225"/>
                      <a:pt x="-21723" y="810913"/>
                    </a:cubicBezTo>
                    <a:lnTo>
                      <a:pt x="42687" y="691023"/>
                    </a:lnTo>
                    <a:cubicBezTo>
                      <a:pt x="43001" y="690432"/>
                      <a:pt x="43579" y="690022"/>
                      <a:pt x="44239" y="689923"/>
                    </a:cubicBezTo>
                    <a:lnTo>
                      <a:pt x="82198" y="683640"/>
                    </a:lnTo>
                    <a:lnTo>
                      <a:pt x="134752" y="559140"/>
                    </a:lnTo>
                    <a:cubicBezTo>
                      <a:pt x="135083" y="558352"/>
                      <a:pt x="135875" y="557828"/>
                      <a:pt x="136734" y="557828"/>
                    </a:cubicBezTo>
                    <a:lnTo>
                      <a:pt x="338796" y="557828"/>
                    </a:lnTo>
                    <a:lnTo>
                      <a:pt x="364784" y="363342"/>
                    </a:lnTo>
                    <a:cubicBezTo>
                      <a:pt x="364817" y="363031"/>
                      <a:pt x="364933" y="362735"/>
                      <a:pt x="365098" y="362472"/>
                    </a:cubicBezTo>
                    <a:lnTo>
                      <a:pt x="418577" y="278969"/>
                    </a:lnTo>
                    <a:lnTo>
                      <a:pt x="401752" y="20371"/>
                    </a:lnTo>
                    <a:cubicBezTo>
                      <a:pt x="401670" y="19190"/>
                      <a:pt x="402578" y="18173"/>
                      <a:pt x="403767" y="18091"/>
                    </a:cubicBezTo>
                    <a:cubicBezTo>
                      <a:pt x="404956" y="18009"/>
                      <a:pt x="405979" y="18912"/>
                      <a:pt x="406062" y="20092"/>
                    </a:cubicBezTo>
                    <a:lnTo>
                      <a:pt x="406062" y="20092"/>
                    </a:lnTo>
                    <a:lnTo>
                      <a:pt x="422920" y="279379"/>
                    </a:lnTo>
                    <a:cubicBezTo>
                      <a:pt x="422953" y="279839"/>
                      <a:pt x="422837" y="280281"/>
                      <a:pt x="422589" y="280659"/>
                    </a:cubicBezTo>
                    <a:lnTo>
                      <a:pt x="368978" y="364359"/>
                    </a:lnTo>
                    <a:lnTo>
                      <a:pt x="342808" y="560239"/>
                    </a:lnTo>
                    <a:cubicBezTo>
                      <a:pt x="342660" y="561305"/>
                      <a:pt x="341751" y="562093"/>
                      <a:pt x="340678" y="562093"/>
                    </a:cubicBezTo>
                    <a:lnTo>
                      <a:pt x="138170" y="562093"/>
                    </a:lnTo>
                    <a:lnTo>
                      <a:pt x="85715" y="686364"/>
                    </a:lnTo>
                    <a:cubicBezTo>
                      <a:pt x="85434" y="687037"/>
                      <a:pt x="84807" y="687529"/>
                      <a:pt x="84080" y="687643"/>
                    </a:cubicBezTo>
                    <a:lnTo>
                      <a:pt x="45989" y="693942"/>
                    </a:lnTo>
                    <a:lnTo>
                      <a:pt x="-17925" y="812898"/>
                    </a:lnTo>
                    <a:cubicBezTo>
                      <a:pt x="-18288" y="813620"/>
                      <a:pt x="-19015" y="814063"/>
                      <a:pt x="-19824" y="814063"/>
                    </a:cubicBezTo>
                    <a:lnTo>
                      <a:pt x="-19824" y="814063"/>
                    </a:lnTo>
                    <a:close/>
                    <a:moveTo>
                      <a:pt x="614216" y="298590"/>
                    </a:moveTo>
                    <a:lnTo>
                      <a:pt x="646083" y="504789"/>
                    </a:lnTo>
                    <a:lnTo>
                      <a:pt x="640948" y="323658"/>
                    </a:lnTo>
                    <a:lnTo>
                      <a:pt x="614216" y="298590"/>
                    </a:lnTo>
                    <a:close/>
                  </a:path>
                </a:pathLst>
              </a:custGeom>
              <a:solidFill>
                <a:srgbClr val="191919"/>
              </a:solidFill>
              <a:ln w="165" cap="flat">
                <a:noFill/>
                <a:prstDash val="solid"/>
                <a:miter/>
              </a:ln>
            </p:spPr>
            <p:txBody>
              <a:bodyPr rtlCol="0" anchor="ctr"/>
              <a:lstStyle/>
              <a:p>
                <a:endParaRPr lang="fr-FR"/>
              </a:p>
            </p:txBody>
          </p:sp>
          <p:sp>
            <p:nvSpPr>
              <p:cNvPr id="4730" name="Forme libre 4729">
                <a:extLst>
                  <a:ext uri="{FF2B5EF4-FFF2-40B4-BE49-F238E27FC236}">
                    <a16:creationId xmlns:a16="http://schemas.microsoft.com/office/drawing/2014/main" id="{B0B513EC-238F-3E09-AEE7-56A4F52624F4}"/>
                  </a:ext>
                </a:extLst>
              </p:cNvPr>
              <p:cNvSpPr/>
              <p:nvPr/>
            </p:nvSpPr>
            <p:spPr>
              <a:xfrm>
                <a:off x="4753036" y="16389081"/>
                <a:ext cx="389445" cy="517630"/>
              </a:xfrm>
              <a:custGeom>
                <a:avLst/>
                <a:gdLst>
                  <a:gd name="connsiteX0" fmla="*/ 235314 w 389445"/>
                  <a:gd name="connsiteY0" fmla="*/ 130049 h 517630"/>
                  <a:gd name="connsiteX1" fmla="*/ 233184 w 389445"/>
                  <a:gd name="connsiteY1" fmla="*/ 128228 h 517630"/>
                  <a:gd name="connsiteX2" fmla="*/ 201318 w 389445"/>
                  <a:gd name="connsiteY2" fmla="*/ -77988 h 517630"/>
                  <a:gd name="connsiteX3" fmla="*/ 203117 w 389445"/>
                  <a:gd name="connsiteY3" fmla="*/ -80432 h 517630"/>
                  <a:gd name="connsiteX4" fmla="*/ 204917 w 389445"/>
                  <a:gd name="connsiteY4" fmla="*/ -79875 h 517630"/>
                  <a:gd name="connsiteX5" fmla="*/ 231665 w 389445"/>
                  <a:gd name="connsiteY5" fmla="*/ -54790 h 517630"/>
                  <a:gd name="connsiteX6" fmla="*/ 232342 w 389445"/>
                  <a:gd name="connsiteY6" fmla="*/ -53298 h 517630"/>
                  <a:gd name="connsiteX7" fmla="*/ 237477 w 389445"/>
                  <a:gd name="connsiteY7" fmla="*/ 127834 h 517630"/>
                  <a:gd name="connsiteX8" fmla="*/ 235380 w 389445"/>
                  <a:gd name="connsiteY8" fmla="*/ 130032 h 517630"/>
                  <a:gd name="connsiteX9" fmla="*/ 235314 w 389445"/>
                  <a:gd name="connsiteY9" fmla="*/ 130049 h 517630"/>
                  <a:gd name="connsiteX10" fmla="*/ 206535 w 389445"/>
                  <a:gd name="connsiteY10" fmla="*/ -72459 h 517630"/>
                  <a:gd name="connsiteX11" fmla="*/ 232193 w 389445"/>
                  <a:gd name="connsiteY11" fmla="*/ 93564 h 517630"/>
                  <a:gd name="connsiteX12" fmla="*/ 228066 w 389445"/>
                  <a:gd name="connsiteY12" fmla="*/ -52264 h 517630"/>
                  <a:gd name="connsiteX13" fmla="*/ 206535 w 389445"/>
                  <a:gd name="connsiteY13" fmla="*/ -72459 h 517630"/>
                  <a:gd name="connsiteX14" fmla="*/ 206535 w 389445"/>
                  <a:gd name="connsiteY14" fmla="*/ -72459 h 517630"/>
                  <a:gd name="connsiteX15" fmla="*/ -21300 w 389445"/>
                  <a:gd name="connsiteY15" fmla="*/ 437174 h 517630"/>
                  <a:gd name="connsiteX16" fmla="*/ -23464 w 389445"/>
                  <a:gd name="connsiteY16" fmla="*/ 435041 h 517630"/>
                  <a:gd name="connsiteX17" fmla="*/ -23414 w 389445"/>
                  <a:gd name="connsiteY17" fmla="*/ 434582 h 517630"/>
                  <a:gd name="connsiteX18" fmla="*/ -12005 w 389445"/>
                  <a:gd name="connsiteY18" fmla="*/ 383545 h 517630"/>
                  <a:gd name="connsiteX19" fmla="*/ -10684 w 389445"/>
                  <a:gd name="connsiteY19" fmla="*/ 382019 h 517630"/>
                  <a:gd name="connsiteX20" fmla="*/ 54931 w 389445"/>
                  <a:gd name="connsiteY20" fmla="*/ 356575 h 517630"/>
                  <a:gd name="connsiteX21" fmla="*/ 71937 w 389445"/>
                  <a:gd name="connsiteY21" fmla="*/ 170767 h 517630"/>
                  <a:gd name="connsiteX22" fmla="*/ 72400 w 389445"/>
                  <a:gd name="connsiteY22" fmla="*/ 169636 h 517630"/>
                  <a:gd name="connsiteX23" fmla="*/ 126209 w 389445"/>
                  <a:gd name="connsiteY23" fmla="*/ 102406 h 517630"/>
                  <a:gd name="connsiteX24" fmla="*/ 129231 w 389445"/>
                  <a:gd name="connsiteY24" fmla="*/ 102061 h 517630"/>
                  <a:gd name="connsiteX25" fmla="*/ 129577 w 389445"/>
                  <a:gd name="connsiteY25" fmla="*/ 105064 h 517630"/>
                  <a:gd name="connsiteX26" fmla="*/ 76164 w 389445"/>
                  <a:gd name="connsiteY26" fmla="*/ 171800 h 517630"/>
                  <a:gd name="connsiteX27" fmla="*/ 59108 w 389445"/>
                  <a:gd name="connsiteY27" fmla="*/ 358297 h 517630"/>
                  <a:gd name="connsiteX28" fmla="*/ 57738 w 389445"/>
                  <a:gd name="connsiteY28" fmla="*/ 360102 h 517630"/>
                  <a:gd name="connsiteX29" fmla="*/ -8042 w 389445"/>
                  <a:gd name="connsiteY29" fmla="*/ 385612 h 517630"/>
                  <a:gd name="connsiteX30" fmla="*/ -19204 w 389445"/>
                  <a:gd name="connsiteY30" fmla="*/ 435533 h 517630"/>
                  <a:gd name="connsiteX31" fmla="*/ -21300 w 389445"/>
                  <a:gd name="connsiteY31" fmla="*/ 437174 h 517630"/>
                  <a:gd name="connsiteX32" fmla="*/ -21300 w 389445"/>
                  <a:gd name="connsiteY32" fmla="*/ 437174 h 517630"/>
                  <a:gd name="connsiteX33" fmla="*/ 324391 w 389445"/>
                  <a:gd name="connsiteY33" fmla="*/ 435025 h 517630"/>
                  <a:gd name="connsiteX34" fmla="*/ 312982 w 389445"/>
                  <a:gd name="connsiteY34" fmla="*/ 392092 h 517630"/>
                  <a:gd name="connsiteX35" fmla="*/ 269772 w 389445"/>
                  <a:gd name="connsiteY35" fmla="*/ 368599 h 517630"/>
                  <a:gd name="connsiteX36" fmla="*/ 249398 w 389445"/>
                  <a:gd name="connsiteY36" fmla="*/ 245461 h 517630"/>
                  <a:gd name="connsiteX37" fmla="*/ 288282 w 389445"/>
                  <a:gd name="connsiteY37" fmla="*/ 362973 h 517630"/>
                  <a:gd name="connsiteX38" fmla="*/ 332118 w 389445"/>
                  <a:gd name="connsiteY38" fmla="*/ 379722 h 517630"/>
                  <a:gd name="connsiteX39" fmla="*/ 365982 w 389445"/>
                  <a:gd name="connsiteY39" fmla="*/ 435008 h 517630"/>
                  <a:gd name="connsiteX40" fmla="*/ 324391 w 389445"/>
                  <a:gd name="connsiteY40" fmla="*/ 435025 h 517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9445" h="517630">
                    <a:moveTo>
                      <a:pt x="235314" y="130049"/>
                    </a:moveTo>
                    <a:cubicBezTo>
                      <a:pt x="234257" y="130049"/>
                      <a:pt x="233349" y="129279"/>
                      <a:pt x="233184" y="128228"/>
                    </a:cubicBezTo>
                    <a:lnTo>
                      <a:pt x="201318" y="-77988"/>
                    </a:lnTo>
                    <a:cubicBezTo>
                      <a:pt x="201136" y="-79152"/>
                      <a:pt x="201945" y="-80251"/>
                      <a:pt x="203117" y="-80432"/>
                    </a:cubicBezTo>
                    <a:cubicBezTo>
                      <a:pt x="203778" y="-80531"/>
                      <a:pt x="204438" y="-80333"/>
                      <a:pt x="204917" y="-79875"/>
                    </a:cubicBezTo>
                    <a:lnTo>
                      <a:pt x="231665" y="-54790"/>
                    </a:lnTo>
                    <a:cubicBezTo>
                      <a:pt x="232078" y="-54396"/>
                      <a:pt x="232326" y="-53855"/>
                      <a:pt x="232342" y="-53298"/>
                    </a:cubicBezTo>
                    <a:lnTo>
                      <a:pt x="237477" y="127834"/>
                    </a:lnTo>
                    <a:cubicBezTo>
                      <a:pt x="237510" y="129016"/>
                      <a:pt x="236569" y="130000"/>
                      <a:pt x="235380" y="130032"/>
                    </a:cubicBezTo>
                    <a:cubicBezTo>
                      <a:pt x="235347" y="130049"/>
                      <a:pt x="235330" y="130049"/>
                      <a:pt x="235314" y="130049"/>
                    </a:cubicBezTo>
                    <a:close/>
                    <a:moveTo>
                      <a:pt x="206535" y="-72459"/>
                    </a:moveTo>
                    <a:lnTo>
                      <a:pt x="232193" y="93564"/>
                    </a:lnTo>
                    <a:lnTo>
                      <a:pt x="228066" y="-52264"/>
                    </a:lnTo>
                    <a:lnTo>
                      <a:pt x="206535" y="-72459"/>
                    </a:lnTo>
                    <a:lnTo>
                      <a:pt x="206535" y="-72459"/>
                    </a:lnTo>
                    <a:close/>
                    <a:moveTo>
                      <a:pt x="-21300" y="437174"/>
                    </a:moveTo>
                    <a:cubicBezTo>
                      <a:pt x="-22489" y="437174"/>
                      <a:pt x="-23464" y="436223"/>
                      <a:pt x="-23464" y="435041"/>
                    </a:cubicBezTo>
                    <a:cubicBezTo>
                      <a:pt x="-23464" y="434877"/>
                      <a:pt x="-23447" y="434730"/>
                      <a:pt x="-23414" y="434582"/>
                    </a:cubicBezTo>
                    <a:lnTo>
                      <a:pt x="-12005" y="383545"/>
                    </a:lnTo>
                    <a:cubicBezTo>
                      <a:pt x="-11856" y="382855"/>
                      <a:pt x="-11361" y="382281"/>
                      <a:pt x="-10684" y="382019"/>
                    </a:cubicBezTo>
                    <a:lnTo>
                      <a:pt x="54931" y="356575"/>
                    </a:lnTo>
                    <a:lnTo>
                      <a:pt x="71937" y="170767"/>
                    </a:lnTo>
                    <a:cubicBezTo>
                      <a:pt x="71970" y="170357"/>
                      <a:pt x="72135" y="169947"/>
                      <a:pt x="72400" y="169636"/>
                    </a:cubicBezTo>
                    <a:lnTo>
                      <a:pt x="126209" y="102406"/>
                    </a:lnTo>
                    <a:cubicBezTo>
                      <a:pt x="126952" y="101487"/>
                      <a:pt x="128306" y="101323"/>
                      <a:pt x="129231" y="102061"/>
                    </a:cubicBezTo>
                    <a:cubicBezTo>
                      <a:pt x="130155" y="102799"/>
                      <a:pt x="130320" y="104145"/>
                      <a:pt x="129577" y="105064"/>
                    </a:cubicBezTo>
                    <a:lnTo>
                      <a:pt x="76164" y="171800"/>
                    </a:lnTo>
                    <a:lnTo>
                      <a:pt x="59108" y="358297"/>
                    </a:lnTo>
                    <a:cubicBezTo>
                      <a:pt x="59042" y="359101"/>
                      <a:pt x="58514" y="359806"/>
                      <a:pt x="57738" y="360102"/>
                    </a:cubicBezTo>
                    <a:lnTo>
                      <a:pt x="-8042" y="385612"/>
                    </a:lnTo>
                    <a:lnTo>
                      <a:pt x="-19204" y="435533"/>
                    </a:lnTo>
                    <a:cubicBezTo>
                      <a:pt x="-19418" y="436469"/>
                      <a:pt x="-20293" y="437174"/>
                      <a:pt x="-21300" y="437174"/>
                    </a:cubicBezTo>
                    <a:lnTo>
                      <a:pt x="-21300" y="437174"/>
                    </a:lnTo>
                    <a:close/>
                    <a:moveTo>
                      <a:pt x="324391" y="435025"/>
                    </a:moveTo>
                    <a:lnTo>
                      <a:pt x="312982" y="392092"/>
                    </a:lnTo>
                    <a:lnTo>
                      <a:pt x="269772" y="368599"/>
                    </a:lnTo>
                    <a:lnTo>
                      <a:pt x="249398" y="245461"/>
                    </a:lnTo>
                    <a:lnTo>
                      <a:pt x="288282" y="362973"/>
                    </a:lnTo>
                    <a:lnTo>
                      <a:pt x="332118" y="379722"/>
                    </a:lnTo>
                    <a:lnTo>
                      <a:pt x="365982" y="435008"/>
                    </a:lnTo>
                    <a:lnTo>
                      <a:pt x="324391" y="435025"/>
                    </a:lnTo>
                    <a:close/>
                  </a:path>
                </a:pathLst>
              </a:custGeom>
              <a:solidFill>
                <a:srgbClr val="191919"/>
              </a:solidFill>
              <a:ln w="165" cap="flat">
                <a:noFill/>
                <a:prstDash val="solid"/>
                <a:miter/>
              </a:ln>
            </p:spPr>
            <p:txBody>
              <a:bodyPr rtlCol="0" anchor="ctr"/>
              <a:lstStyle/>
              <a:p>
                <a:endParaRPr lang="fr-FR"/>
              </a:p>
            </p:txBody>
          </p:sp>
          <p:sp>
            <p:nvSpPr>
              <p:cNvPr id="4731" name="Forme libre 4730">
                <a:extLst>
                  <a:ext uri="{FF2B5EF4-FFF2-40B4-BE49-F238E27FC236}">
                    <a16:creationId xmlns:a16="http://schemas.microsoft.com/office/drawing/2014/main" id="{35595B2B-1D8E-6A34-0321-709792C89867}"/>
                  </a:ext>
                </a:extLst>
              </p:cNvPr>
              <p:cNvSpPr/>
              <p:nvPr/>
            </p:nvSpPr>
            <p:spPr>
              <a:xfrm>
                <a:off x="3959747" y="16498170"/>
                <a:ext cx="1184903" cy="408542"/>
              </a:xfrm>
              <a:custGeom>
                <a:avLst/>
                <a:gdLst>
                  <a:gd name="connsiteX0" fmla="*/ 1119868 w 1184903"/>
                  <a:gd name="connsiteY0" fmla="*/ 327782 h 408542"/>
                  <a:gd name="connsiteX1" fmla="*/ 1117788 w 1184903"/>
                  <a:gd name="connsiteY1" fmla="*/ 326190 h 408542"/>
                  <a:gd name="connsiteX2" fmla="*/ 1106610 w 1184903"/>
                  <a:gd name="connsiteY2" fmla="*/ 284143 h 408542"/>
                  <a:gd name="connsiteX3" fmla="*/ 1064210 w 1184903"/>
                  <a:gd name="connsiteY3" fmla="*/ 261094 h 408542"/>
                  <a:gd name="connsiteX4" fmla="*/ 1063120 w 1184903"/>
                  <a:gd name="connsiteY4" fmla="*/ 259569 h 408542"/>
                  <a:gd name="connsiteX5" fmla="*/ 1042745 w 1184903"/>
                  <a:gd name="connsiteY5" fmla="*/ 136430 h 408542"/>
                  <a:gd name="connsiteX6" fmla="*/ 1044512 w 1184903"/>
                  <a:gd name="connsiteY6" fmla="*/ 133969 h 408542"/>
                  <a:gd name="connsiteX7" fmla="*/ 1046922 w 1184903"/>
                  <a:gd name="connsiteY7" fmla="*/ 135412 h 408542"/>
                  <a:gd name="connsiteX8" fmla="*/ 1085476 w 1184903"/>
                  <a:gd name="connsiteY8" fmla="*/ 251955 h 408542"/>
                  <a:gd name="connsiteX9" fmla="*/ 1128371 w 1184903"/>
                  <a:gd name="connsiteY9" fmla="*/ 268345 h 408542"/>
                  <a:gd name="connsiteX10" fmla="*/ 1129445 w 1184903"/>
                  <a:gd name="connsiteY10" fmla="*/ 269231 h 408542"/>
                  <a:gd name="connsiteX11" fmla="*/ 1163309 w 1184903"/>
                  <a:gd name="connsiteY11" fmla="*/ 324517 h 408542"/>
                  <a:gd name="connsiteX12" fmla="*/ 1162599 w 1184903"/>
                  <a:gd name="connsiteY12" fmla="*/ 327453 h 408542"/>
                  <a:gd name="connsiteX13" fmla="*/ 1161476 w 1184903"/>
                  <a:gd name="connsiteY13" fmla="*/ 327765 h 408542"/>
                  <a:gd name="connsiteX14" fmla="*/ 1119868 w 1184903"/>
                  <a:gd name="connsiteY14" fmla="*/ 327782 h 408542"/>
                  <a:gd name="connsiteX15" fmla="*/ 1119868 w 1184903"/>
                  <a:gd name="connsiteY15" fmla="*/ 327782 h 408542"/>
                  <a:gd name="connsiteX16" fmla="*/ 1067198 w 1184903"/>
                  <a:gd name="connsiteY16" fmla="*/ 257829 h 408542"/>
                  <a:gd name="connsiteX17" fmla="*/ 1109483 w 1184903"/>
                  <a:gd name="connsiteY17" fmla="*/ 280814 h 408542"/>
                  <a:gd name="connsiteX18" fmla="*/ 1110540 w 1184903"/>
                  <a:gd name="connsiteY18" fmla="*/ 282141 h 408542"/>
                  <a:gd name="connsiteX19" fmla="*/ 1121536 w 1184903"/>
                  <a:gd name="connsiteY19" fmla="*/ 323483 h 408542"/>
                  <a:gd name="connsiteX20" fmla="*/ 1157629 w 1184903"/>
                  <a:gd name="connsiteY20" fmla="*/ 323483 h 408542"/>
                  <a:gd name="connsiteX21" fmla="*/ 1126142 w 1184903"/>
                  <a:gd name="connsiteY21" fmla="*/ 272069 h 408542"/>
                  <a:gd name="connsiteX22" fmla="*/ 1082983 w 1184903"/>
                  <a:gd name="connsiteY22" fmla="*/ 255581 h 408542"/>
                  <a:gd name="connsiteX23" fmla="*/ 1081711 w 1184903"/>
                  <a:gd name="connsiteY23" fmla="*/ 254252 h 408542"/>
                  <a:gd name="connsiteX24" fmla="*/ 1051529 w 1184903"/>
                  <a:gd name="connsiteY24" fmla="*/ 163006 h 408542"/>
                  <a:gd name="connsiteX25" fmla="*/ 1067198 w 1184903"/>
                  <a:gd name="connsiteY25" fmla="*/ 257829 h 408542"/>
                  <a:gd name="connsiteX26" fmla="*/ 1067198 w 1184903"/>
                  <a:gd name="connsiteY26" fmla="*/ 257829 h 408542"/>
                  <a:gd name="connsiteX27" fmla="*/ -19113 w 1184903"/>
                  <a:gd name="connsiteY27" fmla="*/ 286457 h 408542"/>
                  <a:gd name="connsiteX28" fmla="*/ -21275 w 1184903"/>
                  <a:gd name="connsiteY28" fmla="*/ 284307 h 408542"/>
                  <a:gd name="connsiteX29" fmla="*/ -21094 w 1184903"/>
                  <a:gd name="connsiteY29" fmla="*/ 283470 h 408542"/>
                  <a:gd name="connsiteX30" fmla="*/ -9685 w 1184903"/>
                  <a:gd name="connsiteY30" fmla="*/ 257009 h 408542"/>
                  <a:gd name="connsiteX31" fmla="*/ -6828 w 1184903"/>
                  <a:gd name="connsiteY31" fmla="*/ 255959 h 408542"/>
                  <a:gd name="connsiteX32" fmla="*/ -5722 w 1184903"/>
                  <a:gd name="connsiteY32" fmla="*/ 258698 h 408542"/>
                  <a:gd name="connsiteX33" fmla="*/ -17131 w 1184903"/>
                  <a:gd name="connsiteY33" fmla="*/ 285161 h 408542"/>
                  <a:gd name="connsiteX34" fmla="*/ -19113 w 1184903"/>
                  <a:gd name="connsiteY34" fmla="*/ 286457 h 408542"/>
                  <a:gd name="connsiteX35" fmla="*/ -19113 w 1184903"/>
                  <a:gd name="connsiteY35" fmla="*/ 286457 h 408542"/>
                  <a:gd name="connsiteX36" fmla="*/ 165151 w 1184903"/>
                  <a:gd name="connsiteY36" fmla="*/ 219490 h 408542"/>
                  <a:gd name="connsiteX37" fmla="*/ 162988 w 1184903"/>
                  <a:gd name="connsiteY37" fmla="*/ 217340 h 408542"/>
                  <a:gd name="connsiteX38" fmla="*/ 163103 w 1184903"/>
                  <a:gd name="connsiteY38" fmla="*/ 216669 h 408542"/>
                  <a:gd name="connsiteX39" fmla="*/ 204959 w 1184903"/>
                  <a:gd name="connsiteY39" fmla="*/ 91380 h 408542"/>
                  <a:gd name="connsiteX40" fmla="*/ 207683 w 1184903"/>
                  <a:gd name="connsiteY40" fmla="*/ 90019 h 408542"/>
                  <a:gd name="connsiteX41" fmla="*/ 209053 w 1184903"/>
                  <a:gd name="connsiteY41" fmla="*/ 92726 h 408542"/>
                  <a:gd name="connsiteX42" fmla="*/ 209053 w 1184903"/>
                  <a:gd name="connsiteY42" fmla="*/ 92726 h 408542"/>
                  <a:gd name="connsiteX43" fmla="*/ 167198 w 1184903"/>
                  <a:gd name="connsiteY43" fmla="*/ 218013 h 408542"/>
                  <a:gd name="connsiteX44" fmla="*/ 165151 w 1184903"/>
                  <a:gd name="connsiteY44" fmla="*/ 219490 h 408542"/>
                  <a:gd name="connsiteX45" fmla="*/ 165151 w 1184903"/>
                  <a:gd name="connsiteY45" fmla="*/ 219490 h 408542"/>
                  <a:gd name="connsiteX46" fmla="*/ 365710 w 1184903"/>
                  <a:gd name="connsiteY46" fmla="*/ -80761 h 408542"/>
                  <a:gd name="connsiteX47" fmla="*/ 364885 w 1184903"/>
                  <a:gd name="connsiteY47" fmla="*/ 105686 h 408542"/>
                  <a:gd name="connsiteX48" fmla="*/ 338021 w 1184903"/>
                  <a:gd name="connsiteY48" fmla="*/ -66898 h 408542"/>
                  <a:gd name="connsiteX49" fmla="*/ 365710 w 1184903"/>
                  <a:gd name="connsiteY49" fmla="*/ -80761 h 40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184903" h="408542">
                    <a:moveTo>
                      <a:pt x="1119868" y="327782"/>
                    </a:moveTo>
                    <a:cubicBezTo>
                      <a:pt x="1118894" y="327782"/>
                      <a:pt x="1118036" y="327125"/>
                      <a:pt x="1117788" y="326190"/>
                    </a:cubicBezTo>
                    <a:lnTo>
                      <a:pt x="1106610" y="284143"/>
                    </a:lnTo>
                    <a:lnTo>
                      <a:pt x="1064210" y="261094"/>
                    </a:lnTo>
                    <a:cubicBezTo>
                      <a:pt x="1063632" y="260782"/>
                      <a:pt x="1063219" y="260208"/>
                      <a:pt x="1063120" y="259569"/>
                    </a:cubicBezTo>
                    <a:lnTo>
                      <a:pt x="1042745" y="136430"/>
                    </a:lnTo>
                    <a:cubicBezTo>
                      <a:pt x="1042547" y="135265"/>
                      <a:pt x="1043340" y="134165"/>
                      <a:pt x="1044512" y="133969"/>
                    </a:cubicBezTo>
                    <a:cubicBezTo>
                      <a:pt x="1045569" y="133788"/>
                      <a:pt x="1046592" y="134411"/>
                      <a:pt x="1046922" y="135412"/>
                    </a:cubicBezTo>
                    <a:lnTo>
                      <a:pt x="1085476" y="251955"/>
                    </a:lnTo>
                    <a:lnTo>
                      <a:pt x="1128371" y="268345"/>
                    </a:lnTo>
                    <a:cubicBezTo>
                      <a:pt x="1128817" y="268510"/>
                      <a:pt x="1129197" y="268821"/>
                      <a:pt x="1129445" y="269231"/>
                    </a:cubicBezTo>
                    <a:lnTo>
                      <a:pt x="1163309" y="324517"/>
                    </a:lnTo>
                    <a:cubicBezTo>
                      <a:pt x="1163936" y="325518"/>
                      <a:pt x="1163606" y="326846"/>
                      <a:pt x="1162599" y="327453"/>
                    </a:cubicBezTo>
                    <a:cubicBezTo>
                      <a:pt x="1162252" y="327666"/>
                      <a:pt x="1161872" y="327765"/>
                      <a:pt x="1161476" y="327765"/>
                    </a:cubicBezTo>
                    <a:lnTo>
                      <a:pt x="1119868" y="327782"/>
                    </a:lnTo>
                    <a:lnTo>
                      <a:pt x="1119868" y="327782"/>
                    </a:lnTo>
                    <a:close/>
                    <a:moveTo>
                      <a:pt x="1067198" y="257829"/>
                    </a:moveTo>
                    <a:lnTo>
                      <a:pt x="1109483" y="280814"/>
                    </a:lnTo>
                    <a:cubicBezTo>
                      <a:pt x="1109995" y="281092"/>
                      <a:pt x="1110374" y="281584"/>
                      <a:pt x="1110540" y="282141"/>
                    </a:cubicBezTo>
                    <a:lnTo>
                      <a:pt x="1121536" y="323483"/>
                    </a:lnTo>
                    <a:lnTo>
                      <a:pt x="1157629" y="323483"/>
                    </a:lnTo>
                    <a:lnTo>
                      <a:pt x="1126142" y="272069"/>
                    </a:lnTo>
                    <a:lnTo>
                      <a:pt x="1082983" y="255581"/>
                    </a:lnTo>
                    <a:cubicBezTo>
                      <a:pt x="1082372" y="255352"/>
                      <a:pt x="1081909" y="254860"/>
                      <a:pt x="1081711" y="254252"/>
                    </a:cubicBezTo>
                    <a:lnTo>
                      <a:pt x="1051529" y="163006"/>
                    </a:lnTo>
                    <a:lnTo>
                      <a:pt x="1067198" y="257829"/>
                    </a:lnTo>
                    <a:lnTo>
                      <a:pt x="1067198" y="257829"/>
                    </a:lnTo>
                    <a:close/>
                    <a:moveTo>
                      <a:pt x="-19113" y="286457"/>
                    </a:moveTo>
                    <a:cubicBezTo>
                      <a:pt x="-20301" y="286457"/>
                      <a:pt x="-21275" y="285504"/>
                      <a:pt x="-21275" y="284307"/>
                    </a:cubicBezTo>
                    <a:cubicBezTo>
                      <a:pt x="-21275" y="284013"/>
                      <a:pt x="-21209" y="283733"/>
                      <a:pt x="-21094" y="283470"/>
                    </a:cubicBezTo>
                    <a:lnTo>
                      <a:pt x="-9685" y="257009"/>
                    </a:lnTo>
                    <a:cubicBezTo>
                      <a:pt x="-9189" y="255943"/>
                      <a:pt x="-7902" y="255467"/>
                      <a:pt x="-6828" y="255959"/>
                    </a:cubicBezTo>
                    <a:cubicBezTo>
                      <a:pt x="-5788" y="256435"/>
                      <a:pt x="-5309" y="257632"/>
                      <a:pt x="-5722" y="258698"/>
                    </a:cubicBezTo>
                    <a:lnTo>
                      <a:pt x="-17131" y="285161"/>
                    </a:lnTo>
                    <a:cubicBezTo>
                      <a:pt x="-17478" y="285948"/>
                      <a:pt x="-18254" y="286457"/>
                      <a:pt x="-19113" y="286457"/>
                    </a:cubicBezTo>
                    <a:lnTo>
                      <a:pt x="-19113" y="286457"/>
                    </a:lnTo>
                    <a:close/>
                    <a:moveTo>
                      <a:pt x="165151" y="219490"/>
                    </a:moveTo>
                    <a:cubicBezTo>
                      <a:pt x="163962" y="219490"/>
                      <a:pt x="162988" y="218539"/>
                      <a:pt x="162988" y="217340"/>
                    </a:cubicBezTo>
                    <a:cubicBezTo>
                      <a:pt x="162988" y="217111"/>
                      <a:pt x="163021" y="216881"/>
                      <a:pt x="163103" y="216669"/>
                    </a:cubicBezTo>
                    <a:lnTo>
                      <a:pt x="204959" y="91380"/>
                    </a:lnTo>
                    <a:cubicBezTo>
                      <a:pt x="205338" y="90265"/>
                      <a:pt x="206560" y="89658"/>
                      <a:pt x="207683" y="90019"/>
                    </a:cubicBezTo>
                    <a:cubicBezTo>
                      <a:pt x="208806" y="90379"/>
                      <a:pt x="209417" y="91610"/>
                      <a:pt x="209053" y="92726"/>
                    </a:cubicBezTo>
                    <a:lnTo>
                      <a:pt x="209053" y="92726"/>
                    </a:lnTo>
                    <a:lnTo>
                      <a:pt x="167198" y="218013"/>
                    </a:lnTo>
                    <a:cubicBezTo>
                      <a:pt x="166901" y="218899"/>
                      <a:pt x="166075" y="219490"/>
                      <a:pt x="165151" y="219490"/>
                    </a:cubicBezTo>
                    <a:lnTo>
                      <a:pt x="165151" y="219490"/>
                    </a:lnTo>
                    <a:close/>
                    <a:moveTo>
                      <a:pt x="365710" y="-80761"/>
                    </a:moveTo>
                    <a:lnTo>
                      <a:pt x="364885" y="105686"/>
                    </a:lnTo>
                    <a:lnTo>
                      <a:pt x="338021" y="-66898"/>
                    </a:lnTo>
                    <a:lnTo>
                      <a:pt x="365710" y="-80761"/>
                    </a:lnTo>
                    <a:close/>
                  </a:path>
                </a:pathLst>
              </a:custGeom>
              <a:solidFill>
                <a:srgbClr val="191919"/>
              </a:solidFill>
              <a:ln w="165" cap="flat">
                <a:noFill/>
                <a:prstDash val="solid"/>
                <a:miter/>
              </a:ln>
            </p:spPr>
            <p:txBody>
              <a:bodyPr rtlCol="0" anchor="ctr"/>
              <a:lstStyle/>
              <a:p>
                <a:endParaRPr lang="fr-FR"/>
              </a:p>
            </p:txBody>
          </p:sp>
          <p:sp>
            <p:nvSpPr>
              <p:cNvPr id="4732" name="Forme libre 4731">
                <a:extLst>
                  <a:ext uri="{FF2B5EF4-FFF2-40B4-BE49-F238E27FC236}">
                    <a16:creationId xmlns:a16="http://schemas.microsoft.com/office/drawing/2014/main" id="{91E55FF6-80EB-5E36-16C2-64464627ADC5}"/>
                  </a:ext>
                </a:extLst>
              </p:cNvPr>
              <p:cNvSpPr/>
              <p:nvPr/>
            </p:nvSpPr>
            <p:spPr>
              <a:xfrm>
                <a:off x="3815539" y="16265421"/>
                <a:ext cx="1392177" cy="641291"/>
              </a:xfrm>
              <a:custGeom>
                <a:avLst/>
                <a:gdLst>
                  <a:gd name="connsiteX0" fmla="*/ 509317 w 1392177"/>
                  <a:gd name="connsiteY0" fmla="*/ 341231 h 641291"/>
                  <a:gd name="connsiteX1" fmla="*/ 507187 w 1392177"/>
                  <a:gd name="connsiteY1" fmla="*/ 339411 h 641291"/>
                  <a:gd name="connsiteX2" fmla="*/ 480323 w 1392177"/>
                  <a:gd name="connsiteY2" fmla="*/ 166827 h 641291"/>
                  <a:gd name="connsiteX3" fmla="*/ 481479 w 1392177"/>
                  <a:gd name="connsiteY3" fmla="*/ 164596 h 641291"/>
                  <a:gd name="connsiteX4" fmla="*/ 509184 w 1392177"/>
                  <a:gd name="connsiteY4" fmla="*/ 150716 h 641291"/>
                  <a:gd name="connsiteX5" fmla="*/ 512074 w 1392177"/>
                  <a:gd name="connsiteY5" fmla="*/ 151667 h 641291"/>
                  <a:gd name="connsiteX6" fmla="*/ 512305 w 1392177"/>
                  <a:gd name="connsiteY6" fmla="*/ 152636 h 641291"/>
                  <a:gd name="connsiteX7" fmla="*/ 511479 w 1392177"/>
                  <a:gd name="connsiteY7" fmla="*/ 339083 h 641291"/>
                  <a:gd name="connsiteX8" fmla="*/ 509317 w 1392177"/>
                  <a:gd name="connsiteY8" fmla="*/ 341231 h 641291"/>
                  <a:gd name="connsiteX9" fmla="*/ 509317 w 1392177"/>
                  <a:gd name="connsiteY9" fmla="*/ 341231 h 641291"/>
                  <a:gd name="connsiteX10" fmla="*/ 484814 w 1392177"/>
                  <a:gd name="connsiteY10" fmla="*/ 167729 h 641291"/>
                  <a:gd name="connsiteX11" fmla="*/ 507286 w 1392177"/>
                  <a:gd name="connsiteY11" fmla="*/ 312030 h 641291"/>
                  <a:gd name="connsiteX12" fmla="*/ 507979 w 1392177"/>
                  <a:gd name="connsiteY12" fmla="*/ 156130 h 641291"/>
                  <a:gd name="connsiteX13" fmla="*/ 484814 w 1392177"/>
                  <a:gd name="connsiteY13" fmla="*/ 167729 h 641291"/>
                  <a:gd name="connsiteX14" fmla="*/ 694405 w 1392177"/>
                  <a:gd name="connsiteY14" fmla="*/ 24658 h 641291"/>
                  <a:gd name="connsiteX15" fmla="*/ 692242 w 1392177"/>
                  <a:gd name="connsiteY15" fmla="*/ 22525 h 641291"/>
                  <a:gd name="connsiteX16" fmla="*/ 692242 w 1392177"/>
                  <a:gd name="connsiteY16" fmla="*/ 22344 h 641291"/>
                  <a:gd name="connsiteX17" fmla="*/ 700399 w 1392177"/>
                  <a:gd name="connsiteY17" fmla="*/ -78138 h 641291"/>
                  <a:gd name="connsiteX18" fmla="*/ 702710 w 1392177"/>
                  <a:gd name="connsiteY18" fmla="*/ -80107 h 641291"/>
                  <a:gd name="connsiteX19" fmla="*/ 702727 w 1392177"/>
                  <a:gd name="connsiteY19" fmla="*/ -80107 h 641291"/>
                  <a:gd name="connsiteX20" fmla="*/ 704708 w 1392177"/>
                  <a:gd name="connsiteY20" fmla="*/ -77794 h 641291"/>
                  <a:gd name="connsiteX21" fmla="*/ 696552 w 1392177"/>
                  <a:gd name="connsiteY21" fmla="*/ 22689 h 641291"/>
                  <a:gd name="connsiteX22" fmla="*/ 694405 w 1392177"/>
                  <a:gd name="connsiteY22" fmla="*/ 24658 h 641291"/>
                  <a:gd name="connsiteX23" fmla="*/ 694405 w 1392177"/>
                  <a:gd name="connsiteY23" fmla="*/ 24658 h 641291"/>
                  <a:gd name="connsiteX24" fmla="*/ 1368964 w 1392177"/>
                  <a:gd name="connsiteY24" fmla="*/ 561179 h 641291"/>
                  <a:gd name="connsiteX25" fmla="*/ -18888 w 1392177"/>
                  <a:gd name="connsiteY25" fmla="*/ 561179 h 641291"/>
                  <a:gd name="connsiteX26" fmla="*/ -21051 w 1392177"/>
                  <a:gd name="connsiteY26" fmla="*/ 559029 h 641291"/>
                  <a:gd name="connsiteX27" fmla="*/ -18888 w 1392177"/>
                  <a:gd name="connsiteY27" fmla="*/ 556897 h 641291"/>
                  <a:gd name="connsiteX28" fmla="*/ 1368964 w 1392177"/>
                  <a:gd name="connsiteY28" fmla="*/ 556897 h 641291"/>
                  <a:gd name="connsiteX29" fmla="*/ 1371126 w 1392177"/>
                  <a:gd name="connsiteY29" fmla="*/ 559029 h 641291"/>
                  <a:gd name="connsiteX30" fmla="*/ 1368964 w 1392177"/>
                  <a:gd name="connsiteY30" fmla="*/ 561179 h 641291"/>
                  <a:gd name="connsiteX31" fmla="*/ 1368964 w 1392177"/>
                  <a:gd name="connsiteY31" fmla="*/ 561179 h 6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92177" h="641291">
                    <a:moveTo>
                      <a:pt x="509317" y="341231"/>
                    </a:moveTo>
                    <a:cubicBezTo>
                      <a:pt x="508260" y="341231"/>
                      <a:pt x="507352" y="340461"/>
                      <a:pt x="507187" y="339411"/>
                    </a:cubicBezTo>
                    <a:lnTo>
                      <a:pt x="480323" y="166827"/>
                    </a:lnTo>
                    <a:cubicBezTo>
                      <a:pt x="480175" y="165908"/>
                      <a:pt x="480653" y="165006"/>
                      <a:pt x="481479" y="164596"/>
                    </a:cubicBezTo>
                    <a:lnTo>
                      <a:pt x="509184" y="150716"/>
                    </a:lnTo>
                    <a:cubicBezTo>
                      <a:pt x="510241" y="150191"/>
                      <a:pt x="511546" y="150601"/>
                      <a:pt x="512074" y="151667"/>
                    </a:cubicBezTo>
                    <a:cubicBezTo>
                      <a:pt x="512222" y="151963"/>
                      <a:pt x="512305" y="152308"/>
                      <a:pt x="512305" y="152636"/>
                    </a:cubicBezTo>
                    <a:lnTo>
                      <a:pt x="511479" y="339083"/>
                    </a:lnTo>
                    <a:cubicBezTo>
                      <a:pt x="511463" y="340280"/>
                      <a:pt x="510489" y="341231"/>
                      <a:pt x="509317" y="341231"/>
                    </a:cubicBezTo>
                    <a:lnTo>
                      <a:pt x="509317" y="341231"/>
                    </a:lnTo>
                    <a:close/>
                    <a:moveTo>
                      <a:pt x="484814" y="167729"/>
                    </a:moveTo>
                    <a:lnTo>
                      <a:pt x="507286" y="312030"/>
                    </a:lnTo>
                    <a:lnTo>
                      <a:pt x="507979" y="156130"/>
                    </a:lnTo>
                    <a:lnTo>
                      <a:pt x="484814" y="167729"/>
                    </a:lnTo>
                    <a:close/>
                    <a:moveTo>
                      <a:pt x="694405" y="24658"/>
                    </a:moveTo>
                    <a:cubicBezTo>
                      <a:pt x="693216" y="24658"/>
                      <a:pt x="692242" y="23706"/>
                      <a:pt x="692242" y="22525"/>
                    </a:cubicBezTo>
                    <a:cubicBezTo>
                      <a:pt x="692242" y="22460"/>
                      <a:pt x="692242" y="22410"/>
                      <a:pt x="692242" y="22344"/>
                    </a:cubicBezTo>
                    <a:lnTo>
                      <a:pt x="700399" y="-78138"/>
                    </a:lnTo>
                    <a:cubicBezTo>
                      <a:pt x="700498" y="-79320"/>
                      <a:pt x="701521" y="-80189"/>
                      <a:pt x="702710" y="-80107"/>
                    </a:cubicBezTo>
                    <a:cubicBezTo>
                      <a:pt x="702710" y="-80107"/>
                      <a:pt x="702727" y="-80107"/>
                      <a:pt x="702727" y="-80107"/>
                    </a:cubicBezTo>
                    <a:cubicBezTo>
                      <a:pt x="703916" y="-80008"/>
                      <a:pt x="704791" y="-78975"/>
                      <a:pt x="704708" y="-77794"/>
                    </a:cubicBezTo>
                    <a:lnTo>
                      <a:pt x="696552" y="22689"/>
                    </a:lnTo>
                    <a:cubicBezTo>
                      <a:pt x="696453" y="23804"/>
                      <a:pt x="695528" y="24658"/>
                      <a:pt x="694405" y="24658"/>
                    </a:cubicBezTo>
                    <a:lnTo>
                      <a:pt x="694405" y="24658"/>
                    </a:lnTo>
                    <a:close/>
                    <a:moveTo>
                      <a:pt x="1368964" y="561179"/>
                    </a:moveTo>
                    <a:lnTo>
                      <a:pt x="-18888" y="561179"/>
                    </a:lnTo>
                    <a:cubicBezTo>
                      <a:pt x="-20077" y="561179"/>
                      <a:pt x="-21051" y="560228"/>
                      <a:pt x="-21051" y="559029"/>
                    </a:cubicBezTo>
                    <a:cubicBezTo>
                      <a:pt x="-21051" y="557832"/>
                      <a:pt x="-20093" y="556897"/>
                      <a:pt x="-18888" y="556897"/>
                    </a:cubicBezTo>
                    <a:lnTo>
                      <a:pt x="1368964" y="556897"/>
                    </a:lnTo>
                    <a:cubicBezTo>
                      <a:pt x="1370152" y="556897"/>
                      <a:pt x="1371126" y="557849"/>
                      <a:pt x="1371126" y="559029"/>
                    </a:cubicBezTo>
                    <a:cubicBezTo>
                      <a:pt x="1371126" y="560211"/>
                      <a:pt x="1370152" y="561179"/>
                      <a:pt x="1368964" y="561179"/>
                    </a:cubicBezTo>
                    <a:lnTo>
                      <a:pt x="1368964" y="561179"/>
                    </a:lnTo>
                    <a:close/>
                  </a:path>
                </a:pathLst>
              </a:custGeom>
              <a:solidFill>
                <a:srgbClr val="191919"/>
              </a:solidFill>
              <a:ln w="165" cap="flat">
                <a:noFill/>
                <a:prstDash val="solid"/>
                <a:miter/>
              </a:ln>
            </p:spPr>
            <p:txBody>
              <a:bodyPr rtlCol="0" anchor="ctr"/>
              <a:lstStyle/>
              <a:p>
                <a:endParaRPr lang="fr-FR"/>
              </a:p>
            </p:txBody>
          </p:sp>
        </p:grpSp>
      </p:grpSp>
      <p:grpSp>
        <p:nvGrpSpPr>
          <p:cNvPr id="4733" name="Graphique 2">
            <a:extLst>
              <a:ext uri="{FF2B5EF4-FFF2-40B4-BE49-F238E27FC236}">
                <a16:creationId xmlns:a16="http://schemas.microsoft.com/office/drawing/2014/main" id="{BE3EBE31-7A45-7F58-2583-D1048A51EA48}"/>
              </a:ext>
            </a:extLst>
          </p:cNvPr>
          <p:cNvGrpSpPr/>
          <p:nvPr userDrawn="1"/>
        </p:nvGrpSpPr>
        <p:grpSpPr>
          <a:xfrm>
            <a:off x="5043084" y="4847546"/>
            <a:ext cx="2209254" cy="345443"/>
            <a:chOff x="5352771" y="16426923"/>
            <a:chExt cx="2209254" cy="345443"/>
          </a:xfrm>
        </p:grpSpPr>
        <p:sp>
          <p:nvSpPr>
            <p:cNvPr id="4734" name="Forme libre 4733">
              <a:extLst>
                <a:ext uri="{FF2B5EF4-FFF2-40B4-BE49-F238E27FC236}">
                  <a16:creationId xmlns:a16="http://schemas.microsoft.com/office/drawing/2014/main" id="{84AB5A94-6B4D-858D-FBE2-CAE276DE0B13}"/>
                </a:ext>
              </a:extLst>
            </p:cNvPr>
            <p:cNvSpPr/>
            <p:nvPr/>
          </p:nvSpPr>
          <p:spPr>
            <a:xfrm>
              <a:off x="5352771" y="16572478"/>
              <a:ext cx="2209254" cy="199888"/>
            </a:xfrm>
            <a:custGeom>
              <a:avLst/>
              <a:gdLst>
                <a:gd name="connsiteX0" fmla="*/ 1097970 w 2209254"/>
                <a:gd name="connsiteY0" fmla="*/ 182212 h 199888"/>
                <a:gd name="connsiteX1" fmla="*/ 2202598 w 2209254"/>
                <a:gd name="connsiteY1" fmla="*/ 82267 h 199888"/>
                <a:gd name="connsiteX2" fmla="*/ 1097970 w 2209254"/>
                <a:gd name="connsiteY2" fmla="*/ -17677 h 199888"/>
                <a:gd name="connsiteX3" fmla="*/ -6657 w 2209254"/>
                <a:gd name="connsiteY3" fmla="*/ 82267 h 199888"/>
                <a:gd name="connsiteX4" fmla="*/ 1097970 w 2209254"/>
                <a:gd name="connsiteY4" fmla="*/ 182212 h 199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9254" h="199888">
                  <a:moveTo>
                    <a:pt x="1097970" y="182212"/>
                  </a:moveTo>
                  <a:cubicBezTo>
                    <a:pt x="1708027" y="182212"/>
                    <a:pt x="2202598" y="137434"/>
                    <a:pt x="2202598" y="82267"/>
                  </a:cubicBezTo>
                  <a:cubicBezTo>
                    <a:pt x="2202598" y="27045"/>
                    <a:pt x="1708027" y="-17677"/>
                    <a:pt x="1097970" y="-17677"/>
                  </a:cubicBezTo>
                  <a:cubicBezTo>
                    <a:pt x="487913" y="-17677"/>
                    <a:pt x="-6657" y="27102"/>
                    <a:pt x="-6657" y="82267"/>
                  </a:cubicBezTo>
                  <a:cubicBezTo>
                    <a:pt x="-6657" y="137434"/>
                    <a:pt x="487913" y="182212"/>
                    <a:pt x="1097970" y="182212"/>
                  </a:cubicBezTo>
                  <a:close/>
                </a:path>
              </a:pathLst>
            </a:custGeom>
            <a:solidFill>
              <a:srgbClr val="FFFFFF"/>
            </a:solidFill>
            <a:ln w="557" cap="flat">
              <a:noFill/>
              <a:prstDash val="solid"/>
              <a:miter/>
            </a:ln>
          </p:spPr>
          <p:txBody>
            <a:bodyPr rtlCol="0" anchor="ctr"/>
            <a:lstStyle/>
            <a:p>
              <a:endParaRPr lang="fr-FR"/>
            </a:p>
          </p:txBody>
        </p:sp>
        <p:sp>
          <p:nvSpPr>
            <p:cNvPr id="4735" name="Forme libre 4734">
              <a:extLst>
                <a:ext uri="{FF2B5EF4-FFF2-40B4-BE49-F238E27FC236}">
                  <a16:creationId xmlns:a16="http://schemas.microsoft.com/office/drawing/2014/main" id="{EAD49CA4-AE71-927F-B16B-8FCA8C93A673}"/>
                </a:ext>
              </a:extLst>
            </p:cNvPr>
            <p:cNvSpPr/>
            <p:nvPr/>
          </p:nvSpPr>
          <p:spPr>
            <a:xfrm>
              <a:off x="5447388" y="16516923"/>
              <a:ext cx="104016" cy="154165"/>
            </a:xfrm>
            <a:custGeom>
              <a:avLst/>
              <a:gdLst>
                <a:gd name="connsiteX0" fmla="*/ 47875 w 104016"/>
                <a:gd name="connsiteY0" fmla="*/ 135756 h 154165"/>
                <a:gd name="connsiteX1" fmla="*/ -5448 w 104016"/>
                <a:gd name="connsiteY1" fmla="*/ -17577 h 154165"/>
                <a:gd name="connsiteX2" fmla="*/ 98569 w 104016"/>
                <a:gd name="connsiteY2" fmla="*/ 136589 h 154165"/>
              </a:gdLst>
              <a:ahLst/>
              <a:cxnLst>
                <a:cxn ang="0">
                  <a:pos x="connsiteX0" y="connsiteY0"/>
                </a:cxn>
                <a:cxn ang="0">
                  <a:pos x="connsiteX1" y="connsiteY1"/>
                </a:cxn>
                <a:cxn ang="0">
                  <a:pos x="connsiteX2" y="connsiteY2"/>
                </a:cxn>
              </a:cxnLst>
              <a:rect l="l" t="t" r="r" b="b"/>
              <a:pathLst>
                <a:path w="104016" h="154165">
                  <a:moveTo>
                    <a:pt x="47875" y="135756"/>
                  </a:moveTo>
                  <a:cubicBezTo>
                    <a:pt x="47875" y="135756"/>
                    <a:pt x="49106" y="67090"/>
                    <a:pt x="-5448" y="-17577"/>
                  </a:cubicBezTo>
                  <a:cubicBezTo>
                    <a:pt x="53303" y="15756"/>
                    <a:pt x="91687" y="95645"/>
                    <a:pt x="98569" y="136589"/>
                  </a:cubicBezTo>
                </a:path>
              </a:pathLst>
            </a:custGeom>
            <a:solidFill>
              <a:srgbClr val="FFFFFF"/>
            </a:solidFill>
            <a:ln w="557" cap="flat">
              <a:noFill/>
              <a:prstDash val="solid"/>
              <a:miter/>
            </a:ln>
          </p:spPr>
          <p:txBody>
            <a:bodyPr rtlCol="0" anchor="ctr"/>
            <a:lstStyle/>
            <a:p>
              <a:endParaRPr lang="fr-FR"/>
            </a:p>
          </p:txBody>
        </p:sp>
        <p:sp>
          <p:nvSpPr>
            <p:cNvPr id="4736" name="Forme libre 4735">
              <a:extLst>
                <a:ext uri="{FF2B5EF4-FFF2-40B4-BE49-F238E27FC236}">
                  <a16:creationId xmlns:a16="http://schemas.microsoft.com/office/drawing/2014/main" id="{42BD2F93-1606-86C4-200A-E0A50B9720EC}"/>
                </a:ext>
              </a:extLst>
            </p:cNvPr>
            <p:cNvSpPr/>
            <p:nvPr/>
          </p:nvSpPr>
          <p:spPr>
            <a:xfrm>
              <a:off x="5443809" y="16513256"/>
              <a:ext cx="111284" cy="161443"/>
            </a:xfrm>
            <a:custGeom>
              <a:avLst/>
              <a:gdLst>
                <a:gd name="connsiteX0" fmla="*/ 102148 w 111284"/>
                <a:gd name="connsiteY0" fmla="*/ 143867 h 161443"/>
                <a:gd name="connsiteX1" fmla="*/ 98567 w 111284"/>
                <a:gd name="connsiteY1" fmla="*/ 140811 h 161443"/>
                <a:gd name="connsiteX2" fmla="*/ 9713 w 111284"/>
                <a:gd name="connsiteY2" fmla="*/ -2187 h 161443"/>
                <a:gd name="connsiteX3" fmla="*/ 55147 w 111284"/>
                <a:gd name="connsiteY3" fmla="*/ 139423 h 161443"/>
                <a:gd name="connsiteX4" fmla="*/ 51510 w 111284"/>
                <a:gd name="connsiteY4" fmla="*/ 142978 h 161443"/>
                <a:gd name="connsiteX5" fmla="*/ 51454 w 111284"/>
                <a:gd name="connsiteY5" fmla="*/ 142978 h 161443"/>
                <a:gd name="connsiteX6" fmla="*/ 47873 w 111284"/>
                <a:gd name="connsiteY6" fmla="*/ 139312 h 161443"/>
                <a:gd name="connsiteX7" fmla="*/ -4891 w 111284"/>
                <a:gd name="connsiteY7" fmla="*/ -12021 h 161443"/>
                <a:gd name="connsiteX8" fmla="*/ -3771 w 111284"/>
                <a:gd name="connsiteY8" fmla="*/ -17021 h 161443"/>
                <a:gd name="connsiteX9" fmla="*/ -23 w 111284"/>
                <a:gd name="connsiteY9" fmla="*/ -17132 h 161443"/>
                <a:gd name="connsiteX10" fmla="*/ 105785 w 111284"/>
                <a:gd name="connsiteY10" fmla="*/ 139590 h 161443"/>
                <a:gd name="connsiteX11" fmla="*/ 102819 w 111284"/>
                <a:gd name="connsiteY11" fmla="*/ 143756 h 161443"/>
                <a:gd name="connsiteX12" fmla="*/ 102819 w 111284"/>
                <a:gd name="connsiteY12" fmla="*/ 143756 h 161443"/>
                <a:gd name="connsiteX13" fmla="*/ 102148 w 111284"/>
                <a:gd name="connsiteY13" fmla="*/ 143867 h 16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284" h="161443">
                  <a:moveTo>
                    <a:pt x="102148" y="143867"/>
                  </a:moveTo>
                  <a:cubicBezTo>
                    <a:pt x="100357" y="143867"/>
                    <a:pt x="98847" y="142590"/>
                    <a:pt x="98567" y="140811"/>
                  </a:cubicBezTo>
                  <a:cubicBezTo>
                    <a:pt x="91908" y="100979"/>
                    <a:pt x="58001" y="33034"/>
                    <a:pt x="9713" y="-2187"/>
                  </a:cubicBezTo>
                  <a:cubicBezTo>
                    <a:pt x="55707" y="75924"/>
                    <a:pt x="55203" y="136701"/>
                    <a:pt x="55147" y="139423"/>
                  </a:cubicBezTo>
                  <a:cubicBezTo>
                    <a:pt x="55091" y="141423"/>
                    <a:pt x="53468" y="142978"/>
                    <a:pt x="51510" y="142978"/>
                  </a:cubicBezTo>
                  <a:lnTo>
                    <a:pt x="51454" y="142978"/>
                  </a:lnTo>
                  <a:cubicBezTo>
                    <a:pt x="49440" y="142923"/>
                    <a:pt x="47817" y="141312"/>
                    <a:pt x="47873" y="139312"/>
                  </a:cubicBezTo>
                  <a:cubicBezTo>
                    <a:pt x="47873" y="138646"/>
                    <a:pt x="48321" y="70646"/>
                    <a:pt x="-4891" y="-12021"/>
                  </a:cubicBezTo>
                  <a:cubicBezTo>
                    <a:pt x="-5954" y="-13743"/>
                    <a:pt x="-5450" y="-15965"/>
                    <a:pt x="-3771" y="-17021"/>
                  </a:cubicBezTo>
                  <a:cubicBezTo>
                    <a:pt x="-2652" y="-17742"/>
                    <a:pt x="-1198" y="-17742"/>
                    <a:pt x="-23" y="-17132"/>
                  </a:cubicBezTo>
                  <a:cubicBezTo>
                    <a:pt x="57329" y="15368"/>
                    <a:pt x="98231" y="94812"/>
                    <a:pt x="105785" y="139590"/>
                  </a:cubicBezTo>
                  <a:cubicBezTo>
                    <a:pt x="106120" y="141534"/>
                    <a:pt x="104778" y="143423"/>
                    <a:pt x="102819" y="143756"/>
                  </a:cubicBezTo>
                  <a:cubicBezTo>
                    <a:pt x="102819" y="143756"/>
                    <a:pt x="102819" y="143756"/>
                    <a:pt x="102819" y="143756"/>
                  </a:cubicBezTo>
                  <a:cubicBezTo>
                    <a:pt x="102540" y="143867"/>
                    <a:pt x="102372" y="143867"/>
                    <a:pt x="102148" y="143867"/>
                  </a:cubicBezTo>
                  <a:close/>
                </a:path>
              </a:pathLst>
            </a:custGeom>
            <a:solidFill>
              <a:srgbClr val="191919"/>
            </a:solidFill>
            <a:ln w="557" cap="flat">
              <a:noFill/>
              <a:prstDash val="solid"/>
              <a:miter/>
            </a:ln>
          </p:spPr>
          <p:txBody>
            <a:bodyPr rtlCol="0" anchor="ctr"/>
            <a:lstStyle/>
            <a:p>
              <a:endParaRPr lang="fr-FR"/>
            </a:p>
          </p:txBody>
        </p:sp>
        <p:sp>
          <p:nvSpPr>
            <p:cNvPr id="4737" name="Forme libre 4736">
              <a:extLst>
                <a:ext uri="{FF2B5EF4-FFF2-40B4-BE49-F238E27FC236}">
                  <a16:creationId xmlns:a16="http://schemas.microsoft.com/office/drawing/2014/main" id="{CD843EAB-51A1-7CDE-E1BE-8FB71EE283B1}"/>
                </a:ext>
              </a:extLst>
            </p:cNvPr>
            <p:cNvSpPr/>
            <p:nvPr/>
          </p:nvSpPr>
          <p:spPr>
            <a:xfrm>
              <a:off x="5470665" y="16430535"/>
              <a:ext cx="186436" cy="252498"/>
            </a:xfrm>
            <a:custGeom>
              <a:avLst/>
              <a:gdLst>
                <a:gd name="connsiteX0" fmla="*/ 62342 w 186436"/>
                <a:gd name="connsiteY0" fmla="*/ 234969 h 252498"/>
                <a:gd name="connsiteX1" fmla="*/ -5529 w 186436"/>
                <a:gd name="connsiteY1" fmla="*/ -17529 h 252498"/>
                <a:gd name="connsiteX2" fmla="*/ 100110 w 186436"/>
                <a:gd name="connsiteY2" fmla="*/ 180359 h 252498"/>
                <a:gd name="connsiteX3" fmla="*/ 180907 w 186436"/>
                <a:gd name="connsiteY3" fmla="*/ 99359 h 252498"/>
                <a:gd name="connsiteX4" fmla="*/ 126744 w 186436"/>
                <a:gd name="connsiteY4" fmla="*/ 234081 h 252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436" h="252498">
                  <a:moveTo>
                    <a:pt x="62342" y="234969"/>
                  </a:moveTo>
                  <a:cubicBezTo>
                    <a:pt x="62342" y="234969"/>
                    <a:pt x="73532" y="107026"/>
                    <a:pt x="-5529" y="-17529"/>
                  </a:cubicBezTo>
                  <a:cubicBezTo>
                    <a:pt x="79519" y="40471"/>
                    <a:pt x="100110" y="180359"/>
                    <a:pt x="100110" y="180359"/>
                  </a:cubicBezTo>
                  <a:cubicBezTo>
                    <a:pt x="100110" y="180359"/>
                    <a:pt x="127807" y="127137"/>
                    <a:pt x="180907" y="99359"/>
                  </a:cubicBezTo>
                  <a:cubicBezTo>
                    <a:pt x="140341" y="138248"/>
                    <a:pt x="128422" y="199970"/>
                    <a:pt x="126744" y="234081"/>
                  </a:cubicBezTo>
                </a:path>
              </a:pathLst>
            </a:custGeom>
            <a:solidFill>
              <a:srgbClr val="FFFFFF"/>
            </a:solidFill>
            <a:ln w="557" cap="flat">
              <a:noFill/>
              <a:prstDash val="solid"/>
              <a:miter/>
            </a:ln>
          </p:spPr>
          <p:txBody>
            <a:bodyPr rtlCol="0" anchor="ctr"/>
            <a:lstStyle/>
            <a:p>
              <a:endParaRPr lang="fr-FR"/>
            </a:p>
          </p:txBody>
        </p:sp>
        <p:sp>
          <p:nvSpPr>
            <p:cNvPr id="4738" name="Forme libre 4737">
              <a:extLst>
                <a:ext uri="{FF2B5EF4-FFF2-40B4-BE49-F238E27FC236}">
                  <a16:creationId xmlns:a16="http://schemas.microsoft.com/office/drawing/2014/main" id="{BB11A827-9246-D0E7-C37A-92250C11D35F}"/>
                </a:ext>
              </a:extLst>
            </p:cNvPr>
            <p:cNvSpPr/>
            <p:nvPr/>
          </p:nvSpPr>
          <p:spPr>
            <a:xfrm>
              <a:off x="5467030" y="16426923"/>
              <a:ext cx="193742" cy="259720"/>
            </a:xfrm>
            <a:custGeom>
              <a:avLst/>
              <a:gdLst>
                <a:gd name="connsiteX0" fmla="*/ 65977 w 193742"/>
                <a:gd name="connsiteY0" fmla="*/ 242192 h 259720"/>
                <a:gd name="connsiteX1" fmla="*/ 62340 w 193742"/>
                <a:gd name="connsiteY1" fmla="*/ 238581 h 259720"/>
                <a:gd name="connsiteX2" fmla="*/ 62340 w 193742"/>
                <a:gd name="connsiteY2" fmla="*/ 238248 h 259720"/>
                <a:gd name="connsiteX3" fmla="*/ -4972 w 193742"/>
                <a:gd name="connsiteY3" fmla="*/ -11974 h 259720"/>
                <a:gd name="connsiteX4" fmla="*/ -3853 w 193742"/>
                <a:gd name="connsiteY4" fmla="*/ -16974 h 259720"/>
                <a:gd name="connsiteX5" fmla="*/ 176 w 193742"/>
                <a:gd name="connsiteY5" fmla="*/ -16917 h 259720"/>
                <a:gd name="connsiteX6" fmla="*/ 105647 w 193742"/>
                <a:gd name="connsiteY6" fmla="*/ 173526 h 259720"/>
                <a:gd name="connsiteX7" fmla="*/ 182863 w 193742"/>
                <a:gd name="connsiteY7" fmla="*/ 99749 h 259720"/>
                <a:gd name="connsiteX8" fmla="*/ 187787 w 193742"/>
                <a:gd name="connsiteY8" fmla="*/ 101248 h 259720"/>
                <a:gd name="connsiteX9" fmla="*/ 187115 w 193742"/>
                <a:gd name="connsiteY9" fmla="*/ 105526 h 259720"/>
                <a:gd name="connsiteX10" fmla="*/ 134015 w 193742"/>
                <a:gd name="connsiteY10" fmla="*/ 237859 h 259720"/>
                <a:gd name="connsiteX11" fmla="*/ 130211 w 193742"/>
                <a:gd name="connsiteY11" fmla="*/ 241303 h 259720"/>
                <a:gd name="connsiteX12" fmla="*/ 126742 w 193742"/>
                <a:gd name="connsiteY12" fmla="*/ 237526 h 259720"/>
                <a:gd name="connsiteX13" fmla="*/ 126742 w 193742"/>
                <a:gd name="connsiteY13" fmla="*/ 237526 h 259720"/>
                <a:gd name="connsiteX14" fmla="*/ 165909 w 193742"/>
                <a:gd name="connsiteY14" fmla="*/ 118859 h 259720"/>
                <a:gd name="connsiteX15" fmla="*/ 106990 w 193742"/>
                <a:gd name="connsiteY15" fmla="*/ 185637 h 259720"/>
                <a:gd name="connsiteX16" fmla="*/ 102066 w 193742"/>
                <a:gd name="connsiteY16" fmla="*/ 187192 h 259720"/>
                <a:gd name="connsiteX17" fmla="*/ 100108 w 193742"/>
                <a:gd name="connsiteY17" fmla="*/ 184526 h 259720"/>
                <a:gd name="connsiteX18" fmla="*/ 11255 w 193742"/>
                <a:gd name="connsiteY18" fmla="*/ 1026 h 259720"/>
                <a:gd name="connsiteX19" fmla="*/ 69558 w 193742"/>
                <a:gd name="connsiteY19" fmla="*/ 238915 h 259720"/>
                <a:gd name="connsiteX20" fmla="*/ 65977 w 193742"/>
                <a:gd name="connsiteY20" fmla="*/ 242192 h 259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3742" h="259720">
                  <a:moveTo>
                    <a:pt x="65977" y="242192"/>
                  </a:moveTo>
                  <a:cubicBezTo>
                    <a:pt x="63962" y="242192"/>
                    <a:pt x="62340" y="240581"/>
                    <a:pt x="62340" y="238581"/>
                  </a:cubicBezTo>
                  <a:cubicBezTo>
                    <a:pt x="62340" y="238470"/>
                    <a:pt x="62340" y="238359"/>
                    <a:pt x="62340" y="238248"/>
                  </a:cubicBezTo>
                  <a:cubicBezTo>
                    <a:pt x="62452" y="236970"/>
                    <a:pt x="72467" y="110027"/>
                    <a:pt x="-4972" y="-11974"/>
                  </a:cubicBezTo>
                  <a:cubicBezTo>
                    <a:pt x="-6035" y="-13640"/>
                    <a:pt x="-5531" y="-15918"/>
                    <a:pt x="-3853" y="-16974"/>
                  </a:cubicBezTo>
                  <a:cubicBezTo>
                    <a:pt x="-2622" y="-17751"/>
                    <a:pt x="-1055" y="-17695"/>
                    <a:pt x="176" y="-16917"/>
                  </a:cubicBezTo>
                  <a:cubicBezTo>
                    <a:pt x="73307" y="32971"/>
                    <a:pt x="99213" y="140192"/>
                    <a:pt x="105647" y="173526"/>
                  </a:cubicBezTo>
                  <a:cubicBezTo>
                    <a:pt x="115999" y="157026"/>
                    <a:pt x="141849" y="121193"/>
                    <a:pt x="182863" y="99749"/>
                  </a:cubicBezTo>
                  <a:cubicBezTo>
                    <a:pt x="184653" y="98804"/>
                    <a:pt x="186835" y="99471"/>
                    <a:pt x="187787" y="101248"/>
                  </a:cubicBezTo>
                  <a:cubicBezTo>
                    <a:pt x="188570" y="102693"/>
                    <a:pt x="188234" y="104415"/>
                    <a:pt x="187115" y="105526"/>
                  </a:cubicBezTo>
                  <a:cubicBezTo>
                    <a:pt x="151137" y="139970"/>
                    <a:pt x="136142" y="196470"/>
                    <a:pt x="134015" y="237859"/>
                  </a:cubicBezTo>
                  <a:cubicBezTo>
                    <a:pt x="133904" y="239859"/>
                    <a:pt x="132225" y="241470"/>
                    <a:pt x="130211" y="241303"/>
                  </a:cubicBezTo>
                  <a:cubicBezTo>
                    <a:pt x="128197" y="241192"/>
                    <a:pt x="126630" y="239526"/>
                    <a:pt x="126742" y="237526"/>
                  </a:cubicBezTo>
                  <a:cubicBezTo>
                    <a:pt x="126742" y="237526"/>
                    <a:pt x="126742" y="237526"/>
                    <a:pt x="126742" y="237526"/>
                  </a:cubicBezTo>
                  <a:cubicBezTo>
                    <a:pt x="128532" y="201526"/>
                    <a:pt x="139947" y="154304"/>
                    <a:pt x="165909" y="118859"/>
                  </a:cubicBezTo>
                  <a:cubicBezTo>
                    <a:pt x="127581" y="146748"/>
                    <a:pt x="107214" y="185192"/>
                    <a:pt x="106990" y="185637"/>
                  </a:cubicBezTo>
                  <a:cubicBezTo>
                    <a:pt x="106039" y="187414"/>
                    <a:pt x="103857" y="188082"/>
                    <a:pt x="102066" y="187192"/>
                  </a:cubicBezTo>
                  <a:cubicBezTo>
                    <a:pt x="101003" y="186636"/>
                    <a:pt x="100332" y="185637"/>
                    <a:pt x="100108" y="184526"/>
                  </a:cubicBezTo>
                  <a:cubicBezTo>
                    <a:pt x="99940" y="183248"/>
                    <a:pt x="81364" y="62748"/>
                    <a:pt x="11255" y="1026"/>
                  </a:cubicBezTo>
                  <a:cubicBezTo>
                    <a:pt x="79014" y="119749"/>
                    <a:pt x="69614" y="237692"/>
                    <a:pt x="69558" y="238915"/>
                  </a:cubicBezTo>
                  <a:cubicBezTo>
                    <a:pt x="69446" y="240747"/>
                    <a:pt x="67879" y="242192"/>
                    <a:pt x="65977" y="242192"/>
                  </a:cubicBezTo>
                  <a:close/>
                </a:path>
              </a:pathLst>
            </a:custGeom>
            <a:solidFill>
              <a:srgbClr val="191919"/>
            </a:solidFill>
            <a:ln w="557" cap="flat">
              <a:noFill/>
              <a:prstDash val="solid"/>
              <a:miter/>
            </a:ln>
          </p:spPr>
          <p:txBody>
            <a:bodyPr rtlCol="0" anchor="ctr"/>
            <a:lstStyle/>
            <a:p>
              <a:endParaRPr lang="fr-FR"/>
            </a:p>
          </p:txBody>
        </p:sp>
        <p:sp>
          <p:nvSpPr>
            <p:cNvPr id="4739" name="Forme libre 4738">
              <a:extLst>
                <a:ext uri="{FF2B5EF4-FFF2-40B4-BE49-F238E27FC236}">
                  <a16:creationId xmlns:a16="http://schemas.microsoft.com/office/drawing/2014/main" id="{9B990080-20FD-2721-0943-71E01222777C}"/>
                </a:ext>
              </a:extLst>
            </p:cNvPr>
            <p:cNvSpPr/>
            <p:nvPr/>
          </p:nvSpPr>
          <p:spPr>
            <a:xfrm>
              <a:off x="5711879" y="16476645"/>
              <a:ext cx="137756" cy="149222"/>
            </a:xfrm>
            <a:custGeom>
              <a:avLst/>
              <a:gdLst>
                <a:gd name="connsiteX0" fmla="*/ 29168 w 137756"/>
                <a:gd name="connsiteY0" fmla="*/ 129644 h 149222"/>
                <a:gd name="connsiteX1" fmla="*/ -5803 w 137756"/>
                <a:gd name="connsiteY1" fmla="*/ 36644 h 149222"/>
                <a:gd name="connsiteX2" fmla="*/ 55018 w 137756"/>
                <a:gd name="connsiteY2" fmla="*/ 109533 h 149222"/>
                <a:gd name="connsiteX3" fmla="*/ 29839 w 137756"/>
                <a:gd name="connsiteY3" fmla="*/ -17522 h 149222"/>
                <a:gd name="connsiteX4" fmla="*/ 85792 w 137756"/>
                <a:gd name="connsiteY4" fmla="*/ 110200 h 149222"/>
                <a:gd name="connsiteX5" fmla="*/ 131954 w 137756"/>
                <a:gd name="connsiteY5" fmla="*/ 62978 h 149222"/>
                <a:gd name="connsiteX6" fmla="*/ 110300 w 137756"/>
                <a:gd name="connsiteY6" fmla="*/ 131700 h 149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56" h="149222">
                  <a:moveTo>
                    <a:pt x="29168" y="129644"/>
                  </a:moveTo>
                  <a:cubicBezTo>
                    <a:pt x="29168" y="129644"/>
                    <a:pt x="24971" y="86589"/>
                    <a:pt x="-5803" y="36644"/>
                  </a:cubicBezTo>
                  <a:cubicBezTo>
                    <a:pt x="23572" y="60255"/>
                    <a:pt x="49423" y="87311"/>
                    <a:pt x="55018" y="109533"/>
                  </a:cubicBezTo>
                  <a:cubicBezTo>
                    <a:pt x="57816" y="69256"/>
                    <a:pt x="49423" y="17200"/>
                    <a:pt x="29839" y="-17522"/>
                  </a:cubicBezTo>
                  <a:cubicBezTo>
                    <a:pt x="69006" y="22755"/>
                    <a:pt x="83946" y="62867"/>
                    <a:pt x="85792" y="110200"/>
                  </a:cubicBezTo>
                  <a:cubicBezTo>
                    <a:pt x="105376" y="69922"/>
                    <a:pt x="131954" y="62978"/>
                    <a:pt x="131954" y="62978"/>
                  </a:cubicBezTo>
                  <a:cubicBezTo>
                    <a:pt x="131954" y="62978"/>
                    <a:pt x="110300" y="108089"/>
                    <a:pt x="110300" y="131700"/>
                  </a:cubicBezTo>
                </a:path>
              </a:pathLst>
            </a:custGeom>
            <a:solidFill>
              <a:srgbClr val="FFFFFF"/>
            </a:solidFill>
            <a:ln w="557" cap="flat">
              <a:noFill/>
              <a:prstDash val="solid"/>
              <a:miter/>
            </a:ln>
          </p:spPr>
          <p:txBody>
            <a:bodyPr rtlCol="0" anchor="ctr"/>
            <a:lstStyle/>
            <a:p>
              <a:endParaRPr lang="fr-FR"/>
            </a:p>
          </p:txBody>
        </p:sp>
        <p:sp>
          <p:nvSpPr>
            <p:cNvPr id="4740" name="Forme libre 4739">
              <a:extLst>
                <a:ext uri="{FF2B5EF4-FFF2-40B4-BE49-F238E27FC236}">
                  <a16:creationId xmlns:a16="http://schemas.microsoft.com/office/drawing/2014/main" id="{8A348BC6-88A6-8FEE-238A-1234972014AC}"/>
                </a:ext>
              </a:extLst>
            </p:cNvPr>
            <p:cNvSpPr/>
            <p:nvPr/>
          </p:nvSpPr>
          <p:spPr>
            <a:xfrm>
              <a:off x="5708262" y="16473025"/>
              <a:ext cx="145126" cy="156454"/>
            </a:xfrm>
            <a:custGeom>
              <a:avLst/>
              <a:gdLst>
                <a:gd name="connsiteX0" fmla="*/ 113916 w 145126"/>
                <a:gd name="connsiteY0" fmla="*/ 138931 h 156454"/>
                <a:gd name="connsiteX1" fmla="*/ 110279 w 145126"/>
                <a:gd name="connsiteY1" fmla="*/ 135320 h 156454"/>
                <a:gd name="connsiteX2" fmla="*/ 128240 w 145126"/>
                <a:gd name="connsiteY2" fmla="*/ 73932 h 156454"/>
                <a:gd name="connsiteX3" fmla="*/ 92710 w 145126"/>
                <a:gd name="connsiteY3" fmla="*/ 115376 h 156454"/>
                <a:gd name="connsiteX4" fmla="*/ 87842 w 145126"/>
                <a:gd name="connsiteY4" fmla="*/ 117042 h 156454"/>
                <a:gd name="connsiteX5" fmla="*/ 85772 w 145126"/>
                <a:gd name="connsiteY5" fmla="*/ 113931 h 156454"/>
                <a:gd name="connsiteX6" fmla="*/ 47220 w 145126"/>
                <a:gd name="connsiteY6" fmla="*/ 7153 h 156454"/>
                <a:gd name="connsiteX7" fmla="*/ 62327 w 145126"/>
                <a:gd name="connsiteY7" fmla="*/ 113319 h 156454"/>
                <a:gd name="connsiteX8" fmla="*/ 59026 w 145126"/>
                <a:gd name="connsiteY8" fmla="*/ 116709 h 156454"/>
                <a:gd name="connsiteX9" fmla="*/ 55165 w 145126"/>
                <a:gd name="connsiteY9" fmla="*/ 113987 h 156454"/>
                <a:gd name="connsiteX10" fmla="*/ 11074 w 145126"/>
                <a:gd name="connsiteY10" fmla="*/ 56154 h 156454"/>
                <a:gd name="connsiteX11" fmla="*/ 36477 w 145126"/>
                <a:gd name="connsiteY11" fmla="*/ 132931 h 156454"/>
                <a:gd name="connsiteX12" fmla="*/ 33120 w 145126"/>
                <a:gd name="connsiteY12" fmla="*/ 136820 h 156454"/>
                <a:gd name="connsiteX13" fmla="*/ 29203 w 145126"/>
                <a:gd name="connsiteY13" fmla="*/ 133653 h 156454"/>
                <a:gd name="connsiteX14" fmla="*/ -5264 w 145126"/>
                <a:gd name="connsiteY14" fmla="*/ 42153 h 156454"/>
                <a:gd name="connsiteX15" fmla="*/ -4033 w 145126"/>
                <a:gd name="connsiteY15" fmla="*/ 37153 h 156454"/>
                <a:gd name="connsiteX16" fmla="*/ 163 w 145126"/>
                <a:gd name="connsiteY16" fmla="*/ 37431 h 156454"/>
                <a:gd name="connsiteX17" fmla="*/ 55557 w 145126"/>
                <a:gd name="connsiteY17" fmla="*/ 96264 h 156454"/>
                <a:gd name="connsiteX18" fmla="*/ 30378 w 145126"/>
                <a:gd name="connsiteY18" fmla="*/ -12124 h 156454"/>
                <a:gd name="connsiteX19" fmla="*/ 31777 w 145126"/>
                <a:gd name="connsiteY19" fmla="*/ -17068 h 156454"/>
                <a:gd name="connsiteX20" fmla="*/ 36197 w 145126"/>
                <a:gd name="connsiteY20" fmla="*/ -16402 h 156454"/>
                <a:gd name="connsiteX21" fmla="*/ 92318 w 145126"/>
                <a:gd name="connsiteY21" fmla="*/ 101042 h 156454"/>
                <a:gd name="connsiteX22" fmla="*/ 134731 w 145126"/>
                <a:gd name="connsiteY22" fmla="*/ 63154 h 156454"/>
                <a:gd name="connsiteX23" fmla="*/ 139207 w 145126"/>
                <a:gd name="connsiteY23" fmla="*/ 65764 h 156454"/>
                <a:gd name="connsiteX24" fmla="*/ 138983 w 145126"/>
                <a:gd name="connsiteY24" fmla="*/ 68264 h 156454"/>
                <a:gd name="connsiteX25" fmla="*/ 117665 w 145126"/>
                <a:gd name="connsiteY25" fmla="*/ 135431 h 156454"/>
                <a:gd name="connsiteX26" fmla="*/ 113916 w 145126"/>
                <a:gd name="connsiteY26" fmla="*/ 138931 h 156454"/>
                <a:gd name="connsiteX27" fmla="*/ 113916 w 145126"/>
                <a:gd name="connsiteY27" fmla="*/ 138931 h 15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5126" h="156454">
                  <a:moveTo>
                    <a:pt x="113916" y="138931"/>
                  </a:moveTo>
                  <a:cubicBezTo>
                    <a:pt x="111902" y="138931"/>
                    <a:pt x="110279" y="137320"/>
                    <a:pt x="110279" y="135320"/>
                  </a:cubicBezTo>
                  <a:cubicBezTo>
                    <a:pt x="110279" y="117431"/>
                    <a:pt x="121862" y="88487"/>
                    <a:pt x="128240" y="73932"/>
                  </a:cubicBezTo>
                  <a:cubicBezTo>
                    <a:pt x="119288" y="79153"/>
                    <a:pt x="104628" y="90876"/>
                    <a:pt x="92710" y="115376"/>
                  </a:cubicBezTo>
                  <a:cubicBezTo>
                    <a:pt x="91815" y="117153"/>
                    <a:pt x="89633" y="117931"/>
                    <a:pt x="87842" y="117042"/>
                  </a:cubicBezTo>
                  <a:cubicBezTo>
                    <a:pt x="86611" y="116487"/>
                    <a:pt x="85828" y="115264"/>
                    <a:pt x="85772" y="113931"/>
                  </a:cubicBezTo>
                  <a:cubicBezTo>
                    <a:pt x="84149" y="72543"/>
                    <a:pt x="72119" y="38765"/>
                    <a:pt x="47220" y="7153"/>
                  </a:cubicBezTo>
                  <a:cubicBezTo>
                    <a:pt x="60257" y="41876"/>
                    <a:pt x="64398" y="83264"/>
                    <a:pt x="62327" y="113319"/>
                  </a:cubicBezTo>
                  <a:cubicBezTo>
                    <a:pt x="62216" y="115098"/>
                    <a:pt x="60817" y="116542"/>
                    <a:pt x="59026" y="116709"/>
                  </a:cubicBezTo>
                  <a:cubicBezTo>
                    <a:pt x="57236" y="116875"/>
                    <a:pt x="55557" y="115709"/>
                    <a:pt x="55165" y="113987"/>
                  </a:cubicBezTo>
                  <a:cubicBezTo>
                    <a:pt x="51249" y="98376"/>
                    <a:pt x="35806" y="78209"/>
                    <a:pt x="11074" y="56154"/>
                  </a:cubicBezTo>
                  <a:cubicBezTo>
                    <a:pt x="32840" y="98209"/>
                    <a:pt x="36309" y="131320"/>
                    <a:pt x="36477" y="132931"/>
                  </a:cubicBezTo>
                  <a:cubicBezTo>
                    <a:pt x="36645" y="134931"/>
                    <a:pt x="35134" y="136653"/>
                    <a:pt x="33120" y="136820"/>
                  </a:cubicBezTo>
                  <a:cubicBezTo>
                    <a:pt x="31162" y="136987"/>
                    <a:pt x="29483" y="135542"/>
                    <a:pt x="29203" y="133653"/>
                  </a:cubicBezTo>
                  <a:cubicBezTo>
                    <a:pt x="29147" y="133209"/>
                    <a:pt x="24671" y="90764"/>
                    <a:pt x="-5264" y="42153"/>
                  </a:cubicBezTo>
                  <a:cubicBezTo>
                    <a:pt x="-6327" y="40431"/>
                    <a:pt x="-5767" y="38209"/>
                    <a:pt x="-4033" y="37153"/>
                  </a:cubicBezTo>
                  <a:cubicBezTo>
                    <a:pt x="-2690" y="36375"/>
                    <a:pt x="-1011" y="36487"/>
                    <a:pt x="163" y="37431"/>
                  </a:cubicBezTo>
                  <a:cubicBezTo>
                    <a:pt x="19859" y="53264"/>
                    <a:pt x="43471" y="74986"/>
                    <a:pt x="55557" y="96264"/>
                  </a:cubicBezTo>
                  <a:cubicBezTo>
                    <a:pt x="55333" y="61987"/>
                    <a:pt x="47891" y="18987"/>
                    <a:pt x="30378" y="-12124"/>
                  </a:cubicBezTo>
                  <a:cubicBezTo>
                    <a:pt x="29371" y="-13846"/>
                    <a:pt x="30043" y="-16068"/>
                    <a:pt x="31777" y="-17068"/>
                  </a:cubicBezTo>
                  <a:cubicBezTo>
                    <a:pt x="33232" y="-17846"/>
                    <a:pt x="35022" y="-17624"/>
                    <a:pt x="36197" y="-16402"/>
                  </a:cubicBezTo>
                  <a:cubicBezTo>
                    <a:pt x="70440" y="18820"/>
                    <a:pt x="88066" y="55487"/>
                    <a:pt x="92318" y="101042"/>
                  </a:cubicBezTo>
                  <a:cubicBezTo>
                    <a:pt x="111398" y="69598"/>
                    <a:pt x="133667" y="63431"/>
                    <a:pt x="134731" y="63154"/>
                  </a:cubicBezTo>
                  <a:cubicBezTo>
                    <a:pt x="136689" y="62653"/>
                    <a:pt x="138703" y="63820"/>
                    <a:pt x="139207" y="65764"/>
                  </a:cubicBezTo>
                  <a:cubicBezTo>
                    <a:pt x="139431" y="66598"/>
                    <a:pt x="139319" y="67486"/>
                    <a:pt x="138983" y="68264"/>
                  </a:cubicBezTo>
                  <a:cubicBezTo>
                    <a:pt x="138760" y="68709"/>
                    <a:pt x="117665" y="112931"/>
                    <a:pt x="117665" y="135431"/>
                  </a:cubicBezTo>
                  <a:cubicBezTo>
                    <a:pt x="117553" y="137320"/>
                    <a:pt x="115931" y="138987"/>
                    <a:pt x="113916" y="138931"/>
                  </a:cubicBezTo>
                  <a:lnTo>
                    <a:pt x="113916" y="138931"/>
                  </a:lnTo>
                  <a:close/>
                </a:path>
              </a:pathLst>
            </a:custGeom>
            <a:solidFill>
              <a:srgbClr val="191919"/>
            </a:solidFill>
            <a:ln w="557" cap="flat">
              <a:noFill/>
              <a:prstDash val="solid"/>
              <a:miter/>
            </a:ln>
          </p:spPr>
          <p:txBody>
            <a:bodyPr rtlCol="0" anchor="ctr"/>
            <a:lstStyle/>
            <a:p>
              <a:endParaRPr lang="fr-FR"/>
            </a:p>
          </p:txBody>
        </p:sp>
      </p:grpSp>
      <p:grpSp>
        <p:nvGrpSpPr>
          <p:cNvPr id="4741" name="Graphique 2">
            <a:extLst>
              <a:ext uri="{FF2B5EF4-FFF2-40B4-BE49-F238E27FC236}">
                <a16:creationId xmlns:a16="http://schemas.microsoft.com/office/drawing/2014/main" id="{5BE8369D-B630-169B-279A-294ED4100EFC}"/>
              </a:ext>
            </a:extLst>
          </p:cNvPr>
          <p:cNvGrpSpPr/>
          <p:nvPr userDrawn="1"/>
        </p:nvGrpSpPr>
        <p:grpSpPr>
          <a:xfrm>
            <a:off x="1151390" y="2367487"/>
            <a:ext cx="993238" cy="1168443"/>
            <a:chOff x="1461077" y="13946864"/>
            <a:chExt cx="993238" cy="1168443"/>
          </a:xfrm>
        </p:grpSpPr>
        <p:sp>
          <p:nvSpPr>
            <p:cNvPr id="4742" name="Forme libre 4741">
              <a:extLst>
                <a:ext uri="{FF2B5EF4-FFF2-40B4-BE49-F238E27FC236}">
                  <a16:creationId xmlns:a16="http://schemas.microsoft.com/office/drawing/2014/main" id="{FD62C181-A757-93CC-FC1C-EB5C40A52F73}"/>
                </a:ext>
              </a:extLst>
            </p:cNvPr>
            <p:cNvSpPr/>
            <p:nvPr/>
          </p:nvSpPr>
          <p:spPr>
            <a:xfrm>
              <a:off x="2089149" y="15032003"/>
              <a:ext cx="104253" cy="53871"/>
            </a:xfrm>
            <a:custGeom>
              <a:avLst/>
              <a:gdLst>
                <a:gd name="connsiteX0" fmla="*/ 101362 w 104253"/>
                <a:gd name="connsiteY0" fmla="*/ 12582 h 53871"/>
                <a:gd name="connsiteX1" fmla="*/ 97616 w 104253"/>
                <a:gd name="connsiteY1" fmla="*/ 26759 h 53871"/>
                <a:gd name="connsiteX2" fmla="*/ -2892 w 104253"/>
                <a:gd name="connsiteY2" fmla="*/ 26759 h 53871"/>
                <a:gd name="connsiteX3" fmla="*/ 45170 w 104253"/>
                <a:gd name="connsiteY3" fmla="*/ -27113 h 53871"/>
                <a:gd name="connsiteX4" fmla="*/ 53579 w 104253"/>
                <a:gd name="connsiteY4" fmla="*/ -20882 h 53871"/>
                <a:gd name="connsiteX5" fmla="*/ 92594 w 104253"/>
                <a:gd name="connsiteY5" fmla="*/ -21402 h 53871"/>
                <a:gd name="connsiteX6" fmla="*/ 101362 w 104253"/>
                <a:gd name="connsiteY6" fmla="*/ 12582 h 5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3" h="53871">
                  <a:moveTo>
                    <a:pt x="101362" y="12582"/>
                  </a:moveTo>
                  <a:lnTo>
                    <a:pt x="97616" y="26759"/>
                  </a:lnTo>
                  <a:lnTo>
                    <a:pt x="-2892" y="26759"/>
                  </a:lnTo>
                  <a:lnTo>
                    <a:pt x="45170" y="-27113"/>
                  </a:lnTo>
                  <a:lnTo>
                    <a:pt x="53579" y="-20882"/>
                  </a:lnTo>
                  <a:lnTo>
                    <a:pt x="92594" y="-21402"/>
                  </a:lnTo>
                  <a:lnTo>
                    <a:pt x="101362" y="12582"/>
                  </a:lnTo>
                  <a:close/>
                </a:path>
              </a:pathLst>
            </a:custGeom>
            <a:solidFill>
              <a:srgbClr val="191919"/>
            </a:solidFill>
            <a:ln w="399" cap="flat">
              <a:noFill/>
              <a:prstDash val="solid"/>
              <a:miter/>
            </a:ln>
          </p:spPr>
          <p:txBody>
            <a:bodyPr rtlCol="0" anchor="ctr"/>
            <a:lstStyle/>
            <a:p>
              <a:endParaRPr lang="fr-FR"/>
            </a:p>
          </p:txBody>
        </p:sp>
        <p:sp>
          <p:nvSpPr>
            <p:cNvPr id="4743" name="Forme libre 4742">
              <a:extLst>
                <a:ext uri="{FF2B5EF4-FFF2-40B4-BE49-F238E27FC236}">
                  <a16:creationId xmlns:a16="http://schemas.microsoft.com/office/drawing/2014/main" id="{98BA6427-52BD-4385-77F2-910202C16BA4}"/>
                </a:ext>
              </a:extLst>
            </p:cNvPr>
            <p:cNvSpPr/>
            <p:nvPr/>
          </p:nvSpPr>
          <p:spPr>
            <a:xfrm>
              <a:off x="2087395" y="15030268"/>
              <a:ext cx="107780" cy="57365"/>
            </a:xfrm>
            <a:custGeom>
              <a:avLst/>
              <a:gdLst>
                <a:gd name="connsiteX0" fmla="*/ 99369 w 107780"/>
                <a:gd name="connsiteY0" fmla="*/ 30252 h 57365"/>
                <a:gd name="connsiteX1" fmla="*/ -1138 w 107780"/>
                <a:gd name="connsiteY1" fmla="*/ 30252 h 57365"/>
                <a:gd name="connsiteX2" fmla="*/ -2892 w 107780"/>
                <a:gd name="connsiteY2" fmla="*/ 28494 h 57365"/>
                <a:gd name="connsiteX3" fmla="*/ -2453 w 107780"/>
                <a:gd name="connsiteY3" fmla="*/ 27337 h 57365"/>
                <a:gd name="connsiteX4" fmla="*/ 45608 w 107780"/>
                <a:gd name="connsiteY4" fmla="*/ -26535 h 57365"/>
                <a:gd name="connsiteX5" fmla="*/ 47960 w 107780"/>
                <a:gd name="connsiteY5" fmla="*/ -26775 h 57365"/>
                <a:gd name="connsiteX6" fmla="*/ 55890 w 107780"/>
                <a:gd name="connsiteY6" fmla="*/ -20905 h 57365"/>
                <a:gd name="connsiteX7" fmla="*/ 94308 w 107780"/>
                <a:gd name="connsiteY7" fmla="*/ -21424 h 57365"/>
                <a:gd name="connsiteX8" fmla="*/ 94348 w 107780"/>
                <a:gd name="connsiteY8" fmla="*/ -21424 h 57365"/>
                <a:gd name="connsiteX9" fmla="*/ 96022 w 107780"/>
                <a:gd name="connsiteY9" fmla="*/ -20106 h 57365"/>
                <a:gd name="connsiteX10" fmla="*/ 104829 w 107780"/>
                <a:gd name="connsiteY10" fmla="*/ 13839 h 57365"/>
                <a:gd name="connsiteX11" fmla="*/ 104829 w 107780"/>
                <a:gd name="connsiteY11" fmla="*/ 14717 h 57365"/>
                <a:gd name="connsiteX12" fmla="*/ 101083 w 107780"/>
                <a:gd name="connsiteY12" fmla="*/ 28894 h 57365"/>
                <a:gd name="connsiteX13" fmla="*/ 99369 w 107780"/>
                <a:gd name="connsiteY13" fmla="*/ 30252 h 57365"/>
                <a:gd name="connsiteX14" fmla="*/ 99369 w 107780"/>
                <a:gd name="connsiteY14" fmla="*/ 30252 h 57365"/>
                <a:gd name="connsiteX15" fmla="*/ 2767 w 107780"/>
                <a:gd name="connsiteY15" fmla="*/ 26778 h 57365"/>
                <a:gd name="connsiteX16" fmla="*/ 98014 w 107780"/>
                <a:gd name="connsiteY16" fmla="*/ 26778 h 57365"/>
                <a:gd name="connsiteX17" fmla="*/ 101322 w 107780"/>
                <a:gd name="connsiteY17" fmla="*/ 14317 h 57365"/>
                <a:gd name="connsiteX18" fmla="*/ 92993 w 107780"/>
                <a:gd name="connsiteY18" fmla="*/ -17869 h 57365"/>
                <a:gd name="connsiteX19" fmla="*/ 55372 w 107780"/>
                <a:gd name="connsiteY19" fmla="*/ -17350 h 57365"/>
                <a:gd name="connsiteX20" fmla="*/ 54296 w 107780"/>
                <a:gd name="connsiteY20" fmla="*/ -17710 h 57365"/>
                <a:gd name="connsiteX21" fmla="*/ 47163 w 107780"/>
                <a:gd name="connsiteY21" fmla="*/ -22981 h 57365"/>
                <a:gd name="connsiteX22" fmla="*/ 2767 w 107780"/>
                <a:gd name="connsiteY22" fmla="*/ 26778 h 57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7780" h="57365">
                  <a:moveTo>
                    <a:pt x="99369" y="30252"/>
                  </a:moveTo>
                  <a:lnTo>
                    <a:pt x="-1138" y="30252"/>
                  </a:lnTo>
                  <a:cubicBezTo>
                    <a:pt x="-2095" y="30252"/>
                    <a:pt x="-2892" y="29454"/>
                    <a:pt x="-2892" y="28494"/>
                  </a:cubicBezTo>
                  <a:cubicBezTo>
                    <a:pt x="-2892" y="28056"/>
                    <a:pt x="-2732" y="27657"/>
                    <a:pt x="-2453" y="27337"/>
                  </a:cubicBezTo>
                  <a:lnTo>
                    <a:pt x="45608" y="-26535"/>
                  </a:lnTo>
                  <a:cubicBezTo>
                    <a:pt x="46206" y="-27215"/>
                    <a:pt x="47242" y="-27294"/>
                    <a:pt x="47960" y="-26775"/>
                  </a:cubicBezTo>
                  <a:lnTo>
                    <a:pt x="55890" y="-20905"/>
                  </a:lnTo>
                  <a:lnTo>
                    <a:pt x="94308" y="-21424"/>
                  </a:lnTo>
                  <a:lnTo>
                    <a:pt x="94348" y="-21424"/>
                  </a:lnTo>
                  <a:cubicBezTo>
                    <a:pt x="95145" y="-21424"/>
                    <a:pt x="95822" y="-20905"/>
                    <a:pt x="96022" y="-20106"/>
                  </a:cubicBezTo>
                  <a:lnTo>
                    <a:pt x="104829" y="13839"/>
                  </a:lnTo>
                  <a:cubicBezTo>
                    <a:pt x="104909" y="14118"/>
                    <a:pt x="104909" y="14438"/>
                    <a:pt x="104829" y="14717"/>
                  </a:cubicBezTo>
                  <a:lnTo>
                    <a:pt x="101083" y="28894"/>
                  </a:lnTo>
                  <a:cubicBezTo>
                    <a:pt x="100844" y="29733"/>
                    <a:pt x="100166" y="30252"/>
                    <a:pt x="99369" y="30252"/>
                  </a:cubicBezTo>
                  <a:lnTo>
                    <a:pt x="99369" y="30252"/>
                  </a:lnTo>
                  <a:close/>
                  <a:moveTo>
                    <a:pt x="2767" y="26778"/>
                  </a:moveTo>
                  <a:lnTo>
                    <a:pt x="98014" y="26778"/>
                  </a:lnTo>
                  <a:lnTo>
                    <a:pt x="101322" y="14317"/>
                  </a:lnTo>
                  <a:lnTo>
                    <a:pt x="92993" y="-17869"/>
                  </a:lnTo>
                  <a:lnTo>
                    <a:pt x="55372" y="-17350"/>
                  </a:lnTo>
                  <a:cubicBezTo>
                    <a:pt x="54974" y="-17350"/>
                    <a:pt x="54615" y="-17470"/>
                    <a:pt x="54296" y="-17710"/>
                  </a:cubicBezTo>
                  <a:lnTo>
                    <a:pt x="47163" y="-22981"/>
                  </a:lnTo>
                  <a:lnTo>
                    <a:pt x="2767" y="26778"/>
                  </a:lnTo>
                  <a:close/>
                </a:path>
              </a:pathLst>
            </a:custGeom>
            <a:solidFill>
              <a:srgbClr val="191919"/>
            </a:solidFill>
            <a:ln w="399" cap="flat">
              <a:noFill/>
              <a:prstDash val="solid"/>
              <a:miter/>
            </a:ln>
          </p:spPr>
          <p:txBody>
            <a:bodyPr rtlCol="0" anchor="ctr"/>
            <a:lstStyle/>
            <a:p>
              <a:endParaRPr lang="fr-FR"/>
            </a:p>
          </p:txBody>
        </p:sp>
        <p:sp>
          <p:nvSpPr>
            <p:cNvPr id="4744" name="Forme libre 4743">
              <a:extLst>
                <a:ext uri="{FF2B5EF4-FFF2-40B4-BE49-F238E27FC236}">
                  <a16:creationId xmlns:a16="http://schemas.microsoft.com/office/drawing/2014/main" id="{22E4F7C6-31B2-F564-4308-AECC9154B5A7}"/>
                </a:ext>
              </a:extLst>
            </p:cNvPr>
            <p:cNvSpPr/>
            <p:nvPr/>
          </p:nvSpPr>
          <p:spPr>
            <a:xfrm>
              <a:off x="2045471" y="14731993"/>
              <a:ext cx="163540" cy="339665"/>
            </a:xfrm>
            <a:custGeom>
              <a:avLst/>
              <a:gdLst>
                <a:gd name="connsiteX0" fmla="*/ 160570 w 163540"/>
                <a:gd name="connsiteY0" fmla="*/ 136072 h 339665"/>
                <a:gd name="connsiteX1" fmla="*/ 148176 w 163540"/>
                <a:gd name="connsiteY1" fmla="*/ 246531 h 339665"/>
                <a:gd name="connsiteX2" fmla="*/ 159056 w 163540"/>
                <a:gd name="connsiteY2" fmla="*/ 261548 h 339665"/>
                <a:gd name="connsiteX3" fmla="*/ 145068 w 163540"/>
                <a:gd name="connsiteY3" fmla="*/ 312864 h 339665"/>
                <a:gd name="connsiteX4" fmla="*/ 97285 w 163540"/>
                <a:gd name="connsiteY4" fmla="*/ 279439 h 339665"/>
                <a:gd name="connsiteX5" fmla="*/ 119483 w 163540"/>
                <a:gd name="connsiteY5" fmla="*/ 160712 h 339665"/>
                <a:gd name="connsiteX6" fmla="*/ 79989 w 163540"/>
                <a:gd name="connsiteY6" fmla="*/ 157118 h 339665"/>
                <a:gd name="connsiteX7" fmla="*/ 44720 w 163540"/>
                <a:gd name="connsiteY7" fmla="*/ 138707 h 339665"/>
                <a:gd name="connsiteX8" fmla="*/ -2864 w 163540"/>
                <a:gd name="connsiteY8" fmla="*/ -26703 h 339665"/>
                <a:gd name="connsiteX9" fmla="*/ 113027 w 163540"/>
                <a:gd name="connsiteY9" fmla="*/ -7854 h 339665"/>
                <a:gd name="connsiteX10" fmla="*/ 87760 w 163540"/>
                <a:gd name="connsiteY10" fmla="*/ 53446 h 339665"/>
                <a:gd name="connsiteX11" fmla="*/ 149531 w 163540"/>
                <a:gd name="connsiteY11" fmla="*/ 118580 h 339665"/>
                <a:gd name="connsiteX12" fmla="*/ 160570 w 163540"/>
                <a:gd name="connsiteY12" fmla="*/ 136072 h 339665"/>
                <a:gd name="connsiteX13" fmla="*/ 160570 w 163540"/>
                <a:gd name="connsiteY13" fmla="*/ 136072 h 33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540" h="339665">
                  <a:moveTo>
                    <a:pt x="160570" y="136072"/>
                  </a:moveTo>
                  <a:lnTo>
                    <a:pt x="148176" y="246531"/>
                  </a:lnTo>
                  <a:lnTo>
                    <a:pt x="159056" y="261548"/>
                  </a:lnTo>
                  <a:lnTo>
                    <a:pt x="145068" y="312864"/>
                  </a:lnTo>
                  <a:lnTo>
                    <a:pt x="97285" y="279439"/>
                  </a:lnTo>
                  <a:cubicBezTo>
                    <a:pt x="97285" y="279439"/>
                    <a:pt x="119483" y="162269"/>
                    <a:pt x="119483" y="160712"/>
                  </a:cubicBezTo>
                  <a:cubicBezTo>
                    <a:pt x="105853" y="161631"/>
                    <a:pt x="92144" y="160233"/>
                    <a:pt x="79989" y="157118"/>
                  </a:cubicBezTo>
                  <a:cubicBezTo>
                    <a:pt x="64925" y="153244"/>
                    <a:pt x="52172" y="146735"/>
                    <a:pt x="44720" y="138707"/>
                  </a:cubicBezTo>
                  <a:lnTo>
                    <a:pt x="-2864" y="-26703"/>
                  </a:lnTo>
                  <a:cubicBezTo>
                    <a:pt x="-2864" y="-26703"/>
                    <a:pt x="58708" y="-29299"/>
                    <a:pt x="113027" y="-7854"/>
                  </a:cubicBezTo>
                  <a:cubicBezTo>
                    <a:pt x="94097" y="16427"/>
                    <a:pt x="87242" y="36673"/>
                    <a:pt x="87760" y="53446"/>
                  </a:cubicBezTo>
                  <a:cubicBezTo>
                    <a:pt x="88876" y="90865"/>
                    <a:pt x="126815" y="110793"/>
                    <a:pt x="149531" y="118580"/>
                  </a:cubicBezTo>
                  <a:cubicBezTo>
                    <a:pt x="156824" y="121097"/>
                    <a:pt x="161447" y="128324"/>
                    <a:pt x="160570" y="136072"/>
                  </a:cubicBezTo>
                  <a:lnTo>
                    <a:pt x="160570" y="136072"/>
                  </a:lnTo>
                  <a:close/>
                </a:path>
              </a:pathLst>
            </a:custGeom>
            <a:solidFill>
              <a:srgbClr val="FFFFFF"/>
            </a:solidFill>
            <a:ln w="399" cap="flat">
              <a:noFill/>
              <a:prstDash val="solid"/>
              <a:miter/>
            </a:ln>
          </p:spPr>
          <p:txBody>
            <a:bodyPr rtlCol="0" anchor="ctr"/>
            <a:lstStyle/>
            <a:p>
              <a:endParaRPr lang="fr-FR"/>
            </a:p>
          </p:txBody>
        </p:sp>
        <p:sp>
          <p:nvSpPr>
            <p:cNvPr id="4745" name="Forme libre 4744">
              <a:extLst>
                <a:ext uri="{FF2B5EF4-FFF2-40B4-BE49-F238E27FC236}">
                  <a16:creationId xmlns:a16="http://schemas.microsoft.com/office/drawing/2014/main" id="{F77AD6A5-D62E-6338-40E6-782EE6102D5B}"/>
                </a:ext>
              </a:extLst>
            </p:cNvPr>
            <p:cNvSpPr/>
            <p:nvPr/>
          </p:nvSpPr>
          <p:spPr>
            <a:xfrm>
              <a:off x="2043725" y="14730243"/>
              <a:ext cx="167089" cy="343212"/>
            </a:xfrm>
            <a:custGeom>
              <a:avLst/>
              <a:gdLst>
                <a:gd name="connsiteX0" fmla="*/ 146814 w 167089"/>
                <a:gd name="connsiteY0" fmla="*/ 316411 h 343212"/>
                <a:gd name="connsiteX1" fmla="*/ 145817 w 167089"/>
                <a:gd name="connsiteY1" fmla="*/ 316091 h 343212"/>
                <a:gd name="connsiteX2" fmla="*/ 98034 w 167089"/>
                <a:gd name="connsiteY2" fmla="*/ 282666 h 343212"/>
                <a:gd name="connsiteX3" fmla="*/ 97317 w 167089"/>
                <a:gd name="connsiteY3" fmla="*/ 280908 h 343212"/>
                <a:gd name="connsiteX4" fmla="*/ 119156 w 167089"/>
                <a:gd name="connsiteY4" fmla="*/ 164379 h 343212"/>
                <a:gd name="connsiteX5" fmla="*/ 45190 w 167089"/>
                <a:gd name="connsiteY5" fmla="*/ 141655 h 343212"/>
                <a:gd name="connsiteX6" fmla="*/ 44792 w 167089"/>
                <a:gd name="connsiteY6" fmla="*/ 140936 h 343212"/>
                <a:gd name="connsiteX7" fmla="*/ -2792 w 167089"/>
                <a:gd name="connsiteY7" fmla="*/ -24474 h 343212"/>
                <a:gd name="connsiteX8" fmla="*/ -1596 w 167089"/>
                <a:gd name="connsiteY8" fmla="*/ -26630 h 343212"/>
                <a:gd name="connsiteX9" fmla="*/ -1198 w 167089"/>
                <a:gd name="connsiteY9" fmla="*/ -26710 h 343212"/>
                <a:gd name="connsiteX10" fmla="*/ 115410 w 167089"/>
                <a:gd name="connsiteY10" fmla="*/ -7741 h 343212"/>
                <a:gd name="connsiteX11" fmla="*/ 116406 w 167089"/>
                <a:gd name="connsiteY11" fmla="*/ -5465 h 343212"/>
                <a:gd name="connsiteX12" fmla="*/ 116167 w 167089"/>
                <a:gd name="connsiteY12" fmla="*/ -5026 h 343212"/>
                <a:gd name="connsiteX13" fmla="*/ 93372 w 167089"/>
                <a:gd name="connsiteY13" fmla="*/ 68335 h 343212"/>
                <a:gd name="connsiteX14" fmla="*/ 151835 w 167089"/>
                <a:gd name="connsiteY14" fmla="*/ 118653 h 343212"/>
                <a:gd name="connsiteX15" fmla="*/ 164110 w 167089"/>
                <a:gd name="connsiteY15" fmla="*/ 137981 h 343212"/>
                <a:gd name="connsiteX16" fmla="*/ 151795 w 167089"/>
                <a:gd name="connsiteY16" fmla="*/ 247762 h 343212"/>
                <a:gd name="connsiteX17" fmla="*/ 162276 w 167089"/>
                <a:gd name="connsiteY17" fmla="*/ 262259 h 343212"/>
                <a:gd name="connsiteX18" fmla="*/ 162555 w 167089"/>
                <a:gd name="connsiteY18" fmla="*/ 263736 h 343212"/>
                <a:gd name="connsiteX19" fmla="*/ 148567 w 167089"/>
                <a:gd name="connsiteY19" fmla="*/ 315052 h 343212"/>
                <a:gd name="connsiteX20" fmla="*/ 146814 w 167089"/>
                <a:gd name="connsiteY20" fmla="*/ 316411 h 343212"/>
                <a:gd name="connsiteX21" fmla="*/ 146814 w 167089"/>
                <a:gd name="connsiteY21" fmla="*/ 316411 h 343212"/>
                <a:gd name="connsiteX22" fmla="*/ 100944 w 167089"/>
                <a:gd name="connsiteY22" fmla="*/ 280429 h 343212"/>
                <a:gd name="connsiteX23" fmla="*/ 145778 w 167089"/>
                <a:gd name="connsiteY23" fmla="*/ 311818 h 343212"/>
                <a:gd name="connsiteX24" fmla="*/ 158889 w 167089"/>
                <a:gd name="connsiteY24" fmla="*/ 263697 h 343212"/>
                <a:gd name="connsiteX25" fmla="*/ 148527 w 167089"/>
                <a:gd name="connsiteY25" fmla="*/ 249320 h 343212"/>
                <a:gd name="connsiteX26" fmla="*/ 148208 w 167089"/>
                <a:gd name="connsiteY26" fmla="*/ 248082 h 343212"/>
                <a:gd name="connsiteX27" fmla="*/ 160603 w 167089"/>
                <a:gd name="connsiteY27" fmla="*/ 137623 h 343212"/>
                <a:gd name="connsiteX28" fmla="*/ 150640 w 167089"/>
                <a:gd name="connsiteY28" fmla="*/ 121967 h 343212"/>
                <a:gd name="connsiteX29" fmla="*/ 89944 w 167089"/>
                <a:gd name="connsiteY29" fmla="*/ 69334 h 343212"/>
                <a:gd name="connsiteX30" fmla="*/ 111903 w 167089"/>
                <a:gd name="connsiteY30" fmla="*/ -5344 h 343212"/>
                <a:gd name="connsiteX31" fmla="*/ 1114 w 167089"/>
                <a:gd name="connsiteY31" fmla="*/ -23276 h 343212"/>
                <a:gd name="connsiteX32" fmla="*/ 47980 w 167089"/>
                <a:gd name="connsiteY32" fmla="*/ 139538 h 343212"/>
                <a:gd name="connsiteX33" fmla="*/ 121069 w 167089"/>
                <a:gd name="connsiteY33" fmla="*/ 160704 h 343212"/>
                <a:gd name="connsiteX34" fmla="*/ 122942 w 167089"/>
                <a:gd name="connsiteY34" fmla="*/ 162342 h 343212"/>
                <a:gd name="connsiteX35" fmla="*/ 122942 w 167089"/>
                <a:gd name="connsiteY35" fmla="*/ 162462 h 343212"/>
                <a:gd name="connsiteX36" fmla="*/ 100944 w 167089"/>
                <a:gd name="connsiteY36" fmla="*/ 280429 h 34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67089" h="343212">
                  <a:moveTo>
                    <a:pt x="146814" y="316411"/>
                  </a:moveTo>
                  <a:cubicBezTo>
                    <a:pt x="146455" y="316411"/>
                    <a:pt x="146096" y="316291"/>
                    <a:pt x="145817" y="316091"/>
                  </a:cubicBezTo>
                  <a:lnTo>
                    <a:pt x="98034" y="282666"/>
                  </a:lnTo>
                  <a:cubicBezTo>
                    <a:pt x="97477" y="282267"/>
                    <a:pt x="97198" y="281588"/>
                    <a:pt x="97317" y="280908"/>
                  </a:cubicBezTo>
                  <a:cubicBezTo>
                    <a:pt x="104251" y="244249"/>
                    <a:pt x="116924" y="176998"/>
                    <a:pt x="119156" y="164379"/>
                  </a:cubicBezTo>
                  <a:cubicBezTo>
                    <a:pt x="89267" y="165895"/>
                    <a:pt x="59099" y="156671"/>
                    <a:pt x="45190" y="141655"/>
                  </a:cubicBezTo>
                  <a:cubicBezTo>
                    <a:pt x="44991" y="141455"/>
                    <a:pt x="44871" y="141217"/>
                    <a:pt x="44792" y="140936"/>
                  </a:cubicBezTo>
                  <a:lnTo>
                    <a:pt x="-2792" y="-24474"/>
                  </a:lnTo>
                  <a:cubicBezTo>
                    <a:pt x="-3071" y="-25393"/>
                    <a:pt x="-2513" y="-26391"/>
                    <a:pt x="-1596" y="-26630"/>
                  </a:cubicBezTo>
                  <a:cubicBezTo>
                    <a:pt x="-1477" y="-26671"/>
                    <a:pt x="-1317" y="-26710"/>
                    <a:pt x="-1198" y="-26710"/>
                  </a:cubicBezTo>
                  <a:cubicBezTo>
                    <a:pt x="-560" y="-26750"/>
                    <a:pt x="61370" y="-29067"/>
                    <a:pt x="115410" y="-7741"/>
                  </a:cubicBezTo>
                  <a:cubicBezTo>
                    <a:pt x="116327" y="-7382"/>
                    <a:pt x="116765" y="-6383"/>
                    <a:pt x="116406" y="-5465"/>
                  </a:cubicBezTo>
                  <a:cubicBezTo>
                    <a:pt x="116327" y="-5305"/>
                    <a:pt x="116247" y="-5145"/>
                    <a:pt x="116167" y="-5026"/>
                  </a:cubicBezTo>
                  <a:cubicBezTo>
                    <a:pt x="94727" y="22449"/>
                    <a:pt x="87075" y="47129"/>
                    <a:pt x="93372" y="68335"/>
                  </a:cubicBezTo>
                  <a:cubicBezTo>
                    <a:pt x="102378" y="98766"/>
                    <a:pt x="137289" y="113662"/>
                    <a:pt x="151835" y="118653"/>
                  </a:cubicBezTo>
                  <a:cubicBezTo>
                    <a:pt x="160045" y="121449"/>
                    <a:pt x="165066" y="129436"/>
                    <a:pt x="164110" y="137981"/>
                  </a:cubicBezTo>
                  <a:lnTo>
                    <a:pt x="151795" y="247762"/>
                  </a:lnTo>
                  <a:lnTo>
                    <a:pt x="162276" y="262259"/>
                  </a:lnTo>
                  <a:cubicBezTo>
                    <a:pt x="162595" y="262698"/>
                    <a:pt x="162675" y="263218"/>
                    <a:pt x="162555" y="263736"/>
                  </a:cubicBezTo>
                  <a:lnTo>
                    <a:pt x="148567" y="315052"/>
                  </a:lnTo>
                  <a:cubicBezTo>
                    <a:pt x="148288" y="315892"/>
                    <a:pt x="147611" y="316411"/>
                    <a:pt x="146814" y="316411"/>
                  </a:cubicBezTo>
                  <a:lnTo>
                    <a:pt x="146814" y="316411"/>
                  </a:lnTo>
                  <a:close/>
                  <a:moveTo>
                    <a:pt x="100944" y="280429"/>
                  </a:moveTo>
                  <a:lnTo>
                    <a:pt x="145778" y="311818"/>
                  </a:lnTo>
                  <a:lnTo>
                    <a:pt x="158889" y="263697"/>
                  </a:lnTo>
                  <a:lnTo>
                    <a:pt x="148527" y="249320"/>
                  </a:lnTo>
                  <a:cubicBezTo>
                    <a:pt x="148288" y="248960"/>
                    <a:pt x="148169" y="248522"/>
                    <a:pt x="148208" y="248082"/>
                  </a:cubicBezTo>
                  <a:lnTo>
                    <a:pt x="160603" y="137623"/>
                  </a:lnTo>
                  <a:cubicBezTo>
                    <a:pt x="161400" y="130673"/>
                    <a:pt x="157295" y="124244"/>
                    <a:pt x="150640" y="121967"/>
                  </a:cubicBezTo>
                  <a:cubicBezTo>
                    <a:pt x="135535" y="116775"/>
                    <a:pt x="99429" y="101282"/>
                    <a:pt x="89944" y="69334"/>
                  </a:cubicBezTo>
                  <a:cubicBezTo>
                    <a:pt x="83449" y="47449"/>
                    <a:pt x="90861" y="22370"/>
                    <a:pt x="111903" y="-5344"/>
                  </a:cubicBezTo>
                  <a:cubicBezTo>
                    <a:pt x="64838" y="-23276"/>
                    <a:pt x="12472" y="-23476"/>
                    <a:pt x="1114" y="-23276"/>
                  </a:cubicBezTo>
                  <a:lnTo>
                    <a:pt x="47980" y="139538"/>
                  </a:lnTo>
                  <a:cubicBezTo>
                    <a:pt x="61490" y="153796"/>
                    <a:pt x="92136" y="162661"/>
                    <a:pt x="121069" y="160704"/>
                  </a:cubicBezTo>
                  <a:cubicBezTo>
                    <a:pt x="122026" y="160624"/>
                    <a:pt x="122862" y="161384"/>
                    <a:pt x="122942" y="162342"/>
                  </a:cubicBezTo>
                  <a:cubicBezTo>
                    <a:pt x="122942" y="162382"/>
                    <a:pt x="122942" y="162421"/>
                    <a:pt x="122942" y="162462"/>
                  </a:cubicBezTo>
                  <a:cubicBezTo>
                    <a:pt x="122942" y="164019"/>
                    <a:pt x="107758" y="244567"/>
                    <a:pt x="100944" y="280429"/>
                  </a:cubicBezTo>
                  <a:close/>
                </a:path>
              </a:pathLst>
            </a:custGeom>
            <a:solidFill>
              <a:srgbClr val="191919"/>
            </a:solidFill>
            <a:ln w="399" cap="flat">
              <a:noFill/>
              <a:prstDash val="solid"/>
              <a:miter/>
            </a:ln>
          </p:spPr>
          <p:txBody>
            <a:bodyPr rtlCol="0" anchor="ctr"/>
            <a:lstStyle/>
            <a:p>
              <a:endParaRPr lang="fr-FR"/>
            </a:p>
          </p:txBody>
        </p:sp>
        <p:sp>
          <p:nvSpPr>
            <p:cNvPr id="4746" name="Forme libre 4745">
              <a:extLst>
                <a:ext uri="{FF2B5EF4-FFF2-40B4-BE49-F238E27FC236}">
                  <a16:creationId xmlns:a16="http://schemas.microsoft.com/office/drawing/2014/main" id="{AE0DDCE2-7CEC-9FFC-C4D3-601F5CCB646C}"/>
                </a:ext>
              </a:extLst>
            </p:cNvPr>
            <p:cNvSpPr/>
            <p:nvPr/>
          </p:nvSpPr>
          <p:spPr>
            <a:xfrm>
              <a:off x="2045431" y="14731993"/>
              <a:ext cx="152814" cy="275091"/>
            </a:xfrm>
            <a:custGeom>
              <a:avLst/>
              <a:gdLst>
                <a:gd name="connsiteX0" fmla="*/ 148227 w 152814"/>
                <a:gd name="connsiteY0" fmla="*/ 248353 h 275091"/>
                <a:gd name="connsiteX1" fmla="*/ 146872 w 152814"/>
                <a:gd name="connsiteY1" fmla="*/ 247673 h 275091"/>
                <a:gd name="connsiteX2" fmla="*/ 139898 w 152814"/>
                <a:gd name="connsiteY2" fmla="*/ 238849 h 275091"/>
                <a:gd name="connsiteX3" fmla="*/ 140217 w 152814"/>
                <a:gd name="connsiteY3" fmla="*/ 236412 h 275091"/>
                <a:gd name="connsiteX4" fmla="*/ 142608 w 152814"/>
                <a:gd name="connsiteY4" fmla="*/ 236691 h 275091"/>
                <a:gd name="connsiteX5" fmla="*/ 149582 w 152814"/>
                <a:gd name="connsiteY5" fmla="*/ 245517 h 275091"/>
                <a:gd name="connsiteX6" fmla="*/ 149303 w 152814"/>
                <a:gd name="connsiteY6" fmla="*/ 247993 h 275091"/>
                <a:gd name="connsiteX7" fmla="*/ 148227 w 152814"/>
                <a:gd name="connsiteY7" fmla="*/ 248353 h 275091"/>
                <a:gd name="connsiteX8" fmla="*/ 67885 w 152814"/>
                <a:gd name="connsiteY8" fmla="*/ 83701 h 275091"/>
                <a:gd name="connsiteX9" fmla="*/ 80637 w 152814"/>
                <a:gd name="connsiteY9" fmla="*/ 103989 h 275091"/>
                <a:gd name="connsiteX10" fmla="*/ 72109 w 152814"/>
                <a:gd name="connsiteY10" fmla="*/ 126711 h 275091"/>
                <a:gd name="connsiteX11" fmla="*/ 79721 w 152814"/>
                <a:gd name="connsiteY11" fmla="*/ 150951 h 275091"/>
                <a:gd name="connsiteX12" fmla="*/ 80000 w 152814"/>
                <a:gd name="connsiteY12" fmla="*/ 157182 h 275091"/>
                <a:gd name="connsiteX13" fmla="*/ 44731 w 152814"/>
                <a:gd name="connsiteY13" fmla="*/ 138771 h 275091"/>
                <a:gd name="connsiteX14" fmla="*/ -2853 w 152814"/>
                <a:gd name="connsiteY14" fmla="*/ -26639 h 275091"/>
                <a:gd name="connsiteX15" fmla="*/ 113037 w 152814"/>
                <a:gd name="connsiteY15" fmla="*/ -7790 h 275091"/>
                <a:gd name="connsiteX16" fmla="*/ 87771 w 152814"/>
                <a:gd name="connsiteY16" fmla="*/ 53510 h 275091"/>
                <a:gd name="connsiteX17" fmla="*/ 77489 w 152814"/>
                <a:gd name="connsiteY17" fmla="*/ 59700 h 275091"/>
                <a:gd name="connsiteX18" fmla="*/ 67885 w 152814"/>
                <a:gd name="connsiteY18" fmla="*/ 83701 h 275091"/>
                <a:gd name="connsiteX19" fmla="*/ 67885 w 152814"/>
                <a:gd name="connsiteY19" fmla="*/ 83701 h 27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2814" h="275091">
                  <a:moveTo>
                    <a:pt x="148227" y="248353"/>
                  </a:moveTo>
                  <a:cubicBezTo>
                    <a:pt x="147709" y="248353"/>
                    <a:pt x="147191" y="248113"/>
                    <a:pt x="146872" y="247673"/>
                  </a:cubicBezTo>
                  <a:lnTo>
                    <a:pt x="139898" y="238849"/>
                  </a:lnTo>
                  <a:cubicBezTo>
                    <a:pt x="139300" y="238089"/>
                    <a:pt x="139459" y="236972"/>
                    <a:pt x="140217" y="236412"/>
                  </a:cubicBezTo>
                  <a:cubicBezTo>
                    <a:pt x="140974" y="235853"/>
                    <a:pt x="142010" y="235974"/>
                    <a:pt x="142608" y="236691"/>
                  </a:cubicBezTo>
                  <a:lnTo>
                    <a:pt x="149582" y="245517"/>
                  </a:lnTo>
                  <a:cubicBezTo>
                    <a:pt x="150180" y="246276"/>
                    <a:pt x="150060" y="247394"/>
                    <a:pt x="149303" y="247993"/>
                  </a:cubicBezTo>
                  <a:cubicBezTo>
                    <a:pt x="149024" y="248233"/>
                    <a:pt x="148625" y="248353"/>
                    <a:pt x="148227" y="248353"/>
                  </a:cubicBezTo>
                  <a:close/>
                  <a:moveTo>
                    <a:pt x="67885" y="83701"/>
                  </a:moveTo>
                  <a:cubicBezTo>
                    <a:pt x="70834" y="91248"/>
                    <a:pt x="79880" y="95920"/>
                    <a:pt x="80637" y="103989"/>
                  </a:cubicBezTo>
                  <a:cubicBezTo>
                    <a:pt x="81395" y="112175"/>
                    <a:pt x="73185" y="118565"/>
                    <a:pt x="72109" y="126711"/>
                  </a:cubicBezTo>
                  <a:cubicBezTo>
                    <a:pt x="71033" y="135217"/>
                    <a:pt x="77888" y="142565"/>
                    <a:pt x="79721" y="150951"/>
                  </a:cubicBezTo>
                  <a:cubicBezTo>
                    <a:pt x="80159" y="152988"/>
                    <a:pt x="80239" y="155105"/>
                    <a:pt x="80000" y="157182"/>
                  </a:cubicBezTo>
                  <a:cubicBezTo>
                    <a:pt x="64936" y="153308"/>
                    <a:pt x="52183" y="146799"/>
                    <a:pt x="44731" y="138771"/>
                  </a:cubicBezTo>
                  <a:lnTo>
                    <a:pt x="-2853" y="-26639"/>
                  </a:lnTo>
                  <a:cubicBezTo>
                    <a:pt x="-2853" y="-26639"/>
                    <a:pt x="58719" y="-29235"/>
                    <a:pt x="113037" y="-7790"/>
                  </a:cubicBezTo>
                  <a:cubicBezTo>
                    <a:pt x="94107" y="16491"/>
                    <a:pt x="87253" y="36737"/>
                    <a:pt x="87771" y="53510"/>
                  </a:cubicBezTo>
                  <a:cubicBezTo>
                    <a:pt x="84184" y="55348"/>
                    <a:pt x="80677" y="57265"/>
                    <a:pt x="77489" y="59700"/>
                  </a:cubicBezTo>
                  <a:cubicBezTo>
                    <a:pt x="70116" y="65291"/>
                    <a:pt x="64497" y="75075"/>
                    <a:pt x="67885" y="83701"/>
                  </a:cubicBezTo>
                  <a:lnTo>
                    <a:pt x="67885" y="83701"/>
                  </a:lnTo>
                  <a:close/>
                </a:path>
              </a:pathLst>
            </a:custGeom>
            <a:solidFill>
              <a:srgbClr val="191919"/>
            </a:solidFill>
            <a:ln w="399" cap="flat">
              <a:noFill/>
              <a:prstDash val="solid"/>
              <a:miter/>
            </a:ln>
          </p:spPr>
          <p:txBody>
            <a:bodyPr rtlCol="0" anchor="ctr"/>
            <a:lstStyle/>
            <a:p>
              <a:endParaRPr lang="fr-FR"/>
            </a:p>
          </p:txBody>
        </p:sp>
        <p:sp>
          <p:nvSpPr>
            <p:cNvPr id="4747" name="Forme libre 4746">
              <a:extLst>
                <a:ext uri="{FF2B5EF4-FFF2-40B4-BE49-F238E27FC236}">
                  <a16:creationId xmlns:a16="http://schemas.microsoft.com/office/drawing/2014/main" id="{3BFEEE40-2BCA-3D75-F438-3CD11B30C938}"/>
                </a:ext>
              </a:extLst>
            </p:cNvPr>
            <p:cNvSpPr/>
            <p:nvPr/>
          </p:nvSpPr>
          <p:spPr>
            <a:xfrm>
              <a:off x="1853223" y="14055474"/>
              <a:ext cx="26539" cy="57924"/>
            </a:xfrm>
            <a:custGeom>
              <a:avLst/>
              <a:gdLst>
                <a:gd name="connsiteX0" fmla="*/ -2346 w 26539"/>
                <a:gd name="connsiteY0" fmla="*/ 16029 h 57924"/>
                <a:gd name="connsiteX1" fmla="*/ 9689 w 26539"/>
                <a:gd name="connsiteY1" fmla="*/ -25184 h 57924"/>
                <a:gd name="connsiteX2" fmla="*/ 23677 w 26539"/>
                <a:gd name="connsiteY2" fmla="*/ 29647 h 57924"/>
                <a:gd name="connsiteX3" fmla="*/ -2346 w 26539"/>
                <a:gd name="connsiteY3" fmla="*/ 16029 h 57924"/>
              </a:gdLst>
              <a:ahLst/>
              <a:cxnLst>
                <a:cxn ang="0">
                  <a:pos x="connsiteX0" y="connsiteY0"/>
                </a:cxn>
                <a:cxn ang="0">
                  <a:pos x="connsiteX1" y="connsiteY1"/>
                </a:cxn>
                <a:cxn ang="0">
                  <a:pos x="connsiteX2" y="connsiteY2"/>
                </a:cxn>
                <a:cxn ang="0">
                  <a:pos x="connsiteX3" y="connsiteY3"/>
                </a:cxn>
              </a:cxnLst>
              <a:rect l="l" t="t" r="r" b="b"/>
              <a:pathLst>
                <a:path w="26539" h="57924">
                  <a:moveTo>
                    <a:pt x="-2346" y="16029"/>
                  </a:moveTo>
                  <a:cubicBezTo>
                    <a:pt x="3870" y="5526"/>
                    <a:pt x="9689" y="-5735"/>
                    <a:pt x="9689" y="-25184"/>
                  </a:cubicBezTo>
                  <a:cubicBezTo>
                    <a:pt x="24155" y="-11965"/>
                    <a:pt x="25191" y="8641"/>
                    <a:pt x="23677" y="29647"/>
                  </a:cubicBezTo>
                  <a:cubicBezTo>
                    <a:pt x="16265" y="37434"/>
                    <a:pt x="1121" y="29647"/>
                    <a:pt x="-2346" y="16029"/>
                  </a:cubicBezTo>
                  <a:close/>
                </a:path>
              </a:pathLst>
            </a:custGeom>
            <a:solidFill>
              <a:srgbClr val="FFFFFF"/>
            </a:solidFill>
            <a:ln w="399" cap="flat">
              <a:noFill/>
              <a:prstDash val="solid"/>
              <a:miter/>
            </a:ln>
          </p:spPr>
          <p:txBody>
            <a:bodyPr rtlCol="0" anchor="ctr"/>
            <a:lstStyle/>
            <a:p>
              <a:endParaRPr lang="fr-FR"/>
            </a:p>
          </p:txBody>
        </p:sp>
        <p:sp>
          <p:nvSpPr>
            <p:cNvPr id="4748" name="Forme libre 4747">
              <a:extLst>
                <a:ext uri="{FF2B5EF4-FFF2-40B4-BE49-F238E27FC236}">
                  <a16:creationId xmlns:a16="http://schemas.microsoft.com/office/drawing/2014/main" id="{41A9800A-7A61-D867-53BA-BF76B80CE74A}"/>
                </a:ext>
              </a:extLst>
            </p:cNvPr>
            <p:cNvSpPr/>
            <p:nvPr/>
          </p:nvSpPr>
          <p:spPr>
            <a:xfrm>
              <a:off x="1462830" y="14053717"/>
              <a:ext cx="418746" cy="604494"/>
            </a:xfrm>
            <a:custGeom>
              <a:avLst/>
              <a:gdLst>
                <a:gd name="connsiteX0" fmla="*/ 407003 w 418746"/>
                <a:gd name="connsiteY0" fmla="*/ 35698 h 604494"/>
                <a:gd name="connsiteX1" fmla="*/ 403177 w 418746"/>
                <a:gd name="connsiteY1" fmla="*/ 35179 h 604494"/>
                <a:gd name="connsiteX2" fmla="*/ 386758 w 418746"/>
                <a:gd name="connsiteY2" fmla="*/ 17688 h 604494"/>
                <a:gd name="connsiteX3" fmla="*/ 386957 w 418746"/>
                <a:gd name="connsiteY3" fmla="*/ 16369 h 604494"/>
                <a:gd name="connsiteX4" fmla="*/ 398754 w 418746"/>
                <a:gd name="connsiteY4" fmla="*/ -23965 h 604494"/>
                <a:gd name="connsiteX5" fmla="*/ 400507 w 418746"/>
                <a:gd name="connsiteY5" fmla="*/ -25721 h 604494"/>
                <a:gd name="connsiteX6" fmla="*/ 401703 w 418746"/>
                <a:gd name="connsiteY6" fmla="*/ -25282 h 604494"/>
                <a:gd name="connsiteX7" fmla="*/ 416249 w 418746"/>
                <a:gd name="connsiteY7" fmla="*/ 30986 h 604494"/>
                <a:gd name="connsiteX8" fmla="*/ 415771 w 418746"/>
                <a:gd name="connsiteY8" fmla="*/ 32064 h 604494"/>
                <a:gd name="connsiteX9" fmla="*/ 407003 w 418746"/>
                <a:gd name="connsiteY9" fmla="*/ 35698 h 604494"/>
                <a:gd name="connsiteX10" fmla="*/ 390305 w 418746"/>
                <a:gd name="connsiteY10" fmla="*/ 17488 h 604494"/>
                <a:gd name="connsiteX11" fmla="*/ 404054 w 418746"/>
                <a:gd name="connsiteY11" fmla="*/ 31785 h 604494"/>
                <a:gd name="connsiteX12" fmla="*/ 412742 w 418746"/>
                <a:gd name="connsiteY12" fmla="*/ 30067 h 604494"/>
                <a:gd name="connsiteX13" fmla="*/ 402141 w 418746"/>
                <a:gd name="connsiteY13" fmla="*/ -19851 h 604494"/>
                <a:gd name="connsiteX14" fmla="*/ 390305 w 418746"/>
                <a:gd name="connsiteY14" fmla="*/ 17488 h 604494"/>
                <a:gd name="connsiteX15" fmla="*/ 3858 w 418746"/>
                <a:gd name="connsiteY15" fmla="*/ 503337 h 604494"/>
                <a:gd name="connsiteX16" fmla="*/ -1961 w 418746"/>
                <a:gd name="connsiteY16" fmla="*/ 578773 h 604494"/>
                <a:gd name="connsiteX17" fmla="*/ 72443 w 418746"/>
                <a:gd name="connsiteY17" fmla="*/ 510006 h 604494"/>
                <a:gd name="connsiteX18" fmla="*/ 65828 w 418746"/>
                <a:gd name="connsiteY18" fmla="*/ 498944 h 604494"/>
                <a:gd name="connsiteX19" fmla="*/ 56263 w 418746"/>
                <a:gd name="connsiteY19" fmla="*/ 499462 h 604494"/>
                <a:gd name="connsiteX20" fmla="*/ 25218 w 418746"/>
                <a:gd name="connsiteY20" fmla="*/ 492834 h 604494"/>
                <a:gd name="connsiteX21" fmla="*/ 3858 w 418746"/>
                <a:gd name="connsiteY21" fmla="*/ 503337 h 6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8746" h="604494">
                  <a:moveTo>
                    <a:pt x="407003" y="35698"/>
                  </a:moveTo>
                  <a:cubicBezTo>
                    <a:pt x="405768" y="35698"/>
                    <a:pt x="404492" y="35538"/>
                    <a:pt x="403177" y="35179"/>
                  </a:cubicBezTo>
                  <a:cubicBezTo>
                    <a:pt x="395526" y="33183"/>
                    <a:pt x="388910" y="26153"/>
                    <a:pt x="386758" y="17688"/>
                  </a:cubicBezTo>
                  <a:cubicBezTo>
                    <a:pt x="386639" y="17248"/>
                    <a:pt x="386718" y="16769"/>
                    <a:pt x="386957" y="16369"/>
                  </a:cubicBezTo>
                  <a:cubicBezTo>
                    <a:pt x="393174" y="5867"/>
                    <a:pt x="398754" y="-5115"/>
                    <a:pt x="398754" y="-23965"/>
                  </a:cubicBezTo>
                  <a:cubicBezTo>
                    <a:pt x="398754" y="-24923"/>
                    <a:pt x="399551" y="-25721"/>
                    <a:pt x="400507" y="-25721"/>
                  </a:cubicBezTo>
                  <a:cubicBezTo>
                    <a:pt x="400946" y="-25721"/>
                    <a:pt x="401344" y="-25562"/>
                    <a:pt x="401703" y="-25282"/>
                  </a:cubicBezTo>
                  <a:cubicBezTo>
                    <a:pt x="417126" y="-11186"/>
                    <a:pt x="417723" y="11059"/>
                    <a:pt x="416249" y="30986"/>
                  </a:cubicBezTo>
                  <a:cubicBezTo>
                    <a:pt x="416209" y="31386"/>
                    <a:pt x="416050" y="31785"/>
                    <a:pt x="415771" y="32064"/>
                  </a:cubicBezTo>
                  <a:cubicBezTo>
                    <a:pt x="413419" y="34460"/>
                    <a:pt x="410391" y="35698"/>
                    <a:pt x="407003" y="35698"/>
                  </a:cubicBezTo>
                  <a:close/>
                  <a:moveTo>
                    <a:pt x="390305" y="17488"/>
                  </a:moveTo>
                  <a:cubicBezTo>
                    <a:pt x="392338" y="24356"/>
                    <a:pt x="397877" y="30187"/>
                    <a:pt x="404054" y="31785"/>
                  </a:cubicBezTo>
                  <a:cubicBezTo>
                    <a:pt x="407481" y="32663"/>
                    <a:pt x="410550" y="32064"/>
                    <a:pt x="412742" y="30067"/>
                  </a:cubicBezTo>
                  <a:cubicBezTo>
                    <a:pt x="414814" y="595"/>
                    <a:pt x="408996" y="-12224"/>
                    <a:pt x="402141" y="-19851"/>
                  </a:cubicBezTo>
                  <a:cubicBezTo>
                    <a:pt x="401384" y="-2959"/>
                    <a:pt x="396163" y="7544"/>
                    <a:pt x="390305" y="17488"/>
                  </a:cubicBezTo>
                  <a:close/>
                  <a:moveTo>
                    <a:pt x="3858" y="503337"/>
                  </a:moveTo>
                  <a:lnTo>
                    <a:pt x="-1961" y="578773"/>
                  </a:lnTo>
                  <a:lnTo>
                    <a:pt x="72443" y="510006"/>
                  </a:lnTo>
                  <a:lnTo>
                    <a:pt x="65828" y="498944"/>
                  </a:lnTo>
                  <a:lnTo>
                    <a:pt x="56263" y="499462"/>
                  </a:lnTo>
                  <a:lnTo>
                    <a:pt x="25218" y="492834"/>
                  </a:lnTo>
                  <a:lnTo>
                    <a:pt x="3858" y="503337"/>
                  </a:lnTo>
                  <a:close/>
                </a:path>
              </a:pathLst>
            </a:custGeom>
            <a:solidFill>
              <a:srgbClr val="191919"/>
            </a:solidFill>
            <a:ln w="399" cap="flat">
              <a:noFill/>
              <a:prstDash val="solid"/>
              <a:miter/>
            </a:ln>
          </p:spPr>
          <p:txBody>
            <a:bodyPr rtlCol="0" anchor="ctr"/>
            <a:lstStyle/>
            <a:p>
              <a:endParaRPr lang="fr-FR"/>
            </a:p>
          </p:txBody>
        </p:sp>
        <p:sp>
          <p:nvSpPr>
            <p:cNvPr id="4749" name="Forme libre 4748">
              <a:extLst>
                <a:ext uri="{FF2B5EF4-FFF2-40B4-BE49-F238E27FC236}">
                  <a16:creationId xmlns:a16="http://schemas.microsoft.com/office/drawing/2014/main" id="{183AB289-967F-AD24-BFAB-8B410B5F9E1C}"/>
                </a:ext>
              </a:extLst>
            </p:cNvPr>
            <p:cNvSpPr/>
            <p:nvPr/>
          </p:nvSpPr>
          <p:spPr>
            <a:xfrm>
              <a:off x="1461077" y="14570524"/>
              <a:ext cx="77841" cy="89444"/>
            </a:xfrm>
            <a:custGeom>
              <a:avLst/>
              <a:gdLst>
                <a:gd name="connsiteX0" fmla="*/ 134 w 77841"/>
                <a:gd name="connsiteY0" fmla="*/ 63210 h 89444"/>
                <a:gd name="connsiteX1" fmla="*/ -1619 w 77841"/>
                <a:gd name="connsiteY1" fmla="*/ 61454 h 89444"/>
                <a:gd name="connsiteX2" fmla="*/ -1619 w 77841"/>
                <a:gd name="connsiteY2" fmla="*/ 61334 h 89444"/>
                <a:gd name="connsiteX3" fmla="*/ 4199 w 77841"/>
                <a:gd name="connsiteY3" fmla="*/ -14103 h 89444"/>
                <a:gd name="connsiteX4" fmla="*/ 5156 w 77841"/>
                <a:gd name="connsiteY4" fmla="*/ -15541 h 89444"/>
                <a:gd name="connsiteX5" fmla="*/ 26517 w 77841"/>
                <a:gd name="connsiteY5" fmla="*/ -26044 h 89444"/>
                <a:gd name="connsiteX6" fmla="*/ 27632 w 77841"/>
                <a:gd name="connsiteY6" fmla="*/ -26203 h 89444"/>
                <a:gd name="connsiteX7" fmla="*/ 58438 w 77841"/>
                <a:gd name="connsiteY7" fmla="*/ -19655 h 89444"/>
                <a:gd name="connsiteX8" fmla="*/ 67764 w 77841"/>
                <a:gd name="connsiteY8" fmla="*/ -20173 h 89444"/>
                <a:gd name="connsiteX9" fmla="*/ 69358 w 77841"/>
                <a:gd name="connsiteY9" fmla="*/ -19335 h 89444"/>
                <a:gd name="connsiteX10" fmla="*/ 75973 w 77841"/>
                <a:gd name="connsiteY10" fmla="*/ -8273 h 89444"/>
                <a:gd name="connsiteX11" fmla="*/ 75654 w 77841"/>
                <a:gd name="connsiteY11" fmla="*/ -6077 h 89444"/>
                <a:gd name="connsiteX12" fmla="*/ 1250 w 77841"/>
                <a:gd name="connsiteY12" fmla="*/ 62692 h 89444"/>
                <a:gd name="connsiteX13" fmla="*/ 134 w 77841"/>
                <a:gd name="connsiteY13" fmla="*/ 63210 h 89444"/>
                <a:gd name="connsiteX14" fmla="*/ 134 w 77841"/>
                <a:gd name="connsiteY14" fmla="*/ 63210 h 89444"/>
                <a:gd name="connsiteX15" fmla="*/ 7627 w 77841"/>
                <a:gd name="connsiteY15" fmla="*/ -12866 h 89444"/>
                <a:gd name="connsiteX16" fmla="*/ 2207 w 77841"/>
                <a:gd name="connsiteY16" fmla="*/ 57141 h 89444"/>
                <a:gd name="connsiteX17" fmla="*/ 72267 w 77841"/>
                <a:gd name="connsiteY17" fmla="*/ -7674 h 89444"/>
                <a:gd name="connsiteX18" fmla="*/ 66927 w 77841"/>
                <a:gd name="connsiteY18" fmla="*/ -16619 h 89444"/>
                <a:gd name="connsiteX19" fmla="*/ 58398 w 77841"/>
                <a:gd name="connsiteY19" fmla="*/ -16140 h 89444"/>
                <a:gd name="connsiteX20" fmla="*/ 57960 w 77841"/>
                <a:gd name="connsiteY20" fmla="*/ -16179 h 89444"/>
                <a:gd name="connsiteX21" fmla="*/ 27513 w 77841"/>
                <a:gd name="connsiteY21" fmla="*/ -22650 h 89444"/>
                <a:gd name="connsiteX22" fmla="*/ 7627 w 77841"/>
                <a:gd name="connsiteY22" fmla="*/ -12866 h 8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7841" h="89444">
                  <a:moveTo>
                    <a:pt x="134" y="63210"/>
                  </a:moveTo>
                  <a:cubicBezTo>
                    <a:pt x="-822" y="63210"/>
                    <a:pt x="-1619" y="62412"/>
                    <a:pt x="-1619" y="61454"/>
                  </a:cubicBezTo>
                  <a:cubicBezTo>
                    <a:pt x="-1619" y="61413"/>
                    <a:pt x="-1619" y="61374"/>
                    <a:pt x="-1619" y="61334"/>
                  </a:cubicBezTo>
                  <a:lnTo>
                    <a:pt x="4199" y="-14103"/>
                  </a:lnTo>
                  <a:cubicBezTo>
                    <a:pt x="4239" y="-14702"/>
                    <a:pt x="4598" y="-15262"/>
                    <a:pt x="5156" y="-15541"/>
                  </a:cubicBezTo>
                  <a:lnTo>
                    <a:pt x="26517" y="-26044"/>
                  </a:lnTo>
                  <a:cubicBezTo>
                    <a:pt x="26875" y="-26203"/>
                    <a:pt x="27274" y="-26283"/>
                    <a:pt x="27632" y="-26203"/>
                  </a:cubicBezTo>
                  <a:lnTo>
                    <a:pt x="58438" y="-19655"/>
                  </a:lnTo>
                  <a:lnTo>
                    <a:pt x="67764" y="-20173"/>
                  </a:lnTo>
                  <a:cubicBezTo>
                    <a:pt x="68401" y="-20213"/>
                    <a:pt x="69039" y="-19893"/>
                    <a:pt x="69358" y="-19335"/>
                  </a:cubicBezTo>
                  <a:lnTo>
                    <a:pt x="75973" y="-8273"/>
                  </a:lnTo>
                  <a:cubicBezTo>
                    <a:pt x="76412" y="-7554"/>
                    <a:pt x="76252" y="-6635"/>
                    <a:pt x="75654" y="-6077"/>
                  </a:cubicBezTo>
                  <a:lnTo>
                    <a:pt x="1250" y="62692"/>
                  </a:lnTo>
                  <a:cubicBezTo>
                    <a:pt x="971" y="63051"/>
                    <a:pt x="573" y="63210"/>
                    <a:pt x="134" y="63210"/>
                  </a:cubicBezTo>
                  <a:lnTo>
                    <a:pt x="134" y="63210"/>
                  </a:lnTo>
                  <a:close/>
                  <a:moveTo>
                    <a:pt x="7627" y="-12866"/>
                  </a:moveTo>
                  <a:lnTo>
                    <a:pt x="2207" y="57141"/>
                  </a:lnTo>
                  <a:lnTo>
                    <a:pt x="72267" y="-7674"/>
                  </a:lnTo>
                  <a:lnTo>
                    <a:pt x="66927" y="-16619"/>
                  </a:lnTo>
                  <a:lnTo>
                    <a:pt x="58398" y="-16140"/>
                  </a:lnTo>
                  <a:cubicBezTo>
                    <a:pt x="58239" y="-16140"/>
                    <a:pt x="58079" y="-16140"/>
                    <a:pt x="57960" y="-16179"/>
                  </a:cubicBezTo>
                  <a:lnTo>
                    <a:pt x="27513" y="-22650"/>
                  </a:lnTo>
                  <a:lnTo>
                    <a:pt x="7627" y="-12866"/>
                  </a:lnTo>
                  <a:close/>
                </a:path>
              </a:pathLst>
            </a:custGeom>
            <a:solidFill>
              <a:srgbClr val="191919"/>
            </a:solidFill>
            <a:ln w="399" cap="flat">
              <a:noFill/>
              <a:prstDash val="solid"/>
              <a:miter/>
            </a:ln>
          </p:spPr>
          <p:txBody>
            <a:bodyPr rtlCol="0" anchor="ctr"/>
            <a:lstStyle/>
            <a:p>
              <a:endParaRPr lang="fr-FR"/>
            </a:p>
          </p:txBody>
        </p:sp>
        <p:sp>
          <p:nvSpPr>
            <p:cNvPr id="4750" name="Forme libre 4749">
              <a:extLst>
                <a:ext uri="{FF2B5EF4-FFF2-40B4-BE49-F238E27FC236}">
                  <a16:creationId xmlns:a16="http://schemas.microsoft.com/office/drawing/2014/main" id="{D748E204-7D9D-4FD6-E519-FB26525E9611}"/>
                </a:ext>
              </a:extLst>
            </p:cNvPr>
            <p:cNvSpPr/>
            <p:nvPr/>
          </p:nvSpPr>
          <p:spPr>
            <a:xfrm>
              <a:off x="1468609" y="14447401"/>
              <a:ext cx="268564" cy="135413"/>
            </a:xfrm>
            <a:custGeom>
              <a:avLst/>
              <a:gdLst>
                <a:gd name="connsiteX0" fmla="*/ 266741 w 268564"/>
                <a:gd name="connsiteY0" fmla="*/ -15898 h 135413"/>
                <a:gd name="connsiteX1" fmla="*/ 254706 w 268564"/>
                <a:gd name="connsiteY1" fmla="*/ 42847 h 135413"/>
                <a:gd name="connsiteX2" fmla="*/ 167310 w 268564"/>
                <a:gd name="connsiteY2" fmla="*/ 25155 h 135413"/>
                <a:gd name="connsiteX3" fmla="*/ 137500 w 268564"/>
                <a:gd name="connsiteY3" fmla="*/ 19124 h 135413"/>
                <a:gd name="connsiteX4" fmla="*/ 50582 w 268564"/>
                <a:gd name="connsiteY4" fmla="*/ 89530 h 135413"/>
                <a:gd name="connsiteX5" fmla="*/ 50582 w 268564"/>
                <a:gd name="connsiteY5" fmla="*/ 105463 h 135413"/>
                <a:gd name="connsiteX6" fmla="*/ -1823 w 268564"/>
                <a:gd name="connsiteY6" fmla="*/ 109377 h 135413"/>
                <a:gd name="connsiteX7" fmla="*/ 329 w 268564"/>
                <a:gd name="connsiteY7" fmla="*/ 86535 h 135413"/>
                <a:gd name="connsiteX8" fmla="*/ 5470 w 268564"/>
                <a:gd name="connsiteY8" fmla="*/ 76871 h 135413"/>
                <a:gd name="connsiteX9" fmla="*/ 11687 w 268564"/>
                <a:gd name="connsiteY9" fmla="*/ 71759 h 135413"/>
                <a:gd name="connsiteX10" fmla="*/ 124907 w 268564"/>
                <a:gd name="connsiteY10" fmla="*/ -20890 h 135413"/>
                <a:gd name="connsiteX11" fmla="*/ 141167 w 268564"/>
                <a:gd name="connsiteY11" fmla="*/ -25962 h 135413"/>
                <a:gd name="connsiteX12" fmla="*/ 164759 w 268564"/>
                <a:gd name="connsiteY12" fmla="*/ -24044 h 135413"/>
                <a:gd name="connsiteX13" fmla="*/ 238406 w 268564"/>
                <a:gd name="connsiteY13" fmla="*/ -18095 h 135413"/>
                <a:gd name="connsiteX14" fmla="*/ 266741 w 268564"/>
                <a:gd name="connsiteY14" fmla="*/ -15898 h 135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8564" h="135413">
                  <a:moveTo>
                    <a:pt x="266741" y="-15898"/>
                  </a:moveTo>
                  <a:lnTo>
                    <a:pt x="254706" y="42847"/>
                  </a:lnTo>
                  <a:lnTo>
                    <a:pt x="167310" y="25155"/>
                  </a:lnTo>
                  <a:lnTo>
                    <a:pt x="137500" y="19124"/>
                  </a:lnTo>
                  <a:lnTo>
                    <a:pt x="50582" y="89530"/>
                  </a:lnTo>
                  <a:lnTo>
                    <a:pt x="50582" y="105463"/>
                  </a:lnTo>
                  <a:lnTo>
                    <a:pt x="-1823" y="109377"/>
                  </a:lnTo>
                  <a:lnTo>
                    <a:pt x="329" y="86535"/>
                  </a:lnTo>
                  <a:cubicBezTo>
                    <a:pt x="687" y="82741"/>
                    <a:pt x="2560" y="79267"/>
                    <a:pt x="5470" y="76871"/>
                  </a:cubicBezTo>
                  <a:lnTo>
                    <a:pt x="11687" y="71759"/>
                  </a:lnTo>
                  <a:lnTo>
                    <a:pt x="124907" y="-20890"/>
                  </a:lnTo>
                  <a:cubicBezTo>
                    <a:pt x="129450" y="-24604"/>
                    <a:pt x="135268" y="-26440"/>
                    <a:pt x="141167" y="-25962"/>
                  </a:cubicBezTo>
                  <a:lnTo>
                    <a:pt x="164759" y="-24044"/>
                  </a:lnTo>
                  <a:lnTo>
                    <a:pt x="238406" y="-18095"/>
                  </a:lnTo>
                  <a:lnTo>
                    <a:pt x="266741" y="-15898"/>
                  </a:lnTo>
                  <a:close/>
                </a:path>
              </a:pathLst>
            </a:custGeom>
            <a:solidFill>
              <a:srgbClr val="FFFFFF"/>
            </a:solidFill>
            <a:ln w="399" cap="flat">
              <a:noFill/>
              <a:prstDash val="solid"/>
              <a:miter/>
            </a:ln>
          </p:spPr>
          <p:txBody>
            <a:bodyPr rtlCol="0" anchor="ctr"/>
            <a:lstStyle/>
            <a:p>
              <a:endParaRPr lang="fr-FR"/>
            </a:p>
          </p:txBody>
        </p:sp>
        <p:sp>
          <p:nvSpPr>
            <p:cNvPr id="4751" name="Forme libre 4750">
              <a:extLst>
                <a:ext uri="{FF2B5EF4-FFF2-40B4-BE49-F238E27FC236}">
                  <a16:creationId xmlns:a16="http://schemas.microsoft.com/office/drawing/2014/main" id="{C85500E1-B86A-2182-6FD4-C0A6FF66066D}"/>
                </a:ext>
              </a:extLst>
            </p:cNvPr>
            <p:cNvSpPr/>
            <p:nvPr/>
          </p:nvSpPr>
          <p:spPr>
            <a:xfrm>
              <a:off x="1466895" y="14445596"/>
              <a:ext cx="271997" cy="138935"/>
            </a:xfrm>
            <a:custGeom>
              <a:avLst/>
              <a:gdLst>
                <a:gd name="connsiteX0" fmla="*/ -70 w 271997"/>
                <a:gd name="connsiteY0" fmla="*/ 112899 h 138935"/>
                <a:gd name="connsiteX1" fmla="*/ -1823 w 271997"/>
                <a:gd name="connsiteY1" fmla="*/ 111143 h 138935"/>
                <a:gd name="connsiteX2" fmla="*/ -1823 w 271997"/>
                <a:gd name="connsiteY2" fmla="*/ 110982 h 138935"/>
                <a:gd name="connsiteX3" fmla="*/ 329 w 271997"/>
                <a:gd name="connsiteY3" fmla="*/ 88140 h 138935"/>
                <a:gd name="connsiteX4" fmla="*/ 6107 w 271997"/>
                <a:gd name="connsiteY4" fmla="*/ 77278 h 138935"/>
                <a:gd name="connsiteX5" fmla="*/ 125584 w 271997"/>
                <a:gd name="connsiteY5" fmla="*/ -20483 h 138935"/>
                <a:gd name="connsiteX6" fmla="*/ 143080 w 271997"/>
                <a:gd name="connsiteY6" fmla="*/ -25954 h 138935"/>
                <a:gd name="connsiteX7" fmla="*/ 268574 w 271997"/>
                <a:gd name="connsiteY7" fmla="*/ -15811 h 138935"/>
                <a:gd name="connsiteX8" fmla="*/ 270168 w 271997"/>
                <a:gd name="connsiteY8" fmla="*/ -13935 h 138935"/>
                <a:gd name="connsiteX9" fmla="*/ 270129 w 271997"/>
                <a:gd name="connsiteY9" fmla="*/ -13735 h 138935"/>
                <a:gd name="connsiteX10" fmla="*/ 258093 w 271997"/>
                <a:gd name="connsiteY10" fmla="*/ 44969 h 138935"/>
                <a:gd name="connsiteX11" fmla="*/ 256021 w 271997"/>
                <a:gd name="connsiteY11" fmla="*/ 46328 h 138935"/>
                <a:gd name="connsiteX12" fmla="*/ 139612 w 271997"/>
                <a:gd name="connsiteY12" fmla="*/ 22767 h 138935"/>
                <a:gd name="connsiteX13" fmla="*/ 53970 w 271997"/>
                <a:gd name="connsiteY13" fmla="*/ 92093 h 138935"/>
                <a:gd name="connsiteX14" fmla="*/ 53970 w 271997"/>
                <a:gd name="connsiteY14" fmla="*/ 107188 h 138935"/>
                <a:gd name="connsiteX15" fmla="*/ 52336 w 271997"/>
                <a:gd name="connsiteY15" fmla="*/ 108946 h 138935"/>
                <a:gd name="connsiteX16" fmla="*/ -70 w 271997"/>
                <a:gd name="connsiteY16" fmla="*/ 112820 h 138935"/>
                <a:gd name="connsiteX17" fmla="*/ -70 w 271997"/>
                <a:gd name="connsiteY17" fmla="*/ 112899 h 138935"/>
                <a:gd name="connsiteX18" fmla="*/ -70 w 271997"/>
                <a:gd name="connsiteY18" fmla="*/ 112899 h 138935"/>
                <a:gd name="connsiteX19" fmla="*/ 141087 w 271997"/>
                <a:gd name="connsiteY19" fmla="*/ -22560 h 138935"/>
                <a:gd name="connsiteX20" fmla="*/ 127816 w 271997"/>
                <a:gd name="connsiteY20" fmla="*/ -17808 h 138935"/>
                <a:gd name="connsiteX21" fmla="*/ 8339 w 271997"/>
                <a:gd name="connsiteY21" fmla="*/ 79953 h 138935"/>
                <a:gd name="connsiteX22" fmla="*/ 3836 w 271997"/>
                <a:gd name="connsiteY22" fmla="*/ 88460 h 138935"/>
                <a:gd name="connsiteX23" fmla="*/ 1883 w 271997"/>
                <a:gd name="connsiteY23" fmla="*/ 109265 h 138935"/>
                <a:gd name="connsiteX24" fmla="*/ 50582 w 271997"/>
                <a:gd name="connsiteY24" fmla="*/ 105632 h 138935"/>
                <a:gd name="connsiteX25" fmla="*/ 50582 w 271997"/>
                <a:gd name="connsiteY25" fmla="*/ 91294 h 138935"/>
                <a:gd name="connsiteX26" fmla="*/ 51220 w 271997"/>
                <a:gd name="connsiteY26" fmla="*/ 89937 h 138935"/>
                <a:gd name="connsiteX27" fmla="*/ 138138 w 271997"/>
                <a:gd name="connsiteY27" fmla="*/ 19572 h 138935"/>
                <a:gd name="connsiteX28" fmla="*/ 139573 w 271997"/>
                <a:gd name="connsiteY28" fmla="*/ 19211 h 138935"/>
                <a:gd name="connsiteX29" fmla="*/ 255064 w 271997"/>
                <a:gd name="connsiteY29" fmla="*/ 42573 h 138935"/>
                <a:gd name="connsiteX30" fmla="*/ 266343 w 271997"/>
                <a:gd name="connsiteY30" fmla="*/ -12496 h 138935"/>
                <a:gd name="connsiteX31" fmla="*/ 142801 w 271997"/>
                <a:gd name="connsiteY31" fmla="*/ -22480 h 138935"/>
                <a:gd name="connsiteX32" fmla="*/ 141087 w 271997"/>
                <a:gd name="connsiteY32" fmla="*/ -22560 h 138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1997" h="138935">
                  <a:moveTo>
                    <a:pt x="-70" y="112899"/>
                  </a:moveTo>
                  <a:cubicBezTo>
                    <a:pt x="-1026" y="112899"/>
                    <a:pt x="-1823" y="112101"/>
                    <a:pt x="-1823" y="111143"/>
                  </a:cubicBezTo>
                  <a:cubicBezTo>
                    <a:pt x="-1823" y="111102"/>
                    <a:pt x="-1823" y="111023"/>
                    <a:pt x="-1823" y="110982"/>
                  </a:cubicBezTo>
                  <a:lnTo>
                    <a:pt x="329" y="88140"/>
                  </a:lnTo>
                  <a:cubicBezTo>
                    <a:pt x="727" y="83906"/>
                    <a:pt x="2839" y="79994"/>
                    <a:pt x="6107" y="77278"/>
                  </a:cubicBezTo>
                  <a:lnTo>
                    <a:pt x="125584" y="-20483"/>
                  </a:lnTo>
                  <a:cubicBezTo>
                    <a:pt x="130486" y="-24517"/>
                    <a:pt x="136743" y="-26474"/>
                    <a:pt x="143080" y="-25954"/>
                  </a:cubicBezTo>
                  <a:lnTo>
                    <a:pt x="268574" y="-15811"/>
                  </a:lnTo>
                  <a:cubicBezTo>
                    <a:pt x="269531" y="-15732"/>
                    <a:pt x="270248" y="-14892"/>
                    <a:pt x="270168" y="-13935"/>
                  </a:cubicBezTo>
                  <a:cubicBezTo>
                    <a:pt x="270168" y="-13853"/>
                    <a:pt x="270168" y="-13774"/>
                    <a:pt x="270129" y="-13735"/>
                  </a:cubicBezTo>
                  <a:lnTo>
                    <a:pt x="258093" y="44969"/>
                  </a:lnTo>
                  <a:cubicBezTo>
                    <a:pt x="257894" y="45929"/>
                    <a:pt x="256977" y="46528"/>
                    <a:pt x="256021" y="46328"/>
                  </a:cubicBezTo>
                  <a:lnTo>
                    <a:pt x="139612" y="22767"/>
                  </a:lnTo>
                  <a:lnTo>
                    <a:pt x="53970" y="92093"/>
                  </a:lnTo>
                  <a:lnTo>
                    <a:pt x="53970" y="107188"/>
                  </a:lnTo>
                  <a:cubicBezTo>
                    <a:pt x="53970" y="108107"/>
                    <a:pt x="53252" y="108865"/>
                    <a:pt x="52336" y="108946"/>
                  </a:cubicBezTo>
                  <a:lnTo>
                    <a:pt x="-70" y="112820"/>
                  </a:lnTo>
                  <a:cubicBezTo>
                    <a:pt x="10" y="112899"/>
                    <a:pt x="-30" y="112899"/>
                    <a:pt x="-70" y="112899"/>
                  </a:cubicBezTo>
                  <a:lnTo>
                    <a:pt x="-70" y="112899"/>
                  </a:lnTo>
                  <a:close/>
                  <a:moveTo>
                    <a:pt x="141087" y="-22560"/>
                  </a:moveTo>
                  <a:cubicBezTo>
                    <a:pt x="136225" y="-22560"/>
                    <a:pt x="131562" y="-20883"/>
                    <a:pt x="127816" y="-17808"/>
                  </a:cubicBezTo>
                  <a:lnTo>
                    <a:pt x="8339" y="79953"/>
                  </a:lnTo>
                  <a:cubicBezTo>
                    <a:pt x="5749" y="82070"/>
                    <a:pt x="4154" y="85104"/>
                    <a:pt x="3836" y="88460"/>
                  </a:cubicBezTo>
                  <a:lnTo>
                    <a:pt x="1883" y="109265"/>
                  </a:lnTo>
                  <a:lnTo>
                    <a:pt x="50582" y="105632"/>
                  </a:lnTo>
                  <a:lnTo>
                    <a:pt x="50582" y="91294"/>
                  </a:lnTo>
                  <a:cubicBezTo>
                    <a:pt x="50582" y="90776"/>
                    <a:pt x="50822" y="90257"/>
                    <a:pt x="51220" y="89937"/>
                  </a:cubicBezTo>
                  <a:lnTo>
                    <a:pt x="138138" y="19572"/>
                  </a:lnTo>
                  <a:cubicBezTo>
                    <a:pt x="138536" y="19252"/>
                    <a:pt x="139054" y="19093"/>
                    <a:pt x="139573" y="19211"/>
                  </a:cubicBezTo>
                  <a:lnTo>
                    <a:pt x="255064" y="42573"/>
                  </a:lnTo>
                  <a:lnTo>
                    <a:pt x="266343" y="-12496"/>
                  </a:lnTo>
                  <a:lnTo>
                    <a:pt x="142801" y="-22480"/>
                  </a:lnTo>
                  <a:cubicBezTo>
                    <a:pt x="142243" y="-22521"/>
                    <a:pt x="141685" y="-22560"/>
                    <a:pt x="141087" y="-22560"/>
                  </a:cubicBezTo>
                  <a:close/>
                </a:path>
              </a:pathLst>
            </a:custGeom>
            <a:solidFill>
              <a:srgbClr val="191919"/>
            </a:solidFill>
            <a:ln w="399" cap="flat">
              <a:noFill/>
              <a:prstDash val="solid"/>
              <a:miter/>
            </a:ln>
          </p:spPr>
          <p:txBody>
            <a:bodyPr rtlCol="0" anchor="ctr"/>
            <a:lstStyle/>
            <a:p>
              <a:endParaRPr lang="fr-FR"/>
            </a:p>
          </p:txBody>
        </p:sp>
        <p:sp>
          <p:nvSpPr>
            <p:cNvPr id="4752" name="Forme libre 4751">
              <a:extLst>
                <a:ext uri="{FF2B5EF4-FFF2-40B4-BE49-F238E27FC236}">
                  <a16:creationId xmlns:a16="http://schemas.microsoft.com/office/drawing/2014/main" id="{11AA0D04-169C-3F1D-F567-A4313EF01DFD}"/>
                </a:ext>
              </a:extLst>
            </p:cNvPr>
            <p:cNvSpPr/>
            <p:nvPr/>
          </p:nvSpPr>
          <p:spPr>
            <a:xfrm>
              <a:off x="1637742" y="14455223"/>
              <a:ext cx="99431" cy="61061"/>
            </a:xfrm>
            <a:custGeom>
              <a:avLst/>
              <a:gdLst>
                <a:gd name="connsiteX0" fmla="*/ 97440 w 99431"/>
                <a:gd name="connsiteY0" fmla="*/ -23662 h 61061"/>
                <a:gd name="connsiteX1" fmla="*/ 85405 w 99431"/>
                <a:gd name="connsiteY1" fmla="*/ 35083 h 61061"/>
                <a:gd name="connsiteX2" fmla="*/ -1991 w 99431"/>
                <a:gd name="connsiteY2" fmla="*/ 17392 h 61061"/>
                <a:gd name="connsiteX3" fmla="*/ 4226 w 99431"/>
                <a:gd name="connsiteY3" fmla="*/ 14356 h 61061"/>
                <a:gd name="connsiteX4" fmla="*/ 21203 w 99431"/>
                <a:gd name="connsiteY4" fmla="*/ 9804 h 61061"/>
                <a:gd name="connsiteX5" fmla="*/ 34713 w 99431"/>
                <a:gd name="connsiteY5" fmla="*/ 15315 h 61061"/>
                <a:gd name="connsiteX6" fmla="*/ 41089 w 99431"/>
                <a:gd name="connsiteY6" fmla="*/ 7048 h 61061"/>
                <a:gd name="connsiteX7" fmla="*/ 43122 w 99431"/>
                <a:gd name="connsiteY7" fmla="*/ -3774 h 61061"/>
                <a:gd name="connsiteX8" fmla="*/ 51889 w 99431"/>
                <a:gd name="connsiteY8" fmla="*/ -8407 h 61061"/>
                <a:gd name="connsiteX9" fmla="*/ 54599 w 99431"/>
                <a:gd name="connsiteY9" fmla="*/ -6730 h 61061"/>
                <a:gd name="connsiteX10" fmla="*/ 64243 w 99431"/>
                <a:gd name="connsiteY10" fmla="*/ -9925 h 61061"/>
                <a:gd name="connsiteX11" fmla="*/ 67711 w 99431"/>
                <a:gd name="connsiteY11" fmla="*/ -20387 h 61061"/>
                <a:gd name="connsiteX12" fmla="*/ 69185 w 99431"/>
                <a:gd name="connsiteY12" fmla="*/ -25978 h 61061"/>
                <a:gd name="connsiteX13" fmla="*/ 97440 w 99431"/>
                <a:gd name="connsiteY13" fmla="*/ -23662 h 6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431" h="61061">
                  <a:moveTo>
                    <a:pt x="97440" y="-23662"/>
                  </a:moveTo>
                  <a:lnTo>
                    <a:pt x="85405" y="35083"/>
                  </a:lnTo>
                  <a:lnTo>
                    <a:pt x="-1991" y="17392"/>
                  </a:lnTo>
                  <a:cubicBezTo>
                    <a:pt x="161" y="16593"/>
                    <a:pt x="2233" y="15515"/>
                    <a:pt x="4226" y="14356"/>
                  </a:cubicBezTo>
                  <a:cubicBezTo>
                    <a:pt x="9447" y="11322"/>
                    <a:pt x="15464" y="7927"/>
                    <a:pt x="21203" y="9804"/>
                  </a:cubicBezTo>
                  <a:cubicBezTo>
                    <a:pt x="25945" y="11361"/>
                    <a:pt x="29851" y="16353"/>
                    <a:pt x="34713" y="15315"/>
                  </a:cubicBezTo>
                  <a:cubicBezTo>
                    <a:pt x="38300" y="14556"/>
                    <a:pt x="40412" y="10682"/>
                    <a:pt x="41089" y="7048"/>
                  </a:cubicBezTo>
                  <a:cubicBezTo>
                    <a:pt x="41767" y="3414"/>
                    <a:pt x="41647" y="-420"/>
                    <a:pt x="43122" y="-3774"/>
                  </a:cubicBezTo>
                  <a:cubicBezTo>
                    <a:pt x="44596" y="-7168"/>
                    <a:pt x="48542" y="-9964"/>
                    <a:pt x="51889" y="-8407"/>
                  </a:cubicBezTo>
                  <a:cubicBezTo>
                    <a:pt x="52846" y="-7967"/>
                    <a:pt x="53643" y="-7209"/>
                    <a:pt x="54599" y="-6730"/>
                  </a:cubicBezTo>
                  <a:cubicBezTo>
                    <a:pt x="57867" y="-5012"/>
                    <a:pt x="62091" y="-6930"/>
                    <a:pt x="64243" y="-9925"/>
                  </a:cubicBezTo>
                  <a:cubicBezTo>
                    <a:pt x="66395" y="-12959"/>
                    <a:pt x="66993" y="-16753"/>
                    <a:pt x="67711" y="-20387"/>
                  </a:cubicBezTo>
                  <a:cubicBezTo>
                    <a:pt x="68069" y="-22264"/>
                    <a:pt x="68508" y="-24181"/>
                    <a:pt x="69185" y="-25978"/>
                  </a:cubicBezTo>
                  <a:lnTo>
                    <a:pt x="97440" y="-23662"/>
                  </a:lnTo>
                  <a:close/>
                </a:path>
              </a:pathLst>
            </a:custGeom>
            <a:solidFill>
              <a:srgbClr val="191919"/>
            </a:solidFill>
            <a:ln w="399" cap="flat">
              <a:noFill/>
              <a:prstDash val="solid"/>
              <a:miter/>
            </a:ln>
          </p:spPr>
          <p:txBody>
            <a:bodyPr rtlCol="0" anchor="ctr"/>
            <a:lstStyle/>
            <a:p>
              <a:endParaRPr lang="fr-FR"/>
            </a:p>
          </p:txBody>
        </p:sp>
        <p:sp>
          <p:nvSpPr>
            <p:cNvPr id="4753" name="Forme libre 4752">
              <a:extLst>
                <a:ext uri="{FF2B5EF4-FFF2-40B4-BE49-F238E27FC236}">
                  <a16:creationId xmlns:a16="http://schemas.microsoft.com/office/drawing/2014/main" id="{3FA3CA2C-FD3E-653A-32A0-4F56C0CDB5F9}"/>
                </a:ext>
              </a:extLst>
            </p:cNvPr>
            <p:cNvSpPr/>
            <p:nvPr/>
          </p:nvSpPr>
          <p:spPr>
            <a:xfrm>
              <a:off x="1519301" y="14453577"/>
              <a:ext cx="479422" cy="659972"/>
            </a:xfrm>
            <a:custGeom>
              <a:avLst/>
              <a:gdLst>
                <a:gd name="connsiteX0" fmla="*/ 203744 w 479422"/>
                <a:gd name="connsiteY0" fmla="*/ 37896 h 659972"/>
                <a:gd name="connsiteX1" fmla="*/ 203385 w 479422"/>
                <a:gd name="connsiteY1" fmla="*/ 37855 h 659972"/>
                <a:gd name="connsiteX2" fmla="*/ 115989 w 479422"/>
                <a:gd name="connsiteY2" fmla="*/ 20165 h 659972"/>
                <a:gd name="connsiteX3" fmla="*/ 114634 w 479422"/>
                <a:gd name="connsiteY3" fmla="*/ 18087 h 659972"/>
                <a:gd name="connsiteX4" fmla="*/ 115750 w 479422"/>
                <a:gd name="connsiteY4" fmla="*/ 16810 h 659972"/>
                <a:gd name="connsiteX5" fmla="*/ 121688 w 479422"/>
                <a:gd name="connsiteY5" fmla="*/ 13894 h 659972"/>
                <a:gd name="connsiteX6" fmla="*/ 140060 w 479422"/>
                <a:gd name="connsiteY6" fmla="*/ 9222 h 659972"/>
                <a:gd name="connsiteX7" fmla="*/ 145480 w 479422"/>
                <a:gd name="connsiteY7" fmla="*/ 12097 h 659972"/>
                <a:gd name="connsiteX8" fmla="*/ 152653 w 479422"/>
                <a:gd name="connsiteY8" fmla="*/ 14693 h 659972"/>
                <a:gd name="connsiteX9" fmla="*/ 157674 w 479422"/>
                <a:gd name="connsiteY9" fmla="*/ 7824 h 659972"/>
                <a:gd name="connsiteX10" fmla="*/ 158193 w 479422"/>
                <a:gd name="connsiteY10" fmla="*/ 4191 h 659972"/>
                <a:gd name="connsiteX11" fmla="*/ 159827 w 479422"/>
                <a:gd name="connsiteY11" fmla="*/ -3357 h 659972"/>
                <a:gd name="connsiteX12" fmla="*/ 165525 w 479422"/>
                <a:gd name="connsiteY12" fmla="*/ -8948 h 659972"/>
                <a:gd name="connsiteX13" fmla="*/ 170905 w 479422"/>
                <a:gd name="connsiteY13" fmla="*/ -8828 h 659972"/>
                <a:gd name="connsiteX14" fmla="*/ 172619 w 479422"/>
                <a:gd name="connsiteY14" fmla="*/ -7789 h 659972"/>
                <a:gd name="connsiteX15" fmla="*/ 173655 w 479422"/>
                <a:gd name="connsiteY15" fmla="*/ -7111 h 659972"/>
                <a:gd name="connsiteX16" fmla="*/ 181068 w 479422"/>
                <a:gd name="connsiteY16" fmla="*/ -9786 h 659972"/>
                <a:gd name="connsiteX17" fmla="*/ 184097 w 479422"/>
                <a:gd name="connsiteY17" fmla="*/ -18892 h 659972"/>
                <a:gd name="connsiteX18" fmla="*/ 184216 w 479422"/>
                <a:gd name="connsiteY18" fmla="*/ -19570 h 659972"/>
                <a:gd name="connsiteX19" fmla="*/ 185770 w 479422"/>
                <a:gd name="connsiteY19" fmla="*/ -25442 h 659972"/>
                <a:gd name="connsiteX20" fmla="*/ 187524 w 479422"/>
                <a:gd name="connsiteY20" fmla="*/ -26559 h 659972"/>
                <a:gd name="connsiteX21" fmla="*/ 215819 w 479422"/>
                <a:gd name="connsiteY21" fmla="*/ -24283 h 659972"/>
                <a:gd name="connsiteX22" fmla="*/ 217413 w 479422"/>
                <a:gd name="connsiteY22" fmla="*/ -22406 h 659972"/>
                <a:gd name="connsiteX23" fmla="*/ 217373 w 479422"/>
                <a:gd name="connsiteY23" fmla="*/ -22206 h 659972"/>
                <a:gd name="connsiteX24" fmla="*/ 205338 w 479422"/>
                <a:gd name="connsiteY24" fmla="*/ 36538 h 659972"/>
                <a:gd name="connsiteX25" fmla="*/ 203744 w 479422"/>
                <a:gd name="connsiteY25" fmla="*/ 37896 h 659972"/>
                <a:gd name="connsiteX26" fmla="*/ 121887 w 479422"/>
                <a:gd name="connsiteY26" fmla="*/ 17769 h 659972"/>
                <a:gd name="connsiteX27" fmla="*/ 202349 w 479422"/>
                <a:gd name="connsiteY27" fmla="*/ 34061 h 659972"/>
                <a:gd name="connsiteX28" fmla="*/ 213627 w 479422"/>
                <a:gd name="connsiteY28" fmla="*/ -21008 h 659972"/>
                <a:gd name="connsiteX29" fmla="*/ 188640 w 479422"/>
                <a:gd name="connsiteY29" fmla="*/ -23005 h 659972"/>
                <a:gd name="connsiteX30" fmla="*/ 187683 w 479422"/>
                <a:gd name="connsiteY30" fmla="*/ -18932 h 659972"/>
                <a:gd name="connsiteX31" fmla="*/ 187564 w 479422"/>
                <a:gd name="connsiteY31" fmla="*/ -18254 h 659972"/>
                <a:gd name="connsiteX32" fmla="*/ 183937 w 479422"/>
                <a:gd name="connsiteY32" fmla="*/ -7789 h 659972"/>
                <a:gd name="connsiteX33" fmla="*/ 172061 w 479422"/>
                <a:gd name="connsiteY33" fmla="*/ -4036 h 659972"/>
                <a:gd name="connsiteX34" fmla="*/ 170626 w 479422"/>
                <a:gd name="connsiteY34" fmla="*/ -4955 h 659972"/>
                <a:gd name="connsiteX35" fmla="*/ 169471 w 479422"/>
                <a:gd name="connsiteY35" fmla="*/ -5713 h 659972"/>
                <a:gd name="connsiteX36" fmla="*/ 166801 w 479422"/>
                <a:gd name="connsiteY36" fmla="*/ -5713 h 659972"/>
                <a:gd name="connsiteX37" fmla="*/ 163055 w 479422"/>
                <a:gd name="connsiteY37" fmla="*/ -1999 h 659972"/>
                <a:gd name="connsiteX38" fmla="*/ 161700 w 479422"/>
                <a:gd name="connsiteY38" fmla="*/ 4550 h 659972"/>
                <a:gd name="connsiteX39" fmla="*/ 161142 w 479422"/>
                <a:gd name="connsiteY39" fmla="*/ 8464 h 659972"/>
                <a:gd name="connsiteX40" fmla="*/ 153410 w 479422"/>
                <a:gd name="connsiteY40" fmla="*/ 18087 h 659972"/>
                <a:gd name="connsiteX41" fmla="*/ 143646 w 479422"/>
                <a:gd name="connsiteY41" fmla="*/ 15013 h 659972"/>
                <a:gd name="connsiteX42" fmla="*/ 138984 w 479422"/>
                <a:gd name="connsiteY42" fmla="*/ 12537 h 659972"/>
                <a:gd name="connsiteX43" fmla="*/ 123441 w 479422"/>
                <a:gd name="connsiteY43" fmla="*/ 16930 h 659972"/>
                <a:gd name="connsiteX44" fmla="*/ 121887 w 479422"/>
                <a:gd name="connsiteY44" fmla="*/ 17769 h 659972"/>
                <a:gd name="connsiteX45" fmla="*/ -380 w 479422"/>
                <a:gd name="connsiteY45" fmla="*/ 84540 h 659972"/>
                <a:gd name="connsiteX46" fmla="*/ -2133 w 479422"/>
                <a:gd name="connsiteY46" fmla="*/ 82782 h 659972"/>
                <a:gd name="connsiteX47" fmla="*/ -2133 w 479422"/>
                <a:gd name="connsiteY47" fmla="*/ 69285 h 659972"/>
                <a:gd name="connsiteX48" fmla="*/ -380 w 479422"/>
                <a:gd name="connsiteY48" fmla="*/ 67527 h 659972"/>
                <a:gd name="connsiteX49" fmla="*/ 1374 w 479422"/>
                <a:gd name="connsiteY49" fmla="*/ 69285 h 659972"/>
                <a:gd name="connsiteX50" fmla="*/ 1374 w 479422"/>
                <a:gd name="connsiteY50" fmla="*/ 82782 h 659972"/>
                <a:gd name="connsiteX51" fmla="*/ -380 w 479422"/>
                <a:gd name="connsiteY51" fmla="*/ 84540 h 659972"/>
                <a:gd name="connsiteX52" fmla="*/ 424127 w 479422"/>
                <a:gd name="connsiteY52" fmla="*/ 578056 h 659972"/>
                <a:gd name="connsiteX53" fmla="*/ 374272 w 479422"/>
                <a:gd name="connsiteY53" fmla="*/ 633405 h 659972"/>
                <a:gd name="connsiteX54" fmla="*/ 477290 w 479422"/>
                <a:gd name="connsiteY54" fmla="*/ 633405 h 659972"/>
                <a:gd name="connsiteX55" fmla="*/ 472826 w 479422"/>
                <a:gd name="connsiteY55" fmla="*/ 619788 h 659972"/>
                <a:gd name="connsiteX56" fmla="*/ 467088 w 479422"/>
                <a:gd name="connsiteY56" fmla="*/ 614876 h 659972"/>
                <a:gd name="connsiteX57" fmla="*/ 454415 w 479422"/>
                <a:gd name="connsiteY57" fmla="*/ 578574 h 659972"/>
                <a:gd name="connsiteX58" fmla="*/ 424127 w 479422"/>
                <a:gd name="connsiteY58" fmla="*/ 578056 h 65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79422" h="659972">
                  <a:moveTo>
                    <a:pt x="203744" y="37896"/>
                  </a:moveTo>
                  <a:cubicBezTo>
                    <a:pt x="203624" y="37896"/>
                    <a:pt x="203505" y="37896"/>
                    <a:pt x="203385" y="37855"/>
                  </a:cubicBezTo>
                  <a:lnTo>
                    <a:pt x="115989" y="20165"/>
                  </a:lnTo>
                  <a:cubicBezTo>
                    <a:pt x="115033" y="19965"/>
                    <a:pt x="114435" y="19047"/>
                    <a:pt x="114634" y="18087"/>
                  </a:cubicBezTo>
                  <a:cubicBezTo>
                    <a:pt x="114754" y="17488"/>
                    <a:pt x="115192" y="17009"/>
                    <a:pt x="115750" y="16810"/>
                  </a:cubicBezTo>
                  <a:cubicBezTo>
                    <a:pt x="117503" y="16172"/>
                    <a:pt x="119337" y="15253"/>
                    <a:pt x="121688" y="13894"/>
                  </a:cubicBezTo>
                  <a:cubicBezTo>
                    <a:pt x="126669" y="10980"/>
                    <a:pt x="133484" y="7026"/>
                    <a:pt x="140060" y="9222"/>
                  </a:cubicBezTo>
                  <a:cubicBezTo>
                    <a:pt x="142013" y="9862"/>
                    <a:pt x="143806" y="11019"/>
                    <a:pt x="145480" y="12097"/>
                  </a:cubicBezTo>
                  <a:cubicBezTo>
                    <a:pt x="148070" y="13735"/>
                    <a:pt x="150302" y="15173"/>
                    <a:pt x="152653" y="14693"/>
                  </a:cubicBezTo>
                  <a:cubicBezTo>
                    <a:pt x="155483" y="14094"/>
                    <a:pt x="157117" y="10740"/>
                    <a:pt x="157674" y="7824"/>
                  </a:cubicBezTo>
                  <a:cubicBezTo>
                    <a:pt x="157914" y="6626"/>
                    <a:pt x="158033" y="5428"/>
                    <a:pt x="158193" y="4191"/>
                  </a:cubicBezTo>
                  <a:cubicBezTo>
                    <a:pt x="158472" y="1675"/>
                    <a:pt x="158750" y="-882"/>
                    <a:pt x="159827" y="-3357"/>
                  </a:cubicBezTo>
                  <a:cubicBezTo>
                    <a:pt x="160903" y="-5874"/>
                    <a:pt x="163094" y="-8030"/>
                    <a:pt x="165525" y="-8948"/>
                  </a:cubicBezTo>
                  <a:cubicBezTo>
                    <a:pt x="167398" y="-9668"/>
                    <a:pt x="169232" y="-9627"/>
                    <a:pt x="170905" y="-8828"/>
                  </a:cubicBezTo>
                  <a:cubicBezTo>
                    <a:pt x="171543" y="-8508"/>
                    <a:pt x="172141" y="-8109"/>
                    <a:pt x="172619" y="-7789"/>
                  </a:cubicBezTo>
                  <a:cubicBezTo>
                    <a:pt x="172978" y="-7551"/>
                    <a:pt x="173336" y="-7271"/>
                    <a:pt x="173655" y="-7111"/>
                  </a:cubicBezTo>
                  <a:cubicBezTo>
                    <a:pt x="176126" y="-5793"/>
                    <a:pt x="179434" y="-7471"/>
                    <a:pt x="181068" y="-9786"/>
                  </a:cubicBezTo>
                  <a:cubicBezTo>
                    <a:pt x="182861" y="-12302"/>
                    <a:pt x="183499" y="-15658"/>
                    <a:pt x="184097" y="-18892"/>
                  </a:cubicBezTo>
                  <a:lnTo>
                    <a:pt x="184216" y="-19570"/>
                  </a:lnTo>
                  <a:cubicBezTo>
                    <a:pt x="184575" y="-21367"/>
                    <a:pt x="185013" y="-23484"/>
                    <a:pt x="185770" y="-25442"/>
                  </a:cubicBezTo>
                  <a:cubicBezTo>
                    <a:pt x="186049" y="-26159"/>
                    <a:pt x="186767" y="-26640"/>
                    <a:pt x="187524" y="-26559"/>
                  </a:cubicBezTo>
                  <a:lnTo>
                    <a:pt x="215819" y="-24283"/>
                  </a:lnTo>
                  <a:cubicBezTo>
                    <a:pt x="216775" y="-24203"/>
                    <a:pt x="217493" y="-23364"/>
                    <a:pt x="217413" y="-22406"/>
                  </a:cubicBezTo>
                  <a:cubicBezTo>
                    <a:pt x="217413" y="-22327"/>
                    <a:pt x="217413" y="-22247"/>
                    <a:pt x="217373" y="-22206"/>
                  </a:cubicBezTo>
                  <a:lnTo>
                    <a:pt x="205338" y="36538"/>
                  </a:lnTo>
                  <a:cubicBezTo>
                    <a:pt x="205258" y="37297"/>
                    <a:pt x="204541" y="37896"/>
                    <a:pt x="203744" y="37896"/>
                  </a:cubicBezTo>
                  <a:close/>
                  <a:moveTo>
                    <a:pt x="121887" y="17769"/>
                  </a:moveTo>
                  <a:lnTo>
                    <a:pt x="202349" y="34061"/>
                  </a:lnTo>
                  <a:lnTo>
                    <a:pt x="213627" y="-21008"/>
                  </a:lnTo>
                  <a:lnTo>
                    <a:pt x="188640" y="-23005"/>
                  </a:lnTo>
                  <a:cubicBezTo>
                    <a:pt x="188201" y="-21648"/>
                    <a:pt x="187922" y="-20210"/>
                    <a:pt x="187683" y="-18932"/>
                  </a:cubicBezTo>
                  <a:lnTo>
                    <a:pt x="187564" y="-18254"/>
                  </a:lnTo>
                  <a:cubicBezTo>
                    <a:pt x="186886" y="-14659"/>
                    <a:pt x="186169" y="-10905"/>
                    <a:pt x="183937" y="-7789"/>
                  </a:cubicBezTo>
                  <a:cubicBezTo>
                    <a:pt x="181387" y="-4195"/>
                    <a:pt x="176285" y="-1799"/>
                    <a:pt x="172061" y="-4036"/>
                  </a:cubicBezTo>
                  <a:cubicBezTo>
                    <a:pt x="171543" y="-4315"/>
                    <a:pt x="171065" y="-4635"/>
                    <a:pt x="170626" y="-4955"/>
                  </a:cubicBezTo>
                  <a:cubicBezTo>
                    <a:pt x="170228" y="-5234"/>
                    <a:pt x="169829" y="-5513"/>
                    <a:pt x="169471" y="-5713"/>
                  </a:cubicBezTo>
                  <a:cubicBezTo>
                    <a:pt x="168674" y="-6073"/>
                    <a:pt x="167757" y="-6073"/>
                    <a:pt x="166801" y="-5713"/>
                  </a:cubicBezTo>
                  <a:cubicBezTo>
                    <a:pt x="165246" y="-5114"/>
                    <a:pt x="163772" y="-3637"/>
                    <a:pt x="163055" y="-1999"/>
                  </a:cubicBezTo>
                  <a:cubicBezTo>
                    <a:pt x="162178" y="-2"/>
                    <a:pt x="161939" y="2194"/>
                    <a:pt x="161700" y="4550"/>
                  </a:cubicBezTo>
                  <a:cubicBezTo>
                    <a:pt x="161540" y="5828"/>
                    <a:pt x="161421" y="7146"/>
                    <a:pt x="161142" y="8464"/>
                  </a:cubicBezTo>
                  <a:cubicBezTo>
                    <a:pt x="160345" y="12496"/>
                    <a:pt x="157914" y="17129"/>
                    <a:pt x="153410" y="18087"/>
                  </a:cubicBezTo>
                  <a:cubicBezTo>
                    <a:pt x="149664" y="18886"/>
                    <a:pt x="146476" y="16850"/>
                    <a:pt x="143646" y="15013"/>
                  </a:cubicBezTo>
                  <a:cubicBezTo>
                    <a:pt x="142052" y="13975"/>
                    <a:pt x="140538" y="13016"/>
                    <a:pt x="138984" y="12537"/>
                  </a:cubicBezTo>
                  <a:cubicBezTo>
                    <a:pt x="133883" y="10860"/>
                    <a:pt x="128104" y="14214"/>
                    <a:pt x="123441" y="16930"/>
                  </a:cubicBezTo>
                  <a:cubicBezTo>
                    <a:pt x="122883" y="17250"/>
                    <a:pt x="122365" y="17529"/>
                    <a:pt x="121887" y="17769"/>
                  </a:cubicBezTo>
                  <a:close/>
                  <a:moveTo>
                    <a:pt x="-380" y="84540"/>
                  </a:moveTo>
                  <a:cubicBezTo>
                    <a:pt x="-1336" y="84540"/>
                    <a:pt x="-2133" y="83741"/>
                    <a:pt x="-2133" y="82782"/>
                  </a:cubicBezTo>
                  <a:lnTo>
                    <a:pt x="-2133" y="69285"/>
                  </a:lnTo>
                  <a:cubicBezTo>
                    <a:pt x="-2133" y="68326"/>
                    <a:pt x="-1336" y="67527"/>
                    <a:pt x="-380" y="67527"/>
                  </a:cubicBezTo>
                  <a:cubicBezTo>
                    <a:pt x="577" y="67527"/>
                    <a:pt x="1374" y="68326"/>
                    <a:pt x="1374" y="69285"/>
                  </a:cubicBezTo>
                  <a:lnTo>
                    <a:pt x="1374" y="82782"/>
                  </a:lnTo>
                  <a:cubicBezTo>
                    <a:pt x="1334" y="83741"/>
                    <a:pt x="577" y="84540"/>
                    <a:pt x="-380" y="84540"/>
                  </a:cubicBezTo>
                  <a:close/>
                  <a:moveTo>
                    <a:pt x="424127" y="578056"/>
                  </a:moveTo>
                  <a:lnTo>
                    <a:pt x="374272" y="633405"/>
                  </a:lnTo>
                  <a:lnTo>
                    <a:pt x="477290" y="633405"/>
                  </a:lnTo>
                  <a:lnTo>
                    <a:pt x="472826" y="619788"/>
                  </a:lnTo>
                  <a:lnTo>
                    <a:pt x="467088" y="614876"/>
                  </a:lnTo>
                  <a:lnTo>
                    <a:pt x="454415" y="578574"/>
                  </a:lnTo>
                  <a:lnTo>
                    <a:pt x="424127" y="578056"/>
                  </a:lnTo>
                  <a:close/>
                </a:path>
              </a:pathLst>
            </a:custGeom>
            <a:solidFill>
              <a:srgbClr val="191919"/>
            </a:solidFill>
            <a:ln w="399" cap="flat">
              <a:noFill/>
              <a:prstDash val="solid"/>
              <a:miter/>
            </a:ln>
          </p:spPr>
          <p:txBody>
            <a:bodyPr rtlCol="0" anchor="ctr"/>
            <a:lstStyle/>
            <a:p>
              <a:endParaRPr lang="fr-FR"/>
            </a:p>
          </p:txBody>
        </p:sp>
        <p:sp>
          <p:nvSpPr>
            <p:cNvPr id="4754" name="Forme libre 4753">
              <a:extLst>
                <a:ext uri="{FF2B5EF4-FFF2-40B4-BE49-F238E27FC236}">
                  <a16:creationId xmlns:a16="http://schemas.microsoft.com/office/drawing/2014/main" id="{166B0B7E-4B21-2A41-E562-4F8E9183C6D5}"/>
                </a:ext>
              </a:extLst>
            </p:cNvPr>
            <p:cNvSpPr/>
            <p:nvPr/>
          </p:nvSpPr>
          <p:spPr>
            <a:xfrm>
              <a:off x="1893952" y="14543465"/>
              <a:ext cx="558689" cy="571842"/>
            </a:xfrm>
            <a:custGeom>
              <a:avLst/>
              <a:gdLst>
                <a:gd name="connsiteX0" fmla="*/ 101816 w 558689"/>
                <a:gd name="connsiteY0" fmla="*/ 545184 h 571842"/>
                <a:gd name="connsiteX1" fmla="*/ -1202 w 558689"/>
                <a:gd name="connsiteY1" fmla="*/ 545184 h 571842"/>
                <a:gd name="connsiteX2" fmla="*/ -2955 w 558689"/>
                <a:gd name="connsiteY2" fmla="*/ 543426 h 571842"/>
                <a:gd name="connsiteX3" fmla="*/ -2517 w 558689"/>
                <a:gd name="connsiteY3" fmla="*/ 542269 h 571842"/>
                <a:gd name="connsiteX4" fmla="*/ 47338 w 558689"/>
                <a:gd name="connsiteY4" fmla="*/ 486918 h 571842"/>
                <a:gd name="connsiteX5" fmla="*/ 48653 w 558689"/>
                <a:gd name="connsiteY5" fmla="*/ 486360 h 571842"/>
                <a:gd name="connsiteX6" fmla="*/ 78941 w 558689"/>
                <a:gd name="connsiteY6" fmla="*/ 486879 h 571842"/>
                <a:gd name="connsiteX7" fmla="*/ 80575 w 558689"/>
                <a:gd name="connsiteY7" fmla="*/ 488037 h 571842"/>
                <a:gd name="connsiteX8" fmla="*/ 93089 w 558689"/>
                <a:gd name="connsiteY8" fmla="*/ 523899 h 571842"/>
                <a:gd name="connsiteX9" fmla="*/ 98469 w 558689"/>
                <a:gd name="connsiteY9" fmla="*/ 528530 h 571842"/>
                <a:gd name="connsiteX10" fmla="*/ 98987 w 558689"/>
                <a:gd name="connsiteY10" fmla="*/ 529329 h 571842"/>
                <a:gd name="connsiteX11" fmla="*/ 103450 w 558689"/>
                <a:gd name="connsiteY11" fmla="*/ 542947 h 571842"/>
                <a:gd name="connsiteX12" fmla="*/ 102334 w 558689"/>
                <a:gd name="connsiteY12" fmla="*/ 545144 h 571842"/>
                <a:gd name="connsiteX13" fmla="*/ 101816 w 558689"/>
                <a:gd name="connsiteY13" fmla="*/ 545184 h 571842"/>
                <a:gd name="connsiteX14" fmla="*/ 101816 w 558689"/>
                <a:gd name="connsiteY14" fmla="*/ 545184 h 571842"/>
                <a:gd name="connsiteX15" fmla="*/ 2744 w 558689"/>
                <a:gd name="connsiteY15" fmla="*/ 541709 h 571842"/>
                <a:gd name="connsiteX16" fmla="*/ 99425 w 558689"/>
                <a:gd name="connsiteY16" fmla="*/ 541709 h 571842"/>
                <a:gd name="connsiteX17" fmla="*/ 95878 w 558689"/>
                <a:gd name="connsiteY17" fmla="*/ 530847 h 571842"/>
                <a:gd name="connsiteX18" fmla="*/ 90498 w 558689"/>
                <a:gd name="connsiteY18" fmla="*/ 526254 h 571842"/>
                <a:gd name="connsiteX19" fmla="*/ 89980 w 558689"/>
                <a:gd name="connsiteY19" fmla="*/ 525496 h 571842"/>
                <a:gd name="connsiteX20" fmla="*/ 77706 w 558689"/>
                <a:gd name="connsiteY20" fmla="*/ 490353 h 571842"/>
                <a:gd name="connsiteX21" fmla="*/ 49451 w 558689"/>
                <a:gd name="connsiteY21" fmla="*/ 489875 h 571842"/>
                <a:gd name="connsiteX22" fmla="*/ 2744 w 558689"/>
                <a:gd name="connsiteY22" fmla="*/ 541709 h 571842"/>
                <a:gd name="connsiteX23" fmla="*/ 555734 w 558689"/>
                <a:gd name="connsiteY23" fmla="*/ 295231 h 571842"/>
                <a:gd name="connsiteX24" fmla="*/ 483282 w 558689"/>
                <a:gd name="connsiteY24" fmla="*/ 381290 h 571842"/>
                <a:gd name="connsiteX25" fmla="*/ 448611 w 558689"/>
                <a:gd name="connsiteY25" fmla="*/ 365237 h 571842"/>
                <a:gd name="connsiteX26" fmla="*/ 390148 w 558689"/>
                <a:gd name="connsiteY26" fmla="*/ 367313 h 571842"/>
                <a:gd name="connsiteX27" fmla="*/ 360139 w 558689"/>
                <a:gd name="connsiteY27" fmla="*/ 267237 h 571842"/>
                <a:gd name="connsiteX28" fmla="*/ 303748 w 558689"/>
                <a:gd name="connsiteY28" fmla="*/ 213325 h 571842"/>
                <a:gd name="connsiteX29" fmla="*/ 322877 w 558689"/>
                <a:gd name="connsiteY29" fmla="*/ 71275 h 571842"/>
                <a:gd name="connsiteX30" fmla="*/ 265968 w 558689"/>
                <a:gd name="connsiteY30" fmla="*/ 79063 h 571842"/>
                <a:gd name="connsiteX31" fmla="*/ 248871 w 558689"/>
                <a:gd name="connsiteY31" fmla="*/ 50030 h 571842"/>
                <a:gd name="connsiteX32" fmla="*/ 338738 w 558689"/>
                <a:gd name="connsiteY32" fmla="*/ -23051 h 571842"/>
                <a:gd name="connsiteX33" fmla="*/ 429960 w 558689"/>
                <a:gd name="connsiteY33" fmla="*/ 44319 h 571842"/>
                <a:gd name="connsiteX34" fmla="*/ 453234 w 558689"/>
                <a:gd name="connsiteY34" fmla="*/ 207653 h 571842"/>
                <a:gd name="connsiteX35" fmla="*/ 484797 w 558689"/>
                <a:gd name="connsiteY35" fmla="*/ 237205 h 571842"/>
                <a:gd name="connsiteX36" fmla="*/ 543738 w 558689"/>
                <a:gd name="connsiteY36" fmla="*/ 235728 h 571842"/>
                <a:gd name="connsiteX37" fmla="*/ 555734 w 558689"/>
                <a:gd name="connsiteY37" fmla="*/ 295231 h 57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58689" h="571842">
                  <a:moveTo>
                    <a:pt x="101816" y="545184"/>
                  </a:moveTo>
                  <a:lnTo>
                    <a:pt x="-1202" y="545184"/>
                  </a:lnTo>
                  <a:cubicBezTo>
                    <a:pt x="-2158" y="545184"/>
                    <a:pt x="-2955" y="544386"/>
                    <a:pt x="-2955" y="543426"/>
                  </a:cubicBezTo>
                  <a:cubicBezTo>
                    <a:pt x="-2955" y="542988"/>
                    <a:pt x="-2796" y="542589"/>
                    <a:pt x="-2517" y="542269"/>
                  </a:cubicBezTo>
                  <a:lnTo>
                    <a:pt x="47338" y="486918"/>
                  </a:lnTo>
                  <a:cubicBezTo>
                    <a:pt x="47657" y="486560"/>
                    <a:pt x="48175" y="486360"/>
                    <a:pt x="48653" y="486360"/>
                  </a:cubicBezTo>
                  <a:lnTo>
                    <a:pt x="78941" y="486879"/>
                  </a:lnTo>
                  <a:cubicBezTo>
                    <a:pt x="79659" y="486879"/>
                    <a:pt x="80336" y="487358"/>
                    <a:pt x="80575" y="488037"/>
                  </a:cubicBezTo>
                  <a:lnTo>
                    <a:pt x="93089" y="523899"/>
                  </a:lnTo>
                  <a:lnTo>
                    <a:pt x="98469" y="528530"/>
                  </a:lnTo>
                  <a:cubicBezTo>
                    <a:pt x="98708" y="528730"/>
                    <a:pt x="98907" y="529011"/>
                    <a:pt x="98987" y="529329"/>
                  </a:cubicBezTo>
                  <a:lnTo>
                    <a:pt x="103450" y="542947"/>
                  </a:lnTo>
                  <a:cubicBezTo>
                    <a:pt x="103769" y="543866"/>
                    <a:pt x="103251" y="544865"/>
                    <a:pt x="102334" y="545144"/>
                  </a:cubicBezTo>
                  <a:cubicBezTo>
                    <a:pt x="102175" y="545184"/>
                    <a:pt x="102016" y="545184"/>
                    <a:pt x="101816" y="545184"/>
                  </a:cubicBezTo>
                  <a:lnTo>
                    <a:pt x="101816" y="545184"/>
                  </a:lnTo>
                  <a:close/>
                  <a:moveTo>
                    <a:pt x="2744" y="541709"/>
                  </a:moveTo>
                  <a:lnTo>
                    <a:pt x="99425" y="541709"/>
                  </a:lnTo>
                  <a:lnTo>
                    <a:pt x="95878" y="530847"/>
                  </a:lnTo>
                  <a:lnTo>
                    <a:pt x="90498" y="526254"/>
                  </a:lnTo>
                  <a:cubicBezTo>
                    <a:pt x="90259" y="526055"/>
                    <a:pt x="90100" y="525775"/>
                    <a:pt x="89980" y="525496"/>
                  </a:cubicBezTo>
                  <a:lnTo>
                    <a:pt x="77706" y="490353"/>
                  </a:lnTo>
                  <a:lnTo>
                    <a:pt x="49451" y="489875"/>
                  </a:lnTo>
                  <a:lnTo>
                    <a:pt x="2744" y="541709"/>
                  </a:lnTo>
                  <a:close/>
                  <a:moveTo>
                    <a:pt x="555734" y="295231"/>
                  </a:moveTo>
                  <a:cubicBezTo>
                    <a:pt x="555734" y="367833"/>
                    <a:pt x="505560" y="389078"/>
                    <a:pt x="483282" y="381290"/>
                  </a:cubicBezTo>
                  <a:cubicBezTo>
                    <a:pt x="470570" y="376859"/>
                    <a:pt x="460925" y="368752"/>
                    <a:pt x="448611" y="365237"/>
                  </a:cubicBezTo>
                  <a:cubicBezTo>
                    <a:pt x="430478" y="360045"/>
                    <a:pt x="409914" y="377576"/>
                    <a:pt x="390148" y="367313"/>
                  </a:cubicBezTo>
                  <a:cubicBezTo>
                    <a:pt x="347227" y="345029"/>
                    <a:pt x="378590" y="296708"/>
                    <a:pt x="360139" y="267237"/>
                  </a:cubicBezTo>
                  <a:cubicBezTo>
                    <a:pt x="343600" y="240799"/>
                    <a:pt x="316660" y="247030"/>
                    <a:pt x="303748" y="213325"/>
                  </a:cubicBezTo>
                  <a:cubicBezTo>
                    <a:pt x="286930" y="169476"/>
                    <a:pt x="339615" y="100428"/>
                    <a:pt x="322877" y="71275"/>
                  </a:cubicBezTo>
                  <a:cubicBezTo>
                    <a:pt x="308889" y="46915"/>
                    <a:pt x="274217" y="66084"/>
                    <a:pt x="265968" y="79063"/>
                  </a:cubicBezTo>
                  <a:cubicBezTo>
                    <a:pt x="255606" y="64007"/>
                    <a:pt x="248871" y="50030"/>
                    <a:pt x="248871" y="50030"/>
                  </a:cubicBezTo>
                  <a:cubicBezTo>
                    <a:pt x="269236" y="11853"/>
                    <a:pt x="304625" y="-13986"/>
                    <a:pt x="338738" y="-23051"/>
                  </a:cubicBezTo>
                  <a:cubicBezTo>
                    <a:pt x="385206" y="-35431"/>
                    <a:pt x="429362" y="-16661"/>
                    <a:pt x="429960" y="44319"/>
                  </a:cubicBezTo>
                  <a:cubicBezTo>
                    <a:pt x="494122" y="99790"/>
                    <a:pt x="471885" y="176025"/>
                    <a:pt x="453234" y="207653"/>
                  </a:cubicBezTo>
                  <a:cubicBezTo>
                    <a:pt x="477544" y="206096"/>
                    <a:pt x="484797" y="228900"/>
                    <a:pt x="484797" y="237205"/>
                  </a:cubicBezTo>
                  <a:cubicBezTo>
                    <a:pt x="507194" y="218436"/>
                    <a:pt x="530229" y="214403"/>
                    <a:pt x="543738" y="235728"/>
                  </a:cubicBezTo>
                  <a:cubicBezTo>
                    <a:pt x="551191" y="247309"/>
                    <a:pt x="555734" y="266598"/>
                    <a:pt x="555734" y="295231"/>
                  </a:cubicBezTo>
                  <a:close/>
                </a:path>
              </a:pathLst>
            </a:custGeom>
            <a:solidFill>
              <a:srgbClr val="191919"/>
            </a:solidFill>
            <a:ln w="399" cap="flat">
              <a:noFill/>
              <a:prstDash val="solid"/>
              <a:miter/>
            </a:ln>
          </p:spPr>
          <p:txBody>
            <a:bodyPr rtlCol="0" anchor="ctr"/>
            <a:lstStyle/>
            <a:p>
              <a:endParaRPr lang="fr-FR"/>
            </a:p>
          </p:txBody>
        </p:sp>
        <p:sp>
          <p:nvSpPr>
            <p:cNvPr id="4755" name="Forme libre 4754">
              <a:extLst>
                <a:ext uri="{FF2B5EF4-FFF2-40B4-BE49-F238E27FC236}">
                  <a16:creationId xmlns:a16="http://schemas.microsoft.com/office/drawing/2014/main" id="{7656DECD-059C-677A-B503-3A0BC524F95D}"/>
                </a:ext>
              </a:extLst>
            </p:cNvPr>
            <p:cNvSpPr/>
            <p:nvPr/>
          </p:nvSpPr>
          <p:spPr>
            <a:xfrm>
              <a:off x="2235685" y="14543386"/>
              <a:ext cx="205000" cy="312008"/>
            </a:xfrm>
            <a:custGeom>
              <a:avLst/>
              <a:gdLst>
                <a:gd name="connsiteX0" fmla="*/ 201718 w 205000"/>
                <a:gd name="connsiteY0" fmla="*/ 235985 h 312008"/>
                <a:gd name="connsiteX1" fmla="*/ 200323 w 205000"/>
                <a:gd name="connsiteY1" fmla="*/ 240099 h 312008"/>
                <a:gd name="connsiteX2" fmla="*/ 165452 w 205000"/>
                <a:gd name="connsiteY2" fmla="*/ 283348 h 312008"/>
                <a:gd name="connsiteX3" fmla="*/ 119781 w 205000"/>
                <a:gd name="connsiteY3" fmla="*/ 274921 h 312008"/>
                <a:gd name="connsiteX4" fmla="*/ 88338 w 205000"/>
                <a:gd name="connsiteY4" fmla="*/ 180516 h 312008"/>
                <a:gd name="connsiteX5" fmla="*/ 94316 w 205000"/>
                <a:gd name="connsiteY5" fmla="*/ 162346 h 312008"/>
                <a:gd name="connsiteX6" fmla="*/ 89534 w 205000"/>
                <a:gd name="connsiteY6" fmla="*/ 144574 h 312008"/>
                <a:gd name="connsiteX7" fmla="*/ 70883 w 205000"/>
                <a:gd name="connsiteY7" fmla="*/ 136388 h 312008"/>
                <a:gd name="connsiteX8" fmla="*/ 57811 w 205000"/>
                <a:gd name="connsiteY8" fmla="*/ 104958 h 312008"/>
                <a:gd name="connsiteX9" fmla="*/ 62314 w 205000"/>
                <a:gd name="connsiteY9" fmla="*/ 69297 h 312008"/>
                <a:gd name="connsiteX10" fmla="*/ 43823 w 205000"/>
                <a:gd name="connsiteY10" fmla="*/ 41581 h 312008"/>
                <a:gd name="connsiteX11" fmla="*/ 9590 w 205000"/>
                <a:gd name="connsiteY11" fmla="*/ 39825 h 312008"/>
                <a:gd name="connsiteX12" fmla="*/ 5366 w 205000"/>
                <a:gd name="connsiteY12" fmla="*/ 21015 h 312008"/>
                <a:gd name="connsiteX13" fmla="*/ 10028 w 205000"/>
                <a:gd name="connsiteY13" fmla="*/ 1367 h 312008"/>
                <a:gd name="connsiteX14" fmla="*/ -3282 w 205000"/>
                <a:gd name="connsiteY14" fmla="*/ -22793 h 312008"/>
                <a:gd name="connsiteX15" fmla="*/ 87940 w 205000"/>
                <a:gd name="connsiteY15" fmla="*/ 44576 h 312008"/>
                <a:gd name="connsiteX16" fmla="*/ 111213 w 205000"/>
                <a:gd name="connsiteY16" fmla="*/ 207910 h 312008"/>
                <a:gd name="connsiteX17" fmla="*/ 142776 w 205000"/>
                <a:gd name="connsiteY17" fmla="*/ 237462 h 312008"/>
                <a:gd name="connsiteX18" fmla="*/ 201718 w 205000"/>
                <a:gd name="connsiteY18" fmla="*/ 235985 h 31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5000" h="312008">
                  <a:moveTo>
                    <a:pt x="201718" y="235985"/>
                  </a:moveTo>
                  <a:cubicBezTo>
                    <a:pt x="201279" y="237342"/>
                    <a:pt x="200801" y="238740"/>
                    <a:pt x="200323" y="240099"/>
                  </a:cubicBezTo>
                  <a:cubicBezTo>
                    <a:pt x="193867" y="258149"/>
                    <a:pt x="183465" y="276918"/>
                    <a:pt x="165452" y="283348"/>
                  </a:cubicBezTo>
                  <a:cubicBezTo>
                    <a:pt x="150348" y="288740"/>
                    <a:pt x="133132" y="283907"/>
                    <a:pt x="119781" y="274921"/>
                  </a:cubicBezTo>
                  <a:cubicBezTo>
                    <a:pt x="90211" y="255034"/>
                    <a:pt x="76621" y="214220"/>
                    <a:pt x="88338" y="180516"/>
                  </a:cubicBezTo>
                  <a:cubicBezTo>
                    <a:pt x="90450" y="174485"/>
                    <a:pt x="93280" y="168615"/>
                    <a:pt x="94316" y="162346"/>
                  </a:cubicBezTo>
                  <a:cubicBezTo>
                    <a:pt x="95352" y="156036"/>
                    <a:pt x="94236" y="148886"/>
                    <a:pt x="89534" y="144574"/>
                  </a:cubicBezTo>
                  <a:cubicBezTo>
                    <a:pt x="84512" y="139941"/>
                    <a:pt x="76900" y="139662"/>
                    <a:pt x="70883" y="136388"/>
                  </a:cubicBezTo>
                  <a:cubicBezTo>
                    <a:pt x="60362" y="130636"/>
                    <a:pt x="56974" y="116938"/>
                    <a:pt x="57811" y="104958"/>
                  </a:cubicBezTo>
                  <a:cubicBezTo>
                    <a:pt x="58648" y="92977"/>
                    <a:pt x="62633" y="81278"/>
                    <a:pt x="62314" y="69297"/>
                  </a:cubicBezTo>
                  <a:cubicBezTo>
                    <a:pt x="61996" y="57317"/>
                    <a:pt x="55539" y="44018"/>
                    <a:pt x="43823" y="41581"/>
                  </a:cubicBezTo>
                  <a:cubicBezTo>
                    <a:pt x="32306" y="39185"/>
                    <a:pt x="18477" y="47533"/>
                    <a:pt x="9590" y="39825"/>
                  </a:cubicBezTo>
                  <a:cubicBezTo>
                    <a:pt x="4489" y="35432"/>
                    <a:pt x="3971" y="27604"/>
                    <a:pt x="5366" y="21015"/>
                  </a:cubicBezTo>
                  <a:cubicBezTo>
                    <a:pt x="6760" y="14426"/>
                    <a:pt x="9670" y="8077"/>
                    <a:pt x="10028" y="1367"/>
                  </a:cubicBezTo>
                  <a:cubicBezTo>
                    <a:pt x="10546" y="-8337"/>
                    <a:pt x="4967" y="-17842"/>
                    <a:pt x="-3282" y="-22793"/>
                  </a:cubicBezTo>
                  <a:cubicBezTo>
                    <a:pt x="43185" y="-35173"/>
                    <a:pt x="87342" y="-16404"/>
                    <a:pt x="87940" y="44576"/>
                  </a:cubicBezTo>
                  <a:cubicBezTo>
                    <a:pt x="152102" y="100047"/>
                    <a:pt x="129864" y="176282"/>
                    <a:pt x="111213" y="207910"/>
                  </a:cubicBezTo>
                  <a:cubicBezTo>
                    <a:pt x="135523" y="206354"/>
                    <a:pt x="142776" y="229155"/>
                    <a:pt x="142776" y="237462"/>
                  </a:cubicBezTo>
                  <a:cubicBezTo>
                    <a:pt x="165173" y="218733"/>
                    <a:pt x="188208" y="214660"/>
                    <a:pt x="201718" y="235985"/>
                  </a:cubicBezTo>
                  <a:close/>
                </a:path>
              </a:pathLst>
            </a:custGeom>
            <a:solidFill>
              <a:srgbClr val="FFFFFF"/>
            </a:solidFill>
            <a:ln w="399" cap="flat">
              <a:noFill/>
              <a:prstDash val="solid"/>
              <a:miter/>
            </a:ln>
          </p:spPr>
          <p:txBody>
            <a:bodyPr rtlCol="0" anchor="ctr"/>
            <a:lstStyle/>
            <a:p>
              <a:endParaRPr lang="fr-FR"/>
            </a:p>
          </p:txBody>
        </p:sp>
        <p:sp>
          <p:nvSpPr>
            <p:cNvPr id="4756" name="Forme libre 4755">
              <a:extLst>
                <a:ext uri="{FF2B5EF4-FFF2-40B4-BE49-F238E27FC236}">
                  <a16:creationId xmlns:a16="http://schemas.microsoft.com/office/drawing/2014/main" id="{7B1E71BF-EC79-4039-15EC-9BF64D16AAFE}"/>
                </a:ext>
              </a:extLst>
            </p:cNvPr>
            <p:cNvSpPr/>
            <p:nvPr/>
          </p:nvSpPr>
          <p:spPr>
            <a:xfrm>
              <a:off x="2144050" y="14541679"/>
              <a:ext cx="310265" cy="413009"/>
            </a:xfrm>
            <a:custGeom>
              <a:avLst/>
              <a:gdLst>
                <a:gd name="connsiteX0" fmla="*/ 242659 w 310265"/>
                <a:gd name="connsiteY0" fmla="*/ 386512 h 413009"/>
                <a:gd name="connsiteX1" fmla="*/ 232337 w 310265"/>
                <a:gd name="connsiteY1" fmla="*/ 384875 h 413009"/>
                <a:gd name="connsiteX2" fmla="*/ 215639 w 310265"/>
                <a:gd name="connsiteY2" fmla="*/ 376928 h 413009"/>
                <a:gd name="connsiteX3" fmla="*/ 197785 w 310265"/>
                <a:gd name="connsiteY3" fmla="*/ 368822 h 413009"/>
                <a:gd name="connsiteX4" fmla="*/ 173356 w 310265"/>
                <a:gd name="connsiteY4" fmla="*/ 370937 h 413009"/>
                <a:gd name="connsiteX5" fmla="*/ 139003 w 310265"/>
                <a:gd name="connsiteY5" fmla="*/ 370778 h 413009"/>
                <a:gd name="connsiteX6" fmla="*/ 114215 w 310265"/>
                <a:gd name="connsiteY6" fmla="*/ 310756 h 413009"/>
                <a:gd name="connsiteX7" fmla="*/ 108317 w 310265"/>
                <a:gd name="connsiteY7" fmla="*/ 270102 h 413009"/>
                <a:gd name="connsiteX8" fmla="*/ 82772 w 310265"/>
                <a:gd name="connsiteY8" fmla="*/ 248378 h 413009"/>
                <a:gd name="connsiteX9" fmla="*/ 51767 w 310265"/>
                <a:gd name="connsiteY9" fmla="*/ 215871 h 413009"/>
                <a:gd name="connsiteX10" fmla="*/ 62447 w 310265"/>
                <a:gd name="connsiteY10" fmla="*/ 134683 h 413009"/>
                <a:gd name="connsiteX11" fmla="*/ 71015 w 310265"/>
                <a:gd name="connsiteY11" fmla="*/ 74062 h 413009"/>
                <a:gd name="connsiteX12" fmla="*/ 52962 w 310265"/>
                <a:gd name="connsiteY12" fmla="*/ 63239 h 413009"/>
                <a:gd name="connsiteX13" fmla="*/ 17095 w 310265"/>
                <a:gd name="connsiteY13" fmla="*/ 81928 h 413009"/>
                <a:gd name="connsiteX14" fmla="*/ 15660 w 310265"/>
                <a:gd name="connsiteY14" fmla="*/ 82727 h 413009"/>
                <a:gd name="connsiteX15" fmla="*/ 14186 w 310265"/>
                <a:gd name="connsiteY15" fmla="*/ 81969 h 413009"/>
                <a:gd name="connsiteX16" fmla="*/ -3030 w 310265"/>
                <a:gd name="connsiteY16" fmla="*/ 52696 h 413009"/>
                <a:gd name="connsiteX17" fmla="*/ -2991 w 310265"/>
                <a:gd name="connsiteY17" fmla="*/ 51099 h 413009"/>
                <a:gd name="connsiteX18" fmla="*/ 59976 w 310265"/>
                <a:gd name="connsiteY18" fmla="*/ -11758 h 413009"/>
                <a:gd name="connsiteX19" fmla="*/ 133464 w 310265"/>
                <a:gd name="connsiteY19" fmla="*/ -24337 h 413009"/>
                <a:gd name="connsiteX20" fmla="*/ 167577 w 310265"/>
                <a:gd name="connsiteY20" fmla="*/ -1935 h 413009"/>
                <a:gd name="connsiteX21" fmla="*/ 181326 w 310265"/>
                <a:gd name="connsiteY21" fmla="*/ 45429 h 413009"/>
                <a:gd name="connsiteX22" fmla="*/ 224008 w 310265"/>
                <a:gd name="connsiteY22" fmla="*/ 136839 h 413009"/>
                <a:gd name="connsiteX23" fmla="*/ 205915 w 310265"/>
                <a:gd name="connsiteY23" fmla="*/ 207724 h 413009"/>
                <a:gd name="connsiteX24" fmla="*/ 225483 w 310265"/>
                <a:gd name="connsiteY24" fmla="*/ 215431 h 413009"/>
                <a:gd name="connsiteX25" fmla="*/ 235884 w 310265"/>
                <a:gd name="connsiteY25" fmla="*/ 235678 h 413009"/>
                <a:gd name="connsiteX26" fmla="*/ 281276 w 310265"/>
                <a:gd name="connsiteY26" fmla="*/ 224097 h 413009"/>
                <a:gd name="connsiteX27" fmla="*/ 307060 w 310265"/>
                <a:gd name="connsiteY27" fmla="*/ 297178 h 413009"/>
                <a:gd name="connsiteX28" fmla="*/ 273345 w 310265"/>
                <a:gd name="connsiteY28" fmla="*/ 375811 h 413009"/>
                <a:gd name="connsiteX29" fmla="*/ 242659 w 310265"/>
                <a:gd name="connsiteY29" fmla="*/ 386512 h 413009"/>
                <a:gd name="connsiteX30" fmla="*/ 242659 w 310265"/>
                <a:gd name="connsiteY30" fmla="*/ 386512 h 413009"/>
                <a:gd name="connsiteX31" fmla="*/ 190891 w 310265"/>
                <a:gd name="connsiteY31" fmla="*/ 364429 h 413009"/>
                <a:gd name="connsiteX32" fmla="*/ 198782 w 310265"/>
                <a:gd name="connsiteY32" fmla="*/ 365466 h 413009"/>
                <a:gd name="connsiteX33" fmla="*/ 217353 w 310265"/>
                <a:gd name="connsiteY33" fmla="*/ 373853 h 413009"/>
                <a:gd name="connsiteX34" fmla="*/ 233533 w 310265"/>
                <a:gd name="connsiteY34" fmla="*/ 381561 h 413009"/>
                <a:gd name="connsiteX35" fmla="*/ 271392 w 310265"/>
                <a:gd name="connsiteY35" fmla="*/ 372934 h 413009"/>
                <a:gd name="connsiteX36" fmla="*/ 303633 w 310265"/>
                <a:gd name="connsiteY36" fmla="*/ 297139 h 413009"/>
                <a:gd name="connsiteX37" fmla="*/ 279881 w 310265"/>
                <a:gd name="connsiteY37" fmla="*/ 227253 h 413009"/>
                <a:gd name="connsiteX38" fmla="*/ 235605 w 310265"/>
                <a:gd name="connsiteY38" fmla="*/ 240431 h 413009"/>
                <a:gd name="connsiteX39" fmla="*/ 233134 w 310265"/>
                <a:gd name="connsiteY39" fmla="*/ 240191 h 413009"/>
                <a:gd name="connsiteX40" fmla="*/ 232736 w 310265"/>
                <a:gd name="connsiteY40" fmla="*/ 239072 h 413009"/>
                <a:gd name="connsiteX41" fmla="*/ 223171 w 310265"/>
                <a:gd name="connsiteY41" fmla="*/ 217947 h 413009"/>
                <a:gd name="connsiteX42" fmla="*/ 203046 w 310265"/>
                <a:gd name="connsiteY42" fmla="*/ 211238 h 413009"/>
                <a:gd name="connsiteX43" fmla="*/ 201173 w 310265"/>
                <a:gd name="connsiteY43" fmla="*/ 209600 h 413009"/>
                <a:gd name="connsiteX44" fmla="*/ 201412 w 310265"/>
                <a:gd name="connsiteY44" fmla="*/ 208602 h 413009"/>
                <a:gd name="connsiteX45" fmla="*/ 220581 w 310265"/>
                <a:gd name="connsiteY45" fmla="*/ 136800 h 413009"/>
                <a:gd name="connsiteX46" fmla="*/ 178497 w 310265"/>
                <a:gd name="connsiteY46" fmla="*/ 47505 h 413009"/>
                <a:gd name="connsiteX47" fmla="*/ 177899 w 310265"/>
                <a:gd name="connsiteY47" fmla="*/ 46187 h 413009"/>
                <a:gd name="connsiteX48" fmla="*/ 132667 w 310265"/>
                <a:gd name="connsiteY48" fmla="*/ -20984 h 413009"/>
                <a:gd name="connsiteX49" fmla="*/ 61650 w 310265"/>
                <a:gd name="connsiteY49" fmla="*/ -8724 h 413009"/>
                <a:gd name="connsiteX50" fmla="*/ 556 w 310265"/>
                <a:gd name="connsiteY50" fmla="*/ 51898 h 413009"/>
                <a:gd name="connsiteX51" fmla="*/ 15700 w 310265"/>
                <a:gd name="connsiteY51" fmla="*/ 77855 h 413009"/>
                <a:gd name="connsiteX52" fmla="*/ 53082 w 310265"/>
                <a:gd name="connsiteY52" fmla="*/ 59644 h 413009"/>
                <a:gd name="connsiteX53" fmla="*/ 74084 w 310265"/>
                <a:gd name="connsiteY53" fmla="*/ 72224 h 413009"/>
                <a:gd name="connsiteX54" fmla="*/ 65795 w 310265"/>
                <a:gd name="connsiteY54" fmla="*/ 135721 h 413009"/>
                <a:gd name="connsiteX55" fmla="*/ 55074 w 310265"/>
                <a:gd name="connsiteY55" fmla="*/ 214512 h 413009"/>
                <a:gd name="connsiteX56" fmla="*/ 84525 w 310265"/>
                <a:gd name="connsiteY56" fmla="*/ 245223 h 413009"/>
                <a:gd name="connsiteX57" fmla="*/ 111346 w 310265"/>
                <a:gd name="connsiteY57" fmla="*/ 268145 h 413009"/>
                <a:gd name="connsiteX58" fmla="*/ 117762 w 310265"/>
                <a:gd name="connsiteY58" fmla="*/ 310796 h 413009"/>
                <a:gd name="connsiteX59" fmla="*/ 140677 w 310265"/>
                <a:gd name="connsiteY59" fmla="*/ 367583 h 413009"/>
                <a:gd name="connsiteX60" fmla="*/ 172559 w 310265"/>
                <a:gd name="connsiteY60" fmla="*/ 367463 h 413009"/>
                <a:gd name="connsiteX61" fmla="*/ 190891 w 310265"/>
                <a:gd name="connsiteY61" fmla="*/ 364429 h 413009"/>
                <a:gd name="connsiteX62" fmla="*/ 190891 w 310265"/>
                <a:gd name="connsiteY62" fmla="*/ 364429 h 413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10265" h="413009">
                  <a:moveTo>
                    <a:pt x="242659" y="386512"/>
                  </a:moveTo>
                  <a:cubicBezTo>
                    <a:pt x="238993" y="386512"/>
                    <a:pt x="235485" y="385994"/>
                    <a:pt x="232337" y="384875"/>
                  </a:cubicBezTo>
                  <a:cubicBezTo>
                    <a:pt x="226240" y="382759"/>
                    <a:pt x="220860" y="379804"/>
                    <a:pt x="215639" y="376928"/>
                  </a:cubicBezTo>
                  <a:cubicBezTo>
                    <a:pt x="209741" y="373694"/>
                    <a:pt x="204122" y="370619"/>
                    <a:pt x="197785" y="368822"/>
                  </a:cubicBezTo>
                  <a:cubicBezTo>
                    <a:pt x="190174" y="366665"/>
                    <a:pt x="182004" y="368741"/>
                    <a:pt x="173356" y="370937"/>
                  </a:cubicBezTo>
                  <a:cubicBezTo>
                    <a:pt x="162157" y="373814"/>
                    <a:pt x="150560" y="376768"/>
                    <a:pt x="139003" y="370778"/>
                  </a:cubicBezTo>
                  <a:cubicBezTo>
                    <a:pt x="112302" y="356921"/>
                    <a:pt x="113259" y="333439"/>
                    <a:pt x="114215" y="310756"/>
                  </a:cubicBezTo>
                  <a:cubicBezTo>
                    <a:pt x="114853" y="295700"/>
                    <a:pt x="115450" y="281444"/>
                    <a:pt x="108317" y="270102"/>
                  </a:cubicBezTo>
                  <a:cubicBezTo>
                    <a:pt x="101183" y="258681"/>
                    <a:pt x="92217" y="253689"/>
                    <a:pt x="82772" y="248378"/>
                  </a:cubicBezTo>
                  <a:cubicBezTo>
                    <a:pt x="71175" y="241868"/>
                    <a:pt x="59179" y="235158"/>
                    <a:pt x="51767" y="215871"/>
                  </a:cubicBezTo>
                  <a:cubicBezTo>
                    <a:pt x="42760" y="192389"/>
                    <a:pt x="53241" y="161719"/>
                    <a:pt x="62447" y="134683"/>
                  </a:cubicBezTo>
                  <a:cubicBezTo>
                    <a:pt x="70776" y="110323"/>
                    <a:pt x="78627" y="87320"/>
                    <a:pt x="71015" y="74062"/>
                  </a:cubicBezTo>
                  <a:cubicBezTo>
                    <a:pt x="66990" y="67073"/>
                    <a:pt x="60933" y="63438"/>
                    <a:pt x="52962" y="63239"/>
                  </a:cubicBezTo>
                  <a:cubicBezTo>
                    <a:pt x="38575" y="62880"/>
                    <a:pt x="22116" y="74062"/>
                    <a:pt x="17095" y="81928"/>
                  </a:cubicBezTo>
                  <a:cubicBezTo>
                    <a:pt x="16776" y="82407"/>
                    <a:pt x="16258" y="82727"/>
                    <a:pt x="15660" y="82727"/>
                  </a:cubicBezTo>
                  <a:cubicBezTo>
                    <a:pt x="15063" y="82727"/>
                    <a:pt x="14544" y="82448"/>
                    <a:pt x="14186" y="81969"/>
                  </a:cubicBezTo>
                  <a:cubicBezTo>
                    <a:pt x="3864" y="66993"/>
                    <a:pt x="-2951" y="52856"/>
                    <a:pt x="-3030" y="52696"/>
                  </a:cubicBezTo>
                  <a:cubicBezTo>
                    <a:pt x="-3270" y="52177"/>
                    <a:pt x="-3270" y="51618"/>
                    <a:pt x="-2991" y="51099"/>
                  </a:cubicBezTo>
                  <a:cubicBezTo>
                    <a:pt x="11157" y="24583"/>
                    <a:pt x="33514" y="2258"/>
                    <a:pt x="59976" y="-11758"/>
                  </a:cubicBezTo>
                  <a:cubicBezTo>
                    <a:pt x="85083" y="-25057"/>
                    <a:pt x="111864" y="-29649"/>
                    <a:pt x="133464" y="-24337"/>
                  </a:cubicBezTo>
                  <a:cubicBezTo>
                    <a:pt x="147651" y="-20863"/>
                    <a:pt x="159447" y="-13117"/>
                    <a:pt x="167577" y="-1935"/>
                  </a:cubicBezTo>
                  <a:cubicBezTo>
                    <a:pt x="176424" y="10166"/>
                    <a:pt x="181047" y="26099"/>
                    <a:pt x="181326" y="45429"/>
                  </a:cubicBezTo>
                  <a:cubicBezTo>
                    <a:pt x="209502" y="70028"/>
                    <a:pt x="223849" y="100777"/>
                    <a:pt x="224008" y="136839"/>
                  </a:cubicBezTo>
                  <a:cubicBezTo>
                    <a:pt x="224167" y="170504"/>
                    <a:pt x="211694" y="197181"/>
                    <a:pt x="205915" y="207724"/>
                  </a:cubicBezTo>
                  <a:cubicBezTo>
                    <a:pt x="213607" y="207884"/>
                    <a:pt x="220182" y="210439"/>
                    <a:pt x="225483" y="215431"/>
                  </a:cubicBezTo>
                  <a:cubicBezTo>
                    <a:pt x="231899" y="221462"/>
                    <a:pt x="234967" y="229848"/>
                    <a:pt x="235884" y="235678"/>
                  </a:cubicBezTo>
                  <a:cubicBezTo>
                    <a:pt x="252781" y="222379"/>
                    <a:pt x="268842" y="218267"/>
                    <a:pt x="281276" y="224097"/>
                  </a:cubicBezTo>
                  <a:cubicBezTo>
                    <a:pt x="302557" y="234081"/>
                    <a:pt x="307060" y="269343"/>
                    <a:pt x="307060" y="297178"/>
                  </a:cubicBezTo>
                  <a:cubicBezTo>
                    <a:pt x="307060" y="344700"/>
                    <a:pt x="285938" y="366864"/>
                    <a:pt x="273345" y="375811"/>
                  </a:cubicBezTo>
                  <a:cubicBezTo>
                    <a:pt x="263661" y="382718"/>
                    <a:pt x="252463" y="386512"/>
                    <a:pt x="242659" y="386512"/>
                  </a:cubicBezTo>
                  <a:lnTo>
                    <a:pt x="242659" y="386512"/>
                  </a:lnTo>
                  <a:close/>
                  <a:moveTo>
                    <a:pt x="190891" y="364429"/>
                  </a:moveTo>
                  <a:cubicBezTo>
                    <a:pt x="193561" y="364429"/>
                    <a:pt x="196191" y="364747"/>
                    <a:pt x="198782" y="365466"/>
                  </a:cubicBezTo>
                  <a:cubicBezTo>
                    <a:pt x="205517" y="367384"/>
                    <a:pt x="211534" y="370699"/>
                    <a:pt x="217353" y="373853"/>
                  </a:cubicBezTo>
                  <a:cubicBezTo>
                    <a:pt x="222454" y="376648"/>
                    <a:pt x="227714" y="379523"/>
                    <a:pt x="233533" y="381561"/>
                  </a:cubicBezTo>
                  <a:cubicBezTo>
                    <a:pt x="241503" y="384356"/>
                    <a:pt x="256209" y="383757"/>
                    <a:pt x="271392" y="372934"/>
                  </a:cubicBezTo>
                  <a:cubicBezTo>
                    <a:pt x="283428" y="364348"/>
                    <a:pt x="303633" y="343143"/>
                    <a:pt x="303633" y="297139"/>
                  </a:cubicBezTo>
                  <a:cubicBezTo>
                    <a:pt x="303633" y="248577"/>
                    <a:pt x="290721" y="232324"/>
                    <a:pt x="279881" y="227253"/>
                  </a:cubicBezTo>
                  <a:cubicBezTo>
                    <a:pt x="268085" y="221741"/>
                    <a:pt x="252343" y="226413"/>
                    <a:pt x="235605" y="240431"/>
                  </a:cubicBezTo>
                  <a:cubicBezTo>
                    <a:pt x="234848" y="241069"/>
                    <a:pt x="233772" y="240949"/>
                    <a:pt x="233134" y="240191"/>
                  </a:cubicBezTo>
                  <a:cubicBezTo>
                    <a:pt x="232855" y="239871"/>
                    <a:pt x="232736" y="239472"/>
                    <a:pt x="232736" y="239072"/>
                  </a:cubicBezTo>
                  <a:cubicBezTo>
                    <a:pt x="232736" y="234400"/>
                    <a:pt x="230145" y="224537"/>
                    <a:pt x="223171" y="217947"/>
                  </a:cubicBezTo>
                  <a:cubicBezTo>
                    <a:pt x="217911" y="212995"/>
                    <a:pt x="211136" y="210719"/>
                    <a:pt x="203046" y="211238"/>
                  </a:cubicBezTo>
                  <a:cubicBezTo>
                    <a:pt x="202089" y="211318"/>
                    <a:pt x="201252" y="210560"/>
                    <a:pt x="201173" y="209600"/>
                  </a:cubicBezTo>
                  <a:cubicBezTo>
                    <a:pt x="201133" y="209241"/>
                    <a:pt x="201252" y="208883"/>
                    <a:pt x="201412" y="208602"/>
                  </a:cubicBezTo>
                  <a:cubicBezTo>
                    <a:pt x="205955" y="200896"/>
                    <a:pt x="220740" y="172980"/>
                    <a:pt x="220581" y="136800"/>
                  </a:cubicBezTo>
                  <a:cubicBezTo>
                    <a:pt x="220421" y="101576"/>
                    <a:pt x="206274" y="71545"/>
                    <a:pt x="178497" y="47505"/>
                  </a:cubicBezTo>
                  <a:cubicBezTo>
                    <a:pt x="178098" y="47185"/>
                    <a:pt x="177899" y="46706"/>
                    <a:pt x="177899" y="46187"/>
                  </a:cubicBezTo>
                  <a:cubicBezTo>
                    <a:pt x="177540" y="9966"/>
                    <a:pt x="161480" y="-13915"/>
                    <a:pt x="132667" y="-20984"/>
                  </a:cubicBezTo>
                  <a:cubicBezTo>
                    <a:pt x="111864" y="-26096"/>
                    <a:pt x="85960" y="-21623"/>
                    <a:pt x="61650" y="-8724"/>
                  </a:cubicBezTo>
                  <a:cubicBezTo>
                    <a:pt x="36065" y="4854"/>
                    <a:pt x="14385" y="26339"/>
                    <a:pt x="556" y="51898"/>
                  </a:cubicBezTo>
                  <a:cubicBezTo>
                    <a:pt x="2031" y="54893"/>
                    <a:pt x="7690" y="65915"/>
                    <a:pt x="15700" y="77855"/>
                  </a:cubicBezTo>
                  <a:cubicBezTo>
                    <a:pt x="22475" y="69429"/>
                    <a:pt x="38496" y="59326"/>
                    <a:pt x="53082" y="59644"/>
                  </a:cubicBezTo>
                  <a:cubicBezTo>
                    <a:pt x="62248" y="59885"/>
                    <a:pt x="69501" y="64198"/>
                    <a:pt x="74084" y="72224"/>
                  </a:cubicBezTo>
                  <a:cubicBezTo>
                    <a:pt x="82493" y="86841"/>
                    <a:pt x="74363" y="110602"/>
                    <a:pt x="65795" y="135721"/>
                  </a:cubicBezTo>
                  <a:cubicBezTo>
                    <a:pt x="56748" y="162198"/>
                    <a:pt x="46506" y="192228"/>
                    <a:pt x="55074" y="214512"/>
                  </a:cubicBezTo>
                  <a:cubicBezTo>
                    <a:pt x="62009" y="232603"/>
                    <a:pt x="72928" y="238714"/>
                    <a:pt x="84525" y="245223"/>
                  </a:cubicBezTo>
                  <a:cubicBezTo>
                    <a:pt x="93970" y="250494"/>
                    <a:pt x="103694" y="255965"/>
                    <a:pt x="111346" y="268145"/>
                  </a:cubicBezTo>
                  <a:cubicBezTo>
                    <a:pt x="119037" y="280446"/>
                    <a:pt x="118400" y="295860"/>
                    <a:pt x="117762" y="310796"/>
                  </a:cubicBezTo>
                  <a:cubicBezTo>
                    <a:pt x="116805" y="333398"/>
                    <a:pt x="115929" y="354725"/>
                    <a:pt x="140677" y="367583"/>
                  </a:cubicBezTo>
                  <a:cubicBezTo>
                    <a:pt x="151039" y="372975"/>
                    <a:pt x="161998" y="370179"/>
                    <a:pt x="172559" y="367463"/>
                  </a:cubicBezTo>
                  <a:cubicBezTo>
                    <a:pt x="178576" y="366027"/>
                    <a:pt x="184793" y="364429"/>
                    <a:pt x="190891" y="364429"/>
                  </a:cubicBezTo>
                  <a:lnTo>
                    <a:pt x="190891" y="364429"/>
                  </a:lnTo>
                  <a:close/>
                </a:path>
              </a:pathLst>
            </a:custGeom>
            <a:solidFill>
              <a:srgbClr val="191919"/>
            </a:solidFill>
            <a:ln w="399" cap="flat">
              <a:noFill/>
              <a:prstDash val="solid"/>
              <a:miter/>
            </a:ln>
          </p:spPr>
          <p:txBody>
            <a:bodyPr rtlCol="0" anchor="ctr"/>
            <a:lstStyle/>
            <a:p>
              <a:endParaRPr lang="fr-FR"/>
            </a:p>
          </p:txBody>
        </p:sp>
        <p:sp>
          <p:nvSpPr>
            <p:cNvPr id="4757" name="Forme libre 4756">
              <a:extLst>
                <a:ext uri="{FF2B5EF4-FFF2-40B4-BE49-F238E27FC236}">
                  <a16:creationId xmlns:a16="http://schemas.microsoft.com/office/drawing/2014/main" id="{57CE3027-F2F0-D437-A5E4-201D8E683132}"/>
                </a:ext>
              </a:extLst>
            </p:cNvPr>
            <p:cNvSpPr/>
            <p:nvPr/>
          </p:nvSpPr>
          <p:spPr>
            <a:xfrm>
              <a:off x="1696165" y="14127556"/>
              <a:ext cx="482252" cy="967503"/>
            </a:xfrm>
            <a:custGeom>
              <a:avLst/>
              <a:gdLst>
                <a:gd name="connsiteX0" fmla="*/ 417397 w 482252"/>
                <a:gd name="connsiteY0" fmla="*/ 759972 h 967503"/>
                <a:gd name="connsiteX1" fmla="*/ 415962 w 482252"/>
                <a:gd name="connsiteY1" fmla="*/ 778623 h 967503"/>
                <a:gd name="connsiteX2" fmla="*/ 317646 w 482252"/>
                <a:gd name="connsiteY2" fmla="*/ 888204 h 967503"/>
                <a:gd name="connsiteX3" fmla="*/ 320396 w 482252"/>
                <a:gd name="connsiteY3" fmla="*/ 899785 h 967503"/>
                <a:gd name="connsiteX4" fmla="*/ 289869 w 482252"/>
                <a:gd name="connsiteY4" fmla="*/ 941277 h 967503"/>
                <a:gd name="connsiteX5" fmla="*/ 246909 w 482252"/>
                <a:gd name="connsiteY5" fmla="*/ 904457 h 967503"/>
                <a:gd name="connsiteX6" fmla="*/ 364712 w 482252"/>
                <a:gd name="connsiteY6" fmla="*/ 765204 h 967503"/>
                <a:gd name="connsiteX7" fmla="*/ 362281 w 482252"/>
                <a:gd name="connsiteY7" fmla="*/ 763926 h 967503"/>
                <a:gd name="connsiteX8" fmla="*/ 354590 w 482252"/>
                <a:gd name="connsiteY8" fmla="*/ 759254 h 967503"/>
                <a:gd name="connsiteX9" fmla="*/ 273929 w 482252"/>
                <a:gd name="connsiteY9" fmla="*/ 618443 h 967503"/>
                <a:gd name="connsiteX10" fmla="*/ 274168 w 482252"/>
                <a:gd name="connsiteY10" fmla="*/ 605623 h 967503"/>
                <a:gd name="connsiteX11" fmla="*/ 274805 w 482252"/>
                <a:gd name="connsiteY11" fmla="*/ 599594 h 967503"/>
                <a:gd name="connsiteX12" fmla="*/ 201357 w 482252"/>
                <a:gd name="connsiteY12" fmla="*/ 582343 h 967503"/>
                <a:gd name="connsiteX13" fmla="*/ 48086 w 482252"/>
                <a:gd name="connsiteY13" fmla="*/ 445205 h 967503"/>
                <a:gd name="connsiteX14" fmla="*/ 21703 w 482252"/>
                <a:gd name="connsiteY14" fmla="*/ 366574 h 967503"/>
                <a:gd name="connsiteX15" fmla="*/ 19711 w 482252"/>
                <a:gd name="connsiteY15" fmla="*/ 339298 h 967503"/>
                <a:gd name="connsiteX16" fmla="*/ 80207 w 482252"/>
                <a:gd name="connsiteY16" fmla="*/ 181834 h 967503"/>
                <a:gd name="connsiteX17" fmla="*/ 115954 w 482252"/>
                <a:gd name="connsiteY17" fmla="*/ 72812 h 967503"/>
                <a:gd name="connsiteX18" fmla="*/ 112447 w 482252"/>
                <a:gd name="connsiteY18" fmla="*/ 72732 h 967503"/>
                <a:gd name="connsiteX19" fmla="*/ 99774 w 482252"/>
                <a:gd name="connsiteY19" fmla="*/ 71734 h 967503"/>
                <a:gd name="connsiteX20" fmla="*/ 69765 w 482252"/>
                <a:gd name="connsiteY20" fmla="*/ 69658 h 967503"/>
                <a:gd name="connsiteX21" fmla="*/ 65262 w 482252"/>
                <a:gd name="connsiteY21" fmla="*/ 70176 h 967503"/>
                <a:gd name="connsiteX22" fmla="*/ 51234 w 482252"/>
                <a:gd name="connsiteY22" fmla="*/ 76805 h 967503"/>
                <a:gd name="connsiteX23" fmla="*/ 23895 w 482252"/>
                <a:gd name="connsiteY23" fmla="*/ 81079 h 967503"/>
                <a:gd name="connsiteX24" fmla="*/ -2487 w 482252"/>
                <a:gd name="connsiteY24" fmla="*/ 53603 h 967503"/>
                <a:gd name="connsiteX25" fmla="*/ 31427 w 482252"/>
                <a:gd name="connsiteY25" fmla="*/ 12470 h 967503"/>
                <a:gd name="connsiteX26" fmla="*/ 156364 w 482252"/>
                <a:gd name="connsiteY26" fmla="*/ -26227 h 967503"/>
                <a:gd name="connsiteX27" fmla="*/ 241728 w 482252"/>
                <a:gd name="connsiteY27" fmla="*/ 225244 h 967503"/>
                <a:gd name="connsiteX28" fmla="*/ 253365 w 482252"/>
                <a:gd name="connsiteY28" fmla="*/ 281712 h 967503"/>
                <a:gd name="connsiteX29" fmla="*/ 324740 w 482252"/>
                <a:gd name="connsiteY29" fmla="*/ 372285 h 967503"/>
                <a:gd name="connsiteX30" fmla="*/ 418792 w 482252"/>
                <a:gd name="connsiteY30" fmla="*/ 430590 h 967503"/>
                <a:gd name="connsiteX31" fmla="*/ 479766 w 482252"/>
                <a:gd name="connsiteY31" fmla="*/ 549835 h 967503"/>
                <a:gd name="connsiteX32" fmla="*/ 404724 w 482252"/>
                <a:gd name="connsiteY32" fmla="*/ 664409 h 967503"/>
                <a:gd name="connsiteX33" fmla="*/ 399025 w 482252"/>
                <a:gd name="connsiteY33" fmla="*/ 731818 h 967503"/>
                <a:gd name="connsiteX34" fmla="*/ 417397 w 482252"/>
                <a:gd name="connsiteY34" fmla="*/ 759972 h 96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82252" h="967503">
                  <a:moveTo>
                    <a:pt x="417397" y="759972"/>
                  </a:moveTo>
                  <a:cubicBezTo>
                    <a:pt x="421183" y="765803"/>
                    <a:pt x="420585" y="773431"/>
                    <a:pt x="415962" y="778623"/>
                  </a:cubicBezTo>
                  <a:lnTo>
                    <a:pt x="317646" y="888204"/>
                  </a:lnTo>
                  <a:lnTo>
                    <a:pt x="320396" y="899785"/>
                  </a:lnTo>
                  <a:lnTo>
                    <a:pt x="289869" y="941277"/>
                  </a:lnTo>
                  <a:lnTo>
                    <a:pt x="246909" y="904457"/>
                  </a:lnTo>
                  <a:lnTo>
                    <a:pt x="364712" y="765204"/>
                  </a:lnTo>
                  <a:cubicBezTo>
                    <a:pt x="363835" y="764845"/>
                    <a:pt x="362998" y="764446"/>
                    <a:pt x="362281" y="763926"/>
                  </a:cubicBezTo>
                  <a:cubicBezTo>
                    <a:pt x="359691" y="762449"/>
                    <a:pt x="357140" y="760891"/>
                    <a:pt x="354590" y="759254"/>
                  </a:cubicBezTo>
                  <a:cubicBezTo>
                    <a:pt x="305770" y="727386"/>
                    <a:pt x="275562" y="667523"/>
                    <a:pt x="273929" y="618443"/>
                  </a:cubicBezTo>
                  <a:cubicBezTo>
                    <a:pt x="273769" y="614091"/>
                    <a:pt x="273849" y="609817"/>
                    <a:pt x="274168" y="605623"/>
                  </a:cubicBezTo>
                  <a:cubicBezTo>
                    <a:pt x="274327" y="603588"/>
                    <a:pt x="274526" y="601550"/>
                    <a:pt x="274805" y="599594"/>
                  </a:cubicBezTo>
                  <a:cubicBezTo>
                    <a:pt x="249220" y="597437"/>
                    <a:pt x="224551" y="591447"/>
                    <a:pt x="201357" y="582343"/>
                  </a:cubicBezTo>
                  <a:cubicBezTo>
                    <a:pt x="134366" y="556104"/>
                    <a:pt x="79410" y="504189"/>
                    <a:pt x="48086" y="445205"/>
                  </a:cubicBezTo>
                  <a:cubicBezTo>
                    <a:pt x="34576" y="419807"/>
                    <a:pt x="25489" y="393090"/>
                    <a:pt x="21703" y="366574"/>
                  </a:cubicBezTo>
                  <a:cubicBezTo>
                    <a:pt x="20388" y="357428"/>
                    <a:pt x="19711" y="348324"/>
                    <a:pt x="19711" y="339298"/>
                  </a:cubicBezTo>
                  <a:cubicBezTo>
                    <a:pt x="19711" y="287982"/>
                    <a:pt x="52151" y="231035"/>
                    <a:pt x="80207" y="181834"/>
                  </a:cubicBezTo>
                  <a:cubicBezTo>
                    <a:pt x="107465" y="134072"/>
                    <a:pt x="130580" y="93619"/>
                    <a:pt x="115954" y="72812"/>
                  </a:cubicBezTo>
                  <a:cubicBezTo>
                    <a:pt x="114798" y="72812"/>
                    <a:pt x="113603" y="72772"/>
                    <a:pt x="112447" y="72732"/>
                  </a:cubicBezTo>
                  <a:cubicBezTo>
                    <a:pt x="108223" y="72572"/>
                    <a:pt x="103959" y="72173"/>
                    <a:pt x="99774" y="71734"/>
                  </a:cubicBezTo>
                  <a:cubicBezTo>
                    <a:pt x="89293" y="70576"/>
                    <a:pt x="79051" y="68978"/>
                    <a:pt x="69765" y="69658"/>
                  </a:cubicBezTo>
                  <a:cubicBezTo>
                    <a:pt x="68251" y="69777"/>
                    <a:pt x="66736" y="69937"/>
                    <a:pt x="65262" y="70176"/>
                  </a:cubicBezTo>
                  <a:cubicBezTo>
                    <a:pt x="59244" y="71175"/>
                    <a:pt x="55259" y="74050"/>
                    <a:pt x="51234" y="76805"/>
                  </a:cubicBezTo>
                  <a:cubicBezTo>
                    <a:pt x="44897" y="81158"/>
                    <a:pt x="38441" y="85192"/>
                    <a:pt x="23895" y="81079"/>
                  </a:cubicBezTo>
                  <a:cubicBezTo>
                    <a:pt x="16124" y="83155"/>
                    <a:pt x="-2487" y="76925"/>
                    <a:pt x="-2487" y="53603"/>
                  </a:cubicBezTo>
                  <a:cubicBezTo>
                    <a:pt x="-2487" y="39067"/>
                    <a:pt x="11382" y="24810"/>
                    <a:pt x="31427" y="12470"/>
                  </a:cubicBezTo>
                  <a:cubicBezTo>
                    <a:pt x="67932" y="-10053"/>
                    <a:pt x="124961" y="-26227"/>
                    <a:pt x="156364" y="-26227"/>
                  </a:cubicBezTo>
                  <a:cubicBezTo>
                    <a:pt x="306408" y="-26227"/>
                    <a:pt x="241728" y="173928"/>
                    <a:pt x="241728" y="225244"/>
                  </a:cubicBezTo>
                  <a:cubicBezTo>
                    <a:pt x="241728" y="244652"/>
                    <a:pt x="245554" y="263302"/>
                    <a:pt x="253365" y="281712"/>
                  </a:cubicBezTo>
                  <a:cubicBezTo>
                    <a:pt x="266157" y="311943"/>
                    <a:pt x="289750" y="341454"/>
                    <a:pt x="324740" y="372285"/>
                  </a:cubicBezTo>
                  <a:cubicBezTo>
                    <a:pt x="353155" y="397324"/>
                    <a:pt x="388862" y="410782"/>
                    <a:pt x="418792" y="430590"/>
                  </a:cubicBezTo>
                  <a:cubicBezTo>
                    <a:pt x="452985" y="453192"/>
                    <a:pt x="479766" y="484062"/>
                    <a:pt x="479766" y="549835"/>
                  </a:cubicBezTo>
                  <a:cubicBezTo>
                    <a:pt x="479766" y="589770"/>
                    <a:pt x="430628" y="639010"/>
                    <a:pt x="404724" y="664409"/>
                  </a:cubicBezTo>
                  <a:cubicBezTo>
                    <a:pt x="378860" y="689807"/>
                    <a:pt x="384558" y="705901"/>
                    <a:pt x="399025" y="731818"/>
                  </a:cubicBezTo>
                  <a:lnTo>
                    <a:pt x="417397" y="759972"/>
                  </a:lnTo>
                  <a:close/>
                </a:path>
              </a:pathLst>
            </a:custGeom>
            <a:solidFill>
              <a:srgbClr val="FFFFFF"/>
            </a:solidFill>
            <a:ln w="399" cap="flat">
              <a:noFill/>
              <a:prstDash val="solid"/>
              <a:miter/>
            </a:ln>
          </p:spPr>
          <p:txBody>
            <a:bodyPr rtlCol="0" anchor="ctr"/>
            <a:lstStyle/>
            <a:p>
              <a:endParaRPr lang="fr-FR"/>
            </a:p>
          </p:txBody>
        </p:sp>
        <p:sp>
          <p:nvSpPr>
            <p:cNvPr id="4758" name="Forme libre 4757">
              <a:extLst>
                <a:ext uri="{FF2B5EF4-FFF2-40B4-BE49-F238E27FC236}">
                  <a16:creationId xmlns:a16="http://schemas.microsoft.com/office/drawing/2014/main" id="{47AD0BFC-55EF-0EC0-CD0C-0446373D1A9F}"/>
                </a:ext>
              </a:extLst>
            </p:cNvPr>
            <p:cNvSpPr/>
            <p:nvPr/>
          </p:nvSpPr>
          <p:spPr>
            <a:xfrm>
              <a:off x="1684927" y="13948568"/>
              <a:ext cx="163633" cy="288007"/>
            </a:xfrm>
            <a:custGeom>
              <a:avLst/>
              <a:gdLst>
                <a:gd name="connsiteX0" fmla="*/ -2149 w 163633"/>
                <a:gd name="connsiteY0" fmla="*/ -25200 h 288007"/>
                <a:gd name="connsiteX1" fmla="*/ 109996 w 163633"/>
                <a:gd name="connsiteY1" fmla="*/ 152830 h 288007"/>
                <a:gd name="connsiteX2" fmla="*/ 161485 w 163633"/>
                <a:gd name="connsiteY2" fmla="*/ 135738 h 288007"/>
                <a:gd name="connsiteX3" fmla="*/ -2149 w 163633"/>
                <a:gd name="connsiteY3" fmla="*/ -25200 h 288007"/>
                <a:gd name="connsiteX4" fmla="*/ 81382 w 163633"/>
                <a:gd name="connsiteY4" fmla="*/ 249672 h 288007"/>
                <a:gd name="connsiteX5" fmla="*/ 76879 w 163633"/>
                <a:gd name="connsiteY5" fmla="*/ 250191 h 288007"/>
                <a:gd name="connsiteX6" fmla="*/ 62851 w 163633"/>
                <a:gd name="connsiteY6" fmla="*/ 256820 h 288007"/>
                <a:gd name="connsiteX7" fmla="*/ 35512 w 163633"/>
                <a:gd name="connsiteY7" fmla="*/ 261094 h 288007"/>
                <a:gd name="connsiteX8" fmla="*/ 9130 w 163633"/>
                <a:gd name="connsiteY8" fmla="*/ 233618 h 288007"/>
                <a:gd name="connsiteX9" fmla="*/ 43044 w 163633"/>
                <a:gd name="connsiteY9" fmla="*/ 192485 h 288007"/>
                <a:gd name="connsiteX10" fmla="*/ 48384 w 163633"/>
                <a:gd name="connsiteY10" fmla="*/ 214130 h 288007"/>
                <a:gd name="connsiteX11" fmla="*/ 69028 w 163633"/>
                <a:gd name="connsiteY11" fmla="*/ 226350 h 288007"/>
                <a:gd name="connsiteX12" fmla="*/ 81382 w 163633"/>
                <a:gd name="connsiteY12" fmla="*/ 249672 h 288007"/>
                <a:gd name="connsiteX13" fmla="*/ 81382 w 163633"/>
                <a:gd name="connsiteY13" fmla="*/ 249672 h 28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3633" h="288007">
                  <a:moveTo>
                    <a:pt x="-2149" y="-25200"/>
                  </a:moveTo>
                  <a:lnTo>
                    <a:pt x="109996" y="152830"/>
                  </a:lnTo>
                  <a:lnTo>
                    <a:pt x="161485" y="135738"/>
                  </a:lnTo>
                  <a:lnTo>
                    <a:pt x="-2149" y="-25200"/>
                  </a:lnTo>
                  <a:close/>
                  <a:moveTo>
                    <a:pt x="81382" y="249672"/>
                  </a:moveTo>
                  <a:cubicBezTo>
                    <a:pt x="79868" y="249792"/>
                    <a:pt x="78353" y="249952"/>
                    <a:pt x="76879" y="250191"/>
                  </a:cubicBezTo>
                  <a:cubicBezTo>
                    <a:pt x="70861" y="251189"/>
                    <a:pt x="66876" y="254065"/>
                    <a:pt x="62851" y="256820"/>
                  </a:cubicBezTo>
                  <a:cubicBezTo>
                    <a:pt x="56514" y="261173"/>
                    <a:pt x="50058" y="265206"/>
                    <a:pt x="35512" y="261094"/>
                  </a:cubicBezTo>
                  <a:cubicBezTo>
                    <a:pt x="27741" y="263170"/>
                    <a:pt x="9130" y="256940"/>
                    <a:pt x="9130" y="233618"/>
                  </a:cubicBezTo>
                  <a:cubicBezTo>
                    <a:pt x="9130" y="219082"/>
                    <a:pt x="22998" y="204825"/>
                    <a:pt x="43044" y="192485"/>
                  </a:cubicBezTo>
                  <a:cubicBezTo>
                    <a:pt x="41012" y="199953"/>
                    <a:pt x="42725" y="208659"/>
                    <a:pt x="48384" y="214130"/>
                  </a:cubicBezTo>
                  <a:cubicBezTo>
                    <a:pt x="54163" y="219681"/>
                    <a:pt x="62572" y="221598"/>
                    <a:pt x="69028" y="226350"/>
                  </a:cubicBezTo>
                  <a:cubicBezTo>
                    <a:pt x="76321" y="231741"/>
                    <a:pt x="80545" y="240567"/>
                    <a:pt x="81382" y="249672"/>
                  </a:cubicBezTo>
                  <a:lnTo>
                    <a:pt x="81382" y="249672"/>
                  </a:lnTo>
                  <a:close/>
                </a:path>
              </a:pathLst>
            </a:custGeom>
            <a:solidFill>
              <a:srgbClr val="FFFFFF"/>
            </a:solidFill>
            <a:ln w="399" cap="flat">
              <a:noFill/>
              <a:prstDash val="solid"/>
              <a:miter/>
            </a:ln>
          </p:spPr>
          <p:txBody>
            <a:bodyPr rtlCol="0" anchor="ctr"/>
            <a:lstStyle/>
            <a:p>
              <a:endParaRPr lang="fr-FR"/>
            </a:p>
          </p:txBody>
        </p:sp>
        <p:sp>
          <p:nvSpPr>
            <p:cNvPr id="4759" name="Forme libre 4758">
              <a:extLst>
                <a:ext uri="{FF2B5EF4-FFF2-40B4-BE49-F238E27FC236}">
                  <a16:creationId xmlns:a16="http://schemas.microsoft.com/office/drawing/2014/main" id="{D8378194-16BF-E74A-3237-A8630F8D90C9}"/>
                </a:ext>
              </a:extLst>
            </p:cNvPr>
            <p:cNvSpPr/>
            <p:nvPr/>
          </p:nvSpPr>
          <p:spPr>
            <a:xfrm>
              <a:off x="1712094" y="14187472"/>
              <a:ext cx="154844" cy="49147"/>
            </a:xfrm>
            <a:custGeom>
              <a:avLst/>
              <a:gdLst>
                <a:gd name="connsiteX0" fmla="*/ 8260 w 154844"/>
                <a:gd name="connsiteY0" fmla="*/ 23710 h 49147"/>
                <a:gd name="connsiteX1" fmla="*/ 6507 w 154844"/>
                <a:gd name="connsiteY1" fmla="*/ 21953 h 49147"/>
                <a:gd name="connsiteX2" fmla="*/ 7862 w 154844"/>
                <a:gd name="connsiteY2" fmla="*/ 20275 h 49147"/>
                <a:gd name="connsiteX3" fmla="*/ 27549 w 154844"/>
                <a:gd name="connsiteY3" fmla="*/ -2607 h 49147"/>
                <a:gd name="connsiteX4" fmla="*/ 29581 w 154844"/>
                <a:gd name="connsiteY4" fmla="*/ -4005 h 49147"/>
                <a:gd name="connsiteX5" fmla="*/ 30976 w 154844"/>
                <a:gd name="connsiteY5" fmla="*/ -1968 h 49147"/>
                <a:gd name="connsiteX6" fmla="*/ 26791 w 154844"/>
                <a:gd name="connsiteY6" fmla="*/ 9214 h 49147"/>
                <a:gd name="connsiteX7" fmla="*/ 8659 w 154844"/>
                <a:gd name="connsiteY7" fmla="*/ 23710 h 49147"/>
                <a:gd name="connsiteX8" fmla="*/ 8260 w 154844"/>
                <a:gd name="connsiteY8" fmla="*/ 23710 h 49147"/>
                <a:gd name="connsiteX9" fmla="*/ 102072 w 154844"/>
                <a:gd name="connsiteY9" fmla="*/ 15443 h 49147"/>
                <a:gd name="connsiteX10" fmla="*/ 100319 w 154844"/>
                <a:gd name="connsiteY10" fmla="*/ 15404 h 49147"/>
                <a:gd name="connsiteX11" fmla="*/ 98605 w 154844"/>
                <a:gd name="connsiteY11" fmla="*/ 13607 h 49147"/>
                <a:gd name="connsiteX12" fmla="*/ 98605 w 154844"/>
                <a:gd name="connsiteY12" fmla="*/ 13607 h 49147"/>
                <a:gd name="connsiteX13" fmla="*/ 100399 w 154844"/>
                <a:gd name="connsiteY13" fmla="*/ 11889 h 49147"/>
                <a:gd name="connsiteX14" fmla="*/ 139812 w 154844"/>
                <a:gd name="connsiteY14" fmla="*/ -3526 h 49147"/>
                <a:gd name="connsiteX15" fmla="*/ 149178 w 154844"/>
                <a:gd name="connsiteY15" fmla="*/ -22694 h 49147"/>
                <a:gd name="connsiteX16" fmla="*/ 151091 w 154844"/>
                <a:gd name="connsiteY16" fmla="*/ -24252 h 49147"/>
                <a:gd name="connsiteX17" fmla="*/ 152645 w 154844"/>
                <a:gd name="connsiteY17" fmla="*/ -22335 h 49147"/>
                <a:gd name="connsiteX18" fmla="*/ 142363 w 154844"/>
                <a:gd name="connsiteY18" fmla="*/ -1169 h 49147"/>
                <a:gd name="connsiteX19" fmla="*/ 102072 w 154844"/>
                <a:gd name="connsiteY19" fmla="*/ 15443 h 49147"/>
                <a:gd name="connsiteX20" fmla="*/ 1565 w 154844"/>
                <a:gd name="connsiteY20" fmla="*/ -6880 h 49147"/>
                <a:gd name="connsiteX21" fmla="*/ -189 w 154844"/>
                <a:gd name="connsiteY21" fmla="*/ -8637 h 49147"/>
                <a:gd name="connsiteX22" fmla="*/ 728 w 154844"/>
                <a:gd name="connsiteY22" fmla="*/ -10194 h 49147"/>
                <a:gd name="connsiteX23" fmla="*/ 6746 w 154844"/>
                <a:gd name="connsiteY23" fmla="*/ -20578 h 49147"/>
                <a:gd name="connsiteX24" fmla="*/ 210 w 154844"/>
                <a:gd name="connsiteY24" fmla="*/ -20937 h 49147"/>
                <a:gd name="connsiteX25" fmla="*/ -2062 w 154844"/>
                <a:gd name="connsiteY25" fmla="*/ -21896 h 49147"/>
                <a:gd name="connsiteX26" fmla="*/ -1185 w 154844"/>
                <a:gd name="connsiteY26" fmla="*/ -24172 h 49147"/>
                <a:gd name="connsiteX27" fmla="*/ 9894 w 154844"/>
                <a:gd name="connsiteY27" fmla="*/ -22135 h 49147"/>
                <a:gd name="connsiteX28" fmla="*/ 2442 w 154844"/>
                <a:gd name="connsiteY28" fmla="*/ -7160 h 49147"/>
                <a:gd name="connsiteX29" fmla="*/ 1565 w 154844"/>
                <a:gd name="connsiteY29" fmla="*/ -6880 h 49147"/>
                <a:gd name="connsiteX30" fmla="*/ 1565 w 154844"/>
                <a:gd name="connsiteY30" fmla="*/ -6880 h 49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4844" h="49147">
                  <a:moveTo>
                    <a:pt x="8260" y="23710"/>
                  </a:moveTo>
                  <a:cubicBezTo>
                    <a:pt x="7304" y="23710"/>
                    <a:pt x="6507" y="22912"/>
                    <a:pt x="6507" y="21953"/>
                  </a:cubicBezTo>
                  <a:cubicBezTo>
                    <a:pt x="6507" y="21154"/>
                    <a:pt x="7064" y="20435"/>
                    <a:pt x="7862" y="20275"/>
                  </a:cubicBezTo>
                  <a:cubicBezTo>
                    <a:pt x="23842" y="16562"/>
                    <a:pt x="27509" y="-2447"/>
                    <a:pt x="27549" y="-2607"/>
                  </a:cubicBezTo>
                  <a:cubicBezTo>
                    <a:pt x="27708" y="-3565"/>
                    <a:pt x="28625" y="-4204"/>
                    <a:pt x="29581" y="-4005"/>
                  </a:cubicBezTo>
                  <a:cubicBezTo>
                    <a:pt x="30538" y="-3805"/>
                    <a:pt x="31175" y="-2927"/>
                    <a:pt x="30976" y="-1968"/>
                  </a:cubicBezTo>
                  <a:cubicBezTo>
                    <a:pt x="30936" y="-1768"/>
                    <a:pt x="29980" y="3463"/>
                    <a:pt x="26791" y="9214"/>
                  </a:cubicBezTo>
                  <a:cubicBezTo>
                    <a:pt x="22487" y="16961"/>
                    <a:pt x="16231" y="21953"/>
                    <a:pt x="8659" y="23710"/>
                  </a:cubicBezTo>
                  <a:cubicBezTo>
                    <a:pt x="8539" y="23710"/>
                    <a:pt x="8420" y="23710"/>
                    <a:pt x="8260" y="23710"/>
                  </a:cubicBezTo>
                  <a:close/>
                  <a:moveTo>
                    <a:pt x="102072" y="15443"/>
                  </a:moveTo>
                  <a:cubicBezTo>
                    <a:pt x="101475" y="15443"/>
                    <a:pt x="100917" y="15443"/>
                    <a:pt x="100319" y="15404"/>
                  </a:cubicBezTo>
                  <a:cubicBezTo>
                    <a:pt x="99362" y="15364"/>
                    <a:pt x="98605" y="14565"/>
                    <a:pt x="98605" y="13607"/>
                  </a:cubicBezTo>
                  <a:cubicBezTo>
                    <a:pt x="98605" y="13607"/>
                    <a:pt x="98605" y="13607"/>
                    <a:pt x="98605" y="13607"/>
                  </a:cubicBezTo>
                  <a:cubicBezTo>
                    <a:pt x="98645" y="12648"/>
                    <a:pt x="99442" y="11849"/>
                    <a:pt x="100399" y="11889"/>
                  </a:cubicBezTo>
                  <a:cubicBezTo>
                    <a:pt x="115981" y="12288"/>
                    <a:pt x="130367" y="6698"/>
                    <a:pt x="139812" y="-3526"/>
                  </a:cubicBezTo>
                  <a:cubicBezTo>
                    <a:pt x="145153" y="-9276"/>
                    <a:pt x="148460" y="-16065"/>
                    <a:pt x="149178" y="-22694"/>
                  </a:cubicBezTo>
                  <a:cubicBezTo>
                    <a:pt x="149297" y="-23653"/>
                    <a:pt x="150134" y="-24332"/>
                    <a:pt x="151091" y="-24252"/>
                  </a:cubicBezTo>
                  <a:cubicBezTo>
                    <a:pt x="152047" y="-24132"/>
                    <a:pt x="152725" y="-23293"/>
                    <a:pt x="152645" y="-22335"/>
                  </a:cubicBezTo>
                  <a:cubicBezTo>
                    <a:pt x="151848" y="-14947"/>
                    <a:pt x="148221" y="-7439"/>
                    <a:pt x="142363" y="-1169"/>
                  </a:cubicBezTo>
                  <a:cubicBezTo>
                    <a:pt x="132599" y="9453"/>
                    <a:pt x="117973" y="15443"/>
                    <a:pt x="102072" y="15443"/>
                  </a:cubicBezTo>
                  <a:close/>
                  <a:moveTo>
                    <a:pt x="1565" y="-6880"/>
                  </a:moveTo>
                  <a:cubicBezTo>
                    <a:pt x="608" y="-6880"/>
                    <a:pt x="-189" y="-7679"/>
                    <a:pt x="-189" y="-8637"/>
                  </a:cubicBezTo>
                  <a:cubicBezTo>
                    <a:pt x="-189" y="-9276"/>
                    <a:pt x="170" y="-9875"/>
                    <a:pt x="728" y="-10194"/>
                  </a:cubicBezTo>
                  <a:cubicBezTo>
                    <a:pt x="6148" y="-13190"/>
                    <a:pt x="7862" y="-18262"/>
                    <a:pt x="6746" y="-20578"/>
                  </a:cubicBezTo>
                  <a:cubicBezTo>
                    <a:pt x="5949" y="-22215"/>
                    <a:pt x="3478" y="-22375"/>
                    <a:pt x="210" y="-20937"/>
                  </a:cubicBezTo>
                  <a:cubicBezTo>
                    <a:pt x="-667" y="-20578"/>
                    <a:pt x="-1703" y="-20977"/>
                    <a:pt x="-2062" y="-21896"/>
                  </a:cubicBezTo>
                  <a:cubicBezTo>
                    <a:pt x="-2420" y="-22774"/>
                    <a:pt x="-2022" y="-23772"/>
                    <a:pt x="-1185" y="-24172"/>
                  </a:cubicBezTo>
                  <a:cubicBezTo>
                    <a:pt x="4952" y="-26848"/>
                    <a:pt x="8539" y="-24851"/>
                    <a:pt x="9894" y="-22135"/>
                  </a:cubicBezTo>
                  <a:cubicBezTo>
                    <a:pt x="11926" y="-18022"/>
                    <a:pt x="9416" y="-10993"/>
                    <a:pt x="2442" y="-7160"/>
                  </a:cubicBezTo>
                  <a:cubicBezTo>
                    <a:pt x="2123" y="-6960"/>
                    <a:pt x="1844" y="-6880"/>
                    <a:pt x="1565" y="-6880"/>
                  </a:cubicBezTo>
                  <a:lnTo>
                    <a:pt x="1565" y="-6880"/>
                  </a:lnTo>
                  <a:close/>
                </a:path>
              </a:pathLst>
            </a:custGeom>
            <a:solidFill>
              <a:srgbClr val="191919"/>
            </a:solidFill>
            <a:ln w="399" cap="flat">
              <a:noFill/>
              <a:prstDash val="solid"/>
              <a:miter/>
            </a:ln>
          </p:spPr>
          <p:txBody>
            <a:bodyPr rtlCol="0" anchor="ctr"/>
            <a:lstStyle/>
            <a:p>
              <a:endParaRPr lang="fr-FR"/>
            </a:p>
          </p:txBody>
        </p:sp>
        <p:sp>
          <p:nvSpPr>
            <p:cNvPr id="4760" name="Forme libre 4759">
              <a:extLst>
                <a:ext uri="{FF2B5EF4-FFF2-40B4-BE49-F238E27FC236}">
                  <a16:creationId xmlns:a16="http://schemas.microsoft.com/office/drawing/2014/main" id="{324F282C-3B93-607D-7F72-AE0A7B3DDAE0}"/>
                </a:ext>
              </a:extLst>
            </p:cNvPr>
            <p:cNvSpPr/>
            <p:nvPr/>
          </p:nvSpPr>
          <p:spPr>
            <a:xfrm>
              <a:off x="1797111" y="14159185"/>
              <a:ext cx="32041" cy="17092"/>
            </a:xfrm>
            <a:custGeom>
              <a:avLst/>
              <a:gdLst>
                <a:gd name="connsiteX0" fmla="*/ 29801 w 32041"/>
                <a:gd name="connsiteY0" fmla="*/ -16802 h 17092"/>
                <a:gd name="connsiteX1" fmla="*/ 13780 w 32041"/>
                <a:gd name="connsiteY1" fmla="*/ -8256 h 17092"/>
                <a:gd name="connsiteX2" fmla="*/ -2241 w 32041"/>
                <a:gd name="connsiteY2" fmla="*/ -16802 h 17092"/>
                <a:gd name="connsiteX3" fmla="*/ 13780 w 32041"/>
                <a:gd name="connsiteY3" fmla="*/ -25349 h 17092"/>
                <a:gd name="connsiteX4" fmla="*/ 29801 w 32041"/>
                <a:gd name="connsiteY4" fmla="*/ -16802 h 170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041" h="17092">
                  <a:moveTo>
                    <a:pt x="29801" y="-16802"/>
                  </a:moveTo>
                  <a:cubicBezTo>
                    <a:pt x="29801" y="-12083"/>
                    <a:pt x="22628" y="-8256"/>
                    <a:pt x="13780" y="-8256"/>
                  </a:cubicBezTo>
                  <a:cubicBezTo>
                    <a:pt x="4932" y="-8256"/>
                    <a:pt x="-2241" y="-12083"/>
                    <a:pt x="-2241" y="-16802"/>
                  </a:cubicBezTo>
                  <a:cubicBezTo>
                    <a:pt x="-2241" y="-21522"/>
                    <a:pt x="4932" y="-25349"/>
                    <a:pt x="13780" y="-25349"/>
                  </a:cubicBezTo>
                  <a:cubicBezTo>
                    <a:pt x="22628" y="-25349"/>
                    <a:pt x="29801" y="-21522"/>
                    <a:pt x="29801" y="-16802"/>
                  </a:cubicBezTo>
                  <a:close/>
                </a:path>
              </a:pathLst>
            </a:custGeom>
            <a:solidFill>
              <a:srgbClr val="FFFFFF"/>
            </a:solidFill>
            <a:ln w="399" cap="flat">
              <a:noFill/>
              <a:prstDash val="solid"/>
              <a:miter/>
            </a:ln>
          </p:spPr>
          <p:txBody>
            <a:bodyPr rtlCol="0" anchor="ctr"/>
            <a:lstStyle/>
            <a:p>
              <a:endParaRPr lang="fr-FR"/>
            </a:p>
          </p:txBody>
        </p:sp>
        <p:sp>
          <p:nvSpPr>
            <p:cNvPr id="4761" name="Forme libre 4760">
              <a:extLst>
                <a:ext uri="{FF2B5EF4-FFF2-40B4-BE49-F238E27FC236}">
                  <a16:creationId xmlns:a16="http://schemas.microsoft.com/office/drawing/2014/main" id="{00904F9A-6C77-9D8E-682F-9DC9A6AB6324}"/>
                </a:ext>
              </a:extLst>
            </p:cNvPr>
            <p:cNvSpPr/>
            <p:nvPr/>
          </p:nvSpPr>
          <p:spPr>
            <a:xfrm>
              <a:off x="1795358" y="14157428"/>
              <a:ext cx="35548" cy="20606"/>
            </a:xfrm>
            <a:custGeom>
              <a:avLst/>
              <a:gdLst>
                <a:gd name="connsiteX0" fmla="*/ 15534 w 35548"/>
                <a:gd name="connsiteY0" fmla="*/ -4743 h 20606"/>
                <a:gd name="connsiteX1" fmla="*/ -2241 w 35548"/>
                <a:gd name="connsiteY1" fmla="*/ -15045 h 20606"/>
                <a:gd name="connsiteX2" fmla="*/ 15534 w 35548"/>
                <a:gd name="connsiteY2" fmla="*/ -25349 h 20606"/>
                <a:gd name="connsiteX3" fmla="*/ 33308 w 35548"/>
                <a:gd name="connsiteY3" fmla="*/ -15045 h 20606"/>
                <a:gd name="connsiteX4" fmla="*/ 15534 w 35548"/>
                <a:gd name="connsiteY4" fmla="*/ -4743 h 20606"/>
                <a:gd name="connsiteX5" fmla="*/ 15534 w 35548"/>
                <a:gd name="connsiteY5" fmla="*/ -21875 h 20606"/>
                <a:gd name="connsiteX6" fmla="*/ 1227 w 35548"/>
                <a:gd name="connsiteY6" fmla="*/ -15086 h 20606"/>
                <a:gd name="connsiteX7" fmla="*/ 15534 w 35548"/>
                <a:gd name="connsiteY7" fmla="*/ -8297 h 20606"/>
                <a:gd name="connsiteX8" fmla="*/ 29841 w 35548"/>
                <a:gd name="connsiteY8" fmla="*/ -15086 h 20606"/>
                <a:gd name="connsiteX9" fmla="*/ 15534 w 35548"/>
                <a:gd name="connsiteY9" fmla="*/ -21875 h 2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48" h="20606">
                  <a:moveTo>
                    <a:pt x="15534" y="-4743"/>
                  </a:moveTo>
                  <a:cubicBezTo>
                    <a:pt x="5571" y="-4743"/>
                    <a:pt x="-2241" y="-9255"/>
                    <a:pt x="-2241" y="-15045"/>
                  </a:cubicBezTo>
                  <a:cubicBezTo>
                    <a:pt x="-2241" y="-20836"/>
                    <a:pt x="5571" y="-25349"/>
                    <a:pt x="15534" y="-25349"/>
                  </a:cubicBezTo>
                  <a:cubicBezTo>
                    <a:pt x="25497" y="-25349"/>
                    <a:pt x="33308" y="-20836"/>
                    <a:pt x="33308" y="-15045"/>
                  </a:cubicBezTo>
                  <a:cubicBezTo>
                    <a:pt x="33308" y="-9255"/>
                    <a:pt x="25497" y="-4743"/>
                    <a:pt x="15534" y="-4743"/>
                  </a:cubicBezTo>
                  <a:close/>
                  <a:moveTo>
                    <a:pt x="15534" y="-21875"/>
                  </a:moveTo>
                  <a:cubicBezTo>
                    <a:pt x="7125" y="-21875"/>
                    <a:pt x="1227" y="-18281"/>
                    <a:pt x="1227" y="-15086"/>
                  </a:cubicBezTo>
                  <a:cubicBezTo>
                    <a:pt x="1227" y="-11851"/>
                    <a:pt x="7085" y="-8297"/>
                    <a:pt x="15534" y="-8297"/>
                  </a:cubicBezTo>
                  <a:cubicBezTo>
                    <a:pt x="23982" y="-8297"/>
                    <a:pt x="29841" y="-11891"/>
                    <a:pt x="29841" y="-15086"/>
                  </a:cubicBezTo>
                  <a:cubicBezTo>
                    <a:pt x="29801" y="-18281"/>
                    <a:pt x="23942" y="-21875"/>
                    <a:pt x="15534" y="-21875"/>
                  </a:cubicBezTo>
                  <a:close/>
                </a:path>
              </a:pathLst>
            </a:custGeom>
            <a:solidFill>
              <a:srgbClr val="191919"/>
            </a:solidFill>
            <a:ln w="399" cap="flat">
              <a:noFill/>
              <a:prstDash val="solid"/>
              <a:miter/>
            </a:ln>
          </p:spPr>
          <p:txBody>
            <a:bodyPr rtlCol="0" anchor="ctr"/>
            <a:lstStyle/>
            <a:p>
              <a:endParaRPr lang="fr-FR"/>
            </a:p>
          </p:txBody>
        </p:sp>
        <p:sp>
          <p:nvSpPr>
            <p:cNvPr id="4762" name="Forme libre 4761">
              <a:extLst>
                <a:ext uri="{FF2B5EF4-FFF2-40B4-BE49-F238E27FC236}">
                  <a16:creationId xmlns:a16="http://schemas.microsoft.com/office/drawing/2014/main" id="{662F18AB-FC5A-C187-09E9-72DFCAC7A2F7}"/>
                </a:ext>
              </a:extLst>
            </p:cNvPr>
            <p:cNvSpPr/>
            <p:nvPr/>
          </p:nvSpPr>
          <p:spPr>
            <a:xfrm>
              <a:off x="1749930" y="14081340"/>
              <a:ext cx="125864" cy="87631"/>
            </a:xfrm>
            <a:custGeom>
              <a:avLst/>
              <a:gdLst>
                <a:gd name="connsiteX0" fmla="*/ 38963 w 125864"/>
                <a:gd name="connsiteY0" fmla="*/ 40241 h 87631"/>
                <a:gd name="connsiteX1" fmla="*/ 18399 w 125864"/>
                <a:gd name="connsiteY1" fmla="*/ 18836 h 87631"/>
                <a:gd name="connsiteX2" fmla="*/ 69251 w 125864"/>
                <a:gd name="connsiteY2" fmla="*/ -16945 h 87631"/>
                <a:gd name="connsiteX3" fmla="*/ 123569 w 125864"/>
                <a:gd name="connsiteY3" fmla="*/ 4460 h 87631"/>
                <a:gd name="connsiteX4" fmla="*/ 78536 w 125864"/>
                <a:gd name="connsiteY4" fmla="*/ 30896 h 87631"/>
                <a:gd name="connsiteX5" fmla="*/ 38963 w 125864"/>
                <a:gd name="connsiteY5" fmla="*/ 40241 h 8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864" h="87631">
                  <a:moveTo>
                    <a:pt x="38963" y="40241"/>
                  </a:moveTo>
                  <a:cubicBezTo>
                    <a:pt x="31590" y="82652"/>
                    <a:pt x="-35162" y="57733"/>
                    <a:pt x="18399" y="18836"/>
                  </a:cubicBezTo>
                  <a:cubicBezTo>
                    <a:pt x="9472" y="-14230"/>
                    <a:pt x="52553" y="-29765"/>
                    <a:pt x="69251" y="-16945"/>
                  </a:cubicBezTo>
                  <a:cubicBezTo>
                    <a:pt x="93321" y="-35595"/>
                    <a:pt x="125124" y="-20460"/>
                    <a:pt x="123569" y="4460"/>
                  </a:cubicBezTo>
                  <a:cubicBezTo>
                    <a:pt x="124725" y="29738"/>
                    <a:pt x="99897" y="45672"/>
                    <a:pt x="78536" y="30896"/>
                  </a:cubicBezTo>
                  <a:cubicBezTo>
                    <a:pt x="73475" y="48428"/>
                    <a:pt x="48249" y="49586"/>
                    <a:pt x="38963" y="40241"/>
                  </a:cubicBezTo>
                  <a:close/>
                </a:path>
              </a:pathLst>
            </a:custGeom>
            <a:solidFill>
              <a:srgbClr val="191919"/>
            </a:solidFill>
            <a:ln w="399" cap="flat">
              <a:noFill/>
              <a:prstDash val="solid"/>
              <a:miter/>
            </a:ln>
          </p:spPr>
          <p:txBody>
            <a:bodyPr rtlCol="0" anchor="ctr"/>
            <a:lstStyle/>
            <a:p>
              <a:endParaRPr lang="fr-FR"/>
            </a:p>
          </p:txBody>
        </p:sp>
        <p:sp>
          <p:nvSpPr>
            <p:cNvPr id="4763" name="Forme libre 4762">
              <a:extLst>
                <a:ext uri="{FF2B5EF4-FFF2-40B4-BE49-F238E27FC236}">
                  <a16:creationId xmlns:a16="http://schemas.microsoft.com/office/drawing/2014/main" id="{1EEF2FF6-0895-6C22-E6BB-92FD6A68C75E}"/>
                </a:ext>
              </a:extLst>
            </p:cNvPr>
            <p:cNvSpPr/>
            <p:nvPr/>
          </p:nvSpPr>
          <p:spPr>
            <a:xfrm>
              <a:off x="1748146" y="14079609"/>
              <a:ext cx="129359" cy="91118"/>
            </a:xfrm>
            <a:custGeom>
              <a:avLst/>
              <a:gdLst>
                <a:gd name="connsiteX0" fmla="*/ 17314 w 129359"/>
                <a:gd name="connsiteY0" fmla="*/ 65853 h 91118"/>
                <a:gd name="connsiteX1" fmla="*/ -1218 w 129359"/>
                <a:gd name="connsiteY1" fmla="*/ 54551 h 91118"/>
                <a:gd name="connsiteX2" fmla="*/ 18191 w 129359"/>
                <a:gd name="connsiteY2" fmla="*/ 19888 h 91118"/>
                <a:gd name="connsiteX3" fmla="*/ 31940 w 129359"/>
                <a:gd name="connsiteY3" fmla="*/ -14057 h 91118"/>
                <a:gd name="connsiteX4" fmla="*/ 70995 w 129359"/>
                <a:gd name="connsiteY4" fmla="*/ -17331 h 91118"/>
                <a:gd name="connsiteX5" fmla="*/ 111126 w 129359"/>
                <a:gd name="connsiteY5" fmla="*/ -21125 h 91118"/>
                <a:gd name="connsiteX6" fmla="*/ 127067 w 129359"/>
                <a:gd name="connsiteY6" fmla="*/ 6270 h 91118"/>
                <a:gd name="connsiteX7" fmla="*/ 111206 w 129359"/>
                <a:gd name="connsiteY7" fmla="*/ 36541 h 91118"/>
                <a:gd name="connsiteX8" fmla="*/ 81237 w 129359"/>
                <a:gd name="connsiteY8" fmla="*/ 35383 h 91118"/>
                <a:gd name="connsiteX9" fmla="*/ 65176 w 129359"/>
                <a:gd name="connsiteY9" fmla="*/ 48561 h 91118"/>
                <a:gd name="connsiteX10" fmla="*/ 41823 w 129359"/>
                <a:gd name="connsiteY10" fmla="*/ 45207 h 91118"/>
                <a:gd name="connsiteX11" fmla="*/ 19625 w 129359"/>
                <a:gd name="connsiteY11" fmla="*/ 65813 h 91118"/>
                <a:gd name="connsiteX12" fmla="*/ 17314 w 129359"/>
                <a:gd name="connsiteY12" fmla="*/ 65853 h 91118"/>
                <a:gd name="connsiteX13" fmla="*/ 55771 w 129359"/>
                <a:gd name="connsiteY13" fmla="*/ -17891 h 91118"/>
                <a:gd name="connsiteX14" fmla="*/ 33892 w 129359"/>
                <a:gd name="connsiteY14" fmla="*/ -11181 h 91118"/>
                <a:gd name="connsiteX15" fmla="*/ 21897 w 129359"/>
                <a:gd name="connsiteY15" fmla="*/ 20128 h 91118"/>
                <a:gd name="connsiteX16" fmla="*/ 21219 w 129359"/>
                <a:gd name="connsiteY16" fmla="*/ 22005 h 91118"/>
                <a:gd name="connsiteX17" fmla="*/ 2090 w 129359"/>
                <a:gd name="connsiteY17" fmla="*/ 53314 h 91118"/>
                <a:gd name="connsiteX18" fmla="*/ 19346 w 129359"/>
                <a:gd name="connsiteY18" fmla="*/ 62259 h 91118"/>
                <a:gd name="connsiteX19" fmla="*/ 39033 w 129359"/>
                <a:gd name="connsiteY19" fmla="*/ 41652 h 91118"/>
                <a:gd name="connsiteX20" fmla="*/ 41066 w 129359"/>
                <a:gd name="connsiteY20" fmla="*/ 40215 h 91118"/>
                <a:gd name="connsiteX21" fmla="*/ 42022 w 129359"/>
                <a:gd name="connsiteY21" fmla="*/ 40694 h 91118"/>
                <a:gd name="connsiteX22" fmla="*/ 64339 w 129359"/>
                <a:gd name="connsiteY22" fmla="*/ 45087 h 91118"/>
                <a:gd name="connsiteX23" fmla="*/ 78686 w 129359"/>
                <a:gd name="connsiteY23" fmla="*/ 32108 h 91118"/>
                <a:gd name="connsiteX24" fmla="*/ 80838 w 129359"/>
                <a:gd name="connsiteY24" fmla="*/ 30910 h 91118"/>
                <a:gd name="connsiteX25" fmla="*/ 81356 w 129359"/>
                <a:gd name="connsiteY25" fmla="*/ 31150 h 91118"/>
                <a:gd name="connsiteX26" fmla="*/ 109572 w 129359"/>
                <a:gd name="connsiteY26" fmla="*/ 33386 h 91118"/>
                <a:gd name="connsiteX27" fmla="*/ 123640 w 129359"/>
                <a:gd name="connsiteY27" fmla="*/ 6230 h 91118"/>
                <a:gd name="connsiteX28" fmla="*/ 123640 w 129359"/>
                <a:gd name="connsiteY28" fmla="*/ 6031 h 91118"/>
                <a:gd name="connsiteX29" fmla="*/ 109532 w 129359"/>
                <a:gd name="connsiteY29" fmla="*/ -18130 h 91118"/>
                <a:gd name="connsiteX30" fmla="*/ 72111 w 129359"/>
                <a:gd name="connsiteY30" fmla="*/ -13857 h 91118"/>
                <a:gd name="connsiteX31" fmla="*/ 69959 w 129359"/>
                <a:gd name="connsiteY31" fmla="*/ -13857 h 91118"/>
                <a:gd name="connsiteX32" fmla="*/ 55771 w 129359"/>
                <a:gd name="connsiteY32" fmla="*/ -17891 h 91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9359" h="91118">
                  <a:moveTo>
                    <a:pt x="17314" y="65853"/>
                  </a:moveTo>
                  <a:cubicBezTo>
                    <a:pt x="8785" y="65853"/>
                    <a:pt x="1373" y="61420"/>
                    <a:pt x="-1218" y="54551"/>
                  </a:cubicBezTo>
                  <a:cubicBezTo>
                    <a:pt x="-6478" y="40534"/>
                    <a:pt x="9861" y="26118"/>
                    <a:pt x="18191" y="19888"/>
                  </a:cubicBezTo>
                  <a:cubicBezTo>
                    <a:pt x="14963" y="6310"/>
                    <a:pt x="19944" y="-6030"/>
                    <a:pt x="31940" y="-14057"/>
                  </a:cubicBezTo>
                  <a:cubicBezTo>
                    <a:pt x="44453" y="-22443"/>
                    <a:pt x="61271" y="-23761"/>
                    <a:pt x="70995" y="-17331"/>
                  </a:cubicBezTo>
                  <a:cubicBezTo>
                    <a:pt x="83309" y="-26317"/>
                    <a:pt x="98573" y="-27794"/>
                    <a:pt x="111126" y="-21125"/>
                  </a:cubicBezTo>
                  <a:cubicBezTo>
                    <a:pt x="121806" y="-15455"/>
                    <a:pt x="127744" y="-5231"/>
                    <a:pt x="127067" y="6270"/>
                  </a:cubicBezTo>
                  <a:cubicBezTo>
                    <a:pt x="127625" y="19209"/>
                    <a:pt x="121567" y="30790"/>
                    <a:pt x="111206" y="36541"/>
                  </a:cubicBezTo>
                  <a:cubicBezTo>
                    <a:pt x="101960" y="41693"/>
                    <a:pt x="90921" y="41213"/>
                    <a:pt x="81237" y="35383"/>
                  </a:cubicBezTo>
                  <a:cubicBezTo>
                    <a:pt x="78567" y="41932"/>
                    <a:pt x="72948" y="46564"/>
                    <a:pt x="65176" y="48561"/>
                  </a:cubicBezTo>
                  <a:cubicBezTo>
                    <a:pt x="56847" y="50718"/>
                    <a:pt x="47721" y="49320"/>
                    <a:pt x="41823" y="45207"/>
                  </a:cubicBezTo>
                  <a:cubicBezTo>
                    <a:pt x="39312" y="54831"/>
                    <a:pt x="32418" y="64575"/>
                    <a:pt x="19625" y="65813"/>
                  </a:cubicBezTo>
                  <a:cubicBezTo>
                    <a:pt x="18868" y="65813"/>
                    <a:pt x="18071" y="65853"/>
                    <a:pt x="17314" y="65853"/>
                  </a:cubicBezTo>
                  <a:close/>
                  <a:moveTo>
                    <a:pt x="55771" y="-17891"/>
                  </a:moveTo>
                  <a:cubicBezTo>
                    <a:pt x="48518" y="-17891"/>
                    <a:pt x="40468" y="-15614"/>
                    <a:pt x="33892" y="-11181"/>
                  </a:cubicBezTo>
                  <a:cubicBezTo>
                    <a:pt x="22893" y="-3793"/>
                    <a:pt x="18509" y="7628"/>
                    <a:pt x="21897" y="20128"/>
                  </a:cubicBezTo>
                  <a:cubicBezTo>
                    <a:pt x="22096" y="20846"/>
                    <a:pt x="21817" y="21565"/>
                    <a:pt x="21219" y="22005"/>
                  </a:cubicBezTo>
                  <a:cubicBezTo>
                    <a:pt x="-699" y="37939"/>
                    <a:pt x="536" y="49200"/>
                    <a:pt x="2090" y="53314"/>
                  </a:cubicBezTo>
                  <a:cubicBezTo>
                    <a:pt x="4362" y="59344"/>
                    <a:pt x="11456" y="63017"/>
                    <a:pt x="19346" y="62259"/>
                  </a:cubicBezTo>
                  <a:cubicBezTo>
                    <a:pt x="23172" y="61900"/>
                    <a:pt x="35965" y="59344"/>
                    <a:pt x="39033" y="41652"/>
                  </a:cubicBezTo>
                  <a:cubicBezTo>
                    <a:pt x="39193" y="40694"/>
                    <a:pt x="40109" y="40055"/>
                    <a:pt x="41066" y="40215"/>
                  </a:cubicBezTo>
                  <a:cubicBezTo>
                    <a:pt x="41424" y="40295"/>
                    <a:pt x="41743" y="40454"/>
                    <a:pt x="42022" y="40694"/>
                  </a:cubicBezTo>
                  <a:cubicBezTo>
                    <a:pt x="46685" y="45366"/>
                    <a:pt x="56090" y="47203"/>
                    <a:pt x="64339" y="45087"/>
                  </a:cubicBezTo>
                  <a:cubicBezTo>
                    <a:pt x="68604" y="43969"/>
                    <a:pt x="76176" y="40814"/>
                    <a:pt x="78686" y="32108"/>
                  </a:cubicBezTo>
                  <a:cubicBezTo>
                    <a:pt x="78965" y="31190"/>
                    <a:pt x="79922" y="30630"/>
                    <a:pt x="80838" y="30910"/>
                  </a:cubicBezTo>
                  <a:cubicBezTo>
                    <a:pt x="81038" y="30950"/>
                    <a:pt x="81197" y="31030"/>
                    <a:pt x="81356" y="31150"/>
                  </a:cubicBezTo>
                  <a:cubicBezTo>
                    <a:pt x="90483" y="37459"/>
                    <a:pt x="100764" y="38258"/>
                    <a:pt x="109572" y="33386"/>
                  </a:cubicBezTo>
                  <a:cubicBezTo>
                    <a:pt x="118778" y="28274"/>
                    <a:pt x="124198" y="17851"/>
                    <a:pt x="123640" y="6230"/>
                  </a:cubicBezTo>
                  <a:cubicBezTo>
                    <a:pt x="123640" y="6151"/>
                    <a:pt x="123640" y="6110"/>
                    <a:pt x="123640" y="6031"/>
                  </a:cubicBezTo>
                  <a:cubicBezTo>
                    <a:pt x="124277" y="-4073"/>
                    <a:pt x="119017" y="-13098"/>
                    <a:pt x="109532" y="-18130"/>
                  </a:cubicBezTo>
                  <a:cubicBezTo>
                    <a:pt x="100366" y="-23002"/>
                    <a:pt x="85740" y="-24440"/>
                    <a:pt x="72111" y="-13857"/>
                  </a:cubicBezTo>
                  <a:cubicBezTo>
                    <a:pt x="71473" y="-13378"/>
                    <a:pt x="70596" y="-13378"/>
                    <a:pt x="69959" y="-13857"/>
                  </a:cubicBezTo>
                  <a:cubicBezTo>
                    <a:pt x="66372" y="-16533"/>
                    <a:pt x="61311" y="-17891"/>
                    <a:pt x="55771" y="-17891"/>
                  </a:cubicBezTo>
                  <a:close/>
                </a:path>
              </a:pathLst>
            </a:custGeom>
            <a:solidFill>
              <a:srgbClr val="191919"/>
            </a:solidFill>
            <a:ln w="399" cap="flat">
              <a:noFill/>
              <a:prstDash val="solid"/>
              <a:miter/>
            </a:ln>
          </p:spPr>
          <p:txBody>
            <a:bodyPr rtlCol="0" anchor="ctr"/>
            <a:lstStyle/>
            <a:p>
              <a:endParaRPr lang="fr-FR"/>
            </a:p>
          </p:txBody>
        </p:sp>
        <p:grpSp>
          <p:nvGrpSpPr>
            <p:cNvPr id="4764" name="Graphique 2">
              <a:extLst>
                <a:ext uri="{FF2B5EF4-FFF2-40B4-BE49-F238E27FC236}">
                  <a16:creationId xmlns:a16="http://schemas.microsoft.com/office/drawing/2014/main" id="{EB314056-C18A-C968-1942-EA1672647C53}"/>
                </a:ext>
              </a:extLst>
            </p:cNvPr>
            <p:cNvGrpSpPr/>
            <p:nvPr/>
          </p:nvGrpSpPr>
          <p:grpSpPr>
            <a:xfrm>
              <a:off x="1587807" y="13946864"/>
              <a:ext cx="592284" cy="1149913"/>
              <a:chOff x="1587807" y="13946864"/>
              <a:chExt cx="592284" cy="1149913"/>
            </a:xfrm>
            <a:solidFill>
              <a:srgbClr val="191919"/>
            </a:solidFill>
          </p:grpSpPr>
          <p:sp>
            <p:nvSpPr>
              <p:cNvPr id="4775" name="Forme libre 4774">
                <a:extLst>
                  <a:ext uri="{FF2B5EF4-FFF2-40B4-BE49-F238E27FC236}">
                    <a16:creationId xmlns:a16="http://schemas.microsoft.com/office/drawing/2014/main" id="{35E69C96-834D-5A21-82A8-A9F5ACF92154}"/>
                  </a:ext>
                </a:extLst>
              </p:cNvPr>
              <p:cNvSpPr/>
              <p:nvPr/>
            </p:nvSpPr>
            <p:spPr>
              <a:xfrm>
                <a:off x="1694452" y="14125680"/>
                <a:ext cx="485639" cy="971097"/>
              </a:xfrm>
              <a:custGeom>
                <a:avLst/>
                <a:gdLst>
                  <a:gd name="connsiteX0" fmla="*/ 291583 w 485639"/>
                  <a:gd name="connsiteY0" fmla="*/ 944871 h 971097"/>
                  <a:gd name="connsiteX1" fmla="*/ 290467 w 485639"/>
                  <a:gd name="connsiteY1" fmla="*/ 944433 h 971097"/>
                  <a:gd name="connsiteX2" fmla="*/ 247506 w 485639"/>
                  <a:gd name="connsiteY2" fmla="*/ 907611 h 971097"/>
                  <a:gd name="connsiteX3" fmla="*/ 247307 w 485639"/>
                  <a:gd name="connsiteY3" fmla="*/ 905136 h 971097"/>
                  <a:gd name="connsiteX4" fmla="*/ 363676 w 485639"/>
                  <a:gd name="connsiteY4" fmla="*/ 767600 h 971097"/>
                  <a:gd name="connsiteX5" fmla="*/ 363118 w 485639"/>
                  <a:gd name="connsiteY5" fmla="*/ 767240 h 971097"/>
                  <a:gd name="connsiteX6" fmla="*/ 293536 w 485639"/>
                  <a:gd name="connsiteY6" fmla="*/ 691763 h 971097"/>
                  <a:gd name="connsiteX7" fmla="*/ 274646 w 485639"/>
                  <a:gd name="connsiteY7" fmla="*/ 602989 h 971097"/>
                  <a:gd name="connsiteX8" fmla="*/ 175932 w 485639"/>
                  <a:gd name="connsiteY8" fmla="*/ 573755 h 971097"/>
                  <a:gd name="connsiteX9" fmla="*/ 94434 w 485639"/>
                  <a:gd name="connsiteY9" fmla="*/ 511937 h 971097"/>
                  <a:gd name="connsiteX10" fmla="*/ 19791 w 485639"/>
                  <a:gd name="connsiteY10" fmla="*/ 341134 h 971097"/>
                  <a:gd name="connsiteX11" fmla="*/ 80725 w 485639"/>
                  <a:gd name="connsiteY11" fmla="*/ 182433 h 971097"/>
                  <a:gd name="connsiteX12" fmla="*/ 116831 w 485639"/>
                  <a:gd name="connsiteY12" fmla="*/ 76366 h 971097"/>
                  <a:gd name="connsiteX13" fmla="*/ 95789 w 485639"/>
                  <a:gd name="connsiteY13" fmla="*/ 74649 h 971097"/>
                  <a:gd name="connsiteX14" fmla="*/ 67334 w 485639"/>
                  <a:gd name="connsiteY14" fmla="*/ 73731 h 971097"/>
                  <a:gd name="connsiteX15" fmla="*/ 54502 w 485639"/>
                  <a:gd name="connsiteY15" fmla="*/ 79721 h 971097"/>
                  <a:gd name="connsiteX16" fmla="*/ 25609 w 485639"/>
                  <a:gd name="connsiteY16" fmla="*/ 84672 h 971097"/>
                  <a:gd name="connsiteX17" fmla="*/ 8233 w 485639"/>
                  <a:gd name="connsiteY17" fmla="*/ 79840 h 971097"/>
                  <a:gd name="connsiteX18" fmla="*/ -2487 w 485639"/>
                  <a:gd name="connsiteY18" fmla="*/ 55361 h 971097"/>
                  <a:gd name="connsiteX19" fmla="*/ 158118 w 485639"/>
                  <a:gd name="connsiteY19" fmla="*/ -26227 h 971097"/>
                  <a:gd name="connsiteX20" fmla="*/ 233439 w 485639"/>
                  <a:gd name="connsiteY20" fmla="*/ 3205 h 971097"/>
                  <a:gd name="connsiteX21" fmla="*/ 250097 w 485639"/>
                  <a:gd name="connsiteY21" fmla="*/ 185468 h 971097"/>
                  <a:gd name="connsiteX22" fmla="*/ 245195 w 485639"/>
                  <a:gd name="connsiteY22" fmla="*/ 226961 h 971097"/>
                  <a:gd name="connsiteX23" fmla="*/ 265360 w 485639"/>
                  <a:gd name="connsiteY23" fmla="*/ 300282 h 971097"/>
                  <a:gd name="connsiteX24" fmla="*/ 327570 w 485639"/>
                  <a:gd name="connsiteY24" fmla="*/ 372683 h 971097"/>
                  <a:gd name="connsiteX25" fmla="*/ 385555 w 485639"/>
                  <a:gd name="connsiteY25" fmla="*/ 410063 h 971097"/>
                  <a:gd name="connsiteX26" fmla="*/ 452865 w 485639"/>
                  <a:gd name="connsiteY26" fmla="*/ 457585 h 971097"/>
                  <a:gd name="connsiteX27" fmla="*/ 483153 w 485639"/>
                  <a:gd name="connsiteY27" fmla="*/ 551552 h 971097"/>
                  <a:gd name="connsiteX28" fmla="*/ 407593 w 485639"/>
                  <a:gd name="connsiteY28" fmla="*/ 667403 h 971097"/>
                  <a:gd name="connsiteX29" fmla="*/ 390138 w 485639"/>
                  <a:gd name="connsiteY29" fmla="*/ 699670 h 971097"/>
                  <a:gd name="connsiteX30" fmla="*/ 402173 w 485639"/>
                  <a:gd name="connsiteY30" fmla="*/ 732657 h 971097"/>
                  <a:gd name="connsiteX31" fmla="*/ 420505 w 485639"/>
                  <a:gd name="connsiteY31" fmla="*/ 760811 h 971097"/>
                  <a:gd name="connsiteX32" fmla="*/ 418911 w 485639"/>
                  <a:gd name="connsiteY32" fmla="*/ 781578 h 971097"/>
                  <a:gd name="connsiteX33" fmla="*/ 321193 w 485639"/>
                  <a:gd name="connsiteY33" fmla="*/ 890480 h 971097"/>
                  <a:gd name="connsiteX34" fmla="*/ 323744 w 485639"/>
                  <a:gd name="connsiteY34" fmla="*/ 901142 h 971097"/>
                  <a:gd name="connsiteX35" fmla="*/ 323465 w 485639"/>
                  <a:gd name="connsiteY35" fmla="*/ 902580 h 971097"/>
                  <a:gd name="connsiteX36" fmla="*/ 292938 w 485639"/>
                  <a:gd name="connsiteY36" fmla="*/ 944072 h 971097"/>
                  <a:gd name="connsiteX37" fmla="*/ 291583 w 485639"/>
                  <a:gd name="connsiteY37" fmla="*/ 944871 h 971097"/>
                  <a:gd name="connsiteX38" fmla="*/ 291583 w 485639"/>
                  <a:gd name="connsiteY38" fmla="*/ 944871 h 971097"/>
                  <a:gd name="connsiteX39" fmla="*/ 251093 w 485639"/>
                  <a:gd name="connsiteY39" fmla="*/ 906095 h 971097"/>
                  <a:gd name="connsiteX40" fmla="*/ 291304 w 485639"/>
                  <a:gd name="connsiteY40" fmla="*/ 940558 h 971097"/>
                  <a:gd name="connsiteX41" fmla="*/ 320237 w 485639"/>
                  <a:gd name="connsiteY41" fmla="*/ 901262 h 971097"/>
                  <a:gd name="connsiteX42" fmla="*/ 317686 w 485639"/>
                  <a:gd name="connsiteY42" fmla="*/ 890480 h 971097"/>
                  <a:gd name="connsiteX43" fmla="*/ 318085 w 485639"/>
                  <a:gd name="connsiteY43" fmla="*/ 888923 h 971097"/>
                  <a:gd name="connsiteX44" fmla="*/ 416400 w 485639"/>
                  <a:gd name="connsiteY44" fmla="*/ 779341 h 971097"/>
                  <a:gd name="connsiteX45" fmla="*/ 417676 w 485639"/>
                  <a:gd name="connsiteY45" fmla="*/ 762847 h 971097"/>
                  <a:gd name="connsiteX46" fmla="*/ 399304 w 485639"/>
                  <a:gd name="connsiteY46" fmla="*/ 734654 h 971097"/>
                  <a:gd name="connsiteX47" fmla="*/ 399224 w 485639"/>
                  <a:gd name="connsiteY47" fmla="*/ 734574 h 971097"/>
                  <a:gd name="connsiteX48" fmla="*/ 405202 w 485639"/>
                  <a:gd name="connsiteY48" fmla="*/ 665047 h 971097"/>
                  <a:gd name="connsiteX49" fmla="*/ 479686 w 485639"/>
                  <a:gd name="connsiteY49" fmla="*/ 551711 h 971097"/>
                  <a:gd name="connsiteX50" fmla="*/ 383881 w 485639"/>
                  <a:gd name="connsiteY50" fmla="*/ 413298 h 971097"/>
                  <a:gd name="connsiteX51" fmla="*/ 325258 w 485639"/>
                  <a:gd name="connsiteY51" fmla="*/ 375478 h 971097"/>
                  <a:gd name="connsiteX52" fmla="*/ 262292 w 485639"/>
                  <a:gd name="connsiteY52" fmla="*/ 302159 h 971097"/>
                  <a:gd name="connsiteX53" fmla="*/ 241688 w 485639"/>
                  <a:gd name="connsiteY53" fmla="*/ 227121 h 971097"/>
                  <a:gd name="connsiteX54" fmla="*/ 246630 w 485639"/>
                  <a:gd name="connsiteY54" fmla="*/ 185069 h 971097"/>
                  <a:gd name="connsiteX55" fmla="*/ 230769 w 485639"/>
                  <a:gd name="connsiteY55" fmla="*/ 5601 h 971097"/>
                  <a:gd name="connsiteX56" fmla="*/ 158078 w 485639"/>
                  <a:gd name="connsiteY56" fmla="*/ -22632 h 971097"/>
                  <a:gd name="connsiteX57" fmla="*/ 980 w 485639"/>
                  <a:gd name="connsiteY57" fmla="*/ 55480 h 971097"/>
                  <a:gd name="connsiteX58" fmla="*/ 10346 w 485639"/>
                  <a:gd name="connsiteY58" fmla="*/ 77165 h 971097"/>
                  <a:gd name="connsiteX59" fmla="*/ 25171 w 485639"/>
                  <a:gd name="connsiteY59" fmla="*/ 81278 h 971097"/>
                  <a:gd name="connsiteX60" fmla="*/ 26087 w 485639"/>
                  <a:gd name="connsiteY60" fmla="*/ 81278 h 971097"/>
                  <a:gd name="connsiteX61" fmla="*/ 52509 w 485639"/>
                  <a:gd name="connsiteY61" fmla="*/ 76926 h 971097"/>
                  <a:gd name="connsiteX62" fmla="*/ 66737 w 485639"/>
                  <a:gd name="connsiteY62" fmla="*/ 70376 h 971097"/>
                  <a:gd name="connsiteX63" fmla="*/ 96187 w 485639"/>
                  <a:gd name="connsiteY63" fmla="*/ 71254 h 971097"/>
                  <a:gd name="connsiteX64" fmla="*/ 117747 w 485639"/>
                  <a:gd name="connsiteY64" fmla="*/ 72932 h 971097"/>
                  <a:gd name="connsiteX65" fmla="*/ 119182 w 485639"/>
                  <a:gd name="connsiteY65" fmla="*/ 73690 h 971097"/>
                  <a:gd name="connsiteX66" fmla="*/ 83754 w 485639"/>
                  <a:gd name="connsiteY66" fmla="*/ 184270 h 971097"/>
                  <a:gd name="connsiteX67" fmla="*/ 23298 w 485639"/>
                  <a:gd name="connsiteY67" fmla="*/ 341215 h 971097"/>
                  <a:gd name="connsiteX68" fmla="*/ 97024 w 485639"/>
                  <a:gd name="connsiteY68" fmla="*/ 509621 h 971097"/>
                  <a:gd name="connsiteX69" fmla="*/ 177566 w 485639"/>
                  <a:gd name="connsiteY69" fmla="*/ 570721 h 971097"/>
                  <a:gd name="connsiteX70" fmla="*/ 276798 w 485639"/>
                  <a:gd name="connsiteY70" fmla="*/ 599754 h 971097"/>
                  <a:gd name="connsiteX71" fmla="*/ 278033 w 485639"/>
                  <a:gd name="connsiteY71" fmla="*/ 600393 h 971097"/>
                  <a:gd name="connsiteX72" fmla="*/ 278392 w 485639"/>
                  <a:gd name="connsiteY72" fmla="*/ 601710 h 971097"/>
                  <a:gd name="connsiteX73" fmla="*/ 296724 w 485639"/>
                  <a:gd name="connsiteY73" fmla="*/ 690247 h 971097"/>
                  <a:gd name="connsiteX74" fmla="*/ 364991 w 485639"/>
                  <a:gd name="connsiteY74" fmla="*/ 764326 h 971097"/>
                  <a:gd name="connsiteX75" fmla="*/ 365111 w 485639"/>
                  <a:gd name="connsiteY75" fmla="*/ 764406 h 971097"/>
                  <a:gd name="connsiteX76" fmla="*/ 367183 w 485639"/>
                  <a:gd name="connsiteY76" fmla="*/ 765483 h 971097"/>
                  <a:gd name="connsiteX77" fmla="*/ 368179 w 485639"/>
                  <a:gd name="connsiteY77" fmla="*/ 767759 h 971097"/>
                  <a:gd name="connsiteX78" fmla="*/ 367900 w 485639"/>
                  <a:gd name="connsiteY78" fmla="*/ 768238 h 971097"/>
                  <a:gd name="connsiteX79" fmla="*/ 251093 w 485639"/>
                  <a:gd name="connsiteY79" fmla="*/ 906095 h 97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485639" h="971097">
                    <a:moveTo>
                      <a:pt x="291583" y="944871"/>
                    </a:moveTo>
                    <a:cubicBezTo>
                      <a:pt x="291185" y="944871"/>
                      <a:pt x="290746" y="944712"/>
                      <a:pt x="290467" y="944433"/>
                    </a:cubicBezTo>
                    <a:lnTo>
                      <a:pt x="247506" y="907611"/>
                    </a:lnTo>
                    <a:cubicBezTo>
                      <a:pt x="246789" y="906973"/>
                      <a:pt x="246670" y="905895"/>
                      <a:pt x="247307" y="905136"/>
                    </a:cubicBezTo>
                    <a:lnTo>
                      <a:pt x="363676" y="767600"/>
                    </a:lnTo>
                    <a:cubicBezTo>
                      <a:pt x="363477" y="767480"/>
                      <a:pt x="363277" y="767360"/>
                      <a:pt x="363118" y="767240"/>
                    </a:cubicBezTo>
                    <a:cubicBezTo>
                      <a:pt x="334743" y="751027"/>
                      <a:pt x="310035" y="724230"/>
                      <a:pt x="293536" y="691763"/>
                    </a:cubicBezTo>
                    <a:cubicBezTo>
                      <a:pt x="278392" y="661893"/>
                      <a:pt x="271537" y="629664"/>
                      <a:pt x="274646" y="602989"/>
                    </a:cubicBezTo>
                    <a:cubicBezTo>
                      <a:pt x="240732" y="599913"/>
                      <a:pt x="207495" y="590049"/>
                      <a:pt x="175932" y="573755"/>
                    </a:cubicBezTo>
                    <a:cubicBezTo>
                      <a:pt x="145724" y="558142"/>
                      <a:pt x="118305" y="537375"/>
                      <a:pt x="94434" y="511937"/>
                    </a:cubicBezTo>
                    <a:cubicBezTo>
                      <a:pt x="46970" y="461459"/>
                      <a:pt x="19791" y="399201"/>
                      <a:pt x="19791" y="341134"/>
                    </a:cubicBezTo>
                    <a:cubicBezTo>
                      <a:pt x="19791" y="289259"/>
                      <a:pt x="52151" y="232512"/>
                      <a:pt x="80725" y="182433"/>
                    </a:cubicBezTo>
                    <a:cubicBezTo>
                      <a:pt x="107027" y="136348"/>
                      <a:pt x="129783" y="96453"/>
                      <a:pt x="116831" y="76366"/>
                    </a:cubicBezTo>
                    <a:cubicBezTo>
                      <a:pt x="109737" y="76286"/>
                      <a:pt x="102643" y="75448"/>
                      <a:pt x="95789" y="74649"/>
                    </a:cubicBezTo>
                    <a:cubicBezTo>
                      <a:pt x="85587" y="73451"/>
                      <a:pt x="75942" y="72333"/>
                      <a:pt x="67334" y="73731"/>
                    </a:cubicBezTo>
                    <a:cubicBezTo>
                      <a:pt x="61954" y="74649"/>
                      <a:pt x="58328" y="77125"/>
                      <a:pt x="54502" y="79721"/>
                    </a:cubicBezTo>
                    <a:cubicBezTo>
                      <a:pt x="47886" y="84233"/>
                      <a:pt x="41072" y="88946"/>
                      <a:pt x="25609" y="84672"/>
                    </a:cubicBezTo>
                    <a:cubicBezTo>
                      <a:pt x="21345" y="85591"/>
                      <a:pt x="14251" y="84513"/>
                      <a:pt x="8233" y="79840"/>
                    </a:cubicBezTo>
                    <a:cubicBezTo>
                      <a:pt x="3332" y="76086"/>
                      <a:pt x="-2487" y="68779"/>
                      <a:pt x="-2487" y="55361"/>
                    </a:cubicBezTo>
                    <a:cubicBezTo>
                      <a:pt x="-2487" y="13229"/>
                      <a:pt x="107944" y="-26227"/>
                      <a:pt x="158118" y="-26227"/>
                    </a:cubicBezTo>
                    <a:cubicBezTo>
                      <a:pt x="191355" y="-26227"/>
                      <a:pt x="216701" y="-16322"/>
                      <a:pt x="233439" y="3205"/>
                    </a:cubicBezTo>
                    <a:cubicBezTo>
                      <a:pt x="271139" y="47174"/>
                      <a:pt x="258506" y="130398"/>
                      <a:pt x="250097" y="185468"/>
                    </a:cubicBezTo>
                    <a:cubicBezTo>
                      <a:pt x="247467" y="202680"/>
                      <a:pt x="245195" y="217576"/>
                      <a:pt x="245195" y="226961"/>
                    </a:cubicBezTo>
                    <a:cubicBezTo>
                      <a:pt x="245195" y="252399"/>
                      <a:pt x="251811" y="276360"/>
                      <a:pt x="265360" y="300282"/>
                    </a:cubicBezTo>
                    <a:cubicBezTo>
                      <a:pt x="278791" y="323962"/>
                      <a:pt x="299155" y="347644"/>
                      <a:pt x="327570" y="372683"/>
                    </a:cubicBezTo>
                    <a:cubicBezTo>
                      <a:pt x="345105" y="388139"/>
                      <a:pt x="365669" y="399280"/>
                      <a:pt x="385555" y="410063"/>
                    </a:cubicBezTo>
                    <a:cubicBezTo>
                      <a:pt x="410821" y="423720"/>
                      <a:pt x="434653" y="436660"/>
                      <a:pt x="452865" y="457585"/>
                    </a:cubicBezTo>
                    <a:cubicBezTo>
                      <a:pt x="473549" y="481346"/>
                      <a:pt x="483153" y="511177"/>
                      <a:pt x="483153" y="551552"/>
                    </a:cubicBezTo>
                    <a:cubicBezTo>
                      <a:pt x="483153" y="593205"/>
                      <a:pt x="430229" y="645200"/>
                      <a:pt x="407593" y="667403"/>
                    </a:cubicBezTo>
                    <a:cubicBezTo>
                      <a:pt x="395518" y="679265"/>
                      <a:pt x="390138" y="689208"/>
                      <a:pt x="390138" y="699670"/>
                    </a:cubicBezTo>
                    <a:cubicBezTo>
                      <a:pt x="390138" y="709216"/>
                      <a:pt x="394561" y="719000"/>
                      <a:pt x="402173" y="732657"/>
                    </a:cubicBezTo>
                    <a:lnTo>
                      <a:pt x="420505" y="760811"/>
                    </a:lnTo>
                    <a:cubicBezTo>
                      <a:pt x="424730" y="767281"/>
                      <a:pt x="424052" y="775826"/>
                      <a:pt x="418911" y="781578"/>
                    </a:cubicBezTo>
                    <a:lnTo>
                      <a:pt x="321193" y="890480"/>
                    </a:lnTo>
                    <a:lnTo>
                      <a:pt x="323744" y="901142"/>
                    </a:lnTo>
                    <a:cubicBezTo>
                      <a:pt x="323864" y="901662"/>
                      <a:pt x="323744" y="902181"/>
                      <a:pt x="323465" y="902580"/>
                    </a:cubicBezTo>
                    <a:lnTo>
                      <a:pt x="292938" y="944072"/>
                    </a:lnTo>
                    <a:cubicBezTo>
                      <a:pt x="292659" y="944592"/>
                      <a:pt x="292141" y="944871"/>
                      <a:pt x="291583" y="944871"/>
                    </a:cubicBezTo>
                    <a:lnTo>
                      <a:pt x="291583" y="944871"/>
                    </a:lnTo>
                    <a:close/>
                    <a:moveTo>
                      <a:pt x="251093" y="906095"/>
                    </a:moveTo>
                    <a:lnTo>
                      <a:pt x="291304" y="940558"/>
                    </a:lnTo>
                    <a:lnTo>
                      <a:pt x="320237" y="901262"/>
                    </a:lnTo>
                    <a:lnTo>
                      <a:pt x="317686" y="890480"/>
                    </a:lnTo>
                    <a:cubicBezTo>
                      <a:pt x="317567" y="889921"/>
                      <a:pt x="317686" y="889322"/>
                      <a:pt x="318085" y="888923"/>
                    </a:cubicBezTo>
                    <a:lnTo>
                      <a:pt x="416400" y="779341"/>
                    </a:lnTo>
                    <a:cubicBezTo>
                      <a:pt x="420505" y="774748"/>
                      <a:pt x="421023" y="768000"/>
                      <a:pt x="417676" y="762847"/>
                    </a:cubicBezTo>
                    <a:lnTo>
                      <a:pt x="399304" y="734654"/>
                    </a:lnTo>
                    <a:cubicBezTo>
                      <a:pt x="399264" y="734613"/>
                      <a:pt x="399264" y="734574"/>
                      <a:pt x="399224" y="734574"/>
                    </a:cubicBezTo>
                    <a:cubicBezTo>
                      <a:pt x="384957" y="709016"/>
                      <a:pt x="378222" y="691563"/>
                      <a:pt x="405202" y="665047"/>
                    </a:cubicBezTo>
                    <a:cubicBezTo>
                      <a:pt x="427479" y="643162"/>
                      <a:pt x="479686" y="591887"/>
                      <a:pt x="479686" y="551711"/>
                    </a:cubicBezTo>
                    <a:cubicBezTo>
                      <a:pt x="479686" y="465173"/>
                      <a:pt x="433138" y="439973"/>
                      <a:pt x="383881" y="413298"/>
                    </a:cubicBezTo>
                    <a:cubicBezTo>
                      <a:pt x="363795" y="402434"/>
                      <a:pt x="343072" y="391173"/>
                      <a:pt x="325258" y="375478"/>
                    </a:cubicBezTo>
                    <a:cubicBezTo>
                      <a:pt x="296525" y="350160"/>
                      <a:pt x="275961" y="326199"/>
                      <a:pt x="262292" y="302159"/>
                    </a:cubicBezTo>
                    <a:cubicBezTo>
                      <a:pt x="248423" y="277718"/>
                      <a:pt x="241688" y="253198"/>
                      <a:pt x="241688" y="227121"/>
                    </a:cubicBezTo>
                    <a:cubicBezTo>
                      <a:pt x="241688" y="217456"/>
                      <a:pt x="243960" y="202441"/>
                      <a:pt x="246630" y="185069"/>
                    </a:cubicBezTo>
                    <a:cubicBezTo>
                      <a:pt x="254919" y="130638"/>
                      <a:pt x="267433" y="48372"/>
                      <a:pt x="230769" y="5601"/>
                    </a:cubicBezTo>
                    <a:cubicBezTo>
                      <a:pt x="214708" y="-13128"/>
                      <a:pt x="190279" y="-22632"/>
                      <a:pt x="158078" y="-22632"/>
                    </a:cubicBezTo>
                    <a:cubicBezTo>
                      <a:pt x="108701" y="-22632"/>
                      <a:pt x="980" y="16583"/>
                      <a:pt x="980" y="55480"/>
                    </a:cubicBezTo>
                    <a:cubicBezTo>
                      <a:pt x="980" y="67461"/>
                      <a:pt x="6081" y="73890"/>
                      <a:pt x="10346" y="77165"/>
                    </a:cubicBezTo>
                    <a:cubicBezTo>
                      <a:pt x="15447" y="81078"/>
                      <a:pt x="21664" y="82197"/>
                      <a:pt x="25171" y="81278"/>
                    </a:cubicBezTo>
                    <a:cubicBezTo>
                      <a:pt x="25489" y="81198"/>
                      <a:pt x="25808" y="81198"/>
                      <a:pt x="26087" y="81278"/>
                    </a:cubicBezTo>
                    <a:cubicBezTo>
                      <a:pt x="40275" y="85312"/>
                      <a:pt x="46213" y="81238"/>
                      <a:pt x="52509" y="76926"/>
                    </a:cubicBezTo>
                    <a:cubicBezTo>
                      <a:pt x="56494" y="74210"/>
                      <a:pt x="60599" y="71375"/>
                      <a:pt x="66737" y="70376"/>
                    </a:cubicBezTo>
                    <a:cubicBezTo>
                      <a:pt x="75823" y="68858"/>
                      <a:pt x="85706" y="70017"/>
                      <a:pt x="96187" y="71254"/>
                    </a:cubicBezTo>
                    <a:cubicBezTo>
                      <a:pt x="103241" y="72093"/>
                      <a:pt x="110574" y="72932"/>
                      <a:pt x="117747" y="72932"/>
                    </a:cubicBezTo>
                    <a:cubicBezTo>
                      <a:pt x="118305" y="72932"/>
                      <a:pt x="118863" y="73211"/>
                      <a:pt x="119182" y="73690"/>
                    </a:cubicBezTo>
                    <a:cubicBezTo>
                      <a:pt x="134446" y="95375"/>
                      <a:pt x="110933" y="136548"/>
                      <a:pt x="83754" y="184270"/>
                    </a:cubicBezTo>
                    <a:cubicBezTo>
                      <a:pt x="55418" y="233949"/>
                      <a:pt x="23298" y="290258"/>
                      <a:pt x="23298" y="341215"/>
                    </a:cubicBezTo>
                    <a:cubicBezTo>
                      <a:pt x="23298" y="398402"/>
                      <a:pt x="50158" y="459782"/>
                      <a:pt x="97024" y="509621"/>
                    </a:cubicBezTo>
                    <a:cubicBezTo>
                      <a:pt x="120617" y="534739"/>
                      <a:pt x="147716" y="555306"/>
                      <a:pt x="177566" y="570721"/>
                    </a:cubicBezTo>
                    <a:cubicBezTo>
                      <a:pt x="209328" y="587133"/>
                      <a:pt x="242684" y="596879"/>
                      <a:pt x="276798" y="599754"/>
                    </a:cubicBezTo>
                    <a:cubicBezTo>
                      <a:pt x="277276" y="599794"/>
                      <a:pt x="277715" y="600033"/>
                      <a:pt x="278033" y="600393"/>
                    </a:cubicBezTo>
                    <a:cubicBezTo>
                      <a:pt x="278352" y="600752"/>
                      <a:pt x="278472" y="601231"/>
                      <a:pt x="278392" y="601710"/>
                    </a:cubicBezTo>
                    <a:cubicBezTo>
                      <a:pt x="274845" y="628067"/>
                      <a:pt x="281540" y="660334"/>
                      <a:pt x="296724" y="690247"/>
                    </a:cubicBezTo>
                    <a:cubicBezTo>
                      <a:pt x="312904" y="722154"/>
                      <a:pt x="337134" y="748432"/>
                      <a:pt x="364991" y="764326"/>
                    </a:cubicBezTo>
                    <a:cubicBezTo>
                      <a:pt x="365031" y="764365"/>
                      <a:pt x="365071" y="764365"/>
                      <a:pt x="365111" y="764406"/>
                    </a:cubicBezTo>
                    <a:cubicBezTo>
                      <a:pt x="365708" y="764805"/>
                      <a:pt x="366426" y="765164"/>
                      <a:pt x="367183" y="765483"/>
                    </a:cubicBezTo>
                    <a:cubicBezTo>
                      <a:pt x="368060" y="765842"/>
                      <a:pt x="368538" y="766841"/>
                      <a:pt x="368179" y="767759"/>
                    </a:cubicBezTo>
                    <a:cubicBezTo>
                      <a:pt x="368100" y="767920"/>
                      <a:pt x="368020" y="768120"/>
                      <a:pt x="367900" y="768238"/>
                    </a:cubicBezTo>
                    <a:lnTo>
                      <a:pt x="251093" y="906095"/>
                    </a:lnTo>
                    <a:close/>
                  </a:path>
                </a:pathLst>
              </a:custGeom>
              <a:solidFill>
                <a:srgbClr val="191919"/>
              </a:solidFill>
              <a:ln w="399" cap="flat">
                <a:noFill/>
                <a:prstDash val="solid"/>
                <a:miter/>
              </a:ln>
            </p:spPr>
            <p:txBody>
              <a:bodyPr rtlCol="0" anchor="ctr"/>
              <a:lstStyle/>
              <a:p>
                <a:endParaRPr lang="fr-FR"/>
              </a:p>
            </p:txBody>
          </p:sp>
          <p:sp>
            <p:nvSpPr>
              <p:cNvPr id="4776" name="Forme libre 4775">
                <a:extLst>
                  <a:ext uri="{FF2B5EF4-FFF2-40B4-BE49-F238E27FC236}">
                    <a16:creationId xmlns:a16="http://schemas.microsoft.com/office/drawing/2014/main" id="{FC2EE883-311A-5945-FF36-35E6F4B7BEA0}"/>
                  </a:ext>
                </a:extLst>
              </p:cNvPr>
              <p:cNvSpPr/>
              <p:nvPr/>
            </p:nvSpPr>
            <p:spPr>
              <a:xfrm>
                <a:off x="1971744" y="14680036"/>
                <a:ext cx="46326" cy="363707"/>
              </a:xfrm>
              <a:custGeom>
                <a:avLst/>
                <a:gdLst>
                  <a:gd name="connsiteX0" fmla="*/ -848 w 46326"/>
                  <a:gd name="connsiteY0" fmla="*/ 48336 h 363707"/>
                  <a:gd name="connsiteX1" fmla="*/ -2601 w 46326"/>
                  <a:gd name="connsiteY1" fmla="*/ 46578 h 363707"/>
                  <a:gd name="connsiteX2" fmla="*/ -2601 w 46326"/>
                  <a:gd name="connsiteY2" fmla="*/ 46340 h 363707"/>
                  <a:gd name="connsiteX3" fmla="*/ 21310 w 46326"/>
                  <a:gd name="connsiteY3" fmla="*/ -22030 h 363707"/>
                  <a:gd name="connsiteX4" fmla="*/ 24140 w 46326"/>
                  <a:gd name="connsiteY4" fmla="*/ -26063 h 363707"/>
                  <a:gd name="connsiteX5" fmla="*/ 26610 w 46326"/>
                  <a:gd name="connsiteY5" fmla="*/ -26342 h 363707"/>
                  <a:gd name="connsiteX6" fmla="*/ 26889 w 46326"/>
                  <a:gd name="connsiteY6" fmla="*/ -23866 h 363707"/>
                  <a:gd name="connsiteX7" fmla="*/ 24259 w 46326"/>
                  <a:gd name="connsiteY7" fmla="*/ -20113 h 363707"/>
                  <a:gd name="connsiteX8" fmla="*/ 866 w 46326"/>
                  <a:gd name="connsiteY8" fmla="*/ 46858 h 363707"/>
                  <a:gd name="connsiteX9" fmla="*/ -848 w 46326"/>
                  <a:gd name="connsiteY9" fmla="*/ 48336 h 363707"/>
                  <a:gd name="connsiteX10" fmla="*/ -848 w 46326"/>
                  <a:gd name="connsiteY10" fmla="*/ 48336 h 363707"/>
                  <a:gd name="connsiteX11" fmla="*/ 41954 w 46326"/>
                  <a:gd name="connsiteY11" fmla="*/ 336985 h 363707"/>
                  <a:gd name="connsiteX12" fmla="*/ 40280 w 46326"/>
                  <a:gd name="connsiteY12" fmla="*/ 335707 h 363707"/>
                  <a:gd name="connsiteX13" fmla="*/ 37610 w 46326"/>
                  <a:gd name="connsiteY13" fmla="*/ 325764 h 363707"/>
                  <a:gd name="connsiteX14" fmla="*/ 38885 w 46326"/>
                  <a:gd name="connsiteY14" fmla="*/ 323647 h 363707"/>
                  <a:gd name="connsiteX15" fmla="*/ 40997 w 46326"/>
                  <a:gd name="connsiteY15" fmla="*/ 324845 h 363707"/>
                  <a:gd name="connsiteX16" fmla="*/ 43667 w 46326"/>
                  <a:gd name="connsiteY16" fmla="*/ 334788 h 363707"/>
                  <a:gd name="connsiteX17" fmla="*/ 42432 w 46326"/>
                  <a:gd name="connsiteY17" fmla="*/ 336946 h 363707"/>
                  <a:gd name="connsiteX18" fmla="*/ 41954 w 46326"/>
                  <a:gd name="connsiteY18" fmla="*/ 336985 h 363707"/>
                  <a:gd name="connsiteX19" fmla="*/ 41954 w 46326"/>
                  <a:gd name="connsiteY19" fmla="*/ 336985 h 36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326" h="363707">
                    <a:moveTo>
                      <a:pt x="-848" y="48336"/>
                    </a:moveTo>
                    <a:cubicBezTo>
                      <a:pt x="-1804" y="48336"/>
                      <a:pt x="-2601" y="47538"/>
                      <a:pt x="-2601" y="46578"/>
                    </a:cubicBezTo>
                    <a:cubicBezTo>
                      <a:pt x="-2601" y="46499"/>
                      <a:pt x="-2601" y="46419"/>
                      <a:pt x="-2601" y="46340"/>
                    </a:cubicBezTo>
                    <a:cubicBezTo>
                      <a:pt x="2779" y="9479"/>
                      <a:pt x="15930" y="-13762"/>
                      <a:pt x="21310" y="-22030"/>
                    </a:cubicBezTo>
                    <a:cubicBezTo>
                      <a:pt x="23024" y="-24665"/>
                      <a:pt x="24100" y="-25983"/>
                      <a:pt x="24140" y="-26063"/>
                    </a:cubicBezTo>
                    <a:cubicBezTo>
                      <a:pt x="24737" y="-26822"/>
                      <a:pt x="25853" y="-26941"/>
                      <a:pt x="26610" y="-26342"/>
                    </a:cubicBezTo>
                    <a:cubicBezTo>
                      <a:pt x="27368" y="-25743"/>
                      <a:pt x="27487" y="-24626"/>
                      <a:pt x="26889" y="-23866"/>
                    </a:cubicBezTo>
                    <a:cubicBezTo>
                      <a:pt x="26889" y="-23866"/>
                      <a:pt x="25853" y="-22589"/>
                      <a:pt x="24259" y="-20113"/>
                    </a:cubicBezTo>
                    <a:cubicBezTo>
                      <a:pt x="18999" y="-12046"/>
                      <a:pt x="6166" y="10677"/>
                      <a:pt x="866" y="46858"/>
                    </a:cubicBezTo>
                    <a:cubicBezTo>
                      <a:pt x="786" y="47697"/>
                      <a:pt x="29" y="48336"/>
                      <a:pt x="-848" y="48336"/>
                    </a:cubicBezTo>
                    <a:lnTo>
                      <a:pt x="-848" y="48336"/>
                    </a:lnTo>
                    <a:close/>
                    <a:moveTo>
                      <a:pt x="41954" y="336985"/>
                    </a:moveTo>
                    <a:cubicBezTo>
                      <a:pt x="41157" y="336985"/>
                      <a:pt x="40479" y="336467"/>
                      <a:pt x="40280" y="335707"/>
                    </a:cubicBezTo>
                    <a:lnTo>
                      <a:pt x="37610" y="325764"/>
                    </a:lnTo>
                    <a:cubicBezTo>
                      <a:pt x="37371" y="324845"/>
                      <a:pt x="37928" y="323887"/>
                      <a:pt x="38885" y="323647"/>
                    </a:cubicBezTo>
                    <a:cubicBezTo>
                      <a:pt x="39802" y="323407"/>
                      <a:pt x="40718" y="323967"/>
                      <a:pt x="40997" y="324845"/>
                    </a:cubicBezTo>
                    <a:lnTo>
                      <a:pt x="43667" y="334788"/>
                    </a:lnTo>
                    <a:cubicBezTo>
                      <a:pt x="43906" y="335707"/>
                      <a:pt x="43388" y="336667"/>
                      <a:pt x="42432" y="336946"/>
                    </a:cubicBezTo>
                    <a:cubicBezTo>
                      <a:pt x="42272" y="336946"/>
                      <a:pt x="42113" y="336985"/>
                      <a:pt x="41954" y="336985"/>
                    </a:cubicBezTo>
                    <a:lnTo>
                      <a:pt x="41954" y="336985"/>
                    </a:lnTo>
                    <a:close/>
                  </a:path>
                </a:pathLst>
              </a:custGeom>
              <a:solidFill>
                <a:srgbClr val="191919"/>
              </a:solidFill>
              <a:ln w="399" cap="flat">
                <a:noFill/>
                <a:prstDash val="solid"/>
                <a:miter/>
              </a:ln>
            </p:spPr>
            <p:txBody>
              <a:bodyPr rtlCol="0" anchor="ctr"/>
              <a:lstStyle/>
              <a:p>
                <a:endParaRPr lang="fr-FR"/>
              </a:p>
            </p:txBody>
          </p:sp>
          <p:sp>
            <p:nvSpPr>
              <p:cNvPr id="4777" name="Forme libre 4776">
                <a:extLst>
                  <a:ext uri="{FF2B5EF4-FFF2-40B4-BE49-F238E27FC236}">
                    <a16:creationId xmlns:a16="http://schemas.microsoft.com/office/drawing/2014/main" id="{534F8126-B7AD-0C1A-DCA3-B6DAFC6D7279}"/>
                  </a:ext>
                </a:extLst>
              </p:cNvPr>
              <p:cNvSpPr/>
              <p:nvPr/>
            </p:nvSpPr>
            <p:spPr>
              <a:xfrm>
                <a:off x="1821620" y="14164257"/>
                <a:ext cx="1833" cy="1837"/>
              </a:xfrm>
              <a:custGeom>
                <a:avLst/>
                <a:gdLst>
                  <a:gd name="connsiteX0" fmla="*/ -426 w 1833"/>
                  <a:gd name="connsiteY0" fmla="*/ -24425 h 1837"/>
                  <a:gd name="connsiteX1" fmla="*/ -1343 w 1833"/>
                  <a:gd name="connsiteY1" fmla="*/ -23506 h 1837"/>
                  <a:gd name="connsiteX2" fmla="*/ -2259 w 1833"/>
                  <a:gd name="connsiteY2" fmla="*/ -24425 h 1837"/>
                  <a:gd name="connsiteX3" fmla="*/ -1343 w 1833"/>
                  <a:gd name="connsiteY3" fmla="*/ -25344 h 1837"/>
                  <a:gd name="connsiteX4" fmla="*/ -426 w 1833"/>
                  <a:gd name="connsiteY4" fmla="*/ -24425 h 1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3" h="1837">
                    <a:moveTo>
                      <a:pt x="-426" y="-24425"/>
                    </a:moveTo>
                    <a:cubicBezTo>
                      <a:pt x="-426" y="-23918"/>
                      <a:pt x="-836" y="-23506"/>
                      <a:pt x="-1343" y="-23506"/>
                    </a:cubicBezTo>
                    <a:cubicBezTo>
                      <a:pt x="-1849" y="-23506"/>
                      <a:pt x="-2259" y="-23917"/>
                      <a:pt x="-2259" y="-24425"/>
                    </a:cubicBezTo>
                    <a:cubicBezTo>
                      <a:pt x="-2259" y="-24932"/>
                      <a:pt x="-1849" y="-25344"/>
                      <a:pt x="-1343" y="-25344"/>
                    </a:cubicBezTo>
                    <a:cubicBezTo>
                      <a:pt x="-836" y="-25344"/>
                      <a:pt x="-426" y="-24933"/>
                      <a:pt x="-426" y="-24425"/>
                    </a:cubicBezTo>
                    <a:close/>
                  </a:path>
                </a:pathLst>
              </a:custGeom>
              <a:solidFill>
                <a:srgbClr val="191919"/>
              </a:solidFill>
              <a:ln w="399" cap="flat">
                <a:noFill/>
                <a:prstDash val="solid"/>
                <a:miter/>
              </a:ln>
            </p:spPr>
            <p:txBody>
              <a:bodyPr rtlCol="0" anchor="ctr"/>
              <a:lstStyle/>
              <a:p>
                <a:endParaRPr lang="fr-FR"/>
              </a:p>
            </p:txBody>
          </p:sp>
          <p:sp>
            <p:nvSpPr>
              <p:cNvPr id="4778" name="Forme libre 4777">
                <a:extLst>
                  <a:ext uri="{FF2B5EF4-FFF2-40B4-BE49-F238E27FC236}">
                    <a16:creationId xmlns:a16="http://schemas.microsoft.com/office/drawing/2014/main" id="{D331E718-FB6F-9B28-4BB9-70BF1D5EA066}"/>
                  </a:ext>
                </a:extLst>
              </p:cNvPr>
              <p:cNvSpPr/>
              <p:nvPr/>
            </p:nvSpPr>
            <p:spPr>
              <a:xfrm>
                <a:off x="1720395" y="14502129"/>
                <a:ext cx="84414" cy="96859"/>
              </a:xfrm>
              <a:custGeom>
                <a:avLst/>
                <a:gdLst>
                  <a:gd name="connsiteX0" fmla="*/ 82147 w 84414"/>
                  <a:gd name="connsiteY0" fmla="*/ 12927 h 96859"/>
                  <a:gd name="connsiteX1" fmla="*/ 58714 w 84414"/>
                  <a:gd name="connsiteY1" fmla="*/ 37727 h 96859"/>
                  <a:gd name="connsiteX2" fmla="*/ 36038 w 84414"/>
                  <a:gd name="connsiteY2" fmla="*/ 41042 h 96859"/>
                  <a:gd name="connsiteX3" fmla="*/ 29223 w 84414"/>
                  <a:gd name="connsiteY3" fmla="*/ 62806 h 96859"/>
                  <a:gd name="connsiteX4" fmla="*/ 24242 w 84414"/>
                  <a:gd name="connsiteY4" fmla="*/ 70753 h 96859"/>
                  <a:gd name="connsiteX5" fmla="*/ -2140 w 84414"/>
                  <a:gd name="connsiteY5" fmla="*/ -7879 h 96859"/>
                  <a:gd name="connsiteX6" fmla="*/ 30778 w 84414"/>
                  <a:gd name="connsiteY6" fmla="*/ -25330 h 96859"/>
                  <a:gd name="connsiteX7" fmla="*/ 66246 w 84414"/>
                  <a:gd name="connsiteY7" fmla="*/ -18581 h 96859"/>
                  <a:gd name="connsiteX8" fmla="*/ 82147 w 84414"/>
                  <a:gd name="connsiteY8" fmla="*/ 12927 h 96859"/>
                  <a:gd name="connsiteX9" fmla="*/ 82147 w 84414"/>
                  <a:gd name="connsiteY9" fmla="*/ 12927 h 96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414" h="96859">
                    <a:moveTo>
                      <a:pt x="82147" y="12927"/>
                    </a:moveTo>
                    <a:cubicBezTo>
                      <a:pt x="80992" y="25227"/>
                      <a:pt x="70949" y="36569"/>
                      <a:pt x="58714" y="37727"/>
                    </a:cubicBezTo>
                    <a:cubicBezTo>
                      <a:pt x="50903" y="38446"/>
                      <a:pt x="41817" y="35730"/>
                      <a:pt x="36038" y="41042"/>
                    </a:cubicBezTo>
                    <a:cubicBezTo>
                      <a:pt x="30339" y="46272"/>
                      <a:pt x="32053" y="55618"/>
                      <a:pt x="29223" y="62806"/>
                    </a:cubicBezTo>
                    <a:cubicBezTo>
                      <a:pt x="28068" y="65722"/>
                      <a:pt x="26195" y="68236"/>
                      <a:pt x="24242" y="70753"/>
                    </a:cubicBezTo>
                    <a:cubicBezTo>
                      <a:pt x="10732" y="45355"/>
                      <a:pt x="1646" y="18638"/>
                      <a:pt x="-2140" y="-7879"/>
                    </a:cubicBezTo>
                    <a:cubicBezTo>
                      <a:pt x="6787" y="-16864"/>
                      <a:pt x="18304" y="-23254"/>
                      <a:pt x="30778" y="-25330"/>
                    </a:cubicBezTo>
                    <a:cubicBezTo>
                      <a:pt x="42933" y="-27367"/>
                      <a:pt x="56004" y="-25491"/>
                      <a:pt x="66246" y="-18581"/>
                    </a:cubicBezTo>
                    <a:cubicBezTo>
                      <a:pt x="76448" y="-11672"/>
                      <a:pt x="83303" y="628"/>
                      <a:pt x="82147" y="12927"/>
                    </a:cubicBezTo>
                    <a:lnTo>
                      <a:pt x="82147" y="12927"/>
                    </a:lnTo>
                    <a:close/>
                  </a:path>
                </a:pathLst>
              </a:custGeom>
              <a:solidFill>
                <a:srgbClr val="191919"/>
              </a:solidFill>
              <a:ln w="399" cap="flat">
                <a:noFill/>
                <a:prstDash val="solid"/>
                <a:miter/>
              </a:ln>
            </p:spPr>
            <p:txBody>
              <a:bodyPr rtlCol="0" anchor="ctr"/>
              <a:lstStyle/>
              <a:p>
                <a:endParaRPr lang="fr-FR"/>
              </a:p>
            </p:txBody>
          </p:sp>
          <p:sp>
            <p:nvSpPr>
              <p:cNvPr id="4779" name="Forme libre 4778">
                <a:extLst>
                  <a:ext uri="{FF2B5EF4-FFF2-40B4-BE49-F238E27FC236}">
                    <a16:creationId xmlns:a16="http://schemas.microsoft.com/office/drawing/2014/main" id="{CC685A1B-0857-E692-2912-84BE5E5FE3B3}"/>
                  </a:ext>
                </a:extLst>
              </p:cNvPr>
              <p:cNvSpPr/>
              <p:nvPr/>
            </p:nvSpPr>
            <p:spPr>
              <a:xfrm>
                <a:off x="1683180" y="13946864"/>
                <a:ext cx="297828" cy="653882"/>
              </a:xfrm>
              <a:custGeom>
                <a:avLst/>
                <a:gdLst>
                  <a:gd name="connsiteX0" fmla="*/ 61320 w 297828"/>
                  <a:gd name="connsiteY0" fmla="*/ 628323 h 653882"/>
                  <a:gd name="connsiteX1" fmla="*/ 59765 w 297828"/>
                  <a:gd name="connsiteY1" fmla="*/ 627405 h 653882"/>
                  <a:gd name="connsiteX2" fmla="*/ 33184 w 297828"/>
                  <a:gd name="connsiteY2" fmla="*/ 548213 h 653882"/>
                  <a:gd name="connsiteX3" fmla="*/ 33662 w 297828"/>
                  <a:gd name="connsiteY3" fmla="*/ 546736 h 653882"/>
                  <a:gd name="connsiteX4" fmla="*/ 67537 w 297828"/>
                  <a:gd name="connsiteY4" fmla="*/ 528804 h 653882"/>
                  <a:gd name="connsiteX5" fmla="*/ 104241 w 297828"/>
                  <a:gd name="connsiteY5" fmla="*/ 535833 h 653882"/>
                  <a:gd name="connsiteX6" fmla="*/ 120899 w 297828"/>
                  <a:gd name="connsiteY6" fmla="*/ 568939 h 653882"/>
                  <a:gd name="connsiteX7" fmla="*/ 120899 w 297828"/>
                  <a:gd name="connsiteY7" fmla="*/ 568939 h 653882"/>
                  <a:gd name="connsiteX8" fmla="*/ 95872 w 297828"/>
                  <a:gd name="connsiteY8" fmla="*/ 595296 h 653882"/>
                  <a:gd name="connsiteX9" fmla="*/ 88340 w 297828"/>
                  <a:gd name="connsiteY9" fmla="*/ 595337 h 653882"/>
                  <a:gd name="connsiteX10" fmla="*/ 74192 w 297828"/>
                  <a:gd name="connsiteY10" fmla="*/ 598132 h 653882"/>
                  <a:gd name="connsiteX11" fmla="*/ 69848 w 297828"/>
                  <a:gd name="connsiteY11" fmla="*/ 610112 h 653882"/>
                  <a:gd name="connsiteX12" fmla="*/ 67855 w 297828"/>
                  <a:gd name="connsiteY12" fmla="*/ 619257 h 653882"/>
                  <a:gd name="connsiteX13" fmla="*/ 62635 w 297828"/>
                  <a:gd name="connsiteY13" fmla="*/ 627643 h 653882"/>
                  <a:gd name="connsiteX14" fmla="*/ 61320 w 297828"/>
                  <a:gd name="connsiteY14" fmla="*/ 628323 h 653882"/>
                  <a:gd name="connsiteX15" fmla="*/ 61320 w 297828"/>
                  <a:gd name="connsiteY15" fmla="*/ 628323 h 653882"/>
                  <a:gd name="connsiteX16" fmla="*/ 36811 w 297828"/>
                  <a:gd name="connsiteY16" fmla="*/ 548572 h 653882"/>
                  <a:gd name="connsiteX17" fmla="*/ 61599 w 297828"/>
                  <a:gd name="connsiteY17" fmla="*/ 623291 h 653882"/>
                  <a:gd name="connsiteX18" fmla="*/ 64667 w 297828"/>
                  <a:gd name="connsiteY18" fmla="*/ 617940 h 653882"/>
                  <a:gd name="connsiteX19" fmla="*/ 66461 w 297828"/>
                  <a:gd name="connsiteY19" fmla="*/ 609593 h 653882"/>
                  <a:gd name="connsiteX20" fmla="*/ 71920 w 297828"/>
                  <a:gd name="connsiteY20" fmla="*/ 595496 h 653882"/>
                  <a:gd name="connsiteX21" fmla="*/ 88539 w 297828"/>
                  <a:gd name="connsiteY21" fmla="*/ 591783 h 653882"/>
                  <a:gd name="connsiteX22" fmla="*/ 95593 w 297828"/>
                  <a:gd name="connsiteY22" fmla="*/ 591742 h 653882"/>
                  <a:gd name="connsiteX23" fmla="*/ 117472 w 297828"/>
                  <a:gd name="connsiteY23" fmla="*/ 568540 h 653882"/>
                  <a:gd name="connsiteX24" fmla="*/ 117472 w 297828"/>
                  <a:gd name="connsiteY24" fmla="*/ 568540 h 653882"/>
                  <a:gd name="connsiteX25" fmla="*/ 102328 w 297828"/>
                  <a:gd name="connsiteY25" fmla="*/ 538629 h 653882"/>
                  <a:gd name="connsiteX26" fmla="*/ 68134 w 297828"/>
                  <a:gd name="connsiteY26" fmla="*/ 532160 h 653882"/>
                  <a:gd name="connsiteX27" fmla="*/ 36811 w 297828"/>
                  <a:gd name="connsiteY27" fmla="*/ 548572 h 653882"/>
                  <a:gd name="connsiteX28" fmla="*/ 119225 w 297828"/>
                  <a:gd name="connsiteY28" fmla="*/ 568739 h 653882"/>
                  <a:gd name="connsiteX29" fmla="*/ 119225 w 297828"/>
                  <a:gd name="connsiteY29" fmla="*/ 568739 h 653882"/>
                  <a:gd name="connsiteX30" fmla="*/ 119225 w 297828"/>
                  <a:gd name="connsiteY30" fmla="*/ 568739 h 653882"/>
                  <a:gd name="connsiteX31" fmla="*/ 111613 w 297828"/>
                  <a:gd name="connsiteY31" fmla="*/ 155973 h 653882"/>
                  <a:gd name="connsiteX32" fmla="*/ 110139 w 297828"/>
                  <a:gd name="connsiteY32" fmla="*/ 155174 h 653882"/>
                  <a:gd name="connsiteX33" fmla="*/ -2006 w 297828"/>
                  <a:gd name="connsiteY33" fmla="*/ -22896 h 653882"/>
                  <a:gd name="connsiteX34" fmla="*/ -1448 w 297828"/>
                  <a:gd name="connsiteY34" fmla="*/ -25292 h 653882"/>
                  <a:gd name="connsiteX35" fmla="*/ 704 w 297828"/>
                  <a:gd name="connsiteY35" fmla="*/ -25053 h 653882"/>
                  <a:gd name="connsiteX36" fmla="*/ 164298 w 297828"/>
                  <a:gd name="connsiteY36" fmla="*/ 135885 h 653882"/>
                  <a:gd name="connsiteX37" fmla="*/ 164338 w 297828"/>
                  <a:gd name="connsiteY37" fmla="*/ 138361 h 653882"/>
                  <a:gd name="connsiteX38" fmla="*/ 163660 w 297828"/>
                  <a:gd name="connsiteY38" fmla="*/ 138801 h 653882"/>
                  <a:gd name="connsiteX39" fmla="*/ 112171 w 297828"/>
                  <a:gd name="connsiteY39" fmla="*/ 155892 h 653882"/>
                  <a:gd name="connsiteX40" fmla="*/ 111613 w 297828"/>
                  <a:gd name="connsiteY40" fmla="*/ 155973 h 653882"/>
                  <a:gd name="connsiteX41" fmla="*/ 8954 w 297828"/>
                  <a:gd name="connsiteY41" fmla="*/ -12074 h 653882"/>
                  <a:gd name="connsiteX42" fmla="*/ 112331 w 297828"/>
                  <a:gd name="connsiteY42" fmla="*/ 152099 h 653882"/>
                  <a:gd name="connsiteX43" fmla="*/ 159795 w 297828"/>
                  <a:gd name="connsiteY43" fmla="*/ 136324 h 653882"/>
                  <a:gd name="connsiteX44" fmla="*/ 8954 w 297828"/>
                  <a:gd name="connsiteY44" fmla="*/ -12074 h 653882"/>
                  <a:gd name="connsiteX45" fmla="*/ 225591 w 297828"/>
                  <a:gd name="connsiteY45" fmla="*/ 136324 h 653882"/>
                  <a:gd name="connsiteX46" fmla="*/ 255081 w 297828"/>
                  <a:gd name="connsiteY46" fmla="*/ 171307 h 653882"/>
                  <a:gd name="connsiteX47" fmla="*/ 276801 w 297828"/>
                  <a:gd name="connsiteY47" fmla="*/ 226897 h 653882"/>
                  <a:gd name="connsiteX48" fmla="*/ 278754 w 297828"/>
                  <a:gd name="connsiteY48" fmla="*/ 310122 h 653882"/>
                  <a:gd name="connsiteX49" fmla="*/ 276044 w 297828"/>
                  <a:gd name="connsiteY49" fmla="*/ 361438 h 653882"/>
                  <a:gd name="connsiteX50" fmla="*/ 257791 w 297828"/>
                  <a:gd name="connsiteY50" fmla="*/ 407323 h 653882"/>
                  <a:gd name="connsiteX51" fmla="*/ 239539 w 297828"/>
                  <a:gd name="connsiteY51" fmla="*/ 447777 h 653882"/>
                  <a:gd name="connsiteX52" fmla="*/ 232166 w 297828"/>
                  <a:gd name="connsiteY52" fmla="*/ 410837 h 653882"/>
                  <a:gd name="connsiteX53" fmla="*/ 235275 w 297828"/>
                  <a:gd name="connsiteY53" fmla="*/ 367668 h 653882"/>
                  <a:gd name="connsiteX54" fmla="*/ 244959 w 297828"/>
                  <a:gd name="connsiteY54" fmla="*/ 324099 h 653882"/>
                  <a:gd name="connsiteX55" fmla="*/ 254284 w 297828"/>
                  <a:gd name="connsiteY55" fmla="*/ 251776 h 653882"/>
                  <a:gd name="connsiteX56" fmla="*/ 244202 w 297828"/>
                  <a:gd name="connsiteY56" fmla="*/ 200819 h 653882"/>
                  <a:gd name="connsiteX57" fmla="*/ 216664 w 297828"/>
                  <a:gd name="connsiteY57" fmla="*/ 167753 h 653882"/>
                  <a:gd name="connsiteX58" fmla="*/ 225591 w 297828"/>
                  <a:gd name="connsiteY58" fmla="*/ 136324 h 653882"/>
                  <a:gd name="connsiteX59" fmla="*/ 225591 w 297828"/>
                  <a:gd name="connsiteY59" fmla="*/ 136324 h 65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97828" h="653882">
                    <a:moveTo>
                      <a:pt x="61320" y="628323"/>
                    </a:moveTo>
                    <a:cubicBezTo>
                      <a:pt x="60682" y="628323"/>
                      <a:pt x="60084" y="627963"/>
                      <a:pt x="59765" y="627405"/>
                    </a:cubicBezTo>
                    <a:cubicBezTo>
                      <a:pt x="45897" y="601327"/>
                      <a:pt x="36970" y="574690"/>
                      <a:pt x="33184" y="548213"/>
                    </a:cubicBezTo>
                    <a:cubicBezTo>
                      <a:pt x="33104" y="547655"/>
                      <a:pt x="33304" y="547135"/>
                      <a:pt x="33662" y="546736"/>
                    </a:cubicBezTo>
                    <a:cubicBezTo>
                      <a:pt x="43107" y="537231"/>
                      <a:pt x="55143" y="530882"/>
                      <a:pt x="67537" y="528804"/>
                    </a:cubicBezTo>
                    <a:cubicBezTo>
                      <a:pt x="80927" y="526569"/>
                      <a:pt x="94317" y="529124"/>
                      <a:pt x="104241" y="535833"/>
                    </a:cubicBezTo>
                    <a:cubicBezTo>
                      <a:pt x="115519" y="543462"/>
                      <a:pt x="122055" y="556480"/>
                      <a:pt x="120899" y="568939"/>
                    </a:cubicBezTo>
                    <a:lnTo>
                      <a:pt x="120899" y="568939"/>
                    </a:lnTo>
                    <a:cubicBezTo>
                      <a:pt x="119624" y="582517"/>
                      <a:pt x="108624" y="594098"/>
                      <a:pt x="95872" y="595296"/>
                    </a:cubicBezTo>
                    <a:cubicBezTo>
                      <a:pt x="93401" y="595536"/>
                      <a:pt x="90850" y="595416"/>
                      <a:pt x="88340" y="595337"/>
                    </a:cubicBezTo>
                    <a:cubicBezTo>
                      <a:pt x="82880" y="595137"/>
                      <a:pt x="77699" y="594937"/>
                      <a:pt x="74192" y="598132"/>
                    </a:cubicBezTo>
                    <a:cubicBezTo>
                      <a:pt x="71123" y="600968"/>
                      <a:pt x="70486" y="605400"/>
                      <a:pt x="69848" y="610112"/>
                    </a:cubicBezTo>
                    <a:cubicBezTo>
                      <a:pt x="69410" y="613187"/>
                      <a:pt x="68971" y="616343"/>
                      <a:pt x="67855" y="619257"/>
                    </a:cubicBezTo>
                    <a:cubicBezTo>
                      <a:pt x="66580" y="622492"/>
                      <a:pt x="64468" y="625247"/>
                      <a:pt x="62635" y="627643"/>
                    </a:cubicBezTo>
                    <a:cubicBezTo>
                      <a:pt x="62356" y="628043"/>
                      <a:pt x="61838" y="628323"/>
                      <a:pt x="61320" y="628323"/>
                    </a:cubicBezTo>
                    <a:lnTo>
                      <a:pt x="61320" y="628323"/>
                    </a:lnTo>
                    <a:close/>
                    <a:moveTo>
                      <a:pt x="36811" y="548572"/>
                    </a:moveTo>
                    <a:cubicBezTo>
                      <a:pt x="40477" y="573531"/>
                      <a:pt x="48806" y="598651"/>
                      <a:pt x="61599" y="623291"/>
                    </a:cubicBezTo>
                    <a:cubicBezTo>
                      <a:pt x="62794" y="621653"/>
                      <a:pt x="63950" y="619856"/>
                      <a:pt x="64667" y="617940"/>
                    </a:cubicBezTo>
                    <a:cubicBezTo>
                      <a:pt x="65664" y="615424"/>
                      <a:pt x="66062" y="612468"/>
                      <a:pt x="66461" y="609593"/>
                    </a:cubicBezTo>
                    <a:cubicBezTo>
                      <a:pt x="67178" y="604481"/>
                      <a:pt x="67895" y="599171"/>
                      <a:pt x="71920" y="595496"/>
                    </a:cubicBezTo>
                    <a:cubicBezTo>
                      <a:pt x="76464" y="591302"/>
                      <a:pt x="82601" y="591543"/>
                      <a:pt x="88539" y="591783"/>
                    </a:cubicBezTo>
                    <a:cubicBezTo>
                      <a:pt x="90890" y="591862"/>
                      <a:pt x="93361" y="591983"/>
                      <a:pt x="95593" y="591742"/>
                    </a:cubicBezTo>
                    <a:cubicBezTo>
                      <a:pt x="106552" y="590703"/>
                      <a:pt x="116356" y="580281"/>
                      <a:pt x="117472" y="568540"/>
                    </a:cubicBezTo>
                    <a:lnTo>
                      <a:pt x="117472" y="568540"/>
                    </a:lnTo>
                    <a:cubicBezTo>
                      <a:pt x="118508" y="557319"/>
                      <a:pt x="112570" y="545577"/>
                      <a:pt x="102328" y="538629"/>
                    </a:cubicBezTo>
                    <a:cubicBezTo>
                      <a:pt x="93122" y="532398"/>
                      <a:pt x="80648" y="530043"/>
                      <a:pt x="68134" y="532160"/>
                    </a:cubicBezTo>
                    <a:cubicBezTo>
                      <a:pt x="56737" y="534116"/>
                      <a:pt x="45618" y="539907"/>
                      <a:pt x="36811" y="548572"/>
                    </a:cubicBezTo>
                    <a:close/>
                    <a:moveTo>
                      <a:pt x="119225" y="568739"/>
                    </a:moveTo>
                    <a:lnTo>
                      <a:pt x="119225" y="568739"/>
                    </a:lnTo>
                    <a:lnTo>
                      <a:pt x="119225" y="568739"/>
                    </a:lnTo>
                    <a:close/>
                    <a:moveTo>
                      <a:pt x="111613" y="155973"/>
                    </a:moveTo>
                    <a:cubicBezTo>
                      <a:pt x="111015" y="155973"/>
                      <a:pt x="110458" y="155653"/>
                      <a:pt x="110139" y="155174"/>
                    </a:cubicBezTo>
                    <a:lnTo>
                      <a:pt x="-2006" y="-22896"/>
                    </a:lnTo>
                    <a:cubicBezTo>
                      <a:pt x="-2524" y="-23695"/>
                      <a:pt x="-2285" y="-24813"/>
                      <a:pt x="-1448" y="-25292"/>
                    </a:cubicBezTo>
                    <a:cubicBezTo>
                      <a:pt x="-770" y="-25731"/>
                      <a:pt x="146" y="-25612"/>
                      <a:pt x="704" y="-25053"/>
                    </a:cubicBezTo>
                    <a:lnTo>
                      <a:pt x="164298" y="135885"/>
                    </a:lnTo>
                    <a:cubicBezTo>
                      <a:pt x="164976" y="136564"/>
                      <a:pt x="165015" y="137682"/>
                      <a:pt x="164338" y="138361"/>
                    </a:cubicBezTo>
                    <a:cubicBezTo>
                      <a:pt x="164139" y="138560"/>
                      <a:pt x="163899" y="138720"/>
                      <a:pt x="163660" y="138801"/>
                    </a:cubicBezTo>
                    <a:lnTo>
                      <a:pt x="112171" y="155892"/>
                    </a:lnTo>
                    <a:cubicBezTo>
                      <a:pt x="111972" y="155932"/>
                      <a:pt x="111813" y="155973"/>
                      <a:pt x="111613" y="155973"/>
                    </a:cubicBezTo>
                    <a:close/>
                    <a:moveTo>
                      <a:pt x="8954" y="-12074"/>
                    </a:moveTo>
                    <a:lnTo>
                      <a:pt x="112331" y="152099"/>
                    </a:lnTo>
                    <a:lnTo>
                      <a:pt x="159795" y="136324"/>
                    </a:lnTo>
                    <a:lnTo>
                      <a:pt x="8954" y="-12074"/>
                    </a:lnTo>
                    <a:close/>
                    <a:moveTo>
                      <a:pt x="225591" y="136324"/>
                    </a:moveTo>
                    <a:cubicBezTo>
                      <a:pt x="245397" y="124264"/>
                      <a:pt x="270624" y="146428"/>
                      <a:pt x="255081" y="171307"/>
                    </a:cubicBezTo>
                    <a:cubicBezTo>
                      <a:pt x="287681" y="178695"/>
                      <a:pt x="290789" y="210563"/>
                      <a:pt x="276801" y="226897"/>
                    </a:cubicBezTo>
                    <a:cubicBezTo>
                      <a:pt x="300872" y="246744"/>
                      <a:pt x="302027" y="287159"/>
                      <a:pt x="278754" y="310122"/>
                    </a:cubicBezTo>
                    <a:cubicBezTo>
                      <a:pt x="293499" y="326854"/>
                      <a:pt x="290391" y="348219"/>
                      <a:pt x="276044" y="361438"/>
                    </a:cubicBezTo>
                    <a:cubicBezTo>
                      <a:pt x="283815" y="389831"/>
                      <a:pt x="269428" y="401892"/>
                      <a:pt x="257791" y="407323"/>
                    </a:cubicBezTo>
                    <a:cubicBezTo>
                      <a:pt x="271381" y="425973"/>
                      <a:pt x="261338" y="451531"/>
                      <a:pt x="239539" y="447777"/>
                    </a:cubicBezTo>
                    <a:cubicBezTo>
                      <a:pt x="217341" y="443943"/>
                      <a:pt x="220131" y="420941"/>
                      <a:pt x="232166" y="410837"/>
                    </a:cubicBezTo>
                    <a:cubicBezTo>
                      <a:pt x="216624" y="396061"/>
                      <a:pt x="224395" y="373099"/>
                      <a:pt x="235275" y="367668"/>
                    </a:cubicBezTo>
                    <a:cubicBezTo>
                      <a:pt x="224395" y="352133"/>
                      <a:pt x="229855" y="331487"/>
                      <a:pt x="244959" y="324099"/>
                    </a:cubicBezTo>
                    <a:cubicBezTo>
                      <a:pt x="225152" y="301935"/>
                      <a:pt x="229576" y="268868"/>
                      <a:pt x="254284" y="251776"/>
                    </a:cubicBezTo>
                    <a:cubicBezTo>
                      <a:pt x="237985" y="243989"/>
                      <a:pt x="231409" y="219509"/>
                      <a:pt x="244202" y="200819"/>
                    </a:cubicBezTo>
                    <a:cubicBezTo>
                      <a:pt x="231409" y="195228"/>
                      <a:pt x="220530" y="186682"/>
                      <a:pt x="216664" y="167753"/>
                    </a:cubicBezTo>
                    <a:cubicBezTo>
                      <a:pt x="221287" y="148784"/>
                      <a:pt x="225591" y="136324"/>
                      <a:pt x="225591" y="136324"/>
                    </a:cubicBezTo>
                    <a:lnTo>
                      <a:pt x="225591" y="136324"/>
                    </a:lnTo>
                    <a:close/>
                  </a:path>
                </a:pathLst>
              </a:custGeom>
              <a:solidFill>
                <a:srgbClr val="191919"/>
              </a:solidFill>
              <a:ln w="399" cap="flat">
                <a:noFill/>
                <a:prstDash val="solid"/>
                <a:miter/>
              </a:ln>
            </p:spPr>
            <p:txBody>
              <a:bodyPr rtlCol="0" anchor="ctr"/>
              <a:lstStyle/>
              <a:p>
                <a:endParaRPr lang="fr-FR"/>
              </a:p>
            </p:txBody>
          </p:sp>
          <p:sp>
            <p:nvSpPr>
              <p:cNvPr id="4780" name="Forme libre 4779">
                <a:extLst>
                  <a:ext uri="{FF2B5EF4-FFF2-40B4-BE49-F238E27FC236}">
                    <a16:creationId xmlns:a16="http://schemas.microsoft.com/office/drawing/2014/main" id="{AEDB532D-CB19-4236-5081-4A7BE0064204}"/>
                  </a:ext>
                </a:extLst>
              </p:cNvPr>
              <p:cNvSpPr/>
              <p:nvPr/>
            </p:nvSpPr>
            <p:spPr>
              <a:xfrm>
                <a:off x="1589600" y="13979069"/>
                <a:ext cx="393082" cy="762886"/>
              </a:xfrm>
              <a:custGeom>
                <a:avLst/>
                <a:gdLst>
                  <a:gd name="connsiteX0" fmla="*/ 337434 w 393082"/>
                  <a:gd name="connsiteY0" fmla="*/ 417558 h 762886"/>
                  <a:gd name="connsiteX1" fmla="*/ 332891 w 393082"/>
                  <a:gd name="connsiteY1" fmla="*/ 417158 h 762886"/>
                  <a:gd name="connsiteX2" fmla="*/ 315555 w 393082"/>
                  <a:gd name="connsiteY2" fmla="*/ 403141 h 762886"/>
                  <a:gd name="connsiteX3" fmla="*/ 323287 w 393082"/>
                  <a:gd name="connsiteY3" fmla="*/ 378421 h 762886"/>
                  <a:gd name="connsiteX4" fmla="*/ 315675 w 393082"/>
                  <a:gd name="connsiteY4" fmla="*/ 353622 h 762886"/>
                  <a:gd name="connsiteX5" fmla="*/ 326435 w 393082"/>
                  <a:gd name="connsiteY5" fmla="*/ 334772 h 762886"/>
                  <a:gd name="connsiteX6" fmla="*/ 322450 w 393082"/>
                  <a:gd name="connsiteY6" fmla="*/ 309453 h 762886"/>
                  <a:gd name="connsiteX7" fmla="*/ 335840 w 393082"/>
                  <a:gd name="connsiteY7" fmla="*/ 291283 h 762886"/>
                  <a:gd name="connsiteX8" fmla="*/ 324761 w 393082"/>
                  <a:gd name="connsiteY8" fmla="*/ 254064 h 762886"/>
                  <a:gd name="connsiteX9" fmla="*/ 344647 w 393082"/>
                  <a:gd name="connsiteY9" fmla="*/ 219680 h 762886"/>
                  <a:gd name="connsiteX10" fmla="*/ 330619 w 393082"/>
                  <a:gd name="connsiteY10" fmla="*/ 200072 h 762886"/>
                  <a:gd name="connsiteX11" fmla="*/ 335242 w 393082"/>
                  <a:gd name="connsiteY11" fmla="*/ 169282 h 762886"/>
                  <a:gd name="connsiteX12" fmla="*/ 308541 w 393082"/>
                  <a:gd name="connsiteY12" fmla="*/ 135817 h 762886"/>
                  <a:gd name="connsiteX13" fmla="*/ 308541 w 393082"/>
                  <a:gd name="connsiteY13" fmla="*/ 135058 h 762886"/>
                  <a:gd name="connsiteX14" fmla="*/ 317508 w 393082"/>
                  <a:gd name="connsiteY14" fmla="*/ 103389 h 762886"/>
                  <a:gd name="connsiteX15" fmla="*/ 318265 w 393082"/>
                  <a:gd name="connsiteY15" fmla="*/ 102471 h 762886"/>
                  <a:gd name="connsiteX16" fmla="*/ 348154 w 393082"/>
                  <a:gd name="connsiteY16" fmla="*/ 106145 h 762886"/>
                  <a:gd name="connsiteX17" fmla="*/ 351343 w 393082"/>
                  <a:gd name="connsiteY17" fmla="*/ 137853 h 762886"/>
                  <a:gd name="connsiteX18" fmla="*/ 378243 w 393082"/>
                  <a:gd name="connsiteY18" fmla="*/ 161535 h 762886"/>
                  <a:gd name="connsiteX19" fmla="*/ 372823 w 393082"/>
                  <a:gd name="connsiteY19" fmla="*/ 194361 h 762886"/>
                  <a:gd name="connsiteX20" fmla="*/ 390836 w 393082"/>
                  <a:gd name="connsiteY20" fmla="*/ 233776 h 762886"/>
                  <a:gd name="connsiteX21" fmla="*/ 374696 w 393082"/>
                  <a:gd name="connsiteY21" fmla="*/ 277865 h 762886"/>
                  <a:gd name="connsiteX22" fmla="*/ 371588 w 393082"/>
                  <a:gd name="connsiteY22" fmla="*/ 329661 h 762886"/>
                  <a:gd name="connsiteX23" fmla="*/ 353973 w 393082"/>
                  <a:gd name="connsiteY23" fmla="*/ 375666 h 762886"/>
                  <a:gd name="connsiteX24" fmla="*/ 355487 w 393082"/>
                  <a:gd name="connsiteY24" fmla="*/ 407493 h 762886"/>
                  <a:gd name="connsiteX25" fmla="*/ 337434 w 393082"/>
                  <a:gd name="connsiteY25" fmla="*/ 417558 h 762886"/>
                  <a:gd name="connsiteX26" fmla="*/ 337434 w 393082"/>
                  <a:gd name="connsiteY26" fmla="*/ 417558 h 762886"/>
                  <a:gd name="connsiteX27" fmla="*/ 312128 w 393082"/>
                  <a:gd name="connsiteY27" fmla="*/ 135457 h 762886"/>
                  <a:gd name="connsiteX28" fmla="*/ 338590 w 393082"/>
                  <a:gd name="connsiteY28" fmla="*/ 166885 h 762886"/>
                  <a:gd name="connsiteX29" fmla="*/ 339506 w 393082"/>
                  <a:gd name="connsiteY29" fmla="*/ 169202 h 762886"/>
                  <a:gd name="connsiteX30" fmla="*/ 339347 w 393082"/>
                  <a:gd name="connsiteY30" fmla="*/ 169481 h 762886"/>
                  <a:gd name="connsiteX31" fmla="*/ 334086 w 393082"/>
                  <a:gd name="connsiteY31" fmla="*/ 199113 h 762886"/>
                  <a:gd name="connsiteX32" fmla="*/ 348752 w 393082"/>
                  <a:gd name="connsiteY32" fmla="*/ 217843 h 762886"/>
                  <a:gd name="connsiteX33" fmla="*/ 349589 w 393082"/>
                  <a:gd name="connsiteY33" fmla="*/ 220159 h 762886"/>
                  <a:gd name="connsiteX34" fmla="*/ 348991 w 393082"/>
                  <a:gd name="connsiteY34" fmla="*/ 220838 h 762886"/>
                  <a:gd name="connsiteX35" fmla="*/ 328308 w 393082"/>
                  <a:gd name="connsiteY35" fmla="*/ 254423 h 762886"/>
                  <a:gd name="connsiteX36" fmla="*/ 339985 w 393082"/>
                  <a:gd name="connsiteY36" fmla="*/ 290564 h 762886"/>
                  <a:gd name="connsiteX37" fmla="*/ 339865 w 393082"/>
                  <a:gd name="connsiteY37" fmla="*/ 293040 h 762886"/>
                  <a:gd name="connsiteX38" fmla="*/ 339467 w 393082"/>
                  <a:gd name="connsiteY38" fmla="*/ 293320 h 762886"/>
                  <a:gd name="connsiteX39" fmla="*/ 325957 w 393082"/>
                  <a:gd name="connsiteY39" fmla="*/ 310292 h 762886"/>
                  <a:gd name="connsiteX40" fmla="*/ 330460 w 393082"/>
                  <a:gd name="connsiteY40" fmla="*/ 334293 h 762886"/>
                  <a:gd name="connsiteX41" fmla="*/ 330022 w 393082"/>
                  <a:gd name="connsiteY41" fmla="*/ 336729 h 762886"/>
                  <a:gd name="connsiteX42" fmla="*/ 329783 w 393082"/>
                  <a:gd name="connsiteY42" fmla="*/ 336849 h 762886"/>
                  <a:gd name="connsiteX43" fmla="*/ 319222 w 393082"/>
                  <a:gd name="connsiteY43" fmla="*/ 354061 h 762886"/>
                  <a:gd name="connsiteX44" fmla="*/ 327112 w 393082"/>
                  <a:gd name="connsiteY44" fmla="*/ 377143 h 762886"/>
                  <a:gd name="connsiteX45" fmla="*/ 327192 w 393082"/>
                  <a:gd name="connsiteY45" fmla="*/ 379619 h 762886"/>
                  <a:gd name="connsiteX46" fmla="*/ 327033 w 393082"/>
                  <a:gd name="connsiteY46" fmla="*/ 379739 h 762886"/>
                  <a:gd name="connsiteX47" fmla="*/ 319022 w 393082"/>
                  <a:gd name="connsiteY47" fmla="*/ 402143 h 762886"/>
                  <a:gd name="connsiteX48" fmla="*/ 333568 w 393082"/>
                  <a:gd name="connsiteY48" fmla="*/ 413604 h 762886"/>
                  <a:gd name="connsiteX49" fmla="*/ 352618 w 393082"/>
                  <a:gd name="connsiteY49" fmla="*/ 405577 h 762886"/>
                  <a:gd name="connsiteX50" fmla="*/ 350107 w 393082"/>
                  <a:gd name="connsiteY50" fmla="*/ 375945 h 762886"/>
                  <a:gd name="connsiteX51" fmla="*/ 350506 w 393082"/>
                  <a:gd name="connsiteY51" fmla="*/ 373509 h 762886"/>
                  <a:gd name="connsiteX52" fmla="*/ 350785 w 393082"/>
                  <a:gd name="connsiteY52" fmla="*/ 373349 h 762886"/>
                  <a:gd name="connsiteX53" fmla="*/ 368080 w 393082"/>
                  <a:gd name="connsiteY53" fmla="*/ 329501 h 762886"/>
                  <a:gd name="connsiteX54" fmla="*/ 368599 w 393082"/>
                  <a:gd name="connsiteY54" fmla="*/ 327744 h 762886"/>
                  <a:gd name="connsiteX55" fmla="*/ 380315 w 393082"/>
                  <a:gd name="connsiteY55" fmla="*/ 304542 h 762886"/>
                  <a:gd name="connsiteX56" fmla="*/ 371189 w 393082"/>
                  <a:gd name="connsiteY56" fmla="*/ 278863 h 762886"/>
                  <a:gd name="connsiteX57" fmla="*/ 371269 w 393082"/>
                  <a:gd name="connsiteY57" fmla="*/ 276467 h 762886"/>
                  <a:gd name="connsiteX58" fmla="*/ 387489 w 393082"/>
                  <a:gd name="connsiteY58" fmla="*/ 233857 h 762886"/>
                  <a:gd name="connsiteX59" fmla="*/ 369436 w 393082"/>
                  <a:gd name="connsiteY59" fmla="*/ 195838 h 762886"/>
                  <a:gd name="connsiteX60" fmla="*/ 369196 w 393082"/>
                  <a:gd name="connsiteY60" fmla="*/ 193363 h 762886"/>
                  <a:gd name="connsiteX61" fmla="*/ 369196 w 393082"/>
                  <a:gd name="connsiteY61" fmla="*/ 193323 h 762886"/>
                  <a:gd name="connsiteX62" fmla="*/ 375055 w 393082"/>
                  <a:gd name="connsiteY62" fmla="*/ 162533 h 762886"/>
                  <a:gd name="connsiteX63" fmla="*/ 348393 w 393082"/>
                  <a:gd name="connsiteY63" fmla="*/ 140569 h 762886"/>
                  <a:gd name="connsiteX64" fmla="*/ 347078 w 393082"/>
                  <a:gd name="connsiteY64" fmla="*/ 138452 h 762886"/>
                  <a:gd name="connsiteX65" fmla="*/ 347318 w 393082"/>
                  <a:gd name="connsiteY65" fmla="*/ 137933 h 762886"/>
                  <a:gd name="connsiteX66" fmla="*/ 345803 w 393082"/>
                  <a:gd name="connsiteY66" fmla="*/ 108501 h 762886"/>
                  <a:gd name="connsiteX67" fmla="*/ 320736 w 393082"/>
                  <a:gd name="connsiteY67" fmla="*/ 105027 h 762886"/>
                  <a:gd name="connsiteX68" fmla="*/ 312128 w 393082"/>
                  <a:gd name="connsiteY68" fmla="*/ 135457 h 762886"/>
                  <a:gd name="connsiteX69" fmla="*/ 312128 w 393082"/>
                  <a:gd name="connsiteY69" fmla="*/ 135457 h 762886"/>
                  <a:gd name="connsiteX70" fmla="*/ 142875 w 393082"/>
                  <a:gd name="connsiteY70" fmla="*/ 5309 h 762886"/>
                  <a:gd name="connsiteX71" fmla="*/ 128090 w 393082"/>
                  <a:gd name="connsiteY71" fmla="*/ 1954 h 762886"/>
                  <a:gd name="connsiteX72" fmla="*/ 127213 w 393082"/>
                  <a:gd name="connsiteY72" fmla="*/ -362 h 762886"/>
                  <a:gd name="connsiteX73" fmla="*/ 129525 w 393082"/>
                  <a:gd name="connsiteY73" fmla="*/ -1241 h 762886"/>
                  <a:gd name="connsiteX74" fmla="*/ 151364 w 393082"/>
                  <a:gd name="connsiteY74" fmla="*/ 117 h 762886"/>
                  <a:gd name="connsiteX75" fmla="*/ 153675 w 393082"/>
                  <a:gd name="connsiteY75" fmla="*/ 996 h 762886"/>
                  <a:gd name="connsiteX76" fmla="*/ 152798 w 393082"/>
                  <a:gd name="connsiteY76" fmla="*/ 3312 h 762886"/>
                  <a:gd name="connsiteX77" fmla="*/ 152798 w 393082"/>
                  <a:gd name="connsiteY77" fmla="*/ 3312 h 762886"/>
                  <a:gd name="connsiteX78" fmla="*/ 142875 w 393082"/>
                  <a:gd name="connsiteY78" fmla="*/ 5309 h 762886"/>
                  <a:gd name="connsiteX79" fmla="*/ 164754 w 393082"/>
                  <a:gd name="connsiteY79" fmla="*/ 38894 h 762886"/>
                  <a:gd name="connsiteX80" fmla="*/ 150328 w 393082"/>
                  <a:gd name="connsiteY80" fmla="*/ 37017 h 762886"/>
                  <a:gd name="connsiteX81" fmla="*/ 149132 w 393082"/>
                  <a:gd name="connsiteY81" fmla="*/ 34861 h 762886"/>
                  <a:gd name="connsiteX82" fmla="*/ 151284 w 393082"/>
                  <a:gd name="connsiteY82" fmla="*/ 33663 h 762886"/>
                  <a:gd name="connsiteX83" fmla="*/ 181572 w 393082"/>
                  <a:gd name="connsiteY83" fmla="*/ 30827 h 762886"/>
                  <a:gd name="connsiteX84" fmla="*/ 184043 w 393082"/>
                  <a:gd name="connsiteY84" fmla="*/ 30827 h 762886"/>
                  <a:gd name="connsiteX85" fmla="*/ 184122 w 393082"/>
                  <a:gd name="connsiteY85" fmla="*/ 33224 h 762886"/>
                  <a:gd name="connsiteX86" fmla="*/ 168899 w 393082"/>
                  <a:gd name="connsiteY86" fmla="*/ 38735 h 762886"/>
                  <a:gd name="connsiteX87" fmla="*/ 164754 w 393082"/>
                  <a:gd name="connsiteY87" fmla="*/ 38894 h 762886"/>
                  <a:gd name="connsiteX88" fmla="*/ 189941 w 393082"/>
                  <a:gd name="connsiteY88" fmla="*/ 70842 h 762886"/>
                  <a:gd name="connsiteX89" fmla="*/ 169616 w 393082"/>
                  <a:gd name="connsiteY89" fmla="*/ 67688 h 762886"/>
                  <a:gd name="connsiteX90" fmla="*/ 168381 w 393082"/>
                  <a:gd name="connsiteY90" fmla="*/ 65531 h 762886"/>
                  <a:gd name="connsiteX91" fmla="*/ 170533 w 393082"/>
                  <a:gd name="connsiteY91" fmla="*/ 64293 h 762886"/>
                  <a:gd name="connsiteX92" fmla="*/ 170612 w 393082"/>
                  <a:gd name="connsiteY92" fmla="*/ 64333 h 762886"/>
                  <a:gd name="connsiteX93" fmla="*/ 212138 w 393082"/>
                  <a:gd name="connsiteY93" fmla="*/ 60579 h 762886"/>
                  <a:gd name="connsiteX94" fmla="*/ 214609 w 393082"/>
                  <a:gd name="connsiteY94" fmla="*/ 60818 h 762886"/>
                  <a:gd name="connsiteX95" fmla="*/ 214370 w 393082"/>
                  <a:gd name="connsiteY95" fmla="*/ 63295 h 762886"/>
                  <a:gd name="connsiteX96" fmla="*/ 214370 w 393082"/>
                  <a:gd name="connsiteY96" fmla="*/ 63295 h 762886"/>
                  <a:gd name="connsiteX97" fmla="*/ 189941 w 393082"/>
                  <a:gd name="connsiteY97" fmla="*/ 70842 h 762886"/>
                  <a:gd name="connsiteX98" fmla="*/ 121395 w 393082"/>
                  <a:gd name="connsiteY98" fmla="*/ -20210 h 762886"/>
                  <a:gd name="connsiteX99" fmla="*/ 112667 w 393082"/>
                  <a:gd name="connsiteY99" fmla="*/ -22406 h 762886"/>
                  <a:gd name="connsiteX100" fmla="*/ 111870 w 393082"/>
                  <a:gd name="connsiteY100" fmla="*/ -24762 h 762886"/>
                  <a:gd name="connsiteX101" fmla="*/ 114221 w 393082"/>
                  <a:gd name="connsiteY101" fmla="*/ -25560 h 762886"/>
                  <a:gd name="connsiteX102" fmla="*/ 126297 w 393082"/>
                  <a:gd name="connsiteY102" fmla="*/ -24642 h 762886"/>
                  <a:gd name="connsiteX103" fmla="*/ 128528 w 393082"/>
                  <a:gd name="connsiteY103" fmla="*/ -23604 h 762886"/>
                  <a:gd name="connsiteX104" fmla="*/ 127492 w 393082"/>
                  <a:gd name="connsiteY104" fmla="*/ -21367 h 762886"/>
                  <a:gd name="connsiteX105" fmla="*/ 121395 w 393082"/>
                  <a:gd name="connsiteY105" fmla="*/ -20210 h 762886"/>
                  <a:gd name="connsiteX106" fmla="*/ -2187 w 393082"/>
                  <a:gd name="connsiteY106" fmla="*/ 727293 h 762886"/>
                  <a:gd name="connsiteX107" fmla="*/ 73373 w 393082"/>
                  <a:gd name="connsiteY107" fmla="*/ 737156 h 762886"/>
                  <a:gd name="connsiteX108" fmla="*/ 31966 w 393082"/>
                  <a:gd name="connsiteY108" fmla="*/ 662478 h 762886"/>
                  <a:gd name="connsiteX109" fmla="*/ 20050 w 393082"/>
                  <a:gd name="connsiteY109" fmla="*/ 660402 h 762886"/>
                  <a:gd name="connsiteX110" fmla="*/ 16424 w 393082"/>
                  <a:gd name="connsiteY110" fmla="*/ 671304 h 762886"/>
                  <a:gd name="connsiteX111" fmla="*/ -2187 w 393082"/>
                  <a:gd name="connsiteY111" fmla="*/ 698780 h 762886"/>
                  <a:gd name="connsiteX112" fmla="*/ -2187 w 393082"/>
                  <a:gd name="connsiteY112" fmla="*/ 727293 h 762886"/>
                  <a:gd name="connsiteX113" fmla="*/ -2187 w 393082"/>
                  <a:gd name="connsiteY113" fmla="*/ 727293 h 762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93082" h="762886">
                    <a:moveTo>
                      <a:pt x="337434" y="417558"/>
                    </a:moveTo>
                    <a:cubicBezTo>
                      <a:pt x="335960" y="417558"/>
                      <a:pt x="334445" y="417437"/>
                      <a:pt x="332891" y="417158"/>
                    </a:cubicBezTo>
                    <a:cubicBezTo>
                      <a:pt x="323725" y="415561"/>
                      <a:pt x="317548" y="410609"/>
                      <a:pt x="315555" y="403141"/>
                    </a:cubicBezTo>
                    <a:cubicBezTo>
                      <a:pt x="313363" y="395034"/>
                      <a:pt x="316591" y="384930"/>
                      <a:pt x="323287" y="378421"/>
                    </a:cubicBezTo>
                    <a:cubicBezTo>
                      <a:pt x="316990" y="371672"/>
                      <a:pt x="314280" y="362926"/>
                      <a:pt x="315675" y="353622"/>
                    </a:cubicBezTo>
                    <a:cubicBezTo>
                      <a:pt x="316870" y="345635"/>
                      <a:pt x="321095" y="338366"/>
                      <a:pt x="326435" y="334772"/>
                    </a:cubicBezTo>
                    <a:cubicBezTo>
                      <a:pt x="321692" y="327145"/>
                      <a:pt x="320258" y="317999"/>
                      <a:pt x="322450" y="309453"/>
                    </a:cubicBezTo>
                    <a:cubicBezTo>
                      <a:pt x="324442" y="301666"/>
                      <a:pt x="329304" y="295157"/>
                      <a:pt x="335840" y="291283"/>
                    </a:cubicBezTo>
                    <a:cubicBezTo>
                      <a:pt x="327073" y="280660"/>
                      <a:pt x="323167" y="267522"/>
                      <a:pt x="324761" y="254064"/>
                    </a:cubicBezTo>
                    <a:cubicBezTo>
                      <a:pt x="326355" y="240606"/>
                      <a:pt x="333529" y="228226"/>
                      <a:pt x="344647" y="219680"/>
                    </a:cubicBezTo>
                    <a:cubicBezTo>
                      <a:pt x="337952" y="215566"/>
                      <a:pt x="332931" y="208578"/>
                      <a:pt x="330619" y="200072"/>
                    </a:cubicBezTo>
                    <a:cubicBezTo>
                      <a:pt x="327830" y="189689"/>
                      <a:pt x="329503" y="178587"/>
                      <a:pt x="335242" y="169282"/>
                    </a:cubicBezTo>
                    <a:cubicBezTo>
                      <a:pt x="324642" y="164370"/>
                      <a:pt x="312686" y="155903"/>
                      <a:pt x="308541" y="135817"/>
                    </a:cubicBezTo>
                    <a:cubicBezTo>
                      <a:pt x="308501" y="135577"/>
                      <a:pt x="308501" y="135297"/>
                      <a:pt x="308541" y="135058"/>
                    </a:cubicBezTo>
                    <a:cubicBezTo>
                      <a:pt x="313164" y="116128"/>
                      <a:pt x="317468" y="103549"/>
                      <a:pt x="317508" y="103389"/>
                    </a:cubicBezTo>
                    <a:cubicBezTo>
                      <a:pt x="317628" y="102990"/>
                      <a:pt x="317907" y="102671"/>
                      <a:pt x="318265" y="102471"/>
                    </a:cubicBezTo>
                    <a:cubicBezTo>
                      <a:pt x="328109" y="96481"/>
                      <a:pt x="340104" y="97958"/>
                      <a:pt x="348154" y="106145"/>
                    </a:cubicBezTo>
                    <a:cubicBezTo>
                      <a:pt x="354650" y="112734"/>
                      <a:pt x="358675" y="124355"/>
                      <a:pt x="351343" y="137853"/>
                    </a:cubicBezTo>
                    <a:cubicBezTo>
                      <a:pt x="364892" y="141527"/>
                      <a:pt x="374377" y="149913"/>
                      <a:pt x="378243" y="161535"/>
                    </a:cubicBezTo>
                    <a:cubicBezTo>
                      <a:pt x="381909" y="172596"/>
                      <a:pt x="379757" y="185296"/>
                      <a:pt x="372823" y="194361"/>
                    </a:cubicBezTo>
                    <a:cubicBezTo>
                      <a:pt x="383583" y="203906"/>
                      <a:pt x="390119" y="218162"/>
                      <a:pt x="390836" y="233776"/>
                    </a:cubicBezTo>
                    <a:cubicBezTo>
                      <a:pt x="391554" y="250390"/>
                      <a:pt x="385695" y="266364"/>
                      <a:pt x="374696" y="277865"/>
                    </a:cubicBezTo>
                    <a:cubicBezTo>
                      <a:pt x="387768" y="293839"/>
                      <a:pt x="386492" y="315244"/>
                      <a:pt x="371588" y="329661"/>
                    </a:cubicBezTo>
                    <a:cubicBezTo>
                      <a:pt x="375493" y="344876"/>
                      <a:pt x="375294" y="364644"/>
                      <a:pt x="353973" y="375666"/>
                    </a:cubicBezTo>
                    <a:cubicBezTo>
                      <a:pt x="360469" y="385809"/>
                      <a:pt x="361146" y="398389"/>
                      <a:pt x="355487" y="407493"/>
                    </a:cubicBezTo>
                    <a:cubicBezTo>
                      <a:pt x="351502" y="414043"/>
                      <a:pt x="345046" y="417558"/>
                      <a:pt x="337434" y="417558"/>
                    </a:cubicBezTo>
                    <a:lnTo>
                      <a:pt x="337434" y="417558"/>
                    </a:lnTo>
                    <a:close/>
                    <a:moveTo>
                      <a:pt x="312128" y="135457"/>
                    </a:moveTo>
                    <a:cubicBezTo>
                      <a:pt x="316233" y="154746"/>
                      <a:pt x="327790" y="162174"/>
                      <a:pt x="338590" y="166885"/>
                    </a:cubicBezTo>
                    <a:cubicBezTo>
                      <a:pt x="339467" y="167285"/>
                      <a:pt x="339865" y="168283"/>
                      <a:pt x="339506" y="169202"/>
                    </a:cubicBezTo>
                    <a:cubicBezTo>
                      <a:pt x="339467" y="169322"/>
                      <a:pt x="339387" y="169402"/>
                      <a:pt x="339347" y="169481"/>
                    </a:cubicBezTo>
                    <a:cubicBezTo>
                      <a:pt x="333329" y="178267"/>
                      <a:pt x="331416" y="189090"/>
                      <a:pt x="334086" y="199113"/>
                    </a:cubicBezTo>
                    <a:cubicBezTo>
                      <a:pt x="336358" y="207660"/>
                      <a:pt x="341698" y="214488"/>
                      <a:pt x="348752" y="217843"/>
                    </a:cubicBezTo>
                    <a:cubicBezTo>
                      <a:pt x="349629" y="218242"/>
                      <a:pt x="349988" y="219320"/>
                      <a:pt x="349589" y="220159"/>
                    </a:cubicBezTo>
                    <a:cubicBezTo>
                      <a:pt x="349469" y="220439"/>
                      <a:pt x="349270" y="220678"/>
                      <a:pt x="348991" y="220838"/>
                    </a:cubicBezTo>
                    <a:cubicBezTo>
                      <a:pt x="337434" y="228825"/>
                      <a:pt x="329902" y="241085"/>
                      <a:pt x="328308" y="254423"/>
                    </a:cubicBezTo>
                    <a:cubicBezTo>
                      <a:pt x="326754" y="267562"/>
                      <a:pt x="330898" y="280381"/>
                      <a:pt x="339985" y="290564"/>
                    </a:cubicBezTo>
                    <a:cubicBezTo>
                      <a:pt x="340622" y="291283"/>
                      <a:pt x="340582" y="292401"/>
                      <a:pt x="339865" y="293040"/>
                    </a:cubicBezTo>
                    <a:cubicBezTo>
                      <a:pt x="339746" y="293160"/>
                      <a:pt x="339626" y="293240"/>
                      <a:pt x="339467" y="293320"/>
                    </a:cubicBezTo>
                    <a:cubicBezTo>
                      <a:pt x="332811" y="296555"/>
                      <a:pt x="327909" y="302745"/>
                      <a:pt x="325957" y="310292"/>
                    </a:cubicBezTo>
                    <a:cubicBezTo>
                      <a:pt x="323844" y="318439"/>
                      <a:pt x="325478" y="327224"/>
                      <a:pt x="330460" y="334293"/>
                    </a:cubicBezTo>
                    <a:cubicBezTo>
                      <a:pt x="331018" y="335092"/>
                      <a:pt x="330819" y="336170"/>
                      <a:pt x="330022" y="336729"/>
                    </a:cubicBezTo>
                    <a:cubicBezTo>
                      <a:pt x="329942" y="336769"/>
                      <a:pt x="329862" y="336809"/>
                      <a:pt x="329783" y="336849"/>
                    </a:cubicBezTo>
                    <a:cubicBezTo>
                      <a:pt x="324602" y="339445"/>
                      <a:pt x="320377" y="346353"/>
                      <a:pt x="319222" y="354061"/>
                    </a:cubicBezTo>
                    <a:cubicBezTo>
                      <a:pt x="318464" y="359172"/>
                      <a:pt x="318464" y="368956"/>
                      <a:pt x="327112" y="377143"/>
                    </a:cubicBezTo>
                    <a:cubicBezTo>
                      <a:pt x="327830" y="377822"/>
                      <a:pt x="327830" y="378900"/>
                      <a:pt x="327192" y="379619"/>
                    </a:cubicBezTo>
                    <a:cubicBezTo>
                      <a:pt x="327152" y="379659"/>
                      <a:pt x="327112" y="379699"/>
                      <a:pt x="327033" y="379739"/>
                    </a:cubicBezTo>
                    <a:cubicBezTo>
                      <a:pt x="320377" y="385330"/>
                      <a:pt x="317030" y="394755"/>
                      <a:pt x="319022" y="402143"/>
                    </a:cubicBezTo>
                    <a:cubicBezTo>
                      <a:pt x="320696" y="408292"/>
                      <a:pt x="325717" y="412246"/>
                      <a:pt x="333568" y="413604"/>
                    </a:cubicBezTo>
                    <a:cubicBezTo>
                      <a:pt x="341658" y="415002"/>
                      <a:pt x="348593" y="412046"/>
                      <a:pt x="352618" y="405577"/>
                    </a:cubicBezTo>
                    <a:cubicBezTo>
                      <a:pt x="357838" y="397110"/>
                      <a:pt x="356842" y="385210"/>
                      <a:pt x="350107" y="375945"/>
                    </a:cubicBezTo>
                    <a:cubicBezTo>
                      <a:pt x="349549" y="375146"/>
                      <a:pt x="349709" y="374068"/>
                      <a:pt x="350506" y="373509"/>
                    </a:cubicBezTo>
                    <a:cubicBezTo>
                      <a:pt x="350585" y="373429"/>
                      <a:pt x="350705" y="373390"/>
                      <a:pt x="350785" y="373349"/>
                    </a:cubicBezTo>
                    <a:cubicBezTo>
                      <a:pt x="368001" y="365283"/>
                      <a:pt x="373819" y="350546"/>
                      <a:pt x="368080" y="329501"/>
                    </a:cubicBezTo>
                    <a:cubicBezTo>
                      <a:pt x="367921" y="328862"/>
                      <a:pt x="368120" y="328183"/>
                      <a:pt x="368599" y="327744"/>
                    </a:cubicBezTo>
                    <a:cubicBezTo>
                      <a:pt x="375453" y="321434"/>
                      <a:pt x="379638" y="313167"/>
                      <a:pt x="380315" y="304542"/>
                    </a:cubicBezTo>
                    <a:cubicBezTo>
                      <a:pt x="381032" y="295357"/>
                      <a:pt x="377884" y="286451"/>
                      <a:pt x="371189" y="278863"/>
                    </a:cubicBezTo>
                    <a:cubicBezTo>
                      <a:pt x="370591" y="278185"/>
                      <a:pt x="370631" y="277106"/>
                      <a:pt x="371269" y="276467"/>
                    </a:cubicBezTo>
                    <a:cubicBezTo>
                      <a:pt x="382308" y="265605"/>
                      <a:pt x="388206" y="250070"/>
                      <a:pt x="387489" y="233857"/>
                    </a:cubicBezTo>
                    <a:cubicBezTo>
                      <a:pt x="386811" y="218601"/>
                      <a:pt x="380235" y="204744"/>
                      <a:pt x="369436" y="195838"/>
                    </a:cubicBezTo>
                    <a:cubicBezTo>
                      <a:pt x="368678" y="195239"/>
                      <a:pt x="368599" y="194122"/>
                      <a:pt x="369196" y="193363"/>
                    </a:cubicBezTo>
                    <a:cubicBezTo>
                      <a:pt x="369196" y="193363"/>
                      <a:pt x="369196" y="193363"/>
                      <a:pt x="369196" y="193323"/>
                    </a:cubicBezTo>
                    <a:cubicBezTo>
                      <a:pt x="376210" y="185096"/>
                      <a:pt x="378522" y="173036"/>
                      <a:pt x="375055" y="162533"/>
                    </a:cubicBezTo>
                    <a:cubicBezTo>
                      <a:pt x="371388" y="151431"/>
                      <a:pt x="361903" y="143644"/>
                      <a:pt x="348393" y="140569"/>
                    </a:cubicBezTo>
                    <a:cubicBezTo>
                      <a:pt x="347437" y="140369"/>
                      <a:pt x="346879" y="139411"/>
                      <a:pt x="347078" y="138452"/>
                    </a:cubicBezTo>
                    <a:cubicBezTo>
                      <a:pt x="347118" y="138252"/>
                      <a:pt x="347198" y="138093"/>
                      <a:pt x="347318" y="137933"/>
                    </a:cubicBezTo>
                    <a:cubicBezTo>
                      <a:pt x="355168" y="125313"/>
                      <a:pt x="351701" y="114451"/>
                      <a:pt x="345803" y="108501"/>
                    </a:cubicBezTo>
                    <a:cubicBezTo>
                      <a:pt x="340184" y="102790"/>
                      <a:pt x="330301" y="99555"/>
                      <a:pt x="320736" y="105027"/>
                    </a:cubicBezTo>
                    <a:cubicBezTo>
                      <a:pt x="319780" y="107822"/>
                      <a:pt x="316073" y="119244"/>
                      <a:pt x="312128" y="135457"/>
                    </a:cubicBezTo>
                    <a:lnTo>
                      <a:pt x="312128" y="135457"/>
                    </a:lnTo>
                    <a:close/>
                    <a:moveTo>
                      <a:pt x="142875" y="5309"/>
                    </a:moveTo>
                    <a:cubicBezTo>
                      <a:pt x="138173" y="5309"/>
                      <a:pt x="133111" y="4191"/>
                      <a:pt x="128090" y="1954"/>
                    </a:cubicBezTo>
                    <a:cubicBezTo>
                      <a:pt x="127213" y="1555"/>
                      <a:pt x="126815" y="517"/>
                      <a:pt x="127213" y="-362"/>
                    </a:cubicBezTo>
                    <a:cubicBezTo>
                      <a:pt x="127612" y="-1241"/>
                      <a:pt x="128648" y="-1640"/>
                      <a:pt x="129525" y="-1241"/>
                    </a:cubicBezTo>
                    <a:cubicBezTo>
                      <a:pt x="137495" y="2314"/>
                      <a:pt x="145466" y="2793"/>
                      <a:pt x="151364" y="117"/>
                    </a:cubicBezTo>
                    <a:cubicBezTo>
                      <a:pt x="152241" y="-282"/>
                      <a:pt x="153277" y="117"/>
                      <a:pt x="153675" y="996"/>
                    </a:cubicBezTo>
                    <a:cubicBezTo>
                      <a:pt x="154074" y="1875"/>
                      <a:pt x="153675" y="2913"/>
                      <a:pt x="152798" y="3312"/>
                    </a:cubicBezTo>
                    <a:lnTo>
                      <a:pt x="152798" y="3312"/>
                    </a:lnTo>
                    <a:cubicBezTo>
                      <a:pt x="149810" y="4670"/>
                      <a:pt x="146462" y="5309"/>
                      <a:pt x="142875" y="5309"/>
                    </a:cubicBezTo>
                    <a:close/>
                    <a:moveTo>
                      <a:pt x="164754" y="38894"/>
                    </a:moveTo>
                    <a:cubicBezTo>
                      <a:pt x="159773" y="38894"/>
                      <a:pt x="154632" y="38255"/>
                      <a:pt x="150328" y="37017"/>
                    </a:cubicBezTo>
                    <a:cubicBezTo>
                      <a:pt x="149411" y="36738"/>
                      <a:pt x="148853" y="35780"/>
                      <a:pt x="149132" y="34861"/>
                    </a:cubicBezTo>
                    <a:cubicBezTo>
                      <a:pt x="149411" y="33943"/>
                      <a:pt x="150367" y="33383"/>
                      <a:pt x="151284" y="33663"/>
                    </a:cubicBezTo>
                    <a:cubicBezTo>
                      <a:pt x="163798" y="37217"/>
                      <a:pt x="177626" y="35100"/>
                      <a:pt x="181572" y="30827"/>
                    </a:cubicBezTo>
                    <a:cubicBezTo>
                      <a:pt x="182249" y="30149"/>
                      <a:pt x="183365" y="30149"/>
                      <a:pt x="184043" y="30827"/>
                    </a:cubicBezTo>
                    <a:cubicBezTo>
                      <a:pt x="184720" y="31466"/>
                      <a:pt x="184720" y="32545"/>
                      <a:pt x="184122" y="33224"/>
                    </a:cubicBezTo>
                    <a:cubicBezTo>
                      <a:pt x="180536" y="37057"/>
                      <a:pt x="173880" y="38336"/>
                      <a:pt x="168899" y="38735"/>
                    </a:cubicBezTo>
                    <a:cubicBezTo>
                      <a:pt x="167544" y="38854"/>
                      <a:pt x="166149" y="38894"/>
                      <a:pt x="164754" y="38894"/>
                    </a:cubicBezTo>
                    <a:close/>
                    <a:moveTo>
                      <a:pt x="189941" y="70842"/>
                    </a:moveTo>
                    <a:cubicBezTo>
                      <a:pt x="183644" y="70842"/>
                      <a:pt x="176790" y="69804"/>
                      <a:pt x="169616" y="67688"/>
                    </a:cubicBezTo>
                    <a:cubicBezTo>
                      <a:pt x="168700" y="67447"/>
                      <a:pt x="168142" y="66490"/>
                      <a:pt x="168381" y="65531"/>
                    </a:cubicBezTo>
                    <a:cubicBezTo>
                      <a:pt x="168620" y="64612"/>
                      <a:pt x="169576" y="64053"/>
                      <a:pt x="170533" y="64293"/>
                    </a:cubicBezTo>
                    <a:cubicBezTo>
                      <a:pt x="170573" y="64293"/>
                      <a:pt x="170573" y="64293"/>
                      <a:pt x="170612" y="64333"/>
                    </a:cubicBezTo>
                    <a:cubicBezTo>
                      <a:pt x="187908" y="69404"/>
                      <a:pt x="203052" y="68047"/>
                      <a:pt x="212138" y="60579"/>
                    </a:cubicBezTo>
                    <a:cubicBezTo>
                      <a:pt x="212896" y="59980"/>
                      <a:pt x="213972" y="60060"/>
                      <a:pt x="214609" y="60818"/>
                    </a:cubicBezTo>
                    <a:cubicBezTo>
                      <a:pt x="215207" y="61577"/>
                      <a:pt x="215127" y="62655"/>
                      <a:pt x="214370" y="63295"/>
                    </a:cubicBezTo>
                    <a:lnTo>
                      <a:pt x="214370" y="63295"/>
                    </a:lnTo>
                    <a:cubicBezTo>
                      <a:pt x="208233" y="68287"/>
                      <a:pt x="199784" y="70842"/>
                      <a:pt x="189941" y="70842"/>
                    </a:cubicBezTo>
                    <a:close/>
                    <a:moveTo>
                      <a:pt x="121395" y="-20210"/>
                    </a:moveTo>
                    <a:cubicBezTo>
                      <a:pt x="118486" y="-20210"/>
                      <a:pt x="115576" y="-20928"/>
                      <a:pt x="112667" y="-22406"/>
                    </a:cubicBezTo>
                    <a:cubicBezTo>
                      <a:pt x="111791" y="-22845"/>
                      <a:pt x="111472" y="-23883"/>
                      <a:pt x="111870" y="-24762"/>
                    </a:cubicBezTo>
                    <a:cubicBezTo>
                      <a:pt x="112269" y="-25641"/>
                      <a:pt x="113345" y="-25960"/>
                      <a:pt x="114221" y="-25560"/>
                    </a:cubicBezTo>
                    <a:cubicBezTo>
                      <a:pt x="118326" y="-23484"/>
                      <a:pt x="122431" y="-23164"/>
                      <a:pt x="126297" y="-24642"/>
                    </a:cubicBezTo>
                    <a:cubicBezTo>
                      <a:pt x="127213" y="-24961"/>
                      <a:pt x="128210" y="-24522"/>
                      <a:pt x="128528" y="-23604"/>
                    </a:cubicBezTo>
                    <a:cubicBezTo>
                      <a:pt x="128847" y="-22685"/>
                      <a:pt x="128409" y="-21687"/>
                      <a:pt x="127492" y="-21367"/>
                    </a:cubicBezTo>
                    <a:cubicBezTo>
                      <a:pt x="125540" y="-20609"/>
                      <a:pt x="123467" y="-20210"/>
                      <a:pt x="121395" y="-20210"/>
                    </a:cubicBezTo>
                    <a:close/>
                    <a:moveTo>
                      <a:pt x="-2187" y="727293"/>
                    </a:moveTo>
                    <a:lnTo>
                      <a:pt x="73373" y="737156"/>
                    </a:lnTo>
                    <a:lnTo>
                      <a:pt x="31966" y="662478"/>
                    </a:lnTo>
                    <a:lnTo>
                      <a:pt x="20050" y="660402"/>
                    </a:lnTo>
                    <a:lnTo>
                      <a:pt x="16424" y="671304"/>
                    </a:lnTo>
                    <a:cubicBezTo>
                      <a:pt x="16424" y="671304"/>
                      <a:pt x="-2187" y="697221"/>
                      <a:pt x="-2187" y="698780"/>
                    </a:cubicBezTo>
                    <a:lnTo>
                      <a:pt x="-2187" y="727293"/>
                    </a:lnTo>
                    <a:lnTo>
                      <a:pt x="-2187" y="727293"/>
                    </a:lnTo>
                    <a:close/>
                  </a:path>
                </a:pathLst>
              </a:custGeom>
              <a:solidFill>
                <a:srgbClr val="191919"/>
              </a:solidFill>
              <a:ln w="399" cap="flat">
                <a:noFill/>
                <a:prstDash val="solid"/>
                <a:miter/>
              </a:ln>
            </p:spPr>
            <p:txBody>
              <a:bodyPr rtlCol="0" anchor="ctr"/>
              <a:lstStyle/>
              <a:p>
                <a:endParaRPr lang="fr-FR"/>
              </a:p>
            </p:txBody>
          </p:sp>
          <p:sp>
            <p:nvSpPr>
              <p:cNvPr id="4781" name="Forme libre 4780">
                <a:extLst>
                  <a:ext uri="{FF2B5EF4-FFF2-40B4-BE49-F238E27FC236}">
                    <a16:creationId xmlns:a16="http://schemas.microsoft.com/office/drawing/2014/main" id="{2311CC95-5850-4A61-A4AA-413DB2AB23D8}"/>
                  </a:ext>
                </a:extLst>
              </p:cNvPr>
              <p:cNvSpPr/>
              <p:nvPr/>
            </p:nvSpPr>
            <p:spPr>
              <a:xfrm>
                <a:off x="1587807" y="14663532"/>
                <a:ext cx="79091" cy="80180"/>
              </a:xfrm>
              <a:custGeom>
                <a:avLst/>
                <a:gdLst>
                  <a:gd name="connsiteX0" fmla="*/ 75442 w 79091"/>
                  <a:gd name="connsiteY0" fmla="*/ 53772 h 80180"/>
                  <a:gd name="connsiteX1" fmla="*/ 75202 w 79091"/>
                  <a:gd name="connsiteY1" fmla="*/ 53772 h 80180"/>
                  <a:gd name="connsiteX2" fmla="*/ -358 w 79091"/>
                  <a:gd name="connsiteY2" fmla="*/ 43906 h 80180"/>
                  <a:gd name="connsiteX3" fmla="*/ -1872 w 79091"/>
                  <a:gd name="connsiteY3" fmla="*/ 42190 h 80180"/>
                  <a:gd name="connsiteX4" fmla="*/ -1872 w 79091"/>
                  <a:gd name="connsiteY4" fmla="*/ 13676 h 80180"/>
                  <a:gd name="connsiteX5" fmla="*/ 16938 w 79091"/>
                  <a:gd name="connsiteY5" fmla="*/ -14598 h 80180"/>
                  <a:gd name="connsiteX6" fmla="*/ 20485 w 79091"/>
                  <a:gd name="connsiteY6" fmla="*/ -25220 h 80180"/>
                  <a:gd name="connsiteX7" fmla="*/ 22438 w 79091"/>
                  <a:gd name="connsiteY7" fmla="*/ -26379 h 80180"/>
                  <a:gd name="connsiteX8" fmla="*/ 34354 w 79091"/>
                  <a:gd name="connsiteY8" fmla="*/ -24301 h 80180"/>
                  <a:gd name="connsiteX9" fmla="*/ 35589 w 79091"/>
                  <a:gd name="connsiteY9" fmla="*/ -23423 h 80180"/>
                  <a:gd name="connsiteX10" fmla="*/ 76996 w 79091"/>
                  <a:gd name="connsiteY10" fmla="*/ 51255 h 80180"/>
                  <a:gd name="connsiteX11" fmla="*/ 76318 w 79091"/>
                  <a:gd name="connsiteY11" fmla="*/ 53651 h 80180"/>
                  <a:gd name="connsiteX12" fmla="*/ 75442 w 79091"/>
                  <a:gd name="connsiteY12" fmla="*/ 53772 h 80180"/>
                  <a:gd name="connsiteX13" fmla="*/ 1675 w 79091"/>
                  <a:gd name="connsiteY13" fmla="*/ 40632 h 80180"/>
                  <a:gd name="connsiteX14" fmla="*/ 72253 w 79091"/>
                  <a:gd name="connsiteY14" fmla="*/ 49858 h 80180"/>
                  <a:gd name="connsiteX15" fmla="*/ 32959 w 79091"/>
                  <a:gd name="connsiteY15" fmla="*/ -21027 h 80180"/>
                  <a:gd name="connsiteX16" fmla="*/ 23355 w 79091"/>
                  <a:gd name="connsiteY16" fmla="*/ -22704 h 80180"/>
                  <a:gd name="connsiteX17" fmla="*/ 20206 w 79091"/>
                  <a:gd name="connsiteY17" fmla="*/ -13240 h 80180"/>
                  <a:gd name="connsiteX18" fmla="*/ 19967 w 79091"/>
                  <a:gd name="connsiteY18" fmla="*/ -12761 h 80180"/>
                  <a:gd name="connsiteX19" fmla="*/ 1675 w 79091"/>
                  <a:gd name="connsiteY19" fmla="*/ 13955 h 80180"/>
                  <a:gd name="connsiteX20" fmla="*/ 1675 w 79091"/>
                  <a:gd name="connsiteY20" fmla="*/ 40632 h 8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091" h="80180">
                    <a:moveTo>
                      <a:pt x="75442" y="53772"/>
                    </a:moveTo>
                    <a:cubicBezTo>
                      <a:pt x="75362" y="53772"/>
                      <a:pt x="75282" y="53772"/>
                      <a:pt x="75202" y="53772"/>
                    </a:cubicBezTo>
                    <a:lnTo>
                      <a:pt x="-358" y="43906"/>
                    </a:lnTo>
                    <a:cubicBezTo>
                      <a:pt x="-1234" y="43788"/>
                      <a:pt x="-1872" y="43069"/>
                      <a:pt x="-1872" y="42190"/>
                    </a:cubicBezTo>
                    <a:lnTo>
                      <a:pt x="-1872" y="13676"/>
                    </a:lnTo>
                    <a:cubicBezTo>
                      <a:pt x="-1872" y="13038"/>
                      <a:pt x="-1872" y="11559"/>
                      <a:pt x="16938" y="-14598"/>
                    </a:cubicBezTo>
                    <a:lnTo>
                      <a:pt x="20485" y="-25220"/>
                    </a:lnTo>
                    <a:cubicBezTo>
                      <a:pt x="20764" y="-26059"/>
                      <a:pt x="21601" y="-26538"/>
                      <a:pt x="22438" y="-26379"/>
                    </a:cubicBezTo>
                    <a:lnTo>
                      <a:pt x="34354" y="-24301"/>
                    </a:lnTo>
                    <a:cubicBezTo>
                      <a:pt x="34872" y="-24222"/>
                      <a:pt x="35310" y="-23902"/>
                      <a:pt x="35589" y="-23423"/>
                    </a:cubicBezTo>
                    <a:lnTo>
                      <a:pt x="76996" y="51255"/>
                    </a:lnTo>
                    <a:cubicBezTo>
                      <a:pt x="77474" y="52093"/>
                      <a:pt x="77155" y="53173"/>
                      <a:pt x="76318" y="53651"/>
                    </a:cubicBezTo>
                    <a:cubicBezTo>
                      <a:pt x="76039" y="53690"/>
                      <a:pt x="75760" y="53772"/>
                      <a:pt x="75442" y="53772"/>
                    </a:cubicBezTo>
                    <a:close/>
                    <a:moveTo>
                      <a:pt x="1675" y="40632"/>
                    </a:moveTo>
                    <a:lnTo>
                      <a:pt x="72253" y="49858"/>
                    </a:lnTo>
                    <a:lnTo>
                      <a:pt x="32959" y="-21027"/>
                    </a:lnTo>
                    <a:lnTo>
                      <a:pt x="23355" y="-22704"/>
                    </a:lnTo>
                    <a:lnTo>
                      <a:pt x="20206" y="-13240"/>
                    </a:lnTo>
                    <a:cubicBezTo>
                      <a:pt x="20166" y="-13080"/>
                      <a:pt x="20087" y="-12920"/>
                      <a:pt x="19967" y="-12761"/>
                    </a:cubicBezTo>
                    <a:cubicBezTo>
                      <a:pt x="11718" y="-1300"/>
                      <a:pt x="2671" y="11759"/>
                      <a:pt x="1675" y="13955"/>
                    </a:cubicBezTo>
                    <a:lnTo>
                      <a:pt x="1675" y="40632"/>
                    </a:lnTo>
                    <a:close/>
                  </a:path>
                </a:pathLst>
              </a:custGeom>
              <a:solidFill>
                <a:srgbClr val="191919"/>
              </a:solidFill>
              <a:ln w="399" cap="flat">
                <a:noFill/>
                <a:prstDash val="solid"/>
                <a:miter/>
              </a:ln>
            </p:spPr>
            <p:txBody>
              <a:bodyPr rtlCol="0" anchor="ctr"/>
              <a:lstStyle/>
              <a:p>
                <a:endParaRPr lang="fr-FR"/>
              </a:p>
            </p:txBody>
          </p:sp>
        </p:grpSp>
        <p:sp>
          <p:nvSpPr>
            <p:cNvPr id="4765" name="Forme libre 4764">
              <a:extLst>
                <a:ext uri="{FF2B5EF4-FFF2-40B4-BE49-F238E27FC236}">
                  <a16:creationId xmlns:a16="http://schemas.microsoft.com/office/drawing/2014/main" id="{0992372E-1F5B-4E88-6D97-03A1DD5908AD}"/>
                </a:ext>
              </a:extLst>
            </p:cNvPr>
            <p:cNvSpPr/>
            <p:nvPr/>
          </p:nvSpPr>
          <p:spPr>
            <a:xfrm>
              <a:off x="1535959" y="14427149"/>
              <a:ext cx="297855" cy="304942"/>
            </a:xfrm>
            <a:custGeom>
              <a:avLst/>
              <a:gdLst>
                <a:gd name="connsiteX0" fmla="*/ 295870 w 297855"/>
                <a:gd name="connsiteY0" fmla="*/ 50111 h 304942"/>
                <a:gd name="connsiteX1" fmla="*/ 267336 w 297855"/>
                <a:gd name="connsiteY1" fmla="*/ 91364 h 304942"/>
                <a:gd name="connsiteX2" fmla="*/ 246134 w 297855"/>
                <a:gd name="connsiteY2" fmla="*/ 103265 h 304942"/>
                <a:gd name="connsiteX3" fmla="*/ 89913 w 297855"/>
                <a:gd name="connsiteY3" fmla="*/ 112330 h 304942"/>
                <a:gd name="connsiteX4" fmla="*/ 46953 w 297855"/>
                <a:gd name="connsiteY4" fmla="*/ 216560 h 304942"/>
                <a:gd name="connsiteX5" fmla="*/ 70226 w 297855"/>
                <a:gd name="connsiteY5" fmla="*/ 222790 h 304942"/>
                <a:gd name="connsiteX6" fmla="*/ 51615 w 297855"/>
                <a:gd name="connsiteY6" fmla="*/ 278779 h 304942"/>
                <a:gd name="connsiteX7" fmla="*/ 13556 w 297855"/>
                <a:gd name="connsiteY7" fmla="*/ 246352 h 304942"/>
                <a:gd name="connsiteX8" fmla="*/ -1986 w 297855"/>
                <a:gd name="connsiteY8" fmla="*/ 229300 h 304942"/>
                <a:gd name="connsiteX9" fmla="*/ 6423 w 297855"/>
                <a:gd name="connsiteY9" fmla="*/ 214563 h 304942"/>
                <a:gd name="connsiteX10" fmla="*/ 8694 w 297855"/>
                <a:gd name="connsiteY10" fmla="*/ 209213 h 304942"/>
                <a:gd name="connsiteX11" fmla="*/ 63252 w 297855"/>
                <a:gd name="connsiteY11" fmla="*/ 79823 h 304942"/>
                <a:gd name="connsiteX12" fmla="*/ 75806 w 297855"/>
                <a:gd name="connsiteY12" fmla="*/ 69599 h 304942"/>
                <a:gd name="connsiteX13" fmla="*/ 190819 w 297855"/>
                <a:gd name="connsiteY13" fmla="*/ 46957 h 304942"/>
                <a:gd name="connsiteX14" fmla="*/ 261716 w 297855"/>
                <a:gd name="connsiteY14" fmla="*/ -25645 h 304942"/>
                <a:gd name="connsiteX15" fmla="*/ 264267 w 297855"/>
                <a:gd name="connsiteY15" fmla="*/ -26164 h 304942"/>
                <a:gd name="connsiteX16" fmla="*/ 295870 w 297855"/>
                <a:gd name="connsiteY16" fmla="*/ 50111 h 30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7855" h="304942">
                  <a:moveTo>
                    <a:pt x="295870" y="50111"/>
                  </a:moveTo>
                  <a:lnTo>
                    <a:pt x="267336" y="91364"/>
                  </a:lnTo>
                  <a:cubicBezTo>
                    <a:pt x="262474" y="98393"/>
                    <a:pt x="254663" y="102786"/>
                    <a:pt x="246134" y="103265"/>
                  </a:cubicBezTo>
                  <a:lnTo>
                    <a:pt x="89913" y="112330"/>
                  </a:lnTo>
                  <a:lnTo>
                    <a:pt x="46953" y="216560"/>
                  </a:lnTo>
                  <a:lnTo>
                    <a:pt x="70226" y="222790"/>
                  </a:lnTo>
                  <a:lnTo>
                    <a:pt x="51615" y="278779"/>
                  </a:lnTo>
                  <a:lnTo>
                    <a:pt x="13556" y="246352"/>
                  </a:lnTo>
                  <a:cubicBezTo>
                    <a:pt x="4829" y="245592"/>
                    <a:pt x="-1986" y="238245"/>
                    <a:pt x="-1986" y="229300"/>
                  </a:cubicBezTo>
                  <a:cubicBezTo>
                    <a:pt x="-1986" y="223029"/>
                    <a:pt x="1401" y="217558"/>
                    <a:pt x="6423" y="214563"/>
                  </a:cubicBezTo>
                  <a:lnTo>
                    <a:pt x="8694" y="209213"/>
                  </a:lnTo>
                  <a:lnTo>
                    <a:pt x="63252" y="79823"/>
                  </a:lnTo>
                  <a:cubicBezTo>
                    <a:pt x="65484" y="74552"/>
                    <a:pt x="70186" y="70718"/>
                    <a:pt x="75806" y="69599"/>
                  </a:cubicBezTo>
                  <a:lnTo>
                    <a:pt x="190819" y="46957"/>
                  </a:lnTo>
                  <a:cubicBezTo>
                    <a:pt x="198989" y="4546"/>
                    <a:pt x="230472" y="-19056"/>
                    <a:pt x="261716" y="-25645"/>
                  </a:cubicBezTo>
                  <a:cubicBezTo>
                    <a:pt x="262553" y="-25845"/>
                    <a:pt x="263430" y="-26004"/>
                    <a:pt x="264267" y="-26164"/>
                  </a:cubicBezTo>
                  <a:lnTo>
                    <a:pt x="295870" y="50111"/>
                  </a:lnTo>
                  <a:close/>
                </a:path>
              </a:pathLst>
            </a:custGeom>
            <a:solidFill>
              <a:srgbClr val="FFFFFF"/>
            </a:solidFill>
            <a:ln w="399" cap="flat">
              <a:noFill/>
              <a:prstDash val="solid"/>
              <a:miter/>
            </a:ln>
          </p:spPr>
          <p:txBody>
            <a:bodyPr rtlCol="0" anchor="ctr"/>
            <a:lstStyle/>
            <a:p>
              <a:endParaRPr lang="fr-FR"/>
            </a:p>
          </p:txBody>
        </p:sp>
        <p:sp>
          <p:nvSpPr>
            <p:cNvPr id="4766" name="Forme libre 4765">
              <a:extLst>
                <a:ext uri="{FF2B5EF4-FFF2-40B4-BE49-F238E27FC236}">
                  <a16:creationId xmlns:a16="http://schemas.microsoft.com/office/drawing/2014/main" id="{B926656C-FA52-53D7-4CC9-8D0669A09173}"/>
                </a:ext>
              </a:extLst>
            </p:cNvPr>
            <p:cNvSpPr/>
            <p:nvPr/>
          </p:nvSpPr>
          <p:spPr>
            <a:xfrm>
              <a:off x="1534245" y="14425445"/>
              <a:ext cx="301330" cy="308402"/>
            </a:xfrm>
            <a:custGeom>
              <a:avLst/>
              <a:gdLst>
                <a:gd name="connsiteX0" fmla="*/ 53369 w 301330"/>
                <a:gd name="connsiteY0" fmla="*/ 282239 h 308402"/>
                <a:gd name="connsiteX1" fmla="*/ 52173 w 301330"/>
                <a:gd name="connsiteY1" fmla="*/ 281760 h 308402"/>
                <a:gd name="connsiteX2" fmla="*/ 14553 w 301330"/>
                <a:gd name="connsiteY2" fmla="*/ 249732 h 308402"/>
                <a:gd name="connsiteX3" fmla="*/ -1986 w 301330"/>
                <a:gd name="connsiteY3" fmla="*/ 231003 h 308402"/>
                <a:gd name="connsiteX4" fmla="*/ 6781 w 301330"/>
                <a:gd name="connsiteY4" fmla="*/ 215068 h 308402"/>
                <a:gd name="connsiteX5" fmla="*/ 63372 w 301330"/>
                <a:gd name="connsiteY5" fmla="*/ 80848 h 308402"/>
                <a:gd name="connsiteX6" fmla="*/ 77200 w 301330"/>
                <a:gd name="connsiteY6" fmla="*/ 69585 h 308402"/>
                <a:gd name="connsiteX7" fmla="*/ 191058 w 301330"/>
                <a:gd name="connsiteY7" fmla="*/ 47183 h 308402"/>
                <a:gd name="connsiteX8" fmla="*/ 265702 w 301330"/>
                <a:gd name="connsiteY8" fmla="*/ -26139 h 308402"/>
                <a:gd name="connsiteX9" fmla="*/ 267734 w 301330"/>
                <a:gd name="connsiteY9" fmla="*/ -24741 h 308402"/>
                <a:gd name="connsiteX10" fmla="*/ 267734 w 301330"/>
                <a:gd name="connsiteY10" fmla="*/ -24741 h 308402"/>
                <a:gd name="connsiteX11" fmla="*/ 266339 w 301330"/>
                <a:gd name="connsiteY11" fmla="*/ -22704 h 308402"/>
                <a:gd name="connsiteX12" fmla="*/ 194286 w 301330"/>
                <a:gd name="connsiteY12" fmla="*/ 49019 h 308402"/>
                <a:gd name="connsiteX13" fmla="*/ 192892 w 301330"/>
                <a:gd name="connsiteY13" fmla="*/ 50416 h 308402"/>
                <a:gd name="connsiteX14" fmla="*/ 77878 w 301330"/>
                <a:gd name="connsiteY14" fmla="*/ 73061 h 308402"/>
                <a:gd name="connsiteX15" fmla="*/ 66600 w 301330"/>
                <a:gd name="connsiteY15" fmla="*/ 82246 h 308402"/>
                <a:gd name="connsiteX16" fmla="*/ 9770 w 301330"/>
                <a:gd name="connsiteY16" fmla="*/ 216986 h 308402"/>
                <a:gd name="connsiteX17" fmla="*/ 9053 w 301330"/>
                <a:gd name="connsiteY17" fmla="*/ 217825 h 308402"/>
                <a:gd name="connsiteX18" fmla="*/ 1481 w 301330"/>
                <a:gd name="connsiteY18" fmla="*/ 231042 h 308402"/>
                <a:gd name="connsiteX19" fmla="*/ 15429 w 301330"/>
                <a:gd name="connsiteY19" fmla="*/ 246338 h 308402"/>
                <a:gd name="connsiteX20" fmla="*/ 16466 w 301330"/>
                <a:gd name="connsiteY20" fmla="*/ 246817 h 308402"/>
                <a:gd name="connsiteX21" fmla="*/ 52532 w 301330"/>
                <a:gd name="connsiteY21" fmla="*/ 277328 h 308402"/>
                <a:gd name="connsiteX22" fmla="*/ 69708 w 301330"/>
                <a:gd name="connsiteY22" fmla="*/ 225731 h 308402"/>
                <a:gd name="connsiteX23" fmla="*/ 48228 w 301330"/>
                <a:gd name="connsiteY23" fmla="*/ 219981 h 308402"/>
                <a:gd name="connsiteX24" fmla="*/ 47112 w 301330"/>
                <a:gd name="connsiteY24" fmla="*/ 219062 h 308402"/>
                <a:gd name="connsiteX25" fmla="*/ 47072 w 301330"/>
                <a:gd name="connsiteY25" fmla="*/ 217625 h 308402"/>
                <a:gd name="connsiteX26" fmla="*/ 90033 w 301330"/>
                <a:gd name="connsiteY26" fmla="*/ 113395 h 308402"/>
                <a:gd name="connsiteX27" fmla="*/ 91547 w 301330"/>
                <a:gd name="connsiteY27" fmla="*/ 112316 h 308402"/>
                <a:gd name="connsiteX28" fmla="*/ 247768 w 301330"/>
                <a:gd name="connsiteY28" fmla="*/ 103251 h 308402"/>
                <a:gd name="connsiteX29" fmla="*/ 267615 w 301330"/>
                <a:gd name="connsiteY29" fmla="*/ 92109 h 308402"/>
                <a:gd name="connsiteX30" fmla="*/ 296149 w 301330"/>
                <a:gd name="connsiteY30" fmla="*/ 50856 h 308402"/>
                <a:gd name="connsiteX31" fmla="*/ 298580 w 301330"/>
                <a:gd name="connsiteY31" fmla="*/ 50377 h 308402"/>
                <a:gd name="connsiteX32" fmla="*/ 299058 w 301330"/>
                <a:gd name="connsiteY32" fmla="*/ 52812 h 308402"/>
                <a:gd name="connsiteX33" fmla="*/ 299018 w 301330"/>
                <a:gd name="connsiteY33" fmla="*/ 52853 h 308402"/>
                <a:gd name="connsiteX34" fmla="*/ 270484 w 301330"/>
                <a:gd name="connsiteY34" fmla="*/ 94106 h 308402"/>
                <a:gd name="connsiteX35" fmla="*/ 247967 w 301330"/>
                <a:gd name="connsiteY35" fmla="*/ 106765 h 308402"/>
                <a:gd name="connsiteX36" fmla="*/ 92823 w 301330"/>
                <a:gd name="connsiteY36" fmla="*/ 115751 h 308402"/>
                <a:gd name="connsiteX37" fmla="*/ 51057 w 301330"/>
                <a:gd name="connsiteY37" fmla="*/ 217106 h 308402"/>
                <a:gd name="connsiteX38" fmla="*/ 72418 w 301330"/>
                <a:gd name="connsiteY38" fmla="*/ 222817 h 308402"/>
                <a:gd name="connsiteX39" fmla="*/ 73654 w 301330"/>
                <a:gd name="connsiteY39" fmla="*/ 224973 h 308402"/>
                <a:gd name="connsiteX40" fmla="*/ 73614 w 301330"/>
                <a:gd name="connsiteY40" fmla="*/ 225052 h 308402"/>
                <a:gd name="connsiteX41" fmla="*/ 55003 w 301330"/>
                <a:gd name="connsiteY41" fmla="*/ 281041 h 308402"/>
                <a:gd name="connsiteX42" fmla="*/ 53369 w 301330"/>
                <a:gd name="connsiteY42" fmla="*/ 282239 h 308402"/>
                <a:gd name="connsiteX43" fmla="*/ 53369 w 301330"/>
                <a:gd name="connsiteY43" fmla="*/ 282239 h 30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01330" h="308402">
                  <a:moveTo>
                    <a:pt x="53369" y="282239"/>
                  </a:moveTo>
                  <a:cubicBezTo>
                    <a:pt x="52930" y="282239"/>
                    <a:pt x="52492" y="282080"/>
                    <a:pt x="52173" y="281760"/>
                  </a:cubicBezTo>
                  <a:lnTo>
                    <a:pt x="14553" y="249732"/>
                  </a:lnTo>
                  <a:cubicBezTo>
                    <a:pt x="5108" y="248575"/>
                    <a:pt x="-1986" y="240667"/>
                    <a:pt x="-1986" y="231003"/>
                  </a:cubicBezTo>
                  <a:cubicBezTo>
                    <a:pt x="-1986" y="224573"/>
                    <a:pt x="1362" y="218503"/>
                    <a:pt x="6781" y="215068"/>
                  </a:cubicBezTo>
                  <a:lnTo>
                    <a:pt x="63372" y="80848"/>
                  </a:lnTo>
                  <a:cubicBezTo>
                    <a:pt x="65803" y="75017"/>
                    <a:pt x="71023" y="70824"/>
                    <a:pt x="77200" y="69585"/>
                  </a:cubicBezTo>
                  <a:lnTo>
                    <a:pt x="191058" y="47183"/>
                  </a:lnTo>
                  <a:cubicBezTo>
                    <a:pt x="200384" y="1457"/>
                    <a:pt x="235653" y="-20707"/>
                    <a:pt x="265702" y="-26139"/>
                  </a:cubicBezTo>
                  <a:cubicBezTo>
                    <a:pt x="266658" y="-26298"/>
                    <a:pt x="267535" y="-25699"/>
                    <a:pt x="267734" y="-24741"/>
                  </a:cubicBezTo>
                  <a:cubicBezTo>
                    <a:pt x="267734" y="-24741"/>
                    <a:pt x="267734" y="-24741"/>
                    <a:pt x="267734" y="-24741"/>
                  </a:cubicBezTo>
                  <a:cubicBezTo>
                    <a:pt x="267894" y="-23782"/>
                    <a:pt x="267296" y="-22863"/>
                    <a:pt x="266339" y="-22704"/>
                  </a:cubicBezTo>
                  <a:cubicBezTo>
                    <a:pt x="237167" y="-17392"/>
                    <a:pt x="202934" y="4212"/>
                    <a:pt x="194286" y="49019"/>
                  </a:cubicBezTo>
                  <a:cubicBezTo>
                    <a:pt x="194167" y="49738"/>
                    <a:pt x="193609" y="50257"/>
                    <a:pt x="192892" y="50416"/>
                  </a:cubicBezTo>
                  <a:lnTo>
                    <a:pt x="77878" y="73061"/>
                  </a:lnTo>
                  <a:cubicBezTo>
                    <a:pt x="72817" y="74059"/>
                    <a:pt x="68592" y="77493"/>
                    <a:pt x="66600" y="82246"/>
                  </a:cubicBezTo>
                  <a:lnTo>
                    <a:pt x="9770" y="216986"/>
                  </a:lnTo>
                  <a:cubicBezTo>
                    <a:pt x="9611" y="217344"/>
                    <a:pt x="9372" y="217625"/>
                    <a:pt x="9053" y="217825"/>
                  </a:cubicBezTo>
                  <a:cubicBezTo>
                    <a:pt x="4390" y="220580"/>
                    <a:pt x="1481" y="225651"/>
                    <a:pt x="1481" y="231042"/>
                  </a:cubicBezTo>
                  <a:cubicBezTo>
                    <a:pt x="1481" y="239070"/>
                    <a:pt x="7499" y="245619"/>
                    <a:pt x="15429" y="246338"/>
                  </a:cubicBezTo>
                  <a:cubicBezTo>
                    <a:pt x="15828" y="246378"/>
                    <a:pt x="16187" y="246537"/>
                    <a:pt x="16466" y="246817"/>
                  </a:cubicBezTo>
                  <a:lnTo>
                    <a:pt x="52532" y="277328"/>
                  </a:lnTo>
                  <a:lnTo>
                    <a:pt x="69708" y="225731"/>
                  </a:lnTo>
                  <a:lnTo>
                    <a:pt x="48228" y="219981"/>
                  </a:lnTo>
                  <a:cubicBezTo>
                    <a:pt x="47750" y="219861"/>
                    <a:pt x="47351" y="219502"/>
                    <a:pt x="47112" y="219062"/>
                  </a:cubicBezTo>
                  <a:cubicBezTo>
                    <a:pt x="46873" y="218624"/>
                    <a:pt x="46873" y="218104"/>
                    <a:pt x="47072" y="217625"/>
                  </a:cubicBezTo>
                  <a:lnTo>
                    <a:pt x="90033" y="113395"/>
                  </a:lnTo>
                  <a:cubicBezTo>
                    <a:pt x="90272" y="112755"/>
                    <a:pt x="90870" y="112356"/>
                    <a:pt x="91547" y="112316"/>
                  </a:cubicBezTo>
                  <a:lnTo>
                    <a:pt x="247768" y="103251"/>
                  </a:lnTo>
                  <a:cubicBezTo>
                    <a:pt x="255818" y="102772"/>
                    <a:pt x="263032" y="98699"/>
                    <a:pt x="267615" y="92109"/>
                  </a:cubicBezTo>
                  <a:lnTo>
                    <a:pt x="296149" y="50856"/>
                  </a:lnTo>
                  <a:cubicBezTo>
                    <a:pt x="296707" y="50058"/>
                    <a:pt x="297783" y="49858"/>
                    <a:pt x="298580" y="50377"/>
                  </a:cubicBezTo>
                  <a:cubicBezTo>
                    <a:pt x="299377" y="50936"/>
                    <a:pt x="299576" y="52014"/>
                    <a:pt x="299058" y="52812"/>
                  </a:cubicBezTo>
                  <a:cubicBezTo>
                    <a:pt x="299058" y="52812"/>
                    <a:pt x="299058" y="52853"/>
                    <a:pt x="299018" y="52853"/>
                  </a:cubicBezTo>
                  <a:lnTo>
                    <a:pt x="270484" y="94106"/>
                  </a:lnTo>
                  <a:cubicBezTo>
                    <a:pt x="265303" y="101614"/>
                    <a:pt x="257094" y="106246"/>
                    <a:pt x="247967" y="106765"/>
                  </a:cubicBezTo>
                  <a:lnTo>
                    <a:pt x="92823" y="115751"/>
                  </a:lnTo>
                  <a:lnTo>
                    <a:pt x="51057" y="217106"/>
                  </a:lnTo>
                  <a:lnTo>
                    <a:pt x="72418" y="222817"/>
                  </a:lnTo>
                  <a:cubicBezTo>
                    <a:pt x="73335" y="223055"/>
                    <a:pt x="73893" y="224015"/>
                    <a:pt x="73654" y="224973"/>
                  </a:cubicBezTo>
                  <a:cubicBezTo>
                    <a:pt x="73654" y="225013"/>
                    <a:pt x="73654" y="225052"/>
                    <a:pt x="73614" y="225052"/>
                  </a:cubicBezTo>
                  <a:lnTo>
                    <a:pt x="55003" y="281041"/>
                  </a:lnTo>
                  <a:cubicBezTo>
                    <a:pt x="54764" y="281760"/>
                    <a:pt x="54126" y="282239"/>
                    <a:pt x="53369" y="282239"/>
                  </a:cubicBezTo>
                  <a:lnTo>
                    <a:pt x="53369" y="282239"/>
                  </a:lnTo>
                  <a:close/>
                </a:path>
              </a:pathLst>
            </a:custGeom>
            <a:solidFill>
              <a:srgbClr val="191919"/>
            </a:solidFill>
            <a:ln w="399" cap="flat">
              <a:noFill/>
              <a:prstDash val="solid"/>
              <a:miter/>
            </a:ln>
          </p:spPr>
          <p:txBody>
            <a:bodyPr rtlCol="0" anchor="ctr"/>
            <a:lstStyle/>
            <a:p>
              <a:endParaRPr lang="fr-FR"/>
            </a:p>
          </p:txBody>
        </p:sp>
        <p:sp>
          <p:nvSpPr>
            <p:cNvPr id="4767" name="Forme libre 4766">
              <a:extLst>
                <a:ext uri="{FF2B5EF4-FFF2-40B4-BE49-F238E27FC236}">
                  <a16:creationId xmlns:a16="http://schemas.microsoft.com/office/drawing/2014/main" id="{5A27E5F3-7082-F88B-7E30-121ADD50772C}"/>
                </a:ext>
              </a:extLst>
            </p:cNvPr>
            <p:cNvSpPr/>
            <p:nvPr/>
          </p:nvSpPr>
          <p:spPr>
            <a:xfrm>
              <a:off x="1579837" y="14668110"/>
              <a:ext cx="6820" cy="11666"/>
            </a:xfrm>
            <a:custGeom>
              <a:avLst/>
              <a:gdLst>
                <a:gd name="connsiteX0" fmla="*/ -31 w 6820"/>
                <a:gd name="connsiteY0" fmla="*/ -14684 h 11666"/>
                <a:gd name="connsiteX1" fmla="*/ -1784 w 6820"/>
                <a:gd name="connsiteY1" fmla="*/ -16440 h 11666"/>
                <a:gd name="connsiteX2" fmla="*/ -1665 w 6820"/>
                <a:gd name="connsiteY2" fmla="*/ -17121 h 11666"/>
                <a:gd name="connsiteX3" fmla="*/ 1683 w 6820"/>
                <a:gd name="connsiteY3" fmla="*/ -25267 h 11666"/>
                <a:gd name="connsiteX4" fmla="*/ 3954 w 6820"/>
                <a:gd name="connsiteY4" fmla="*/ -26225 h 11666"/>
                <a:gd name="connsiteX5" fmla="*/ 4911 w 6820"/>
                <a:gd name="connsiteY5" fmla="*/ -23949 h 11666"/>
                <a:gd name="connsiteX6" fmla="*/ 1563 w 6820"/>
                <a:gd name="connsiteY6" fmla="*/ -15802 h 11666"/>
                <a:gd name="connsiteX7" fmla="*/ -31 w 6820"/>
                <a:gd name="connsiteY7" fmla="*/ -14684 h 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20" h="11666">
                  <a:moveTo>
                    <a:pt x="-31" y="-14684"/>
                  </a:moveTo>
                  <a:cubicBezTo>
                    <a:pt x="-987" y="-14684"/>
                    <a:pt x="-1784" y="-15483"/>
                    <a:pt x="-1784" y="-16440"/>
                  </a:cubicBezTo>
                  <a:cubicBezTo>
                    <a:pt x="-1784" y="-16681"/>
                    <a:pt x="-1745" y="-16880"/>
                    <a:pt x="-1665" y="-17121"/>
                  </a:cubicBezTo>
                  <a:lnTo>
                    <a:pt x="1683" y="-25267"/>
                  </a:lnTo>
                  <a:cubicBezTo>
                    <a:pt x="2041" y="-26145"/>
                    <a:pt x="3078" y="-26585"/>
                    <a:pt x="3954" y="-26225"/>
                  </a:cubicBezTo>
                  <a:cubicBezTo>
                    <a:pt x="4831" y="-25866"/>
                    <a:pt x="5269" y="-24827"/>
                    <a:pt x="4911" y="-23949"/>
                  </a:cubicBezTo>
                  <a:lnTo>
                    <a:pt x="1563" y="-15802"/>
                  </a:lnTo>
                  <a:cubicBezTo>
                    <a:pt x="1284" y="-15083"/>
                    <a:pt x="647" y="-14684"/>
                    <a:pt x="-31" y="-14684"/>
                  </a:cubicBezTo>
                  <a:close/>
                </a:path>
              </a:pathLst>
            </a:custGeom>
            <a:solidFill>
              <a:srgbClr val="191919"/>
            </a:solidFill>
            <a:ln w="399" cap="flat">
              <a:noFill/>
              <a:prstDash val="solid"/>
              <a:miter/>
            </a:ln>
          </p:spPr>
          <p:txBody>
            <a:bodyPr rtlCol="0" anchor="ctr"/>
            <a:lstStyle/>
            <a:p>
              <a:endParaRPr lang="fr-FR"/>
            </a:p>
          </p:txBody>
        </p:sp>
        <p:sp>
          <p:nvSpPr>
            <p:cNvPr id="4768" name="Forme libre 4767">
              <a:extLst>
                <a:ext uri="{FF2B5EF4-FFF2-40B4-BE49-F238E27FC236}">
                  <a16:creationId xmlns:a16="http://schemas.microsoft.com/office/drawing/2014/main" id="{9FA90D19-5557-465F-D45A-9126D77FB7E3}"/>
                </a:ext>
              </a:extLst>
            </p:cNvPr>
            <p:cNvSpPr/>
            <p:nvPr/>
          </p:nvSpPr>
          <p:spPr>
            <a:xfrm>
              <a:off x="1866226" y="14057830"/>
              <a:ext cx="48832" cy="91531"/>
            </a:xfrm>
            <a:custGeom>
              <a:avLst/>
              <a:gdLst>
                <a:gd name="connsiteX0" fmla="*/ -412 w 48832"/>
                <a:gd name="connsiteY0" fmla="*/ 61357 h 91531"/>
                <a:gd name="connsiteX1" fmla="*/ 26249 w 48832"/>
                <a:gd name="connsiteY1" fmla="*/ -25222 h 91531"/>
                <a:gd name="connsiteX2" fmla="*/ 33223 w 48832"/>
                <a:gd name="connsiteY2" fmla="*/ 66309 h 91531"/>
                <a:gd name="connsiteX3" fmla="*/ -412 w 48832"/>
                <a:gd name="connsiteY3" fmla="*/ 61357 h 91531"/>
              </a:gdLst>
              <a:ahLst/>
              <a:cxnLst>
                <a:cxn ang="0">
                  <a:pos x="connsiteX0" y="connsiteY0"/>
                </a:cxn>
                <a:cxn ang="0">
                  <a:pos x="connsiteX1" y="connsiteY1"/>
                </a:cxn>
                <a:cxn ang="0">
                  <a:pos x="connsiteX2" y="connsiteY2"/>
                </a:cxn>
                <a:cxn ang="0">
                  <a:pos x="connsiteX3" y="connsiteY3"/>
                </a:cxn>
              </a:cxnLst>
              <a:rect l="l" t="t" r="r" b="b"/>
              <a:pathLst>
                <a:path w="48832" h="91531">
                  <a:moveTo>
                    <a:pt x="-412" y="61357"/>
                  </a:moveTo>
                  <a:cubicBezTo>
                    <a:pt x="-12567" y="32045"/>
                    <a:pt x="35534" y="1734"/>
                    <a:pt x="26249" y="-25222"/>
                  </a:cubicBezTo>
                  <a:cubicBezTo>
                    <a:pt x="54464" y="457"/>
                    <a:pt x="49523" y="44265"/>
                    <a:pt x="33223" y="66309"/>
                  </a:cubicBezTo>
                  <a:lnTo>
                    <a:pt x="-412" y="61357"/>
                  </a:lnTo>
                  <a:close/>
                </a:path>
              </a:pathLst>
            </a:custGeom>
            <a:solidFill>
              <a:srgbClr val="FFFFFF"/>
            </a:solidFill>
            <a:ln w="399" cap="flat">
              <a:noFill/>
              <a:prstDash val="solid"/>
              <a:miter/>
            </a:ln>
          </p:spPr>
          <p:txBody>
            <a:bodyPr rtlCol="0" anchor="ctr"/>
            <a:lstStyle/>
            <a:p>
              <a:endParaRPr lang="fr-FR"/>
            </a:p>
          </p:txBody>
        </p:sp>
        <p:sp>
          <p:nvSpPr>
            <p:cNvPr id="4769" name="Forme libre 4768">
              <a:extLst>
                <a:ext uri="{FF2B5EF4-FFF2-40B4-BE49-F238E27FC236}">
                  <a16:creationId xmlns:a16="http://schemas.microsoft.com/office/drawing/2014/main" id="{3DE79063-D76B-70EF-C907-7B7BAA84A95A}"/>
                </a:ext>
              </a:extLst>
            </p:cNvPr>
            <p:cNvSpPr/>
            <p:nvPr/>
          </p:nvSpPr>
          <p:spPr>
            <a:xfrm>
              <a:off x="1864451" y="14056020"/>
              <a:ext cx="52344" cy="95058"/>
            </a:xfrm>
            <a:custGeom>
              <a:avLst/>
              <a:gdLst>
                <a:gd name="connsiteX0" fmla="*/ 34998 w 52344"/>
                <a:gd name="connsiteY0" fmla="*/ 69837 h 95058"/>
                <a:gd name="connsiteX1" fmla="*/ 33244 w 52344"/>
                <a:gd name="connsiteY1" fmla="*/ 68079 h 95058"/>
                <a:gd name="connsiteX2" fmla="*/ 33603 w 52344"/>
                <a:gd name="connsiteY2" fmla="*/ 67041 h 95058"/>
                <a:gd name="connsiteX3" fmla="*/ 46436 w 52344"/>
                <a:gd name="connsiteY3" fmla="*/ 23712 h 95058"/>
                <a:gd name="connsiteX4" fmla="*/ 30893 w 52344"/>
                <a:gd name="connsiteY4" fmla="*/ -18060 h 95058"/>
                <a:gd name="connsiteX5" fmla="*/ 16148 w 52344"/>
                <a:gd name="connsiteY5" fmla="*/ 18281 h 95058"/>
                <a:gd name="connsiteX6" fmla="*/ 2957 w 52344"/>
                <a:gd name="connsiteY6" fmla="*/ 62488 h 95058"/>
                <a:gd name="connsiteX7" fmla="*/ 2000 w 52344"/>
                <a:gd name="connsiteY7" fmla="*/ 64765 h 95058"/>
                <a:gd name="connsiteX8" fmla="*/ -271 w 52344"/>
                <a:gd name="connsiteY8" fmla="*/ 63807 h 95058"/>
                <a:gd name="connsiteX9" fmla="*/ 13199 w 52344"/>
                <a:gd name="connsiteY9" fmla="*/ 16364 h 95058"/>
                <a:gd name="connsiteX10" fmla="*/ 26350 w 52344"/>
                <a:gd name="connsiteY10" fmla="*/ -22892 h 95058"/>
                <a:gd name="connsiteX11" fmla="*/ 27426 w 52344"/>
                <a:gd name="connsiteY11" fmla="*/ -25128 h 95058"/>
                <a:gd name="connsiteX12" fmla="*/ 29179 w 52344"/>
                <a:gd name="connsiteY12" fmla="*/ -24769 h 95058"/>
                <a:gd name="connsiteX13" fmla="*/ 49943 w 52344"/>
                <a:gd name="connsiteY13" fmla="*/ 23632 h 95058"/>
                <a:gd name="connsiteX14" fmla="*/ 36393 w 52344"/>
                <a:gd name="connsiteY14" fmla="*/ 69078 h 95058"/>
                <a:gd name="connsiteX15" fmla="*/ 34998 w 52344"/>
                <a:gd name="connsiteY15" fmla="*/ 69837 h 9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44" h="95058">
                  <a:moveTo>
                    <a:pt x="34998" y="69837"/>
                  </a:moveTo>
                  <a:cubicBezTo>
                    <a:pt x="34041" y="69837"/>
                    <a:pt x="33244" y="69038"/>
                    <a:pt x="33244" y="68079"/>
                  </a:cubicBezTo>
                  <a:cubicBezTo>
                    <a:pt x="33244" y="67721"/>
                    <a:pt x="33364" y="67321"/>
                    <a:pt x="33603" y="67041"/>
                  </a:cubicBezTo>
                  <a:cubicBezTo>
                    <a:pt x="41892" y="55820"/>
                    <a:pt x="46714" y="39646"/>
                    <a:pt x="46436" y="23712"/>
                  </a:cubicBezTo>
                  <a:cubicBezTo>
                    <a:pt x="46196" y="7498"/>
                    <a:pt x="40697" y="-7118"/>
                    <a:pt x="30893" y="-18060"/>
                  </a:cubicBezTo>
                  <a:cubicBezTo>
                    <a:pt x="31770" y="-6080"/>
                    <a:pt x="23879" y="6261"/>
                    <a:pt x="16148" y="18281"/>
                  </a:cubicBezTo>
                  <a:cubicBezTo>
                    <a:pt x="6743" y="32977"/>
                    <a:pt x="-2981" y="48152"/>
                    <a:pt x="2957" y="62488"/>
                  </a:cubicBezTo>
                  <a:cubicBezTo>
                    <a:pt x="3315" y="63368"/>
                    <a:pt x="2917" y="64406"/>
                    <a:pt x="2000" y="64765"/>
                  </a:cubicBezTo>
                  <a:cubicBezTo>
                    <a:pt x="1123" y="65125"/>
                    <a:pt x="87" y="64725"/>
                    <a:pt x="-271" y="63807"/>
                  </a:cubicBezTo>
                  <a:cubicBezTo>
                    <a:pt x="-6927" y="47753"/>
                    <a:pt x="3315" y="31819"/>
                    <a:pt x="13199" y="16364"/>
                  </a:cubicBezTo>
                  <a:cubicBezTo>
                    <a:pt x="22126" y="2427"/>
                    <a:pt x="30534" y="-10712"/>
                    <a:pt x="26350" y="-22892"/>
                  </a:cubicBezTo>
                  <a:cubicBezTo>
                    <a:pt x="26031" y="-23811"/>
                    <a:pt x="26509" y="-24809"/>
                    <a:pt x="27426" y="-25128"/>
                  </a:cubicBezTo>
                  <a:cubicBezTo>
                    <a:pt x="28024" y="-25328"/>
                    <a:pt x="28701" y="-25208"/>
                    <a:pt x="29179" y="-24769"/>
                  </a:cubicBezTo>
                  <a:cubicBezTo>
                    <a:pt x="42251" y="-12868"/>
                    <a:pt x="49624" y="4343"/>
                    <a:pt x="49943" y="23632"/>
                  </a:cubicBezTo>
                  <a:cubicBezTo>
                    <a:pt x="50182" y="40285"/>
                    <a:pt x="45120" y="57297"/>
                    <a:pt x="36393" y="69078"/>
                  </a:cubicBezTo>
                  <a:cubicBezTo>
                    <a:pt x="36074" y="69557"/>
                    <a:pt x="35556" y="69837"/>
                    <a:pt x="34998" y="69837"/>
                  </a:cubicBezTo>
                  <a:close/>
                </a:path>
              </a:pathLst>
            </a:custGeom>
            <a:solidFill>
              <a:srgbClr val="191919"/>
            </a:solidFill>
            <a:ln w="399" cap="flat">
              <a:noFill/>
              <a:prstDash val="solid"/>
              <a:miter/>
            </a:ln>
          </p:spPr>
          <p:txBody>
            <a:bodyPr rtlCol="0" anchor="ctr"/>
            <a:lstStyle/>
            <a:p>
              <a:endParaRPr lang="fr-FR"/>
            </a:p>
          </p:txBody>
        </p:sp>
        <p:sp>
          <p:nvSpPr>
            <p:cNvPr id="4770" name="Forme libre 4769">
              <a:extLst>
                <a:ext uri="{FF2B5EF4-FFF2-40B4-BE49-F238E27FC236}">
                  <a16:creationId xmlns:a16="http://schemas.microsoft.com/office/drawing/2014/main" id="{F30FCAA1-8CDC-40BD-5319-EC14F01E505A}"/>
                </a:ext>
              </a:extLst>
            </p:cNvPr>
            <p:cNvSpPr/>
            <p:nvPr/>
          </p:nvSpPr>
          <p:spPr>
            <a:xfrm>
              <a:off x="1749926" y="14094917"/>
              <a:ext cx="151252" cy="135712"/>
            </a:xfrm>
            <a:custGeom>
              <a:avLst/>
              <a:gdLst>
                <a:gd name="connsiteX0" fmla="*/ 126258 w 151252"/>
                <a:gd name="connsiteY0" fmla="*/ 16406 h 135712"/>
                <a:gd name="connsiteX1" fmla="*/ 122632 w 151252"/>
                <a:gd name="connsiteY1" fmla="*/ 14769 h 135712"/>
                <a:gd name="connsiteX2" fmla="*/ 122672 w 151252"/>
                <a:gd name="connsiteY2" fmla="*/ -1964 h 135712"/>
                <a:gd name="connsiteX3" fmla="*/ 124903 w 151252"/>
                <a:gd name="connsiteY3" fmla="*/ -3042 h 135712"/>
                <a:gd name="connsiteX4" fmla="*/ 125979 w 151252"/>
                <a:gd name="connsiteY4" fmla="*/ -806 h 135712"/>
                <a:gd name="connsiteX5" fmla="*/ 125262 w 151252"/>
                <a:gd name="connsiteY5" fmla="*/ 12413 h 135712"/>
                <a:gd name="connsiteX6" fmla="*/ 126816 w 151252"/>
                <a:gd name="connsiteY6" fmla="*/ 12812 h 135712"/>
                <a:gd name="connsiteX7" fmla="*/ 145547 w 151252"/>
                <a:gd name="connsiteY7" fmla="*/ -24008 h 135712"/>
                <a:gd name="connsiteX8" fmla="*/ 147659 w 151252"/>
                <a:gd name="connsiteY8" fmla="*/ -25286 h 135712"/>
                <a:gd name="connsiteX9" fmla="*/ 148934 w 151252"/>
                <a:gd name="connsiteY9" fmla="*/ -23169 h 135712"/>
                <a:gd name="connsiteX10" fmla="*/ 148934 w 151252"/>
                <a:gd name="connsiteY10" fmla="*/ -23130 h 135712"/>
                <a:gd name="connsiteX11" fmla="*/ 127653 w 151252"/>
                <a:gd name="connsiteY11" fmla="*/ 16206 h 135712"/>
                <a:gd name="connsiteX12" fmla="*/ 126258 w 151252"/>
                <a:gd name="connsiteY12" fmla="*/ 16406 h 135712"/>
                <a:gd name="connsiteX13" fmla="*/ 46315 w 151252"/>
                <a:gd name="connsiteY13" fmla="*/ 105261 h 135712"/>
                <a:gd name="connsiteX14" fmla="*/ 11763 w 151252"/>
                <a:gd name="connsiteY14" fmla="*/ 103743 h 135712"/>
                <a:gd name="connsiteX15" fmla="*/ -2265 w 151252"/>
                <a:gd name="connsiteY15" fmla="*/ 110373 h 135712"/>
                <a:gd name="connsiteX16" fmla="*/ 46315 w 151252"/>
                <a:gd name="connsiteY16" fmla="*/ 105261 h 135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1252" h="135712">
                  <a:moveTo>
                    <a:pt x="126258" y="16406"/>
                  </a:moveTo>
                  <a:cubicBezTo>
                    <a:pt x="124864" y="16406"/>
                    <a:pt x="123588" y="15847"/>
                    <a:pt x="122632" y="14769"/>
                  </a:cubicBezTo>
                  <a:cubicBezTo>
                    <a:pt x="119962" y="11814"/>
                    <a:pt x="119962" y="5544"/>
                    <a:pt x="122672" y="-1964"/>
                  </a:cubicBezTo>
                  <a:cubicBezTo>
                    <a:pt x="122991" y="-2883"/>
                    <a:pt x="123987" y="-3362"/>
                    <a:pt x="124903" y="-3042"/>
                  </a:cubicBezTo>
                  <a:cubicBezTo>
                    <a:pt x="125820" y="-2723"/>
                    <a:pt x="126298" y="-1725"/>
                    <a:pt x="125979" y="-806"/>
                  </a:cubicBezTo>
                  <a:cubicBezTo>
                    <a:pt x="123509" y="6103"/>
                    <a:pt x="123867" y="10895"/>
                    <a:pt x="125262" y="12413"/>
                  </a:cubicBezTo>
                  <a:cubicBezTo>
                    <a:pt x="125541" y="12732"/>
                    <a:pt x="125979" y="13012"/>
                    <a:pt x="126816" y="12812"/>
                  </a:cubicBezTo>
                  <a:cubicBezTo>
                    <a:pt x="130403" y="11934"/>
                    <a:pt x="138374" y="3188"/>
                    <a:pt x="145547" y="-24008"/>
                  </a:cubicBezTo>
                  <a:cubicBezTo>
                    <a:pt x="145786" y="-24927"/>
                    <a:pt x="146743" y="-25526"/>
                    <a:pt x="147659" y="-25286"/>
                  </a:cubicBezTo>
                  <a:cubicBezTo>
                    <a:pt x="148576" y="-25047"/>
                    <a:pt x="149173" y="-24088"/>
                    <a:pt x="148934" y="-23169"/>
                  </a:cubicBezTo>
                  <a:cubicBezTo>
                    <a:pt x="148934" y="-23169"/>
                    <a:pt x="148934" y="-23169"/>
                    <a:pt x="148934" y="-23130"/>
                  </a:cubicBezTo>
                  <a:cubicBezTo>
                    <a:pt x="140047" y="10736"/>
                    <a:pt x="130403" y="15568"/>
                    <a:pt x="127653" y="16206"/>
                  </a:cubicBezTo>
                  <a:cubicBezTo>
                    <a:pt x="127175" y="16327"/>
                    <a:pt x="126697" y="16406"/>
                    <a:pt x="126258" y="16406"/>
                  </a:cubicBezTo>
                  <a:close/>
                  <a:moveTo>
                    <a:pt x="46315" y="105261"/>
                  </a:moveTo>
                  <a:cubicBezTo>
                    <a:pt x="34080" y="103903"/>
                    <a:pt x="22244" y="101987"/>
                    <a:pt x="11763" y="103743"/>
                  </a:cubicBezTo>
                  <a:cubicBezTo>
                    <a:pt x="5745" y="104742"/>
                    <a:pt x="1760" y="107618"/>
                    <a:pt x="-2265" y="110373"/>
                  </a:cubicBezTo>
                  <a:cubicBezTo>
                    <a:pt x="14513" y="97354"/>
                    <a:pt x="23918" y="94799"/>
                    <a:pt x="46315" y="105261"/>
                  </a:cubicBezTo>
                  <a:close/>
                </a:path>
              </a:pathLst>
            </a:custGeom>
            <a:solidFill>
              <a:srgbClr val="191919"/>
            </a:solidFill>
            <a:ln w="399" cap="flat">
              <a:noFill/>
              <a:prstDash val="solid"/>
              <a:miter/>
            </a:ln>
          </p:spPr>
          <p:txBody>
            <a:bodyPr rtlCol="0" anchor="ctr"/>
            <a:lstStyle/>
            <a:p>
              <a:endParaRPr lang="fr-FR"/>
            </a:p>
          </p:txBody>
        </p:sp>
        <p:sp>
          <p:nvSpPr>
            <p:cNvPr id="4771" name="Forme libre 4770">
              <a:extLst>
                <a:ext uri="{FF2B5EF4-FFF2-40B4-BE49-F238E27FC236}">
                  <a16:creationId xmlns:a16="http://schemas.microsoft.com/office/drawing/2014/main" id="{3DED4DF3-3B88-6934-71A7-084DBD8E9360}"/>
                </a:ext>
              </a:extLst>
            </p:cNvPr>
            <p:cNvSpPr/>
            <p:nvPr/>
          </p:nvSpPr>
          <p:spPr>
            <a:xfrm>
              <a:off x="1748173" y="14210621"/>
              <a:ext cx="107874" cy="124996"/>
            </a:xfrm>
            <a:custGeom>
              <a:avLst/>
              <a:gdLst>
                <a:gd name="connsiteX0" fmla="*/ -465 w 107874"/>
                <a:gd name="connsiteY0" fmla="*/ -3833 h 124996"/>
                <a:gd name="connsiteX1" fmla="*/ -2219 w 107874"/>
                <a:gd name="connsiteY1" fmla="*/ -5590 h 124996"/>
                <a:gd name="connsiteX2" fmla="*/ -1541 w 107874"/>
                <a:gd name="connsiteY2" fmla="*/ -6988 h 124996"/>
                <a:gd name="connsiteX3" fmla="*/ 48832 w 107874"/>
                <a:gd name="connsiteY3" fmla="*/ -12299 h 124996"/>
                <a:gd name="connsiteX4" fmla="*/ 49789 w 107874"/>
                <a:gd name="connsiteY4" fmla="*/ -10222 h 124996"/>
                <a:gd name="connsiteX5" fmla="*/ 47916 w 107874"/>
                <a:gd name="connsiteY5" fmla="*/ -8944 h 124996"/>
                <a:gd name="connsiteX6" fmla="*/ 42376 w 107874"/>
                <a:gd name="connsiteY6" fmla="*/ -9583 h 124996"/>
                <a:gd name="connsiteX7" fmla="*/ 13882 w 107874"/>
                <a:gd name="connsiteY7" fmla="*/ -10502 h 124996"/>
                <a:gd name="connsiteX8" fmla="*/ 1049 w 107874"/>
                <a:gd name="connsiteY8" fmla="*/ -4511 h 124996"/>
                <a:gd name="connsiteX9" fmla="*/ 531 w 107874"/>
                <a:gd name="connsiteY9" fmla="*/ -4152 h 124996"/>
                <a:gd name="connsiteX10" fmla="*/ -465 w 107874"/>
                <a:gd name="connsiteY10" fmla="*/ -3833 h 124996"/>
                <a:gd name="connsiteX11" fmla="*/ 22809 w 107874"/>
                <a:gd name="connsiteY11" fmla="*/ -14655 h 124996"/>
                <a:gd name="connsiteX12" fmla="*/ 34924 w 107874"/>
                <a:gd name="connsiteY12" fmla="*/ -13936 h 124996"/>
                <a:gd name="connsiteX13" fmla="*/ 18584 w 107874"/>
                <a:gd name="connsiteY13" fmla="*/ -14535 h 124996"/>
                <a:gd name="connsiteX14" fmla="*/ 22809 w 107874"/>
                <a:gd name="connsiteY14" fmla="*/ -14655 h 124996"/>
                <a:gd name="connsiteX15" fmla="*/ 100242 w 107874"/>
                <a:gd name="connsiteY15" fmla="*/ -199 h 124996"/>
                <a:gd name="connsiteX16" fmla="*/ 91394 w 107874"/>
                <a:gd name="connsiteY16" fmla="*/ 10983 h 124996"/>
                <a:gd name="connsiteX17" fmla="*/ 90557 w 107874"/>
                <a:gd name="connsiteY17" fmla="*/ 35703 h 124996"/>
                <a:gd name="connsiteX18" fmla="*/ 74019 w 107874"/>
                <a:gd name="connsiteY18" fmla="*/ 59025 h 124996"/>
                <a:gd name="connsiteX19" fmla="*/ 44169 w 107874"/>
                <a:gd name="connsiteY19" fmla="*/ 85143 h 124996"/>
                <a:gd name="connsiteX20" fmla="*/ 28507 w 107874"/>
                <a:gd name="connsiteY20" fmla="*/ 99439 h 124996"/>
                <a:gd name="connsiteX21" fmla="*/ 64255 w 107874"/>
                <a:gd name="connsiteY21" fmla="*/ -9583 h 124996"/>
                <a:gd name="connsiteX22" fmla="*/ 105024 w 107874"/>
                <a:gd name="connsiteY22" fmla="*/ -25557 h 124996"/>
                <a:gd name="connsiteX23" fmla="*/ 100242 w 107874"/>
                <a:gd name="connsiteY23" fmla="*/ -199 h 12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7874" h="124996">
                  <a:moveTo>
                    <a:pt x="-465" y="-3833"/>
                  </a:moveTo>
                  <a:cubicBezTo>
                    <a:pt x="-1422" y="-3833"/>
                    <a:pt x="-2219" y="-4631"/>
                    <a:pt x="-2219" y="-5590"/>
                  </a:cubicBezTo>
                  <a:cubicBezTo>
                    <a:pt x="-2219" y="-6148"/>
                    <a:pt x="-1980" y="-6628"/>
                    <a:pt x="-1541" y="-6988"/>
                  </a:cubicBezTo>
                  <a:cubicBezTo>
                    <a:pt x="15595" y="-20246"/>
                    <a:pt x="25758" y="-23041"/>
                    <a:pt x="48832" y="-12299"/>
                  </a:cubicBezTo>
                  <a:cubicBezTo>
                    <a:pt x="49589" y="-11939"/>
                    <a:pt x="49988" y="-11061"/>
                    <a:pt x="49789" y="-10222"/>
                  </a:cubicBezTo>
                  <a:cubicBezTo>
                    <a:pt x="49549" y="-9384"/>
                    <a:pt x="48752" y="-8864"/>
                    <a:pt x="47916" y="-8944"/>
                  </a:cubicBezTo>
                  <a:cubicBezTo>
                    <a:pt x="46042" y="-9144"/>
                    <a:pt x="44209" y="-9384"/>
                    <a:pt x="42376" y="-9583"/>
                  </a:cubicBezTo>
                  <a:cubicBezTo>
                    <a:pt x="32134" y="-10782"/>
                    <a:pt x="22490" y="-11939"/>
                    <a:pt x="13882" y="-10502"/>
                  </a:cubicBezTo>
                  <a:cubicBezTo>
                    <a:pt x="8502" y="-9623"/>
                    <a:pt x="4875" y="-7147"/>
                    <a:pt x="1049" y="-4511"/>
                  </a:cubicBezTo>
                  <a:lnTo>
                    <a:pt x="531" y="-4152"/>
                  </a:lnTo>
                  <a:cubicBezTo>
                    <a:pt x="212" y="-3912"/>
                    <a:pt x="-106" y="-3833"/>
                    <a:pt x="-465" y="-3833"/>
                  </a:cubicBezTo>
                  <a:close/>
                  <a:moveTo>
                    <a:pt x="22809" y="-14655"/>
                  </a:moveTo>
                  <a:cubicBezTo>
                    <a:pt x="26714" y="-14655"/>
                    <a:pt x="30779" y="-14335"/>
                    <a:pt x="34924" y="-13936"/>
                  </a:cubicBezTo>
                  <a:cubicBezTo>
                    <a:pt x="28667" y="-15733"/>
                    <a:pt x="23566" y="-15893"/>
                    <a:pt x="18584" y="-14535"/>
                  </a:cubicBezTo>
                  <a:cubicBezTo>
                    <a:pt x="19979" y="-14615"/>
                    <a:pt x="21374" y="-14655"/>
                    <a:pt x="22809" y="-14655"/>
                  </a:cubicBezTo>
                  <a:close/>
                  <a:moveTo>
                    <a:pt x="100242" y="-199"/>
                  </a:moveTo>
                  <a:cubicBezTo>
                    <a:pt x="97332" y="3555"/>
                    <a:pt x="93347" y="6590"/>
                    <a:pt x="91394" y="10983"/>
                  </a:cubicBezTo>
                  <a:cubicBezTo>
                    <a:pt x="88007" y="18571"/>
                    <a:pt x="91753" y="27476"/>
                    <a:pt x="90557" y="35703"/>
                  </a:cubicBezTo>
                  <a:cubicBezTo>
                    <a:pt x="89163" y="45368"/>
                    <a:pt x="81352" y="52596"/>
                    <a:pt x="74019" y="59025"/>
                  </a:cubicBezTo>
                  <a:cubicBezTo>
                    <a:pt x="64056" y="67731"/>
                    <a:pt x="54132" y="76437"/>
                    <a:pt x="44169" y="85143"/>
                  </a:cubicBezTo>
                  <a:cubicBezTo>
                    <a:pt x="38909" y="89735"/>
                    <a:pt x="33569" y="94488"/>
                    <a:pt x="28507" y="99439"/>
                  </a:cubicBezTo>
                  <a:cubicBezTo>
                    <a:pt x="55766" y="51677"/>
                    <a:pt x="78881" y="11223"/>
                    <a:pt x="64255" y="-9583"/>
                  </a:cubicBezTo>
                  <a:cubicBezTo>
                    <a:pt x="81830" y="-9104"/>
                    <a:pt x="96137" y="-16013"/>
                    <a:pt x="105024" y="-25557"/>
                  </a:cubicBezTo>
                  <a:cubicBezTo>
                    <a:pt x="107016" y="-17171"/>
                    <a:pt x="103988" y="-4991"/>
                    <a:pt x="100242" y="-199"/>
                  </a:cubicBezTo>
                  <a:close/>
                </a:path>
              </a:pathLst>
            </a:custGeom>
            <a:solidFill>
              <a:srgbClr val="191919"/>
            </a:solidFill>
            <a:ln w="399" cap="flat">
              <a:noFill/>
              <a:prstDash val="solid"/>
              <a:miter/>
            </a:ln>
          </p:spPr>
          <p:txBody>
            <a:bodyPr rtlCol="0" anchor="ctr"/>
            <a:lstStyle/>
            <a:p>
              <a:endParaRPr lang="fr-FR"/>
            </a:p>
          </p:txBody>
        </p:sp>
        <p:sp>
          <p:nvSpPr>
            <p:cNvPr id="4772" name="Forme libre 4771">
              <a:extLst>
                <a:ext uri="{FF2B5EF4-FFF2-40B4-BE49-F238E27FC236}">
                  <a16:creationId xmlns:a16="http://schemas.microsoft.com/office/drawing/2014/main" id="{21482E69-048B-3BE5-16A9-9E59E6675C6D}"/>
                </a:ext>
              </a:extLst>
            </p:cNvPr>
            <p:cNvSpPr/>
            <p:nvPr/>
          </p:nvSpPr>
          <p:spPr>
            <a:xfrm>
              <a:off x="1627898" y="14208778"/>
              <a:ext cx="369271" cy="544558"/>
            </a:xfrm>
            <a:custGeom>
              <a:avLst/>
              <a:gdLst>
                <a:gd name="connsiteX0" fmla="*/ 148801 w 369271"/>
                <a:gd name="connsiteY0" fmla="*/ 102588 h 544558"/>
                <a:gd name="connsiteX1" fmla="*/ 147047 w 369271"/>
                <a:gd name="connsiteY1" fmla="*/ 100830 h 544558"/>
                <a:gd name="connsiteX2" fmla="*/ 147286 w 369271"/>
                <a:gd name="connsiteY2" fmla="*/ 99952 h 544558"/>
                <a:gd name="connsiteX3" fmla="*/ 147486 w 369271"/>
                <a:gd name="connsiteY3" fmla="*/ 99593 h 544558"/>
                <a:gd name="connsiteX4" fmla="*/ 183114 w 369271"/>
                <a:gd name="connsiteY4" fmla="*/ -7233 h 544558"/>
                <a:gd name="connsiteX5" fmla="*/ 183552 w 369271"/>
                <a:gd name="connsiteY5" fmla="*/ -9669 h 544558"/>
                <a:gd name="connsiteX6" fmla="*/ 184588 w 369271"/>
                <a:gd name="connsiteY6" fmla="*/ -9989 h 544558"/>
                <a:gd name="connsiteX7" fmla="*/ 224002 w 369271"/>
                <a:gd name="connsiteY7" fmla="*/ -25404 h 544558"/>
                <a:gd name="connsiteX8" fmla="*/ 226473 w 369271"/>
                <a:gd name="connsiteY8" fmla="*/ -25483 h 544558"/>
                <a:gd name="connsiteX9" fmla="*/ 226991 w 369271"/>
                <a:gd name="connsiteY9" fmla="*/ -24605 h 544558"/>
                <a:gd name="connsiteX10" fmla="*/ 221850 w 369271"/>
                <a:gd name="connsiteY10" fmla="*/ 2271 h 544558"/>
                <a:gd name="connsiteX11" fmla="*/ 218463 w 369271"/>
                <a:gd name="connsiteY11" fmla="*/ 6105 h 544558"/>
                <a:gd name="connsiteX12" fmla="*/ 213202 w 369271"/>
                <a:gd name="connsiteY12" fmla="*/ 13054 h 544558"/>
                <a:gd name="connsiteX13" fmla="*/ 212325 w 369271"/>
                <a:gd name="connsiteY13" fmla="*/ 26591 h 544558"/>
                <a:gd name="connsiteX14" fmla="*/ 212525 w 369271"/>
                <a:gd name="connsiteY14" fmla="*/ 37334 h 544558"/>
                <a:gd name="connsiteX15" fmla="*/ 195428 w 369271"/>
                <a:gd name="connsiteY15" fmla="*/ 61734 h 544558"/>
                <a:gd name="connsiteX16" fmla="*/ 165579 w 369271"/>
                <a:gd name="connsiteY16" fmla="*/ 87852 h 544558"/>
                <a:gd name="connsiteX17" fmla="*/ 149996 w 369271"/>
                <a:gd name="connsiteY17" fmla="*/ 102068 h 544558"/>
                <a:gd name="connsiteX18" fmla="*/ 148801 w 369271"/>
                <a:gd name="connsiteY18" fmla="*/ 102588 h 544558"/>
                <a:gd name="connsiteX19" fmla="*/ 148801 w 369271"/>
                <a:gd name="connsiteY19" fmla="*/ 102588 h 544558"/>
                <a:gd name="connsiteX20" fmla="*/ 187657 w 369271"/>
                <a:gd name="connsiteY20" fmla="*/ -6435 h 544558"/>
                <a:gd name="connsiteX21" fmla="*/ 156054 w 369271"/>
                <a:gd name="connsiteY21" fmla="*/ 91685 h 544558"/>
                <a:gd name="connsiteX22" fmla="*/ 163347 w 369271"/>
                <a:gd name="connsiteY22" fmla="*/ 85256 h 544558"/>
                <a:gd name="connsiteX23" fmla="*/ 193196 w 369271"/>
                <a:gd name="connsiteY23" fmla="*/ 59138 h 544558"/>
                <a:gd name="connsiteX24" fmla="*/ 209137 w 369271"/>
                <a:gd name="connsiteY24" fmla="*/ 36895 h 544558"/>
                <a:gd name="connsiteX25" fmla="*/ 208938 w 369271"/>
                <a:gd name="connsiteY25" fmla="*/ 26991 h 544558"/>
                <a:gd name="connsiteX26" fmla="*/ 210133 w 369271"/>
                <a:gd name="connsiteY26" fmla="*/ 11696 h 544558"/>
                <a:gd name="connsiteX27" fmla="*/ 216032 w 369271"/>
                <a:gd name="connsiteY27" fmla="*/ 3788 h 544558"/>
                <a:gd name="connsiteX28" fmla="*/ 219220 w 369271"/>
                <a:gd name="connsiteY28" fmla="*/ 194 h 544558"/>
                <a:gd name="connsiteX29" fmla="*/ 219220 w 369271"/>
                <a:gd name="connsiteY29" fmla="*/ 194 h 544558"/>
                <a:gd name="connsiteX30" fmla="*/ 224201 w 369271"/>
                <a:gd name="connsiteY30" fmla="*/ -20452 h 544558"/>
                <a:gd name="connsiteX31" fmla="*/ 187657 w 369271"/>
                <a:gd name="connsiteY31" fmla="*/ -6435 h 544558"/>
                <a:gd name="connsiteX32" fmla="*/ 367032 w 369271"/>
                <a:gd name="connsiteY32" fmla="*/ 450940 h 544558"/>
                <a:gd name="connsiteX33" fmla="*/ 343360 w 369271"/>
                <a:gd name="connsiteY33" fmla="*/ 518590 h 544558"/>
                <a:gd name="connsiteX34" fmla="*/ 269912 w 369271"/>
                <a:gd name="connsiteY34" fmla="*/ 501338 h 544558"/>
                <a:gd name="connsiteX35" fmla="*/ 296693 w 369271"/>
                <a:gd name="connsiteY35" fmla="*/ 494989 h 544558"/>
                <a:gd name="connsiteX36" fmla="*/ 324111 w 369271"/>
                <a:gd name="connsiteY36" fmla="*/ 481530 h 544558"/>
                <a:gd name="connsiteX37" fmla="*/ 354439 w 369271"/>
                <a:gd name="connsiteY37" fmla="*/ 458728 h 544558"/>
                <a:gd name="connsiteX38" fmla="*/ 367032 w 369271"/>
                <a:gd name="connsiteY38" fmla="*/ 450940 h 544558"/>
                <a:gd name="connsiteX39" fmla="*/ 367032 w 369271"/>
                <a:gd name="connsiteY39" fmla="*/ 450940 h 544558"/>
                <a:gd name="connsiteX40" fmla="*/ -2239 w 369271"/>
                <a:gd name="connsiteY40" fmla="*/ 330895 h 544558"/>
                <a:gd name="connsiteX41" fmla="*/ 8680 w 369271"/>
                <a:gd name="connsiteY41" fmla="*/ 318876 h 544558"/>
                <a:gd name="connsiteX42" fmla="*/ 24900 w 369271"/>
                <a:gd name="connsiteY42" fmla="*/ 329339 h 544558"/>
                <a:gd name="connsiteX43" fmla="*/ -2239 w 369271"/>
                <a:gd name="connsiteY43" fmla="*/ 330895 h 5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69271" h="544558">
                  <a:moveTo>
                    <a:pt x="148801" y="102588"/>
                  </a:moveTo>
                  <a:cubicBezTo>
                    <a:pt x="147844" y="102588"/>
                    <a:pt x="147047" y="101789"/>
                    <a:pt x="147047" y="100830"/>
                  </a:cubicBezTo>
                  <a:cubicBezTo>
                    <a:pt x="147047" y="100511"/>
                    <a:pt x="147127" y="100231"/>
                    <a:pt x="147286" y="99952"/>
                  </a:cubicBezTo>
                  <a:lnTo>
                    <a:pt x="147486" y="99593"/>
                  </a:lnTo>
                  <a:cubicBezTo>
                    <a:pt x="174107" y="52948"/>
                    <a:pt x="197102" y="12654"/>
                    <a:pt x="183114" y="-7233"/>
                  </a:cubicBezTo>
                  <a:cubicBezTo>
                    <a:pt x="182556" y="-8032"/>
                    <a:pt x="182755" y="-9110"/>
                    <a:pt x="183552" y="-9669"/>
                  </a:cubicBezTo>
                  <a:cubicBezTo>
                    <a:pt x="183871" y="-9869"/>
                    <a:pt x="184230" y="-9989"/>
                    <a:pt x="184588" y="-9989"/>
                  </a:cubicBezTo>
                  <a:cubicBezTo>
                    <a:pt x="200170" y="-9590"/>
                    <a:pt x="214557" y="-15181"/>
                    <a:pt x="224002" y="-25404"/>
                  </a:cubicBezTo>
                  <a:cubicBezTo>
                    <a:pt x="224640" y="-26123"/>
                    <a:pt x="225756" y="-26163"/>
                    <a:pt x="226473" y="-25483"/>
                  </a:cubicBezTo>
                  <a:cubicBezTo>
                    <a:pt x="226712" y="-25244"/>
                    <a:pt x="226911" y="-24925"/>
                    <a:pt x="226991" y="-24605"/>
                  </a:cubicBezTo>
                  <a:cubicBezTo>
                    <a:pt x="229063" y="-15660"/>
                    <a:pt x="225995" y="-3040"/>
                    <a:pt x="221850" y="2271"/>
                  </a:cubicBezTo>
                  <a:cubicBezTo>
                    <a:pt x="220774" y="3629"/>
                    <a:pt x="219618" y="4907"/>
                    <a:pt x="218463" y="6105"/>
                  </a:cubicBezTo>
                  <a:cubicBezTo>
                    <a:pt x="216350" y="8341"/>
                    <a:pt x="214358" y="10498"/>
                    <a:pt x="213202" y="13054"/>
                  </a:cubicBezTo>
                  <a:cubicBezTo>
                    <a:pt x="211369" y="17127"/>
                    <a:pt x="211847" y="21719"/>
                    <a:pt x="212325" y="26591"/>
                  </a:cubicBezTo>
                  <a:cubicBezTo>
                    <a:pt x="212684" y="30106"/>
                    <a:pt x="213043" y="33740"/>
                    <a:pt x="212525" y="37334"/>
                  </a:cubicBezTo>
                  <a:cubicBezTo>
                    <a:pt x="211090" y="47278"/>
                    <a:pt x="203638" y="54546"/>
                    <a:pt x="195428" y="61734"/>
                  </a:cubicBezTo>
                  <a:cubicBezTo>
                    <a:pt x="185465" y="70440"/>
                    <a:pt x="175542" y="79146"/>
                    <a:pt x="165579" y="87852"/>
                  </a:cubicBezTo>
                  <a:cubicBezTo>
                    <a:pt x="160756" y="92084"/>
                    <a:pt x="155177" y="96997"/>
                    <a:pt x="149996" y="102068"/>
                  </a:cubicBezTo>
                  <a:cubicBezTo>
                    <a:pt x="149678" y="102428"/>
                    <a:pt x="149239" y="102588"/>
                    <a:pt x="148801" y="102588"/>
                  </a:cubicBezTo>
                  <a:lnTo>
                    <a:pt x="148801" y="102588"/>
                  </a:lnTo>
                  <a:close/>
                  <a:moveTo>
                    <a:pt x="187657" y="-6435"/>
                  </a:moveTo>
                  <a:cubicBezTo>
                    <a:pt x="198457" y="14292"/>
                    <a:pt x="179686" y="50033"/>
                    <a:pt x="156054" y="91685"/>
                  </a:cubicBezTo>
                  <a:cubicBezTo>
                    <a:pt x="158445" y="89529"/>
                    <a:pt x="160876" y="87373"/>
                    <a:pt x="163347" y="85256"/>
                  </a:cubicBezTo>
                  <a:cubicBezTo>
                    <a:pt x="173310" y="76550"/>
                    <a:pt x="183233" y="67844"/>
                    <a:pt x="193196" y="59138"/>
                  </a:cubicBezTo>
                  <a:cubicBezTo>
                    <a:pt x="200888" y="52430"/>
                    <a:pt x="207862" y="45641"/>
                    <a:pt x="209137" y="36895"/>
                  </a:cubicBezTo>
                  <a:cubicBezTo>
                    <a:pt x="209576" y="33740"/>
                    <a:pt x="209257" y="30305"/>
                    <a:pt x="208938" y="26991"/>
                  </a:cubicBezTo>
                  <a:cubicBezTo>
                    <a:pt x="208420" y="21879"/>
                    <a:pt x="207902" y="16607"/>
                    <a:pt x="210133" y="11696"/>
                  </a:cubicBezTo>
                  <a:cubicBezTo>
                    <a:pt x="211528" y="8581"/>
                    <a:pt x="213800" y="6145"/>
                    <a:pt x="216032" y="3788"/>
                  </a:cubicBezTo>
                  <a:cubicBezTo>
                    <a:pt x="217187" y="2590"/>
                    <a:pt x="218223" y="1432"/>
                    <a:pt x="219220" y="194"/>
                  </a:cubicBezTo>
                  <a:lnTo>
                    <a:pt x="219220" y="194"/>
                  </a:lnTo>
                  <a:cubicBezTo>
                    <a:pt x="222249" y="-3719"/>
                    <a:pt x="224759" y="-12984"/>
                    <a:pt x="224201" y="-20452"/>
                  </a:cubicBezTo>
                  <a:cubicBezTo>
                    <a:pt x="214677" y="-11746"/>
                    <a:pt x="201725" y="-6755"/>
                    <a:pt x="187657" y="-6435"/>
                  </a:cubicBezTo>
                  <a:close/>
                  <a:moveTo>
                    <a:pt x="367032" y="450940"/>
                  </a:moveTo>
                  <a:cubicBezTo>
                    <a:pt x="361413" y="459526"/>
                    <a:pt x="348660" y="482328"/>
                    <a:pt x="343360" y="518590"/>
                  </a:cubicBezTo>
                  <a:cubicBezTo>
                    <a:pt x="317774" y="516434"/>
                    <a:pt x="293106" y="510443"/>
                    <a:pt x="269912" y="501338"/>
                  </a:cubicBezTo>
                  <a:cubicBezTo>
                    <a:pt x="275730" y="492073"/>
                    <a:pt x="287965" y="495507"/>
                    <a:pt x="296693" y="494989"/>
                  </a:cubicBezTo>
                  <a:cubicBezTo>
                    <a:pt x="306815" y="494349"/>
                    <a:pt x="315742" y="487840"/>
                    <a:pt x="324111" y="481530"/>
                  </a:cubicBezTo>
                  <a:cubicBezTo>
                    <a:pt x="334233" y="473942"/>
                    <a:pt x="344316" y="466315"/>
                    <a:pt x="354439" y="458728"/>
                  </a:cubicBezTo>
                  <a:cubicBezTo>
                    <a:pt x="358424" y="455733"/>
                    <a:pt x="362529" y="452697"/>
                    <a:pt x="367032" y="450940"/>
                  </a:cubicBezTo>
                  <a:lnTo>
                    <a:pt x="367032" y="450940"/>
                  </a:lnTo>
                  <a:close/>
                  <a:moveTo>
                    <a:pt x="-2239" y="330895"/>
                  </a:moveTo>
                  <a:cubicBezTo>
                    <a:pt x="750" y="323507"/>
                    <a:pt x="3738" y="315520"/>
                    <a:pt x="8680" y="318876"/>
                  </a:cubicBezTo>
                  <a:cubicBezTo>
                    <a:pt x="12386" y="321391"/>
                    <a:pt x="13423" y="328740"/>
                    <a:pt x="24900" y="329339"/>
                  </a:cubicBezTo>
                  <a:cubicBezTo>
                    <a:pt x="5293" y="330537"/>
                    <a:pt x="-2239" y="330895"/>
                    <a:pt x="-2239" y="330895"/>
                  </a:cubicBezTo>
                  <a:close/>
                </a:path>
              </a:pathLst>
            </a:custGeom>
            <a:solidFill>
              <a:srgbClr val="191919"/>
            </a:solidFill>
            <a:ln w="399" cap="flat">
              <a:noFill/>
              <a:prstDash val="solid"/>
              <a:miter/>
            </a:ln>
          </p:spPr>
          <p:txBody>
            <a:bodyPr rtlCol="0" anchor="ctr"/>
            <a:lstStyle/>
            <a:p>
              <a:endParaRPr lang="fr-FR"/>
            </a:p>
          </p:txBody>
        </p:sp>
        <p:sp>
          <p:nvSpPr>
            <p:cNvPr id="4773" name="Forme libre 4772">
              <a:extLst>
                <a:ext uri="{FF2B5EF4-FFF2-40B4-BE49-F238E27FC236}">
                  <a16:creationId xmlns:a16="http://schemas.microsoft.com/office/drawing/2014/main" id="{C9A5937D-A228-1684-767C-4D3C38951929}"/>
                </a:ext>
              </a:extLst>
            </p:cNvPr>
            <p:cNvSpPr/>
            <p:nvPr/>
          </p:nvSpPr>
          <p:spPr>
            <a:xfrm>
              <a:off x="1626145" y="14551096"/>
              <a:ext cx="556565" cy="384184"/>
            </a:xfrm>
            <a:custGeom>
              <a:avLst/>
              <a:gdLst>
                <a:gd name="connsiteX0" fmla="*/ -668 w 556565"/>
                <a:gd name="connsiteY0" fmla="*/ -10183 h 384184"/>
                <a:gd name="connsiteX1" fmla="*/ -2422 w 556565"/>
                <a:gd name="connsiteY1" fmla="*/ -11942 h 384184"/>
                <a:gd name="connsiteX2" fmla="*/ -2302 w 556565"/>
                <a:gd name="connsiteY2" fmla="*/ -12580 h 384184"/>
                <a:gd name="connsiteX3" fmla="*/ -2023 w 556565"/>
                <a:gd name="connsiteY3" fmla="*/ -13260 h 384184"/>
                <a:gd name="connsiteX4" fmla="*/ 6585 w 556565"/>
                <a:gd name="connsiteY4" fmla="*/ -26278 h 384184"/>
                <a:gd name="connsiteX5" fmla="*/ 11248 w 556565"/>
                <a:gd name="connsiteY5" fmla="*/ -25399 h 384184"/>
                <a:gd name="connsiteX6" fmla="*/ 14555 w 556565"/>
                <a:gd name="connsiteY6" fmla="*/ -21885 h 384184"/>
                <a:gd name="connsiteX7" fmla="*/ 26591 w 556565"/>
                <a:gd name="connsiteY7" fmla="*/ -15216 h 384184"/>
                <a:gd name="connsiteX8" fmla="*/ 28225 w 556565"/>
                <a:gd name="connsiteY8" fmla="*/ -13378 h 384184"/>
                <a:gd name="connsiteX9" fmla="*/ 26591 w 556565"/>
                <a:gd name="connsiteY9" fmla="*/ -11742 h 384184"/>
                <a:gd name="connsiteX10" fmla="*/ -549 w 556565"/>
                <a:gd name="connsiteY10" fmla="*/ -10224 h 384184"/>
                <a:gd name="connsiteX11" fmla="*/ -668 w 556565"/>
                <a:gd name="connsiteY11" fmla="*/ -10183 h 384184"/>
                <a:gd name="connsiteX12" fmla="*/ 7980 w 556565"/>
                <a:gd name="connsiteY12" fmla="*/ -22963 h 384184"/>
                <a:gd name="connsiteX13" fmla="*/ 7581 w 556565"/>
                <a:gd name="connsiteY13" fmla="*/ -22924 h 384184"/>
                <a:gd name="connsiteX14" fmla="*/ 1962 w 556565"/>
                <a:gd name="connsiteY14" fmla="*/ -13818 h 384184"/>
                <a:gd name="connsiteX15" fmla="*/ 16667 w 556565"/>
                <a:gd name="connsiteY15" fmla="*/ -14657 h 384184"/>
                <a:gd name="connsiteX16" fmla="*/ 11726 w 556565"/>
                <a:gd name="connsiteY16" fmla="*/ -19768 h 384184"/>
                <a:gd name="connsiteX17" fmla="*/ 9255 w 556565"/>
                <a:gd name="connsiteY17" fmla="*/ -22484 h 384184"/>
                <a:gd name="connsiteX18" fmla="*/ 7980 w 556565"/>
                <a:gd name="connsiteY18" fmla="*/ -22963 h 384184"/>
                <a:gd name="connsiteX19" fmla="*/ 539211 w 556565"/>
                <a:gd name="connsiteY19" fmla="*/ 341923 h 384184"/>
                <a:gd name="connsiteX20" fmla="*/ 553876 w 556565"/>
                <a:gd name="connsiteY20" fmla="*/ 344757 h 384184"/>
                <a:gd name="connsiteX21" fmla="*/ 536381 w 556565"/>
                <a:gd name="connsiteY21" fmla="*/ 357697 h 384184"/>
                <a:gd name="connsiteX22" fmla="*/ 539211 w 556565"/>
                <a:gd name="connsiteY22" fmla="*/ 341923 h 384184"/>
                <a:gd name="connsiteX23" fmla="*/ 539211 w 556565"/>
                <a:gd name="connsiteY23" fmla="*/ 341923 h 38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56565" h="384184">
                  <a:moveTo>
                    <a:pt x="-668" y="-10183"/>
                  </a:moveTo>
                  <a:cubicBezTo>
                    <a:pt x="-1625" y="-10183"/>
                    <a:pt x="-2422" y="-10982"/>
                    <a:pt x="-2422" y="-11942"/>
                  </a:cubicBezTo>
                  <a:cubicBezTo>
                    <a:pt x="-2422" y="-12180"/>
                    <a:pt x="-2382" y="-12380"/>
                    <a:pt x="-2302" y="-12580"/>
                  </a:cubicBezTo>
                  <a:lnTo>
                    <a:pt x="-2023" y="-13260"/>
                  </a:lnTo>
                  <a:cubicBezTo>
                    <a:pt x="408" y="-19329"/>
                    <a:pt x="2719" y="-25079"/>
                    <a:pt x="6585" y="-26278"/>
                  </a:cubicBezTo>
                  <a:cubicBezTo>
                    <a:pt x="7621" y="-26597"/>
                    <a:pt x="9295" y="-26717"/>
                    <a:pt x="11248" y="-25399"/>
                  </a:cubicBezTo>
                  <a:cubicBezTo>
                    <a:pt x="12563" y="-24521"/>
                    <a:pt x="13519" y="-23243"/>
                    <a:pt x="14555" y="-21885"/>
                  </a:cubicBezTo>
                  <a:cubicBezTo>
                    <a:pt x="16747" y="-18930"/>
                    <a:pt x="19258" y="-15615"/>
                    <a:pt x="26591" y="-15216"/>
                  </a:cubicBezTo>
                  <a:cubicBezTo>
                    <a:pt x="27547" y="-15175"/>
                    <a:pt x="28304" y="-14338"/>
                    <a:pt x="28225" y="-13378"/>
                  </a:cubicBezTo>
                  <a:cubicBezTo>
                    <a:pt x="28185" y="-12500"/>
                    <a:pt x="27467" y="-11781"/>
                    <a:pt x="26591" y="-11742"/>
                  </a:cubicBezTo>
                  <a:cubicBezTo>
                    <a:pt x="7223" y="-10623"/>
                    <a:pt x="-469" y="-10224"/>
                    <a:pt x="-549" y="-10224"/>
                  </a:cubicBezTo>
                  <a:cubicBezTo>
                    <a:pt x="-628" y="-10183"/>
                    <a:pt x="-668" y="-10183"/>
                    <a:pt x="-668" y="-10183"/>
                  </a:cubicBezTo>
                  <a:close/>
                  <a:moveTo>
                    <a:pt x="7980" y="-22963"/>
                  </a:moveTo>
                  <a:cubicBezTo>
                    <a:pt x="7820" y="-22963"/>
                    <a:pt x="7701" y="-22924"/>
                    <a:pt x="7581" y="-22924"/>
                  </a:cubicBezTo>
                  <a:cubicBezTo>
                    <a:pt x="5628" y="-22325"/>
                    <a:pt x="3636" y="-17971"/>
                    <a:pt x="1962" y="-13818"/>
                  </a:cubicBezTo>
                  <a:cubicBezTo>
                    <a:pt x="4632" y="-13977"/>
                    <a:pt x="9414" y="-14217"/>
                    <a:pt x="16667" y="-14657"/>
                  </a:cubicBezTo>
                  <a:cubicBezTo>
                    <a:pt x="14356" y="-16214"/>
                    <a:pt x="12921" y="-18131"/>
                    <a:pt x="11726" y="-19768"/>
                  </a:cubicBezTo>
                  <a:cubicBezTo>
                    <a:pt x="10849" y="-20927"/>
                    <a:pt x="10092" y="-21925"/>
                    <a:pt x="9255" y="-22484"/>
                  </a:cubicBezTo>
                  <a:cubicBezTo>
                    <a:pt x="8697" y="-22883"/>
                    <a:pt x="8299" y="-22963"/>
                    <a:pt x="7980" y="-22963"/>
                  </a:cubicBezTo>
                  <a:close/>
                  <a:moveTo>
                    <a:pt x="539211" y="341923"/>
                  </a:moveTo>
                  <a:cubicBezTo>
                    <a:pt x="550768" y="340764"/>
                    <a:pt x="555351" y="341163"/>
                    <a:pt x="553876" y="344757"/>
                  </a:cubicBezTo>
                  <a:cubicBezTo>
                    <a:pt x="552521" y="348072"/>
                    <a:pt x="537616" y="350987"/>
                    <a:pt x="536381" y="357697"/>
                  </a:cubicBezTo>
                  <a:cubicBezTo>
                    <a:pt x="538174" y="348151"/>
                    <a:pt x="539211" y="341923"/>
                    <a:pt x="539211" y="341923"/>
                  </a:cubicBezTo>
                  <a:lnTo>
                    <a:pt x="539211" y="341923"/>
                  </a:lnTo>
                  <a:close/>
                </a:path>
              </a:pathLst>
            </a:custGeom>
            <a:solidFill>
              <a:srgbClr val="191919"/>
            </a:solidFill>
            <a:ln w="399" cap="flat">
              <a:noFill/>
              <a:prstDash val="solid"/>
              <a:miter/>
            </a:ln>
          </p:spPr>
          <p:txBody>
            <a:bodyPr rtlCol="0" anchor="ctr"/>
            <a:lstStyle/>
            <a:p>
              <a:endParaRPr lang="fr-FR"/>
            </a:p>
          </p:txBody>
        </p:sp>
        <p:sp>
          <p:nvSpPr>
            <p:cNvPr id="4774" name="Forme libre 4773">
              <a:extLst>
                <a:ext uri="{FF2B5EF4-FFF2-40B4-BE49-F238E27FC236}">
                  <a16:creationId xmlns:a16="http://schemas.microsoft.com/office/drawing/2014/main" id="{A6C2A9FF-C3F4-4CDD-57BB-1F7CC3A5D148}"/>
                </a:ext>
              </a:extLst>
            </p:cNvPr>
            <p:cNvSpPr/>
            <p:nvPr/>
          </p:nvSpPr>
          <p:spPr>
            <a:xfrm>
              <a:off x="2163234" y="14612646"/>
              <a:ext cx="220293" cy="324352"/>
            </a:xfrm>
            <a:custGeom>
              <a:avLst/>
              <a:gdLst>
                <a:gd name="connsiteX0" fmla="*/ -1400 w 220293"/>
                <a:gd name="connsiteY0" fmla="*/ 297802 h 324352"/>
                <a:gd name="connsiteX1" fmla="*/ -3154 w 220293"/>
                <a:gd name="connsiteY1" fmla="*/ 296044 h 324352"/>
                <a:gd name="connsiteX2" fmla="*/ -3114 w 220293"/>
                <a:gd name="connsiteY2" fmla="*/ 295725 h 324352"/>
                <a:gd name="connsiteX3" fmla="*/ -284 w 220293"/>
                <a:gd name="connsiteY3" fmla="*/ 279991 h 324352"/>
                <a:gd name="connsiteX4" fmla="*/ 1270 w 220293"/>
                <a:gd name="connsiteY4" fmla="*/ 278553 h 324352"/>
                <a:gd name="connsiteX5" fmla="*/ 17490 w 220293"/>
                <a:gd name="connsiteY5" fmla="*/ 279950 h 324352"/>
                <a:gd name="connsiteX6" fmla="*/ 17729 w 220293"/>
                <a:gd name="connsiteY6" fmla="*/ 283744 h 324352"/>
                <a:gd name="connsiteX7" fmla="*/ 10516 w 220293"/>
                <a:gd name="connsiteY7" fmla="*/ 288697 h 324352"/>
                <a:gd name="connsiteX8" fmla="*/ 353 w 220293"/>
                <a:gd name="connsiteY8" fmla="*/ 296324 h 324352"/>
                <a:gd name="connsiteX9" fmla="*/ -1400 w 220293"/>
                <a:gd name="connsiteY9" fmla="*/ 297802 h 324352"/>
                <a:gd name="connsiteX10" fmla="*/ -1400 w 220293"/>
                <a:gd name="connsiteY10" fmla="*/ 297802 h 324352"/>
                <a:gd name="connsiteX11" fmla="*/ 2904 w 220293"/>
                <a:gd name="connsiteY11" fmla="*/ 281947 h 324352"/>
                <a:gd name="connsiteX12" fmla="*/ 1549 w 220293"/>
                <a:gd name="connsiteY12" fmla="*/ 289616 h 324352"/>
                <a:gd name="connsiteX13" fmla="*/ 9001 w 220293"/>
                <a:gd name="connsiteY13" fmla="*/ 285582 h 324352"/>
                <a:gd name="connsiteX14" fmla="*/ 14461 w 220293"/>
                <a:gd name="connsiteY14" fmla="*/ 282466 h 324352"/>
                <a:gd name="connsiteX15" fmla="*/ 14580 w 220293"/>
                <a:gd name="connsiteY15" fmla="*/ 282028 h 324352"/>
                <a:gd name="connsiteX16" fmla="*/ 2904 w 220293"/>
                <a:gd name="connsiteY16" fmla="*/ 281947 h 324352"/>
                <a:gd name="connsiteX17" fmla="*/ 2904 w 220293"/>
                <a:gd name="connsiteY17" fmla="*/ 281947 h 324352"/>
                <a:gd name="connsiteX18" fmla="*/ 169964 w 220293"/>
                <a:gd name="connsiteY18" fmla="*/ 158430 h 324352"/>
                <a:gd name="connsiteX19" fmla="*/ 168211 w 220293"/>
                <a:gd name="connsiteY19" fmla="*/ 156671 h 324352"/>
                <a:gd name="connsiteX20" fmla="*/ 168689 w 220293"/>
                <a:gd name="connsiteY20" fmla="*/ 155473 h 324352"/>
                <a:gd name="connsiteX21" fmla="*/ 182319 w 220293"/>
                <a:gd name="connsiteY21" fmla="*/ 137582 h 324352"/>
                <a:gd name="connsiteX22" fmla="*/ 184710 w 220293"/>
                <a:gd name="connsiteY22" fmla="*/ 137024 h 324352"/>
                <a:gd name="connsiteX23" fmla="*/ 185268 w 220293"/>
                <a:gd name="connsiteY23" fmla="*/ 139420 h 324352"/>
                <a:gd name="connsiteX24" fmla="*/ 185268 w 220293"/>
                <a:gd name="connsiteY24" fmla="*/ 139420 h 324352"/>
                <a:gd name="connsiteX25" fmla="*/ 171200 w 220293"/>
                <a:gd name="connsiteY25" fmla="*/ 157830 h 324352"/>
                <a:gd name="connsiteX26" fmla="*/ 169964 w 220293"/>
                <a:gd name="connsiteY26" fmla="*/ 158430 h 324352"/>
                <a:gd name="connsiteX27" fmla="*/ 204118 w 220293"/>
                <a:gd name="connsiteY27" fmla="*/ 184467 h 324352"/>
                <a:gd name="connsiteX28" fmla="*/ 202364 w 220293"/>
                <a:gd name="connsiteY28" fmla="*/ 182709 h 324352"/>
                <a:gd name="connsiteX29" fmla="*/ 202603 w 220293"/>
                <a:gd name="connsiteY29" fmla="*/ 181791 h 324352"/>
                <a:gd name="connsiteX30" fmla="*/ 214161 w 220293"/>
                <a:gd name="connsiteY30" fmla="*/ 166775 h 324352"/>
                <a:gd name="connsiteX31" fmla="*/ 216631 w 220293"/>
                <a:gd name="connsiteY31" fmla="*/ 166775 h 324352"/>
                <a:gd name="connsiteX32" fmla="*/ 216631 w 220293"/>
                <a:gd name="connsiteY32" fmla="*/ 169251 h 324352"/>
                <a:gd name="connsiteX33" fmla="*/ 216592 w 220293"/>
                <a:gd name="connsiteY33" fmla="*/ 169291 h 324352"/>
                <a:gd name="connsiteX34" fmla="*/ 205632 w 220293"/>
                <a:gd name="connsiteY34" fmla="*/ 183589 h 324352"/>
                <a:gd name="connsiteX35" fmla="*/ 204118 w 220293"/>
                <a:gd name="connsiteY35" fmla="*/ 184467 h 324352"/>
                <a:gd name="connsiteX36" fmla="*/ 157132 w 220293"/>
                <a:gd name="connsiteY36" fmla="*/ 2883 h 324352"/>
                <a:gd name="connsiteX37" fmla="*/ 155378 w 220293"/>
                <a:gd name="connsiteY37" fmla="*/ 1125 h 324352"/>
                <a:gd name="connsiteX38" fmla="*/ 155458 w 220293"/>
                <a:gd name="connsiteY38" fmla="*/ 646 h 324352"/>
                <a:gd name="connsiteX39" fmla="*/ 158766 w 220293"/>
                <a:gd name="connsiteY39" fmla="*/ -24792 h 324352"/>
                <a:gd name="connsiteX40" fmla="*/ 160520 w 220293"/>
                <a:gd name="connsiteY40" fmla="*/ -26550 h 324352"/>
                <a:gd name="connsiteX41" fmla="*/ 162273 w 220293"/>
                <a:gd name="connsiteY41" fmla="*/ -24792 h 324352"/>
                <a:gd name="connsiteX42" fmla="*/ 158846 w 220293"/>
                <a:gd name="connsiteY42" fmla="*/ 1604 h 324352"/>
                <a:gd name="connsiteX43" fmla="*/ 157132 w 220293"/>
                <a:gd name="connsiteY43" fmla="*/ 2883 h 324352"/>
                <a:gd name="connsiteX44" fmla="*/ 157132 w 220293"/>
                <a:gd name="connsiteY44" fmla="*/ 2883 h 32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20293" h="324352">
                  <a:moveTo>
                    <a:pt x="-1400" y="297802"/>
                  </a:moveTo>
                  <a:cubicBezTo>
                    <a:pt x="-2357" y="297802"/>
                    <a:pt x="-3154" y="297004"/>
                    <a:pt x="-3154" y="296044"/>
                  </a:cubicBezTo>
                  <a:cubicBezTo>
                    <a:pt x="-3154" y="295924"/>
                    <a:pt x="-3154" y="295845"/>
                    <a:pt x="-3114" y="295725"/>
                  </a:cubicBezTo>
                  <a:cubicBezTo>
                    <a:pt x="-2158" y="290494"/>
                    <a:pt x="-1201" y="285262"/>
                    <a:pt x="-284" y="279991"/>
                  </a:cubicBezTo>
                  <a:cubicBezTo>
                    <a:pt x="-165" y="279233"/>
                    <a:pt x="473" y="278634"/>
                    <a:pt x="1270" y="278553"/>
                  </a:cubicBezTo>
                  <a:cubicBezTo>
                    <a:pt x="11950" y="277475"/>
                    <a:pt x="15896" y="277835"/>
                    <a:pt x="17490" y="279950"/>
                  </a:cubicBezTo>
                  <a:cubicBezTo>
                    <a:pt x="18008" y="280669"/>
                    <a:pt x="18486" y="281908"/>
                    <a:pt x="17729" y="283744"/>
                  </a:cubicBezTo>
                  <a:cubicBezTo>
                    <a:pt x="16932" y="285702"/>
                    <a:pt x="14222" y="286979"/>
                    <a:pt x="10516" y="288697"/>
                  </a:cubicBezTo>
                  <a:cubicBezTo>
                    <a:pt x="6251" y="290694"/>
                    <a:pt x="911" y="293169"/>
                    <a:pt x="353" y="296324"/>
                  </a:cubicBezTo>
                  <a:cubicBezTo>
                    <a:pt x="154" y="297203"/>
                    <a:pt x="-563" y="297802"/>
                    <a:pt x="-1400" y="297802"/>
                  </a:cubicBezTo>
                  <a:lnTo>
                    <a:pt x="-1400" y="297802"/>
                  </a:lnTo>
                  <a:close/>
                  <a:moveTo>
                    <a:pt x="2904" y="281947"/>
                  </a:moveTo>
                  <a:cubicBezTo>
                    <a:pt x="2625" y="283426"/>
                    <a:pt x="2186" y="286101"/>
                    <a:pt x="1549" y="289616"/>
                  </a:cubicBezTo>
                  <a:cubicBezTo>
                    <a:pt x="3820" y="288018"/>
                    <a:pt x="6570" y="286739"/>
                    <a:pt x="9001" y="285582"/>
                  </a:cubicBezTo>
                  <a:cubicBezTo>
                    <a:pt x="11034" y="284624"/>
                    <a:pt x="14102" y="283226"/>
                    <a:pt x="14461" y="282466"/>
                  </a:cubicBezTo>
                  <a:cubicBezTo>
                    <a:pt x="14501" y="282346"/>
                    <a:pt x="14580" y="282187"/>
                    <a:pt x="14580" y="282028"/>
                  </a:cubicBezTo>
                  <a:cubicBezTo>
                    <a:pt x="13983" y="281548"/>
                    <a:pt x="11352" y="281148"/>
                    <a:pt x="2904" y="281947"/>
                  </a:cubicBezTo>
                  <a:lnTo>
                    <a:pt x="2904" y="281947"/>
                  </a:lnTo>
                  <a:close/>
                  <a:moveTo>
                    <a:pt x="169964" y="158430"/>
                  </a:moveTo>
                  <a:cubicBezTo>
                    <a:pt x="169008" y="158430"/>
                    <a:pt x="168211" y="157631"/>
                    <a:pt x="168211" y="156671"/>
                  </a:cubicBezTo>
                  <a:cubicBezTo>
                    <a:pt x="168211" y="156233"/>
                    <a:pt x="168370" y="155793"/>
                    <a:pt x="168689" y="155473"/>
                  </a:cubicBezTo>
                  <a:cubicBezTo>
                    <a:pt x="168769" y="155394"/>
                    <a:pt x="176421" y="147128"/>
                    <a:pt x="182319" y="137582"/>
                  </a:cubicBezTo>
                  <a:cubicBezTo>
                    <a:pt x="182837" y="136745"/>
                    <a:pt x="183913" y="136504"/>
                    <a:pt x="184710" y="137024"/>
                  </a:cubicBezTo>
                  <a:cubicBezTo>
                    <a:pt x="185547" y="137543"/>
                    <a:pt x="185786" y="138621"/>
                    <a:pt x="185268" y="139420"/>
                  </a:cubicBezTo>
                  <a:lnTo>
                    <a:pt x="185268" y="139420"/>
                  </a:lnTo>
                  <a:cubicBezTo>
                    <a:pt x="179170" y="149283"/>
                    <a:pt x="171559" y="157511"/>
                    <a:pt x="171200" y="157830"/>
                  </a:cubicBezTo>
                  <a:cubicBezTo>
                    <a:pt x="170881" y="158230"/>
                    <a:pt x="170403" y="158430"/>
                    <a:pt x="169964" y="158430"/>
                  </a:cubicBezTo>
                  <a:close/>
                  <a:moveTo>
                    <a:pt x="204118" y="184467"/>
                  </a:moveTo>
                  <a:cubicBezTo>
                    <a:pt x="203162" y="184467"/>
                    <a:pt x="202364" y="183668"/>
                    <a:pt x="202364" y="182709"/>
                  </a:cubicBezTo>
                  <a:cubicBezTo>
                    <a:pt x="202364" y="182390"/>
                    <a:pt x="202444" y="182071"/>
                    <a:pt x="202603" y="181791"/>
                  </a:cubicBezTo>
                  <a:cubicBezTo>
                    <a:pt x="202843" y="181392"/>
                    <a:pt x="208422" y="172246"/>
                    <a:pt x="214161" y="166775"/>
                  </a:cubicBezTo>
                  <a:cubicBezTo>
                    <a:pt x="214838" y="166097"/>
                    <a:pt x="215954" y="166097"/>
                    <a:pt x="216631" y="166775"/>
                  </a:cubicBezTo>
                  <a:cubicBezTo>
                    <a:pt x="217309" y="167454"/>
                    <a:pt x="217309" y="168572"/>
                    <a:pt x="216631" y="169251"/>
                  </a:cubicBezTo>
                  <a:cubicBezTo>
                    <a:pt x="216631" y="169251"/>
                    <a:pt x="216592" y="169291"/>
                    <a:pt x="216592" y="169291"/>
                  </a:cubicBezTo>
                  <a:cubicBezTo>
                    <a:pt x="211212" y="174442"/>
                    <a:pt x="205672" y="183507"/>
                    <a:pt x="205632" y="183589"/>
                  </a:cubicBezTo>
                  <a:cubicBezTo>
                    <a:pt x="205274" y="184147"/>
                    <a:pt x="204716" y="184467"/>
                    <a:pt x="204118" y="184467"/>
                  </a:cubicBezTo>
                  <a:close/>
                  <a:moveTo>
                    <a:pt x="157132" y="2883"/>
                  </a:moveTo>
                  <a:cubicBezTo>
                    <a:pt x="156176" y="2883"/>
                    <a:pt x="155378" y="2084"/>
                    <a:pt x="155378" y="1125"/>
                  </a:cubicBezTo>
                  <a:cubicBezTo>
                    <a:pt x="155378" y="966"/>
                    <a:pt x="155418" y="805"/>
                    <a:pt x="155458" y="646"/>
                  </a:cubicBezTo>
                  <a:cubicBezTo>
                    <a:pt x="155498" y="526"/>
                    <a:pt x="158766" y="-10976"/>
                    <a:pt x="158766" y="-24792"/>
                  </a:cubicBezTo>
                  <a:cubicBezTo>
                    <a:pt x="158766" y="-25752"/>
                    <a:pt x="159563" y="-26550"/>
                    <a:pt x="160520" y="-26550"/>
                  </a:cubicBezTo>
                  <a:cubicBezTo>
                    <a:pt x="161476" y="-26550"/>
                    <a:pt x="162273" y="-25752"/>
                    <a:pt x="162273" y="-24792"/>
                  </a:cubicBezTo>
                  <a:cubicBezTo>
                    <a:pt x="162273" y="-10456"/>
                    <a:pt x="158965" y="1125"/>
                    <a:pt x="158846" y="1604"/>
                  </a:cubicBezTo>
                  <a:cubicBezTo>
                    <a:pt x="158607" y="2363"/>
                    <a:pt x="157929" y="2883"/>
                    <a:pt x="157132" y="2883"/>
                  </a:cubicBezTo>
                  <a:lnTo>
                    <a:pt x="157132" y="2883"/>
                  </a:lnTo>
                  <a:close/>
                </a:path>
              </a:pathLst>
            </a:custGeom>
            <a:solidFill>
              <a:srgbClr val="191919"/>
            </a:solidFill>
            <a:ln w="399" cap="flat">
              <a:noFill/>
              <a:prstDash val="solid"/>
              <a:miter/>
            </a:ln>
          </p:spPr>
          <p:txBody>
            <a:bodyPr rtlCol="0" anchor="ctr"/>
            <a:lstStyle/>
            <a:p>
              <a:endParaRPr lang="fr-FR"/>
            </a:p>
          </p:txBody>
        </p:sp>
      </p:grpSp>
      <p:grpSp>
        <p:nvGrpSpPr>
          <p:cNvPr id="4782" name="Graphique 2">
            <a:extLst>
              <a:ext uri="{FF2B5EF4-FFF2-40B4-BE49-F238E27FC236}">
                <a16:creationId xmlns:a16="http://schemas.microsoft.com/office/drawing/2014/main" id="{E49BB37B-1AAC-82CB-4B31-4E62F24CAA3F}"/>
              </a:ext>
            </a:extLst>
          </p:cNvPr>
          <p:cNvGrpSpPr/>
          <p:nvPr userDrawn="1"/>
        </p:nvGrpSpPr>
        <p:grpSpPr>
          <a:xfrm>
            <a:off x="9449011" y="2786525"/>
            <a:ext cx="545881" cy="770677"/>
            <a:chOff x="9758698" y="14365902"/>
            <a:chExt cx="545881" cy="770677"/>
          </a:xfrm>
        </p:grpSpPr>
        <p:grpSp>
          <p:nvGrpSpPr>
            <p:cNvPr id="4783" name="Graphique 2">
              <a:extLst>
                <a:ext uri="{FF2B5EF4-FFF2-40B4-BE49-F238E27FC236}">
                  <a16:creationId xmlns:a16="http://schemas.microsoft.com/office/drawing/2014/main" id="{16C731AC-6928-15F1-6018-458732E204E0}"/>
                </a:ext>
              </a:extLst>
            </p:cNvPr>
            <p:cNvGrpSpPr/>
            <p:nvPr/>
          </p:nvGrpSpPr>
          <p:grpSpPr>
            <a:xfrm>
              <a:off x="9758698" y="14365902"/>
              <a:ext cx="545881" cy="533328"/>
              <a:chOff x="9758698" y="14365902"/>
              <a:chExt cx="545881" cy="533328"/>
            </a:xfrm>
          </p:grpSpPr>
          <p:sp>
            <p:nvSpPr>
              <p:cNvPr id="4794" name="Forme libre 4793">
                <a:extLst>
                  <a:ext uri="{FF2B5EF4-FFF2-40B4-BE49-F238E27FC236}">
                    <a16:creationId xmlns:a16="http://schemas.microsoft.com/office/drawing/2014/main" id="{E050C905-E24B-8C8C-CFB6-84A6B48CDD02}"/>
                  </a:ext>
                </a:extLst>
              </p:cNvPr>
              <p:cNvSpPr/>
              <p:nvPr/>
            </p:nvSpPr>
            <p:spPr>
              <a:xfrm>
                <a:off x="9762301" y="14373004"/>
                <a:ext cx="508218" cy="521766"/>
              </a:xfrm>
              <a:custGeom>
                <a:avLst/>
                <a:gdLst>
                  <a:gd name="connsiteX0" fmla="*/ 489662 w 508218"/>
                  <a:gd name="connsiteY0" fmla="*/ 123731 h 521766"/>
                  <a:gd name="connsiteX1" fmla="*/ 420974 w 508218"/>
                  <a:gd name="connsiteY1" fmla="*/ 120567 h 521766"/>
                  <a:gd name="connsiteX2" fmla="*/ 338374 w 508218"/>
                  <a:gd name="connsiteY2" fmla="*/ 192674 h 521766"/>
                  <a:gd name="connsiteX3" fmla="*/ 244107 w 508218"/>
                  <a:gd name="connsiteY3" fmla="*/ 103315 h 521766"/>
                  <a:gd name="connsiteX4" fmla="*/ 177602 w 508218"/>
                  <a:gd name="connsiteY4" fmla="*/ -14279 h 521766"/>
                  <a:gd name="connsiteX5" fmla="*/ 176354 w 508218"/>
                  <a:gd name="connsiteY5" fmla="*/ 173499 h 521766"/>
                  <a:gd name="connsiteX6" fmla="*/ 9594 w 508218"/>
                  <a:gd name="connsiteY6" fmla="*/ 66889 h 521766"/>
                  <a:gd name="connsiteX7" fmla="*/ 12401 w 508218"/>
                  <a:gd name="connsiteY7" fmla="*/ 189448 h 521766"/>
                  <a:gd name="connsiteX8" fmla="*/ 61250 w 508218"/>
                  <a:gd name="connsiteY8" fmla="*/ 198197 h 521766"/>
                  <a:gd name="connsiteX9" fmla="*/ 23132 w 508218"/>
                  <a:gd name="connsiteY9" fmla="*/ 215449 h 521766"/>
                  <a:gd name="connsiteX10" fmla="*/ 95002 w 508218"/>
                  <a:gd name="connsiteY10" fmla="*/ 296306 h 521766"/>
                  <a:gd name="connsiteX11" fmla="*/ 190516 w 508218"/>
                  <a:gd name="connsiteY11" fmla="*/ 323300 h 521766"/>
                  <a:gd name="connsiteX12" fmla="*/ 21884 w 508218"/>
                  <a:gd name="connsiteY12" fmla="*/ 434626 h 521766"/>
                  <a:gd name="connsiteX13" fmla="*/ -7126 w 508218"/>
                  <a:gd name="connsiteY13" fmla="*/ 466585 h 521766"/>
                  <a:gd name="connsiteX14" fmla="*/ 102862 w 508218"/>
                  <a:gd name="connsiteY14" fmla="*/ 502018 h 521766"/>
                  <a:gd name="connsiteX15" fmla="*/ 205926 w 508218"/>
                  <a:gd name="connsiteY15" fmla="*/ 402917 h 521766"/>
                  <a:gd name="connsiteX16" fmla="*/ 318472 w 508218"/>
                  <a:gd name="connsiteY16" fmla="*/ 393173 h 521766"/>
                  <a:gd name="connsiteX17" fmla="*/ 395084 w 508218"/>
                  <a:gd name="connsiteY17" fmla="*/ 334531 h 521766"/>
                  <a:gd name="connsiteX18" fmla="*/ 426589 w 508218"/>
                  <a:gd name="connsiteY18" fmla="*/ 257087 h 521766"/>
                  <a:gd name="connsiteX19" fmla="*/ 454040 w 508218"/>
                  <a:gd name="connsiteY19" fmla="*/ 194722 h 521766"/>
                  <a:gd name="connsiteX20" fmla="*/ 499083 w 508218"/>
                  <a:gd name="connsiteY20" fmla="*/ 157738 h 521766"/>
                  <a:gd name="connsiteX21" fmla="*/ 489662 w 508218"/>
                  <a:gd name="connsiteY21" fmla="*/ 123731 h 5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08218" h="521766">
                    <a:moveTo>
                      <a:pt x="489662" y="123731"/>
                    </a:moveTo>
                    <a:cubicBezTo>
                      <a:pt x="476748" y="111817"/>
                      <a:pt x="446178" y="104928"/>
                      <a:pt x="420974" y="120567"/>
                    </a:cubicBezTo>
                    <a:cubicBezTo>
                      <a:pt x="389781" y="139989"/>
                      <a:pt x="361707" y="164129"/>
                      <a:pt x="338374" y="192674"/>
                    </a:cubicBezTo>
                    <a:cubicBezTo>
                      <a:pt x="338374" y="192674"/>
                      <a:pt x="278482" y="156931"/>
                      <a:pt x="244107" y="103315"/>
                    </a:cubicBezTo>
                    <a:cubicBezTo>
                      <a:pt x="209731" y="50009"/>
                      <a:pt x="199375" y="34310"/>
                      <a:pt x="177602" y="-14279"/>
                    </a:cubicBezTo>
                    <a:cubicBezTo>
                      <a:pt x="177602" y="-14279"/>
                      <a:pt x="139796" y="85444"/>
                      <a:pt x="176354" y="173499"/>
                    </a:cubicBezTo>
                    <a:cubicBezTo>
                      <a:pt x="176354" y="173499"/>
                      <a:pt x="46152" y="101702"/>
                      <a:pt x="9594" y="66889"/>
                    </a:cubicBezTo>
                    <a:cubicBezTo>
                      <a:pt x="9594" y="66889"/>
                      <a:pt x="-4256" y="127393"/>
                      <a:pt x="12401" y="189448"/>
                    </a:cubicBezTo>
                    <a:lnTo>
                      <a:pt x="61250" y="198197"/>
                    </a:lnTo>
                    <a:lnTo>
                      <a:pt x="23132" y="215449"/>
                    </a:lnTo>
                    <a:cubicBezTo>
                      <a:pt x="23132" y="215449"/>
                      <a:pt x="45216" y="266891"/>
                      <a:pt x="95002" y="296306"/>
                    </a:cubicBezTo>
                    <a:cubicBezTo>
                      <a:pt x="144787" y="325720"/>
                      <a:pt x="190516" y="323300"/>
                      <a:pt x="190516" y="323300"/>
                    </a:cubicBezTo>
                    <a:lnTo>
                      <a:pt x="21884" y="434626"/>
                    </a:lnTo>
                    <a:cubicBezTo>
                      <a:pt x="21884" y="434626"/>
                      <a:pt x="-17171" y="452809"/>
                      <a:pt x="-7126" y="466585"/>
                    </a:cubicBezTo>
                    <a:cubicBezTo>
                      <a:pt x="3293" y="480360"/>
                      <a:pt x="40163" y="522372"/>
                      <a:pt x="102862" y="502018"/>
                    </a:cubicBezTo>
                    <a:lnTo>
                      <a:pt x="205926" y="402917"/>
                    </a:lnTo>
                    <a:cubicBezTo>
                      <a:pt x="205926" y="402917"/>
                      <a:pt x="283785" y="399752"/>
                      <a:pt x="318472" y="393173"/>
                    </a:cubicBezTo>
                    <a:cubicBezTo>
                      <a:pt x="352848" y="386285"/>
                      <a:pt x="378364" y="363077"/>
                      <a:pt x="395084" y="334531"/>
                    </a:cubicBezTo>
                    <a:cubicBezTo>
                      <a:pt x="411803" y="305986"/>
                      <a:pt x="427213" y="277130"/>
                      <a:pt x="426589" y="257087"/>
                    </a:cubicBezTo>
                    <a:cubicBezTo>
                      <a:pt x="425965" y="237043"/>
                      <a:pt x="441375" y="199376"/>
                      <a:pt x="454040" y="194722"/>
                    </a:cubicBezTo>
                    <a:cubicBezTo>
                      <a:pt x="466641" y="190006"/>
                      <a:pt x="496275" y="184669"/>
                      <a:pt x="499083" y="157738"/>
                    </a:cubicBezTo>
                    <a:cubicBezTo>
                      <a:pt x="501641" y="130619"/>
                      <a:pt x="489662" y="123731"/>
                      <a:pt x="489662" y="123731"/>
                    </a:cubicBezTo>
                    <a:close/>
                  </a:path>
                </a:pathLst>
              </a:custGeom>
              <a:solidFill>
                <a:srgbClr val="FFFFFF"/>
              </a:solidFill>
              <a:ln w="622" cap="flat">
                <a:noFill/>
                <a:prstDash val="solid"/>
                <a:miter/>
              </a:ln>
            </p:spPr>
            <p:txBody>
              <a:bodyPr rtlCol="0" anchor="ctr"/>
              <a:lstStyle/>
              <a:p>
                <a:endParaRPr lang="fr-FR"/>
              </a:p>
            </p:txBody>
          </p:sp>
          <p:grpSp>
            <p:nvGrpSpPr>
              <p:cNvPr id="4795" name="Graphique 2">
                <a:extLst>
                  <a:ext uri="{FF2B5EF4-FFF2-40B4-BE49-F238E27FC236}">
                    <a16:creationId xmlns:a16="http://schemas.microsoft.com/office/drawing/2014/main" id="{61068212-1700-6A7A-B1EA-DF0376AB94EB}"/>
                  </a:ext>
                </a:extLst>
              </p:cNvPr>
              <p:cNvGrpSpPr/>
              <p:nvPr/>
            </p:nvGrpSpPr>
            <p:grpSpPr>
              <a:xfrm>
                <a:off x="9758698" y="14365902"/>
                <a:ext cx="545881" cy="533328"/>
                <a:chOff x="9758698" y="14365902"/>
                <a:chExt cx="545881" cy="533328"/>
              </a:xfrm>
              <a:solidFill>
                <a:srgbClr val="191919"/>
              </a:solidFill>
            </p:grpSpPr>
            <p:sp>
              <p:nvSpPr>
                <p:cNvPr id="4796" name="Forme libre 4795">
                  <a:extLst>
                    <a:ext uri="{FF2B5EF4-FFF2-40B4-BE49-F238E27FC236}">
                      <a16:creationId xmlns:a16="http://schemas.microsoft.com/office/drawing/2014/main" id="{E6159F64-9613-B084-DA30-47794AD83607}"/>
                    </a:ext>
                  </a:extLst>
                </p:cNvPr>
                <p:cNvSpPr/>
                <p:nvPr/>
              </p:nvSpPr>
              <p:spPr>
                <a:xfrm>
                  <a:off x="10217881" y="14523549"/>
                  <a:ext cx="26464" cy="26311"/>
                </a:xfrm>
                <a:custGeom>
                  <a:avLst/>
                  <a:gdLst>
                    <a:gd name="connsiteX0" fmla="*/ 4217 w 26464"/>
                    <a:gd name="connsiteY0" fmla="*/ -14174 h 26311"/>
                    <a:gd name="connsiteX1" fmla="*/ -9009 w 26464"/>
                    <a:gd name="connsiteY1" fmla="*/ -1017 h 26311"/>
                    <a:gd name="connsiteX2" fmla="*/ 4217 w 26464"/>
                    <a:gd name="connsiteY2" fmla="*/ 12138 h 26311"/>
                    <a:gd name="connsiteX3" fmla="*/ 17443 w 26464"/>
                    <a:gd name="connsiteY3" fmla="*/ -1017 h 26311"/>
                    <a:gd name="connsiteX4" fmla="*/ 4217 w 26464"/>
                    <a:gd name="connsiteY4" fmla="*/ -14174 h 26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64" h="26311">
                      <a:moveTo>
                        <a:pt x="4217" y="-14174"/>
                      </a:moveTo>
                      <a:cubicBezTo>
                        <a:pt x="-3019" y="-14174"/>
                        <a:pt x="-9009" y="-8216"/>
                        <a:pt x="-9009" y="-1017"/>
                      </a:cubicBezTo>
                      <a:cubicBezTo>
                        <a:pt x="-9009" y="6181"/>
                        <a:pt x="-3019" y="12138"/>
                        <a:pt x="4217" y="12138"/>
                      </a:cubicBezTo>
                      <a:cubicBezTo>
                        <a:pt x="11454" y="12138"/>
                        <a:pt x="17443" y="6181"/>
                        <a:pt x="17443" y="-1017"/>
                      </a:cubicBezTo>
                      <a:cubicBezTo>
                        <a:pt x="17755" y="-8216"/>
                        <a:pt x="11766" y="-14174"/>
                        <a:pt x="4217" y="-14174"/>
                      </a:cubicBezTo>
                      <a:close/>
                    </a:path>
                  </a:pathLst>
                </a:custGeom>
                <a:solidFill>
                  <a:srgbClr val="191919"/>
                </a:solidFill>
                <a:ln w="622" cap="flat">
                  <a:noFill/>
                  <a:prstDash val="solid"/>
                  <a:miter/>
                </a:ln>
              </p:spPr>
              <p:txBody>
                <a:bodyPr rtlCol="0" anchor="ctr"/>
                <a:lstStyle/>
                <a:p>
                  <a:endParaRPr lang="fr-FR"/>
                </a:p>
              </p:txBody>
            </p:sp>
            <p:sp>
              <p:nvSpPr>
                <p:cNvPr id="4797" name="Forme libre 4796">
                  <a:extLst>
                    <a:ext uri="{FF2B5EF4-FFF2-40B4-BE49-F238E27FC236}">
                      <a16:creationId xmlns:a16="http://schemas.microsoft.com/office/drawing/2014/main" id="{977E801B-10FB-13D4-607C-E66A564389BC}"/>
                    </a:ext>
                  </a:extLst>
                </p:cNvPr>
                <p:cNvSpPr/>
                <p:nvPr/>
              </p:nvSpPr>
              <p:spPr>
                <a:xfrm>
                  <a:off x="9758698" y="14365902"/>
                  <a:ext cx="545881" cy="533328"/>
                </a:xfrm>
                <a:custGeom>
                  <a:avLst/>
                  <a:gdLst>
                    <a:gd name="connsiteX0" fmla="*/ 535173 w 545881"/>
                    <a:gd name="connsiteY0" fmla="*/ 177873 h 533328"/>
                    <a:gd name="connsiteX1" fmla="*/ 506475 w 545881"/>
                    <a:gd name="connsiteY1" fmla="*/ 152182 h 533328"/>
                    <a:gd name="connsiteX2" fmla="*/ 497990 w 545881"/>
                    <a:gd name="connsiteY2" fmla="*/ 131207 h 533328"/>
                    <a:gd name="connsiteX3" fmla="*/ 440594 w 545881"/>
                    <a:gd name="connsiteY3" fmla="*/ 116500 h 533328"/>
                    <a:gd name="connsiteX4" fmla="*/ 338779 w 545881"/>
                    <a:gd name="connsiteY4" fmla="*/ 195185 h 533328"/>
                    <a:gd name="connsiteX5" fmla="*/ 332789 w 545881"/>
                    <a:gd name="connsiteY5" fmla="*/ 191710 h 533328"/>
                    <a:gd name="connsiteX6" fmla="*/ 183996 w 545881"/>
                    <a:gd name="connsiteY6" fmla="*/ -11458 h 533328"/>
                    <a:gd name="connsiteX7" fmla="*/ 178631 w 545881"/>
                    <a:gd name="connsiteY7" fmla="*/ -13940 h 533328"/>
                    <a:gd name="connsiteX8" fmla="*/ 176135 w 545881"/>
                    <a:gd name="connsiteY8" fmla="*/ -11458 h 533328"/>
                    <a:gd name="connsiteX9" fmla="*/ 160976 w 545881"/>
                    <a:gd name="connsiteY9" fmla="*/ 53763 h 533328"/>
                    <a:gd name="connsiteX10" fmla="*/ 170146 w 545881"/>
                    <a:gd name="connsiteY10" fmla="*/ 172598 h 533328"/>
                    <a:gd name="connsiteX11" fmla="*/ 15988 w 545881"/>
                    <a:gd name="connsiteY11" fmla="*/ 71634 h 533328"/>
                    <a:gd name="connsiteX12" fmla="*/ 11870 w 545881"/>
                    <a:gd name="connsiteY12" fmla="*/ 71014 h 533328"/>
                    <a:gd name="connsiteX13" fmla="*/ 9063 w 545881"/>
                    <a:gd name="connsiteY13" fmla="*/ 74178 h 533328"/>
                    <a:gd name="connsiteX14" fmla="*/ 11870 w 545881"/>
                    <a:gd name="connsiteY14" fmla="*/ 198661 h 533328"/>
                    <a:gd name="connsiteX15" fmla="*/ 15364 w 545881"/>
                    <a:gd name="connsiteY15" fmla="*/ 201826 h 533328"/>
                    <a:gd name="connsiteX16" fmla="*/ 52546 w 545881"/>
                    <a:gd name="connsiteY16" fmla="*/ 207783 h 533328"/>
                    <a:gd name="connsiteX17" fmla="*/ 25471 w 545881"/>
                    <a:gd name="connsiteY17" fmla="*/ 219076 h 533328"/>
                    <a:gd name="connsiteX18" fmla="*/ 22975 w 545881"/>
                    <a:gd name="connsiteY18" fmla="*/ 224414 h 533328"/>
                    <a:gd name="connsiteX19" fmla="*/ 74008 w 545881"/>
                    <a:gd name="connsiteY19" fmla="*/ 291495 h 533328"/>
                    <a:gd name="connsiteX20" fmla="*/ 180877 w 545881"/>
                    <a:gd name="connsiteY20" fmla="*/ 334437 h 533328"/>
                    <a:gd name="connsiteX21" fmla="*/ -1918 w 545881"/>
                    <a:gd name="connsiteY21" fmla="*/ 455754 h 533328"/>
                    <a:gd name="connsiteX22" fmla="*/ -6971 w 545881"/>
                    <a:gd name="connsiteY22" fmla="*/ 475799 h 533328"/>
                    <a:gd name="connsiteX23" fmla="*/ 59222 w 545881"/>
                    <a:gd name="connsiteY23" fmla="*/ 517499 h 533328"/>
                    <a:gd name="connsiteX24" fmla="*/ 80683 w 545881"/>
                    <a:gd name="connsiteY24" fmla="*/ 519050 h 533328"/>
                    <a:gd name="connsiteX25" fmla="*/ 100834 w 545881"/>
                    <a:gd name="connsiteY25" fmla="*/ 517499 h 533328"/>
                    <a:gd name="connsiteX26" fmla="*/ 103018 w 545881"/>
                    <a:gd name="connsiteY26" fmla="*/ 516878 h 533328"/>
                    <a:gd name="connsiteX27" fmla="*/ 109007 w 545881"/>
                    <a:gd name="connsiteY27" fmla="*/ 513093 h 533328"/>
                    <a:gd name="connsiteX28" fmla="*/ 212070 w 545881"/>
                    <a:gd name="connsiteY28" fmla="*/ 414364 h 533328"/>
                    <a:gd name="connsiteX29" fmla="*/ 220867 w 545881"/>
                    <a:gd name="connsiteY29" fmla="*/ 414364 h 533328"/>
                    <a:gd name="connsiteX30" fmla="*/ 278263 w 545881"/>
                    <a:gd name="connsiteY30" fmla="*/ 411882 h 533328"/>
                    <a:gd name="connsiteX31" fmla="*/ 277327 w 545881"/>
                    <a:gd name="connsiteY31" fmla="*/ 418460 h 533328"/>
                    <a:gd name="connsiteX32" fmla="*/ 264413 w 545881"/>
                    <a:gd name="connsiteY32" fmla="*/ 415667 h 533328"/>
                    <a:gd name="connsiteX33" fmla="*/ 258736 w 545881"/>
                    <a:gd name="connsiteY33" fmla="*/ 417529 h 533328"/>
                    <a:gd name="connsiteX34" fmla="*/ 260607 w 545881"/>
                    <a:gd name="connsiteY34" fmla="*/ 423175 h 533328"/>
                    <a:gd name="connsiteX35" fmla="*/ 271650 w 545881"/>
                    <a:gd name="connsiteY35" fmla="*/ 426340 h 533328"/>
                    <a:gd name="connsiteX36" fmla="*/ 250501 w 545881"/>
                    <a:gd name="connsiteY36" fmla="*/ 425099 h 533328"/>
                    <a:gd name="connsiteX37" fmla="*/ 244823 w 545881"/>
                    <a:gd name="connsiteY37" fmla="*/ 426961 h 533328"/>
                    <a:gd name="connsiteX38" fmla="*/ 246695 w 545881"/>
                    <a:gd name="connsiteY38" fmla="*/ 432609 h 533328"/>
                    <a:gd name="connsiteX39" fmla="*/ 263415 w 545881"/>
                    <a:gd name="connsiteY39" fmla="*/ 436394 h 533328"/>
                    <a:gd name="connsiteX40" fmla="*/ 284876 w 545881"/>
                    <a:gd name="connsiteY40" fmla="*/ 427954 h 533328"/>
                    <a:gd name="connsiteX41" fmla="*/ 286124 w 545881"/>
                    <a:gd name="connsiteY41" fmla="*/ 425783 h 533328"/>
                    <a:gd name="connsiteX42" fmla="*/ 299350 w 545881"/>
                    <a:gd name="connsiteY42" fmla="*/ 411695 h 533328"/>
                    <a:gd name="connsiteX43" fmla="*/ 301534 w 545881"/>
                    <a:gd name="connsiteY43" fmla="*/ 408531 h 533328"/>
                    <a:gd name="connsiteX44" fmla="*/ 360489 w 545881"/>
                    <a:gd name="connsiteY44" fmla="*/ 389107 h 533328"/>
                    <a:gd name="connsiteX45" fmla="*/ 443401 w 545881"/>
                    <a:gd name="connsiteY45" fmla="*/ 236452 h 533328"/>
                    <a:gd name="connsiteX46" fmla="*/ 459186 w 545881"/>
                    <a:gd name="connsiteY46" fmla="*/ 208837 h 533328"/>
                    <a:gd name="connsiteX47" fmla="*/ 459810 w 545881"/>
                    <a:gd name="connsiteY47" fmla="*/ 208527 h 533328"/>
                    <a:gd name="connsiteX48" fmla="*/ 461369 w 545881"/>
                    <a:gd name="connsiteY48" fmla="*/ 207286 h 533328"/>
                    <a:gd name="connsiteX49" fmla="*/ 476155 w 545881"/>
                    <a:gd name="connsiteY49" fmla="*/ 200398 h 533328"/>
                    <a:gd name="connsiteX50" fmla="*/ 502607 w 545881"/>
                    <a:gd name="connsiteY50" fmla="*/ 180045 h 533328"/>
                    <a:gd name="connsiteX51" fmla="*/ 532241 w 545881"/>
                    <a:gd name="connsiteY51" fmla="*/ 185692 h 533328"/>
                    <a:gd name="connsiteX52" fmla="*/ 532865 w 545881"/>
                    <a:gd name="connsiteY52" fmla="*/ 185692 h 533328"/>
                    <a:gd name="connsiteX53" fmla="*/ 536982 w 545881"/>
                    <a:gd name="connsiteY53" fmla="*/ 183520 h 533328"/>
                    <a:gd name="connsiteX54" fmla="*/ 535173 w 545881"/>
                    <a:gd name="connsiteY54" fmla="*/ 177873 h 533328"/>
                    <a:gd name="connsiteX55" fmla="*/ 535173 w 545881"/>
                    <a:gd name="connsiteY55" fmla="*/ 177873 h 533328"/>
                    <a:gd name="connsiteX56" fmla="*/ 181812 w 545881"/>
                    <a:gd name="connsiteY56" fmla="*/ 177873 h 533328"/>
                    <a:gd name="connsiteX57" fmla="*/ 169834 w 545881"/>
                    <a:gd name="connsiteY57" fmla="*/ 54941 h 533328"/>
                    <a:gd name="connsiteX58" fmla="*/ 180877 w 545881"/>
                    <a:gd name="connsiteY58" fmla="*/ 3188 h 533328"/>
                    <a:gd name="connsiteX59" fmla="*/ 276704 w 545881"/>
                    <a:gd name="connsiteY59" fmla="*/ 153672 h 533328"/>
                    <a:gd name="connsiteX60" fmla="*/ 308833 w 545881"/>
                    <a:gd name="connsiteY60" fmla="*/ 183768 h 533328"/>
                    <a:gd name="connsiteX61" fmla="*/ 265037 w 545881"/>
                    <a:gd name="connsiteY61" fmla="*/ 207907 h 533328"/>
                    <a:gd name="connsiteX62" fmla="*/ 233844 w 545881"/>
                    <a:gd name="connsiteY62" fmla="*/ 203811 h 533328"/>
                    <a:gd name="connsiteX63" fmla="*/ 182124 w 545881"/>
                    <a:gd name="connsiteY63" fmla="*/ 179051 h 533328"/>
                    <a:gd name="connsiteX64" fmla="*/ 181812 w 545881"/>
                    <a:gd name="connsiteY64" fmla="*/ 177873 h 533328"/>
                    <a:gd name="connsiteX65" fmla="*/ 494497 w 545881"/>
                    <a:gd name="connsiteY65" fmla="*/ 175080 h 533328"/>
                    <a:gd name="connsiteX66" fmla="*/ 472411 w 545881"/>
                    <a:gd name="connsiteY66" fmla="*/ 192641 h 533328"/>
                    <a:gd name="connsiteX67" fmla="*/ 454756 w 545881"/>
                    <a:gd name="connsiteY67" fmla="*/ 201081 h 533328"/>
                    <a:gd name="connsiteX68" fmla="*/ 451575 w 545881"/>
                    <a:gd name="connsiteY68" fmla="*/ 202632 h 533328"/>
                    <a:gd name="connsiteX69" fmla="*/ 392619 w 545881"/>
                    <a:gd name="connsiteY69" fmla="*/ 234280 h 533328"/>
                    <a:gd name="connsiteX70" fmla="*/ 375899 w 545881"/>
                    <a:gd name="connsiteY70" fmla="*/ 260902 h 533328"/>
                    <a:gd name="connsiteX71" fmla="*/ 387877 w 545881"/>
                    <a:gd name="connsiteY71" fmla="*/ 271266 h 533328"/>
                    <a:gd name="connsiteX72" fmla="*/ 402351 w 545881"/>
                    <a:gd name="connsiteY72" fmla="*/ 268100 h 533328"/>
                    <a:gd name="connsiteX73" fmla="*/ 413705 w 545881"/>
                    <a:gd name="connsiteY73" fmla="*/ 269341 h 533328"/>
                    <a:gd name="connsiteX74" fmla="*/ 419070 w 545881"/>
                    <a:gd name="connsiteY74" fmla="*/ 279395 h 533328"/>
                    <a:gd name="connsiteX75" fmla="*/ 419070 w 545881"/>
                    <a:gd name="connsiteY75" fmla="*/ 285662 h 533328"/>
                    <a:gd name="connsiteX76" fmla="*/ 355062 w 545881"/>
                    <a:gd name="connsiteY76" fmla="*/ 381909 h 533328"/>
                    <a:gd name="connsiteX77" fmla="*/ 255117 w 545881"/>
                    <a:gd name="connsiteY77" fmla="*/ 404497 h 533328"/>
                    <a:gd name="connsiteX78" fmla="*/ 190485 w 545881"/>
                    <a:gd name="connsiteY78" fmla="*/ 404497 h 533328"/>
                    <a:gd name="connsiteX79" fmla="*/ 187989 w 545881"/>
                    <a:gd name="connsiteY79" fmla="*/ 404497 h 533328"/>
                    <a:gd name="connsiteX80" fmla="*/ 187677 w 545881"/>
                    <a:gd name="connsiteY80" fmla="*/ 404497 h 533328"/>
                    <a:gd name="connsiteX81" fmla="*/ 185805 w 545881"/>
                    <a:gd name="connsiteY81" fmla="*/ 406049 h 533328"/>
                    <a:gd name="connsiteX82" fmla="*/ 167526 w 545881"/>
                    <a:gd name="connsiteY82" fmla="*/ 427396 h 533328"/>
                    <a:gd name="connsiteX83" fmla="*/ 97840 w 545881"/>
                    <a:gd name="connsiteY83" fmla="*/ 507942 h 533328"/>
                    <a:gd name="connsiteX84" fmla="*/ 141 w 545881"/>
                    <a:gd name="connsiteY84" fmla="*/ 470648 h 533328"/>
                    <a:gd name="connsiteX85" fmla="*/ 2325 w 545881"/>
                    <a:gd name="connsiteY85" fmla="*/ 461898 h 533328"/>
                    <a:gd name="connsiteX86" fmla="*/ 114871 w 545881"/>
                    <a:gd name="connsiteY86" fmla="*/ 387308 h 533328"/>
                    <a:gd name="connsiteX87" fmla="*/ 130343 w 545881"/>
                    <a:gd name="connsiteY87" fmla="*/ 398292 h 533328"/>
                    <a:gd name="connsiteX88" fmla="*/ 136333 w 545881"/>
                    <a:gd name="connsiteY88" fmla="*/ 398912 h 533328"/>
                    <a:gd name="connsiteX89" fmla="*/ 263353 w 545881"/>
                    <a:gd name="connsiteY89" fmla="*/ 321777 h 533328"/>
                    <a:gd name="connsiteX90" fmla="*/ 265536 w 545881"/>
                    <a:gd name="connsiteY90" fmla="*/ 316131 h 533328"/>
                    <a:gd name="connsiteX91" fmla="*/ 264288 w 545881"/>
                    <a:gd name="connsiteY91" fmla="*/ 314579 h 533328"/>
                    <a:gd name="connsiteX92" fmla="*/ 259235 w 545881"/>
                    <a:gd name="connsiteY92" fmla="*/ 313959 h 533328"/>
                    <a:gd name="connsiteX93" fmla="*/ 256740 w 545881"/>
                    <a:gd name="connsiteY93" fmla="*/ 315200 h 533328"/>
                    <a:gd name="connsiteX94" fmla="*/ 240643 w 545881"/>
                    <a:gd name="connsiteY94" fmla="*/ 320226 h 533328"/>
                    <a:gd name="connsiteX95" fmla="*/ 194602 w 545881"/>
                    <a:gd name="connsiteY95" fmla="*/ 325874 h 533328"/>
                    <a:gd name="connsiteX96" fmla="*/ 192730 w 545881"/>
                    <a:gd name="connsiteY96" fmla="*/ 325874 h 533328"/>
                    <a:gd name="connsiteX97" fmla="*/ 86173 w 545881"/>
                    <a:gd name="connsiteY97" fmla="*/ 289819 h 533328"/>
                    <a:gd name="connsiteX98" fmla="*/ 118303 w 545881"/>
                    <a:gd name="connsiteY98" fmla="*/ 283242 h 533328"/>
                    <a:gd name="connsiteX99" fmla="*/ 121796 w 545881"/>
                    <a:gd name="connsiteY99" fmla="*/ 278215 h 533328"/>
                    <a:gd name="connsiteX100" fmla="*/ 116743 w 545881"/>
                    <a:gd name="connsiteY100" fmla="*/ 274741 h 533328"/>
                    <a:gd name="connsiteX101" fmla="*/ 116431 w 545881"/>
                    <a:gd name="connsiteY101" fmla="*/ 274741 h 533328"/>
                    <a:gd name="connsiteX102" fmla="*/ 77002 w 545881"/>
                    <a:gd name="connsiteY102" fmla="*/ 282869 h 533328"/>
                    <a:gd name="connsiteX103" fmla="*/ 60594 w 545881"/>
                    <a:gd name="connsiteY103" fmla="*/ 267169 h 533328"/>
                    <a:gd name="connsiteX104" fmla="*/ 141947 w 545881"/>
                    <a:gd name="connsiteY104" fmla="*/ 248367 h 533328"/>
                    <a:gd name="connsiteX105" fmla="*/ 145129 w 545881"/>
                    <a:gd name="connsiteY105" fmla="*/ 243031 h 533328"/>
                    <a:gd name="connsiteX106" fmla="*/ 139764 w 545881"/>
                    <a:gd name="connsiteY106" fmla="*/ 239865 h 533328"/>
                    <a:gd name="connsiteX107" fmla="*/ 54044 w 545881"/>
                    <a:gd name="connsiteY107" fmla="*/ 259599 h 533328"/>
                    <a:gd name="connsiteX108" fmla="*/ 31959 w 545881"/>
                    <a:gd name="connsiteY108" fmla="*/ 224786 h 533328"/>
                    <a:gd name="connsiteX109" fmla="*/ 69142 w 545881"/>
                    <a:gd name="connsiteY109" fmla="*/ 209396 h 533328"/>
                    <a:gd name="connsiteX110" fmla="*/ 71637 w 545881"/>
                    <a:gd name="connsiteY110" fmla="*/ 204990 h 533328"/>
                    <a:gd name="connsiteX111" fmla="*/ 67831 w 545881"/>
                    <a:gd name="connsiteY111" fmla="*/ 201205 h 533328"/>
                    <a:gd name="connsiteX112" fmla="*/ 19606 w 545881"/>
                    <a:gd name="connsiteY112" fmla="*/ 192766 h 533328"/>
                    <a:gd name="connsiteX113" fmla="*/ 16113 w 545881"/>
                    <a:gd name="connsiteY113" fmla="*/ 81750 h 533328"/>
                    <a:gd name="connsiteX114" fmla="*/ 122358 w 545881"/>
                    <a:gd name="connsiteY114" fmla="*/ 153857 h 533328"/>
                    <a:gd name="connsiteX115" fmla="*/ 237400 w 545881"/>
                    <a:gd name="connsiteY115" fmla="*/ 214050 h 533328"/>
                    <a:gd name="connsiteX116" fmla="*/ 313387 w 545881"/>
                    <a:gd name="connsiteY116" fmla="*/ 234095 h 533328"/>
                    <a:gd name="connsiteX117" fmla="*/ 316195 w 545881"/>
                    <a:gd name="connsiteY117" fmla="*/ 234095 h 533328"/>
                    <a:gd name="connsiteX118" fmla="*/ 320624 w 545881"/>
                    <a:gd name="connsiteY118" fmla="*/ 230930 h 533328"/>
                    <a:gd name="connsiteX119" fmla="*/ 441967 w 545881"/>
                    <a:gd name="connsiteY119" fmla="*/ 124009 h 533328"/>
                    <a:gd name="connsiteX120" fmla="*/ 491128 w 545881"/>
                    <a:gd name="connsiteY120" fmla="*/ 135613 h 533328"/>
                    <a:gd name="connsiteX121" fmla="*/ 494497 w 545881"/>
                    <a:gd name="connsiteY121" fmla="*/ 175080 h 533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545881" h="533328">
                      <a:moveTo>
                        <a:pt x="535173" y="177873"/>
                      </a:moveTo>
                      <a:lnTo>
                        <a:pt x="506475" y="152182"/>
                      </a:lnTo>
                      <a:cubicBezTo>
                        <a:pt x="505851" y="144363"/>
                        <a:pt x="502669" y="137164"/>
                        <a:pt x="497990" y="131207"/>
                      </a:cubicBezTo>
                      <a:cubicBezTo>
                        <a:pt x="486636" y="117121"/>
                        <a:pt x="466485" y="112095"/>
                        <a:pt x="440594" y="116500"/>
                      </a:cubicBezTo>
                      <a:cubicBezTo>
                        <a:pt x="405595" y="122457"/>
                        <a:pt x="364607" y="164158"/>
                        <a:pt x="338779" y="195185"/>
                      </a:cubicBezTo>
                      <a:lnTo>
                        <a:pt x="332789" y="191710"/>
                      </a:lnTo>
                      <a:cubicBezTo>
                        <a:pt x="308833" y="175080"/>
                        <a:pt x="229414" y="111784"/>
                        <a:pt x="183996" y="-11458"/>
                      </a:cubicBezTo>
                      <a:cubicBezTo>
                        <a:pt x="183372" y="-13630"/>
                        <a:pt x="180815" y="-14933"/>
                        <a:pt x="178631" y="-13940"/>
                      </a:cubicBezTo>
                      <a:cubicBezTo>
                        <a:pt x="177383" y="-13630"/>
                        <a:pt x="176447" y="-12699"/>
                        <a:pt x="176135" y="-11458"/>
                      </a:cubicBezTo>
                      <a:cubicBezTo>
                        <a:pt x="169210" y="9889"/>
                        <a:pt x="164157" y="31485"/>
                        <a:pt x="160976" y="53763"/>
                      </a:cubicBezTo>
                      <a:cubicBezTo>
                        <a:pt x="156546" y="86032"/>
                        <a:pt x="154986" y="131517"/>
                        <a:pt x="170146" y="172598"/>
                      </a:cubicBezTo>
                      <a:cubicBezTo>
                        <a:pt x="116556" y="142502"/>
                        <a:pt x="65211" y="108619"/>
                        <a:pt x="15988" y="71634"/>
                      </a:cubicBezTo>
                      <a:cubicBezTo>
                        <a:pt x="14740" y="70703"/>
                        <a:pt x="13492" y="70393"/>
                        <a:pt x="11870" y="71014"/>
                      </a:cubicBezTo>
                      <a:cubicBezTo>
                        <a:pt x="10623" y="71324"/>
                        <a:pt x="9375" y="72565"/>
                        <a:pt x="9063" y="74178"/>
                      </a:cubicBezTo>
                      <a:cubicBezTo>
                        <a:pt x="890" y="115259"/>
                        <a:pt x="1826" y="157891"/>
                        <a:pt x="11870" y="198661"/>
                      </a:cubicBezTo>
                      <a:cubicBezTo>
                        <a:pt x="12182" y="200213"/>
                        <a:pt x="13742" y="201454"/>
                        <a:pt x="15364" y="201826"/>
                      </a:cubicBezTo>
                      <a:lnTo>
                        <a:pt x="52546" y="207783"/>
                      </a:lnTo>
                      <a:lnTo>
                        <a:pt x="25471" y="219076"/>
                      </a:lnTo>
                      <a:cubicBezTo>
                        <a:pt x="23287" y="220007"/>
                        <a:pt x="22289" y="222242"/>
                        <a:pt x="22975" y="224414"/>
                      </a:cubicBezTo>
                      <a:cubicBezTo>
                        <a:pt x="31772" y="249794"/>
                        <a:pt x="55416" y="276788"/>
                        <a:pt x="74008" y="291495"/>
                      </a:cubicBezTo>
                      <a:cubicBezTo>
                        <a:pt x="104577" y="315945"/>
                        <a:pt x="141760" y="331024"/>
                        <a:pt x="180877" y="334437"/>
                      </a:cubicBezTo>
                      <a:lnTo>
                        <a:pt x="-1918" y="455754"/>
                      </a:lnTo>
                      <a:cubicBezTo>
                        <a:pt x="-8530" y="460160"/>
                        <a:pt x="-10714" y="468911"/>
                        <a:pt x="-6971" y="475799"/>
                      </a:cubicBezTo>
                      <a:cubicBezTo>
                        <a:pt x="5632" y="498387"/>
                        <a:pt x="28652" y="512783"/>
                        <a:pt x="59222" y="517499"/>
                      </a:cubicBezTo>
                      <a:cubicBezTo>
                        <a:pt x="66147" y="518430"/>
                        <a:pt x="73384" y="519050"/>
                        <a:pt x="80683" y="519050"/>
                      </a:cubicBezTo>
                      <a:cubicBezTo>
                        <a:pt x="87296" y="519050"/>
                        <a:pt x="94221" y="518740"/>
                        <a:pt x="100834" y="517499"/>
                      </a:cubicBezTo>
                      <a:cubicBezTo>
                        <a:pt x="101770" y="517499"/>
                        <a:pt x="102394" y="517189"/>
                        <a:pt x="103018" y="516878"/>
                      </a:cubicBezTo>
                      <a:lnTo>
                        <a:pt x="109007" y="513093"/>
                      </a:lnTo>
                      <a:cubicBezTo>
                        <a:pt x="149995" y="487713"/>
                        <a:pt x="184995" y="454141"/>
                        <a:pt x="212070" y="414364"/>
                      </a:cubicBezTo>
                      <a:lnTo>
                        <a:pt x="220867" y="414364"/>
                      </a:lnTo>
                      <a:cubicBezTo>
                        <a:pt x="236963" y="414364"/>
                        <a:pt x="257114" y="413744"/>
                        <a:pt x="278263" y="411882"/>
                      </a:cubicBezTo>
                      <a:lnTo>
                        <a:pt x="277327" y="418460"/>
                      </a:lnTo>
                      <a:cubicBezTo>
                        <a:pt x="272898" y="418460"/>
                        <a:pt x="268531" y="417529"/>
                        <a:pt x="264413" y="415667"/>
                      </a:cubicBezTo>
                      <a:cubicBezTo>
                        <a:pt x="262230" y="414736"/>
                        <a:pt x="259671" y="415357"/>
                        <a:pt x="258736" y="417529"/>
                      </a:cubicBezTo>
                      <a:cubicBezTo>
                        <a:pt x="257800" y="419701"/>
                        <a:pt x="258424" y="422245"/>
                        <a:pt x="260607" y="423175"/>
                      </a:cubicBezTo>
                      <a:cubicBezTo>
                        <a:pt x="264101" y="424727"/>
                        <a:pt x="267845" y="425658"/>
                        <a:pt x="271650" y="426340"/>
                      </a:cubicBezTo>
                      <a:cubicBezTo>
                        <a:pt x="264725" y="428512"/>
                        <a:pt x="257176" y="427891"/>
                        <a:pt x="250501" y="425099"/>
                      </a:cubicBezTo>
                      <a:cubicBezTo>
                        <a:pt x="248317" y="424168"/>
                        <a:pt x="245759" y="424789"/>
                        <a:pt x="244823" y="426961"/>
                      </a:cubicBezTo>
                      <a:cubicBezTo>
                        <a:pt x="243888" y="429133"/>
                        <a:pt x="244512" y="431678"/>
                        <a:pt x="246695" y="432609"/>
                      </a:cubicBezTo>
                      <a:cubicBezTo>
                        <a:pt x="252061" y="435091"/>
                        <a:pt x="257738" y="436394"/>
                        <a:pt x="263415" y="436394"/>
                      </a:cubicBezTo>
                      <a:cubicBezTo>
                        <a:pt x="271276" y="436394"/>
                        <a:pt x="279199" y="433601"/>
                        <a:pt x="284876" y="427954"/>
                      </a:cubicBezTo>
                      <a:cubicBezTo>
                        <a:pt x="285500" y="427334"/>
                        <a:pt x="286124" y="426713"/>
                        <a:pt x="286124" y="425783"/>
                      </a:cubicBezTo>
                      <a:lnTo>
                        <a:pt x="299350" y="411695"/>
                      </a:lnTo>
                      <a:cubicBezTo>
                        <a:pt x="300286" y="410764"/>
                        <a:pt x="300910" y="409834"/>
                        <a:pt x="301534" y="408531"/>
                      </a:cubicBezTo>
                      <a:cubicBezTo>
                        <a:pt x="323930" y="404746"/>
                        <a:pt x="345329" y="398789"/>
                        <a:pt x="360489" y="389107"/>
                      </a:cubicBezTo>
                      <a:cubicBezTo>
                        <a:pt x="411210" y="356838"/>
                        <a:pt x="430488" y="284421"/>
                        <a:pt x="443401" y="236452"/>
                      </a:cubicBezTo>
                      <a:cubicBezTo>
                        <a:pt x="447207" y="221745"/>
                        <a:pt x="452884" y="213865"/>
                        <a:pt x="459186" y="208837"/>
                      </a:cubicBezTo>
                      <a:cubicBezTo>
                        <a:pt x="459498" y="208837"/>
                        <a:pt x="459498" y="208837"/>
                        <a:pt x="459810" y="208527"/>
                      </a:cubicBezTo>
                      <a:cubicBezTo>
                        <a:pt x="460434" y="208217"/>
                        <a:pt x="460746" y="207907"/>
                        <a:pt x="461369" y="207286"/>
                      </a:cubicBezTo>
                      <a:cubicBezTo>
                        <a:pt x="466111" y="204494"/>
                        <a:pt x="471164" y="202260"/>
                        <a:pt x="476155" y="200398"/>
                      </a:cubicBezTo>
                      <a:cubicBezTo>
                        <a:pt x="486262" y="196613"/>
                        <a:pt x="496306" y="192890"/>
                        <a:pt x="502607" y="180045"/>
                      </a:cubicBezTo>
                      <a:lnTo>
                        <a:pt x="532241" y="185692"/>
                      </a:lnTo>
                      <a:lnTo>
                        <a:pt x="532865" y="185692"/>
                      </a:lnTo>
                      <a:cubicBezTo>
                        <a:pt x="534424" y="185692"/>
                        <a:pt x="536046" y="184761"/>
                        <a:pt x="536982" y="183520"/>
                      </a:cubicBezTo>
                      <a:cubicBezTo>
                        <a:pt x="537357" y="181658"/>
                        <a:pt x="536733" y="179424"/>
                        <a:pt x="535173" y="177873"/>
                      </a:cubicBezTo>
                      <a:lnTo>
                        <a:pt x="535173" y="177873"/>
                      </a:lnTo>
                      <a:close/>
                      <a:moveTo>
                        <a:pt x="181812" y="177873"/>
                      </a:moveTo>
                      <a:cubicBezTo>
                        <a:pt x="163533" y="136792"/>
                        <a:pt x="165093" y="88204"/>
                        <a:pt x="169834" y="54941"/>
                      </a:cubicBezTo>
                      <a:cubicBezTo>
                        <a:pt x="172330" y="37380"/>
                        <a:pt x="175824" y="20129"/>
                        <a:pt x="180877" y="3188"/>
                      </a:cubicBezTo>
                      <a:cubicBezTo>
                        <a:pt x="202962" y="58975"/>
                        <a:pt x="235403" y="110108"/>
                        <a:pt x="276704" y="153672"/>
                      </a:cubicBezTo>
                      <a:cubicBezTo>
                        <a:pt x="286810" y="164344"/>
                        <a:pt x="297478" y="174335"/>
                        <a:pt x="308833" y="183768"/>
                      </a:cubicBezTo>
                      <a:cubicBezTo>
                        <a:pt x="300972" y="199157"/>
                        <a:pt x="286124" y="207596"/>
                        <a:pt x="265037" y="207907"/>
                      </a:cubicBezTo>
                      <a:cubicBezTo>
                        <a:pt x="254618" y="207907"/>
                        <a:pt x="243888" y="206665"/>
                        <a:pt x="233844" y="203811"/>
                      </a:cubicBezTo>
                      <a:cubicBezTo>
                        <a:pt x="216812" y="196613"/>
                        <a:pt x="199468" y="188112"/>
                        <a:pt x="182124" y="179051"/>
                      </a:cubicBezTo>
                      <a:cubicBezTo>
                        <a:pt x="181812" y="178494"/>
                        <a:pt x="181812" y="178183"/>
                        <a:pt x="181812" y="177873"/>
                      </a:cubicBezTo>
                      <a:close/>
                      <a:moveTo>
                        <a:pt x="494497" y="175080"/>
                      </a:moveTo>
                      <a:cubicBezTo>
                        <a:pt x="490067" y="186064"/>
                        <a:pt x="482206" y="188856"/>
                        <a:pt x="472411" y="192641"/>
                      </a:cubicBezTo>
                      <a:cubicBezTo>
                        <a:pt x="466111" y="194813"/>
                        <a:pt x="460434" y="197357"/>
                        <a:pt x="454756" y="201081"/>
                      </a:cubicBezTo>
                      <a:cubicBezTo>
                        <a:pt x="453820" y="201391"/>
                        <a:pt x="452572" y="202011"/>
                        <a:pt x="451575" y="202632"/>
                      </a:cubicBezTo>
                      <a:cubicBezTo>
                        <a:pt x="442092" y="207349"/>
                        <a:pt x="412832" y="222056"/>
                        <a:pt x="392619" y="234280"/>
                      </a:cubicBezTo>
                      <a:cubicBezTo>
                        <a:pt x="374651" y="245264"/>
                        <a:pt x="374339" y="255627"/>
                        <a:pt x="375899" y="260902"/>
                      </a:cubicBezTo>
                      <a:cubicBezTo>
                        <a:pt x="377147" y="266549"/>
                        <a:pt x="382200" y="270645"/>
                        <a:pt x="387877" y="271266"/>
                      </a:cubicBezTo>
                      <a:cubicBezTo>
                        <a:pt x="392931" y="271266"/>
                        <a:pt x="397672" y="270025"/>
                        <a:pt x="402351" y="268100"/>
                      </a:cubicBezTo>
                      <a:cubicBezTo>
                        <a:pt x="406157" y="266549"/>
                        <a:pt x="410524" y="267169"/>
                        <a:pt x="413705" y="269341"/>
                      </a:cubicBezTo>
                      <a:cubicBezTo>
                        <a:pt x="417199" y="271513"/>
                        <a:pt x="419070" y="275299"/>
                        <a:pt x="419070" y="279395"/>
                      </a:cubicBezTo>
                      <a:lnTo>
                        <a:pt x="419070" y="285662"/>
                      </a:lnTo>
                      <a:cubicBezTo>
                        <a:pt x="406157" y="322957"/>
                        <a:pt x="387253" y="361245"/>
                        <a:pt x="355062" y="381909"/>
                      </a:cubicBezTo>
                      <a:cubicBezTo>
                        <a:pt x="335846" y="394134"/>
                        <a:pt x="301471" y="401953"/>
                        <a:pt x="255117" y="404497"/>
                      </a:cubicBezTo>
                      <a:cubicBezTo>
                        <a:pt x="233657" y="405738"/>
                        <a:pt x="212257" y="405738"/>
                        <a:pt x="190485" y="404497"/>
                      </a:cubicBezTo>
                      <a:cubicBezTo>
                        <a:pt x="189549" y="404187"/>
                        <a:pt x="188925" y="404497"/>
                        <a:pt x="187989" y="404497"/>
                      </a:cubicBezTo>
                      <a:lnTo>
                        <a:pt x="187677" y="404497"/>
                      </a:lnTo>
                      <a:cubicBezTo>
                        <a:pt x="187053" y="404807"/>
                        <a:pt x="186429" y="405428"/>
                        <a:pt x="185805" y="406049"/>
                      </a:cubicBezTo>
                      <a:lnTo>
                        <a:pt x="167526" y="427396"/>
                      </a:lnTo>
                      <a:lnTo>
                        <a:pt x="97840" y="507942"/>
                      </a:lnTo>
                      <a:cubicBezTo>
                        <a:pt x="87421" y="509494"/>
                        <a:pt x="25346" y="515452"/>
                        <a:pt x="141" y="470648"/>
                      </a:cubicBezTo>
                      <a:cubicBezTo>
                        <a:pt x="-1419" y="467483"/>
                        <a:pt x="-483" y="463760"/>
                        <a:pt x="2325" y="461898"/>
                      </a:cubicBezTo>
                      <a:lnTo>
                        <a:pt x="114871" y="387308"/>
                      </a:lnTo>
                      <a:cubicBezTo>
                        <a:pt x="118053" y="393265"/>
                        <a:pt x="123668" y="397361"/>
                        <a:pt x="130343" y="398292"/>
                      </a:cubicBezTo>
                      <a:cubicBezTo>
                        <a:pt x="132215" y="398602"/>
                        <a:pt x="134461" y="398912"/>
                        <a:pt x="136333" y="398912"/>
                      </a:cubicBezTo>
                      <a:cubicBezTo>
                        <a:pt x="176697" y="398912"/>
                        <a:pt x="252310" y="331521"/>
                        <a:pt x="263353" y="321777"/>
                      </a:cubicBezTo>
                      <a:cubicBezTo>
                        <a:pt x="265536" y="320847"/>
                        <a:pt x="266534" y="318303"/>
                        <a:pt x="265536" y="316131"/>
                      </a:cubicBezTo>
                      <a:cubicBezTo>
                        <a:pt x="265224" y="315510"/>
                        <a:pt x="264912" y="314890"/>
                        <a:pt x="264288" y="314579"/>
                      </a:cubicBezTo>
                      <a:cubicBezTo>
                        <a:pt x="263041" y="313338"/>
                        <a:pt x="260795" y="313028"/>
                        <a:pt x="259235" y="313959"/>
                      </a:cubicBezTo>
                      <a:cubicBezTo>
                        <a:pt x="258611" y="314269"/>
                        <a:pt x="257676" y="314579"/>
                        <a:pt x="256740" y="315200"/>
                      </a:cubicBezTo>
                      <a:cubicBezTo>
                        <a:pt x="251374" y="317062"/>
                        <a:pt x="246009" y="318675"/>
                        <a:pt x="240643" y="320226"/>
                      </a:cubicBezTo>
                      <a:cubicBezTo>
                        <a:pt x="225483" y="323019"/>
                        <a:pt x="210074" y="324943"/>
                        <a:pt x="194602" y="325874"/>
                      </a:cubicBezTo>
                      <a:lnTo>
                        <a:pt x="192730" y="325874"/>
                      </a:lnTo>
                      <a:cubicBezTo>
                        <a:pt x="154300" y="325253"/>
                        <a:pt x="117055" y="312407"/>
                        <a:pt x="86173" y="289819"/>
                      </a:cubicBezTo>
                      <a:lnTo>
                        <a:pt x="118303" y="283242"/>
                      </a:lnTo>
                      <a:cubicBezTo>
                        <a:pt x="120798" y="282621"/>
                        <a:pt x="122108" y="280449"/>
                        <a:pt x="121796" y="278215"/>
                      </a:cubicBezTo>
                      <a:cubicBezTo>
                        <a:pt x="121172" y="275733"/>
                        <a:pt x="118989" y="274430"/>
                        <a:pt x="116743" y="274741"/>
                      </a:cubicBezTo>
                      <a:lnTo>
                        <a:pt x="116431" y="274741"/>
                      </a:lnTo>
                      <a:lnTo>
                        <a:pt x="77002" y="282869"/>
                      </a:lnTo>
                      <a:cubicBezTo>
                        <a:pt x="71325" y="278154"/>
                        <a:pt x="65648" y="272817"/>
                        <a:pt x="60594" y="267169"/>
                      </a:cubicBezTo>
                      <a:lnTo>
                        <a:pt x="141947" y="248367"/>
                      </a:lnTo>
                      <a:cubicBezTo>
                        <a:pt x="144131" y="247747"/>
                        <a:pt x="145753" y="245575"/>
                        <a:pt x="145129" y="243031"/>
                      </a:cubicBezTo>
                      <a:cubicBezTo>
                        <a:pt x="144505" y="240859"/>
                        <a:pt x="142322" y="239244"/>
                        <a:pt x="139764" y="239865"/>
                      </a:cubicBezTo>
                      <a:lnTo>
                        <a:pt x="54044" y="259599"/>
                      </a:lnTo>
                      <a:cubicBezTo>
                        <a:pt x="44873" y="249236"/>
                        <a:pt x="37636" y="237321"/>
                        <a:pt x="31959" y="224786"/>
                      </a:cubicBezTo>
                      <a:lnTo>
                        <a:pt x="69142" y="209396"/>
                      </a:lnTo>
                      <a:cubicBezTo>
                        <a:pt x="71013" y="208776"/>
                        <a:pt x="71949" y="206914"/>
                        <a:pt x="71637" y="204990"/>
                      </a:cubicBezTo>
                      <a:cubicBezTo>
                        <a:pt x="71325" y="203129"/>
                        <a:pt x="70077" y="201516"/>
                        <a:pt x="67831" y="201205"/>
                      </a:cubicBezTo>
                      <a:lnTo>
                        <a:pt x="19606" y="192766"/>
                      </a:lnTo>
                      <a:cubicBezTo>
                        <a:pt x="11434" y="156401"/>
                        <a:pt x="10123" y="118486"/>
                        <a:pt x="16113" y="81750"/>
                      </a:cubicBezTo>
                      <a:cubicBezTo>
                        <a:pt x="30898" y="92733"/>
                        <a:pt x="72510" y="123450"/>
                        <a:pt x="122358" y="153857"/>
                      </a:cubicBezTo>
                      <a:cubicBezTo>
                        <a:pt x="165530" y="180479"/>
                        <a:pt x="204023" y="200585"/>
                        <a:pt x="237400" y="214050"/>
                      </a:cubicBezTo>
                      <a:cubicBezTo>
                        <a:pt x="280571" y="232233"/>
                        <a:pt x="304840" y="234095"/>
                        <a:pt x="313387" y="234095"/>
                      </a:cubicBezTo>
                      <a:lnTo>
                        <a:pt x="316195" y="234095"/>
                      </a:lnTo>
                      <a:cubicBezTo>
                        <a:pt x="318066" y="234095"/>
                        <a:pt x="320000" y="232853"/>
                        <a:pt x="320624" y="230930"/>
                      </a:cubicBezTo>
                      <a:cubicBezTo>
                        <a:pt x="328485" y="219945"/>
                        <a:pt x="393430" y="132510"/>
                        <a:pt x="441967" y="124009"/>
                      </a:cubicBezTo>
                      <a:cubicBezTo>
                        <a:pt x="464364" y="120224"/>
                        <a:pt x="482019" y="124009"/>
                        <a:pt x="491128" y="135613"/>
                      </a:cubicBezTo>
                      <a:cubicBezTo>
                        <a:pt x="499238" y="146535"/>
                        <a:pt x="500174" y="161242"/>
                        <a:pt x="494497" y="175080"/>
                      </a:cubicBezTo>
                      <a:close/>
                    </a:path>
                  </a:pathLst>
                </a:custGeom>
                <a:solidFill>
                  <a:srgbClr val="191919"/>
                </a:solidFill>
                <a:ln w="622" cap="flat">
                  <a:noFill/>
                  <a:prstDash val="solid"/>
                  <a:miter/>
                </a:ln>
              </p:spPr>
              <p:txBody>
                <a:bodyPr rtlCol="0" anchor="ctr"/>
                <a:lstStyle/>
                <a:p>
                  <a:endParaRPr lang="fr-FR"/>
                </a:p>
              </p:txBody>
            </p:sp>
          </p:grpSp>
        </p:grpSp>
        <p:grpSp>
          <p:nvGrpSpPr>
            <p:cNvPr id="4784" name="Graphique 2">
              <a:extLst>
                <a:ext uri="{FF2B5EF4-FFF2-40B4-BE49-F238E27FC236}">
                  <a16:creationId xmlns:a16="http://schemas.microsoft.com/office/drawing/2014/main" id="{4625259E-0313-350D-9BF1-D704720BFF5E}"/>
                </a:ext>
              </a:extLst>
            </p:cNvPr>
            <p:cNvGrpSpPr/>
            <p:nvPr/>
          </p:nvGrpSpPr>
          <p:grpSpPr>
            <a:xfrm>
              <a:off x="9874917" y="14800818"/>
              <a:ext cx="320882" cy="335760"/>
              <a:chOff x="9874917" y="14800818"/>
              <a:chExt cx="320882" cy="335760"/>
            </a:xfrm>
          </p:grpSpPr>
          <p:sp>
            <p:nvSpPr>
              <p:cNvPr id="4785" name="Forme libre 4784">
                <a:extLst>
                  <a:ext uri="{FF2B5EF4-FFF2-40B4-BE49-F238E27FC236}">
                    <a16:creationId xmlns:a16="http://schemas.microsoft.com/office/drawing/2014/main" id="{CCA1412B-B2F1-9A96-4A2A-F20E1F5585AC}"/>
                  </a:ext>
                </a:extLst>
              </p:cNvPr>
              <p:cNvSpPr/>
              <p:nvPr/>
            </p:nvSpPr>
            <p:spPr>
              <a:xfrm>
                <a:off x="9879058" y="14930275"/>
                <a:ext cx="312103" cy="202088"/>
              </a:xfrm>
              <a:custGeom>
                <a:avLst/>
                <a:gdLst>
                  <a:gd name="connsiteX0" fmla="*/ -5375 w 312103"/>
                  <a:gd name="connsiteY0" fmla="*/ 20117 h 202088"/>
                  <a:gd name="connsiteX1" fmla="*/ 300850 w 312103"/>
                  <a:gd name="connsiteY1" fmla="*/ -9143 h 202088"/>
                  <a:gd name="connsiteX2" fmla="*/ 306729 w 312103"/>
                  <a:gd name="connsiteY2" fmla="*/ 165423 h 202088"/>
                  <a:gd name="connsiteX3" fmla="*/ 504 w 312103"/>
                  <a:gd name="connsiteY3" fmla="*/ 192946 h 202088"/>
                  <a:gd name="connsiteX4" fmla="*/ -5375 w 312103"/>
                  <a:gd name="connsiteY4" fmla="*/ 20117 h 202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103" h="202088">
                    <a:moveTo>
                      <a:pt x="-5375" y="20117"/>
                    </a:moveTo>
                    <a:lnTo>
                      <a:pt x="300850" y="-9143"/>
                    </a:lnTo>
                    <a:lnTo>
                      <a:pt x="306729" y="165423"/>
                    </a:lnTo>
                    <a:lnTo>
                      <a:pt x="504" y="192946"/>
                    </a:lnTo>
                    <a:lnTo>
                      <a:pt x="-5375" y="20117"/>
                    </a:lnTo>
                    <a:close/>
                  </a:path>
                </a:pathLst>
              </a:custGeom>
              <a:solidFill>
                <a:srgbClr val="FFD26C"/>
              </a:solidFill>
              <a:ln w="827" cap="flat">
                <a:noFill/>
                <a:prstDash val="solid"/>
                <a:miter/>
              </a:ln>
            </p:spPr>
            <p:txBody>
              <a:bodyPr rtlCol="0" anchor="ctr"/>
              <a:lstStyle/>
              <a:p>
                <a:endParaRPr lang="fr-FR"/>
              </a:p>
            </p:txBody>
          </p:sp>
          <p:grpSp>
            <p:nvGrpSpPr>
              <p:cNvPr id="4786" name="Graphique 2">
                <a:extLst>
                  <a:ext uri="{FF2B5EF4-FFF2-40B4-BE49-F238E27FC236}">
                    <a16:creationId xmlns:a16="http://schemas.microsoft.com/office/drawing/2014/main" id="{892922C8-A663-2425-E9F6-AEA57D5EC598}"/>
                  </a:ext>
                </a:extLst>
              </p:cNvPr>
              <p:cNvGrpSpPr/>
              <p:nvPr/>
            </p:nvGrpSpPr>
            <p:grpSpPr>
              <a:xfrm>
                <a:off x="9874917" y="14800818"/>
                <a:ext cx="320882" cy="335760"/>
                <a:chOff x="9874917" y="14800818"/>
                <a:chExt cx="320882" cy="335760"/>
              </a:xfrm>
              <a:solidFill>
                <a:srgbClr val="191919"/>
              </a:solidFill>
            </p:grpSpPr>
            <p:sp>
              <p:nvSpPr>
                <p:cNvPr id="4787" name="Forme libre 4786">
                  <a:extLst>
                    <a:ext uri="{FF2B5EF4-FFF2-40B4-BE49-F238E27FC236}">
                      <a16:creationId xmlns:a16="http://schemas.microsoft.com/office/drawing/2014/main" id="{B229AC9B-6CA4-8F55-DE3F-226153B1BCE6}"/>
                    </a:ext>
                  </a:extLst>
                </p:cNvPr>
                <p:cNvSpPr/>
                <p:nvPr/>
              </p:nvSpPr>
              <p:spPr>
                <a:xfrm>
                  <a:off x="9875105" y="14800818"/>
                  <a:ext cx="314897" cy="162931"/>
                </a:xfrm>
                <a:custGeom>
                  <a:avLst/>
                  <a:gdLst>
                    <a:gd name="connsiteX0" fmla="*/ -1420 w 314897"/>
                    <a:gd name="connsiteY0" fmla="*/ 153891 h 162931"/>
                    <a:gd name="connsiteX1" fmla="*/ -4319 w 314897"/>
                    <a:gd name="connsiteY1" fmla="*/ 152651 h 162931"/>
                    <a:gd name="connsiteX2" fmla="*/ -3905 w 314897"/>
                    <a:gd name="connsiteY2" fmla="*/ 146783 h 162931"/>
                    <a:gd name="connsiteX3" fmla="*/ 169330 w 314897"/>
                    <a:gd name="connsiteY3" fmla="*/ -8111 h 162931"/>
                    <a:gd name="connsiteX4" fmla="*/ 175209 w 314897"/>
                    <a:gd name="connsiteY4" fmla="*/ -8111 h 162931"/>
                    <a:gd name="connsiteX5" fmla="*/ 308283 w 314897"/>
                    <a:gd name="connsiteY5" fmla="*/ 117606 h 162931"/>
                    <a:gd name="connsiteX6" fmla="*/ 308283 w 314897"/>
                    <a:gd name="connsiteY6" fmla="*/ 123474 h 162931"/>
                    <a:gd name="connsiteX7" fmla="*/ 302403 w 314897"/>
                    <a:gd name="connsiteY7" fmla="*/ 123474 h 162931"/>
                    <a:gd name="connsiteX8" fmla="*/ 171897 w 314897"/>
                    <a:gd name="connsiteY8" fmla="*/ 733 h 162931"/>
                    <a:gd name="connsiteX9" fmla="*/ 1643 w 314897"/>
                    <a:gd name="connsiteY9" fmla="*/ 152734 h 162931"/>
                    <a:gd name="connsiteX10" fmla="*/ -1420 w 314897"/>
                    <a:gd name="connsiteY10" fmla="*/ 153891 h 16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897" h="162931">
                      <a:moveTo>
                        <a:pt x="-1420" y="153891"/>
                      </a:moveTo>
                      <a:cubicBezTo>
                        <a:pt x="-2663" y="153891"/>
                        <a:pt x="-3491" y="153477"/>
                        <a:pt x="-4319" y="152651"/>
                      </a:cubicBezTo>
                      <a:cubicBezTo>
                        <a:pt x="-5975" y="150998"/>
                        <a:pt x="-5561" y="148436"/>
                        <a:pt x="-3905" y="146783"/>
                      </a:cubicBezTo>
                      <a:lnTo>
                        <a:pt x="169330" y="-8111"/>
                      </a:lnTo>
                      <a:cubicBezTo>
                        <a:pt x="170986" y="-9351"/>
                        <a:pt x="173553" y="-9351"/>
                        <a:pt x="175209" y="-8111"/>
                      </a:cubicBezTo>
                      <a:lnTo>
                        <a:pt x="308283" y="117606"/>
                      </a:lnTo>
                      <a:cubicBezTo>
                        <a:pt x="309939" y="119259"/>
                        <a:pt x="309939" y="121821"/>
                        <a:pt x="308283" y="123474"/>
                      </a:cubicBezTo>
                      <a:cubicBezTo>
                        <a:pt x="306626" y="125127"/>
                        <a:pt x="304059" y="125127"/>
                        <a:pt x="302403" y="123474"/>
                      </a:cubicBezTo>
                      <a:lnTo>
                        <a:pt x="171897" y="733"/>
                      </a:lnTo>
                      <a:lnTo>
                        <a:pt x="1643" y="152734"/>
                      </a:lnTo>
                      <a:cubicBezTo>
                        <a:pt x="732" y="153477"/>
                        <a:pt x="-510" y="153891"/>
                        <a:pt x="-1420" y="153891"/>
                      </a:cubicBezTo>
                      <a:close/>
                    </a:path>
                  </a:pathLst>
                </a:custGeom>
                <a:solidFill>
                  <a:srgbClr val="191919"/>
                </a:solidFill>
                <a:ln w="827" cap="flat">
                  <a:noFill/>
                  <a:prstDash val="solid"/>
                  <a:miter/>
                </a:ln>
              </p:spPr>
              <p:txBody>
                <a:bodyPr rtlCol="0" anchor="ctr"/>
                <a:lstStyle/>
                <a:p>
                  <a:endParaRPr lang="fr-FR"/>
                </a:p>
              </p:txBody>
            </p:sp>
            <p:sp>
              <p:nvSpPr>
                <p:cNvPr id="4788" name="Forme libre 4787">
                  <a:extLst>
                    <a:ext uri="{FF2B5EF4-FFF2-40B4-BE49-F238E27FC236}">
                      <a16:creationId xmlns:a16="http://schemas.microsoft.com/office/drawing/2014/main" id="{5AF99DBA-9285-9DEA-B75F-2AAE139183AD}"/>
                    </a:ext>
                  </a:extLst>
                </p:cNvPr>
                <p:cNvSpPr/>
                <p:nvPr/>
              </p:nvSpPr>
              <p:spPr>
                <a:xfrm>
                  <a:off x="9874917" y="14926473"/>
                  <a:ext cx="320384" cy="210105"/>
                </a:xfrm>
                <a:custGeom>
                  <a:avLst/>
                  <a:gdLst>
                    <a:gd name="connsiteX0" fmla="*/ 4645 w 320384"/>
                    <a:gd name="connsiteY0" fmla="*/ 200963 h 210105"/>
                    <a:gd name="connsiteX1" fmla="*/ 1746 w 320384"/>
                    <a:gd name="connsiteY1" fmla="*/ 199723 h 210105"/>
                    <a:gd name="connsiteX2" fmla="*/ 504 w 320384"/>
                    <a:gd name="connsiteY2" fmla="*/ 196830 h 210105"/>
                    <a:gd name="connsiteX3" fmla="*/ -5375 w 320384"/>
                    <a:gd name="connsiteY3" fmla="*/ 23918 h 210105"/>
                    <a:gd name="connsiteX4" fmla="*/ -1648 w 320384"/>
                    <a:gd name="connsiteY4" fmla="*/ 19703 h 210105"/>
                    <a:gd name="connsiteX5" fmla="*/ 304576 w 320384"/>
                    <a:gd name="connsiteY5" fmla="*/ -9143 h 210105"/>
                    <a:gd name="connsiteX6" fmla="*/ 307889 w 320384"/>
                    <a:gd name="connsiteY6" fmla="*/ -8317 h 210105"/>
                    <a:gd name="connsiteX7" fmla="*/ 309131 w 320384"/>
                    <a:gd name="connsiteY7" fmla="*/ -5424 h 210105"/>
                    <a:gd name="connsiteX8" fmla="*/ 315010 w 320384"/>
                    <a:gd name="connsiteY8" fmla="*/ 169141 h 210105"/>
                    <a:gd name="connsiteX9" fmla="*/ 311284 w 320384"/>
                    <a:gd name="connsiteY9" fmla="*/ 173357 h 210105"/>
                    <a:gd name="connsiteX10" fmla="*/ 4645 w 320384"/>
                    <a:gd name="connsiteY10" fmla="*/ 200963 h 210105"/>
                    <a:gd name="connsiteX11" fmla="*/ 2989 w 320384"/>
                    <a:gd name="connsiteY11" fmla="*/ 27720 h 210105"/>
                    <a:gd name="connsiteX12" fmla="*/ 8454 w 320384"/>
                    <a:gd name="connsiteY12" fmla="*/ 192697 h 210105"/>
                    <a:gd name="connsiteX13" fmla="*/ 306729 w 320384"/>
                    <a:gd name="connsiteY13" fmla="*/ 165588 h 210105"/>
                    <a:gd name="connsiteX14" fmla="*/ 301264 w 320384"/>
                    <a:gd name="connsiteY14" fmla="*/ -630 h 210105"/>
                    <a:gd name="connsiteX15" fmla="*/ 2989 w 320384"/>
                    <a:gd name="connsiteY15" fmla="*/ 27720 h 21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0384" h="210105">
                      <a:moveTo>
                        <a:pt x="4645" y="200963"/>
                      </a:moveTo>
                      <a:cubicBezTo>
                        <a:pt x="3817" y="200963"/>
                        <a:pt x="2575" y="200549"/>
                        <a:pt x="1746" y="199723"/>
                      </a:cubicBezTo>
                      <a:cubicBezTo>
                        <a:pt x="918" y="198896"/>
                        <a:pt x="504" y="198070"/>
                        <a:pt x="504" y="196830"/>
                      </a:cubicBezTo>
                      <a:lnTo>
                        <a:pt x="-5375" y="23918"/>
                      </a:lnTo>
                      <a:cubicBezTo>
                        <a:pt x="-5375" y="21852"/>
                        <a:pt x="-3719" y="19703"/>
                        <a:pt x="-1648" y="19703"/>
                      </a:cubicBezTo>
                      <a:lnTo>
                        <a:pt x="304576" y="-9143"/>
                      </a:lnTo>
                      <a:cubicBezTo>
                        <a:pt x="305819" y="-9143"/>
                        <a:pt x="306647" y="-8730"/>
                        <a:pt x="307889" y="-8317"/>
                      </a:cubicBezTo>
                      <a:cubicBezTo>
                        <a:pt x="308717" y="-7490"/>
                        <a:pt x="309131" y="-6664"/>
                        <a:pt x="309131" y="-5424"/>
                      </a:cubicBezTo>
                      <a:lnTo>
                        <a:pt x="315010" y="169141"/>
                      </a:lnTo>
                      <a:cubicBezTo>
                        <a:pt x="315010" y="171207"/>
                        <a:pt x="313354" y="173357"/>
                        <a:pt x="311284" y="173357"/>
                      </a:cubicBezTo>
                      <a:lnTo>
                        <a:pt x="4645" y="200963"/>
                      </a:lnTo>
                      <a:close/>
                      <a:moveTo>
                        <a:pt x="2989" y="27720"/>
                      </a:moveTo>
                      <a:lnTo>
                        <a:pt x="8454" y="192697"/>
                      </a:lnTo>
                      <a:lnTo>
                        <a:pt x="306729" y="165588"/>
                      </a:lnTo>
                      <a:lnTo>
                        <a:pt x="301264" y="-630"/>
                      </a:lnTo>
                      <a:lnTo>
                        <a:pt x="2989" y="27720"/>
                      </a:lnTo>
                      <a:close/>
                    </a:path>
                  </a:pathLst>
                </a:custGeom>
                <a:solidFill>
                  <a:srgbClr val="191919"/>
                </a:solidFill>
                <a:ln w="827" cap="flat">
                  <a:noFill/>
                  <a:prstDash val="solid"/>
                  <a:miter/>
                </a:ln>
              </p:spPr>
              <p:txBody>
                <a:bodyPr rtlCol="0" anchor="ctr"/>
                <a:lstStyle/>
                <a:p>
                  <a:endParaRPr lang="fr-FR"/>
                </a:p>
              </p:txBody>
            </p:sp>
            <p:sp>
              <p:nvSpPr>
                <p:cNvPr id="4789" name="Forme libre 4788">
                  <a:extLst>
                    <a:ext uri="{FF2B5EF4-FFF2-40B4-BE49-F238E27FC236}">
                      <a16:creationId xmlns:a16="http://schemas.microsoft.com/office/drawing/2014/main" id="{B8EE3FA5-A0D1-319E-4804-627153B863D2}"/>
                    </a:ext>
                  </a:extLst>
                </p:cNvPr>
                <p:cNvSpPr/>
                <p:nvPr/>
              </p:nvSpPr>
              <p:spPr>
                <a:xfrm>
                  <a:off x="9875129" y="14926579"/>
                  <a:ext cx="314850" cy="129412"/>
                </a:xfrm>
                <a:custGeom>
                  <a:avLst/>
                  <a:gdLst>
                    <a:gd name="connsiteX0" fmla="*/ 143801 w 314850"/>
                    <a:gd name="connsiteY0" fmla="*/ 120297 h 129412"/>
                    <a:gd name="connsiteX1" fmla="*/ 141731 w 314850"/>
                    <a:gd name="connsiteY1" fmla="*/ 119470 h 129412"/>
                    <a:gd name="connsiteX2" fmla="*/ -3432 w 314850"/>
                    <a:gd name="connsiteY2" fmla="*/ 27146 h 129412"/>
                    <a:gd name="connsiteX3" fmla="*/ -4674 w 314850"/>
                    <a:gd name="connsiteY3" fmla="*/ 21278 h 129412"/>
                    <a:gd name="connsiteX4" fmla="*/ 1205 w 314850"/>
                    <a:gd name="connsiteY4" fmla="*/ 20039 h 129412"/>
                    <a:gd name="connsiteX5" fmla="*/ 143884 w 314850"/>
                    <a:gd name="connsiteY5" fmla="*/ 111040 h 129412"/>
                    <a:gd name="connsiteX6" fmla="*/ 302876 w 314850"/>
                    <a:gd name="connsiteY6" fmla="*/ -8395 h 129412"/>
                    <a:gd name="connsiteX7" fmla="*/ 308755 w 314850"/>
                    <a:gd name="connsiteY7" fmla="*/ -7568 h 129412"/>
                    <a:gd name="connsiteX8" fmla="*/ 307927 w 314850"/>
                    <a:gd name="connsiteY8" fmla="*/ -1700 h 129412"/>
                    <a:gd name="connsiteX9" fmla="*/ 146451 w 314850"/>
                    <a:gd name="connsiteY9" fmla="*/ 119388 h 129412"/>
                    <a:gd name="connsiteX10" fmla="*/ 143801 w 314850"/>
                    <a:gd name="connsiteY10" fmla="*/ 120297 h 129412"/>
                    <a:gd name="connsiteX11" fmla="*/ 143801 w 314850"/>
                    <a:gd name="connsiteY11" fmla="*/ 120297 h 12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850" h="129412">
                      <a:moveTo>
                        <a:pt x="143801" y="120297"/>
                      </a:moveTo>
                      <a:cubicBezTo>
                        <a:pt x="142973" y="120297"/>
                        <a:pt x="142145" y="119884"/>
                        <a:pt x="141731" y="119470"/>
                      </a:cubicBezTo>
                      <a:lnTo>
                        <a:pt x="-3432" y="27146"/>
                      </a:lnTo>
                      <a:cubicBezTo>
                        <a:pt x="-5502" y="25907"/>
                        <a:pt x="-5916" y="23427"/>
                        <a:pt x="-4674" y="21278"/>
                      </a:cubicBezTo>
                      <a:cubicBezTo>
                        <a:pt x="-3432" y="19212"/>
                        <a:pt x="-948" y="18799"/>
                        <a:pt x="1205" y="20039"/>
                      </a:cubicBezTo>
                      <a:lnTo>
                        <a:pt x="143884" y="111040"/>
                      </a:lnTo>
                      <a:lnTo>
                        <a:pt x="302876" y="-8395"/>
                      </a:lnTo>
                      <a:cubicBezTo>
                        <a:pt x="304532" y="-9635"/>
                        <a:pt x="307513" y="-9221"/>
                        <a:pt x="308755" y="-7568"/>
                      </a:cubicBezTo>
                      <a:cubicBezTo>
                        <a:pt x="309997" y="-5915"/>
                        <a:pt x="309583" y="-2940"/>
                        <a:pt x="307927" y="-1700"/>
                      </a:cubicBezTo>
                      <a:lnTo>
                        <a:pt x="146451" y="119388"/>
                      </a:lnTo>
                      <a:cubicBezTo>
                        <a:pt x="145457" y="119884"/>
                        <a:pt x="144629" y="120297"/>
                        <a:pt x="143801" y="120297"/>
                      </a:cubicBezTo>
                      <a:lnTo>
                        <a:pt x="143801" y="120297"/>
                      </a:lnTo>
                      <a:close/>
                    </a:path>
                  </a:pathLst>
                </a:custGeom>
                <a:solidFill>
                  <a:srgbClr val="191919"/>
                </a:solidFill>
                <a:ln w="827" cap="flat">
                  <a:noFill/>
                  <a:prstDash val="solid"/>
                  <a:miter/>
                </a:ln>
              </p:spPr>
              <p:txBody>
                <a:bodyPr rtlCol="0" anchor="ctr"/>
                <a:lstStyle/>
                <a:p>
                  <a:endParaRPr lang="fr-FR"/>
                </a:p>
              </p:txBody>
            </p:sp>
            <p:sp>
              <p:nvSpPr>
                <p:cNvPr id="4790" name="Forme libre 4789">
                  <a:extLst>
                    <a:ext uri="{FF2B5EF4-FFF2-40B4-BE49-F238E27FC236}">
                      <a16:creationId xmlns:a16="http://schemas.microsoft.com/office/drawing/2014/main" id="{86AB23AA-0292-6B5C-677C-B0C33A1D14FE}"/>
                    </a:ext>
                  </a:extLst>
                </p:cNvPr>
                <p:cNvSpPr/>
                <p:nvPr/>
              </p:nvSpPr>
              <p:spPr>
                <a:xfrm>
                  <a:off x="9880902" y="15002597"/>
                  <a:ext cx="314897" cy="133981"/>
                </a:xfrm>
                <a:custGeom>
                  <a:avLst/>
                  <a:gdLst>
                    <a:gd name="connsiteX0" fmla="*/ -1342 w 314897"/>
                    <a:gd name="connsiteY0" fmla="*/ 124813 h 133981"/>
                    <a:gd name="connsiteX1" fmla="*/ -3827 w 314897"/>
                    <a:gd name="connsiteY1" fmla="*/ 123986 h 133981"/>
                    <a:gd name="connsiteX2" fmla="*/ -4655 w 314897"/>
                    <a:gd name="connsiteY2" fmla="*/ 118118 h 133981"/>
                    <a:gd name="connsiteX3" fmla="*/ 79892 w 314897"/>
                    <a:gd name="connsiteY3" fmla="*/ 3312 h 133981"/>
                    <a:gd name="connsiteX4" fmla="*/ 85772 w 314897"/>
                    <a:gd name="connsiteY4" fmla="*/ 2485 h 133981"/>
                    <a:gd name="connsiteX5" fmla="*/ 86600 w 314897"/>
                    <a:gd name="connsiteY5" fmla="*/ 8354 h 133981"/>
                    <a:gd name="connsiteX6" fmla="*/ 2052 w 314897"/>
                    <a:gd name="connsiteY6" fmla="*/ 123159 h 133981"/>
                    <a:gd name="connsiteX7" fmla="*/ -1342 w 314897"/>
                    <a:gd name="connsiteY7" fmla="*/ 124813 h 133981"/>
                    <a:gd name="connsiteX8" fmla="*/ 304882 w 314897"/>
                    <a:gd name="connsiteY8" fmla="*/ 97290 h 133981"/>
                    <a:gd name="connsiteX9" fmla="*/ 301984 w 314897"/>
                    <a:gd name="connsiteY9" fmla="*/ 96050 h 133981"/>
                    <a:gd name="connsiteX10" fmla="*/ 196983 w 314897"/>
                    <a:gd name="connsiteY10" fmla="*/ -2061 h 133981"/>
                    <a:gd name="connsiteX11" fmla="*/ 196983 w 314897"/>
                    <a:gd name="connsiteY11" fmla="*/ -7929 h 133981"/>
                    <a:gd name="connsiteX12" fmla="*/ 202862 w 314897"/>
                    <a:gd name="connsiteY12" fmla="*/ -7929 h 133981"/>
                    <a:gd name="connsiteX13" fmla="*/ 308278 w 314897"/>
                    <a:gd name="connsiteY13" fmla="*/ 90595 h 133981"/>
                    <a:gd name="connsiteX14" fmla="*/ 308278 w 314897"/>
                    <a:gd name="connsiteY14" fmla="*/ 96463 h 133981"/>
                    <a:gd name="connsiteX15" fmla="*/ 304882 w 314897"/>
                    <a:gd name="connsiteY15" fmla="*/ 97290 h 13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4897" h="133981">
                      <a:moveTo>
                        <a:pt x="-1342" y="124813"/>
                      </a:moveTo>
                      <a:cubicBezTo>
                        <a:pt x="-2170" y="124813"/>
                        <a:pt x="-2999" y="124399"/>
                        <a:pt x="-3827" y="123986"/>
                      </a:cubicBezTo>
                      <a:cubicBezTo>
                        <a:pt x="-5483" y="122746"/>
                        <a:pt x="-5897" y="119771"/>
                        <a:pt x="-4655" y="118118"/>
                      </a:cubicBezTo>
                      <a:lnTo>
                        <a:pt x="79892" y="3312"/>
                      </a:lnTo>
                      <a:cubicBezTo>
                        <a:pt x="81134" y="1659"/>
                        <a:pt x="84116" y="1246"/>
                        <a:pt x="85772" y="2485"/>
                      </a:cubicBezTo>
                      <a:cubicBezTo>
                        <a:pt x="87428" y="3725"/>
                        <a:pt x="87842" y="6700"/>
                        <a:pt x="86600" y="8354"/>
                      </a:cubicBezTo>
                      <a:lnTo>
                        <a:pt x="2052" y="123159"/>
                      </a:lnTo>
                      <a:cubicBezTo>
                        <a:pt x="1142" y="124399"/>
                        <a:pt x="-100" y="124813"/>
                        <a:pt x="-1342" y="124813"/>
                      </a:cubicBezTo>
                      <a:close/>
                      <a:moveTo>
                        <a:pt x="304882" y="97290"/>
                      </a:moveTo>
                      <a:cubicBezTo>
                        <a:pt x="304054" y="97290"/>
                        <a:pt x="302812" y="96876"/>
                        <a:pt x="301984" y="96050"/>
                      </a:cubicBezTo>
                      <a:lnTo>
                        <a:pt x="196983" y="-2061"/>
                      </a:lnTo>
                      <a:cubicBezTo>
                        <a:pt x="195327" y="-3714"/>
                        <a:pt x="195327" y="-6276"/>
                        <a:pt x="196983" y="-7929"/>
                      </a:cubicBezTo>
                      <a:cubicBezTo>
                        <a:pt x="198640" y="-9583"/>
                        <a:pt x="201206" y="-9583"/>
                        <a:pt x="202862" y="-7929"/>
                      </a:cubicBezTo>
                      <a:lnTo>
                        <a:pt x="308278" y="90595"/>
                      </a:lnTo>
                      <a:cubicBezTo>
                        <a:pt x="309934" y="92248"/>
                        <a:pt x="309934" y="94810"/>
                        <a:pt x="308278" y="96463"/>
                      </a:cubicBezTo>
                      <a:cubicBezTo>
                        <a:pt x="307450" y="96876"/>
                        <a:pt x="306208" y="97290"/>
                        <a:pt x="304882" y="97290"/>
                      </a:cubicBezTo>
                      <a:close/>
                    </a:path>
                  </a:pathLst>
                </a:custGeom>
                <a:solidFill>
                  <a:srgbClr val="191919"/>
                </a:solidFill>
                <a:ln w="827" cap="flat">
                  <a:noFill/>
                  <a:prstDash val="solid"/>
                  <a:miter/>
                </a:ln>
              </p:spPr>
              <p:txBody>
                <a:bodyPr rtlCol="0" anchor="ctr"/>
                <a:lstStyle/>
                <a:p>
                  <a:endParaRPr lang="fr-FR"/>
                </a:p>
              </p:txBody>
            </p:sp>
            <p:sp>
              <p:nvSpPr>
                <p:cNvPr id="4791" name="Forme libre 4790">
                  <a:extLst>
                    <a:ext uri="{FF2B5EF4-FFF2-40B4-BE49-F238E27FC236}">
                      <a16:creationId xmlns:a16="http://schemas.microsoft.com/office/drawing/2014/main" id="{8F410A0E-DBFA-26EC-90C2-65676698BEBE}"/>
                    </a:ext>
                  </a:extLst>
                </p:cNvPr>
                <p:cNvSpPr/>
                <p:nvPr/>
              </p:nvSpPr>
              <p:spPr>
                <a:xfrm>
                  <a:off x="9879140" y="14959617"/>
                  <a:ext cx="145162" cy="92242"/>
                </a:xfrm>
                <a:custGeom>
                  <a:avLst/>
                  <a:gdLst>
                    <a:gd name="connsiteX0" fmla="*/ 139845 w 145162"/>
                    <a:gd name="connsiteY0" fmla="*/ 83117 h 92242"/>
                    <a:gd name="connsiteX1" fmla="*/ 12238 w 145162"/>
                    <a:gd name="connsiteY1" fmla="*/ 20879 h 92242"/>
                    <a:gd name="connsiteX2" fmla="*/ -2834 w 145162"/>
                    <a:gd name="connsiteY2" fmla="*/ 66421 h 92242"/>
                    <a:gd name="connsiteX3" fmla="*/ -5318 w 145162"/>
                    <a:gd name="connsiteY3" fmla="*/ -9126 h 92242"/>
                    <a:gd name="connsiteX4" fmla="*/ 139845 w 145162"/>
                    <a:gd name="connsiteY4" fmla="*/ 83117 h 92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162" h="92242">
                      <a:moveTo>
                        <a:pt x="139845" y="83117"/>
                      </a:moveTo>
                      <a:cubicBezTo>
                        <a:pt x="139845" y="83117"/>
                        <a:pt x="44036" y="15506"/>
                        <a:pt x="12238" y="20879"/>
                      </a:cubicBezTo>
                      <a:cubicBezTo>
                        <a:pt x="-6146" y="24185"/>
                        <a:pt x="-2834" y="66421"/>
                        <a:pt x="-2834" y="66421"/>
                      </a:cubicBezTo>
                      <a:lnTo>
                        <a:pt x="-5318" y="-9126"/>
                      </a:lnTo>
                      <a:lnTo>
                        <a:pt x="139845" y="83117"/>
                      </a:lnTo>
                      <a:close/>
                    </a:path>
                  </a:pathLst>
                </a:custGeom>
                <a:solidFill>
                  <a:srgbClr val="191919"/>
                </a:solidFill>
                <a:ln w="827" cap="flat">
                  <a:noFill/>
                  <a:prstDash val="solid"/>
                  <a:miter/>
                </a:ln>
              </p:spPr>
              <p:txBody>
                <a:bodyPr rtlCol="0" anchor="ctr"/>
                <a:lstStyle/>
                <a:p>
                  <a:endParaRPr lang="fr-FR"/>
                </a:p>
              </p:txBody>
            </p:sp>
            <p:sp>
              <p:nvSpPr>
                <p:cNvPr id="4792" name="Forme libre 4791">
                  <a:extLst>
                    <a:ext uri="{FF2B5EF4-FFF2-40B4-BE49-F238E27FC236}">
                      <a16:creationId xmlns:a16="http://schemas.microsoft.com/office/drawing/2014/main" id="{891B9B1F-621C-9664-04AE-B6E3391648F8}"/>
                    </a:ext>
                  </a:extLst>
                </p:cNvPr>
                <p:cNvSpPr/>
                <p:nvPr/>
              </p:nvSpPr>
              <p:spPr>
                <a:xfrm>
                  <a:off x="9875000" y="14930771"/>
                  <a:ext cx="312021" cy="125219"/>
                </a:xfrm>
                <a:custGeom>
                  <a:avLst/>
                  <a:gdLst>
                    <a:gd name="connsiteX0" fmla="*/ 143931 w 312021"/>
                    <a:gd name="connsiteY0" fmla="*/ 116103 h 125219"/>
                    <a:gd name="connsiteX1" fmla="*/ 141861 w 312021"/>
                    <a:gd name="connsiteY1" fmla="*/ 115276 h 125219"/>
                    <a:gd name="connsiteX2" fmla="*/ 87042 w 312021"/>
                    <a:gd name="connsiteY2" fmla="*/ 80645 h 125219"/>
                    <a:gd name="connsiteX3" fmla="*/ 17152 w 312021"/>
                    <a:gd name="connsiteY3" fmla="*/ 53948 h 125219"/>
                    <a:gd name="connsiteX4" fmla="*/ 5476 w 312021"/>
                    <a:gd name="connsiteY4" fmla="*/ 87340 h 125219"/>
                    <a:gd name="connsiteX5" fmla="*/ 5890 w 312021"/>
                    <a:gd name="connsiteY5" fmla="*/ 95275 h 125219"/>
                    <a:gd name="connsiteX6" fmla="*/ 2163 w 312021"/>
                    <a:gd name="connsiteY6" fmla="*/ 99490 h 125219"/>
                    <a:gd name="connsiteX7" fmla="*/ -2474 w 312021"/>
                    <a:gd name="connsiteY7" fmla="*/ 95770 h 125219"/>
                    <a:gd name="connsiteX8" fmla="*/ -2888 w 312021"/>
                    <a:gd name="connsiteY8" fmla="*/ 86596 h 125219"/>
                    <a:gd name="connsiteX9" fmla="*/ -5372 w 312021"/>
                    <a:gd name="connsiteY9" fmla="*/ 19812 h 125219"/>
                    <a:gd name="connsiteX10" fmla="*/ -3302 w 312021"/>
                    <a:gd name="connsiteY10" fmla="*/ 16092 h 125219"/>
                    <a:gd name="connsiteX11" fmla="*/ 921 w 312021"/>
                    <a:gd name="connsiteY11" fmla="*/ 16092 h 125219"/>
                    <a:gd name="connsiteX12" fmla="*/ 90851 w 312021"/>
                    <a:gd name="connsiteY12" fmla="*/ 73289 h 125219"/>
                    <a:gd name="connsiteX13" fmla="*/ 146085 w 312021"/>
                    <a:gd name="connsiteY13" fmla="*/ 108334 h 125219"/>
                    <a:gd name="connsiteX14" fmla="*/ 147327 w 312021"/>
                    <a:gd name="connsiteY14" fmla="*/ 114203 h 125219"/>
                    <a:gd name="connsiteX15" fmla="*/ 143931 w 312021"/>
                    <a:gd name="connsiteY15" fmla="*/ 116103 h 125219"/>
                    <a:gd name="connsiteX16" fmla="*/ 3323 w 312021"/>
                    <a:gd name="connsiteY16" fmla="*/ 27168 h 125219"/>
                    <a:gd name="connsiteX17" fmla="*/ 4151 w 312021"/>
                    <a:gd name="connsiteY17" fmla="*/ 53452 h 125219"/>
                    <a:gd name="connsiteX18" fmla="*/ 15413 w 312021"/>
                    <a:gd name="connsiteY18" fmla="*/ 45517 h 125219"/>
                    <a:gd name="connsiteX19" fmla="*/ 35038 w 312021"/>
                    <a:gd name="connsiteY19" fmla="*/ 47583 h 125219"/>
                    <a:gd name="connsiteX20" fmla="*/ 3323 w 312021"/>
                    <a:gd name="connsiteY20" fmla="*/ 27168 h 125219"/>
                    <a:gd name="connsiteX21" fmla="*/ 209184 w 312021"/>
                    <a:gd name="connsiteY21" fmla="*/ 64362 h 125219"/>
                    <a:gd name="connsiteX22" fmla="*/ 306649 w 312021"/>
                    <a:gd name="connsiteY22" fmla="*/ 38078 h 125219"/>
                    <a:gd name="connsiteX23" fmla="*/ 305407 w 312021"/>
                    <a:gd name="connsiteY23" fmla="*/ -9117 h 125219"/>
                    <a:gd name="connsiteX24" fmla="*/ 209184 w 312021"/>
                    <a:gd name="connsiteY24" fmla="*/ 64362 h 125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2021" h="125219">
                      <a:moveTo>
                        <a:pt x="143931" y="116103"/>
                      </a:moveTo>
                      <a:cubicBezTo>
                        <a:pt x="143103" y="116103"/>
                        <a:pt x="142275" y="115690"/>
                        <a:pt x="141861" y="115276"/>
                      </a:cubicBezTo>
                      <a:lnTo>
                        <a:pt x="87042" y="80645"/>
                      </a:lnTo>
                      <a:cubicBezTo>
                        <a:pt x="59881" y="65188"/>
                        <a:pt x="30981" y="51386"/>
                        <a:pt x="17152" y="53948"/>
                      </a:cubicBezTo>
                      <a:cubicBezTo>
                        <a:pt x="7546" y="55601"/>
                        <a:pt x="5476" y="74859"/>
                        <a:pt x="5476" y="87340"/>
                      </a:cubicBezTo>
                      <a:lnTo>
                        <a:pt x="5890" y="95275"/>
                      </a:lnTo>
                      <a:cubicBezTo>
                        <a:pt x="5890" y="97341"/>
                        <a:pt x="4234" y="99490"/>
                        <a:pt x="2163" y="99490"/>
                      </a:cubicBezTo>
                      <a:cubicBezTo>
                        <a:pt x="-321" y="99490"/>
                        <a:pt x="-2060" y="97837"/>
                        <a:pt x="-2474" y="95770"/>
                      </a:cubicBezTo>
                      <a:cubicBezTo>
                        <a:pt x="-2474" y="94531"/>
                        <a:pt x="-2888" y="91142"/>
                        <a:pt x="-2888" y="86596"/>
                      </a:cubicBezTo>
                      <a:lnTo>
                        <a:pt x="-5372" y="19812"/>
                      </a:lnTo>
                      <a:cubicBezTo>
                        <a:pt x="-5372" y="18159"/>
                        <a:pt x="-4544" y="16919"/>
                        <a:pt x="-3302" y="16092"/>
                      </a:cubicBezTo>
                      <a:cubicBezTo>
                        <a:pt x="-2060" y="15266"/>
                        <a:pt x="-403" y="15266"/>
                        <a:pt x="921" y="16092"/>
                      </a:cubicBezTo>
                      <a:lnTo>
                        <a:pt x="90851" y="73289"/>
                      </a:lnTo>
                      <a:cubicBezTo>
                        <a:pt x="119337" y="89571"/>
                        <a:pt x="144429" y="107094"/>
                        <a:pt x="146085" y="108334"/>
                      </a:cubicBezTo>
                      <a:cubicBezTo>
                        <a:pt x="147741" y="109574"/>
                        <a:pt x="148569" y="112053"/>
                        <a:pt x="147327" y="114203"/>
                      </a:cubicBezTo>
                      <a:cubicBezTo>
                        <a:pt x="146829" y="115276"/>
                        <a:pt x="145173" y="116103"/>
                        <a:pt x="143931" y="116103"/>
                      </a:cubicBezTo>
                      <a:close/>
                      <a:moveTo>
                        <a:pt x="3323" y="27168"/>
                      </a:moveTo>
                      <a:lnTo>
                        <a:pt x="4151" y="53452"/>
                      </a:lnTo>
                      <a:cubicBezTo>
                        <a:pt x="7049" y="49236"/>
                        <a:pt x="10444" y="46343"/>
                        <a:pt x="15413" y="45517"/>
                      </a:cubicBezTo>
                      <a:cubicBezTo>
                        <a:pt x="20878" y="44690"/>
                        <a:pt x="27586" y="45517"/>
                        <a:pt x="35038" y="47583"/>
                      </a:cubicBezTo>
                      <a:lnTo>
                        <a:pt x="3323" y="27168"/>
                      </a:lnTo>
                      <a:close/>
                      <a:moveTo>
                        <a:pt x="209184" y="64362"/>
                      </a:moveTo>
                      <a:cubicBezTo>
                        <a:pt x="209184" y="64362"/>
                        <a:pt x="298700" y="-13333"/>
                        <a:pt x="306649" y="38078"/>
                      </a:cubicBezTo>
                      <a:lnTo>
                        <a:pt x="305407" y="-9117"/>
                      </a:lnTo>
                      <a:lnTo>
                        <a:pt x="209184" y="64362"/>
                      </a:lnTo>
                      <a:close/>
                    </a:path>
                  </a:pathLst>
                </a:custGeom>
                <a:solidFill>
                  <a:srgbClr val="191919"/>
                </a:solidFill>
                <a:ln w="827" cap="flat">
                  <a:noFill/>
                  <a:prstDash val="solid"/>
                  <a:miter/>
                </a:ln>
              </p:spPr>
              <p:txBody>
                <a:bodyPr rtlCol="0" anchor="ctr"/>
                <a:lstStyle/>
                <a:p>
                  <a:endParaRPr lang="fr-FR"/>
                </a:p>
              </p:txBody>
            </p:sp>
            <p:sp>
              <p:nvSpPr>
                <p:cNvPr id="4793" name="Forme libre 4792">
                  <a:extLst>
                    <a:ext uri="{FF2B5EF4-FFF2-40B4-BE49-F238E27FC236}">
                      <a16:creationId xmlns:a16="http://schemas.microsoft.com/office/drawing/2014/main" id="{F2DEB2B1-A2FD-AB79-4890-BA3769F3A27D}"/>
                    </a:ext>
                  </a:extLst>
                </p:cNvPr>
                <p:cNvSpPr/>
                <p:nvPr/>
              </p:nvSpPr>
              <p:spPr>
                <a:xfrm>
                  <a:off x="10085358" y="14926518"/>
                  <a:ext cx="105886" cy="81864"/>
                </a:xfrm>
                <a:custGeom>
                  <a:avLst/>
                  <a:gdLst>
                    <a:gd name="connsiteX0" fmla="*/ -1247 w 105886"/>
                    <a:gd name="connsiteY0" fmla="*/ 72765 h 81864"/>
                    <a:gd name="connsiteX1" fmla="*/ -4560 w 105886"/>
                    <a:gd name="connsiteY1" fmla="*/ 71112 h 81864"/>
                    <a:gd name="connsiteX2" fmla="*/ -4146 w 105886"/>
                    <a:gd name="connsiteY2" fmla="*/ 65244 h 81864"/>
                    <a:gd name="connsiteX3" fmla="*/ 25169 w 105886"/>
                    <a:gd name="connsiteY3" fmla="*/ 43093 h 81864"/>
                    <a:gd name="connsiteX4" fmla="*/ 92492 w 105886"/>
                    <a:gd name="connsiteY4" fmla="*/ -8236 h 81864"/>
                    <a:gd name="connsiteX5" fmla="*/ 96715 w 105886"/>
                    <a:gd name="connsiteY5" fmla="*/ -8649 h 81864"/>
                    <a:gd name="connsiteX6" fmla="*/ 99200 w 105886"/>
                    <a:gd name="connsiteY6" fmla="*/ -4929 h 81864"/>
                    <a:gd name="connsiteX7" fmla="*/ 100442 w 105886"/>
                    <a:gd name="connsiteY7" fmla="*/ 42267 h 81864"/>
                    <a:gd name="connsiteX8" fmla="*/ 96715 w 105886"/>
                    <a:gd name="connsiteY8" fmla="*/ 46482 h 81864"/>
                    <a:gd name="connsiteX9" fmla="*/ 92078 w 105886"/>
                    <a:gd name="connsiteY9" fmla="*/ 43175 h 81864"/>
                    <a:gd name="connsiteX10" fmla="*/ 83714 w 105886"/>
                    <a:gd name="connsiteY10" fmla="*/ 30199 h 81864"/>
                    <a:gd name="connsiteX11" fmla="*/ 28895 w 105886"/>
                    <a:gd name="connsiteY11" fmla="*/ 51524 h 81864"/>
                    <a:gd name="connsiteX12" fmla="*/ 1320 w 105886"/>
                    <a:gd name="connsiteY12" fmla="*/ 72435 h 81864"/>
                    <a:gd name="connsiteX13" fmla="*/ -1247 w 105886"/>
                    <a:gd name="connsiteY13" fmla="*/ 72765 h 81864"/>
                    <a:gd name="connsiteX14" fmla="*/ 77834 w 105886"/>
                    <a:gd name="connsiteY14" fmla="*/ 20611 h 81864"/>
                    <a:gd name="connsiteX15" fmla="*/ 86199 w 105886"/>
                    <a:gd name="connsiteY15" fmla="*/ 21851 h 81864"/>
                    <a:gd name="connsiteX16" fmla="*/ 91250 w 105886"/>
                    <a:gd name="connsiteY16" fmla="*/ 24744 h 81864"/>
                    <a:gd name="connsiteX17" fmla="*/ 90836 w 105886"/>
                    <a:gd name="connsiteY17" fmla="*/ 3419 h 81864"/>
                    <a:gd name="connsiteX18" fmla="*/ 66159 w 105886"/>
                    <a:gd name="connsiteY18" fmla="*/ 22182 h 81864"/>
                    <a:gd name="connsiteX19" fmla="*/ 77834 w 105886"/>
                    <a:gd name="connsiteY19" fmla="*/ 20611 h 8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886" h="81864">
                      <a:moveTo>
                        <a:pt x="-1247" y="72765"/>
                      </a:moveTo>
                      <a:cubicBezTo>
                        <a:pt x="-2490" y="72765"/>
                        <a:pt x="-3732" y="72352"/>
                        <a:pt x="-4560" y="71112"/>
                      </a:cubicBezTo>
                      <a:cubicBezTo>
                        <a:pt x="-5802" y="69459"/>
                        <a:pt x="-5802" y="66897"/>
                        <a:pt x="-4146" y="65244"/>
                      </a:cubicBezTo>
                      <a:cubicBezTo>
                        <a:pt x="-1661" y="62765"/>
                        <a:pt x="10097" y="52681"/>
                        <a:pt x="25169" y="43093"/>
                      </a:cubicBezTo>
                      <a:lnTo>
                        <a:pt x="92492" y="-8236"/>
                      </a:lnTo>
                      <a:cubicBezTo>
                        <a:pt x="93734" y="-9062"/>
                        <a:pt x="95390" y="-9475"/>
                        <a:pt x="96715" y="-8649"/>
                      </a:cubicBezTo>
                      <a:cubicBezTo>
                        <a:pt x="98040" y="-7822"/>
                        <a:pt x="99200" y="-6582"/>
                        <a:pt x="99200" y="-4929"/>
                      </a:cubicBezTo>
                      <a:lnTo>
                        <a:pt x="100442" y="42267"/>
                      </a:lnTo>
                      <a:cubicBezTo>
                        <a:pt x="100442" y="44333"/>
                        <a:pt x="98786" y="46482"/>
                        <a:pt x="96715" y="46482"/>
                      </a:cubicBezTo>
                      <a:cubicBezTo>
                        <a:pt x="94645" y="46482"/>
                        <a:pt x="92492" y="45242"/>
                        <a:pt x="92078" y="43175"/>
                      </a:cubicBezTo>
                      <a:cubicBezTo>
                        <a:pt x="90836" y="36068"/>
                        <a:pt x="88351" y="31935"/>
                        <a:pt x="83714" y="30199"/>
                      </a:cubicBezTo>
                      <a:cubicBezTo>
                        <a:pt x="71541" y="25570"/>
                        <a:pt x="48603" y="38134"/>
                        <a:pt x="28895" y="51524"/>
                      </a:cubicBezTo>
                      <a:lnTo>
                        <a:pt x="1320" y="72435"/>
                      </a:lnTo>
                      <a:cubicBezTo>
                        <a:pt x="409" y="72352"/>
                        <a:pt x="-419" y="72765"/>
                        <a:pt x="-1247" y="72765"/>
                      </a:cubicBezTo>
                      <a:close/>
                      <a:moveTo>
                        <a:pt x="77834" y="20611"/>
                      </a:moveTo>
                      <a:cubicBezTo>
                        <a:pt x="80733" y="20611"/>
                        <a:pt x="83714" y="21024"/>
                        <a:pt x="86199" y="21851"/>
                      </a:cubicBezTo>
                      <a:cubicBezTo>
                        <a:pt x="87855" y="22677"/>
                        <a:pt x="89511" y="23504"/>
                        <a:pt x="91250" y="24744"/>
                      </a:cubicBezTo>
                      <a:lnTo>
                        <a:pt x="90836" y="3419"/>
                      </a:lnTo>
                      <a:lnTo>
                        <a:pt x="66159" y="22182"/>
                      </a:lnTo>
                      <a:cubicBezTo>
                        <a:pt x="70299" y="21024"/>
                        <a:pt x="74026" y="20611"/>
                        <a:pt x="77834" y="20611"/>
                      </a:cubicBezTo>
                      <a:close/>
                    </a:path>
                  </a:pathLst>
                </a:custGeom>
                <a:solidFill>
                  <a:srgbClr val="191919"/>
                </a:solidFill>
                <a:ln w="827" cap="flat">
                  <a:noFill/>
                  <a:prstDash val="solid"/>
                  <a:miter/>
                </a:ln>
              </p:spPr>
              <p:txBody>
                <a:bodyPr rtlCol="0" anchor="ctr"/>
                <a:lstStyle/>
                <a:p>
                  <a:endParaRPr lang="fr-FR"/>
                </a:p>
              </p:txBody>
            </p:sp>
          </p:grpSp>
        </p:grpSp>
      </p:grpSp>
      <p:grpSp>
        <p:nvGrpSpPr>
          <p:cNvPr id="4798" name="Graphique 2">
            <a:extLst>
              <a:ext uri="{FF2B5EF4-FFF2-40B4-BE49-F238E27FC236}">
                <a16:creationId xmlns:a16="http://schemas.microsoft.com/office/drawing/2014/main" id="{899044C2-4A39-6ED9-F9C7-0CB3E40E0574}"/>
              </a:ext>
            </a:extLst>
          </p:cNvPr>
          <p:cNvGrpSpPr/>
          <p:nvPr userDrawn="1"/>
        </p:nvGrpSpPr>
        <p:grpSpPr>
          <a:xfrm>
            <a:off x="3620008" y="2651071"/>
            <a:ext cx="768340" cy="877093"/>
            <a:chOff x="3929695" y="14230448"/>
            <a:chExt cx="768340" cy="877093"/>
          </a:xfrm>
        </p:grpSpPr>
        <p:sp>
          <p:nvSpPr>
            <p:cNvPr id="4799" name="Forme libre 4798">
              <a:extLst>
                <a:ext uri="{FF2B5EF4-FFF2-40B4-BE49-F238E27FC236}">
                  <a16:creationId xmlns:a16="http://schemas.microsoft.com/office/drawing/2014/main" id="{27C9D959-29C3-241C-32F5-196CD0875D84}"/>
                </a:ext>
              </a:extLst>
            </p:cNvPr>
            <p:cNvSpPr/>
            <p:nvPr/>
          </p:nvSpPr>
          <p:spPr>
            <a:xfrm>
              <a:off x="4416220" y="14230448"/>
              <a:ext cx="131978" cy="164500"/>
            </a:xfrm>
            <a:custGeom>
              <a:avLst/>
              <a:gdLst>
                <a:gd name="connsiteX0" fmla="*/ 113046 w 131978"/>
                <a:gd name="connsiteY0" fmla="*/ 11544 h 164500"/>
                <a:gd name="connsiteX1" fmla="*/ 101570 w 131978"/>
                <a:gd name="connsiteY1" fmla="*/ 6236 h 164500"/>
                <a:gd name="connsiteX2" fmla="*/ 84211 w 131978"/>
                <a:gd name="connsiteY2" fmla="*/ 29466 h 164500"/>
                <a:gd name="connsiteX3" fmla="*/ 76911 w 131978"/>
                <a:gd name="connsiteY3" fmla="*/ -14521 h 164500"/>
                <a:gd name="connsiteX4" fmla="*/ 56973 w 131978"/>
                <a:gd name="connsiteY4" fmla="*/ -28043 h 164500"/>
                <a:gd name="connsiteX5" fmla="*/ 39214 w 131978"/>
                <a:gd name="connsiteY5" fmla="*/ -18120 h 164500"/>
                <a:gd name="connsiteX6" fmla="*/ 34675 w 131978"/>
                <a:gd name="connsiteY6" fmla="*/ 28848 h 164500"/>
                <a:gd name="connsiteX7" fmla="*/ 19276 w 131978"/>
                <a:gd name="connsiteY7" fmla="*/ 11980 h 164500"/>
                <a:gd name="connsiteX8" fmla="*/ 3478 w 131978"/>
                <a:gd name="connsiteY8" fmla="*/ 14960 h 164500"/>
                <a:gd name="connsiteX9" fmla="*/ 11505 w 131978"/>
                <a:gd name="connsiteY9" fmla="*/ 122528 h 164500"/>
                <a:gd name="connsiteX10" fmla="*/ 65980 w 131978"/>
                <a:gd name="connsiteY10" fmla="*/ 136233 h 164500"/>
                <a:gd name="connsiteX11" fmla="*/ 123106 w 131978"/>
                <a:gd name="connsiteY11" fmla="*/ 110568 h 164500"/>
                <a:gd name="connsiteX12" fmla="*/ 113046 w 131978"/>
                <a:gd name="connsiteY12" fmla="*/ 11544 h 164500"/>
                <a:gd name="connsiteX13" fmla="*/ 113046 w 131978"/>
                <a:gd name="connsiteY13" fmla="*/ 11544 h 16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1978" h="164500">
                  <a:moveTo>
                    <a:pt x="113046" y="11544"/>
                  </a:moveTo>
                  <a:cubicBezTo>
                    <a:pt x="110178" y="8200"/>
                    <a:pt x="105965" y="6236"/>
                    <a:pt x="101570" y="6236"/>
                  </a:cubicBezTo>
                  <a:cubicBezTo>
                    <a:pt x="91838" y="6236"/>
                    <a:pt x="86753" y="18087"/>
                    <a:pt x="84211" y="29466"/>
                  </a:cubicBezTo>
                  <a:cubicBezTo>
                    <a:pt x="83122" y="7654"/>
                    <a:pt x="80652" y="-7178"/>
                    <a:pt x="76911" y="-14521"/>
                  </a:cubicBezTo>
                  <a:cubicBezTo>
                    <a:pt x="72771" y="-22409"/>
                    <a:pt x="64963" y="-27717"/>
                    <a:pt x="56973" y="-28043"/>
                  </a:cubicBezTo>
                  <a:cubicBezTo>
                    <a:pt x="49855" y="-28335"/>
                    <a:pt x="43572" y="-24846"/>
                    <a:pt x="39214" y="-18120"/>
                  </a:cubicBezTo>
                  <a:cubicBezTo>
                    <a:pt x="31697" y="-6523"/>
                    <a:pt x="32750" y="14380"/>
                    <a:pt x="34675" y="28848"/>
                  </a:cubicBezTo>
                  <a:cubicBezTo>
                    <a:pt x="30716" y="21140"/>
                    <a:pt x="25596" y="14452"/>
                    <a:pt x="19276" y="11980"/>
                  </a:cubicBezTo>
                  <a:cubicBezTo>
                    <a:pt x="14156" y="9980"/>
                    <a:pt x="8854" y="10999"/>
                    <a:pt x="3478" y="14960"/>
                  </a:cubicBezTo>
                  <a:cubicBezTo>
                    <a:pt x="-23578" y="34810"/>
                    <a:pt x="10197" y="119257"/>
                    <a:pt x="11505" y="122528"/>
                  </a:cubicBezTo>
                  <a:cubicBezTo>
                    <a:pt x="11795" y="123219"/>
                    <a:pt x="42447" y="138377"/>
                    <a:pt x="65980" y="136233"/>
                  </a:cubicBezTo>
                  <a:cubicBezTo>
                    <a:pt x="100663" y="133034"/>
                    <a:pt x="123034" y="111513"/>
                    <a:pt x="123106" y="110568"/>
                  </a:cubicBezTo>
                  <a:cubicBezTo>
                    <a:pt x="127719" y="61165"/>
                    <a:pt x="123651" y="23249"/>
                    <a:pt x="113046" y="11544"/>
                  </a:cubicBezTo>
                  <a:lnTo>
                    <a:pt x="113046" y="11544"/>
                  </a:lnTo>
                  <a:close/>
                </a:path>
              </a:pathLst>
            </a:custGeom>
            <a:solidFill>
              <a:srgbClr val="191919"/>
            </a:solidFill>
            <a:ln w="363" cap="flat">
              <a:noFill/>
              <a:prstDash val="solid"/>
              <a:miter/>
            </a:ln>
          </p:spPr>
          <p:txBody>
            <a:bodyPr rtlCol="0" anchor="ctr"/>
            <a:lstStyle/>
            <a:p>
              <a:endParaRPr lang="fr-FR"/>
            </a:p>
          </p:txBody>
        </p:sp>
        <p:sp>
          <p:nvSpPr>
            <p:cNvPr id="4800" name="Forme libre 4799">
              <a:extLst>
                <a:ext uri="{FF2B5EF4-FFF2-40B4-BE49-F238E27FC236}">
                  <a16:creationId xmlns:a16="http://schemas.microsoft.com/office/drawing/2014/main" id="{BDDC6039-27E8-F00D-825D-CB4B48E9A54B}"/>
                </a:ext>
              </a:extLst>
            </p:cNvPr>
            <p:cNvSpPr/>
            <p:nvPr/>
          </p:nvSpPr>
          <p:spPr>
            <a:xfrm>
              <a:off x="4459033" y="14292073"/>
              <a:ext cx="53191" cy="49266"/>
            </a:xfrm>
            <a:custGeom>
              <a:avLst/>
              <a:gdLst>
                <a:gd name="connsiteX0" fmla="*/ 7615 w 53191"/>
                <a:gd name="connsiteY0" fmla="*/ 21198 h 49266"/>
                <a:gd name="connsiteX1" fmla="*/ 5908 w 53191"/>
                <a:gd name="connsiteY1" fmla="*/ 19925 h 49266"/>
                <a:gd name="connsiteX2" fmla="*/ -6912 w 53191"/>
                <a:gd name="connsiteY2" fmla="*/ -23662 h 49266"/>
                <a:gd name="connsiteX3" fmla="*/ -6803 w 53191"/>
                <a:gd name="connsiteY3" fmla="*/ -25007 h 49266"/>
                <a:gd name="connsiteX4" fmla="*/ -4442 w 53191"/>
                <a:gd name="connsiteY4" fmla="*/ -25734 h 49266"/>
                <a:gd name="connsiteX5" fmla="*/ -4406 w 53191"/>
                <a:gd name="connsiteY5" fmla="*/ -25697 h 49266"/>
                <a:gd name="connsiteX6" fmla="*/ -3571 w 53191"/>
                <a:gd name="connsiteY6" fmla="*/ -24607 h 49266"/>
                <a:gd name="connsiteX7" fmla="*/ 9249 w 53191"/>
                <a:gd name="connsiteY7" fmla="*/ 18979 h 49266"/>
                <a:gd name="connsiteX8" fmla="*/ 9140 w 53191"/>
                <a:gd name="connsiteY8" fmla="*/ 20324 h 49266"/>
                <a:gd name="connsiteX9" fmla="*/ 8087 w 53191"/>
                <a:gd name="connsiteY9" fmla="*/ 21161 h 49266"/>
                <a:gd name="connsiteX10" fmla="*/ 7615 w 53191"/>
                <a:gd name="connsiteY10" fmla="*/ 21198 h 49266"/>
                <a:gd name="connsiteX11" fmla="*/ 44513 w 53191"/>
                <a:gd name="connsiteY11" fmla="*/ 16908 h 49266"/>
                <a:gd name="connsiteX12" fmla="*/ 42770 w 53191"/>
                <a:gd name="connsiteY12" fmla="*/ 15344 h 49266"/>
                <a:gd name="connsiteX13" fmla="*/ 39138 w 53191"/>
                <a:gd name="connsiteY13" fmla="*/ -26207 h 49266"/>
                <a:gd name="connsiteX14" fmla="*/ 40046 w 53191"/>
                <a:gd name="connsiteY14" fmla="*/ -27878 h 49266"/>
                <a:gd name="connsiteX15" fmla="*/ 41934 w 53191"/>
                <a:gd name="connsiteY15" fmla="*/ -27661 h 49266"/>
                <a:gd name="connsiteX16" fmla="*/ 42552 w 53191"/>
                <a:gd name="connsiteY16" fmla="*/ -26498 h 49266"/>
                <a:gd name="connsiteX17" fmla="*/ 46183 w 53191"/>
                <a:gd name="connsiteY17" fmla="*/ 15053 h 49266"/>
                <a:gd name="connsiteX18" fmla="*/ 45275 w 53191"/>
                <a:gd name="connsiteY18" fmla="*/ 16726 h 49266"/>
                <a:gd name="connsiteX19" fmla="*/ 44622 w 53191"/>
                <a:gd name="connsiteY19" fmla="*/ 16908 h 49266"/>
                <a:gd name="connsiteX20" fmla="*/ 44513 w 53191"/>
                <a:gd name="connsiteY20" fmla="*/ 16908 h 4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191" h="49266">
                  <a:moveTo>
                    <a:pt x="7615" y="21198"/>
                  </a:moveTo>
                  <a:cubicBezTo>
                    <a:pt x="6816" y="21198"/>
                    <a:pt x="6126" y="20688"/>
                    <a:pt x="5908" y="19925"/>
                  </a:cubicBezTo>
                  <a:lnTo>
                    <a:pt x="-6912" y="-23662"/>
                  </a:lnTo>
                  <a:cubicBezTo>
                    <a:pt x="-7057" y="-24098"/>
                    <a:pt x="-7021" y="-24607"/>
                    <a:pt x="-6803" y="-25007"/>
                  </a:cubicBezTo>
                  <a:cubicBezTo>
                    <a:pt x="-6367" y="-25844"/>
                    <a:pt x="-5314" y="-26170"/>
                    <a:pt x="-4442" y="-25734"/>
                  </a:cubicBezTo>
                  <a:cubicBezTo>
                    <a:pt x="-4442" y="-25734"/>
                    <a:pt x="-4406" y="-25734"/>
                    <a:pt x="-4406" y="-25697"/>
                  </a:cubicBezTo>
                  <a:cubicBezTo>
                    <a:pt x="-4006" y="-25480"/>
                    <a:pt x="-3680" y="-25080"/>
                    <a:pt x="-3571" y="-24607"/>
                  </a:cubicBezTo>
                  <a:lnTo>
                    <a:pt x="9249" y="18979"/>
                  </a:lnTo>
                  <a:cubicBezTo>
                    <a:pt x="9394" y="19415"/>
                    <a:pt x="9358" y="19888"/>
                    <a:pt x="9140" y="20324"/>
                  </a:cubicBezTo>
                  <a:cubicBezTo>
                    <a:pt x="8922" y="20725"/>
                    <a:pt x="8559" y="21051"/>
                    <a:pt x="8087" y="21161"/>
                  </a:cubicBezTo>
                  <a:cubicBezTo>
                    <a:pt x="7942" y="21161"/>
                    <a:pt x="7797" y="21198"/>
                    <a:pt x="7615" y="21198"/>
                  </a:cubicBezTo>
                  <a:close/>
                  <a:moveTo>
                    <a:pt x="44513" y="16908"/>
                  </a:moveTo>
                  <a:cubicBezTo>
                    <a:pt x="43605" y="16908"/>
                    <a:pt x="42879" y="16216"/>
                    <a:pt x="42770" y="15344"/>
                  </a:cubicBezTo>
                  <a:lnTo>
                    <a:pt x="39138" y="-26207"/>
                  </a:lnTo>
                  <a:cubicBezTo>
                    <a:pt x="39065" y="-26897"/>
                    <a:pt x="39428" y="-27552"/>
                    <a:pt x="40046" y="-27878"/>
                  </a:cubicBezTo>
                  <a:cubicBezTo>
                    <a:pt x="40663" y="-28206"/>
                    <a:pt x="41426" y="-28097"/>
                    <a:pt x="41934" y="-27661"/>
                  </a:cubicBezTo>
                  <a:cubicBezTo>
                    <a:pt x="42298" y="-27370"/>
                    <a:pt x="42515" y="-26934"/>
                    <a:pt x="42552" y="-26498"/>
                  </a:cubicBezTo>
                  <a:lnTo>
                    <a:pt x="46183" y="15053"/>
                  </a:lnTo>
                  <a:cubicBezTo>
                    <a:pt x="46256" y="15745"/>
                    <a:pt x="45893" y="16398"/>
                    <a:pt x="45275" y="16726"/>
                  </a:cubicBezTo>
                  <a:cubicBezTo>
                    <a:pt x="45058" y="16835"/>
                    <a:pt x="44840" y="16908"/>
                    <a:pt x="44622" y="16908"/>
                  </a:cubicBezTo>
                  <a:lnTo>
                    <a:pt x="44513" y="16908"/>
                  </a:lnTo>
                  <a:close/>
                </a:path>
              </a:pathLst>
            </a:custGeom>
            <a:solidFill>
              <a:srgbClr val="FFFFFF"/>
            </a:solidFill>
            <a:ln w="363" cap="flat">
              <a:noFill/>
              <a:prstDash val="solid"/>
              <a:miter/>
            </a:ln>
          </p:spPr>
          <p:txBody>
            <a:bodyPr rtlCol="0" anchor="ctr"/>
            <a:lstStyle/>
            <a:p>
              <a:endParaRPr lang="fr-FR"/>
            </a:p>
          </p:txBody>
        </p:sp>
        <p:sp>
          <p:nvSpPr>
            <p:cNvPr id="4801" name="Forme libre 4800">
              <a:extLst>
                <a:ext uri="{FF2B5EF4-FFF2-40B4-BE49-F238E27FC236}">
                  <a16:creationId xmlns:a16="http://schemas.microsoft.com/office/drawing/2014/main" id="{A53FD0B1-3858-9EF5-8536-85ECE8EB2EF8}"/>
                </a:ext>
              </a:extLst>
            </p:cNvPr>
            <p:cNvSpPr/>
            <p:nvPr/>
          </p:nvSpPr>
          <p:spPr>
            <a:xfrm>
              <a:off x="4309604" y="14615766"/>
              <a:ext cx="143015" cy="489994"/>
            </a:xfrm>
            <a:custGeom>
              <a:avLst/>
              <a:gdLst>
                <a:gd name="connsiteX0" fmla="*/ 136250 w 143015"/>
                <a:gd name="connsiteY0" fmla="*/ -15140 h 489994"/>
                <a:gd name="connsiteX1" fmla="*/ 68991 w 143015"/>
                <a:gd name="connsiteY1" fmla="*/ 460714 h 489994"/>
                <a:gd name="connsiteX2" fmla="*/ -6766 w 143015"/>
                <a:gd name="connsiteY2" fmla="*/ 460714 h 489994"/>
                <a:gd name="connsiteX3" fmla="*/ 48835 w 143015"/>
                <a:gd name="connsiteY3" fmla="*/ 436395 h 489994"/>
                <a:gd name="connsiteX4" fmla="*/ 113515 w 143015"/>
                <a:gd name="connsiteY4" fmla="*/ -25646 h 489994"/>
                <a:gd name="connsiteX5" fmla="*/ 136250 w 143015"/>
                <a:gd name="connsiteY5" fmla="*/ -15140 h 48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015" h="489994">
                  <a:moveTo>
                    <a:pt x="136250" y="-15140"/>
                  </a:moveTo>
                  <a:lnTo>
                    <a:pt x="68991" y="460714"/>
                  </a:lnTo>
                  <a:lnTo>
                    <a:pt x="-6766" y="460714"/>
                  </a:lnTo>
                  <a:cubicBezTo>
                    <a:pt x="5945" y="452390"/>
                    <a:pt x="48835" y="436395"/>
                    <a:pt x="48835" y="436395"/>
                  </a:cubicBezTo>
                  <a:lnTo>
                    <a:pt x="113515" y="-25646"/>
                  </a:lnTo>
                  <a:cubicBezTo>
                    <a:pt x="113515" y="-25646"/>
                    <a:pt x="122268" y="-38770"/>
                    <a:pt x="136250" y="-15140"/>
                  </a:cubicBezTo>
                  <a:close/>
                </a:path>
              </a:pathLst>
            </a:custGeom>
            <a:solidFill>
              <a:srgbClr val="FFD26C"/>
            </a:solidFill>
            <a:ln w="363" cap="flat">
              <a:noFill/>
              <a:prstDash val="solid"/>
              <a:miter/>
            </a:ln>
          </p:spPr>
          <p:txBody>
            <a:bodyPr rtlCol="0" anchor="ctr"/>
            <a:lstStyle/>
            <a:p>
              <a:endParaRPr lang="fr-FR"/>
            </a:p>
          </p:txBody>
        </p:sp>
        <p:sp>
          <p:nvSpPr>
            <p:cNvPr id="4802" name="Forme libre 4801">
              <a:extLst>
                <a:ext uri="{FF2B5EF4-FFF2-40B4-BE49-F238E27FC236}">
                  <a16:creationId xmlns:a16="http://schemas.microsoft.com/office/drawing/2014/main" id="{52A82A2E-32F0-F6C1-DF33-C1387336B950}"/>
                </a:ext>
              </a:extLst>
            </p:cNvPr>
            <p:cNvSpPr/>
            <p:nvPr/>
          </p:nvSpPr>
          <p:spPr>
            <a:xfrm>
              <a:off x="4307829" y="14617722"/>
              <a:ext cx="146516" cy="489820"/>
            </a:xfrm>
            <a:custGeom>
              <a:avLst/>
              <a:gdLst>
                <a:gd name="connsiteX0" fmla="*/ 138242 w 146516"/>
                <a:gd name="connsiteY0" fmla="*/ -18844 h 489820"/>
                <a:gd name="connsiteX1" fmla="*/ 136426 w 146516"/>
                <a:gd name="connsiteY1" fmla="*/ -17863 h 489820"/>
                <a:gd name="connsiteX2" fmla="*/ 116961 w 146516"/>
                <a:gd name="connsiteY2" fmla="*/ -26842 h 489820"/>
                <a:gd name="connsiteX3" fmla="*/ 117033 w 146516"/>
                <a:gd name="connsiteY3" fmla="*/ -27352 h 489820"/>
                <a:gd name="connsiteX4" fmla="*/ 115435 w 146516"/>
                <a:gd name="connsiteY4" fmla="*/ -29279 h 489820"/>
                <a:gd name="connsiteX5" fmla="*/ 113511 w 146516"/>
                <a:gd name="connsiteY5" fmla="*/ -27824 h 489820"/>
                <a:gd name="connsiteX6" fmla="*/ 49012 w 146516"/>
                <a:gd name="connsiteY6" fmla="*/ 433090 h 489820"/>
                <a:gd name="connsiteX7" fmla="*/ -5790 w 146516"/>
                <a:gd name="connsiteY7" fmla="*/ 457192 h 489820"/>
                <a:gd name="connsiteX8" fmla="*/ -6734 w 146516"/>
                <a:gd name="connsiteY8" fmla="*/ 459191 h 489820"/>
                <a:gd name="connsiteX9" fmla="*/ -5028 w 146516"/>
                <a:gd name="connsiteY9" fmla="*/ 460536 h 489820"/>
                <a:gd name="connsiteX10" fmla="*/ 70729 w 146516"/>
                <a:gd name="connsiteY10" fmla="*/ 460536 h 489820"/>
                <a:gd name="connsiteX11" fmla="*/ 71892 w 146516"/>
                <a:gd name="connsiteY11" fmla="*/ 460100 h 489820"/>
                <a:gd name="connsiteX12" fmla="*/ 72473 w 146516"/>
                <a:gd name="connsiteY12" fmla="*/ 459010 h 489820"/>
                <a:gd name="connsiteX13" fmla="*/ 106102 w 146516"/>
                <a:gd name="connsiteY13" fmla="*/ 220864 h 489820"/>
                <a:gd name="connsiteX14" fmla="*/ 106283 w 146516"/>
                <a:gd name="connsiteY14" fmla="*/ 220391 h 489820"/>
                <a:gd name="connsiteX15" fmla="*/ 106283 w 146516"/>
                <a:gd name="connsiteY15" fmla="*/ 219882 h 489820"/>
                <a:gd name="connsiteX16" fmla="*/ 139731 w 146516"/>
                <a:gd name="connsiteY16" fmla="*/ -16845 h 489820"/>
                <a:gd name="connsiteX17" fmla="*/ 139404 w 146516"/>
                <a:gd name="connsiteY17" fmla="*/ -18154 h 489820"/>
                <a:gd name="connsiteX18" fmla="*/ 138242 w 146516"/>
                <a:gd name="connsiteY18" fmla="*/ -18844 h 489820"/>
                <a:gd name="connsiteX19" fmla="*/ 135046 w 146516"/>
                <a:gd name="connsiteY19" fmla="*/ -8339 h 489820"/>
                <a:gd name="connsiteX20" fmla="*/ 133412 w 146516"/>
                <a:gd name="connsiteY20" fmla="*/ 3331 h 489820"/>
                <a:gd name="connsiteX21" fmla="*/ 113184 w 146516"/>
                <a:gd name="connsiteY21" fmla="*/ 349 h 489820"/>
                <a:gd name="connsiteX22" fmla="*/ 113874 w 146516"/>
                <a:gd name="connsiteY22" fmla="*/ -4594 h 489820"/>
                <a:gd name="connsiteX23" fmla="*/ 135046 w 146516"/>
                <a:gd name="connsiteY23" fmla="*/ -8339 h 489820"/>
                <a:gd name="connsiteX24" fmla="*/ 123934 w 146516"/>
                <a:gd name="connsiteY24" fmla="*/ 70292 h 489820"/>
                <a:gd name="connsiteX25" fmla="*/ 103778 w 146516"/>
                <a:gd name="connsiteY25" fmla="*/ 67311 h 489820"/>
                <a:gd name="connsiteX26" fmla="*/ 112712 w 146516"/>
                <a:gd name="connsiteY26" fmla="*/ 3767 h 489820"/>
                <a:gd name="connsiteX27" fmla="*/ 132940 w 146516"/>
                <a:gd name="connsiteY27" fmla="*/ 6747 h 489820"/>
                <a:gd name="connsiteX28" fmla="*/ 123934 w 146516"/>
                <a:gd name="connsiteY28" fmla="*/ 70292 h 489820"/>
                <a:gd name="connsiteX29" fmla="*/ 113329 w 146516"/>
                <a:gd name="connsiteY29" fmla="*/ 145250 h 489820"/>
                <a:gd name="connsiteX30" fmla="*/ 93282 w 146516"/>
                <a:gd name="connsiteY30" fmla="*/ 142342 h 489820"/>
                <a:gd name="connsiteX31" fmla="*/ 103306 w 146516"/>
                <a:gd name="connsiteY31" fmla="*/ 70765 h 489820"/>
                <a:gd name="connsiteX32" fmla="*/ 123425 w 146516"/>
                <a:gd name="connsiteY32" fmla="*/ 73745 h 489820"/>
                <a:gd name="connsiteX33" fmla="*/ 113329 w 146516"/>
                <a:gd name="connsiteY33" fmla="*/ 145250 h 489820"/>
                <a:gd name="connsiteX34" fmla="*/ 103015 w 146516"/>
                <a:gd name="connsiteY34" fmla="*/ 218100 h 489820"/>
                <a:gd name="connsiteX35" fmla="*/ 83077 w 146516"/>
                <a:gd name="connsiteY35" fmla="*/ 215192 h 489820"/>
                <a:gd name="connsiteX36" fmla="*/ 92810 w 146516"/>
                <a:gd name="connsiteY36" fmla="*/ 145759 h 489820"/>
                <a:gd name="connsiteX37" fmla="*/ 112857 w 146516"/>
                <a:gd name="connsiteY37" fmla="*/ 148667 h 489820"/>
                <a:gd name="connsiteX38" fmla="*/ 103015 w 146516"/>
                <a:gd name="connsiteY38" fmla="*/ 218100 h 489820"/>
                <a:gd name="connsiteX39" fmla="*/ 93391 w 146516"/>
                <a:gd name="connsiteY39" fmla="*/ 286552 h 489820"/>
                <a:gd name="connsiteX40" fmla="*/ 73526 w 146516"/>
                <a:gd name="connsiteY40" fmla="*/ 283826 h 489820"/>
                <a:gd name="connsiteX41" fmla="*/ 82605 w 146516"/>
                <a:gd name="connsiteY41" fmla="*/ 218719 h 489820"/>
                <a:gd name="connsiteX42" fmla="*/ 102543 w 146516"/>
                <a:gd name="connsiteY42" fmla="*/ 221628 h 489820"/>
                <a:gd name="connsiteX43" fmla="*/ 93391 w 146516"/>
                <a:gd name="connsiteY43" fmla="*/ 286552 h 489820"/>
                <a:gd name="connsiteX44" fmla="*/ 54169 w 146516"/>
                <a:gd name="connsiteY44" fmla="*/ 421711 h 489820"/>
                <a:gd name="connsiteX45" fmla="*/ 63393 w 146516"/>
                <a:gd name="connsiteY45" fmla="*/ 355732 h 489820"/>
                <a:gd name="connsiteX46" fmla="*/ 83222 w 146516"/>
                <a:gd name="connsiteY46" fmla="*/ 358313 h 489820"/>
                <a:gd name="connsiteX47" fmla="*/ 73961 w 146516"/>
                <a:gd name="connsiteY47" fmla="*/ 424002 h 489820"/>
                <a:gd name="connsiteX48" fmla="*/ 54169 w 146516"/>
                <a:gd name="connsiteY48" fmla="*/ 421711 h 489820"/>
                <a:gd name="connsiteX49" fmla="*/ 63902 w 146516"/>
                <a:gd name="connsiteY49" fmla="*/ 352278 h 489820"/>
                <a:gd name="connsiteX50" fmla="*/ 72981 w 146516"/>
                <a:gd name="connsiteY50" fmla="*/ 287244 h 489820"/>
                <a:gd name="connsiteX51" fmla="*/ 92846 w 146516"/>
                <a:gd name="connsiteY51" fmla="*/ 289970 h 489820"/>
                <a:gd name="connsiteX52" fmla="*/ 83695 w 146516"/>
                <a:gd name="connsiteY52" fmla="*/ 354823 h 489820"/>
                <a:gd name="connsiteX53" fmla="*/ 63902 w 146516"/>
                <a:gd name="connsiteY53" fmla="*/ 352278 h 489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146516" h="489820">
                  <a:moveTo>
                    <a:pt x="138242" y="-18844"/>
                  </a:moveTo>
                  <a:cubicBezTo>
                    <a:pt x="137480" y="-18954"/>
                    <a:pt x="136753" y="-18555"/>
                    <a:pt x="136426" y="-17863"/>
                  </a:cubicBezTo>
                  <a:lnTo>
                    <a:pt x="116961" y="-26842"/>
                  </a:lnTo>
                  <a:lnTo>
                    <a:pt x="117033" y="-27352"/>
                  </a:lnTo>
                  <a:cubicBezTo>
                    <a:pt x="117142" y="-28333"/>
                    <a:pt x="116416" y="-29169"/>
                    <a:pt x="115435" y="-29279"/>
                  </a:cubicBezTo>
                  <a:cubicBezTo>
                    <a:pt x="114527" y="-29351"/>
                    <a:pt x="113692" y="-28733"/>
                    <a:pt x="113511" y="-27824"/>
                  </a:cubicBezTo>
                  <a:lnTo>
                    <a:pt x="49012" y="433090"/>
                  </a:lnTo>
                  <a:cubicBezTo>
                    <a:pt x="44291" y="434726"/>
                    <a:pt x="23844" y="442251"/>
                    <a:pt x="-5790" y="457192"/>
                  </a:cubicBezTo>
                  <a:cubicBezTo>
                    <a:pt x="-6517" y="457556"/>
                    <a:pt x="-6880" y="458391"/>
                    <a:pt x="-6734" y="459191"/>
                  </a:cubicBezTo>
                  <a:cubicBezTo>
                    <a:pt x="-6553" y="459991"/>
                    <a:pt x="-5863" y="460536"/>
                    <a:pt x="-5028" y="460536"/>
                  </a:cubicBezTo>
                  <a:lnTo>
                    <a:pt x="70729" y="460536"/>
                  </a:lnTo>
                  <a:cubicBezTo>
                    <a:pt x="71165" y="460536"/>
                    <a:pt x="71565" y="460390"/>
                    <a:pt x="71892" y="460100"/>
                  </a:cubicBezTo>
                  <a:cubicBezTo>
                    <a:pt x="72218" y="459809"/>
                    <a:pt x="72436" y="459446"/>
                    <a:pt x="72473" y="459010"/>
                  </a:cubicBezTo>
                  <a:lnTo>
                    <a:pt x="106102" y="220864"/>
                  </a:lnTo>
                  <a:cubicBezTo>
                    <a:pt x="106175" y="220682"/>
                    <a:pt x="106211" y="220573"/>
                    <a:pt x="106283" y="220391"/>
                  </a:cubicBezTo>
                  <a:lnTo>
                    <a:pt x="106283" y="219882"/>
                  </a:lnTo>
                  <a:lnTo>
                    <a:pt x="139731" y="-16845"/>
                  </a:lnTo>
                  <a:cubicBezTo>
                    <a:pt x="139804" y="-17318"/>
                    <a:pt x="139659" y="-17791"/>
                    <a:pt x="139404" y="-18154"/>
                  </a:cubicBezTo>
                  <a:cubicBezTo>
                    <a:pt x="139150" y="-18555"/>
                    <a:pt x="138715" y="-18772"/>
                    <a:pt x="138242" y="-18844"/>
                  </a:cubicBezTo>
                  <a:close/>
                  <a:moveTo>
                    <a:pt x="135046" y="-8339"/>
                  </a:moveTo>
                  <a:lnTo>
                    <a:pt x="133412" y="3331"/>
                  </a:lnTo>
                  <a:lnTo>
                    <a:pt x="113184" y="349"/>
                  </a:lnTo>
                  <a:lnTo>
                    <a:pt x="113874" y="-4594"/>
                  </a:lnTo>
                  <a:lnTo>
                    <a:pt x="135046" y="-8339"/>
                  </a:lnTo>
                  <a:close/>
                  <a:moveTo>
                    <a:pt x="123934" y="70292"/>
                  </a:moveTo>
                  <a:lnTo>
                    <a:pt x="103778" y="67311"/>
                  </a:lnTo>
                  <a:lnTo>
                    <a:pt x="112712" y="3767"/>
                  </a:lnTo>
                  <a:lnTo>
                    <a:pt x="132940" y="6747"/>
                  </a:lnTo>
                  <a:lnTo>
                    <a:pt x="123934" y="70292"/>
                  </a:lnTo>
                  <a:close/>
                  <a:moveTo>
                    <a:pt x="113329" y="145250"/>
                  </a:moveTo>
                  <a:lnTo>
                    <a:pt x="93282" y="142342"/>
                  </a:lnTo>
                  <a:lnTo>
                    <a:pt x="103306" y="70765"/>
                  </a:lnTo>
                  <a:lnTo>
                    <a:pt x="123425" y="73745"/>
                  </a:lnTo>
                  <a:lnTo>
                    <a:pt x="113329" y="145250"/>
                  </a:lnTo>
                  <a:close/>
                  <a:moveTo>
                    <a:pt x="103015" y="218100"/>
                  </a:moveTo>
                  <a:lnTo>
                    <a:pt x="83077" y="215192"/>
                  </a:lnTo>
                  <a:lnTo>
                    <a:pt x="92810" y="145759"/>
                  </a:lnTo>
                  <a:lnTo>
                    <a:pt x="112857" y="148667"/>
                  </a:lnTo>
                  <a:lnTo>
                    <a:pt x="103015" y="218100"/>
                  </a:lnTo>
                  <a:close/>
                  <a:moveTo>
                    <a:pt x="93391" y="286552"/>
                  </a:moveTo>
                  <a:lnTo>
                    <a:pt x="73526" y="283826"/>
                  </a:lnTo>
                  <a:lnTo>
                    <a:pt x="82605" y="218719"/>
                  </a:lnTo>
                  <a:lnTo>
                    <a:pt x="102543" y="221628"/>
                  </a:lnTo>
                  <a:lnTo>
                    <a:pt x="93391" y="286552"/>
                  </a:lnTo>
                  <a:close/>
                  <a:moveTo>
                    <a:pt x="54169" y="421711"/>
                  </a:moveTo>
                  <a:lnTo>
                    <a:pt x="63393" y="355732"/>
                  </a:lnTo>
                  <a:lnTo>
                    <a:pt x="83222" y="358313"/>
                  </a:lnTo>
                  <a:lnTo>
                    <a:pt x="73961" y="424002"/>
                  </a:lnTo>
                  <a:lnTo>
                    <a:pt x="54169" y="421711"/>
                  </a:lnTo>
                  <a:close/>
                  <a:moveTo>
                    <a:pt x="63902" y="352278"/>
                  </a:moveTo>
                  <a:lnTo>
                    <a:pt x="72981" y="287244"/>
                  </a:lnTo>
                  <a:lnTo>
                    <a:pt x="92846" y="289970"/>
                  </a:lnTo>
                  <a:lnTo>
                    <a:pt x="83695" y="354823"/>
                  </a:lnTo>
                  <a:lnTo>
                    <a:pt x="63902" y="352278"/>
                  </a:lnTo>
                  <a:close/>
                </a:path>
              </a:pathLst>
            </a:custGeom>
            <a:solidFill>
              <a:srgbClr val="191919"/>
            </a:solidFill>
            <a:ln w="363" cap="flat">
              <a:noFill/>
              <a:prstDash val="solid"/>
              <a:miter/>
            </a:ln>
          </p:spPr>
          <p:txBody>
            <a:bodyPr rtlCol="0" anchor="ctr"/>
            <a:lstStyle/>
            <a:p>
              <a:endParaRPr lang="fr-FR"/>
            </a:p>
          </p:txBody>
        </p:sp>
        <p:sp>
          <p:nvSpPr>
            <p:cNvPr id="4803" name="Forme libre 4802">
              <a:extLst>
                <a:ext uri="{FF2B5EF4-FFF2-40B4-BE49-F238E27FC236}">
                  <a16:creationId xmlns:a16="http://schemas.microsoft.com/office/drawing/2014/main" id="{CC70F92D-46F2-58DD-57EE-7F29BED03010}"/>
                </a:ext>
              </a:extLst>
            </p:cNvPr>
            <p:cNvSpPr/>
            <p:nvPr/>
          </p:nvSpPr>
          <p:spPr>
            <a:xfrm>
              <a:off x="4365594" y="15066820"/>
              <a:ext cx="25843" cy="6042"/>
            </a:xfrm>
            <a:custGeom>
              <a:avLst/>
              <a:gdLst>
                <a:gd name="connsiteX0" fmla="*/ 17329 w 25843"/>
                <a:gd name="connsiteY0" fmla="*/ -23705 h 6042"/>
                <a:gd name="connsiteX1" fmla="*/ 17148 w 25843"/>
                <a:gd name="connsiteY1" fmla="*/ -23705 h 6042"/>
                <a:gd name="connsiteX2" fmla="*/ -5224 w 25843"/>
                <a:gd name="connsiteY2" fmla="*/ -26285 h 6042"/>
                <a:gd name="connsiteX3" fmla="*/ -6749 w 25843"/>
                <a:gd name="connsiteY3" fmla="*/ -28212 h 6042"/>
                <a:gd name="connsiteX4" fmla="*/ -6095 w 25843"/>
                <a:gd name="connsiteY4" fmla="*/ -29375 h 6042"/>
                <a:gd name="connsiteX5" fmla="*/ -4824 w 25843"/>
                <a:gd name="connsiteY5" fmla="*/ -29739 h 6042"/>
                <a:gd name="connsiteX6" fmla="*/ 17547 w 25843"/>
                <a:gd name="connsiteY6" fmla="*/ -27158 h 6042"/>
                <a:gd name="connsiteX7" fmla="*/ 19072 w 25843"/>
                <a:gd name="connsiteY7" fmla="*/ -25267 h 6042"/>
                <a:gd name="connsiteX8" fmla="*/ 17329 w 25843"/>
                <a:gd name="connsiteY8" fmla="*/ -23705 h 6042"/>
                <a:gd name="connsiteX9" fmla="*/ 17329 w 25843"/>
                <a:gd name="connsiteY9" fmla="*/ -23705 h 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43" h="6042">
                  <a:moveTo>
                    <a:pt x="17329" y="-23705"/>
                  </a:moveTo>
                  <a:lnTo>
                    <a:pt x="17148" y="-23705"/>
                  </a:lnTo>
                  <a:lnTo>
                    <a:pt x="-5224" y="-26285"/>
                  </a:lnTo>
                  <a:cubicBezTo>
                    <a:pt x="-6168" y="-26395"/>
                    <a:pt x="-6858" y="-27266"/>
                    <a:pt x="-6749" y="-28212"/>
                  </a:cubicBezTo>
                  <a:cubicBezTo>
                    <a:pt x="-6677" y="-28648"/>
                    <a:pt x="-6458" y="-29084"/>
                    <a:pt x="-6095" y="-29375"/>
                  </a:cubicBezTo>
                  <a:cubicBezTo>
                    <a:pt x="-5732" y="-29666"/>
                    <a:pt x="-5260" y="-29776"/>
                    <a:pt x="-4824" y="-29739"/>
                  </a:cubicBezTo>
                  <a:lnTo>
                    <a:pt x="17547" y="-27158"/>
                  </a:lnTo>
                  <a:cubicBezTo>
                    <a:pt x="18491" y="-27049"/>
                    <a:pt x="19181" y="-26213"/>
                    <a:pt x="19072" y="-25267"/>
                  </a:cubicBezTo>
                  <a:cubicBezTo>
                    <a:pt x="19000" y="-24358"/>
                    <a:pt x="18237" y="-23668"/>
                    <a:pt x="17329" y="-23705"/>
                  </a:cubicBezTo>
                  <a:lnTo>
                    <a:pt x="17329" y="-23705"/>
                  </a:lnTo>
                  <a:close/>
                </a:path>
              </a:pathLst>
            </a:custGeom>
            <a:solidFill>
              <a:srgbClr val="191919"/>
            </a:solidFill>
            <a:ln w="363" cap="flat">
              <a:noFill/>
              <a:prstDash val="solid"/>
              <a:miter/>
            </a:ln>
          </p:spPr>
          <p:txBody>
            <a:bodyPr rtlCol="0" anchor="ctr"/>
            <a:lstStyle/>
            <a:p>
              <a:endParaRPr lang="fr-FR"/>
            </a:p>
          </p:txBody>
        </p:sp>
        <p:sp>
          <p:nvSpPr>
            <p:cNvPr id="4804" name="Forme libre 4803">
              <a:extLst>
                <a:ext uri="{FF2B5EF4-FFF2-40B4-BE49-F238E27FC236}">
                  <a16:creationId xmlns:a16="http://schemas.microsoft.com/office/drawing/2014/main" id="{820F7F4B-4C9C-C725-0006-1FC03EFDE6E2}"/>
                </a:ext>
              </a:extLst>
            </p:cNvPr>
            <p:cNvSpPr/>
            <p:nvPr/>
          </p:nvSpPr>
          <p:spPr>
            <a:xfrm>
              <a:off x="4553254" y="14615766"/>
              <a:ext cx="143016" cy="489994"/>
            </a:xfrm>
            <a:custGeom>
              <a:avLst/>
              <a:gdLst>
                <a:gd name="connsiteX0" fmla="*/ -7309 w 143016"/>
                <a:gd name="connsiteY0" fmla="*/ -15140 h 489994"/>
                <a:gd name="connsiteX1" fmla="*/ 59950 w 143016"/>
                <a:gd name="connsiteY1" fmla="*/ 460714 h 489994"/>
                <a:gd name="connsiteX2" fmla="*/ 135707 w 143016"/>
                <a:gd name="connsiteY2" fmla="*/ 460714 h 489994"/>
                <a:gd name="connsiteX3" fmla="*/ 80106 w 143016"/>
                <a:gd name="connsiteY3" fmla="*/ 436395 h 489994"/>
                <a:gd name="connsiteX4" fmla="*/ 15425 w 143016"/>
                <a:gd name="connsiteY4" fmla="*/ -25646 h 489994"/>
                <a:gd name="connsiteX5" fmla="*/ -7309 w 143016"/>
                <a:gd name="connsiteY5" fmla="*/ -15140 h 489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016" h="489994">
                  <a:moveTo>
                    <a:pt x="-7309" y="-15140"/>
                  </a:moveTo>
                  <a:lnTo>
                    <a:pt x="59950" y="460714"/>
                  </a:lnTo>
                  <a:lnTo>
                    <a:pt x="135707" y="460714"/>
                  </a:lnTo>
                  <a:cubicBezTo>
                    <a:pt x="122996" y="452390"/>
                    <a:pt x="80106" y="436395"/>
                    <a:pt x="80106" y="436395"/>
                  </a:cubicBezTo>
                  <a:lnTo>
                    <a:pt x="15425" y="-25646"/>
                  </a:lnTo>
                  <a:cubicBezTo>
                    <a:pt x="15425" y="-25646"/>
                    <a:pt x="6709" y="-38770"/>
                    <a:pt x="-7309" y="-15140"/>
                  </a:cubicBezTo>
                  <a:close/>
                </a:path>
              </a:pathLst>
            </a:custGeom>
            <a:solidFill>
              <a:srgbClr val="FFD26C"/>
            </a:solidFill>
            <a:ln w="363" cap="flat">
              <a:noFill/>
              <a:prstDash val="solid"/>
              <a:miter/>
            </a:ln>
          </p:spPr>
          <p:txBody>
            <a:bodyPr rtlCol="0" anchor="ctr"/>
            <a:lstStyle/>
            <a:p>
              <a:endParaRPr lang="fr-FR"/>
            </a:p>
          </p:txBody>
        </p:sp>
        <p:sp>
          <p:nvSpPr>
            <p:cNvPr id="4805" name="Forme libre 4804">
              <a:extLst>
                <a:ext uri="{FF2B5EF4-FFF2-40B4-BE49-F238E27FC236}">
                  <a16:creationId xmlns:a16="http://schemas.microsoft.com/office/drawing/2014/main" id="{214DECA2-BB80-2DD7-C8A2-BD5E5492A5B1}"/>
                </a:ext>
              </a:extLst>
            </p:cNvPr>
            <p:cNvSpPr/>
            <p:nvPr/>
          </p:nvSpPr>
          <p:spPr>
            <a:xfrm>
              <a:off x="4551463" y="14617643"/>
              <a:ext cx="146572" cy="489861"/>
            </a:xfrm>
            <a:custGeom>
              <a:avLst/>
              <a:gdLst>
                <a:gd name="connsiteX0" fmla="*/ 138260 w 146572"/>
                <a:gd name="connsiteY0" fmla="*/ 457270 h 489861"/>
                <a:gd name="connsiteX1" fmla="*/ 83458 w 146572"/>
                <a:gd name="connsiteY1" fmla="*/ 433168 h 489861"/>
                <a:gd name="connsiteX2" fmla="*/ 18959 w 146572"/>
                <a:gd name="connsiteY2" fmla="*/ -27746 h 489861"/>
                <a:gd name="connsiteX3" fmla="*/ 16962 w 146572"/>
                <a:gd name="connsiteY3" fmla="*/ -29273 h 489861"/>
                <a:gd name="connsiteX4" fmla="*/ 15436 w 146572"/>
                <a:gd name="connsiteY4" fmla="*/ -27273 h 489861"/>
                <a:gd name="connsiteX5" fmla="*/ 15509 w 146572"/>
                <a:gd name="connsiteY5" fmla="*/ -26764 h 489861"/>
                <a:gd name="connsiteX6" fmla="*/ -3957 w 146572"/>
                <a:gd name="connsiteY6" fmla="*/ -17785 h 489861"/>
                <a:gd name="connsiteX7" fmla="*/ -5772 w 146572"/>
                <a:gd name="connsiteY7" fmla="*/ -18766 h 489861"/>
                <a:gd name="connsiteX8" fmla="*/ -7298 w 146572"/>
                <a:gd name="connsiteY8" fmla="*/ -16767 h 489861"/>
                <a:gd name="connsiteX9" fmla="*/ 26150 w 146572"/>
                <a:gd name="connsiteY9" fmla="*/ 219961 h 489861"/>
                <a:gd name="connsiteX10" fmla="*/ 26150 w 146572"/>
                <a:gd name="connsiteY10" fmla="*/ 220469 h 489861"/>
                <a:gd name="connsiteX11" fmla="*/ 26332 w 146572"/>
                <a:gd name="connsiteY11" fmla="*/ 220942 h 489861"/>
                <a:gd name="connsiteX12" fmla="*/ 45434 w 146572"/>
                <a:gd name="connsiteY12" fmla="*/ 356210 h 489861"/>
                <a:gd name="connsiteX13" fmla="*/ 45325 w 146572"/>
                <a:gd name="connsiteY13" fmla="*/ 357155 h 489861"/>
                <a:gd name="connsiteX14" fmla="*/ 45725 w 146572"/>
                <a:gd name="connsiteY14" fmla="*/ 358028 h 489861"/>
                <a:gd name="connsiteX15" fmla="*/ 59997 w 146572"/>
                <a:gd name="connsiteY15" fmla="*/ 459051 h 489861"/>
                <a:gd name="connsiteX16" fmla="*/ 61740 w 146572"/>
                <a:gd name="connsiteY16" fmla="*/ 460577 h 489861"/>
                <a:gd name="connsiteX17" fmla="*/ 137498 w 146572"/>
                <a:gd name="connsiteY17" fmla="*/ 460577 h 489861"/>
                <a:gd name="connsiteX18" fmla="*/ 139204 w 146572"/>
                <a:gd name="connsiteY18" fmla="*/ 459233 h 489861"/>
                <a:gd name="connsiteX19" fmla="*/ 138260 w 146572"/>
                <a:gd name="connsiteY19" fmla="*/ 457270 h 489861"/>
                <a:gd name="connsiteX20" fmla="*/ -2540 w 146572"/>
                <a:gd name="connsiteY20" fmla="*/ -8261 h 489861"/>
                <a:gd name="connsiteX21" fmla="*/ 18632 w 146572"/>
                <a:gd name="connsiteY21" fmla="*/ -4589 h 489861"/>
                <a:gd name="connsiteX22" fmla="*/ 19322 w 146572"/>
                <a:gd name="connsiteY22" fmla="*/ 354 h 489861"/>
                <a:gd name="connsiteX23" fmla="*/ -906 w 146572"/>
                <a:gd name="connsiteY23" fmla="*/ 3335 h 489861"/>
                <a:gd name="connsiteX24" fmla="*/ -2540 w 146572"/>
                <a:gd name="connsiteY24" fmla="*/ -8261 h 489861"/>
                <a:gd name="connsiteX25" fmla="*/ -361 w 146572"/>
                <a:gd name="connsiteY25" fmla="*/ 6825 h 489861"/>
                <a:gd name="connsiteX26" fmla="*/ 19867 w 146572"/>
                <a:gd name="connsiteY26" fmla="*/ 3845 h 489861"/>
                <a:gd name="connsiteX27" fmla="*/ 28801 w 146572"/>
                <a:gd name="connsiteY27" fmla="*/ 67389 h 489861"/>
                <a:gd name="connsiteX28" fmla="*/ 8645 w 146572"/>
                <a:gd name="connsiteY28" fmla="*/ 70370 h 489861"/>
                <a:gd name="connsiteX29" fmla="*/ -361 w 146572"/>
                <a:gd name="connsiteY29" fmla="*/ 6825 h 489861"/>
                <a:gd name="connsiteX30" fmla="*/ 9081 w 146572"/>
                <a:gd name="connsiteY30" fmla="*/ 73823 h 489861"/>
                <a:gd name="connsiteX31" fmla="*/ 29201 w 146572"/>
                <a:gd name="connsiteY31" fmla="*/ 70843 h 489861"/>
                <a:gd name="connsiteX32" fmla="*/ 39224 w 146572"/>
                <a:gd name="connsiteY32" fmla="*/ 142420 h 489861"/>
                <a:gd name="connsiteX33" fmla="*/ 19177 w 146572"/>
                <a:gd name="connsiteY33" fmla="*/ 145329 h 489861"/>
                <a:gd name="connsiteX34" fmla="*/ 9081 w 146572"/>
                <a:gd name="connsiteY34" fmla="*/ 73823 h 489861"/>
                <a:gd name="connsiteX35" fmla="*/ 19686 w 146572"/>
                <a:gd name="connsiteY35" fmla="*/ 148782 h 489861"/>
                <a:gd name="connsiteX36" fmla="*/ 39733 w 146572"/>
                <a:gd name="connsiteY36" fmla="*/ 145874 h 489861"/>
                <a:gd name="connsiteX37" fmla="*/ 49465 w 146572"/>
                <a:gd name="connsiteY37" fmla="*/ 215307 h 489861"/>
                <a:gd name="connsiteX38" fmla="*/ 29527 w 146572"/>
                <a:gd name="connsiteY38" fmla="*/ 218215 h 489861"/>
                <a:gd name="connsiteX39" fmla="*/ 19686 w 146572"/>
                <a:gd name="connsiteY39" fmla="*/ 148782 h 489861"/>
                <a:gd name="connsiteX40" fmla="*/ 30000 w 146572"/>
                <a:gd name="connsiteY40" fmla="*/ 221706 h 489861"/>
                <a:gd name="connsiteX41" fmla="*/ 49937 w 146572"/>
                <a:gd name="connsiteY41" fmla="*/ 218798 h 489861"/>
                <a:gd name="connsiteX42" fmla="*/ 59017 w 146572"/>
                <a:gd name="connsiteY42" fmla="*/ 283904 h 489861"/>
                <a:gd name="connsiteX43" fmla="*/ 39151 w 146572"/>
                <a:gd name="connsiteY43" fmla="*/ 286631 h 489861"/>
                <a:gd name="connsiteX44" fmla="*/ 30000 w 146572"/>
                <a:gd name="connsiteY44" fmla="*/ 221706 h 489861"/>
                <a:gd name="connsiteX45" fmla="*/ 39660 w 146572"/>
                <a:gd name="connsiteY45" fmla="*/ 290084 h 489861"/>
                <a:gd name="connsiteX46" fmla="*/ 59525 w 146572"/>
                <a:gd name="connsiteY46" fmla="*/ 287358 h 489861"/>
                <a:gd name="connsiteX47" fmla="*/ 68605 w 146572"/>
                <a:gd name="connsiteY47" fmla="*/ 352393 h 489861"/>
                <a:gd name="connsiteX48" fmla="*/ 48775 w 146572"/>
                <a:gd name="connsiteY48" fmla="*/ 354973 h 489861"/>
                <a:gd name="connsiteX49" fmla="*/ 39660 w 146572"/>
                <a:gd name="connsiteY49" fmla="*/ 290084 h 489861"/>
                <a:gd name="connsiteX50" fmla="*/ 69113 w 146572"/>
                <a:gd name="connsiteY50" fmla="*/ 355882 h 489861"/>
                <a:gd name="connsiteX51" fmla="*/ 78083 w 146572"/>
                <a:gd name="connsiteY51" fmla="*/ 420117 h 489861"/>
                <a:gd name="connsiteX52" fmla="*/ 58327 w 146572"/>
                <a:gd name="connsiteY52" fmla="*/ 422407 h 489861"/>
                <a:gd name="connsiteX53" fmla="*/ 49284 w 146572"/>
                <a:gd name="connsiteY53" fmla="*/ 358464 h 489861"/>
                <a:gd name="connsiteX54" fmla="*/ 69113 w 146572"/>
                <a:gd name="connsiteY54" fmla="*/ 355882 h 48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46572" h="489861">
                  <a:moveTo>
                    <a:pt x="138260" y="457270"/>
                  </a:moveTo>
                  <a:cubicBezTo>
                    <a:pt x="120465" y="448182"/>
                    <a:pt x="102198" y="440148"/>
                    <a:pt x="83458" y="433168"/>
                  </a:cubicBezTo>
                  <a:lnTo>
                    <a:pt x="18959" y="-27746"/>
                  </a:lnTo>
                  <a:cubicBezTo>
                    <a:pt x="18814" y="-28691"/>
                    <a:pt x="17942" y="-29382"/>
                    <a:pt x="16962" y="-29273"/>
                  </a:cubicBezTo>
                  <a:cubicBezTo>
                    <a:pt x="16018" y="-29127"/>
                    <a:pt x="15328" y="-28255"/>
                    <a:pt x="15436" y="-27273"/>
                  </a:cubicBezTo>
                  <a:lnTo>
                    <a:pt x="15509" y="-26764"/>
                  </a:lnTo>
                  <a:lnTo>
                    <a:pt x="-3957" y="-17785"/>
                  </a:lnTo>
                  <a:cubicBezTo>
                    <a:pt x="-4247" y="-18476"/>
                    <a:pt x="-5010" y="-18912"/>
                    <a:pt x="-5772" y="-18766"/>
                  </a:cubicBezTo>
                  <a:cubicBezTo>
                    <a:pt x="-6717" y="-18621"/>
                    <a:pt x="-7407" y="-17749"/>
                    <a:pt x="-7298" y="-16767"/>
                  </a:cubicBezTo>
                  <a:lnTo>
                    <a:pt x="26150" y="219961"/>
                  </a:lnTo>
                  <a:cubicBezTo>
                    <a:pt x="26114" y="220142"/>
                    <a:pt x="26114" y="220324"/>
                    <a:pt x="26150" y="220469"/>
                  </a:cubicBezTo>
                  <a:cubicBezTo>
                    <a:pt x="26150" y="220651"/>
                    <a:pt x="26223" y="220797"/>
                    <a:pt x="26332" y="220942"/>
                  </a:cubicBezTo>
                  <a:lnTo>
                    <a:pt x="45434" y="356210"/>
                  </a:lnTo>
                  <a:cubicBezTo>
                    <a:pt x="45325" y="356500"/>
                    <a:pt x="45253" y="356828"/>
                    <a:pt x="45325" y="357155"/>
                  </a:cubicBezTo>
                  <a:cubicBezTo>
                    <a:pt x="45362" y="357483"/>
                    <a:pt x="45507" y="357809"/>
                    <a:pt x="45725" y="358028"/>
                  </a:cubicBezTo>
                  <a:lnTo>
                    <a:pt x="59997" y="459051"/>
                  </a:lnTo>
                  <a:cubicBezTo>
                    <a:pt x="60106" y="459923"/>
                    <a:pt x="60869" y="460577"/>
                    <a:pt x="61740" y="460577"/>
                  </a:cubicBezTo>
                  <a:lnTo>
                    <a:pt x="137498" y="460577"/>
                  </a:lnTo>
                  <a:cubicBezTo>
                    <a:pt x="138296" y="460577"/>
                    <a:pt x="138987" y="460032"/>
                    <a:pt x="139204" y="459233"/>
                  </a:cubicBezTo>
                  <a:cubicBezTo>
                    <a:pt x="139422" y="458433"/>
                    <a:pt x="139023" y="457634"/>
                    <a:pt x="138260" y="457270"/>
                  </a:cubicBezTo>
                  <a:close/>
                  <a:moveTo>
                    <a:pt x="-2540" y="-8261"/>
                  </a:moveTo>
                  <a:lnTo>
                    <a:pt x="18632" y="-4589"/>
                  </a:lnTo>
                  <a:lnTo>
                    <a:pt x="19322" y="354"/>
                  </a:lnTo>
                  <a:lnTo>
                    <a:pt x="-906" y="3335"/>
                  </a:lnTo>
                  <a:lnTo>
                    <a:pt x="-2540" y="-8261"/>
                  </a:lnTo>
                  <a:close/>
                  <a:moveTo>
                    <a:pt x="-361" y="6825"/>
                  </a:moveTo>
                  <a:lnTo>
                    <a:pt x="19867" y="3845"/>
                  </a:lnTo>
                  <a:lnTo>
                    <a:pt x="28801" y="67389"/>
                  </a:lnTo>
                  <a:lnTo>
                    <a:pt x="8645" y="70370"/>
                  </a:lnTo>
                  <a:lnTo>
                    <a:pt x="-361" y="6825"/>
                  </a:lnTo>
                  <a:close/>
                  <a:moveTo>
                    <a:pt x="9081" y="73823"/>
                  </a:moveTo>
                  <a:lnTo>
                    <a:pt x="29201" y="70843"/>
                  </a:lnTo>
                  <a:lnTo>
                    <a:pt x="39224" y="142420"/>
                  </a:lnTo>
                  <a:lnTo>
                    <a:pt x="19177" y="145329"/>
                  </a:lnTo>
                  <a:lnTo>
                    <a:pt x="9081" y="73823"/>
                  </a:lnTo>
                  <a:close/>
                  <a:moveTo>
                    <a:pt x="19686" y="148782"/>
                  </a:moveTo>
                  <a:lnTo>
                    <a:pt x="39733" y="145874"/>
                  </a:lnTo>
                  <a:lnTo>
                    <a:pt x="49465" y="215307"/>
                  </a:lnTo>
                  <a:lnTo>
                    <a:pt x="29527" y="218215"/>
                  </a:lnTo>
                  <a:lnTo>
                    <a:pt x="19686" y="148782"/>
                  </a:lnTo>
                  <a:close/>
                  <a:moveTo>
                    <a:pt x="30000" y="221706"/>
                  </a:moveTo>
                  <a:lnTo>
                    <a:pt x="49937" y="218798"/>
                  </a:lnTo>
                  <a:lnTo>
                    <a:pt x="59017" y="283904"/>
                  </a:lnTo>
                  <a:lnTo>
                    <a:pt x="39151" y="286631"/>
                  </a:lnTo>
                  <a:lnTo>
                    <a:pt x="30000" y="221706"/>
                  </a:lnTo>
                  <a:close/>
                  <a:moveTo>
                    <a:pt x="39660" y="290084"/>
                  </a:moveTo>
                  <a:lnTo>
                    <a:pt x="59525" y="287358"/>
                  </a:lnTo>
                  <a:lnTo>
                    <a:pt x="68605" y="352393"/>
                  </a:lnTo>
                  <a:lnTo>
                    <a:pt x="48775" y="354973"/>
                  </a:lnTo>
                  <a:lnTo>
                    <a:pt x="39660" y="290084"/>
                  </a:lnTo>
                  <a:close/>
                  <a:moveTo>
                    <a:pt x="69113" y="355882"/>
                  </a:moveTo>
                  <a:lnTo>
                    <a:pt x="78083" y="420117"/>
                  </a:lnTo>
                  <a:lnTo>
                    <a:pt x="58327" y="422407"/>
                  </a:lnTo>
                  <a:lnTo>
                    <a:pt x="49284" y="358464"/>
                  </a:lnTo>
                  <a:lnTo>
                    <a:pt x="69113" y="355882"/>
                  </a:lnTo>
                  <a:close/>
                </a:path>
              </a:pathLst>
            </a:custGeom>
            <a:solidFill>
              <a:srgbClr val="191919"/>
            </a:solidFill>
            <a:ln w="363" cap="flat">
              <a:noFill/>
              <a:prstDash val="solid"/>
              <a:miter/>
            </a:ln>
          </p:spPr>
          <p:txBody>
            <a:bodyPr rtlCol="0" anchor="ctr"/>
            <a:lstStyle/>
            <a:p>
              <a:endParaRPr lang="fr-FR"/>
            </a:p>
          </p:txBody>
        </p:sp>
        <p:sp>
          <p:nvSpPr>
            <p:cNvPr id="4806" name="Forme libre 4805">
              <a:extLst>
                <a:ext uri="{FF2B5EF4-FFF2-40B4-BE49-F238E27FC236}">
                  <a16:creationId xmlns:a16="http://schemas.microsoft.com/office/drawing/2014/main" id="{4C1D44BE-EAEF-10AB-606F-F20007EC7841}"/>
                </a:ext>
              </a:extLst>
            </p:cNvPr>
            <p:cNvSpPr/>
            <p:nvPr/>
          </p:nvSpPr>
          <p:spPr>
            <a:xfrm>
              <a:off x="3930835" y="14428856"/>
              <a:ext cx="157628" cy="214189"/>
            </a:xfrm>
            <a:custGeom>
              <a:avLst/>
              <a:gdLst>
                <a:gd name="connsiteX0" fmla="*/ 137752 w 157628"/>
                <a:gd name="connsiteY0" fmla="*/ 151953 h 214189"/>
                <a:gd name="connsiteX1" fmla="*/ 147086 w 157628"/>
                <a:gd name="connsiteY1" fmla="*/ 82811 h 214189"/>
                <a:gd name="connsiteX2" fmla="*/ 93192 w 157628"/>
                <a:gd name="connsiteY2" fmla="*/ 32353 h 214189"/>
                <a:gd name="connsiteX3" fmla="*/ 73653 w 157628"/>
                <a:gd name="connsiteY3" fmla="*/ 29845 h 214189"/>
                <a:gd name="connsiteX4" fmla="*/ 73762 w 157628"/>
                <a:gd name="connsiteY4" fmla="*/ 3126 h 214189"/>
                <a:gd name="connsiteX5" fmla="*/ 59962 w 157628"/>
                <a:gd name="connsiteY5" fmla="*/ 11814 h 214189"/>
                <a:gd name="connsiteX6" fmla="*/ 57056 w 157628"/>
                <a:gd name="connsiteY6" fmla="*/ -12469 h 214189"/>
                <a:gd name="connsiteX7" fmla="*/ 44926 w 157628"/>
                <a:gd name="connsiteY7" fmla="*/ -5016 h 214189"/>
                <a:gd name="connsiteX8" fmla="*/ 39551 w 157628"/>
                <a:gd name="connsiteY8" fmla="*/ -28464 h 214189"/>
                <a:gd name="connsiteX9" fmla="*/ 13331 w 157628"/>
                <a:gd name="connsiteY9" fmla="*/ 7052 h 214189"/>
                <a:gd name="connsiteX10" fmla="*/ -1232 w 157628"/>
                <a:gd name="connsiteY10" fmla="*/ 123598 h 214189"/>
                <a:gd name="connsiteX11" fmla="*/ 57637 w 157628"/>
                <a:gd name="connsiteY11" fmla="*/ 184562 h 214189"/>
                <a:gd name="connsiteX12" fmla="*/ 116798 w 157628"/>
                <a:gd name="connsiteY12" fmla="*/ 172310 h 214189"/>
                <a:gd name="connsiteX13" fmla="*/ 137752 w 157628"/>
                <a:gd name="connsiteY13" fmla="*/ 151953 h 214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628" h="214189">
                  <a:moveTo>
                    <a:pt x="137752" y="151953"/>
                  </a:moveTo>
                  <a:cubicBezTo>
                    <a:pt x="144762" y="142902"/>
                    <a:pt x="159034" y="118109"/>
                    <a:pt x="147086" y="82811"/>
                  </a:cubicBezTo>
                  <a:cubicBezTo>
                    <a:pt x="135138" y="47513"/>
                    <a:pt x="104268" y="34098"/>
                    <a:pt x="93192" y="32353"/>
                  </a:cubicBezTo>
                  <a:lnTo>
                    <a:pt x="73653" y="29845"/>
                  </a:lnTo>
                  <a:cubicBezTo>
                    <a:pt x="73653" y="29845"/>
                    <a:pt x="80698" y="9015"/>
                    <a:pt x="73762" y="3126"/>
                  </a:cubicBezTo>
                  <a:cubicBezTo>
                    <a:pt x="72673" y="3054"/>
                    <a:pt x="63739" y="8215"/>
                    <a:pt x="59962" y="11814"/>
                  </a:cubicBezTo>
                  <a:cubicBezTo>
                    <a:pt x="59962" y="11814"/>
                    <a:pt x="63557" y="-10287"/>
                    <a:pt x="57056" y="-12469"/>
                  </a:cubicBezTo>
                  <a:lnTo>
                    <a:pt x="44926" y="-5016"/>
                  </a:lnTo>
                  <a:cubicBezTo>
                    <a:pt x="44926" y="-5016"/>
                    <a:pt x="46960" y="-30281"/>
                    <a:pt x="39551" y="-28464"/>
                  </a:cubicBezTo>
                  <a:cubicBezTo>
                    <a:pt x="28330" y="-18685"/>
                    <a:pt x="19359" y="-6544"/>
                    <a:pt x="13331" y="7052"/>
                  </a:cubicBezTo>
                  <a:cubicBezTo>
                    <a:pt x="3888" y="29046"/>
                    <a:pt x="-14633" y="72523"/>
                    <a:pt x="-1232" y="123598"/>
                  </a:cubicBezTo>
                  <a:cubicBezTo>
                    <a:pt x="12169" y="174673"/>
                    <a:pt x="57637" y="184562"/>
                    <a:pt x="57637" y="184562"/>
                  </a:cubicBezTo>
                  <a:cubicBezTo>
                    <a:pt x="57637" y="184562"/>
                    <a:pt x="92029" y="190996"/>
                    <a:pt x="116798" y="172310"/>
                  </a:cubicBezTo>
                  <a:cubicBezTo>
                    <a:pt x="141566" y="153626"/>
                    <a:pt x="137752" y="151953"/>
                    <a:pt x="137752" y="151953"/>
                  </a:cubicBezTo>
                  <a:close/>
                </a:path>
              </a:pathLst>
            </a:custGeom>
            <a:solidFill>
              <a:srgbClr val="FFFFFF"/>
            </a:solidFill>
            <a:ln w="363" cap="flat">
              <a:noFill/>
              <a:prstDash val="solid"/>
              <a:miter/>
            </a:ln>
          </p:spPr>
          <p:txBody>
            <a:bodyPr rtlCol="0" anchor="ctr"/>
            <a:lstStyle/>
            <a:p>
              <a:endParaRPr lang="fr-FR"/>
            </a:p>
          </p:txBody>
        </p:sp>
        <p:sp>
          <p:nvSpPr>
            <p:cNvPr id="4807" name="Forme libre 4806">
              <a:extLst>
                <a:ext uri="{FF2B5EF4-FFF2-40B4-BE49-F238E27FC236}">
                  <a16:creationId xmlns:a16="http://schemas.microsoft.com/office/drawing/2014/main" id="{07126454-E60D-0343-CE0D-3A85D8C8D2E9}"/>
                </a:ext>
              </a:extLst>
            </p:cNvPr>
            <p:cNvSpPr/>
            <p:nvPr/>
          </p:nvSpPr>
          <p:spPr>
            <a:xfrm>
              <a:off x="3974581" y="14508198"/>
              <a:ext cx="85054" cy="85137"/>
            </a:xfrm>
            <a:custGeom>
              <a:avLst/>
              <a:gdLst>
                <a:gd name="connsiteX0" fmla="*/ 36572 w 85054"/>
                <a:gd name="connsiteY0" fmla="*/ 56547 h 85137"/>
                <a:gd name="connsiteX1" fmla="*/ 79099 w 85054"/>
                <a:gd name="connsiteY1" fmla="*/ 13978 h 85137"/>
                <a:gd name="connsiteX2" fmla="*/ 36572 w 85054"/>
                <a:gd name="connsiteY2" fmla="*/ -28590 h 85137"/>
                <a:gd name="connsiteX3" fmla="*/ -5955 w 85054"/>
                <a:gd name="connsiteY3" fmla="*/ 13978 h 85137"/>
                <a:gd name="connsiteX4" fmla="*/ 36572 w 85054"/>
                <a:gd name="connsiteY4" fmla="*/ 56547 h 85137"/>
                <a:gd name="connsiteX5" fmla="*/ 36572 w 85054"/>
                <a:gd name="connsiteY5" fmla="*/ 56547 h 85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054" h="85137">
                  <a:moveTo>
                    <a:pt x="36572" y="56547"/>
                  </a:moveTo>
                  <a:cubicBezTo>
                    <a:pt x="60069" y="56547"/>
                    <a:pt x="79099" y="37498"/>
                    <a:pt x="79099" y="13978"/>
                  </a:cubicBezTo>
                  <a:cubicBezTo>
                    <a:pt x="79099" y="-9542"/>
                    <a:pt x="60069" y="-28590"/>
                    <a:pt x="36572" y="-28590"/>
                  </a:cubicBezTo>
                  <a:cubicBezTo>
                    <a:pt x="13075" y="-28590"/>
                    <a:pt x="-5955" y="-9542"/>
                    <a:pt x="-5955" y="13978"/>
                  </a:cubicBezTo>
                  <a:cubicBezTo>
                    <a:pt x="-5991" y="37498"/>
                    <a:pt x="13075" y="56547"/>
                    <a:pt x="36572" y="56547"/>
                  </a:cubicBezTo>
                  <a:lnTo>
                    <a:pt x="36572" y="56547"/>
                  </a:lnTo>
                  <a:close/>
                </a:path>
              </a:pathLst>
            </a:custGeom>
            <a:solidFill>
              <a:srgbClr val="FFFFFF"/>
            </a:solidFill>
            <a:ln w="363" cap="flat">
              <a:noFill/>
              <a:prstDash val="solid"/>
              <a:miter/>
            </a:ln>
          </p:spPr>
          <p:txBody>
            <a:bodyPr rtlCol="0" anchor="ctr"/>
            <a:lstStyle/>
            <a:p>
              <a:endParaRPr lang="fr-FR"/>
            </a:p>
          </p:txBody>
        </p:sp>
        <p:sp>
          <p:nvSpPr>
            <p:cNvPr id="4808" name="Forme libre 4807">
              <a:extLst>
                <a:ext uri="{FF2B5EF4-FFF2-40B4-BE49-F238E27FC236}">
                  <a16:creationId xmlns:a16="http://schemas.microsoft.com/office/drawing/2014/main" id="{E6EEB96F-62F0-FB84-74F7-109FF890DF97}"/>
                </a:ext>
              </a:extLst>
            </p:cNvPr>
            <p:cNvSpPr/>
            <p:nvPr/>
          </p:nvSpPr>
          <p:spPr>
            <a:xfrm>
              <a:off x="3942586" y="14593868"/>
              <a:ext cx="73408" cy="178581"/>
            </a:xfrm>
            <a:custGeom>
              <a:avLst/>
              <a:gdLst>
                <a:gd name="connsiteX0" fmla="*/ 40070 w 73408"/>
                <a:gd name="connsiteY0" fmla="*/ -27092 h 178581"/>
                <a:gd name="connsiteX1" fmla="*/ 1029 w 73408"/>
                <a:gd name="connsiteY1" fmla="*/ -14550 h 178581"/>
                <a:gd name="connsiteX2" fmla="*/ -5690 w 73408"/>
                <a:gd name="connsiteY2" fmla="*/ 66553 h 178581"/>
                <a:gd name="connsiteX3" fmla="*/ 5096 w 73408"/>
                <a:gd name="connsiteY3" fmla="*/ 149691 h 178581"/>
                <a:gd name="connsiteX4" fmla="*/ 12977 w 73408"/>
                <a:gd name="connsiteY4" fmla="*/ 134823 h 178581"/>
                <a:gd name="connsiteX5" fmla="*/ 29574 w 73408"/>
                <a:gd name="connsiteY5" fmla="*/ 133659 h 178581"/>
                <a:gd name="connsiteX6" fmla="*/ 47042 w 73408"/>
                <a:gd name="connsiteY6" fmla="*/ 88437 h 178581"/>
                <a:gd name="connsiteX7" fmla="*/ 61315 w 73408"/>
                <a:gd name="connsiteY7" fmla="*/ 37108 h 178581"/>
                <a:gd name="connsiteX8" fmla="*/ 62187 w 73408"/>
                <a:gd name="connsiteY8" fmla="*/ -11314 h 178581"/>
                <a:gd name="connsiteX9" fmla="*/ 40070 w 73408"/>
                <a:gd name="connsiteY9" fmla="*/ -27092 h 17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408" h="178581">
                  <a:moveTo>
                    <a:pt x="40070" y="-27092"/>
                  </a:moveTo>
                  <a:cubicBezTo>
                    <a:pt x="25216" y="-31163"/>
                    <a:pt x="8874" y="-28837"/>
                    <a:pt x="1029" y="-14550"/>
                  </a:cubicBezTo>
                  <a:cubicBezTo>
                    <a:pt x="-6852" y="-263"/>
                    <a:pt x="-5980" y="30382"/>
                    <a:pt x="-5690" y="66553"/>
                  </a:cubicBezTo>
                  <a:cubicBezTo>
                    <a:pt x="-5399" y="102724"/>
                    <a:pt x="158" y="150273"/>
                    <a:pt x="5096" y="149691"/>
                  </a:cubicBezTo>
                  <a:cubicBezTo>
                    <a:pt x="10036" y="149109"/>
                    <a:pt x="12977" y="134823"/>
                    <a:pt x="12977" y="134823"/>
                  </a:cubicBezTo>
                  <a:cubicBezTo>
                    <a:pt x="12977" y="134823"/>
                    <a:pt x="19696" y="141258"/>
                    <a:pt x="29574" y="133659"/>
                  </a:cubicBezTo>
                  <a:cubicBezTo>
                    <a:pt x="39489" y="126062"/>
                    <a:pt x="47042" y="88437"/>
                    <a:pt x="47042" y="88437"/>
                  </a:cubicBezTo>
                  <a:lnTo>
                    <a:pt x="61315" y="37108"/>
                  </a:lnTo>
                  <a:cubicBezTo>
                    <a:pt x="61315" y="37108"/>
                    <a:pt x="74716" y="5590"/>
                    <a:pt x="62187" y="-11314"/>
                  </a:cubicBezTo>
                  <a:cubicBezTo>
                    <a:pt x="51437" y="-25929"/>
                    <a:pt x="40070" y="-27092"/>
                    <a:pt x="40070" y="-27092"/>
                  </a:cubicBezTo>
                  <a:close/>
                </a:path>
              </a:pathLst>
            </a:custGeom>
            <a:solidFill>
              <a:srgbClr val="FFD26C"/>
            </a:solidFill>
            <a:ln w="363" cap="flat">
              <a:noFill/>
              <a:prstDash val="solid"/>
              <a:miter/>
            </a:ln>
          </p:spPr>
          <p:txBody>
            <a:bodyPr rtlCol="0" anchor="ctr"/>
            <a:lstStyle/>
            <a:p>
              <a:endParaRPr lang="fr-FR"/>
            </a:p>
          </p:txBody>
        </p:sp>
        <p:sp>
          <p:nvSpPr>
            <p:cNvPr id="4809" name="Forme libre 4808">
              <a:extLst>
                <a:ext uri="{FF2B5EF4-FFF2-40B4-BE49-F238E27FC236}">
                  <a16:creationId xmlns:a16="http://schemas.microsoft.com/office/drawing/2014/main" id="{7987E578-87E0-0CCE-241F-E6FA09A2BA7C}"/>
                </a:ext>
              </a:extLst>
            </p:cNvPr>
            <p:cNvSpPr/>
            <p:nvPr/>
          </p:nvSpPr>
          <p:spPr>
            <a:xfrm>
              <a:off x="3972801" y="14506416"/>
              <a:ext cx="88576" cy="88664"/>
            </a:xfrm>
            <a:custGeom>
              <a:avLst/>
              <a:gdLst>
                <a:gd name="connsiteX0" fmla="*/ 38352 w 88576"/>
                <a:gd name="connsiteY0" fmla="*/ -28590 h 88664"/>
                <a:gd name="connsiteX1" fmla="*/ -5955 w 88576"/>
                <a:gd name="connsiteY1" fmla="*/ 15724 h 88664"/>
                <a:gd name="connsiteX2" fmla="*/ 38316 w 88576"/>
                <a:gd name="connsiteY2" fmla="*/ 60075 h 88664"/>
                <a:gd name="connsiteX3" fmla="*/ 55275 w 88576"/>
                <a:gd name="connsiteY3" fmla="*/ 56693 h 88664"/>
                <a:gd name="connsiteX4" fmla="*/ 82622 w 88576"/>
                <a:gd name="connsiteY4" fmla="*/ 15724 h 88664"/>
                <a:gd name="connsiteX5" fmla="*/ 38352 w 88576"/>
                <a:gd name="connsiteY5" fmla="*/ -28590 h 88664"/>
                <a:gd name="connsiteX6" fmla="*/ 68640 w 88576"/>
                <a:gd name="connsiteY6" fmla="*/ 43097 h 88664"/>
                <a:gd name="connsiteX7" fmla="*/ 24370 w 88576"/>
                <a:gd name="connsiteY7" fmla="*/ 2346 h 88664"/>
                <a:gd name="connsiteX8" fmla="*/ -2323 w 88576"/>
                <a:gd name="connsiteY8" fmla="*/ 13288 h 88664"/>
                <a:gd name="connsiteX9" fmla="*/ 40821 w 88576"/>
                <a:gd name="connsiteY9" fmla="*/ -25064 h 88664"/>
                <a:gd name="connsiteX10" fmla="*/ 54186 w 88576"/>
                <a:gd name="connsiteY10" fmla="*/ -21937 h 88664"/>
                <a:gd name="connsiteX11" fmla="*/ 78228 w 88576"/>
                <a:gd name="connsiteY11" fmla="*/ 6854 h 88664"/>
                <a:gd name="connsiteX12" fmla="*/ 68640 w 88576"/>
                <a:gd name="connsiteY12" fmla="*/ 43097 h 88664"/>
                <a:gd name="connsiteX13" fmla="*/ 68640 w 88576"/>
                <a:gd name="connsiteY13" fmla="*/ 43097 h 8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8576" h="88664">
                  <a:moveTo>
                    <a:pt x="38352" y="-28590"/>
                  </a:moveTo>
                  <a:cubicBezTo>
                    <a:pt x="13874" y="-28590"/>
                    <a:pt x="-5955" y="-8741"/>
                    <a:pt x="-5955" y="15724"/>
                  </a:cubicBezTo>
                  <a:cubicBezTo>
                    <a:pt x="-5955" y="40189"/>
                    <a:pt x="13874" y="60075"/>
                    <a:pt x="38316" y="60075"/>
                  </a:cubicBezTo>
                  <a:cubicBezTo>
                    <a:pt x="44126" y="60075"/>
                    <a:pt x="49901" y="58910"/>
                    <a:pt x="55275" y="56693"/>
                  </a:cubicBezTo>
                  <a:cubicBezTo>
                    <a:pt x="71836" y="49822"/>
                    <a:pt x="82622" y="33645"/>
                    <a:pt x="82622" y="15724"/>
                  </a:cubicBezTo>
                  <a:cubicBezTo>
                    <a:pt x="82622" y="-8741"/>
                    <a:pt x="62793" y="-28553"/>
                    <a:pt x="38352" y="-28590"/>
                  </a:cubicBezTo>
                  <a:close/>
                  <a:moveTo>
                    <a:pt x="68640" y="43097"/>
                  </a:moveTo>
                  <a:cubicBezTo>
                    <a:pt x="67660" y="19614"/>
                    <a:pt x="47830" y="1365"/>
                    <a:pt x="24370" y="2346"/>
                  </a:cubicBezTo>
                  <a:cubicBezTo>
                    <a:pt x="14455" y="2782"/>
                    <a:pt x="5013" y="6636"/>
                    <a:pt x="-2323" y="13288"/>
                  </a:cubicBezTo>
                  <a:cubicBezTo>
                    <a:pt x="-979" y="-9214"/>
                    <a:pt x="18305" y="-26409"/>
                    <a:pt x="40821" y="-25064"/>
                  </a:cubicBezTo>
                  <a:cubicBezTo>
                    <a:pt x="45434" y="-24773"/>
                    <a:pt x="49937" y="-23755"/>
                    <a:pt x="54186" y="-21937"/>
                  </a:cubicBezTo>
                  <a:cubicBezTo>
                    <a:pt x="66388" y="-16811"/>
                    <a:pt x="75359" y="-6087"/>
                    <a:pt x="78228" y="6854"/>
                  </a:cubicBezTo>
                  <a:cubicBezTo>
                    <a:pt x="81097" y="19759"/>
                    <a:pt x="77538" y="33282"/>
                    <a:pt x="68640" y="43097"/>
                  </a:cubicBezTo>
                  <a:lnTo>
                    <a:pt x="68640" y="43097"/>
                  </a:lnTo>
                  <a:close/>
                </a:path>
              </a:pathLst>
            </a:custGeom>
            <a:solidFill>
              <a:srgbClr val="191919"/>
            </a:solidFill>
            <a:ln w="363" cap="flat">
              <a:noFill/>
              <a:prstDash val="solid"/>
              <a:miter/>
            </a:ln>
          </p:spPr>
          <p:txBody>
            <a:bodyPr rtlCol="0" anchor="ctr"/>
            <a:lstStyle/>
            <a:p>
              <a:endParaRPr lang="fr-FR"/>
            </a:p>
          </p:txBody>
        </p:sp>
        <p:sp>
          <p:nvSpPr>
            <p:cNvPr id="4810" name="Forme libre 4809">
              <a:extLst>
                <a:ext uri="{FF2B5EF4-FFF2-40B4-BE49-F238E27FC236}">
                  <a16:creationId xmlns:a16="http://schemas.microsoft.com/office/drawing/2014/main" id="{B20B5FA2-AF95-8866-D80F-0C99DB783099}"/>
                </a:ext>
              </a:extLst>
            </p:cNvPr>
            <p:cNvSpPr/>
            <p:nvPr/>
          </p:nvSpPr>
          <p:spPr>
            <a:xfrm>
              <a:off x="3929695" y="14427257"/>
              <a:ext cx="160265" cy="346750"/>
            </a:xfrm>
            <a:custGeom>
              <a:avLst/>
              <a:gdLst>
                <a:gd name="connsiteX0" fmla="*/ 65023 w 160265"/>
                <a:gd name="connsiteY0" fmla="*/ 245235 h 346750"/>
                <a:gd name="connsiteX1" fmla="*/ 78968 w 160265"/>
                <a:gd name="connsiteY1" fmla="*/ 188707 h 346750"/>
                <a:gd name="connsiteX2" fmla="*/ 154217 w 160265"/>
                <a:gd name="connsiteY2" fmla="*/ 104986 h 346750"/>
                <a:gd name="connsiteX3" fmla="*/ 131591 w 160265"/>
                <a:gd name="connsiteY3" fmla="*/ 53438 h 346750"/>
                <a:gd name="connsiteX4" fmla="*/ 77225 w 160265"/>
                <a:gd name="connsiteY4" fmla="*/ 29592 h 346750"/>
                <a:gd name="connsiteX5" fmla="*/ 76281 w 160265"/>
                <a:gd name="connsiteY5" fmla="*/ 3527 h 346750"/>
                <a:gd name="connsiteX6" fmla="*/ 74465 w 160265"/>
                <a:gd name="connsiteY6" fmla="*/ 2873 h 346750"/>
                <a:gd name="connsiteX7" fmla="*/ 62989 w 160265"/>
                <a:gd name="connsiteY7" fmla="*/ 9743 h 346750"/>
                <a:gd name="connsiteX8" fmla="*/ 59139 w 160265"/>
                <a:gd name="connsiteY8" fmla="*/ -12542 h 346750"/>
                <a:gd name="connsiteX9" fmla="*/ 57396 w 160265"/>
                <a:gd name="connsiteY9" fmla="*/ -12614 h 346750"/>
                <a:gd name="connsiteX10" fmla="*/ 47845 w 160265"/>
                <a:gd name="connsiteY10" fmla="*/ -6507 h 346750"/>
                <a:gd name="connsiteX11" fmla="*/ 45993 w 160265"/>
                <a:gd name="connsiteY11" fmla="*/ -22938 h 346750"/>
                <a:gd name="connsiteX12" fmla="*/ 41671 w 160265"/>
                <a:gd name="connsiteY12" fmla="*/ -28463 h 346750"/>
                <a:gd name="connsiteX13" fmla="*/ 39528 w 160265"/>
                <a:gd name="connsiteY13" fmla="*/ -28173 h 346750"/>
                <a:gd name="connsiteX14" fmla="*/ -3943 w 160265"/>
                <a:gd name="connsiteY14" fmla="*/ 62309 h 346750"/>
                <a:gd name="connsiteX15" fmla="*/ -4706 w 160265"/>
                <a:gd name="connsiteY15" fmla="*/ 109386 h 346750"/>
                <a:gd name="connsiteX16" fmla="*/ 11092 w 160265"/>
                <a:gd name="connsiteY16" fmla="*/ 154936 h 346750"/>
                <a:gd name="connsiteX17" fmla="*/ 5790 w 160265"/>
                <a:gd name="connsiteY17" fmla="*/ 180418 h 346750"/>
                <a:gd name="connsiteX18" fmla="*/ 6371 w 160265"/>
                <a:gd name="connsiteY18" fmla="*/ 252214 h 346750"/>
                <a:gd name="connsiteX19" fmla="*/ 7896 w 160265"/>
                <a:gd name="connsiteY19" fmla="*/ 277225 h 346750"/>
                <a:gd name="connsiteX20" fmla="*/ 10692 w 160265"/>
                <a:gd name="connsiteY20" fmla="*/ 301654 h 346750"/>
                <a:gd name="connsiteX21" fmla="*/ 17847 w 160265"/>
                <a:gd name="connsiteY21" fmla="*/ 318049 h 346750"/>
                <a:gd name="connsiteX22" fmla="*/ 18137 w 160265"/>
                <a:gd name="connsiteY22" fmla="*/ 318049 h 346750"/>
                <a:gd name="connsiteX23" fmla="*/ 26163 w 160265"/>
                <a:gd name="connsiteY23" fmla="*/ 304998 h 346750"/>
                <a:gd name="connsiteX24" fmla="*/ 43777 w 160265"/>
                <a:gd name="connsiteY24" fmla="*/ 301436 h 346750"/>
                <a:gd name="connsiteX25" fmla="*/ 58449 w 160265"/>
                <a:gd name="connsiteY25" fmla="*/ 267191 h 346750"/>
                <a:gd name="connsiteX26" fmla="*/ 65023 w 160265"/>
                <a:gd name="connsiteY26" fmla="*/ 245235 h 346750"/>
                <a:gd name="connsiteX27" fmla="*/ -1292 w 160265"/>
                <a:gd name="connsiteY27" fmla="*/ 108913 h 346750"/>
                <a:gd name="connsiteX28" fmla="*/ -529 w 160265"/>
                <a:gd name="connsiteY28" fmla="*/ 62817 h 346750"/>
                <a:gd name="connsiteX29" fmla="*/ 40799 w 160265"/>
                <a:gd name="connsiteY29" fmla="*/ -24501 h 346750"/>
                <a:gd name="connsiteX30" fmla="*/ 43886 w 160265"/>
                <a:gd name="connsiteY30" fmla="*/ -3162 h 346750"/>
                <a:gd name="connsiteX31" fmla="*/ 23912 w 160265"/>
                <a:gd name="connsiteY31" fmla="*/ 26647 h 346750"/>
                <a:gd name="connsiteX32" fmla="*/ 25110 w 160265"/>
                <a:gd name="connsiteY32" fmla="*/ 28792 h 346750"/>
                <a:gd name="connsiteX33" fmla="*/ 25582 w 160265"/>
                <a:gd name="connsiteY33" fmla="*/ 28865 h 346750"/>
                <a:gd name="connsiteX34" fmla="*/ 27289 w 160265"/>
                <a:gd name="connsiteY34" fmla="*/ 27592 h 346750"/>
                <a:gd name="connsiteX35" fmla="*/ 57941 w 160265"/>
                <a:gd name="connsiteY35" fmla="*/ -8869 h 346750"/>
                <a:gd name="connsiteX36" fmla="*/ 58594 w 160265"/>
                <a:gd name="connsiteY36" fmla="*/ 14650 h 346750"/>
                <a:gd name="connsiteX37" fmla="*/ 51186 w 160265"/>
                <a:gd name="connsiteY37" fmla="*/ 26320 h 346750"/>
                <a:gd name="connsiteX38" fmla="*/ 51113 w 160265"/>
                <a:gd name="connsiteY38" fmla="*/ 27665 h 346750"/>
                <a:gd name="connsiteX39" fmla="*/ 53328 w 160265"/>
                <a:gd name="connsiteY39" fmla="*/ 28755 h 346750"/>
                <a:gd name="connsiteX40" fmla="*/ 54345 w 160265"/>
                <a:gd name="connsiteY40" fmla="*/ 27847 h 346750"/>
                <a:gd name="connsiteX41" fmla="*/ 74211 w 160265"/>
                <a:gd name="connsiteY41" fmla="*/ 6617 h 346750"/>
                <a:gd name="connsiteX42" fmla="*/ 75772 w 160265"/>
                <a:gd name="connsiteY42" fmla="*/ 11633 h 346750"/>
                <a:gd name="connsiteX43" fmla="*/ 73267 w 160265"/>
                <a:gd name="connsiteY43" fmla="*/ 30645 h 346750"/>
                <a:gd name="connsiteX44" fmla="*/ 73267 w 160265"/>
                <a:gd name="connsiteY44" fmla="*/ 30755 h 346750"/>
                <a:gd name="connsiteX45" fmla="*/ 73194 w 160265"/>
                <a:gd name="connsiteY45" fmla="*/ 30937 h 346750"/>
                <a:gd name="connsiteX46" fmla="*/ 73194 w 160265"/>
                <a:gd name="connsiteY46" fmla="*/ 31627 h 346750"/>
                <a:gd name="connsiteX47" fmla="*/ 73267 w 160265"/>
                <a:gd name="connsiteY47" fmla="*/ 31808 h 346750"/>
                <a:gd name="connsiteX48" fmla="*/ 73339 w 160265"/>
                <a:gd name="connsiteY48" fmla="*/ 31990 h 346750"/>
                <a:gd name="connsiteX49" fmla="*/ 73412 w 160265"/>
                <a:gd name="connsiteY49" fmla="*/ 32100 h 346750"/>
                <a:gd name="connsiteX50" fmla="*/ 73521 w 160265"/>
                <a:gd name="connsiteY50" fmla="*/ 32281 h 346750"/>
                <a:gd name="connsiteX51" fmla="*/ 73630 w 160265"/>
                <a:gd name="connsiteY51" fmla="*/ 32391 h 346750"/>
                <a:gd name="connsiteX52" fmla="*/ 73739 w 160265"/>
                <a:gd name="connsiteY52" fmla="*/ 32500 h 346750"/>
                <a:gd name="connsiteX53" fmla="*/ 73847 w 160265"/>
                <a:gd name="connsiteY53" fmla="*/ 32609 h 346750"/>
                <a:gd name="connsiteX54" fmla="*/ 73957 w 160265"/>
                <a:gd name="connsiteY54" fmla="*/ 32717 h 346750"/>
                <a:gd name="connsiteX55" fmla="*/ 74065 w 160265"/>
                <a:gd name="connsiteY55" fmla="*/ 32791 h 346750"/>
                <a:gd name="connsiteX56" fmla="*/ 74138 w 160265"/>
                <a:gd name="connsiteY56" fmla="*/ 32827 h 346750"/>
                <a:gd name="connsiteX57" fmla="*/ 74247 w 160265"/>
                <a:gd name="connsiteY57" fmla="*/ 32827 h 346750"/>
                <a:gd name="connsiteX58" fmla="*/ 74320 w 160265"/>
                <a:gd name="connsiteY58" fmla="*/ 32827 h 346750"/>
                <a:gd name="connsiteX59" fmla="*/ 74429 w 160265"/>
                <a:gd name="connsiteY59" fmla="*/ 32827 h 346750"/>
                <a:gd name="connsiteX60" fmla="*/ 74501 w 160265"/>
                <a:gd name="connsiteY60" fmla="*/ 32864 h 346750"/>
                <a:gd name="connsiteX61" fmla="*/ 74610 w 160265"/>
                <a:gd name="connsiteY61" fmla="*/ 32936 h 346750"/>
                <a:gd name="connsiteX62" fmla="*/ 74973 w 160265"/>
                <a:gd name="connsiteY62" fmla="*/ 33008 h 346750"/>
                <a:gd name="connsiteX63" fmla="*/ 147317 w 160265"/>
                <a:gd name="connsiteY63" fmla="*/ 85575 h 346750"/>
                <a:gd name="connsiteX64" fmla="*/ 119679 w 160265"/>
                <a:gd name="connsiteY64" fmla="*/ 170675 h 346750"/>
                <a:gd name="connsiteX65" fmla="*/ 75954 w 160265"/>
                <a:gd name="connsiteY65" fmla="*/ 154172 h 346750"/>
                <a:gd name="connsiteX66" fmla="*/ 53692 w 160265"/>
                <a:gd name="connsiteY66" fmla="*/ 137995 h 346750"/>
                <a:gd name="connsiteX67" fmla="*/ 22205 w 160265"/>
                <a:gd name="connsiteY67" fmla="*/ 141448 h 346750"/>
                <a:gd name="connsiteX68" fmla="*/ 13126 w 160265"/>
                <a:gd name="connsiteY68" fmla="*/ 151373 h 346750"/>
                <a:gd name="connsiteX69" fmla="*/ -1292 w 160265"/>
                <a:gd name="connsiteY69" fmla="*/ 108913 h 346750"/>
                <a:gd name="connsiteX70" fmla="*/ -1292 w 160265"/>
                <a:gd name="connsiteY70" fmla="*/ 108913 h 346750"/>
                <a:gd name="connsiteX71" fmla="*/ 76862 w 160265"/>
                <a:gd name="connsiteY71" fmla="*/ 181436 h 346750"/>
                <a:gd name="connsiteX72" fmla="*/ 58812 w 160265"/>
                <a:gd name="connsiteY72" fmla="*/ 253850 h 346750"/>
                <a:gd name="connsiteX73" fmla="*/ 42143 w 160265"/>
                <a:gd name="connsiteY73" fmla="*/ 297727 h 346750"/>
                <a:gd name="connsiteX74" fmla="*/ 27289 w 160265"/>
                <a:gd name="connsiteY74" fmla="*/ 301145 h 346750"/>
                <a:gd name="connsiteX75" fmla="*/ 40545 w 160265"/>
                <a:gd name="connsiteY75" fmla="*/ 247162 h 346750"/>
                <a:gd name="connsiteX76" fmla="*/ 48862 w 160265"/>
                <a:gd name="connsiteY76" fmla="*/ 205392 h 346750"/>
                <a:gd name="connsiteX77" fmla="*/ 47554 w 160265"/>
                <a:gd name="connsiteY77" fmla="*/ 203284 h 346750"/>
                <a:gd name="connsiteX78" fmla="*/ 45448 w 160265"/>
                <a:gd name="connsiteY78" fmla="*/ 204592 h 346750"/>
                <a:gd name="connsiteX79" fmla="*/ 45411 w 160265"/>
                <a:gd name="connsiteY79" fmla="*/ 204739 h 346750"/>
                <a:gd name="connsiteX80" fmla="*/ 34589 w 160265"/>
                <a:gd name="connsiteY80" fmla="*/ 258648 h 346750"/>
                <a:gd name="connsiteX81" fmla="*/ 25256 w 160265"/>
                <a:gd name="connsiteY81" fmla="*/ 296564 h 346750"/>
                <a:gd name="connsiteX82" fmla="*/ 18101 w 160265"/>
                <a:gd name="connsiteY82" fmla="*/ 314596 h 346750"/>
                <a:gd name="connsiteX83" fmla="*/ 10511 w 160265"/>
                <a:gd name="connsiteY83" fmla="*/ 263847 h 346750"/>
                <a:gd name="connsiteX84" fmla="*/ 9276 w 160265"/>
                <a:gd name="connsiteY84" fmla="*/ 180600 h 346750"/>
                <a:gd name="connsiteX85" fmla="*/ 24093 w 160265"/>
                <a:gd name="connsiteY85" fmla="*/ 144320 h 346750"/>
                <a:gd name="connsiteX86" fmla="*/ 40763 w 160265"/>
                <a:gd name="connsiteY86" fmla="*/ 139486 h 346750"/>
                <a:gd name="connsiteX87" fmla="*/ 52420 w 160265"/>
                <a:gd name="connsiteY87" fmla="*/ 141339 h 346750"/>
                <a:gd name="connsiteX88" fmla="*/ 76862 w 160265"/>
                <a:gd name="connsiteY88" fmla="*/ 181436 h 346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160265" h="346750">
                  <a:moveTo>
                    <a:pt x="65023" y="245235"/>
                  </a:moveTo>
                  <a:cubicBezTo>
                    <a:pt x="70434" y="225968"/>
                    <a:pt x="75845" y="204156"/>
                    <a:pt x="78968" y="188707"/>
                  </a:cubicBezTo>
                  <a:cubicBezTo>
                    <a:pt x="122839" y="186381"/>
                    <a:pt x="156505" y="148901"/>
                    <a:pt x="154217" y="104986"/>
                  </a:cubicBezTo>
                  <a:cubicBezTo>
                    <a:pt x="153200" y="85610"/>
                    <a:pt x="145138" y="67289"/>
                    <a:pt x="131591" y="53438"/>
                  </a:cubicBezTo>
                  <a:cubicBezTo>
                    <a:pt x="117210" y="38789"/>
                    <a:pt x="97744" y="30246"/>
                    <a:pt x="77225" y="29592"/>
                  </a:cubicBezTo>
                  <a:cubicBezTo>
                    <a:pt x="82745" y="12215"/>
                    <a:pt x="76571" y="3854"/>
                    <a:pt x="76281" y="3527"/>
                  </a:cubicBezTo>
                  <a:cubicBezTo>
                    <a:pt x="75845" y="2982"/>
                    <a:pt x="75155" y="2726"/>
                    <a:pt x="74465" y="2873"/>
                  </a:cubicBezTo>
                  <a:cubicBezTo>
                    <a:pt x="70107" y="4145"/>
                    <a:pt x="66148" y="6508"/>
                    <a:pt x="62989" y="9743"/>
                  </a:cubicBezTo>
                  <a:cubicBezTo>
                    <a:pt x="65604" y="-7924"/>
                    <a:pt x="59829" y="-12069"/>
                    <a:pt x="59139" y="-12542"/>
                  </a:cubicBezTo>
                  <a:cubicBezTo>
                    <a:pt x="58594" y="-12868"/>
                    <a:pt x="57941" y="-12905"/>
                    <a:pt x="57396" y="-12614"/>
                  </a:cubicBezTo>
                  <a:cubicBezTo>
                    <a:pt x="54055" y="-10832"/>
                    <a:pt x="50859" y="-8797"/>
                    <a:pt x="47845" y="-6507"/>
                  </a:cubicBezTo>
                  <a:cubicBezTo>
                    <a:pt x="48498" y="-13159"/>
                    <a:pt x="47845" y="-18685"/>
                    <a:pt x="45993" y="-22938"/>
                  </a:cubicBezTo>
                  <a:cubicBezTo>
                    <a:pt x="45121" y="-25156"/>
                    <a:pt x="43632" y="-27083"/>
                    <a:pt x="41671" y="-28463"/>
                  </a:cubicBezTo>
                  <a:cubicBezTo>
                    <a:pt x="40981" y="-28863"/>
                    <a:pt x="40073" y="-28754"/>
                    <a:pt x="39528" y="-28173"/>
                  </a:cubicBezTo>
                  <a:cubicBezTo>
                    <a:pt x="10111" y="1710"/>
                    <a:pt x="-348" y="37517"/>
                    <a:pt x="-3943" y="62309"/>
                  </a:cubicBezTo>
                  <a:cubicBezTo>
                    <a:pt x="-7866" y="89138"/>
                    <a:pt x="-4815" y="108622"/>
                    <a:pt x="-4706" y="109386"/>
                  </a:cubicBezTo>
                  <a:cubicBezTo>
                    <a:pt x="-2490" y="127017"/>
                    <a:pt x="2921" y="142466"/>
                    <a:pt x="11092" y="154936"/>
                  </a:cubicBezTo>
                  <a:cubicBezTo>
                    <a:pt x="7932" y="161696"/>
                    <a:pt x="6153" y="170204"/>
                    <a:pt x="5790" y="180418"/>
                  </a:cubicBezTo>
                  <a:cubicBezTo>
                    <a:pt x="5027" y="200558"/>
                    <a:pt x="5281" y="227967"/>
                    <a:pt x="6371" y="252214"/>
                  </a:cubicBezTo>
                  <a:cubicBezTo>
                    <a:pt x="6298" y="252287"/>
                    <a:pt x="6988" y="268645"/>
                    <a:pt x="7896" y="277225"/>
                  </a:cubicBezTo>
                  <a:cubicBezTo>
                    <a:pt x="8695" y="287077"/>
                    <a:pt x="9639" y="295292"/>
                    <a:pt x="10692" y="301654"/>
                  </a:cubicBezTo>
                  <a:cubicBezTo>
                    <a:pt x="12617" y="313105"/>
                    <a:pt x="14724" y="317830"/>
                    <a:pt x="17847" y="318049"/>
                  </a:cubicBezTo>
                  <a:lnTo>
                    <a:pt x="18137" y="318049"/>
                  </a:lnTo>
                  <a:cubicBezTo>
                    <a:pt x="19990" y="318049"/>
                    <a:pt x="22277" y="316595"/>
                    <a:pt x="26163" y="304998"/>
                  </a:cubicBezTo>
                  <a:cubicBezTo>
                    <a:pt x="29722" y="305943"/>
                    <a:pt x="38584" y="307398"/>
                    <a:pt x="43777" y="301436"/>
                  </a:cubicBezTo>
                  <a:cubicBezTo>
                    <a:pt x="48208" y="296310"/>
                    <a:pt x="53619" y="282169"/>
                    <a:pt x="58449" y="267191"/>
                  </a:cubicBezTo>
                  <a:lnTo>
                    <a:pt x="65023" y="245235"/>
                  </a:lnTo>
                  <a:close/>
                  <a:moveTo>
                    <a:pt x="-1292" y="108913"/>
                  </a:moveTo>
                  <a:cubicBezTo>
                    <a:pt x="-1365" y="108731"/>
                    <a:pt x="-4379" y="89138"/>
                    <a:pt x="-529" y="62817"/>
                  </a:cubicBezTo>
                  <a:cubicBezTo>
                    <a:pt x="2921" y="38897"/>
                    <a:pt x="12944" y="4436"/>
                    <a:pt x="40799" y="-24501"/>
                  </a:cubicBezTo>
                  <a:cubicBezTo>
                    <a:pt x="42615" y="-22465"/>
                    <a:pt x="45993" y="-16613"/>
                    <a:pt x="43886" y="-3162"/>
                  </a:cubicBezTo>
                  <a:cubicBezTo>
                    <a:pt x="34698" y="4835"/>
                    <a:pt x="27798" y="15123"/>
                    <a:pt x="23912" y="26647"/>
                  </a:cubicBezTo>
                  <a:cubicBezTo>
                    <a:pt x="23658" y="27556"/>
                    <a:pt x="24202" y="28537"/>
                    <a:pt x="25110" y="28792"/>
                  </a:cubicBezTo>
                  <a:cubicBezTo>
                    <a:pt x="25256" y="28828"/>
                    <a:pt x="25437" y="28865"/>
                    <a:pt x="25582" y="28865"/>
                  </a:cubicBezTo>
                  <a:cubicBezTo>
                    <a:pt x="26381" y="28865"/>
                    <a:pt x="27035" y="28319"/>
                    <a:pt x="27289" y="27592"/>
                  </a:cubicBezTo>
                  <a:cubicBezTo>
                    <a:pt x="32773" y="12143"/>
                    <a:pt x="43668" y="-835"/>
                    <a:pt x="57941" y="-8869"/>
                  </a:cubicBezTo>
                  <a:cubicBezTo>
                    <a:pt x="59212" y="-7052"/>
                    <a:pt x="61972" y="-1054"/>
                    <a:pt x="58594" y="14650"/>
                  </a:cubicBezTo>
                  <a:cubicBezTo>
                    <a:pt x="55689" y="18250"/>
                    <a:pt x="53220" y="22175"/>
                    <a:pt x="51186" y="26320"/>
                  </a:cubicBezTo>
                  <a:cubicBezTo>
                    <a:pt x="50968" y="26719"/>
                    <a:pt x="50968" y="27229"/>
                    <a:pt x="51113" y="27665"/>
                  </a:cubicBezTo>
                  <a:cubicBezTo>
                    <a:pt x="51440" y="28574"/>
                    <a:pt x="52420" y="29047"/>
                    <a:pt x="53328" y="28755"/>
                  </a:cubicBezTo>
                  <a:cubicBezTo>
                    <a:pt x="53764" y="28611"/>
                    <a:pt x="54127" y="28283"/>
                    <a:pt x="54345" y="27847"/>
                  </a:cubicBezTo>
                  <a:cubicBezTo>
                    <a:pt x="54418" y="27665"/>
                    <a:pt x="62735" y="10507"/>
                    <a:pt x="74211" y="6617"/>
                  </a:cubicBezTo>
                  <a:cubicBezTo>
                    <a:pt x="74973" y="8216"/>
                    <a:pt x="75482" y="9889"/>
                    <a:pt x="75772" y="11633"/>
                  </a:cubicBezTo>
                  <a:cubicBezTo>
                    <a:pt x="76426" y="15414"/>
                    <a:pt x="76462" y="21776"/>
                    <a:pt x="73267" y="30645"/>
                  </a:cubicBezTo>
                  <a:lnTo>
                    <a:pt x="73267" y="30755"/>
                  </a:lnTo>
                  <a:cubicBezTo>
                    <a:pt x="73267" y="30827"/>
                    <a:pt x="73194" y="30864"/>
                    <a:pt x="73194" y="30937"/>
                  </a:cubicBezTo>
                  <a:lnTo>
                    <a:pt x="73194" y="31627"/>
                  </a:lnTo>
                  <a:cubicBezTo>
                    <a:pt x="73194" y="31701"/>
                    <a:pt x="73267" y="31736"/>
                    <a:pt x="73267" y="31808"/>
                  </a:cubicBezTo>
                  <a:cubicBezTo>
                    <a:pt x="73267" y="31882"/>
                    <a:pt x="73339" y="31918"/>
                    <a:pt x="73339" y="31990"/>
                  </a:cubicBezTo>
                  <a:cubicBezTo>
                    <a:pt x="73339" y="32027"/>
                    <a:pt x="73375" y="32064"/>
                    <a:pt x="73412" y="32100"/>
                  </a:cubicBezTo>
                  <a:cubicBezTo>
                    <a:pt x="73412" y="32172"/>
                    <a:pt x="73484" y="32209"/>
                    <a:pt x="73521" y="32281"/>
                  </a:cubicBezTo>
                  <a:cubicBezTo>
                    <a:pt x="73593" y="32354"/>
                    <a:pt x="73593" y="32391"/>
                    <a:pt x="73630" y="32391"/>
                  </a:cubicBezTo>
                  <a:lnTo>
                    <a:pt x="73739" y="32500"/>
                  </a:lnTo>
                  <a:lnTo>
                    <a:pt x="73847" y="32609"/>
                  </a:lnTo>
                  <a:cubicBezTo>
                    <a:pt x="73920" y="32682"/>
                    <a:pt x="73957" y="32682"/>
                    <a:pt x="73957" y="32717"/>
                  </a:cubicBezTo>
                  <a:cubicBezTo>
                    <a:pt x="73993" y="32717"/>
                    <a:pt x="74029" y="32754"/>
                    <a:pt x="74065" y="32791"/>
                  </a:cubicBezTo>
                  <a:cubicBezTo>
                    <a:pt x="74102" y="32827"/>
                    <a:pt x="74102" y="32827"/>
                    <a:pt x="74138" y="32827"/>
                  </a:cubicBezTo>
                  <a:cubicBezTo>
                    <a:pt x="74174" y="32827"/>
                    <a:pt x="74211" y="32827"/>
                    <a:pt x="74247" y="32827"/>
                  </a:cubicBezTo>
                  <a:lnTo>
                    <a:pt x="74320" y="32827"/>
                  </a:lnTo>
                  <a:cubicBezTo>
                    <a:pt x="74356" y="32827"/>
                    <a:pt x="74392" y="32827"/>
                    <a:pt x="74429" y="32827"/>
                  </a:cubicBezTo>
                  <a:cubicBezTo>
                    <a:pt x="74465" y="32827"/>
                    <a:pt x="74501" y="32864"/>
                    <a:pt x="74501" y="32864"/>
                  </a:cubicBezTo>
                  <a:cubicBezTo>
                    <a:pt x="74574" y="32864"/>
                    <a:pt x="74574" y="32864"/>
                    <a:pt x="74610" y="32936"/>
                  </a:cubicBezTo>
                  <a:cubicBezTo>
                    <a:pt x="74719" y="32936"/>
                    <a:pt x="74828" y="33008"/>
                    <a:pt x="74973" y="33008"/>
                  </a:cubicBezTo>
                  <a:cubicBezTo>
                    <a:pt x="107913" y="33008"/>
                    <a:pt x="137111" y="54239"/>
                    <a:pt x="147317" y="85575"/>
                  </a:cubicBezTo>
                  <a:cubicBezTo>
                    <a:pt x="157485" y="116947"/>
                    <a:pt x="146336" y="151300"/>
                    <a:pt x="119679" y="170675"/>
                  </a:cubicBezTo>
                  <a:cubicBezTo>
                    <a:pt x="99342" y="181073"/>
                    <a:pt x="80857" y="160352"/>
                    <a:pt x="75954" y="154172"/>
                  </a:cubicBezTo>
                  <a:cubicBezTo>
                    <a:pt x="69707" y="144538"/>
                    <a:pt x="59502" y="139922"/>
                    <a:pt x="53692" y="137995"/>
                  </a:cubicBezTo>
                  <a:cubicBezTo>
                    <a:pt x="45012" y="135087"/>
                    <a:pt x="32265" y="134504"/>
                    <a:pt x="22205" y="141448"/>
                  </a:cubicBezTo>
                  <a:cubicBezTo>
                    <a:pt x="18501" y="144065"/>
                    <a:pt x="15414" y="147446"/>
                    <a:pt x="13126" y="151373"/>
                  </a:cubicBezTo>
                  <a:cubicBezTo>
                    <a:pt x="5644" y="139668"/>
                    <a:pt x="814" y="125234"/>
                    <a:pt x="-1292" y="108913"/>
                  </a:cubicBezTo>
                  <a:lnTo>
                    <a:pt x="-1292" y="108913"/>
                  </a:lnTo>
                  <a:close/>
                  <a:moveTo>
                    <a:pt x="76862" y="181436"/>
                  </a:moveTo>
                  <a:cubicBezTo>
                    <a:pt x="74429" y="195213"/>
                    <a:pt x="58812" y="253850"/>
                    <a:pt x="58812" y="253850"/>
                  </a:cubicBezTo>
                  <a:cubicBezTo>
                    <a:pt x="58812" y="253850"/>
                    <a:pt x="48680" y="287986"/>
                    <a:pt x="42143" y="297727"/>
                  </a:cubicBezTo>
                  <a:cubicBezTo>
                    <a:pt x="38184" y="303653"/>
                    <a:pt x="30122" y="301835"/>
                    <a:pt x="27289" y="301145"/>
                  </a:cubicBezTo>
                  <a:cubicBezTo>
                    <a:pt x="30739" y="288457"/>
                    <a:pt x="40545" y="247162"/>
                    <a:pt x="40545" y="247162"/>
                  </a:cubicBezTo>
                  <a:cubicBezTo>
                    <a:pt x="40545" y="247162"/>
                    <a:pt x="48862" y="205574"/>
                    <a:pt x="48862" y="205392"/>
                  </a:cubicBezTo>
                  <a:cubicBezTo>
                    <a:pt x="49079" y="204447"/>
                    <a:pt x="48498" y="203502"/>
                    <a:pt x="47554" y="203284"/>
                  </a:cubicBezTo>
                  <a:cubicBezTo>
                    <a:pt x="46610" y="203066"/>
                    <a:pt x="45666" y="203648"/>
                    <a:pt x="45448" y="204592"/>
                  </a:cubicBezTo>
                  <a:cubicBezTo>
                    <a:pt x="45448" y="204629"/>
                    <a:pt x="45411" y="204702"/>
                    <a:pt x="45411" y="204739"/>
                  </a:cubicBezTo>
                  <a:cubicBezTo>
                    <a:pt x="45339" y="205028"/>
                    <a:pt x="40472" y="231747"/>
                    <a:pt x="34589" y="258648"/>
                  </a:cubicBezTo>
                  <a:cubicBezTo>
                    <a:pt x="31103" y="274462"/>
                    <a:pt x="27943" y="287185"/>
                    <a:pt x="25256" y="296564"/>
                  </a:cubicBezTo>
                  <a:cubicBezTo>
                    <a:pt x="21043" y="311033"/>
                    <a:pt x="18791" y="314013"/>
                    <a:pt x="18101" y="314596"/>
                  </a:cubicBezTo>
                  <a:cubicBezTo>
                    <a:pt x="16249" y="313032"/>
                    <a:pt x="12726" y="300817"/>
                    <a:pt x="10511" y="263847"/>
                  </a:cubicBezTo>
                  <a:cubicBezTo>
                    <a:pt x="8877" y="236911"/>
                    <a:pt x="8405" y="204156"/>
                    <a:pt x="9276" y="180600"/>
                  </a:cubicBezTo>
                  <a:cubicBezTo>
                    <a:pt x="9930" y="162859"/>
                    <a:pt x="14942" y="150681"/>
                    <a:pt x="24093" y="144320"/>
                  </a:cubicBezTo>
                  <a:cubicBezTo>
                    <a:pt x="29032" y="141048"/>
                    <a:pt x="34843" y="139340"/>
                    <a:pt x="40763" y="139486"/>
                  </a:cubicBezTo>
                  <a:cubicBezTo>
                    <a:pt x="44721" y="139486"/>
                    <a:pt x="48644" y="140139"/>
                    <a:pt x="52420" y="141339"/>
                  </a:cubicBezTo>
                  <a:cubicBezTo>
                    <a:pt x="63533" y="145120"/>
                    <a:pt x="81510" y="155299"/>
                    <a:pt x="76862" y="181436"/>
                  </a:cubicBezTo>
                  <a:close/>
                </a:path>
              </a:pathLst>
            </a:custGeom>
            <a:solidFill>
              <a:srgbClr val="191919"/>
            </a:solidFill>
            <a:ln w="363" cap="flat">
              <a:noFill/>
              <a:prstDash val="solid"/>
              <a:miter/>
            </a:ln>
          </p:spPr>
          <p:txBody>
            <a:bodyPr rtlCol="0" anchor="ctr"/>
            <a:lstStyle/>
            <a:p>
              <a:endParaRPr lang="fr-FR"/>
            </a:p>
          </p:txBody>
        </p:sp>
        <p:sp>
          <p:nvSpPr>
            <p:cNvPr id="4811" name="Forme libre 4810">
              <a:extLst>
                <a:ext uri="{FF2B5EF4-FFF2-40B4-BE49-F238E27FC236}">
                  <a16:creationId xmlns:a16="http://schemas.microsoft.com/office/drawing/2014/main" id="{4B943D10-7421-BC83-ADB7-8F9C0B8F8746}"/>
                </a:ext>
              </a:extLst>
            </p:cNvPr>
            <p:cNvSpPr/>
            <p:nvPr/>
          </p:nvSpPr>
          <p:spPr>
            <a:xfrm>
              <a:off x="4061795" y="14356026"/>
              <a:ext cx="581519" cy="283512"/>
            </a:xfrm>
            <a:custGeom>
              <a:avLst/>
              <a:gdLst>
                <a:gd name="connsiteX0" fmla="*/ 433186 w 581519"/>
                <a:gd name="connsiteY0" fmla="*/ -28472 h 283512"/>
                <a:gd name="connsiteX1" fmla="*/ 311380 w 581519"/>
                <a:gd name="connsiteY1" fmla="*/ 41033 h 283512"/>
                <a:gd name="connsiteX2" fmla="*/ 308946 w 581519"/>
                <a:gd name="connsiteY2" fmla="*/ 181354 h 283512"/>
                <a:gd name="connsiteX3" fmla="*/ 294202 w 581519"/>
                <a:gd name="connsiteY3" fmla="*/ 182118 h 283512"/>
                <a:gd name="connsiteX4" fmla="*/ 186958 w 581519"/>
                <a:gd name="connsiteY4" fmla="*/ 156963 h 283512"/>
                <a:gd name="connsiteX5" fmla="*/ 82656 w 581519"/>
                <a:gd name="connsiteY5" fmla="*/ 131879 h 283512"/>
                <a:gd name="connsiteX6" fmla="*/ -691 w 581519"/>
                <a:gd name="connsiteY6" fmla="*/ 140639 h 283512"/>
                <a:gd name="connsiteX7" fmla="*/ -6502 w 581519"/>
                <a:gd name="connsiteY7" fmla="*/ 158997 h 283512"/>
                <a:gd name="connsiteX8" fmla="*/ 3993 w 581519"/>
                <a:gd name="connsiteY8" fmla="*/ 177683 h 283512"/>
                <a:gd name="connsiteX9" fmla="*/ 158449 w 581519"/>
                <a:gd name="connsiteY9" fmla="*/ 187898 h 283512"/>
                <a:gd name="connsiteX10" fmla="*/ 272956 w 581519"/>
                <a:gd name="connsiteY10" fmla="*/ 219125 h 283512"/>
                <a:gd name="connsiteX11" fmla="*/ 335857 w 581519"/>
                <a:gd name="connsiteY11" fmla="*/ 216253 h 283512"/>
                <a:gd name="connsiteX12" fmla="*/ 536036 w 581519"/>
                <a:gd name="connsiteY12" fmla="*/ 210727 h 283512"/>
                <a:gd name="connsiteX13" fmla="*/ 564726 w 581519"/>
                <a:gd name="connsiteY13" fmla="*/ 165760 h 283512"/>
                <a:gd name="connsiteX14" fmla="*/ 485555 w 581519"/>
                <a:gd name="connsiteY14" fmla="*/ -18403 h 283512"/>
                <a:gd name="connsiteX15" fmla="*/ 433186 w 581519"/>
                <a:gd name="connsiteY15" fmla="*/ -28472 h 28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1519" h="283512">
                  <a:moveTo>
                    <a:pt x="433186" y="-28472"/>
                  </a:moveTo>
                  <a:cubicBezTo>
                    <a:pt x="383178" y="-28435"/>
                    <a:pt x="336874" y="-2044"/>
                    <a:pt x="311380" y="41033"/>
                  </a:cubicBezTo>
                  <a:cubicBezTo>
                    <a:pt x="285885" y="84111"/>
                    <a:pt x="284941" y="137440"/>
                    <a:pt x="308946" y="181354"/>
                  </a:cubicBezTo>
                  <a:cubicBezTo>
                    <a:pt x="304298" y="181755"/>
                    <a:pt x="299395" y="182009"/>
                    <a:pt x="294202" y="182118"/>
                  </a:cubicBezTo>
                  <a:cubicBezTo>
                    <a:pt x="263005" y="182773"/>
                    <a:pt x="186958" y="156963"/>
                    <a:pt x="186958" y="156963"/>
                  </a:cubicBezTo>
                  <a:cubicBezTo>
                    <a:pt x="186958" y="156963"/>
                    <a:pt x="133064" y="140059"/>
                    <a:pt x="82656" y="131879"/>
                  </a:cubicBezTo>
                  <a:cubicBezTo>
                    <a:pt x="32248" y="123700"/>
                    <a:pt x="-691" y="140639"/>
                    <a:pt x="-691" y="140639"/>
                  </a:cubicBezTo>
                  <a:cubicBezTo>
                    <a:pt x="-691" y="140639"/>
                    <a:pt x="-7991" y="149692"/>
                    <a:pt x="-6502" y="158997"/>
                  </a:cubicBezTo>
                  <a:cubicBezTo>
                    <a:pt x="-5049" y="168340"/>
                    <a:pt x="3993" y="175901"/>
                    <a:pt x="3993" y="177683"/>
                  </a:cubicBezTo>
                  <a:cubicBezTo>
                    <a:pt x="56144" y="157543"/>
                    <a:pt x="126672" y="179138"/>
                    <a:pt x="158449" y="187898"/>
                  </a:cubicBezTo>
                  <a:cubicBezTo>
                    <a:pt x="190226" y="196659"/>
                    <a:pt x="222839" y="210364"/>
                    <a:pt x="272956" y="219125"/>
                  </a:cubicBezTo>
                  <a:cubicBezTo>
                    <a:pt x="298305" y="223560"/>
                    <a:pt x="318824" y="221561"/>
                    <a:pt x="335857" y="216253"/>
                  </a:cubicBezTo>
                  <a:cubicBezTo>
                    <a:pt x="392657" y="270054"/>
                    <a:pt x="482287" y="267582"/>
                    <a:pt x="536036" y="210727"/>
                  </a:cubicBezTo>
                  <a:cubicBezTo>
                    <a:pt x="548347" y="197677"/>
                    <a:pt x="558116" y="182409"/>
                    <a:pt x="564726" y="165760"/>
                  </a:cubicBezTo>
                  <a:cubicBezTo>
                    <a:pt x="593670" y="93018"/>
                    <a:pt x="558225" y="10570"/>
                    <a:pt x="485555" y="-18403"/>
                  </a:cubicBezTo>
                  <a:cubicBezTo>
                    <a:pt x="468886" y="-25056"/>
                    <a:pt x="451127" y="-28472"/>
                    <a:pt x="433186" y="-28472"/>
                  </a:cubicBezTo>
                  <a:close/>
                </a:path>
              </a:pathLst>
            </a:custGeom>
            <a:solidFill>
              <a:srgbClr val="FFFFFF"/>
            </a:solidFill>
            <a:ln w="363" cap="flat">
              <a:noFill/>
              <a:prstDash val="solid"/>
              <a:miter/>
            </a:ln>
          </p:spPr>
          <p:txBody>
            <a:bodyPr rtlCol="0" anchor="ctr"/>
            <a:lstStyle/>
            <a:p>
              <a:endParaRPr lang="fr-FR"/>
            </a:p>
          </p:txBody>
        </p:sp>
        <p:grpSp>
          <p:nvGrpSpPr>
            <p:cNvPr id="4812" name="Graphique 2">
              <a:extLst>
                <a:ext uri="{FF2B5EF4-FFF2-40B4-BE49-F238E27FC236}">
                  <a16:creationId xmlns:a16="http://schemas.microsoft.com/office/drawing/2014/main" id="{43356DDD-EEAF-EE22-4382-EA46CE439F8E}"/>
                </a:ext>
              </a:extLst>
            </p:cNvPr>
            <p:cNvGrpSpPr/>
            <p:nvPr/>
          </p:nvGrpSpPr>
          <p:grpSpPr>
            <a:xfrm>
              <a:off x="4075070" y="14354330"/>
              <a:ext cx="569853" cy="286757"/>
              <a:chOff x="4075070" y="14354330"/>
              <a:chExt cx="569853" cy="286757"/>
            </a:xfrm>
            <a:solidFill>
              <a:srgbClr val="191919"/>
            </a:solidFill>
          </p:grpSpPr>
          <p:sp>
            <p:nvSpPr>
              <p:cNvPr id="4818" name="Forme libre 4817">
                <a:extLst>
                  <a:ext uri="{FF2B5EF4-FFF2-40B4-BE49-F238E27FC236}">
                    <a16:creationId xmlns:a16="http://schemas.microsoft.com/office/drawing/2014/main" id="{166C0ADC-E0B0-F967-40B2-6641E473291B}"/>
                  </a:ext>
                </a:extLst>
              </p:cNvPr>
              <p:cNvSpPr/>
              <p:nvPr/>
            </p:nvSpPr>
            <p:spPr>
              <a:xfrm>
                <a:off x="4075070" y="14354330"/>
                <a:ext cx="569853" cy="286757"/>
              </a:xfrm>
              <a:custGeom>
                <a:avLst/>
                <a:gdLst>
                  <a:gd name="connsiteX0" fmla="*/ 521256 w 569853"/>
                  <a:gd name="connsiteY0" fmla="*/ 13466 h 286757"/>
                  <a:gd name="connsiteX1" fmla="*/ 334841 w 569853"/>
                  <a:gd name="connsiteY1" fmla="*/ -420 h 286757"/>
                  <a:gd name="connsiteX2" fmla="*/ 293149 w 569853"/>
                  <a:gd name="connsiteY2" fmla="*/ 181997 h 286757"/>
                  <a:gd name="connsiteX3" fmla="*/ 281020 w 569853"/>
                  <a:gd name="connsiteY3" fmla="*/ 181997 h 286757"/>
                  <a:gd name="connsiteX4" fmla="*/ 183981 w 569853"/>
                  <a:gd name="connsiteY4" fmla="*/ 159531 h 286757"/>
                  <a:gd name="connsiteX5" fmla="*/ -6719 w 569853"/>
                  <a:gd name="connsiteY5" fmla="*/ 137465 h 286757"/>
                  <a:gd name="connsiteX6" fmla="*/ -6356 w 569853"/>
                  <a:gd name="connsiteY6" fmla="*/ 137864 h 286757"/>
                  <a:gd name="connsiteX7" fmla="*/ -4140 w 569853"/>
                  <a:gd name="connsiteY7" fmla="*/ 141464 h 286757"/>
                  <a:gd name="connsiteX8" fmla="*/ 6464 w 569853"/>
                  <a:gd name="connsiteY8" fmla="*/ 172035 h 286757"/>
                  <a:gd name="connsiteX9" fmla="*/ 6936 w 569853"/>
                  <a:gd name="connsiteY9" fmla="*/ 173671 h 286757"/>
                  <a:gd name="connsiteX10" fmla="*/ 7009 w 569853"/>
                  <a:gd name="connsiteY10" fmla="*/ 174908 h 286757"/>
                  <a:gd name="connsiteX11" fmla="*/ 7118 w 569853"/>
                  <a:gd name="connsiteY11" fmla="*/ 175381 h 286757"/>
                  <a:gd name="connsiteX12" fmla="*/ 7190 w 569853"/>
                  <a:gd name="connsiteY12" fmla="*/ 175671 h 286757"/>
                  <a:gd name="connsiteX13" fmla="*/ 180095 w 569853"/>
                  <a:gd name="connsiteY13" fmla="*/ 201409 h 286757"/>
                  <a:gd name="connsiteX14" fmla="*/ 280911 w 569853"/>
                  <a:gd name="connsiteY14" fmla="*/ 224201 h 286757"/>
                  <a:gd name="connsiteX15" fmla="*/ 285414 w 569853"/>
                  <a:gd name="connsiteY15" fmla="*/ 224275 h 286757"/>
                  <a:gd name="connsiteX16" fmla="*/ 322021 w 569853"/>
                  <a:gd name="connsiteY16" fmla="*/ 219622 h 286757"/>
                  <a:gd name="connsiteX17" fmla="*/ 322203 w 569853"/>
                  <a:gd name="connsiteY17" fmla="*/ 219803 h 286757"/>
                  <a:gd name="connsiteX18" fmla="*/ 323728 w 569853"/>
                  <a:gd name="connsiteY18" fmla="*/ 221221 h 286757"/>
                  <a:gd name="connsiteX19" fmla="*/ 324128 w 569853"/>
                  <a:gd name="connsiteY19" fmla="*/ 221621 h 286757"/>
                  <a:gd name="connsiteX20" fmla="*/ 526522 w 569853"/>
                  <a:gd name="connsiteY20" fmla="*/ 210606 h 286757"/>
                  <a:gd name="connsiteX21" fmla="*/ 521256 w 569853"/>
                  <a:gd name="connsiteY21" fmla="*/ 13466 h 286757"/>
                  <a:gd name="connsiteX22" fmla="*/ 521256 w 569853"/>
                  <a:gd name="connsiteY22" fmla="*/ 13466 h 286757"/>
                  <a:gd name="connsiteX23" fmla="*/ 518822 w 569853"/>
                  <a:gd name="connsiteY23" fmla="*/ 213987 h 286757"/>
                  <a:gd name="connsiteX24" fmla="*/ 342286 w 569853"/>
                  <a:gd name="connsiteY24" fmla="*/ 231472 h 286757"/>
                  <a:gd name="connsiteX25" fmla="*/ 363023 w 569853"/>
                  <a:gd name="connsiteY25" fmla="*/ 213696 h 286757"/>
                  <a:gd name="connsiteX26" fmla="*/ 381690 w 569853"/>
                  <a:gd name="connsiteY26" fmla="*/ 202100 h 286757"/>
                  <a:gd name="connsiteX27" fmla="*/ 399013 w 569853"/>
                  <a:gd name="connsiteY27" fmla="*/ 168437 h 286757"/>
                  <a:gd name="connsiteX28" fmla="*/ 398323 w 569853"/>
                  <a:gd name="connsiteY28" fmla="*/ 148261 h 286757"/>
                  <a:gd name="connsiteX29" fmla="*/ 398250 w 569853"/>
                  <a:gd name="connsiteY29" fmla="*/ 148152 h 286757"/>
                  <a:gd name="connsiteX30" fmla="*/ 398178 w 569853"/>
                  <a:gd name="connsiteY30" fmla="*/ 148043 h 286757"/>
                  <a:gd name="connsiteX31" fmla="*/ 398105 w 569853"/>
                  <a:gd name="connsiteY31" fmla="*/ 147861 h 286757"/>
                  <a:gd name="connsiteX32" fmla="*/ 398033 w 569853"/>
                  <a:gd name="connsiteY32" fmla="*/ 147753 h 286757"/>
                  <a:gd name="connsiteX33" fmla="*/ 397851 w 569853"/>
                  <a:gd name="connsiteY33" fmla="*/ 147534 h 286757"/>
                  <a:gd name="connsiteX34" fmla="*/ 397778 w 569853"/>
                  <a:gd name="connsiteY34" fmla="*/ 147425 h 286757"/>
                  <a:gd name="connsiteX35" fmla="*/ 397597 w 569853"/>
                  <a:gd name="connsiteY35" fmla="*/ 147243 h 286757"/>
                  <a:gd name="connsiteX36" fmla="*/ 397488 w 569853"/>
                  <a:gd name="connsiteY36" fmla="*/ 147134 h 286757"/>
                  <a:gd name="connsiteX37" fmla="*/ 397379 w 569853"/>
                  <a:gd name="connsiteY37" fmla="*/ 147062 h 286757"/>
                  <a:gd name="connsiteX38" fmla="*/ 397306 w 569853"/>
                  <a:gd name="connsiteY38" fmla="*/ 147026 h 286757"/>
                  <a:gd name="connsiteX39" fmla="*/ 397197 w 569853"/>
                  <a:gd name="connsiteY39" fmla="*/ 147026 h 286757"/>
                  <a:gd name="connsiteX40" fmla="*/ 397088 w 569853"/>
                  <a:gd name="connsiteY40" fmla="*/ 146952 h 286757"/>
                  <a:gd name="connsiteX41" fmla="*/ 396979 w 569853"/>
                  <a:gd name="connsiteY41" fmla="*/ 146880 h 286757"/>
                  <a:gd name="connsiteX42" fmla="*/ 396870 w 569853"/>
                  <a:gd name="connsiteY42" fmla="*/ 146880 h 286757"/>
                  <a:gd name="connsiteX43" fmla="*/ 394836 w 569853"/>
                  <a:gd name="connsiteY43" fmla="*/ 148117 h 286757"/>
                  <a:gd name="connsiteX44" fmla="*/ 372211 w 569853"/>
                  <a:gd name="connsiteY44" fmla="*/ 185523 h 286757"/>
                  <a:gd name="connsiteX45" fmla="*/ 337420 w 569853"/>
                  <a:gd name="connsiteY45" fmla="*/ 210606 h 286757"/>
                  <a:gd name="connsiteX46" fmla="*/ 280947 w 569853"/>
                  <a:gd name="connsiteY46" fmla="*/ 220930 h 286757"/>
                  <a:gd name="connsiteX47" fmla="*/ 181076 w 569853"/>
                  <a:gd name="connsiteY47" fmla="*/ 198283 h 286757"/>
                  <a:gd name="connsiteX48" fmla="*/ 52223 w 569853"/>
                  <a:gd name="connsiteY48" fmla="*/ 169528 h 286757"/>
                  <a:gd name="connsiteX49" fmla="*/ 19139 w 569853"/>
                  <a:gd name="connsiteY49" fmla="*/ 134883 h 286757"/>
                  <a:gd name="connsiteX50" fmla="*/ 183037 w 569853"/>
                  <a:gd name="connsiteY50" fmla="*/ 163057 h 286757"/>
                  <a:gd name="connsiteX51" fmla="*/ 280874 w 569853"/>
                  <a:gd name="connsiteY51" fmla="*/ 185632 h 286757"/>
                  <a:gd name="connsiteX52" fmla="*/ 286939 w 569853"/>
                  <a:gd name="connsiteY52" fmla="*/ 185741 h 286757"/>
                  <a:gd name="connsiteX53" fmla="*/ 353435 w 569853"/>
                  <a:gd name="connsiteY53" fmla="*/ 157386 h 286757"/>
                  <a:gd name="connsiteX54" fmla="*/ 369233 w 569853"/>
                  <a:gd name="connsiteY54" fmla="*/ 126413 h 286757"/>
                  <a:gd name="connsiteX55" fmla="*/ 368979 w 569853"/>
                  <a:gd name="connsiteY55" fmla="*/ 125105 h 286757"/>
                  <a:gd name="connsiteX56" fmla="*/ 367853 w 569853"/>
                  <a:gd name="connsiteY56" fmla="*/ 124378 h 286757"/>
                  <a:gd name="connsiteX57" fmla="*/ 365819 w 569853"/>
                  <a:gd name="connsiteY57" fmla="*/ 125795 h 286757"/>
                  <a:gd name="connsiteX58" fmla="*/ 350784 w 569853"/>
                  <a:gd name="connsiteY58" fmla="*/ 155205 h 286757"/>
                  <a:gd name="connsiteX59" fmla="*/ 325145 w 569853"/>
                  <a:gd name="connsiteY59" fmla="*/ 174762 h 286757"/>
                  <a:gd name="connsiteX60" fmla="*/ 296999 w 569853"/>
                  <a:gd name="connsiteY60" fmla="*/ 181888 h 286757"/>
                  <a:gd name="connsiteX61" fmla="*/ 303427 w 569853"/>
                  <a:gd name="connsiteY61" fmla="*/ 37677 h 286757"/>
                  <a:gd name="connsiteX62" fmla="*/ 322784 w 569853"/>
                  <a:gd name="connsiteY62" fmla="*/ 61961 h 286757"/>
                  <a:gd name="connsiteX63" fmla="*/ 342758 w 569853"/>
                  <a:gd name="connsiteY63" fmla="*/ 69413 h 286757"/>
                  <a:gd name="connsiteX64" fmla="*/ 335894 w 569853"/>
                  <a:gd name="connsiteY64" fmla="*/ 24372 h 286757"/>
                  <a:gd name="connsiteX65" fmla="*/ 334078 w 569853"/>
                  <a:gd name="connsiteY65" fmla="*/ 4669 h 286757"/>
                  <a:gd name="connsiteX66" fmla="*/ 518822 w 569853"/>
                  <a:gd name="connsiteY66" fmla="*/ 16229 h 286757"/>
                  <a:gd name="connsiteX67" fmla="*/ 521619 w 569853"/>
                  <a:gd name="connsiteY67" fmla="*/ 19138 h 286757"/>
                  <a:gd name="connsiteX68" fmla="*/ 490205 w 569853"/>
                  <a:gd name="connsiteY68" fmla="*/ 73921 h 286757"/>
                  <a:gd name="connsiteX69" fmla="*/ 519766 w 569853"/>
                  <a:gd name="connsiteY69" fmla="*/ 75084 h 286757"/>
                  <a:gd name="connsiteX70" fmla="*/ 545007 w 569853"/>
                  <a:gd name="connsiteY70" fmla="*/ 86571 h 286757"/>
                  <a:gd name="connsiteX71" fmla="*/ 559388 w 569853"/>
                  <a:gd name="connsiteY71" fmla="*/ 104056 h 286757"/>
                  <a:gd name="connsiteX72" fmla="*/ 518822 w 569853"/>
                  <a:gd name="connsiteY72" fmla="*/ 213987 h 286757"/>
                  <a:gd name="connsiteX73" fmla="*/ 518822 w 569853"/>
                  <a:gd name="connsiteY73" fmla="*/ 213987 h 28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69853" h="286757">
                    <a:moveTo>
                      <a:pt x="521256" y="13466"/>
                    </a:moveTo>
                    <a:cubicBezTo>
                      <a:pt x="471066" y="-36664"/>
                      <a:pt x="391859" y="-42552"/>
                      <a:pt x="334841" y="-420"/>
                    </a:cubicBezTo>
                    <a:cubicBezTo>
                      <a:pt x="277824" y="41712"/>
                      <a:pt x="260101" y="119252"/>
                      <a:pt x="293149" y="181997"/>
                    </a:cubicBezTo>
                    <a:cubicBezTo>
                      <a:pt x="289118" y="182214"/>
                      <a:pt x="285051" y="182214"/>
                      <a:pt x="281020" y="181997"/>
                    </a:cubicBezTo>
                    <a:cubicBezTo>
                      <a:pt x="255670" y="180834"/>
                      <a:pt x="220806" y="170509"/>
                      <a:pt x="183981" y="159531"/>
                    </a:cubicBezTo>
                    <a:cubicBezTo>
                      <a:pt x="118066" y="139973"/>
                      <a:pt x="44052" y="118052"/>
                      <a:pt x="-6719" y="137465"/>
                    </a:cubicBezTo>
                    <a:cubicBezTo>
                      <a:pt x="-6610" y="137574"/>
                      <a:pt x="-6501" y="137756"/>
                      <a:pt x="-6356" y="137864"/>
                    </a:cubicBezTo>
                    <a:cubicBezTo>
                      <a:pt x="-5520" y="139028"/>
                      <a:pt x="-4794" y="140227"/>
                      <a:pt x="-4140" y="141464"/>
                    </a:cubicBezTo>
                    <a:cubicBezTo>
                      <a:pt x="2142" y="150515"/>
                      <a:pt x="5411" y="166256"/>
                      <a:pt x="6464" y="172035"/>
                    </a:cubicBezTo>
                    <a:cubicBezTo>
                      <a:pt x="6755" y="172545"/>
                      <a:pt x="6936" y="173090"/>
                      <a:pt x="6936" y="173671"/>
                    </a:cubicBezTo>
                    <a:cubicBezTo>
                      <a:pt x="6936" y="174072"/>
                      <a:pt x="6936" y="174508"/>
                      <a:pt x="7009" y="174908"/>
                    </a:cubicBezTo>
                    <a:cubicBezTo>
                      <a:pt x="7081" y="175090"/>
                      <a:pt x="7081" y="175199"/>
                      <a:pt x="7118" y="175381"/>
                    </a:cubicBezTo>
                    <a:cubicBezTo>
                      <a:pt x="7118" y="175489"/>
                      <a:pt x="7190" y="175563"/>
                      <a:pt x="7190" y="175671"/>
                    </a:cubicBezTo>
                    <a:cubicBezTo>
                      <a:pt x="55456" y="164401"/>
                      <a:pt x="121080" y="183887"/>
                      <a:pt x="180095" y="201409"/>
                    </a:cubicBezTo>
                    <a:cubicBezTo>
                      <a:pt x="218336" y="212787"/>
                      <a:pt x="254399" y="223474"/>
                      <a:pt x="280911" y="224201"/>
                    </a:cubicBezTo>
                    <a:cubicBezTo>
                      <a:pt x="282436" y="224275"/>
                      <a:pt x="283925" y="224275"/>
                      <a:pt x="285414" y="224275"/>
                    </a:cubicBezTo>
                    <a:cubicBezTo>
                      <a:pt x="297762" y="224348"/>
                      <a:pt x="310073" y="222784"/>
                      <a:pt x="322021" y="219622"/>
                    </a:cubicBezTo>
                    <a:lnTo>
                      <a:pt x="322203" y="219803"/>
                    </a:lnTo>
                    <a:cubicBezTo>
                      <a:pt x="322711" y="220276"/>
                      <a:pt x="323183" y="220748"/>
                      <a:pt x="323728" y="221221"/>
                    </a:cubicBezTo>
                    <a:cubicBezTo>
                      <a:pt x="323873" y="221330"/>
                      <a:pt x="324019" y="221475"/>
                      <a:pt x="324128" y="221621"/>
                    </a:cubicBezTo>
                    <a:cubicBezTo>
                      <a:pt x="383070" y="274514"/>
                      <a:pt x="473681" y="269606"/>
                      <a:pt x="526522" y="210606"/>
                    </a:cubicBezTo>
                    <a:cubicBezTo>
                      <a:pt x="577293" y="153933"/>
                      <a:pt x="575005" y="67414"/>
                      <a:pt x="521256" y="13466"/>
                    </a:cubicBezTo>
                    <a:lnTo>
                      <a:pt x="521256" y="13466"/>
                    </a:lnTo>
                    <a:close/>
                    <a:moveTo>
                      <a:pt x="518822" y="213987"/>
                    </a:moveTo>
                    <a:cubicBezTo>
                      <a:pt x="471647" y="261173"/>
                      <a:pt x="397778" y="268516"/>
                      <a:pt x="342286" y="231472"/>
                    </a:cubicBezTo>
                    <a:cubicBezTo>
                      <a:pt x="346208" y="223148"/>
                      <a:pt x="353290" y="219149"/>
                      <a:pt x="363023" y="213696"/>
                    </a:cubicBezTo>
                    <a:cubicBezTo>
                      <a:pt x="369487" y="210206"/>
                      <a:pt x="375698" y="206353"/>
                      <a:pt x="381690" y="202100"/>
                    </a:cubicBezTo>
                    <a:cubicBezTo>
                      <a:pt x="391532" y="194865"/>
                      <a:pt x="397524" y="183197"/>
                      <a:pt x="399013" y="168437"/>
                    </a:cubicBezTo>
                    <a:cubicBezTo>
                      <a:pt x="399703" y="161712"/>
                      <a:pt x="399449" y="154914"/>
                      <a:pt x="398323" y="148261"/>
                    </a:cubicBezTo>
                    <a:cubicBezTo>
                      <a:pt x="398323" y="148189"/>
                      <a:pt x="398323" y="148189"/>
                      <a:pt x="398250" y="148152"/>
                    </a:cubicBezTo>
                    <a:cubicBezTo>
                      <a:pt x="398250" y="148080"/>
                      <a:pt x="398250" y="148080"/>
                      <a:pt x="398178" y="148043"/>
                    </a:cubicBezTo>
                    <a:cubicBezTo>
                      <a:pt x="398178" y="147970"/>
                      <a:pt x="398105" y="147935"/>
                      <a:pt x="398105" y="147861"/>
                    </a:cubicBezTo>
                    <a:cubicBezTo>
                      <a:pt x="398105" y="147789"/>
                      <a:pt x="398105" y="147789"/>
                      <a:pt x="398033" y="147753"/>
                    </a:cubicBezTo>
                    <a:cubicBezTo>
                      <a:pt x="397960" y="147716"/>
                      <a:pt x="397923" y="147571"/>
                      <a:pt x="397851" y="147534"/>
                    </a:cubicBezTo>
                    <a:cubicBezTo>
                      <a:pt x="397851" y="147462"/>
                      <a:pt x="397778" y="147462"/>
                      <a:pt x="397778" y="147425"/>
                    </a:cubicBezTo>
                    <a:lnTo>
                      <a:pt x="397597" y="147243"/>
                    </a:lnTo>
                    <a:lnTo>
                      <a:pt x="397488" y="147134"/>
                    </a:lnTo>
                    <a:cubicBezTo>
                      <a:pt x="397415" y="147134"/>
                      <a:pt x="397415" y="147062"/>
                      <a:pt x="397379" y="147062"/>
                    </a:cubicBezTo>
                    <a:cubicBezTo>
                      <a:pt x="397342" y="147026"/>
                      <a:pt x="397342" y="147026"/>
                      <a:pt x="397306" y="147026"/>
                    </a:cubicBezTo>
                    <a:cubicBezTo>
                      <a:pt x="397270" y="147026"/>
                      <a:pt x="397234" y="147026"/>
                      <a:pt x="397197" y="147026"/>
                    </a:cubicBezTo>
                    <a:cubicBezTo>
                      <a:pt x="397125" y="147026"/>
                      <a:pt x="397125" y="146952"/>
                      <a:pt x="397088" y="146952"/>
                    </a:cubicBezTo>
                    <a:cubicBezTo>
                      <a:pt x="397052" y="146952"/>
                      <a:pt x="397015" y="146880"/>
                      <a:pt x="396979" y="146880"/>
                    </a:cubicBezTo>
                    <a:lnTo>
                      <a:pt x="396870" y="146880"/>
                    </a:lnTo>
                    <a:cubicBezTo>
                      <a:pt x="395962" y="146698"/>
                      <a:pt x="395091" y="147243"/>
                      <a:pt x="394836" y="148117"/>
                    </a:cubicBezTo>
                    <a:cubicBezTo>
                      <a:pt x="389934" y="162003"/>
                      <a:pt x="382235" y="174726"/>
                      <a:pt x="372211" y="185523"/>
                    </a:cubicBezTo>
                    <a:cubicBezTo>
                      <a:pt x="362478" y="196174"/>
                      <a:pt x="350603" y="204717"/>
                      <a:pt x="337420" y="210606"/>
                    </a:cubicBezTo>
                    <a:cubicBezTo>
                      <a:pt x="320859" y="218021"/>
                      <a:pt x="301865" y="221439"/>
                      <a:pt x="280947" y="220930"/>
                    </a:cubicBezTo>
                    <a:cubicBezTo>
                      <a:pt x="254908" y="220239"/>
                      <a:pt x="219063" y="209552"/>
                      <a:pt x="181076" y="198283"/>
                    </a:cubicBezTo>
                    <a:cubicBezTo>
                      <a:pt x="138657" y="185668"/>
                      <a:pt x="92826" y="172072"/>
                      <a:pt x="52223" y="169528"/>
                    </a:cubicBezTo>
                    <a:cubicBezTo>
                      <a:pt x="15289" y="159857"/>
                      <a:pt x="18231" y="138773"/>
                      <a:pt x="19139" y="134883"/>
                    </a:cubicBezTo>
                    <a:cubicBezTo>
                      <a:pt x="66677" y="128594"/>
                      <a:pt x="127726" y="146662"/>
                      <a:pt x="183037" y="163057"/>
                    </a:cubicBezTo>
                    <a:cubicBezTo>
                      <a:pt x="220116" y="174035"/>
                      <a:pt x="255053" y="184395"/>
                      <a:pt x="280874" y="185632"/>
                    </a:cubicBezTo>
                    <a:cubicBezTo>
                      <a:pt x="282908" y="185741"/>
                      <a:pt x="284942" y="185741"/>
                      <a:pt x="286939" y="185741"/>
                    </a:cubicBezTo>
                    <a:cubicBezTo>
                      <a:pt x="322239" y="185741"/>
                      <a:pt x="342540" y="170581"/>
                      <a:pt x="353435" y="157386"/>
                    </a:cubicBezTo>
                    <a:cubicBezTo>
                      <a:pt x="360953" y="148371"/>
                      <a:pt x="366364" y="137792"/>
                      <a:pt x="369233" y="126413"/>
                    </a:cubicBezTo>
                    <a:cubicBezTo>
                      <a:pt x="369306" y="125942"/>
                      <a:pt x="369233" y="125469"/>
                      <a:pt x="368979" y="125105"/>
                    </a:cubicBezTo>
                    <a:cubicBezTo>
                      <a:pt x="368725" y="124705"/>
                      <a:pt x="368325" y="124451"/>
                      <a:pt x="367853" y="124378"/>
                    </a:cubicBezTo>
                    <a:cubicBezTo>
                      <a:pt x="366909" y="124196"/>
                      <a:pt x="366001" y="124851"/>
                      <a:pt x="365819" y="125795"/>
                    </a:cubicBezTo>
                    <a:cubicBezTo>
                      <a:pt x="363059" y="136592"/>
                      <a:pt x="357939" y="146662"/>
                      <a:pt x="350784" y="155205"/>
                    </a:cubicBezTo>
                    <a:cubicBezTo>
                      <a:pt x="343848" y="163602"/>
                      <a:pt x="335059" y="170292"/>
                      <a:pt x="325145" y="174762"/>
                    </a:cubicBezTo>
                    <a:cubicBezTo>
                      <a:pt x="316210" y="178688"/>
                      <a:pt x="306696" y="181088"/>
                      <a:pt x="296999" y="181888"/>
                    </a:cubicBezTo>
                    <a:cubicBezTo>
                      <a:pt x="272340" y="136338"/>
                      <a:pt x="274809" y="80864"/>
                      <a:pt x="303427" y="37677"/>
                    </a:cubicBezTo>
                    <a:cubicBezTo>
                      <a:pt x="312107" y="48837"/>
                      <a:pt x="321731" y="61125"/>
                      <a:pt x="322784" y="61961"/>
                    </a:cubicBezTo>
                    <a:cubicBezTo>
                      <a:pt x="324709" y="63523"/>
                      <a:pt x="342758" y="69413"/>
                      <a:pt x="342758" y="69413"/>
                    </a:cubicBezTo>
                    <a:cubicBezTo>
                      <a:pt x="342758" y="69413"/>
                      <a:pt x="346971" y="40367"/>
                      <a:pt x="335894" y="24372"/>
                    </a:cubicBezTo>
                    <a:cubicBezTo>
                      <a:pt x="330991" y="17247"/>
                      <a:pt x="327432" y="11830"/>
                      <a:pt x="334078" y="4669"/>
                    </a:cubicBezTo>
                    <a:cubicBezTo>
                      <a:pt x="389752" y="-38663"/>
                      <a:pt x="468959" y="-33683"/>
                      <a:pt x="518822" y="16229"/>
                    </a:cubicBezTo>
                    <a:cubicBezTo>
                      <a:pt x="519766" y="17174"/>
                      <a:pt x="520674" y="18156"/>
                      <a:pt x="521619" y="19138"/>
                    </a:cubicBezTo>
                    <a:lnTo>
                      <a:pt x="490205" y="73921"/>
                    </a:lnTo>
                    <a:cubicBezTo>
                      <a:pt x="490205" y="73921"/>
                      <a:pt x="504550" y="80864"/>
                      <a:pt x="519766" y="75084"/>
                    </a:cubicBezTo>
                    <a:cubicBezTo>
                      <a:pt x="534511" y="69849"/>
                      <a:pt x="543482" y="80755"/>
                      <a:pt x="545007" y="86571"/>
                    </a:cubicBezTo>
                    <a:cubicBezTo>
                      <a:pt x="546278" y="91407"/>
                      <a:pt x="550781" y="102131"/>
                      <a:pt x="559388" y="104056"/>
                    </a:cubicBezTo>
                    <a:cubicBezTo>
                      <a:pt x="562693" y="144808"/>
                      <a:pt x="547840" y="185087"/>
                      <a:pt x="518822" y="213987"/>
                    </a:cubicBezTo>
                    <a:lnTo>
                      <a:pt x="518822" y="213987"/>
                    </a:lnTo>
                    <a:close/>
                  </a:path>
                </a:pathLst>
              </a:custGeom>
              <a:solidFill>
                <a:srgbClr val="191919"/>
              </a:solidFill>
              <a:ln w="363" cap="flat">
                <a:noFill/>
                <a:prstDash val="solid"/>
                <a:miter/>
              </a:ln>
            </p:spPr>
            <p:txBody>
              <a:bodyPr rtlCol="0" anchor="ctr"/>
              <a:lstStyle/>
              <a:p>
                <a:endParaRPr lang="fr-FR"/>
              </a:p>
            </p:txBody>
          </p:sp>
          <p:sp>
            <p:nvSpPr>
              <p:cNvPr id="4819" name="Forme libre 4818">
                <a:extLst>
                  <a:ext uri="{FF2B5EF4-FFF2-40B4-BE49-F238E27FC236}">
                    <a16:creationId xmlns:a16="http://schemas.microsoft.com/office/drawing/2014/main" id="{172F2FCD-2FEB-C45F-64D4-844229B6E067}"/>
                  </a:ext>
                </a:extLst>
              </p:cNvPr>
              <p:cNvSpPr/>
              <p:nvPr/>
            </p:nvSpPr>
            <p:spPr>
              <a:xfrm>
                <a:off x="4572575" y="14531015"/>
                <a:ext cx="22230" cy="36838"/>
              </a:xfrm>
              <a:custGeom>
                <a:avLst/>
                <a:gdLst>
                  <a:gd name="connsiteX0" fmla="*/ 9 w 22230"/>
                  <a:gd name="connsiteY0" fmla="*/ 8249 h 36838"/>
                  <a:gd name="connsiteX1" fmla="*/ -100 w 22230"/>
                  <a:gd name="connsiteY1" fmla="*/ 8249 h 36838"/>
                  <a:gd name="connsiteX2" fmla="*/ -1734 w 22230"/>
                  <a:gd name="connsiteY2" fmla="*/ 6396 h 36838"/>
                  <a:gd name="connsiteX3" fmla="*/ -1952 w 22230"/>
                  <a:gd name="connsiteY3" fmla="*/ -1529 h 36838"/>
                  <a:gd name="connsiteX4" fmla="*/ -6092 w 22230"/>
                  <a:gd name="connsiteY4" fmla="*/ -6618 h 36838"/>
                  <a:gd name="connsiteX5" fmla="*/ -7110 w 22230"/>
                  <a:gd name="connsiteY5" fmla="*/ -8872 h 36838"/>
                  <a:gd name="connsiteX6" fmla="*/ -6311 w 22230"/>
                  <a:gd name="connsiteY6" fmla="*/ -9781 h 36838"/>
                  <a:gd name="connsiteX7" fmla="*/ -5003 w 22230"/>
                  <a:gd name="connsiteY7" fmla="*/ -9927 h 36838"/>
                  <a:gd name="connsiteX8" fmla="*/ -863 w 22230"/>
                  <a:gd name="connsiteY8" fmla="*/ -6982 h 36838"/>
                  <a:gd name="connsiteX9" fmla="*/ 1389 w 22230"/>
                  <a:gd name="connsiteY9" fmla="*/ -2402 h 36838"/>
                  <a:gd name="connsiteX10" fmla="*/ 1679 w 22230"/>
                  <a:gd name="connsiteY10" fmla="*/ 6686 h 36838"/>
                  <a:gd name="connsiteX11" fmla="*/ 9 w 22230"/>
                  <a:gd name="connsiteY11" fmla="*/ 8249 h 36838"/>
                  <a:gd name="connsiteX12" fmla="*/ 6800 w 22230"/>
                  <a:gd name="connsiteY12" fmla="*/ -3528 h 36838"/>
                  <a:gd name="connsiteX13" fmla="*/ 5057 w 22230"/>
                  <a:gd name="connsiteY13" fmla="*/ -5273 h 36838"/>
                  <a:gd name="connsiteX14" fmla="*/ 5238 w 22230"/>
                  <a:gd name="connsiteY14" fmla="*/ -6037 h 36838"/>
                  <a:gd name="connsiteX15" fmla="*/ 5166 w 22230"/>
                  <a:gd name="connsiteY15" fmla="*/ -11127 h 36838"/>
                  <a:gd name="connsiteX16" fmla="*/ 1498 w 22230"/>
                  <a:gd name="connsiteY16" fmla="*/ -14688 h 36838"/>
                  <a:gd name="connsiteX17" fmla="*/ 299 w 22230"/>
                  <a:gd name="connsiteY17" fmla="*/ -16216 h 36838"/>
                  <a:gd name="connsiteX18" fmla="*/ 735 w 22230"/>
                  <a:gd name="connsiteY18" fmla="*/ -17488 h 36838"/>
                  <a:gd name="connsiteX19" fmla="*/ 2624 w 22230"/>
                  <a:gd name="connsiteY19" fmla="*/ -17997 h 36838"/>
                  <a:gd name="connsiteX20" fmla="*/ 8434 w 22230"/>
                  <a:gd name="connsiteY20" fmla="*/ -12507 h 36838"/>
                  <a:gd name="connsiteX21" fmla="*/ 8434 w 22230"/>
                  <a:gd name="connsiteY21" fmla="*/ -4509 h 36838"/>
                  <a:gd name="connsiteX22" fmla="*/ 6800 w 22230"/>
                  <a:gd name="connsiteY22" fmla="*/ -3528 h 36838"/>
                  <a:gd name="connsiteX23" fmla="*/ 12937 w 22230"/>
                  <a:gd name="connsiteY23" fmla="*/ -17088 h 36838"/>
                  <a:gd name="connsiteX24" fmla="*/ 12248 w 22230"/>
                  <a:gd name="connsiteY24" fmla="*/ -17197 h 36838"/>
                  <a:gd name="connsiteX25" fmla="*/ 11303 w 22230"/>
                  <a:gd name="connsiteY25" fmla="*/ -19414 h 36838"/>
                  <a:gd name="connsiteX26" fmla="*/ 11303 w 22230"/>
                  <a:gd name="connsiteY26" fmla="*/ -19451 h 36838"/>
                  <a:gd name="connsiteX27" fmla="*/ 8507 w 22230"/>
                  <a:gd name="connsiteY27" fmla="*/ -25158 h 36838"/>
                  <a:gd name="connsiteX28" fmla="*/ 7308 w 22230"/>
                  <a:gd name="connsiteY28" fmla="*/ -27304 h 36838"/>
                  <a:gd name="connsiteX29" fmla="*/ 9415 w 22230"/>
                  <a:gd name="connsiteY29" fmla="*/ -28539 h 36838"/>
                  <a:gd name="connsiteX30" fmla="*/ 15008 w 22230"/>
                  <a:gd name="connsiteY30" fmla="*/ -21341 h 36838"/>
                  <a:gd name="connsiteX31" fmla="*/ 14499 w 22230"/>
                  <a:gd name="connsiteY31" fmla="*/ -18179 h 36838"/>
                  <a:gd name="connsiteX32" fmla="*/ 12937 w 22230"/>
                  <a:gd name="connsiteY32" fmla="*/ -17088 h 36838"/>
                  <a:gd name="connsiteX33" fmla="*/ 12937 w 22230"/>
                  <a:gd name="connsiteY33" fmla="*/ -17088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230" h="36838">
                    <a:moveTo>
                      <a:pt x="9" y="8249"/>
                    </a:moveTo>
                    <a:lnTo>
                      <a:pt x="-100" y="8249"/>
                    </a:lnTo>
                    <a:cubicBezTo>
                      <a:pt x="-1081" y="8177"/>
                      <a:pt x="-1807" y="7341"/>
                      <a:pt x="-1734" y="6396"/>
                    </a:cubicBezTo>
                    <a:cubicBezTo>
                      <a:pt x="-1371" y="3742"/>
                      <a:pt x="-1444" y="1088"/>
                      <a:pt x="-1952" y="-1529"/>
                    </a:cubicBezTo>
                    <a:cubicBezTo>
                      <a:pt x="-2425" y="-3782"/>
                      <a:pt x="-3950" y="-5674"/>
                      <a:pt x="-6092" y="-6618"/>
                    </a:cubicBezTo>
                    <a:cubicBezTo>
                      <a:pt x="-7000" y="-6982"/>
                      <a:pt x="-7436" y="-8000"/>
                      <a:pt x="-7110" y="-8872"/>
                    </a:cubicBezTo>
                    <a:cubicBezTo>
                      <a:pt x="-6964" y="-9272"/>
                      <a:pt x="-6674" y="-9599"/>
                      <a:pt x="-6311" y="-9781"/>
                    </a:cubicBezTo>
                    <a:cubicBezTo>
                      <a:pt x="-5911" y="-9999"/>
                      <a:pt x="-5439" y="-10036"/>
                      <a:pt x="-5003" y="-9927"/>
                    </a:cubicBezTo>
                    <a:cubicBezTo>
                      <a:pt x="-3405" y="-9309"/>
                      <a:pt x="-1989" y="-8291"/>
                      <a:pt x="-863" y="-6982"/>
                    </a:cubicBezTo>
                    <a:cubicBezTo>
                      <a:pt x="263" y="-5674"/>
                      <a:pt x="1026" y="-4110"/>
                      <a:pt x="1389" y="-2402"/>
                    </a:cubicBezTo>
                    <a:cubicBezTo>
                      <a:pt x="2006" y="580"/>
                      <a:pt x="2115" y="3670"/>
                      <a:pt x="1679" y="6686"/>
                    </a:cubicBezTo>
                    <a:cubicBezTo>
                      <a:pt x="1643" y="7559"/>
                      <a:pt x="880" y="8286"/>
                      <a:pt x="9" y="8249"/>
                    </a:cubicBezTo>
                    <a:close/>
                    <a:moveTo>
                      <a:pt x="6800" y="-3528"/>
                    </a:moveTo>
                    <a:cubicBezTo>
                      <a:pt x="5819" y="-3528"/>
                      <a:pt x="5057" y="-4328"/>
                      <a:pt x="5057" y="-5273"/>
                    </a:cubicBezTo>
                    <a:cubicBezTo>
                      <a:pt x="5057" y="-5528"/>
                      <a:pt x="5129" y="-5782"/>
                      <a:pt x="5238" y="-6037"/>
                    </a:cubicBezTo>
                    <a:cubicBezTo>
                      <a:pt x="5928" y="-7673"/>
                      <a:pt x="5928" y="-9491"/>
                      <a:pt x="5166" y="-11127"/>
                    </a:cubicBezTo>
                    <a:cubicBezTo>
                      <a:pt x="4512" y="-12763"/>
                      <a:pt x="3168" y="-14070"/>
                      <a:pt x="1498" y="-14688"/>
                    </a:cubicBezTo>
                    <a:cubicBezTo>
                      <a:pt x="808" y="-14907"/>
                      <a:pt x="335" y="-15525"/>
                      <a:pt x="299" y="-16216"/>
                    </a:cubicBezTo>
                    <a:cubicBezTo>
                      <a:pt x="263" y="-16688"/>
                      <a:pt x="408" y="-17160"/>
                      <a:pt x="735" y="-17488"/>
                    </a:cubicBezTo>
                    <a:cubicBezTo>
                      <a:pt x="1207" y="-18034"/>
                      <a:pt x="1970" y="-18215"/>
                      <a:pt x="2624" y="-17997"/>
                    </a:cubicBezTo>
                    <a:cubicBezTo>
                      <a:pt x="5238" y="-17051"/>
                      <a:pt x="7345" y="-15089"/>
                      <a:pt x="8434" y="-12507"/>
                    </a:cubicBezTo>
                    <a:cubicBezTo>
                      <a:pt x="9524" y="-9962"/>
                      <a:pt x="9524" y="-7054"/>
                      <a:pt x="8434" y="-4509"/>
                    </a:cubicBezTo>
                    <a:cubicBezTo>
                      <a:pt x="8107" y="-3929"/>
                      <a:pt x="7490" y="-3565"/>
                      <a:pt x="6800" y="-3528"/>
                    </a:cubicBezTo>
                    <a:close/>
                    <a:moveTo>
                      <a:pt x="12937" y="-17088"/>
                    </a:moveTo>
                    <a:cubicBezTo>
                      <a:pt x="12683" y="-17088"/>
                      <a:pt x="12465" y="-17125"/>
                      <a:pt x="12248" y="-17197"/>
                    </a:cubicBezTo>
                    <a:cubicBezTo>
                      <a:pt x="11376" y="-17561"/>
                      <a:pt x="10940" y="-18542"/>
                      <a:pt x="11303" y="-19414"/>
                    </a:cubicBezTo>
                    <a:cubicBezTo>
                      <a:pt x="11303" y="-19414"/>
                      <a:pt x="11303" y="-19451"/>
                      <a:pt x="11303" y="-19451"/>
                    </a:cubicBezTo>
                    <a:cubicBezTo>
                      <a:pt x="12102" y="-21814"/>
                      <a:pt x="10831" y="-24358"/>
                      <a:pt x="8507" y="-25158"/>
                    </a:cubicBezTo>
                    <a:cubicBezTo>
                      <a:pt x="7599" y="-25449"/>
                      <a:pt x="7054" y="-26395"/>
                      <a:pt x="7308" y="-27304"/>
                    </a:cubicBezTo>
                    <a:cubicBezTo>
                      <a:pt x="7563" y="-28212"/>
                      <a:pt x="8507" y="-28758"/>
                      <a:pt x="9415" y="-28539"/>
                    </a:cubicBezTo>
                    <a:cubicBezTo>
                      <a:pt x="12611" y="-27558"/>
                      <a:pt x="14826" y="-24685"/>
                      <a:pt x="15008" y="-21341"/>
                    </a:cubicBezTo>
                    <a:cubicBezTo>
                      <a:pt x="15044" y="-20250"/>
                      <a:pt x="14899" y="-19160"/>
                      <a:pt x="14499" y="-18179"/>
                    </a:cubicBezTo>
                    <a:cubicBezTo>
                      <a:pt x="14281" y="-17524"/>
                      <a:pt x="13628" y="-17051"/>
                      <a:pt x="12937" y="-17088"/>
                    </a:cubicBezTo>
                    <a:lnTo>
                      <a:pt x="12937" y="-17088"/>
                    </a:lnTo>
                    <a:close/>
                  </a:path>
                </a:pathLst>
              </a:custGeom>
              <a:solidFill>
                <a:srgbClr val="191919"/>
              </a:solidFill>
              <a:ln w="363" cap="flat">
                <a:noFill/>
                <a:prstDash val="solid"/>
                <a:miter/>
              </a:ln>
            </p:spPr>
            <p:txBody>
              <a:bodyPr rtlCol="0" anchor="ctr"/>
              <a:lstStyle/>
              <a:p>
                <a:endParaRPr lang="fr-FR"/>
              </a:p>
            </p:txBody>
          </p:sp>
        </p:grpSp>
        <p:sp>
          <p:nvSpPr>
            <p:cNvPr id="4813" name="Forme libre 4812">
              <a:extLst>
                <a:ext uri="{FF2B5EF4-FFF2-40B4-BE49-F238E27FC236}">
                  <a16:creationId xmlns:a16="http://schemas.microsoft.com/office/drawing/2014/main" id="{184403AB-BE00-FF88-5ACB-6214C72C41A3}"/>
                </a:ext>
              </a:extLst>
            </p:cNvPr>
            <p:cNvSpPr/>
            <p:nvPr/>
          </p:nvSpPr>
          <p:spPr>
            <a:xfrm>
              <a:off x="4564993" y="14301242"/>
              <a:ext cx="126248" cy="154336"/>
            </a:xfrm>
            <a:custGeom>
              <a:avLst/>
              <a:gdLst>
                <a:gd name="connsiteX0" fmla="*/ -1842 w 126248"/>
                <a:gd name="connsiteY0" fmla="*/ 124475 h 154336"/>
                <a:gd name="connsiteX1" fmla="*/ -5219 w 126248"/>
                <a:gd name="connsiteY1" fmla="*/ 93394 h 154336"/>
                <a:gd name="connsiteX2" fmla="*/ 18496 w 126248"/>
                <a:gd name="connsiteY2" fmla="*/ 38392 h 154336"/>
                <a:gd name="connsiteX3" fmla="*/ 42973 w 126248"/>
                <a:gd name="connsiteY3" fmla="*/ -868 h 154336"/>
                <a:gd name="connsiteX4" fmla="*/ 66688 w 126248"/>
                <a:gd name="connsiteY4" fmla="*/ -9920 h 154336"/>
                <a:gd name="connsiteX5" fmla="*/ 94071 w 126248"/>
                <a:gd name="connsiteY5" fmla="*/ -22461 h 154336"/>
                <a:gd name="connsiteX6" fmla="*/ 114045 w 126248"/>
                <a:gd name="connsiteY6" fmla="*/ -25369 h 154336"/>
                <a:gd name="connsiteX7" fmla="*/ 116769 w 126248"/>
                <a:gd name="connsiteY7" fmla="*/ 476 h 154336"/>
                <a:gd name="connsiteX8" fmla="*/ 95596 w 126248"/>
                <a:gd name="connsiteY8" fmla="*/ 33921 h 154336"/>
                <a:gd name="connsiteX9" fmla="*/ 41266 w 126248"/>
                <a:gd name="connsiteY9" fmla="*/ 99828 h 154336"/>
                <a:gd name="connsiteX10" fmla="*/ -1842 w 126248"/>
                <a:gd name="connsiteY10" fmla="*/ 124475 h 154336"/>
                <a:gd name="connsiteX11" fmla="*/ -1842 w 126248"/>
                <a:gd name="connsiteY11" fmla="*/ 124475 h 15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248" h="154336">
                  <a:moveTo>
                    <a:pt x="-1842" y="124475"/>
                  </a:moveTo>
                  <a:cubicBezTo>
                    <a:pt x="-8851" y="118986"/>
                    <a:pt x="-8124" y="103899"/>
                    <a:pt x="-5219" y="93394"/>
                  </a:cubicBezTo>
                  <a:cubicBezTo>
                    <a:pt x="-2314" y="82887"/>
                    <a:pt x="18496" y="38392"/>
                    <a:pt x="18496" y="38392"/>
                  </a:cubicBezTo>
                  <a:cubicBezTo>
                    <a:pt x="18496" y="38392"/>
                    <a:pt x="39886" y="3566"/>
                    <a:pt x="42973" y="-868"/>
                  </a:cubicBezTo>
                  <a:cubicBezTo>
                    <a:pt x="46060" y="-5303"/>
                    <a:pt x="54631" y="-16791"/>
                    <a:pt x="66688" y="-9920"/>
                  </a:cubicBezTo>
                  <a:cubicBezTo>
                    <a:pt x="66688" y="-9920"/>
                    <a:pt x="80089" y="-27697"/>
                    <a:pt x="94071" y="-22461"/>
                  </a:cubicBezTo>
                  <a:cubicBezTo>
                    <a:pt x="94071" y="-22461"/>
                    <a:pt x="104966" y="-33150"/>
                    <a:pt x="114045" y="-25369"/>
                  </a:cubicBezTo>
                  <a:cubicBezTo>
                    <a:pt x="123124" y="-17627"/>
                    <a:pt x="116769" y="476"/>
                    <a:pt x="116769" y="476"/>
                  </a:cubicBezTo>
                  <a:cubicBezTo>
                    <a:pt x="116769" y="476"/>
                    <a:pt x="105874" y="20470"/>
                    <a:pt x="95596" y="33921"/>
                  </a:cubicBezTo>
                  <a:cubicBezTo>
                    <a:pt x="85283" y="47336"/>
                    <a:pt x="49547" y="91104"/>
                    <a:pt x="41266" y="99828"/>
                  </a:cubicBezTo>
                  <a:cubicBezTo>
                    <a:pt x="33059" y="108516"/>
                    <a:pt x="8581" y="132618"/>
                    <a:pt x="-1842" y="124475"/>
                  </a:cubicBezTo>
                  <a:lnTo>
                    <a:pt x="-1842" y="124475"/>
                  </a:lnTo>
                  <a:close/>
                </a:path>
              </a:pathLst>
            </a:custGeom>
            <a:solidFill>
              <a:srgbClr val="FFFFFF"/>
            </a:solidFill>
            <a:ln w="363" cap="flat">
              <a:noFill/>
              <a:prstDash val="solid"/>
              <a:miter/>
            </a:ln>
          </p:spPr>
          <p:txBody>
            <a:bodyPr rtlCol="0" anchor="ctr"/>
            <a:lstStyle/>
            <a:p>
              <a:endParaRPr lang="fr-FR"/>
            </a:p>
          </p:txBody>
        </p:sp>
        <p:sp>
          <p:nvSpPr>
            <p:cNvPr id="4814" name="Forme libre 4813">
              <a:extLst>
                <a:ext uri="{FF2B5EF4-FFF2-40B4-BE49-F238E27FC236}">
                  <a16:creationId xmlns:a16="http://schemas.microsoft.com/office/drawing/2014/main" id="{83E4F8A8-4063-5336-1B99-2F4190340E70}"/>
                </a:ext>
              </a:extLst>
            </p:cNvPr>
            <p:cNvSpPr/>
            <p:nvPr/>
          </p:nvSpPr>
          <p:spPr>
            <a:xfrm>
              <a:off x="4562920" y="14299003"/>
              <a:ext cx="130366" cy="158084"/>
            </a:xfrm>
            <a:custGeom>
              <a:avLst/>
              <a:gdLst>
                <a:gd name="connsiteX0" fmla="*/ 120223 w 130366"/>
                <a:gd name="connsiteY0" fmla="*/ -21458 h 158084"/>
                <a:gd name="connsiteX1" fmla="*/ 107403 w 130366"/>
                <a:gd name="connsiteY1" fmla="*/ -28183 h 158084"/>
                <a:gd name="connsiteX2" fmla="*/ 96871 w 130366"/>
                <a:gd name="connsiteY2" fmla="*/ -22076 h 158084"/>
                <a:gd name="connsiteX3" fmla="*/ 79802 w 130366"/>
                <a:gd name="connsiteY3" fmla="*/ -20659 h 158084"/>
                <a:gd name="connsiteX4" fmla="*/ 69125 w 130366"/>
                <a:gd name="connsiteY4" fmla="*/ -9753 h 158084"/>
                <a:gd name="connsiteX5" fmla="*/ 52056 w 130366"/>
                <a:gd name="connsiteY5" fmla="*/ -9171 h 158084"/>
                <a:gd name="connsiteX6" fmla="*/ 1539 w 130366"/>
                <a:gd name="connsiteY6" fmla="*/ 76985 h 158084"/>
                <a:gd name="connsiteX7" fmla="*/ -676 w 130366"/>
                <a:gd name="connsiteY7" fmla="*/ 128132 h 158084"/>
                <a:gd name="connsiteX8" fmla="*/ 5680 w 130366"/>
                <a:gd name="connsiteY8" fmla="*/ 129878 h 158084"/>
                <a:gd name="connsiteX9" fmla="*/ 44684 w 130366"/>
                <a:gd name="connsiteY9" fmla="*/ 102758 h 158084"/>
                <a:gd name="connsiteX10" fmla="*/ 117535 w 130366"/>
                <a:gd name="connsiteY10" fmla="*/ 9588 h 158084"/>
                <a:gd name="connsiteX11" fmla="*/ 120223 w 130366"/>
                <a:gd name="connsiteY11" fmla="*/ -21458 h 158084"/>
                <a:gd name="connsiteX12" fmla="*/ 120223 w 130366"/>
                <a:gd name="connsiteY12" fmla="*/ -21458 h 158084"/>
                <a:gd name="connsiteX13" fmla="*/ 114412 w 130366"/>
                <a:gd name="connsiteY13" fmla="*/ 8060 h 158084"/>
                <a:gd name="connsiteX14" fmla="*/ 42142 w 130366"/>
                <a:gd name="connsiteY14" fmla="*/ 100395 h 158084"/>
                <a:gd name="connsiteX15" fmla="*/ 1213 w 130366"/>
                <a:gd name="connsiteY15" fmla="*/ 125189 h 158084"/>
                <a:gd name="connsiteX16" fmla="*/ 4808 w 130366"/>
                <a:gd name="connsiteY16" fmla="*/ 78329 h 158084"/>
                <a:gd name="connsiteX17" fmla="*/ 28777 w 130366"/>
                <a:gd name="connsiteY17" fmla="*/ 30417 h 158084"/>
                <a:gd name="connsiteX18" fmla="*/ 53945 w 130366"/>
                <a:gd name="connsiteY18" fmla="*/ -6226 h 158084"/>
                <a:gd name="connsiteX19" fmla="*/ 67055 w 130366"/>
                <a:gd name="connsiteY19" fmla="*/ -7027 h 158084"/>
                <a:gd name="connsiteX20" fmla="*/ 27324 w 130366"/>
                <a:gd name="connsiteY20" fmla="*/ 54919 h 158084"/>
                <a:gd name="connsiteX21" fmla="*/ 27978 w 130366"/>
                <a:gd name="connsiteY21" fmla="*/ 57317 h 158084"/>
                <a:gd name="connsiteX22" fmla="*/ 30375 w 130366"/>
                <a:gd name="connsiteY22" fmla="*/ 56664 h 158084"/>
                <a:gd name="connsiteX23" fmla="*/ 81618 w 130366"/>
                <a:gd name="connsiteY23" fmla="*/ -17641 h 158084"/>
                <a:gd name="connsiteX24" fmla="*/ 94365 w 130366"/>
                <a:gd name="connsiteY24" fmla="*/ -19459 h 158084"/>
                <a:gd name="connsiteX25" fmla="*/ 75662 w 130366"/>
                <a:gd name="connsiteY25" fmla="*/ 4970 h 158084"/>
                <a:gd name="connsiteX26" fmla="*/ 55615 w 130366"/>
                <a:gd name="connsiteY26" fmla="*/ 37360 h 158084"/>
                <a:gd name="connsiteX27" fmla="*/ 56269 w 130366"/>
                <a:gd name="connsiteY27" fmla="*/ 39723 h 158084"/>
                <a:gd name="connsiteX28" fmla="*/ 58629 w 130366"/>
                <a:gd name="connsiteY28" fmla="*/ 39106 h 158084"/>
                <a:gd name="connsiteX29" fmla="*/ 107585 w 130366"/>
                <a:gd name="connsiteY29" fmla="*/ -24765 h 158084"/>
                <a:gd name="connsiteX30" fmla="*/ 117318 w 130366"/>
                <a:gd name="connsiteY30" fmla="*/ -19750 h 158084"/>
                <a:gd name="connsiteX31" fmla="*/ 114412 w 130366"/>
                <a:gd name="connsiteY31" fmla="*/ 8060 h 158084"/>
                <a:gd name="connsiteX32" fmla="*/ 114412 w 130366"/>
                <a:gd name="connsiteY32" fmla="*/ 8060 h 15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0366" h="158084">
                  <a:moveTo>
                    <a:pt x="120223" y="-21458"/>
                  </a:moveTo>
                  <a:cubicBezTo>
                    <a:pt x="117499" y="-25893"/>
                    <a:pt x="112597" y="-28475"/>
                    <a:pt x="107403" y="-28183"/>
                  </a:cubicBezTo>
                  <a:cubicBezTo>
                    <a:pt x="106059" y="-28183"/>
                    <a:pt x="103154" y="-28074"/>
                    <a:pt x="96871" y="-22076"/>
                  </a:cubicBezTo>
                  <a:cubicBezTo>
                    <a:pt x="94547" y="-23167"/>
                    <a:pt x="88119" y="-25348"/>
                    <a:pt x="79802" y="-20659"/>
                  </a:cubicBezTo>
                  <a:cubicBezTo>
                    <a:pt x="77115" y="-19205"/>
                    <a:pt x="73374" y="-15169"/>
                    <a:pt x="69125" y="-9753"/>
                  </a:cubicBezTo>
                  <a:cubicBezTo>
                    <a:pt x="66982" y="-11497"/>
                    <a:pt x="61027" y="-14950"/>
                    <a:pt x="52056" y="-9171"/>
                  </a:cubicBezTo>
                  <a:cubicBezTo>
                    <a:pt x="40326" y="-1646"/>
                    <a:pt x="9856" y="56518"/>
                    <a:pt x="1539" y="76985"/>
                  </a:cubicBezTo>
                  <a:cubicBezTo>
                    <a:pt x="-4816" y="92689"/>
                    <a:pt x="-13568" y="120172"/>
                    <a:pt x="-676" y="128132"/>
                  </a:cubicBezTo>
                  <a:cubicBezTo>
                    <a:pt x="1213" y="129295"/>
                    <a:pt x="3428" y="129915"/>
                    <a:pt x="5680" y="129878"/>
                  </a:cubicBezTo>
                  <a:cubicBezTo>
                    <a:pt x="14759" y="129878"/>
                    <a:pt x="27433" y="121008"/>
                    <a:pt x="44684" y="102758"/>
                  </a:cubicBezTo>
                  <a:cubicBezTo>
                    <a:pt x="64803" y="81529"/>
                    <a:pt x="107512" y="28491"/>
                    <a:pt x="117535" y="9588"/>
                  </a:cubicBezTo>
                  <a:cubicBezTo>
                    <a:pt x="123709" y="-2119"/>
                    <a:pt x="124835" y="-14078"/>
                    <a:pt x="120223" y="-21458"/>
                  </a:cubicBezTo>
                  <a:lnTo>
                    <a:pt x="120223" y="-21458"/>
                  </a:lnTo>
                  <a:close/>
                  <a:moveTo>
                    <a:pt x="114412" y="8060"/>
                  </a:moveTo>
                  <a:cubicBezTo>
                    <a:pt x="104498" y="26746"/>
                    <a:pt x="62080" y="79275"/>
                    <a:pt x="42142" y="100395"/>
                  </a:cubicBezTo>
                  <a:cubicBezTo>
                    <a:pt x="22276" y="121407"/>
                    <a:pt x="8512" y="129733"/>
                    <a:pt x="1213" y="125189"/>
                  </a:cubicBezTo>
                  <a:cubicBezTo>
                    <a:pt x="-6487" y="120389"/>
                    <a:pt x="-5143" y="102904"/>
                    <a:pt x="4808" y="78329"/>
                  </a:cubicBezTo>
                  <a:cubicBezTo>
                    <a:pt x="9347" y="67133"/>
                    <a:pt x="19189" y="47467"/>
                    <a:pt x="28777" y="30417"/>
                  </a:cubicBezTo>
                  <a:cubicBezTo>
                    <a:pt x="40217" y="10059"/>
                    <a:pt x="49405" y="-3318"/>
                    <a:pt x="53945" y="-6226"/>
                  </a:cubicBezTo>
                  <a:cubicBezTo>
                    <a:pt x="61390" y="-11025"/>
                    <a:pt x="65784" y="-8080"/>
                    <a:pt x="67055" y="-7027"/>
                  </a:cubicBezTo>
                  <a:cubicBezTo>
                    <a:pt x="50785" y="14421"/>
                    <a:pt x="28523" y="52773"/>
                    <a:pt x="27324" y="54919"/>
                  </a:cubicBezTo>
                  <a:cubicBezTo>
                    <a:pt x="26852" y="55755"/>
                    <a:pt x="27143" y="56809"/>
                    <a:pt x="27978" y="57317"/>
                  </a:cubicBezTo>
                  <a:cubicBezTo>
                    <a:pt x="28813" y="57790"/>
                    <a:pt x="29866" y="57499"/>
                    <a:pt x="30375" y="56664"/>
                  </a:cubicBezTo>
                  <a:cubicBezTo>
                    <a:pt x="41270" y="37869"/>
                    <a:pt x="71631" y="-12116"/>
                    <a:pt x="81618" y="-17641"/>
                  </a:cubicBezTo>
                  <a:cubicBezTo>
                    <a:pt x="87501" y="-20913"/>
                    <a:pt x="92041" y="-20221"/>
                    <a:pt x="94365" y="-19459"/>
                  </a:cubicBezTo>
                  <a:cubicBezTo>
                    <a:pt x="87501" y="-11788"/>
                    <a:pt x="81255" y="-3646"/>
                    <a:pt x="75662" y="4970"/>
                  </a:cubicBezTo>
                  <a:cubicBezTo>
                    <a:pt x="64876" y="21002"/>
                    <a:pt x="55724" y="37179"/>
                    <a:pt x="55615" y="37360"/>
                  </a:cubicBezTo>
                  <a:cubicBezTo>
                    <a:pt x="55143" y="38197"/>
                    <a:pt x="55434" y="39250"/>
                    <a:pt x="56269" y="39723"/>
                  </a:cubicBezTo>
                  <a:cubicBezTo>
                    <a:pt x="57104" y="40196"/>
                    <a:pt x="58157" y="39942"/>
                    <a:pt x="58629" y="39106"/>
                  </a:cubicBezTo>
                  <a:cubicBezTo>
                    <a:pt x="72503" y="14531"/>
                    <a:pt x="98070" y="-24548"/>
                    <a:pt x="107585" y="-24765"/>
                  </a:cubicBezTo>
                  <a:cubicBezTo>
                    <a:pt x="111507" y="-25094"/>
                    <a:pt x="115284" y="-23130"/>
                    <a:pt x="117318" y="-19750"/>
                  </a:cubicBezTo>
                  <a:cubicBezTo>
                    <a:pt x="121094" y="-13351"/>
                    <a:pt x="120005" y="-2518"/>
                    <a:pt x="114412" y="8060"/>
                  </a:cubicBezTo>
                  <a:lnTo>
                    <a:pt x="114412" y="8060"/>
                  </a:lnTo>
                  <a:close/>
                </a:path>
              </a:pathLst>
            </a:custGeom>
            <a:solidFill>
              <a:srgbClr val="191919"/>
            </a:solidFill>
            <a:ln w="363" cap="flat">
              <a:noFill/>
              <a:prstDash val="solid"/>
              <a:miter/>
            </a:ln>
          </p:spPr>
          <p:txBody>
            <a:bodyPr rtlCol="0" anchor="ctr"/>
            <a:lstStyle/>
            <a:p>
              <a:endParaRPr lang="fr-FR"/>
            </a:p>
          </p:txBody>
        </p:sp>
        <p:sp>
          <p:nvSpPr>
            <p:cNvPr id="4815" name="Forme libre 4814">
              <a:extLst>
                <a:ext uri="{FF2B5EF4-FFF2-40B4-BE49-F238E27FC236}">
                  <a16:creationId xmlns:a16="http://schemas.microsoft.com/office/drawing/2014/main" id="{D107834F-1B97-1AEA-96C9-B9AD0C127E32}"/>
                </a:ext>
              </a:extLst>
            </p:cNvPr>
            <p:cNvSpPr/>
            <p:nvPr/>
          </p:nvSpPr>
          <p:spPr>
            <a:xfrm>
              <a:off x="4296048" y="14312419"/>
              <a:ext cx="126470" cy="154344"/>
            </a:xfrm>
            <a:custGeom>
              <a:avLst/>
              <a:gdLst>
                <a:gd name="connsiteX0" fmla="*/ 7057 w 126470"/>
                <a:gd name="connsiteY0" fmla="*/ -28210 h 154344"/>
                <a:gd name="connsiteX1" fmla="*/ -6707 w 126470"/>
                <a:gd name="connsiteY1" fmla="*/ -10835 h 154344"/>
                <a:gd name="connsiteX2" fmla="*/ 15264 w 126470"/>
                <a:gd name="connsiteY2" fmla="*/ 32498 h 154344"/>
                <a:gd name="connsiteX3" fmla="*/ 64619 w 126470"/>
                <a:gd name="connsiteY3" fmla="*/ 93752 h 154344"/>
                <a:gd name="connsiteX4" fmla="*/ 105584 w 126470"/>
                <a:gd name="connsiteY4" fmla="*/ 126032 h 154344"/>
                <a:gd name="connsiteX5" fmla="*/ 119748 w 126470"/>
                <a:gd name="connsiteY5" fmla="*/ 113600 h 154344"/>
                <a:gd name="connsiteX6" fmla="*/ 107110 w 126470"/>
                <a:gd name="connsiteY6" fmla="*/ 66342 h 154344"/>
                <a:gd name="connsiteX7" fmla="*/ 79727 w 126470"/>
                <a:gd name="connsiteY7" fmla="*/ 13413 h 154344"/>
                <a:gd name="connsiteX8" fmla="*/ 55648 w 126470"/>
                <a:gd name="connsiteY8" fmla="*/ -12252 h 154344"/>
                <a:gd name="connsiteX9" fmla="*/ 45807 w 126470"/>
                <a:gd name="connsiteY9" fmla="*/ -9635 h 154344"/>
                <a:gd name="connsiteX10" fmla="*/ 17588 w 126470"/>
                <a:gd name="connsiteY10" fmla="*/ -21958 h 154344"/>
                <a:gd name="connsiteX11" fmla="*/ 7057 w 126470"/>
                <a:gd name="connsiteY11" fmla="*/ -28210 h 15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70" h="154344">
                  <a:moveTo>
                    <a:pt x="7057" y="-28210"/>
                  </a:moveTo>
                  <a:cubicBezTo>
                    <a:pt x="-4710" y="-28792"/>
                    <a:pt x="-6889" y="-17232"/>
                    <a:pt x="-6707" y="-10835"/>
                  </a:cubicBezTo>
                  <a:cubicBezTo>
                    <a:pt x="-6526" y="-4399"/>
                    <a:pt x="-1623" y="10177"/>
                    <a:pt x="15264" y="32498"/>
                  </a:cubicBezTo>
                  <a:cubicBezTo>
                    <a:pt x="32152" y="54855"/>
                    <a:pt x="64619" y="93752"/>
                    <a:pt x="64619" y="93752"/>
                  </a:cubicBezTo>
                  <a:cubicBezTo>
                    <a:pt x="64619" y="93752"/>
                    <a:pt x="93600" y="125088"/>
                    <a:pt x="105584" y="126032"/>
                  </a:cubicBezTo>
                  <a:cubicBezTo>
                    <a:pt x="117605" y="126978"/>
                    <a:pt x="119566" y="119453"/>
                    <a:pt x="119748" y="113600"/>
                  </a:cubicBezTo>
                  <a:cubicBezTo>
                    <a:pt x="119929" y="107784"/>
                    <a:pt x="115499" y="83682"/>
                    <a:pt x="107110" y="66342"/>
                  </a:cubicBezTo>
                  <a:cubicBezTo>
                    <a:pt x="98793" y="49002"/>
                    <a:pt x="79727" y="13413"/>
                    <a:pt x="79727" y="13413"/>
                  </a:cubicBezTo>
                  <a:cubicBezTo>
                    <a:pt x="79727" y="13413"/>
                    <a:pt x="63820" y="-12653"/>
                    <a:pt x="55648" y="-12252"/>
                  </a:cubicBezTo>
                  <a:cubicBezTo>
                    <a:pt x="47477" y="-11852"/>
                    <a:pt x="45807" y="-9635"/>
                    <a:pt x="45807" y="-9635"/>
                  </a:cubicBezTo>
                  <a:cubicBezTo>
                    <a:pt x="45807" y="-9635"/>
                    <a:pt x="35711" y="-27774"/>
                    <a:pt x="17588" y="-21958"/>
                  </a:cubicBezTo>
                  <a:cubicBezTo>
                    <a:pt x="17625" y="-21849"/>
                    <a:pt x="12831" y="-27921"/>
                    <a:pt x="7057" y="-28210"/>
                  </a:cubicBezTo>
                  <a:close/>
                </a:path>
              </a:pathLst>
            </a:custGeom>
            <a:solidFill>
              <a:srgbClr val="FFFFFF"/>
            </a:solidFill>
            <a:ln w="363" cap="flat">
              <a:noFill/>
              <a:prstDash val="solid"/>
              <a:miter/>
            </a:ln>
          </p:spPr>
          <p:txBody>
            <a:bodyPr rtlCol="0" anchor="ctr"/>
            <a:lstStyle/>
            <a:p>
              <a:endParaRPr lang="fr-FR"/>
            </a:p>
          </p:txBody>
        </p:sp>
        <p:sp>
          <p:nvSpPr>
            <p:cNvPr id="4816" name="Forme libre 4815">
              <a:extLst>
                <a:ext uri="{FF2B5EF4-FFF2-40B4-BE49-F238E27FC236}">
                  <a16:creationId xmlns:a16="http://schemas.microsoft.com/office/drawing/2014/main" id="{28337C36-3238-4AA9-5AAB-82D58A0550FF}"/>
                </a:ext>
              </a:extLst>
            </p:cNvPr>
            <p:cNvSpPr/>
            <p:nvPr/>
          </p:nvSpPr>
          <p:spPr>
            <a:xfrm>
              <a:off x="4318662" y="14315330"/>
              <a:ext cx="71537" cy="81120"/>
            </a:xfrm>
            <a:custGeom>
              <a:avLst/>
              <a:gdLst>
                <a:gd name="connsiteX0" fmla="*/ 63152 w 71537"/>
                <a:gd name="connsiteY0" fmla="*/ 52964 h 81120"/>
                <a:gd name="connsiteX1" fmla="*/ 61626 w 71537"/>
                <a:gd name="connsiteY1" fmla="*/ 52092 h 81120"/>
                <a:gd name="connsiteX2" fmla="*/ 10383 w 71537"/>
                <a:gd name="connsiteY2" fmla="*/ -22214 h 81120"/>
                <a:gd name="connsiteX3" fmla="*/ -4071 w 71537"/>
                <a:gd name="connsiteY3" fmla="*/ -23195 h 81120"/>
                <a:gd name="connsiteX4" fmla="*/ -6431 w 71537"/>
                <a:gd name="connsiteY4" fmla="*/ -23703 h 81120"/>
                <a:gd name="connsiteX5" fmla="*/ -6431 w 71537"/>
                <a:gd name="connsiteY5" fmla="*/ -23740 h 81120"/>
                <a:gd name="connsiteX6" fmla="*/ -5959 w 71537"/>
                <a:gd name="connsiteY6" fmla="*/ -26139 h 81120"/>
                <a:gd name="connsiteX7" fmla="*/ 12090 w 71537"/>
                <a:gd name="connsiteY7" fmla="*/ -25267 h 81120"/>
                <a:gd name="connsiteX8" fmla="*/ 64604 w 71537"/>
                <a:gd name="connsiteY8" fmla="*/ 50347 h 81120"/>
                <a:gd name="connsiteX9" fmla="*/ 63951 w 71537"/>
                <a:gd name="connsiteY9" fmla="*/ 52746 h 81120"/>
                <a:gd name="connsiteX10" fmla="*/ 63152 w 71537"/>
                <a:gd name="connsiteY10" fmla="*/ 52964 h 8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537" h="81120">
                  <a:moveTo>
                    <a:pt x="63152" y="52964"/>
                  </a:moveTo>
                  <a:cubicBezTo>
                    <a:pt x="62534" y="52964"/>
                    <a:pt x="61953" y="52637"/>
                    <a:pt x="61626" y="52092"/>
                  </a:cubicBezTo>
                  <a:cubicBezTo>
                    <a:pt x="50731" y="33298"/>
                    <a:pt x="20371" y="-16687"/>
                    <a:pt x="10383" y="-22214"/>
                  </a:cubicBezTo>
                  <a:cubicBezTo>
                    <a:pt x="1922" y="-26940"/>
                    <a:pt x="-3853" y="-23377"/>
                    <a:pt x="-4071" y="-23195"/>
                  </a:cubicBezTo>
                  <a:cubicBezTo>
                    <a:pt x="-4870" y="-22685"/>
                    <a:pt x="-5923" y="-22904"/>
                    <a:pt x="-6431" y="-23703"/>
                  </a:cubicBezTo>
                  <a:cubicBezTo>
                    <a:pt x="-6431" y="-23703"/>
                    <a:pt x="-6431" y="-23740"/>
                    <a:pt x="-6431" y="-23740"/>
                  </a:cubicBezTo>
                  <a:cubicBezTo>
                    <a:pt x="-6940" y="-24540"/>
                    <a:pt x="-6722" y="-25593"/>
                    <a:pt x="-5959" y="-26139"/>
                  </a:cubicBezTo>
                  <a:cubicBezTo>
                    <a:pt x="-5669" y="-26357"/>
                    <a:pt x="1667" y="-31083"/>
                    <a:pt x="12090" y="-25267"/>
                  </a:cubicBezTo>
                  <a:cubicBezTo>
                    <a:pt x="24910" y="-18106"/>
                    <a:pt x="63043" y="47548"/>
                    <a:pt x="64604" y="50347"/>
                  </a:cubicBezTo>
                  <a:cubicBezTo>
                    <a:pt x="65076" y="51183"/>
                    <a:pt x="64786" y="52237"/>
                    <a:pt x="63951" y="52746"/>
                  </a:cubicBezTo>
                  <a:cubicBezTo>
                    <a:pt x="63733" y="52891"/>
                    <a:pt x="63442" y="52964"/>
                    <a:pt x="63152" y="52964"/>
                  </a:cubicBezTo>
                  <a:close/>
                </a:path>
              </a:pathLst>
            </a:custGeom>
            <a:solidFill>
              <a:srgbClr val="191919"/>
            </a:solidFill>
            <a:ln w="363" cap="flat">
              <a:noFill/>
              <a:prstDash val="solid"/>
              <a:miter/>
            </a:ln>
          </p:spPr>
          <p:txBody>
            <a:bodyPr rtlCol="0" anchor="ctr"/>
            <a:lstStyle/>
            <a:p>
              <a:endParaRPr lang="fr-FR"/>
            </a:p>
          </p:txBody>
        </p:sp>
        <p:sp>
          <p:nvSpPr>
            <p:cNvPr id="4817" name="Forme libre 4816">
              <a:extLst>
                <a:ext uri="{FF2B5EF4-FFF2-40B4-BE49-F238E27FC236}">
                  <a16:creationId xmlns:a16="http://schemas.microsoft.com/office/drawing/2014/main" id="{8919B1CF-6F32-4292-3BF5-315C9BB6F0FD}"/>
                </a:ext>
              </a:extLst>
            </p:cNvPr>
            <p:cNvSpPr/>
            <p:nvPr/>
          </p:nvSpPr>
          <p:spPr>
            <a:xfrm>
              <a:off x="4294214" y="14310672"/>
              <a:ext cx="130472" cy="158191"/>
            </a:xfrm>
            <a:custGeom>
              <a:avLst/>
              <a:gdLst>
                <a:gd name="connsiteX0" fmla="*/ 110723 w 130472"/>
                <a:gd name="connsiteY0" fmla="*/ 129959 h 158191"/>
                <a:gd name="connsiteX1" fmla="*/ 71718 w 130472"/>
                <a:gd name="connsiteY1" fmla="*/ 102841 h 158191"/>
                <a:gd name="connsiteX2" fmla="*/ -1133 w 130472"/>
                <a:gd name="connsiteY2" fmla="*/ 9669 h 158191"/>
                <a:gd name="connsiteX3" fmla="*/ -3930 w 130472"/>
                <a:gd name="connsiteY3" fmla="*/ -21484 h 158191"/>
                <a:gd name="connsiteX4" fmla="*/ 8890 w 130472"/>
                <a:gd name="connsiteY4" fmla="*/ -28210 h 158191"/>
                <a:gd name="connsiteX5" fmla="*/ 40776 w 130472"/>
                <a:gd name="connsiteY5" fmla="*/ 5053 h 158191"/>
                <a:gd name="connsiteX6" fmla="*/ 60823 w 130472"/>
                <a:gd name="connsiteY6" fmla="*/ 37442 h 158191"/>
                <a:gd name="connsiteX7" fmla="*/ 60134 w 130472"/>
                <a:gd name="connsiteY7" fmla="*/ 39805 h 158191"/>
                <a:gd name="connsiteX8" fmla="*/ 58862 w 130472"/>
                <a:gd name="connsiteY8" fmla="*/ 39951 h 158191"/>
                <a:gd name="connsiteX9" fmla="*/ 57809 w 130472"/>
                <a:gd name="connsiteY9" fmla="*/ 39152 h 158191"/>
                <a:gd name="connsiteX10" fmla="*/ 8854 w 130472"/>
                <a:gd name="connsiteY10" fmla="*/ -24721 h 158191"/>
                <a:gd name="connsiteX11" fmla="*/ -879 w 130472"/>
                <a:gd name="connsiteY11" fmla="*/ -19704 h 158191"/>
                <a:gd name="connsiteX12" fmla="*/ 2027 w 130472"/>
                <a:gd name="connsiteY12" fmla="*/ 7997 h 158191"/>
                <a:gd name="connsiteX13" fmla="*/ 74297 w 130472"/>
                <a:gd name="connsiteY13" fmla="*/ 100332 h 158191"/>
                <a:gd name="connsiteX14" fmla="*/ 115226 w 130472"/>
                <a:gd name="connsiteY14" fmla="*/ 125126 h 158191"/>
                <a:gd name="connsiteX15" fmla="*/ 111631 w 130472"/>
                <a:gd name="connsiteY15" fmla="*/ 78266 h 158191"/>
                <a:gd name="connsiteX16" fmla="*/ 87662 w 130472"/>
                <a:gd name="connsiteY16" fmla="*/ 30353 h 158191"/>
                <a:gd name="connsiteX17" fmla="*/ 62494 w 130472"/>
                <a:gd name="connsiteY17" fmla="*/ -6289 h 158191"/>
                <a:gd name="connsiteX18" fmla="*/ 49020 w 130472"/>
                <a:gd name="connsiteY18" fmla="*/ -6689 h 158191"/>
                <a:gd name="connsiteX19" fmla="*/ 46551 w 130472"/>
                <a:gd name="connsiteY19" fmla="*/ -6544 h 158191"/>
                <a:gd name="connsiteX20" fmla="*/ 46369 w 130472"/>
                <a:gd name="connsiteY20" fmla="*/ -8980 h 158191"/>
                <a:gd name="connsiteX21" fmla="*/ 64382 w 130472"/>
                <a:gd name="connsiteY21" fmla="*/ -9197 h 158191"/>
                <a:gd name="connsiteX22" fmla="*/ 114899 w 130472"/>
                <a:gd name="connsiteY22" fmla="*/ 76959 h 158191"/>
                <a:gd name="connsiteX23" fmla="*/ 117115 w 130472"/>
                <a:gd name="connsiteY23" fmla="*/ 128106 h 158191"/>
                <a:gd name="connsiteX24" fmla="*/ 110723 w 130472"/>
                <a:gd name="connsiteY24" fmla="*/ 129959 h 158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472" h="158191">
                  <a:moveTo>
                    <a:pt x="110723" y="129959"/>
                  </a:moveTo>
                  <a:cubicBezTo>
                    <a:pt x="101644" y="129959"/>
                    <a:pt x="89042" y="121090"/>
                    <a:pt x="71718" y="102841"/>
                  </a:cubicBezTo>
                  <a:cubicBezTo>
                    <a:pt x="51599" y="81611"/>
                    <a:pt x="8890" y="28573"/>
                    <a:pt x="-1133" y="9669"/>
                  </a:cubicBezTo>
                  <a:cubicBezTo>
                    <a:pt x="-7416" y="-2108"/>
                    <a:pt x="-8469" y="-14069"/>
                    <a:pt x="-3930" y="-21484"/>
                  </a:cubicBezTo>
                  <a:cubicBezTo>
                    <a:pt x="-1206" y="-25919"/>
                    <a:pt x="3697" y="-28501"/>
                    <a:pt x="8890" y="-28210"/>
                  </a:cubicBezTo>
                  <a:cubicBezTo>
                    <a:pt x="18551" y="-28028"/>
                    <a:pt x="35220" y="-3126"/>
                    <a:pt x="40776" y="5053"/>
                  </a:cubicBezTo>
                  <a:cubicBezTo>
                    <a:pt x="51563" y="21084"/>
                    <a:pt x="60714" y="37260"/>
                    <a:pt x="60823" y="37442"/>
                  </a:cubicBezTo>
                  <a:cubicBezTo>
                    <a:pt x="61295" y="38279"/>
                    <a:pt x="60969" y="39369"/>
                    <a:pt x="60134" y="39805"/>
                  </a:cubicBezTo>
                  <a:cubicBezTo>
                    <a:pt x="59734" y="40024"/>
                    <a:pt x="59262" y="40096"/>
                    <a:pt x="58862" y="39951"/>
                  </a:cubicBezTo>
                  <a:cubicBezTo>
                    <a:pt x="58427" y="39842"/>
                    <a:pt x="58027" y="39551"/>
                    <a:pt x="57809" y="39152"/>
                  </a:cubicBezTo>
                  <a:cubicBezTo>
                    <a:pt x="43936" y="14614"/>
                    <a:pt x="18369" y="-24502"/>
                    <a:pt x="8854" y="-24721"/>
                  </a:cubicBezTo>
                  <a:cubicBezTo>
                    <a:pt x="4932" y="-25047"/>
                    <a:pt x="1155" y="-23085"/>
                    <a:pt x="-879" y="-19704"/>
                  </a:cubicBezTo>
                  <a:cubicBezTo>
                    <a:pt x="-4729" y="-13451"/>
                    <a:pt x="-3603" y="-2546"/>
                    <a:pt x="2027" y="7997"/>
                  </a:cubicBezTo>
                  <a:cubicBezTo>
                    <a:pt x="11941" y="26683"/>
                    <a:pt x="54359" y="79212"/>
                    <a:pt x="74297" y="100332"/>
                  </a:cubicBezTo>
                  <a:cubicBezTo>
                    <a:pt x="94162" y="121344"/>
                    <a:pt x="107926" y="129670"/>
                    <a:pt x="115226" y="125126"/>
                  </a:cubicBezTo>
                  <a:cubicBezTo>
                    <a:pt x="122925" y="120326"/>
                    <a:pt x="121581" y="102841"/>
                    <a:pt x="111631" y="78266"/>
                  </a:cubicBezTo>
                  <a:cubicBezTo>
                    <a:pt x="107091" y="67070"/>
                    <a:pt x="97249" y="47404"/>
                    <a:pt x="87662" y="30353"/>
                  </a:cubicBezTo>
                  <a:cubicBezTo>
                    <a:pt x="76222" y="9996"/>
                    <a:pt x="67034" y="-3381"/>
                    <a:pt x="62494" y="-6289"/>
                  </a:cubicBezTo>
                  <a:cubicBezTo>
                    <a:pt x="53705" y="-11960"/>
                    <a:pt x="49202" y="-6943"/>
                    <a:pt x="49020" y="-6689"/>
                  </a:cubicBezTo>
                  <a:cubicBezTo>
                    <a:pt x="48367" y="-5962"/>
                    <a:pt x="47277" y="-5890"/>
                    <a:pt x="46551" y="-6544"/>
                  </a:cubicBezTo>
                  <a:cubicBezTo>
                    <a:pt x="45861" y="-7162"/>
                    <a:pt x="45752" y="-8216"/>
                    <a:pt x="46369" y="-8980"/>
                  </a:cubicBezTo>
                  <a:cubicBezTo>
                    <a:pt x="46442" y="-9052"/>
                    <a:pt x="52943" y="-16614"/>
                    <a:pt x="64382" y="-9197"/>
                  </a:cubicBezTo>
                  <a:cubicBezTo>
                    <a:pt x="76113" y="-1672"/>
                    <a:pt x="106583" y="56492"/>
                    <a:pt x="114899" y="76959"/>
                  </a:cubicBezTo>
                  <a:cubicBezTo>
                    <a:pt x="121255" y="92663"/>
                    <a:pt x="130007" y="120144"/>
                    <a:pt x="117115" y="128106"/>
                  </a:cubicBezTo>
                  <a:cubicBezTo>
                    <a:pt x="115154" y="129342"/>
                    <a:pt x="112975" y="129959"/>
                    <a:pt x="110723" y="129959"/>
                  </a:cubicBezTo>
                  <a:close/>
                </a:path>
              </a:pathLst>
            </a:custGeom>
            <a:solidFill>
              <a:srgbClr val="191919"/>
            </a:solidFill>
            <a:ln w="363" cap="flat">
              <a:noFill/>
              <a:prstDash val="solid"/>
              <a:miter/>
            </a:ln>
          </p:spPr>
          <p:txBody>
            <a:bodyPr rtlCol="0" anchor="ctr"/>
            <a:lstStyle/>
            <a:p>
              <a:endParaRPr lang="fr-FR"/>
            </a:p>
          </p:txBody>
        </p:sp>
      </p:grpSp>
      <p:grpSp>
        <p:nvGrpSpPr>
          <p:cNvPr id="4820" name="Graphique 2">
            <a:extLst>
              <a:ext uri="{FF2B5EF4-FFF2-40B4-BE49-F238E27FC236}">
                <a16:creationId xmlns:a16="http://schemas.microsoft.com/office/drawing/2014/main" id="{91E2991E-214D-C05A-BD68-DBC1A2A9F049}"/>
              </a:ext>
            </a:extLst>
          </p:cNvPr>
          <p:cNvGrpSpPr/>
          <p:nvPr userDrawn="1"/>
        </p:nvGrpSpPr>
        <p:grpSpPr>
          <a:xfrm>
            <a:off x="4507363" y="2637998"/>
            <a:ext cx="485723" cy="926943"/>
            <a:chOff x="4817050" y="14217375"/>
            <a:chExt cx="485723" cy="926943"/>
          </a:xfrm>
        </p:grpSpPr>
        <p:sp>
          <p:nvSpPr>
            <p:cNvPr id="4821" name="Forme libre 4820">
              <a:extLst>
                <a:ext uri="{FF2B5EF4-FFF2-40B4-BE49-F238E27FC236}">
                  <a16:creationId xmlns:a16="http://schemas.microsoft.com/office/drawing/2014/main" id="{FDE9117A-B6B9-0253-B914-6977A18A57DE}"/>
                </a:ext>
              </a:extLst>
            </p:cNvPr>
            <p:cNvSpPr/>
            <p:nvPr/>
          </p:nvSpPr>
          <p:spPr>
            <a:xfrm>
              <a:off x="4976012" y="14245678"/>
              <a:ext cx="202321" cy="185837"/>
            </a:xfrm>
            <a:custGeom>
              <a:avLst/>
              <a:gdLst>
                <a:gd name="connsiteX0" fmla="*/ 201070 w 202321"/>
                <a:gd name="connsiteY0" fmla="*/ -3455 h 185837"/>
                <a:gd name="connsiteX1" fmla="*/ 110405 w 202321"/>
                <a:gd name="connsiteY1" fmla="*/ 115063 h 185837"/>
                <a:gd name="connsiteX2" fmla="*/ -1252 w 202321"/>
                <a:gd name="connsiteY2" fmla="*/ 179755 h 185837"/>
                <a:gd name="connsiteX3" fmla="*/ 9644 w 202321"/>
                <a:gd name="connsiteY3" fmla="*/ 137192 h 185837"/>
                <a:gd name="connsiteX4" fmla="*/ 27737 w 202321"/>
                <a:gd name="connsiteY4" fmla="*/ 34523 h 185837"/>
                <a:gd name="connsiteX5" fmla="*/ 140293 w 202321"/>
                <a:gd name="connsiteY5" fmla="*/ -863 h 185837"/>
                <a:gd name="connsiteX6" fmla="*/ 201070 w 202321"/>
                <a:gd name="connsiteY6" fmla="*/ -3455 h 18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321" h="185837">
                  <a:moveTo>
                    <a:pt x="201070" y="-3455"/>
                  </a:moveTo>
                  <a:cubicBezTo>
                    <a:pt x="201070" y="-3455"/>
                    <a:pt x="167583" y="65323"/>
                    <a:pt x="110405" y="115063"/>
                  </a:cubicBezTo>
                  <a:cubicBezTo>
                    <a:pt x="53527" y="164604"/>
                    <a:pt x="16841" y="177363"/>
                    <a:pt x="-1252" y="179755"/>
                  </a:cubicBezTo>
                  <a:lnTo>
                    <a:pt x="9644" y="137192"/>
                  </a:lnTo>
                  <a:cubicBezTo>
                    <a:pt x="-1452" y="102105"/>
                    <a:pt x="5246" y="63729"/>
                    <a:pt x="27737" y="34523"/>
                  </a:cubicBezTo>
                  <a:cubicBezTo>
                    <a:pt x="66122" y="-15715"/>
                    <a:pt x="122700" y="-8040"/>
                    <a:pt x="140293" y="-863"/>
                  </a:cubicBezTo>
                  <a:lnTo>
                    <a:pt x="201070" y="-3455"/>
                  </a:lnTo>
                  <a:close/>
                </a:path>
              </a:pathLst>
            </a:custGeom>
            <a:solidFill>
              <a:srgbClr val="FFFFFF"/>
            </a:solidFill>
            <a:ln w="998" cap="flat">
              <a:noFill/>
              <a:prstDash val="solid"/>
              <a:miter/>
            </a:ln>
          </p:spPr>
          <p:txBody>
            <a:bodyPr rtlCol="0" anchor="ctr"/>
            <a:lstStyle/>
            <a:p>
              <a:endParaRPr lang="fr-FR"/>
            </a:p>
          </p:txBody>
        </p:sp>
        <p:sp>
          <p:nvSpPr>
            <p:cNvPr id="4822" name="Forme libre 4821">
              <a:extLst>
                <a:ext uri="{FF2B5EF4-FFF2-40B4-BE49-F238E27FC236}">
                  <a16:creationId xmlns:a16="http://schemas.microsoft.com/office/drawing/2014/main" id="{DF68C0F9-2C95-DEF1-C8DC-9D2F2D7986E2}"/>
                </a:ext>
              </a:extLst>
            </p:cNvPr>
            <p:cNvSpPr/>
            <p:nvPr/>
          </p:nvSpPr>
          <p:spPr>
            <a:xfrm>
              <a:off x="4970114" y="14279804"/>
              <a:ext cx="311119" cy="862377"/>
            </a:xfrm>
            <a:custGeom>
              <a:avLst/>
              <a:gdLst>
                <a:gd name="connsiteX0" fmla="*/ 236133 w 311119"/>
                <a:gd name="connsiteY0" fmla="*/ -5762 h 862377"/>
                <a:gd name="connsiteX1" fmla="*/ 307705 w 311119"/>
                <a:gd name="connsiteY1" fmla="*/ -1177 h 862377"/>
                <a:gd name="connsiteX2" fmla="*/ 295910 w 311119"/>
                <a:gd name="connsiteY2" fmla="*/ 32514 h 862377"/>
                <a:gd name="connsiteX3" fmla="*/ 231035 w 311119"/>
                <a:gd name="connsiteY3" fmla="*/ 71987 h 862377"/>
                <a:gd name="connsiteX4" fmla="*/ 195849 w 311119"/>
                <a:gd name="connsiteY4" fmla="*/ 133588 h 862377"/>
                <a:gd name="connsiteX5" fmla="*/ 226437 w 311119"/>
                <a:gd name="connsiteY5" fmla="*/ 291579 h 862377"/>
                <a:gd name="connsiteX6" fmla="*/ 237732 w 311119"/>
                <a:gd name="connsiteY6" fmla="*/ 347599 h 862377"/>
                <a:gd name="connsiteX7" fmla="*/ 252926 w 311119"/>
                <a:gd name="connsiteY7" fmla="*/ 439203 h 862377"/>
                <a:gd name="connsiteX8" fmla="*/ 257025 w 311119"/>
                <a:gd name="connsiteY8" fmla="*/ 581047 h 862377"/>
                <a:gd name="connsiteX9" fmla="*/ 206145 w 311119"/>
                <a:gd name="connsiteY9" fmla="*/ 672153 h 862377"/>
                <a:gd name="connsiteX10" fmla="*/ 159863 w 311119"/>
                <a:gd name="connsiteY10" fmla="*/ 756980 h 862377"/>
                <a:gd name="connsiteX11" fmla="*/ 164461 w 311119"/>
                <a:gd name="connsiteY11" fmla="*/ 815391 h 862377"/>
                <a:gd name="connsiteX12" fmla="*/ 188352 w 311119"/>
                <a:gd name="connsiteY12" fmla="*/ 850777 h 862377"/>
                <a:gd name="connsiteX13" fmla="*/ 157763 w 311119"/>
                <a:gd name="connsiteY13" fmla="*/ 853469 h 862377"/>
                <a:gd name="connsiteX14" fmla="*/ 133373 w 311119"/>
                <a:gd name="connsiteY14" fmla="*/ 832336 h 862377"/>
                <a:gd name="connsiteX15" fmla="*/ 128775 w 311119"/>
                <a:gd name="connsiteY15" fmla="*/ 740034 h 862377"/>
                <a:gd name="connsiteX16" fmla="*/ 138671 w 311119"/>
                <a:gd name="connsiteY16" fmla="*/ 672253 h 862377"/>
                <a:gd name="connsiteX17" fmla="*/ 81493 w 311119"/>
                <a:gd name="connsiteY17" fmla="*/ 735449 h 862377"/>
                <a:gd name="connsiteX18" fmla="*/ 28913 w 311119"/>
                <a:gd name="connsiteY18" fmla="*/ 778012 h 862377"/>
                <a:gd name="connsiteX19" fmla="*/ -1275 w 311119"/>
                <a:gd name="connsiteY19" fmla="*/ 751996 h 862377"/>
                <a:gd name="connsiteX20" fmla="*/ 46906 w 311119"/>
                <a:gd name="connsiteY20" fmla="*/ 681024 h 862377"/>
                <a:gd name="connsiteX21" fmla="*/ 69298 w 311119"/>
                <a:gd name="connsiteY21" fmla="*/ 540078 h 862377"/>
                <a:gd name="connsiteX22" fmla="*/ 69298 w 311119"/>
                <a:gd name="connsiteY22" fmla="*/ 466515 h 862377"/>
                <a:gd name="connsiteX23" fmla="*/ 66199 w 311119"/>
                <a:gd name="connsiteY23" fmla="*/ 271244 h 862377"/>
                <a:gd name="connsiteX24" fmla="*/ 62600 w 311119"/>
                <a:gd name="connsiteY24" fmla="*/ 121427 h 862377"/>
                <a:gd name="connsiteX25" fmla="*/ 131074 w 311119"/>
                <a:gd name="connsiteY25" fmla="*/ 66604 h 862377"/>
                <a:gd name="connsiteX26" fmla="*/ 189651 w 311119"/>
                <a:gd name="connsiteY26" fmla="*/ -6261 h 862377"/>
                <a:gd name="connsiteX27" fmla="*/ 236133 w 311119"/>
                <a:gd name="connsiteY27" fmla="*/ -5762 h 86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1119" h="862377">
                  <a:moveTo>
                    <a:pt x="236133" y="-5762"/>
                  </a:moveTo>
                  <a:cubicBezTo>
                    <a:pt x="236133" y="-5762"/>
                    <a:pt x="304607" y="-6759"/>
                    <a:pt x="307705" y="-1177"/>
                  </a:cubicBezTo>
                  <a:cubicBezTo>
                    <a:pt x="310804" y="4105"/>
                    <a:pt x="313003" y="18559"/>
                    <a:pt x="295910" y="32514"/>
                  </a:cubicBezTo>
                  <a:cubicBezTo>
                    <a:pt x="278817" y="46469"/>
                    <a:pt x="244030" y="61620"/>
                    <a:pt x="231035" y="71987"/>
                  </a:cubicBezTo>
                  <a:cubicBezTo>
                    <a:pt x="218040" y="82353"/>
                    <a:pt x="187852" y="87637"/>
                    <a:pt x="195849" y="133588"/>
                  </a:cubicBezTo>
                  <a:cubicBezTo>
                    <a:pt x="204046" y="179241"/>
                    <a:pt x="222338" y="269650"/>
                    <a:pt x="226437" y="291579"/>
                  </a:cubicBezTo>
                  <a:cubicBezTo>
                    <a:pt x="230535" y="313509"/>
                    <a:pt x="237732" y="347599"/>
                    <a:pt x="237732" y="347599"/>
                  </a:cubicBezTo>
                  <a:lnTo>
                    <a:pt x="252926" y="439203"/>
                  </a:lnTo>
                  <a:cubicBezTo>
                    <a:pt x="252926" y="439203"/>
                    <a:pt x="269520" y="534396"/>
                    <a:pt x="257025" y="581047"/>
                  </a:cubicBezTo>
                  <a:cubicBezTo>
                    <a:pt x="244530" y="627696"/>
                    <a:pt x="220639" y="658198"/>
                    <a:pt x="206145" y="672153"/>
                  </a:cubicBezTo>
                  <a:cubicBezTo>
                    <a:pt x="191650" y="686108"/>
                    <a:pt x="162961" y="728172"/>
                    <a:pt x="159863" y="756980"/>
                  </a:cubicBezTo>
                  <a:cubicBezTo>
                    <a:pt x="156764" y="785587"/>
                    <a:pt x="160362" y="812301"/>
                    <a:pt x="164461" y="815391"/>
                  </a:cubicBezTo>
                  <a:cubicBezTo>
                    <a:pt x="168559" y="818481"/>
                    <a:pt x="191450" y="840610"/>
                    <a:pt x="188352" y="850777"/>
                  </a:cubicBezTo>
                  <a:cubicBezTo>
                    <a:pt x="185253" y="860944"/>
                    <a:pt x="157763" y="853469"/>
                    <a:pt x="157763" y="853469"/>
                  </a:cubicBezTo>
                  <a:cubicBezTo>
                    <a:pt x="157763" y="853469"/>
                    <a:pt x="134373" y="848883"/>
                    <a:pt x="133373" y="832336"/>
                  </a:cubicBezTo>
                  <a:cubicBezTo>
                    <a:pt x="132373" y="815790"/>
                    <a:pt x="128775" y="740034"/>
                    <a:pt x="128775" y="740034"/>
                  </a:cubicBezTo>
                  <a:lnTo>
                    <a:pt x="138671" y="672253"/>
                  </a:lnTo>
                  <a:cubicBezTo>
                    <a:pt x="138671" y="672253"/>
                    <a:pt x="108482" y="714118"/>
                    <a:pt x="81493" y="735449"/>
                  </a:cubicBezTo>
                  <a:cubicBezTo>
                    <a:pt x="54503" y="757079"/>
                    <a:pt x="28913" y="778012"/>
                    <a:pt x="28913" y="778012"/>
                  </a:cubicBezTo>
                  <a:lnTo>
                    <a:pt x="-1275" y="751996"/>
                  </a:lnTo>
                  <a:cubicBezTo>
                    <a:pt x="-1275" y="751996"/>
                    <a:pt x="34211" y="715712"/>
                    <a:pt x="46906" y="681024"/>
                  </a:cubicBezTo>
                  <a:cubicBezTo>
                    <a:pt x="59402" y="646436"/>
                    <a:pt x="68898" y="591812"/>
                    <a:pt x="69298" y="540078"/>
                  </a:cubicBezTo>
                  <a:cubicBezTo>
                    <a:pt x="69797" y="488345"/>
                    <a:pt x="69298" y="466515"/>
                    <a:pt x="69298" y="466515"/>
                  </a:cubicBezTo>
                  <a:lnTo>
                    <a:pt x="66199" y="271244"/>
                  </a:lnTo>
                  <a:lnTo>
                    <a:pt x="62600" y="121427"/>
                  </a:lnTo>
                  <a:cubicBezTo>
                    <a:pt x="62600" y="121427"/>
                    <a:pt x="100985" y="97605"/>
                    <a:pt x="131074" y="66604"/>
                  </a:cubicBezTo>
                  <a:cubicBezTo>
                    <a:pt x="147267" y="49759"/>
                    <a:pt x="189651" y="-6261"/>
                    <a:pt x="189651" y="-6261"/>
                  </a:cubicBezTo>
                  <a:lnTo>
                    <a:pt x="236133" y="-5762"/>
                  </a:lnTo>
                  <a:close/>
                </a:path>
              </a:pathLst>
            </a:custGeom>
            <a:solidFill>
              <a:srgbClr val="FFD26C"/>
            </a:solidFill>
            <a:ln w="998" cap="flat">
              <a:noFill/>
              <a:prstDash val="solid"/>
              <a:miter/>
            </a:ln>
          </p:spPr>
          <p:txBody>
            <a:bodyPr rtlCol="0" anchor="ctr"/>
            <a:lstStyle/>
            <a:p>
              <a:endParaRPr lang="fr-FR"/>
            </a:p>
          </p:txBody>
        </p:sp>
        <p:sp>
          <p:nvSpPr>
            <p:cNvPr id="4823" name="Forme libre 4822">
              <a:extLst>
                <a:ext uri="{FF2B5EF4-FFF2-40B4-BE49-F238E27FC236}">
                  <a16:creationId xmlns:a16="http://schemas.microsoft.com/office/drawing/2014/main" id="{7F16F678-8B78-FFD0-5E14-B9541D159599}"/>
                </a:ext>
              </a:extLst>
            </p:cNvPr>
            <p:cNvSpPr/>
            <p:nvPr/>
          </p:nvSpPr>
          <p:spPr>
            <a:xfrm>
              <a:off x="5151593" y="14398322"/>
              <a:ext cx="80682" cy="509458"/>
            </a:xfrm>
            <a:custGeom>
              <a:avLst/>
              <a:gdLst>
                <a:gd name="connsiteX0" fmla="*/ 643 w 80682"/>
                <a:gd name="connsiteY0" fmla="*/ -6233 h 509458"/>
                <a:gd name="connsiteX1" fmla="*/ 11739 w 80682"/>
                <a:gd name="connsiteY1" fmla="*/ 85572 h 509458"/>
                <a:gd name="connsiteX2" fmla="*/ 60919 w 80682"/>
                <a:gd name="connsiteY2" fmla="*/ 503226 h 509458"/>
                <a:gd name="connsiteX3" fmla="*/ 76614 w 80682"/>
                <a:gd name="connsiteY3" fmla="*/ 351714 h 509458"/>
                <a:gd name="connsiteX4" fmla="*/ 11039 w 80682"/>
                <a:gd name="connsiteY4" fmla="*/ -1747 h 509458"/>
                <a:gd name="connsiteX5" fmla="*/ 643 w 80682"/>
                <a:gd name="connsiteY5" fmla="*/ -6233 h 509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682" h="509458">
                  <a:moveTo>
                    <a:pt x="643" y="-6233"/>
                  </a:moveTo>
                  <a:cubicBezTo>
                    <a:pt x="643" y="-6233"/>
                    <a:pt x="12438" y="30349"/>
                    <a:pt x="11739" y="85572"/>
                  </a:cubicBezTo>
                  <a:cubicBezTo>
                    <a:pt x="10739" y="148569"/>
                    <a:pt x="-38442" y="393081"/>
                    <a:pt x="60919" y="503226"/>
                  </a:cubicBezTo>
                  <a:cubicBezTo>
                    <a:pt x="60919" y="503226"/>
                    <a:pt x="87909" y="474119"/>
                    <a:pt x="76614" y="351714"/>
                  </a:cubicBezTo>
                  <a:cubicBezTo>
                    <a:pt x="65318" y="229309"/>
                    <a:pt x="11039" y="-1747"/>
                    <a:pt x="11039" y="-1747"/>
                  </a:cubicBezTo>
                  <a:lnTo>
                    <a:pt x="643" y="-6233"/>
                  </a:lnTo>
                  <a:close/>
                </a:path>
              </a:pathLst>
            </a:custGeom>
            <a:solidFill>
              <a:srgbClr val="FFFFFF"/>
            </a:solidFill>
            <a:ln w="998" cap="flat">
              <a:noFill/>
              <a:prstDash val="solid"/>
              <a:miter/>
            </a:ln>
          </p:spPr>
          <p:txBody>
            <a:bodyPr rtlCol="0" anchor="ctr"/>
            <a:lstStyle/>
            <a:p>
              <a:endParaRPr lang="fr-FR"/>
            </a:p>
          </p:txBody>
        </p:sp>
        <p:sp>
          <p:nvSpPr>
            <p:cNvPr id="4824" name="Forme libre 4823">
              <a:extLst>
                <a:ext uri="{FF2B5EF4-FFF2-40B4-BE49-F238E27FC236}">
                  <a16:creationId xmlns:a16="http://schemas.microsoft.com/office/drawing/2014/main" id="{E36B00F9-03CA-FF6C-A2DD-613D8FB1EB30}"/>
                </a:ext>
              </a:extLst>
            </p:cNvPr>
            <p:cNvSpPr/>
            <p:nvPr/>
          </p:nvSpPr>
          <p:spPr>
            <a:xfrm>
              <a:off x="4973797" y="14242108"/>
              <a:ext cx="207731" cy="194091"/>
            </a:xfrm>
            <a:custGeom>
              <a:avLst/>
              <a:gdLst>
                <a:gd name="connsiteX0" fmla="*/ 205984 w 207731"/>
                <a:gd name="connsiteY0" fmla="*/ -1081 h 194091"/>
                <a:gd name="connsiteX1" fmla="*/ 203784 w 207731"/>
                <a:gd name="connsiteY1" fmla="*/ -2278 h 194091"/>
                <a:gd name="connsiteX2" fmla="*/ 144707 w 207731"/>
                <a:gd name="connsiteY2" fmla="*/ -883 h 194091"/>
                <a:gd name="connsiteX3" fmla="*/ 106322 w 207731"/>
                <a:gd name="connsiteY3" fmla="*/ -5966 h 194091"/>
                <a:gd name="connsiteX4" fmla="*/ 32551 w 207731"/>
                <a:gd name="connsiteY4" fmla="*/ 30816 h 194091"/>
                <a:gd name="connsiteX5" fmla="*/ 3162 w 207731"/>
                <a:gd name="connsiteY5" fmla="*/ 107767 h 194091"/>
                <a:gd name="connsiteX6" fmla="*/ 8260 w 207731"/>
                <a:gd name="connsiteY6" fmla="*/ 142156 h 194091"/>
                <a:gd name="connsiteX7" fmla="*/ -1136 w 207731"/>
                <a:gd name="connsiteY7" fmla="*/ 184919 h 194091"/>
                <a:gd name="connsiteX8" fmla="*/ -436 w 207731"/>
                <a:gd name="connsiteY8" fmla="*/ 187312 h 194091"/>
                <a:gd name="connsiteX9" fmla="*/ 1463 w 207731"/>
                <a:gd name="connsiteY9" fmla="*/ 188009 h 194091"/>
                <a:gd name="connsiteX10" fmla="*/ 1963 w 207731"/>
                <a:gd name="connsiteY10" fmla="*/ 188009 h 194091"/>
                <a:gd name="connsiteX11" fmla="*/ 121816 w 207731"/>
                <a:gd name="connsiteY11" fmla="*/ 114446 h 194091"/>
                <a:gd name="connsiteX12" fmla="*/ 188090 w 207731"/>
                <a:gd name="connsiteY12" fmla="*/ 34404 h 194091"/>
                <a:gd name="connsiteX13" fmla="*/ 206383 w 207731"/>
                <a:gd name="connsiteY13" fmla="*/ 1211 h 194091"/>
                <a:gd name="connsiteX14" fmla="*/ 205984 w 207731"/>
                <a:gd name="connsiteY14" fmla="*/ -1081 h 194091"/>
                <a:gd name="connsiteX15" fmla="*/ 36649 w 207731"/>
                <a:gd name="connsiteY15" fmla="*/ 34503 h 194091"/>
                <a:gd name="connsiteX16" fmla="*/ 106322 w 207731"/>
                <a:gd name="connsiteY16" fmla="*/ -384 h 194091"/>
                <a:gd name="connsiteX17" fmla="*/ 140809 w 207731"/>
                <a:gd name="connsiteY17" fmla="*/ 3703 h 194091"/>
                <a:gd name="connsiteX18" fmla="*/ 12559 w 207731"/>
                <a:gd name="connsiteY18" fmla="*/ 138070 h 194091"/>
                <a:gd name="connsiteX19" fmla="*/ 36649 w 207731"/>
                <a:gd name="connsiteY19" fmla="*/ 34503 h 194091"/>
                <a:gd name="connsiteX20" fmla="*/ 183492 w 207731"/>
                <a:gd name="connsiteY20" fmla="*/ 31912 h 194091"/>
                <a:gd name="connsiteX21" fmla="*/ 117618 w 207731"/>
                <a:gd name="connsiteY21" fmla="*/ 111057 h 194091"/>
                <a:gd name="connsiteX22" fmla="*/ 4762 w 207731"/>
                <a:gd name="connsiteY22" fmla="*/ 182227 h 194091"/>
                <a:gd name="connsiteX23" fmla="*/ 13158 w 207731"/>
                <a:gd name="connsiteY23" fmla="*/ 143951 h 194091"/>
                <a:gd name="connsiteX24" fmla="*/ 120417 w 207731"/>
                <a:gd name="connsiteY24" fmla="*/ 48458 h 194091"/>
                <a:gd name="connsiteX25" fmla="*/ 146007 w 207731"/>
                <a:gd name="connsiteY25" fmla="*/ 4700 h 194091"/>
                <a:gd name="connsiteX26" fmla="*/ 199486 w 207731"/>
                <a:gd name="connsiteY26" fmla="*/ 3304 h 194091"/>
                <a:gd name="connsiteX27" fmla="*/ 183492 w 207731"/>
                <a:gd name="connsiteY27" fmla="*/ 31912 h 19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07731" h="194091">
                  <a:moveTo>
                    <a:pt x="205984" y="-1081"/>
                  </a:moveTo>
                  <a:cubicBezTo>
                    <a:pt x="205484" y="-1779"/>
                    <a:pt x="204684" y="-2278"/>
                    <a:pt x="203784" y="-2278"/>
                  </a:cubicBezTo>
                  <a:lnTo>
                    <a:pt x="144707" y="-883"/>
                  </a:lnTo>
                  <a:cubicBezTo>
                    <a:pt x="132312" y="-4870"/>
                    <a:pt x="119317" y="-6564"/>
                    <a:pt x="106322" y="-5966"/>
                  </a:cubicBezTo>
                  <a:cubicBezTo>
                    <a:pt x="77533" y="-5169"/>
                    <a:pt x="50444" y="8288"/>
                    <a:pt x="32551" y="30816"/>
                  </a:cubicBezTo>
                  <a:cubicBezTo>
                    <a:pt x="8660" y="59623"/>
                    <a:pt x="3362" y="88529"/>
                    <a:pt x="3162" y="107767"/>
                  </a:cubicBezTo>
                  <a:cubicBezTo>
                    <a:pt x="2862" y="119430"/>
                    <a:pt x="4562" y="131092"/>
                    <a:pt x="8260" y="142156"/>
                  </a:cubicBezTo>
                  <a:lnTo>
                    <a:pt x="-1136" y="184919"/>
                  </a:lnTo>
                  <a:cubicBezTo>
                    <a:pt x="-1436" y="185816"/>
                    <a:pt x="-1136" y="186713"/>
                    <a:pt x="-436" y="187312"/>
                  </a:cubicBezTo>
                  <a:cubicBezTo>
                    <a:pt x="63" y="187810"/>
                    <a:pt x="763" y="188009"/>
                    <a:pt x="1463" y="188009"/>
                  </a:cubicBezTo>
                  <a:lnTo>
                    <a:pt x="1963" y="188009"/>
                  </a:lnTo>
                  <a:cubicBezTo>
                    <a:pt x="4162" y="187810"/>
                    <a:pt x="55242" y="179337"/>
                    <a:pt x="121816" y="114446"/>
                  </a:cubicBezTo>
                  <a:cubicBezTo>
                    <a:pt x="146906" y="90323"/>
                    <a:pt x="169098" y="63510"/>
                    <a:pt x="188090" y="34404"/>
                  </a:cubicBezTo>
                  <a:cubicBezTo>
                    <a:pt x="195088" y="23838"/>
                    <a:pt x="201285" y="12773"/>
                    <a:pt x="206383" y="1211"/>
                  </a:cubicBezTo>
                  <a:cubicBezTo>
                    <a:pt x="206583" y="513"/>
                    <a:pt x="206483" y="-384"/>
                    <a:pt x="205984" y="-1081"/>
                  </a:cubicBezTo>
                  <a:close/>
                  <a:moveTo>
                    <a:pt x="36649" y="34503"/>
                  </a:moveTo>
                  <a:cubicBezTo>
                    <a:pt x="53543" y="13173"/>
                    <a:pt x="79133" y="414"/>
                    <a:pt x="106322" y="-384"/>
                  </a:cubicBezTo>
                  <a:cubicBezTo>
                    <a:pt x="117918" y="-883"/>
                    <a:pt x="129613" y="414"/>
                    <a:pt x="140809" y="3703"/>
                  </a:cubicBezTo>
                  <a:cubicBezTo>
                    <a:pt x="135311" y="16960"/>
                    <a:pt x="105622" y="79459"/>
                    <a:pt x="12559" y="138070"/>
                  </a:cubicBezTo>
                  <a:cubicBezTo>
                    <a:pt x="8760" y="125909"/>
                    <a:pt x="-936" y="79957"/>
                    <a:pt x="36649" y="34503"/>
                  </a:cubicBezTo>
                  <a:close/>
                  <a:moveTo>
                    <a:pt x="183492" y="31912"/>
                  </a:moveTo>
                  <a:cubicBezTo>
                    <a:pt x="164700" y="60720"/>
                    <a:pt x="142608" y="87234"/>
                    <a:pt x="117618" y="111057"/>
                  </a:cubicBezTo>
                  <a:cubicBezTo>
                    <a:pt x="62839" y="164385"/>
                    <a:pt x="17757" y="179138"/>
                    <a:pt x="4762" y="182227"/>
                  </a:cubicBezTo>
                  <a:lnTo>
                    <a:pt x="13158" y="143951"/>
                  </a:lnTo>
                  <a:cubicBezTo>
                    <a:pt x="69137" y="109064"/>
                    <a:pt x="102324" y="72780"/>
                    <a:pt x="120417" y="48458"/>
                  </a:cubicBezTo>
                  <a:cubicBezTo>
                    <a:pt x="136810" y="26131"/>
                    <a:pt x="144008" y="9783"/>
                    <a:pt x="146007" y="4700"/>
                  </a:cubicBezTo>
                  <a:lnTo>
                    <a:pt x="199486" y="3304"/>
                  </a:lnTo>
                  <a:cubicBezTo>
                    <a:pt x="194788" y="13072"/>
                    <a:pt x="189390" y="22642"/>
                    <a:pt x="183492" y="31912"/>
                  </a:cubicBezTo>
                  <a:close/>
                </a:path>
              </a:pathLst>
            </a:custGeom>
            <a:solidFill>
              <a:srgbClr val="191919"/>
            </a:solidFill>
            <a:ln w="998" cap="flat">
              <a:noFill/>
              <a:prstDash val="solid"/>
              <a:miter/>
            </a:ln>
          </p:spPr>
          <p:txBody>
            <a:bodyPr rtlCol="0" anchor="ctr"/>
            <a:lstStyle/>
            <a:p>
              <a:endParaRPr lang="fr-FR"/>
            </a:p>
          </p:txBody>
        </p:sp>
        <p:sp>
          <p:nvSpPr>
            <p:cNvPr id="4825" name="Forme libre 4824">
              <a:extLst>
                <a:ext uri="{FF2B5EF4-FFF2-40B4-BE49-F238E27FC236}">
                  <a16:creationId xmlns:a16="http://schemas.microsoft.com/office/drawing/2014/main" id="{CFCBFB74-4F4D-7B14-A134-68187E6B2E35}"/>
                </a:ext>
              </a:extLst>
            </p:cNvPr>
            <p:cNvSpPr/>
            <p:nvPr/>
          </p:nvSpPr>
          <p:spPr>
            <a:xfrm>
              <a:off x="5047051" y="14280004"/>
              <a:ext cx="167668" cy="177051"/>
            </a:xfrm>
            <a:custGeom>
              <a:avLst/>
              <a:gdLst>
                <a:gd name="connsiteX0" fmla="*/ -444 w 167668"/>
                <a:gd name="connsiteY0" fmla="*/ 115909 h 177051"/>
                <a:gd name="connsiteX1" fmla="*/ 13750 w 167668"/>
                <a:gd name="connsiteY1" fmla="*/ 163057 h 177051"/>
                <a:gd name="connsiteX2" fmla="*/ 57833 w 167668"/>
                <a:gd name="connsiteY2" fmla="*/ 146013 h 177051"/>
                <a:gd name="connsiteX3" fmla="*/ 39240 w 167668"/>
                <a:gd name="connsiteY3" fmla="*/ 80822 h 177051"/>
                <a:gd name="connsiteX4" fmla="*/ -444 w 167668"/>
                <a:gd name="connsiteY4" fmla="*/ 115909 h 177051"/>
                <a:gd name="connsiteX5" fmla="*/ 72627 w 167668"/>
                <a:gd name="connsiteY5" fmla="*/ 48028 h 177051"/>
                <a:gd name="connsiteX6" fmla="*/ 166391 w 167668"/>
                <a:gd name="connsiteY6" fmla="*/ -6097 h 177051"/>
                <a:gd name="connsiteX7" fmla="*/ 114511 w 167668"/>
                <a:gd name="connsiteY7" fmla="*/ -5400 h 177051"/>
                <a:gd name="connsiteX8" fmla="*/ 72627 w 167668"/>
                <a:gd name="connsiteY8" fmla="*/ 48028 h 17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668" h="177051">
                  <a:moveTo>
                    <a:pt x="-444" y="115909"/>
                  </a:moveTo>
                  <a:cubicBezTo>
                    <a:pt x="-444" y="115909"/>
                    <a:pt x="-6442" y="144717"/>
                    <a:pt x="13750" y="163057"/>
                  </a:cubicBezTo>
                  <a:cubicBezTo>
                    <a:pt x="32343" y="179604"/>
                    <a:pt x="54934" y="168341"/>
                    <a:pt x="57833" y="146013"/>
                  </a:cubicBezTo>
                  <a:cubicBezTo>
                    <a:pt x="60732" y="123684"/>
                    <a:pt x="39240" y="80822"/>
                    <a:pt x="39240" y="80822"/>
                  </a:cubicBezTo>
                  <a:cubicBezTo>
                    <a:pt x="39240" y="80822"/>
                    <a:pt x="28245" y="94678"/>
                    <a:pt x="-444" y="115909"/>
                  </a:cubicBezTo>
                  <a:close/>
                  <a:moveTo>
                    <a:pt x="72627" y="48028"/>
                  </a:moveTo>
                  <a:cubicBezTo>
                    <a:pt x="72627" y="48028"/>
                    <a:pt x="138202" y="82418"/>
                    <a:pt x="166391" y="-6097"/>
                  </a:cubicBezTo>
                  <a:lnTo>
                    <a:pt x="114511" y="-5400"/>
                  </a:lnTo>
                  <a:lnTo>
                    <a:pt x="72627" y="48028"/>
                  </a:lnTo>
                  <a:close/>
                </a:path>
              </a:pathLst>
            </a:custGeom>
            <a:solidFill>
              <a:srgbClr val="191919"/>
            </a:solidFill>
            <a:ln w="998" cap="flat">
              <a:noFill/>
              <a:prstDash val="solid"/>
              <a:miter/>
            </a:ln>
          </p:spPr>
          <p:txBody>
            <a:bodyPr rtlCol="0" anchor="ctr"/>
            <a:lstStyle/>
            <a:p>
              <a:endParaRPr lang="fr-FR"/>
            </a:p>
          </p:txBody>
        </p:sp>
        <p:sp>
          <p:nvSpPr>
            <p:cNvPr id="4826" name="Forme libre 4825">
              <a:extLst>
                <a:ext uri="{FF2B5EF4-FFF2-40B4-BE49-F238E27FC236}">
                  <a16:creationId xmlns:a16="http://schemas.microsoft.com/office/drawing/2014/main" id="{9DBC7049-AC85-B87A-04DB-4283A25B0778}"/>
                </a:ext>
              </a:extLst>
            </p:cNvPr>
            <p:cNvSpPr/>
            <p:nvPr/>
          </p:nvSpPr>
          <p:spPr>
            <a:xfrm>
              <a:off x="5143262" y="14293295"/>
              <a:ext cx="48549" cy="24466"/>
            </a:xfrm>
            <a:custGeom>
              <a:avLst/>
              <a:gdLst>
                <a:gd name="connsiteX0" fmla="*/ 25079 w 48549"/>
                <a:gd name="connsiteY0" fmla="*/ 17524 h 24466"/>
                <a:gd name="connsiteX1" fmla="*/ 47171 w 48549"/>
                <a:gd name="connsiteY1" fmla="*/ 1674 h 24466"/>
                <a:gd name="connsiteX2" fmla="*/ 20881 w 48549"/>
                <a:gd name="connsiteY2" fmla="*/ -5204 h 24466"/>
                <a:gd name="connsiteX3" fmla="*/ -1211 w 48549"/>
                <a:gd name="connsiteY3" fmla="*/ 10646 h 24466"/>
                <a:gd name="connsiteX4" fmla="*/ 25079 w 48549"/>
                <a:gd name="connsiteY4" fmla="*/ 17524 h 24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49" h="24466">
                  <a:moveTo>
                    <a:pt x="25079" y="17524"/>
                  </a:moveTo>
                  <a:cubicBezTo>
                    <a:pt x="38474" y="15032"/>
                    <a:pt x="48270" y="7954"/>
                    <a:pt x="47171" y="1674"/>
                  </a:cubicBezTo>
                  <a:cubicBezTo>
                    <a:pt x="45971" y="-4605"/>
                    <a:pt x="34176" y="-7696"/>
                    <a:pt x="20881" y="-5204"/>
                  </a:cubicBezTo>
                  <a:cubicBezTo>
                    <a:pt x="7486" y="-2712"/>
                    <a:pt x="-2310" y="4366"/>
                    <a:pt x="-1211" y="10646"/>
                  </a:cubicBezTo>
                  <a:cubicBezTo>
                    <a:pt x="-11" y="17025"/>
                    <a:pt x="11784" y="20016"/>
                    <a:pt x="25079" y="17524"/>
                  </a:cubicBezTo>
                  <a:close/>
                </a:path>
              </a:pathLst>
            </a:custGeom>
            <a:solidFill>
              <a:srgbClr val="FFFFFF"/>
            </a:solidFill>
            <a:ln w="998" cap="flat">
              <a:noFill/>
              <a:prstDash val="solid"/>
              <a:miter/>
            </a:ln>
          </p:spPr>
          <p:txBody>
            <a:bodyPr rtlCol="0" anchor="ctr"/>
            <a:lstStyle/>
            <a:p>
              <a:endParaRPr lang="fr-FR"/>
            </a:p>
          </p:txBody>
        </p:sp>
        <p:grpSp>
          <p:nvGrpSpPr>
            <p:cNvPr id="4827" name="Graphique 2">
              <a:extLst>
                <a:ext uri="{FF2B5EF4-FFF2-40B4-BE49-F238E27FC236}">
                  <a16:creationId xmlns:a16="http://schemas.microsoft.com/office/drawing/2014/main" id="{8EE42460-650D-A329-9321-89F07A3FA63E}"/>
                </a:ext>
              </a:extLst>
            </p:cNvPr>
            <p:cNvGrpSpPr/>
            <p:nvPr/>
          </p:nvGrpSpPr>
          <p:grpSpPr>
            <a:xfrm>
              <a:off x="4817050" y="14217375"/>
              <a:ext cx="485723" cy="926943"/>
              <a:chOff x="4817050" y="14217375"/>
              <a:chExt cx="485723" cy="926943"/>
            </a:xfrm>
            <a:solidFill>
              <a:srgbClr val="191919"/>
            </a:solidFill>
          </p:grpSpPr>
          <p:sp>
            <p:nvSpPr>
              <p:cNvPr id="4830" name="Forme libre 4829">
                <a:extLst>
                  <a:ext uri="{FF2B5EF4-FFF2-40B4-BE49-F238E27FC236}">
                    <a16:creationId xmlns:a16="http://schemas.microsoft.com/office/drawing/2014/main" id="{CA9A415B-3A1B-D941-E595-0E73192A412D}"/>
                  </a:ext>
                </a:extLst>
              </p:cNvPr>
              <p:cNvSpPr/>
              <p:nvPr/>
            </p:nvSpPr>
            <p:spPr>
              <a:xfrm>
                <a:off x="5055381" y="14287280"/>
                <a:ext cx="156058" cy="119215"/>
              </a:xfrm>
              <a:custGeom>
                <a:avLst/>
                <a:gdLst>
                  <a:gd name="connsiteX0" fmla="*/ 136868 w 156058"/>
                  <a:gd name="connsiteY0" fmla="*/ 7171 h 119215"/>
                  <a:gd name="connsiteX1" fmla="*/ 108179 w 156058"/>
                  <a:gd name="connsiteY1" fmla="*/ -1203 h 119215"/>
                  <a:gd name="connsiteX2" fmla="*/ 90786 w 156058"/>
                  <a:gd name="connsiteY2" fmla="*/ 5576 h 119215"/>
                  <a:gd name="connsiteX3" fmla="*/ 84288 w 156058"/>
                  <a:gd name="connsiteY3" fmla="*/ 17138 h 119215"/>
                  <a:gd name="connsiteX4" fmla="*/ 94385 w 156058"/>
                  <a:gd name="connsiteY4" fmla="*/ 25512 h 119215"/>
                  <a:gd name="connsiteX5" fmla="*/ 103581 w 156058"/>
                  <a:gd name="connsiteY5" fmla="*/ 26509 h 119215"/>
                  <a:gd name="connsiteX6" fmla="*/ 112977 w 156058"/>
                  <a:gd name="connsiteY6" fmla="*/ 25512 h 119215"/>
                  <a:gd name="connsiteX7" fmla="*/ 130371 w 156058"/>
                  <a:gd name="connsiteY7" fmla="*/ 18733 h 119215"/>
                  <a:gd name="connsiteX8" fmla="*/ 136868 w 156058"/>
                  <a:gd name="connsiteY8" fmla="*/ 7171 h 119215"/>
                  <a:gd name="connsiteX9" fmla="*/ 112578 w 156058"/>
                  <a:gd name="connsiteY9" fmla="*/ 21325 h 119215"/>
                  <a:gd name="connsiteX10" fmla="*/ 95984 w 156058"/>
                  <a:gd name="connsiteY10" fmla="*/ 21325 h 119215"/>
                  <a:gd name="connsiteX11" fmla="*/ 88987 w 156058"/>
                  <a:gd name="connsiteY11" fmla="*/ 16241 h 119215"/>
                  <a:gd name="connsiteX12" fmla="*/ 93585 w 156058"/>
                  <a:gd name="connsiteY12" fmla="*/ 9263 h 119215"/>
                  <a:gd name="connsiteX13" fmla="*/ 109279 w 156058"/>
                  <a:gd name="connsiteY13" fmla="*/ 3283 h 119215"/>
                  <a:gd name="connsiteX14" fmla="*/ 116076 w 156058"/>
                  <a:gd name="connsiteY14" fmla="*/ 2586 h 119215"/>
                  <a:gd name="connsiteX15" fmla="*/ 110078 w 156058"/>
                  <a:gd name="connsiteY15" fmla="*/ 12154 h 119215"/>
                  <a:gd name="connsiteX16" fmla="*/ 120974 w 156058"/>
                  <a:gd name="connsiteY16" fmla="*/ 19332 h 119215"/>
                  <a:gd name="connsiteX17" fmla="*/ 112578 w 156058"/>
                  <a:gd name="connsiteY17" fmla="*/ 21325 h 119215"/>
                  <a:gd name="connsiteX18" fmla="*/ 132270 w 156058"/>
                  <a:gd name="connsiteY18" fmla="*/ 54020 h 119215"/>
                  <a:gd name="connsiteX19" fmla="*/ 120974 w 156058"/>
                  <a:gd name="connsiteY19" fmla="*/ 51826 h 119215"/>
                  <a:gd name="connsiteX20" fmla="*/ 119775 w 156058"/>
                  <a:gd name="connsiteY20" fmla="*/ 48238 h 119215"/>
                  <a:gd name="connsiteX21" fmla="*/ 123373 w 156058"/>
                  <a:gd name="connsiteY21" fmla="*/ 47042 h 119215"/>
                  <a:gd name="connsiteX22" fmla="*/ 123373 w 156058"/>
                  <a:gd name="connsiteY22" fmla="*/ 47042 h 119215"/>
                  <a:gd name="connsiteX23" fmla="*/ 150163 w 156058"/>
                  <a:gd name="connsiteY23" fmla="*/ 41560 h 119215"/>
                  <a:gd name="connsiteX24" fmla="*/ 154061 w 156058"/>
                  <a:gd name="connsiteY24" fmla="*/ 41659 h 119215"/>
                  <a:gd name="connsiteX25" fmla="*/ 154761 w 156058"/>
                  <a:gd name="connsiteY25" fmla="*/ 43753 h 119215"/>
                  <a:gd name="connsiteX26" fmla="*/ 153762 w 156058"/>
                  <a:gd name="connsiteY26" fmla="*/ 45646 h 119215"/>
                  <a:gd name="connsiteX27" fmla="*/ 132270 w 156058"/>
                  <a:gd name="connsiteY27" fmla="*/ 54020 h 119215"/>
                  <a:gd name="connsiteX28" fmla="*/ 42605 w 156058"/>
                  <a:gd name="connsiteY28" fmla="*/ 67277 h 119215"/>
                  <a:gd name="connsiteX29" fmla="*/ 50801 w 156058"/>
                  <a:gd name="connsiteY29" fmla="*/ 73257 h 119215"/>
                  <a:gd name="connsiteX30" fmla="*/ 59498 w 156058"/>
                  <a:gd name="connsiteY30" fmla="*/ 78740 h 119215"/>
                  <a:gd name="connsiteX31" fmla="*/ 77591 w 156058"/>
                  <a:gd name="connsiteY31" fmla="*/ 87910 h 119215"/>
                  <a:gd name="connsiteX32" fmla="*/ 96384 w 156058"/>
                  <a:gd name="connsiteY32" fmla="*/ 94190 h 119215"/>
                  <a:gd name="connsiteX33" fmla="*/ 105980 w 156058"/>
                  <a:gd name="connsiteY33" fmla="*/ 95885 h 119215"/>
                  <a:gd name="connsiteX34" fmla="*/ 115376 w 156058"/>
                  <a:gd name="connsiteY34" fmla="*/ 96383 h 119215"/>
                  <a:gd name="connsiteX35" fmla="*/ 123773 w 156058"/>
                  <a:gd name="connsiteY35" fmla="*/ 104756 h 119215"/>
                  <a:gd name="connsiteX36" fmla="*/ 115376 w 156058"/>
                  <a:gd name="connsiteY36" fmla="*/ 113129 h 119215"/>
                  <a:gd name="connsiteX37" fmla="*/ 114377 w 156058"/>
                  <a:gd name="connsiteY37" fmla="*/ 113129 h 119215"/>
                  <a:gd name="connsiteX38" fmla="*/ 103081 w 156058"/>
                  <a:gd name="connsiteY38" fmla="*/ 111236 h 119215"/>
                  <a:gd name="connsiteX39" fmla="*/ 92185 w 156058"/>
                  <a:gd name="connsiteY39" fmla="*/ 108145 h 119215"/>
                  <a:gd name="connsiteX40" fmla="*/ 72193 w 156058"/>
                  <a:gd name="connsiteY40" fmla="*/ 98776 h 119215"/>
                  <a:gd name="connsiteX41" fmla="*/ 54100 w 156058"/>
                  <a:gd name="connsiteY41" fmla="*/ 86714 h 119215"/>
                  <a:gd name="connsiteX42" fmla="*/ 45703 w 156058"/>
                  <a:gd name="connsiteY42" fmla="*/ 79936 h 119215"/>
                  <a:gd name="connsiteX43" fmla="*/ 37706 w 156058"/>
                  <a:gd name="connsiteY43" fmla="*/ 72759 h 119215"/>
                  <a:gd name="connsiteX44" fmla="*/ 37607 w 156058"/>
                  <a:gd name="connsiteY44" fmla="*/ 67875 h 119215"/>
                  <a:gd name="connsiteX45" fmla="*/ 37706 w 156058"/>
                  <a:gd name="connsiteY45" fmla="*/ 67775 h 119215"/>
                  <a:gd name="connsiteX46" fmla="*/ 42605 w 156058"/>
                  <a:gd name="connsiteY46" fmla="*/ 67277 h 119215"/>
                  <a:gd name="connsiteX47" fmla="*/ 16815 w 156058"/>
                  <a:gd name="connsiteY47" fmla="*/ 4479 h 119215"/>
                  <a:gd name="connsiteX48" fmla="*/ 22113 w 156058"/>
                  <a:gd name="connsiteY48" fmla="*/ -804 h 119215"/>
                  <a:gd name="connsiteX49" fmla="*/ 16815 w 156058"/>
                  <a:gd name="connsiteY49" fmla="*/ -6087 h 119215"/>
                  <a:gd name="connsiteX50" fmla="*/ 16815 w 156058"/>
                  <a:gd name="connsiteY50" fmla="*/ -6087 h 119215"/>
                  <a:gd name="connsiteX51" fmla="*/ 11517 w 156058"/>
                  <a:gd name="connsiteY51" fmla="*/ -804 h 119215"/>
                  <a:gd name="connsiteX52" fmla="*/ 16815 w 156058"/>
                  <a:gd name="connsiteY52" fmla="*/ 4479 h 119215"/>
                  <a:gd name="connsiteX53" fmla="*/ 4019 w 156058"/>
                  <a:gd name="connsiteY53" fmla="*/ 17936 h 119215"/>
                  <a:gd name="connsiteX54" fmla="*/ 9317 w 156058"/>
                  <a:gd name="connsiteY54" fmla="*/ 12653 h 119215"/>
                  <a:gd name="connsiteX55" fmla="*/ 4019 w 156058"/>
                  <a:gd name="connsiteY55" fmla="*/ 7370 h 119215"/>
                  <a:gd name="connsiteX56" fmla="*/ -1279 w 156058"/>
                  <a:gd name="connsiteY56" fmla="*/ 12653 h 119215"/>
                  <a:gd name="connsiteX57" fmla="*/ 4019 w 156058"/>
                  <a:gd name="connsiteY57" fmla="*/ 17936 h 11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56058" h="119215">
                    <a:moveTo>
                      <a:pt x="136868" y="7171"/>
                    </a:moveTo>
                    <a:cubicBezTo>
                      <a:pt x="135469" y="-505"/>
                      <a:pt x="123173" y="-4093"/>
                      <a:pt x="108179" y="-1203"/>
                    </a:cubicBezTo>
                    <a:cubicBezTo>
                      <a:pt x="101982" y="-206"/>
                      <a:pt x="96084" y="2087"/>
                      <a:pt x="90786" y="5576"/>
                    </a:cubicBezTo>
                    <a:cubicBezTo>
                      <a:pt x="85988" y="9164"/>
                      <a:pt x="83589" y="13251"/>
                      <a:pt x="84288" y="17138"/>
                    </a:cubicBezTo>
                    <a:cubicBezTo>
                      <a:pt x="84988" y="21026"/>
                      <a:pt x="88587" y="24116"/>
                      <a:pt x="94385" y="25512"/>
                    </a:cubicBezTo>
                    <a:cubicBezTo>
                      <a:pt x="97383" y="26209"/>
                      <a:pt x="100482" y="26509"/>
                      <a:pt x="103581" y="26509"/>
                    </a:cubicBezTo>
                    <a:cubicBezTo>
                      <a:pt x="106780" y="26509"/>
                      <a:pt x="109879" y="26209"/>
                      <a:pt x="112977" y="25512"/>
                    </a:cubicBezTo>
                    <a:cubicBezTo>
                      <a:pt x="119175" y="24515"/>
                      <a:pt x="125073" y="22222"/>
                      <a:pt x="130371" y="18733"/>
                    </a:cubicBezTo>
                    <a:cubicBezTo>
                      <a:pt x="135469" y="15344"/>
                      <a:pt x="137568" y="11257"/>
                      <a:pt x="136868" y="7171"/>
                    </a:cubicBezTo>
                    <a:close/>
                    <a:moveTo>
                      <a:pt x="112578" y="21325"/>
                    </a:moveTo>
                    <a:cubicBezTo>
                      <a:pt x="107080" y="22421"/>
                      <a:pt x="101482" y="22421"/>
                      <a:pt x="95984" y="21325"/>
                    </a:cubicBezTo>
                    <a:cubicBezTo>
                      <a:pt x="91886" y="20328"/>
                      <a:pt x="89486" y="18434"/>
                      <a:pt x="88987" y="16241"/>
                    </a:cubicBezTo>
                    <a:cubicBezTo>
                      <a:pt x="88787" y="14049"/>
                      <a:pt x="90386" y="11656"/>
                      <a:pt x="93585" y="9263"/>
                    </a:cubicBezTo>
                    <a:cubicBezTo>
                      <a:pt x="98283" y="6074"/>
                      <a:pt x="103581" y="3981"/>
                      <a:pt x="109279" y="3283"/>
                    </a:cubicBezTo>
                    <a:cubicBezTo>
                      <a:pt x="111478" y="2784"/>
                      <a:pt x="113777" y="2586"/>
                      <a:pt x="116076" y="2586"/>
                    </a:cubicBezTo>
                    <a:cubicBezTo>
                      <a:pt x="111778" y="5476"/>
                      <a:pt x="109279" y="9065"/>
                      <a:pt x="110078" y="12154"/>
                    </a:cubicBezTo>
                    <a:cubicBezTo>
                      <a:pt x="110778" y="15743"/>
                      <a:pt x="114877" y="18135"/>
                      <a:pt x="120974" y="19332"/>
                    </a:cubicBezTo>
                    <a:cubicBezTo>
                      <a:pt x="117975" y="19929"/>
                      <a:pt x="115176" y="20528"/>
                      <a:pt x="112578" y="21325"/>
                    </a:cubicBezTo>
                    <a:close/>
                    <a:moveTo>
                      <a:pt x="132270" y="54020"/>
                    </a:moveTo>
                    <a:cubicBezTo>
                      <a:pt x="128371" y="53920"/>
                      <a:pt x="124573" y="53222"/>
                      <a:pt x="120974" y="51826"/>
                    </a:cubicBezTo>
                    <a:cubicBezTo>
                      <a:pt x="119675" y="51128"/>
                      <a:pt x="119075" y="49534"/>
                      <a:pt x="119775" y="48238"/>
                    </a:cubicBezTo>
                    <a:cubicBezTo>
                      <a:pt x="120474" y="46943"/>
                      <a:pt x="122074" y="46344"/>
                      <a:pt x="123373" y="47042"/>
                    </a:cubicBezTo>
                    <a:cubicBezTo>
                      <a:pt x="123373" y="47042"/>
                      <a:pt x="123373" y="47042"/>
                      <a:pt x="123373" y="47042"/>
                    </a:cubicBezTo>
                    <a:cubicBezTo>
                      <a:pt x="123873" y="47242"/>
                      <a:pt x="136868" y="53023"/>
                      <a:pt x="150163" y="41560"/>
                    </a:cubicBezTo>
                    <a:cubicBezTo>
                      <a:pt x="151262" y="40563"/>
                      <a:pt x="152962" y="40563"/>
                      <a:pt x="154061" y="41659"/>
                    </a:cubicBezTo>
                    <a:cubicBezTo>
                      <a:pt x="154561" y="42258"/>
                      <a:pt x="154861" y="42956"/>
                      <a:pt x="154761" y="43753"/>
                    </a:cubicBezTo>
                    <a:cubicBezTo>
                      <a:pt x="154661" y="44451"/>
                      <a:pt x="154361" y="45148"/>
                      <a:pt x="153762" y="45646"/>
                    </a:cubicBezTo>
                    <a:cubicBezTo>
                      <a:pt x="147864" y="50930"/>
                      <a:pt x="140267" y="53920"/>
                      <a:pt x="132270" y="54020"/>
                    </a:cubicBezTo>
                    <a:close/>
                    <a:moveTo>
                      <a:pt x="42605" y="67277"/>
                    </a:moveTo>
                    <a:cubicBezTo>
                      <a:pt x="45304" y="69470"/>
                      <a:pt x="47903" y="71364"/>
                      <a:pt x="50801" y="73257"/>
                    </a:cubicBezTo>
                    <a:cubicBezTo>
                      <a:pt x="53700" y="75152"/>
                      <a:pt x="56599" y="77145"/>
                      <a:pt x="59498" y="78740"/>
                    </a:cubicBezTo>
                    <a:cubicBezTo>
                      <a:pt x="65296" y="82228"/>
                      <a:pt x="71293" y="85219"/>
                      <a:pt x="77591" y="87910"/>
                    </a:cubicBezTo>
                    <a:cubicBezTo>
                      <a:pt x="83689" y="90502"/>
                      <a:pt x="89986" y="92595"/>
                      <a:pt x="96384" y="94190"/>
                    </a:cubicBezTo>
                    <a:cubicBezTo>
                      <a:pt x="99482" y="94888"/>
                      <a:pt x="102881" y="95386"/>
                      <a:pt x="105980" y="95885"/>
                    </a:cubicBezTo>
                    <a:cubicBezTo>
                      <a:pt x="109079" y="96084"/>
                      <a:pt x="112278" y="96383"/>
                      <a:pt x="115376" y="96383"/>
                    </a:cubicBezTo>
                    <a:cubicBezTo>
                      <a:pt x="120075" y="96383"/>
                      <a:pt x="123773" y="100171"/>
                      <a:pt x="123773" y="104756"/>
                    </a:cubicBezTo>
                    <a:cubicBezTo>
                      <a:pt x="123773" y="109441"/>
                      <a:pt x="119975" y="113129"/>
                      <a:pt x="115376" y="113129"/>
                    </a:cubicBezTo>
                    <a:lnTo>
                      <a:pt x="114377" y="113129"/>
                    </a:lnTo>
                    <a:cubicBezTo>
                      <a:pt x="110578" y="112731"/>
                      <a:pt x="106780" y="112132"/>
                      <a:pt x="103081" y="111236"/>
                    </a:cubicBezTo>
                    <a:cubicBezTo>
                      <a:pt x="99482" y="110239"/>
                      <a:pt x="95584" y="109341"/>
                      <a:pt x="92185" y="108145"/>
                    </a:cubicBezTo>
                    <a:cubicBezTo>
                      <a:pt x="85188" y="105653"/>
                      <a:pt x="78491" y="102563"/>
                      <a:pt x="72193" y="98776"/>
                    </a:cubicBezTo>
                    <a:cubicBezTo>
                      <a:pt x="65896" y="95287"/>
                      <a:pt x="59798" y="91200"/>
                      <a:pt x="54100" y="86714"/>
                    </a:cubicBezTo>
                    <a:cubicBezTo>
                      <a:pt x="51201" y="84521"/>
                      <a:pt x="48302" y="82428"/>
                      <a:pt x="45703" y="79936"/>
                    </a:cubicBezTo>
                    <a:cubicBezTo>
                      <a:pt x="42805" y="77543"/>
                      <a:pt x="40406" y="75351"/>
                      <a:pt x="37706" y="72759"/>
                    </a:cubicBezTo>
                    <a:cubicBezTo>
                      <a:pt x="36307" y="71463"/>
                      <a:pt x="36207" y="69270"/>
                      <a:pt x="37607" y="67875"/>
                    </a:cubicBezTo>
                    <a:cubicBezTo>
                      <a:pt x="37607" y="67875"/>
                      <a:pt x="37706" y="67775"/>
                      <a:pt x="37706" y="67775"/>
                    </a:cubicBezTo>
                    <a:cubicBezTo>
                      <a:pt x="39006" y="66280"/>
                      <a:pt x="41105" y="66080"/>
                      <a:pt x="42605" y="67277"/>
                    </a:cubicBezTo>
                    <a:close/>
                    <a:moveTo>
                      <a:pt x="16815" y="4479"/>
                    </a:moveTo>
                    <a:cubicBezTo>
                      <a:pt x="19713" y="4479"/>
                      <a:pt x="22113" y="2087"/>
                      <a:pt x="22113" y="-804"/>
                    </a:cubicBezTo>
                    <a:cubicBezTo>
                      <a:pt x="22113" y="-3695"/>
                      <a:pt x="19713" y="-6087"/>
                      <a:pt x="16815" y="-6087"/>
                    </a:cubicBezTo>
                    <a:cubicBezTo>
                      <a:pt x="16815" y="-6087"/>
                      <a:pt x="16815" y="-6087"/>
                      <a:pt x="16815" y="-6087"/>
                    </a:cubicBezTo>
                    <a:cubicBezTo>
                      <a:pt x="13916" y="-6087"/>
                      <a:pt x="11517" y="-3695"/>
                      <a:pt x="11517" y="-804"/>
                    </a:cubicBezTo>
                    <a:cubicBezTo>
                      <a:pt x="11517" y="2087"/>
                      <a:pt x="13916" y="4479"/>
                      <a:pt x="16815" y="4479"/>
                    </a:cubicBezTo>
                    <a:close/>
                    <a:moveTo>
                      <a:pt x="4019" y="17936"/>
                    </a:moveTo>
                    <a:cubicBezTo>
                      <a:pt x="6919" y="17936"/>
                      <a:pt x="9317" y="15544"/>
                      <a:pt x="9317" y="12653"/>
                    </a:cubicBezTo>
                    <a:cubicBezTo>
                      <a:pt x="9317" y="9762"/>
                      <a:pt x="6919" y="7370"/>
                      <a:pt x="4019" y="7370"/>
                    </a:cubicBezTo>
                    <a:cubicBezTo>
                      <a:pt x="1121" y="7370"/>
                      <a:pt x="-1279" y="9762"/>
                      <a:pt x="-1279" y="12653"/>
                    </a:cubicBezTo>
                    <a:cubicBezTo>
                      <a:pt x="-1279" y="15544"/>
                      <a:pt x="1121" y="17936"/>
                      <a:pt x="4019" y="17936"/>
                    </a:cubicBezTo>
                    <a:close/>
                  </a:path>
                </a:pathLst>
              </a:custGeom>
              <a:solidFill>
                <a:srgbClr val="191919"/>
              </a:solidFill>
              <a:ln w="998" cap="flat">
                <a:noFill/>
                <a:prstDash val="solid"/>
                <a:miter/>
              </a:ln>
            </p:spPr>
            <p:txBody>
              <a:bodyPr rtlCol="0" anchor="ctr"/>
              <a:lstStyle/>
              <a:p>
                <a:endParaRPr lang="fr-FR"/>
              </a:p>
            </p:txBody>
          </p:sp>
          <p:sp>
            <p:nvSpPr>
              <p:cNvPr id="4831" name="Forme libre 4830">
                <a:extLst>
                  <a:ext uri="{FF2B5EF4-FFF2-40B4-BE49-F238E27FC236}">
                    <a16:creationId xmlns:a16="http://schemas.microsoft.com/office/drawing/2014/main" id="{A1E83DC6-D55D-D6F3-0D2E-C26E383EB4AB}"/>
                  </a:ext>
                </a:extLst>
              </p:cNvPr>
              <p:cNvSpPr/>
              <p:nvPr/>
            </p:nvSpPr>
            <p:spPr>
              <a:xfrm>
                <a:off x="4817050" y="14217375"/>
                <a:ext cx="485723" cy="926943"/>
              </a:xfrm>
              <a:custGeom>
                <a:avLst/>
                <a:gdLst>
                  <a:gd name="connsiteX0" fmla="*/ 481593 w 485723"/>
                  <a:gd name="connsiteY0" fmla="*/ 51200 h 926943"/>
                  <a:gd name="connsiteX1" fmla="*/ 471497 w 485723"/>
                  <a:gd name="connsiteY1" fmla="*/ 45717 h 926943"/>
                  <a:gd name="connsiteX2" fmla="*/ 459201 w 485723"/>
                  <a:gd name="connsiteY2" fmla="*/ 57778 h 926943"/>
                  <a:gd name="connsiteX3" fmla="*/ 401624 w 485723"/>
                  <a:gd name="connsiteY3" fmla="*/ 54389 h 926943"/>
                  <a:gd name="connsiteX4" fmla="*/ 372935 w 485723"/>
                  <a:gd name="connsiteY4" fmla="*/ 54389 h 926943"/>
                  <a:gd name="connsiteX5" fmla="*/ 387429 w 485723"/>
                  <a:gd name="connsiteY5" fmla="*/ 38740 h 926943"/>
                  <a:gd name="connsiteX6" fmla="*/ 395626 w 485723"/>
                  <a:gd name="connsiteY6" fmla="*/ 17608 h 926943"/>
                  <a:gd name="connsiteX7" fmla="*/ 396826 w 485723"/>
                  <a:gd name="connsiteY7" fmla="*/ -4023 h 926943"/>
                  <a:gd name="connsiteX8" fmla="*/ 394626 w 485723"/>
                  <a:gd name="connsiteY8" fmla="*/ -6216 h 926943"/>
                  <a:gd name="connsiteX9" fmla="*/ 392027 w 485723"/>
                  <a:gd name="connsiteY9" fmla="*/ -4322 h 926943"/>
                  <a:gd name="connsiteX10" fmla="*/ 392027 w 485723"/>
                  <a:gd name="connsiteY10" fmla="*/ -4023 h 926943"/>
                  <a:gd name="connsiteX11" fmla="*/ 386929 w 485723"/>
                  <a:gd name="connsiteY11" fmla="*/ 15215 h 926943"/>
                  <a:gd name="connsiteX12" fmla="*/ 377333 w 485723"/>
                  <a:gd name="connsiteY12" fmla="*/ 30566 h 926943"/>
                  <a:gd name="connsiteX13" fmla="*/ 378733 w 485723"/>
                  <a:gd name="connsiteY13" fmla="*/ 18306 h 926943"/>
                  <a:gd name="connsiteX14" fmla="*/ 378533 w 485723"/>
                  <a:gd name="connsiteY14" fmla="*/ 9932 h 926943"/>
                  <a:gd name="connsiteX15" fmla="*/ 377333 w 485723"/>
                  <a:gd name="connsiteY15" fmla="*/ 1758 h 926943"/>
                  <a:gd name="connsiteX16" fmla="*/ 375134 w 485723"/>
                  <a:gd name="connsiteY16" fmla="*/ -135 h 926943"/>
                  <a:gd name="connsiteX17" fmla="*/ 372935 w 485723"/>
                  <a:gd name="connsiteY17" fmla="*/ 1161 h 926943"/>
                  <a:gd name="connsiteX18" fmla="*/ 372735 w 485723"/>
                  <a:gd name="connsiteY18" fmla="*/ 2058 h 926943"/>
                  <a:gd name="connsiteX19" fmla="*/ 372735 w 485723"/>
                  <a:gd name="connsiteY19" fmla="*/ 2257 h 926943"/>
                  <a:gd name="connsiteX20" fmla="*/ 371735 w 485723"/>
                  <a:gd name="connsiteY20" fmla="*/ 9733 h 926943"/>
                  <a:gd name="connsiteX21" fmla="*/ 370036 w 485723"/>
                  <a:gd name="connsiteY21" fmla="*/ 16910 h 926943"/>
                  <a:gd name="connsiteX22" fmla="*/ 369036 w 485723"/>
                  <a:gd name="connsiteY22" fmla="*/ 19801 h 926943"/>
                  <a:gd name="connsiteX23" fmla="*/ 366637 w 485723"/>
                  <a:gd name="connsiteY23" fmla="*/ 12624 h 926943"/>
                  <a:gd name="connsiteX24" fmla="*/ 363239 w 485723"/>
                  <a:gd name="connsiteY24" fmla="*/ 6145 h 926943"/>
                  <a:gd name="connsiteX25" fmla="*/ 361039 w 485723"/>
                  <a:gd name="connsiteY25" fmla="*/ 3253 h 926943"/>
                  <a:gd name="connsiteX26" fmla="*/ 358640 w 485723"/>
                  <a:gd name="connsiteY26" fmla="*/ 363 h 926943"/>
                  <a:gd name="connsiteX27" fmla="*/ 355742 w 485723"/>
                  <a:gd name="connsiteY27" fmla="*/ -135 h 926943"/>
                  <a:gd name="connsiteX28" fmla="*/ 354542 w 485723"/>
                  <a:gd name="connsiteY28" fmla="*/ 2955 h 926943"/>
                  <a:gd name="connsiteX29" fmla="*/ 354542 w 485723"/>
                  <a:gd name="connsiteY29" fmla="*/ 3154 h 926943"/>
                  <a:gd name="connsiteX30" fmla="*/ 355541 w 485723"/>
                  <a:gd name="connsiteY30" fmla="*/ 6045 h 926943"/>
                  <a:gd name="connsiteX31" fmla="*/ 356541 w 485723"/>
                  <a:gd name="connsiteY31" fmla="*/ 8935 h 926943"/>
                  <a:gd name="connsiteX32" fmla="*/ 357541 w 485723"/>
                  <a:gd name="connsiteY32" fmla="*/ 14916 h 926943"/>
                  <a:gd name="connsiteX33" fmla="*/ 356841 w 485723"/>
                  <a:gd name="connsiteY33" fmla="*/ 24785 h 926943"/>
                  <a:gd name="connsiteX34" fmla="*/ 356841 w 485723"/>
                  <a:gd name="connsiteY34" fmla="*/ 26678 h 926943"/>
                  <a:gd name="connsiteX35" fmla="*/ 351343 w 485723"/>
                  <a:gd name="connsiteY35" fmla="*/ 39936 h 926943"/>
                  <a:gd name="connsiteX36" fmla="*/ 350843 w 485723"/>
                  <a:gd name="connsiteY36" fmla="*/ 40933 h 926943"/>
                  <a:gd name="connsiteX37" fmla="*/ 348944 w 485723"/>
                  <a:gd name="connsiteY37" fmla="*/ 44022 h 926943"/>
                  <a:gd name="connsiteX38" fmla="*/ 346045 w 485723"/>
                  <a:gd name="connsiteY38" fmla="*/ 50003 h 926943"/>
                  <a:gd name="connsiteX39" fmla="*/ 343846 w 485723"/>
                  <a:gd name="connsiteY39" fmla="*/ 54788 h 926943"/>
                  <a:gd name="connsiteX40" fmla="*/ 341447 w 485723"/>
                  <a:gd name="connsiteY40" fmla="*/ 57479 h 926943"/>
                  <a:gd name="connsiteX41" fmla="*/ 341947 w 485723"/>
                  <a:gd name="connsiteY41" fmla="*/ 58875 h 926943"/>
                  <a:gd name="connsiteX42" fmla="*/ 339748 w 485723"/>
                  <a:gd name="connsiteY42" fmla="*/ 63161 h 926943"/>
                  <a:gd name="connsiteX43" fmla="*/ 340947 w 485723"/>
                  <a:gd name="connsiteY43" fmla="*/ 63859 h 926943"/>
                  <a:gd name="connsiteX44" fmla="*/ 347445 w 485723"/>
                  <a:gd name="connsiteY44" fmla="*/ 65254 h 926943"/>
                  <a:gd name="connsiteX45" fmla="*/ 348444 w 485723"/>
                  <a:gd name="connsiteY45" fmla="*/ 65254 h 926943"/>
                  <a:gd name="connsiteX46" fmla="*/ 349444 w 485723"/>
                  <a:gd name="connsiteY46" fmla="*/ 65054 h 926943"/>
                  <a:gd name="connsiteX47" fmla="*/ 351143 w 485723"/>
                  <a:gd name="connsiteY47" fmla="*/ 64856 h 926943"/>
                  <a:gd name="connsiteX48" fmla="*/ 354242 w 485723"/>
                  <a:gd name="connsiteY48" fmla="*/ 63859 h 926943"/>
                  <a:gd name="connsiteX49" fmla="*/ 360040 w 485723"/>
                  <a:gd name="connsiteY49" fmla="*/ 61666 h 926943"/>
                  <a:gd name="connsiteX50" fmla="*/ 363938 w 485723"/>
                  <a:gd name="connsiteY50" fmla="*/ 59772 h 926943"/>
                  <a:gd name="connsiteX51" fmla="*/ 458702 w 485723"/>
                  <a:gd name="connsiteY51" fmla="*/ 63361 h 926943"/>
                  <a:gd name="connsiteX52" fmla="*/ 437510 w 485723"/>
                  <a:gd name="connsiteY52" fmla="*/ 100640 h 926943"/>
                  <a:gd name="connsiteX53" fmla="*/ 424015 w 485723"/>
                  <a:gd name="connsiteY53" fmla="*/ 108116 h 926943"/>
                  <a:gd name="connsiteX54" fmla="*/ 343046 w 485723"/>
                  <a:gd name="connsiteY54" fmla="*/ 182875 h 926943"/>
                  <a:gd name="connsiteX55" fmla="*/ 411020 w 485723"/>
                  <a:gd name="connsiteY55" fmla="*/ 560159 h 926943"/>
                  <a:gd name="connsiteX56" fmla="*/ 346645 w 485723"/>
                  <a:gd name="connsiteY56" fmla="*/ 745761 h 926943"/>
                  <a:gd name="connsiteX57" fmla="*/ 314857 w 485723"/>
                  <a:gd name="connsiteY57" fmla="*/ 802777 h 926943"/>
                  <a:gd name="connsiteX58" fmla="*/ 308060 w 485723"/>
                  <a:gd name="connsiteY58" fmla="*/ 856105 h 926943"/>
                  <a:gd name="connsiteX59" fmla="*/ 316057 w 485723"/>
                  <a:gd name="connsiteY59" fmla="*/ 880128 h 926943"/>
                  <a:gd name="connsiteX60" fmla="*/ 339948 w 485723"/>
                  <a:gd name="connsiteY60" fmla="*/ 910929 h 926943"/>
                  <a:gd name="connsiteX61" fmla="*/ 339748 w 485723"/>
                  <a:gd name="connsiteY61" fmla="*/ 912125 h 926943"/>
                  <a:gd name="connsiteX62" fmla="*/ 338948 w 485723"/>
                  <a:gd name="connsiteY62" fmla="*/ 913122 h 926943"/>
                  <a:gd name="connsiteX63" fmla="*/ 307560 w 485723"/>
                  <a:gd name="connsiteY63" fmla="*/ 911726 h 926943"/>
                  <a:gd name="connsiteX64" fmla="*/ 291666 w 485723"/>
                  <a:gd name="connsiteY64" fmla="*/ 901160 h 926943"/>
                  <a:gd name="connsiteX65" fmla="*/ 293366 w 485723"/>
                  <a:gd name="connsiteY65" fmla="*/ 742671 h 926943"/>
                  <a:gd name="connsiteX66" fmla="*/ 285669 w 485723"/>
                  <a:gd name="connsiteY66" fmla="*/ 648375 h 926943"/>
                  <a:gd name="connsiteX67" fmla="*/ 283969 w 485723"/>
                  <a:gd name="connsiteY67" fmla="*/ 647178 h 926943"/>
                  <a:gd name="connsiteX68" fmla="*/ 280870 w 485723"/>
                  <a:gd name="connsiteY68" fmla="*/ 649172 h 926943"/>
                  <a:gd name="connsiteX69" fmla="*/ 281270 w 485723"/>
                  <a:gd name="connsiteY69" fmla="*/ 651165 h 926943"/>
                  <a:gd name="connsiteX70" fmla="*/ 292366 w 485723"/>
                  <a:gd name="connsiteY70" fmla="*/ 732703 h 926943"/>
                  <a:gd name="connsiteX71" fmla="*/ 291167 w 485723"/>
                  <a:gd name="connsiteY71" fmla="*/ 733700 h 926943"/>
                  <a:gd name="connsiteX72" fmla="*/ 183108 w 485723"/>
                  <a:gd name="connsiteY72" fmla="*/ 837764 h 926943"/>
                  <a:gd name="connsiteX73" fmla="*/ 156119 w 485723"/>
                  <a:gd name="connsiteY73" fmla="*/ 813044 h 926943"/>
                  <a:gd name="connsiteX74" fmla="*/ 179310 w 485723"/>
                  <a:gd name="connsiteY74" fmla="*/ 786131 h 926943"/>
                  <a:gd name="connsiteX75" fmla="*/ 217695 w 485723"/>
                  <a:gd name="connsiteY75" fmla="*/ 695224 h 926943"/>
                  <a:gd name="connsiteX76" fmla="*/ 217695 w 485723"/>
                  <a:gd name="connsiteY76" fmla="*/ 696420 h 926943"/>
                  <a:gd name="connsiteX77" fmla="*/ 235088 w 485723"/>
                  <a:gd name="connsiteY77" fmla="*/ 700308 h 926943"/>
                  <a:gd name="connsiteX78" fmla="*/ 269775 w 485723"/>
                  <a:gd name="connsiteY78" fmla="*/ 678378 h 926943"/>
                  <a:gd name="connsiteX79" fmla="*/ 247783 w 485723"/>
                  <a:gd name="connsiteY79" fmla="*/ 643790 h 926943"/>
                  <a:gd name="connsiteX80" fmla="*/ 225092 w 485723"/>
                  <a:gd name="connsiteY80" fmla="*/ 638705 h 926943"/>
                  <a:gd name="connsiteX81" fmla="*/ 226492 w 485723"/>
                  <a:gd name="connsiteY81" fmla="*/ 583384 h 926943"/>
                  <a:gd name="connsiteX82" fmla="*/ 253481 w 485723"/>
                  <a:gd name="connsiteY82" fmla="*/ 584580 h 926943"/>
                  <a:gd name="connsiteX83" fmla="*/ 277272 w 485723"/>
                  <a:gd name="connsiteY83" fmla="*/ 575908 h 926943"/>
                  <a:gd name="connsiteX84" fmla="*/ 279271 w 485723"/>
                  <a:gd name="connsiteY84" fmla="*/ 529359 h 926943"/>
                  <a:gd name="connsiteX85" fmla="*/ 256380 w 485723"/>
                  <a:gd name="connsiteY85" fmla="*/ 518693 h 926943"/>
                  <a:gd name="connsiteX86" fmla="*/ 226691 w 485723"/>
                  <a:gd name="connsiteY86" fmla="*/ 517297 h 926943"/>
                  <a:gd name="connsiteX87" fmla="*/ 226192 w 485723"/>
                  <a:gd name="connsiteY87" fmla="*/ 475232 h 926943"/>
                  <a:gd name="connsiteX88" fmla="*/ 251982 w 485723"/>
                  <a:gd name="connsiteY88" fmla="*/ 474535 h 926943"/>
                  <a:gd name="connsiteX89" fmla="*/ 284069 w 485723"/>
                  <a:gd name="connsiteY89" fmla="*/ 440645 h 926943"/>
                  <a:gd name="connsiteX90" fmla="*/ 250082 w 485723"/>
                  <a:gd name="connsiteY90" fmla="*/ 408647 h 926943"/>
                  <a:gd name="connsiteX91" fmla="*/ 225292 w 485723"/>
                  <a:gd name="connsiteY91" fmla="*/ 409345 h 926943"/>
                  <a:gd name="connsiteX92" fmla="*/ 224293 w 485723"/>
                  <a:gd name="connsiteY92" fmla="*/ 365087 h 926943"/>
                  <a:gd name="connsiteX93" fmla="*/ 239287 w 485723"/>
                  <a:gd name="connsiteY93" fmla="*/ 365087 h 926943"/>
                  <a:gd name="connsiteX94" fmla="*/ 265776 w 485723"/>
                  <a:gd name="connsiteY94" fmla="*/ 338672 h 926943"/>
                  <a:gd name="connsiteX95" fmla="*/ 239287 w 485723"/>
                  <a:gd name="connsiteY95" fmla="*/ 312258 h 926943"/>
                  <a:gd name="connsiteX96" fmla="*/ 222893 w 485723"/>
                  <a:gd name="connsiteY96" fmla="*/ 312258 h 926943"/>
                  <a:gd name="connsiteX97" fmla="*/ 218595 w 485723"/>
                  <a:gd name="connsiteY97" fmla="*/ 187759 h 926943"/>
                  <a:gd name="connsiteX98" fmla="*/ 215696 w 485723"/>
                  <a:gd name="connsiteY98" fmla="*/ 185068 h 926943"/>
                  <a:gd name="connsiteX99" fmla="*/ 212997 w 485723"/>
                  <a:gd name="connsiteY99" fmla="*/ 187959 h 926943"/>
                  <a:gd name="connsiteX100" fmla="*/ 212997 w 485723"/>
                  <a:gd name="connsiteY100" fmla="*/ 187959 h 926943"/>
                  <a:gd name="connsiteX101" fmla="*/ 216595 w 485723"/>
                  <a:gd name="connsiteY101" fmla="*/ 674590 h 926943"/>
                  <a:gd name="connsiteX102" fmla="*/ 216395 w 485723"/>
                  <a:gd name="connsiteY102" fmla="*/ 676484 h 926943"/>
                  <a:gd name="connsiteX103" fmla="*/ 175611 w 485723"/>
                  <a:gd name="connsiteY103" fmla="*/ 783240 h 926943"/>
                  <a:gd name="connsiteX104" fmla="*/ 279 w 485723"/>
                  <a:gd name="connsiteY104" fmla="*/ 906343 h 926943"/>
                  <a:gd name="connsiteX105" fmla="*/ -1120 w 485723"/>
                  <a:gd name="connsiteY105" fmla="*/ 909434 h 926943"/>
                  <a:gd name="connsiteX106" fmla="*/ 1579 w 485723"/>
                  <a:gd name="connsiteY106" fmla="*/ 911627 h 926943"/>
                  <a:gd name="connsiteX107" fmla="*/ 145023 w 485723"/>
                  <a:gd name="connsiteY107" fmla="*/ 869762 h 926943"/>
                  <a:gd name="connsiteX108" fmla="*/ 260078 w 485723"/>
                  <a:gd name="connsiteY108" fmla="*/ 779153 h 926943"/>
                  <a:gd name="connsiteX109" fmla="*/ 258179 w 485723"/>
                  <a:gd name="connsiteY109" fmla="*/ 832980 h 926943"/>
                  <a:gd name="connsiteX110" fmla="*/ 257979 w 485723"/>
                  <a:gd name="connsiteY110" fmla="*/ 889996 h 926943"/>
                  <a:gd name="connsiteX111" fmla="*/ 285469 w 485723"/>
                  <a:gd name="connsiteY111" fmla="*/ 893385 h 926943"/>
                  <a:gd name="connsiteX112" fmla="*/ 287168 w 485723"/>
                  <a:gd name="connsiteY112" fmla="*/ 902954 h 926943"/>
                  <a:gd name="connsiteX113" fmla="*/ 306661 w 485723"/>
                  <a:gd name="connsiteY113" fmla="*/ 917109 h 926943"/>
                  <a:gd name="connsiteX114" fmla="*/ 329552 w 485723"/>
                  <a:gd name="connsiteY114" fmla="*/ 920697 h 926943"/>
                  <a:gd name="connsiteX115" fmla="*/ 343046 w 485723"/>
                  <a:gd name="connsiteY115" fmla="*/ 917607 h 926943"/>
                  <a:gd name="connsiteX116" fmla="*/ 345945 w 485723"/>
                  <a:gd name="connsiteY116" fmla="*/ 911128 h 926943"/>
                  <a:gd name="connsiteX117" fmla="*/ 319855 w 485723"/>
                  <a:gd name="connsiteY117" fmla="*/ 876041 h 926943"/>
                  <a:gd name="connsiteX118" fmla="*/ 313858 w 485723"/>
                  <a:gd name="connsiteY118" fmla="*/ 855807 h 926943"/>
                  <a:gd name="connsiteX119" fmla="*/ 350943 w 485723"/>
                  <a:gd name="connsiteY119" fmla="*/ 749250 h 926943"/>
                  <a:gd name="connsiteX120" fmla="*/ 416818 w 485723"/>
                  <a:gd name="connsiteY120" fmla="*/ 559262 h 926943"/>
                  <a:gd name="connsiteX121" fmla="*/ 348544 w 485723"/>
                  <a:gd name="connsiteY121" fmla="*/ 181280 h 926943"/>
                  <a:gd name="connsiteX122" fmla="*/ 426914 w 485723"/>
                  <a:gd name="connsiteY122" fmla="*/ 112302 h 926943"/>
                  <a:gd name="connsiteX123" fmla="*/ 440909 w 485723"/>
                  <a:gd name="connsiteY123" fmla="*/ 104627 h 926943"/>
                  <a:gd name="connsiteX124" fmla="*/ 465499 w 485723"/>
                  <a:gd name="connsiteY124" fmla="*/ 64755 h 926943"/>
                  <a:gd name="connsiteX125" fmla="*/ 473196 w 485723"/>
                  <a:gd name="connsiteY125" fmla="*/ 65453 h 926943"/>
                  <a:gd name="connsiteX126" fmla="*/ 483592 w 485723"/>
                  <a:gd name="connsiteY126" fmla="*/ 61865 h 926943"/>
                  <a:gd name="connsiteX127" fmla="*/ 481593 w 485723"/>
                  <a:gd name="connsiteY127" fmla="*/ 51200 h 926943"/>
                  <a:gd name="connsiteX128" fmla="*/ 481593 w 485723"/>
                  <a:gd name="connsiteY128" fmla="*/ 51200 h 92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485723" h="926943">
                    <a:moveTo>
                      <a:pt x="481593" y="51200"/>
                    </a:moveTo>
                    <a:cubicBezTo>
                      <a:pt x="477694" y="45917"/>
                      <a:pt x="474096" y="45219"/>
                      <a:pt x="471497" y="45717"/>
                    </a:cubicBezTo>
                    <a:cubicBezTo>
                      <a:pt x="470297" y="45917"/>
                      <a:pt x="463999" y="47112"/>
                      <a:pt x="459201" y="57778"/>
                    </a:cubicBezTo>
                    <a:cubicBezTo>
                      <a:pt x="453404" y="56083"/>
                      <a:pt x="438909" y="54688"/>
                      <a:pt x="401624" y="54389"/>
                    </a:cubicBezTo>
                    <a:lnTo>
                      <a:pt x="372935" y="54389"/>
                    </a:lnTo>
                    <a:cubicBezTo>
                      <a:pt x="378733" y="50203"/>
                      <a:pt x="383631" y="44820"/>
                      <a:pt x="387429" y="38740"/>
                    </a:cubicBezTo>
                    <a:cubicBezTo>
                      <a:pt x="391328" y="32261"/>
                      <a:pt x="394127" y="25083"/>
                      <a:pt x="395626" y="17608"/>
                    </a:cubicBezTo>
                    <a:cubicBezTo>
                      <a:pt x="397025" y="10431"/>
                      <a:pt x="397425" y="3154"/>
                      <a:pt x="396826" y="-4023"/>
                    </a:cubicBezTo>
                    <a:cubicBezTo>
                      <a:pt x="396826" y="-5219"/>
                      <a:pt x="395826" y="-6216"/>
                      <a:pt x="394626" y="-6216"/>
                    </a:cubicBezTo>
                    <a:cubicBezTo>
                      <a:pt x="393427" y="-6415"/>
                      <a:pt x="392227" y="-5617"/>
                      <a:pt x="392027" y="-4322"/>
                    </a:cubicBezTo>
                    <a:cubicBezTo>
                      <a:pt x="392027" y="-4222"/>
                      <a:pt x="392027" y="-4122"/>
                      <a:pt x="392027" y="-4023"/>
                    </a:cubicBezTo>
                    <a:cubicBezTo>
                      <a:pt x="391228" y="2556"/>
                      <a:pt x="389528" y="9036"/>
                      <a:pt x="386929" y="15215"/>
                    </a:cubicBezTo>
                    <a:cubicBezTo>
                      <a:pt x="384630" y="20798"/>
                      <a:pt x="381332" y="26080"/>
                      <a:pt x="377333" y="30566"/>
                    </a:cubicBezTo>
                    <a:cubicBezTo>
                      <a:pt x="378133" y="26479"/>
                      <a:pt x="378633" y="22392"/>
                      <a:pt x="378733" y="18306"/>
                    </a:cubicBezTo>
                    <a:cubicBezTo>
                      <a:pt x="378733" y="15414"/>
                      <a:pt x="378733" y="12823"/>
                      <a:pt x="378533" y="9932"/>
                    </a:cubicBezTo>
                    <a:cubicBezTo>
                      <a:pt x="378333" y="7042"/>
                      <a:pt x="377833" y="4649"/>
                      <a:pt x="377333" y="1758"/>
                    </a:cubicBezTo>
                    <a:cubicBezTo>
                      <a:pt x="377133" y="662"/>
                      <a:pt x="376234" y="-135"/>
                      <a:pt x="375134" y="-135"/>
                    </a:cubicBezTo>
                    <a:cubicBezTo>
                      <a:pt x="374234" y="-235"/>
                      <a:pt x="373335" y="263"/>
                      <a:pt x="372935" y="1161"/>
                    </a:cubicBezTo>
                    <a:cubicBezTo>
                      <a:pt x="372835" y="1459"/>
                      <a:pt x="372735" y="1758"/>
                      <a:pt x="372735" y="2058"/>
                    </a:cubicBezTo>
                    <a:lnTo>
                      <a:pt x="372735" y="2257"/>
                    </a:lnTo>
                    <a:cubicBezTo>
                      <a:pt x="372535" y="4649"/>
                      <a:pt x="372235" y="7341"/>
                      <a:pt x="371735" y="9733"/>
                    </a:cubicBezTo>
                    <a:cubicBezTo>
                      <a:pt x="371335" y="12125"/>
                      <a:pt x="370736" y="14617"/>
                      <a:pt x="370036" y="16910"/>
                    </a:cubicBezTo>
                    <a:cubicBezTo>
                      <a:pt x="369836" y="17906"/>
                      <a:pt x="369336" y="18804"/>
                      <a:pt x="369036" y="19801"/>
                    </a:cubicBezTo>
                    <a:cubicBezTo>
                      <a:pt x="368337" y="17309"/>
                      <a:pt x="367537" y="14916"/>
                      <a:pt x="366637" y="12624"/>
                    </a:cubicBezTo>
                    <a:cubicBezTo>
                      <a:pt x="365638" y="10431"/>
                      <a:pt x="364438" y="8338"/>
                      <a:pt x="363239" y="6145"/>
                    </a:cubicBezTo>
                    <a:lnTo>
                      <a:pt x="361039" y="3253"/>
                    </a:lnTo>
                    <a:cubicBezTo>
                      <a:pt x="360340" y="2257"/>
                      <a:pt x="359640" y="1560"/>
                      <a:pt x="358640" y="363"/>
                    </a:cubicBezTo>
                    <a:cubicBezTo>
                      <a:pt x="357841" y="-434"/>
                      <a:pt x="356741" y="-633"/>
                      <a:pt x="355742" y="-135"/>
                    </a:cubicBezTo>
                    <a:cubicBezTo>
                      <a:pt x="354542" y="363"/>
                      <a:pt x="354042" y="1758"/>
                      <a:pt x="354542" y="2955"/>
                    </a:cubicBezTo>
                    <a:lnTo>
                      <a:pt x="354542" y="3154"/>
                    </a:lnTo>
                    <a:cubicBezTo>
                      <a:pt x="354942" y="4052"/>
                      <a:pt x="355242" y="5048"/>
                      <a:pt x="355541" y="6045"/>
                    </a:cubicBezTo>
                    <a:cubicBezTo>
                      <a:pt x="355742" y="7042"/>
                      <a:pt x="356241" y="7939"/>
                      <a:pt x="356541" y="8935"/>
                    </a:cubicBezTo>
                    <a:cubicBezTo>
                      <a:pt x="357141" y="10929"/>
                      <a:pt x="357441" y="12922"/>
                      <a:pt x="357541" y="14916"/>
                    </a:cubicBezTo>
                    <a:cubicBezTo>
                      <a:pt x="357741" y="18205"/>
                      <a:pt x="357541" y="21495"/>
                      <a:pt x="356841" y="24785"/>
                    </a:cubicBezTo>
                    <a:lnTo>
                      <a:pt x="356841" y="26678"/>
                    </a:lnTo>
                    <a:cubicBezTo>
                      <a:pt x="356741" y="31662"/>
                      <a:pt x="354742" y="36347"/>
                      <a:pt x="351343" y="39936"/>
                    </a:cubicBezTo>
                    <a:cubicBezTo>
                      <a:pt x="354242" y="36547"/>
                      <a:pt x="351343" y="39936"/>
                      <a:pt x="350843" y="40933"/>
                    </a:cubicBezTo>
                    <a:cubicBezTo>
                      <a:pt x="350144" y="41930"/>
                      <a:pt x="349644" y="43125"/>
                      <a:pt x="348944" y="44022"/>
                    </a:cubicBezTo>
                    <a:cubicBezTo>
                      <a:pt x="347844" y="45917"/>
                      <a:pt x="346845" y="48010"/>
                      <a:pt x="346045" y="50003"/>
                    </a:cubicBezTo>
                    <a:cubicBezTo>
                      <a:pt x="345345" y="51698"/>
                      <a:pt x="344646" y="53093"/>
                      <a:pt x="343846" y="54788"/>
                    </a:cubicBezTo>
                    <a:cubicBezTo>
                      <a:pt x="342547" y="54987"/>
                      <a:pt x="341547" y="56083"/>
                      <a:pt x="341447" y="57479"/>
                    </a:cubicBezTo>
                    <a:cubicBezTo>
                      <a:pt x="341547" y="57977"/>
                      <a:pt x="341647" y="58476"/>
                      <a:pt x="341947" y="58875"/>
                    </a:cubicBezTo>
                    <a:lnTo>
                      <a:pt x="339748" y="63161"/>
                    </a:lnTo>
                    <a:cubicBezTo>
                      <a:pt x="340148" y="63460"/>
                      <a:pt x="340547" y="63659"/>
                      <a:pt x="340947" y="63859"/>
                    </a:cubicBezTo>
                    <a:cubicBezTo>
                      <a:pt x="342846" y="65054"/>
                      <a:pt x="345146" y="65553"/>
                      <a:pt x="347445" y="65254"/>
                    </a:cubicBezTo>
                    <a:lnTo>
                      <a:pt x="348444" y="65254"/>
                    </a:lnTo>
                    <a:cubicBezTo>
                      <a:pt x="348744" y="65254"/>
                      <a:pt x="349144" y="65254"/>
                      <a:pt x="349444" y="65054"/>
                    </a:cubicBezTo>
                    <a:cubicBezTo>
                      <a:pt x="349944" y="65054"/>
                      <a:pt x="350444" y="64856"/>
                      <a:pt x="351143" y="64856"/>
                    </a:cubicBezTo>
                    <a:cubicBezTo>
                      <a:pt x="352243" y="64656"/>
                      <a:pt x="353243" y="64357"/>
                      <a:pt x="354242" y="63859"/>
                    </a:cubicBezTo>
                    <a:lnTo>
                      <a:pt x="360040" y="61666"/>
                    </a:lnTo>
                    <a:cubicBezTo>
                      <a:pt x="361439" y="60968"/>
                      <a:pt x="362739" y="60469"/>
                      <a:pt x="363938" y="59772"/>
                    </a:cubicBezTo>
                    <a:cubicBezTo>
                      <a:pt x="409021" y="59273"/>
                      <a:pt x="453104" y="60270"/>
                      <a:pt x="458702" y="63361"/>
                    </a:cubicBezTo>
                    <a:cubicBezTo>
                      <a:pt x="464499" y="74923"/>
                      <a:pt x="457502" y="87383"/>
                      <a:pt x="437510" y="100640"/>
                    </a:cubicBezTo>
                    <a:cubicBezTo>
                      <a:pt x="435111" y="102335"/>
                      <a:pt x="430013" y="104926"/>
                      <a:pt x="424015" y="108116"/>
                    </a:cubicBezTo>
                    <a:cubicBezTo>
                      <a:pt x="393827" y="123965"/>
                      <a:pt x="338148" y="153270"/>
                      <a:pt x="343046" y="182875"/>
                    </a:cubicBezTo>
                    <a:cubicBezTo>
                      <a:pt x="343746" y="185766"/>
                      <a:pt x="401624" y="460779"/>
                      <a:pt x="411020" y="560159"/>
                    </a:cubicBezTo>
                    <a:cubicBezTo>
                      <a:pt x="420217" y="658542"/>
                      <a:pt x="390328" y="699111"/>
                      <a:pt x="346645" y="745761"/>
                    </a:cubicBezTo>
                    <a:cubicBezTo>
                      <a:pt x="331851" y="762109"/>
                      <a:pt x="320955" y="781546"/>
                      <a:pt x="314857" y="802777"/>
                    </a:cubicBezTo>
                    <a:cubicBezTo>
                      <a:pt x="309559" y="820819"/>
                      <a:pt x="306860" y="840256"/>
                      <a:pt x="308060" y="856105"/>
                    </a:cubicBezTo>
                    <a:cubicBezTo>
                      <a:pt x="308560" y="863083"/>
                      <a:pt x="310259" y="875543"/>
                      <a:pt x="316057" y="880128"/>
                    </a:cubicBezTo>
                    <a:cubicBezTo>
                      <a:pt x="327652" y="889498"/>
                      <a:pt x="340148" y="904151"/>
                      <a:pt x="339948" y="910929"/>
                    </a:cubicBezTo>
                    <a:cubicBezTo>
                      <a:pt x="339948" y="911327"/>
                      <a:pt x="339948" y="911726"/>
                      <a:pt x="339748" y="912125"/>
                    </a:cubicBezTo>
                    <a:cubicBezTo>
                      <a:pt x="339548" y="912523"/>
                      <a:pt x="339348" y="912822"/>
                      <a:pt x="338948" y="913122"/>
                    </a:cubicBezTo>
                    <a:cubicBezTo>
                      <a:pt x="335349" y="916012"/>
                      <a:pt x="321155" y="915812"/>
                      <a:pt x="307560" y="911726"/>
                    </a:cubicBezTo>
                    <a:cubicBezTo>
                      <a:pt x="298664" y="908835"/>
                      <a:pt x="292866" y="904948"/>
                      <a:pt x="291666" y="901160"/>
                    </a:cubicBezTo>
                    <a:cubicBezTo>
                      <a:pt x="287568" y="887006"/>
                      <a:pt x="278871" y="771080"/>
                      <a:pt x="293366" y="742671"/>
                    </a:cubicBezTo>
                    <a:cubicBezTo>
                      <a:pt x="308060" y="714063"/>
                      <a:pt x="311659" y="689343"/>
                      <a:pt x="285669" y="648375"/>
                    </a:cubicBezTo>
                    <a:cubicBezTo>
                      <a:pt x="285269" y="647777"/>
                      <a:pt x="284669" y="647378"/>
                      <a:pt x="283969" y="647178"/>
                    </a:cubicBezTo>
                    <a:cubicBezTo>
                      <a:pt x="282570" y="646879"/>
                      <a:pt x="281170" y="647777"/>
                      <a:pt x="280870" y="649172"/>
                    </a:cubicBezTo>
                    <a:cubicBezTo>
                      <a:pt x="280671" y="649870"/>
                      <a:pt x="280870" y="650667"/>
                      <a:pt x="281270" y="651165"/>
                    </a:cubicBezTo>
                    <a:cubicBezTo>
                      <a:pt x="303662" y="686551"/>
                      <a:pt x="303262" y="708182"/>
                      <a:pt x="292366" y="732703"/>
                    </a:cubicBezTo>
                    <a:cubicBezTo>
                      <a:pt x="291866" y="732902"/>
                      <a:pt x="291466" y="733202"/>
                      <a:pt x="291167" y="733700"/>
                    </a:cubicBezTo>
                    <a:cubicBezTo>
                      <a:pt x="269475" y="763503"/>
                      <a:pt x="227991" y="805070"/>
                      <a:pt x="183108" y="837764"/>
                    </a:cubicBezTo>
                    <a:cubicBezTo>
                      <a:pt x="176811" y="818327"/>
                      <a:pt x="162816" y="813941"/>
                      <a:pt x="156119" y="813044"/>
                    </a:cubicBezTo>
                    <a:cubicBezTo>
                      <a:pt x="164416" y="804571"/>
                      <a:pt x="172213" y="795600"/>
                      <a:pt x="179310" y="786131"/>
                    </a:cubicBezTo>
                    <a:cubicBezTo>
                      <a:pt x="203201" y="753436"/>
                      <a:pt x="212297" y="722137"/>
                      <a:pt x="217695" y="695224"/>
                    </a:cubicBezTo>
                    <a:lnTo>
                      <a:pt x="217695" y="696420"/>
                    </a:lnTo>
                    <a:lnTo>
                      <a:pt x="235088" y="700308"/>
                    </a:lnTo>
                    <a:cubicBezTo>
                      <a:pt x="250682" y="703597"/>
                      <a:pt x="266176" y="693928"/>
                      <a:pt x="269775" y="678378"/>
                    </a:cubicBezTo>
                    <a:cubicBezTo>
                      <a:pt x="273073" y="662828"/>
                      <a:pt x="263377" y="647378"/>
                      <a:pt x="247783" y="643790"/>
                    </a:cubicBezTo>
                    <a:lnTo>
                      <a:pt x="225092" y="638705"/>
                    </a:lnTo>
                    <a:cubicBezTo>
                      <a:pt x="225792" y="623057"/>
                      <a:pt x="226292" y="604316"/>
                      <a:pt x="226492" y="583384"/>
                    </a:cubicBezTo>
                    <a:lnTo>
                      <a:pt x="253481" y="584580"/>
                    </a:lnTo>
                    <a:cubicBezTo>
                      <a:pt x="262278" y="584979"/>
                      <a:pt x="270775" y="581889"/>
                      <a:pt x="277272" y="575908"/>
                    </a:cubicBezTo>
                    <a:cubicBezTo>
                      <a:pt x="290767" y="563648"/>
                      <a:pt x="291666" y="542715"/>
                      <a:pt x="279271" y="529359"/>
                    </a:cubicBezTo>
                    <a:cubicBezTo>
                      <a:pt x="273373" y="522880"/>
                      <a:pt x="265077" y="519091"/>
                      <a:pt x="256380" y="518693"/>
                    </a:cubicBezTo>
                    <a:lnTo>
                      <a:pt x="226691" y="517297"/>
                    </a:lnTo>
                    <a:cubicBezTo>
                      <a:pt x="226691" y="503641"/>
                      <a:pt x="226492" y="489387"/>
                      <a:pt x="226192" y="475232"/>
                    </a:cubicBezTo>
                    <a:lnTo>
                      <a:pt x="251982" y="474535"/>
                    </a:lnTo>
                    <a:cubicBezTo>
                      <a:pt x="270175" y="473937"/>
                      <a:pt x="284469" y="458785"/>
                      <a:pt x="284069" y="440645"/>
                    </a:cubicBezTo>
                    <a:cubicBezTo>
                      <a:pt x="283470" y="422503"/>
                      <a:pt x="268275" y="408249"/>
                      <a:pt x="250082" y="408647"/>
                    </a:cubicBezTo>
                    <a:lnTo>
                      <a:pt x="225292" y="409345"/>
                    </a:lnTo>
                    <a:cubicBezTo>
                      <a:pt x="225092" y="394393"/>
                      <a:pt x="224592" y="379541"/>
                      <a:pt x="224293" y="365087"/>
                    </a:cubicBezTo>
                    <a:lnTo>
                      <a:pt x="239287" y="365087"/>
                    </a:lnTo>
                    <a:cubicBezTo>
                      <a:pt x="253881" y="365087"/>
                      <a:pt x="265776" y="353226"/>
                      <a:pt x="265776" y="338672"/>
                    </a:cubicBezTo>
                    <a:cubicBezTo>
                      <a:pt x="265776" y="324120"/>
                      <a:pt x="253881" y="312258"/>
                      <a:pt x="239287" y="312258"/>
                    </a:cubicBezTo>
                    <a:lnTo>
                      <a:pt x="222893" y="312258"/>
                    </a:lnTo>
                    <a:cubicBezTo>
                      <a:pt x="220694" y="244676"/>
                      <a:pt x="218795" y="193740"/>
                      <a:pt x="218595" y="187759"/>
                    </a:cubicBezTo>
                    <a:cubicBezTo>
                      <a:pt x="218495" y="186264"/>
                      <a:pt x="217195" y="185068"/>
                      <a:pt x="215696" y="185068"/>
                    </a:cubicBezTo>
                    <a:cubicBezTo>
                      <a:pt x="214196" y="185167"/>
                      <a:pt x="212997" y="186464"/>
                      <a:pt x="212997" y="187959"/>
                    </a:cubicBezTo>
                    <a:lnTo>
                      <a:pt x="212997" y="187959"/>
                    </a:lnTo>
                    <a:cubicBezTo>
                      <a:pt x="213197" y="192045"/>
                      <a:pt x="229590" y="602722"/>
                      <a:pt x="216595" y="674590"/>
                    </a:cubicBezTo>
                    <a:lnTo>
                      <a:pt x="216395" y="676484"/>
                    </a:lnTo>
                    <a:cubicBezTo>
                      <a:pt x="211097" y="706587"/>
                      <a:pt x="204300" y="743767"/>
                      <a:pt x="175611" y="783240"/>
                    </a:cubicBezTo>
                    <a:cubicBezTo>
                      <a:pt x="141824" y="829192"/>
                      <a:pt x="84447" y="869562"/>
                      <a:pt x="279" y="906343"/>
                    </a:cubicBezTo>
                    <a:cubicBezTo>
                      <a:pt x="-920" y="906841"/>
                      <a:pt x="-1520" y="908237"/>
                      <a:pt x="-1120" y="909434"/>
                    </a:cubicBezTo>
                    <a:cubicBezTo>
                      <a:pt x="-820" y="910630"/>
                      <a:pt x="279" y="911526"/>
                      <a:pt x="1579" y="911627"/>
                    </a:cubicBezTo>
                    <a:cubicBezTo>
                      <a:pt x="2278" y="911627"/>
                      <a:pt x="75150" y="908736"/>
                      <a:pt x="145023" y="869762"/>
                    </a:cubicBezTo>
                    <a:cubicBezTo>
                      <a:pt x="186007" y="846935"/>
                      <a:pt x="228491" y="811549"/>
                      <a:pt x="260078" y="779153"/>
                    </a:cubicBezTo>
                    <a:cubicBezTo>
                      <a:pt x="261478" y="789022"/>
                      <a:pt x="264177" y="814240"/>
                      <a:pt x="258179" y="832980"/>
                    </a:cubicBezTo>
                    <a:cubicBezTo>
                      <a:pt x="250482" y="856803"/>
                      <a:pt x="249483" y="884713"/>
                      <a:pt x="257979" y="889996"/>
                    </a:cubicBezTo>
                    <a:cubicBezTo>
                      <a:pt x="264777" y="894282"/>
                      <a:pt x="279971" y="893883"/>
                      <a:pt x="285469" y="893385"/>
                    </a:cubicBezTo>
                    <a:cubicBezTo>
                      <a:pt x="286168" y="897970"/>
                      <a:pt x="286668" y="901359"/>
                      <a:pt x="287168" y="902954"/>
                    </a:cubicBezTo>
                    <a:cubicBezTo>
                      <a:pt x="289367" y="910430"/>
                      <a:pt x="298964" y="914716"/>
                      <a:pt x="306661" y="917109"/>
                    </a:cubicBezTo>
                    <a:cubicBezTo>
                      <a:pt x="314058" y="919401"/>
                      <a:pt x="321755" y="920598"/>
                      <a:pt x="329552" y="920697"/>
                    </a:cubicBezTo>
                    <a:cubicBezTo>
                      <a:pt x="335349" y="920697"/>
                      <a:pt x="340447" y="919700"/>
                      <a:pt x="343046" y="917607"/>
                    </a:cubicBezTo>
                    <a:cubicBezTo>
                      <a:pt x="344946" y="916012"/>
                      <a:pt x="346045" y="913620"/>
                      <a:pt x="345945" y="911128"/>
                    </a:cubicBezTo>
                    <a:cubicBezTo>
                      <a:pt x="345945" y="900761"/>
                      <a:pt x="330551" y="884713"/>
                      <a:pt x="319855" y="876041"/>
                    </a:cubicBezTo>
                    <a:cubicBezTo>
                      <a:pt x="317456" y="874147"/>
                      <a:pt x="314757" y="867867"/>
                      <a:pt x="313858" y="855807"/>
                    </a:cubicBezTo>
                    <a:cubicBezTo>
                      <a:pt x="311659" y="826002"/>
                      <a:pt x="322554" y="779851"/>
                      <a:pt x="350943" y="749250"/>
                    </a:cubicBezTo>
                    <a:cubicBezTo>
                      <a:pt x="395526" y="701404"/>
                      <a:pt x="426214" y="660037"/>
                      <a:pt x="416818" y="559262"/>
                    </a:cubicBezTo>
                    <a:cubicBezTo>
                      <a:pt x="407422" y="460181"/>
                      <a:pt x="349744" y="186862"/>
                      <a:pt x="348544" y="181280"/>
                    </a:cubicBezTo>
                    <a:cubicBezTo>
                      <a:pt x="344446" y="155563"/>
                      <a:pt x="400124" y="126257"/>
                      <a:pt x="426914" y="112302"/>
                    </a:cubicBezTo>
                    <a:cubicBezTo>
                      <a:pt x="433411" y="108913"/>
                      <a:pt x="438210" y="106322"/>
                      <a:pt x="440909" y="104627"/>
                    </a:cubicBezTo>
                    <a:cubicBezTo>
                      <a:pt x="455403" y="95058"/>
                      <a:pt x="470597" y="80804"/>
                      <a:pt x="465499" y="64755"/>
                    </a:cubicBezTo>
                    <a:cubicBezTo>
                      <a:pt x="467998" y="65155"/>
                      <a:pt x="470597" y="65453"/>
                      <a:pt x="473196" y="65453"/>
                    </a:cubicBezTo>
                    <a:cubicBezTo>
                      <a:pt x="479993" y="65453"/>
                      <a:pt x="482592" y="63061"/>
                      <a:pt x="483592" y="61865"/>
                    </a:cubicBezTo>
                    <a:cubicBezTo>
                      <a:pt x="485191" y="58875"/>
                      <a:pt x="484692" y="55286"/>
                      <a:pt x="481593" y="51200"/>
                    </a:cubicBezTo>
                    <a:lnTo>
                      <a:pt x="481593" y="51200"/>
                    </a:lnTo>
                    <a:close/>
                  </a:path>
                </a:pathLst>
              </a:custGeom>
              <a:solidFill>
                <a:srgbClr val="191919"/>
              </a:solidFill>
              <a:ln w="998" cap="flat">
                <a:noFill/>
                <a:prstDash val="solid"/>
                <a:miter/>
              </a:ln>
            </p:spPr>
            <p:txBody>
              <a:bodyPr rtlCol="0" anchor="ctr"/>
              <a:lstStyle/>
              <a:p>
                <a:endParaRPr lang="fr-FR"/>
              </a:p>
            </p:txBody>
          </p:sp>
        </p:grpSp>
        <p:sp>
          <p:nvSpPr>
            <p:cNvPr id="4828" name="Forme libre 4827">
              <a:extLst>
                <a:ext uri="{FF2B5EF4-FFF2-40B4-BE49-F238E27FC236}">
                  <a16:creationId xmlns:a16="http://schemas.microsoft.com/office/drawing/2014/main" id="{0992EA18-8475-A0D4-4DA0-60BA44C33CFE}"/>
                </a:ext>
              </a:extLst>
            </p:cNvPr>
            <p:cNvSpPr/>
            <p:nvPr/>
          </p:nvSpPr>
          <p:spPr>
            <a:xfrm>
              <a:off x="5105334" y="14508220"/>
              <a:ext cx="133159" cy="203313"/>
            </a:xfrm>
            <a:custGeom>
              <a:avLst/>
              <a:gdLst>
                <a:gd name="connsiteX0" fmla="*/ 49311 w 133159"/>
                <a:gd name="connsiteY0" fmla="*/ 10681 h 203313"/>
                <a:gd name="connsiteX1" fmla="*/ 72002 w 133159"/>
                <a:gd name="connsiteY1" fmla="*/ 62414 h 203313"/>
                <a:gd name="connsiteX2" fmla="*/ 126981 w 133159"/>
                <a:gd name="connsiteY2" fmla="*/ 145347 h 203313"/>
                <a:gd name="connsiteX3" fmla="*/ 124582 w 133159"/>
                <a:gd name="connsiteY3" fmla="*/ 197080 h 203313"/>
                <a:gd name="connsiteX4" fmla="*/ 101391 w 133159"/>
                <a:gd name="connsiteY4" fmla="*/ 163189 h 203313"/>
                <a:gd name="connsiteX5" fmla="*/ 65905 w 133159"/>
                <a:gd name="connsiteY5" fmla="*/ 118234 h 203313"/>
                <a:gd name="connsiteX6" fmla="*/ -670 w 133159"/>
                <a:gd name="connsiteY6" fmla="*/ 26629 h 203313"/>
                <a:gd name="connsiteX7" fmla="*/ 49311 w 133159"/>
                <a:gd name="connsiteY7" fmla="*/ 10681 h 20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159" h="203313">
                  <a:moveTo>
                    <a:pt x="49311" y="10681"/>
                  </a:moveTo>
                  <a:cubicBezTo>
                    <a:pt x="49811" y="12575"/>
                    <a:pt x="55309" y="44073"/>
                    <a:pt x="72002" y="62414"/>
                  </a:cubicBezTo>
                  <a:cubicBezTo>
                    <a:pt x="88896" y="80655"/>
                    <a:pt x="121683" y="128102"/>
                    <a:pt x="126981" y="145347"/>
                  </a:cubicBezTo>
                  <a:cubicBezTo>
                    <a:pt x="132079" y="162691"/>
                    <a:pt x="135677" y="196283"/>
                    <a:pt x="124582" y="197080"/>
                  </a:cubicBezTo>
                  <a:cubicBezTo>
                    <a:pt x="113486" y="198077"/>
                    <a:pt x="101391" y="163189"/>
                    <a:pt x="101391" y="163189"/>
                  </a:cubicBezTo>
                  <a:cubicBezTo>
                    <a:pt x="101391" y="163189"/>
                    <a:pt x="88896" y="131492"/>
                    <a:pt x="65905" y="118234"/>
                  </a:cubicBezTo>
                  <a:cubicBezTo>
                    <a:pt x="43213" y="104977"/>
                    <a:pt x="6328" y="61517"/>
                    <a:pt x="-670" y="26629"/>
                  </a:cubicBezTo>
                  <a:cubicBezTo>
                    <a:pt x="-7367" y="-7859"/>
                    <a:pt x="41614" y="-18426"/>
                    <a:pt x="49311" y="10681"/>
                  </a:cubicBezTo>
                  <a:close/>
                </a:path>
              </a:pathLst>
            </a:custGeom>
            <a:solidFill>
              <a:srgbClr val="FFD26C"/>
            </a:solidFill>
            <a:ln w="998" cap="flat">
              <a:noFill/>
              <a:prstDash val="solid"/>
              <a:miter/>
            </a:ln>
          </p:spPr>
          <p:txBody>
            <a:bodyPr rtlCol="0" anchor="ctr"/>
            <a:lstStyle/>
            <a:p>
              <a:endParaRPr lang="fr-FR"/>
            </a:p>
          </p:txBody>
        </p:sp>
        <p:sp>
          <p:nvSpPr>
            <p:cNvPr id="4829" name="Forme libre 4828">
              <a:extLst>
                <a:ext uri="{FF2B5EF4-FFF2-40B4-BE49-F238E27FC236}">
                  <a16:creationId xmlns:a16="http://schemas.microsoft.com/office/drawing/2014/main" id="{D1B610FD-FD1D-365C-3BC7-F8C60C475AC0}"/>
                </a:ext>
              </a:extLst>
            </p:cNvPr>
            <p:cNvSpPr/>
            <p:nvPr/>
          </p:nvSpPr>
          <p:spPr>
            <a:xfrm>
              <a:off x="5098164" y="14501988"/>
              <a:ext cx="143543" cy="212814"/>
            </a:xfrm>
            <a:custGeom>
              <a:avLst/>
              <a:gdLst>
                <a:gd name="connsiteX0" fmla="*/ 130453 w 143543"/>
                <a:gd name="connsiteY0" fmla="*/ 206603 h 212814"/>
                <a:gd name="connsiteX1" fmla="*/ 110161 w 143543"/>
                <a:gd name="connsiteY1" fmla="*/ 180188 h 212814"/>
                <a:gd name="connsiteX2" fmla="*/ 103364 w 143543"/>
                <a:gd name="connsiteY2" fmla="*/ 165037 h 212814"/>
                <a:gd name="connsiteX3" fmla="*/ 69577 w 143543"/>
                <a:gd name="connsiteY3" fmla="*/ 124866 h 212814"/>
                <a:gd name="connsiteX4" fmla="*/ 40388 w 143543"/>
                <a:gd name="connsiteY4" fmla="*/ 96956 h 212814"/>
                <a:gd name="connsiteX5" fmla="*/ -1296 w 143543"/>
                <a:gd name="connsiteY5" fmla="*/ -3520 h 212814"/>
                <a:gd name="connsiteX6" fmla="*/ 1403 w 143543"/>
                <a:gd name="connsiteY6" fmla="*/ -6212 h 212814"/>
                <a:gd name="connsiteX7" fmla="*/ 4102 w 143543"/>
                <a:gd name="connsiteY7" fmla="*/ -3520 h 212814"/>
                <a:gd name="connsiteX8" fmla="*/ 44386 w 143543"/>
                <a:gd name="connsiteY8" fmla="*/ 93368 h 212814"/>
                <a:gd name="connsiteX9" fmla="*/ 73275 w 143543"/>
                <a:gd name="connsiteY9" fmla="*/ 120780 h 212814"/>
                <a:gd name="connsiteX10" fmla="*/ 108262 w 143543"/>
                <a:gd name="connsiteY10" fmla="*/ 162645 h 212814"/>
                <a:gd name="connsiteX11" fmla="*/ 115059 w 143543"/>
                <a:gd name="connsiteY11" fmla="*/ 177996 h 212814"/>
                <a:gd name="connsiteX12" fmla="*/ 131453 w 143543"/>
                <a:gd name="connsiteY12" fmla="*/ 201120 h 212814"/>
                <a:gd name="connsiteX13" fmla="*/ 134352 w 143543"/>
                <a:gd name="connsiteY13" fmla="*/ 198430 h 212814"/>
                <a:gd name="connsiteX14" fmla="*/ 121856 w 143543"/>
                <a:gd name="connsiteY14" fmla="*/ 131843 h 212814"/>
                <a:gd name="connsiteX15" fmla="*/ 95367 w 143543"/>
                <a:gd name="connsiteY15" fmla="*/ 95063 h 212814"/>
                <a:gd name="connsiteX16" fmla="*/ 54583 w 143543"/>
                <a:gd name="connsiteY16" fmla="*/ 11631 h 212814"/>
                <a:gd name="connsiteX17" fmla="*/ 57282 w 143543"/>
                <a:gd name="connsiteY17" fmla="*/ 8940 h 212814"/>
                <a:gd name="connsiteX18" fmla="*/ 59781 w 143543"/>
                <a:gd name="connsiteY18" fmla="*/ 10734 h 212814"/>
                <a:gd name="connsiteX19" fmla="*/ 59980 w 143543"/>
                <a:gd name="connsiteY19" fmla="*/ 11831 h 212814"/>
                <a:gd name="connsiteX20" fmla="*/ 99565 w 143543"/>
                <a:gd name="connsiteY20" fmla="*/ 91673 h 212814"/>
                <a:gd name="connsiteX21" fmla="*/ 126854 w 143543"/>
                <a:gd name="connsiteY21" fmla="*/ 129452 h 212814"/>
                <a:gd name="connsiteX22" fmla="*/ 141349 w 143543"/>
                <a:gd name="connsiteY22" fmla="*/ 172213 h 212814"/>
                <a:gd name="connsiteX23" fmla="*/ 139150 w 143543"/>
                <a:gd name="connsiteY23" fmla="*/ 200821 h 212814"/>
                <a:gd name="connsiteX24" fmla="*/ 132152 w 143543"/>
                <a:gd name="connsiteY24" fmla="*/ 206304 h 212814"/>
                <a:gd name="connsiteX25" fmla="*/ 130453 w 143543"/>
                <a:gd name="connsiteY25" fmla="*/ 206603 h 21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3543" h="212814">
                  <a:moveTo>
                    <a:pt x="130453" y="206603"/>
                  </a:moveTo>
                  <a:cubicBezTo>
                    <a:pt x="121557" y="206603"/>
                    <a:pt x="117158" y="197034"/>
                    <a:pt x="110161" y="180188"/>
                  </a:cubicBezTo>
                  <a:cubicBezTo>
                    <a:pt x="108262" y="175603"/>
                    <a:pt x="106063" y="170619"/>
                    <a:pt x="103364" y="165037"/>
                  </a:cubicBezTo>
                  <a:cubicBezTo>
                    <a:pt x="95667" y="147992"/>
                    <a:pt x="84571" y="138323"/>
                    <a:pt x="69577" y="124866"/>
                  </a:cubicBezTo>
                  <a:cubicBezTo>
                    <a:pt x="61180" y="117390"/>
                    <a:pt x="51484" y="108719"/>
                    <a:pt x="40388" y="96956"/>
                  </a:cubicBezTo>
                  <a:cubicBezTo>
                    <a:pt x="14698" y="69645"/>
                    <a:pt x="-196" y="33859"/>
                    <a:pt x="-1296" y="-3520"/>
                  </a:cubicBezTo>
                  <a:cubicBezTo>
                    <a:pt x="-1296" y="-5015"/>
                    <a:pt x="-96" y="-6111"/>
                    <a:pt x="1403" y="-6212"/>
                  </a:cubicBezTo>
                  <a:cubicBezTo>
                    <a:pt x="2902" y="-6212"/>
                    <a:pt x="4002" y="-5015"/>
                    <a:pt x="4102" y="-3520"/>
                  </a:cubicBezTo>
                  <a:cubicBezTo>
                    <a:pt x="4102" y="-3022"/>
                    <a:pt x="3902" y="50605"/>
                    <a:pt x="44386" y="93368"/>
                  </a:cubicBezTo>
                  <a:cubicBezTo>
                    <a:pt x="55482" y="104930"/>
                    <a:pt x="64878" y="113304"/>
                    <a:pt x="73275" y="120780"/>
                  </a:cubicBezTo>
                  <a:cubicBezTo>
                    <a:pt x="88669" y="134436"/>
                    <a:pt x="100065" y="144603"/>
                    <a:pt x="108262" y="162645"/>
                  </a:cubicBezTo>
                  <a:cubicBezTo>
                    <a:pt x="110961" y="168426"/>
                    <a:pt x="113060" y="173510"/>
                    <a:pt x="115059" y="177996"/>
                  </a:cubicBezTo>
                  <a:cubicBezTo>
                    <a:pt x="122256" y="195040"/>
                    <a:pt x="125655" y="201818"/>
                    <a:pt x="131453" y="201120"/>
                  </a:cubicBezTo>
                  <a:cubicBezTo>
                    <a:pt x="132752" y="200622"/>
                    <a:pt x="133752" y="199725"/>
                    <a:pt x="134352" y="198430"/>
                  </a:cubicBezTo>
                  <a:cubicBezTo>
                    <a:pt x="138950" y="189558"/>
                    <a:pt x="137950" y="162346"/>
                    <a:pt x="121856" y="131843"/>
                  </a:cubicBezTo>
                  <a:cubicBezTo>
                    <a:pt x="115359" y="119384"/>
                    <a:pt x="105463" y="107522"/>
                    <a:pt x="95367" y="95063"/>
                  </a:cubicBezTo>
                  <a:cubicBezTo>
                    <a:pt x="75075" y="70342"/>
                    <a:pt x="54183" y="44824"/>
                    <a:pt x="54583" y="11631"/>
                  </a:cubicBezTo>
                  <a:cubicBezTo>
                    <a:pt x="54583" y="10136"/>
                    <a:pt x="55782" y="9040"/>
                    <a:pt x="57282" y="8940"/>
                  </a:cubicBezTo>
                  <a:cubicBezTo>
                    <a:pt x="58381" y="8940"/>
                    <a:pt x="59381" y="9737"/>
                    <a:pt x="59781" y="10734"/>
                  </a:cubicBezTo>
                  <a:cubicBezTo>
                    <a:pt x="59880" y="11034"/>
                    <a:pt x="59980" y="11432"/>
                    <a:pt x="59980" y="11831"/>
                  </a:cubicBezTo>
                  <a:cubicBezTo>
                    <a:pt x="59481" y="42831"/>
                    <a:pt x="79773" y="67651"/>
                    <a:pt x="99565" y="91673"/>
                  </a:cubicBezTo>
                  <a:cubicBezTo>
                    <a:pt x="110161" y="104432"/>
                    <a:pt x="120057" y="116393"/>
                    <a:pt x="126854" y="129452"/>
                  </a:cubicBezTo>
                  <a:cubicBezTo>
                    <a:pt x="134152" y="142808"/>
                    <a:pt x="139050" y="157262"/>
                    <a:pt x="141349" y="172213"/>
                  </a:cubicBezTo>
                  <a:cubicBezTo>
                    <a:pt x="143048" y="184475"/>
                    <a:pt x="142348" y="194841"/>
                    <a:pt x="139150" y="200821"/>
                  </a:cubicBezTo>
                  <a:cubicBezTo>
                    <a:pt x="137850" y="203712"/>
                    <a:pt x="135251" y="205805"/>
                    <a:pt x="132152" y="206304"/>
                  </a:cubicBezTo>
                  <a:cubicBezTo>
                    <a:pt x="131653" y="206603"/>
                    <a:pt x="131253" y="206603"/>
                    <a:pt x="130453" y="206603"/>
                  </a:cubicBezTo>
                  <a:close/>
                </a:path>
              </a:pathLst>
            </a:custGeom>
            <a:solidFill>
              <a:srgbClr val="191919"/>
            </a:solidFill>
            <a:ln w="998" cap="flat">
              <a:noFill/>
              <a:prstDash val="solid"/>
              <a:miter/>
            </a:ln>
          </p:spPr>
          <p:txBody>
            <a:bodyPr rtlCol="0" anchor="ctr"/>
            <a:lstStyle/>
            <a:p>
              <a:endParaRPr lang="fr-FR"/>
            </a:p>
          </p:txBody>
        </p:sp>
      </p:grpSp>
      <p:grpSp>
        <p:nvGrpSpPr>
          <p:cNvPr id="4832" name="Graphique 2">
            <a:extLst>
              <a:ext uri="{FF2B5EF4-FFF2-40B4-BE49-F238E27FC236}">
                <a16:creationId xmlns:a16="http://schemas.microsoft.com/office/drawing/2014/main" id="{81AC0114-B001-0BE0-1376-82D03A03ECD9}"/>
              </a:ext>
            </a:extLst>
          </p:cNvPr>
          <p:cNvGrpSpPr/>
          <p:nvPr userDrawn="1"/>
        </p:nvGrpSpPr>
        <p:grpSpPr>
          <a:xfrm>
            <a:off x="5278883" y="3097726"/>
            <a:ext cx="337203" cy="430474"/>
            <a:chOff x="5588570" y="14677103"/>
            <a:chExt cx="337203" cy="430474"/>
          </a:xfrm>
        </p:grpSpPr>
        <p:sp>
          <p:nvSpPr>
            <p:cNvPr id="4833" name="Forme libre 4832">
              <a:extLst>
                <a:ext uri="{FF2B5EF4-FFF2-40B4-BE49-F238E27FC236}">
                  <a16:creationId xmlns:a16="http://schemas.microsoft.com/office/drawing/2014/main" id="{BCB3E551-A7EC-F025-4BE3-934345BFE278}"/>
                </a:ext>
              </a:extLst>
            </p:cNvPr>
            <p:cNvSpPr/>
            <p:nvPr/>
          </p:nvSpPr>
          <p:spPr>
            <a:xfrm>
              <a:off x="5592467" y="14681053"/>
              <a:ext cx="329226" cy="422525"/>
            </a:xfrm>
            <a:custGeom>
              <a:avLst/>
              <a:gdLst>
                <a:gd name="connsiteX0" fmla="*/ 268235 w 329226"/>
                <a:gd name="connsiteY0" fmla="*/ -4979 h 422525"/>
                <a:gd name="connsiteX1" fmla="*/ 252039 w 329226"/>
                <a:gd name="connsiteY1" fmla="*/ -7311 h 422525"/>
                <a:gd name="connsiteX2" fmla="*/ 203916 w 329226"/>
                <a:gd name="connsiteY2" fmla="*/ 99043 h 422525"/>
                <a:gd name="connsiteX3" fmla="*/ 160838 w 329226"/>
                <a:gd name="connsiteY3" fmla="*/ 91179 h 422525"/>
                <a:gd name="connsiteX4" fmla="*/ 117693 w 329226"/>
                <a:gd name="connsiteY4" fmla="*/ 99043 h 422525"/>
                <a:gd name="connsiteX5" fmla="*/ 70234 w 329226"/>
                <a:gd name="connsiteY5" fmla="*/ -7311 h 422525"/>
                <a:gd name="connsiteX6" fmla="*/ 53972 w 329226"/>
                <a:gd name="connsiteY6" fmla="*/ -4979 h 422525"/>
                <a:gd name="connsiteX7" fmla="*/ -4904 w 329226"/>
                <a:gd name="connsiteY7" fmla="*/ 410171 h 422525"/>
                <a:gd name="connsiteX8" fmla="*/ 159709 w 329226"/>
                <a:gd name="connsiteY8" fmla="*/ 410171 h 422525"/>
                <a:gd name="connsiteX9" fmla="*/ 324323 w 329226"/>
                <a:gd name="connsiteY9" fmla="*/ 410171 h 422525"/>
                <a:gd name="connsiteX10" fmla="*/ 268235 w 329226"/>
                <a:gd name="connsiteY10" fmla="*/ -4979 h 42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226" h="422525">
                  <a:moveTo>
                    <a:pt x="268235" y="-4979"/>
                  </a:moveTo>
                  <a:cubicBezTo>
                    <a:pt x="267106" y="-13507"/>
                    <a:pt x="255557" y="-15107"/>
                    <a:pt x="252039" y="-7311"/>
                  </a:cubicBezTo>
                  <a:lnTo>
                    <a:pt x="203916" y="99043"/>
                  </a:lnTo>
                  <a:cubicBezTo>
                    <a:pt x="203916" y="99043"/>
                    <a:pt x="183207" y="91179"/>
                    <a:pt x="160838" y="91179"/>
                  </a:cubicBezTo>
                  <a:cubicBezTo>
                    <a:pt x="138469" y="91179"/>
                    <a:pt x="117693" y="99043"/>
                    <a:pt x="117693" y="99043"/>
                  </a:cubicBezTo>
                  <a:lnTo>
                    <a:pt x="70234" y="-7311"/>
                  </a:lnTo>
                  <a:cubicBezTo>
                    <a:pt x="66716" y="-15107"/>
                    <a:pt x="55233" y="-13441"/>
                    <a:pt x="53972" y="-4979"/>
                  </a:cubicBezTo>
                  <a:lnTo>
                    <a:pt x="-4904" y="410171"/>
                  </a:lnTo>
                  <a:lnTo>
                    <a:pt x="159709" y="410171"/>
                  </a:lnTo>
                  <a:lnTo>
                    <a:pt x="324323" y="410171"/>
                  </a:lnTo>
                  <a:lnTo>
                    <a:pt x="268235" y="-4979"/>
                  </a:lnTo>
                  <a:close/>
                </a:path>
              </a:pathLst>
            </a:custGeom>
            <a:solidFill>
              <a:srgbClr val="191919"/>
            </a:solidFill>
            <a:ln w="665" cap="flat">
              <a:noFill/>
              <a:prstDash val="solid"/>
              <a:miter/>
            </a:ln>
          </p:spPr>
          <p:txBody>
            <a:bodyPr rtlCol="0" anchor="ctr"/>
            <a:lstStyle/>
            <a:p>
              <a:endParaRPr lang="fr-FR"/>
            </a:p>
          </p:txBody>
        </p:sp>
        <p:sp>
          <p:nvSpPr>
            <p:cNvPr id="4834" name="Forme libre 4833">
              <a:extLst>
                <a:ext uri="{FF2B5EF4-FFF2-40B4-BE49-F238E27FC236}">
                  <a16:creationId xmlns:a16="http://schemas.microsoft.com/office/drawing/2014/main" id="{656545CD-8504-DD6B-5587-1320EF4E7828}"/>
                </a:ext>
              </a:extLst>
            </p:cNvPr>
            <p:cNvSpPr/>
            <p:nvPr/>
          </p:nvSpPr>
          <p:spPr>
            <a:xfrm>
              <a:off x="5588570" y="14677103"/>
              <a:ext cx="337203" cy="430474"/>
            </a:xfrm>
            <a:custGeom>
              <a:avLst/>
              <a:gdLst>
                <a:gd name="connsiteX0" fmla="*/ -2732 w 337203"/>
                <a:gd name="connsiteY0" fmla="*/ 417654 h 430474"/>
                <a:gd name="connsiteX1" fmla="*/ -4856 w 337203"/>
                <a:gd name="connsiteY1" fmla="*/ 413589 h 430474"/>
                <a:gd name="connsiteX2" fmla="*/ 54020 w 337203"/>
                <a:gd name="connsiteY2" fmla="*/ -1560 h 430474"/>
                <a:gd name="connsiteX3" fmla="*/ 64640 w 337203"/>
                <a:gd name="connsiteY3" fmla="*/ -12222 h 430474"/>
                <a:gd name="connsiteX4" fmla="*/ 77782 w 337203"/>
                <a:gd name="connsiteY4" fmla="*/ -4958 h 430474"/>
                <a:gd name="connsiteX5" fmla="*/ 123715 w 337203"/>
                <a:gd name="connsiteY5" fmla="*/ 98129 h 430474"/>
                <a:gd name="connsiteX6" fmla="*/ 164735 w 337203"/>
                <a:gd name="connsiteY6" fmla="*/ 91265 h 430474"/>
                <a:gd name="connsiteX7" fmla="*/ 205689 w 337203"/>
                <a:gd name="connsiteY7" fmla="*/ 98129 h 430474"/>
                <a:gd name="connsiteX8" fmla="*/ 252285 w 337203"/>
                <a:gd name="connsiteY8" fmla="*/ -4958 h 430474"/>
                <a:gd name="connsiteX9" fmla="*/ 265495 w 337203"/>
                <a:gd name="connsiteY9" fmla="*/ -12222 h 430474"/>
                <a:gd name="connsiteX10" fmla="*/ 276048 w 337203"/>
                <a:gd name="connsiteY10" fmla="*/ -1560 h 430474"/>
                <a:gd name="connsiteX11" fmla="*/ 332269 w 337203"/>
                <a:gd name="connsiteY11" fmla="*/ 413589 h 430474"/>
                <a:gd name="connsiteX12" fmla="*/ 328884 w 337203"/>
                <a:gd name="connsiteY12" fmla="*/ 418054 h 430474"/>
                <a:gd name="connsiteX13" fmla="*/ 328353 w 337203"/>
                <a:gd name="connsiteY13" fmla="*/ 418120 h 430474"/>
                <a:gd name="connsiteX14" fmla="*/ -940 w 337203"/>
                <a:gd name="connsiteY14" fmla="*/ 418120 h 430474"/>
                <a:gd name="connsiteX15" fmla="*/ -2732 w 337203"/>
                <a:gd name="connsiteY15" fmla="*/ 417654 h 430474"/>
                <a:gd name="connsiteX16" fmla="*/ -2732 w 337203"/>
                <a:gd name="connsiteY16" fmla="*/ 417654 h 430474"/>
                <a:gd name="connsiteX17" fmla="*/ 68489 w 337203"/>
                <a:gd name="connsiteY17" fmla="*/ -3959 h 430474"/>
                <a:gd name="connsiteX18" fmla="*/ 65702 w 337203"/>
                <a:gd name="connsiteY18" fmla="*/ -4360 h 430474"/>
                <a:gd name="connsiteX19" fmla="*/ 61785 w 337203"/>
                <a:gd name="connsiteY19" fmla="*/ -428 h 430474"/>
                <a:gd name="connsiteX20" fmla="*/ 3574 w 337203"/>
                <a:gd name="connsiteY20" fmla="*/ 410191 h 430474"/>
                <a:gd name="connsiteX21" fmla="*/ 323773 w 337203"/>
                <a:gd name="connsiteY21" fmla="*/ 410191 h 430474"/>
                <a:gd name="connsiteX22" fmla="*/ 268216 w 337203"/>
                <a:gd name="connsiteY22" fmla="*/ -428 h 430474"/>
                <a:gd name="connsiteX23" fmla="*/ 264366 w 337203"/>
                <a:gd name="connsiteY23" fmla="*/ -4360 h 430474"/>
                <a:gd name="connsiteX24" fmla="*/ 259521 w 337203"/>
                <a:gd name="connsiteY24" fmla="*/ -1694 h 430474"/>
                <a:gd name="connsiteX25" fmla="*/ 211398 w 337203"/>
                <a:gd name="connsiteY25" fmla="*/ 104660 h 430474"/>
                <a:gd name="connsiteX26" fmla="*/ 206353 w 337203"/>
                <a:gd name="connsiteY26" fmla="*/ 106725 h 430474"/>
                <a:gd name="connsiteX27" fmla="*/ 164669 w 337203"/>
                <a:gd name="connsiteY27" fmla="*/ 99128 h 430474"/>
                <a:gd name="connsiteX28" fmla="*/ 122918 w 337203"/>
                <a:gd name="connsiteY28" fmla="*/ 106725 h 430474"/>
                <a:gd name="connsiteX29" fmla="*/ 117940 w 337203"/>
                <a:gd name="connsiteY29" fmla="*/ 104660 h 430474"/>
                <a:gd name="connsiteX30" fmla="*/ 70481 w 337203"/>
                <a:gd name="connsiteY30" fmla="*/ -1694 h 430474"/>
                <a:gd name="connsiteX31" fmla="*/ 68489 w 337203"/>
                <a:gd name="connsiteY31" fmla="*/ -3959 h 43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7203" h="430474">
                  <a:moveTo>
                    <a:pt x="-2732" y="417654"/>
                  </a:moveTo>
                  <a:cubicBezTo>
                    <a:pt x="-4259" y="416855"/>
                    <a:pt x="-5122" y="415255"/>
                    <a:pt x="-4856" y="413589"/>
                  </a:cubicBezTo>
                  <a:lnTo>
                    <a:pt x="54020" y="-1560"/>
                  </a:lnTo>
                  <a:cubicBezTo>
                    <a:pt x="54816" y="-7224"/>
                    <a:pt x="58998" y="-11423"/>
                    <a:pt x="64640" y="-12222"/>
                  </a:cubicBezTo>
                  <a:cubicBezTo>
                    <a:pt x="70282" y="-13022"/>
                    <a:pt x="75459" y="-10157"/>
                    <a:pt x="77782" y="-4958"/>
                  </a:cubicBezTo>
                  <a:lnTo>
                    <a:pt x="123715" y="98129"/>
                  </a:lnTo>
                  <a:cubicBezTo>
                    <a:pt x="130684" y="95863"/>
                    <a:pt x="147145" y="91265"/>
                    <a:pt x="164735" y="91265"/>
                  </a:cubicBezTo>
                  <a:cubicBezTo>
                    <a:pt x="182325" y="91265"/>
                    <a:pt x="198720" y="95863"/>
                    <a:pt x="205689" y="98129"/>
                  </a:cubicBezTo>
                  <a:lnTo>
                    <a:pt x="252285" y="-4958"/>
                  </a:lnTo>
                  <a:cubicBezTo>
                    <a:pt x="254675" y="-10157"/>
                    <a:pt x="259853" y="-13022"/>
                    <a:pt x="265495" y="-12222"/>
                  </a:cubicBezTo>
                  <a:cubicBezTo>
                    <a:pt x="271137" y="-11423"/>
                    <a:pt x="275318" y="-7224"/>
                    <a:pt x="276048" y="-1560"/>
                  </a:cubicBezTo>
                  <a:lnTo>
                    <a:pt x="332269" y="413589"/>
                  </a:lnTo>
                  <a:cubicBezTo>
                    <a:pt x="332535" y="415788"/>
                    <a:pt x="331074" y="417787"/>
                    <a:pt x="328884" y="418054"/>
                  </a:cubicBezTo>
                  <a:cubicBezTo>
                    <a:pt x="328685" y="418054"/>
                    <a:pt x="328486" y="418120"/>
                    <a:pt x="328353" y="418120"/>
                  </a:cubicBezTo>
                  <a:lnTo>
                    <a:pt x="-940" y="418120"/>
                  </a:lnTo>
                  <a:cubicBezTo>
                    <a:pt x="-1538" y="418054"/>
                    <a:pt x="-2201" y="417921"/>
                    <a:pt x="-2732" y="417654"/>
                  </a:cubicBezTo>
                  <a:lnTo>
                    <a:pt x="-2732" y="417654"/>
                  </a:lnTo>
                  <a:close/>
                  <a:moveTo>
                    <a:pt x="68489" y="-3959"/>
                  </a:moveTo>
                  <a:cubicBezTo>
                    <a:pt x="67361" y="-4559"/>
                    <a:pt x="66166" y="-4426"/>
                    <a:pt x="65702" y="-4360"/>
                  </a:cubicBezTo>
                  <a:cubicBezTo>
                    <a:pt x="64042" y="-4093"/>
                    <a:pt x="62184" y="-2959"/>
                    <a:pt x="61785" y="-428"/>
                  </a:cubicBezTo>
                  <a:lnTo>
                    <a:pt x="3574" y="410191"/>
                  </a:lnTo>
                  <a:lnTo>
                    <a:pt x="323773" y="410191"/>
                  </a:lnTo>
                  <a:lnTo>
                    <a:pt x="268216" y="-428"/>
                  </a:lnTo>
                  <a:cubicBezTo>
                    <a:pt x="267818" y="-3559"/>
                    <a:pt x="265163" y="-4226"/>
                    <a:pt x="264366" y="-4360"/>
                  </a:cubicBezTo>
                  <a:cubicBezTo>
                    <a:pt x="262707" y="-4625"/>
                    <a:pt x="260582" y="-4026"/>
                    <a:pt x="259521" y="-1694"/>
                  </a:cubicBezTo>
                  <a:lnTo>
                    <a:pt x="211398" y="104660"/>
                  </a:lnTo>
                  <a:cubicBezTo>
                    <a:pt x="210535" y="106591"/>
                    <a:pt x="208344" y="107458"/>
                    <a:pt x="206353" y="106725"/>
                  </a:cubicBezTo>
                  <a:cubicBezTo>
                    <a:pt x="206154" y="106659"/>
                    <a:pt x="186042" y="99128"/>
                    <a:pt x="164669" y="99128"/>
                  </a:cubicBezTo>
                  <a:cubicBezTo>
                    <a:pt x="143296" y="99128"/>
                    <a:pt x="123117" y="106659"/>
                    <a:pt x="122918" y="106725"/>
                  </a:cubicBezTo>
                  <a:cubicBezTo>
                    <a:pt x="120927" y="107458"/>
                    <a:pt x="118736" y="106525"/>
                    <a:pt x="117940" y="104660"/>
                  </a:cubicBezTo>
                  <a:lnTo>
                    <a:pt x="70481" y="-1694"/>
                  </a:lnTo>
                  <a:cubicBezTo>
                    <a:pt x="70016" y="-2893"/>
                    <a:pt x="69286" y="-3626"/>
                    <a:pt x="68489" y="-3959"/>
                  </a:cubicBezTo>
                  <a:close/>
                </a:path>
              </a:pathLst>
            </a:custGeom>
            <a:solidFill>
              <a:srgbClr val="191919"/>
            </a:solidFill>
            <a:ln w="665" cap="flat">
              <a:noFill/>
              <a:prstDash val="solid"/>
              <a:miter/>
            </a:ln>
          </p:spPr>
          <p:txBody>
            <a:bodyPr rtlCol="0" anchor="ctr"/>
            <a:lstStyle/>
            <a:p>
              <a:endParaRPr lang="fr-FR"/>
            </a:p>
          </p:txBody>
        </p:sp>
        <p:sp>
          <p:nvSpPr>
            <p:cNvPr id="4835" name="Forme libre 4834">
              <a:extLst>
                <a:ext uri="{FF2B5EF4-FFF2-40B4-BE49-F238E27FC236}">
                  <a16:creationId xmlns:a16="http://schemas.microsoft.com/office/drawing/2014/main" id="{609506E9-08CB-41CB-8816-8817271104F5}"/>
                </a:ext>
              </a:extLst>
            </p:cNvPr>
            <p:cNvSpPr/>
            <p:nvPr/>
          </p:nvSpPr>
          <p:spPr>
            <a:xfrm rot="-4485">
              <a:off x="5656657" y="14833577"/>
              <a:ext cx="82041" cy="43847"/>
            </a:xfrm>
            <a:custGeom>
              <a:avLst/>
              <a:gdLst>
                <a:gd name="connsiteX0" fmla="*/ 77196 w 82041"/>
                <a:gd name="connsiteY0" fmla="*/ 9605 h 43847"/>
                <a:gd name="connsiteX1" fmla="*/ 36175 w 82041"/>
                <a:gd name="connsiteY1" fmla="*/ 31529 h 43847"/>
                <a:gd name="connsiteX2" fmla="*/ -4845 w 82041"/>
                <a:gd name="connsiteY2" fmla="*/ 9605 h 43847"/>
                <a:gd name="connsiteX3" fmla="*/ 36175 w 82041"/>
                <a:gd name="connsiteY3" fmla="*/ -12319 h 43847"/>
                <a:gd name="connsiteX4" fmla="*/ 77196 w 82041"/>
                <a:gd name="connsiteY4" fmla="*/ 9605 h 43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1" h="43847">
                  <a:moveTo>
                    <a:pt x="77196" y="9605"/>
                  </a:moveTo>
                  <a:cubicBezTo>
                    <a:pt x="77196" y="21713"/>
                    <a:pt x="58830" y="31529"/>
                    <a:pt x="36175" y="31529"/>
                  </a:cubicBezTo>
                  <a:cubicBezTo>
                    <a:pt x="13520" y="31529"/>
                    <a:pt x="-4845" y="21713"/>
                    <a:pt x="-4845" y="9605"/>
                  </a:cubicBezTo>
                  <a:cubicBezTo>
                    <a:pt x="-4845" y="-2503"/>
                    <a:pt x="13520" y="-12319"/>
                    <a:pt x="36175" y="-12319"/>
                  </a:cubicBezTo>
                  <a:cubicBezTo>
                    <a:pt x="58830" y="-12319"/>
                    <a:pt x="77196" y="-2503"/>
                    <a:pt x="77196" y="9605"/>
                  </a:cubicBezTo>
                  <a:close/>
                </a:path>
              </a:pathLst>
            </a:custGeom>
            <a:solidFill>
              <a:srgbClr val="FFFFFF"/>
            </a:solidFill>
            <a:ln w="665" cap="flat">
              <a:noFill/>
              <a:prstDash val="solid"/>
              <a:miter/>
            </a:ln>
          </p:spPr>
          <p:txBody>
            <a:bodyPr rtlCol="0" anchor="ctr"/>
            <a:lstStyle/>
            <a:p>
              <a:endParaRPr lang="fr-FR"/>
            </a:p>
          </p:txBody>
        </p:sp>
        <p:sp>
          <p:nvSpPr>
            <p:cNvPr id="4836" name="Forme libre 4835">
              <a:extLst>
                <a:ext uri="{FF2B5EF4-FFF2-40B4-BE49-F238E27FC236}">
                  <a16:creationId xmlns:a16="http://schemas.microsoft.com/office/drawing/2014/main" id="{8FCE703D-5AB3-E9FC-F7DA-9411F16E8855}"/>
                </a:ext>
              </a:extLst>
            </p:cNvPr>
            <p:cNvSpPr/>
            <p:nvPr/>
          </p:nvSpPr>
          <p:spPr>
            <a:xfrm>
              <a:off x="5652670" y="14829634"/>
              <a:ext cx="90006" cy="51710"/>
            </a:xfrm>
            <a:custGeom>
              <a:avLst/>
              <a:gdLst>
                <a:gd name="connsiteX0" fmla="*/ 10089 w 90006"/>
                <a:gd name="connsiteY0" fmla="*/ 32994 h 51710"/>
                <a:gd name="connsiteX1" fmla="*/ 9226 w 90006"/>
                <a:gd name="connsiteY1" fmla="*/ 32528 h 51710"/>
                <a:gd name="connsiteX2" fmla="*/ -4846 w 90006"/>
                <a:gd name="connsiteY2" fmla="*/ 13537 h 51710"/>
                <a:gd name="connsiteX3" fmla="*/ 40224 w 90006"/>
                <a:gd name="connsiteY3" fmla="*/ -12319 h 51710"/>
                <a:gd name="connsiteX4" fmla="*/ 71089 w 90006"/>
                <a:gd name="connsiteY4" fmla="*/ -5455 h 51710"/>
                <a:gd name="connsiteX5" fmla="*/ 85161 w 90006"/>
                <a:gd name="connsiteY5" fmla="*/ 13537 h 51710"/>
                <a:gd name="connsiteX6" fmla="*/ 40091 w 90006"/>
                <a:gd name="connsiteY6" fmla="*/ 39391 h 51710"/>
                <a:gd name="connsiteX7" fmla="*/ 10089 w 90006"/>
                <a:gd name="connsiteY7" fmla="*/ 32994 h 51710"/>
                <a:gd name="connsiteX8" fmla="*/ 66575 w 90006"/>
                <a:gd name="connsiteY8" fmla="*/ 1209 h 51710"/>
                <a:gd name="connsiteX9" fmla="*/ 40158 w 90006"/>
                <a:gd name="connsiteY9" fmla="*/ -4389 h 51710"/>
                <a:gd name="connsiteX10" fmla="*/ 3053 w 90006"/>
                <a:gd name="connsiteY10" fmla="*/ 13537 h 51710"/>
                <a:gd name="connsiteX11" fmla="*/ 12944 w 90006"/>
                <a:gd name="connsiteY11" fmla="*/ 25532 h 51710"/>
                <a:gd name="connsiteX12" fmla="*/ 40091 w 90006"/>
                <a:gd name="connsiteY12" fmla="*/ 31462 h 51710"/>
                <a:gd name="connsiteX13" fmla="*/ 77196 w 90006"/>
                <a:gd name="connsiteY13" fmla="*/ 13537 h 51710"/>
                <a:gd name="connsiteX14" fmla="*/ 67306 w 90006"/>
                <a:gd name="connsiteY14" fmla="*/ 1542 h 51710"/>
                <a:gd name="connsiteX15" fmla="*/ 66575 w 90006"/>
                <a:gd name="connsiteY15" fmla="*/ 1209 h 5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006" h="51710">
                  <a:moveTo>
                    <a:pt x="10089" y="32994"/>
                  </a:moveTo>
                  <a:cubicBezTo>
                    <a:pt x="9824" y="32862"/>
                    <a:pt x="9492" y="32728"/>
                    <a:pt x="9226" y="32528"/>
                  </a:cubicBezTo>
                  <a:cubicBezTo>
                    <a:pt x="133" y="27663"/>
                    <a:pt x="-4846" y="20933"/>
                    <a:pt x="-4846" y="13537"/>
                  </a:cubicBezTo>
                  <a:cubicBezTo>
                    <a:pt x="-4779" y="-991"/>
                    <a:pt x="15001" y="-12319"/>
                    <a:pt x="40224" y="-12319"/>
                  </a:cubicBezTo>
                  <a:cubicBezTo>
                    <a:pt x="51840" y="-12319"/>
                    <a:pt x="62792" y="-9853"/>
                    <a:pt x="71089" y="-5455"/>
                  </a:cubicBezTo>
                  <a:cubicBezTo>
                    <a:pt x="80183" y="-591"/>
                    <a:pt x="85161" y="6140"/>
                    <a:pt x="85161" y="13537"/>
                  </a:cubicBezTo>
                  <a:cubicBezTo>
                    <a:pt x="85094" y="28063"/>
                    <a:pt x="65314" y="39391"/>
                    <a:pt x="40091" y="39391"/>
                  </a:cubicBezTo>
                  <a:cubicBezTo>
                    <a:pt x="28874" y="39391"/>
                    <a:pt x="18254" y="37127"/>
                    <a:pt x="10089" y="32994"/>
                  </a:cubicBezTo>
                  <a:close/>
                  <a:moveTo>
                    <a:pt x="66575" y="1209"/>
                  </a:moveTo>
                  <a:cubicBezTo>
                    <a:pt x="59473" y="-2390"/>
                    <a:pt x="50180" y="-4389"/>
                    <a:pt x="40158" y="-4389"/>
                  </a:cubicBezTo>
                  <a:cubicBezTo>
                    <a:pt x="18320" y="-4389"/>
                    <a:pt x="3053" y="5073"/>
                    <a:pt x="3053" y="13537"/>
                  </a:cubicBezTo>
                  <a:cubicBezTo>
                    <a:pt x="3053" y="17802"/>
                    <a:pt x="6638" y="22133"/>
                    <a:pt x="12944" y="25532"/>
                  </a:cubicBezTo>
                  <a:cubicBezTo>
                    <a:pt x="20178" y="29396"/>
                    <a:pt x="29737" y="31462"/>
                    <a:pt x="40091" y="31462"/>
                  </a:cubicBezTo>
                  <a:cubicBezTo>
                    <a:pt x="61929" y="31462"/>
                    <a:pt x="77196" y="21999"/>
                    <a:pt x="77196" y="13537"/>
                  </a:cubicBezTo>
                  <a:cubicBezTo>
                    <a:pt x="77196" y="9272"/>
                    <a:pt x="73611" y="4940"/>
                    <a:pt x="67306" y="1542"/>
                  </a:cubicBezTo>
                  <a:cubicBezTo>
                    <a:pt x="67106" y="1476"/>
                    <a:pt x="66841" y="1342"/>
                    <a:pt x="66575" y="1209"/>
                  </a:cubicBezTo>
                  <a:close/>
                </a:path>
              </a:pathLst>
            </a:custGeom>
            <a:solidFill>
              <a:srgbClr val="191919"/>
            </a:solidFill>
            <a:ln w="665" cap="flat">
              <a:noFill/>
              <a:prstDash val="solid"/>
              <a:miter/>
            </a:ln>
          </p:spPr>
          <p:txBody>
            <a:bodyPr rtlCol="0" anchor="ctr"/>
            <a:lstStyle/>
            <a:p>
              <a:endParaRPr lang="fr-FR"/>
            </a:p>
          </p:txBody>
        </p:sp>
        <p:sp>
          <p:nvSpPr>
            <p:cNvPr id="4837" name="Forme libre 4836">
              <a:extLst>
                <a:ext uri="{FF2B5EF4-FFF2-40B4-BE49-F238E27FC236}">
                  <a16:creationId xmlns:a16="http://schemas.microsoft.com/office/drawing/2014/main" id="{7E04FCED-D91E-6988-B82E-DAB9101C44B7}"/>
                </a:ext>
              </a:extLst>
            </p:cNvPr>
            <p:cNvSpPr/>
            <p:nvPr/>
          </p:nvSpPr>
          <p:spPr>
            <a:xfrm rot="-4485">
              <a:off x="5776533" y="14833577"/>
              <a:ext cx="82041" cy="43847"/>
            </a:xfrm>
            <a:custGeom>
              <a:avLst/>
              <a:gdLst>
                <a:gd name="connsiteX0" fmla="*/ 77078 w 82041"/>
                <a:gd name="connsiteY0" fmla="*/ 9605 h 43847"/>
                <a:gd name="connsiteX1" fmla="*/ 36058 w 82041"/>
                <a:gd name="connsiteY1" fmla="*/ 31529 h 43847"/>
                <a:gd name="connsiteX2" fmla="*/ -4963 w 82041"/>
                <a:gd name="connsiteY2" fmla="*/ 9605 h 43847"/>
                <a:gd name="connsiteX3" fmla="*/ 36058 w 82041"/>
                <a:gd name="connsiteY3" fmla="*/ -12319 h 43847"/>
                <a:gd name="connsiteX4" fmla="*/ 77078 w 82041"/>
                <a:gd name="connsiteY4" fmla="*/ 9605 h 43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041" h="43847">
                  <a:moveTo>
                    <a:pt x="77078" y="9605"/>
                  </a:moveTo>
                  <a:cubicBezTo>
                    <a:pt x="77078" y="21713"/>
                    <a:pt x="58712" y="31529"/>
                    <a:pt x="36058" y="31529"/>
                  </a:cubicBezTo>
                  <a:cubicBezTo>
                    <a:pt x="13402" y="31529"/>
                    <a:pt x="-4963" y="21713"/>
                    <a:pt x="-4963" y="9605"/>
                  </a:cubicBezTo>
                  <a:cubicBezTo>
                    <a:pt x="-4963" y="-2503"/>
                    <a:pt x="13403" y="-12319"/>
                    <a:pt x="36058" y="-12319"/>
                  </a:cubicBezTo>
                  <a:cubicBezTo>
                    <a:pt x="58713" y="-12319"/>
                    <a:pt x="77078" y="-2503"/>
                    <a:pt x="77078" y="9605"/>
                  </a:cubicBezTo>
                  <a:close/>
                </a:path>
              </a:pathLst>
            </a:custGeom>
            <a:solidFill>
              <a:srgbClr val="FFFFFF"/>
            </a:solidFill>
            <a:ln w="665" cap="flat">
              <a:noFill/>
              <a:prstDash val="solid"/>
              <a:miter/>
            </a:ln>
          </p:spPr>
          <p:txBody>
            <a:bodyPr rtlCol="0" anchor="ctr"/>
            <a:lstStyle/>
            <a:p>
              <a:endParaRPr lang="fr-FR"/>
            </a:p>
          </p:txBody>
        </p:sp>
        <p:grpSp>
          <p:nvGrpSpPr>
            <p:cNvPr id="4838" name="Graphique 2">
              <a:extLst>
                <a:ext uri="{FF2B5EF4-FFF2-40B4-BE49-F238E27FC236}">
                  <a16:creationId xmlns:a16="http://schemas.microsoft.com/office/drawing/2014/main" id="{5E2CBBDD-6724-97F3-E2D0-B38E57AAEEC2}"/>
                </a:ext>
              </a:extLst>
            </p:cNvPr>
            <p:cNvGrpSpPr/>
            <p:nvPr/>
          </p:nvGrpSpPr>
          <p:grpSpPr>
            <a:xfrm>
              <a:off x="5698072" y="14829634"/>
              <a:ext cx="164547" cy="51710"/>
              <a:chOff x="5698072" y="14829634"/>
              <a:chExt cx="164547" cy="51710"/>
            </a:xfrm>
            <a:solidFill>
              <a:srgbClr val="191919"/>
            </a:solidFill>
          </p:grpSpPr>
          <p:sp>
            <p:nvSpPr>
              <p:cNvPr id="4839" name="Forme libre 4838">
                <a:extLst>
                  <a:ext uri="{FF2B5EF4-FFF2-40B4-BE49-F238E27FC236}">
                    <a16:creationId xmlns:a16="http://schemas.microsoft.com/office/drawing/2014/main" id="{22174BBF-34B5-2C3A-6E6D-506EEA501B11}"/>
                  </a:ext>
                </a:extLst>
              </p:cNvPr>
              <p:cNvSpPr/>
              <p:nvPr/>
            </p:nvSpPr>
            <p:spPr>
              <a:xfrm>
                <a:off x="5772612" y="14829634"/>
                <a:ext cx="90006" cy="51710"/>
              </a:xfrm>
              <a:custGeom>
                <a:avLst/>
                <a:gdLst>
                  <a:gd name="connsiteX0" fmla="*/ 9971 w 90006"/>
                  <a:gd name="connsiteY0" fmla="*/ 32994 h 51710"/>
                  <a:gd name="connsiteX1" fmla="*/ 9108 w 90006"/>
                  <a:gd name="connsiteY1" fmla="*/ 32528 h 51710"/>
                  <a:gd name="connsiteX2" fmla="*/ -4963 w 90006"/>
                  <a:gd name="connsiteY2" fmla="*/ 13537 h 51710"/>
                  <a:gd name="connsiteX3" fmla="*/ 40106 w 90006"/>
                  <a:gd name="connsiteY3" fmla="*/ -12319 h 51710"/>
                  <a:gd name="connsiteX4" fmla="*/ 70971 w 90006"/>
                  <a:gd name="connsiteY4" fmla="*/ -5455 h 51710"/>
                  <a:gd name="connsiteX5" fmla="*/ 85043 w 90006"/>
                  <a:gd name="connsiteY5" fmla="*/ 13537 h 51710"/>
                  <a:gd name="connsiteX6" fmla="*/ 39973 w 90006"/>
                  <a:gd name="connsiteY6" fmla="*/ 39391 h 51710"/>
                  <a:gd name="connsiteX7" fmla="*/ 9971 w 90006"/>
                  <a:gd name="connsiteY7" fmla="*/ 32994 h 51710"/>
                  <a:gd name="connsiteX8" fmla="*/ 9971 w 90006"/>
                  <a:gd name="connsiteY8" fmla="*/ 32994 h 51710"/>
                  <a:gd name="connsiteX9" fmla="*/ 66458 w 90006"/>
                  <a:gd name="connsiteY9" fmla="*/ 1209 h 51710"/>
                  <a:gd name="connsiteX10" fmla="*/ 40040 w 90006"/>
                  <a:gd name="connsiteY10" fmla="*/ -4322 h 51710"/>
                  <a:gd name="connsiteX11" fmla="*/ 2935 w 90006"/>
                  <a:gd name="connsiteY11" fmla="*/ 13603 h 51710"/>
                  <a:gd name="connsiteX12" fmla="*/ 12825 w 90006"/>
                  <a:gd name="connsiteY12" fmla="*/ 25598 h 51710"/>
                  <a:gd name="connsiteX13" fmla="*/ 39973 w 90006"/>
                  <a:gd name="connsiteY13" fmla="*/ 31529 h 51710"/>
                  <a:gd name="connsiteX14" fmla="*/ 77078 w 90006"/>
                  <a:gd name="connsiteY14" fmla="*/ 13603 h 51710"/>
                  <a:gd name="connsiteX15" fmla="*/ 67188 w 90006"/>
                  <a:gd name="connsiteY15" fmla="*/ 1609 h 51710"/>
                  <a:gd name="connsiteX16" fmla="*/ 66458 w 90006"/>
                  <a:gd name="connsiteY16" fmla="*/ 1209 h 51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006" h="51710">
                    <a:moveTo>
                      <a:pt x="9971" y="32994"/>
                    </a:moveTo>
                    <a:cubicBezTo>
                      <a:pt x="9706" y="32862"/>
                      <a:pt x="9374" y="32728"/>
                      <a:pt x="9108" y="32528"/>
                    </a:cubicBezTo>
                    <a:cubicBezTo>
                      <a:pt x="15" y="27663"/>
                      <a:pt x="-4963" y="20933"/>
                      <a:pt x="-4963" y="13537"/>
                    </a:cubicBezTo>
                    <a:cubicBezTo>
                      <a:pt x="-4897" y="-991"/>
                      <a:pt x="14883" y="-12319"/>
                      <a:pt x="40106" y="-12319"/>
                    </a:cubicBezTo>
                    <a:cubicBezTo>
                      <a:pt x="51722" y="-12319"/>
                      <a:pt x="62608" y="-9853"/>
                      <a:pt x="70971" y="-5455"/>
                    </a:cubicBezTo>
                    <a:cubicBezTo>
                      <a:pt x="80065" y="-591"/>
                      <a:pt x="85043" y="6140"/>
                      <a:pt x="85043" y="13537"/>
                    </a:cubicBezTo>
                    <a:cubicBezTo>
                      <a:pt x="84977" y="28063"/>
                      <a:pt x="65196" y="39391"/>
                      <a:pt x="39973" y="39391"/>
                    </a:cubicBezTo>
                    <a:cubicBezTo>
                      <a:pt x="28689" y="39391"/>
                      <a:pt x="18136" y="37127"/>
                      <a:pt x="9971" y="32994"/>
                    </a:cubicBezTo>
                    <a:lnTo>
                      <a:pt x="9971" y="32994"/>
                    </a:lnTo>
                    <a:close/>
                    <a:moveTo>
                      <a:pt x="66458" y="1209"/>
                    </a:moveTo>
                    <a:cubicBezTo>
                      <a:pt x="59355" y="-2390"/>
                      <a:pt x="50063" y="-4322"/>
                      <a:pt x="40040" y="-4322"/>
                    </a:cubicBezTo>
                    <a:cubicBezTo>
                      <a:pt x="18202" y="-4322"/>
                      <a:pt x="2935" y="5141"/>
                      <a:pt x="2935" y="13603"/>
                    </a:cubicBezTo>
                    <a:cubicBezTo>
                      <a:pt x="2935" y="17868"/>
                      <a:pt x="6520" y="22200"/>
                      <a:pt x="12825" y="25598"/>
                    </a:cubicBezTo>
                    <a:cubicBezTo>
                      <a:pt x="20060" y="29463"/>
                      <a:pt x="29619" y="31529"/>
                      <a:pt x="39973" y="31529"/>
                    </a:cubicBezTo>
                    <a:cubicBezTo>
                      <a:pt x="61811" y="31529"/>
                      <a:pt x="77078" y="22066"/>
                      <a:pt x="77078" y="13603"/>
                    </a:cubicBezTo>
                    <a:cubicBezTo>
                      <a:pt x="77078" y="9338"/>
                      <a:pt x="73493" y="5007"/>
                      <a:pt x="67188" y="1609"/>
                    </a:cubicBezTo>
                    <a:cubicBezTo>
                      <a:pt x="66922" y="1476"/>
                      <a:pt x="66723" y="1342"/>
                      <a:pt x="66458" y="1209"/>
                    </a:cubicBezTo>
                    <a:close/>
                  </a:path>
                </a:pathLst>
              </a:custGeom>
              <a:solidFill>
                <a:srgbClr val="191919"/>
              </a:solidFill>
              <a:ln w="665" cap="flat">
                <a:noFill/>
                <a:prstDash val="solid"/>
                <a:miter/>
              </a:ln>
            </p:spPr>
            <p:txBody>
              <a:bodyPr rtlCol="0" anchor="ctr"/>
              <a:lstStyle/>
              <a:p>
                <a:endParaRPr lang="fr-FR"/>
              </a:p>
            </p:txBody>
          </p:sp>
          <p:sp>
            <p:nvSpPr>
              <p:cNvPr id="4840" name="Forme libre 4839">
                <a:extLst>
                  <a:ext uri="{FF2B5EF4-FFF2-40B4-BE49-F238E27FC236}">
                    <a16:creationId xmlns:a16="http://schemas.microsoft.com/office/drawing/2014/main" id="{22DA829B-86D3-EE99-E34B-694780FED3B3}"/>
                  </a:ext>
                </a:extLst>
              </p:cNvPr>
              <p:cNvSpPr/>
              <p:nvPr/>
            </p:nvSpPr>
            <p:spPr>
              <a:xfrm rot="-3793202">
                <a:off x="5709854" y="14843853"/>
                <a:ext cx="8656" cy="8635"/>
              </a:xfrm>
              <a:custGeom>
                <a:avLst/>
                <a:gdLst>
                  <a:gd name="connsiteX0" fmla="*/ 3794 w 8656"/>
                  <a:gd name="connsiteY0" fmla="*/ -7995 h 8635"/>
                  <a:gd name="connsiteX1" fmla="*/ -534 w 8656"/>
                  <a:gd name="connsiteY1" fmla="*/ -3677 h 8635"/>
                  <a:gd name="connsiteX2" fmla="*/ -4862 w 8656"/>
                  <a:gd name="connsiteY2" fmla="*/ -7995 h 8635"/>
                  <a:gd name="connsiteX3" fmla="*/ -534 w 8656"/>
                  <a:gd name="connsiteY3" fmla="*/ -12312 h 8635"/>
                  <a:gd name="connsiteX4" fmla="*/ 3794 w 8656"/>
                  <a:gd name="connsiteY4" fmla="*/ -7995 h 8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56" h="8635">
                    <a:moveTo>
                      <a:pt x="3794" y="-7995"/>
                    </a:moveTo>
                    <a:cubicBezTo>
                      <a:pt x="3794" y="-5610"/>
                      <a:pt x="1856" y="-3677"/>
                      <a:pt x="-534" y="-3677"/>
                    </a:cubicBezTo>
                    <a:cubicBezTo>
                      <a:pt x="-2924" y="-3677"/>
                      <a:pt x="-4862" y="-5610"/>
                      <a:pt x="-4862" y="-7995"/>
                    </a:cubicBezTo>
                    <a:cubicBezTo>
                      <a:pt x="-4862" y="-10379"/>
                      <a:pt x="-2924" y="-12312"/>
                      <a:pt x="-534" y="-12312"/>
                    </a:cubicBezTo>
                    <a:cubicBezTo>
                      <a:pt x="1856" y="-12312"/>
                      <a:pt x="3794" y="-10379"/>
                      <a:pt x="3794" y="-7995"/>
                    </a:cubicBezTo>
                    <a:close/>
                  </a:path>
                </a:pathLst>
              </a:custGeom>
              <a:solidFill>
                <a:srgbClr val="191919"/>
              </a:solidFill>
              <a:ln w="665" cap="flat">
                <a:noFill/>
                <a:prstDash val="solid"/>
                <a:miter/>
              </a:ln>
            </p:spPr>
            <p:txBody>
              <a:bodyPr rtlCol="0" anchor="ctr"/>
              <a:lstStyle/>
              <a:p>
                <a:endParaRPr lang="fr-FR"/>
              </a:p>
            </p:txBody>
          </p:sp>
          <p:sp>
            <p:nvSpPr>
              <p:cNvPr id="4841" name="Forme libre 4840">
                <a:extLst>
                  <a:ext uri="{FF2B5EF4-FFF2-40B4-BE49-F238E27FC236}">
                    <a16:creationId xmlns:a16="http://schemas.microsoft.com/office/drawing/2014/main" id="{326E67DF-FA50-DE69-0917-0DC5C1401BED}"/>
                  </a:ext>
                </a:extLst>
              </p:cNvPr>
              <p:cNvSpPr/>
              <p:nvPr/>
            </p:nvSpPr>
            <p:spPr>
              <a:xfrm>
                <a:off x="5698072" y="14832366"/>
                <a:ext cx="32526" cy="32657"/>
              </a:xfrm>
              <a:custGeom>
                <a:avLst/>
                <a:gdLst>
                  <a:gd name="connsiteX0" fmla="*/ 4033 w 32526"/>
                  <a:gd name="connsiteY0" fmla="*/ 18608 h 32657"/>
                  <a:gd name="connsiteX1" fmla="*/ -149 w 32526"/>
                  <a:gd name="connsiteY1" fmla="*/ 15543 h 32657"/>
                  <a:gd name="connsiteX2" fmla="*/ -4862 w 32526"/>
                  <a:gd name="connsiteY2" fmla="*/ 4014 h 32657"/>
                  <a:gd name="connsiteX3" fmla="*/ -83 w 32526"/>
                  <a:gd name="connsiteY3" fmla="*/ -7514 h 32657"/>
                  <a:gd name="connsiteX4" fmla="*/ 11467 w 32526"/>
                  <a:gd name="connsiteY4" fmla="*/ -12312 h 32657"/>
                  <a:gd name="connsiteX5" fmla="*/ 22950 w 32526"/>
                  <a:gd name="connsiteY5" fmla="*/ -7514 h 32657"/>
                  <a:gd name="connsiteX6" fmla="*/ 27662 w 32526"/>
                  <a:gd name="connsiteY6" fmla="*/ 4014 h 32657"/>
                  <a:gd name="connsiteX7" fmla="*/ 11334 w 32526"/>
                  <a:gd name="connsiteY7" fmla="*/ 20340 h 32657"/>
                  <a:gd name="connsiteX8" fmla="*/ 4033 w 32526"/>
                  <a:gd name="connsiteY8" fmla="*/ 18608 h 32657"/>
                  <a:gd name="connsiteX9" fmla="*/ 4033 w 32526"/>
                  <a:gd name="connsiteY9" fmla="*/ 18608 h 32657"/>
                  <a:gd name="connsiteX10" fmla="*/ 15184 w 32526"/>
                  <a:gd name="connsiteY10" fmla="*/ -3449 h 32657"/>
                  <a:gd name="connsiteX11" fmla="*/ 11400 w 32526"/>
                  <a:gd name="connsiteY11" fmla="*/ -4316 h 32657"/>
                  <a:gd name="connsiteX12" fmla="*/ 5493 w 32526"/>
                  <a:gd name="connsiteY12" fmla="*/ -1849 h 32657"/>
                  <a:gd name="connsiteX13" fmla="*/ 3037 w 32526"/>
                  <a:gd name="connsiteY13" fmla="*/ 4082 h 32657"/>
                  <a:gd name="connsiteX14" fmla="*/ 5493 w 32526"/>
                  <a:gd name="connsiteY14" fmla="*/ 10011 h 32657"/>
                  <a:gd name="connsiteX15" fmla="*/ 11400 w 32526"/>
                  <a:gd name="connsiteY15" fmla="*/ 12478 h 32657"/>
                  <a:gd name="connsiteX16" fmla="*/ 19764 w 32526"/>
                  <a:gd name="connsiteY16" fmla="*/ 4082 h 32657"/>
                  <a:gd name="connsiteX17" fmla="*/ 17308 w 32526"/>
                  <a:gd name="connsiteY17" fmla="*/ -1849 h 32657"/>
                  <a:gd name="connsiteX18" fmla="*/ 15184 w 32526"/>
                  <a:gd name="connsiteY18" fmla="*/ -3449 h 32657"/>
                  <a:gd name="connsiteX19" fmla="*/ 15184 w 32526"/>
                  <a:gd name="connsiteY19" fmla="*/ -3449 h 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526" h="32657">
                    <a:moveTo>
                      <a:pt x="4033" y="18608"/>
                    </a:moveTo>
                    <a:cubicBezTo>
                      <a:pt x="2506" y="17808"/>
                      <a:pt x="1046" y="16809"/>
                      <a:pt x="-149" y="15543"/>
                    </a:cubicBezTo>
                    <a:cubicBezTo>
                      <a:pt x="-3202" y="12478"/>
                      <a:pt x="-4862" y="8345"/>
                      <a:pt x="-4862" y="4014"/>
                    </a:cubicBezTo>
                    <a:cubicBezTo>
                      <a:pt x="-4862" y="-318"/>
                      <a:pt x="-3136" y="-4449"/>
                      <a:pt x="-83" y="-7514"/>
                    </a:cubicBezTo>
                    <a:cubicBezTo>
                      <a:pt x="2971" y="-10579"/>
                      <a:pt x="7152" y="-12312"/>
                      <a:pt x="11467" y="-12312"/>
                    </a:cubicBezTo>
                    <a:cubicBezTo>
                      <a:pt x="15781" y="-12312"/>
                      <a:pt x="19897" y="-10579"/>
                      <a:pt x="22950" y="-7514"/>
                    </a:cubicBezTo>
                    <a:cubicBezTo>
                      <a:pt x="26003" y="-4449"/>
                      <a:pt x="27729" y="-318"/>
                      <a:pt x="27662" y="4014"/>
                    </a:cubicBezTo>
                    <a:cubicBezTo>
                      <a:pt x="27662" y="13010"/>
                      <a:pt x="20295" y="20340"/>
                      <a:pt x="11334" y="20340"/>
                    </a:cubicBezTo>
                    <a:cubicBezTo>
                      <a:pt x="8812" y="20408"/>
                      <a:pt x="6290" y="19808"/>
                      <a:pt x="4033" y="18608"/>
                    </a:cubicBezTo>
                    <a:lnTo>
                      <a:pt x="4033" y="18608"/>
                    </a:lnTo>
                    <a:close/>
                    <a:moveTo>
                      <a:pt x="15184" y="-3449"/>
                    </a:moveTo>
                    <a:cubicBezTo>
                      <a:pt x="14055" y="-4049"/>
                      <a:pt x="12728" y="-4316"/>
                      <a:pt x="11400" y="-4316"/>
                    </a:cubicBezTo>
                    <a:cubicBezTo>
                      <a:pt x="9210" y="-4316"/>
                      <a:pt x="7020" y="-3449"/>
                      <a:pt x="5493" y="-1849"/>
                    </a:cubicBezTo>
                    <a:cubicBezTo>
                      <a:pt x="3900" y="-250"/>
                      <a:pt x="3037" y="1816"/>
                      <a:pt x="3037" y="4082"/>
                    </a:cubicBezTo>
                    <a:cubicBezTo>
                      <a:pt x="3037" y="6346"/>
                      <a:pt x="3900" y="8413"/>
                      <a:pt x="5493" y="10011"/>
                    </a:cubicBezTo>
                    <a:cubicBezTo>
                      <a:pt x="7086" y="11611"/>
                      <a:pt x="9144" y="12478"/>
                      <a:pt x="11400" y="12478"/>
                    </a:cubicBezTo>
                    <a:cubicBezTo>
                      <a:pt x="16047" y="12478"/>
                      <a:pt x="19764" y="8746"/>
                      <a:pt x="19764" y="4082"/>
                    </a:cubicBezTo>
                    <a:cubicBezTo>
                      <a:pt x="19764" y="1882"/>
                      <a:pt x="18901" y="-250"/>
                      <a:pt x="17308" y="-1849"/>
                    </a:cubicBezTo>
                    <a:cubicBezTo>
                      <a:pt x="16710" y="-2516"/>
                      <a:pt x="15981" y="-3049"/>
                      <a:pt x="15184" y="-3449"/>
                    </a:cubicBezTo>
                    <a:lnTo>
                      <a:pt x="15184" y="-3449"/>
                    </a:lnTo>
                    <a:close/>
                  </a:path>
                </a:pathLst>
              </a:custGeom>
              <a:solidFill>
                <a:srgbClr val="191919"/>
              </a:solidFill>
              <a:ln w="665" cap="flat">
                <a:noFill/>
                <a:prstDash val="solid"/>
                <a:miter/>
              </a:ln>
            </p:spPr>
            <p:txBody>
              <a:bodyPr rtlCol="0" anchor="ctr"/>
              <a:lstStyle/>
              <a:p>
                <a:endParaRPr lang="fr-FR"/>
              </a:p>
            </p:txBody>
          </p:sp>
          <p:sp>
            <p:nvSpPr>
              <p:cNvPr id="4842" name="Forme libre 4841">
                <a:extLst>
                  <a:ext uri="{FF2B5EF4-FFF2-40B4-BE49-F238E27FC236}">
                    <a16:creationId xmlns:a16="http://schemas.microsoft.com/office/drawing/2014/main" id="{44DA51C3-F33F-3B5D-C9EB-8800F95058AF}"/>
                  </a:ext>
                </a:extLst>
              </p:cNvPr>
              <p:cNvSpPr/>
              <p:nvPr/>
            </p:nvSpPr>
            <p:spPr>
              <a:xfrm rot="-3793202">
                <a:off x="5828554" y="14843889"/>
                <a:ext cx="8656" cy="8635"/>
              </a:xfrm>
              <a:custGeom>
                <a:avLst/>
                <a:gdLst>
                  <a:gd name="connsiteX0" fmla="*/ 3678 w 8656"/>
                  <a:gd name="connsiteY0" fmla="*/ -7995 h 8635"/>
                  <a:gd name="connsiteX1" fmla="*/ -650 w 8656"/>
                  <a:gd name="connsiteY1" fmla="*/ -3677 h 8635"/>
                  <a:gd name="connsiteX2" fmla="*/ -4978 w 8656"/>
                  <a:gd name="connsiteY2" fmla="*/ -7995 h 8635"/>
                  <a:gd name="connsiteX3" fmla="*/ -650 w 8656"/>
                  <a:gd name="connsiteY3" fmla="*/ -12312 h 8635"/>
                  <a:gd name="connsiteX4" fmla="*/ 3678 w 8656"/>
                  <a:gd name="connsiteY4" fmla="*/ -7995 h 8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56" h="8635">
                    <a:moveTo>
                      <a:pt x="3678" y="-7995"/>
                    </a:moveTo>
                    <a:cubicBezTo>
                      <a:pt x="3678" y="-5610"/>
                      <a:pt x="1740" y="-3677"/>
                      <a:pt x="-650" y="-3677"/>
                    </a:cubicBezTo>
                    <a:cubicBezTo>
                      <a:pt x="-3041" y="-3677"/>
                      <a:pt x="-4978" y="-5610"/>
                      <a:pt x="-4978" y="-7995"/>
                    </a:cubicBezTo>
                    <a:cubicBezTo>
                      <a:pt x="-4978" y="-10379"/>
                      <a:pt x="-3041" y="-12312"/>
                      <a:pt x="-650" y="-12312"/>
                    </a:cubicBezTo>
                    <a:cubicBezTo>
                      <a:pt x="1740" y="-12312"/>
                      <a:pt x="3678" y="-10379"/>
                      <a:pt x="3678" y="-7995"/>
                    </a:cubicBezTo>
                    <a:close/>
                  </a:path>
                </a:pathLst>
              </a:custGeom>
              <a:solidFill>
                <a:srgbClr val="191919"/>
              </a:solidFill>
              <a:ln w="665" cap="flat">
                <a:noFill/>
                <a:prstDash val="solid"/>
                <a:miter/>
              </a:ln>
            </p:spPr>
            <p:txBody>
              <a:bodyPr rtlCol="0" anchor="ctr"/>
              <a:lstStyle/>
              <a:p>
                <a:endParaRPr lang="fr-FR"/>
              </a:p>
            </p:txBody>
          </p:sp>
          <p:sp>
            <p:nvSpPr>
              <p:cNvPr id="4843" name="Forme libre 4842">
                <a:extLst>
                  <a:ext uri="{FF2B5EF4-FFF2-40B4-BE49-F238E27FC236}">
                    <a16:creationId xmlns:a16="http://schemas.microsoft.com/office/drawing/2014/main" id="{0538263A-902C-7674-8D84-A93CBFC5CE63}"/>
                  </a:ext>
                </a:extLst>
              </p:cNvPr>
              <p:cNvSpPr/>
              <p:nvPr/>
            </p:nvSpPr>
            <p:spPr>
              <a:xfrm>
                <a:off x="5816751" y="14832366"/>
                <a:ext cx="32528" cy="32657"/>
              </a:xfrm>
              <a:custGeom>
                <a:avLst/>
                <a:gdLst>
                  <a:gd name="connsiteX0" fmla="*/ 3918 w 32528"/>
                  <a:gd name="connsiteY0" fmla="*/ 18608 h 32657"/>
                  <a:gd name="connsiteX1" fmla="*/ -264 w 32528"/>
                  <a:gd name="connsiteY1" fmla="*/ 15543 h 32657"/>
                  <a:gd name="connsiteX2" fmla="*/ -4977 w 32528"/>
                  <a:gd name="connsiteY2" fmla="*/ 4014 h 32657"/>
                  <a:gd name="connsiteX3" fmla="*/ 11352 w 32528"/>
                  <a:gd name="connsiteY3" fmla="*/ -12312 h 32657"/>
                  <a:gd name="connsiteX4" fmla="*/ 22835 w 32528"/>
                  <a:gd name="connsiteY4" fmla="*/ -7514 h 32657"/>
                  <a:gd name="connsiteX5" fmla="*/ 27548 w 32528"/>
                  <a:gd name="connsiteY5" fmla="*/ 4014 h 32657"/>
                  <a:gd name="connsiteX6" fmla="*/ 11219 w 32528"/>
                  <a:gd name="connsiteY6" fmla="*/ 20340 h 32657"/>
                  <a:gd name="connsiteX7" fmla="*/ 3918 w 32528"/>
                  <a:gd name="connsiteY7" fmla="*/ 18608 h 32657"/>
                  <a:gd name="connsiteX8" fmla="*/ 15069 w 32528"/>
                  <a:gd name="connsiteY8" fmla="*/ -3449 h 32657"/>
                  <a:gd name="connsiteX9" fmla="*/ 3851 w 32528"/>
                  <a:gd name="connsiteY9" fmla="*/ 282 h 32657"/>
                  <a:gd name="connsiteX10" fmla="*/ 2922 w 32528"/>
                  <a:gd name="connsiteY10" fmla="*/ 4014 h 32657"/>
                  <a:gd name="connsiteX11" fmla="*/ 11286 w 32528"/>
                  <a:gd name="connsiteY11" fmla="*/ 12411 h 32657"/>
                  <a:gd name="connsiteX12" fmla="*/ 19649 w 32528"/>
                  <a:gd name="connsiteY12" fmla="*/ 4014 h 32657"/>
                  <a:gd name="connsiteX13" fmla="*/ 17193 w 32528"/>
                  <a:gd name="connsiteY13" fmla="*/ -1916 h 32657"/>
                  <a:gd name="connsiteX14" fmla="*/ 15069 w 32528"/>
                  <a:gd name="connsiteY14" fmla="*/ -3449 h 32657"/>
                  <a:gd name="connsiteX15" fmla="*/ 15069 w 32528"/>
                  <a:gd name="connsiteY15" fmla="*/ -3449 h 3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528" h="32657">
                    <a:moveTo>
                      <a:pt x="3918" y="18608"/>
                    </a:moveTo>
                    <a:cubicBezTo>
                      <a:pt x="2391" y="17808"/>
                      <a:pt x="931" y="16809"/>
                      <a:pt x="-264" y="15543"/>
                    </a:cubicBezTo>
                    <a:cubicBezTo>
                      <a:pt x="-3317" y="12478"/>
                      <a:pt x="-5043" y="8345"/>
                      <a:pt x="-4977" y="4014"/>
                    </a:cubicBezTo>
                    <a:cubicBezTo>
                      <a:pt x="-4977" y="-4982"/>
                      <a:pt x="2391" y="-12312"/>
                      <a:pt x="11352" y="-12312"/>
                    </a:cubicBezTo>
                    <a:cubicBezTo>
                      <a:pt x="15667" y="-12312"/>
                      <a:pt x="19782" y="-10579"/>
                      <a:pt x="22835" y="-7514"/>
                    </a:cubicBezTo>
                    <a:cubicBezTo>
                      <a:pt x="25888" y="-4449"/>
                      <a:pt x="27614" y="-318"/>
                      <a:pt x="27548" y="4014"/>
                    </a:cubicBezTo>
                    <a:cubicBezTo>
                      <a:pt x="27548" y="13010"/>
                      <a:pt x="20180" y="20340"/>
                      <a:pt x="11219" y="20340"/>
                    </a:cubicBezTo>
                    <a:cubicBezTo>
                      <a:pt x="8697" y="20408"/>
                      <a:pt x="6241" y="19808"/>
                      <a:pt x="3918" y="18608"/>
                    </a:cubicBezTo>
                    <a:close/>
                    <a:moveTo>
                      <a:pt x="15069" y="-3449"/>
                    </a:moveTo>
                    <a:cubicBezTo>
                      <a:pt x="10954" y="-5515"/>
                      <a:pt x="5909" y="-3849"/>
                      <a:pt x="3851" y="282"/>
                    </a:cubicBezTo>
                    <a:cubicBezTo>
                      <a:pt x="3254" y="1416"/>
                      <a:pt x="2989" y="2749"/>
                      <a:pt x="2922" y="4014"/>
                    </a:cubicBezTo>
                    <a:cubicBezTo>
                      <a:pt x="2922" y="8612"/>
                      <a:pt x="6639" y="12411"/>
                      <a:pt x="11286" y="12411"/>
                    </a:cubicBezTo>
                    <a:cubicBezTo>
                      <a:pt x="15932" y="12411"/>
                      <a:pt x="19649" y="8678"/>
                      <a:pt x="19649" y="4014"/>
                    </a:cubicBezTo>
                    <a:cubicBezTo>
                      <a:pt x="19649" y="1816"/>
                      <a:pt x="18786" y="-318"/>
                      <a:pt x="17193" y="-1916"/>
                    </a:cubicBezTo>
                    <a:cubicBezTo>
                      <a:pt x="16596" y="-2516"/>
                      <a:pt x="15866" y="-3049"/>
                      <a:pt x="15069" y="-3449"/>
                    </a:cubicBezTo>
                    <a:lnTo>
                      <a:pt x="15069" y="-3449"/>
                    </a:lnTo>
                    <a:close/>
                  </a:path>
                </a:pathLst>
              </a:custGeom>
              <a:solidFill>
                <a:srgbClr val="191919"/>
              </a:solidFill>
              <a:ln w="665" cap="flat">
                <a:noFill/>
                <a:prstDash val="solid"/>
                <a:miter/>
              </a:ln>
            </p:spPr>
            <p:txBody>
              <a:bodyPr rtlCol="0" anchor="ctr"/>
              <a:lstStyle/>
              <a:p>
                <a:endParaRPr lang="fr-FR"/>
              </a:p>
            </p:txBody>
          </p:sp>
        </p:grpSp>
      </p:grpSp>
      <p:grpSp>
        <p:nvGrpSpPr>
          <p:cNvPr id="4844" name="Graphique 2">
            <a:extLst>
              <a:ext uri="{FF2B5EF4-FFF2-40B4-BE49-F238E27FC236}">
                <a16:creationId xmlns:a16="http://schemas.microsoft.com/office/drawing/2014/main" id="{A92ECB91-2CD7-742A-D61C-F63D63FA239D}"/>
              </a:ext>
            </a:extLst>
          </p:cNvPr>
          <p:cNvGrpSpPr/>
          <p:nvPr userDrawn="1"/>
        </p:nvGrpSpPr>
        <p:grpSpPr>
          <a:xfrm>
            <a:off x="3095409" y="2991226"/>
            <a:ext cx="499033" cy="544325"/>
            <a:chOff x="3405096" y="14570603"/>
            <a:chExt cx="499033" cy="544325"/>
          </a:xfrm>
        </p:grpSpPr>
        <p:sp>
          <p:nvSpPr>
            <p:cNvPr id="4845" name="Forme libre 4844">
              <a:extLst>
                <a:ext uri="{FF2B5EF4-FFF2-40B4-BE49-F238E27FC236}">
                  <a16:creationId xmlns:a16="http://schemas.microsoft.com/office/drawing/2014/main" id="{A17C1F49-BE73-387B-786C-27E86FA147D4}"/>
                </a:ext>
              </a:extLst>
            </p:cNvPr>
            <p:cNvSpPr/>
            <p:nvPr/>
          </p:nvSpPr>
          <p:spPr>
            <a:xfrm>
              <a:off x="3478391" y="14812028"/>
              <a:ext cx="111544" cy="113626"/>
            </a:xfrm>
            <a:custGeom>
              <a:avLst/>
              <a:gdLst>
                <a:gd name="connsiteX0" fmla="*/ 103515 w 111544"/>
                <a:gd name="connsiteY0" fmla="*/ -4796 h 113626"/>
                <a:gd name="connsiteX1" fmla="*/ 65239 w 111544"/>
                <a:gd name="connsiteY1" fmla="*/ -14552 h 113626"/>
                <a:gd name="connsiteX2" fmla="*/ 26963 w 111544"/>
                <a:gd name="connsiteY2" fmla="*/ 21629 h 113626"/>
                <a:gd name="connsiteX3" fmla="*/ 1371 w 111544"/>
                <a:gd name="connsiteY3" fmla="*/ 61601 h 113626"/>
                <a:gd name="connsiteX4" fmla="*/ -3100 w 111544"/>
                <a:gd name="connsiteY4" fmla="*/ 96667 h 113626"/>
                <a:gd name="connsiteX5" fmla="*/ 27186 w 111544"/>
                <a:gd name="connsiteY5" fmla="*/ 87356 h 113626"/>
                <a:gd name="connsiteX6" fmla="*/ 30315 w 111544"/>
                <a:gd name="connsiteY6" fmla="*/ 56081 h 113626"/>
                <a:gd name="connsiteX7" fmla="*/ 55237 w 111544"/>
                <a:gd name="connsiteY7" fmla="*/ 36569 h 113626"/>
                <a:gd name="connsiteX8" fmla="*/ 73509 w 111544"/>
                <a:gd name="connsiteY8" fmla="*/ 26368 h 113626"/>
                <a:gd name="connsiteX9" fmla="*/ 94407 w 111544"/>
                <a:gd name="connsiteY9" fmla="*/ 42144 h 113626"/>
                <a:gd name="connsiteX10" fmla="*/ 108209 w 111544"/>
                <a:gd name="connsiteY10" fmla="*/ 19957 h 113626"/>
                <a:gd name="connsiteX11" fmla="*/ 103515 w 111544"/>
                <a:gd name="connsiteY11" fmla="*/ -4796 h 11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544" h="113626">
                  <a:moveTo>
                    <a:pt x="103515" y="-4796"/>
                  </a:moveTo>
                  <a:cubicBezTo>
                    <a:pt x="103515" y="-4796"/>
                    <a:pt x="80158" y="-21019"/>
                    <a:pt x="65239" y="-14552"/>
                  </a:cubicBezTo>
                  <a:cubicBezTo>
                    <a:pt x="50319" y="-8141"/>
                    <a:pt x="26963" y="21629"/>
                    <a:pt x="26963" y="21629"/>
                  </a:cubicBezTo>
                  <a:cubicBezTo>
                    <a:pt x="26963" y="21629"/>
                    <a:pt x="6064" y="42925"/>
                    <a:pt x="1371" y="61601"/>
                  </a:cubicBezTo>
                  <a:cubicBezTo>
                    <a:pt x="-1312" y="73085"/>
                    <a:pt x="-2820" y="84848"/>
                    <a:pt x="-3100" y="96667"/>
                  </a:cubicBezTo>
                  <a:cubicBezTo>
                    <a:pt x="-3100" y="96667"/>
                    <a:pt x="17799" y="101796"/>
                    <a:pt x="27186" y="87356"/>
                  </a:cubicBezTo>
                  <a:cubicBezTo>
                    <a:pt x="36294" y="72918"/>
                    <a:pt x="30315" y="56081"/>
                    <a:pt x="30315" y="56081"/>
                  </a:cubicBezTo>
                  <a:lnTo>
                    <a:pt x="55237" y="36569"/>
                  </a:lnTo>
                  <a:cubicBezTo>
                    <a:pt x="55237" y="36569"/>
                    <a:pt x="71721" y="25030"/>
                    <a:pt x="73509" y="26368"/>
                  </a:cubicBezTo>
                  <a:cubicBezTo>
                    <a:pt x="75297" y="27928"/>
                    <a:pt x="94407" y="42144"/>
                    <a:pt x="94407" y="42144"/>
                  </a:cubicBezTo>
                  <a:cubicBezTo>
                    <a:pt x="94407" y="42144"/>
                    <a:pt x="107315" y="28598"/>
                    <a:pt x="108209" y="19957"/>
                  </a:cubicBezTo>
                  <a:cubicBezTo>
                    <a:pt x="109717" y="4347"/>
                    <a:pt x="103515" y="-4796"/>
                    <a:pt x="103515" y="-4796"/>
                  </a:cubicBezTo>
                  <a:close/>
                </a:path>
              </a:pathLst>
            </a:custGeom>
            <a:solidFill>
              <a:srgbClr val="FFFFFF"/>
            </a:solidFill>
            <a:ln w="558" cap="flat">
              <a:noFill/>
              <a:prstDash val="solid"/>
              <a:miter/>
            </a:ln>
          </p:spPr>
          <p:txBody>
            <a:bodyPr rtlCol="0" anchor="ctr"/>
            <a:lstStyle/>
            <a:p>
              <a:endParaRPr lang="fr-FR"/>
            </a:p>
          </p:txBody>
        </p:sp>
        <p:sp>
          <p:nvSpPr>
            <p:cNvPr id="4846" name="Forme libre 4845">
              <a:extLst>
                <a:ext uri="{FF2B5EF4-FFF2-40B4-BE49-F238E27FC236}">
                  <a16:creationId xmlns:a16="http://schemas.microsoft.com/office/drawing/2014/main" id="{69633A97-344D-E89F-6153-9CB7C60FF393}"/>
                </a:ext>
              </a:extLst>
            </p:cNvPr>
            <p:cNvSpPr/>
            <p:nvPr/>
          </p:nvSpPr>
          <p:spPr>
            <a:xfrm>
              <a:off x="3427448" y="14647520"/>
              <a:ext cx="473798" cy="465919"/>
            </a:xfrm>
            <a:custGeom>
              <a:avLst/>
              <a:gdLst>
                <a:gd name="connsiteX0" fmla="*/ 127807 w 473798"/>
                <a:gd name="connsiteY0" fmla="*/ -8553 h 465919"/>
                <a:gd name="connsiteX1" fmla="*/ 14319 w 473798"/>
                <a:gd name="connsiteY1" fmla="*/ -11898 h 465919"/>
                <a:gd name="connsiteX2" fmla="*/ -1941 w 473798"/>
                <a:gd name="connsiteY2" fmla="*/ 34486 h 465919"/>
                <a:gd name="connsiteX3" fmla="*/ 46561 w 473798"/>
                <a:gd name="connsiteY3" fmla="*/ 92854 h 465919"/>
                <a:gd name="connsiteX4" fmla="*/ 125572 w 473798"/>
                <a:gd name="connsiteY4" fmla="*/ 123906 h 465919"/>
                <a:gd name="connsiteX5" fmla="*/ 154293 w 473798"/>
                <a:gd name="connsiteY5" fmla="*/ 159642 h 465919"/>
                <a:gd name="connsiteX6" fmla="*/ 138033 w 473798"/>
                <a:gd name="connsiteY6" fmla="*/ 214053 h 465919"/>
                <a:gd name="connsiteX7" fmla="*/ 92883 w 473798"/>
                <a:gd name="connsiteY7" fmla="*/ 294610 h 465919"/>
                <a:gd name="connsiteX8" fmla="*/ 95565 w 473798"/>
                <a:gd name="connsiteY8" fmla="*/ 334358 h 465919"/>
                <a:gd name="connsiteX9" fmla="*/ 124063 w 473798"/>
                <a:gd name="connsiteY9" fmla="*/ 314177 h 465919"/>
                <a:gd name="connsiteX10" fmla="*/ 119369 w 473798"/>
                <a:gd name="connsiteY10" fmla="*/ 288644 h 465919"/>
                <a:gd name="connsiteX11" fmla="*/ 136747 w 473798"/>
                <a:gd name="connsiteY11" fmla="*/ 262442 h 465919"/>
                <a:gd name="connsiteX12" fmla="*/ 158093 w 473798"/>
                <a:gd name="connsiteY12" fmla="*/ 253132 h 465919"/>
                <a:gd name="connsiteX13" fmla="*/ 148761 w 473798"/>
                <a:gd name="connsiteY13" fmla="*/ 305536 h 465919"/>
                <a:gd name="connsiteX14" fmla="*/ 124957 w 473798"/>
                <a:gd name="connsiteY14" fmla="*/ 350359 h 465919"/>
                <a:gd name="connsiteX15" fmla="*/ 159881 w 473798"/>
                <a:gd name="connsiteY15" fmla="*/ 410065 h 465919"/>
                <a:gd name="connsiteX16" fmla="*/ 128086 w 473798"/>
                <a:gd name="connsiteY16" fmla="*/ 423166 h 465919"/>
                <a:gd name="connsiteX17" fmla="*/ 85787 w 473798"/>
                <a:gd name="connsiteY17" fmla="*/ 412964 h 465919"/>
                <a:gd name="connsiteX18" fmla="*/ 64218 w 473798"/>
                <a:gd name="connsiteY18" fmla="*/ 441396 h 465919"/>
                <a:gd name="connsiteX19" fmla="*/ 101377 w 473798"/>
                <a:gd name="connsiteY19" fmla="*/ 449368 h 465919"/>
                <a:gd name="connsiteX20" fmla="*/ 137642 w 473798"/>
                <a:gd name="connsiteY20" fmla="*/ 448477 h 465919"/>
                <a:gd name="connsiteX21" fmla="*/ 155690 w 473798"/>
                <a:gd name="connsiteY21" fmla="*/ 448253 h 465919"/>
                <a:gd name="connsiteX22" fmla="*/ 194413 w 473798"/>
                <a:gd name="connsiteY22" fmla="*/ 447585 h 465919"/>
                <a:gd name="connsiteX23" fmla="*/ 261802 w 473798"/>
                <a:gd name="connsiteY23" fmla="*/ 440504 h 465919"/>
                <a:gd name="connsiteX24" fmla="*/ 360817 w 473798"/>
                <a:gd name="connsiteY24" fmla="*/ 430079 h 465919"/>
                <a:gd name="connsiteX25" fmla="*/ 458715 w 473798"/>
                <a:gd name="connsiteY25" fmla="*/ 343724 h 465919"/>
                <a:gd name="connsiteX26" fmla="*/ 438487 w 473798"/>
                <a:gd name="connsiteY26" fmla="*/ 219627 h 465919"/>
                <a:gd name="connsiteX27" fmla="*/ 378865 w 473798"/>
                <a:gd name="connsiteY27" fmla="*/ 282679 h 465919"/>
                <a:gd name="connsiteX28" fmla="*/ 407810 w 473798"/>
                <a:gd name="connsiteY28" fmla="*/ 300687 h 465919"/>
                <a:gd name="connsiteX29" fmla="*/ 373781 w 473798"/>
                <a:gd name="connsiteY29" fmla="*/ 376170 h 465919"/>
                <a:gd name="connsiteX30" fmla="*/ 326173 w 473798"/>
                <a:gd name="connsiteY30" fmla="*/ 412128 h 465919"/>
                <a:gd name="connsiteX31" fmla="*/ 321926 w 473798"/>
                <a:gd name="connsiteY31" fmla="*/ 348631 h 465919"/>
                <a:gd name="connsiteX32" fmla="*/ 302816 w 473798"/>
                <a:gd name="connsiteY32" fmla="*/ 231223 h 465919"/>
                <a:gd name="connsiteX33" fmla="*/ 252750 w 473798"/>
                <a:gd name="connsiteY33" fmla="*/ 77635 h 465919"/>
                <a:gd name="connsiteX34" fmla="*/ 127807 w 473798"/>
                <a:gd name="connsiteY34" fmla="*/ -8553 h 46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73798" h="465919">
                  <a:moveTo>
                    <a:pt x="127807" y="-8553"/>
                  </a:moveTo>
                  <a:cubicBezTo>
                    <a:pt x="127807" y="-8553"/>
                    <a:pt x="47734" y="-22992"/>
                    <a:pt x="14319" y="-11898"/>
                  </a:cubicBezTo>
                  <a:cubicBezTo>
                    <a:pt x="11861" y="-10560"/>
                    <a:pt x="-8591" y="-4817"/>
                    <a:pt x="-1941" y="34486"/>
                  </a:cubicBezTo>
                  <a:cubicBezTo>
                    <a:pt x="4708" y="73789"/>
                    <a:pt x="46561" y="92854"/>
                    <a:pt x="46561" y="92854"/>
                  </a:cubicBezTo>
                  <a:cubicBezTo>
                    <a:pt x="46561" y="92854"/>
                    <a:pt x="104618" y="109524"/>
                    <a:pt x="125572" y="123906"/>
                  </a:cubicBezTo>
                  <a:cubicBezTo>
                    <a:pt x="146247" y="138345"/>
                    <a:pt x="154293" y="149216"/>
                    <a:pt x="154293" y="159642"/>
                  </a:cubicBezTo>
                  <a:cubicBezTo>
                    <a:pt x="154293" y="159642"/>
                    <a:pt x="169659" y="182499"/>
                    <a:pt x="138033" y="214053"/>
                  </a:cubicBezTo>
                  <a:cubicBezTo>
                    <a:pt x="138033" y="214053"/>
                    <a:pt x="94001" y="253579"/>
                    <a:pt x="92883" y="294610"/>
                  </a:cubicBezTo>
                  <a:cubicBezTo>
                    <a:pt x="91542" y="335473"/>
                    <a:pt x="95565" y="334358"/>
                    <a:pt x="95565" y="334358"/>
                  </a:cubicBezTo>
                  <a:cubicBezTo>
                    <a:pt x="95565" y="334358"/>
                    <a:pt x="121828" y="332798"/>
                    <a:pt x="124063" y="314177"/>
                  </a:cubicBezTo>
                  <a:cubicBezTo>
                    <a:pt x="126298" y="295725"/>
                    <a:pt x="117637" y="294888"/>
                    <a:pt x="119369" y="288644"/>
                  </a:cubicBezTo>
                  <a:cubicBezTo>
                    <a:pt x="121158" y="282400"/>
                    <a:pt x="128254" y="267795"/>
                    <a:pt x="136747" y="262442"/>
                  </a:cubicBezTo>
                  <a:cubicBezTo>
                    <a:pt x="143509" y="258596"/>
                    <a:pt x="150661" y="255473"/>
                    <a:pt x="158093" y="253132"/>
                  </a:cubicBezTo>
                  <a:cubicBezTo>
                    <a:pt x="158093" y="253132"/>
                    <a:pt x="155634" y="293104"/>
                    <a:pt x="148761" y="305536"/>
                  </a:cubicBezTo>
                  <a:cubicBezTo>
                    <a:pt x="133618" y="315403"/>
                    <a:pt x="124622" y="332351"/>
                    <a:pt x="124957" y="350359"/>
                  </a:cubicBezTo>
                  <a:cubicBezTo>
                    <a:pt x="125181" y="381187"/>
                    <a:pt x="153231" y="404546"/>
                    <a:pt x="159881" y="410065"/>
                  </a:cubicBezTo>
                  <a:lnTo>
                    <a:pt x="128086" y="423166"/>
                  </a:lnTo>
                  <a:cubicBezTo>
                    <a:pt x="128086" y="423166"/>
                    <a:pt x="98695" y="405382"/>
                    <a:pt x="85787" y="412964"/>
                  </a:cubicBezTo>
                  <a:cubicBezTo>
                    <a:pt x="72656" y="420490"/>
                    <a:pt x="60642" y="430079"/>
                    <a:pt x="64218" y="441396"/>
                  </a:cubicBezTo>
                  <a:cubicBezTo>
                    <a:pt x="67794" y="452713"/>
                    <a:pt x="101377" y="449368"/>
                    <a:pt x="101377" y="449368"/>
                  </a:cubicBezTo>
                  <a:lnTo>
                    <a:pt x="137642" y="448477"/>
                  </a:lnTo>
                  <a:lnTo>
                    <a:pt x="155690" y="448253"/>
                  </a:lnTo>
                  <a:lnTo>
                    <a:pt x="194413" y="447585"/>
                  </a:lnTo>
                  <a:cubicBezTo>
                    <a:pt x="194413" y="447585"/>
                    <a:pt x="250682" y="453996"/>
                    <a:pt x="261802" y="440504"/>
                  </a:cubicBezTo>
                  <a:cubicBezTo>
                    <a:pt x="261802" y="440504"/>
                    <a:pt x="305163" y="452045"/>
                    <a:pt x="360817" y="430079"/>
                  </a:cubicBezTo>
                  <a:cubicBezTo>
                    <a:pt x="416471" y="408114"/>
                    <a:pt x="443125" y="385257"/>
                    <a:pt x="458715" y="343724"/>
                  </a:cubicBezTo>
                  <a:cubicBezTo>
                    <a:pt x="474305" y="302191"/>
                    <a:pt x="480507" y="236965"/>
                    <a:pt x="438487" y="219627"/>
                  </a:cubicBezTo>
                  <a:cubicBezTo>
                    <a:pt x="396411" y="202290"/>
                    <a:pt x="363052" y="258484"/>
                    <a:pt x="378865" y="282679"/>
                  </a:cubicBezTo>
                  <a:cubicBezTo>
                    <a:pt x="394679" y="306651"/>
                    <a:pt x="407810" y="300687"/>
                    <a:pt x="407810" y="300687"/>
                  </a:cubicBezTo>
                  <a:cubicBezTo>
                    <a:pt x="407810" y="300687"/>
                    <a:pt x="396467" y="351752"/>
                    <a:pt x="373781" y="376170"/>
                  </a:cubicBezTo>
                  <a:cubicBezTo>
                    <a:pt x="360091" y="390776"/>
                    <a:pt x="343942" y="402929"/>
                    <a:pt x="326173" y="412128"/>
                  </a:cubicBezTo>
                  <a:lnTo>
                    <a:pt x="321926" y="348631"/>
                  </a:lnTo>
                  <a:cubicBezTo>
                    <a:pt x="321926" y="348631"/>
                    <a:pt x="309689" y="261384"/>
                    <a:pt x="302816" y="231223"/>
                  </a:cubicBezTo>
                  <a:cubicBezTo>
                    <a:pt x="295943" y="201007"/>
                    <a:pt x="272977" y="112255"/>
                    <a:pt x="252750" y="77635"/>
                  </a:cubicBezTo>
                  <a:cubicBezTo>
                    <a:pt x="232354" y="42513"/>
                    <a:pt x="188993" y="-357"/>
                    <a:pt x="127807" y="-8553"/>
                  </a:cubicBezTo>
                  <a:close/>
                </a:path>
              </a:pathLst>
            </a:custGeom>
            <a:solidFill>
              <a:srgbClr val="FFFFFF"/>
            </a:solidFill>
            <a:ln w="558" cap="flat">
              <a:noFill/>
              <a:prstDash val="solid"/>
              <a:miter/>
            </a:ln>
          </p:spPr>
          <p:txBody>
            <a:bodyPr rtlCol="0" anchor="ctr"/>
            <a:lstStyle/>
            <a:p>
              <a:endParaRPr lang="fr-FR"/>
            </a:p>
          </p:txBody>
        </p:sp>
        <p:grpSp>
          <p:nvGrpSpPr>
            <p:cNvPr id="4847" name="Graphique 2">
              <a:extLst>
                <a:ext uri="{FF2B5EF4-FFF2-40B4-BE49-F238E27FC236}">
                  <a16:creationId xmlns:a16="http://schemas.microsoft.com/office/drawing/2014/main" id="{5DC49133-13A6-B7BD-9402-5EBF93B5B7E2}"/>
                </a:ext>
              </a:extLst>
            </p:cNvPr>
            <p:cNvGrpSpPr/>
            <p:nvPr/>
          </p:nvGrpSpPr>
          <p:grpSpPr>
            <a:xfrm>
              <a:off x="3405096" y="14570603"/>
              <a:ext cx="499033" cy="544325"/>
              <a:chOff x="3405096" y="14570603"/>
              <a:chExt cx="499033" cy="544325"/>
            </a:xfrm>
            <a:solidFill>
              <a:srgbClr val="191919"/>
            </a:solidFill>
          </p:grpSpPr>
          <p:sp>
            <p:nvSpPr>
              <p:cNvPr id="4851" name="Forme libre 4850">
                <a:extLst>
                  <a:ext uri="{FF2B5EF4-FFF2-40B4-BE49-F238E27FC236}">
                    <a16:creationId xmlns:a16="http://schemas.microsoft.com/office/drawing/2014/main" id="{990CE06D-7F76-6FC8-8B9E-6B955C79651F}"/>
                  </a:ext>
                </a:extLst>
              </p:cNvPr>
              <p:cNvSpPr/>
              <p:nvPr/>
            </p:nvSpPr>
            <p:spPr>
              <a:xfrm>
                <a:off x="3476408" y="14624854"/>
                <a:ext cx="133963" cy="110090"/>
              </a:xfrm>
              <a:custGeom>
                <a:avLst/>
                <a:gdLst>
                  <a:gd name="connsiteX0" fmla="*/ 125714 w 133963"/>
                  <a:gd name="connsiteY0" fmla="*/ 9071 h 110090"/>
                  <a:gd name="connsiteX1" fmla="*/ 121244 w 133963"/>
                  <a:gd name="connsiteY1" fmla="*/ 6173 h 110090"/>
                  <a:gd name="connsiteX2" fmla="*/ 97663 w 133963"/>
                  <a:gd name="connsiteY2" fmla="*/ -4921 h 110090"/>
                  <a:gd name="connsiteX3" fmla="*/ 91238 w 133963"/>
                  <a:gd name="connsiteY3" fmla="*/ -7709 h 110090"/>
                  <a:gd name="connsiteX4" fmla="*/ 91182 w 133963"/>
                  <a:gd name="connsiteY4" fmla="*/ -7820 h 110090"/>
                  <a:gd name="connsiteX5" fmla="*/ 94087 w 133963"/>
                  <a:gd name="connsiteY5" fmla="*/ -14231 h 110090"/>
                  <a:gd name="connsiteX6" fmla="*/ 130352 w 133963"/>
                  <a:gd name="connsiteY6" fmla="*/ 1769 h 110090"/>
                  <a:gd name="connsiteX7" fmla="*/ 128117 w 133963"/>
                  <a:gd name="connsiteY7" fmla="*/ 8403 h 110090"/>
                  <a:gd name="connsiteX8" fmla="*/ 125714 w 133963"/>
                  <a:gd name="connsiteY8" fmla="*/ 9071 h 110090"/>
                  <a:gd name="connsiteX9" fmla="*/ 436 w 133963"/>
                  <a:gd name="connsiteY9" fmla="*/ 87399 h 110090"/>
                  <a:gd name="connsiteX10" fmla="*/ 4012 w 133963"/>
                  <a:gd name="connsiteY10" fmla="*/ 87845 h 110090"/>
                  <a:gd name="connsiteX11" fmla="*/ 7588 w 133963"/>
                  <a:gd name="connsiteY11" fmla="*/ 88068 h 110090"/>
                  <a:gd name="connsiteX12" fmla="*/ 14685 w 133963"/>
                  <a:gd name="connsiteY12" fmla="*/ 87845 h 110090"/>
                  <a:gd name="connsiteX13" fmla="*/ 21111 w 133963"/>
                  <a:gd name="connsiteY13" fmla="*/ 86284 h 110090"/>
                  <a:gd name="connsiteX14" fmla="*/ 26699 w 133963"/>
                  <a:gd name="connsiteY14" fmla="*/ 82715 h 110090"/>
                  <a:gd name="connsiteX15" fmla="*/ 30275 w 133963"/>
                  <a:gd name="connsiteY15" fmla="*/ 82939 h 110090"/>
                  <a:gd name="connsiteX16" fmla="*/ 30275 w 133963"/>
                  <a:gd name="connsiteY16" fmla="*/ 86060 h 110090"/>
                  <a:gd name="connsiteX17" fmla="*/ 23402 w 133963"/>
                  <a:gd name="connsiteY17" fmla="*/ 91635 h 110090"/>
                  <a:gd name="connsiteX18" fmla="*/ 14964 w 133963"/>
                  <a:gd name="connsiteY18" fmla="*/ 94088 h 110090"/>
                  <a:gd name="connsiteX19" fmla="*/ 6527 w 133963"/>
                  <a:gd name="connsiteY19" fmla="*/ 94088 h 110090"/>
                  <a:gd name="connsiteX20" fmla="*/ 2504 w 133963"/>
                  <a:gd name="connsiteY20" fmla="*/ 93420 h 110090"/>
                  <a:gd name="connsiteX21" fmla="*/ -1519 w 133963"/>
                  <a:gd name="connsiteY21" fmla="*/ 92082 h 110090"/>
                  <a:gd name="connsiteX22" fmla="*/ -2972 w 133963"/>
                  <a:gd name="connsiteY22" fmla="*/ 89071 h 110090"/>
                  <a:gd name="connsiteX23" fmla="*/ -2860 w 133963"/>
                  <a:gd name="connsiteY23" fmla="*/ 88792 h 110090"/>
                  <a:gd name="connsiteX24" fmla="*/ -178 w 133963"/>
                  <a:gd name="connsiteY24" fmla="*/ 87232 h 110090"/>
                  <a:gd name="connsiteX25" fmla="*/ 492 w 133963"/>
                  <a:gd name="connsiteY25" fmla="*/ 87232 h 110090"/>
                  <a:gd name="connsiteX26" fmla="*/ 492 w 133963"/>
                  <a:gd name="connsiteY26" fmla="*/ 87399 h 110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3963" h="110090">
                    <a:moveTo>
                      <a:pt x="125714" y="9071"/>
                    </a:moveTo>
                    <a:cubicBezTo>
                      <a:pt x="123814" y="9016"/>
                      <a:pt x="122082" y="7901"/>
                      <a:pt x="121244" y="6173"/>
                    </a:cubicBezTo>
                    <a:cubicBezTo>
                      <a:pt x="113477" y="-10273"/>
                      <a:pt x="99228" y="-5590"/>
                      <a:pt x="97663" y="-4921"/>
                    </a:cubicBezTo>
                    <a:cubicBezTo>
                      <a:pt x="95149" y="-3917"/>
                      <a:pt x="92243" y="-5145"/>
                      <a:pt x="91238" y="-7709"/>
                    </a:cubicBezTo>
                    <a:cubicBezTo>
                      <a:pt x="91238" y="-7764"/>
                      <a:pt x="91182" y="-7820"/>
                      <a:pt x="91182" y="-7820"/>
                    </a:cubicBezTo>
                    <a:cubicBezTo>
                      <a:pt x="90232" y="-10385"/>
                      <a:pt x="91517" y="-13284"/>
                      <a:pt x="94087" y="-14231"/>
                    </a:cubicBezTo>
                    <a:cubicBezTo>
                      <a:pt x="94311" y="-14231"/>
                      <a:pt x="118115" y="-23318"/>
                      <a:pt x="130352" y="1769"/>
                    </a:cubicBezTo>
                    <a:cubicBezTo>
                      <a:pt x="131525" y="4222"/>
                      <a:pt x="130575" y="7176"/>
                      <a:pt x="128117" y="8403"/>
                    </a:cubicBezTo>
                    <a:cubicBezTo>
                      <a:pt x="127391" y="8793"/>
                      <a:pt x="126552" y="9016"/>
                      <a:pt x="125714" y="9071"/>
                    </a:cubicBezTo>
                    <a:close/>
                    <a:moveTo>
                      <a:pt x="436" y="87399"/>
                    </a:moveTo>
                    <a:cubicBezTo>
                      <a:pt x="1610" y="87677"/>
                      <a:pt x="2783" y="87845"/>
                      <a:pt x="4012" y="87845"/>
                    </a:cubicBezTo>
                    <a:cubicBezTo>
                      <a:pt x="5186" y="88012"/>
                      <a:pt x="6359" y="88124"/>
                      <a:pt x="7588" y="88068"/>
                    </a:cubicBezTo>
                    <a:cubicBezTo>
                      <a:pt x="9991" y="88235"/>
                      <a:pt x="12338" y="88124"/>
                      <a:pt x="14685" y="87845"/>
                    </a:cubicBezTo>
                    <a:cubicBezTo>
                      <a:pt x="16864" y="87566"/>
                      <a:pt x="19043" y="87064"/>
                      <a:pt x="21111" y="86284"/>
                    </a:cubicBezTo>
                    <a:cubicBezTo>
                      <a:pt x="23234" y="85503"/>
                      <a:pt x="25134" y="84332"/>
                      <a:pt x="26699" y="82715"/>
                    </a:cubicBezTo>
                    <a:cubicBezTo>
                      <a:pt x="27760" y="81879"/>
                      <a:pt x="29269" y="81991"/>
                      <a:pt x="30275" y="82939"/>
                    </a:cubicBezTo>
                    <a:cubicBezTo>
                      <a:pt x="30946" y="83887"/>
                      <a:pt x="30946" y="85113"/>
                      <a:pt x="30275" y="86060"/>
                    </a:cubicBezTo>
                    <a:cubicBezTo>
                      <a:pt x="28431" y="88458"/>
                      <a:pt x="26084" y="90354"/>
                      <a:pt x="23402" y="91635"/>
                    </a:cubicBezTo>
                    <a:cubicBezTo>
                      <a:pt x="20720" y="92862"/>
                      <a:pt x="17870" y="93699"/>
                      <a:pt x="14964" y="94088"/>
                    </a:cubicBezTo>
                    <a:cubicBezTo>
                      <a:pt x="12171" y="94312"/>
                      <a:pt x="9321" y="94312"/>
                      <a:pt x="6527" y="94088"/>
                    </a:cubicBezTo>
                    <a:lnTo>
                      <a:pt x="2504" y="93420"/>
                    </a:lnTo>
                    <a:cubicBezTo>
                      <a:pt x="1107" y="93197"/>
                      <a:pt x="-234" y="92750"/>
                      <a:pt x="-1519" y="92082"/>
                    </a:cubicBezTo>
                    <a:cubicBezTo>
                      <a:pt x="-2749" y="91635"/>
                      <a:pt x="-3419" y="90298"/>
                      <a:pt x="-2972" y="89071"/>
                    </a:cubicBezTo>
                    <a:cubicBezTo>
                      <a:pt x="-2916" y="88960"/>
                      <a:pt x="-2916" y="88848"/>
                      <a:pt x="-2860" y="88792"/>
                    </a:cubicBezTo>
                    <a:cubicBezTo>
                      <a:pt x="-2470" y="87677"/>
                      <a:pt x="-1352" y="87064"/>
                      <a:pt x="-178" y="87232"/>
                    </a:cubicBezTo>
                    <a:lnTo>
                      <a:pt x="492" y="87232"/>
                    </a:lnTo>
                    <a:lnTo>
                      <a:pt x="492" y="87399"/>
                    </a:lnTo>
                    <a:close/>
                  </a:path>
                </a:pathLst>
              </a:custGeom>
              <a:solidFill>
                <a:srgbClr val="191919"/>
              </a:solidFill>
              <a:ln w="558" cap="flat">
                <a:noFill/>
                <a:prstDash val="solid"/>
                <a:miter/>
              </a:ln>
            </p:spPr>
            <p:txBody>
              <a:bodyPr rtlCol="0" anchor="ctr"/>
              <a:lstStyle/>
              <a:p>
                <a:endParaRPr lang="fr-FR"/>
              </a:p>
            </p:txBody>
          </p:sp>
          <p:sp>
            <p:nvSpPr>
              <p:cNvPr id="4852" name="Forme libre 4851">
                <a:extLst>
                  <a:ext uri="{FF2B5EF4-FFF2-40B4-BE49-F238E27FC236}">
                    <a16:creationId xmlns:a16="http://schemas.microsoft.com/office/drawing/2014/main" id="{5CA06B70-CD09-B440-B199-BF1ECB7E2704}"/>
                  </a:ext>
                </a:extLst>
              </p:cNvPr>
              <p:cNvSpPr/>
              <p:nvPr/>
            </p:nvSpPr>
            <p:spPr>
              <a:xfrm>
                <a:off x="3405096" y="14570603"/>
                <a:ext cx="499033" cy="544325"/>
              </a:xfrm>
              <a:custGeom>
                <a:avLst/>
                <a:gdLst>
                  <a:gd name="connsiteX0" fmla="*/ 490355 w 499033"/>
                  <a:gd name="connsiteY0" fmla="*/ 328592 h 544325"/>
                  <a:gd name="connsiteX1" fmla="*/ 458561 w 499033"/>
                  <a:gd name="connsiteY1" fmla="*/ 293972 h 544325"/>
                  <a:gd name="connsiteX2" fmla="*/ 401845 w 499033"/>
                  <a:gd name="connsiteY2" fmla="*/ 319059 h 544325"/>
                  <a:gd name="connsiteX3" fmla="*/ 404527 w 499033"/>
                  <a:gd name="connsiteY3" fmla="*/ 369456 h 544325"/>
                  <a:gd name="connsiteX4" fmla="*/ 426766 w 499033"/>
                  <a:gd name="connsiteY4" fmla="*/ 380550 h 544325"/>
                  <a:gd name="connsiteX5" fmla="*/ 410729 w 499033"/>
                  <a:gd name="connsiteY5" fmla="*/ 425372 h 544325"/>
                  <a:gd name="connsiteX6" fmla="*/ 350661 w 499033"/>
                  <a:gd name="connsiteY6" fmla="*/ 485079 h 544325"/>
                  <a:gd name="connsiteX7" fmla="*/ 328422 w 499033"/>
                  <a:gd name="connsiteY7" fmla="*/ 311254 h 544325"/>
                  <a:gd name="connsiteX8" fmla="*/ 277237 w 499033"/>
                  <a:gd name="connsiteY8" fmla="*/ 153875 h 544325"/>
                  <a:gd name="connsiteX9" fmla="*/ 244996 w 499033"/>
                  <a:gd name="connsiteY9" fmla="*/ 99687 h 544325"/>
                  <a:gd name="connsiteX10" fmla="*/ 261480 w 499033"/>
                  <a:gd name="connsiteY10" fmla="*/ 81068 h 544325"/>
                  <a:gd name="connsiteX11" fmla="*/ 276399 w 499033"/>
                  <a:gd name="connsiteY11" fmla="*/ 132357 h 544325"/>
                  <a:gd name="connsiteX12" fmla="*/ 301321 w 499033"/>
                  <a:gd name="connsiteY12" fmla="*/ 92830 h 544325"/>
                  <a:gd name="connsiteX13" fmla="*/ 285731 w 499033"/>
                  <a:gd name="connsiteY13" fmla="*/ 42210 h 544325"/>
                  <a:gd name="connsiteX14" fmla="*/ 262150 w 499033"/>
                  <a:gd name="connsiteY14" fmla="*/ 40650 h 544325"/>
                  <a:gd name="connsiteX15" fmla="*/ 232759 w 499033"/>
                  <a:gd name="connsiteY15" fmla="*/ 86809 h 544325"/>
                  <a:gd name="connsiteX16" fmla="*/ 228736 w 499033"/>
                  <a:gd name="connsiteY16" fmla="*/ 83687 h 544325"/>
                  <a:gd name="connsiteX17" fmla="*/ 254328 w 499033"/>
                  <a:gd name="connsiteY17" fmla="*/ 2462 h 544325"/>
                  <a:gd name="connsiteX18" fmla="*/ 217392 w 499033"/>
                  <a:gd name="connsiteY18" fmla="*/ 1569 h 544325"/>
                  <a:gd name="connsiteX19" fmla="*/ 212028 w 499033"/>
                  <a:gd name="connsiteY19" fmla="*/ 77499 h 544325"/>
                  <a:gd name="connsiteX20" fmla="*/ 127709 w 499033"/>
                  <a:gd name="connsiteY20" fmla="*/ 62169 h 544325"/>
                  <a:gd name="connsiteX21" fmla="*/ 45848 w 499033"/>
                  <a:gd name="connsiteY21" fmla="*/ 59939 h 544325"/>
                  <a:gd name="connsiteX22" fmla="*/ 38081 w 499033"/>
                  <a:gd name="connsiteY22" fmla="*/ 38642 h 544325"/>
                  <a:gd name="connsiteX23" fmla="*/ 19194 w 499033"/>
                  <a:gd name="connsiteY23" fmla="*/ 29555 h 544325"/>
                  <a:gd name="connsiteX24" fmla="*/ 2487 w 499033"/>
                  <a:gd name="connsiteY24" fmla="*/ 38420 h 544325"/>
                  <a:gd name="connsiteX25" fmla="*/ -419 w 499033"/>
                  <a:gd name="connsiteY25" fmla="*/ 65959 h 544325"/>
                  <a:gd name="connsiteX26" fmla="*/ 18915 w 499033"/>
                  <a:gd name="connsiteY26" fmla="*/ 79729 h 544325"/>
                  <a:gd name="connsiteX27" fmla="*/ 19809 w 499033"/>
                  <a:gd name="connsiteY27" fmla="*/ 119701 h 544325"/>
                  <a:gd name="connsiteX28" fmla="*/ 77866 w 499033"/>
                  <a:gd name="connsiteY28" fmla="*/ 175841 h 544325"/>
                  <a:gd name="connsiteX29" fmla="*/ 172634 w 499033"/>
                  <a:gd name="connsiteY29" fmla="*/ 230641 h 544325"/>
                  <a:gd name="connsiteX30" fmla="*/ 173305 w 499033"/>
                  <a:gd name="connsiteY30" fmla="*/ 231979 h 544325"/>
                  <a:gd name="connsiteX31" fmla="*/ 163079 w 499033"/>
                  <a:gd name="connsiteY31" fmla="*/ 226851 h 544325"/>
                  <a:gd name="connsiteX32" fmla="*/ 129944 w 499033"/>
                  <a:gd name="connsiteY32" fmla="*/ 227519 h 544325"/>
                  <a:gd name="connsiteX33" fmla="*/ 75184 w 499033"/>
                  <a:gd name="connsiteY33" fmla="*/ 293693 h 544325"/>
                  <a:gd name="connsiteX34" fmla="*/ 67864 w 499033"/>
                  <a:gd name="connsiteY34" fmla="*/ 337623 h 544325"/>
                  <a:gd name="connsiteX35" fmla="*/ 69428 w 499033"/>
                  <a:gd name="connsiteY35" fmla="*/ 340077 h 544325"/>
                  <a:gd name="connsiteX36" fmla="*/ 79654 w 499033"/>
                  <a:gd name="connsiteY36" fmla="*/ 341637 h 544325"/>
                  <a:gd name="connsiteX37" fmla="*/ 101223 w 499033"/>
                  <a:gd name="connsiteY37" fmla="*/ 332774 h 544325"/>
                  <a:gd name="connsiteX38" fmla="*/ 106363 w 499033"/>
                  <a:gd name="connsiteY38" fmla="*/ 298153 h 544325"/>
                  <a:gd name="connsiteX39" fmla="*/ 133520 w 499033"/>
                  <a:gd name="connsiteY39" fmla="*/ 276857 h 544325"/>
                  <a:gd name="connsiteX40" fmla="*/ 139108 w 499033"/>
                  <a:gd name="connsiteY40" fmla="*/ 273066 h 544325"/>
                  <a:gd name="connsiteX41" fmla="*/ 145981 w 499033"/>
                  <a:gd name="connsiteY41" fmla="*/ 269944 h 544325"/>
                  <a:gd name="connsiteX42" fmla="*/ 146204 w 499033"/>
                  <a:gd name="connsiteY42" fmla="*/ 269944 h 544325"/>
                  <a:gd name="connsiteX43" fmla="*/ 147545 w 499033"/>
                  <a:gd name="connsiteY43" fmla="*/ 270390 h 544325"/>
                  <a:gd name="connsiteX44" fmla="*/ 148439 w 499033"/>
                  <a:gd name="connsiteY44" fmla="*/ 270836 h 544325"/>
                  <a:gd name="connsiteX45" fmla="*/ 148663 w 499033"/>
                  <a:gd name="connsiteY45" fmla="*/ 270836 h 544325"/>
                  <a:gd name="connsiteX46" fmla="*/ 164476 w 499033"/>
                  <a:gd name="connsiteY46" fmla="*/ 283268 h 544325"/>
                  <a:gd name="connsiteX47" fmla="*/ 161794 w 499033"/>
                  <a:gd name="connsiteY47" fmla="*/ 286167 h 544325"/>
                  <a:gd name="connsiteX48" fmla="*/ 113069 w 499033"/>
                  <a:gd name="connsiteY48" fmla="*/ 371184 h 544325"/>
                  <a:gd name="connsiteX49" fmla="*/ 115974 w 499033"/>
                  <a:gd name="connsiteY49" fmla="*/ 411380 h 544325"/>
                  <a:gd name="connsiteX50" fmla="*/ 118433 w 499033"/>
                  <a:gd name="connsiteY50" fmla="*/ 413386 h 544325"/>
                  <a:gd name="connsiteX51" fmla="*/ 148272 w 499033"/>
                  <a:gd name="connsiteY51" fmla="*/ 394766 h 544325"/>
                  <a:gd name="connsiteX52" fmla="*/ 146260 w 499033"/>
                  <a:gd name="connsiteY52" fmla="*/ 371686 h 544325"/>
                  <a:gd name="connsiteX53" fmla="*/ 144472 w 499033"/>
                  <a:gd name="connsiteY53" fmla="*/ 365888 h 544325"/>
                  <a:gd name="connsiteX54" fmla="*/ 165594 w 499033"/>
                  <a:gd name="connsiteY54" fmla="*/ 338794 h 544325"/>
                  <a:gd name="connsiteX55" fmla="*/ 178055 w 499033"/>
                  <a:gd name="connsiteY55" fmla="*/ 333442 h 544325"/>
                  <a:gd name="connsiteX56" fmla="*/ 169393 w 499033"/>
                  <a:gd name="connsiteY56" fmla="*/ 380494 h 544325"/>
                  <a:gd name="connsiteX57" fmla="*/ 154921 w 499033"/>
                  <a:gd name="connsiteY57" fmla="*/ 394710 h 544325"/>
                  <a:gd name="connsiteX58" fmla="*/ 150451 w 499033"/>
                  <a:gd name="connsiteY58" fmla="*/ 449957 h 544325"/>
                  <a:gd name="connsiteX59" fmla="*/ 176266 w 499033"/>
                  <a:gd name="connsiteY59" fmla="*/ 484354 h 544325"/>
                  <a:gd name="connsiteX60" fmla="*/ 160900 w 499033"/>
                  <a:gd name="connsiteY60" fmla="*/ 484800 h 544325"/>
                  <a:gd name="connsiteX61" fmla="*/ 154698 w 499033"/>
                  <a:gd name="connsiteY61" fmla="*/ 481455 h 544325"/>
                  <a:gd name="connsiteX62" fmla="*/ 140002 w 499033"/>
                  <a:gd name="connsiteY62" fmla="*/ 475434 h 544325"/>
                  <a:gd name="connsiteX63" fmla="*/ 139778 w 499033"/>
                  <a:gd name="connsiteY63" fmla="*/ 475434 h 544325"/>
                  <a:gd name="connsiteX64" fmla="*/ 120445 w 499033"/>
                  <a:gd name="connsiteY64" fmla="*/ 486305 h 544325"/>
                  <a:gd name="connsiteX65" fmla="*/ 107537 w 499033"/>
                  <a:gd name="connsiteY65" fmla="*/ 486975 h 544325"/>
                  <a:gd name="connsiteX66" fmla="*/ 82839 w 499033"/>
                  <a:gd name="connsiteY66" fmla="*/ 513177 h 544325"/>
                  <a:gd name="connsiteX67" fmla="*/ 85744 w 499033"/>
                  <a:gd name="connsiteY67" fmla="*/ 522933 h 544325"/>
                  <a:gd name="connsiteX68" fmla="*/ 128491 w 499033"/>
                  <a:gd name="connsiteY68" fmla="*/ 528284 h 544325"/>
                  <a:gd name="connsiteX69" fmla="*/ 162297 w 499033"/>
                  <a:gd name="connsiteY69" fmla="*/ 527393 h 544325"/>
                  <a:gd name="connsiteX70" fmla="*/ 219683 w 499033"/>
                  <a:gd name="connsiteY70" fmla="*/ 527393 h 544325"/>
                  <a:gd name="connsiteX71" fmla="*/ 267291 w 499033"/>
                  <a:gd name="connsiteY71" fmla="*/ 527169 h 544325"/>
                  <a:gd name="connsiteX72" fmla="*/ 283999 w 499033"/>
                  <a:gd name="connsiteY72" fmla="*/ 519643 h 544325"/>
                  <a:gd name="connsiteX73" fmla="*/ 313390 w 499033"/>
                  <a:gd name="connsiteY73" fmla="*/ 522320 h 544325"/>
                  <a:gd name="connsiteX74" fmla="*/ 336971 w 499033"/>
                  <a:gd name="connsiteY74" fmla="*/ 520758 h 544325"/>
                  <a:gd name="connsiteX75" fmla="*/ 337418 w 499033"/>
                  <a:gd name="connsiteY75" fmla="*/ 520758 h 544325"/>
                  <a:gd name="connsiteX76" fmla="*/ 348984 w 499033"/>
                  <a:gd name="connsiteY76" fmla="*/ 519197 h 544325"/>
                  <a:gd name="connsiteX77" fmla="*/ 349655 w 499033"/>
                  <a:gd name="connsiteY77" fmla="*/ 518975 h 544325"/>
                  <a:gd name="connsiteX78" fmla="*/ 385026 w 499033"/>
                  <a:gd name="connsiteY78" fmla="*/ 509441 h 544325"/>
                  <a:gd name="connsiteX79" fmla="*/ 469569 w 499033"/>
                  <a:gd name="connsiteY79" fmla="*/ 449511 h 544325"/>
                  <a:gd name="connsiteX80" fmla="*/ 490355 w 499033"/>
                  <a:gd name="connsiteY80" fmla="*/ 328592 h 544325"/>
                  <a:gd name="connsiteX81" fmla="*/ 150618 w 499033"/>
                  <a:gd name="connsiteY81" fmla="*/ 266878 h 544325"/>
                  <a:gd name="connsiteX82" fmla="*/ 135252 w 499033"/>
                  <a:gd name="connsiteY82" fmla="*/ 260690 h 544325"/>
                  <a:gd name="connsiteX83" fmla="*/ 133240 w 499033"/>
                  <a:gd name="connsiteY83" fmla="*/ 266488 h 544325"/>
                  <a:gd name="connsiteX84" fmla="*/ 130335 w 499033"/>
                  <a:gd name="connsiteY84" fmla="*/ 273344 h 544325"/>
                  <a:gd name="connsiteX85" fmla="*/ 121227 w 499033"/>
                  <a:gd name="connsiteY85" fmla="*/ 279979 h 544325"/>
                  <a:gd name="connsiteX86" fmla="*/ 102117 w 499033"/>
                  <a:gd name="connsiteY86" fmla="*/ 295756 h 544325"/>
                  <a:gd name="connsiteX87" fmla="*/ 101446 w 499033"/>
                  <a:gd name="connsiteY87" fmla="*/ 298209 h 544325"/>
                  <a:gd name="connsiteX88" fmla="*/ 97870 w 499033"/>
                  <a:gd name="connsiteY88" fmla="*/ 329484 h 544325"/>
                  <a:gd name="connsiteX89" fmla="*/ 73172 w 499033"/>
                  <a:gd name="connsiteY89" fmla="*/ 336119 h 544325"/>
                  <a:gd name="connsiteX90" fmla="*/ 79822 w 499033"/>
                  <a:gd name="connsiteY90" fmla="*/ 296146 h 544325"/>
                  <a:gd name="connsiteX91" fmla="*/ 132794 w 499033"/>
                  <a:gd name="connsiteY91" fmla="*/ 231979 h 544325"/>
                  <a:gd name="connsiteX92" fmla="*/ 161515 w 499033"/>
                  <a:gd name="connsiteY92" fmla="*/ 231756 h 544325"/>
                  <a:gd name="connsiteX93" fmla="*/ 176211 w 499033"/>
                  <a:gd name="connsiteY93" fmla="*/ 239952 h 544325"/>
                  <a:gd name="connsiteX94" fmla="*/ 176378 w 499033"/>
                  <a:gd name="connsiteY94" fmla="*/ 240007 h 544325"/>
                  <a:gd name="connsiteX95" fmla="*/ 176434 w 499033"/>
                  <a:gd name="connsiteY95" fmla="*/ 240174 h 544325"/>
                  <a:gd name="connsiteX96" fmla="*/ 170232 w 499033"/>
                  <a:gd name="connsiteY96" fmla="*/ 277025 h 544325"/>
                  <a:gd name="connsiteX97" fmla="*/ 167997 w 499033"/>
                  <a:gd name="connsiteY97" fmla="*/ 279700 h 544325"/>
                  <a:gd name="connsiteX98" fmla="*/ 150618 w 499033"/>
                  <a:gd name="connsiteY98" fmla="*/ 266878 h 544325"/>
                  <a:gd name="connsiteX99" fmla="*/ 464763 w 499033"/>
                  <a:gd name="connsiteY99" fmla="*/ 446891 h 544325"/>
                  <a:gd name="connsiteX100" fmla="*/ 382679 w 499033"/>
                  <a:gd name="connsiteY100" fmla="*/ 505038 h 544325"/>
                  <a:gd name="connsiteX101" fmla="*/ 339541 w 499033"/>
                  <a:gd name="connsiteY101" fmla="*/ 515685 h 544325"/>
                  <a:gd name="connsiteX102" fmla="*/ 336635 w 499033"/>
                  <a:gd name="connsiteY102" fmla="*/ 515909 h 544325"/>
                  <a:gd name="connsiteX103" fmla="*/ 299700 w 499033"/>
                  <a:gd name="connsiteY103" fmla="*/ 501246 h 544325"/>
                  <a:gd name="connsiteX104" fmla="*/ 278802 w 499033"/>
                  <a:gd name="connsiteY104" fmla="*/ 485692 h 544325"/>
                  <a:gd name="connsiteX105" fmla="*/ 278355 w 499033"/>
                  <a:gd name="connsiteY105" fmla="*/ 485692 h 544325"/>
                  <a:gd name="connsiteX106" fmla="*/ 276567 w 499033"/>
                  <a:gd name="connsiteY106" fmla="*/ 486362 h 544325"/>
                  <a:gd name="connsiteX107" fmla="*/ 275785 w 499033"/>
                  <a:gd name="connsiteY107" fmla="*/ 488090 h 544325"/>
                  <a:gd name="connsiteX108" fmla="*/ 276343 w 499033"/>
                  <a:gd name="connsiteY108" fmla="*/ 489929 h 544325"/>
                  <a:gd name="connsiteX109" fmla="*/ 283440 w 499033"/>
                  <a:gd name="connsiteY109" fmla="*/ 511449 h 544325"/>
                  <a:gd name="connsiteX110" fmla="*/ 266509 w 499033"/>
                  <a:gd name="connsiteY110" fmla="*/ 522096 h 544325"/>
                  <a:gd name="connsiteX111" fmla="*/ 219572 w 499033"/>
                  <a:gd name="connsiteY111" fmla="*/ 522320 h 544325"/>
                  <a:gd name="connsiteX112" fmla="*/ 161738 w 499033"/>
                  <a:gd name="connsiteY112" fmla="*/ 522320 h 544325"/>
                  <a:gd name="connsiteX113" fmla="*/ 88762 w 499033"/>
                  <a:gd name="connsiteY113" fmla="*/ 518975 h 544325"/>
                  <a:gd name="connsiteX114" fmla="*/ 87644 w 499033"/>
                  <a:gd name="connsiteY114" fmla="*/ 513845 h 544325"/>
                  <a:gd name="connsiteX115" fmla="*/ 108990 w 499033"/>
                  <a:gd name="connsiteY115" fmla="*/ 491658 h 544325"/>
                  <a:gd name="connsiteX116" fmla="*/ 137487 w 499033"/>
                  <a:gd name="connsiteY116" fmla="*/ 498738 h 544325"/>
                  <a:gd name="connsiteX117" fmla="*/ 144807 w 499033"/>
                  <a:gd name="connsiteY117" fmla="*/ 502306 h 544325"/>
                  <a:gd name="connsiteX118" fmla="*/ 145031 w 499033"/>
                  <a:gd name="connsiteY118" fmla="*/ 502306 h 544325"/>
                  <a:gd name="connsiteX119" fmla="*/ 215325 w 499033"/>
                  <a:gd name="connsiteY119" fmla="*/ 502306 h 544325"/>
                  <a:gd name="connsiteX120" fmla="*/ 216219 w 499033"/>
                  <a:gd name="connsiteY120" fmla="*/ 502306 h 544325"/>
                  <a:gd name="connsiteX121" fmla="*/ 216387 w 499033"/>
                  <a:gd name="connsiteY121" fmla="*/ 502250 h 544325"/>
                  <a:gd name="connsiteX122" fmla="*/ 216443 w 499033"/>
                  <a:gd name="connsiteY122" fmla="*/ 502082 h 544325"/>
                  <a:gd name="connsiteX123" fmla="*/ 216666 w 499033"/>
                  <a:gd name="connsiteY123" fmla="*/ 502082 h 544325"/>
                  <a:gd name="connsiteX124" fmla="*/ 216834 w 499033"/>
                  <a:gd name="connsiteY124" fmla="*/ 502027 h 544325"/>
                  <a:gd name="connsiteX125" fmla="*/ 216890 w 499033"/>
                  <a:gd name="connsiteY125" fmla="*/ 501859 h 544325"/>
                  <a:gd name="connsiteX126" fmla="*/ 217113 w 499033"/>
                  <a:gd name="connsiteY126" fmla="*/ 501636 h 544325"/>
                  <a:gd name="connsiteX127" fmla="*/ 217169 w 499033"/>
                  <a:gd name="connsiteY127" fmla="*/ 501469 h 544325"/>
                  <a:gd name="connsiteX128" fmla="*/ 217336 w 499033"/>
                  <a:gd name="connsiteY128" fmla="*/ 501414 h 544325"/>
                  <a:gd name="connsiteX129" fmla="*/ 217336 w 499033"/>
                  <a:gd name="connsiteY129" fmla="*/ 501191 h 544325"/>
                  <a:gd name="connsiteX130" fmla="*/ 217392 w 499033"/>
                  <a:gd name="connsiteY130" fmla="*/ 501023 h 544325"/>
                  <a:gd name="connsiteX131" fmla="*/ 217560 w 499033"/>
                  <a:gd name="connsiteY131" fmla="*/ 500967 h 544325"/>
                  <a:gd name="connsiteX132" fmla="*/ 217560 w 499033"/>
                  <a:gd name="connsiteY132" fmla="*/ 498961 h 544325"/>
                  <a:gd name="connsiteX133" fmla="*/ 217504 w 499033"/>
                  <a:gd name="connsiteY133" fmla="*/ 498793 h 544325"/>
                  <a:gd name="connsiteX134" fmla="*/ 217336 w 499033"/>
                  <a:gd name="connsiteY134" fmla="*/ 498738 h 544325"/>
                  <a:gd name="connsiteX135" fmla="*/ 217113 w 499033"/>
                  <a:gd name="connsiteY135" fmla="*/ 498514 h 544325"/>
                  <a:gd name="connsiteX136" fmla="*/ 217057 w 499033"/>
                  <a:gd name="connsiteY136" fmla="*/ 498348 h 544325"/>
                  <a:gd name="connsiteX137" fmla="*/ 216890 w 499033"/>
                  <a:gd name="connsiteY137" fmla="*/ 498291 h 544325"/>
                  <a:gd name="connsiteX138" fmla="*/ 216722 w 499033"/>
                  <a:gd name="connsiteY138" fmla="*/ 498236 h 544325"/>
                  <a:gd name="connsiteX139" fmla="*/ 216666 w 499033"/>
                  <a:gd name="connsiteY139" fmla="*/ 498069 h 544325"/>
                  <a:gd name="connsiteX140" fmla="*/ 216443 w 499033"/>
                  <a:gd name="connsiteY140" fmla="*/ 497846 h 544325"/>
                  <a:gd name="connsiteX141" fmla="*/ 215549 w 499033"/>
                  <a:gd name="connsiteY141" fmla="*/ 497846 h 544325"/>
                  <a:gd name="connsiteX142" fmla="*/ 196885 w 499033"/>
                  <a:gd name="connsiteY142" fmla="*/ 491658 h 544325"/>
                  <a:gd name="connsiteX143" fmla="*/ 189789 w 499033"/>
                  <a:gd name="connsiteY143" fmla="*/ 487643 h 544325"/>
                  <a:gd name="connsiteX144" fmla="*/ 155312 w 499033"/>
                  <a:gd name="connsiteY144" fmla="*/ 448117 h 544325"/>
                  <a:gd name="connsiteX145" fmla="*/ 159335 w 499033"/>
                  <a:gd name="connsiteY145" fmla="*/ 397721 h 544325"/>
                  <a:gd name="connsiteX146" fmla="*/ 236782 w 499033"/>
                  <a:gd name="connsiteY146" fmla="*/ 381944 h 544325"/>
                  <a:gd name="connsiteX147" fmla="*/ 238570 w 499033"/>
                  <a:gd name="connsiteY147" fmla="*/ 382390 h 544325"/>
                  <a:gd name="connsiteX148" fmla="*/ 241029 w 499033"/>
                  <a:gd name="connsiteY148" fmla="*/ 379937 h 544325"/>
                  <a:gd name="connsiteX149" fmla="*/ 239017 w 499033"/>
                  <a:gd name="connsiteY149" fmla="*/ 377484 h 544325"/>
                  <a:gd name="connsiteX150" fmla="*/ 238347 w 499033"/>
                  <a:gd name="connsiteY150" fmla="*/ 377261 h 544325"/>
                  <a:gd name="connsiteX151" fmla="*/ 204317 w 499033"/>
                  <a:gd name="connsiteY151" fmla="*/ 371017 h 544325"/>
                  <a:gd name="connsiteX152" fmla="*/ 176713 w 499033"/>
                  <a:gd name="connsiteY152" fmla="*/ 376815 h 544325"/>
                  <a:gd name="connsiteX153" fmla="*/ 179396 w 499033"/>
                  <a:gd name="connsiteY153" fmla="*/ 365051 h 544325"/>
                  <a:gd name="connsiteX154" fmla="*/ 234379 w 499033"/>
                  <a:gd name="connsiteY154" fmla="*/ 328202 h 544325"/>
                  <a:gd name="connsiteX155" fmla="*/ 242146 w 499033"/>
                  <a:gd name="connsiteY155" fmla="*/ 302891 h 544325"/>
                  <a:gd name="connsiteX156" fmla="*/ 243934 w 499033"/>
                  <a:gd name="connsiteY156" fmla="*/ 298878 h 544325"/>
                  <a:gd name="connsiteX157" fmla="*/ 254830 w 499033"/>
                  <a:gd name="connsiteY157" fmla="*/ 250265 h 544325"/>
                  <a:gd name="connsiteX158" fmla="*/ 252148 w 499033"/>
                  <a:gd name="connsiteY158" fmla="*/ 248035 h 544325"/>
                  <a:gd name="connsiteX159" fmla="*/ 249913 w 499033"/>
                  <a:gd name="connsiteY159" fmla="*/ 250711 h 544325"/>
                  <a:gd name="connsiteX160" fmla="*/ 235888 w 499033"/>
                  <a:gd name="connsiteY160" fmla="*/ 304676 h 544325"/>
                  <a:gd name="connsiteX161" fmla="*/ 228791 w 499033"/>
                  <a:gd name="connsiteY161" fmla="*/ 316662 h 544325"/>
                  <a:gd name="connsiteX162" fmla="*/ 228791 w 499033"/>
                  <a:gd name="connsiteY162" fmla="*/ 316216 h 544325"/>
                  <a:gd name="connsiteX163" fmla="*/ 229015 w 499033"/>
                  <a:gd name="connsiteY163" fmla="*/ 304899 h 544325"/>
                  <a:gd name="connsiteX164" fmla="*/ 227003 w 499033"/>
                  <a:gd name="connsiteY164" fmla="*/ 302223 h 544325"/>
                  <a:gd name="connsiteX165" fmla="*/ 224098 w 499033"/>
                  <a:gd name="connsiteY165" fmla="*/ 303784 h 544325"/>
                  <a:gd name="connsiteX166" fmla="*/ 210296 w 499033"/>
                  <a:gd name="connsiteY166" fmla="*/ 323742 h 544325"/>
                  <a:gd name="connsiteX167" fmla="*/ 211190 w 499033"/>
                  <a:gd name="connsiteY167" fmla="*/ 318836 h 544325"/>
                  <a:gd name="connsiteX168" fmla="*/ 212084 w 499033"/>
                  <a:gd name="connsiteY168" fmla="*/ 315491 h 544325"/>
                  <a:gd name="connsiteX169" fmla="*/ 210743 w 499033"/>
                  <a:gd name="connsiteY169" fmla="*/ 312592 h 544325"/>
                  <a:gd name="connsiteX170" fmla="*/ 207614 w 499033"/>
                  <a:gd name="connsiteY170" fmla="*/ 313484 h 544325"/>
                  <a:gd name="connsiteX171" fmla="*/ 180457 w 499033"/>
                  <a:gd name="connsiteY171" fmla="*/ 327700 h 544325"/>
                  <a:gd name="connsiteX172" fmla="*/ 179787 w 499033"/>
                  <a:gd name="connsiteY172" fmla="*/ 327923 h 544325"/>
                  <a:gd name="connsiteX173" fmla="*/ 177552 w 499033"/>
                  <a:gd name="connsiteY173" fmla="*/ 328815 h 544325"/>
                  <a:gd name="connsiteX174" fmla="*/ 163750 w 499033"/>
                  <a:gd name="connsiteY174" fmla="*/ 334613 h 544325"/>
                  <a:gd name="connsiteX175" fmla="*/ 139946 w 499033"/>
                  <a:gd name="connsiteY175" fmla="*/ 365051 h 544325"/>
                  <a:gd name="connsiteX176" fmla="*/ 141957 w 499033"/>
                  <a:gd name="connsiteY176" fmla="*/ 373916 h 544325"/>
                  <a:gd name="connsiteX177" fmla="*/ 143969 w 499033"/>
                  <a:gd name="connsiteY177" fmla="*/ 393205 h 544325"/>
                  <a:gd name="connsiteX178" fmla="*/ 120612 w 499033"/>
                  <a:gd name="connsiteY178" fmla="*/ 408535 h 544325"/>
                  <a:gd name="connsiteX179" fmla="*/ 118153 w 499033"/>
                  <a:gd name="connsiteY179" fmla="*/ 371240 h 544325"/>
                  <a:gd name="connsiteX180" fmla="*/ 165761 w 499033"/>
                  <a:gd name="connsiteY180" fmla="*/ 289790 h 544325"/>
                  <a:gd name="connsiteX181" fmla="*/ 174199 w 499033"/>
                  <a:gd name="connsiteY181" fmla="*/ 280034 h 544325"/>
                  <a:gd name="connsiteX182" fmla="*/ 177775 w 499033"/>
                  <a:gd name="connsiteY182" fmla="*/ 228969 h 544325"/>
                  <a:gd name="connsiteX183" fmla="*/ 79877 w 499033"/>
                  <a:gd name="connsiteY183" fmla="*/ 171269 h 544325"/>
                  <a:gd name="connsiteX184" fmla="*/ 24894 w 499033"/>
                  <a:gd name="connsiteY184" fmla="*/ 118196 h 544325"/>
                  <a:gd name="connsiteX185" fmla="*/ 24670 w 499033"/>
                  <a:gd name="connsiteY185" fmla="*/ 80008 h 544325"/>
                  <a:gd name="connsiteX186" fmla="*/ 36684 w 499033"/>
                  <a:gd name="connsiteY186" fmla="*/ 75325 h 544325"/>
                  <a:gd name="connsiteX187" fmla="*/ 45121 w 499033"/>
                  <a:gd name="connsiteY187" fmla="*/ 65569 h 544325"/>
                  <a:gd name="connsiteX188" fmla="*/ 127653 w 499033"/>
                  <a:gd name="connsiteY188" fmla="*/ 67352 h 544325"/>
                  <a:gd name="connsiteX189" fmla="*/ 146092 w 499033"/>
                  <a:gd name="connsiteY189" fmla="*/ 70029 h 544325"/>
                  <a:gd name="connsiteX190" fmla="*/ 176769 w 499033"/>
                  <a:gd name="connsiteY190" fmla="*/ 169708 h 544325"/>
                  <a:gd name="connsiteX191" fmla="*/ 278914 w 499033"/>
                  <a:gd name="connsiteY191" fmla="*/ 168815 h 544325"/>
                  <a:gd name="connsiteX192" fmla="*/ 323839 w 499033"/>
                  <a:gd name="connsiteY192" fmla="*/ 312425 h 544325"/>
                  <a:gd name="connsiteX193" fmla="*/ 345855 w 499033"/>
                  <a:gd name="connsiteY193" fmla="*/ 488703 h 544325"/>
                  <a:gd name="connsiteX194" fmla="*/ 346749 w 499033"/>
                  <a:gd name="connsiteY194" fmla="*/ 490709 h 544325"/>
                  <a:gd name="connsiteX195" fmla="*/ 348314 w 499033"/>
                  <a:gd name="connsiteY195" fmla="*/ 491156 h 544325"/>
                  <a:gd name="connsiteX196" fmla="*/ 348984 w 499033"/>
                  <a:gd name="connsiteY196" fmla="*/ 491156 h 544325"/>
                  <a:gd name="connsiteX197" fmla="*/ 412629 w 499033"/>
                  <a:gd name="connsiteY197" fmla="*/ 433009 h 544325"/>
                  <a:gd name="connsiteX198" fmla="*/ 415535 w 499033"/>
                  <a:gd name="connsiteY198" fmla="*/ 427435 h 544325"/>
                  <a:gd name="connsiteX199" fmla="*/ 448223 w 499033"/>
                  <a:gd name="connsiteY199" fmla="*/ 390585 h 544325"/>
                  <a:gd name="connsiteX200" fmla="*/ 464037 w 499033"/>
                  <a:gd name="connsiteY200" fmla="*/ 366836 h 544325"/>
                  <a:gd name="connsiteX201" fmla="*/ 464037 w 499033"/>
                  <a:gd name="connsiteY201" fmla="*/ 366613 h 544325"/>
                  <a:gd name="connsiteX202" fmla="*/ 463813 w 499033"/>
                  <a:gd name="connsiteY202" fmla="*/ 366166 h 544325"/>
                  <a:gd name="connsiteX203" fmla="*/ 463590 w 499033"/>
                  <a:gd name="connsiteY203" fmla="*/ 365944 h 544325"/>
                  <a:gd name="connsiteX204" fmla="*/ 463366 w 499033"/>
                  <a:gd name="connsiteY204" fmla="*/ 365721 h 544325"/>
                  <a:gd name="connsiteX205" fmla="*/ 463198 w 499033"/>
                  <a:gd name="connsiteY205" fmla="*/ 365665 h 544325"/>
                  <a:gd name="connsiteX206" fmla="*/ 463143 w 499033"/>
                  <a:gd name="connsiteY206" fmla="*/ 365498 h 544325"/>
                  <a:gd name="connsiteX207" fmla="*/ 461578 w 499033"/>
                  <a:gd name="connsiteY207" fmla="*/ 365498 h 544325"/>
                  <a:gd name="connsiteX208" fmla="*/ 461410 w 499033"/>
                  <a:gd name="connsiteY208" fmla="*/ 365553 h 544325"/>
                  <a:gd name="connsiteX209" fmla="*/ 461355 w 499033"/>
                  <a:gd name="connsiteY209" fmla="*/ 365721 h 544325"/>
                  <a:gd name="connsiteX210" fmla="*/ 461131 w 499033"/>
                  <a:gd name="connsiteY210" fmla="*/ 365944 h 544325"/>
                  <a:gd name="connsiteX211" fmla="*/ 460963 w 499033"/>
                  <a:gd name="connsiteY211" fmla="*/ 366000 h 544325"/>
                  <a:gd name="connsiteX212" fmla="*/ 460908 w 499033"/>
                  <a:gd name="connsiteY212" fmla="*/ 366166 h 544325"/>
                  <a:gd name="connsiteX213" fmla="*/ 444200 w 499033"/>
                  <a:gd name="connsiteY213" fmla="*/ 375254 h 544325"/>
                  <a:gd name="connsiteX214" fmla="*/ 409053 w 499033"/>
                  <a:gd name="connsiteY214" fmla="*/ 367059 h 544325"/>
                  <a:gd name="connsiteX215" fmla="*/ 407265 w 499033"/>
                  <a:gd name="connsiteY215" fmla="*/ 322905 h 544325"/>
                  <a:gd name="connsiteX216" fmla="*/ 458225 w 499033"/>
                  <a:gd name="connsiteY216" fmla="*/ 300048 h 544325"/>
                  <a:gd name="connsiteX217" fmla="*/ 486723 w 499033"/>
                  <a:gd name="connsiteY217" fmla="*/ 331323 h 544325"/>
                  <a:gd name="connsiteX218" fmla="*/ 464763 w 499033"/>
                  <a:gd name="connsiteY218" fmla="*/ 446891 h 544325"/>
                  <a:gd name="connsiteX219" fmla="*/ 464763 w 499033"/>
                  <a:gd name="connsiteY219" fmla="*/ 446891 h 54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499033" h="544325">
                    <a:moveTo>
                      <a:pt x="490355" y="328592"/>
                    </a:moveTo>
                    <a:cubicBezTo>
                      <a:pt x="484153" y="310362"/>
                      <a:pt x="473201" y="298376"/>
                      <a:pt x="458561" y="293972"/>
                    </a:cubicBezTo>
                    <a:cubicBezTo>
                      <a:pt x="433863" y="286445"/>
                      <a:pt x="412294" y="301052"/>
                      <a:pt x="401845" y="319059"/>
                    </a:cubicBezTo>
                    <a:cubicBezTo>
                      <a:pt x="391172" y="337456"/>
                      <a:pt x="392290" y="357693"/>
                      <a:pt x="404527" y="369456"/>
                    </a:cubicBezTo>
                    <a:cubicBezTo>
                      <a:pt x="410562" y="375477"/>
                      <a:pt x="418329" y="379379"/>
                      <a:pt x="426766" y="380550"/>
                    </a:cubicBezTo>
                    <a:cubicBezTo>
                      <a:pt x="423078" y="396049"/>
                      <a:pt x="417714" y="411044"/>
                      <a:pt x="410729" y="425372"/>
                    </a:cubicBezTo>
                    <a:cubicBezTo>
                      <a:pt x="400057" y="446891"/>
                      <a:pt x="381114" y="474208"/>
                      <a:pt x="350661" y="485079"/>
                    </a:cubicBezTo>
                    <a:cubicBezTo>
                      <a:pt x="350661" y="470640"/>
                      <a:pt x="349543" y="413386"/>
                      <a:pt x="328422" y="311254"/>
                    </a:cubicBezTo>
                    <a:cubicBezTo>
                      <a:pt x="316631" y="254223"/>
                      <a:pt x="298359" y="198251"/>
                      <a:pt x="277237" y="153875"/>
                    </a:cubicBezTo>
                    <a:cubicBezTo>
                      <a:pt x="266341" y="131242"/>
                      <a:pt x="255222" y="112566"/>
                      <a:pt x="244996" y="99687"/>
                    </a:cubicBezTo>
                    <a:lnTo>
                      <a:pt x="261480" y="81068"/>
                    </a:lnTo>
                    <a:cubicBezTo>
                      <a:pt x="261480" y="81068"/>
                      <a:pt x="265727" y="127673"/>
                      <a:pt x="276399" y="132357"/>
                    </a:cubicBezTo>
                    <a:cubicBezTo>
                      <a:pt x="287072" y="137039"/>
                      <a:pt x="303779" y="128342"/>
                      <a:pt x="301321" y="92830"/>
                    </a:cubicBezTo>
                    <a:cubicBezTo>
                      <a:pt x="298862" y="57096"/>
                      <a:pt x="288636" y="45110"/>
                      <a:pt x="285731" y="42210"/>
                    </a:cubicBezTo>
                    <a:cubicBezTo>
                      <a:pt x="283049" y="39535"/>
                      <a:pt x="268576" y="38196"/>
                      <a:pt x="262150" y="40650"/>
                    </a:cubicBezTo>
                    <a:cubicBezTo>
                      <a:pt x="256339" y="42656"/>
                      <a:pt x="236782" y="79060"/>
                      <a:pt x="232759" y="86809"/>
                    </a:cubicBezTo>
                    <a:cubicBezTo>
                      <a:pt x="231474" y="85694"/>
                      <a:pt x="230133" y="84691"/>
                      <a:pt x="228736" y="83687"/>
                    </a:cubicBezTo>
                    <a:cubicBezTo>
                      <a:pt x="236950" y="69918"/>
                      <a:pt x="256563" y="34182"/>
                      <a:pt x="254328" y="2462"/>
                    </a:cubicBezTo>
                    <a:cubicBezTo>
                      <a:pt x="252987" y="-15769"/>
                      <a:pt x="229183" y="-27532"/>
                      <a:pt x="217392" y="1569"/>
                    </a:cubicBezTo>
                    <a:cubicBezTo>
                      <a:pt x="204932" y="32175"/>
                      <a:pt x="210296" y="68189"/>
                      <a:pt x="212028" y="77499"/>
                    </a:cubicBezTo>
                    <a:cubicBezTo>
                      <a:pt x="184201" y="70976"/>
                      <a:pt x="156039" y="65848"/>
                      <a:pt x="127709" y="62169"/>
                    </a:cubicBezTo>
                    <a:cubicBezTo>
                      <a:pt x="90997" y="57485"/>
                      <a:pt x="63617" y="56817"/>
                      <a:pt x="45848" y="59939"/>
                    </a:cubicBezTo>
                    <a:cubicBezTo>
                      <a:pt x="46239" y="52078"/>
                      <a:pt x="43389" y="44384"/>
                      <a:pt x="38081" y="38642"/>
                    </a:cubicBezTo>
                    <a:cubicBezTo>
                      <a:pt x="33443" y="32956"/>
                      <a:pt x="26514" y="29611"/>
                      <a:pt x="19194" y="29555"/>
                    </a:cubicBezTo>
                    <a:cubicBezTo>
                      <a:pt x="12601" y="29890"/>
                      <a:pt x="6454" y="33124"/>
                      <a:pt x="2487" y="38420"/>
                    </a:cubicBezTo>
                    <a:cubicBezTo>
                      <a:pt x="-3939" y="46168"/>
                      <a:pt x="-5057" y="57039"/>
                      <a:pt x="-419" y="65959"/>
                    </a:cubicBezTo>
                    <a:cubicBezTo>
                      <a:pt x="3325" y="73485"/>
                      <a:pt x="10589" y="78614"/>
                      <a:pt x="18915" y="79729"/>
                    </a:cubicBezTo>
                    <a:cubicBezTo>
                      <a:pt x="14668" y="91269"/>
                      <a:pt x="14668" y="105262"/>
                      <a:pt x="19809" y="119701"/>
                    </a:cubicBezTo>
                    <a:cubicBezTo>
                      <a:pt x="29308" y="146460"/>
                      <a:pt x="50765" y="167255"/>
                      <a:pt x="77866" y="175841"/>
                    </a:cubicBezTo>
                    <a:cubicBezTo>
                      <a:pt x="129720" y="192063"/>
                      <a:pt x="161738" y="203826"/>
                      <a:pt x="172634" y="230641"/>
                    </a:cubicBezTo>
                    <a:cubicBezTo>
                      <a:pt x="172858" y="231088"/>
                      <a:pt x="172858" y="231533"/>
                      <a:pt x="173305" y="231979"/>
                    </a:cubicBezTo>
                    <a:cubicBezTo>
                      <a:pt x="170008" y="230028"/>
                      <a:pt x="166600" y="228300"/>
                      <a:pt x="163079" y="226851"/>
                    </a:cubicBezTo>
                    <a:cubicBezTo>
                      <a:pt x="150618" y="221944"/>
                      <a:pt x="139275" y="222168"/>
                      <a:pt x="129944" y="227519"/>
                    </a:cubicBezTo>
                    <a:cubicBezTo>
                      <a:pt x="112119" y="237722"/>
                      <a:pt x="82336" y="279477"/>
                      <a:pt x="75184" y="293693"/>
                    </a:cubicBezTo>
                    <a:cubicBezTo>
                      <a:pt x="68534" y="306794"/>
                      <a:pt x="67864" y="336508"/>
                      <a:pt x="67864" y="337623"/>
                    </a:cubicBezTo>
                    <a:cubicBezTo>
                      <a:pt x="67864" y="338683"/>
                      <a:pt x="68478" y="339630"/>
                      <a:pt x="69428" y="340077"/>
                    </a:cubicBezTo>
                    <a:cubicBezTo>
                      <a:pt x="72725" y="341079"/>
                      <a:pt x="76190" y="341581"/>
                      <a:pt x="79654" y="341637"/>
                    </a:cubicBezTo>
                    <a:cubicBezTo>
                      <a:pt x="87756" y="341749"/>
                      <a:pt x="95579" y="338571"/>
                      <a:pt x="101223" y="332774"/>
                    </a:cubicBezTo>
                    <a:cubicBezTo>
                      <a:pt x="110778" y="322794"/>
                      <a:pt x="107425" y="303672"/>
                      <a:pt x="106363" y="298153"/>
                    </a:cubicBezTo>
                    <a:cubicBezTo>
                      <a:pt x="117036" y="289066"/>
                      <a:pt x="126368" y="281707"/>
                      <a:pt x="133520" y="276857"/>
                    </a:cubicBezTo>
                    <a:lnTo>
                      <a:pt x="139108" y="273066"/>
                    </a:lnTo>
                    <a:cubicBezTo>
                      <a:pt x="141175" y="271616"/>
                      <a:pt x="143522" y="270557"/>
                      <a:pt x="145981" y="269944"/>
                    </a:cubicBezTo>
                    <a:lnTo>
                      <a:pt x="146204" y="269944"/>
                    </a:lnTo>
                    <a:cubicBezTo>
                      <a:pt x="146651" y="270000"/>
                      <a:pt x="147154" y="270167"/>
                      <a:pt x="147545" y="270390"/>
                    </a:cubicBezTo>
                    <a:lnTo>
                      <a:pt x="148439" y="270836"/>
                    </a:lnTo>
                    <a:lnTo>
                      <a:pt x="148663" y="270836"/>
                    </a:lnTo>
                    <a:cubicBezTo>
                      <a:pt x="154306" y="274459"/>
                      <a:pt x="159615" y="278585"/>
                      <a:pt x="164476" y="283268"/>
                    </a:cubicBezTo>
                    <a:cubicBezTo>
                      <a:pt x="163582" y="284160"/>
                      <a:pt x="162688" y="285275"/>
                      <a:pt x="161794" y="286167"/>
                    </a:cubicBezTo>
                    <a:cubicBezTo>
                      <a:pt x="144193" y="305679"/>
                      <a:pt x="111504" y="342306"/>
                      <a:pt x="113069" y="371184"/>
                    </a:cubicBezTo>
                    <a:cubicBezTo>
                      <a:pt x="114633" y="404690"/>
                      <a:pt x="115751" y="411156"/>
                      <a:pt x="115974" y="411380"/>
                    </a:cubicBezTo>
                    <a:cubicBezTo>
                      <a:pt x="116254" y="412494"/>
                      <a:pt x="117260" y="413331"/>
                      <a:pt x="118433" y="413386"/>
                    </a:cubicBezTo>
                    <a:cubicBezTo>
                      <a:pt x="119327" y="413386"/>
                      <a:pt x="140449" y="412940"/>
                      <a:pt x="148272" y="394766"/>
                    </a:cubicBezTo>
                    <a:cubicBezTo>
                      <a:pt x="152295" y="385678"/>
                      <a:pt x="148942" y="377428"/>
                      <a:pt x="146260" y="371686"/>
                    </a:cubicBezTo>
                    <a:cubicBezTo>
                      <a:pt x="145310" y="369902"/>
                      <a:pt x="144751" y="367951"/>
                      <a:pt x="144472" y="365888"/>
                    </a:cubicBezTo>
                    <a:cubicBezTo>
                      <a:pt x="145366" y="361651"/>
                      <a:pt x="153356" y="344369"/>
                      <a:pt x="165594" y="338794"/>
                    </a:cubicBezTo>
                    <a:cubicBezTo>
                      <a:pt x="168947" y="337234"/>
                      <a:pt x="173361" y="335449"/>
                      <a:pt x="178055" y="333442"/>
                    </a:cubicBezTo>
                    <a:cubicBezTo>
                      <a:pt x="176713" y="347212"/>
                      <a:pt x="173584" y="373637"/>
                      <a:pt x="169393" y="380494"/>
                    </a:cubicBezTo>
                    <a:cubicBezTo>
                      <a:pt x="163750" y="384285"/>
                      <a:pt x="158833" y="389135"/>
                      <a:pt x="154921" y="394710"/>
                    </a:cubicBezTo>
                    <a:cubicBezTo>
                      <a:pt x="143802" y="410265"/>
                      <a:pt x="142237" y="429999"/>
                      <a:pt x="150451" y="449957"/>
                    </a:cubicBezTo>
                    <a:cubicBezTo>
                      <a:pt x="156150" y="463337"/>
                      <a:pt x="164979" y="475155"/>
                      <a:pt x="176266" y="484354"/>
                    </a:cubicBezTo>
                    <a:cubicBezTo>
                      <a:pt x="171126" y="484577"/>
                      <a:pt x="164029" y="485024"/>
                      <a:pt x="160900" y="484800"/>
                    </a:cubicBezTo>
                    <a:cubicBezTo>
                      <a:pt x="158553" y="484243"/>
                      <a:pt x="156430" y="483072"/>
                      <a:pt x="154698" y="481455"/>
                    </a:cubicBezTo>
                    <a:cubicBezTo>
                      <a:pt x="150898" y="478779"/>
                      <a:pt x="146260" y="475434"/>
                      <a:pt x="140002" y="475434"/>
                    </a:cubicBezTo>
                    <a:lnTo>
                      <a:pt x="139778" y="475434"/>
                    </a:lnTo>
                    <a:cubicBezTo>
                      <a:pt x="131844" y="475434"/>
                      <a:pt x="124524" y="479560"/>
                      <a:pt x="120445" y="486305"/>
                    </a:cubicBezTo>
                    <a:cubicBezTo>
                      <a:pt x="116142" y="485525"/>
                      <a:pt x="111728" y="485748"/>
                      <a:pt x="107537" y="486975"/>
                    </a:cubicBezTo>
                    <a:cubicBezTo>
                      <a:pt x="95076" y="490543"/>
                      <a:pt x="84627" y="503644"/>
                      <a:pt x="82839" y="513177"/>
                    </a:cubicBezTo>
                    <a:cubicBezTo>
                      <a:pt x="81777" y="516688"/>
                      <a:pt x="82895" y="520535"/>
                      <a:pt x="85744" y="522933"/>
                    </a:cubicBezTo>
                    <a:cubicBezTo>
                      <a:pt x="91109" y="527169"/>
                      <a:pt x="110666" y="528284"/>
                      <a:pt x="128491" y="528284"/>
                    </a:cubicBezTo>
                    <a:cubicBezTo>
                      <a:pt x="145869" y="528284"/>
                      <a:pt x="161850" y="527393"/>
                      <a:pt x="162297" y="527393"/>
                    </a:cubicBezTo>
                    <a:cubicBezTo>
                      <a:pt x="176769" y="526501"/>
                      <a:pt x="198562" y="526946"/>
                      <a:pt x="219683" y="527393"/>
                    </a:cubicBezTo>
                    <a:cubicBezTo>
                      <a:pt x="239688" y="527838"/>
                      <a:pt x="258630" y="528061"/>
                      <a:pt x="267291" y="527169"/>
                    </a:cubicBezTo>
                    <a:cubicBezTo>
                      <a:pt x="273549" y="526723"/>
                      <a:pt x="279473" y="524048"/>
                      <a:pt x="283999" y="519643"/>
                    </a:cubicBezTo>
                    <a:cubicBezTo>
                      <a:pt x="293665" y="521483"/>
                      <a:pt x="303500" y="522375"/>
                      <a:pt x="313390" y="522320"/>
                    </a:cubicBezTo>
                    <a:cubicBezTo>
                      <a:pt x="321269" y="522320"/>
                      <a:pt x="329148" y="521818"/>
                      <a:pt x="336971" y="520758"/>
                    </a:cubicBezTo>
                    <a:lnTo>
                      <a:pt x="337418" y="520758"/>
                    </a:lnTo>
                    <a:cubicBezTo>
                      <a:pt x="341329" y="520535"/>
                      <a:pt x="345185" y="520033"/>
                      <a:pt x="348984" y="519197"/>
                    </a:cubicBezTo>
                    <a:cubicBezTo>
                      <a:pt x="349208" y="519254"/>
                      <a:pt x="349487" y="519141"/>
                      <a:pt x="349655" y="518975"/>
                    </a:cubicBezTo>
                    <a:cubicBezTo>
                      <a:pt x="361669" y="516745"/>
                      <a:pt x="373515" y="513566"/>
                      <a:pt x="385026" y="509441"/>
                    </a:cubicBezTo>
                    <a:cubicBezTo>
                      <a:pt x="421290" y="496340"/>
                      <a:pt x="451352" y="475044"/>
                      <a:pt x="469569" y="449511"/>
                    </a:cubicBezTo>
                    <a:cubicBezTo>
                      <a:pt x="493484" y="415170"/>
                      <a:pt x="502592" y="364104"/>
                      <a:pt x="490355" y="328592"/>
                    </a:cubicBezTo>
                    <a:close/>
                    <a:moveTo>
                      <a:pt x="150618" y="266878"/>
                    </a:moveTo>
                    <a:cubicBezTo>
                      <a:pt x="146372" y="263533"/>
                      <a:pt x="139052" y="258683"/>
                      <a:pt x="135252" y="260690"/>
                    </a:cubicBezTo>
                    <a:cubicBezTo>
                      <a:pt x="133352" y="261916"/>
                      <a:pt x="132514" y="264314"/>
                      <a:pt x="133240" y="266488"/>
                    </a:cubicBezTo>
                    <a:cubicBezTo>
                      <a:pt x="133464" y="268495"/>
                      <a:pt x="133911" y="270502"/>
                      <a:pt x="130335" y="273344"/>
                    </a:cubicBezTo>
                    <a:cubicBezTo>
                      <a:pt x="127653" y="275129"/>
                      <a:pt x="124747" y="277359"/>
                      <a:pt x="121227" y="279979"/>
                    </a:cubicBezTo>
                    <a:cubicBezTo>
                      <a:pt x="111448" y="287505"/>
                      <a:pt x="102117" y="295533"/>
                      <a:pt x="102117" y="295756"/>
                    </a:cubicBezTo>
                    <a:cubicBezTo>
                      <a:pt x="101446" y="296369"/>
                      <a:pt x="101223" y="297316"/>
                      <a:pt x="101446" y="298209"/>
                    </a:cubicBezTo>
                    <a:cubicBezTo>
                      <a:pt x="101446" y="298431"/>
                      <a:pt x="107034" y="320174"/>
                      <a:pt x="97870" y="329484"/>
                    </a:cubicBezTo>
                    <a:cubicBezTo>
                      <a:pt x="91388" y="335895"/>
                      <a:pt x="82001" y="338460"/>
                      <a:pt x="73172" y="336119"/>
                    </a:cubicBezTo>
                    <a:cubicBezTo>
                      <a:pt x="73396" y="329261"/>
                      <a:pt x="74737" y="306348"/>
                      <a:pt x="79822" y="296146"/>
                    </a:cubicBezTo>
                    <a:cubicBezTo>
                      <a:pt x="87141" y="281930"/>
                      <a:pt x="116310" y="241289"/>
                      <a:pt x="132794" y="231979"/>
                    </a:cubicBezTo>
                    <a:cubicBezTo>
                      <a:pt x="140784" y="227296"/>
                      <a:pt x="150618" y="227296"/>
                      <a:pt x="161515" y="231756"/>
                    </a:cubicBezTo>
                    <a:cubicBezTo>
                      <a:pt x="166711" y="233930"/>
                      <a:pt x="171629" y="236662"/>
                      <a:pt x="176211" y="239952"/>
                    </a:cubicBezTo>
                    <a:cubicBezTo>
                      <a:pt x="176266" y="239952"/>
                      <a:pt x="176322" y="239952"/>
                      <a:pt x="176378" y="240007"/>
                    </a:cubicBezTo>
                    <a:cubicBezTo>
                      <a:pt x="176434" y="240063"/>
                      <a:pt x="176434" y="240118"/>
                      <a:pt x="176434" y="240174"/>
                    </a:cubicBezTo>
                    <a:cubicBezTo>
                      <a:pt x="182637" y="260801"/>
                      <a:pt x="176658" y="268829"/>
                      <a:pt x="170232" y="277025"/>
                    </a:cubicBezTo>
                    <a:cubicBezTo>
                      <a:pt x="169561" y="277693"/>
                      <a:pt x="168891" y="278585"/>
                      <a:pt x="167997" y="279700"/>
                    </a:cubicBezTo>
                    <a:cubicBezTo>
                      <a:pt x="164588" y="277304"/>
                      <a:pt x="156821" y="270223"/>
                      <a:pt x="150618" y="266878"/>
                    </a:cubicBezTo>
                    <a:close/>
                    <a:moveTo>
                      <a:pt x="464763" y="446891"/>
                    </a:moveTo>
                    <a:cubicBezTo>
                      <a:pt x="446938" y="471755"/>
                      <a:pt x="417826" y="492382"/>
                      <a:pt x="382679" y="505038"/>
                    </a:cubicBezTo>
                    <a:cubicBezTo>
                      <a:pt x="368709" y="510055"/>
                      <a:pt x="354237" y="513622"/>
                      <a:pt x="339541" y="515685"/>
                    </a:cubicBezTo>
                    <a:cubicBezTo>
                      <a:pt x="338647" y="515685"/>
                      <a:pt x="337529" y="515909"/>
                      <a:pt x="336635" y="515909"/>
                    </a:cubicBezTo>
                    <a:cubicBezTo>
                      <a:pt x="320599" y="516577"/>
                      <a:pt x="305735" y="511002"/>
                      <a:pt x="299700" y="501246"/>
                    </a:cubicBezTo>
                    <a:cubicBezTo>
                      <a:pt x="291039" y="487253"/>
                      <a:pt x="279473" y="485692"/>
                      <a:pt x="278802" y="485692"/>
                    </a:cubicBezTo>
                    <a:lnTo>
                      <a:pt x="278355" y="485692"/>
                    </a:lnTo>
                    <a:cubicBezTo>
                      <a:pt x="277684" y="485692"/>
                      <a:pt x="277070" y="485915"/>
                      <a:pt x="276567" y="486362"/>
                    </a:cubicBezTo>
                    <a:cubicBezTo>
                      <a:pt x="276120" y="486807"/>
                      <a:pt x="275841" y="487420"/>
                      <a:pt x="275785" y="488090"/>
                    </a:cubicBezTo>
                    <a:cubicBezTo>
                      <a:pt x="275729" y="488758"/>
                      <a:pt x="275952" y="489371"/>
                      <a:pt x="276343" y="489929"/>
                    </a:cubicBezTo>
                    <a:cubicBezTo>
                      <a:pt x="283216" y="497678"/>
                      <a:pt x="285899" y="505483"/>
                      <a:pt x="283440" y="511449"/>
                    </a:cubicBezTo>
                    <a:cubicBezTo>
                      <a:pt x="281205" y="517246"/>
                      <a:pt x="274779" y="521205"/>
                      <a:pt x="266509" y="522096"/>
                    </a:cubicBezTo>
                    <a:cubicBezTo>
                      <a:pt x="258072" y="522988"/>
                      <a:pt x="239352" y="522765"/>
                      <a:pt x="219572" y="522320"/>
                    </a:cubicBezTo>
                    <a:cubicBezTo>
                      <a:pt x="198226" y="521873"/>
                      <a:pt x="176434" y="521427"/>
                      <a:pt x="161738" y="522320"/>
                    </a:cubicBezTo>
                    <a:cubicBezTo>
                      <a:pt x="131061" y="524326"/>
                      <a:pt x="94350" y="523657"/>
                      <a:pt x="88762" y="518975"/>
                    </a:cubicBezTo>
                    <a:cubicBezTo>
                      <a:pt x="87589" y="517524"/>
                      <a:pt x="87197" y="515630"/>
                      <a:pt x="87644" y="513845"/>
                    </a:cubicBezTo>
                    <a:cubicBezTo>
                      <a:pt x="89209" y="505874"/>
                      <a:pt x="98541" y="494780"/>
                      <a:pt x="108990" y="491658"/>
                    </a:cubicBezTo>
                    <a:cubicBezTo>
                      <a:pt x="119439" y="488535"/>
                      <a:pt x="129888" y="494556"/>
                      <a:pt x="137487" y="498738"/>
                    </a:cubicBezTo>
                    <a:cubicBezTo>
                      <a:pt x="139722" y="500299"/>
                      <a:pt x="142237" y="501469"/>
                      <a:pt x="144807" y="502306"/>
                    </a:cubicBezTo>
                    <a:lnTo>
                      <a:pt x="145031" y="502306"/>
                    </a:lnTo>
                    <a:cubicBezTo>
                      <a:pt x="151904" y="503866"/>
                      <a:pt x="208899" y="502529"/>
                      <a:pt x="215325" y="502306"/>
                    </a:cubicBezTo>
                    <a:lnTo>
                      <a:pt x="216219" y="502306"/>
                    </a:lnTo>
                    <a:cubicBezTo>
                      <a:pt x="216275" y="502306"/>
                      <a:pt x="216331" y="502306"/>
                      <a:pt x="216387" y="502250"/>
                    </a:cubicBezTo>
                    <a:cubicBezTo>
                      <a:pt x="216443" y="502194"/>
                      <a:pt x="216443" y="502138"/>
                      <a:pt x="216443" y="502082"/>
                    </a:cubicBezTo>
                    <a:lnTo>
                      <a:pt x="216666" y="502082"/>
                    </a:lnTo>
                    <a:cubicBezTo>
                      <a:pt x="216722" y="502082"/>
                      <a:pt x="216778" y="502082"/>
                      <a:pt x="216834" y="502027"/>
                    </a:cubicBezTo>
                    <a:cubicBezTo>
                      <a:pt x="216890" y="501971"/>
                      <a:pt x="216890" y="501915"/>
                      <a:pt x="216890" y="501859"/>
                    </a:cubicBezTo>
                    <a:lnTo>
                      <a:pt x="217113" y="501636"/>
                    </a:lnTo>
                    <a:cubicBezTo>
                      <a:pt x="217113" y="501580"/>
                      <a:pt x="217113" y="501525"/>
                      <a:pt x="217169" y="501469"/>
                    </a:cubicBezTo>
                    <a:cubicBezTo>
                      <a:pt x="217225" y="501414"/>
                      <a:pt x="217281" y="501414"/>
                      <a:pt x="217336" y="501414"/>
                    </a:cubicBezTo>
                    <a:lnTo>
                      <a:pt x="217336" y="501191"/>
                    </a:lnTo>
                    <a:cubicBezTo>
                      <a:pt x="217336" y="501135"/>
                      <a:pt x="217336" y="501079"/>
                      <a:pt x="217392" y="501023"/>
                    </a:cubicBezTo>
                    <a:cubicBezTo>
                      <a:pt x="217448" y="500967"/>
                      <a:pt x="217504" y="500967"/>
                      <a:pt x="217560" y="500967"/>
                    </a:cubicBezTo>
                    <a:lnTo>
                      <a:pt x="217560" y="498961"/>
                    </a:lnTo>
                    <a:cubicBezTo>
                      <a:pt x="217560" y="498905"/>
                      <a:pt x="217560" y="498849"/>
                      <a:pt x="217504" y="498793"/>
                    </a:cubicBezTo>
                    <a:cubicBezTo>
                      <a:pt x="217448" y="498738"/>
                      <a:pt x="217392" y="498738"/>
                      <a:pt x="217336" y="498738"/>
                    </a:cubicBezTo>
                    <a:lnTo>
                      <a:pt x="217113" y="498514"/>
                    </a:lnTo>
                    <a:cubicBezTo>
                      <a:pt x="217113" y="498459"/>
                      <a:pt x="217113" y="498403"/>
                      <a:pt x="217057" y="498348"/>
                    </a:cubicBezTo>
                    <a:cubicBezTo>
                      <a:pt x="217001" y="498291"/>
                      <a:pt x="216945" y="498291"/>
                      <a:pt x="216890" y="498291"/>
                    </a:cubicBezTo>
                    <a:cubicBezTo>
                      <a:pt x="216834" y="498291"/>
                      <a:pt x="216778" y="498291"/>
                      <a:pt x="216722" y="498236"/>
                    </a:cubicBezTo>
                    <a:cubicBezTo>
                      <a:pt x="216666" y="498180"/>
                      <a:pt x="216666" y="498124"/>
                      <a:pt x="216666" y="498069"/>
                    </a:cubicBezTo>
                    <a:lnTo>
                      <a:pt x="216443" y="497846"/>
                    </a:lnTo>
                    <a:lnTo>
                      <a:pt x="215549" y="497846"/>
                    </a:lnTo>
                    <a:cubicBezTo>
                      <a:pt x="209067" y="496675"/>
                      <a:pt x="202753" y="494556"/>
                      <a:pt x="196885" y="491658"/>
                    </a:cubicBezTo>
                    <a:lnTo>
                      <a:pt x="189789" y="487643"/>
                    </a:lnTo>
                    <a:cubicBezTo>
                      <a:pt x="174478" y="478389"/>
                      <a:pt x="162409" y="464563"/>
                      <a:pt x="155312" y="448117"/>
                    </a:cubicBezTo>
                    <a:cubicBezTo>
                      <a:pt x="147769" y="429888"/>
                      <a:pt x="149110" y="411937"/>
                      <a:pt x="159335" y="397721"/>
                    </a:cubicBezTo>
                    <a:cubicBezTo>
                      <a:pt x="181575" y="366668"/>
                      <a:pt x="220745" y="376424"/>
                      <a:pt x="236782" y="381944"/>
                    </a:cubicBezTo>
                    <a:cubicBezTo>
                      <a:pt x="237341" y="382222"/>
                      <a:pt x="237956" y="382390"/>
                      <a:pt x="238570" y="382390"/>
                    </a:cubicBezTo>
                    <a:cubicBezTo>
                      <a:pt x="239911" y="382390"/>
                      <a:pt x="241029" y="381275"/>
                      <a:pt x="241029" y="379937"/>
                    </a:cubicBezTo>
                    <a:cubicBezTo>
                      <a:pt x="240973" y="378766"/>
                      <a:pt x="240191" y="377763"/>
                      <a:pt x="239017" y="377484"/>
                    </a:cubicBezTo>
                    <a:cubicBezTo>
                      <a:pt x="238794" y="377484"/>
                      <a:pt x="238794" y="377261"/>
                      <a:pt x="238347" y="377261"/>
                    </a:cubicBezTo>
                    <a:cubicBezTo>
                      <a:pt x="227450" y="373247"/>
                      <a:pt x="215939" y="371128"/>
                      <a:pt x="204317" y="371017"/>
                    </a:cubicBezTo>
                    <a:cubicBezTo>
                      <a:pt x="194818" y="370849"/>
                      <a:pt x="185375" y="372856"/>
                      <a:pt x="176713" y="376815"/>
                    </a:cubicBezTo>
                    <a:cubicBezTo>
                      <a:pt x="177831" y="372968"/>
                      <a:pt x="178669" y="369010"/>
                      <a:pt x="179396" y="365051"/>
                    </a:cubicBezTo>
                    <a:cubicBezTo>
                      <a:pt x="211861" y="356633"/>
                      <a:pt x="227227" y="340188"/>
                      <a:pt x="234379" y="328202"/>
                    </a:cubicBezTo>
                    <a:cubicBezTo>
                      <a:pt x="239129" y="320564"/>
                      <a:pt x="241811" y="311868"/>
                      <a:pt x="242146" y="302891"/>
                    </a:cubicBezTo>
                    <a:cubicBezTo>
                      <a:pt x="242817" y="301610"/>
                      <a:pt x="243431" y="300272"/>
                      <a:pt x="243934" y="298878"/>
                    </a:cubicBezTo>
                    <a:cubicBezTo>
                      <a:pt x="249522" y="286445"/>
                      <a:pt x="255725" y="268272"/>
                      <a:pt x="254830" y="250265"/>
                    </a:cubicBezTo>
                    <a:cubicBezTo>
                      <a:pt x="254719" y="248927"/>
                      <a:pt x="253489" y="247923"/>
                      <a:pt x="252148" y="248035"/>
                    </a:cubicBezTo>
                    <a:cubicBezTo>
                      <a:pt x="250807" y="248146"/>
                      <a:pt x="249801" y="249372"/>
                      <a:pt x="249913" y="250711"/>
                    </a:cubicBezTo>
                    <a:cubicBezTo>
                      <a:pt x="250807" y="270000"/>
                      <a:pt x="242817" y="290905"/>
                      <a:pt x="235888" y="304676"/>
                    </a:cubicBezTo>
                    <a:lnTo>
                      <a:pt x="228791" y="316662"/>
                    </a:lnTo>
                    <a:lnTo>
                      <a:pt x="228791" y="316216"/>
                    </a:lnTo>
                    <a:cubicBezTo>
                      <a:pt x="228680" y="312425"/>
                      <a:pt x="228736" y="308634"/>
                      <a:pt x="229015" y="304899"/>
                    </a:cubicBezTo>
                    <a:cubicBezTo>
                      <a:pt x="229127" y="303617"/>
                      <a:pt x="228289" y="302446"/>
                      <a:pt x="227003" y="302223"/>
                    </a:cubicBezTo>
                    <a:cubicBezTo>
                      <a:pt x="225774" y="302000"/>
                      <a:pt x="224545" y="302613"/>
                      <a:pt x="224098" y="303784"/>
                    </a:cubicBezTo>
                    <a:cubicBezTo>
                      <a:pt x="222310" y="309136"/>
                      <a:pt x="215213" y="318222"/>
                      <a:pt x="210296" y="323742"/>
                    </a:cubicBezTo>
                    <a:lnTo>
                      <a:pt x="211190" y="318836"/>
                    </a:lnTo>
                    <a:cubicBezTo>
                      <a:pt x="211414" y="317721"/>
                      <a:pt x="211861" y="316606"/>
                      <a:pt x="212084" y="315491"/>
                    </a:cubicBezTo>
                    <a:cubicBezTo>
                      <a:pt x="212363" y="314320"/>
                      <a:pt x="211805" y="313149"/>
                      <a:pt x="210743" y="312592"/>
                    </a:cubicBezTo>
                    <a:cubicBezTo>
                      <a:pt x="209625" y="312090"/>
                      <a:pt x="208284" y="312425"/>
                      <a:pt x="207614" y="313484"/>
                    </a:cubicBezTo>
                    <a:cubicBezTo>
                      <a:pt x="204708" y="317721"/>
                      <a:pt x="191577" y="323240"/>
                      <a:pt x="180457" y="327700"/>
                    </a:cubicBezTo>
                    <a:cubicBezTo>
                      <a:pt x="180234" y="327700"/>
                      <a:pt x="180010" y="327923"/>
                      <a:pt x="179787" y="327923"/>
                    </a:cubicBezTo>
                    <a:cubicBezTo>
                      <a:pt x="179005" y="328202"/>
                      <a:pt x="178278" y="328480"/>
                      <a:pt x="177552" y="328815"/>
                    </a:cubicBezTo>
                    <a:cubicBezTo>
                      <a:pt x="172411" y="330822"/>
                      <a:pt x="167550" y="332829"/>
                      <a:pt x="163750" y="334613"/>
                    </a:cubicBezTo>
                    <a:cubicBezTo>
                      <a:pt x="149724" y="341024"/>
                      <a:pt x="141063" y="360146"/>
                      <a:pt x="139946" y="365051"/>
                    </a:cubicBezTo>
                    <a:cubicBezTo>
                      <a:pt x="139275" y="367728"/>
                      <a:pt x="140616" y="370404"/>
                      <a:pt x="141957" y="373916"/>
                    </a:cubicBezTo>
                    <a:cubicBezTo>
                      <a:pt x="144193" y="379267"/>
                      <a:pt x="147098" y="385902"/>
                      <a:pt x="143969" y="393205"/>
                    </a:cubicBezTo>
                    <a:cubicBezTo>
                      <a:pt x="138605" y="405191"/>
                      <a:pt x="125921" y="408090"/>
                      <a:pt x="120612" y="408535"/>
                    </a:cubicBezTo>
                    <a:cubicBezTo>
                      <a:pt x="120165" y="404522"/>
                      <a:pt x="119271" y="394766"/>
                      <a:pt x="118153" y="371240"/>
                    </a:cubicBezTo>
                    <a:cubicBezTo>
                      <a:pt x="116812" y="344369"/>
                      <a:pt x="148663" y="308857"/>
                      <a:pt x="165761" y="289790"/>
                    </a:cubicBezTo>
                    <a:cubicBezTo>
                      <a:pt x="169338" y="285554"/>
                      <a:pt x="172411" y="282488"/>
                      <a:pt x="174199" y="280034"/>
                    </a:cubicBezTo>
                    <a:cubicBezTo>
                      <a:pt x="181742" y="270502"/>
                      <a:pt x="190236" y="259407"/>
                      <a:pt x="177775" y="228969"/>
                    </a:cubicBezTo>
                    <a:cubicBezTo>
                      <a:pt x="165985" y="200091"/>
                      <a:pt x="133073" y="187882"/>
                      <a:pt x="79877" y="171269"/>
                    </a:cubicBezTo>
                    <a:cubicBezTo>
                      <a:pt x="54341" y="163018"/>
                      <a:pt x="34058" y="143394"/>
                      <a:pt x="24894" y="118196"/>
                    </a:cubicBezTo>
                    <a:cubicBezTo>
                      <a:pt x="19976" y="104203"/>
                      <a:pt x="19976" y="90656"/>
                      <a:pt x="24670" y="80008"/>
                    </a:cubicBezTo>
                    <a:cubicBezTo>
                      <a:pt x="28973" y="79395"/>
                      <a:pt x="33108" y="77834"/>
                      <a:pt x="36684" y="75325"/>
                    </a:cubicBezTo>
                    <a:cubicBezTo>
                      <a:pt x="40428" y="72984"/>
                      <a:pt x="43389" y="69582"/>
                      <a:pt x="45121" y="65569"/>
                    </a:cubicBezTo>
                    <a:cubicBezTo>
                      <a:pt x="62276" y="62001"/>
                      <a:pt x="90271" y="62670"/>
                      <a:pt x="127653" y="67352"/>
                    </a:cubicBezTo>
                    <a:cubicBezTo>
                      <a:pt x="133855" y="68245"/>
                      <a:pt x="140114" y="68914"/>
                      <a:pt x="146092" y="70029"/>
                    </a:cubicBezTo>
                    <a:cubicBezTo>
                      <a:pt x="142293" y="82683"/>
                      <a:pt x="128715" y="139715"/>
                      <a:pt x="176769" y="169708"/>
                    </a:cubicBezTo>
                    <a:cubicBezTo>
                      <a:pt x="225942" y="200537"/>
                      <a:pt x="270867" y="173945"/>
                      <a:pt x="278914" y="168815"/>
                    </a:cubicBezTo>
                    <a:cubicBezTo>
                      <a:pt x="298862" y="214976"/>
                      <a:pt x="313949" y="263143"/>
                      <a:pt x="323839" y="312425"/>
                    </a:cubicBezTo>
                    <a:cubicBezTo>
                      <a:pt x="343397" y="406752"/>
                      <a:pt x="346749" y="468912"/>
                      <a:pt x="345855" y="488703"/>
                    </a:cubicBezTo>
                    <a:cubicBezTo>
                      <a:pt x="345744" y="489483"/>
                      <a:pt x="346135" y="490264"/>
                      <a:pt x="346749" y="490709"/>
                    </a:cubicBezTo>
                    <a:cubicBezTo>
                      <a:pt x="347196" y="490988"/>
                      <a:pt x="347755" y="491156"/>
                      <a:pt x="348314" y="491156"/>
                    </a:cubicBezTo>
                    <a:lnTo>
                      <a:pt x="348984" y="491156"/>
                    </a:lnTo>
                    <a:cubicBezTo>
                      <a:pt x="374577" y="483407"/>
                      <a:pt x="396369" y="463169"/>
                      <a:pt x="412629" y="433009"/>
                    </a:cubicBezTo>
                    <a:cubicBezTo>
                      <a:pt x="412853" y="432786"/>
                      <a:pt x="413970" y="430556"/>
                      <a:pt x="415535" y="427435"/>
                    </a:cubicBezTo>
                    <a:cubicBezTo>
                      <a:pt x="425090" y="410320"/>
                      <a:pt x="435315" y="398779"/>
                      <a:pt x="448223" y="390585"/>
                    </a:cubicBezTo>
                    <a:cubicBezTo>
                      <a:pt x="465154" y="379714"/>
                      <a:pt x="464037" y="367281"/>
                      <a:pt x="464037" y="366836"/>
                    </a:cubicBezTo>
                    <a:lnTo>
                      <a:pt x="464037" y="366613"/>
                    </a:lnTo>
                    <a:cubicBezTo>
                      <a:pt x="464037" y="366390"/>
                      <a:pt x="464037" y="366390"/>
                      <a:pt x="463813" y="366166"/>
                    </a:cubicBezTo>
                    <a:lnTo>
                      <a:pt x="463590" y="365944"/>
                    </a:lnTo>
                    <a:lnTo>
                      <a:pt x="463366" y="365721"/>
                    </a:lnTo>
                    <a:cubicBezTo>
                      <a:pt x="463310" y="365721"/>
                      <a:pt x="463254" y="365721"/>
                      <a:pt x="463198" y="365665"/>
                    </a:cubicBezTo>
                    <a:cubicBezTo>
                      <a:pt x="463143" y="365609"/>
                      <a:pt x="463143" y="365553"/>
                      <a:pt x="463143" y="365498"/>
                    </a:cubicBezTo>
                    <a:lnTo>
                      <a:pt x="461578" y="365498"/>
                    </a:lnTo>
                    <a:cubicBezTo>
                      <a:pt x="461522" y="365498"/>
                      <a:pt x="461466" y="365498"/>
                      <a:pt x="461410" y="365553"/>
                    </a:cubicBezTo>
                    <a:cubicBezTo>
                      <a:pt x="461355" y="365609"/>
                      <a:pt x="461355" y="365665"/>
                      <a:pt x="461355" y="365721"/>
                    </a:cubicBezTo>
                    <a:lnTo>
                      <a:pt x="461131" y="365944"/>
                    </a:lnTo>
                    <a:cubicBezTo>
                      <a:pt x="461075" y="365944"/>
                      <a:pt x="461019" y="365944"/>
                      <a:pt x="460963" y="366000"/>
                    </a:cubicBezTo>
                    <a:cubicBezTo>
                      <a:pt x="460908" y="366055"/>
                      <a:pt x="460908" y="366111"/>
                      <a:pt x="460908" y="366166"/>
                    </a:cubicBezTo>
                    <a:cubicBezTo>
                      <a:pt x="455934" y="370181"/>
                      <a:pt x="450291" y="373247"/>
                      <a:pt x="444200" y="375254"/>
                    </a:cubicBezTo>
                    <a:cubicBezTo>
                      <a:pt x="431069" y="379491"/>
                      <a:pt x="419279" y="376592"/>
                      <a:pt x="409053" y="367059"/>
                    </a:cubicBezTo>
                    <a:cubicBezTo>
                      <a:pt x="396816" y="355519"/>
                      <a:pt x="399274" y="336619"/>
                      <a:pt x="407265" y="322905"/>
                    </a:cubicBezTo>
                    <a:cubicBezTo>
                      <a:pt x="416596" y="306683"/>
                      <a:pt x="436210" y="293359"/>
                      <a:pt x="458225" y="300048"/>
                    </a:cubicBezTo>
                    <a:cubicBezTo>
                      <a:pt x="474709" y="304955"/>
                      <a:pt x="482700" y="319784"/>
                      <a:pt x="486723" y="331323"/>
                    </a:cubicBezTo>
                    <a:cubicBezTo>
                      <a:pt x="497452" y="364327"/>
                      <a:pt x="488567" y="413386"/>
                      <a:pt x="464763" y="446891"/>
                    </a:cubicBezTo>
                    <a:lnTo>
                      <a:pt x="464763" y="446891"/>
                    </a:lnTo>
                    <a:close/>
                  </a:path>
                </a:pathLst>
              </a:custGeom>
              <a:solidFill>
                <a:srgbClr val="191919"/>
              </a:solidFill>
              <a:ln w="558" cap="flat">
                <a:noFill/>
                <a:prstDash val="solid"/>
                <a:miter/>
              </a:ln>
            </p:spPr>
            <p:txBody>
              <a:bodyPr rtlCol="0" anchor="ctr"/>
              <a:lstStyle/>
              <a:p>
                <a:endParaRPr lang="fr-FR"/>
              </a:p>
            </p:txBody>
          </p:sp>
          <p:sp>
            <p:nvSpPr>
              <p:cNvPr id="4853" name="Forme libre 4852">
                <a:extLst>
                  <a:ext uri="{FF2B5EF4-FFF2-40B4-BE49-F238E27FC236}">
                    <a16:creationId xmlns:a16="http://schemas.microsoft.com/office/drawing/2014/main" id="{63027D47-E026-6647-3E64-DBF6D1449B44}"/>
                  </a:ext>
                </a:extLst>
              </p:cNvPr>
              <p:cNvSpPr/>
              <p:nvPr/>
            </p:nvSpPr>
            <p:spPr>
              <a:xfrm>
                <a:off x="3432571" y="14667266"/>
                <a:ext cx="55207" cy="37964"/>
              </a:xfrm>
              <a:custGeom>
                <a:avLst/>
                <a:gdLst>
                  <a:gd name="connsiteX0" fmla="*/ 7666 w 55207"/>
                  <a:gd name="connsiteY0" fmla="*/ -6979 h 37964"/>
                  <a:gd name="connsiteX1" fmla="*/ 10572 w 55207"/>
                  <a:gd name="connsiteY1" fmla="*/ -9878 h 37964"/>
                  <a:gd name="connsiteX2" fmla="*/ 7666 w 55207"/>
                  <a:gd name="connsiteY2" fmla="*/ -12777 h 37964"/>
                  <a:gd name="connsiteX3" fmla="*/ 7666 w 55207"/>
                  <a:gd name="connsiteY3" fmla="*/ -12777 h 37964"/>
                  <a:gd name="connsiteX4" fmla="*/ 4761 w 55207"/>
                  <a:gd name="connsiteY4" fmla="*/ -9878 h 37964"/>
                  <a:gd name="connsiteX5" fmla="*/ 7666 w 55207"/>
                  <a:gd name="connsiteY5" fmla="*/ -6979 h 37964"/>
                  <a:gd name="connsiteX6" fmla="*/ 123 w 55207"/>
                  <a:gd name="connsiteY6" fmla="*/ 1495 h 37964"/>
                  <a:gd name="connsiteX7" fmla="*/ 3252 w 55207"/>
                  <a:gd name="connsiteY7" fmla="*/ -1627 h 37964"/>
                  <a:gd name="connsiteX8" fmla="*/ 123 w 55207"/>
                  <a:gd name="connsiteY8" fmla="*/ -4749 h 37964"/>
                  <a:gd name="connsiteX9" fmla="*/ 123 w 55207"/>
                  <a:gd name="connsiteY9" fmla="*/ -4749 h 37964"/>
                  <a:gd name="connsiteX10" fmla="*/ -3006 w 55207"/>
                  <a:gd name="connsiteY10" fmla="*/ -1627 h 37964"/>
                  <a:gd name="connsiteX11" fmla="*/ 123 w 55207"/>
                  <a:gd name="connsiteY11" fmla="*/ 1495 h 37964"/>
                  <a:gd name="connsiteX12" fmla="*/ 9008 w 55207"/>
                  <a:gd name="connsiteY12" fmla="*/ 8576 h 37964"/>
                  <a:gd name="connsiteX13" fmla="*/ 11243 w 55207"/>
                  <a:gd name="connsiteY13" fmla="*/ 6346 h 37964"/>
                  <a:gd name="connsiteX14" fmla="*/ 9008 w 55207"/>
                  <a:gd name="connsiteY14" fmla="*/ 4116 h 37964"/>
                  <a:gd name="connsiteX15" fmla="*/ 6773 w 55207"/>
                  <a:gd name="connsiteY15" fmla="*/ 6346 h 37964"/>
                  <a:gd name="connsiteX16" fmla="*/ 9008 w 55207"/>
                  <a:gd name="connsiteY16" fmla="*/ 8576 h 37964"/>
                  <a:gd name="connsiteX17" fmla="*/ 35046 w 55207"/>
                  <a:gd name="connsiteY17" fmla="*/ 3056 h 37964"/>
                  <a:gd name="connsiteX18" fmla="*/ 38176 w 55207"/>
                  <a:gd name="connsiteY18" fmla="*/ -66 h 37964"/>
                  <a:gd name="connsiteX19" fmla="*/ 35046 w 55207"/>
                  <a:gd name="connsiteY19" fmla="*/ -3188 h 37964"/>
                  <a:gd name="connsiteX20" fmla="*/ 35046 w 55207"/>
                  <a:gd name="connsiteY20" fmla="*/ -3188 h 37964"/>
                  <a:gd name="connsiteX21" fmla="*/ 31918 w 55207"/>
                  <a:gd name="connsiteY21" fmla="*/ -66 h 37964"/>
                  <a:gd name="connsiteX22" fmla="*/ 35046 w 55207"/>
                  <a:gd name="connsiteY22" fmla="*/ 3056 h 37964"/>
                  <a:gd name="connsiteX23" fmla="*/ 25939 w 55207"/>
                  <a:gd name="connsiteY23" fmla="*/ -9599 h 37964"/>
                  <a:gd name="connsiteX24" fmla="*/ 29068 w 55207"/>
                  <a:gd name="connsiteY24" fmla="*/ -12721 h 37964"/>
                  <a:gd name="connsiteX25" fmla="*/ 25939 w 55207"/>
                  <a:gd name="connsiteY25" fmla="*/ -15843 h 37964"/>
                  <a:gd name="connsiteX26" fmla="*/ 25939 w 55207"/>
                  <a:gd name="connsiteY26" fmla="*/ -15843 h 37964"/>
                  <a:gd name="connsiteX27" fmla="*/ 22809 w 55207"/>
                  <a:gd name="connsiteY27" fmla="*/ -12721 h 37964"/>
                  <a:gd name="connsiteX28" fmla="*/ 25939 w 55207"/>
                  <a:gd name="connsiteY28" fmla="*/ -9599 h 37964"/>
                  <a:gd name="connsiteX29" fmla="*/ 18786 w 55207"/>
                  <a:gd name="connsiteY29" fmla="*/ -66 h 37964"/>
                  <a:gd name="connsiteX30" fmla="*/ 21915 w 55207"/>
                  <a:gd name="connsiteY30" fmla="*/ -3188 h 37964"/>
                  <a:gd name="connsiteX31" fmla="*/ 18786 w 55207"/>
                  <a:gd name="connsiteY31" fmla="*/ -6310 h 37964"/>
                  <a:gd name="connsiteX32" fmla="*/ 18786 w 55207"/>
                  <a:gd name="connsiteY32" fmla="*/ -6310 h 37964"/>
                  <a:gd name="connsiteX33" fmla="*/ 15657 w 55207"/>
                  <a:gd name="connsiteY33" fmla="*/ -3188 h 37964"/>
                  <a:gd name="connsiteX34" fmla="*/ 18786 w 55207"/>
                  <a:gd name="connsiteY34" fmla="*/ -66 h 37964"/>
                  <a:gd name="connsiteX35" fmla="*/ 23927 w 55207"/>
                  <a:gd name="connsiteY35" fmla="*/ 13704 h 37964"/>
                  <a:gd name="connsiteX36" fmla="*/ 26833 w 55207"/>
                  <a:gd name="connsiteY36" fmla="*/ 10805 h 37964"/>
                  <a:gd name="connsiteX37" fmla="*/ 23927 w 55207"/>
                  <a:gd name="connsiteY37" fmla="*/ 7906 h 37964"/>
                  <a:gd name="connsiteX38" fmla="*/ 23927 w 55207"/>
                  <a:gd name="connsiteY38" fmla="*/ 7906 h 37964"/>
                  <a:gd name="connsiteX39" fmla="*/ 21021 w 55207"/>
                  <a:gd name="connsiteY39" fmla="*/ 10805 h 37964"/>
                  <a:gd name="connsiteX40" fmla="*/ 23927 w 55207"/>
                  <a:gd name="connsiteY40" fmla="*/ 13704 h 37964"/>
                  <a:gd name="connsiteX41" fmla="*/ 34600 w 55207"/>
                  <a:gd name="connsiteY41" fmla="*/ 19447 h 37964"/>
                  <a:gd name="connsiteX42" fmla="*/ 37282 w 55207"/>
                  <a:gd name="connsiteY42" fmla="*/ 16770 h 37964"/>
                  <a:gd name="connsiteX43" fmla="*/ 34600 w 55207"/>
                  <a:gd name="connsiteY43" fmla="*/ 14094 h 37964"/>
                  <a:gd name="connsiteX44" fmla="*/ 31918 w 55207"/>
                  <a:gd name="connsiteY44" fmla="*/ 16770 h 37964"/>
                  <a:gd name="connsiteX45" fmla="*/ 34600 w 55207"/>
                  <a:gd name="connsiteY45" fmla="*/ 19447 h 37964"/>
                  <a:gd name="connsiteX46" fmla="*/ 34600 w 55207"/>
                  <a:gd name="connsiteY46" fmla="*/ 19447 h 37964"/>
                  <a:gd name="connsiteX47" fmla="*/ 9455 w 55207"/>
                  <a:gd name="connsiteY47" fmla="*/ 22122 h 37964"/>
                  <a:gd name="connsiteX48" fmla="*/ 12360 w 55207"/>
                  <a:gd name="connsiteY48" fmla="*/ 19223 h 37964"/>
                  <a:gd name="connsiteX49" fmla="*/ 9455 w 55207"/>
                  <a:gd name="connsiteY49" fmla="*/ 16324 h 37964"/>
                  <a:gd name="connsiteX50" fmla="*/ 9455 w 55207"/>
                  <a:gd name="connsiteY50" fmla="*/ 16324 h 37964"/>
                  <a:gd name="connsiteX51" fmla="*/ 6549 w 55207"/>
                  <a:gd name="connsiteY51" fmla="*/ 19223 h 37964"/>
                  <a:gd name="connsiteX52" fmla="*/ 9455 w 55207"/>
                  <a:gd name="connsiteY52" fmla="*/ 22122 h 37964"/>
                  <a:gd name="connsiteX53" fmla="*/ 49295 w 55207"/>
                  <a:gd name="connsiteY53" fmla="*/ -6087 h 37964"/>
                  <a:gd name="connsiteX54" fmla="*/ 52201 w 55207"/>
                  <a:gd name="connsiteY54" fmla="*/ -8985 h 37964"/>
                  <a:gd name="connsiteX55" fmla="*/ 49295 w 55207"/>
                  <a:gd name="connsiteY55" fmla="*/ -11885 h 37964"/>
                  <a:gd name="connsiteX56" fmla="*/ 49295 w 55207"/>
                  <a:gd name="connsiteY56" fmla="*/ -11885 h 37964"/>
                  <a:gd name="connsiteX57" fmla="*/ 46390 w 55207"/>
                  <a:gd name="connsiteY57" fmla="*/ -8985 h 37964"/>
                  <a:gd name="connsiteX58" fmla="*/ 49295 w 55207"/>
                  <a:gd name="connsiteY58" fmla="*/ -6087 h 37964"/>
                  <a:gd name="connsiteX59" fmla="*/ 45719 w 55207"/>
                  <a:gd name="connsiteY59" fmla="*/ 13481 h 37964"/>
                  <a:gd name="connsiteX60" fmla="*/ 48625 w 55207"/>
                  <a:gd name="connsiteY60" fmla="*/ 10582 h 37964"/>
                  <a:gd name="connsiteX61" fmla="*/ 45719 w 55207"/>
                  <a:gd name="connsiteY61" fmla="*/ 7683 h 37964"/>
                  <a:gd name="connsiteX62" fmla="*/ 45719 w 55207"/>
                  <a:gd name="connsiteY62" fmla="*/ 7683 h 37964"/>
                  <a:gd name="connsiteX63" fmla="*/ 42814 w 55207"/>
                  <a:gd name="connsiteY63" fmla="*/ 10582 h 37964"/>
                  <a:gd name="connsiteX64" fmla="*/ 45719 w 55207"/>
                  <a:gd name="connsiteY64" fmla="*/ 13481 h 37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55207" h="37964">
                    <a:moveTo>
                      <a:pt x="7666" y="-6979"/>
                    </a:moveTo>
                    <a:cubicBezTo>
                      <a:pt x="9287" y="-6979"/>
                      <a:pt x="10572" y="-8261"/>
                      <a:pt x="10572" y="-9878"/>
                    </a:cubicBezTo>
                    <a:cubicBezTo>
                      <a:pt x="10572" y="-11494"/>
                      <a:pt x="9287" y="-12777"/>
                      <a:pt x="7666" y="-12777"/>
                    </a:cubicBezTo>
                    <a:cubicBezTo>
                      <a:pt x="7666" y="-12777"/>
                      <a:pt x="7666" y="-12777"/>
                      <a:pt x="7666" y="-12777"/>
                    </a:cubicBezTo>
                    <a:cubicBezTo>
                      <a:pt x="6046" y="-12777"/>
                      <a:pt x="4761" y="-11494"/>
                      <a:pt x="4761" y="-9878"/>
                    </a:cubicBezTo>
                    <a:cubicBezTo>
                      <a:pt x="4761" y="-8261"/>
                      <a:pt x="6102" y="-6979"/>
                      <a:pt x="7666" y="-6979"/>
                    </a:cubicBezTo>
                    <a:close/>
                    <a:moveTo>
                      <a:pt x="123" y="1495"/>
                    </a:moveTo>
                    <a:cubicBezTo>
                      <a:pt x="1855" y="1495"/>
                      <a:pt x="3252" y="101"/>
                      <a:pt x="3252" y="-1627"/>
                    </a:cubicBezTo>
                    <a:cubicBezTo>
                      <a:pt x="3252" y="-3355"/>
                      <a:pt x="1855" y="-4749"/>
                      <a:pt x="123" y="-4749"/>
                    </a:cubicBezTo>
                    <a:cubicBezTo>
                      <a:pt x="123" y="-4749"/>
                      <a:pt x="123" y="-4749"/>
                      <a:pt x="123" y="-4749"/>
                    </a:cubicBezTo>
                    <a:cubicBezTo>
                      <a:pt x="-1609" y="-4749"/>
                      <a:pt x="-3006" y="-3355"/>
                      <a:pt x="-3006" y="-1627"/>
                    </a:cubicBezTo>
                    <a:cubicBezTo>
                      <a:pt x="-3006" y="101"/>
                      <a:pt x="-1609" y="1495"/>
                      <a:pt x="123" y="1495"/>
                    </a:cubicBezTo>
                    <a:close/>
                    <a:moveTo>
                      <a:pt x="9008" y="8576"/>
                    </a:moveTo>
                    <a:cubicBezTo>
                      <a:pt x="10237" y="8576"/>
                      <a:pt x="11243" y="7572"/>
                      <a:pt x="11243" y="6346"/>
                    </a:cubicBezTo>
                    <a:cubicBezTo>
                      <a:pt x="11243" y="5118"/>
                      <a:pt x="10237" y="4116"/>
                      <a:pt x="9008" y="4116"/>
                    </a:cubicBezTo>
                    <a:cubicBezTo>
                      <a:pt x="7778" y="4116"/>
                      <a:pt x="6773" y="5118"/>
                      <a:pt x="6773" y="6346"/>
                    </a:cubicBezTo>
                    <a:cubicBezTo>
                      <a:pt x="6773" y="7572"/>
                      <a:pt x="7778" y="8576"/>
                      <a:pt x="9008" y="8576"/>
                    </a:cubicBezTo>
                    <a:close/>
                    <a:moveTo>
                      <a:pt x="35046" y="3056"/>
                    </a:moveTo>
                    <a:cubicBezTo>
                      <a:pt x="36779" y="3056"/>
                      <a:pt x="38176" y="1662"/>
                      <a:pt x="38176" y="-66"/>
                    </a:cubicBezTo>
                    <a:cubicBezTo>
                      <a:pt x="38176" y="-1795"/>
                      <a:pt x="36779" y="-3188"/>
                      <a:pt x="35046" y="-3188"/>
                    </a:cubicBezTo>
                    <a:cubicBezTo>
                      <a:pt x="35046" y="-3188"/>
                      <a:pt x="35046" y="-3188"/>
                      <a:pt x="35046" y="-3188"/>
                    </a:cubicBezTo>
                    <a:cubicBezTo>
                      <a:pt x="33314" y="-3188"/>
                      <a:pt x="31918" y="-1795"/>
                      <a:pt x="31918" y="-66"/>
                    </a:cubicBezTo>
                    <a:cubicBezTo>
                      <a:pt x="31918" y="1662"/>
                      <a:pt x="33314" y="3056"/>
                      <a:pt x="35046" y="3056"/>
                    </a:cubicBezTo>
                    <a:close/>
                    <a:moveTo>
                      <a:pt x="25939" y="-9599"/>
                    </a:moveTo>
                    <a:cubicBezTo>
                      <a:pt x="27671" y="-9599"/>
                      <a:pt x="29068" y="-10993"/>
                      <a:pt x="29068" y="-12721"/>
                    </a:cubicBezTo>
                    <a:cubicBezTo>
                      <a:pt x="29068" y="-14449"/>
                      <a:pt x="27671" y="-15843"/>
                      <a:pt x="25939" y="-15843"/>
                    </a:cubicBezTo>
                    <a:cubicBezTo>
                      <a:pt x="25939" y="-15843"/>
                      <a:pt x="25939" y="-15843"/>
                      <a:pt x="25939" y="-15843"/>
                    </a:cubicBezTo>
                    <a:cubicBezTo>
                      <a:pt x="24206" y="-15843"/>
                      <a:pt x="22809" y="-14449"/>
                      <a:pt x="22809" y="-12721"/>
                    </a:cubicBezTo>
                    <a:cubicBezTo>
                      <a:pt x="22809" y="-10993"/>
                      <a:pt x="24206" y="-9599"/>
                      <a:pt x="25939" y="-9599"/>
                    </a:cubicBezTo>
                    <a:close/>
                    <a:moveTo>
                      <a:pt x="18786" y="-66"/>
                    </a:moveTo>
                    <a:cubicBezTo>
                      <a:pt x="20518" y="-66"/>
                      <a:pt x="21915" y="-1459"/>
                      <a:pt x="21915" y="-3188"/>
                    </a:cubicBezTo>
                    <a:cubicBezTo>
                      <a:pt x="21915" y="-4916"/>
                      <a:pt x="20518" y="-6310"/>
                      <a:pt x="18786" y="-6310"/>
                    </a:cubicBezTo>
                    <a:cubicBezTo>
                      <a:pt x="18786" y="-6310"/>
                      <a:pt x="18786" y="-6310"/>
                      <a:pt x="18786" y="-6310"/>
                    </a:cubicBezTo>
                    <a:cubicBezTo>
                      <a:pt x="17054" y="-6310"/>
                      <a:pt x="15657" y="-4916"/>
                      <a:pt x="15657" y="-3188"/>
                    </a:cubicBezTo>
                    <a:cubicBezTo>
                      <a:pt x="15657" y="-1459"/>
                      <a:pt x="17054" y="-66"/>
                      <a:pt x="18786" y="-66"/>
                    </a:cubicBezTo>
                    <a:close/>
                    <a:moveTo>
                      <a:pt x="23927" y="13704"/>
                    </a:moveTo>
                    <a:cubicBezTo>
                      <a:pt x="25547" y="13704"/>
                      <a:pt x="26833" y="12421"/>
                      <a:pt x="26833" y="10805"/>
                    </a:cubicBezTo>
                    <a:cubicBezTo>
                      <a:pt x="26833" y="9189"/>
                      <a:pt x="25547" y="7906"/>
                      <a:pt x="23927" y="7906"/>
                    </a:cubicBezTo>
                    <a:cubicBezTo>
                      <a:pt x="23927" y="7906"/>
                      <a:pt x="23927" y="7906"/>
                      <a:pt x="23927" y="7906"/>
                    </a:cubicBezTo>
                    <a:cubicBezTo>
                      <a:pt x="22306" y="7906"/>
                      <a:pt x="21021" y="9189"/>
                      <a:pt x="21021" y="10805"/>
                    </a:cubicBezTo>
                    <a:cubicBezTo>
                      <a:pt x="21021" y="12421"/>
                      <a:pt x="22306" y="13704"/>
                      <a:pt x="23927" y="13704"/>
                    </a:cubicBezTo>
                    <a:close/>
                    <a:moveTo>
                      <a:pt x="34600" y="19447"/>
                    </a:moveTo>
                    <a:cubicBezTo>
                      <a:pt x="36052" y="19447"/>
                      <a:pt x="37282" y="18275"/>
                      <a:pt x="37282" y="16770"/>
                    </a:cubicBezTo>
                    <a:cubicBezTo>
                      <a:pt x="37282" y="15265"/>
                      <a:pt x="36108" y="14094"/>
                      <a:pt x="34600" y="14094"/>
                    </a:cubicBezTo>
                    <a:cubicBezTo>
                      <a:pt x="33147" y="14094"/>
                      <a:pt x="31918" y="15265"/>
                      <a:pt x="31918" y="16770"/>
                    </a:cubicBezTo>
                    <a:cubicBezTo>
                      <a:pt x="31918" y="18275"/>
                      <a:pt x="33091" y="19447"/>
                      <a:pt x="34600" y="19447"/>
                    </a:cubicBezTo>
                    <a:lnTo>
                      <a:pt x="34600" y="19447"/>
                    </a:lnTo>
                    <a:close/>
                    <a:moveTo>
                      <a:pt x="9455" y="22122"/>
                    </a:moveTo>
                    <a:cubicBezTo>
                      <a:pt x="11075" y="22122"/>
                      <a:pt x="12360" y="20840"/>
                      <a:pt x="12360" y="19223"/>
                    </a:cubicBezTo>
                    <a:cubicBezTo>
                      <a:pt x="12360" y="17606"/>
                      <a:pt x="11075" y="16324"/>
                      <a:pt x="9455" y="16324"/>
                    </a:cubicBezTo>
                    <a:cubicBezTo>
                      <a:pt x="9455" y="16324"/>
                      <a:pt x="9455" y="16324"/>
                      <a:pt x="9455" y="16324"/>
                    </a:cubicBezTo>
                    <a:cubicBezTo>
                      <a:pt x="7834" y="16324"/>
                      <a:pt x="6549" y="17606"/>
                      <a:pt x="6549" y="19223"/>
                    </a:cubicBezTo>
                    <a:cubicBezTo>
                      <a:pt x="6549" y="20840"/>
                      <a:pt x="7834" y="22122"/>
                      <a:pt x="9455" y="22122"/>
                    </a:cubicBezTo>
                    <a:close/>
                    <a:moveTo>
                      <a:pt x="49295" y="-6087"/>
                    </a:moveTo>
                    <a:cubicBezTo>
                      <a:pt x="50916" y="-6087"/>
                      <a:pt x="52201" y="-7370"/>
                      <a:pt x="52201" y="-8985"/>
                    </a:cubicBezTo>
                    <a:cubicBezTo>
                      <a:pt x="52201" y="-10602"/>
                      <a:pt x="50916" y="-11885"/>
                      <a:pt x="49295" y="-11885"/>
                    </a:cubicBezTo>
                    <a:cubicBezTo>
                      <a:pt x="49295" y="-11885"/>
                      <a:pt x="49295" y="-11885"/>
                      <a:pt x="49295" y="-11885"/>
                    </a:cubicBezTo>
                    <a:cubicBezTo>
                      <a:pt x="47675" y="-11885"/>
                      <a:pt x="46390" y="-10602"/>
                      <a:pt x="46390" y="-8985"/>
                    </a:cubicBezTo>
                    <a:cubicBezTo>
                      <a:pt x="46390" y="-7370"/>
                      <a:pt x="47675" y="-6087"/>
                      <a:pt x="49295" y="-6087"/>
                    </a:cubicBezTo>
                    <a:close/>
                    <a:moveTo>
                      <a:pt x="45719" y="13481"/>
                    </a:moveTo>
                    <a:cubicBezTo>
                      <a:pt x="47340" y="13481"/>
                      <a:pt x="48625" y="12199"/>
                      <a:pt x="48625" y="10582"/>
                    </a:cubicBezTo>
                    <a:cubicBezTo>
                      <a:pt x="48625" y="8965"/>
                      <a:pt x="47340" y="7683"/>
                      <a:pt x="45719" y="7683"/>
                    </a:cubicBezTo>
                    <a:cubicBezTo>
                      <a:pt x="45719" y="7683"/>
                      <a:pt x="45719" y="7683"/>
                      <a:pt x="45719" y="7683"/>
                    </a:cubicBezTo>
                    <a:cubicBezTo>
                      <a:pt x="44099" y="7683"/>
                      <a:pt x="42814" y="8965"/>
                      <a:pt x="42814" y="10582"/>
                    </a:cubicBezTo>
                    <a:cubicBezTo>
                      <a:pt x="42814" y="12199"/>
                      <a:pt x="44099" y="13481"/>
                      <a:pt x="45719" y="13481"/>
                    </a:cubicBezTo>
                    <a:close/>
                  </a:path>
                </a:pathLst>
              </a:custGeom>
              <a:solidFill>
                <a:srgbClr val="191919"/>
              </a:solidFill>
              <a:ln w="558" cap="flat">
                <a:noFill/>
                <a:prstDash val="solid"/>
                <a:miter/>
              </a:ln>
            </p:spPr>
            <p:txBody>
              <a:bodyPr rtlCol="0" anchor="ctr"/>
              <a:lstStyle/>
              <a:p>
                <a:endParaRPr lang="fr-FR"/>
              </a:p>
            </p:txBody>
          </p:sp>
        </p:grpSp>
        <p:sp>
          <p:nvSpPr>
            <p:cNvPr id="4848" name="Forme libre 4847">
              <a:extLst>
                <a:ext uri="{FF2B5EF4-FFF2-40B4-BE49-F238E27FC236}">
                  <a16:creationId xmlns:a16="http://schemas.microsoft.com/office/drawing/2014/main" id="{FB25EBA2-755B-A893-2ECF-C332ED0A4FF7}"/>
                </a:ext>
              </a:extLst>
            </p:cNvPr>
            <p:cNvSpPr/>
            <p:nvPr/>
          </p:nvSpPr>
          <p:spPr>
            <a:xfrm>
              <a:off x="3580759" y="14677969"/>
              <a:ext cx="44478" cy="44376"/>
            </a:xfrm>
            <a:custGeom>
              <a:avLst/>
              <a:gdLst>
                <a:gd name="connsiteX0" fmla="*/ 19053 w 44478"/>
                <a:gd name="connsiteY0" fmla="*/ 28516 h 44376"/>
                <a:gd name="connsiteX1" fmla="*/ 41292 w 44478"/>
                <a:gd name="connsiteY1" fmla="*/ 6328 h 44376"/>
                <a:gd name="connsiteX2" fmla="*/ 19053 w 44478"/>
                <a:gd name="connsiteY2" fmla="*/ -15861 h 44376"/>
                <a:gd name="connsiteX3" fmla="*/ -3187 w 44478"/>
                <a:gd name="connsiteY3" fmla="*/ 6328 h 44376"/>
                <a:gd name="connsiteX4" fmla="*/ 19053 w 44478"/>
                <a:gd name="connsiteY4" fmla="*/ 28516 h 443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8" h="44376">
                  <a:moveTo>
                    <a:pt x="19053" y="28516"/>
                  </a:moveTo>
                  <a:cubicBezTo>
                    <a:pt x="31346" y="28516"/>
                    <a:pt x="41292" y="18593"/>
                    <a:pt x="41292" y="6328"/>
                  </a:cubicBezTo>
                  <a:cubicBezTo>
                    <a:pt x="41292" y="-5937"/>
                    <a:pt x="31346" y="-15861"/>
                    <a:pt x="19053" y="-15861"/>
                  </a:cubicBezTo>
                  <a:cubicBezTo>
                    <a:pt x="6760" y="-15861"/>
                    <a:pt x="-3187" y="-5937"/>
                    <a:pt x="-3187" y="6328"/>
                  </a:cubicBezTo>
                  <a:cubicBezTo>
                    <a:pt x="-3187" y="18537"/>
                    <a:pt x="6760" y="28516"/>
                    <a:pt x="19053" y="28516"/>
                  </a:cubicBezTo>
                  <a:close/>
                </a:path>
              </a:pathLst>
            </a:custGeom>
            <a:solidFill>
              <a:srgbClr val="FFFFFF"/>
            </a:solidFill>
            <a:ln w="558" cap="flat">
              <a:noFill/>
              <a:prstDash val="solid"/>
              <a:miter/>
            </a:ln>
          </p:spPr>
          <p:txBody>
            <a:bodyPr rtlCol="0" anchor="ctr"/>
            <a:lstStyle/>
            <a:p>
              <a:endParaRPr lang="fr-FR"/>
            </a:p>
          </p:txBody>
        </p:sp>
        <p:sp>
          <p:nvSpPr>
            <p:cNvPr id="4849" name="Forme libre 4848">
              <a:extLst>
                <a:ext uri="{FF2B5EF4-FFF2-40B4-BE49-F238E27FC236}">
                  <a16:creationId xmlns:a16="http://schemas.microsoft.com/office/drawing/2014/main" id="{33AED629-1B52-2378-D654-20CAA6F4FF8E}"/>
                </a:ext>
              </a:extLst>
            </p:cNvPr>
            <p:cNvSpPr/>
            <p:nvPr/>
          </p:nvSpPr>
          <p:spPr>
            <a:xfrm>
              <a:off x="3579864" y="14676927"/>
              <a:ext cx="31626" cy="22770"/>
            </a:xfrm>
            <a:custGeom>
              <a:avLst/>
              <a:gdLst>
                <a:gd name="connsiteX0" fmla="*/ 1293 w 31626"/>
                <a:gd name="connsiteY0" fmla="*/ -7054 h 22770"/>
                <a:gd name="connsiteX1" fmla="*/ -3177 w 31626"/>
                <a:gd name="connsiteY1" fmla="*/ 4709 h 22770"/>
                <a:gd name="connsiteX2" fmla="*/ 26270 w 31626"/>
                <a:gd name="connsiteY2" fmla="*/ -5437 h 22770"/>
                <a:gd name="connsiteX3" fmla="*/ 28449 w 31626"/>
                <a:gd name="connsiteY3" fmla="*/ -13521 h 22770"/>
                <a:gd name="connsiteX4" fmla="*/ 1293 w 31626"/>
                <a:gd name="connsiteY4" fmla="*/ -7054 h 22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26" h="22770">
                  <a:moveTo>
                    <a:pt x="1293" y="-7054"/>
                  </a:moveTo>
                  <a:cubicBezTo>
                    <a:pt x="-1277" y="-3653"/>
                    <a:pt x="-2842" y="417"/>
                    <a:pt x="-3177" y="4709"/>
                  </a:cubicBezTo>
                  <a:cubicBezTo>
                    <a:pt x="7775" y="10005"/>
                    <a:pt x="20906" y="5490"/>
                    <a:pt x="26270" y="-5437"/>
                  </a:cubicBezTo>
                  <a:cubicBezTo>
                    <a:pt x="27500" y="-7946"/>
                    <a:pt x="28226" y="-10678"/>
                    <a:pt x="28449" y="-13521"/>
                  </a:cubicBezTo>
                  <a:cubicBezTo>
                    <a:pt x="19006" y="-18259"/>
                    <a:pt x="7495" y="-15583"/>
                    <a:pt x="1293" y="-7054"/>
                  </a:cubicBezTo>
                  <a:close/>
                </a:path>
              </a:pathLst>
            </a:custGeom>
            <a:solidFill>
              <a:srgbClr val="191919"/>
            </a:solidFill>
            <a:ln w="558" cap="flat">
              <a:noFill/>
              <a:prstDash val="solid"/>
              <a:miter/>
            </a:ln>
          </p:spPr>
          <p:txBody>
            <a:bodyPr rtlCol="0" anchor="ctr"/>
            <a:lstStyle/>
            <a:p>
              <a:endParaRPr lang="fr-FR"/>
            </a:p>
          </p:txBody>
        </p:sp>
        <p:sp>
          <p:nvSpPr>
            <p:cNvPr id="4850" name="Forme libre 4849">
              <a:extLst>
                <a:ext uri="{FF2B5EF4-FFF2-40B4-BE49-F238E27FC236}">
                  <a16:creationId xmlns:a16="http://schemas.microsoft.com/office/drawing/2014/main" id="{64BBFFFB-BB5C-7E93-DAB7-F4EC1C0FD11B}"/>
                </a:ext>
              </a:extLst>
            </p:cNvPr>
            <p:cNvSpPr/>
            <p:nvPr/>
          </p:nvSpPr>
          <p:spPr>
            <a:xfrm>
              <a:off x="3414350" y="14620819"/>
              <a:ext cx="15486" cy="12489"/>
            </a:xfrm>
            <a:custGeom>
              <a:avLst/>
              <a:gdLst>
                <a:gd name="connsiteX0" fmla="*/ 7328 w 15486"/>
                <a:gd name="connsiteY0" fmla="*/ -5892 h 12489"/>
                <a:gd name="connsiteX1" fmla="*/ 12078 w 15486"/>
                <a:gd name="connsiteY1" fmla="*/ -14588 h 12489"/>
                <a:gd name="connsiteX2" fmla="*/ 2243 w 15486"/>
                <a:gd name="connsiteY2" fmla="*/ -13194 h 12489"/>
                <a:gd name="connsiteX3" fmla="*/ -2507 w 15486"/>
                <a:gd name="connsiteY3" fmla="*/ -4498 h 12489"/>
                <a:gd name="connsiteX4" fmla="*/ 7328 w 15486"/>
                <a:gd name="connsiteY4" fmla="*/ -5892 h 124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86" h="12489">
                  <a:moveTo>
                    <a:pt x="7328" y="-5892"/>
                  </a:moveTo>
                  <a:cubicBezTo>
                    <a:pt x="11351" y="-8679"/>
                    <a:pt x="13530" y="-12581"/>
                    <a:pt x="12078" y="-14588"/>
                  </a:cubicBezTo>
                  <a:cubicBezTo>
                    <a:pt x="10681" y="-16596"/>
                    <a:pt x="6266" y="-15982"/>
                    <a:pt x="2243" y="-13194"/>
                  </a:cubicBezTo>
                  <a:cubicBezTo>
                    <a:pt x="-1780" y="-10407"/>
                    <a:pt x="-3959" y="-6505"/>
                    <a:pt x="-2507" y="-4498"/>
                  </a:cubicBezTo>
                  <a:cubicBezTo>
                    <a:pt x="-1110" y="-2436"/>
                    <a:pt x="3305" y="-3049"/>
                    <a:pt x="7328" y="-5892"/>
                  </a:cubicBezTo>
                  <a:close/>
                </a:path>
              </a:pathLst>
            </a:custGeom>
            <a:solidFill>
              <a:srgbClr val="FFFFFF"/>
            </a:solidFill>
            <a:ln w="558" cap="flat">
              <a:noFill/>
              <a:prstDash val="solid"/>
              <a:miter/>
            </a:ln>
          </p:spPr>
          <p:txBody>
            <a:bodyPr rtlCol="0" anchor="ctr"/>
            <a:lstStyle/>
            <a:p>
              <a:endParaRPr lang="fr-FR"/>
            </a:p>
          </p:txBody>
        </p:sp>
      </p:grpSp>
      <p:grpSp>
        <p:nvGrpSpPr>
          <p:cNvPr id="4854" name="Graphique 2">
            <a:extLst>
              <a:ext uri="{FF2B5EF4-FFF2-40B4-BE49-F238E27FC236}">
                <a16:creationId xmlns:a16="http://schemas.microsoft.com/office/drawing/2014/main" id="{39845C8D-1902-5DB6-5A68-AFB3C71B83F6}"/>
              </a:ext>
            </a:extLst>
          </p:cNvPr>
          <p:cNvGrpSpPr/>
          <p:nvPr userDrawn="1"/>
        </p:nvGrpSpPr>
        <p:grpSpPr>
          <a:xfrm>
            <a:off x="8852720" y="3226847"/>
            <a:ext cx="344510" cy="298605"/>
            <a:chOff x="9162407" y="14806224"/>
            <a:chExt cx="344510" cy="298605"/>
          </a:xfrm>
        </p:grpSpPr>
        <p:sp>
          <p:nvSpPr>
            <p:cNvPr id="4855" name="Forme libre 4854">
              <a:extLst>
                <a:ext uri="{FF2B5EF4-FFF2-40B4-BE49-F238E27FC236}">
                  <a16:creationId xmlns:a16="http://schemas.microsoft.com/office/drawing/2014/main" id="{1487B1E6-D8A1-01EB-C9E0-29C52F8C661B}"/>
                </a:ext>
              </a:extLst>
            </p:cNvPr>
            <p:cNvSpPr/>
            <p:nvPr/>
          </p:nvSpPr>
          <p:spPr>
            <a:xfrm>
              <a:off x="9354525" y="14862545"/>
              <a:ext cx="75896" cy="54990"/>
            </a:xfrm>
            <a:custGeom>
              <a:avLst/>
              <a:gdLst>
                <a:gd name="connsiteX0" fmla="*/ -7568 w 75896"/>
                <a:gd name="connsiteY0" fmla="*/ 19140 h 54990"/>
                <a:gd name="connsiteX1" fmla="*/ 31300 w 75896"/>
                <a:gd name="connsiteY1" fmla="*/ -12148 h 54990"/>
                <a:gd name="connsiteX2" fmla="*/ 67694 w 75896"/>
                <a:gd name="connsiteY2" fmla="*/ 23025 h 54990"/>
                <a:gd name="connsiteX3" fmla="*/ 3537 w 75896"/>
                <a:gd name="connsiteY3" fmla="*/ 37630 h 54990"/>
                <a:gd name="connsiteX4" fmla="*/ -7568 w 75896"/>
                <a:gd name="connsiteY4" fmla="*/ 19140 h 54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96" h="54990">
                  <a:moveTo>
                    <a:pt x="-7568" y="19140"/>
                  </a:moveTo>
                  <a:cubicBezTo>
                    <a:pt x="-8170" y="9023"/>
                    <a:pt x="2065" y="-12951"/>
                    <a:pt x="31300" y="-12148"/>
                  </a:cubicBezTo>
                  <a:cubicBezTo>
                    <a:pt x="62743" y="-11143"/>
                    <a:pt x="70771" y="15254"/>
                    <a:pt x="67694" y="23025"/>
                  </a:cubicBezTo>
                  <a:cubicBezTo>
                    <a:pt x="58060" y="47746"/>
                    <a:pt x="14643" y="45066"/>
                    <a:pt x="3537" y="37630"/>
                  </a:cubicBezTo>
                  <a:cubicBezTo>
                    <a:pt x="-3888" y="32539"/>
                    <a:pt x="-6966" y="27379"/>
                    <a:pt x="-7568" y="19140"/>
                  </a:cubicBezTo>
                  <a:close/>
                </a:path>
              </a:pathLst>
            </a:custGeom>
            <a:solidFill>
              <a:srgbClr val="FFD26C"/>
            </a:solidFill>
            <a:ln w="669" cap="flat">
              <a:noFill/>
              <a:prstDash val="solid"/>
              <a:miter/>
            </a:ln>
          </p:spPr>
          <p:txBody>
            <a:bodyPr rtlCol="0" anchor="ctr"/>
            <a:lstStyle/>
            <a:p>
              <a:endParaRPr lang="fr-FR"/>
            </a:p>
          </p:txBody>
        </p:sp>
        <p:sp>
          <p:nvSpPr>
            <p:cNvPr id="4856" name="Forme libre 4855">
              <a:extLst>
                <a:ext uri="{FF2B5EF4-FFF2-40B4-BE49-F238E27FC236}">
                  <a16:creationId xmlns:a16="http://schemas.microsoft.com/office/drawing/2014/main" id="{9B745360-D3CC-5D66-B6E8-8F69B9CA9E13}"/>
                </a:ext>
              </a:extLst>
            </p:cNvPr>
            <p:cNvSpPr/>
            <p:nvPr/>
          </p:nvSpPr>
          <p:spPr>
            <a:xfrm>
              <a:off x="9393016" y="14879650"/>
              <a:ext cx="19735" cy="19763"/>
            </a:xfrm>
            <a:custGeom>
              <a:avLst/>
              <a:gdLst>
                <a:gd name="connsiteX0" fmla="*/ 2232 w 19735"/>
                <a:gd name="connsiteY0" fmla="*/ 7595 h 19763"/>
                <a:gd name="connsiteX1" fmla="*/ 12133 w 19735"/>
                <a:gd name="connsiteY1" fmla="*/ -2253 h 19763"/>
                <a:gd name="connsiteX2" fmla="*/ 2232 w 19735"/>
                <a:gd name="connsiteY2" fmla="*/ -12168 h 19763"/>
                <a:gd name="connsiteX3" fmla="*/ -7602 w 19735"/>
                <a:gd name="connsiteY3" fmla="*/ -2253 h 19763"/>
                <a:gd name="connsiteX4" fmla="*/ 2232 w 19735"/>
                <a:gd name="connsiteY4" fmla="*/ 7595 h 1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35" h="19763">
                  <a:moveTo>
                    <a:pt x="2232" y="7595"/>
                  </a:moveTo>
                  <a:cubicBezTo>
                    <a:pt x="7651" y="7595"/>
                    <a:pt x="12133" y="3174"/>
                    <a:pt x="12133" y="-2253"/>
                  </a:cubicBezTo>
                  <a:cubicBezTo>
                    <a:pt x="12133" y="-7679"/>
                    <a:pt x="7718" y="-12168"/>
                    <a:pt x="2232" y="-12168"/>
                  </a:cubicBezTo>
                  <a:cubicBezTo>
                    <a:pt x="-3187" y="-12168"/>
                    <a:pt x="-7602" y="-7747"/>
                    <a:pt x="-7602" y="-2253"/>
                  </a:cubicBezTo>
                  <a:cubicBezTo>
                    <a:pt x="-7669" y="3174"/>
                    <a:pt x="-3254" y="7595"/>
                    <a:pt x="2232" y="7595"/>
                  </a:cubicBezTo>
                  <a:close/>
                </a:path>
              </a:pathLst>
            </a:custGeom>
            <a:solidFill>
              <a:srgbClr val="191919"/>
            </a:solidFill>
            <a:ln w="669" cap="flat">
              <a:noFill/>
              <a:prstDash val="solid"/>
              <a:miter/>
            </a:ln>
          </p:spPr>
          <p:txBody>
            <a:bodyPr rtlCol="0" anchor="ctr"/>
            <a:lstStyle/>
            <a:p>
              <a:endParaRPr lang="fr-FR"/>
            </a:p>
          </p:txBody>
        </p:sp>
        <p:sp>
          <p:nvSpPr>
            <p:cNvPr id="4857" name="Forme libre 4856">
              <a:extLst>
                <a:ext uri="{FF2B5EF4-FFF2-40B4-BE49-F238E27FC236}">
                  <a16:creationId xmlns:a16="http://schemas.microsoft.com/office/drawing/2014/main" id="{5D12B632-F380-FD19-6BD9-F9529F2BF930}"/>
                </a:ext>
              </a:extLst>
            </p:cNvPr>
            <p:cNvSpPr/>
            <p:nvPr/>
          </p:nvSpPr>
          <p:spPr>
            <a:xfrm>
              <a:off x="9313005" y="14881125"/>
              <a:ext cx="88256" cy="217799"/>
            </a:xfrm>
            <a:custGeom>
              <a:avLst/>
              <a:gdLst>
                <a:gd name="connsiteX0" fmla="*/ 72788 w 88256"/>
                <a:gd name="connsiteY0" fmla="*/ -6706 h 217799"/>
                <a:gd name="connsiteX1" fmla="*/ 73390 w 88256"/>
                <a:gd name="connsiteY1" fmla="*/ 730 h 217799"/>
                <a:gd name="connsiteX2" fmla="*/ 80682 w 88256"/>
                <a:gd name="connsiteY2" fmla="*/ -5566 h 217799"/>
                <a:gd name="connsiteX3" fmla="*/ 76734 w 88256"/>
                <a:gd name="connsiteY3" fmla="*/ -12266 h 217799"/>
                <a:gd name="connsiteX4" fmla="*/ 72788 w 88256"/>
                <a:gd name="connsiteY4" fmla="*/ -6706 h 217799"/>
                <a:gd name="connsiteX5" fmla="*/ -7558 w 88256"/>
                <a:gd name="connsiteY5" fmla="*/ 180009 h 217799"/>
                <a:gd name="connsiteX6" fmla="*/ 3145 w 88256"/>
                <a:gd name="connsiteY6" fmla="*/ 205534 h 217799"/>
                <a:gd name="connsiteX7" fmla="*/ 32314 w 88256"/>
                <a:gd name="connsiteY7" fmla="*/ 179406 h 217799"/>
                <a:gd name="connsiteX8" fmla="*/ -7558 w 88256"/>
                <a:gd name="connsiteY8" fmla="*/ 180009 h 21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256" h="217799">
                  <a:moveTo>
                    <a:pt x="72788" y="-6706"/>
                  </a:moveTo>
                  <a:cubicBezTo>
                    <a:pt x="71918" y="-4226"/>
                    <a:pt x="72185" y="-1547"/>
                    <a:pt x="73390" y="730"/>
                  </a:cubicBezTo>
                  <a:cubicBezTo>
                    <a:pt x="77136" y="998"/>
                    <a:pt x="80414" y="-1815"/>
                    <a:pt x="80682" y="-5566"/>
                  </a:cubicBezTo>
                  <a:cubicBezTo>
                    <a:pt x="80882" y="-8448"/>
                    <a:pt x="79277" y="-11061"/>
                    <a:pt x="76734" y="-12266"/>
                  </a:cubicBezTo>
                  <a:cubicBezTo>
                    <a:pt x="74861" y="-10926"/>
                    <a:pt x="73457" y="-8984"/>
                    <a:pt x="72788" y="-6706"/>
                  </a:cubicBezTo>
                  <a:close/>
                  <a:moveTo>
                    <a:pt x="-7558" y="180009"/>
                  </a:moveTo>
                  <a:lnTo>
                    <a:pt x="3145" y="205534"/>
                  </a:lnTo>
                  <a:lnTo>
                    <a:pt x="32314" y="179406"/>
                  </a:lnTo>
                  <a:lnTo>
                    <a:pt x="-7558" y="180009"/>
                  </a:lnTo>
                  <a:close/>
                </a:path>
              </a:pathLst>
            </a:custGeom>
            <a:solidFill>
              <a:srgbClr val="FFFFFF"/>
            </a:solidFill>
            <a:ln w="669" cap="flat">
              <a:noFill/>
              <a:prstDash val="solid"/>
              <a:miter/>
            </a:ln>
          </p:spPr>
          <p:txBody>
            <a:bodyPr rtlCol="0" anchor="ctr"/>
            <a:lstStyle/>
            <a:p>
              <a:endParaRPr lang="fr-FR"/>
            </a:p>
          </p:txBody>
        </p:sp>
        <p:sp>
          <p:nvSpPr>
            <p:cNvPr id="4858" name="Forme libre 4857">
              <a:extLst>
                <a:ext uri="{FF2B5EF4-FFF2-40B4-BE49-F238E27FC236}">
                  <a16:creationId xmlns:a16="http://schemas.microsoft.com/office/drawing/2014/main" id="{9C7A79E9-8910-4067-545F-7DECB899C02B}"/>
                </a:ext>
              </a:extLst>
            </p:cNvPr>
            <p:cNvSpPr/>
            <p:nvPr/>
          </p:nvSpPr>
          <p:spPr>
            <a:xfrm>
              <a:off x="9278686" y="14972371"/>
              <a:ext cx="80747" cy="132458"/>
            </a:xfrm>
            <a:custGeom>
              <a:avLst/>
              <a:gdLst>
                <a:gd name="connsiteX0" fmla="*/ 72624 w 80747"/>
                <a:gd name="connsiteY0" fmla="*/ 90323 h 132458"/>
                <a:gd name="connsiteX1" fmla="*/ 68275 w 80747"/>
                <a:gd name="connsiteY1" fmla="*/ 86438 h 132458"/>
                <a:gd name="connsiteX2" fmla="*/ 66804 w 80747"/>
                <a:gd name="connsiteY2" fmla="*/ 85835 h 132458"/>
                <a:gd name="connsiteX3" fmla="*/ 28337 w 80747"/>
                <a:gd name="connsiteY3" fmla="*/ 86438 h 132458"/>
                <a:gd name="connsiteX4" fmla="*/ 22182 w 80747"/>
                <a:gd name="connsiteY4" fmla="*/ 78800 h 132458"/>
                <a:gd name="connsiteX5" fmla="*/ 15224 w 80747"/>
                <a:gd name="connsiteY5" fmla="*/ 67278 h 132458"/>
                <a:gd name="connsiteX6" fmla="*/ 9872 w 80747"/>
                <a:gd name="connsiteY6" fmla="*/ 54950 h 132458"/>
                <a:gd name="connsiteX7" fmla="*/ 5992 w 80747"/>
                <a:gd name="connsiteY7" fmla="*/ 41953 h 132458"/>
                <a:gd name="connsiteX8" fmla="*/ 1912 w 80747"/>
                <a:gd name="connsiteY8" fmla="*/ 15222 h 132458"/>
                <a:gd name="connsiteX9" fmla="*/ 1510 w 80747"/>
                <a:gd name="connsiteY9" fmla="*/ 1823 h 132458"/>
                <a:gd name="connsiteX10" fmla="*/ 1711 w 80747"/>
                <a:gd name="connsiteY10" fmla="*/ -4943 h 132458"/>
                <a:gd name="connsiteX11" fmla="*/ 1912 w 80747"/>
                <a:gd name="connsiteY11" fmla="*/ -8226 h 132458"/>
                <a:gd name="connsiteX12" fmla="*/ 2112 w 80747"/>
                <a:gd name="connsiteY12" fmla="*/ -11509 h 132458"/>
                <a:gd name="connsiteX13" fmla="*/ -7521 w 80747"/>
                <a:gd name="connsiteY13" fmla="*/ -12313 h 132458"/>
                <a:gd name="connsiteX14" fmla="*/ -7521 w 80747"/>
                <a:gd name="connsiteY14" fmla="*/ -5077 h 132458"/>
                <a:gd name="connsiteX15" fmla="*/ -7321 w 80747"/>
                <a:gd name="connsiteY15" fmla="*/ 1890 h 132458"/>
                <a:gd name="connsiteX16" fmla="*/ -6116 w 80747"/>
                <a:gd name="connsiteY16" fmla="*/ 15892 h 132458"/>
                <a:gd name="connsiteX17" fmla="*/ -564 w 80747"/>
                <a:gd name="connsiteY17" fmla="*/ 43494 h 132458"/>
                <a:gd name="connsiteX18" fmla="*/ 3985 w 80747"/>
                <a:gd name="connsiteY18" fmla="*/ 56893 h 132458"/>
                <a:gd name="connsiteX19" fmla="*/ 10140 w 80747"/>
                <a:gd name="connsiteY19" fmla="*/ 69689 h 132458"/>
                <a:gd name="connsiteX20" fmla="*/ 17968 w 80747"/>
                <a:gd name="connsiteY20" fmla="*/ 81413 h 132458"/>
                <a:gd name="connsiteX21" fmla="*/ 24925 w 80747"/>
                <a:gd name="connsiteY21" fmla="*/ 89051 h 132458"/>
                <a:gd name="connsiteX22" fmla="*/ 35628 w 80747"/>
                <a:gd name="connsiteY22" fmla="*/ 114576 h 132458"/>
                <a:gd name="connsiteX23" fmla="*/ 35696 w 80747"/>
                <a:gd name="connsiteY23" fmla="*/ 114709 h 132458"/>
                <a:gd name="connsiteX24" fmla="*/ 35829 w 80747"/>
                <a:gd name="connsiteY24" fmla="*/ 114776 h 132458"/>
                <a:gd name="connsiteX25" fmla="*/ 35829 w 80747"/>
                <a:gd name="connsiteY25" fmla="*/ 114977 h 132458"/>
                <a:gd name="connsiteX26" fmla="*/ 39710 w 80747"/>
                <a:gd name="connsiteY26" fmla="*/ 119332 h 132458"/>
                <a:gd name="connsiteX27" fmla="*/ 41382 w 80747"/>
                <a:gd name="connsiteY27" fmla="*/ 120135 h 132458"/>
                <a:gd name="connsiteX28" fmla="*/ 41583 w 80747"/>
                <a:gd name="connsiteY28" fmla="*/ 120135 h 132458"/>
                <a:gd name="connsiteX29" fmla="*/ 43055 w 80747"/>
                <a:gd name="connsiteY29" fmla="*/ 119533 h 132458"/>
                <a:gd name="connsiteX30" fmla="*/ 72423 w 80747"/>
                <a:gd name="connsiteY30" fmla="*/ 93002 h 132458"/>
                <a:gd name="connsiteX31" fmla="*/ 73226 w 80747"/>
                <a:gd name="connsiteY31" fmla="*/ 91328 h 132458"/>
                <a:gd name="connsiteX32" fmla="*/ 72624 w 80747"/>
                <a:gd name="connsiteY32" fmla="*/ 90323 h 132458"/>
                <a:gd name="connsiteX33" fmla="*/ 55364 w 80747"/>
                <a:gd name="connsiteY33" fmla="*/ 95080 h 132458"/>
                <a:gd name="connsiteX34" fmla="*/ 38505 w 80747"/>
                <a:gd name="connsiteY34" fmla="*/ 110288 h 132458"/>
                <a:gd name="connsiteX35" fmla="*/ 30277 w 80747"/>
                <a:gd name="connsiteY35" fmla="*/ 90926 h 132458"/>
                <a:gd name="connsiteX36" fmla="*/ 60515 w 80747"/>
                <a:gd name="connsiteY36" fmla="*/ 90524 h 132458"/>
                <a:gd name="connsiteX37" fmla="*/ 55364 w 80747"/>
                <a:gd name="connsiteY37" fmla="*/ 95080 h 1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80747" h="132458">
                  <a:moveTo>
                    <a:pt x="72624" y="90323"/>
                  </a:moveTo>
                  <a:lnTo>
                    <a:pt x="68275" y="86438"/>
                  </a:lnTo>
                  <a:cubicBezTo>
                    <a:pt x="67874" y="86036"/>
                    <a:pt x="67406" y="85835"/>
                    <a:pt x="66804" y="85835"/>
                  </a:cubicBezTo>
                  <a:lnTo>
                    <a:pt x="28337" y="86438"/>
                  </a:lnTo>
                  <a:cubicBezTo>
                    <a:pt x="26129" y="84026"/>
                    <a:pt x="24055" y="81480"/>
                    <a:pt x="22182" y="78800"/>
                  </a:cubicBezTo>
                  <a:cubicBezTo>
                    <a:pt x="19640" y="75115"/>
                    <a:pt x="17299" y="71229"/>
                    <a:pt x="15224" y="67278"/>
                  </a:cubicBezTo>
                  <a:cubicBezTo>
                    <a:pt x="13217" y="63258"/>
                    <a:pt x="11411" y="59170"/>
                    <a:pt x="9872" y="54950"/>
                  </a:cubicBezTo>
                  <a:cubicBezTo>
                    <a:pt x="8400" y="50596"/>
                    <a:pt x="7196" y="46509"/>
                    <a:pt x="5992" y="41953"/>
                  </a:cubicBezTo>
                  <a:cubicBezTo>
                    <a:pt x="3985" y="33110"/>
                    <a:pt x="2647" y="24199"/>
                    <a:pt x="1912" y="15222"/>
                  </a:cubicBezTo>
                  <a:cubicBezTo>
                    <a:pt x="1711" y="10667"/>
                    <a:pt x="1510" y="6178"/>
                    <a:pt x="1510" y="1823"/>
                  </a:cubicBezTo>
                  <a:cubicBezTo>
                    <a:pt x="1510" y="-455"/>
                    <a:pt x="1510" y="-2732"/>
                    <a:pt x="1711" y="-4943"/>
                  </a:cubicBezTo>
                  <a:cubicBezTo>
                    <a:pt x="1644" y="-6015"/>
                    <a:pt x="1711" y="-7155"/>
                    <a:pt x="1912" y="-8226"/>
                  </a:cubicBezTo>
                  <a:cubicBezTo>
                    <a:pt x="1912" y="-9231"/>
                    <a:pt x="2112" y="-10504"/>
                    <a:pt x="2112" y="-11509"/>
                  </a:cubicBezTo>
                  <a:lnTo>
                    <a:pt x="-7521" y="-12313"/>
                  </a:lnTo>
                  <a:lnTo>
                    <a:pt x="-7521" y="-5077"/>
                  </a:lnTo>
                  <a:cubicBezTo>
                    <a:pt x="-7521" y="-2598"/>
                    <a:pt x="-7521" y="-320"/>
                    <a:pt x="-7321" y="1890"/>
                  </a:cubicBezTo>
                  <a:cubicBezTo>
                    <a:pt x="-7120" y="6647"/>
                    <a:pt x="-6719" y="11337"/>
                    <a:pt x="-6116" y="15892"/>
                  </a:cubicBezTo>
                  <a:cubicBezTo>
                    <a:pt x="-5113" y="25204"/>
                    <a:pt x="-3240" y="34450"/>
                    <a:pt x="-564" y="43494"/>
                  </a:cubicBezTo>
                  <a:cubicBezTo>
                    <a:pt x="640" y="48049"/>
                    <a:pt x="2313" y="52539"/>
                    <a:pt x="3985" y="56893"/>
                  </a:cubicBezTo>
                  <a:cubicBezTo>
                    <a:pt x="5724" y="61315"/>
                    <a:pt x="7799" y="65535"/>
                    <a:pt x="10140" y="69689"/>
                  </a:cubicBezTo>
                  <a:cubicBezTo>
                    <a:pt x="12482" y="73776"/>
                    <a:pt x="15090" y="77662"/>
                    <a:pt x="17968" y="81413"/>
                  </a:cubicBezTo>
                  <a:cubicBezTo>
                    <a:pt x="20108" y="84093"/>
                    <a:pt x="22449" y="86638"/>
                    <a:pt x="24925" y="89051"/>
                  </a:cubicBezTo>
                  <a:lnTo>
                    <a:pt x="35628" y="114576"/>
                  </a:lnTo>
                  <a:cubicBezTo>
                    <a:pt x="35628" y="114642"/>
                    <a:pt x="35628" y="114709"/>
                    <a:pt x="35696" y="114709"/>
                  </a:cubicBezTo>
                  <a:cubicBezTo>
                    <a:pt x="35762" y="114776"/>
                    <a:pt x="35762" y="114776"/>
                    <a:pt x="35829" y="114776"/>
                  </a:cubicBezTo>
                  <a:lnTo>
                    <a:pt x="35829" y="114977"/>
                  </a:lnTo>
                  <a:lnTo>
                    <a:pt x="39710" y="119332"/>
                  </a:lnTo>
                  <a:cubicBezTo>
                    <a:pt x="40111" y="119800"/>
                    <a:pt x="40713" y="120069"/>
                    <a:pt x="41382" y="120135"/>
                  </a:cubicBezTo>
                  <a:lnTo>
                    <a:pt x="41583" y="120135"/>
                  </a:lnTo>
                  <a:cubicBezTo>
                    <a:pt x="42118" y="120203"/>
                    <a:pt x="42653" y="119935"/>
                    <a:pt x="43055" y="119533"/>
                  </a:cubicBezTo>
                  <a:lnTo>
                    <a:pt x="72423" y="93002"/>
                  </a:lnTo>
                  <a:cubicBezTo>
                    <a:pt x="72891" y="92601"/>
                    <a:pt x="73159" y="91998"/>
                    <a:pt x="73226" y="91328"/>
                  </a:cubicBezTo>
                  <a:cubicBezTo>
                    <a:pt x="73226" y="91396"/>
                    <a:pt x="73025" y="90726"/>
                    <a:pt x="72624" y="90323"/>
                  </a:cubicBezTo>
                  <a:close/>
                  <a:moveTo>
                    <a:pt x="55364" y="95080"/>
                  </a:moveTo>
                  <a:lnTo>
                    <a:pt x="38505" y="110288"/>
                  </a:lnTo>
                  <a:lnTo>
                    <a:pt x="30277" y="90926"/>
                  </a:lnTo>
                  <a:lnTo>
                    <a:pt x="60515" y="90524"/>
                  </a:lnTo>
                  <a:lnTo>
                    <a:pt x="55364" y="95080"/>
                  </a:lnTo>
                  <a:close/>
                </a:path>
              </a:pathLst>
            </a:custGeom>
            <a:solidFill>
              <a:srgbClr val="191919"/>
            </a:solidFill>
            <a:ln w="669" cap="flat">
              <a:noFill/>
              <a:prstDash val="solid"/>
              <a:miter/>
            </a:ln>
          </p:spPr>
          <p:txBody>
            <a:bodyPr rtlCol="0" anchor="ctr"/>
            <a:lstStyle/>
            <a:p>
              <a:endParaRPr lang="fr-FR"/>
            </a:p>
          </p:txBody>
        </p:sp>
        <p:sp>
          <p:nvSpPr>
            <p:cNvPr id="4859" name="Forme libre 4858">
              <a:extLst>
                <a:ext uri="{FF2B5EF4-FFF2-40B4-BE49-F238E27FC236}">
                  <a16:creationId xmlns:a16="http://schemas.microsoft.com/office/drawing/2014/main" id="{9C649FDE-186E-E703-C20B-F984C5E1E22F}"/>
                </a:ext>
              </a:extLst>
            </p:cNvPr>
            <p:cNvSpPr/>
            <p:nvPr/>
          </p:nvSpPr>
          <p:spPr>
            <a:xfrm>
              <a:off x="9232154" y="14806224"/>
              <a:ext cx="274762" cy="193614"/>
            </a:xfrm>
            <a:custGeom>
              <a:avLst/>
              <a:gdLst>
                <a:gd name="connsiteX0" fmla="*/ 266753 w 274762"/>
                <a:gd name="connsiteY0" fmla="*/ 30829 h 193614"/>
                <a:gd name="connsiteX1" fmla="*/ 242937 w 274762"/>
                <a:gd name="connsiteY1" fmla="*/ 28149 h 193614"/>
                <a:gd name="connsiteX2" fmla="*/ 230828 w 274762"/>
                <a:gd name="connsiteY2" fmla="*/ 28752 h 193614"/>
                <a:gd name="connsiteX3" fmla="*/ 218920 w 274762"/>
                <a:gd name="connsiteY3" fmla="*/ 30628 h 193614"/>
                <a:gd name="connsiteX4" fmla="*/ 195706 w 274762"/>
                <a:gd name="connsiteY4" fmla="*/ 37395 h 193614"/>
                <a:gd name="connsiteX5" fmla="*/ 184601 w 274762"/>
                <a:gd name="connsiteY5" fmla="*/ 42352 h 193614"/>
                <a:gd name="connsiteX6" fmla="*/ 179249 w 274762"/>
                <a:gd name="connsiteY6" fmla="*/ 45232 h 193614"/>
                <a:gd name="connsiteX7" fmla="*/ 176573 w 274762"/>
                <a:gd name="connsiteY7" fmla="*/ 46707 h 193614"/>
                <a:gd name="connsiteX8" fmla="*/ 175101 w 274762"/>
                <a:gd name="connsiteY8" fmla="*/ 47510 h 193614"/>
                <a:gd name="connsiteX9" fmla="*/ 168344 w 274762"/>
                <a:gd name="connsiteY9" fmla="*/ 44429 h 193614"/>
                <a:gd name="connsiteX10" fmla="*/ 172024 w 274762"/>
                <a:gd name="connsiteY10" fmla="*/ 40074 h 193614"/>
                <a:gd name="connsiteX11" fmla="*/ 181055 w 274762"/>
                <a:gd name="connsiteY11" fmla="*/ 30829 h 193614"/>
                <a:gd name="connsiteX12" fmla="*/ 201593 w 274762"/>
                <a:gd name="connsiteY12" fmla="*/ 15153 h 193614"/>
                <a:gd name="connsiteX13" fmla="*/ 225209 w 274762"/>
                <a:gd name="connsiteY13" fmla="*/ 4634 h 193614"/>
                <a:gd name="connsiteX14" fmla="*/ 226681 w 274762"/>
                <a:gd name="connsiteY14" fmla="*/ 4232 h 193614"/>
                <a:gd name="connsiteX15" fmla="*/ 228353 w 274762"/>
                <a:gd name="connsiteY15" fmla="*/ 3830 h 193614"/>
                <a:gd name="connsiteX16" fmla="*/ 231430 w 274762"/>
                <a:gd name="connsiteY16" fmla="*/ 3026 h 193614"/>
                <a:gd name="connsiteX17" fmla="*/ 237786 w 274762"/>
                <a:gd name="connsiteY17" fmla="*/ 1821 h 193614"/>
                <a:gd name="connsiteX18" fmla="*/ 250764 w 274762"/>
                <a:gd name="connsiteY18" fmla="*/ 816 h 193614"/>
                <a:gd name="connsiteX19" fmla="*/ 251566 w 274762"/>
                <a:gd name="connsiteY19" fmla="*/ 11 h 193614"/>
                <a:gd name="connsiteX20" fmla="*/ 250898 w 274762"/>
                <a:gd name="connsiteY20" fmla="*/ -792 h 193614"/>
                <a:gd name="connsiteX21" fmla="*/ 250764 w 274762"/>
                <a:gd name="connsiteY21" fmla="*/ -792 h 193614"/>
                <a:gd name="connsiteX22" fmla="*/ 237384 w 274762"/>
                <a:gd name="connsiteY22" fmla="*/ -189 h 193614"/>
                <a:gd name="connsiteX23" fmla="*/ 230828 w 274762"/>
                <a:gd name="connsiteY23" fmla="*/ 614 h 193614"/>
                <a:gd name="connsiteX24" fmla="*/ 227550 w 274762"/>
                <a:gd name="connsiteY24" fmla="*/ 1217 h 193614"/>
                <a:gd name="connsiteX25" fmla="*/ 225878 w 274762"/>
                <a:gd name="connsiteY25" fmla="*/ 1619 h 193614"/>
                <a:gd name="connsiteX26" fmla="*/ 224205 w 274762"/>
                <a:gd name="connsiteY26" fmla="*/ 2021 h 193614"/>
                <a:gd name="connsiteX27" fmla="*/ 199319 w 274762"/>
                <a:gd name="connsiteY27" fmla="*/ 12138 h 193614"/>
                <a:gd name="connsiteX28" fmla="*/ 177510 w 274762"/>
                <a:gd name="connsiteY28" fmla="*/ 27547 h 193614"/>
                <a:gd name="connsiteX29" fmla="*/ 167876 w 274762"/>
                <a:gd name="connsiteY29" fmla="*/ 36791 h 193614"/>
                <a:gd name="connsiteX30" fmla="*/ 163327 w 274762"/>
                <a:gd name="connsiteY30" fmla="*/ 41749 h 193614"/>
                <a:gd name="connsiteX31" fmla="*/ 162524 w 274762"/>
                <a:gd name="connsiteY31" fmla="*/ 42754 h 193614"/>
                <a:gd name="connsiteX32" fmla="*/ 153493 w 274762"/>
                <a:gd name="connsiteY32" fmla="*/ 41749 h 193614"/>
                <a:gd name="connsiteX33" fmla="*/ 146937 w 274762"/>
                <a:gd name="connsiteY33" fmla="*/ 41951 h 193614"/>
                <a:gd name="connsiteX34" fmla="*/ 164197 w 274762"/>
                <a:gd name="connsiteY34" fmla="*/ 7582 h 193614"/>
                <a:gd name="connsiteX35" fmla="*/ 196040 w 274762"/>
                <a:gd name="connsiteY35" fmla="*/ -9703 h 193614"/>
                <a:gd name="connsiteX36" fmla="*/ 196040 w 274762"/>
                <a:gd name="connsiteY36" fmla="*/ -11980 h 193614"/>
                <a:gd name="connsiteX37" fmla="*/ 169080 w 274762"/>
                <a:gd name="connsiteY37" fmla="*/ -12182 h 193614"/>
                <a:gd name="connsiteX38" fmla="*/ 161454 w 274762"/>
                <a:gd name="connsiteY38" fmla="*/ 2424 h 193614"/>
                <a:gd name="connsiteX39" fmla="*/ 133490 w 274762"/>
                <a:gd name="connsiteY39" fmla="*/ 45232 h 193614"/>
                <a:gd name="connsiteX40" fmla="*/ 121381 w 274762"/>
                <a:gd name="connsiteY40" fmla="*/ 53473 h 193614"/>
                <a:gd name="connsiteX41" fmla="*/ 111949 w 274762"/>
                <a:gd name="connsiteY41" fmla="*/ 75715 h 193614"/>
                <a:gd name="connsiteX42" fmla="*/ 114223 w 274762"/>
                <a:gd name="connsiteY42" fmla="*/ 85363 h 193614"/>
                <a:gd name="connsiteX43" fmla="*/ 99238 w 274762"/>
                <a:gd name="connsiteY43" fmla="*/ 85363 h 193614"/>
                <a:gd name="connsiteX44" fmla="*/ 89805 w 274762"/>
                <a:gd name="connsiteY44" fmla="*/ 65801 h 193614"/>
                <a:gd name="connsiteX45" fmla="*/ 83851 w 274762"/>
                <a:gd name="connsiteY45" fmla="*/ 53272 h 193614"/>
                <a:gd name="connsiteX46" fmla="*/ 83249 w 274762"/>
                <a:gd name="connsiteY46" fmla="*/ 51798 h 193614"/>
                <a:gd name="connsiteX47" fmla="*/ 82848 w 274762"/>
                <a:gd name="connsiteY47" fmla="*/ 50794 h 193614"/>
                <a:gd name="connsiteX48" fmla="*/ 82646 w 274762"/>
                <a:gd name="connsiteY48" fmla="*/ 48515 h 193614"/>
                <a:gd name="connsiteX49" fmla="*/ 83048 w 274762"/>
                <a:gd name="connsiteY49" fmla="*/ 46237 h 193614"/>
                <a:gd name="connsiteX50" fmla="*/ 83048 w 274762"/>
                <a:gd name="connsiteY50" fmla="*/ 46037 h 193614"/>
                <a:gd name="connsiteX51" fmla="*/ 83249 w 274762"/>
                <a:gd name="connsiteY51" fmla="*/ 45635 h 193614"/>
                <a:gd name="connsiteX52" fmla="*/ 83449 w 274762"/>
                <a:gd name="connsiteY52" fmla="*/ 44831 h 193614"/>
                <a:gd name="connsiteX53" fmla="*/ 84052 w 274762"/>
                <a:gd name="connsiteY53" fmla="*/ 43156 h 193614"/>
                <a:gd name="connsiteX54" fmla="*/ 105860 w 274762"/>
                <a:gd name="connsiteY54" fmla="*/ -8497 h 193614"/>
                <a:gd name="connsiteX55" fmla="*/ 107332 w 274762"/>
                <a:gd name="connsiteY55" fmla="*/ -11780 h 193614"/>
                <a:gd name="connsiteX56" fmla="*/ 65788 w 274762"/>
                <a:gd name="connsiteY56" fmla="*/ -11578 h 193614"/>
                <a:gd name="connsiteX57" fmla="*/ 65587 w 274762"/>
                <a:gd name="connsiteY57" fmla="*/ -9703 h 193614"/>
                <a:gd name="connsiteX58" fmla="*/ 68263 w 274762"/>
                <a:gd name="connsiteY58" fmla="*/ -1864 h 193614"/>
                <a:gd name="connsiteX59" fmla="*/ 92949 w 274762"/>
                <a:gd name="connsiteY59" fmla="*/ 7582 h 193614"/>
                <a:gd name="connsiteX60" fmla="*/ 77294 w 274762"/>
                <a:gd name="connsiteY60" fmla="*/ 39873 h 193614"/>
                <a:gd name="connsiteX61" fmla="*/ 76492 w 274762"/>
                <a:gd name="connsiteY61" fmla="*/ 41548 h 193614"/>
                <a:gd name="connsiteX62" fmla="*/ 76090 w 274762"/>
                <a:gd name="connsiteY62" fmla="*/ 42352 h 193614"/>
                <a:gd name="connsiteX63" fmla="*/ 75890 w 274762"/>
                <a:gd name="connsiteY63" fmla="*/ 42754 h 193614"/>
                <a:gd name="connsiteX64" fmla="*/ 75689 w 274762"/>
                <a:gd name="connsiteY64" fmla="*/ 43357 h 193614"/>
                <a:gd name="connsiteX65" fmla="*/ 74485 w 274762"/>
                <a:gd name="connsiteY65" fmla="*/ 47912 h 193614"/>
                <a:gd name="connsiteX66" fmla="*/ 74686 w 274762"/>
                <a:gd name="connsiteY66" fmla="*/ 52670 h 193614"/>
                <a:gd name="connsiteX67" fmla="*/ 75287 w 274762"/>
                <a:gd name="connsiteY67" fmla="*/ 54947 h 193614"/>
                <a:gd name="connsiteX68" fmla="*/ 75689 w 274762"/>
                <a:gd name="connsiteY68" fmla="*/ 55751 h 193614"/>
                <a:gd name="connsiteX69" fmla="*/ 75890 w 274762"/>
                <a:gd name="connsiteY69" fmla="*/ 56555 h 193614"/>
                <a:gd name="connsiteX70" fmla="*/ 81242 w 274762"/>
                <a:gd name="connsiteY70" fmla="*/ 69552 h 193614"/>
                <a:gd name="connsiteX71" fmla="*/ 89671 w 274762"/>
                <a:gd name="connsiteY71" fmla="*/ 89517 h 193614"/>
                <a:gd name="connsiteX72" fmla="*/ 77963 w 274762"/>
                <a:gd name="connsiteY72" fmla="*/ 108476 h 193614"/>
                <a:gd name="connsiteX73" fmla="*/ 64785 w 274762"/>
                <a:gd name="connsiteY73" fmla="*/ 102714 h 193614"/>
                <a:gd name="connsiteX74" fmla="*/ 13205 w 274762"/>
                <a:gd name="connsiteY74" fmla="*/ 116113 h 193614"/>
                <a:gd name="connsiteX75" fmla="*/ -7533 w 274762"/>
                <a:gd name="connsiteY75" fmla="*/ 151956 h 193614"/>
                <a:gd name="connsiteX76" fmla="*/ 494 w 274762"/>
                <a:gd name="connsiteY76" fmla="*/ 173796 h 193614"/>
                <a:gd name="connsiteX77" fmla="*/ 22906 w 274762"/>
                <a:gd name="connsiteY77" fmla="*/ 181433 h 193614"/>
                <a:gd name="connsiteX78" fmla="*/ 29863 w 274762"/>
                <a:gd name="connsiteY78" fmla="*/ 181032 h 193614"/>
                <a:gd name="connsiteX79" fmla="*/ 73013 w 274762"/>
                <a:gd name="connsiteY79" fmla="*/ 160062 h 193614"/>
                <a:gd name="connsiteX80" fmla="*/ 80841 w 274762"/>
                <a:gd name="connsiteY80" fmla="*/ 151822 h 193614"/>
                <a:gd name="connsiteX81" fmla="*/ 86794 w 274762"/>
                <a:gd name="connsiteY81" fmla="*/ 121741 h 193614"/>
                <a:gd name="connsiteX82" fmla="*/ 109607 w 274762"/>
                <a:gd name="connsiteY82" fmla="*/ 120066 h 193614"/>
                <a:gd name="connsiteX83" fmla="*/ 124191 w 274762"/>
                <a:gd name="connsiteY83" fmla="*/ 96417 h 193614"/>
                <a:gd name="connsiteX84" fmla="*/ 149880 w 274762"/>
                <a:gd name="connsiteY84" fmla="*/ 101978 h 193614"/>
                <a:gd name="connsiteX85" fmla="*/ 169615 w 274762"/>
                <a:gd name="connsiteY85" fmla="*/ 99298 h 193614"/>
                <a:gd name="connsiteX86" fmla="*/ 191625 w 274762"/>
                <a:gd name="connsiteY86" fmla="*/ 80740 h 193614"/>
                <a:gd name="connsiteX87" fmla="*/ 187076 w 274762"/>
                <a:gd name="connsiteY87" fmla="*/ 59771 h 193614"/>
                <a:gd name="connsiteX88" fmla="*/ 179249 w 274762"/>
                <a:gd name="connsiteY88" fmla="*/ 51330 h 193614"/>
                <a:gd name="connsiteX89" fmla="*/ 181322 w 274762"/>
                <a:gd name="connsiteY89" fmla="*/ 50124 h 193614"/>
                <a:gd name="connsiteX90" fmla="*/ 186273 w 274762"/>
                <a:gd name="connsiteY90" fmla="*/ 47042 h 193614"/>
                <a:gd name="connsiteX91" fmla="*/ 196777 w 274762"/>
                <a:gd name="connsiteY91" fmla="*/ 41883 h 193614"/>
                <a:gd name="connsiteX92" fmla="*/ 218987 w 274762"/>
                <a:gd name="connsiteY92" fmla="*/ 34246 h 193614"/>
                <a:gd name="connsiteX93" fmla="*/ 242201 w 274762"/>
                <a:gd name="connsiteY93" fmla="*/ 31164 h 193614"/>
                <a:gd name="connsiteX94" fmla="*/ 265817 w 274762"/>
                <a:gd name="connsiteY94" fmla="*/ 32838 h 193614"/>
                <a:gd name="connsiteX95" fmla="*/ 266619 w 274762"/>
                <a:gd name="connsiteY95" fmla="*/ 32236 h 193614"/>
                <a:gd name="connsiteX96" fmla="*/ 266753 w 274762"/>
                <a:gd name="connsiteY96" fmla="*/ 30829 h 193614"/>
                <a:gd name="connsiteX97" fmla="*/ 183865 w 274762"/>
                <a:gd name="connsiteY97" fmla="*/ 61848 h 193614"/>
                <a:gd name="connsiteX98" fmla="*/ 187946 w 274762"/>
                <a:gd name="connsiteY98" fmla="*/ 78530 h 193614"/>
                <a:gd name="connsiteX99" fmla="*/ 168813 w 274762"/>
                <a:gd name="connsiteY99" fmla="*/ 94407 h 193614"/>
                <a:gd name="connsiteX100" fmla="*/ 163862 w 274762"/>
                <a:gd name="connsiteY100" fmla="*/ 95613 h 193614"/>
                <a:gd name="connsiteX101" fmla="*/ 151754 w 274762"/>
                <a:gd name="connsiteY101" fmla="*/ 84693 h 193614"/>
                <a:gd name="connsiteX102" fmla="*/ 140849 w 274762"/>
                <a:gd name="connsiteY102" fmla="*/ 96216 h 193614"/>
                <a:gd name="connsiteX103" fmla="*/ 127068 w 274762"/>
                <a:gd name="connsiteY103" fmla="*/ 91862 h 193614"/>
                <a:gd name="connsiteX104" fmla="*/ 116966 w 274762"/>
                <a:gd name="connsiteY104" fmla="*/ 75180 h 193614"/>
                <a:gd name="connsiteX105" fmla="*/ 125195 w 274762"/>
                <a:gd name="connsiteY105" fmla="*/ 56622 h 193614"/>
                <a:gd name="connsiteX106" fmla="*/ 153559 w 274762"/>
                <a:gd name="connsiteY106" fmla="*/ 46506 h 193614"/>
                <a:gd name="connsiteX107" fmla="*/ 159514 w 274762"/>
                <a:gd name="connsiteY107" fmla="*/ 47109 h 193614"/>
                <a:gd name="connsiteX108" fmla="*/ 159313 w 274762"/>
                <a:gd name="connsiteY108" fmla="*/ 47310 h 193614"/>
                <a:gd name="connsiteX109" fmla="*/ 160116 w 274762"/>
                <a:gd name="connsiteY109" fmla="*/ 50995 h 193614"/>
                <a:gd name="connsiteX110" fmla="*/ 162123 w 274762"/>
                <a:gd name="connsiteY110" fmla="*/ 51330 h 193614"/>
                <a:gd name="connsiteX111" fmla="*/ 163795 w 274762"/>
                <a:gd name="connsiteY111" fmla="*/ 50124 h 193614"/>
                <a:gd name="connsiteX112" fmla="*/ 165000 w 274762"/>
                <a:gd name="connsiteY112" fmla="*/ 48247 h 193614"/>
                <a:gd name="connsiteX113" fmla="*/ 183865 w 274762"/>
                <a:gd name="connsiteY113" fmla="*/ 61848 h 19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74762" h="193614">
                  <a:moveTo>
                    <a:pt x="266753" y="30829"/>
                  </a:moveTo>
                  <a:cubicBezTo>
                    <a:pt x="258925" y="29087"/>
                    <a:pt x="250898" y="28217"/>
                    <a:pt x="242937" y="28149"/>
                  </a:cubicBezTo>
                  <a:cubicBezTo>
                    <a:pt x="239057" y="28149"/>
                    <a:pt x="234909" y="28350"/>
                    <a:pt x="230828" y="28752"/>
                  </a:cubicBezTo>
                  <a:cubicBezTo>
                    <a:pt x="226814" y="29087"/>
                    <a:pt x="222800" y="29690"/>
                    <a:pt x="218920" y="30628"/>
                  </a:cubicBezTo>
                  <a:cubicBezTo>
                    <a:pt x="210959" y="32168"/>
                    <a:pt x="203199" y="34447"/>
                    <a:pt x="195706" y="37395"/>
                  </a:cubicBezTo>
                  <a:cubicBezTo>
                    <a:pt x="192026" y="38868"/>
                    <a:pt x="188280" y="40476"/>
                    <a:pt x="184601" y="42352"/>
                  </a:cubicBezTo>
                  <a:cubicBezTo>
                    <a:pt x="182728" y="43156"/>
                    <a:pt x="180988" y="44161"/>
                    <a:pt x="179249" y="45232"/>
                  </a:cubicBezTo>
                  <a:cubicBezTo>
                    <a:pt x="178379" y="45769"/>
                    <a:pt x="177510" y="46305"/>
                    <a:pt x="176573" y="46707"/>
                  </a:cubicBezTo>
                  <a:cubicBezTo>
                    <a:pt x="176038" y="46907"/>
                    <a:pt x="175569" y="47242"/>
                    <a:pt x="175101" y="47510"/>
                  </a:cubicBezTo>
                  <a:cubicBezTo>
                    <a:pt x="172893" y="46305"/>
                    <a:pt x="170619" y="45300"/>
                    <a:pt x="168344" y="44429"/>
                  </a:cubicBezTo>
                  <a:lnTo>
                    <a:pt x="172024" y="40074"/>
                  </a:lnTo>
                  <a:cubicBezTo>
                    <a:pt x="174834" y="36791"/>
                    <a:pt x="177844" y="33710"/>
                    <a:pt x="181055" y="30829"/>
                  </a:cubicBezTo>
                  <a:cubicBezTo>
                    <a:pt x="187277" y="24867"/>
                    <a:pt x="194167" y="19641"/>
                    <a:pt x="201593" y="15153"/>
                  </a:cubicBezTo>
                  <a:cubicBezTo>
                    <a:pt x="209019" y="10663"/>
                    <a:pt x="216913" y="7113"/>
                    <a:pt x="225209" y="4634"/>
                  </a:cubicBezTo>
                  <a:lnTo>
                    <a:pt x="226681" y="4232"/>
                  </a:lnTo>
                  <a:lnTo>
                    <a:pt x="228353" y="3830"/>
                  </a:lnTo>
                  <a:cubicBezTo>
                    <a:pt x="229357" y="3629"/>
                    <a:pt x="230427" y="3227"/>
                    <a:pt x="231430" y="3026"/>
                  </a:cubicBezTo>
                  <a:cubicBezTo>
                    <a:pt x="233504" y="2624"/>
                    <a:pt x="235779" y="2222"/>
                    <a:pt x="237786" y="1821"/>
                  </a:cubicBezTo>
                  <a:cubicBezTo>
                    <a:pt x="242134" y="1217"/>
                    <a:pt x="246416" y="1016"/>
                    <a:pt x="250764" y="816"/>
                  </a:cubicBezTo>
                  <a:cubicBezTo>
                    <a:pt x="251232" y="816"/>
                    <a:pt x="251566" y="414"/>
                    <a:pt x="251566" y="11"/>
                  </a:cubicBezTo>
                  <a:cubicBezTo>
                    <a:pt x="251634" y="-391"/>
                    <a:pt x="251299" y="-792"/>
                    <a:pt x="250898" y="-792"/>
                  </a:cubicBezTo>
                  <a:cubicBezTo>
                    <a:pt x="250831" y="-792"/>
                    <a:pt x="250764" y="-792"/>
                    <a:pt x="250764" y="-792"/>
                  </a:cubicBezTo>
                  <a:cubicBezTo>
                    <a:pt x="246282" y="-926"/>
                    <a:pt x="241866" y="-659"/>
                    <a:pt x="237384" y="-189"/>
                  </a:cubicBezTo>
                  <a:cubicBezTo>
                    <a:pt x="235110" y="11"/>
                    <a:pt x="233036" y="414"/>
                    <a:pt x="230828" y="614"/>
                  </a:cubicBezTo>
                  <a:cubicBezTo>
                    <a:pt x="229824" y="816"/>
                    <a:pt x="228754" y="1016"/>
                    <a:pt x="227550" y="1217"/>
                  </a:cubicBezTo>
                  <a:lnTo>
                    <a:pt x="225878" y="1619"/>
                  </a:lnTo>
                  <a:lnTo>
                    <a:pt x="224205" y="2021"/>
                  </a:lnTo>
                  <a:cubicBezTo>
                    <a:pt x="215508" y="4299"/>
                    <a:pt x="207146" y="7649"/>
                    <a:pt x="199319" y="12138"/>
                  </a:cubicBezTo>
                  <a:cubicBezTo>
                    <a:pt x="191491" y="16425"/>
                    <a:pt x="184200" y="21584"/>
                    <a:pt x="177510" y="27547"/>
                  </a:cubicBezTo>
                  <a:cubicBezTo>
                    <a:pt x="174231" y="30427"/>
                    <a:pt x="170953" y="33508"/>
                    <a:pt x="167876" y="36791"/>
                  </a:cubicBezTo>
                  <a:cubicBezTo>
                    <a:pt x="166404" y="38466"/>
                    <a:pt x="164799" y="40074"/>
                    <a:pt x="163327" y="41749"/>
                  </a:cubicBezTo>
                  <a:cubicBezTo>
                    <a:pt x="163126" y="42151"/>
                    <a:pt x="162859" y="42486"/>
                    <a:pt x="162524" y="42754"/>
                  </a:cubicBezTo>
                  <a:cubicBezTo>
                    <a:pt x="159580" y="42084"/>
                    <a:pt x="156503" y="41749"/>
                    <a:pt x="153493" y="41749"/>
                  </a:cubicBezTo>
                  <a:cubicBezTo>
                    <a:pt x="151218" y="41749"/>
                    <a:pt x="148944" y="41749"/>
                    <a:pt x="146937" y="41951"/>
                  </a:cubicBezTo>
                  <a:lnTo>
                    <a:pt x="164197" y="7582"/>
                  </a:lnTo>
                  <a:cubicBezTo>
                    <a:pt x="195639" y="5304"/>
                    <a:pt x="196040" y="-9100"/>
                    <a:pt x="196040" y="-9703"/>
                  </a:cubicBezTo>
                  <a:lnTo>
                    <a:pt x="196040" y="-11980"/>
                  </a:lnTo>
                  <a:lnTo>
                    <a:pt x="169080" y="-12182"/>
                  </a:lnTo>
                  <a:lnTo>
                    <a:pt x="161454" y="2424"/>
                  </a:lnTo>
                  <a:lnTo>
                    <a:pt x="133490" y="45232"/>
                  </a:lnTo>
                  <a:cubicBezTo>
                    <a:pt x="128874" y="47042"/>
                    <a:pt x="124726" y="49855"/>
                    <a:pt x="121381" y="53473"/>
                  </a:cubicBezTo>
                  <a:cubicBezTo>
                    <a:pt x="115494" y="59436"/>
                    <a:pt x="112149" y="67341"/>
                    <a:pt x="111949" y="75715"/>
                  </a:cubicBezTo>
                  <a:cubicBezTo>
                    <a:pt x="112149" y="79065"/>
                    <a:pt x="112885" y="82348"/>
                    <a:pt x="114223" y="85363"/>
                  </a:cubicBezTo>
                  <a:cubicBezTo>
                    <a:pt x="109339" y="83822"/>
                    <a:pt x="104121" y="83822"/>
                    <a:pt x="99238" y="85363"/>
                  </a:cubicBezTo>
                  <a:lnTo>
                    <a:pt x="89805" y="65801"/>
                  </a:lnTo>
                  <a:lnTo>
                    <a:pt x="83851" y="53272"/>
                  </a:lnTo>
                  <a:lnTo>
                    <a:pt x="83249" y="51798"/>
                  </a:lnTo>
                  <a:cubicBezTo>
                    <a:pt x="83048" y="51597"/>
                    <a:pt x="83048" y="51195"/>
                    <a:pt x="82848" y="50794"/>
                  </a:cubicBezTo>
                  <a:cubicBezTo>
                    <a:pt x="82646" y="50057"/>
                    <a:pt x="82580" y="49320"/>
                    <a:pt x="82646" y="48515"/>
                  </a:cubicBezTo>
                  <a:cubicBezTo>
                    <a:pt x="82714" y="47779"/>
                    <a:pt x="82848" y="46975"/>
                    <a:pt x="83048" y="46237"/>
                  </a:cubicBezTo>
                  <a:lnTo>
                    <a:pt x="83048" y="46037"/>
                  </a:lnTo>
                  <a:lnTo>
                    <a:pt x="83249" y="45635"/>
                  </a:lnTo>
                  <a:lnTo>
                    <a:pt x="83449" y="44831"/>
                  </a:lnTo>
                  <a:lnTo>
                    <a:pt x="84052" y="43156"/>
                  </a:lnTo>
                  <a:lnTo>
                    <a:pt x="105860" y="-8497"/>
                  </a:lnTo>
                  <a:lnTo>
                    <a:pt x="107332" y="-11780"/>
                  </a:lnTo>
                  <a:lnTo>
                    <a:pt x="65788" y="-11578"/>
                  </a:lnTo>
                  <a:lnTo>
                    <a:pt x="65587" y="-9703"/>
                  </a:lnTo>
                  <a:cubicBezTo>
                    <a:pt x="65320" y="-6822"/>
                    <a:pt x="66323" y="-4009"/>
                    <a:pt x="68263" y="-1864"/>
                  </a:cubicBezTo>
                  <a:cubicBezTo>
                    <a:pt x="72344" y="3294"/>
                    <a:pt x="80573" y="6577"/>
                    <a:pt x="92949" y="7582"/>
                  </a:cubicBezTo>
                  <a:lnTo>
                    <a:pt x="77294" y="39873"/>
                  </a:lnTo>
                  <a:lnTo>
                    <a:pt x="76492" y="41548"/>
                  </a:lnTo>
                  <a:lnTo>
                    <a:pt x="76090" y="42352"/>
                  </a:lnTo>
                  <a:lnTo>
                    <a:pt x="75890" y="42754"/>
                  </a:lnTo>
                  <a:lnTo>
                    <a:pt x="75689" y="43357"/>
                  </a:lnTo>
                  <a:cubicBezTo>
                    <a:pt x="75087" y="44831"/>
                    <a:pt x="74686" y="46305"/>
                    <a:pt x="74485" y="47912"/>
                  </a:cubicBezTo>
                  <a:cubicBezTo>
                    <a:pt x="74351" y="49520"/>
                    <a:pt x="74418" y="51062"/>
                    <a:pt x="74686" y="52670"/>
                  </a:cubicBezTo>
                  <a:cubicBezTo>
                    <a:pt x="74886" y="53473"/>
                    <a:pt x="75087" y="54143"/>
                    <a:pt x="75287" y="54947"/>
                  </a:cubicBezTo>
                  <a:lnTo>
                    <a:pt x="75689" y="55751"/>
                  </a:lnTo>
                  <a:lnTo>
                    <a:pt x="75890" y="56555"/>
                  </a:lnTo>
                  <a:lnTo>
                    <a:pt x="81242" y="69552"/>
                  </a:lnTo>
                  <a:lnTo>
                    <a:pt x="89671" y="89517"/>
                  </a:lnTo>
                  <a:cubicBezTo>
                    <a:pt x="82245" y="94474"/>
                    <a:pt x="77963" y="101643"/>
                    <a:pt x="77963" y="108476"/>
                  </a:cubicBezTo>
                  <a:cubicBezTo>
                    <a:pt x="74151" y="105461"/>
                    <a:pt x="69601" y="103451"/>
                    <a:pt x="64785" y="102714"/>
                  </a:cubicBezTo>
                  <a:cubicBezTo>
                    <a:pt x="50200" y="100236"/>
                    <a:pt x="28994" y="102513"/>
                    <a:pt x="13205" y="116113"/>
                  </a:cubicBezTo>
                  <a:cubicBezTo>
                    <a:pt x="-3452" y="130316"/>
                    <a:pt x="-7333" y="143514"/>
                    <a:pt x="-7533" y="151956"/>
                  </a:cubicBezTo>
                  <a:cubicBezTo>
                    <a:pt x="-7935" y="159995"/>
                    <a:pt x="-5058" y="167901"/>
                    <a:pt x="494" y="173796"/>
                  </a:cubicBezTo>
                  <a:cubicBezTo>
                    <a:pt x="5445" y="178753"/>
                    <a:pt x="13473" y="181433"/>
                    <a:pt x="22906" y="181433"/>
                  </a:cubicBezTo>
                  <a:cubicBezTo>
                    <a:pt x="25180" y="181433"/>
                    <a:pt x="27455" y="181232"/>
                    <a:pt x="29863" y="181032"/>
                  </a:cubicBezTo>
                  <a:cubicBezTo>
                    <a:pt x="39698" y="179825"/>
                    <a:pt x="55352" y="175069"/>
                    <a:pt x="73013" y="160062"/>
                  </a:cubicBezTo>
                  <a:cubicBezTo>
                    <a:pt x="75956" y="157650"/>
                    <a:pt x="78566" y="154837"/>
                    <a:pt x="80841" y="151822"/>
                  </a:cubicBezTo>
                  <a:cubicBezTo>
                    <a:pt x="87329" y="143246"/>
                    <a:pt x="89538" y="132192"/>
                    <a:pt x="86794" y="121741"/>
                  </a:cubicBezTo>
                  <a:cubicBezTo>
                    <a:pt x="92949" y="124621"/>
                    <a:pt x="101579" y="124219"/>
                    <a:pt x="109607" y="120066"/>
                  </a:cubicBezTo>
                  <a:cubicBezTo>
                    <a:pt x="120110" y="114707"/>
                    <a:pt x="126064" y="104658"/>
                    <a:pt x="124191" y="96417"/>
                  </a:cubicBezTo>
                  <a:cubicBezTo>
                    <a:pt x="129342" y="99700"/>
                    <a:pt x="139176" y="101978"/>
                    <a:pt x="149880" y="101978"/>
                  </a:cubicBezTo>
                  <a:cubicBezTo>
                    <a:pt x="156570" y="102044"/>
                    <a:pt x="163193" y="101106"/>
                    <a:pt x="169615" y="99298"/>
                  </a:cubicBezTo>
                  <a:cubicBezTo>
                    <a:pt x="180520" y="96015"/>
                    <a:pt x="188146" y="89650"/>
                    <a:pt x="191625" y="80740"/>
                  </a:cubicBezTo>
                  <a:cubicBezTo>
                    <a:pt x="193298" y="76385"/>
                    <a:pt x="192228" y="67744"/>
                    <a:pt x="187076" y="59771"/>
                  </a:cubicBezTo>
                  <a:cubicBezTo>
                    <a:pt x="184935" y="56555"/>
                    <a:pt x="182326" y="53675"/>
                    <a:pt x="179249" y="51330"/>
                  </a:cubicBezTo>
                  <a:cubicBezTo>
                    <a:pt x="179918" y="50860"/>
                    <a:pt x="180587" y="50459"/>
                    <a:pt x="181322" y="50124"/>
                  </a:cubicBezTo>
                  <a:lnTo>
                    <a:pt x="186273" y="47042"/>
                  </a:lnTo>
                  <a:cubicBezTo>
                    <a:pt x="189685" y="45099"/>
                    <a:pt x="193164" y="43424"/>
                    <a:pt x="196777" y="41883"/>
                  </a:cubicBezTo>
                  <a:cubicBezTo>
                    <a:pt x="203935" y="38734"/>
                    <a:pt x="211360" y="36188"/>
                    <a:pt x="218987" y="34246"/>
                  </a:cubicBezTo>
                  <a:cubicBezTo>
                    <a:pt x="226613" y="32503"/>
                    <a:pt x="234374" y="31498"/>
                    <a:pt x="242201" y="31164"/>
                  </a:cubicBezTo>
                  <a:cubicBezTo>
                    <a:pt x="250095" y="30897"/>
                    <a:pt x="258056" y="31432"/>
                    <a:pt x="265817" y="32838"/>
                  </a:cubicBezTo>
                  <a:cubicBezTo>
                    <a:pt x="266218" y="32838"/>
                    <a:pt x="266619" y="32638"/>
                    <a:pt x="266619" y="32236"/>
                  </a:cubicBezTo>
                  <a:cubicBezTo>
                    <a:pt x="267556" y="31232"/>
                    <a:pt x="267155" y="30829"/>
                    <a:pt x="266753" y="30829"/>
                  </a:cubicBezTo>
                  <a:close/>
                  <a:moveTo>
                    <a:pt x="183865" y="61848"/>
                  </a:moveTo>
                  <a:cubicBezTo>
                    <a:pt x="188414" y="68815"/>
                    <a:pt x="189016" y="75850"/>
                    <a:pt x="187946" y="78530"/>
                  </a:cubicBezTo>
                  <a:cubicBezTo>
                    <a:pt x="185069" y="85966"/>
                    <a:pt x="178513" y="91325"/>
                    <a:pt x="168813" y="94407"/>
                  </a:cubicBezTo>
                  <a:lnTo>
                    <a:pt x="163862" y="95613"/>
                  </a:lnTo>
                  <a:cubicBezTo>
                    <a:pt x="163461" y="89249"/>
                    <a:pt x="158042" y="84424"/>
                    <a:pt x="151754" y="84693"/>
                  </a:cubicBezTo>
                  <a:cubicBezTo>
                    <a:pt x="145599" y="84961"/>
                    <a:pt x="140782" y="90052"/>
                    <a:pt x="140849" y="96216"/>
                  </a:cubicBezTo>
                  <a:cubicBezTo>
                    <a:pt x="136032" y="95747"/>
                    <a:pt x="131349" y="94273"/>
                    <a:pt x="127068" y="91862"/>
                  </a:cubicBezTo>
                  <a:cubicBezTo>
                    <a:pt x="120110" y="87104"/>
                    <a:pt x="117434" y="82616"/>
                    <a:pt x="116966" y="75180"/>
                  </a:cubicBezTo>
                  <a:cubicBezTo>
                    <a:pt x="117167" y="68145"/>
                    <a:pt x="120177" y="61513"/>
                    <a:pt x="125195" y="56622"/>
                  </a:cubicBezTo>
                  <a:cubicBezTo>
                    <a:pt x="129944" y="51665"/>
                    <a:pt x="138775" y="45902"/>
                    <a:pt x="153559" y="46506"/>
                  </a:cubicBezTo>
                  <a:cubicBezTo>
                    <a:pt x="155566" y="46506"/>
                    <a:pt x="157573" y="46707"/>
                    <a:pt x="159514" y="47109"/>
                  </a:cubicBezTo>
                  <a:lnTo>
                    <a:pt x="159313" y="47310"/>
                  </a:lnTo>
                  <a:cubicBezTo>
                    <a:pt x="158510" y="48582"/>
                    <a:pt x="158845" y="50190"/>
                    <a:pt x="160116" y="50995"/>
                  </a:cubicBezTo>
                  <a:cubicBezTo>
                    <a:pt x="160718" y="51397"/>
                    <a:pt x="161454" y="51530"/>
                    <a:pt x="162123" y="51330"/>
                  </a:cubicBezTo>
                  <a:cubicBezTo>
                    <a:pt x="162792" y="51195"/>
                    <a:pt x="163394" y="50727"/>
                    <a:pt x="163795" y="50124"/>
                  </a:cubicBezTo>
                  <a:lnTo>
                    <a:pt x="165000" y="48247"/>
                  </a:lnTo>
                  <a:cubicBezTo>
                    <a:pt x="172827" y="50459"/>
                    <a:pt x="179517" y="55215"/>
                    <a:pt x="183865" y="61848"/>
                  </a:cubicBezTo>
                  <a:close/>
                </a:path>
              </a:pathLst>
            </a:custGeom>
            <a:solidFill>
              <a:srgbClr val="191919"/>
            </a:solidFill>
            <a:ln w="669" cap="flat">
              <a:noFill/>
              <a:prstDash val="solid"/>
              <a:miter/>
            </a:ln>
          </p:spPr>
          <p:txBody>
            <a:bodyPr rtlCol="0" anchor="ctr"/>
            <a:lstStyle/>
            <a:p>
              <a:endParaRPr lang="fr-FR"/>
            </a:p>
          </p:txBody>
        </p:sp>
        <p:sp>
          <p:nvSpPr>
            <p:cNvPr id="4860" name="Forme libre 4859">
              <a:extLst>
                <a:ext uri="{FF2B5EF4-FFF2-40B4-BE49-F238E27FC236}">
                  <a16:creationId xmlns:a16="http://schemas.microsoft.com/office/drawing/2014/main" id="{D01130AC-6FE3-7AC5-F66A-BAD984F50964}"/>
                </a:ext>
              </a:extLst>
            </p:cNvPr>
            <p:cNvSpPr/>
            <p:nvPr/>
          </p:nvSpPr>
          <p:spPr>
            <a:xfrm>
              <a:off x="9174859" y="14924738"/>
              <a:ext cx="148696" cy="129098"/>
            </a:xfrm>
            <a:custGeom>
              <a:avLst/>
              <a:gdLst>
                <a:gd name="connsiteX0" fmla="*/ 66738 w 148696"/>
                <a:gd name="connsiteY0" fmla="*/ 8102 h 129098"/>
                <a:gd name="connsiteX1" fmla="*/ 55633 w 148696"/>
                <a:gd name="connsiteY1" fmla="*/ 28669 h 129098"/>
                <a:gd name="connsiteX2" fmla="*/ 81924 w 148696"/>
                <a:gd name="connsiteY2" fmla="*/ 57878 h 129098"/>
                <a:gd name="connsiteX3" fmla="*/ 87075 w 148696"/>
                <a:gd name="connsiteY3" fmla="*/ 57476 h 129098"/>
                <a:gd name="connsiteX4" fmla="*/ 108884 w 148696"/>
                <a:gd name="connsiteY4" fmla="*/ 50240 h 129098"/>
                <a:gd name="connsiteX5" fmla="*/ 66738 w 148696"/>
                <a:gd name="connsiteY5" fmla="*/ 8102 h 129098"/>
                <a:gd name="connsiteX6" fmla="*/ 121060 w 148696"/>
                <a:gd name="connsiteY6" fmla="*/ -11662 h 129098"/>
                <a:gd name="connsiteX7" fmla="*/ 112229 w 148696"/>
                <a:gd name="connsiteY7" fmla="*/ -12265 h 129098"/>
                <a:gd name="connsiteX8" fmla="*/ 93497 w 148696"/>
                <a:gd name="connsiteY8" fmla="*/ -9585 h 129098"/>
                <a:gd name="connsiteX9" fmla="*/ 135041 w 148696"/>
                <a:gd name="connsiteY9" fmla="*/ 29740 h 129098"/>
                <a:gd name="connsiteX10" fmla="*/ 141196 w 148696"/>
                <a:gd name="connsiteY10" fmla="*/ 8772 h 129098"/>
                <a:gd name="connsiteX11" fmla="*/ 121060 w 148696"/>
                <a:gd name="connsiteY11" fmla="*/ -11662 h 129098"/>
                <a:gd name="connsiteX12" fmla="*/ 18838 w 148696"/>
                <a:gd name="connsiteY12" fmla="*/ 101826 h 129098"/>
                <a:gd name="connsiteX13" fmla="*/ 2381 w 148696"/>
                <a:gd name="connsiteY13" fmla="*/ 88830 h 129098"/>
                <a:gd name="connsiteX14" fmla="*/ -7454 w 148696"/>
                <a:gd name="connsiteY14" fmla="*/ 116833 h 129098"/>
                <a:gd name="connsiteX15" fmla="*/ 18838 w 148696"/>
                <a:gd name="connsiteY15" fmla="*/ 101826 h 129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696" h="129098">
                  <a:moveTo>
                    <a:pt x="66738" y="8102"/>
                  </a:moveTo>
                  <a:cubicBezTo>
                    <a:pt x="59780" y="15940"/>
                    <a:pt x="56636" y="22907"/>
                    <a:pt x="55633" y="28669"/>
                  </a:cubicBezTo>
                  <a:cubicBezTo>
                    <a:pt x="62323" y="40124"/>
                    <a:pt x="71287" y="50040"/>
                    <a:pt x="81924" y="57878"/>
                  </a:cubicBezTo>
                  <a:cubicBezTo>
                    <a:pt x="83663" y="57811"/>
                    <a:pt x="85335" y="57678"/>
                    <a:pt x="87075" y="57476"/>
                  </a:cubicBezTo>
                  <a:cubicBezTo>
                    <a:pt x="94701" y="56338"/>
                    <a:pt x="102060" y="53858"/>
                    <a:pt x="108884" y="50240"/>
                  </a:cubicBezTo>
                  <a:cubicBezTo>
                    <a:pt x="90888" y="40929"/>
                    <a:pt x="76170" y="26190"/>
                    <a:pt x="66738" y="8102"/>
                  </a:cubicBezTo>
                  <a:close/>
                  <a:moveTo>
                    <a:pt x="121060" y="-11662"/>
                  </a:moveTo>
                  <a:cubicBezTo>
                    <a:pt x="118116" y="-12065"/>
                    <a:pt x="115173" y="-12265"/>
                    <a:pt x="112229" y="-12265"/>
                  </a:cubicBezTo>
                  <a:cubicBezTo>
                    <a:pt x="105874" y="-12265"/>
                    <a:pt x="99585" y="-11327"/>
                    <a:pt x="93497" y="-9585"/>
                  </a:cubicBezTo>
                  <a:cubicBezTo>
                    <a:pt x="104335" y="6359"/>
                    <a:pt x="118518" y="19826"/>
                    <a:pt x="135041" y="29740"/>
                  </a:cubicBezTo>
                  <a:cubicBezTo>
                    <a:pt x="139390" y="23644"/>
                    <a:pt x="141598" y="16208"/>
                    <a:pt x="141196" y="8772"/>
                  </a:cubicBezTo>
                  <a:cubicBezTo>
                    <a:pt x="133102" y="3412"/>
                    <a:pt x="126278" y="-3489"/>
                    <a:pt x="121060" y="-11662"/>
                  </a:cubicBezTo>
                  <a:close/>
                  <a:moveTo>
                    <a:pt x="18838" y="101826"/>
                  </a:moveTo>
                  <a:lnTo>
                    <a:pt x="2381" y="88830"/>
                  </a:lnTo>
                  <a:lnTo>
                    <a:pt x="-7454" y="116833"/>
                  </a:lnTo>
                  <a:lnTo>
                    <a:pt x="18838" y="101826"/>
                  </a:lnTo>
                  <a:close/>
                </a:path>
              </a:pathLst>
            </a:custGeom>
            <a:solidFill>
              <a:srgbClr val="FFFFFF"/>
            </a:solidFill>
            <a:ln w="669" cap="flat">
              <a:noFill/>
              <a:prstDash val="solid"/>
              <a:miter/>
            </a:ln>
          </p:spPr>
          <p:txBody>
            <a:bodyPr rtlCol="0" anchor="ctr"/>
            <a:lstStyle/>
            <a:p>
              <a:endParaRPr lang="fr-FR"/>
            </a:p>
          </p:txBody>
        </p:sp>
        <p:sp>
          <p:nvSpPr>
            <p:cNvPr id="4861" name="Forme libre 4860">
              <a:extLst>
                <a:ext uri="{FF2B5EF4-FFF2-40B4-BE49-F238E27FC236}">
                  <a16:creationId xmlns:a16="http://schemas.microsoft.com/office/drawing/2014/main" id="{0C5C2727-A761-BE66-94E2-59B7DEC7A492}"/>
                </a:ext>
              </a:extLst>
            </p:cNvPr>
            <p:cNvSpPr/>
            <p:nvPr/>
          </p:nvSpPr>
          <p:spPr>
            <a:xfrm>
              <a:off x="9162407" y="14969912"/>
              <a:ext cx="101141" cy="91160"/>
            </a:xfrm>
            <a:custGeom>
              <a:avLst/>
              <a:gdLst>
                <a:gd name="connsiteX0" fmla="*/ 93674 w 101141"/>
                <a:gd name="connsiteY0" fmla="*/ -2060 h 91160"/>
                <a:gd name="connsiteX1" fmla="*/ 93273 w 101141"/>
                <a:gd name="connsiteY1" fmla="*/ -5343 h 91160"/>
                <a:gd name="connsiteX2" fmla="*/ 93073 w 101141"/>
                <a:gd name="connsiteY2" fmla="*/ -7018 h 91160"/>
                <a:gd name="connsiteX3" fmla="*/ 92872 w 101141"/>
                <a:gd name="connsiteY3" fmla="*/ -8893 h 91160"/>
                <a:gd name="connsiteX4" fmla="*/ 92872 w 101141"/>
                <a:gd name="connsiteY4" fmla="*/ -9095 h 91160"/>
                <a:gd name="connsiteX5" fmla="*/ 87921 w 101141"/>
                <a:gd name="connsiteY5" fmla="*/ -12176 h 91160"/>
                <a:gd name="connsiteX6" fmla="*/ 84844 w 101141"/>
                <a:gd name="connsiteY6" fmla="*/ -7218 h 91160"/>
                <a:gd name="connsiteX7" fmla="*/ 85045 w 101141"/>
                <a:gd name="connsiteY7" fmla="*/ -5745 h 91160"/>
                <a:gd name="connsiteX8" fmla="*/ 85245 w 101141"/>
                <a:gd name="connsiteY8" fmla="*/ -4270 h 91160"/>
                <a:gd name="connsiteX9" fmla="*/ 85646 w 101141"/>
                <a:gd name="connsiteY9" fmla="*/ -1189 h 91160"/>
                <a:gd name="connsiteX10" fmla="*/ 86048 w 101141"/>
                <a:gd name="connsiteY10" fmla="*/ 4774 h 91160"/>
                <a:gd name="connsiteX11" fmla="*/ 85446 w 101141"/>
                <a:gd name="connsiteY11" fmla="*/ 16900 h 91160"/>
                <a:gd name="connsiteX12" fmla="*/ 77017 w 101141"/>
                <a:gd name="connsiteY12" fmla="*/ 38740 h 91160"/>
                <a:gd name="connsiteX13" fmla="*/ 68387 w 101141"/>
                <a:gd name="connsiteY13" fmla="*/ 46578 h 91160"/>
                <a:gd name="connsiteX14" fmla="*/ 63235 w 101141"/>
                <a:gd name="connsiteY14" fmla="*/ 49459 h 91160"/>
                <a:gd name="connsiteX15" fmla="*/ 57482 w 101141"/>
                <a:gd name="connsiteY15" fmla="*/ 51536 h 91160"/>
                <a:gd name="connsiteX16" fmla="*/ 35673 w 101141"/>
                <a:gd name="connsiteY16" fmla="*/ 54215 h 91160"/>
                <a:gd name="connsiteX17" fmla="*/ 14935 w 101141"/>
                <a:gd name="connsiteY17" fmla="*/ 37735 h 91160"/>
                <a:gd name="connsiteX18" fmla="*/ 14733 w 101141"/>
                <a:gd name="connsiteY18" fmla="*/ 37533 h 91160"/>
                <a:gd name="connsiteX19" fmla="*/ 14533 w 101141"/>
                <a:gd name="connsiteY19" fmla="*/ 37533 h 91160"/>
                <a:gd name="connsiteX20" fmla="*/ 8980 w 101141"/>
                <a:gd name="connsiteY20" fmla="*/ 35658 h 91160"/>
                <a:gd name="connsiteX21" fmla="*/ 7107 w 101141"/>
                <a:gd name="connsiteY21" fmla="*/ 35658 h 91160"/>
                <a:gd name="connsiteX22" fmla="*/ 5903 w 101141"/>
                <a:gd name="connsiteY22" fmla="*/ 36863 h 91160"/>
                <a:gd name="connsiteX23" fmla="*/ -7276 w 101141"/>
                <a:gd name="connsiteY23" fmla="*/ 74314 h 91160"/>
                <a:gd name="connsiteX24" fmla="*/ -7075 w 101141"/>
                <a:gd name="connsiteY24" fmla="*/ 76190 h 91160"/>
                <a:gd name="connsiteX25" fmla="*/ -5604 w 101141"/>
                <a:gd name="connsiteY25" fmla="*/ 77395 h 91160"/>
                <a:gd name="connsiteX26" fmla="*/ 150 w 101141"/>
                <a:gd name="connsiteY26" fmla="*/ 78870 h 91160"/>
                <a:gd name="connsiteX27" fmla="*/ 1153 w 101141"/>
                <a:gd name="connsiteY27" fmla="*/ 78870 h 91160"/>
                <a:gd name="connsiteX28" fmla="*/ 1555 w 101141"/>
                <a:gd name="connsiteY28" fmla="*/ 78668 h 91160"/>
                <a:gd name="connsiteX29" fmla="*/ 35874 w 101141"/>
                <a:gd name="connsiteY29" fmla="*/ 59106 h 91160"/>
                <a:gd name="connsiteX30" fmla="*/ 58686 w 101141"/>
                <a:gd name="connsiteY30" fmla="*/ 56828 h 91160"/>
                <a:gd name="connsiteX31" fmla="*/ 65042 w 101141"/>
                <a:gd name="connsiteY31" fmla="*/ 54752 h 91160"/>
                <a:gd name="connsiteX32" fmla="*/ 70996 w 101141"/>
                <a:gd name="connsiteY32" fmla="*/ 51670 h 91160"/>
                <a:gd name="connsiteX33" fmla="*/ 81499 w 101141"/>
                <a:gd name="connsiteY33" fmla="*/ 42826 h 91160"/>
                <a:gd name="connsiteX34" fmla="*/ 88456 w 101141"/>
                <a:gd name="connsiteY34" fmla="*/ 31102 h 91160"/>
                <a:gd name="connsiteX35" fmla="*/ 92136 w 101141"/>
                <a:gd name="connsiteY35" fmla="*/ 18105 h 91160"/>
                <a:gd name="connsiteX36" fmla="*/ 93139 w 101141"/>
                <a:gd name="connsiteY36" fmla="*/ 4706 h 91160"/>
                <a:gd name="connsiteX37" fmla="*/ 93674 w 101141"/>
                <a:gd name="connsiteY37" fmla="*/ -2060 h 91160"/>
                <a:gd name="connsiteX38" fmla="*/ 5033 w 101141"/>
                <a:gd name="connsiteY38" fmla="*/ 71634 h 91160"/>
                <a:gd name="connsiteX39" fmla="*/ 14867 w 101141"/>
                <a:gd name="connsiteY39" fmla="*/ 43631 h 91160"/>
                <a:gd name="connsiteX40" fmla="*/ 31325 w 101141"/>
                <a:gd name="connsiteY40" fmla="*/ 56627 h 91160"/>
                <a:gd name="connsiteX41" fmla="*/ 5033 w 101141"/>
                <a:gd name="connsiteY41" fmla="*/ 71634 h 91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01141" h="91160">
                  <a:moveTo>
                    <a:pt x="93674" y="-2060"/>
                  </a:moveTo>
                  <a:cubicBezTo>
                    <a:pt x="93608" y="-3199"/>
                    <a:pt x="93474" y="-4270"/>
                    <a:pt x="93273" y="-5343"/>
                  </a:cubicBezTo>
                  <a:lnTo>
                    <a:pt x="93073" y="-7018"/>
                  </a:lnTo>
                  <a:cubicBezTo>
                    <a:pt x="93073" y="-7620"/>
                    <a:pt x="92872" y="-8023"/>
                    <a:pt x="92872" y="-8893"/>
                  </a:cubicBezTo>
                  <a:lnTo>
                    <a:pt x="92872" y="-9095"/>
                  </a:lnTo>
                  <a:cubicBezTo>
                    <a:pt x="92336" y="-11305"/>
                    <a:pt x="90129" y="-12713"/>
                    <a:pt x="87921" y="-12176"/>
                  </a:cubicBezTo>
                  <a:cubicBezTo>
                    <a:pt x="85714" y="-11640"/>
                    <a:pt x="84308" y="-9430"/>
                    <a:pt x="84844" y="-7218"/>
                  </a:cubicBezTo>
                  <a:cubicBezTo>
                    <a:pt x="84844" y="-6817"/>
                    <a:pt x="85045" y="-6415"/>
                    <a:pt x="85045" y="-5745"/>
                  </a:cubicBezTo>
                  <a:lnTo>
                    <a:pt x="85245" y="-4270"/>
                  </a:lnTo>
                  <a:cubicBezTo>
                    <a:pt x="85446" y="-3265"/>
                    <a:pt x="85446" y="-2194"/>
                    <a:pt x="85646" y="-1189"/>
                  </a:cubicBezTo>
                  <a:cubicBezTo>
                    <a:pt x="85848" y="888"/>
                    <a:pt x="86048" y="2898"/>
                    <a:pt x="86048" y="4774"/>
                  </a:cubicBezTo>
                  <a:cubicBezTo>
                    <a:pt x="86249" y="8860"/>
                    <a:pt x="86048" y="12880"/>
                    <a:pt x="85446" y="16900"/>
                  </a:cubicBezTo>
                  <a:cubicBezTo>
                    <a:pt x="84576" y="24804"/>
                    <a:pt x="81700" y="32309"/>
                    <a:pt x="77017" y="38740"/>
                  </a:cubicBezTo>
                  <a:cubicBezTo>
                    <a:pt x="74608" y="41821"/>
                    <a:pt x="71665" y="44434"/>
                    <a:pt x="68387" y="46578"/>
                  </a:cubicBezTo>
                  <a:cubicBezTo>
                    <a:pt x="66781" y="47717"/>
                    <a:pt x="65042" y="48656"/>
                    <a:pt x="63235" y="49459"/>
                  </a:cubicBezTo>
                  <a:cubicBezTo>
                    <a:pt x="61362" y="50262"/>
                    <a:pt x="59422" y="50932"/>
                    <a:pt x="57482" y="51536"/>
                  </a:cubicBezTo>
                  <a:cubicBezTo>
                    <a:pt x="50391" y="53545"/>
                    <a:pt x="43032" y="54484"/>
                    <a:pt x="35673" y="54215"/>
                  </a:cubicBezTo>
                  <a:lnTo>
                    <a:pt x="14935" y="37735"/>
                  </a:lnTo>
                  <a:lnTo>
                    <a:pt x="14733" y="37533"/>
                  </a:lnTo>
                  <a:lnTo>
                    <a:pt x="14533" y="37533"/>
                  </a:lnTo>
                  <a:lnTo>
                    <a:pt x="8980" y="35658"/>
                  </a:lnTo>
                  <a:cubicBezTo>
                    <a:pt x="8378" y="35457"/>
                    <a:pt x="7709" y="35457"/>
                    <a:pt x="7107" y="35658"/>
                  </a:cubicBezTo>
                  <a:cubicBezTo>
                    <a:pt x="6572" y="35927"/>
                    <a:pt x="6104" y="36328"/>
                    <a:pt x="5903" y="36863"/>
                  </a:cubicBezTo>
                  <a:lnTo>
                    <a:pt x="-7276" y="74314"/>
                  </a:lnTo>
                  <a:cubicBezTo>
                    <a:pt x="-7544" y="74917"/>
                    <a:pt x="-7410" y="75587"/>
                    <a:pt x="-7075" y="76190"/>
                  </a:cubicBezTo>
                  <a:cubicBezTo>
                    <a:pt x="-6808" y="76793"/>
                    <a:pt x="-6273" y="77262"/>
                    <a:pt x="-5604" y="77395"/>
                  </a:cubicBezTo>
                  <a:lnTo>
                    <a:pt x="150" y="78870"/>
                  </a:lnTo>
                  <a:lnTo>
                    <a:pt x="1153" y="78870"/>
                  </a:lnTo>
                  <a:cubicBezTo>
                    <a:pt x="1354" y="78870"/>
                    <a:pt x="1354" y="78870"/>
                    <a:pt x="1555" y="78668"/>
                  </a:cubicBezTo>
                  <a:lnTo>
                    <a:pt x="35874" y="59106"/>
                  </a:lnTo>
                  <a:cubicBezTo>
                    <a:pt x="43567" y="59508"/>
                    <a:pt x="51261" y="58705"/>
                    <a:pt x="58686" y="56828"/>
                  </a:cubicBezTo>
                  <a:cubicBezTo>
                    <a:pt x="60760" y="56427"/>
                    <a:pt x="63035" y="55355"/>
                    <a:pt x="65042" y="54752"/>
                  </a:cubicBezTo>
                  <a:cubicBezTo>
                    <a:pt x="67116" y="53814"/>
                    <a:pt x="69056" y="52809"/>
                    <a:pt x="70996" y="51670"/>
                  </a:cubicBezTo>
                  <a:cubicBezTo>
                    <a:pt x="74943" y="49326"/>
                    <a:pt x="78489" y="46311"/>
                    <a:pt x="81499" y="42826"/>
                  </a:cubicBezTo>
                  <a:cubicBezTo>
                    <a:pt x="84510" y="39343"/>
                    <a:pt x="86851" y="35390"/>
                    <a:pt x="88456" y="31102"/>
                  </a:cubicBezTo>
                  <a:cubicBezTo>
                    <a:pt x="90129" y="26949"/>
                    <a:pt x="91400" y="22594"/>
                    <a:pt x="92136" y="18105"/>
                  </a:cubicBezTo>
                  <a:cubicBezTo>
                    <a:pt x="92872" y="13684"/>
                    <a:pt x="93206" y="9195"/>
                    <a:pt x="93139" y="4706"/>
                  </a:cubicBezTo>
                  <a:cubicBezTo>
                    <a:pt x="93674" y="2496"/>
                    <a:pt x="93808" y="218"/>
                    <a:pt x="93674" y="-2060"/>
                  </a:cubicBezTo>
                  <a:close/>
                  <a:moveTo>
                    <a:pt x="5033" y="71634"/>
                  </a:moveTo>
                  <a:lnTo>
                    <a:pt x="14867" y="43631"/>
                  </a:lnTo>
                  <a:lnTo>
                    <a:pt x="31325" y="56627"/>
                  </a:lnTo>
                  <a:lnTo>
                    <a:pt x="5033" y="71634"/>
                  </a:lnTo>
                  <a:close/>
                </a:path>
              </a:pathLst>
            </a:custGeom>
            <a:solidFill>
              <a:srgbClr val="191919"/>
            </a:solidFill>
            <a:ln w="669" cap="flat">
              <a:noFill/>
              <a:prstDash val="solid"/>
              <a:miter/>
            </a:ln>
          </p:spPr>
          <p:txBody>
            <a:bodyPr rtlCol="0" anchor="ctr"/>
            <a:lstStyle/>
            <a:p>
              <a:endParaRPr lang="fr-FR"/>
            </a:p>
          </p:txBody>
        </p:sp>
      </p:grpSp>
      <p:grpSp>
        <p:nvGrpSpPr>
          <p:cNvPr id="4862" name="Graphique 2">
            <a:extLst>
              <a:ext uri="{FF2B5EF4-FFF2-40B4-BE49-F238E27FC236}">
                <a16:creationId xmlns:a16="http://schemas.microsoft.com/office/drawing/2014/main" id="{65938DC7-4DFB-C2EB-F985-BCE4246430F6}"/>
              </a:ext>
            </a:extLst>
          </p:cNvPr>
          <p:cNvGrpSpPr/>
          <p:nvPr userDrawn="1"/>
        </p:nvGrpSpPr>
        <p:grpSpPr>
          <a:xfrm>
            <a:off x="2233908" y="3051805"/>
            <a:ext cx="756314" cy="481296"/>
            <a:chOff x="2543595" y="14631182"/>
            <a:chExt cx="756314" cy="481296"/>
          </a:xfrm>
        </p:grpSpPr>
        <p:sp>
          <p:nvSpPr>
            <p:cNvPr id="4863" name="Forme libre 4862">
              <a:extLst>
                <a:ext uri="{FF2B5EF4-FFF2-40B4-BE49-F238E27FC236}">
                  <a16:creationId xmlns:a16="http://schemas.microsoft.com/office/drawing/2014/main" id="{6F912793-219F-0F21-9367-C167079B38C5}"/>
                </a:ext>
              </a:extLst>
            </p:cNvPr>
            <p:cNvSpPr/>
            <p:nvPr/>
          </p:nvSpPr>
          <p:spPr>
            <a:xfrm>
              <a:off x="2757938" y="14761540"/>
              <a:ext cx="15605" cy="4514"/>
            </a:xfrm>
            <a:custGeom>
              <a:avLst/>
              <a:gdLst>
                <a:gd name="connsiteX0" fmla="*/ -377 w 15605"/>
                <a:gd name="connsiteY0" fmla="*/ -19429 h 4514"/>
                <a:gd name="connsiteX1" fmla="*/ -2366 w 15605"/>
                <a:gd name="connsiteY1" fmla="*/ -21364 h 4514"/>
                <a:gd name="connsiteX2" fmla="*/ -421 w 15605"/>
                <a:gd name="connsiteY2" fmla="*/ -23428 h 4514"/>
                <a:gd name="connsiteX3" fmla="*/ 11163 w 15605"/>
                <a:gd name="connsiteY3" fmla="*/ -23901 h 4514"/>
                <a:gd name="connsiteX4" fmla="*/ 12590 w 15605"/>
                <a:gd name="connsiteY4" fmla="*/ -23341 h 4514"/>
                <a:gd name="connsiteX5" fmla="*/ 13238 w 15605"/>
                <a:gd name="connsiteY5" fmla="*/ -21923 h 4514"/>
                <a:gd name="connsiteX6" fmla="*/ 11293 w 15605"/>
                <a:gd name="connsiteY6" fmla="*/ -19859 h 4514"/>
                <a:gd name="connsiteX7" fmla="*/ -291 w 15605"/>
                <a:gd name="connsiteY7" fmla="*/ -19386 h 4514"/>
                <a:gd name="connsiteX8" fmla="*/ -377 w 15605"/>
                <a:gd name="connsiteY8" fmla="*/ -19429 h 4514"/>
                <a:gd name="connsiteX9" fmla="*/ -377 w 15605"/>
                <a:gd name="connsiteY9" fmla="*/ -19429 h 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05" h="4514">
                  <a:moveTo>
                    <a:pt x="-377" y="-19429"/>
                  </a:moveTo>
                  <a:cubicBezTo>
                    <a:pt x="-1458" y="-19429"/>
                    <a:pt x="-2322" y="-20289"/>
                    <a:pt x="-2366" y="-21364"/>
                  </a:cubicBezTo>
                  <a:cubicBezTo>
                    <a:pt x="-2366" y="-22439"/>
                    <a:pt x="-1501" y="-23384"/>
                    <a:pt x="-421" y="-23428"/>
                  </a:cubicBezTo>
                  <a:lnTo>
                    <a:pt x="11163" y="-23901"/>
                  </a:lnTo>
                  <a:cubicBezTo>
                    <a:pt x="11682" y="-23901"/>
                    <a:pt x="12201" y="-23728"/>
                    <a:pt x="12590" y="-23341"/>
                  </a:cubicBezTo>
                  <a:cubicBezTo>
                    <a:pt x="12979" y="-22998"/>
                    <a:pt x="13195" y="-22481"/>
                    <a:pt x="13238" y="-21923"/>
                  </a:cubicBezTo>
                  <a:cubicBezTo>
                    <a:pt x="13281" y="-20805"/>
                    <a:pt x="12417" y="-19902"/>
                    <a:pt x="11293" y="-19859"/>
                  </a:cubicBezTo>
                  <a:lnTo>
                    <a:pt x="-291" y="-19386"/>
                  </a:lnTo>
                  <a:lnTo>
                    <a:pt x="-377" y="-19429"/>
                  </a:lnTo>
                  <a:cubicBezTo>
                    <a:pt x="-334" y="-19429"/>
                    <a:pt x="-377" y="-19429"/>
                    <a:pt x="-377" y="-19429"/>
                  </a:cubicBezTo>
                  <a:close/>
                </a:path>
              </a:pathLst>
            </a:custGeom>
            <a:solidFill>
              <a:srgbClr val="191919"/>
            </a:solidFill>
            <a:ln w="431" cap="flat">
              <a:noFill/>
              <a:prstDash val="solid"/>
              <a:miter/>
            </a:ln>
          </p:spPr>
          <p:txBody>
            <a:bodyPr rtlCol="0" anchor="ctr"/>
            <a:lstStyle/>
            <a:p>
              <a:endParaRPr lang="fr-FR"/>
            </a:p>
          </p:txBody>
        </p:sp>
        <p:sp>
          <p:nvSpPr>
            <p:cNvPr id="4864" name="Forme libre 4863">
              <a:extLst>
                <a:ext uri="{FF2B5EF4-FFF2-40B4-BE49-F238E27FC236}">
                  <a16:creationId xmlns:a16="http://schemas.microsoft.com/office/drawing/2014/main" id="{7F5811E8-E7D7-642A-25F1-3F375F8782AE}"/>
                </a:ext>
              </a:extLst>
            </p:cNvPr>
            <p:cNvSpPr/>
            <p:nvPr/>
          </p:nvSpPr>
          <p:spPr>
            <a:xfrm>
              <a:off x="2544879" y="14714274"/>
              <a:ext cx="512170" cy="397008"/>
            </a:xfrm>
            <a:custGeom>
              <a:avLst/>
              <a:gdLst>
                <a:gd name="connsiteX0" fmla="*/ 369912 w 512170"/>
                <a:gd name="connsiteY0" fmla="*/ 11146 h 397008"/>
                <a:gd name="connsiteX1" fmla="*/ 249576 w 512170"/>
                <a:gd name="connsiteY1" fmla="*/ 21205 h 397008"/>
                <a:gd name="connsiteX2" fmla="*/ 172939 w 512170"/>
                <a:gd name="connsiteY2" fmla="*/ 26881 h 397008"/>
                <a:gd name="connsiteX3" fmla="*/ 79705 w 512170"/>
                <a:gd name="connsiteY3" fmla="*/ 16691 h 397008"/>
                <a:gd name="connsiteX4" fmla="*/ 2075 w 512170"/>
                <a:gd name="connsiteY4" fmla="*/ -23634 h 397008"/>
                <a:gd name="connsiteX5" fmla="*/ -1427 w 512170"/>
                <a:gd name="connsiteY5" fmla="*/ -23505 h 397008"/>
                <a:gd name="connsiteX6" fmla="*/ -1729 w 512170"/>
                <a:gd name="connsiteY6" fmla="*/ -19507 h 397008"/>
                <a:gd name="connsiteX7" fmla="*/ 18543 w 512170"/>
                <a:gd name="connsiteY7" fmla="*/ 1903 h 397008"/>
                <a:gd name="connsiteX8" fmla="*/ 93580 w 512170"/>
                <a:gd name="connsiteY8" fmla="*/ 50654 h 397008"/>
                <a:gd name="connsiteX9" fmla="*/ 157854 w 512170"/>
                <a:gd name="connsiteY9" fmla="*/ 65960 h 397008"/>
                <a:gd name="connsiteX10" fmla="*/ 148172 w 512170"/>
                <a:gd name="connsiteY10" fmla="*/ 89304 h 397008"/>
                <a:gd name="connsiteX11" fmla="*/ 142337 w 512170"/>
                <a:gd name="connsiteY11" fmla="*/ 150094 h 397008"/>
                <a:gd name="connsiteX12" fmla="*/ 111561 w 512170"/>
                <a:gd name="connsiteY12" fmla="*/ 214623 h 397008"/>
                <a:gd name="connsiteX13" fmla="*/ 64360 w 512170"/>
                <a:gd name="connsiteY13" fmla="*/ 237581 h 397008"/>
                <a:gd name="connsiteX14" fmla="*/ 68596 w 512170"/>
                <a:gd name="connsiteY14" fmla="*/ 289987 h 397008"/>
                <a:gd name="connsiteX15" fmla="*/ 72141 w 512170"/>
                <a:gd name="connsiteY15" fmla="*/ 341749 h 397008"/>
                <a:gd name="connsiteX16" fmla="*/ 110178 w 512170"/>
                <a:gd name="connsiteY16" fmla="*/ 355764 h 397008"/>
                <a:gd name="connsiteX17" fmla="*/ 133000 w 512170"/>
                <a:gd name="connsiteY17" fmla="*/ 340459 h 397008"/>
                <a:gd name="connsiteX18" fmla="*/ 111950 w 512170"/>
                <a:gd name="connsiteY18" fmla="*/ 325369 h 397008"/>
                <a:gd name="connsiteX19" fmla="*/ 99458 w 512170"/>
                <a:gd name="connsiteY19" fmla="*/ 299273 h 397008"/>
                <a:gd name="connsiteX20" fmla="*/ 108752 w 512170"/>
                <a:gd name="connsiteY20" fmla="*/ 258647 h 397008"/>
                <a:gd name="connsiteX21" fmla="*/ 148561 w 512170"/>
                <a:gd name="connsiteY21" fmla="*/ 241665 h 397008"/>
                <a:gd name="connsiteX22" fmla="*/ 196453 w 512170"/>
                <a:gd name="connsiteY22" fmla="*/ 210324 h 397008"/>
                <a:gd name="connsiteX23" fmla="*/ 215040 w 512170"/>
                <a:gd name="connsiteY23" fmla="*/ 174599 h 397008"/>
                <a:gd name="connsiteX24" fmla="*/ 229088 w 512170"/>
                <a:gd name="connsiteY24" fmla="*/ 181993 h 397008"/>
                <a:gd name="connsiteX25" fmla="*/ 240542 w 512170"/>
                <a:gd name="connsiteY25" fmla="*/ 214795 h 397008"/>
                <a:gd name="connsiteX26" fmla="*/ 207865 w 512170"/>
                <a:gd name="connsiteY26" fmla="*/ 232809 h 397008"/>
                <a:gd name="connsiteX27" fmla="*/ 180158 w 512170"/>
                <a:gd name="connsiteY27" fmla="*/ 239730 h 397008"/>
                <a:gd name="connsiteX28" fmla="*/ 184091 w 512170"/>
                <a:gd name="connsiteY28" fmla="*/ 272791 h 397008"/>
                <a:gd name="connsiteX29" fmla="*/ 219276 w 512170"/>
                <a:gd name="connsiteY29" fmla="*/ 336246 h 397008"/>
                <a:gd name="connsiteX30" fmla="*/ 242963 w 512170"/>
                <a:gd name="connsiteY30" fmla="*/ 365910 h 397008"/>
                <a:gd name="connsiteX31" fmla="*/ 300235 w 512170"/>
                <a:gd name="connsiteY31" fmla="*/ 365824 h 397008"/>
                <a:gd name="connsiteX32" fmla="*/ 287311 w 512170"/>
                <a:gd name="connsiteY32" fmla="*/ 337751 h 397008"/>
                <a:gd name="connsiteX33" fmla="*/ 270194 w 512170"/>
                <a:gd name="connsiteY33" fmla="*/ 344457 h 397008"/>
                <a:gd name="connsiteX34" fmla="*/ 244908 w 512170"/>
                <a:gd name="connsiteY34" fmla="*/ 324553 h 397008"/>
                <a:gd name="connsiteX35" fmla="*/ 229736 w 512170"/>
                <a:gd name="connsiteY35" fmla="*/ 274253 h 397008"/>
                <a:gd name="connsiteX36" fmla="*/ 276677 w 512170"/>
                <a:gd name="connsiteY36" fmla="*/ 261269 h 397008"/>
                <a:gd name="connsiteX37" fmla="*/ 322149 w 512170"/>
                <a:gd name="connsiteY37" fmla="*/ 245019 h 397008"/>
                <a:gd name="connsiteX38" fmla="*/ 344669 w 512170"/>
                <a:gd name="connsiteY38" fmla="*/ 200651 h 397008"/>
                <a:gd name="connsiteX39" fmla="*/ 429691 w 512170"/>
                <a:gd name="connsiteY39" fmla="*/ 184959 h 397008"/>
                <a:gd name="connsiteX40" fmla="*/ 509742 w 512170"/>
                <a:gd name="connsiteY40" fmla="*/ 146224 h 397008"/>
                <a:gd name="connsiteX41" fmla="*/ 505463 w 512170"/>
                <a:gd name="connsiteY41" fmla="*/ 116905 h 397008"/>
                <a:gd name="connsiteX42" fmla="*/ 485407 w 512170"/>
                <a:gd name="connsiteY42" fmla="*/ 30148 h 397008"/>
                <a:gd name="connsiteX43" fmla="*/ 463795 w 512170"/>
                <a:gd name="connsiteY43" fmla="*/ -8888 h 397008"/>
                <a:gd name="connsiteX44" fmla="*/ 369912 w 512170"/>
                <a:gd name="connsiteY44" fmla="*/ 11146 h 397008"/>
                <a:gd name="connsiteX45" fmla="*/ 369912 w 512170"/>
                <a:gd name="connsiteY45" fmla="*/ 11146 h 397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12170" h="397008">
                  <a:moveTo>
                    <a:pt x="369912" y="11146"/>
                  </a:moveTo>
                  <a:cubicBezTo>
                    <a:pt x="336889" y="21249"/>
                    <a:pt x="249576" y="21205"/>
                    <a:pt x="249576" y="21205"/>
                  </a:cubicBezTo>
                  <a:lnTo>
                    <a:pt x="172939" y="26881"/>
                  </a:lnTo>
                  <a:cubicBezTo>
                    <a:pt x="172939" y="26881"/>
                    <a:pt x="124139" y="30148"/>
                    <a:pt x="79705" y="16691"/>
                  </a:cubicBezTo>
                  <a:cubicBezTo>
                    <a:pt x="49924" y="7663"/>
                    <a:pt x="19105" y="-11769"/>
                    <a:pt x="2075" y="-23634"/>
                  </a:cubicBezTo>
                  <a:cubicBezTo>
                    <a:pt x="994" y="-24408"/>
                    <a:pt x="-432" y="-24322"/>
                    <a:pt x="-1427" y="-23505"/>
                  </a:cubicBezTo>
                  <a:cubicBezTo>
                    <a:pt x="-2637" y="-22474"/>
                    <a:pt x="-2767" y="-20711"/>
                    <a:pt x="-1729" y="-19507"/>
                  </a:cubicBezTo>
                  <a:cubicBezTo>
                    <a:pt x="2680" y="-14262"/>
                    <a:pt x="9163" y="-7340"/>
                    <a:pt x="18543" y="1903"/>
                  </a:cubicBezTo>
                  <a:cubicBezTo>
                    <a:pt x="47157" y="29976"/>
                    <a:pt x="60903" y="36682"/>
                    <a:pt x="93580" y="50654"/>
                  </a:cubicBezTo>
                  <a:cubicBezTo>
                    <a:pt x="114025" y="59167"/>
                    <a:pt x="135724" y="64369"/>
                    <a:pt x="157854" y="65960"/>
                  </a:cubicBezTo>
                  <a:cubicBezTo>
                    <a:pt x="157854" y="65960"/>
                    <a:pt x="153834" y="73139"/>
                    <a:pt x="148172" y="89304"/>
                  </a:cubicBezTo>
                  <a:cubicBezTo>
                    <a:pt x="142466" y="105468"/>
                    <a:pt x="146919" y="114669"/>
                    <a:pt x="142337" y="150094"/>
                  </a:cubicBezTo>
                  <a:cubicBezTo>
                    <a:pt x="137798" y="185561"/>
                    <a:pt x="121546" y="205252"/>
                    <a:pt x="111561" y="214623"/>
                  </a:cubicBezTo>
                  <a:cubicBezTo>
                    <a:pt x="101620" y="223996"/>
                    <a:pt x="71017" y="230315"/>
                    <a:pt x="64360" y="237581"/>
                  </a:cubicBezTo>
                  <a:cubicBezTo>
                    <a:pt x="57618" y="244847"/>
                    <a:pt x="68596" y="289987"/>
                    <a:pt x="68596" y="289987"/>
                  </a:cubicBezTo>
                  <a:cubicBezTo>
                    <a:pt x="68596" y="289987"/>
                    <a:pt x="67991" y="323606"/>
                    <a:pt x="72141" y="341749"/>
                  </a:cubicBezTo>
                  <a:cubicBezTo>
                    <a:pt x="76204" y="359848"/>
                    <a:pt x="96562" y="357054"/>
                    <a:pt x="110178" y="355764"/>
                  </a:cubicBezTo>
                  <a:cubicBezTo>
                    <a:pt x="123880" y="354517"/>
                    <a:pt x="132136" y="351852"/>
                    <a:pt x="133000" y="340459"/>
                  </a:cubicBezTo>
                  <a:cubicBezTo>
                    <a:pt x="133865" y="329067"/>
                    <a:pt x="111950" y="325369"/>
                    <a:pt x="111950" y="325369"/>
                  </a:cubicBezTo>
                  <a:cubicBezTo>
                    <a:pt x="111950" y="325369"/>
                    <a:pt x="102657" y="312471"/>
                    <a:pt x="99458" y="299273"/>
                  </a:cubicBezTo>
                  <a:cubicBezTo>
                    <a:pt x="96173" y="286118"/>
                    <a:pt x="103694" y="265482"/>
                    <a:pt x="108752" y="258647"/>
                  </a:cubicBezTo>
                  <a:cubicBezTo>
                    <a:pt x="113852" y="251811"/>
                    <a:pt x="132611" y="245749"/>
                    <a:pt x="148561" y="241665"/>
                  </a:cubicBezTo>
                  <a:cubicBezTo>
                    <a:pt x="164468" y="237624"/>
                    <a:pt x="183140" y="228208"/>
                    <a:pt x="196453" y="210324"/>
                  </a:cubicBezTo>
                  <a:cubicBezTo>
                    <a:pt x="204536" y="199491"/>
                    <a:pt x="210804" y="187410"/>
                    <a:pt x="215040" y="174599"/>
                  </a:cubicBezTo>
                  <a:lnTo>
                    <a:pt x="229088" y="181993"/>
                  </a:lnTo>
                  <a:cubicBezTo>
                    <a:pt x="240067" y="187840"/>
                    <a:pt x="244951" y="200308"/>
                    <a:pt x="240542" y="214795"/>
                  </a:cubicBezTo>
                  <a:cubicBezTo>
                    <a:pt x="236133" y="229283"/>
                    <a:pt x="207865" y="232809"/>
                    <a:pt x="207865" y="232809"/>
                  </a:cubicBezTo>
                  <a:cubicBezTo>
                    <a:pt x="207865" y="232809"/>
                    <a:pt x="184740" y="237194"/>
                    <a:pt x="180158" y="239730"/>
                  </a:cubicBezTo>
                  <a:cubicBezTo>
                    <a:pt x="170778" y="248114"/>
                    <a:pt x="184091" y="272791"/>
                    <a:pt x="184091" y="272791"/>
                  </a:cubicBezTo>
                  <a:cubicBezTo>
                    <a:pt x="184091" y="272791"/>
                    <a:pt x="211971" y="322531"/>
                    <a:pt x="219276" y="336246"/>
                  </a:cubicBezTo>
                  <a:cubicBezTo>
                    <a:pt x="226581" y="349960"/>
                    <a:pt x="242963" y="365910"/>
                    <a:pt x="242963" y="365910"/>
                  </a:cubicBezTo>
                  <a:cubicBezTo>
                    <a:pt x="242963" y="365910"/>
                    <a:pt x="291201" y="381559"/>
                    <a:pt x="300235" y="365824"/>
                  </a:cubicBezTo>
                  <a:cubicBezTo>
                    <a:pt x="309268" y="350132"/>
                    <a:pt x="294399" y="339814"/>
                    <a:pt x="287311" y="337751"/>
                  </a:cubicBezTo>
                  <a:cubicBezTo>
                    <a:pt x="280222" y="335773"/>
                    <a:pt x="270194" y="344457"/>
                    <a:pt x="270194" y="344457"/>
                  </a:cubicBezTo>
                  <a:cubicBezTo>
                    <a:pt x="270194" y="344457"/>
                    <a:pt x="261030" y="342179"/>
                    <a:pt x="244908" y="324553"/>
                  </a:cubicBezTo>
                  <a:cubicBezTo>
                    <a:pt x="228785" y="306926"/>
                    <a:pt x="224765" y="292094"/>
                    <a:pt x="229736" y="274253"/>
                  </a:cubicBezTo>
                  <a:cubicBezTo>
                    <a:pt x="234620" y="256368"/>
                    <a:pt x="276677" y="261269"/>
                    <a:pt x="276677" y="261269"/>
                  </a:cubicBezTo>
                  <a:cubicBezTo>
                    <a:pt x="293016" y="259979"/>
                    <a:pt x="308707" y="254347"/>
                    <a:pt x="322149" y="245019"/>
                  </a:cubicBezTo>
                  <a:cubicBezTo>
                    <a:pt x="344539" y="229455"/>
                    <a:pt x="344669" y="200651"/>
                    <a:pt x="344669" y="200651"/>
                  </a:cubicBezTo>
                  <a:cubicBezTo>
                    <a:pt x="344669" y="200651"/>
                    <a:pt x="382274" y="195922"/>
                    <a:pt x="429691" y="184959"/>
                  </a:cubicBezTo>
                  <a:cubicBezTo>
                    <a:pt x="458867" y="177995"/>
                    <a:pt x="486185" y="164753"/>
                    <a:pt x="509742" y="146224"/>
                  </a:cubicBezTo>
                  <a:lnTo>
                    <a:pt x="505463" y="116905"/>
                  </a:lnTo>
                  <a:cubicBezTo>
                    <a:pt x="505463" y="116905"/>
                    <a:pt x="504382" y="67680"/>
                    <a:pt x="485407" y="30148"/>
                  </a:cubicBezTo>
                  <a:cubicBezTo>
                    <a:pt x="466431" y="-7384"/>
                    <a:pt x="486098" y="-18217"/>
                    <a:pt x="463795" y="-8888"/>
                  </a:cubicBezTo>
                  <a:cubicBezTo>
                    <a:pt x="432976" y="4095"/>
                    <a:pt x="369912" y="11146"/>
                    <a:pt x="369912" y="11146"/>
                  </a:cubicBezTo>
                  <a:lnTo>
                    <a:pt x="369912" y="11146"/>
                  </a:lnTo>
                  <a:close/>
                </a:path>
              </a:pathLst>
            </a:custGeom>
            <a:solidFill>
              <a:srgbClr val="FFFFFF"/>
            </a:solidFill>
            <a:ln w="431" cap="flat">
              <a:noFill/>
              <a:prstDash val="solid"/>
              <a:miter/>
            </a:ln>
          </p:spPr>
          <p:txBody>
            <a:bodyPr rtlCol="0" anchor="ctr"/>
            <a:lstStyle/>
            <a:p>
              <a:endParaRPr lang="fr-FR"/>
            </a:p>
          </p:txBody>
        </p:sp>
        <p:sp>
          <p:nvSpPr>
            <p:cNvPr id="4865" name="Forme libre 4864">
              <a:extLst>
                <a:ext uri="{FF2B5EF4-FFF2-40B4-BE49-F238E27FC236}">
                  <a16:creationId xmlns:a16="http://schemas.microsoft.com/office/drawing/2014/main" id="{3B26A3CA-4429-0BC6-094B-B75FFA9E55B9}"/>
                </a:ext>
              </a:extLst>
            </p:cNvPr>
            <p:cNvSpPr/>
            <p:nvPr/>
          </p:nvSpPr>
          <p:spPr>
            <a:xfrm>
              <a:off x="2986896" y="14633186"/>
              <a:ext cx="304356" cy="388149"/>
            </a:xfrm>
            <a:custGeom>
              <a:avLst/>
              <a:gdLst>
                <a:gd name="connsiteX0" fmla="*/ -3033 w 304356"/>
                <a:gd name="connsiteY0" fmla="*/ 136626 h 388149"/>
                <a:gd name="connsiteX1" fmla="*/ 34961 w 304356"/>
                <a:gd name="connsiteY1" fmla="*/ 248447 h 388149"/>
                <a:gd name="connsiteX2" fmla="*/ 75808 w 304356"/>
                <a:gd name="connsiteY2" fmla="*/ 222780 h 388149"/>
                <a:gd name="connsiteX3" fmla="*/ 93054 w 304356"/>
                <a:gd name="connsiteY3" fmla="*/ 224500 h 388149"/>
                <a:gd name="connsiteX4" fmla="*/ 121020 w 304356"/>
                <a:gd name="connsiteY4" fmla="*/ 247500 h 388149"/>
                <a:gd name="connsiteX5" fmla="*/ 160484 w 304356"/>
                <a:gd name="connsiteY5" fmla="*/ 290879 h 388149"/>
                <a:gd name="connsiteX6" fmla="*/ 146220 w 304356"/>
                <a:gd name="connsiteY6" fmla="*/ 326389 h 388149"/>
                <a:gd name="connsiteX7" fmla="*/ 119118 w 304356"/>
                <a:gd name="connsiteY7" fmla="*/ 339846 h 388149"/>
                <a:gd name="connsiteX8" fmla="*/ 123397 w 304356"/>
                <a:gd name="connsiteY8" fmla="*/ 364007 h 388149"/>
                <a:gd name="connsiteX9" fmla="*/ 162645 w 304356"/>
                <a:gd name="connsiteY9" fmla="*/ 350379 h 388149"/>
                <a:gd name="connsiteX10" fmla="*/ 196835 w 304356"/>
                <a:gd name="connsiteY10" fmla="*/ 293759 h 388149"/>
                <a:gd name="connsiteX11" fmla="*/ 178638 w 304356"/>
                <a:gd name="connsiteY11" fmla="*/ 249263 h 388149"/>
                <a:gd name="connsiteX12" fmla="*/ 142459 w 304356"/>
                <a:gd name="connsiteY12" fmla="*/ 185077 h 388149"/>
                <a:gd name="connsiteX13" fmla="*/ 165930 w 304356"/>
                <a:gd name="connsiteY13" fmla="*/ 159670 h 388149"/>
                <a:gd name="connsiteX14" fmla="*/ 161434 w 304356"/>
                <a:gd name="connsiteY14" fmla="*/ 100600 h 388149"/>
                <a:gd name="connsiteX15" fmla="*/ 277491 w 304356"/>
                <a:gd name="connsiteY15" fmla="*/ 48451 h 388149"/>
                <a:gd name="connsiteX16" fmla="*/ 299579 w 304356"/>
                <a:gd name="connsiteY16" fmla="*/ -8555 h 388149"/>
                <a:gd name="connsiteX17" fmla="*/ 228086 w 304356"/>
                <a:gd name="connsiteY17" fmla="*/ -2322 h 388149"/>
                <a:gd name="connsiteX18" fmla="*/ 136797 w 304356"/>
                <a:gd name="connsiteY18" fmla="*/ -23989 h 388149"/>
                <a:gd name="connsiteX19" fmla="*/ 58431 w 304356"/>
                <a:gd name="connsiteY19" fmla="*/ 31899 h 388149"/>
                <a:gd name="connsiteX20" fmla="*/ 25840 w 304356"/>
                <a:gd name="connsiteY20" fmla="*/ 69689 h 388149"/>
                <a:gd name="connsiteX21" fmla="*/ -3033 w 304356"/>
                <a:gd name="connsiteY21" fmla="*/ 136626 h 38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4356" h="388149">
                  <a:moveTo>
                    <a:pt x="-3033" y="136626"/>
                  </a:moveTo>
                  <a:lnTo>
                    <a:pt x="34961" y="248447"/>
                  </a:lnTo>
                  <a:cubicBezTo>
                    <a:pt x="49398" y="241396"/>
                    <a:pt x="75808" y="222780"/>
                    <a:pt x="75808" y="222780"/>
                  </a:cubicBezTo>
                  <a:cubicBezTo>
                    <a:pt x="75808" y="222780"/>
                    <a:pt x="86657" y="223468"/>
                    <a:pt x="93054" y="224500"/>
                  </a:cubicBezTo>
                  <a:cubicBezTo>
                    <a:pt x="99494" y="225575"/>
                    <a:pt x="121020" y="247500"/>
                    <a:pt x="121020" y="247500"/>
                  </a:cubicBezTo>
                  <a:cubicBezTo>
                    <a:pt x="121020" y="247500"/>
                    <a:pt x="159057" y="286494"/>
                    <a:pt x="160484" y="290879"/>
                  </a:cubicBezTo>
                  <a:cubicBezTo>
                    <a:pt x="161867" y="295221"/>
                    <a:pt x="146220" y="326389"/>
                    <a:pt x="146220" y="326389"/>
                  </a:cubicBezTo>
                  <a:cubicBezTo>
                    <a:pt x="146220" y="326389"/>
                    <a:pt x="123829" y="323853"/>
                    <a:pt x="119118" y="339846"/>
                  </a:cubicBezTo>
                  <a:cubicBezTo>
                    <a:pt x="114407" y="355838"/>
                    <a:pt x="123397" y="364007"/>
                    <a:pt x="123397" y="364007"/>
                  </a:cubicBezTo>
                  <a:cubicBezTo>
                    <a:pt x="123397" y="364007"/>
                    <a:pt x="147949" y="366414"/>
                    <a:pt x="162645" y="350379"/>
                  </a:cubicBezTo>
                  <a:cubicBezTo>
                    <a:pt x="177341" y="334300"/>
                    <a:pt x="194198" y="305195"/>
                    <a:pt x="196835" y="293759"/>
                  </a:cubicBezTo>
                  <a:cubicBezTo>
                    <a:pt x="199429" y="282323"/>
                    <a:pt x="178638" y="249263"/>
                    <a:pt x="178638" y="249263"/>
                  </a:cubicBezTo>
                  <a:lnTo>
                    <a:pt x="142459" y="185077"/>
                  </a:lnTo>
                  <a:cubicBezTo>
                    <a:pt x="142459" y="185077"/>
                    <a:pt x="159705" y="181681"/>
                    <a:pt x="165930" y="159670"/>
                  </a:cubicBezTo>
                  <a:cubicBezTo>
                    <a:pt x="172154" y="137658"/>
                    <a:pt x="161434" y="100600"/>
                    <a:pt x="161434" y="100600"/>
                  </a:cubicBezTo>
                  <a:cubicBezTo>
                    <a:pt x="161434" y="100600"/>
                    <a:pt x="245246" y="77986"/>
                    <a:pt x="277491" y="48451"/>
                  </a:cubicBezTo>
                  <a:cubicBezTo>
                    <a:pt x="309736" y="18916"/>
                    <a:pt x="300098" y="-3956"/>
                    <a:pt x="299579" y="-8555"/>
                  </a:cubicBezTo>
                  <a:cubicBezTo>
                    <a:pt x="299060" y="-13155"/>
                    <a:pt x="271094" y="-3224"/>
                    <a:pt x="228086" y="-2322"/>
                  </a:cubicBezTo>
                  <a:cubicBezTo>
                    <a:pt x="185078" y="-1376"/>
                    <a:pt x="183349" y="-24892"/>
                    <a:pt x="136797" y="-23989"/>
                  </a:cubicBezTo>
                  <a:cubicBezTo>
                    <a:pt x="90244" y="-23130"/>
                    <a:pt x="69929" y="8555"/>
                    <a:pt x="58431" y="31899"/>
                  </a:cubicBezTo>
                  <a:cubicBezTo>
                    <a:pt x="46847" y="55244"/>
                    <a:pt x="25840" y="69689"/>
                    <a:pt x="25840" y="69689"/>
                  </a:cubicBezTo>
                  <a:lnTo>
                    <a:pt x="-3033" y="136626"/>
                  </a:lnTo>
                  <a:close/>
                </a:path>
              </a:pathLst>
            </a:custGeom>
            <a:solidFill>
              <a:srgbClr val="FFFFFF"/>
            </a:solidFill>
            <a:ln w="431" cap="flat">
              <a:noFill/>
              <a:prstDash val="solid"/>
              <a:miter/>
            </a:ln>
          </p:spPr>
          <p:txBody>
            <a:bodyPr rtlCol="0" anchor="ctr"/>
            <a:lstStyle/>
            <a:p>
              <a:endParaRPr lang="fr-FR"/>
            </a:p>
          </p:txBody>
        </p:sp>
        <p:sp>
          <p:nvSpPr>
            <p:cNvPr id="4866" name="Forme libre 4865">
              <a:extLst>
                <a:ext uri="{FF2B5EF4-FFF2-40B4-BE49-F238E27FC236}">
                  <a16:creationId xmlns:a16="http://schemas.microsoft.com/office/drawing/2014/main" id="{B4C6801B-591E-42C4-69F9-222E75F45AE5}"/>
                </a:ext>
              </a:extLst>
            </p:cNvPr>
            <p:cNvSpPr/>
            <p:nvPr/>
          </p:nvSpPr>
          <p:spPr>
            <a:xfrm>
              <a:off x="2752665" y="14749589"/>
              <a:ext cx="224034" cy="170631"/>
            </a:xfrm>
            <a:custGeom>
              <a:avLst/>
              <a:gdLst>
                <a:gd name="connsiteX0" fmla="*/ 127087 w 224034"/>
                <a:gd name="connsiteY0" fmla="*/ 116338 h 170631"/>
                <a:gd name="connsiteX1" fmla="*/ 135040 w 224034"/>
                <a:gd name="connsiteY1" fmla="*/ 146603 h 170631"/>
                <a:gd name="connsiteX2" fmla="*/ 168150 w 224034"/>
                <a:gd name="connsiteY2" fmla="*/ 140198 h 170631"/>
                <a:gd name="connsiteX3" fmla="*/ 198320 w 224034"/>
                <a:gd name="connsiteY3" fmla="*/ 125967 h 170631"/>
                <a:gd name="connsiteX4" fmla="*/ 221315 w 224034"/>
                <a:gd name="connsiteY4" fmla="*/ 93036 h 170631"/>
                <a:gd name="connsiteX5" fmla="*/ 189675 w 224034"/>
                <a:gd name="connsiteY5" fmla="*/ 84137 h 170631"/>
                <a:gd name="connsiteX6" fmla="*/ 112304 w 224034"/>
                <a:gd name="connsiteY6" fmla="*/ 87534 h 170631"/>
                <a:gd name="connsiteX7" fmla="*/ 127087 w 224034"/>
                <a:gd name="connsiteY7" fmla="*/ 116338 h 170631"/>
                <a:gd name="connsiteX8" fmla="*/ 162012 w 224034"/>
                <a:gd name="connsiteY8" fmla="*/ -24029 h 170631"/>
                <a:gd name="connsiteX9" fmla="*/ 80405 w 224034"/>
                <a:gd name="connsiteY9" fmla="*/ -16979 h 170631"/>
                <a:gd name="connsiteX10" fmla="*/ -2543 w 224034"/>
                <a:gd name="connsiteY10" fmla="*/ -10186 h 170631"/>
                <a:gd name="connsiteX11" fmla="*/ 77120 w 224034"/>
                <a:gd name="connsiteY11" fmla="*/ 15351 h 170631"/>
                <a:gd name="connsiteX12" fmla="*/ 85548 w 224034"/>
                <a:gd name="connsiteY12" fmla="*/ 46090 h 170631"/>
                <a:gd name="connsiteX13" fmla="*/ 153626 w 224034"/>
                <a:gd name="connsiteY13" fmla="*/ 62340 h 170631"/>
                <a:gd name="connsiteX14" fmla="*/ 204977 w 224034"/>
                <a:gd name="connsiteY14" fmla="*/ 31344 h 170631"/>
                <a:gd name="connsiteX15" fmla="*/ 171478 w 224034"/>
                <a:gd name="connsiteY15" fmla="*/ -1845 h 170631"/>
                <a:gd name="connsiteX16" fmla="*/ 162012 w 224034"/>
                <a:gd name="connsiteY16" fmla="*/ -24029 h 170631"/>
                <a:gd name="connsiteX17" fmla="*/ 162012 w 224034"/>
                <a:gd name="connsiteY17" fmla="*/ -24029 h 17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34" h="170631">
                  <a:moveTo>
                    <a:pt x="127087" y="116338"/>
                  </a:moveTo>
                  <a:cubicBezTo>
                    <a:pt x="131496" y="126784"/>
                    <a:pt x="135040" y="146603"/>
                    <a:pt x="135040" y="146603"/>
                  </a:cubicBezTo>
                  <a:cubicBezTo>
                    <a:pt x="135040" y="146603"/>
                    <a:pt x="148828" y="126397"/>
                    <a:pt x="168150" y="140198"/>
                  </a:cubicBezTo>
                  <a:cubicBezTo>
                    <a:pt x="177054" y="146647"/>
                    <a:pt x="197239" y="147979"/>
                    <a:pt x="198320" y="125967"/>
                  </a:cubicBezTo>
                  <a:cubicBezTo>
                    <a:pt x="199746" y="96820"/>
                    <a:pt x="218635" y="108814"/>
                    <a:pt x="221315" y="93036"/>
                  </a:cubicBezTo>
                  <a:cubicBezTo>
                    <a:pt x="223606" y="79666"/>
                    <a:pt x="203118" y="80311"/>
                    <a:pt x="189675" y="84137"/>
                  </a:cubicBezTo>
                  <a:cubicBezTo>
                    <a:pt x="136985" y="98969"/>
                    <a:pt x="112304" y="87534"/>
                    <a:pt x="112304" y="87534"/>
                  </a:cubicBezTo>
                  <a:cubicBezTo>
                    <a:pt x="112304" y="87534"/>
                    <a:pt x="122548" y="105848"/>
                    <a:pt x="127087" y="116338"/>
                  </a:cubicBezTo>
                  <a:close/>
                  <a:moveTo>
                    <a:pt x="162012" y="-24029"/>
                  </a:moveTo>
                  <a:cubicBezTo>
                    <a:pt x="162012" y="-24029"/>
                    <a:pt x="128124" y="-21836"/>
                    <a:pt x="80405" y="-16979"/>
                  </a:cubicBezTo>
                  <a:cubicBezTo>
                    <a:pt x="45220" y="-13367"/>
                    <a:pt x="-2543" y="-10186"/>
                    <a:pt x="-2543" y="-10186"/>
                  </a:cubicBezTo>
                  <a:cubicBezTo>
                    <a:pt x="13623" y="23820"/>
                    <a:pt x="62337" y="13760"/>
                    <a:pt x="77120" y="15351"/>
                  </a:cubicBezTo>
                  <a:cubicBezTo>
                    <a:pt x="91902" y="16942"/>
                    <a:pt x="83949" y="29711"/>
                    <a:pt x="85548" y="46090"/>
                  </a:cubicBezTo>
                  <a:cubicBezTo>
                    <a:pt x="87147" y="62470"/>
                    <a:pt x="127432" y="66038"/>
                    <a:pt x="153626" y="62340"/>
                  </a:cubicBezTo>
                  <a:cubicBezTo>
                    <a:pt x="179863" y="58600"/>
                    <a:pt x="201259" y="48368"/>
                    <a:pt x="204977" y="31344"/>
                  </a:cubicBezTo>
                  <a:cubicBezTo>
                    <a:pt x="208737" y="14319"/>
                    <a:pt x="189848" y="5936"/>
                    <a:pt x="171478" y="-1845"/>
                  </a:cubicBezTo>
                  <a:cubicBezTo>
                    <a:pt x="138584" y="-15817"/>
                    <a:pt x="162012" y="-24029"/>
                    <a:pt x="162012" y="-24029"/>
                  </a:cubicBezTo>
                  <a:lnTo>
                    <a:pt x="162012" y="-24029"/>
                  </a:lnTo>
                  <a:close/>
                </a:path>
              </a:pathLst>
            </a:custGeom>
            <a:solidFill>
              <a:srgbClr val="FFD26C"/>
            </a:solidFill>
            <a:ln w="431" cap="flat">
              <a:noFill/>
              <a:prstDash val="solid"/>
              <a:miter/>
            </a:ln>
          </p:spPr>
          <p:txBody>
            <a:bodyPr rtlCol="0" anchor="ctr"/>
            <a:lstStyle/>
            <a:p>
              <a:endParaRPr lang="fr-FR"/>
            </a:p>
          </p:txBody>
        </p:sp>
        <p:sp>
          <p:nvSpPr>
            <p:cNvPr id="4867" name="Forme libre 4866">
              <a:extLst>
                <a:ext uri="{FF2B5EF4-FFF2-40B4-BE49-F238E27FC236}">
                  <a16:creationId xmlns:a16="http://schemas.microsoft.com/office/drawing/2014/main" id="{A601E82C-0796-EA26-729F-0C3B15745351}"/>
                </a:ext>
              </a:extLst>
            </p:cNvPr>
            <p:cNvSpPr/>
            <p:nvPr/>
          </p:nvSpPr>
          <p:spPr>
            <a:xfrm>
              <a:off x="2825454" y="14880669"/>
              <a:ext cx="271407" cy="231078"/>
            </a:xfrm>
            <a:custGeom>
              <a:avLst/>
              <a:gdLst>
                <a:gd name="connsiteX0" fmla="*/ 4547 w 271407"/>
                <a:gd name="connsiteY0" fmla="*/ 174860 h 231078"/>
                <a:gd name="connsiteX1" fmla="*/ 4460 w 271407"/>
                <a:gd name="connsiteY1" fmla="*/ 171550 h 231078"/>
                <a:gd name="connsiteX2" fmla="*/ 17643 w 271407"/>
                <a:gd name="connsiteY2" fmla="*/ 179417 h 231078"/>
                <a:gd name="connsiteX3" fmla="*/ 19502 w 271407"/>
                <a:gd name="connsiteY3" fmla="*/ 197989 h 231078"/>
                <a:gd name="connsiteX4" fmla="*/ 17298 w 271407"/>
                <a:gd name="connsiteY4" fmla="*/ 201257 h 231078"/>
                <a:gd name="connsiteX5" fmla="*/ 13278 w 271407"/>
                <a:gd name="connsiteY5" fmla="*/ 203320 h 231078"/>
                <a:gd name="connsiteX6" fmla="*/ -2715 w 271407"/>
                <a:gd name="connsiteY6" fmla="*/ 206759 h 231078"/>
                <a:gd name="connsiteX7" fmla="*/ 10252 w 271407"/>
                <a:gd name="connsiteY7" fmla="*/ 194980 h 231078"/>
                <a:gd name="connsiteX8" fmla="*/ 9733 w 271407"/>
                <a:gd name="connsiteY8" fmla="*/ 181609 h 231078"/>
                <a:gd name="connsiteX9" fmla="*/ 4547 w 271407"/>
                <a:gd name="connsiteY9" fmla="*/ 174860 h 231078"/>
                <a:gd name="connsiteX10" fmla="*/ 200136 w 271407"/>
                <a:gd name="connsiteY10" fmla="*/ -1447 h 231078"/>
                <a:gd name="connsiteX11" fmla="*/ 237309 w 271407"/>
                <a:gd name="connsiteY11" fmla="*/ -24319 h 231078"/>
                <a:gd name="connsiteX12" fmla="*/ 246861 w 271407"/>
                <a:gd name="connsiteY12" fmla="*/ -23932 h 231078"/>
                <a:gd name="connsiteX13" fmla="*/ 245175 w 271407"/>
                <a:gd name="connsiteY13" fmla="*/ 77657 h 231078"/>
                <a:gd name="connsiteX14" fmla="*/ 249973 w 271407"/>
                <a:gd name="connsiteY14" fmla="*/ 122625 h 231078"/>
                <a:gd name="connsiteX15" fmla="*/ 268689 w 271407"/>
                <a:gd name="connsiteY15" fmla="*/ 133588 h 231078"/>
                <a:gd name="connsiteX16" fmla="*/ 236314 w 271407"/>
                <a:gd name="connsiteY16" fmla="*/ 141714 h 231078"/>
                <a:gd name="connsiteX17" fmla="*/ 222050 w 271407"/>
                <a:gd name="connsiteY17" fmla="*/ 133588 h 231078"/>
                <a:gd name="connsiteX18" fmla="*/ 213103 w 271407"/>
                <a:gd name="connsiteY18" fmla="*/ 91027 h 231078"/>
                <a:gd name="connsiteX19" fmla="*/ 200136 w 271407"/>
                <a:gd name="connsiteY19" fmla="*/ -1447 h 23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1407" h="231078">
                  <a:moveTo>
                    <a:pt x="4547" y="174860"/>
                  </a:moveTo>
                  <a:cubicBezTo>
                    <a:pt x="2256" y="172710"/>
                    <a:pt x="181" y="171678"/>
                    <a:pt x="4460" y="171550"/>
                  </a:cubicBezTo>
                  <a:cubicBezTo>
                    <a:pt x="9344" y="171335"/>
                    <a:pt x="14963" y="175677"/>
                    <a:pt x="17643" y="179417"/>
                  </a:cubicBezTo>
                  <a:cubicBezTo>
                    <a:pt x="21404" y="184877"/>
                    <a:pt x="22095" y="191884"/>
                    <a:pt x="19502" y="197989"/>
                  </a:cubicBezTo>
                  <a:cubicBezTo>
                    <a:pt x="19027" y="199236"/>
                    <a:pt x="18249" y="200354"/>
                    <a:pt x="17298" y="201257"/>
                  </a:cubicBezTo>
                  <a:cubicBezTo>
                    <a:pt x="16131" y="202202"/>
                    <a:pt x="14747" y="202890"/>
                    <a:pt x="13278" y="203320"/>
                  </a:cubicBezTo>
                  <a:cubicBezTo>
                    <a:pt x="8134" y="205126"/>
                    <a:pt x="2731" y="206286"/>
                    <a:pt x="-2715" y="206759"/>
                  </a:cubicBezTo>
                  <a:cubicBezTo>
                    <a:pt x="2515" y="203836"/>
                    <a:pt x="7918" y="200440"/>
                    <a:pt x="10252" y="194980"/>
                  </a:cubicBezTo>
                  <a:cubicBezTo>
                    <a:pt x="11981" y="190637"/>
                    <a:pt x="11808" y="185780"/>
                    <a:pt x="9733" y="181609"/>
                  </a:cubicBezTo>
                  <a:cubicBezTo>
                    <a:pt x="8480" y="179030"/>
                    <a:pt x="6708" y="176752"/>
                    <a:pt x="4547" y="174860"/>
                  </a:cubicBezTo>
                  <a:close/>
                  <a:moveTo>
                    <a:pt x="200136" y="-1447"/>
                  </a:moveTo>
                  <a:lnTo>
                    <a:pt x="237309" y="-24319"/>
                  </a:lnTo>
                  <a:lnTo>
                    <a:pt x="246861" y="-23932"/>
                  </a:lnTo>
                  <a:cubicBezTo>
                    <a:pt x="246861" y="-23932"/>
                    <a:pt x="243792" y="37202"/>
                    <a:pt x="245175" y="77657"/>
                  </a:cubicBezTo>
                  <a:cubicBezTo>
                    <a:pt x="246558" y="118111"/>
                    <a:pt x="249973" y="122625"/>
                    <a:pt x="249973" y="122625"/>
                  </a:cubicBezTo>
                  <a:cubicBezTo>
                    <a:pt x="263286" y="117681"/>
                    <a:pt x="268300" y="124818"/>
                    <a:pt x="268689" y="133588"/>
                  </a:cubicBezTo>
                  <a:cubicBezTo>
                    <a:pt x="269078" y="142359"/>
                    <a:pt x="236314" y="141714"/>
                    <a:pt x="236314" y="141714"/>
                  </a:cubicBezTo>
                  <a:cubicBezTo>
                    <a:pt x="231300" y="139478"/>
                    <a:pt x="226546" y="136770"/>
                    <a:pt x="222050" y="133588"/>
                  </a:cubicBezTo>
                  <a:cubicBezTo>
                    <a:pt x="216215" y="129117"/>
                    <a:pt x="213103" y="91027"/>
                    <a:pt x="213103" y="91027"/>
                  </a:cubicBezTo>
                  <a:lnTo>
                    <a:pt x="200136" y="-1447"/>
                  </a:lnTo>
                  <a:close/>
                </a:path>
              </a:pathLst>
            </a:custGeom>
            <a:solidFill>
              <a:srgbClr val="FFFFFF"/>
            </a:solidFill>
            <a:ln w="431" cap="flat">
              <a:noFill/>
              <a:prstDash val="solid"/>
              <a:miter/>
            </a:ln>
          </p:spPr>
          <p:txBody>
            <a:bodyPr rtlCol="0" anchor="ctr"/>
            <a:lstStyle/>
            <a:p>
              <a:endParaRPr lang="fr-FR"/>
            </a:p>
          </p:txBody>
        </p:sp>
        <p:sp>
          <p:nvSpPr>
            <p:cNvPr id="4868" name="Forme libre 4867">
              <a:extLst>
                <a:ext uri="{FF2B5EF4-FFF2-40B4-BE49-F238E27FC236}">
                  <a16:creationId xmlns:a16="http://schemas.microsoft.com/office/drawing/2014/main" id="{1A83D5D8-124C-2E04-BD61-283142B776C8}"/>
                </a:ext>
              </a:extLst>
            </p:cNvPr>
            <p:cNvSpPr/>
            <p:nvPr/>
          </p:nvSpPr>
          <p:spPr>
            <a:xfrm>
              <a:off x="2543595" y="14631182"/>
              <a:ext cx="756314" cy="481296"/>
            </a:xfrm>
            <a:custGeom>
              <a:avLst/>
              <a:gdLst>
                <a:gd name="connsiteX0" fmla="*/ -1223 w 756314"/>
                <a:gd name="connsiteY0" fmla="*/ 58845 h 481296"/>
                <a:gd name="connsiteX1" fmla="*/ -1310 w 756314"/>
                <a:gd name="connsiteY1" fmla="*/ 65594 h 481296"/>
                <a:gd name="connsiteX2" fmla="*/ 50862 w 756314"/>
                <a:gd name="connsiteY2" fmla="*/ 113830 h 481296"/>
                <a:gd name="connsiteX3" fmla="*/ 154989 w 756314"/>
                <a:gd name="connsiteY3" fmla="*/ 149900 h 481296"/>
                <a:gd name="connsiteX4" fmla="*/ 156458 w 756314"/>
                <a:gd name="connsiteY4" fmla="*/ 149900 h 481296"/>
                <a:gd name="connsiteX5" fmla="*/ 142540 w 756314"/>
                <a:gd name="connsiteY5" fmla="*/ 209099 h 481296"/>
                <a:gd name="connsiteX6" fmla="*/ 124818 w 756314"/>
                <a:gd name="connsiteY6" fmla="*/ 281066 h 481296"/>
                <a:gd name="connsiteX7" fmla="*/ 96550 w 756314"/>
                <a:gd name="connsiteY7" fmla="*/ 305400 h 481296"/>
                <a:gd name="connsiteX8" fmla="*/ 82718 w 756314"/>
                <a:gd name="connsiteY8" fmla="*/ 310602 h 481296"/>
                <a:gd name="connsiteX9" fmla="*/ 61668 w 756314"/>
                <a:gd name="connsiteY9" fmla="*/ 330635 h 481296"/>
                <a:gd name="connsiteX10" fmla="*/ 64132 w 756314"/>
                <a:gd name="connsiteY10" fmla="*/ 349079 h 481296"/>
                <a:gd name="connsiteX11" fmla="*/ 68151 w 756314"/>
                <a:gd name="connsiteY11" fmla="*/ 382354 h 481296"/>
                <a:gd name="connsiteX12" fmla="*/ 68238 w 756314"/>
                <a:gd name="connsiteY12" fmla="*/ 391726 h 481296"/>
                <a:gd name="connsiteX13" fmla="*/ 71523 w 756314"/>
                <a:gd name="connsiteY13" fmla="*/ 429430 h 481296"/>
                <a:gd name="connsiteX14" fmla="*/ 98495 w 756314"/>
                <a:gd name="connsiteY14" fmla="*/ 441596 h 481296"/>
                <a:gd name="connsiteX15" fmla="*/ 107140 w 756314"/>
                <a:gd name="connsiteY15" fmla="*/ 441381 h 481296"/>
                <a:gd name="connsiteX16" fmla="*/ 128492 w 756314"/>
                <a:gd name="connsiteY16" fmla="*/ 437383 h 481296"/>
                <a:gd name="connsiteX17" fmla="*/ 136186 w 756314"/>
                <a:gd name="connsiteY17" fmla="*/ 423884 h 481296"/>
                <a:gd name="connsiteX18" fmla="*/ 114401 w 756314"/>
                <a:gd name="connsiteY18" fmla="*/ 407030 h 481296"/>
                <a:gd name="connsiteX19" fmla="*/ 110122 w 756314"/>
                <a:gd name="connsiteY19" fmla="*/ 399981 h 481296"/>
                <a:gd name="connsiteX20" fmla="*/ 105584 w 756314"/>
                <a:gd name="connsiteY20" fmla="*/ 392543 h 481296"/>
                <a:gd name="connsiteX21" fmla="*/ 111592 w 756314"/>
                <a:gd name="connsiteY21" fmla="*/ 343318 h 481296"/>
                <a:gd name="connsiteX22" fmla="*/ 141633 w 756314"/>
                <a:gd name="connsiteY22" fmla="*/ 329818 h 481296"/>
                <a:gd name="connsiteX23" fmla="*/ 179843 w 756314"/>
                <a:gd name="connsiteY23" fmla="*/ 314514 h 481296"/>
                <a:gd name="connsiteX24" fmla="*/ 217318 w 756314"/>
                <a:gd name="connsiteY24" fmla="*/ 261032 h 481296"/>
                <a:gd name="connsiteX25" fmla="*/ 233657 w 756314"/>
                <a:gd name="connsiteY25" fmla="*/ 269888 h 481296"/>
                <a:gd name="connsiteX26" fmla="*/ 235472 w 756314"/>
                <a:gd name="connsiteY26" fmla="*/ 270835 h 481296"/>
                <a:gd name="connsiteX27" fmla="*/ 238498 w 756314"/>
                <a:gd name="connsiteY27" fmla="*/ 274704 h 481296"/>
                <a:gd name="connsiteX28" fmla="*/ 242129 w 756314"/>
                <a:gd name="connsiteY28" fmla="*/ 289278 h 481296"/>
                <a:gd name="connsiteX29" fmla="*/ 238671 w 756314"/>
                <a:gd name="connsiteY29" fmla="*/ 302777 h 481296"/>
                <a:gd name="connsiteX30" fmla="*/ 235731 w 756314"/>
                <a:gd name="connsiteY30" fmla="*/ 305185 h 481296"/>
                <a:gd name="connsiteX31" fmla="*/ 204351 w 756314"/>
                <a:gd name="connsiteY31" fmla="*/ 314384 h 481296"/>
                <a:gd name="connsiteX32" fmla="*/ 182739 w 756314"/>
                <a:gd name="connsiteY32" fmla="*/ 320232 h 481296"/>
                <a:gd name="connsiteX33" fmla="*/ 183560 w 756314"/>
                <a:gd name="connsiteY33" fmla="*/ 357075 h 481296"/>
                <a:gd name="connsiteX34" fmla="*/ 191167 w 756314"/>
                <a:gd name="connsiteY34" fmla="*/ 371047 h 481296"/>
                <a:gd name="connsiteX35" fmla="*/ 205734 w 756314"/>
                <a:gd name="connsiteY35" fmla="*/ 397874 h 481296"/>
                <a:gd name="connsiteX36" fmla="*/ 249088 w 756314"/>
                <a:gd name="connsiteY36" fmla="*/ 453075 h 481296"/>
                <a:gd name="connsiteX37" fmla="*/ 279172 w 756314"/>
                <a:gd name="connsiteY37" fmla="*/ 457202 h 481296"/>
                <a:gd name="connsiteX38" fmla="*/ 280252 w 756314"/>
                <a:gd name="connsiteY38" fmla="*/ 457202 h 481296"/>
                <a:gd name="connsiteX39" fmla="*/ 305538 w 756314"/>
                <a:gd name="connsiteY39" fmla="*/ 448474 h 481296"/>
                <a:gd name="connsiteX40" fmla="*/ 306403 w 756314"/>
                <a:gd name="connsiteY40" fmla="*/ 434115 h 481296"/>
                <a:gd name="connsiteX41" fmla="*/ 292355 w 756314"/>
                <a:gd name="connsiteY41" fmla="*/ 419197 h 481296"/>
                <a:gd name="connsiteX42" fmla="*/ 270095 w 756314"/>
                <a:gd name="connsiteY42" fmla="*/ 425173 h 481296"/>
                <a:gd name="connsiteX43" fmla="*/ 269835 w 756314"/>
                <a:gd name="connsiteY43" fmla="*/ 425431 h 481296"/>
                <a:gd name="connsiteX44" fmla="*/ 230847 w 756314"/>
                <a:gd name="connsiteY44" fmla="*/ 376722 h 481296"/>
                <a:gd name="connsiteX45" fmla="*/ 234997 w 756314"/>
                <a:gd name="connsiteY45" fmla="*/ 354495 h 481296"/>
                <a:gd name="connsiteX46" fmla="*/ 254923 w 756314"/>
                <a:gd name="connsiteY46" fmla="*/ 347316 h 481296"/>
                <a:gd name="connsiteX47" fmla="*/ 258338 w 756314"/>
                <a:gd name="connsiteY47" fmla="*/ 347316 h 481296"/>
                <a:gd name="connsiteX48" fmla="*/ 340118 w 756314"/>
                <a:gd name="connsiteY48" fmla="*/ 312278 h 481296"/>
                <a:gd name="connsiteX49" fmla="*/ 347725 w 756314"/>
                <a:gd name="connsiteY49" fmla="*/ 285924 h 481296"/>
                <a:gd name="connsiteX50" fmla="*/ 457601 w 756314"/>
                <a:gd name="connsiteY50" fmla="*/ 261247 h 481296"/>
                <a:gd name="connsiteX51" fmla="*/ 482282 w 756314"/>
                <a:gd name="connsiteY51" fmla="*/ 250457 h 481296"/>
                <a:gd name="connsiteX52" fmla="*/ 488247 w 756314"/>
                <a:gd name="connsiteY52" fmla="*/ 289923 h 481296"/>
                <a:gd name="connsiteX53" fmla="*/ 497065 w 756314"/>
                <a:gd name="connsiteY53" fmla="*/ 356043 h 481296"/>
                <a:gd name="connsiteX54" fmla="*/ 497324 w 756314"/>
                <a:gd name="connsiteY54" fmla="*/ 358494 h 481296"/>
                <a:gd name="connsiteX55" fmla="*/ 510767 w 756314"/>
                <a:gd name="connsiteY55" fmla="*/ 388716 h 481296"/>
                <a:gd name="connsiteX56" fmla="*/ 530823 w 756314"/>
                <a:gd name="connsiteY56" fmla="*/ 392586 h 481296"/>
                <a:gd name="connsiteX57" fmla="*/ 551225 w 756314"/>
                <a:gd name="connsiteY57" fmla="*/ 388373 h 481296"/>
                <a:gd name="connsiteX58" fmla="*/ 554553 w 756314"/>
                <a:gd name="connsiteY58" fmla="*/ 382698 h 481296"/>
                <a:gd name="connsiteX59" fmla="*/ 547680 w 756314"/>
                <a:gd name="connsiteY59" fmla="*/ 368468 h 481296"/>
                <a:gd name="connsiteX60" fmla="*/ 536399 w 756314"/>
                <a:gd name="connsiteY60" fmla="*/ 368253 h 481296"/>
                <a:gd name="connsiteX61" fmla="*/ 532854 w 756314"/>
                <a:gd name="connsiteY61" fmla="*/ 350369 h 481296"/>
                <a:gd name="connsiteX62" fmla="*/ 532595 w 756314"/>
                <a:gd name="connsiteY62" fmla="*/ 227886 h 481296"/>
                <a:gd name="connsiteX63" fmla="*/ 534281 w 756314"/>
                <a:gd name="connsiteY63" fmla="*/ 228101 h 481296"/>
                <a:gd name="connsiteX64" fmla="*/ 536831 w 756314"/>
                <a:gd name="connsiteY64" fmla="*/ 228359 h 481296"/>
                <a:gd name="connsiteX65" fmla="*/ 573096 w 756314"/>
                <a:gd name="connsiteY65" fmla="*/ 259141 h 481296"/>
                <a:gd name="connsiteX66" fmla="*/ 602445 w 756314"/>
                <a:gd name="connsiteY66" fmla="*/ 293061 h 481296"/>
                <a:gd name="connsiteX67" fmla="*/ 588916 w 756314"/>
                <a:gd name="connsiteY67" fmla="*/ 326379 h 481296"/>
                <a:gd name="connsiteX68" fmla="*/ 563630 w 756314"/>
                <a:gd name="connsiteY68" fmla="*/ 335751 h 481296"/>
                <a:gd name="connsiteX69" fmla="*/ 560302 w 756314"/>
                <a:gd name="connsiteY69" fmla="*/ 355570 h 481296"/>
                <a:gd name="connsiteX70" fmla="*/ 566439 w 756314"/>
                <a:gd name="connsiteY70" fmla="*/ 367608 h 481296"/>
                <a:gd name="connsiteX71" fmla="*/ 570243 w 756314"/>
                <a:gd name="connsiteY71" fmla="*/ 368253 h 481296"/>
                <a:gd name="connsiteX72" fmla="*/ 608021 w 756314"/>
                <a:gd name="connsiteY72" fmla="*/ 353636 h 481296"/>
                <a:gd name="connsiteX73" fmla="*/ 643205 w 756314"/>
                <a:gd name="connsiteY73" fmla="*/ 291428 h 481296"/>
                <a:gd name="connsiteX74" fmla="*/ 588959 w 756314"/>
                <a:gd name="connsiteY74" fmla="*/ 188119 h 481296"/>
                <a:gd name="connsiteX75" fmla="*/ 588743 w 756314"/>
                <a:gd name="connsiteY75" fmla="*/ 187861 h 481296"/>
                <a:gd name="connsiteX76" fmla="*/ 612776 w 756314"/>
                <a:gd name="connsiteY76" fmla="*/ 155532 h 481296"/>
                <a:gd name="connsiteX77" fmla="*/ 607546 w 756314"/>
                <a:gd name="connsiteY77" fmla="*/ 104759 h 481296"/>
                <a:gd name="connsiteX78" fmla="*/ 607934 w 756314"/>
                <a:gd name="connsiteY78" fmla="*/ 104673 h 481296"/>
                <a:gd name="connsiteX79" fmla="*/ 717292 w 756314"/>
                <a:gd name="connsiteY79" fmla="*/ 55964 h 481296"/>
                <a:gd name="connsiteX80" fmla="*/ 745906 w 756314"/>
                <a:gd name="connsiteY80" fmla="*/ 12973 h 481296"/>
                <a:gd name="connsiteX81" fmla="*/ 746641 w 756314"/>
                <a:gd name="connsiteY81" fmla="*/ -397 h 481296"/>
                <a:gd name="connsiteX82" fmla="*/ 753081 w 756314"/>
                <a:gd name="connsiteY82" fmla="*/ -13166 h 481296"/>
                <a:gd name="connsiteX83" fmla="*/ 738644 w 756314"/>
                <a:gd name="connsiteY83" fmla="*/ -17336 h 481296"/>
                <a:gd name="connsiteX84" fmla="*/ 730907 w 756314"/>
                <a:gd name="connsiteY84" fmla="*/ -6761 h 481296"/>
                <a:gd name="connsiteX85" fmla="*/ 661576 w 756314"/>
                <a:gd name="connsiteY85" fmla="*/ -3020 h 481296"/>
                <a:gd name="connsiteX86" fmla="*/ 630152 w 756314"/>
                <a:gd name="connsiteY86" fmla="*/ -12220 h 481296"/>
                <a:gd name="connsiteX87" fmla="*/ 556628 w 756314"/>
                <a:gd name="connsiteY87" fmla="*/ -20733 h 481296"/>
                <a:gd name="connsiteX88" fmla="*/ 501128 w 756314"/>
                <a:gd name="connsiteY88" fmla="*/ 32362 h 481296"/>
                <a:gd name="connsiteX89" fmla="*/ 483924 w 756314"/>
                <a:gd name="connsiteY89" fmla="*/ 57383 h 481296"/>
                <a:gd name="connsiteX90" fmla="*/ 409147 w 756314"/>
                <a:gd name="connsiteY90" fmla="*/ 88465 h 481296"/>
                <a:gd name="connsiteX91" fmla="*/ 174180 w 756314"/>
                <a:gd name="connsiteY91" fmla="*/ 107941 h 481296"/>
                <a:gd name="connsiteX92" fmla="*/ 44032 w 756314"/>
                <a:gd name="connsiteY92" fmla="*/ 82446 h 481296"/>
                <a:gd name="connsiteX93" fmla="*/ 5779 w 756314"/>
                <a:gd name="connsiteY93" fmla="*/ 58156 h 481296"/>
                <a:gd name="connsiteX94" fmla="*/ -1223 w 756314"/>
                <a:gd name="connsiteY94" fmla="*/ 58845 h 481296"/>
                <a:gd name="connsiteX95" fmla="*/ -1223 w 756314"/>
                <a:gd name="connsiteY95" fmla="*/ 58845 h 481296"/>
                <a:gd name="connsiteX96" fmla="*/ 485740 w 756314"/>
                <a:gd name="connsiteY96" fmla="*/ 248522 h 481296"/>
                <a:gd name="connsiteX97" fmla="*/ 513231 w 756314"/>
                <a:gd name="connsiteY97" fmla="*/ 232357 h 481296"/>
                <a:gd name="connsiteX98" fmla="*/ 512236 w 756314"/>
                <a:gd name="connsiteY98" fmla="*/ 370317 h 481296"/>
                <a:gd name="connsiteX99" fmla="*/ 513792 w 756314"/>
                <a:gd name="connsiteY99" fmla="*/ 385750 h 481296"/>
                <a:gd name="connsiteX100" fmla="*/ 512323 w 756314"/>
                <a:gd name="connsiteY100" fmla="*/ 385105 h 481296"/>
                <a:gd name="connsiteX101" fmla="*/ 501041 w 756314"/>
                <a:gd name="connsiteY101" fmla="*/ 358020 h 481296"/>
                <a:gd name="connsiteX102" fmla="*/ 500782 w 756314"/>
                <a:gd name="connsiteY102" fmla="*/ 355570 h 481296"/>
                <a:gd name="connsiteX103" fmla="*/ 491964 w 756314"/>
                <a:gd name="connsiteY103" fmla="*/ 289234 h 481296"/>
                <a:gd name="connsiteX104" fmla="*/ 485740 w 756314"/>
                <a:gd name="connsiteY104" fmla="*/ 248522 h 481296"/>
                <a:gd name="connsiteX105" fmla="*/ 1586 w 756314"/>
                <a:gd name="connsiteY105" fmla="*/ 63057 h 481296"/>
                <a:gd name="connsiteX106" fmla="*/ 1802 w 756314"/>
                <a:gd name="connsiteY106" fmla="*/ 61338 h 481296"/>
                <a:gd name="connsiteX107" fmla="*/ 3272 w 756314"/>
                <a:gd name="connsiteY107" fmla="*/ 61209 h 481296"/>
                <a:gd name="connsiteX108" fmla="*/ 42001 w 756314"/>
                <a:gd name="connsiteY108" fmla="*/ 85757 h 481296"/>
                <a:gd name="connsiteX109" fmla="*/ 118119 w 756314"/>
                <a:gd name="connsiteY109" fmla="*/ 110434 h 481296"/>
                <a:gd name="connsiteX110" fmla="*/ 174310 w 756314"/>
                <a:gd name="connsiteY110" fmla="*/ 111680 h 481296"/>
                <a:gd name="connsiteX111" fmla="*/ 409622 w 756314"/>
                <a:gd name="connsiteY111" fmla="*/ 92206 h 481296"/>
                <a:gd name="connsiteX112" fmla="*/ 409709 w 756314"/>
                <a:gd name="connsiteY112" fmla="*/ 92206 h 481296"/>
                <a:gd name="connsiteX113" fmla="*/ 486777 w 756314"/>
                <a:gd name="connsiteY113" fmla="*/ 59962 h 481296"/>
                <a:gd name="connsiteX114" fmla="*/ 504499 w 756314"/>
                <a:gd name="connsiteY114" fmla="*/ 34211 h 481296"/>
                <a:gd name="connsiteX115" fmla="*/ 557665 w 756314"/>
                <a:gd name="connsiteY115" fmla="*/ -17078 h 481296"/>
                <a:gd name="connsiteX116" fmla="*/ 628639 w 756314"/>
                <a:gd name="connsiteY116" fmla="*/ -8651 h 481296"/>
                <a:gd name="connsiteX117" fmla="*/ 661014 w 756314"/>
                <a:gd name="connsiteY117" fmla="*/ 720 h 481296"/>
                <a:gd name="connsiteX118" fmla="*/ 732118 w 756314"/>
                <a:gd name="connsiteY118" fmla="*/ -3149 h 481296"/>
                <a:gd name="connsiteX119" fmla="*/ 742664 w 756314"/>
                <a:gd name="connsiteY119" fmla="*/ 634 h 481296"/>
                <a:gd name="connsiteX120" fmla="*/ 741929 w 756314"/>
                <a:gd name="connsiteY120" fmla="*/ 12285 h 481296"/>
                <a:gd name="connsiteX121" fmla="*/ 714785 w 756314"/>
                <a:gd name="connsiteY121" fmla="*/ 52611 h 481296"/>
                <a:gd name="connsiteX122" fmla="*/ 606897 w 756314"/>
                <a:gd name="connsiteY122" fmla="*/ 100589 h 481296"/>
                <a:gd name="connsiteX123" fmla="*/ 606551 w 756314"/>
                <a:gd name="connsiteY123" fmla="*/ 100718 h 481296"/>
                <a:gd name="connsiteX124" fmla="*/ 596999 w 756314"/>
                <a:gd name="connsiteY124" fmla="*/ 68389 h 481296"/>
                <a:gd name="connsiteX125" fmla="*/ 588786 w 756314"/>
                <a:gd name="connsiteY125" fmla="*/ 39842 h 481296"/>
                <a:gd name="connsiteX126" fmla="*/ 589607 w 756314"/>
                <a:gd name="connsiteY126" fmla="*/ -4782 h 481296"/>
                <a:gd name="connsiteX127" fmla="*/ 589607 w 756314"/>
                <a:gd name="connsiteY127" fmla="*/ -4782 h 481296"/>
                <a:gd name="connsiteX128" fmla="*/ 588051 w 756314"/>
                <a:gd name="connsiteY128" fmla="*/ -7104 h 481296"/>
                <a:gd name="connsiteX129" fmla="*/ 585717 w 756314"/>
                <a:gd name="connsiteY129" fmla="*/ -5556 h 481296"/>
                <a:gd name="connsiteX130" fmla="*/ 584896 w 756314"/>
                <a:gd name="connsiteY130" fmla="*/ 40745 h 481296"/>
                <a:gd name="connsiteX131" fmla="*/ 593195 w 756314"/>
                <a:gd name="connsiteY131" fmla="*/ 69635 h 481296"/>
                <a:gd name="connsiteX132" fmla="*/ 608799 w 756314"/>
                <a:gd name="connsiteY132" fmla="*/ 154801 h 481296"/>
                <a:gd name="connsiteX133" fmla="*/ 587187 w 756314"/>
                <a:gd name="connsiteY133" fmla="*/ 183949 h 481296"/>
                <a:gd name="connsiteX134" fmla="*/ 557708 w 756314"/>
                <a:gd name="connsiteY134" fmla="*/ 181628 h 481296"/>
                <a:gd name="connsiteX135" fmla="*/ 521573 w 756314"/>
                <a:gd name="connsiteY135" fmla="*/ 100546 h 481296"/>
                <a:gd name="connsiteX136" fmla="*/ 516559 w 756314"/>
                <a:gd name="connsiteY136" fmla="*/ 32878 h 481296"/>
                <a:gd name="connsiteX137" fmla="*/ 516040 w 756314"/>
                <a:gd name="connsiteY137" fmla="*/ 31502 h 481296"/>
                <a:gd name="connsiteX138" fmla="*/ 514786 w 756314"/>
                <a:gd name="connsiteY138" fmla="*/ 30901 h 481296"/>
                <a:gd name="connsiteX139" fmla="*/ 512669 w 756314"/>
                <a:gd name="connsiteY139" fmla="*/ 32706 h 481296"/>
                <a:gd name="connsiteX140" fmla="*/ 517683 w 756314"/>
                <a:gd name="connsiteY140" fmla="*/ 101277 h 481296"/>
                <a:gd name="connsiteX141" fmla="*/ 555201 w 756314"/>
                <a:gd name="connsiteY141" fmla="*/ 184766 h 481296"/>
                <a:gd name="connsiteX142" fmla="*/ 573917 w 756314"/>
                <a:gd name="connsiteY142" fmla="*/ 190484 h 481296"/>
                <a:gd name="connsiteX143" fmla="*/ 585199 w 756314"/>
                <a:gd name="connsiteY143" fmla="*/ 188893 h 481296"/>
                <a:gd name="connsiteX144" fmla="*/ 585458 w 756314"/>
                <a:gd name="connsiteY144" fmla="*/ 189968 h 481296"/>
                <a:gd name="connsiteX145" fmla="*/ 639229 w 756314"/>
                <a:gd name="connsiteY145" fmla="*/ 292073 h 481296"/>
                <a:gd name="connsiteX146" fmla="*/ 605168 w 756314"/>
                <a:gd name="connsiteY146" fmla="*/ 350626 h 481296"/>
                <a:gd name="connsiteX147" fmla="*/ 568298 w 756314"/>
                <a:gd name="connsiteY147" fmla="*/ 363954 h 481296"/>
                <a:gd name="connsiteX148" fmla="*/ 564149 w 756314"/>
                <a:gd name="connsiteY148" fmla="*/ 354625 h 481296"/>
                <a:gd name="connsiteX149" fmla="*/ 566699 w 756314"/>
                <a:gd name="connsiteY149" fmla="*/ 338073 h 481296"/>
                <a:gd name="connsiteX150" fmla="*/ 594924 w 756314"/>
                <a:gd name="connsiteY150" fmla="*/ 331237 h 481296"/>
                <a:gd name="connsiteX151" fmla="*/ 597215 w 756314"/>
                <a:gd name="connsiteY151" fmla="*/ 329646 h 481296"/>
                <a:gd name="connsiteX152" fmla="*/ 595659 w 756314"/>
                <a:gd name="connsiteY152" fmla="*/ 327282 h 481296"/>
                <a:gd name="connsiteX153" fmla="*/ 592979 w 756314"/>
                <a:gd name="connsiteY153" fmla="*/ 326809 h 481296"/>
                <a:gd name="connsiteX154" fmla="*/ 606422 w 756314"/>
                <a:gd name="connsiteY154" fmla="*/ 292502 h 481296"/>
                <a:gd name="connsiteX155" fmla="*/ 597128 w 756314"/>
                <a:gd name="connsiteY155" fmla="*/ 279476 h 481296"/>
                <a:gd name="connsiteX156" fmla="*/ 576813 w 756314"/>
                <a:gd name="connsiteY156" fmla="*/ 257077 h 481296"/>
                <a:gd name="connsiteX157" fmla="*/ 537306 w 756314"/>
                <a:gd name="connsiteY157" fmla="*/ 224232 h 481296"/>
                <a:gd name="connsiteX158" fmla="*/ 534713 w 756314"/>
                <a:gd name="connsiteY158" fmla="*/ 223974 h 481296"/>
                <a:gd name="connsiteX159" fmla="*/ 466635 w 756314"/>
                <a:gd name="connsiteY159" fmla="*/ 190828 h 481296"/>
                <a:gd name="connsiteX160" fmla="*/ 465338 w 756314"/>
                <a:gd name="connsiteY160" fmla="*/ 189968 h 481296"/>
                <a:gd name="connsiteX161" fmla="*/ 463825 w 756314"/>
                <a:gd name="connsiteY161" fmla="*/ 190269 h 481296"/>
                <a:gd name="connsiteX162" fmla="*/ 462961 w 756314"/>
                <a:gd name="connsiteY162" fmla="*/ 191559 h 481296"/>
                <a:gd name="connsiteX163" fmla="*/ 462961 w 756314"/>
                <a:gd name="connsiteY163" fmla="*/ 192333 h 481296"/>
                <a:gd name="connsiteX164" fmla="*/ 463263 w 756314"/>
                <a:gd name="connsiteY164" fmla="*/ 193063 h 481296"/>
                <a:gd name="connsiteX165" fmla="*/ 516645 w 756314"/>
                <a:gd name="connsiteY165" fmla="*/ 225307 h 481296"/>
                <a:gd name="connsiteX166" fmla="*/ 456175 w 756314"/>
                <a:gd name="connsiteY166" fmla="*/ 257292 h 481296"/>
                <a:gd name="connsiteX167" fmla="*/ 347639 w 756314"/>
                <a:gd name="connsiteY167" fmla="*/ 281711 h 481296"/>
                <a:gd name="connsiteX168" fmla="*/ 340680 w 756314"/>
                <a:gd name="connsiteY168" fmla="*/ 244523 h 481296"/>
                <a:gd name="connsiteX169" fmla="*/ 323563 w 756314"/>
                <a:gd name="connsiteY169" fmla="*/ 205488 h 481296"/>
                <a:gd name="connsiteX170" fmla="*/ 322353 w 756314"/>
                <a:gd name="connsiteY170" fmla="*/ 204542 h 481296"/>
                <a:gd name="connsiteX171" fmla="*/ 319889 w 756314"/>
                <a:gd name="connsiteY171" fmla="*/ 205961 h 481296"/>
                <a:gd name="connsiteX172" fmla="*/ 320105 w 756314"/>
                <a:gd name="connsiteY172" fmla="*/ 207465 h 481296"/>
                <a:gd name="connsiteX173" fmla="*/ 336617 w 756314"/>
                <a:gd name="connsiteY173" fmla="*/ 309914 h 481296"/>
                <a:gd name="connsiteX174" fmla="*/ 258165 w 756314"/>
                <a:gd name="connsiteY174" fmla="*/ 343103 h 481296"/>
                <a:gd name="connsiteX175" fmla="*/ 254707 w 756314"/>
                <a:gd name="connsiteY175" fmla="*/ 343103 h 481296"/>
                <a:gd name="connsiteX176" fmla="*/ 231712 w 756314"/>
                <a:gd name="connsiteY176" fmla="*/ 351701 h 481296"/>
                <a:gd name="connsiteX177" fmla="*/ 226611 w 756314"/>
                <a:gd name="connsiteY177" fmla="*/ 377109 h 481296"/>
                <a:gd name="connsiteX178" fmla="*/ 242345 w 756314"/>
                <a:gd name="connsiteY178" fmla="*/ 406773 h 481296"/>
                <a:gd name="connsiteX179" fmla="*/ 279258 w 756314"/>
                <a:gd name="connsiteY179" fmla="*/ 433170 h 481296"/>
                <a:gd name="connsiteX180" fmla="*/ 279734 w 756314"/>
                <a:gd name="connsiteY180" fmla="*/ 433255 h 481296"/>
                <a:gd name="connsiteX181" fmla="*/ 281679 w 756314"/>
                <a:gd name="connsiteY181" fmla="*/ 431708 h 481296"/>
                <a:gd name="connsiteX182" fmla="*/ 281463 w 756314"/>
                <a:gd name="connsiteY182" fmla="*/ 430160 h 481296"/>
                <a:gd name="connsiteX183" fmla="*/ 280209 w 756314"/>
                <a:gd name="connsiteY183" fmla="*/ 429215 h 481296"/>
                <a:gd name="connsiteX184" fmla="*/ 273639 w 756314"/>
                <a:gd name="connsiteY184" fmla="*/ 427021 h 481296"/>
                <a:gd name="connsiteX185" fmla="*/ 290540 w 756314"/>
                <a:gd name="connsiteY185" fmla="*/ 422507 h 481296"/>
                <a:gd name="connsiteX186" fmla="*/ 302297 w 756314"/>
                <a:gd name="connsiteY186" fmla="*/ 435018 h 481296"/>
                <a:gd name="connsiteX187" fmla="*/ 301692 w 756314"/>
                <a:gd name="connsiteY187" fmla="*/ 446110 h 481296"/>
                <a:gd name="connsiteX188" fmla="*/ 249995 w 756314"/>
                <a:gd name="connsiteY188" fmla="*/ 448776 h 481296"/>
                <a:gd name="connsiteX189" fmla="*/ 209062 w 756314"/>
                <a:gd name="connsiteY189" fmla="*/ 395638 h 481296"/>
                <a:gd name="connsiteX190" fmla="*/ 194366 w 756314"/>
                <a:gd name="connsiteY190" fmla="*/ 368640 h 481296"/>
                <a:gd name="connsiteX191" fmla="*/ 186931 w 756314"/>
                <a:gd name="connsiteY191" fmla="*/ 355011 h 481296"/>
                <a:gd name="connsiteX192" fmla="*/ 184208 w 756314"/>
                <a:gd name="connsiteY192" fmla="*/ 323412 h 481296"/>
                <a:gd name="connsiteX193" fmla="*/ 204999 w 756314"/>
                <a:gd name="connsiteY193" fmla="*/ 317824 h 481296"/>
                <a:gd name="connsiteX194" fmla="*/ 235515 w 756314"/>
                <a:gd name="connsiteY194" fmla="*/ 309312 h 481296"/>
                <a:gd name="connsiteX195" fmla="*/ 235904 w 756314"/>
                <a:gd name="connsiteY195" fmla="*/ 309225 h 481296"/>
                <a:gd name="connsiteX196" fmla="*/ 267588 w 756314"/>
                <a:gd name="connsiteY196" fmla="*/ 287472 h 481296"/>
                <a:gd name="connsiteX197" fmla="*/ 251724 w 756314"/>
                <a:gd name="connsiteY197" fmla="*/ 273027 h 481296"/>
                <a:gd name="connsiteX198" fmla="*/ 237158 w 756314"/>
                <a:gd name="connsiteY198" fmla="*/ 266965 h 481296"/>
                <a:gd name="connsiteX199" fmla="*/ 235299 w 756314"/>
                <a:gd name="connsiteY199" fmla="*/ 266019 h 481296"/>
                <a:gd name="connsiteX200" fmla="*/ 217707 w 756314"/>
                <a:gd name="connsiteY200" fmla="*/ 256433 h 481296"/>
                <a:gd name="connsiteX201" fmla="*/ 217448 w 756314"/>
                <a:gd name="connsiteY201" fmla="*/ 256175 h 481296"/>
                <a:gd name="connsiteX202" fmla="*/ 217318 w 756314"/>
                <a:gd name="connsiteY202" fmla="*/ 256045 h 481296"/>
                <a:gd name="connsiteX203" fmla="*/ 203529 w 756314"/>
                <a:gd name="connsiteY203" fmla="*/ 247189 h 481296"/>
                <a:gd name="connsiteX204" fmla="*/ 168820 w 756314"/>
                <a:gd name="connsiteY204" fmla="*/ 211807 h 481296"/>
                <a:gd name="connsiteX205" fmla="*/ 168302 w 756314"/>
                <a:gd name="connsiteY205" fmla="*/ 211249 h 481296"/>
                <a:gd name="connsiteX206" fmla="*/ 167610 w 756314"/>
                <a:gd name="connsiteY206" fmla="*/ 210905 h 481296"/>
                <a:gd name="connsiteX207" fmla="*/ 165190 w 756314"/>
                <a:gd name="connsiteY207" fmla="*/ 212367 h 481296"/>
                <a:gd name="connsiteX208" fmla="*/ 165406 w 756314"/>
                <a:gd name="connsiteY208" fmla="*/ 213871 h 481296"/>
                <a:gd name="connsiteX209" fmla="*/ 175088 w 756314"/>
                <a:gd name="connsiteY209" fmla="*/ 227156 h 481296"/>
                <a:gd name="connsiteX210" fmla="*/ 167394 w 756314"/>
                <a:gd name="connsiteY210" fmla="*/ 242675 h 481296"/>
                <a:gd name="connsiteX211" fmla="*/ 178114 w 756314"/>
                <a:gd name="connsiteY211" fmla="*/ 257507 h 481296"/>
                <a:gd name="connsiteX212" fmla="*/ 185851 w 756314"/>
                <a:gd name="connsiteY212" fmla="*/ 268685 h 481296"/>
                <a:gd name="connsiteX213" fmla="*/ 182090 w 756314"/>
                <a:gd name="connsiteY213" fmla="*/ 279390 h 481296"/>
                <a:gd name="connsiteX214" fmla="*/ 182220 w 756314"/>
                <a:gd name="connsiteY214" fmla="*/ 307463 h 481296"/>
                <a:gd name="connsiteX215" fmla="*/ 177552 w 756314"/>
                <a:gd name="connsiteY215" fmla="*/ 310859 h 481296"/>
                <a:gd name="connsiteX216" fmla="*/ 140293 w 756314"/>
                <a:gd name="connsiteY216" fmla="*/ 325691 h 481296"/>
                <a:gd name="connsiteX217" fmla="*/ 108307 w 756314"/>
                <a:gd name="connsiteY217" fmla="*/ 340438 h 481296"/>
                <a:gd name="connsiteX218" fmla="*/ 98322 w 756314"/>
                <a:gd name="connsiteY218" fmla="*/ 367780 h 481296"/>
                <a:gd name="connsiteX219" fmla="*/ 101866 w 756314"/>
                <a:gd name="connsiteY219" fmla="*/ 394262 h 481296"/>
                <a:gd name="connsiteX220" fmla="*/ 106491 w 756314"/>
                <a:gd name="connsiteY220" fmla="*/ 401786 h 481296"/>
                <a:gd name="connsiteX221" fmla="*/ 115525 w 756314"/>
                <a:gd name="connsiteY221" fmla="*/ 420960 h 481296"/>
                <a:gd name="connsiteX222" fmla="*/ 117513 w 756314"/>
                <a:gd name="connsiteY222" fmla="*/ 422637 h 481296"/>
                <a:gd name="connsiteX223" fmla="*/ 117859 w 756314"/>
                <a:gd name="connsiteY223" fmla="*/ 422637 h 481296"/>
                <a:gd name="connsiteX224" fmla="*/ 119156 w 756314"/>
                <a:gd name="connsiteY224" fmla="*/ 421862 h 481296"/>
                <a:gd name="connsiteX225" fmla="*/ 119502 w 756314"/>
                <a:gd name="connsiteY225" fmla="*/ 420358 h 481296"/>
                <a:gd name="connsiteX226" fmla="*/ 116692 w 756314"/>
                <a:gd name="connsiteY226" fmla="*/ 411502 h 481296"/>
                <a:gd name="connsiteX227" fmla="*/ 131994 w 756314"/>
                <a:gd name="connsiteY227" fmla="*/ 423754 h 481296"/>
                <a:gd name="connsiteX228" fmla="*/ 106794 w 756314"/>
                <a:gd name="connsiteY228" fmla="*/ 437124 h 481296"/>
                <a:gd name="connsiteX229" fmla="*/ 75240 w 756314"/>
                <a:gd name="connsiteY229" fmla="*/ 427925 h 481296"/>
                <a:gd name="connsiteX230" fmla="*/ 72171 w 756314"/>
                <a:gd name="connsiteY230" fmla="*/ 391425 h 481296"/>
                <a:gd name="connsiteX231" fmla="*/ 72085 w 756314"/>
                <a:gd name="connsiteY231" fmla="*/ 382053 h 481296"/>
                <a:gd name="connsiteX232" fmla="*/ 68022 w 756314"/>
                <a:gd name="connsiteY232" fmla="*/ 348176 h 481296"/>
                <a:gd name="connsiteX233" fmla="*/ 65558 w 756314"/>
                <a:gd name="connsiteY233" fmla="*/ 330420 h 481296"/>
                <a:gd name="connsiteX234" fmla="*/ 83496 w 756314"/>
                <a:gd name="connsiteY234" fmla="*/ 314341 h 481296"/>
                <a:gd name="connsiteX235" fmla="*/ 118551 w 756314"/>
                <a:gd name="connsiteY235" fmla="*/ 305571 h 481296"/>
                <a:gd name="connsiteX236" fmla="*/ 135927 w 756314"/>
                <a:gd name="connsiteY236" fmla="*/ 268298 h 481296"/>
                <a:gd name="connsiteX237" fmla="*/ 135927 w 756314"/>
                <a:gd name="connsiteY237" fmla="*/ 267653 h 481296"/>
                <a:gd name="connsiteX238" fmla="*/ 146430 w 756314"/>
                <a:gd name="connsiteY238" fmla="*/ 208970 h 481296"/>
                <a:gd name="connsiteX239" fmla="*/ 160738 w 756314"/>
                <a:gd name="connsiteY239" fmla="*/ 150115 h 481296"/>
                <a:gd name="connsiteX240" fmla="*/ 160954 w 756314"/>
                <a:gd name="connsiteY240" fmla="*/ 149728 h 481296"/>
                <a:gd name="connsiteX241" fmla="*/ 181745 w 756314"/>
                <a:gd name="connsiteY241" fmla="*/ 146547 h 481296"/>
                <a:gd name="connsiteX242" fmla="*/ 182479 w 756314"/>
                <a:gd name="connsiteY242" fmla="*/ 146203 h 481296"/>
                <a:gd name="connsiteX243" fmla="*/ 183214 w 756314"/>
                <a:gd name="connsiteY243" fmla="*/ 144053 h 481296"/>
                <a:gd name="connsiteX244" fmla="*/ 182220 w 756314"/>
                <a:gd name="connsiteY244" fmla="*/ 142806 h 481296"/>
                <a:gd name="connsiteX245" fmla="*/ 180664 w 756314"/>
                <a:gd name="connsiteY245" fmla="*/ 142634 h 481296"/>
                <a:gd name="connsiteX246" fmla="*/ 52850 w 756314"/>
                <a:gd name="connsiteY246" fmla="*/ 110434 h 481296"/>
                <a:gd name="connsiteX247" fmla="*/ 1586 w 756314"/>
                <a:gd name="connsiteY247" fmla="*/ 63057 h 481296"/>
                <a:gd name="connsiteX248" fmla="*/ 1586 w 756314"/>
                <a:gd name="connsiteY248" fmla="*/ 63057 h 481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756314" h="481296">
                  <a:moveTo>
                    <a:pt x="-1223" y="58845"/>
                  </a:moveTo>
                  <a:cubicBezTo>
                    <a:pt x="-3082" y="60693"/>
                    <a:pt x="-3125" y="63702"/>
                    <a:pt x="-1310" y="65594"/>
                  </a:cubicBezTo>
                  <a:cubicBezTo>
                    <a:pt x="10145" y="79911"/>
                    <a:pt x="28472" y="99902"/>
                    <a:pt x="50862" y="113830"/>
                  </a:cubicBezTo>
                  <a:cubicBezTo>
                    <a:pt x="89504" y="137862"/>
                    <a:pt x="124386" y="149900"/>
                    <a:pt x="154989" y="149900"/>
                  </a:cubicBezTo>
                  <a:lnTo>
                    <a:pt x="156458" y="149900"/>
                  </a:lnTo>
                  <a:cubicBezTo>
                    <a:pt x="153130" y="156349"/>
                    <a:pt x="141935" y="180553"/>
                    <a:pt x="142540" y="209099"/>
                  </a:cubicBezTo>
                  <a:cubicBezTo>
                    <a:pt x="143361" y="244825"/>
                    <a:pt x="133463" y="266321"/>
                    <a:pt x="124818" y="281066"/>
                  </a:cubicBezTo>
                  <a:cubicBezTo>
                    <a:pt x="118075" y="292588"/>
                    <a:pt x="106621" y="300541"/>
                    <a:pt x="96550" y="305400"/>
                  </a:cubicBezTo>
                  <a:lnTo>
                    <a:pt x="82718" y="310602"/>
                  </a:lnTo>
                  <a:cubicBezTo>
                    <a:pt x="68411" y="314256"/>
                    <a:pt x="61581" y="320790"/>
                    <a:pt x="61668" y="330635"/>
                  </a:cubicBezTo>
                  <a:cubicBezTo>
                    <a:pt x="62014" y="336826"/>
                    <a:pt x="62835" y="342974"/>
                    <a:pt x="64132" y="349079"/>
                  </a:cubicBezTo>
                  <a:cubicBezTo>
                    <a:pt x="65947" y="359397"/>
                    <a:pt x="68022" y="371090"/>
                    <a:pt x="68151" y="382354"/>
                  </a:cubicBezTo>
                  <a:cubicBezTo>
                    <a:pt x="68151" y="385664"/>
                    <a:pt x="68238" y="388803"/>
                    <a:pt x="68238" y="391726"/>
                  </a:cubicBezTo>
                  <a:cubicBezTo>
                    <a:pt x="68368" y="409482"/>
                    <a:pt x="68454" y="420187"/>
                    <a:pt x="71523" y="429430"/>
                  </a:cubicBezTo>
                  <a:cubicBezTo>
                    <a:pt x="74851" y="439533"/>
                    <a:pt x="85311" y="441596"/>
                    <a:pt x="98495" y="441596"/>
                  </a:cubicBezTo>
                  <a:cubicBezTo>
                    <a:pt x="101218" y="441596"/>
                    <a:pt x="104200" y="441510"/>
                    <a:pt x="107140" y="441381"/>
                  </a:cubicBezTo>
                  <a:cubicBezTo>
                    <a:pt x="117384" y="440994"/>
                    <a:pt x="123911" y="439704"/>
                    <a:pt x="128492" y="437383"/>
                  </a:cubicBezTo>
                  <a:cubicBezTo>
                    <a:pt x="133895" y="434589"/>
                    <a:pt x="136446" y="430203"/>
                    <a:pt x="136186" y="423884"/>
                  </a:cubicBezTo>
                  <a:cubicBezTo>
                    <a:pt x="135711" y="412362"/>
                    <a:pt x="118508" y="407977"/>
                    <a:pt x="114401" y="407030"/>
                  </a:cubicBezTo>
                  <a:cubicBezTo>
                    <a:pt x="113061" y="404710"/>
                    <a:pt x="111678" y="402431"/>
                    <a:pt x="110122" y="399981"/>
                  </a:cubicBezTo>
                  <a:cubicBezTo>
                    <a:pt x="108566" y="397530"/>
                    <a:pt x="107053" y="395037"/>
                    <a:pt x="105584" y="392543"/>
                  </a:cubicBezTo>
                  <a:cubicBezTo>
                    <a:pt x="99575" y="382311"/>
                    <a:pt x="101650" y="355098"/>
                    <a:pt x="111592" y="343318"/>
                  </a:cubicBezTo>
                  <a:cubicBezTo>
                    <a:pt x="116692" y="337256"/>
                    <a:pt x="128233" y="333817"/>
                    <a:pt x="141633" y="329818"/>
                  </a:cubicBezTo>
                  <a:cubicBezTo>
                    <a:pt x="154081" y="326078"/>
                    <a:pt x="168172" y="321822"/>
                    <a:pt x="179843" y="314514"/>
                  </a:cubicBezTo>
                  <a:cubicBezTo>
                    <a:pt x="200850" y="301272"/>
                    <a:pt x="213903" y="270018"/>
                    <a:pt x="217318" y="261032"/>
                  </a:cubicBezTo>
                  <a:cubicBezTo>
                    <a:pt x="224191" y="265074"/>
                    <a:pt x="230026" y="267997"/>
                    <a:pt x="233657" y="269888"/>
                  </a:cubicBezTo>
                  <a:cubicBezTo>
                    <a:pt x="234305" y="270233"/>
                    <a:pt x="234910" y="270533"/>
                    <a:pt x="235472" y="270835"/>
                  </a:cubicBezTo>
                  <a:cubicBezTo>
                    <a:pt x="236726" y="271909"/>
                    <a:pt x="237763" y="273242"/>
                    <a:pt x="238498" y="274704"/>
                  </a:cubicBezTo>
                  <a:cubicBezTo>
                    <a:pt x="240832" y="279218"/>
                    <a:pt x="242042" y="284205"/>
                    <a:pt x="242129" y="289278"/>
                  </a:cubicBezTo>
                  <a:cubicBezTo>
                    <a:pt x="242388" y="296242"/>
                    <a:pt x="240573" y="300369"/>
                    <a:pt x="238671" y="302777"/>
                  </a:cubicBezTo>
                  <a:cubicBezTo>
                    <a:pt x="237763" y="303636"/>
                    <a:pt x="236769" y="304453"/>
                    <a:pt x="235731" y="305185"/>
                  </a:cubicBezTo>
                  <a:cubicBezTo>
                    <a:pt x="232057" y="307764"/>
                    <a:pt x="216670" y="311419"/>
                    <a:pt x="204351" y="314384"/>
                  </a:cubicBezTo>
                  <a:cubicBezTo>
                    <a:pt x="194452" y="316706"/>
                    <a:pt x="185894" y="318770"/>
                    <a:pt x="182739" y="320232"/>
                  </a:cubicBezTo>
                  <a:cubicBezTo>
                    <a:pt x="170982" y="325821"/>
                    <a:pt x="176514" y="341985"/>
                    <a:pt x="183560" y="357075"/>
                  </a:cubicBezTo>
                  <a:cubicBezTo>
                    <a:pt x="185505" y="361116"/>
                    <a:pt x="187969" y="365544"/>
                    <a:pt x="191167" y="371047"/>
                  </a:cubicBezTo>
                  <a:cubicBezTo>
                    <a:pt x="195101" y="377883"/>
                    <a:pt x="200072" y="386395"/>
                    <a:pt x="205734" y="397874"/>
                  </a:cubicBezTo>
                  <a:cubicBezTo>
                    <a:pt x="222116" y="430719"/>
                    <a:pt x="236726" y="449291"/>
                    <a:pt x="249088" y="453075"/>
                  </a:cubicBezTo>
                  <a:cubicBezTo>
                    <a:pt x="258900" y="455826"/>
                    <a:pt x="269014" y="457202"/>
                    <a:pt x="279172" y="457202"/>
                  </a:cubicBezTo>
                  <a:lnTo>
                    <a:pt x="280252" y="457202"/>
                  </a:lnTo>
                  <a:cubicBezTo>
                    <a:pt x="289675" y="457073"/>
                    <a:pt x="301735" y="455482"/>
                    <a:pt x="305538" y="448474"/>
                  </a:cubicBezTo>
                  <a:cubicBezTo>
                    <a:pt x="307916" y="444047"/>
                    <a:pt x="308262" y="438801"/>
                    <a:pt x="306403" y="434115"/>
                  </a:cubicBezTo>
                  <a:cubicBezTo>
                    <a:pt x="303853" y="427495"/>
                    <a:pt x="298839" y="422164"/>
                    <a:pt x="292355" y="419197"/>
                  </a:cubicBezTo>
                  <a:cubicBezTo>
                    <a:pt x="283192" y="415457"/>
                    <a:pt x="270613" y="424786"/>
                    <a:pt x="270095" y="425173"/>
                  </a:cubicBezTo>
                  <a:lnTo>
                    <a:pt x="269835" y="425431"/>
                  </a:lnTo>
                  <a:cubicBezTo>
                    <a:pt x="247229" y="413608"/>
                    <a:pt x="232230" y="386051"/>
                    <a:pt x="230847" y="376722"/>
                  </a:cubicBezTo>
                  <a:cubicBezTo>
                    <a:pt x="229378" y="366877"/>
                    <a:pt x="230761" y="359439"/>
                    <a:pt x="234997" y="354495"/>
                  </a:cubicBezTo>
                  <a:cubicBezTo>
                    <a:pt x="239017" y="349766"/>
                    <a:pt x="245759" y="347359"/>
                    <a:pt x="254923" y="347316"/>
                  </a:cubicBezTo>
                  <a:lnTo>
                    <a:pt x="258338" y="347316"/>
                  </a:lnTo>
                  <a:cubicBezTo>
                    <a:pt x="279085" y="347316"/>
                    <a:pt x="317684" y="347402"/>
                    <a:pt x="340118" y="312278"/>
                  </a:cubicBezTo>
                  <a:cubicBezTo>
                    <a:pt x="344786" y="305013"/>
                    <a:pt x="347336" y="296242"/>
                    <a:pt x="347725" y="285924"/>
                  </a:cubicBezTo>
                  <a:cubicBezTo>
                    <a:pt x="371326" y="284075"/>
                    <a:pt x="409190" y="278272"/>
                    <a:pt x="457601" y="261247"/>
                  </a:cubicBezTo>
                  <a:cubicBezTo>
                    <a:pt x="466073" y="258195"/>
                    <a:pt x="474286" y="254584"/>
                    <a:pt x="482282" y="250457"/>
                  </a:cubicBezTo>
                  <a:cubicBezTo>
                    <a:pt x="483103" y="256175"/>
                    <a:pt x="485308" y="271222"/>
                    <a:pt x="488247" y="289923"/>
                  </a:cubicBezTo>
                  <a:cubicBezTo>
                    <a:pt x="492656" y="318254"/>
                    <a:pt x="494730" y="333774"/>
                    <a:pt x="497065" y="356043"/>
                  </a:cubicBezTo>
                  <a:cubicBezTo>
                    <a:pt x="497194" y="356860"/>
                    <a:pt x="497281" y="357634"/>
                    <a:pt x="497324" y="358494"/>
                  </a:cubicBezTo>
                  <a:cubicBezTo>
                    <a:pt x="498405" y="369413"/>
                    <a:pt x="499745" y="383042"/>
                    <a:pt x="510767" y="388716"/>
                  </a:cubicBezTo>
                  <a:cubicBezTo>
                    <a:pt x="515997" y="391382"/>
                    <a:pt x="523561" y="392586"/>
                    <a:pt x="530823" y="392586"/>
                  </a:cubicBezTo>
                  <a:cubicBezTo>
                    <a:pt x="539165" y="392586"/>
                    <a:pt x="547205" y="391038"/>
                    <a:pt x="551225" y="388373"/>
                  </a:cubicBezTo>
                  <a:cubicBezTo>
                    <a:pt x="554164" y="386438"/>
                    <a:pt x="554726" y="384245"/>
                    <a:pt x="554553" y="382698"/>
                  </a:cubicBezTo>
                  <a:cubicBezTo>
                    <a:pt x="554034" y="375432"/>
                    <a:pt x="551743" y="370660"/>
                    <a:pt x="547680" y="368468"/>
                  </a:cubicBezTo>
                  <a:cubicBezTo>
                    <a:pt x="543617" y="366275"/>
                    <a:pt x="538992" y="367350"/>
                    <a:pt x="536399" y="368253"/>
                  </a:cubicBezTo>
                  <a:cubicBezTo>
                    <a:pt x="534713" y="362406"/>
                    <a:pt x="533546" y="356430"/>
                    <a:pt x="532854" y="350369"/>
                  </a:cubicBezTo>
                  <a:cubicBezTo>
                    <a:pt x="529223" y="317652"/>
                    <a:pt x="530520" y="247577"/>
                    <a:pt x="532595" y="227886"/>
                  </a:cubicBezTo>
                  <a:cubicBezTo>
                    <a:pt x="533200" y="227972"/>
                    <a:pt x="533719" y="228016"/>
                    <a:pt x="534281" y="228101"/>
                  </a:cubicBezTo>
                  <a:cubicBezTo>
                    <a:pt x="535232" y="228187"/>
                    <a:pt x="536096" y="228316"/>
                    <a:pt x="536831" y="228359"/>
                  </a:cubicBezTo>
                  <a:cubicBezTo>
                    <a:pt x="540462" y="228832"/>
                    <a:pt x="551830" y="237129"/>
                    <a:pt x="573096" y="259141"/>
                  </a:cubicBezTo>
                  <a:cubicBezTo>
                    <a:pt x="589262" y="275994"/>
                    <a:pt x="601235" y="290396"/>
                    <a:pt x="602445" y="293061"/>
                  </a:cubicBezTo>
                  <a:cubicBezTo>
                    <a:pt x="602186" y="295942"/>
                    <a:pt x="595573" y="311891"/>
                    <a:pt x="588916" y="326379"/>
                  </a:cubicBezTo>
                  <a:cubicBezTo>
                    <a:pt x="575344" y="324574"/>
                    <a:pt x="570373" y="327497"/>
                    <a:pt x="563630" y="335751"/>
                  </a:cubicBezTo>
                  <a:cubicBezTo>
                    <a:pt x="558400" y="342200"/>
                    <a:pt x="559567" y="351787"/>
                    <a:pt x="560302" y="355570"/>
                  </a:cubicBezTo>
                  <a:cubicBezTo>
                    <a:pt x="561252" y="360214"/>
                    <a:pt x="563327" y="365888"/>
                    <a:pt x="566439" y="367608"/>
                  </a:cubicBezTo>
                  <a:cubicBezTo>
                    <a:pt x="567650" y="368123"/>
                    <a:pt x="568946" y="368382"/>
                    <a:pt x="570243" y="368253"/>
                  </a:cubicBezTo>
                  <a:cubicBezTo>
                    <a:pt x="579666" y="368253"/>
                    <a:pt x="600154" y="361288"/>
                    <a:pt x="608021" y="353636"/>
                  </a:cubicBezTo>
                  <a:cubicBezTo>
                    <a:pt x="616234" y="345639"/>
                    <a:pt x="646058" y="306260"/>
                    <a:pt x="643205" y="291428"/>
                  </a:cubicBezTo>
                  <a:cubicBezTo>
                    <a:pt x="640612" y="278057"/>
                    <a:pt x="591034" y="191774"/>
                    <a:pt x="588959" y="188119"/>
                  </a:cubicBezTo>
                  <a:cubicBezTo>
                    <a:pt x="588873" y="188034"/>
                    <a:pt x="588830" y="187904"/>
                    <a:pt x="588743" y="187861"/>
                  </a:cubicBezTo>
                  <a:cubicBezTo>
                    <a:pt x="596523" y="184809"/>
                    <a:pt x="609880" y="176554"/>
                    <a:pt x="612776" y="155532"/>
                  </a:cubicBezTo>
                  <a:cubicBezTo>
                    <a:pt x="614850" y="140485"/>
                    <a:pt x="611954" y="122600"/>
                    <a:pt x="607546" y="104759"/>
                  </a:cubicBezTo>
                  <a:cubicBezTo>
                    <a:pt x="607675" y="104759"/>
                    <a:pt x="607805" y="104759"/>
                    <a:pt x="607934" y="104673"/>
                  </a:cubicBezTo>
                  <a:cubicBezTo>
                    <a:pt x="608583" y="104544"/>
                    <a:pt x="679557" y="85714"/>
                    <a:pt x="717292" y="55964"/>
                  </a:cubicBezTo>
                  <a:cubicBezTo>
                    <a:pt x="728314" y="47237"/>
                    <a:pt x="742318" y="32749"/>
                    <a:pt x="745906" y="12973"/>
                  </a:cubicBezTo>
                  <a:cubicBezTo>
                    <a:pt x="746727" y="8588"/>
                    <a:pt x="746987" y="4074"/>
                    <a:pt x="746641" y="-397"/>
                  </a:cubicBezTo>
                  <a:cubicBezTo>
                    <a:pt x="752130" y="-2977"/>
                    <a:pt x="754983" y="-8566"/>
                    <a:pt x="753081" y="-13166"/>
                  </a:cubicBezTo>
                  <a:cubicBezTo>
                    <a:pt x="751093" y="-17981"/>
                    <a:pt x="744566" y="-19829"/>
                    <a:pt x="738644" y="-17336"/>
                  </a:cubicBezTo>
                  <a:cubicBezTo>
                    <a:pt x="733717" y="-15272"/>
                    <a:pt x="730691" y="-10930"/>
                    <a:pt x="730907" y="-6761"/>
                  </a:cubicBezTo>
                  <a:cubicBezTo>
                    <a:pt x="713661" y="-4310"/>
                    <a:pt x="682107" y="-570"/>
                    <a:pt x="661576" y="-3020"/>
                  </a:cubicBezTo>
                  <a:cubicBezTo>
                    <a:pt x="651591" y="-4224"/>
                    <a:pt x="641174" y="-8093"/>
                    <a:pt x="630152" y="-12220"/>
                  </a:cubicBezTo>
                  <a:cubicBezTo>
                    <a:pt x="608799" y="-20131"/>
                    <a:pt x="584680" y="-29116"/>
                    <a:pt x="556628" y="-20733"/>
                  </a:cubicBezTo>
                  <a:cubicBezTo>
                    <a:pt x="527538" y="-12005"/>
                    <a:pt x="513490" y="11511"/>
                    <a:pt x="501128" y="32362"/>
                  </a:cubicBezTo>
                  <a:cubicBezTo>
                    <a:pt x="495509" y="41820"/>
                    <a:pt x="490149" y="50805"/>
                    <a:pt x="483924" y="57383"/>
                  </a:cubicBezTo>
                  <a:cubicBezTo>
                    <a:pt x="463393" y="79222"/>
                    <a:pt x="428122" y="85198"/>
                    <a:pt x="409147" y="88465"/>
                  </a:cubicBezTo>
                  <a:cubicBezTo>
                    <a:pt x="406683" y="88809"/>
                    <a:pt x="319846" y="99042"/>
                    <a:pt x="174180" y="107941"/>
                  </a:cubicBezTo>
                  <a:cubicBezTo>
                    <a:pt x="150018" y="109402"/>
                    <a:pt x="99878" y="112455"/>
                    <a:pt x="44032" y="82446"/>
                  </a:cubicBezTo>
                  <a:cubicBezTo>
                    <a:pt x="30719" y="75267"/>
                    <a:pt x="17925" y="67142"/>
                    <a:pt x="5779" y="58156"/>
                  </a:cubicBezTo>
                  <a:cubicBezTo>
                    <a:pt x="3445" y="56738"/>
                    <a:pt x="549" y="56996"/>
                    <a:pt x="-1223" y="58845"/>
                  </a:cubicBezTo>
                  <a:lnTo>
                    <a:pt x="-1223" y="58845"/>
                  </a:lnTo>
                  <a:close/>
                  <a:moveTo>
                    <a:pt x="485740" y="248522"/>
                  </a:moveTo>
                  <a:cubicBezTo>
                    <a:pt x="496848" y="242675"/>
                    <a:pt x="506617" y="236614"/>
                    <a:pt x="513231" y="232357"/>
                  </a:cubicBezTo>
                  <a:cubicBezTo>
                    <a:pt x="515521" y="239881"/>
                    <a:pt x="527797" y="286699"/>
                    <a:pt x="512236" y="370317"/>
                  </a:cubicBezTo>
                  <a:cubicBezTo>
                    <a:pt x="510853" y="377840"/>
                    <a:pt x="511977" y="382698"/>
                    <a:pt x="513792" y="385750"/>
                  </a:cubicBezTo>
                  <a:cubicBezTo>
                    <a:pt x="513274" y="385535"/>
                    <a:pt x="512798" y="385277"/>
                    <a:pt x="512323" y="385105"/>
                  </a:cubicBezTo>
                  <a:cubicBezTo>
                    <a:pt x="503246" y="380462"/>
                    <a:pt x="502035" y="367995"/>
                    <a:pt x="501041" y="358020"/>
                  </a:cubicBezTo>
                  <a:cubicBezTo>
                    <a:pt x="500912" y="357204"/>
                    <a:pt x="500825" y="356344"/>
                    <a:pt x="500782" y="355570"/>
                  </a:cubicBezTo>
                  <a:cubicBezTo>
                    <a:pt x="498448" y="333172"/>
                    <a:pt x="496373" y="317652"/>
                    <a:pt x="491964" y="289234"/>
                  </a:cubicBezTo>
                  <a:cubicBezTo>
                    <a:pt x="488679" y="268728"/>
                    <a:pt x="486345" y="252649"/>
                    <a:pt x="485740" y="248522"/>
                  </a:cubicBezTo>
                  <a:close/>
                  <a:moveTo>
                    <a:pt x="1586" y="63057"/>
                  </a:moveTo>
                  <a:cubicBezTo>
                    <a:pt x="1068" y="62413"/>
                    <a:pt x="1457" y="61811"/>
                    <a:pt x="1802" y="61338"/>
                  </a:cubicBezTo>
                  <a:cubicBezTo>
                    <a:pt x="2191" y="60908"/>
                    <a:pt x="2840" y="60865"/>
                    <a:pt x="3272" y="61209"/>
                  </a:cubicBezTo>
                  <a:cubicBezTo>
                    <a:pt x="15591" y="70238"/>
                    <a:pt x="28558" y="78449"/>
                    <a:pt x="42001" y="85757"/>
                  </a:cubicBezTo>
                  <a:cubicBezTo>
                    <a:pt x="65644" y="98525"/>
                    <a:pt x="91449" y="106909"/>
                    <a:pt x="118119" y="110434"/>
                  </a:cubicBezTo>
                  <a:cubicBezTo>
                    <a:pt x="136748" y="112712"/>
                    <a:pt x="155594" y="113142"/>
                    <a:pt x="174310" y="111680"/>
                  </a:cubicBezTo>
                  <a:cubicBezTo>
                    <a:pt x="321575" y="102696"/>
                    <a:pt x="408714" y="92334"/>
                    <a:pt x="409622" y="92206"/>
                  </a:cubicBezTo>
                  <a:lnTo>
                    <a:pt x="409709" y="92206"/>
                  </a:lnTo>
                  <a:cubicBezTo>
                    <a:pt x="429116" y="88895"/>
                    <a:pt x="465295" y="82705"/>
                    <a:pt x="486777" y="59962"/>
                  </a:cubicBezTo>
                  <a:cubicBezTo>
                    <a:pt x="493347" y="53041"/>
                    <a:pt x="498750" y="43926"/>
                    <a:pt x="504499" y="34211"/>
                  </a:cubicBezTo>
                  <a:cubicBezTo>
                    <a:pt x="516472" y="14047"/>
                    <a:pt x="530045" y="-8824"/>
                    <a:pt x="557665" y="-17078"/>
                  </a:cubicBezTo>
                  <a:cubicBezTo>
                    <a:pt x="584421" y="-25075"/>
                    <a:pt x="606897" y="-16734"/>
                    <a:pt x="628639" y="-8651"/>
                  </a:cubicBezTo>
                  <a:cubicBezTo>
                    <a:pt x="639877" y="-4482"/>
                    <a:pt x="650510" y="-527"/>
                    <a:pt x="661014" y="720"/>
                  </a:cubicBezTo>
                  <a:cubicBezTo>
                    <a:pt x="682539" y="3300"/>
                    <a:pt x="714871" y="-612"/>
                    <a:pt x="732118" y="-3149"/>
                  </a:cubicBezTo>
                  <a:cubicBezTo>
                    <a:pt x="734581" y="32"/>
                    <a:pt x="738731" y="1537"/>
                    <a:pt x="742664" y="634"/>
                  </a:cubicBezTo>
                  <a:cubicBezTo>
                    <a:pt x="742924" y="4547"/>
                    <a:pt x="742664" y="8459"/>
                    <a:pt x="741929" y="12285"/>
                  </a:cubicBezTo>
                  <a:cubicBezTo>
                    <a:pt x="739984" y="22474"/>
                    <a:pt x="733717" y="37693"/>
                    <a:pt x="714785" y="52611"/>
                  </a:cubicBezTo>
                  <a:cubicBezTo>
                    <a:pt x="677741" y="81759"/>
                    <a:pt x="607632" y="100374"/>
                    <a:pt x="606897" y="100589"/>
                  </a:cubicBezTo>
                  <a:cubicBezTo>
                    <a:pt x="606768" y="100632"/>
                    <a:pt x="606681" y="100675"/>
                    <a:pt x="606551" y="100718"/>
                  </a:cubicBezTo>
                  <a:cubicBezTo>
                    <a:pt x="603612" y="89540"/>
                    <a:pt x="600111" y="78492"/>
                    <a:pt x="596999" y="68389"/>
                  </a:cubicBezTo>
                  <a:cubicBezTo>
                    <a:pt x="593671" y="57684"/>
                    <a:pt x="590515" y="47623"/>
                    <a:pt x="588786" y="39842"/>
                  </a:cubicBezTo>
                  <a:cubicBezTo>
                    <a:pt x="584421" y="20281"/>
                    <a:pt x="589521" y="-4524"/>
                    <a:pt x="589607" y="-4782"/>
                  </a:cubicBezTo>
                  <a:lnTo>
                    <a:pt x="589607" y="-4782"/>
                  </a:lnTo>
                  <a:cubicBezTo>
                    <a:pt x="589824" y="-5857"/>
                    <a:pt x="589132" y="-6889"/>
                    <a:pt x="588051" y="-7104"/>
                  </a:cubicBezTo>
                  <a:cubicBezTo>
                    <a:pt x="586971" y="-7319"/>
                    <a:pt x="585933" y="-6631"/>
                    <a:pt x="585717" y="-5556"/>
                  </a:cubicBezTo>
                  <a:cubicBezTo>
                    <a:pt x="585501" y="-4482"/>
                    <a:pt x="580444" y="20368"/>
                    <a:pt x="584896" y="40745"/>
                  </a:cubicBezTo>
                  <a:cubicBezTo>
                    <a:pt x="586625" y="48742"/>
                    <a:pt x="589824" y="58888"/>
                    <a:pt x="593195" y="69635"/>
                  </a:cubicBezTo>
                  <a:cubicBezTo>
                    <a:pt x="601624" y="96633"/>
                    <a:pt x="612127" y="130167"/>
                    <a:pt x="608799" y="154801"/>
                  </a:cubicBezTo>
                  <a:cubicBezTo>
                    <a:pt x="606206" y="173846"/>
                    <a:pt x="594146" y="181198"/>
                    <a:pt x="587187" y="183949"/>
                  </a:cubicBezTo>
                  <a:cubicBezTo>
                    <a:pt x="578240" y="187474"/>
                    <a:pt x="565186" y="187732"/>
                    <a:pt x="557708" y="181628"/>
                  </a:cubicBezTo>
                  <a:cubicBezTo>
                    <a:pt x="536658" y="164388"/>
                    <a:pt x="526457" y="128017"/>
                    <a:pt x="521573" y="100546"/>
                  </a:cubicBezTo>
                  <a:cubicBezTo>
                    <a:pt x="517639" y="78234"/>
                    <a:pt x="515954" y="55534"/>
                    <a:pt x="516559" y="32878"/>
                  </a:cubicBezTo>
                  <a:cubicBezTo>
                    <a:pt x="516559" y="32362"/>
                    <a:pt x="516386" y="31889"/>
                    <a:pt x="516040" y="31502"/>
                  </a:cubicBezTo>
                  <a:cubicBezTo>
                    <a:pt x="515694" y="31158"/>
                    <a:pt x="515262" y="30943"/>
                    <a:pt x="514786" y="30901"/>
                  </a:cubicBezTo>
                  <a:cubicBezTo>
                    <a:pt x="513706" y="30814"/>
                    <a:pt x="512755" y="31631"/>
                    <a:pt x="512669" y="32706"/>
                  </a:cubicBezTo>
                  <a:cubicBezTo>
                    <a:pt x="511977" y="55663"/>
                    <a:pt x="513663" y="78664"/>
                    <a:pt x="517683" y="101277"/>
                  </a:cubicBezTo>
                  <a:cubicBezTo>
                    <a:pt x="522697" y="129436"/>
                    <a:pt x="533200" y="166753"/>
                    <a:pt x="555201" y="184766"/>
                  </a:cubicBezTo>
                  <a:cubicBezTo>
                    <a:pt x="559826" y="188549"/>
                    <a:pt x="566655" y="190484"/>
                    <a:pt x="573917" y="190484"/>
                  </a:cubicBezTo>
                  <a:cubicBezTo>
                    <a:pt x="577721" y="190484"/>
                    <a:pt x="581525" y="189925"/>
                    <a:pt x="585199" y="188893"/>
                  </a:cubicBezTo>
                  <a:cubicBezTo>
                    <a:pt x="585199" y="189280"/>
                    <a:pt x="585285" y="189624"/>
                    <a:pt x="585458" y="189968"/>
                  </a:cubicBezTo>
                  <a:cubicBezTo>
                    <a:pt x="603180" y="220835"/>
                    <a:pt x="637241" y="281883"/>
                    <a:pt x="639229" y="292073"/>
                  </a:cubicBezTo>
                  <a:cubicBezTo>
                    <a:pt x="641520" y="303895"/>
                    <a:pt x="614548" y="341555"/>
                    <a:pt x="605168" y="350626"/>
                  </a:cubicBezTo>
                  <a:cubicBezTo>
                    <a:pt x="596005" y="359569"/>
                    <a:pt x="571324" y="365588"/>
                    <a:pt x="568298" y="363954"/>
                  </a:cubicBezTo>
                  <a:cubicBezTo>
                    <a:pt x="567217" y="363352"/>
                    <a:pt x="565229" y="360042"/>
                    <a:pt x="564149" y="354625"/>
                  </a:cubicBezTo>
                  <a:cubicBezTo>
                    <a:pt x="562895" y="347832"/>
                    <a:pt x="563803" y="341641"/>
                    <a:pt x="566699" y="338073"/>
                  </a:cubicBezTo>
                  <a:cubicBezTo>
                    <a:pt x="573139" y="330205"/>
                    <a:pt x="576943" y="327755"/>
                    <a:pt x="594924" y="331237"/>
                  </a:cubicBezTo>
                  <a:cubicBezTo>
                    <a:pt x="596005" y="331410"/>
                    <a:pt x="596999" y="330721"/>
                    <a:pt x="597215" y="329646"/>
                  </a:cubicBezTo>
                  <a:cubicBezTo>
                    <a:pt x="597431" y="328571"/>
                    <a:pt x="596739" y="327497"/>
                    <a:pt x="595659" y="327282"/>
                  </a:cubicBezTo>
                  <a:cubicBezTo>
                    <a:pt x="594708" y="327153"/>
                    <a:pt x="593844" y="326938"/>
                    <a:pt x="592979" y="326809"/>
                  </a:cubicBezTo>
                  <a:cubicBezTo>
                    <a:pt x="597172" y="317566"/>
                    <a:pt x="606551" y="296285"/>
                    <a:pt x="606422" y="292502"/>
                  </a:cubicBezTo>
                  <a:cubicBezTo>
                    <a:pt x="606422" y="291685"/>
                    <a:pt x="606335" y="290309"/>
                    <a:pt x="597128" y="279476"/>
                  </a:cubicBezTo>
                  <a:cubicBezTo>
                    <a:pt x="591423" y="272769"/>
                    <a:pt x="584032" y="264558"/>
                    <a:pt x="576813" y="257077"/>
                  </a:cubicBezTo>
                  <a:cubicBezTo>
                    <a:pt x="551614" y="230810"/>
                    <a:pt x="541369" y="224662"/>
                    <a:pt x="537306" y="224232"/>
                  </a:cubicBezTo>
                  <a:cubicBezTo>
                    <a:pt x="536485" y="224146"/>
                    <a:pt x="535621" y="224103"/>
                    <a:pt x="534713" y="223974"/>
                  </a:cubicBezTo>
                  <a:cubicBezTo>
                    <a:pt x="520060" y="222383"/>
                    <a:pt x="485870" y="218643"/>
                    <a:pt x="466635" y="190828"/>
                  </a:cubicBezTo>
                  <a:cubicBezTo>
                    <a:pt x="466332" y="190398"/>
                    <a:pt x="465857" y="190097"/>
                    <a:pt x="465338" y="189968"/>
                  </a:cubicBezTo>
                  <a:cubicBezTo>
                    <a:pt x="464819" y="189882"/>
                    <a:pt x="464257" y="189968"/>
                    <a:pt x="463825" y="190269"/>
                  </a:cubicBezTo>
                  <a:cubicBezTo>
                    <a:pt x="463393" y="190569"/>
                    <a:pt x="463090" y="191043"/>
                    <a:pt x="462961" y="191559"/>
                  </a:cubicBezTo>
                  <a:cubicBezTo>
                    <a:pt x="462918" y="191816"/>
                    <a:pt x="462918" y="192074"/>
                    <a:pt x="462961" y="192333"/>
                  </a:cubicBezTo>
                  <a:cubicBezTo>
                    <a:pt x="463004" y="192591"/>
                    <a:pt x="463134" y="192848"/>
                    <a:pt x="463263" y="193063"/>
                  </a:cubicBezTo>
                  <a:cubicBezTo>
                    <a:pt x="477657" y="213828"/>
                    <a:pt x="499658" y="221867"/>
                    <a:pt x="516645" y="225307"/>
                  </a:cubicBezTo>
                  <a:cubicBezTo>
                    <a:pt x="507698" y="231411"/>
                    <a:pt x="481245" y="248436"/>
                    <a:pt x="456175" y="257292"/>
                  </a:cubicBezTo>
                  <a:cubicBezTo>
                    <a:pt x="408369" y="274102"/>
                    <a:pt x="371023" y="279863"/>
                    <a:pt x="347639" y="281711"/>
                  </a:cubicBezTo>
                  <a:cubicBezTo>
                    <a:pt x="347509" y="270877"/>
                    <a:pt x="345218" y="258410"/>
                    <a:pt x="340680" y="244523"/>
                  </a:cubicBezTo>
                  <a:cubicBezTo>
                    <a:pt x="336228" y="231025"/>
                    <a:pt x="330479" y="217913"/>
                    <a:pt x="323563" y="205488"/>
                  </a:cubicBezTo>
                  <a:cubicBezTo>
                    <a:pt x="323304" y="205015"/>
                    <a:pt x="322871" y="204714"/>
                    <a:pt x="322353" y="204542"/>
                  </a:cubicBezTo>
                  <a:cubicBezTo>
                    <a:pt x="321272" y="204241"/>
                    <a:pt x="320191" y="204886"/>
                    <a:pt x="319889" y="205961"/>
                  </a:cubicBezTo>
                  <a:cubicBezTo>
                    <a:pt x="319759" y="206476"/>
                    <a:pt x="319802" y="207035"/>
                    <a:pt x="320105" y="207465"/>
                  </a:cubicBezTo>
                  <a:cubicBezTo>
                    <a:pt x="320494" y="208110"/>
                    <a:pt x="358964" y="275134"/>
                    <a:pt x="336617" y="309914"/>
                  </a:cubicBezTo>
                  <a:cubicBezTo>
                    <a:pt x="315264" y="343188"/>
                    <a:pt x="278091" y="343103"/>
                    <a:pt x="258165" y="343103"/>
                  </a:cubicBezTo>
                  <a:lnTo>
                    <a:pt x="254707" y="343103"/>
                  </a:lnTo>
                  <a:cubicBezTo>
                    <a:pt x="244290" y="343188"/>
                    <a:pt x="236596" y="346027"/>
                    <a:pt x="231712" y="351701"/>
                  </a:cubicBezTo>
                  <a:cubicBezTo>
                    <a:pt x="226698" y="357548"/>
                    <a:pt x="224969" y="366060"/>
                    <a:pt x="226611" y="377109"/>
                  </a:cubicBezTo>
                  <a:cubicBezTo>
                    <a:pt x="227476" y="383170"/>
                    <a:pt x="233224" y="395252"/>
                    <a:pt x="242345" y="406773"/>
                  </a:cubicBezTo>
                  <a:cubicBezTo>
                    <a:pt x="250039" y="416489"/>
                    <a:pt x="262747" y="428913"/>
                    <a:pt x="279258" y="433170"/>
                  </a:cubicBezTo>
                  <a:cubicBezTo>
                    <a:pt x="279388" y="433212"/>
                    <a:pt x="279561" y="433255"/>
                    <a:pt x="279734" y="433255"/>
                  </a:cubicBezTo>
                  <a:cubicBezTo>
                    <a:pt x="280641" y="433255"/>
                    <a:pt x="281463" y="432610"/>
                    <a:pt x="281679" y="431708"/>
                  </a:cubicBezTo>
                  <a:cubicBezTo>
                    <a:pt x="281808" y="431192"/>
                    <a:pt x="281722" y="430633"/>
                    <a:pt x="281463" y="430160"/>
                  </a:cubicBezTo>
                  <a:cubicBezTo>
                    <a:pt x="281203" y="429687"/>
                    <a:pt x="280728" y="429386"/>
                    <a:pt x="280209" y="429215"/>
                  </a:cubicBezTo>
                  <a:cubicBezTo>
                    <a:pt x="277961" y="428613"/>
                    <a:pt x="275800" y="427881"/>
                    <a:pt x="273639" y="427021"/>
                  </a:cubicBezTo>
                  <a:cubicBezTo>
                    <a:pt x="277659" y="424442"/>
                    <a:pt x="285482" y="420444"/>
                    <a:pt x="290540" y="422507"/>
                  </a:cubicBezTo>
                  <a:cubicBezTo>
                    <a:pt x="295943" y="425001"/>
                    <a:pt x="300179" y="429472"/>
                    <a:pt x="302297" y="435018"/>
                  </a:cubicBezTo>
                  <a:cubicBezTo>
                    <a:pt x="303809" y="438629"/>
                    <a:pt x="303550" y="442713"/>
                    <a:pt x="301692" y="446110"/>
                  </a:cubicBezTo>
                  <a:cubicBezTo>
                    <a:pt x="296678" y="455482"/>
                    <a:pt x="265124" y="453418"/>
                    <a:pt x="249995" y="448776"/>
                  </a:cubicBezTo>
                  <a:cubicBezTo>
                    <a:pt x="238844" y="445336"/>
                    <a:pt x="224709" y="426936"/>
                    <a:pt x="209062" y="395638"/>
                  </a:cubicBezTo>
                  <a:cubicBezTo>
                    <a:pt x="203313" y="384117"/>
                    <a:pt x="198343" y="375561"/>
                    <a:pt x="194366" y="368640"/>
                  </a:cubicBezTo>
                  <a:cubicBezTo>
                    <a:pt x="191211" y="363179"/>
                    <a:pt x="188747" y="358880"/>
                    <a:pt x="186931" y="355011"/>
                  </a:cubicBezTo>
                  <a:cubicBezTo>
                    <a:pt x="178157" y="336139"/>
                    <a:pt x="177379" y="326680"/>
                    <a:pt x="184208" y="323412"/>
                  </a:cubicBezTo>
                  <a:cubicBezTo>
                    <a:pt x="186931" y="322166"/>
                    <a:pt x="195706" y="320017"/>
                    <a:pt x="204999" y="317824"/>
                  </a:cubicBezTo>
                  <a:cubicBezTo>
                    <a:pt x="217102" y="314944"/>
                    <a:pt x="229550" y="311977"/>
                    <a:pt x="235515" y="309312"/>
                  </a:cubicBezTo>
                  <a:cubicBezTo>
                    <a:pt x="235645" y="309312"/>
                    <a:pt x="235775" y="309312"/>
                    <a:pt x="235904" y="309225"/>
                  </a:cubicBezTo>
                  <a:cubicBezTo>
                    <a:pt x="239189" y="308237"/>
                    <a:pt x="268150" y="299509"/>
                    <a:pt x="267588" y="287472"/>
                  </a:cubicBezTo>
                  <a:cubicBezTo>
                    <a:pt x="267458" y="282872"/>
                    <a:pt x="262228" y="278143"/>
                    <a:pt x="251724" y="273027"/>
                  </a:cubicBezTo>
                  <a:cubicBezTo>
                    <a:pt x="246970" y="270748"/>
                    <a:pt x="242085" y="268728"/>
                    <a:pt x="237158" y="266965"/>
                  </a:cubicBezTo>
                  <a:cubicBezTo>
                    <a:pt x="236639" y="266708"/>
                    <a:pt x="236034" y="266449"/>
                    <a:pt x="235299" y="266019"/>
                  </a:cubicBezTo>
                  <a:cubicBezTo>
                    <a:pt x="231495" y="264085"/>
                    <a:pt x="225142" y="260904"/>
                    <a:pt x="217707" y="256433"/>
                  </a:cubicBezTo>
                  <a:cubicBezTo>
                    <a:pt x="217621" y="256346"/>
                    <a:pt x="217577" y="256218"/>
                    <a:pt x="217448" y="256175"/>
                  </a:cubicBezTo>
                  <a:cubicBezTo>
                    <a:pt x="217448" y="256088"/>
                    <a:pt x="217361" y="256088"/>
                    <a:pt x="217318" y="256045"/>
                  </a:cubicBezTo>
                  <a:lnTo>
                    <a:pt x="203529" y="247189"/>
                  </a:lnTo>
                  <a:cubicBezTo>
                    <a:pt x="190735" y="238118"/>
                    <a:pt x="177509" y="226209"/>
                    <a:pt x="168820" y="211807"/>
                  </a:cubicBezTo>
                  <a:cubicBezTo>
                    <a:pt x="168691" y="211592"/>
                    <a:pt x="168518" y="211377"/>
                    <a:pt x="168302" y="211249"/>
                  </a:cubicBezTo>
                  <a:cubicBezTo>
                    <a:pt x="168086" y="211077"/>
                    <a:pt x="167870" y="210990"/>
                    <a:pt x="167610" y="210905"/>
                  </a:cubicBezTo>
                  <a:cubicBezTo>
                    <a:pt x="166530" y="210647"/>
                    <a:pt x="165449" y="211292"/>
                    <a:pt x="165190" y="212367"/>
                  </a:cubicBezTo>
                  <a:cubicBezTo>
                    <a:pt x="165060" y="212882"/>
                    <a:pt x="165146" y="213398"/>
                    <a:pt x="165406" y="213871"/>
                  </a:cubicBezTo>
                  <a:cubicBezTo>
                    <a:pt x="168259" y="218557"/>
                    <a:pt x="171500" y="223028"/>
                    <a:pt x="175088" y="227156"/>
                  </a:cubicBezTo>
                  <a:cubicBezTo>
                    <a:pt x="171457" y="228961"/>
                    <a:pt x="165924" y="233260"/>
                    <a:pt x="167394" y="242675"/>
                  </a:cubicBezTo>
                  <a:cubicBezTo>
                    <a:pt x="168388" y="249253"/>
                    <a:pt x="173532" y="253638"/>
                    <a:pt x="178114" y="257507"/>
                  </a:cubicBezTo>
                  <a:cubicBezTo>
                    <a:pt x="182479" y="261247"/>
                    <a:pt x="186283" y="264429"/>
                    <a:pt x="185851" y="268685"/>
                  </a:cubicBezTo>
                  <a:cubicBezTo>
                    <a:pt x="185591" y="271565"/>
                    <a:pt x="183906" y="275349"/>
                    <a:pt x="182090" y="279390"/>
                  </a:cubicBezTo>
                  <a:cubicBezTo>
                    <a:pt x="178157" y="288160"/>
                    <a:pt x="172840" y="300069"/>
                    <a:pt x="182220" y="307463"/>
                  </a:cubicBezTo>
                  <a:cubicBezTo>
                    <a:pt x="180750" y="308710"/>
                    <a:pt x="179151" y="309827"/>
                    <a:pt x="177552" y="310859"/>
                  </a:cubicBezTo>
                  <a:cubicBezTo>
                    <a:pt x="166357" y="317910"/>
                    <a:pt x="152525" y="322037"/>
                    <a:pt x="140293" y="325691"/>
                  </a:cubicBezTo>
                  <a:cubicBezTo>
                    <a:pt x="126245" y="329861"/>
                    <a:pt x="114228" y="333559"/>
                    <a:pt x="108307" y="340438"/>
                  </a:cubicBezTo>
                  <a:cubicBezTo>
                    <a:pt x="103163" y="346499"/>
                    <a:pt x="99532" y="356473"/>
                    <a:pt x="98322" y="367780"/>
                  </a:cubicBezTo>
                  <a:cubicBezTo>
                    <a:pt x="97198" y="378613"/>
                    <a:pt x="98538" y="388544"/>
                    <a:pt x="101866" y="394262"/>
                  </a:cubicBezTo>
                  <a:cubicBezTo>
                    <a:pt x="103466" y="396928"/>
                    <a:pt x="105022" y="399379"/>
                    <a:pt x="106491" y="401786"/>
                  </a:cubicBezTo>
                  <a:cubicBezTo>
                    <a:pt x="110987" y="408965"/>
                    <a:pt x="114531" y="414640"/>
                    <a:pt x="115525" y="420960"/>
                  </a:cubicBezTo>
                  <a:cubicBezTo>
                    <a:pt x="115698" y="421906"/>
                    <a:pt x="116563" y="422594"/>
                    <a:pt x="117513" y="422637"/>
                  </a:cubicBezTo>
                  <a:lnTo>
                    <a:pt x="117859" y="422637"/>
                  </a:lnTo>
                  <a:cubicBezTo>
                    <a:pt x="118378" y="422551"/>
                    <a:pt x="118853" y="422292"/>
                    <a:pt x="119156" y="421862"/>
                  </a:cubicBezTo>
                  <a:cubicBezTo>
                    <a:pt x="119459" y="421433"/>
                    <a:pt x="119588" y="420917"/>
                    <a:pt x="119502" y="420358"/>
                  </a:cubicBezTo>
                  <a:cubicBezTo>
                    <a:pt x="118983" y="417306"/>
                    <a:pt x="118032" y="414296"/>
                    <a:pt x="116692" y="411502"/>
                  </a:cubicBezTo>
                  <a:cubicBezTo>
                    <a:pt x="122916" y="413351"/>
                    <a:pt x="131734" y="417435"/>
                    <a:pt x="131994" y="423754"/>
                  </a:cubicBezTo>
                  <a:cubicBezTo>
                    <a:pt x="132339" y="431321"/>
                    <a:pt x="128190" y="436265"/>
                    <a:pt x="106794" y="437124"/>
                  </a:cubicBezTo>
                  <a:cubicBezTo>
                    <a:pt x="88121" y="437941"/>
                    <a:pt x="78093" y="436738"/>
                    <a:pt x="75240" y="427925"/>
                  </a:cubicBezTo>
                  <a:cubicBezTo>
                    <a:pt x="72431" y="419197"/>
                    <a:pt x="72301" y="408750"/>
                    <a:pt x="72171" y="391425"/>
                  </a:cubicBezTo>
                  <a:cubicBezTo>
                    <a:pt x="72171" y="388501"/>
                    <a:pt x="72171" y="385364"/>
                    <a:pt x="72085" y="382053"/>
                  </a:cubicBezTo>
                  <a:cubicBezTo>
                    <a:pt x="71955" y="370488"/>
                    <a:pt x="69751" y="358107"/>
                    <a:pt x="68022" y="348176"/>
                  </a:cubicBezTo>
                  <a:cubicBezTo>
                    <a:pt x="66768" y="342329"/>
                    <a:pt x="65947" y="336396"/>
                    <a:pt x="65558" y="330420"/>
                  </a:cubicBezTo>
                  <a:cubicBezTo>
                    <a:pt x="65472" y="322639"/>
                    <a:pt x="71177" y="317523"/>
                    <a:pt x="83496" y="314341"/>
                  </a:cubicBezTo>
                  <a:cubicBezTo>
                    <a:pt x="86176" y="314256"/>
                    <a:pt x="108177" y="313267"/>
                    <a:pt x="118551" y="305571"/>
                  </a:cubicBezTo>
                  <a:cubicBezTo>
                    <a:pt x="129400" y="297446"/>
                    <a:pt x="135668" y="269502"/>
                    <a:pt x="135927" y="268298"/>
                  </a:cubicBezTo>
                  <a:lnTo>
                    <a:pt x="135927" y="267653"/>
                  </a:lnTo>
                  <a:cubicBezTo>
                    <a:pt x="143621" y="249897"/>
                    <a:pt x="146906" y="231111"/>
                    <a:pt x="146430" y="208970"/>
                  </a:cubicBezTo>
                  <a:cubicBezTo>
                    <a:pt x="145782" y="177242"/>
                    <a:pt x="160608" y="150373"/>
                    <a:pt x="160738" y="150115"/>
                  </a:cubicBezTo>
                  <a:cubicBezTo>
                    <a:pt x="160867" y="149986"/>
                    <a:pt x="160867" y="149857"/>
                    <a:pt x="160954" y="149728"/>
                  </a:cubicBezTo>
                  <a:cubicBezTo>
                    <a:pt x="167999" y="149427"/>
                    <a:pt x="174958" y="148352"/>
                    <a:pt x="181745" y="146547"/>
                  </a:cubicBezTo>
                  <a:cubicBezTo>
                    <a:pt x="182004" y="146503"/>
                    <a:pt x="182263" y="146375"/>
                    <a:pt x="182479" y="146203"/>
                  </a:cubicBezTo>
                  <a:cubicBezTo>
                    <a:pt x="183171" y="145730"/>
                    <a:pt x="183430" y="144870"/>
                    <a:pt x="183214" y="144053"/>
                  </a:cubicBezTo>
                  <a:cubicBezTo>
                    <a:pt x="183084" y="143538"/>
                    <a:pt x="182695" y="143108"/>
                    <a:pt x="182220" y="142806"/>
                  </a:cubicBezTo>
                  <a:cubicBezTo>
                    <a:pt x="181745" y="142549"/>
                    <a:pt x="181183" y="142506"/>
                    <a:pt x="180664" y="142634"/>
                  </a:cubicBezTo>
                  <a:cubicBezTo>
                    <a:pt x="145263" y="152007"/>
                    <a:pt x="102299" y="141173"/>
                    <a:pt x="52850" y="110434"/>
                  </a:cubicBezTo>
                  <a:cubicBezTo>
                    <a:pt x="30806" y="96806"/>
                    <a:pt x="12825" y="77072"/>
                    <a:pt x="1586" y="63057"/>
                  </a:cubicBezTo>
                  <a:lnTo>
                    <a:pt x="1586" y="63057"/>
                  </a:lnTo>
                  <a:close/>
                </a:path>
              </a:pathLst>
            </a:custGeom>
            <a:solidFill>
              <a:srgbClr val="191919"/>
            </a:solidFill>
            <a:ln w="431" cap="flat">
              <a:noFill/>
              <a:prstDash val="solid"/>
              <a:miter/>
            </a:ln>
          </p:spPr>
          <p:txBody>
            <a:bodyPr rtlCol="0" anchor="ctr"/>
            <a:lstStyle/>
            <a:p>
              <a:endParaRPr lang="fr-FR"/>
            </a:p>
          </p:txBody>
        </p:sp>
        <p:sp>
          <p:nvSpPr>
            <p:cNvPr id="4869" name="Forme libre 4868">
              <a:extLst>
                <a:ext uri="{FF2B5EF4-FFF2-40B4-BE49-F238E27FC236}">
                  <a16:creationId xmlns:a16="http://schemas.microsoft.com/office/drawing/2014/main" id="{E3F164C6-7307-95EF-1011-80DD461156A5}"/>
                </a:ext>
              </a:extLst>
            </p:cNvPr>
            <p:cNvSpPr/>
            <p:nvPr/>
          </p:nvSpPr>
          <p:spPr>
            <a:xfrm>
              <a:off x="3149796" y="14650789"/>
              <a:ext cx="53326" cy="38483"/>
            </a:xfrm>
            <a:custGeom>
              <a:avLst/>
              <a:gdLst>
                <a:gd name="connsiteX0" fmla="*/ 1969 w 53326"/>
                <a:gd name="connsiteY0" fmla="*/ 8346 h 38483"/>
                <a:gd name="connsiteX1" fmla="*/ 16493 w 53326"/>
                <a:gd name="connsiteY1" fmla="*/ 14752 h 38483"/>
                <a:gd name="connsiteX2" fmla="*/ 28466 w 53326"/>
                <a:gd name="connsiteY2" fmla="*/ 13333 h 38483"/>
                <a:gd name="connsiteX3" fmla="*/ 50078 w 53326"/>
                <a:gd name="connsiteY3" fmla="*/ -2702 h 38483"/>
                <a:gd name="connsiteX4" fmla="*/ 40525 w 53326"/>
                <a:gd name="connsiteY4" fmla="*/ -8764 h 38483"/>
                <a:gd name="connsiteX5" fmla="*/ 23538 w 53326"/>
                <a:gd name="connsiteY5" fmla="*/ -7646 h 38483"/>
                <a:gd name="connsiteX6" fmla="*/ 1969 w 53326"/>
                <a:gd name="connsiteY6" fmla="*/ 8346 h 38483"/>
                <a:gd name="connsiteX7" fmla="*/ 24360 w 53326"/>
                <a:gd name="connsiteY7" fmla="*/ -3820 h 38483"/>
                <a:gd name="connsiteX8" fmla="*/ 25094 w 53326"/>
                <a:gd name="connsiteY8" fmla="*/ -3949 h 38483"/>
                <a:gd name="connsiteX9" fmla="*/ 20556 w 53326"/>
                <a:gd name="connsiteY9" fmla="*/ 3230 h 38483"/>
                <a:gd name="connsiteX10" fmla="*/ 32313 w 53326"/>
                <a:gd name="connsiteY10" fmla="*/ 8088 h 38483"/>
                <a:gd name="connsiteX11" fmla="*/ 27428 w 53326"/>
                <a:gd name="connsiteY11" fmla="*/ 9421 h 38483"/>
                <a:gd name="connsiteX12" fmla="*/ 5773 w 53326"/>
                <a:gd name="connsiteY12" fmla="*/ 7486 h 38483"/>
                <a:gd name="connsiteX13" fmla="*/ 24360 w 53326"/>
                <a:gd name="connsiteY13" fmla="*/ -3820 h 38483"/>
                <a:gd name="connsiteX14" fmla="*/ 23668 w 53326"/>
                <a:gd name="connsiteY14" fmla="*/ -18781 h 38483"/>
                <a:gd name="connsiteX15" fmla="*/ 20858 w 53326"/>
                <a:gd name="connsiteY15" fmla="*/ -16847 h 38483"/>
                <a:gd name="connsiteX16" fmla="*/ 20599 w 53326"/>
                <a:gd name="connsiteY16" fmla="*/ -16932 h 38483"/>
                <a:gd name="connsiteX17" fmla="*/ 19518 w 53326"/>
                <a:gd name="connsiteY17" fmla="*/ -17147 h 38483"/>
                <a:gd name="connsiteX18" fmla="*/ 18308 w 53326"/>
                <a:gd name="connsiteY18" fmla="*/ -17277 h 38483"/>
                <a:gd name="connsiteX19" fmla="*/ 15974 w 53326"/>
                <a:gd name="connsiteY19" fmla="*/ -17406 h 38483"/>
                <a:gd name="connsiteX20" fmla="*/ 11565 w 53326"/>
                <a:gd name="connsiteY20" fmla="*/ -16889 h 38483"/>
                <a:gd name="connsiteX21" fmla="*/ 7934 w 53326"/>
                <a:gd name="connsiteY21" fmla="*/ -15213 h 38483"/>
                <a:gd name="connsiteX22" fmla="*/ 7199 w 53326"/>
                <a:gd name="connsiteY22" fmla="*/ -14697 h 38483"/>
                <a:gd name="connsiteX23" fmla="*/ 6551 w 53326"/>
                <a:gd name="connsiteY23" fmla="*/ -14052 h 38483"/>
                <a:gd name="connsiteX24" fmla="*/ 6205 w 53326"/>
                <a:gd name="connsiteY24" fmla="*/ -13708 h 38483"/>
                <a:gd name="connsiteX25" fmla="*/ 5946 w 53326"/>
                <a:gd name="connsiteY25" fmla="*/ -13322 h 38483"/>
                <a:gd name="connsiteX26" fmla="*/ 5427 w 53326"/>
                <a:gd name="connsiteY26" fmla="*/ -12590 h 38483"/>
                <a:gd name="connsiteX27" fmla="*/ 5168 w 53326"/>
                <a:gd name="connsiteY27" fmla="*/ -12247 h 38483"/>
                <a:gd name="connsiteX28" fmla="*/ 4520 w 53326"/>
                <a:gd name="connsiteY28" fmla="*/ -11602 h 38483"/>
                <a:gd name="connsiteX29" fmla="*/ -1964 w 53326"/>
                <a:gd name="connsiteY29" fmla="*/ -12203 h 38483"/>
                <a:gd name="connsiteX30" fmla="*/ -1489 w 53326"/>
                <a:gd name="connsiteY30" fmla="*/ -18781 h 38483"/>
                <a:gd name="connsiteX31" fmla="*/ -149 w 53326"/>
                <a:gd name="connsiteY31" fmla="*/ -19899 h 38483"/>
                <a:gd name="connsiteX32" fmla="*/ 500 w 53326"/>
                <a:gd name="connsiteY32" fmla="*/ -20415 h 38483"/>
                <a:gd name="connsiteX33" fmla="*/ 1235 w 53326"/>
                <a:gd name="connsiteY33" fmla="*/ -20888 h 38483"/>
                <a:gd name="connsiteX34" fmla="*/ 2704 w 53326"/>
                <a:gd name="connsiteY34" fmla="*/ -21748 h 38483"/>
                <a:gd name="connsiteX35" fmla="*/ 4260 w 53326"/>
                <a:gd name="connsiteY35" fmla="*/ -22393 h 38483"/>
                <a:gd name="connsiteX36" fmla="*/ 10614 w 53326"/>
                <a:gd name="connsiteY36" fmla="*/ -23725 h 38483"/>
                <a:gd name="connsiteX37" fmla="*/ 16622 w 53326"/>
                <a:gd name="connsiteY37" fmla="*/ -23210 h 38483"/>
                <a:gd name="connsiteX38" fmla="*/ 19432 w 53326"/>
                <a:gd name="connsiteY38" fmla="*/ -22478 h 38483"/>
                <a:gd name="connsiteX39" fmla="*/ 20858 w 53326"/>
                <a:gd name="connsiteY39" fmla="*/ -22006 h 38483"/>
                <a:gd name="connsiteX40" fmla="*/ 22241 w 53326"/>
                <a:gd name="connsiteY40" fmla="*/ -21404 h 38483"/>
                <a:gd name="connsiteX41" fmla="*/ 23668 w 53326"/>
                <a:gd name="connsiteY41" fmla="*/ -18781 h 3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3326" h="38483">
                  <a:moveTo>
                    <a:pt x="1969" y="8346"/>
                  </a:moveTo>
                  <a:cubicBezTo>
                    <a:pt x="2964" y="12860"/>
                    <a:pt x="9145" y="14752"/>
                    <a:pt x="16493" y="14752"/>
                  </a:cubicBezTo>
                  <a:cubicBezTo>
                    <a:pt x="20512" y="14752"/>
                    <a:pt x="24532" y="14279"/>
                    <a:pt x="28466" y="13333"/>
                  </a:cubicBezTo>
                  <a:cubicBezTo>
                    <a:pt x="40093" y="10668"/>
                    <a:pt x="51677" y="4090"/>
                    <a:pt x="50078" y="-2702"/>
                  </a:cubicBezTo>
                  <a:cubicBezTo>
                    <a:pt x="49343" y="-5841"/>
                    <a:pt x="45928" y="-7948"/>
                    <a:pt x="40525" y="-8764"/>
                  </a:cubicBezTo>
                  <a:cubicBezTo>
                    <a:pt x="34820" y="-9366"/>
                    <a:pt x="29071" y="-8979"/>
                    <a:pt x="23538" y="-7646"/>
                  </a:cubicBezTo>
                  <a:cubicBezTo>
                    <a:pt x="11781" y="-4938"/>
                    <a:pt x="197" y="1640"/>
                    <a:pt x="1969" y="8346"/>
                  </a:cubicBezTo>
                  <a:close/>
                  <a:moveTo>
                    <a:pt x="24360" y="-3820"/>
                  </a:moveTo>
                  <a:cubicBezTo>
                    <a:pt x="24619" y="-3820"/>
                    <a:pt x="24835" y="-3864"/>
                    <a:pt x="25094" y="-3949"/>
                  </a:cubicBezTo>
                  <a:cubicBezTo>
                    <a:pt x="21809" y="-1542"/>
                    <a:pt x="19994" y="995"/>
                    <a:pt x="20556" y="3230"/>
                  </a:cubicBezTo>
                  <a:cubicBezTo>
                    <a:pt x="21204" y="6239"/>
                    <a:pt x="25915" y="7959"/>
                    <a:pt x="32313" y="8088"/>
                  </a:cubicBezTo>
                  <a:cubicBezTo>
                    <a:pt x="30713" y="8604"/>
                    <a:pt x="29071" y="9034"/>
                    <a:pt x="27428" y="9421"/>
                  </a:cubicBezTo>
                  <a:cubicBezTo>
                    <a:pt x="15109" y="12302"/>
                    <a:pt x="6378" y="10152"/>
                    <a:pt x="5773" y="7486"/>
                  </a:cubicBezTo>
                  <a:cubicBezTo>
                    <a:pt x="5082" y="4821"/>
                    <a:pt x="12041" y="-897"/>
                    <a:pt x="24360" y="-3820"/>
                  </a:cubicBezTo>
                  <a:close/>
                  <a:moveTo>
                    <a:pt x="23668" y="-18781"/>
                  </a:moveTo>
                  <a:cubicBezTo>
                    <a:pt x="23409" y="-17491"/>
                    <a:pt x="22155" y="-16632"/>
                    <a:pt x="20858" y="-16847"/>
                  </a:cubicBezTo>
                  <a:lnTo>
                    <a:pt x="20599" y="-16932"/>
                  </a:lnTo>
                  <a:cubicBezTo>
                    <a:pt x="20253" y="-17019"/>
                    <a:pt x="19907" y="-17062"/>
                    <a:pt x="19518" y="-17147"/>
                  </a:cubicBezTo>
                  <a:cubicBezTo>
                    <a:pt x="19129" y="-17234"/>
                    <a:pt x="18740" y="-17277"/>
                    <a:pt x="18308" y="-17277"/>
                  </a:cubicBezTo>
                  <a:cubicBezTo>
                    <a:pt x="17530" y="-17406"/>
                    <a:pt x="16752" y="-17449"/>
                    <a:pt x="15974" y="-17406"/>
                  </a:cubicBezTo>
                  <a:cubicBezTo>
                    <a:pt x="14504" y="-17406"/>
                    <a:pt x="12991" y="-17234"/>
                    <a:pt x="11565" y="-16889"/>
                  </a:cubicBezTo>
                  <a:cubicBezTo>
                    <a:pt x="10268" y="-16502"/>
                    <a:pt x="9058" y="-15944"/>
                    <a:pt x="7934" y="-15213"/>
                  </a:cubicBezTo>
                  <a:cubicBezTo>
                    <a:pt x="7675" y="-14998"/>
                    <a:pt x="7459" y="-14869"/>
                    <a:pt x="7199" y="-14697"/>
                  </a:cubicBezTo>
                  <a:cubicBezTo>
                    <a:pt x="6940" y="-14482"/>
                    <a:pt x="6724" y="-14267"/>
                    <a:pt x="6551" y="-14052"/>
                  </a:cubicBezTo>
                  <a:lnTo>
                    <a:pt x="6205" y="-13708"/>
                  </a:lnTo>
                  <a:lnTo>
                    <a:pt x="5946" y="-13322"/>
                  </a:lnTo>
                  <a:cubicBezTo>
                    <a:pt x="5773" y="-13063"/>
                    <a:pt x="5600" y="-12805"/>
                    <a:pt x="5427" y="-12590"/>
                  </a:cubicBezTo>
                  <a:lnTo>
                    <a:pt x="5168" y="-12247"/>
                  </a:lnTo>
                  <a:cubicBezTo>
                    <a:pt x="4995" y="-11988"/>
                    <a:pt x="4736" y="-11773"/>
                    <a:pt x="4520" y="-11602"/>
                  </a:cubicBezTo>
                  <a:cubicBezTo>
                    <a:pt x="2531" y="-10011"/>
                    <a:pt x="-321" y="-10269"/>
                    <a:pt x="-1964" y="-12203"/>
                  </a:cubicBezTo>
                  <a:cubicBezTo>
                    <a:pt x="-3650" y="-14138"/>
                    <a:pt x="-3434" y="-17104"/>
                    <a:pt x="-1489" y="-18781"/>
                  </a:cubicBezTo>
                  <a:lnTo>
                    <a:pt x="-149" y="-19899"/>
                  </a:lnTo>
                  <a:lnTo>
                    <a:pt x="500" y="-20415"/>
                  </a:lnTo>
                  <a:lnTo>
                    <a:pt x="1235" y="-20888"/>
                  </a:lnTo>
                  <a:cubicBezTo>
                    <a:pt x="1710" y="-21146"/>
                    <a:pt x="2185" y="-21490"/>
                    <a:pt x="2704" y="-21748"/>
                  </a:cubicBezTo>
                  <a:lnTo>
                    <a:pt x="4260" y="-22393"/>
                  </a:lnTo>
                  <a:cubicBezTo>
                    <a:pt x="6292" y="-23166"/>
                    <a:pt x="8453" y="-23640"/>
                    <a:pt x="10614" y="-23725"/>
                  </a:cubicBezTo>
                  <a:cubicBezTo>
                    <a:pt x="12646" y="-23768"/>
                    <a:pt x="14677" y="-23596"/>
                    <a:pt x="16622" y="-23210"/>
                  </a:cubicBezTo>
                  <a:cubicBezTo>
                    <a:pt x="17573" y="-23038"/>
                    <a:pt x="18524" y="-22780"/>
                    <a:pt x="19432" y="-22478"/>
                  </a:cubicBezTo>
                  <a:cubicBezTo>
                    <a:pt x="19907" y="-22350"/>
                    <a:pt x="20383" y="-22178"/>
                    <a:pt x="20858" y="-22006"/>
                  </a:cubicBezTo>
                  <a:cubicBezTo>
                    <a:pt x="21334" y="-21791"/>
                    <a:pt x="21723" y="-21661"/>
                    <a:pt x="22241" y="-21404"/>
                  </a:cubicBezTo>
                  <a:cubicBezTo>
                    <a:pt x="23236" y="-20931"/>
                    <a:pt x="23798" y="-19856"/>
                    <a:pt x="23668" y="-18781"/>
                  </a:cubicBezTo>
                  <a:close/>
                </a:path>
              </a:pathLst>
            </a:custGeom>
            <a:solidFill>
              <a:srgbClr val="191919"/>
            </a:solidFill>
            <a:ln w="431" cap="flat">
              <a:noFill/>
              <a:prstDash val="solid"/>
              <a:miter/>
            </a:ln>
          </p:spPr>
          <p:txBody>
            <a:bodyPr rtlCol="0" anchor="ctr"/>
            <a:lstStyle/>
            <a:p>
              <a:endParaRPr lang="fr-FR"/>
            </a:p>
          </p:txBody>
        </p:sp>
      </p:grpSp>
      <p:grpSp>
        <p:nvGrpSpPr>
          <p:cNvPr id="4870" name="Graphique 2">
            <a:extLst>
              <a:ext uri="{FF2B5EF4-FFF2-40B4-BE49-F238E27FC236}">
                <a16:creationId xmlns:a16="http://schemas.microsoft.com/office/drawing/2014/main" id="{98F1CF80-F1B5-3239-E17E-E76A3598BB7F}"/>
              </a:ext>
            </a:extLst>
          </p:cNvPr>
          <p:cNvGrpSpPr/>
          <p:nvPr userDrawn="1"/>
        </p:nvGrpSpPr>
        <p:grpSpPr>
          <a:xfrm>
            <a:off x="5947804" y="2935279"/>
            <a:ext cx="533159" cy="629750"/>
            <a:chOff x="6257491" y="14514656"/>
            <a:chExt cx="533159" cy="629750"/>
          </a:xfrm>
        </p:grpSpPr>
        <p:sp>
          <p:nvSpPr>
            <p:cNvPr id="4871" name="Forme libre 4870">
              <a:extLst>
                <a:ext uri="{FF2B5EF4-FFF2-40B4-BE49-F238E27FC236}">
                  <a16:creationId xmlns:a16="http://schemas.microsoft.com/office/drawing/2014/main" id="{BB03E03E-0DEA-22D5-66AD-B3A39D8B7E71}"/>
                </a:ext>
              </a:extLst>
            </p:cNvPr>
            <p:cNvSpPr/>
            <p:nvPr/>
          </p:nvSpPr>
          <p:spPr>
            <a:xfrm>
              <a:off x="6260190" y="14516898"/>
              <a:ext cx="440045" cy="625445"/>
            </a:xfrm>
            <a:custGeom>
              <a:avLst/>
              <a:gdLst>
                <a:gd name="connsiteX0" fmla="*/ 434574 w 440045"/>
                <a:gd name="connsiteY0" fmla="*/ 58757 h 625445"/>
                <a:gd name="connsiteX1" fmla="*/ 431217 w 440045"/>
                <a:gd name="connsiteY1" fmla="*/ 61177 h 625445"/>
                <a:gd name="connsiteX2" fmla="*/ 428811 w 440045"/>
                <a:gd name="connsiteY2" fmla="*/ 112345 h 625445"/>
                <a:gd name="connsiteX3" fmla="*/ 358875 w 440045"/>
                <a:gd name="connsiteY3" fmla="*/ 225600 h 625445"/>
                <a:gd name="connsiteX4" fmla="*/ 340748 w 440045"/>
                <a:gd name="connsiteY4" fmla="*/ 423459 h 625445"/>
                <a:gd name="connsiteX5" fmla="*/ 248209 w 440045"/>
                <a:gd name="connsiteY5" fmla="*/ 604598 h 625445"/>
                <a:gd name="connsiteX6" fmla="*/ 98098 w 440045"/>
                <a:gd name="connsiteY6" fmla="*/ 578086 h 625445"/>
                <a:gd name="connsiteX7" fmla="*/ -1714 w 440045"/>
                <a:gd name="connsiteY7" fmla="*/ 490612 h 625445"/>
                <a:gd name="connsiteX8" fmla="*/ 24637 w 440045"/>
                <a:gd name="connsiteY8" fmla="*/ 497592 h 625445"/>
                <a:gd name="connsiteX9" fmla="*/ 67662 w 440045"/>
                <a:gd name="connsiteY9" fmla="*/ 496072 h 625445"/>
                <a:gd name="connsiteX10" fmla="*/ 61843 w 440045"/>
                <a:gd name="connsiteY10" fmla="*/ 423289 h 625445"/>
                <a:gd name="connsiteX11" fmla="*/ 67662 w 440045"/>
                <a:gd name="connsiteY11" fmla="*/ 352027 h 625445"/>
                <a:gd name="connsiteX12" fmla="*/ 31575 w 440045"/>
                <a:gd name="connsiteY12" fmla="*/ 371391 h 625445"/>
                <a:gd name="connsiteX13" fmla="*/ 27435 w 440045"/>
                <a:gd name="connsiteY13" fmla="*/ 359907 h 625445"/>
                <a:gd name="connsiteX14" fmla="*/ -4904 w 440045"/>
                <a:gd name="connsiteY14" fmla="*/ 361427 h 625445"/>
                <a:gd name="connsiteX15" fmla="*/ 18260 w 440045"/>
                <a:gd name="connsiteY15" fmla="*/ 309696 h 625445"/>
                <a:gd name="connsiteX16" fmla="*/ 63298 w 440045"/>
                <a:gd name="connsiteY16" fmla="*/ 253294 h 625445"/>
                <a:gd name="connsiteX17" fmla="*/ 129094 w 440045"/>
                <a:gd name="connsiteY17" fmla="*/ 192727 h 625445"/>
                <a:gd name="connsiteX18" fmla="*/ 137151 w 440045"/>
                <a:gd name="connsiteY18" fmla="*/ 185409 h 625445"/>
                <a:gd name="connsiteX19" fmla="*/ 156788 w 440045"/>
                <a:gd name="connsiteY19" fmla="*/ 146119 h 625445"/>
                <a:gd name="connsiteX20" fmla="*/ 168762 w 440045"/>
                <a:gd name="connsiteY20" fmla="*/ 127149 h 625445"/>
                <a:gd name="connsiteX21" fmla="*/ 168929 w 440045"/>
                <a:gd name="connsiteY21" fmla="*/ 126192 h 625445"/>
                <a:gd name="connsiteX22" fmla="*/ 176426 w 440045"/>
                <a:gd name="connsiteY22" fmla="*/ 116060 h 625445"/>
                <a:gd name="connsiteX23" fmla="*/ 206135 w 440045"/>
                <a:gd name="connsiteY23" fmla="*/ 80710 h 625445"/>
                <a:gd name="connsiteX24" fmla="*/ 286925 w 440045"/>
                <a:gd name="connsiteY24" fmla="*/ -1473 h 625445"/>
                <a:gd name="connsiteX25" fmla="*/ 373646 w 440045"/>
                <a:gd name="connsiteY25" fmla="*/ -10479 h 625445"/>
                <a:gd name="connsiteX26" fmla="*/ 434574 w 440045"/>
                <a:gd name="connsiteY26" fmla="*/ 58757 h 625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0045" h="625445">
                  <a:moveTo>
                    <a:pt x="434574" y="58757"/>
                  </a:moveTo>
                  <a:cubicBezTo>
                    <a:pt x="433455" y="59489"/>
                    <a:pt x="432336" y="60446"/>
                    <a:pt x="431217" y="61177"/>
                  </a:cubicBezTo>
                  <a:cubicBezTo>
                    <a:pt x="431217" y="61177"/>
                    <a:pt x="404865" y="81329"/>
                    <a:pt x="428811" y="112345"/>
                  </a:cubicBezTo>
                  <a:cubicBezTo>
                    <a:pt x="428811" y="112345"/>
                    <a:pt x="365645" y="133960"/>
                    <a:pt x="358875" y="225600"/>
                  </a:cubicBezTo>
                  <a:cubicBezTo>
                    <a:pt x="351938" y="317183"/>
                    <a:pt x="342259" y="422896"/>
                    <a:pt x="340748" y="423459"/>
                  </a:cubicBezTo>
                  <a:cubicBezTo>
                    <a:pt x="339237" y="424022"/>
                    <a:pt x="250615" y="604598"/>
                    <a:pt x="248209" y="604598"/>
                  </a:cubicBezTo>
                  <a:cubicBezTo>
                    <a:pt x="245803" y="604598"/>
                    <a:pt x="188567" y="625313"/>
                    <a:pt x="98098" y="578086"/>
                  </a:cubicBezTo>
                  <a:cubicBezTo>
                    <a:pt x="7629" y="530859"/>
                    <a:pt x="-8652" y="498324"/>
                    <a:pt x="-1714" y="490612"/>
                  </a:cubicBezTo>
                  <a:cubicBezTo>
                    <a:pt x="-1714" y="490612"/>
                    <a:pt x="9139" y="490049"/>
                    <a:pt x="24637" y="497592"/>
                  </a:cubicBezTo>
                  <a:cubicBezTo>
                    <a:pt x="40359" y="504909"/>
                    <a:pt x="61843" y="511327"/>
                    <a:pt x="67662" y="496072"/>
                  </a:cubicBezTo>
                  <a:cubicBezTo>
                    <a:pt x="73481" y="480817"/>
                    <a:pt x="60389" y="453742"/>
                    <a:pt x="61843" y="423289"/>
                  </a:cubicBezTo>
                  <a:cubicBezTo>
                    <a:pt x="63354" y="392837"/>
                    <a:pt x="67662" y="352027"/>
                    <a:pt x="67662" y="352027"/>
                  </a:cubicBezTo>
                  <a:cubicBezTo>
                    <a:pt x="67662" y="352027"/>
                    <a:pt x="36443" y="373867"/>
                    <a:pt x="31575" y="371391"/>
                  </a:cubicBezTo>
                  <a:cubicBezTo>
                    <a:pt x="26708" y="368970"/>
                    <a:pt x="31743" y="359513"/>
                    <a:pt x="27435" y="359907"/>
                  </a:cubicBezTo>
                  <a:cubicBezTo>
                    <a:pt x="23127" y="360301"/>
                    <a:pt x="-36" y="374036"/>
                    <a:pt x="-4904" y="361427"/>
                  </a:cubicBezTo>
                  <a:cubicBezTo>
                    <a:pt x="-9771" y="348818"/>
                    <a:pt x="18260" y="309696"/>
                    <a:pt x="18260" y="309696"/>
                  </a:cubicBezTo>
                  <a:lnTo>
                    <a:pt x="63298" y="253294"/>
                  </a:lnTo>
                  <a:lnTo>
                    <a:pt x="129094" y="192727"/>
                  </a:lnTo>
                  <a:lnTo>
                    <a:pt x="137151" y="185409"/>
                  </a:lnTo>
                  <a:cubicBezTo>
                    <a:pt x="137151" y="185409"/>
                    <a:pt x="154886" y="146288"/>
                    <a:pt x="156788" y="146119"/>
                  </a:cubicBezTo>
                  <a:cubicBezTo>
                    <a:pt x="158467" y="145950"/>
                    <a:pt x="168762" y="127149"/>
                    <a:pt x="168762" y="127149"/>
                  </a:cubicBezTo>
                  <a:cubicBezTo>
                    <a:pt x="168762" y="126755"/>
                    <a:pt x="168929" y="126587"/>
                    <a:pt x="168929" y="126192"/>
                  </a:cubicBezTo>
                  <a:cubicBezTo>
                    <a:pt x="171335" y="122814"/>
                    <a:pt x="173797" y="119437"/>
                    <a:pt x="176426" y="116060"/>
                  </a:cubicBezTo>
                  <a:cubicBezTo>
                    <a:pt x="183364" y="107053"/>
                    <a:pt x="190805" y="98216"/>
                    <a:pt x="206135" y="80710"/>
                  </a:cubicBezTo>
                  <a:cubicBezTo>
                    <a:pt x="248600" y="31794"/>
                    <a:pt x="270085" y="7139"/>
                    <a:pt x="286925" y="-1473"/>
                  </a:cubicBezTo>
                  <a:cubicBezTo>
                    <a:pt x="297220" y="-6933"/>
                    <a:pt x="334034" y="-25733"/>
                    <a:pt x="373646" y="-10479"/>
                  </a:cubicBezTo>
                  <a:cubicBezTo>
                    <a:pt x="417342" y="5901"/>
                    <a:pt x="432112" y="50877"/>
                    <a:pt x="434574" y="58757"/>
                  </a:cubicBezTo>
                  <a:close/>
                </a:path>
              </a:pathLst>
            </a:custGeom>
            <a:solidFill>
              <a:srgbClr val="FFFFFF"/>
            </a:solidFill>
            <a:ln w="561" cap="flat">
              <a:noFill/>
              <a:prstDash val="solid"/>
              <a:miter/>
            </a:ln>
          </p:spPr>
          <p:txBody>
            <a:bodyPr rtlCol="0" anchor="ctr"/>
            <a:lstStyle/>
            <a:p>
              <a:endParaRPr lang="fr-FR"/>
            </a:p>
          </p:txBody>
        </p:sp>
        <p:sp>
          <p:nvSpPr>
            <p:cNvPr id="4872" name="Forme libre 4871">
              <a:extLst>
                <a:ext uri="{FF2B5EF4-FFF2-40B4-BE49-F238E27FC236}">
                  <a16:creationId xmlns:a16="http://schemas.microsoft.com/office/drawing/2014/main" id="{5B789B57-FB00-7C90-E8BF-82DF4ABDF9A0}"/>
                </a:ext>
              </a:extLst>
            </p:cNvPr>
            <p:cNvSpPr/>
            <p:nvPr/>
          </p:nvSpPr>
          <p:spPr>
            <a:xfrm>
              <a:off x="6526290" y="15085309"/>
              <a:ext cx="106354" cy="50936"/>
            </a:xfrm>
            <a:custGeom>
              <a:avLst/>
              <a:gdLst>
                <a:gd name="connsiteX0" fmla="*/ 90188 w 106354"/>
                <a:gd name="connsiteY0" fmla="*/ -12855 h 50936"/>
                <a:gd name="connsiteX1" fmla="*/ 100483 w 106354"/>
                <a:gd name="connsiteY1" fmla="*/ -6100 h 50936"/>
                <a:gd name="connsiteX2" fmla="*/ 100315 w 106354"/>
                <a:gd name="connsiteY2" fmla="*/ -2891 h 50936"/>
                <a:gd name="connsiteX3" fmla="*/ 99028 w 106354"/>
                <a:gd name="connsiteY3" fmla="*/ -1597 h 50936"/>
                <a:gd name="connsiteX4" fmla="*/ 73963 w 106354"/>
                <a:gd name="connsiteY4" fmla="*/ 4032 h 50936"/>
                <a:gd name="connsiteX5" fmla="*/ 45541 w 106354"/>
                <a:gd name="connsiteY5" fmla="*/ 3639 h 50936"/>
                <a:gd name="connsiteX6" fmla="*/ 49289 w 106354"/>
                <a:gd name="connsiteY6" fmla="*/ -2948 h 50936"/>
                <a:gd name="connsiteX7" fmla="*/ 57905 w 106354"/>
                <a:gd name="connsiteY7" fmla="*/ -10828 h 50936"/>
                <a:gd name="connsiteX8" fmla="*/ 66298 w 106354"/>
                <a:gd name="connsiteY8" fmla="*/ -16457 h 50936"/>
                <a:gd name="connsiteX9" fmla="*/ 77879 w 106354"/>
                <a:gd name="connsiteY9" fmla="*/ -15332 h 50936"/>
                <a:gd name="connsiteX10" fmla="*/ 90188 w 106354"/>
                <a:gd name="connsiteY10" fmla="*/ -12855 h 50936"/>
                <a:gd name="connsiteX11" fmla="*/ 67193 w 106354"/>
                <a:gd name="connsiteY11" fmla="*/ 14953 h 50936"/>
                <a:gd name="connsiteX12" fmla="*/ 83250 w 106354"/>
                <a:gd name="connsiteY12" fmla="*/ 17937 h 50936"/>
                <a:gd name="connsiteX13" fmla="*/ 88845 w 106354"/>
                <a:gd name="connsiteY13" fmla="*/ 20751 h 50936"/>
                <a:gd name="connsiteX14" fmla="*/ 93153 w 106354"/>
                <a:gd name="connsiteY14" fmla="*/ 23171 h 50936"/>
                <a:gd name="connsiteX15" fmla="*/ 90524 w 106354"/>
                <a:gd name="connsiteY15" fmla="*/ 28632 h 50936"/>
                <a:gd name="connsiteX16" fmla="*/ 76704 w 106354"/>
                <a:gd name="connsiteY16" fmla="*/ 32177 h 50936"/>
                <a:gd name="connsiteX17" fmla="*/ 16671 w 106354"/>
                <a:gd name="connsiteY17" fmla="*/ 34261 h 50936"/>
                <a:gd name="connsiteX18" fmla="*/ -5597 w 106354"/>
                <a:gd name="connsiteY18" fmla="*/ 32009 h 50936"/>
                <a:gd name="connsiteX19" fmla="*/ 13650 w 106354"/>
                <a:gd name="connsiteY19" fmla="*/ 21482 h 50936"/>
                <a:gd name="connsiteX20" fmla="*/ 37036 w 106354"/>
                <a:gd name="connsiteY20" fmla="*/ 13208 h 50936"/>
                <a:gd name="connsiteX21" fmla="*/ 67193 w 106354"/>
                <a:gd name="connsiteY21" fmla="*/ 14953 h 50936"/>
                <a:gd name="connsiteX22" fmla="*/ 67193 w 106354"/>
                <a:gd name="connsiteY22" fmla="*/ 14953 h 50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6354" h="50936">
                  <a:moveTo>
                    <a:pt x="90188" y="-12855"/>
                  </a:moveTo>
                  <a:cubicBezTo>
                    <a:pt x="94328" y="-11729"/>
                    <a:pt x="98972" y="-10208"/>
                    <a:pt x="100483" y="-6100"/>
                  </a:cubicBezTo>
                  <a:cubicBezTo>
                    <a:pt x="100874" y="-4974"/>
                    <a:pt x="100874" y="-3848"/>
                    <a:pt x="100315" y="-2891"/>
                  </a:cubicBezTo>
                  <a:cubicBezTo>
                    <a:pt x="99923" y="-2328"/>
                    <a:pt x="99364" y="-1934"/>
                    <a:pt x="99028" y="-1597"/>
                  </a:cubicBezTo>
                  <a:cubicBezTo>
                    <a:pt x="91923" y="3469"/>
                    <a:pt x="82579" y="3864"/>
                    <a:pt x="73963" y="4032"/>
                  </a:cubicBezTo>
                  <a:cubicBezTo>
                    <a:pt x="64451" y="4202"/>
                    <a:pt x="54884" y="4427"/>
                    <a:pt x="45541" y="3639"/>
                  </a:cubicBezTo>
                  <a:cubicBezTo>
                    <a:pt x="45709" y="992"/>
                    <a:pt x="47387" y="-1090"/>
                    <a:pt x="49289" y="-2948"/>
                  </a:cubicBezTo>
                  <a:cubicBezTo>
                    <a:pt x="51919" y="-5762"/>
                    <a:pt x="54884" y="-8407"/>
                    <a:pt x="57905" y="-10828"/>
                  </a:cubicBezTo>
                  <a:cubicBezTo>
                    <a:pt x="60311" y="-12685"/>
                    <a:pt x="63165" y="-15894"/>
                    <a:pt x="66298" y="-16457"/>
                  </a:cubicBezTo>
                  <a:cubicBezTo>
                    <a:pt x="69823" y="-17188"/>
                    <a:pt x="74354" y="-15894"/>
                    <a:pt x="77879" y="-15332"/>
                  </a:cubicBezTo>
                  <a:cubicBezTo>
                    <a:pt x="81795" y="-14937"/>
                    <a:pt x="85880" y="-13980"/>
                    <a:pt x="90188" y="-12855"/>
                  </a:cubicBezTo>
                  <a:close/>
                  <a:moveTo>
                    <a:pt x="67193" y="14953"/>
                  </a:moveTo>
                  <a:cubicBezTo>
                    <a:pt x="72620" y="15122"/>
                    <a:pt x="78215" y="15516"/>
                    <a:pt x="83250" y="17937"/>
                  </a:cubicBezTo>
                  <a:cubicBezTo>
                    <a:pt x="85097" y="18893"/>
                    <a:pt x="86775" y="20188"/>
                    <a:pt x="88845" y="20751"/>
                  </a:cubicBezTo>
                  <a:cubicBezTo>
                    <a:pt x="90524" y="21314"/>
                    <a:pt x="92370" y="21708"/>
                    <a:pt x="93153" y="23171"/>
                  </a:cubicBezTo>
                  <a:cubicBezTo>
                    <a:pt x="94104" y="25254"/>
                    <a:pt x="92426" y="27506"/>
                    <a:pt x="90524" y="28632"/>
                  </a:cubicBezTo>
                  <a:cubicBezTo>
                    <a:pt x="86383" y="31277"/>
                    <a:pt x="81348" y="31840"/>
                    <a:pt x="76704" y="32177"/>
                  </a:cubicBezTo>
                  <a:cubicBezTo>
                    <a:pt x="56675" y="34035"/>
                    <a:pt x="36701" y="34035"/>
                    <a:pt x="16671" y="34261"/>
                  </a:cubicBezTo>
                  <a:cubicBezTo>
                    <a:pt x="9174" y="34261"/>
                    <a:pt x="1509" y="34261"/>
                    <a:pt x="-5597" y="32009"/>
                  </a:cubicBezTo>
                  <a:cubicBezTo>
                    <a:pt x="-1288" y="25817"/>
                    <a:pt x="6936" y="24691"/>
                    <a:pt x="13650" y="21482"/>
                  </a:cubicBezTo>
                  <a:cubicBezTo>
                    <a:pt x="21315" y="17937"/>
                    <a:pt x="28029" y="12250"/>
                    <a:pt x="37036" y="13208"/>
                  </a:cubicBezTo>
                  <a:cubicBezTo>
                    <a:pt x="46995" y="14390"/>
                    <a:pt x="57122" y="14390"/>
                    <a:pt x="67193" y="14953"/>
                  </a:cubicBezTo>
                  <a:lnTo>
                    <a:pt x="67193" y="14953"/>
                  </a:lnTo>
                  <a:close/>
                </a:path>
              </a:pathLst>
            </a:custGeom>
            <a:solidFill>
              <a:srgbClr val="191919"/>
            </a:solidFill>
            <a:ln w="561" cap="flat">
              <a:noFill/>
              <a:prstDash val="solid"/>
              <a:miter/>
            </a:ln>
          </p:spPr>
          <p:txBody>
            <a:bodyPr rtlCol="0" anchor="ctr"/>
            <a:lstStyle/>
            <a:p>
              <a:endParaRPr lang="fr-FR"/>
            </a:p>
          </p:txBody>
        </p:sp>
        <p:sp>
          <p:nvSpPr>
            <p:cNvPr id="4873" name="Forme libre 4872">
              <a:extLst>
                <a:ext uri="{FF2B5EF4-FFF2-40B4-BE49-F238E27FC236}">
                  <a16:creationId xmlns:a16="http://schemas.microsoft.com/office/drawing/2014/main" id="{EDDF877F-1F5F-0F61-7D9F-5EE69652136A}"/>
                </a:ext>
              </a:extLst>
            </p:cNvPr>
            <p:cNvSpPr/>
            <p:nvPr/>
          </p:nvSpPr>
          <p:spPr>
            <a:xfrm>
              <a:off x="6684763" y="14591276"/>
              <a:ext cx="104665" cy="55022"/>
            </a:xfrm>
            <a:custGeom>
              <a:avLst/>
              <a:gdLst>
                <a:gd name="connsiteX0" fmla="*/ 39945 w 104665"/>
                <a:gd name="connsiteY0" fmla="*/ -2354 h 55022"/>
                <a:gd name="connsiteX1" fmla="*/ 85208 w 104665"/>
                <a:gd name="connsiteY1" fmla="*/ 4794 h 55022"/>
                <a:gd name="connsiteX2" fmla="*/ 94719 w 104665"/>
                <a:gd name="connsiteY2" fmla="*/ 7778 h 55022"/>
                <a:gd name="connsiteX3" fmla="*/ 98636 w 104665"/>
                <a:gd name="connsiteY3" fmla="*/ 16222 h 55022"/>
                <a:gd name="connsiteX4" fmla="*/ 87222 w 104665"/>
                <a:gd name="connsiteY4" fmla="*/ 22413 h 55022"/>
                <a:gd name="connsiteX5" fmla="*/ 1956 w 104665"/>
                <a:gd name="connsiteY5" fmla="*/ 38963 h 55022"/>
                <a:gd name="connsiteX6" fmla="*/ -1401 w 104665"/>
                <a:gd name="connsiteY6" fmla="*/ -2805 h 55022"/>
                <a:gd name="connsiteX7" fmla="*/ 6432 w 104665"/>
                <a:gd name="connsiteY7" fmla="*/ -13161 h 55022"/>
                <a:gd name="connsiteX8" fmla="*/ 19133 w 104665"/>
                <a:gd name="connsiteY8" fmla="*/ -9953 h 55022"/>
                <a:gd name="connsiteX9" fmla="*/ 39945 w 104665"/>
                <a:gd name="connsiteY9" fmla="*/ -2354 h 5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665" h="55022">
                  <a:moveTo>
                    <a:pt x="39945" y="-2354"/>
                  </a:moveTo>
                  <a:cubicBezTo>
                    <a:pt x="55108" y="67"/>
                    <a:pt x="70046" y="2375"/>
                    <a:pt x="85208" y="4794"/>
                  </a:cubicBezTo>
                  <a:cubicBezTo>
                    <a:pt x="88565" y="5357"/>
                    <a:pt x="91922" y="5920"/>
                    <a:pt x="94719" y="7778"/>
                  </a:cubicBezTo>
                  <a:cubicBezTo>
                    <a:pt x="97517" y="9636"/>
                    <a:pt x="99587" y="13070"/>
                    <a:pt x="98636" y="16222"/>
                  </a:cubicBezTo>
                  <a:cubicBezTo>
                    <a:pt x="97349" y="20725"/>
                    <a:pt x="91698" y="22076"/>
                    <a:pt x="87222" y="22413"/>
                  </a:cubicBezTo>
                  <a:cubicBezTo>
                    <a:pt x="58408" y="25622"/>
                    <a:pt x="29427" y="30125"/>
                    <a:pt x="1956" y="38963"/>
                  </a:cubicBezTo>
                  <a:cubicBezTo>
                    <a:pt x="-7947" y="27310"/>
                    <a:pt x="-7555" y="11099"/>
                    <a:pt x="-1401" y="-2805"/>
                  </a:cubicBezTo>
                  <a:cubicBezTo>
                    <a:pt x="278" y="-6350"/>
                    <a:pt x="3299" y="-10685"/>
                    <a:pt x="6432" y="-13161"/>
                  </a:cubicBezTo>
                  <a:cubicBezTo>
                    <a:pt x="14265" y="-19185"/>
                    <a:pt x="13369" y="-14682"/>
                    <a:pt x="19133" y="-9953"/>
                  </a:cubicBezTo>
                  <a:cubicBezTo>
                    <a:pt x="24839" y="-4831"/>
                    <a:pt x="32840" y="-3480"/>
                    <a:pt x="39945" y="-2354"/>
                  </a:cubicBezTo>
                  <a:close/>
                </a:path>
              </a:pathLst>
            </a:custGeom>
            <a:solidFill>
              <a:srgbClr val="FFD26C"/>
            </a:solidFill>
            <a:ln w="561" cap="flat">
              <a:noFill/>
              <a:prstDash val="solid"/>
              <a:miter/>
            </a:ln>
          </p:spPr>
          <p:txBody>
            <a:bodyPr rtlCol="0" anchor="ctr"/>
            <a:lstStyle/>
            <a:p>
              <a:endParaRPr lang="fr-FR"/>
            </a:p>
          </p:txBody>
        </p:sp>
        <p:sp>
          <p:nvSpPr>
            <p:cNvPr id="4874" name="Forme libre 4873">
              <a:extLst>
                <a:ext uri="{FF2B5EF4-FFF2-40B4-BE49-F238E27FC236}">
                  <a16:creationId xmlns:a16="http://schemas.microsoft.com/office/drawing/2014/main" id="{541F926C-BC13-8C55-4954-41360A85F8C8}"/>
                </a:ext>
              </a:extLst>
            </p:cNvPr>
            <p:cNvSpPr/>
            <p:nvPr/>
          </p:nvSpPr>
          <p:spPr>
            <a:xfrm>
              <a:off x="6468943" y="14741433"/>
              <a:ext cx="157656" cy="396049"/>
            </a:xfrm>
            <a:custGeom>
              <a:avLst/>
              <a:gdLst>
                <a:gd name="connsiteX0" fmla="*/ 37468 w 157656"/>
                <a:gd name="connsiteY0" fmla="*/ 379588 h 396049"/>
                <a:gd name="connsiteX1" fmla="*/ -5557 w 157656"/>
                <a:gd name="connsiteY1" fmla="*/ 244718 h 396049"/>
                <a:gd name="connsiteX2" fmla="*/ 30139 w 157656"/>
                <a:gd name="connsiteY2" fmla="*/ 189611 h 396049"/>
                <a:gd name="connsiteX3" fmla="*/ 60407 w 157656"/>
                <a:gd name="connsiteY3" fmla="*/ 109286 h 396049"/>
                <a:gd name="connsiteX4" fmla="*/ 126035 w 157656"/>
                <a:gd name="connsiteY4" fmla="*/ -15228 h 396049"/>
                <a:gd name="connsiteX5" fmla="*/ 150877 w 157656"/>
                <a:gd name="connsiteY5" fmla="*/ -930 h 396049"/>
                <a:gd name="connsiteX6" fmla="*/ 149925 w 157656"/>
                <a:gd name="connsiteY6" fmla="*/ 115308 h 396049"/>
                <a:gd name="connsiteX7" fmla="*/ 145449 w 157656"/>
                <a:gd name="connsiteY7" fmla="*/ 273876 h 396049"/>
                <a:gd name="connsiteX8" fmla="*/ 123741 w 157656"/>
                <a:gd name="connsiteY8" fmla="*/ 326901 h 396049"/>
                <a:gd name="connsiteX9" fmla="*/ 102257 w 157656"/>
                <a:gd name="connsiteY9" fmla="*/ 351162 h 396049"/>
                <a:gd name="connsiteX10" fmla="*/ 47874 w 157656"/>
                <a:gd name="connsiteY10" fmla="*/ 377281 h 396049"/>
                <a:gd name="connsiteX11" fmla="*/ 37468 w 157656"/>
                <a:gd name="connsiteY11" fmla="*/ 379588 h 39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656" h="396049">
                  <a:moveTo>
                    <a:pt x="37468" y="379588"/>
                  </a:moveTo>
                  <a:cubicBezTo>
                    <a:pt x="37468" y="379588"/>
                    <a:pt x="-5557" y="368668"/>
                    <a:pt x="-5557" y="244718"/>
                  </a:cubicBezTo>
                  <a:cubicBezTo>
                    <a:pt x="-5557" y="186008"/>
                    <a:pt x="15592" y="187190"/>
                    <a:pt x="30139" y="189611"/>
                  </a:cubicBezTo>
                  <a:cubicBezTo>
                    <a:pt x="44909" y="192031"/>
                    <a:pt x="45301" y="190173"/>
                    <a:pt x="60407" y="109286"/>
                  </a:cubicBezTo>
                  <a:cubicBezTo>
                    <a:pt x="75569" y="28622"/>
                    <a:pt x="105838" y="-8811"/>
                    <a:pt x="126035" y="-15228"/>
                  </a:cubicBezTo>
                  <a:cubicBezTo>
                    <a:pt x="146065" y="-21645"/>
                    <a:pt x="150877" y="-930"/>
                    <a:pt x="150877" y="-930"/>
                  </a:cubicBezTo>
                  <a:cubicBezTo>
                    <a:pt x="150877" y="-930"/>
                    <a:pt x="147911" y="70333"/>
                    <a:pt x="149925" y="115308"/>
                  </a:cubicBezTo>
                  <a:cubicBezTo>
                    <a:pt x="151771" y="160058"/>
                    <a:pt x="155352" y="237964"/>
                    <a:pt x="145449" y="273876"/>
                  </a:cubicBezTo>
                  <a:cubicBezTo>
                    <a:pt x="141141" y="289694"/>
                    <a:pt x="135546" y="308889"/>
                    <a:pt x="123741" y="326901"/>
                  </a:cubicBezTo>
                  <a:cubicBezTo>
                    <a:pt x="118146" y="335570"/>
                    <a:pt x="111209" y="343844"/>
                    <a:pt x="102257" y="351162"/>
                  </a:cubicBezTo>
                  <a:cubicBezTo>
                    <a:pt x="88997" y="362251"/>
                    <a:pt x="71429" y="371652"/>
                    <a:pt x="47874" y="377281"/>
                  </a:cubicBezTo>
                  <a:cubicBezTo>
                    <a:pt x="44574" y="378069"/>
                    <a:pt x="40993" y="379025"/>
                    <a:pt x="37468" y="379588"/>
                  </a:cubicBezTo>
                  <a:close/>
                </a:path>
              </a:pathLst>
            </a:custGeom>
            <a:solidFill>
              <a:srgbClr val="191919"/>
            </a:solidFill>
            <a:ln w="561" cap="flat">
              <a:noFill/>
              <a:prstDash val="solid"/>
              <a:miter/>
            </a:ln>
          </p:spPr>
          <p:txBody>
            <a:bodyPr rtlCol="0" anchor="ctr"/>
            <a:lstStyle/>
            <a:p>
              <a:endParaRPr lang="fr-FR"/>
            </a:p>
          </p:txBody>
        </p:sp>
        <p:grpSp>
          <p:nvGrpSpPr>
            <p:cNvPr id="4875" name="Graphique 2">
              <a:extLst>
                <a:ext uri="{FF2B5EF4-FFF2-40B4-BE49-F238E27FC236}">
                  <a16:creationId xmlns:a16="http://schemas.microsoft.com/office/drawing/2014/main" id="{2E614672-AE6F-B613-67AA-F3E33B342948}"/>
                </a:ext>
              </a:extLst>
            </p:cNvPr>
            <p:cNvGrpSpPr/>
            <p:nvPr/>
          </p:nvGrpSpPr>
          <p:grpSpPr>
            <a:xfrm>
              <a:off x="6257491" y="14514656"/>
              <a:ext cx="533159" cy="629750"/>
              <a:chOff x="6257491" y="14514656"/>
              <a:chExt cx="533159" cy="629750"/>
            </a:xfrm>
            <a:solidFill>
              <a:srgbClr val="191919"/>
            </a:solidFill>
          </p:grpSpPr>
          <p:sp>
            <p:nvSpPr>
              <p:cNvPr id="4879" name="Forme libre 4878">
                <a:extLst>
                  <a:ext uri="{FF2B5EF4-FFF2-40B4-BE49-F238E27FC236}">
                    <a16:creationId xmlns:a16="http://schemas.microsoft.com/office/drawing/2014/main" id="{84F41BEF-F89B-EF46-EEE0-C927E53D8F37}"/>
                  </a:ext>
                </a:extLst>
              </p:cNvPr>
              <p:cNvSpPr/>
              <p:nvPr/>
            </p:nvSpPr>
            <p:spPr>
              <a:xfrm>
                <a:off x="6683165" y="14590600"/>
                <a:ext cx="107484" cy="57050"/>
              </a:xfrm>
              <a:custGeom>
                <a:avLst/>
                <a:gdLst>
                  <a:gd name="connsiteX0" fmla="*/ 5455 w 107484"/>
                  <a:gd name="connsiteY0" fmla="*/ 40990 h 57050"/>
                  <a:gd name="connsiteX1" fmla="*/ 4169 w 107484"/>
                  <a:gd name="connsiteY1" fmla="*/ 40427 h 57050"/>
                  <a:gd name="connsiteX2" fmla="*/ -5734 w 107484"/>
                  <a:gd name="connsiteY2" fmla="*/ 13127 h 57050"/>
                  <a:gd name="connsiteX3" fmla="*/ 10323 w 107484"/>
                  <a:gd name="connsiteY3" fmla="*/ -15638 h 57050"/>
                  <a:gd name="connsiteX4" fmla="*/ 12729 w 107484"/>
                  <a:gd name="connsiteY4" fmla="*/ -15638 h 57050"/>
                  <a:gd name="connsiteX5" fmla="*/ 57208 w 107484"/>
                  <a:gd name="connsiteY5" fmla="*/ -383 h 57050"/>
                  <a:gd name="connsiteX6" fmla="*/ 71979 w 107484"/>
                  <a:gd name="connsiteY6" fmla="*/ 1306 h 57050"/>
                  <a:gd name="connsiteX7" fmla="*/ 101687 w 107484"/>
                  <a:gd name="connsiteY7" fmla="*/ 15435 h 57050"/>
                  <a:gd name="connsiteX8" fmla="*/ 45963 w 107484"/>
                  <a:gd name="connsiteY8" fmla="*/ 30858 h 57050"/>
                  <a:gd name="connsiteX9" fmla="*/ 6351 w 107484"/>
                  <a:gd name="connsiteY9" fmla="*/ 40652 h 57050"/>
                  <a:gd name="connsiteX10" fmla="*/ 5455 w 107484"/>
                  <a:gd name="connsiteY10" fmla="*/ 40990 h 57050"/>
                  <a:gd name="connsiteX11" fmla="*/ 11442 w 107484"/>
                  <a:gd name="connsiteY11" fmla="*/ -11641 h 57050"/>
                  <a:gd name="connsiteX12" fmla="*/ -2209 w 107484"/>
                  <a:gd name="connsiteY12" fmla="*/ 13351 h 57050"/>
                  <a:gd name="connsiteX13" fmla="*/ 6015 w 107484"/>
                  <a:gd name="connsiteY13" fmla="*/ 36881 h 57050"/>
                  <a:gd name="connsiteX14" fmla="*/ 45459 w 107484"/>
                  <a:gd name="connsiteY14" fmla="*/ 27481 h 57050"/>
                  <a:gd name="connsiteX15" fmla="*/ 97603 w 107484"/>
                  <a:gd name="connsiteY15" fmla="*/ 15828 h 57050"/>
                  <a:gd name="connsiteX16" fmla="*/ 71252 w 107484"/>
                  <a:gd name="connsiteY16" fmla="*/ 5471 h 57050"/>
                  <a:gd name="connsiteX17" fmla="*/ 56313 w 107484"/>
                  <a:gd name="connsiteY17" fmla="*/ 3614 h 57050"/>
                  <a:gd name="connsiteX18" fmla="*/ 11442 w 107484"/>
                  <a:gd name="connsiteY18" fmla="*/ -11641 h 5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484" h="57050">
                    <a:moveTo>
                      <a:pt x="5455" y="40990"/>
                    </a:moveTo>
                    <a:cubicBezTo>
                      <a:pt x="4896" y="40990"/>
                      <a:pt x="4505" y="40821"/>
                      <a:pt x="4169" y="40427"/>
                    </a:cubicBezTo>
                    <a:cubicBezTo>
                      <a:pt x="3777" y="39864"/>
                      <a:pt x="-6685" y="28775"/>
                      <a:pt x="-5734" y="13127"/>
                    </a:cubicBezTo>
                    <a:cubicBezTo>
                      <a:pt x="-5175" y="2769"/>
                      <a:pt x="252" y="-6800"/>
                      <a:pt x="10323" y="-15638"/>
                    </a:cubicBezTo>
                    <a:cubicBezTo>
                      <a:pt x="11050" y="-16201"/>
                      <a:pt x="12002" y="-16201"/>
                      <a:pt x="12729" y="-15638"/>
                    </a:cubicBezTo>
                    <a:cubicBezTo>
                      <a:pt x="12897" y="-15469"/>
                      <a:pt x="24310" y="-5674"/>
                      <a:pt x="57208" y="-383"/>
                    </a:cubicBezTo>
                    <a:cubicBezTo>
                      <a:pt x="62076" y="348"/>
                      <a:pt x="67111" y="911"/>
                      <a:pt x="71979" y="1306"/>
                    </a:cubicBezTo>
                    <a:cubicBezTo>
                      <a:pt x="87868" y="2825"/>
                      <a:pt x="101520" y="4289"/>
                      <a:pt x="101687" y="15435"/>
                    </a:cubicBezTo>
                    <a:cubicBezTo>
                      <a:pt x="101856" y="21626"/>
                      <a:pt x="92512" y="26355"/>
                      <a:pt x="45963" y="30858"/>
                    </a:cubicBezTo>
                    <a:cubicBezTo>
                      <a:pt x="24646" y="32940"/>
                      <a:pt x="6519" y="40427"/>
                      <a:pt x="6351" y="40652"/>
                    </a:cubicBezTo>
                    <a:cubicBezTo>
                      <a:pt x="6015" y="40821"/>
                      <a:pt x="5679" y="40990"/>
                      <a:pt x="5455" y="40990"/>
                    </a:cubicBezTo>
                    <a:close/>
                    <a:moveTo>
                      <a:pt x="11442" y="-11641"/>
                    </a:moveTo>
                    <a:cubicBezTo>
                      <a:pt x="2826" y="-3929"/>
                      <a:pt x="-1650" y="4514"/>
                      <a:pt x="-2209" y="13351"/>
                    </a:cubicBezTo>
                    <a:cubicBezTo>
                      <a:pt x="-2769" y="24834"/>
                      <a:pt x="3609" y="34066"/>
                      <a:pt x="6015" y="36881"/>
                    </a:cubicBezTo>
                    <a:cubicBezTo>
                      <a:pt x="10491" y="35023"/>
                      <a:pt x="26605" y="29169"/>
                      <a:pt x="45459" y="27481"/>
                    </a:cubicBezTo>
                    <a:cubicBezTo>
                      <a:pt x="88819" y="23315"/>
                      <a:pt x="97827" y="18812"/>
                      <a:pt x="97603" y="15828"/>
                    </a:cubicBezTo>
                    <a:cubicBezTo>
                      <a:pt x="97435" y="8510"/>
                      <a:pt x="87532" y="6991"/>
                      <a:pt x="71252" y="5471"/>
                    </a:cubicBezTo>
                    <a:cubicBezTo>
                      <a:pt x="66384" y="4908"/>
                      <a:pt x="61348" y="4514"/>
                      <a:pt x="56313" y="3614"/>
                    </a:cubicBezTo>
                    <a:cubicBezTo>
                      <a:pt x="28283" y="-1115"/>
                      <a:pt x="15359" y="-8826"/>
                      <a:pt x="11442" y="-11641"/>
                    </a:cubicBezTo>
                    <a:close/>
                  </a:path>
                </a:pathLst>
              </a:custGeom>
              <a:solidFill>
                <a:srgbClr val="191919"/>
              </a:solidFill>
              <a:ln w="561" cap="flat">
                <a:noFill/>
                <a:prstDash val="solid"/>
                <a:miter/>
              </a:ln>
            </p:spPr>
            <p:txBody>
              <a:bodyPr rtlCol="0" anchor="ctr"/>
              <a:lstStyle/>
              <a:p>
                <a:endParaRPr lang="fr-FR"/>
              </a:p>
            </p:txBody>
          </p:sp>
          <p:sp>
            <p:nvSpPr>
              <p:cNvPr id="4880" name="Forme libre 4879">
                <a:extLst>
                  <a:ext uri="{FF2B5EF4-FFF2-40B4-BE49-F238E27FC236}">
                    <a16:creationId xmlns:a16="http://schemas.microsoft.com/office/drawing/2014/main" id="{99D9E48E-7CD5-18C0-834D-6708CDC62D73}"/>
                  </a:ext>
                </a:extLst>
              </p:cNvPr>
              <p:cNvSpPr/>
              <p:nvPr/>
            </p:nvSpPr>
            <p:spPr>
              <a:xfrm>
                <a:off x="6260053" y="14514656"/>
                <a:ext cx="528269" cy="629750"/>
              </a:xfrm>
              <a:custGeom>
                <a:avLst/>
                <a:gdLst>
                  <a:gd name="connsiteX0" fmla="*/ 473932 w 528269"/>
                  <a:gd name="connsiteY0" fmla="*/ 95223 h 629750"/>
                  <a:gd name="connsiteX1" fmla="*/ 419158 w 528269"/>
                  <a:gd name="connsiteY1" fmla="*/ 89032 h 629750"/>
                  <a:gd name="connsiteX2" fmla="*/ 417871 w 528269"/>
                  <a:gd name="connsiteY2" fmla="*/ 86612 h 629750"/>
                  <a:gd name="connsiteX3" fmla="*/ 420277 w 528269"/>
                  <a:gd name="connsiteY3" fmla="*/ 85317 h 629750"/>
                  <a:gd name="connsiteX4" fmla="*/ 520649 w 528269"/>
                  <a:gd name="connsiteY4" fmla="*/ 88131 h 629750"/>
                  <a:gd name="connsiteX5" fmla="*/ 522719 w 528269"/>
                  <a:gd name="connsiteY5" fmla="*/ 89820 h 629750"/>
                  <a:gd name="connsiteX6" fmla="*/ 521041 w 528269"/>
                  <a:gd name="connsiteY6" fmla="*/ 91903 h 629750"/>
                  <a:gd name="connsiteX7" fmla="*/ 473932 w 528269"/>
                  <a:gd name="connsiteY7" fmla="*/ 95223 h 629750"/>
                  <a:gd name="connsiteX8" fmla="*/ 206552 w 528269"/>
                  <a:gd name="connsiteY8" fmla="*/ 613427 h 629750"/>
                  <a:gd name="connsiteX9" fmla="*/ 53085 w 528269"/>
                  <a:gd name="connsiteY9" fmla="*/ 556236 h 629750"/>
                  <a:gd name="connsiteX10" fmla="*/ -5437 w 528269"/>
                  <a:gd name="connsiteY10" fmla="*/ 495838 h 629750"/>
                  <a:gd name="connsiteX11" fmla="*/ -738 w 528269"/>
                  <a:gd name="connsiteY11" fmla="*/ 490772 h 629750"/>
                  <a:gd name="connsiteX12" fmla="*/ 21530 w 528269"/>
                  <a:gd name="connsiteY12" fmla="*/ 496063 h 629750"/>
                  <a:gd name="connsiteX13" fmla="*/ 64722 w 528269"/>
                  <a:gd name="connsiteY13" fmla="*/ 498315 h 629750"/>
                  <a:gd name="connsiteX14" fmla="*/ 64722 w 528269"/>
                  <a:gd name="connsiteY14" fmla="*/ 465779 h 629750"/>
                  <a:gd name="connsiteX15" fmla="*/ 66401 w 528269"/>
                  <a:gd name="connsiteY15" fmla="*/ 355170 h 629750"/>
                  <a:gd name="connsiteX16" fmla="*/ 68639 w 528269"/>
                  <a:gd name="connsiteY16" fmla="*/ 353875 h 629750"/>
                  <a:gd name="connsiteX17" fmla="*/ 69925 w 528269"/>
                  <a:gd name="connsiteY17" fmla="*/ 356126 h 629750"/>
                  <a:gd name="connsiteX18" fmla="*/ 68247 w 528269"/>
                  <a:gd name="connsiteY18" fmla="*/ 465216 h 629750"/>
                  <a:gd name="connsiteX19" fmla="*/ 67687 w 528269"/>
                  <a:gd name="connsiteY19" fmla="*/ 500566 h 629750"/>
                  <a:gd name="connsiteX20" fmla="*/ 20019 w 528269"/>
                  <a:gd name="connsiteY20" fmla="*/ 499609 h 629750"/>
                  <a:gd name="connsiteX21" fmla="*/ -10 w 528269"/>
                  <a:gd name="connsiteY21" fmla="*/ 494317 h 629750"/>
                  <a:gd name="connsiteX22" fmla="*/ -2081 w 528269"/>
                  <a:gd name="connsiteY22" fmla="*/ 496401 h 629750"/>
                  <a:gd name="connsiteX23" fmla="*/ 54763 w 528269"/>
                  <a:gd name="connsiteY23" fmla="*/ 553028 h 629750"/>
                  <a:gd name="connsiteX24" fmla="*/ 215169 w 528269"/>
                  <a:gd name="connsiteY24" fmla="*/ 609262 h 629750"/>
                  <a:gd name="connsiteX25" fmla="*/ 350900 w 528269"/>
                  <a:gd name="connsiteY25" fmla="*/ 509178 h 629750"/>
                  <a:gd name="connsiteX26" fmla="*/ 357279 w 528269"/>
                  <a:gd name="connsiteY26" fmla="*/ 342730 h 629750"/>
                  <a:gd name="connsiteX27" fmla="*/ 365111 w 528269"/>
                  <a:gd name="connsiteY27" fmla="*/ 182079 h 629750"/>
                  <a:gd name="connsiteX28" fmla="*/ 427942 w 528269"/>
                  <a:gd name="connsiteY28" fmla="*/ 112673 h 629750"/>
                  <a:gd name="connsiteX29" fmla="*/ 430347 w 528269"/>
                  <a:gd name="connsiteY29" fmla="*/ 113799 h 629750"/>
                  <a:gd name="connsiteX30" fmla="*/ 429228 w 528269"/>
                  <a:gd name="connsiteY30" fmla="*/ 116220 h 629750"/>
                  <a:gd name="connsiteX31" fmla="*/ 368636 w 528269"/>
                  <a:gd name="connsiteY31" fmla="*/ 183542 h 629750"/>
                  <a:gd name="connsiteX32" fmla="*/ 360971 w 528269"/>
                  <a:gd name="connsiteY32" fmla="*/ 342674 h 629750"/>
                  <a:gd name="connsiteX33" fmla="*/ 354425 w 528269"/>
                  <a:gd name="connsiteY33" fmla="*/ 510248 h 629750"/>
                  <a:gd name="connsiteX34" fmla="*/ 215169 w 528269"/>
                  <a:gd name="connsiteY34" fmla="*/ 612920 h 629750"/>
                  <a:gd name="connsiteX35" fmla="*/ 206552 w 528269"/>
                  <a:gd name="connsiteY35" fmla="*/ 613427 h 629750"/>
                  <a:gd name="connsiteX36" fmla="*/ 125427 w 528269"/>
                  <a:gd name="connsiteY36" fmla="*/ 204707 h 629750"/>
                  <a:gd name="connsiteX37" fmla="*/ 124699 w 528269"/>
                  <a:gd name="connsiteY37" fmla="*/ 204539 h 629750"/>
                  <a:gd name="connsiteX38" fmla="*/ 123748 w 528269"/>
                  <a:gd name="connsiteY38" fmla="*/ 202118 h 629750"/>
                  <a:gd name="connsiteX39" fmla="*/ 127497 w 528269"/>
                  <a:gd name="connsiteY39" fmla="*/ 194237 h 629750"/>
                  <a:gd name="connsiteX40" fmla="*/ 167500 w 528269"/>
                  <a:gd name="connsiteY40" fmla="*/ 127252 h 629750"/>
                  <a:gd name="connsiteX41" fmla="*/ 175165 w 528269"/>
                  <a:gd name="connsiteY41" fmla="*/ 116895 h 629750"/>
                  <a:gd name="connsiteX42" fmla="*/ 204538 w 528269"/>
                  <a:gd name="connsiteY42" fmla="*/ 81714 h 629750"/>
                  <a:gd name="connsiteX43" fmla="*/ 204930 w 528269"/>
                  <a:gd name="connsiteY43" fmla="*/ 81320 h 629750"/>
                  <a:gd name="connsiteX44" fmla="*/ 286279 w 528269"/>
                  <a:gd name="connsiteY44" fmla="*/ -1426 h 629750"/>
                  <a:gd name="connsiteX45" fmla="*/ 374511 w 528269"/>
                  <a:gd name="connsiteY45" fmla="*/ -10432 h 629750"/>
                  <a:gd name="connsiteX46" fmla="*/ 436390 w 528269"/>
                  <a:gd name="connsiteY46" fmla="*/ 60268 h 629750"/>
                  <a:gd name="connsiteX47" fmla="*/ 436558 w 528269"/>
                  <a:gd name="connsiteY47" fmla="*/ 61000 h 629750"/>
                  <a:gd name="connsiteX48" fmla="*/ 435271 w 528269"/>
                  <a:gd name="connsiteY48" fmla="*/ 63252 h 629750"/>
                  <a:gd name="connsiteX49" fmla="*/ 433033 w 528269"/>
                  <a:gd name="connsiteY49" fmla="*/ 61956 h 629750"/>
                  <a:gd name="connsiteX50" fmla="*/ 432865 w 528269"/>
                  <a:gd name="connsiteY50" fmla="*/ 61563 h 629750"/>
                  <a:gd name="connsiteX51" fmla="*/ 373224 w 528269"/>
                  <a:gd name="connsiteY51" fmla="*/ -6717 h 629750"/>
                  <a:gd name="connsiteX52" fmla="*/ 287958 w 528269"/>
                  <a:gd name="connsiteY52" fmla="*/ 2121 h 629750"/>
                  <a:gd name="connsiteX53" fmla="*/ 207728 w 528269"/>
                  <a:gd name="connsiteY53" fmla="*/ 83965 h 629750"/>
                  <a:gd name="connsiteX54" fmla="*/ 207336 w 528269"/>
                  <a:gd name="connsiteY54" fmla="*/ 84360 h 629750"/>
                  <a:gd name="connsiteX55" fmla="*/ 177963 w 528269"/>
                  <a:gd name="connsiteY55" fmla="*/ 119372 h 629750"/>
                  <a:gd name="connsiteX56" fmla="*/ 170465 w 528269"/>
                  <a:gd name="connsiteY56" fmla="*/ 129504 h 629750"/>
                  <a:gd name="connsiteX57" fmla="*/ 130854 w 528269"/>
                  <a:gd name="connsiteY57" fmla="*/ 195926 h 629750"/>
                  <a:gd name="connsiteX58" fmla="*/ 127105 w 528269"/>
                  <a:gd name="connsiteY58" fmla="*/ 203806 h 629750"/>
                  <a:gd name="connsiteX59" fmla="*/ 125427 w 528269"/>
                  <a:gd name="connsiteY59" fmla="*/ 204707 h 62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28269" h="629750">
                    <a:moveTo>
                      <a:pt x="473932" y="95223"/>
                    </a:moveTo>
                    <a:cubicBezTo>
                      <a:pt x="439131" y="95223"/>
                      <a:pt x="420277" y="89370"/>
                      <a:pt x="419158" y="89032"/>
                    </a:cubicBezTo>
                    <a:cubicBezTo>
                      <a:pt x="418206" y="88638"/>
                      <a:pt x="417647" y="87738"/>
                      <a:pt x="417871" y="86612"/>
                    </a:cubicBezTo>
                    <a:cubicBezTo>
                      <a:pt x="418263" y="85654"/>
                      <a:pt x="419158" y="85091"/>
                      <a:pt x="420277" y="85317"/>
                    </a:cubicBezTo>
                    <a:cubicBezTo>
                      <a:pt x="420668" y="85486"/>
                      <a:pt x="456755" y="96575"/>
                      <a:pt x="520649" y="88131"/>
                    </a:cubicBezTo>
                    <a:cubicBezTo>
                      <a:pt x="521768" y="87963"/>
                      <a:pt x="522495" y="88694"/>
                      <a:pt x="522719" y="89820"/>
                    </a:cubicBezTo>
                    <a:cubicBezTo>
                      <a:pt x="522887" y="90946"/>
                      <a:pt x="522160" y="91678"/>
                      <a:pt x="521041" y="91903"/>
                    </a:cubicBezTo>
                    <a:cubicBezTo>
                      <a:pt x="503249" y="94323"/>
                      <a:pt x="487359" y="95223"/>
                      <a:pt x="473932" y="95223"/>
                    </a:cubicBezTo>
                    <a:close/>
                    <a:moveTo>
                      <a:pt x="206552" y="613427"/>
                    </a:moveTo>
                    <a:cubicBezTo>
                      <a:pt x="147638" y="613427"/>
                      <a:pt x="96054" y="584832"/>
                      <a:pt x="53085" y="556236"/>
                    </a:cubicBezTo>
                    <a:cubicBezTo>
                      <a:pt x="10620" y="528204"/>
                      <a:pt x="-6948" y="505238"/>
                      <a:pt x="-5437" y="495838"/>
                    </a:cubicBezTo>
                    <a:cubicBezTo>
                      <a:pt x="-5046" y="493192"/>
                      <a:pt x="-3367" y="491503"/>
                      <a:pt x="-738" y="490772"/>
                    </a:cubicBezTo>
                    <a:cubicBezTo>
                      <a:pt x="3738" y="489646"/>
                      <a:pt x="11627" y="492460"/>
                      <a:pt x="21530" y="496063"/>
                    </a:cubicBezTo>
                    <a:cubicBezTo>
                      <a:pt x="37419" y="501916"/>
                      <a:pt x="57449" y="509234"/>
                      <a:pt x="64722" y="498315"/>
                    </a:cubicBezTo>
                    <a:cubicBezTo>
                      <a:pt x="69422" y="491560"/>
                      <a:pt x="67520" y="481203"/>
                      <a:pt x="64722" y="465779"/>
                    </a:cubicBezTo>
                    <a:cubicBezTo>
                      <a:pt x="60414" y="442475"/>
                      <a:pt x="54092" y="407294"/>
                      <a:pt x="66401" y="355170"/>
                    </a:cubicBezTo>
                    <a:cubicBezTo>
                      <a:pt x="66568" y="354213"/>
                      <a:pt x="67687" y="353481"/>
                      <a:pt x="68639" y="353875"/>
                    </a:cubicBezTo>
                    <a:cubicBezTo>
                      <a:pt x="69590" y="354044"/>
                      <a:pt x="70317" y="355170"/>
                      <a:pt x="69925" y="356126"/>
                    </a:cubicBezTo>
                    <a:cubicBezTo>
                      <a:pt x="57785" y="407463"/>
                      <a:pt x="64107" y="442249"/>
                      <a:pt x="68247" y="465216"/>
                    </a:cubicBezTo>
                    <a:cubicBezTo>
                      <a:pt x="71044" y="481033"/>
                      <a:pt x="73282" y="492291"/>
                      <a:pt x="67687" y="500566"/>
                    </a:cubicBezTo>
                    <a:cubicBezTo>
                      <a:pt x="58736" y="513907"/>
                      <a:pt x="37195" y="506026"/>
                      <a:pt x="20019" y="499609"/>
                    </a:cubicBezTo>
                    <a:cubicBezTo>
                      <a:pt x="11403" y="496401"/>
                      <a:pt x="3403" y="493586"/>
                      <a:pt x="-10" y="494317"/>
                    </a:cubicBezTo>
                    <a:cubicBezTo>
                      <a:pt x="-1521" y="494712"/>
                      <a:pt x="-1857" y="495612"/>
                      <a:pt x="-2081" y="496401"/>
                    </a:cubicBezTo>
                    <a:cubicBezTo>
                      <a:pt x="-3200" y="502986"/>
                      <a:pt x="11403" y="524264"/>
                      <a:pt x="54763" y="553028"/>
                    </a:cubicBezTo>
                    <a:cubicBezTo>
                      <a:pt x="99467" y="582580"/>
                      <a:pt x="153457" y="612470"/>
                      <a:pt x="215169" y="609262"/>
                    </a:cubicBezTo>
                    <a:cubicBezTo>
                      <a:pt x="265299" y="606841"/>
                      <a:pt x="329416" y="587253"/>
                      <a:pt x="350900" y="509178"/>
                    </a:cubicBezTo>
                    <a:cubicBezTo>
                      <a:pt x="360635" y="473603"/>
                      <a:pt x="358957" y="407068"/>
                      <a:pt x="357279" y="342730"/>
                    </a:cubicBezTo>
                    <a:cubicBezTo>
                      <a:pt x="355432" y="274619"/>
                      <a:pt x="353922" y="210336"/>
                      <a:pt x="365111" y="182079"/>
                    </a:cubicBezTo>
                    <a:cubicBezTo>
                      <a:pt x="387155" y="127366"/>
                      <a:pt x="426263" y="113236"/>
                      <a:pt x="427942" y="112673"/>
                    </a:cubicBezTo>
                    <a:cubicBezTo>
                      <a:pt x="428893" y="112280"/>
                      <a:pt x="430012" y="112843"/>
                      <a:pt x="430347" y="113799"/>
                    </a:cubicBezTo>
                    <a:cubicBezTo>
                      <a:pt x="430739" y="114757"/>
                      <a:pt x="430180" y="115882"/>
                      <a:pt x="429228" y="116220"/>
                    </a:cubicBezTo>
                    <a:cubicBezTo>
                      <a:pt x="428837" y="116389"/>
                      <a:pt x="390176" y="130518"/>
                      <a:pt x="368636" y="183542"/>
                    </a:cubicBezTo>
                    <a:cubicBezTo>
                      <a:pt x="357614" y="211012"/>
                      <a:pt x="359292" y="274957"/>
                      <a:pt x="360971" y="342674"/>
                    </a:cubicBezTo>
                    <a:cubicBezTo>
                      <a:pt x="362649" y="407350"/>
                      <a:pt x="364328" y="474166"/>
                      <a:pt x="354425" y="510248"/>
                    </a:cubicBezTo>
                    <a:cubicBezTo>
                      <a:pt x="337249" y="572899"/>
                      <a:pt x="287678" y="609374"/>
                      <a:pt x="215169" y="612920"/>
                    </a:cubicBezTo>
                    <a:cubicBezTo>
                      <a:pt x="212539" y="613427"/>
                      <a:pt x="209574" y="613427"/>
                      <a:pt x="206552" y="613427"/>
                    </a:cubicBezTo>
                    <a:close/>
                    <a:moveTo>
                      <a:pt x="125427" y="204707"/>
                    </a:moveTo>
                    <a:cubicBezTo>
                      <a:pt x="125259" y="204707"/>
                      <a:pt x="124867" y="204707"/>
                      <a:pt x="124699" y="204539"/>
                    </a:cubicBezTo>
                    <a:cubicBezTo>
                      <a:pt x="123748" y="204144"/>
                      <a:pt x="123413" y="203018"/>
                      <a:pt x="123748" y="202118"/>
                    </a:cubicBezTo>
                    <a:cubicBezTo>
                      <a:pt x="124867" y="199698"/>
                      <a:pt x="126154" y="197052"/>
                      <a:pt x="127497" y="194237"/>
                    </a:cubicBezTo>
                    <a:cubicBezTo>
                      <a:pt x="138911" y="170933"/>
                      <a:pt x="152338" y="148361"/>
                      <a:pt x="167500" y="127252"/>
                    </a:cubicBezTo>
                    <a:cubicBezTo>
                      <a:pt x="169906" y="123875"/>
                      <a:pt x="172536" y="120272"/>
                      <a:pt x="175165" y="116895"/>
                    </a:cubicBezTo>
                    <a:cubicBezTo>
                      <a:pt x="182103" y="107889"/>
                      <a:pt x="189544" y="99221"/>
                      <a:pt x="204538" y="81714"/>
                    </a:cubicBezTo>
                    <a:lnTo>
                      <a:pt x="204930" y="81320"/>
                    </a:lnTo>
                    <a:cubicBezTo>
                      <a:pt x="246053" y="33756"/>
                      <a:pt x="268655" y="7581"/>
                      <a:pt x="286279" y="-1426"/>
                    </a:cubicBezTo>
                    <a:cubicBezTo>
                      <a:pt x="317890" y="-17580"/>
                      <a:pt x="347600" y="-20620"/>
                      <a:pt x="374511" y="-10432"/>
                    </a:cubicBezTo>
                    <a:cubicBezTo>
                      <a:pt x="418263" y="6118"/>
                      <a:pt x="433761" y="51431"/>
                      <a:pt x="436390" y="60268"/>
                    </a:cubicBezTo>
                    <a:cubicBezTo>
                      <a:pt x="436558" y="60831"/>
                      <a:pt x="436558" y="61000"/>
                      <a:pt x="436558" y="61000"/>
                    </a:cubicBezTo>
                    <a:cubicBezTo>
                      <a:pt x="436726" y="61956"/>
                      <a:pt x="436166" y="63082"/>
                      <a:pt x="435271" y="63252"/>
                    </a:cubicBezTo>
                    <a:cubicBezTo>
                      <a:pt x="434376" y="63420"/>
                      <a:pt x="433201" y="62857"/>
                      <a:pt x="433033" y="61956"/>
                    </a:cubicBezTo>
                    <a:lnTo>
                      <a:pt x="432865" y="61563"/>
                    </a:lnTo>
                    <a:cubicBezTo>
                      <a:pt x="430235" y="52894"/>
                      <a:pt x="415298" y="9270"/>
                      <a:pt x="373224" y="-6717"/>
                    </a:cubicBezTo>
                    <a:cubicBezTo>
                      <a:pt x="347264" y="-16512"/>
                      <a:pt x="318618" y="-13472"/>
                      <a:pt x="287958" y="2121"/>
                    </a:cubicBezTo>
                    <a:cubicBezTo>
                      <a:pt x="271117" y="10789"/>
                      <a:pt x="248514" y="36739"/>
                      <a:pt x="207728" y="83965"/>
                    </a:cubicBezTo>
                    <a:lnTo>
                      <a:pt x="207336" y="84360"/>
                    </a:lnTo>
                    <a:cubicBezTo>
                      <a:pt x="192397" y="101641"/>
                      <a:pt x="184900" y="110310"/>
                      <a:pt x="177963" y="119372"/>
                    </a:cubicBezTo>
                    <a:cubicBezTo>
                      <a:pt x="175333" y="122749"/>
                      <a:pt x="172927" y="126127"/>
                      <a:pt x="170465" y="129504"/>
                    </a:cubicBezTo>
                    <a:cubicBezTo>
                      <a:pt x="155527" y="150387"/>
                      <a:pt x="142044" y="172791"/>
                      <a:pt x="130854" y="195926"/>
                    </a:cubicBezTo>
                    <a:cubicBezTo>
                      <a:pt x="129567" y="198740"/>
                      <a:pt x="128224" y="201217"/>
                      <a:pt x="127105" y="203806"/>
                    </a:cubicBezTo>
                    <a:cubicBezTo>
                      <a:pt x="126937" y="204369"/>
                      <a:pt x="126154" y="204707"/>
                      <a:pt x="125427" y="204707"/>
                    </a:cubicBezTo>
                    <a:close/>
                  </a:path>
                </a:pathLst>
              </a:custGeom>
              <a:solidFill>
                <a:srgbClr val="191919"/>
              </a:solidFill>
              <a:ln w="561" cap="flat">
                <a:noFill/>
                <a:prstDash val="solid"/>
                <a:miter/>
              </a:ln>
            </p:spPr>
            <p:txBody>
              <a:bodyPr rtlCol="0" anchor="ctr"/>
              <a:lstStyle/>
              <a:p>
                <a:endParaRPr lang="fr-FR"/>
              </a:p>
            </p:txBody>
          </p:sp>
          <p:sp>
            <p:nvSpPr>
              <p:cNvPr id="4881" name="Forme libre 4880">
                <a:extLst>
                  <a:ext uri="{FF2B5EF4-FFF2-40B4-BE49-F238E27FC236}">
                    <a16:creationId xmlns:a16="http://schemas.microsoft.com/office/drawing/2014/main" id="{312EB472-2860-0CC7-0CED-4BC1219ABC39}"/>
                  </a:ext>
                </a:extLst>
              </p:cNvPr>
              <p:cNvSpPr/>
              <p:nvPr/>
            </p:nvSpPr>
            <p:spPr>
              <a:xfrm>
                <a:off x="6257491" y="14684730"/>
                <a:ext cx="377248" cy="455173"/>
              </a:xfrm>
              <a:custGeom>
                <a:avLst/>
                <a:gdLst>
                  <a:gd name="connsiteX0" fmla="*/ 34989 w 377248"/>
                  <a:gd name="connsiteY0" fmla="*/ 206438 h 455173"/>
                  <a:gd name="connsiteX1" fmla="*/ 34261 w 377248"/>
                  <a:gd name="connsiteY1" fmla="*/ 206438 h 455173"/>
                  <a:gd name="connsiteX2" fmla="*/ 30904 w 377248"/>
                  <a:gd name="connsiteY2" fmla="*/ 203793 h 455173"/>
                  <a:gd name="connsiteX3" fmla="*/ 31296 w 377248"/>
                  <a:gd name="connsiteY3" fmla="*/ 194561 h 455173"/>
                  <a:gd name="connsiteX4" fmla="*/ 31128 w 377248"/>
                  <a:gd name="connsiteY4" fmla="*/ 193605 h 455173"/>
                  <a:gd name="connsiteX5" fmla="*/ 30177 w 377248"/>
                  <a:gd name="connsiteY5" fmla="*/ 193605 h 455173"/>
                  <a:gd name="connsiteX6" fmla="*/ -3672 w 377248"/>
                  <a:gd name="connsiteY6" fmla="*/ 196419 h 455173"/>
                  <a:gd name="connsiteX7" fmla="*/ 99721 w 377248"/>
                  <a:gd name="connsiteY7" fmla="*/ 54963 h 455173"/>
                  <a:gd name="connsiteX8" fmla="*/ 206472 w 377248"/>
                  <a:gd name="connsiteY8" fmla="*/ -16300 h 455173"/>
                  <a:gd name="connsiteX9" fmla="*/ 208877 w 377248"/>
                  <a:gd name="connsiteY9" fmla="*/ -15174 h 455173"/>
                  <a:gd name="connsiteX10" fmla="*/ 207758 w 377248"/>
                  <a:gd name="connsiteY10" fmla="*/ -12754 h 455173"/>
                  <a:gd name="connsiteX11" fmla="*/ 102127 w 377248"/>
                  <a:gd name="connsiteY11" fmla="*/ 57777 h 455173"/>
                  <a:gd name="connsiteX12" fmla="*/ 25086 w 377248"/>
                  <a:gd name="connsiteY12" fmla="*/ 141874 h 455173"/>
                  <a:gd name="connsiteX13" fmla="*/ -1099 w 377248"/>
                  <a:gd name="connsiteY13" fmla="*/ 193773 h 455173"/>
                  <a:gd name="connsiteX14" fmla="*/ 28051 w 377248"/>
                  <a:gd name="connsiteY14" fmla="*/ 190227 h 455173"/>
                  <a:gd name="connsiteX15" fmla="*/ 33310 w 377248"/>
                  <a:gd name="connsiteY15" fmla="*/ 190621 h 455173"/>
                  <a:gd name="connsiteX16" fmla="*/ 34820 w 377248"/>
                  <a:gd name="connsiteY16" fmla="*/ 195518 h 455173"/>
                  <a:gd name="connsiteX17" fmla="*/ 34261 w 377248"/>
                  <a:gd name="connsiteY17" fmla="*/ 201710 h 455173"/>
                  <a:gd name="connsiteX18" fmla="*/ 35380 w 377248"/>
                  <a:gd name="connsiteY18" fmla="*/ 202442 h 455173"/>
                  <a:gd name="connsiteX19" fmla="*/ 35548 w 377248"/>
                  <a:gd name="connsiteY19" fmla="*/ 202442 h 455173"/>
                  <a:gd name="connsiteX20" fmla="*/ 168091 w 377248"/>
                  <a:gd name="connsiteY20" fmla="*/ 102021 h 455173"/>
                  <a:gd name="connsiteX21" fmla="*/ 257665 w 377248"/>
                  <a:gd name="connsiteY21" fmla="*/ -2397 h 455173"/>
                  <a:gd name="connsiteX22" fmla="*/ 260294 w 377248"/>
                  <a:gd name="connsiteY22" fmla="*/ -3128 h 455173"/>
                  <a:gd name="connsiteX23" fmla="*/ 261022 w 377248"/>
                  <a:gd name="connsiteY23" fmla="*/ -483 h 455173"/>
                  <a:gd name="connsiteX24" fmla="*/ 170552 w 377248"/>
                  <a:gd name="connsiteY24" fmla="*/ 104835 h 455173"/>
                  <a:gd name="connsiteX25" fmla="*/ 34989 w 377248"/>
                  <a:gd name="connsiteY25" fmla="*/ 206438 h 455173"/>
                  <a:gd name="connsiteX26" fmla="*/ 297276 w 377248"/>
                  <a:gd name="connsiteY26" fmla="*/ 438746 h 455173"/>
                  <a:gd name="connsiteX27" fmla="*/ 259119 w 377248"/>
                  <a:gd name="connsiteY27" fmla="*/ 437789 h 455173"/>
                  <a:gd name="connsiteX28" fmla="*/ 257441 w 377248"/>
                  <a:gd name="connsiteY28" fmla="*/ 435932 h 455173"/>
                  <a:gd name="connsiteX29" fmla="*/ 259511 w 377248"/>
                  <a:gd name="connsiteY29" fmla="*/ 434243 h 455173"/>
                  <a:gd name="connsiteX30" fmla="*/ 359715 w 377248"/>
                  <a:gd name="connsiteY30" fmla="*/ 427657 h 455173"/>
                  <a:gd name="connsiteX31" fmla="*/ 360666 w 377248"/>
                  <a:gd name="connsiteY31" fmla="*/ 426137 h 455173"/>
                  <a:gd name="connsiteX32" fmla="*/ 305892 w 377248"/>
                  <a:gd name="connsiteY32" fmla="*/ 416343 h 455173"/>
                  <a:gd name="connsiteX33" fmla="*/ 304046 w 377248"/>
                  <a:gd name="connsiteY33" fmla="*/ 414485 h 455173"/>
                  <a:gd name="connsiteX34" fmla="*/ 305892 w 377248"/>
                  <a:gd name="connsiteY34" fmla="*/ 412628 h 455173"/>
                  <a:gd name="connsiteX35" fmla="*/ 364247 w 377248"/>
                  <a:gd name="connsiteY35" fmla="*/ 426193 h 455173"/>
                  <a:gd name="connsiteX36" fmla="*/ 362177 w 377248"/>
                  <a:gd name="connsiteY36" fmla="*/ 430359 h 455173"/>
                  <a:gd name="connsiteX37" fmla="*/ 297276 w 377248"/>
                  <a:gd name="connsiteY37" fmla="*/ 438746 h 455173"/>
                  <a:gd name="connsiteX38" fmla="*/ 334482 w 377248"/>
                  <a:gd name="connsiteY38" fmla="*/ 407730 h 455173"/>
                  <a:gd name="connsiteX39" fmla="*/ 316914 w 377248"/>
                  <a:gd name="connsiteY39" fmla="*/ 407167 h 455173"/>
                  <a:gd name="connsiteX40" fmla="*/ 315236 w 377248"/>
                  <a:gd name="connsiteY40" fmla="*/ 405085 h 455173"/>
                  <a:gd name="connsiteX41" fmla="*/ 317306 w 377248"/>
                  <a:gd name="connsiteY41" fmla="*/ 403396 h 455173"/>
                  <a:gd name="connsiteX42" fmla="*/ 367436 w 377248"/>
                  <a:gd name="connsiteY42" fmla="*/ 398105 h 455173"/>
                  <a:gd name="connsiteX43" fmla="*/ 367995 w 377248"/>
                  <a:gd name="connsiteY43" fmla="*/ 395459 h 455173"/>
                  <a:gd name="connsiteX44" fmla="*/ 335657 w 377248"/>
                  <a:gd name="connsiteY44" fmla="*/ 386621 h 455173"/>
                  <a:gd name="connsiteX45" fmla="*/ 333979 w 377248"/>
                  <a:gd name="connsiteY45" fmla="*/ 384539 h 455173"/>
                  <a:gd name="connsiteX46" fmla="*/ 336049 w 377248"/>
                  <a:gd name="connsiteY46" fmla="*/ 382850 h 455173"/>
                  <a:gd name="connsiteX47" fmla="*/ 371576 w 377248"/>
                  <a:gd name="connsiteY47" fmla="*/ 394502 h 455173"/>
                  <a:gd name="connsiteX48" fmla="*/ 370290 w 377248"/>
                  <a:gd name="connsiteY48" fmla="*/ 400525 h 455173"/>
                  <a:gd name="connsiteX49" fmla="*/ 334482 w 377248"/>
                  <a:gd name="connsiteY49" fmla="*/ 407730 h 45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77248" h="455173">
                    <a:moveTo>
                      <a:pt x="34989" y="206438"/>
                    </a:moveTo>
                    <a:lnTo>
                      <a:pt x="34261" y="206438"/>
                    </a:lnTo>
                    <a:cubicBezTo>
                      <a:pt x="32751" y="206045"/>
                      <a:pt x="31464" y="205144"/>
                      <a:pt x="30904" y="203793"/>
                    </a:cubicBezTo>
                    <a:cubicBezTo>
                      <a:pt x="29785" y="201710"/>
                      <a:pt x="29785" y="198727"/>
                      <a:pt x="31296" y="194561"/>
                    </a:cubicBezTo>
                    <a:cubicBezTo>
                      <a:pt x="31464" y="194168"/>
                      <a:pt x="31128" y="193829"/>
                      <a:pt x="31128" y="193605"/>
                    </a:cubicBezTo>
                    <a:cubicBezTo>
                      <a:pt x="30960" y="193435"/>
                      <a:pt x="30569" y="193210"/>
                      <a:pt x="30177" y="193605"/>
                    </a:cubicBezTo>
                    <a:cubicBezTo>
                      <a:pt x="14679" y="202835"/>
                      <a:pt x="2706" y="203961"/>
                      <a:pt x="-3672" y="196419"/>
                    </a:cubicBezTo>
                    <a:cubicBezTo>
                      <a:pt x="-16932" y="180601"/>
                      <a:pt x="47577" y="103484"/>
                      <a:pt x="99721" y="54963"/>
                    </a:cubicBezTo>
                    <a:cubicBezTo>
                      <a:pt x="156565" y="2107"/>
                      <a:pt x="206080" y="-16132"/>
                      <a:pt x="206472" y="-16300"/>
                    </a:cubicBezTo>
                    <a:cubicBezTo>
                      <a:pt x="207422" y="-16694"/>
                      <a:pt x="208541" y="-16132"/>
                      <a:pt x="208877" y="-15174"/>
                    </a:cubicBezTo>
                    <a:cubicBezTo>
                      <a:pt x="209269" y="-14217"/>
                      <a:pt x="208710" y="-13092"/>
                      <a:pt x="207758" y="-12754"/>
                    </a:cubicBezTo>
                    <a:cubicBezTo>
                      <a:pt x="207199" y="-12585"/>
                      <a:pt x="158411" y="5484"/>
                      <a:pt x="102127" y="57777"/>
                    </a:cubicBezTo>
                    <a:cubicBezTo>
                      <a:pt x="74097" y="83727"/>
                      <a:pt x="45283" y="115137"/>
                      <a:pt x="25086" y="141874"/>
                    </a:cubicBezTo>
                    <a:cubicBezTo>
                      <a:pt x="580" y="173846"/>
                      <a:pt x="-4455" y="189664"/>
                      <a:pt x="-1099" y="193773"/>
                    </a:cubicBezTo>
                    <a:cubicBezTo>
                      <a:pt x="5616" y="201654"/>
                      <a:pt x="20050" y="194899"/>
                      <a:pt x="28051" y="190227"/>
                    </a:cubicBezTo>
                    <a:cubicBezTo>
                      <a:pt x="29729" y="189270"/>
                      <a:pt x="31800" y="189495"/>
                      <a:pt x="33310" y="190621"/>
                    </a:cubicBezTo>
                    <a:cubicBezTo>
                      <a:pt x="34820" y="191747"/>
                      <a:pt x="35380" y="193829"/>
                      <a:pt x="34820" y="195518"/>
                    </a:cubicBezTo>
                    <a:cubicBezTo>
                      <a:pt x="33534" y="199683"/>
                      <a:pt x="33870" y="201147"/>
                      <a:pt x="34261" y="201710"/>
                    </a:cubicBezTo>
                    <a:cubicBezTo>
                      <a:pt x="34429" y="201879"/>
                      <a:pt x="34653" y="202273"/>
                      <a:pt x="35380" y="202442"/>
                    </a:cubicBezTo>
                    <a:lnTo>
                      <a:pt x="35548" y="202442"/>
                    </a:lnTo>
                    <a:cubicBezTo>
                      <a:pt x="43381" y="202442"/>
                      <a:pt x="102854" y="160112"/>
                      <a:pt x="168091" y="102021"/>
                    </a:cubicBezTo>
                    <a:cubicBezTo>
                      <a:pt x="232040" y="44831"/>
                      <a:pt x="257441" y="-1834"/>
                      <a:pt x="257665" y="-2397"/>
                    </a:cubicBezTo>
                    <a:cubicBezTo>
                      <a:pt x="258224" y="-3353"/>
                      <a:pt x="259343" y="-3691"/>
                      <a:pt x="260294" y="-3128"/>
                    </a:cubicBezTo>
                    <a:cubicBezTo>
                      <a:pt x="261245" y="-2565"/>
                      <a:pt x="261581" y="-1439"/>
                      <a:pt x="261022" y="-483"/>
                    </a:cubicBezTo>
                    <a:cubicBezTo>
                      <a:pt x="260853" y="80"/>
                      <a:pt x="235229" y="47308"/>
                      <a:pt x="170552" y="104835"/>
                    </a:cubicBezTo>
                    <a:cubicBezTo>
                      <a:pt x="110911" y="158142"/>
                      <a:pt x="46402" y="206438"/>
                      <a:pt x="34989" y="206438"/>
                    </a:cubicBezTo>
                    <a:close/>
                    <a:moveTo>
                      <a:pt x="297276" y="438746"/>
                    </a:moveTo>
                    <a:cubicBezTo>
                      <a:pt x="278981" y="438746"/>
                      <a:pt x="262868" y="438014"/>
                      <a:pt x="259119" y="437789"/>
                    </a:cubicBezTo>
                    <a:cubicBezTo>
                      <a:pt x="258000" y="437789"/>
                      <a:pt x="257273" y="436832"/>
                      <a:pt x="257441" y="435932"/>
                    </a:cubicBezTo>
                    <a:cubicBezTo>
                      <a:pt x="257441" y="434806"/>
                      <a:pt x="258392" y="434074"/>
                      <a:pt x="259511" y="434243"/>
                    </a:cubicBezTo>
                    <a:cubicBezTo>
                      <a:pt x="284016" y="435537"/>
                      <a:pt x="349980" y="436888"/>
                      <a:pt x="359715" y="427657"/>
                    </a:cubicBezTo>
                    <a:cubicBezTo>
                      <a:pt x="360442" y="426926"/>
                      <a:pt x="360666" y="426363"/>
                      <a:pt x="360666" y="426137"/>
                    </a:cubicBezTo>
                    <a:cubicBezTo>
                      <a:pt x="360666" y="421239"/>
                      <a:pt x="332412" y="417131"/>
                      <a:pt x="305892" y="416343"/>
                    </a:cubicBezTo>
                    <a:cubicBezTo>
                      <a:pt x="304773" y="416343"/>
                      <a:pt x="304046" y="415386"/>
                      <a:pt x="304046" y="414485"/>
                    </a:cubicBezTo>
                    <a:cubicBezTo>
                      <a:pt x="304046" y="413528"/>
                      <a:pt x="304997" y="412628"/>
                      <a:pt x="305892" y="412628"/>
                    </a:cubicBezTo>
                    <a:cubicBezTo>
                      <a:pt x="319544" y="413021"/>
                      <a:pt x="364415" y="415048"/>
                      <a:pt x="364247" y="426193"/>
                    </a:cubicBezTo>
                    <a:cubicBezTo>
                      <a:pt x="364247" y="427713"/>
                      <a:pt x="363519" y="429177"/>
                      <a:pt x="362177" y="430359"/>
                    </a:cubicBezTo>
                    <a:cubicBezTo>
                      <a:pt x="354680" y="437058"/>
                      <a:pt x="323628" y="438746"/>
                      <a:pt x="297276" y="438746"/>
                    </a:cubicBezTo>
                    <a:close/>
                    <a:moveTo>
                      <a:pt x="334482" y="407730"/>
                    </a:moveTo>
                    <a:cubicBezTo>
                      <a:pt x="325866" y="407730"/>
                      <a:pt x="318760" y="407167"/>
                      <a:pt x="316914" y="407167"/>
                    </a:cubicBezTo>
                    <a:cubicBezTo>
                      <a:pt x="315795" y="407167"/>
                      <a:pt x="315068" y="406211"/>
                      <a:pt x="315236" y="405085"/>
                    </a:cubicBezTo>
                    <a:cubicBezTo>
                      <a:pt x="315236" y="403959"/>
                      <a:pt x="316187" y="403227"/>
                      <a:pt x="317306" y="403396"/>
                    </a:cubicBezTo>
                    <a:cubicBezTo>
                      <a:pt x="329279" y="404353"/>
                      <a:pt x="361618" y="405085"/>
                      <a:pt x="367436" y="398105"/>
                    </a:cubicBezTo>
                    <a:cubicBezTo>
                      <a:pt x="368164" y="397373"/>
                      <a:pt x="368164" y="396416"/>
                      <a:pt x="367995" y="395459"/>
                    </a:cubicBezTo>
                    <a:cubicBezTo>
                      <a:pt x="367268" y="392082"/>
                      <a:pt x="350596" y="388142"/>
                      <a:pt x="335657" y="386621"/>
                    </a:cubicBezTo>
                    <a:cubicBezTo>
                      <a:pt x="334706" y="386453"/>
                      <a:pt x="333979" y="385495"/>
                      <a:pt x="333979" y="384539"/>
                    </a:cubicBezTo>
                    <a:cubicBezTo>
                      <a:pt x="334146" y="383582"/>
                      <a:pt x="334930" y="382681"/>
                      <a:pt x="336049" y="382850"/>
                    </a:cubicBezTo>
                    <a:cubicBezTo>
                      <a:pt x="343882" y="383807"/>
                      <a:pt x="369674" y="387016"/>
                      <a:pt x="371576" y="394502"/>
                    </a:cubicBezTo>
                    <a:cubicBezTo>
                      <a:pt x="372136" y="396753"/>
                      <a:pt x="371744" y="398837"/>
                      <a:pt x="370290" y="400525"/>
                    </a:cubicBezTo>
                    <a:cubicBezTo>
                      <a:pt x="365310" y="406380"/>
                      <a:pt x="348134" y="407730"/>
                      <a:pt x="334482" y="407730"/>
                    </a:cubicBezTo>
                    <a:close/>
                  </a:path>
                </a:pathLst>
              </a:custGeom>
              <a:solidFill>
                <a:srgbClr val="191919"/>
              </a:solidFill>
              <a:ln w="561" cap="flat">
                <a:noFill/>
                <a:prstDash val="solid"/>
                <a:miter/>
              </a:ln>
            </p:spPr>
            <p:txBody>
              <a:bodyPr rtlCol="0" anchor="ctr"/>
              <a:lstStyle/>
              <a:p>
                <a:endParaRPr lang="fr-FR"/>
              </a:p>
            </p:txBody>
          </p:sp>
          <p:sp>
            <p:nvSpPr>
              <p:cNvPr id="4882" name="Forme libre 4881">
                <a:extLst>
                  <a:ext uri="{FF2B5EF4-FFF2-40B4-BE49-F238E27FC236}">
                    <a16:creationId xmlns:a16="http://schemas.microsoft.com/office/drawing/2014/main" id="{8D7404F4-D575-B908-B9B3-854DAED28748}"/>
                  </a:ext>
                </a:extLst>
              </p:cNvPr>
              <p:cNvSpPr/>
              <p:nvPr/>
            </p:nvSpPr>
            <p:spPr>
              <a:xfrm>
                <a:off x="6393244" y="14655471"/>
                <a:ext cx="90738" cy="75881"/>
              </a:xfrm>
              <a:custGeom>
                <a:avLst/>
                <a:gdLst>
                  <a:gd name="connsiteX0" fmla="*/ 71399 w 90738"/>
                  <a:gd name="connsiteY0" fmla="*/ 14584 h 75881"/>
                  <a:gd name="connsiteX1" fmla="*/ 84883 w 90738"/>
                  <a:gd name="connsiteY1" fmla="*/ 2706 h 75881"/>
                  <a:gd name="connsiteX2" fmla="*/ 81134 w 90738"/>
                  <a:gd name="connsiteY2" fmla="*/ -12885 h 75881"/>
                  <a:gd name="connsiteX3" fmla="*/ 46166 w 90738"/>
                  <a:gd name="connsiteY3" fmla="*/ 4395 h 75881"/>
                  <a:gd name="connsiteX4" fmla="*/ 21661 w 90738"/>
                  <a:gd name="connsiteY4" fmla="*/ 28487 h 75881"/>
                  <a:gd name="connsiteX5" fmla="*/ 23731 w 90738"/>
                  <a:gd name="connsiteY5" fmla="*/ 6872 h 75881"/>
                  <a:gd name="connsiteX6" fmla="*/ -5419 w 90738"/>
                  <a:gd name="connsiteY6" fmla="*/ 59728 h 75881"/>
                  <a:gd name="connsiteX7" fmla="*/ 21493 w 90738"/>
                  <a:gd name="connsiteY7" fmla="*/ 39013 h 75881"/>
                  <a:gd name="connsiteX8" fmla="*/ 56293 w 90738"/>
                  <a:gd name="connsiteY8" fmla="*/ 20382 h 75881"/>
                  <a:gd name="connsiteX9" fmla="*/ 71399 w 90738"/>
                  <a:gd name="connsiteY9" fmla="*/ 14584 h 75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738" h="75881">
                    <a:moveTo>
                      <a:pt x="71399" y="14584"/>
                    </a:moveTo>
                    <a:cubicBezTo>
                      <a:pt x="80351" y="10419"/>
                      <a:pt x="83764" y="6309"/>
                      <a:pt x="84883" y="2706"/>
                    </a:cubicBezTo>
                    <a:cubicBezTo>
                      <a:pt x="86002" y="-1065"/>
                      <a:pt x="85050" y="-8776"/>
                      <a:pt x="81134" y="-12885"/>
                    </a:cubicBezTo>
                    <a:cubicBezTo>
                      <a:pt x="71958" y="-22680"/>
                      <a:pt x="54223" y="-8552"/>
                      <a:pt x="46166" y="4395"/>
                    </a:cubicBezTo>
                    <a:cubicBezTo>
                      <a:pt x="40571" y="13627"/>
                      <a:pt x="28430" y="30514"/>
                      <a:pt x="21661" y="28487"/>
                    </a:cubicBezTo>
                    <a:cubicBezTo>
                      <a:pt x="11198" y="25673"/>
                      <a:pt x="23731" y="6872"/>
                      <a:pt x="23731" y="6872"/>
                    </a:cubicBezTo>
                    <a:lnTo>
                      <a:pt x="-5419" y="59728"/>
                    </a:lnTo>
                    <a:lnTo>
                      <a:pt x="21493" y="39013"/>
                    </a:lnTo>
                    <a:lnTo>
                      <a:pt x="56293" y="20382"/>
                    </a:lnTo>
                    <a:cubicBezTo>
                      <a:pt x="56293" y="20438"/>
                      <a:pt x="67315" y="16667"/>
                      <a:pt x="71399" y="14584"/>
                    </a:cubicBezTo>
                    <a:close/>
                  </a:path>
                </a:pathLst>
              </a:custGeom>
              <a:solidFill>
                <a:srgbClr val="191919"/>
              </a:solidFill>
              <a:ln w="561" cap="flat">
                <a:noFill/>
                <a:prstDash val="solid"/>
                <a:miter/>
              </a:ln>
            </p:spPr>
            <p:txBody>
              <a:bodyPr rtlCol="0" anchor="ctr"/>
              <a:lstStyle/>
              <a:p>
                <a:endParaRPr lang="fr-FR"/>
              </a:p>
            </p:txBody>
          </p:sp>
          <p:sp>
            <p:nvSpPr>
              <p:cNvPr id="4883" name="Forme libre 4882">
                <a:extLst>
                  <a:ext uri="{FF2B5EF4-FFF2-40B4-BE49-F238E27FC236}">
                    <a16:creationId xmlns:a16="http://schemas.microsoft.com/office/drawing/2014/main" id="{356A1E9F-7B43-B798-E019-8961BCF08123}"/>
                  </a:ext>
                </a:extLst>
              </p:cNvPr>
              <p:cNvSpPr/>
              <p:nvPr/>
            </p:nvSpPr>
            <p:spPr>
              <a:xfrm>
                <a:off x="6326805" y="14653831"/>
                <a:ext cx="211905" cy="338761"/>
              </a:xfrm>
              <a:custGeom>
                <a:avLst/>
                <a:gdLst>
                  <a:gd name="connsiteX0" fmla="*/ 61027 w 211905"/>
                  <a:gd name="connsiteY0" fmla="*/ 63120 h 338761"/>
                  <a:gd name="connsiteX1" fmla="*/ 59741 w 211905"/>
                  <a:gd name="connsiteY1" fmla="*/ 62725 h 338761"/>
                  <a:gd name="connsiteX2" fmla="*/ 59349 w 211905"/>
                  <a:gd name="connsiteY2" fmla="*/ 60474 h 338761"/>
                  <a:gd name="connsiteX3" fmla="*/ 84414 w 211905"/>
                  <a:gd name="connsiteY3" fmla="*/ 14936 h 338761"/>
                  <a:gd name="connsiteX4" fmla="*/ 88554 w 211905"/>
                  <a:gd name="connsiteY4" fmla="*/ 7619 h 338761"/>
                  <a:gd name="connsiteX5" fmla="*/ 91184 w 211905"/>
                  <a:gd name="connsiteY5" fmla="*/ 7056 h 338761"/>
                  <a:gd name="connsiteX6" fmla="*/ 91743 w 211905"/>
                  <a:gd name="connsiteY6" fmla="*/ 9476 h 338761"/>
                  <a:gd name="connsiteX7" fmla="*/ 87827 w 211905"/>
                  <a:gd name="connsiteY7" fmla="*/ 16456 h 338761"/>
                  <a:gd name="connsiteX8" fmla="*/ 85981 w 211905"/>
                  <a:gd name="connsiteY8" fmla="*/ 26250 h 338761"/>
                  <a:gd name="connsiteX9" fmla="*/ 88610 w 211905"/>
                  <a:gd name="connsiteY9" fmla="*/ 28502 h 338761"/>
                  <a:gd name="connsiteX10" fmla="*/ 111046 w 211905"/>
                  <a:gd name="connsiteY10" fmla="*/ 5198 h 338761"/>
                  <a:gd name="connsiteX11" fmla="*/ 138516 w 211905"/>
                  <a:gd name="connsiteY11" fmla="*/ -16248 h 338761"/>
                  <a:gd name="connsiteX12" fmla="*/ 148979 w 211905"/>
                  <a:gd name="connsiteY12" fmla="*/ -12477 h 338761"/>
                  <a:gd name="connsiteX13" fmla="*/ 153119 w 211905"/>
                  <a:gd name="connsiteY13" fmla="*/ 5029 h 338761"/>
                  <a:gd name="connsiteX14" fmla="*/ 138740 w 211905"/>
                  <a:gd name="connsiteY14" fmla="*/ 18032 h 338761"/>
                  <a:gd name="connsiteX15" fmla="*/ 123410 w 211905"/>
                  <a:gd name="connsiteY15" fmla="*/ 23661 h 338761"/>
                  <a:gd name="connsiteX16" fmla="*/ 89002 w 211905"/>
                  <a:gd name="connsiteY16" fmla="*/ 42293 h 338761"/>
                  <a:gd name="connsiteX17" fmla="*/ 62258 w 211905"/>
                  <a:gd name="connsiteY17" fmla="*/ 62783 h 338761"/>
                  <a:gd name="connsiteX18" fmla="*/ 61027 w 211905"/>
                  <a:gd name="connsiteY18" fmla="*/ 63120 h 338761"/>
                  <a:gd name="connsiteX19" fmla="*/ 82344 w 211905"/>
                  <a:gd name="connsiteY19" fmla="*/ 26588 h 338761"/>
                  <a:gd name="connsiteX20" fmla="*/ 67014 w 211905"/>
                  <a:gd name="connsiteY20" fmla="*/ 54226 h 338761"/>
                  <a:gd name="connsiteX21" fmla="*/ 86820 w 211905"/>
                  <a:gd name="connsiteY21" fmla="*/ 38972 h 338761"/>
                  <a:gd name="connsiteX22" fmla="*/ 86988 w 211905"/>
                  <a:gd name="connsiteY22" fmla="*/ 38802 h 338761"/>
                  <a:gd name="connsiteX23" fmla="*/ 121788 w 211905"/>
                  <a:gd name="connsiteY23" fmla="*/ 20171 h 338761"/>
                  <a:gd name="connsiteX24" fmla="*/ 122179 w 211905"/>
                  <a:gd name="connsiteY24" fmla="*/ 20002 h 338761"/>
                  <a:gd name="connsiteX25" fmla="*/ 137118 w 211905"/>
                  <a:gd name="connsiteY25" fmla="*/ 14374 h 338761"/>
                  <a:gd name="connsiteX26" fmla="*/ 149483 w 211905"/>
                  <a:gd name="connsiteY26" fmla="*/ 3678 h 338761"/>
                  <a:gd name="connsiteX27" fmla="*/ 146294 w 211905"/>
                  <a:gd name="connsiteY27" fmla="*/ -10056 h 338761"/>
                  <a:gd name="connsiteX28" fmla="*/ 138796 w 211905"/>
                  <a:gd name="connsiteY28" fmla="*/ -12703 h 338761"/>
                  <a:gd name="connsiteX29" fmla="*/ 114123 w 211905"/>
                  <a:gd name="connsiteY29" fmla="*/ 6887 h 338761"/>
                  <a:gd name="connsiteX30" fmla="*/ 87603 w 211905"/>
                  <a:gd name="connsiteY30" fmla="*/ 31879 h 338761"/>
                  <a:gd name="connsiteX31" fmla="*/ 82568 w 211905"/>
                  <a:gd name="connsiteY31" fmla="*/ 27376 h 338761"/>
                  <a:gd name="connsiteX32" fmla="*/ 82344 w 211905"/>
                  <a:gd name="connsiteY32" fmla="*/ 26588 h 338761"/>
                  <a:gd name="connsiteX33" fmla="*/ 190046 w 211905"/>
                  <a:gd name="connsiteY33" fmla="*/ 29628 h 338761"/>
                  <a:gd name="connsiteX34" fmla="*/ 202578 w 211905"/>
                  <a:gd name="connsiteY34" fmla="*/ 23041 h 338761"/>
                  <a:gd name="connsiteX35" fmla="*/ 189654 w 211905"/>
                  <a:gd name="connsiteY35" fmla="*/ 75504 h 338761"/>
                  <a:gd name="connsiteX36" fmla="*/ 107577 w 211905"/>
                  <a:gd name="connsiteY36" fmla="*/ 149806 h 338761"/>
                  <a:gd name="connsiteX37" fmla="*/ 10170 w 211905"/>
                  <a:gd name="connsiteY37" fmla="*/ 243078 h 338761"/>
                  <a:gd name="connsiteX38" fmla="*/ -852 w 211905"/>
                  <a:gd name="connsiteY38" fmla="*/ 322446 h 338761"/>
                  <a:gd name="connsiteX39" fmla="*/ -3257 w 211905"/>
                  <a:gd name="connsiteY39" fmla="*/ 244767 h 338761"/>
                  <a:gd name="connsiteX40" fmla="*/ 4799 w 211905"/>
                  <a:gd name="connsiteY40" fmla="*/ 212062 h 338761"/>
                  <a:gd name="connsiteX41" fmla="*/ 37529 w 211905"/>
                  <a:gd name="connsiteY41" fmla="*/ 188758 h 338761"/>
                  <a:gd name="connsiteX42" fmla="*/ 92862 w 211905"/>
                  <a:gd name="connsiteY42" fmla="*/ 143052 h 338761"/>
                  <a:gd name="connsiteX43" fmla="*/ 137565 w 211905"/>
                  <a:gd name="connsiteY43" fmla="*/ 100158 h 338761"/>
                  <a:gd name="connsiteX44" fmla="*/ 171582 w 211905"/>
                  <a:gd name="connsiteY44" fmla="*/ 58954 h 338761"/>
                  <a:gd name="connsiteX45" fmla="*/ 190046 w 211905"/>
                  <a:gd name="connsiteY45" fmla="*/ 29628 h 33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11905" h="338761">
                    <a:moveTo>
                      <a:pt x="61027" y="63120"/>
                    </a:moveTo>
                    <a:cubicBezTo>
                      <a:pt x="60636" y="63120"/>
                      <a:pt x="60076" y="62951"/>
                      <a:pt x="59741" y="62725"/>
                    </a:cubicBezTo>
                    <a:cubicBezTo>
                      <a:pt x="59013" y="62163"/>
                      <a:pt x="58789" y="61206"/>
                      <a:pt x="59349" y="60474"/>
                    </a:cubicBezTo>
                    <a:lnTo>
                      <a:pt x="84414" y="14936"/>
                    </a:lnTo>
                    <a:cubicBezTo>
                      <a:pt x="86092" y="11164"/>
                      <a:pt x="88163" y="8182"/>
                      <a:pt x="88554" y="7619"/>
                    </a:cubicBezTo>
                    <a:cubicBezTo>
                      <a:pt x="89114" y="6887"/>
                      <a:pt x="90233" y="6493"/>
                      <a:pt x="91184" y="7056"/>
                    </a:cubicBezTo>
                    <a:cubicBezTo>
                      <a:pt x="92135" y="7619"/>
                      <a:pt x="92303" y="8745"/>
                      <a:pt x="91743" y="9476"/>
                    </a:cubicBezTo>
                    <a:lnTo>
                      <a:pt x="87827" y="16456"/>
                    </a:lnTo>
                    <a:cubicBezTo>
                      <a:pt x="86316" y="20002"/>
                      <a:pt x="85030" y="23773"/>
                      <a:pt x="85981" y="26250"/>
                    </a:cubicBezTo>
                    <a:cubicBezTo>
                      <a:pt x="86372" y="27376"/>
                      <a:pt x="87268" y="28107"/>
                      <a:pt x="88610" y="28502"/>
                    </a:cubicBezTo>
                    <a:cubicBezTo>
                      <a:pt x="92526" y="29628"/>
                      <a:pt x="102094" y="19664"/>
                      <a:pt x="111046" y="5198"/>
                    </a:cubicBezTo>
                    <a:cubicBezTo>
                      <a:pt x="117200" y="-4597"/>
                      <a:pt x="128446" y="-15123"/>
                      <a:pt x="138516" y="-16248"/>
                    </a:cubicBezTo>
                    <a:cubicBezTo>
                      <a:pt x="142657" y="-16643"/>
                      <a:pt x="146349" y="-15292"/>
                      <a:pt x="148979" y="-12477"/>
                    </a:cubicBezTo>
                    <a:cubicBezTo>
                      <a:pt x="153679" y="-7579"/>
                      <a:pt x="154406" y="695"/>
                      <a:pt x="153119" y="5029"/>
                    </a:cubicBezTo>
                    <a:cubicBezTo>
                      <a:pt x="151609" y="9926"/>
                      <a:pt x="146965" y="14260"/>
                      <a:pt x="138740" y="18032"/>
                    </a:cubicBezTo>
                    <a:cubicBezTo>
                      <a:pt x="134600" y="19889"/>
                      <a:pt x="124921" y="23323"/>
                      <a:pt x="123410" y="23661"/>
                    </a:cubicBezTo>
                    <a:lnTo>
                      <a:pt x="89002" y="42293"/>
                    </a:lnTo>
                    <a:lnTo>
                      <a:pt x="62258" y="62783"/>
                    </a:lnTo>
                    <a:cubicBezTo>
                      <a:pt x="61755" y="62895"/>
                      <a:pt x="61419" y="63120"/>
                      <a:pt x="61027" y="63120"/>
                    </a:cubicBezTo>
                    <a:close/>
                    <a:moveTo>
                      <a:pt x="82344" y="26588"/>
                    </a:moveTo>
                    <a:lnTo>
                      <a:pt x="67014" y="54226"/>
                    </a:lnTo>
                    <a:lnTo>
                      <a:pt x="86820" y="38972"/>
                    </a:lnTo>
                    <a:lnTo>
                      <a:pt x="86988" y="38802"/>
                    </a:lnTo>
                    <a:lnTo>
                      <a:pt x="121788" y="20171"/>
                    </a:lnTo>
                    <a:cubicBezTo>
                      <a:pt x="121788" y="20171"/>
                      <a:pt x="121956" y="20171"/>
                      <a:pt x="122179" y="20002"/>
                    </a:cubicBezTo>
                    <a:cubicBezTo>
                      <a:pt x="122348" y="20002"/>
                      <a:pt x="133201" y="16230"/>
                      <a:pt x="137118" y="14374"/>
                    </a:cubicBezTo>
                    <a:cubicBezTo>
                      <a:pt x="144223" y="11164"/>
                      <a:pt x="148307" y="7393"/>
                      <a:pt x="149483" y="3678"/>
                    </a:cubicBezTo>
                    <a:cubicBezTo>
                      <a:pt x="150433" y="469"/>
                      <a:pt x="149650" y="-6454"/>
                      <a:pt x="146294" y="-10056"/>
                    </a:cubicBezTo>
                    <a:cubicBezTo>
                      <a:pt x="144447" y="-12140"/>
                      <a:pt x="141985" y="-13040"/>
                      <a:pt x="138796" y="-12703"/>
                    </a:cubicBezTo>
                    <a:cubicBezTo>
                      <a:pt x="130180" y="-11745"/>
                      <a:pt x="119718" y="-2008"/>
                      <a:pt x="114123" y="6887"/>
                    </a:cubicBezTo>
                    <a:cubicBezTo>
                      <a:pt x="108864" y="15161"/>
                      <a:pt x="95995" y="34356"/>
                      <a:pt x="87603" y="31879"/>
                    </a:cubicBezTo>
                    <a:cubicBezTo>
                      <a:pt x="85197" y="31147"/>
                      <a:pt x="83295" y="29628"/>
                      <a:pt x="82568" y="27376"/>
                    </a:cubicBezTo>
                    <a:cubicBezTo>
                      <a:pt x="82512" y="27207"/>
                      <a:pt x="82344" y="26813"/>
                      <a:pt x="82344" y="26588"/>
                    </a:cubicBezTo>
                    <a:close/>
                    <a:moveTo>
                      <a:pt x="190046" y="29628"/>
                    </a:moveTo>
                    <a:cubicBezTo>
                      <a:pt x="190046" y="29628"/>
                      <a:pt x="195640" y="19101"/>
                      <a:pt x="202578" y="23041"/>
                    </a:cubicBezTo>
                    <a:cubicBezTo>
                      <a:pt x="211530" y="28107"/>
                      <a:pt x="204256" y="49948"/>
                      <a:pt x="189654" y="75504"/>
                    </a:cubicBezTo>
                    <a:cubicBezTo>
                      <a:pt x="175051" y="101060"/>
                      <a:pt x="143496" y="133650"/>
                      <a:pt x="107577" y="149806"/>
                    </a:cubicBezTo>
                    <a:cubicBezTo>
                      <a:pt x="71658" y="165961"/>
                      <a:pt x="25668" y="199285"/>
                      <a:pt x="10170" y="243078"/>
                    </a:cubicBezTo>
                    <a:cubicBezTo>
                      <a:pt x="-5328" y="286872"/>
                      <a:pt x="-852" y="322446"/>
                      <a:pt x="-852" y="322446"/>
                    </a:cubicBezTo>
                    <a:cubicBezTo>
                      <a:pt x="-852" y="322446"/>
                      <a:pt x="-9244" y="274882"/>
                      <a:pt x="-3257" y="244767"/>
                    </a:cubicBezTo>
                    <a:cubicBezTo>
                      <a:pt x="2729" y="214652"/>
                      <a:pt x="4799" y="212062"/>
                      <a:pt x="4799" y="212062"/>
                    </a:cubicBezTo>
                    <a:lnTo>
                      <a:pt x="37529" y="188758"/>
                    </a:lnTo>
                    <a:lnTo>
                      <a:pt x="92862" y="143052"/>
                    </a:lnTo>
                    <a:cubicBezTo>
                      <a:pt x="92862" y="143052"/>
                      <a:pt x="127998" y="109785"/>
                      <a:pt x="137565" y="100158"/>
                    </a:cubicBezTo>
                    <a:cubicBezTo>
                      <a:pt x="147076" y="90589"/>
                      <a:pt x="171582" y="58954"/>
                      <a:pt x="171582" y="58954"/>
                    </a:cubicBezTo>
                    <a:lnTo>
                      <a:pt x="190046" y="29628"/>
                    </a:lnTo>
                    <a:close/>
                  </a:path>
                </a:pathLst>
              </a:custGeom>
              <a:solidFill>
                <a:srgbClr val="191919"/>
              </a:solidFill>
              <a:ln w="561" cap="flat">
                <a:noFill/>
                <a:prstDash val="solid"/>
                <a:miter/>
              </a:ln>
            </p:spPr>
            <p:txBody>
              <a:bodyPr rtlCol="0" anchor="ctr"/>
              <a:lstStyle/>
              <a:p>
                <a:endParaRPr lang="fr-FR"/>
              </a:p>
            </p:txBody>
          </p:sp>
          <p:sp>
            <p:nvSpPr>
              <p:cNvPr id="4884" name="Forme libre 4883">
                <a:extLst>
                  <a:ext uri="{FF2B5EF4-FFF2-40B4-BE49-F238E27FC236}">
                    <a16:creationId xmlns:a16="http://schemas.microsoft.com/office/drawing/2014/main" id="{0B5E533C-ACCB-7F94-D54A-00D957CD8AC3}"/>
                  </a:ext>
                </a:extLst>
              </p:cNvPr>
              <p:cNvSpPr/>
              <p:nvPr/>
            </p:nvSpPr>
            <p:spPr>
              <a:xfrm>
                <a:off x="6287837" y="14690567"/>
                <a:ext cx="252795" cy="377955"/>
              </a:xfrm>
              <a:custGeom>
                <a:avLst/>
                <a:gdLst>
                  <a:gd name="connsiteX0" fmla="*/ 38140 w 252795"/>
                  <a:gd name="connsiteY0" fmla="*/ 287554 h 377955"/>
                  <a:gd name="connsiteX1" fmla="*/ 36294 w 252795"/>
                  <a:gd name="connsiteY1" fmla="*/ 286034 h 377955"/>
                  <a:gd name="connsiteX2" fmla="*/ 33888 w 252795"/>
                  <a:gd name="connsiteY2" fmla="*/ 207622 h 377955"/>
                  <a:gd name="connsiteX3" fmla="*/ 42280 w 252795"/>
                  <a:gd name="connsiteY3" fmla="*/ 174130 h 377955"/>
                  <a:gd name="connsiteX4" fmla="*/ 42672 w 252795"/>
                  <a:gd name="connsiteY4" fmla="*/ 173736 h 377955"/>
                  <a:gd name="connsiteX5" fmla="*/ 75402 w 252795"/>
                  <a:gd name="connsiteY5" fmla="*/ 150432 h 377955"/>
                  <a:gd name="connsiteX6" fmla="*/ 130568 w 252795"/>
                  <a:gd name="connsiteY6" fmla="*/ 104724 h 377955"/>
                  <a:gd name="connsiteX7" fmla="*/ 175270 w 252795"/>
                  <a:gd name="connsiteY7" fmla="*/ 62001 h 377955"/>
                  <a:gd name="connsiteX8" fmla="*/ 209119 w 252795"/>
                  <a:gd name="connsiteY8" fmla="*/ 21191 h 377955"/>
                  <a:gd name="connsiteX9" fmla="*/ 227415 w 252795"/>
                  <a:gd name="connsiteY9" fmla="*/ -7967 h 377955"/>
                  <a:gd name="connsiteX10" fmla="*/ 236199 w 252795"/>
                  <a:gd name="connsiteY10" fmla="*/ -16073 h 377955"/>
                  <a:gd name="connsiteX11" fmla="*/ 242576 w 252795"/>
                  <a:gd name="connsiteY11" fmla="*/ -15341 h 377955"/>
                  <a:gd name="connsiteX12" fmla="*/ 246885 w 252795"/>
                  <a:gd name="connsiteY12" fmla="*/ -9487 h 377955"/>
                  <a:gd name="connsiteX13" fmla="*/ 230436 w 252795"/>
                  <a:gd name="connsiteY13" fmla="*/ 39597 h 377955"/>
                  <a:gd name="connsiteX14" fmla="*/ 147408 w 252795"/>
                  <a:gd name="connsiteY14" fmla="*/ 114632 h 377955"/>
                  <a:gd name="connsiteX15" fmla="*/ 51120 w 252795"/>
                  <a:gd name="connsiteY15" fmla="*/ 206778 h 377955"/>
                  <a:gd name="connsiteX16" fmla="*/ 40266 w 252795"/>
                  <a:gd name="connsiteY16" fmla="*/ 285190 h 377955"/>
                  <a:gd name="connsiteX17" fmla="*/ 38755 w 252795"/>
                  <a:gd name="connsiteY17" fmla="*/ 287272 h 377955"/>
                  <a:gd name="connsiteX18" fmla="*/ 38140 w 252795"/>
                  <a:gd name="connsiteY18" fmla="*/ 287554 h 377955"/>
                  <a:gd name="connsiteX19" fmla="*/ 45246 w 252795"/>
                  <a:gd name="connsiteY19" fmla="*/ 176607 h 377955"/>
                  <a:gd name="connsiteX20" fmla="*/ 37581 w 252795"/>
                  <a:gd name="connsiteY20" fmla="*/ 208410 h 377955"/>
                  <a:gd name="connsiteX21" fmla="*/ 36462 w 252795"/>
                  <a:gd name="connsiteY21" fmla="*/ 256369 h 377955"/>
                  <a:gd name="connsiteX22" fmla="*/ 47315 w 252795"/>
                  <a:gd name="connsiteY22" fmla="*/ 205596 h 377955"/>
                  <a:gd name="connsiteX23" fmla="*/ 145674 w 252795"/>
                  <a:gd name="connsiteY23" fmla="*/ 111197 h 377955"/>
                  <a:gd name="connsiteX24" fmla="*/ 227023 w 252795"/>
                  <a:gd name="connsiteY24" fmla="*/ 37627 h 377955"/>
                  <a:gd name="connsiteX25" fmla="*/ 243080 w 252795"/>
                  <a:gd name="connsiteY25" fmla="*/ -8642 h 377955"/>
                  <a:gd name="connsiteX26" fmla="*/ 240451 w 252795"/>
                  <a:gd name="connsiteY26" fmla="*/ -12189 h 377955"/>
                  <a:gd name="connsiteX27" fmla="*/ 237094 w 252795"/>
                  <a:gd name="connsiteY27" fmla="*/ -12583 h 377955"/>
                  <a:gd name="connsiteX28" fmla="*/ 230548 w 252795"/>
                  <a:gd name="connsiteY28" fmla="*/ -6167 h 377955"/>
                  <a:gd name="connsiteX29" fmla="*/ 230548 w 252795"/>
                  <a:gd name="connsiteY29" fmla="*/ -5997 h 377955"/>
                  <a:gd name="connsiteX30" fmla="*/ 212253 w 252795"/>
                  <a:gd name="connsiteY30" fmla="*/ 23329 h 377955"/>
                  <a:gd name="connsiteX31" fmla="*/ 212084 w 252795"/>
                  <a:gd name="connsiteY31" fmla="*/ 23499 h 377955"/>
                  <a:gd name="connsiteX32" fmla="*/ 177844 w 252795"/>
                  <a:gd name="connsiteY32" fmla="*/ 64702 h 377955"/>
                  <a:gd name="connsiteX33" fmla="*/ 132973 w 252795"/>
                  <a:gd name="connsiteY33" fmla="*/ 107596 h 377955"/>
                  <a:gd name="connsiteX34" fmla="*/ 77640 w 252795"/>
                  <a:gd name="connsiteY34" fmla="*/ 153472 h 377955"/>
                  <a:gd name="connsiteX35" fmla="*/ 45246 w 252795"/>
                  <a:gd name="connsiteY35" fmla="*/ 176607 h 377955"/>
                  <a:gd name="connsiteX36" fmla="*/ -5388 w 252795"/>
                  <a:gd name="connsiteY36" fmla="*/ 322565 h 377955"/>
                  <a:gd name="connsiteX37" fmla="*/ 32377 w 252795"/>
                  <a:gd name="connsiteY37" fmla="*/ 344744 h 377955"/>
                  <a:gd name="connsiteX38" fmla="*/ 58337 w 252795"/>
                  <a:gd name="connsiteY38" fmla="*/ 359774 h 377955"/>
                  <a:gd name="connsiteX39" fmla="*/ 41889 w 252795"/>
                  <a:gd name="connsiteY39" fmla="*/ 311083 h 377955"/>
                  <a:gd name="connsiteX40" fmla="*/ 26167 w 252795"/>
                  <a:gd name="connsiteY40" fmla="*/ 330841 h 377955"/>
                  <a:gd name="connsiteX41" fmla="*/ -5388 w 252795"/>
                  <a:gd name="connsiteY41" fmla="*/ 322565 h 377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52795" h="377955">
                    <a:moveTo>
                      <a:pt x="38140" y="287554"/>
                    </a:moveTo>
                    <a:cubicBezTo>
                      <a:pt x="37189" y="287554"/>
                      <a:pt x="36462" y="286991"/>
                      <a:pt x="36294" y="286034"/>
                    </a:cubicBezTo>
                    <a:cubicBezTo>
                      <a:pt x="35902" y="284176"/>
                      <a:pt x="27902" y="237681"/>
                      <a:pt x="33888" y="207622"/>
                    </a:cubicBezTo>
                    <a:cubicBezTo>
                      <a:pt x="39482" y="179421"/>
                      <a:pt x="41720" y="174693"/>
                      <a:pt x="42280" y="174130"/>
                    </a:cubicBezTo>
                    <a:lnTo>
                      <a:pt x="42672" y="173736"/>
                    </a:lnTo>
                    <a:lnTo>
                      <a:pt x="75402" y="150432"/>
                    </a:lnTo>
                    <a:lnTo>
                      <a:pt x="130568" y="104724"/>
                    </a:lnTo>
                    <a:cubicBezTo>
                      <a:pt x="130735" y="104556"/>
                      <a:pt x="165703" y="71457"/>
                      <a:pt x="175270" y="62001"/>
                    </a:cubicBezTo>
                    <a:cubicBezTo>
                      <a:pt x="184446" y="52769"/>
                      <a:pt x="207777" y="22880"/>
                      <a:pt x="209119" y="21191"/>
                    </a:cubicBezTo>
                    <a:lnTo>
                      <a:pt x="227415" y="-7967"/>
                    </a:lnTo>
                    <a:cubicBezTo>
                      <a:pt x="227806" y="-8700"/>
                      <a:pt x="231163" y="-14553"/>
                      <a:pt x="236199" y="-16073"/>
                    </a:cubicBezTo>
                    <a:cubicBezTo>
                      <a:pt x="238437" y="-16636"/>
                      <a:pt x="240507" y="-16467"/>
                      <a:pt x="242576" y="-15341"/>
                    </a:cubicBezTo>
                    <a:cubicBezTo>
                      <a:pt x="244647" y="-14215"/>
                      <a:pt x="246102" y="-12133"/>
                      <a:pt x="246885" y="-9487"/>
                    </a:cubicBezTo>
                    <a:cubicBezTo>
                      <a:pt x="250074" y="2390"/>
                      <a:pt x="237933" y="26425"/>
                      <a:pt x="230436" y="39597"/>
                    </a:cubicBezTo>
                    <a:cubicBezTo>
                      <a:pt x="216617" y="64027"/>
                      <a:pt x="184614" y="97913"/>
                      <a:pt x="147408" y="114632"/>
                    </a:cubicBezTo>
                    <a:cubicBezTo>
                      <a:pt x="110594" y="131180"/>
                      <a:pt x="66058" y="164110"/>
                      <a:pt x="51120" y="206778"/>
                    </a:cubicBezTo>
                    <a:cubicBezTo>
                      <a:pt x="35958" y="249670"/>
                      <a:pt x="40266" y="285020"/>
                      <a:pt x="40266" y="285190"/>
                    </a:cubicBezTo>
                    <a:cubicBezTo>
                      <a:pt x="40434" y="286146"/>
                      <a:pt x="39706" y="287047"/>
                      <a:pt x="38755" y="287272"/>
                    </a:cubicBezTo>
                    <a:cubicBezTo>
                      <a:pt x="38308" y="287554"/>
                      <a:pt x="38308" y="287554"/>
                      <a:pt x="38140" y="287554"/>
                    </a:cubicBezTo>
                    <a:close/>
                    <a:moveTo>
                      <a:pt x="45246" y="176607"/>
                    </a:moveTo>
                    <a:cubicBezTo>
                      <a:pt x="44854" y="177338"/>
                      <a:pt x="42616" y="183024"/>
                      <a:pt x="37581" y="208410"/>
                    </a:cubicBezTo>
                    <a:cubicBezTo>
                      <a:pt x="34783" y="222708"/>
                      <a:pt x="35343" y="241115"/>
                      <a:pt x="36462" y="256369"/>
                    </a:cubicBezTo>
                    <a:cubicBezTo>
                      <a:pt x="37581" y="242466"/>
                      <a:pt x="40601" y="224790"/>
                      <a:pt x="47315" y="205596"/>
                    </a:cubicBezTo>
                    <a:cubicBezTo>
                      <a:pt x="62645" y="161746"/>
                      <a:pt x="108244" y="128084"/>
                      <a:pt x="145674" y="111197"/>
                    </a:cubicBezTo>
                    <a:cubicBezTo>
                      <a:pt x="182152" y="94649"/>
                      <a:pt x="213372" y="61550"/>
                      <a:pt x="227023" y="37627"/>
                    </a:cubicBezTo>
                    <a:cubicBezTo>
                      <a:pt x="239388" y="16012"/>
                      <a:pt x="245150" y="-931"/>
                      <a:pt x="243080" y="-8642"/>
                    </a:cubicBezTo>
                    <a:cubicBezTo>
                      <a:pt x="242689" y="-10331"/>
                      <a:pt x="241794" y="-11457"/>
                      <a:pt x="240451" y="-12189"/>
                    </a:cubicBezTo>
                    <a:cubicBezTo>
                      <a:pt x="239332" y="-12752"/>
                      <a:pt x="238213" y="-12921"/>
                      <a:pt x="237094" y="-12583"/>
                    </a:cubicBezTo>
                    <a:cubicBezTo>
                      <a:pt x="234128" y="-11626"/>
                      <a:pt x="231275" y="-7686"/>
                      <a:pt x="230548" y="-6167"/>
                    </a:cubicBezTo>
                    <a:lnTo>
                      <a:pt x="230548" y="-5997"/>
                    </a:lnTo>
                    <a:lnTo>
                      <a:pt x="212253" y="23329"/>
                    </a:lnTo>
                    <a:cubicBezTo>
                      <a:pt x="212253" y="23329"/>
                      <a:pt x="212253" y="23499"/>
                      <a:pt x="212084" y="23499"/>
                    </a:cubicBezTo>
                    <a:cubicBezTo>
                      <a:pt x="211134" y="24793"/>
                      <a:pt x="187411" y="55302"/>
                      <a:pt x="177844" y="64702"/>
                    </a:cubicBezTo>
                    <a:cubicBezTo>
                      <a:pt x="168333" y="74272"/>
                      <a:pt x="133365" y="107201"/>
                      <a:pt x="132973" y="107596"/>
                    </a:cubicBezTo>
                    <a:lnTo>
                      <a:pt x="77640" y="153472"/>
                    </a:lnTo>
                    <a:lnTo>
                      <a:pt x="45246" y="176607"/>
                    </a:lnTo>
                    <a:close/>
                    <a:moveTo>
                      <a:pt x="-5388" y="322565"/>
                    </a:moveTo>
                    <a:cubicBezTo>
                      <a:pt x="-5388" y="322565"/>
                      <a:pt x="19117" y="328757"/>
                      <a:pt x="32377" y="344744"/>
                    </a:cubicBezTo>
                    <a:cubicBezTo>
                      <a:pt x="49386" y="365064"/>
                      <a:pt x="55540" y="362419"/>
                      <a:pt x="58337" y="359774"/>
                    </a:cubicBezTo>
                    <a:cubicBezTo>
                      <a:pt x="63037" y="355270"/>
                      <a:pt x="43567" y="334555"/>
                      <a:pt x="41889" y="311083"/>
                    </a:cubicBezTo>
                    <a:cubicBezTo>
                      <a:pt x="41889" y="311083"/>
                      <a:pt x="45805" y="328364"/>
                      <a:pt x="26167" y="330841"/>
                    </a:cubicBezTo>
                    <a:cubicBezTo>
                      <a:pt x="19061" y="331572"/>
                      <a:pt x="-5388" y="322565"/>
                      <a:pt x="-5388" y="322565"/>
                    </a:cubicBezTo>
                    <a:close/>
                  </a:path>
                </a:pathLst>
              </a:custGeom>
              <a:solidFill>
                <a:srgbClr val="191919"/>
              </a:solidFill>
              <a:ln w="561" cap="flat">
                <a:noFill/>
                <a:prstDash val="solid"/>
                <a:miter/>
              </a:ln>
            </p:spPr>
            <p:txBody>
              <a:bodyPr rtlCol="0" anchor="ctr"/>
              <a:lstStyle/>
              <a:p>
                <a:endParaRPr lang="fr-FR"/>
              </a:p>
            </p:txBody>
          </p:sp>
          <p:sp>
            <p:nvSpPr>
              <p:cNvPr id="4885" name="Forme libre 4884">
                <a:extLst>
                  <a:ext uri="{FF2B5EF4-FFF2-40B4-BE49-F238E27FC236}">
                    <a16:creationId xmlns:a16="http://schemas.microsoft.com/office/drawing/2014/main" id="{67374967-F8D4-BDED-0DB3-B284192622DE}"/>
                  </a:ext>
                </a:extLst>
              </p:cNvPr>
              <p:cNvSpPr/>
              <p:nvPr/>
            </p:nvSpPr>
            <p:spPr>
              <a:xfrm>
                <a:off x="6262543" y="14668364"/>
                <a:ext cx="164718" cy="402133"/>
              </a:xfrm>
              <a:custGeom>
                <a:avLst/>
                <a:gdLst>
                  <a:gd name="connsiteX0" fmla="*/ 79411 w 164718"/>
                  <a:gd name="connsiteY0" fmla="*/ 385760 h 402133"/>
                  <a:gd name="connsiteX1" fmla="*/ 78852 w 164718"/>
                  <a:gd name="connsiteY1" fmla="*/ 385760 h 402133"/>
                  <a:gd name="connsiteX2" fmla="*/ 56249 w 164718"/>
                  <a:gd name="connsiteY2" fmla="*/ 368254 h 402133"/>
                  <a:gd name="connsiteX3" fmla="*/ 29113 w 164718"/>
                  <a:gd name="connsiteY3" fmla="*/ 350016 h 402133"/>
                  <a:gd name="connsiteX4" fmla="*/ 19210 w 164718"/>
                  <a:gd name="connsiteY4" fmla="*/ 346639 h 402133"/>
                  <a:gd name="connsiteX5" fmla="*/ 18091 w 164718"/>
                  <a:gd name="connsiteY5" fmla="*/ 344387 h 402133"/>
                  <a:gd name="connsiteX6" fmla="*/ 20329 w 164718"/>
                  <a:gd name="connsiteY6" fmla="*/ 343092 h 402133"/>
                  <a:gd name="connsiteX7" fmla="*/ 30624 w 164718"/>
                  <a:gd name="connsiteY7" fmla="*/ 346639 h 402133"/>
                  <a:gd name="connsiteX8" fmla="*/ 51213 w 164718"/>
                  <a:gd name="connsiteY8" fmla="*/ 351142 h 402133"/>
                  <a:gd name="connsiteX9" fmla="*/ 63354 w 164718"/>
                  <a:gd name="connsiteY9" fmla="*/ 345120 h 402133"/>
                  <a:gd name="connsiteX10" fmla="*/ 65760 w 164718"/>
                  <a:gd name="connsiteY10" fmla="*/ 336676 h 402133"/>
                  <a:gd name="connsiteX11" fmla="*/ 65368 w 164718"/>
                  <a:gd name="connsiteY11" fmla="*/ 333692 h 402133"/>
                  <a:gd name="connsiteX12" fmla="*/ 66879 w 164718"/>
                  <a:gd name="connsiteY12" fmla="*/ 331610 h 402133"/>
                  <a:gd name="connsiteX13" fmla="*/ 68949 w 164718"/>
                  <a:gd name="connsiteY13" fmla="*/ 333129 h 402133"/>
                  <a:gd name="connsiteX14" fmla="*/ 69340 w 164718"/>
                  <a:gd name="connsiteY14" fmla="*/ 336507 h 402133"/>
                  <a:gd name="connsiteX15" fmla="*/ 80754 w 164718"/>
                  <a:gd name="connsiteY15" fmla="*/ 366959 h 402133"/>
                  <a:gd name="connsiteX16" fmla="*/ 84894 w 164718"/>
                  <a:gd name="connsiteY16" fmla="*/ 383678 h 402133"/>
                  <a:gd name="connsiteX17" fmla="*/ 79411 w 164718"/>
                  <a:gd name="connsiteY17" fmla="*/ 385760 h 402133"/>
                  <a:gd name="connsiteX18" fmla="*/ 79411 w 164718"/>
                  <a:gd name="connsiteY18" fmla="*/ 385760 h 402133"/>
                  <a:gd name="connsiteX19" fmla="*/ 46122 w 164718"/>
                  <a:gd name="connsiteY19" fmla="*/ 354350 h 402133"/>
                  <a:gd name="connsiteX20" fmla="*/ 59214 w 164718"/>
                  <a:gd name="connsiteY20" fmla="*/ 365834 h 402133"/>
                  <a:gd name="connsiteX21" fmla="*/ 79243 w 164718"/>
                  <a:gd name="connsiteY21" fmla="*/ 381989 h 402133"/>
                  <a:gd name="connsiteX22" fmla="*/ 82600 w 164718"/>
                  <a:gd name="connsiteY22" fmla="*/ 380694 h 402133"/>
                  <a:gd name="connsiteX23" fmla="*/ 77733 w 164718"/>
                  <a:gd name="connsiteY23" fmla="*/ 368480 h 402133"/>
                  <a:gd name="connsiteX24" fmla="*/ 67662 w 164718"/>
                  <a:gd name="connsiteY24" fmla="*/ 345344 h 402133"/>
                  <a:gd name="connsiteX25" fmla="*/ 66543 w 164718"/>
                  <a:gd name="connsiteY25" fmla="*/ 347202 h 402133"/>
                  <a:gd name="connsiteX26" fmla="*/ 51773 w 164718"/>
                  <a:gd name="connsiteY26" fmla="*/ 354913 h 402133"/>
                  <a:gd name="connsiteX27" fmla="*/ 46122 w 164718"/>
                  <a:gd name="connsiteY27" fmla="*/ 354350 h 402133"/>
                  <a:gd name="connsiteX28" fmla="*/ 159418 w 164718"/>
                  <a:gd name="connsiteY28" fmla="*/ -16373 h 402133"/>
                  <a:gd name="connsiteX29" fmla="*/ 45003 w 164718"/>
                  <a:gd name="connsiteY29" fmla="*/ 76730 h 402133"/>
                  <a:gd name="connsiteX30" fmla="*/ 3880 w 164718"/>
                  <a:gd name="connsiteY30" fmla="*/ 175688 h 402133"/>
                  <a:gd name="connsiteX31" fmla="*/ 69509 w 164718"/>
                  <a:gd name="connsiteY31" fmla="*/ 96882 h 402133"/>
                  <a:gd name="connsiteX32" fmla="*/ 123331 w 164718"/>
                  <a:gd name="connsiteY32" fmla="*/ 48191 h 402133"/>
                  <a:gd name="connsiteX33" fmla="*/ 159418 w 164718"/>
                  <a:gd name="connsiteY33" fmla="*/ -16373 h 40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4718" h="402133">
                    <a:moveTo>
                      <a:pt x="79411" y="385760"/>
                    </a:moveTo>
                    <a:lnTo>
                      <a:pt x="78852" y="385760"/>
                    </a:lnTo>
                    <a:cubicBezTo>
                      <a:pt x="73257" y="385367"/>
                      <a:pt x="65760" y="379738"/>
                      <a:pt x="56249" y="368254"/>
                    </a:cubicBezTo>
                    <a:cubicBezTo>
                      <a:pt x="48751" y="359023"/>
                      <a:pt x="37170" y="353224"/>
                      <a:pt x="29113" y="350016"/>
                    </a:cubicBezTo>
                    <a:cubicBezTo>
                      <a:pt x="24246" y="348497"/>
                      <a:pt x="20329" y="347033"/>
                      <a:pt x="19210" y="346639"/>
                    </a:cubicBezTo>
                    <a:cubicBezTo>
                      <a:pt x="18259" y="346245"/>
                      <a:pt x="17700" y="345344"/>
                      <a:pt x="18091" y="344387"/>
                    </a:cubicBezTo>
                    <a:cubicBezTo>
                      <a:pt x="18483" y="343431"/>
                      <a:pt x="19378" y="342868"/>
                      <a:pt x="20329" y="343092"/>
                    </a:cubicBezTo>
                    <a:cubicBezTo>
                      <a:pt x="20721" y="343262"/>
                      <a:pt x="24805" y="344218"/>
                      <a:pt x="30624" y="346639"/>
                    </a:cubicBezTo>
                    <a:cubicBezTo>
                      <a:pt x="38457" y="349060"/>
                      <a:pt x="47632" y="351705"/>
                      <a:pt x="51213" y="351142"/>
                    </a:cubicBezTo>
                    <a:cubicBezTo>
                      <a:pt x="56808" y="350410"/>
                      <a:pt x="60948" y="348328"/>
                      <a:pt x="63354" y="345120"/>
                    </a:cubicBezTo>
                    <a:cubicBezTo>
                      <a:pt x="65424" y="342305"/>
                      <a:pt x="65760" y="338928"/>
                      <a:pt x="65760" y="336676"/>
                    </a:cubicBezTo>
                    <a:cubicBezTo>
                      <a:pt x="65592" y="335719"/>
                      <a:pt x="65592" y="334593"/>
                      <a:pt x="65368" y="333692"/>
                    </a:cubicBezTo>
                    <a:cubicBezTo>
                      <a:pt x="65368" y="332736"/>
                      <a:pt x="65928" y="331834"/>
                      <a:pt x="66879" y="331610"/>
                    </a:cubicBezTo>
                    <a:cubicBezTo>
                      <a:pt x="67830" y="331385"/>
                      <a:pt x="68725" y="332173"/>
                      <a:pt x="68949" y="333129"/>
                    </a:cubicBezTo>
                    <a:cubicBezTo>
                      <a:pt x="68949" y="333299"/>
                      <a:pt x="69340" y="334649"/>
                      <a:pt x="69340" y="336507"/>
                    </a:cubicBezTo>
                    <a:cubicBezTo>
                      <a:pt x="70851" y="347990"/>
                      <a:pt x="76614" y="358911"/>
                      <a:pt x="80754" y="366959"/>
                    </a:cubicBezTo>
                    <a:cubicBezTo>
                      <a:pt x="85062" y="375235"/>
                      <a:pt x="88027" y="380694"/>
                      <a:pt x="84894" y="383678"/>
                    </a:cubicBezTo>
                    <a:cubicBezTo>
                      <a:pt x="83327" y="385028"/>
                      <a:pt x="81481" y="385760"/>
                      <a:pt x="79411" y="385760"/>
                    </a:cubicBezTo>
                    <a:lnTo>
                      <a:pt x="79411" y="385760"/>
                    </a:lnTo>
                    <a:close/>
                    <a:moveTo>
                      <a:pt x="46122" y="354350"/>
                    </a:moveTo>
                    <a:cubicBezTo>
                      <a:pt x="50821" y="357334"/>
                      <a:pt x="55465" y="361330"/>
                      <a:pt x="59214" y="365834"/>
                    </a:cubicBezTo>
                    <a:cubicBezTo>
                      <a:pt x="70068" y="378836"/>
                      <a:pt x="76054" y="381820"/>
                      <a:pt x="79243" y="381989"/>
                    </a:cubicBezTo>
                    <a:cubicBezTo>
                      <a:pt x="80530" y="381989"/>
                      <a:pt x="81481" y="381595"/>
                      <a:pt x="82600" y="380694"/>
                    </a:cubicBezTo>
                    <a:cubicBezTo>
                      <a:pt x="83719" y="379738"/>
                      <a:pt x="80195" y="373151"/>
                      <a:pt x="77733" y="368480"/>
                    </a:cubicBezTo>
                    <a:cubicBezTo>
                      <a:pt x="74376" y="362063"/>
                      <a:pt x="70236" y="354182"/>
                      <a:pt x="67662" y="345344"/>
                    </a:cubicBezTo>
                    <a:cubicBezTo>
                      <a:pt x="67271" y="345907"/>
                      <a:pt x="66935" y="346639"/>
                      <a:pt x="66543" y="347202"/>
                    </a:cubicBezTo>
                    <a:cubicBezTo>
                      <a:pt x="63578" y="351536"/>
                      <a:pt x="58710" y="353957"/>
                      <a:pt x="51773" y="354913"/>
                    </a:cubicBezTo>
                    <a:cubicBezTo>
                      <a:pt x="50262" y="354913"/>
                      <a:pt x="48359" y="354745"/>
                      <a:pt x="46122" y="354350"/>
                    </a:cubicBezTo>
                    <a:close/>
                    <a:moveTo>
                      <a:pt x="159418" y="-16373"/>
                    </a:moveTo>
                    <a:cubicBezTo>
                      <a:pt x="159418" y="-16373"/>
                      <a:pt x="86517" y="34400"/>
                      <a:pt x="45003" y="76730"/>
                    </a:cubicBezTo>
                    <a:cubicBezTo>
                      <a:pt x="3489" y="119059"/>
                      <a:pt x="-19115" y="162290"/>
                      <a:pt x="3880" y="175688"/>
                    </a:cubicBezTo>
                    <a:cubicBezTo>
                      <a:pt x="3880" y="175688"/>
                      <a:pt x="36610" y="125477"/>
                      <a:pt x="69509" y="96882"/>
                    </a:cubicBezTo>
                    <a:cubicBezTo>
                      <a:pt x="102406" y="68286"/>
                      <a:pt x="123331" y="49655"/>
                      <a:pt x="123331" y="48191"/>
                    </a:cubicBezTo>
                    <a:cubicBezTo>
                      <a:pt x="123163" y="46615"/>
                      <a:pt x="159418" y="-16373"/>
                      <a:pt x="159418" y="-16373"/>
                    </a:cubicBezTo>
                    <a:close/>
                  </a:path>
                </a:pathLst>
              </a:custGeom>
              <a:solidFill>
                <a:srgbClr val="191919"/>
              </a:solidFill>
              <a:ln w="561" cap="flat">
                <a:noFill/>
                <a:prstDash val="solid"/>
                <a:miter/>
              </a:ln>
            </p:spPr>
            <p:txBody>
              <a:bodyPr rtlCol="0" anchor="ctr"/>
              <a:lstStyle/>
              <a:p>
                <a:endParaRPr lang="fr-FR"/>
              </a:p>
            </p:txBody>
          </p:sp>
        </p:grpSp>
        <p:sp>
          <p:nvSpPr>
            <p:cNvPr id="4876" name="Forme libre 4875">
              <a:extLst>
                <a:ext uri="{FF2B5EF4-FFF2-40B4-BE49-F238E27FC236}">
                  <a16:creationId xmlns:a16="http://schemas.microsoft.com/office/drawing/2014/main" id="{5DFE0CCE-08BC-18A6-248E-E607B8BD3D58}"/>
                </a:ext>
              </a:extLst>
            </p:cNvPr>
            <p:cNvSpPr/>
            <p:nvPr/>
          </p:nvSpPr>
          <p:spPr>
            <a:xfrm>
              <a:off x="6632761" y="14562314"/>
              <a:ext cx="32114" cy="32310"/>
            </a:xfrm>
            <a:custGeom>
              <a:avLst/>
              <a:gdLst>
                <a:gd name="connsiteX0" fmla="*/ 10373 w 32114"/>
                <a:gd name="connsiteY0" fmla="*/ 16301 h 32310"/>
                <a:gd name="connsiteX1" fmla="*/ 26430 w 32114"/>
                <a:gd name="connsiteY1" fmla="*/ 146 h 32310"/>
                <a:gd name="connsiteX2" fmla="*/ 26430 w 32114"/>
                <a:gd name="connsiteY2" fmla="*/ 146 h 32310"/>
                <a:gd name="connsiteX3" fmla="*/ 10373 w 32114"/>
                <a:gd name="connsiteY3" fmla="*/ -16009 h 32310"/>
                <a:gd name="connsiteX4" fmla="*/ -5684 w 32114"/>
                <a:gd name="connsiteY4" fmla="*/ 146 h 32310"/>
                <a:gd name="connsiteX5" fmla="*/ 10373 w 32114"/>
                <a:gd name="connsiteY5" fmla="*/ 16301 h 32310"/>
                <a:gd name="connsiteX6" fmla="*/ 10373 w 32114"/>
                <a:gd name="connsiteY6" fmla="*/ 16301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4" h="32310">
                  <a:moveTo>
                    <a:pt x="10373" y="16301"/>
                  </a:moveTo>
                  <a:cubicBezTo>
                    <a:pt x="19269" y="16301"/>
                    <a:pt x="26430" y="9040"/>
                    <a:pt x="26430" y="146"/>
                  </a:cubicBezTo>
                  <a:lnTo>
                    <a:pt x="26430" y="146"/>
                  </a:lnTo>
                  <a:cubicBezTo>
                    <a:pt x="26430" y="-8804"/>
                    <a:pt x="19213" y="-16009"/>
                    <a:pt x="10373" y="-16009"/>
                  </a:cubicBezTo>
                  <a:cubicBezTo>
                    <a:pt x="1477" y="-16009"/>
                    <a:pt x="-5684" y="-8748"/>
                    <a:pt x="-5684" y="146"/>
                  </a:cubicBezTo>
                  <a:cubicBezTo>
                    <a:pt x="-5684" y="9040"/>
                    <a:pt x="1477" y="16301"/>
                    <a:pt x="10373" y="16301"/>
                  </a:cubicBezTo>
                  <a:lnTo>
                    <a:pt x="10373" y="16301"/>
                  </a:lnTo>
                  <a:close/>
                </a:path>
              </a:pathLst>
            </a:custGeom>
            <a:solidFill>
              <a:srgbClr val="FFFFFF"/>
            </a:solidFill>
            <a:ln w="561" cap="flat">
              <a:noFill/>
              <a:prstDash val="solid"/>
              <a:miter/>
            </a:ln>
          </p:spPr>
          <p:txBody>
            <a:bodyPr rtlCol="0" anchor="ctr"/>
            <a:lstStyle/>
            <a:p>
              <a:endParaRPr lang="fr-FR"/>
            </a:p>
          </p:txBody>
        </p:sp>
        <p:sp>
          <p:nvSpPr>
            <p:cNvPr id="4877" name="Forme libre 4876">
              <a:extLst>
                <a:ext uri="{FF2B5EF4-FFF2-40B4-BE49-F238E27FC236}">
                  <a16:creationId xmlns:a16="http://schemas.microsoft.com/office/drawing/2014/main" id="{688F440B-109B-AF17-69D8-A90F7183BA30}"/>
                </a:ext>
              </a:extLst>
            </p:cNvPr>
            <p:cNvSpPr/>
            <p:nvPr/>
          </p:nvSpPr>
          <p:spPr>
            <a:xfrm>
              <a:off x="6630907" y="14560449"/>
              <a:ext cx="35822" cy="35864"/>
            </a:xfrm>
            <a:custGeom>
              <a:avLst/>
              <a:gdLst>
                <a:gd name="connsiteX0" fmla="*/ 12227 w 35822"/>
                <a:gd name="connsiteY0" fmla="*/ 19855 h 35864"/>
                <a:gd name="connsiteX1" fmla="*/ 254 w 35822"/>
                <a:gd name="connsiteY1" fmla="*/ 15352 h 35864"/>
                <a:gd name="connsiteX2" fmla="*/ -1033 w 35822"/>
                <a:gd name="connsiteY2" fmla="*/ -10035 h 35864"/>
                <a:gd name="connsiteX3" fmla="*/ 24200 w 35822"/>
                <a:gd name="connsiteY3" fmla="*/ -11330 h 35864"/>
                <a:gd name="connsiteX4" fmla="*/ 25487 w 35822"/>
                <a:gd name="connsiteY4" fmla="*/ 14058 h 35864"/>
                <a:gd name="connsiteX5" fmla="*/ 12227 w 35822"/>
                <a:gd name="connsiteY5" fmla="*/ 19855 h 35864"/>
                <a:gd name="connsiteX6" fmla="*/ 1765 w 35822"/>
                <a:gd name="connsiteY6" fmla="*/ -7614 h 35864"/>
                <a:gd name="connsiteX7" fmla="*/ 2884 w 35822"/>
                <a:gd name="connsiteY7" fmla="*/ 12537 h 35864"/>
                <a:gd name="connsiteX8" fmla="*/ 22913 w 35822"/>
                <a:gd name="connsiteY8" fmla="*/ 11411 h 35864"/>
                <a:gd name="connsiteX9" fmla="*/ 21794 w 35822"/>
                <a:gd name="connsiteY9" fmla="*/ -8740 h 35864"/>
                <a:gd name="connsiteX10" fmla="*/ 1765 w 35822"/>
                <a:gd name="connsiteY10" fmla="*/ -7614 h 35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22" h="35864">
                  <a:moveTo>
                    <a:pt x="12227" y="19855"/>
                  </a:moveTo>
                  <a:cubicBezTo>
                    <a:pt x="7919" y="19855"/>
                    <a:pt x="3611" y="18335"/>
                    <a:pt x="254" y="15352"/>
                  </a:cubicBezTo>
                  <a:cubicBezTo>
                    <a:pt x="-7019" y="8766"/>
                    <a:pt x="-7803" y="-2717"/>
                    <a:pt x="-1033" y="-10035"/>
                  </a:cubicBezTo>
                  <a:cubicBezTo>
                    <a:pt x="5513" y="-17352"/>
                    <a:pt x="16927" y="-18141"/>
                    <a:pt x="24200" y="-11330"/>
                  </a:cubicBezTo>
                  <a:cubicBezTo>
                    <a:pt x="31473" y="-4743"/>
                    <a:pt x="32257" y="6740"/>
                    <a:pt x="25487" y="14058"/>
                  </a:cubicBezTo>
                  <a:cubicBezTo>
                    <a:pt x="21962" y="17998"/>
                    <a:pt x="17094" y="19855"/>
                    <a:pt x="12227" y="19855"/>
                  </a:cubicBezTo>
                  <a:close/>
                  <a:moveTo>
                    <a:pt x="1765" y="-7614"/>
                  </a:moveTo>
                  <a:cubicBezTo>
                    <a:pt x="-3495" y="-1761"/>
                    <a:pt x="-2935" y="7246"/>
                    <a:pt x="2884" y="12537"/>
                  </a:cubicBezTo>
                  <a:cubicBezTo>
                    <a:pt x="8702" y="17829"/>
                    <a:pt x="17654" y="17266"/>
                    <a:pt x="22913" y="11411"/>
                  </a:cubicBezTo>
                  <a:cubicBezTo>
                    <a:pt x="28172" y="5557"/>
                    <a:pt x="27613" y="-3449"/>
                    <a:pt x="21794" y="-8740"/>
                  </a:cubicBezTo>
                  <a:cubicBezTo>
                    <a:pt x="15752" y="-13806"/>
                    <a:pt x="6800" y="-13412"/>
                    <a:pt x="1765" y="-7614"/>
                  </a:cubicBezTo>
                  <a:close/>
                </a:path>
              </a:pathLst>
            </a:custGeom>
            <a:solidFill>
              <a:srgbClr val="191919"/>
            </a:solidFill>
            <a:ln w="561" cap="flat">
              <a:noFill/>
              <a:prstDash val="solid"/>
              <a:miter/>
            </a:ln>
          </p:spPr>
          <p:txBody>
            <a:bodyPr rtlCol="0" anchor="ctr"/>
            <a:lstStyle/>
            <a:p>
              <a:endParaRPr lang="fr-FR"/>
            </a:p>
          </p:txBody>
        </p:sp>
        <p:sp>
          <p:nvSpPr>
            <p:cNvPr id="4878" name="Forme libre 4877">
              <a:extLst>
                <a:ext uri="{FF2B5EF4-FFF2-40B4-BE49-F238E27FC236}">
                  <a16:creationId xmlns:a16="http://schemas.microsoft.com/office/drawing/2014/main" id="{9B6148DA-EE3B-5CC8-8918-AD8168CE96B3}"/>
                </a:ext>
              </a:extLst>
            </p:cNvPr>
            <p:cNvSpPr/>
            <p:nvPr/>
          </p:nvSpPr>
          <p:spPr>
            <a:xfrm>
              <a:off x="6647037" y="14563216"/>
              <a:ext cx="17731" cy="28763"/>
            </a:xfrm>
            <a:custGeom>
              <a:avLst/>
              <a:gdLst>
                <a:gd name="connsiteX0" fmla="*/ 8061 w 17731"/>
                <a:gd name="connsiteY0" fmla="*/ 9941 h 28763"/>
                <a:gd name="connsiteX1" fmla="*/ 4872 w 17731"/>
                <a:gd name="connsiteY1" fmla="*/ 12756 h 28763"/>
                <a:gd name="connsiteX2" fmla="*/ -387 w 17731"/>
                <a:gd name="connsiteY2" fmla="*/ 9546 h 28763"/>
                <a:gd name="connsiteX3" fmla="*/ -1674 w 17731"/>
                <a:gd name="connsiteY3" fmla="*/ -13194 h 28763"/>
                <a:gd name="connsiteX4" fmla="*/ 1515 w 17731"/>
                <a:gd name="connsiteY4" fmla="*/ -16008 h 28763"/>
                <a:gd name="connsiteX5" fmla="*/ 6774 w 17731"/>
                <a:gd name="connsiteY5" fmla="*/ -12800 h 28763"/>
                <a:gd name="connsiteX6" fmla="*/ 8061 w 17731"/>
                <a:gd name="connsiteY6" fmla="*/ 9941 h 28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31" h="28763">
                  <a:moveTo>
                    <a:pt x="8061" y="9941"/>
                  </a:moveTo>
                  <a:cubicBezTo>
                    <a:pt x="7110" y="11067"/>
                    <a:pt x="5991" y="12023"/>
                    <a:pt x="4872" y="12756"/>
                  </a:cubicBezTo>
                  <a:cubicBezTo>
                    <a:pt x="3026" y="12023"/>
                    <a:pt x="1123" y="11067"/>
                    <a:pt x="-387" y="9546"/>
                  </a:cubicBezTo>
                  <a:cubicBezTo>
                    <a:pt x="-6933" y="3524"/>
                    <a:pt x="-7493" y="-6608"/>
                    <a:pt x="-1674" y="-13194"/>
                  </a:cubicBezTo>
                  <a:cubicBezTo>
                    <a:pt x="-723" y="-14320"/>
                    <a:pt x="396" y="-15277"/>
                    <a:pt x="1515" y="-16008"/>
                  </a:cubicBezTo>
                  <a:cubicBezTo>
                    <a:pt x="3361" y="-15277"/>
                    <a:pt x="5264" y="-14320"/>
                    <a:pt x="6774" y="-12800"/>
                  </a:cubicBezTo>
                  <a:cubicBezTo>
                    <a:pt x="13264" y="-6778"/>
                    <a:pt x="13824" y="3355"/>
                    <a:pt x="8061" y="9941"/>
                  </a:cubicBezTo>
                  <a:close/>
                </a:path>
              </a:pathLst>
            </a:custGeom>
            <a:solidFill>
              <a:srgbClr val="191919"/>
            </a:solidFill>
            <a:ln w="561" cap="flat">
              <a:noFill/>
              <a:prstDash val="solid"/>
              <a:miter/>
            </a:ln>
          </p:spPr>
          <p:txBody>
            <a:bodyPr rtlCol="0" anchor="ctr"/>
            <a:lstStyle/>
            <a:p>
              <a:endParaRPr lang="fr-FR"/>
            </a:p>
          </p:txBody>
        </p:sp>
      </p:grpSp>
      <p:grpSp>
        <p:nvGrpSpPr>
          <p:cNvPr id="4886" name="Graphique 2">
            <a:extLst>
              <a:ext uri="{FF2B5EF4-FFF2-40B4-BE49-F238E27FC236}">
                <a16:creationId xmlns:a16="http://schemas.microsoft.com/office/drawing/2014/main" id="{29EB5603-A528-E28F-74D1-26773309A36D}"/>
              </a:ext>
            </a:extLst>
          </p:cNvPr>
          <p:cNvGrpSpPr/>
          <p:nvPr userDrawn="1"/>
        </p:nvGrpSpPr>
        <p:grpSpPr>
          <a:xfrm>
            <a:off x="7467320" y="4773620"/>
            <a:ext cx="1869406" cy="393158"/>
            <a:chOff x="7777007" y="16352997"/>
            <a:chExt cx="1869406" cy="393158"/>
          </a:xfrm>
        </p:grpSpPr>
        <p:sp>
          <p:nvSpPr>
            <p:cNvPr id="4887" name="Forme libre 4886">
              <a:extLst>
                <a:ext uri="{FF2B5EF4-FFF2-40B4-BE49-F238E27FC236}">
                  <a16:creationId xmlns:a16="http://schemas.microsoft.com/office/drawing/2014/main" id="{8B15B9B5-E5E9-5D2B-2086-5F1E87F10E77}"/>
                </a:ext>
              </a:extLst>
            </p:cNvPr>
            <p:cNvSpPr/>
            <p:nvPr/>
          </p:nvSpPr>
          <p:spPr>
            <a:xfrm>
              <a:off x="7777007" y="16352997"/>
              <a:ext cx="1869406" cy="393158"/>
            </a:xfrm>
            <a:custGeom>
              <a:avLst/>
              <a:gdLst>
                <a:gd name="connsiteX0" fmla="*/ 1858241 w 1869406"/>
                <a:gd name="connsiteY0" fmla="*/ 395811 h 393158"/>
                <a:gd name="connsiteX1" fmla="*/ 15311 w 1869406"/>
                <a:gd name="connsiteY1" fmla="*/ 393118 h 393158"/>
                <a:gd name="connsiteX2" fmla="*/ 2840 w 1869406"/>
                <a:gd name="connsiteY2" fmla="*/ 385039 h 393158"/>
                <a:gd name="connsiteX3" fmla="*/ 5551 w 1869406"/>
                <a:gd name="connsiteY3" fmla="*/ 369958 h 393158"/>
                <a:gd name="connsiteX4" fmla="*/ 193721 w 1869406"/>
                <a:gd name="connsiteY4" fmla="*/ 259548 h 393158"/>
                <a:gd name="connsiteX5" fmla="*/ 304888 w 1869406"/>
                <a:gd name="connsiteY5" fmla="*/ 266281 h 393158"/>
                <a:gd name="connsiteX6" fmla="*/ 401142 w 1869406"/>
                <a:gd name="connsiteY6" fmla="*/ 260895 h 393158"/>
                <a:gd name="connsiteX7" fmla="*/ 442355 w 1869406"/>
                <a:gd name="connsiteY7" fmla="*/ 235043 h 393158"/>
                <a:gd name="connsiteX8" fmla="*/ 721085 w 1869406"/>
                <a:gd name="connsiteY8" fmla="*/ 187377 h 393158"/>
                <a:gd name="connsiteX9" fmla="*/ 863975 w 1869406"/>
                <a:gd name="connsiteY9" fmla="*/ 285669 h 393158"/>
                <a:gd name="connsiteX10" fmla="*/ 901122 w 1869406"/>
                <a:gd name="connsiteY10" fmla="*/ 310175 h 393158"/>
                <a:gd name="connsiteX11" fmla="*/ 982192 w 1869406"/>
                <a:gd name="connsiteY11" fmla="*/ 263857 h 393158"/>
                <a:gd name="connsiteX12" fmla="*/ 1197747 w 1869406"/>
                <a:gd name="connsiteY12" fmla="*/ 168258 h 393158"/>
                <a:gd name="connsiteX13" fmla="*/ 1308914 w 1869406"/>
                <a:gd name="connsiteY13" fmla="*/ 210537 h 393158"/>
                <a:gd name="connsiteX14" fmla="*/ 1416014 w 1869406"/>
                <a:gd name="connsiteY14" fmla="*/ 241775 h 393158"/>
                <a:gd name="connsiteX15" fmla="*/ 1454515 w 1869406"/>
                <a:gd name="connsiteY15" fmla="*/ 237735 h 393158"/>
                <a:gd name="connsiteX16" fmla="*/ 1641330 w 1869406"/>
                <a:gd name="connsiteY16" fmla="*/ 266281 h 393158"/>
                <a:gd name="connsiteX17" fmla="*/ 1727823 w 1869406"/>
                <a:gd name="connsiteY17" fmla="*/ 296172 h 393158"/>
                <a:gd name="connsiteX18" fmla="*/ 1868001 w 1869406"/>
                <a:gd name="connsiteY18" fmla="*/ 375344 h 393158"/>
                <a:gd name="connsiteX19" fmla="*/ 1869357 w 1869406"/>
                <a:gd name="connsiteY19" fmla="*/ 390425 h 393158"/>
                <a:gd name="connsiteX20" fmla="*/ 1858241 w 1869406"/>
                <a:gd name="connsiteY20" fmla="*/ 395811 h 393158"/>
                <a:gd name="connsiteX21" fmla="*/ 333899 w 1869406"/>
                <a:gd name="connsiteY21" fmla="*/ 177684 h 393158"/>
                <a:gd name="connsiteX22" fmla="*/ 388941 w 1869406"/>
                <a:gd name="connsiteY22" fmla="*/ 123017 h 393158"/>
                <a:gd name="connsiteX23" fmla="*/ 333899 w 1869406"/>
                <a:gd name="connsiteY23" fmla="*/ 68351 h 393158"/>
                <a:gd name="connsiteX24" fmla="*/ 278859 w 1869406"/>
                <a:gd name="connsiteY24" fmla="*/ 123017 h 393158"/>
                <a:gd name="connsiteX25" fmla="*/ 333899 w 1869406"/>
                <a:gd name="connsiteY25" fmla="*/ 177684 h 393158"/>
                <a:gd name="connsiteX26" fmla="*/ 1365039 w 1869406"/>
                <a:gd name="connsiteY26" fmla="*/ 123017 h 393158"/>
                <a:gd name="connsiteX27" fmla="*/ 1393780 w 1869406"/>
                <a:gd name="connsiteY27" fmla="*/ 94471 h 393158"/>
                <a:gd name="connsiteX28" fmla="*/ 1365039 w 1869406"/>
                <a:gd name="connsiteY28" fmla="*/ 65927 h 393158"/>
                <a:gd name="connsiteX29" fmla="*/ 1336299 w 1869406"/>
                <a:gd name="connsiteY29" fmla="*/ 94471 h 393158"/>
                <a:gd name="connsiteX30" fmla="*/ 1365039 w 1869406"/>
                <a:gd name="connsiteY30" fmla="*/ 123017 h 393158"/>
                <a:gd name="connsiteX31" fmla="*/ 640015 w 1869406"/>
                <a:gd name="connsiteY31" fmla="*/ 97164 h 393158"/>
                <a:gd name="connsiteX32" fmla="*/ 679872 w 1869406"/>
                <a:gd name="connsiteY32" fmla="*/ 57579 h 393158"/>
                <a:gd name="connsiteX33" fmla="*/ 640015 w 1869406"/>
                <a:gd name="connsiteY33" fmla="*/ 17992 h 393158"/>
                <a:gd name="connsiteX34" fmla="*/ 640015 w 1869406"/>
                <a:gd name="connsiteY34" fmla="*/ 17992 h 393158"/>
                <a:gd name="connsiteX35" fmla="*/ 600158 w 1869406"/>
                <a:gd name="connsiteY35" fmla="*/ 57579 h 393158"/>
                <a:gd name="connsiteX36" fmla="*/ 640015 w 1869406"/>
                <a:gd name="connsiteY36" fmla="*/ 97164 h 393158"/>
                <a:gd name="connsiteX37" fmla="*/ 1189342 w 1869406"/>
                <a:gd name="connsiteY37" fmla="*/ 143483 h 393158"/>
                <a:gd name="connsiteX38" fmla="*/ 1154907 w 1869406"/>
                <a:gd name="connsiteY38" fmla="*/ 125709 h 393158"/>
                <a:gd name="connsiteX39" fmla="*/ 1166024 w 1869406"/>
                <a:gd name="connsiteY39" fmla="*/ 69697 h 393158"/>
                <a:gd name="connsiteX40" fmla="*/ 1256584 w 1869406"/>
                <a:gd name="connsiteY40" fmla="*/ 9644 h 393158"/>
                <a:gd name="connsiteX41" fmla="*/ 1312981 w 1869406"/>
                <a:gd name="connsiteY41" fmla="*/ 20685 h 393158"/>
                <a:gd name="connsiteX42" fmla="*/ 1301864 w 1869406"/>
                <a:gd name="connsiteY42" fmla="*/ 76699 h 393158"/>
                <a:gd name="connsiteX43" fmla="*/ 1211304 w 1869406"/>
                <a:gd name="connsiteY43" fmla="*/ 136751 h 393158"/>
                <a:gd name="connsiteX44" fmla="*/ 1189342 w 1869406"/>
                <a:gd name="connsiteY44" fmla="*/ 143483 h 39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69406" h="393158">
                  <a:moveTo>
                    <a:pt x="1858241" y="395811"/>
                  </a:moveTo>
                  <a:lnTo>
                    <a:pt x="15311" y="393118"/>
                  </a:lnTo>
                  <a:cubicBezTo>
                    <a:pt x="9889" y="393118"/>
                    <a:pt x="4195" y="390425"/>
                    <a:pt x="2840" y="385039"/>
                  </a:cubicBezTo>
                  <a:cubicBezTo>
                    <a:pt x="128" y="379653"/>
                    <a:pt x="1484" y="373998"/>
                    <a:pt x="5551" y="369958"/>
                  </a:cubicBezTo>
                  <a:cubicBezTo>
                    <a:pt x="8262" y="365919"/>
                    <a:pt x="93400" y="273013"/>
                    <a:pt x="193721" y="259548"/>
                  </a:cubicBezTo>
                  <a:cubicBezTo>
                    <a:pt x="239001" y="252816"/>
                    <a:pt x="273436" y="259548"/>
                    <a:pt x="304888" y="266281"/>
                  </a:cubicBezTo>
                  <a:cubicBezTo>
                    <a:pt x="340678" y="273013"/>
                    <a:pt x="368063" y="278668"/>
                    <a:pt x="401142" y="260895"/>
                  </a:cubicBezTo>
                  <a:cubicBezTo>
                    <a:pt x="413614" y="254163"/>
                    <a:pt x="427171" y="244468"/>
                    <a:pt x="442355" y="235043"/>
                  </a:cubicBezTo>
                  <a:cubicBezTo>
                    <a:pt x="509597" y="191417"/>
                    <a:pt x="600158" y="131365"/>
                    <a:pt x="721085" y="187377"/>
                  </a:cubicBezTo>
                  <a:cubicBezTo>
                    <a:pt x="803512" y="224271"/>
                    <a:pt x="840658" y="261164"/>
                    <a:pt x="863975" y="285669"/>
                  </a:cubicBezTo>
                  <a:cubicBezTo>
                    <a:pt x="881871" y="303443"/>
                    <a:pt x="888649" y="310175"/>
                    <a:pt x="901122" y="310175"/>
                  </a:cubicBezTo>
                  <a:cubicBezTo>
                    <a:pt x="913594" y="310175"/>
                    <a:pt x="949113" y="285669"/>
                    <a:pt x="982192" y="263857"/>
                  </a:cubicBezTo>
                  <a:cubicBezTo>
                    <a:pt x="1048079" y="217539"/>
                    <a:pt x="1130505" y="161526"/>
                    <a:pt x="1197747" y="168258"/>
                  </a:cubicBezTo>
                  <a:cubicBezTo>
                    <a:pt x="1248450" y="173644"/>
                    <a:pt x="1281529" y="192763"/>
                    <a:pt x="1308914" y="210537"/>
                  </a:cubicBezTo>
                  <a:cubicBezTo>
                    <a:pt x="1340366" y="229657"/>
                    <a:pt x="1366667" y="246084"/>
                    <a:pt x="1416014" y="241775"/>
                  </a:cubicBezTo>
                  <a:cubicBezTo>
                    <a:pt x="1431198" y="240428"/>
                    <a:pt x="1443399" y="239082"/>
                    <a:pt x="1454515" y="237735"/>
                  </a:cubicBezTo>
                  <a:cubicBezTo>
                    <a:pt x="1524469" y="229657"/>
                    <a:pt x="1564326" y="225348"/>
                    <a:pt x="1641330" y="266281"/>
                  </a:cubicBezTo>
                  <a:cubicBezTo>
                    <a:pt x="1671426" y="282708"/>
                    <a:pt x="1700438" y="289440"/>
                    <a:pt x="1727823" y="296172"/>
                  </a:cubicBezTo>
                  <a:cubicBezTo>
                    <a:pt x="1775814" y="308559"/>
                    <a:pt x="1822450" y="319331"/>
                    <a:pt x="1868001" y="375344"/>
                  </a:cubicBezTo>
                  <a:cubicBezTo>
                    <a:pt x="1870713" y="379384"/>
                    <a:pt x="1872069" y="384769"/>
                    <a:pt x="1869357" y="390425"/>
                  </a:cubicBezTo>
                  <a:cubicBezTo>
                    <a:pt x="1869086" y="393118"/>
                    <a:pt x="1863664" y="395811"/>
                    <a:pt x="1858241" y="395811"/>
                  </a:cubicBezTo>
                  <a:close/>
                  <a:moveTo>
                    <a:pt x="333899" y="177684"/>
                  </a:moveTo>
                  <a:cubicBezTo>
                    <a:pt x="364267" y="177684"/>
                    <a:pt x="388941" y="153178"/>
                    <a:pt x="388941" y="123017"/>
                  </a:cubicBezTo>
                  <a:cubicBezTo>
                    <a:pt x="388941" y="92857"/>
                    <a:pt x="364267" y="68351"/>
                    <a:pt x="333899" y="68351"/>
                  </a:cubicBezTo>
                  <a:cubicBezTo>
                    <a:pt x="303532" y="68351"/>
                    <a:pt x="278859" y="92857"/>
                    <a:pt x="278859" y="123017"/>
                  </a:cubicBezTo>
                  <a:cubicBezTo>
                    <a:pt x="278859" y="153178"/>
                    <a:pt x="303532" y="177684"/>
                    <a:pt x="333899" y="177684"/>
                  </a:cubicBezTo>
                  <a:close/>
                  <a:moveTo>
                    <a:pt x="1365039" y="123017"/>
                  </a:moveTo>
                  <a:cubicBezTo>
                    <a:pt x="1381037" y="123017"/>
                    <a:pt x="1393780" y="110091"/>
                    <a:pt x="1393780" y="94471"/>
                  </a:cubicBezTo>
                  <a:cubicBezTo>
                    <a:pt x="1393780" y="78583"/>
                    <a:pt x="1380766" y="65927"/>
                    <a:pt x="1365039" y="65927"/>
                  </a:cubicBezTo>
                  <a:cubicBezTo>
                    <a:pt x="1349043" y="65927"/>
                    <a:pt x="1336299" y="78853"/>
                    <a:pt x="1336299" y="94471"/>
                  </a:cubicBezTo>
                  <a:cubicBezTo>
                    <a:pt x="1336299" y="110361"/>
                    <a:pt x="1349313" y="123017"/>
                    <a:pt x="1365039" y="123017"/>
                  </a:cubicBezTo>
                  <a:close/>
                  <a:moveTo>
                    <a:pt x="640015" y="97164"/>
                  </a:moveTo>
                  <a:cubicBezTo>
                    <a:pt x="661977" y="97164"/>
                    <a:pt x="679872" y="79392"/>
                    <a:pt x="679872" y="57579"/>
                  </a:cubicBezTo>
                  <a:cubicBezTo>
                    <a:pt x="679872" y="35766"/>
                    <a:pt x="661977" y="17992"/>
                    <a:pt x="640015" y="17992"/>
                  </a:cubicBezTo>
                  <a:cubicBezTo>
                    <a:pt x="640015" y="17992"/>
                    <a:pt x="640015" y="17992"/>
                    <a:pt x="640015" y="17992"/>
                  </a:cubicBezTo>
                  <a:cubicBezTo>
                    <a:pt x="618053" y="17992"/>
                    <a:pt x="600158" y="35766"/>
                    <a:pt x="600158" y="57579"/>
                  </a:cubicBezTo>
                  <a:cubicBezTo>
                    <a:pt x="600158" y="79392"/>
                    <a:pt x="618053" y="97164"/>
                    <a:pt x="640015" y="97164"/>
                  </a:cubicBezTo>
                  <a:close/>
                  <a:moveTo>
                    <a:pt x="1189342" y="143483"/>
                  </a:moveTo>
                  <a:cubicBezTo>
                    <a:pt x="1176870" y="143483"/>
                    <a:pt x="1163313" y="136751"/>
                    <a:pt x="1154907" y="125709"/>
                  </a:cubicBezTo>
                  <a:cubicBezTo>
                    <a:pt x="1142435" y="107936"/>
                    <a:pt x="1146773" y="82085"/>
                    <a:pt x="1166024" y="69697"/>
                  </a:cubicBezTo>
                  <a:lnTo>
                    <a:pt x="1256584" y="9644"/>
                  </a:lnTo>
                  <a:cubicBezTo>
                    <a:pt x="1274479" y="-2742"/>
                    <a:pt x="1300508" y="1565"/>
                    <a:pt x="1312981" y="20685"/>
                  </a:cubicBezTo>
                  <a:cubicBezTo>
                    <a:pt x="1325454" y="38459"/>
                    <a:pt x="1321115" y="64311"/>
                    <a:pt x="1301864" y="76699"/>
                  </a:cubicBezTo>
                  <a:lnTo>
                    <a:pt x="1211304" y="136751"/>
                  </a:lnTo>
                  <a:cubicBezTo>
                    <a:pt x="1204526" y="140790"/>
                    <a:pt x="1196120" y="143483"/>
                    <a:pt x="1189342" y="143483"/>
                  </a:cubicBezTo>
                  <a:close/>
                </a:path>
              </a:pathLst>
            </a:custGeom>
            <a:solidFill>
              <a:srgbClr val="FFFFFF"/>
            </a:solidFill>
            <a:ln w="2701" cap="flat">
              <a:noFill/>
              <a:prstDash val="solid"/>
              <a:miter/>
            </a:ln>
          </p:spPr>
          <p:txBody>
            <a:bodyPr rtlCol="0" anchor="ctr"/>
            <a:lstStyle/>
            <a:p>
              <a:endParaRPr lang="fr-FR"/>
            </a:p>
          </p:txBody>
        </p:sp>
        <p:sp>
          <p:nvSpPr>
            <p:cNvPr id="4888" name="Forme libre 4887">
              <a:extLst>
                <a:ext uri="{FF2B5EF4-FFF2-40B4-BE49-F238E27FC236}">
                  <a16:creationId xmlns:a16="http://schemas.microsoft.com/office/drawing/2014/main" id="{7F45F654-F686-FB0E-4561-910D18B02617}"/>
                </a:ext>
              </a:extLst>
            </p:cNvPr>
            <p:cNvSpPr/>
            <p:nvPr/>
          </p:nvSpPr>
          <p:spPr>
            <a:xfrm>
              <a:off x="7777007" y="16352997"/>
              <a:ext cx="1869406" cy="393158"/>
            </a:xfrm>
            <a:custGeom>
              <a:avLst/>
              <a:gdLst>
                <a:gd name="connsiteX0" fmla="*/ 1858241 w 1869406"/>
                <a:gd name="connsiteY0" fmla="*/ 395811 h 393158"/>
                <a:gd name="connsiteX1" fmla="*/ 15311 w 1869406"/>
                <a:gd name="connsiteY1" fmla="*/ 393118 h 393158"/>
                <a:gd name="connsiteX2" fmla="*/ 2840 w 1869406"/>
                <a:gd name="connsiteY2" fmla="*/ 385039 h 393158"/>
                <a:gd name="connsiteX3" fmla="*/ 5551 w 1869406"/>
                <a:gd name="connsiteY3" fmla="*/ 369958 h 393158"/>
                <a:gd name="connsiteX4" fmla="*/ 193721 w 1869406"/>
                <a:gd name="connsiteY4" fmla="*/ 259548 h 393158"/>
                <a:gd name="connsiteX5" fmla="*/ 304888 w 1869406"/>
                <a:gd name="connsiteY5" fmla="*/ 266281 h 393158"/>
                <a:gd name="connsiteX6" fmla="*/ 401142 w 1869406"/>
                <a:gd name="connsiteY6" fmla="*/ 260895 h 393158"/>
                <a:gd name="connsiteX7" fmla="*/ 442355 w 1869406"/>
                <a:gd name="connsiteY7" fmla="*/ 235043 h 393158"/>
                <a:gd name="connsiteX8" fmla="*/ 721085 w 1869406"/>
                <a:gd name="connsiteY8" fmla="*/ 187377 h 393158"/>
                <a:gd name="connsiteX9" fmla="*/ 863975 w 1869406"/>
                <a:gd name="connsiteY9" fmla="*/ 285669 h 393158"/>
                <a:gd name="connsiteX10" fmla="*/ 901122 w 1869406"/>
                <a:gd name="connsiteY10" fmla="*/ 310175 h 393158"/>
                <a:gd name="connsiteX11" fmla="*/ 982192 w 1869406"/>
                <a:gd name="connsiteY11" fmla="*/ 263857 h 393158"/>
                <a:gd name="connsiteX12" fmla="*/ 1197747 w 1869406"/>
                <a:gd name="connsiteY12" fmla="*/ 168258 h 393158"/>
                <a:gd name="connsiteX13" fmla="*/ 1308914 w 1869406"/>
                <a:gd name="connsiteY13" fmla="*/ 210537 h 393158"/>
                <a:gd name="connsiteX14" fmla="*/ 1416014 w 1869406"/>
                <a:gd name="connsiteY14" fmla="*/ 241775 h 393158"/>
                <a:gd name="connsiteX15" fmla="*/ 1454515 w 1869406"/>
                <a:gd name="connsiteY15" fmla="*/ 237735 h 393158"/>
                <a:gd name="connsiteX16" fmla="*/ 1641330 w 1869406"/>
                <a:gd name="connsiteY16" fmla="*/ 266281 h 393158"/>
                <a:gd name="connsiteX17" fmla="*/ 1727823 w 1869406"/>
                <a:gd name="connsiteY17" fmla="*/ 296172 h 393158"/>
                <a:gd name="connsiteX18" fmla="*/ 1868001 w 1869406"/>
                <a:gd name="connsiteY18" fmla="*/ 375344 h 393158"/>
                <a:gd name="connsiteX19" fmla="*/ 1869357 w 1869406"/>
                <a:gd name="connsiteY19" fmla="*/ 390425 h 393158"/>
                <a:gd name="connsiteX20" fmla="*/ 1858241 w 1869406"/>
                <a:gd name="connsiteY20" fmla="*/ 395811 h 393158"/>
                <a:gd name="connsiteX21" fmla="*/ 333899 w 1869406"/>
                <a:gd name="connsiteY21" fmla="*/ 177684 h 393158"/>
                <a:gd name="connsiteX22" fmla="*/ 388941 w 1869406"/>
                <a:gd name="connsiteY22" fmla="*/ 123017 h 393158"/>
                <a:gd name="connsiteX23" fmla="*/ 333899 w 1869406"/>
                <a:gd name="connsiteY23" fmla="*/ 68351 h 393158"/>
                <a:gd name="connsiteX24" fmla="*/ 278859 w 1869406"/>
                <a:gd name="connsiteY24" fmla="*/ 123017 h 393158"/>
                <a:gd name="connsiteX25" fmla="*/ 333899 w 1869406"/>
                <a:gd name="connsiteY25" fmla="*/ 177684 h 393158"/>
                <a:gd name="connsiteX26" fmla="*/ 1365039 w 1869406"/>
                <a:gd name="connsiteY26" fmla="*/ 123017 h 393158"/>
                <a:gd name="connsiteX27" fmla="*/ 1393780 w 1869406"/>
                <a:gd name="connsiteY27" fmla="*/ 94471 h 393158"/>
                <a:gd name="connsiteX28" fmla="*/ 1365039 w 1869406"/>
                <a:gd name="connsiteY28" fmla="*/ 65927 h 393158"/>
                <a:gd name="connsiteX29" fmla="*/ 1336299 w 1869406"/>
                <a:gd name="connsiteY29" fmla="*/ 94471 h 393158"/>
                <a:gd name="connsiteX30" fmla="*/ 1365039 w 1869406"/>
                <a:gd name="connsiteY30" fmla="*/ 123017 h 393158"/>
                <a:gd name="connsiteX31" fmla="*/ 640015 w 1869406"/>
                <a:gd name="connsiteY31" fmla="*/ 97164 h 393158"/>
                <a:gd name="connsiteX32" fmla="*/ 679872 w 1869406"/>
                <a:gd name="connsiteY32" fmla="*/ 57579 h 393158"/>
                <a:gd name="connsiteX33" fmla="*/ 640015 w 1869406"/>
                <a:gd name="connsiteY33" fmla="*/ 17992 h 393158"/>
                <a:gd name="connsiteX34" fmla="*/ 640015 w 1869406"/>
                <a:gd name="connsiteY34" fmla="*/ 17992 h 393158"/>
                <a:gd name="connsiteX35" fmla="*/ 600158 w 1869406"/>
                <a:gd name="connsiteY35" fmla="*/ 57579 h 393158"/>
                <a:gd name="connsiteX36" fmla="*/ 640015 w 1869406"/>
                <a:gd name="connsiteY36" fmla="*/ 97164 h 393158"/>
                <a:gd name="connsiteX37" fmla="*/ 1189342 w 1869406"/>
                <a:gd name="connsiteY37" fmla="*/ 143483 h 393158"/>
                <a:gd name="connsiteX38" fmla="*/ 1154907 w 1869406"/>
                <a:gd name="connsiteY38" fmla="*/ 125709 h 393158"/>
                <a:gd name="connsiteX39" fmla="*/ 1166024 w 1869406"/>
                <a:gd name="connsiteY39" fmla="*/ 69697 h 393158"/>
                <a:gd name="connsiteX40" fmla="*/ 1256584 w 1869406"/>
                <a:gd name="connsiteY40" fmla="*/ 9644 h 393158"/>
                <a:gd name="connsiteX41" fmla="*/ 1312981 w 1869406"/>
                <a:gd name="connsiteY41" fmla="*/ 20685 h 393158"/>
                <a:gd name="connsiteX42" fmla="*/ 1301864 w 1869406"/>
                <a:gd name="connsiteY42" fmla="*/ 76699 h 393158"/>
                <a:gd name="connsiteX43" fmla="*/ 1211304 w 1869406"/>
                <a:gd name="connsiteY43" fmla="*/ 136751 h 393158"/>
                <a:gd name="connsiteX44" fmla="*/ 1189342 w 1869406"/>
                <a:gd name="connsiteY44" fmla="*/ 143483 h 39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69406" h="393158">
                  <a:moveTo>
                    <a:pt x="1858241" y="395811"/>
                  </a:moveTo>
                  <a:lnTo>
                    <a:pt x="15311" y="393118"/>
                  </a:lnTo>
                  <a:cubicBezTo>
                    <a:pt x="9889" y="393118"/>
                    <a:pt x="4195" y="390425"/>
                    <a:pt x="2840" y="385039"/>
                  </a:cubicBezTo>
                  <a:cubicBezTo>
                    <a:pt x="128" y="379653"/>
                    <a:pt x="1484" y="373998"/>
                    <a:pt x="5551" y="369958"/>
                  </a:cubicBezTo>
                  <a:cubicBezTo>
                    <a:pt x="8262" y="365919"/>
                    <a:pt x="93400" y="273013"/>
                    <a:pt x="193721" y="259548"/>
                  </a:cubicBezTo>
                  <a:cubicBezTo>
                    <a:pt x="239001" y="252816"/>
                    <a:pt x="273436" y="259548"/>
                    <a:pt x="304888" y="266281"/>
                  </a:cubicBezTo>
                  <a:cubicBezTo>
                    <a:pt x="340678" y="273013"/>
                    <a:pt x="368063" y="278668"/>
                    <a:pt x="401142" y="260895"/>
                  </a:cubicBezTo>
                  <a:cubicBezTo>
                    <a:pt x="413614" y="254163"/>
                    <a:pt x="427171" y="244468"/>
                    <a:pt x="442355" y="235043"/>
                  </a:cubicBezTo>
                  <a:cubicBezTo>
                    <a:pt x="509597" y="191417"/>
                    <a:pt x="600158" y="131365"/>
                    <a:pt x="721085" y="187377"/>
                  </a:cubicBezTo>
                  <a:cubicBezTo>
                    <a:pt x="803512" y="224271"/>
                    <a:pt x="840658" y="261164"/>
                    <a:pt x="863975" y="285669"/>
                  </a:cubicBezTo>
                  <a:cubicBezTo>
                    <a:pt x="881871" y="303443"/>
                    <a:pt x="888649" y="310175"/>
                    <a:pt x="901122" y="310175"/>
                  </a:cubicBezTo>
                  <a:cubicBezTo>
                    <a:pt x="913594" y="310175"/>
                    <a:pt x="949113" y="285669"/>
                    <a:pt x="982192" y="263857"/>
                  </a:cubicBezTo>
                  <a:cubicBezTo>
                    <a:pt x="1048079" y="217539"/>
                    <a:pt x="1130505" y="161526"/>
                    <a:pt x="1197747" y="168258"/>
                  </a:cubicBezTo>
                  <a:cubicBezTo>
                    <a:pt x="1248450" y="173644"/>
                    <a:pt x="1281529" y="192763"/>
                    <a:pt x="1308914" y="210537"/>
                  </a:cubicBezTo>
                  <a:cubicBezTo>
                    <a:pt x="1340366" y="229657"/>
                    <a:pt x="1366667" y="246084"/>
                    <a:pt x="1416014" y="241775"/>
                  </a:cubicBezTo>
                  <a:cubicBezTo>
                    <a:pt x="1431198" y="240428"/>
                    <a:pt x="1443399" y="239082"/>
                    <a:pt x="1454515" y="237735"/>
                  </a:cubicBezTo>
                  <a:cubicBezTo>
                    <a:pt x="1524469" y="229657"/>
                    <a:pt x="1564326" y="225348"/>
                    <a:pt x="1641330" y="266281"/>
                  </a:cubicBezTo>
                  <a:cubicBezTo>
                    <a:pt x="1671426" y="282708"/>
                    <a:pt x="1700438" y="289440"/>
                    <a:pt x="1727823" y="296172"/>
                  </a:cubicBezTo>
                  <a:cubicBezTo>
                    <a:pt x="1775814" y="308559"/>
                    <a:pt x="1822450" y="319331"/>
                    <a:pt x="1868001" y="375344"/>
                  </a:cubicBezTo>
                  <a:cubicBezTo>
                    <a:pt x="1870713" y="379384"/>
                    <a:pt x="1872069" y="384769"/>
                    <a:pt x="1869357" y="390425"/>
                  </a:cubicBezTo>
                  <a:cubicBezTo>
                    <a:pt x="1869086" y="393118"/>
                    <a:pt x="1863664" y="395811"/>
                    <a:pt x="1858241" y="395811"/>
                  </a:cubicBezTo>
                  <a:close/>
                  <a:moveTo>
                    <a:pt x="333899" y="177684"/>
                  </a:moveTo>
                  <a:cubicBezTo>
                    <a:pt x="364267" y="177684"/>
                    <a:pt x="388941" y="153178"/>
                    <a:pt x="388941" y="123017"/>
                  </a:cubicBezTo>
                  <a:cubicBezTo>
                    <a:pt x="388941" y="92857"/>
                    <a:pt x="364267" y="68351"/>
                    <a:pt x="333899" y="68351"/>
                  </a:cubicBezTo>
                  <a:cubicBezTo>
                    <a:pt x="303532" y="68351"/>
                    <a:pt x="278859" y="92857"/>
                    <a:pt x="278859" y="123017"/>
                  </a:cubicBezTo>
                  <a:cubicBezTo>
                    <a:pt x="278859" y="153178"/>
                    <a:pt x="303532" y="177684"/>
                    <a:pt x="333899" y="177684"/>
                  </a:cubicBezTo>
                  <a:close/>
                  <a:moveTo>
                    <a:pt x="1365039" y="123017"/>
                  </a:moveTo>
                  <a:cubicBezTo>
                    <a:pt x="1381037" y="123017"/>
                    <a:pt x="1393780" y="110091"/>
                    <a:pt x="1393780" y="94471"/>
                  </a:cubicBezTo>
                  <a:cubicBezTo>
                    <a:pt x="1393780" y="78583"/>
                    <a:pt x="1380766" y="65927"/>
                    <a:pt x="1365039" y="65927"/>
                  </a:cubicBezTo>
                  <a:cubicBezTo>
                    <a:pt x="1349043" y="65927"/>
                    <a:pt x="1336299" y="78853"/>
                    <a:pt x="1336299" y="94471"/>
                  </a:cubicBezTo>
                  <a:cubicBezTo>
                    <a:pt x="1336299" y="110361"/>
                    <a:pt x="1349313" y="123017"/>
                    <a:pt x="1365039" y="123017"/>
                  </a:cubicBezTo>
                  <a:close/>
                  <a:moveTo>
                    <a:pt x="640015" y="97164"/>
                  </a:moveTo>
                  <a:cubicBezTo>
                    <a:pt x="661977" y="97164"/>
                    <a:pt x="679872" y="79392"/>
                    <a:pt x="679872" y="57579"/>
                  </a:cubicBezTo>
                  <a:cubicBezTo>
                    <a:pt x="679872" y="35766"/>
                    <a:pt x="661977" y="17992"/>
                    <a:pt x="640015" y="17992"/>
                  </a:cubicBezTo>
                  <a:cubicBezTo>
                    <a:pt x="640015" y="17992"/>
                    <a:pt x="640015" y="17992"/>
                    <a:pt x="640015" y="17992"/>
                  </a:cubicBezTo>
                  <a:cubicBezTo>
                    <a:pt x="618053" y="17992"/>
                    <a:pt x="600158" y="35766"/>
                    <a:pt x="600158" y="57579"/>
                  </a:cubicBezTo>
                  <a:cubicBezTo>
                    <a:pt x="600158" y="79392"/>
                    <a:pt x="618053" y="97164"/>
                    <a:pt x="640015" y="97164"/>
                  </a:cubicBezTo>
                  <a:close/>
                  <a:moveTo>
                    <a:pt x="1189342" y="143483"/>
                  </a:moveTo>
                  <a:cubicBezTo>
                    <a:pt x="1176870" y="143483"/>
                    <a:pt x="1163313" y="136751"/>
                    <a:pt x="1154907" y="125709"/>
                  </a:cubicBezTo>
                  <a:cubicBezTo>
                    <a:pt x="1142435" y="107936"/>
                    <a:pt x="1146773" y="82085"/>
                    <a:pt x="1166024" y="69697"/>
                  </a:cubicBezTo>
                  <a:lnTo>
                    <a:pt x="1256584" y="9644"/>
                  </a:lnTo>
                  <a:cubicBezTo>
                    <a:pt x="1274479" y="-2742"/>
                    <a:pt x="1300508" y="1565"/>
                    <a:pt x="1312981" y="20685"/>
                  </a:cubicBezTo>
                  <a:cubicBezTo>
                    <a:pt x="1325454" y="38459"/>
                    <a:pt x="1321115" y="64311"/>
                    <a:pt x="1301864" y="76699"/>
                  </a:cubicBezTo>
                  <a:lnTo>
                    <a:pt x="1211304" y="136751"/>
                  </a:lnTo>
                  <a:cubicBezTo>
                    <a:pt x="1204526" y="140790"/>
                    <a:pt x="1196120" y="143483"/>
                    <a:pt x="1189342" y="143483"/>
                  </a:cubicBezTo>
                  <a:close/>
                </a:path>
              </a:pathLst>
            </a:custGeom>
            <a:solidFill>
              <a:srgbClr val="191919"/>
            </a:solidFill>
            <a:ln w="2701" cap="flat">
              <a:noFill/>
              <a:prstDash val="solid"/>
              <a:miter/>
            </a:ln>
          </p:spPr>
          <p:txBody>
            <a:bodyPr rtlCol="0" anchor="ctr"/>
            <a:lstStyle/>
            <a:p>
              <a:endParaRPr lang="fr-FR"/>
            </a:p>
          </p:txBody>
        </p:sp>
      </p:grpSp>
      <p:sp>
        <p:nvSpPr>
          <p:cNvPr id="4889" name="Forme libre 4888">
            <a:extLst>
              <a:ext uri="{FF2B5EF4-FFF2-40B4-BE49-F238E27FC236}">
                <a16:creationId xmlns:a16="http://schemas.microsoft.com/office/drawing/2014/main" id="{90986E0E-6033-902F-24DB-61FE7E159290}"/>
              </a:ext>
            </a:extLst>
          </p:cNvPr>
          <p:cNvSpPr/>
          <p:nvPr userDrawn="1"/>
        </p:nvSpPr>
        <p:spPr>
          <a:xfrm>
            <a:off x="9532761" y="4515813"/>
            <a:ext cx="2046187" cy="625110"/>
          </a:xfrm>
          <a:custGeom>
            <a:avLst/>
            <a:gdLst>
              <a:gd name="connsiteX0" fmla="*/ 1942128 w 2046187"/>
              <a:gd name="connsiteY0" fmla="*/ 438501 h 625110"/>
              <a:gd name="connsiteX1" fmla="*/ 1942128 w 2046187"/>
              <a:gd name="connsiteY1" fmla="*/ 462541 h 625110"/>
              <a:gd name="connsiteX2" fmla="*/ 1888131 w 2046187"/>
              <a:gd name="connsiteY2" fmla="*/ 462541 h 625110"/>
              <a:gd name="connsiteX3" fmla="*/ 1888131 w 2046187"/>
              <a:gd name="connsiteY3" fmla="*/ 376383 h 625110"/>
              <a:gd name="connsiteX4" fmla="*/ 1780136 w 2046187"/>
              <a:gd name="connsiteY4" fmla="*/ 376383 h 625110"/>
              <a:gd name="connsiteX5" fmla="*/ 1780136 w 2046187"/>
              <a:gd name="connsiteY5" fmla="*/ 210074 h 625110"/>
              <a:gd name="connsiteX6" fmla="*/ 1686119 w 2046187"/>
              <a:gd name="connsiteY6" fmla="*/ 210074 h 625110"/>
              <a:gd name="connsiteX7" fmla="*/ 1686119 w 2046187"/>
              <a:gd name="connsiteY7" fmla="*/ 224109 h 625110"/>
              <a:gd name="connsiteX8" fmla="*/ 1660110 w 2046187"/>
              <a:gd name="connsiteY8" fmla="*/ 224109 h 625110"/>
              <a:gd name="connsiteX9" fmla="*/ 1660110 w 2046187"/>
              <a:gd name="connsiteY9" fmla="*/ 310268 h 625110"/>
              <a:gd name="connsiteX10" fmla="*/ 1584091 w 2046187"/>
              <a:gd name="connsiteY10" fmla="*/ 310268 h 625110"/>
              <a:gd name="connsiteX11" fmla="*/ 1584091 w 2046187"/>
              <a:gd name="connsiteY11" fmla="*/ 464556 h 625110"/>
              <a:gd name="connsiteX12" fmla="*/ 1530094 w 2046187"/>
              <a:gd name="connsiteY12" fmla="*/ 464556 h 625110"/>
              <a:gd name="connsiteX13" fmla="*/ 1530094 w 2046187"/>
              <a:gd name="connsiteY13" fmla="*/ 388402 h 625110"/>
              <a:gd name="connsiteX14" fmla="*/ 1512096 w 2046187"/>
              <a:gd name="connsiteY14" fmla="*/ 388402 h 625110"/>
              <a:gd name="connsiteX15" fmla="*/ 1512096 w 2046187"/>
              <a:gd name="connsiteY15" fmla="*/ 224109 h 625110"/>
              <a:gd name="connsiteX16" fmla="*/ 1491147 w 2046187"/>
              <a:gd name="connsiteY16" fmla="*/ 167095 h 625110"/>
              <a:gd name="connsiteX17" fmla="*/ 1479081 w 2046187"/>
              <a:gd name="connsiteY17" fmla="*/ 155141 h 625110"/>
              <a:gd name="connsiteX18" fmla="*/ 1479081 w 2046187"/>
              <a:gd name="connsiteY18" fmla="*/ 121899 h 625110"/>
              <a:gd name="connsiteX19" fmla="*/ 1458065 w 2046187"/>
              <a:gd name="connsiteY19" fmla="*/ 77812 h 625110"/>
              <a:gd name="connsiteX20" fmla="*/ 1435072 w 2046187"/>
              <a:gd name="connsiteY20" fmla="*/ 121899 h 625110"/>
              <a:gd name="connsiteX21" fmla="*/ 1435072 w 2046187"/>
              <a:gd name="connsiteY21" fmla="*/ 155141 h 625110"/>
              <a:gd name="connsiteX22" fmla="*/ 1423005 w 2046187"/>
              <a:gd name="connsiteY22" fmla="*/ 167095 h 625110"/>
              <a:gd name="connsiteX23" fmla="*/ 1402057 w 2046187"/>
              <a:gd name="connsiteY23" fmla="*/ 224109 h 625110"/>
              <a:gd name="connsiteX24" fmla="*/ 1402057 w 2046187"/>
              <a:gd name="connsiteY24" fmla="*/ 272192 h 625110"/>
              <a:gd name="connsiteX25" fmla="*/ 1262054 w 2046187"/>
              <a:gd name="connsiteY25" fmla="*/ 272192 h 625110"/>
              <a:gd name="connsiteX26" fmla="*/ 1262054 w 2046187"/>
              <a:gd name="connsiteY26" fmla="*/ 342334 h 625110"/>
              <a:gd name="connsiteX27" fmla="*/ 1238055 w 2046187"/>
              <a:gd name="connsiteY27" fmla="*/ 342334 h 625110"/>
              <a:gd name="connsiteX28" fmla="*/ 1238055 w 2046187"/>
              <a:gd name="connsiteY28" fmla="*/ 95876 h 625110"/>
              <a:gd name="connsiteX29" fmla="*/ 1132038 w 2046187"/>
              <a:gd name="connsiteY29" fmla="*/ 95876 h 625110"/>
              <a:gd name="connsiteX30" fmla="*/ 1132038 w 2046187"/>
              <a:gd name="connsiteY30" fmla="*/ 222095 h 625110"/>
              <a:gd name="connsiteX31" fmla="*/ 1042043 w 2046187"/>
              <a:gd name="connsiteY31" fmla="*/ 222095 h 625110"/>
              <a:gd name="connsiteX32" fmla="*/ 1042043 w 2046187"/>
              <a:gd name="connsiteY32" fmla="*/ 342334 h 625110"/>
              <a:gd name="connsiteX33" fmla="*/ 990024 w 2046187"/>
              <a:gd name="connsiteY33" fmla="*/ 342334 h 625110"/>
              <a:gd name="connsiteX34" fmla="*/ 990024 w 2046187"/>
              <a:gd name="connsiteY34" fmla="*/ 306273 h 625110"/>
              <a:gd name="connsiteX35" fmla="*/ 968036 w 2046187"/>
              <a:gd name="connsiteY35" fmla="*/ 306273 h 625110"/>
              <a:gd name="connsiteX36" fmla="*/ 968036 w 2046187"/>
              <a:gd name="connsiteY36" fmla="*/ -24331 h 625110"/>
              <a:gd name="connsiteX37" fmla="*/ 946049 w 2046187"/>
              <a:gd name="connsiteY37" fmla="*/ -24331 h 625110"/>
              <a:gd name="connsiteX38" fmla="*/ 946049 w 2046187"/>
              <a:gd name="connsiteY38" fmla="*/ -34337 h 625110"/>
              <a:gd name="connsiteX39" fmla="*/ 864064 w 2046187"/>
              <a:gd name="connsiteY39" fmla="*/ -34337 h 625110"/>
              <a:gd name="connsiteX40" fmla="*/ 864064 w 2046187"/>
              <a:gd name="connsiteY40" fmla="*/ -24331 h 625110"/>
              <a:gd name="connsiteX41" fmla="*/ 842077 w 2046187"/>
              <a:gd name="connsiteY41" fmla="*/ -24331 h 625110"/>
              <a:gd name="connsiteX42" fmla="*/ 842077 w 2046187"/>
              <a:gd name="connsiteY42" fmla="*/ 111927 h 625110"/>
              <a:gd name="connsiteX43" fmla="*/ 820089 w 2046187"/>
              <a:gd name="connsiteY43" fmla="*/ 111927 h 625110"/>
              <a:gd name="connsiteX44" fmla="*/ 820089 w 2046187"/>
              <a:gd name="connsiteY44" fmla="*/ 402472 h 625110"/>
              <a:gd name="connsiteX45" fmla="*/ 796090 w 2046187"/>
              <a:gd name="connsiteY45" fmla="*/ 402472 h 625110"/>
              <a:gd name="connsiteX46" fmla="*/ 796090 w 2046187"/>
              <a:gd name="connsiteY46" fmla="*/ 270210 h 625110"/>
              <a:gd name="connsiteX47" fmla="*/ 776081 w 2046187"/>
              <a:gd name="connsiteY47" fmla="*/ 270210 h 625110"/>
              <a:gd name="connsiteX48" fmla="*/ 776081 w 2046187"/>
              <a:gd name="connsiteY48" fmla="*/ 208092 h 625110"/>
              <a:gd name="connsiteX49" fmla="*/ 698085 w 2046187"/>
              <a:gd name="connsiteY49" fmla="*/ 208092 h 625110"/>
              <a:gd name="connsiteX50" fmla="*/ 698085 w 2046187"/>
              <a:gd name="connsiteY50" fmla="*/ 270210 h 625110"/>
              <a:gd name="connsiteX51" fmla="*/ 630078 w 2046187"/>
              <a:gd name="connsiteY51" fmla="*/ 270210 h 625110"/>
              <a:gd name="connsiteX52" fmla="*/ 630078 w 2046187"/>
              <a:gd name="connsiteY52" fmla="*/ 358385 h 625110"/>
              <a:gd name="connsiteX53" fmla="*/ 536060 w 2046187"/>
              <a:gd name="connsiteY53" fmla="*/ 358385 h 625110"/>
              <a:gd name="connsiteX54" fmla="*/ 536060 w 2046187"/>
              <a:gd name="connsiteY54" fmla="*/ 290257 h 625110"/>
              <a:gd name="connsiteX55" fmla="*/ 484041 w 2046187"/>
              <a:gd name="connsiteY55" fmla="*/ 290257 h 625110"/>
              <a:gd name="connsiteX56" fmla="*/ 484041 w 2046187"/>
              <a:gd name="connsiteY56" fmla="*/ 358385 h 625110"/>
              <a:gd name="connsiteX57" fmla="*/ 440032 w 2046187"/>
              <a:gd name="connsiteY57" fmla="*/ 358385 h 625110"/>
              <a:gd name="connsiteX58" fmla="*/ 440032 w 2046187"/>
              <a:gd name="connsiteY58" fmla="*/ 398443 h 625110"/>
              <a:gd name="connsiteX59" fmla="*/ 402023 w 2046187"/>
              <a:gd name="connsiteY59" fmla="*/ 398443 h 625110"/>
              <a:gd name="connsiteX60" fmla="*/ 402023 w 2046187"/>
              <a:gd name="connsiteY60" fmla="*/ 454550 h 625110"/>
              <a:gd name="connsiteX61" fmla="*/ 370014 w 2046187"/>
              <a:gd name="connsiteY61" fmla="*/ 454550 h 625110"/>
              <a:gd name="connsiteX62" fmla="*/ 370014 w 2046187"/>
              <a:gd name="connsiteY62" fmla="*/ 322289 h 625110"/>
              <a:gd name="connsiteX63" fmla="*/ 354026 w 2046187"/>
              <a:gd name="connsiteY63" fmla="*/ 322289 h 625110"/>
              <a:gd name="connsiteX64" fmla="*/ 354026 w 2046187"/>
              <a:gd name="connsiteY64" fmla="*/ 306273 h 625110"/>
              <a:gd name="connsiteX65" fmla="*/ 302006 w 2046187"/>
              <a:gd name="connsiteY65" fmla="*/ 306273 h 625110"/>
              <a:gd name="connsiteX66" fmla="*/ 302006 w 2046187"/>
              <a:gd name="connsiteY66" fmla="*/ 322289 h 625110"/>
              <a:gd name="connsiteX67" fmla="*/ 287996 w 2046187"/>
              <a:gd name="connsiteY67" fmla="*/ 322289 h 625110"/>
              <a:gd name="connsiteX68" fmla="*/ 287996 w 2046187"/>
              <a:gd name="connsiteY68" fmla="*/ 512638 h 625110"/>
              <a:gd name="connsiteX69" fmla="*/ 266008 w 2046187"/>
              <a:gd name="connsiteY69" fmla="*/ 512638 h 625110"/>
              <a:gd name="connsiteX70" fmla="*/ 266008 w 2046187"/>
              <a:gd name="connsiteY70" fmla="*/ 416473 h 625110"/>
              <a:gd name="connsiteX71" fmla="*/ 244020 w 2046187"/>
              <a:gd name="connsiteY71" fmla="*/ 416473 h 625110"/>
              <a:gd name="connsiteX72" fmla="*/ 244020 w 2046187"/>
              <a:gd name="connsiteY72" fmla="*/ 384407 h 625110"/>
              <a:gd name="connsiteX73" fmla="*/ 102006 w 2046187"/>
              <a:gd name="connsiteY73" fmla="*/ 384407 h 625110"/>
              <a:gd name="connsiteX74" fmla="*/ 102006 w 2046187"/>
              <a:gd name="connsiteY74" fmla="*/ 418454 h 625110"/>
              <a:gd name="connsiteX75" fmla="*/ 19988 w 2046187"/>
              <a:gd name="connsiteY75" fmla="*/ 418454 h 625110"/>
              <a:gd name="connsiteX76" fmla="*/ 19988 w 2046187"/>
              <a:gd name="connsiteY76" fmla="*/ 476577 h 625110"/>
              <a:gd name="connsiteX77" fmla="*/ -24020 w 2046187"/>
              <a:gd name="connsiteY77" fmla="*/ 476577 h 625110"/>
              <a:gd name="connsiteX78" fmla="*/ -24020 w 2046187"/>
              <a:gd name="connsiteY78" fmla="*/ 590774 h 625110"/>
              <a:gd name="connsiteX79" fmla="*/ 2022168 w 2046187"/>
              <a:gd name="connsiteY79" fmla="*/ 590774 h 625110"/>
              <a:gd name="connsiteX80" fmla="*/ 2022168 w 2046187"/>
              <a:gd name="connsiteY80" fmla="*/ 438501 h 625110"/>
              <a:gd name="connsiteX81" fmla="*/ 1942128 w 2046187"/>
              <a:gd name="connsiteY81" fmla="*/ 438501 h 62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2046187" h="625110">
                <a:moveTo>
                  <a:pt x="1942128" y="438501"/>
                </a:moveTo>
                <a:lnTo>
                  <a:pt x="1942128" y="462541"/>
                </a:lnTo>
                <a:lnTo>
                  <a:pt x="1888131" y="462541"/>
                </a:lnTo>
                <a:lnTo>
                  <a:pt x="1888131" y="376383"/>
                </a:lnTo>
                <a:lnTo>
                  <a:pt x="1780136" y="376383"/>
                </a:lnTo>
                <a:lnTo>
                  <a:pt x="1780136" y="210074"/>
                </a:lnTo>
                <a:lnTo>
                  <a:pt x="1686119" y="210074"/>
                </a:lnTo>
                <a:lnTo>
                  <a:pt x="1686119" y="224109"/>
                </a:lnTo>
                <a:lnTo>
                  <a:pt x="1660110" y="224109"/>
                </a:lnTo>
                <a:lnTo>
                  <a:pt x="1660110" y="310268"/>
                </a:lnTo>
                <a:lnTo>
                  <a:pt x="1584091" y="310268"/>
                </a:lnTo>
                <a:lnTo>
                  <a:pt x="1584091" y="464556"/>
                </a:lnTo>
                <a:lnTo>
                  <a:pt x="1530094" y="464556"/>
                </a:lnTo>
                <a:lnTo>
                  <a:pt x="1530094" y="388402"/>
                </a:lnTo>
                <a:lnTo>
                  <a:pt x="1512096" y="388402"/>
                </a:lnTo>
                <a:lnTo>
                  <a:pt x="1512096" y="224109"/>
                </a:lnTo>
                <a:lnTo>
                  <a:pt x="1491147" y="167095"/>
                </a:lnTo>
                <a:cubicBezTo>
                  <a:pt x="1489103" y="161520"/>
                  <a:pt x="1484678" y="157155"/>
                  <a:pt x="1479081" y="155141"/>
                </a:cubicBezTo>
                <a:lnTo>
                  <a:pt x="1479081" y="121899"/>
                </a:lnTo>
                <a:lnTo>
                  <a:pt x="1458065" y="77812"/>
                </a:lnTo>
                <a:lnTo>
                  <a:pt x="1435072" y="121899"/>
                </a:lnTo>
                <a:lnTo>
                  <a:pt x="1435072" y="155141"/>
                </a:lnTo>
                <a:cubicBezTo>
                  <a:pt x="1429475" y="157122"/>
                  <a:pt x="1425050" y="161487"/>
                  <a:pt x="1423005" y="167095"/>
                </a:cubicBezTo>
                <a:lnTo>
                  <a:pt x="1402057" y="224109"/>
                </a:lnTo>
                <a:lnTo>
                  <a:pt x="1402057" y="272192"/>
                </a:lnTo>
                <a:lnTo>
                  <a:pt x="1262054" y="272192"/>
                </a:lnTo>
                <a:lnTo>
                  <a:pt x="1262054" y="342334"/>
                </a:lnTo>
                <a:lnTo>
                  <a:pt x="1238055" y="342334"/>
                </a:lnTo>
                <a:lnTo>
                  <a:pt x="1238055" y="95876"/>
                </a:lnTo>
                <a:lnTo>
                  <a:pt x="1132038" y="95876"/>
                </a:lnTo>
                <a:lnTo>
                  <a:pt x="1132038" y="222095"/>
                </a:lnTo>
                <a:lnTo>
                  <a:pt x="1042043" y="222095"/>
                </a:lnTo>
                <a:lnTo>
                  <a:pt x="1042043" y="342334"/>
                </a:lnTo>
                <a:lnTo>
                  <a:pt x="990024" y="342334"/>
                </a:lnTo>
                <a:lnTo>
                  <a:pt x="990024" y="306273"/>
                </a:lnTo>
                <a:lnTo>
                  <a:pt x="968036" y="306273"/>
                </a:lnTo>
                <a:lnTo>
                  <a:pt x="968036" y="-24331"/>
                </a:lnTo>
                <a:lnTo>
                  <a:pt x="946049" y="-24331"/>
                </a:lnTo>
                <a:lnTo>
                  <a:pt x="946049" y="-34337"/>
                </a:lnTo>
                <a:lnTo>
                  <a:pt x="864064" y="-34337"/>
                </a:lnTo>
                <a:lnTo>
                  <a:pt x="864064" y="-24331"/>
                </a:lnTo>
                <a:lnTo>
                  <a:pt x="842077" y="-24331"/>
                </a:lnTo>
                <a:lnTo>
                  <a:pt x="842077" y="111927"/>
                </a:lnTo>
                <a:lnTo>
                  <a:pt x="820089" y="111927"/>
                </a:lnTo>
                <a:lnTo>
                  <a:pt x="820089" y="402472"/>
                </a:lnTo>
                <a:lnTo>
                  <a:pt x="796090" y="402472"/>
                </a:lnTo>
                <a:lnTo>
                  <a:pt x="796090" y="270210"/>
                </a:lnTo>
                <a:lnTo>
                  <a:pt x="776081" y="270210"/>
                </a:lnTo>
                <a:lnTo>
                  <a:pt x="776081" y="208092"/>
                </a:lnTo>
                <a:lnTo>
                  <a:pt x="698085" y="208092"/>
                </a:lnTo>
                <a:lnTo>
                  <a:pt x="698085" y="270210"/>
                </a:lnTo>
                <a:lnTo>
                  <a:pt x="630078" y="270210"/>
                </a:lnTo>
                <a:lnTo>
                  <a:pt x="630078" y="358385"/>
                </a:lnTo>
                <a:lnTo>
                  <a:pt x="536060" y="358385"/>
                </a:lnTo>
                <a:lnTo>
                  <a:pt x="536060" y="290257"/>
                </a:lnTo>
                <a:lnTo>
                  <a:pt x="484041" y="290257"/>
                </a:lnTo>
                <a:lnTo>
                  <a:pt x="484041" y="358385"/>
                </a:lnTo>
                <a:lnTo>
                  <a:pt x="440032" y="358385"/>
                </a:lnTo>
                <a:lnTo>
                  <a:pt x="440032" y="398443"/>
                </a:lnTo>
                <a:lnTo>
                  <a:pt x="402023" y="398443"/>
                </a:lnTo>
                <a:lnTo>
                  <a:pt x="402023" y="454550"/>
                </a:lnTo>
                <a:lnTo>
                  <a:pt x="370014" y="454550"/>
                </a:lnTo>
                <a:lnTo>
                  <a:pt x="370014" y="322289"/>
                </a:lnTo>
                <a:lnTo>
                  <a:pt x="354026" y="322289"/>
                </a:lnTo>
                <a:lnTo>
                  <a:pt x="354026" y="306273"/>
                </a:lnTo>
                <a:lnTo>
                  <a:pt x="302006" y="306273"/>
                </a:lnTo>
                <a:lnTo>
                  <a:pt x="302006" y="322289"/>
                </a:lnTo>
                <a:lnTo>
                  <a:pt x="287996" y="322289"/>
                </a:lnTo>
                <a:lnTo>
                  <a:pt x="287996" y="512638"/>
                </a:lnTo>
                <a:lnTo>
                  <a:pt x="266008" y="512638"/>
                </a:lnTo>
                <a:lnTo>
                  <a:pt x="266008" y="416473"/>
                </a:lnTo>
                <a:lnTo>
                  <a:pt x="244020" y="416473"/>
                </a:lnTo>
                <a:lnTo>
                  <a:pt x="244020" y="384407"/>
                </a:lnTo>
                <a:lnTo>
                  <a:pt x="102006" y="384407"/>
                </a:lnTo>
                <a:lnTo>
                  <a:pt x="102006" y="418454"/>
                </a:lnTo>
                <a:lnTo>
                  <a:pt x="19988" y="418454"/>
                </a:lnTo>
                <a:lnTo>
                  <a:pt x="19988" y="476577"/>
                </a:lnTo>
                <a:lnTo>
                  <a:pt x="-24020" y="476577"/>
                </a:lnTo>
                <a:lnTo>
                  <a:pt x="-24020" y="590774"/>
                </a:lnTo>
                <a:lnTo>
                  <a:pt x="2022168" y="590774"/>
                </a:lnTo>
                <a:lnTo>
                  <a:pt x="2022168" y="438501"/>
                </a:lnTo>
                <a:lnTo>
                  <a:pt x="1942128" y="438501"/>
                </a:lnTo>
                <a:close/>
              </a:path>
            </a:pathLst>
          </a:custGeom>
          <a:solidFill>
            <a:srgbClr val="191919"/>
          </a:solidFill>
          <a:ln w="335" cap="flat">
            <a:noFill/>
            <a:prstDash val="solid"/>
            <a:miter/>
          </a:ln>
        </p:spPr>
        <p:txBody>
          <a:bodyPr rtlCol="0" anchor="ctr"/>
          <a:lstStyle/>
          <a:p>
            <a:endParaRPr lang="fr-FR"/>
          </a:p>
        </p:txBody>
      </p:sp>
      <p:grpSp>
        <p:nvGrpSpPr>
          <p:cNvPr id="4890" name="Graphique 2">
            <a:extLst>
              <a:ext uri="{FF2B5EF4-FFF2-40B4-BE49-F238E27FC236}">
                <a16:creationId xmlns:a16="http://schemas.microsoft.com/office/drawing/2014/main" id="{70D64F64-13BC-FC28-F69C-CBD3296B1AB9}"/>
              </a:ext>
            </a:extLst>
          </p:cNvPr>
          <p:cNvGrpSpPr/>
          <p:nvPr userDrawn="1"/>
        </p:nvGrpSpPr>
        <p:grpSpPr>
          <a:xfrm>
            <a:off x="1939759" y="6143984"/>
            <a:ext cx="433117" cy="410025"/>
            <a:chOff x="2249446" y="18051798"/>
            <a:chExt cx="433117" cy="410025"/>
          </a:xfrm>
        </p:grpSpPr>
        <p:sp>
          <p:nvSpPr>
            <p:cNvPr id="4891" name="Forme libre 4890">
              <a:extLst>
                <a:ext uri="{FF2B5EF4-FFF2-40B4-BE49-F238E27FC236}">
                  <a16:creationId xmlns:a16="http://schemas.microsoft.com/office/drawing/2014/main" id="{F779BA6E-42F4-3E43-35FD-423BDAB77574}"/>
                </a:ext>
              </a:extLst>
            </p:cNvPr>
            <p:cNvSpPr/>
            <p:nvPr/>
          </p:nvSpPr>
          <p:spPr>
            <a:xfrm>
              <a:off x="2250571" y="18053174"/>
              <a:ext cx="430839" cy="407473"/>
            </a:xfrm>
            <a:custGeom>
              <a:avLst/>
              <a:gdLst>
                <a:gd name="connsiteX0" fmla="*/ -1479 w 430839"/>
                <a:gd name="connsiteY0" fmla="*/ 270231 h 407473"/>
                <a:gd name="connsiteX1" fmla="*/ 13680 w 430839"/>
                <a:gd name="connsiteY1" fmla="*/ 329040 h 407473"/>
                <a:gd name="connsiteX2" fmla="*/ 158627 w 430839"/>
                <a:gd name="connsiteY2" fmla="*/ 364929 h 407473"/>
                <a:gd name="connsiteX3" fmla="*/ 179125 w 430839"/>
                <a:gd name="connsiteY3" fmla="*/ 358349 h 407473"/>
                <a:gd name="connsiteX4" fmla="*/ 179125 w 430839"/>
                <a:gd name="connsiteY4" fmla="*/ 358349 h 407473"/>
                <a:gd name="connsiteX5" fmla="*/ 179157 w 430839"/>
                <a:gd name="connsiteY5" fmla="*/ 358349 h 407473"/>
                <a:gd name="connsiteX6" fmla="*/ 234708 w 430839"/>
                <a:gd name="connsiteY6" fmla="*/ 308632 h 407473"/>
                <a:gd name="connsiteX7" fmla="*/ 410800 w 430839"/>
                <a:gd name="connsiteY7" fmla="*/ 106139 h 407473"/>
                <a:gd name="connsiteX8" fmla="*/ 423766 w 430839"/>
                <a:gd name="connsiteY8" fmla="*/ 24347 h 407473"/>
                <a:gd name="connsiteX9" fmla="*/ 145630 w 430839"/>
                <a:gd name="connsiteY9" fmla="*/ -15166 h 407473"/>
                <a:gd name="connsiteX10" fmla="*/ -1479 w 430839"/>
                <a:gd name="connsiteY10" fmla="*/ 270231 h 407473"/>
                <a:gd name="connsiteX11" fmla="*/ 177854 w 430839"/>
                <a:gd name="connsiteY11" fmla="*/ 358889 h 407473"/>
                <a:gd name="connsiteX12" fmla="*/ 177981 w 430839"/>
                <a:gd name="connsiteY12" fmla="*/ 358826 h 407473"/>
                <a:gd name="connsiteX13" fmla="*/ 177854 w 430839"/>
                <a:gd name="connsiteY13" fmla="*/ 358889 h 407473"/>
                <a:gd name="connsiteX14" fmla="*/ 176647 w 430839"/>
                <a:gd name="connsiteY14" fmla="*/ 359270 h 407473"/>
                <a:gd name="connsiteX15" fmla="*/ 176837 w 430839"/>
                <a:gd name="connsiteY15" fmla="*/ 359239 h 407473"/>
                <a:gd name="connsiteX16" fmla="*/ 176647 w 430839"/>
                <a:gd name="connsiteY16" fmla="*/ 359270 h 407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0839" h="407473">
                  <a:moveTo>
                    <a:pt x="-1479" y="270231"/>
                  </a:moveTo>
                  <a:cubicBezTo>
                    <a:pt x="-3545" y="290322"/>
                    <a:pt x="-2750" y="317183"/>
                    <a:pt x="13680" y="329040"/>
                  </a:cubicBezTo>
                  <a:cubicBezTo>
                    <a:pt x="54930" y="350624"/>
                    <a:pt x="111911" y="364039"/>
                    <a:pt x="158627" y="364929"/>
                  </a:cubicBezTo>
                  <a:cubicBezTo>
                    <a:pt x="162282" y="364389"/>
                    <a:pt x="168988" y="365216"/>
                    <a:pt x="179125" y="358349"/>
                  </a:cubicBezTo>
                  <a:lnTo>
                    <a:pt x="179125" y="358349"/>
                  </a:lnTo>
                  <a:cubicBezTo>
                    <a:pt x="179125" y="358349"/>
                    <a:pt x="179125" y="358349"/>
                    <a:pt x="179157" y="358349"/>
                  </a:cubicBezTo>
                  <a:cubicBezTo>
                    <a:pt x="185195" y="355170"/>
                    <a:pt x="233215" y="310222"/>
                    <a:pt x="234708" y="308632"/>
                  </a:cubicBezTo>
                  <a:cubicBezTo>
                    <a:pt x="305513" y="240128"/>
                    <a:pt x="381976" y="150833"/>
                    <a:pt x="410800" y="106139"/>
                  </a:cubicBezTo>
                  <a:cubicBezTo>
                    <a:pt x="425959" y="82647"/>
                    <a:pt x="434444" y="50063"/>
                    <a:pt x="423766" y="24347"/>
                  </a:cubicBezTo>
                  <a:cubicBezTo>
                    <a:pt x="393257" y="-48958"/>
                    <a:pt x="187388" y="-61832"/>
                    <a:pt x="145630" y="-15166"/>
                  </a:cubicBezTo>
                  <a:cubicBezTo>
                    <a:pt x="75841" y="62874"/>
                    <a:pt x="7070" y="186087"/>
                    <a:pt x="-1479" y="270231"/>
                  </a:cubicBezTo>
                  <a:moveTo>
                    <a:pt x="177854" y="358889"/>
                  </a:moveTo>
                  <a:cubicBezTo>
                    <a:pt x="177886" y="358858"/>
                    <a:pt x="177950" y="358858"/>
                    <a:pt x="177981" y="358826"/>
                  </a:cubicBezTo>
                  <a:cubicBezTo>
                    <a:pt x="177950" y="358858"/>
                    <a:pt x="177886" y="358889"/>
                    <a:pt x="177854" y="358889"/>
                  </a:cubicBezTo>
                  <a:close/>
                  <a:moveTo>
                    <a:pt x="176647" y="359270"/>
                  </a:moveTo>
                  <a:cubicBezTo>
                    <a:pt x="176710" y="359239"/>
                    <a:pt x="176774" y="359239"/>
                    <a:pt x="176837" y="359239"/>
                  </a:cubicBezTo>
                  <a:cubicBezTo>
                    <a:pt x="176774" y="359239"/>
                    <a:pt x="176710" y="359239"/>
                    <a:pt x="176647" y="359270"/>
                  </a:cubicBezTo>
                  <a:close/>
                </a:path>
              </a:pathLst>
            </a:custGeom>
            <a:solidFill>
              <a:srgbClr val="FFFFFF"/>
            </a:solidFill>
            <a:ln w="318" cap="flat">
              <a:noFill/>
              <a:prstDash val="solid"/>
              <a:miter/>
            </a:ln>
          </p:spPr>
          <p:txBody>
            <a:bodyPr rtlCol="0" anchor="ctr"/>
            <a:lstStyle/>
            <a:p>
              <a:endParaRPr lang="fr-FR"/>
            </a:p>
          </p:txBody>
        </p:sp>
        <p:sp>
          <p:nvSpPr>
            <p:cNvPr id="4892" name="Forme libre 4891">
              <a:extLst>
                <a:ext uri="{FF2B5EF4-FFF2-40B4-BE49-F238E27FC236}">
                  <a16:creationId xmlns:a16="http://schemas.microsoft.com/office/drawing/2014/main" id="{DE6F43D2-5264-E4A0-C907-E6E536872B53}"/>
                </a:ext>
              </a:extLst>
            </p:cNvPr>
            <p:cNvSpPr/>
            <p:nvPr/>
          </p:nvSpPr>
          <p:spPr>
            <a:xfrm>
              <a:off x="2253243" y="18393933"/>
              <a:ext cx="147891" cy="66365"/>
            </a:xfrm>
            <a:custGeom>
              <a:avLst/>
              <a:gdLst>
                <a:gd name="connsiteX0" fmla="*/ 81637 w 147891"/>
                <a:gd name="connsiteY0" fmla="*/ 6399 h 66365"/>
                <a:gd name="connsiteX1" fmla="*/ 145959 w 147891"/>
                <a:gd name="connsiteY1" fmla="*/ 23375 h 66365"/>
                <a:gd name="connsiteX2" fmla="*/ 89042 w 147891"/>
                <a:gd name="connsiteY2" fmla="*/ 15300 h 66365"/>
                <a:gd name="connsiteX3" fmla="*/ 11340 w 147891"/>
                <a:gd name="connsiteY3" fmla="*/ -12101 h 66365"/>
                <a:gd name="connsiteX4" fmla="*/ 4126 w 147891"/>
                <a:gd name="connsiteY4" fmla="*/ -19572 h 66365"/>
                <a:gd name="connsiteX5" fmla="*/ -1785 w 147891"/>
                <a:gd name="connsiteY5" fmla="*/ -32605 h 66365"/>
                <a:gd name="connsiteX6" fmla="*/ 18586 w 147891"/>
                <a:gd name="connsiteY6" fmla="*/ -30889 h 66365"/>
                <a:gd name="connsiteX7" fmla="*/ 81637 w 147891"/>
                <a:gd name="connsiteY7" fmla="*/ 6399 h 66365"/>
                <a:gd name="connsiteX8" fmla="*/ 81637 w 147891"/>
                <a:gd name="connsiteY8" fmla="*/ 6399 h 66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891" h="66365">
                  <a:moveTo>
                    <a:pt x="81637" y="6399"/>
                  </a:moveTo>
                  <a:cubicBezTo>
                    <a:pt x="113067" y="8657"/>
                    <a:pt x="128385" y="20545"/>
                    <a:pt x="145959" y="23375"/>
                  </a:cubicBezTo>
                  <a:cubicBezTo>
                    <a:pt x="128290" y="22421"/>
                    <a:pt x="109000" y="19750"/>
                    <a:pt x="89042" y="15300"/>
                  </a:cubicBezTo>
                  <a:cubicBezTo>
                    <a:pt x="59201" y="8624"/>
                    <a:pt x="32379" y="-1102"/>
                    <a:pt x="11340" y="-12101"/>
                  </a:cubicBezTo>
                  <a:cubicBezTo>
                    <a:pt x="8576" y="-14104"/>
                    <a:pt x="6160" y="-16615"/>
                    <a:pt x="4126" y="-19572"/>
                  </a:cubicBezTo>
                  <a:cubicBezTo>
                    <a:pt x="1584" y="-23227"/>
                    <a:pt x="-386" y="-27582"/>
                    <a:pt x="-1785" y="-32605"/>
                  </a:cubicBezTo>
                  <a:cubicBezTo>
                    <a:pt x="-3437" y="-44399"/>
                    <a:pt x="9179" y="-49008"/>
                    <a:pt x="18586" y="-30889"/>
                  </a:cubicBezTo>
                  <a:cubicBezTo>
                    <a:pt x="28438" y="-11910"/>
                    <a:pt x="37781" y="3220"/>
                    <a:pt x="81637" y="6399"/>
                  </a:cubicBezTo>
                  <a:lnTo>
                    <a:pt x="81637" y="6399"/>
                  </a:lnTo>
                  <a:close/>
                </a:path>
              </a:pathLst>
            </a:custGeom>
            <a:solidFill>
              <a:srgbClr val="1C1C1C"/>
            </a:solidFill>
            <a:ln w="318" cap="flat">
              <a:noFill/>
              <a:prstDash val="solid"/>
              <a:miter/>
            </a:ln>
          </p:spPr>
          <p:txBody>
            <a:bodyPr rtlCol="0" anchor="ctr"/>
            <a:lstStyle/>
            <a:p>
              <a:endParaRPr lang="fr-FR"/>
            </a:p>
          </p:txBody>
        </p:sp>
        <p:sp>
          <p:nvSpPr>
            <p:cNvPr id="4893" name="Forme libre 4892">
              <a:extLst>
                <a:ext uri="{FF2B5EF4-FFF2-40B4-BE49-F238E27FC236}">
                  <a16:creationId xmlns:a16="http://schemas.microsoft.com/office/drawing/2014/main" id="{22B527A8-517A-2BB1-5369-D69E2A2EA62C}"/>
                </a:ext>
              </a:extLst>
            </p:cNvPr>
            <p:cNvSpPr/>
            <p:nvPr/>
          </p:nvSpPr>
          <p:spPr>
            <a:xfrm>
              <a:off x="2252096" y="18392746"/>
              <a:ext cx="150188" cy="68665"/>
            </a:xfrm>
            <a:custGeom>
              <a:avLst/>
              <a:gdLst>
                <a:gd name="connsiteX0" fmla="*/ 147107 w 150188"/>
                <a:gd name="connsiteY0" fmla="*/ 25675 h 68665"/>
                <a:gd name="connsiteX1" fmla="*/ 147043 w 150188"/>
                <a:gd name="connsiteY1" fmla="*/ 25675 h 68665"/>
                <a:gd name="connsiteX2" fmla="*/ 89935 w 150188"/>
                <a:gd name="connsiteY2" fmla="*/ 17569 h 68665"/>
                <a:gd name="connsiteX3" fmla="*/ 11947 w 150188"/>
                <a:gd name="connsiteY3" fmla="*/ -9928 h 68665"/>
                <a:gd name="connsiteX4" fmla="*/ 11820 w 150188"/>
                <a:gd name="connsiteY4" fmla="*/ -10024 h 68665"/>
                <a:gd name="connsiteX5" fmla="*/ 4320 w 150188"/>
                <a:gd name="connsiteY5" fmla="*/ -17781 h 68665"/>
                <a:gd name="connsiteX6" fmla="*/ -1750 w 150188"/>
                <a:gd name="connsiteY6" fmla="*/ -31132 h 68665"/>
                <a:gd name="connsiteX7" fmla="*/ -1782 w 150188"/>
                <a:gd name="connsiteY7" fmla="*/ -31291 h 68665"/>
                <a:gd name="connsiteX8" fmla="*/ 3684 w 150188"/>
                <a:gd name="connsiteY8" fmla="*/ -42639 h 68665"/>
                <a:gd name="connsiteX9" fmla="*/ 20750 w 150188"/>
                <a:gd name="connsiteY9" fmla="*/ -30273 h 68665"/>
                <a:gd name="connsiteX10" fmla="*/ 82880 w 150188"/>
                <a:gd name="connsiteY10" fmla="*/ 6411 h 68665"/>
                <a:gd name="connsiteX11" fmla="*/ 127085 w 150188"/>
                <a:gd name="connsiteY11" fmla="*/ 17187 h 68665"/>
                <a:gd name="connsiteX12" fmla="*/ 147297 w 150188"/>
                <a:gd name="connsiteY12" fmla="*/ 23385 h 68665"/>
                <a:gd name="connsiteX13" fmla="*/ 148251 w 150188"/>
                <a:gd name="connsiteY13" fmla="*/ 24657 h 68665"/>
                <a:gd name="connsiteX14" fmla="*/ 147107 w 150188"/>
                <a:gd name="connsiteY14" fmla="*/ 25675 h 68665"/>
                <a:gd name="connsiteX15" fmla="*/ 13091 w 150188"/>
                <a:gd name="connsiteY15" fmla="*/ -11931 h 68665"/>
                <a:gd name="connsiteX16" fmla="*/ 90443 w 150188"/>
                <a:gd name="connsiteY16" fmla="*/ 15344 h 68665"/>
                <a:gd name="connsiteX17" fmla="*/ 134681 w 150188"/>
                <a:gd name="connsiteY17" fmla="*/ 22464 h 68665"/>
                <a:gd name="connsiteX18" fmla="*/ 126291 w 150188"/>
                <a:gd name="connsiteY18" fmla="*/ 19381 h 68665"/>
                <a:gd name="connsiteX19" fmla="*/ 82721 w 150188"/>
                <a:gd name="connsiteY19" fmla="*/ 8763 h 68665"/>
                <a:gd name="connsiteX20" fmla="*/ 18716 w 150188"/>
                <a:gd name="connsiteY20" fmla="*/ -29160 h 68665"/>
                <a:gd name="connsiteX21" fmla="*/ 4384 w 150188"/>
                <a:gd name="connsiteY21" fmla="*/ -40414 h 68665"/>
                <a:gd name="connsiteX22" fmla="*/ 506 w 150188"/>
                <a:gd name="connsiteY22" fmla="*/ -31672 h 68665"/>
                <a:gd name="connsiteX23" fmla="*/ 6227 w 150188"/>
                <a:gd name="connsiteY23" fmla="*/ -19052 h 68665"/>
                <a:gd name="connsiteX24" fmla="*/ 13091 w 150188"/>
                <a:gd name="connsiteY24" fmla="*/ -11931 h 68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0188" h="68665">
                  <a:moveTo>
                    <a:pt x="147107" y="25675"/>
                  </a:moveTo>
                  <a:lnTo>
                    <a:pt x="147043" y="25675"/>
                  </a:lnTo>
                  <a:cubicBezTo>
                    <a:pt x="128738" y="24657"/>
                    <a:pt x="109543" y="21955"/>
                    <a:pt x="89935" y="17569"/>
                  </a:cubicBezTo>
                  <a:cubicBezTo>
                    <a:pt x="60888" y="11083"/>
                    <a:pt x="33939" y="1547"/>
                    <a:pt x="11947" y="-9928"/>
                  </a:cubicBezTo>
                  <a:cubicBezTo>
                    <a:pt x="11884" y="-9960"/>
                    <a:pt x="11852" y="-9993"/>
                    <a:pt x="11820" y="-10024"/>
                  </a:cubicBezTo>
                  <a:cubicBezTo>
                    <a:pt x="8960" y="-12090"/>
                    <a:pt x="6449" y="-14696"/>
                    <a:pt x="4320" y="-17781"/>
                  </a:cubicBezTo>
                  <a:cubicBezTo>
                    <a:pt x="1746" y="-21500"/>
                    <a:pt x="-288" y="-25981"/>
                    <a:pt x="-1750" y="-31132"/>
                  </a:cubicBezTo>
                  <a:cubicBezTo>
                    <a:pt x="-1750" y="-31195"/>
                    <a:pt x="-1782" y="-31226"/>
                    <a:pt x="-1782" y="-31291"/>
                  </a:cubicBezTo>
                  <a:cubicBezTo>
                    <a:pt x="-2544" y="-36789"/>
                    <a:pt x="-352" y="-41335"/>
                    <a:pt x="3684" y="-42639"/>
                  </a:cubicBezTo>
                  <a:cubicBezTo>
                    <a:pt x="8102" y="-44038"/>
                    <a:pt x="14903" y="-41527"/>
                    <a:pt x="20750" y="-30273"/>
                  </a:cubicBezTo>
                  <a:cubicBezTo>
                    <a:pt x="29649" y="-13076"/>
                    <a:pt x="38070" y="3168"/>
                    <a:pt x="82880" y="6411"/>
                  </a:cubicBezTo>
                  <a:cubicBezTo>
                    <a:pt x="102329" y="7809"/>
                    <a:pt x="115486" y="12801"/>
                    <a:pt x="127085" y="17187"/>
                  </a:cubicBezTo>
                  <a:cubicBezTo>
                    <a:pt x="134331" y="19921"/>
                    <a:pt x="140623" y="22305"/>
                    <a:pt x="147297" y="23385"/>
                  </a:cubicBezTo>
                  <a:cubicBezTo>
                    <a:pt x="147901" y="23481"/>
                    <a:pt x="148314" y="24053"/>
                    <a:pt x="148251" y="24657"/>
                  </a:cubicBezTo>
                  <a:cubicBezTo>
                    <a:pt x="148187" y="25229"/>
                    <a:pt x="147679" y="25675"/>
                    <a:pt x="147107" y="25675"/>
                  </a:cubicBezTo>
                  <a:close/>
                  <a:moveTo>
                    <a:pt x="13091" y="-11931"/>
                  </a:moveTo>
                  <a:cubicBezTo>
                    <a:pt x="34860" y="-551"/>
                    <a:pt x="61619" y="8890"/>
                    <a:pt x="90443" y="15344"/>
                  </a:cubicBezTo>
                  <a:cubicBezTo>
                    <a:pt x="105507" y="18713"/>
                    <a:pt x="120316" y="21097"/>
                    <a:pt x="134681" y="22464"/>
                  </a:cubicBezTo>
                  <a:cubicBezTo>
                    <a:pt x="131916" y="21510"/>
                    <a:pt x="129119" y="20461"/>
                    <a:pt x="126291" y="19381"/>
                  </a:cubicBezTo>
                  <a:cubicBezTo>
                    <a:pt x="114818" y="15057"/>
                    <a:pt x="101852" y="10130"/>
                    <a:pt x="82721" y="8763"/>
                  </a:cubicBezTo>
                  <a:cubicBezTo>
                    <a:pt x="39850" y="5679"/>
                    <a:pt x="29553" y="-8244"/>
                    <a:pt x="18716" y="-29160"/>
                  </a:cubicBezTo>
                  <a:cubicBezTo>
                    <a:pt x="13536" y="-39174"/>
                    <a:pt x="7752" y="-41463"/>
                    <a:pt x="4384" y="-40414"/>
                  </a:cubicBezTo>
                  <a:cubicBezTo>
                    <a:pt x="1428" y="-39460"/>
                    <a:pt x="-97" y="-36027"/>
                    <a:pt x="506" y="-31672"/>
                  </a:cubicBezTo>
                  <a:cubicBezTo>
                    <a:pt x="1905" y="-26808"/>
                    <a:pt x="3843" y="-22549"/>
                    <a:pt x="6227" y="-19052"/>
                  </a:cubicBezTo>
                  <a:cubicBezTo>
                    <a:pt x="8165" y="-16255"/>
                    <a:pt x="10485" y="-13838"/>
                    <a:pt x="13091" y="-11931"/>
                  </a:cubicBezTo>
                  <a:close/>
                </a:path>
              </a:pathLst>
            </a:custGeom>
            <a:solidFill>
              <a:srgbClr val="1C1C1C"/>
            </a:solidFill>
            <a:ln w="318" cap="flat">
              <a:noFill/>
              <a:prstDash val="solid"/>
              <a:miter/>
            </a:ln>
          </p:spPr>
          <p:txBody>
            <a:bodyPr rtlCol="0" anchor="ctr"/>
            <a:lstStyle/>
            <a:p>
              <a:endParaRPr lang="fr-FR"/>
            </a:p>
          </p:txBody>
        </p:sp>
        <p:sp>
          <p:nvSpPr>
            <p:cNvPr id="4894" name="Forme libre 4893">
              <a:extLst>
                <a:ext uri="{FF2B5EF4-FFF2-40B4-BE49-F238E27FC236}">
                  <a16:creationId xmlns:a16="http://schemas.microsoft.com/office/drawing/2014/main" id="{C0F25284-7C7C-F7DC-55D5-FEDB21E3FB42}"/>
                </a:ext>
              </a:extLst>
            </p:cNvPr>
            <p:cNvSpPr/>
            <p:nvPr/>
          </p:nvSpPr>
          <p:spPr>
            <a:xfrm>
              <a:off x="2249446" y="18364831"/>
              <a:ext cx="199345" cy="96992"/>
            </a:xfrm>
            <a:custGeom>
              <a:avLst/>
              <a:gdLst>
                <a:gd name="connsiteX0" fmla="*/ 160091 w 199345"/>
                <a:gd name="connsiteY0" fmla="*/ 54038 h 96992"/>
                <a:gd name="connsiteX1" fmla="*/ 92559 w 199345"/>
                <a:gd name="connsiteY1" fmla="*/ 45550 h 96992"/>
                <a:gd name="connsiteX2" fmla="*/ 14571 w 199345"/>
                <a:gd name="connsiteY2" fmla="*/ 18053 h 96992"/>
                <a:gd name="connsiteX3" fmla="*/ 14444 w 199345"/>
                <a:gd name="connsiteY3" fmla="*/ 17958 h 96992"/>
                <a:gd name="connsiteX4" fmla="*/ -1160 w 199345"/>
                <a:gd name="connsiteY4" fmla="*/ -41931 h 96992"/>
                <a:gd name="connsiteX5" fmla="*/ 111 w 199345"/>
                <a:gd name="connsiteY5" fmla="*/ -42948 h 96992"/>
                <a:gd name="connsiteX6" fmla="*/ 1128 w 199345"/>
                <a:gd name="connsiteY6" fmla="*/ -41677 h 96992"/>
                <a:gd name="connsiteX7" fmla="*/ 1128 w 199345"/>
                <a:gd name="connsiteY7" fmla="*/ -41677 h 96992"/>
                <a:gd name="connsiteX8" fmla="*/ 15747 w 199345"/>
                <a:gd name="connsiteY8" fmla="*/ 16050 h 96992"/>
                <a:gd name="connsiteX9" fmla="*/ 93099 w 199345"/>
                <a:gd name="connsiteY9" fmla="*/ 43325 h 96992"/>
                <a:gd name="connsiteX10" fmla="*/ 160122 w 199345"/>
                <a:gd name="connsiteY10" fmla="*/ 51781 h 96992"/>
                <a:gd name="connsiteX11" fmla="*/ 170832 w 199345"/>
                <a:gd name="connsiteY11" fmla="*/ 50033 h 96992"/>
                <a:gd name="connsiteX12" fmla="*/ 190981 w 199345"/>
                <a:gd name="connsiteY12" fmla="*/ 36460 h 96992"/>
                <a:gd name="connsiteX13" fmla="*/ 195461 w 199345"/>
                <a:gd name="connsiteY13" fmla="*/ 32580 h 96992"/>
                <a:gd name="connsiteX14" fmla="*/ 197082 w 199345"/>
                <a:gd name="connsiteY14" fmla="*/ 32708 h 96992"/>
                <a:gd name="connsiteX15" fmla="*/ 196955 w 199345"/>
                <a:gd name="connsiteY15" fmla="*/ 34329 h 96992"/>
                <a:gd name="connsiteX16" fmla="*/ 192506 w 199345"/>
                <a:gd name="connsiteY16" fmla="*/ 38208 h 96992"/>
                <a:gd name="connsiteX17" fmla="*/ 171563 w 199345"/>
                <a:gd name="connsiteY17" fmla="*/ 52226 h 96992"/>
                <a:gd name="connsiteX18" fmla="*/ 160091 w 199345"/>
                <a:gd name="connsiteY18" fmla="*/ 54038 h 9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345" h="96992">
                  <a:moveTo>
                    <a:pt x="160091" y="54038"/>
                  </a:moveTo>
                  <a:cubicBezTo>
                    <a:pt x="139021" y="53656"/>
                    <a:pt x="115694" y="50700"/>
                    <a:pt x="92559" y="45550"/>
                  </a:cubicBezTo>
                  <a:cubicBezTo>
                    <a:pt x="63512" y="39066"/>
                    <a:pt x="36531" y="29529"/>
                    <a:pt x="14571" y="18053"/>
                  </a:cubicBezTo>
                  <a:cubicBezTo>
                    <a:pt x="14508" y="18022"/>
                    <a:pt x="14476" y="17990"/>
                    <a:pt x="14444" y="17958"/>
                  </a:cubicBezTo>
                  <a:cubicBezTo>
                    <a:pt x="1192" y="8390"/>
                    <a:pt x="-4211" y="-12305"/>
                    <a:pt x="-1160" y="-41931"/>
                  </a:cubicBezTo>
                  <a:cubicBezTo>
                    <a:pt x="-1096" y="-42567"/>
                    <a:pt x="-524" y="-43012"/>
                    <a:pt x="111" y="-42948"/>
                  </a:cubicBezTo>
                  <a:cubicBezTo>
                    <a:pt x="747" y="-42885"/>
                    <a:pt x="1192" y="-42313"/>
                    <a:pt x="1128" y="-41677"/>
                  </a:cubicBezTo>
                  <a:lnTo>
                    <a:pt x="1128" y="-41677"/>
                  </a:lnTo>
                  <a:cubicBezTo>
                    <a:pt x="-1795" y="-12972"/>
                    <a:pt x="3258" y="6960"/>
                    <a:pt x="15747" y="16050"/>
                  </a:cubicBezTo>
                  <a:cubicBezTo>
                    <a:pt x="37516" y="27431"/>
                    <a:pt x="64275" y="36872"/>
                    <a:pt x="93099" y="43325"/>
                  </a:cubicBezTo>
                  <a:cubicBezTo>
                    <a:pt x="116076" y="48475"/>
                    <a:pt x="139275" y="51400"/>
                    <a:pt x="160122" y="51781"/>
                  </a:cubicBezTo>
                  <a:cubicBezTo>
                    <a:pt x="164000" y="51718"/>
                    <a:pt x="167495" y="51146"/>
                    <a:pt x="170832" y="50033"/>
                  </a:cubicBezTo>
                  <a:cubicBezTo>
                    <a:pt x="178396" y="47490"/>
                    <a:pt x="184243" y="42372"/>
                    <a:pt x="190981" y="36460"/>
                  </a:cubicBezTo>
                  <a:cubicBezTo>
                    <a:pt x="192474" y="35156"/>
                    <a:pt x="193968" y="33852"/>
                    <a:pt x="195461" y="32580"/>
                  </a:cubicBezTo>
                  <a:cubicBezTo>
                    <a:pt x="195938" y="32168"/>
                    <a:pt x="196669" y="32231"/>
                    <a:pt x="197082" y="32708"/>
                  </a:cubicBezTo>
                  <a:cubicBezTo>
                    <a:pt x="197495" y="33185"/>
                    <a:pt x="197432" y="33916"/>
                    <a:pt x="196955" y="34329"/>
                  </a:cubicBezTo>
                  <a:cubicBezTo>
                    <a:pt x="195398" y="35633"/>
                    <a:pt x="193936" y="36936"/>
                    <a:pt x="192506" y="38208"/>
                  </a:cubicBezTo>
                  <a:cubicBezTo>
                    <a:pt x="185546" y="44311"/>
                    <a:pt x="179572" y="49556"/>
                    <a:pt x="171563" y="52226"/>
                  </a:cubicBezTo>
                  <a:cubicBezTo>
                    <a:pt x="167940" y="53339"/>
                    <a:pt x="164190" y="53974"/>
                    <a:pt x="160091" y="54038"/>
                  </a:cubicBezTo>
                  <a:close/>
                </a:path>
              </a:pathLst>
            </a:custGeom>
            <a:solidFill>
              <a:srgbClr val="191919"/>
            </a:solidFill>
            <a:ln w="318" cap="flat">
              <a:noFill/>
              <a:prstDash val="solid"/>
              <a:miter/>
            </a:ln>
          </p:spPr>
          <p:txBody>
            <a:bodyPr rtlCol="0" anchor="ctr"/>
            <a:lstStyle/>
            <a:p>
              <a:endParaRPr lang="fr-FR"/>
            </a:p>
          </p:txBody>
        </p:sp>
        <p:sp>
          <p:nvSpPr>
            <p:cNvPr id="4895" name="Forme libre 4894">
              <a:extLst>
                <a:ext uri="{FF2B5EF4-FFF2-40B4-BE49-F238E27FC236}">
                  <a16:creationId xmlns:a16="http://schemas.microsoft.com/office/drawing/2014/main" id="{E2C8136C-693D-1587-3C2B-562D320E6391}"/>
                </a:ext>
              </a:extLst>
            </p:cNvPr>
            <p:cNvSpPr/>
            <p:nvPr/>
          </p:nvSpPr>
          <p:spPr>
            <a:xfrm>
              <a:off x="2288856" y="18369033"/>
              <a:ext cx="134841" cy="40275"/>
            </a:xfrm>
            <a:custGeom>
              <a:avLst/>
              <a:gdLst>
                <a:gd name="connsiteX0" fmla="*/ 132834 w 134841"/>
                <a:gd name="connsiteY0" fmla="*/ -42891 h 40275"/>
                <a:gd name="connsiteX1" fmla="*/ 122791 w 134841"/>
                <a:gd name="connsiteY1" fmla="*/ -2615 h 40275"/>
                <a:gd name="connsiteX2" fmla="*/ -2008 w 134841"/>
                <a:gd name="connsiteY2" fmla="*/ -27378 h 40275"/>
                <a:gd name="connsiteX3" fmla="*/ 54592 w 134841"/>
                <a:gd name="connsiteY3" fmla="*/ -24327 h 40275"/>
                <a:gd name="connsiteX4" fmla="*/ 110461 w 134841"/>
                <a:gd name="connsiteY4" fmla="*/ -15490 h 40275"/>
                <a:gd name="connsiteX5" fmla="*/ 132834 w 134841"/>
                <a:gd name="connsiteY5" fmla="*/ -42891 h 4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841" h="40275">
                  <a:moveTo>
                    <a:pt x="132834" y="-42891"/>
                  </a:moveTo>
                  <a:cubicBezTo>
                    <a:pt x="127844" y="-28236"/>
                    <a:pt x="124444" y="-14695"/>
                    <a:pt x="122791" y="-2615"/>
                  </a:cubicBezTo>
                  <a:cubicBezTo>
                    <a:pt x="82653" y="-2679"/>
                    <a:pt x="35874" y="-12311"/>
                    <a:pt x="-2008" y="-27378"/>
                  </a:cubicBezTo>
                  <a:cubicBezTo>
                    <a:pt x="4952" y="-35706"/>
                    <a:pt x="28119" y="-16888"/>
                    <a:pt x="54592" y="-24327"/>
                  </a:cubicBezTo>
                  <a:cubicBezTo>
                    <a:pt x="79920" y="-31415"/>
                    <a:pt x="85132" y="-8274"/>
                    <a:pt x="110461" y="-15490"/>
                  </a:cubicBezTo>
                  <a:cubicBezTo>
                    <a:pt x="119963" y="-18192"/>
                    <a:pt x="128130" y="-32656"/>
                    <a:pt x="132834" y="-42891"/>
                  </a:cubicBezTo>
                  <a:close/>
                </a:path>
              </a:pathLst>
            </a:custGeom>
            <a:solidFill>
              <a:srgbClr val="FFFFFF"/>
            </a:solidFill>
            <a:ln w="318" cap="flat">
              <a:noFill/>
              <a:prstDash val="solid"/>
              <a:miter/>
            </a:ln>
          </p:spPr>
          <p:txBody>
            <a:bodyPr rtlCol="0" anchor="ctr"/>
            <a:lstStyle/>
            <a:p>
              <a:endParaRPr lang="fr-FR"/>
            </a:p>
          </p:txBody>
        </p:sp>
        <p:sp>
          <p:nvSpPr>
            <p:cNvPr id="4896" name="Forme libre 4895">
              <a:extLst>
                <a:ext uri="{FF2B5EF4-FFF2-40B4-BE49-F238E27FC236}">
                  <a16:creationId xmlns:a16="http://schemas.microsoft.com/office/drawing/2014/main" id="{E1ABEF28-816A-8326-1F86-670981F19D1D}"/>
                </a:ext>
              </a:extLst>
            </p:cNvPr>
            <p:cNvSpPr/>
            <p:nvPr/>
          </p:nvSpPr>
          <p:spPr>
            <a:xfrm>
              <a:off x="2613518" y="18099625"/>
              <a:ext cx="4830" cy="4387"/>
            </a:xfrm>
            <a:custGeom>
              <a:avLst/>
              <a:gdLst>
                <a:gd name="connsiteX0" fmla="*/ -1767 w 4830"/>
                <a:gd name="connsiteY0" fmla="*/ -37751 h 4387"/>
                <a:gd name="connsiteX1" fmla="*/ -2689 w 4830"/>
                <a:gd name="connsiteY1" fmla="*/ -38992 h 4387"/>
                <a:gd name="connsiteX2" fmla="*/ 1093 w 4830"/>
                <a:gd name="connsiteY2" fmla="*/ -42138 h 4387"/>
                <a:gd name="connsiteX3" fmla="*/ 2142 w 4830"/>
                <a:gd name="connsiteY3" fmla="*/ -40993 h 4387"/>
                <a:gd name="connsiteX4" fmla="*/ -1767 w 4830"/>
                <a:gd name="connsiteY4" fmla="*/ -37751 h 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0" h="4387">
                  <a:moveTo>
                    <a:pt x="-1767" y="-37751"/>
                  </a:moveTo>
                  <a:lnTo>
                    <a:pt x="-2689" y="-38992"/>
                  </a:lnTo>
                  <a:cubicBezTo>
                    <a:pt x="-1418" y="-40040"/>
                    <a:pt x="-178" y="-41089"/>
                    <a:pt x="1093" y="-42138"/>
                  </a:cubicBezTo>
                  <a:lnTo>
                    <a:pt x="2142" y="-40993"/>
                  </a:lnTo>
                  <a:cubicBezTo>
                    <a:pt x="1061" y="-39850"/>
                    <a:pt x="-242" y="-38768"/>
                    <a:pt x="-1767" y="-37751"/>
                  </a:cubicBezTo>
                  <a:close/>
                </a:path>
              </a:pathLst>
            </a:custGeom>
            <a:solidFill>
              <a:srgbClr val="1C1C1C"/>
            </a:solidFill>
            <a:ln w="318" cap="flat">
              <a:noFill/>
              <a:prstDash val="solid"/>
              <a:miter/>
            </a:ln>
          </p:spPr>
          <p:txBody>
            <a:bodyPr rtlCol="0" anchor="ctr"/>
            <a:lstStyle/>
            <a:p>
              <a:endParaRPr lang="fr-FR"/>
            </a:p>
          </p:txBody>
        </p:sp>
        <p:sp>
          <p:nvSpPr>
            <p:cNvPr id="4897" name="Forme libre 4896">
              <a:extLst>
                <a:ext uri="{FF2B5EF4-FFF2-40B4-BE49-F238E27FC236}">
                  <a16:creationId xmlns:a16="http://schemas.microsoft.com/office/drawing/2014/main" id="{831079FE-4E7B-4B7F-BB06-1310E1F2D411}"/>
                </a:ext>
              </a:extLst>
            </p:cNvPr>
            <p:cNvSpPr/>
            <p:nvPr/>
          </p:nvSpPr>
          <p:spPr>
            <a:xfrm>
              <a:off x="2250209" y="18051798"/>
              <a:ext cx="390983" cy="358655"/>
            </a:xfrm>
            <a:custGeom>
              <a:avLst/>
              <a:gdLst>
                <a:gd name="connsiteX0" fmla="*/ 161172 w 390983"/>
                <a:gd name="connsiteY0" fmla="*/ 316179 h 358655"/>
                <a:gd name="connsiteX1" fmla="*/ 161172 w 390983"/>
                <a:gd name="connsiteY1" fmla="*/ 316179 h 358655"/>
                <a:gd name="connsiteX2" fmla="*/ 89350 w 390983"/>
                <a:gd name="connsiteY2" fmla="*/ 307627 h 358655"/>
                <a:gd name="connsiteX3" fmla="*/ -1699 w 390983"/>
                <a:gd name="connsiteY3" fmla="*/ 272628 h 358655"/>
                <a:gd name="connsiteX4" fmla="*/ -2239 w 390983"/>
                <a:gd name="connsiteY4" fmla="*/ 271547 h 358655"/>
                <a:gd name="connsiteX5" fmla="*/ 81501 w 390983"/>
                <a:gd name="connsiteY5" fmla="*/ 69595 h 358655"/>
                <a:gd name="connsiteX6" fmla="*/ 145092 w 390983"/>
                <a:gd name="connsiteY6" fmla="*/ -14518 h 358655"/>
                <a:gd name="connsiteX7" fmla="*/ 288133 w 390983"/>
                <a:gd name="connsiteY7" fmla="*/ -40299 h 358655"/>
                <a:gd name="connsiteX8" fmla="*/ 388143 w 390983"/>
                <a:gd name="connsiteY8" fmla="*/ -12038 h 358655"/>
                <a:gd name="connsiteX9" fmla="*/ 388588 w 390983"/>
                <a:gd name="connsiteY9" fmla="*/ -10481 h 358655"/>
                <a:gd name="connsiteX10" fmla="*/ 387031 w 390983"/>
                <a:gd name="connsiteY10" fmla="*/ -10035 h 358655"/>
                <a:gd name="connsiteX11" fmla="*/ 287847 w 390983"/>
                <a:gd name="connsiteY11" fmla="*/ -38009 h 358655"/>
                <a:gd name="connsiteX12" fmla="*/ 146776 w 390983"/>
                <a:gd name="connsiteY12" fmla="*/ -12961 h 358655"/>
                <a:gd name="connsiteX13" fmla="*/ 83407 w 390983"/>
                <a:gd name="connsiteY13" fmla="*/ 70867 h 358655"/>
                <a:gd name="connsiteX14" fmla="*/ 81 w 390983"/>
                <a:gd name="connsiteY14" fmla="*/ 271070 h 358655"/>
                <a:gd name="connsiteX15" fmla="*/ 89827 w 390983"/>
                <a:gd name="connsiteY15" fmla="*/ 305371 h 358655"/>
                <a:gd name="connsiteX16" fmla="*/ 161141 w 390983"/>
                <a:gd name="connsiteY16" fmla="*/ 313858 h 358655"/>
                <a:gd name="connsiteX17" fmla="*/ 162285 w 390983"/>
                <a:gd name="connsiteY17" fmla="*/ 315003 h 358655"/>
                <a:gd name="connsiteX18" fmla="*/ 161172 w 390983"/>
                <a:gd name="connsiteY18" fmla="*/ 316179 h 35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0983" h="358655">
                  <a:moveTo>
                    <a:pt x="161172" y="316179"/>
                  </a:moveTo>
                  <a:lnTo>
                    <a:pt x="161172" y="316179"/>
                  </a:lnTo>
                  <a:cubicBezTo>
                    <a:pt x="139022" y="316146"/>
                    <a:pt x="114202" y="313190"/>
                    <a:pt x="89350" y="307627"/>
                  </a:cubicBezTo>
                  <a:cubicBezTo>
                    <a:pt x="54075" y="299744"/>
                    <a:pt x="21723" y="287315"/>
                    <a:pt x="-1699" y="272628"/>
                  </a:cubicBezTo>
                  <a:cubicBezTo>
                    <a:pt x="-2080" y="272406"/>
                    <a:pt x="-2271" y="271960"/>
                    <a:pt x="-2239" y="271547"/>
                  </a:cubicBezTo>
                  <a:cubicBezTo>
                    <a:pt x="3164" y="218397"/>
                    <a:pt x="34467" y="142899"/>
                    <a:pt x="81501" y="69595"/>
                  </a:cubicBezTo>
                  <a:cubicBezTo>
                    <a:pt x="102126" y="37456"/>
                    <a:pt x="121130" y="12311"/>
                    <a:pt x="145092" y="-14518"/>
                  </a:cubicBezTo>
                  <a:cubicBezTo>
                    <a:pt x="164668" y="-36389"/>
                    <a:pt x="226162" y="-47482"/>
                    <a:pt x="288133" y="-40299"/>
                  </a:cubicBezTo>
                  <a:cubicBezTo>
                    <a:pt x="328207" y="-35657"/>
                    <a:pt x="363737" y="-25612"/>
                    <a:pt x="388143" y="-12038"/>
                  </a:cubicBezTo>
                  <a:cubicBezTo>
                    <a:pt x="388715" y="-11720"/>
                    <a:pt x="388906" y="-11021"/>
                    <a:pt x="388588" y="-10481"/>
                  </a:cubicBezTo>
                  <a:cubicBezTo>
                    <a:pt x="388271" y="-9941"/>
                    <a:pt x="387571" y="-9717"/>
                    <a:pt x="387031" y="-10035"/>
                  </a:cubicBezTo>
                  <a:cubicBezTo>
                    <a:pt x="362847" y="-23482"/>
                    <a:pt x="327635" y="-33400"/>
                    <a:pt x="287847" y="-38009"/>
                  </a:cubicBezTo>
                  <a:cubicBezTo>
                    <a:pt x="218026" y="-46084"/>
                    <a:pt x="163047" y="-31143"/>
                    <a:pt x="146776" y="-12961"/>
                  </a:cubicBezTo>
                  <a:cubicBezTo>
                    <a:pt x="122878" y="13774"/>
                    <a:pt x="103937" y="38855"/>
                    <a:pt x="83407" y="70867"/>
                  </a:cubicBezTo>
                  <a:cubicBezTo>
                    <a:pt x="36787" y="143535"/>
                    <a:pt x="5674" y="218333"/>
                    <a:pt x="81" y="271070"/>
                  </a:cubicBezTo>
                  <a:cubicBezTo>
                    <a:pt x="23248" y="285439"/>
                    <a:pt x="55092" y="297614"/>
                    <a:pt x="89827" y="305371"/>
                  </a:cubicBezTo>
                  <a:cubicBezTo>
                    <a:pt x="114488" y="310901"/>
                    <a:pt x="139149" y="313826"/>
                    <a:pt x="161141" y="313858"/>
                  </a:cubicBezTo>
                  <a:cubicBezTo>
                    <a:pt x="161776" y="313858"/>
                    <a:pt x="162285" y="314367"/>
                    <a:pt x="162285" y="315003"/>
                  </a:cubicBezTo>
                  <a:cubicBezTo>
                    <a:pt x="162285" y="315639"/>
                    <a:pt x="161808" y="316179"/>
                    <a:pt x="161172" y="316179"/>
                  </a:cubicBezTo>
                  <a:close/>
                </a:path>
              </a:pathLst>
            </a:custGeom>
            <a:solidFill>
              <a:srgbClr val="191919"/>
            </a:solidFill>
            <a:ln w="318" cap="flat">
              <a:noFill/>
              <a:prstDash val="solid"/>
              <a:miter/>
            </a:ln>
          </p:spPr>
          <p:txBody>
            <a:bodyPr rtlCol="0" anchor="ctr"/>
            <a:lstStyle/>
            <a:p>
              <a:endParaRPr lang="fr-FR"/>
            </a:p>
          </p:txBody>
        </p:sp>
        <p:sp>
          <p:nvSpPr>
            <p:cNvPr id="4898" name="Forme libre 4897">
              <a:extLst>
                <a:ext uri="{FF2B5EF4-FFF2-40B4-BE49-F238E27FC236}">
                  <a16:creationId xmlns:a16="http://schemas.microsoft.com/office/drawing/2014/main" id="{FDD9324E-80FF-4D32-8A4E-9579158926B4}"/>
                </a:ext>
              </a:extLst>
            </p:cNvPr>
            <p:cNvSpPr/>
            <p:nvPr/>
          </p:nvSpPr>
          <p:spPr>
            <a:xfrm>
              <a:off x="2411305" y="18082120"/>
              <a:ext cx="271259" cy="374395"/>
            </a:xfrm>
            <a:custGeom>
              <a:avLst/>
              <a:gdLst>
                <a:gd name="connsiteX0" fmla="*/ 12936 w 271259"/>
                <a:gd name="connsiteY0" fmla="*/ 331818 h 374395"/>
                <a:gd name="connsiteX1" fmla="*/ 9695 w 271259"/>
                <a:gd name="connsiteY1" fmla="*/ 331405 h 374395"/>
                <a:gd name="connsiteX2" fmla="*/ 1146 w 271259"/>
                <a:gd name="connsiteY2" fmla="*/ 323808 h 374395"/>
                <a:gd name="connsiteX3" fmla="*/ 16368 w 271259"/>
                <a:gd name="connsiteY3" fmla="*/ 223865 h 374395"/>
                <a:gd name="connsiteX4" fmla="*/ 100744 w 271259"/>
                <a:gd name="connsiteY4" fmla="*/ 82406 h 374395"/>
                <a:gd name="connsiteX5" fmla="*/ 220045 w 271259"/>
                <a:gd name="connsiteY5" fmla="*/ -38360 h 374395"/>
                <a:gd name="connsiteX6" fmla="*/ 225606 w 271259"/>
                <a:gd name="connsiteY6" fmla="*/ -42364 h 374395"/>
                <a:gd name="connsiteX7" fmla="*/ 226846 w 271259"/>
                <a:gd name="connsiteY7" fmla="*/ -42429 h 374395"/>
                <a:gd name="connsiteX8" fmla="*/ 257291 w 271259"/>
                <a:gd name="connsiteY8" fmla="*/ -16933 h 374395"/>
                <a:gd name="connsiteX9" fmla="*/ 267015 w 271259"/>
                <a:gd name="connsiteY9" fmla="*/ 38029 h 374395"/>
                <a:gd name="connsiteX10" fmla="*/ 250839 w 271259"/>
                <a:gd name="connsiteY10" fmla="*/ 77797 h 374395"/>
                <a:gd name="connsiteX11" fmla="*/ 141676 w 271259"/>
                <a:gd name="connsiteY11" fmla="*/ 211403 h 374395"/>
                <a:gd name="connsiteX12" fmla="*/ 112089 w 271259"/>
                <a:gd name="connsiteY12" fmla="*/ 242843 h 374395"/>
                <a:gd name="connsiteX13" fmla="*/ 29779 w 271259"/>
                <a:gd name="connsiteY13" fmla="*/ 321519 h 374395"/>
                <a:gd name="connsiteX14" fmla="*/ 29748 w 271259"/>
                <a:gd name="connsiteY14" fmla="*/ 321550 h 374395"/>
                <a:gd name="connsiteX15" fmla="*/ 29748 w 271259"/>
                <a:gd name="connsiteY15" fmla="*/ 321550 h 374395"/>
                <a:gd name="connsiteX16" fmla="*/ 20976 w 271259"/>
                <a:gd name="connsiteY16" fmla="*/ 328926 h 374395"/>
                <a:gd name="connsiteX17" fmla="*/ 12936 w 271259"/>
                <a:gd name="connsiteY17" fmla="*/ 331818 h 374395"/>
                <a:gd name="connsiteX18" fmla="*/ 12936 w 271259"/>
                <a:gd name="connsiteY18" fmla="*/ 331818 h 374395"/>
                <a:gd name="connsiteX19" fmla="*/ 226337 w 271259"/>
                <a:gd name="connsiteY19" fmla="*/ -40076 h 374395"/>
                <a:gd name="connsiteX20" fmla="*/ 221411 w 271259"/>
                <a:gd name="connsiteY20" fmla="*/ -36516 h 374395"/>
                <a:gd name="connsiteX21" fmla="*/ 102555 w 271259"/>
                <a:gd name="connsiteY21" fmla="*/ 83804 h 374395"/>
                <a:gd name="connsiteX22" fmla="*/ 3275 w 271259"/>
                <a:gd name="connsiteY22" fmla="*/ 322981 h 374395"/>
                <a:gd name="connsiteX23" fmla="*/ 10235 w 271259"/>
                <a:gd name="connsiteY23" fmla="*/ 329180 h 374395"/>
                <a:gd name="connsiteX24" fmla="*/ 19387 w 271259"/>
                <a:gd name="connsiteY24" fmla="*/ 327146 h 374395"/>
                <a:gd name="connsiteX25" fmla="*/ 28127 w 271259"/>
                <a:gd name="connsiteY25" fmla="*/ 319771 h 374395"/>
                <a:gd name="connsiteX26" fmla="*/ 28159 w 271259"/>
                <a:gd name="connsiteY26" fmla="*/ 319739 h 374395"/>
                <a:gd name="connsiteX27" fmla="*/ 28159 w 271259"/>
                <a:gd name="connsiteY27" fmla="*/ 319739 h 374395"/>
                <a:gd name="connsiteX28" fmla="*/ 110309 w 271259"/>
                <a:gd name="connsiteY28" fmla="*/ 241221 h 374395"/>
                <a:gd name="connsiteX29" fmla="*/ 139864 w 271259"/>
                <a:gd name="connsiteY29" fmla="*/ 209813 h 374395"/>
                <a:gd name="connsiteX30" fmla="*/ 248774 w 271259"/>
                <a:gd name="connsiteY30" fmla="*/ 76493 h 374395"/>
                <a:gd name="connsiteX31" fmla="*/ 264632 w 271259"/>
                <a:gd name="connsiteY31" fmla="*/ 37552 h 374395"/>
                <a:gd name="connsiteX32" fmla="*/ 226337 w 271259"/>
                <a:gd name="connsiteY32" fmla="*/ -40076 h 374395"/>
                <a:gd name="connsiteX33" fmla="*/ 28953 w 271259"/>
                <a:gd name="connsiteY33" fmla="*/ 320629 h 374395"/>
                <a:gd name="connsiteX34" fmla="*/ 28953 w 271259"/>
                <a:gd name="connsiteY34" fmla="*/ 320629 h 374395"/>
                <a:gd name="connsiteX35" fmla="*/ 28953 w 271259"/>
                <a:gd name="connsiteY35" fmla="*/ 320629 h 37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71259" h="374395">
                  <a:moveTo>
                    <a:pt x="12936" y="331818"/>
                  </a:moveTo>
                  <a:cubicBezTo>
                    <a:pt x="11856" y="331818"/>
                    <a:pt x="10775" y="331692"/>
                    <a:pt x="9695" y="331405"/>
                  </a:cubicBezTo>
                  <a:cubicBezTo>
                    <a:pt x="5754" y="330388"/>
                    <a:pt x="2639" y="327590"/>
                    <a:pt x="1146" y="323808"/>
                  </a:cubicBezTo>
                  <a:cubicBezTo>
                    <a:pt x="-6926" y="302954"/>
                    <a:pt x="-1524" y="267446"/>
                    <a:pt x="16368" y="223865"/>
                  </a:cubicBezTo>
                  <a:cubicBezTo>
                    <a:pt x="34419" y="179869"/>
                    <a:pt x="64387" y="129643"/>
                    <a:pt x="100744" y="82406"/>
                  </a:cubicBezTo>
                  <a:cubicBezTo>
                    <a:pt x="138530" y="33324"/>
                    <a:pt x="180924" y="-9591"/>
                    <a:pt x="220045" y="-38360"/>
                  </a:cubicBezTo>
                  <a:cubicBezTo>
                    <a:pt x="221888" y="-39694"/>
                    <a:pt x="223731" y="-41029"/>
                    <a:pt x="225606" y="-42364"/>
                  </a:cubicBezTo>
                  <a:cubicBezTo>
                    <a:pt x="225956" y="-42619"/>
                    <a:pt x="226432" y="-42651"/>
                    <a:pt x="226846" y="-42429"/>
                  </a:cubicBezTo>
                  <a:cubicBezTo>
                    <a:pt x="236379" y="-37151"/>
                    <a:pt x="248424" y="-29459"/>
                    <a:pt x="257291" y="-16933"/>
                  </a:cubicBezTo>
                  <a:cubicBezTo>
                    <a:pt x="267905" y="-1929"/>
                    <a:pt x="271147" y="16571"/>
                    <a:pt x="267015" y="38029"/>
                  </a:cubicBezTo>
                  <a:cubicBezTo>
                    <a:pt x="264314" y="51952"/>
                    <a:pt x="258880" y="65335"/>
                    <a:pt x="250839" y="77797"/>
                  </a:cubicBezTo>
                  <a:cubicBezTo>
                    <a:pt x="230977" y="108599"/>
                    <a:pt x="189155" y="159811"/>
                    <a:pt x="141676" y="211403"/>
                  </a:cubicBezTo>
                  <a:cubicBezTo>
                    <a:pt x="131919" y="221989"/>
                    <a:pt x="122068" y="232479"/>
                    <a:pt x="112089" y="242843"/>
                  </a:cubicBezTo>
                  <a:cubicBezTo>
                    <a:pt x="82502" y="273550"/>
                    <a:pt x="54027" y="300729"/>
                    <a:pt x="29779" y="321519"/>
                  </a:cubicBezTo>
                  <a:lnTo>
                    <a:pt x="29748" y="321550"/>
                  </a:lnTo>
                  <a:lnTo>
                    <a:pt x="29748" y="321550"/>
                  </a:lnTo>
                  <a:cubicBezTo>
                    <a:pt x="26856" y="324030"/>
                    <a:pt x="23932" y="326510"/>
                    <a:pt x="20976" y="328926"/>
                  </a:cubicBezTo>
                  <a:cubicBezTo>
                    <a:pt x="18593" y="330801"/>
                    <a:pt x="15796" y="331818"/>
                    <a:pt x="12936" y="331818"/>
                  </a:cubicBezTo>
                  <a:lnTo>
                    <a:pt x="12936" y="331818"/>
                  </a:lnTo>
                  <a:close/>
                  <a:moveTo>
                    <a:pt x="226337" y="-40076"/>
                  </a:moveTo>
                  <a:cubicBezTo>
                    <a:pt x="224685" y="-38900"/>
                    <a:pt x="223032" y="-37724"/>
                    <a:pt x="221411" y="-36516"/>
                  </a:cubicBezTo>
                  <a:cubicBezTo>
                    <a:pt x="182449" y="-7842"/>
                    <a:pt x="140246" y="34882"/>
                    <a:pt x="102555" y="83804"/>
                  </a:cubicBezTo>
                  <a:cubicBezTo>
                    <a:pt x="28604" y="179838"/>
                    <a:pt x="-13155" y="280449"/>
                    <a:pt x="3275" y="322981"/>
                  </a:cubicBezTo>
                  <a:cubicBezTo>
                    <a:pt x="4483" y="326096"/>
                    <a:pt x="7025" y="328354"/>
                    <a:pt x="10235" y="329180"/>
                  </a:cubicBezTo>
                  <a:cubicBezTo>
                    <a:pt x="13476" y="330039"/>
                    <a:pt x="16813" y="329275"/>
                    <a:pt x="19387" y="327146"/>
                  </a:cubicBezTo>
                  <a:cubicBezTo>
                    <a:pt x="22216" y="324794"/>
                    <a:pt x="25171" y="322314"/>
                    <a:pt x="28127" y="319771"/>
                  </a:cubicBezTo>
                  <a:lnTo>
                    <a:pt x="28159" y="319739"/>
                  </a:lnTo>
                  <a:lnTo>
                    <a:pt x="28159" y="319739"/>
                  </a:lnTo>
                  <a:cubicBezTo>
                    <a:pt x="52375" y="299013"/>
                    <a:pt x="80786" y="271866"/>
                    <a:pt x="110309" y="241221"/>
                  </a:cubicBezTo>
                  <a:cubicBezTo>
                    <a:pt x="120288" y="230858"/>
                    <a:pt x="130140" y="220399"/>
                    <a:pt x="139864" y="209813"/>
                  </a:cubicBezTo>
                  <a:cubicBezTo>
                    <a:pt x="187248" y="158285"/>
                    <a:pt x="228975" y="107201"/>
                    <a:pt x="248774" y="76493"/>
                  </a:cubicBezTo>
                  <a:cubicBezTo>
                    <a:pt x="256655" y="64286"/>
                    <a:pt x="261994" y="51189"/>
                    <a:pt x="264632" y="37552"/>
                  </a:cubicBezTo>
                  <a:cubicBezTo>
                    <a:pt x="273435" y="-7588"/>
                    <a:pt x="247216" y="-28377"/>
                    <a:pt x="226337" y="-40076"/>
                  </a:cubicBezTo>
                  <a:close/>
                  <a:moveTo>
                    <a:pt x="28953" y="320629"/>
                  </a:moveTo>
                  <a:lnTo>
                    <a:pt x="28953" y="320629"/>
                  </a:lnTo>
                  <a:lnTo>
                    <a:pt x="28953" y="320629"/>
                  </a:lnTo>
                  <a:close/>
                </a:path>
              </a:pathLst>
            </a:custGeom>
            <a:solidFill>
              <a:srgbClr val="191919"/>
            </a:solidFill>
            <a:ln w="318" cap="flat">
              <a:noFill/>
              <a:prstDash val="solid"/>
              <a:miter/>
            </a:ln>
          </p:spPr>
          <p:txBody>
            <a:bodyPr rtlCol="0" anchor="ctr"/>
            <a:lstStyle/>
            <a:p>
              <a:endParaRPr lang="fr-FR"/>
            </a:p>
          </p:txBody>
        </p:sp>
        <p:sp>
          <p:nvSpPr>
            <p:cNvPr id="4899" name="Forme libre 4898">
              <a:extLst>
                <a:ext uri="{FF2B5EF4-FFF2-40B4-BE49-F238E27FC236}">
                  <a16:creationId xmlns:a16="http://schemas.microsoft.com/office/drawing/2014/main" id="{B365884A-1F9C-2F06-7119-BF156F7528FB}"/>
                </a:ext>
              </a:extLst>
            </p:cNvPr>
            <p:cNvSpPr/>
            <p:nvPr/>
          </p:nvSpPr>
          <p:spPr>
            <a:xfrm>
              <a:off x="2332300" y="18098325"/>
              <a:ext cx="227618" cy="125782"/>
            </a:xfrm>
            <a:custGeom>
              <a:avLst/>
              <a:gdLst>
                <a:gd name="connsiteX0" fmla="*/ 222375 w 227618"/>
                <a:gd name="connsiteY0" fmla="*/ -22111 h 125782"/>
                <a:gd name="connsiteX1" fmla="*/ 135965 w 227618"/>
                <a:gd name="connsiteY1" fmla="*/ 78691 h 125782"/>
                <a:gd name="connsiteX2" fmla="*/ 125256 w 227618"/>
                <a:gd name="connsiteY2" fmla="*/ 83396 h 125782"/>
                <a:gd name="connsiteX3" fmla="*/ 3031 w 227618"/>
                <a:gd name="connsiteY3" fmla="*/ 68264 h 125782"/>
                <a:gd name="connsiteX4" fmla="*/ -1196 w 227618"/>
                <a:gd name="connsiteY4" fmla="*/ 59713 h 125782"/>
                <a:gd name="connsiteX5" fmla="*/ 67321 w 227618"/>
                <a:gd name="connsiteY5" fmla="*/ -38323 h 125782"/>
                <a:gd name="connsiteX6" fmla="*/ 76823 w 227618"/>
                <a:gd name="connsiteY6" fmla="*/ -42265 h 125782"/>
                <a:gd name="connsiteX7" fmla="*/ 218847 w 227618"/>
                <a:gd name="connsiteY7" fmla="*/ -31901 h 125782"/>
                <a:gd name="connsiteX8" fmla="*/ 222375 w 227618"/>
                <a:gd name="connsiteY8" fmla="*/ -22111 h 125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618" h="125782">
                  <a:moveTo>
                    <a:pt x="222375" y="-22111"/>
                  </a:moveTo>
                  <a:cubicBezTo>
                    <a:pt x="189482" y="9296"/>
                    <a:pt x="156273" y="49382"/>
                    <a:pt x="135965" y="78691"/>
                  </a:cubicBezTo>
                  <a:cubicBezTo>
                    <a:pt x="133518" y="82092"/>
                    <a:pt x="129419" y="83936"/>
                    <a:pt x="125256" y="83396"/>
                  </a:cubicBezTo>
                  <a:cubicBezTo>
                    <a:pt x="106537" y="81075"/>
                    <a:pt x="23052" y="70744"/>
                    <a:pt x="3031" y="68264"/>
                  </a:cubicBezTo>
                  <a:cubicBezTo>
                    <a:pt x="-1704" y="67691"/>
                    <a:pt x="-3611" y="63813"/>
                    <a:pt x="-1196" y="59713"/>
                  </a:cubicBezTo>
                  <a:cubicBezTo>
                    <a:pt x="28613" y="8756"/>
                    <a:pt x="63508" y="-34509"/>
                    <a:pt x="67321" y="-38323"/>
                  </a:cubicBezTo>
                  <a:cubicBezTo>
                    <a:pt x="69673" y="-41089"/>
                    <a:pt x="73200" y="-42519"/>
                    <a:pt x="76823" y="-42265"/>
                  </a:cubicBezTo>
                  <a:cubicBezTo>
                    <a:pt x="116230" y="-39404"/>
                    <a:pt x="170288" y="-35463"/>
                    <a:pt x="218847" y="-31901"/>
                  </a:cubicBezTo>
                  <a:cubicBezTo>
                    <a:pt x="225902" y="-31424"/>
                    <a:pt x="227491" y="-26974"/>
                    <a:pt x="222375" y="-22111"/>
                  </a:cubicBezTo>
                  <a:close/>
                </a:path>
              </a:pathLst>
            </a:custGeom>
            <a:solidFill>
              <a:srgbClr val="FFD26C"/>
            </a:solidFill>
            <a:ln w="318" cap="flat">
              <a:noFill/>
              <a:prstDash val="solid"/>
              <a:miter/>
            </a:ln>
          </p:spPr>
          <p:txBody>
            <a:bodyPr rtlCol="0" anchor="ctr"/>
            <a:lstStyle/>
            <a:p>
              <a:endParaRPr lang="fr-FR"/>
            </a:p>
          </p:txBody>
        </p:sp>
        <p:sp>
          <p:nvSpPr>
            <p:cNvPr id="4900" name="Forme libre 4899">
              <a:extLst>
                <a:ext uri="{FF2B5EF4-FFF2-40B4-BE49-F238E27FC236}">
                  <a16:creationId xmlns:a16="http://schemas.microsoft.com/office/drawing/2014/main" id="{CBAACA63-70FD-0177-9A09-56AF4B12F890}"/>
                </a:ext>
              </a:extLst>
            </p:cNvPr>
            <p:cNvSpPr/>
            <p:nvPr/>
          </p:nvSpPr>
          <p:spPr>
            <a:xfrm>
              <a:off x="2401319" y="18127100"/>
              <a:ext cx="108085" cy="70643"/>
            </a:xfrm>
            <a:custGeom>
              <a:avLst/>
              <a:gdLst>
                <a:gd name="connsiteX0" fmla="*/ 72579 w 108085"/>
                <a:gd name="connsiteY0" fmla="*/ -41130 h 70643"/>
                <a:gd name="connsiteX1" fmla="*/ 27992 w 108085"/>
                <a:gd name="connsiteY1" fmla="*/ -4096 h 70643"/>
                <a:gd name="connsiteX2" fmla="*/ 31361 w 108085"/>
                <a:gd name="connsiteY2" fmla="*/ -36870 h 70643"/>
                <a:gd name="connsiteX3" fmla="*/ 28882 w 108085"/>
                <a:gd name="connsiteY3" fmla="*/ -40049 h 70643"/>
                <a:gd name="connsiteX4" fmla="*/ 28755 w 108085"/>
                <a:gd name="connsiteY4" fmla="*/ -40049 h 70643"/>
                <a:gd name="connsiteX5" fmla="*/ 6350 w 108085"/>
                <a:gd name="connsiteY5" fmla="*/ -41957 h 70643"/>
                <a:gd name="connsiteX6" fmla="*/ 3268 w 108085"/>
                <a:gd name="connsiteY6" fmla="*/ -39477 h 70643"/>
                <a:gd name="connsiteX7" fmla="*/ -2262 w 108085"/>
                <a:gd name="connsiteY7" fmla="*/ 22034 h 70643"/>
                <a:gd name="connsiteX8" fmla="*/ 280 w 108085"/>
                <a:gd name="connsiteY8" fmla="*/ 25054 h 70643"/>
                <a:gd name="connsiteX9" fmla="*/ 25927 w 108085"/>
                <a:gd name="connsiteY9" fmla="*/ 27978 h 70643"/>
                <a:gd name="connsiteX10" fmla="*/ 25927 w 108085"/>
                <a:gd name="connsiteY10" fmla="*/ 27978 h 70643"/>
                <a:gd name="connsiteX11" fmla="*/ 29041 w 108085"/>
                <a:gd name="connsiteY11" fmla="*/ 28328 h 70643"/>
                <a:gd name="connsiteX12" fmla="*/ 31361 w 108085"/>
                <a:gd name="connsiteY12" fmla="*/ 27534 h 70643"/>
                <a:gd name="connsiteX13" fmla="*/ 105154 w 108085"/>
                <a:gd name="connsiteY13" fmla="*/ -36934 h 70643"/>
                <a:gd name="connsiteX14" fmla="*/ 104232 w 108085"/>
                <a:gd name="connsiteY14" fmla="*/ -39986 h 70643"/>
                <a:gd name="connsiteX15" fmla="*/ 76552 w 108085"/>
                <a:gd name="connsiteY15" fmla="*/ -42274 h 70643"/>
                <a:gd name="connsiteX16" fmla="*/ 72579 w 108085"/>
                <a:gd name="connsiteY16" fmla="*/ -41130 h 7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8085" h="70643">
                  <a:moveTo>
                    <a:pt x="72579" y="-41130"/>
                  </a:moveTo>
                  <a:cubicBezTo>
                    <a:pt x="57134" y="-29209"/>
                    <a:pt x="41308" y="-15953"/>
                    <a:pt x="27992" y="-4096"/>
                  </a:cubicBezTo>
                  <a:cubicBezTo>
                    <a:pt x="28882" y="-15032"/>
                    <a:pt x="30026" y="-25967"/>
                    <a:pt x="31361" y="-36870"/>
                  </a:cubicBezTo>
                  <a:cubicBezTo>
                    <a:pt x="31552" y="-38428"/>
                    <a:pt x="30439" y="-39858"/>
                    <a:pt x="28882" y="-40049"/>
                  </a:cubicBezTo>
                  <a:cubicBezTo>
                    <a:pt x="28850" y="-40049"/>
                    <a:pt x="28819" y="-40049"/>
                    <a:pt x="28755" y="-40049"/>
                  </a:cubicBezTo>
                  <a:lnTo>
                    <a:pt x="6350" y="-41957"/>
                  </a:lnTo>
                  <a:cubicBezTo>
                    <a:pt x="4825" y="-42083"/>
                    <a:pt x="3458" y="-41003"/>
                    <a:pt x="3268" y="-39477"/>
                  </a:cubicBezTo>
                  <a:cubicBezTo>
                    <a:pt x="439" y="-17671"/>
                    <a:pt x="-991" y="608"/>
                    <a:pt x="-2262" y="22034"/>
                  </a:cubicBezTo>
                  <a:cubicBezTo>
                    <a:pt x="-2357" y="23560"/>
                    <a:pt x="-1245" y="24863"/>
                    <a:pt x="280" y="25054"/>
                  </a:cubicBezTo>
                  <a:lnTo>
                    <a:pt x="25927" y="27978"/>
                  </a:lnTo>
                  <a:lnTo>
                    <a:pt x="25927" y="27978"/>
                  </a:lnTo>
                  <a:lnTo>
                    <a:pt x="29041" y="28328"/>
                  </a:lnTo>
                  <a:cubicBezTo>
                    <a:pt x="29899" y="28423"/>
                    <a:pt x="30757" y="28137"/>
                    <a:pt x="31361" y="27534"/>
                  </a:cubicBezTo>
                  <a:cubicBezTo>
                    <a:pt x="53861" y="5441"/>
                    <a:pt x="80270" y="-17638"/>
                    <a:pt x="105154" y="-36934"/>
                  </a:cubicBezTo>
                  <a:cubicBezTo>
                    <a:pt x="106393" y="-37887"/>
                    <a:pt x="105789" y="-39858"/>
                    <a:pt x="104232" y="-39986"/>
                  </a:cubicBezTo>
                  <a:lnTo>
                    <a:pt x="76552" y="-42274"/>
                  </a:lnTo>
                  <a:cubicBezTo>
                    <a:pt x="75122" y="-42401"/>
                    <a:pt x="73723" y="-41989"/>
                    <a:pt x="72579" y="-41130"/>
                  </a:cubicBezTo>
                  <a:close/>
                </a:path>
              </a:pathLst>
            </a:custGeom>
            <a:solidFill>
              <a:srgbClr val="FFFFFF"/>
            </a:solidFill>
            <a:ln w="318" cap="flat">
              <a:noFill/>
              <a:prstDash val="solid"/>
              <a:miter/>
            </a:ln>
          </p:spPr>
          <p:txBody>
            <a:bodyPr rtlCol="0" anchor="ctr"/>
            <a:lstStyle/>
            <a:p>
              <a:endParaRPr lang="fr-FR"/>
            </a:p>
          </p:txBody>
        </p:sp>
        <p:sp>
          <p:nvSpPr>
            <p:cNvPr id="4901" name="Forme libre 4900">
              <a:extLst>
                <a:ext uri="{FF2B5EF4-FFF2-40B4-BE49-F238E27FC236}">
                  <a16:creationId xmlns:a16="http://schemas.microsoft.com/office/drawing/2014/main" id="{7C1B3E7B-4AE6-6F77-73D5-ADB8EB90E4D0}"/>
                </a:ext>
              </a:extLst>
            </p:cNvPr>
            <p:cNvSpPr/>
            <p:nvPr/>
          </p:nvSpPr>
          <p:spPr>
            <a:xfrm>
              <a:off x="2332352" y="18098288"/>
              <a:ext cx="227564" cy="109609"/>
            </a:xfrm>
            <a:custGeom>
              <a:avLst/>
              <a:gdLst>
                <a:gd name="connsiteX0" fmla="*/ 224548 w 227564"/>
                <a:gd name="connsiteY0" fmla="*/ -24819 h 109609"/>
                <a:gd name="connsiteX1" fmla="*/ 220766 w 227564"/>
                <a:gd name="connsiteY1" fmla="*/ -25677 h 109609"/>
                <a:gd name="connsiteX2" fmla="*/ 78742 w 227564"/>
                <a:gd name="connsiteY2" fmla="*/ -36008 h 109609"/>
                <a:gd name="connsiteX3" fmla="*/ 69113 w 227564"/>
                <a:gd name="connsiteY3" fmla="*/ -31908 h 109609"/>
                <a:gd name="connsiteX4" fmla="*/ 755 w 227564"/>
                <a:gd name="connsiteY4" fmla="*/ 65970 h 109609"/>
                <a:gd name="connsiteX5" fmla="*/ 119 w 227564"/>
                <a:gd name="connsiteY5" fmla="*/ 67337 h 109609"/>
                <a:gd name="connsiteX6" fmla="*/ -1216 w 227564"/>
                <a:gd name="connsiteY6" fmla="*/ 59739 h 109609"/>
                <a:gd name="connsiteX7" fmla="*/ 67143 w 227564"/>
                <a:gd name="connsiteY7" fmla="*/ -38138 h 109609"/>
                <a:gd name="connsiteX8" fmla="*/ 76772 w 227564"/>
                <a:gd name="connsiteY8" fmla="*/ -42239 h 109609"/>
                <a:gd name="connsiteX9" fmla="*/ 218796 w 227564"/>
                <a:gd name="connsiteY9" fmla="*/ -31908 h 109609"/>
                <a:gd name="connsiteX10" fmla="*/ 224548 w 227564"/>
                <a:gd name="connsiteY10" fmla="*/ -24819 h 109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564" h="109609">
                  <a:moveTo>
                    <a:pt x="224548" y="-24819"/>
                  </a:moveTo>
                  <a:cubicBezTo>
                    <a:pt x="223563" y="-25263"/>
                    <a:pt x="222291" y="-25550"/>
                    <a:pt x="220766" y="-25677"/>
                  </a:cubicBezTo>
                  <a:lnTo>
                    <a:pt x="78742" y="-36008"/>
                  </a:lnTo>
                  <a:cubicBezTo>
                    <a:pt x="75056" y="-36262"/>
                    <a:pt x="71465" y="-34736"/>
                    <a:pt x="69113" y="-31908"/>
                  </a:cubicBezTo>
                  <a:cubicBezTo>
                    <a:pt x="44579" y="-2375"/>
                    <a:pt x="21126" y="31193"/>
                    <a:pt x="755" y="65970"/>
                  </a:cubicBezTo>
                  <a:cubicBezTo>
                    <a:pt x="501" y="66415"/>
                    <a:pt x="278" y="66860"/>
                    <a:pt x="119" y="67337"/>
                  </a:cubicBezTo>
                  <a:cubicBezTo>
                    <a:pt x="-2360" y="65842"/>
                    <a:pt x="-3027" y="62854"/>
                    <a:pt x="-1216" y="59739"/>
                  </a:cubicBezTo>
                  <a:cubicBezTo>
                    <a:pt x="19155" y="24930"/>
                    <a:pt x="42609" y="-8606"/>
                    <a:pt x="67143" y="-38138"/>
                  </a:cubicBezTo>
                  <a:cubicBezTo>
                    <a:pt x="69494" y="-40967"/>
                    <a:pt x="73086" y="-42525"/>
                    <a:pt x="76772" y="-42239"/>
                  </a:cubicBezTo>
                  <a:lnTo>
                    <a:pt x="218796" y="-31908"/>
                  </a:lnTo>
                  <a:cubicBezTo>
                    <a:pt x="224484" y="-31462"/>
                    <a:pt x="226613" y="-28505"/>
                    <a:pt x="224548" y="-24819"/>
                  </a:cubicBezTo>
                  <a:close/>
                </a:path>
              </a:pathLst>
            </a:custGeom>
            <a:solidFill>
              <a:srgbClr val="1C1C1C"/>
            </a:solidFill>
            <a:ln w="318" cap="flat">
              <a:noFill/>
              <a:prstDash val="solid"/>
              <a:miter/>
            </a:ln>
          </p:spPr>
          <p:txBody>
            <a:bodyPr rtlCol="0" anchor="ctr"/>
            <a:lstStyle/>
            <a:p>
              <a:endParaRPr lang="fr-FR"/>
            </a:p>
          </p:txBody>
        </p:sp>
        <p:sp>
          <p:nvSpPr>
            <p:cNvPr id="4902" name="Forme libre 4901">
              <a:extLst>
                <a:ext uri="{FF2B5EF4-FFF2-40B4-BE49-F238E27FC236}">
                  <a16:creationId xmlns:a16="http://schemas.microsoft.com/office/drawing/2014/main" id="{FE9F8BD7-A18C-C3AF-D025-D4DAE440AA92}"/>
                </a:ext>
              </a:extLst>
            </p:cNvPr>
            <p:cNvSpPr/>
            <p:nvPr/>
          </p:nvSpPr>
          <p:spPr>
            <a:xfrm>
              <a:off x="2331194" y="18097146"/>
              <a:ext cx="229915" cy="128107"/>
            </a:xfrm>
            <a:custGeom>
              <a:avLst/>
              <a:gdLst>
                <a:gd name="connsiteX0" fmla="*/ 127792 w 229915"/>
                <a:gd name="connsiteY0" fmla="*/ 85813 h 128107"/>
                <a:gd name="connsiteX1" fmla="*/ 126235 w 229915"/>
                <a:gd name="connsiteY1" fmla="*/ 85718 h 128107"/>
                <a:gd name="connsiteX2" fmla="*/ 120388 w 229915"/>
                <a:gd name="connsiteY2" fmla="*/ 84988 h 128107"/>
                <a:gd name="connsiteX3" fmla="*/ 119752 w 229915"/>
                <a:gd name="connsiteY3" fmla="*/ 84892 h 128107"/>
                <a:gd name="connsiteX4" fmla="*/ 119593 w 229915"/>
                <a:gd name="connsiteY4" fmla="*/ 84892 h 128107"/>
                <a:gd name="connsiteX5" fmla="*/ 119593 w 229915"/>
                <a:gd name="connsiteY5" fmla="*/ 84860 h 128107"/>
                <a:gd name="connsiteX6" fmla="*/ 119593 w 229915"/>
                <a:gd name="connsiteY6" fmla="*/ 84860 h 128107"/>
                <a:gd name="connsiteX7" fmla="*/ 119593 w 229915"/>
                <a:gd name="connsiteY7" fmla="*/ 84892 h 128107"/>
                <a:gd name="connsiteX8" fmla="*/ 26097 w 229915"/>
                <a:gd name="connsiteY8" fmla="*/ 73320 h 128107"/>
                <a:gd name="connsiteX9" fmla="*/ 864 w 229915"/>
                <a:gd name="connsiteY9" fmla="*/ 69570 h 128107"/>
                <a:gd name="connsiteX10" fmla="*/ 673 w 229915"/>
                <a:gd name="connsiteY10" fmla="*/ 69442 h 128107"/>
                <a:gd name="connsiteX11" fmla="*/ -1043 w 229915"/>
                <a:gd name="connsiteY11" fmla="*/ 60287 h 128107"/>
                <a:gd name="connsiteX12" fmla="*/ 67442 w 229915"/>
                <a:gd name="connsiteY12" fmla="*/ -37748 h 128107"/>
                <a:gd name="connsiteX13" fmla="*/ 78057 w 229915"/>
                <a:gd name="connsiteY13" fmla="*/ -42262 h 128107"/>
                <a:gd name="connsiteX14" fmla="*/ 220081 w 229915"/>
                <a:gd name="connsiteY14" fmla="*/ -31931 h 128107"/>
                <a:gd name="connsiteX15" fmla="*/ 227136 w 229915"/>
                <a:gd name="connsiteY15" fmla="*/ -28498 h 128107"/>
                <a:gd name="connsiteX16" fmla="*/ 226754 w 229915"/>
                <a:gd name="connsiteY16" fmla="*/ -23158 h 128107"/>
                <a:gd name="connsiteX17" fmla="*/ 218587 w 229915"/>
                <a:gd name="connsiteY17" fmla="*/ -14447 h 128107"/>
                <a:gd name="connsiteX18" fmla="*/ 138057 w 229915"/>
                <a:gd name="connsiteY18" fmla="*/ 80505 h 128107"/>
                <a:gd name="connsiteX19" fmla="*/ 127792 w 229915"/>
                <a:gd name="connsiteY19" fmla="*/ 85813 h 128107"/>
                <a:gd name="connsiteX20" fmla="*/ 119911 w 229915"/>
                <a:gd name="connsiteY20" fmla="*/ 82603 h 128107"/>
                <a:gd name="connsiteX21" fmla="*/ 126521 w 229915"/>
                <a:gd name="connsiteY21" fmla="*/ 83429 h 128107"/>
                <a:gd name="connsiteX22" fmla="*/ 136150 w 229915"/>
                <a:gd name="connsiteY22" fmla="*/ 79201 h 128107"/>
                <a:gd name="connsiteX23" fmla="*/ 216934 w 229915"/>
                <a:gd name="connsiteY23" fmla="*/ -16069 h 128107"/>
                <a:gd name="connsiteX24" fmla="*/ 224721 w 229915"/>
                <a:gd name="connsiteY24" fmla="*/ -24238 h 128107"/>
                <a:gd name="connsiteX25" fmla="*/ 224721 w 229915"/>
                <a:gd name="connsiteY25" fmla="*/ -24238 h 128107"/>
                <a:gd name="connsiteX26" fmla="*/ 225070 w 229915"/>
                <a:gd name="connsiteY26" fmla="*/ -27354 h 128107"/>
                <a:gd name="connsiteX27" fmla="*/ 219890 w 229915"/>
                <a:gd name="connsiteY27" fmla="*/ -29579 h 128107"/>
                <a:gd name="connsiteX28" fmla="*/ 77866 w 229915"/>
                <a:gd name="connsiteY28" fmla="*/ -39910 h 128107"/>
                <a:gd name="connsiteX29" fmla="*/ 69222 w 229915"/>
                <a:gd name="connsiteY29" fmla="*/ -36222 h 128107"/>
                <a:gd name="connsiteX30" fmla="*/ 959 w 229915"/>
                <a:gd name="connsiteY30" fmla="*/ 61495 h 128107"/>
                <a:gd name="connsiteX31" fmla="*/ 1881 w 229915"/>
                <a:gd name="connsiteY31" fmla="*/ 67504 h 128107"/>
                <a:gd name="connsiteX32" fmla="*/ 2103 w 229915"/>
                <a:gd name="connsiteY32" fmla="*/ 67663 h 128107"/>
                <a:gd name="connsiteX33" fmla="*/ 26383 w 229915"/>
                <a:gd name="connsiteY33" fmla="*/ 71064 h 128107"/>
                <a:gd name="connsiteX34" fmla="*/ 119911 w 229915"/>
                <a:gd name="connsiteY34" fmla="*/ 82603 h 128107"/>
                <a:gd name="connsiteX35" fmla="*/ 119911 w 229915"/>
                <a:gd name="connsiteY35" fmla="*/ 82603 h 12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29915" h="128107">
                  <a:moveTo>
                    <a:pt x="127792" y="85813"/>
                  </a:moveTo>
                  <a:cubicBezTo>
                    <a:pt x="127284" y="85813"/>
                    <a:pt x="126744" y="85782"/>
                    <a:pt x="126235" y="85718"/>
                  </a:cubicBezTo>
                  <a:lnTo>
                    <a:pt x="120388" y="84988"/>
                  </a:lnTo>
                  <a:cubicBezTo>
                    <a:pt x="120165" y="84955"/>
                    <a:pt x="119943" y="84923"/>
                    <a:pt x="119752" y="84892"/>
                  </a:cubicBezTo>
                  <a:cubicBezTo>
                    <a:pt x="119688" y="84892"/>
                    <a:pt x="119657" y="84892"/>
                    <a:pt x="119593" y="84892"/>
                  </a:cubicBezTo>
                  <a:lnTo>
                    <a:pt x="119593" y="84860"/>
                  </a:lnTo>
                  <a:lnTo>
                    <a:pt x="119593" y="84860"/>
                  </a:lnTo>
                  <a:lnTo>
                    <a:pt x="119593" y="84892"/>
                  </a:lnTo>
                  <a:cubicBezTo>
                    <a:pt x="71034" y="78789"/>
                    <a:pt x="42909" y="75386"/>
                    <a:pt x="26097" y="73320"/>
                  </a:cubicBezTo>
                  <a:cubicBezTo>
                    <a:pt x="2135" y="70396"/>
                    <a:pt x="2135" y="70396"/>
                    <a:pt x="864" y="69570"/>
                  </a:cubicBezTo>
                  <a:lnTo>
                    <a:pt x="673" y="69442"/>
                  </a:lnTo>
                  <a:cubicBezTo>
                    <a:pt x="-2441" y="67567"/>
                    <a:pt x="-3140" y="63879"/>
                    <a:pt x="-1043" y="60287"/>
                  </a:cubicBezTo>
                  <a:cubicBezTo>
                    <a:pt x="19233" y="25637"/>
                    <a:pt x="42909" y="-8248"/>
                    <a:pt x="67442" y="-37748"/>
                  </a:cubicBezTo>
                  <a:cubicBezTo>
                    <a:pt x="70048" y="-40864"/>
                    <a:pt x="73989" y="-42549"/>
                    <a:pt x="78057" y="-42262"/>
                  </a:cubicBezTo>
                  <a:lnTo>
                    <a:pt x="220081" y="-31931"/>
                  </a:lnTo>
                  <a:cubicBezTo>
                    <a:pt x="223576" y="-31676"/>
                    <a:pt x="226087" y="-30469"/>
                    <a:pt x="227136" y="-28498"/>
                  </a:cubicBezTo>
                  <a:cubicBezTo>
                    <a:pt x="227708" y="-27417"/>
                    <a:pt x="228121" y="-25605"/>
                    <a:pt x="226754" y="-23158"/>
                  </a:cubicBezTo>
                  <a:cubicBezTo>
                    <a:pt x="226055" y="-21918"/>
                    <a:pt x="223767" y="-19597"/>
                    <a:pt x="218587" y="-14447"/>
                  </a:cubicBezTo>
                  <a:cubicBezTo>
                    <a:pt x="204191" y="-142"/>
                    <a:pt x="174191" y="29676"/>
                    <a:pt x="138057" y="80505"/>
                  </a:cubicBezTo>
                  <a:cubicBezTo>
                    <a:pt x="135674" y="83843"/>
                    <a:pt x="131860" y="85813"/>
                    <a:pt x="127792" y="85813"/>
                  </a:cubicBezTo>
                  <a:close/>
                  <a:moveTo>
                    <a:pt x="119911" y="82603"/>
                  </a:moveTo>
                  <a:cubicBezTo>
                    <a:pt x="120388" y="82667"/>
                    <a:pt x="125027" y="83239"/>
                    <a:pt x="126521" y="83429"/>
                  </a:cubicBezTo>
                  <a:cubicBezTo>
                    <a:pt x="130271" y="83906"/>
                    <a:pt x="133958" y="82253"/>
                    <a:pt x="136150" y="79201"/>
                  </a:cubicBezTo>
                  <a:cubicBezTo>
                    <a:pt x="172411" y="28213"/>
                    <a:pt x="202475" y="-1701"/>
                    <a:pt x="216934" y="-16069"/>
                  </a:cubicBezTo>
                  <a:cubicBezTo>
                    <a:pt x="221129" y="-20232"/>
                    <a:pt x="224148" y="-23252"/>
                    <a:pt x="224721" y="-24238"/>
                  </a:cubicBezTo>
                  <a:lnTo>
                    <a:pt x="224721" y="-24238"/>
                  </a:lnTo>
                  <a:cubicBezTo>
                    <a:pt x="225197" y="-25096"/>
                    <a:pt x="225642" y="-26305"/>
                    <a:pt x="225070" y="-27354"/>
                  </a:cubicBezTo>
                  <a:cubicBezTo>
                    <a:pt x="224403" y="-28562"/>
                    <a:pt x="222528" y="-29388"/>
                    <a:pt x="219890" y="-29579"/>
                  </a:cubicBezTo>
                  <a:lnTo>
                    <a:pt x="77866" y="-39910"/>
                  </a:lnTo>
                  <a:cubicBezTo>
                    <a:pt x="74561" y="-40133"/>
                    <a:pt x="71320" y="-38765"/>
                    <a:pt x="69222" y="-36222"/>
                  </a:cubicBezTo>
                  <a:cubicBezTo>
                    <a:pt x="44784" y="-6818"/>
                    <a:pt x="21171" y="26974"/>
                    <a:pt x="959" y="61495"/>
                  </a:cubicBezTo>
                  <a:cubicBezTo>
                    <a:pt x="-503" y="63975"/>
                    <a:pt x="-153" y="66296"/>
                    <a:pt x="1881" y="67504"/>
                  </a:cubicBezTo>
                  <a:lnTo>
                    <a:pt x="2103" y="67663"/>
                  </a:lnTo>
                  <a:cubicBezTo>
                    <a:pt x="2961" y="68203"/>
                    <a:pt x="4264" y="68362"/>
                    <a:pt x="26383" y="71064"/>
                  </a:cubicBezTo>
                  <a:cubicBezTo>
                    <a:pt x="43195" y="73098"/>
                    <a:pt x="71320" y="76499"/>
                    <a:pt x="119911" y="82603"/>
                  </a:cubicBezTo>
                  <a:cubicBezTo>
                    <a:pt x="119879" y="82603"/>
                    <a:pt x="119911" y="82603"/>
                    <a:pt x="119911" y="82603"/>
                  </a:cubicBezTo>
                  <a:close/>
                </a:path>
              </a:pathLst>
            </a:custGeom>
            <a:solidFill>
              <a:srgbClr val="191919"/>
            </a:solidFill>
            <a:ln w="318" cap="flat">
              <a:noFill/>
              <a:prstDash val="solid"/>
              <a:miter/>
            </a:ln>
          </p:spPr>
          <p:txBody>
            <a:bodyPr rtlCol="0" anchor="ctr"/>
            <a:lstStyle/>
            <a:p>
              <a:endParaRPr lang="fr-FR"/>
            </a:p>
          </p:txBody>
        </p:sp>
        <p:grpSp>
          <p:nvGrpSpPr>
            <p:cNvPr id="4903" name="Graphique 2">
              <a:extLst>
                <a:ext uri="{FF2B5EF4-FFF2-40B4-BE49-F238E27FC236}">
                  <a16:creationId xmlns:a16="http://schemas.microsoft.com/office/drawing/2014/main" id="{7894F7A5-B8A1-22BA-9920-0C1B1E967C23}"/>
                </a:ext>
              </a:extLst>
            </p:cNvPr>
            <p:cNvGrpSpPr/>
            <p:nvPr/>
          </p:nvGrpSpPr>
          <p:grpSpPr>
            <a:xfrm>
              <a:off x="2267446" y="18241969"/>
              <a:ext cx="181576" cy="141114"/>
              <a:chOff x="2267446" y="18241969"/>
              <a:chExt cx="181576" cy="141114"/>
            </a:xfrm>
            <a:solidFill>
              <a:srgbClr val="1C1C1C"/>
            </a:solidFill>
          </p:grpSpPr>
          <p:sp>
            <p:nvSpPr>
              <p:cNvPr id="4910" name="Forme libre 4909">
                <a:extLst>
                  <a:ext uri="{FF2B5EF4-FFF2-40B4-BE49-F238E27FC236}">
                    <a16:creationId xmlns:a16="http://schemas.microsoft.com/office/drawing/2014/main" id="{06855EED-3504-7B00-0D94-69F6B62F0BE5}"/>
                  </a:ext>
                </a:extLst>
              </p:cNvPr>
              <p:cNvSpPr/>
              <p:nvPr/>
            </p:nvSpPr>
            <p:spPr>
              <a:xfrm>
                <a:off x="2360763" y="18350464"/>
                <a:ext cx="41546" cy="31472"/>
              </a:xfrm>
              <a:custGeom>
                <a:avLst/>
                <a:gdLst>
                  <a:gd name="connsiteX0" fmla="*/ 1718 w 41546"/>
                  <a:gd name="connsiteY0" fmla="*/ -34593 h 31472"/>
                  <a:gd name="connsiteX1" fmla="*/ -1936 w 41546"/>
                  <a:gd name="connsiteY1" fmla="*/ -20351 h 31472"/>
                  <a:gd name="connsiteX2" fmla="*/ 2894 w 41546"/>
                  <a:gd name="connsiteY2" fmla="*/ -13453 h 31472"/>
                  <a:gd name="connsiteX3" fmla="*/ 23583 w 41546"/>
                  <a:gd name="connsiteY3" fmla="*/ -11387 h 31472"/>
                  <a:gd name="connsiteX4" fmla="*/ 35278 w 41546"/>
                  <a:gd name="connsiteY4" fmla="*/ -19525 h 31472"/>
                  <a:gd name="connsiteX5" fmla="*/ 39155 w 41546"/>
                  <a:gd name="connsiteY5" fmla="*/ -31477 h 31472"/>
                  <a:gd name="connsiteX6" fmla="*/ 34801 w 41546"/>
                  <a:gd name="connsiteY6" fmla="*/ -38980 h 31472"/>
                  <a:gd name="connsiteX7" fmla="*/ 14780 w 41546"/>
                  <a:gd name="connsiteY7" fmla="*/ -42636 h 31472"/>
                  <a:gd name="connsiteX8" fmla="*/ 1718 w 41546"/>
                  <a:gd name="connsiteY8" fmla="*/ -34593 h 31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46" h="31472">
                    <a:moveTo>
                      <a:pt x="1718" y="-34593"/>
                    </a:moveTo>
                    <a:cubicBezTo>
                      <a:pt x="352" y="-29888"/>
                      <a:pt x="-888" y="-25152"/>
                      <a:pt x="-1936" y="-20351"/>
                    </a:cubicBezTo>
                    <a:cubicBezTo>
                      <a:pt x="-2667" y="-17077"/>
                      <a:pt x="-411" y="-13898"/>
                      <a:pt x="2894" y="-13453"/>
                    </a:cubicBezTo>
                    <a:cubicBezTo>
                      <a:pt x="9759" y="-12563"/>
                      <a:pt x="16655" y="-11864"/>
                      <a:pt x="23583" y="-11387"/>
                    </a:cubicBezTo>
                    <a:cubicBezTo>
                      <a:pt x="28922" y="-11006"/>
                      <a:pt x="33752" y="-14407"/>
                      <a:pt x="35278" y="-19525"/>
                    </a:cubicBezTo>
                    <a:cubicBezTo>
                      <a:pt x="36485" y="-23530"/>
                      <a:pt x="37757" y="-27504"/>
                      <a:pt x="39155" y="-31477"/>
                    </a:cubicBezTo>
                    <a:cubicBezTo>
                      <a:pt x="40299" y="-34784"/>
                      <a:pt x="38233" y="-38344"/>
                      <a:pt x="34801" y="-38980"/>
                    </a:cubicBezTo>
                    <a:cubicBezTo>
                      <a:pt x="29081" y="-40029"/>
                      <a:pt x="21104" y="-41491"/>
                      <a:pt x="14780" y="-42636"/>
                    </a:cubicBezTo>
                    <a:cubicBezTo>
                      <a:pt x="8964" y="-43716"/>
                      <a:pt x="3339" y="-40219"/>
                      <a:pt x="1718" y="-34593"/>
                    </a:cubicBezTo>
                    <a:close/>
                  </a:path>
                </a:pathLst>
              </a:custGeom>
              <a:solidFill>
                <a:srgbClr val="1C1C1C"/>
              </a:solidFill>
              <a:ln w="318" cap="flat">
                <a:noFill/>
                <a:prstDash val="solid"/>
                <a:miter/>
              </a:ln>
            </p:spPr>
            <p:txBody>
              <a:bodyPr rtlCol="0" anchor="ctr"/>
              <a:lstStyle/>
              <a:p>
                <a:endParaRPr lang="fr-FR"/>
              </a:p>
            </p:txBody>
          </p:sp>
          <p:sp>
            <p:nvSpPr>
              <p:cNvPr id="4911" name="Forme libre 4910">
                <a:extLst>
                  <a:ext uri="{FF2B5EF4-FFF2-40B4-BE49-F238E27FC236}">
                    <a16:creationId xmlns:a16="http://schemas.microsoft.com/office/drawing/2014/main" id="{B2377FD8-120F-9128-85B4-005D94D71B3F}"/>
                  </a:ext>
                </a:extLst>
              </p:cNvPr>
              <p:cNvSpPr/>
              <p:nvPr/>
            </p:nvSpPr>
            <p:spPr>
              <a:xfrm>
                <a:off x="2313727" y="18341692"/>
                <a:ext cx="89736" cy="41391"/>
              </a:xfrm>
              <a:custGeom>
                <a:avLst/>
                <a:gdLst>
                  <a:gd name="connsiteX0" fmla="*/ 71473 w 89736"/>
                  <a:gd name="connsiteY0" fmla="*/ -1430 h 41391"/>
                  <a:gd name="connsiteX1" fmla="*/ 70583 w 89736"/>
                  <a:gd name="connsiteY1" fmla="*/ -1461 h 41391"/>
                  <a:gd name="connsiteX2" fmla="*/ 49831 w 89736"/>
                  <a:gd name="connsiteY2" fmla="*/ -3527 h 41391"/>
                  <a:gd name="connsiteX3" fmla="*/ 45096 w 89736"/>
                  <a:gd name="connsiteY3" fmla="*/ -6388 h 41391"/>
                  <a:gd name="connsiteX4" fmla="*/ 44015 w 89736"/>
                  <a:gd name="connsiteY4" fmla="*/ -11792 h 41391"/>
                  <a:gd name="connsiteX5" fmla="*/ 47702 w 89736"/>
                  <a:gd name="connsiteY5" fmla="*/ -26097 h 41391"/>
                  <a:gd name="connsiteX6" fmla="*/ 62066 w 89736"/>
                  <a:gd name="connsiteY6" fmla="*/ -34998 h 41391"/>
                  <a:gd name="connsiteX7" fmla="*/ 82088 w 89736"/>
                  <a:gd name="connsiteY7" fmla="*/ -31342 h 41391"/>
                  <a:gd name="connsiteX8" fmla="*/ 86791 w 89736"/>
                  <a:gd name="connsiteY8" fmla="*/ -28037 h 41391"/>
                  <a:gd name="connsiteX9" fmla="*/ 87331 w 89736"/>
                  <a:gd name="connsiteY9" fmla="*/ -22315 h 41391"/>
                  <a:gd name="connsiteX10" fmla="*/ 83486 w 89736"/>
                  <a:gd name="connsiteY10" fmla="*/ -10426 h 41391"/>
                  <a:gd name="connsiteX11" fmla="*/ 71473 w 89736"/>
                  <a:gd name="connsiteY11" fmla="*/ -1430 h 41391"/>
                  <a:gd name="connsiteX12" fmla="*/ 49927 w 89736"/>
                  <a:gd name="connsiteY12" fmla="*/ -25494 h 41391"/>
                  <a:gd name="connsiteX13" fmla="*/ 46272 w 89736"/>
                  <a:gd name="connsiteY13" fmla="*/ -11315 h 41391"/>
                  <a:gd name="connsiteX14" fmla="*/ 46971 w 89736"/>
                  <a:gd name="connsiteY14" fmla="*/ -7724 h 41391"/>
                  <a:gd name="connsiteX15" fmla="*/ 50117 w 89736"/>
                  <a:gd name="connsiteY15" fmla="*/ -5817 h 41391"/>
                  <a:gd name="connsiteX16" fmla="*/ 70742 w 89736"/>
                  <a:gd name="connsiteY16" fmla="*/ -3751 h 41391"/>
                  <a:gd name="connsiteX17" fmla="*/ 81261 w 89736"/>
                  <a:gd name="connsiteY17" fmla="*/ -11093 h 41391"/>
                  <a:gd name="connsiteX18" fmla="*/ 85138 w 89736"/>
                  <a:gd name="connsiteY18" fmla="*/ -23077 h 41391"/>
                  <a:gd name="connsiteX19" fmla="*/ 84757 w 89736"/>
                  <a:gd name="connsiteY19" fmla="*/ -26892 h 41391"/>
                  <a:gd name="connsiteX20" fmla="*/ 81643 w 89736"/>
                  <a:gd name="connsiteY20" fmla="*/ -29086 h 41391"/>
                  <a:gd name="connsiteX21" fmla="*/ 61621 w 89736"/>
                  <a:gd name="connsiteY21" fmla="*/ -32742 h 41391"/>
                  <a:gd name="connsiteX22" fmla="*/ 49927 w 89736"/>
                  <a:gd name="connsiteY22" fmla="*/ -25494 h 41391"/>
                  <a:gd name="connsiteX23" fmla="*/ 795 w 89736"/>
                  <a:gd name="connsiteY23" fmla="*/ -34044 h 41391"/>
                  <a:gd name="connsiteX24" fmla="*/ -1938 w 89736"/>
                  <a:gd name="connsiteY24" fmla="*/ -20471 h 41391"/>
                  <a:gd name="connsiteX25" fmla="*/ 2225 w 89736"/>
                  <a:gd name="connsiteY25" fmla="*/ -14017 h 41391"/>
                  <a:gd name="connsiteX26" fmla="*/ 20816 w 89736"/>
                  <a:gd name="connsiteY26" fmla="*/ -9632 h 41391"/>
                  <a:gd name="connsiteX27" fmla="*/ 34323 w 89736"/>
                  <a:gd name="connsiteY27" fmla="*/ -18214 h 41391"/>
                  <a:gd name="connsiteX28" fmla="*/ 37882 w 89736"/>
                  <a:gd name="connsiteY28" fmla="*/ -31851 h 41391"/>
                  <a:gd name="connsiteX29" fmla="*/ 33433 w 89736"/>
                  <a:gd name="connsiteY29" fmla="*/ -39067 h 41391"/>
                  <a:gd name="connsiteX30" fmla="*/ 13952 w 89736"/>
                  <a:gd name="connsiteY30" fmla="*/ -42627 h 41391"/>
                  <a:gd name="connsiteX31" fmla="*/ 795 w 89736"/>
                  <a:gd name="connsiteY31" fmla="*/ -34044 h 4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9736" h="41391">
                    <a:moveTo>
                      <a:pt x="71473" y="-1430"/>
                    </a:moveTo>
                    <a:cubicBezTo>
                      <a:pt x="71187" y="-1430"/>
                      <a:pt x="70869" y="-1430"/>
                      <a:pt x="70583" y="-1461"/>
                    </a:cubicBezTo>
                    <a:cubicBezTo>
                      <a:pt x="63655" y="-1938"/>
                      <a:pt x="56727" y="-2638"/>
                      <a:pt x="49831" y="-3527"/>
                    </a:cubicBezTo>
                    <a:cubicBezTo>
                      <a:pt x="47924" y="-3782"/>
                      <a:pt x="46208" y="-4831"/>
                      <a:pt x="45096" y="-6388"/>
                    </a:cubicBezTo>
                    <a:cubicBezTo>
                      <a:pt x="43984" y="-7946"/>
                      <a:pt x="43602" y="-9917"/>
                      <a:pt x="44015" y="-11792"/>
                    </a:cubicBezTo>
                    <a:cubicBezTo>
                      <a:pt x="45096" y="-16593"/>
                      <a:pt x="46335" y="-21361"/>
                      <a:pt x="47702" y="-26097"/>
                    </a:cubicBezTo>
                    <a:cubicBezTo>
                      <a:pt x="49482" y="-32328"/>
                      <a:pt x="55710" y="-36175"/>
                      <a:pt x="62066" y="-34998"/>
                    </a:cubicBezTo>
                    <a:lnTo>
                      <a:pt x="82088" y="-31342"/>
                    </a:lnTo>
                    <a:cubicBezTo>
                      <a:pt x="84058" y="-30993"/>
                      <a:pt x="85774" y="-29785"/>
                      <a:pt x="86791" y="-28037"/>
                    </a:cubicBezTo>
                    <a:cubicBezTo>
                      <a:pt x="87808" y="-26288"/>
                      <a:pt x="87999" y="-24222"/>
                      <a:pt x="87331" y="-22315"/>
                    </a:cubicBezTo>
                    <a:cubicBezTo>
                      <a:pt x="85965" y="-18373"/>
                      <a:pt x="84662" y="-14400"/>
                      <a:pt x="83486" y="-10426"/>
                    </a:cubicBezTo>
                    <a:cubicBezTo>
                      <a:pt x="81865" y="-5022"/>
                      <a:pt x="77003" y="-1430"/>
                      <a:pt x="71473" y="-1430"/>
                    </a:cubicBezTo>
                    <a:close/>
                    <a:moveTo>
                      <a:pt x="49927" y="-25494"/>
                    </a:moveTo>
                    <a:cubicBezTo>
                      <a:pt x="48560" y="-20821"/>
                      <a:pt x="47352" y="-16084"/>
                      <a:pt x="46272" y="-11315"/>
                    </a:cubicBezTo>
                    <a:cubicBezTo>
                      <a:pt x="45986" y="-10076"/>
                      <a:pt x="46240" y="-8772"/>
                      <a:pt x="46971" y="-7724"/>
                    </a:cubicBezTo>
                    <a:cubicBezTo>
                      <a:pt x="47702" y="-6675"/>
                      <a:pt x="48846" y="-5976"/>
                      <a:pt x="50117" y="-5817"/>
                    </a:cubicBezTo>
                    <a:cubicBezTo>
                      <a:pt x="56982" y="-4927"/>
                      <a:pt x="63846" y="-4227"/>
                      <a:pt x="70742" y="-3751"/>
                    </a:cubicBezTo>
                    <a:cubicBezTo>
                      <a:pt x="75541" y="-3400"/>
                      <a:pt x="79863" y="-6420"/>
                      <a:pt x="81261" y="-11093"/>
                    </a:cubicBezTo>
                    <a:cubicBezTo>
                      <a:pt x="82469" y="-15130"/>
                      <a:pt x="83772" y="-19104"/>
                      <a:pt x="85138" y="-23077"/>
                    </a:cubicBezTo>
                    <a:cubicBezTo>
                      <a:pt x="85583" y="-24349"/>
                      <a:pt x="85456" y="-25716"/>
                      <a:pt x="84757" y="-26892"/>
                    </a:cubicBezTo>
                    <a:cubicBezTo>
                      <a:pt x="84090" y="-28037"/>
                      <a:pt x="82946" y="-28831"/>
                      <a:pt x="81643" y="-29086"/>
                    </a:cubicBezTo>
                    <a:lnTo>
                      <a:pt x="61621" y="-32742"/>
                    </a:lnTo>
                    <a:cubicBezTo>
                      <a:pt x="56441" y="-33695"/>
                      <a:pt x="51357" y="-30580"/>
                      <a:pt x="49927" y="-25494"/>
                    </a:cubicBezTo>
                    <a:close/>
                    <a:moveTo>
                      <a:pt x="795" y="-34044"/>
                    </a:moveTo>
                    <a:cubicBezTo>
                      <a:pt x="-317" y="-29340"/>
                      <a:pt x="-1207" y="-24825"/>
                      <a:pt x="-1938" y="-20471"/>
                    </a:cubicBezTo>
                    <a:cubicBezTo>
                      <a:pt x="-2415" y="-17579"/>
                      <a:pt x="-603" y="-14781"/>
                      <a:pt x="2225" y="-14017"/>
                    </a:cubicBezTo>
                    <a:cubicBezTo>
                      <a:pt x="8390" y="-12397"/>
                      <a:pt x="14587" y="-10934"/>
                      <a:pt x="20816" y="-9632"/>
                    </a:cubicBezTo>
                    <a:cubicBezTo>
                      <a:pt x="26918" y="-8360"/>
                      <a:pt x="32924" y="-12142"/>
                      <a:pt x="34323" y="-18214"/>
                    </a:cubicBezTo>
                    <a:cubicBezTo>
                      <a:pt x="35371" y="-22791"/>
                      <a:pt x="36579" y="-27337"/>
                      <a:pt x="37882" y="-31851"/>
                    </a:cubicBezTo>
                    <a:cubicBezTo>
                      <a:pt x="38835" y="-35093"/>
                      <a:pt x="36770" y="-38463"/>
                      <a:pt x="33433" y="-39067"/>
                    </a:cubicBezTo>
                    <a:cubicBezTo>
                      <a:pt x="26950" y="-40243"/>
                      <a:pt x="20435" y="-41451"/>
                      <a:pt x="13952" y="-42627"/>
                    </a:cubicBezTo>
                    <a:cubicBezTo>
                      <a:pt x="7977" y="-43740"/>
                      <a:pt x="2193" y="-39957"/>
                      <a:pt x="795" y="-34044"/>
                    </a:cubicBezTo>
                    <a:close/>
                  </a:path>
                </a:pathLst>
              </a:custGeom>
              <a:solidFill>
                <a:srgbClr val="1C1C1C"/>
              </a:solidFill>
              <a:ln w="318" cap="flat">
                <a:noFill/>
                <a:prstDash val="solid"/>
                <a:miter/>
              </a:ln>
            </p:spPr>
            <p:txBody>
              <a:bodyPr rtlCol="0" anchor="ctr"/>
              <a:lstStyle/>
              <a:p>
                <a:endParaRPr lang="fr-FR"/>
              </a:p>
            </p:txBody>
          </p:sp>
          <p:sp>
            <p:nvSpPr>
              <p:cNvPr id="4912" name="Forme libre 4911">
                <a:extLst>
                  <a:ext uri="{FF2B5EF4-FFF2-40B4-BE49-F238E27FC236}">
                    <a16:creationId xmlns:a16="http://schemas.microsoft.com/office/drawing/2014/main" id="{FBBFE6A2-38DE-056E-3D68-E7BE8E020E3E}"/>
                  </a:ext>
                </a:extLst>
              </p:cNvPr>
              <p:cNvSpPr/>
              <p:nvPr/>
            </p:nvSpPr>
            <p:spPr>
              <a:xfrm>
                <a:off x="2268608" y="18333212"/>
                <a:ext cx="86427" cy="43069"/>
              </a:xfrm>
              <a:custGeom>
                <a:avLst/>
                <a:gdLst>
                  <a:gd name="connsiteX0" fmla="*/ 68410 w 86427"/>
                  <a:gd name="connsiteY0" fmla="*/ 269 h 43069"/>
                  <a:gd name="connsiteX1" fmla="*/ 65836 w 86427"/>
                  <a:gd name="connsiteY1" fmla="*/ 14 h 43069"/>
                  <a:gd name="connsiteX2" fmla="*/ 47181 w 86427"/>
                  <a:gd name="connsiteY2" fmla="*/ -4404 h 43069"/>
                  <a:gd name="connsiteX3" fmla="*/ 42160 w 86427"/>
                  <a:gd name="connsiteY3" fmla="*/ -12161 h 43069"/>
                  <a:gd name="connsiteX4" fmla="*/ 44925 w 86427"/>
                  <a:gd name="connsiteY4" fmla="*/ -25830 h 43069"/>
                  <a:gd name="connsiteX5" fmla="*/ 59416 w 86427"/>
                  <a:gd name="connsiteY5" fmla="*/ -35303 h 43069"/>
                  <a:gd name="connsiteX6" fmla="*/ 78897 w 86427"/>
                  <a:gd name="connsiteY6" fmla="*/ -31742 h 43069"/>
                  <a:gd name="connsiteX7" fmla="*/ 83505 w 86427"/>
                  <a:gd name="connsiteY7" fmla="*/ -28595 h 43069"/>
                  <a:gd name="connsiteX8" fmla="*/ 84268 w 86427"/>
                  <a:gd name="connsiteY8" fmla="*/ -23065 h 43069"/>
                  <a:gd name="connsiteX9" fmla="*/ 80709 w 86427"/>
                  <a:gd name="connsiteY9" fmla="*/ -9490 h 43069"/>
                  <a:gd name="connsiteX10" fmla="*/ 68410 w 86427"/>
                  <a:gd name="connsiteY10" fmla="*/ 269 h 43069"/>
                  <a:gd name="connsiteX11" fmla="*/ 57128 w 86427"/>
                  <a:gd name="connsiteY11" fmla="*/ -33172 h 43069"/>
                  <a:gd name="connsiteX12" fmla="*/ 47149 w 86427"/>
                  <a:gd name="connsiteY12" fmla="*/ -25290 h 43069"/>
                  <a:gd name="connsiteX13" fmla="*/ 44416 w 86427"/>
                  <a:gd name="connsiteY13" fmla="*/ -11780 h 43069"/>
                  <a:gd name="connsiteX14" fmla="*/ 47753 w 86427"/>
                  <a:gd name="connsiteY14" fmla="*/ -6629 h 43069"/>
                  <a:gd name="connsiteX15" fmla="*/ 66281 w 86427"/>
                  <a:gd name="connsiteY15" fmla="*/ -2243 h 43069"/>
                  <a:gd name="connsiteX16" fmla="*/ 78420 w 86427"/>
                  <a:gd name="connsiteY16" fmla="*/ -9967 h 43069"/>
                  <a:gd name="connsiteX17" fmla="*/ 82011 w 86427"/>
                  <a:gd name="connsiteY17" fmla="*/ -23668 h 43069"/>
                  <a:gd name="connsiteX18" fmla="*/ 81503 w 86427"/>
                  <a:gd name="connsiteY18" fmla="*/ -27356 h 43069"/>
                  <a:gd name="connsiteX19" fmla="*/ 78452 w 86427"/>
                  <a:gd name="connsiteY19" fmla="*/ -29453 h 43069"/>
                  <a:gd name="connsiteX20" fmla="*/ 58971 w 86427"/>
                  <a:gd name="connsiteY20" fmla="*/ -33014 h 43069"/>
                  <a:gd name="connsiteX21" fmla="*/ 57128 w 86427"/>
                  <a:gd name="connsiteY21" fmla="*/ -33172 h 43069"/>
                  <a:gd name="connsiteX22" fmla="*/ 46037 w 86427"/>
                  <a:gd name="connsiteY22" fmla="*/ -25543 h 43069"/>
                  <a:gd name="connsiteX23" fmla="*/ 46037 w 86427"/>
                  <a:gd name="connsiteY23" fmla="*/ -25543 h 43069"/>
                  <a:gd name="connsiteX24" fmla="*/ 46037 w 86427"/>
                  <a:gd name="connsiteY24" fmla="*/ -25543 h 43069"/>
                  <a:gd name="connsiteX25" fmla="*/ 35168 w 86427"/>
                  <a:gd name="connsiteY25" fmla="*/ -32378 h 43069"/>
                  <a:gd name="connsiteX26" fmla="*/ 32499 w 86427"/>
                  <a:gd name="connsiteY26" fmla="*/ -20108 h 43069"/>
                  <a:gd name="connsiteX27" fmla="*/ 21185 w 86427"/>
                  <a:gd name="connsiteY27" fmla="*/ -13623 h 43069"/>
                  <a:gd name="connsiteX28" fmla="*/ 1450 w 86427"/>
                  <a:gd name="connsiteY28" fmla="*/ -21570 h 43069"/>
                  <a:gd name="connsiteX29" fmla="*/ -1760 w 86427"/>
                  <a:gd name="connsiteY29" fmla="*/ -27960 h 43069"/>
                  <a:gd name="connsiteX30" fmla="*/ -362 w 86427"/>
                  <a:gd name="connsiteY30" fmla="*/ -34063 h 43069"/>
                  <a:gd name="connsiteX31" fmla="*/ 12795 w 86427"/>
                  <a:gd name="connsiteY31" fmla="*/ -42615 h 43069"/>
                  <a:gd name="connsiteX32" fmla="*/ 30687 w 86427"/>
                  <a:gd name="connsiteY32" fmla="*/ -39340 h 43069"/>
                  <a:gd name="connsiteX33" fmla="*/ 35168 w 86427"/>
                  <a:gd name="connsiteY33" fmla="*/ -32378 h 43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86427" h="43069">
                    <a:moveTo>
                      <a:pt x="68410" y="269"/>
                    </a:moveTo>
                    <a:cubicBezTo>
                      <a:pt x="67552" y="269"/>
                      <a:pt x="66694" y="173"/>
                      <a:pt x="65836" y="14"/>
                    </a:cubicBezTo>
                    <a:cubicBezTo>
                      <a:pt x="59575" y="-1290"/>
                      <a:pt x="53346" y="-2751"/>
                      <a:pt x="47181" y="-4404"/>
                    </a:cubicBezTo>
                    <a:cubicBezTo>
                      <a:pt x="43749" y="-5294"/>
                      <a:pt x="41588" y="-8664"/>
                      <a:pt x="42160" y="-12161"/>
                    </a:cubicBezTo>
                    <a:cubicBezTo>
                      <a:pt x="42891" y="-16548"/>
                      <a:pt x="43812" y="-21125"/>
                      <a:pt x="44925" y="-25830"/>
                    </a:cubicBezTo>
                    <a:cubicBezTo>
                      <a:pt x="46450" y="-32347"/>
                      <a:pt x="52838" y="-36510"/>
                      <a:pt x="59416" y="-35303"/>
                    </a:cubicBezTo>
                    <a:lnTo>
                      <a:pt x="78897" y="-31742"/>
                    </a:lnTo>
                    <a:cubicBezTo>
                      <a:pt x="80804" y="-31393"/>
                      <a:pt x="82488" y="-30248"/>
                      <a:pt x="83505" y="-28595"/>
                    </a:cubicBezTo>
                    <a:cubicBezTo>
                      <a:pt x="84522" y="-26943"/>
                      <a:pt x="84808" y="-24907"/>
                      <a:pt x="84268" y="-23065"/>
                    </a:cubicBezTo>
                    <a:cubicBezTo>
                      <a:pt x="82965" y="-18582"/>
                      <a:pt x="81757" y="-14036"/>
                      <a:pt x="80709" y="-9490"/>
                    </a:cubicBezTo>
                    <a:cubicBezTo>
                      <a:pt x="79374" y="-3674"/>
                      <a:pt x="74130" y="269"/>
                      <a:pt x="68410" y="269"/>
                    </a:cubicBezTo>
                    <a:close/>
                    <a:moveTo>
                      <a:pt x="57128" y="-33172"/>
                    </a:moveTo>
                    <a:cubicBezTo>
                      <a:pt x="52456" y="-33172"/>
                      <a:pt x="48261" y="-29963"/>
                      <a:pt x="47149" y="-25290"/>
                    </a:cubicBezTo>
                    <a:cubicBezTo>
                      <a:pt x="46100" y="-20807"/>
                      <a:pt x="45179" y="-16325"/>
                      <a:pt x="44416" y="-11780"/>
                    </a:cubicBezTo>
                    <a:cubicBezTo>
                      <a:pt x="44035" y="-9459"/>
                      <a:pt x="45465" y="-7234"/>
                      <a:pt x="47753" y="-6629"/>
                    </a:cubicBezTo>
                    <a:cubicBezTo>
                      <a:pt x="53886" y="-5009"/>
                      <a:pt x="60083" y="-3546"/>
                      <a:pt x="66281" y="-2243"/>
                    </a:cubicBezTo>
                    <a:cubicBezTo>
                      <a:pt x="71747" y="-1098"/>
                      <a:pt x="77181" y="-4563"/>
                      <a:pt x="78420" y="-9967"/>
                    </a:cubicBezTo>
                    <a:cubicBezTo>
                      <a:pt x="79469" y="-14576"/>
                      <a:pt x="80677" y="-19154"/>
                      <a:pt x="82011" y="-23668"/>
                    </a:cubicBezTo>
                    <a:cubicBezTo>
                      <a:pt x="82361" y="-24907"/>
                      <a:pt x="82202" y="-26244"/>
                      <a:pt x="81503" y="-27356"/>
                    </a:cubicBezTo>
                    <a:cubicBezTo>
                      <a:pt x="80836" y="-28469"/>
                      <a:pt x="79723" y="-29231"/>
                      <a:pt x="78452" y="-29453"/>
                    </a:cubicBezTo>
                    <a:lnTo>
                      <a:pt x="58971" y="-33014"/>
                    </a:lnTo>
                    <a:cubicBezTo>
                      <a:pt x="58399" y="-33109"/>
                      <a:pt x="57764" y="-33172"/>
                      <a:pt x="57128" y="-33172"/>
                    </a:cubicBezTo>
                    <a:close/>
                    <a:moveTo>
                      <a:pt x="46037" y="-25543"/>
                    </a:moveTo>
                    <a:lnTo>
                      <a:pt x="46037" y="-25543"/>
                    </a:lnTo>
                    <a:lnTo>
                      <a:pt x="46037" y="-25543"/>
                    </a:lnTo>
                    <a:close/>
                    <a:moveTo>
                      <a:pt x="35168" y="-32378"/>
                    </a:moveTo>
                    <a:cubicBezTo>
                      <a:pt x="34151" y="-28310"/>
                      <a:pt x="33261" y="-24241"/>
                      <a:pt x="32499" y="-20108"/>
                    </a:cubicBezTo>
                    <a:cubicBezTo>
                      <a:pt x="31513" y="-14926"/>
                      <a:pt x="26143" y="-11874"/>
                      <a:pt x="21185" y="-13623"/>
                    </a:cubicBezTo>
                    <a:cubicBezTo>
                      <a:pt x="14448" y="-16039"/>
                      <a:pt x="7806" y="-18678"/>
                      <a:pt x="1450" y="-21570"/>
                    </a:cubicBezTo>
                    <a:cubicBezTo>
                      <a:pt x="-997" y="-22682"/>
                      <a:pt x="-2332" y="-25321"/>
                      <a:pt x="-1760" y="-27960"/>
                    </a:cubicBezTo>
                    <a:cubicBezTo>
                      <a:pt x="-1315" y="-29994"/>
                      <a:pt x="-870" y="-32029"/>
                      <a:pt x="-362" y="-34063"/>
                    </a:cubicBezTo>
                    <a:cubicBezTo>
                      <a:pt x="1037" y="-39976"/>
                      <a:pt x="6852" y="-43695"/>
                      <a:pt x="12795" y="-42615"/>
                    </a:cubicBezTo>
                    <a:cubicBezTo>
                      <a:pt x="38886" y="-37846"/>
                      <a:pt x="19596" y="-41374"/>
                      <a:pt x="30687" y="-39340"/>
                    </a:cubicBezTo>
                    <a:cubicBezTo>
                      <a:pt x="33897" y="-38768"/>
                      <a:pt x="35963" y="-35557"/>
                      <a:pt x="35168" y="-32378"/>
                    </a:cubicBezTo>
                    <a:close/>
                  </a:path>
                </a:pathLst>
              </a:custGeom>
              <a:solidFill>
                <a:srgbClr val="1C1C1C"/>
              </a:solidFill>
              <a:ln w="318" cap="flat">
                <a:noFill/>
                <a:prstDash val="solid"/>
                <a:miter/>
              </a:ln>
            </p:spPr>
            <p:txBody>
              <a:bodyPr rtlCol="0" anchor="ctr"/>
              <a:lstStyle/>
              <a:p>
                <a:endParaRPr lang="fr-FR"/>
              </a:p>
            </p:txBody>
          </p:sp>
          <p:sp>
            <p:nvSpPr>
              <p:cNvPr id="4913" name="Forme libre 4912">
                <a:extLst>
                  <a:ext uri="{FF2B5EF4-FFF2-40B4-BE49-F238E27FC236}">
                    <a16:creationId xmlns:a16="http://schemas.microsoft.com/office/drawing/2014/main" id="{DD1CBE43-0837-252D-8E84-969DAD00F5CF}"/>
                  </a:ext>
                </a:extLst>
              </p:cNvPr>
              <p:cNvSpPr/>
              <p:nvPr/>
            </p:nvSpPr>
            <p:spPr>
              <a:xfrm>
                <a:off x="2267446" y="18303463"/>
                <a:ext cx="154875" cy="60579"/>
              </a:xfrm>
              <a:custGeom>
                <a:avLst/>
                <a:gdLst>
                  <a:gd name="connsiteX0" fmla="*/ 25152 w 154875"/>
                  <a:gd name="connsiteY0" fmla="*/ 17833 h 60579"/>
                  <a:gd name="connsiteX1" fmla="*/ 21879 w 154875"/>
                  <a:gd name="connsiteY1" fmla="*/ 17261 h 60579"/>
                  <a:gd name="connsiteX2" fmla="*/ 2048 w 154875"/>
                  <a:gd name="connsiteY2" fmla="*/ 9282 h 60579"/>
                  <a:gd name="connsiteX3" fmla="*/ -1829 w 154875"/>
                  <a:gd name="connsiteY3" fmla="*/ 1621 h 60579"/>
                  <a:gd name="connsiteX4" fmla="*/ -431 w 154875"/>
                  <a:gd name="connsiteY4" fmla="*/ -4514 h 60579"/>
                  <a:gd name="connsiteX5" fmla="*/ 14061 w 154875"/>
                  <a:gd name="connsiteY5" fmla="*/ -13924 h 60579"/>
                  <a:gd name="connsiteX6" fmla="*/ 28108 w 154875"/>
                  <a:gd name="connsiteY6" fmla="*/ -11349 h 60579"/>
                  <a:gd name="connsiteX7" fmla="*/ 28298 w 154875"/>
                  <a:gd name="connsiteY7" fmla="*/ -11316 h 60579"/>
                  <a:gd name="connsiteX8" fmla="*/ 28330 w 154875"/>
                  <a:gd name="connsiteY8" fmla="*/ -11316 h 60579"/>
                  <a:gd name="connsiteX9" fmla="*/ 28394 w 154875"/>
                  <a:gd name="connsiteY9" fmla="*/ -11316 h 60579"/>
                  <a:gd name="connsiteX10" fmla="*/ 28616 w 154875"/>
                  <a:gd name="connsiteY10" fmla="*/ -11285 h 60579"/>
                  <a:gd name="connsiteX11" fmla="*/ 28616 w 154875"/>
                  <a:gd name="connsiteY11" fmla="*/ -11285 h 60579"/>
                  <a:gd name="connsiteX12" fmla="*/ 31921 w 154875"/>
                  <a:gd name="connsiteY12" fmla="*/ -10681 h 60579"/>
                  <a:gd name="connsiteX13" fmla="*/ 36466 w 154875"/>
                  <a:gd name="connsiteY13" fmla="*/ -7661 h 60579"/>
                  <a:gd name="connsiteX14" fmla="*/ 37356 w 154875"/>
                  <a:gd name="connsiteY14" fmla="*/ -2289 h 60579"/>
                  <a:gd name="connsiteX15" fmla="*/ 34686 w 154875"/>
                  <a:gd name="connsiteY15" fmla="*/ 9917 h 60579"/>
                  <a:gd name="connsiteX16" fmla="*/ 29983 w 154875"/>
                  <a:gd name="connsiteY16" fmla="*/ 16530 h 60579"/>
                  <a:gd name="connsiteX17" fmla="*/ 25152 w 154875"/>
                  <a:gd name="connsiteY17" fmla="*/ 17833 h 60579"/>
                  <a:gd name="connsiteX18" fmla="*/ 25152 w 154875"/>
                  <a:gd name="connsiteY18" fmla="*/ 17833 h 60579"/>
                  <a:gd name="connsiteX19" fmla="*/ 11773 w 154875"/>
                  <a:gd name="connsiteY19" fmla="*/ -11858 h 60579"/>
                  <a:gd name="connsiteX20" fmla="*/ 1794 w 154875"/>
                  <a:gd name="connsiteY20" fmla="*/ -4005 h 60579"/>
                  <a:gd name="connsiteX21" fmla="*/ 427 w 154875"/>
                  <a:gd name="connsiteY21" fmla="*/ 2066 h 60579"/>
                  <a:gd name="connsiteX22" fmla="*/ 3002 w 154875"/>
                  <a:gd name="connsiteY22" fmla="*/ 7152 h 60579"/>
                  <a:gd name="connsiteX23" fmla="*/ 22642 w 154875"/>
                  <a:gd name="connsiteY23" fmla="*/ 15068 h 60579"/>
                  <a:gd name="connsiteX24" fmla="*/ 28839 w 154875"/>
                  <a:gd name="connsiteY24" fmla="*/ 14527 h 60579"/>
                  <a:gd name="connsiteX25" fmla="*/ 32430 w 154875"/>
                  <a:gd name="connsiteY25" fmla="*/ 9473 h 60579"/>
                  <a:gd name="connsiteX26" fmla="*/ 35131 w 154875"/>
                  <a:gd name="connsiteY26" fmla="*/ -2861 h 60579"/>
                  <a:gd name="connsiteX27" fmla="*/ 34527 w 154875"/>
                  <a:gd name="connsiteY27" fmla="*/ -6421 h 60579"/>
                  <a:gd name="connsiteX28" fmla="*/ 31508 w 154875"/>
                  <a:gd name="connsiteY28" fmla="*/ -8424 h 60579"/>
                  <a:gd name="connsiteX29" fmla="*/ 28425 w 154875"/>
                  <a:gd name="connsiteY29" fmla="*/ -8997 h 60579"/>
                  <a:gd name="connsiteX30" fmla="*/ 28139 w 154875"/>
                  <a:gd name="connsiteY30" fmla="*/ -9060 h 60579"/>
                  <a:gd name="connsiteX31" fmla="*/ 28044 w 154875"/>
                  <a:gd name="connsiteY31" fmla="*/ -9091 h 60579"/>
                  <a:gd name="connsiteX32" fmla="*/ 28012 w 154875"/>
                  <a:gd name="connsiteY32" fmla="*/ -9091 h 60579"/>
                  <a:gd name="connsiteX33" fmla="*/ 27694 w 154875"/>
                  <a:gd name="connsiteY33" fmla="*/ -9156 h 60579"/>
                  <a:gd name="connsiteX34" fmla="*/ 27694 w 154875"/>
                  <a:gd name="connsiteY34" fmla="*/ -9156 h 60579"/>
                  <a:gd name="connsiteX35" fmla="*/ 13616 w 154875"/>
                  <a:gd name="connsiteY35" fmla="*/ -11730 h 60579"/>
                  <a:gd name="connsiteX36" fmla="*/ 11773 w 154875"/>
                  <a:gd name="connsiteY36" fmla="*/ -11858 h 60579"/>
                  <a:gd name="connsiteX37" fmla="*/ 36243 w 154875"/>
                  <a:gd name="connsiteY37" fmla="*/ -2575 h 60579"/>
                  <a:gd name="connsiteX38" fmla="*/ 36243 w 154875"/>
                  <a:gd name="connsiteY38" fmla="*/ -2575 h 60579"/>
                  <a:gd name="connsiteX39" fmla="*/ 36243 w 154875"/>
                  <a:gd name="connsiteY39" fmla="*/ -2575 h 60579"/>
                  <a:gd name="connsiteX40" fmla="*/ 113468 w 154875"/>
                  <a:gd name="connsiteY40" fmla="*/ -36080 h 60579"/>
                  <a:gd name="connsiteX41" fmla="*/ 107462 w 154875"/>
                  <a:gd name="connsiteY41" fmla="*/ -22252 h 60579"/>
                  <a:gd name="connsiteX42" fmla="*/ 111752 w 154875"/>
                  <a:gd name="connsiteY42" fmla="*/ -14432 h 60579"/>
                  <a:gd name="connsiteX43" fmla="*/ 133362 w 154875"/>
                  <a:gd name="connsiteY43" fmla="*/ -10650 h 60579"/>
                  <a:gd name="connsiteX44" fmla="*/ 145756 w 154875"/>
                  <a:gd name="connsiteY44" fmla="*/ -17230 h 60579"/>
                  <a:gd name="connsiteX45" fmla="*/ 152176 w 154875"/>
                  <a:gd name="connsiteY45" fmla="*/ -30835 h 60579"/>
                  <a:gd name="connsiteX46" fmla="*/ 147949 w 154875"/>
                  <a:gd name="connsiteY46" fmla="*/ -39005 h 60579"/>
                  <a:gd name="connsiteX47" fmla="*/ 125640 w 154875"/>
                  <a:gd name="connsiteY47" fmla="*/ -42597 h 60579"/>
                  <a:gd name="connsiteX48" fmla="*/ 113468 w 154875"/>
                  <a:gd name="connsiteY48" fmla="*/ -36080 h 6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54875" h="60579">
                    <a:moveTo>
                      <a:pt x="25152" y="17833"/>
                    </a:moveTo>
                    <a:cubicBezTo>
                      <a:pt x="24040" y="17833"/>
                      <a:pt x="22927" y="17642"/>
                      <a:pt x="21879" y="17261"/>
                    </a:cubicBezTo>
                    <a:cubicBezTo>
                      <a:pt x="14919" y="14781"/>
                      <a:pt x="8245" y="12079"/>
                      <a:pt x="2048" y="9282"/>
                    </a:cubicBezTo>
                    <a:cubicBezTo>
                      <a:pt x="-876" y="7947"/>
                      <a:pt x="-2496" y="4737"/>
                      <a:pt x="-1829" y="1621"/>
                    </a:cubicBezTo>
                    <a:cubicBezTo>
                      <a:pt x="-1384" y="-445"/>
                      <a:pt x="-939" y="-2480"/>
                      <a:pt x="-431" y="-4514"/>
                    </a:cubicBezTo>
                    <a:cubicBezTo>
                      <a:pt x="1127" y="-10999"/>
                      <a:pt x="7483" y="-15131"/>
                      <a:pt x="14061" y="-13924"/>
                    </a:cubicBezTo>
                    <a:lnTo>
                      <a:pt x="28108" y="-11349"/>
                    </a:lnTo>
                    <a:cubicBezTo>
                      <a:pt x="28171" y="-11349"/>
                      <a:pt x="28235" y="-11316"/>
                      <a:pt x="28298" y="-11316"/>
                    </a:cubicBezTo>
                    <a:lnTo>
                      <a:pt x="28330" y="-11316"/>
                    </a:lnTo>
                    <a:lnTo>
                      <a:pt x="28394" y="-11316"/>
                    </a:lnTo>
                    <a:lnTo>
                      <a:pt x="28616" y="-11285"/>
                    </a:lnTo>
                    <a:lnTo>
                      <a:pt x="28616" y="-11285"/>
                    </a:lnTo>
                    <a:lnTo>
                      <a:pt x="31921" y="-10681"/>
                    </a:lnTo>
                    <a:cubicBezTo>
                      <a:pt x="33796" y="-10332"/>
                      <a:pt x="35417" y="-9250"/>
                      <a:pt x="36466" y="-7661"/>
                    </a:cubicBezTo>
                    <a:cubicBezTo>
                      <a:pt x="37514" y="-6071"/>
                      <a:pt x="37832" y="-4133"/>
                      <a:pt x="37356" y="-2289"/>
                    </a:cubicBezTo>
                    <a:cubicBezTo>
                      <a:pt x="36339" y="1748"/>
                      <a:pt x="35449" y="5817"/>
                      <a:pt x="34686" y="9917"/>
                    </a:cubicBezTo>
                    <a:cubicBezTo>
                      <a:pt x="34146" y="12715"/>
                      <a:pt x="32430" y="15131"/>
                      <a:pt x="29983" y="16530"/>
                    </a:cubicBezTo>
                    <a:cubicBezTo>
                      <a:pt x="28489" y="17388"/>
                      <a:pt x="26836" y="17833"/>
                      <a:pt x="25152" y="17833"/>
                    </a:cubicBezTo>
                    <a:lnTo>
                      <a:pt x="25152" y="17833"/>
                    </a:lnTo>
                    <a:close/>
                    <a:moveTo>
                      <a:pt x="11773" y="-11858"/>
                    </a:moveTo>
                    <a:cubicBezTo>
                      <a:pt x="7101" y="-11858"/>
                      <a:pt x="2906" y="-8679"/>
                      <a:pt x="1794" y="-4005"/>
                    </a:cubicBezTo>
                    <a:cubicBezTo>
                      <a:pt x="1317" y="-1971"/>
                      <a:pt x="841" y="63"/>
                      <a:pt x="427" y="2066"/>
                    </a:cubicBezTo>
                    <a:cubicBezTo>
                      <a:pt x="-17" y="4132"/>
                      <a:pt x="1063" y="6294"/>
                      <a:pt x="3002" y="7152"/>
                    </a:cubicBezTo>
                    <a:cubicBezTo>
                      <a:pt x="9135" y="9950"/>
                      <a:pt x="15745" y="12588"/>
                      <a:pt x="22642" y="15068"/>
                    </a:cubicBezTo>
                    <a:cubicBezTo>
                      <a:pt x="24675" y="15798"/>
                      <a:pt x="26964" y="15608"/>
                      <a:pt x="28839" y="14527"/>
                    </a:cubicBezTo>
                    <a:cubicBezTo>
                      <a:pt x="30714" y="13446"/>
                      <a:pt x="32017" y="11602"/>
                      <a:pt x="32430" y="9473"/>
                    </a:cubicBezTo>
                    <a:cubicBezTo>
                      <a:pt x="33224" y="5340"/>
                      <a:pt x="34114" y="1240"/>
                      <a:pt x="35131" y="-2861"/>
                    </a:cubicBezTo>
                    <a:cubicBezTo>
                      <a:pt x="35449" y="-4070"/>
                      <a:pt x="35226" y="-5372"/>
                      <a:pt x="34527" y="-6421"/>
                    </a:cubicBezTo>
                    <a:cubicBezTo>
                      <a:pt x="33860" y="-7471"/>
                      <a:pt x="32747" y="-8202"/>
                      <a:pt x="31508" y="-8424"/>
                    </a:cubicBezTo>
                    <a:lnTo>
                      <a:pt x="28425" y="-8997"/>
                    </a:lnTo>
                    <a:lnTo>
                      <a:pt x="28139" y="-9060"/>
                    </a:lnTo>
                    <a:lnTo>
                      <a:pt x="28044" y="-9091"/>
                    </a:lnTo>
                    <a:lnTo>
                      <a:pt x="28012" y="-9091"/>
                    </a:lnTo>
                    <a:lnTo>
                      <a:pt x="27694" y="-9156"/>
                    </a:lnTo>
                    <a:lnTo>
                      <a:pt x="27694" y="-9156"/>
                    </a:lnTo>
                    <a:lnTo>
                      <a:pt x="13616" y="-11730"/>
                    </a:lnTo>
                    <a:cubicBezTo>
                      <a:pt x="13012" y="-11826"/>
                      <a:pt x="12408" y="-11858"/>
                      <a:pt x="11773" y="-11858"/>
                    </a:cubicBezTo>
                    <a:close/>
                    <a:moveTo>
                      <a:pt x="36243" y="-2575"/>
                    </a:moveTo>
                    <a:lnTo>
                      <a:pt x="36243" y="-2575"/>
                    </a:lnTo>
                    <a:lnTo>
                      <a:pt x="36243" y="-2575"/>
                    </a:lnTo>
                    <a:close/>
                    <a:moveTo>
                      <a:pt x="113468" y="-36080"/>
                    </a:moveTo>
                    <a:cubicBezTo>
                      <a:pt x="111402" y="-31502"/>
                      <a:pt x="109400" y="-26893"/>
                      <a:pt x="107462" y="-22252"/>
                    </a:cubicBezTo>
                    <a:cubicBezTo>
                      <a:pt x="105968" y="-18628"/>
                      <a:pt x="107907" y="-15100"/>
                      <a:pt x="111752" y="-14432"/>
                    </a:cubicBezTo>
                    <a:lnTo>
                      <a:pt x="133362" y="-10650"/>
                    </a:lnTo>
                    <a:cubicBezTo>
                      <a:pt x="138511" y="-9759"/>
                      <a:pt x="143595" y="-12461"/>
                      <a:pt x="145756" y="-17230"/>
                    </a:cubicBezTo>
                    <a:cubicBezTo>
                      <a:pt x="147822" y="-21807"/>
                      <a:pt x="149983" y="-26353"/>
                      <a:pt x="152176" y="-30835"/>
                    </a:cubicBezTo>
                    <a:cubicBezTo>
                      <a:pt x="154051" y="-34650"/>
                      <a:pt x="152144" y="-38306"/>
                      <a:pt x="147949" y="-39005"/>
                    </a:cubicBezTo>
                    <a:lnTo>
                      <a:pt x="125640" y="-42597"/>
                    </a:lnTo>
                    <a:cubicBezTo>
                      <a:pt x="120587" y="-43423"/>
                      <a:pt x="115597" y="-40753"/>
                      <a:pt x="113468" y="-36080"/>
                    </a:cubicBezTo>
                    <a:close/>
                  </a:path>
                </a:pathLst>
              </a:custGeom>
              <a:solidFill>
                <a:srgbClr val="1C1C1C"/>
              </a:solidFill>
              <a:ln w="318" cap="flat">
                <a:noFill/>
                <a:prstDash val="solid"/>
                <a:miter/>
              </a:ln>
            </p:spPr>
            <p:txBody>
              <a:bodyPr rtlCol="0" anchor="ctr"/>
              <a:lstStyle/>
              <a:p>
                <a:endParaRPr lang="fr-FR"/>
              </a:p>
            </p:txBody>
          </p:sp>
          <p:sp>
            <p:nvSpPr>
              <p:cNvPr id="4914" name="Forme libre 4913">
                <a:extLst>
                  <a:ext uri="{FF2B5EF4-FFF2-40B4-BE49-F238E27FC236}">
                    <a16:creationId xmlns:a16="http://schemas.microsoft.com/office/drawing/2014/main" id="{D22BF8E9-453D-D272-DECC-6ED82C82C649}"/>
                  </a:ext>
                </a:extLst>
              </p:cNvPr>
              <p:cNvSpPr/>
              <p:nvPr/>
            </p:nvSpPr>
            <p:spPr>
              <a:xfrm>
                <a:off x="2279889" y="18287573"/>
                <a:ext cx="143616" cy="49290"/>
              </a:xfrm>
              <a:custGeom>
                <a:avLst/>
                <a:gdLst>
                  <a:gd name="connsiteX0" fmla="*/ 122872 w 143616"/>
                  <a:gd name="connsiteY0" fmla="*/ 6601 h 49290"/>
                  <a:gd name="connsiteX1" fmla="*/ 120711 w 143616"/>
                  <a:gd name="connsiteY1" fmla="*/ 6410 h 49290"/>
                  <a:gd name="connsiteX2" fmla="*/ 99101 w 143616"/>
                  <a:gd name="connsiteY2" fmla="*/ 2627 h 49290"/>
                  <a:gd name="connsiteX3" fmla="*/ 94143 w 143616"/>
                  <a:gd name="connsiteY3" fmla="*/ -743 h 49290"/>
                  <a:gd name="connsiteX4" fmla="*/ 93953 w 143616"/>
                  <a:gd name="connsiteY4" fmla="*/ -6750 h 49290"/>
                  <a:gd name="connsiteX5" fmla="*/ 99959 w 143616"/>
                  <a:gd name="connsiteY5" fmla="*/ -20610 h 49290"/>
                  <a:gd name="connsiteX6" fmla="*/ 113402 w 143616"/>
                  <a:gd name="connsiteY6" fmla="*/ -27826 h 49290"/>
                  <a:gd name="connsiteX7" fmla="*/ 135711 w 143616"/>
                  <a:gd name="connsiteY7" fmla="*/ -24234 h 49290"/>
                  <a:gd name="connsiteX8" fmla="*/ 140923 w 143616"/>
                  <a:gd name="connsiteY8" fmla="*/ -20706 h 49290"/>
                  <a:gd name="connsiteX9" fmla="*/ 140764 w 143616"/>
                  <a:gd name="connsiteY9" fmla="*/ -14412 h 49290"/>
                  <a:gd name="connsiteX10" fmla="*/ 134345 w 143616"/>
                  <a:gd name="connsiteY10" fmla="*/ -838 h 49290"/>
                  <a:gd name="connsiteX11" fmla="*/ 122872 w 143616"/>
                  <a:gd name="connsiteY11" fmla="*/ 6601 h 49290"/>
                  <a:gd name="connsiteX12" fmla="*/ 102057 w 143616"/>
                  <a:gd name="connsiteY12" fmla="*/ -19657 h 49290"/>
                  <a:gd name="connsiteX13" fmla="*/ 96082 w 143616"/>
                  <a:gd name="connsiteY13" fmla="*/ -5892 h 49290"/>
                  <a:gd name="connsiteX14" fmla="*/ 96177 w 143616"/>
                  <a:gd name="connsiteY14" fmla="*/ -1886 h 49290"/>
                  <a:gd name="connsiteX15" fmla="*/ 99514 w 143616"/>
                  <a:gd name="connsiteY15" fmla="*/ 339 h 49290"/>
                  <a:gd name="connsiteX16" fmla="*/ 121124 w 143616"/>
                  <a:gd name="connsiteY16" fmla="*/ 4121 h 49290"/>
                  <a:gd name="connsiteX17" fmla="*/ 132247 w 143616"/>
                  <a:gd name="connsiteY17" fmla="*/ -1792 h 49290"/>
                  <a:gd name="connsiteX18" fmla="*/ 138699 w 143616"/>
                  <a:gd name="connsiteY18" fmla="*/ -15429 h 49290"/>
                  <a:gd name="connsiteX19" fmla="*/ 138889 w 143616"/>
                  <a:gd name="connsiteY19" fmla="*/ -19657 h 49290"/>
                  <a:gd name="connsiteX20" fmla="*/ 135362 w 143616"/>
                  <a:gd name="connsiteY20" fmla="*/ -21945 h 49290"/>
                  <a:gd name="connsiteX21" fmla="*/ 113052 w 143616"/>
                  <a:gd name="connsiteY21" fmla="*/ -25538 h 49290"/>
                  <a:gd name="connsiteX22" fmla="*/ 102057 w 143616"/>
                  <a:gd name="connsiteY22" fmla="*/ -19657 h 49290"/>
                  <a:gd name="connsiteX23" fmla="*/ 38624 w 143616"/>
                  <a:gd name="connsiteY23" fmla="*/ -31673 h 49290"/>
                  <a:gd name="connsiteX24" fmla="*/ 33921 w 143616"/>
                  <a:gd name="connsiteY24" fmla="*/ -19466 h 49290"/>
                  <a:gd name="connsiteX25" fmla="*/ 21241 w 143616"/>
                  <a:gd name="connsiteY25" fmla="*/ -12154 h 49290"/>
                  <a:gd name="connsiteX26" fmla="*/ 2777 w 143616"/>
                  <a:gd name="connsiteY26" fmla="*/ -15396 h 49290"/>
                  <a:gd name="connsiteX27" fmla="*/ -1641 w 143616"/>
                  <a:gd name="connsiteY27" fmla="*/ -22899 h 49290"/>
                  <a:gd name="connsiteX28" fmla="*/ 2840 w 143616"/>
                  <a:gd name="connsiteY28" fmla="*/ -35297 h 49290"/>
                  <a:gd name="connsiteX29" fmla="*/ 15330 w 143616"/>
                  <a:gd name="connsiteY29" fmla="*/ -42545 h 49290"/>
                  <a:gd name="connsiteX30" fmla="*/ 34239 w 143616"/>
                  <a:gd name="connsiteY30" fmla="*/ -39492 h 49290"/>
                  <a:gd name="connsiteX31" fmla="*/ 38624 w 143616"/>
                  <a:gd name="connsiteY31" fmla="*/ -31673 h 49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3616" h="49290">
                    <a:moveTo>
                      <a:pt x="122872" y="6601"/>
                    </a:moveTo>
                    <a:cubicBezTo>
                      <a:pt x="122141" y="6601"/>
                      <a:pt x="121442" y="6538"/>
                      <a:pt x="120711" y="6410"/>
                    </a:cubicBezTo>
                    <a:lnTo>
                      <a:pt x="99101" y="2627"/>
                    </a:lnTo>
                    <a:cubicBezTo>
                      <a:pt x="96876" y="2246"/>
                      <a:pt x="95129" y="1038"/>
                      <a:pt x="94143" y="-743"/>
                    </a:cubicBezTo>
                    <a:cubicBezTo>
                      <a:pt x="93158" y="-2522"/>
                      <a:pt x="93095" y="-4684"/>
                      <a:pt x="93953" y="-6750"/>
                    </a:cubicBezTo>
                    <a:cubicBezTo>
                      <a:pt x="95891" y="-11392"/>
                      <a:pt x="97893" y="-16032"/>
                      <a:pt x="99959" y="-20610"/>
                    </a:cubicBezTo>
                    <a:cubicBezTo>
                      <a:pt x="102311" y="-25760"/>
                      <a:pt x="107840" y="-28717"/>
                      <a:pt x="113402" y="-27826"/>
                    </a:cubicBezTo>
                    <a:lnTo>
                      <a:pt x="135711" y="-24234"/>
                    </a:lnTo>
                    <a:cubicBezTo>
                      <a:pt x="138095" y="-23853"/>
                      <a:pt x="139970" y="-22613"/>
                      <a:pt x="140923" y="-20706"/>
                    </a:cubicBezTo>
                    <a:cubicBezTo>
                      <a:pt x="141908" y="-18830"/>
                      <a:pt x="141845" y="-16605"/>
                      <a:pt x="140764" y="-14412"/>
                    </a:cubicBezTo>
                    <a:cubicBezTo>
                      <a:pt x="138540" y="-9929"/>
                      <a:pt x="136410" y="-5383"/>
                      <a:pt x="134345" y="-838"/>
                    </a:cubicBezTo>
                    <a:cubicBezTo>
                      <a:pt x="132311" y="3708"/>
                      <a:pt x="127830" y="6601"/>
                      <a:pt x="122872" y="6601"/>
                    </a:cubicBezTo>
                    <a:close/>
                    <a:moveTo>
                      <a:pt x="102057" y="-19657"/>
                    </a:moveTo>
                    <a:cubicBezTo>
                      <a:pt x="99991" y="-15111"/>
                      <a:pt x="97989" y="-10501"/>
                      <a:pt x="96082" y="-5892"/>
                    </a:cubicBezTo>
                    <a:cubicBezTo>
                      <a:pt x="95478" y="-4462"/>
                      <a:pt x="95510" y="-3031"/>
                      <a:pt x="96177" y="-1886"/>
                    </a:cubicBezTo>
                    <a:cubicBezTo>
                      <a:pt x="96845" y="-743"/>
                      <a:pt x="98020" y="84"/>
                      <a:pt x="99514" y="339"/>
                    </a:cubicBezTo>
                    <a:lnTo>
                      <a:pt x="121124" y="4121"/>
                    </a:lnTo>
                    <a:cubicBezTo>
                      <a:pt x="125732" y="4916"/>
                      <a:pt x="130309" y="2500"/>
                      <a:pt x="132247" y="-1792"/>
                    </a:cubicBezTo>
                    <a:cubicBezTo>
                      <a:pt x="134313" y="-6369"/>
                      <a:pt x="136474" y="-10915"/>
                      <a:pt x="138699" y="-15429"/>
                    </a:cubicBezTo>
                    <a:cubicBezTo>
                      <a:pt x="139430" y="-16922"/>
                      <a:pt x="139493" y="-18416"/>
                      <a:pt x="138889" y="-19657"/>
                    </a:cubicBezTo>
                    <a:cubicBezTo>
                      <a:pt x="138254" y="-20865"/>
                      <a:pt x="137014" y="-21691"/>
                      <a:pt x="135362" y="-21945"/>
                    </a:cubicBezTo>
                    <a:lnTo>
                      <a:pt x="113052" y="-25538"/>
                    </a:lnTo>
                    <a:cubicBezTo>
                      <a:pt x="108476" y="-26269"/>
                      <a:pt x="103963" y="-23853"/>
                      <a:pt x="102057" y="-19657"/>
                    </a:cubicBezTo>
                    <a:close/>
                    <a:moveTo>
                      <a:pt x="38624" y="-31673"/>
                    </a:moveTo>
                    <a:cubicBezTo>
                      <a:pt x="37003" y="-27635"/>
                      <a:pt x="35414" y="-23567"/>
                      <a:pt x="33921" y="-19466"/>
                    </a:cubicBezTo>
                    <a:cubicBezTo>
                      <a:pt x="32014" y="-14284"/>
                      <a:pt x="26675" y="-11201"/>
                      <a:pt x="21241" y="-12154"/>
                    </a:cubicBezTo>
                    <a:lnTo>
                      <a:pt x="2777" y="-15396"/>
                    </a:lnTo>
                    <a:cubicBezTo>
                      <a:pt x="-878" y="-16032"/>
                      <a:pt x="-2848" y="-19402"/>
                      <a:pt x="-1641" y="-22899"/>
                    </a:cubicBezTo>
                    <a:cubicBezTo>
                      <a:pt x="-211" y="-27064"/>
                      <a:pt x="1283" y="-31196"/>
                      <a:pt x="2840" y="-35297"/>
                    </a:cubicBezTo>
                    <a:cubicBezTo>
                      <a:pt x="4747" y="-40383"/>
                      <a:pt x="9991" y="-43403"/>
                      <a:pt x="15330" y="-42545"/>
                    </a:cubicBezTo>
                    <a:lnTo>
                      <a:pt x="34239" y="-39492"/>
                    </a:lnTo>
                    <a:cubicBezTo>
                      <a:pt x="38116" y="-38793"/>
                      <a:pt x="40086" y="-35297"/>
                      <a:pt x="38624" y="-31673"/>
                    </a:cubicBezTo>
                    <a:close/>
                  </a:path>
                </a:pathLst>
              </a:custGeom>
              <a:solidFill>
                <a:srgbClr val="1C1C1C"/>
              </a:solidFill>
              <a:ln w="318" cap="flat">
                <a:noFill/>
                <a:prstDash val="solid"/>
                <a:miter/>
              </a:ln>
            </p:spPr>
            <p:txBody>
              <a:bodyPr rtlCol="0" anchor="ctr"/>
              <a:lstStyle/>
              <a:p>
                <a:endParaRPr lang="fr-FR"/>
              </a:p>
            </p:txBody>
          </p:sp>
          <p:sp>
            <p:nvSpPr>
              <p:cNvPr id="4915" name="Forme libre 4914">
                <a:extLst>
                  <a:ext uri="{FF2B5EF4-FFF2-40B4-BE49-F238E27FC236}">
                    <a16:creationId xmlns:a16="http://schemas.microsoft.com/office/drawing/2014/main" id="{3A15BA99-A472-1178-0EDA-EE1525176B98}"/>
                  </a:ext>
                </a:extLst>
              </p:cNvPr>
              <p:cNvSpPr/>
              <p:nvPr/>
            </p:nvSpPr>
            <p:spPr>
              <a:xfrm>
                <a:off x="2278736" y="18286477"/>
                <a:ext cx="92606" cy="40481"/>
              </a:xfrm>
              <a:custGeom>
                <a:avLst/>
                <a:gdLst>
                  <a:gd name="connsiteX0" fmla="*/ 24465 w 92606"/>
                  <a:gd name="connsiteY0" fmla="*/ -9676 h 40481"/>
                  <a:gd name="connsiteX1" fmla="*/ 22272 w 92606"/>
                  <a:gd name="connsiteY1" fmla="*/ -9868 h 40481"/>
                  <a:gd name="connsiteX2" fmla="*/ 3808 w 92606"/>
                  <a:gd name="connsiteY2" fmla="*/ -13110 h 40481"/>
                  <a:gd name="connsiteX3" fmla="*/ -1022 w 92606"/>
                  <a:gd name="connsiteY3" fmla="*/ -16321 h 40481"/>
                  <a:gd name="connsiteX4" fmla="*/ -1499 w 92606"/>
                  <a:gd name="connsiteY4" fmla="*/ -22106 h 40481"/>
                  <a:gd name="connsiteX5" fmla="*/ 2982 w 92606"/>
                  <a:gd name="connsiteY5" fmla="*/ -34536 h 40481"/>
                  <a:gd name="connsiteX6" fmla="*/ 16743 w 92606"/>
                  <a:gd name="connsiteY6" fmla="*/ -42514 h 40481"/>
                  <a:gd name="connsiteX7" fmla="*/ 35652 w 92606"/>
                  <a:gd name="connsiteY7" fmla="*/ -39463 h 40481"/>
                  <a:gd name="connsiteX8" fmla="*/ 40673 w 92606"/>
                  <a:gd name="connsiteY8" fmla="*/ -36126 h 40481"/>
                  <a:gd name="connsiteX9" fmla="*/ 40927 w 92606"/>
                  <a:gd name="connsiteY9" fmla="*/ -30117 h 40481"/>
                  <a:gd name="connsiteX10" fmla="*/ 36256 w 92606"/>
                  <a:gd name="connsiteY10" fmla="*/ -17941 h 40481"/>
                  <a:gd name="connsiteX11" fmla="*/ 24465 w 92606"/>
                  <a:gd name="connsiteY11" fmla="*/ -9676 h 40481"/>
                  <a:gd name="connsiteX12" fmla="*/ 14741 w 92606"/>
                  <a:gd name="connsiteY12" fmla="*/ -40352 h 40481"/>
                  <a:gd name="connsiteX13" fmla="*/ 5143 w 92606"/>
                  <a:gd name="connsiteY13" fmla="*/ -33709 h 40481"/>
                  <a:gd name="connsiteX14" fmla="*/ 694 w 92606"/>
                  <a:gd name="connsiteY14" fmla="*/ -21344 h 40481"/>
                  <a:gd name="connsiteX15" fmla="*/ 980 w 92606"/>
                  <a:gd name="connsiteY15" fmla="*/ -17465 h 40481"/>
                  <a:gd name="connsiteX16" fmla="*/ 4190 w 92606"/>
                  <a:gd name="connsiteY16" fmla="*/ -15335 h 40481"/>
                  <a:gd name="connsiteX17" fmla="*/ 22654 w 92606"/>
                  <a:gd name="connsiteY17" fmla="*/ -12093 h 40481"/>
                  <a:gd name="connsiteX18" fmla="*/ 34063 w 92606"/>
                  <a:gd name="connsiteY18" fmla="*/ -18673 h 40481"/>
                  <a:gd name="connsiteX19" fmla="*/ 38766 w 92606"/>
                  <a:gd name="connsiteY19" fmla="*/ -30911 h 40481"/>
                  <a:gd name="connsiteX20" fmla="*/ 38639 w 92606"/>
                  <a:gd name="connsiteY20" fmla="*/ -34917 h 40481"/>
                  <a:gd name="connsiteX21" fmla="*/ 35270 w 92606"/>
                  <a:gd name="connsiteY21" fmla="*/ -37110 h 40481"/>
                  <a:gd name="connsiteX22" fmla="*/ 16361 w 92606"/>
                  <a:gd name="connsiteY22" fmla="*/ -40162 h 40481"/>
                  <a:gd name="connsiteX23" fmla="*/ 14741 w 92606"/>
                  <a:gd name="connsiteY23" fmla="*/ -40352 h 40481"/>
                  <a:gd name="connsiteX24" fmla="*/ 39847 w 92606"/>
                  <a:gd name="connsiteY24" fmla="*/ -30563 h 40481"/>
                  <a:gd name="connsiteX25" fmla="*/ 39847 w 92606"/>
                  <a:gd name="connsiteY25" fmla="*/ -30563 h 40481"/>
                  <a:gd name="connsiteX26" fmla="*/ 39847 w 92606"/>
                  <a:gd name="connsiteY26" fmla="*/ -30563 h 40481"/>
                  <a:gd name="connsiteX27" fmla="*/ 51637 w 92606"/>
                  <a:gd name="connsiteY27" fmla="*/ -26748 h 40481"/>
                  <a:gd name="connsiteX28" fmla="*/ 46552 w 92606"/>
                  <a:gd name="connsiteY28" fmla="*/ -13650 h 40481"/>
                  <a:gd name="connsiteX29" fmla="*/ 50938 w 92606"/>
                  <a:gd name="connsiteY29" fmla="*/ -6053 h 40481"/>
                  <a:gd name="connsiteX30" fmla="*/ 72008 w 92606"/>
                  <a:gd name="connsiteY30" fmla="*/ -2365 h 40481"/>
                  <a:gd name="connsiteX31" fmla="*/ 84561 w 92606"/>
                  <a:gd name="connsiteY31" fmla="*/ -9264 h 40481"/>
                  <a:gd name="connsiteX32" fmla="*/ 90090 w 92606"/>
                  <a:gd name="connsiteY32" fmla="*/ -22202 h 40481"/>
                  <a:gd name="connsiteX33" fmla="*/ 85800 w 92606"/>
                  <a:gd name="connsiteY33" fmla="*/ -30149 h 40481"/>
                  <a:gd name="connsiteX34" fmla="*/ 64063 w 92606"/>
                  <a:gd name="connsiteY34" fmla="*/ -33677 h 40481"/>
                  <a:gd name="connsiteX35" fmla="*/ 51637 w 92606"/>
                  <a:gd name="connsiteY35" fmla="*/ -26748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2606" h="40481">
                    <a:moveTo>
                      <a:pt x="24465" y="-9676"/>
                    </a:moveTo>
                    <a:cubicBezTo>
                      <a:pt x="23734" y="-9676"/>
                      <a:pt x="23003" y="-9741"/>
                      <a:pt x="22272" y="-9868"/>
                    </a:cubicBezTo>
                    <a:lnTo>
                      <a:pt x="3808" y="-13110"/>
                    </a:lnTo>
                    <a:cubicBezTo>
                      <a:pt x="1711" y="-13491"/>
                      <a:pt x="-5" y="-14636"/>
                      <a:pt x="-1022" y="-16321"/>
                    </a:cubicBezTo>
                    <a:cubicBezTo>
                      <a:pt x="-2039" y="-18037"/>
                      <a:pt x="-2198" y="-20103"/>
                      <a:pt x="-1499" y="-22106"/>
                    </a:cubicBezTo>
                    <a:cubicBezTo>
                      <a:pt x="-69" y="-26271"/>
                      <a:pt x="1425" y="-30404"/>
                      <a:pt x="2982" y="-34536"/>
                    </a:cubicBezTo>
                    <a:cubicBezTo>
                      <a:pt x="5080" y="-40099"/>
                      <a:pt x="10864" y="-43468"/>
                      <a:pt x="16743" y="-42514"/>
                    </a:cubicBezTo>
                    <a:lnTo>
                      <a:pt x="35652" y="-39463"/>
                    </a:lnTo>
                    <a:cubicBezTo>
                      <a:pt x="37876" y="-39113"/>
                      <a:pt x="39656" y="-37937"/>
                      <a:pt x="40673" y="-36126"/>
                    </a:cubicBezTo>
                    <a:cubicBezTo>
                      <a:pt x="41690" y="-34345"/>
                      <a:pt x="41785" y="-32215"/>
                      <a:pt x="40927" y="-30117"/>
                    </a:cubicBezTo>
                    <a:cubicBezTo>
                      <a:pt x="39306" y="-26080"/>
                      <a:pt x="37749" y="-22011"/>
                      <a:pt x="36256" y="-17941"/>
                    </a:cubicBezTo>
                    <a:cubicBezTo>
                      <a:pt x="34444" y="-12983"/>
                      <a:pt x="29709" y="-9676"/>
                      <a:pt x="24465" y="-9676"/>
                    </a:cubicBezTo>
                    <a:close/>
                    <a:moveTo>
                      <a:pt x="14741" y="-40352"/>
                    </a:moveTo>
                    <a:cubicBezTo>
                      <a:pt x="10546" y="-40352"/>
                      <a:pt x="6637" y="-37746"/>
                      <a:pt x="5143" y="-33709"/>
                    </a:cubicBezTo>
                    <a:cubicBezTo>
                      <a:pt x="3586" y="-29609"/>
                      <a:pt x="2124" y="-25476"/>
                      <a:pt x="694" y="-21344"/>
                    </a:cubicBezTo>
                    <a:cubicBezTo>
                      <a:pt x="217" y="-19977"/>
                      <a:pt x="313" y="-18610"/>
                      <a:pt x="980" y="-17465"/>
                    </a:cubicBezTo>
                    <a:cubicBezTo>
                      <a:pt x="1647" y="-16352"/>
                      <a:pt x="2791" y="-15590"/>
                      <a:pt x="4190" y="-15335"/>
                    </a:cubicBezTo>
                    <a:lnTo>
                      <a:pt x="22654" y="-12093"/>
                    </a:lnTo>
                    <a:cubicBezTo>
                      <a:pt x="27548" y="-11235"/>
                      <a:pt x="32347" y="-14000"/>
                      <a:pt x="34063" y="-18673"/>
                    </a:cubicBezTo>
                    <a:cubicBezTo>
                      <a:pt x="35556" y="-22774"/>
                      <a:pt x="37145" y="-26875"/>
                      <a:pt x="38766" y="-30911"/>
                    </a:cubicBezTo>
                    <a:cubicBezTo>
                      <a:pt x="39338" y="-32342"/>
                      <a:pt x="39306" y="-33772"/>
                      <a:pt x="38639" y="-34917"/>
                    </a:cubicBezTo>
                    <a:cubicBezTo>
                      <a:pt x="37972" y="-36093"/>
                      <a:pt x="36796" y="-36856"/>
                      <a:pt x="35270" y="-37110"/>
                    </a:cubicBezTo>
                    <a:lnTo>
                      <a:pt x="16361" y="-40162"/>
                    </a:lnTo>
                    <a:cubicBezTo>
                      <a:pt x="15821" y="-40321"/>
                      <a:pt x="15281" y="-40352"/>
                      <a:pt x="14741" y="-40352"/>
                    </a:cubicBezTo>
                    <a:close/>
                    <a:moveTo>
                      <a:pt x="39847" y="-30563"/>
                    </a:moveTo>
                    <a:lnTo>
                      <a:pt x="39847" y="-30563"/>
                    </a:lnTo>
                    <a:lnTo>
                      <a:pt x="39847" y="-30563"/>
                    </a:lnTo>
                    <a:close/>
                    <a:moveTo>
                      <a:pt x="51637" y="-26748"/>
                    </a:moveTo>
                    <a:cubicBezTo>
                      <a:pt x="49857" y="-22392"/>
                      <a:pt x="48173" y="-18037"/>
                      <a:pt x="46552" y="-13650"/>
                    </a:cubicBezTo>
                    <a:cubicBezTo>
                      <a:pt x="45249" y="-10122"/>
                      <a:pt x="47220" y="-6689"/>
                      <a:pt x="50938" y="-6053"/>
                    </a:cubicBezTo>
                    <a:lnTo>
                      <a:pt x="72008" y="-2365"/>
                    </a:lnTo>
                    <a:cubicBezTo>
                      <a:pt x="77283" y="-1444"/>
                      <a:pt x="82527" y="-4305"/>
                      <a:pt x="84561" y="-9264"/>
                    </a:cubicBezTo>
                    <a:cubicBezTo>
                      <a:pt x="86340" y="-13619"/>
                      <a:pt x="88184" y="-17941"/>
                      <a:pt x="90090" y="-22202"/>
                    </a:cubicBezTo>
                    <a:cubicBezTo>
                      <a:pt x="91743" y="-25921"/>
                      <a:pt x="89804" y="-29513"/>
                      <a:pt x="85800" y="-30149"/>
                    </a:cubicBezTo>
                    <a:lnTo>
                      <a:pt x="64063" y="-33677"/>
                    </a:lnTo>
                    <a:cubicBezTo>
                      <a:pt x="58787" y="-34536"/>
                      <a:pt x="53639" y="-31675"/>
                      <a:pt x="51637" y="-26748"/>
                    </a:cubicBezTo>
                    <a:close/>
                  </a:path>
                </a:pathLst>
              </a:custGeom>
              <a:solidFill>
                <a:srgbClr val="1C1C1C"/>
              </a:solidFill>
              <a:ln w="318" cap="flat">
                <a:noFill/>
                <a:prstDash val="solid"/>
                <a:miter/>
              </a:ln>
            </p:spPr>
            <p:txBody>
              <a:bodyPr rtlCol="0" anchor="ctr"/>
              <a:lstStyle/>
              <a:p>
                <a:endParaRPr lang="fr-FR"/>
              </a:p>
            </p:txBody>
          </p:sp>
          <p:sp>
            <p:nvSpPr>
              <p:cNvPr id="4916" name="Forme libre 4915">
                <a:extLst>
                  <a:ext uri="{FF2B5EF4-FFF2-40B4-BE49-F238E27FC236}">
                    <a16:creationId xmlns:a16="http://schemas.microsoft.com/office/drawing/2014/main" id="{474C6C15-A758-5398-A21D-8099DD901772}"/>
                  </a:ext>
                </a:extLst>
              </p:cNvPr>
              <p:cNvSpPr/>
              <p:nvPr/>
            </p:nvSpPr>
            <p:spPr>
              <a:xfrm>
                <a:off x="2325675" y="18250088"/>
                <a:ext cx="68749" cy="78033"/>
              </a:xfrm>
              <a:custGeom>
                <a:avLst/>
                <a:gdLst>
                  <a:gd name="connsiteX0" fmla="*/ 26915 w 68749"/>
                  <a:gd name="connsiteY0" fmla="*/ 35405 h 78033"/>
                  <a:gd name="connsiteX1" fmla="*/ 24786 w 68749"/>
                  <a:gd name="connsiteY1" fmla="*/ 35214 h 78033"/>
                  <a:gd name="connsiteX2" fmla="*/ 11184 w 68749"/>
                  <a:gd name="connsiteY2" fmla="*/ 32829 h 78033"/>
                  <a:gd name="connsiteX3" fmla="*/ 10835 w 68749"/>
                  <a:gd name="connsiteY3" fmla="*/ 32766 h 78033"/>
                  <a:gd name="connsiteX4" fmla="*/ 10803 w 68749"/>
                  <a:gd name="connsiteY4" fmla="*/ 32766 h 78033"/>
                  <a:gd name="connsiteX5" fmla="*/ 3716 w 68749"/>
                  <a:gd name="connsiteY5" fmla="*/ 31527 h 78033"/>
                  <a:gd name="connsiteX6" fmla="*/ -1146 w 68749"/>
                  <a:gd name="connsiteY6" fmla="*/ 28252 h 78033"/>
                  <a:gd name="connsiteX7" fmla="*/ -1528 w 68749"/>
                  <a:gd name="connsiteY7" fmla="*/ 22403 h 78033"/>
                  <a:gd name="connsiteX8" fmla="*/ 3557 w 68749"/>
                  <a:gd name="connsiteY8" fmla="*/ 9243 h 78033"/>
                  <a:gd name="connsiteX9" fmla="*/ 17191 w 68749"/>
                  <a:gd name="connsiteY9" fmla="*/ 1613 h 78033"/>
                  <a:gd name="connsiteX10" fmla="*/ 38928 w 68749"/>
                  <a:gd name="connsiteY10" fmla="*/ 5142 h 78033"/>
                  <a:gd name="connsiteX11" fmla="*/ 44045 w 68749"/>
                  <a:gd name="connsiteY11" fmla="*/ 8543 h 78033"/>
                  <a:gd name="connsiteX12" fmla="*/ 44108 w 68749"/>
                  <a:gd name="connsiteY12" fmla="*/ 14710 h 78033"/>
                  <a:gd name="connsiteX13" fmla="*/ 38610 w 68749"/>
                  <a:gd name="connsiteY13" fmla="*/ 27617 h 78033"/>
                  <a:gd name="connsiteX14" fmla="*/ 26915 w 68749"/>
                  <a:gd name="connsiteY14" fmla="*/ 35405 h 78033"/>
                  <a:gd name="connsiteX15" fmla="*/ 7720 w 68749"/>
                  <a:gd name="connsiteY15" fmla="*/ 29873 h 78033"/>
                  <a:gd name="connsiteX16" fmla="*/ 25167 w 68749"/>
                  <a:gd name="connsiteY16" fmla="*/ 32925 h 78033"/>
                  <a:gd name="connsiteX17" fmla="*/ 36449 w 68749"/>
                  <a:gd name="connsiteY17" fmla="*/ 26726 h 78033"/>
                  <a:gd name="connsiteX18" fmla="*/ 41979 w 68749"/>
                  <a:gd name="connsiteY18" fmla="*/ 13756 h 78033"/>
                  <a:gd name="connsiteX19" fmla="*/ 42011 w 68749"/>
                  <a:gd name="connsiteY19" fmla="*/ 9624 h 78033"/>
                  <a:gd name="connsiteX20" fmla="*/ 38547 w 68749"/>
                  <a:gd name="connsiteY20" fmla="*/ 7399 h 78033"/>
                  <a:gd name="connsiteX21" fmla="*/ 16809 w 68749"/>
                  <a:gd name="connsiteY21" fmla="*/ 3902 h 78033"/>
                  <a:gd name="connsiteX22" fmla="*/ 5686 w 68749"/>
                  <a:gd name="connsiteY22" fmla="*/ 10133 h 78033"/>
                  <a:gd name="connsiteX23" fmla="*/ 602 w 68749"/>
                  <a:gd name="connsiteY23" fmla="*/ 23197 h 78033"/>
                  <a:gd name="connsiteX24" fmla="*/ 824 w 68749"/>
                  <a:gd name="connsiteY24" fmla="*/ 27107 h 78033"/>
                  <a:gd name="connsiteX25" fmla="*/ 4097 w 68749"/>
                  <a:gd name="connsiteY25" fmla="*/ 29269 h 78033"/>
                  <a:gd name="connsiteX26" fmla="*/ 7720 w 68749"/>
                  <a:gd name="connsiteY26" fmla="*/ 29873 h 78033"/>
                  <a:gd name="connsiteX27" fmla="*/ 7720 w 68749"/>
                  <a:gd name="connsiteY27" fmla="*/ 29873 h 78033"/>
                  <a:gd name="connsiteX28" fmla="*/ 26280 w 68749"/>
                  <a:gd name="connsiteY28" fmla="*/ -36501 h 78033"/>
                  <a:gd name="connsiteX29" fmla="*/ 19511 w 68749"/>
                  <a:gd name="connsiteY29" fmla="*/ -23214 h 78033"/>
                  <a:gd name="connsiteX30" fmla="*/ 23769 w 68749"/>
                  <a:gd name="connsiteY30" fmla="*/ -15012 h 78033"/>
                  <a:gd name="connsiteX31" fmla="*/ 46682 w 68749"/>
                  <a:gd name="connsiteY31" fmla="*/ -11483 h 78033"/>
                  <a:gd name="connsiteX32" fmla="*/ 58504 w 68749"/>
                  <a:gd name="connsiteY32" fmla="*/ -17396 h 78033"/>
                  <a:gd name="connsiteX33" fmla="*/ 65782 w 68749"/>
                  <a:gd name="connsiteY33" fmla="*/ -30748 h 78033"/>
                  <a:gd name="connsiteX34" fmla="*/ 61587 w 68749"/>
                  <a:gd name="connsiteY34" fmla="*/ -39203 h 78033"/>
                  <a:gd name="connsiteX35" fmla="*/ 38006 w 68749"/>
                  <a:gd name="connsiteY35" fmla="*/ -42509 h 78033"/>
                  <a:gd name="connsiteX36" fmla="*/ 26280 w 68749"/>
                  <a:gd name="connsiteY36" fmla="*/ -36501 h 78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749" h="78033">
                    <a:moveTo>
                      <a:pt x="26915" y="35405"/>
                    </a:moveTo>
                    <a:cubicBezTo>
                      <a:pt x="26216" y="35405"/>
                      <a:pt x="25485" y="35341"/>
                      <a:pt x="24786" y="35214"/>
                    </a:cubicBezTo>
                    <a:lnTo>
                      <a:pt x="11184" y="32829"/>
                    </a:lnTo>
                    <a:lnTo>
                      <a:pt x="10835" y="32766"/>
                    </a:lnTo>
                    <a:lnTo>
                      <a:pt x="10803" y="32766"/>
                    </a:lnTo>
                    <a:lnTo>
                      <a:pt x="3716" y="31527"/>
                    </a:lnTo>
                    <a:cubicBezTo>
                      <a:pt x="1587" y="31144"/>
                      <a:pt x="-161" y="30001"/>
                      <a:pt x="-1146" y="28252"/>
                    </a:cubicBezTo>
                    <a:cubicBezTo>
                      <a:pt x="-2163" y="26504"/>
                      <a:pt x="-2290" y="24438"/>
                      <a:pt x="-1528" y="22403"/>
                    </a:cubicBezTo>
                    <a:cubicBezTo>
                      <a:pt x="93" y="17984"/>
                      <a:pt x="1809" y="13597"/>
                      <a:pt x="3557" y="9243"/>
                    </a:cubicBezTo>
                    <a:cubicBezTo>
                      <a:pt x="5782" y="3806"/>
                      <a:pt x="11375" y="660"/>
                      <a:pt x="17191" y="1613"/>
                    </a:cubicBezTo>
                    <a:lnTo>
                      <a:pt x="38928" y="5142"/>
                    </a:lnTo>
                    <a:cubicBezTo>
                      <a:pt x="41248" y="5524"/>
                      <a:pt x="43059" y="6732"/>
                      <a:pt x="44045" y="8543"/>
                    </a:cubicBezTo>
                    <a:cubicBezTo>
                      <a:pt x="45030" y="10387"/>
                      <a:pt x="45062" y="12548"/>
                      <a:pt x="44108" y="14710"/>
                    </a:cubicBezTo>
                    <a:cubicBezTo>
                      <a:pt x="42201" y="19001"/>
                      <a:pt x="40358" y="23293"/>
                      <a:pt x="38610" y="27617"/>
                    </a:cubicBezTo>
                    <a:cubicBezTo>
                      <a:pt x="36640" y="32353"/>
                      <a:pt x="31937" y="35405"/>
                      <a:pt x="26915" y="35405"/>
                    </a:cubicBezTo>
                    <a:close/>
                    <a:moveTo>
                      <a:pt x="7720" y="29873"/>
                    </a:moveTo>
                    <a:lnTo>
                      <a:pt x="25167" y="32925"/>
                    </a:lnTo>
                    <a:cubicBezTo>
                      <a:pt x="29903" y="33752"/>
                      <a:pt x="34638" y="31144"/>
                      <a:pt x="36449" y="26726"/>
                    </a:cubicBezTo>
                    <a:cubicBezTo>
                      <a:pt x="38229" y="22371"/>
                      <a:pt x="40072" y="18048"/>
                      <a:pt x="41979" y="13756"/>
                    </a:cubicBezTo>
                    <a:cubicBezTo>
                      <a:pt x="42646" y="12295"/>
                      <a:pt x="42646" y="10832"/>
                      <a:pt x="42011" y="9624"/>
                    </a:cubicBezTo>
                    <a:cubicBezTo>
                      <a:pt x="41375" y="8448"/>
                      <a:pt x="40136" y="7653"/>
                      <a:pt x="38547" y="7399"/>
                    </a:cubicBezTo>
                    <a:lnTo>
                      <a:pt x="16809" y="3902"/>
                    </a:lnTo>
                    <a:cubicBezTo>
                      <a:pt x="12074" y="3139"/>
                      <a:pt x="7466" y="5682"/>
                      <a:pt x="5686" y="10133"/>
                    </a:cubicBezTo>
                    <a:cubicBezTo>
                      <a:pt x="3907" y="14455"/>
                      <a:pt x="2222" y="18811"/>
                      <a:pt x="602" y="23197"/>
                    </a:cubicBezTo>
                    <a:cubicBezTo>
                      <a:pt x="93" y="24597"/>
                      <a:pt x="189" y="25964"/>
                      <a:pt x="824" y="27107"/>
                    </a:cubicBezTo>
                    <a:cubicBezTo>
                      <a:pt x="1492" y="28252"/>
                      <a:pt x="2636" y="29015"/>
                      <a:pt x="4097" y="29269"/>
                    </a:cubicBezTo>
                    <a:cubicBezTo>
                      <a:pt x="5305" y="29461"/>
                      <a:pt x="6513" y="29683"/>
                      <a:pt x="7720" y="29873"/>
                    </a:cubicBezTo>
                    <a:lnTo>
                      <a:pt x="7720" y="29873"/>
                    </a:lnTo>
                    <a:close/>
                    <a:moveTo>
                      <a:pt x="26280" y="-36501"/>
                    </a:moveTo>
                    <a:cubicBezTo>
                      <a:pt x="23960" y="-32115"/>
                      <a:pt x="21703" y="-27664"/>
                      <a:pt x="19511" y="-23214"/>
                    </a:cubicBezTo>
                    <a:cubicBezTo>
                      <a:pt x="17604" y="-19367"/>
                      <a:pt x="19511" y="-15679"/>
                      <a:pt x="23769" y="-15012"/>
                    </a:cubicBezTo>
                    <a:lnTo>
                      <a:pt x="46682" y="-11483"/>
                    </a:lnTo>
                    <a:cubicBezTo>
                      <a:pt x="51481" y="-10752"/>
                      <a:pt x="56216" y="-13105"/>
                      <a:pt x="58504" y="-17396"/>
                    </a:cubicBezTo>
                    <a:cubicBezTo>
                      <a:pt x="60888" y="-21878"/>
                      <a:pt x="63303" y="-26328"/>
                      <a:pt x="65782" y="-30748"/>
                    </a:cubicBezTo>
                    <a:cubicBezTo>
                      <a:pt x="68038" y="-34752"/>
                      <a:pt x="66132" y="-38567"/>
                      <a:pt x="61587" y="-39203"/>
                    </a:cubicBezTo>
                    <a:lnTo>
                      <a:pt x="38006" y="-42509"/>
                    </a:lnTo>
                    <a:cubicBezTo>
                      <a:pt x="33208" y="-43209"/>
                      <a:pt x="28536" y="-40792"/>
                      <a:pt x="26280" y="-36501"/>
                    </a:cubicBezTo>
                    <a:close/>
                  </a:path>
                </a:pathLst>
              </a:custGeom>
              <a:solidFill>
                <a:srgbClr val="1C1C1C"/>
              </a:solidFill>
              <a:ln w="318" cap="flat">
                <a:noFill/>
                <a:prstDash val="solid"/>
                <a:miter/>
              </a:ln>
            </p:spPr>
            <p:txBody>
              <a:bodyPr rtlCol="0" anchor="ctr"/>
              <a:lstStyle/>
              <a:p>
                <a:endParaRPr lang="fr-FR"/>
              </a:p>
            </p:txBody>
          </p:sp>
          <p:sp>
            <p:nvSpPr>
              <p:cNvPr id="4917" name="Forme libre 4916">
                <a:extLst>
                  <a:ext uri="{FF2B5EF4-FFF2-40B4-BE49-F238E27FC236}">
                    <a16:creationId xmlns:a16="http://schemas.microsoft.com/office/drawing/2014/main" id="{2FB43186-E367-3ED8-2182-02F660F4EE2A}"/>
                  </a:ext>
                </a:extLst>
              </p:cNvPr>
              <p:cNvSpPr/>
              <p:nvPr/>
            </p:nvSpPr>
            <p:spPr>
              <a:xfrm>
                <a:off x="2297765" y="18243101"/>
                <a:ext cx="97816" cy="39403"/>
              </a:xfrm>
              <a:custGeom>
                <a:avLst/>
                <a:gdLst>
                  <a:gd name="connsiteX0" fmla="*/ 76344 w 97816"/>
                  <a:gd name="connsiteY0" fmla="*/ -3156 h 39403"/>
                  <a:gd name="connsiteX1" fmla="*/ 74437 w 97816"/>
                  <a:gd name="connsiteY1" fmla="*/ -3315 h 39403"/>
                  <a:gd name="connsiteX2" fmla="*/ 51524 w 97816"/>
                  <a:gd name="connsiteY2" fmla="*/ -6844 h 39403"/>
                  <a:gd name="connsiteX3" fmla="*/ 46249 w 97816"/>
                  <a:gd name="connsiteY3" fmla="*/ -10341 h 39403"/>
                  <a:gd name="connsiteX4" fmla="*/ 46407 w 97816"/>
                  <a:gd name="connsiteY4" fmla="*/ -16699 h 39403"/>
                  <a:gd name="connsiteX5" fmla="*/ 53208 w 97816"/>
                  <a:gd name="connsiteY5" fmla="*/ -30018 h 39403"/>
                  <a:gd name="connsiteX6" fmla="*/ 66111 w 97816"/>
                  <a:gd name="connsiteY6" fmla="*/ -36630 h 39403"/>
                  <a:gd name="connsiteX7" fmla="*/ 89691 w 97816"/>
                  <a:gd name="connsiteY7" fmla="*/ -33324 h 39403"/>
                  <a:gd name="connsiteX8" fmla="*/ 95221 w 97816"/>
                  <a:gd name="connsiteY8" fmla="*/ -29732 h 39403"/>
                  <a:gd name="connsiteX9" fmla="*/ 94744 w 97816"/>
                  <a:gd name="connsiteY9" fmla="*/ -23183 h 39403"/>
                  <a:gd name="connsiteX10" fmla="*/ 87499 w 97816"/>
                  <a:gd name="connsiteY10" fmla="*/ -9864 h 39403"/>
                  <a:gd name="connsiteX11" fmla="*/ 76344 w 97816"/>
                  <a:gd name="connsiteY11" fmla="*/ -3156 h 39403"/>
                  <a:gd name="connsiteX12" fmla="*/ 64363 w 97816"/>
                  <a:gd name="connsiteY12" fmla="*/ -34437 h 39403"/>
                  <a:gd name="connsiteX13" fmla="*/ 55242 w 97816"/>
                  <a:gd name="connsiteY13" fmla="*/ -28937 h 39403"/>
                  <a:gd name="connsiteX14" fmla="*/ 48473 w 97816"/>
                  <a:gd name="connsiteY14" fmla="*/ -15682 h 39403"/>
                  <a:gd name="connsiteX15" fmla="*/ 48282 w 97816"/>
                  <a:gd name="connsiteY15" fmla="*/ -11421 h 39403"/>
                  <a:gd name="connsiteX16" fmla="*/ 51874 w 97816"/>
                  <a:gd name="connsiteY16" fmla="*/ -9133 h 39403"/>
                  <a:gd name="connsiteX17" fmla="*/ 74787 w 97816"/>
                  <a:gd name="connsiteY17" fmla="*/ -5604 h 39403"/>
                  <a:gd name="connsiteX18" fmla="*/ 85401 w 97816"/>
                  <a:gd name="connsiteY18" fmla="*/ -10944 h 39403"/>
                  <a:gd name="connsiteX19" fmla="*/ 92679 w 97816"/>
                  <a:gd name="connsiteY19" fmla="*/ -24296 h 39403"/>
                  <a:gd name="connsiteX20" fmla="*/ 93092 w 97816"/>
                  <a:gd name="connsiteY20" fmla="*/ -28683 h 39403"/>
                  <a:gd name="connsiteX21" fmla="*/ 89310 w 97816"/>
                  <a:gd name="connsiteY21" fmla="*/ -31035 h 39403"/>
                  <a:gd name="connsiteX22" fmla="*/ 65730 w 97816"/>
                  <a:gd name="connsiteY22" fmla="*/ -34341 h 39403"/>
                  <a:gd name="connsiteX23" fmla="*/ 64363 w 97816"/>
                  <a:gd name="connsiteY23" fmla="*/ -34437 h 39403"/>
                  <a:gd name="connsiteX24" fmla="*/ 54225 w 97816"/>
                  <a:gd name="connsiteY24" fmla="*/ -29445 h 39403"/>
                  <a:gd name="connsiteX25" fmla="*/ 54225 w 97816"/>
                  <a:gd name="connsiteY25" fmla="*/ -29445 h 39403"/>
                  <a:gd name="connsiteX26" fmla="*/ 54225 w 97816"/>
                  <a:gd name="connsiteY26" fmla="*/ -29445 h 39403"/>
                  <a:gd name="connsiteX27" fmla="*/ 41132 w 97816"/>
                  <a:gd name="connsiteY27" fmla="*/ -31289 h 39403"/>
                  <a:gd name="connsiteX28" fmla="*/ 34840 w 97816"/>
                  <a:gd name="connsiteY28" fmla="*/ -18702 h 39403"/>
                  <a:gd name="connsiteX29" fmla="*/ 22827 w 97816"/>
                  <a:gd name="connsiteY29" fmla="*/ -12407 h 39403"/>
                  <a:gd name="connsiteX30" fmla="*/ 2964 w 97816"/>
                  <a:gd name="connsiteY30" fmla="*/ -15458 h 39403"/>
                  <a:gd name="connsiteX31" fmla="*/ -1358 w 97816"/>
                  <a:gd name="connsiteY31" fmla="*/ -23470 h 39403"/>
                  <a:gd name="connsiteX32" fmla="*/ 4490 w 97816"/>
                  <a:gd name="connsiteY32" fmla="*/ -36057 h 39403"/>
                  <a:gd name="connsiteX33" fmla="*/ 16407 w 97816"/>
                  <a:gd name="connsiteY33" fmla="*/ -42447 h 39403"/>
                  <a:gd name="connsiteX34" fmla="*/ 36905 w 97816"/>
                  <a:gd name="connsiteY34" fmla="*/ -39554 h 39403"/>
                  <a:gd name="connsiteX35" fmla="*/ 41132 w 97816"/>
                  <a:gd name="connsiteY35" fmla="*/ -31289 h 39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7816" h="39403">
                    <a:moveTo>
                      <a:pt x="76344" y="-3156"/>
                    </a:moveTo>
                    <a:cubicBezTo>
                      <a:pt x="75708" y="-3156"/>
                      <a:pt x="75073" y="-3220"/>
                      <a:pt x="74437" y="-3315"/>
                    </a:cubicBezTo>
                    <a:lnTo>
                      <a:pt x="51524" y="-6844"/>
                    </a:lnTo>
                    <a:cubicBezTo>
                      <a:pt x="49109" y="-7225"/>
                      <a:pt x="47234" y="-8465"/>
                      <a:pt x="46249" y="-10341"/>
                    </a:cubicBezTo>
                    <a:cubicBezTo>
                      <a:pt x="45263" y="-12216"/>
                      <a:pt x="45327" y="-14473"/>
                      <a:pt x="46407" y="-16699"/>
                    </a:cubicBezTo>
                    <a:cubicBezTo>
                      <a:pt x="48600" y="-21180"/>
                      <a:pt x="50888" y="-25599"/>
                      <a:pt x="53208" y="-30018"/>
                    </a:cubicBezTo>
                    <a:cubicBezTo>
                      <a:pt x="55687" y="-34722"/>
                      <a:pt x="60867" y="-37392"/>
                      <a:pt x="66111" y="-36630"/>
                    </a:cubicBezTo>
                    <a:lnTo>
                      <a:pt x="89691" y="-33324"/>
                    </a:lnTo>
                    <a:cubicBezTo>
                      <a:pt x="92266" y="-32974"/>
                      <a:pt x="94236" y="-31670"/>
                      <a:pt x="95221" y="-29732"/>
                    </a:cubicBezTo>
                    <a:cubicBezTo>
                      <a:pt x="96175" y="-27792"/>
                      <a:pt x="96016" y="-25440"/>
                      <a:pt x="94744" y="-23183"/>
                    </a:cubicBezTo>
                    <a:cubicBezTo>
                      <a:pt x="92266" y="-18765"/>
                      <a:pt x="89850" y="-14346"/>
                      <a:pt x="87499" y="-9864"/>
                    </a:cubicBezTo>
                    <a:cubicBezTo>
                      <a:pt x="85242" y="-5699"/>
                      <a:pt x="80952" y="-3156"/>
                      <a:pt x="76344" y="-3156"/>
                    </a:cubicBezTo>
                    <a:close/>
                    <a:moveTo>
                      <a:pt x="64363" y="-34437"/>
                    </a:moveTo>
                    <a:cubicBezTo>
                      <a:pt x="60581" y="-34437"/>
                      <a:pt x="57054" y="-32338"/>
                      <a:pt x="55242" y="-28937"/>
                    </a:cubicBezTo>
                    <a:cubicBezTo>
                      <a:pt x="52922" y="-24550"/>
                      <a:pt x="50666" y="-20132"/>
                      <a:pt x="48473" y="-15682"/>
                    </a:cubicBezTo>
                    <a:cubicBezTo>
                      <a:pt x="47710" y="-14156"/>
                      <a:pt x="47647" y="-12629"/>
                      <a:pt x="48282" y="-11421"/>
                    </a:cubicBezTo>
                    <a:cubicBezTo>
                      <a:pt x="48918" y="-10213"/>
                      <a:pt x="50189" y="-9387"/>
                      <a:pt x="51874" y="-9133"/>
                    </a:cubicBezTo>
                    <a:lnTo>
                      <a:pt x="74787" y="-5604"/>
                    </a:lnTo>
                    <a:cubicBezTo>
                      <a:pt x="79109" y="-4937"/>
                      <a:pt x="83367" y="-7066"/>
                      <a:pt x="85401" y="-10944"/>
                    </a:cubicBezTo>
                    <a:cubicBezTo>
                      <a:pt x="87785" y="-15427"/>
                      <a:pt x="90200" y="-19877"/>
                      <a:pt x="92679" y="-24296"/>
                    </a:cubicBezTo>
                    <a:cubicBezTo>
                      <a:pt x="93569" y="-25885"/>
                      <a:pt x="93727" y="-27443"/>
                      <a:pt x="93092" y="-28683"/>
                    </a:cubicBezTo>
                    <a:cubicBezTo>
                      <a:pt x="92488" y="-29922"/>
                      <a:pt x="91121" y="-30781"/>
                      <a:pt x="89310" y="-31035"/>
                    </a:cubicBezTo>
                    <a:lnTo>
                      <a:pt x="65730" y="-34341"/>
                    </a:lnTo>
                    <a:cubicBezTo>
                      <a:pt x="65285" y="-34372"/>
                      <a:pt x="64840" y="-34437"/>
                      <a:pt x="64363" y="-34437"/>
                    </a:cubicBezTo>
                    <a:close/>
                    <a:moveTo>
                      <a:pt x="54225" y="-29445"/>
                    </a:moveTo>
                    <a:lnTo>
                      <a:pt x="54225" y="-29445"/>
                    </a:lnTo>
                    <a:lnTo>
                      <a:pt x="54225" y="-29445"/>
                    </a:lnTo>
                    <a:close/>
                    <a:moveTo>
                      <a:pt x="41132" y="-31289"/>
                    </a:moveTo>
                    <a:cubicBezTo>
                      <a:pt x="38971" y="-27126"/>
                      <a:pt x="36873" y="-22928"/>
                      <a:pt x="34840" y="-18702"/>
                    </a:cubicBezTo>
                    <a:cubicBezTo>
                      <a:pt x="32647" y="-14187"/>
                      <a:pt x="27753" y="-11643"/>
                      <a:pt x="22827" y="-12407"/>
                    </a:cubicBezTo>
                    <a:lnTo>
                      <a:pt x="2964" y="-15458"/>
                    </a:lnTo>
                    <a:cubicBezTo>
                      <a:pt x="-1135" y="-16094"/>
                      <a:pt x="-3074" y="-19686"/>
                      <a:pt x="-1358" y="-23470"/>
                    </a:cubicBezTo>
                    <a:cubicBezTo>
                      <a:pt x="549" y="-27697"/>
                      <a:pt x="2488" y="-31862"/>
                      <a:pt x="4490" y="-36057"/>
                    </a:cubicBezTo>
                    <a:cubicBezTo>
                      <a:pt x="6651" y="-40540"/>
                      <a:pt x="11450" y="-43146"/>
                      <a:pt x="16407" y="-42447"/>
                    </a:cubicBezTo>
                    <a:lnTo>
                      <a:pt x="36905" y="-39554"/>
                    </a:lnTo>
                    <a:cubicBezTo>
                      <a:pt x="41227" y="-38951"/>
                      <a:pt x="43166" y="-35232"/>
                      <a:pt x="41132" y="-31289"/>
                    </a:cubicBezTo>
                    <a:close/>
                  </a:path>
                </a:pathLst>
              </a:custGeom>
              <a:solidFill>
                <a:srgbClr val="1C1C1C"/>
              </a:solidFill>
              <a:ln w="318" cap="flat">
                <a:noFill/>
                <a:prstDash val="solid"/>
                <a:miter/>
              </a:ln>
            </p:spPr>
            <p:txBody>
              <a:bodyPr rtlCol="0" anchor="ctr"/>
              <a:lstStyle/>
              <a:p>
                <a:endParaRPr lang="fr-FR"/>
              </a:p>
            </p:txBody>
          </p:sp>
          <p:sp>
            <p:nvSpPr>
              <p:cNvPr id="4918" name="Forme libre 4917">
                <a:extLst>
                  <a:ext uri="{FF2B5EF4-FFF2-40B4-BE49-F238E27FC236}">
                    <a16:creationId xmlns:a16="http://schemas.microsoft.com/office/drawing/2014/main" id="{028BBDF8-62BE-3274-2AED-793DF0315C16}"/>
                  </a:ext>
                </a:extLst>
              </p:cNvPr>
              <p:cNvSpPr/>
              <p:nvPr/>
            </p:nvSpPr>
            <p:spPr>
              <a:xfrm>
                <a:off x="2296586" y="18241969"/>
                <a:ext cx="151248" cy="47443"/>
              </a:xfrm>
              <a:custGeom>
                <a:avLst/>
                <a:gdLst>
                  <a:gd name="connsiteX0" fmla="*/ 25686 w 151248"/>
                  <a:gd name="connsiteY0" fmla="*/ -9978 h 47443"/>
                  <a:gd name="connsiteX1" fmla="*/ 23748 w 151248"/>
                  <a:gd name="connsiteY1" fmla="*/ -10137 h 47443"/>
                  <a:gd name="connsiteX2" fmla="*/ 3885 w 151248"/>
                  <a:gd name="connsiteY2" fmla="*/ -13189 h 47443"/>
                  <a:gd name="connsiteX3" fmla="*/ -1295 w 151248"/>
                  <a:gd name="connsiteY3" fmla="*/ -16591 h 47443"/>
                  <a:gd name="connsiteX4" fmla="*/ -1327 w 151248"/>
                  <a:gd name="connsiteY4" fmla="*/ -22822 h 47443"/>
                  <a:gd name="connsiteX5" fmla="*/ 4553 w 151248"/>
                  <a:gd name="connsiteY5" fmla="*/ -35409 h 47443"/>
                  <a:gd name="connsiteX6" fmla="*/ 17646 w 151248"/>
                  <a:gd name="connsiteY6" fmla="*/ -42435 h 47443"/>
                  <a:gd name="connsiteX7" fmla="*/ 38144 w 151248"/>
                  <a:gd name="connsiteY7" fmla="*/ -39542 h 47443"/>
                  <a:gd name="connsiteX8" fmla="*/ 43546 w 151248"/>
                  <a:gd name="connsiteY8" fmla="*/ -36045 h 47443"/>
                  <a:gd name="connsiteX9" fmla="*/ 43292 w 151248"/>
                  <a:gd name="connsiteY9" fmla="*/ -29624 h 47443"/>
                  <a:gd name="connsiteX10" fmla="*/ 37000 w 151248"/>
                  <a:gd name="connsiteY10" fmla="*/ -17035 h 47443"/>
                  <a:gd name="connsiteX11" fmla="*/ 25686 w 151248"/>
                  <a:gd name="connsiteY11" fmla="*/ -9978 h 47443"/>
                  <a:gd name="connsiteX12" fmla="*/ 15866 w 151248"/>
                  <a:gd name="connsiteY12" fmla="*/ -40273 h 47443"/>
                  <a:gd name="connsiteX13" fmla="*/ 6618 w 151248"/>
                  <a:gd name="connsiteY13" fmla="*/ -34424 h 47443"/>
                  <a:gd name="connsiteX14" fmla="*/ 771 w 151248"/>
                  <a:gd name="connsiteY14" fmla="*/ -21868 h 47443"/>
                  <a:gd name="connsiteX15" fmla="*/ 739 w 151248"/>
                  <a:gd name="connsiteY15" fmla="*/ -17703 h 47443"/>
                  <a:gd name="connsiteX16" fmla="*/ 4235 w 151248"/>
                  <a:gd name="connsiteY16" fmla="*/ -15478 h 47443"/>
                  <a:gd name="connsiteX17" fmla="*/ 24097 w 151248"/>
                  <a:gd name="connsiteY17" fmla="*/ -12426 h 47443"/>
                  <a:gd name="connsiteX18" fmla="*/ 34902 w 151248"/>
                  <a:gd name="connsiteY18" fmla="*/ -18084 h 47443"/>
                  <a:gd name="connsiteX19" fmla="*/ 41226 w 151248"/>
                  <a:gd name="connsiteY19" fmla="*/ -30704 h 47443"/>
                  <a:gd name="connsiteX20" fmla="*/ 41481 w 151248"/>
                  <a:gd name="connsiteY20" fmla="*/ -34996 h 47443"/>
                  <a:gd name="connsiteX21" fmla="*/ 37794 w 151248"/>
                  <a:gd name="connsiteY21" fmla="*/ -37285 h 47443"/>
                  <a:gd name="connsiteX22" fmla="*/ 17296 w 151248"/>
                  <a:gd name="connsiteY22" fmla="*/ -40177 h 47443"/>
                  <a:gd name="connsiteX23" fmla="*/ 15866 w 151248"/>
                  <a:gd name="connsiteY23" fmla="*/ -40273 h 47443"/>
                  <a:gd name="connsiteX24" fmla="*/ 108441 w 151248"/>
                  <a:gd name="connsiteY24" fmla="*/ -21295 h 47443"/>
                  <a:gd name="connsiteX25" fmla="*/ 100591 w 151248"/>
                  <a:gd name="connsiteY25" fmla="*/ -7245 h 47443"/>
                  <a:gd name="connsiteX26" fmla="*/ 104754 w 151248"/>
                  <a:gd name="connsiteY26" fmla="*/ 1148 h 47443"/>
                  <a:gd name="connsiteX27" fmla="*/ 128208 w 151248"/>
                  <a:gd name="connsiteY27" fmla="*/ 4740 h 47443"/>
                  <a:gd name="connsiteX28" fmla="*/ 139871 w 151248"/>
                  <a:gd name="connsiteY28" fmla="*/ -919 h 47443"/>
                  <a:gd name="connsiteX29" fmla="*/ 148102 w 151248"/>
                  <a:gd name="connsiteY29" fmla="*/ -14905 h 47443"/>
                  <a:gd name="connsiteX30" fmla="*/ 144002 w 151248"/>
                  <a:gd name="connsiteY30" fmla="*/ -23521 h 47443"/>
                  <a:gd name="connsiteX31" fmla="*/ 119881 w 151248"/>
                  <a:gd name="connsiteY31" fmla="*/ -26922 h 47443"/>
                  <a:gd name="connsiteX32" fmla="*/ 108441 w 151248"/>
                  <a:gd name="connsiteY32" fmla="*/ -21295 h 4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1248" h="47443">
                    <a:moveTo>
                      <a:pt x="25686" y="-9978"/>
                    </a:moveTo>
                    <a:cubicBezTo>
                      <a:pt x="25051" y="-9978"/>
                      <a:pt x="24383" y="-10042"/>
                      <a:pt x="23748" y="-10137"/>
                    </a:cubicBezTo>
                    <a:lnTo>
                      <a:pt x="3885" y="-13189"/>
                    </a:lnTo>
                    <a:cubicBezTo>
                      <a:pt x="1534" y="-13538"/>
                      <a:pt x="-310" y="-14747"/>
                      <a:pt x="-1295" y="-16591"/>
                    </a:cubicBezTo>
                    <a:cubicBezTo>
                      <a:pt x="-2280" y="-18435"/>
                      <a:pt x="-2312" y="-20660"/>
                      <a:pt x="-1327" y="-22822"/>
                    </a:cubicBezTo>
                    <a:cubicBezTo>
                      <a:pt x="580" y="-27048"/>
                      <a:pt x="2551" y="-31246"/>
                      <a:pt x="4553" y="-35409"/>
                    </a:cubicBezTo>
                    <a:cubicBezTo>
                      <a:pt x="6936" y="-40400"/>
                      <a:pt x="12212" y="-43230"/>
                      <a:pt x="17646" y="-42435"/>
                    </a:cubicBezTo>
                    <a:lnTo>
                      <a:pt x="38144" y="-39542"/>
                    </a:lnTo>
                    <a:cubicBezTo>
                      <a:pt x="40655" y="-39193"/>
                      <a:pt x="42561" y="-37952"/>
                      <a:pt x="43546" y="-36045"/>
                    </a:cubicBezTo>
                    <a:cubicBezTo>
                      <a:pt x="44532" y="-34138"/>
                      <a:pt x="44436" y="-31849"/>
                      <a:pt x="43292" y="-29624"/>
                    </a:cubicBezTo>
                    <a:cubicBezTo>
                      <a:pt x="41131" y="-25459"/>
                      <a:pt x="39034" y="-21263"/>
                      <a:pt x="37000" y="-17035"/>
                    </a:cubicBezTo>
                    <a:cubicBezTo>
                      <a:pt x="34902" y="-12744"/>
                      <a:pt x="30517" y="-9978"/>
                      <a:pt x="25686" y="-9978"/>
                    </a:cubicBezTo>
                    <a:close/>
                    <a:moveTo>
                      <a:pt x="15866" y="-40273"/>
                    </a:moveTo>
                    <a:cubicBezTo>
                      <a:pt x="11957" y="-40273"/>
                      <a:pt x="8334" y="-38048"/>
                      <a:pt x="6618" y="-34424"/>
                    </a:cubicBezTo>
                    <a:cubicBezTo>
                      <a:pt x="4616" y="-30260"/>
                      <a:pt x="2678" y="-26064"/>
                      <a:pt x="771" y="-21868"/>
                    </a:cubicBezTo>
                    <a:cubicBezTo>
                      <a:pt x="104" y="-20373"/>
                      <a:pt x="72" y="-18879"/>
                      <a:pt x="739" y="-17703"/>
                    </a:cubicBezTo>
                    <a:cubicBezTo>
                      <a:pt x="1375" y="-16527"/>
                      <a:pt x="2614" y="-15732"/>
                      <a:pt x="4235" y="-15478"/>
                    </a:cubicBezTo>
                    <a:lnTo>
                      <a:pt x="24097" y="-12426"/>
                    </a:lnTo>
                    <a:cubicBezTo>
                      <a:pt x="28578" y="-11727"/>
                      <a:pt x="32932" y="-14015"/>
                      <a:pt x="34902" y="-18084"/>
                    </a:cubicBezTo>
                    <a:cubicBezTo>
                      <a:pt x="36968" y="-22312"/>
                      <a:pt x="39066" y="-26541"/>
                      <a:pt x="41226" y="-30704"/>
                    </a:cubicBezTo>
                    <a:cubicBezTo>
                      <a:pt x="42021" y="-32263"/>
                      <a:pt x="42116" y="-33789"/>
                      <a:pt x="41481" y="-34996"/>
                    </a:cubicBezTo>
                    <a:cubicBezTo>
                      <a:pt x="40845" y="-36236"/>
                      <a:pt x="39542" y="-37031"/>
                      <a:pt x="37794" y="-37285"/>
                    </a:cubicBezTo>
                    <a:lnTo>
                      <a:pt x="17296" y="-40177"/>
                    </a:lnTo>
                    <a:cubicBezTo>
                      <a:pt x="16820" y="-40241"/>
                      <a:pt x="16343" y="-40273"/>
                      <a:pt x="15866" y="-40273"/>
                    </a:cubicBezTo>
                    <a:close/>
                    <a:moveTo>
                      <a:pt x="108441" y="-21295"/>
                    </a:moveTo>
                    <a:cubicBezTo>
                      <a:pt x="105771" y="-16654"/>
                      <a:pt x="103165" y="-11949"/>
                      <a:pt x="100591" y="-7245"/>
                    </a:cubicBezTo>
                    <a:cubicBezTo>
                      <a:pt x="98462" y="-3303"/>
                      <a:pt x="100337" y="449"/>
                      <a:pt x="104754" y="1148"/>
                    </a:cubicBezTo>
                    <a:lnTo>
                      <a:pt x="128208" y="4740"/>
                    </a:lnTo>
                    <a:cubicBezTo>
                      <a:pt x="132879" y="5470"/>
                      <a:pt x="137519" y="3214"/>
                      <a:pt x="139871" y="-919"/>
                    </a:cubicBezTo>
                    <a:cubicBezTo>
                      <a:pt x="142572" y="-5623"/>
                      <a:pt x="145305" y="-10296"/>
                      <a:pt x="148102" y="-14905"/>
                    </a:cubicBezTo>
                    <a:cubicBezTo>
                      <a:pt x="150581" y="-18975"/>
                      <a:pt x="148706" y="-22853"/>
                      <a:pt x="144002" y="-23521"/>
                    </a:cubicBezTo>
                    <a:lnTo>
                      <a:pt x="119881" y="-26922"/>
                    </a:lnTo>
                    <a:cubicBezTo>
                      <a:pt x="115305" y="-27558"/>
                      <a:pt x="110761" y="-25332"/>
                      <a:pt x="108441" y="-21295"/>
                    </a:cubicBezTo>
                    <a:close/>
                  </a:path>
                </a:pathLst>
              </a:custGeom>
              <a:solidFill>
                <a:srgbClr val="1C1C1C"/>
              </a:solidFill>
              <a:ln w="318" cap="flat">
                <a:noFill/>
                <a:prstDash val="solid"/>
                <a:miter/>
              </a:ln>
            </p:spPr>
            <p:txBody>
              <a:bodyPr rtlCol="0" anchor="ctr"/>
              <a:lstStyle/>
              <a:p>
                <a:endParaRPr lang="fr-FR"/>
              </a:p>
            </p:txBody>
          </p:sp>
          <p:sp>
            <p:nvSpPr>
              <p:cNvPr id="4919" name="Forme libre 4918">
                <a:extLst>
                  <a:ext uri="{FF2B5EF4-FFF2-40B4-BE49-F238E27FC236}">
                    <a16:creationId xmlns:a16="http://schemas.microsoft.com/office/drawing/2014/main" id="{1CFF0704-86FA-8E6C-32BF-82C24558F7E1}"/>
                  </a:ext>
                </a:extLst>
              </p:cNvPr>
              <p:cNvSpPr/>
              <p:nvPr/>
            </p:nvSpPr>
            <p:spPr>
              <a:xfrm>
                <a:off x="2397198" y="18256342"/>
                <a:ext cx="51824" cy="34205"/>
              </a:xfrm>
              <a:custGeom>
                <a:avLst/>
                <a:gdLst>
                  <a:gd name="connsiteX0" fmla="*/ 29242 w 51824"/>
                  <a:gd name="connsiteY0" fmla="*/ -8382 h 34205"/>
                  <a:gd name="connsiteX1" fmla="*/ 27304 w 51824"/>
                  <a:gd name="connsiteY1" fmla="*/ -8541 h 34205"/>
                  <a:gd name="connsiteX2" fmla="*/ 3850 w 51824"/>
                  <a:gd name="connsiteY2" fmla="*/ -12133 h 34205"/>
                  <a:gd name="connsiteX3" fmla="*/ -1552 w 51824"/>
                  <a:gd name="connsiteY3" fmla="*/ -15726 h 34205"/>
                  <a:gd name="connsiteX4" fmla="*/ -1171 w 51824"/>
                  <a:gd name="connsiteY4" fmla="*/ -22210 h 34205"/>
                  <a:gd name="connsiteX5" fmla="*/ 6679 w 51824"/>
                  <a:gd name="connsiteY5" fmla="*/ -36292 h 34205"/>
                  <a:gd name="connsiteX6" fmla="*/ 19327 w 51824"/>
                  <a:gd name="connsiteY6" fmla="*/ -42460 h 34205"/>
                  <a:gd name="connsiteX7" fmla="*/ 43448 w 51824"/>
                  <a:gd name="connsiteY7" fmla="*/ -39058 h 34205"/>
                  <a:gd name="connsiteX8" fmla="*/ 49073 w 51824"/>
                  <a:gd name="connsiteY8" fmla="*/ -35371 h 34205"/>
                  <a:gd name="connsiteX9" fmla="*/ 48374 w 51824"/>
                  <a:gd name="connsiteY9" fmla="*/ -28696 h 34205"/>
                  <a:gd name="connsiteX10" fmla="*/ 40143 w 51824"/>
                  <a:gd name="connsiteY10" fmla="*/ -14740 h 34205"/>
                  <a:gd name="connsiteX11" fmla="*/ 29242 w 51824"/>
                  <a:gd name="connsiteY11" fmla="*/ -8382 h 34205"/>
                  <a:gd name="connsiteX12" fmla="*/ 8681 w 51824"/>
                  <a:gd name="connsiteY12" fmla="*/ -35117 h 34205"/>
                  <a:gd name="connsiteX13" fmla="*/ 863 w 51824"/>
                  <a:gd name="connsiteY13" fmla="*/ -21097 h 34205"/>
                  <a:gd name="connsiteX14" fmla="*/ 513 w 51824"/>
                  <a:gd name="connsiteY14" fmla="*/ -16743 h 34205"/>
                  <a:gd name="connsiteX15" fmla="*/ 4200 w 51824"/>
                  <a:gd name="connsiteY15" fmla="*/ -14422 h 34205"/>
                  <a:gd name="connsiteX16" fmla="*/ 27653 w 51824"/>
                  <a:gd name="connsiteY16" fmla="*/ -10831 h 34205"/>
                  <a:gd name="connsiteX17" fmla="*/ 38141 w 51824"/>
                  <a:gd name="connsiteY17" fmla="*/ -15917 h 34205"/>
                  <a:gd name="connsiteX18" fmla="*/ 46403 w 51824"/>
                  <a:gd name="connsiteY18" fmla="*/ -29935 h 34205"/>
                  <a:gd name="connsiteX19" fmla="*/ 47007 w 51824"/>
                  <a:gd name="connsiteY19" fmla="*/ -34417 h 34205"/>
                  <a:gd name="connsiteX20" fmla="*/ 43130 w 51824"/>
                  <a:gd name="connsiteY20" fmla="*/ -36802 h 34205"/>
                  <a:gd name="connsiteX21" fmla="*/ 19009 w 51824"/>
                  <a:gd name="connsiteY21" fmla="*/ -40203 h 34205"/>
                  <a:gd name="connsiteX22" fmla="*/ 8681 w 51824"/>
                  <a:gd name="connsiteY22" fmla="*/ -35117 h 34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1824" h="34205">
                    <a:moveTo>
                      <a:pt x="29242" y="-8382"/>
                    </a:moveTo>
                    <a:cubicBezTo>
                      <a:pt x="28607" y="-8382"/>
                      <a:pt x="27939" y="-8446"/>
                      <a:pt x="27304" y="-8541"/>
                    </a:cubicBezTo>
                    <a:lnTo>
                      <a:pt x="3850" y="-12133"/>
                    </a:lnTo>
                    <a:cubicBezTo>
                      <a:pt x="1340" y="-12514"/>
                      <a:pt x="-567" y="-13786"/>
                      <a:pt x="-1552" y="-15726"/>
                    </a:cubicBezTo>
                    <a:cubicBezTo>
                      <a:pt x="-2506" y="-17665"/>
                      <a:pt x="-2379" y="-19954"/>
                      <a:pt x="-1171" y="-22210"/>
                    </a:cubicBezTo>
                    <a:cubicBezTo>
                      <a:pt x="1371" y="-26947"/>
                      <a:pt x="4009" y="-31620"/>
                      <a:pt x="6679" y="-36292"/>
                    </a:cubicBezTo>
                    <a:cubicBezTo>
                      <a:pt x="9253" y="-40743"/>
                      <a:pt x="14210" y="-43190"/>
                      <a:pt x="19327" y="-42460"/>
                    </a:cubicBezTo>
                    <a:lnTo>
                      <a:pt x="43448" y="-39058"/>
                    </a:lnTo>
                    <a:cubicBezTo>
                      <a:pt x="46117" y="-38677"/>
                      <a:pt x="48120" y="-37374"/>
                      <a:pt x="49073" y="-35371"/>
                    </a:cubicBezTo>
                    <a:cubicBezTo>
                      <a:pt x="50026" y="-33368"/>
                      <a:pt x="49772" y="-31016"/>
                      <a:pt x="48374" y="-28696"/>
                    </a:cubicBezTo>
                    <a:cubicBezTo>
                      <a:pt x="45577" y="-24086"/>
                      <a:pt x="42812" y="-19414"/>
                      <a:pt x="40143" y="-14740"/>
                    </a:cubicBezTo>
                    <a:cubicBezTo>
                      <a:pt x="37855" y="-10735"/>
                      <a:pt x="33723" y="-8382"/>
                      <a:pt x="29242" y="-8382"/>
                    </a:cubicBezTo>
                    <a:close/>
                    <a:moveTo>
                      <a:pt x="8681" y="-35117"/>
                    </a:moveTo>
                    <a:cubicBezTo>
                      <a:pt x="6011" y="-30475"/>
                      <a:pt x="3405" y="-25802"/>
                      <a:pt x="863" y="-21097"/>
                    </a:cubicBezTo>
                    <a:cubicBezTo>
                      <a:pt x="5" y="-19540"/>
                      <a:pt x="-122" y="-17983"/>
                      <a:pt x="513" y="-16743"/>
                    </a:cubicBezTo>
                    <a:cubicBezTo>
                      <a:pt x="1117" y="-15503"/>
                      <a:pt x="2420" y="-14676"/>
                      <a:pt x="4200" y="-14422"/>
                    </a:cubicBezTo>
                    <a:lnTo>
                      <a:pt x="27653" y="-10831"/>
                    </a:lnTo>
                    <a:cubicBezTo>
                      <a:pt x="31880" y="-10195"/>
                      <a:pt x="36011" y="-12165"/>
                      <a:pt x="38141" y="-15917"/>
                    </a:cubicBezTo>
                    <a:cubicBezTo>
                      <a:pt x="40842" y="-20620"/>
                      <a:pt x="43575" y="-25294"/>
                      <a:pt x="46403" y="-29935"/>
                    </a:cubicBezTo>
                    <a:cubicBezTo>
                      <a:pt x="47389" y="-31556"/>
                      <a:pt x="47611" y="-33146"/>
                      <a:pt x="47007" y="-34417"/>
                    </a:cubicBezTo>
                    <a:cubicBezTo>
                      <a:pt x="46403" y="-35689"/>
                      <a:pt x="45037" y="-36547"/>
                      <a:pt x="43130" y="-36802"/>
                    </a:cubicBezTo>
                    <a:lnTo>
                      <a:pt x="19009" y="-40203"/>
                    </a:lnTo>
                    <a:cubicBezTo>
                      <a:pt x="14846" y="-40743"/>
                      <a:pt x="10778" y="-38772"/>
                      <a:pt x="8681" y="-35117"/>
                    </a:cubicBezTo>
                    <a:close/>
                  </a:path>
                </a:pathLst>
              </a:custGeom>
              <a:solidFill>
                <a:srgbClr val="1C1C1C"/>
              </a:solidFill>
              <a:ln w="318" cap="flat">
                <a:noFill/>
                <a:prstDash val="solid"/>
                <a:miter/>
              </a:ln>
            </p:spPr>
            <p:txBody>
              <a:bodyPr rtlCol="0" anchor="ctr"/>
              <a:lstStyle/>
              <a:p>
                <a:endParaRPr lang="fr-FR"/>
              </a:p>
            </p:txBody>
          </p:sp>
        </p:grpSp>
        <p:sp>
          <p:nvSpPr>
            <p:cNvPr id="4904" name="Forme libre 4903">
              <a:extLst>
                <a:ext uri="{FF2B5EF4-FFF2-40B4-BE49-F238E27FC236}">
                  <a16:creationId xmlns:a16="http://schemas.microsoft.com/office/drawing/2014/main" id="{DCC17E54-8727-EC43-804E-FC5EEEC4FB4C}"/>
                </a:ext>
              </a:extLst>
            </p:cNvPr>
            <p:cNvSpPr/>
            <p:nvPr/>
          </p:nvSpPr>
          <p:spPr>
            <a:xfrm>
              <a:off x="2359459" y="18347041"/>
              <a:ext cx="41547" cy="31494"/>
            </a:xfrm>
            <a:custGeom>
              <a:avLst/>
              <a:gdLst>
                <a:gd name="connsiteX0" fmla="*/ 39160 w 41547"/>
                <a:gd name="connsiteY0" fmla="*/ -31446 h 31494"/>
                <a:gd name="connsiteX1" fmla="*/ 37666 w 41547"/>
                <a:gd name="connsiteY1" fmla="*/ -26996 h 31494"/>
                <a:gd name="connsiteX2" fmla="*/ 35283 w 41547"/>
                <a:gd name="connsiteY2" fmla="*/ -19495 h 31494"/>
                <a:gd name="connsiteX3" fmla="*/ 23588 w 41547"/>
                <a:gd name="connsiteY3" fmla="*/ -11356 h 31494"/>
                <a:gd name="connsiteX4" fmla="*/ 2899 w 41547"/>
                <a:gd name="connsiteY4" fmla="*/ -13422 h 31494"/>
                <a:gd name="connsiteX5" fmla="*/ -1931 w 41547"/>
                <a:gd name="connsiteY5" fmla="*/ -20320 h 31494"/>
                <a:gd name="connsiteX6" fmla="*/ 1183 w 41547"/>
                <a:gd name="connsiteY6" fmla="*/ -32623 h 31494"/>
                <a:gd name="connsiteX7" fmla="*/ 1723 w 41547"/>
                <a:gd name="connsiteY7" fmla="*/ -34562 h 31494"/>
                <a:gd name="connsiteX8" fmla="*/ 14753 w 41547"/>
                <a:gd name="connsiteY8" fmla="*/ -42637 h 31494"/>
                <a:gd name="connsiteX9" fmla="*/ 34774 w 41547"/>
                <a:gd name="connsiteY9" fmla="*/ -38981 h 31494"/>
                <a:gd name="connsiteX10" fmla="*/ 39160 w 41547"/>
                <a:gd name="connsiteY10" fmla="*/ -31446 h 31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47" h="31494">
                  <a:moveTo>
                    <a:pt x="39160" y="-31446"/>
                  </a:moveTo>
                  <a:cubicBezTo>
                    <a:pt x="38651" y="-29953"/>
                    <a:pt x="38143" y="-28491"/>
                    <a:pt x="37666" y="-26996"/>
                  </a:cubicBezTo>
                  <a:cubicBezTo>
                    <a:pt x="36840" y="-24517"/>
                    <a:pt x="36045" y="-22005"/>
                    <a:pt x="35283" y="-19495"/>
                  </a:cubicBezTo>
                  <a:cubicBezTo>
                    <a:pt x="33757" y="-14376"/>
                    <a:pt x="28895" y="-10975"/>
                    <a:pt x="23588" y="-11356"/>
                  </a:cubicBezTo>
                  <a:cubicBezTo>
                    <a:pt x="16691" y="-11833"/>
                    <a:pt x="9795" y="-12532"/>
                    <a:pt x="2899" y="-13422"/>
                  </a:cubicBezTo>
                  <a:cubicBezTo>
                    <a:pt x="-438" y="-13836"/>
                    <a:pt x="-2662" y="-17047"/>
                    <a:pt x="-1931" y="-20320"/>
                  </a:cubicBezTo>
                  <a:cubicBezTo>
                    <a:pt x="-1010" y="-24453"/>
                    <a:pt x="39" y="-28554"/>
                    <a:pt x="1183" y="-32623"/>
                  </a:cubicBezTo>
                  <a:lnTo>
                    <a:pt x="1723" y="-34562"/>
                  </a:lnTo>
                  <a:cubicBezTo>
                    <a:pt x="3344" y="-40188"/>
                    <a:pt x="9001" y="-43685"/>
                    <a:pt x="14753" y="-42637"/>
                  </a:cubicBezTo>
                  <a:cubicBezTo>
                    <a:pt x="21077" y="-41460"/>
                    <a:pt x="29054" y="-40029"/>
                    <a:pt x="34774" y="-38981"/>
                  </a:cubicBezTo>
                  <a:cubicBezTo>
                    <a:pt x="38238" y="-38313"/>
                    <a:pt x="40304" y="-34753"/>
                    <a:pt x="39160" y="-31446"/>
                  </a:cubicBezTo>
                  <a:close/>
                </a:path>
              </a:pathLst>
            </a:custGeom>
            <a:solidFill>
              <a:srgbClr val="FFFFFF"/>
            </a:solidFill>
            <a:ln w="318" cap="flat">
              <a:noFill/>
              <a:prstDash val="solid"/>
              <a:miter/>
            </a:ln>
          </p:spPr>
          <p:txBody>
            <a:bodyPr rtlCol="0" anchor="ctr"/>
            <a:lstStyle/>
            <a:p>
              <a:endParaRPr lang="fr-FR"/>
            </a:p>
          </p:txBody>
        </p:sp>
        <p:sp>
          <p:nvSpPr>
            <p:cNvPr id="4905" name="Forme libre 4904">
              <a:extLst>
                <a:ext uri="{FF2B5EF4-FFF2-40B4-BE49-F238E27FC236}">
                  <a16:creationId xmlns:a16="http://schemas.microsoft.com/office/drawing/2014/main" id="{FDF32098-8CB9-95DF-9745-7C2D1277EC91}"/>
                </a:ext>
              </a:extLst>
            </p:cNvPr>
            <p:cNvSpPr/>
            <p:nvPr/>
          </p:nvSpPr>
          <p:spPr>
            <a:xfrm>
              <a:off x="2267305" y="18239763"/>
              <a:ext cx="179226" cy="131995"/>
            </a:xfrm>
            <a:custGeom>
              <a:avLst/>
              <a:gdLst>
                <a:gd name="connsiteX0" fmla="*/ 45950 w 179226"/>
                <a:gd name="connsiteY0" fmla="*/ 64663 h 131995"/>
                <a:gd name="connsiteX1" fmla="*/ 43217 w 179226"/>
                <a:gd name="connsiteY1" fmla="*/ 78237 h 131995"/>
                <a:gd name="connsiteX2" fmla="*/ 47380 w 179226"/>
                <a:gd name="connsiteY2" fmla="*/ 84690 h 131995"/>
                <a:gd name="connsiteX3" fmla="*/ 65972 w 179226"/>
                <a:gd name="connsiteY3" fmla="*/ 89077 h 131995"/>
                <a:gd name="connsiteX4" fmla="*/ 79478 w 179226"/>
                <a:gd name="connsiteY4" fmla="*/ 80494 h 131995"/>
                <a:gd name="connsiteX5" fmla="*/ 83037 w 179226"/>
                <a:gd name="connsiteY5" fmla="*/ 66856 h 131995"/>
                <a:gd name="connsiteX6" fmla="*/ 78588 w 179226"/>
                <a:gd name="connsiteY6" fmla="*/ 59640 h 131995"/>
                <a:gd name="connsiteX7" fmla="*/ 59107 w 179226"/>
                <a:gd name="connsiteY7" fmla="*/ 56080 h 131995"/>
                <a:gd name="connsiteX8" fmla="*/ 45950 w 179226"/>
                <a:gd name="connsiteY8" fmla="*/ 64663 h 131995"/>
                <a:gd name="connsiteX9" fmla="*/ 35050 w 179226"/>
                <a:gd name="connsiteY9" fmla="*/ 57829 h 131995"/>
                <a:gd name="connsiteX10" fmla="*/ 32380 w 179226"/>
                <a:gd name="connsiteY10" fmla="*/ 70099 h 131995"/>
                <a:gd name="connsiteX11" fmla="*/ 21067 w 179226"/>
                <a:gd name="connsiteY11" fmla="*/ 76584 h 131995"/>
                <a:gd name="connsiteX12" fmla="*/ 1332 w 179226"/>
                <a:gd name="connsiteY12" fmla="*/ 68637 h 131995"/>
                <a:gd name="connsiteX13" fmla="*/ -1878 w 179226"/>
                <a:gd name="connsiteY13" fmla="*/ 62247 h 131995"/>
                <a:gd name="connsiteX14" fmla="*/ -480 w 179226"/>
                <a:gd name="connsiteY14" fmla="*/ 56144 h 131995"/>
                <a:gd name="connsiteX15" fmla="*/ 12677 w 179226"/>
                <a:gd name="connsiteY15" fmla="*/ 47593 h 131995"/>
                <a:gd name="connsiteX16" fmla="*/ 30569 w 179226"/>
                <a:gd name="connsiteY16" fmla="*/ 50867 h 131995"/>
                <a:gd name="connsiteX17" fmla="*/ 35050 w 179226"/>
                <a:gd name="connsiteY17" fmla="*/ 57829 h 131995"/>
                <a:gd name="connsiteX18" fmla="*/ 151014 w 179226"/>
                <a:gd name="connsiteY18" fmla="*/ 29537 h 131995"/>
                <a:gd name="connsiteX19" fmla="*/ 144563 w 179226"/>
                <a:gd name="connsiteY19" fmla="*/ 43143 h 131995"/>
                <a:gd name="connsiteX20" fmla="*/ 132169 w 179226"/>
                <a:gd name="connsiteY20" fmla="*/ 49722 h 131995"/>
                <a:gd name="connsiteX21" fmla="*/ 125622 w 179226"/>
                <a:gd name="connsiteY21" fmla="*/ 48578 h 131995"/>
                <a:gd name="connsiteX22" fmla="*/ 110527 w 179226"/>
                <a:gd name="connsiteY22" fmla="*/ 45940 h 131995"/>
                <a:gd name="connsiteX23" fmla="*/ 106237 w 179226"/>
                <a:gd name="connsiteY23" fmla="*/ 38120 h 131995"/>
                <a:gd name="connsiteX24" fmla="*/ 112243 w 179226"/>
                <a:gd name="connsiteY24" fmla="*/ 24292 h 131995"/>
                <a:gd name="connsiteX25" fmla="*/ 124446 w 179226"/>
                <a:gd name="connsiteY25" fmla="*/ 17743 h 131995"/>
                <a:gd name="connsiteX26" fmla="*/ 137126 w 179226"/>
                <a:gd name="connsiteY26" fmla="*/ 19778 h 131995"/>
                <a:gd name="connsiteX27" fmla="*/ 137126 w 179226"/>
                <a:gd name="connsiteY27" fmla="*/ 19778 h 131995"/>
                <a:gd name="connsiteX28" fmla="*/ 146724 w 179226"/>
                <a:gd name="connsiteY28" fmla="*/ 21335 h 131995"/>
                <a:gd name="connsiteX29" fmla="*/ 151014 w 179226"/>
                <a:gd name="connsiteY29" fmla="*/ 29537 h 131995"/>
                <a:gd name="connsiteX30" fmla="*/ 49923 w 179226"/>
                <a:gd name="connsiteY30" fmla="*/ 12784 h 131995"/>
                <a:gd name="connsiteX31" fmla="*/ 45219 w 179226"/>
                <a:gd name="connsiteY31" fmla="*/ 24991 h 131995"/>
                <a:gd name="connsiteX32" fmla="*/ 32539 w 179226"/>
                <a:gd name="connsiteY32" fmla="*/ 32302 h 131995"/>
                <a:gd name="connsiteX33" fmla="*/ 14075 w 179226"/>
                <a:gd name="connsiteY33" fmla="*/ 29060 h 131995"/>
                <a:gd name="connsiteX34" fmla="*/ 9658 w 179226"/>
                <a:gd name="connsiteY34" fmla="*/ 21557 h 131995"/>
                <a:gd name="connsiteX35" fmla="*/ 14139 w 179226"/>
                <a:gd name="connsiteY35" fmla="*/ 9160 h 131995"/>
                <a:gd name="connsiteX36" fmla="*/ 26628 w 179226"/>
                <a:gd name="connsiteY36" fmla="*/ 1913 h 131995"/>
                <a:gd name="connsiteX37" fmla="*/ 28630 w 179226"/>
                <a:gd name="connsiteY37" fmla="*/ 2231 h 131995"/>
                <a:gd name="connsiteX38" fmla="*/ 45537 w 179226"/>
                <a:gd name="connsiteY38" fmla="*/ 4964 h 131995"/>
                <a:gd name="connsiteX39" fmla="*/ 47222 w 179226"/>
                <a:gd name="connsiteY39" fmla="*/ 5473 h 131995"/>
                <a:gd name="connsiteX40" fmla="*/ 49923 w 179226"/>
                <a:gd name="connsiteY40" fmla="*/ 12784 h 131995"/>
                <a:gd name="connsiteX41" fmla="*/ 100135 w 179226"/>
                <a:gd name="connsiteY41" fmla="*/ 21113 h 131995"/>
                <a:gd name="connsiteX42" fmla="*/ 94605 w 179226"/>
                <a:gd name="connsiteY42" fmla="*/ 34083 h 131995"/>
                <a:gd name="connsiteX43" fmla="*/ 84340 w 179226"/>
                <a:gd name="connsiteY43" fmla="*/ 41140 h 131995"/>
                <a:gd name="connsiteX44" fmla="*/ 82084 w 179226"/>
                <a:gd name="connsiteY44" fmla="*/ 40981 h 131995"/>
                <a:gd name="connsiteX45" fmla="*/ 68482 w 179226"/>
                <a:gd name="connsiteY45" fmla="*/ 38597 h 131995"/>
                <a:gd name="connsiteX46" fmla="*/ 68450 w 179226"/>
                <a:gd name="connsiteY46" fmla="*/ 38597 h 131995"/>
                <a:gd name="connsiteX47" fmla="*/ 68419 w 179226"/>
                <a:gd name="connsiteY47" fmla="*/ 38597 h 131995"/>
                <a:gd name="connsiteX48" fmla="*/ 68387 w 179226"/>
                <a:gd name="connsiteY48" fmla="*/ 38597 h 131995"/>
                <a:gd name="connsiteX49" fmla="*/ 68387 w 179226"/>
                <a:gd name="connsiteY49" fmla="*/ 38597 h 131995"/>
                <a:gd name="connsiteX50" fmla="*/ 68355 w 179226"/>
                <a:gd name="connsiteY50" fmla="*/ 38597 h 131995"/>
                <a:gd name="connsiteX51" fmla="*/ 68323 w 179226"/>
                <a:gd name="connsiteY51" fmla="*/ 38597 h 131995"/>
                <a:gd name="connsiteX52" fmla="*/ 68292 w 179226"/>
                <a:gd name="connsiteY52" fmla="*/ 38597 h 131995"/>
                <a:gd name="connsiteX53" fmla="*/ 68292 w 179226"/>
                <a:gd name="connsiteY53" fmla="*/ 38597 h 131995"/>
                <a:gd name="connsiteX54" fmla="*/ 68260 w 179226"/>
                <a:gd name="connsiteY54" fmla="*/ 38597 h 131995"/>
                <a:gd name="connsiteX55" fmla="*/ 68228 w 179226"/>
                <a:gd name="connsiteY55" fmla="*/ 38597 h 131995"/>
                <a:gd name="connsiteX56" fmla="*/ 68164 w 179226"/>
                <a:gd name="connsiteY56" fmla="*/ 38597 h 131995"/>
                <a:gd name="connsiteX57" fmla="*/ 68133 w 179226"/>
                <a:gd name="connsiteY57" fmla="*/ 38597 h 131995"/>
                <a:gd name="connsiteX58" fmla="*/ 68101 w 179226"/>
                <a:gd name="connsiteY58" fmla="*/ 38597 h 131995"/>
                <a:gd name="connsiteX59" fmla="*/ 68069 w 179226"/>
                <a:gd name="connsiteY59" fmla="*/ 38597 h 131995"/>
                <a:gd name="connsiteX60" fmla="*/ 67974 w 179226"/>
                <a:gd name="connsiteY60" fmla="*/ 38597 h 131995"/>
                <a:gd name="connsiteX61" fmla="*/ 67942 w 179226"/>
                <a:gd name="connsiteY61" fmla="*/ 38597 h 131995"/>
                <a:gd name="connsiteX62" fmla="*/ 67847 w 179226"/>
                <a:gd name="connsiteY62" fmla="*/ 38564 h 131995"/>
                <a:gd name="connsiteX63" fmla="*/ 67656 w 179226"/>
                <a:gd name="connsiteY63" fmla="*/ 38533 h 131995"/>
                <a:gd name="connsiteX64" fmla="*/ 67561 w 179226"/>
                <a:gd name="connsiteY64" fmla="*/ 38501 h 131995"/>
                <a:gd name="connsiteX65" fmla="*/ 67306 w 179226"/>
                <a:gd name="connsiteY65" fmla="*/ 38470 h 131995"/>
                <a:gd name="connsiteX66" fmla="*/ 67179 w 179226"/>
                <a:gd name="connsiteY66" fmla="*/ 38438 h 131995"/>
                <a:gd name="connsiteX67" fmla="*/ 67211 w 179226"/>
                <a:gd name="connsiteY67" fmla="*/ 38438 h 131995"/>
                <a:gd name="connsiteX68" fmla="*/ 67084 w 179226"/>
                <a:gd name="connsiteY68" fmla="*/ 38405 h 131995"/>
                <a:gd name="connsiteX69" fmla="*/ 67052 w 179226"/>
                <a:gd name="connsiteY69" fmla="*/ 38405 h 131995"/>
                <a:gd name="connsiteX70" fmla="*/ 67084 w 179226"/>
                <a:gd name="connsiteY70" fmla="*/ 38405 h 131995"/>
                <a:gd name="connsiteX71" fmla="*/ 67020 w 179226"/>
                <a:gd name="connsiteY71" fmla="*/ 38405 h 131995"/>
                <a:gd name="connsiteX72" fmla="*/ 66893 w 179226"/>
                <a:gd name="connsiteY72" fmla="*/ 38374 h 131995"/>
                <a:gd name="connsiteX73" fmla="*/ 66830 w 179226"/>
                <a:gd name="connsiteY73" fmla="*/ 38374 h 131995"/>
                <a:gd name="connsiteX74" fmla="*/ 66893 w 179226"/>
                <a:gd name="connsiteY74" fmla="*/ 38374 h 131995"/>
                <a:gd name="connsiteX75" fmla="*/ 66734 w 179226"/>
                <a:gd name="connsiteY75" fmla="*/ 38342 h 131995"/>
                <a:gd name="connsiteX76" fmla="*/ 66671 w 179226"/>
                <a:gd name="connsiteY76" fmla="*/ 38342 h 131995"/>
                <a:gd name="connsiteX77" fmla="*/ 66671 w 179226"/>
                <a:gd name="connsiteY77" fmla="*/ 38342 h 131995"/>
                <a:gd name="connsiteX78" fmla="*/ 66639 w 179226"/>
                <a:gd name="connsiteY78" fmla="*/ 38342 h 131995"/>
                <a:gd name="connsiteX79" fmla="*/ 66575 w 179226"/>
                <a:gd name="connsiteY79" fmla="*/ 38342 h 131995"/>
                <a:gd name="connsiteX80" fmla="*/ 66512 w 179226"/>
                <a:gd name="connsiteY80" fmla="*/ 38342 h 131995"/>
                <a:gd name="connsiteX81" fmla="*/ 66385 w 179226"/>
                <a:gd name="connsiteY81" fmla="*/ 38311 h 131995"/>
                <a:gd name="connsiteX82" fmla="*/ 66353 w 179226"/>
                <a:gd name="connsiteY82" fmla="*/ 38311 h 131995"/>
                <a:gd name="connsiteX83" fmla="*/ 66353 w 179226"/>
                <a:gd name="connsiteY83" fmla="*/ 38311 h 131995"/>
                <a:gd name="connsiteX84" fmla="*/ 66226 w 179226"/>
                <a:gd name="connsiteY84" fmla="*/ 38279 h 131995"/>
                <a:gd name="connsiteX85" fmla="*/ 66194 w 179226"/>
                <a:gd name="connsiteY85" fmla="*/ 38279 h 131995"/>
                <a:gd name="connsiteX86" fmla="*/ 66131 w 179226"/>
                <a:gd name="connsiteY86" fmla="*/ 38279 h 131995"/>
                <a:gd name="connsiteX87" fmla="*/ 66099 w 179226"/>
                <a:gd name="connsiteY87" fmla="*/ 38279 h 131995"/>
                <a:gd name="connsiteX88" fmla="*/ 65876 w 179226"/>
                <a:gd name="connsiteY88" fmla="*/ 38246 h 131995"/>
                <a:gd name="connsiteX89" fmla="*/ 65845 w 179226"/>
                <a:gd name="connsiteY89" fmla="*/ 38246 h 131995"/>
                <a:gd name="connsiteX90" fmla="*/ 65749 w 179226"/>
                <a:gd name="connsiteY90" fmla="*/ 38215 h 131995"/>
                <a:gd name="connsiteX91" fmla="*/ 65527 w 179226"/>
                <a:gd name="connsiteY91" fmla="*/ 38183 h 131995"/>
                <a:gd name="connsiteX92" fmla="*/ 65622 w 179226"/>
                <a:gd name="connsiteY92" fmla="*/ 38215 h 131995"/>
                <a:gd name="connsiteX93" fmla="*/ 65431 w 179226"/>
                <a:gd name="connsiteY93" fmla="*/ 38183 h 131995"/>
                <a:gd name="connsiteX94" fmla="*/ 65400 w 179226"/>
                <a:gd name="connsiteY94" fmla="*/ 38183 h 131995"/>
                <a:gd name="connsiteX95" fmla="*/ 65304 w 179226"/>
                <a:gd name="connsiteY95" fmla="*/ 38183 h 131995"/>
                <a:gd name="connsiteX96" fmla="*/ 65241 w 179226"/>
                <a:gd name="connsiteY96" fmla="*/ 38183 h 131995"/>
                <a:gd name="connsiteX97" fmla="*/ 65177 w 179226"/>
                <a:gd name="connsiteY97" fmla="*/ 38183 h 131995"/>
                <a:gd name="connsiteX98" fmla="*/ 65145 w 179226"/>
                <a:gd name="connsiteY98" fmla="*/ 38183 h 131995"/>
                <a:gd name="connsiteX99" fmla="*/ 65018 w 179226"/>
                <a:gd name="connsiteY99" fmla="*/ 38152 h 131995"/>
                <a:gd name="connsiteX100" fmla="*/ 64986 w 179226"/>
                <a:gd name="connsiteY100" fmla="*/ 38152 h 131995"/>
                <a:gd name="connsiteX101" fmla="*/ 64986 w 179226"/>
                <a:gd name="connsiteY101" fmla="*/ 38152 h 131995"/>
                <a:gd name="connsiteX102" fmla="*/ 64891 w 179226"/>
                <a:gd name="connsiteY102" fmla="*/ 38152 h 131995"/>
                <a:gd name="connsiteX103" fmla="*/ 64859 w 179226"/>
                <a:gd name="connsiteY103" fmla="*/ 38152 h 131995"/>
                <a:gd name="connsiteX104" fmla="*/ 64859 w 179226"/>
                <a:gd name="connsiteY104" fmla="*/ 38152 h 131995"/>
                <a:gd name="connsiteX105" fmla="*/ 64796 w 179226"/>
                <a:gd name="connsiteY105" fmla="*/ 38152 h 131995"/>
                <a:gd name="connsiteX106" fmla="*/ 64796 w 179226"/>
                <a:gd name="connsiteY106" fmla="*/ 38152 h 131995"/>
                <a:gd name="connsiteX107" fmla="*/ 64764 w 179226"/>
                <a:gd name="connsiteY107" fmla="*/ 38152 h 131995"/>
                <a:gd name="connsiteX108" fmla="*/ 64732 w 179226"/>
                <a:gd name="connsiteY108" fmla="*/ 38152 h 131995"/>
                <a:gd name="connsiteX109" fmla="*/ 64700 w 179226"/>
                <a:gd name="connsiteY109" fmla="*/ 38152 h 131995"/>
                <a:gd name="connsiteX110" fmla="*/ 64700 w 179226"/>
                <a:gd name="connsiteY110" fmla="*/ 38152 h 131995"/>
                <a:gd name="connsiteX111" fmla="*/ 64669 w 179226"/>
                <a:gd name="connsiteY111" fmla="*/ 38152 h 131995"/>
                <a:gd name="connsiteX112" fmla="*/ 64637 w 179226"/>
                <a:gd name="connsiteY112" fmla="*/ 38152 h 131995"/>
                <a:gd name="connsiteX113" fmla="*/ 64605 w 179226"/>
                <a:gd name="connsiteY113" fmla="*/ 38152 h 131995"/>
                <a:gd name="connsiteX114" fmla="*/ 64605 w 179226"/>
                <a:gd name="connsiteY114" fmla="*/ 38152 h 131995"/>
                <a:gd name="connsiteX115" fmla="*/ 64605 w 179226"/>
                <a:gd name="connsiteY115" fmla="*/ 38152 h 131995"/>
                <a:gd name="connsiteX116" fmla="*/ 60982 w 179226"/>
                <a:gd name="connsiteY116" fmla="*/ 37516 h 131995"/>
                <a:gd name="connsiteX117" fmla="*/ 56597 w 179226"/>
                <a:gd name="connsiteY117" fmla="*/ 29918 h 131995"/>
                <a:gd name="connsiteX118" fmla="*/ 61681 w 179226"/>
                <a:gd name="connsiteY118" fmla="*/ 16821 h 131995"/>
                <a:gd name="connsiteX119" fmla="*/ 74075 w 179226"/>
                <a:gd name="connsiteY119" fmla="*/ 9891 h 131995"/>
                <a:gd name="connsiteX120" fmla="*/ 78493 w 179226"/>
                <a:gd name="connsiteY120" fmla="*/ 10590 h 131995"/>
                <a:gd name="connsiteX121" fmla="*/ 95781 w 179226"/>
                <a:gd name="connsiteY121" fmla="*/ 13388 h 131995"/>
                <a:gd name="connsiteX122" fmla="*/ 100135 w 179226"/>
                <a:gd name="connsiteY122" fmla="*/ 21113 h 131995"/>
                <a:gd name="connsiteX123" fmla="*/ 100135 w 179226"/>
                <a:gd name="connsiteY123" fmla="*/ 21113 h 131995"/>
                <a:gd name="connsiteX124" fmla="*/ 83355 w 179226"/>
                <a:gd name="connsiteY124" fmla="*/ -29590 h 131995"/>
                <a:gd name="connsiteX125" fmla="*/ 76586 w 179226"/>
                <a:gd name="connsiteY125" fmla="*/ -16302 h 131995"/>
                <a:gd name="connsiteX126" fmla="*/ 80845 w 179226"/>
                <a:gd name="connsiteY126" fmla="*/ -8100 h 131995"/>
                <a:gd name="connsiteX127" fmla="*/ 103758 w 179226"/>
                <a:gd name="connsiteY127" fmla="*/ -4573 h 131995"/>
                <a:gd name="connsiteX128" fmla="*/ 115580 w 179226"/>
                <a:gd name="connsiteY128" fmla="*/ -10485 h 131995"/>
                <a:gd name="connsiteX129" fmla="*/ 122857 w 179226"/>
                <a:gd name="connsiteY129" fmla="*/ -23836 h 131995"/>
                <a:gd name="connsiteX130" fmla="*/ 118662 w 179226"/>
                <a:gd name="connsiteY130" fmla="*/ -32292 h 131995"/>
                <a:gd name="connsiteX131" fmla="*/ 95082 w 179226"/>
                <a:gd name="connsiteY131" fmla="*/ -35597 h 131995"/>
                <a:gd name="connsiteX132" fmla="*/ 83355 w 179226"/>
                <a:gd name="connsiteY132" fmla="*/ -29590 h 131995"/>
                <a:gd name="connsiteX133" fmla="*/ 70294 w 179226"/>
                <a:gd name="connsiteY133" fmla="*/ -31434 h 131995"/>
                <a:gd name="connsiteX134" fmla="*/ 70071 w 179226"/>
                <a:gd name="connsiteY134" fmla="*/ -31020 h 131995"/>
                <a:gd name="connsiteX135" fmla="*/ 64001 w 179226"/>
                <a:gd name="connsiteY135" fmla="*/ -18845 h 131995"/>
                <a:gd name="connsiteX136" fmla="*/ 51989 w 179226"/>
                <a:gd name="connsiteY136" fmla="*/ -12551 h 131995"/>
                <a:gd name="connsiteX137" fmla="*/ 32126 w 179226"/>
                <a:gd name="connsiteY137" fmla="*/ -15603 h 131995"/>
                <a:gd name="connsiteX138" fmla="*/ 27804 w 179226"/>
                <a:gd name="connsiteY138" fmla="*/ -23613 h 131995"/>
                <a:gd name="connsiteX139" fmla="*/ 32380 w 179226"/>
                <a:gd name="connsiteY139" fmla="*/ -33468 h 131995"/>
                <a:gd name="connsiteX140" fmla="*/ 33683 w 179226"/>
                <a:gd name="connsiteY140" fmla="*/ -36170 h 131995"/>
                <a:gd name="connsiteX141" fmla="*/ 45601 w 179226"/>
                <a:gd name="connsiteY141" fmla="*/ -42560 h 131995"/>
                <a:gd name="connsiteX142" fmla="*/ 66099 w 179226"/>
                <a:gd name="connsiteY142" fmla="*/ -39667 h 131995"/>
                <a:gd name="connsiteX143" fmla="*/ 70294 w 179226"/>
                <a:gd name="connsiteY143" fmla="*/ -31434 h 131995"/>
                <a:gd name="connsiteX144" fmla="*/ 136459 w 179226"/>
                <a:gd name="connsiteY144" fmla="*/ -22596 h 131995"/>
                <a:gd name="connsiteX145" fmla="*/ 128610 w 179226"/>
                <a:gd name="connsiteY145" fmla="*/ -8546 h 131995"/>
                <a:gd name="connsiteX146" fmla="*/ 132773 w 179226"/>
                <a:gd name="connsiteY146" fmla="*/ -153 h 131995"/>
                <a:gd name="connsiteX147" fmla="*/ 156226 w 179226"/>
                <a:gd name="connsiteY147" fmla="*/ 3438 h 131995"/>
                <a:gd name="connsiteX148" fmla="*/ 167889 w 179226"/>
                <a:gd name="connsiteY148" fmla="*/ -2220 h 131995"/>
                <a:gd name="connsiteX149" fmla="*/ 176120 w 179226"/>
                <a:gd name="connsiteY149" fmla="*/ -16206 h 131995"/>
                <a:gd name="connsiteX150" fmla="*/ 172021 w 179226"/>
                <a:gd name="connsiteY150" fmla="*/ -24822 h 131995"/>
                <a:gd name="connsiteX151" fmla="*/ 147900 w 179226"/>
                <a:gd name="connsiteY151" fmla="*/ -28223 h 131995"/>
                <a:gd name="connsiteX152" fmla="*/ 136459 w 179226"/>
                <a:gd name="connsiteY152" fmla="*/ -22596 h 13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179226" h="131995">
                  <a:moveTo>
                    <a:pt x="45950" y="64663"/>
                  </a:moveTo>
                  <a:cubicBezTo>
                    <a:pt x="44838" y="69368"/>
                    <a:pt x="43948" y="73882"/>
                    <a:pt x="43217" y="78237"/>
                  </a:cubicBezTo>
                  <a:cubicBezTo>
                    <a:pt x="42741" y="81130"/>
                    <a:pt x="44552" y="83927"/>
                    <a:pt x="47380" y="84690"/>
                  </a:cubicBezTo>
                  <a:cubicBezTo>
                    <a:pt x="53546" y="86312"/>
                    <a:pt x="59743" y="87773"/>
                    <a:pt x="65972" y="89077"/>
                  </a:cubicBezTo>
                  <a:cubicBezTo>
                    <a:pt x="72073" y="90349"/>
                    <a:pt x="78080" y="86565"/>
                    <a:pt x="79478" y="80494"/>
                  </a:cubicBezTo>
                  <a:cubicBezTo>
                    <a:pt x="80527" y="75916"/>
                    <a:pt x="81734" y="71371"/>
                    <a:pt x="83037" y="66856"/>
                  </a:cubicBezTo>
                  <a:cubicBezTo>
                    <a:pt x="83991" y="63614"/>
                    <a:pt x="81925" y="60245"/>
                    <a:pt x="78588" y="59640"/>
                  </a:cubicBezTo>
                  <a:cubicBezTo>
                    <a:pt x="72105" y="58464"/>
                    <a:pt x="65590" y="57256"/>
                    <a:pt x="59107" y="56080"/>
                  </a:cubicBezTo>
                  <a:cubicBezTo>
                    <a:pt x="53133" y="54968"/>
                    <a:pt x="47317" y="58750"/>
                    <a:pt x="45950" y="64663"/>
                  </a:cubicBezTo>
                  <a:close/>
                  <a:moveTo>
                    <a:pt x="35050" y="57829"/>
                  </a:moveTo>
                  <a:cubicBezTo>
                    <a:pt x="34033" y="61898"/>
                    <a:pt x="33143" y="65967"/>
                    <a:pt x="32380" y="70099"/>
                  </a:cubicBezTo>
                  <a:cubicBezTo>
                    <a:pt x="31395" y="75280"/>
                    <a:pt x="26025" y="78332"/>
                    <a:pt x="21067" y="76584"/>
                  </a:cubicBezTo>
                  <a:cubicBezTo>
                    <a:pt x="14330" y="74167"/>
                    <a:pt x="7688" y="71530"/>
                    <a:pt x="1332" y="68637"/>
                  </a:cubicBezTo>
                  <a:cubicBezTo>
                    <a:pt x="-1115" y="67524"/>
                    <a:pt x="-2450" y="64885"/>
                    <a:pt x="-1878" y="62247"/>
                  </a:cubicBezTo>
                  <a:cubicBezTo>
                    <a:pt x="-1433" y="60213"/>
                    <a:pt x="-988" y="58179"/>
                    <a:pt x="-480" y="56144"/>
                  </a:cubicBezTo>
                  <a:cubicBezTo>
                    <a:pt x="919" y="50232"/>
                    <a:pt x="6734" y="46511"/>
                    <a:pt x="12677" y="47593"/>
                  </a:cubicBezTo>
                  <a:cubicBezTo>
                    <a:pt x="38768" y="52361"/>
                    <a:pt x="19478" y="48832"/>
                    <a:pt x="30569" y="50867"/>
                  </a:cubicBezTo>
                  <a:cubicBezTo>
                    <a:pt x="33779" y="51439"/>
                    <a:pt x="35844" y="54617"/>
                    <a:pt x="35050" y="57829"/>
                  </a:cubicBezTo>
                  <a:close/>
                  <a:moveTo>
                    <a:pt x="151014" y="29537"/>
                  </a:moveTo>
                  <a:cubicBezTo>
                    <a:pt x="148790" y="34050"/>
                    <a:pt x="146660" y="38564"/>
                    <a:pt x="144563" y="43143"/>
                  </a:cubicBezTo>
                  <a:cubicBezTo>
                    <a:pt x="142402" y="47911"/>
                    <a:pt x="137317" y="50613"/>
                    <a:pt x="132169" y="49722"/>
                  </a:cubicBezTo>
                  <a:cubicBezTo>
                    <a:pt x="130167" y="49372"/>
                    <a:pt x="127942" y="48991"/>
                    <a:pt x="125622" y="48578"/>
                  </a:cubicBezTo>
                  <a:cubicBezTo>
                    <a:pt x="120601" y="47689"/>
                    <a:pt x="115580" y="46829"/>
                    <a:pt x="110527" y="45940"/>
                  </a:cubicBezTo>
                  <a:cubicBezTo>
                    <a:pt x="106650" y="45272"/>
                    <a:pt x="104743" y="41743"/>
                    <a:pt x="106237" y="38120"/>
                  </a:cubicBezTo>
                  <a:cubicBezTo>
                    <a:pt x="108143" y="33478"/>
                    <a:pt x="110145" y="28869"/>
                    <a:pt x="112243" y="24292"/>
                  </a:cubicBezTo>
                  <a:cubicBezTo>
                    <a:pt x="114372" y="19619"/>
                    <a:pt x="119393" y="16917"/>
                    <a:pt x="124446" y="17743"/>
                  </a:cubicBezTo>
                  <a:cubicBezTo>
                    <a:pt x="128260" y="18347"/>
                    <a:pt x="132773" y="19079"/>
                    <a:pt x="137126" y="19778"/>
                  </a:cubicBezTo>
                  <a:cubicBezTo>
                    <a:pt x="137126" y="19778"/>
                    <a:pt x="137126" y="19778"/>
                    <a:pt x="137126" y="19778"/>
                  </a:cubicBezTo>
                  <a:cubicBezTo>
                    <a:pt x="140527" y="20318"/>
                    <a:pt x="143864" y="20858"/>
                    <a:pt x="146724" y="21335"/>
                  </a:cubicBezTo>
                  <a:cubicBezTo>
                    <a:pt x="150982" y="22066"/>
                    <a:pt x="152889" y="25722"/>
                    <a:pt x="151014" y="29537"/>
                  </a:cubicBezTo>
                  <a:close/>
                  <a:moveTo>
                    <a:pt x="49923" y="12784"/>
                  </a:moveTo>
                  <a:cubicBezTo>
                    <a:pt x="48302" y="16821"/>
                    <a:pt x="46713" y="20891"/>
                    <a:pt x="45219" y="24991"/>
                  </a:cubicBezTo>
                  <a:cubicBezTo>
                    <a:pt x="43313" y="30173"/>
                    <a:pt x="37974" y="33256"/>
                    <a:pt x="32539" y="32302"/>
                  </a:cubicBezTo>
                  <a:lnTo>
                    <a:pt x="14075" y="29060"/>
                  </a:lnTo>
                  <a:cubicBezTo>
                    <a:pt x="10421" y="28424"/>
                    <a:pt x="8450" y="25054"/>
                    <a:pt x="9658" y="21557"/>
                  </a:cubicBezTo>
                  <a:cubicBezTo>
                    <a:pt x="11088" y="17394"/>
                    <a:pt x="12582" y="13261"/>
                    <a:pt x="14139" y="9160"/>
                  </a:cubicBezTo>
                  <a:cubicBezTo>
                    <a:pt x="16046" y="4074"/>
                    <a:pt x="21289" y="1054"/>
                    <a:pt x="26628" y="1913"/>
                  </a:cubicBezTo>
                  <a:cubicBezTo>
                    <a:pt x="27264" y="2007"/>
                    <a:pt x="27963" y="2135"/>
                    <a:pt x="28630" y="2231"/>
                  </a:cubicBezTo>
                  <a:cubicBezTo>
                    <a:pt x="34160" y="3120"/>
                    <a:pt x="40675" y="4169"/>
                    <a:pt x="45537" y="4964"/>
                  </a:cubicBezTo>
                  <a:cubicBezTo>
                    <a:pt x="46109" y="5060"/>
                    <a:pt x="46681" y="5219"/>
                    <a:pt x="47222" y="5473"/>
                  </a:cubicBezTo>
                  <a:cubicBezTo>
                    <a:pt x="49955" y="6745"/>
                    <a:pt x="51162" y="9701"/>
                    <a:pt x="49923" y="12784"/>
                  </a:cubicBezTo>
                  <a:close/>
                  <a:moveTo>
                    <a:pt x="100135" y="21113"/>
                  </a:moveTo>
                  <a:cubicBezTo>
                    <a:pt x="98228" y="25404"/>
                    <a:pt x="96385" y="29728"/>
                    <a:pt x="94605" y="34083"/>
                  </a:cubicBezTo>
                  <a:cubicBezTo>
                    <a:pt x="92857" y="38342"/>
                    <a:pt x="88790" y="41044"/>
                    <a:pt x="84340" y="41140"/>
                  </a:cubicBezTo>
                  <a:cubicBezTo>
                    <a:pt x="83578" y="41172"/>
                    <a:pt x="82815" y="41107"/>
                    <a:pt x="82084" y="40981"/>
                  </a:cubicBezTo>
                  <a:cubicBezTo>
                    <a:pt x="75410" y="39805"/>
                    <a:pt x="71120" y="39073"/>
                    <a:pt x="68482" y="38597"/>
                  </a:cubicBezTo>
                  <a:cubicBezTo>
                    <a:pt x="68482" y="38597"/>
                    <a:pt x="68450" y="38597"/>
                    <a:pt x="68450" y="38597"/>
                  </a:cubicBezTo>
                  <a:cubicBezTo>
                    <a:pt x="68450" y="38597"/>
                    <a:pt x="68419" y="38597"/>
                    <a:pt x="68419" y="38597"/>
                  </a:cubicBezTo>
                  <a:cubicBezTo>
                    <a:pt x="68419" y="38597"/>
                    <a:pt x="68419" y="38597"/>
                    <a:pt x="68387" y="38597"/>
                  </a:cubicBezTo>
                  <a:cubicBezTo>
                    <a:pt x="68387" y="38597"/>
                    <a:pt x="68387" y="38597"/>
                    <a:pt x="68387" y="38597"/>
                  </a:cubicBezTo>
                  <a:lnTo>
                    <a:pt x="68355" y="38597"/>
                  </a:lnTo>
                  <a:cubicBezTo>
                    <a:pt x="68355" y="38597"/>
                    <a:pt x="68355" y="38597"/>
                    <a:pt x="68323" y="38597"/>
                  </a:cubicBezTo>
                  <a:lnTo>
                    <a:pt x="68292" y="38597"/>
                  </a:lnTo>
                  <a:lnTo>
                    <a:pt x="68292" y="38597"/>
                  </a:lnTo>
                  <a:lnTo>
                    <a:pt x="68260" y="38597"/>
                  </a:lnTo>
                  <a:cubicBezTo>
                    <a:pt x="68260" y="38597"/>
                    <a:pt x="68228" y="38597"/>
                    <a:pt x="68228" y="38597"/>
                  </a:cubicBezTo>
                  <a:cubicBezTo>
                    <a:pt x="68196" y="38597"/>
                    <a:pt x="68196" y="38597"/>
                    <a:pt x="68164" y="38597"/>
                  </a:cubicBezTo>
                  <a:cubicBezTo>
                    <a:pt x="68164" y="38597"/>
                    <a:pt x="68133" y="38597"/>
                    <a:pt x="68133" y="38597"/>
                  </a:cubicBezTo>
                  <a:cubicBezTo>
                    <a:pt x="68133" y="38597"/>
                    <a:pt x="68101" y="38597"/>
                    <a:pt x="68101" y="38597"/>
                  </a:cubicBezTo>
                  <a:cubicBezTo>
                    <a:pt x="68069" y="38597"/>
                    <a:pt x="68069" y="38597"/>
                    <a:pt x="68069" y="38597"/>
                  </a:cubicBezTo>
                  <a:cubicBezTo>
                    <a:pt x="68037" y="38597"/>
                    <a:pt x="68006" y="38597"/>
                    <a:pt x="67974" y="38597"/>
                  </a:cubicBezTo>
                  <a:cubicBezTo>
                    <a:pt x="67974" y="38597"/>
                    <a:pt x="67942" y="38597"/>
                    <a:pt x="67942" y="38597"/>
                  </a:cubicBezTo>
                  <a:cubicBezTo>
                    <a:pt x="67910" y="38597"/>
                    <a:pt x="67878" y="38597"/>
                    <a:pt x="67847" y="38564"/>
                  </a:cubicBezTo>
                  <a:cubicBezTo>
                    <a:pt x="67783" y="38564"/>
                    <a:pt x="67720" y="38533"/>
                    <a:pt x="67656" y="38533"/>
                  </a:cubicBezTo>
                  <a:cubicBezTo>
                    <a:pt x="67624" y="38533"/>
                    <a:pt x="67592" y="38533"/>
                    <a:pt x="67561" y="38501"/>
                  </a:cubicBezTo>
                  <a:cubicBezTo>
                    <a:pt x="67497" y="38501"/>
                    <a:pt x="67402" y="38470"/>
                    <a:pt x="67306" y="38470"/>
                  </a:cubicBezTo>
                  <a:cubicBezTo>
                    <a:pt x="67275" y="38470"/>
                    <a:pt x="67211" y="38438"/>
                    <a:pt x="67179" y="38438"/>
                  </a:cubicBezTo>
                  <a:lnTo>
                    <a:pt x="67211" y="38438"/>
                  </a:lnTo>
                  <a:cubicBezTo>
                    <a:pt x="67179" y="38438"/>
                    <a:pt x="67116" y="38438"/>
                    <a:pt x="67084" y="38405"/>
                  </a:cubicBezTo>
                  <a:cubicBezTo>
                    <a:pt x="67084" y="38405"/>
                    <a:pt x="67052" y="38405"/>
                    <a:pt x="67052" y="38405"/>
                  </a:cubicBezTo>
                  <a:lnTo>
                    <a:pt x="67084" y="38405"/>
                  </a:lnTo>
                  <a:cubicBezTo>
                    <a:pt x="67052" y="38405"/>
                    <a:pt x="67052" y="38405"/>
                    <a:pt x="67020" y="38405"/>
                  </a:cubicBezTo>
                  <a:cubicBezTo>
                    <a:pt x="66989" y="38405"/>
                    <a:pt x="66925" y="38405"/>
                    <a:pt x="66893" y="38374"/>
                  </a:cubicBezTo>
                  <a:cubicBezTo>
                    <a:pt x="66861" y="38374"/>
                    <a:pt x="66861" y="38374"/>
                    <a:pt x="66830" y="38374"/>
                  </a:cubicBezTo>
                  <a:cubicBezTo>
                    <a:pt x="66861" y="38374"/>
                    <a:pt x="66861" y="38374"/>
                    <a:pt x="66893" y="38374"/>
                  </a:cubicBezTo>
                  <a:cubicBezTo>
                    <a:pt x="66830" y="38374"/>
                    <a:pt x="66798" y="38342"/>
                    <a:pt x="66734" y="38342"/>
                  </a:cubicBezTo>
                  <a:lnTo>
                    <a:pt x="66671" y="38342"/>
                  </a:lnTo>
                  <a:lnTo>
                    <a:pt x="66671" y="38342"/>
                  </a:lnTo>
                  <a:cubicBezTo>
                    <a:pt x="66671" y="38342"/>
                    <a:pt x="66639" y="38342"/>
                    <a:pt x="66639" y="38342"/>
                  </a:cubicBezTo>
                  <a:cubicBezTo>
                    <a:pt x="66607" y="38342"/>
                    <a:pt x="66607" y="38342"/>
                    <a:pt x="66575" y="38342"/>
                  </a:cubicBezTo>
                  <a:cubicBezTo>
                    <a:pt x="66544" y="38342"/>
                    <a:pt x="66544" y="38342"/>
                    <a:pt x="66512" y="38342"/>
                  </a:cubicBezTo>
                  <a:cubicBezTo>
                    <a:pt x="66480" y="38342"/>
                    <a:pt x="66448" y="38342"/>
                    <a:pt x="66385" y="38311"/>
                  </a:cubicBezTo>
                  <a:cubicBezTo>
                    <a:pt x="66385" y="38311"/>
                    <a:pt x="66353" y="38311"/>
                    <a:pt x="66353" y="38311"/>
                  </a:cubicBezTo>
                  <a:lnTo>
                    <a:pt x="66353" y="38311"/>
                  </a:lnTo>
                  <a:cubicBezTo>
                    <a:pt x="66321" y="38311"/>
                    <a:pt x="66258" y="38279"/>
                    <a:pt x="66226" y="38279"/>
                  </a:cubicBezTo>
                  <a:cubicBezTo>
                    <a:pt x="66226" y="38279"/>
                    <a:pt x="66194" y="38279"/>
                    <a:pt x="66194" y="38279"/>
                  </a:cubicBezTo>
                  <a:cubicBezTo>
                    <a:pt x="66162" y="38279"/>
                    <a:pt x="66162" y="38279"/>
                    <a:pt x="66131" y="38279"/>
                  </a:cubicBezTo>
                  <a:cubicBezTo>
                    <a:pt x="66131" y="38279"/>
                    <a:pt x="66131" y="38279"/>
                    <a:pt x="66099" y="38279"/>
                  </a:cubicBezTo>
                  <a:cubicBezTo>
                    <a:pt x="66035" y="38279"/>
                    <a:pt x="65972" y="38246"/>
                    <a:pt x="65876" y="38246"/>
                  </a:cubicBezTo>
                  <a:cubicBezTo>
                    <a:pt x="65876" y="38246"/>
                    <a:pt x="65845" y="38246"/>
                    <a:pt x="65845" y="38246"/>
                  </a:cubicBezTo>
                  <a:cubicBezTo>
                    <a:pt x="65813" y="38246"/>
                    <a:pt x="65781" y="38246"/>
                    <a:pt x="65749" y="38215"/>
                  </a:cubicBezTo>
                  <a:lnTo>
                    <a:pt x="65527" y="38183"/>
                  </a:lnTo>
                  <a:cubicBezTo>
                    <a:pt x="65558" y="38183"/>
                    <a:pt x="65590" y="38183"/>
                    <a:pt x="65622" y="38215"/>
                  </a:cubicBezTo>
                  <a:cubicBezTo>
                    <a:pt x="65558" y="38215"/>
                    <a:pt x="65495" y="38183"/>
                    <a:pt x="65431" y="38183"/>
                  </a:cubicBezTo>
                  <a:cubicBezTo>
                    <a:pt x="65431" y="38183"/>
                    <a:pt x="65400" y="38183"/>
                    <a:pt x="65400" y="38183"/>
                  </a:cubicBezTo>
                  <a:lnTo>
                    <a:pt x="65304" y="38183"/>
                  </a:lnTo>
                  <a:cubicBezTo>
                    <a:pt x="65273" y="38183"/>
                    <a:pt x="65241" y="38183"/>
                    <a:pt x="65241" y="38183"/>
                  </a:cubicBezTo>
                  <a:cubicBezTo>
                    <a:pt x="65209" y="38183"/>
                    <a:pt x="65209" y="38183"/>
                    <a:pt x="65177" y="38183"/>
                  </a:cubicBezTo>
                  <a:cubicBezTo>
                    <a:pt x="65177" y="38183"/>
                    <a:pt x="65177" y="38183"/>
                    <a:pt x="65145" y="38183"/>
                  </a:cubicBezTo>
                  <a:cubicBezTo>
                    <a:pt x="65114" y="38183"/>
                    <a:pt x="65050" y="38183"/>
                    <a:pt x="65018" y="38152"/>
                  </a:cubicBezTo>
                  <a:cubicBezTo>
                    <a:pt x="65018" y="38152"/>
                    <a:pt x="64986" y="38152"/>
                    <a:pt x="64986" y="38152"/>
                  </a:cubicBezTo>
                  <a:lnTo>
                    <a:pt x="64986" y="38152"/>
                  </a:lnTo>
                  <a:cubicBezTo>
                    <a:pt x="64955" y="38152"/>
                    <a:pt x="64923" y="38152"/>
                    <a:pt x="64891" y="38152"/>
                  </a:cubicBezTo>
                  <a:cubicBezTo>
                    <a:pt x="64891" y="38152"/>
                    <a:pt x="64891" y="38152"/>
                    <a:pt x="64859" y="38152"/>
                  </a:cubicBezTo>
                  <a:lnTo>
                    <a:pt x="64859" y="38152"/>
                  </a:lnTo>
                  <a:cubicBezTo>
                    <a:pt x="64828" y="38152"/>
                    <a:pt x="64828" y="38152"/>
                    <a:pt x="64796" y="38152"/>
                  </a:cubicBezTo>
                  <a:cubicBezTo>
                    <a:pt x="64796" y="38152"/>
                    <a:pt x="64796" y="38152"/>
                    <a:pt x="64796" y="38152"/>
                  </a:cubicBezTo>
                  <a:lnTo>
                    <a:pt x="64764" y="38152"/>
                  </a:lnTo>
                  <a:cubicBezTo>
                    <a:pt x="64764" y="38152"/>
                    <a:pt x="64732" y="38152"/>
                    <a:pt x="64732" y="38152"/>
                  </a:cubicBezTo>
                  <a:cubicBezTo>
                    <a:pt x="64732" y="38152"/>
                    <a:pt x="64732" y="38152"/>
                    <a:pt x="64700" y="38152"/>
                  </a:cubicBezTo>
                  <a:lnTo>
                    <a:pt x="64700" y="38152"/>
                  </a:lnTo>
                  <a:cubicBezTo>
                    <a:pt x="64700" y="38152"/>
                    <a:pt x="64700" y="38152"/>
                    <a:pt x="64669" y="38152"/>
                  </a:cubicBezTo>
                  <a:cubicBezTo>
                    <a:pt x="64669" y="38152"/>
                    <a:pt x="64637" y="38152"/>
                    <a:pt x="64637" y="38152"/>
                  </a:cubicBezTo>
                  <a:cubicBezTo>
                    <a:pt x="64637" y="38152"/>
                    <a:pt x="64637" y="38152"/>
                    <a:pt x="64605" y="38152"/>
                  </a:cubicBezTo>
                  <a:lnTo>
                    <a:pt x="64605" y="38152"/>
                  </a:lnTo>
                  <a:cubicBezTo>
                    <a:pt x="64605" y="38152"/>
                    <a:pt x="64605" y="38152"/>
                    <a:pt x="64605" y="38152"/>
                  </a:cubicBezTo>
                  <a:cubicBezTo>
                    <a:pt x="63620" y="37993"/>
                    <a:pt x="62444" y="37770"/>
                    <a:pt x="60982" y="37516"/>
                  </a:cubicBezTo>
                  <a:cubicBezTo>
                    <a:pt x="57264" y="36880"/>
                    <a:pt x="55294" y="33447"/>
                    <a:pt x="56597" y="29918"/>
                  </a:cubicBezTo>
                  <a:cubicBezTo>
                    <a:pt x="58217" y="25531"/>
                    <a:pt x="59902" y="21145"/>
                    <a:pt x="61681" y="16821"/>
                  </a:cubicBezTo>
                  <a:cubicBezTo>
                    <a:pt x="63684" y="11894"/>
                    <a:pt x="68832" y="9033"/>
                    <a:pt x="74075" y="9891"/>
                  </a:cubicBezTo>
                  <a:cubicBezTo>
                    <a:pt x="75474" y="10113"/>
                    <a:pt x="76967" y="10368"/>
                    <a:pt x="78493" y="10590"/>
                  </a:cubicBezTo>
                  <a:cubicBezTo>
                    <a:pt x="84309" y="11544"/>
                    <a:pt x="90887" y="12593"/>
                    <a:pt x="95781" y="13388"/>
                  </a:cubicBezTo>
                  <a:cubicBezTo>
                    <a:pt x="99849" y="13801"/>
                    <a:pt x="101787" y="17394"/>
                    <a:pt x="100135" y="21113"/>
                  </a:cubicBezTo>
                  <a:lnTo>
                    <a:pt x="100135" y="21113"/>
                  </a:lnTo>
                  <a:close/>
                  <a:moveTo>
                    <a:pt x="83355" y="-29590"/>
                  </a:moveTo>
                  <a:cubicBezTo>
                    <a:pt x="81035" y="-25203"/>
                    <a:pt x="78779" y="-20752"/>
                    <a:pt x="76586" y="-16302"/>
                  </a:cubicBezTo>
                  <a:cubicBezTo>
                    <a:pt x="74679" y="-12456"/>
                    <a:pt x="76586" y="-8768"/>
                    <a:pt x="80845" y="-8100"/>
                  </a:cubicBezTo>
                  <a:lnTo>
                    <a:pt x="103758" y="-4573"/>
                  </a:lnTo>
                  <a:cubicBezTo>
                    <a:pt x="108557" y="-3841"/>
                    <a:pt x="113292" y="-6193"/>
                    <a:pt x="115580" y="-10485"/>
                  </a:cubicBezTo>
                  <a:cubicBezTo>
                    <a:pt x="117963" y="-14967"/>
                    <a:pt x="120379" y="-19418"/>
                    <a:pt x="122857" y="-23836"/>
                  </a:cubicBezTo>
                  <a:cubicBezTo>
                    <a:pt x="125114" y="-27842"/>
                    <a:pt x="123207" y="-31656"/>
                    <a:pt x="118662" y="-32292"/>
                  </a:cubicBezTo>
                  <a:lnTo>
                    <a:pt x="95082" y="-35597"/>
                  </a:lnTo>
                  <a:cubicBezTo>
                    <a:pt x="90283" y="-36298"/>
                    <a:pt x="85612" y="-33881"/>
                    <a:pt x="83355" y="-29590"/>
                  </a:cubicBezTo>
                  <a:close/>
                  <a:moveTo>
                    <a:pt x="70294" y="-31434"/>
                  </a:moveTo>
                  <a:cubicBezTo>
                    <a:pt x="70230" y="-31306"/>
                    <a:pt x="70167" y="-31147"/>
                    <a:pt x="70071" y="-31020"/>
                  </a:cubicBezTo>
                  <a:cubicBezTo>
                    <a:pt x="68006" y="-26984"/>
                    <a:pt x="65972" y="-22914"/>
                    <a:pt x="64001" y="-18845"/>
                  </a:cubicBezTo>
                  <a:cubicBezTo>
                    <a:pt x="61808" y="-14331"/>
                    <a:pt x="56946" y="-11788"/>
                    <a:pt x="51989" y="-12551"/>
                  </a:cubicBezTo>
                  <a:cubicBezTo>
                    <a:pt x="41724" y="-14140"/>
                    <a:pt x="35717" y="-15063"/>
                    <a:pt x="32126" y="-15603"/>
                  </a:cubicBezTo>
                  <a:cubicBezTo>
                    <a:pt x="28027" y="-16239"/>
                    <a:pt x="26088" y="-19831"/>
                    <a:pt x="27804" y="-23613"/>
                  </a:cubicBezTo>
                  <a:cubicBezTo>
                    <a:pt x="29298" y="-26920"/>
                    <a:pt x="30823" y="-30193"/>
                    <a:pt x="32380" y="-33468"/>
                  </a:cubicBezTo>
                  <a:cubicBezTo>
                    <a:pt x="32794" y="-34358"/>
                    <a:pt x="33238" y="-35280"/>
                    <a:pt x="33683" y="-36170"/>
                  </a:cubicBezTo>
                  <a:cubicBezTo>
                    <a:pt x="35844" y="-40653"/>
                    <a:pt x="40643" y="-43259"/>
                    <a:pt x="45601" y="-42560"/>
                  </a:cubicBezTo>
                  <a:cubicBezTo>
                    <a:pt x="51734" y="-41702"/>
                    <a:pt x="59997" y="-40525"/>
                    <a:pt x="66099" y="-39667"/>
                  </a:cubicBezTo>
                  <a:cubicBezTo>
                    <a:pt x="70357" y="-39094"/>
                    <a:pt x="72296" y="-35375"/>
                    <a:pt x="70294" y="-31434"/>
                  </a:cubicBezTo>
                  <a:close/>
                  <a:moveTo>
                    <a:pt x="136459" y="-22596"/>
                  </a:moveTo>
                  <a:cubicBezTo>
                    <a:pt x="133790" y="-17955"/>
                    <a:pt x="131184" y="-13251"/>
                    <a:pt x="128610" y="-8546"/>
                  </a:cubicBezTo>
                  <a:cubicBezTo>
                    <a:pt x="126480" y="-4604"/>
                    <a:pt x="128355" y="-854"/>
                    <a:pt x="132773" y="-153"/>
                  </a:cubicBezTo>
                  <a:lnTo>
                    <a:pt x="156226" y="3438"/>
                  </a:lnTo>
                  <a:cubicBezTo>
                    <a:pt x="160898" y="4169"/>
                    <a:pt x="165538" y="1913"/>
                    <a:pt x="167889" y="-2220"/>
                  </a:cubicBezTo>
                  <a:cubicBezTo>
                    <a:pt x="170591" y="-6924"/>
                    <a:pt x="173324" y="-11597"/>
                    <a:pt x="176120" y="-16206"/>
                  </a:cubicBezTo>
                  <a:cubicBezTo>
                    <a:pt x="178599" y="-20276"/>
                    <a:pt x="176724" y="-24154"/>
                    <a:pt x="172021" y="-24822"/>
                  </a:cubicBezTo>
                  <a:lnTo>
                    <a:pt x="147900" y="-28223"/>
                  </a:lnTo>
                  <a:cubicBezTo>
                    <a:pt x="143355" y="-28828"/>
                    <a:pt x="138779" y="-26633"/>
                    <a:pt x="136459" y="-22596"/>
                  </a:cubicBezTo>
                  <a:close/>
                </a:path>
              </a:pathLst>
            </a:custGeom>
            <a:solidFill>
              <a:srgbClr val="FFFFFF"/>
            </a:solidFill>
            <a:ln w="318" cap="flat">
              <a:noFill/>
              <a:prstDash val="solid"/>
              <a:miter/>
            </a:ln>
          </p:spPr>
          <p:txBody>
            <a:bodyPr rtlCol="0" anchor="ctr"/>
            <a:lstStyle/>
            <a:p>
              <a:endParaRPr lang="fr-FR"/>
            </a:p>
          </p:txBody>
        </p:sp>
        <p:sp>
          <p:nvSpPr>
            <p:cNvPr id="4906" name="Forme libre 4905">
              <a:extLst>
                <a:ext uri="{FF2B5EF4-FFF2-40B4-BE49-F238E27FC236}">
                  <a16:creationId xmlns:a16="http://schemas.microsoft.com/office/drawing/2014/main" id="{759102B3-D81D-B65A-4284-644B4E9CEDF1}"/>
                </a:ext>
              </a:extLst>
            </p:cNvPr>
            <p:cNvSpPr/>
            <p:nvPr/>
          </p:nvSpPr>
          <p:spPr>
            <a:xfrm>
              <a:off x="2266113" y="18238600"/>
              <a:ext cx="181637" cy="141114"/>
            </a:xfrm>
            <a:custGeom>
              <a:avLst/>
              <a:gdLst>
                <a:gd name="connsiteX0" fmla="*/ 117820 w 181637"/>
                <a:gd name="connsiteY0" fmla="*/ 98433 h 141114"/>
                <a:gd name="connsiteX1" fmla="*/ 116930 w 181637"/>
                <a:gd name="connsiteY1" fmla="*/ 98401 h 141114"/>
                <a:gd name="connsiteX2" fmla="*/ 96178 w 181637"/>
                <a:gd name="connsiteY2" fmla="*/ 96335 h 141114"/>
                <a:gd name="connsiteX3" fmla="*/ 91443 w 181637"/>
                <a:gd name="connsiteY3" fmla="*/ 93474 h 141114"/>
                <a:gd name="connsiteX4" fmla="*/ 90363 w 181637"/>
                <a:gd name="connsiteY4" fmla="*/ 88070 h 141114"/>
                <a:gd name="connsiteX5" fmla="*/ 94049 w 181637"/>
                <a:gd name="connsiteY5" fmla="*/ 73765 h 141114"/>
                <a:gd name="connsiteX6" fmla="*/ 108413 w 181637"/>
                <a:gd name="connsiteY6" fmla="*/ 64864 h 141114"/>
                <a:gd name="connsiteX7" fmla="*/ 128435 w 181637"/>
                <a:gd name="connsiteY7" fmla="*/ 68520 h 141114"/>
                <a:gd name="connsiteX8" fmla="*/ 133138 w 181637"/>
                <a:gd name="connsiteY8" fmla="*/ 71825 h 141114"/>
                <a:gd name="connsiteX9" fmla="*/ 133678 w 181637"/>
                <a:gd name="connsiteY9" fmla="*/ 77547 h 141114"/>
                <a:gd name="connsiteX10" fmla="*/ 129833 w 181637"/>
                <a:gd name="connsiteY10" fmla="*/ 89437 h 141114"/>
                <a:gd name="connsiteX11" fmla="*/ 117820 w 181637"/>
                <a:gd name="connsiteY11" fmla="*/ 98433 h 141114"/>
                <a:gd name="connsiteX12" fmla="*/ 96242 w 181637"/>
                <a:gd name="connsiteY12" fmla="*/ 74369 h 141114"/>
                <a:gd name="connsiteX13" fmla="*/ 92587 w 181637"/>
                <a:gd name="connsiteY13" fmla="*/ 88547 h 141114"/>
                <a:gd name="connsiteX14" fmla="*/ 93286 w 181637"/>
                <a:gd name="connsiteY14" fmla="*/ 92139 h 141114"/>
                <a:gd name="connsiteX15" fmla="*/ 96432 w 181637"/>
                <a:gd name="connsiteY15" fmla="*/ 94046 h 141114"/>
                <a:gd name="connsiteX16" fmla="*/ 117058 w 181637"/>
                <a:gd name="connsiteY16" fmla="*/ 96113 h 141114"/>
                <a:gd name="connsiteX17" fmla="*/ 127577 w 181637"/>
                <a:gd name="connsiteY17" fmla="*/ 88769 h 141114"/>
                <a:gd name="connsiteX18" fmla="*/ 131454 w 181637"/>
                <a:gd name="connsiteY18" fmla="*/ 76785 h 141114"/>
                <a:gd name="connsiteX19" fmla="*/ 131072 w 181637"/>
                <a:gd name="connsiteY19" fmla="*/ 72970 h 141114"/>
                <a:gd name="connsiteX20" fmla="*/ 127958 w 181637"/>
                <a:gd name="connsiteY20" fmla="*/ 70777 h 141114"/>
                <a:gd name="connsiteX21" fmla="*/ 107937 w 181637"/>
                <a:gd name="connsiteY21" fmla="*/ 67122 h 141114"/>
                <a:gd name="connsiteX22" fmla="*/ 96242 w 181637"/>
                <a:gd name="connsiteY22" fmla="*/ 74369 h 141114"/>
                <a:gd name="connsiteX23" fmla="*/ 69515 w 181637"/>
                <a:gd name="connsiteY23" fmla="*/ 91630 h 141114"/>
                <a:gd name="connsiteX24" fmla="*/ 66909 w 181637"/>
                <a:gd name="connsiteY24" fmla="*/ 91375 h 141114"/>
                <a:gd name="connsiteX25" fmla="*/ 48254 w 181637"/>
                <a:gd name="connsiteY25" fmla="*/ 86957 h 141114"/>
                <a:gd name="connsiteX26" fmla="*/ 43233 w 181637"/>
                <a:gd name="connsiteY26" fmla="*/ 79201 h 141114"/>
                <a:gd name="connsiteX27" fmla="*/ 45966 w 181637"/>
                <a:gd name="connsiteY27" fmla="*/ 65532 h 141114"/>
                <a:gd name="connsiteX28" fmla="*/ 46284 w 181637"/>
                <a:gd name="connsiteY28" fmla="*/ 64420 h 141114"/>
                <a:gd name="connsiteX29" fmla="*/ 60458 w 181637"/>
                <a:gd name="connsiteY29" fmla="*/ 56059 h 141114"/>
                <a:gd name="connsiteX30" fmla="*/ 79939 w 181637"/>
                <a:gd name="connsiteY30" fmla="*/ 59619 h 141114"/>
                <a:gd name="connsiteX31" fmla="*/ 84547 w 181637"/>
                <a:gd name="connsiteY31" fmla="*/ 62766 h 141114"/>
                <a:gd name="connsiteX32" fmla="*/ 85310 w 181637"/>
                <a:gd name="connsiteY32" fmla="*/ 68329 h 141114"/>
                <a:gd name="connsiteX33" fmla="*/ 85310 w 181637"/>
                <a:gd name="connsiteY33" fmla="*/ 68329 h 141114"/>
                <a:gd name="connsiteX34" fmla="*/ 81750 w 181637"/>
                <a:gd name="connsiteY34" fmla="*/ 81903 h 141114"/>
                <a:gd name="connsiteX35" fmla="*/ 72153 w 181637"/>
                <a:gd name="connsiteY35" fmla="*/ 91344 h 141114"/>
                <a:gd name="connsiteX36" fmla="*/ 69515 w 181637"/>
                <a:gd name="connsiteY36" fmla="*/ 91630 h 141114"/>
                <a:gd name="connsiteX37" fmla="*/ 58265 w 181637"/>
                <a:gd name="connsiteY37" fmla="*/ 58189 h 141114"/>
                <a:gd name="connsiteX38" fmla="*/ 48509 w 181637"/>
                <a:gd name="connsiteY38" fmla="*/ 65182 h 141114"/>
                <a:gd name="connsiteX39" fmla="*/ 48254 w 181637"/>
                <a:gd name="connsiteY39" fmla="*/ 66072 h 141114"/>
                <a:gd name="connsiteX40" fmla="*/ 45521 w 181637"/>
                <a:gd name="connsiteY40" fmla="*/ 79583 h 141114"/>
                <a:gd name="connsiteX41" fmla="*/ 48826 w 181637"/>
                <a:gd name="connsiteY41" fmla="*/ 84732 h 141114"/>
                <a:gd name="connsiteX42" fmla="*/ 67354 w 181637"/>
                <a:gd name="connsiteY42" fmla="*/ 89119 h 141114"/>
                <a:gd name="connsiteX43" fmla="*/ 71676 w 181637"/>
                <a:gd name="connsiteY43" fmla="*/ 89087 h 141114"/>
                <a:gd name="connsiteX44" fmla="*/ 79494 w 181637"/>
                <a:gd name="connsiteY44" fmla="*/ 81394 h 141114"/>
                <a:gd name="connsiteX45" fmla="*/ 83085 w 181637"/>
                <a:gd name="connsiteY45" fmla="*/ 67693 h 141114"/>
                <a:gd name="connsiteX46" fmla="*/ 82576 w 181637"/>
                <a:gd name="connsiteY46" fmla="*/ 64006 h 141114"/>
                <a:gd name="connsiteX47" fmla="*/ 79526 w 181637"/>
                <a:gd name="connsiteY47" fmla="*/ 61908 h 141114"/>
                <a:gd name="connsiteX48" fmla="*/ 60045 w 181637"/>
                <a:gd name="connsiteY48" fmla="*/ 58348 h 141114"/>
                <a:gd name="connsiteX49" fmla="*/ 58265 w 181637"/>
                <a:gd name="connsiteY49" fmla="*/ 58189 h 141114"/>
                <a:gd name="connsiteX50" fmla="*/ 58265 w 181637"/>
                <a:gd name="connsiteY50" fmla="*/ 58189 h 141114"/>
                <a:gd name="connsiteX51" fmla="*/ 84229 w 181637"/>
                <a:gd name="connsiteY51" fmla="*/ 68011 h 141114"/>
                <a:gd name="connsiteX52" fmla="*/ 84229 w 181637"/>
                <a:gd name="connsiteY52" fmla="*/ 68011 h 141114"/>
                <a:gd name="connsiteX53" fmla="*/ 84229 w 181637"/>
                <a:gd name="connsiteY53" fmla="*/ 68011 h 141114"/>
                <a:gd name="connsiteX54" fmla="*/ 25087 w 181637"/>
                <a:gd name="connsiteY54" fmla="*/ 79360 h 141114"/>
                <a:gd name="connsiteX55" fmla="*/ 24674 w 181637"/>
                <a:gd name="connsiteY55" fmla="*/ 79360 h 141114"/>
                <a:gd name="connsiteX56" fmla="*/ 24610 w 181637"/>
                <a:gd name="connsiteY56" fmla="*/ 79360 h 141114"/>
                <a:gd name="connsiteX57" fmla="*/ 21845 w 181637"/>
                <a:gd name="connsiteY57" fmla="*/ 78788 h 141114"/>
                <a:gd name="connsiteX58" fmla="*/ 16665 w 181637"/>
                <a:gd name="connsiteY58" fmla="*/ 76881 h 141114"/>
                <a:gd name="connsiteX59" fmla="*/ 2015 w 181637"/>
                <a:gd name="connsiteY59" fmla="*/ 70808 h 141114"/>
                <a:gd name="connsiteX60" fmla="*/ -1862 w 181637"/>
                <a:gd name="connsiteY60" fmla="*/ 63116 h 141114"/>
                <a:gd name="connsiteX61" fmla="*/ -464 w 181637"/>
                <a:gd name="connsiteY61" fmla="*/ 56980 h 141114"/>
                <a:gd name="connsiteX62" fmla="*/ 3000 w 181637"/>
                <a:gd name="connsiteY62" fmla="*/ 50910 h 141114"/>
                <a:gd name="connsiteX63" fmla="*/ 14059 w 181637"/>
                <a:gd name="connsiteY63" fmla="*/ 47540 h 141114"/>
                <a:gd name="connsiteX64" fmla="*/ 28106 w 181637"/>
                <a:gd name="connsiteY64" fmla="*/ 50115 h 141114"/>
                <a:gd name="connsiteX65" fmla="*/ 28233 w 181637"/>
                <a:gd name="connsiteY65" fmla="*/ 50146 h 141114"/>
                <a:gd name="connsiteX66" fmla="*/ 28265 w 181637"/>
                <a:gd name="connsiteY66" fmla="*/ 50146 h 141114"/>
                <a:gd name="connsiteX67" fmla="*/ 28360 w 181637"/>
                <a:gd name="connsiteY67" fmla="*/ 50146 h 141114"/>
                <a:gd name="connsiteX68" fmla="*/ 28456 w 181637"/>
                <a:gd name="connsiteY68" fmla="*/ 50178 h 141114"/>
                <a:gd name="connsiteX69" fmla="*/ 28551 w 181637"/>
                <a:gd name="connsiteY69" fmla="*/ 50209 h 141114"/>
                <a:gd name="connsiteX70" fmla="*/ 28583 w 181637"/>
                <a:gd name="connsiteY70" fmla="*/ 50209 h 141114"/>
                <a:gd name="connsiteX71" fmla="*/ 28964 w 181637"/>
                <a:gd name="connsiteY71" fmla="*/ 50274 h 141114"/>
                <a:gd name="connsiteX72" fmla="*/ 31920 w 181637"/>
                <a:gd name="connsiteY72" fmla="*/ 50814 h 141114"/>
                <a:gd name="connsiteX73" fmla="*/ 36464 w 181637"/>
                <a:gd name="connsiteY73" fmla="*/ 53834 h 141114"/>
                <a:gd name="connsiteX74" fmla="*/ 37354 w 181637"/>
                <a:gd name="connsiteY74" fmla="*/ 59206 h 141114"/>
                <a:gd name="connsiteX75" fmla="*/ 34684 w 181637"/>
                <a:gd name="connsiteY75" fmla="*/ 71413 h 141114"/>
                <a:gd name="connsiteX76" fmla="*/ 26422 w 181637"/>
                <a:gd name="connsiteY76" fmla="*/ 79232 h 141114"/>
                <a:gd name="connsiteX77" fmla="*/ 25850 w 181637"/>
                <a:gd name="connsiteY77" fmla="*/ 79296 h 141114"/>
                <a:gd name="connsiteX78" fmla="*/ 25754 w 181637"/>
                <a:gd name="connsiteY78" fmla="*/ 79296 h 141114"/>
                <a:gd name="connsiteX79" fmla="*/ 25087 w 181637"/>
                <a:gd name="connsiteY79" fmla="*/ 79360 h 141114"/>
                <a:gd name="connsiteX80" fmla="*/ 24706 w 181637"/>
                <a:gd name="connsiteY80" fmla="*/ 77040 h 141114"/>
                <a:gd name="connsiteX81" fmla="*/ 24769 w 181637"/>
                <a:gd name="connsiteY81" fmla="*/ 77040 h 141114"/>
                <a:gd name="connsiteX82" fmla="*/ 25691 w 181637"/>
                <a:gd name="connsiteY82" fmla="*/ 77007 h 141114"/>
                <a:gd name="connsiteX83" fmla="*/ 25786 w 181637"/>
                <a:gd name="connsiteY83" fmla="*/ 77007 h 141114"/>
                <a:gd name="connsiteX84" fmla="*/ 26231 w 181637"/>
                <a:gd name="connsiteY84" fmla="*/ 76976 h 141114"/>
                <a:gd name="connsiteX85" fmla="*/ 32460 w 181637"/>
                <a:gd name="connsiteY85" fmla="*/ 71000 h 141114"/>
                <a:gd name="connsiteX86" fmla="*/ 35161 w 181637"/>
                <a:gd name="connsiteY86" fmla="*/ 58666 h 141114"/>
                <a:gd name="connsiteX87" fmla="*/ 35161 w 181637"/>
                <a:gd name="connsiteY87" fmla="*/ 58666 h 141114"/>
                <a:gd name="connsiteX88" fmla="*/ 34557 w 181637"/>
                <a:gd name="connsiteY88" fmla="*/ 55105 h 141114"/>
                <a:gd name="connsiteX89" fmla="*/ 31538 w 181637"/>
                <a:gd name="connsiteY89" fmla="*/ 53103 h 141114"/>
                <a:gd name="connsiteX90" fmla="*/ 28583 w 181637"/>
                <a:gd name="connsiteY90" fmla="*/ 52562 h 141114"/>
                <a:gd name="connsiteX91" fmla="*/ 28201 w 181637"/>
                <a:gd name="connsiteY91" fmla="*/ 52499 h 141114"/>
                <a:gd name="connsiteX92" fmla="*/ 28138 w 181637"/>
                <a:gd name="connsiteY92" fmla="*/ 52499 h 141114"/>
                <a:gd name="connsiteX93" fmla="*/ 28042 w 181637"/>
                <a:gd name="connsiteY93" fmla="*/ 52467 h 141114"/>
                <a:gd name="connsiteX94" fmla="*/ 27947 w 181637"/>
                <a:gd name="connsiteY94" fmla="*/ 52434 h 141114"/>
                <a:gd name="connsiteX95" fmla="*/ 27915 w 181637"/>
                <a:gd name="connsiteY95" fmla="*/ 52434 h 141114"/>
                <a:gd name="connsiteX96" fmla="*/ 27788 w 181637"/>
                <a:gd name="connsiteY96" fmla="*/ 52403 h 141114"/>
                <a:gd name="connsiteX97" fmla="*/ 27756 w 181637"/>
                <a:gd name="connsiteY97" fmla="*/ 52403 h 141114"/>
                <a:gd name="connsiteX98" fmla="*/ 27693 w 181637"/>
                <a:gd name="connsiteY98" fmla="*/ 52403 h 141114"/>
                <a:gd name="connsiteX99" fmla="*/ 13646 w 181637"/>
                <a:gd name="connsiteY99" fmla="*/ 49828 h 141114"/>
                <a:gd name="connsiteX100" fmla="*/ 4621 w 181637"/>
                <a:gd name="connsiteY100" fmla="*/ 52562 h 141114"/>
                <a:gd name="connsiteX101" fmla="*/ 1792 w 181637"/>
                <a:gd name="connsiteY101" fmla="*/ 57490 h 141114"/>
                <a:gd name="connsiteX102" fmla="*/ 426 w 181637"/>
                <a:gd name="connsiteY102" fmla="*/ 63560 h 141114"/>
                <a:gd name="connsiteX103" fmla="*/ 3000 w 181637"/>
                <a:gd name="connsiteY103" fmla="*/ 68647 h 141114"/>
                <a:gd name="connsiteX104" fmla="*/ 17523 w 181637"/>
                <a:gd name="connsiteY104" fmla="*/ 74655 h 141114"/>
                <a:gd name="connsiteX105" fmla="*/ 22672 w 181637"/>
                <a:gd name="connsiteY105" fmla="*/ 76563 h 141114"/>
                <a:gd name="connsiteX106" fmla="*/ 24706 w 181637"/>
                <a:gd name="connsiteY106" fmla="*/ 77040 h 141114"/>
                <a:gd name="connsiteX107" fmla="*/ 24706 w 181637"/>
                <a:gd name="connsiteY107" fmla="*/ 77040 h 141114"/>
                <a:gd name="connsiteX108" fmla="*/ 28456 w 181637"/>
                <a:gd name="connsiteY108" fmla="*/ 50209 h 141114"/>
                <a:gd name="connsiteX109" fmla="*/ 28456 w 181637"/>
                <a:gd name="connsiteY109" fmla="*/ 50209 h 141114"/>
                <a:gd name="connsiteX110" fmla="*/ 28456 w 181637"/>
                <a:gd name="connsiteY110" fmla="*/ 50209 h 141114"/>
                <a:gd name="connsiteX111" fmla="*/ 28456 w 181637"/>
                <a:gd name="connsiteY111" fmla="*/ 50209 h 141114"/>
                <a:gd name="connsiteX112" fmla="*/ 135363 w 181637"/>
                <a:gd name="connsiteY112" fmla="*/ 52212 h 141114"/>
                <a:gd name="connsiteX113" fmla="*/ 133202 w 181637"/>
                <a:gd name="connsiteY113" fmla="*/ 52022 h 141114"/>
                <a:gd name="connsiteX114" fmla="*/ 111591 w 181637"/>
                <a:gd name="connsiteY114" fmla="*/ 48239 h 141114"/>
                <a:gd name="connsiteX115" fmla="*/ 106634 w 181637"/>
                <a:gd name="connsiteY115" fmla="*/ 44870 h 141114"/>
                <a:gd name="connsiteX116" fmla="*/ 106443 w 181637"/>
                <a:gd name="connsiteY116" fmla="*/ 38861 h 141114"/>
                <a:gd name="connsiteX117" fmla="*/ 112449 w 181637"/>
                <a:gd name="connsiteY117" fmla="*/ 25002 h 141114"/>
                <a:gd name="connsiteX118" fmla="*/ 125892 w 181637"/>
                <a:gd name="connsiteY118" fmla="*/ 17785 h 141114"/>
                <a:gd name="connsiteX119" fmla="*/ 148202 w 181637"/>
                <a:gd name="connsiteY119" fmla="*/ 21377 h 141114"/>
                <a:gd name="connsiteX120" fmla="*/ 153414 w 181637"/>
                <a:gd name="connsiteY120" fmla="*/ 24906 h 141114"/>
                <a:gd name="connsiteX121" fmla="*/ 153255 w 181637"/>
                <a:gd name="connsiteY121" fmla="*/ 31201 h 141114"/>
                <a:gd name="connsiteX122" fmla="*/ 146835 w 181637"/>
                <a:gd name="connsiteY122" fmla="*/ 44774 h 141114"/>
                <a:gd name="connsiteX123" fmla="*/ 135363 w 181637"/>
                <a:gd name="connsiteY123" fmla="*/ 52212 h 141114"/>
                <a:gd name="connsiteX124" fmla="*/ 114515 w 181637"/>
                <a:gd name="connsiteY124" fmla="*/ 25956 h 141114"/>
                <a:gd name="connsiteX125" fmla="*/ 108541 w 181637"/>
                <a:gd name="connsiteY125" fmla="*/ 39719 h 141114"/>
                <a:gd name="connsiteX126" fmla="*/ 108636 w 181637"/>
                <a:gd name="connsiteY126" fmla="*/ 43725 h 141114"/>
                <a:gd name="connsiteX127" fmla="*/ 111973 w 181637"/>
                <a:gd name="connsiteY127" fmla="*/ 45950 h 141114"/>
                <a:gd name="connsiteX128" fmla="*/ 133583 w 181637"/>
                <a:gd name="connsiteY128" fmla="*/ 49732 h 141114"/>
                <a:gd name="connsiteX129" fmla="*/ 144706 w 181637"/>
                <a:gd name="connsiteY129" fmla="*/ 43821 h 141114"/>
                <a:gd name="connsiteX130" fmla="*/ 151157 w 181637"/>
                <a:gd name="connsiteY130" fmla="*/ 30182 h 141114"/>
                <a:gd name="connsiteX131" fmla="*/ 151348 w 181637"/>
                <a:gd name="connsiteY131" fmla="*/ 25956 h 141114"/>
                <a:gd name="connsiteX132" fmla="*/ 147820 w 181637"/>
                <a:gd name="connsiteY132" fmla="*/ 23666 h 141114"/>
                <a:gd name="connsiteX133" fmla="*/ 125511 w 181637"/>
                <a:gd name="connsiteY133" fmla="*/ 20075 h 141114"/>
                <a:gd name="connsiteX134" fmla="*/ 114515 w 181637"/>
                <a:gd name="connsiteY134" fmla="*/ 25956 h 141114"/>
                <a:gd name="connsiteX135" fmla="*/ 35701 w 181637"/>
                <a:gd name="connsiteY135" fmla="*/ 34792 h 141114"/>
                <a:gd name="connsiteX136" fmla="*/ 33509 w 181637"/>
                <a:gd name="connsiteY136" fmla="*/ 34602 h 141114"/>
                <a:gd name="connsiteX137" fmla="*/ 15045 w 181637"/>
                <a:gd name="connsiteY137" fmla="*/ 31360 h 141114"/>
                <a:gd name="connsiteX138" fmla="*/ 10246 w 181637"/>
                <a:gd name="connsiteY138" fmla="*/ 28148 h 141114"/>
                <a:gd name="connsiteX139" fmla="*/ 9769 w 181637"/>
                <a:gd name="connsiteY139" fmla="*/ 22363 h 141114"/>
                <a:gd name="connsiteX140" fmla="*/ 14250 w 181637"/>
                <a:gd name="connsiteY140" fmla="*/ 9933 h 141114"/>
                <a:gd name="connsiteX141" fmla="*/ 28011 w 181637"/>
                <a:gd name="connsiteY141" fmla="*/ 1955 h 141114"/>
                <a:gd name="connsiteX142" fmla="*/ 46920 w 181637"/>
                <a:gd name="connsiteY142" fmla="*/ 5006 h 141114"/>
                <a:gd name="connsiteX143" fmla="*/ 49049 w 181637"/>
                <a:gd name="connsiteY143" fmla="*/ 5674 h 141114"/>
                <a:gd name="connsiteX144" fmla="*/ 52195 w 181637"/>
                <a:gd name="connsiteY144" fmla="*/ 14353 h 141114"/>
                <a:gd name="connsiteX145" fmla="*/ 52195 w 181637"/>
                <a:gd name="connsiteY145" fmla="*/ 14353 h 141114"/>
                <a:gd name="connsiteX146" fmla="*/ 47523 w 181637"/>
                <a:gd name="connsiteY146" fmla="*/ 26527 h 141114"/>
                <a:gd name="connsiteX147" fmla="*/ 35701 w 181637"/>
                <a:gd name="connsiteY147" fmla="*/ 34792 h 141114"/>
                <a:gd name="connsiteX148" fmla="*/ 26009 w 181637"/>
                <a:gd name="connsiteY148" fmla="*/ 4116 h 141114"/>
                <a:gd name="connsiteX149" fmla="*/ 16411 w 181637"/>
                <a:gd name="connsiteY149" fmla="*/ 10760 h 141114"/>
                <a:gd name="connsiteX150" fmla="*/ 11962 w 181637"/>
                <a:gd name="connsiteY150" fmla="*/ 23126 h 141114"/>
                <a:gd name="connsiteX151" fmla="*/ 12248 w 181637"/>
                <a:gd name="connsiteY151" fmla="*/ 27004 h 141114"/>
                <a:gd name="connsiteX152" fmla="*/ 15458 w 181637"/>
                <a:gd name="connsiteY152" fmla="*/ 29134 h 141114"/>
                <a:gd name="connsiteX153" fmla="*/ 33922 w 181637"/>
                <a:gd name="connsiteY153" fmla="*/ 32377 h 141114"/>
                <a:gd name="connsiteX154" fmla="*/ 45331 w 181637"/>
                <a:gd name="connsiteY154" fmla="*/ 25797 h 141114"/>
                <a:gd name="connsiteX155" fmla="*/ 50034 w 181637"/>
                <a:gd name="connsiteY155" fmla="*/ 13558 h 141114"/>
                <a:gd name="connsiteX156" fmla="*/ 48032 w 181637"/>
                <a:gd name="connsiteY156" fmla="*/ 7804 h 141114"/>
                <a:gd name="connsiteX157" fmla="*/ 46538 w 181637"/>
                <a:gd name="connsiteY157" fmla="*/ 7327 h 141114"/>
                <a:gd name="connsiteX158" fmla="*/ 27629 w 181637"/>
                <a:gd name="connsiteY158" fmla="*/ 4275 h 141114"/>
                <a:gd name="connsiteX159" fmla="*/ 26009 w 181637"/>
                <a:gd name="connsiteY159" fmla="*/ 4116 h 141114"/>
                <a:gd name="connsiteX160" fmla="*/ 51115 w 181637"/>
                <a:gd name="connsiteY160" fmla="*/ 13939 h 141114"/>
                <a:gd name="connsiteX161" fmla="*/ 51115 w 181637"/>
                <a:gd name="connsiteY161" fmla="*/ 13939 h 141114"/>
                <a:gd name="connsiteX162" fmla="*/ 51115 w 181637"/>
                <a:gd name="connsiteY162" fmla="*/ 13939 h 141114"/>
                <a:gd name="connsiteX163" fmla="*/ 85214 w 181637"/>
                <a:gd name="connsiteY163" fmla="*/ 43439 h 141114"/>
                <a:gd name="connsiteX164" fmla="*/ 83085 w 181637"/>
                <a:gd name="connsiteY164" fmla="*/ 43248 h 141114"/>
                <a:gd name="connsiteX165" fmla="*/ 81369 w 181637"/>
                <a:gd name="connsiteY165" fmla="*/ 42962 h 141114"/>
                <a:gd name="connsiteX166" fmla="*/ 69483 w 181637"/>
                <a:gd name="connsiteY166" fmla="*/ 40896 h 141114"/>
                <a:gd name="connsiteX167" fmla="*/ 69483 w 181637"/>
                <a:gd name="connsiteY167" fmla="*/ 40896 h 141114"/>
                <a:gd name="connsiteX168" fmla="*/ 69356 w 181637"/>
                <a:gd name="connsiteY168" fmla="*/ 40864 h 141114"/>
                <a:gd name="connsiteX169" fmla="*/ 69356 w 181637"/>
                <a:gd name="connsiteY169" fmla="*/ 40864 h 141114"/>
                <a:gd name="connsiteX170" fmla="*/ 69293 w 181637"/>
                <a:gd name="connsiteY170" fmla="*/ 40864 h 141114"/>
                <a:gd name="connsiteX171" fmla="*/ 69197 w 181637"/>
                <a:gd name="connsiteY171" fmla="*/ 40832 h 141114"/>
                <a:gd name="connsiteX172" fmla="*/ 69165 w 181637"/>
                <a:gd name="connsiteY172" fmla="*/ 40832 h 141114"/>
                <a:gd name="connsiteX173" fmla="*/ 69134 w 181637"/>
                <a:gd name="connsiteY173" fmla="*/ 40832 h 141114"/>
                <a:gd name="connsiteX174" fmla="*/ 69102 w 181637"/>
                <a:gd name="connsiteY174" fmla="*/ 40832 h 141114"/>
                <a:gd name="connsiteX175" fmla="*/ 68943 w 181637"/>
                <a:gd name="connsiteY175" fmla="*/ 40801 h 141114"/>
                <a:gd name="connsiteX176" fmla="*/ 68752 w 181637"/>
                <a:gd name="connsiteY176" fmla="*/ 40768 h 141114"/>
                <a:gd name="connsiteX177" fmla="*/ 68657 w 181637"/>
                <a:gd name="connsiteY177" fmla="*/ 40737 h 141114"/>
                <a:gd name="connsiteX178" fmla="*/ 68434 w 181637"/>
                <a:gd name="connsiteY178" fmla="*/ 40705 h 141114"/>
                <a:gd name="connsiteX179" fmla="*/ 68339 w 181637"/>
                <a:gd name="connsiteY179" fmla="*/ 40673 h 141114"/>
                <a:gd name="connsiteX180" fmla="*/ 68149 w 181637"/>
                <a:gd name="connsiteY180" fmla="*/ 40642 h 141114"/>
                <a:gd name="connsiteX181" fmla="*/ 68085 w 181637"/>
                <a:gd name="connsiteY181" fmla="*/ 40642 h 141114"/>
                <a:gd name="connsiteX182" fmla="*/ 68021 w 181637"/>
                <a:gd name="connsiteY182" fmla="*/ 40642 h 141114"/>
                <a:gd name="connsiteX183" fmla="*/ 67926 w 181637"/>
                <a:gd name="connsiteY183" fmla="*/ 40642 h 141114"/>
                <a:gd name="connsiteX184" fmla="*/ 67799 w 181637"/>
                <a:gd name="connsiteY184" fmla="*/ 40609 h 141114"/>
                <a:gd name="connsiteX185" fmla="*/ 67704 w 181637"/>
                <a:gd name="connsiteY185" fmla="*/ 40578 h 141114"/>
                <a:gd name="connsiteX186" fmla="*/ 67704 w 181637"/>
                <a:gd name="connsiteY186" fmla="*/ 40578 h 141114"/>
                <a:gd name="connsiteX187" fmla="*/ 67640 w 181637"/>
                <a:gd name="connsiteY187" fmla="*/ 40578 h 141114"/>
                <a:gd name="connsiteX188" fmla="*/ 67640 w 181637"/>
                <a:gd name="connsiteY188" fmla="*/ 40578 h 141114"/>
                <a:gd name="connsiteX189" fmla="*/ 67481 w 181637"/>
                <a:gd name="connsiteY189" fmla="*/ 40546 h 141114"/>
                <a:gd name="connsiteX190" fmla="*/ 67449 w 181637"/>
                <a:gd name="connsiteY190" fmla="*/ 40546 h 141114"/>
                <a:gd name="connsiteX191" fmla="*/ 67322 w 181637"/>
                <a:gd name="connsiteY191" fmla="*/ 40514 h 141114"/>
                <a:gd name="connsiteX192" fmla="*/ 67259 w 181637"/>
                <a:gd name="connsiteY192" fmla="*/ 40514 h 141114"/>
                <a:gd name="connsiteX193" fmla="*/ 67259 w 181637"/>
                <a:gd name="connsiteY193" fmla="*/ 40514 h 141114"/>
                <a:gd name="connsiteX194" fmla="*/ 67195 w 181637"/>
                <a:gd name="connsiteY194" fmla="*/ 40514 h 141114"/>
                <a:gd name="connsiteX195" fmla="*/ 67131 w 181637"/>
                <a:gd name="connsiteY195" fmla="*/ 40514 h 141114"/>
                <a:gd name="connsiteX196" fmla="*/ 67004 w 181637"/>
                <a:gd name="connsiteY196" fmla="*/ 40483 h 141114"/>
                <a:gd name="connsiteX197" fmla="*/ 66877 w 181637"/>
                <a:gd name="connsiteY197" fmla="*/ 40450 h 141114"/>
                <a:gd name="connsiteX198" fmla="*/ 66877 w 181637"/>
                <a:gd name="connsiteY198" fmla="*/ 40450 h 141114"/>
                <a:gd name="connsiteX199" fmla="*/ 66718 w 181637"/>
                <a:gd name="connsiteY199" fmla="*/ 40419 h 141114"/>
                <a:gd name="connsiteX200" fmla="*/ 66655 w 181637"/>
                <a:gd name="connsiteY200" fmla="*/ 40419 h 141114"/>
                <a:gd name="connsiteX201" fmla="*/ 66623 w 181637"/>
                <a:gd name="connsiteY201" fmla="*/ 40419 h 141114"/>
                <a:gd name="connsiteX202" fmla="*/ 66528 w 181637"/>
                <a:gd name="connsiteY202" fmla="*/ 40419 h 141114"/>
                <a:gd name="connsiteX203" fmla="*/ 66369 w 181637"/>
                <a:gd name="connsiteY203" fmla="*/ 40387 h 141114"/>
                <a:gd name="connsiteX204" fmla="*/ 66337 w 181637"/>
                <a:gd name="connsiteY204" fmla="*/ 40387 h 141114"/>
                <a:gd name="connsiteX205" fmla="*/ 66210 w 181637"/>
                <a:gd name="connsiteY205" fmla="*/ 40355 h 141114"/>
                <a:gd name="connsiteX206" fmla="*/ 66178 w 181637"/>
                <a:gd name="connsiteY206" fmla="*/ 40355 h 141114"/>
                <a:gd name="connsiteX207" fmla="*/ 65987 w 181637"/>
                <a:gd name="connsiteY207" fmla="*/ 40324 h 141114"/>
                <a:gd name="connsiteX208" fmla="*/ 65860 w 181637"/>
                <a:gd name="connsiteY208" fmla="*/ 40291 h 141114"/>
                <a:gd name="connsiteX209" fmla="*/ 65765 w 181637"/>
                <a:gd name="connsiteY209" fmla="*/ 40260 h 141114"/>
                <a:gd name="connsiteX210" fmla="*/ 65765 w 181637"/>
                <a:gd name="connsiteY210" fmla="*/ 40260 h 141114"/>
                <a:gd name="connsiteX211" fmla="*/ 65670 w 181637"/>
                <a:gd name="connsiteY211" fmla="*/ 40228 h 141114"/>
                <a:gd name="connsiteX212" fmla="*/ 65670 w 181637"/>
                <a:gd name="connsiteY212" fmla="*/ 40228 h 141114"/>
                <a:gd name="connsiteX213" fmla="*/ 65574 w 181637"/>
                <a:gd name="connsiteY213" fmla="*/ 40196 h 141114"/>
                <a:gd name="connsiteX214" fmla="*/ 65543 w 181637"/>
                <a:gd name="connsiteY214" fmla="*/ 40196 h 141114"/>
                <a:gd name="connsiteX215" fmla="*/ 61983 w 181637"/>
                <a:gd name="connsiteY215" fmla="*/ 39560 h 141114"/>
                <a:gd name="connsiteX216" fmla="*/ 56295 w 181637"/>
                <a:gd name="connsiteY216" fmla="*/ 33870 h 141114"/>
                <a:gd name="connsiteX217" fmla="*/ 56708 w 181637"/>
                <a:gd name="connsiteY217" fmla="*/ 30406 h 141114"/>
                <a:gd name="connsiteX218" fmla="*/ 61793 w 181637"/>
                <a:gd name="connsiteY218" fmla="*/ 17245 h 141114"/>
                <a:gd name="connsiteX219" fmla="*/ 75426 w 181637"/>
                <a:gd name="connsiteY219" fmla="*/ 9616 h 141114"/>
                <a:gd name="connsiteX220" fmla="*/ 79399 w 181637"/>
                <a:gd name="connsiteY220" fmla="*/ 10251 h 141114"/>
                <a:gd name="connsiteX221" fmla="*/ 97163 w 181637"/>
                <a:gd name="connsiteY221" fmla="*/ 13112 h 141114"/>
                <a:gd name="connsiteX222" fmla="*/ 102280 w 181637"/>
                <a:gd name="connsiteY222" fmla="*/ 16546 h 141114"/>
                <a:gd name="connsiteX223" fmla="*/ 102343 w 181637"/>
                <a:gd name="connsiteY223" fmla="*/ 22681 h 141114"/>
                <a:gd name="connsiteX224" fmla="*/ 96846 w 181637"/>
                <a:gd name="connsiteY224" fmla="*/ 35587 h 141114"/>
                <a:gd name="connsiteX225" fmla="*/ 85214 w 181637"/>
                <a:gd name="connsiteY225" fmla="*/ 43439 h 141114"/>
                <a:gd name="connsiteX226" fmla="*/ 85214 w 181637"/>
                <a:gd name="connsiteY226" fmla="*/ 43439 h 141114"/>
                <a:gd name="connsiteX227" fmla="*/ 69865 w 181637"/>
                <a:gd name="connsiteY227" fmla="*/ 38606 h 141114"/>
                <a:gd name="connsiteX228" fmla="*/ 81750 w 181637"/>
                <a:gd name="connsiteY228" fmla="*/ 40673 h 141114"/>
                <a:gd name="connsiteX229" fmla="*/ 83466 w 181637"/>
                <a:gd name="connsiteY229" fmla="*/ 40960 h 141114"/>
                <a:gd name="connsiteX230" fmla="*/ 94748 w 181637"/>
                <a:gd name="connsiteY230" fmla="*/ 34761 h 141114"/>
                <a:gd name="connsiteX231" fmla="*/ 100278 w 181637"/>
                <a:gd name="connsiteY231" fmla="*/ 21791 h 141114"/>
                <a:gd name="connsiteX232" fmla="*/ 100278 w 181637"/>
                <a:gd name="connsiteY232" fmla="*/ 21791 h 141114"/>
                <a:gd name="connsiteX233" fmla="*/ 100310 w 181637"/>
                <a:gd name="connsiteY233" fmla="*/ 17691 h 141114"/>
                <a:gd name="connsiteX234" fmla="*/ 96846 w 181637"/>
                <a:gd name="connsiteY234" fmla="*/ 15465 h 141114"/>
                <a:gd name="connsiteX235" fmla="*/ 79081 w 181637"/>
                <a:gd name="connsiteY235" fmla="*/ 12604 h 141114"/>
                <a:gd name="connsiteX236" fmla="*/ 75108 w 181637"/>
                <a:gd name="connsiteY236" fmla="*/ 11969 h 141114"/>
                <a:gd name="connsiteX237" fmla="*/ 63954 w 181637"/>
                <a:gd name="connsiteY237" fmla="*/ 18198 h 141114"/>
                <a:gd name="connsiteX238" fmla="*/ 58869 w 181637"/>
                <a:gd name="connsiteY238" fmla="*/ 31264 h 141114"/>
                <a:gd name="connsiteX239" fmla="*/ 58583 w 181637"/>
                <a:gd name="connsiteY239" fmla="*/ 33616 h 141114"/>
                <a:gd name="connsiteX240" fmla="*/ 62365 w 181637"/>
                <a:gd name="connsiteY240" fmla="*/ 37335 h 141114"/>
                <a:gd name="connsiteX241" fmla="*/ 65987 w 181637"/>
                <a:gd name="connsiteY241" fmla="*/ 37971 h 141114"/>
                <a:gd name="connsiteX242" fmla="*/ 65987 w 181637"/>
                <a:gd name="connsiteY242" fmla="*/ 37971 h 141114"/>
                <a:gd name="connsiteX243" fmla="*/ 66019 w 181637"/>
                <a:gd name="connsiteY243" fmla="*/ 37971 h 141114"/>
                <a:gd name="connsiteX244" fmla="*/ 66115 w 181637"/>
                <a:gd name="connsiteY244" fmla="*/ 38003 h 141114"/>
                <a:gd name="connsiteX245" fmla="*/ 66146 w 181637"/>
                <a:gd name="connsiteY245" fmla="*/ 38003 h 141114"/>
                <a:gd name="connsiteX246" fmla="*/ 66115 w 181637"/>
                <a:gd name="connsiteY246" fmla="*/ 38003 h 141114"/>
                <a:gd name="connsiteX247" fmla="*/ 66115 w 181637"/>
                <a:gd name="connsiteY247" fmla="*/ 38003 h 141114"/>
                <a:gd name="connsiteX248" fmla="*/ 66146 w 181637"/>
                <a:gd name="connsiteY248" fmla="*/ 38003 h 141114"/>
                <a:gd name="connsiteX249" fmla="*/ 66146 w 181637"/>
                <a:gd name="connsiteY249" fmla="*/ 38003 h 141114"/>
                <a:gd name="connsiteX250" fmla="*/ 66146 w 181637"/>
                <a:gd name="connsiteY250" fmla="*/ 38003 h 141114"/>
                <a:gd name="connsiteX251" fmla="*/ 66146 w 181637"/>
                <a:gd name="connsiteY251" fmla="*/ 38003 h 141114"/>
                <a:gd name="connsiteX252" fmla="*/ 66146 w 181637"/>
                <a:gd name="connsiteY252" fmla="*/ 38003 h 141114"/>
                <a:gd name="connsiteX253" fmla="*/ 66528 w 181637"/>
                <a:gd name="connsiteY253" fmla="*/ 38066 h 141114"/>
                <a:gd name="connsiteX254" fmla="*/ 66591 w 181637"/>
                <a:gd name="connsiteY254" fmla="*/ 38066 h 141114"/>
                <a:gd name="connsiteX255" fmla="*/ 66623 w 181637"/>
                <a:gd name="connsiteY255" fmla="*/ 38066 h 141114"/>
                <a:gd name="connsiteX256" fmla="*/ 66750 w 181637"/>
                <a:gd name="connsiteY256" fmla="*/ 38099 h 141114"/>
                <a:gd name="connsiteX257" fmla="*/ 66782 w 181637"/>
                <a:gd name="connsiteY257" fmla="*/ 38099 h 141114"/>
                <a:gd name="connsiteX258" fmla="*/ 66782 w 181637"/>
                <a:gd name="connsiteY258" fmla="*/ 38099 h 141114"/>
                <a:gd name="connsiteX259" fmla="*/ 67036 w 181637"/>
                <a:gd name="connsiteY259" fmla="*/ 38130 h 141114"/>
                <a:gd name="connsiteX260" fmla="*/ 67100 w 181637"/>
                <a:gd name="connsiteY260" fmla="*/ 38130 h 141114"/>
                <a:gd name="connsiteX261" fmla="*/ 67195 w 181637"/>
                <a:gd name="connsiteY261" fmla="*/ 38162 h 141114"/>
                <a:gd name="connsiteX262" fmla="*/ 67354 w 181637"/>
                <a:gd name="connsiteY262" fmla="*/ 38194 h 141114"/>
                <a:gd name="connsiteX263" fmla="*/ 67354 w 181637"/>
                <a:gd name="connsiteY263" fmla="*/ 38194 h 141114"/>
                <a:gd name="connsiteX264" fmla="*/ 67386 w 181637"/>
                <a:gd name="connsiteY264" fmla="*/ 38194 h 141114"/>
                <a:gd name="connsiteX265" fmla="*/ 67386 w 181637"/>
                <a:gd name="connsiteY265" fmla="*/ 38194 h 141114"/>
                <a:gd name="connsiteX266" fmla="*/ 67418 w 181637"/>
                <a:gd name="connsiteY266" fmla="*/ 38194 h 141114"/>
                <a:gd name="connsiteX267" fmla="*/ 67608 w 181637"/>
                <a:gd name="connsiteY267" fmla="*/ 38225 h 141114"/>
                <a:gd name="connsiteX268" fmla="*/ 67704 w 181637"/>
                <a:gd name="connsiteY268" fmla="*/ 38225 h 141114"/>
                <a:gd name="connsiteX269" fmla="*/ 67799 w 181637"/>
                <a:gd name="connsiteY269" fmla="*/ 38225 h 141114"/>
                <a:gd name="connsiteX270" fmla="*/ 67831 w 181637"/>
                <a:gd name="connsiteY270" fmla="*/ 38225 h 141114"/>
                <a:gd name="connsiteX271" fmla="*/ 67990 w 181637"/>
                <a:gd name="connsiteY271" fmla="*/ 38258 h 141114"/>
                <a:gd name="connsiteX272" fmla="*/ 67990 w 181637"/>
                <a:gd name="connsiteY272" fmla="*/ 38258 h 141114"/>
                <a:gd name="connsiteX273" fmla="*/ 68244 w 181637"/>
                <a:gd name="connsiteY273" fmla="*/ 38289 h 141114"/>
                <a:gd name="connsiteX274" fmla="*/ 68307 w 181637"/>
                <a:gd name="connsiteY274" fmla="*/ 38289 h 141114"/>
                <a:gd name="connsiteX275" fmla="*/ 68434 w 181637"/>
                <a:gd name="connsiteY275" fmla="*/ 38321 h 141114"/>
                <a:gd name="connsiteX276" fmla="*/ 68562 w 181637"/>
                <a:gd name="connsiteY276" fmla="*/ 38353 h 141114"/>
                <a:gd name="connsiteX277" fmla="*/ 68593 w 181637"/>
                <a:gd name="connsiteY277" fmla="*/ 38353 h 141114"/>
                <a:gd name="connsiteX278" fmla="*/ 68689 w 181637"/>
                <a:gd name="connsiteY278" fmla="*/ 38384 h 141114"/>
                <a:gd name="connsiteX279" fmla="*/ 68911 w 181637"/>
                <a:gd name="connsiteY279" fmla="*/ 38416 h 141114"/>
                <a:gd name="connsiteX280" fmla="*/ 69038 w 181637"/>
                <a:gd name="connsiteY280" fmla="*/ 38447 h 141114"/>
                <a:gd name="connsiteX281" fmla="*/ 69165 w 181637"/>
                <a:gd name="connsiteY281" fmla="*/ 38480 h 141114"/>
                <a:gd name="connsiteX282" fmla="*/ 69261 w 181637"/>
                <a:gd name="connsiteY282" fmla="*/ 38512 h 141114"/>
                <a:gd name="connsiteX283" fmla="*/ 69293 w 181637"/>
                <a:gd name="connsiteY283" fmla="*/ 38512 h 141114"/>
                <a:gd name="connsiteX284" fmla="*/ 69420 w 181637"/>
                <a:gd name="connsiteY284" fmla="*/ 38543 h 141114"/>
                <a:gd name="connsiteX285" fmla="*/ 69420 w 181637"/>
                <a:gd name="connsiteY285" fmla="*/ 38543 h 141114"/>
                <a:gd name="connsiteX286" fmla="*/ 69515 w 181637"/>
                <a:gd name="connsiteY286" fmla="*/ 38575 h 141114"/>
                <a:gd name="connsiteX287" fmla="*/ 69547 w 181637"/>
                <a:gd name="connsiteY287" fmla="*/ 38575 h 141114"/>
                <a:gd name="connsiteX288" fmla="*/ 69547 w 181637"/>
                <a:gd name="connsiteY288" fmla="*/ 38575 h 141114"/>
                <a:gd name="connsiteX289" fmla="*/ 69865 w 181637"/>
                <a:gd name="connsiteY289" fmla="*/ 38606 h 141114"/>
                <a:gd name="connsiteX290" fmla="*/ 69865 w 181637"/>
                <a:gd name="connsiteY290" fmla="*/ 38606 h 141114"/>
                <a:gd name="connsiteX291" fmla="*/ 67418 w 181637"/>
                <a:gd name="connsiteY291" fmla="*/ 40514 h 141114"/>
                <a:gd name="connsiteX292" fmla="*/ 67418 w 181637"/>
                <a:gd name="connsiteY292" fmla="*/ 40514 h 141114"/>
                <a:gd name="connsiteX293" fmla="*/ 67418 w 181637"/>
                <a:gd name="connsiteY293" fmla="*/ 40514 h 141114"/>
                <a:gd name="connsiteX294" fmla="*/ 106697 w 181637"/>
                <a:gd name="connsiteY294" fmla="*/ -2146 h 141114"/>
                <a:gd name="connsiteX295" fmla="*/ 104790 w 181637"/>
                <a:gd name="connsiteY295" fmla="*/ -2305 h 141114"/>
                <a:gd name="connsiteX296" fmla="*/ 100500 w 181637"/>
                <a:gd name="connsiteY296" fmla="*/ -2972 h 141114"/>
                <a:gd name="connsiteX297" fmla="*/ 81877 w 181637"/>
                <a:gd name="connsiteY297" fmla="*/ -5833 h 141114"/>
                <a:gd name="connsiteX298" fmla="*/ 76602 w 181637"/>
                <a:gd name="connsiteY298" fmla="*/ -9330 h 141114"/>
                <a:gd name="connsiteX299" fmla="*/ 76761 w 181637"/>
                <a:gd name="connsiteY299" fmla="*/ -15687 h 141114"/>
                <a:gd name="connsiteX300" fmla="*/ 83562 w 181637"/>
                <a:gd name="connsiteY300" fmla="*/ -29008 h 141114"/>
                <a:gd name="connsiteX301" fmla="*/ 96464 w 181637"/>
                <a:gd name="connsiteY301" fmla="*/ -35620 h 141114"/>
                <a:gd name="connsiteX302" fmla="*/ 120045 w 181637"/>
                <a:gd name="connsiteY302" fmla="*/ -32313 h 141114"/>
                <a:gd name="connsiteX303" fmla="*/ 125574 w 181637"/>
                <a:gd name="connsiteY303" fmla="*/ -28721 h 141114"/>
                <a:gd name="connsiteX304" fmla="*/ 125098 w 181637"/>
                <a:gd name="connsiteY304" fmla="*/ -22173 h 141114"/>
                <a:gd name="connsiteX305" fmla="*/ 117852 w 181637"/>
                <a:gd name="connsiteY305" fmla="*/ -8853 h 141114"/>
                <a:gd name="connsiteX306" fmla="*/ 106697 w 181637"/>
                <a:gd name="connsiteY306" fmla="*/ -2146 h 141114"/>
                <a:gd name="connsiteX307" fmla="*/ 106697 w 181637"/>
                <a:gd name="connsiteY307" fmla="*/ -2146 h 141114"/>
                <a:gd name="connsiteX308" fmla="*/ 94685 w 181637"/>
                <a:gd name="connsiteY308" fmla="*/ -33426 h 141114"/>
                <a:gd name="connsiteX309" fmla="*/ 85564 w 181637"/>
                <a:gd name="connsiteY309" fmla="*/ -27926 h 141114"/>
                <a:gd name="connsiteX310" fmla="*/ 78795 w 181637"/>
                <a:gd name="connsiteY310" fmla="*/ -14670 h 141114"/>
                <a:gd name="connsiteX311" fmla="*/ 78604 w 181637"/>
                <a:gd name="connsiteY311" fmla="*/ -10411 h 141114"/>
                <a:gd name="connsiteX312" fmla="*/ 82195 w 181637"/>
                <a:gd name="connsiteY312" fmla="*/ -8123 h 141114"/>
                <a:gd name="connsiteX313" fmla="*/ 100818 w 181637"/>
                <a:gd name="connsiteY313" fmla="*/ -5262 h 141114"/>
                <a:gd name="connsiteX314" fmla="*/ 105108 w 181637"/>
                <a:gd name="connsiteY314" fmla="*/ -4594 h 141114"/>
                <a:gd name="connsiteX315" fmla="*/ 115723 w 181637"/>
                <a:gd name="connsiteY315" fmla="*/ -9902 h 141114"/>
                <a:gd name="connsiteX316" fmla="*/ 123000 w 181637"/>
                <a:gd name="connsiteY316" fmla="*/ -23253 h 141114"/>
                <a:gd name="connsiteX317" fmla="*/ 123413 w 181637"/>
                <a:gd name="connsiteY317" fmla="*/ -27640 h 141114"/>
                <a:gd name="connsiteX318" fmla="*/ 119632 w 181637"/>
                <a:gd name="connsiteY318" fmla="*/ -29992 h 141114"/>
                <a:gd name="connsiteX319" fmla="*/ 96051 w 181637"/>
                <a:gd name="connsiteY319" fmla="*/ -33299 h 141114"/>
                <a:gd name="connsiteX320" fmla="*/ 94685 w 181637"/>
                <a:gd name="connsiteY320" fmla="*/ -33426 h 141114"/>
                <a:gd name="connsiteX321" fmla="*/ 94685 w 181637"/>
                <a:gd name="connsiteY321" fmla="*/ -33426 h 141114"/>
                <a:gd name="connsiteX322" fmla="*/ 124049 w 181637"/>
                <a:gd name="connsiteY322" fmla="*/ -22713 h 141114"/>
                <a:gd name="connsiteX323" fmla="*/ 124049 w 181637"/>
                <a:gd name="connsiteY323" fmla="*/ -22713 h 141114"/>
                <a:gd name="connsiteX324" fmla="*/ 124049 w 181637"/>
                <a:gd name="connsiteY324" fmla="*/ -22713 h 141114"/>
                <a:gd name="connsiteX325" fmla="*/ 54928 w 181637"/>
                <a:gd name="connsiteY325" fmla="*/ -10093 h 141114"/>
                <a:gd name="connsiteX326" fmla="*/ 52989 w 181637"/>
                <a:gd name="connsiteY326" fmla="*/ -10252 h 141114"/>
                <a:gd name="connsiteX327" fmla="*/ 33127 w 181637"/>
                <a:gd name="connsiteY327" fmla="*/ -13303 h 141114"/>
                <a:gd name="connsiteX328" fmla="*/ 27947 w 181637"/>
                <a:gd name="connsiteY328" fmla="*/ -16706 h 141114"/>
                <a:gd name="connsiteX329" fmla="*/ 27915 w 181637"/>
                <a:gd name="connsiteY329" fmla="*/ -22935 h 141114"/>
                <a:gd name="connsiteX330" fmla="*/ 33795 w 181637"/>
                <a:gd name="connsiteY330" fmla="*/ -35524 h 141114"/>
                <a:gd name="connsiteX331" fmla="*/ 46888 w 181637"/>
                <a:gd name="connsiteY331" fmla="*/ -42549 h 141114"/>
                <a:gd name="connsiteX332" fmla="*/ 67386 w 181637"/>
                <a:gd name="connsiteY332" fmla="*/ -39657 h 141114"/>
                <a:gd name="connsiteX333" fmla="*/ 72788 w 181637"/>
                <a:gd name="connsiteY333" fmla="*/ -36160 h 141114"/>
                <a:gd name="connsiteX334" fmla="*/ 72534 w 181637"/>
                <a:gd name="connsiteY334" fmla="*/ -29739 h 141114"/>
                <a:gd name="connsiteX335" fmla="*/ 66242 w 181637"/>
                <a:gd name="connsiteY335" fmla="*/ -17150 h 141114"/>
                <a:gd name="connsiteX336" fmla="*/ 54928 w 181637"/>
                <a:gd name="connsiteY336" fmla="*/ -10093 h 141114"/>
                <a:gd name="connsiteX337" fmla="*/ 45076 w 181637"/>
                <a:gd name="connsiteY337" fmla="*/ -40388 h 141114"/>
                <a:gd name="connsiteX338" fmla="*/ 35828 w 181637"/>
                <a:gd name="connsiteY338" fmla="*/ -34538 h 141114"/>
                <a:gd name="connsiteX339" fmla="*/ 29981 w 181637"/>
                <a:gd name="connsiteY339" fmla="*/ -21982 h 141114"/>
                <a:gd name="connsiteX340" fmla="*/ 29949 w 181637"/>
                <a:gd name="connsiteY340" fmla="*/ -17818 h 141114"/>
                <a:gd name="connsiteX341" fmla="*/ 33445 w 181637"/>
                <a:gd name="connsiteY341" fmla="*/ -15593 h 141114"/>
                <a:gd name="connsiteX342" fmla="*/ 53307 w 181637"/>
                <a:gd name="connsiteY342" fmla="*/ -12541 h 141114"/>
                <a:gd name="connsiteX343" fmla="*/ 64112 w 181637"/>
                <a:gd name="connsiteY343" fmla="*/ -18199 h 141114"/>
                <a:gd name="connsiteX344" fmla="*/ 70437 w 181637"/>
                <a:gd name="connsiteY344" fmla="*/ -30819 h 141114"/>
                <a:gd name="connsiteX345" fmla="*/ 70691 w 181637"/>
                <a:gd name="connsiteY345" fmla="*/ -35111 h 141114"/>
                <a:gd name="connsiteX346" fmla="*/ 67004 w 181637"/>
                <a:gd name="connsiteY346" fmla="*/ -37399 h 141114"/>
                <a:gd name="connsiteX347" fmla="*/ 46506 w 181637"/>
                <a:gd name="connsiteY347" fmla="*/ -40293 h 141114"/>
                <a:gd name="connsiteX348" fmla="*/ 45076 w 181637"/>
                <a:gd name="connsiteY348" fmla="*/ -40388 h 141114"/>
                <a:gd name="connsiteX349" fmla="*/ 159197 w 181637"/>
                <a:gd name="connsiteY349" fmla="*/ 5897 h 141114"/>
                <a:gd name="connsiteX350" fmla="*/ 157259 w 181637"/>
                <a:gd name="connsiteY350" fmla="*/ 5738 h 141114"/>
                <a:gd name="connsiteX351" fmla="*/ 133805 w 181637"/>
                <a:gd name="connsiteY351" fmla="*/ 2145 h 141114"/>
                <a:gd name="connsiteX352" fmla="*/ 129452 w 181637"/>
                <a:gd name="connsiteY352" fmla="*/ 16 h 141114"/>
                <a:gd name="connsiteX353" fmla="*/ 128816 w 181637"/>
                <a:gd name="connsiteY353" fmla="*/ -7932 h 141114"/>
                <a:gd name="connsiteX354" fmla="*/ 136666 w 181637"/>
                <a:gd name="connsiteY354" fmla="*/ -22014 h 141114"/>
                <a:gd name="connsiteX355" fmla="*/ 146962 w 181637"/>
                <a:gd name="connsiteY355" fmla="*/ -28276 h 141114"/>
                <a:gd name="connsiteX356" fmla="*/ 149314 w 181637"/>
                <a:gd name="connsiteY356" fmla="*/ -28181 h 141114"/>
                <a:gd name="connsiteX357" fmla="*/ 173435 w 181637"/>
                <a:gd name="connsiteY357" fmla="*/ -24779 h 141114"/>
                <a:gd name="connsiteX358" fmla="*/ 179060 w 181637"/>
                <a:gd name="connsiteY358" fmla="*/ -21091 h 141114"/>
                <a:gd name="connsiteX359" fmla="*/ 178361 w 181637"/>
                <a:gd name="connsiteY359" fmla="*/ -14416 h 141114"/>
                <a:gd name="connsiteX360" fmla="*/ 170130 w 181637"/>
                <a:gd name="connsiteY360" fmla="*/ -461 h 141114"/>
                <a:gd name="connsiteX361" fmla="*/ 159197 w 181637"/>
                <a:gd name="connsiteY361" fmla="*/ 5897 h 141114"/>
                <a:gd name="connsiteX362" fmla="*/ 147121 w 181637"/>
                <a:gd name="connsiteY362" fmla="*/ -25988 h 141114"/>
                <a:gd name="connsiteX363" fmla="*/ 138668 w 181637"/>
                <a:gd name="connsiteY363" fmla="*/ -20869 h 141114"/>
                <a:gd name="connsiteX364" fmla="*/ 130850 w 181637"/>
                <a:gd name="connsiteY364" fmla="*/ -6851 h 141114"/>
                <a:gd name="connsiteX365" fmla="*/ 131136 w 181637"/>
                <a:gd name="connsiteY365" fmla="*/ -1606 h 141114"/>
                <a:gd name="connsiteX366" fmla="*/ 134187 w 181637"/>
                <a:gd name="connsiteY366" fmla="*/ -176 h 141114"/>
                <a:gd name="connsiteX367" fmla="*/ 157640 w 181637"/>
                <a:gd name="connsiteY367" fmla="*/ 3417 h 141114"/>
                <a:gd name="connsiteX368" fmla="*/ 168128 w 181637"/>
                <a:gd name="connsiteY368" fmla="*/ -1669 h 141114"/>
                <a:gd name="connsiteX369" fmla="*/ 176390 w 181637"/>
                <a:gd name="connsiteY369" fmla="*/ -15687 h 141114"/>
                <a:gd name="connsiteX370" fmla="*/ 176994 w 181637"/>
                <a:gd name="connsiteY370" fmla="*/ -20170 h 141114"/>
                <a:gd name="connsiteX371" fmla="*/ 173117 w 181637"/>
                <a:gd name="connsiteY371" fmla="*/ -22554 h 141114"/>
                <a:gd name="connsiteX372" fmla="*/ 148996 w 181637"/>
                <a:gd name="connsiteY372" fmla="*/ -25955 h 141114"/>
                <a:gd name="connsiteX373" fmla="*/ 147121 w 181637"/>
                <a:gd name="connsiteY373" fmla="*/ -25988 h 14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Lst>
              <a:rect l="l" t="t" r="r" b="b"/>
              <a:pathLst>
                <a:path w="181637" h="141114">
                  <a:moveTo>
                    <a:pt x="117820" y="98433"/>
                  </a:moveTo>
                  <a:cubicBezTo>
                    <a:pt x="117534" y="98433"/>
                    <a:pt x="117216" y="98433"/>
                    <a:pt x="116930" y="98401"/>
                  </a:cubicBezTo>
                  <a:cubicBezTo>
                    <a:pt x="110002" y="97924"/>
                    <a:pt x="103074" y="97225"/>
                    <a:pt x="96178" y="96335"/>
                  </a:cubicBezTo>
                  <a:cubicBezTo>
                    <a:pt x="94271" y="96080"/>
                    <a:pt x="92555" y="95031"/>
                    <a:pt x="91443" y="93474"/>
                  </a:cubicBezTo>
                  <a:cubicBezTo>
                    <a:pt x="90331" y="91917"/>
                    <a:pt x="89949" y="89945"/>
                    <a:pt x="90363" y="88070"/>
                  </a:cubicBezTo>
                  <a:cubicBezTo>
                    <a:pt x="91443" y="83269"/>
                    <a:pt x="92682" y="78501"/>
                    <a:pt x="94049" y="73765"/>
                  </a:cubicBezTo>
                  <a:cubicBezTo>
                    <a:pt x="95829" y="67534"/>
                    <a:pt x="102057" y="63688"/>
                    <a:pt x="108413" y="64864"/>
                  </a:cubicBezTo>
                  <a:lnTo>
                    <a:pt x="128435" y="68520"/>
                  </a:lnTo>
                  <a:cubicBezTo>
                    <a:pt x="130405" y="68870"/>
                    <a:pt x="132121" y="70077"/>
                    <a:pt x="133138" y="71825"/>
                  </a:cubicBezTo>
                  <a:cubicBezTo>
                    <a:pt x="134155" y="73574"/>
                    <a:pt x="134346" y="75640"/>
                    <a:pt x="133678" y="77547"/>
                  </a:cubicBezTo>
                  <a:cubicBezTo>
                    <a:pt x="132312" y="81490"/>
                    <a:pt x="131009" y="85464"/>
                    <a:pt x="129833" y="89437"/>
                  </a:cubicBezTo>
                  <a:cubicBezTo>
                    <a:pt x="128180" y="94841"/>
                    <a:pt x="123318" y="98433"/>
                    <a:pt x="117820" y="98433"/>
                  </a:cubicBezTo>
                  <a:close/>
                  <a:moveTo>
                    <a:pt x="96242" y="74369"/>
                  </a:moveTo>
                  <a:cubicBezTo>
                    <a:pt x="94843" y="79232"/>
                    <a:pt x="93604" y="84001"/>
                    <a:pt x="92587" y="88547"/>
                  </a:cubicBezTo>
                  <a:cubicBezTo>
                    <a:pt x="92301" y="89786"/>
                    <a:pt x="92555" y="91090"/>
                    <a:pt x="93286" y="92139"/>
                  </a:cubicBezTo>
                  <a:cubicBezTo>
                    <a:pt x="94017" y="93188"/>
                    <a:pt x="95161" y="93887"/>
                    <a:pt x="96432" y="94046"/>
                  </a:cubicBezTo>
                  <a:cubicBezTo>
                    <a:pt x="103297" y="94937"/>
                    <a:pt x="110161" y="95636"/>
                    <a:pt x="117058" y="96113"/>
                  </a:cubicBezTo>
                  <a:cubicBezTo>
                    <a:pt x="121856" y="96462"/>
                    <a:pt x="126178" y="93442"/>
                    <a:pt x="127577" y="88769"/>
                  </a:cubicBezTo>
                  <a:cubicBezTo>
                    <a:pt x="128784" y="84732"/>
                    <a:pt x="130087" y="80759"/>
                    <a:pt x="131454" y="76785"/>
                  </a:cubicBezTo>
                  <a:cubicBezTo>
                    <a:pt x="131899" y="75513"/>
                    <a:pt x="131772" y="74146"/>
                    <a:pt x="131072" y="72970"/>
                  </a:cubicBezTo>
                  <a:cubicBezTo>
                    <a:pt x="130405" y="71825"/>
                    <a:pt x="129261" y="71031"/>
                    <a:pt x="127958" y="70777"/>
                  </a:cubicBezTo>
                  <a:lnTo>
                    <a:pt x="107937" y="67122"/>
                  </a:lnTo>
                  <a:cubicBezTo>
                    <a:pt x="102788" y="66136"/>
                    <a:pt x="97704" y="69282"/>
                    <a:pt x="96242" y="74369"/>
                  </a:cubicBezTo>
                  <a:close/>
                  <a:moveTo>
                    <a:pt x="69515" y="91630"/>
                  </a:moveTo>
                  <a:cubicBezTo>
                    <a:pt x="68657" y="91630"/>
                    <a:pt x="67767" y="91534"/>
                    <a:pt x="66909" y="91375"/>
                  </a:cubicBezTo>
                  <a:cubicBezTo>
                    <a:pt x="60648" y="90073"/>
                    <a:pt x="54420" y="88610"/>
                    <a:pt x="48254" y="86957"/>
                  </a:cubicBezTo>
                  <a:cubicBezTo>
                    <a:pt x="44822" y="86067"/>
                    <a:pt x="42661" y="82698"/>
                    <a:pt x="43233" y="79201"/>
                  </a:cubicBezTo>
                  <a:cubicBezTo>
                    <a:pt x="43932" y="74878"/>
                    <a:pt x="44854" y="70268"/>
                    <a:pt x="45966" y="65532"/>
                  </a:cubicBezTo>
                  <a:cubicBezTo>
                    <a:pt x="46062" y="65150"/>
                    <a:pt x="46157" y="64801"/>
                    <a:pt x="46284" y="64420"/>
                  </a:cubicBezTo>
                  <a:cubicBezTo>
                    <a:pt x="48223" y="58539"/>
                    <a:pt x="54324" y="54946"/>
                    <a:pt x="60458" y="56059"/>
                  </a:cubicBezTo>
                  <a:lnTo>
                    <a:pt x="79939" y="59619"/>
                  </a:lnTo>
                  <a:cubicBezTo>
                    <a:pt x="81846" y="59969"/>
                    <a:pt x="83530" y="61113"/>
                    <a:pt x="84547" y="62766"/>
                  </a:cubicBezTo>
                  <a:cubicBezTo>
                    <a:pt x="85564" y="64420"/>
                    <a:pt x="85850" y="66454"/>
                    <a:pt x="85310" y="68329"/>
                  </a:cubicBezTo>
                  <a:lnTo>
                    <a:pt x="85310" y="68329"/>
                  </a:lnTo>
                  <a:cubicBezTo>
                    <a:pt x="83943" y="73003"/>
                    <a:pt x="82735" y="77580"/>
                    <a:pt x="81750" y="81903"/>
                  </a:cubicBezTo>
                  <a:cubicBezTo>
                    <a:pt x="80670" y="86607"/>
                    <a:pt x="76888" y="90327"/>
                    <a:pt x="72153" y="91344"/>
                  </a:cubicBezTo>
                  <a:cubicBezTo>
                    <a:pt x="71326" y="91534"/>
                    <a:pt x="70405" y="91630"/>
                    <a:pt x="69515" y="91630"/>
                  </a:cubicBezTo>
                  <a:close/>
                  <a:moveTo>
                    <a:pt x="58265" y="58189"/>
                  </a:moveTo>
                  <a:cubicBezTo>
                    <a:pt x="53911" y="58189"/>
                    <a:pt x="49939" y="60954"/>
                    <a:pt x="48509" y="65182"/>
                  </a:cubicBezTo>
                  <a:cubicBezTo>
                    <a:pt x="48413" y="65468"/>
                    <a:pt x="48318" y="65755"/>
                    <a:pt x="48254" y="66072"/>
                  </a:cubicBezTo>
                  <a:cubicBezTo>
                    <a:pt x="47142" y="70777"/>
                    <a:pt x="46252" y="75322"/>
                    <a:pt x="45521" y="79583"/>
                  </a:cubicBezTo>
                  <a:cubicBezTo>
                    <a:pt x="45140" y="81903"/>
                    <a:pt x="46570" y="84129"/>
                    <a:pt x="48826" y="84732"/>
                  </a:cubicBezTo>
                  <a:cubicBezTo>
                    <a:pt x="54960" y="86354"/>
                    <a:pt x="61157" y="87815"/>
                    <a:pt x="67354" y="89119"/>
                  </a:cubicBezTo>
                  <a:cubicBezTo>
                    <a:pt x="68784" y="89405"/>
                    <a:pt x="70246" y="89405"/>
                    <a:pt x="71676" y="89087"/>
                  </a:cubicBezTo>
                  <a:cubicBezTo>
                    <a:pt x="75553" y="88261"/>
                    <a:pt x="78636" y="85241"/>
                    <a:pt x="79494" y="81394"/>
                  </a:cubicBezTo>
                  <a:cubicBezTo>
                    <a:pt x="80543" y="76785"/>
                    <a:pt x="81750" y="72208"/>
                    <a:pt x="83085" y="67693"/>
                  </a:cubicBezTo>
                  <a:cubicBezTo>
                    <a:pt x="83435" y="66454"/>
                    <a:pt x="83276" y="65119"/>
                    <a:pt x="82576" y="64006"/>
                  </a:cubicBezTo>
                  <a:cubicBezTo>
                    <a:pt x="81909" y="62894"/>
                    <a:pt x="80797" y="62130"/>
                    <a:pt x="79526" y="61908"/>
                  </a:cubicBezTo>
                  <a:lnTo>
                    <a:pt x="60045" y="58348"/>
                  </a:lnTo>
                  <a:cubicBezTo>
                    <a:pt x="59473" y="58252"/>
                    <a:pt x="58869" y="58189"/>
                    <a:pt x="58265" y="58189"/>
                  </a:cubicBezTo>
                  <a:lnTo>
                    <a:pt x="58265" y="58189"/>
                  </a:lnTo>
                  <a:close/>
                  <a:moveTo>
                    <a:pt x="84229" y="68011"/>
                  </a:moveTo>
                  <a:lnTo>
                    <a:pt x="84229" y="68011"/>
                  </a:lnTo>
                  <a:lnTo>
                    <a:pt x="84229" y="68011"/>
                  </a:lnTo>
                  <a:close/>
                  <a:moveTo>
                    <a:pt x="25087" y="79360"/>
                  </a:moveTo>
                  <a:cubicBezTo>
                    <a:pt x="24960" y="79360"/>
                    <a:pt x="24833" y="79360"/>
                    <a:pt x="24674" y="79360"/>
                  </a:cubicBezTo>
                  <a:cubicBezTo>
                    <a:pt x="24642" y="79360"/>
                    <a:pt x="24642" y="79360"/>
                    <a:pt x="24610" y="79360"/>
                  </a:cubicBezTo>
                  <a:cubicBezTo>
                    <a:pt x="23657" y="79296"/>
                    <a:pt x="22735" y="79106"/>
                    <a:pt x="21845" y="78788"/>
                  </a:cubicBezTo>
                  <a:cubicBezTo>
                    <a:pt x="20097" y="78152"/>
                    <a:pt x="18381" y="77516"/>
                    <a:pt x="16665" y="76881"/>
                  </a:cubicBezTo>
                  <a:cubicBezTo>
                    <a:pt x="11517" y="74910"/>
                    <a:pt x="6591" y="72875"/>
                    <a:pt x="2015" y="70808"/>
                  </a:cubicBezTo>
                  <a:cubicBezTo>
                    <a:pt x="-877" y="69506"/>
                    <a:pt x="-2530" y="66262"/>
                    <a:pt x="-1862" y="63116"/>
                  </a:cubicBezTo>
                  <a:cubicBezTo>
                    <a:pt x="-1417" y="61082"/>
                    <a:pt x="-972" y="59016"/>
                    <a:pt x="-464" y="56980"/>
                  </a:cubicBezTo>
                  <a:cubicBezTo>
                    <a:pt x="76" y="54660"/>
                    <a:pt x="1284" y="52562"/>
                    <a:pt x="3000" y="50910"/>
                  </a:cubicBezTo>
                  <a:cubicBezTo>
                    <a:pt x="5924" y="48080"/>
                    <a:pt x="10023" y="46808"/>
                    <a:pt x="14059" y="47540"/>
                  </a:cubicBezTo>
                  <a:cubicBezTo>
                    <a:pt x="23339" y="49225"/>
                    <a:pt x="26898" y="49891"/>
                    <a:pt x="28106" y="50115"/>
                  </a:cubicBezTo>
                  <a:cubicBezTo>
                    <a:pt x="28138" y="50115"/>
                    <a:pt x="28201" y="50115"/>
                    <a:pt x="28233" y="50146"/>
                  </a:cubicBezTo>
                  <a:lnTo>
                    <a:pt x="28265" y="50146"/>
                  </a:lnTo>
                  <a:cubicBezTo>
                    <a:pt x="28297" y="50146"/>
                    <a:pt x="28328" y="50146"/>
                    <a:pt x="28360" y="50146"/>
                  </a:cubicBezTo>
                  <a:cubicBezTo>
                    <a:pt x="28392" y="50146"/>
                    <a:pt x="28424" y="50146"/>
                    <a:pt x="28456" y="50178"/>
                  </a:cubicBezTo>
                  <a:cubicBezTo>
                    <a:pt x="28487" y="50178"/>
                    <a:pt x="28519" y="50178"/>
                    <a:pt x="28551" y="50209"/>
                  </a:cubicBezTo>
                  <a:lnTo>
                    <a:pt x="28583" y="50209"/>
                  </a:lnTo>
                  <a:lnTo>
                    <a:pt x="28964" y="50274"/>
                  </a:lnTo>
                  <a:cubicBezTo>
                    <a:pt x="29536" y="50368"/>
                    <a:pt x="30458" y="50559"/>
                    <a:pt x="31920" y="50814"/>
                  </a:cubicBezTo>
                  <a:cubicBezTo>
                    <a:pt x="33795" y="51163"/>
                    <a:pt x="35415" y="52244"/>
                    <a:pt x="36464" y="53834"/>
                  </a:cubicBezTo>
                  <a:cubicBezTo>
                    <a:pt x="37513" y="55423"/>
                    <a:pt x="37831" y="57362"/>
                    <a:pt x="37354" y="59206"/>
                  </a:cubicBezTo>
                  <a:cubicBezTo>
                    <a:pt x="36337" y="63243"/>
                    <a:pt x="35479" y="67312"/>
                    <a:pt x="34684" y="71413"/>
                  </a:cubicBezTo>
                  <a:cubicBezTo>
                    <a:pt x="33922" y="75513"/>
                    <a:pt x="30585" y="78692"/>
                    <a:pt x="26422" y="79232"/>
                  </a:cubicBezTo>
                  <a:lnTo>
                    <a:pt x="25850" y="79296"/>
                  </a:lnTo>
                  <a:cubicBezTo>
                    <a:pt x="25818" y="79296"/>
                    <a:pt x="25786" y="79296"/>
                    <a:pt x="25754" y="79296"/>
                  </a:cubicBezTo>
                  <a:cubicBezTo>
                    <a:pt x="25564" y="79360"/>
                    <a:pt x="25309" y="79360"/>
                    <a:pt x="25087" y="79360"/>
                  </a:cubicBezTo>
                  <a:close/>
                  <a:moveTo>
                    <a:pt x="24706" y="77040"/>
                  </a:moveTo>
                  <a:lnTo>
                    <a:pt x="24769" y="77040"/>
                  </a:lnTo>
                  <a:cubicBezTo>
                    <a:pt x="25023" y="77040"/>
                    <a:pt x="25341" y="77040"/>
                    <a:pt x="25691" y="77007"/>
                  </a:cubicBezTo>
                  <a:cubicBezTo>
                    <a:pt x="25723" y="77007"/>
                    <a:pt x="25754" y="77007"/>
                    <a:pt x="25786" y="77007"/>
                  </a:cubicBezTo>
                  <a:lnTo>
                    <a:pt x="26231" y="76976"/>
                  </a:lnTo>
                  <a:cubicBezTo>
                    <a:pt x="29345" y="76563"/>
                    <a:pt x="31856" y="74146"/>
                    <a:pt x="32460" y="71000"/>
                  </a:cubicBezTo>
                  <a:cubicBezTo>
                    <a:pt x="33254" y="66867"/>
                    <a:pt x="34144" y="62766"/>
                    <a:pt x="35161" y="58666"/>
                  </a:cubicBezTo>
                  <a:lnTo>
                    <a:pt x="35161" y="58666"/>
                  </a:lnTo>
                  <a:cubicBezTo>
                    <a:pt x="35479" y="57457"/>
                    <a:pt x="35256" y="56155"/>
                    <a:pt x="34557" y="55105"/>
                  </a:cubicBezTo>
                  <a:cubicBezTo>
                    <a:pt x="33890" y="54056"/>
                    <a:pt x="32778" y="53325"/>
                    <a:pt x="31538" y="53103"/>
                  </a:cubicBezTo>
                  <a:cubicBezTo>
                    <a:pt x="30553" y="52911"/>
                    <a:pt x="29568" y="52752"/>
                    <a:pt x="28583" y="52562"/>
                  </a:cubicBezTo>
                  <a:lnTo>
                    <a:pt x="28201" y="52499"/>
                  </a:lnTo>
                  <a:cubicBezTo>
                    <a:pt x="28170" y="52499"/>
                    <a:pt x="28170" y="52499"/>
                    <a:pt x="28138" y="52499"/>
                  </a:cubicBezTo>
                  <a:cubicBezTo>
                    <a:pt x="28106" y="52499"/>
                    <a:pt x="28074" y="52499"/>
                    <a:pt x="28042" y="52467"/>
                  </a:cubicBezTo>
                  <a:cubicBezTo>
                    <a:pt x="28011" y="52467"/>
                    <a:pt x="27979" y="52467"/>
                    <a:pt x="27947" y="52434"/>
                  </a:cubicBezTo>
                  <a:lnTo>
                    <a:pt x="27915" y="52434"/>
                  </a:lnTo>
                  <a:cubicBezTo>
                    <a:pt x="27883" y="52434"/>
                    <a:pt x="27852" y="52434"/>
                    <a:pt x="27788" y="52403"/>
                  </a:cubicBezTo>
                  <a:lnTo>
                    <a:pt x="27756" y="52403"/>
                  </a:lnTo>
                  <a:lnTo>
                    <a:pt x="27693" y="52403"/>
                  </a:lnTo>
                  <a:cubicBezTo>
                    <a:pt x="26517" y="52181"/>
                    <a:pt x="22989" y="51545"/>
                    <a:pt x="13646" y="49828"/>
                  </a:cubicBezTo>
                  <a:cubicBezTo>
                    <a:pt x="10373" y="49225"/>
                    <a:pt x="7004" y="50242"/>
                    <a:pt x="4621" y="52562"/>
                  </a:cubicBezTo>
                  <a:cubicBezTo>
                    <a:pt x="3222" y="53897"/>
                    <a:pt x="2237" y="55613"/>
                    <a:pt x="1792" y="57490"/>
                  </a:cubicBezTo>
                  <a:cubicBezTo>
                    <a:pt x="1316" y="59524"/>
                    <a:pt x="871" y="61559"/>
                    <a:pt x="426" y="63560"/>
                  </a:cubicBezTo>
                  <a:cubicBezTo>
                    <a:pt x="-19" y="65627"/>
                    <a:pt x="1061" y="67789"/>
                    <a:pt x="3000" y="68647"/>
                  </a:cubicBezTo>
                  <a:cubicBezTo>
                    <a:pt x="7513" y="70713"/>
                    <a:pt x="12407" y="72716"/>
                    <a:pt x="17523" y="74655"/>
                  </a:cubicBezTo>
                  <a:cubicBezTo>
                    <a:pt x="19239" y="75291"/>
                    <a:pt x="20956" y="75927"/>
                    <a:pt x="22672" y="76563"/>
                  </a:cubicBezTo>
                  <a:cubicBezTo>
                    <a:pt x="23307" y="76881"/>
                    <a:pt x="24006" y="77007"/>
                    <a:pt x="24706" y="77040"/>
                  </a:cubicBezTo>
                  <a:cubicBezTo>
                    <a:pt x="24706" y="77040"/>
                    <a:pt x="24706" y="77040"/>
                    <a:pt x="24706" y="77040"/>
                  </a:cubicBezTo>
                  <a:close/>
                  <a:moveTo>
                    <a:pt x="28456" y="50209"/>
                  </a:moveTo>
                  <a:lnTo>
                    <a:pt x="28456" y="50209"/>
                  </a:lnTo>
                  <a:cubicBezTo>
                    <a:pt x="28487" y="50209"/>
                    <a:pt x="28456" y="50209"/>
                    <a:pt x="28456" y="50209"/>
                  </a:cubicBezTo>
                  <a:cubicBezTo>
                    <a:pt x="28456" y="50209"/>
                    <a:pt x="28456" y="50209"/>
                    <a:pt x="28456" y="50209"/>
                  </a:cubicBezTo>
                  <a:close/>
                  <a:moveTo>
                    <a:pt x="135363" y="52212"/>
                  </a:moveTo>
                  <a:cubicBezTo>
                    <a:pt x="134632" y="52212"/>
                    <a:pt x="133933" y="52149"/>
                    <a:pt x="133202" y="52022"/>
                  </a:cubicBezTo>
                  <a:lnTo>
                    <a:pt x="111591" y="48239"/>
                  </a:lnTo>
                  <a:cubicBezTo>
                    <a:pt x="109367" y="47857"/>
                    <a:pt x="107619" y="46649"/>
                    <a:pt x="106634" y="44870"/>
                  </a:cubicBezTo>
                  <a:cubicBezTo>
                    <a:pt x="105649" y="43089"/>
                    <a:pt x="105585" y="40927"/>
                    <a:pt x="106443" y="38861"/>
                  </a:cubicBezTo>
                  <a:cubicBezTo>
                    <a:pt x="108382" y="34221"/>
                    <a:pt x="110384" y="29579"/>
                    <a:pt x="112449" y="25002"/>
                  </a:cubicBezTo>
                  <a:cubicBezTo>
                    <a:pt x="114801" y="19851"/>
                    <a:pt x="120331" y="16896"/>
                    <a:pt x="125892" y="17785"/>
                  </a:cubicBezTo>
                  <a:lnTo>
                    <a:pt x="148202" y="21377"/>
                  </a:lnTo>
                  <a:cubicBezTo>
                    <a:pt x="150585" y="21759"/>
                    <a:pt x="152460" y="22999"/>
                    <a:pt x="153414" y="24906"/>
                  </a:cubicBezTo>
                  <a:cubicBezTo>
                    <a:pt x="154399" y="26781"/>
                    <a:pt x="154335" y="29007"/>
                    <a:pt x="153255" y="31201"/>
                  </a:cubicBezTo>
                  <a:cubicBezTo>
                    <a:pt x="151030" y="35682"/>
                    <a:pt x="148901" y="40228"/>
                    <a:pt x="146835" y="44774"/>
                  </a:cubicBezTo>
                  <a:cubicBezTo>
                    <a:pt x="144801" y="49288"/>
                    <a:pt x="140289" y="52212"/>
                    <a:pt x="135363" y="52212"/>
                  </a:cubicBezTo>
                  <a:close/>
                  <a:moveTo>
                    <a:pt x="114515" y="25956"/>
                  </a:moveTo>
                  <a:cubicBezTo>
                    <a:pt x="112449" y="30500"/>
                    <a:pt x="110447" y="35110"/>
                    <a:pt x="108541" y="39719"/>
                  </a:cubicBezTo>
                  <a:cubicBezTo>
                    <a:pt x="107937" y="41150"/>
                    <a:pt x="107968" y="42580"/>
                    <a:pt x="108636" y="43725"/>
                  </a:cubicBezTo>
                  <a:cubicBezTo>
                    <a:pt x="109303" y="44870"/>
                    <a:pt x="110479" y="45664"/>
                    <a:pt x="111973" y="45950"/>
                  </a:cubicBezTo>
                  <a:lnTo>
                    <a:pt x="133583" y="49732"/>
                  </a:lnTo>
                  <a:cubicBezTo>
                    <a:pt x="138191" y="50527"/>
                    <a:pt x="142767" y="48112"/>
                    <a:pt x="144706" y="43821"/>
                  </a:cubicBezTo>
                  <a:cubicBezTo>
                    <a:pt x="146772" y="39242"/>
                    <a:pt x="148933" y="34697"/>
                    <a:pt x="151157" y="30182"/>
                  </a:cubicBezTo>
                  <a:cubicBezTo>
                    <a:pt x="151888" y="28689"/>
                    <a:pt x="151952" y="27195"/>
                    <a:pt x="151348" y="25956"/>
                  </a:cubicBezTo>
                  <a:cubicBezTo>
                    <a:pt x="150712" y="24747"/>
                    <a:pt x="149473" y="23920"/>
                    <a:pt x="147820" y="23666"/>
                  </a:cubicBezTo>
                  <a:lnTo>
                    <a:pt x="125511" y="20075"/>
                  </a:lnTo>
                  <a:cubicBezTo>
                    <a:pt x="120935" y="19343"/>
                    <a:pt x="116422" y="21759"/>
                    <a:pt x="114515" y="25956"/>
                  </a:cubicBezTo>
                  <a:close/>
                  <a:moveTo>
                    <a:pt x="35701" y="34792"/>
                  </a:moveTo>
                  <a:cubicBezTo>
                    <a:pt x="34970" y="34792"/>
                    <a:pt x="34239" y="34728"/>
                    <a:pt x="33509" y="34602"/>
                  </a:cubicBezTo>
                  <a:lnTo>
                    <a:pt x="15045" y="31360"/>
                  </a:lnTo>
                  <a:cubicBezTo>
                    <a:pt x="12947" y="30977"/>
                    <a:pt x="11231" y="29834"/>
                    <a:pt x="10246" y="28148"/>
                  </a:cubicBezTo>
                  <a:cubicBezTo>
                    <a:pt x="9229" y="26432"/>
                    <a:pt x="9070" y="24366"/>
                    <a:pt x="9769" y="22363"/>
                  </a:cubicBezTo>
                  <a:cubicBezTo>
                    <a:pt x="11199" y="18198"/>
                    <a:pt x="12693" y="14066"/>
                    <a:pt x="14250" y="9933"/>
                  </a:cubicBezTo>
                  <a:cubicBezTo>
                    <a:pt x="16348" y="4370"/>
                    <a:pt x="22131" y="1002"/>
                    <a:pt x="28011" y="1955"/>
                  </a:cubicBezTo>
                  <a:lnTo>
                    <a:pt x="46920" y="5006"/>
                  </a:lnTo>
                  <a:cubicBezTo>
                    <a:pt x="47651" y="5134"/>
                    <a:pt x="48381" y="5356"/>
                    <a:pt x="49049" y="5674"/>
                  </a:cubicBezTo>
                  <a:cubicBezTo>
                    <a:pt x="52322" y="7231"/>
                    <a:pt x="53625" y="10791"/>
                    <a:pt x="52195" y="14353"/>
                  </a:cubicBezTo>
                  <a:lnTo>
                    <a:pt x="52195" y="14353"/>
                  </a:lnTo>
                  <a:cubicBezTo>
                    <a:pt x="50574" y="18390"/>
                    <a:pt x="49017" y="22459"/>
                    <a:pt x="47523" y="26527"/>
                  </a:cubicBezTo>
                  <a:cubicBezTo>
                    <a:pt x="45680" y="31519"/>
                    <a:pt x="40977" y="34792"/>
                    <a:pt x="35701" y="34792"/>
                  </a:cubicBezTo>
                  <a:close/>
                  <a:moveTo>
                    <a:pt x="26009" y="4116"/>
                  </a:moveTo>
                  <a:cubicBezTo>
                    <a:pt x="21814" y="4116"/>
                    <a:pt x="17905" y="6724"/>
                    <a:pt x="16411" y="10760"/>
                  </a:cubicBezTo>
                  <a:cubicBezTo>
                    <a:pt x="14854" y="14861"/>
                    <a:pt x="13392" y="18993"/>
                    <a:pt x="11962" y="23126"/>
                  </a:cubicBezTo>
                  <a:cubicBezTo>
                    <a:pt x="11485" y="24493"/>
                    <a:pt x="11581" y="25860"/>
                    <a:pt x="12248" y="27004"/>
                  </a:cubicBezTo>
                  <a:cubicBezTo>
                    <a:pt x="12915" y="28116"/>
                    <a:pt x="14059" y="28880"/>
                    <a:pt x="15458" y="29134"/>
                  </a:cubicBezTo>
                  <a:lnTo>
                    <a:pt x="33922" y="32377"/>
                  </a:lnTo>
                  <a:cubicBezTo>
                    <a:pt x="38816" y="33235"/>
                    <a:pt x="43614" y="30469"/>
                    <a:pt x="45331" y="25797"/>
                  </a:cubicBezTo>
                  <a:cubicBezTo>
                    <a:pt x="46824" y="21695"/>
                    <a:pt x="48413" y="17595"/>
                    <a:pt x="50034" y="13558"/>
                  </a:cubicBezTo>
                  <a:cubicBezTo>
                    <a:pt x="50987" y="11142"/>
                    <a:pt x="50193" y="8853"/>
                    <a:pt x="48032" y="7804"/>
                  </a:cubicBezTo>
                  <a:cubicBezTo>
                    <a:pt x="47555" y="7582"/>
                    <a:pt x="47047" y="7423"/>
                    <a:pt x="46538" y="7327"/>
                  </a:cubicBezTo>
                  <a:lnTo>
                    <a:pt x="27629" y="4275"/>
                  </a:lnTo>
                  <a:cubicBezTo>
                    <a:pt x="27089" y="4180"/>
                    <a:pt x="26549" y="4116"/>
                    <a:pt x="26009" y="4116"/>
                  </a:cubicBezTo>
                  <a:close/>
                  <a:moveTo>
                    <a:pt x="51115" y="13939"/>
                  </a:moveTo>
                  <a:lnTo>
                    <a:pt x="51115" y="13939"/>
                  </a:lnTo>
                  <a:lnTo>
                    <a:pt x="51115" y="13939"/>
                  </a:lnTo>
                  <a:close/>
                  <a:moveTo>
                    <a:pt x="85214" y="43439"/>
                  </a:moveTo>
                  <a:cubicBezTo>
                    <a:pt x="84515" y="43439"/>
                    <a:pt x="83784" y="43375"/>
                    <a:pt x="83085" y="43248"/>
                  </a:cubicBezTo>
                  <a:lnTo>
                    <a:pt x="81369" y="42962"/>
                  </a:lnTo>
                  <a:cubicBezTo>
                    <a:pt x="75680" y="41977"/>
                    <a:pt x="71898" y="41308"/>
                    <a:pt x="69483" y="40896"/>
                  </a:cubicBezTo>
                  <a:lnTo>
                    <a:pt x="69483" y="40896"/>
                  </a:lnTo>
                  <a:cubicBezTo>
                    <a:pt x="69451" y="40896"/>
                    <a:pt x="69388" y="40896"/>
                    <a:pt x="69356" y="40864"/>
                  </a:cubicBezTo>
                  <a:lnTo>
                    <a:pt x="69356" y="40864"/>
                  </a:lnTo>
                  <a:cubicBezTo>
                    <a:pt x="69324" y="40864"/>
                    <a:pt x="69293" y="40864"/>
                    <a:pt x="69293" y="40864"/>
                  </a:cubicBezTo>
                  <a:cubicBezTo>
                    <a:pt x="69261" y="40864"/>
                    <a:pt x="69229" y="40864"/>
                    <a:pt x="69197" y="40832"/>
                  </a:cubicBezTo>
                  <a:lnTo>
                    <a:pt x="69165" y="40832"/>
                  </a:lnTo>
                  <a:cubicBezTo>
                    <a:pt x="69165" y="40832"/>
                    <a:pt x="69134" y="40832"/>
                    <a:pt x="69134" y="40832"/>
                  </a:cubicBezTo>
                  <a:lnTo>
                    <a:pt x="69102" y="40832"/>
                  </a:lnTo>
                  <a:cubicBezTo>
                    <a:pt x="69038" y="40832"/>
                    <a:pt x="69007" y="40801"/>
                    <a:pt x="68943" y="40801"/>
                  </a:cubicBezTo>
                  <a:cubicBezTo>
                    <a:pt x="68879" y="40801"/>
                    <a:pt x="68816" y="40768"/>
                    <a:pt x="68752" y="40768"/>
                  </a:cubicBezTo>
                  <a:cubicBezTo>
                    <a:pt x="68720" y="40768"/>
                    <a:pt x="68689" y="40768"/>
                    <a:pt x="68657" y="40737"/>
                  </a:cubicBezTo>
                  <a:lnTo>
                    <a:pt x="68434" y="40705"/>
                  </a:lnTo>
                  <a:lnTo>
                    <a:pt x="68339" y="40673"/>
                  </a:lnTo>
                  <a:cubicBezTo>
                    <a:pt x="68276" y="40673"/>
                    <a:pt x="68212" y="40642"/>
                    <a:pt x="68149" y="40642"/>
                  </a:cubicBezTo>
                  <a:cubicBezTo>
                    <a:pt x="68117" y="40642"/>
                    <a:pt x="68117" y="40642"/>
                    <a:pt x="68085" y="40642"/>
                  </a:cubicBezTo>
                  <a:lnTo>
                    <a:pt x="68021" y="40642"/>
                  </a:lnTo>
                  <a:lnTo>
                    <a:pt x="67926" y="40642"/>
                  </a:lnTo>
                  <a:cubicBezTo>
                    <a:pt x="67894" y="40642"/>
                    <a:pt x="67831" y="40642"/>
                    <a:pt x="67799" y="40609"/>
                  </a:cubicBezTo>
                  <a:cubicBezTo>
                    <a:pt x="67767" y="40609"/>
                    <a:pt x="67735" y="40609"/>
                    <a:pt x="67704" y="40578"/>
                  </a:cubicBezTo>
                  <a:lnTo>
                    <a:pt x="67704" y="40578"/>
                  </a:lnTo>
                  <a:cubicBezTo>
                    <a:pt x="67672" y="40578"/>
                    <a:pt x="67672" y="40578"/>
                    <a:pt x="67640" y="40578"/>
                  </a:cubicBezTo>
                  <a:lnTo>
                    <a:pt x="67640" y="40578"/>
                  </a:lnTo>
                  <a:cubicBezTo>
                    <a:pt x="67576" y="40578"/>
                    <a:pt x="67545" y="40578"/>
                    <a:pt x="67481" y="40546"/>
                  </a:cubicBezTo>
                  <a:lnTo>
                    <a:pt x="67449" y="40546"/>
                  </a:lnTo>
                  <a:cubicBezTo>
                    <a:pt x="67418" y="40546"/>
                    <a:pt x="67354" y="40546"/>
                    <a:pt x="67322" y="40514"/>
                  </a:cubicBezTo>
                  <a:lnTo>
                    <a:pt x="67259" y="40514"/>
                  </a:lnTo>
                  <a:lnTo>
                    <a:pt x="67259" y="40514"/>
                  </a:lnTo>
                  <a:cubicBezTo>
                    <a:pt x="67227" y="40514"/>
                    <a:pt x="67227" y="40514"/>
                    <a:pt x="67195" y="40514"/>
                  </a:cubicBezTo>
                  <a:lnTo>
                    <a:pt x="67131" y="40514"/>
                  </a:lnTo>
                  <a:cubicBezTo>
                    <a:pt x="67100" y="40514"/>
                    <a:pt x="67068" y="40514"/>
                    <a:pt x="67004" y="40483"/>
                  </a:cubicBezTo>
                  <a:lnTo>
                    <a:pt x="66877" y="40450"/>
                  </a:lnTo>
                  <a:lnTo>
                    <a:pt x="66877" y="40450"/>
                  </a:lnTo>
                  <a:cubicBezTo>
                    <a:pt x="66814" y="40450"/>
                    <a:pt x="66750" y="40419"/>
                    <a:pt x="66718" y="40419"/>
                  </a:cubicBezTo>
                  <a:lnTo>
                    <a:pt x="66655" y="40419"/>
                  </a:lnTo>
                  <a:lnTo>
                    <a:pt x="66623" y="40419"/>
                  </a:lnTo>
                  <a:cubicBezTo>
                    <a:pt x="66591" y="40419"/>
                    <a:pt x="66560" y="40419"/>
                    <a:pt x="66528" y="40419"/>
                  </a:cubicBezTo>
                  <a:lnTo>
                    <a:pt x="66369" y="40387"/>
                  </a:lnTo>
                  <a:lnTo>
                    <a:pt x="66337" y="40387"/>
                  </a:lnTo>
                  <a:lnTo>
                    <a:pt x="66210" y="40355"/>
                  </a:lnTo>
                  <a:lnTo>
                    <a:pt x="66178" y="40355"/>
                  </a:lnTo>
                  <a:cubicBezTo>
                    <a:pt x="66115" y="40355"/>
                    <a:pt x="66051" y="40324"/>
                    <a:pt x="65987" y="40324"/>
                  </a:cubicBezTo>
                  <a:cubicBezTo>
                    <a:pt x="65956" y="40324"/>
                    <a:pt x="65892" y="40324"/>
                    <a:pt x="65860" y="40291"/>
                  </a:cubicBezTo>
                  <a:cubicBezTo>
                    <a:pt x="65829" y="40291"/>
                    <a:pt x="65797" y="40291"/>
                    <a:pt x="65765" y="40260"/>
                  </a:cubicBezTo>
                  <a:lnTo>
                    <a:pt x="65765" y="40260"/>
                  </a:lnTo>
                  <a:cubicBezTo>
                    <a:pt x="65733" y="40260"/>
                    <a:pt x="65701" y="40260"/>
                    <a:pt x="65670" y="40228"/>
                  </a:cubicBezTo>
                  <a:lnTo>
                    <a:pt x="65670" y="40228"/>
                  </a:lnTo>
                  <a:cubicBezTo>
                    <a:pt x="65638" y="40228"/>
                    <a:pt x="65606" y="40228"/>
                    <a:pt x="65574" y="40196"/>
                  </a:cubicBezTo>
                  <a:lnTo>
                    <a:pt x="65543" y="40196"/>
                  </a:lnTo>
                  <a:lnTo>
                    <a:pt x="61983" y="39560"/>
                  </a:lnTo>
                  <a:cubicBezTo>
                    <a:pt x="58901" y="39020"/>
                    <a:pt x="56676" y="36795"/>
                    <a:pt x="56295" y="33870"/>
                  </a:cubicBezTo>
                  <a:cubicBezTo>
                    <a:pt x="56136" y="32758"/>
                    <a:pt x="56295" y="31550"/>
                    <a:pt x="56708" y="30406"/>
                  </a:cubicBezTo>
                  <a:cubicBezTo>
                    <a:pt x="58329" y="25987"/>
                    <a:pt x="60045" y="21600"/>
                    <a:pt x="61793" y="17245"/>
                  </a:cubicBezTo>
                  <a:cubicBezTo>
                    <a:pt x="64017" y="11810"/>
                    <a:pt x="69610" y="8662"/>
                    <a:pt x="75426" y="9616"/>
                  </a:cubicBezTo>
                  <a:lnTo>
                    <a:pt x="79399" y="10251"/>
                  </a:lnTo>
                  <a:cubicBezTo>
                    <a:pt x="85310" y="11205"/>
                    <a:pt x="92110" y="12318"/>
                    <a:pt x="97163" y="13112"/>
                  </a:cubicBezTo>
                  <a:cubicBezTo>
                    <a:pt x="99483" y="13493"/>
                    <a:pt x="101295" y="14702"/>
                    <a:pt x="102280" y="16546"/>
                  </a:cubicBezTo>
                  <a:cubicBezTo>
                    <a:pt x="103265" y="18390"/>
                    <a:pt x="103297" y="20552"/>
                    <a:pt x="102343" y="22681"/>
                  </a:cubicBezTo>
                  <a:cubicBezTo>
                    <a:pt x="100437" y="26973"/>
                    <a:pt x="98593" y="31264"/>
                    <a:pt x="96846" y="35587"/>
                  </a:cubicBezTo>
                  <a:cubicBezTo>
                    <a:pt x="94939" y="40419"/>
                    <a:pt x="90235" y="43439"/>
                    <a:pt x="85214" y="43439"/>
                  </a:cubicBezTo>
                  <a:lnTo>
                    <a:pt x="85214" y="43439"/>
                  </a:lnTo>
                  <a:close/>
                  <a:moveTo>
                    <a:pt x="69865" y="38606"/>
                  </a:moveTo>
                  <a:cubicBezTo>
                    <a:pt x="72280" y="39020"/>
                    <a:pt x="76062" y="39688"/>
                    <a:pt x="81750" y="40673"/>
                  </a:cubicBezTo>
                  <a:lnTo>
                    <a:pt x="83466" y="40960"/>
                  </a:lnTo>
                  <a:cubicBezTo>
                    <a:pt x="88201" y="41785"/>
                    <a:pt x="92937" y="39179"/>
                    <a:pt x="94748" y="34761"/>
                  </a:cubicBezTo>
                  <a:cubicBezTo>
                    <a:pt x="96528" y="30406"/>
                    <a:pt x="98371" y="26082"/>
                    <a:pt x="100278" y="21791"/>
                  </a:cubicBezTo>
                  <a:lnTo>
                    <a:pt x="100278" y="21791"/>
                  </a:lnTo>
                  <a:cubicBezTo>
                    <a:pt x="100945" y="20328"/>
                    <a:pt x="100945" y="18866"/>
                    <a:pt x="100310" y="17691"/>
                  </a:cubicBezTo>
                  <a:cubicBezTo>
                    <a:pt x="99674" y="16513"/>
                    <a:pt x="98435" y="15719"/>
                    <a:pt x="96846" y="15465"/>
                  </a:cubicBezTo>
                  <a:cubicBezTo>
                    <a:pt x="91793" y="14638"/>
                    <a:pt x="84992" y="13558"/>
                    <a:pt x="79081" y="12604"/>
                  </a:cubicBezTo>
                  <a:lnTo>
                    <a:pt x="75108" y="11969"/>
                  </a:lnTo>
                  <a:cubicBezTo>
                    <a:pt x="70373" y="11205"/>
                    <a:pt x="65765" y="13748"/>
                    <a:pt x="63954" y="18198"/>
                  </a:cubicBezTo>
                  <a:cubicBezTo>
                    <a:pt x="62206" y="22522"/>
                    <a:pt x="60490" y="26877"/>
                    <a:pt x="58869" y="31264"/>
                  </a:cubicBezTo>
                  <a:cubicBezTo>
                    <a:pt x="58583" y="32059"/>
                    <a:pt x="58487" y="32853"/>
                    <a:pt x="58583" y="33616"/>
                  </a:cubicBezTo>
                  <a:cubicBezTo>
                    <a:pt x="58837" y="35555"/>
                    <a:pt x="60299" y="36954"/>
                    <a:pt x="62365" y="37335"/>
                  </a:cubicBezTo>
                  <a:lnTo>
                    <a:pt x="65987" y="37971"/>
                  </a:lnTo>
                  <a:lnTo>
                    <a:pt x="65987" y="37971"/>
                  </a:lnTo>
                  <a:lnTo>
                    <a:pt x="66019" y="37971"/>
                  </a:lnTo>
                  <a:cubicBezTo>
                    <a:pt x="66051" y="37971"/>
                    <a:pt x="66083" y="37971"/>
                    <a:pt x="66115" y="38003"/>
                  </a:cubicBezTo>
                  <a:lnTo>
                    <a:pt x="66146" y="38003"/>
                  </a:lnTo>
                  <a:lnTo>
                    <a:pt x="66115" y="38003"/>
                  </a:lnTo>
                  <a:lnTo>
                    <a:pt x="66115" y="38003"/>
                  </a:lnTo>
                  <a:lnTo>
                    <a:pt x="66146" y="38003"/>
                  </a:lnTo>
                  <a:cubicBezTo>
                    <a:pt x="66146" y="38003"/>
                    <a:pt x="66146" y="38003"/>
                    <a:pt x="66146" y="38003"/>
                  </a:cubicBezTo>
                  <a:lnTo>
                    <a:pt x="66146" y="38003"/>
                  </a:lnTo>
                  <a:lnTo>
                    <a:pt x="66146" y="38003"/>
                  </a:lnTo>
                  <a:lnTo>
                    <a:pt x="66146" y="38003"/>
                  </a:lnTo>
                  <a:cubicBezTo>
                    <a:pt x="66273" y="38003"/>
                    <a:pt x="66401" y="38035"/>
                    <a:pt x="66528" y="38066"/>
                  </a:cubicBezTo>
                  <a:lnTo>
                    <a:pt x="66591" y="38066"/>
                  </a:lnTo>
                  <a:lnTo>
                    <a:pt x="66623" y="38066"/>
                  </a:lnTo>
                  <a:cubicBezTo>
                    <a:pt x="66655" y="38066"/>
                    <a:pt x="66687" y="38066"/>
                    <a:pt x="66750" y="38099"/>
                  </a:cubicBezTo>
                  <a:lnTo>
                    <a:pt x="66782" y="38099"/>
                  </a:lnTo>
                  <a:lnTo>
                    <a:pt x="66782" y="38099"/>
                  </a:lnTo>
                  <a:lnTo>
                    <a:pt x="67036" y="38130"/>
                  </a:lnTo>
                  <a:lnTo>
                    <a:pt x="67100" y="38130"/>
                  </a:lnTo>
                  <a:cubicBezTo>
                    <a:pt x="67131" y="38130"/>
                    <a:pt x="67163" y="38130"/>
                    <a:pt x="67195" y="38162"/>
                  </a:cubicBezTo>
                  <a:lnTo>
                    <a:pt x="67354" y="38194"/>
                  </a:lnTo>
                  <a:lnTo>
                    <a:pt x="67354" y="38194"/>
                  </a:lnTo>
                  <a:lnTo>
                    <a:pt x="67386" y="38194"/>
                  </a:lnTo>
                  <a:lnTo>
                    <a:pt x="67386" y="38194"/>
                  </a:lnTo>
                  <a:lnTo>
                    <a:pt x="67418" y="38194"/>
                  </a:lnTo>
                  <a:cubicBezTo>
                    <a:pt x="67481" y="38194"/>
                    <a:pt x="67545" y="38225"/>
                    <a:pt x="67608" y="38225"/>
                  </a:cubicBezTo>
                  <a:cubicBezTo>
                    <a:pt x="67640" y="38225"/>
                    <a:pt x="67672" y="38225"/>
                    <a:pt x="67704" y="38225"/>
                  </a:cubicBezTo>
                  <a:lnTo>
                    <a:pt x="67799" y="38225"/>
                  </a:lnTo>
                  <a:cubicBezTo>
                    <a:pt x="67799" y="38225"/>
                    <a:pt x="67831" y="38225"/>
                    <a:pt x="67831" y="38225"/>
                  </a:cubicBezTo>
                  <a:cubicBezTo>
                    <a:pt x="67894" y="38225"/>
                    <a:pt x="67926" y="38225"/>
                    <a:pt x="67990" y="38258"/>
                  </a:cubicBezTo>
                  <a:lnTo>
                    <a:pt x="67990" y="38258"/>
                  </a:lnTo>
                  <a:cubicBezTo>
                    <a:pt x="68085" y="38258"/>
                    <a:pt x="68180" y="38289"/>
                    <a:pt x="68244" y="38289"/>
                  </a:cubicBezTo>
                  <a:lnTo>
                    <a:pt x="68307" y="38289"/>
                  </a:lnTo>
                  <a:cubicBezTo>
                    <a:pt x="68339" y="38289"/>
                    <a:pt x="68403" y="38289"/>
                    <a:pt x="68434" y="38321"/>
                  </a:cubicBezTo>
                  <a:cubicBezTo>
                    <a:pt x="68466" y="38321"/>
                    <a:pt x="68530" y="38321"/>
                    <a:pt x="68562" y="38353"/>
                  </a:cubicBezTo>
                  <a:lnTo>
                    <a:pt x="68593" y="38353"/>
                  </a:lnTo>
                  <a:lnTo>
                    <a:pt x="68689" y="38384"/>
                  </a:lnTo>
                  <a:lnTo>
                    <a:pt x="68911" y="38416"/>
                  </a:lnTo>
                  <a:cubicBezTo>
                    <a:pt x="68943" y="38416"/>
                    <a:pt x="69007" y="38416"/>
                    <a:pt x="69038" y="38447"/>
                  </a:cubicBezTo>
                  <a:lnTo>
                    <a:pt x="69165" y="38480"/>
                  </a:lnTo>
                  <a:lnTo>
                    <a:pt x="69261" y="38512"/>
                  </a:lnTo>
                  <a:lnTo>
                    <a:pt x="69293" y="38512"/>
                  </a:lnTo>
                  <a:lnTo>
                    <a:pt x="69420" y="38543"/>
                  </a:lnTo>
                  <a:lnTo>
                    <a:pt x="69420" y="38543"/>
                  </a:lnTo>
                  <a:cubicBezTo>
                    <a:pt x="69451" y="38543"/>
                    <a:pt x="69483" y="38543"/>
                    <a:pt x="69515" y="38575"/>
                  </a:cubicBezTo>
                  <a:lnTo>
                    <a:pt x="69547" y="38575"/>
                  </a:lnTo>
                  <a:lnTo>
                    <a:pt x="69547" y="38575"/>
                  </a:lnTo>
                  <a:cubicBezTo>
                    <a:pt x="69737" y="38606"/>
                    <a:pt x="69801" y="38606"/>
                    <a:pt x="69865" y="38606"/>
                  </a:cubicBezTo>
                  <a:cubicBezTo>
                    <a:pt x="69865" y="38606"/>
                    <a:pt x="69865" y="38606"/>
                    <a:pt x="69865" y="38606"/>
                  </a:cubicBezTo>
                  <a:close/>
                  <a:moveTo>
                    <a:pt x="67418" y="40514"/>
                  </a:moveTo>
                  <a:lnTo>
                    <a:pt x="67418" y="40514"/>
                  </a:lnTo>
                  <a:cubicBezTo>
                    <a:pt x="67418" y="40514"/>
                    <a:pt x="67418" y="40514"/>
                    <a:pt x="67418" y="40514"/>
                  </a:cubicBezTo>
                  <a:close/>
                  <a:moveTo>
                    <a:pt x="106697" y="-2146"/>
                  </a:moveTo>
                  <a:cubicBezTo>
                    <a:pt x="106062" y="-2146"/>
                    <a:pt x="105426" y="-2177"/>
                    <a:pt x="104790" y="-2305"/>
                  </a:cubicBezTo>
                  <a:cubicBezTo>
                    <a:pt x="103964" y="-2432"/>
                    <a:pt x="102661" y="-2623"/>
                    <a:pt x="100500" y="-2972"/>
                  </a:cubicBezTo>
                  <a:lnTo>
                    <a:pt x="81877" y="-5833"/>
                  </a:lnTo>
                  <a:cubicBezTo>
                    <a:pt x="79430" y="-6215"/>
                    <a:pt x="77555" y="-7455"/>
                    <a:pt x="76602" y="-9330"/>
                  </a:cubicBezTo>
                  <a:cubicBezTo>
                    <a:pt x="75617" y="-11206"/>
                    <a:pt x="75680" y="-13462"/>
                    <a:pt x="76761" y="-15687"/>
                  </a:cubicBezTo>
                  <a:cubicBezTo>
                    <a:pt x="78954" y="-20170"/>
                    <a:pt x="81242" y="-24588"/>
                    <a:pt x="83562" y="-29008"/>
                  </a:cubicBezTo>
                  <a:cubicBezTo>
                    <a:pt x="86040" y="-33713"/>
                    <a:pt x="91221" y="-36382"/>
                    <a:pt x="96464" y="-35620"/>
                  </a:cubicBezTo>
                  <a:lnTo>
                    <a:pt x="120045" y="-32313"/>
                  </a:lnTo>
                  <a:cubicBezTo>
                    <a:pt x="122619" y="-31964"/>
                    <a:pt x="124589" y="-30660"/>
                    <a:pt x="125574" y="-28721"/>
                  </a:cubicBezTo>
                  <a:cubicBezTo>
                    <a:pt x="126528" y="-26782"/>
                    <a:pt x="126369" y="-24429"/>
                    <a:pt x="125098" y="-22173"/>
                  </a:cubicBezTo>
                  <a:cubicBezTo>
                    <a:pt x="122619" y="-17754"/>
                    <a:pt x="120204" y="-13336"/>
                    <a:pt x="117852" y="-8853"/>
                  </a:cubicBezTo>
                  <a:cubicBezTo>
                    <a:pt x="115596" y="-4689"/>
                    <a:pt x="111274" y="-2146"/>
                    <a:pt x="106697" y="-2146"/>
                  </a:cubicBezTo>
                  <a:lnTo>
                    <a:pt x="106697" y="-2146"/>
                  </a:lnTo>
                  <a:close/>
                  <a:moveTo>
                    <a:pt x="94685" y="-33426"/>
                  </a:moveTo>
                  <a:cubicBezTo>
                    <a:pt x="90871" y="-33426"/>
                    <a:pt x="87343" y="-31296"/>
                    <a:pt x="85564" y="-27926"/>
                  </a:cubicBezTo>
                  <a:cubicBezTo>
                    <a:pt x="83244" y="-23540"/>
                    <a:pt x="80987" y="-19121"/>
                    <a:pt x="78795" y="-14670"/>
                  </a:cubicBezTo>
                  <a:cubicBezTo>
                    <a:pt x="78032" y="-13144"/>
                    <a:pt x="77968" y="-11619"/>
                    <a:pt x="78604" y="-10411"/>
                  </a:cubicBezTo>
                  <a:cubicBezTo>
                    <a:pt x="79240" y="-9203"/>
                    <a:pt x="80511" y="-8376"/>
                    <a:pt x="82195" y="-8123"/>
                  </a:cubicBezTo>
                  <a:lnTo>
                    <a:pt x="100818" y="-5262"/>
                  </a:lnTo>
                  <a:cubicBezTo>
                    <a:pt x="102979" y="-4944"/>
                    <a:pt x="104282" y="-4720"/>
                    <a:pt x="105108" y="-4594"/>
                  </a:cubicBezTo>
                  <a:cubicBezTo>
                    <a:pt x="109430" y="-3926"/>
                    <a:pt x="113689" y="-6056"/>
                    <a:pt x="115723" y="-9902"/>
                  </a:cubicBezTo>
                  <a:cubicBezTo>
                    <a:pt x="118106" y="-14385"/>
                    <a:pt x="120521" y="-18835"/>
                    <a:pt x="123000" y="-23253"/>
                  </a:cubicBezTo>
                  <a:cubicBezTo>
                    <a:pt x="123890" y="-24843"/>
                    <a:pt x="124049" y="-26401"/>
                    <a:pt x="123413" y="-27640"/>
                  </a:cubicBezTo>
                  <a:cubicBezTo>
                    <a:pt x="122810" y="-28880"/>
                    <a:pt x="121443" y="-29739"/>
                    <a:pt x="119632" y="-29992"/>
                  </a:cubicBezTo>
                  <a:lnTo>
                    <a:pt x="96051" y="-33299"/>
                  </a:lnTo>
                  <a:cubicBezTo>
                    <a:pt x="95638" y="-33395"/>
                    <a:pt x="95161" y="-33426"/>
                    <a:pt x="94685" y="-33426"/>
                  </a:cubicBezTo>
                  <a:lnTo>
                    <a:pt x="94685" y="-33426"/>
                  </a:lnTo>
                  <a:close/>
                  <a:moveTo>
                    <a:pt x="124049" y="-22713"/>
                  </a:moveTo>
                  <a:lnTo>
                    <a:pt x="124049" y="-22713"/>
                  </a:lnTo>
                  <a:lnTo>
                    <a:pt x="124049" y="-22713"/>
                  </a:lnTo>
                  <a:close/>
                  <a:moveTo>
                    <a:pt x="54928" y="-10093"/>
                  </a:moveTo>
                  <a:cubicBezTo>
                    <a:pt x="54292" y="-10093"/>
                    <a:pt x="53625" y="-10157"/>
                    <a:pt x="52989" y="-10252"/>
                  </a:cubicBezTo>
                  <a:lnTo>
                    <a:pt x="33127" y="-13303"/>
                  </a:lnTo>
                  <a:cubicBezTo>
                    <a:pt x="30775" y="-13653"/>
                    <a:pt x="28932" y="-14862"/>
                    <a:pt x="27947" y="-16706"/>
                  </a:cubicBezTo>
                  <a:cubicBezTo>
                    <a:pt x="26962" y="-18548"/>
                    <a:pt x="26930" y="-20774"/>
                    <a:pt x="27915" y="-22935"/>
                  </a:cubicBezTo>
                  <a:cubicBezTo>
                    <a:pt x="29822" y="-27164"/>
                    <a:pt x="31792" y="-31359"/>
                    <a:pt x="33795" y="-35524"/>
                  </a:cubicBezTo>
                  <a:cubicBezTo>
                    <a:pt x="36178" y="-40515"/>
                    <a:pt x="41454" y="-43343"/>
                    <a:pt x="46888" y="-42549"/>
                  </a:cubicBezTo>
                  <a:lnTo>
                    <a:pt x="67386" y="-39657"/>
                  </a:lnTo>
                  <a:cubicBezTo>
                    <a:pt x="69896" y="-39307"/>
                    <a:pt x="71803" y="-38067"/>
                    <a:pt x="72788" y="-36160"/>
                  </a:cubicBezTo>
                  <a:cubicBezTo>
                    <a:pt x="73774" y="-34253"/>
                    <a:pt x="73678" y="-31964"/>
                    <a:pt x="72534" y="-29739"/>
                  </a:cubicBezTo>
                  <a:cubicBezTo>
                    <a:pt x="70373" y="-25574"/>
                    <a:pt x="68276" y="-21378"/>
                    <a:pt x="66242" y="-17150"/>
                  </a:cubicBezTo>
                  <a:cubicBezTo>
                    <a:pt x="64112" y="-12859"/>
                    <a:pt x="59727" y="-10093"/>
                    <a:pt x="54928" y="-10093"/>
                  </a:cubicBezTo>
                  <a:close/>
                  <a:moveTo>
                    <a:pt x="45076" y="-40388"/>
                  </a:moveTo>
                  <a:cubicBezTo>
                    <a:pt x="41167" y="-40388"/>
                    <a:pt x="37545" y="-38163"/>
                    <a:pt x="35828" y="-34538"/>
                  </a:cubicBezTo>
                  <a:cubicBezTo>
                    <a:pt x="33826" y="-30375"/>
                    <a:pt x="31888" y="-26178"/>
                    <a:pt x="29981" y="-21982"/>
                  </a:cubicBezTo>
                  <a:cubicBezTo>
                    <a:pt x="29314" y="-20488"/>
                    <a:pt x="29282" y="-18994"/>
                    <a:pt x="29949" y="-17818"/>
                  </a:cubicBezTo>
                  <a:cubicBezTo>
                    <a:pt x="30585" y="-16641"/>
                    <a:pt x="31824" y="-15846"/>
                    <a:pt x="33445" y="-15593"/>
                  </a:cubicBezTo>
                  <a:lnTo>
                    <a:pt x="53307" y="-12541"/>
                  </a:lnTo>
                  <a:cubicBezTo>
                    <a:pt x="57788" y="-11842"/>
                    <a:pt x="62142" y="-14130"/>
                    <a:pt x="64112" y="-18199"/>
                  </a:cubicBezTo>
                  <a:cubicBezTo>
                    <a:pt x="66178" y="-22428"/>
                    <a:pt x="68276" y="-26654"/>
                    <a:pt x="70437" y="-30819"/>
                  </a:cubicBezTo>
                  <a:cubicBezTo>
                    <a:pt x="71231" y="-32376"/>
                    <a:pt x="71326" y="-33903"/>
                    <a:pt x="70691" y="-35111"/>
                  </a:cubicBezTo>
                  <a:cubicBezTo>
                    <a:pt x="70055" y="-36350"/>
                    <a:pt x="68752" y="-37145"/>
                    <a:pt x="67004" y="-37399"/>
                  </a:cubicBezTo>
                  <a:lnTo>
                    <a:pt x="46506" y="-40293"/>
                  </a:lnTo>
                  <a:cubicBezTo>
                    <a:pt x="46062" y="-40356"/>
                    <a:pt x="45585" y="-40388"/>
                    <a:pt x="45076" y="-40388"/>
                  </a:cubicBezTo>
                  <a:close/>
                  <a:moveTo>
                    <a:pt x="159197" y="5897"/>
                  </a:moveTo>
                  <a:cubicBezTo>
                    <a:pt x="158562" y="5897"/>
                    <a:pt x="157926" y="5833"/>
                    <a:pt x="157259" y="5738"/>
                  </a:cubicBezTo>
                  <a:lnTo>
                    <a:pt x="133805" y="2145"/>
                  </a:lnTo>
                  <a:cubicBezTo>
                    <a:pt x="132026" y="1860"/>
                    <a:pt x="130500" y="1128"/>
                    <a:pt x="129452" y="16"/>
                  </a:cubicBezTo>
                  <a:cubicBezTo>
                    <a:pt x="127513" y="-2018"/>
                    <a:pt x="127259" y="-5071"/>
                    <a:pt x="128816" y="-7932"/>
                  </a:cubicBezTo>
                  <a:cubicBezTo>
                    <a:pt x="131358" y="-12668"/>
                    <a:pt x="133996" y="-17341"/>
                    <a:pt x="136666" y="-22014"/>
                  </a:cubicBezTo>
                  <a:cubicBezTo>
                    <a:pt x="138795" y="-25733"/>
                    <a:pt x="142640" y="-28085"/>
                    <a:pt x="146962" y="-28276"/>
                  </a:cubicBezTo>
                  <a:cubicBezTo>
                    <a:pt x="147757" y="-28308"/>
                    <a:pt x="148551" y="-28276"/>
                    <a:pt x="149314" y="-28181"/>
                  </a:cubicBezTo>
                  <a:lnTo>
                    <a:pt x="173435" y="-24779"/>
                  </a:lnTo>
                  <a:cubicBezTo>
                    <a:pt x="176104" y="-24398"/>
                    <a:pt x="178106" y="-23094"/>
                    <a:pt x="179060" y="-21091"/>
                  </a:cubicBezTo>
                  <a:cubicBezTo>
                    <a:pt x="180013" y="-19090"/>
                    <a:pt x="179759" y="-16737"/>
                    <a:pt x="178361" y="-14416"/>
                  </a:cubicBezTo>
                  <a:cubicBezTo>
                    <a:pt x="175564" y="-9807"/>
                    <a:pt x="172831" y="-5134"/>
                    <a:pt x="170130" y="-461"/>
                  </a:cubicBezTo>
                  <a:cubicBezTo>
                    <a:pt x="167810" y="3545"/>
                    <a:pt x="163678" y="5897"/>
                    <a:pt x="159197" y="5897"/>
                  </a:cubicBezTo>
                  <a:close/>
                  <a:moveTo>
                    <a:pt x="147121" y="-25988"/>
                  </a:moveTo>
                  <a:cubicBezTo>
                    <a:pt x="143594" y="-25829"/>
                    <a:pt x="140416" y="-23921"/>
                    <a:pt x="138668" y="-20869"/>
                  </a:cubicBezTo>
                  <a:cubicBezTo>
                    <a:pt x="135998" y="-16229"/>
                    <a:pt x="133392" y="-11555"/>
                    <a:pt x="130850" y="-6851"/>
                  </a:cubicBezTo>
                  <a:cubicBezTo>
                    <a:pt x="129769" y="-4879"/>
                    <a:pt x="129865" y="-2909"/>
                    <a:pt x="131136" y="-1606"/>
                  </a:cubicBezTo>
                  <a:cubicBezTo>
                    <a:pt x="131835" y="-842"/>
                    <a:pt x="132884" y="-366"/>
                    <a:pt x="134187" y="-176"/>
                  </a:cubicBezTo>
                  <a:lnTo>
                    <a:pt x="157640" y="3417"/>
                  </a:lnTo>
                  <a:cubicBezTo>
                    <a:pt x="161867" y="4053"/>
                    <a:pt x="165998" y="2082"/>
                    <a:pt x="168128" y="-1669"/>
                  </a:cubicBezTo>
                  <a:cubicBezTo>
                    <a:pt x="170829" y="-6374"/>
                    <a:pt x="173562" y="-11047"/>
                    <a:pt x="176390" y="-15687"/>
                  </a:cubicBezTo>
                  <a:cubicBezTo>
                    <a:pt x="177375" y="-17309"/>
                    <a:pt x="177598" y="-18899"/>
                    <a:pt x="176994" y="-20170"/>
                  </a:cubicBezTo>
                  <a:cubicBezTo>
                    <a:pt x="176390" y="-21442"/>
                    <a:pt x="175024" y="-22300"/>
                    <a:pt x="173117" y="-22554"/>
                  </a:cubicBezTo>
                  <a:lnTo>
                    <a:pt x="148996" y="-25955"/>
                  </a:lnTo>
                  <a:cubicBezTo>
                    <a:pt x="148361" y="-25988"/>
                    <a:pt x="147725" y="-25988"/>
                    <a:pt x="147121" y="-25988"/>
                  </a:cubicBezTo>
                  <a:close/>
                </a:path>
              </a:pathLst>
            </a:custGeom>
            <a:solidFill>
              <a:srgbClr val="191919"/>
            </a:solidFill>
            <a:ln w="318" cap="flat">
              <a:noFill/>
              <a:prstDash val="solid"/>
              <a:miter/>
            </a:ln>
          </p:spPr>
          <p:txBody>
            <a:bodyPr rtlCol="0" anchor="ctr"/>
            <a:lstStyle/>
            <a:p>
              <a:endParaRPr lang="fr-FR"/>
            </a:p>
          </p:txBody>
        </p:sp>
        <p:sp>
          <p:nvSpPr>
            <p:cNvPr id="4907" name="Forme libre 4906">
              <a:extLst>
                <a:ext uri="{FF2B5EF4-FFF2-40B4-BE49-F238E27FC236}">
                  <a16:creationId xmlns:a16="http://schemas.microsoft.com/office/drawing/2014/main" id="{90D3A3F4-F760-FAE4-9C14-AB0ABC37D35C}"/>
                </a:ext>
              </a:extLst>
            </p:cNvPr>
            <p:cNvSpPr/>
            <p:nvPr/>
          </p:nvSpPr>
          <p:spPr>
            <a:xfrm>
              <a:off x="2593529" y="18083222"/>
              <a:ext cx="87854" cy="153663"/>
            </a:xfrm>
            <a:custGeom>
              <a:avLst/>
              <a:gdLst>
                <a:gd name="connsiteX0" fmla="*/ 80295 w 87854"/>
                <a:gd name="connsiteY0" fmla="*/ -5479 h 153663"/>
                <a:gd name="connsiteX1" fmla="*/ 80295 w 87854"/>
                <a:gd name="connsiteY1" fmla="*/ -5479 h 153663"/>
                <a:gd name="connsiteX2" fmla="*/ 43780 w 87854"/>
                <a:gd name="connsiteY2" fmla="*/ -42291 h 153663"/>
                <a:gd name="connsiteX3" fmla="*/ 38251 w 87854"/>
                <a:gd name="connsiteY3" fmla="*/ -38285 h 153663"/>
                <a:gd name="connsiteX4" fmla="*/ -2745 w 87854"/>
                <a:gd name="connsiteY4" fmla="*/ -4112 h 153663"/>
                <a:gd name="connsiteX5" fmla="*/ 38886 w 87854"/>
                <a:gd name="connsiteY5" fmla="*/ -19530 h 153663"/>
                <a:gd name="connsiteX6" fmla="*/ 45528 w 87854"/>
                <a:gd name="connsiteY6" fmla="*/ 8477 h 153663"/>
                <a:gd name="connsiteX7" fmla="*/ 49437 w 87854"/>
                <a:gd name="connsiteY7" fmla="*/ 62929 h 153663"/>
                <a:gd name="connsiteX8" fmla="*/ 42509 w 87854"/>
                <a:gd name="connsiteY8" fmla="*/ 93415 h 153663"/>
                <a:gd name="connsiteX9" fmla="*/ 44893 w 87854"/>
                <a:gd name="connsiteY9" fmla="*/ 107688 h 153663"/>
                <a:gd name="connsiteX10" fmla="*/ 67329 w 87854"/>
                <a:gd name="connsiteY10" fmla="*/ 76250 h 153663"/>
                <a:gd name="connsiteX11" fmla="*/ 80295 w 87854"/>
                <a:gd name="connsiteY11" fmla="*/ -5479 h 15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7854" h="153663">
                  <a:moveTo>
                    <a:pt x="80295" y="-5479"/>
                  </a:moveTo>
                  <a:lnTo>
                    <a:pt x="80295" y="-5479"/>
                  </a:lnTo>
                  <a:cubicBezTo>
                    <a:pt x="73272" y="-22423"/>
                    <a:pt x="59829" y="-33390"/>
                    <a:pt x="43780" y="-42291"/>
                  </a:cubicBezTo>
                  <a:cubicBezTo>
                    <a:pt x="41937" y="-40987"/>
                    <a:pt x="40094" y="-39652"/>
                    <a:pt x="38251" y="-38285"/>
                  </a:cubicBezTo>
                  <a:cubicBezTo>
                    <a:pt x="25030" y="-28557"/>
                    <a:pt x="11238" y="-17082"/>
                    <a:pt x="-2745" y="-4112"/>
                  </a:cubicBezTo>
                  <a:cubicBezTo>
                    <a:pt x="6693" y="-12027"/>
                    <a:pt x="27287" y="-23535"/>
                    <a:pt x="38886" y="-19530"/>
                  </a:cubicBezTo>
                  <a:cubicBezTo>
                    <a:pt x="51249" y="-15270"/>
                    <a:pt x="48802" y="212"/>
                    <a:pt x="45528" y="8477"/>
                  </a:cubicBezTo>
                  <a:cubicBezTo>
                    <a:pt x="33960" y="37658"/>
                    <a:pt x="51662" y="30855"/>
                    <a:pt x="49437" y="62929"/>
                  </a:cubicBezTo>
                  <a:cubicBezTo>
                    <a:pt x="48833" y="71418"/>
                    <a:pt x="48039" y="82797"/>
                    <a:pt x="42509" y="93415"/>
                  </a:cubicBezTo>
                  <a:cubicBezTo>
                    <a:pt x="30083" y="117383"/>
                    <a:pt x="41683" y="111853"/>
                    <a:pt x="44893" y="107688"/>
                  </a:cubicBezTo>
                  <a:cubicBezTo>
                    <a:pt x="54554" y="95131"/>
                    <a:pt x="62435" y="83974"/>
                    <a:pt x="67329" y="76250"/>
                  </a:cubicBezTo>
                  <a:cubicBezTo>
                    <a:pt x="82456" y="52376"/>
                    <a:pt x="91069" y="20428"/>
                    <a:pt x="80295" y="-5479"/>
                  </a:cubicBezTo>
                  <a:close/>
                </a:path>
              </a:pathLst>
            </a:custGeom>
            <a:solidFill>
              <a:srgbClr val="1C1C1C"/>
            </a:solidFill>
            <a:ln w="318" cap="flat">
              <a:noFill/>
              <a:prstDash val="solid"/>
              <a:miter/>
            </a:ln>
          </p:spPr>
          <p:txBody>
            <a:bodyPr rtlCol="0" anchor="ctr"/>
            <a:lstStyle/>
            <a:p>
              <a:endParaRPr lang="fr-FR"/>
            </a:p>
          </p:txBody>
        </p:sp>
        <p:sp>
          <p:nvSpPr>
            <p:cNvPr id="4908" name="Forme libre 4907">
              <a:extLst>
                <a:ext uri="{FF2B5EF4-FFF2-40B4-BE49-F238E27FC236}">
                  <a16:creationId xmlns:a16="http://schemas.microsoft.com/office/drawing/2014/main" id="{D94F50AB-6B66-FA43-7183-966003F18087}"/>
                </a:ext>
              </a:extLst>
            </p:cNvPr>
            <p:cNvSpPr/>
            <p:nvPr/>
          </p:nvSpPr>
          <p:spPr>
            <a:xfrm>
              <a:off x="2442766" y="18082056"/>
              <a:ext cx="239724" cy="363206"/>
            </a:xfrm>
            <a:custGeom>
              <a:avLst/>
              <a:gdLst>
                <a:gd name="connsiteX0" fmla="*/ 189877 w 239724"/>
                <a:gd name="connsiteY0" fmla="*/ 113478 h 363206"/>
                <a:gd name="connsiteX1" fmla="*/ 188193 w 239724"/>
                <a:gd name="connsiteY1" fmla="*/ 113032 h 363206"/>
                <a:gd name="connsiteX2" fmla="*/ 192452 w 239724"/>
                <a:gd name="connsiteY2" fmla="*/ 93832 h 363206"/>
                <a:gd name="connsiteX3" fmla="*/ 199252 w 239724"/>
                <a:gd name="connsiteY3" fmla="*/ 63792 h 363206"/>
                <a:gd name="connsiteX4" fmla="*/ 194708 w 239724"/>
                <a:gd name="connsiteY4" fmla="*/ 37757 h 363206"/>
                <a:gd name="connsiteX5" fmla="*/ 195439 w 239724"/>
                <a:gd name="connsiteY5" fmla="*/ 8988 h 363206"/>
                <a:gd name="connsiteX6" fmla="*/ 196551 w 239724"/>
                <a:gd name="connsiteY6" fmla="*/ -11261 h 363206"/>
                <a:gd name="connsiteX7" fmla="*/ 189464 w 239724"/>
                <a:gd name="connsiteY7" fmla="*/ -17523 h 363206"/>
                <a:gd name="connsiteX8" fmla="*/ 148945 w 239724"/>
                <a:gd name="connsiteY8" fmla="*/ -2328 h 363206"/>
                <a:gd name="connsiteX9" fmla="*/ 147324 w 239724"/>
                <a:gd name="connsiteY9" fmla="*/ -2487 h 363206"/>
                <a:gd name="connsiteX10" fmla="*/ 147420 w 239724"/>
                <a:gd name="connsiteY10" fmla="*/ -4076 h 363206"/>
                <a:gd name="connsiteX11" fmla="*/ 188511 w 239724"/>
                <a:gd name="connsiteY11" fmla="*/ -38345 h 363206"/>
                <a:gd name="connsiteX12" fmla="*/ 194072 w 239724"/>
                <a:gd name="connsiteY12" fmla="*/ -42350 h 363206"/>
                <a:gd name="connsiteX13" fmla="*/ 195312 w 239724"/>
                <a:gd name="connsiteY13" fmla="*/ -42414 h 363206"/>
                <a:gd name="connsiteX14" fmla="*/ 232303 w 239724"/>
                <a:gd name="connsiteY14" fmla="*/ -5062 h 363206"/>
                <a:gd name="connsiteX15" fmla="*/ 232303 w 239724"/>
                <a:gd name="connsiteY15" fmla="*/ -5062 h 363206"/>
                <a:gd name="connsiteX16" fmla="*/ 219274 w 239724"/>
                <a:gd name="connsiteY16" fmla="*/ 77779 h 363206"/>
                <a:gd name="connsiteX17" fmla="*/ 196774 w 239724"/>
                <a:gd name="connsiteY17" fmla="*/ 109313 h 363206"/>
                <a:gd name="connsiteX18" fmla="*/ 189877 w 239724"/>
                <a:gd name="connsiteY18" fmla="*/ 113478 h 363206"/>
                <a:gd name="connsiteX19" fmla="*/ 189877 w 239724"/>
                <a:gd name="connsiteY19" fmla="*/ 113478 h 363206"/>
                <a:gd name="connsiteX20" fmla="*/ 184348 w 239724"/>
                <a:gd name="connsiteY20" fmla="*/ -20606 h 363206"/>
                <a:gd name="connsiteX21" fmla="*/ 190227 w 239724"/>
                <a:gd name="connsiteY21" fmla="*/ -19716 h 363206"/>
                <a:gd name="connsiteX22" fmla="*/ 198649 w 239724"/>
                <a:gd name="connsiteY22" fmla="*/ -12246 h 363206"/>
                <a:gd name="connsiteX23" fmla="*/ 197568 w 239724"/>
                <a:gd name="connsiteY23" fmla="*/ 9815 h 363206"/>
                <a:gd name="connsiteX24" fmla="*/ 196774 w 239724"/>
                <a:gd name="connsiteY24" fmla="*/ 36772 h 363206"/>
                <a:gd name="connsiteX25" fmla="*/ 201541 w 239724"/>
                <a:gd name="connsiteY25" fmla="*/ 63951 h 363206"/>
                <a:gd name="connsiteX26" fmla="*/ 194485 w 239724"/>
                <a:gd name="connsiteY26" fmla="*/ 94882 h 363206"/>
                <a:gd name="connsiteX27" fmla="*/ 189401 w 239724"/>
                <a:gd name="connsiteY27" fmla="*/ 111062 h 363206"/>
                <a:gd name="connsiteX28" fmla="*/ 194930 w 239724"/>
                <a:gd name="connsiteY28" fmla="*/ 107946 h 363206"/>
                <a:gd name="connsiteX29" fmla="*/ 217303 w 239724"/>
                <a:gd name="connsiteY29" fmla="*/ 76571 h 363206"/>
                <a:gd name="connsiteX30" fmla="*/ 230174 w 239724"/>
                <a:gd name="connsiteY30" fmla="*/ -4140 h 363206"/>
                <a:gd name="connsiteX31" fmla="*/ 230174 w 239724"/>
                <a:gd name="connsiteY31" fmla="*/ -4140 h 363206"/>
                <a:gd name="connsiteX32" fmla="*/ 194803 w 239724"/>
                <a:gd name="connsiteY32" fmla="*/ -40030 h 363206"/>
                <a:gd name="connsiteX33" fmla="*/ 189877 w 239724"/>
                <a:gd name="connsiteY33" fmla="*/ -36470 h 363206"/>
                <a:gd name="connsiteX34" fmla="*/ 160863 w 239724"/>
                <a:gd name="connsiteY34" fmla="*/ -13073 h 363206"/>
                <a:gd name="connsiteX35" fmla="*/ 184348 w 239724"/>
                <a:gd name="connsiteY35" fmla="*/ -20606 h 363206"/>
                <a:gd name="connsiteX36" fmla="*/ 82335 w 239724"/>
                <a:gd name="connsiteY36" fmla="*/ 229219 h 363206"/>
                <a:gd name="connsiteX37" fmla="*/ 79697 w 239724"/>
                <a:gd name="connsiteY37" fmla="*/ 242063 h 363206"/>
                <a:gd name="connsiteX38" fmla="*/ -2549 w 239724"/>
                <a:gd name="connsiteY38" fmla="*/ 320644 h 363206"/>
                <a:gd name="connsiteX39" fmla="*/ 17313 w 239724"/>
                <a:gd name="connsiteY39" fmla="*/ 244382 h 363206"/>
                <a:gd name="connsiteX40" fmla="*/ 22716 w 239724"/>
                <a:gd name="connsiteY40" fmla="*/ 215901 h 363206"/>
                <a:gd name="connsiteX41" fmla="*/ 58786 w 239724"/>
                <a:gd name="connsiteY41" fmla="*/ 220001 h 363206"/>
                <a:gd name="connsiteX42" fmla="*/ 54813 w 239724"/>
                <a:gd name="connsiteY42" fmla="*/ 245495 h 363206"/>
                <a:gd name="connsiteX43" fmla="*/ 62600 w 239724"/>
                <a:gd name="connsiteY43" fmla="*/ 247785 h 363206"/>
                <a:gd name="connsiteX44" fmla="*/ 67017 w 239724"/>
                <a:gd name="connsiteY44" fmla="*/ 224706 h 363206"/>
                <a:gd name="connsiteX45" fmla="*/ 82335 w 239724"/>
                <a:gd name="connsiteY45" fmla="*/ 229219 h 363206"/>
                <a:gd name="connsiteX46" fmla="*/ 82335 w 239724"/>
                <a:gd name="connsiteY46" fmla="*/ 229219 h 36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9724" h="363206">
                  <a:moveTo>
                    <a:pt x="189877" y="113478"/>
                  </a:moveTo>
                  <a:cubicBezTo>
                    <a:pt x="189274" y="113478"/>
                    <a:pt x="188702" y="113350"/>
                    <a:pt x="188193" y="113032"/>
                  </a:cubicBezTo>
                  <a:cubicBezTo>
                    <a:pt x="185269" y="111188"/>
                    <a:pt x="186636" y="105085"/>
                    <a:pt x="192452" y="93832"/>
                  </a:cubicBezTo>
                  <a:cubicBezTo>
                    <a:pt x="197886" y="83373"/>
                    <a:pt x="198680" y="72057"/>
                    <a:pt x="199252" y="63792"/>
                  </a:cubicBezTo>
                  <a:cubicBezTo>
                    <a:pt x="200238" y="49583"/>
                    <a:pt x="197314" y="43289"/>
                    <a:pt x="194708" y="37757"/>
                  </a:cubicBezTo>
                  <a:cubicBezTo>
                    <a:pt x="191466" y="30859"/>
                    <a:pt x="188924" y="25424"/>
                    <a:pt x="195439" y="8988"/>
                  </a:cubicBezTo>
                  <a:cubicBezTo>
                    <a:pt x="197759" y="3107"/>
                    <a:pt x="199284" y="-5317"/>
                    <a:pt x="196551" y="-11261"/>
                  </a:cubicBezTo>
                  <a:cubicBezTo>
                    <a:pt x="195185" y="-14281"/>
                    <a:pt x="192801" y="-16378"/>
                    <a:pt x="189464" y="-17523"/>
                  </a:cubicBezTo>
                  <a:cubicBezTo>
                    <a:pt x="178659" y="-21242"/>
                    <a:pt x="158892" y="-10656"/>
                    <a:pt x="148945" y="-2328"/>
                  </a:cubicBezTo>
                  <a:cubicBezTo>
                    <a:pt x="148468" y="-1914"/>
                    <a:pt x="147738" y="-1979"/>
                    <a:pt x="147324" y="-2487"/>
                  </a:cubicBezTo>
                  <a:cubicBezTo>
                    <a:pt x="146943" y="-2964"/>
                    <a:pt x="146975" y="-3632"/>
                    <a:pt x="147420" y="-4076"/>
                  </a:cubicBezTo>
                  <a:cubicBezTo>
                    <a:pt x="161371" y="-17014"/>
                    <a:pt x="175195" y="-28553"/>
                    <a:pt x="188511" y="-38345"/>
                  </a:cubicBezTo>
                  <a:cubicBezTo>
                    <a:pt x="190354" y="-39679"/>
                    <a:pt x="192197" y="-41014"/>
                    <a:pt x="194072" y="-42350"/>
                  </a:cubicBezTo>
                  <a:cubicBezTo>
                    <a:pt x="194422" y="-42604"/>
                    <a:pt x="194899" y="-42636"/>
                    <a:pt x="195312" y="-42414"/>
                  </a:cubicBezTo>
                  <a:cubicBezTo>
                    <a:pt x="214634" y="-31669"/>
                    <a:pt x="226043" y="-20162"/>
                    <a:pt x="232303" y="-5062"/>
                  </a:cubicBezTo>
                  <a:lnTo>
                    <a:pt x="232303" y="-5062"/>
                  </a:lnTo>
                  <a:cubicBezTo>
                    <a:pt x="243808" y="22563"/>
                    <a:pt x="233098" y="55845"/>
                    <a:pt x="219274" y="77779"/>
                  </a:cubicBezTo>
                  <a:cubicBezTo>
                    <a:pt x="214157" y="85885"/>
                    <a:pt x="206180" y="97075"/>
                    <a:pt x="196774" y="109313"/>
                  </a:cubicBezTo>
                  <a:cubicBezTo>
                    <a:pt x="195439" y="111125"/>
                    <a:pt x="192356" y="113478"/>
                    <a:pt x="189877" y="113478"/>
                  </a:cubicBezTo>
                  <a:lnTo>
                    <a:pt x="189877" y="113478"/>
                  </a:lnTo>
                  <a:close/>
                  <a:moveTo>
                    <a:pt x="184348" y="-20606"/>
                  </a:moveTo>
                  <a:cubicBezTo>
                    <a:pt x="186445" y="-20606"/>
                    <a:pt x="188416" y="-20321"/>
                    <a:pt x="190227" y="-19716"/>
                  </a:cubicBezTo>
                  <a:cubicBezTo>
                    <a:pt x="194168" y="-18350"/>
                    <a:pt x="196996" y="-15838"/>
                    <a:pt x="198649" y="-12246"/>
                  </a:cubicBezTo>
                  <a:cubicBezTo>
                    <a:pt x="201699" y="-5635"/>
                    <a:pt x="200079" y="3490"/>
                    <a:pt x="197568" y="9815"/>
                  </a:cubicBezTo>
                  <a:cubicBezTo>
                    <a:pt x="191403" y="25328"/>
                    <a:pt x="193659" y="30127"/>
                    <a:pt x="196774" y="36772"/>
                  </a:cubicBezTo>
                  <a:cubicBezTo>
                    <a:pt x="199348" y="42272"/>
                    <a:pt x="202589" y="49137"/>
                    <a:pt x="201541" y="63951"/>
                  </a:cubicBezTo>
                  <a:cubicBezTo>
                    <a:pt x="200937" y="72406"/>
                    <a:pt x="200142" y="84009"/>
                    <a:pt x="194485" y="94882"/>
                  </a:cubicBezTo>
                  <a:cubicBezTo>
                    <a:pt x="187017" y="109313"/>
                    <a:pt x="189305" y="110998"/>
                    <a:pt x="189401" y="111062"/>
                  </a:cubicBezTo>
                  <a:cubicBezTo>
                    <a:pt x="190259" y="111602"/>
                    <a:pt x="193310" y="110045"/>
                    <a:pt x="194930" y="107946"/>
                  </a:cubicBezTo>
                  <a:cubicBezTo>
                    <a:pt x="204274" y="95771"/>
                    <a:pt x="212219" y="84645"/>
                    <a:pt x="217303" y="76571"/>
                  </a:cubicBezTo>
                  <a:cubicBezTo>
                    <a:pt x="230842" y="55146"/>
                    <a:pt x="241329" y="22657"/>
                    <a:pt x="230174" y="-4140"/>
                  </a:cubicBezTo>
                  <a:lnTo>
                    <a:pt x="230174" y="-4140"/>
                  </a:lnTo>
                  <a:cubicBezTo>
                    <a:pt x="224200" y="-18572"/>
                    <a:pt x="213267" y="-29666"/>
                    <a:pt x="194803" y="-40030"/>
                  </a:cubicBezTo>
                  <a:cubicBezTo>
                    <a:pt x="193151" y="-38854"/>
                    <a:pt x="191530" y="-37677"/>
                    <a:pt x="189877" y="-36470"/>
                  </a:cubicBezTo>
                  <a:cubicBezTo>
                    <a:pt x="180407" y="-29507"/>
                    <a:pt x="170682" y="-21656"/>
                    <a:pt x="160863" y="-13073"/>
                  </a:cubicBezTo>
                  <a:cubicBezTo>
                    <a:pt x="168331" y="-17142"/>
                    <a:pt x="177007" y="-20606"/>
                    <a:pt x="184348" y="-20606"/>
                  </a:cubicBezTo>
                  <a:close/>
                  <a:moveTo>
                    <a:pt x="82335" y="229219"/>
                  </a:moveTo>
                  <a:cubicBezTo>
                    <a:pt x="81636" y="233448"/>
                    <a:pt x="81064" y="236054"/>
                    <a:pt x="79697" y="242063"/>
                  </a:cubicBezTo>
                  <a:cubicBezTo>
                    <a:pt x="51763" y="271021"/>
                    <a:pt x="23288" y="298551"/>
                    <a:pt x="-2549" y="320644"/>
                  </a:cubicBezTo>
                  <a:cubicBezTo>
                    <a:pt x="7589" y="311711"/>
                    <a:pt x="11243" y="279541"/>
                    <a:pt x="17313" y="244382"/>
                  </a:cubicBezTo>
                  <a:cubicBezTo>
                    <a:pt x="18330" y="238407"/>
                    <a:pt x="21190" y="223021"/>
                    <a:pt x="22716" y="215901"/>
                  </a:cubicBezTo>
                  <a:cubicBezTo>
                    <a:pt x="29676" y="183348"/>
                    <a:pt x="62568" y="196033"/>
                    <a:pt x="58786" y="220001"/>
                  </a:cubicBezTo>
                  <a:cubicBezTo>
                    <a:pt x="57642" y="227249"/>
                    <a:pt x="56307" y="236531"/>
                    <a:pt x="54813" y="245495"/>
                  </a:cubicBezTo>
                  <a:cubicBezTo>
                    <a:pt x="52239" y="261040"/>
                    <a:pt x="60025" y="262153"/>
                    <a:pt x="62600" y="247785"/>
                  </a:cubicBezTo>
                  <a:cubicBezTo>
                    <a:pt x="63044" y="245336"/>
                    <a:pt x="65205" y="234401"/>
                    <a:pt x="67017" y="224706"/>
                  </a:cubicBezTo>
                  <a:cubicBezTo>
                    <a:pt x="69559" y="211196"/>
                    <a:pt x="85735" y="209162"/>
                    <a:pt x="82335" y="229219"/>
                  </a:cubicBezTo>
                  <a:lnTo>
                    <a:pt x="82335" y="229219"/>
                  </a:lnTo>
                  <a:close/>
                </a:path>
              </a:pathLst>
            </a:custGeom>
            <a:solidFill>
              <a:srgbClr val="1C1C1C"/>
            </a:solidFill>
            <a:ln w="318" cap="flat">
              <a:noFill/>
              <a:prstDash val="solid"/>
              <a:miter/>
            </a:ln>
          </p:spPr>
          <p:txBody>
            <a:bodyPr rtlCol="0" anchor="ctr"/>
            <a:lstStyle/>
            <a:p>
              <a:endParaRPr lang="fr-FR"/>
            </a:p>
          </p:txBody>
        </p:sp>
        <p:sp>
          <p:nvSpPr>
            <p:cNvPr id="4909" name="Forme libre 4908">
              <a:extLst>
                <a:ext uri="{FF2B5EF4-FFF2-40B4-BE49-F238E27FC236}">
                  <a16:creationId xmlns:a16="http://schemas.microsoft.com/office/drawing/2014/main" id="{D49FD342-0A96-9CB1-AB9B-BAE2FF041D29}"/>
                </a:ext>
              </a:extLst>
            </p:cNvPr>
            <p:cNvSpPr/>
            <p:nvPr/>
          </p:nvSpPr>
          <p:spPr>
            <a:xfrm>
              <a:off x="2441622" y="18319797"/>
              <a:ext cx="87682" cy="126673"/>
            </a:xfrm>
            <a:custGeom>
              <a:avLst/>
              <a:gdLst>
                <a:gd name="connsiteX0" fmla="*/ -1203 w 87682"/>
                <a:gd name="connsiteY0" fmla="*/ 83798 h 126673"/>
                <a:gd name="connsiteX1" fmla="*/ -2347 w 87682"/>
                <a:gd name="connsiteY1" fmla="*/ 82653 h 126673"/>
                <a:gd name="connsiteX2" fmla="*/ -1965 w 87682"/>
                <a:gd name="connsiteY2" fmla="*/ 81795 h 126673"/>
                <a:gd name="connsiteX3" fmla="*/ 14846 w 87682"/>
                <a:gd name="connsiteY3" fmla="*/ 22287 h 126673"/>
                <a:gd name="connsiteX4" fmla="*/ 17516 w 87682"/>
                <a:gd name="connsiteY4" fmla="*/ 6202 h 126673"/>
                <a:gd name="connsiteX5" fmla="*/ 22918 w 87682"/>
                <a:gd name="connsiteY5" fmla="*/ -22345 h 126673"/>
                <a:gd name="connsiteX6" fmla="*/ 32007 w 87682"/>
                <a:gd name="connsiteY6" fmla="*/ -39160 h 126673"/>
                <a:gd name="connsiteX7" fmla="*/ 45418 w 87682"/>
                <a:gd name="connsiteY7" fmla="*/ -42594 h 126673"/>
                <a:gd name="connsiteX8" fmla="*/ 61245 w 87682"/>
                <a:gd name="connsiteY8" fmla="*/ -17831 h 126673"/>
                <a:gd name="connsiteX9" fmla="*/ 59942 w 87682"/>
                <a:gd name="connsiteY9" fmla="*/ -9248 h 126673"/>
                <a:gd name="connsiteX10" fmla="*/ 57304 w 87682"/>
                <a:gd name="connsiteY10" fmla="*/ 7665 h 126673"/>
                <a:gd name="connsiteX11" fmla="*/ 58384 w 87682"/>
                <a:gd name="connsiteY11" fmla="*/ 18726 h 126673"/>
                <a:gd name="connsiteX12" fmla="*/ 62834 w 87682"/>
                <a:gd name="connsiteY12" fmla="*/ 9572 h 126673"/>
                <a:gd name="connsiteX13" fmla="*/ 64137 w 87682"/>
                <a:gd name="connsiteY13" fmla="*/ 2705 h 126673"/>
                <a:gd name="connsiteX14" fmla="*/ 67251 w 87682"/>
                <a:gd name="connsiteY14" fmla="*/ -13507 h 126673"/>
                <a:gd name="connsiteX15" fmla="*/ 79010 w 87682"/>
                <a:gd name="connsiteY15" fmla="*/ -24729 h 126673"/>
                <a:gd name="connsiteX16" fmla="*/ 84857 w 87682"/>
                <a:gd name="connsiteY16" fmla="*/ -8612 h 126673"/>
                <a:gd name="connsiteX17" fmla="*/ 82187 w 87682"/>
                <a:gd name="connsiteY17" fmla="*/ 4294 h 126673"/>
                <a:gd name="connsiteX18" fmla="*/ 81901 w 87682"/>
                <a:gd name="connsiteY18" fmla="*/ 4835 h 126673"/>
                <a:gd name="connsiteX19" fmla="*/ -408 w 87682"/>
                <a:gd name="connsiteY19" fmla="*/ 83511 h 126673"/>
                <a:gd name="connsiteX20" fmla="*/ -1203 w 87682"/>
                <a:gd name="connsiteY20" fmla="*/ 83798 h 126673"/>
                <a:gd name="connsiteX21" fmla="*/ -1203 w 87682"/>
                <a:gd name="connsiteY21" fmla="*/ 83798 h 126673"/>
                <a:gd name="connsiteX22" fmla="*/ 42367 w 87682"/>
                <a:gd name="connsiteY22" fmla="*/ -40591 h 126673"/>
                <a:gd name="connsiteX23" fmla="*/ 25175 w 87682"/>
                <a:gd name="connsiteY23" fmla="*/ -21899 h 126673"/>
                <a:gd name="connsiteX24" fmla="*/ 19804 w 87682"/>
                <a:gd name="connsiteY24" fmla="*/ 6552 h 126673"/>
                <a:gd name="connsiteX25" fmla="*/ 17134 w 87682"/>
                <a:gd name="connsiteY25" fmla="*/ 22605 h 126673"/>
                <a:gd name="connsiteX26" fmla="*/ 4867 w 87682"/>
                <a:gd name="connsiteY26" fmla="*/ 75851 h 126673"/>
                <a:gd name="connsiteX27" fmla="*/ 79995 w 87682"/>
                <a:gd name="connsiteY27" fmla="*/ 3467 h 126673"/>
                <a:gd name="connsiteX28" fmla="*/ 82537 w 87682"/>
                <a:gd name="connsiteY28" fmla="*/ -9024 h 126673"/>
                <a:gd name="connsiteX29" fmla="*/ 78565 w 87682"/>
                <a:gd name="connsiteY29" fmla="*/ -22504 h 126673"/>
                <a:gd name="connsiteX30" fmla="*/ 69476 w 87682"/>
                <a:gd name="connsiteY30" fmla="*/ -13126 h 126673"/>
                <a:gd name="connsiteX31" fmla="*/ 66361 w 87682"/>
                <a:gd name="connsiteY31" fmla="*/ 3119 h 126673"/>
                <a:gd name="connsiteX32" fmla="*/ 65058 w 87682"/>
                <a:gd name="connsiteY32" fmla="*/ 9953 h 126673"/>
                <a:gd name="connsiteX33" fmla="*/ 57971 w 87682"/>
                <a:gd name="connsiteY33" fmla="*/ 20951 h 126673"/>
                <a:gd name="connsiteX34" fmla="*/ 55016 w 87682"/>
                <a:gd name="connsiteY34" fmla="*/ 7251 h 126673"/>
                <a:gd name="connsiteX35" fmla="*/ 57653 w 87682"/>
                <a:gd name="connsiteY35" fmla="*/ -9629 h 126673"/>
                <a:gd name="connsiteX36" fmla="*/ 58988 w 87682"/>
                <a:gd name="connsiteY36" fmla="*/ -18212 h 126673"/>
                <a:gd name="connsiteX37" fmla="*/ 45037 w 87682"/>
                <a:gd name="connsiteY37" fmla="*/ -40336 h 126673"/>
                <a:gd name="connsiteX38" fmla="*/ 42367 w 87682"/>
                <a:gd name="connsiteY38" fmla="*/ -40591 h 126673"/>
                <a:gd name="connsiteX39" fmla="*/ 81043 w 87682"/>
                <a:gd name="connsiteY39" fmla="*/ 4040 h 126673"/>
                <a:gd name="connsiteX40" fmla="*/ 81043 w 87682"/>
                <a:gd name="connsiteY40" fmla="*/ 4040 h 126673"/>
                <a:gd name="connsiteX41" fmla="*/ 81043 w 87682"/>
                <a:gd name="connsiteY41" fmla="*/ 4040 h 12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87682" h="126673">
                  <a:moveTo>
                    <a:pt x="-1203" y="83798"/>
                  </a:moveTo>
                  <a:cubicBezTo>
                    <a:pt x="-1838" y="83798"/>
                    <a:pt x="-2347" y="83289"/>
                    <a:pt x="-2347" y="82653"/>
                  </a:cubicBezTo>
                  <a:cubicBezTo>
                    <a:pt x="-2347" y="82335"/>
                    <a:pt x="-2220" y="82017"/>
                    <a:pt x="-1965" y="81795"/>
                  </a:cubicBezTo>
                  <a:cubicBezTo>
                    <a:pt x="6297" y="74515"/>
                    <a:pt x="10238" y="50292"/>
                    <a:pt x="14846" y="22287"/>
                  </a:cubicBezTo>
                  <a:cubicBezTo>
                    <a:pt x="15704" y="17073"/>
                    <a:pt x="16594" y="11669"/>
                    <a:pt x="17516" y="6202"/>
                  </a:cubicBezTo>
                  <a:cubicBezTo>
                    <a:pt x="18469" y="543"/>
                    <a:pt x="21329" y="-14970"/>
                    <a:pt x="22918" y="-22345"/>
                  </a:cubicBezTo>
                  <a:cubicBezTo>
                    <a:pt x="24539" y="-29846"/>
                    <a:pt x="27685" y="-35664"/>
                    <a:pt x="32007" y="-39160"/>
                  </a:cubicBezTo>
                  <a:cubicBezTo>
                    <a:pt x="35853" y="-42243"/>
                    <a:pt x="40620" y="-43484"/>
                    <a:pt x="45418" y="-42594"/>
                  </a:cubicBezTo>
                  <a:cubicBezTo>
                    <a:pt x="54825" y="-40845"/>
                    <a:pt x="63342" y="-31117"/>
                    <a:pt x="61245" y="-17831"/>
                  </a:cubicBezTo>
                  <a:cubicBezTo>
                    <a:pt x="60831" y="-15192"/>
                    <a:pt x="60387" y="-12299"/>
                    <a:pt x="59942" y="-9248"/>
                  </a:cubicBezTo>
                  <a:cubicBezTo>
                    <a:pt x="59147" y="-4003"/>
                    <a:pt x="58225" y="1974"/>
                    <a:pt x="57304" y="7665"/>
                  </a:cubicBezTo>
                  <a:cubicBezTo>
                    <a:pt x="55969" y="15706"/>
                    <a:pt x="57622" y="18567"/>
                    <a:pt x="58384" y="18726"/>
                  </a:cubicBezTo>
                  <a:cubicBezTo>
                    <a:pt x="59115" y="18854"/>
                    <a:pt x="61499" y="16914"/>
                    <a:pt x="62834" y="9572"/>
                  </a:cubicBezTo>
                  <a:cubicBezTo>
                    <a:pt x="63024" y="8554"/>
                    <a:pt x="63501" y="6011"/>
                    <a:pt x="64137" y="2705"/>
                  </a:cubicBezTo>
                  <a:cubicBezTo>
                    <a:pt x="65185" y="-2699"/>
                    <a:pt x="66234" y="-8103"/>
                    <a:pt x="67251" y="-13507"/>
                  </a:cubicBezTo>
                  <a:cubicBezTo>
                    <a:pt x="68745" y="-21454"/>
                    <a:pt x="74529" y="-25523"/>
                    <a:pt x="79010" y="-24729"/>
                  </a:cubicBezTo>
                  <a:cubicBezTo>
                    <a:pt x="83046" y="-23997"/>
                    <a:pt x="86668" y="-19388"/>
                    <a:pt x="84857" y="-8612"/>
                  </a:cubicBezTo>
                  <a:cubicBezTo>
                    <a:pt x="84126" y="-4288"/>
                    <a:pt x="83554" y="-1586"/>
                    <a:pt x="82187" y="4294"/>
                  </a:cubicBezTo>
                  <a:cubicBezTo>
                    <a:pt x="82156" y="4486"/>
                    <a:pt x="82029" y="4676"/>
                    <a:pt x="81901" y="4835"/>
                  </a:cubicBezTo>
                  <a:cubicBezTo>
                    <a:pt x="52315" y="35543"/>
                    <a:pt x="23840" y="62722"/>
                    <a:pt x="-408" y="83511"/>
                  </a:cubicBezTo>
                  <a:cubicBezTo>
                    <a:pt x="-662" y="83703"/>
                    <a:pt x="-917" y="83798"/>
                    <a:pt x="-1203" y="83798"/>
                  </a:cubicBezTo>
                  <a:lnTo>
                    <a:pt x="-1203" y="83798"/>
                  </a:lnTo>
                  <a:close/>
                  <a:moveTo>
                    <a:pt x="42367" y="-40591"/>
                  </a:moveTo>
                  <a:cubicBezTo>
                    <a:pt x="35567" y="-40591"/>
                    <a:pt x="28130" y="-35759"/>
                    <a:pt x="25175" y="-21899"/>
                  </a:cubicBezTo>
                  <a:cubicBezTo>
                    <a:pt x="23617" y="-14556"/>
                    <a:pt x="20757" y="893"/>
                    <a:pt x="19804" y="6552"/>
                  </a:cubicBezTo>
                  <a:cubicBezTo>
                    <a:pt x="18882" y="11987"/>
                    <a:pt x="17992" y="17391"/>
                    <a:pt x="17134" y="22605"/>
                  </a:cubicBezTo>
                  <a:cubicBezTo>
                    <a:pt x="13511" y="44698"/>
                    <a:pt x="10302" y="64438"/>
                    <a:pt x="4867" y="75851"/>
                  </a:cubicBezTo>
                  <a:cubicBezTo>
                    <a:pt x="27463" y="56046"/>
                    <a:pt x="53268" y="31188"/>
                    <a:pt x="79995" y="3467"/>
                  </a:cubicBezTo>
                  <a:cubicBezTo>
                    <a:pt x="81266" y="-2159"/>
                    <a:pt x="81838" y="-4798"/>
                    <a:pt x="82537" y="-9024"/>
                  </a:cubicBezTo>
                  <a:cubicBezTo>
                    <a:pt x="83490" y="-14746"/>
                    <a:pt x="83046" y="-21677"/>
                    <a:pt x="78565" y="-22504"/>
                  </a:cubicBezTo>
                  <a:cubicBezTo>
                    <a:pt x="75132" y="-23107"/>
                    <a:pt x="70683" y="-19484"/>
                    <a:pt x="69476" y="-13126"/>
                  </a:cubicBezTo>
                  <a:cubicBezTo>
                    <a:pt x="68427" y="-7500"/>
                    <a:pt x="67251" y="-1460"/>
                    <a:pt x="66361" y="3119"/>
                  </a:cubicBezTo>
                  <a:cubicBezTo>
                    <a:pt x="65726" y="6424"/>
                    <a:pt x="65249" y="8936"/>
                    <a:pt x="65058" y="9953"/>
                  </a:cubicBezTo>
                  <a:cubicBezTo>
                    <a:pt x="63755" y="17169"/>
                    <a:pt x="60959" y="21493"/>
                    <a:pt x="57971" y="20951"/>
                  </a:cubicBezTo>
                  <a:cubicBezTo>
                    <a:pt x="54825" y="20411"/>
                    <a:pt x="53681" y="15166"/>
                    <a:pt x="55016" y="7251"/>
                  </a:cubicBezTo>
                  <a:cubicBezTo>
                    <a:pt x="55969" y="1560"/>
                    <a:pt x="56859" y="-4384"/>
                    <a:pt x="57653" y="-9629"/>
                  </a:cubicBezTo>
                  <a:cubicBezTo>
                    <a:pt x="58130" y="-12680"/>
                    <a:pt x="58543" y="-15573"/>
                    <a:pt x="58988" y="-18212"/>
                  </a:cubicBezTo>
                  <a:cubicBezTo>
                    <a:pt x="60863" y="-30101"/>
                    <a:pt x="53363" y="-38811"/>
                    <a:pt x="45037" y="-40336"/>
                  </a:cubicBezTo>
                  <a:cubicBezTo>
                    <a:pt x="44147" y="-40495"/>
                    <a:pt x="43257" y="-40591"/>
                    <a:pt x="42367" y="-40591"/>
                  </a:cubicBezTo>
                  <a:close/>
                  <a:moveTo>
                    <a:pt x="81043" y="4040"/>
                  </a:moveTo>
                  <a:lnTo>
                    <a:pt x="81043" y="4040"/>
                  </a:lnTo>
                  <a:lnTo>
                    <a:pt x="81043" y="4040"/>
                  </a:lnTo>
                  <a:close/>
                </a:path>
              </a:pathLst>
            </a:custGeom>
            <a:solidFill>
              <a:srgbClr val="1C1C1C"/>
            </a:solidFill>
            <a:ln w="318" cap="flat">
              <a:noFill/>
              <a:prstDash val="solid"/>
              <a:miter/>
            </a:ln>
          </p:spPr>
          <p:txBody>
            <a:bodyPr rtlCol="0" anchor="ctr"/>
            <a:lstStyle/>
            <a:p>
              <a:endParaRPr lang="fr-FR"/>
            </a:p>
          </p:txBody>
        </p:sp>
      </p:grpSp>
      <p:grpSp>
        <p:nvGrpSpPr>
          <p:cNvPr id="4920" name="Graphique 2">
            <a:extLst>
              <a:ext uri="{FF2B5EF4-FFF2-40B4-BE49-F238E27FC236}">
                <a16:creationId xmlns:a16="http://schemas.microsoft.com/office/drawing/2014/main" id="{2A330349-F251-A0D1-E31A-8F687677847C}"/>
              </a:ext>
            </a:extLst>
          </p:cNvPr>
          <p:cNvGrpSpPr/>
          <p:nvPr userDrawn="1"/>
        </p:nvGrpSpPr>
        <p:grpSpPr>
          <a:xfrm>
            <a:off x="6378974" y="7847344"/>
            <a:ext cx="735251" cy="461285"/>
            <a:chOff x="6688661" y="19755158"/>
            <a:chExt cx="735251" cy="461285"/>
          </a:xfrm>
        </p:grpSpPr>
        <p:sp>
          <p:nvSpPr>
            <p:cNvPr id="4921" name="Forme libre 4920">
              <a:extLst>
                <a:ext uri="{FF2B5EF4-FFF2-40B4-BE49-F238E27FC236}">
                  <a16:creationId xmlns:a16="http://schemas.microsoft.com/office/drawing/2014/main" id="{89B50B98-8F09-A59D-E80E-EDB774EEF6B7}"/>
                </a:ext>
              </a:extLst>
            </p:cNvPr>
            <p:cNvSpPr/>
            <p:nvPr/>
          </p:nvSpPr>
          <p:spPr>
            <a:xfrm>
              <a:off x="6688661" y="19755158"/>
              <a:ext cx="735251" cy="461285"/>
            </a:xfrm>
            <a:custGeom>
              <a:avLst/>
              <a:gdLst>
                <a:gd name="connsiteX0" fmla="*/ 836 w 735251"/>
                <a:gd name="connsiteY0" fmla="*/ -57422 h 461285"/>
                <a:gd name="connsiteX1" fmla="*/ 701003 w 735251"/>
                <a:gd name="connsiteY1" fmla="*/ -57422 h 461285"/>
                <a:gd name="connsiteX2" fmla="*/ 718545 w 735251"/>
                <a:gd name="connsiteY2" fmla="*/ -39862 h 461285"/>
                <a:gd name="connsiteX3" fmla="*/ 718545 w 735251"/>
                <a:gd name="connsiteY3" fmla="*/ 386305 h 461285"/>
                <a:gd name="connsiteX4" fmla="*/ 701003 w 735251"/>
                <a:gd name="connsiteY4" fmla="*/ 403863 h 461285"/>
                <a:gd name="connsiteX5" fmla="*/ 836 w 735251"/>
                <a:gd name="connsiteY5" fmla="*/ 403863 h 461285"/>
                <a:gd name="connsiteX6" fmla="*/ -16706 w 735251"/>
                <a:gd name="connsiteY6" fmla="*/ 386305 h 461285"/>
                <a:gd name="connsiteX7" fmla="*/ -16706 w 735251"/>
                <a:gd name="connsiteY7" fmla="*/ -39862 h 461285"/>
                <a:gd name="connsiteX8" fmla="*/ 836 w 735251"/>
                <a:gd name="connsiteY8" fmla="*/ -57422 h 46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5251" h="461285">
                  <a:moveTo>
                    <a:pt x="836" y="-57422"/>
                  </a:moveTo>
                  <a:lnTo>
                    <a:pt x="701003" y="-57422"/>
                  </a:lnTo>
                  <a:cubicBezTo>
                    <a:pt x="710687" y="-57422"/>
                    <a:pt x="718545" y="-49555"/>
                    <a:pt x="718545" y="-39862"/>
                  </a:cubicBezTo>
                  <a:lnTo>
                    <a:pt x="718545" y="386305"/>
                  </a:lnTo>
                  <a:cubicBezTo>
                    <a:pt x="718545" y="395997"/>
                    <a:pt x="710687" y="403863"/>
                    <a:pt x="701003" y="403863"/>
                  </a:cubicBezTo>
                  <a:lnTo>
                    <a:pt x="836" y="403863"/>
                  </a:lnTo>
                  <a:cubicBezTo>
                    <a:pt x="-8848" y="403863"/>
                    <a:pt x="-16706" y="395997"/>
                    <a:pt x="-16706" y="386305"/>
                  </a:cubicBezTo>
                  <a:lnTo>
                    <a:pt x="-16706" y="-39862"/>
                  </a:lnTo>
                  <a:cubicBezTo>
                    <a:pt x="-16679" y="-49555"/>
                    <a:pt x="-8848" y="-57422"/>
                    <a:pt x="836" y="-57422"/>
                  </a:cubicBezTo>
                  <a:close/>
                </a:path>
              </a:pathLst>
            </a:custGeom>
            <a:solidFill>
              <a:srgbClr val="FFFFFF"/>
            </a:solidFill>
            <a:ln w="1073" cap="flat">
              <a:solidFill>
                <a:srgbClr val="1D1D1B"/>
              </a:solidFill>
              <a:prstDash val="solid"/>
              <a:miter/>
            </a:ln>
          </p:spPr>
          <p:txBody>
            <a:bodyPr rtlCol="0" anchor="ctr"/>
            <a:lstStyle/>
            <a:p>
              <a:endParaRPr lang="fr-FR"/>
            </a:p>
          </p:txBody>
        </p:sp>
        <p:sp>
          <p:nvSpPr>
            <p:cNvPr id="4922" name="Forme libre 4921">
              <a:extLst>
                <a:ext uri="{FF2B5EF4-FFF2-40B4-BE49-F238E27FC236}">
                  <a16:creationId xmlns:a16="http://schemas.microsoft.com/office/drawing/2014/main" id="{6FB206C3-275E-AE2E-AD0F-86CF211C2169}"/>
                </a:ext>
              </a:extLst>
            </p:cNvPr>
            <p:cNvSpPr/>
            <p:nvPr/>
          </p:nvSpPr>
          <p:spPr>
            <a:xfrm>
              <a:off x="7239322" y="19860297"/>
              <a:ext cx="155005" cy="174219"/>
            </a:xfrm>
            <a:custGeom>
              <a:avLst/>
              <a:gdLst>
                <a:gd name="connsiteX0" fmla="*/ 131618 w 155005"/>
                <a:gd name="connsiteY0" fmla="*/ -45593 h 174219"/>
                <a:gd name="connsiteX1" fmla="*/ -11694 w 155005"/>
                <a:gd name="connsiteY1" fmla="*/ -45593 h 174219"/>
                <a:gd name="connsiteX2" fmla="*/ -17541 w 155005"/>
                <a:gd name="connsiteY2" fmla="*/ -51445 h 174219"/>
                <a:gd name="connsiteX3" fmla="*/ -11694 w 155005"/>
                <a:gd name="connsiteY3" fmla="*/ -57300 h 174219"/>
                <a:gd name="connsiteX4" fmla="*/ 131618 w 155005"/>
                <a:gd name="connsiteY4" fmla="*/ -57300 h 174219"/>
                <a:gd name="connsiteX5" fmla="*/ 137465 w 155005"/>
                <a:gd name="connsiteY5" fmla="*/ -51445 h 174219"/>
                <a:gd name="connsiteX6" fmla="*/ 131618 w 155005"/>
                <a:gd name="connsiteY6" fmla="*/ -45593 h 174219"/>
                <a:gd name="connsiteX7" fmla="*/ 131618 w 155005"/>
                <a:gd name="connsiteY7" fmla="*/ 11622 h 174219"/>
                <a:gd name="connsiteX8" fmla="*/ 13573 w 155005"/>
                <a:gd name="connsiteY8" fmla="*/ 11622 h 174219"/>
                <a:gd name="connsiteX9" fmla="*/ 11830 w 155005"/>
                <a:gd name="connsiteY9" fmla="*/ 9876 h 174219"/>
                <a:gd name="connsiteX10" fmla="*/ 13573 w 155005"/>
                <a:gd name="connsiteY10" fmla="*/ 8131 h 174219"/>
                <a:gd name="connsiteX11" fmla="*/ 131618 w 155005"/>
                <a:gd name="connsiteY11" fmla="*/ 8131 h 174219"/>
                <a:gd name="connsiteX12" fmla="*/ 133361 w 155005"/>
                <a:gd name="connsiteY12" fmla="*/ 9876 h 174219"/>
                <a:gd name="connsiteX13" fmla="*/ 131618 w 155005"/>
                <a:gd name="connsiteY13" fmla="*/ 11622 h 174219"/>
                <a:gd name="connsiteX14" fmla="*/ 131618 w 155005"/>
                <a:gd name="connsiteY14" fmla="*/ 46711 h 174219"/>
                <a:gd name="connsiteX15" fmla="*/ 13573 w 155005"/>
                <a:gd name="connsiteY15" fmla="*/ 46711 h 174219"/>
                <a:gd name="connsiteX16" fmla="*/ 11830 w 155005"/>
                <a:gd name="connsiteY16" fmla="*/ 44966 h 174219"/>
                <a:gd name="connsiteX17" fmla="*/ 13573 w 155005"/>
                <a:gd name="connsiteY17" fmla="*/ 43221 h 174219"/>
                <a:gd name="connsiteX18" fmla="*/ 131618 w 155005"/>
                <a:gd name="connsiteY18" fmla="*/ 43221 h 174219"/>
                <a:gd name="connsiteX19" fmla="*/ 133361 w 155005"/>
                <a:gd name="connsiteY19" fmla="*/ 44966 h 174219"/>
                <a:gd name="connsiteX20" fmla="*/ 131618 w 155005"/>
                <a:gd name="connsiteY20" fmla="*/ 46711 h 174219"/>
                <a:gd name="connsiteX21" fmla="*/ 131618 w 155005"/>
                <a:gd name="connsiteY21" fmla="*/ 81803 h 174219"/>
                <a:gd name="connsiteX22" fmla="*/ 13573 w 155005"/>
                <a:gd name="connsiteY22" fmla="*/ 81803 h 174219"/>
                <a:gd name="connsiteX23" fmla="*/ 11830 w 155005"/>
                <a:gd name="connsiteY23" fmla="*/ 80058 h 174219"/>
                <a:gd name="connsiteX24" fmla="*/ 13573 w 155005"/>
                <a:gd name="connsiteY24" fmla="*/ 78313 h 174219"/>
                <a:gd name="connsiteX25" fmla="*/ 131618 w 155005"/>
                <a:gd name="connsiteY25" fmla="*/ 78313 h 174219"/>
                <a:gd name="connsiteX26" fmla="*/ 133361 w 155005"/>
                <a:gd name="connsiteY26" fmla="*/ 80058 h 174219"/>
                <a:gd name="connsiteX27" fmla="*/ 131618 w 155005"/>
                <a:gd name="connsiteY27" fmla="*/ 81803 h 174219"/>
                <a:gd name="connsiteX28" fmla="*/ 131618 w 155005"/>
                <a:gd name="connsiteY28" fmla="*/ 116920 h 174219"/>
                <a:gd name="connsiteX29" fmla="*/ 13573 w 155005"/>
                <a:gd name="connsiteY29" fmla="*/ 116920 h 174219"/>
                <a:gd name="connsiteX30" fmla="*/ 11830 w 155005"/>
                <a:gd name="connsiteY30" fmla="*/ 115175 h 174219"/>
                <a:gd name="connsiteX31" fmla="*/ 13573 w 155005"/>
                <a:gd name="connsiteY31" fmla="*/ 113430 h 174219"/>
                <a:gd name="connsiteX32" fmla="*/ 131618 w 155005"/>
                <a:gd name="connsiteY32" fmla="*/ 113430 h 174219"/>
                <a:gd name="connsiteX33" fmla="*/ 133361 w 155005"/>
                <a:gd name="connsiteY33" fmla="*/ 115175 h 174219"/>
                <a:gd name="connsiteX34" fmla="*/ 131618 w 155005"/>
                <a:gd name="connsiteY34" fmla="*/ 116920 h 17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55005" h="174219">
                  <a:moveTo>
                    <a:pt x="131618" y="-45593"/>
                  </a:moveTo>
                  <a:lnTo>
                    <a:pt x="-11694" y="-45593"/>
                  </a:lnTo>
                  <a:cubicBezTo>
                    <a:pt x="-14912" y="-45593"/>
                    <a:pt x="-17541" y="-48224"/>
                    <a:pt x="-17541" y="-51445"/>
                  </a:cubicBezTo>
                  <a:cubicBezTo>
                    <a:pt x="-17541" y="-54667"/>
                    <a:pt x="-14912" y="-57300"/>
                    <a:pt x="-11694" y="-57300"/>
                  </a:cubicBezTo>
                  <a:lnTo>
                    <a:pt x="131618" y="-57300"/>
                  </a:lnTo>
                  <a:cubicBezTo>
                    <a:pt x="134836" y="-57300"/>
                    <a:pt x="137465" y="-54667"/>
                    <a:pt x="137465" y="-51445"/>
                  </a:cubicBezTo>
                  <a:cubicBezTo>
                    <a:pt x="137465" y="-48224"/>
                    <a:pt x="134836" y="-45593"/>
                    <a:pt x="131618" y="-45593"/>
                  </a:cubicBezTo>
                  <a:close/>
                  <a:moveTo>
                    <a:pt x="131618" y="11622"/>
                  </a:moveTo>
                  <a:lnTo>
                    <a:pt x="13573" y="11622"/>
                  </a:lnTo>
                  <a:cubicBezTo>
                    <a:pt x="12608" y="11622"/>
                    <a:pt x="11830" y="10843"/>
                    <a:pt x="11830" y="9876"/>
                  </a:cubicBezTo>
                  <a:cubicBezTo>
                    <a:pt x="11830" y="8909"/>
                    <a:pt x="12608" y="8131"/>
                    <a:pt x="13573" y="8131"/>
                  </a:cubicBezTo>
                  <a:lnTo>
                    <a:pt x="131618" y="8131"/>
                  </a:lnTo>
                  <a:cubicBezTo>
                    <a:pt x="132583" y="8131"/>
                    <a:pt x="133361" y="8909"/>
                    <a:pt x="133361" y="9876"/>
                  </a:cubicBezTo>
                  <a:cubicBezTo>
                    <a:pt x="133361" y="10843"/>
                    <a:pt x="132583" y="11622"/>
                    <a:pt x="131618" y="11622"/>
                  </a:cubicBezTo>
                  <a:close/>
                  <a:moveTo>
                    <a:pt x="131618" y="46711"/>
                  </a:moveTo>
                  <a:lnTo>
                    <a:pt x="13573" y="46711"/>
                  </a:lnTo>
                  <a:cubicBezTo>
                    <a:pt x="12608" y="46711"/>
                    <a:pt x="11830" y="45933"/>
                    <a:pt x="11830" y="44966"/>
                  </a:cubicBezTo>
                  <a:cubicBezTo>
                    <a:pt x="11830" y="44001"/>
                    <a:pt x="12608" y="43221"/>
                    <a:pt x="13573" y="43221"/>
                  </a:cubicBezTo>
                  <a:lnTo>
                    <a:pt x="131618" y="43221"/>
                  </a:lnTo>
                  <a:cubicBezTo>
                    <a:pt x="132583" y="43221"/>
                    <a:pt x="133361" y="44001"/>
                    <a:pt x="133361" y="44966"/>
                  </a:cubicBezTo>
                  <a:cubicBezTo>
                    <a:pt x="133361" y="45933"/>
                    <a:pt x="132583" y="46711"/>
                    <a:pt x="131618" y="46711"/>
                  </a:cubicBezTo>
                  <a:close/>
                  <a:moveTo>
                    <a:pt x="131618" y="81803"/>
                  </a:moveTo>
                  <a:lnTo>
                    <a:pt x="13573" y="81803"/>
                  </a:lnTo>
                  <a:cubicBezTo>
                    <a:pt x="12608" y="81803"/>
                    <a:pt x="11830" y="81025"/>
                    <a:pt x="11830" y="80058"/>
                  </a:cubicBezTo>
                  <a:cubicBezTo>
                    <a:pt x="11830" y="79091"/>
                    <a:pt x="12608" y="78313"/>
                    <a:pt x="13573" y="78313"/>
                  </a:cubicBezTo>
                  <a:lnTo>
                    <a:pt x="131618" y="78313"/>
                  </a:lnTo>
                  <a:cubicBezTo>
                    <a:pt x="132583" y="78313"/>
                    <a:pt x="133361" y="79091"/>
                    <a:pt x="133361" y="80058"/>
                  </a:cubicBezTo>
                  <a:cubicBezTo>
                    <a:pt x="133361" y="81025"/>
                    <a:pt x="132583" y="81803"/>
                    <a:pt x="131618" y="81803"/>
                  </a:cubicBezTo>
                  <a:close/>
                  <a:moveTo>
                    <a:pt x="131618" y="116920"/>
                  </a:moveTo>
                  <a:lnTo>
                    <a:pt x="13573" y="116920"/>
                  </a:lnTo>
                  <a:cubicBezTo>
                    <a:pt x="12608" y="116920"/>
                    <a:pt x="11830" y="116142"/>
                    <a:pt x="11830" y="115175"/>
                  </a:cubicBezTo>
                  <a:cubicBezTo>
                    <a:pt x="11830" y="114210"/>
                    <a:pt x="12608" y="113430"/>
                    <a:pt x="13573" y="113430"/>
                  </a:cubicBezTo>
                  <a:lnTo>
                    <a:pt x="131618" y="113430"/>
                  </a:lnTo>
                  <a:cubicBezTo>
                    <a:pt x="132583" y="113430"/>
                    <a:pt x="133361" y="114210"/>
                    <a:pt x="133361" y="115175"/>
                  </a:cubicBezTo>
                  <a:cubicBezTo>
                    <a:pt x="133361" y="116142"/>
                    <a:pt x="132583" y="116920"/>
                    <a:pt x="131618" y="116920"/>
                  </a:cubicBezTo>
                  <a:close/>
                </a:path>
              </a:pathLst>
            </a:custGeom>
            <a:solidFill>
              <a:srgbClr val="191919"/>
            </a:solidFill>
            <a:ln w="268" cap="flat">
              <a:noFill/>
              <a:prstDash val="solid"/>
              <a:miter/>
            </a:ln>
          </p:spPr>
          <p:txBody>
            <a:bodyPr rtlCol="0" anchor="ctr"/>
            <a:lstStyle/>
            <a:p>
              <a:endParaRPr lang="fr-FR"/>
            </a:p>
          </p:txBody>
        </p:sp>
        <p:sp>
          <p:nvSpPr>
            <p:cNvPr id="4923" name="Forme libre 4922">
              <a:extLst>
                <a:ext uri="{FF2B5EF4-FFF2-40B4-BE49-F238E27FC236}">
                  <a16:creationId xmlns:a16="http://schemas.microsoft.com/office/drawing/2014/main" id="{66660382-7C26-04AA-222F-0ED44C69FE2E}"/>
                </a:ext>
              </a:extLst>
            </p:cNvPr>
            <p:cNvSpPr/>
            <p:nvPr/>
          </p:nvSpPr>
          <p:spPr>
            <a:xfrm>
              <a:off x="6909113" y="19859492"/>
              <a:ext cx="331050" cy="282769"/>
            </a:xfrm>
            <a:custGeom>
              <a:avLst/>
              <a:gdLst>
                <a:gd name="connsiteX0" fmla="*/ -16765 w 331050"/>
                <a:gd name="connsiteY0" fmla="*/ 59616 h 282769"/>
                <a:gd name="connsiteX1" fmla="*/ 148594 w 331050"/>
                <a:gd name="connsiteY1" fmla="*/ 225299 h 282769"/>
                <a:gd name="connsiteX2" fmla="*/ 265727 w 331050"/>
                <a:gd name="connsiteY2" fmla="*/ 176731 h 282769"/>
                <a:gd name="connsiteX3" fmla="*/ 217393 w 331050"/>
                <a:gd name="connsiteY3" fmla="*/ 128349 h 282769"/>
                <a:gd name="connsiteX4" fmla="*/ 217366 w 331050"/>
                <a:gd name="connsiteY4" fmla="*/ 128321 h 282769"/>
                <a:gd name="connsiteX5" fmla="*/ 80063 w 331050"/>
                <a:gd name="connsiteY5" fmla="*/ 128269 h 282769"/>
                <a:gd name="connsiteX6" fmla="*/ 51659 w 331050"/>
                <a:gd name="connsiteY6" fmla="*/ 59644 h 282769"/>
                <a:gd name="connsiteX7" fmla="*/ -16765 w 331050"/>
                <a:gd name="connsiteY7" fmla="*/ 59616 h 282769"/>
                <a:gd name="connsiteX8" fmla="*/ 245852 w 331050"/>
                <a:gd name="connsiteY8" fmla="*/ 59616 h 282769"/>
                <a:gd name="connsiteX9" fmla="*/ 217393 w 331050"/>
                <a:gd name="connsiteY9" fmla="*/ 128321 h 282769"/>
                <a:gd name="connsiteX10" fmla="*/ 217420 w 331050"/>
                <a:gd name="connsiteY10" fmla="*/ 128349 h 282769"/>
                <a:gd name="connsiteX11" fmla="*/ 265754 w 331050"/>
                <a:gd name="connsiteY11" fmla="*/ 176731 h 282769"/>
                <a:gd name="connsiteX12" fmla="*/ 265995 w 331050"/>
                <a:gd name="connsiteY12" fmla="*/ -57229 h 282769"/>
                <a:gd name="connsiteX13" fmla="*/ 265754 w 331050"/>
                <a:gd name="connsiteY13" fmla="*/ -57471 h 282769"/>
                <a:gd name="connsiteX14" fmla="*/ 217393 w 331050"/>
                <a:gd name="connsiteY14" fmla="*/ -9061 h 282769"/>
                <a:gd name="connsiteX15" fmla="*/ 245852 w 331050"/>
                <a:gd name="connsiteY15" fmla="*/ 59616 h 28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1050" h="282769">
                  <a:moveTo>
                    <a:pt x="-16765" y="59616"/>
                  </a:moveTo>
                  <a:cubicBezTo>
                    <a:pt x="-16819" y="151090"/>
                    <a:pt x="57237" y="225245"/>
                    <a:pt x="148594" y="225299"/>
                  </a:cubicBezTo>
                  <a:cubicBezTo>
                    <a:pt x="192529" y="225327"/>
                    <a:pt x="234666" y="207848"/>
                    <a:pt x="265727" y="176731"/>
                  </a:cubicBezTo>
                  <a:lnTo>
                    <a:pt x="217393" y="128349"/>
                  </a:lnTo>
                  <a:lnTo>
                    <a:pt x="217366" y="128321"/>
                  </a:lnTo>
                  <a:cubicBezTo>
                    <a:pt x="179440" y="166260"/>
                    <a:pt x="117963" y="166232"/>
                    <a:pt x="80063" y="128269"/>
                  </a:cubicBezTo>
                  <a:cubicBezTo>
                    <a:pt x="61878" y="110064"/>
                    <a:pt x="51659" y="85364"/>
                    <a:pt x="51659" y="59644"/>
                  </a:cubicBezTo>
                  <a:lnTo>
                    <a:pt x="-16765" y="59616"/>
                  </a:lnTo>
                  <a:close/>
                  <a:moveTo>
                    <a:pt x="245852" y="59616"/>
                  </a:moveTo>
                  <a:cubicBezTo>
                    <a:pt x="245878" y="85391"/>
                    <a:pt x="235632" y="110119"/>
                    <a:pt x="217393" y="128321"/>
                  </a:cubicBezTo>
                  <a:lnTo>
                    <a:pt x="217420" y="128349"/>
                  </a:lnTo>
                  <a:lnTo>
                    <a:pt x="265754" y="176731"/>
                  </a:lnTo>
                  <a:cubicBezTo>
                    <a:pt x="330368" y="112185"/>
                    <a:pt x="330476" y="7450"/>
                    <a:pt x="265995" y="-57229"/>
                  </a:cubicBezTo>
                  <a:cubicBezTo>
                    <a:pt x="265914" y="-57309"/>
                    <a:pt x="265834" y="-57389"/>
                    <a:pt x="265754" y="-57471"/>
                  </a:cubicBezTo>
                  <a:lnTo>
                    <a:pt x="217393" y="-9061"/>
                  </a:lnTo>
                  <a:cubicBezTo>
                    <a:pt x="235632" y="9114"/>
                    <a:pt x="245852" y="33842"/>
                    <a:pt x="245852" y="59616"/>
                  </a:cubicBezTo>
                  <a:close/>
                </a:path>
              </a:pathLst>
            </a:custGeom>
            <a:solidFill>
              <a:srgbClr val="FFD26C"/>
            </a:solidFill>
            <a:ln w="268" cap="flat">
              <a:noFill/>
              <a:prstDash val="solid"/>
              <a:miter/>
            </a:ln>
          </p:spPr>
          <p:txBody>
            <a:bodyPr rtlCol="0" anchor="ctr"/>
            <a:lstStyle/>
            <a:p>
              <a:endParaRPr lang="fr-FR"/>
            </a:p>
          </p:txBody>
        </p:sp>
        <p:sp>
          <p:nvSpPr>
            <p:cNvPr id="4924" name="Forme libre 4923">
              <a:extLst>
                <a:ext uri="{FF2B5EF4-FFF2-40B4-BE49-F238E27FC236}">
                  <a16:creationId xmlns:a16="http://schemas.microsoft.com/office/drawing/2014/main" id="{9E16AB6D-9EC9-4110-4CC8-1649F5198E00}"/>
                </a:ext>
              </a:extLst>
            </p:cNvPr>
            <p:cNvSpPr/>
            <p:nvPr/>
          </p:nvSpPr>
          <p:spPr>
            <a:xfrm>
              <a:off x="7074633" y="19810896"/>
              <a:ext cx="116971" cy="96977"/>
            </a:xfrm>
            <a:custGeom>
              <a:avLst/>
              <a:gdLst>
                <a:gd name="connsiteX0" fmla="*/ -16952 w 116971"/>
                <a:gd name="connsiteY0" fmla="*/ -57018 h 96977"/>
                <a:gd name="connsiteX1" fmla="*/ -16952 w 116971"/>
                <a:gd name="connsiteY1" fmla="*/ 11473 h 96977"/>
                <a:gd name="connsiteX2" fmla="*/ 51659 w 116971"/>
                <a:gd name="connsiteY2" fmla="*/ 39960 h 96977"/>
                <a:gd name="connsiteX3" fmla="*/ 100019 w 116971"/>
                <a:gd name="connsiteY3" fmla="*/ -8449 h 96977"/>
                <a:gd name="connsiteX4" fmla="*/ -16952 w 116971"/>
                <a:gd name="connsiteY4" fmla="*/ -57018 h 969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971" h="96977">
                  <a:moveTo>
                    <a:pt x="-16952" y="-57018"/>
                  </a:moveTo>
                  <a:lnTo>
                    <a:pt x="-16952" y="11473"/>
                  </a:lnTo>
                  <a:cubicBezTo>
                    <a:pt x="8797" y="11446"/>
                    <a:pt x="33500" y="21703"/>
                    <a:pt x="51659" y="39960"/>
                  </a:cubicBezTo>
                  <a:lnTo>
                    <a:pt x="100019" y="-8449"/>
                  </a:lnTo>
                  <a:cubicBezTo>
                    <a:pt x="69040" y="-39566"/>
                    <a:pt x="26956" y="-57045"/>
                    <a:pt x="-16952" y="-57018"/>
                  </a:cubicBezTo>
                  <a:close/>
                </a:path>
              </a:pathLst>
            </a:custGeom>
            <a:solidFill>
              <a:srgbClr val="FFD26C"/>
            </a:solidFill>
            <a:ln w="268" cap="flat">
              <a:noFill/>
              <a:prstDash val="solid"/>
              <a:miter/>
            </a:ln>
          </p:spPr>
          <p:txBody>
            <a:bodyPr rtlCol="0" anchor="ctr"/>
            <a:lstStyle/>
            <a:p>
              <a:endParaRPr lang="fr-FR"/>
            </a:p>
          </p:txBody>
        </p:sp>
        <p:grpSp>
          <p:nvGrpSpPr>
            <p:cNvPr id="4925" name="Graphique 2">
              <a:extLst>
                <a:ext uri="{FF2B5EF4-FFF2-40B4-BE49-F238E27FC236}">
                  <a16:creationId xmlns:a16="http://schemas.microsoft.com/office/drawing/2014/main" id="{F18FD6C5-2273-FBC3-595F-E36D2C087963}"/>
                </a:ext>
              </a:extLst>
            </p:cNvPr>
            <p:cNvGrpSpPr/>
            <p:nvPr/>
          </p:nvGrpSpPr>
          <p:grpSpPr>
            <a:xfrm>
              <a:off x="6789325" y="19781738"/>
              <a:ext cx="452588" cy="362269"/>
              <a:chOff x="6789325" y="19781738"/>
              <a:chExt cx="452588" cy="362269"/>
            </a:xfrm>
            <a:solidFill>
              <a:srgbClr val="191919"/>
            </a:solidFill>
          </p:grpSpPr>
          <p:sp>
            <p:nvSpPr>
              <p:cNvPr id="4926" name="Forme libre 4925">
                <a:extLst>
                  <a:ext uri="{FF2B5EF4-FFF2-40B4-BE49-F238E27FC236}">
                    <a16:creationId xmlns:a16="http://schemas.microsoft.com/office/drawing/2014/main" id="{987DFF14-B672-A136-34BD-7F50A8089047}"/>
                  </a:ext>
                </a:extLst>
              </p:cNvPr>
              <p:cNvSpPr/>
              <p:nvPr/>
            </p:nvSpPr>
            <p:spPr>
              <a:xfrm>
                <a:off x="6907370" y="19974834"/>
                <a:ext cx="285965" cy="169173"/>
              </a:xfrm>
              <a:custGeom>
                <a:avLst/>
                <a:gdLst>
                  <a:gd name="connsiteX0" fmla="*/ 150576 w 285965"/>
                  <a:gd name="connsiteY0" fmla="*/ 111515 h 169173"/>
                  <a:gd name="connsiteX1" fmla="*/ -16687 w 285965"/>
                  <a:gd name="connsiteY1" fmla="*/ -55913 h 169173"/>
                  <a:gd name="connsiteX2" fmla="*/ -14944 w 285965"/>
                  <a:gd name="connsiteY2" fmla="*/ -57658 h 169173"/>
                  <a:gd name="connsiteX3" fmla="*/ 53480 w 285965"/>
                  <a:gd name="connsiteY3" fmla="*/ -57658 h 169173"/>
                  <a:gd name="connsiteX4" fmla="*/ 55223 w 285965"/>
                  <a:gd name="connsiteY4" fmla="*/ -55913 h 169173"/>
                  <a:gd name="connsiteX5" fmla="*/ 150469 w 285965"/>
                  <a:gd name="connsiteY5" fmla="*/ 39507 h 169173"/>
                  <a:gd name="connsiteX6" fmla="*/ 217927 w 285965"/>
                  <a:gd name="connsiteY6" fmla="*/ 11532 h 169173"/>
                  <a:gd name="connsiteX7" fmla="*/ 220394 w 285965"/>
                  <a:gd name="connsiteY7" fmla="*/ 11532 h 169173"/>
                  <a:gd name="connsiteX8" fmla="*/ 268755 w 285965"/>
                  <a:gd name="connsiteY8" fmla="*/ 59939 h 169173"/>
                  <a:gd name="connsiteX9" fmla="*/ 268755 w 285965"/>
                  <a:gd name="connsiteY9" fmla="*/ 62410 h 169173"/>
                  <a:gd name="connsiteX10" fmla="*/ 150576 w 285965"/>
                  <a:gd name="connsiteY10" fmla="*/ 111515 h 169173"/>
                  <a:gd name="connsiteX11" fmla="*/ -13174 w 285965"/>
                  <a:gd name="connsiteY11" fmla="*/ -54168 h 169173"/>
                  <a:gd name="connsiteX12" fmla="*/ 152186 w 285965"/>
                  <a:gd name="connsiteY12" fmla="*/ 107998 h 169173"/>
                  <a:gd name="connsiteX13" fmla="*/ 265081 w 285965"/>
                  <a:gd name="connsiteY13" fmla="*/ 61174 h 169173"/>
                  <a:gd name="connsiteX14" fmla="*/ 219187 w 285965"/>
                  <a:gd name="connsiteY14" fmla="*/ 15236 h 169173"/>
                  <a:gd name="connsiteX15" fmla="*/ 79417 w 285965"/>
                  <a:gd name="connsiteY15" fmla="*/ 12685 h 169173"/>
                  <a:gd name="connsiteX16" fmla="*/ 51736 w 285965"/>
                  <a:gd name="connsiteY16" fmla="*/ -54168 h 169173"/>
                  <a:gd name="connsiteX17" fmla="*/ -13174 w 285965"/>
                  <a:gd name="connsiteY17" fmla="*/ -54168 h 169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5965" h="169173">
                    <a:moveTo>
                      <a:pt x="150576" y="111515"/>
                    </a:moveTo>
                    <a:cubicBezTo>
                      <a:pt x="58227" y="111408"/>
                      <a:pt x="-16580" y="36501"/>
                      <a:pt x="-16687" y="-55913"/>
                    </a:cubicBezTo>
                    <a:cubicBezTo>
                      <a:pt x="-16687" y="-56880"/>
                      <a:pt x="-15910" y="-57658"/>
                      <a:pt x="-14944" y="-57658"/>
                    </a:cubicBezTo>
                    <a:lnTo>
                      <a:pt x="53480" y="-57658"/>
                    </a:lnTo>
                    <a:cubicBezTo>
                      <a:pt x="54445" y="-57658"/>
                      <a:pt x="55223" y="-56880"/>
                      <a:pt x="55223" y="-55913"/>
                    </a:cubicBezTo>
                    <a:cubicBezTo>
                      <a:pt x="55197" y="-3235"/>
                      <a:pt x="97844" y="39507"/>
                      <a:pt x="150469" y="39507"/>
                    </a:cubicBezTo>
                    <a:cubicBezTo>
                      <a:pt x="175789" y="39507"/>
                      <a:pt x="200037" y="29438"/>
                      <a:pt x="217927" y="11532"/>
                    </a:cubicBezTo>
                    <a:cubicBezTo>
                      <a:pt x="218597" y="10860"/>
                      <a:pt x="219724" y="10860"/>
                      <a:pt x="220394" y="11532"/>
                    </a:cubicBezTo>
                    <a:lnTo>
                      <a:pt x="268755" y="59939"/>
                    </a:lnTo>
                    <a:cubicBezTo>
                      <a:pt x="269452" y="60610"/>
                      <a:pt x="269452" y="61738"/>
                      <a:pt x="268755" y="62410"/>
                    </a:cubicBezTo>
                    <a:cubicBezTo>
                      <a:pt x="237534" y="93929"/>
                      <a:pt x="194967" y="111622"/>
                      <a:pt x="150576" y="111515"/>
                    </a:cubicBezTo>
                    <a:close/>
                    <a:moveTo>
                      <a:pt x="-13174" y="-54168"/>
                    </a:moveTo>
                    <a:cubicBezTo>
                      <a:pt x="-12235" y="36312"/>
                      <a:pt x="61795" y="108910"/>
                      <a:pt x="152186" y="107998"/>
                    </a:cubicBezTo>
                    <a:cubicBezTo>
                      <a:pt x="194431" y="107568"/>
                      <a:pt x="234878" y="90787"/>
                      <a:pt x="265081" y="61174"/>
                    </a:cubicBezTo>
                    <a:lnTo>
                      <a:pt x="219187" y="15236"/>
                    </a:lnTo>
                    <a:cubicBezTo>
                      <a:pt x="179893" y="53172"/>
                      <a:pt x="117317" y="52018"/>
                      <a:pt x="79417" y="12685"/>
                    </a:cubicBezTo>
                    <a:cubicBezTo>
                      <a:pt x="62090" y="-5303"/>
                      <a:pt x="52192" y="-29199"/>
                      <a:pt x="51736" y="-54168"/>
                    </a:cubicBezTo>
                    <a:lnTo>
                      <a:pt x="-13174" y="-54168"/>
                    </a:lnTo>
                    <a:close/>
                  </a:path>
                </a:pathLst>
              </a:custGeom>
              <a:solidFill>
                <a:srgbClr val="191919"/>
              </a:solidFill>
              <a:ln w="268" cap="flat">
                <a:noFill/>
                <a:prstDash val="solid"/>
                <a:miter/>
              </a:ln>
            </p:spPr>
            <p:txBody>
              <a:bodyPr rtlCol="0" anchor="ctr"/>
              <a:lstStyle/>
              <a:p>
                <a:endParaRPr lang="fr-FR"/>
              </a:p>
            </p:txBody>
          </p:sp>
          <p:sp>
            <p:nvSpPr>
              <p:cNvPr id="4927" name="Forme libre 4926">
                <a:extLst>
                  <a:ext uri="{FF2B5EF4-FFF2-40B4-BE49-F238E27FC236}">
                    <a16:creationId xmlns:a16="http://schemas.microsoft.com/office/drawing/2014/main" id="{2BAC12F8-8515-6449-BD8E-C1648ADCD9C7}"/>
                  </a:ext>
                </a:extLst>
              </p:cNvPr>
              <p:cNvSpPr/>
              <p:nvPr/>
            </p:nvSpPr>
            <p:spPr>
              <a:xfrm>
                <a:off x="6881727" y="19783483"/>
                <a:ext cx="360186" cy="311955"/>
              </a:xfrm>
              <a:custGeom>
                <a:avLst/>
                <a:gdLst>
                  <a:gd name="connsiteX0" fmla="*/ 293181 w 360186"/>
                  <a:gd name="connsiteY0" fmla="*/ 254681 h 311955"/>
                  <a:gd name="connsiteX1" fmla="*/ 291947 w 360186"/>
                  <a:gd name="connsiteY1" fmla="*/ 254169 h 311955"/>
                  <a:gd name="connsiteX2" fmla="*/ 243613 w 360186"/>
                  <a:gd name="connsiteY2" fmla="*/ 205789 h 311955"/>
                  <a:gd name="connsiteX3" fmla="*/ 243077 w 360186"/>
                  <a:gd name="connsiteY3" fmla="*/ 204527 h 311955"/>
                  <a:gd name="connsiteX4" fmla="*/ 243586 w 360186"/>
                  <a:gd name="connsiteY4" fmla="*/ 203266 h 311955"/>
                  <a:gd name="connsiteX5" fmla="*/ 243720 w 360186"/>
                  <a:gd name="connsiteY5" fmla="*/ 68486 h 311955"/>
                  <a:gd name="connsiteX6" fmla="*/ 243586 w 360186"/>
                  <a:gd name="connsiteY6" fmla="*/ 68352 h 311955"/>
                  <a:gd name="connsiteX7" fmla="*/ 243586 w 360186"/>
                  <a:gd name="connsiteY7" fmla="*/ 65881 h 311955"/>
                  <a:gd name="connsiteX8" fmla="*/ 291947 w 360186"/>
                  <a:gd name="connsiteY8" fmla="*/ 17474 h 311955"/>
                  <a:gd name="connsiteX9" fmla="*/ 294414 w 360186"/>
                  <a:gd name="connsiteY9" fmla="*/ 17474 h 311955"/>
                  <a:gd name="connsiteX10" fmla="*/ 294682 w 360186"/>
                  <a:gd name="connsiteY10" fmla="*/ 253901 h 311955"/>
                  <a:gd name="connsiteX11" fmla="*/ 294414 w 360186"/>
                  <a:gd name="connsiteY11" fmla="*/ 254169 h 311955"/>
                  <a:gd name="connsiteX12" fmla="*/ 293181 w 360186"/>
                  <a:gd name="connsiteY12" fmla="*/ 254681 h 311955"/>
                  <a:gd name="connsiteX13" fmla="*/ 247288 w 360186"/>
                  <a:gd name="connsiteY13" fmla="*/ 204499 h 311955"/>
                  <a:gd name="connsiteX14" fmla="*/ 293181 w 360186"/>
                  <a:gd name="connsiteY14" fmla="*/ 250438 h 311955"/>
                  <a:gd name="connsiteX15" fmla="*/ 293181 w 360186"/>
                  <a:gd name="connsiteY15" fmla="*/ 21205 h 311955"/>
                  <a:gd name="connsiteX16" fmla="*/ 247288 w 360186"/>
                  <a:gd name="connsiteY16" fmla="*/ 67144 h 311955"/>
                  <a:gd name="connsiteX17" fmla="*/ 247288 w 360186"/>
                  <a:gd name="connsiteY17" fmla="*/ 204499 h 311955"/>
                  <a:gd name="connsiteX18" fmla="*/ -16724 w 360186"/>
                  <a:gd name="connsiteY18" fmla="*/ 114773 h 311955"/>
                  <a:gd name="connsiteX19" fmla="*/ 54328 w 360186"/>
                  <a:gd name="connsiteY19" fmla="*/ 114773 h 311955"/>
                  <a:gd name="connsiteX20" fmla="*/ 155153 w 360186"/>
                  <a:gd name="connsiteY20" fmla="*/ 13849 h 311955"/>
                  <a:gd name="connsiteX21" fmla="*/ 155153 w 360186"/>
                  <a:gd name="connsiteY21" fmla="*/ -57274 h 311955"/>
                  <a:gd name="connsiteX22" fmla="*/ -16724 w 360186"/>
                  <a:gd name="connsiteY22" fmla="*/ 114773 h 31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0186" h="311955">
                    <a:moveTo>
                      <a:pt x="293181" y="254681"/>
                    </a:moveTo>
                    <a:cubicBezTo>
                      <a:pt x="292725" y="254681"/>
                      <a:pt x="292268" y="254492"/>
                      <a:pt x="291947" y="254169"/>
                    </a:cubicBezTo>
                    <a:lnTo>
                      <a:pt x="243613" y="205789"/>
                    </a:lnTo>
                    <a:cubicBezTo>
                      <a:pt x="243291" y="205466"/>
                      <a:pt x="243077" y="205011"/>
                      <a:pt x="243077" y="204527"/>
                    </a:cubicBezTo>
                    <a:cubicBezTo>
                      <a:pt x="243077" y="204071"/>
                      <a:pt x="243238" y="203614"/>
                      <a:pt x="243586" y="203266"/>
                    </a:cubicBezTo>
                    <a:cubicBezTo>
                      <a:pt x="280789" y="166081"/>
                      <a:pt x="280869" y="105751"/>
                      <a:pt x="243720" y="68486"/>
                    </a:cubicBezTo>
                    <a:cubicBezTo>
                      <a:pt x="243667" y="68432"/>
                      <a:pt x="243640" y="68404"/>
                      <a:pt x="243586" y="68352"/>
                    </a:cubicBezTo>
                    <a:cubicBezTo>
                      <a:pt x="242889" y="67653"/>
                      <a:pt x="242889" y="66552"/>
                      <a:pt x="243586" y="65881"/>
                    </a:cubicBezTo>
                    <a:lnTo>
                      <a:pt x="291947" y="17474"/>
                    </a:lnTo>
                    <a:cubicBezTo>
                      <a:pt x="292644" y="16775"/>
                      <a:pt x="293744" y="16775"/>
                      <a:pt x="294414" y="17474"/>
                    </a:cubicBezTo>
                    <a:cubicBezTo>
                      <a:pt x="359700" y="82689"/>
                      <a:pt x="359834" y="188524"/>
                      <a:pt x="294682" y="253901"/>
                    </a:cubicBezTo>
                    <a:cubicBezTo>
                      <a:pt x="294602" y="253983"/>
                      <a:pt x="294522" y="254062"/>
                      <a:pt x="294414" y="254169"/>
                    </a:cubicBezTo>
                    <a:cubicBezTo>
                      <a:pt x="294066" y="254492"/>
                      <a:pt x="293637" y="254681"/>
                      <a:pt x="293181" y="254681"/>
                    </a:cubicBezTo>
                    <a:close/>
                    <a:moveTo>
                      <a:pt x="247288" y="204499"/>
                    </a:moveTo>
                    <a:lnTo>
                      <a:pt x="293181" y="250438"/>
                    </a:lnTo>
                    <a:cubicBezTo>
                      <a:pt x="355569" y="186779"/>
                      <a:pt x="355569" y="84864"/>
                      <a:pt x="293181" y="21205"/>
                    </a:cubicBezTo>
                    <a:lnTo>
                      <a:pt x="247288" y="67144"/>
                    </a:lnTo>
                    <a:cubicBezTo>
                      <a:pt x="284276" y="105428"/>
                      <a:pt x="284276" y="166188"/>
                      <a:pt x="247288" y="204499"/>
                    </a:cubicBezTo>
                    <a:close/>
                    <a:moveTo>
                      <a:pt x="-16724" y="114773"/>
                    </a:moveTo>
                    <a:lnTo>
                      <a:pt x="54328" y="114773"/>
                    </a:lnTo>
                    <a:cubicBezTo>
                      <a:pt x="54382" y="59062"/>
                      <a:pt x="99497" y="13902"/>
                      <a:pt x="155153" y="13849"/>
                    </a:cubicBezTo>
                    <a:lnTo>
                      <a:pt x="155153" y="-57274"/>
                    </a:lnTo>
                    <a:cubicBezTo>
                      <a:pt x="60390" y="-57274"/>
                      <a:pt x="-16724" y="19890"/>
                      <a:pt x="-16724" y="114773"/>
                    </a:cubicBezTo>
                    <a:close/>
                  </a:path>
                </a:pathLst>
              </a:custGeom>
              <a:solidFill>
                <a:srgbClr val="191919"/>
              </a:solidFill>
              <a:ln w="268" cap="flat">
                <a:noFill/>
                <a:prstDash val="solid"/>
                <a:miter/>
              </a:ln>
            </p:spPr>
            <p:txBody>
              <a:bodyPr rtlCol="0" anchor="ctr"/>
              <a:lstStyle/>
              <a:p>
                <a:endParaRPr lang="fr-FR"/>
              </a:p>
            </p:txBody>
          </p:sp>
          <p:sp>
            <p:nvSpPr>
              <p:cNvPr id="4928" name="Forme libre 4927">
                <a:extLst>
                  <a:ext uri="{FF2B5EF4-FFF2-40B4-BE49-F238E27FC236}">
                    <a16:creationId xmlns:a16="http://schemas.microsoft.com/office/drawing/2014/main" id="{1A5D621D-7570-C9E2-ABEB-2EC66D56F105}"/>
                  </a:ext>
                </a:extLst>
              </p:cNvPr>
              <p:cNvSpPr/>
              <p:nvPr/>
            </p:nvSpPr>
            <p:spPr>
              <a:xfrm>
                <a:off x="6879984" y="19781738"/>
                <a:ext cx="313431" cy="313377"/>
              </a:xfrm>
              <a:custGeom>
                <a:avLst/>
                <a:gdLst>
                  <a:gd name="connsiteX0" fmla="*/ 56152 w 313431"/>
                  <a:gd name="connsiteY0" fmla="*/ 118266 h 313377"/>
                  <a:gd name="connsiteX1" fmla="*/ -14900 w 313431"/>
                  <a:gd name="connsiteY1" fmla="*/ 118266 h 313377"/>
                  <a:gd name="connsiteX2" fmla="*/ -16643 w 313431"/>
                  <a:gd name="connsiteY2" fmla="*/ 116521 h 313377"/>
                  <a:gd name="connsiteX3" fmla="*/ 156977 w 313431"/>
                  <a:gd name="connsiteY3" fmla="*/ -57271 h 313377"/>
                  <a:gd name="connsiteX4" fmla="*/ 158721 w 313431"/>
                  <a:gd name="connsiteY4" fmla="*/ -55526 h 313377"/>
                  <a:gd name="connsiteX5" fmla="*/ 158721 w 313431"/>
                  <a:gd name="connsiteY5" fmla="*/ 15598 h 313377"/>
                  <a:gd name="connsiteX6" fmla="*/ 156977 w 313431"/>
                  <a:gd name="connsiteY6" fmla="*/ 17343 h 313377"/>
                  <a:gd name="connsiteX7" fmla="*/ 57896 w 313431"/>
                  <a:gd name="connsiteY7" fmla="*/ 116521 h 313377"/>
                  <a:gd name="connsiteX8" fmla="*/ 56152 w 313431"/>
                  <a:gd name="connsiteY8" fmla="*/ 118266 h 313377"/>
                  <a:gd name="connsiteX9" fmla="*/ -13129 w 313431"/>
                  <a:gd name="connsiteY9" fmla="*/ 114749 h 313377"/>
                  <a:gd name="connsiteX10" fmla="*/ 54436 w 313431"/>
                  <a:gd name="connsiteY10" fmla="*/ 114749 h 313377"/>
                  <a:gd name="connsiteX11" fmla="*/ 155234 w 313431"/>
                  <a:gd name="connsiteY11" fmla="*/ 13853 h 313377"/>
                  <a:gd name="connsiteX12" fmla="*/ 155234 w 313431"/>
                  <a:gd name="connsiteY12" fmla="*/ -53781 h 313377"/>
                  <a:gd name="connsiteX13" fmla="*/ -13129 w 313431"/>
                  <a:gd name="connsiteY13" fmla="*/ 114749 h 313377"/>
                  <a:gd name="connsiteX14" fmla="*/ 246644 w 313431"/>
                  <a:gd name="connsiteY14" fmla="*/ 70637 h 313377"/>
                  <a:gd name="connsiteX15" fmla="*/ 245410 w 313431"/>
                  <a:gd name="connsiteY15" fmla="*/ 70126 h 313377"/>
                  <a:gd name="connsiteX16" fmla="*/ 178033 w 313431"/>
                  <a:gd name="connsiteY16" fmla="*/ 42151 h 313377"/>
                  <a:gd name="connsiteX17" fmla="*/ 176289 w 313431"/>
                  <a:gd name="connsiteY17" fmla="*/ 40405 h 313377"/>
                  <a:gd name="connsiteX18" fmla="*/ 176289 w 313431"/>
                  <a:gd name="connsiteY18" fmla="*/ -28086 h 313377"/>
                  <a:gd name="connsiteX19" fmla="*/ 178033 w 313431"/>
                  <a:gd name="connsiteY19" fmla="*/ -29831 h 313377"/>
                  <a:gd name="connsiteX20" fmla="*/ 296265 w 313431"/>
                  <a:gd name="connsiteY20" fmla="*/ 19248 h 313377"/>
                  <a:gd name="connsiteX21" fmla="*/ 296265 w 313431"/>
                  <a:gd name="connsiteY21" fmla="*/ 21718 h 313377"/>
                  <a:gd name="connsiteX22" fmla="*/ 247905 w 313431"/>
                  <a:gd name="connsiteY22" fmla="*/ 70126 h 313377"/>
                  <a:gd name="connsiteX23" fmla="*/ 246644 w 313431"/>
                  <a:gd name="connsiteY23" fmla="*/ 70637 h 313377"/>
                  <a:gd name="connsiteX24" fmla="*/ 179749 w 313431"/>
                  <a:gd name="connsiteY24" fmla="*/ 38633 h 313377"/>
                  <a:gd name="connsiteX25" fmla="*/ 246617 w 313431"/>
                  <a:gd name="connsiteY25" fmla="*/ 66394 h 313377"/>
                  <a:gd name="connsiteX26" fmla="*/ 292510 w 313431"/>
                  <a:gd name="connsiteY26" fmla="*/ 20456 h 313377"/>
                  <a:gd name="connsiteX27" fmla="*/ 179776 w 313431"/>
                  <a:gd name="connsiteY27" fmla="*/ -26368 h 313377"/>
                  <a:gd name="connsiteX28" fmla="*/ 179749 w 313431"/>
                  <a:gd name="connsiteY28" fmla="*/ 38633 h 313377"/>
                  <a:gd name="connsiteX29" fmla="*/ 20613 w 313431"/>
                  <a:gd name="connsiteY29" fmla="*/ 190569 h 313377"/>
                  <a:gd name="connsiteX30" fmla="*/ 18869 w 313431"/>
                  <a:gd name="connsiteY30" fmla="*/ 188824 h 313377"/>
                  <a:gd name="connsiteX31" fmla="*/ 19379 w 313431"/>
                  <a:gd name="connsiteY31" fmla="*/ 187588 h 313377"/>
                  <a:gd name="connsiteX32" fmla="*/ 70556 w 313431"/>
                  <a:gd name="connsiteY32" fmla="*/ 136335 h 313377"/>
                  <a:gd name="connsiteX33" fmla="*/ 73024 w 313431"/>
                  <a:gd name="connsiteY33" fmla="*/ 136335 h 313377"/>
                  <a:gd name="connsiteX34" fmla="*/ 73024 w 313431"/>
                  <a:gd name="connsiteY34" fmla="*/ 138805 h 313377"/>
                  <a:gd name="connsiteX35" fmla="*/ 73024 w 313431"/>
                  <a:gd name="connsiteY35" fmla="*/ 138805 h 313377"/>
                  <a:gd name="connsiteX36" fmla="*/ 21847 w 313431"/>
                  <a:gd name="connsiteY36" fmla="*/ 190059 h 313377"/>
                  <a:gd name="connsiteX37" fmla="*/ 20613 w 313431"/>
                  <a:gd name="connsiteY37" fmla="*/ 190569 h 313377"/>
                  <a:gd name="connsiteX38" fmla="*/ 14202 w 313431"/>
                  <a:gd name="connsiteY38" fmla="*/ 163049 h 313377"/>
                  <a:gd name="connsiteX39" fmla="*/ 12459 w 313431"/>
                  <a:gd name="connsiteY39" fmla="*/ 161304 h 313377"/>
                  <a:gd name="connsiteX40" fmla="*/ 12968 w 313431"/>
                  <a:gd name="connsiteY40" fmla="*/ 160068 h 313377"/>
                  <a:gd name="connsiteX41" fmla="*/ 36679 w 313431"/>
                  <a:gd name="connsiteY41" fmla="*/ 136335 h 313377"/>
                  <a:gd name="connsiteX42" fmla="*/ 39147 w 313431"/>
                  <a:gd name="connsiteY42" fmla="*/ 136335 h 313377"/>
                  <a:gd name="connsiteX43" fmla="*/ 39147 w 313431"/>
                  <a:gd name="connsiteY43" fmla="*/ 138805 h 313377"/>
                  <a:gd name="connsiteX44" fmla="*/ 39147 w 313431"/>
                  <a:gd name="connsiteY44" fmla="*/ 138805 h 313377"/>
                  <a:gd name="connsiteX45" fmla="*/ 15436 w 313431"/>
                  <a:gd name="connsiteY45" fmla="*/ 162539 h 313377"/>
                  <a:gd name="connsiteX46" fmla="*/ 14202 w 313431"/>
                  <a:gd name="connsiteY46" fmla="*/ 163049 h 313377"/>
                  <a:gd name="connsiteX47" fmla="*/ 30993 w 313431"/>
                  <a:gd name="connsiteY47" fmla="*/ 215376 h 313377"/>
                  <a:gd name="connsiteX48" fmla="*/ 29250 w 313431"/>
                  <a:gd name="connsiteY48" fmla="*/ 213631 h 313377"/>
                  <a:gd name="connsiteX49" fmla="*/ 29759 w 313431"/>
                  <a:gd name="connsiteY49" fmla="*/ 212398 h 313377"/>
                  <a:gd name="connsiteX50" fmla="*/ 82492 w 313431"/>
                  <a:gd name="connsiteY50" fmla="*/ 159613 h 313377"/>
                  <a:gd name="connsiteX51" fmla="*/ 84960 w 313431"/>
                  <a:gd name="connsiteY51" fmla="*/ 159613 h 313377"/>
                  <a:gd name="connsiteX52" fmla="*/ 84960 w 313431"/>
                  <a:gd name="connsiteY52" fmla="*/ 162082 h 313377"/>
                  <a:gd name="connsiteX53" fmla="*/ 84960 w 313431"/>
                  <a:gd name="connsiteY53" fmla="*/ 162082 h 313377"/>
                  <a:gd name="connsiteX54" fmla="*/ 32227 w 313431"/>
                  <a:gd name="connsiteY54" fmla="*/ 214867 h 313377"/>
                  <a:gd name="connsiteX55" fmla="*/ 30993 w 313431"/>
                  <a:gd name="connsiteY55" fmla="*/ 215376 h 313377"/>
                  <a:gd name="connsiteX56" fmla="*/ 44511 w 313431"/>
                  <a:gd name="connsiteY56" fmla="*/ 237124 h 313377"/>
                  <a:gd name="connsiteX57" fmla="*/ 42768 w 313431"/>
                  <a:gd name="connsiteY57" fmla="*/ 235379 h 313377"/>
                  <a:gd name="connsiteX58" fmla="*/ 43278 w 313431"/>
                  <a:gd name="connsiteY58" fmla="*/ 234145 h 313377"/>
                  <a:gd name="connsiteX59" fmla="*/ 92631 w 313431"/>
                  <a:gd name="connsiteY59" fmla="*/ 184744 h 313377"/>
                  <a:gd name="connsiteX60" fmla="*/ 95099 w 313431"/>
                  <a:gd name="connsiteY60" fmla="*/ 184689 h 313377"/>
                  <a:gd name="connsiteX61" fmla="*/ 95152 w 313431"/>
                  <a:gd name="connsiteY61" fmla="*/ 187160 h 313377"/>
                  <a:gd name="connsiteX62" fmla="*/ 95099 w 313431"/>
                  <a:gd name="connsiteY62" fmla="*/ 187213 h 313377"/>
                  <a:gd name="connsiteX63" fmla="*/ 45746 w 313431"/>
                  <a:gd name="connsiteY63" fmla="*/ 236614 h 313377"/>
                  <a:gd name="connsiteX64" fmla="*/ 44511 w 313431"/>
                  <a:gd name="connsiteY64" fmla="*/ 237124 h 313377"/>
                  <a:gd name="connsiteX65" fmla="*/ 60739 w 313431"/>
                  <a:gd name="connsiteY65" fmla="*/ 256106 h 313377"/>
                  <a:gd name="connsiteX66" fmla="*/ 58995 w 313431"/>
                  <a:gd name="connsiteY66" fmla="*/ 254361 h 313377"/>
                  <a:gd name="connsiteX67" fmla="*/ 59505 w 313431"/>
                  <a:gd name="connsiteY67" fmla="*/ 253126 h 313377"/>
                  <a:gd name="connsiteX68" fmla="*/ 107866 w 313431"/>
                  <a:gd name="connsiteY68" fmla="*/ 204719 h 313377"/>
                  <a:gd name="connsiteX69" fmla="*/ 110333 w 313431"/>
                  <a:gd name="connsiteY69" fmla="*/ 204664 h 313377"/>
                  <a:gd name="connsiteX70" fmla="*/ 110387 w 313431"/>
                  <a:gd name="connsiteY70" fmla="*/ 207135 h 313377"/>
                  <a:gd name="connsiteX71" fmla="*/ 110333 w 313431"/>
                  <a:gd name="connsiteY71" fmla="*/ 207188 h 313377"/>
                  <a:gd name="connsiteX72" fmla="*/ 61973 w 313431"/>
                  <a:gd name="connsiteY72" fmla="*/ 255597 h 313377"/>
                  <a:gd name="connsiteX73" fmla="*/ 60739 w 313431"/>
                  <a:gd name="connsiteY73" fmla="*/ 256106 h 31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313431" h="313377">
                    <a:moveTo>
                      <a:pt x="56152" y="118266"/>
                    </a:moveTo>
                    <a:lnTo>
                      <a:pt x="-14900" y="118266"/>
                    </a:lnTo>
                    <a:cubicBezTo>
                      <a:pt x="-15865" y="118266"/>
                      <a:pt x="-16643" y="117488"/>
                      <a:pt x="-16643" y="116521"/>
                    </a:cubicBezTo>
                    <a:cubicBezTo>
                      <a:pt x="-16643" y="20699"/>
                      <a:pt x="61249" y="-57271"/>
                      <a:pt x="156977" y="-57271"/>
                    </a:cubicBezTo>
                    <a:cubicBezTo>
                      <a:pt x="157943" y="-57271"/>
                      <a:pt x="158721" y="-56491"/>
                      <a:pt x="158721" y="-55526"/>
                    </a:cubicBezTo>
                    <a:lnTo>
                      <a:pt x="158721" y="15598"/>
                    </a:lnTo>
                    <a:cubicBezTo>
                      <a:pt x="158721" y="16563"/>
                      <a:pt x="157943" y="17343"/>
                      <a:pt x="156977" y="17343"/>
                    </a:cubicBezTo>
                    <a:cubicBezTo>
                      <a:pt x="102287" y="17395"/>
                      <a:pt x="57976" y="61777"/>
                      <a:pt x="57896" y="116521"/>
                    </a:cubicBezTo>
                    <a:cubicBezTo>
                      <a:pt x="57896" y="117488"/>
                      <a:pt x="57118" y="118266"/>
                      <a:pt x="56152" y="118266"/>
                    </a:cubicBezTo>
                    <a:close/>
                    <a:moveTo>
                      <a:pt x="-13129" y="114749"/>
                    </a:moveTo>
                    <a:lnTo>
                      <a:pt x="54436" y="114749"/>
                    </a:lnTo>
                    <a:cubicBezTo>
                      <a:pt x="55455" y="59441"/>
                      <a:pt x="100007" y="14845"/>
                      <a:pt x="155234" y="13853"/>
                    </a:cubicBezTo>
                    <a:lnTo>
                      <a:pt x="155234" y="-53781"/>
                    </a:lnTo>
                    <a:cubicBezTo>
                      <a:pt x="62804" y="-52841"/>
                      <a:pt x="-12190" y="22255"/>
                      <a:pt x="-13129" y="114749"/>
                    </a:cubicBezTo>
                    <a:close/>
                    <a:moveTo>
                      <a:pt x="246644" y="70637"/>
                    </a:moveTo>
                    <a:cubicBezTo>
                      <a:pt x="246188" y="70637"/>
                      <a:pt x="245732" y="70449"/>
                      <a:pt x="245410" y="70126"/>
                    </a:cubicBezTo>
                    <a:cubicBezTo>
                      <a:pt x="227573" y="52164"/>
                      <a:pt x="203326" y="42096"/>
                      <a:pt x="178033" y="42151"/>
                    </a:cubicBezTo>
                    <a:cubicBezTo>
                      <a:pt x="177067" y="42151"/>
                      <a:pt x="176289" y="41372"/>
                      <a:pt x="176289" y="40405"/>
                    </a:cubicBezTo>
                    <a:lnTo>
                      <a:pt x="176289" y="-28086"/>
                    </a:lnTo>
                    <a:cubicBezTo>
                      <a:pt x="176289" y="-29053"/>
                      <a:pt x="177067" y="-29831"/>
                      <a:pt x="178033" y="-29831"/>
                    </a:cubicBezTo>
                    <a:cubicBezTo>
                      <a:pt x="222397" y="-29938"/>
                      <a:pt x="264990" y="-12245"/>
                      <a:pt x="296265" y="19248"/>
                    </a:cubicBezTo>
                    <a:cubicBezTo>
                      <a:pt x="296963" y="19919"/>
                      <a:pt x="296963" y="21047"/>
                      <a:pt x="296265" y="21718"/>
                    </a:cubicBezTo>
                    <a:lnTo>
                      <a:pt x="247905" y="70126"/>
                    </a:lnTo>
                    <a:cubicBezTo>
                      <a:pt x="247556" y="70449"/>
                      <a:pt x="247100" y="70637"/>
                      <a:pt x="246644" y="70637"/>
                    </a:cubicBezTo>
                    <a:close/>
                    <a:moveTo>
                      <a:pt x="179749" y="38633"/>
                    </a:moveTo>
                    <a:cubicBezTo>
                      <a:pt x="204748" y="39009"/>
                      <a:pt x="228673" y="48942"/>
                      <a:pt x="246617" y="66394"/>
                    </a:cubicBezTo>
                    <a:lnTo>
                      <a:pt x="292510" y="20456"/>
                    </a:lnTo>
                    <a:cubicBezTo>
                      <a:pt x="262442" y="-9212"/>
                      <a:pt x="221994" y="-25992"/>
                      <a:pt x="179776" y="-26368"/>
                    </a:cubicBezTo>
                    <a:lnTo>
                      <a:pt x="179749" y="38633"/>
                    </a:lnTo>
                    <a:close/>
                    <a:moveTo>
                      <a:pt x="20613" y="190569"/>
                    </a:moveTo>
                    <a:cubicBezTo>
                      <a:pt x="19647" y="190569"/>
                      <a:pt x="18869" y="189790"/>
                      <a:pt x="18869" y="188824"/>
                    </a:cubicBezTo>
                    <a:cubicBezTo>
                      <a:pt x="18869" y="188368"/>
                      <a:pt x="19057" y="187911"/>
                      <a:pt x="19379" y="187588"/>
                    </a:cubicBezTo>
                    <a:lnTo>
                      <a:pt x="70556" y="136335"/>
                    </a:lnTo>
                    <a:cubicBezTo>
                      <a:pt x="71253" y="135663"/>
                      <a:pt x="72353" y="135636"/>
                      <a:pt x="73024" y="136335"/>
                    </a:cubicBezTo>
                    <a:cubicBezTo>
                      <a:pt x="73694" y="137033"/>
                      <a:pt x="73721" y="138134"/>
                      <a:pt x="73024" y="138805"/>
                    </a:cubicBezTo>
                    <a:lnTo>
                      <a:pt x="73024" y="138805"/>
                    </a:lnTo>
                    <a:lnTo>
                      <a:pt x="21847" y="190059"/>
                    </a:lnTo>
                    <a:cubicBezTo>
                      <a:pt x="21498" y="190382"/>
                      <a:pt x="21069" y="190569"/>
                      <a:pt x="20613" y="190569"/>
                    </a:cubicBezTo>
                    <a:close/>
                    <a:moveTo>
                      <a:pt x="14202" y="163049"/>
                    </a:moveTo>
                    <a:cubicBezTo>
                      <a:pt x="13237" y="163049"/>
                      <a:pt x="12459" y="162271"/>
                      <a:pt x="12459" y="161304"/>
                    </a:cubicBezTo>
                    <a:cubicBezTo>
                      <a:pt x="12459" y="160849"/>
                      <a:pt x="12647" y="160391"/>
                      <a:pt x="12968" y="160068"/>
                    </a:cubicBezTo>
                    <a:lnTo>
                      <a:pt x="36679" y="136335"/>
                    </a:lnTo>
                    <a:cubicBezTo>
                      <a:pt x="37377" y="135663"/>
                      <a:pt x="38476" y="135636"/>
                      <a:pt x="39147" y="136335"/>
                    </a:cubicBezTo>
                    <a:cubicBezTo>
                      <a:pt x="39845" y="137033"/>
                      <a:pt x="39845" y="138134"/>
                      <a:pt x="39147" y="138805"/>
                    </a:cubicBezTo>
                    <a:lnTo>
                      <a:pt x="39147" y="138805"/>
                    </a:lnTo>
                    <a:lnTo>
                      <a:pt x="15436" y="162539"/>
                    </a:lnTo>
                    <a:cubicBezTo>
                      <a:pt x="15114" y="162862"/>
                      <a:pt x="14658" y="163049"/>
                      <a:pt x="14202" y="163049"/>
                    </a:cubicBezTo>
                    <a:close/>
                    <a:moveTo>
                      <a:pt x="30993" y="215376"/>
                    </a:moveTo>
                    <a:cubicBezTo>
                      <a:pt x="30027" y="215376"/>
                      <a:pt x="29250" y="214598"/>
                      <a:pt x="29250" y="213631"/>
                    </a:cubicBezTo>
                    <a:cubicBezTo>
                      <a:pt x="29250" y="213176"/>
                      <a:pt x="29437" y="212719"/>
                      <a:pt x="29759" y="212398"/>
                    </a:cubicBezTo>
                    <a:lnTo>
                      <a:pt x="82492" y="159613"/>
                    </a:lnTo>
                    <a:cubicBezTo>
                      <a:pt x="83189" y="158915"/>
                      <a:pt x="84289" y="158915"/>
                      <a:pt x="84960" y="159613"/>
                    </a:cubicBezTo>
                    <a:cubicBezTo>
                      <a:pt x="85630" y="160312"/>
                      <a:pt x="85657" y="161411"/>
                      <a:pt x="84960" y="162082"/>
                    </a:cubicBezTo>
                    <a:lnTo>
                      <a:pt x="84960" y="162082"/>
                    </a:lnTo>
                    <a:lnTo>
                      <a:pt x="32227" y="214867"/>
                    </a:lnTo>
                    <a:cubicBezTo>
                      <a:pt x="31905" y="215217"/>
                      <a:pt x="31476" y="215376"/>
                      <a:pt x="30993" y="215376"/>
                    </a:cubicBezTo>
                    <a:close/>
                    <a:moveTo>
                      <a:pt x="44511" y="237124"/>
                    </a:moveTo>
                    <a:cubicBezTo>
                      <a:pt x="43546" y="237124"/>
                      <a:pt x="42768" y="236345"/>
                      <a:pt x="42768" y="235379"/>
                    </a:cubicBezTo>
                    <a:cubicBezTo>
                      <a:pt x="42768" y="234923"/>
                      <a:pt x="42956" y="234466"/>
                      <a:pt x="43278" y="234145"/>
                    </a:cubicBezTo>
                    <a:lnTo>
                      <a:pt x="92631" y="184744"/>
                    </a:lnTo>
                    <a:cubicBezTo>
                      <a:pt x="93301" y="184045"/>
                      <a:pt x="94401" y="184018"/>
                      <a:pt x="95099" y="184689"/>
                    </a:cubicBezTo>
                    <a:cubicBezTo>
                      <a:pt x="95796" y="185360"/>
                      <a:pt x="95823" y="186462"/>
                      <a:pt x="95152" y="187160"/>
                    </a:cubicBezTo>
                    <a:cubicBezTo>
                      <a:pt x="95125" y="187185"/>
                      <a:pt x="95125" y="187185"/>
                      <a:pt x="95099" y="187213"/>
                    </a:cubicBezTo>
                    <a:lnTo>
                      <a:pt x="45746" y="236614"/>
                    </a:lnTo>
                    <a:cubicBezTo>
                      <a:pt x="45423" y="236937"/>
                      <a:pt x="44968" y="237124"/>
                      <a:pt x="44511" y="237124"/>
                    </a:cubicBezTo>
                    <a:close/>
                    <a:moveTo>
                      <a:pt x="60739" y="256106"/>
                    </a:moveTo>
                    <a:cubicBezTo>
                      <a:pt x="59773" y="256106"/>
                      <a:pt x="58995" y="255328"/>
                      <a:pt x="58995" y="254361"/>
                    </a:cubicBezTo>
                    <a:cubicBezTo>
                      <a:pt x="58995" y="253904"/>
                      <a:pt x="59183" y="253449"/>
                      <a:pt x="59505" y="253126"/>
                    </a:cubicBezTo>
                    <a:lnTo>
                      <a:pt x="107866" y="204719"/>
                    </a:lnTo>
                    <a:cubicBezTo>
                      <a:pt x="108536" y="204020"/>
                      <a:pt x="109636" y="203993"/>
                      <a:pt x="110333" y="204664"/>
                    </a:cubicBezTo>
                    <a:cubicBezTo>
                      <a:pt x="111031" y="205335"/>
                      <a:pt x="111058" y="206437"/>
                      <a:pt x="110387" y="207135"/>
                    </a:cubicBezTo>
                    <a:cubicBezTo>
                      <a:pt x="110360" y="207162"/>
                      <a:pt x="110360" y="207162"/>
                      <a:pt x="110333" y="207188"/>
                    </a:cubicBezTo>
                    <a:lnTo>
                      <a:pt x="61973" y="255597"/>
                    </a:lnTo>
                    <a:cubicBezTo>
                      <a:pt x="61651" y="255918"/>
                      <a:pt x="61195" y="256106"/>
                      <a:pt x="60739" y="256106"/>
                    </a:cubicBezTo>
                    <a:close/>
                  </a:path>
                </a:pathLst>
              </a:custGeom>
              <a:solidFill>
                <a:srgbClr val="191919"/>
              </a:solidFill>
              <a:ln w="268" cap="flat">
                <a:noFill/>
                <a:prstDash val="solid"/>
                <a:miter/>
              </a:ln>
            </p:spPr>
            <p:txBody>
              <a:bodyPr rtlCol="0" anchor="ctr"/>
              <a:lstStyle/>
              <a:p>
                <a:endParaRPr lang="fr-FR"/>
              </a:p>
            </p:txBody>
          </p:sp>
          <p:sp>
            <p:nvSpPr>
              <p:cNvPr id="4929" name="Forme libre 4928">
                <a:extLst>
                  <a:ext uri="{FF2B5EF4-FFF2-40B4-BE49-F238E27FC236}">
                    <a16:creationId xmlns:a16="http://schemas.microsoft.com/office/drawing/2014/main" id="{ADA108F0-24A6-D1BC-88AA-7A52A667E9B4}"/>
                  </a:ext>
                </a:extLst>
              </p:cNvPr>
              <p:cNvSpPr/>
              <p:nvPr/>
            </p:nvSpPr>
            <p:spPr>
              <a:xfrm>
                <a:off x="6789325" y="20043186"/>
                <a:ext cx="218149" cy="99665"/>
              </a:xfrm>
              <a:custGeom>
                <a:avLst/>
                <a:gdLst>
                  <a:gd name="connsiteX0" fmla="*/ 104151 w 218149"/>
                  <a:gd name="connsiteY0" fmla="*/ 41900 h 99665"/>
                  <a:gd name="connsiteX1" fmla="*/ -14457 w 218149"/>
                  <a:gd name="connsiteY1" fmla="*/ 41900 h 99665"/>
                  <a:gd name="connsiteX2" fmla="*/ -16200 w 218149"/>
                  <a:gd name="connsiteY2" fmla="*/ 40154 h 99665"/>
                  <a:gd name="connsiteX3" fmla="*/ -14457 w 218149"/>
                  <a:gd name="connsiteY3" fmla="*/ 38409 h 99665"/>
                  <a:gd name="connsiteX4" fmla="*/ 103400 w 218149"/>
                  <a:gd name="connsiteY4" fmla="*/ 38409 h 99665"/>
                  <a:gd name="connsiteX5" fmla="*/ 198941 w 218149"/>
                  <a:gd name="connsiteY5" fmla="*/ -57224 h 99665"/>
                  <a:gd name="connsiteX6" fmla="*/ 201409 w 218149"/>
                  <a:gd name="connsiteY6" fmla="*/ -57279 h 99665"/>
                  <a:gd name="connsiteX7" fmla="*/ 201462 w 218149"/>
                  <a:gd name="connsiteY7" fmla="*/ -54808 h 99665"/>
                  <a:gd name="connsiteX8" fmla="*/ 201409 w 218149"/>
                  <a:gd name="connsiteY8" fmla="*/ -54755 h 99665"/>
                  <a:gd name="connsiteX9" fmla="*/ 105358 w 218149"/>
                  <a:gd name="connsiteY9" fmla="*/ 41390 h 99665"/>
                  <a:gd name="connsiteX10" fmla="*/ 104151 w 218149"/>
                  <a:gd name="connsiteY10" fmla="*/ 41900 h 9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49" h="99665">
                    <a:moveTo>
                      <a:pt x="104151" y="41900"/>
                    </a:moveTo>
                    <a:lnTo>
                      <a:pt x="-14457" y="41900"/>
                    </a:lnTo>
                    <a:cubicBezTo>
                      <a:pt x="-15422" y="41900"/>
                      <a:pt x="-16200" y="41121"/>
                      <a:pt x="-16200" y="40154"/>
                    </a:cubicBezTo>
                    <a:cubicBezTo>
                      <a:pt x="-16200" y="39189"/>
                      <a:pt x="-15422" y="38409"/>
                      <a:pt x="-14457" y="38409"/>
                    </a:cubicBezTo>
                    <a:lnTo>
                      <a:pt x="103400" y="38409"/>
                    </a:lnTo>
                    <a:lnTo>
                      <a:pt x="198941" y="-57224"/>
                    </a:lnTo>
                    <a:cubicBezTo>
                      <a:pt x="199612" y="-57923"/>
                      <a:pt x="200711" y="-57950"/>
                      <a:pt x="201409" y="-57279"/>
                    </a:cubicBezTo>
                    <a:cubicBezTo>
                      <a:pt x="202106" y="-56607"/>
                      <a:pt x="202133" y="-55506"/>
                      <a:pt x="201462" y="-54808"/>
                    </a:cubicBezTo>
                    <a:cubicBezTo>
                      <a:pt x="201435" y="-54780"/>
                      <a:pt x="201435" y="-54780"/>
                      <a:pt x="201409" y="-54755"/>
                    </a:cubicBezTo>
                    <a:lnTo>
                      <a:pt x="105358" y="41390"/>
                    </a:lnTo>
                    <a:cubicBezTo>
                      <a:pt x="105063" y="41713"/>
                      <a:pt x="104607" y="41900"/>
                      <a:pt x="104151" y="41900"/>
                    </a:cubicBezTo>
                    <a:close/>
                  </a:path>
                </a:pathLst>
              </a:custGeom>
              <a:solidFill>
                <a:srgbClr val="191919"/>
              </a:solidFill>
              <a:ln w="268" cap="flat">
                <a:noFill/>
                <a:prstDash val="solid"/>
                <a:miter/>
              </a:ln>
            </p:spPr>
            <p:txBody>
              <a:bodyPr rtlCol="0" anchor="ctr"/>
              <a:lstStyle/>
              <a:p>
                <a:endParaRPr lang="fr-FR"/>
              </a:p>
            </p:txBody>
          </p:sp>
          <p:sp>
            <p:nvSpPr>
              <p:cNvPr id="4930" name="Forme libre 4929">
                <a:extLst>
                  <a:ext uri="{FF2B5EF4-FFF2-40B4-BE49-F238E27FC236}">
                    <a16:creationId xmlns:a16="http://schemas.microsoft.com/office/drawing/2014/main" id="{F8798B4F-1A63-6B9E-321E-ECB13F1F4FBD}"/>
                  </a:ext>
                </a:extLst>
              </p:cNvPr>
              <p:cNvSpPr/>
              <p:nvPr/>
            </p:nvSpPr>
            <p:spPr>
              <a:xfrm>
                <a:off x="6789325" y="20045038"/>
                <a:ext cx="391743" cy="98645"/>
              </a:xfrm>
              <a:custGeom>
                <a:avLst/>
                <a:gdLst>
                  <a:gd name="connsiteX0" fmla="*/ 103873 w 391743"/>
                  <a:gd name="connsiteY0" fmla="*/ 4953 h 98645"/>
                  <a:gd name="connsiteX1" fmla="*/ -14735 w 391743"/>
                  <a:gd name="connsiteY1" fmla="*/ 4953 h 98645"/>
                  <a:gd name="connsiteX2" fmla="*/ -16478 w 391743"/>
                  <a:gd name="connsiteY2" fmla="*/ 3208 h 98645"/>
                  <a:gd name="connsiteX3" fmla="*/ -14735 w 391743"/>
                  <a:gd name="connsiteY3" fmla="*/ 1463 h 98645"/>
                  <a:gd name="connsiteX4" fmla="*/ 103873 w 391743"/>
                  <a:gd name="connsiteY4" fmla="*/ 1463 h 98645"/>
                  <a:gd name="connsiteX5" fmla="*/ 105617 w 391743"/>
                  <a:gd name="connsiteY5" fmla="*/ 3208 h 98645"/>
                  <a:gd name="connsiteX6" fmla="*/ 103873 w 391743"/>
                  <a:gd name="connsiteY6" fmla="*/ 4953 h 98645"/>
                  <a:gd name="connsiteX7" fmla="*/ 103873 w 391743"/>
                  <a:gd name="connsiteY7" fmla="*/ -30139 h 98645"/>
                  <a:gd name="connsiteX8" fmla="*/ -14735 w 391743"/>
                  <a:gd name="connsiteY8" fmla="*/ -30139 h 98645"/>
                  <a:gd name="connsiteX9" fmla="*/ -16478 w 391743"/>
                  <a:gd name="connsiteY9" fmla="*/ -31884 h 98645"/>
                  <a:gd name="connsiteX10" fmla="*/ -14735 w 391743"/>
                  <a:gd name="connsiteY10" fmla="*/ -33629 h 98645"/>
                  <a:gd name="connsiteX11" fmla="*/ 103873 w 391743"/>
                  <a:gd name="connsiteY11" fmla="*/ -33629 h 98645"/>
                  <a:gd name="connsiteX12" fmla="*/ 105617 w 391743"/>
                  <a:gd name="connsiteY12" fmla="*/ -31884 h 98645"/>
                  <a:gd name="connsiteX13" fmla="*/ 103873 w 391743"/>
                  <a:gd name="connsiteY13" fmla="*/ -30139 h 98645"/>
                  <a:gd name="connsiteX14" fmla="*/ 170446 w 391743"/>
                  <a:gd name="connsiteY14" fmla="*/ 8658 h 98645"/>
                  <a:gd name="connsiteX15" fmla="*/ 168703 w 391743"/>
                  <a:gd name="connsiteY15" fmla="*/ 6912 h 98645"/>
                  <a:gd name="connsiteX16" fmla="*/ 169212 w 391743"/>
                  <a:gd name="connsiteY16" fmla="*/ 5677 h 98645"/>
                  <a:gd name="connsiteX17" fmla="*/ 218512 w 391743"/>
                  <a:gd name="connsiteY17" fmla="*/ -43643 h 98645"/>
                  <a:gd name="connsiteX18" fmla="*/ 220979 w 391743"/>
                  <a:gd name="connsiteY18" fmla="*/ -43697 h 98645"/>
                  <a:gd name="connsiteX19" fmla="*/ 221033 w 391743"/>
                  <a:gd name="connsiteY19" fmla="*/ -41226 h 98645"/>
                  <a:gd name="connsiteX20" fmla="*/ 220979 w 391743"/>
                  <a:gd name="connsiteY20" fmla="*/ -41174 h 98645"/>
                  <a:gd name="connsiteX21" fmla="*/ 171680 w 391743"/>
                  <a:gd name="connsiteY21" fmla="*/ 8148 h 98645"/>
                  <a:gd name="connsiteX22" fmla="*/ 170446 w 391743"/>
                  <a:gd name="connsiteY22" fmla="*/ 8658 h 98645"/>
                  <a:gd name="connsiteX23" fmla="*/ 192038 w 391743"/>
                  <a:gd name="connsiteY23" fmla="*/ 22271 h 98645"/>
                  <a:gd name="connsiteX24" fmla="*/ 190294 w 391743"/>
                  <a:gd name="connsiteY24" fmla="*/ 20525 h 98645"/>
                  <a:gd name="connsiteX25" fmla="*/ 190804 w 391743"/>
                  <a:gd name="connsiteY25" fmla="*/ 19290 h 98645"/>
                  <a:gd name="connsiteX26" fmla="*/ 243376 w 391743"/>
                  <a:gd name="connsiteY26" fmla="*/ -33333 h 98645"/>
                  <a:gd name="connsiteX27" fmla="*/ 245843 w 391743"/>
                  <a:gd name="connsiteY27" fmla="*/ -33279 h 98645"/>
                  <a:gd name="connsiteX28" fmla="*/ 245843 w 391743"/>
                  <a:gd name="connsiteY28" fmla="*/ -30837 h 98645"/>
                  <a:gd name="connsiteX29" fmla="*/ 193272 w 391743"/>
                  <a:gd name="connsiteY29" fmla="*/ 21786 h 98645"/>
                  <a:gd name="connsiteX30" fmla="*/ 192038 w 391743"/>
                  <a:gd name="connsiteY30" fmla="*/ 22271 h 98645"/>
                  <a:gd name="connsiteX31" fmla="*/ 216741 w 391743"/>
                  <a:gd name="connsiteY31" fmla="*/ 32794 h 98645"/>
                  <a:gd name="connsiteX32" fmla="*/ 214998 w 391743"/>
                  <a:gd name="connsiteY32" fmla="*/ 31049 h 98645"/>
                  <a:gd name="connsiteX33" fmla="*/ 215507 w 391743"/>
                  <a:gd name="connsiteY33" fmla="*/ 29815 h 98645"/>
                  <a:gd name="connsiteX34" fmla="*/ 275884 w 391743"/>
                  <a:gd name="connsiteY34" fmla="*/ -30621 h 98645"/>
                  <a:gd name="connsiteX35" fmla="*/ 278352 w 391743"/>
                  <a:gd name="connsiteY35" fmla="*/ -30621 h 98645"/>
                  <a:gd name="connsiteX36" fmla="*/ 278352 w 391743"/>
                  <a:gd name="connsiteY36" fmla="*/ -28152 h 98645"/>
                  <a:gd name="connsiteX37" fmla="*/ 278352 w 391743"/>
                  <a:gd name="connsiteY37" fmla="*/ -28152 h 98645"/>
                  <a:gd name="connsiteX38" fmla="*/ 217975 w 391743"/>
                  <a:gd name="connsiteY38" fmla="*/ 32284 h 98645"/>
                  <a:gd name="connsiteX39" fmla="*/ 216741 w 391743"/>
                  <a:gd name="connsiteY39" fmla="*/ 32794 h 98645"/>
                  <a:gd name="connsiteX40" fmla="*/ 245227 w 391743"/>
                  <a:gd name="connsiteY40" fmla="*/ 39506 h 98645"/>
                  <a:gd name="connsiteX41" fmla="*/ 243483 w 391743"/>
                  <a:gd name="connsiteY41" fmla="*/ 37761 h 98645"/>
                  <a:gd name="connsiteX42" fmla="*/ 243993 w 391743"/>
                  <a:gd name="connsiteY42" fmla="*/ 36528 h 98645"/>
                  <a:gd name="connsiteX43" fmla="*/ 337709 w 391743"/>
                  <a:gd name="connsiteY43" fmla="*/ -57283 h 98645"/>
                  <a:gd name="connsiteX44" fmla="*/ 340177 w 391743"/>
                  <a:gd name="connsiteY44" fmla="*/ -57228 h 98645"/>
                  <a:gd name="connsiteX45" fmla="*/ 340177 w 391743"/>
                  <a:gd name="connsiteY45" fmla="*/ -54785 h 98645"/>
                  <a:gd name="connsiteX46" fmla="*/ 246460 w 391743"/>
                  <a:gd name="connsiteY46" fmla="*/ 39024 h 98645"/>
                  <a:gd name="connsiteX47" fmla="*/ 245227 w 391743"/>
                  <a:gd name="connsiteY47" fmla="*/ 39506 h 98645"/>
                  <a:gd name="connsiteX48" fmla="*/ 279076 w 391743"/>
                  <a:gd name="connsiteY48" fmla="*/ 40876 h 98645"/>
                  <a:gd name="connsiteX49" fmla="*/ 277333 w 391743"/>
                  <a:gd name="connsiteY49" fmla="*/ 39131 h 98645"/>
                  <a:gd name="connsiteX50" fmla="*/ 277842 w 391743"/>
                  <a:gd name="connsiteY50" fmla="*/ 37895 h 98645"/>
                  <a:gd name="connsiteX51" fmla="*/ 355332 w 391743"/>
                  <a:gd name="connsiteY51" fmla="*/ -39670 h 98645"/>
                  <a:gd name="connsiteX52" fmla="*/ 357799 w 391743"/>
                  <a:gd name="connsiteY52" fmla="*/ -39722 h 98645"/>
                  <a:gd name="connsiteX53" fmla="*/ 357853 w 391743"/>
                  <a:gd name="connsiteY53" fmla="*/ -37254 h 98645"/>
                  <a:gd name="connsiteX54" fmla="*/ 357799 w 391743"/>
                  <a:gd name="connsiteY54" fmla="*/ -37199 h 98645"/>
                  <a:gd name="connsiteX55" fmla="*/ 280310 w 391743"/>
                  <a:gd name="connsiteY55" fmla="*/ 40339 h 98645"/>
                  <a:gd name="connsiteX56" fmla="*/ 279076 w 391743"/>
                  <a:gd name="connsiteY56" fmla="*/ 40876 h 98645"/>
                  <a:gd name="connsiteX57" fmla="*/ 321080 w 391743"/>
                  <a:gd name="connsiteY57" fmla="*/ 32742 h 98645"/>
                  <a:gd name="connsiteX58" fmla="*/ 319336 w 391743"/>
                  <a:gd name="connsiteY58" fmla="*/ 30996 h 98645"/>
                  <a:gd name="connsiteX59" fmla="*/ 319846 w 391743"/>
                  <a:gd name="connsiteY59" fmla="*/ 29761 h 98645"/>
                  <a:gd name="connsiteX60" fmla="*/ 372257 w 391743"/>
                  <a:gd name="connsiteY60" fmla="*/ -22673 h 98645"/>
                  <a:gd name="connsiteX61" fmla="*/ 374724 w 391743"/>
                  <a:gd name="connsiteY61" fmla="*/ -22728 h 98645"/>
                  <a:gd name="connsiteX62" fmla="*/ 374778 w 391743"/>
                  <a:gd name="connsiteY62" fmla="*/ -20257 h 98645"/>
                  <a:gd name="connsiteX63" fmla="*/ 374724 w 391743"/>
                  <a:gd name="connsiteY63" fmla="*/ -20205 h 98645"/>
                  <a:gd name="connsiteX64" fmla="*/ 322314 w 391743"/>
                  <a:gd name="connsiteY64" fmla="*/ 32232 h 98645"/>
                  <a:gd name="connsiteX65" fmla="*/ 321080 w 391743"/>
                  <a:gd name="connsiteY65" fmla="*/ 32742 h 9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391743" h="98645">
                    <a:moveTo>
                      <a:pt x="103873" y="4953"/>
                    </a:moveTo>
                    <a:lnTo>
                      <a:pt x="-14735" y="4953"/>
                    </a:lnTo>
                    <a:cubicBezTo>
                      <a:pt x="-15700" y="4953"/>
                      <a:pt x="-16478" y="4175"/>
                      <a:pt x="-16478" y="3208"/>
                    </a:cubicBezTo>
                    <a:cubicBezTo>
                      <a:pt x="-16478" y="2241"/>
                      <a:pt x="-15700" y="1463"/>
                      <a:pt x="-14735" y="1463"/>
                    </a:cubicBezTo>
                    <a:lnTo>
                      <a:pt x="103873" y="1463"/>
                    </a:lnTo>
                    <a:cubicBezTo>
                      <a:pt x="104839" y="1463"/>
                      <a:pt x="105617" y="2241"/>
                      <a:pt x="105617" y="3208"/>
                    </a:cubicBezTo>
                    <a:cubicBezTo>
                      <a:pt x="105617" y="4175"/>
                      <a:pt x="104839" y="4953"/>
                      <a:pt x="103873" y="4953"/>
                    </a:cubicBezTo>
                    <a:close/>
                    <a:moveTo>
                      <a:pt x="103873" y="-30139"/>
                    </a:moveTo>
                    <a:lnTo>
                      <a:pt x="-14735" y="-30139"/>
                    </a:lnTo>
                    <a:cubicBezTo>
                      <a:pt x="-15700" y="-30139"/>
                      <a:pt x="-16478" y="-30917"/>
                      <a:pt x="-16478" y="-31884"/>
                    </a:cubicBezTo>
                    <a:cubicBezTo>
                      <a:pt x="-16478" y="-32851"/>
                      <a:pt x="-15700" y="-33629"/>
                      <a:pt x="-14735" y="-33629"/>
                    </a:cubicBezTo>
                    <a:lnTo>
                      <a:pt x="103873" y="-33629"/>
                    </a:lnTo>
                    <a:cubicBezTo>
                      <a:pt x="104839" y="-33629"/>
                      <a:pt x="105617" y="-32851"/>
                      <a:pt x="105617" y="-31884"/>
                    </a:cubicBezTo>
                    <a:cubicBezTo>
                      <a:pt x="105617" y="-30917"/>
                      <a:pt x="104839" y="-30139"/>
                      <a:pt x="103873" y="-30139"/>
                    </a:cubicBezTo>
                    <a:close/>
                    <a:moveTo>
                      <a:pt x="170446" y="8658"/>
                    </a:moveTo>
                    <a:cubicBezTo>
                      <a:pt x="169480" y="8658"/>
                      <a:pt x="168703" y="7879"/>
                      <a:pt x="168703" y="6912"/>
                    </a:cubicBezTo>
                    <a:cubicBezTo>
                      <a:pt x="168703" y="6457"/>
                      <a:pt x="168891" y="6000"/>
                      <a:pt x="169212" y="5677"/>
                    </a:cubicBezTo>
                    <a:lnTo>
                      <a:pt x="218512" y="-43643"/>
                    </a:lnTo>
                    <a:cubicBezTo>
                      <a:pt x="219182" y="-44341"/>
                      <a:pt x="220282" y="-44368"/>
                      <a:pt x="220979" y="-43697"/>
                    </a:cubicBezTo>
                    <a:cubicBezTo>
                      <a:pt x="221676" y="-43026"/>
                      <a:pt x="221703" y="-41925"/>
                      <a:pt x="221033" y="-41226"/>
                    </a:cubicBezTo>
                    <a:cubicBezTo>
                      <a:pt x="221006" y="-41199"/>
                      <a:pt x="221006" y="-41199"/>
                      <a:pt x="220979" y="-41174"/>
                    </a:cubicBezTo>
                    <a:lnTo>
                      <a:pt x="171680" y="8148"/>
                    </a:lnTo>
                    <a:cubicBezTo>
                      <a:pt x="171331" y="8471"/>
                      <a:pt x="170902" y="8658"/>
                      <a:pt x="170446" y="8658"/>
                    </a:cubicBezTo>
                    <a:close/>
                    <a:moveTo>
                      <a:pt x="192038" y="22271"/>
                    </a:moveTo>
                    <a:cubicBezTo>
                      <a:pt x="191072" y="22271"/>
                      <a:pt x="190294" y="21492"/>
                      <a:pt x="190294" y="20525"/>
                    </a:cubicBezTo>
                    <a:cubicBezTo>
                      <a:pt x="190294" y="20068"/>
                      <a:pt x="190482" y="19613"/>
                      <a:pt x="190804" y="19290"/>
                    </a:cubicBezTo>
                    <a:lnTo>
                      <a:pt x="243376" y="-33333"/>
                    </a:lnTo>
                    <a:cubicBezTo>
                      <a:pt x="244073" y="-34004"/>
                      <a:pt x="245173" y="-33977"/>
                      <a:pt x="245843" y="-33279"/>
                    </a:cubicBezTo>
                    <a:cubicBezTo>
                      <a:pt x="246487" y="-32607"/>
                      <a:pt x="246487" y="-31534"/>
                      <a:pt x="245843" y="-30837"/>
                    </a:cubicBezTo>
                    <a:lnTo>
                      <a:pt x="193272" y="21786"/>
                    </a:lnTo>
                    <a:cubicBezTo>
                      <a:pt x="192950" y="22082"/>
                      <a:pt x="192494" y="22271"/>
                      <a:pt x="192038" y="22271"/>
                    </a:cubicBezTo>
                    <a:close/>
                    <a:moveTo>
                      <a:pt x="216741" y="32794"/>
                    </a:moveTo>
                    <a:cubicBezTo>
                      <a:pt x="215776" y="32794"/>
                      <a:pt x="214998" y="32016"/>
                      <a:pt x="214998" y="31049"/>
                    </a:cubicBezTo>
                    <a:cubicBezTo>
                      <a:pt x="214998" y="30594"/>
                      <a:pt x="215186" y="30136"/>
                      <a:pt x="215507" y="29815"/>
                    </a:cubicBezTo>
                    <a:lnTo>
                      <a:pt x="275884" y="-30621"/>
                    </a:lnTo>
                    <a:cubicBezTo>
                      <a:pt x="276582" y="-31320"/>
                      <a:pt x="277682" y="-31320"/>
                      <a:pt x="278352" y="-30621"/>
                    </a:cubicBezTo>
                    <a:cubicBezTo>
                      <a:pt x="279049" y="-29923"/>
                      <a:pt x="279049" y="-28823"/>
                      <a:pt x="278352" y="-28152"/>
                    </a:cubicBezTo>
                    <a:lnTo>
                      <a:pt x="278352" y="-28152"/>
                    </a:lnTo>
                    <a:lnTo>
                      <a:pt x="217975" y="32284"/>
                    </a:lnTo>
                    <a:cubicBezTo>
                      <a:pt x="217653" y="32607"/>
                      <a:pt x="217197" y="32794"/>
                      <a:pt x="216741" y="32794"/>
                    </a:cubicBezTo>
                    <a:close/>
                    <a:moveTo>
                      <a:pt x="245227" y="39506"/>
                    </a:moveTo>
                    <a:cubicBezTo>
                      <a:pt x="244261" y="39506"/>
                      <a:pt x="243483" y="38728"/>
                      <a:pt x="243483" y="37761"/>
                    </a:cubicBezTo>
                    <a:cubicBezTo>
                      <a:pt x="243483" y="37306"/>
                      <a:pt x="243671" y="36849"/>
                      <a:pt x="243993" y="36528"/>
                    </a:cubicBezTo>
                    <a:lnTo>
                      <a:pt x="337709" y="-57283"/>
                    </a:lnTo>
                    <a:cubicBezTo>
                      <a:pt x="338407" y="-57954"/>
                      <a:pt x="339507" y="-57927"/>
                      <a:pt x="340177" y="-57228"/>
                    </a:cubicBezTo>
                    <a:cubicBezTo>
                      <a:pt x="340821" y="-56557"/>
                      <a:pt x="340821" y="-55483"/>
                      <a:pt x="340177" y="-54785"/>
                    </a:cubicBezTo>
                    <a:lnTo>
                      <a:pt x="246460" y="39024"/>
                    </a:lnTo>
                    <a:cubicBezTo>
                      <a:pt x="246139" y="39319"/>
                      <a:pt x="245682" y="39506"/>
                      <a:pt x="245227" y="39506"/>
                    </a:cubicBezTo>
                    <a:close/>
                    <a:moveTo>
                      <a:pt x="279076" y="40876"/>
                    </a:moveTo>
                    <a:cubicBezTo>
                      <a:pt x="278111" y="40876"/>
                      <a:pt x="277333" y="40098"/>
                      <a:pt x="277333" y="39131"/>
                    </a:cubicBezTo>
                    <a:cubicBezTo>
                      <a:pt x="277333" y="38675"/>
                      <a:pt x="277521" y="38218"/>
                      <a:pt x="277842" y="37895"/>
                    </a:cubicBezTo>
                    <a:lnTo>
                      <a:pt x="355332" y="-39670"/>
                    </a:lnTo>
                    <a:cubicBezTo>
                      <a:pt x="356003" y="-40368"/>
                      <a:pt x="357102" y="-40394"/>
                      <a:pt x="357799" y="-39722"/>
                    </a:cubicBezTo>
                    <a:cubicBezTo>
                      <a:pt x="358497" y="-39051"/>
                      <a:pt x="358524" y="-37952"/>
                      <a:pt x="357853" y="-37254"/>
                    </a:cubicBezTo>
                    <a:cubicBezTo>
                      <a:pt x="357826" y="-37226"/>
                      <a:pt x="357826" y="-37226"/>
                      <a:pt x="357799" y="-37199"/>
                    </a:cubicBezTo>
                    <a:lnTo>
                      <a:pt x="280310" y="40339"/>
                    </a:lnTo>
                    <a:cubicBezTo>
                      <a:pt x="279988" y="40689"/>
                      <a:pt x="279532" y="40876"/>
                      <a:pt x="279076" y="40876"/>
                    </a:cubicBezTo>
                    <a:close/>
                    <a:moveTo>
                      <a:pt x="321080" y="32742"/>
                    </a:moveTo>
                    <a:cubicBezTo>
                      <a:pt x="320114" y="32742"/>
                      <a:pt x="319336" y="31963"/>
                      <a:pt x="319336" y="30996"/>
                    </a:cubicBezTo>
                    <a:cubicBezTo>
                      <a:pt x="319336" y="30539"/>
                      <a:pt x="319524" y="30084"/>
                      <a:pt x="319846" y="29761"/>
                    </a:cubicBezTo>
                    <a:lnTo>
                      <a:pt x="372257" y="-22673"/>
                    </a:lnTo>
                    <a:cubicBezTo>
                      <a:pt x="372927" y="-23372"/>
                      <a:pt x="374027" y="-23399"/>
                      <a:pt x="374724" y="-22728"/>
                    </a:cubicBezTo>
                    <a:cubicBezTo>
                      <a:pt x="375422" y="-22057"/>
                      <a:pt x="375449" y="-20956"/>
                      <a:pt x="374778" y="-20257"/>
                    </a:cubicBezTo>
                    <a:cubicBezTo>
                      <a:pt x="374751" y="-20232"/>
                      <a:pt x="374751" y="-20232"/>
                      <a:pt x="374724" y="-20205"/>
                    </a:cubicBezTo>
                    <a:lnTo>
                      <a:pt x="322314" y="32232"/>
                    </a:lnTo>
                    <a:cubicBezTo>
                      <a:pt x="321992" y="32553"/>
                      <a:pt x="321563" y="32742"/>
                      <a:pt x="321080" y="32742"/>
                    </a:cubicBezTo>
                    <a:close/>
                  </a:path>
                </a:pathLst>
              </a:custGeom>
              <a:solidFill>
                <a:srgbClr val="191919"/>
              </a:solidFill>
              <a:ln w="268" cap="flat">
                <a:noFill/>
                <a:prstDash val="solid"/>
                <a:miter/>
              </a:ln>
            </p:spPr>
            <p:txBody>
              <a:bodyPr rtlCol="0" anchor="ctr"/>
              <a:lstStyle/>
              <a:p>
                <a:endParaRPr lang="fr-FR"/>
              </a:p>
            </p:txBody>
          </p:sp>
        </p:grpSp>
      </p:grpSp>
      <p:grpSp>
        <p:nvGrpSpPr>
          <p:cNvPr id="4931" name="Graphique 2">
            <a:extLst>
              <a:ext uri="{FF2B5EF4-FFF2-40B4-BE49-F238E27FC236}">
                <a16:creationId xmlns:a16="http://schemas.microsoft.com/office/drawing/2014/main" id="{13CBE76C-2B9C-4E23-4006-3E28DB60E4B9}"/>
              </a:ext>
            </a:extLst>
          </p:cNvPr>
          <p:cNvGrpSpPr/>
          <p:nvPr userDrawn="1"/>
        </p:nvGrpSpPr>
        <p:grpSpPr>
          <a:xfrm>
            <a:off x="13549444" y="5775087"/>
            <a:ext cx="938599" cy="938516"/>
            <a:chOff x="13859131" y="17682901"/>
            <a:chExt cx="938599" cy="938516"/>
          </a:xfrm>
        </p:grpSpPr>
        <p:sp>
          <p:nvSpPr>
            <p:cNvPr id="4932" name="Forme libre 4931">
              <a:extLst>
                <a:ext uri="{FF2B5EF4-FFF2-40B4-BE49-F238E27FC236}">
                  <a16:creationId xmlns:a16="http://schemas.microsoft.com/office/drawing/2014/main" id="{1959CAEB-91B4-366D-8F58-9F7F14F2E303}"/>
                </a:ext>
              </a:extLst>
            </p:cNvPr>
            <p:cNvSpPr/>
            <p:nvPr/>
          </p:nvSpPr>
          <p:spPr>
            <a:xfrm>
              <a:off x="13859131" y="17682901"/>
              <a:ext cx="938599" cy="938516"/>
            </a:xfrm>
            <a:custGeom>
              <a:avLst/>
              <a:gdLst>
                <a:gd name="connsiteX0" fmla="*/ -37731 w 938599"/>
                <a:gd name="connsiteY0" fmla="*/ -50011 h 938516"/>
                <a:gd name="connsiteX1" fmla="*/ 900868 w 938599"/>
                <a:gd name="connsiteY1" fmla="*/ -50011 h 938516"/>
                <a:gd name="connsiteX2" fmla="*/ 900868 w 938599"/>
                <a:gd name="connsiteY2" fmla="*/ 888505 h 938516"/>
                <a:gd name="connsiteX3" fmla="*/ -37731 w 938599"/>
                <a:gd name="connsiteY3" fmla="*/ 888505 h 938516"/>
                <a:gd name="connsiteX4" fmla="*/ -37731 w 938599"/>
                <a:gd name="connsiteY4" fmla="*/ -50011 h 938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8599" h="938516">
                  <a:moveTo>
                    <a:pt x="-37731" y="-50011"/>
                  </a:moveTo>
                  <a:lnTo>
                    <a:pt x="900868" y="-50011"/>
                  </a:lnTo>
                  <a:lnTo>
                    <a:pt x="900868" y="888505"/>
                  </a:lnTo>
                  <a:lnTo>
                    <a:pt x="-37731" y="888505"/>
                  </a:lnTo>
                  <a:lnTo>
                    <a:pt x="-37731" y="-50011"/>
                  </a:lnTo>
                  <a:close/>
                </a:path>
              </a:pathLst>
            </a:custGeom>
            <a:noFill/>
            <a:ln w="277" cap="flat">
              <a:noFill/>
              <a:prstDash val="solid"/>
              <a:miter/>
            </a:ln>
          </p:spPr>
          <p:txBody>
            <a:bodyPr rtlCol="0" anchor="ctr"/>
            <a:lstStyle/>
            <a:p>
              <a:endParaRPr lang="fr-FR"/>
            </a:p>
          </p:txBody>
        </p:sp>
        <p:sp>
          <p:nvSpPr>
            <p:cNvPr id="4933" name="Forme libre 4932">
              <a:extLst>
                <a:ext uri="{FF2B5EF4-FFF2-40B4-BE49-F238E27FC236}">
                  <a16:creationId xmlns:a16="http://schemas.microsoft.com/office/drawing/2014/main" id="{0EF9027B-0B35-B861-0C00-EFAE2446E35C}"/>
                </a:ext>
              </a:extLst>
            </p:cNvPr>
            <p:cNvSpPr/>
            <p:nvPr/>
          </p:nvSpPr>
          <p:spPr>
            <a:xfrm>
              <a:off x="14015346" y="17830198"/>
              <a:ext cx="517938" cy="735946"/>
            </a:xfrm>
            <a:custGeom>
              <a:avLst/>
              <a:gdLst>
                <a:gd name="connsiteX0" fmla="*/ 480374 w 517938"/>
                <a:gd name="connsiteY0" fmla="*/ -12725 h 735946"/>
                <a:gd name="connsiteX1" fmla="*/ 476997 w 517938"/>
                <a:gd name="connsiteY1" fmla="*/ 567276 h 735946"/>
                <a:gd name="connsiteX2" fmla="*/ 442142 w 517938"/>
                <a:gd name="connsiteY2" fmla="*/ 601741 h 735946"/>
                <a:gd name="connsiteX3" fmla="*/ 44310 w 517938"/>
                <a:gd name="connsiteY3" fmla="*/ 599443 h 735946"/>
                <a:gd name="connsiteX4" fmla="*/ -36170 w 517938"/>
                <a:gd name="connsiteY4" fmla="*/ 685702 h 735946"/>
                <a:gd name="connsiteX5" fmla="*/ -35672 w 517938"/>
                <a:gd name="connsiteY5" fmla="*/ 598973 h 735946"/>
                <a:gd name="connsiteX6" fmla="*/ -32100 w 517938"/>
                <a:gd name="connsiteY6" fmla="*/ -15688 h 735946"/>
                <a:gd name="connsiteX7" fmla="*/ 2755 w 517938"/>
                <a:gd name="connsiteY7" fmla="*/ -50153 h 735946"/>
                <a:gd name="connsiteX8" fmla="*/ 445879 w 517938"/>
                <a:gd name="connsiteY8" fmla="*/ -47578 h 735946"/>
                <a:gd name="connsiteX9" fmla="*/ 480374 w 517938"/>
                <a:gd name="connsiteY9" fmla="*/ -12725 h 735946"/>
                <a:gd name="connsiteX10" fmla="*/ 480374 w 517938"/>
                <a:gd name="connsiteY10" fmla="*/ -12725 h 735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938" h="735946">
                  <a:moveTo>
                    <a:pt x="480374" y="-12725"/>
                  </a:moveTo>
                  <a:lnTo>
                    <a:pt x="476997" y="567276"/>
                  </a:lnTo>
                  <a:cubicBezTo>
                    <a:pt x="476886" y="586432"/>
                    <a:pt x="461272" y="601851"/>
                    <a:pt x="442142" y="601741"/>
                  </a:cubicBezTo>
                  <a:lnTo>
                    <a:pt x="44310" y="599443"/>
                  </a:lnTo>
                  <a:cubicBezTo>
                    <a:pt x="44310" y="599443"/>
                    <a:pt x="-32765" y="682324"/>
                    <a:pt x="-36170" y="685702"/>
                  </a:cubicBezTo>
                  <a:cubicBezTo>
                    <a:pt x="-39575" y="689051"/>
                    <a:pt x="-35672" y="598973"/>
                    <a:pt x="-35672" y="598973"/>
                  </a:cubicBezTo>
                  <a:lnTo>
                    <a:pt x="-32100" y="-15688"/>
                  </a:lnTo>
                  <a:cubicBezTo>
                    <a:pt x="-31990" y="-34844"/>
                    <a:pt x="-16376" y="-50263"/>
                    <a:pt x="2755" y="-50153"/>
                  </a:cubicBezTo>
                  <a:lnTo>
                    <a:pt x="445879" y="-47578"/>
                  </a:lnTo>
                  <a:cubicBezTo>
                    <a:pt x="465037" y="-47356"/>
                    <a:pt x="480485" y="-31744"/>
                    <a:pt x="480374" y="-12725"/>
                  </a:cubicBezTo>
                  <a:lnTo>
                    <a:pt x="480374" y="-12725"/>
                  </a:lnTo>
                  <a:close/>
                </a:path>
              </a:pathLst>
            </a:custGeom>
            <a:solidFill>
              <a:srgbClr val="FFFFFF"/>
            </a:solidFill>
            <a:ln w="277" cap="flat">
              <a:noFill/>
              <a:prstDash val="solid"/>
              <a:miter/>
            </a:ln>
          </p:spPr>
          <p:txBody>
            <a:bodyPr rtlCol="0" anchor="ctr"/>
            <a:lstStyle/>
            <a:p>
              <a:endParaRPr lang="fr-FR"/>
            </a:p>
          </p:txBody>
        </p:sp>
        <p:sp>
          <p:nvSpPr>
            <p:cNvPr id="4934" name="Forme libre 4933">
              <a:extLst>
                <a:ext uri="{FF2B5EF4-FFF2-40B4-BE49-F238E27FC236}">
                  <a16:creationId xmlns:a16="http://schemas.microsoft.com/office/drawing/2014/main" id="{4C7795A8-2A2B-42EE-B5BD-25C8F961629B}"/>
                </a:ext>
              </a:extLst>
            </p:cNvPr>
            <p:cNvSpPr/>
            <p:nvPr/>
          </p:nvSpPr>
          <p:spPr>
            <a:xfrm>
              <a:off x="14015485" y="17830309"/>
              <a:ext cx="517938" cy="735945"/>
            </a:xfrm>
            <a:custGeom>
              <a:avLst/>
              <a:gdLst>
                <a:gd name="connsiteX0" fmla="*/ 445879 w 517938"/>
                <a:gd name="connsiteY0" fmla="*/ -47578 h 735945"/>
                <a:gd name="connsiteX1" fmla="*/ 2754 w 517938"/>
                <a:gd name="connsiteY1" fmla="*/ -50153 h 735945"/>
                <a:gd name="connsiteX2" fmla="*/ -32100 w 517938"/>
                <a:gd name="connsiteY2" fmla="*/ -15688 h 735945"/>
                <a:gd name="connsiteX3" fmla="*/ -35672 w 517938"/>
                <a:gd name="connsiteY3" fmla="*/ 598971 h 735945"/>
                <a:gd name="connsiteX4" fmla="*/ -36171 w 517938"/>
                <a:gd name="connsiteY4" fmla="*/ 685700 h 735945"/>
                <a:gd name="connsiteX5" fmla="*/ 44310 w 517938"/>
                <a:gd name="connsiteY5" fmla="*/ 599442 h 735945"/>
                <a:gd name="connsiteX6" fmla="*/ 442141 w 517938"/>
                <a:gd name="connsiteY6" fmla="*/ 601768 h 735945"/>
                <a:gd name="connsiteX7" fmla="*/ 476996 w 517938"/>
                <a:gd name="connsiteY7" fmla="*/ 567303 h 735945"/>
                <a:gd name="connsiteX8" fmla="*/ 480374 w 517938"/>
                <a:gd name="connsiteY8" fmla="*/ -12698 h 735945"/>
                <a:gd name="connsiteX9" fmla="*/ 445879 w 517938"/>
                <a:gd name="connsiteY9" fmla="*/ -47578 h 735945"/>
                <a:gd name="connsiteX10" fmla="*/ 23823 w 517938"/>
                <a:gd name="connsiteY10" fmla="*/ -4588 h 735945"/>
                <a:gd name="connsiteX11" fmla="*/ 259088 w 517938"/>
                <a:gd name="connsiteY11" fmla="*/ -3231 h 735945"/>
                <a:gd name="connsiteX12" fmla="*/ 303025 w 517938"/>
                <a:gd name="connsiteY12" fmla="*/ -2955 h 735945"/>
                <a:gd name="connsiteX13" fmla="*/ 367475 w 517938"/>
                <a:gd name="connsiteY13" fmla="*/ -2567 h 735945"/>
                <a:gd name="connsiteX14" fmla="*/ 188907 w 517938"/>
                <a:gd name="connsiteY14" fmla="*/ 35524 h 735945"/>
                <a:gd name="connsiteX15" fmla="*/ 367364 w 517938"/>
                <a:gd name="connsiteY15" fmla="*/ 36576 h 735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938" h="735945">
                  <a:moveTo>
                    <a:pt x="445879" y="-47578"/>
                  </a:moveTo>
                  <a:lnTo>
                    <a:pt x="2754" y="-50153"/>
                  </a:lnTo>
                  <a:cubicBezTo>
                    <a:pt x="-16403" y="-50264"/>
                    <a:pt x="-31990" y="-34844"/>
                    <a:pt x="-32100" y="-15688"/>
                  </a:cubicBezTo>
                  <a:lnTo>
                    <a:pt x="-35672" y="598971"/>
                  </a:lnTo>
                  <a:cubicBezTo>
                    <a:pt x="-35672" y="598971"/>
                    <a:pt x="-39575" y="689050"/>
                    <a:pt x="-36171" y="685700"/>
                  </a:cubicBezTo>
                  <a:cubicBezTo>
                    <a:pt x="-32765" y="682350"/>
                    <a:pt x="44310" y="599442"/>
                    <a:pt x="44310" y="599442"/>
                  </a:cubicBezTo>
                  <a:lnTo>
                    <a:pt x="442141" y="601768"/>
                  </a:lnTo>
                  <a:cubicBezTo>
                    <a:pt x="461299" y="601878"/>
                    <a:pt x="476886" y="586459"/>
                    <a:pt x="476996" y="567303"/>
                  </a:cubicBezTo>
                  <a:lnTo>
                    <a:pt x="480374" y="-12698"/>
                  </a:lnTo>
                  <a:cubicBezTo>
                    <a:pt x="480347" y="-31856"/>
                    <a:pt x="464898" y="-47468"/>
                    <a:pt x="445879" y="-47578"/>
                  </a:cubicBezTo>
                  <a:close/>
                  <a:moveTo>
                    <a:pt x="23823" y="-4588"/>
                  </a:moveTo>
                  <a:lnTo>
                    <a:pt x="259088" y="-3231"/>
                  </a:lnTo>
                  <a:moveTo>
                    <a:pt x="303025" y="-2955"/>
                  </a:moveTo>
                  <a:lnTo>
                    <a:pt x="367475" y="-2567"/>
                  </a:lnTo>
                  <a:moveTo>
                    <a:pt x="188907" y="35524"/>
                  </a:moveTo>
                  <a:lnTo>
                    <a:pt x="367364" y="36576"/>
                  </a:lnTo>
                </a:path>
              </a:pathLst>
            </a:custGeom>
            <a:noFill/>
            <a:ln w="830" cap="rnd">
              <a:solidFill>
                <a:srgbClr val="191919"/>
              </a:solidFill>
              <a:prstDash val="solid"/>
              <a:round/>
            </a:ln>
          </p:spPr>
          <p:txBody>
            <a:bodyPr rtlCol="0" anchor="ctr"/>
            <a:lstStyle/>
            <a:p>
              <a:endParaRPr lang="fr-FR"/>
            </a:p>
          </p:txBody>
        </p:sp>
        <p:grpSp>
          <p:nvGrpSpPr>
            <p:cNvPr id="4935" name="Graphique 2">
              <a:extLst>
                <a:ext uri="{FF2B5EF4-FFF2-40B4-BE49-F238E27FC236}">
                  <a16:creationId xmlns:a16="http://schemas.microsoft.com/office/drawing/2014/main" id="{29950C41-2FF2-99DC-4006-128174C2C9AC}"/>
                </a:ext>
              </a:extLst>
            </p:cNvPr>
            <p:cNvGrpSpPr/>
            <p:nvPr/>
          </p:nvGrpSpPr>
          <p:grpSpPr>
            <a:xfrm>
              <a:off x="14074076" y="17969220"/>
              <a:ext cx="87152" cy="375898"/>
              <a:chOff x="14074076" y="17969220"/>
              <a:chExt cx="87152" cy="375898"/>
            </a:xfrm>
          </p:grpSpPr>
          <p:sp>
            <p:nvSpPr>
              <p:cNvPr id="4962" name="Forme libre 4961">
                <a:extLst>
                  <a:ext uri="{FF2B5EF4-FFF2-40B4-BE49-F238E27FC236}">
                    <a16:creationId xmlns:a16="http://schemas.microsoft.com/office/drawing/2014/main" id="{F2EED483-25C7-7AA2-CB0F-77A6C070EB36}"/>
                  </a:ext>
                </a:extLst>
              </p:cNvPr>
              <p:cNvSpPr/>
              <p:nvPr/>
            </p:nvSpPr>
            <p:spPr>
              <a:xfrm>
                <a:off x="14074076" y="17969220"/>
                <a:ext cx="87152" cy="375898"/>
              </a:xfrm>
              <a:custGeom>
                <a:avLst/>
                <a:gdLst>
                  <a:gd name="connsiteX0" fmla="*/ 47884 w 87152"/>
                  <a:gd name="connsiteY0" fmla="*/ 325872 h 375898"/>
                  <a:gd name="connsiteX1" fmla="*/ -37081 w 87152"/>
                  <a:gd name="connsiteY1" fmla="*/ 325374 h 375898"/>
                  <a:gd name="connsiteX2" fmla="*/ -34894 w 87152"/>
                  <a:gd name="connsiteY2" fmla="*/ -50027 h 375898"/>
                  <a:gd name="connsiteX3" fmla="*/ 50072 w 87152"/>
                  <a:gd name="connsiteY3" fmla="*/ -49529 h 375898"/>
                  <a:gd name="connsiteX4" fmla="*/ 47884 w 87152"/>
                  <a:gd name="connsiteY4" fmla="*/ 325872 h 37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52" h="375898">
                    <a:moveTo>
                      <a:pt x="47884" y="325872"/>
                    </a:moveTo>
                    <a:lnTo>
                      <a:pt x="-37081" y="325374"/>
                    </a:lnTo>
                    <a:lnTo>
                      <a:pt x="-34894" y="-50027"/>
                    </a:lnTo>
                    <a:lnTo>
                      <a:pt x="50072" y="-49529"/>
                    </a:lnTo>
                    <a:lnTo>
                      <a:pt x="47884" y="325872"/>
                    </a:lnTo>
                    <a:close/>
                  </a:path>
                </a:pathLst>
              </a:custGeom>
              <a:solidFill>
                <a:srgbClr val="FFD26C"/>
              </a:solidFill>
              <a:ln w="277" cap="flat">
                <a:noFill/>
                <a:prstDash val="solid"/>
                <a:miter/>
              </a:ln>
            </p:spPr>
            <p:txBody>
              <a:bodyPr rtlCol="0" anchor="ctr"/>
              <a:lstStyle/>
              <a:p>
                <a:endParaRPr lang="fr-FR"/>
              </a:p>
            </p:txBody>
          </p:sp>
          <p:sp>
            <p:nvSpPr>
              <p:cNvPr id="4963" name="Forme libre 4962">
                <a:extLst>
                  <a:ext uri="{FF2B5EF4-FFF2-40B4-BE49-F238E27FC236}">
                    <a16:creationId xmlns:a16="http://schemas.microsoft.com/office/drawing/2014/main" id="{3F9A1BAC-8FF0-BE00-CBE4-B4C3777AAE40}"/>
                  </a:ext>
                </a:extLst>
              </p:cNvPr>
              <p:cNvSpPr/>
              <p:nvPr/>
            </p:nvSpPr>
            <p:spPr>
              <a:xfrm>
                <a:off x="14074076" y="17969220"/>
                <a:ext cx="87152" cy="375898"/>
              </a:xfrm>
              <a:custGeom>
                <a:avLst/>
                <a:gdLst>
                  <a:gd name="connsiteX0" fmla="*/ 47884 w 87152"/>
                  <a:gd name="connsiteY0" fmla="*/ 325872 h 375898"/>
                  <a:gd name="connsiteX1" fmla="*/ -37081 w 87152"/>
                  <a:gd name="connsiteY1" fmla="*/ 325374 h 375898"/>
                  <a:gd name="connsiteX2" fmla="*/ -34894 w 87152"/>
                  <a:gd name="connsiteY2" fmla="*/ -50027 h 375898"/>
                  <a:gd name="connsiteX3" fmla="*/ 50072 w 87152"/>
                  <a:gd name="connsiteY3" fmla="*/ -49529 h 375898"/>
                  <a:gd name="connsiteX4" fmla="*/ 47884 w 87152"/>
                  <a:gd name="connsiteY4" fmla="*/ 325872 h 375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52" h="375898">
                    <a:moveTo>
                      <a:pt x="47884" y="325872"/>
                    </a:moveTo>
                    <a:lnTo>
                      <a:pt x="-37081" y="325374"/>
                    </a:lnTo>
                    <a:lnTo>
                      <a:pt x="-34894" y="-50027"/>
                    </a:lnTo>
                    <a:lnTo>
                      <a:pt x="50072" y="-49529"/>
                    </a:lnTo>
                    <a:lnTo>
                      <a:pt x="47884" y="325872"/>
                    </a:lnTo>
                    <a:close/>
                  </a:path>
                </a:pathLst>
              </a:custGeom>
              <a:noFill/>
              <a:ln w="161" cap="rnd">
                <a:solidFill>
                  <a:srgbClr val="191919"/>
                </a:solidFill>
                <a:prstDash val="solid"/>
                <a:round/>
              </a:ln>
            </p:spPr>
            <p:txBody>
              <a:bodyPr rtlCol="0" anchor="ctr"/>
              <a:lstStyle/>
              <a:p>
                <a:endParaRPr lang="fr-FR"/>
              </a:p>
            </p:txBody>
          </p:sp>
        </p:grpSp>
        <p:grpSp>
          <p:nvGrpSpPr>
            <p:cNvPr id="4936" name="Graphique 2">
              <a:extLst>
                <a:ext uri="{FF2B5EF4-FFF2-40B4-BE49-F238E27FC236}">
                  <a16:creationId xmlns:a16="http://schemas.microsoft.com/office/drawing/2014/main" id="{982617A9-F21E-B7C9-8F9B-8A48C62778FF}"/>
                </a:ext>
              </a:extLst>
            </p:cNvPr>
            <p:cNvGrpSpPr/>
            <p:nvPr/>
          </p:nvGrpSpPr>
          <p:grpSpPr>
            <a:xfrm>
              <a:off x="14159013" y="17990314"/>
              <a:ext cx="87013" cy="355248"/>
              <a:chOff x="14159013" y="17990314"/>
              <a:chExt cx="87013" cy="355248"/>
            </a:xfrm>
          </p:grpSpPr>
          <p:sp>
            <p:nvSpPr>
              <p:cNvPr id="4960" name="Forme libre 4959">
                <a:extLst>
                  <a:ext uri="{FF2B5EF4-FFF2-40B4-BE49-F238E27FC236}">
                    <a16:creationId xmlns:a16="http://schemas.microsoft.com/office/drawing/2014/main" id="{881FF95E-EC29-9005-676B-CD5BE787A782}"/>
                  </a:ext>
                </a:extLst>
              </p:cNvPr>
              <p:cNvSpPr/>
              <p:nvPr/>
            </p:nvSpPr>
            <p:spPr>
              <a:xfrm>
                <a:off x="14159013" y="17990314"/>
                <a:ext cx="87013" cy="355248"/>
              </a:xfrm>
              <a:custGeom>
                <a:avLst/>
                <a:gdLst>
                  <a:gd name="connsiteX0" fmla="*/ 47622 w 87013"/>
                  <a:gd name="connsiteY0" fmla="*/ 305189 h 355248"/>
                  <a:gd name="connsiteX1" fmla="*/ -37343 w 87013"/>
                  <a:gd name="connsiteY1" fmla="*/ 304690 h 355248"/>
                  <a:gd name="connsiteX2" fmla="*/ -35294 w 87013"/>
                  <a:gd name="connsiteY2" fmla="*/ -50060 h 355248"/>
                  <a:gd name="connsiteX3" fmla="*/ 49671 w 87013"/>
                  <a:gd name="connsiteY3" fmla="*/ -49561 h 355248"/>
                  <a:gd name="connsiteX4" fmla="*/ 47622 w 87013"/>
                  <a:gd name="connsiteY4" fmla="*/ 305189 h 35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13" h="355248">
                    <a:moveTo>
                      <a:pt x="47622" y="305189"/>
                    </a:moveTo>
                    <a:lnTo>
                      <a:pt x="-37343" y="304690"/>
                    </a:lnTo>
                    <a:lnTo>
                      <a:pt x="-35294" y="-50060"/>
                    </a:lnTo>
                    <a:lnTo>
                      <a:pt x="49671" y="-49561"/>
                    </a:lnTo>
                    <a:lnTo>
                      <a:pt x="47622" y="305189"/>
                    </a:lnTo>
                    <a:close/>
                  </a:path>
                </a:pathLst>
              </a:custGeom>
              <a:solidFill>
                <a:srgbClr val="FFD26C"/>
              </a:solidFill>
              <a:ln w="277" cap="flat">
                <a:noFill/>
                <a:prstDash val="solid"/>
                <a:miter/>
              </a:ln>
            </p:spPr>
            <p:txBody>
              <a:bodyPr rtlCol="0" anchor="ctr"/>
              <a:lstStyle/>
              <a:p>
                <a:endParaRPr lang="fr-FR"/>
              </a:p>
            </p:txBody>
          </p:sp>
          <p:sp>
            <p:nvSpPr>
              <p:cNvPr id="4961" name="Forme libre 4960">
                <a:extLst>
                  <a:ext uri="{FF2B5EF4-FFF2-40B4-BE49-F238E27FC236}">
                    <a16:creationId xmlns:a16="http://schemas.microsoft.com/office/drawing/2014/main" id="{17C7889F-192A-649A-75F8-544CE121B258}"/>
                  </a:ext>
                </a:extLst>
              </p:cNvPr>
              <p:cNvSpPr/>
              <p:nvPr/>
            </p:nvSpPr>
            <p:spPr>
              <a:xfrm>
                <a:off x="14159013" y="17990314"/>
                <a:ext cx="87013" cy="355248"/>
              </a:xfrm>
              <a:custGeom>
                <a:avLst/>
                <a:gdLst>
                  <a:gd name="connsiteX0" fmla="*/ 47622 w 87013"/>
                  <a:gd name="connsiteY0" fmla="*/ 305189 h 355248"/>
                  <a:gd name="connsiteX1" fmla="*/ -37343 w 87013"/>
                  <a:gd name="connsiteY1" fmla="*/ 304690 h 355248"/>
                  <a:gd name="connsiteX2" fmla="*/ -35294 w 87013"/>
                  <a:gd name="connsiteY2" fmla="*/ -50060 h 355248"/>
                  <a:gd name="connsiteX3" fmla="*/ 49671 w 87013"/>
                  <a:gd name="connsiteY3" fmla="*/ -49561 h 355248"/>
                  <a:gd name="connsiteX4" fmla="*/ 47622 w 87013"/>
                  <a:gd name="connsiteY4" fmla="*/ 305189 h 355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13" h="355248">
                    <a:moveTo>
                      <a:pt x="47622" y="305189"/>
                    </a:moveTo>
                    <a:lnTo>
                      <a:pt x="-37343" y="304690"/>
                    </a:lnTo>
                    <a:lnTo>
                      <a:pt x="-35294" y="-50060"/>
                    </a:lnTo>
                    <a:lnTo>
                      <a:pt x="49671" y="-49561"/>
                    </a:lnTo>
                    <a:lnTo>
                      <a:pt x="47622" y="305189"/>
                    </a:lnTo>
                    <a:close/>
                  </a:path>
                </a:pathLst>
              </a:custGeom>
              <a:noFill/>
              <a:ln w="161" cap="rnd">
                <a:solidFill>
                  <a:srgbClr val="191919"/>
                </a:solidFill>
                <a:prstDash val="solid"/>
                <a:round/>
              </a:ln>
            </p:spPr>
            <p:txBody>
              <a:bodyPr rtlCol="0" anchor="ctr"/>
              <a:lstStyle/>
              <a:p>
                <a:endParaRPr lang="fr-FR"/>
              </a:p>
            </p:txBody>
          </p:sp>
        </p:grpSp>
        <p:grpSp>
          <p:nvGrpSpPr>
            <p:cNvPr id="4937" name="Graphique 2">
              <a:extLst>
                <a:ext uri="{FF2B5EF4-FFF2-40B4-BE49-F238E27FC236}">
                  <a16:creationId xmlns:a16="http://schemas.microsoft.com/office/drawing/2014/main" id="{309F2491-D303-2535-0762-D4730A71317A}"/>
                </a:ext>
              </a:extLst>
            </p:cNvPr>
            <p:cNvGrpSpPr/>
            <p:nvPr/>
          </p:nvGrpSpPr>
          <p:grpSpPr>
            <a:xfrm>
              <a:off x="14159097" y="17990314"/>
              <a:ext cx="22535" cy="354749"/>
              <a:chOff x="14159097" y="17990314"/>
              <a:chExt cx="22535" cy="354749"/>
            </a:xfrm>
          </p:grpSpPr>
          <p:sp>
            <p:nvSpPr>
              <p:cNvPr id="4958" name="Forme libre 4957">
                <a:extLst>
                  <a:ext uri="{FF2B5EF4-FFF2-40B4-BE49-F238E27FC236}">
                    <a16:creationId xmlns:a16="http://schemas.microsoft.com/office/drawing/2014/main" id="{CD8F6DD0-6BEC-FDB7-36F3-E304BA3D01CC}"/>
                  </a:ext>
                </a:extLst>
              </p:cNvPr>
              <p:cNvSpPr/>
              <p:nvPr/>
            </p:nvSpPr>
            <p:spPr>
              <a:xfrm>
                <a:off x="14159097" y="17990314"/>
                <a:ext cx="22535" cy="354749"/>
              </a:xfrm>
              <a:custGeom>
                <a:avLst/>
                <a:gdLst>
                  <a:gd name="connsiteX0" fmla="*/ -35167 w 22535"/>
                  <a:gd name="connsiteY0" fmla="*/ -50059 h 354749"/>
                  <a:gd name="connsiteX1" fmla="*/ -14708 w 22535"/>
                  <a:gd name="connsiteY1" fmla="*/ 303944 h 354749"/>
                  <a:gd name="connsiteX2" fmla="*/ -37243 w 22535"/>
                  <a:gd name="connsiteY2" fmla="*/ 304691 h 354749"/>
                  <a:gd name="connsiteX3" fmla="*/ -35167 w 22535"/>
                  <a:gd name="connsiteY3" fmla="*/ -50059 h 354749"/>
                </a:gdLst>
                <a:ahLst/>
                <a:cxnLst>
                  <a:cxn ang="0">
                    <a:pos x="connsiteX0" y="connsiteY0"/>
                  </a:cxn>
                  <a:cxn ang="0">
                    <a:pos x="connsiteX1" y="connsiteY1"/>
                  </a:cxn>
                  <a:cxn ang="0">
                    <a:pos x="connsiteX2" y="connsiteY2"/>
                  </a:cxn>
                  <a:cxn ang="0">
                    <a:pos x="connsiteX3" y="connsiteY3"/>
                  </a:cxn>
                </a:cxnLst>
                <a:rect l="l" t="t" r="r" b="b"/>
                <a:pathLst>
                  <a:path w="22535" h="354749">
                    <a:moveTo>
                      <a:pt x="-35167" y="-50059"/>
                    </a:moveTo>
                    <a:lnTo>
                      <a:pt x="-14708" y="303944"/>
                    </a:lnTo>
                    <a:lnTo>
                      <a:pt x="-37243" y="304691"/>
                    </a:lnTo>
                    <a:lnTo>
                      <a:pt x="-35167" y="-50059"/>
                    </a:lnTo>
                    <a:close/>
                  </a:path>
                </a:pathLst>
              </a:custGeom>
              <a:solidFill>
                <a:srgbClr val="191919"/>
              </a:solidFill>
              <a:ln w="277" cap="flat">
                <a:noFill/>
                <a:prstDash val="solid"/>
                <a:miter/>
              </a:ln>
            </p:spPr>
            <p:txBody>
              <a:bodyPr rtlCol="0" anchor="ctr"/>
              <a:lstStyle/>
              <a:p>
                <a:endParaRPr lang="fr-FR"/>
              </a:p>
            </p:txBody>
          </p:sp>
          <p:sp>
            <p:nvSpPr>
              <p:cNvPr id="4959" name="Forme libre 4958">
                <a:extLst>
                  <a:ext uri="{FF2B5EF4-FFF2-40B4-BE49-F238E27FC236}">
                    <a16:creationId xmlns:a16="http://schemas.microsoft.com/office/drawing/2014/main" id="{6A207BB5-3EC5-9740-9421-57753D54069C}"/>
                  </a:ext>
                </a:extLst>
              </p:cNvPr>
              <p:cNvSpPr/>
              <p:nvPr/>
            </p:nvSpPr>
            <p:spPr>
              <a:xfrm>
                <a:off x="14159097" y="17990314"/>
                <a:ext cx="22535" cy="354749"/>
              </a:xfrm>
              <a:custGeom>
                <a:avLst/>
                <a:gdLst>
                  <a:gd name="connsiteX0" fmla="*/ -35167 w 22535"/>
                  <a:gd name="connsiteY0" fmla="*/ -50059 h 354749"/>
                  <a:gd name="connsiteX1" fmla="*/ -14708 w 22535"/>
                  <a:gd name="connsiteY1" fmla="*/ 303944 h 354749"/>
                  <a:gd name="connsiteX2" fmla="*/ -37243 w 22535"/>
                  <a:gd name="connsiteY2" fmla="*/ 304691 h 354749"/>
                  <a:gd name="connsiteX3" fmla="*/ -35167 w 22535"/>
                  <a:gd name="connsiteY3" fmla="*/ -50059 h 354749"/>
                </a:gdLst>
                <a:ahLst/>
                <a:cxnLst>
                  <a:cxn ang="0">
                    <a:pos x="connsiteX0" y="connsiteY0"/>
                  </a:cxn>
                  <a:cxn ang="0">
                    <a:pos x="connsiteX1" y="connsiteY1"/>
                  </a:cxn>
                  <a:cxn ang="0">
                    <a:pos x="connsiteX2" y="connsiteY2"/>
                  </a:cxn>
                  <a:cxn ang="0">
                    <a:pos x="connsiteX3" y="connsiteY3"/>
                  </a:cxn>
                </a:cxnLst>
                <a:rect l="l" t="t" r="r" b="b"/>
                <a:pathLst>
                  <a:path w="22535" h="354749">
                    <a:moveTo>
                      <a:pt x="-35167" y="-50059"/>
                    </a:moveTo>
                    <a:lnTo>
                      <a:pt x="-14708" y="303944"/>
                    </a:lnTo>
                    <a:lnTo>
                      <a:pt x="-37243" y="304691"/>
                    </a:lnTo>
                    <a:lnTo>
                      <a:pt x="-35167" y="-50059"/>
                    </a:lnTo>
                    <a:close/>
                  </a:path>
                </a:pathLst>
              </a:custGeom>
              <a:noFill/>
              <a:ln w="161" cap="rnd">
                <a:solidFill>
                  <a:srgbClr val="191919"/>
                </a:solidFill>
                <a:prstDash val="solid"/>
                <a:round/>
              </a:ln>
            </p:spPr>
            <p:txBody>
              <a:bodyPr rtlCol="0" anchor="ctr"/>
              <a:lstStyle/>
              <a:p>
                <a:endParaRPr lang="fr-FR"/>
              </a:p>
            </p:txBody>
          </p:sp>
        </p:grpSp>
        <p:grpSp>
          <p:nvGrpSpPr>
            <p:cNvPr id="4938" name="Graphique 2">
              <a:extLst>
                <a:ext uri="{FF2B5EF4-FFF2-40B4-BE49-F238E27FC236}">
                  <a16:creationId xmlns:a16="http://schemas.microsoft.com/office/drawing/2014/main" id="{BBF3842E-6E23-90B1-5E52-3DA41B2AB145}"/>
                </a:ext>
              </a:extLst>
            </p:cNvPr>
            <p:cNvGrpSpPr/>
            <p:nvPr/>
          </p:nvGrpSpPr>
          <p:grpSpPr>
            <a:xfrm>
              <a:off x="14243978" y="18053402"/>
              <a:ext cx="86653" cy="292686"/>
              <a:chOff x="14243978" y="18053402"/>
              <a:chExt cx="86653" cy="292686"/>
            </a:xfrm>
          </p:grpSpPr>
          <p:sp>
            <p:nvSpPr>
              <p:cNvPr id="4956" name="Forme libre 4955">
                <a:extLst>
                  <a:ext uri="{FF2B5EF4-FFF2-40B4-BE49-F238E27FC236}">
                    <a16:creationId xmlns:a16="http://schemas.microsoft.com/office/drawing/2014/main" id="{9C1D3268-A7B9-CF77-5DC4-14574801A9C8}"/>
                  </a:ext>
                </a:extLst>
              </p:cNvPr>
              <p:cNvSpPr/>
              <p:nvPr/>
            </p:nvSpPr>
            <p:spPr>
              <a:xfrm>
                <a:off x="14243978" y="18053402"/>
                <a:ext cx="86653" cy="292686"/>
              </a:xfrm>
              <a:custGeom>
                <a:avLst/>
                <a:gdLst>
                  <a:gd name="connsiteX0" fmla="*/ 47361 w 86653"/>
                  <a:gd name="connsiteY0" fmla="*/ 242528 h 292686"/>
                  <a:gd name="connsiteX1" fmla="*/ -37604 w 86653"/>
                  <a:gd name="connsiteY1" fmla="*/ 242030 h 292686"/>
                  <a:gd name="connsiteX2" fmla="*/ -35915 w 86653"/>
                  <a:gd name="connsiteY2" fmla="*/ -50158 h 292686"/>
                  <a:gd name="connsiteX3" fmla="*/ 49049 w 86653"/>
                  <a:gd name="connsiteY3" fmla="*/ -49660 h 292686"/>
                  <a:gd name="connsiteX4" fmla="*/ 47361 w 86653"/>
                  <a:gd name="connsiteY4" fmla="*/ 242528 h 292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53" h="292686">
                    <a:moveTo>
                      <a:pt x="47361" y="242528"/>
                    </a:moveTo>
                    <a:lnTo>
                      <a:pt x="-37604" y="242030"/>
                    </a:lnTo>
                    <a:lnTo>
                      <a:pt x="-35915" y="-50158"/>
                    </a:lnTo>
                    <a:lnTo>
                      <a:pt x="49049" y="-49660"/>
                    </a:lnTo>
                    <a:lnTo>
                      <a:pt x="47361" y="242528"/>
                    </a:lnTo>
                    <a:close/>
                  </a:path>
                </a:pathLst>
              </a:custGeom>
              <a:solidFill>
                <a:srgbClr val="FFD26C"/>
              </a:solidFill>
              <a:ln w="277" cap="flat">
                <a:noFill/>
                <a:prstDash val="solid"/>
                <a:miter/>
              </a:ln>
            </p:spPr>
            <p:txBody>
              <a:bodyPr rtlCol="0" anchor="ctr"/>
              <a:lstStyle/>
              <a:p>
                <a:endParaRPr lang="fr-FR"/>
              </a:p>
            </p:txBody>
          </p:sp>
          <p:sp>
            <p:nvSpPr>
              <p:cNvPr id="4957" name="Forme libre 4956">
                <a:extLst>
                  <a:ext uri="{FF2B5EF4-FFF2-40B4-BE49-F238E27FC236}">
                    <a16:creationId xmlns:a16="http://schemas.microsoft.com/office/drawing/2014/main" id="{BCE288F4-8899-F460-C7DA-0F4EF2017918}"/>
                  </a:ext>
                </a:extLst>
              </p:cNvPr>
              <p:cNvSpPr/>
              <p:nvPr/>
            </p:nvSpPr>
            <p:spPr>
              <a:xfrm>
                <a:off x="14243978" y="18053402"/>
                <a:ext cx="86653" cy="292686"/>
              </a:xfrm>
              <a:custGeom>
                <a:avLst/>
                <a:gdLst>
                  <a:gd name="connsiteX0" fmla="*/ 47361 w 86653"/>
                  <a:gd name="connsiteY0" fmla="*/ 242528 h 292686"/>
                  <a:gd name="connsiteX1" fmla="*/ -37604 w 86653"/>
                  <a:gd name="connsiteY1" fmla="*/ 242030 h 292686"/>
                  <a:gd name="connsiteX2" fmla="*/ -35915 w 86653"/>
                  <a:gd name="connsiteY2" fmla="*/ -50158 h 292686"/>
                  <a:gd name="connsiteX3" fmla="*/ 49049 w 86653"/>
                  <a:gd name="connsiteY3" fmla="*/ -49660 h 292686"/>
                  <a:gd name="connsiteX4" fmla="*/ 47361 w 86653"/>
                  <a:gd name="connsiteY4" fmla="*/ 242528 h 2926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53" h="292686">
                    <a:moveTo>
                      <a:pt x="47361" y="242528"/>
                    </a:moveTo>
                    <a:lnTo>
                      <a:pt x="-37604" y="242030"/>
                    </a:lnTo>
                    <a:lnTo>
                      <a:pt x="-35915" y="-50158"/>
                    </a:lnTo>
                    <a:lnTo>
                      <a:pt x="49049" y="-49660"/>
                    </a:lnTo>
                    <a:lnTo>
                      <a:pt x="47361" y="242528"/>
                    </a:lnTo>
                    <a:close/>
                  </a:path>
                </a:pathLst>
              </a:custGeom>
              <a:noFill/>
              <a:ln w="161" cap="rnd">
                <a:solidFill>
                  <a:srgbClr val="191919"/>
                </a:solidFill>
                <a:prstDash val="solid"/>
                <a:round/>
              </a:ln>
            </p:spPr>
            <p:txBody>
              <a:bodyPr rtlCol="0" anchor="ctr"/>
              <a:lstStyle/>
              <a:p>
                <a:endParaRPr lang="fr-FR"/>
              </a:p>
            </p:txBody>
          </p:sp>
        </p:grpSp>
        <p:grpSp>
          <p:nvGrpSpPr>
            <p:cNvPr id="4939" name="Graphique 2">
              <a:extLst>
                <a:ext uri="{FF2B5EF4-FFF2-40B4-BE49-F238E27FC236}">
                  <a16:creationId xmlns:a16="http://schemas.microsoft.com/office/drawing/2014/main" id="{6C26620B-A615-D7C1-82FC-566A0E1FD630}"/>
                </a:ext>
              </a:extLst>
            </p:cNvPr>
            <p:cNvGrpSpPr/>
            <p:nvPr/>
          </p:nvGrpSpPr>
          <p:grpSpPr>
            <a:xfrm>
              <a:off x="14244061" y="18053402"/>
              <a:ext cx="22535" cy="292326"/>
              <a:chOff x="14244061" y="18053402"/>
              <a:chExt cx="22535" cy="292326"/>
            </a:xfrm>
          </p:grpSpPr>
          <p:sp>
            <p:nvSpPr>
              <p:cNvPr id="4954" name="Forme libre 4953">
                <a:extLst>
                  <a:ext uri="{FF2B5EF4-FFF2-40B4-BE49-F238E27FC236}">
                    <a16:creationId xmlns:a16="http://schemas.microsoft.com/office/drawing/2014/main" id="{7B53D118-B150-9C53-65F9-10B18A101D02}"/>
                  </a:ext>
                </a:extLst>
              </p:cNvPr>
              <p:cNvSpPr/>
              <p:nvPr/>
            </p:nvSpPr>
            <p:spPr>
              <a:xfrm>
                <a:off x="14244061" y="18053402"/>
                <a:ext cx="22535" cy="292326"/>
              </a:xfrm>
              <a:custGeom>
                <a:avLst/>
                <a:gdLst>
                  <a:gd name="connsiteX0" fmla="*/ -35789 w 22535"/>
                  <a:gd name="connsiteY0" fmla="*/ -50158 h 292326"/>
                  <a:gd name="connsiteX1" fmla="*/ -14971 w 22535"/>
                  <a:gd name="connsiteY1" fmla="*/ 242169 h 292326"/>
                  <a:gd name="connsiteX2" fmla="*/ -37506 w 22535"/>
                  <a:gd name="connsiteY2" fmla="*/ 242030 h 292326"/>
                  <a:gd name="connsiteX3" fmla="*/ -35789 w 22535"/>
                  <a:gd name="connsiteY3" fmla="*/ -50158 h 292326"/>
                </a:gdLst>
                <a:ahLst/>
                <a:cxnLst>
                  <a:cxn ang="0">
                    <a:pos x="connsiteX0" y="connsiteY0"/>
                  </a:cxn>
                  <a:cxn ang="0">
                    <a:pos x="connsiteX1" y="connsiteY1"/>
                  </a:cxn>
                  <a:cxn ang="0">
                    <a:pos x="connsiteX2" y="connsiteY2"/>
                  </a:cxn>
                  <a:cxn ang="0">
                    <a:pos x="connsiteX3" y="connsiteY3"/>
                  </a:cxn>
                </a:cxnLst>
                <a:rect l="l" t="t" r="r" b="b"/>
                <a:pathLst>
                  <a:path w="22535" h="292326">
                    <a:moveTo>
                      <a:pt x="-35789" y="-50158"/>
                    </a:moveTo>
                    <a:lnTo>
                      <a:pt x="-14971" y="242169"/>
                    </a:lnTo>
                    <a:lnTo>
                      <a:pt x="-37506" y="242030"/>
                    </a:lnTo>
                    <a:lnTo>
                      <a:pt x="-35789" y="-50158"/>
                    </a:lnTo>
                    <a:close/>
                  </a:path>
                </a:pathLst>
              </a:custGeom>
              <a:solidFill>
                <a:srgbClr val="191919"/>
              </a:solidFill>
              <a:ln w="277" cap="flat">
                <a:noFill/>
                <a:prstDash val="solid"/>
                <a:miter/>
              </a:ln>
            </p:spPr>
            <p:txBody>
              <a:bodyPr rtlCol="0" anchor="ctr"/>
              <a:lstStyle/>
              <a:p>
                <a:endParaRPr lang="fr-FR"/>
              </a:p>
            </p:txBody>
          </p:sp>
          <p:sp>
            <p:nvSpPr>
              <p:cNvPr id="4955" name="Forme libre 4954">
                <a:extLst>
                  <a:ext uri="{FF2B5EF4-FFF2-40B4-BE49-F238E27FC236}">
                    <a16:creationId xmlns:a16="http://schemas.microsoft.com/office/drawing/2014/main" id="{10F3EC81-3650-A33C-4348-B50FDE6A43C2}"/>
                  </a:ext>
                </a:extLst>
              </p:cNvPr>
              <p:cNvSpPr/>
              <p:nvPr/>
            </p:nvSpPr>
            <p:spPr>
              <a:xfrm>
                <a:off x="14244061" y="18053402"/>
                <a:ext cx="22535" cy="292326"/>
              </a:xfrm>
              <a:custGeom>
                <a:avLst/>
                <a:gdLst>
                  <a:gd name="connsiteX0" fmla="*/ -35789 w 22535"/>
                  <a:gd name="connsiteY0" fmla="*/ -50158 h 292326"/>
                  <a:gd name="connsiteX1" fmla="*/ -14971 w 22535"/>
                  <a:gd name="connsiteY1" fmla="*/ 242169 h 292326"/>
                  <a:gd name="connsiteX2" fmla="*/ -37506 w 22535"/>
                  <a:gd name="connsiteY2" fmla="*/ 242030 h 292326"/>
                  <a:gd name="connsiteX3" fmla="*/ -35789 w 22535"/>
                  <a:gd name="connsiteY3" fmla="*/ -50158 h 292326"/>
                </a:gdLst>
                <a:ahLst/>
                <a:cxnLst>
                  <a:cxn ang="0">
                    <a:pos x="connsiteX0" y="connsiteY0"/>
                  </a:cxn>
                  <a:cxn ang="0">
                    <a:pos x="connsiteX1" y="connsiteY1"/>
                  </a:cxn>
                  <a:cxn ang="0">
                    <a:pos x="connsiteX2" y="connsiteY2"/>
                  </a:cxn>
                  <a:cxn ang="0">
                    <a:pos x="connsiteX3" y="connsiteY3"/>
                  </a:cxn>
                </a:cxnLst>
                <a:rect l="l" t="t" r="r" b="b"/>
                <a:pathLst>
                  <a:path w="22535" h="292326">
                    <a:moveTo>
                      <a:pt x="-35789" y="-50158"/>
                    </a:moveTo>
                    <a:lnTo>
                      <a:pt x="-14971" y="242169"/>
                    </a:lnTo>
                    <a:lnTo>
                      <a:pt x="-37506" y="242030"/>
                    </a:lnTo>
                    <a:lnTo>
                      <a:pt x="-35789" y="-50158"/>
                    </a:lnTo>
                    <a:close/>
                  </a:path>
                </a:pathLst>
              </a:custGeom>
              <a:noFill/>
              <a:ln w="161" cap="rnd">
                <a:solidFill>
                  <a:srgbClr val="191919"/>
                </a:solidFill>
                <a:prstDash val="solid"/>
                <a:round/>
              </a:ln>
            </p:spPr>
            <p:txBody>
              <a:bodyPr rtlCol="0" anchor="ctr"/>
              <a:lstStyle/>
              <a:p>
                <a:endParaRPr lang="fr-FR"/>
              </a:p>
            </p:txBody>
          </p:sp>
        </p:grpSp>
        <p:grpSp>
          <p:nvGrpSpPr>
            <p:cNvPr id="4940" name="Graphique 2">
              <a:extLst>
                <a:ext uri="{FF2B5EF4-FFF2-40B4-BE49-F238E27FC236}">
                  <a16:creationId xmlns:a16="http://schemas.microsoft.com/office/drawing/2014/main" id="{7F5866EB-B6CA-7F01-6B54-1CE4357D7511}"/>
                </a:ext>
              </a:extLst>
            </p:cNvPr>
            <p:cNvGrpSpPr/>
            <p:nvPr/>
          </p:nvGrpSpPr>
          <p:grpSpPr>
            <a:xfrm>
              <a:off x="14329552" y="18132131"/>
              <a:ext cx="86210" cy="214482"/>
              <a:chOff x="14329552" y="18132131"/>
              <a:chExt cx="86210" cy="214482"/>
            </a:xfrm>
          </p:grpSpPr>
          <p:sp>
            <p:nvSpPr>
              <p:cNvPr id="4952" name="Forme libre 4951">
                <a:extLst>
                  <a:ext uri="{FF2B5EF4-FFF2-40B4-BE49-F238E27FC236}">
                    <a16:creationId xmlns:a16="http://schemas.microsoft.com/office/drawing/2014/main" id="{0453C865-96AD-BF7E-0E9D-B314BDFB20A9}"/>
                  </a:ext>
                </a:extLst>
              </p:cNvPr>
              <p:cNvSpPr/>
              <p:nvPr/>
            </p:nvSpPr>
            <p:spPr>
              <a:xfrm>
                <a:off x="14329552" y="18132131"/>
                <a:ext cx="86210" cy="214482"/>
              </a:xfrm>
              <a:custGeom>
                <a:avLst/>
                <a:gdLst>
                  <a:gd name="connsiteX0" fmla="*/ 47097 w 86210"/>
                  <a:gd name="connsiteY0" fmla="*/ 164202 h 214482"/>
                  <a:gd name="connsiteX1" fmla="*/ -37868 w 86210"/>
                  <a:gd name="connsiteY1" fmla="*/ 163704 h 214482"/>
                  <a:gd name="connsiteX2" fmla="*/ -36622 w 86210"/>
                  <a:gd name="connsiteY2" fmla="*/ -50280 h 214482"/>
                  <a:gd name="connsiteX3" fmla="*/ 48342 w 86210"/>
                  <a:gd name="connsiteY3" fmla="*/ -49783 h 214482"/>
                  <a:gd name="connsiteX4" fmla="*/ 47097 w 86210"/>
                  <a:gd name="connsiteY4" fmla="*/ 164202 h 21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10" h="214482">
                    <a:moveTo>
                      <a:pt x="47097" y="164202"/>
                    </a:moveTo>
                    <a:lnTo>
                      <a:pt x="-37868" y="163704"/>
                    </a:lnTo>
                    <a:lnTo>
                      <a:pt x="-36622" y="-50280"/>
                    </a:lnTo>
                    <a:lnTo>
                      <a:pt x="48342" y="-49783"/>
                    </a:lnTo>
                    <a:lnTo>
                      <a:pt x="47097" y="164202"/>
                    </a:lnTo>
                    <a:close/>
                  </a:path>
                </a:pathLst>
              </a:custGeom>
              <a:solidFill>
                <a:srgbClr val="FFD26C"/>
              </a:solidFill>
              <a:ln w="277" cap="flat">
                <a:noFill/>
                <a:prstDash val="solid"/>
                <a:miter/>
              </a:ln>
            </p:spPr>
            <p:txBody>
              <a:bodyPr rtlCol="0" anchor="ctr"/>
              <a:lstStyle/>
              <a:p>
                <a:endParaRPr lang="fr-FR"/>
              </a:p>
            </p:txBody>
          </p:sp>
          <p:sp>
            <p:nvSpPr>
              <p:cNvPr id="4953" name="Forme libre 4952">
                <a:extLst>
                  <a:ext uri="{FF2B5EF4-FFF2-40B4-BE49-F238E27FC236}">
                    <a16:creationId xmlns:a16="http://schemas.microsoft.com/office/drawing/2014/main" id="{18221734-5AD5-0611-1558-B721AD2BF134}"/>
                  </a:ext>
                </a:extLst>
              </p:cNvPr>
              <p:cNvSpPr/>
              <p:nvPr/>
            </p:nvSpPr>
            <p:spPr>
              <a:xfrm>
                <a:off x="14329552" y="18132131"/>
                <a:ext cx="86210" cy="214482"/>
              </a:xfrm>
              <a:custGeom>
                <a:avLst/>
                <a:gdLst>
                  <a:gd name="connsiteX0" fmla="*/ 47097 w 86210"/>
                  <a:gd name="connsiteY0" fmla="*/ 164202 h 214482"/>
                  <a:gd name="connsiteX1" fmla="*/ -37868 w 86210"/>
                  <a:gd name="connsiteY1" fmla="*/ 163704 h 214482"/>
                  <a:gd name="connsiteX2" fmla="*/ -36622 w 86210"/>
                  <a:gd name="connsiteY2" fmla="*/ -50280 h 214482"/>
                  <a:gd name="connsiteX3" fmla="*/ 48342 w 86210"/>
                  <a:gd name="connsiteY3" fmla="*/ -49783 h 214482"/>
                  <a:gd name="connsiteX4" fmla="*/ 47097 w 86210"/>
                  <a:gd name="connsiteY4" fmla="*/ 164202 h 214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10" h="214482">
                    <a:moveTo>
                      <a:pt x="47097" y="164202"/>
                    </a:moveTo>
                    <a:lnTo>
                      <a:pt x="-37868" y="163704"/>
                    </a:lnTo>
                    <a:lnTo>
                      <a:pt x="-36622" y="-50280"/>
                    </a:lnTo>
                    <a:lnTo>
                      <a:pt x="48342" y="-49783"/>
                    </a:lnTo>
                    <a:lnTo>
                      <a:pt x="47097" y="164202"/>
                    </a:lnTo>
                    <a:close/>
                  </a:path>
                </a:pathLst>
              </a:custGeom>
              <a:noFill/>
              <a:ln w="161" cap="rnd">
                <a:solidFill>
                  <a:srgbClr val="191919"/>
                </a:solidFill>
                <a:prstDash val="solid"/>
                <a:round/>
              </a:ln>
            </p:spPr>
            <p:txBody>
              <a:bodyPr rtlCol="0" anchor="ctr"/>
              <a:lstStyle/>
              <a:p>
                <a:endParaRPr lang="fr-FR"/>
              </a:p>
            </p:txBody>
          </p:sp>
        </p:grpSp>
        <p:grpSp>
          <p:nvGrpSpPr>
            <p:cNvPr id="4941" name="Graphique 2">
              <a:extLst>
                <a:ext uri="{FF2B5EF4-FFF2-40B4-BE49-F238E27FC236}">
                  <a16:creationId xmlns:a16="http://schemas.microsoft.com/office/drawing/2014/main" id="{1F03A32C-FC41-E1E9-D710-B08C22853318}"/>
                </a:ext>
              </a:extLst>
            </p:cNvPr>
            <p:cNvGrpSpPr/>
            <p:nvPr/>
          </p:nvGrpSpPr>
          <p:grpSpPr>
            <a:xfrm>
              <a:off x="14329662" y="18132131"/>
              <a:ext cx="22536" cy="214095"/>
              <a:chOff x="14329662" y="18132131"/>
              <a:chExt cx="22536" cy="214095"/>
            </a:xfrm>
          </p:grpSpPr>
          <p:sp>
            <p:nvSpPr>
              <p:cNvPr id="4950" name="Forme libre 4949">
                <a:extLst>
                  <a:ext uri="{FF2B5EF4-FFF2-40B4-BE49-F238E27FC236}">
                    <a16:creationId xmlns:a16="http://schemas.microsoft.com/office/drawing/2014/main" id="{D0AB6A4A-3AEB-D3AC-AB0A-8F2688DC955F}"/>
                  </a:ext>
                </a:extLst>
              </p:cNvPr>
              <p:cNvSpPr/>
              <p:nvPr/>
            </p:nvSpPr>
            <p:spPr>
              <a:xfrm>
                <a:off x="14329662" y="18132131"/>
                <a:ext cx="22536" cy="214095"/>
              </a:xfrm>
              <a:custGeom>
                <a:avLst/>
                <a:gdLst>
                  <a:gd name="connsiteX0" fmla="*/ -36524 w 22536"/>
                  <a:gd name="connsiteY0" fmla="*/ -50280 h 214095"/>
                  <a:gd name="connsiteX1" fmla="*/ -15234 w 22536"/>
                  <a:gd name="connsiteY1" fmla="*/ 163815 h 214095"/>
                  <a:gd name="connsiteX2" fmla="*/ -37770 w 22536"/>
                  <a:gd name="connsiteY2" fmla="*/ 163677 h 214095"/>
                  <a:gd name="connsiteX3" fmla="*/ -36524 w 22536"/>
                  <a:gd name="connsiteY3" fmla="*/ -50280 h 214095"/>
                </a:gdLst>
                <a:ahLst/>
                <a:cxnLst>
                  <a:cxn ang="0">
                    <a:pos x="connsiteX0" y="connsiteY0"/>
                  </a:cxn>
                  <a:cxn ang="0">
                    <a:pos x="connsiteX1" y="connsiteY1"/>
                  </a:cxn>
                  <a:cxn ang="0">
                    <a:pos x="connsiteX2" y="connsiteY2"/>
                  </a:cxn>
                  <a:cxn ang="0">
                    <a:pos x="connsiteX3" y="connsiteY3"/>
                  </a:cxn>
                </a:cxnLst>
                <a:rect l="l" t="t" r="r" b="b"/>
                <a:pathLst>
                  <a:path w="22536" h="214095">
                    <a:moveTo>
                      <a:pt x="-36524" y="-50280"/>
                    </a:moveTo>
                    <a:lnTo>
                      <a:pt x="-15234" y="163815"/>
                    </a:lnTo>
                    <a:lnTo>
                      <a:pt x="-37770" y="163677"/>
                    </a:lnTo>
                    <a:lnTo>
                      <a:pt x="-36524" y="-50280"/>
                    </a:lnTo>
                    <a:close/>
                  </a:path>
                </a:pathLst>
              </a:custGeom>
              <a:solidFill>
                <a:srgbClr val="191919"/>
              </a:solidFill>
              <a:ln w="277" cap="flat">
                <a:noFill/>
                <a:prstDash val="solid"/>
                <a:miter/>
              </a:ln>
            </p:spPr>
            <p:txBody>
              <a:bodyPr rtlCol="0" anchor="ctr"/>
              <a:lstStyle/>
              <a:p>
                <a:endParaRPr lang="fr-FR"/>
              </a:p>
            </p:txBody>
          </p:sp>
          <p:sp>
            <p:nvSpPr>
              <p:cNvPr id="4951" name="Forme libre 4950">
                <a:extLst>
                  <a:ext uri="{FF2B5EF4-FFF2-40B4-BE49-F238E27FC236}">
                    <a16:creationId xmlns:a16="http://schemas.microsoft.com/office/drawing/2014/main" id="{E84BA9E6-CDE8-31DA-C1FB-80DEA2CF9F59}"/>
                  </a:ext>
                </a:extLst>
              </p:cNvPr>
              <p:cNvSpPr/>
              <p:nvPr/>
            </p:nvSpPr>
            <p:spPr>
              <a:xfrm>
                <a:off x="14329662" y="18132131"/>
                <a:ext cx="22536" cy="214095"/>
              </a:xfrm>
              <a:custGeom>
                <a:avLst/>
                <a:gdLst>
                  <a:gd name="connsiteX0" fmla="*/ -36524 w 22536"/>
                  <a:gd name="connsiteY0" fmla="*/ -50280 h 214095"/>
                  <a:gd name="connsiteX1" fmla="*/ -15234 w 22536"/>
                  <a:gd name="connsiteY1" fmla="*/ 163815 h 214095"/>
                  <a:gd name="connsiteX2" fmla="*/ -37770 w 22536"/>
                  <a:gd name="connsiteY2" fmla="*/ 163677 h 214095"/>
                  <a:gd name="connsiteX3" fmla="*/ -36524 w 22536"/>
                  <a:gd name="connsiteY3" fmla="*/ -50280 h 214095"/>
                </a:gdLst>
                <a:ahLst/>
                <a:cxnLst>
                  <a:cxn ang="0">
                    <a:pos x="connsiteX0" y="connsiteY0"/>
                  </a:cxn>
                  <a:cxn ang="0">
                    <a:pos x="connsiteX1" y="connsiteY1"/>
                  </a:cxn>
                  <a:cxn ang="0">
                    <a:pos x="connsiteX2" y="connsiteY2"/>
                  </a:cxn>
                  <a:cxn ang="0">
                    <a:pos x="connsiteX3" y="connsiteY3"/>
                  </a:cxn>
                </a:cxnLst>
                <a:rect l="l" t="t" r="r" b="b"/>
                <a:pathLst>
                  <a:path w="22536" h="214095">
                    <a:moveTo>
                      <a:pt x="-36524" y="-50280"/>
                    </a:moveTo>
                    <a:lnTo>
                      <a:pt x="-15234" y="163815"/>
                    </a:lnTo>
                    <a:lnTo>
                      <a:pt x="-37770" y="163677"/>
                    </a:lnTo>
                    <a:lnTo>
                      <a:pt x="-36524" y="-50280"/>
                    </a:lnTo>
                    <a:close/>
                  </a:path>
                </a:pathLst>
              </a:custGeom>
              <a:noFill/>
              <a:ln w="161" cap="rnd">
                <a:solidFill>
                  <a:srgbClr val="191919"/>
                </a:solidFill>
                <a:prstDash val="solid"/>
                <a:round/>
              </a:ln>
            </p:spPr>
            <p:txBody>
              <a:bodyPr rtlCol="0" anchor="ctr"/>
              <a:lstStyle/>
              <a:p>
                <a:endParaRPr lang="fr-FR"/>
              </a:p>
            </p:txBody>
          </p:sp>
        </p:grpSp>
        <p:grpSp>
          <p:nvGrpSpPr>
            <p:cNvPr id="4942" name="Graphique 2">
              <a:extLst>
                <a:ext uri="{FF2B5EF4-FFF2-40B4-BE49-F238E27FC236}">
                  <a16:creationId xmlns:a16="http://schemas.microsoft.com/office/drawing/2014/main" id="{F9FDFDDC-0322-55B2-665B-E8714EAC983B}"/>
                </a:ext>
              </a:extLst>
            </p:cNvPr>
            <p:cNvGrpSpPr/>
            <p:nvPr/>
          </p:nvGrpSpPr>
          <p:grpSpPr>
            <a:xfrm>
              <a:off x="14480296" y="17733434"/>
              <a:ext cx="230806" cy="232463"/>
              <a:chOff x="14480296" y="17733434"/>
              <a:chExt cx="230806" cy="232463"/>
            </a:xfrm>
          </p:grpSpPr>
          <p:sp>
            <p:nvSpPr>
              <p:cNvPr id="4948" name="Forme libre 4947">
                <a:extLst>
                  <a:ext uri="{FF2B5EF4-FFF2-40B4-BE49-F238E27FC236}">
                    <a16:creationId xmlns:a16="http://schemas.microsoft.com/office/drawing/2014/main" id="{B6D6686D-E35C-F20D-D4A4-3FF5AA16F3CB}"/>
                  </a:ext>
                </a:extLst>
              </p:cNvPr>
              <p:cNvSpPr/>
              <p:nvPr/>
            </p:nvSpPr>
            <p:spPr>
              <a:xfrm>
                <a:off x="14480296" y="17733434"/>
                <a:ext cx="230806" cy="232463"/>
              </a:xfrm>
              <a:custGeom>
                <a:avLst/>
                <a:gdLst>
                  <a:gd name="connsiteX0" fmla="*/ 183975 w 230806"/>
                  <a:gd name="connsiteY0" fmla="*/ -1117 h 232463"/>
                  <a:gd name="connsiteX1" fmla="*/ 1587 w 230806"/>
                  <a:gd name="connsiteY1" fmla="*/ 183386 h 232463"/>
                  <a:gd name="connsiteX2" fmla="*/ -38556 w 230806"/>
                  <a:gd name="connsiteY2" fmla="*/ 143689 h 232463"/>
                  <a:gd name="connsiteX3" fmla="*/ 143970 w 230806"/>
                  <a:gd name="connsiteY3" fmla="*/ -40703 h 232463"/>
                  <a:gd name="connsiteX4" fmla="*/ 183892 w 230806"/>
                  <a:gd name="connsiteY4" fmla="*/ -40924 h 232463"/>
                  <a:gd name="connsiteX5" fmla="*/ 184224 w 230806"/>
                  <a:gd name="connsiteY5" fmla="*/ -1338 h 232463"/>
                  <a:gd name="connsiteX6" fmla="*/ 183975 w 230806"/>
                  <a:gd name="connsiteY6" fmla="*/ -1117 h 23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806" h="232463">
                    <a:moveTo>
                      <a:pt x="183975" y="-1117"/>
                    </a:moveTo>
                    <a:lnTo>
                      <a:pt x="1587" y="183386"/>
                    </a:lnTo>
                    <a:lnTo>
                      <a:pt x="-38556" y="143689"/>
                    </a:lnTo>
                    <a:lnTo>
                      <a:pt x="143970" y="-40703"/>
                    </a:lnTo>
                    <a:cubicBezTo>
                      <a:pt x="154906" y="-51776"/>
                      <a:pt x="172818" y="-51887"/>
                      <a:pt x="183892" y="-40924"/>
                    </a:cubicBezTo>
                    <a:cubicBezTo>
                      <a:pt x="194910" y="-30073"/>
                      <a:pt x="195049" y="-12356"/>
                      <a:pt x="184224" y="-1338"/>
                    </a:cubicBezTo>
                    <a:cubicBezTo>
                      <a:pt x="184113" y="-1283"/>
                      <a:pt x="184030" y="-1200"/>
                      <a:pt x="183975" y="-1117"/>
                    </a:cubicBezTo>
                    <a:close/>
                  </a:path>
                </a:pathLst>
              </a:custGeom>
              <a:solidFill>
                <a:srgbClr val="191919"/>
              </a:solidFill>
              <a:ln w="277" cap="flat">
                <a:noFill/>
                <a:prstDash val="solid"/>
                <a:miter/>
              </a:ln>
            </p:spPr>
            <p:txBody>
              <a:bodyPr rtlCol="0" anchor="ctr"/>
              <a:lstStyle/>
              <a:p>
                <a:endParaRPr lang="fr-FR"/>
              </a:p>
            </p:txBody>
          </p:sp>
          <p:sp>
            <p:nvSpPr>
              <p:cNvPr id="4949" name="Forme libre 4948">
                <a:extLst>
                  <a:ext uri="{FF2B5EF4-FFF2-40B4-BE49-F238E27FC236}">
                    <a16:creationId xmlns:a16="http://schemas.microsoft.com/office/drawing/2014/main" id="{1C706E67-AA66-AAED-408F-D28CC3AA13E0}"/>
                  </a:ext>
                </a:extLst>
              </p:cNvPr>
              <p:cNvSpPr/>
              <p:nvPr/>
            </p:nvSpPr>
            <p:spPr>
              <a:xfrm>
                <a:off x="14480296" y="17733434"/>
                <a:ext cx="230806" cy="232463"/>
              </a:xfrm>
              <a:custGeom>
                <a:avLst/>
                <a:gdLst>
                  <a:gd name="connsiteX0" fmla="*/ 183975 w 230806"/>
                  <a:gd name="connsiteY0" fmla="*/ -1117 h 232463"/>
                  <a:gd name="connsiteX1" fmla="*/ 1587 w 230806"/>
                  <a:gd name="connsiteY1" fmla="*/ 183386 h 232463"/>
                  <a:gd name="connsiteX2" fmla="*/ -38556 w 230806"/>
                  <a:gd name="connsiteY2" fmla="*/ 143689 h 232463"/>
                  <a:gd name="connsiteX3" fmla="*/ 143970 w 230806"/>
                  <a:gd name="connsiteY3" fmla="*/ -40703 h 232463"/>
                  <a:gd name="connsiteX4" fmla="*/ 183892 w 230806"/>
                  <a:gd name="connsiteY4" fmla="*/ -40924 h 232463"/>
                  <a:gd name="connsiteX5" fmla="*/ 184224 w 230806"/>
                  <a:gd name="connsiteY5" fmla="*/ -1338 h 232463"/>
                  <a:gd name="connsiteX6" fmla="*/ 183975 w 230806"/>
                  <a:gd name="connsiteY6" fmla="*/ -1117 h 23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806" h="232463">
                    <a:moveTo>
                      <a:pt x="183975" y="-1117"/>
                    </a:moveTo>
                    <a:lnTo>
                      <a:pt x="1587" y="183386"/>
                    </a:lnTo>
                    <a:lnTo>
                      <a:pt x="-38556" y="143689"/>
                    </a:lnTo>
                    <a:lnTo>
                      <a:pt x="143970" y="-40703"/>
                    </a:lnTo>
                    <a:cubicBezTo>
                      <a:pt x="154906" y="-51776"/>
                      <a:pt x="172818" y="-51887"/>
                      <a:pt x="183892" y="-40924"/>
                    </a:cubicBezTo>
                    <a:cubicBezTo>
                      <a:pt x="194910" y="-30073"/>
                      <a:pt x="195049" y="-12356"/>
                      <a:pt x="184224" y="-1338"/>
                    </a:cubicBezTo>
                    <a:cubicBezTo>
                      <a:pt x="184113" y="-1283"/>
                      <a:pt x="184030" y="-1200"/>
                      <a:pt x="183975" y="-1117"/>
                    </a:cubicBezTo>
                    <a:close/>
                  </a:path>
                </a:pathLst>
              </a:custGeom>
              <a:noFill/>
              <a:ln w="161" cap="rnd">
                <a:solidFill>
                  <a:srgbClr val="191919"/>
                </a:solidFill>
                <a:prstDash val="solid"/>
                <a:round/>
              </a:ln>
            </p:spPr>
            <p:txBody>
              <a:bodyPr rtlCol="0" anchor="ctr"/>
              <a:lstStyle/>
              <a:p>
                <a:endParaRPr lang="fr-FR"/>
              </a:p>
            </p:txBody>
          </p:sp>
        </p:grpSp>
        <p:grpSp>
          <p:nvGrpSpPr>
            <p:cNvPr id="4943" name="Graphique 2">
              <a:extLst>
                <a:ext uri="{FF2B5EF4-FFF2-40B4-BE49-F238E27FC236}">
                  <a16:creationId xmlns:a16="http://schemas.microsoft.com/office/drawing/2014/main" id="{38307B1B-2A19-2733-B472-DD3656D6D5CF}"/>
                </a:ext>
              </a:extLst>
            </p:cNvPr>
            <p:cNvGrpSpPr/>
            <p:nvPr/>
          </p:nvGrpSpPr>
          <p:grpSpPr>
            <a:xfrm>
              <a:off x="14452030" y="17926312"/>
              <a:ext cx="68381" cy="68402"/>
              <a:chOff x="14452030" y="17926312"/>
              <a:chExt cx="68381" cy="68402"/>
            </a:xfrm>
          </p:grpSpPr>
          <p:sp>
            <p:nvSpPr>
              <p:cNvPr id="4946" name="Forme libre 4945">
                <a:extLst>
                  <a:ext uri="{FF2B5EF4-FFF2-40B4-BE49-F238E27FC236}">
                    <a16:creationId xmlns:a16="http://schemas.microsoft.com/office/drawing/2014/main" id="{E08B2842-59CA-9055-3D8E-84978DE1DCCA}"/>
                  </a:ext>
                </a:extLst>
              </p:cNvPr>
              <p:cNvSpPr/>
              <p:nvPr/>
            </p:nvSpPr>
            <p:spPr>
              <a:xfrm>
                <a:off x="14452030" y="17926312"/>
                <a:ext cx="68381" cy="68402"/>
              </a:xfrm>
              <a:custGeom>
                <a:avLst/>
                <a:gdLst>
                  <a:gd name="connsiteX0" fmla="*/ -21219 w 68381"/>
                  <a:gd name="connsiteY0" fmla="*/ 18983 h 68402"/>
                  <a:gd name="connsiteX1" fmla="*/ 30163 w 68381"/>
                  <a:gd name="connsiteY1" fmla="*/ -9723 h 68402"/>
                  <a:gd name="connsiteX2" fmla="*/ -9980 w 68381"/>
                  <a:gd name="connsiteY2" fmla="*/ -49420 h 68402"/>
                  <a:gd name="connsiteX3" fmla="*/ -38218 w 68381"/>
                  <a:gd name="connsiteY3" fmla="*/ 2290 h 68402"/>
                  <a:gd name="connsiteX4" fmla="*/ -21219 w 68381"/>
                  <a:gd name="connsiteY4" fmla="*/ 18983 h 68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1" h="68402">
                    <a:moveTo>
                      <a:pt x="-21219" y="18983"/>
                    </a:moveTo>
                    <a:lnTo>
                      <a:pt x="30163" y="-9723"/>
                    </a:lnTo>
                    <a:lnTo>
                      <a:pt x="-9980" y="-49420"/>
                    </a:lnTo>
                    <a:lnTo>
                      <a:pt x="-38218" y="2290"/>
                    </a:lnTo>
                    <a:lnTo>
                      <a:pt x="-21219" y="18983"/>
                    </a:lnTo>
                    <a:close/>
                  </a:path>
                </a:pathLst>
              </a:custGeom>
              <a:solidFill>
                <a:srgbClr val="191919"/>
              </a:solidFill>
              <a:ln w="277" cap="flat">
                <a:noFill/>
                <a:prstDash val="solid"/>
                <a:miter/>
              </a:ln>
            </p:spPr>
            <p:txBody>
              <a:bodyPr rtlCol="0" anchor="ctr"/>
              <a:lstStyle/>
              <a:p>
                <a:endParaRPr lang="fr-FR"/>
              </a:p>
            </p:txBody>
          </p:sp>
          <p:sp>
            <p:nvSpPr>
              <p:cNvPr id="4947" name="Forme libre 4946">
                <a:extLst>
                  <a:ext uri="{FF2B5EF4-FFF2-40B4-BE49-F238E27FC236}">
                    <a16:creationId xmlns:a16="http://schemas.microsoft.com/office/drawing/2014/main" id="{A6806B73-9DA9-8C3F-4CC3-96D961F05D50}"/>
                  </a:ext>
                </a:extLst>
              </p:cNvPr>
              <p:cNvSpPr/>
              <p:nvPr/>
            </p:nvSpPr>
            <p:spPr>
              <a:xfrm>
                <a:off x="14452030" y="17926312"/>
                <a:ext cx="68381" cy="68402"/>
              </a:xfrm>
              <a:custGeom>
                <a:avLst/>
                <a:gdLst>
                  <a:gd name="connsiteX0" fmla="*/ -21219 w 68381"/>
                  <a:gd name="connsiteY0" fmla="*/ 18983 h 68402"/>
                  <a:gd name="connsiteX1" fmla="*/ 30163 w 68381"/>
                  <a:gd name="connsiteY1" fmla="*/ -9723 h 68402"/>
                  <a:gd name="connsiteX2" fmla="*/ -9980 w 68381"/>
                  <a:gd name="connsiteY2" fmla="*/ -49420 h 68402"/>
                  <a:gd name="connsiteX3" fmla="*/ -38218 w 68381"/>
                  <a:gd name="connsiteY3" fmla="*/ 2290 h 68402"/>
                  <a:gd name="connsiteX4" fmla="*/ -21219 w 68381"/>
                  <a:gd name="connsiteY4" fmla="*/ 18983 h 68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381" h="68402">
                    <a:moveTo>
                      <a:pt x="-21219" y="18983"/>
                    </a:moveTo>
                    <a:lnTo>
                      <a:pt x="30163" y="-9723"/>
                    </a:lnTo>
                    <a:lnTo>
                      <a:pt x="-9980" y="-49420"/>
                    </a:lnTo>
                    <a:lnTo>
                      <a:pt x="-38218" y="2290"/>
                    </a:lnTo>
                    <a:lnTo>
                      <a:pt x="-21219" y="18983"/>
                    </a:lnTo>
                    <a:close/>
                  </a:path>
                </a:pathLst>
              </a:custGeom>
              <a:noFill/>
              <a:ln w="161" cap="rnd">
                <a:solidFill>
                  <a:srgbClr val="191919"/>
                </a:solidFill>
                <a:prstDash val="solid"/>
                <a:round/>
              </a:ln>
            </p:spPr>
            <p:txBody>
              <a:bodyPr rtlCol="0" anchor="ctr"/>
              <a:lstStyle/>
              <a:p>
                <a:endParaRPr lang="fr-FR"/>
              </a:p>
            </p:txBody>
          </p:sp>
        </p:grpSp>
        <p:sp>
          <p:nvSpPr>
            <p:cNvPr id="4944" name="Forme libre 4943">
              <a:extLst>
                <a:ext uri="{FF2B5EF4-FFF2-40B4-BE49-F238E27FC236}">
                  <a16:creationId xmlns:a16="http://schemas.microsoft.com/office/drawing/2014/main" id="{4A59B3AD-0E67-EC8D-C49F-0FB5843941C1}"/>
                </a:ext>
              </a:extLst>
            </p:cNvPr>
            <p:cNvSpPr/>
            <p:nvPr/>
          </p:nvSpPr>
          <p:spPr>
            <a:xfrm>
              <a:off x="14097244" y="17923651"/>
              <a:ext cx="447284" cy="447245"/>
            </a:xfrm>
            <a:custGeom>
              <a:avLst/>
              <a:gdLst>
                <a:gd name="connsiteX0" fmla="*/ 184633 w 447284"/>
                <a:gd name="connsiteY0" fmla="*/ -49992 h 447245"/>
                <a:gd name="connsiteX1" fmla="*/ -37704 w 447284"/>
                <a:gd name="connsiteY1" fmla="*/ 174927 h 447245"/>
                <a:gd name="connsiteX2" fmla="*/ 187235 w 447284"/>
                <a:gd name="connsiteY2" fmla="*/ 397245 h 447245"/>
                <a:gd name="connsiteX3" fmla="*/ 409573 w 447284"/>
                <a:gd name="connsiteY3" fmla="*/ 172326 h 447245"/>
                <a:gd name="connsiteX4" fmla="*/ 184633 w 447284"/>
                <a:gd name="connsiteY4" fmla="*/ -49992 h 447245"/>
                <a:gd name="connsiteX5" fmla="*/ 184633 w 447284"/>
                <a:gd name="connsiteY5" fmla="*/ -49992 h 447245"/>
                <a:gd name="connsiteX6" fmla="*/ 281364 w 447284"/>
                <a:gd name="connsiteY6" fmla="*/ 336122 h 447245"/>
                <a:gd name="connsiteX7" fmla="*/ 187014 w 447284"/>
                <a:gd name="connsiteY7" fmla="*/ 362060 h 447245"/>
                <a:gd name="connsiteX8" fmla="*/ 179373 w 447284"/>
                <a:gd name="connsiteY8" fmla="*/ 361977 h 447245"/>
                <a:gd name="connsiteX9" fmla="*/ 77050 w 447284"/>
                <a:gd name="connsiteY9" fmla="*/ 327402 h 447245"/>
                <a:gd name="connsiteX10" fmla="*/ -2433 w 447284"/>
                <a:gd name="connsiteY10" fmla="*/ 174706 h 447245"/>
                <a:gd name="connsiteX11" fmla="*/ 75278 w 447284"/>
                <a:gd name="connsiteY11" fmla="*/ 21096 h 447245"/>
                <a:gd name="connsiteX12" fmla="*/ 184827 w 447284"/>
                <a:gd name="connsiteY12" fmla="*/ -14836 h 447245"/>
                <a:gd name="connsiteX13" fmla="*/ 374385 w 447284"/>
                <a:gd name="connsiteY13" fmla="*/ 172519 h 447245"/>
                <a:gd name="connsiteX14" fmla="*/ 281364 w 447284"/>
                <a:gd name="connsiteY14" fmla="*/ 336122 h 447245"/>
                <a:gd name="connsiteX15" fmla="*/ 281364 w 447284"/>
                <a:gd name="connsiteY15" fmla="*/ 336122 h 44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284" h="447245">
                  <a:moveTo>
                    <a:pt x="184633" y="-49992"/>
                  </a:moveTo>
                  <a:cubicBezTo>
                    <a:pt x="61104" y="-49272"/>
                    <a:pt x="-38423" y="51409"/>
                    <a:pt x="-37704" y="174927"/>
                  </a:cubicBezTo>
                  <a:cubicBezTo>
                    <a:pt x="-36984" y="298446"/>
                    <a:pt x="63706" y="397964"/>
                    <a:pt x="187235" y="397245"/>
                  </a:cubicBezTo>
                  <a:cubicBezTo>
                    <a:pt x="310765" y="396525"/>
                    <a:pt x="410292" y="295844"/>
                    <a:pt x="409573" y="172326"/>
                  </a:cubicBezTo>
                  <a:cubicBezTo>
                    <a:pt x="408853" y="48806"/>
                    <a:pt x="308163" y="-50712"/>
                    <a:pt x="184633" y="-49992"/>
                  </a:cubicBezTo>
                  <a:lnTo>
                    <a:pt x="184633" y="-49992"/>
                  </a:lnTo>
                  <a:close/>
                  <a:moveTo>
                    <a:pt x="281364" y="336122"/>
                  </a:moveTo>
                  <a:cubicBezTo>
                    <a:pt x="253679" y="352427"/>
                    <a:pt x="221454" y="361867"/>
                    <a:pt x="187014" y="362060"/>
                  </a:cubicBezTo>
                  <a:cubicBezTo>
                    <a:pt x="184384" y="362088"/>
                    <a:pt x="181892" y="362088"/>
                    <a:pt x="179373" y="361977"/>
                  </a:cubicBezTo>
                  <a:cubicBezTo>
                    <a:pt x="141307" y="360704"/>
                    <a:pt x="106092" y="348026"/>
                    <a:pt x="77050" y="327402"/>
                  </a:cubicBezTo>
                  <a:cubicBezTo>
                    <a:pt x="29293" y="293518"/>
                    <a:pt x="-2074" y="237766"/>
                    <a:pt x="-2433" y="174706"/>
                  </a:cubicBezTo>
                  <a:cubicBezTo>
                    <a:pt x="-2793" y="111645"/>
                    <a:pt x="27909" y="55644"/>
                    <a:pt x="75278" y="21096"/>
                  </a:cubicBezTo>
                  <a:cubicBezTo>
                    <a:pt x="106064" y="-1354"/>
                    <a:pt x="143909" y="-14587"/>
                    <a:pt x="184827" y="-14836"/>
                  </a:cubicBezTo>
                  <a:cubicBezTo>
                    <a:pt x="288950" y="-15444"/>
                    <a:pt x="373776" y="68405"/>
                    <a:pt x="374385" y="172519"/>
                  </a:cubicBezTo>
                  <a:cubicBezTo>
                    <a:pt x="374800" y="242224"/>
                    <a:pt x="337371" y="303235"/>
                    <a:pt x="281364" y="336122"/>
                  </a:cubicBezTo>
                  <a:lnTo>
                    <a:pt x="281364" y="336122"/>
                  </a:lnTo>
                  <a:close/>
                </a:path>
              </a:pathLst>
            </a:custGeom>
            <a:solidFill>
              <a:srgbClr val="191919"/>
            </a:solidFill>
            <a:ln w="277" cap="flat">
              <a:noFill/>
              <a:prstDash val="solid"/>
              <a:miter/>
            </a:ln>
          </p:spPr>
          <p:txBody>
            <a:bodyPr rtlCol="0" anchor="ctr"/>
            <a:lstStyle/>
            <a:p>
              <a:endParaRPr lang="fr-FR"/>
            </a:p>
          </p:txBody>
        </p:sp>
        <p:sp>
          <p:nvSpPr>
            <p:cNvPr id="4945" name="Forme libre 4944">
              <a:extLst>
                <a:ext uri="{FF2B5EF4-FFF2-40B4-BE49-F238E27FC236}">
                  <a16:creationId xmlns:a16="http://schemas.microsoft.com/office/drawing/2014/main" id="{308DE023-782B-682F-009E-ECBAAFDDECCB}"/>
                </a:ext>
              </a:extLst>
            </p:cNvPr>
            <p:cNvSpPr/>
            <p:nvPr/>
          </p:nvSpPr>
          <p:spPr>
            <a:xfrm>
              <a:off x="14097244" y="17923651"/>
              <a:ext cx="447284" cy="447245"/>
            </a:xfrm>
            <a:custGeom>
              <a:avLst/>
              <a:gdLst>
                <a:gd name="connsiteX0" fmla="*/ 184633 w 447284"/>
                <a:gd name="connsiteY0" fmla="*/ -49992 h 447245"/>
                <a:gd name="connsiteX1" fmla="*/ -37704 w 447284"/>
                <a:gd name="connsiteY1" fmla="*/ 174927 h 447245"/>
                <a:gd name="connsiteX2" fmla="*/ 187235 w 447284"/>
                <a:gd name="connsiteY2" fmla="*/ 397245 h 447245"/>
                <a:gd name="connsiteX3" fmla="*/ 409573 w 447284"/>
                <a:gd name="connsiteY3" fmla="*/ 172326 h 447245"/>
                <a:gd name="connsiteX4" fmla="*/ 184633 w 447284"/>
                <a:gd name="connsiteY4" fmla="*/ -49992 h 447245"/>
                <a:gd name="connsiteX5" fmla="*/ 184633 w 447284"/>
                <a:gd name="connsiteY5" fmla="*/ -49992 h 447245"/>
                <a:gd name="connsiteX6" fmla="*/ 281364 w 447284"/>
                <a:gd name="connsiteY6" fmla="*/ 336122 h 447245"/>
                <a:gd name="connsiteX7" fmla="*/ 187014 w 447284"/>
                <a:gd name="connsiteY7" fmla="*/ 362060 h 447245"/>
                <a:gd name="connsiteX8" fmla="*/ 179373 w 447284"/>
                <a:gd name="connsiteY8" fmla="*/ 361977 h 447245"/>
                <a:gd name="connsiteX9" fmla="*/ 77050 w 447284"/>
                <a:gd name="connsiteY9" fmla="*/ 327402 h 447245"/>
                <a:gd name="connsiteX10" fmla="*/ -2433 w 447284"/>
                <a:gd name="connsiteY10" fmla="*/ 174706 h 447245"/>
                <a:gd name="connsiteX11" fmla="*/ 75278 w 447284"/>
                <a:gd name="connsiteY11" fmla="*/ 21096 h 447245"/>
                <a:gd name="connsiteX12" fmla="*/ 184827 w 447284"/>
                <a:gd name="connsiteY12" fmla="*/ -14836 h 447245"/>
                <a:gd name="connsiteX13" fmla="*/ 374385 w 447284"/>
                <a:gd name="connsiteY13" fmla="*/ 172519 h 447245"/>
                <a:gd name="connsiteX14" fmla="*/ 281364 w 447284"/>
                <a:gd name="connsiteY14" fmla="*/ 336122 h 447245"/>
                <a:gd name="connsiteX15" fmla="*/ 281364 w 447284"/>
                <a:gd name="connsiteY15" fmla="*/ 336122 h 44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7284" h="447245">
                  <a:moveTo>
                    <a:pt x="184633" y="-49992"/>
                  </a:moveTo>
                  <a:cubicBezTo>
                    <a:pt x="61104" y="-49272"/>
                    <a:pt x="-38423" y="51409"/>
                    <a:pt x="-37704" y="174927"/>
                  </a:cubicBezTo>
                  <a:cubicBezTo>
                    <a:pt x="-36984" y="298446"/>
                    <a:pt x="63706" y="397964"/>
                    <a:pt x="187235" y="397245"/>
                  </a:cubicBezTo>
                  <a:cubicBezTo>
                    <a:pt x="310765" y="396525"/>
                    <a:pt x="410292" y="295844"/>
                    <a:pt x="409573" y="172326"/>
                  </a:cubicBezTo>
                  <a:cubicBezTo>
                    <a:pt x="408853" y="48806"/>
                    <a:pt x="308163" y="-50712"/>
                    <a:pt x="184633" y="-49992"/>
                  </a:cubicBezTo>
                  <a:lnTo>
                    <a:pt x="184633" y="-49992"/>
                  </a:lnTo>
                  <a:close/>
                  <a:moveTo>
                    <a:pt x="281364" y="336122"/>
                  </a:moveTo>
                  <a:cubicBezTo>
                    <a:pt x="253679" y="352427"/>
                    <a:pt x="221454" y="361867"/>
                    <a:pt x="187014" y="362060"/>
                  </a:cubicBezTo>
                  <a:cubicBezTo>
                    <a:pt x="184384" y="362088"/>
                    <a:pt x="181892" y="362088"/>
                    <a:pt x="179373" y="361977"/>
                  </a:cubicBezTo>
                  <a:cubicBezTo>
                    <a:pt x="141307" y="360704"/>
                    <a:pt x="106092" y="348026"/>
                    <a:pt x="77050" y="327402"/>
                  </a:cubicBezTo>
                  <a:cubicBezTo>
                    <a:pt x="29293" y="293518"/>
                    <a:pt x="-2074" y="237766"/>
                    <a:pt x="-2433" y="174706"/>
                  </a:cubicBezTo>
                  <a:cubicBezTo>
                    <a:pt x="-2793" y="111645"/>
                    <a:pt x="27909" y="55644"/>
                    <a:pt x="75278" y="21096"/>
                  </a:cubicBezTo>
                  <a:cubicBezTo>
                    <a:pt x="106064" y="-1354"/>
                    <a:pt x="143909" y="-14587"/>
                    <a:pt x="184827" y="-14836"/>
                  </a:cubicBezTo>
                  <a:cubicBezTo>
                    <a:pt x="288950" y="-15444"/>
                    <a:pt x="373776" y="68405"/>
                    <a:pt x="374385" y="172519"/>
                  </a:cubicBezTo>
                  <a:cubicBezTo>
                    <a:pt x="374800" y="242224"/>
                    <a:pt x="337371" y="303235"/>
                    <a:pt x="281364" y="336122"/>
                  </a:cubicBezTo>
                  <a:lnTo>
                    <a:pt x="281364" y="336122"/>
                  </a:lnTo>
                  <a:close/>
                </a:path>
              </a:pathLst>
            </a:custGeom>
            <a:noFill/>
            <a:ln w="161" cap="rnd">
              <a:solidFill>
                <a:srgbClr val="191919"/>
              </a:solidFill>
              <a:prstDash val="solid"/>
              <a:round/>
            </a:ln>
          </p:spPr>
          <p:txBody>
            <a:bodyPr rtlCol="0" anchor="ctr"/>
            <a:lstStyle/>
            <a:p>
              <a:endParaRPr lang="fr-FR"/>
            </a:p>
          </p:txBody>
        </p:sp>
      </p:grpSp>
      <p:grpSp>
        <p:nvGrpSpPr>
          <p:cNvPr id="4964" name="Graphique 2">
            <a:extLst>
              <a:ext uri="{FF2B5EF4-FFF2-40B4-BE49-F238E27FC236}">
                <a16:creationId xmlns:a16="http://schemas.microsoft.com/office/drawing/2014/main" id="{63C0EF01-1CD7-DD76-C566-C1FBE0297C7D}"/>
              </a:ext>
            </a:extLst>
          </p:cNvPr>
          <p:cNvGrpSpPr/>
          <p:nvPr userDrawn="1"/>
        </p:nvGrpSpPr>
        <p:grpSpPr>
          <a:xfrm>
            <a:off x="7441484" y="9531434"/>
            <a:ext cx="448250" cy="599775"/>
            <a:chOff x="7751171" y="21439248"/>
            <a:chExt cx="448250" cy="599775"/>
          </a:xfrm>
        </p:grpSpPr>
        <p:sp>
          <p:nvSpPr>
            <p:cNvPr id="4965" name="Forme libre 4964">
              <a:extLst>
                <a:ext uri="{FF2B5EF4-FFF2-40B4-BE49-F238E27FC236}">
                  <a16:creationId xmlns:a16="http://schemas.microsoft.com/office/drawing/2014/main" id="{CF9727B0-6905-A782-6472-B8F60B6DE17C}"/>
                </a:ext>
              </a:extLst>
            </p:cNvPr>
            <p:cNvSpPr/>
            <p:nvPr/>
          </p:nvSpPr>
          <p:spPr>
            <a:xfrm>
              <a:off x="7949235" y="21793825"/>
              <a:ext cx="47729" cy="47537"/>
            </a:xfrm>
            <a:custGeom>
              <a:avLst/>
              <a:gdLst>
                <a:gd name="connsiteX0" fmla="*/ 23096 w 47729"/>
                <a:gd name="connsiteY0" fmla="*/ -62447 h 47537"/>
                <a:gd name="connsiteX1" fmla="*/ -768 w 47729"/>
                <a:gd name="connsiteY1" fmla="*/ -38678 h 47537"/>
                <a:gd name="connsiteX2" fmla="*/ -24633 w 47729"/>
                <a:gd name="connsiteY2" fmla="*/ -62447 h 47537"/>
                <a:gd name="connsiteX3" fmla="*/ -768 w 47729"/>
                <a:gd name="connsiteY3" fmla="*/ -86216 h 47537"/>
                <a:gd name="connsiteX4" fmla="*/ 23096 w 47729"/>
                <a:gd name="connsiteY4" fmla="*/ -62447 h 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29" h="47537">
                  <a:moveTo>
                    <a:pt x="23096" y="-62447"/>
                  </a:moveTo>
                  <a:cubicBezTo>
                    <a:pt x="23096" y="-49320"/>
                    <a:pt x="12412" y="-38678"/>
                    <a:pt x="-768" y="-38678"/>
                  </a:cubicBezTo>
                  <a:cubicBezTo>
                    <a:pt x="-13948" y="-38678"/>
                    <a:pt x="-24633" y="-49320"/>
                    <a:pt x="-24633" y="-62447"/>
                  </a:cubicBezTo>
                  <a:cubicBezTo>
                    <a:pt x="-24633" y="-75574"/>
                    <a:pt x="-13948" y="-86216"/>
                    <a:pt x="-768" y="-86216"/>
                  </a:cubicBezTo>
                  <a:cubicBezTo>
                    <a:pt x="12412" y="-86216"/>
                    <a:pt x="23096" y="-75574"/>
                    <a:pt x="23096" y="-62447"/>
                  </a:cubicBezTo>
                  <a:close/>
                </a:path>
              </a:pathLst>
            </a:custGeom>
            <a:solidFill>
              <a:srgbClr val="191919"/>
            </a:solidFill>
            <a:ln w="206" cap="flat">
              <a:noFill/>
              <a:prstDash val="solid"/>
              <a:miter/>
            </a:ln>
          </p:spPr>
          <p:txBody>
            <a:bodyPr rtlCol="0" anchor="ctr"/>
            <a:lstStyle/>
            <a:p>
              <a:endParaRPr lang="fr-FR"/>
            </a:p>
          </p:txBody>
        </p:sp>
        <p:sp>
          <p:nvSpPr>
            <p:cNvPr id="4966" name="Forme libre 4965">
              <a:extLst>
                <a:ext uri="{FF2B5EF4-FFF2-40B4-BE49-F238E27FC236}">
                  <a16:creationId xmlns:a16="http://schemas.microsoft.com/office/drawing/2014/main" id="{47858F4A-A7D5-BBD7-0939-E1E60CC4DFFB}"/>
                </a:ext>
              </a:extLst>
            </p:cNvPr>
            <p:cNvSpPr/>
            <p:nvPr/>
          </p:nvSpPr>
          <p:spPr>
            <a:xfrm>
              <a:off x="7751171" y="21596174"/>
              <a:ext cx="443857" cy="442849"/>
            </a:xfrm>
            <a:custGeom>
              <a:avLst/>
              <a:gdLst>
                <a:gd name="connsiteX0" fmla="*/ 197770 w 443857"/>
                <a:gd name="connsiteY0" fmla="*/ 356633 h 442849"/>
                <a:gd name="connsiteX1" fmla="*/ 159632 w 443857"/>
                <a:gd name="connsiteY1" fmla="*/ 353360 h 442849"/>
                <a:gd name="connsiteX2" fmla="*/ 16052 w 443857"/>
                <a:gd name="connsiteY2" fmla="*/ 262896 h 442849"/>
                <a:gd name="connsiteX3" fmla="*/ -21365 w 443857"/>
                <a:gd name="connsiteY3" fmla="*/ 97626 h 442849"/>
                <a:gd name="connsiteX4" fmla="*/ 69309 w 443857"/>
                <a:gd name="connsiteY4" fmla="*/ -45625 h 442849"/>
                <a:gd name="connsiteX5" fmla="*/ 234959 w 443857"/>
                <a:gd name="connsiteY5" fmla="*/ -82955 h 442849"/>
                <a:gd name="connsiteX6" fmla="*/ 378539 w 443857"/>
                <a:gd name="connsiteY6" fmla="*/ 7510 h 442849"/>
                <a:gd name="connsiteX7" fmla="*/ 415956 w 443857"/>
                <a:gd name="connsiteY7" fmla="*/ 172779 h 442849"/>
                <a:gd name="connsiteX8" fmla="*/ 325282 w 443857"/>
                <a:gd name="connsiteY8" fmla="*/ 316030 h 442849"/>
                <a:gd name="connsiteX9" fmla="*/ 197770 w 443857"/>
                <a:gd name="connsiteY9" fmla="*/ 356633 h 442849"/>
                <a:gd name="connsiteX10" fmla="*/ 196842 w 443857"/>
                <a:gd name="connsiteY10" fmla="*/ -83367 h 442849"/>
                <a:gd name="connsiteX11" fmla="*/ 70980 w 443857"/>
                <a:gd name="connsiteY11" fmla="*/ -43300 h 442849"/>
                <a:gd name="connsiteX12" fmla="*/ -18538 w 443857"/>
                <a:gd name="connsiteY12" fmla="*/ 98098 h 442849"/>
                <a:gd name="connsiteX13" fmla="*/ 18383 w 443857"/>
                <a:gd name="connsiteY13" fmla="*/ 261228 h 442849"/>
                <a:gd name="connsiteX14" fmla="*/ 160106 w 443857"/>
                <a:gd name="connsiteY14" fmla="*/ 350541 h 442849"/>
                <a:gd name="connsiteX15" fmla="*/ 323611 w 443857"/>
                <a:gd name="connsiteY15" fmla="*/ 313705 h 442849"/>
                <a:gd name="connsiteX16" fmla="*/ 413130 w 443857"/>
                <a:gd name="connsiteY16" fmla="*/ 172306 h 442849"/>
                <a:gd name="connsiteX17" fmla="*/ 414532 w 443857"/>
                <a:gd name="connsiteY17" fmla="*/ 172554 h 442849"/>
                <a:gd name="connsiteX18" fmla="*/ 413130 w 443857"/>
                <a:gd name="connsiteY18" fmla="*/ 172306 h 442849"/>
                <a:gd name="connsiteX19" fmla="*/ 376208 w 443857"/>
                <a:gd name="connsiteY19" fmla="*/ 9176 h 442849"/>
                <a:gd name="connsiteX20" fmla="*/ 234485 w 443857"/>
                <a:gd name="connsiteY20" fmla="*/ -80137 h 442849"/>
                <a:gd name="connsiteX21" fmla="*/ 196842 w 443857"/>
                <a:gd name="connsiteY21" fmla="*/ -83367 h 442849"/>
                <a:gd name="connsiteX22" fmla="*/ 196842 w 443857"/>
                <a:gd name="connsiteY22" fmla="*/ -83367 h 44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43857" h="442849">
                  <a:moveTo>
                    <a:pt x="197770" y="356633"/>
                  </a:moveTo>
                  <a:cubicBezTo>
                    <a:pt x="185105" y="356633"/>
                    <a:pt x="172358" y="355562"/>
                    <a:pt x="159632" y="353360"/>
                  </a:cubicBezTo>
                  <a:cubicBezTo>
                    <a:pt x="101218" y="343318"/>
                    <a:pt x="50230" y="311194"/>
                    <a:pt x="16052" y="262896"/>
                  </a:cubicBezTo>
                  <a:cubicBezTo>
                    <a:pt x="-18126" y="214596"/>
                    <a:pt x="-31409" y="155904"/>
                    <a:pt x="-21365" y="97626"/>
                  </a:cubicBezTo>
                  <a:cubicBezTo>
                    <a:pt x="-11319" y="39345"/>
                    <a:pt x="20899" y="-11525"/>
                    <a:pt x="69309" y="-45625"/>
                  </a:cubicBezTo>
                  <a:cubicBezTo>
                    <a:pt x="117719" y="-79725"/>
                    <a:pt x="176545" y="-92978"/>
                    <a:pt x="234959" y="-82955"/>
                  </a:cubicBezTo>
                  <a:cubicBezTo>
                    <a:pt x="293373" y="-72913"/>
                    <a:pt x="344362" y="-40789"/>
                    <a:pt x="378539" y="7510"/>
                  </a:cubicBezTo>
                  <a:cubicBezTo>
                    <a:pt x="412717" y="55808"/>
                    <a:pt x="426000" y="114500"/>
                    <a:pt x="415956" y="172779"/>
                  </a:cubicBezTo>
                  <a:cubicBezTo>
                    <a:pt x="405890" y="231038"/>
                    <a:pt x="373692" y="281931"/>
                    <a:pt x="325282" y="316030"/>
                  </a:cubicBezTo>
                  <a:cubicBezTo>
                    <a:pt x="287412" y="342700"/>
                    <a:pt x="243189" y="356633"/>
                    <a:pt x="197770" y="356633"/>
                  </a:cubicBezTo>
                  <a:close/>
                  <a:moveTo>
                    <a:pt x="196842" y="-83367"/>
                  </a:moveTo>
                  <a:cubicBezTo>
                    <a:pt x="152021" y="-83367"/>
                    <a:pt x="108355" y="-69621"/>
                    <a:pt x="70980" y="-43300"/>
                  </a:cubicBezTo>
                  <a:cubicBezTo>
                    <a:pt x="23188" y="-9633"/>
                    <a:pt x="-8597" y="40580"/>
                    <a:pt x="-18538" y="98098"/>
                  </a:cubicBezTo>
                  <a:cubicBezTo>
                    <a:pt x="-28481" y="155616"/>
                    <a:pt x="-15362" y="213546"/>
                    <a:pt x="18383" y="261228"/>
                  </a:cubicBezTo>
                  <a:cubicBezTo>
                    <a:pt x="52127" y="308909"/>
                    <a:pt x="102456" y="340622"/>
                    <a:pt x="160106" y="350541"/>
                  </a:cubicBezTo>
                  <a:cubicBezTo>
                    <a:pt x="217757" y="360440"/>
                    <a:pt x="275820" y="347372"/>
                    <a:pt x="323611" y="313705"/>
                  </a:cubicBezTo>
                  <a:cubicBezTo>
                    <a:pt x="371403" y="280037"/>
                    <a:pt x="403188" y="229825"/>
                    <a:pt x="413130" y="172306"/>
                  </a:cubicBezTo>
                  <a:lnTo>
                    <a:pt x="414532" y="172554"/>
                  </a:lnTo>
                  <a:lnTo>
                    <a:pt x="413130" y="172306"/>
                  </a:lnTo>
                  <a:cubicBezTo>
                    <a:pt x="423072" y="114788"/>
                    <a:pt x="409953" y="56858"/>
                    <a:pt x="376208" y="9176"/>
                  </a:cubicBezTo>
                  <a:cubicBezTo>
                    <a:pt x="342464" y="-38504"/>
                    <a:pt x="292135" y="-70217"/>
                    <a:pt x="234485" y="-80137"/>
                  </a:cubicBezTo>
                  <a:cubicBezTo>
                    <a:pt x="222047" y="-82277"/>
                    <a:pt x="209444" y="-83346"/>
                    <a:pt x="196842" y="-83367"/>
                  </a:cubicBezTo>
                  <a:lnTo>
                    <a:pt x="196842" y="-83367"/>
                  </a:lnTo>
                  <a:close/>
                </a:path>
              </a:pathLst>
            </a:custGeom>
            <a:solidFill>
              <a:srgbClr val="191919"/>
            </a:solidFill>
            <a:ln w="206" cap="flat">
              <a:noFill/>
              <a:prstDash val="solid"/>
              <a:miter/>
            </a:ln>
          </p:spPr>
          <p:txBody>
            <a:bodyPr rtlCol="0" anchor="ctr"/>
            <a:lstStyle/>
            <a:p>
              <a:endParaRPr lang="fr-FR"/>
            </a:p>
          </p:txBody>
        </p:sp>
        <p:sp>
          <p:nvSpPr>
            <p:cNvPr id="4967" name="Forme libre 4966">
              <a:extLst>
                <a:ext uri="{FF2B5EF4-FFF2-40B4-BE49-F238E27FC236}">
                  <a16:creationId xmlns:a16="http://schemas.microsoft.com/office/drawing/2014/main" id="{83109B37-3D2B-C582-9290-E2AF4D9C1EA3}"/>
                </a:ext>
              </a:extLst>
            </p:cNvPr>
            <p:cNvSpPr/>
            <p:nvPr/>
          </p:nvSpPr>
          <p:spPr>
            <a:xfrm>
              <a:off x="7953629" y="21768389"/>
              <a:ext cx="47729" cy="47537"/>
            </a:xfrm>
            <a:custGeom>
              <a:avLst/>
              <a:gdLst>
                <a:gd name="connsiteX0" fmla="*/ 23077 w 47729"/>
                <a:gd name="connsiteY0" fmla="*/ -62337 h 47537"/>
                <a:gd name="connsiteX1" fmla="*/ -787 w 47729"/>
                <a:gd name="connsiteY1" fmla="*/ -38569 h 47537"/>
                <a:gd name="connsiteX2" fmla="*/ -24652 w 47729"/>
                <a:gd name="connsiteY2" fmla="*/ -62337 h 47537"/>
                <a:gd name="connsiteX3" fmla="*/ -787 w 47729"/>
                <a:gd name="connsiteY3" fmla="*/ -86106 h 47537"/>
                <a:gd name="connsiteX4" fmla="*/ 23077 w 47729"/>
                <a:gd name="connsiteY4" fmla="*/ -62337 h 4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29" h="47537">
                  <a:moveTo>
                    <a:pt x="23077" y="-62337"/>
                  </a:moveTo>
                  <a:cubicBezTo>
                    <a:pt x="23077" y="-49210"/>
                    <a:pt x="12393" y="-38569"/>
                    <a:pt x="-787" y="-38569"/>
                  </a:cubicBezTo>
                  <a:cubicBezTo>
                    <a:pt x="-13967" y="-38569"/>
                    <a:pt x="-24652" y="-49210"/>
                    <a:pt x="-24652" y="-62337"/>
                  </a:cubicBezTo>
                  <a:cubicBezTo>
                    <a:pt x="-24652" y="-75464"/>
                    <a:pt x="-13967" y="-86106"/>
                    <a:pt x="-787" y="-86106"/>
                  </a:cubicBezTo>
                  <a:cubicBezTo>
                    <a:pt x="12393" y="-86106"/>
                    <a:pt x="23077" y="-75464"/>
                    <a:pt x="23077" y="-62337"/>
                  </a:cubicBezTo>
                  <a:close/>
                </a:path>
              </a:pathLst>
            </a:custGeom>
            <a:solidFill>
              <a:srgbClr val="FFFFFF"/>
            </a:solidFill>
            <a:ln w="206" cap="flat">
              <a:noFill/>
              <a:prstDash val="solid"/>
              <a:miter/>
            </a:ln>
          </p:spPr>
          <p:txBody>
            <a:bodyPr rtlCol="0" anchor="ctr"/>
            <a:lstStyle/>
            <a:p>
              <a:endParaRPr lang="fr-FR"/>
            </a:p>
          </p:txBody>
        </p:sp>
        <p:sp>
          <p:nvSpPr>
            <p:cNvPr id="4968" name="Forme libre 4967">
              <a:extLst>
                <a:ext uri="{FF2B5EF4-FFF2-40B4-BE49-F238E27FC236}">
                  <a16:creationId xmlns:a16="http://schemas.microsoft.com/office/drawing/2014/main" id="{4CA47135-D72D-F37E-2494-74FD5A830599}"/>
                </a:ext>
              </a:extLst>
            </p:cNvPr>
            <p:cNvSpPr/>
            <p:nvPr/>
          </p:nvSpPr>
          <p:spPr>
            <a:xfrm>
              <a:off x="7755565" y="21570718"/>
              <a:ext cx="443857" cy="442848"/>
            </a:xfrm>
            <a:custGeom>
              <a:avLst/>
              <a:gdLst>
                <a:gd name="connsiteX0" fmla="*/ 197751 w 443857"/>
                <a:gd name="connsiteY0" fmla="*/ 356742 h 442848"/>
                <a:gd name="connsiteX1" fmla="*/ 159613 w 443857"/>
                <a:gd name="connsiteY1" fmla="*/ 353471 h 442848"/>
                <a:gd name="connsiteX2" fmla="*/ 16033 w 443857"/>
                <a:gd name="connsiteY2" fmla="*/ 263005 h 442848"/>
                <a:gd name="connsiteX3" fmla="*/ -21383 w 443857"/>
                <a:gd name="connsiteY3" fmla="*/ 97735 h 442848"/>
                <a:gd name="connsiteX4" fmla="*/ 69290 w 443857"/>
                <a:gd name="connsiteY4" fmla="*/ -45516 h 442848"/>
                <a:gd name="connsiteX5" fmla="*/ 234940 w 443857"/>
                <a:gd name="connsiteY5" fmla="*/ -82846 h 442848"/>
                <a:gd name="connsiteX6" fmla="*/ 378520 w 443857"/>
                <a:gd name="connsiteY6" fmla="*/ 7620 h 442848"/>
                <a:gd name="connsiteX7" fmla="*/ 415936 w 443857"/>
                <a:gd name="connsiteY7" fmla="*/ 172890 h 442848"/>
                <a:gd name="connsiteX8" fmla="*/ 414534 w 443857"/>
                <a:gd name="connsiteY8" fmla="*/ 172643 h 442848"/>
                <a:gd name="connsiteX9" fmla="*/ 415936 w 443857"/>
                <a:gd name="connsiteY9" fmla="*/ 172890 h 442848"/>
                <a:gd name="connsiteX10" fmla="*/ 325263 w 443857"/>
                <a:gd name="connsiteY10" fmla="*/ 316141 h 442848"/>
                <a:gd name="connsiteX11" fmla="*/ 197751 w 443857"/>
                <a:gd name="connsiteY11" fmla="*/ 356742 h 442848"/>
                <a:gd name="connsiteX12" fmla="*/ 196823 w 443857"/>
                <a:gd name="connsiteY12" fmla="*/ -83236 h 442848"/>
                <a:gd name="connsiteX13" fmla="*/ 70961 w 443857"/>
                <a:gd name="connsiteY13" fmla="*/ -43168 h 442848"/>
                <a:gd name="connsiteX14" fmla="*/ -18558 w 443857"/>
                <a:gd name="connsiteY14" fmla="*/ 98229 h 442848"/>
                <a:gd name="connsiteX15" fmla="*/ 18363 w 443857"/>
                <a:gd name="connsiteY15" fmla="*/ 261359 h 442848"/>
                <a:gd name="connsiteX16" fmla="*/ 160087 w 443857"/>
                <a:gd name="connsiteY16" fmla="*/ 350672 h 442848"/>
                <a:gd name="connsiteX17" fmla="*/ 323592 w 443857"/>
                <a:gd name="connsiteY17" fmla="*/ 313835 h 442848"/>
                <a:gd name="connsiteX18" fmla="*/ 413111 w 443857"/>
                <a:gd name="connsiteY18" fmla="*/ 172437 h 442848"/>
                <a:gd name="connsiteX19" fmla="*/ 376189 w 443857"/>
                <a:gd name="connsiteY19" fmla="*/ 9308 h 442848"/>
                <a:gd name="connsiteX20" fmla="*/ 234466 w 443857"/>
                <a:gd name="connsiteY20" fmla="*/ -80005 h 442848"/>
                <a:gd name="connsiteX21" fmla="*/ 196823 w 443857"/>
                <a:gd name="connsiteY21" fmla="*/ -83236 h 44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3857" h="442848">
                  <a:moveTo>
                    <a:pt x="197751" y="356742"/>
                  </a:moveTo>
                  <a:cubicBezTo>
                    <a:pt x="185086" y="356742"/>
                    <a:pt x="172339" y="355672"/>
                    <a:pt x="159613" y="353471"/>
                  </a:cubicBezTo>
                  <a:cubicBezTo>
                    <a:pt x="101220" y="343427"/>
                    <a:pt x="50210" y="311305"/>
                    <a:pt x="16033" y="263005"/>
                  </a:cubicBezTo>
                  <a:cubicBezTo>
                    <a:pt x="-18145" y="214706"/>
                    <a:pt x="-31428" y="156015"/>
                    <a:pt x="-21383" y="97735"/>
                  </a:cubicBezTo>
                  <a:cubicBezTo>
                    <a:pt x="-11339" y="39456"/>
                    <a:pt x="20880" y="-11416"/>
                    <a:pt x="69290" y="-45516"/>
                  </a:cubicBezTo>
                  <a:cubicBezTo>
                    <a:pt x="117700" y="-79614"/>
                    <a:pt x="176526" y="-92867"/>
                    <a:pt x="234940" y="-82846"/>
                  </a:cubicBezTo>
                  <a:cubicBezTo>
                    <a:pt x="293354" y="-72802"/>
                    <a:pt x="344342" y="-40680"/>
                    <a:pt x="378520" y="7620"/>
                  </a:cubicBezTo>
                  <a:cubicBezTo>
                    <a:pt x="412698" y="55920"/>
                    <a:pt x="425981" y="114610"/>
                    <a:pt x="415936" y="172890"/>
                  </a:cubicBezTo>
                  <a:lnTo>
                    <a:pt x="414534" y="172643"/>
                  </a:lnTo>
                  <a:lnTo>
                    <a:pt x="415936" y="172890"/>
                  </a:lnTo>
                  <a:cubicBezTo>
                    <a:pt x="405871" y="231150"/>
                    <a:pt x="373673" y="282041"/>
                    <a:pt x="325263" y="316141"/>
                  </a:cubicBezTo>
                  <a:cubicBezTo>
                    <a:pt x="287393" y="342831"/>
                    <a:pt x="243170" y="356742"/>
                    <a:pt x="197751" y="356742"/>
                  </a:cubicBezTo>
                  <a:close/>
                  <a:moveTo>
                    <a:pt x="196823" y="-83236"/>
                  </a:moveTo>
                  <a:cubicBezTo>
                    <a:pt x="152002" y="-83236"/>
                    <a:pt x="108336" y="-69490"/>
                    <a:pt x="70961" y="-43168"/>
                  </a:cubicBezTo>
                  <a:cubicBezTo>
                    <a:pt x="23169" y="-9502"/>
                    <a:pt x="-8616" y="40710"/>
                    <a:pt x="-18558" y="98229"/>
                  </a:cubicBezTo>
                  <a:cubicBezTo>
                    <a:pt x="-28500" y="155747"/>
                    <a:pt x="-15381" y="213677"/>
                    <a:pt x="18363" y="261359"/>
                  </a:cubicBezTo>
                  <a:cubicBezTo>
                    <a:pt x="52108" y="309041"/>
                    <a:pt x="102437" y="340752"/>
                    <a:pt x="160087" y="350672"/>
                  </a:cubicBezTo>
                  <a:cubicBezTo>
                    <a:pt x="217738" y="360570"/>
                    <a:pt x="275801" y="347503"/>
                    <a:pt x="323592" y="313835"/>
                  </a:cubicBezTo>
                  <a:cubicBezTo>
                    <a:pt x="371383" y="280168"/>
                    <a:pt x="403169" y="229955"/>
                    <a:pt x="413111" y="172437"/>
                  </a:cubicBezTo>
                  <a:cubicBezTo>
                    <a:pt x="423032" y="114918"/>
                    <a:pt x="409934" y="56989"/>
                    <a:pt x="376189" y="9308"/>
                  </a:cubicBezTo>
                  <a:cubicBezTo>
                    <a:pt x="342445" y="-38374"/>
                    <a:pt x="292116" y="-70087"/>
                    <a:pt x="234466" y="-80005"/>
                  </a:cubicBezTo>
                  <a:cubicBezTo>
                    <a:pt x="222028" y="-82165"/>
                    <a:pt x="209425" y="-83236"/>
                    <a:pt x="196823" y="-83236"/>
                  </a:cubicBezTo>
                  <a:close/>
                </a:path>
              </a:pathLst>
            </a:custGeom>
            <a:solidFill>
              <a:srgbClr val="191919"/>
            </a:solidFill>
            <a:ln w="206" cap="flat">
              <a:noFill/>
              <a:prstDash val="solid"/>
              <a:miter/>
            </a:ln>
          </p:spPr>
          <p:txBody>
            <a:bodyPr rtlCol="0" anchor="ctr"/>
            <a:lstStyle/>
            <a:p>
              <a:endParaRPr lang="fr-FR"/>
            </a:p>
          </p:txBody>
        </p:sp>
        <p:sp>
          <p:nvSpPr>
            <p:cNvPr id="4969" name="Forme libre 4968">
              <a:extLst>
                <a:ext uri="{FF2B5EF4-FFF2-40B4-BE49-F238E27FC236}">
                  <a16:creationId xmlns:a16="http://schemas.microsoft.com/office/drawing/2014/main" id="{B849D6A3-EC27-13B3-9650-EBE5F07197D0}"/>
                </a:ext>
              </a:extLst>
            </p:cNvPr>
            <p:cNvSpPr/>
            <p:nvPr/>
          </p:nvSpPr>
          <p:spPr>
            <a:xfrm>
              <a:off x="7809838" y="21624887"/>
              <a:ext cx="335331" cy="334551"/>
            </a:xfrm>
            <a:custGeom>
              <a:avLst/>
              <a:gdLst>
                <a:gd name="connsiteX0" fmla="*/ 114559 w 335331"/>
                <a:gd name="connsiteY0" fmla="*/ 245982 h 334551"/>
                <a:gd name="connsiteX1" fmla="*/ 6086 w 335331"/>
                <a:gd name="connsiteY1" fmla="*/ 177639 h 334551"/>
                <a:gd name="connsiteX2" fmla="*/ -22172 w 335331"/>
                <a:gd name="connsiteY2" fmla="*/ 52787 h 334551"/>
                <a:gd name="connsiteX3" fmla="*/ 46328 w 335331"/>
                <a:gd name="connsiteY3" fmla="*/ -55439 h 334551"/>
                <a:gd name="connsiteX4" fmla="*/ 171468 w 335331"/>
                <a:gd name="connsiteY4" fmla="*/ -83632 h 334551"/>
                <a:gd name="connsiteX5" fmla="*/ 279942 w 335331"/>
                <a:gd name="connsiteY5" fmla="*/ -15289 h 334551"/>
                <a:gd name="connsiteX6" fmla="*/ 308200 w 335331"/>
                <a:gd name="connsiteY6" fmla="*/ 109564 h 334551"/>
                <a:gd name="connsiteX7" fmla="*/ 239700 w 335331"/>
                <a:gd name="connsiteY7" fmla="*/ 217789 h 334551"/>
                <a:gd name="connsiteX8" fmla="*/ 114559 w 335331"/>
                <a:gd name="connsiteY8" fmla="*/ 245982 h 33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5331" h="334551">
                  <a:moveTo>
                    <a:pt x="114559" y="245982"/>
                  </a:moveTo>
                  <a:cubicBezTo>
                    <a:pt x="70440" y="238388"/>
                    <a:pt x="31910" y="214126"/>
                    <a:pt x="6086" y="177639"/>
                  </a:cubicBezTo>
                  <a:cubicBezTo>
                    <a:pt x="-19739" y="141153"/>
                    <a:pt x="-29783" y="96805"/>
                    <a:pt x="-22172" y="52787"/>
                  </a:cubicBezTo>
                  <a:cubicBezTo>
                    <a:pt x="-14582" y="8767"/>
                    <a:pt x="9757" y="-29674"/>
                    <a:pt x="46328" y="-55439"/>
                  </a:cubicBezTo>
                  <a:cubicBezTo>
                    <a:pt x="82898" y="-81203"/>
                    <a:pt x="127348" y="-91226"/>
                    <a:pt x="171468" y="-83632"/>
                  </a:cubicBezTo>
                  <a:cubicBezTo>
                    <a:pt x="215587" y="-76038"/>
                    <a:pt x="254118" y="-51775"/>
                    <a:pt x="279942" y="-15289"/>
                  </a:cubicBezTo>
                  <a:cubicBezTo>
                    <a:pt x="305766" y="21198"/>
                    <a:pt x="315811" y="65546"/>
                    <a:pt x="308200" y="109564"/>
                  </a:cubicBezTo>
                  <a:cubicBezTo>
                    <a:pt x="300589" y="153582"/>
                    <a:pt x="276270" y="192023"/>
                    <a:pt x="239700" y="217789"/>
                  </a:cubicBezTo>
                  <a:cubicBezTo>
                    <a:pt x="203129" y="243533"/>
                    <a:pt x="158679" y="253554"/>
                    <a:pt x="114559" y="245982"/>
                  </a:cubicBezTo>
                  <a:close/>
                </a:path>
              </a:pathLst>
            </a:custGeom>
            <a:solidFill>
              <a:srgbClr val="FFD26C"/>
            </a:solidFill>
            <a:ln w="206" cap="flat">
              <a:noFill/>
              <a:prstDash val="solid"/>
              <a:miter/>
            </a:ln>
          </p:spPr>
          <p:txBody>
            <a:bodyPr rtlCol="0" anchor="ctr"/>
            <a:lstStyle/>
            <a:p>
              <a:endParaRPr lang="fr-FR"/>
            </a:p>
          </p:txBody>
        </p:sp>
        <p:sp>
          <p:nvSpPr>
            <p:cNvPr id="4970" name="Forme libre 4969">
              <a:extLst>
                <a:ext uri="{FF2B5EF4-FFF2-40B4-BE49-F238E27FC236}">
                  <a16:creationId xmlns:a16="http://schemas.microsoft.com/office/drawing/2014/main" id="{0D46C075-B46A-17D7-87DD-D82CA10E133B}"/>
                </a:ext>
              </a:extLst>
            </p:cNvPr>
            <p:cNvSpPr/>
            <p:nvPr/>
          </p:nvSpPr>
          <p:spPr>
            <a:xfrm>
              <a:off x="7808403" y="21623427"/>
              <a:ext cx="338209" cy="337437"/>
            </a:xfrm>
            <a:custGeom>
              <a:avLst/>
              <a:gdLst>
                <a:gd name="connsiteX0" fmla="*/ 144810 w 338209"/>
                <a:gd name="connsiteY0" fmla="*/ 251331 h 337437"/>
                <a:gd name="connsiteX1" fmla="*/ 115747 w 338209"/>
                <a:gd name="connsiteY1" fmla="*/ 248841 h 337437"/>
                <a:gd name="connsiteX2" fmla="*/ 6345 w 338209"/>
                <a:gd name="connsiteY2" fmla="*/ 179901 h 337437"/>
                <a:gd name="connsiteX3" fmla="*/ -22161 w 338209"/>
                <a:gd name="connsiteY3" fmla="*/ 53979 h 337437"/>
                <a:gd name="connsiteX4" fmla="*/ 46938 w 338209"/>
                <a:gd name="connsiteY4" fmla="*/ -55172 h 337437"/>
                <a:gd name="connsiteX5" fmla="*/ 173150 w 338209"/>
                <a:gd name="connsiteY5" fmla="*/ -83613 h 337437"/>
                <a:gd name="connsiteX6" fmla="*/ 282552 w 338209"/>
                <a:gd name="connsiteY6" fmla="*/ -14673 h 337437"/>
                <a:gd name="connsiteX7" fmla="*/ 311058 w 338209"/>
                <a:gd name="connsiteY7" fmla="*/ 111251 h 337437"/>
                <a:gd name="connsiteX8" fmla="*/ 241960 w 338209"/>
                <a:gd name="connsiteY8" fmla="*/ 220401 h 337437"/>
                <a:gd name="connsiteX9" fmla="*/ 144810 w 338209"/>
                <a:gd name="connsiteY9" fmla="*/ 251331 h 337437"/>
                <a:gd name="connsiteX10" fmla="*/ 116222 w 338209"/>
                <a:gd name="connsiteY10" fmla="*/ 246022 h 337437"/>
                <a:gd name="connsiteX11" fmla="*/ 240310 w 338209"/>
                <a:gd name="connsiteY11" fmla="*/ 218056 h 337437"/>
                <a:gd name="connsiteX12" fmla="*/ 308232 w 338209"/>
                <a:gd name="connsiteY12" fmla="*/ 110756 h 337437"/>
                <a:gd name="connsiteX13" fmla="*/ 280201 w 338209"/>
                <a:gd name="connsiteY13" fmla="*/ -13046 h 337437"/>
                <a:gd name="connsiteX14" fmla="*/ 172655 w 338209"/>
                <a:gd name="connsiteY14" fmla="*/ -80814 h 337437"/>
                <a:gd name="connsiteX15" fmla="*/ 48567 w 338209"/>
                <a:gd name="connsiteY15" fmla="*/ -52847 h 337437"/>
                <a:gd name="connsiteX16" fmla="*/ -19356 w 338209"/>
                <a:gd name="connsiteY16" fmla="*/ 54453 h 337437"/>
                <a:gd name="connsiteX17" fmla="*/ 8655 w 338209"/>
                <a:gd name="connsiteY17" fmla="*/ 178255 h 337437"/>
                <a:gd name="connsiteX18" fmla="*/ 116222 w 338209"/>
                <a:gd name="connsiteY18" fmla="*/ 246022 h 337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8209" h="337437">
                  <a:moveTo>
                    <a:pt x="144810" y="251331"/>
                  </a:moveTo>
                  <a:cubicBezTo>
                    <a:pt x="135074" y="251331"/>
                    <a:pt x="125338" y="250487"/>
                    <a:pt x="115747" y="248841"/>
                  </a:cubicBezTo>
                  <a:cubicBezTo>
                    <a:pt x="71235" y="241186"/>
                    <a:pt x="32396" y="216718"/>
                    <a:pt x="6345" y="179901"/>
                  </a:cubicBezTo>
                  <a:cubicBezTo>
                    <a:pt x="-19706" y="143106"/>
                    <a:pt x="-29813" y="98389"/>
                    <a:pt x="-22161" y="53979"/>
                  </a:cubicBezTo>
                  <a:cubicBezTo>
                    <a:pt x="-14488" y="9570"/>
                    <a:pt x="10037" y="-29181"/>
                    <a:pt x="46938" y="-55172"/>
                  </a:cubicBezTo>
                  <a:cubicBezTo>
                    <a:pt x="83817" y="-81163"/>
                    <a:pt x="128638" y="-91267"/>
                    <a:pt x="173150" y="-83613"/>
                  </a:cubicBezTo>
                  <a:cubicBezTo>
                    <a:pt x="217641" y="-75957"/>
                    <a:pt x="256501" y="-51489"/>
                    <a:pt x="282552" y="-14673"/>
                  </a:cubicBezTo>
                  <a:cubicBezTo>
                    <a:pt x="308603" y="22123"/>
                    <a:pt x="318731" y="66840"/>
                    <a:pt x="311058" y="111251"/>
                  </a:cubicBezTo>
                  <a:cubicBezTo>
                    <a:pt x="303385" y="155660"/>
                    <a:pt x="278860" y="194409"/>
                    <a:pt x="241960" y="220401"/>
                  </a:cubicBezTo>
                  <a:cubicBezTo>
                    <a:pt x="213103" y="240712"/>
                    <a:pt x="179400" y="251331"/>
                    <a:pt x="144810" y="251331"/>
                  </a:cubicBezTo>
                  <a:close/>
                  <a:moveTo>
                    <a:pt x="116222" y="246022"/>
                  </a:moveTo>
                  <a:cubicBezTo>
                    <a:pt x="159970" y="253534"/>
                    <a:pt x="204028" y="243614"/>
                    <a:pt x="240310" y="218056"/>
                  </a:cubicBezTo>
                  <a:cubicBezTo>
                    <a:pt x="276570" y="192517"/>
                    <a:pt x="300703" y="154404"/>
                    <a:pt x="308232" y="110756"/>
                  </a:cubicBezTo>
                  <a:cubicBezTo>
                    <a:pt x="315760" y="67109"/>
                    <a:pt x="305819" y="23152"/>
                    <a:pt x="280201" y="-13046"/>
                  </a:cubicBezTo>
                  <a:cubicBezTo>
                    <a:pt x="254583" y="-49246"/>
                    <a:pt x="216404" y="-73302"/>
                    <a:pt x="172655" y="-80814"/>
                  </a:cubicBezTo>
                  <a:cubicBezTo>
                    <a:pt x="128907" y="-88325"/>
                    <a:pt x="84849" y="-78405"/>
                    <a:pt x="48567" y="-52847"/>
                  </a:cubicBezTo>
                  <a:cubicBezTo>
                    <a:pt x="12306" y="-27308"/>
                    <a:pt x="-11827" y="10805"/>
                    <a:pt x="-19356" y="54453"/>
                  </a:cubicBezTo>
                  <a:cubicBezTo>
                    <a:pt x="-26884" y="98100"/>
                    <a:pt x="-16943" y="142057"/>
                    <a:pt x="8655" y="178255"/>
                  </a:cubicBezTo>
                  <a:cubicBezTo>
                    <a:pt x="34273" y="214434"/>
                    <a:pt x="72473" y="238511"/>
                    <a:pt x="116222" y="246022"/>
                  </a:cubicBezTo>
                  <a:close/>
                </a:path>
              </a:pathLst>
            </a:custGeom>
            <a:solidFill>
              <a:srgbClr val="191919"/>
            </a:solidFill>
            <a:ln w="206" cap="flat">
              <a:noFill/>
              <a:prstDash val="solid"/>
              <a:miter/>
            </a:ln>
          </p:spPr>
          <p:txBody>
            <a:bodyPr rtlCol="0" anchor="ctr"/>
            <a:lstStyle/>
            <a:p>
              <a:endParaRPr lang="fr-FR"/>
            </a:p>
          </p:txBody>
        </p:sp>
        <p:sp>
          <p:nvSpPr>
            <p:cNvPr id="4971" name="Forme libre 4970">
              <a:extLst>
                <a:ext uri="{FF2B5EF4-FFF2-40B4-BE49-F238E27FC236}">
                  <a16:creationId xmlns:a16="http://schemas.microsoft.com/office/drawing/2014/main" id="{73EB8582-2BDF-4CF4-149D-1C25B6485C0B}"/>
                </a:ext>
              </a:extLst>
            </p:cNvPr>
            <p:cNvSpPr/>
            <p:nvPr/>
          </p:nvSpPr>
          <p:spPr>
            <a:xfrm>
              <a:off x="7862655" y="21677553"/>
              <a:ext cx="229696" cy="229176"/>
            </a:xfrm>
            <a:custGeom>
              <a:avLst/>
              <a:gdLst>
                <a:gd name="connsiteX0" fmla="*/ 70694 w 229696"/>
                <a:gd name="connsiteY0" fmla="*/ 141375 h 229176"/>
                <a:gd name="connsiteX1" fmla="*/ -3602 w 229696"/>
                <a:gd name="connsiteY1" fmla="*/ 94557 h 229176"/>
                <a:gd name="connsiteX2" fmla="*/ -22950 w 229696"/>
                <a:gd name="connsiteY2" fmla="*/ 9031 h 229176"/>
                <a:gd name="connsiteX3" fmla="*/ 23975 w 229696"/>
                <a:gd name="connsiteY3" fmla="*/ -65095 h 229176"/>
                <a:gd name="connsiteX4" fmla="*/ 109698 w 229696"/>
                <a:gd name="connsiteY4" fmla="*/ -84419 h 229176"/>
                <a:gd name="connsiteX5" fmla="*/ 183995 w 229696"/>
                <a:gd name="connsiteY5" fmla="*/ -37602 h 229176"/>
                <a:gd name="connsiteX6" fmla="*/ 203342 w 229696"/>
                <a:gd name="connsiteY6" fmla="*/ 47925 h 229176"/>
                <a:gd name="connsiteX7" fmla="*/ 156417 w 229696"/>
                <a:gd name="connsiteY7" fmla="*/ 122051 h 229176"/>
                <a:gd name="connsiteX8" fmla="*/ 70694 w 229696"/>
                <a:gd name="connsiteY8" fmla="*/ 141375 h 229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9696" h="229176">
                  <a:moveTo>
                    <a:pt x="70694" y="141375"/>
                  </a:moveTo>
                  <a:cubicBezTo>
                    <a:pt x="40476" y="136188"/>
                    <a:pt x="14075" y="119561"/>
                    <a:pt x="-3602" y="94557"/>
                  </a:cubicBezTo>
                  <a:cubicBezTo>
                    <a:pt x="-21300" y="69554"/>
                    <a:pt x="-28168" y="39200"/>
                    <a:pt x="-22950" y="9031"/>
                  </a:cubicBezTo>
                  <a:cubicBezTo>
                    <a:pt x="-17752" y="-21117"/>
                    <a:pt x="-1086" y="-47459"/>
                    <a:pt x="23975" y="-65095"/>
                  </a:cubicBezTo>
                  <a:cubicBezTo>
                    <a:pt x="49036" y="-82751"/>
                    <a:pt x="79460" y="-89604"/>
                    <a:pt x="109698" y="-84419"/>
                  </a:cubicBezTo>
                  <a:cubicBezTo>
                    <a:pt x="139916" y="-79232"/>
                    <a:pt x="166318" y="-62605"/>
                    <a:pt x="183995" y="-37602"/>
                  </a:cubicBezTo>
                  <a:cubicBezTo>
                    <a:pt x="201692" y="-12598"/>
                    <a:pt x="208561" y="17756"/>
                    <a:pt x="203342" y="47925"/>
                  </a:cubicBezTo>
                  <a:cubicBezTo>
                    <a:pt x="198124" y="78094"/>
                    <a:pt x="181478" y="104414"/>
                    <a:pt x="156417" y="122051"/>
                  </a:cubicBezTo>
                  <a:cubicBezTo>
                    <a:pt x="131356" y="139707"/>
                    <a:pt x="100932" y="146580"/>
                    <a:pt x="70694" y="141375"/>
                  </a:cubicBezTo>
                  <a:close/>
                </a:path>
              </a:pathLst>
            </a:custGeom>
            <a:solidFill>
              <a:srgbClr val="FFFFFF"/>
            </a:solidFill>
            <a:ln w="206" cap="flat">
              <a:noFill/>
              <a:prstDash val="solid"/>
              <a:miter/>
            </a:ln>
          </p:spPr>
          <p:txBody>
            <a:bodyPr rtlCol="0" anchor="ctr"/>
            <a:lstStyle/>
            <a:p>
              <a:endParaRPr lang="fr-FR"/>
            </a:p>
          </p:txBody>
        </p:sp>
        <p:sp>
          <p:nvSpPr>
            <p:cNvPr id="4972" name="Forme libre 4971">
              <a:extLst>
                <a:ext uri="{FF2B5EF4-FFF2-40B4-BE49-F238E27FC236}">
                  <a16:creationId xmlns:a16="http://schemas.microsoft.com/office/drawing/2014/main" id="{AE43A1F4-4172-5D24-A760-0468A34E5F7A}"/>
                </a:ext>
              </a:extLst>
            </p:cNvPr>
            <p:cNvSpPr/>
            <p:nvPr/>
          </p:nvSpPr>
          <p:spPr>
            <a:xfrm>
              <a:off x="7861214" y="21676166"/>
              <a:ext cx="232537" cy="231994"/>
            </a:xfrm>
            <a:custGeom>
              <a:avLst/>
              <a:gdLst>
                <a:gd name="connsiteX0" fmla="*/ 91875 w 232537"/>
                <a:gd name="connsiteY0" fmla="*/ 145888 h 231994"/>
                <a:gd name="connsiteX1" fmla="*/ 71888 w 232537"/>
                <a:gd name="connsiteY1" fmla="*/ 144181 h 231994"/>
                <a:gd name="connsiteX2" fmla="*/ -3337 w 232537"/>
                <a:gd name="connsiteY2" fmla="*/ 96788 h 231994"/>
                <a:gd name="connsiteX3" fmla="*/ -22932 w 232537"/>
                <a:gd name="connsiteY3" fmla="*/ 10212 h 231994"/>
                <a:gd name="connsiteX4" fmla="*/ 24571 w 232537"/>
                <a:gd name="connsiteY4" fmla="*/ -64841 h 231994"/>
                <a:gd name="connsiteX5" fmla="*/ 111346 w 232537"/>
                <a:gd name="connsiteY5" fmla="*/ -84391 h 231994"/>
                <a:gd name="connsiteX6" fmla="*/ 186570 w 232537"/>
                <a:gd name="connsiteY6" fmla="*/ -36996 h 231994"/>
                <a:gd name="connsiteX7" fmla="*/ 206165 w 232537"/>
                <a:gd name="connsiteY7" fmla="*/ 49579 h 231994"/>
                <a:gd name="connsiteX8" fmla="*/ 158663 w 232537"/>
                <a:gd name="connsiteY8" fmla="*/ 124631 h 231994"/>
                <a:gd name="connsiteX9" fmla="*/ 91875 w 232537"/>
                <a:gd name="connsiteY9" fmla="*/ 145888 h 231994"/>
                <a:gd name="connsiteX10" fmla="*/ 72383 w 232537"/>
                <a:gd name="connsiteY10" fmla="*/ 141361 h 231994"/>
                <a:gd name="connsiteX11" fmla="*/ 157033 w 232537"/>
                <a:gd name="connsiteY11" fmla="*/ 122285 h 231994"/>
                <a:gd name="connsiteX12" fmla="*/ 203381 w 232537"/>
                <a:gd name="connsiteY12" fmla="*/ 49085 h 231994"/>
                <a:gd name="connsiteX13" fmla="*/ 184260 w 232537"/>
                <a:gd name="connsiteY13" fmla="*/ -35371 h 231994"/>
                <a:gd name="connsiteX14" fmla="*/ 110892 w 232537"/>
                <a:gd name="connsiteY14" fmla="*/ -81613 h 231994"/>
                <a:gd name="connsiteX15" fmla="*/ 26241 w 232537"/>
                <a:gd name="connsiteY15" fmla="*/ -62535 h 231994"/>
                <a:gd name="connsiteX16" fmla="*/ -20106 w 232537"/>
                <a:gd name="connsiteY16" fmla="*/ 10665 h 231994"/>
                <a:gd name="connsiteX17" fmla="*/ -985 w 232537"/>
                <a:gd name="connsiteY17" fmla="*/ 95121 h 231994"/>
                <a:gd name="connsiteX18" fmla="*/ 72383 w 232537"/>
                <a:gd name="connsiteY18" fmla="*/ 141361 h 23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2537" h="231994">
                  <a:moveTo>
                    <a:pt x="91875" y="145888"/>
                  </a:moveTo>
                  <a:cubicBezTo>
                    <a:pt x="85233" y="145888"/>
                    <a:pt x="78571" y="145313"/>
                    <a:pt x="71888" y="144181"/>
                  </a:cubicBezTo>
                  <a:cubicBezTo>
                    <a:pt x="41299" y="138912"/>
                    <a:pt x="14567" y="122079"/>
                    <a:pt x="-3337" y="96788"/>
                  </a:cubicBezTo>
                  <a:cubicBezTo>
                    <a:pt x="-21240" y="71476"/>
                    <a:pt x="-28212" y="40730"/>
                    <a:pt x="-22932" y="10212"/>
                  </a:cubicBezTo>
                  <a:cubicBezTo>
                    <a:pt x="-17651" y="-20306"/>
                    <a:pt x="-779" y="-46977"/>
                    <a:pt x="24571" y="-64841"/>
                  </a:cubicBezTo>
                  <a:cubicBezTo>
                    <a:pt x="49941" y="-82703"/>
                    <a:pt x="80757" y="-89658"/>
                    <a:pt x="111346" y="-84391"/>
                  </a:cubicBezTo>
                  <a:cubicBezTo>
                    <a:pt x="141935" y="-79122"/>
                    <a:pt x="168666" y="-62288"/>
                    <a:pt x="186570" y="-36996"/>
                  </a:cubicBezTo>
                  <a:cubicBezTo>
                    <a:pt x="204474" y="-11684"/>
                    <a:pt x="211445" y="19061"/>
                    <a:pt x="206165" y="49579"/>
                  </a:cubicBezTo>
                  <a:cubicBezTo>
                    <a:pt x="200885" y="80098"/>
                    <a:pt x="184012" y="106769"/>
                    <a:pt x="158663" y="124631"/>
                  </a:cubicBezTo>
                  <a:cubicBezTo>
                    <a:pt x="138841" y="138583"/>
                    <a:pt x="115677" y="145888"/>
                    <a:pt x="91875" y="145888"/>
                  </a:cubicBezTo>
                  <a:close/>
                  <a:moveTo>
                    <a:pt x="72383" y="141361"/>
                  </a:moveTo>
                  <a:cubicBezTo>
                    <a:pt x="102229" y="146486"/>
                    <a:pt x="132302" y="139714"/>
                    <a:pt x="157033" y="122285"/>
                  </a:cubicBezTo>
                  <a:cubicBezTo>
                    <a:pt x="181764" y="104854"/>
                    <a:pt x="198224" y="78863"/>
                    <a:pt x="203381" y="49085"/>
                  </a:cubicBezTo>
                  <a:cubicBezTo>
                    <a:pt x="208517" y="19308"/>
                    <a:pt x="201731" y="-10697"/>
                    <a:pt x="184260" y="-35371"/>
                  </a:cubicBezTo>
                  <a:cubicBezTo>
                    <a:pt x="166789" y="-60045"/>
                    <a:pt x="140738" y="-76468"/>
                    <a:pt x="110892" y="-81613"/>
                  </a:cubicBezTo>
                  <a:cubicBezTo>
                    <a:pt x="81046" y="-86757"/>
                    <a:pt x="50972" y="-79966"/>
                    <a:pt x="26241" y="-62535"/>
                  </a:cubicBezTo>
                  <a:cubicBezTo>
                    <a:pt x="1510" y="-45104"/>
                    <a:pt x="-14949" y="-19114"/>
                    <a:pt x="-20106" y="10665"/>
                  </a:cubicBezTo>
                  <a:cubicBezTo>
                    <a:pt x="-25242" y="40442"/>
                    <a:pt x="-18456" y="70426"/>
                    <a:pt x="-985" y="95121"/>
                  </a:cubicBezTo>
                  <a:cubicBezTo>
                    <a:pt x="16485" y="119816"/>
                    <a:pt x="42536" y="136237"/>
                    <a:pt x="72383" y="141361"/>
                  </a:cubicBezTo>
                  <a:close/>
                </a:path>
              </a:pathLst>
            </a:custGeom>
            <a:solidFill>
              <a:srgbClr val="191919"/>
            </a:solidFill>
            <a:ln w="206" cap="flat">
              <a:noFill/>
              <a:prstDash val="solid"/>
              <a:miter/>
            </a:ln>
          </p:spPr>
          <p:txBody>
            <a:bodyPr rtlCol="0" anchor="ctr"/>
            <a:lstStyle/>
            <a:p>
              <a:endParaRPr lang="fr-FR"/>
            </a:p>
          </p:txBody>
        </p:sp>
        <p:sp>
          <p:nvSpPr>
            <p:cNvPr id="4973" name="Forme libre 4972">
              <a:extLst>
                <a:ext uri="{FF2B5EF4-FFF2-40B4-BE49-F238E27FC236}">
                  <a16:creationId xmlns:a16="http://schemas.microsoft.com/office/drawing/2014/main" id="{A25F933B-E737-9FAD-087D-056351858D1C}"/>
                </a:ext>
              </a:extLst>
            </p:cNvPr>
            <p:cNvSpPr/>
            <p:nvPr/>
          </p:nvSpPr>
          <p:spPr>
            <a:xfrm>
              <a:off x="7915486" y="21730272"/>
              <a:ext cx="124015" cy="123750"/>
            </a:xfrm>
            <a:custGeom>
              <a:avLst/>
              <a:gdLst>
                <a:gd name="connsiteX0" fmla="*/ 26836 w 124015"/>
                <a:gd name="connsiteY0" fmla="*/ 36734 h 123750"/>
                <a:gd name="connsiteX1" fmla="*/ -13282 w 124015"/>
                <a:gd name="connsiteY1" fmla="*/ 11443 h 123750"/>
                <a:gd name="connsiteX2" fmla="*/ -23740 w 124015"/>
                <a:gd name="connsiteY2" fmla="*/ -34736 h 123750"/>
                <a:gd name="connsiteX3" fmla="*/ 1589 w 124015"/>
                <a:gd name="connsiteY3" fmla="*/ -74763 h 123750"/>
                <a:gd name="connsiteX4" fmla="*/ 47875 w 124015"/>
                <a:gd name="connsiteY4" fmla="*/ -85197 h 123750"/>
                <a:gd name="connsiteX5" fmla="*/ 87993 w 124015"/>
                <a:gd name="connsiteY5" fmla="*/ -59925 h 123750"/>
                <a:gd name="connsiteX6" fmla="*/ 98451 w 124015"/>
                <a:gd name="connsiteY6" fmla="*/ -13746 h 123750"/>
                <a:gd name="connsiteX7" fmla="*/ 73121 w 124015"/>
                <a:gd name="connsiteY7" fmla="*/ 26280 h 123750"/>
                <a:gd name="connsiteX8" fmla="*/ 26836 w 124015"/>
                <a:gd name="connsiteY8" fmla="*/ 36734 h 123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015" h="123750">
                  <a:moveTo>
                    <a:pt x="26836" y="36734"/>
                  </a:moveTo>
                  <a:cubicBezTo>
                    <a:pt x="10520" y="33936"/>
                    <a:pt x="-3732" y="24943"/>
                    <a:pt x="-13282" y="11443"/>
                  </a:cubicBezTo>
                  <a:cubicBezTo>
                    <a:pt x="-22832" y="-2058"/>
                    <a:pt x="-26545" y="-18458"/>
                    <a:pt x="-23740" y="-34736"/>
                  </a:cubicBezTo>
                  <a:cubicBezTo>
                    <a:pt x="-20935" y="-51015"/>
                    <a:pt x="-11921" y="-65235"/>
                    <a:pt x="1589" y="-74763"/>
                  </a:cubicBezTo>
                  <a:cubicBezTo>
                    <a:pt x="15120" y="-84290"/>
                    <a:pt x="31559" y="-87994"/>
                    <a:pt x="47875" y="-85197"/>
                  </a:cubicBezTo>
                  <a:cubicBezTo>
                    <a:pt x="64190" y="-82398"/>
                    <a:pt x="78443" y="-73404"/>
                    <a:pt x="87993" y="-59925"/>
                  </a:cubicBezTo>
                  <a:cubicBezTo>
                    <a:pt x="97543" y="-46445"/>
                    <a:pt x="101256" y="-30024"/>
                    <a:pt x="98451" y="-13746"/>
                  </a:cubicBezTo>
                  <a:cubicBezTo>
                    <a:pt x="95645" y="2532"/>
                    <a:pt x="86632" y="16753"/>
                    <a:pt x="73121" y="26280"/>
                  </a:cubicBezTo>
                  <a:cubicBezTo>
                    <a:pt x="59591" y="35829"/>
                    <a:pt x="43151" y="39533"/>
                    <a:pt x="26836" y="36734"/>
                  </a:cubicBezTo>
                  <a:close/>
                </a:path>
              </a:pathLst>
            </a:custGeom>
            <a:solidFill>
              <a:srgbClr val="FFD26C"/>
            </a:solidFill>
            <a:ln w="206" cap="flat">
              <a:noFill/>
              <a:prstDash val="solid"/>
              <a:miter/>
            </a:ln>
          </p:spPr>
          <p:txBody>
            <a:bodyPr rtlCol="0" anchor="ctr"/>
            <a:lstStyle/>
            <a:p>
              <a:endParaRPr lang="fr-FR"/>
            </a:p>
          </p:txBody>
        </p:sp>
        <p:grpSp>
          <p:nvGrpSpPr>
            <p:cNvPr id="4974" name="Graphique 2">
              <a:extLst>
                <a:ext uri="{FF2B5EF4-FFF2-40B4-BE49-F238E27FC236}">
                  <a16:creationId xmlns:a16="http://schemas.microsoft.com/office/drawing/2014/main" id="{99146770-989D-22D9-F7AA-306A55DBC6FE}"/>
                </a:ext>
              </a:extLst>
            </p:cNvPr>
            <p:cNvGrpSpPr/>
            <p:nvPr/>
          </p:nvGrpSpPr>
          <p:grpSpPr>
            <a:xfrm>
              <a:off x="7914052" y="21728842"/>
              <a:ext cx="126902" cy="126596"/>
              <a:chOff x="7914052" y="21728842"/>
              <a:chExt cx="126902" cy="126596"/>
            </a:xfrm>
            <a:solidFill>
              <a:srgbClr val="191919"/>
            </a:solidFill>
          </p:grpSpPr>
          <p:sp>
            <p:nvSpPr>
              <p:cNvPr id="4984" name="Forme libre 4983">
                <a:extLst>
                  <a:ext uri="{FF2B5EF4-FFF2-40B4-BE49-F238E27FC236}">
                    <a16:creationId xmlns:a16="http://schemas.microsoft.com/office/drawing/2014/main" id="{A722A8DE-6333-36A1-80A7-A3D82FF8D57B}"/>
                  </a:ext>
                </a:extLst>
              </p:cNvPr>
              <p:cNvSpPr/>
              <p:nvPr/>
            </p:nvSpPr>
            <p:spPr>
              <a:xfrm>
                <a:off x="7914052" y="21728842"/>
                <a:ext cx="126902" cy="126596"/>
              </a:xfrm>
              <a:custGeom>
                <a:avLst/>
                <a:gdLst>
                  <a:gd name="connsiteX0" fmla="*/ 38933 w 126902"/>
                  <a:gd name="connsiteY0" fmla="*/ 40490 h 126596"/>
                  <a:gd name="connsiteX1" fmla="*/ 28022 w 126902"/>
                  <a:gd name="connsiteY1" fmla="*/ 39564 h 126596"/>
                  <a:gd name="connsiteX2" fmla="*/ -13025 w 126902"/>
                  <a:gd name="connsiteY2" fmla="*/ 13696 h 126596"/>
                  <a:gd name="connsiteX3" fmla="*/ -23709 w 126902"/>
                  <a:gd name="connsiteY3" fmla="*/ -33554 h 126596"/>
                  <a:gd name="connsiteX4" fmla="*/ 2218 w 126902"/>
                  <a:gd name="connsiteY4" fmla="*/ -74506 h 126596"/>
                  <a:gd name="connsiteX5" fmla="*/ 49576 w 126902"/>
                  <a:gd name="connsiteY5" fmla="*/ -85165 h 126596"/>
                  <a:gd name="connsiteX6" fmla="*/ 90623 w 126902"/>
                  <a:gd name="connsiteY6" fmla="*/ -59297 h 126596"/>
                  <a:gd name="connsiteX7" fmla="*/ 101307 w 126902"/>
                  <a:gd name="connsiteY7" fmla="*/ -12049 h 126596"/>
                  <a:gd name="connsiteX8" fmla="*/ 75380 w 126902"/>
                  <a:gd name="connsiteY8" fmla="*/ 28903 h 126596"/>
                  <a:gd name="connsiteX9" fmla="*/ 38933 w 126902"/>
                  <a:gd name="connsiteY9" fmla="*/ 40490 h 126596"/>
                  <a:gd name="connsiteX10" fmla="*/ 38665 w 126902"/>
                  <a:gd name="connsiteY10" fmla="*/ -83252 h 126596"/>
                  <a:gd name="connsiteX11" fmla="*/ 3848 w 126902"/>
                  <a:gd name="connsiteY11" fmla="*/ -72159 h 126596"/>
                  <a:gd name="connsiteX12" fmla="*/ -20904 w 126902"/>
                  <a:gd name="connsiteY12" fmla="*/ -33059 h 126596"/>
                  <a:gd name="connsiteX13" fmla="*/ -10694 w 126902"/>
                  <a:gd name="connsiteY13" fmla="*/ 12049 h 126596"/>
                  <a:gd name="connsiteX14" fmla="*/ 28496 w 126902"/>
                  <a:gd name="connsiteY14" fmla="*/ 36744 h 126596"/>
                  <a:gd name="connsiteX15" fmla="*/ 73709 w 126902"/>
                  <a:gd name="connsiteY15" fmla="*/ 26558 h 126596"/>
                  <a:gd name="connsiteX16" fmla="*/ 98461 w 126902"/>
                  <a:gd name="connsiteY16" fmla="*/ -12542 h 126596"/>
                  <a:gd name="connsiteX17" fmla="*/ 88251 w 126902"/>
                  <a:gd name="connsiteY17" fmla="*/ -57651 h 126596"/>
                  <a:gd name="connsiteX18" fmla="*/ 49061 w 126902"/>
                  <a:gd name="connsiteY18" fmla="*/ -82345 h 126596"/>
                  <a:gd name="connsiteX19" fmla="*/ 38665 w 126902"/>
                  <a:gd name="connsiteY19" fmla="*/ -83252 h 126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902" h="126596">
                    <a:moveTo>
                      <a:pt x="38933" y="40490"/>
                    </a:moveTo>
                    <a:cubicBezTo>
                      <a:pt x="35282" y="40490"/>
                      <a:pt x="31631" y="40182"/>
                      <a:pt x="28022" y="39564"/>
                    </a:cubicBezTo>
                    <a:cubicBezTo>
                      <a:pt x="11335" y="36704"/>
                      <a:pt x="-3248" y="27505"/>
                      <a:pt x="-13025" y="13696"/>
                    </a:cubicBezTo>
                    <a:cubicBezTo>
                      <a:pt x="-22802" y="-113"/>
                      <a:pt x="-26597" y="-16885"/>
                      <a:pt x="-23709" y="-33554"/>
                    </a:cubicBezTo>
                    <a:cubicBezTo>
                      <a:pt x="-20842" y="-50202"/>
                      <a:pt x="-11622" y="-64750"/>
                      <a:pt x="2218" y="-74506"/>
                    </a:cubicBezTo>
                    <a:cubicBezTo>
                      <a:pt x="16059" y="-84260"/>
                      <a:pt x="32869" y="-88046"/>
                      <a:pt x="49576" y="-85165"/>
                    </a:cubicBezTo>
                    <a:cubicBezTo>
                      <a:pt x="66263" y="-82305"/>
                      <a:pt x="80846" y="-73106"/>
                      <a:pt x="90623" y="-59297"/>
                    </a:cubicBezTo>
                    <a:cubicBezTo>
                      <a:pt x="100400" y="-45490"/>
                      <a:pt x="104195" y="-28718"/>
                      <a:pt x="101307" y="-12049"/>
                    </a:cubicBezTo>
                    <a:cubicBezTo>
                      <a:pt x="98440" y="4620"/>
                      <a:pt x="89220" y="19149"/>
                      <a:pt x="75380" y="28903"/>
                    </a:cubicBezTo>
                    <a:cubicBezTo>
                      <a:pt x="64551" y="36518"/>
                      <a:pt x="51907" y="40490"/>
                      <a:pt x="38933" y="40490"/>
                    </a:cubicBezTo>
                    <a:close/>
                    <a:moveTo>
                      <a:pt x="38665" y="-83252"/>
                    </a:moveTo>
                    <a:cubicBezTo>
                      <a:pt x="26269" y="-83252"/>
                      <a:pt x="14202" y="-79445"/>
                      <a:pt x="3848" y="-72159"/>
                    </a:cubicBezTo>
                    <a:cubicBezTo>
                      <a:pt x="-9374" y="-62858"/>
                      <a:pt x="-18161" y="-48967"/>
                      <a:pt x="-20904" y="-33059"/>
                    </a:cubicBezTo>
                    <a:cubicBezTo>
                      <a:pt x="-23647" y="-17152"/>
                      <a:pt x="-20017" y="-1121"/>
                      <a:pt x="-10694" y="12049"/>
                    </a:cubicBezTo>
                    <a:cubicBezTo>
                      <a:pt x="-1371" y="25241"/>
                      <a:pt x="12552" y="34008"/>
                      <a:pt x="28496" y="36744"/>
                    </a:cubicBezTo>
                    <a:cubicBezTo>
                      <a:pt x="44440" y="39482"/>
                      <a:pt x="60508" y="35860"/>
                      <a:pt x="73709" y="26558"/>
                    </a:cubicBezTo>
                    <a:cubicBezTo>
                      <a:pt x="86931" y="17257"/>
                      <a:pt x="95717" y="3366"/>
                      <a:pt x="98461" y="-12542"/>
                    </a:cubicBezTo>
                    <a:cubicBezTo>
                      <a:pt x="101204" y="-28449"/>
                      <a:pt x="97574" y="-44480"/>
                      <a:pt x="88251" y="-57651"/>
                    </a:cubicBezTo>
                    <a:cubicBezTo>
                      <a:pt x="78927" y="-70842"/>
                      <a:pt x="65005" y="-79609"/>
                      <a:pt x="49061" y="-82345"/>
                    </a:cubicBezTo>
                    <a:cubicBezTo>
                      <a:pt x="45637" y="-82943"/>
                      <a:pt x="42151" y="-83252"/>
                      <a:pt x="38665" y="-83252"/>
                    </a:cubicBezTo>
                    <a:close/>
                  </a:path>
                </a:pathLst>
              </a:custGeom>
              <a:solidFill>
                <a:srgbClr val="191919"/>
              </a:solidFill>
              <a:ln w="206" cap="flat">
                <a:noFill/>
                <a:prstDash val="solid"/>
                <a:miter/>
              </a:ln>
            </p:spPr>
            <p:txBody>
              <a:bodyPr rtlCol="0" anchor="ctr"/>
              <a:lstStyle/>
              <a:p>
                <a:endParaRPr lang="fr-FR"/>
              </a:p>
            </p:txBody>
          </p:sp>
          <p:sp>
            <p:nvSpPr>
              <p:cNvPr id="4985" name="Forme libre 4984">
                <a:extLst>
                  <a:ext uri="{FF2B5EF4-FFF2-40B4-BE49-F238E27FC236}">
                    <a16:creationId xmlns:a16="http://schemas.microsoft.com/office/drawing/2014/main" id="{589D9901-C4C9-821E-F35A-A152C2FCB487}"/>
                  </a:ext>
                </a:extLst>
              </p:cNvPr>
              <p:cNvSpPr/>
              <p:nvPr/>
            </p:nvSpPr>
            <p:spPr>
              <a:xfrm>
                <a:off x="7937808" y="21794092"/>
                <a:ext cx="54762" cy="17861"/>
              </a:xfrm>
              <a:custGeom>
                <a:avLst/>
                <a:gdLst>
                  <a:gd name="connsiteX0" fmla="*/ 30164 w 54762"/>
                  <a:gd name="connsiteY0" fmla="*/ -75247 h 17861"/>
                  <a:gd name="connsiteX1" fmla="*/ 16303 w 54762"/>
                  <a:gd name="connsiteY1" fmla="*/ -68292 h 17861"/>
                  <a:gd name="connsiteX2" fmla="*/ -24599 w 54762"/>
                  <a:gd name="connsiteY2" fmla="*/ -72407 h 17861"/>
                  <a:gd name="connsiteX3" fmla="*/ 9662 w 54762"/>
                  <a:gd name="connsiteY3" fmla="*/ -86153 h 17861"/>
                  <a:gd name="connsiteX4" fmla="*/ 30164 w 54762"/>
                  <a:gd name="connsiteY4" fmla="*/ -75247 h 17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762" h="17861">
                    <a:moveTo>
                      <a:pt x="30164" y="-75247"/>
                    </a:moveTo>
                    <a:lnTo>
                      <a:pt x="16303" y="-68292"/>
                    </a:lnTo>
                    <a:lnTo>
                      <a:pt x="-24599" y="-72407"/>
                    </a:lnTo>
                    <a:lnTo>
                      <a:pt x="9662" y="-86153"/>
                    </a:lnTo>
                    <a:lnTo>
                      <a:pt x="30164" y="-75247"/>
                    </a:lnTo>
                    <a:close/>
                  </a:path>
                </a:pathLst>
              </a:custGeom>
              <a:solidFill>
                <a:srgbClr val="191919"/>
              </a:solidFill>
              <a:ln w="206" cap="flat">
                <a:noFill/>
                <a:prstDash val="solid"/>
                <a:miter/>
              </a:ln>
            </p:spPr>
            <p:txBody>
              <a:bodyPr rtlCol="0" anchor="ctr"/>
              <a:lstStyle/>
              <a:p>
                <a:endParaRPr lang="fr-FR"/>
              </a:p>
            </p:txBody>
          </p:sp>
          <p:sp>
            <p:nvSpPr>
              <p:cNvPr id="4986" name="Forme libre 4985">
                <a:extLst>
                  <a:ext uri="{FF2B5EF4-FFF2-40B4-BE49-F238E27FC236}">
                    <a16:creationId xmlns:a16="http://schemas.microsoft.com/office/drawing/2014/main" id="{E3DEC1A8-688D-4AA6-4FEB-6CF0E383F4AA}"/>
                  </a:ext>
                </a:extLst>
              </p:cNvPr>
              <p:cNvSpPr/>
              <p:nvPr/>
            </p:nvSpPr>
            <p:spPr>
              <a:xfrm>
                <a:off x="7936377" y="21792672"/>
                <a:ext cx="57603" cy="20703"/>
              </a:xfrm>
              <a:custGeom>
                <a:avLst/>
                <a:gdLst>
                  <a:gd name="connsiteX0" fmla="*/ 17734 w 57603"/>
                  <a:gd name="connsiteY0" fmla="*/ -65450 h 20703"/>
                  <a:gd name="connsiteX1" fmla="*/ 17590 w 57603"/>
                  <a:gd name="connsiteY1" fmla="*/ -65450 h 20703"/>
                  <a:gd name="connsiteX2" fmla="*/ -23312 w 57603"/>
                  <a:gd name="connsiteY2" fmla="*/ -69566 h 20703"/>
                  <a:gd name="connsiteX3" fmla="*/ -24591 w 57603"/>
                  <a:gd name="connsiteY3" fmla="*/ -71130 h 20703"/>
                  <a:gd name="connsiteX4" fmla="*/ -23704 w 57603"/>
                  <a:gd name="connsiteY4" fmla="*/ -72304 h 20703"/>
                  <a:gd name="connsiteX5" fmla="*/ 10556 w 57603"/>
                  <a:gd name="connsiteY5" fmla="*/ -86050 h 20703"/>
                  <a:gd name="connsiteX6" fmla="*/ 11752 w 57603"/>
                  <a:gd name="connsiteY6" fmla="*/ -85989 h 20703"/>
                  <a:gd name="connsiteX7" fmla="*/ 32255 w 57603"/>
                  <a:gd name="connsiteY7" fmla="*/ -75082 h 20703"/>
                  <a:gd name="connsiteX8" fmla="*/ 32832 w 57603"/>
                  <a:gd name="connsiteY8" fmla="*/ -73148 h 20703"/>
                  <a:gd name="connsiteX9" fmla="*/ 32214 w 57603"/>
                  <a:gd name="connsiteY9" fmla="*/ -72550 h 20703"/>
                  <a:gd name="connsiteX10" fmla="*/ 18353 w 57603"/>
                  <a:gd name="connsiteY10" fmla="*/ -65595 h 20703"/>
                  <a:gd name="connsiteX11" fmla="*/ 17734 w 57603"/>
                  <a:gd name="connsiteY11" fmla="*/ -65450 h 20703"/>
                  <a:gd name="connsiteX12" fmla="*/ -17248 w 57603"/>
                  <a:gd name="connsiteY12" fmla="*/ -71810 h 20703"/>
                  <a:gd name="connsiteX13" fmla="*/ 17487 w 57603"/>
                  <a:gd name="connsiteY13" fmla="*/ -68312 h 20703"/>
                  <a:gd name="connsiteX14" fmla="*/ 28522 w 57603"/>
                  <a:gd name="connsiteY14" fmla="*/ -73847 h 20703"/>
                  <a:gd name="connsiteX15" fmla="*/ 11031 w 57603"/>
                  <a:gd name="connsiteY15" fmla="*/ -83148 h 20703"/>
                  <a:gd name="connsiteX16" fmla="*/ -17248 w 57603"/>
                  <a:gd name="connsiteY16" fmla="*/ -71810 h 2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7603" h="20703">
                    <a:moveTo>
                      <a:pt x="17734" y="-65450"/>
                    </a:moveTo>
                    <a:cubicBezTo>
                      <a:pt x="17693" y="-65450"/>
                      <a:pt x="17631" y="-65450"/>
                      <a:pt x="17590" y="-65450"/>
                    </a:cubicBezTo>
                    <a:lnTo>
                      <a:pt x="-23312" y="-69566"/>
                    </a:lnTo>
                    <a:cubicBezTo>
                      <a:pt x="-24096" y="-69649"/>
                      <a:pt x="-24674" y="-70349"/>
                      <a:pt x="-24591" y="-71130"/>
                    </a:cubicBezTo>
                    <a:cubicBezTo>
                      <a:pt x="-24529" y="-71644"/>
                      <a:pt x="-24199" y="-72098"/>
                      <a:pt x="-23704" y="-72304"/>
                    </a:cubicBezTo>
                    <a:lnTo>
                      <a:pt x="10556" y="-86050"/>
                    </a:lnTo>
                    <a:cubicBezTo>
                      <a:pt x="10948" y="-86215"/>
                      <a:pt x="11381" y="-86174"/>
                      <a:pt x="11752" y="-85989"/>
                    </a:cubicBezTo>
                    <a:lnTo>
                      <a:pt x="32255" y="-75082"/>
                    </a:lnTo>
                    <a:cubicBezTo>
                      <a:pt x="32956" y="-74710"/>
                      <a:pt x="33204" y="-73847"/>
                      <a:pt x="32832" y="-73148"/>
                    </a:cubicBezTo>
                    <a:cubicBezTo>
                      <a:pt x="32688" y="-72879"/>
                      <a:pt x="32482" y="-72673"/>
                      <a:pt x="32214" y="-72550"/>
                    </a:cubicBezTo>
                    <a:lnTo>
                      <a:pt x="18353" y="-65595"/>
                    </a:lnTo>
                    <a:cubicBezTo>
                      <a:pt x="18188" y="-65492"/>
                      <a:pt x="17961" y="-65450"/>
                      <a:pt x="17734" y="-65450"/>
                    </a:cubicBezTo>
                    <a:close/>
                    <a:moveTo>
                      <a:pt x="-17248" y="-71810"/>
                    </a:moveTo>
                    <a:lnTo>
                      <a:pt x="17487" y="-68312"/>
                    </a:lnTo>
                    <a:lnTo>
                      <a:pt x="28522" y="-73847"/>
                    </a:lnTo>
                    <a:lnTo>
                      <a:pt x="11031" y="-83148"/>
                    </a:lnTo>
                    <a:lnTo>
                      <a:pt x="-17248" y="-71810"/>
                    </a:lnTo>
                    <a:close/>
                  </a:path>
                </a:pathLst>
              </a:custGeom>
              <a:solidFill>
                <a:srgbClr val="191919"/>
              </a:solidFill>
              <a:ln w="206" cap="flat">
                <a:noFill/>
                <a:prstDash val="solid"/>
                <a:miter/>
              </a:ln>
            </p:spPr>
            <p:txBody>
              <a:bodyPr rtlCol="0" anchor="ctr"/>
              <a:lstStyle/>
              <a:p>
                <a:endParaRPr lang="fr-FR"/>
              </a:p>
            </p:txBody>
          </p:sp>
        </p:grpSp>
        <p:sp>
          <p:nvSpPr>
            <p:cNvPr id="4975" name="Forme libre 4974">
              <a:extLst>
                <a:ext uri="{FF2B5EF4-FFF2-40B4-BE49-F238E27FC236}">
                  <a16:creationId xmlns:a16="http://schemas.microsoft.com/office/drawing/2014/main" id="{C62372D5-BED7-F757-B28E-3988F1A590F4}"/>
                </a:ext>
              </a:extLst>
            </p:cNvPr>
            <p:cNvSpPr/>
            <p:nvPr/>
          </p:nvSpPr>
          <p:spPr>
            <a:xfrm>
              <a:off x="7947730" y="21764150"/>
              <a:ext cx="44841" cy="47804"/>
            </a:xfrm>
            <a:custGeom>
              <a:avLst/>
              <a:gdLst>
                <a:gd name="connsiteX0" fmla="*/ 20221 w 44841"/>
                <a:gd name="connsiteY0" fmla="*/ -45239 h 47804"/>
                <a:gd name="connsiteX1" fmla="*/ 6360 w 44841"/>
                <a:gd name="connsiteY1" fmla="*/ -38284 h 47804"/>
                <a:gd name="connsiteX2" fmla="*/ -24620 w 44841"/>
                <a:gd name="connsiteY2" fmla="*/ -65346 h 47804"/>
                <a:gd name="connsiteX3" fmla="*/ 17808 w 44841"/>
                <a:gd name="connsiteY3" fmla="*/ -86089 h 47804"/>
                <a:gd name="connsiteX4" fmla="*/ 20221 w 44841"/>
                <a:gd name="connsiteY4" fmla="*/ -45239 h 47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41" h="47804">
                  <a:moveTo>
                    <a:pt x="20221" y="-45239"/>
                  </a:moveTo>
                  <a:lnTo>
                    <a:pt x="6360" y="-38284"/>
                  </a:lnTo>
                  <a:lnTo>
                    <a:pt x="-24620" y="-65346"/>
                  </a:lnTo>
                  <a:lnTo>
                    <a:pt x="17808" y="-86089"/>
                  </a:lnTo>
                  <a:lnTo>
                    <a:pt x="20221" y="-45239"/>
                  </a:lnTo>
                  <a:close/>
                </a:path>
              </a:pathLst>
            </a:custGeom>
            <a:solidFill>
              <a:srgbClr val="FFFFFF"/>
            </a:solidFill>
            <a:ln w="206" cap="flat">
              <a:noFill/>
              <a:prstDash val="solid"/>
              <a:miter/>
            </a:ln>
          </p:spPr>
          <p:txBody>
            <a:bodyPr rtlCol="0" anchor="ctr"/>
            <a:lstStyle/>
            <a:p>
              <a:endParaRPr lang="fr-FR"/>
            </a:p>
          </p:txBody>
        </p:sp>
        <p:sp>
          <p:nvSpPr>
            <p:cNvPr id="4976" name="Forme libre 4975">
              <a:extLst>
                <a:ext uri="{FF2B5EF4-FFF2-40B4-BE49-F238E27FC236}">
                  <a16:creationId xmlns:a16="http://schemas.microsoft.com/office/drawing/2014/main" id="{A1A8CE3E-EFD7-2FA3-D6F0-CB48CFAC96A2}"/>
                </a:ext>
              </a:extLst>
            </p:cNvPr>
            <p:cNvSpPr/>
            <p:nvPr/>
          </p:nvSpPr>
          <p:spPr>
            <a:xfrm>
              <a:off x="7946287" y="21762709"/>
              <a:ext cx="47710" cy="50666"/>
            </a:xfrm>
            <a:custGeom>
              <a:avLst/>
              <a:gdLst>
                <a:gd name="connsiteX0" fmla="*/ 7803 w 47710"/>
                <a:gd name="connsiteY0" fmla="*/ -35422 h 50666"/>
                <a:gd name="connsiteX1" fmla="*/ 6854 w 47710"/>
                <a:gd name="connsiteY1" fmla="*/ -35772 h 50666"/>
                <a:gd name="connsiteX2" fmla="*/ -24127 w 47710"/>
                <a:gd name="connsiteY2" fmla="*/ -62834 h 50666"/>
                <a:gd name="connsiteX3" fmla="*/ -24271 w 47710"/>
                <a:gd name="connsiteY3" fmla="*/ -64850 h 50666"/>
                <a:gd name="connsiteX4" fmla="*/ -23818 w 47710"/>
                <a:gd name="connsiteY4" fmla="*/ -65200 h 50666"/>
                <a:gd name="connsiteX5" fmla="*/ 18611 w 47710"/>
                <a:gd name="connsiteY5" fmla="*/ -85943 h 50666"/>
                <a:gd name="connsiteX6" fmla="*/ 20529 w 47710"/>
                <a:gd name="connsiteY6" fmla="*/ -85286 h 50666"/>
                <a:gd name="connsiteX7" fmla="*/ 20674 w 47710"/>
                <a:gd name="connsiteY7" fmla="*/ -84750 h 50666"/>
                <a:gd name="connsiteX8" fmla="*/ 23087 w 47710"/>
                <a:gd name="connsiteY8" fmla="*/ -43922 h 50666"/>
                <a:gd name="connsiteX9" fmla="*/ 22303 w 47710"/>
                <a:gd name="connsiteY9" fmla="*/ -42563 h 50666"/>
                <a:gd name="connsiteX10" fmla="*/ 8442 w 47710"/>
                <a:gd name="connsiteY10" fmla="*/ -35608 h 50666"/>
                <a:gd name="connsiteX11" fmla="*/ 7803 w 47710"/>
                <a:gd name="connsiteY11" fmla="*/ -35422 h 50666"/>
                <a:gd name="connsiteX12" fmla="*/ -20621 w 47710"/>
                <a:gd name="connsiteY12" fmla="*/ -63554 h 50666"/>
                <a:gd name="connsiteX13" fmla="*/ 8029 w 47710"/>
                <a:gd name="connsiteY13" fmla="*/ -38530 h 50666"/>
                <a:gd name="connsiteX14" fmla="*/ 20199 w 47710"/>
                <a:gd name="connsiteY14" fmla="*/ -44642 h 50666"/>
                <a:gd name="connsiteX15" fmla="*/ 17972 w 47710"/>
                <a:gd name="connsiteY15" fmla="*/ -82405 h 50666"/>
                <a:gd name="connsiteX16" fmla="*/ -20621 w 47710"/>
                <a:gd name="connsiteY16" fmla="*/ -63554 h 5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710" h="50666">
                  <a:moveTo>
                    <a:pt x="7803" y="-35422"/>
                  </a:moveTo>
                  <a:cubicBezTo>
                    <a:pt x="7473" y="-35422"/>
                    <a:pt x="7122" y="-35546"/>
                    <a:pt x="6854" y="-35772"/>
                  </a:cubicBezTo>
                  <a:lnTo>
                    <a:pt x="-24127" y="-62834"/>
                  </a:lnTo>
                  <a:cubicBezTo>
                    <a:pt x="-24725" y="-63348"/>
                    <a:pt x="-24787" y="-64253"/>
                    <a:pt x="-24271" y="-64850"/>
                  </a:cubicBezTo>
                  <a:cubicBezTo>
                    <a:pt x="-24148" y="-64994"/>
                    <a:pt x="-24003" y="-65118"/>
                    <a:pt x="-23818" y="-65200"/>
                  </a:cubicBezTo>
                  <a:lnTo>
                    <a:pt x="18611" y="-85943"/>
                  </a:lnTo>
                  <a:cubicBezTo>
                    <a:pt x="19312" y="-86294"/>
                    <a:pt x="20178" y="-85985"/>
                    <a:pt x="20529" y="-85286"/>
                  </a:cubicBezTo>
                  <a:cubicBezTo>
                    <a:pt x="20612" y="-85120"/>
                    <a:pt x="20653" y="-84935"/>
                    <a:pt x="20674" y="-84750"/>
                  </a:cubicBezTo>
                  <a:lnTo>
                    <a:pt x="23087" y="-43922"/>
                  </a:lnTo>
                  <a:cubicBezTo>
                    <a:pt x="23128" y="-43345"/>
                    <a:pt x="22819" y="-42830"/>
                    <a:pt x="22303" y="-42563"/>
                  </a:cubicBezTo>
                  <a:lnTo>
                    <a:pt x="8442" y="-35608"/>
                  </a:lnTo>
                  <a:cubicBezTo>
                    <a:pt x="8256" y="-35464"/>
                    <a:pt x="8029" y="-35422"/>
                    <a:pt x="7803" y="-35422"/>
                  </a:cubicBezTo>
                  <a:close/>
                  <a:moveTo>
                    <a:pt x="-20621" y="-63554"/>
                  </a:moveTo>
                  <a:lnTo>
                    <a:pt x="8029" y="-38530"/>
                  </a:lnTo>
                  <a:lnTo>
                    <a:pt x="20199" y="-44642"/>
                  </a:lnTo>
                  <a:lnTo>
                    <a:pt x="17972" y="-82405"/>
                  </a:lnTo>
                  <a:lnTo>
                    <a:pt x="-20621" y="-63554"/>
                  </a:lnTo>
                  <a:close/>
                </a:path>
              </a:pathLst>
            </a:custGeom>
            <a:solidFill>
              <a:srgbClr val="191919"/>
            </a:solidFill>
            <a:ln w="206" cap="flat">
              <a:noFill/>
              <a:prstDash val="solid"/>
              <a:miter/>
            </a:ln>
          </p:spPr>
          <p:txBody>
            <a:bodyPr rtlCol="0" anchor="ctr"/>
            <a:lstStyle/>
            <a:p>
              <a:endParaRPr lang="fr-FR"/>
            </a:p>
          </p:txBody>
        </p:sp>
        <p:sp>
          <p:nvSpPr>
            <p:cNvPr id="4977" name="Forme libre 4976">
              <a:extLst>
                <a:ext uri="{FF2B5EF4-FFF2-40B4-BE49-F238E27FC236}">
                  <a16:creationId xmlns:a16="http://schemas.microsoft.com/office/drawing/2014/main" id="{7758ED90-E378-8A6C-1CB0-90FFD7AC12C0}"/>
                </a:ext>
              </a:extLst>
            </p:cNvPr>
            <p:cNvSpPr/>
            <p:nvPr/>
          </p:nvSpPr>
          <p:spPr>
            <a:xfrm>
              <a:off x="7836617" y="21476492"/>
              <a:ext cx="176069" cy="346308"/>
            </a:xfrm>
            <a:custGeom>
              <a:avLst/>
              <a:gdLst>
                <a:gd name="connsiteX0" fmla="*/ 98879 w 176069"/>
                <a:gd name="connsiteY0" fmla="*/ 260819 h 346308"/>
                <a:gd name="connsiteX1" fmla="*/ 97456 w 176069"/>
                <a:gd name="connsiteY1" fmla="*/ 259400 h 346308"/>
                <a:gd name="connsiteX2" fmla="*/ 98239 w 176069"/>
                <a:gd name="connsiteY2" fmla="*/ 258123 h 346308"/>
                <a:gd name="connsiteX3" fmla="*/ 149578 w 176069"/>
                <a:gd name="connsiteY3" fmla="*/ 232359 h 346308"/>
                <a:gd name="connsiteX4" fmla="*/ 151497 w 176069"/>
                <a:gd name="connsiteY4" fmla="*/ 232996 h 346308"/>
                <a:gd name="connsiteX5" fmla="*/ 150857 w 176069"/>
                <a:gd name="connsiteY5" fmla="*/ 234911 h 346308"/>
                <a:gd name="connsiteX6" fmla="*/ 99518 w 176069"/>
                <a:gd name="connsiteY6" fmla="*/ 260675 h 346308"/>
                <a:gd name="connsiteX7" fmla="*/ 98879 w 176069"/>
                <a:gd name="connsiteY7" fmla="*/ 260819 h 346308"/>
                <a:gd name="connsiteX8" fmla="*/ 116452 w 176069"/>
                <a:gd name="connsiteY8" fmla="*/ 231597 h 346308"/>
                <a:gd name="connsiteX9" fmla="*/ 115153 w 176069"/>
                <a:gd name="connsiteY9" fmla="*/ 230753 h 346308"/>
                <a:gd name="connsiteX10" fmla="*/ -24323 w 176069"/>
                <a:gd name="connsiteY10" fmla="*/ -83528 h 346308"/>
                <a:gd name="connsiteX11" fmla="*/ -23539 w 176069"/>
                <a:gd name="connsiteY11" fmla="*/ -85380 h 346308"/>
                <a:gd name="connsiteX12" fmla="*/ -21703 w 176069"/>
                <a:gd name="connsiteY12" fmla="*/ -84681 h 346308"/>
                <a:gd name="connsiteX13" fmla="*/ 117772 w 176069"/>
                <a:gd name="connsiteY13" fmla="*/ 229600 h 346308"/>
                <a:gd name="connsiteX14" fmla="*/ 117051 w 176069"/>
                <a:gd name="connsiteY14" fmla="*/ 231473 h 346308"/>
                <a:gd name="connsiteX15" fmla="*/ 116452 w 176069"/>
                <a:gd name="connsiteY15" fmla="*/ 231597 h 34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6069" h="346308">
                  <a:moveTo>
                    <a:pt x="98879" y="260819"/>
                  </a:moveTo>
                  <a:cubicBezTo>
                    <a:pt x="98095" y="260819"/>
                    <a:pt x="97456" y="260181"/>
                    <a:pt x="97456" y="259400"/>
                  </a:cubicBezTo>
                  <a:cubicBezTo>
                    <a:pt x="97456" y="258864"/>
                    <a:pt x="97765" y="258371"/>
                    <a:pt x="98239" y="258123"/>
                  </a:cubicBezTo>
                  <a:lnTo>
                    <a:pt x="149578" y="232359"/>
                  </a:lnTo>
                  <a:cubicBezTo>
                    <a:pt x="150280" y="232009"/>
                    <a:pt x="151146" y="232297"/>
                    <a:pt x="151497" y="232996"/>
                  </a:cubicBezTo>
                  <a:cubicBezTo>
                    <a:pt x="151847" y="233697"/>
                    <a:pt x="151559" y="234560"/>
                    <a:pt x="150857" y="234911"/>
                  </a:cubicBezTo>
                  <a:lnTo>
                    <a:pt x="99518" y="260675"/>
                  </a:lnTo>
                  <a:cubicBezTo>
                    <a:pt x="99312" y="260778"/>
                    <a:pt x="99106" y="260819"/>
                    <a:pt x="98879" y="260819"/>
                  </a:cubicBezTo>
                  <a:close/>
                  <a:moveTo>
                    <a:pt x="116452" y="231597"/>
                  </a:moveTo>
                  <a:cubicBezTo>
                    <a:pt x="115896" y="231597"/>
                    <a:pt x="115380" y="231268"/>
                    <a:pt x="115153" y="230753"/>
                  </a:cubicBezTo>
                  <a:lnTo>
                    <a:pt x="-24323" y="-83528"/>
                  </a:lnTo>
                  <a:cubicBezTo>
                    <a:pt x="-24611" y="-84248"/>
                    <a:pt x="-24261" y="-85092"/>
                    <a:pt x="-23539" y="-85380"/>
                  </a:cubicBezTo>
                  <a:cubicBezTo>
                    <a:pt x="-22837" y="-85670"/>
                    <a:pt x="-22033" y="-85361"/>
                    <a:pt x="-21703" y="-84681"/>
                  </a:cubicBezTo>
                  <a:lnTo>
                    <a:pt x="117772" y="229600"/>
                  </a:lnTo>
                  <a:cubicBezTo>
                    <a:pt x="118082" y="230321"/>
                    <a:pt x="117772" y="231165"/>
                    <a:pt x="117051" y="231473"/>
                  </a:cubicBezTo>
                  <a:cubicBezTo>
                    <a:pt x="116844" y="231555"/>
                    <a:pt x="116659" y="231597"/>
                    <a:pt x="116452" y="231597"/>
                  </a:cubicBezTo>
                  <a:close/>
                </a:path>
              </a:pathLst>
            </a:custGeom>
            <a:solidFill>
              <a:srgbClr val="191919"/>
            </a:solidFill>
            <a:ln w="206" cap="flat">
              <a:noFill/>
              <a:prstDash val="solid"/>
              <a:miter/>
            </a:ln>
          </p:spPr>
          <p:txBody>
            <a:bodyPr rtlCol="0" anchor="ctr"/>
            <a:lstStyle/>
            <a:p>
              <a:endParaRPr lang="fr-FR"/>
            </a:p>
          </p:txBody>
        </p:sp>
        <p:sp>
          <p:nvSpPr>
            <p:cNvPr id="4978" name="Forme libre 4977">
              <a:extLst>
                <a:ext uri="{FF2B5EF4-FFF2-40B4-BE49-F238E27FC236}">
                  <a16:creationId xmlns:a16="http://schemas.microsoft.com/office/drawing/2014/main" id="{02BC7D31-F7E9-C6E2-728C-682FC34C75E0}"/>
                </a:ext>
              </a:extLst>
            </p:cNvPr>
            <p:cNvSpPr/>
            <p:nvPr/>
          </p:nvSpPr>
          <p:spPr>
            <a:xfrm>
              <a:off x="7802479" y="21461454"/>
              <a:ext cx="68995" cy="92666"/>
            </a:xfrm>
            <a:custGeom>
              <a:avLst/>
              <a:gdLst>
                <a:gd name="connsiteX0" fmla="*/ 44950 w 68995"/>
                <a:gd name="connsiteY0" fmla="*/ 7793 h 92666"/>
                <a:gd name="connsiteX1" fmla="*/ 9412 w 68995"/>
                <a:gd name="connsiteY1" fmla="*/ -8629 h 92666"/>
                <a:gd name="connsiteX2" fmla="*/ -24045 w 68995"/>
                <a:gd name="connsiteY2" fmla="*/ -84874 h 92666"/>
                <a:gd name="connsiteX3" fmla="*/ 11495 w 68995"/>
                <a:gd name="connsiteY3" fmla="*/ -68452 h 92666"/>
                <a:gd name="connsiteX4" fmla="*/ 44950 w 68995"/>
                <a:gd name="connsiteY4" fmla="*/ 7793 h 92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995" h="92666">
                  <a:moveTo>
                    <a:pt x="44950" y="7793"/>
                  </a:moveTo>
                  <a:lnTo>
                    <a:pt x="9412" y="-8629"/>
                  </a:lnTo>
                  <a:lnTo>
                    <a:pt x="-24045" y="-84874"/>
                  </a:lnTo>
                  <a:lnTo>
                    <a:pt x="11495" y="-68452"/>
                  </a:lnTo>
                  <a:lnTo>
                    <a:pt x="44950" y="7793"/>
                  </a:lnTo>
                  <a:close/>
                </a:path>
              </a:pathLst>
            </a:custGeom>
            <a:solidFill>
              <a:srgbClr val="FFD26C"/>
            </a:solidFill>
            <a:ln w="206" cap="flat">
              <a:noFill/>
              <a:prstDash val="solid"/>
              <a:miter/>
            </a:ln>
          </p:spPr>
          <p:txBody>
            <a:bodyPr rtlCol="0" anchor="ctr"/>
            <a:lstStyle/>
            <a:p>
              <a:endParaRPr lang="fr-FR"/>
            </a:p>
          </p:txBody>
        </p:sp>
        <p:sp>
          <p:nvSpPr>
            <p:cNvPr id="4979" name="Forme libre 4978">
              <a:extLst>
                <a:ext uri="{FF2B5EF4-FFF2-40B4-BE49-F238E27FC236}">
                  <a16:creationId xmlns:a16="http://schemas.microsoft.com/office/drawing/2014/main" id="{17D7BE93-3EC0-D080-02D6-6012505DF0E5}"/>
                </a:ext>
              </a:extLst>
            </p:cNvPr>
            <p:cNvSpPr/>
            <p:nvPr/>
          </p:nvSpPr>
          <p:spPr>
            <a:xfrm>
              <a:off x="7801063" y="21460036"/>
              <a:ext cx="71846" cy="95504"/>
            </a:xfrm>
            <a:custGeom>
              <a:avLst/>
              <a:gdLst>
                <a:gd name="connsiteX0" fmla="*/ 46366 w 71846"/>
                <a:gd name="connsiteY0" fmla="*/ 10630 h 95504"/>
                <a:gd name="connsiteX1" fmla="*/ 45767 w 71846"/>
                <a:gd name="connsiteY1" fmla="*/ 10508 h 95504"/>
                <a:gd name="connsiteX2" fmla="*/ 10229 w 71846"/>
                <a:gd name="connsiteY2" fmla="*/ -5915 h 95504"/>
                <a:gd name="connsiteX3" fmla="*/ 9527 w 71846"/>
                <a:gd name="connsiteY3" fmla="*/ -6635 h 95504"/>
                <a:gd name="connsiteX4" fmla="*/ -23929 w 71846"/>
                <a:gd name="connsiteY4" fmla="*/ -82880 h 95504"/>
                <a:gd name="connsiteX5" fmla="*/ -23186 w 71846"/>
                <a:gd name="connsiteY5" fmla="*/ -84753 h 95504"/>
                <a:gd name="connsiteX6" fmla="*/ -22011 w 71846"/>
                <a:gd name="connsiteY6" fmla="*/ -84732 h 95504"/>
                <a:gd name="connsiteX7" fmla="*/ 13529 w 71846"/>
                <a:gd name="connsiteY7" fmla="*/ -68309 h 95504"/>
                <a:gd name="connsiteX8" fmla="*/ 14230 w 71846"/>
                <a:gd name="connsiteY8" fmla="*/ -67589 h 95504"/>
                <a:gd name="connsiteX9" fmla="*/ 47686 w 71846"/>
                <a:gd name="connsiteY9" fmla="*/ 8656 h 95504"/>
                <a:gd name="connsiteX10" fmla="*/ 46943 w 71846"/>
                <a:gd name="connsiteY10" fmla="*/ 10527 h 95504"/>
                <a:gd name="connsiteX11" fmla="*/ 46366 w 71846"/>
                <a:gd name="connsiteY11" fmla="*/ 10630 h 95504"/>
                <a:gd name="connsiteX12" fmla="*/ 11920 w 71846"/>
                <a:gd name="connsiteY12" fmla="*/ -8281 h 95504"/>
                <a:gd name="connsiteX13" fmla="*/ 43561 w 71846"/>
                <a:gd name="connsiteY13" fmla="*/ 6330 h 95504"/>
                <a:gd name="connsiteX14" fmla="*/ 11817 w 71846"/>
                <a:gd name="connsiteY14" fmla="*/ -65985 h 95504"/>
                <a:gd name="connsiteX15" fmla="*/ -19824 w 71846"/>
                <a:gd name="connsiteY15" fmla="*/ -80617 h 95504"/>
                <a:gd name="connsiteX16" fmla="*/ 11920 w 71846"/>
                <a:gd name="connsiteY16" fmla="*/ -8281 h 9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846" h="95504">
                  <a:moveTo>
                    <a:pt x="46366" y="10630"/>
                  </a:moveTo>
                  <a:cubicBezTo>
                    <a:pt x="46159" y="10630"/>
                    <a:pt x="45953" y="10590"/>
                    <a:pt x="45767" y="10508"/>
                  </a:cubicBezTo>
                  <a:lnTo>
                    <a:pt x="10229" y="-5915"/>
                  </a:lnTo>
                  <a:cubicBezTo>
                    <a:pt x="9919" y="-6058"/>
                    <a:pt x="9651" y="-6326"/>
                    <a:pt x="9527" y="-6635"/>
                  </a:cubicBezTo>
                  <a:lnTo>
                    <a:pt x="-23929" y="-82880"/>
                  </a:lnTo>
                  <a:cubicBezTo>
                    <a:pt x="-24238" y="-83601"/>
                    <a:pt x="-23908" y="-84445"/>
                    <a:pt x="-23186" y="-84753"/>
                  </a:cubicBezTo>
                  <a:cubicBezTo>
                    <a:pt x="-22815" y="-84917"/>
                    <a:pt x="-22382" y="-84917"/>
                    <a:pt x="-22011" y="-84732"/>
                  </a:cubicBezTo>
                  <a:lnTo>
                    <a:pt x="13529" y="-68309"/>
                  </a:lnTo>
                  <a:cubicBezTo>
                    <a:pt x="13838" y="-68166"/>
                    <a:pt x="14106" y="-67898"/>
                    <a:pt x="14230" y="-67589"/>
                  </a:cubicBezTo>
                  <a:lnTo>
                    <a:pt x="47686" y="8656"/>
                  </a:lnTo>
                  <a:cubicBezTo>
                    <a:pt x="47995" y="9376"/>
                    <a:pt x="47665" y="10219"/>
                    <a:pt x="46943" y="10527"/>
                  </a:cubicBezTo>
                  <a:cubicBezTo>
                    <a:pt x="46758" y="10590"/>
                    <a:pt x="46572" y="10630"/>
                    <a:pt x="46366" y="10630"/>
                  </a:cubicBezTo>
                  <a:close/>
                  <a:moveTo>
                    <a:pt x="11920" y="-8281"/>
                  </a:moveTo>
                  <a:lnTo>
                    <a:pt x="43561" y="6330"/>
                  </a:lnTo>
                  <a:lnTo>
                    <a:pt x="11817" y="-65985"/>
                  </a:lnTo>
                  <a:lnTo>
                    <a:pt x="-19824" y="-80617"/>
                  </a:lnTo>
                  <a:lnTo>
                    <a:pt x="11920" y="-8281"/>
                  </a:lnTo>
                  <a:close/>
                </a:path>
              </a:pathLst>
            </a:custGeom>
            <a:solidFill>
              <a:srgbClr val="191919"/>
            </a:solidFill>
            <a:ln w="206" cap="flat">
              <a:noFill/>
              <a:prstDash val="solid"/>
              <a:miter/>
            </a:ln>
          </p:spPr>
          <p:txBody>
            <a:bodyPr rtlCol="0" anchor="ctr"/>
            <a:lstStyle/>
            <a:p>
              <a:endParaRPr lang="fr-FR"/>
            </a:p>
          </p:txBody>
        </p:sp>
        <p:sp>
          <p:nvSpPr>
            <p:cNvPr id="4980" name="Forme libre 4979">
              <a:extLst>
                <a:ext uri="{FF2B5EF4-FFF2-40B4-BE49-F238E27FC236}">
                  <a16:creationId xmlns:a16="http://schemas.microsoft.com/office/drawing/2014/main" id="{7A1C6A01-9650-A298-3696-8852250CA24C}"/>
                </a:ext>
              </a:extLst>
            </p:cNvPr>
            <p:cNvSpPr/>
            <p:nvPr/>
          </p:nvSpPr>
          <p:spPr>
            <a:xfrm>
              <a:off x="7838018" y="21440669"/>
              <a:ext cx="45460" cy="113451"/>
            </a:xfrm>
            <a:custGeom>
              <a:avLst/>
              <a:gdLst>
                <a:gd name="connsiteX0" fmla="*/ 9308 w 45460"/>
                <a:gd name="connsiteY0" fmla="*/ 28623 h 113451"/>
                <a:gd name="connsiteX1" fmla="*/ 21313 w 45460"/>
                <a:gd name="connsiteY1" fmla="*/ -8584 h 113451"/>
                <a:gd name="connsiteX2" fmla="*/ -12143 w 45460"/>
                <a:gd name="connsiteY2" fmla="*/ -84829 h 113451"/>
                <a:gd name="connsiteX3" fmla="*/ -24147 w 45460"/>
                <a:gd name="connsiteY3" fmla="*/ -47623 h 113451"/>
                <a:gd name="connsiteX4" fmla="*/ 9308 w 45460"/>
                <a:gd name="connsiteY4" fmla="*/ 28623 h 113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60" h="113451">
                  <a:moveTo>
                    <a:pt x="9308" y="28623"/>
                  </a:moveTo>
                  <a:lnTo>
                    <a:pt x="21313" y="-8584"/>
                  </a:lnTo>
                  <a:lnTo>
                    <a:pt x="-12143" y="-84829"/>
                  </a:lnTo>
                  <a:lnTo>
                    <a:pt x="-24147" y="-47623"/>
                  </a:lnTo>
                  <a:lnTo>
                    <a:pt x="9308" y="28623"/>
                  </a:lnTo>
                  <a:close/>
                </a:path>
              </a:pathLst>
            </a:custGeom>
            <a:solidFill>
              <a:srgbClr val="FFD26C"/>
            </a:solidFill>
            <a:ln w="206" cap="flat">
              <a:noFill/>
              <a:prstDash val="solid"/>
              <a:miter/>
            </a:ln>
          </p:spPr>
          <p:txBody>
            <a:bodyPr rtlCol="0" anchor="ctr"/>
            <a:lstStyle/>
            <a:p>
              <a:endParaRPr lang="fr-FR"/>
            </a:p>
          </p:txBody>
        </p:sp>
        <p:sp>
          <p:nvSpPr>
            <p:cNvPr id="4981" name="Forme libre 4980">
              <a:extLst>
                <a:ext uri="{FF2B5EF4-FFF2-40B4-BE49-F238E27FC236}">
                  <a16:creationId xmlns:a16="http://schemas.microsoft.com/office/drawing/2014/main" id="{F4188534-60A3-B39B-3392-E87D8DDFB4F1}"/>
                </a:ext>
              </a:extLst>
            </p:cNvPr>
            <p:cNvSpPr/>
            <p:nvPr/>
          </p:nvSpPr>
          <p:spPr>
            <a:xfrm>
              <a:off x="7836596" y="21439248"/>
              <a:ext cx="48324" cy="116291"/>
            </a:xfrm>
            <a:custGeom>
              <a:avLst/>
              <a:gdLst>
                <a:gd name="connsiteX0" fmla="*/ 10730 w 48324"/>
                <a:gd name="connsiteY0" fmla="*/ 31463 h 116291"/>
                <a:gd name="connsiteX1" fmla="*/ 9431 w 48324"/>
                <a:gd name="connsiteY1" fmla="*/ 30620 h 116291"/>
                <a:gd name="connsiteX2" fmla="*/ -24025 w 48324"/>
                <a:gd name="connsiteY2" fmla="*/ -45625 h 116291"/>
                <a:gd name="connsiteX3" fmla="*/ -24066 w 48324"/>
                <a:gd name="connsiteY3" fmla="*/ -46634 h 116291"/>
                <a:gd name="connsiteX4" fmla="*/ -12062 w 48324"/>
                <a:gd name="connsiteY4" fmla="*/ -83840 h 116291"/>
                <a:gd name="connsiteX5" fmla="*/ -10267 w 48324"/>
                <a:gd name="connsiteY5" fmla="*/ -84767 h 116291"/>
                <a:gd name="connsiteX6" fmla="*/ -9401 w 48324"/>
                <a:gd name="connsiteY6" fmla="*/ -83985 h 116291"/>
                <a:gd name="connsiteX7" fmla="*/ 24055 w 48324"/>
                <a:gd name="connsiteY7" fmla="*/ -7740 h 116291"/>
                <a:gd name="connsiteX8" fmla="*/ 24096 w 48324"/>
                <a:gd name="connsiteY8" fmla="*/ -6730 h 116291"/>
                <a:gd name="connsiteX9" fmla="*/ 12092 w 48324"/>
                <a:gd name="connsiteY9" fmla="*/ 30476 h 116291"/>
                <a:gd name="connsiteX10" fmla="*/ 10730 w 48324"/>
                <a:gd name="connsiteY10" fmla="*/ 31463 h 116291"/>
                <a:gd name="connsiteX11" fmla="*/ -21199 w 48324"/>
                <a:gd name="connsiteY11" fmla="*/ -46284 h 116291"/>
                <a:gd name="connsiteX12" fmla="*/ 10545 w 48324"/>
                <a:gd name="connsiteY12" fmla="*/ 26030 h 116291"/>
                <a:gd name="connsiteX13" fmla="*/ 21229 w 48324"/>
                <a:gd name="connsiteY13" fmla="*/ -7081 h 116291"/>
                <a:gd name="connsiteX14" fmla="*/ -10515 w 48324"/>
                <a:gd name="connsiteY14" fmla="*/ -79395 h 116291"/>
                <a:gd name="connsiteX15" fmla="*/ -21199 w 48324"/>
                <a:gd name="connsiteY15" fmla="*/ -46284 h 11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324" h="116291">
                  <a:moveTo>
                    <a:pt x="10730" y="31463"/>
                  </a:moveTo>
                  <a:cubicBezTo>
                    <a:pt x="10174" y="31463"/>
                    <a:pt x="9658" y="31135"/>
                    <a:pt x="9431" y="30620"/>
                  </a:cubicBezTo>
                  <a:lnTo>
                    <a:pt x="-24025" y="-45625"/>
                  </a:lnTo>
                  <a:cubicBezTo>
                    <a:pt x="-24169" y="-45933"/>
                    <a:pt x="-24190" y="-46305"/>
                    <a:pt x="-24066" y="-46634"/>
                  </a:cubicBezTo>
                  <a:lnTo>
                    <a:pt x="-12062" y="-83840"/>
                  </a:lnTo>
                  <a:cubicBezTo>
                    <a:pt x="-11814" y="-84582"/>
                    <a:pt x="-11010" y="-84993"/>
                    <a:pt x="-10267" y="-84767"/>
                  </a:cubicBezTo>
                  <a:cubicBezTo>
                    <a:pt x="-9876" y="-84643"/>
                    <a:pt x="-9566" y="-84355"/>
                    <a:pt x="-9401" y="-83985"/>
                  </a:cubicBezTo>
                  <a:lnTo>
                    <a:pt x="24055" y="-7740"/>
                  </a:lnTo>
                  <a:cubicBezTo>
                    <a:pt x="24199" y="-7431"/>
                    <a:pt x="24220" y="-7060"/>
                    <a:pt x="24096" y="-6730"/>
                  </a:cubicBezTo>
                  <a:lnTo>
                    <a:pt x="12092" y="30476"/>
                  </a:lnTo>
                  <a:cubicBezTo>
                    <a:pt x="11906" y="31072"/>
                    <a:pt x="11349" y="31463"/>
                    <a:pt x="10730" y="31463"/>
                  </a:cubicBezTo>
                  <a:close/>
                  <a:moveTo>
                    <a:pt x="-21199" y="-46284"/>
                  </a:moveTo>
                  <a:lnTo>
                    <a:pt x="10545" y="26030"/>
                  </a:lnTo>
                  <a:lnTo>
                    <a:pt x="21229" y="-7081"/>
                  </a:lnTo>
                  <a:lnTo>
                    <a:pt x="-10515" y="-79395"/>
                  </a:lnTo>
                  <a:lnTo>
                    <a:pt x="-21199" y="-46284"/>
                  </a:lnTo>
                  <a:close/>
                </a:path>
              </a:pathLst>
            </a:custGeom>
            <a:solidFill>
              <a:srgbClr val="191919"/>
            </a:solidFill>
            <a:ln w="206" cap="flat">
              <a:noFill/>
              <a:prstDash val="solid"/>
              <a:miter/>
            </a:ln>
          </p:spPr>
          <p:txBody>
            <a:bodyPr rtlCol="0" anchor="ctr"/>
            <a:lstStyle/>
            <a:p>
              <a:endParaRPr lang="fr-FR"/>
            </a:p>
          </p:txBody>
        </p:sp>
        <p:sp>
          <p:nvSpPr>
            <p:cNvPr id="4982" name="Forme libre 4981">
              <a:extLst>
                <a:ext uri="{FF2B5EF4-FFF2-40B4-BE49-F238E27FC236}">
                  <a16:creationId xmlns:a16="http://schemas.microsoft.com/office/drawing/2014/main" id="{127AA2AE-C864-2118-BA71-0FE2CDBE2B79}"/>
                </a:ext>
              </a:extLst>
            </p:cNvPr>
            <p:cNvSpPr/>
            <p:nvPr/>
          </p:nvSpPr>
          <p:spPr>
            <a:xfrm>
              <a:off x="7811546" y="21466777"/>
              <a:ext cx="51993" cy="36431"/>
            </a:xfrm>
            <a:custGeom>
              <a:avLst/>
              <a:gdLst>
                <a:gd name="connsiteX0" fmla="*/ 12924 w 51993"/>
                <a:gd name="connsiteY0" fmla="*/ -48344 h 36431"/>
                <a:gd name="connsiteX1" fmla="*/ 12326 w 51993"/>
                <a:gd name="connsiteY1" fmla="*/ -48467 h 36431"/>
                <a:gd name="connsiteX2" fmla="*/ -23214 w 51993"/>
                <a:gd name="connsiteY2" fmla="*/ -64849 h 36431"/>
                <a:gd name="connsiteX3" fmla="*/ -23915 w 51993"/>
                <a:gd name="connsiteY3" fmla="*/ -66741 h 36431"/>
                <a:gd name="connsiteX4" fmla="*/ -22017 w 51993"/>
                <a:gd name="connsiteY4" fmla="*/ -67440 h 36431"/>
                <a:gd name="connsiteX5" fmla="*/ -22017 w 51993"/>
                <a:gd name="connsiteY5" fmla="*/ -67440 h 36431"/>
                <a:gd name="connsiteX6" fmla="*/ 12160 w 51993"/>
                <a:gd name="connsiteY6" fmla="*/ -51678 h 36431"/>
                <a:gd name="connsiteX7" fmla="*/ 25196 w 51993"/>
                <a:gd name="connsiteY7" fmla="*/ -83884 h 36431"/>
                <a:gd name="connsiteX8" fmla="*/ 27053 w 51993"/>
                <a:gd name="connsiteY8" fmla="*/ -84665 h 36431"/>
                <a:gd name="connsiteX9" fmla="*/ 27836 w 51993"/>
                <a:gd name="connsiteY9" fmla="*/ -82813 h 36431"/>
                <a:gd name="connsiteX10" fmla="*/ 14244 w 51993"/>
                <a:gd name="connsiteY10" fmla="*/ -49208 h 36431"/>
                <a:gd name="connsiteX11" fmla="*/ 12924 w 51993"/>
                <a:gd name="connsiteY11" fmla="*/ -48344 h 3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993" h="36431">
                  <a:moveTo>
                    <a:pt x="12924" y="-48344"/>
                  </a:moveTo>
                  <a:cubicBezTo>
                    <a:pt x="12718" y="-48344"/>
                    <a:pt x="12511" y="-48385"/>
                    <a:pt x="12326" y="-48467"/>
                  </a:cubicBezTo>
                  <a:lnTo>
                    <a:pt x="-23214" y="-64849"/>
                  </a:lnTo>
                  <a:cubicBezTo>
                    <a:pt x="-23936" y="-65176"/>
                    <a:pt x="-24245" y="-66021"/>
                    <a:pt x="-23915" y="-66741"/>
                  </a:cubicBezTo>
                  <a:cubicBezTo>
                    <a:pt x="-23585" y="-67461"/>
                    <a:pt x="-22739" y="-67770"/>
                    <a:pt x="-22017" y="-67440"/>
                  </a:cubicBezTo>
                  <a:lnTo>
                    <a:pt x="-22017" y="-67440"/>
                  </a:lnTo>
                  <a:lnTo>
                    <a:pt x="12160" y="-51678"/>
                  </a:lnTo>
                  <a:lnTo>
                    <a:pt x="25196" y="-83884"/>
                  </a:lnTo>
                  <a:cubicBezTo>
                    <a:pt x="25485" y="-84604"/>
                    <a:pt x="26331" y="-84974"/>
                    <a:pt x="27053" y="-84665"/>
                  </a:cubicBezTo>
                  <a:cubicBezTo>
                    <a:pt x="27775" y="-84378"/>
                    <a:pt x="28146" y="-83534"/>
                    <a:pt x="27836" y="-82813"/>
                  </a:cubicBezTo>
                  <a:lnTo>
                    <a:pt x="14244" y="-49208"/>
                  </a:lnTo>
                  <a:cubicBezTo>
                    <a:pt x="14017" y="-48694"/>
                    <a:pt x="13501" y="-48344"/>
                    <a:pt x="12924" y="-48344"/>
                  </a:cubicBezTo>
                  <a:close/>
                </a:path>
              </a:pathLst>
            </a:custGeom>
            <a:solidFill>
              <a:srgbClr val="191919"/>
            </a:solidFill>
            <a:ln w="206" cap="flat">
              <a:noFill/>
              <a:prstDash val="solid"/>
              <a:miter/>
            </a:ln>
          </p:spPr>
          <p:txBody>
            <a:bodyPr rtlCol="0" anchor="ctr"/>
            <a:lstStyle/>
            <a:p>
              <a:endParaRPr lang="fr-FR"/>
            </a:p>
          </p:txBody>
        </p:sp>
        <p:sp>
          <p:nvSpPr>
            <p:cNvPr id="4983" name="Forme libre 4982">
              <a:extLst>
                <a:ext uri="{FF2B5EF4-FFF2-40B4-BE49-F238E27FC236}">
                  <a16:creationId xmlns:a16="http://schemas.microsoft.com/office/drawing/2014/main" id="{BD24FC1E-C6B5-3323-C586-10546E7D73D7}"/>
                </a:ext>
              </a:extLst>
            </p:cNvPr>
            <p:cNvSpPr/>
            <p:nvPr/>
          </p:nvSpPr>
          <p:spPr>
            <a:xfrm>
              <a:off x="7823056" y="21492871"/>
              <a:ext cx="51993" cy="36431"/>
            </a:xfrm>
            <a:custGeom>
              <a:avLst/>
              <a:gdLst>
                <a:gd name="connsiteX0" fmla="*/ 12874 w 51993"/>
                <a:gd name="connsiteY0" fmla="*/ -48457 h 36431"/>
                <a:gd name="connsiteX1" fmla="*/ 12275 w 51993"/>
                <a:gd name="connsiteY1" fmla="*/ -48579 h 36431"/>
                <a:gd name="connsiteX2" fmla="*/ -23264 w 51993"/>
                <a:gd name="connsiteY2" fmla="*/ -64960 h 36431"/>
                <a:gd name="connsiteX3" fmla="*/ -23965 w 51993"/>
                <a:gd name="connsiteY3" fmla="*/ -66854 h 36431"/>
                <a:gd name="connsiteX4" fmla="*/ -22068 w 51993"/>
                <a:gd name="connsiteY4" fmla="*/ -67554 h 36431"/>
                <a:gd name="connsiteX5" fmla="*/ -22068 w 51993"/>
                <a:gd name="connsiteY5" fmla="*/ -67554 h 36431"/>
                <a:gd name="connsiteX6" fmla="*/ 12111 w 51993"/>
                <a:gd name="connsiteY6" fmla="*/ -51790 h 36431"/>
                <a:gd name="connsiteX7" fmla="*/ 25146 w 51993"/>
                <a:gd name="connsiteY7" fmla="*/ -83996 h 36431"/>
                <a:gd name="connsiteX8" fmla="*/ 27003 w 51993"/>
                <a:gd name="connsiteY8" fmla="*/ -84779 h 36431"/>
                <a:gd name="connsiteX9" fmla="*/ 27787 w 51993"/>
                <a:gd name="connsiteY9" fmla="*/ -82927 h 36431"/>
                <a:gd name="connsiteX10" fmla="*/ 14194 w 51993"/>
                <a:gd name="connsiteY10" fmla="*/ -49320 h 36431"/>
                <a:gd name="connsiteX11" fmla="*/ 12874 w 51993"/>
                <a:gd name="connsiteY11" fmla="*/ -48457 h 36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993" h="36431">
                  <a:moveTo>
                    <a:pt x="12874" y="-48457"/>
                  </a:moveTo>
                  <a:cubicBezTo>
                    <a:pt x="12667" y="-48457"/>
                    <a:pt x="12461" y="-48497"/>
                    <a:pt x="12275" y="-48579"/>
                  </a:cubicBezTo>
                  <a:lnTo>
                    <a:pt x="-23264" y="-64960"/>
                  </a:lnTo>
                  <a:cubicBezTo>
                    <a:pt x="-23986" y="-65290"/>
                    <a:pt x="-24295" y="-66134"/>
                    <a:pt x="-23965" y="-66854"/>
                  </a:cubicBezTo>
                  <a:cubicBezTo>
                    <a:pt x="-23635" y="-67574"/>
                    <a:pt x="-22789" y="-67883"/>
                    <a:pt x="-22068" y="-67554"/>
                  </a:cubicBezTo>
                  <a:lnTo>
                    <a:pt x="-22068" y="-67554"/>
                  </a:lnTo>
                  <a:lnTo>
                    <a:pt x="12111" y="-51790"/>
                  </a:lnTo>
                  <a:lnTo>
                    <a:pt x="25146" y="-83996"/>
                  </a:lnTo>
                  <a:cubicBezTo>
                    <a:pt x="25435" y="-84716"/>
                    <a:pt x="26281" y="-85087"/>
                    <a:pt x="27003" y="-84779"/>
                  </a:cubicBezTo>
                  <a:cubicBezTo>
                    <a:pt x="27725" y="-84489"/>
                    <a:pt x="28096" y="-83647"/>
                    <a:pt x="27787" y="-82927"/>
                  </a:cubicBezTo>
                  <a:lnTo>
                    <a:pt x="14194" y="-49320"/>
                  </a:lnTo>
                  <a:cubicBezTo>
                    <a:pt x="13988" y="-48806"/>
                    <a:pt x="13451" y="-48457"/>
                    <a:pt x="12874" y="-48457"/>
                  </a:cubicBezTo>
                  <a:close/>
                </a:path>
              </a:pathLst>
            </a:custGeom>
            <a:solidFill>
              <a:srgbClr val="191919"/>
            </a:solidFill>
            <a:ln w="206" cap="flat">
              <a:noFill/>
              <a:prstDash val="solid"/>
              <a:miter/>
            </a:ln>
          </p:spPr>
          <p:txBody>
            <a:bodyPr rtlCol="0" anchor="ctr"/>
            <a:lstStyle/>
            <a:p>
              <a:endParaRPr lang="fr-FR"/>
            </a:p>
          </p:txBody>
        </p:sp>
      </p:grpSp>
      <p:grpSp>
        <p:nvGrpSpPr>
          <p:cNvPr id="4987" name="Graphique 2">
            <a:extLst>
              <a:ext uri="{FF2B5EF4-FFF2-40B4-BE49-F238E27FC236}">
                <a16:creationId xmlns:a16="http://schemas.microsoft.com/office/drawing/2014/main" id="{D6438AE7-B7CB-4BF5-2213-15C13824AC0E}"/>
              </a:ext>
            </a:extLst>
          </p:cNvPr>
          <p:cNvGrpSpPr/>
          <p:nvPr userDrawn="1"/>
        </p:nvGrpSpPr>
        <p:grpSpPr>
          <a:xfrm>
            <a:off x="4773369" y="5970746"/>
            <a:ext cx="463100" cy="599812"/>
            <a:chOff x="5083056" y="17878560"/>
            <a:chExt cx="463100" cy="599812"/>
          </a:xfrm>
        </p:grpSpPr>
        <p:sp>
          <p:nvSpPr>
            <p:cNvPr id="4988" name="Forme libre 4987">
              <a:extLst>
                <a:ext uri="{FF2B5EF4-FFF2-40B4-BE49-F238E27FC236}">
                  <a16:creationId xmlns:a16="http://schemas.microsoft.com/office/drawing/2014/main" id="{021CBE94-9EB2-10EA-D902-92DEC9A7E5F4}"/>
                </a:ext>
              </a:extLst>
            </p:cNvPr>
            <p:cNvSpPr/>
            <p:nvPr/>
          </p:nvSpPr>
          <p:spPr>
            <a:xfrm>
              <a:off x="5087664" y="17937319"/>
              <a:ext cx="453886" cy="536525"/>
            </a:xfrm>
            <a:custGeom>
              <a:avLst/>
              <a:gdLst>
                <a:gd name="connsiteX0" fmla="*/ 414094 w 453886"/>
                <a:gd name="connsiteY0" fmla="*/ -21004 h 536525"/>
                <a:gd name="connsiteX1" fmla="*/ 33810 w 453886"/>
                <a:gd name="connsiteY1" fmla="*/ -21004 h 536525"/>
                <a:gd name="connsiteX2" fmla="*/ -2991 w 453886"/>
                <a:gd name="connsiteY2" fmla="*/ 15168 h 536525"/>
                <a:gd name="connsiteX3" fmla="*/ -2991 w 453886"/>
                <a:gd name="connsiteY3" fmla="*/ 479349 h 536525"/>
                <a:gd name="connsiteX4" fmla="*/ 33810 w 453886"/>
                <a:gd name="connsiteY4" fmla="*/ 515521 h 536525"/>
                <a:gd name="connsiteX5" fmla="*/ 414094 w 453886"/>
                <a:gd name="connsiteY5" fmla="*/ 515521 h 536525"/>
                <a:gd name="connsiteX6" fmla="*/ 450895 w 453886"/>
                <a:gd name="connsiteY6" fmla="*/ 479349 h 536525"/>
                <a:gd name="connsiteX7" fmla="*/ 450895 w 453886"/>
                <a:gd name="connsiteY7" fmla="*/ 15168 h 536525"/>
                <a:gd name="connsiteX8" fmla="*/ 414094 w 453886"/>
                <a:gd name="connsiteY8" fmla="*/ -21004 h 53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886" h="536525">
                  <a:moveTo>
                    <a:pt x="414094" y="-21004"/>
                  </a:moveTo>
                  <a:lnTo>
                    <a:pt x="33810" y="-21004"/>
                  </a:lnTo>
                  <a:cubicBezTo>
                    <a:pt x="13495" y="-21004"/>
                    <a:pt x="-2991" y="-4801"/>
                    <a:pt x="-2991" y="15168"/>
                  </a:cubicBezTo>
                  <a:lnTo>
                    <a:pt x="-2991" y="479349"/>
                  </a:lnTo>
                  <a:cubicBezTo>
                    <a:pt x="-2991" y="499317"/>
                    <a:pt x="13495" y="515521"/>
                    <a:pt x="33810" y="515521"/>
                  </a:cubicBezTo>
                  <a:lnTo>
                    <a:pt x="414094" y="515521"/>
                  </a:lnTo>
                  <a:cubicBezTo>
                    <a:pt x="434409" y="515521"/>
                    <a:pt x="450895" y="499317"/>
                    <a:pt x="450895" y="479349"/>
                  </a:cubicBezTo>
                  <a:lnTo>
                    <a:pt x="450895" y="15168"/>
                  </a:lnTo>
                  <a:cubicBezTo>
                    <a:pt x="450895" y="-4855"/>
                    <a:pt x="434409" y="-21004"/>
                    <a:pt x="414094" y="-21004"/>
                  </a:cubicBezTo>
                  <a:close/>
                </a:path>
              </a:pathLst>
            </a:custGeom>
            <a:solidFill>
              <a:srgbClr val="FFD26C"/>
            </a:solidFill>
            <a:ln w="550" cap="flat">
              <a:noFill/>
              <a:prstDash val="solid"/>
              <a:miter/>
            </a:ln>
          </p:spPr>
          <p:txBody>
            <a:bodyPr rtlCol="0" anchor="ctr"/>
            <a:lstStyle/>
            <a:p>
              <a:endParaRPr lang="fr-FR"/>
            </a:p>
          </p:txBody>
        </p:sp>
        <p:sp>
          <p:nvSpPr>
            <p:cNvPr id="4989" name="Forme libre 4988">
              <a:extLst>
                <a:ext uri="{FF2B5EF4-FFF2-40B4-BE49-F238E27FC236}">
                  <a16:creationId xmlns:a16="http://schemas.microsoft.com/office/drawing/2014/main" id="{A7632D2D-0DBD-42B5-9651-472C5DF2BAD8}"/>
                </a:ext>
              </a:extLst>
            </p:cNvPr>
            <p:cNvSpPr/>
            <p:nvPr/>
          </p:nvSpPr>
          <p:spPr>
            <a:xfrm>
              <a:off x="5136732" y="17985549"/>
              <a:ext cx="355748" cy="440066"/>
            </a:xfrm>
            <a:custGeom>
              <a:avLst/>
              <a:gdLst>
                <a:gd name="connsiteX0" fmla="*/ 352758 w 355748"/>
                <a:gd name="connsiteY0" fmla="*/ -21004 h 440066"/>
                <a:gd name="connsiteX1" fmla="*/ -2991 w 355748"/>
                <a:gd name="connsiteY1" fmla="*/ -21004 h 440066"/>
                <a:gd name="connsiteX2" fmla="*/ -2991 w 355748"/>
                <a:gd name="connsiteY2" fmla="*/ 419062 h 440066"/>
                <a:gd name="connsiteX3" fmla="*/ 352758 w 355748"/>
                <a:gd name="connsiteY3" fmla="*/ 419062 h 440066"/>
                <a:gd name="connsiteX4" fmla="*/ 352758 w 355748"/>
                <a:gd name="connsiteY4" fmla="*/ -21004 h 440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748" h="440066">
                  <a:moveTo>
                    <a:pt x="352758" y="-21004"/>
                  </a:moveTo>
                  <a:lnTo>
                    <a:pt x="-2991" y="-21004"/>
                  </a:lnTo>
                  <a:lnTo>
                    <a:pt x="-2991" y="419062"/>
                  </a:lnTo>
                  <a:lnTo>
                    <a:pt x="352758" y="419062"/>
                  </a:lnTo>
                  <a:lnTo>
                    <a:pt x="352758" y="-21004"/>
                  </a:lnTo>
                  <a:close/>
                </a:path>
              </a:pathLst>
            </a:custGeom>
            <a:solidFill>
              <a:srgbClr val="FFFFFF"/>
            </a:solidFill>
            <a:ln w="550" cap="flat">
              <a:noFill/>
              <a:prstDash val="solid"/>
              <a:miter/>
            </a:ln>
          </p:spPr>
          <p:txBody>
            <a:bodyPr rtlCol="0" anchor="ctr"/>
            <a:lstStyle/>
            <a:p>
              <a:endParaRPr lang="fr-FR"/>
            </a:p>
          </p:txBody>
        </p:sp>
        <p:sp>
          <p:nvSpPr>
            <p:cNvPr id="4990" name="Forme libre 4989">
              <a:extLst>
                <a:ext uri="{FF2B5EF4-FFF2-40B4-BE49-F238E27FC236}">
                  <a16:creationId xmlns:a16="http://schemas.microsoft.com/office/drawing/2014/main" id="{58B0D0BA-5E78-688A-42CC-33F8F9F02F57}"/>
                </a:ext>
              </a:extLst>
            </p:cNvPr>
            <p:cNvSpPr/>
            <p:nvPr/>
          </p:nvSpPr>
          <p:spPr>
            <a:xfrm>
              <a:off x="5173589" y="17883088"/>
              <a:ext cx="282145" cy="123574"/>
            </a:xfrm>
            <a:custGeom>
              <a:avLst/>
              <a:gdLst>
                <a:gd name="connsiteX0" fmla="*/ 233083 w 282145"/>
                <a:gd name="connsiteY0" fmla="*/ 57682 h 123574"/>
                <a:gd name="connsiteX1" fmla="*/ 177908 w 282145"/>
                <a:gd name="connsiteY1" fmla="*/ 57682 h 123574"/>
                <a:gd name="connsiteX2" fmla="*/ 177908 w 282145"/>
                <a:gd name="connsiteY2" fmla="*/ 18510 h 123574"/>
                <a:gd name="connsiteX3" fmla="*/ 138054 w 282145"/>
                <a:gd name="connsiteY3" fmla="*/ -20663 h 123574"/>
                <a:gd name="connsiteX4" fmla="*/ 98199 w 282145"/>
                <a:gd name="connsiteY4" fmla="*/ 18510 h 123574"/>
                <a:gd name="connsiteX5" fmla="*/ 98199 w 282145"/>
                <a:gd name="connsiteY5" fmla="*/ 57682 h 123574"/>
                <a:gd name="connsiteX6" fmla="*/ 43025 w 282145"/>
                <a:gd name="connsiteY6" fmla="*/ 57682 h 123574"/>
                <a:gd name="connsiteX7" fmla="*/ -2991 w 282145"/>
                <a:gd name="connsiteY7" fmla="*/ 102911 h 123574"/>
                <a:gd name="connsiteX8" fmla="*/ 279154 w 282145"/>
                <a:gd name="connsiteY8" fmla="*/ 102911 h 123574"/>
                <a:gd name="connsiteX9" fmla="*/ 233083 w 282145"/>
                <a:gd name="connsiteY9" fmla="*/ 57682 h 123574"/>
                <a:gd name="connsiteX10" fmla="*/ 138054 w 282145"/>
                <a:gd name="connsiteY10" fmla="*/ 3397 h 123574"/>
                <a:gd name="connsiteX11" fmla="*/ 153374 w 282145"/>
                <a:gd name="connsiteY11" fmla="*/ 18455 h 123574"/>
                <a:gd name="connsiteX12" fmla="*/ 138054 w 282145"/>
                <a:gd name="connsiteY12" fmla="*/ 33513 h 123574"/>
                <a:gd name="connsiteX13" fmla="*/ 122734 w 282145"/>
                <a:gd name="connsiteY13" fmla="*/ 18455 h 123574"/>
                <a:gd name="connsiteX14" fmla="*/ 138054 w 282145"/>
                <a:gd name="connsiteY14" fmla="*/ 3397 h 12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145" h="123574">
                  <a:moveTo>
                    <a:pt x="233083" y="57682"/>
                  </a:moveTo>
                  <a:lnTo>
                    <a:pt x="177908" y="57682"/>
                  </a:lnTo>
                  <a:lnTo>
                    <a:pt x="177908" y="18510"/>
                  </a:lnTo>
                  <a:cubicBezTo>
                    <a:pt x="177908" y="-3150"/>
                    <a:pt x="160035" y="-20663"/>
                    <a:pt x="138054" y="-20663"/>
                  </a:cubicBezTo>
                  <a:cubicBezTo>
                    <a:pt x="116073" y="-20663"/>
                    <a:pt x="98199" y="-3095"/>
                    <a:pt x="98199" y="18510"/>
                  </a:cubicBezTo>
                  <a:lnTo>
                    <a:pt x="98199" y="57682"/>
                  </a:lnTo>
                  <a:lnTo>
                    <a:pt x="43025" y="57682"/>
                  </a:lnTo>
                  <a:cubicBezTo>
                    <a:pt x="17658" y="57737"/>
                    <a:pt x="-2935" y="77924"/>
                    <a:pt x="-2991" y="102911"/>
                  </a:cubicBezTo>
                  <a:lnTo>
                    <a:pt x="279154" y="102911"/>
                  </a:lnTo>
                  <a:cubicBezTo>
                    <a:pt x="279099" y="77924"/>
                    <a:pt x="258506" y="57682"/>
                    <a:pt x="233083" y="57682"/>
                  </a:cubicBezTo>
                  <a:close/>
                  <a:moveTo>
                    <a:pt x="138054" y="3397"/>
                  </a:moveTo>
                  <a:cubicBezTo>
                    <a:pt x="146547" y="3397"/>
                    <a:pt x="153374" y="10162"/>
                    <a:pt x="153374" y="18455"/>
                  </a:cubicBezTo>
                  <a:cubicBezTo>
                    <a:pt x="153374" y="26802"/>
                    <a:pt x="146491" y="33513"/>
                    <a:pt x="138054" y="33513"/>
                  </a:cubicBezTo>
                  <a:cubicBezTo>
                    <a:pt x="129617" y="33513"/>
                    <a:pt x="122734" y="26748"/>
                    <a:pt x="122734" y="18455"/>
                  </a:cubicBezTo>
                  <a:cubicBezTo>
                    <a:pt x="122678" y="10162"/>
                    <a:pt x="129561" y="3397"/>
                    <a:pt x="138054" y="3397"/>
                  </a:cubicBezTo>
                  <a:close/>
                </a:path>
              </a:pathLst>
            </a:custGeom>
            <a:solidFill>
              <a:srgbClr val="FFD26C"/>
            </a:solidFill>
            <a:ln w="550" cap="flat">
              <a:noFill/>
              <a:prstDash val="solid"/>
              <a:miter/>
            </a:ln>
          </p:spPr>
          <p:txBody>
            <a:bodyPr rtlCol="0" anchor="ctr"/>
            <a:lstStyle/>
            <a:p>
              <a:endParaRPr lang="fr-FR"/>
            </a:p>
          </p:txBody>
        </p:sp>
        <p:grpSp>
          <p:nvGrpSpPr>
            <p:cNvPr id="4991" name="Graphique 2">
              <a:extLst>
                <a:ext uri="{FF2B5EF4-FFF2-40B4-BE49-F238E27FC236}">
                  <a16:creationId xmlns:a16="http://schemas.microsoft.com/office/drawing/2014/main" id="{5954689F-B15C-AECB-9474-D512CCF2242E}"/>
                </a:ext>
              </a:extLst>
            </p:cNvPr>
            <p:cNvGrpSpPr/>
            <p:nvPr/>
          </p:nvGrpSpPr>
          <p:grpSpPr>
            <a:xfrm>
              <a:off x="5083056" y="17878560"/>
              <a:ext cx="463100" cy="599812"/>
              <a:chOff x="5083056" y="17878560"/>
              <a:chExt cx="463100" cy="599812"/>
            </a:xfrm>
            <a:solidFill>
              <a:srgbClr val="191919"/>
            </a:solidFill>
          </p:grpSpPr>
          <p:sp>
            <p:nvSpPr>
              <p:cNvPr id="5002" name="Forme libre 5001">
                <a:extLst>
                  <a:ext uri="{FF2B5EF4-FFF2-40B4-BE49-F238E27FC236}">
                    <a16:creationId xmlns:a16="http://schemas.microsoft.com/office/drawing/2014/main" id="{94266C10-2003-A714-83B6-4B6C554F5989}"/>
                  </a:ext>
                </a:extLst>
              </p:cNvPr>
              <p:cNvSpPr/>
              <p:nvPr/>
            </p:nvSpPr>
            <p:spPr>
              <a:xfrm>
                <a:off x="5083056" y="17878560"/>
                <a:ext cx="463100" cy="599812"/>
              </a:xfrm>
              <a:custGeom>
                <a:avLst/>
                <a:gdLst>
                  <a:gd name="connsiteX0" fmla="*/ 418701 w 463100"/>
                  <a:gd name="connsiteY0" fmla="*/ 33261 h 599812"/>
                  <a:gd name="connsiteX1" fmla="*/ 273049 w 463100"/>
                  <a:gd name="connsiteY1" fmla="*/ 33261 h 599812"/>
                  <a:gd name="connsiteX2" fmla="*/ 273049 w 463100"/>
                  <a:gd name="connsiteY2" fmla="*/ 22732 h 599812"/>
                  <a:gd name="connsiteX3" fmla="*/ 228587 w 463100"/>
                  <a:gd name="connsiteY3" fmla="*/ -20969 h 599812"/>
                  <a:gd name="connsiteX4" fmla="*/ 184125 w 463100"/>
                  <a:gd name="connsiteY4" fmla="*/ 22732 h 599812"/>
                  <a:gd name="connsiteX5" fmla="*/ 184125 w 463100"/>
                  <a:gd name="connsiteY5" fmla="*/ 33261 h 599812"/>
                  <a:gd name="connsiteX6" fmla="*/ 38418 w 463100"/>
                  <a:gd name="connsiteY6" fmla="*/ 33261 h 599812"/>
                  <a:gd name="connsiteX7" fmla="*/ -2991 w 463100"/>
                  <a:gd name="connsiteY7" fmla="*/ 73962 h 599812"/>
                  <a:gd name="connsiteX8" fmla="*/ -2991 w 463100"/>
                  <a:gd name="connsiteY8" fmla="*/ 538143 h 599812"/>
                  <a:gd name="connsiteX9" fmla="*/ 38418 w 463100"/>
                  <a:gd name="connsiteY9" fmla="*/ 578843 h 599812"/>
                  <a:gd name="connsiteX10" fmla="*/ 418701 w 463100"/>
                  <a:gd name="connsiteY10" fmla="*/ 578843 h 599812"/>
                  <a:gd name="connsiteX11" fmla="*/ 447953 w 463100"/>
                  <a:gd name="connsiteY11" fmla="*/ 566896 h 599812"/>
                  <a:gd name="connsiteX12" fmla="*/ 460110 w 463100"/>
                  <a:gd name="connsiteY12" fmla="*/ 538143 h 599812"/>
                  <a:gd name="connsiteX13" fmla="*/ 460110 w 463100"/>
                  <a:gd name="connsiteY13" fmla="*/ 73962 h 599812"/>
                  <a:gd name="connsiteX14" fmla="*/ 418701 w 463100"/>
                  <a:gd name="connsiteY14" fmla="*/ 33261 h 599812"/>
                  <a:gd name="connsiteX15" fmla="*/ 193284 w 463100"/>
                  <a:gd name="connsiteY15" fmla="*/ 61904 h 599812"/>
                  <a:gd name="connsiteX16" fmla="*/ 193284 w 463100"/>
                  <a:gd name="connsiteY16" fmla="*/ 22732 h 599812"/>
                  <a:gd name="connsiteX17" fmla="*/ 228532 w 463100"/>
                  <a:gd name="connsiteY17" fmla="*/ -11912 h 599812"/>
                  <a:gd name="connsiteX18" fmla="*/ 263779 w 463100"/>
                  <a:gd name="connsiteY18" fmla="*/ 22732 h 599812"/>
                  <a:gd name="connsiteX19" fmla="*/ 263779 w 463100"/>
                  <a:gd name="connsiteY19" fmla="*/ 61904 h 599812"/>
                  <a:gd name="connsiteX20" fmla="*/ 268386 w 463100"/>
                  <a:gd name="connsiteY20" fmla="*/ 66433 h 599812"/>
                  <a:gd name="connsiteX21" fmla="*/ 268386 w 463100"/>
                  <a:gd name="connsiteY21" fmla="*/ 66433 h 599812"/>
                  <a:gd name="connsiteX22" fmla="*/ 323561 w 463100"/>
                  <a:gd name="connsiteY22" fmla="*/ 66433 h 599812"/>
                  <a:gd name="connsiteX23" fmla="*/ 364692 w 463100"/>
                  <a:gd name="connsiteY23" fmla="*/ 102605 h 599812"/>
                  <a:gd name="connsiteX24" fmla="*/ 92260 w 463100"/>
                  <a:gd name="connsiteY24" fmla="*/ 102605 h 599812"/>
                  <a:gd name="connsiteX25" fmla="*/ 133391 w 463100"/>
                  <a:gd name="connsiteY25" fmla="*/ 66433 h 599812"/>
                  <a:gd name="connsiteX26" fmla="*/ 188566 w 463100"/>
                  <a:gd name="connsiteY26" fmla="*/ 66433 h 599812"/>
                  <a:gd name="connsiteX27" fmla="*/ 193284 w 463100"/>
                  <a:gd name="connsiteY27" fmla="*/ 61904 h 599812"/>
                  <a:gd name="connsiteX28" fmla="*/ 193284 w 463100"/>
                  <a:gd name="connsiteY28" fmla="*/ 61904 h 599812"/>
                  <a:gd name="connsiteX29" fmla="*/ 87487 w 463100"/>
                  <a:gd name="connsiteY29" fmla="*/ 111608 h 599812"/>
                  <a:gd name="connsiteX30" fmla="*/ 369632 w 463100"/>
                  <a:gd name="connsiteY30" fmla="*/ 111608 h 599812"/>
                  <a:gd name="connsiteX31" fmla="*/ 374239 w 463100"/>
                  <a:gd name="connsiteY31" fmla="*/ 107079 h 599812"/>
                  <a:gd name="connsiteX32" fmla="*/ 371297 w 463100"/>
                  <a:gd name="connsiteY32" fmla="*/ 90493 h 599812"/>
                  <a:gd name="connsiteX33" fmla="*/ 401827 w 463100"/>
                  <a:gd name="connsiteY33" fmla="*/ 90493 h 599812"/>
                  <a:gd name="connsiteX34" fmla="*/ 401827 w 463100"/>
                  <a:gd name="connsiteY34" fmla="*/ 521557 h 599812"/>
                  <a:gd name="connsiteX35" fmla="*/ 55292 w 463100"/>
                  <a:gd name="connsiteY35" fmla="*/ 521557 h 599812"/>
                  <a:gd name="connsiteX36" fmla="*/ 55292 w 463100"/>
                  <a:gd name="connsiteY36" fmla="*/ 90493 h 599812"/>
                  <a:gd name="connsiteX37" fmla="*/ 85821 w 463100"/>
                  <a:gd name="connsiteY37" fmla="*/ 90493 h 599812"/>
                  <a:gd name="connsiteX38" fmla="*/ 82879 w 463100"/>
                  <a:gd name="connsiteY38" fmla="*/ 107079 h 599812"/>
                  <a:gd name="connsiteX39" fmla="*/ 87487 w 463100"/>
                  <a:gd name="connsiteY39" fmla="*/ 111608 h 599812"/>
                  <a:gd name="connsiteX40" fmla="*/ 450895 w 463100"/>
                  <a:gd name="connsiteY40" fmla="*/ 538143 h 599812"/>
                  <a:gd name="connsiteX41" fmla="*/ 441459 w 463100"/>
                  <a:gd name="connsiteY41" fmla="*/ 560512 h 599812"/>
                  <a:gd name="connsiteX42" fmla="*/ 418701 w 463100"/>
                  <a:gd name="connsiteY42" fmla="*/ 569787 h 599812"/>
                  <a:gd name="connsiteX43" fmla="*/ 38418 w 463100"/>
                  <a:gd name="connsiteY43" fmla="*/ 569787 h 599812"/>
                  <a:gd name="connsiteX44" fmla="*/ 6223 w 463100"/>
                  <a:gd name="connsiteY44" fmla="*/ 538143 h 599812"/>
                  <a:gd name="connsiteX45" fmla="*/ 6223 w 463100"/>
                  <a:gd name="connsiteY45" fmla="*/ 73962 h 599812"/>
                  <a:gd name="connsiteX46" fmla="*/ 38418 w 463100"/>
                  <a:gd name="connsiteY46" fmla="*/ 42319 h 599812"/>
                  <a:gd name="connsiteX47" fmla="*/ 184070 w 463100"/>
                  <a:gd name="connsiteY47" fmla="*/ 42319 h 599812"/>
                  <a:gd name="connsiteX48" fmla="*/ 184070 w 463100"/>
                  <a:gd name="connsiteY48" fmla="*/ 57376 h 599812"/>
                  <a:gd name="connsiteX49" fmla="*/ 133447 w 463100"/>
                  <a:gd name="connsiteY49" fmla="*/ 57376 h 599812"/>
                  <a:gd name="connsiteX50" fmla="*/ 97700 w 463100"/>
                  <a:gd name="connsiteY50" fmla="*/ 71943 h 599812"/>
                  <a:gd name="connsiteX51" fmla="*/ 90151 w 463100"/>
                  <a:gd name="connsiteY51" fmla="*/ 81491 h 599812"/>
                  <a:gd name="connsiteX52" fmla="*/ 50685 w 463100"/>
                  <a:gd name="connsiteY52" fmla="*/ 81491 h 599812"/>
                  <a:gd name="connsiteX53" fmla="*/ 46078 w 463100"/>
                  <a:gd name="connsiteY53" fmla="*/ 86020 h 599812"/>
                  <a:gd name="connsiteX54" fmla="*/ 46078 w 463100"/>
                  <a:gd name="connsiteY54" fmla="*/ 526086 h 599812"/>
                  <a:gd name="connsiteX55" fmla="*/ 50685 w 463100"/>
                  <a:gd name="connsiteY55" fmla="*/ 530615 h 599812"/>
                  <a:gd name="connsiteX56" fmla="*/ 406434 w 463100"/>
                  <a:gd name="connsiteY56" fmla="*/ 530615 h 599812"/>
                  <a:gd name="connsiteX57" fmla="*/ 411041 w 463100"/>
                  <a:gd name="connsiteY57" fmla="*/ 526086 h 599812"/>
                  <a:gd name="connsiteX58" fmla="*/ 411041 w 463100"/>
                  <a:gd name="connsiteY58" fmla="*/ 86020 h 599812"/>
                  <a:gd name="connsiteX59" fmla="*/ 406434 w 463100"/>
                  <a:gd name="connsiteY59" fmla="*/ 81491 h 599812"/>
                  <a:gd name="connsiteX60" fmla="*/ 366912 w 463100"/>
                  <a:gd name="connsiteY60" fmla="*/ 81491 h 599812"/>
                  <a:gd name="connsiteX61" fmla="*/ 323616 w 463100"/>
                  <a:gd name="connsiteY61" fmla="*/ 57376 h 599812"/>
                  <a:gd name="connsiteX62" fmla="*/ 272993 w 463100"/>
                  <a:gd name="connsiteY62" fmla="*/ 57376 h 599812"/>
                  <a:gd name="connsiteX63" fmla="*/ 272993 w 463100"/>
                  <a:gd name="connsiteY63" fmla="*/ 42319 h 599812"/>
                  <a:gd name="connsiteX64" fmla="*/ 418645 w 463100"/>
                  <a:gd name="connsiteY64" fmla="*/ 42319 h 599812"/>
                  <a:gd name="connsiteX65" fmla="*/ 450840 w 463100"/>
                  <a:gd name="connsiteY65" fmla="*/ 73962 h 599812"/>
                  <a:gd name="connsiteX66" fmla="*/ 450840 w 463100"/>
                  <a:gd name="connsiteY66" fmla="*/ 538143 h 599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63100" h="599812">
                    <a:moveTo>
                      <a:pt x="418701" y="33261"/>
                    </a:moveTo>
                    <a:lnTo>
                      <a:pt x="273049" y="33261"/>
                    </a:lnTo>
                    <a:lnTo>
                      <a:pt x="273049" y="22732"/>
                    </a:lnTo>
                    <a:cubicBezTo>
                      <a:pt x="273049" y="-1383"/>
                      <a:pt x="253121" y="-20969"/>
                      <a:pt x="228587" y="-20969"/>
                    </a:cubicBezTo>
                    <a:cubicBezTo>
                      <a:pt x="204053" y="-20969"/>
                      <a:pt x="184125" y="-1383"/>
                      <a:pt x="184125" y="22732"/>
                    </a:cubicBezTo>
                    <a:lnTo>
                      <a:pt x="184125" y="33261"/>
                    </a:lnTo>
                    <a:lnTo>
                      <a:pt x="38418" y="33261"/>
                    </a:lnTo>
                    <a:cubicBezTo>
                      <a:pt x="15549" y="33317"/>
                      <a:pt x="-2935" y="51484"/>
                      <a:pt x="-2991" y="73962"/>
                    </a:cubicBezTo>
                    <a:lnTo>
                      <a:pt x="-2991" y="538143"/>
                    </a:lnTo>
                    <a:cubicBezTo>
                      <a:pt x="-2935" y="560622"/>
                      <a:pt x="15549" y="578789"/>
                      <a:pt x="38418" y="578843"/>
                    </a:cubicBezTo>
                    <a:lnTo>
                      <a:pt x="418701" y="578843"/>
                    </a:lnTo>
                    <a:cubicBezTo>
                      <a:pt x="429691" y="578843"/>
                      <a:pt x="440182" y="574534"/>
                      <a:pt x="447953" y="566896"/>
                    </a:cubicBezTo>
                    <a:cubicBezTo>
                      <a:pt x="455724" y="559258"/>
                      <a:pt x="460110" y="548946"/>
                      <a:pt x="460110" y="538143"/>
                    </a:cubicBezTo>
                    <a:lnTo>
                      <a:pt x="460110" y="73962"/>
                    </a:lnTo>
                    <a:cubicBezTo>
                      <a:pt x="460054" y="51484"/>
                      <a:pt x="441570" y="33261"/>
                      <a:pt x="418701" y="33261"/>
                    </a:cubicBezTo>
                    <a:close/>
                    <a:moveTo>
                      <a:pt x="193284" y="61904"/>
                    </a:moveTo>
                    <a:lnTo>
                      <a:pt x="193284" y="22732"/>
                    </a:lnTo>
                    <a:cubicBezTo>
                      <a:pt x="193284" y="3582"/>
                      <a:pt x="209048" y="-11912"/>
                      <a:pt x="228532" y="-11912"/>
                    </a:cubicBezTo>
                    <a:cubicBezTo>
                      <a:pt x="248015" y="-11912"/>
                      <a:pt x="263779" y="3582"/>
                      <a:pt x="263779" y="22732"/>
                    </a:cubicBezTo>
                    <a:lnTo>
                      <a:pt x="263779" y="61904"/>
                    </a:lnTo>
                    <a:cubicBezTo>
                      <a:pt x="263779" y="64415"/>
                      <a:pt x="265833" y="66433"/>
                      <a:pt x="268386" y="66433"/>
                    </a:cubicBezTo>
                    <a:lnTo>
                      <a:pt x="268386" y="66433"/>
                    </a:lnTo>
                    <a:lnTo>
                      <a:pt x="323561" y="66433"/>
                    </a:lnTo>
                    <a:cubicBezTo>
                      <a:pt x="344654" y="66433"/>
                      <a:pt x="362361" y="82036"/>
                      <a:pt x="364692" y="102605"/>
                    </a:cubicBezTo>
                    <a:lnTo>
                      <a:pt x="92260" y="102605"/>
                    </a:lnTo>
                    <a:cubicBezTo>
                      <a:pt x="94647" y="82036"/>
                      <a:pt x="112354" y="66487"/>
                      <a:pt x="133391" y="66433"/>
                    </a:cubicBezTo>
                    <a:lnTo>
                      <a:pt x="188566" y="66433"/>
                    </a:lnTo>
                    <a:cubicBezTo>
                      <a:pt x="191230" y="66379"/>
                      <a:pt x="193284" y="64359"/>
                      <a:pt x="193284" y="61904"/>
                    </a:cubicBezTo>
                    <a:lnTo>
                      <a:pt x="193284" y="61904"/>
                    </a:lnTo>
                    <a:close/>
                    <a:moveTo>
                      <a:pt x="87487" y="111608"/>
                    </a:moveTo>
                    <a:lnTo>
                      <a:pt x="369632" y="111608"/>
                    </a:lnTo>
                    <a:cubicBezTo>
                      <a:pt x="372185" y="111608"/>
                      <a:pt x="374239" y="109588"/>
                      <a:pt x="374239" y="107079"/>
                    </a:cubicBezTo>
                    <a:cubicBezTo>
                      <a:pt x="374239" y="101405"/>
                      <a:pt x="373240" y="95840"/>
                      <a:pt x="371297" y="90493"/>
                    </a:cubicBezTo>
                    <a:lnTo>
                      <a:pt x="401827" y="90493"/>
                    </a:lnTo>
                    <a:lnTo>
                      <a:pt x="401827" y="521557"/>
                    </a:lnTo>
                    <a:lnTo>
                      <a:pt x="55292" y="521557"/>
                    </a:lnTo>
                    <a:lnTo>
                      <a:pt x="55292" y="90493"/>
                    </a:lnTo>
                    <a:lnTo>
                      <a:pt x="85821" y="90493"/>
                    </a:lnTo>
                    <a:cubicBezTo>
                      <a:pt x="83879" y="95840"/>
                      <a:pt x="82879" y="101405"/>
                      <a:pt x="82879" y="107079"/>
                    </a:cubicBezTo>
                    <a:cubicBezTo>
                      <a:pt x="82879" y="109588"/>
                      <a:pt x="84933" y="111608"/>
                      <a:pt x="87487" y="111608"/>
                    </a:cubicBezTo>
                    <a:close/>
                    <a:moveTo>
                      <a:pt x="450895" y="538143"/>
                    </a:moveTo>
                    <a:cubicBezTo>
                      <a:pt x="450895" y="546545"/>
                      <a:pt x="447509" y="554565"/>
                      <a:pt x="441459" y="560512"/>
                    </a:cubicBezTo>
                    <a:cubicBezTo>
                      <a:pt x="435409" y="566459"/>
                      <a:pt x="427249" y="569787"/>
                      <a:pt x="418701" y="569787"/>
                    </a:cubicBezTo>
                    <a:lnTo>
                      <a:pt x="38418" y="569787"/>
                    </a:lnTo>
                    <a:cubicBezTo>
                      <a:pt x="20655" y="569787"/>
                      <a:pt x="6223" y="555602"/>
                      <a:pt x="6223" y="538143"/>
                    </a:cubicBezTo>
                    <a:lnTo>
                      <a:pt x="6223" y="73962"/>
                    </a:lnTo>
                    <a:cubicBezTo>
                      <a:pt x="6223" y="56504"/>
                      <a:pt x="20655" y="42319"/>
                      <a:pt x="38418" y="42319"/>
                    </a:cubicBezTo>
                    <a:lnTo>
                      <a:pt x="184070" y="42319"/>
                    </a:lnTo>
                    <a:lnTo>
                      <a:pt x="184070" y="57376"/>
                    </a:lnTo>
                    <a:lnTo>
                      <a:pt x="133447" y="57376"/>
                    </a:lnTo>
                    <a:cubicBezTo>
                      <a:pt x="120014" y="57322"/>
                      <a:pt x="107136" y="62614"/>
                      <a:pt x="97700" y="71943"/>
                    </a:cubicBezTo>
                    <a:cubicBezTo>
                      <a:pt x="94814" y="74781"/>
                      <a:pt x="92260" y="77999"/>
                      <a:pt x="90151" y="81491"/>
                    </a:cubicBezTo>
                    <a:lnTo>
                      <a:pt x="50685" y="81491"/>
                    </a:lnTo>
                    <a:cubicBezTo>
                      <a:pt x="48132" y="81491"/>
                      <a:pt x="46078" y="83510"/>
                      <a:pt x="46078" y="86020"/>
                    </a:cubicBezTo>
                    <a:lnTo>
                      <a:pt x="46078" y="526086"/>
                    </a:lnTo>
                    <a:cubicBezTo>
                      <a:pt x="46078" y="528596"/>
                      <a:pt x="48132" y="530615"/>
                      <a:pt x="50685" y="530615"/>
                    </a:cubicBezTo>
                    <a:lnTo>
                      <a:pt x="406434" y="530615"/>
                    </a:lnTo>
                    <a:cubicBezTo>
                      <a:pt x="408987" y="530615"/>
                      <a:pt x="411041" y="528596"/>
                      <a:pt x="411041" y="526086"/>
                    </a:cubicBezTo>
                    <a:lnTo>
                      <a:pt x="411041" y="86020"/>
                    </a:lnTo>
                    <a:cubicBezTo>
                      <a:pt x="411041" y="83510"/>
                      <a:pt x="408987" y="81491"/>
                      <a:pt x="406434" y="81491"/>
                    </a:cubicBezTo>
                    <a:lnTo>
                      <a:pt x="366912" y="81491"/>
                    </a:lnTo>
                    <a:cubicBezTo>
                      <a:pt x="357809" y="66542"/>
                      <a:pt x="341379" y="57376"/>
                      <a:pt x="323616" y="57376"/>
                    </a:cubicBezTo>
                    <a:lnTo>
                      <a:pt x="272993" y="57376"/>
                    </a:lnTo>
                    <a:lnTo>
                      <a:pt x="272993" y="42319"/>
                    </a:lnTo>
                    <a:lnTo>
                      <a:pt x="418645" y="42319"/>
                    </a:lnTo>
                    <a:cubicBezTo>
                      <a:pt x="436408" y="42319"/>
                      <a:pt x="450840" y="56504"/>
                      <a:pt x="450840" y="73962"/>
                    </a:cubicBezTo>
                    <a:lnTo>
                      <a:pt x="450840" y="538143"/>
                    </a:lnTo>
                    <a:close/>
                  </a:path>
                </a:pathLst>
              </a:custGeom>
              <a:solidFill>
                <a:srgbClr val="191919"/>
              </a:solidFill>
              <a:ln w="550" cap="flat">
                <a:noFill/>
                <a:prstDash val="solid"/>
                <a:miter/>
              </a:ln>
            </p:spPr>
            <p:txBody>
              <a:bodyPr rtlCol="0" anchor="ctr"/>
              <a:lstStyle/>
              <a:p>
                <a:endParaRPr lang="fr-FR"/>
              </a:p>
            </p:txBody>
          </p:sp>
          <p:sp>
            <p:nvSpPr>
              <p:cNvPr id="5003" name="Forme libre 5002">
                <a:extLst>
                  <a:ext uri="{FF2B5EF4-FFF2-40B4-BE49-F238E27FC236}">
                    <a16:creationId xmlns:a16="http://schemas.microsoft.com/office/drawing/2014/main" id="{E3519384-12D2-C6D1-94B6-A2C6145578E5}"/>
                  </a:ext>
                </a:extLst>
              </p:cNvPr>
              <p:cNvSpPr/>
              <p:nvPr/>
            </p:nvSpPr>
            <p:spPr>
              <a:xfrm>
                <a:off x="5248691" y="17902620"/>
                <a:ext cx="199328" cy="165802"/>
              </a:xfrm>
              <a:custGeom>
                <a:avLst/>
                <a:gdLst>
                  <a:gd name="connsiteX0" fmla="*/ 62909 w 199328"/>
                  <a:gd name="connsiteY0" fmla="*/ 18456 h 165802"/>
                  <a:gd name="connsiteX1" fmla="*/ 82836 w 199328"/>
                  <a:gd name="connsiteY1" fmla="*/ -1130 h 165802"/>
                  <a:gd name="connsiteX2" fmla="*/ 62909 w 199328"/>
                  <a:gd name="connsiteY2" fmla="*/ -20717 h 165802"/>
                  <a:gd name="connsiteX3" fmla="*/ 42982 w 199328"/>
                  <a:gd name="connsiteY3" fmla="*/ -1130 h 165802"/>
                  <a:gd name="connsiteX4" fmla="*/ 62909 w 199328"/>
                  <a:gd name="connsiteY4" fmla="*/ 18456 h 165802"/>
                  <a:gd name="connsiteX5" fmla="*/ 62909 w 199328"/>
                  <a:gd name="connsiteY5" fmla="*/ -11660 h 165802"/>
                  <a:gd name="connsiteX6" fmla="*/ 73622 w 199328"/>
                  <a:gd name="connsiteY6" fmla="*/ -1130 h 165802"/>
                  <a:gd name="connsiteX7" fmla="*/ 62909 w 199328"/>
                  <a:gd name="connsiteY7" fmla="*/ 9399 h 165802"/>
                  <a:gd name="connsiteX8" fmla="*/ 52196 w 199328"/>
                  <a:gd name="connsiteY8" fmla="*/ -1130 h 165802"/>
                  <a:gd name="connsiteX9" fmla="*/ 62909 w 199328"/>
                  <a:gd name="connsiteY9" fmla="*/ -11660 h 165802"/>
                  <a:gd name="connsiteX10" fmla="*/ 191687 w 199328"/>
                  <a:gd name="connsiteY10" fmla="*/ 145086 h 165802"/>
                  <a:gd name="connsiteX11" fmla="*/ 1573 w 199328"/>
                  <a:gd name="connsiteY11" fmla="*/ 145086 h 165802"/>
                  <a:gd name="connsiteX12" fmla="*/ -3034 w 199328"/>
                  <a:gd name="connsiteY12" fmla="*/ 140557 h 165802"/>
                  <a:gd name="connsiteX13" fmla="*/ 1573 w 199328"/>
                  <a:gd name="connsiteY13" fmla="*/ 136029 h 165802"/>
                  <a:gd name="connsiteX14" fmla="*/ 1573 w 199328"/>
                  <a:gd name="connsiteY14" fmla="*/ 136029 h 165802"/>
                  <a:gd name="connsiteX15" fmla="*/ 191687 w 199328"/>
                  <a:gd name="connsiteY15" fmla="*/ 136029 h 165802"/>
                  <a:gd name="connsiteX16" fmla="*/ 196294 w 199328"/>
                  <a:gd name="connsiteY16" fmla="*/ 140557 h 165802"/>
                  <a:gd name="connsiteX17" fmla="*/ 194962 w 199328"/>
                  <a:gd name="connsiteY17" fmla="*/ 143722 h 165802"/>
                  <a:gd name="connsiteX18" fmla="*/ 191687 w 199328"/>
                  <a:gd name="connsiteY18" fmla="*/ 145086 h 16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328" h="165802">
                    <a:moveTo>
                      <a:pt x="62909" y="18456"/>
                    </a:moveTo>
                    <a:cubicBezTo>
                      <a:pt x="73900" y="18456"/>
                      <a:pt x="82836" y="9672"/>
                      <a:pt x="82836" y="-1130"/>
                    </a:cubicBezTo>
                    <a:cubicBezTo>
                      <a:pt x="82836" y="-11933"/>
                      <a:pt x="73900" y="-20717"/>
                      <a:pt x="62909" y="-20717"/>
                    </a:cubicBezTo>
                    <a:cubicBezTo>
                      <a:pt x="51919" y="-20717"/>
                      <a:pt x="42982" y="-11933"/>
                      <a:pt x="42982" y="-1130"/>
                    </a:cubicBezTo>
                    <a:cubicBezTo>
                      <a:pt x="42982" y="9726"/>
                      <a:pt x="51863" y="18456"/>
                      <a:pt x="62909" y="18456"/>
                    </a:cubicBezTo>
                    <a:close/>
                    <a:moveTo>
                      <a:pt x="62909" y="-11660"/>
                    </a:moveTo>
                    <a:cubicBezTo>
                      <a:pt x="68848" y="-11660"/>
                      <a:pt x="73622" y="-6914"/>
                      <a:pt x="73622" y="-1130"/>
                    </a:cubicBezTo>
                    <a:cubicBezTo>
                      <a:pt x="73622" y="4653"/>
                      <a:pt x="68793" y="9399"/>
                      <a:pt x="62909" y="9399"/>
                    </a:cubicBezTo>
                    <a:cubicBezTo>
                      <a:pt x="57025" y="9399"/>
                      <a:pt x="52196" y="4653"/>
                      <a:pt x="52196" y="-1130"/>
                    </a:cubicBezTo>
                    <a:cubicBezTo>
                      <a:pt x="52196" y="-6914"/>
                      <a:pt x="56970" y="-11660"/>
                      <a:pt x="62909" y="-11660"/>
                    </a:cubicBezTo>
                    <a:close/>
                    <a:moveTo>
                      <a:pt x="191687" y="145086"/>
                    </a:moveTo>
                    <a:lnTo>
                      <a:pt x="1573" y="145086"/>
                    </a:lnTo>
                    <a:cubicBezTo>
                      <a:pt x="-980" y="145086"/>
                      <a:pt x="-3034" y="143067"/>
                      <a:pt x="-3034" y="140557"/>
                    </a:cubicBezTo>
                    <a:cubicBezTo>
                      <a:pt x="-3034" y="138048"/>
                      <a:pt x="-980" y="136029"/>
                      <a:pt x="1573" y="136029"/>
                    </a:cubicBezTo>
                    <a:lnTo>
                      <a:pt x="1573" y="136029"/>
                    </a:lnTo>
                    <a:lnTo>
                      <a:pt x="191687" y="136029"/>
                    </a:lnTo>
                    <a:cubicBezTo>
                      <a:pt x="194240" y="136029"/>
                      <a:pt x="196294" y="138048"/>
                      <a:pt x="196294" y="140557"/>
                    </a:cubicBezTo>
                    <a:cubicBezTo>
                      <a:pt x="196294" y="141757"/>
                      <a:pt x="195795" y="142904"/>
                      <a:pt x="194962" y="143722"/>
                    </a:cubicBezTo>
                    <a:cubicBezTo>
                      <a:pt x="194074" y="144595"/>
                      <a:pt x="192908" y="145086"/>
                      <a:pt x="191687" y="145086"/>
                    </a:cubicBezTo>
                    <a:close/>
                  </a:path>
                </a:pathLst>
              </a:custGeom>
              <a:solidFill>
                <a:srgbClr val="191919"/>
              </a:solidFill>
              <a:ln w="550" cap="flat">
                <a:noFill/>
                <a:prstDash val="solid"/>
                <a:miter/>
              </a:ln>
            </p:spPr>
            <p:txBody>
              <a:bodyPr rtlCol="0" anchor="ctr"/>
              <a:lstStyle/>
              <a:p>
                <a:endParaRPr lang="fr-FR"/>
              </a:p>
            </p:txBody>
          </p:sp>
        </p:grpSp>
        <p:sp>
          <p:nvSpPr>
            <p:cNvPr id="4992" name="Forme libre 4991">
              <a:extLst>
                <a:ext uri="{FF2B5EF4-FFF2-40B4-BE49-F238E27FC236}">
                  <a16:creationId xmlns:a16="http://schemas.microsoft.com/office/drawing/2014/main" id="{3BF7E704-D124-9691-F9B8-5E25B5F25145}"/>
                </a:ext>
              </a:extLst>
            </p:cNvPr>
            <p:cNvSpPr/>
            <p:nvPr/>
          </p:nvSpPr>
          <p:spPr>
            <a:xfrm>
              <a:off x="5185801" y="18048836"/>
              <a:ext cx="30640" cy="30115"/>
            </a:xfrm>
            <a:custGeom>
              <a:avLst/>
              <a:gdLst>
                <a:gd name="connsiteX0" fmla="*/ 12474 w 30640"/>
                <a:gd name="connsiteY0" fmla="*/ 9297 h 30115"/>
                <a:gd name="connsiteX1" fmla="*/ 27794 w 30640"/>
                <a:gd name="connsiteY1" fmla="*/ -5761 h 30115"/>
                <a:gd name="connsiteX2" fmla="*/ 12474 w 30640"/>
                <a:gd name="connsiteY2" fmla="*/ -20819 h 30115"/>
                <a:gd name="connsiteX3" fmla="*/ -2846 w 30640"/>
                <a:gd name="connsiteY3" fmla="*/ -5761 h 30115"/>
                <a:gd name="connsiteX4" fmla="*/ 12474 w 30640"/>
                <a:gd name="connsiteY4" fmla="*/ 9297 h 30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0" h="30115">
                  <a:moveTo>
                    <a:pt x="12474" y="9297"/>
                  </a:moveTo>
                  <a:cubicBezTo>
                    <a:pt x="20967" y="9297"/>
                    <a:pt x="27794" y="2531"/>
                    <a:pt x="27794" y="-5761"/>
                  </a:cubicBezTo>
                  <a:cubicBezTo>
                    <a:pt x="27794" y="-14109"/>
                    <a:pt x="20911" y="-20819"/>
                    <a:pt x="12474" y="-20819"/>
                  </a:cubicBezTo>
                  <a:cubicBezTo>
                    <a:pt x="3981" y="-20819"/>
                    <a:pt x="-2846" y="-14054"/>
                    <a:pt x="-2846" y="-5761"/>
                  </a:cubicBezTo>
                  <a:cubicBezTo>
                    <a:pt x="-2846" y="2587"/>
                    <a:pt x="4037" y="9297"/>
                    <a:pt x="12474" y="9297"/>
                  </a:cubicBezTo>
                  <a:close/>
                </a:path>
              </a:pathLst>
            </a:custGeom>
            <a:solidFill>
              <a:srgbClr val="FFD26C"/>
            </a:solidFill>
            <a:ln w="550" cap="flat">
              <a:noFill/>
              <a:prstDash val="solid"/>
              <a:miter/>
            </a:ln>
          </p:spPr>
          <p:txBody>
            <a:bodyPr rtlCol="0" anchor="ctr"/>
            <a:lstStyle/>
            <a:p>
              <a:endParaRPr lang="fr-FR"/>
            </a:p>
          </p:txBody>
        </p:sp>
        <p:sp>
          <p:nvSpPr>
            <p:cNvPr id="4993" name="Forme libre 4992">
              <a:extLst>
                <a:ext uri="{FF2B5EF4-FFF2-40B4-BE49-F238E27FC236}">
                  <a16:creationId xmlns:a16="http://schemas.microsoft.com/office/drawing/2014/main" id="{7045CD9F-B16D-2F00-C576-41BD981E0829}"/>
                </a:ext>
              </a:extLst>
            </p:cNvPr>
            <p:cNvSpPr/>
            <p:nvPr/>
          </p:nvSpPr>
          <p:spPr>
            <a:xfrm>
              <a:off x="5181194" y="18044307"/>
              <a:ext cx="211650" cy="99460"/>
            </a:xfrm>
            <a:custGeom>
              <a:avLst/>
              <a:gdLst>
                <a:gd name="connsiteX0" fmla="*/ 16971 w 211650"/>
                <a:gd name="connsiteY0" fmla="*/ 18315 h 99460"/>
                <a:gd name="connsiteX1" fmla="*/ -2956 w 211650"/>
                <a:gd name="connsiteY1" fmla="*/ -1272 h 99460"/>
                <a:gd name="connsiteX2" fmla="*/ 16971 w 211650"/>
                <a:gd name="connsiteY2" fmla="*/ -20859 h 99460"/>
                <a:gd name="connsiteX3" fmla="*/ 36899 w 211650"/>
                <a:gd name="connsiteY3" fmla="*/ -1272 h 99460"/>
                <a:gd name="connsiteX4" fmla="*/ 16971 w 211650"/>
                <a:gd name="connsiteY4" fmla="*/ 18315 h 99460"/>
                <a:gd name="connsiteX5" fmla="*/ 16971 w 211650"/>
                <a:gd name="connsiteY5" fmla="*/ -11802 h 99460"/>
                <a:gd name="connsiteX6" fmla="*/ 6258 w 211650"/>
                <a:gd name="connsiteY6" fmla="*/ -1272 h 99460"/>
                <a:gd name="connsiteX7" fmla="*/ 16971 w 211650"/>
                <a:gd name="connsiteY7" fmla="*/ 9258 h 99460"/>
                <a:gd name="connsiteX8" fmla="*/ 27684 w 211650"/>
                <a:gd name="connsiteY8" fmla="*/ -1272 h 99460"/>
                <a:gd name="connsiteX9" fmla="*/ 16971 w 211650"/>
                <a:gd name="connsiteY9" fmla="*/ -11802 h 99460"/>
                <a:gd name="connsiteX10" fmla="*/ 204088 w 211650"/>
                <a:gd name="connsiteY10" fmla="*/ 78602 h 99460"/>
                <a:gd name="connsiteX11" fmla="*/ 69149 w 211650"/>
                <a:gd name="connsiteY11" fmla="*/ 78602 h 99460"/>
                <a:gd name="connsiteX12" fmla="*/ 64541 w 211650"/>
                <a:gd name="connsiteY12" fmla="*/ 74073 h 99460"/>
                <a:gd name="connsiteX13" fmla="*/ 69149 w 211650"/>
                <a:gd name="connsiteY13" fmla="*/ 69545 h 99460"/>
                <a:gd name="connsiteX14" fmla="*/ 69149 w 211650"/>
                <a:gd name="connsiteY14" fmla="*/ 69545 h 99460"/>
                <a:gd name="connsiteX15" fmla="*/ 204088 w 211650"/>
                <a:gd name="connsiteY15" fmla="*/ 69545 h 99460"/>
                <a:gd name="connsiteX16" fmla="*/ 208695 w 211650"/>
                <a:gd name="connsiteY16" fmla="*/ 74073 h 99460"/>
                <a:gd name="connsiteX17" fmla="*/ 204088 w 211650"/>
                <a:gd name="connsiteY17" fmla="*/ 78602 h 9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1650" h="99460">
                  <a:moveTo>
                    <a:pt x="16971" y="18315"/>
                  </a:moveTo>
                  <a:cubicBezTo>
                    <a:pt x="5981" y="18315"/>
                    <a:pt x="-2956" y="9531"/>
                    <a:pt x="-2956" y="-1272"/>
                  </a:cubicBezTo>
                  <a:cubicBezTo>
                    <a:pt x="-2956" y="-12075"/>
                    <a:pt x="5981" y="-20859"/>
                    <a:pt x="16971" y="-20859"/>
                  </a:cubicBezTo>
                  <a:cubicBezTo>
                    <a:pt x="27962" y="-20859"/>
                    <a:pt x="36899" y="-12075"/>
                    <a:pt x="36899" y="-1272"/>
                  </a:cubicBezTo>
                  <a:cubicBezTo>
                    <a:pt x="36899" y="9531"/>
                    <a:pt x="28017" y="18315"/>
                    <a:pt x="16971" y="18315"/>
                  </a:cubicBezTo>
                  <a:close/>
                  <a:moveTo>
                    <a:pt x="16971" y="-11802"/>
                  </a:moveTo>
                  <a:cubicBezTo>
                    <a:pt x="11032" y="-11802"/>
                    <a:pt x="6258" y="-7055"/>
                    <a:pt x="6258" y="-1272"/>
                  </a:cubicBezTo>
                  <a:cubicBezTo>
                    <a:pt x="6258" y="4511"/>
                    <a:pt x="11088" y="9258"/>
                    <a:pt x="16971" y="9258"/>
                  </a:cubicBezTo>
                  <a:cubicBezTo>
                    <a:pt x="22911" y="9258"/>
                    <a:pt x="27684" y="4511"/>
                    <a:pt x="27684" y="-1272"/>
                  </a:cubicBezTo>
                  <a:cubicBezTo>
                    <a:pt x="27684" y="-7055"/>
                    <a:pt x="22911" y="-11802"/>
                    <a:pt x="16971" y="-11802"/>
                  </a:cubicBezTo>
                  <a:close/>
                  <a:moveTo>
                    <a:pt x="204088" y="78602"/>
                  </a:moveTo>
                  <a:lnTo>
                    <a:pt x="69149" y="78602"/>
                  </a:lnTo>
                  <a:cubicBezTo>
                    <a:pt x="66595" y="78602"/>
                    <a:pt x="64541" y="76582"/>
                    <a:pt x="64541" y="74073"/>
                  </a:cubicBezTo>
                  <a:cubicBezTo>
                    <a:pt x="64541" y="71563"/>
                    <a:pt x="66595" y="69545"/>
                    <a:pt x="69149" y="69545"/>
                  </a:cubicBezTo>
                  <a:lnTo>
                    <a:pt x="69149" y="69545"/>
                  </a:lnTo>
                  <a:lnTo>
                    <a:pt x="204088" y="69545"/>
                  </a:lnTo>
                  <a:cubicBezTo>
                    <a:pt x="206641" y="69545"/>
                    <a:pt x="208695" y="71563"/>
                    <a:pt x="208695" y="74073"/>
                  </a:cubicBezTo>
                  <a:cubicBezTo>
                    <a:pt x="208639" y="76582"/>
                    <a:pt x="206586" y="78602"/>
                    <a:pt x="204088" y="78602"/>
                  </a:cubicBezTo>
                  <a:close/>
                </a:path>
              </a:pathLst>
            </a:custGeom>
            <a:solidFill>
              <a:srgbClr val="191919"/>
            </a:solidFill>
            <a:ln w="550" cap="flat">
              <a:noFill/>
              <a:prstDash val="solid"/>
              <a:miter/>
            </a:ln>
          </p:spPr>
          <p:txBody>
            <a:bodyPr rtlCol="0" anchor="ctr"/>
            <a:lstStyle/>
            <a:p>
              <a:endParaRPr lang="fr-FR"/>
            </a:p>
          </p:txBody>
        </p:sp>
        <p:sp>
          <p:nvSpPr>
            <p:cNvPr id="4994" name="Forme libre 4993">
              <a:extLst>
                <a:ext uri="{FF2B5EF4-FFF2-40B4-BE49-F238E27FC236}">
                  <a16:creationId xmlns:a16="http://schemas.microsoft.com/office/drawing/2014/main" id="{7F700A2F-D2CD-AAC3-5A92-17D797391A37}"/>
                </a:ext>
              </a:extLst>
            </p:cNvPr>
            <p:cNvSpPr/>
            <p:nvPr/>
          </p:nvSpPr>
          <p:spPr>
            <a:xfrm>
              <a:off x="5185801" y="18124181"/>
              <a:ext cx="30640" cy="30115"/>
            </a:xfrm>
            <a:custGeom>
              <a:avLst/>
              <a:gdLst>
                <a:gd name="connsiteX0" fmla="*/ 12474 w 30640"/>
                <a:gd name="connsiteY0" fmla="*/ 9198 h 30115"/>
                <a:gd name="connsiteX1" fmla="*/ 27794 w 30640"/>
                <a:gd name="connsiteY1" fmla="*/ -5860 h 30115"/>
                <a:gd name="connsiteX2" fmla="*/ 12474 w 30640"/>
                <a:gd name="connsiteY2" fmla="*/ -20918 h 30115"/>
                <a:gd name="connsiteX3" fmla="*/ -2846 w 30640"/>
                <a:gd name="connsiteY3" fmla="*/ -5860 h 30115"/>
                <a:gd name="connsiteX4" fmla="*/ 12474 w 30640"/>
                <a:gd name="connsiteY4" fmla="*/ 9198 h 30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0" h="30115">
                  <a:moveTo>
                    <a:pt x="12474" y="9198"/>
                  </a:moveTo>
                  <a:cubicBezTo>
                    <a:pt x="20967" y="9198"/>
                    <a:pt x="27794" y="2434"/>
                    <a:pt x="27794" y="-5860"/>
                  </a:cubicBezTo>
                  <a:cubicBezTo>
                    <a:pt x="27794" y="-14207"/>
                    <a:pt x="20911" y="-20918"/>
                    <a:pt x="12474" y="-20918"/>
                  </a:cubicBezTo>
                  <a:cubicBezTo>
                    <a:pt x="3981" y="-20918"/>
                    <a:pt x="-2846" y="-14152"/>
                    <a:pt x="-2846" y="-5860"/>
                  </a:cubicBezTo>
                  <a:cubicBezTo>
                    <a:pt x="-2846" y="2488"/>
                    <a:pt x="4037" y="9198"/>
                    <a:pt x="12474" y="9198"/>
                  </a:cubicBezTo>
                  <a:close/>
                </a:path>
              </a:pathLst>
            </a:custGeom>
            <a:solidFill>
              <a:srgbClr val="FFD26C"/>
            </a:solidFill>
            <a:ln w="550" cap="flat">
              <a:noFill/>
              <a:prstDash val="solid"/>
              <a:miter/>
            </a:ln>
          </p:spPr>
          <p:txBody>
            <a:bodyPr rtlCol="0" anchor="ctr"/>
            <a:lstStyle/>
            <a:p>
              <a:endParaRPr lang="fr-FR"/>
            </a:p>
          </p:txBody>
        </p:sp>
        <p:sp>
          <p:nvSpPr>
            <p:cNvPr id="4995" name="Forme libre 4994">
              <a:extLst>
                <a:ext uri="{FF2B5EF4-FFF2-40B4-BE49-F238E27FC236}">
                  <a16:creationId xmlns:a16="http://schemas.microsoft.com/office/drawing/2014/main" id="{44CCE374-6675-FE10-6C48-84BB072CB236}"/>
                </a:ext>
              </a:extLst>
            </p:cNvPr>
            <p:cNvSpPr/>
            <p:nvPr/>
          </p:nvSpPr>
          <p:spPr>
            <a:xfrm>
              <a:off x="5181194" y="18119652"/>
              <a:ext cx="239238" cy="99460"/>
            </a:xfrm>
            <a:custGeom>
              <a:avLst/>
              <a:gdLst>
                <a:gd name="connsiteX0" fmla="*/ 16954 w 239238"/>
                <a:gd name="connsiteY0" fmla="*/ 18216 h 99460"/>
                <a:gd name="connsiteX1" fmla="*/ -2973 w 239238"/>
                <a:gd name="connsiteY1" fmla="*/ -1370 h 99460"/>
                <a:gd name="connsiteX2" fmla="*/ 16954 w 239238"/>
                <a:gd name="connsiteY2" fmla="*/ -20957 h 99460"/>
                <a:gd name="connsiteX3" fmla="*/ 36881 w 239238"/>
                <a:gd name="connsiteY3" fmla="*/ -1370 h 99460"/>
                <a:gd name="connsiteX4" fmla="*/ 16954 w 239238"/>
                <a:gd name="connsiteY4" fmla="*/ 18216 h 99460"/>
                <a:gd name="connsiteX5" fmla="*/ 16954 w 239238"/>
                <a:gd name="connsiteY5" fmla="*/ -11900 h 99460"/>
                <a:gd name="connsiteX6" fmla="*/ 6241 w 239238"/>
                <a:gd name="connsiteY6" fmla="*/ -1370 h 99460"/>
                <a:gd name="connsiteX7" fmla="*/ 16954 w 239238"/>
                <a:gd name="connsiteY7" fmla="*/ 9160 h 99460"/>
                <a:gd name="connsiteX8" fmla="*/ 27667 w 239238"/>
                <a:gd name="connsiteY8" fmla="*/ -1370 h 99460"/>
                <a:gd name="connsiteX9" fmla="*/ 16954 w 239238"/>
                <a:gd name="connsiteY9" fmla="*/ -11900 h 99460"/>
                <a:gd name="connsiteX10" fmla="*/ 231657 w 239238"/>
                <a:gd name="connsiteY10" fmla="*/ 78503 h 99460"/>
                <a:gd name="connsiteX11" fmla="*/ 69131 w 239238"/>
                <a:gd name="connsiteY11" fmla="*/ 78503 h 99460"/>
                <a:gd name="connsiteX12" fmla="*/ 64690 w 239238"/>
                <a:gd name="connsiteY12" fmla="*/ 73811 h 99460"/>
                <a:gd name="connsiteX13" fmla="*/ 69131 w 239238"/>
                <a:gd name="connsiteY13" fmla="*/ 69447 h 99460"/>
                <a:gd name="connsiteX14" fmla="*/ 231657 w 239238"/>
                <a:gd name="connsiteY14" fmla="*/ 69447 h 99460"/>
                <a:gd name="connsiteX15" fmla="*/ 236265 w 239238"/>
                <a:gd name="connsiteY15" fmla="*/ 73974 h 99460"/>
                <a:gd name="connsiteX16" fmla="*/ 231657 w 239238"/>
                <a:gd name="connsiteY16" fmla="*/ 78503 h 9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238" h="99460">
                  <a:moveTo>
                    <a:pt x="16954" y="18216"/>
                  </a:moveTo>
                  <a:cubicBezTo>
                    <a:pt x="5963" y="18216"/>
                    <a:pt x="-2973" y="9433"/>
                    <a:pt x="-2973" y="-1370"/>
                  </a:cubicBezTo>
                  <a:cubicBezTo>
                    <a:pt x="-2973" y="-12172"/>
                    <a:pt x="5963" y="-20957"/>
                    <a:pt x="16954" y="-20957"/>
                  </a:cubicBezTo>
                  <a:cubicBezTo>
                    <a:pt x="27944" y="-20957"/>
                    <a:pt x="36881" y="-12172"/>
                    <a:pt x="36881" y="-1370"/>
                  </a:cubicBezTo>
                  <a:cubicBezTo>
                    <a:pt x="36881" y="9433"/>
                    <a:pt x="28000" y="18216"/>
                    <a:pt x="16954" y="18216"/>
                  </a:cubicBezTo>
                  <a:close/>
                  <a:moveTo>
                    <a:pt x="16954" y="-11900"/>
                  </a:moveTo>
                  <a:cubicBezTo>
                    <a:pt x="11014" y="-11900"/>
                    <a:pt x="6241" y="-7153"/>
                    <a:pt x="6241" y="-1370"/>
                  </a:cubicBezTo>
                  <a:cubicBezTo>
                    <a:pt x="6241" y="4413"/>
                    <a:pt x="11070" y="9160"/>
                    <a:pt x="16954" y="9160"/>
                  </a:cubicBezTo>
                  <a:cubicBezTo>
                    <a:pt x="22893" y="9160"/>
                    <a:pt x="27667" y="4413"/>
                    <a:pt x="27667" y="-1370"/>
                  </a:cubicBezTo>
                  <a:cubicBezTo>
                    <a:pt x="27667" y="-7153"/>
                    <a:pt x="22893" y="-11900"/>
                    <a:pt x="16954" y="-11900"/>
                  </a:cubicBezTo>
                  <a:close/>
                  <a:moveTo>
                    <a:pt x="231657" y="78503"/>
                  </a:moveTo>
                  <a:lnTo>
                    <a:pt x="69131" y="78503"/>
                  </a:lnTo>
                  <a:cubicBezTo>
                    <a:pt x="66578" y="78394"/>
                    <a:pt x="64579" y="76321"/>
                    <a:pt x="64690" y="73811"/>
                  </a:cubicBezTo>
                  <a:cubicBezTo>
                    <a:pt x="64801" y="71465"/>
                    <a:pt x="66689" y="69555"/>
                    <a:pt x="69131" y="69447"/>
                  </a:cubicBezTo>
                  <a:lnTo>
                    <a:pt x="231657" y="69447"/>
                  </a:lnTo>
                  <a:cubicBezTo>
                    <a:pt x="234211" y="69447"/>
                    <a:pt x="236265" y="71465"/>
                    <a:pt x="236265" y="73974"/>
                  </a:cubicBezTo>
                  <a:cubicBezTo>
                    <a:pt x="236265" y="76485"/>
                    <a:pt x="234155" y="78503"/>
                    <a:pt x="231657" y="78503"/>
                  </a:cubicBezTo>
                  <a:close/>
                </a:path>
              </a:pathLst>
            </a:custGeom>
            <a:solidFill>
              <a:srgbClr val="191919"/>
            </a:solidFill>
            <a:ln w="550" cap="flat">
              <a:noFill/>
              <a:prstDash val="solid"/>
              <a:miter/>
            </a:ln>
          </p:spPr>
          <p:txBody>
            <a:bodyPr rtlCol="0" anchor="ctr"/>
            <a:lstStyle/>
            <a:p>
              <a:endParaRPr lang="fr-FR"/>
            </a:p>
          </p:txBody>
        </p:sp>
        <p:sp>
          <p:nvSpPr>
            <p:cNvPr id="4996" name="Forme libre 4995">
              <a:extLst>
                <a:ext uri="{FF2B5EF4-FFF2-40B4-BE49-F238E27FC236}">
                  <a16:creationId xmlns:a16="http://schemas.microsoft.com/office/drawing/2014/main" id="{B9735AEF-A197-B75B-F398-6D0FBD0B1FF2}"/>
                </a:ext>
              </a:extLst>
            </p:cNvPr>
            <p:cNvSpPr/>
            <p:nvPr/>
          </p:nvSpPr>
          <p:spPr>
            <a:xfrm>
              <a:off x="5185801" y="18199580"/>
              <a:ext cx="30640" cy="30116"/>
            </a:xfrm>
            <a:custGeom>
              <a:avLst/>
              <a:gdLst>
                <a:gd name="connsiteX0" fmla="*/ 12474 w 30640"/>
                <a:gd name="connsiteY0" fmla="*/ 9101 h 30116"/>
                <a:gd name="connsiteX1" fmla="*/ 27794 w 30640"/>
                <a:gd name="connsiteY1" fmla="*/ -5957 h 30116"/>
                <a:gd name="connsiteX2" fmla="*/ 12474 w 30640"/>
                <a:gd name="connsiteY2" fmla="*/ -21016 h 30116"/>
                <a:gd name="connsiteX3" fmla="*/ -2846 w 30640"/>
                <a:gd name="connsiteY3" fmla="*/ -5957 h 30116"/>
                <a:gd name="connsiteX4" fmla="*/ 12474 w 30640"/>
                <a:gd name="connsiteY4" fmla="*/ 9101 h 30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0" h="30116">
                  <a:moveTo>
                    <a:pt x="12474" y="9101"/>
                  </a:moveTo>
                  <a:cubicBezTo>
                    <a:pt x="20967" y="9101"/>
                    <a:pt x="27794" y="2335"/>
                    <a:pt x="27794" y="-5957"/>
                  </a:cubicBezTo>
                  <a:cubicBezTo>
                    <a:pt x="27794" y="-14251"/>
                    <a:pt x="20911" y="-21016"/>
                    <a:pt x="12474" y="-21016"/>
                  </a:cubicBezTo>
                  <a:cubicBezTo>
                    <a:pt x="3981" y="-21016"/>
                    <a:pt x="-2846" y="-14251"/>
                    <a:pt x="-2846" y="-5957"/>
                  </a:cubicBezTo>
                  <a:cubicBezTo>
                    <a:pt x="-2846" y="2335"/>
                    <a:pt x="4037" y="9101"/>
                    <a:pt x="12474" y="9101"/>
                  </a:cubicBezTo>
                  <a:close/>
                </a:path>
              </a:pathLst>
            </a:custGeom>
            <a:solidFill>
              <a:srgbClr val="FFD26C"/>
            </a:solidFill>
            <a:ln w="550" cap="flat">
              <a:noFill/>
              <a:prstDash val="solid"/>
              <a:miter/>
            </a:ln>
          </p:spPr>
          <p:txBody>
            <a:bodyPr rtlCol="0" anchor="ctr"/>
            <a:lstStyle/>
            <a:p>
              <a:endParaRPr lang="fr-FR"/>
            </a:p>
          </p:txBody>
        </p:sp>
        <p:sp>
          <p:nvSpPr>
            <p:cNvPr id="4997" name="Forme libre 4996">
              <a:extLst>
                <a:ext uri="{FF2B5EF4-FFF2-40B4-BE49-F238E27FC236}">
                  <a16:creationId xmlns:a16="http://schemas.microsoft.com/office/drawing/2014/main" id="{AB8E153D-6145-60DE-5E3D-9270F42531C8}"/>
                </a:ext>
              </a:extLst>
            </p:cNvPr>
            <p:cNvSpPr/>
            <p:nvPr/>
          </p:nvSpPr>
          <p:spPr>
            <a:xfrm>
              <a:off x="5181194" y="18195052"/>
              <a:ext cx="236129" cy="99459"/>
            </a:xfrm>
            <a:custGeom>
              <a:avLst/>
              <a:gdLst>
                <a:gd name="connsiteX0" fmla="*/ 16956 w 236129"/>
                <a:gd name="connsiteY0" fmla="*/ 18116 h 99459"/>
                <a:gd name="connsiteX1" fmla="*/ -2971 w 236129"/>
                <a:gd name="connsiteY1" fmla="*/ -1469 h 99459"/>
                <a:gd name="connsiteX2" fmla="*/ 2857 w 236129"/>
                <a:gd name="connsiteY2" fmla="*/ -15327 h 99459"/>
                <a:gd name="connsiteX3" fmla="*/ 31055 w 236129"/>
                <a:gd name="connsiteY3" fmla="*/ -15327 h 99459"/>
                <a:gd name="connsiteX4" fmla="*/ 33497 w 236129"/>
                <a:gd name="connsiteY4" fmla="*/ -12381 h 99459"/>
                <a:gd name="connsiteX5" fmla="*/ 36883 w 236129"/>
                <a:gd name="connsiteY5" fmla="*/ -1469 h 99459"/>
                <a:gd name="connsiteX6" fmla="*/ 16956 w 236129"/>
                <a:gd name="connsiteY6" fmla="*/ 18116 h 99459"/>
                <a:gd name="connsiteX7" fmla="*/ 16956 w 236129"/>
                <a:gd name="connsiteY7" fmla="*/ -12054 h 99459"/>
                <a:gd name="connsiteX8" fmla="*/ 7020 w 236129"/>
                <a:gd name="connsiteY8" fmla="*/ -5561 h 99459"/>
                <a:gd name="connsiteX9" fmla="*/ 12793 w 236129"/>
                <a:gd name="connsiteY9" fmla="*/ 8242 h 99459"/>
                <a:gd name="connsiteX10" fmla="*/ 14846 w 236129"/>
                <a:gd name="connsiteY10" fmla="*/ 8842 h 99459"/>
                <a:gd name="connsiteX11" fmla="*/ 27447 w 236129"/>
                <a:gd name="connsiteY11" fmla="*/ 549 h 99459"/>
                <a:gd name="connsiteX12" fmla="*/ 27669 w 236129"/>
                <a:gd name="connsiteY12" fmla="*/ -1469 h 99459"/>
                <a:gd name="connsiteX13" fmla="*/ 16956 w 236129"/>
                <a:gd name="connsiteY13" fmla="*/ -12054 h 99459"/>
                <a:gd name="connsiteX14" fmla="*/ 228551 w 236129"/>
                <a:gd name="connsiteY14" fmla="*/ 78403 h 99459"/>
                <a:gd name="connsiteX15" fmla="*/ 69077 w 236129"/>
                <a:gd name="connsiteY15" fmla="*/ 78403 h 99459"/>
                <a:gd name="connsiteX16" fmla="*/ 64637 w 236129"/>
                <a:gd name="connsiteY16" fmla="*/ 73712 h 99459"/>
                <a:gd name="connsiteX17" fmla="*/ 69077 w 236129"/>
                <a:gd name="connsiteY17" fmla="*/ 69347 h 99459"/>
                <a:gd name="connsiteX18" fmla="*/ 228551 w 236129"/>
                <a:gd name="connsiteY18" fmla="*/ 69347 h 99459"/>
                <a:gd name="connsiteX19" fmla="*/ 233158 w 236129"/>
                <a:gd name="connsiteY19" fmla="*/ 73876 h 99459"/>
                <a:gd name="connsiteX20" fmla="*/ 228551 w 236129"/>
                <a:gd name="connsiteY20" fmla="*/ 78403 h 9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129" h="99459">
                  <a:moveTo>
                    <a:pt x="16956" y="18116"/>
                  </a:moveTo>
                  <a:cubicBezTo>
                    <a:pt x="5965" y="18116"/>
                    <a:pt x="-2971" y="9333"/>
                    <a:pt x="-2971" y="-1469"/>
                  </a:cubicBezTo>
                  <a:cubicBezTo>
                    <a:pt x="-2971" y="-6652"/>
                    <a:pt x="-862" y="-11618"/>
                    <a:pt x="2857" y="-15327"/>
                  </a:cubicBezTo>
                  <a:cubicBezTo>
                    <a:pt x="10628" y="-22965"/>
                    <a:pt x="23284" y="-22965"/>
                    <a:pt x="31055" y="-15327"/>
                  </a:cubicBezTo>
                  <a:cubicBezTo>
                    <a:pt x="31998" y="-14400"/>
                    <a:pt x="32775" y="-13418"/>
                    <a:pt x="33497" y="-12381"/>
                  </a:cubicBezTo>
                  <a:cubicBezTo>
                    <a:pt x="35662" y="-9163"/>
                    <a:pt x="36883" y="-5398"/>
                    <a:pt x="36883" y="-1469"/>
                  </a:cubicBezTo>
                  <a:cubicBezTo>
                    <a:pt x="36883" y="9333"/>
                    <a:pt x="28002" y="18062"/>
                    <a:pt x="16956" y="18116"/>
                  </a:cubicBezTo>
                  <a:close/>
                  <a:moveTo>
                    <a:pt x="16956" y="-12054"/>
                  </a:moveTo>
                  <a:cubicBezTo>
                    <a:pt x="12626" y="-12054"/>
                    <a:pt x="8685" y="-9490"/>
                    <a:pt x="7020" y="-5561"/>
                  </a:cubicBezTo>
                  <a:cubicBezTo>
                    <a:pt x="4744" y="-161"/>
                    <a:pt x="7353" y="6005"/>
                    <a:pt x="12793" y="8242"/>
                  </a:cubicBezTo>
                  <a:cubicBezTo>
                    <a:pt x="13459" y="8514"/>
                    <a:pt x="14125" y="8733"/>
                    <a:pt x="14846" y="8842"/>
                  </a:cubicBezTo>
                  <a:cubicBezTo>
                    <a:pt x="20675" y="9988"/>
                    <a:pt x="26337" y="6223"/>
                    <a:pt x="27447" y="549"/>
                  </a:cubicBezTo>
                  <a:cubicBezTo>
                    <a:pt x="27558" y="-105"/>
                    <a:pt x="27669" y="-815"/>
                    <a:pt x="27669" y="-1469"/>
                  </a:cubicBezTo>
                  <a:cubicBezTo>
                    <a:pt x="27724" y="-7307"/>
                    <a:pt x="22895" y="-12054"/>
                    <a:pt x="16956" y="-12054"/>
                  </a:cubicBezTo>
                  <a:close/>
                  <a:moveTo>
                    <a:pt x="228551" y="78403"/>
                  </a:moveTo>
                  <a:lnTo>
                    <a:pt x="69077" y="78403"/>
                  </a:lnTo>
                  <a:cubicBezTo>
                    <a:pt x="66524" y="78295"/>
                    <a:pt x="64526" y="76221"/>
                    <a:pt x="64637" y="73712"/>
                  </a:cubicBezTo>
                  <a:cubicBezTo>
                    <a:pt x="64748" y="71366"/>
                    <a:pt x="66635" y="69457"/>
                    <a:pt x="69077" y="69347"/>
                  </a:cubicBezTo>
                  <a:lnTo>
                    <a:pt x="228551" y="69347"/>
                  </a:lnTo>
                  <a:cubicBezTo>
                    <a:pt x="231104" y="69347"/>
                    <a:pt x="233158" y="71366"/>
                    <a:pt x="233158" y="73876"/>
                  </a:cubicBezTo>
                  <a:cubicBezTo>
                    <a:pt x="233158" y="76331"/>
                    <a:pt x="231104" y="78349"/>
                    <a:pt x="228551" y="78403"/>
                  </a:cubicBezTo>
                  <a:close/>
                </a:path>
              </a:pathLst>
            </a:custGeom>
            <a:solidFill>
              <a:srgbClr val="191919"/>
            </a:solidFill>
            <a:ln w="550" cap="flat">
              <a:noFill/>
              <a:prstDash val="solid"/>
              <a:miter/>
            </a:ln>
          </p:spPr>
          <p:txBody>
            <a:bodyPr rtlCol="0" anchor="ctr"/>
            <a:lstStyle/>
            <a:p>
              <a:endParaRPr lang="fr-FR"/>
            </a:p>
          </p:txBody>
        </p:sp>
        <p:sp>
          <p:nvSpPr>
            <p:cNvPr id="4998" name="Forme libre 4997">
              <a:extLst>
                <a:ext uri="{FF2B5EF4-FFF2-40B4-BE49-F238E27FC236}">
                  <a16:creationId xmlns:a16="http://schemas.microsoft.com/office/drawing/2014/main" id="{1EADAFC9-1181-F80D-2BAF-4587F8F20053}"/>
                </a:ext>
              </a:extLst>
            </p:cNvPr>
            <p:cNvSpPr/>
            <p:nvPr/>
          </p:nvSpPr>
          <p:spPr>
            <a:xfrm>
              <a:off x="5185801" y="18274926"/>
              <a:ext cx="30640" cy="30115"/>
            </a:xfrm>
            <a:custGeom>
              <a:avLst/>
              <a:gdLst>
                <a:gd name="connsiteX0" fmla="*/ 12474 w 30640"/>
                <a:gd name="connsiteY0" fmla="*/ 9001 h 30115"/>
                <a:gd name="connsiteX1" fmla="*/ 27794 w 30640"/>
                <a:gd name="connsiteY1" fmla="*/ -6057 h 30115"/>
                <a:gd name="connsiteX2" fmla="*/ 12474 w 30640"/>
                <a:gd name="connsiteY2" fmla="*/ -21115 h 30115"/>
                <a:gd name="connsiteX3" fmla="*/ -2846 w 30640"/>
                <a:gd name="connsiteY3" fmla="*/ -6057 h 30115"/>
                <a:gd name="connsiteX4" fmla="*/ 12474 w 30640"/>
                <a:gd name="connsiteY4" fmla="*/ 9001 h 30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0" h="30115">
                  <a:moveTo>
                    <a:pt x="12474" y="9001"/>
                  </a:moveTo>
                  <a:cubicBezTo>
                    <a:pt x="20967" y="9001"/>
                    <a:pt x="27794" y="2235"/>
                    <a:pt x="27794" y="-6057"/>
                  </a:cubicBezTo>
                  <a:cubicBezTo>
                    <a:pt x="27794" y="-14405"/>
                    <a:pt x="20911" y="-21115"/>
                    <a:pt x="12474" y="-21115"/>
                  </a:cubicBezTo>
                  <a:cubicBezTo>
                    <a:pt x="3981" y="-21115"/>
                    <a:pt x="-2846" y="-14350"/>
                    <a:pt x="-2846" y="-6057"/>
                  </a:cubicBezTo>
                  <a:cubicBezTo>
                    <a:pt x="-2846" y="2235"/>
                    <a:pt x="4037" y="9001"/>
                    <a:pt x="12474" y="9001"/>
                  </a:cubicBezTo>
                  <a:close/>
                </a:path>
              </a:pathLst>
            </a:custGeom>
            <a:solidFill>
              <a:srgbClr val="FFD26C"/>
            </a:solidFill>
            <a:ln w="550" cap="flat">
              <a:noFill/>
              <a:prstDash val="solid"/>
              <a:miter/>
            </a:ln>
          </p:spPr>
          <p:txBody>
            <a:bodyPr rtlCol="0" anchor="ctr"/>
            <a:lstStyle/>
            <a:p>
              <a:endParaRPr lang="fr-FR"/>
            </a:p>
          </p:txBody>
        </p:sp>
        <p:sp>
          <p:nvSpPr>
            <p:cNvPr id="4999" name="Forme libre 4998">
              <a:extLst>
                <a:ext uri="{FF2B5EF4-FFF2-40B4-BE49-F238E27FC236}">
                  <a16:creationId xmlns:a16="http://schemas.microsoft.com/office/drawing/2014/main" id="{507968CE-3F83-F363-45BD-B03F3945AAA9}"/>
                </a:ext>
              </a:extLst>
            </p:cNvPr>
            <p:cNvSpPr/>
            <p:nvPr/>
          </p:nvSpPr>
          <p:spPr>
            <a:xfrm>
              <a:off x="5181194" y="18270397"/>
              <a:ext cx="199221" cy="99460"/>
            </a:xfrm>
            <a:custGeom>
              <a:avLst/>
              <a:gdLst>
                <a:gd name="connsiteX0" fmla="*/ 16979 w 199221"/>
                <a:gd name="connsiteY0" fmla="*/ 18019 h 99460"/>
                <a:gd name="connsiteX1" fmla="*/ -2948 w 199221"/>
                <a:gd name="connsiteY1" fmla="*/ -1568 h 99460"/>
                <a:gd name="connsiteX2" fmla="*/ 2880 w 199221"/>
                <a:gd name="connsiteY2" fmla="*/ -15426 h 99460"/>
                <a:gd name="connsiteX3" fmla="*/ 31078 w 199221"/>
                <a:gd name="connsiteY3" fmla="*/ -15426 h 99460"/>
                <a:gd name="connsiteX4" fmla="*/ 33521 w 199221"/>
                <a:gd name="connsiteY4" fmla="*/ -12479 h 99460"/>
                <a:gd name="connsiteX5" fmla="*/ 36907 w 199221"/>
                <a:gd name="connsiteY5" fmla="*/ -1622 h 99460"/>
                <a:gd name="connsiteX6" fmla="*/ 16979 w 199221"/>
                <a:gd name="connsiteY6" fmla="*/ 18019 h 99460"/>
                <a:gd name="connsiteX7" fmla="*/ 16979 w 199221"/>
                <a:gd name="connsiteY7" fmla="*/ -12152 h 99460"/>
                <a:gd name="connsiteX8" fmla="*/ 7044 w 199221"/>
                <a:gd name="connsiteY8" fmla="*/ -5659 h 99460"/>
                <a:gd name="connsiteX9" fmla="*/ 12816 w 199221"/>
                <a:gd name="connsiteY9" fmla="*/ 8143 h 99460"/>
                <a:gd name="connsiteX10" fmla="*/ 14870 w 199221"/>
                <a:gd name="connsiteY10" fmla="*/ 8744 h 99460"/>
                <a:gd name="connsiteX11" fmla="*/ 27470 w 199221"/>
                <a:gd name="connsiteY11" fmla="*/ 451 h 99460"/>
                <a:gd name="connsiteX12" fmla="*/ 19033 w 199221"/>
                <a:gd name="connsiteY12" fmla="*/ -11934 h 99460"/>
                <a:gd name="connsiteX13" fmla="*/ 16979 w 199221"/>
                <a:gd name="connsiteY13" fmla="*/ -12152 h 99460"/>
                <a:gd name="connsiteX14" fmla="*/ 191829 w 199221"/>
                <a:gd name="connsiteY14" fmla="*/ 78306 h 99460"/>
                <a:gd name="connsiteX15" fmla="*/ 69157 w 199221"/>
                <a:gd name="connsiteY15" fmla="*/ 78306 h 99460"/>
                <a:gd name="connsiteX16" fmla="*/ 64716 w 199221"/>
                <a:gd name="connsiteY16" fmla="*/ 73613 h 99460"/>
                <a:gd name="connsiteX17" fmla="*/ 69157 w 199221"/>
                <a:gd name="connsiteY17" fmla="*/ 69248 h 99460"/>
                <a:gd name="connsiteX18" fmla="*/ 191829 w 199221"/>
                <a:gd name="connsiteY18" fmla="*/ 69248 h 99460"/>
                <a:gd name="connsiteX19" fmla="*/ 196269 w 199221"/>
                <a:gd name="connsiteY19" fmla="*/ 73941 h 99460"/>
                <a:gd name="connsiteX20" fmla="*/ 191829 w 199221"/>
                <a:gd name="connsiteY20" fmla="*/ 78306 h 99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221" h="99460">
                  <a:moveTo>
                    <a:pt x="16979" y="18019"/>
                  </a:moveTo>
                  <a:cubicBezTo>
                    <a:pt x="5989" y="18019"/>
                    <a:pt x="-2948" y="9234"/>
                    <a:pt x="-2948" y="-1568"/>
                  </a:cubicBezTo>
                  <a:cubicBezTo>
                    <a:pt x="-2948" y="-6751"/>
                    <a:pt x="-839" y="-11715"/>
                    <a:pt x="2880" y="-15426"/>
                  </a:cubicBezTo>
                  <a:cubicBezTo>
                    <a:pt x="10652" y="-23064"/>
                    <a:pt x="23307" y="-23064"/>
                    <a:pt x="31078" y="-15426"/>
                  </a:cubicBezTo>
                  <a:cubicBezTo>
                    <a:pt x="32022" y="-14499"/>
                    <a:pt x="32799" y="-13516"/>
                    <a:pt x="33521" y="-12479"/>
                  </a:cubicBezTo>
                  <a:cubicBezTo>
                    <a:pt x="35685" y="-9260"/>
                    <a:pt x="36907" y="-5496"/>
                    <a:pt x="36907" y="-1622"/>
                  </a:cubicBezTo>
                  <a:cubicBezTo>
                    <a:pt x="36907" y="9234"/>
                    <a:pt x="28025" y="17964"/>
                    <a:pt x="16979" y="18019"/>
                  </a:cubicBezTo>
                  <a:close/>
                  <a:moveTo>
                    <a:pt x="16979" y="-12152"/>
                  </a:moveTo>
                  <a:cubicBezTo>
                    <a:pt x="12650" y="-12152"/>
                    <a:pt x="8709" y="-9588"/>
                    <a:pt x="7044" y="-5659"/>
                  </a:cubicBezTo>
                  <a:cubicBezTo>
                    <a:pt x="4768" y="-258"/>
                    <a:pt x="7376" y="5906"/>
                    <a:pt x="12816" y="8143"/>
                  </a:cubicBezTo>
                  <a:cubicBezTo>
                    <a:pt x="13482" y="8416"/>
                    <a:pt x="14148" y="8634"/>
                    <a:pt x="14870" y="8744"/>
                  </a:cubicBezTo>
                  <a:cubicBezTo>
                    <a:pt x="20698" y="9890"/>
                    <a:pt x="26360" y="6179"/>
                    <a:pt x="27470" y="451"/>
                  </a:cubicBezTo>
                  <a:cubicBezTo>
                    <a:pt x="28636" y="-5278"/>
                    <a:pt x="24861" y="-10842"/>
                    <a:pt x="19033" y="-11934"/>
                  </a:cubicBezTo>
                  <a:cubicBezTo>
                    <a:pt x="18423" y="-12043"/>
                    <a:pt x="17701" y="-12152"/>
                    <a:pt x="16979" y="-12152"/>
                  </a:cubicBezTo>
                  <a:close/>
                  <a:moveTo>
                    <a:pt x="191829" y="78306"/>
                  </a:moveTo>
                  <a:lnTo>
                    <a:pt x="69157" y="78306"/>
                  </a:lnTo>
                  <a:cubicBezTo>
                    <a:pt x="66603" y="78196"/>
                    <a:pt x="64605" y="76124"/>
                    <a:pt x="64716" y="73613"/>
                  </a:cubicBezTo>
                  <a:cubicBezTo>
                    <a:pt x="64827" y="71268"/>
                    <a:pt x="66714" y="69358"/>
                    <a:pt x="69157" y="69248"/>
                  </a:cubicBezTo>
                  <a:lnTo>
                    <a:pt x="191829" y="69248"/>
                  </a:lnTo>
                  <a:cubicBezTo>
                    <a:pt x="194382" y="69358"/>
                    <a:pt x="196380" y="71431"/>
                    <a:pt x="196269" y="73941"/>
                  </a:cubicBezTo>
                  <a:cubicBezTo>
                    <a:pt x="196158" y="76287"/>
                    <a:pt x="194215" y="78196"/>
                    <a:pt x="191829" y="78306"/>
                  </a:cubicBezTo>
                  <a:close/>
                </a:path>
              </a:pathLst>
            </a:custGeom>
            <a:solidFill>
              <a:srgbClr val="191919"/>
            </a:solidFill>
            <a:ln w="550" cap="flat">
              <a:noFill/>
              <a:prstDash val="solid"/>
              <a:miter/>
            </a:ln>
          </p:spPr>
          <p:txBody>
            <a:bodyPr rtlCol="0" anchor="ctr"/>
            <a:lstStyle/>
            <a:p>
              <a:endParaRPr lang="fr-FR"/>
            </a:p>
          </p:txBody>
        </p:sp>
        <p:sp>
          <p:nvSpPr>
            <p:cNvPr id="5000" name="Forme libre 4999">
              <a:extLst>
                <a:ext uri="{FF2B5EF4-FFF2-40B4-BE49-F238E27FC236}">
                  <a16:creationId xmlns:a16="http://schemas.microsoft.com/office/drawing/2014/main" id="{94865823-F4D3-F00A-B056-E5EE528AFED2}"/>
                </a:ext>
              </a:extLst>
            </p:cNvPr>
            <p:cNvSpPr/>
            <p:nvPr/>
          </p:nvSpPr>
          <p:spPr>
            <a:xfrm>
              <a:off x="5185801" y="18350270"/>
              <a:ext cx="30640" cy="30115"/>
            </a:xfrm>
            <a:custGeom>
              <a:avLst/>
              <a:gdLst>
                <a:gd name="connsiteX0" fmla="*/ 12474 w 30640"/>
                <a:gd name="connsiteY0" fmla="*/ 8902 h 30115"/>
                <a:gd name="connsiteX1" fmla="*/ 27794 w 30640"/>
                <a:gd name="connsiteY1" fmla="*/ -6155 h 30115"/>
                <a:gd name="connsiteX2" fmla="*/ 12474 w 30640"/>
                <a:gd name="connsiteY2" fmla="*/ -21213 h 30115"/>
                <a:gd name="connsiteX3" fmla="*/ -2846 w 30640"/>
                <a:gd name="connsiteY3" fmla="*/ -6155 h 30115"/>
                <a:gd name="connsiteX4" fmla="*/ 12474 w 30640"/>
                <a:gd name="connsiteY4" fmla="*/ 8902 h 30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0" h="30115">
                  <a:moveTo>
                    <a:pt x="12474" y="8902"/>
                  </a:moveTo>
                  <a:cubicBezTo>
                    <a:pt x="20967" y="8902"/>
                    <a:pt x="27794" y="2137"/>
                    <a:pt x="27794" y="-6155"/>
                  </a:cubicBezTo>
                  <a:cubicBezTo>
                    <a:pt x="27794" y="-14448"/>
                    <a:pt x="20911" y="-21213"/>
                    <a:pt x="12474" y="-21213"/>
                  </a:cubicBezTo>
                  <a:cubicBezTo>
                    <a:pt x="3981" y="-21213"/>
                    <a:pt x="-2846" y="-14448"/>
                    <a:pt x="-2846" y="-6155"/>
                  </a:cubicBezTo>
                  <a:cubicBezTo>
                    <a:pt x="-2846" y="2137"/>
                    <a:pt x="4037" y="8902"/>
                    <a:pt x="12474" y="8902"/>
                  </a:cubicBezTo>
                  <a:close/>
                </a:path>
              </a:pathLst>
            </a:custGeom>
            <a:solidFill>
              <a:srgbClr val="FFD26C"/>
            </a:solidFill>
            <a:ln w="550" cap="flat">
              <a:noFill/>
              <a:prstDash val="solid"/>
              <a:miter/>
            </a:ln>
          </p:spPr>
          <p:txBody>
            <a:bodyPr rtlCol="0" anchor="ctr"/>
            <a:lstStyle/>
            <a:p>
              <a:endParaRPr lang="fr-FR"/>
            </a:p>
          </p:txBody>
        </p:sp>
        <p:sp>
          <p:nvSpPr>
            <p:cNvPr id="5001" name="Forme libre 5000">
              <a:extLst>
                <a:ext uri="{FF2B5EF4-FFF2-40B4-BE49-F238E27FC236}">
                  <a16:creationId xmlns:a16="http://schemas.microsoft.com/office/drawing/2014/main" id="{29A45F4B-47D5-1174-160B-78501F6B5CDE}"/>
                </a:ext>
              </a:extLst>
            </p:cNvPr>
            <p:cNvSpPr/>
            <p:nvPr/>
          </p:nvSpPr>
          <p:spPr>
            <a:xfrm>
              <a:off x="5181194" y="18345742"/>
              <a:ext cx="39854" cy="39173"/>
            </a:xfrm>
            <a:custGeom>
              <a:avLst/>
              <a:gdLst>
                <a:gd name="connsiteX0" fmla="*/ 17081 w 39854"/>
                <a:gd name="connsiteY0" fmla="*/ 17960 h 39173"/>
                <a:gd name="connsiteX1" fmla="*/ -2846 w 39854"/>
                <a:gd name="connsiteY1" fmla="*/ -1627 h 39173"/>
                <a:gd name="connsiteX2" fmla="*/ 2982 w 39854"/>
                <a:gd name="connsiteY2" fmla="*/ -15485 h 39173"/>
                <a:gd name="connsiteX3" fmla="*/ 31180 w 39854"/>
                <a:gd name="connsiteY3" fmla="*/ -15485 h 39173"/>
                <a:gd name="connsiteX4" fmla="*/ 33622 w 39854"/>
                <a:gd name="connsiteY4" fmla="*/ -12538 h 39173"/>
                <a:gd name="connsiteX5" fmla="*/ 37008 w 39854"/>
                <a:gd name="connsiteY5" fmla="*/ -1681 h 39173"/>
                <a:gd name="connsiteX6" fmla="*/ 17081 w 39854"/>
                <a:gd name="connsiteY6" fmla="*/ 17960 h 39173"/>
                <a:gd name="connsiteX7" fmla="*/ 17081 w 39854"/>
                <a:gd name="connsiteY7" fmla="*/ -12157 h 39173"/>
                <a:gd name="connsiteX8" fmla="*/ 7145 w 39854"/>
                <a:gd name="connsiteY8" fmla="*/ -5664 h 39173"/>
                <a:gd name="connsiteX9" fmla="*/ 12918 w 39854"/>
                <a:gd name="connsiteY9" fmla="*/ 8139 h 39173"/>
                <a:gd name="connsiteX10" fmla="*/ 14972 w 39854"/>
                <a:gd name="connsiteY10" fmla="*/ 8739 h 39173"/>
                <a:gd name="connsiteX11" fmla="*/ 27572 w 39854"/>
                <a:gd name="connsiteY11" fmla="*/ 447 h 39173"/>
                <a:gd name="connsiteX12" fmla="*/ 19135 w 39854"/>
                <a:gd name="connsiteY12" fmla="*/ -11938 h 39173"/>
                <a:gd name="connsiteX13" fmla="*/ 17081 w 39854"/>
                <a:gd name="connsiteY13" fmla="*/ -12157 h 39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854" h="39173">
                  <a:moveTo>
                    <a:pt x="17081" y="17960"/>
                  </a:moveTo>
                  <a:cubicBezTo>
                    <a:pt x="6090" y="17960"/>
                    <a:pt x="-2846" y="9176"/>
                    <a:pt x="-2846" y="-1627"/>
                  </a:cubicBezTo>
                  <a:cubicBezTo>
                    <a:pt x="-2846" y="-6810"/>
                    <a:pt x="-737" y="-11774"/>
                    <a:pt x="2982" y="-15485"/>
                  </a:cubicBezTo>
                  <a:cubicBezTo>
                    <a:pt x="10753" y="-23123"/>
                    <a:pt x="23409" y="-23123"/>
                    <a:pt x="31180" y="-15485"/>
                  </a:cubicBezTo>
                  <a:cubicBezTo>
                    <a:pt x="32124" y="-14557"/>
                    <a:pt x="32901" y="-13575"/>
                    <a:pt x="33622" y="-12538"/>
                  </a:cubicBezTo>
                  <a:cubicBezTo>
                    <a:pt x="35787" y="-9319"/>
                    <a:pt x="37008" y="-5554"/>
                    <a:pt x="37008" y="-1681"/>
                  </a:cubicBezTo>
                  <a:cubicBezTo>
                    <a:pt x="37008" y="9176"/>
                    <a:pt x="28127" y="17960"/>
                    <a:pt x="17081" y="17960"/>
                  </a:cubicBezTo>
                  <a:close/>
                  <a:moveTo>
                    <a:pt x="17081" y="-12157"/>
                  </a:moveTo>
                  <a:cubicBezTo>
                    <a:pt x="12751" y="-12157"/>
                    <a:pt x="8810" y="-9592"/>
                    <a:pt x="7145" y="-5664"/>
                  </a:cubicBezTo>
                  <a:cubicBezTo>
                    <a:pt x="4869" y="-263"/>
                    <a:pt x="7478" y="5903"/>
                    <a:pt x="12918" y="8139"/>
                  </a:cubicBezTo>
                  <a:cubicBezTo>
                    <a:pt x="13584" y="8412"/>
                    <a:pt x="14250" y="8631"/>
                    <a:pt x="14972" y="8739"/>
                  </a:cubicBezTo>
                  <a:cubicBezTo>
                    <a:pt x="20800" y="9885"/>
                    <a:pt x="26462" y="6176"/>
                    <a:pt x="27572" y="447"/>
                  </a:cubicBezTo>
                  <a:cubicBezTo>
                    <a:pt x="28682" y="-5282"/>
                    <a:pt x="24963" y="-10847"/>
                    <a:pt x="19135" y="-11938"/>
                  </a:cubicBezTo>
                  <a:cubicBezTo>
                    <a:pt x="18524" y="-12101"/>
                    <a:pt x="17803" y="-12157"/>
                    <a:pt x="17081" y="-12157"/>
                  </a:cubicBezTo>
                  <a:close/>
                </a:path>
              </a:pathLst>
            </a:custGeom>
            <a:solidFill>
              <a:srgbClr val="191919"/>
            </a:solidFill>
            <a:ln w="550" cap="flat">
              <a:noFill/>
              <a:prstDash val="solid"/>
              <a:miter/>
            </a:ln>
          </p:spPr>
          <p:txBody>
            <a:bodyPr rtlCol="0" anchor="ctr"/>
            <a:lstStyle/>
            <a:p>
              <a:endParaRPr lang="fr-FR"/>
            </a:p>
          </p:txBody>
        </p:sp>
      </p:grpSp>
      <p:grpSp>
        <p:nvGrpSpPr>
          <p:cNvPr id="5004" name="Graphique 2">
            <a:extLst>
              <a:ext uri="{FF2B5EF4-FFF2-40B4-BE49-F238E27FC236}">
                <a16:creationId xmlns:a16="http://schemas.microsoft.com/office/drawing/2014/main" id="{D4C89526-ACB7-D61B-E4C3-81D407606C34}"/>
              </a:ext>
            </a:extLst>
          </p:cNvPr>
          <p:cNvGrpSpPr/>
          <p:nvPr userDrawn="1"/>
        </p:nvGrpSpPr>
        <p:grpSpPr>
          <a:xfrm>
            <a:off x="1081554" y="7949675"/>
            <a:ext cx="407876" cy="447231"/>
            <a:chOff x="1391241" y="19857489"/>
            <a:chExt cx="407876" cy="447231"/>
          </a:xfrm>
        </p:grpSpPr>
        <p:sp>
          <p:nvSpPr>
            <p:cNvPr id="5005" name="Forme libre 5004">
              <a:extLst>
                <a:ext uri="{FF2B5EF4-FFF2-40B4-BE49-F238E27FC236}">
                  <a16:creationId xmlns:a16="http://schemas.microsoft.com/office/drawing/2014/main" id="{28C4A56D-93BC-1AD0-14AF-E45AFDA8F25D}"/>
                </a:ext>
              </a:extLst>
            </p:cNvPr>
            <p:cNvSpPr/>
            <p:nvPr/>
          </p:nvSpPr>
          <p:spPr>
            <a:xfrm>
              <a:off x="1393640" y="19859950"/>
              <a:ext cx="402336" cy="398429"/>
            </a:xfrm>
            <a:custGeom>
              <a:avLst/>
              <a:gdLst>
                <a:gd name="connsiteX0" fmla="*/ 202237 w 402336"/>
                <a:gd name="connsiteY0" fmla="*/ -20235 h 398429"/>
                <a:gd name="connsiteX1" fmla="*/ 736 w 402336"/>
                <a:gd name="connsiteY1" fmla="*/ 179995 h 398429"/>
                <a:gd name="connsiteX2" fmla="*/ 77959 w 402336"/>
                <a:gd name="connsiteY2" fmla="*/ 337587 h 398429"/>
                <a:gd name="connsiteX3" fmla="*/ 201636 w 402336"/>
                <a:gd name="connsiteY3" fmla="*/ 179398 h 398429"/>
                <a:gd name="connsiteX4" fmla="*/ 229701 w 402336"/>
                <a:gd name="connsiteY4" fmla="*/ 378195 h 398429"/>
                <a:gd name="connsiteX5" fmla="*/ 402596 w 402336"/>
                <a:gd name="connsiteY5" fmla="*/ 166260 h 398429"/>
                <a:gd name="connsiteX6" fmla="*/ 202237 w 402336"/>
                <a:gd name="connsiteY6" fmla="*/ -20235 h 39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336" h="398429">
                  <a:moveTo>
                    <a:pt x="202237" y="-20235"/>
                  </a:moveTo>
                  <a:cubicBezTo>
                    <a:pt x="90940" y="-20235"/>
                    <a:pt x="736" y="69401"/>
                    <a:pt x="736" y="179995"/>
                  </a:cubicBezTo>
                  <a:cubicBezTo>
                    <a:pt x="736" y="241563"/>
                    <a:pt x="29221" y="299667"/>
                    <a:pt x="77959" y="337587"/>
                  </a:cubicBezTo>
                  <a:lnTo>
                    <a:pt x="201636" y="179398"/>
                  </a:lnTo>
                  <a:lnTo>
                    <a:pt x="229701" y="378195"/>
                  </a:lnTo>
                  <a:cubicBezTo>
                    <a:pt x="334327" y="363505"/>
                    <a:pt x="409808" y="271003"/>
                    <a:pt x="402596" y="166260"/>
                  </a:cubicBezTo>
                  <a:cubicBezTo>
                    <a:pt x="395385" y="61517"/>
                    <a:pt x="307885" y="-19936"/>
                    <a:pt x="202237" y="-20235"/>
                  </a:cubicBezTo>
                  <a:close/>
                </a:path>
              </a:pathLst>
            </a:custGeom>
            <a:solidFill>
              <a:srgbClr val="FFFFFF"/>
            </a:solidFill>
            <a:ln w="599" cap="flat">
              <a:noFill/>
              <a:prstDash val="solid"/>
              <a:miter/>
            </a:ln>
          </p:spPr>
          <p:txBody>
            <a:bodyPr rtlCol="0" anchor="ctr"/>
            <a:lstStyle/>
            <a:p>
              <a:endParaRPr lang="fr-FR"/>
            </a:p>
          </p:txBody>
        </p:sp>
        <p:grpSp>
          <p:nvGrpSpPr>
            <p:cNvPr id="5006" name="Graphique 2">
              <a:extLst>
                <a:ext uri="{FF2B5EF4-FFF2-40B4-BE49-F238E27FC236}">
                  <a16:creationId xmlns:a16="http://schemas.microsoft.com/office/drawing/2014/main" id="{B71E187F-658A-479B-EECA-973AF96438F5}"/>
                </a:ext>
              </a:extLst>
            </p:cNvPr>
            <p:cNvGrpSpPr/>
            <p:nvPr/>
          </p:nvGrpSpPr>
          <p:grpSpPr>
            <a:xfrm>
              <a:off x="1391241" y="19857489"/>
              <a:ext cx="407876" cy="403397"/>
              <a:chOff x="1391241" y="19857489"/>
              <a:chExt cx="407876" cy="403397"/>
            </a:xfrm>
            <a:solidFill>
              <a:srgbClr val="191919"/>
            </a:solidFill>
          </p:grpSpPr>
          <p:sp>
            <p:nvSpPr>
              <p:cNvPr id="5011" name="Forme libre 5010">
                <a:extLst>
                  <a:ext uri="{FF2B5EF4-FFF2-40B4-BE49-F238E27FC236}">
                    <a16:creationId xmlns:a16="http://schemas.microsoft.com/office/drawing/2014/main" id="{9AB26CBB-8EC7-E5E0-01C3-6A12A7047D0C}"/>
                  </a:ext>
                </a:extLst>
              </p:cNvPr>
              <p:cNvSpPr/>
              <p:nvPr/>
            </p:nvSpPr>
            <p:spPr>
              <a:xfrm>
                <a:off x="1391241" y="19857489"/>
                <a:ext cx="407876" cy="403397"/>
              </a:xfrm>
              <a:custGeom>
                <a:avLst/>
                <a:gdLst>
                  <a:gd name="connsiteX0" fmla="*/ 232159 w 407876"/>
                  <a:gd name="connsiteY0" fmla="*/ 383163 h 403397"/>
                  <a:gd name="connsiteX1" fmla="*/ 229695 w 407876"/>
                  <a:gd name="connsiteY1" fmla="*/ 381073 h 403397"/>
                  <a:gd name="connsiteX2" fmla="*/ 202471 w 407876"/>
                  <a:gd name="connsiteY2" fmla="*/ 187890 h 403397"/>
                  <a:gd name="connsiteX3" fmla="*/ 82340 w 407876"/>
                  <a:gd name="connsiteY3" fmla="*/ 341541 h 403397"/>
                  <a:gd name="connsiteX4" fmla="*/ 78914 w 407876"/>
                  <a:gd name="connsiteY4" fmla="*/ 341959 h 403397"/>
                  <a:gd name="connsiteX5" fmla="*/ 22304 w 407876"/>
                  <a:gd name="connsiteY5" fmla="*/ 91746 h 403397"/>
                  <a:gd name="connsiteX6" fmla="*/ 295920 w 407876"/>
                  <a:gd name="connsiteY6" fmla="*/ 1216 h 403397"/>
                  <a:gd name="connsiteX7" fmla="*/ 387025 w 407876"/>
                  <a:gd name="connsiteY7" fmla="*/ 273106 h 403397"/>
                  <a:gd name="connsiteX8" fmla="*/ 232639 w 407876"/>
                  <a:gd name="connsiteY8" fmla="*/ 383103 h 403397"/>
                  <a:gd name="connsiteX9" fmla="*/ 232159 w 407876"/>
                  <a:gd name="connsiteY9" fmla="*/ 383103 h 403397"/>
                  <a:gd name="connsiteX10" fmla="*/ 204034 w 407876"/>
                  <a:gd name="connsiteY10" fmla="*/ 179529 h 403397"/>
                  <a:gd name="connsiteX11" fmla="*/ 204695 w 407876"/>
                  <a:gd name="connsiteY11" fmla="*/ 179529 h 403397"/>
                  <a:gd name="connsiteX12" fmla="*/ 206498 w 407876"/>
                  <a:gd name="connsiteY12" fmla="*/ 181560 h 403397"/>
                  <a:gd name="connsiteX13" fmla="*/ 234262 w 407876"/>
                  <a:gd name="connsiteY13" fmla="*/ 377968 h 403397"/>
                  <a:gd name="connsiteX14" fmla="*/ 403371 w 407876"/>
                  <a:gd name="connsiteY14" fmla="*/ 193683 h 403397"/>
                  <a:gd name="connsiteX15" fmla="*/ 256557 w 407876"/>
                  <a:gd name="connsiteY15" fmla="*/ -8578 h 403397"/>
                  <a:gd name="connsiteX16" fmla="*/ 12508 w 407876"/>
                  <a:gd name="connsiteY16" fmla="*/ 130860 h 403397"/>
                  <a:gd name="connsiteX17" fmla="*/ 79996 w 407876"/>
                  <a:gd name="connsiteY17" fmla="*/ 336584 h 403397"/>
                  <a:gd name="connsiteX18" fmla="*/ 202171 w 407876"/>
                  <a:gd name="connsiteY18" fmla="*/ 180425 h 403397"/>
                  <a:gd name="connsiteX19" fmla="*/ 204094 w 407876"/>
                  <a:gd name="connsiteY19" fmla="*/ 179470 h 403397"/>
                  <a:gd name="connsiteX20" fmla="*/ 204034 w 407876"/>
                  <a:gd name="connsiteY20" fmla="*/ 179529 h 403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7876" h="403397">
                    <a:moveTo>
                      <a:pt x="232159" y="383163"/>
                    </a:moveTo>
                    <a:cubicBezTo>
                      <a:pt x="230957" y="383163"/>
                      <a:pt x="229875" y="382267"/>
                      <a:pt x="229695" y="381073"/>
                    </a:cubicBezTo>
                    <a:lnTo>
                      <a:pt x="202471" y="187890"/>
                    </a:lnTo>
                    <a:lnTo>
                      <a:pt x="82340" y="341541"/>
                    </a:lnTo>
                    <a:cubicBezTo>
                      <a:pt x="81498" y="342615"/>
                      <a:pt x="79996" y="342795"/>
                      <a:pt x="78914" y="341959"/>
                    </a:cubicBezTo>
                    <a:cubicBezTo>
                      <a:pt x="2593" y="282541"/>
                      <a:pt x="-21085" y="177918"/>
                      <a:pt x="22304" y="91746"/>
                    </a:cubicBezTo>
                    <a:cubicBezTo>
                      <a:pt x="72724" y="-8339"/>
                      <a:pt x="195200" y="-48827"/>
                      <a:pt x="295920" y="1216"/>
                    </a:cubicBezTo>
                    <a:cubicBezTo>
                      <a:pt x="396641" y="51259"/>
                      <a:pt x="437386" y="173020"/>
                      <a:pt x="387025" y="273106"/>
                    </a:cubicBezTo>
                    <a:cubicBezTo>
                      <a:pt x="356917" y="332823"/>
                      <a:pt x="299165" y="373966"/>
                      <a:pt x="232639" y="383103"/>
                    </a:cubicBezTo>
                    <a:lnTo>
                      <a:pt x="232159" y="383103"/>
                    </a:lnTo>
                    <a:close/>
                    <a:moveTo>
                      <a:pt x="204034" y="179529"/>
                    </a:moveTo>
                    <a:cubicBezTo>
                      <a:pt x="204214" y="179529"/>
                      <a:pt x="204454" y="179529"/>
                      <a:pt x="204695" y="179529"/>
                    </a:cubicBezTo>
                    <a:cubicBezTo>
                      <a:pt x="205656" y="179769"/>
                      <a:pt x="206317" y="180605"/>
                      <a:pt x="206498" y="181560"/>
                    </a:cubicBezTo>
                    <a:lnTo>
                      <a:pt x="234262" y="377968"/>
                    </a:lnTo>
                    <a:cubicBezTo>
                      <a:pt x="327410" y="364054"/>
                      <a:pt x="397963" y="287139"/>
                      <a:pt x="403371" y="193683"/>
                    </a:cubicBezTo>
                    <a:cubicBezTo>
                      <a:pt x="408720" y="100227"/>
                      <a:pt x="347482" y="15847"/>
                      <a:pt x="256557" y="-8578"/>
                    </a:cubicBezTo>
                    <a:cubicBezTo>
                      <a:pt x="150428" y="-37062"/>
                      <a:pt x="41174" y="25401"/>
                      <a:pt x="12508" y="130860"/>
                    </a:cubicBezTo>
                    <a:cubicBezTo>
                      <a:pt x="-8104" y="206701"/>
                      <a:pt x="18398" y="287438"/>
                      <a:pt x="79996" y="336584"/>
                    </a:cubicBezTo>
                    <a:lnTo>
                      <a:pt x="202171" y="180425"/>
                    </a:lnTo>
                    <a:cubicBezTo>
                      <a:pt x="202651" y="179828"/>
                      <a:pt x="203373" y="179470"/>
                      <a:pt x="204094" y="179470"/>
                    </a:cubicBezTo>
                    <a:lnTo>
                      <a:pt x="204034" y="179529"/>
                    </a:lnTo>
                    <a:close/>
                  </a:path>
                </a:pathLst>
              </a:custGeom>
              <a:solidFill>
                <a:srgbClr val="191919"/>
              </a:solidFill>
              <a:ln w="599" cap="flat">
                <a:noFill/>
                <a:prstDash val="solid"/>
                <a:miter/>
              </a:ln>
            </p:spPr>
            <p:txBody>
              <a:bodyPr rtlCol="0" anchor="ctr"/>
              <a:lstStyle/>
              <a:p>
                <a:endParaRPr lang="fr-FR"/>
              </a:p>
            </p:txBody>
          </p:sp>
          <p:sp>
            <p:nvSpPr>
              <p:cNvPr id="5012" name="Forme libre 5011">
                <a:extLst>
                  <a:ext uri="{FF2B5EF4-FFF2-40B4-BE49-F238E27FC236}">
                    <a16:creationId xmlns:a16="http://schemas.microsoft.com/office/drawing/2014/main" id="{FCC51A92-1656-7122-2533-00115D3FE982}"/>
                  </a:ext>
                </a:extLst>
              </p:cNvPr>
              <p:cNvSpPr/>
              <p:nvPr/>
            </p:nvSpPr>
            <p:spPr>
              <a:xfrm>
                <a:off x="1503855" y="19859950"/>
                <a:ext cx="90924" cy="199990"/>
              </a:xfrm>
              <a:custGeom>
                <a:avLst/>
                <a:gdLst>
                  <a:gd name="connsiteX0" fmla="*/ 91713 w 90924"/>
                  <a:gd name="connsiteY0" fmla="*/ 179870 h 199990"/>
                  <a:gd name="connsiteX1" fmla="*/ 91713 w 90924"/>
                  <a:gd name="connsiteY1" fmla="*/ -20121 h 199990"/>
                  <a:gd name="connsiteX2" fmla="*/ 788 w 90924"/>
                  <a:gd name="connsiteY2" fmla="*/ 1557 h 199990"/>
                  <a:gd name="connsiteX3" fmla="*/ 91713 w 90924"/>
                  <a:gd name="connsiteY3" fmla="*/ 179870 h 199990"/>
                </a:gdLst>
                <a:ahLst/>
                <a:cxnLst>
                  <a:cxn ang="0">
                    <a:pos x="connsiteX0" y="connsiteY0"/>
                  </a:cxn>
                  <a:cxn ang="0">
                    <a:pos x="connsiteX1" y="connsiteY1"/>
                  </a:cxn>
                  <a:cxn ang="0">
                    <a:pos x="connsiteX2" y="connsiteY2"/>
                  </a:cxn>
                  <a:cxn ang="0">
                    <a:pos x="connsiteX3" y="connsiteY3"/>
                  </a:cxn>
                </a:cxnLst>
                <a:rect l="l" t="t" r="r" b="b"/>
                <a:pathLst>
                  <a:path w="90924" h="199990">
                    <a:moveTo>
                      <a:pt x="91713" y="179870"/>
                    </a:moveTo>
                    <a:lnTo>
                      <a:pt x="91713" y="-20121"/>
                    </a:lnTo>
                    <a:cubicBezTo>
                      <a:pt x="60102" y="-20121"/>
                      <a:pt x="28973" y="-12656"/>
                      <a:pt x="788" y="1557"/>
                    </a:cubicBezTo>
                    <a:lnTo>
                      <a:pt x="91713" y="179870"/>
                    </a:lnTo>
                    <a:close/>
                  </a:path>
                </a:pathLst>
              </a:custGeom>
              <a:solidFill>
                <a:srgbClr val="191919"/>
              </a:solidFill>
              <a:ln w="599" cap="flat">
                <a:noFill/>
                <a:prstDash val="solid"/>
                <a:miter/>
              </a:ln>
            </p:spPr>
            <p:txBody>
              <a:bodyPr rtlCol="0" anchor="ctr"/>
              <a:lstStyle/>
              <a:p>
                <a:endParaRPr lang="fr-FR"/>
              </a:p>
            </p:txBody>
          </p:sp>
          <p:sp>
            <p:nvSpPr>
              <p:cNvPr id="5013" name="Forme libre 5012">
                <a:extLst>
                  <a:ext uri="{FF2B5EF4-FFF2-40B4-BE49-F238E27FC236}">
                    <a16:creationId xmlns:a16="http://schemas.microsoft.com/office/drawing/2014/main" id="{A277ADEE-9535-D03B-56E7-F495897BEA70}"/>
                  </a:ext>
                </a:extLst>
              </p:cNvPr>
              <p:cNvSpPr/>
              <p:nvPr/>
            </p:nvSpPr>
            <p:spPr>
              <a:xfrm>
                <a:off x="1501373" y="19857561"/>
                <a:ext cx="297612" cy="400101"/>
              </a:xfrm>
              <a:custGeom>
                <a:avLst/>
                <a:gdLst>
                  <a:gd name="connsiteX0" fmla="*/ 94080 w 297612"/>
                  <a:gd name="connsiteY0" fmla="*/ 184595 h 400101"/>
                  <a:gd name="connsiteX1" fmla="*/ 91856 w 297612"/>
                  <a:gd name="connsiteY1" fmla="*/ 183282 h 400101"/>
                  <a:gd name="connsiteX2" fmla="*/ 932 w 297612"/>
                  <a:gd name="connsiteY2" fmla="*/ 4968 h 400101"/>
                  <a:gd name="connsiteX3" fmla="*/ 2013 w 297612"/>
                  <a:gd name="connsiteY3" fmla="*/ 1684 h 400101"/>
                  <a:gd name="connsiteX4" fmla="*/ 2013 w 297612"/>
                  <a:gd name="connsiteY4" fmla="*/ 1684 h 400101"/>
                  <a:gd name="connsiteX5" fmla="*/ 94020 w 297612"/>
                  <a:gd name="connsiteY5" fmla="*/ -20233 h 400101"/>
                  <a:gd name="connsiteX6" fmla="*/ 96243 w 297612"/>
                  <a:gd name="connsiteY6" fmla="*/ -18740 h 400101"/>
                  <a:gd name="connsiteX7" fmla="*/ 96424 w 297612"/>
                  <a:gd name="connsiteY7" fmla="*/ -17783 h 400101"/>
                  <a:gd name="connsiteX8" fmla="*/ 96424 w 297612"/>
                  <a:gd name="connsiteY8" fmla="*/ 182206 h 400101"/>
                  <a:gd name="connsiteX9" fmla="*/ 94561 w 297612"/>
                  <a:gd name="connsiteY9" fmla="*/ 184656 h 400101"/>
                  <a:gd name="connsiteX10" fmla="*/ 94080 w 297612"/>
                  <a:gd name="connsiteY10" fmla="*/ 184656 h 400101"/>
                  <a:gd name="connsiteX11" fmla="*/ 6400 w 297612"/>
                  <a:gd name="connsiteY11" fmla="*/ 4909 h 400101"/>
                  <a:gd name="connsiteX12" fmla="*/ 91616 w 297612"/>
                  <a:gd name="connsiteY12" fmla="*/ 171995 h 400101"/>
                  <a:gd name="connsiteX13" fmla="*/ 91616 w 297612"/>
                  <a:gd name="connsiteY13" fmla="*/ -15455 h 400101"/>
                  <a:gd name="connsiteX14" fmla="*/ 6400 w 297612"/>
                  <a:gd name="connsiteY14" fmla="*/ 4909 h 400101"/>
                  <a:gd name="connsiteX15" fmla="*/ 175510 w 297612"/>
                  <a:gd name="connsiteY15" fmla="*/ 367626 h 400101"/>
                  <a:gd name="connsiteX16" fmla="*/ 173046 w 297612"/>
                  <a:gd name="connsiteY16" fmla="*/ 365178 h 400101"/>
                  <a:gd name="connsiteX17" fmla="*/ 173767 w 297612"/>
                  <a:gd name="connsiteY17" fmla="*/ 363446 h 400101"/>
                  <a:gd name="connsiteX18" fmla="*/ 276230 w 297612"/>
                  <a:gd name="connsiteY18" fmla="*/ 261629 h 400101"/>
                  <a:gd name="connsiteX19" fmla="*/ 277973 w 297612"/>
                  <a:gd name="connsiteY19" fmla="*/ 260794 h 400101"/>
                  <a:gd name="connsiteX20" fmla="*/ 279776 w 297612"/>
                  <a:gd name="connsiteY20" fmla="*/ 261510 h 400101"/>
                  <a:gd name="connsiteX21" fmla="*/ 280317 w 297612"/>
                  <a:gd name="connsiteY21" fmla="*/ 262347 h 400101"/>
                  <a:gd name="connsiteX22" fmla="*/ 280257 w 297612"/>
                  <a:gd name="connsiteY22" fmla="*/ 264257 h 400101"/>
                  <a:gd name="connsiteX23" fmla="*/ 279656 w 297612"/>
                  <a:gd name="connsiteY23" fmla="*/ 265034 h 400101"/>
                  <a:gd name="connsiteX24" fmla="*/ 177192 w 297612"/>
                  <a:gd name="connsiteY24" fmla="*/ 366851 h 400101"/>
                  <a:gd name="connsiteX25" fmla="*/ 175510 w 297612"/>
                  <a:gd name="connsiteY25" fmla="*/ 367626 h 400101"/>
                  <a:gd name="connsiteX26" fmla="*/ 136087 w 297612"/>
                  <a:gd name="connsiteY26" fmla="*/ 379868 h 400101"/>
                  <a:gd name="connsiteX27" fmla="*/ 133623 w 297612"/>
                  <a:gd name="connsiteY27" fmla="*/ 377480 h 400101"/>
                  <a:gd name="connsiteX28" fmla="*/ 134344 w 297612"/>
                  <a:gd name="connsiteY28" fmla="*/ 375749 h 400101"/>
                  <a:gd name="connsiteX29" fmla="*/ 290112 w 297612"/>
                  <a:gd name="connsiteY29" fmla="*/ 220963 h 400101"/>
                  <a:gd name="connsiteX30" fmla="*/ 293538 w 297612"/>
                  <a:gd name="connsiteY30" fmla="*/ 220963 h 400101"/>
                  <a:gd name="connsiteX31" fmla="*/ 293538 w 297612"/>
                  <a:gd name="connsiteY31" fmla="*/ 224367 h 400101"/>
                  <a:gd name="connsiteX32" fmla="*/ 137770 w 297612"/>
                  <a:gd name="connsiteY32" fmla="*/ 379152 h 400101"/>
                  <a:gd name="connsiteX33" fmla="*/ 136087 w 297612"/>
                  <a:gd name="connsiteY33" fmla="*/ 379868 h 400101"/>
                  <a:gd name="connsiteX34" fmla="*/ 120642 w 297612"/>
                  <a:gd name="connsiteY34" fmla="*/ 368223 h 400101"/>
                  <a:gd name="connsiteX35" fmla="*/ 118900 w 297612"/>
                  <a:gd name="connsiteY35" fmla="*/ 367507 h 400101"/>
                  <a:gd name="connsiteX36" fmla="*/ 118900 w 297612"/>
                  <a:gd name="connsiteY36" fmla="*/ 364104 h 400101"/>
                  <a:gd name="connsiteX37" fmla="*/ 294139 w 297612"/>
                  <a:gd name="connsiteY37" fmla="*/ 189970 h 400101"/>
                  <a:gd name="connsiteX38" fmla="*/ 297564 w 297612"/>
                  <a:gd name="connsiteY38" fmla="*/ 189970 h 400101"/>
                  <a:gd name="connsiteX39" fmla="*/ 297564 w 297612"/>
                  <a:gd name="connsiteY39" fmla="*/ 193374 h 400101"/>
                  <a:gd name="connsiteX40" fmla="*/ 122265 w 297612"/>
                  <a:gd name="connsiteY40" fmla="*/ 367507 h 400101"/>
                  <a:gd name="connsiteX41" fmla="*/ 120642 w 297612"/>
                  <a:gd name="connsiteY41" fmla="*/ 368223 h 400101"/>
                  <a:gd name="connsiteX42" fmla="*/ 120642 w 297612"/>
                  <a:gd name="connsiteY42" fmla="*/ 368223 h 400101"/>
                  <a:gd name="connsiteX43" fmla="*/ 117517 w 297612"/>
                  <a:gd name="connsiteY43" fmla="*/ 344337 h 400101"/>
                  <a:gd name="connsiteX44" fmla="*/ 115113 w 297612"/>
                  <a:gd name="connsiteY44" fmla="*/ 341889 h 400101"/>
                  <a:gd name="connsiteX45" fmla="*/ 115835 w 297612"/>
                  <a:gd name="connsiteY45" fmla="*/ 340157 h 400101"/>
                  <a:gd name="connsiteX46" fmla="*/ 285365 w 297612"/>
                  <a:gd name="connsiteY46" fmla="*/ 171697 h 400101"/>
                  <a:gd name="connsiteX47" fmla="*/ 288790 w 297612"/>
                  <a:gd name="connsiteY47" fmla="*/ 171697 h 400101"/>
                  <a:gd name="connsiteX48" fmla="*/ 288790 w 297612"/>
                  <a:gd name="connsiteY48" fmla="*/ 175101 h 400101"/>
                  <a:gd name="connsiteX49" fmla="*/ 119260 w 297612"/>
                  <a:gd name="connsiteY49" fmla="*/ 343561 h 400101"/>
                  <a:gd name="connsiteX50" fmla="*/ 117517 w 297612"/>
                  <a:gd name="connsiteY50" fmla="*/ 344337 h 400101"/>
                  <a:gd name="connsiteX51" fmla="*/ 114032 w 297612"/>
                  <a:gd name="connsiteY51" fmla="*/ 320809 h 400101"/>
                  <a:gd name="connsiteX52" fmla="*/ 111808 w 297612"/>
                  <a:gd name="connsiteY52" fmla="*/ 319317 h 400101"/>
                  <a:gd name="connsiteX53" fmla="*/ 112349 w 297612"/>
                  <a:gd name="connsiteY53" fmla="*/ 316689 h 400101"/>
                  <a:gd name="connsiteX54" fmla="*/ 279115 w 297612"/>
                  <a:gd name="connsiteY54" fmla="*/ 150975 h 400101"/>
                  <a:gd name="connsiteX55" fmla="*/ 282540 w 297612"/>
                  <a:gd name="connsiteY55" fmla="*/ 150497 h 400101"/>
                  <a:gd name="connsiteX56" fmla="*/ 283382 w 297612"/>
                  <a:gd name="connsiteY56" fmla="*/ 151573 h 400101"/>
                  <a:gd name="connsiteX57" fmla="*/ 282600 w 297612"/>
                  <a:gd name="connsiteY57" fmla="*/ 154379 h 400101"/>
                  <a:gd name="connsiteX58" fmla="*/ 115835 w 297612"/>
                  <a:gd name="connsiteY58" fmla="*/ 320212 h 400101"/>
                  <a:gd name="connsiteX59" fmla="*/ 114032 w 297612"/>
                  <a:gd name="connsiteY59" fmla="*/ 320809 h 400101"/>
                  <a:gd name="connsiteX60" fmla="*/ 114032 w 297612"/>
                  <a:gd name="connsiteY60" fmla="*/ 320809 h 400101"/>
                  <a:gd name="connsiteX61" fmla="*/ 110726 w 297612"/>
                  <a:gd name="connsiteY61" fmla="*/ 297101 h 400101"/>
                  <a:gd name="connsiteX62" fmla="*/ 108984 w 297612"/>
                  <a:gd name="connsiteY62" fmla="*/ 296385 h 400101"/>
                  <a:gd name="connsiteX63" fmla="*/ 108984 w 297612"/>
                  <a:gd name="connsiteY63" fmla="*/ 292981 h 400101"/>
                  <a:gd name="connsiteX64" fmla="*/ 277913 w 297612"/>
                  <a:gd name="connsiteY64" fmla="*/ 125238 h 400101"/>
                  <a:gd name="connsiteX65" fmla="*/ 279656 w 297612"/>
                  <a:gd name="connsiteY65" fmla="*/ 124401 h 400101"/>
                  <a:gd name="connsiteX66" fmla="*/ 282180 w 297612"/>
                  <a:gd name="connsiteY66" fmla="*/ 126731 h 400101"/>
                  <a:gd name="connsiteX67" fmla="*/ 281338 w 297612"/>
                  <a:gd name="connsiteY67" fmla="*/ 128641 h 400101"/>
                  <a:gd name="connsiteX68" fmla="*/ 112529 w 297612"/>
                  <a:gd name="connsiteY68" fmla="*/ 296385 h 400101"/>
                  <a:gd name="connsiteX69" fmla="*/ 110726 w 297612"/>
                  <a:gd name="connsiteY69" fmla="*/ 297101 h 400101"/>
                  <a:gd name="connsiteX70" fmla="*/ 107842 w 297612"/>
                  <a:gd name="connsiteY70" fmla="*/ 273096 h 400101"/>
                  <a:gd name="connsiteX71" fmla="*/ 106099 w 297612"/>
                  <a:gd name="connsiteY71" fmla="*/ 272378 h 400101"/>
                  <a:gd name="connsiteX72" fmla="*/ 106099 w 297612"/>
                  <a:gd name="connsiteY72" fmla="*/ 268975 h 400101"/>
                  <a:gd name="connsiteX73" fmla="*/ 266555 w 297612"/>
                  <a:gd name="connsiteY73" fmla="*/ 109472 h 400101"/>
                  <a:gd name="connsiteX74" fmla="*/ 269980 w 297612"/>
                  <a:gd name="connsiteY74" fmla="*/ 109472 h 400101"/>
                  <a:gd name="connsiteX75" fmla="*/ 269980 w 297612"/>
                  <a:gd name="connsiteY75" fmla="*/ 112876 h 400101"/>
                  <a:gd name="connsiteX76" fmla="*/ 109525 w 297612"/>
                  <a:gd name="connsiteY76" fmla="*/ 272319 h 400101"/>
                  <a:gd name="connsiteX77" fmla="*/ 107842 w 297612"/>
                  <a:gd name="connsiteY77" fmla="*/ 273096 h 400101"/>
                  <a:gd name="connsiteX78" fmla="*/ 104356 w 297612"/>
                  <a:gd name="connsiteY78" fmla="*/ 249508 h 400101"/>
                  <a:gd name="connsiteX79" fmla="*/ 101892 w 297612"/>
                  <a:gd name="connsiteY79" fmla="*/ 247119 h 400101"/>
                  <a:gd name="connsiteX80" fmla="*/ 101892 w 297612"/>
                  <a:gd name="connsiteY80" fmla="*/ 247060 h 400101"/>
                  <a:gd name="connsiteX81" fmla="*/ 102614 w 297612"/>
                  <a:gd name="connsiteY81" fmla="*/ 245328 h 400101"/>
                  <a:gd name="connsiteX82" fmla="*/ 255197 w 297612"/>
                  <a:gd name="connsiteY82" fmla="*/ 93647 h 400101"/>
                  <a:gd name="connsiteX83" fmla="*/ 258682 w 297612"/>
                  <a:gd name="connsiteY83" fmla="*/ 93647 h 400101"/>
                  <a:gd name="connsiteX84" fmla="*/ 258682 w 297612"/>
                  <a:gd name="connsiteY84" fmla="*/ 97110 h 400101"/>
                  <a:gd name="connsiteX85" fmla="*/ 106099 w 297612"/>
                  <a:gd name="connsiteY85" fmla="*/ 248851 h 400101"/>
                  <a:gd name="connsiteX86" fmla="*/ 104356 w 297612"/>
                  <a:gd name="connsiteY86" fmla="*/ 249508 h 400101"/>
                  <a:gd name="connsiteX87" fmla="*/ 104356 w 297612"/>
                  <a:gd name="connsiteY87" fmla="*/ 249508 h 400101"/>
                  <a:gd name="connsiteX88" fmla="*/ 100811 w 297612"/>
                  <a:gd name="connsiteY88" fmla="*/ 225979 h 400101"/>
                  <a:gd name="connsiteX89" fmla="*/ 99068 w 297612"/>
                  <a:gd name="connsiteY89" fmla="*/ 225263 h 400101"/>
                  <a:gd name="connsiteX90" fmla="*/ 99068 w 297612"/>
                  <a:gd name="connsiteY90" fmla="*/ 221858 h 400101"/>
                  <a:gd name="connsiteX91" fmla="*/ 140714 w 297612"/>
                  <a:gd name="connsiteY91" fmla="*/ 180476 h 400101"/>
                  <a:gd name="connsiteX92" fmla="*/ 143419 w 297612"/>
                  <a:gd name="connsiteY92" fmla="*/ 179938 h 400101"/>
                  <a:gd name="connsiteX93" fmla="*/ 144741 w 297612"/>
                  <a:gd name="connsiteY93" fmla="*/ 183102 h 400101"/>
                  <a:gd name="connsiteX94" fmla="*/ 144200 w 297612"/>
                  <a:gd name="connsiteY94" fmla="*/ 183879 h 400101"/>
                  <a:gd name="connsiteX95" fmla="*/ 102553 w 297612"/>
                  <a:gd name="connsiteY95" fmla="*/ 225263 h 400101"/>
                  <a:gd name="connsiteX96" fmla="*/ 100811 w 297612"/>
                  <a:gd name="connsiteY96" fmla="*/ 225979 h 400101"/>
                  <a:gd name="connsiteX97" fmla="*/ 97325 w 297612"/>
                  <a:gd name="connsiteY97" fmla="*/ 202451 h 400101"/>
                  <a:gd name="connsiteX98" fmla="*/ 94861 w 297612"/>
                  <a:gd name="connsiteY98" fmla="*/ 200062 h 400101"/>
                  <a:gd name="connsiteX99" fmla="*/ 95582 w 297612"/>
                  <a:gd name="connsiteY99" fmla="*/ 198330 h 400101"/>
                  <a:gd name="connsiteX100" fmla="*/ 114272 w 297612"/>
                  <a:gd name="connsiteY100" fmla="*/ 179758 h 400101"/>
                  <a:gd name="connsiteX101" fmla="*/ 117758 w 297612"/>
                  <a:gd name="connsiteY101" fmla="*/ 179758 h 400101"/>
                  <a:gd name="connsiteX102" fmla="*/ 117758 w 297612"/>
                  <a:gd name="connsiteY102" fmla="*/ 183222 h 400101"/>
                  <a:gd name="connsiteX103" fmla="*/ 117758 w 297612"/>
                  <a:gd name="connsiteY103" fmla="*/ 183222 h 400101"/>
                  <a:gd name="connsiteX104" fmla="*/ 99068 w 297612"/>
                  <a:gd name="connsiteY104" fmla="*/ 201794 h 400101"/>
                  <a:gd name="connsiteX105" fmla="*/ 97325 w 297612"/>
                  <a:gd name="connsiteY105" fmla="*/ 202451 h 400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97612" h="400101">
                    <a:moveTo>
                      <a:pt x="94080" y="184595"/>
                    </a:moveTo>
                    <a:cubicBezTo>
                      <a:pt x="93179" y="184595"/>
                      <a:pt x="92277" y="184059"/>
                      <a:pt x="91856" y="183282"/>
                    </a:cubicBezTo>
                    <a:lnTo>
                      <a:pt x="932" y="4968"/>
                    </a:lnTo>
                    <a:cubicBezTo>
                      <a:pt x="331" y="3774"/>
                      <a:pt x="811" y="2341"/>
                      <a:pt x="2013" y="1684"/>
                    </a:cubicBezTo>
                    <a:cubicBezTo>
                      <a:pt x="2013" y="1684"/>
                      <a:pt x="2013" y="1684"/>
                      <a:pt x="2013" y="1684"/>
                    </a:cubicBezTo>
                    <a:cubicBezTo>
                      <a:pt x="30499" y="-12768"/>
                      <a:pt x="62049" y="-20292"/>
                      <a:pt x="94020" y="-20233"/>
                    </a:cubicBezTo>
                    <a:cubicBezTo>
                      <a:pt x="94981" y="-20233"/>
                      <a:pt x="95883" y="-19636"/>
                      <a:pt x="96243" y="-18740"/>
                    </a:cubicBezTo>
                    <a:cubicBezTo>
                      <a:pt x="96364" y="-18441"/>
                      <a:pt x="96424" y="-18143"/>
                      <a:pt x="96424" y="-17783"/>
                    </a:cubicBezTo>
                    <a:lnTo>
                      <a:pt x="96424" y="182206"/>
                    </a:lnTo>
                    <a:cubicBezTo>
                      <a:pt x="96484" y="183341"/>
                      <a:pt x="95642" y="184357"/>
                      <a:pt x="94561" y="184656"/>
                    </a:cubicBezTo>
                    <a:lnTo>
                      <a:pt x="94080" y="184656"/>
                    </a:lnTo>
                    <a:close/>
                    <a:moveTo>
                      <a:pt x="6400" y="4909"/>
                    </a:moveTo>
                    <a:lnTo>
                      <a:pt x="91616" y="171995"/>
                    </a:lnTo>
                    <a:lnTo>
                      <a:pt x="91616" y="-15455"/>
                    </a:lnTo>
                    <a:cubicBezTo>
                      <a:pt x="62049" y="-15096"/>
                      <a:pt x="32902" y="-8169"/>
                      <a:pt x="6400" y="4909"/>
                    </a:cubicBezTo>
                    <a:close/>
                    <a:moveTo>
                      <a:pt x="175510" y="367626"/>
                    </a:moveTo>
                    <a:cubicBezTo>
                      <a:pt x="174188" y="367626"/>
                      <a:pt x="173046" y="366552"/>
                      <a:pt x="173046" y="365178"/>
                    </a:cubicBezTo>
                    <a:cubicBezTo>
                      <a:pt x="173046" y="364522"/>
                      <a:pt x="173286" y="363924"/>
                      <a:pt x="173767" y="363446"/>
                    </a:cubicBezTo>
                    <a:lnTo>
                      <a:pt x="276230" y="261629"/>
                    </a:lnTo>
                    <a:cubicBezTo>
                      <a:pt x="276651" y="261093"/>
                      <a:pt x="277312" y="260794"/>
                      <a:pt x="277973" y="260794"/>
                    </a:cubicBezTo>
                    <a:cubicBezTo>
                      <a:pt x="278634" y="260794"/>
                      <a:pt x="279295" y="261032"/>
                      <a:pt x="279776" y="261510"/>
                    </a:cubicBezTo>
                    <a:cubicBezTo>
                      <a:pt x="280016" y="261750"/>
                      <a:pt x="280197" y="262048"/>
                      <a:pt x="280317" y="262347"/>
                    </a:cubicBezTo>
                    <a:cubicBezTo>
                      <a:pt x="280557" y="263003"/>
                      <a:pt x="280557" y="263660"/>
                      <a:pt x="280257" y="264257"/>
                    </a:cubicBezTo>
                    <a:cubicBezTo>
                      <a:pt x="280136" y="264556"/>
                      <a:pt x="279896" y="264795"/>
                      <a:pt x="279656" y="265034"/>
                    </a:cubicBezTo>
                    <a:lnTo>
                      <a:pt x="177192" y="366851"/>
                    </a:lnTo>
                    <a:cubicBezTo>
                      <a:pt x="176772" y="367388"/>
                      <a:pt x="176171" y="367626"/>
                      <a:pt x="175510" y="367626"/>
                    </a:cubicBezTo>
                    <a:close/>
                    <a:moveTo>
                      <a:pt x="136087" y="379868"/>
                    </a:moveTo>
                    <a:cubicBezTo>
                      <a:pt x="134765" y="379868"/>
                      <a:pt x="133623" y="378794"/>
                      <a:pt x="133623" y="377480"/>
                    </a:cubicBezTo>
                    <a:cubicBezTo>
                      <a:pt x="133623" y="376823"/>
                      <a:pt x="133863" y="376226"/>
                      <a:pt x="134344" y="375749"/>
                    </a:cubicBezTo>
                    <a:lnTo>
                      <a:pt x="290112" y="220963"/>
                    </a:lnTo>
                    <a:cubicBezTo>
                      <a:pt x="291074" y="220007"/>
                      <a:pt x="292576" y="220007"/>
                      <a:pt x="293538" y="220963"/>
                    </a:cubicBezTo>
                    <a:cubicBezTo>
                      <a:pt x="294499" y="221918"/>
                      <a:pt x="294499" y="223411"/>
                      <a:pt x="293538" y="224367"/>
                    </a:cubicBezTo>
                    <a:lnTo>
                      <a:pt x="137770" y="379152"/>
                    </a:lnTo>
                    <a:cubicBezTo>
                      <a:pt x="137349" y="379630"/>
                      <a:pt x="136688" y="379868"/>
                      <a:pt x="136087" y="379868"/>
                    </a:cubicBezTo>
                    <a:close/>
                    <a:moveTo>
                      <a:pt x="120642" y="368223"/>
                    </a:moveTo>
                    <a:cubicBezTo>
                      <a:pt x="119981" y="368223"/>
                      <a:pt x="119380" y="367986"/>
                      <a:pt x="118900" y="367507"/>
                    </a:cubicBezTo>
                    <a:cubicBezTo>
                      <a:pt x="117938" y="366552"/>
                      <a:pt x="117938" y="365059"/>
                      <a:pt x="118900" y="364104"/>
                    </a:cubicBezTo>
                    <a:lnTo>
                      <a:pt x="294139" y="189970"/>
                    </a:lnTo>
                    <a:cubicBezTo>
                      <a:pt x="295100" y="189014"/>
                      <a:pt x="296603" y="189014"/>
                      <a:pt x="297564" y="189970"/>
                    </a:cubicBezTo>
                    <a:cubicBezTo>
                      <a:pt x="298526" y="190926"/>
                      <a:pt x="298526" y="192419"/>
                      <a:pt x="297564" y="193374"/>
                    </a:cubicBezTo>
                    <a:lnTo>
                      <a:pt x="122265" y="367507"/>
                    </a:lnTo>
                    <a:cubicBezTo>
                      <a:pt x="121844" y="367925"/>
                      <a:pt x="121243" y="368164"/>
                      <a:pt x="120642" y="368223"/>
                    </a:cubicBezTo>
                    <a:lnTo>
                      <a:pt x="120642" y="368223"/>
                    </a:lnTo>
                    <a:close/>
                    <a:moveTo>
                      <a:pt x="117517" y="344337"/>
                    </a:moveTo>
                    <a:cubicBezTo>
                      <a:pt x="116195" y="344337"/>
                      <a:pt x="115053" y="343263"/>
                      <a:pt x="115113" y="341889"/>
                    </a:cubicBezTo>
                    <a:cubicBezTo>
                      <a:pt x="115113" y="341232"/>
                      <a:pt x="115354" y="340635"/>
                      <a:pt x="115835" y="340157"/>
                    </a:cubicBezTo>
                    <a:lnTo>
                      <a:pt x="285365" y="171697"/>
                    </a:lnTo>
                    <a:cubicBezTo>
                      <a:pt x="286326" y="170741"/>
                      <a:pt x="287889" y="170741"/>
                      <a:pt x="288790" y="171697"/>
                    </a:cubicBezTo>
                    <a:cubicBezTo>
                      <a:pt x="289752" y="172652"/>
                      <a:pt x="289752" y="174205"/>
                      <a:pt x="288790" y="175101"/>
                    </a:cubicBezTo>
                    <a:lnTo>
                      <a:pt x="119260" y="343561"/>
                    </a:lnTo>
                    <a:cubicBezTo>
                      <a:pt x="118779" y="344038"/>
                      <a:pt x="118178" y="344337"/>
                      <a:pt x="117517" y="344337"/>
                    </a:cubicBezTo>
                    <a:close/>
                    <a:moveTo>
                      <a:pt x="114032" y="320809"/>
                    </a:moveTo>
                    <a:cubicBezTo>
                      <a:pt x="113070" y="320809"/>
                      <a:pt x="112169" y="320212"/>
                      <a:pt x="111808" y="319317"/>
                    </a:cubicBezTo>
                    <a:cubicBezTo>
                      <a:pt x="111448" y="318421"/>
                      <a:pt x="111628" y="317345"/>
                      <a:pt x="112349" y="316689"/>
                    </a:cubicBezTo>
                    <a:lnTo>
                      <a:pt x="279115" y="150975"/>
                    </a:lnTo>
                    <a:cubicBezTo>
                      <a:pt x="279896" y="149900"/>
                      <a:pt x="281459" y="149661"/>
                      <a:pt x="282540" y="150497"/>
                    </a:cubicBezTo>
                    <a:cubicBezTo>
                      <a:pt x="282901" y="150796"/>
                      <a:pt x="283201" y="151154"/>
                      <a:pt x="283382" y="151573"/>
                    </a:cubicBezTo>
                    <a:cubicBezTo>
                      <a:pt x="283742" y="152587"/>
                      <a:pt x="283442" y="153722"/>
                      <a:pt x="282600" y="154379"/>
                    </a:cubicBezTo>
                    <a:lnTo>
                      <a:pt x="115835" y="320212"/>
                    </a:lnTo>
                    <a:cubicBezTo>
                      <a:pt x="115294" y="320570"/>
                      <a:pt x="114693" y="320809"/>
                      <a:pt x="114032" y="320809"/>
                    </a:cubicBezTo>
                    <a:lnTo>
                      <a:pt x="114032" y="320809"/>
                    </a:lnTo>
                    <a:close/>
                    <a:moveTo>
                      <a:pt x="110726" y="297101"/>
                    </a:moveTo>
                    <a:cubicBezTo>
                      <a:pt x="110065" y="297101"/>
                      <a:pt x="109464" y="296862"/>
                      <a:pt x="108984" y="296385"/>
                    </a:cubicBezTo>
                    <a:cubicBezTo>
                      <a:pt x="108022" y="295430"/>
                      <a:pt x="108022" y="293937"/>
                      <a:pt x="108984" y="292981"/>
                    </a:cubicBezTo>
                    <a:lnTo>
                      <a:pt x="277913" y="125238"/>
                    </a:lnTo>
                    <a:cubicBezTo>
                      <a:pt x="278334" y="124700"/>
                      <a:pt x="278995" y="124401"/>
                      <a:pt x="279656" y="124401"/>
                    </a:cubicBezTo>
                    <a:cubicBezTo>
                      <a:pt x="280978" y="124342"/>
                      <a:pt x="282120" y="125416"/>
                      <a:pt x="282180" y="126731"/>
                    </a:cubicBezTo>
                    <a:cubicBezTo>
                      <a:pt x="282180" y="127447"/>
                      <a:pt x="281879" y="128163"/>
                      <a:pt x="281338" y="128641"/>
                    </a:cubicBezTo>
                    <a:lnTo>
                      <a:pt x="112529" y="296385"/>
                    </a:lnTo>
                    <a:cubicBezTo>
                      <a:pt x="112049" y="296862"/>
                      <a:pt x="111388" y="297101"/>
                      <a:pt x="110726" y="297101"/>
                    </a:cubicBezTo>
                    <a:close/>
                    <a:moveTo>
                      <a:pt x="107842" y="273096"/>
                    </a:moveTo>
                    <a:cubicBezTo>
                      <a:pt x="107181" y="273096"/>
                      <a:pt x="106580" y="272857"/>
                      <a:pt x="106099" y="272378"/>
                    </a:cubicBezTo>
                    <a:cubicBezTo>
                      <a:pt x="105138" y="271423"/>
                      <a:pt x="105138" y="269930"/>
                      <a:pt x="106099" y="268975"/>
                    </a:cubicBezTo>
                    <a:lnTo>
                      <a:pt x="266555" y="109472"/>
                    </a:lnTo>
                    <a:cubicBezTo>
                      <a:pt x="267516" y="108517"/>
                      <a:pt x="269079" y="108517"/>
                      <a:pt x="269980" y="109472"/>
                    </a:cubicBezTo>
                    <a:cubicBezTo>
                      <a:pt x="270942" y="110428"/>
                      <a:pt x="270942" y="111980"/>
                      <a:pt x="269980" y="112876"/>
                    </a:cubicBezTo>
                    <a:lnTo>
                      <a:pt x="109525" y="272319"/>
                    </a:lnTo>
                    <a:cubicBezTo>
                      <a:pt x="109104" y="272797"/>
                      <a:pt x="108443" y="273036"/>
                      <a:pt x="107842" y="273096"/>
                    </a:cubicBezTo>
                    <a:close/>
                    <a:moveTo>
                      <a:pt x="104356" y="249508"/>
                    </a:moveTo>
                    <a:cubicBezTo>
                      <a:pt x="103034" y="249508"/>
                      <a:pt x="101953" y="248432"/>
                      <a:pt x="101892" y="247119"/>
                    </a:cubicBezTo>
                    <a:cubicBezTo>
                      <a:pt x="101892" y="247119"/>
                      <a:pt x="101892" y="247119"/>
                      <a:pt x="101892" y="247060"/>
                    </a:cubicBezTo>
                    <a:cubicBezTo>
                      <a:pt x="101892" y="246402"/>
                      <a:pt x="102133" y="245805"/>
                      <a:pt x="102614" y="245328"/>
                    </a:cubicBezTo>
                    <a:lnTo>
                      <a:pt x="255197" y="93647"/>
                    </a:lnTo>
                    <a:cubicBezTo>
                      <a:pt x="256158" y="92692"/>
                      <a:pt x="257721" y="92692"/>
                      <a:pt x="258682" y="93647"/>
                    </a:cubicBezTo>
                    <a:cubicBezTo>
                      <a:pt x="259644" y="94603"/>
                      <a:pt x="259644" y="96155"/>
                      <a:pt x="258682" y="97110"/>
                    </a:cubicBezTo>
                    <a:lnTo>
                      <a:pt x="106099" y="248851"/>
                    </a:lnTo>
                    <a:cubicBezTo>
                      <a:pt x="105558" y="249269"/>
                      <a:pt x="104957" y="249508"/>
                      <a:pt x="104356" y="249508"/>
                    </a:cubicBezTo>
                    <a:lnTo>
                      <a:pt x="104356" y="249508"/>
                    </a:lnTo>
                    <a:close/>
                    <a:moveTo>
                      <a:pt x="100811" y="225979"/>
                    </a:moveTo>
                    <a:cubicBezTo>
                      <a:pt x="100150" y="225979"/>
                      <a:pt x="99549" y="225740"/>
                      <a:pt x="99068" y="225263"/>
                    </a:cubicBezTo>
                    <a:cubicBezTo>
                      <a:pt x="98106" y="224307"/>
                      <a:pt x="98106" y="222814"/>
                      <a:pt x="99068" y="221858"/>
                    </a:cubicBezTo>
                    <a:lnTo>
                      <a:pt x="140714" y="180476"/>
                    </a:lnTo>
                    <a:cubicBezTo>
                      <a:pt x="141435" y="179758"/>
                      <a:pt x="142457" y="179580"/>
                      <a:pt x="143419" y="179938"/>
                    </a:cubicBezTo>
                    <a:cubicBezTo>
                      <a:pt x="144681" y="180415"/>
                      <a:pt x="145282" y="181848"/>
                      <a:pt x="144741" y="183102"/>
                    </a:cubicBezTo>
                    <a:cubicBezTo>
                      <a:pt x="144621" y="183401"/>
                      <a:pt x="144440" y="183699"/>
                      <a:pt x="144200" y="183879"/>
                    </a:cubicBezTo>
                    <a:lnTo>
                      <a:pt x="102553" y="225263"/>
                    </a:lnTo>
                    <a:cubicBezTo>
                      <a:pt x="102133" y="225740"/>
                      <a:pt x="101472" y="225979"/>
                      <a:pt x="100811" y="225979"/>
                    </a:cubicBezTo>
                    <a:close/>
                    <a:moveTo>
                      <a:pt x="97325" y="202451"/>
                    </a:moveTo>
                    <a:cubicBezTo>
                      <a:pt x="96003" y="202451"/>
                      <a:pt x="94861" y="201376"/>
                      <a:pt x="94861" y="200062"/>
                    </a:cubicBezTo>
                    <a:cubicBezTo>
                      <a:pt x="94861" y="199405"/>
                      <a:pt x="95102" y="198808"/>
                      <a:pt x="95582" y="198330"/>
                    </a:cubicBezTo>
                    <a:lnTo>
                      <a:pt x="114272" y="179758"/>
                    </a:lnTo>
                    <a:cubicBezTo>
                      <a:pt x="115234" y="178803"/>
                      <a:pt x="116796" y="178803"/>
                      <a:pt x="117758" y="179758"/>
                    </a:cubicBezTo>
                    <a:cubicBezTo>
                      <a:pt x="118719" y="180713"/>
                      <a:pt x="118719" y="182267"/>
                      <a:pt x="117758" y="183222"/>
                    </a:cubicBezTo>
                    <a:lnTo>
                      <a:pt x="117758" y="183222"/>
                    </a:lnTo>
                    <a:lnTo>
                      <a:pt x="99068" y="201794"/>
                    </a:lnTo>
                    <a:cubicBezTo>
                      <a:pt x="98647" y="202211"/>
                      <a:pt x="97986" y="202451"/>
                      <a:pt x="97325" y="202451"/>
                    </a:cubicBezTo>
                    <a:close/>
                  </a:path>
                </a:pathLst>
              </a:custGeom>
              <a:solidFill>
                <a:srgbClr val="191919"/>
              </a:solidFill>
              <a:ln w="599" cap="flat">
                <a:noFill/>
                <a:prstDash val="solid"/>
                <a:miter/>
              </a:ln>
            </p:spPr>
            <p:txBody>
              <a:bodyPr rtlCol="0" anchor="ctr"/>
              <a:lstStyle/>
              <a:p>
                <a:endParaRPr lang="fr-FR"/>
              </a:p>
            </p:txBody>
          </p:sp>
        </p:grpSp>
        <p:sp>
          <p:nvSpPr>
            <p:cNvPr id="5007" name="Forme libre 5006">
              <a:extLst>
                <a:ext uri="{FF2B5EF4-FFF2-40B4-BE49-F238E27FC236}">
                  <a16:creationId xmlns:a16="http://schemas.microsoft.com/office/drawing/2014/main" id="{65FB66C0-7E81-48B7-F89F-4463034F6515}"/>
                </a:ext>
              </a:extLst>
            </p:cNvPr>
            <p:cNvSpPr/>
            <p:nvPr/>
          </p:nvSpPr>
          <p:spPr>
            <a:xfrm>
              <a:off x="1594780" y="19859950"/>
              <a:ext cx="201801" cy="199991"/>
            </a:xfrm>
            <a:custGeom>
              <a:avLst/>
              <a:gdLst>
                <a:gd name="connsiteX0" fmla="*/ 621 w 201801"/>
                <a:gd name="connsiteY0" fmla="*/ 179870 h 199991"/>
                <a:gd name="connsiteX1" fmla="*/ 202423 w 201801"/>
                <a:gd name="connsiteY1" fmla="*/ 179870 h 199991"/>
                <a:gd name="connsiteX2" fmla="*/ 982 w 201801"/>
                <a:gd name="connsiteY2" fmla="*/ -20121 h 199991"/>
                <a:gd name="connsiteX3" fmla="*/ 621 w 201801"/>
                <a:gd name="connsiteY3" fmla="*/ -20121 h 199991"/>
                <a:gd name="connsiteX4" fmla="*/ 621 w 201801"/>
                <a:gd name="connsiteY4" fmla="*/ 179870 h 199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801" h="199991">
                  <a:moveTo>
                    <a:pt x="621" y="179870"/>
                  </a:moveTo>
                  <a:lnTo>
                    <a:pt x="202423" y="179870"/>
                  </a:lnTo>
                  <a:cubicBezTo>
                    <a:pt x="202302" y="69395"/>
                    <a:pt x="112159" y="-20180"/>
                    <a:pt x="982" y="-20121"/>
                  </a:cubicBezTo>
                  <a:lnTo>
                    <a:pt x="621" y="-20121"/>
                  </a:lnTo>
                  <a:lnTo>
                    <a:pt x="621" y="179870"/>
                  </a:lnTo>
                  <a:close/>
                </a:path>
              </a:pathLst>
            </a:custGeom>
            <a:solidFill>
              <a:srgbClr val="CBACD9"/>
            </a:solidFill>
            <a:ln w="599" cap="flat">
              <a:noFill/>
              <a:prstDash val="solid"/>
              <a:miter/>
            </a:ln>
          </p:spPr>
          <p:txBody>
            <a:bodyPr rtlCol="0" anchor="ctr"/>
            <a:lstStyle/>
            <a:p>
              <a:endParaRPr lang="fr-FR"/>
            </a:p>
          </p:txBody>
        </p:sp>
        <p:sp>
          <p:nvSpPr>
            <p:cNvPr id="5008" name="Forme libre 5007">
              <a:extLst>
                <a:ext uri="{FF2B5EF4-FFF2-40B4-BE49-F238E27FC236}">
                  <a16:creationId xmlns:a16="http://schemas.microsoft.com/office/drawing/2014/main" id="{42E98451-31A8-C676-9E2A-AD140D96EE5B}"/>
                </a:ext>
              </a:extLst>
            </p:cNvPr>
            <p:cNvSpPr/>
            <p:nvPr/>
          </p:nvSpPr>
          <p:spPr>
            <a:xfrm>
              <a:off x="1592316" y="19857502"/>
              <a:ext cx="206729" cy="204887"/>
            </a:xfrm>
            <a:custGeom>
              <a:avLst/>
              <a:gdLst>
                <a:gd name="connsiteX0" fmla="*/ 204886 w 206729"/>
                <a:gd name="connsiteY0" fmla="*/ 184766 h 204887"/>
                <a:gd name="connsiteX1" fmla="*/ 3085 w 206729"/>
                <a:gd name="connsiteY1" fmla="*/ 184766 h 204887"/>
                <a:gd name="connsiteX2" fmla="*/ 621 w 206729"/>
                <a:gd name="connsiteY2" fmla="*/ 182318 h 204887"/>
                <a:gd name="connsiteX3" fmla="*/ 621 w 206729"/>
                <a:gd name="connsiteY3" fmla="*/ -17673 h 204887"/>
                <a:gd name="connsiteX4" fmla="*/ 3085 w 206729"/>
                <a:gd name="connsiteY4" fmla="*/ -20121 h 204887"/>
                <a:gd name="connsiteX5" fmla="*/ 3445 w 206729"/>
                <a:gd name="connsiteY5" fmla="*/ -20121 h 204887"/>
                <a:gd name="connsiteX6" fmla="*/ 207350 w 206729"/>
                <a:gd name="connsiteY6" fmla="*/ 182318 h 204887"/>
                <a:gd name="connsiteX7" fmla="*/ 204886 w 206729"/>
                <a:gd name="connsiteY7" fmla="*/ 184766 h 204887"/>
                <a:gd name="connsiteX8" fmla="*/ 204886 w 206729"/>
                <a:gd name="connsiteY8" fmla="*/ 184766 h 204887"/>
                <a:gd name="connsiteX9" fmla="*/ 5489 w 206729"/>
                <a:gd name="connsiteY9" fmla="*/ 179930 h 204887"/>
                <a:gd name="connsiteX10" fmla="*/ 202423 w 206729"/>
                <a:gd name="connsiteY10" fmla="*/ 179930 h 204887"/>
                <a:gd name="connsiteX11" fmla="*/ 5489 w 206729"/>
                <a:gd name="connsiteY11" fmla="*/ -15223 h 204887"/>
                <a:gd name="connsiteX12" fmla="*/ 5489 w 206729"/>
                <a:gd name="connsiteY12" fmla="*/ 179930 h 20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6729" h="204887">
                  <a:moveTo>
                    <a:pt x="204886" y="184766"/>
                  </a:moveTo>
                  <a:lnTo>
                    <a:pt x="3085" y="184766"/>
                  </a:lnTo>
                  <a:cubicBezTo>
                    <a:pt x="1763" y="184766"/>
                    <a:pt x="621" y="183692"/>
                    <a:pt x="621" y="182318"/>
                  </a:cubicBezTo>
                  <a:lnTo>
                    <a:pt x="621" y="-17673"/>
                  </a:lnTo>
                  <a:cubicBezTo>
                    <a:pt x="621" y="-18986"/>
                    <a:pt x="1703" y="-20121"/>
                    <a:pt x="3085" y="-20121"/>
                  </a:cubicBezTo>
                  <a:lnTo>
                    <a:pt x="3445" y="-20121"/>
                  </a:lnTo>
                  <a:cubicBezTo>
                    <a:pt x="115945" y="-20001"/>
                    <a:pt x="207110" y="70529"/>
                    <a:pt x="207350" y="182318"/>
                  </a:cubicBezTo>
                  <a:cubicBezTo>
                    <a:pt x="207350" y="183692"/>
                    <a:pt x="206269" y="184766"/>
                    <a:pt x="204886" y="184766"/>
                  </a:cubicBezTo>
                  <a:cubicBezTo>
                    <a:pt x="204886" y="184766"/>
                    <a:pt x="204886" y="184766"/>
                    <a:pt x="204886" y="184766"/>
                  </a:cubicBezTo>
                  <a:close/>
                  <a:moveTo>
                    <a:pt x="5489" y="179930"/>
                  </a:moveTo>
                  <a:lnTo>
                    <a:pt x="202423" y="179930"/>
                  </a:lnTo>
                  <a:cubicBezTo>
                    <a:pt x="200860" y="72619"/>
                    <a:pt x="113541" y="-13970"/>
                    <a:pt x="5489" y="-15223"/>
                  </a:cubicBezTo>
                  <a:lnTo>
                    <a:pt x="5489" y="179930"/>
                  </a:lnTo>
                  <a:close/>
                </a:path>
              </a:pathLst>
            </a:custGeom>
            <a:solidFill>
              <a:srgbClr val="191919"/>
            </a:solidFill>
            <a:ln w="599" cap="flat">
              <a:noFill/>
              <a:prstDash val="solid"/>
              <a:miter/>
            </a:ln>
          </p:spPr>
          <p:txBody>
            <a:bodyPr rtlCol="0" anchor="ctr"/>
            <a:lstStyle/>
            <a:p>
              <a:endParaRPr lang="fr-FR"/>
            </a:p>
          </p:txBody>
        </p:sp>
        <p:sp>
          <p:nvSpPr>
            <p:cNvPr id="5009" name="Forme libre 5008">
              <a:extLst>
                <a:ext uri="{FF2B5EF4-FFF2-40B4-BE49-F238E27FC236}">
                  <a16:creationId xmlns:a16="http://schemas.microsoft.com/office/drawing/2014/main" id="{1C9A5A84-CE9E-04FB-9F0E-F39EE0B1F1CB}"/>
                </a:ext>
              </a:extLst>
            </p:cNvPr>
            <p:cNvSpPr/>
            <p:nvPr/>
          </p:nvSpPr>
          <p:spPr>
            <a:xfrm>
              <a:off x="1463591" y="20114283"/>
              <a:ext cx="143628" cy="187988"/>
            </a:xfrm>
            <a:custGeom>
              <a:avLst/>
              <a:gdLst>
                <a:gd name="connsiteX0" fmla="*/ 118231 w 143628"/>
                <a:gd name="connsiteY0" fmla="*/ 167582 h 187988"/>
                <a:gd name="connsiteX1" fmla="*/ 144432 w 143628"/>
                <a:gd name="connsiteY1" fmla="*/ 165790 h 187988"/>
                <a:gd name="connsiteX2" fmla="*/ 117570 w 143628"/>
                <a:gd name="connsiteY2" fmla="*/ -20406 h 187988"/>
                <a:gd name="connsiteX3" fmla="*/ 804 w 143628"/>
                <a:gd name="connsiteY3" fmla="*/ 126855 h 187988"/>
                <a:gd name="connsiteX4" fmla="*/ 118231 w 143628"/>
                <a:gd name="connsiteY4" fmla="*/ 167582 h 187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628" h="187988">
                  <a:moveTo>
                    <a:pt x="118231" y="167582"/>
                  </a:moveTo>
                  <a:cubicBezTo>
                    <a:pt x="127005" y="167582"/>
                    <a:pt x="135779" y="166985"/>
                    <a:pt x="144432" y="165790"/>
                  </a:cubicBezTo>
                  <a:lnTo>
                    <a:pt x="117570" y="-20406"/>
                  </a:lnTo>
                  <a:lnTo>
                    <a:pt x="804" y="126855"/>
                  </a:lnTo>
                  <a:cubicBezTo>
                    <a:pt x="34157" y="153250"/>
                    <a:pt x="75563" y="167641"/>
                    <a:pt x="118231" y="167582"/>
                  </a:cubicBezTo>
                  <a:close/>
                </a:path>
              </a:pathLst>
            </a:custGeom>
            <a:solidFill>
              <a:srgbClr val="FFD26C"/>
            </a:solidFill>
            <a:ln w="599" cap="flat">
              <a:noFill/>
              <a:prstDash val="solid"/>
              <a:miter/>
            </a:ln>
          </p:spPr>
          <p:txBody>
            <a:bodyPr rtlCol="0" anchor="ctr"/>
            <a:lstStyle/>
            <a:p>
              <a:endParaRPr lang="fr-FR"/>
            </a:p>
          </p:txBody>
        </p:sp>
        <p:sp>
          <p:nvSpPr>
            <p:cNvPr id="5010" name="Forme libre 5009">
              <a:extLst>
                <a:ext uri="{FF2B5EF4-FFF2-40B4-BE49-F238E27FC236}">
                  <a16:creationId xmlns:a16="http://schemas.microsoft.com/office/drawing/2014/main" id="{4C59532E-C24F-A2C7-E9FD-190301887C4B}"/>
                </a:ext>
              </a:extLst>
            </p:cNvPr>
            <p:cNvSpPr/>
            <p:nvPr/>
          </p:nvSpPr>
          <p:spPr>
            <a:xfrm>
              <a:off x="1461140" y="20111903"/>
              <a:ext cx="148627" cy="192817"/>
            </a:xfrm>
            <a:custGeom>
              <a:avLst/>
              <a:gdLst>
                <a:gd name="connsiteX0" fmla="*/ 120682 w 148627"/>
                <a:gd name="connsiteY0" fmla="*/ 172410 h 192817"/>
                <a:gd name="connsiteX1" fmla="*/ 1753 w 148627"/>
                <a:gd name="connsiteY1" fmla="*/ 131205 h 192817"/>
                <a:gd name="connsiteX2" fmla="*/ 1332 w 148627"/>
                <a:gd name="connsiteY2" fmla="*/ 127802 h 192817"/>
                <a:gd name="connsiteX3" fmla="*/ 118278 w 148627"/>
                <a:gd name="connsiteY3" fmla="*/ -19520 h 192817"/>
                <a:gd name="connsiteX4" fmla="*/ 120742 w 148627"/>
                <a:gd name="connsiteY4" fmla="*/ -20356 h 192817"/>
                <a:gd name="connsiteX5" fmla="*/ 122545 w 148627"/>
                <a:gd name="connsiteY5" fmla="*/ -18385 h 192817"/>
                <a:gd name="connsiteX6" fmla="*/ 149408 w 148627"/>
                <a:gd name="connsiteY6" fmla="*/ 167812 h 192817"/>
                <a:gd name="connsiteX7" fmla="*/ 147304 w 148627"/>
                <a:gd name="connsiteY7" fmla="*/ 170559 h 192817"/>
                <a:gd name="connsiteX8" fmla="*/ 120682 w 148627"/>
                <a:gd name="connsiteY8" fmla="*/ 172410 h 192817"/>
                <a:gd name="connsiteX9" fmla="*/ 6680 w 148627"/>
                <a:gd name="connsiteY9" fmla="*/ 128757 h 192817"/>
                <a:gd name="connsiteX10" fmla="*/ 120622 w 148627"/>
                <a:gd name="connsiteY10" fmla="*/ 167573 h 192817"/>
                <a:gd name="connsiteX11" fmla="*/ 144059 w 148627"/>
                <a:gd name="connsiteY11" fmla="*/ 166139 h 192817"/>
                <a:gd name="connsiteX12" fmla="*/ 118519 w 148627"/>
                <a:gd name="connsiteY12" fmla="*/ -12055 h 192817"/>
                <a:gd name="connsiteX13" fmla="*/ 6680 w 148627"/>
                <a:gd name="connsiteY13" fmla="*/ 128757 h 19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8627" h="192817">
                  <a:moveTo>
                    <a:pt x="120682" y="172410"/>
                  </a:moveTo>
                  <a:cubicBezTo>
                    <a:pt x="77473" y="172589"/>
                    <a:pt x="35466" y="158018"/>
                    <a:pt x="1753" y="131205"/>
                  </a:cubicBezTo>
                  <a:cubicBezTo>
                    <a:pt x="671" y="130369"/>
                    <a:pt x="491" y="128876"/>
                    <a:pt x="1332" y="127802"/>
                  </a:cubicBezTo>
                  <a:lnTo>
                    <a:pt x="118278" y="-19520"/>
                  </a:lnTo>
                  <a:cubicBezTo>
                    <a:pt x="118879" y="-20236"/>
                    <a:pt x="119841" y="-20534"/>
                    <a:pt x="120742" y="-20356"/>
                  </a:cubicBezTo>
                  <a:cubicBezTo>
                    <a:pt x="121704" y="-20117"/>
                    <a:pt x="122365" y="-19340"/>
                    <a:pt x="122545" y="-18385"/>
                  </a:cubicBezTo>
                  <a:lnTo>
                    <a:pt x="149408" y="167812"/>
                  </a:lnTo>
                  <a:cubicBezTo>
                    <a:pt x="149588" y="169125"/>
                    <a:pt x="148687" y="170379"/>
                    <a:pt x="147304" y="170559"/>
                  </a:cubicBezTo>
                  <a:cubicBezTo>
                    <a:pt x="138410" y="171812"/>
                    <a:pt x="129576" y="172410"/>
                    <a:pt x="120682" y="172410"/>
                  </a:cubicBezTo>
                  <a:close/>
                  <a:moveTo>
                    <a:pt x="6680" y="128757"/>
                  </a:moveTo>
                  <a:cubicBezTo>
                    <a:pt x="39192" y="154016"/>
                    <a:pt x="79336" y="167692"/>
                    <a:pt x="120622" y="167573"/>
                  </a:cubicBezTo>
                  <a:cubicBezTo>
                    <a:pt x="128434" y="167573"/>
                    <a:pt x="136307" y="167095"/>
                    <a:pt x="144059" y="166139"/>
                  </a:cubicBezTo>
                  <a:lnTo>
                    <a:pt x="118519" y="-12055"/>
                  </a:lnTo>
                  <a:lnTo>
                    <a:pt x="6680" y="128757"/>
                  </a:lnTo>
                  <a:close/>
                </a:path>
              </a:pathLst>
            </a:custGeom>
            <a:solidFill>
              <a:srgbClr val="191919"/>
            </a:solidFill>
            <a:ln w="599" cap="flat">
              <a:noFill/>
              <a:prstDash val="solid"/>
              <a:miter/>
            </a:ln>
          </p:spPr>
          <p:txBody>
            <a:bodyPr rtlCol="0" anchor="ctr"/>
            <a:lstStyle/>
            <a:p>
              <a:endParaRPr lang="fr-FR"/>
            </a:p>
          </p:txBody>
        </p:sp>
      </p:grpSp>
      <p:grpSp>
        <p:nvGrpSpPr>
          <p:cNvPr id="5014" name="Graphique 2">
            <a:extLst>
              <a:ext uri="{FF2B5EF4-FFF2-40B4-BE49-F238E27FC236}">
                <a16:creationId xmlns:a16="http://schemas.microsoft.com/office/drawing/2014/main" id="{59F586A8-B634-EE01-C799-32019B049B46}"/>
              </a:ext>
            </a:extLst>
          </p:cNvPr>
          <p:cNvGrpSpPr/>
          <p:nvPr userDrawn="1"/>
        </p:nvGrpSpPr>
        <p:grpSpPr>
          <a:xfrm>
            <a:off x="2988574" y="7896847"/>
            <a:ext cx="812080" cy="500030"/>
            <a:chOff x="3298261" y="19804661"/>
            <a:chExt cx="812080" cy="500030"/>
          </a:xfrm>
        </p:grpSpPr>
        <p:sp>
          <p:nvSpPr>
            <p:cNvPr id="5015" name="Forme libre 5014">
              <a:extLst>
                <a:ext uri="{FF2B5EF4-FFF2-40B4-BE49-F238E27FC236}">
                  <a16:creationId xmlns:a16="http://schemas.microsoft.com/office/drawing/2014/main" id="{2461DE0A-137C-7BDC-AD65-CA95D43BB25D}"/>
                </a:ext>
              </a:extLst>
            </p:cNvPr>
            <p:cNvSpPr/>
            <p:nvPr/>
          </p:nvSpPr>
          <p:spPr>
            <a:xfrm>
              <a:off x="3348809" y="19816536"/>
              <a:ext cx="690565" cy="488154"/>
            </a:xfrm>
            <a:custGeom>
              <a:avLst/>
              <a:gdLst>
                <a:gd name="connsiteX0" fmla="*/ -5716 w 690565"/>
                <a:gd name="connsiteY0" fmla="*/ 54064 h 488154"/>
                <a:gd name="connsiteX1" fmla="*/ 139504 w 690565"/>
                <a:gd name="connsiteY1" fmla="*/ 54064 h 488154"/>
                <a:gd name="connsiteX2" fmla="*/ 139504 w 690565"/>
                <a:gd name="connsiteY2" fmla="*/ 424493 h 488154"/>
                <a:gd name="connsiteX3" fmla="*/ -5716 w 690565"/>
                <a:gd name="connsiteY3" fmla="*/ 424493 h 488154"/>
                <a:gd name="connsiteX4" fmla="*/ -5716 w 690565"/>
                <a:gd name="connsiteY4" fmla="*/ 54064 h 488154"/>
                <a:gd name="connsiteX5" fmla="*/ 176058 w 690565"/>
                <a:gd name="connsiteY5" fmla="*/ 124266 h 488154"/>
                <a:gd name="connsiteX6" fmla="*/ 321278 w 690565"/>
                <a:gd name="connsiteY6" fmla="*/ 124266 h 488154"/>
                <a:gd name="connsiteX7" fmla="*/ 321278 w 690565"/>
                <a:gd name="connsiteY7" fmla="*/ 424493 h 488154"/>
                <a:gd name="connsiteX8" fmla="*/ 176058 w 690565"/>
                <a:gd name="connsiteY8" fmla="*/ 424493 h 488154"/>
                <a:gd name="connsiteX9" fmla="*/ 176058 w 690565"/>
                <a:gd name="connsiteY9" fmla="*/ 124266 h 488154"/>
                <a:gd name="connsiteX10" fmla="*/ 357832 w 690565"/>
                <a:gd name="connsiteY10" fmla="*/ -63661 h 488154"/>
                <a:gd name="connsiteX11" fmla="*/ 503051 w 690565"/>
                <a:gd name="connsiteY11" fmla="*/ -63661 h 488154"/>
                <a:gd name="connsiteX12" fmla="*/ 503051 w 690565"/>
                <a:gd name="connsiteY12" fmla="*/ 424469 h 488154"/>
                <a:gd name="connsiteX13" fmla="*/ 357832 w 690565"/>
                <a:gd name="connsiteY13" fmla="*/ 424469 h 488154"/>
                <a:gd name="connsiteX14" fmla="*/ 357832 w 690565"/>
                <a:gd name="connsiteY14" fmla="*/ -63661 h 488154"/>
                <a:gd name="connsiteX15" fmla="*/ 539630 w 690565"/>
                <a:gd name="connsiteY15" fmla="*/ -4260 h 488154"/>
                <a:gd name="connsiteX16" fmla="*/ 684849 w 690565"/>
                <a:gd name="connsiteY16" fmla="*/ -4260 h 488154"/>
                <a:gd name="connsiteX17" fmla="*/ 684849 w 690565"/>
                <a:gd name="connsiteY17" fmla="*/ 424469 h 488154"/>
                <a:gd name="connsiteX18" fmla="*/ 539630 w 690565"/>
                <a:gd name="connsiteY18" fmla="*/ 424469 h 488154"/>
                <a:gd name="connsiteX19" fmla="*/ 539630 w 690565"/>
                <a:gd name="connsiteY19" fmla="*/ -4260 h 48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0565" h="488154">
                  <a:moveTo>
                    <a:pt x="-5716" y="54064"/>
                  </a:moveTo>
                  <a:lnTo>
                    <a:pt x="139504" y="54064"/>
                  </a:lnTo>
                  <a:lnTo>
                    <a:pt x="139504" y="424493"/>
                  </a:lnTo>
                  <a:lnTo>
                    <a:pt x="-5716" y="424493"/>
                  </a:lnTo>
                  <a:lnTo>
                    <a:pt x="-5716" y="54064"/>
                  </a:lnTo>
                  <a:close/>
                  <a:moveTo>
                    <a:pt x="176058" y="124266"/>
                  </a:moveTo>
                  <a:lnTo>
                    <a:pt x="321278" y="124266"/>
                  </a:lnTo>
                  <a:lnTo>
                    <a:pt x="321278" y="424493"/>
                  </a:lnTo>
                  <a:lnTo>
                    <a:pt x="176058" y="424493"/>
                  </a:lnTo>
                  <a:lnTo>
                    <a:pt x="176058" y="124266"/>
                  </a:lnTo>
                  <a:close/>
                  <a:moveTo>
                    <a:pt x="357832" y="-63661"/>
                  </a:moveTo>
                  <a:lnTo>
                    <a:pt x="503051" y="-63661"/>
                  </a:lnTo>
                  <a:lnTo>
                    <a:pt x="503051" y="424469"/>
                  </a:lnTo>
                  <a:lnTo>
                    <a:pt x="357832" y="424469"/>
                  </a:lnTo>
                  <a:lnTo>
                    <a:pt x="357832" y="-63661"/>
                  </a:lnTo>
                  <a:close/>
                  <a:moveTo>
                    <a:pt x="539630" y="-4260"/>
                  </a:moveTo>
                  <a:lnTo>
                    <a:pt x="684849" y="-4260"/>
                  </a:lnTo>
                  <a:lnTo>
                    <a:pt x="684849" y="424469"/>
                  </a:lnTo>
                  <a:lnTo>
                    <a:pt x="539630" y="424469"/>
                  </a:lnTo>
                  <a:lnTo>
                    <a:pt x="539630" y="-4260"/>
                  </a:lnTo>
                  <a:close/>
                </a:path>
              </a:pathLst>
            </a:custGeom>
            <a:solidFill>
              <a:srgbClr val="CBACD9"/>
            </a:solidFill>
            <a:ln w="488" cap="rnd">
              <a:solidFill>
                <a:srgbClr val="191919"/>
              </a:solidFill>
              <a:prstDash val="solid"/>
              <a:round/>
            </a:ln>
          </p:spPr>
          <p:txBody>
            <a:bodyPr rtlCol="0" anchor="ctr"/>
            <a:lstStyle/>
            <a:p>
              <a:endParaRPr lang="fr-FR"/>
            </a:p>
          </p:txBody>
        </p:sp>
        <p:sp>
          <p:nvSpPr>
            <p:cNvPr id="5016" name="Forme libre 5015">
              <a:extLst>
                <a:ext uri="{FF2B5EF4-FFF2-40B4-BE49-F238E27FC236}">
                  <a16:creationId xmlns:a16="http://schemas.microsoft.com/office/drawing/2014/main" id="{DFC51516-DD9A-D46F-612F-0358F6ABA315}"/>
                </a:ext>
              </a:extLst>
            </p:cNvPr>
            <p:cNvSpPr/>
            <p:nvPr/>
          </p:nvSpPr>
          <p:spPr>
            <a:xfrm>
              <a:off x="3298261" y="19804661"/>
              <a:ext cx="812080" cy="201830"/>
            </a:xfrm>
            <a:custGeom>
              <a:avLst/>
              <a:gdLst>
                <a:gd name="connsiteX0" fmla="*/ 94809 w 812080"/>
                <a:gd name="connsiteY0" fmla="*/ 66493 h 201830"/>
                <a:gd name="connsiteX1" fmla="*/ -5752 w 812080"/>
                <a:gd name="connsiteY1" fmla="*/ 131294 h 201830"/>
                <a:gd name="connsiteX2" fmla="*/ 139978 w 812080"/>
                <a:gd name="connsiteY2" fmla="*/ 66493 h 201830"/>
                <a:gd name="connsiteX3" fmla="*/ 276582 w 812080"/>
                <a:gd name="connsiteY3" fmla="*/ 138722 h 201830"/>
                <a:gd name="connsiteX4" fmla="*/ 321752 w 812080"/>
                <a:gd name="connsiteY4" fmla="*/ 138697 h 201830"/>
                <a:gd name="connsiteX5" fmla="*/ 458356 w 812080"/>
                <a:gd name="connsiteY5" fmla="*/ -51233 h 201830"/>
                <a:gd name="connsiteX6" fmla="*/ 503550 w 812080"/>
                <a:gd name="connsiteY6" fmla="*/ -51233 h 201830"/>
                <a:gd name="connsiteX7" fmla="*/ 640154 w 812080"/>
                <a:gd name="connsiteY7" fmla="*/ 8168 h 201830"/>
                <a:gd name="connsiteX8" fmla="*/ 685324 w 812080"/>
                <a:gd name="connsiteY8" fmla="*/ 8168 h 201830"/>
                <a:gd name="connsiteX9" fmla="*/ 806328 w 812080"/>
                <a:gd name="connsiteY9" fmla="*/ -63108 h 20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2080" h="201830">
                  <a:moveTo>
                    <a:pt x="94809" y="66493"/>
                  </a:moveTo>
                  <a:lnTo>
                    <a:pt x="-5752" y="131294"/>
                  </a:lnTo>
                  <a:moveTo>
                    <a:pt x="139978" y="66493"/>
                  </a:moveTo>
                  <a:lnTo>
                    <a:pt x="276582" y="138722"/>
                  </a:lnTo>
                  <a:moveTo>
                    <a:pt x="321752" y="138697"/>
                  </a:moveTo>
                  <a:lnTo>
                    <a:pt x="458356" y="-51233"/>
                  </a:lnTo>
                  <a:moveTo>
                    <a:pt x="503550" y="-51233"/>
                  </a:moveTo>
                  <a:lnTo>
                    <a:pt x="640154" y="8168"/>
                  </a:lnTo>
                  <a:moveTo>
                    <a:pt x="685324" y="8168"/>
                  </a:moveTo>
                  <a:lnTo>
                    <a:pt x="806328" y="-63108"/>
                  </a:lnTo>
                </a:path>
              </a:pathLst>
            </a:custGeom>
            <a:noFill/>
            <a:ln w="488" cap="rnd">
              <a:solidFill>
                <a:srgbClr val="191919"/>
              </a:solidFill>
              <a:prstDash val="solid"/>
              <a:round/>
            </a:ln>
          </p:spPr>
          <p:txBody>
            <a:bodyPr rtlCol="0" anchor="ctr"/>
            <a:lstStyle/>
            <a:p>
              <a:endParaRPr lang="fr-FR"/>
            </a:p>
          </p:txBody>
        </p:sp>
        <p:sp>
          <p:nvSpPr>
            <p:cNvPr id="5017" name="Forme libre 5016">
              <a:extLst>
                <a:ext uri="{FF2B5EF4-FFF2-40B4-BE49-F238E27FC236}">
                  <a16:creationId xmlns:a16="http://schemas.microsoft.com/office/drawing/2014/main" id="{558B34D9-F5A1-E783-E65F-C2D3C7147D86}"/>
                </a:ext>
              </a:extLst>
            </p:cNvPr>
            <p:cNvSpPr/>
            <p:nvPr/>
          </p:nvSpPr>
          <p:spPr>
            <a:xfrm>
              <a:off x="3418511" y="19931354"/>
              <a:ext cx="5792" cy="5815"/>
            </a:xfrm>
            <a:custGeom>
              <a:avLst/>
              <a:gdLst>
                <a:gd name="connsiteX0" fmla="*/ 1054 w 5792"/>
                <a:gd name="connsiteY0" fmla="*/ -60303 h 5815"/>
                <a:gd name="connsiteX1" fmla="*/ -1842 w 5792"/>
                <a:gd name="connsiteY1" fmla="*/ -57396 h 5815"/>
                <a:gd name="connsiteX2" fmla="*/ -4738 w 5792"/>
                <a:gd name="connsiteY2" fmla="*/ -60303 h 5815"/>
                <a:gd name="connsiteX3" fmla="*/ -1842 w 5792"/>
                <a:gd name="connsiteY3" fmla="*/ -63211 h 5815"/>
                <a:gd name="connsiteX4" fmla="*/ 1054 w 5792"/>
                <a:gd name="connsiteY4" fmla="*/ -60303 h 5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2" h="5815">
                  <a:moveTo>
                    <a:pt x="1054" y="-60303"/>
                  </a:moveTo>
                  <a:cubicBezTo>
                    <a:pt x="1054" y="-58698"/>
                    <a:pt x="-243" y="-57396"/>
                    <a:pt x="-1842" y="-57396"/>
                  </a:cubicBezTo>
                  <a:cubicBezTo>
                    <a:pt x="-3442" y="-57396"/>
                    <a:pt x="-4738" y="-58698"/>
                    <a:pt x="-4738" y="-60303"/>
                  </a:cubicBezTo>
                  <a:cubicBezTo>
                    <a:pt x="-4738" y="-61909"/>
                    <a:pt x="-3442" y="-63211"/>
                    <a:pt x="-1842" y="-63211"/>
                  </a:cubicBezTo>
                  <a:cubicBezTo>
                    <a:pt x="-243" y="-63211"/>
                    <a:pt x="1054" y="-61909"/>
                    <a:pt x="1054" y="-60303"/>
                  </a:cubicBezTo>
                  <a:close/>
                </a:path>
              </a:pathLst>
            </a:custGeom>
            <a:solidFill>
              <a:srgbClr val="FFFFFF"/>
            </a:solidFill>
            <a:ln w="125" cap="rnd">
              <a:solidFill>
                <a:srgbClr val="191919"/>
              </a:solidFill>
              <a:prstDash val="solid"/>
              <a:round/>
            </a:ln>
          </p:spPr>
          <p:txBody>
            <a:bodyPr rtlCol="0" anchor="ctr"/>
            <a:lstStyle/>
            <a:p>
              <a:endParaRPr lang="fr-FR"/>
            </a:p>
          </p:txBody>
        </p:sp>
        <p:sp>
          <p:nvSpPr>
            <p:cNvPr id="5018" name="Forme libre 5017">
              <a:extLst>
                <a:ext uri="{FF2B5EF4-FFF2-40B4-BE49-F238E27FC236}">
                  <a16:creationId xmlns:a16="http://schemas.microsoft.com/office/drawing/2014/main" id="{DB42B02F-2DAF-8E17-1F02-5E6CB17652B1}"/>
                </a:ext>
              </a:extLst>
            </p:cNvPr>
            <p:cNvSpPr/>
            <p:nvPr/>
          </p:nvSpPr>
          <p:spPr>
            <a:xfrm>
              <a:off x="3600284" y="20003559"/>
              <a:ext cx="5792" cy="5815"/>
            </a:xfrm>
            <a:custGeom>
              <a:avLst/>
              <a:gdLst>
                <a:gd name="connsiteX0" fmla="*/ 402 w 5792"/>
                <a:gd name="connsiteY0" fmla="*/ -60561 h 5815"/>
                <a:gd name="connsiteX1" fmla="*/ -2494 w 5792"/>
                <a:gd name="connsiteY1" fmla="*/ -57653 h 5815"/>
                <a:gd name="connsiteX2" fmla="*/ -5390 w 5792"/>
                <a:gd name="connsiteY2" fmla="*/ -60561 h 5815"/>
                <a:gd name="connsiteX3" fmla="*/ -2494 w 5792"/>
                <a:gd name="connsiteY3" fmla="*/ -63468 h 5815"/>
                <a:gd name="connsiteX4" fmla="*/ 402 w 5792"/>
                <a:gd name="connsiteY4" fmla="*/ -60561 h 5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2" h="5815">
                  <a:moveTo>
                    <a:pt x="402" y="-60561"/>
                  </a:moveTo>
                  <a:cubicBezTo>
                    <a:pt x="402" y="-58955"/>
                    <a:pt x="-894" y="-57653"/>
                    <a:pt x="-2494" y="-57653"/>
                  </a:cubicBezTo>
                  <a:cubicBezTo>
                    <a:pt x="-4093" y="-57653"/>
                    <a:pt x="-5390" y="-58955"/>
                    <a:pt x="-5390" y="-60561"/>
                  </a:cubicBezTo>
                  <a:cubicBezTo>
                    <a:pt x="-5390" y="-62166"/>
                    <a:pt x="-4093" y="-63468"/>
                    <a:pt x="-2494" y="-63468"/>
                  </a:cubicBezTo>
                  <a:cubicBezTo>
                    <a:pt x="-894" y="-63468"/>
                    <a:pt x="402" y="-62166"/>
                    <a:pt x="402" y="-60561"/>
                  </a:cubicBezTo>
                  <a:close/>
                </a:path>
              </a:pathLst>
            </a:custGeom>
            <a:solidFill>
              <a:srgbClr val="FFFFFF"/>
            </a:solidFill>
            <a:ln w="125" cap="rnd">
              <a:solidFill>
                <a:srgbClr val="191919"/>
              </a:solidFill>
              <a:prstDash val="solid"/>
              <a:round/>
            </a:ln>
          </p:spPr>
          <p:txBody>
            <a:bodyPr rtlCol="0" anchor="ctr"/>
            <a:lstStyle/>
            <a:p>
              <a:endParaRPr lang="fr-FR"/>
            </a:p>
          </p:txBody>
        </p:sp>
        <p:sp>
          <p:nvSpPr>
            <p:cNvPr id="5019" name="Forme libre 5018">
              <a:extLst>
                <a:ext uri="{FF2B5EF4-FFF2-40B4-BE49-F238E27FC236}">
                  <a16:creationId xmlns:a16="http://schemas.microsoft.com/office/drawing/2014/main" id="{B49DF87B-0516-C014-A1AF-3004B9591185}"/>
                </a:ext>
              </a:extLst>
            </p:cNvPr>
            <p:cNvSpPr/>
            <p:nvPr/>
          </p:nvSpPr>
          <p:spPr>
            <a:xfrm>
              <a:off x="3963856" y="19873029"/>
              <a:ext cx="5792" cy="5815"/>
            </a:xfrm>
            <a:custGeom>
              <a:avLst/>
              <a:gdLst>
                <a:gd name="connsiteX0" fmla="*/ -901 w 5792"/>
                <a:gd name="connsiteY0" fmla="*/ -60094 h 5815"/>
                <a:gd name="connsiteX1" fmla="*/ -3797 w 5792"/>
                <a:gd name="connsiteY1" fmla="*/ -57187 h 5815"/>
                <a:gd name="connsiteX2" fmla="*/ -6693 w 5792"/>
                <a:gd name="connsiteY2" fmla="*/ -60094 h 5815"/>
                <a:gd name="connsiteX3" fmla="*/ -3797 w 5792"/>
                <a:gd name="connsiteY3" fmla="*/ -63001 h 5815"/>
                <a:gd name="connsiteX4" fmla="*/ -901 w 5792"/>
                <a:gd name="connsiteY4" fmla="*/ -60094 h 5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2" h="5815">
                  <a:moveTo>
                    <a:pt x="-901" y="-60094"/>
                  </a:moveTo>
                  <a:cubicBezTo>
                    <a:pt x="-901" y="-58489"/>
                    <a:pt x="-2197" y="-57187"/>
                    <a:pt x="-3797" y="-57187"/>
                  </a:cubicBezTo>
                  <a:cubicBezTo>
                    <a:pt x="-5396" y="-57187"/>
                    <a:pt x="-6693" y="-58489"/>
                    <a:pt x="-6693" y="-60094"/>
                  </a:cubicBezTo>
                  <a:cubicBezTo>
                    <a:pt x="-6693" y="-61699"/>
                    <a:pt x="-5396" y="-63001"/>
                    <a:pt x="-3797" y="-63001"/>
                  </a:cubicBezTo>
                  <a:cubicBezTo>
                    <a:pt x="-2197" y="-63001"/>
                    <a:pt x="-901" y="-61699"/>
                    <a:pt x="-901" y="-60094"/>
                  </a:cubicBezTo>
                  <a:close/>
                </a:path>
              </a:pathLst>
            </a:custGeom>
            <a:solidFill>
              <a:srgbClr val="FFFFFF"/>
            </a:solidFill>
            <a:ln w="125" cap="rnd">
              <a:solidFill>
                <a:srgbClr val="191919"/>
              </a:solidFill>
              <a:prstDash val="solid"/>
              <a:round/>
            </a:ln>
          </p:spPr>
          <p:txBody>
            <a:bodyPr rtlCol="0" anchor="ctr"/>
            <a:lstStyle/>
            <a:p>
              <a:endParaRPr lang="fr-FR"/>
            </a:p>
          </p:txBody>
        </p:sp>
        <p:sp>
          <p:nvSpPr>
            <p:cNvPr id="5020" name="Forme libre 5019">
              <a:extLst>
                <a:ext uri="{FF2B5EF4-FFF2-40B4-BE49-F238E27FC236}">
                  <a16:creationId xmlns:a16="http://schemas.microsoft.com/office/drawing/2014/main" id="{746E31F2-5DEE-1135-FD7C-AB5F791DC205}"/>
                </a:ext>
              </a:extLst>
            </p:cNvPr>
            <p:cNvSpPr/>
            <p:nvPr/>
          </p:nvSpPr>
          <p:spPr>
            <a:xfrm>
              <a:off x="3782082" y="19813628"/>
              <a:ext cx="5792" cy="5815"/>
            </a:xfrm>
            <a:custGeom>
              <a:avLst/>
              <a:gdLst>
                <a:gd name="connsiteX0" fmla="*/ -249 w 5792"/>
                <a:gd name="connsiteY0" fmla="*/ -59882 h 5815"/>
                <a:gd name="connsiteX1" fmla="*/ -3145 w 5792"/>
                <a:gd name="connsiteY1" fmla="*/ -56975 h 5815"/>
                <a:gd name="connsiteX2" fmla="*/ -6041 w 5792"/>
                <a:gd name="connsiteY2" fmla="*/ -59882 h 5815"/>
                <a:gd name="connsiteX3" fmla="*/ -3145 w 5792"/>
                <a:gd name="connsiteY3" fmla="*/ -62790 h 5815"/>
                <a:gd name="connsiteX4" fmla="*/ -249 w 5792"/>
                <a:gd name="connsiteY4" fmla="*/ -59882 h 5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2" h="5815">
                  <a:moveTo>
                    <a:pt x="-249" y="-59882"/>
                  </a:moveTo>
                  <a:cubicBezTo>
                    <a:pt x="-249" y="-58277"/>
                    <a:pt x="-1546" y="-56975"/>
                    <a:pt x="-3145" y="-56975"/>
                  </a:cubicBezTo>
                  <a:cubicBezTo>
                    <a:pt x="-4745" y="-56975"/>
                    <a:pt x="-6041" y="-58277"/>
                    <a:pt x="-6041" y="-59882"/>
                  </a:cubicBezTo>
                  <a:cubicBezTo>
                    <a:pt x="-6041" y="-61488"/>
                    <a:pt x="-4745" y="-62790"/>
                    <a:pt x="-3145" y="-62790"/>
                  </a:cubicBezTo>
                  <a:cubicBezTo>
                    <a:pt x="-1546" y="-62790"/>
                    <a:pt x="-249" y="-61488"/>
                    <a:pt x="-249" y="-59882"/>
                  </a:cubicBezTo>
                  <a:close/>
                </a:path>
              </a:pathLst>
            </a:custGeom>
            <a:solidFill>
              <a:srgbClr val="191919"/>
            </a:solidFill>
            <a:ln w="125" cap="rnd">
              <a:solidFill>
                <a:srgbClr val="191919"/>
              </a:solidFill>
              <a:prstDash val="solid"/>
              <a:round/>
            </a:ln>
          </p:spPr>
          <p:txBody>
            <a:bodyPr rtlCol="0" anchor="ctr"/>
            <a:lstStyle/>
            <a:p>
              <a:endParaRPr lang="fr-FR"/>
            </a:p>
          </p:txBody>
        </p:sp>
        <p:sp>
          <p:nvSpPr>
            <p:cNvPr id="5021" name="Forme libre 5020">
              <a:extLst>
                <a:ext uri="{FF2B5EF4-FFF2-40B4-BE49-F238E27FC236}">
                  <a16:creationId xmlns:a16="http://schemas.microsoft.com/office/drawing/2014/main" id="{5CA41776-7A19-DFAD-B95A-1BC44BF36B4D}"/>
                </a:ext>
              </a:extLst>
            </p:cNvPr>
            <p:cNvSpPr/>
            <p:nvPr/>
          </p:nvSpPr>
          <p:spPr>
            <a:xfrm>
              <a:off x="3348785" y="19816561"/>
              <a:ext cx="690565" cy="488129"/>
            </a:xfrm>
            <a:custGeom>
              <a:avLst/>
              <a:gdLst>
                <a:gd name="connsiteX0" fmla="*/ 139504 w 690565"/>
                <a:gd name="connsiteY0" fmla="*/ 424469 h 488129"/>
                <a:gd name="connsiteX1" fmla="*/ -5716 w 690565"/>
                <a:gd name="connsiteY1" fmla="*/ 424469 h 488129"/>
                <a:gd name="connsiteX2" fmla="*/ 139504 w 690565"/>
                <a:gd name="connsiteY2" fmla="*/ 54039 h 488129"/>
                <a:gd name="connsiteX3" fmla="*/ 139504 w 690565"/>
                <a:gd name="connsiteY3" fmla="*/ 424469 h 488129"/>
                <a:gd name="connsiteX4" fmla="*/ 321302 w 690565"/>
                <a:gd name="connsiteY4" fmla="*/ 424469 h 488129"/>
                <a:gd name="connsiteX5" fmla="*/ 176083 w 690565"/>
                <a:gd name="connsiteY5" fmla="*/ 424469 h 488129"/>
                <a:gd name="connsiteX6" fmla="*/ 321302 w 690565"/>
                <a:gd name="connsiteY6" fmla="*/ 124241 h 488129"/>
                <a:gd name="connsiteX7" fmla="*/ 321302 w 690565"/>
                <a:gd name="connsiteY7" fmla="*/ 424469 h 488129"/>
                <a:gd name="connsiteX8" fmla="*/ 503076 w 690565"/>
                <a:gd name="connsiteY8" fmla="*/ 424469 h 488129"/>
                <a:gd name="connsiteX9" fmla="*/ 357856 w 690565"/>
                <a:gd name="connsiteY9" fmla="*/ 424469 h 488129"/>
                <a:gd name="connsiteX10" fmla="*/ 503076 w 690565"/>
                <a:gd name="connsiteY10" fmla="*/ -63661 h 488129"/>
                <a:gd name="connsiteX11" fmla="*/ 503076 w 690565"/>
                <a:gd name="connsiteY11" fmla="*/ 424469 h 488129"/>
                <a:gd name="connsiteX12" fmla="*/ 684850 w 690565"/>
                <a:gd name="connsiteY12" fmla="*/ 424469 h 488129"/>
                <a:gd name="connsiteX13" fmla="*/ 539630 w 690565"/>
                <a:gd name="connsiteY13" fmla="*/ 424469 h 488129"/>
                <a:gd name="connsiteX14" fmla="*/ 684850 w 690565"/>
                <a:gd name="connsiteY14" fmla="*/ -4262 h 488129"/>
                <a:gd name="connsiteX15" fmla="*/ 684850 w 690565"/>
                <a:gd name="connsiteY15" fmla="*/ 424469 h 48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0565" h="488129">
                  <a:moveTo>
                    <a:pt x="139504" y="424469"/>
                  </a:moveTo>
                  <a:lnTo>
                    <a:pt x="-5716" y="424469"/>
                  </a:lnTo>
                  <a:cubicBezTo>
                    <a:pt x="80340" y="366877"/>
                    <a:pt x="139504" y="264349"/>
                    <a:pt x="139504" y="54039"/>
                  </a:cubicBezTo>
                  <a:lnTo>
                    <a:pt x="139504" y="424469"/>
                  </a:lnTo>
                  <a:close/>
                  <a:moveTo>
                    <a:pt x="321302" y="424469"/>
                  </a:moveTo>
                  <a:lnTo>
                    <a:pt x="176083" y="424469"/>
                  </a:lnTo>
                  <a:cubicBezTo>
                    <a:pt x="257466" y="409172"/>
                    <a:pt x="321302" y="319352"/>
                    <a:pt x="321302" y="124241"/>
                  </a:cubicBezTo>
                  <a:lnTo>
                    <a:pt x="321302" y="424469"/>
                  </a:lnTo>
                  <a:close/>
                  <a:moveTo>
                    <a:pt x="503076" y="424469"/>
                  </a:moveTo>
                  <a:lnTo>
                    <a:pt x="357856" y="424469"/>
                  </a:lnTo>
                  <a:cubicBezTo>
                    <a:pt x="444618" y="384151"/>
                    <a:pt x="503076" y="317200"/>
                    <a:pt x="503076" y="-63661"/>
                  </a:cubicBezTo>
                  <a:lnTo>
                    <a:pt x="503076" y="424469"/>
                  </a:lnTo>
                  <a:close/>
                  <a:moveTo>
                    <a:pt x="684850" y="424469"/>
                  </a:moveTo>
                  <a:lnTo>
                    <a:pt x="539630" y="424469"/>
                  </a:lnTo>
                  <a:cubicBezTo>
                    <a:pt x="623179" y="401427"/>
                    <a:pt x="684850" y="316467"/>
                    <a:pt x="684850" y="-4262"/>
                  </a:cubicBezTo>
                  <a:lnTo>
                    <a:pt x="684850" y="424469"/>
                  </a:lnTo>
                  <a:close/>
                </a:path>
              </a:pathLst>
            </a:custGeom>
            <a:solidFill>
              <a:srgbClr val="191919"/>
            </a:solidFill>
            <a:ln w="125" cap="rnd">
              <a:solidFill>
                <a:srgbClr val="191919"/>
              </a:solidFill>
              <a:prstDash val="solid"/>
              <a:round/>
            </a:ln>
          </p:spPr>
          <p:txBody>
            <a:bodyPr rtlCol="0" anchor="ctr"/>
            <a:lstStyle/>
            <a:p>
              <a:endParaRPr lang="fr-FR"/>
            </a:p>
          </p:txBody>
        </p:sp>
      </p:grpSp>
      <p:grpSp>
        <p:nvGrpSpPr>
          <p:cNvPr id="5022" name="Graphique 2">
            <a:extLst>
              <a:ext uri="{FF2B5EF4-FFF2-40B4-BE49-F238E27FC236}">
                <a16:creationId xmlns:a16="http://schemas.microsoft.com/office/drawing/2014/main" id="{169E984E-2A26-9A6C-5627-6EB65CFB0F64}"/>
              </a:ext>
            </a:extLst>
          </p:cNvPr>
          <p:cNvGrpSpPr/>
          <p:nvPr userDrawn="1"/>
        </p:nvGrpSpPr>
        <p:grpSpPr>
          <a:xfrm>
            <a:off x="5466294" y="5961065"/>
            <a:ext cx="447490" cy="619192"/>
            <a:chOff x="5775981" y="17868879"/>
            <a:chExt cx="447490" cy="619192"/>
          </a:xfrm>
        </p:grpSpPr>
        <p:sp>
          <p:nvSpPr>
            <p:cNvPr id="5023" name="Forme libre 5022">
              <a:extLst>
                <a:ext uri="{FF2B5EF4-FFF2-40B4-BE49-F238E27FC236}">
                  <a16:creationId xmlns:a16="http://schemas.microsoft.com/office/drawing/2014/main" id="{28BFA1D0-F89B-C71A-29C8-B05EDF86E1FE}"/>
                </a:ext>
              </a:extLst>
            </p:cNvPr>
            <p:cNvSpPr/>
            <p:nvPr/>
          </p:nvSpPr>
          <p:spPr>
            <a:xfrm>
              <a:off x="5780652" y="17926169"/>
              <a:ext cx="424780" cy="557066"/>
            </a:xfrm>
            <a:custGeom>
              <a:avLst/>
              <a:gdLst>
                <a:gd name="connsiteX0" fmla="*/ 380865 w 424780"/>
                <a:gd name="connsiteY0" fmla="*/ -23801 h 557066"/>
                <a:gd name="connsiteX1" fmla="*/ 33904 w 424780"/>
                <a:gd name="connsiteY1" fmla="*/ -23801 h 557066"/>
                <a:gd name="connsiteX2" fmla="*/ -5006 w 424780"/>
                <a:gd name="connsiteY2" fmla="*/ 14838 h 557066"/>
                <a:gd name="connsiteX3" fmla="*/ -5006 w 424780"/>
                <a:gd name="connsiteY3" fmla="*/ 494627 h 557066"/>
                <a:gd name="connsiteX4" fmla="*/ 33904 w 424780"/>
                <a:gd name="connsiteY4" fmla="*/ 533266 h 557066"/>
                <a:gd name="connsiteX5" fmla="*/ 380865 w 424780"/>
                <a:gd name="connsiteY5" fmla="*/ 533266 h 557066"/>
                <a:gd name="connsiteX6" fmla="*/ 419775 w 424780"/>
                <a:gd name="connsiteY6" fmla="*/ 494627 h 557066"/>
                <a:gd name="connsiteX7" fmla="*/ 419775 w 424780"/>
                <a:gd name="connsiteY7" fmla="*/ 14838 h 557066"/>
                <a:gd name="connsiteX8" fmla="*/ 380865 w 424780"/>
                <a:gd name="connsiteY8" fmla="*/ -23801 h 557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4780" h="557066">
                  <a:moveTo>
                    <a:pt x="380865" y="-23801"/>
                  </a:moveTo>
                  <a:lnTo>
                    <a:pt x="33904" y="-23801"/>
                  </a:lnTo>
                  <a:cubicBezTo>
                    <a:pt x="12437" y="-23801"/>
                    <a:pt x="-5006" y="-6480"/>
                    <a:pt x="-5006" y="14838"/>
                  </a:cubicBezTo>
                  <a:lnTo>
                    <a:pt x="-5006" y="494627"/>
                  </a:lnTo>
                  <a:cubicBezTo>
                    <a:pt x="-5006" y="515944"/>
                    <a:pt x="12437" y="533266"/>
                    <a:pt x="33904" y="533266"/>
                  </a:cubicBezTo>
                  <a:lnTo>
                    <a:pt x="380865" y="533266"/>
                  </a:lnTo>
                  <a:cubicBezTo>
                    <a:pt x="402333" y="533266"/>
                    <a:pt x="419775" y="515944"/>
                    <a:pt x="419775" y="494627"/>
                  </a:cubicBezTo>
                  <a:lnTo>
                    <a:pt x="419775" y="14838"/>
                  </a:lnTo>
                  <a:cubicBezTo>
                    <a:pt x="419775" y="-6530"/>
                    <a:pt x="402333" y="-23801"/>
                    <a:pt x="380865" y="-23801"/>
                  </a:cubicBezTo>
                  <a:close/>
                </a:path>
              </a:pathLst>
            </a:custGeom>
            <a:solidFill>
              <a:srgbClr val="FFD26C"/>
            </a:solidFill>
            <a:ln w="495" cap="flat">
              <a:noFill/>
              <a:prstDash val="solid"/>
              <a:miter/>
            </a:ln>
          </p:spPr>
          <p:txBody>
            <a:bodyPr rtlCol="0" anchor="ctr"/>
            <a:lstStyle/>
            <a:p>
              <a:endParaRPr lang="fr-FR"/>
            </a:p>
          </p:txBody>
        </p:sp>
        <p:sp>
          <p:nvSpPr>
            <p:cNvPr id="5024" name="Forme libre 5023">
              <a:extLst>
                <a:ext uri="{FF2B5EF4-FFF2-40B4-BE49-F238E27FC236}">
                  <a16:creationId xmlns:a16="http://schemas.microsoft.com/office/drawing/2014/main" id="{55F7610C-5CA3-273A-06DE-4CD8B958780E}"/>
                </a:ext>
              </a:extLst>
            </p:cNvPr>
            <p:cNvSpPr/>
            <p:nvPr/>
          </p:nvSpPr>
          <p:spPr>
            <a:xfrm>
              <a:off x="5803362" y="17926169"/>
              <a:ext cx="415041" cy="557066"/>
            </a:xfrm>
            <a:custGeom>
              <a:avLst/>
              <a:gdLst>
                <a:gd name="connsiteX0" fmla="*/ 371099 w 415041"/>
                <a:gd name="connsiteY0" fmla="*/ -23801 h 557066"/>
                <a:gd name="connsiteX1" fmla="*/ 33878 w 415041"/>
                <a:gd name="connsiteY1" fmla="*/ -23801 h 557066"/>
                <a:gd name="connsiteX2" fmla="*/ -5032 w 415041"/>
                <a:gd name="connsiteY2" fmla="*/ 14838 h 557066"/>
                <a:gd name="connsiteX3" fmla="*/ -5032 w 415041"/>
                <a:gd name="connsiteY3" fmla="*/ 494627 h 557066"/>
                <a:gd name="connsiteX4" fmla="*/ 33878 w 415041"/>
                <a:gd name="connsiteY4" fmla="*/ 533266 h 557066"/>
                <a:gd name="connsiteX5" fmla="*/ 371099 w 415041"/>
                <a:gd name="connsiteY5" fmla="*/ 533266 h 557066"/>
                <a:gd name="connsiteX6" fmla="*/ 410009 w 415041"/>
                <a:gd name="connsiteY6" fmla="*/ 494627 h 557066"/>
                <a:gd name="connsiteX7" fmla="*/ 410009 w 415041"/>
                <a:gd name="connsiteY7" fmla="*/ 14838 h 557066"/>
                <a:gd name="connsiteX8" fmla="*/ 371099 w 415041"/>
                <a:gd name="connsiteY8" fmla="*/ -23801 h 557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041" h="557066">
                  <a:moveTo>
                    <a:pt x="371099" y="-23801"/>
                  </a:moveTo>
                  <a:lnTo>
                    <a:pt x="33878" y="-23801"/>
                  </a:lnTo>
                  <a:cubicBezTo>
                    <a:pt x="12410" y="-23801"/>
                    <a:pt x="-5032" y="-6480"/>
                    <a:pt x="-5032" y="14838"/>
                  </a:cubicBezTo>
                  <a:lnTo>
                    <a:pt x="-5032" y="494627"/>
                  </a:lnTo>
                  <a:cubicBezTo>
                    <a:pt x="-5032" y="515944"/>
                    <a:pt x="12410" y="533266"/>
                    <a:pt x="33878" y="533266"/>
                  </a:cubicBezTo>
                  <a:lnTo>
                    <a:pt x="371099" y="533266"/>
                  </a:lnTo>
                  <a:cubicBezTo>
                    <a:pt x="392566" y="533266"/>
                    <a:pt x="410009" y="515944"/>
                    <a:pt x="410009" y="494627"/>
                  </a:cubicBezTo>
                  <a:lnTo>
                    <a:pt x="410009" y="14838"/>
                  </a:lnTo>
                  <a:cubicBezTo>
                    <a:pt x="410009" y="-6530"/>
                    <a:pt x="392566" y="-23801"/>
                    <a:pt x="371099" y="-23801"/>
                  </a:cubicBezTo>
                  <a:close/>
                </a:path>
              </a:pathLst>
            </a:custGeom>
            <a:solidFill>
              <a:srgbClr val="FFFFFF"/>
            </a:solidFill>
            <a:ln w="495" cap="flat">
              <a:noFill/>
              <a:prstDash val="solid"/>
              <a:miter/>
            </a:ln>
          </p:spPr>
          <p:txBody>
            <a:bodyPr rtlCol="0" anchor="ctr"/>
            <a:lstStyle/>
            <a:p>
              <a:endParaRPr lang="fr-FR"/>
            </a:p>
          </p:txBody>
        </p:sp>
        <p:sp>
          <p:nvSpPr>
            <p:cNvPr id="5025" name="Forme libre 5024">
              <a:extLst>
                <a:ext uri="{FF2B5EF4-FFF2-40B4-BE49-F238E27FC236}">
                  <a16:creationId xmlns:a16="http://schemas.microsoft.com/office/drawing/2014/main" id="{226C89B5-3A46-7BA3-4DC3-EF5849D84864}"/>
                </a:ext>
              </a:extLst>
            </p:cNvPr>
            <p:cNvSpPr/>
            <p:nvPr/>
          </p:nvSpPr>
          <p:spPr>
            <a:xfrm>
              <a:off x="5775981" y="17868879"/>
              <a:ext cx="447490" cy="619192"/>
            </a:xfrm>
            <a:custGeom>
              <a:avLst/>
              <a:gdLst>
                <a:gd name="connsiteX0" fmla="*/ 398496 w 447490"/>
                <a:gd name="connsiteY0" fmla="*/ 28694 h 619192"/>
                <a:gd name="connsiteX1" fmla="*/ 387415 w 447490"/>
                <a:gd name="connsiteY1" fmla="*/ 28694 h 619192"/>
                <a:gd name="connsiteX2" fmla="*/ 364804 w 447490"/>
                <a:gd name="connsiteY2" fmla="*/ -23761 h 619192"/>
                <a:gd name="connsiteX3" fmla="*/ 342194 w 447490"/>
                <a:gd name="connsiteY3" fmla="*/ 28694 h 619192"/>
                <a:gd name="connsiteX4" fmla="*/ 296674 w 447490"/>
                <a:gd name="connsiteY4" fmla="*/ 28694 h 619192"/>
                <a:gd name="connsiteX5" fmla="*/ 274064 w 447490"/>
                <a:gd name="connsiteY5" fmla="*/ -23761 h 619192"/>
                <a:gd name="connsiteX6" fmla="*/ 251453 w 447490"/>
                <a:gd name="connsiteY6" fmla="*/ 28694 h 619192"/>
                <a:gd name="connsiteX7" fmla="*/ 205934 w 447490"/>
                <a:gd name="connsiteY7" fmla="*/ 28694 h 619192"/>
                <a:gd name="connsiteX8" fmla="*/ 183323 w 447490"/>
                <a:gd name="connsiteY8" fmla="*/ -23761 h 619192"/>
                <a:gd name="connsiteX9" fmla="*/ 160713 w 447490"/>
                <a:gd name="connsiteY9" fmla="*/ 28694 h 619192"/>
                <a:gd name="connsiteX10" fmla="*/ 115193 w 447490"/>
                <a:gd name="connsiteY10" fmla="*/ 28694 h 619192"/>
                <a:gd name="connsiteX11" fmla="*/ 92583 w 447490"/>
                <a:gd name="connsiteY11" fmla="*/ -23761 h 619192"/>
                <a:gd name="connsiteX12" fmla="*/ 69972 w 447490"/>
                <a:gd name="connsiteY12" fmla="*/ 28694 h 619192"/>
                <a:gd name="connsiteX13" fmla="*/ 38765 w 447490"/>
                <a:gd name="connsiteY13" fmla="*/ 28694 h 619192"/>
                <a:gd name="connsiteX14" fmla="*/ -5016 w 447490"/>
                <a:gd name="connsiteY14" fmla="*/ 72167 h 619192"/>
                <a:gd name="connsiteX15" fmla="*/ -5016 w 447490"/>
                <a:gd name="connsiteY15" fmla="*/ 551957 h 619192"/>
                <a:gd name="connsiteX16" fmla="*/ 38765 w 447490"/>
                <a:gd name="connsiteY16" fmla="*/ 595432 h 619192"/>
                <a:gd name="connsiteX17" fmla="*/ 398695 w 447490"/>
                <a:gd name="connsiteY17" fmla="*/ 595432 h 619192"/>
                <a:gd name="connsiteX18" fmla="*/ 429654 w 447490"/>
                <a:gd name="connsiteY18" fmla="*/ 582700 h 619192"/>
                <a:gd name="connsiteX19" fmla="*/ 442475 w 447490"/>
                <a:gd name="connsiteY19" fmla="*/ 551957 h 619192"/>
                <a:gd name="connsiteX20" fmla="*/ 442475 w 447490"/>
                <a:gd name="connsiteY20" fmla="*/ 72167 h 619192"/>
                <a:gd name="connsiteX21" fmla="*/ 398496 w 447490"/>
                <a:gd name="connsiteY21" fmla="*/ 28694 h 619192"/>
                <a:gd name="connsiteX22" fmla="*/ 364804 w 447490"/>
                <a:gd name="connsiteY22" fmla="*/ -14090 h 619192"/>
                <a:gd name="connsiteX23" fmla="*/ 377725 w 447490"/>
                <a:gd name="connsiteY23" fmla="*/ 28694 h 619192"/>
                <a:gd name="connsiteX24" fmla="*/ 351934 w 447490"/>
                <a:gd name="connsiteY24" fmla="*/ 28694 h 619192"/>
                <a:gd name="connsiteX25" fmla="*/ 364804 w 447490"/>
                <a:gd name="connsiteY25" fmla="*/ -14090 h 619192"/>
                <a:gd name="connsiteX26" fmla="*/ 274014 w 447490"/>
                <a:gd name="connsiteY26" fmla="*/ -14090 h 619192"/>
                <a:gd name="connsiteX27" fmla="*/ 286934 w 447490"/>
                <a:gd name="connsiteY27" fmla="*/ 28694 h 619192"/>
                <a:gd name="connsiteX28" fmla="*/ 261143 w 447490"/>
                <a:gd name="connsiteY28" fmla="*/ 28694 h 619192"/>
                <a:gd name="connsiteX29" fmla="*/ 274014 w 447490"/>
                <a:gd name="connsiteY29" fmla="*/ -14090 h 619192"/>
                <a:gd name="connsiteX30" fmla="*/ 183224 w 447490"/>
                <a:gd name="connsiteY30" fmla="*/ -14090 h 619192"/>
                <a:gd name="connsiteX31" fmla="*/ 196144 w 447490"/>
                <a:gd name="connsiteY31" fmla="*/ 28694 h 619192"/>
                <a:gd name="connsiteX32" fmla="*/ 170353 w 447490"/>
                <a:gd name="connsiteY32" fmla="*/ 28694 h 619192"/>
                <a:gd name="connsiteX33" fmla="*/ 183224 w 447490"/>
                <a:gd name="connsiteY33" fmla="*/ -14090 h 619192"/>
                <a:gd name="connsiteX34" fmla="*/ 92434 w 447490"/>
                <a:gd name="connsiteY34" fmla="*/ -14090 h 619192"/>
                <a:gd name="connsiteX35" fmla="*/ 105354 w 447490"/>
                <a:gd name="connsiteY35" fmla="*/ 28694 h 619192"/>
                <a:gd name="connsiteX36" fmla="*/ 79563 w 447490"/>
                <a:gd name="connsiteY36" fmla="*/ 28694 h 619192"/>
                <a:gd name="connsiteX37" fmla="*/ 92434 w 447490"/>
                <a:gd name="connsiteY37" fmla="*/ -14090 h 619192"/>
                <a:gd name="connsiteX38" fmla="*/ 4525 w 447490"/>
                <a:gd name="connsiteY38" fmla="*/ 551909 h 619192"/>
                <a:gd name="connsiteX39" fmla="*/ 4525 w 447490"/>
                <a:gd name="connsiteY39" fmla="*/ 72118 h 619192"/>
                <a:gd name="connsiteX40" fmla="*/ 33248 w 447490"/>
                <a:gd name="connsiteY40" fmla="*/ 38760 h 619192"/>
                <a:gd name="connsiteX41" fmla="*/ 17495 w 447490"/>
                <a:gd name="connsiteY41" fmla="*/ 72118 h 619192"/>
                <a:gd name="connsiteX42" fmla="*/ 17495 w 447490"/>
                <a:gd name="connsiteY42" fmla="*/ 551909 h 619192"/>
                <a:gd name="connsiteX43" fmla="*/ 33248 w 447490"/>
                <a:gd name="connsiteY43" fmla="*/ 585266 h 619192"/>
                <a:gd name="connsiteX44" fmla="*/ 4525 w 447490"/>
                <a:gd name="connsiteY44" fmla="*/ 551909 h 619192"/>
                <a:gd name="connsiteX45" fmla="*/ 432536 w 447490"/>
                <a:gd name="connsiteY45" fmla="*/ 551909 h 619192"/>
                <a:gd name="connsiteX46" fmla="*/ 422548 w 447490"/>
                <a:gd name="connsiteY46" fmla="*/ 575792 h 619192"/>
                <a:gd name="connsiteX47" fmla="*/ 398496 w 447490"/>
                <a:gd name="connsiteY47" fmla="*/ 585711 h 619192"/>
                <a:gd name="connsiteX48" fmla="*/ 61276 w 447490"/>
                <a:gd name="connsiteY48" fmla="*/ 585711 h 619192"/>
                <a:gd name="connsiteX49" fmla="*/ 27235 w 447490"/>
                <a:gd name="connsiteY49" fmla="*/ 551909 h 619192"/>
                <a:gd name="connsiteX50" fmla="*/ 27235 w 447490"/>
                <a:gd name="connsiteY50" fmla="*/ 72118 h 619192"/>
                <a:gd name="connsiteX51" fmla="*/ 61276 w 447490"/>
                <a:gd name="connsiteY51" fmla="*/ 38316 h 619192"/>
                <a:gd name="connsiteX52" fmla="*/ 105304 w 447490"/>
                <a:gd name="connsiteY52" fmla="*/ 38316 h 619192"/>
                <a:gd name="connsiteX53" fmla="*/ 99241 w 447490"/>
                <a:gd name="connsiteY53" fmla="*/ 70539 h 619192"/>
                <a:gd name="connsiteX54" fmla="*/ 80060 w 447490"/>
                <a:gd name="connsiteY54" fmla="*/ 78927 h 619192"/>
                <a:gd name="connsiteX55" fmla="*/ 88508 w 447490"/>
                <a:gd name="connsiteY55" fmla="*/ 97975 h 619192"/>
                <a:gd name="connsiteX56" fmla="*/ 107689 w 447490"/>
                <a:gd name="connsiteY56" fmla="*/ 89586 h 619192"/>
                <a:gd name="connsiteX57" fmla="*/ 106845 w 447490"/>
                <a:gd name="connsiteY57" fmla="*/ 77151 h 619192"/>
                <a:gd name="connsiteX58" fmla="*/ 115044 w 447490"/>
                <a:gd name="connsiteY58" fmla="*/ 38316 h 619192"/>
                <a:gd name="connsiteX59" fmla="*/ 196094 w 447490"/>
                <a:gd name="connsiteY59" fmla="*/ 38316 h 619192"/>
                <a:gd name="connsiteX60" fmla="*/ 190032 w 447490"/>
                <a:gd name="connsiteY60" fmla="*/ 70539 h 619192"/>
                <a:gd name="connsiteX61" fmla="*/ 170850 w 447490"/>
                <a:gd name="connsiteY61" fmla="*/ 78927 h 619192"/>
                <a:gd name="connsiteX62" fmla="*/ 179298 w 447490"/>
                <a:gd name="connsiteY62" fmla="*/ 97975 h 619192"/>
                <a:gd name="connsiteX63" fmla="*/ 198480 w 447490"/>
                <a:gd name="connsiteY63" fmla="*/ 89586 h 619192"/>
                <a:gd name="connsiteX64" fmla="*/ 197635 w 447490"/>
                <a:gd name="connsiteY64" fmla="*/ 77151 h 619192"/>
                <a:gd name="connsiteX65" fmla="*/ 205834 w 447490"/>
                <a:gd name="connsiteY65" fmla="*/ 38316 h 619192"/>
                <a:gd name="connsiteX66" fmla="*/ 286885 w 447490"/>
                <a:gd name="connsiteY66" fmla="*/ 38316 h 619192"/>
                <a:gd name="connsiteX67" fmla="*/ 280822 w 447490"/>
                <a:gd name="connsiteY67" fmla="*/ 70539 h 619192"/>
                <a:gd name="connsiteX68" fmla="*/ 261640 w 447490"/>
                <a:gd name="connsiteY68" fmla="*/ 78927 h 619192"/>
                <a:gd name="connsiteX69" fmla="*/ 270088 w 447490"/>
                <a:gd name="connsiteY69" fmla="*/ 97975 h 619192"/>
                <a:gd name="connsiteX70" fmla="*/ 289270 w 447490"/>
                <a:gd name="connsiteY70" fmla="*/ 89586 h 619192"/>
                <a:gd name="connsiteX71" fmla="*/ 288425 w 447490"/>
                <a:gd name="connsiteY71" fmla="*/ 77151 h 619192"/>
                <a:gd name="connsiteX72" fmla="*/ 296625 w 447490"/>
                <a:gd name="connsiteY72" fmla="*/ 38316 h 619192"/>
                <a:gd name="connsiteX73" fmla="*/ 377675 w 447490"/>
                <a:gd name="connsiteY73" fmla="*/ 38316 h 619192"/>
                <a:gd name="connsiteX74" fmla="*/ 371612 w 447490"/>
                <a:gd name="connsiteY74" fmla="*/ 70539 h 619192"/>
                <a:gd name="connsiteX75" fmla="*/ 352431 w 447490"/>
                <a:gd name="connsiteY75" fmla="*/ 78927 h 619192"/>
                <a:gd name="connsiteX76" fmla="*/ 360878 w 447490"/>
                <a:gd name="connsiteY76" fmla="*/ 97975 h 619192"/>
                <a:gd name="connsiteX77" fmla="*/ 380060 w 447490"/>
                <a:gd name="connsiteY77" fmla="*/ 89586 h 619192"/>
                <a:gd name="connsiteX78" fmla="*/ 379215 w 447490"/>
                <a:gd name="connsiteY78" fmla="*/ 77151 h 619192"/>
                <a:gd name="connsiteX79" fmla="*/ 387415 w 447490"/>
                <a:gd name="connsiteY79" fmla="*/ 38316 h 619192"/>
                <a:gd name="connsiteX80" fmla="*/ 398496 w 447490"/>
                <a:gd name="connsiteY80" fmla="*/ 38316 h 619192"/>
                <a:gd name="connsiteX81" fmla="*/ 432536 w 447490"/>
                <a:gd name="connsiteY81" fmla="*/ 72118 h 619192"/>
                <a:gd name="connsiteX82" fmla="*/ 432536 w 447490"/>
                <a:gd name="connsiteY82" fmla="*/ 551909 h 619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447490" h="619192">
                  <a:moveTo>
                    <a:pt x="398496" y="28694"/>
                  </a:moveTo>
                  <a:lnTo>
                    <a:pt x="387415" y="28694"/>
                  </a:lnTo>
                  <a:cubicBezTo>
                    <a:pt x="386719" y="1997"/>
                    <a:pt x="379017" y="-23761"/>
                    <a:pt x="364804" y="-23761"/>
                  </a:cubicBezTo>
                  <a:cubicBezTo>
                    <a:pt x="350592" y="-23761"/>
                    <a:pt x="342840" y="1997"/>
                    <a:pt x="342194" y="28694"/>
                  </a:cubicBezTo>
                  <a:lnTo>
                    <a:pt x="296674" y="28694"/>
                  </a:lnTo>
                  <a:cubicBezTo>
                    <a:pt x="295979" y="1997"/>
                    <a:pt x="288276" y="-23761"/>
                    <a:pt x="274064" y="-23761"/>
                  </a:cubicBezTo>
                  <a:cubicBezTo>
                    <a:pt x="259851" y="-23761"/>
                    <a:pt x="252099" y="1997"/>
                    <a:pt x="251453" y="28694"/>
                  </a:cubicBezTo>
                  <a:lnTo>
                    <a:pt x="205934" y="28694"/>
                  </a:lnTo>
                  <a:cubicBezTo>
                    <a:pt x="205238" y="1997"/>
                    <a:pt x="197536" y="-23761"/>
                    <a:pt x="183323" y="-23761"/>
                  </a:cubicBezTo>
                  <a:cubicBezTo>
                    <a:pt x="169111" y="-23761"/>
                    <a:pt x="161359" y="1997"/>
                    <a:pt x="160713" y="28694"/>
                  </a:cubicBezTo>
                  <a:lnTo>
                    <a:pt x="115193" y="28694"/>
                  </a:lnTo>
                  <a:cubicBezTo>
                    <a:pt x="114498" y="1997"/>
                    <a:pt x="106795" y="-23761"/>
                    <a:pt x="92583" y="-23761"/>
                  </a:cubicBezTo>
                  <a:cubicBezTo>
                    <a:pt x="78370" y="-23761"/>
                    <a:pt x="70618" y="1997"/>
                    <a:pt x="69972" y="28694"/>
                  </a:cubicBezTo>
                  <a:lnTo>
                    <a:pt x="38765" y="28694"/>
                  </a:lnTo>
                  <a:cubicBezTo>
                    <a:pt x="14613" y="28743"/>
                    <a:pt x="-4966" y="48185"/>
                    <a:pt x="-5016" y="72167"/>
                  </a:cubicBezTo>
                  <a:lnTo>
                    <a:pt x="-5016" y="551957"/>
                  </a:lnTo>
                  <a:cubicBezTo>
                    <a:pt x="-4966" y="575940"/>
                    <a:pt x="14613" y="595381"/>
                    <a:pt x="38765" y="595432"/>
                  </a:cubicBezTo>
                  <a:lnTo>
                    <a:pt x="398695" y="595432"/>
                  </a:lnTo>
                  <a:cubicBezTo>
                    <a:pt x="410324" y="595432"/>
                    <a:pt x="421405" y="590842"/>
                    <a:pt x="429654" y="582700"/>
                  </a:cubicBezTo>
                  <a:cubicBezTo>
                    <a:pt x="437854" y="574558"/>
                    <a:pt x="442475" y="563505"/>
                    <a:pt x="442475" y="551957"/>
                  </a:cubicBezTo>
                  <a:lnTo>
                    <a:pt x="442475" y="72167"/>
                  </a:lnTo>
                  <a:cubicBezTo>
                    <a:pt x="442227" y="48135"/>
                    <a:pt x="422648" y="28694"/>
                    <a:pt x="398496" y="28694"/>
                  </a:cubicBezTo>
                  <a:close/>
                  <a:moveTo>
                    <a:pt x="364804" y="-14090"/>
                  </a:moveTo>
                  <a:cubicBezTo>
                    <a:pt x="369177" y="-14090"/>
                    <a:pt x="376979" y="2096"/>
                    <a:pt x="377725" y="28694"/>
                  </a:cubicBezTo>
                  <a:lnTo>
                    <a:pt x="351934" y="28694"/>
                  </a:lnTo>
                  <a:cubicBezTo>
                    <a:pt x="352629" y="2047"/>
                    <a:pt x="360431" y="-14090"/>
                    <a:pt x="364804" y="-14090"/>
                  </a:cubicBezTo>
                  <a:close/>
                  <a:moveTo>
                    <a:pt x="274014" y="-14090"/>
                  </a:moveTo>
                  <a:cubicBezTo>
                    <a:pt x="278387" y="-14090"/>
                    <a:pt x="286189" y="2096"/>
                    <a:pt x="286934" y="28694"/>
                  </a:cubicBezTo>
                  <a:lnTo>
                    <a:pt x="261143" y="28694"/>
                  </a:lnTo>
                  <a:cubicBezTo>
                    <a:pt x="261839" y="2047"/>
                    <a:pt x="269641" y="-14090"/>
                    <a:pt x="274014" y="-14090"/>
                  </a:cubicBezTo>
                  <a:close/>
                  <a:moveTo>
                    <a:pt x="183224" y="-14090"/>
                  </a:moveTo>
                  <a:cubicBezTo>
                    <a:pt x="187597" y="-14090"/>
                    <a:pt x="195399" y="2096"/>
                    <a:pt x="196144" y="28694"/>
                  </a:cubicBezTo>
                  <a:lnTo>
                    <a:pt x="170353" y="28694"/>
                  </a:lnTo>
                  <a:cubicBezTo>
                    <a:pt x="170999" y="2047"/>
                    <a:pt x="178851" y="-14090"/>
                    <a:pt x="183224" y="-14090"/>
                  </a:cubicBezTo>
                  <a:close/>
                  <a:moveTo>
                    <a:pt x="92434" y="-14090"/>
                  </a:moveTo>
                  <a:cubicBezTo>
                    <a:pt x="96807" y="-14090"/>
                    <a:pt x="104609" y="2096"/>
                    <a:pt x="105354" y="28694"/>
                  </a:cubicBezTo>
                  <a:lnTo>
                    <a:pt x="79563" y="28694"/>
                  </a:lnTo>
                  <a:cubicBezTo>
                    <a:pt x="80209" y="2047"/>
                    <a:pt x="88060" y="-14090"/>
                    <a:pt x="92434" y="-14090"/>
                  </a:cubicBezTo>
                  <a:close/>
                  <a:moveTo>
                    <a:pt x="4525" y="551909"/>
                  </a:moveTo>
                  <a:lnTo>
                    <a:pt x="4525" y="72118"/>
                  </a:lnTo>
                  <a:cubicBezTo>
                    <a:pt x="4575" y="55488"/>
                    <a:pt x="16700" y="41375"/>
                    <a:pt x="33248" y="38760"/>
                  </a:cubicBezTo>
                  <a:cubicBezTo>
                    <a:pt x="23260" y="47001"/>
                    <a:pt x="17495" y="59238"/>
                    <a:pt x="17495" y="72118"/>
                  </a:cubicBezTo>
                  <a:lnTo>
                    <a:pt x="17495" y="551909"/>
                  </a:lnTo>
                  <a:cubicBezTo>
                    <a:pt x="17495" y="564787"/>
                    <a:pt x="23260" y="577025"/>
                    <a:pt x="33248" y="585266"/>
                  </a:cubicBezTo>
                  <a:cubicBezTo>
                    <a:pt x="16700" y="582650"/>
                    <a:pt x="4525" y="568538"/>
                    <a:pt x="4525" y="551909"/>
                  </a:cubicBezTo>
                  <a:close/>
                  <a:moveTo>
                    <a:pt x="432536" y="551909"/>
                  </a:moveTo>
                  <a:cubicBezTo>
                    <a:pt x="432536" y="560889"/>
                    <a:pt x="428959" y="569475"/>
                    <a:pt x="422548" y="575792"/>
                  </a:cubicBezTo>
                  <a:cubicBezTo>
                    <a:pt x="416188" y="582108"/>
                    <a:pt x="407491" y="585711"/>
                    <a:pt x="398496" y="585711"/>
                  </a:cubicBezTo>
                  <a:lnTo>
                    <a:pt x="61276" y="585711"/>
                  </a:lnTo>
                  <a:cubicBezTo>
                    <a:pt x="42492" y="585711"/>
                    <a:pt x="27235" y="570560"/>
                    <a:pt x="27235" y="551909"/>
                  </a:cubicBezTo>
                  <a:lnTo>
                    <a:pt x="27235" y="72118"/>
                  </a:lnTo>
                  <a:cubicBezTo>
                    <a:pt x="27235" y="53465"/>
                    <a:pt x="42492" y="38316"/>
                    <a:pt x="61276" y="38316"/>
                  </a:cubicBezTo>
                  <a:lnTo>
                    <a:pt x="105304" y="38316"/>
                  </a:lnTo>
                  <a:cubicBezTo>
                    <a:pt x="105105" y="49320"/>
                    <a:pt x="103068" y="60225"/>
                    <a:pt x="99241" y="70539"/>
                  </a:cubicBezTo>
                  <a:cubicBezTo>
                    <a:pt x="91638" y="67578"/>
                    <a:pt x="83041" y="71328"/>
                    <a:pt x="80060" y="78927"/>
                  </a:cubicBezTo>
                  <a:cubicBezTo>
                    <a:pt x="77078" y="86478"/>
                    <a:pt x="80855" y="95014"/>
                    <a:pt x="88508" y="97975"/>
                  </a:cubicBezTo>
                  <a:cubicBezTo>
                    <a:pt x="96161" y="100935"/>
                    <a:pt x="104708" y="97185"/>
                    <a:pt x="107689" y="89586"/>
                  </a:cubicBezTo>
                  <a:cubicBezTo>
                    <a:pt x="109280" y="85540"/>
                    <a:pt x="108981" y="80950"/>
                    <a:pt x="106845" y="77151"/>
                  </a:cubicBezTo>
                  <a:cubicBezTo>
                    <a:pt x="111715" y="67529"/>
                    <a:pt x="114498" y="53169"/>
                    <a:pt x="115044" y="38316"/>
                  </a:cubicBezTo>
                  <a:lnTo>
                    <a:pt x="196094" y="38316"/>
                  </a:lnTo>
                  <a:cubicBezTo>
                    <a:pt x="195896" y="49320"/>
                    <a:pt x="193858" y="60225"/>
                    <a:pt x="190032" y="70539"/>
                  </a:cubicBezTo>
                  <a:cubicBezTo>
                    <a:pt x="182429" y="67578"/>
                    <a:pt x="173832" y="71328"/>
                    <a:pt x="170850" y="78927"/>
                  </a:cubicBezTo>
                  <a:cubicBezTo>
                    <a:pt x="167868" y="86478"/>
                    <a:pt x="171645" y="95014"/>
                    <a:pt x="179298" y="97975"/>
                  </a:cubicBezTo>
                  <a:cubicBezTo>
                    <a:pt x="186901" y="100935"/>
                    <a:pt x="195498" y="97185"/>
                    <a:pt x="198480" y="89586"/>
                  </a:cubicBezTo>
                  <a:cubicBezTo>
                    <a:pt x="200070" y="85540"/>
                    <a:pt x="199772" y="80950"/>
                    <a:pt x="197635" y="77151"/>
                  </a:cubicBezTo>
                  <a:cubicBezTo>
                    <a:pt x="202505" y="67529"/>
                    <a:pt x="205288" y="53169"/>
                    <a:pt x="205834" y="38316"/>
                  </a:cubicBezTo>
                  <a:lnTo>
                    <a:pt x="286885" y="38316"/>
                  </a:lnTo>
                  <a:cubicBezTo>
                    <a:pt x="286686" y="49320"/>
                    <a:pt x="284648" y="60225"/>
                    <a:pt x="280822" y="70539"/>
                  </a:cubicBezTo>
                  <a:cubicBezTo>
                    <a:pt x="273219" y="67578"/>
                    <a:pt x="264622" y="71328"/>
                    <a:pt x="261640" y="78927"/>
                  </a:cubicBezTo>
                  <a:cubicBezTo>
                    <a:pt x="258659" y="86478"/>
                    <a:pt x="262435" y="95014"/>
                    <a:pt x="270088" y="97975"/>
                  </a:cubicBezTo>
                  <a:cubicBezTo>
                    <a:pt x="277741" y="100935"/>
                    <a:pt x="286288" y="97185"/>
                    <a:pt x="289270" y="89586"/>
                  </a:cubicBezTo>
                  <a:cubicBezTo>
                    <a:pt x="290860" y="85540"/>
                    <a:pt x="290562" y="80950"/>
                    <a:pt x="288425" y="77151"/>
                  </a:cubicBezTo>
                  <a:cubicBezTo>
                    <a:pt x="293295" y="67529"/>
                    <a:pt x="296078" y="53169"/>
                    <a:pt x="296625" y="38316"/>
                  </a:cubicBezTo>
                  <a:lnTo>
                    <a:pt x="377675" y="38316"/>
                  </a:lnTo>
                  <a:cubicBezTo>
                    <a:pt x="377476" y="49320"/>
                    <a:pt x="375439" y="60225"/>
                    <a:pt x="371612" y="70539"/>
                  </a:cubicBezTo>
                  <a:cubicBezTo>
                    <a:pt x="364009" y="67578"/>
                    <a:pt x="355412" y="71328"/>
                    <a:pt x="352431" y="78927"/>
                  </a:cubicBezTo>
                  <a:cubicBezTo>
                    <a:pt x="349449" y="86527"/>
                    <a:pt x="353226" y="95014"/>
                    <a:pt x="360878" y="97975"/>
                  </a:cubicBezTo>
                  <a:cubicBezTo>
                    <a:pt x="368482" y="100935"/>
                    <a:pt x="377079" y="97185"/>
                    <a:pt x="380060" y="89586"/>
                  </a:cubicBezTo>
                  <a:cubicBezTo>
                    <a:pt x="381651" y="85540"/>
                    <a:pt x="381352" y="80950"/>
                    <a:pt x="379215" y="77151"/>
                  </a:cubicBezTo>
                  <a:cubicBezTo>
                    <a:pt x="384085" y="67529"/>
                    <a:pt x="386868" y="53169"/>
                    <a:pt x="387415" y="38316"/>
                  </a:cubicBezTo>
                  <a:lnTo>
                    <a:pt x="398496" y="38316"/>
                  </a:lnTo>
                  <a:cubicBezTo>
                    <a:pt x="417281" y="38316"/>
                    <a:pt x="432536" y="53465"/>
                    <a:pt x="432536" y="72118"/>
                  </a:cubicBezTo>
                  <a:lnTo>
                    <a:pt x="432536" y="551909"/>
                  </a:lnTo>
                  <a:close/>
                </a:path>
              </a:pathLst>
            </a:custGeom>
            <a:solidFill>
              <a:srgbClr val="191919"/>
            </a:solidFill>
            <a:ln w="495" cap="flat">
              <a:noFill/>
              <a:prstDash val="solid"/>
              <a:miter/>
            </a:ln>
          </p:spPr>
          <p:txBody>
            <a:bodyPr rtlCol="0" anchor="ctr"/>
            <a:lstStyle/>
            <a:p>
              <a:endParaRPr lang="fr-FR"/>
            </a:p>
          </p:txBody>
        </p:sp>
        <p:sp>
          <p:nvSpPr>
            <p:cNvPr id="5026" name="Forme libre 5025">
              <a:extLst>
                <a:ext uri="{FF2B5EF4-FFF2-40B4-BE49-F238E27FC236}">
                  <a16:creationId xmlns:a16="http://schemas.microsoft.com/office/drawing/2014/main" id="{829FE404-0722-A0E8-CC74-9CF0C5C8D44D}"/>
                </a:ext>
              </a:extLst>
            </p:cNvPr>
            <p:cNvSpPr/>
            <p:nvPr/>
          </p:nvSpPr>
          <p:spPr>
            <a:xfrm>
              <a:off x="5924962" y="18075885"/>
              <a:ext cx="243200" cy="9671"/>
            </a:xfrm>
            <a:custGeom>
              <a:avLst/>
              <a:gdLst>
                <a:gd name="connsiteX0" fmla="*/ 233245 w 243200"/>
                <a:gd name="connsiteY0" fmla="*/ -13943 h 9671"/>
                <a:gd name="connsiteX1" fmla="*/ -215 w 243200"/>
                <a:gd name="connsiteY1" fmla="*/ -13943 h 9671"/>
                <a:gd name="connsiteX2" fmla="*/ -5085 w 243200"/>
                <a:gd name="connsiteY2" fmla="*/ -18778 h 9671"/>
                <a:gd name="connsiteX3" fmla="*/ -215 w 243200"/>
                <a:gd name="connsiteY3" fmla="*/ -23615 h 9671"/>
                <a:gd name="connsiteX4" fmla="*/ 233245 w 243200"/>
                <a:gd name="connsiteY4" fmla="*/ -23615 h 9671"/>
                <a:gd name="connsiteX5" fmla="*/ 238115 w 243200"/>
                <a:gd name="connsiteY5" fmla="*/ -18778 h 9671"/>
                <a:gd name="connsiteX6" fmla="*/ 236674 w 243200"/>
                <a:gd name="connsiteY6" fmla="*/ -15374 h 9671"/>
                <a:gd name="connsiteX7" fmla="*/ 233245 w 243200"/>
                <a:gd name="connsiteY7" fmla="*/ -13943 h 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200" h="9671">
                  <a:moveTo>
                    <a:pt x="233245" y="-13943"/>
                  </a:moveTo>
                  <a:lnTo>
                    <a:pt x="-215" y="-13943"/>
                  </a:lnTo>
                  <a:cubicBezTo>
                    <a:pt x="-2899" y="-13943"/>
                    <a:pt x="-5085" y="-16114"/>
                    <a:pt x="-5085" y="-18778"/>
                  </a:cubicBezTo>
                  <a:cubicBezTo>
                    <a:pt x="-5085" y="-21443"/>
                    <a:pt x="-2899" y="-23615"/>
                    <a:pt x="-215" y="-23615"/>
                  </a:cubicBezTo>
                  <a:lnTo>
                    <a:pt x="233245" y="-23615"/>
                  </a:lnTo>
                  <a:cubicBezTo>
                    <a:pt x="235929" y="-23615"/>
                    <a:pt x="238115" y="-21443"/>
                    <a:pt x="238115" y="-18778"/>
                  </a:cubicBezTo>
                  <a:cubicBezTo>
                    <a:pt x="238115" y="-17495"/>
                    <a:pt x="237618" y="-16262"/>
                    <a:pt x="236674" y="-15374"/>
                  </a:cubicBezTo>
                  <a:cubicBezTo>
                    <a:pt x="235780" y="-14486"/>
                    <a:pt x="234537" y="-13943"/>
                    <a:pt x="233245" y="-13943"/>
                  </a:cubicBezTo>
                  <a:close/>
                </a:path>
              </a:pathLst>
            </a:custGeom>
            <a:solidFill>
              <a:srgbClr val="191919"/>
            </a:solidFill>
            <a:ln w="495" cap="flat">
              <a:noFill/>
              <a:prstDash val="solid"/>
              <a:miter/>
            </a:ln>
          </p:spPr>
          <p:txBody>
            <a:bodyPr rtlCol="0" anchor="ctr"/>
            <a:lstStyle/>
            <a:p>
              <a:endParaRPr lang="fr-FR"/>
            </a:p>
          </p:txBody>
        </p:sp>
        <p:sp>
          <p:nvSpPr>
            <p:cNvPr id="5027" name="Forme libre 5026">
              <a:extLst>
                <a:ext uri="{FF2B5EF4-FFF2-40B4-BE49-F238E27FC236}">
                  <a16:creationId xmlns:a16="http://schemas.microsoft.com/office/drawing/2014/main" id="{03E34F8F-F909-D7E3-D9A6-962135C62EFC}"/>
                </a:ext>
              </a:extLst>
            </p:cNvPr>
            <p:cNvSpPr/>
            <p:nvPr/>
          </p:nvSpPr>
          <p:spPr>
            <a:xfrm>
              <a:off x="5858472" y="18064633"/>
              <a:ext cx="32400" cy="32174"/>
            </a:xfrm>
            <a:custGeom>
              <a:avLst/>
              <a:gdLst>
                <a:gd name="connsiteX0" fmla="*/ 11371 w 32400"/>
                <a:gd name="connsiteY0" fmla="*/ 8560 h 32174"/>
                <a:gd name="connsiteX1" fmla="*/ 27570 w 32400"/>
                <a:gd name="connsiteY1" fmla="*/ -7527 h 32174"/>
                <a:gd name="connsiteX2" fmla="*/ 11371 w 32400"/>
                <a:gd name="connsiteY2" fmla="*/ -23615 h 32174"/>
                <a:gd name="connsiteX3" fmla="*/ -4830 w 32400"/>
                <a:gd name="connsiteY3" fmla="*/ -7527 h 32174"/>
                <a:gd name="connsiteX4" fmla="*/ 11371 w 32400"/>
                <a:gd name="connsiteY4" fmla="*/ 8560 h 321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00" h="32174">
                  <a:moveTo>
                    <a:pt x="11371" y="8560"/>
                  </a:moveTo>
                  <a:cubicBezTo>
                    <a:pt x="20315" y="8560"/>
                    <a:pt x="27570" y="1355"/>
                    <a:pt x="27570" y="-7527"/>
                  </a:cubicBezTo>
                  <a:cubicBezTo>
                    <a:pt x="27570" y="-16409"/>
                    <a:pt x="20315" y="-23615"/>
                    <a:pt x="11371" y="-23615"/>
                  </a:cubicBezTo>
                  <a:cubicBezTo>
                    <a:pt x="2426" y="-23615"/>
                    <a:pt x="-4830" y="-16409"/>
                    <a:pt x="-4830" y="-7527"/>
                  </a:cubicBezTo>
                  <a:cubicBezTo>
                    <a:pt x="-4830" y="1355"/>
                    <a:pt x="2426" y="8560"/>
                    <a:pt x="11371" y="8560"/>
                  </a:cubicBezTo>
                  <a:close/>
                </a:path>
              </a:pathLst>
            </a:custGeom>
            <a:solidFill>
              <a:srgbClr val="FFD26C"/>
            </a:solidFill>
            <a:ln w="495" cap="flat">
              <a:noFill/>
              <a:prstDash val="solid"/>
              <a:miter/>
            </a:ln>
          </p:spPr>
          <p:txBody>
            <a:bodyPr rtlCol="0" anchor="ctr"/>
            <a:lstStyle/>
            <a:p>
              <a:endParaRPr lang="fr-FR"/>
            </a:p>
          </p:txBody>
        </p:sp>
        <p:sp>
          <p:nvSpPr>
            <p:cNvPr id="5028" name="Forme libre 5027">
              <a:extLst>
                <a:ext uri="{FF2B5EF4-FFF2-40B4-BE49-F238E27FC236}">
                  <a16:creationId xmlns:a16="http://schemas.microsoft.com/office/drawing/2014/main" id="{79C50ECF-B3BE-95D1-E5B1-12E5CC1A13C4}"/>
                </a:ext>
              </a:extLst>
            </p:cNvPr>
            <p:cNvSpPr/>
            <p:nvPr/>
          </p:nvSpPr>
          <p:spPr>
            <a:xfrm>
              <a:off x="5853602" y="18059798"/>
              <a:ext cx="256170" cy="106241"/>
            </a:xfrm>
            <a:custGeom>
              <a:avLst/>
              <a:gdLst>
                <a:gd name="connsiteX0" fmla="*/ 16081 w 256170"/>
                <a:gd name="connsiteY0" fmla="*/ 18182 h 106241"/>
                <a:gd name="connsiteX1" fmla="*/ -4989 w 256170"/>
                <a:gd name="connsiteY1" fmla="*/ -2740 h 106241"/>
                <a:gd name="connsiteX2" fmla="*/ 16081 w 256170"/>
                <a:gd name="connsiteY2" fmla="*/ -23663 h 106241"/>
                <a:gd name="connsiteX3" fmla="*/ 37152 w 256170"/>
                <a:gd name="connsiteY3" fmla="*/ -2740 h 106241"/>
                <a:gd name="connsiteX4" fmla="*/ 16081 w 256170"/>
                <a:gd name="connsiteY4" fmla="*/ 18182 h 106241"/>
                <a:gd name="connsiteX5" fmla="*/ 16081 w 256170"/>
                <a:gd name="connsiteY5" fmla="*/ -14040 h 106241"/>
                <a:gd name="connsiteX6" fmla="*/ 4751 w 256170"/>
                <a:gd name="connsiteY6" fmla="*/ -2790 h 106241"/>
                <a:gd name="connsiteX7" fmla="*/ 16081 w 256170"/>
                <a:gd name="connsiteY7" fmla="*/ 8461 h 106241"/>
                <a:gd name="connsiteX8" fmla="*/ 27412 w 256170"/>
                <a:gd name="connsiteY8" fmla="*/ -2790 h 106241"/>
                <a:gd name="connsiteX9" fmla="*/ 16081 w 256170"/>
                <a:gd name="connsiteY9" fmla="*/ -14040 h 106241"/>
                <a:gd name="connsiteX10" fmla="*/ 246312 w 256170"/>
                <a:gd name="connsiteY10" fmla="*/ 82578 h 106241"/>
                <a:gd name="connsiteX11" fmla="*/ 71192 w 256170"/>
                <a:gd name="connsiteY11" fmla="*/ 82578 h 106241"/>
                <a:gd name="connsiteX12" fmla="*/ 66322 w 256170"/>
                <a:gd name="connsiteY12" fmla="*/ 77743 h 106241"/>
                <a:gd name="connsiteX13" fmla="*/ 71192 w 256170"/>
                <a:gd name="connsiteY13" fmla="*/ 72907 h 106241"/>
                <a:gd name="connsiteX14" fmla="*/ 246312 w 256170"/>
                <a:gd name="connsiteY14" fmla="*/ 72907 h 106241"/>
                <a:gd name="connsiteX15" fmla="*/ 251182 w 256170"/>
                <a:gd name="connsiteY15" fmla="*/ 77743 h 106241"/>
                <a:gd name="connsiteX16" fmla="*/ 249741 w 256170"/>
                <a:gd name="connsiteY16" fmla="*/ 81148 h 106241"/>
                <a:gd name="connsiteX17" fmla="*/ 246312 w 256170"/>
                <a:gd name="connsiteY17" fmla="*/ 82578 h 1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6170" h="106241">
                  <a:moveTo>
                    <a:pt x="16081" y="18182"/>
                  </a:moveTo>
                  <a:cubicBezTo>
                    <a:pt x="4453" y="18182"/>
                    <a:pt x="-4989" y="8806"/>
                    <a:pt x="-4989" y="-2740"/>
                  </a:cubicBezTo>
                  <a:cubicBezTo>
                    <a:pt x="-4989" y="-14287"/>
                    <a:pt x="4453" y="-23663"/>
                    <a:pt x="16081" y="-23663"/>
                  </a:cubicBezTo>
                  <a:cubicBezTo>
                    <a:pt x="27710" y="-23663"/>
                    <a:pt x="37152" y="-14287"/>
                    <a:pt x="37152" y="-2740"/>
                  </a:cubicBezTo>
                  <a:cubicBezTo>
                    <a:pt x="37152" y="8806"/>
                    <a:pt x="27710" y="18182"/>
                    <a:pt x="16081" y="18182"/>
                  </a:cubicBezTo>
                  <a:close/>
                  <a:moveTo>
                    <a:pt x="16081" y="-14040"/>
                  </a:moveTo>
                  <a:cubicBezTo>
                    <a:pt x="9820" y="-14040"/>
                    <a:pt x="4751" y="-9008"/>
                    <a:pt x="4751" y="-2790"/>
                  </a:cubicBezTo>
                  <a:cubicBezTo>
                    <a:pt x="4751" y="3428"/>
                    <a:pt x="9820" y="8461"/>
                    <a:pt x="16081" y="8461"/>
                  </a:cubicBezTo>
                  <a:cubicBezTo>
                    <a:pt x="22343" y="8461"/>
                    <a:pt x="27412" y="3428"/>
                    <a:pt x="27412" y="-2790"/>
                  </a:cubicBezTo>
                  <a:cubicBezTo>
                    <a:pt x="27412" y="-9008"/>
                    <a:pt x="22343" y="-14040"/>
                    <a:pt x="16081" y="-14040"/>
                  </a:cubicBezTo>
                  <a:close/>
                  <a:moveTo>
                    <a:pt x="246312" y="82578"/>
                  </a:moveTo>
                  <a:lnTo>
                    <a:pt x="71192" y="82578"/>
                  </a:lnTo>
                  <a:cubicBezTo>
                    <a:pt x="68508" y="82578"/>
                    <a:pt x="66322" y="80408"/>
                    <a:pt x="66322" y="77743"/>
                  </a:cubicBezTo>
                  <a:cubicBezTo>
                    <a:pt x="66322" y="75078"/>
                    <a:pt x="68508" y="72907"/>
                    <a:pt x="71192" y="72907"/>
                  </a:cubicBezTo>
                  <a:lnTo>
                    <a:pt x="246312" y="72907"/>
                  </a:lnTo>
                  <a:cubicBezTo>
                    <a:pt x="248995" y="72907"/>
                    <a:pt x="251182" y="75078"/>
                    <a:pt x="251182" y="77743"/>
                  </a:cubicBezTo>
                  <a:cubicBezTo>
                    <a:pt x="251182" y="79026"/>
                    <a:pt x="250685" y="80259"/>
                    <a:pt x="249741" y="81148"/>
                  </a:cubicBezTo>
                  <a:cubicBezTo>
                    <a:pt x="248846" y="82085"/>
                    <a:pt x="247604" y="82578"/>
                    <a:pt x="246312" y="82578"/>
                  </a:cubicBezTo>
                  <a:close/>
                </a:path>
              </a:pathLst>
            </a:custGeom>
            <a:solidFill>
              <a:srgbClr val="191919"/>
            </a:solidFill>
            <a:ln w="495" cap="flat">
              <a:noFill/>
              <a:prstDash val="solid"/>
              <a:miter/>
            </a:ln>
          </p:spPr>
          <p:txBody>
            <a:bodyPr rtlCol="0" anchor="ctr"/>
            <a:lstStyle/>
            <a:p>
              <a:endParaRPr lang="fr-FR"/>
            </a:p>
          </p:txBody>
        </p:sp>
        <p:sp>
          <p:nvSpPr>
            <p:cNvPr id="5029" name="Forme libre 5028">
              <a:extLst>
                <a:ext uri="{FF2B5EF4-FFF2-40B4-BE49-F238E27FC236}">
                  <a16:creationId xmlns:a16="http://schemas.microsoft.com/office/drawing/2014/main" id="{E8047240-F0DB-B608-4704-F12A340DE9EE}"/>
                </a:ext>
              </a:extLst>
            </p:cNvPr>
            <p:cNvSpPr/>
            <p:nvPr/>
          </p:nvSpPr>
          <p:spPr>
            <a:xfrm>
              <a:off x="5858472" y="18145117"/>
              <a:ext cx="32400" cy="32173"/>
            </a:xfrm>
            <a:custGeom>
              <a:avLst/>
              <a:gdLst>
                <a:gd name="connsiteX0" fmla="*/ 11371 w 32400"/>
                <a:gd name="connsiteY0" fmla="*/ 8438 h 32173"/>
                <a:gd name="connsiteX1" fmla="*/ 27570 w 32400"/>
                <a:gd name="connsiteY1" fmla="*/ -7649 h 32173"/>
                <a:gd name="connsiteX2" fmla="*/ 11371 w 32400"/>
                <a:gd name="connsiteY2" fmla="*/ -23735 h 32173"/>
                <a:gd name="connsiteX3" fmla="*/ -4830 w 32400"/>
                <a:gd name="connsiteY3" fmla="*/ -7649 h 32173"/>
                <a:gd name="connsiteX4" fmla="*/ 11371 w 32400"/>
                <a:gd name="connsiteY4" fmla="*/ 8438 h 32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00" h="32173">
                  <a:moveTo>
                    <a:pt x="11371" y="8438"/>
                  </a:moveTo>
                  <a:cubicBezTo>
                    <a:pt x="20315" y="8438"/>
                    <a:pt x="27570" y="1233"/>
                    <a:pt x="27570" y="-7649"/>
                  </a:cubicBezTo>
                  <a:cubicBezTo>
                    <a:pt x="27570" y="-16531"/>
                    <a:pt x="20315" y="-23735"/>
                    <a:pt x="11371" y="-23735"/>
                  </a:cubicBezTo>
                  <a:cubicBezTo>
                    <a:pt x="2426" y="-23735"/>
                    <a:pt x="-4830" y="-16531"/>
                    <a:pt x="-4830" y="-7649"/>
                  </a:cubicBezTo>
                  <a:cubicBezTo>
                    <a:pt x="-4830" y="1233"/>
                    <a:pt x="2426" y="8438"/>
                    <a:pt x="11371" y="8438"/>
                  </a:cubicBezTo>
                  <a:close/>
                </a:path>
              </a:pathLst>
            </a:custGeom>
            <a:solidFill>
              <a:srgbClr val="FFD26C"/>
            </a:solidFill>
            <a:ln w="495" cap="flat">
              <a:noFill/>
              <a:prstDash val="solid"/>
              <a:miter/>
            </a:ln>
          </p:spPr>
          <p:txBody>
            <a:bodyPr rtlCol="0" anchor="ctr"/>
            <a:lstStyle/>
            <a:p>
              <a:endParaRPr lang="fr-FR"/>
            </a:p>
          </p:txBody>
        </p:sp>
        <p:sp>
          <p:nvSpPr>
            <p:cNvPr id="5030" name="Forme libre 5029">
              <a:extLst>
                <a:ext uri="{FF2B5EF4-FFF2-40B4-BE49-F238E27FC236}">
                  <a16:creationId xmlns:a16="http://schemas.microsoft.com/office/drawing/2014/main" id="{4B64BA48-94A6-02BF-2350-03BBD6DDA200}"/>
                </a:ext>
              </a:extLst>
            </p:cNvPr>
            <p:cNvSpPr/>
            <p:nvPr/>
          </p:nvSpPr>
          <p:spPr>
            <a:xfrm>
              <a:off x="5853602" y="18140281"/>
              <a:ext cx="285340" cy="106242"/>
            </a:xfrm>
            <a:custGeom>
              <a:avLst/>
              <a:gdLst>
                <a:gd name="connsiteX0" fmla="*/ 16060 w 285340"/>
                <a:gd name="connsiteY0" fmla="*/ 18062 h 106242"/>
                <a:gd name="connsiteX1" fmla="*/ -5010 w 285340"/>
                <a:gd name="connsiteY1" fmla="*/ -2861 h 106242"/>
                <a:gd name="connsiteX2" fmla="*/ 16060 w 285340"/>
                <a:gd name="connsiteY2" fmla="*/ -23784 h 106242"/>
                <a:gd name="connsiteX3" fmla="*/ 37130 w 285340"/>
                <a:gd name="connsiteY3" fmla="*/ -2861 h 106242"/>
                <a:gd name="connsiteX4" fmla="*/ 16060 w 285340"/>
                <a:gd name="connsiteY4" fmla="*/ 18062 h 106242"/>
                <a:gd name="connsiteX5" fmla="*/ 16060 w 285340"/>
                <a:gd name="connsiteY5" fmla="*/ -14112 h 106242"/>
                <a:gd name="connsiteX6" fmla="*/ 4730 w 285340"/>
                <a:gd name="connsiteY6" fmla="*/ -2861 h 106242"/>
                <a:gd name="connsiteX7" fmla="*/ 16060 w 285340"/>
                <a:gd name="connsiteY7" fmla="*/ 8389 h 106242"/>
                <a:gd name="connsiteX8" fmla="*/ 27390 w 285340"/>
                <a:gd name="connsiteY8" fmla="*/ -2861 h 106242"/>
                <a:gd name="connsiteX9" fmla="*/ 16060 w 285340"/>
                <a:gd name="connsiteY9" fmla="*/ -14112 h 106242"/>
                <a:gd name="connsiteX10" fmla="*/ 275461 w 285340"/>
                <a:gd name="connsiteY10" fmla="*/ 82458 h 106242"/>
                <a:gd name="connsiteX11" fmla="*/ 71170 w 285340"/>
                <a:gd name="connsiteY11" fmla="*/ 82458 h 106242"/>
                <a:gd name="connsiteX12" fmla="*/ 66499 w 285340"/>
                <a:gd name="connsiteY12" fmla="*/ 77474 h 106242"/>
                <a:gd name="connsiteX13" fmla="*/ 71170 w 285340"/>
                <a:gd name="connsiteY13" fmla="*/ 72836 h 106242"/>
                <a:gd name="connsiteX14" fmla="*/ 275461 w 285340"/>
                <a:gd name="connsiteY14" fmla="*/ 72836 h 106242"/>
                <a:gd name="connsiteX15" fmla="*/ 280330 w 285340"/>
                <a:gd name="connsiteY15" fmla="*/ 77671 h 106242"/>
                <a:gd name="connsiteX16" fmla="*/ 275461 w 285340"/>
                <a:gd name="connsiteY16" fmla="*/ 82458 h 106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40" h="106242">
                  <a:moveTo>
                    <a:pt x="16060" y="18062"/>
                  </a:moveTo>
                  <a:cubicBezTo>
                    <a:pt x="4431" y="18062"/>
                    <a:pt x="-5010" y="8686"/>
                    <a:pt x="-5010" y="-2861"/>
                  </a:cubicBezTo>
                  <a:cubicBezTo>
                    <a:pt x="-5010" y="-14408"/>
                    <a:pt x="4431" y="-23784"/>
                    <a:pt x="16060" y="-23784"/>
                  </a:cubicBezTo>
                  <a:cubicBezTo>
                    <a:pt x="27688" y="-23784"/>
                    <a:pt x="37130" y="-14408"/>
                    <a:pt x="37130" y="-2861"/>
                  </a:cubicBezTo>
                  <a:cubicBezTo>
                    <a:pt x="37130" y="8686"/>
                    <a:pt x="27688" y="18062"/>
                    <a:pt x="16060" y="18062"/>
                  </a:cubicBezTo>
                  <a:close/>
                  <a:moveTo>
                    <a:pt x="16060" y="-14112"/>
                  </a:moveTo>
                  <a:cubicBezTo>
                    <a:pt x="9798" y="-14112"/>
                    <a:pt x="4730" y="-9078"/>
                    <a:pt x="4730" y="-2861"/>
                  </a:cubicBezTo>
                  <a:cubicBezTo>
                    <a:pt x="4730" y="3357"/>
                    <a:pt x="9798" y="8389"/>
                    <a:pt x="16060" y="8389"/>
                  </a:cubicBezTo>
                  <a:cubicBezTo>
                    <a:pt x="22321" y="8389"/>
                    <a:pt x="27390" y="3357"/>
                    <a:pt x="27390" y="-2861"/>
                  </a:cubicBezTo>
                  <a:cubicBezTo>
                    <a:pt x="27390" y="-9078"/>
                    <a:pt x="22321" y="-14112"/>
                    <a:pt x="16060" y="-14112"/>
                  </a:cubicBezTo>
                  <a:close/>
                  <a:moveTo>
                    <a:pt x="275461" y="82458"/>
                  </a:moveTo>
                  <a:lnTo>
                    <a:pt x="71170" y="82458"/>
                  </a:lnTo>
                  <a:cubicBezTo>
                    <a:pt x="68487" y="82359"/>
                    <a:pt x="66399" y="80139"/>
                    <a:pt x="66499" y="77474"/>
                  </a:cubicBezTo>
                  <a:cubicBezTo>
                    <a:pt x="66598" y="74957"/>
                    <a:pt x="68636" y="72934"/>
                    <a:pt x="71170" y="72836"/>
                  </a:cubicBezTo>
                  <a:lnTo>
                    <a:pt x="275461" y="72836"/>
                  </a:lnTo>
                  <a:cubicBezTo>
                    <a:pt x="278144" y="72836"/>
                    <a:pt x="280330" y="75006"/>
                    <a:pt x="280330" y="77671"/>
                  </a:cubicBezTo>
                  <a:cubicBezTo>
                    <a:pt x="280330" y="80287"/>
                    <a:pt x="278144" y="82458"/>
                    <a:pt x="275461" y="82458"/>
                  </a:cubicBezTo>
                  <a:close/>
                </a:path>
              </a:pathLst>
            </a:custGeom>
            <a:solidFill>
              <a:srgbClr val="191919"/>
            </a:solidFill>
            <a:ln w="495" cap="flat">
              <a:noFill/>
              <a:prstDash val="solid"/>
              <a:miter/>
            </a:ln>
          </p:spPr>
          <p:txBody>
            <a:bodyPr rtlCol="0" anchor="ctr"/>
            <a:lstStyle/>
            <a:p>
              <a:endParaRPr lang="fr-FR"/>
            </a:p>
          </p:txBody>
        </p:sp>
        <p:sp>
          <p:nvSpPr>
            <p:cNvPr id="5031" name="Forme libre 5030">
              <a:extLst>
                <a:ext uri="{FF2B5EF4-FFF2-40B4-BE49-F238E27FC236}">
                  <a16:creationId xmlns:a16="http://schemas.microsoft.com/office/drawing/2014/main" id="{E8FD9C16-2CEE-D465-1049-153126FE84CC}"/>
                </a:ext>
              </a:extLst>
            </p:cNvPr>
            <p:cNvSpPr/>
            <p:nvPr/>
          </p:nvSpPr>
          <p:spPr>
            <a:xfrm>
              <a:off x="5858472" y="18225650"/>
              <a:ext cx="32400" cy="32173"/>
            </a:xfrm>
            <a:custGeom>
              <a:avLst/>
              <a:gdLst>
                <a:gd name="connsiteX0" fmla="*/ 11371 w 32400"/>
                <a:gd name="connsiteY0" fmla="*/ 8317 h 32173"/>
                <a:gd name="connsiteX1" fmla="*/ 27570 w 32400"/>
                <a:gd name="connsiteY1" fmla="*/ -7770 h 32173"/>
                <a:gd name="connsiteX2" fmla="*/ 11371 w 32400"/>
                <a:gd name="connsiteY2" fmla="*/ -23856 h 32173"/>
                <a:gd name="connsiteX3" fmla="*/ -4830 w 32400"/>
                <a:gd name="connsiteY3" fmla="*/ -7770 h 32173"/>
                <a:gd name="connsiteX4" fmla="*/ 11371 w 32400"/>
                <a:gd name="connsiteY4" fmla="*/ 8317 h 32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00" h="32173">
                  <a:moveTo>
                    <a:pt x="11371" y="8317"/>
                  </a:moveTo>
                  <a:cubicBezTo>
                    <a:pt x="20315" y="8317"/>
                    <a:pt x="27570" y="1113"/>
                    <a:pt x="27570" y="-7770"/>
                  </a:cubicBezTo>
                  <a:cubicBezTo>
                    <a:pt x="27570" y="-16652"/>
                    <a:pt x="20315" y="-23856"/>
                    <a:pt x="11371" y="-23856"/>
                  </a:cubicBezTo>
                  <a:cubicBezTo>
                    <a:pt x="2426" y="-23856"/>
                    <a:pt x="-4830" y="-16652"/>
                    <a:pt x="-4830" y="-7770"/>
                  </a:cubicBezTo>
                  <a:cubicBezTo>
                    <a:pt x="-4830" y="1113"/>
                    <a:pt x="2426" y="8317"/>
                    <a:pt x="11371" y="8317"/>
                  </a:cubicBezTo>
                  <a:close/>
                </a:path>
              </a:pathLst>
            </a:custGeom>
            <a:solidFill>
              <a:srgbClr val="FFD26C"/>
            </a:solidFill>
            <a:ln w="495" cap="flat">
              <a:noFill/>
              <a:prstDash val="solid"/>
              <a:miter/>
            </a:ln>
          </p:spPr>
          <p:txBody>
            <a:bodyPr rtlCol="0" anchor="ctr"/>
            <a:lstStyle/>
            <a:p>
              <a:endParaRPr lang="fr-FR"/>
            </a:p>
          </p:txBody>
        </p:sp>
        <p:sp>
          <p:nvSpPr>
            <p:cNvPr id="5032" name="Forme libre 5031">
              <a:extLst>
                <a:ext uri="{FF2B5EF4-FFF2-40B4-BE49-F238E27FC236}">
                  <a16:creationId xmlns:a16="http://schemas.microsoft.com/office/drawing/2014/main" id="{C4F2F890-EA37-66DB-5647-E547CF556A70}"/>
                </a:ext>
              </a:extLst>
            </p:cNvPr>
            <p:cNvSpPr/>
            <p:nvPr/>
          </p:nvSpPr>
          <p:spPr>
            <a:xfrm>
              <a:off x="5853602" y="18220807"/>
              <a:ext cx="282110" cy="106248"/>
            </a:xfrm>
            <a:custGeom>
              <a:avLst/>
              <a:gdLst>
                <a:gd name="connsiteX0" fmla="*/ 16062 w 282110"/>
                <a:gd name="connsiteY0" fmla="*/ 17947 h 106248"/>
                <a:gd name="connsiteX1" fmla="*/ -5008 w 282110"/>
                <a:gd name="connsiteY1" fmla="*/ -2976 h 106248"/>
                <a:gd name="connsiteX2" fmla="*/ 1154 w 282110"/>
                <a:gd name="connsiteY2" fmla="*/ -17780 h 106248"/>
                <a:gd name="connsiteX3" fmla="*/ 30970 w 282110"/>
                <a:gd name="connsiteY3" fmla="*/ -17780 h 106248"/>
                <a:gd name="connsiteX4" fmla="*/ 33604 w 282110"/>
                <a:gd name="connsiteY4" fmla="*/ -14621 h 106248"/>
                <a:gd name="connsiteX5" fmla="*/ 37182 w 282110"/>
                <a:gd name="connsiteY5" fmla="*/ -2976 h 106248"/>
                <a:gd name="connsiteX6" fmla="*/ 16062 w 282110"/>
                <a:gd name="connsiteY6" fmla="*/ 17947 h 106248"/>
                <a:gd name="connsiteX7" fmla="*/ 16062 w 282110"/>
                <a:gd name="connsiteY7" fmla="*/ -14276 h 106248"/>
                <a:gd name="connsiteX8" fmla="*/ 5577 w 282110"/>
                <a:gd name="connsiteY8" fmla="*/ -7318 h 106248"/>
                <a:gd name="connsiteX9" fmla="*/ 11689 w 282110"/>
                <a:gd name="connsiteY9" fmla="*/ 7388 h 106248"/>
                <a:gd name="connsiteX10" fmla="*/ 13826 w 282110"/>
                <a:gd name="connsiteY10" fmla="*/ 8028 h 106248"/>
                <a:gd name="connsiteX11" fmla="*/ 27144 w 282110"/>
                <a:gd name="connsiteY11" fmla="*/ -854 h 106248"/>
                <a:gd name="connsiteX12" fmla="*/ 18199 w 282110"/>
                <a:gd name="connsiteY12" fmla="*/ -14079 h 106248"/>
                <a:gd name="connsiteX13" fmla="*/ 16062 w 282110"/>
                <a:gd name="connsiteY13" fmla="*/ -14276 h 106248"/>
                <a:gd name="connsiteX14" fmla="*/ 272233 w 282110"/>
                <a:gd name="connsiteY14" fmla="*/ 82343 h 106248"/>
                <a:gd name="connsiteX15" fmla="*/ 71172 w 282110"/>
                <a:gd name="connsiteY15" fmla="*/ 82343 h 106248"/>
                <a:gd name="connsiteX16" fmla="*/ 66501 w 282110"/>
                <a:gd name="connsiteY16" fmla="*/ 77359 h 106248"/>
                <a:gd name="connsiteX17" fmla="*/ 71172 w 282110"/>
                <a:gd name="connsiteY17" fmla="*/ 72721 h 106248"/>
                <a:gd name="connsiteX18" fmla="*/ 272233 w 282110"/>
                <a:gd name="connsiteY18" fmla="*/ 72721 h 106248"/>
                <a:gd name="connsiteX19" fmla="*/ 277103 w 282110"/>
                <a:gd name="connsiteY19" fmla="*/ 77557 h 106248"/>
                <a:gd name="connsiteX20" fmla="*/ 272233 w 282110"/>
                <a:gd name="connsiteY20" fmla="*/ 82343 h 1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82110" h="106248">
                  <a:moveTo>
                    <a:pt x="16062" y="17947"/>
                  </a:moveTo>
                  <a:cubicBezTo>
                    <a:pt x="4434" y="17947"/>
                    <a:pt x="-5008" y="8571"/>
                    <a:pt x="-5008" y="-2976"/>
                  </a:cubicBezTo>
                  <a:cubicBezTo>
                    <a:pt x="-5008" y="-8502"/>
                    <a:pt x="-2772" y="-13832"/>
                    <a:pt x="1154" y="-17780"/>
                  </a:cubicBezTo>
                  <a:cubicBezTo>
                    <a:pt x="9403" y="-25971"/>
                    <a:pt x="22721" y="-25922"/>
                    <a:pt x="30970" y="-17780"/>
                  </a:cubicBezTo>
                  <a:cubicBezTo>
                    <a:pt x="31964" y="-16793"/>
                    <a:pt x="32809" y="-15757"/>
                    <a:pt x="33604" y="-14621"/>
                  </a:cubicBezTo>
                  <a:cubicBezTo>
                    <a:pt x="35940" y="-11167"/>
                    <a:pt x="37182" y="-7121"/>
                    <a:pt x="37182" y="-2976"/>
                  </a:cubicBezTo>
                  <a:cubicBezTo>
                    <a:pt x="37132" y="8521"/>
                    <a:pt x="27690" y="17897"/>
                    <a:pt x="16062" y="17947"/>
                  </a:cubicBezTo>
                  <a:close/>
                  <a:moveTo>
                    <a:pt x="16062" y="-14276"/>
                  </a:moveTo>
                  <a:cubicBezTo>
                    <a:pt x="11490" y="-14276"/>
                    <a:pt x="7316" y="-11512"/>
                    <a:pt x="5577" y="-7318"/>
                  </a:cubicBezTo>
                  <a:cubicBezTo>
                    <a:pt x="3191" y="-1594"/>
                    <a:pt x="5925" y="5019"/>
                    <a:pt x="11689" y="7388"/>
                  </a:cubicBezTo>
                  <a:cubicBezTo>
                    <a:pt x="12385" y="7683"/>
                    <a:pt x="13081" y="7881"/>
                    <a:pt x="13826" y="8028"/>
                  </a:cubicBezTo>
                  <a:cubicBezTo>
                    <a:pt x="19988" y="9261"/>
                    <a:pt x="25951" y="5265"/>
                    <a:pt x="27144" y="-854"/>
                  </a:cubicBezTo>
                  <a:cubicBezTo>
                    <a:pt x="28386" y="-6973"/>
                    <a:pt x="24361" y="-12894"/>
                    <a:pt x="18199" y="-14079"/>
                  </a:cubicBezTo>
                  <a:cubicBezTo>
                    <a:pt x="17553" y="-14226"/>
                    <a:pt x="16808" y="-14276"/>
                    <a:pt x="16062" y="-14276"/>
                  </a:cubicBezTo>
                  <a:close/>
                  <a:moveTo>
                    <a:pt x="272233" y="82343"/>
                  </a:moveTo>
                  <a:lnTo>
                    <a:pt x="71172" y="82343"/>
                  </a:lnTo>
                  <a:cubicBezTo>
                    <a:pt x="68489" y="82245"/>
                    <a:pt x="66402" y="80025"/>
                    <a:pt x="66501" y="77359"/>
                  </a:cubicBezTo>
                  <a:cubicBezTo>
                    <a:pt x="66600" y="74843"/>
                    <a:pt x="68638" y="72819"/>
                    <a:pt x="71172" y="72721"/>
                  </a:cubicBezTo>
                  <a:lnTo>
                    <a:pt x="272233" y="72721"/>
                  </a:lnTo>
                  <a:cubicBezTo>
                    <a:pt x="274916" y="72721"/>
                    <a:pt x="277103" y="74891"/>
                    <a:pt x="277103" y="77557"/>
                  </a:cubicBezTo>
                  <a:cubicBezTo>
                    <a:pt x="277103" y="80173"/>
                    <a:pt x="274916" y="82293"/>
                    <a:pt x="272233" y="82343"/>
                  </a:cubicBezTo>
                  <a:close/>
                </a:path>
              </a:pathLst>
            </a:custGeom>
            <a:solidFill>
              <a:srgbClr val="191919"/>
            </a:solidFill>
            <a:ln w="495" cap="flat">
              <a:noFill/>
              <a:prstDash val="solid"/>
              <a:miter/>
            </a:ln>
          </p:spPr>
          <p:txBody>
            <a:bodyPr rtlCol="0" anchor="ctr"/>
            <a:lstStyle/>
            <a:p>
              <a:endParaRPr lang="fr-FR"/>
            </a:p>
          </p:txBody>
        </p:sp>
        <p:sp>
          <p:nvSpPr>
            <p:cNvPr id="5033" name="Forme libre 5032">
              <a:extLst>
                <a:ext uri="{FF2B5EF4-FFF2-40B4-BE49-F238E27FC236}">
                  <a16:creationId xmlns:a16="http://schemas.microsoft.com/office/drawing/2014/main" id="{59E528FB-FF29-7891-B8F7-36376D9BDD8F}"/>
                </a:ext>
              </a:extLst>
            </p:cNvPr>
            <p:cNvSpPr/>
            <p:nvPr/>
          </p:nvSpPr>
          <p:spPr>
            <a:xfrm>
              <a:off x="5858472" y="18306134"/>
              <a:ext cx="32400" cy="32173"/>
            </a:xfrm>
            <a:custGeom>
              <a:avLst/>
              <a:gdLst>
                <a:gd name="connsiteX0" fmla="*/ 11371 w 32400"/>
                <a:gd name="connsiteY0" fmla="*/ 8196 h 32173"/>
                <a:gd name="connsiteX1" fmla="*/ 27570 w 32400"/>
                <a:gd name="connsiteY1" fmla="*/ -7892 h 32173"/>
                <a:gd name="connsiteX2" fmla="*/ 11371 w 32400"/>
                <a:gd name="connsiteY2" fmla="*/ -23977 h 32173"/>
                <a:gd name="connsiteX3" fmla="*/ -4830 w 32400"/>
                <a:gd name="connsiteY3" fmla="*/ -7892 h 32173"/>
                <a:gd name="connsiteX4" fmla="*/ 11371 w 32400"/>
                <a:gd name="connsiteY4" fmla="*/ 8196 h 32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00" h="32173">
                  <a:moveTo>
                    <a:pt x="11371" y="8196"/>
                  </a:moveTo>
                  <a:cubicBezTo>
                    <a:pt x="20315" y="8196"/>
                    <a:pt x="27570" y="991"/>
                    <a:pt x="27570" y="-7892"/>
                  </a:cubicBezTo>
                  <a:cubicBezTo>
                    <a:pt x="27570" y="-16774"/>
                    <a:pt x="20315" y="-23977"/>
                    <a:pt x="11371" y="-23977"/>
                  </a:cubicBezTo>
                  <a:cubicBezTo>
                    <a:pt x="2426" y="-23977"/>
                    <a:pt x="-4830" y="-16774"/>
                    <a:pt x="-4830" y="-7892"/>
                  </a:cubicBezTo>
                  <a:cubicBezTo>
                    <a:pt x="-4830" y="991"/>
                    <a:pt x="2426" y="8196"/>
                    <a:pt x="11371" y="8196"/>
                  </a:cubicBezTo>
                  <a:close/>
                </a:path>
              </a:pathLst>
            </a:custGeom>
            <a:solidFill>
              <a:srgbClr val="FFD26C"/>
            </a:solidFill>
            <a:ln w="495" cap="flat">
              <a:noFill/>
              <a:prstDash val="solid"/>
              <a:miter/>
            </a:ln>
          </p:spPr>
          <p:txBody>
            <a:bodyPr rtlCol="0" anchor="ctr"/>
            <a:lstStyle/>
            <a:p>
              <a:endParaRPr lang="fr-FR"/>
            </a:p>
          </p:txBody>
        </p:sp>
        <p:sp>
          <p:nvSpPr>
            <p:cNvPr id="5034" name="Forme libre 5033">
              <a:extLst>
                <a:ext uri="{FF2B5EF4-FFF2-40B4-BE49-F238E27FC236}">
                  <a16:creationId xmlns:a16="http://schemas.microsoft.com/office/drawing/2014/main" id="{FE0E545E-16AF-87DD-B49E-BCF508DF9D7E}"/>
                </a:ext>
              </a:extLst>
            </p:cNvPr>
            <p:cNvSpPr/>
            <p:nvPr/>
          </p:nvSpPr>
          <p:spPr>
            <a:xfrm>
              <a:off x="5853602" y="18301291"/>
              <a:ext cx="243005" cy="106248"/>
            </a:xfrm>
            <a:custGeom>
              <a:avLst/>
              <a:gdLst>
                <a:gd name="connsiteX0" fmla="*/ 16091 w 243005"/>
                <a:gd name="connsiteY0" fmla="*/ 17827 h 106248"/>
                <a:gd name="connsiteX1" fmla="*/ -4979 w 243005"/>
                <a:gd name="connsiteY1" fmla="*/ -3097 h 106248"/>
                <a:gd name="connsiteX2" fmla="*/ 1183 w 243005"/>
                <a:gd name="connsiteY2" fmla="*/ -17901 h 106248"/>
                <a:gd name="connsiteX3" fmla="*/ 30999 w 243005"/>
                <a:gd name="connsiteY3" fmla="*/ -17901 h 106248"/>
                <a:gd name="connsiteX4" fmla="*/ 33633 w 243005"/>
                <a:gd name="connsiteY4" fmla="*/ -14742 h 106248"/>
                <a:gd name="connsiteX5" fmla="*/ 37211 w 243005"/>
                <a:gd name="connsiteY5" fmla="*/ -3097 h 106248"/>
                <a:gd name="connsiteX6" fmla="*/ 16091 w 243005"/>
                <a:gd name="connsiteY6" fmla="*/ 17827 h 106248"/>
                <a:gd name="connsiteX7" fmla="*/ 16091 w 243005"/>
                <a:gd name="connsiteY7" fmla="*/ -14397 h 106248"/>
                <a:gd name="connsiteX8" fmla="*/ 5606 w 243005"/>
                <a:gd name="connsiteY8" fmla="*/ -7440 h 106248"/>
                <a:gd name="connsiteX9" fmla="*/ 11718 w 243005"/>
                <a:gd name="connsiteY9" fmla="*/ 7266 h 106248"/>
                <a:gd name="connsiteX10" fmla="*/ 13855 w 243005"/>
                <a:gd name="connsiteY10" fmla="*/ 7907 h 106248"/>
                <a:gd name="connsiteX11" fmla="*/ 27173 w 243005"/>
                <a:gd name="connsiteY11" fmla="*/ -975 h 106248"/>
                <a:gd name="connsiteX12" fmla="*/ 18228 w 243005"/>
                <a:gd name="connsiteY12" fmla="*/ -14200 h 106248"/>
                <a:gd name="connsiteX13" fmla="*/ 16091 w 243005"/>
                <a:gd name="connsiteY13" fmla="*/ -14397 h 106248"/>
                <a:gd name="connsiteX14" fmla="*/ 233352 w 243005"/>
                <a:gd name="connsiteY14" fmla="*/ 82223 h 106248"/>
                <a:gd name="connsiteX15" fmla="*/ 71201 w 243005"/>
                <a:gd name="connsiteY15" fmla="*/ 82223 h 106248"/>
                <a:gd name="connsiteX16" fmla="*/ 66530 w 243005"/>
                <a:gd name="connsiteY16" fmla="*/ 77238 h 106248"/>
                <a:gd name="connsiteX17" fmla="*/ 71201 w 243005"/>
                <a:gd name="connsiteY17" fmla="*/ 72601 h 106248"/>
                <a:gd name="connsiteX18" fmla="*/ 233352 w 243005"/>
                <a:gd name="connsiteY18" fmla="*/ 72601 h 106248"/>
                <a:gd name="connsiteX19" fmla="*/ 238023 w 243005"/>
                <a:gd name="connsiteY19" fmla="*/ 77583 h 106248"/>
                <a:gd name="connsiteX20" fmla="*/ 233352 w 243005"/>
                <a:gd name="connsiteY20" fmla="*/ 82223 h 106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3005" h="106248">
                  <a:moveTo>
                    <a:pt x="16091" y="17827"/>
                  </a:moveTo>
                  <a:cubicBezTo>
                    <a:pt x="4463" y="17827"/>
                    <a:pt x="-4979" y="8451"/>
                    <a:pt x="-4979" y="-3097"/>
                  </a:cubicBezTo>
                  <a:cubicBezTo>
                    <a:pt x="-4979" y="-8623"/>
                    <a:pt x="-2743" y="-13953"/>
                    <a:pt x="1183" y="-17901"/>
                  </a:cubicBezTo>
                  <a:cubicBezTo>
                    <a:pt x="9432" y="-26091"/>
                    <a:pt x="22750" y="-26043"/>
                    <a:pt x="30999" y="-17901"/>
                  </a:cubicBezTo>
                  <a:cubicBezTo>
                    <a:pt x="31993" y="-16914"/>
                    <a:pt x="32838" y="-15877"/>
                    <a:pt x="33633" y="-14742"/>
                  </a:cubicBezTo>
                  <a:cubicBezTo>
                    <a:pt x="35969" y="-11287"/>
                    <a:pt x="37211" y="-7241"/>
                    <a:pt x="37211" y="-3097"/>
                  </a:cubicBezTo>
                  <a:cubicBezTo>
                    <a:pt x="37161" y="8451"/>
                    <a:pt x="27720" y="17777"/>
                    <a:pt x="16091" y="17827"/>
                  </a:cubicBezTo>
                  <a:close/>
                  <a:moveTo>
                    <a:pt x="16091" y="-14397"/>
                  </a:moveTo>
                  <a:cubicBezTo>
                    <a:pt x="11519" y="-14397"/>
                    <a:pt x="7345" y="-11634"/>
                    <a:pt x="5606" y="-7440"/>
                  </a:cubicBezTo>
                  <a:cubicBezTo>
                    <a:pt x="3220" y="-1715"/>
                    <a:pt x="5954" y="4897"/>
                    <a:pt x="11718" y="7266"/>
                  </a:cubicBezTo>
                  <a:cubicBezTo>
                    <a:pt x="12414" y="7562"/>
                    <a:pt x="13110" y="7759"/>
                    <a:pt x="13855" y="7907"/>
                  </a:cubicBezTo>
                  <a:cubicBezTo>
                    <a:pt x="20017" y="9141"/>
                    <a:pt x="25980" y="5143"/>
                    <a:pt x="27173" y="-975"/>
                  </a:cubicBezTo>
                  <a:cubicBezTo>
                    <a:pt x="28415" y="-7093"/>
                    <a:pt x="24390" y="-13014"/>
                    <a:pt x="18228" y="-14200"/>
                  </a:cubicBezTo>
                  <a:cubicBezTo>
                    <a:pt x="17582" y="-14298"/>
                    <a:pt x="16837" y="-14397"/>
                    <a:pt x="16091" y="-14397"/>
                  </a:cubicBezTo>
                  <a:close/>
                  <a:moveTo>
                    <a:pt x="233352" y="82223"/>
                  </a:moveTo>
                  <a:lnTo>
                    <a:pt x="71201" y="82223"/>
                  </a:lnTo>
                  <a:cubicBezTo>
                    <a:pt x="68518" y="82123"/>
                    <a:pt x="66431" y="79902"/>
                    <a:pt x="66530" y="77238"/>
                  </a:cubicBezTo>
                  <a:cubicBezTo>
                    <a:pt x="66630" y="74721"/>
                    <a:pt x="68667" y="72699"/>
                    <a:pt x="71201" y="72601"/>
                  </a:cubicBezTo>
                  <a:lnTo>
                    <a:pt x="233352" y="72601"/>
                  </a:lnTo>
                  <a:cubicBezTo>
                    <a:pt x="236035" y="72699"/>
                    <a:pt x="238122" y="74920"/>
                    <a:pt x="238023" y="77583"/>
                  </a:cubicBezTo>
                  <a:cubicBezTo>
                    <a:pt x="237973" y="80101"/>
                    <a:pt x="235886" y="82123"/>
                    <a:pt x="233352" y="82223"/>
                  </a:cubicBezTo>
                  <a:close/>
                </a:path>
              </a:pathLst>
            </a:custGeom>
            <a:solidFill>
              <a:srgbClr val="191919"/>
            </a:solidFill>
            <a:ln w="495" cap="flat">
              <a:noFill/>
              <a:prstDash val="solid"/>
              <a:miter/>
            </a:ln>
          </p:spPr>
          <p:txBody>
            <a:bodyPr rtlCol="0" anchor="ctr"/>
            <a:lstStyle/>
            <a:p>
              <a:endParaRPr lang="fr-FR"/>
            </a:p>
          </p:txBody>
        </p:sp>
        <p:sp>
          <p:nvSpPr>
            <p:cNvPr id="5035" name="Forme libre 5034">
              <a:extLst>
                <a:ext uri="{FF2B5EF4-FFF2-40B4-BE49-F238E27FC236}">
                  <a16:creationId xmlns:a16="http://schemas.microsoft.com/office/drawing/2014/main" id="{E382738E-4CBE-99B5-9EF2-702120D03B86}"/>
                </a:ext>
              </a:extLst>
            </p:cNvPr>
            <p:cNvSpPr/>
            <p:nvPr/>
          </p:nvSpPr>
          <p:spPr>
            <a:xfrm>
              <a:off x="5858472" y="18386616"/>
              <a:ext cx="32400" cy="32173"/>
            </a:xfrm>
            <a:custGeom>
              <a:avLst/>
              <a:gdLst>
                <a:gd name="connsiteX0" fmla="*/ 11371 w 32400"/>
                <a:gd name="connsiteY0" fmla="*/ 8075 h 32173"/>
                <a:gd name="connsiteX1" fmla="*/ 27570 w 32400"/>
                <a:gd name="connsiteY1" fmla="*/ -8010 h 32173"/>
                <a:gd name="connsiteX2" fmla="*/ 11371 w 32400"/>
                <a:gd name="connsiteY2" fmla="*/ -24098 h 32173"/>
                <a:gd name="connsiteX3" fmla="*/ -4830 w 32400"/>
                <a:gd name="connsiteY3" fmla="*/ -8010 h 32173"/>
                <a:gd name="connsiteX4" fmla="*/ 11371 w 32400"/>
                <a:gd name="connsiteY4" fmla="*/ 8075 h 32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00" h="32173">
                  <a:moveTo>
                    <a:pt x="11371" y="8075"/>
                  </a:moveTo>
                  <a:cubicBezTo>
                    <a:pt x="20315" y="8075"/>
                    <a:pt x="27570" y="872"/>
                    <a:pt x="27570" y="-8010"/>
                  </a:cubicBezTo>
                  <a:cubicBezTo>
                    <a:pt x="27570" y="-16893"/>
                    <a:pt x="20315" y="-24098"/>
                    <a:pt x="11371" y="-24098"/>
                  </a:cubicBezTo>
                  <a:cubicBezTo>
                    <a:pt x="2426" y="-24098"/>
                    <a:pt x="-4830" y="-16893"/>
                    <a:pt x="-4830" y="-8010"/>
                  </a:cubicBezTo>
                  <a:cubicBezTo>
                    <a:pt x="-4830" y="872"/>
                    <a:pt x="2426" y="8075"/>
                    <a:pt x="11371" y="8075"/>
                  </a:cubicBezTo>
                  <a:close/>
                </a:path>
              </a:pathLst>
            </a:custGeom>
            <a:solidFill>
              <a:srgbClr val="FFD26C"/>
            </a:solidFill>
            <a:ln w="495" cap="flat">
              <a:noFill/>
              <a:prstDash val="solid"/>
              <a:miter/>
            </a:ln>
          </p:spPr>
          <p:txBody>
            <a:bodyPr rtlCol="0" anchor="ctr"/>
            <a:lstStyle/>
            <a:p>
              <a:endParaRPr lang="fr-FR"/>
            </a:p>
          </p:txBody>
        </p:sp>
        <p:sp>
          <p:nvSpPr>
            <p:cNvPr id="5036" name="Forme libre 5035">
              <a:extLst>
                <a:ext uri="{FF2B5EF4-FFF2-40B4-BE49-F238E27FC236}">
                  <a16:creationId xmlns:a16="http://schemas.microsoft.com/office/drawing/2014/main" id="{C58675E7-28F2-62E0-BE1B-94C67D9C2539}"/>
                </a:ext>
              </a:extLst>
            </p:cNvPr>
            <p:cNvSpPr/>
            <p:nvPr/>
          </p:nvSpPr>
          <p:spPr>
            <a:xfrm>
              <a:off x="5853602" y="18381774"/>
              <a:ext cx="42190" cy="41851"/>
            </a:xfrm>
            <a:custGeom>
              <a:avLst/>
              <a:gdLst>
                <a:gd name="connsiteX0" fmla="*/ 16241 w 42190"/>
                <a:gd name="connsiteY0" fmla="*/ 17753 h 41851"/>
                <a:gd name="connsiteX1" fmla="*/ -4830 w 42190"/>
                <a:gd name="connsiteY1" fmla="*/ -3169 h 41851"/>
                <a:gd name="connsiteX2" fmla="*/ 1333 w 42190"/>
                <a:gd name="connsiteY2" fmla="*/ -17973 h 41851"/>
                <a:gd name="connsiteX3" fmla="*/ 31149 w 42190"/>
                <a:gd name="connsiteY3" fmla="*/ -17973 h 41851"/>
                <a:gd name="connsiteX4" fmla="*/ 33782 w 42190"/>
                <a:gd name="connsiteY4" fmla="*/ -14815 h 41851"/>
                <a:gd name="connsiteX5" fmla="*/ 37360 w 42190"/>
                <a:gd name="connsiteY5" fmla="*/ -3169 h 41851"/>
                <a:gd name="connsiteX6" fmla="*/ 16241 w 42190"/>
                <a:gd name="connsiteY6" fmla="*/ 17753 h 41851"/>
                <a:gd name="connsiteX7" fmla="*/ 16241 w 42190"/>
                <a:gd name="connsiteY7" fmla="*/ -14420 h 41851"/>
                <a:gd name="connsiteX8" fmla="*/ 5755 w 42190"/>
                <a:gd name="connsiteY8" fmla="*/ -7462 h 41851"/>
                <a:gd name="connsiteX9" fmla="*/ 11867 w 42190"/>
                <a:gd name="connsiteY9" fmla="*/ 7242 h 41851"/>
                <a:gd name="connsiteX10" fmla="*/ 14004 w 42190"/>
                <a:gd name="connsiteY10" fmla="*/ 7884 h 41851"/>
                <a:gd name="connsiteX11" fmla="*/ 27322 w 42190"/>
                <a:gd name="connsiteY11" fmla="*/ -998 h 41851"/>
                <a:gd name="connsiteX12" fmla="*/ 18377 w 42190"/>
                <a:gd name="connsiteY12" fmla="*/ -14224 h 41851"/>
                <a:gd name="connsiteX13" fmla="*/ 16241 w 42190"/>
                <a:gd name="connsiteY13" fmla="*/ -14420 h 4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190" h="41851">
                  <a:moveTo>
                    <a:pt x="16241" y="17753"/>
                  </a:moveTo>
                  <a:cubicBezTo>
                    <a:pt x="4612" y="17753"/>
                    <a:pt x="-4830" y="8377"/>
                    <a:pt x="-4830" y="-3169"/>
                  </a:cubicBezTo>
                  <a:cubicBezTo>
                    <a:pt x="-4830" y="-8695"/>
                    <a:pt x="-2593" y="-14025"/>
                    <a:pt x="1333" y="-17973"/>
                  </a:cubicBezTo>
                  <a:cubicBezTo>
                    <a:pt x="9581" y="-26165"/>
                    <a:pt x="22900" y="-26115"/>
                    <a:pt x="31149" y="-17973"/>
                  </a:cubicBezTo>
                  <a:cubicBezTo>
                    <a:pt x="32143" y="-16986"/>
                    <a:pt x="32987" y="-15951"/>
                    <a:pt x="33782" y="-14815"/>
                  </a:cubicBezTo>
                  <a:cubicBezTo>
                    <a:pt x="36118" y="-11361"/>
                    <a:pt x="37360" y="-7315"/>
                    <a:pt x="37360" y="-3169"/>
                  </a:cubicBezTo>
                  <a:cubicBezTo>
                    <a:pt x="37311" y="8377"/>
                    <a:pt x="27869" y="17753"/>
                    <a:pt x="16241" y="17753"/>
                  </a:cubicBezTo>
                  <a:close/>
                  <a:moveTo>
                    <a:pt x="16241" y="-14420"/>
                  </a:moveTo>
                  <a:cubicBezTo>
                    <a:pt x="11669" y="-14420"/>
                    <a:pt x="7495" y="-11656"/>
                    <a:pt x="5755" y="-7462"/>
                  </a:cubicBezTo>
                  <a:cubicBezTo>
                    <a:pt x="3370" y="-1739"/>
                    <a:pt x="6103" y="4875"/>
                    <a:pt x="11867" y="7242"/>
                  </a:cubicBezTo>
                  <a:cubicBezTo>
                    <a:pt x="12563" y="7539"/>
                    <a:pt x="13259" y="7735"/>
                    <a:pt x="14004" y="7884"/>
                  </a:cubicBezTo>
                  <a:cubicBezTo>
                    <a:pt x="20166" y="9117"/>
                    <a:pt x="26130" y="5122"/>
                    <a:pt x="27322" y="-998"/>
                  </a:cubicBezTo>
                  <a:cubicBezTo>
                    <a:pt x="28565" y="-7117"/>
                    <a:pt x="24539" y="-13038"/>
                    <a:pt x="18377" y="-14224"/>
                  </a:cubicBezTo>
                  <a:cubicBezTo>
                    <a:pt x="17731" y="-14370"/>
                    <a:pt x="16986" y="-14420"/>
                    <a:pt x="16241" y="-14420"/>
                  </a:cubicBezTo>
                  <a:close/>
                </a:path>
              </a:pathLst>
            </a:custGeom>
            <a:solidFill>
              <a:srgbClr val="191919"/>
            </a:solidFill>
            <a:ln w="495" cap="flat">
              <a:noFill/>
              <a:prstDash val="solid"/>
              <a:miter/>
            </a:ln>
          </p:spPr>
          <p:txBody>
            <a:bodyPr rtlCol="0" anchor="ctr"/>
            <a:lstStyle/>
            <a:p>
              <a:endParaRPr lang="fr-FR"/>
            </a:p>
          </p:txBody>
        </p:sp>
      </p:grpSp>
      <p:grpSp>
        <p:nvGrpSpPr>
          <p:cNvPr id="5037" name="Graphique 2">
            <a:extLst>
              <a:ext uri="{FF2B5EF4-FFF2-40B4-BE49-F238E27FC236}">
                <a16:creationId xmlns:a16="http://schemas.microsoft.com/office/drawing/2014/main" id="{14E1831D-C797-F35F-4DB6-60A857350783}"/>
              </a:ext>
            </a:extLst>
          </p:cNvPr>
          <p:cNvGrpSpPr/>
          <p:nvPr userDrawn="1"/>
        </p:nvGrpSpPr>
        <p:grpSpPr>
          <a:xfrm>
            <a:off x="1093074" y="9775808"/>
            <a:ext cx="436534" cy="355380"/>
            <a:chOff x="1402761" y="21683622"/>
            <a:chExt cx="436534" cy="355380"/>
          </a:xfrm>
        </p:grpSpPr>
        <p:sp>
          <p:nvSpPr>
            <p:cNvPr id="5038" name="Forme libre 5037">
              <a:extLst>
                <a:ext uri="{FF2B5EF4-FFF2-40B4-BE49-F238E27FC236}">
                  <a16:creationId xmlns:a16="http://schemas.microsoft.com/office/drawing/2014/main" id="{4B2ACA76-F114-7B3B-1D1D-9D608A6D227B}"/>
                </a:ext>
              </a:extLst>
            </p:cNvPr>
            <p:cNvSpPr/>
            <p:nvPr/>
          </p:nvSpPr>
          <p:spPr>
            <a:xfrm>
              <a:off x="1489038" y="21767959"/>
              <a:ext cx="347174" cy="268303"/>
            </a:xfrm>
            <a:custGeom>
              <a:avLst/>
              <a:gdLst>
                <a:gd name="connsiteX0" fmla="*/ 291117 w 347174"/>
                <a:gd name="connsiteY0" fmla="*/ -23135 h 268303"/>
                <a:gd name="connsiteX1" fmla="*/ 609 w 347174"/>
                <a:gd name="connsiteY1" fmla="*/ 54290 h 268303"/>
                <a:gd name="connsiteX2" fmla="*/ 59334 w 347174"/>
                <a:gd name="connsiteY2" fmla="*/ 240908 h 268303"/>
                <a:gd name="connsiteX3" fmla="*/ 347783 w 347174"/>
                <a:gd name="connsiteY3" fmla="*/ 146354 h 268303"/>
                <a:gd name="connsiteX4" fmla="*/ 291117 w 347174"/>
                <a:gd name="connsiteY4" fmla="*/ -23135 h 268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74" h="268303">
                  <a:moveTo>
                    <a:pt x="291117" y="-23135"/>
                  </a:moveTo>
                  <a:lnTo>
                    <a:pt x="609" y="54290"/>
                  </a:lnTo>
                  <a:cubicBezTo>
                    <a:pt x="24499" y="115106"/>
                    <a:pt x="44153" y="177486"/>
                    <a:pt x="59334" y="240908"/>
                  </a:cubicBezTo>
                  <a:cubicBezTo>
                    <a:pt x="273229" y="269319"/>
                    <a:pt x="347783" y="146354"/>
                    <a:pt x="347783" y="146354"/>
                  </a:cubicBezTo>
                  <a:cubicBezTo>
                    <a:pt x="313595" y="51569"/>
                    <a:pt x="291117" y="-23135"/>
                    <a:pt x="291117" y="-23135"/>
                  </a:cubicBezTo>
                  <a:close/>
                </a:path>
              </a:pathLst>
            </a:custGeom>
            <a:solidFill>
              <a:srgbClr val="FFD26C"/>
            </a:solidFill>
            <a:ln w="583" cap="flat">
              <a:noFill/>
              <a:prstDash val="solid"/>
              <a:miter/>
            </a:ln>
          </p:spPr>
          <p:txBody>
            <a:bodyPr rtlCol="0" anchor="ctr"/>
            <a:lstStyle/>
            <a:p>
              <a:endParaRPr lang="fr-FR"/>
            </a:p>
          </p:txBody>
        </p:sp>
        <p:sp>
          <p:nvSpPr>
            <p:cNvPr id="5039" name="Forme libre 5038">
              <a:extLst>
                <a:ext uri="{FF2B5EF4-FFF2-40B4-BE49-F238E27FC236}">
                  <a16:creationId xmlns:a16="http://schemas.microsoft.com/office/drawing/2014/main" id="{A1FC1D4F-2A71-93BF-1947-DBAC4A2A4C23}"/>
                </a:ext>
              </a:extLst>
            </p:cNvPr>
            <p:cNvSpPr/>
            <p:nvPr/>
          </p:nvSpPr>
          <p:spPr>
            <a:xfrm>
              <a:off x="1405276" y="21686559"/>
              <a:ext cx="423257" cy="157973"/>
            </a:xfrm>
            <a:custGeom>
              <a:avLst/>
              <a:gdLst>
                <a:gd name="connsiteX0" fmla="*/ 227532 w 423257"/>
                <a:gd name="connsiteY0" fmla="*/ 113922 h 157973"/>
                <a:gd name="connsiteX1" fmla="*/ 423362 w 423257"/>
                <a:gd name="connsiteY1" fmla="*/ 2300 h 157973"/>
                <a:gd name="connsiteX2" fmla="*/ 197051 w 423257"/>
                <a:gd name="connsiteY2" fmla="*/ -1866 h 157973"/>
                <a:gd name="connsiteX3" fmla="*/ 1221 w 423257"/>
                <a:gd name="connsiteY3" fmla="*/ 109756 h 157973"/>
                <a:gd name="connsiteX4" fmla="*/ 227532 w 423257"/>
                <a:gd name="connsiteY4" fmla="*/ 113922 h 1579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257" h="157973">
                  <a:moveTo>
                    <a:pt x="227532" y="113922"/>
                  </a:moveTo>
                  <a:cubicBezTo>
                    <a:pt x="344100" y="84237"/>
                    <a:pt x="431776" y="34300"/>
                    <a:pt x="423362" y="2300"/>
                  </a:cubicBezTo>
                  <a:cubicBezTo>
                    <a:pt x="414947" y="-29700"/>
                    <a:pt x="313619" y="-31552"/>
                    <a:pt x="197051" y="-1866"/>
                  </a:cubicBezTo>
                  <a:cubicBezTo>
                    <a:pt x="80482" y="27817"/>
                    <a:pt x="-7194" y="77756"/>
                    <a:pt x="1221" y="109756"/>
                  </a:cubicBezTo>
                  <a:cubicBezTo>
                    <a:pt x="9635" y="141757"/>
                    <a:pt x="110963" y="143549"/>
                    <a:pt x="227532" y="113922"/>
                  </a:cubicBezTo>
                  <a:close/>
                </a:path>
              </a:pathLst>
            </a:custGeom>
            <a:solidFill>
              <a:srgbClr val="FFD26C"/>
            </a:solidFill>
            <a:ln w="583" cap="flat">
              <a:noFill/>
              <a:prstDash val="solid"/>
              <a:miter/>
            </a:ln>
          </p:spPr>
          <p:txBody>
            <a:bodyPr rtlCol="0" anchor="ctr"/>
            <a:lstStyle/>
            <a:p>
              <a:endParaRPr lang="fr-FR"/>
            </a:p>
          </p:txBody>
        </p:sp>
        <p:grpSp>
          <p:nvGrpSpPr>
            <p:cNvPr id="5040" name="Graphique 2">
              <a:extLst>
                <a:ext uri="{FF2B5EF4-FFF2-40B4-BE49-F238E27FC236}">
                  <a16:creationId xmlns:a16="http://schemas.microsoft.com/office/drawing/2014/main" id="{D421A904-6E80-2449-2512-34C006235AAD}"/>
                </a:ext>
              </a:extLst>
            </p:cNvPr>
            <p:cNvGrpSpPr/>
            <p:nvPr/>
          </p:nvGrpSpPr>
          <p:grpSpPr>
            <a:xfrm>
              <a:off x="1402761" y="21683622"/>
              <a:ext cx="436534" cy="355380"/>
              <a:chOff x="1402761" y="21683622"/>
              <a:chExt cx="436534" cy="355380"/>
            </a:xfrm>
            <a:solidFill>
              <a:srgbClr val="191919"/>
            </a:solidFill>
          </p:grpSpPr>
          <p:sp>
            <p:nvSpPr>
              <p:cNvPr id="5041" name="Forme libre 5040">
                <a:extLst>
                  <a:ext uri="{FF2B5EF4-FFF2-40B4-BE49-F238E27FC236}">
                    <a16:creationId xmlns:a16="http://schemas.microsoft.com/office/drawing/2014/main" id="{CBD3F54D-C5BA-A687-BA3F-90A649EB327A}"/>
                  </a:ext>
                </a:extLst>
              </p:cNvPr>
              <p:cNvSpPr/>
              <p:nvPr/>
            </p:nvSpPr>
            <p:spPr>
              <a:xfrm>
                <a:off x="1402761" y="21683622"/>
                <a:ext cx="436534" cy="355380"/>
              </a:xfrm>
              <a:custGeom>
                <a:avLst/>
                <a:gdLst>
                  <a:gd name="connsiteX0" fmla="*/ 437110 w 436534"/>
                  <a:gd name="connsiteY0" fmla="*/ 229872 h 355380"/>
                  <a:gd name="connsiteX1" fmla="*/ 380680 w 436534"/>
                  <a:gd name="connsiteY1" fmla="*/ 61541 h 355380"/>
                  <a:gd name="connsiteX2" fmla="*/ 428872 w 436534"/>
                  <a:gd name="connsiteY2" fmla="*/ 4195 h 355380"/>
                  <a:gd name="connsiteX3" fmla="*/ 199149 w 436534"/>
                  <a:gd name="connsiteY3" fmla="*/ -1881 h 355380"/>
                  <a:gd name="connsiteX4" fmla="*/ 53629 w 436534"/>
                  <a:gd name="connsiteY4" fmla="*/ 53381 h 355380"/>
                  <a:gd name="connsiteX5" fmla="*/ 1318 w 436534"/>
                  <a:gd name="connsiteY5" fmla="*/ 113157 h 355380"/>
                  <a:gd name="connsiteX6" fmla="*/ 76578 w 436534"/>
                  <a:gd name="connsiteY6" fmla="*/ 140469 h 355380"/>
                  <a:gd name="connsiteX7" fmla="*/ 85052 w 436534"/>
                  <a:gd name="connsiteY7" fmla="*/ 140469 h 355380"/>
                  <a:gd name="connsiteX8" fmla="*/ 143542 w 436534"/>
                  <a:gd name="connsiteY8" fmla="*/ 325988 h 355380"/>
                  <a:gd name="connsiteX9" fmla="*/ 145837 w 436534"/>
                  <a:gd name="connsiteY9" fmla="*/ 328013 h 355380"/>
                  <a:gd name="connsiteX10" fmla="*/ 207798 w 436534"/>
                  <a:gd name="connsiteY10" fmla="*/ 332295 h 355380"/>
                  <a:gd name="connsiteX11" fmla="*/ 372089 w 436534"/>
                  <a:gd name="connsiteY11" fmla="*/ 290979 h 355380"/>
                  <a:gd name="connsiteX12" fmla="*/ 437051 w 436534"/>
                  <a:gd name="connsiteY12" fmla="*/ 232071 h 355380"/>
                  <a:gd name="connsiteX13" fmla="*/ 437110 w 436534"/>
                  <a:gd name="connsiteY13" fmla="*/ 229872 h 355380"/>
                  <a:gd name="connsiteX14" fmla="*/ 76402 w 436534"/>
                  <a:gd name="connsiteY14" fmla="*/ 134857 h 355380"/>
                  <a:gd name="connsiteX15" fmla="*/ 6437 w 436534"/>
                  <a:gd name="connsiteY15" fmla="*/ 111825 h 355380"/>
                  <a:gd name="connsiteX16" fmla="*/ 56219 w 436534"/>
                  <a:gd name="connsiteY16" fmla="*/ 58358 h 355380"/>
                  <a:gd name="connsiteX17" fmla="*/ 200325 w 436534"/>
                  <a:gd name="connsiteY17" fmla="*/ 3732 h 355380"/>
                  <a:gd name="connsiteX18" fmla="*/ 347904 w 436534"/>
                  <a:gd name="connsiteY18" fmla="*/ -17272 h 355380"/>
                  <a:gd name="connsiteX19" fmla="*/ 423164 w 436534"/>
                  <a:gd name="connsiteY19" fmla="*/ 5757 h 355380"/>
                  <a:gd name="connsiteX20" fmla="*/ 229276 w 436534"/>
                  <a:gd name="connsiteY20" fmla="*/ 113851 h 355380"/>
                  <a:gd name="connsiteX21" fmla="*/ 76402 w 436534"/>
                  <a:gd name="connsiteY21" fmla="*/ 134857 h 355380"/>
                  <a:gd name="connsiteX22" fmla="*/ 368970 w 436534"/>
                  <a:gd name="connsiteY22" fmla="*/ 286465 h 355380"/>
                  <a:gd name="connsiteX23" fmla="*/ 148190 w 436534"/>
                  <a:gd name="connsiteY23" fmla="*/ 323036 h 355380"/>
                  <a:gd name="connsiteX24" fmla="*/ 98174 w 436534"/>
                  <a:gd name="connsiteY24" fmla="*/ 159854 h 355380"/>
                  <a:gd name="connsiteX25" fmla="*/ 385740 w 436534"/>
                  <a:gd name="connsiteY25" fmla="*/ 97128 h 355380"/>
                  <a:gd name="connsiteX26" fmla="*/ 431167 w 436534"/>
                  <a:gd name="connsiteY26" fmla="*/ 230509 h 355380"/>
                  <a:gd name="connsiteX27" fmla="*/ 368970 w 436534"/>
                  <a:gd name="connsiteY27" fmla="*/ 286465 h 35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36534" h="355380">
                    <a:moveTo>
                      <a:pt x="437110" y="229872"/>
                    </a:moveTo>
                    <a:cubicBezTo>
                      <a:pt x="405217" y="142320"/>
                      <a:pt x="383386" y="70974"/>
                      <a:pt x="380680" y="61541"/>
                    </a:cubicBezTo>
                    <a:cubicBezTo>
                      <a:pt x="414632" y="41229"/>
                      <a:pt x="433227" y="20920"/>
                      <a:pt x="428872" y="4195"/>
                    </a:cubicBezTo>
                    <a:cubicBezTo>
                      <a:pt x="419928" y="-29657"/>
                      <a:pt x="318953" y="-32376"/>
                      <a:pt x="199149" y="-1881"/>
                    </a:cubicBezTo>
                    <a:cubicBezTo>
                      <a:pt x="142483" y="12585"/>
                      <a:pt x="90818" y="32203"/>
                      <a:pt x="53629" y="53381"/>
                    </a:cubicBezTo>
                    <a:cubicBezTo>
                      <a:pt x="31622" y="65996"/>
                      <a:pt x="-4684" y="90415"/>
                      <a:pt x="1318" y="113157"/>
                    </a:cubicBezTo>
                    <a:cubicBezTo>
                      <a:pt x="7261" y="135725"/>
                      <a:pt x="51099" y="140006"/>
                      <a:pt x="76578" y="140469"/>
                    </a:cubicBezTo>
                    <a:lnTo>
                      <a:pt x="85052" y="140469"/>
                    </a:lnTo>
                    <a:cubicBezTo>
                      <a:pt x="122005" y="232765"/>
                      <a:pt x="143365" y="325061"/>
                      <a:pt x="143542" y="325988"/>
                    </a:cubicBezTo>
                    <a:cubicBezTo>
                      <a:pt x="143718" y="327087"/>
                      <a:pt x="144660" y="327955"/>
                      <a:pt x="145837" y="328013"/>
                    </a:cubicBezTo>
                    <a:cubicBezTo>
                      <a:pt x="166373" y="330791"/>
                      <a:pt x="187086" y="332238"/>
                      <a:pt x="207798" y="332295"/>
                    </a:cubicBezTo>
                    <a:cubicBezTo>
                      <a:pt x="284883" y="332295"/>
                      <a:pt x="338607" y="311058"/>
                      <a:pt x="372089" y="290979"/>
                    </a:cubicBezTo>
                    <a:cubicBezTo>
                      <a:pt x="417515" y="263667"/>
                      <a:pt x="436345" y="233229"/>
                      <a:pt x="437051" y="232071"/>
                    </a:cubicBezTo>
                    <a:cubicBezTo>
                      <a:pt x="437228" y="231377"/>
                      <a:pt x="437228" y="230566"/>
                      <a:pt x="437110" y="229872"/>
                    </a:cubicBezTo>
                    <a:close/>
                    <a:moveTo>
                      <a:pt x="76402" y="134857"/>
                    </a:moveTo>
                    <a:cubicBezTo>
                      <a:pt x="35565" y="134163"/>
                      <a:pt x="10086" y="125598"/>
                      <a:pt x="6437" y="111825"/>
                    </a:cubicBezTo>
                    <a:cubicBezTo>
                      <a:pt x="2789" y="97822"/>
                      <a:pt x="20913" y="78437"/>
                      <a:pt x="56219" y="58358"/>
                    </a:cubicBezTo>
                    <a:cubicBezTo>
                      <a:pt x="92937" y="37353"/>
                      <a:pt x="144130" y="17967"/>
                      <a:pt x="200325" y="3732"/>
                    </a:cubicBezTo>
                    <a:cubicBezTo>
                      <a:pt x="255403" y="-10272"/>
                      <a:pt x="307714" y="-17272"/>
                      <a:pt x="347904" y="-17272"/>
                    </a:cubicBezTo>
                    <a:cubicBezTo>
                      <a:pt x="390330" y="-17272"/>
                      <a:pt x="419045" y="-9578"/>
                      <a:pt x="423164" y="5757"/>
                    </a:cubicBezTo>
                    <a:cubicBezTo>
                      <a:pt x="430991" y="35558"/>
                      <a:pt x="342137" y="85207"/>
                      <a:pt x="229276" y="113851"/>
                    </a:cubicBezTo>
                    <a:cubicBezTo>
                      <a:pt x="173199" y="128087"/>
                      <a:pt x="118828" y="135494"/>
                      <a:pt x="76402" y="134857"/>
                    </a:cubicBezTo>
                    <a:close/>
                    <a:moveTo>
                      <a:pt x="368970" y="286465"/>
                    </a:moveTo>
                    <a:cubicBezTo>
                      <a:pt x="328133" y="310828"/>
                      <a:pt x="256756" y="337039"/>
                      <a:pt x="148190" y="323036"/>
                    </a:cubicBezTo>
                    <a:cubicBezTo>
                      <a:pt x="134715" y="267718"/>
                      <a:pt x="118004" y="213265"/>
                      <a:pt x="98174" y="159854"/>
                    </a:cubicBezTo>
                    <a:cubicBezTo>
                      <a:pt x="122241" y="163037"/>
                      <a:pt x="243457" y="174321"/>
                      <a:pt x="385740" y="97128"/>
                    </a:cubicBezTo>
                    <a:cubicBezTo>
                      <a:pt x="395626" y="127797"/>
                      <a:pt x="411455" y="175883"/>
                      <a:pt x="431167" y="230509"/>
                    </a:cubicBezTo>
                    <a:cubicBezTo>
                      <a:pt x="427460" y="235948"/>
                      <a:pt x="408454" y="262566"/>
                      <a:pt x="368970" y="286465"/>
                    </a:cubicBezTo>
                    <a:close/>
                  </a:path>
                </a:pathLst>
              </a:custGeom>
              <a:solidFill>
                <a:srgbClr val="191919"/>
              </a:solidFill>
              <a:ln w="583" cap="flat">
                <a:noFill/>
                <a:prstDash val="solid"/>
                <a:miter/>
              </a:ln>
            </p:spPr>
            <p:txBody>
              <a:bodyPr rtlCol="0" anchor="ctr"/>
              <a:lstStyle/>
              <a:p>
                <a:endParaRPr lang="fr-FR"/>
              </a:p>
            </p:txBody>
          </p:sp>
          <p:sp>
            <p:nvSpPr>
              <p:cNvPr id="5042" name="Forme libre 5041">
                <a:extLst>
                  <a:ext uri="{FF2B5EF4-FFF2-40B4-BE49-F238E27FC236}">
                    <a16:creationId xmlns:a16="http://schemas.microsoft.com/office/drawing/2014/main" id="{DD30D4BD-2806-3649-7012-434AD9DF65DF}"/>
                  </a:ext>
                </a:extLst>
              </p:cNvPr>
              <p:cNvSpPr/>
              <p:nvPr/>
            </p:nvSpPr>
            <p:spPr>
              <a:xfrm>
                <a:off x="1459667" y="21706667"/>
                <a:ext cx="314475" cy="117512"/>
              </a:xfrm>
              <a:custGeom>
                <a:avLst/>
                <a:gdLst>
                  <a:gd name="connsiteX0" fmla="*/ 169257 w 314475"/>
                  <a:gd name="connsiteY0" fmla="*/ 78827 h 117512"/>
                  <a:gd name="connsiteX1" fmla="*/ 314717 w 314475"/>
                  <a:gd name="connsiteY1" fmla="*/ -4210 h 117512"/>
                  <a:gd name="connsiteX2" fmla="*/ 146543 w 314475"/>
                  <a:gd name="connsiteY2" fmla="*/ -7277 h 117512"/>
                  <a:gd name="connsiteX3" fmla="*/ 1083 w 314475"/>
                  <a:gd name="connsiteY3" fmla="*/ 75760 h 117512"/>
                  <a:gd name="connsiteX4" fmla="*/ 169257 w 314475"/>
                  <a:gd name="connsiteY4" fmla="*/ 78827 h 117512"/>
                  <a:gd name="connsiteX5" fmla="*/ 169257 w 314475"/>
                  <a:gd name="connsiteY5" fmla="*/ 78827 h 117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475" h="117512">
                    <a:moveTo>
                      <a:pt x="169257" y="78827"/>
                    </a:moveTo>
                    <a:cubicBezTo>
                      <a:pt x="255874" y="56723"/>
                      <a:pt x="321013" y="19571"/>
                      <a:pt x="314717" y="-4210"/>
                    </a:cubicBezTo>
                    <a:cubicBezTo>
                      <a:pt x="308480" y="-27994"/>
                      <a:pt x="233160" y="-29325"/>
                      <a:pt x="146543" y="-7277"/>
                    </a:cubicBezTo>
                    <a:cubicBezTo>
                      <a:pt x="59926" y="14770"/>
                      <a:pt x="-5213" y="51976"/>
                      <a:pt x="1083" y="75760"/>
                    </a:cubicBezTo>
                    <a:cubicBezTo>
                      <a:pt x="7320" y="99544"/>
                      <a:pt x="82640" y="100932"/>
                      <a:pt x="169257" y="78827"/>
                    </a:cubicBezTo>
                    <a:lnTo>
                      <a:pt x="169257" y="78827"/>
                    </a:lnTo>
                    <a:close/>
                  </a:path>
                </a:pathLst>
              </a:custGeom>
              <a:solidFill>
                <a:srgbClr val="191919"/>
              </a:solidFill>
              <a:ln w="583" cap="flat">
                <a:noFill/>
                <a:prstDash val="solid"/>
                <a:miter/>
              </a:ln>
            </p:spPr>
            <p:txBody>
              <a:bodyPr rtlCol="0" anchor="ctr"/>
              <a:lstStyle/>
              <a:p>
                <a:endParaRPr lang="fr-FR"/>
              </a:p>
            </p:txBody>
          </p:sp>
        </p:grpSp>
      </p:grpSp>
      <p:grpSp>
        <p:nvGrpSpPr>
          <p:cNvPr id="5043" name="Graphique 2">
            <a:extLst>
              <a:ext uri="{FF2B5EF4-FFF2-40B4-BE49-F238E27FC236}">
                <a16:creationId xmlns:a16="http://schemas.microsoft.com/office/drawing/2014/main" id="{13526AEF-BF3C-F425-8048-429CC592C1AF}"/>
              </a:ext>
            </a:extLst>
          </p:cNvPr>
          <p:cNvGrpSpPr/>
          <p:nvPr userDrawn="1"/>
        </p:nvGrpSpPr>
        <p:grpSpPr>
          <a:xfrm>
            <a:off x="1777893" y="9856677"/>
            <a:ext cx="489750" cy="233241"/>
            <a:chOff x="2087580" y="21764491"/>
            <a:chExt cx="489750" cy="233241"/>
          </a:xfrm>
        </p:grpSpPr>
        <p:sp>
          <p:nvSpPr>
            <p:cNvPr id="5044" name="Forme libre 5043">
              <a:extLst>
                <a:ext uri="{FF2B5EF4-FFF2-40B4-BE49-F238E27FC236}">
                  <a16:creationId xmlns:a16="http://schemas.microsoft.com/office/drawing/2014/main" id="{69859A89-B59F-CC5F-4876-ED69D25E0674}"/>
                </a:ext>
              </a:extLst>
            </p:cNvPr>
            <p:cNvSpPr/>
            <p:nvPr/>
          </p:nvSpPr>
          <p:spPr>
            <a:xfrm>
              <a:off x="2208948" y="21771128"/>
              <a:ext cx="357229" cy="195742"/>
            </a:xfrm>
            <a:custGeom>
              <a:avLst/>
              <a:gdLst>
                <a:gd name="connsiteX0" fmla="*/ 187091 w 357229"/>
                <a:gd name="connsiteY0" fmla="*/ 2512 h 195742"/>
                <a:gd name="connsiteX1" fmla="*/ 702 w 357229"/>
                <a:gd name="connsiteY1" fmla="*/ 165434 h 195742"/>
                <a:gd name="connsiteX2" fmla="*/ 357875 w 357229"/>
                <a:gd name="connsiteY2" fmla="*/ 188900 h 195742"/>
                <a:gd name="connsiteX3" fmla="*/ 187091 w 357229"/>
                <a:gd name="connsiteY3" fmla="*/ 2512 h 195742"/>
              </a:gdLst>
              <a:ahLst/>
              <a:cxnLst>
                <a:cxn ang="0">
                  <a:pos x="connsiteX0" y="connsiteY0"/>
                </a:cxn>
                <a:cxn ang="0">
                  <a:pos x="connsiteX1" y="connsiteY1"/>
                </a:cxn>
                <a:cxn ang="0">
                  <a:pos x="connsiteX2" y="connsiteY2"/>
                </a:cxn>
                <a:cxn ang="0">
                  <a:pos x="connsiteX3" y="connsiteY3"/>
                </a:cxn>
              </a:cxnLst>
              <a:rect l="l" t="t" r="r" b="b"/>
              <a:pathLst>
                <a:path w="357229" h="195742">
                  <a:moveTo>
                    <a:pt x="187091" y="2512"/>
                  </a:moveTo>
                  <a:cubicBezTo>
                    <a:pt x="187091" y="2512"/>
                    <a:pt x="13670" y="-16526"/>
                    <a:pt x="702" y="165434"/>
                  </a:cubicBezTo>
                  <a:cubicBezTo>
                    <a:pt x="58509" y="183366"/>
                    <a:pt x="249294" y="212364"/>
                    <a:pt x="357875" y="188900"/>
                  </a:cubicBezTo>
                  <a:cubicBezTo>
                    <a:pt x="358095" y="189121"/>
                    <a:pt x="363370" y="19335"/>
                    <a:pt x="187091" y="2512"/>
                  </a:cubicBezTo>
                  <a:close/>
                </a:path>
              </a:pathLst>
            </a:custGeom>
            <a:solidFill>
              <a:srgbClr val="FFFFFF"/>
            </a:solidFill>
            <a:ln w="2205" cap="flat">
              <a:noFill/>
              <a:prstDash val="solid"/>
              <a:miter/>
            </a:ln>
          </p:spPr>
          <p:txBody>
            <a:bodyPr rtlCol="0" anchor="ctr"/>
            <a:lstStyle/>
            <a:p>
              <a:endParaRPr lang="fr-FR"/>
            </a:p>
          </p:txBody>
        </p:sp>
        <p:sp>
          <p:nvSpPr>
            <p:cNvPr id="5045" name="Forme libre 5044">
              <a:extLst>
                <a:ext uri="{FF2B5EF4-FFF2-40B4-BE49-F238E27FC236}">
                  <a16:creationId xmlns:a16="http://schemas.microsoft.com/office/drawing/2014/main" id="{C48CCB30-E1F4-7266-A37A-44833565EC68}"/>
                </a:ext>
              </a:extLst>
            </p:cNvPr>
            <p:cNvSpPr/>
            <p:nvPr/>
          </p:nvSpPr>
          <p:spPr>
            <a:xfrm>
              <a:off x="2202777" y="21764491"/>
              <a:ext cx="374553" cy="210068"/>
            </a:xfrm>
            <a:custGeom>
              <a:avLst/>
              <a:gdLst>
                <a:gd name="connsiteX0" fmla="*/ 269972 w 374553"/>
                <a:gd name="connsiteY0" fmla="*/ 211917 h 210068"/>
                <a:gd name="connsiteX1" fmla="*/ 5115 w 374553"/>
                <a:gd name="connsiteY1" fmla="*/ 178269 h 210068"/>
                <a:gd name="connsiteX2" fmla="*/ 719 w 374553"/>
                <a:gd name="connsiteY2" fmla="*/ 171851 h 210068"/>
                <a:gd name="connsiteX3" fmla="*/ 59185 w 374553"/>
                <a:gd name="connsiteY3" fmla="*/ 42131 h 210068"/>
                <a:gd name="connsiteX4" fmla="*/ 193922 w 374553"/>
                <a:gd name="connsiteY4" fmla="*/ 2729 h 210068"/>
                <a:gd name="connsiteX5" fmla="*/ 375256 w 374553"/>
                <a:gd name="connsiteY5" fmla="*/ 196865 h 210068"/>
                <a:gd name="connsiteX6" fmla="*/ 370200 w 374553"/>
                <a:gd name="connsiteY6" fmla="*/ 203285 h 210068"/>
                <a:gd name="connsiteX7" fmla="*/ 269972 w 374553"/>
                <a:gd name="connsiteY7" fmla="*/ 211917 h 210068"/>
                <a:gd name="connsiteX8" fmla="*/ 13907 w 374553"/>
                <a:gd name="connsiteY8" fmla="*/ 167424 h 210068"/>
                <a:gd name="connsiteX9" fmla="*/ 362727 w 374553"/>
                <a:gd name="connsiteY9" fmla="*/ 191551 h 210068"/>
                <a:gd name="connsiteX10" fmla="*/ 193043 w 374553"/>
                <a:gd name="connsiteY10" fmla="*/ 15347 h 210068"/>
                <a:gd name="connsiteX11" fmla="*/ 67538 w 374553"/>
                <a:gd name="connsiteY11" fmla="*/ 51872 h 210068"/>
                <a:gd name="connsiteX12" fmla="*/ 13907 w 374553"/>
                <a:gd name="connsiteY12" fmla="*/ 167424 h 210068"/>
                <a:gd name="connsiteX13" fmla="*/ 13907 w 374553"/>
                <a:gd name="connsiteY13" fmla="*/ 167424 h 210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4553" h="210068">
                  <a:moveTo>
                    <a:pt x="269972" y="211917"/>
                  </a:moveTo>
                  <a:cubicBezTo>
                    <a:pt x="166667" y="211917"/>
                    <a:pt x="48415" y="191774"/>
                    <a:pt x="5115" y="178269"/>
                  </a:cubicBezTo>
                  <a:cubicBezTo>
                    <a:pt x="2477" y="177385"/>
                    <a:pt x="499" y="174728"/>
                    <a:pt x="719" y="171851"/>
                  </a:cubicBezTo>
                  <a:cubicBezTo>
                    <a:pt x="4675" y="114960"/>
                    <a:pt x="24457" y="71351"/>
                    <a:pt x="59185" y="42131"/>
                  </a:cubicBezTo>
                  <a:cubicBezTo>
                    <a:pt x="115234" y="-5239"/>
                    <a:pt x="189966" y="2065"/>
                    <a:pt x="193922" y="2729"/>
                  </a:cubicBezTo>
                  <a:cubicBezTo>
                    <a:pt x="373717" y="19774"/>
                    <a:pt x="375256" y="195094"/>
                    <a:pt x="375256" y="196865"/>
                  </a:cubicBezTo>
                  <a:cubicBezTo>
                    <a:pt x="375256" y="199965"/>
                    <a:pt x="373278" y="202619"/>
                    <a:pt x="370200" y="203285"/>
                  </a:cubicBezTo>
                  <a:cubicBezTo>
                    <a:pt x="337231" y="209703"/>
                    <a:pt x="303601" y="212581"/>
                    <a:pt x="269972" y="211917"/>
                  </a:cubicBezTo>
                  <a:close/>
                  <a:moveTo>
                    <a:pt x="13907" y="167424"/>
                  </a:moveTo>
                  <a:cubicBezTo>
                    <a:pt x="74791" y="184690"/>
                    <a:pt x="257663" y="212140"/>
                    <a:pt x="362727" y="191551"/>
                  </a:cubicBezTo>
                  <a:cubicBezTo>
                    <a:pt x="361409" y="162997"/>
                    <a:pt x="346242" y="29956"/>
                    <a:pt x="193043" y="15347"/>
                  </a:cubicBezTo>
                  <a:cubicBezTo>
                    <a:pt x="192163" y="15567"/>
                    <a:pt x="119850" y="8042"/>
                    <a:pt x="67538" y="51872"/>
                  </a:cubicBezTo>
                  <a:cubicBezTo>
                    <a:pt x="36326" y="77992"/>
                    <a:pt x="18523" y="116953"/>
                    <a:pt x="13907" y="167424"/>
                  </a:cubicBezTo>
                  <a:lnTo>
                    <a:pt x="13907" y="167424"/>
                  </a:lnTo>
                  <a:close/>
                </a:path>
              </a:pathLst>
            </a:custGeom>
            <a:solidFill>
              <a:srgbClr val="191919"/>
            </a:solidFill>
            <a:ln w="2205" cap="flat">
              <a:noFill/>
              <a:prstDash val="solid"/>
              <a:miter/>
            </a:ln>
          </p:spPr>
          <p:txBody>
            <a:bodyPr rtlCol="0" anchor="ctr"/>
            <a:lstStyle/>
            <a:p>
              <a:endParaRPr lang="fr-FR"/>
            </a:p>
          </p:txBody>
        </p:sp>
        <p:sp>
          <p:nvSpPr>
            <p:cNvPr id="5046" name="Forme libre 5045">
              <a:extLst>
                <a:ext uri="{FF2B5EF4-FFF2-40B4-BE49-F238E27FC236}">
                  <a16:creationId xmlns:a16="http://schemas.microsoft.com/office/drawing/2014/main" id="{32506EFF-47DB-79B8-B6F5-FF73293C67D8}"/>
                </a:ext>
              </a:extLst>
            </p:cNvPr>
            <p:cNvSpPr/>
            <p:nvPr/>
          </p:nvSpPr>
          <p:spPr>
            <a:xfrm>
              <a:off x="2093884" y="21937700"/>
              <a:ext cx="340357" cy="53463"/>
            </a:xfrm>
            <a:custGeom>
              <a:avLst/>
              <a:gdLst>
                <a:gd name="connsiteX0" fmla="*/ 119054 w 340357"/>
                <a:gd name="connsiteY0" fmla="*/ 1969 h 53463"/>
                <a:gd name="connsiteX1" fmla="*/ 63006 w 340357"/>
                <a:gd name="connsiteY1" fmla="*/ 51333 h 53463"/>
                <a:gd name="connsiteX2" fmla="*/ 341051 w 340357"/>
                <a:gd name="connsiteY2" fmla="*/ 34067 h 53463"/>
                <a:gd name="connsiteX3" fmla="*/ 119054 w 340357"/>
                <a:gd name="connsiteY3" fmla="*/ 1969 h 53463"/>
              </a:gdLst>
              <a:ahLst/>
              <a:cxnLst>
                <a:cxn ang="0">
                  <a:pos x="connsiteX0" y="connsiteY0"/>
                </a:cxn>
                <a:cxn ang="0">
                  <a:pos x="connsiteX1" y="connsiteY1"/>
                </a:cxn>
                <a:cxn ang="0">
                  <a:pos x="connsiteX2" y="connsiteY2"/>
                </a:cxn>
                <a:cxn ang="0">
                  <a:pos x="connsiteX3" y="connsiteY3"/>
                </a:cxn>
              </a:cxnLst>
              <a:rect l="l" t="t" r="r" b="b"/>
              <a:pathLst>
                <a:path w="340357" h="53463">
                  <a:moveTo>
                    <a:pt x="119054" y="1969"/>
                  </a:moveTo>
                  <a:cubicBezTo>
                    <a:pt x="39707" y="1083"/>
                    <a:pt x="-70192" y="29417"/>
                    <a:pt x="63006" y="51333"/>
                  </a:cubicBezTo>
                  <a:cubicBezTo>
                    <a:pt x="154662" y="66608"/>
                    <a:pt x="341051" y="34067"/>
                    <a:pt x="341051" y="34067"/>
                  </a:cubicBezTo>
                  <a:cubicBezTo>
                    <a:pt x="298190" y="32296"/>
                    <a:pt x="162355" y="13922"/>
                    <a:pt x="119054" y="1969"/>
                  </a:cubicBezTo>
                  <a:close/>
                </a:path>
              </a:pathLst>
            </a:custGeom>
            <a:solidFill>
              <a:srgbClr val="FFFFFF"/>
            </a:solidFill>
            <a:ln w="2205" cap="flat">
              <a:noFill/>
              <a:prstDash val="solid"/>
              <a:miter/>
            </a:ln>
          </p:spPr>
          <p:txBody>
            <a:bodyPr rtlCol="0" anchor="ctr"/>
            <a:lstStyle/>
            <a:p>
              <a:endParaRPr lang="fr-FR"/>
            </a:p>
          </p:txBody>
        </p:sp>
        <p:sp>
          <p:nvSpPr>
            <p:cNvPr id="5047" name="Forme libre 5046">
              <a:extLst>
                <a:ext uri="{FF2B5EF4-FFF2-40B4-BE49-F238E27FC236}">
                  <a16:creationId xmlns:a16="http://schemas.microsoft.com/office/drawing/2014/main" id="{2CC7A86E-982A-44CC-0CE5-3176768F2ABB}"/>
                </a:ext>
              </a:extLst>
            </p:cNvPr>
            <p:cNvSpPr/>
            <p:nvPr/>
          </p:nvSpPr>
          <p:spPr>
            <a:xfrm>
              <a:off x="2087580" y="21931079"/>
              <a:ext cx="353488" cy="66653"/>
            </a:xfrm>
            <a:custGeom>
              <a:avLst/>
              <a:gdLst>
                <a:gd name="connsiteX0" fmla="*/ 130194 w 353488"/>
                <a:gd name="connsiteY0" fmla="*/ 68578 h 66653"/>
                <a:gd name="connsiteX1" fmla="*/ 68431 w 353488"/>
                <a:gd name="connsiteY1" fmla="*/ 64374 h 66653"/>
                <a:gd name="connsiteX2" fmla="*/ 733 w 353488"/>
                <a:gd name="connsiteY2" fmla="*/ 33824 h 66653"/>
                <a:gd name="connsiteX3" fmla="*/ 125358 w 353488"/>
                <a:gd name="connsiteY3" fmla="*/ 1949 h 66653"/>
                <a:gd name="connsiteX4" fmla="*/ 126897 w 353488"/>
                <a:gd name="connsiteY4" fmla="*/ 1949 h 66653"/>
                <a:gd name="connsiteX5" fmla="*/ 347575 w 353488"/>
                <a:gd name="connsiteY5" fmla="*/ 33824 h 66653"/>
                <a:gd name="connsiteX6" fmla="*/ 354169 w 353488"/>
                <a:gd name="connsiteY6" fmla="*/ 40024 h 66653"/>
                <a:gd name="connsiteX7" fmla="*/ 348234 w 353488"/>
                <a:gd name="connsiteY7" fmla="*/ 46665 h 66653"/>
                <a:gd name="connsiteX8" fmla="*/ 130194 w 353488"/>
                <a:gd name="connsiteY8" fmla="*/ 68578 h 66653"/>
                <a:gd name="connsiteX9" fmla="*/ 13481 w 353488"/>
                <a:gd name="connsiteY9" fmla="*/ 34710 h 66653"/>
                <a:gd name="connsiteX10" fmla="*/ 70409 w 353488"/>
                <a:gd name="connsiteY10" fmla="*/ 51756 h 66653"/>
                <a:gd name="connsiteX11" fmla="*/ 294384 w 353488"/>
                <a:gd name="connsiteY11" fmla="*/ 42237 h 66653"/>
                <a:gd name="connsiteX12" fmla="*/ 124479 w 353488"/>
                <a:gd name="connsiteY12" fmla="*/ 14788 h 66653"/>
                <a:gd name="connsiteX13" fmla="*/ 13481 w 353488"/>
                <a:gd name="connsiteY13" fmla="*/ 34710 h 66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3488" h="66653">
                  <a:moveTo>
                    <a:pt x="130194" y="68578"/>
                  </a:moveTo>
                  <a:cubicBezTo>
                    <a:pt x="109533" y="68801"/>
                    <a:pt x="88872" y="67472"/>
                    <a:pt x="68431" y="64374"/>
                  </a:cubicBezTo>
                  <a:cubicBezTo>
                    <a:pt x="7107" y="54412"/>
                    <a:pt x="73" y="43344"/>
                    <a:pt x="733" y="33824"/>
                  </a:cubicBezTo>
                  <a:cubicBezTo>
                    <a:pt x="2711" y="10581"/>
                    <a:pt x="84256" y="1949"/>
                    <a:pt x="125358" y="1949"/>
                  </a:cubicBezTo>
                  <a:cubicBezTo>
                    <a:pt x="126018" y="1949"/>
                    <a:pt x="126457" y="1949"/>
                    <a:pt x="126897" y="1949"/>
                  </a:cubicBezTo>
                  <a:cubicBezTo>
                    <a:pt x="169978" y="13901"/>
                    <a:pt x="306253" y="32053"/>
                    <a:pt x="347575" y="33824"/>
                  </a:cubicBezTo>
                  <a:cubicBezTo>
                    <a:pt x="351092" y="33603"/>
                    <a:pt x="353949" y="36481"/>
                    <a:pt x="354169" y="40024"/>
                  </a:cubicBezTo>
                  <a:cubicBezTo>
                    <a:pt x="354389" y="43344"/>
                    <a:pt x="351751" y="46442"/>
                    <a:pt x="348234" y="46665"/>
                  </a:cubicBezTo>
                  <a:cubicBezTo>
                    <a:pt x="342520" y="48213"/>
                    <a:pt x="223828" y="68578"/>
                    <a:pt x="130194" y="68578"/>
                  </a:cubicBezTo>
                  <a:close/>
                  <a:moveTo>
                    <a:pt x="13481" y="34710"/>
                  </a:moveTo>
                  <a:cubicBezTo>
                    <a:pt x="14800" y="36481"/>
                    <a:pt x="23152" y="43785"/>
                    <a:pt x="70409" y="51756"/>
                  </a:cubicBezTo>
                  <a:cubicBezTo>
                    <a:pt x="130194" y="61717"/>
                    <a:pt x="232620" y="50649"/>
                    <a:pt x="294384" y="42237"/>
                  </a:cubicBezTo>
                  <a:cubicBezTo>
                    <a:pt x="236796" y="35817"/>
                    <a:pt x="157229" y="23863"/>
                    <a:pt x="124479" y="14788"/>
                  </a:cubicBezTo>
                  <a:cubicBezTo>
                    <a:pt x="70848" y="14567"/>
                    <a:pt x="18756" y="26963"/>
                    <a:pt x="13481" y="34710"/>
                  </a:cubicBezTo>
                  <a:close/>
                </a:path>
              </a:pathLst>
            </a:custGeom>
            <a:solidFill>
              <a:srgbClr val="191919"/>
            </a:solidFill>
            <a:ln w="2205" cap="flat">
              <a:noFill/>
              <a:prstDash val="solid"/>
              <a:miter/>
            </a:ln>
          </p:spPr>
          <p:txBody>
            <a:bodyPr rtlCol="0" anchor="ctr"/>
            <a:lstStyle/>
            <a:p>
              <a:endParaRPr lang="fr-FR"/>
            </a:p>
          </p:txBody>
        </p:sp>
      </p:grpSp>
      <p:grpSp>
        <p:nvGrpSpPr>
          <p:cNvPr id="5048" name="Graphique 2">
            <a:extLst>
              <a:ext uri="{FF2B5EF4-FFF2-40B4-BE49-F238E27FC236}">
                <a16:creationId xmlns:a16="http://schemas.microsoft.com/office/drawing/2014/main" id="{F316E201-73D4-2B3B-C806-4FBCBDC9BFE7}"/>
              </a:ext>
            </a:extLst>
          </p:cNvPr>
          <p:cNvGrpSpPr/>
          <p:nvPr userDrawn="1"/>
        </p:nvGrpSpPr>
        <p:grpSpPr>
          <a:xfrm>
            <a:off x="2516016" y="9727907"/>
            <a:ext cx="596560" cy="403321"/>
            <a:chOff x="2825703" y="21635721"/>
            <a:chExt cx="596560" cy="403321"/>
          </a:xfrm>
        </p:grpSpPr>
        <p:grpSp>
          <p:nvGrpSpPr>
            <p:cNvPr id="5049" name="Graphique 2">
              <a:extLst>
                <a:ext uri="{FF2B5EF4-FFF2-40B4-BE49-F238E27FC236}">
                  <a16:creationId xmlns:a16="http://schemas.microsoft.com/office/drawing/2014/main" id="{579ADC0A-5E38-021A-DB06-1EEADDE57DA3}"/>
                </a:ext>
              </a:extLst>
            </p:cNvPr>
            <p:cNvGrpSpPr/>
            <p:nvPr/>
          </p:nvGrpSpPr>
          <p:grpSpPr>
            <a:xfrm>
              <a:off x="2825703" y="21635721"/>
              <a:ext cx="596560" cy="403321"/>
              <a:chOff x="2825703" y="21635721"/>
              <a:chExt cx="596560" cy="403321"/>
            </a:xfrm>
          </p:grpSpPr>
          <p:sp>
            <p:nvSpPr>
              <p:cNvPr id="5051" name="Forme libre 5050">
                <a:extLst>
                  <a:ext uri="{FF2B5EF4-FFF2-40B4-BE49-F238E27FC236}">
                    <a16:creationId xmlns:a16="http://schemas.microsoft.com/office/drawing/2014/main" id="{B5D1EADF-AEBF-D24D-0309-E8F1E01B37A4}"/>
                  </a:ext>
                </a:extLst>
              </p:cNvPr>
              <p:cNvSpPr/>
              <p:nvPr/>
            </p:nvSpPr>
            <p:spPr>
              <a:xfrm>
                <a:off x="2885195" y="21805248"/>
                <a:ext cx="1904" cy="153131"/>
              </a:xfrm>
              <a:custGeom>
                <a:avLst/>
                <a:gdLst>
                  <a:gd name="connsiteX0" fmla="*/ -1291 w 1904"/>
                  <a:gd name="connsiteY0" fmla="*/ -47665 h 153131"/>
                  <a:gd name="connsiteX1" fmla="*/ -1291 w 1904"/>
                  <a:gd name="connsiteY1" fmla="*/ 105466 h 153131"/>
                </a:gdLst>
                <a:ahLst/>
                <a:cxnLst>
                  <a:cxn ang="0">
                    <a:pos x="connsiteX0" y="connsiteY0"/>
                  </a:cxn>
                  <a:cxn ang="0">
                    <a:pos x="connsiteX1" y="connsiteY1"/>
                  </a:cxn>
                </a:cxnLst>
                <a:rect l="l" t="t" r="r" b="b"/>
                <a:pathLst>
                  <a:path w="1904" h="153131">
                    <a:moveTo>
                      <a:pt x="-1291" y="-47665"/>
                    </a:moveTo>
                    <a:lnTo>
                      <a:pt x="-1291" y="105466"/>
                    </a:lnTo>
                  </a:path>
                </a:pathLst>
              </a:custGeom>
              <a:noFill/>
              <a:ln w="1339" cap="rnd">
                <a:solidFill>
                  <a:srgbClr val="191919"/>
                </a:solidFill>
                <a:prstDash val="solid"/>
                <a:round/>
              </a:ln>
            </p:spPr>
            <p:txBody>
              <a:bodyPr rtlCol="0" anchor="ctr"/>
              <a:lstStyle/>
              <a:p>
                <a:endParaRPr lang="fr-FR"/>
              </a:p>
            </p:txBody>
          </p:sp>
          <p:sp>
            <p:nvSpPr>
              <p:cNvPr id="5052" name="Forme libre 5051">
                <a:extLst>
                  <a:ext uri="{FF2B5EF4-FFF2-40B4-BE49-F238E27FC236}">
                    <a16:creationId xmlns:a16="http://schemas.microsoft.com/office/drawing/2014/main" id="{168F581F-83DB-5DC7-FBEC-1F1E4920BCE2}"/>
                  </a:ext>
                </a:extLst>
              </p:cNvPr>
              <p:cNvSpPr/>
              <p:nvPr/>
            </p:nvSpPr>
            <p:spPr>
              <a:xfrm>
                <a:off x="2856667" y="21958379"/>
                <a:ext cx="57056" cy="80663"/>
              </a:xfrm>
              <a:custGeom>
                <a:avLst/>
                <a:gdLst>
                  <a:gd name="connsiteX0" fmla="*/ 27237 w 57056"/>
                  <a:gd name="connsiteY0" fmla="*/ -47952 h 80663"/>
                  <a:gd name="connsiteX1" fmla="*/ -1291 w 57056"/>
                  <a:gd name="connsiteY1" fmla="*/ -19227 h 80663"/>
                  <a:gd name="connsiteX2" fmla="*/ -1291 w 57056"/>
                  <a:gd name="connsiteY2" fmla="*/ 32712 h 80663"/>
                  <a:gd name="connsiteX3" fmla="*/ 29706 w 57056"/>
                  <a:gd name="connsiteY3" fmla="*/ 32712 h 80663"/>
                  <a:gd name="connsiteX4" fmla="*/ 40817 w 57056"/>
                  <a:gd name="connsiteY4" fmla="*/ -8980 h 80663"/>
                  <a:gd name="connsiteX5" fmla="*/ 40817 w 57056"/>
                  <a:gd name="connsiteY5" fmla="*/ 32712 h 80663"/>
                  <a:gd name="connsiteX6" fmla="*/ 55765 w 57056"/>
                  <a:gd name="connsiteY6" fmla="*/ 32712 h 80663"/>
                  <a:gd name="connsiteX7" fmla="*/ 55765 w 57056"/>
                  <a:gd name="connsiteY7" fmla="*/ -19227 h 80663"/>
                  <a:gd name="connsiteX8" fmla="*/ 27237 w 57056"/>
                  <a:gd name="connsiteY8" fmla="*/ -47952 h 8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056" h="80663">
                    <a:moveTo>
                      <a:pt x="27237" y="-47952"/>
                    </a:moveTo>
                    <a:cubicBezTo>
                      <a:pt x="11488" y="-47952"/>
                      <a:pt x="-1291" y="-35084"/>
                      <a:pt x="-1291" y="-19227"/>
                    </a:cubicBezTo>
                    <a:lnTo>
                      <a:pt x="-1291" y="32712"/>
                    </a:lnTo>
                    <a:lnTo>
                      <a:pt x="29706" y="32712"/>
                    </a:lnTo>
                    <a:lnTo>
                      <a:pt x="40817" y="-8980"/>
                    </a:lnTo>
                    <a:lnTo>
                      <a:pt x="40817" y="32712"/>
                    </a:lnTo>
                    <a:lnTo>
                      <a:pt x="55765" y="32712"/>
                    </a:lnTo>
                    <a:lnTo>
                      <a:pt x="55765" y="-19227"/>
                    </a:lnTo>
                    <a:cubicBezTo>
                      <a:pt x="55765" y="-35118"/>
                      <a:pt x="42986" y="-47952"/>
                      <a:pt x="27237" y="-47952"/>
                    </a:cubicBezTo>
                    <a:close/>
                  </a:path>
                </a:pathLst>
              </a:custGeom>
              <a:solidFill>
                <a:srgbClr val="FFFFFF"/>
              </a:solidFill>
              <a:ln w="1339" cap="rnd">
                <a:solidFill>
                  <a:srgbClr val="191919"/>
                </a:solidFill>
                <a:prstDash val="solid"/>
                <a:round/>
              </a:ln>
            </p:spPr>
            <p:txBody>
              <a:bodyPr rtlCol="0" anchor="ctr"/>
              <a:lstStyle/>
              <a:p>
                <a:endParaRPr lang="fr-FR"/>
              </a:p>
            </p:txBody>
          </p:sp>
          <p:sp>
            <p:nvSpPr>
              <p:cNvPr id="5053" name="Forme libre 5052">
                <a:extLst>
                  <a:ext uri="{FF2B5EF4-FFF2-40B4-BE49-F238E27FC236}">
                    <a16:creationId xmlns:a16="http://schemas.microsoft.com/office/drawing/2014/main" id="{633DFBC4-39B3-D53F-4CD9-0DD06CFB8D6B}"/>
                  </a:ext>
                </a:extLst>
              </p:cNvPr>
              <p:cNvSpPr/>
              <p:nvPr/>
            </p:nvSpPr>
            <p:spPr>
              <a:xfrm>
                <a:off x="2870948" y="22003465"/>
                <a:ext cx="1904" cy="35544"/>
              </a:xfrm>
              <a:custGeom>
                <a:avLst/>
                <a:gdLst>
                  <a:gd name="connsiteX0" fmla="*/ -1256 w 1904"/>
                  <a:gd name="connsiteY0" fmla="*/ -12462 h 35544"/>
                  <a:gd name="connsiteX1" fmla="*/ -1256 w 1904"/>
                  <a:gd name="connsiteY1" fmla="*/ -48007 h 35544"/>
                </a:gdLst>
                <a:ahLst/>
                <a:cxnLst>
                  <a:cxn ang="0">
                    <a:pos x="connsiteX0" y="connsiteY0"/>
                  </a:cxn>
                  <a:cxn ang="0">
                    <a:pos x="connsiteX1" y="connsiteY1"/>
                  </a:cxn>
                </a:cxnLst>
                <a:rect l="l" t="t" r="r" b="b"/>
                <a:pathLst>
                  <a:path w="1904" h="35544">
                    <a:moveTo>
                      <a:pt x="-1256" y="-12462"/>
                    </a:moveTo>
                    <a:lnTo>
                      <a:pt x="-1256" y="-48007"/>
                    </a:lnTo>
                  </a:path>
                </a:pathLst>
              </a:custGeom>
              <a:noFill/>
              <a:ln w="1339" cap="rnd">
                <a:solidFill>
                  <a:srgbClr val="191919"/>
                </a:solidFill>
                <a:prstDash val="solid"/>
                <a:round/>
              </a:ln>
            </p:spPr>
            <p:txBody>
              <a:bodyPr rtlCol="0" anchor="ctr"/>
              <a:lstStyle/>
              <a:p>
                <a:endParaRPr lang="fr-FR"/>
              </a:p>
            </p:txBody>
          </p:sp>
          <p:sp>
            <p:nvSpPr>
              <p:cNvPr id="5054" name="Forme libre 5053">
                <a:extLst>
                  <a:ext uri="{FF2B5EF4-FFF2-40B4-BE49-F238E27FC236}">
                    <a16:creationId xmlns:a16="http://schemas.microsoft.com/office/drawing/2014/main" id="{8F8F61F3-CBB5-82A7-CD4A-778142AD5CF1}"/>
                  </a:ext>
                </a:extLst>
              </p:cNvPr>
              <p:cNvSpPr/>
              <p:nvPr/>
            </p:nvSpPr>
            <p:spPr>
              <a:xfrm>
                <a:off x="2825703" y="21635721"/>
                <a:ext cx="596560" cy="292555"/>
              </a:xfrm>
              <a:custGeom>
                <a:avLst/>
                <a:gdLst>
                  <a:gd name="connsiteX0" fmla="*/ 594679 w 596560"/>
                  <a:gd name="connsiteY0" fmla="*/ 118680 h 292555"/>
                  <a:gd name="connsiteX1" fmla="*/ 295381 w 596560"/>
                  <a:gd name="connsiteY1" fmla="*/ -47420 h 292555"/>
                  <a:gd name="connsiteX2" fmla="*/ -1882 w 596560"/>
                  <a:gd name="connsiteY2" fmla="*/ 116630 h 292555"/>
                  <a:gd name="connsiteX3" fmla="*/ 297416 w 596560"/>
                  <a:gd name="connsiteY3" fmla="*/ 245135 h 292555"/>
                  <a:gd name="connsiteX4" fmla="*/ 594679 w 596560"/>
                  <a:gd name="connsiteY4" fmla="*/ 118680 h 292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560" h="292555">
                    <a:moveTo>
                      <a:pt x="594679" y="118680"/>
                    </a:moveTo>
                    <a:lnTo>
                      <a:pt x="295381" y="-47420"/>
                    </a:lnTo>
                    <a:lnTo>
                      <a:pt x="-1882" y="116630"/>
                    </a:lnTo>
                    <a:lnTo>
                      <a:pt x="297416" y="245135"/>
                    </a:lnTo>
                    <a:lnTo>
                      <a:pt x="594679" y="118680"/>
                    </a:lnTo>
                    <a:close/>
                  </a:path>
                </a:pathLst>
              </a:custGeom>
              <a:solidFill>
                <a:srgbClr val="191919"/>
              </a:solidFill>
              <a:ln w="1339" cap="rnd">
                <a:solidFill>
                  <a:srgbClr val="191919"/>
                </a:solidFill>
                <a:prstDash val="solid"/>
                <a:round/>
              </a:ln>
            </p:spPr>
            <p:txBody>
              <a:bodyPr rtlCol="0" anchor="ctr"/>
              <a:lstStyle/>
              <a:p>
                <a:endParaRPr lang="fr-FR"/>
              </a:p>
            </p:txBody>
          </p:sp>
          <p:sp>
            <p:nvSpPr>
              <p:cNvPr id="5055" name="Forme libre 5054">
                <a:extLst>
                  <a:ext uri="{FF2B5EF4-FFF2-40B4-BE49-F238E27FC236}">
                    <a16:creationId xmlns:a16="http://schemas.microsoft.com/office/drawing/2014/main" id="{387E384B-7334-753D-1437-EE76FC5A9B8A}"/>
                  </a:ext>
                </a:extLst>
              </p:cNvPr>
              <p:cNvSpPr/>
              <p:nvPr/>
            </p:nvSpPr>
            <p:spPr>
              <a:xfrm>
                <a:off x="2949226" y="21793623"/>
                <a:ext cx="349648" cy="118258"/>
              </a:xfrm>
              <a:custGeom>
                <a:avLst/>
                <a:gdLst>
                  <a:gd name="connsiteX0" fmla="*/ 323976 w 349648"/>
                  <a:gd name="connsiteY0" fmla="*/ -23000 h 118258"/>
                  <a:gd name="connsiteX1" fmla="*/ 172926 w 349648"/>
                  <a:gd name="connsiteY1" fmla="*/ -47594 h 118258"/>
                  <a:gd name="connsiteX2" fmla="*/ 21875 w 349648"/>
                  <a:gd name="connsiteY2" fmla="*/ -23000 h 118258"/>
                  <a:gd name="connsiteX3" fmla="*/ -1882 w 349648"/>
                  <a:gd name="connsiteY3" fmla="*/ 70664 h 118258"/>
                  <a:gd name="connsiteX4" fmla="*/ 347766 w 349648"/>
                  <a:gd name="connsiteY4" fmla="*/ 70664 h 118258"/>
                  <a:gd name="connsiteX5" fmla="*/ 323976 w 349648"/>
                  <a:gd name="connsiteY5" fmla="*/ -23000 h 118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648" h="118258">
                    <a:moveTo>
                      <a:pt x="323976" y="-23000"/>
                    </a:moveTo>
                    <a:cubicBezTo>
                      <a:pt x="323976" y="-36607"/>
                      <a:pt x="256342" y="-47594"/>
                      <a:pt x="172926" y="-47594"/>
                    </a:cubicBezTo>
                    <a:cubicBezTo>
                      <a:pt x="89509" y="-47594"/>
                      <a:pt x="21875" y="-36574"/>
                      <a:pt x="21875" y="-23000"/>
                    </a:cubicBezTo>
                    <a:lnTo>
                      <a:pt x="-1882" y="70664"/>
                    </a:lnTo>
                    <a:lnTo>
                      <a:pt x="347766" y="70664"/>
                    </a:lnTo>
                    <a:lnTo>
                      <a:pt x="323976" y="-23000"/>
                    </a:lnTo>
                    <a:close/>
                  </a:path>
                </a:pathLst>
              </a:custGeom>
              <a:solidFill>
                <a:srgbClr val="191919"/>
              </a:solidFill>
              <a:ln w="1339" cap="rnd">
                <a:solidFill>
                  <a:srgbClr val="191919"/>
                </a:solidFill>
                <a:prstDash val="solid"/>
                <a:round/>
              </a:ln>
            </p:spPr>
            <p:txBody>
              <a:bodyPr rtlCol="0" anchor="ctr"/>
              <a:lstStyle/>
              <a:p>
                <a:endParaRPr lang="fr-FR"/>
              </a:p>
            </p:txBody>
          </p:sp>
          <p:sp>
            <p:nvSpPr>
              <p:cNvPr id="5056" name="Forme libre 5055">
                <a:extLst>
                  <a:ext uri="{FF2B5EF4-FFF2-40B4-BE49-F238E27FC236}">
                    <a16:creationId xmlns:a16="http://schemas.microsoft.com/office/drawing/2014/main" id="{44C72CDD-DE7A-4494-1048-52E898461DCE}"/>
                  </a:ext>
                </a:extLst>
              </p:cNvPr>
              <p:cNvSpPr/>
              <p:nvPr/>
            </p:nvSpPr>
            <p:spPr>
              <a:xfrm>
                <a:off x="2949192" y="21887256"/>
                <a:ext cx="349614" cy="49251"/>
              </a:xfrm>
              <a:custGeom>
                <a:avLst/>
                <a:gdLst>
                  <a:gd name="connsiteX0" fmla="*/ 347733 w 349614"/>
                  <a:gd name="connsiteY0" fmla="*/ -23113 h 49251"/>
                  <a:gd name="connsiteX1" fmla="*/ 172926 w 349614"/>
                  <a:gd name="connsiteY1" fmla="*/ 1513 h 49251"/>
                  <a:gd name="connsiteX2" fmla="*/ -1882 w 349614"/>
                  <a:gd name="connsiteY2" fmla="*/ -23113 h 49251"/>
                  <a:gd name="connsiteX3" fmla="*/ 172926 w 349614"/>
                  <a:gd name="connsiteY3" fmla="*/ -47740 h 49251"/>
                  <a:gd name="connsiteX4" fmla="*/ 347733 w 349614"/>
                  <a:gd name="connsiteY4" fmla="*/ -23113 h 49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14" h="49251">
                    <a:moveTo>
                      <a:pt x="347733" y="-23113"/>
                    </a:moveTo>
                    <a:cubicBezTo>
                      <a:pt x="347733" y="-9512"/>
                      <a:pt x="269469" y="1513"/>
                      <a:pt x="172926" y="1513"/>
                    </a:cubicBezTo>
                    <a:cubicBezTo>
                      <a:pt x="76382" y="1513"/>
                      <a:pt x="-1882" y="-9512"/>
                      <a:pt x="-1882" y="-23113"/>
                    </a:cubicBezTo>
                    <a:cubicBezTo>
                      <a:pt x="-1882" y="-36715"/>
                      <a:pt x="76382" y="-47740"/>
                      <a:pt x="172926" y="-47740"/>
                    </a:cubicBezTo>
                    <a:cubicBezTo>
                      <a:pt x="269469" y="-47740"/>
                      <a:pt x="347733" y="-36715"/>
                      <a:pt x="347733" y="-23113"/>
                    </a:cubicBezTo>
                    <a:close/>
                  </a:path>
                </a:pathLst>
              </a:custGeom>
              <a:solidFill>
                <a:srgbClr val="FFFFFF"/>
              </a:solidFill>
              <a:ln w="1339" cap="rnd">
                <a:solidFill>
                  <a:srgbClr val="191919"/>
                </a:solidFill>
                <a:prstDash val="solid"/>
                <a:round/>
              </a:ln>
            </p:spPr>
            <p:txBody>
              <a:bodyPr rtlCol="0" anchor="ctr"/>
              <a:lstStyle/>
              <a:p>
                <a:endParaRPr lang="fr-FR"/>
              </a:p>
            </p:txBody>
          </p:sp>
        </p:grpSp>
        <p:sp>
          <p:nvSpPr>
            <p:cNvPr id="5050" name="Forme libre 5049">
              <a:extLst>
                <a:ext uri="{FF2B5EF4-FFF2-40B4-BE49-F238E27FC236}">
                  <a16:creationId xmlns:a16="http://schemas.microsoft.com/office/drawing/2014/main" id="{51989422-88D6-F3F7-B94A-AE2F3D8C6240}"/>
                </a:ext>
              </a:extLst>
            </p:cNvPr>
            <p:cNvSpPr/>
            <p:nvPr/>
          </p:nvSpPr>
          <p:spPr>
            <a:xfrm>
              <a:off x="2962339" y="21793657"/>
              <a:ext cx="323221" cy="66352"/>
            </a:xfrm>
            <a:custGeom>
              <a:avLst/>
              <a:gdLst>
                <a:gd name="connsiteX0" fmla="*/ 321340 w 323221"/>
                <a:gd name="connsiteY0" fmla="*/ 18419 h 66352"/>
                <a:gd name="connsiteX1" fmla="*/ 310830 w 323221"/>
                <a:gd name="connsiteY1" fmla="*/ -22938 h 66352"/>
                <a:gd name="connsiteX2" fmla="*/ 159779 w 323221"/>
                <a:gd name="connsiteY2" fmla="*/ -47530 h 66352"/>
                <a:gd name="connsiteX3" fmla="*/ 8729 w 323221"/>
                <a:gd name="connsiteY3" fmla="*/ -22938 h 66352"/>
                <a:gd name="connsiteX4" fmla="*/ -1882 w 323221"/>
                <a:gd name="connsiteY4" fmla="*/ 18822 h 66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21" h="66352">
                  <a:moveTo>
                    <a:pt x="321340" y="18419"/>
                  </a:moveTo>
                  <a:lnTo>
                    <a:pt x="310830" y="-22938"/>
                  </a:lnTo>
                  <a:cubicBezTo>
                    <a:pt x="310830" y="-36545"/>
                    <a:pt x="243196" y="-47530"/>
                    <a:pt x="159779" y="-47530"/>
                  </a:cubicBezTo>
                  <a:cubicBezTo>
                    <a:pt x="76363" y="-47530"/>
                    <a:pt x="8729" y="-36511"/>
                    <a:pt x="8729" y="-22938"/>
                  </a:cubicBezTo>
                  <a:lnTo>
                    <a:pt x="-1882" y="18822"/>
                  </a:lnTo>
                </a:path>
              </a:pathLst>
            </a:custGeom>
            <a:noFill/>
            <a:ln w="1339" cap="rnd">
              <a:solidFill>
                <a:srgbClr val="FFFFFF"/>
              </a:solidFill>
              <a:prstDash val="solid"/>
              <a:round/>
            </a:ln>
          </p:spPr>
          <p:txBody>
            <a:bodyPr rtlCol="0" anchor="ctr"/>
            <a:lstStyle/>
            <a:p>
              <a:endParaRPr lang="fr-FR"/>
            </a:p>
          </p:txBody>
        </p:sp>
      </p:grpSp>
      <p:grpSp>
        <p:nvGrpSpPr>
          <p:cNvPr id="5057" name="Graphique 2">
            <a:extLst>
              <a:ext uri="{FF2B5EF4-FFF2-40B4-BE49-F238E27FC236}">
                <a16:creationId xmlns:a16="http://schemas.microsoft.com/office/drawing/2014/main" id="{8419A1F4-3539-55D4-3DEA-46D885BBE705}"/>
              </a:ext>
            </a:extLst>
          </p:cNvPr>
          <p:cNvGrpSpPr/>
          <p:nvPr userDrawn="1"/>
        </p:nvGrpSpPr>
        <p:grpSpPr>
          <a:xfrm>
            <a:off x="3360785" y="9707502"/>
            <a:ext cx="497230" cy="423627"/>
            <a:chOff x="3670472" y="21615316"/>
            <a:chExt cx="497230" cy="423627"/>
          </a:xfrm>
        </p:grpSpPr>
        <p:sp>
          <p:nvSpPr>
            <p:cNvPr id="5058" name="Forme libre 5057">
              <a:extLst>
                <a:ext uri="{FF2B5EF4-FFF2-40B4-BE49-F238E27FC236}">
                  <a16:creationId xmlns:a16="http://schemas.microsoft.com/office/drawing/2014/main" id="{2D3C7149-44EE-DE37-5729-5A52C1B2D0F0}"/>
                </a:ext>
              </a:extLst>
            </p:cNvPr>
            <p:cNvSpPr/>
            <p:nvPr/>
          </p:nvSpPr>
          <p:spPr>
            <a:xfrm>
              <a:off x="3670472" y="21615316"/>
              <a:ext cx="497230" cy="282522"/>
            </a:xfrm>
            <a:custGeom>
              <a:avLst/>
              <a:gdLst>
                <a:gd name="connsiteX0" fmla="*/ 107246 w 497230"/>
                <a:gd name="connsiteY0" fmla="*/ 241790 h 282522"/>
                <a:gd name="connsiteX1" fmla="*/ 17093 w 497230"/>
                <a:gd name="connsiteY1" fmla="*/ 157610 h 282522"/>
                <a:gd name="connsiteX2" fmla="*/ 88689 w 497230"/>
                <a:gd name="connsiteY2" fmla="*/ 40599 h 282522"/>
                <a:gd name="connsiteX3" fmla="*/ 288787 w 497230"/>
                <a:gd name="connsiteY3" fmla="*/ 21772 h 282522"/>
                <a:gd name="connsiteX4" fmla="*/ 449143 w 497230"/>
                <a:gd name="connsiteY4" fmla="*/ 90081 h 282522"/>
                <a:gd name="connsiteX5" fmla="*/ 463524 w 497230"/>
                <a:gd name="connsiteY5" fmla="*/ 254238 h 282522"/>
                <a:gd name="connsiteX6" fmla="*/ 252138 w 497230"/>
                <a:gd name="connsiteY6" fmla="*/ 269020 h 282522"/>
                <a:gd name="connsiteX7" fmla="*/ 107246 w 497230"/>
                <a:gd name="connsiteY7" fmla="*/ 241790 h 282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7230" h="282522">
                  <a:moveTo>
                    <a:pt x="107246" y="241790"/>
                  </a:moveTo>
                  <a:cubicBezTo>
                    <a:pt x="107246" y="241790"/>
                    <a:pt x="46319" y="219695"/>
                    <a:pt x="17093" y="157610"/>
                  </a:cubicBezTo>
                  <a:cubicBezTo>
                    <a:pt x="-19710" y="79344"/>
                    <a:pt x="5805" y="24106"/>
                    <a:pt x="88689" y="40599"/>
                  </a:cubicBezTo>
                  <a:cubicBezTo>
                    <a:pt x="171574" y="56937"/>
                    <a:pt x="211779" y="-46537"/>
                    <a:pt x="288787" y="21772"/>
                  </a:cubicBezTo>
                  <a:cubicBezTo>
                    <a:pt x="375692" y="98949"/>
                    <a:pt x="414969" y="30330"/>
                    <a:pt x="449143" y="90081"/>
                  </a:cubicBezTo>
                  <a:cubicBezTo>
                    <a:pt x="483317" y="149987"/>
                    <a:pt x="531564" y="205068"/>
                    <a:pt x="463524" y="254238"/>
                  </a:cubicBezTo>
                  <a:cubicBezTo>
                    <a:pt x="395485" y="303407"/>
                    <a:pt x="252138" y="269020"/>
                    <a:pt x="252138" y="269020"/>
                  </a:cubicBezTo>
                  <a:lnTo>
                    <a:pt x="107246" y="241790"/>
                  </a:lnTo>
                  <a:close/>
                </a:path>
              </a:pathLst>
            </a:custGeom>
            <a:solidFill>
              <a:srgbClr val="FFFFFF"/>
            </a:solidFill>
            <a:ln w="1550" cap="flat">
              <a:noFill/>
              <a:prstDash val="solid"/>
              <a:miter/>
            </a:ln>
          </p:spPr>
          <p:txBody>
            <a:bodyPr rtlCol="0" anchor="ctr"/>
            <a:lstStyle/>
            <a:p>
              <a:endParaRPr lang="fr-FR"/>
            </a:p>
          </p:txBody>
        </p:sp>
        <p:sp>
          <p:nvSpPr>
            <p:cNvPr id="5059" name="Forme libre 5058">
              <a:extLst>
                <a:ext uri="{FF2B5EF4-FFF2-40B4-BE49-F238E27FC236}">
                  <a16:creationId xmlns:a16="http://schemas.microsoft.com/office/drawing/2014/main" id="{5DA36DF9-9EA2-CC73-E3A6-366245C55ADC}"/>
                </a:ext>
              </a:extLst>
            </p:cNvPr>
            <p:cNvSpPr/>
            <p:nvPr/>
          </p:nvSpPr>
          <p:spPr>
            <a:xfrm>
              <a:off x="3676415" y="21621138"/>
              <a:ext cx="485358" cy="270584"/>
            </a:xfrm>
            <a:custGeom>
              <a:avLst/>
              <a:gdLst>
                <a:gd name="connsiteX0" fmla="*/ 103004 w 485358"/>
                <a:gd name="connsiteY0" fmla="*/ 230054 h 270584"/>
                <a:gd name="connsiteX1" fmla="*/ 247742 w 485358"/>
                <a:gd name="connsiteY1" fmla="*/ 257284 h 270584"/>
                <a:gd name="connsiteX2" fmla="*/ 454489 w 485358"/>
                <a:gd name="connsiteY2" fmla="*/ 243437 h 270584"/>
                <a:gd name="connsiteX3" fmla="*/ 452324 w 485358"/>
                <a:gd name="connsiteY3" fmla="*/ 110711 h 270584"/>
                <a:gd name="connsiteX4" fmla="*/ 438098 w 485358"/>
                <a:gd name="connsiteY4" fmla="*/ 87214 h 270584"/>
                <a:gd name="connsiteX5" fmla="*/ 387687 w 485358"/>
                <a:gd name="connsiteY5" fmla="*/ 62630 h 270584"/>
                <a:gd name="connsiteX6" fmla="*/ 279133 w 485358"/>
                <a:gd name="connsiteY6" fmla="*/ 20463 h 270584"/>
                <a:gd name="connsiteX7" fmla="*/ 174755 w 485358"/>
                <a:gd name="connsiteY7" fmla="*/ 17972 h 270584"/>
                <a:gd name="connsiteX8" fmla="*/ 81819 w 485358"/>
                <a:gd name="connsiteY8" fmla="*/ 40379 h 270584"/>
                <a:gd name="connsiteX9" fmla="*/ 10532 w 485358"/>
                <a:gd name="connsiteY9" fmla="*/ 55628 h 270584"/>
                <a:gd name="connsiteX10" fmla="*/ 16563 w 485358"/>
                <a:gd name="connsiteY10" fmla="*/ 148988 h 270584"/>
                <a:gd name="connsiteX11" fmla="*/ 103004 w 485358"/>
                <a:gd name="connsiteY11" fmla="*/ 230054 h 27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358" h="270584">
                  <a:moveTo>
                    <a:pt x="103004" y="230054"/>
                  </a:moveTo>
                  <a:lnTo>
                    <a:pt x="247742" y="257284"/>
                  </a:lnTo>
                  <a:cubicBezTo>
                    <a:pt x="249443" y="257752"/>
                    <a:pt x="389388" y="290428"/>
                    <a:pt x="454489" y="243437"/>
                  </a:cubicBezTo>
                  <a:cubicBezTo>
                    <a:pt x="508766" y="203914"/>
                    <a:pt x="482787" y="160657"/>
                    <a:pt x="452324" y="110711"/>
                  </a:cubicBezTo>
                  <a:cubicBezTo>
                    <a:pt x="447067" y="102931"/>
                    <a:pt x="442582" y="95461"/>
                    <a:pt x="438098" y="87214"/>
                  </a:cubicBezTo>
                  <a:cubicBezTo>
                    <a:pt x="423871" y="62318"/>
                    <a:pt x="410109" y="62318"/>
                    <a:pt x="387687" y="62630"/>
                  </a:cubicBezTo>
                  <a:cubicBezTo>
                    <a:pt x="362018" y="62630"/>
                    <a:pt x="326915" y="63096"/>
                    <a:pt x="279133" y="20463"/>
                  </a:cubicBezTo>
                  <a:cubicBezTo>
                    <a:pt x="238000" y="-15948"/>
                    <a:pt x="210166" y="-1011"/>
                    <a:pt x="174755" y="17972"/>
                  </a:cubicBezTo>
                  <a:cubicBezTo>
                    <a:pt x="148776" y="31976"/>
                    <a:pt x="119241" y="47693"/>
                    <a:pt x="81819" y="40379"/>
                  </a:cubicBezTo>
                  <a:cubicBezTo>
                    <a:pt x="47954" y="33844"/>
                    <a:pt x="23367" y="38978"/>
                    <a:pt x="10532" y="55628"/>
                  </a:cubicBezTo>
                  <a:cubicBezTo>
                    <a:pt x="-4467" y="74923"/>
                    <a:pt x="-2302" y="109155"/>
                    <a:pt x="16563" y="148988"/>
                  </a:cubicBezTo>
                  <a:cubicBezTo>
                    <a:pt x="43006" y="205470"/>
                    <a:pt x="97747" y="228032"/>
                    <a:pt x="103004" y="230054"/>
                  </a:cubicBezTo>
                  <a:close/>
                </a:path>
              </a:pathLst>
            </a:custGeom>
            <a:solidFill>
              <a:srgbClr val="191919"/>
            </a:solidFill>
            <a:ln w="1550" cap="flat">
              <a:noFill/>
              <a:prstDash val="solid"/>
              <a:miter/>
            </a:ln>
          </p:spPr>
          <p:txBody>
            <a:bodyPr rtlCol="0" anchor="ctr"/>
            <a:lstStyle/>
            <a:p>
              <a:endParaRPr lang="fr-FR"/>
            </a:p>
          </p:txBody>
        </p:sp>
        <p:sp>
          <p:nvSpPr>
            <p:cNvPr id="5060" name="Forme libre 5059">
              <a:extLst>
                <a:ext uri="{FF2B5EF4-FFF2-40B4-BE49-F238E27FC236}">
                  <a16:creationId xmlns:a16="http://schemas.microsoft.com/office/drawing/2014/main" id="{7DA585B8-BC3B-4ADA-233A-BB2C34692E59}"/>
                </a:ext>
              </a:extLst>
            </p:cNvPr>
            <p:cNvSpPr/>
            <p:nvPr/>
          </p:nvSpPr>
          <p:spPr>
            <a:xfrm>
              <a:off x="3743654" y="21796643"/>
              <a:ext cx="276824" cy="235069"/>
            </a:xfrm>
            <a:custGeom>
              <a:avLst/>
              <a:gdLst>
                <a:gd name="connsiteX0" fmla="*/ 667 w 276824"/>
                <a:gd name="connsiteY0" fmla="*/ 172476 h 235069"/>
                <a:gd name="connsiteX1" fmla="*/ 30202 w 276824"/>
                <a:gd name="connsiteY1" fmla="*/ 36015 h 235069"/>
                <a:gd name="connsiteX2" fmla="*/ 271433 w 276824"/>
                <a:gd name="connsiteY2" fmla="*/ 94208 h 235069"/>
                <a:gd name="connsiteX3" fmla="*/ 230609 w 276824"/>
                <a:gd name="connsiteY3" fmla="*/ 228335 h 235069"/>
                <a:gd name="connsiteX4" fmla="*/ 667 w 276824"/>
                <a:gd name="connsiteY4" fmla="*/ 172476 h 235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24" h="235069">
                  <a:moveTo>
                    <a:pt x="667" y="172476"/>
                  </a:moveTo>
                  <a:cubicBezTo>
                    <a:pt x="667" y="172476"/>
                    <a:pt x="39790" y="99654"/>
                    <a:pt x="30202" y="36015"/>
                  </a:cubicBezTo>
                  <a:cubicBezTo>
                    <a:pt x="16749" y="-51899"/>
                    <a:pt x="324009" y="32746"/>
                    <a:pt x="271433" y="94208"/>
                  </a:cubicBezTo>
                  <a:cubicBezTo>
                    <a:pt x="271433" y="94208"/>
                    <a:pt x="244990" y="167030"/>
                    <a:pt x="230609" y="228335"/>
                  </a:cubicBezTo>
                  <a:cubicBezTo>
                    <a:pt x="99015" y="253698"/>
                    <a:pt x="667" y="172476"/>
                    <a:pt x="667" y="172476"/>
                  </a:cubicBezTo>
                  <a:close/>
                </a:path>
              </a:pathLst>
            </a:custGeom>
            <a:solidFill>
              <a:srgbClr val="FFFFFF"/>
            </a:solidFill>
            <a:ln w="1550" cap="flat">
              <a:noFill/>
              <a:prstDash val="solid"/>
              <a:miter/>
            </a:ln>
          </p:spPr>
          <p:txBody>
            <a:bodyPr rtlCol="0" anchor="ctr"/>
            <a:lstStyle/>
            <a:p>
              <a:endParaRPr lang="fr-FR"/>
            </a:p>
          </p:txBody>
        </p:sp>
        <p:grpSp>
          <p:nvGrpSpPr>
            <p:cNvPr id="5061" name="Graphique 2">
              <a:extLst>
                <a:ext uri="{FF2B5EF4-FFF2-40B4-BE49-F238E27FC236}">
                  <a16:creationId xmlns:a16="http://schemas.microsoft.com/office/drawing/2014/main" id="{B73CD98E-7070-F1B0-E919-2A7EDEDFAB8B}"/>
                </a:ext>
              </a:extLst>
            </p:cNvPr>
            <p:cNvGrpSpPr/>
            <p:nvPr/>
          </p:nvGrpSpPr>
          <p:grpSpPr>
            <a:xfrm>
              <a:off x="3737864" y="21790715"/>
              <a:ext cx="428407" cy="248227"/>
              <a:chOff x="3737864" y="21790715"/>
              <a:chExt cx="428407" cy="248227"/>
            </a:xfrm>
            <a:solidFill>
              <a:srgbClr val="191919"/>
            </a:solidFill>
          </p:grpSpPr>
          <p:sp>
            <p:nvSpPr>
              <p:cNvPr id="5062" name="Forme libre 5061">
                <a:extLst>
                  <a:ext uri="{FF2B5EF4-FFF2-40B4-BE49-F238E27FC236}">
                    <a16:creationId xmlns:a16="http://schemas.microsoft.com/office/drawing/2014/main" id="{E20A1876-2262-E0B1-E04C-73FBEF4F6294}"/>
                  </a:ext>
                </a:extLst>
              </p:cNvPr>
              <p:cNvSpPr/>
              <p:nvPr/>
            </p:nvSpPr>
            <p:spPr>
              <a:xfrm>
                <a:off x="3737864" y="21790715"/>
                <a:ext cx="288404" cy="248227"/>
              </a:xfrm>
              <a:custGeom>
                <a:avLst/>
                <a:gdLst>
                  <a:gd name="connsiteX0" fmla="*/ 186607 w 288404"/>
                  <a:gd name="connsiteY0" fmla="*/ 246400 h 248227"/>
                  <a:gd name="connsiteX1" fmla="*/ 3210 w 288404"/>
                  <a:gd name="connsiteY1" fmla="*/ 183227 h 248227"/>
                  <a:gd name="connsiteX2" fmla="*/ 1354 w 288404"/>
                  <a:gd name="connsiteY2" fmla="*/ 175447 h 248227"/>
                  <a:gd name="connsiteX3" fmla="*/ 29807 w 288404"/>
                  <a:gd name="connsiteY3" fmla="*/ 42721 h 248227"/>
                  <a:gd name="connsiteX4" fmla="*/ 53002 w 288404"/>
                  <a:gd name="connsiteY4" fmla="*/ 4599 h 248227"/>
                  <a:gd name="connsiteX5" fmla="*/ 282171 w 288404"/>
                  <a:gd name="connsiteY5" fmla="*/ 65749 h 248227"/>
                  <a:gd name="connsiteX6" fmla="*/ 282171 w 288404"/>
                  <a:gd name="connsiteY6" fmla="*/ 103093 h 248227"/>
                  <a:gd name="connsiteX7" fmla="*/ 242121 w 288404"/>
                  <a:gd name="connsiteY7" fmla="*/ 235353 h 248227"/>
                  <a:gd name="connsiteX8" fmla="*/ 237791 w 288404"/>
                  <a:gd name="connsiteY8" fmla="*/ 239709 h 248227"/>
                  <a:gd name="connsiteX9" fmla="*/ 186607 w 288404"/>
                  <a:gd name="connsiteY9" fmla="*/ 246400 h 248227"/>
                  <a:gd name="connsiteX10" fmla="*/ 14189 w 288404"/>
                  <a:gd name="connsiteY10" fmla="*/ 176380 h 248227"/>
                  <a:gd name="connsiteX11" fmla="*/ 231297 w 288404"/>
                  <a:gd name="connsiteY11" fmla="*/ 229284 h 248227"/>
                  <a:gd name="connsiteX12" fmla="*/ 271347 w 288404"/>
                  <a:gd name="connsiteY12" fmla="*/ 98114 h 248227"/>
                  <a:gd name="connsiteX13" fmla="*/ 272429 w 288404"/>
                  <a:gd name="connsiteY13" fmla="*/ 96246 h 248227"/>
                  <a:gd name="connsiteX14" fmla="*/ 272429 w 288404"/>
                  <a:gd name="connsiteY14" fmla="*/ 73063 h 248227"/>
                  <a:gd name="connsiteX15" fmla="*/ 57641 w 288404"/>
                  <a:gd name="connsiteY15" fmla="*/ 15957 h 248227"/>
                  <a:gd name="connsiteX16" fmla="*/ 41869 w 288404"/>
                  <a:gd name="connsiteY16" fmla="*/ 41165 h 248227"/>
                  <a:gd name="connsiteX17" fmla="*/ 14189 w 288404"/>
                  <a:gd name="connsiteY17" fmla="*/ 176380 h 248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8404" h="248227">
                    <a:moveTo>
                      <a:pt x="186607" y="246400"/>
                    </a:moveTo>
                    <a:cubicBezTo>
                      <a:pt x="91661" y="246400"/>
                      <a:pt x="7385" y="186339"/>
                      <a:pt x="3210" y="183227"/>
                    </a:cubicBezTo>
                    <a:cubicBezTo>
                      <a:pt x="736" y="181516"/>
                      <a:pt x="-37" y="178092"/>
                      <a:pt x="1354" y="175447"/>
                    </a:cubicBezTo>
                    <a:cubicBezTo>
                      <a:pt x="1509" y="174669"/>
                      <a:pt x="39240" y="103405"/>
                      <a:pt x="29807" y="42721"/>
                    </a:cubicBezTo>
                    <a:cubicBezTo>
                      <a:pt x="27178" y="25293"/>
                      <a:pt x="35374" y="11756"/>
                      <a:pt x="53002" y="4599"/>
                    </a:cubicBezTo>
                    <a:cubicBezTo>
                      <a:pt x="106506" y="-17497"/>
                      <a:pt x="250007" y="20937"/>
                      <a:pt x="282171" y="65749"/>
                    </a:cubicBezTo>
                    <a:cubicBezTo>
                      <a:pt x="291295" y="78664"/>
                      <a:pt x="291449" y="91735"/>
                      <a:pt x="282171" y="103093"/>
                    </a:cubicBezTo>
                    <a:cubicBezTo>
                      <a:pt x="279079" y="111963"/>
                      <a:pt x="255265" y="179025"/>
                      <a:pt x="242121" y="235353"/>
                    </a:cubicBezTo>
                    <a:cubicBezTo>
                      <a:pt x="241657" y="237532"/>
                      <a:pt x="239956" y="239243"/>
                      <a:pt x="237791" y="239709"/>
                    </a:cubicBezTo>
                    <a:cubicBezTo>
                      <a:pt x="221090" y="244222"/>
                      <a:pt x="203926" y="246400"/>
                      <a:pt x="186607" y="246400"/>
                    </a:cubicBezTo>
                    <a:close/>
                    <a:moveTo>
                      <a:pt x="14189" y="176380"/>
                    </a:moveTo>
                    <a:cubicBezTo>
                      <a:pt x="35838" y="190695"/>
                      <a:pt x="135887" y="251846"/>
                      <a:pt x="231297" y="229284"/>
                    </a:cubicBezTo>
                    <a:cubicBezTo>
                      <a:pt x="245832" y="169068"/>
                      <a:pt x="271192" y="98892"/>
                      <a:pt x="271347" y="98114"/>
                    </a:cubicBezTo>
                    <a:cubicBezTo>
                      <a:pt x="271656" y="97492"/>
                      <a:pt x="271965" y="96714"/>
                      <a:pt x="272429" y="96246"/>
                    </a:cubicBezTo>
                    <a:cubicBezTo>
                      <a:pt x="278460" y="89089"/>
                      <a:pt x="278460" y="81621"/>
                      <a:pt x="272429" y="73063"/>
                    </a:cubicBezTo>
                    <a:cubicBezTo>
                      <a:pt x="243049" y="32140"/>
                      <a:pt x="106661" y="-4116"/>
                      <a:pt x="57641" y="15957"/>
                    </a:cubicBezTo>
                    <a:cubicBezTo>
                      <a:pt x="44961" y="20937"/>
                      <a:pt x="40013" y="29028"/>
                      <a:pt x="41869" y="41165"/>
                    </a:cubicBezTo>
                    <a:cubicBezTo>
                      <a:pt x="50374" y="96869"/>
                      <a:pt x="22849" y="158642"/>
                      <a:pt x="14189" y="176380"/>
                    </a:cubicBezTo>
                    <a:close/>
                  </a:path>
                </a:pathLst>
              </a:custGeom>
              <a:solidFill>
                <a:srgbClr val="191919"/>
              </a:solidFill>
              <a:ln w="1550" cap="flat">
                <a:noFill/>
                <a:prstDash val="solid"/>
                <a:miter/>
              </a:ln>
            </p:spPr>
            <p:txBody>
              <a:bodyPr rtlCol="0" anchor="ctr"/>
              <a:lstStyle/>
              <a:p>
                <a:endParaRPr lang="fr-FR"/>
              </a:p>
            </p:txBody>
          </p:sp>
          <p:sp>
            <p:nvSpPr>
              <p:cNvPr id="5063" name="Forme libre 5062">
                <a:extLst>
                  <a:ext uri="{FF2B5EF4-FFF2-40B4-BE49-F238E27FC236}">
                    <a16:creationId xmlns:a16="http://schemas.microsoft.com/office/drawing/2014/main" id="{85BDB66B-2A14-C4F3-B7EF-C0322E44E7FA}"/>
                  </a:ext>
                </a:extLst>
              </p:cNvPr>
              <p:cNvSpPr/>
              <p:nvPr/>
            </p:nvSpPr>
            <p:spPr>
              <a:xfrm>
                <a:off x="3990915" y="21822660"/>
                <a:ext cx="175355" cy="76116"/>
              </a:xfrm>
              <a:custGeom>
                <a:avLst/>
                <a:gdLst>
                  <a:gd name="connsiteX0" fmla="*/ 643 w 175355"/>
                  <a:gd name="connsiteY0" fmla="*/ 16072 h 76116"/>
                  <a:gd name="connsiteX1" fmla="*/ 65280 w 175355"/>
                  <a:gd name="connsiteY1" fmla="*/ 21830 h 76116"/>
                  <a:gd name="connsiteX2" fmla="*/ 175999 w 175355"/>
                  <a:gd name="connsiteY2" fmla="*/ -1822 h 76116"/>
                  <a:gd name="connsiteX3" fmla="*/ 23993 w 175355"/>
                  <a:gd name="connsiteY3" fmla="*/ 73800 h 76116"/>
                  <a:gd name="connsiteX4" fmla="*/ 643 w 175355"/>
                  <a:gd name="connsiteY4" fmla="*/ 16072 h 76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355" h="76116">
                    <a:moveTo>
                      <a:pt x="643" y="16072"/>
                    </a:moveTo>
                    <a:cubicBezTo>
                      <a:pt x="643" y="16072"/>
                      <a:pt x="30797" y="-6645"/>
                      <a:pt x="65280" y="21830"/>
                    </a:cubicBezTo>
                    <a:cubicBezTo>
                      <a:pt x="99764" y="50304"/>
                      <a:pt x="155742" y="46104"/>
                      <a:pt x="175999" y="-1822"/>
                    </a:cubicBezTo>
                    <a:cubicBezTo>
                      <a:pt x="150175" y="45636"/>
                      <a:pt x="117856" y="78780"/>
                      <a:pt x="23993" y="73800"/>
                    </a:cubicBezTo>
                    <a:cubicBezTo>
                      <a:pt x="32962" y="47037"/>
                      <a:pt x="32189" y="23386"/>
                      <a:pt x="643" y="16072"/>
                    </a:cubicBezTo>
                    <a:close/>
                  </a:path>
                </a:pathLst>
              </a:custGeom>
              <a:solidFill>
                <a:srgbClr val="191919"/>
              </a:solidFill>
              <a:ln w="1550" cap="flat">
                <a:noFill/>
                <a:prstDash val="solid"/>
                <a:miter/>
              </a:ln>
            </p:spPr>
            <p:txBody>
              <a:bodyPr rtlCol="0" anchor="ctr"/>
              <a:lstStyle/>
              <a:p>
                <a:endParaRPr lang="fr-FR"/>
              </a:p>
            </p:txBody>
          </p:sp>
        </p:grpSp>
      </p:grpSp>
      <p:grpSp>
        <p:nvGrpSpPr>
          <p:cNvPr id="5064" name="Graphique 2">
            <a:extLst>
              <a:ext uri="{FF2B5EF4-FFF2-40B4-BE49-F238E27FC236}">
                <a16:creationId xmlns:a16="http://schemas.microsoft.com/office/drawing/2014/main" id="{22673778-3315-D5A9-CAAF-5116DCE8F406}"/>
              </a:ext>
            </a:extLst>
          </p:cNvPr>
          <p:cNvGrpSpPr/>
          <p:nvPr userDrawn="1"/>
        </p:nvGrpSpPr>
        <p:grpSpPr>
          <a:xfrm>
            <a:off x="4106457" y="9881726"/>
            <a:ext cx="478298" cy="249352"/>
            <a:chOff x="4416144" y="21789540"/>
            <a:chExt cx="478298" cy="249352"/>
          </a:xfrm>
        </p:grpSpPr>
        <p:sp>
          <p:nvSpPr>
            <p:cNvPr id="5065" name="Forme libre 5064">
              <a:extLst>
                <a:ext uri="{FF2B5EF4-FFF2-40B4-BE49-F238E27FC236}">
                  <a16:creationId xmlns:a16="http://schemas.microsoft.com/office/drawing/2014/main" id="{2DB47281-4245-9C24-6B16-CD8C9659B615}"/>
                </a:ext>
              </a:extLst>
            </p:cNvPr>
            <p:cNvSpPr/>
            <p:nvPr/>
          </p:nvSpPr>
          <p:spPr>
            <a:xfrm>
              <a:off x="4422785" y="21796022"/>
              <a:ext cx="465257" cy="236394"/>
            </a:xfrm>
            <a:custGeom>
              <a:avLst/>
              <a:gdLst>
                <a:gd name="connsiteX0" fmla="*/ 798 w 465257"/>
                <a:gd name="connsiteY0" fmla="*/ 234999 h 236394"/>
                <a:gd name="connsiteX1" fmla="*/ 466056 w 465257"/>
                <a:gd name="connsiteY1" fmla="*/ 235681 h 236394"/>
                <a:gd name="connsiteX2" fmla="*/ 413136 w 465257"/>
                <a:gd name="connsiteY2" fmla="*/ 200914 h 236394"/>
                <a:gd name="connsiteX3" fmla="*/ 324426 w 465257"/>
                <a:gd name="connsiteY3" fmla="*/ 28614 h 236394"/>
                <a:gd name="connsiteX4" fmla="*/ 99515 w 465257"/>
                <a:gd name="connsiteY4" fmla="*/ 28614 h 236394"/>
                <a:gd name="connsiteX5" fmla="*/ 798 w 465257"/>
                <a:gd name="connsiteY5" fmla="*/ 234999 h 23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5257" h="236394">
                  <a:moveTo>
                    <a:pt x="798" y="234999"/>
                  </a:moveTo>
                  <a:lnTo>
                    <a:pt x="466056" y="235681"/>
                  </a:lnTo>
                  <a:lnTo>
                    <a:pt x="413136" y="200914"/>
                  </a:lnTo>
                  <a:cubicBezTo>
                    <a:pt x="413136" y="200914"/>
                    <a:pt x="409913" y="83833"/>
                    <a:pt x="324426" y="28614"/>
                  </a:cubicBezTo>
                  <a:cubicBezTo>
                    <a:pt x="253188" y="-17400"/>
                    <a:pt x="152435" y="-2914"/>
                    <a:pt x="99515" y="28614"/>
                  </a:cubicBezTo>
                  <a:cubicBezTo>
                    <a:pt x="10975" y="80594"/>
                    <a:pt x="3682" y="206539"/>
                    <a:pt x="798" y="234999"/>
                  </a:cubicBezTo>
                  <a:close/>
                </a:path>
              </a:pathLst>
            </a:custGeom>
            <a:solidFill>
              <a:srgbClr val="FFFFFF"/>
            </a:solidFill>
            <a:ln w="1699" cap="flat">
              <a:noFill/>
              <a:prstDash val="solid"/>
              <a:miter/>
            </a:ln>
          </p:spPr>
          <p:txBody>
            <a:bodyPr rtlCol="0" anchor="ctr"/>
            <a:lstStyle/>
            <a:p>
              <a:endParaRPr lang="fr-FR"/>
            </a:p>
          </p:txBody>
        </p:sp>
        <p:grpSp>
          <p:nvGrpSpPr>
            <p:cNvPr id="5066" name="Graphique 2">
              <a:extLst>
                <a:ext uri="{FF2B5EF4-FFF2-40B4-BE49-F238E27FC236}">
                  <a16:creationId xmlns:a16="http://schemas.microsoft.com/office/drawing/2014/main" id="{7905677D-8DCB-A3DA-63AC-1AF239CAEA27}"/>
                </a:ext>
              </a:extLst>
            </p:cNvPr>
            <p:cNvGrpSpPr/>
            <p:nvPr/>
          </p:nvGrpSpPr>
          <p:grpSpPr>
            <a:xfrm>
              <a:off x="4416144" y="21789540"/>
              <a:ext cx="478298" cy="249352"/>
              <a:chOff x="4416144" y="21789540"/>
              <a:chExt cx="478298" cy="249352"/>
            </a:xfrm>
            <a:solidFill>
              <a:srgbClr val="191919"/>
            </a:solidFill>
          </p:grpSpPr>
          <p:sp>
            <p:nvSpPr>
              <p:cNvPr id="5067" name="Forme libre 5066">
                <a:extLst>
                  <a:ext uri="{FF2B5EF4-FFF2-40B4-BE49-F238E27FC236}">
                    <a16:creationId xmlns:a16="http://schemas.microsoft.com/office/drawing/2014/main" id="{83E987A6-8CD0-EAE2-0085-0FE95E26E2A3}"/>
                  </a:ext>
                </a:extLst>
              </p:cNvPr>
              <p:cNvSpPr/>
              <p:nvPr/>
            </p:nvSpPr>
            <p:spPr>
              <a:xfrm>
                <a:off x="4473670" y="21789731"/>
                <a:ext cx="307880" cy="206044"/>
              </a:xfrm>
              <a:custGeom>
                <a:avLst/>
                <a:gdLst>
                  <a:gd name="connsiteX0" fmla="*/ 203661 w 307880"/>
                  <a:gd name="connsiteY0" fmla="*/ 196811 h 206044"/>
                  <a:gd name="connsiteX1" fmla="*/ 197046 w 307880"/>
                  <a:gd name="connsiteY1" fmla="*/ 190676 h 206044"/>
                  <a:gd name="connsiteX2" fmla="*/ 139038 w 307880"/>
                  <a:gd name="connsiteY2" fmla="*/ 38146 h 206044"/>
                  <a:gd name="connsiteX3" fmla="*/ 84930 w 307880"/>
                  <a:gd name="connsiteY3" fmla="*/ 25364 h 206044"/>
                  <a:gd name="connsiteX4" fmla="*/ 76619 w 307880"/>
                  <a:gd name="connsiteY4" fmla="*/ 21103 h 206044"/>
                  <a:gd name="connsiteX5" fmla="*/ 80859 w 307880"/>
                  <a:gd name="connsiteY5" fmla="*/ 12752 h 206044"/>
                  <a:gd name="connsiteX6" fmla="*/ 81707 w 307880"/>
                  <a:gd name="connsiteY6" fmla="*/ 12582 h 206044"/>
                  <a:gd name="connsiteX7" fmla="*/ 146670 w 307880"/>
                  <a:gd name="connsiteY7" fmla="*/ 27238 h 206044"/>
                  <a:gd name="connsiteX8" fmla="*/ 210446 w 307880"/>
                  <a:gd name="connsiteY8" fmla="*/ 189824 h 206044"/>
                  <a:gd name="connsiteX9" fmla="*/ 204340 w 307880"/>
                  <a:gd name="connsiteY9" fmla="*/ 196981 h 206044"/>
                  <a:gd name="connsiteX10" fmla="*/ 204340 w 307880"/>
                  <a:gd name="connsiteY10" fmla="*/ 196981 h 206044"/>
                  <a:gd name="connsiteX11" fmla="*/ 203661 w 307880"/>
                  <a:gd name="connsiteY11" fmla="*/ 196981 h 206044"/>
                  <a:gd name="connsiteX12" fmla="*/ 302039 w 307880"/>
                  <a:gd name="connsiteY12" fmla="*/ 196811 h 206044"/>
                  <a:gd name="connsiteX13" fmla="*/ 295424 w 307880"/>
                  <a:gd name="connsiteY13" fmla="*/ 190676 h 206044"/>
                  <a:gd name="connsiteX14" fmla="*/ 175166 w 307880"/>
                  <a:gd name="connsiteY14" fmla="*/ 12582 h 206044"/>
                  <a:gd name="connsiteX15" fmla="*/ 168551 w 307880"/>
                  <a:gd name="connsiteY15" fmla="*/ 5935 h 206044"/>
                  <a:gd name="connsiteX16" fmla="*/ 175166 w 307880"/>
                  <a:gd name="connsiteY16" fmla="*/ -712 h 206044"/>
                  <a:gd name="connsiteX17" fmla="*/ 308654 w 307880"/>
                  <a:gd name="connsiteY17" fmla="*/ 189653 h 206044"/>
                  <a:gd name="connsiteX18" fmla="*/ 302548 w 307880"/>
                  <a:gd name="connsiteY18" fmla="*/ 196811 h 206044"/>
                  <a:gd name="connsiteX19" fmla="*/ 302548 w 307880"/>
                  <a:gd name="connsiteY19" fmla="*/ 196811 h 206044"/>
                  <a:gd name="connsiteX20" fmla="*/ 302039 w 307880"/>
                  <a:gd name="connsiteY20" fmla="*/ 196811 h 206044"/>
                  <a:gd name="connsiteX21" fmla="*/ 51176 w 307880"/>
                  <a:gd name="connsiteY21" fmla="*/ 205332 h 206044"/>
                  <a:gd name="connsiteX22" fmla="*/ 61353 w 307880"/>
                  <a:gd name="connsiteY22" fmla="*/ 192720 h 206044"/>
                  <a:gd name="connsiteX23" fmla="*/ 51176 w 307880"/>
                  <a:gd name="connsiteY23" fmla="*/ 180110 h 206044"/>
                  <a:gd name="connsiteX24" fmla="*/ 40999 w 307880"/>
                  <a:gd name="connsiteY24" fmla="*/ 192720 h 206044"/>
                  <a:gd name="connsiteX25" fmla="*/ 51176 w 307880"/>
                  <a:gd name="connsiteY25" fmla="*/ 205332 h 206044"/>
                  <a:gd name="connsiteX26" fmla="*/ 10977 w 307880"/>
                  <a:gd name="connsiteY26" fmla="*/ 205332 h 206044"/>
                  <a:gd name="connsiteX27" fmla="*/ 21154 w 307880"/>
                  <a:gd name="connsiteY27" fmla="*/ 192720 h 206044"/>
                  <a:gd name="connsiteX28" fmla="*/ 10977 w 307880"/>
                  <a:gd name="connsiteY28" fmla="*/ 180110 h 206044"/>
                  <a:gd name="connsiteX29" fmla="*/ 800 w 307880"/>
                  <a:gd name="connsiteY29" fmla="*/ 192720 h 206044"/>
                  <a:gd name="connsiteX30" fmla="*/ 10977 w 307880"/>
                  <a:gd name="connsiteY30" fmla="*/ 205332 h 206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07880" h="206044">
                    <a:moveTo>
                      <a:pt x="203661" y="196811"/>
                    </a:moveTo>
                    <a:cubicBezTo>
                      <a:pt x="200099" y="196811"/>
                      <a:pt x="197216" y="194085"/>
                      <a:pt x="197046" y="190676"/>
                    </a:cubicBezTo>
                    <a:cubicBezTo>
                      <a:pt x="191958" y="114666"/>
                      <a:pt x="171774" y="62005"/>
                      <a:pt x="139038" y="38146"/>
                    </a:cubicBezTo>
                    <a:cubicBezTo>
                      <a:pt x="123602" y="26386"/>
                      <a:pt x="103927" y="21784"/>
                      <a:pt x="84930" y="25364"/>
                    </a:cubicBezTo>
                    <a:cubicBezTo>
                      <a:pt x="81538" y="26556"/>
                      <a:pt x="77636" y="24682"/>
                      <a:pt x="76619" y="21103"/>
                    </a:cubicBezTo>
                    <a:cubicBezTo>
                      <a:pt x="75601" y="17523"/>
                      <a:pt x="77297" y="13774"/>
                      <a:pt x="80859" y="12752"/>
                    </a:cubicBezTo>
                    <a:cubicBezTo>
                      <a:pt x="81198" y="12752"/>
                      <a:pt x="81368" y="12582"/>
                      <a:pt x="81707" y="12582"/>
                    </a:cubicBezTo>
                    <a:cubicBezTo>
                      <a:pt x="104436" y="7980"/>
                      <a:pt x="128012" y="13263"/>
                      <a:pt x="146670" y="27238"/>
                    </a:cubicBezTo>
                    <a:cubicBezTo>
                      <a:pt x="183307" y="53824"/>
                      <a:pt x="204679" y="108190"/>
                      <a:pt x="210446" y="189824"/>
                    </a:cubicBezTo>
                    <a:cubicBezTo>
                      <a:pt x="210785" y="193402"/>
                      <a:pt x="207902" y="196641"/>
                      <a:pt x="204340" y="196981"/>
                    </a:cubicBezTo>
                    <a:cubicBezTo>
                      <a:pt x="204340" y="196981"/>
                      <a:pt x="204340" y="196981"/>
                      <a:pt x="204340" y="196981"/>
                    </a:cubicBezTo>
                    <a:lnTo>
                      <a:pt x="203661" y="196981"/>
                    </a:lnTo>
                    <a:close/>
                    <a:moveTo>
                      <a:pt x="302039" y="196811"/>
                    </a:moveTo>
                    <a:cubicBezTo>
                      <a:pt x="298646" y="196811"/>
                      <a:pt x="295763" y="194085"/>
                      <a:pt x="295424" y="190676"/>
                    </a:cubicBezTo>
                    <a:cubicBezTo>
                      <a:pt x="282194" y="13945"/>
                      <a:pt x="179915" y="12069"/>
                      <a:pt x="175166" y="12582"/>
                    </a:cubicBezTo>
                    <a:cubicBezTo>
                      <a:pt x="171434" y="12582"/>
                      <a:pt x="168551" y="9684"/>
                      <a:pt x="168551" y="5935"/>
                    </a:cubicBezTo>
                    <a:cubicBezTo>
                      <a:pt x="168551" y="2185"/>
                      <a:pt x="171434" y="-712"/>
                      <a:pt x="175166" y="-712"/>
                    </a:cubicBezTo>
                    <a:cubicBezTo>
                      <a:pt x="178049" y="-712"/>
                      <a:pt x="294745" y="1163"/>
                      <a:pt x="308654" y="189653"/>
                    </a:cubicBezTo>
                    <a:cubicBezTo>
                      <a:pt x="308993" y="193402"/>
                      <a:pt x="306110" y="196470"/>
                      <a:pt x="302548" y="196811"/>
                    </a:cubicBezTo>
                    <a:cubicBezTo>
                      <a:pt x="302548" y="196811"/>
                      <a:pt x="302548" y="196811"/>
                      <a:pt x="302548" y="196811"/>
                    </a:cubicBezTo>
                    <a:lnTo>
                      <a:pt x="302039" y="196811"/>
                    </a:lnTo>
                    <a:close/>
                    <a:moveTo>
                      <a:pt x="51176" y="205332"/>
                    </a:moveTo>
                    <a:cubicBezTo>
                      <a:pt x="56774" y="205332"/>
                      <a:pt x="61353" y="199709"/>
                      <a:pt x="61353" y="192720"/>
                    </a:cubicBezTo>
                    <a:cubicBezTo>
                      <a:pt x="61353" y="185733"/>
                      <a:pt x="56774" y="180110"/>
                      <a:pt x="51176" y="180110"/>
                    </a:cubicBezTo>
                    <a:cubicBezTo>
                      <a:pt x="45579" y="180110"/>
                      <a:pt x="40999" y="185733"/>
                      <a:pt x="40999" y="192720"/>
                    </a:cubicBezTo>
                    <a:cubicBezTo>
                      <a:pt x="40999" y="199709"/>
                      <a:pt x="45579" y="205332"/>
                      <a:pt x="51176" y="205332"/>
                    </a:cubicBezTo>
                    <a:close/>
                    <a:moveTo>
                      <a:pt x="10977" y="205332"/>
                    </a:moveTo>
                    <a:cubicBezTo>
                      <a:pt x="16575" y="205332"/>
                      <a:pt x="21154" y="199709"/>
                      <a:pt x="21154" y="192720"/>
                    </a:cubicBezTo>
                    <a:cubicBezTo>
                      <a:pt x="21154" y="185733"/>
                      <a:pt x="16575" y="180110"/>
                      <a:pt x="10977" y="180110"/>
                    </a:cubicBezTo>
                    <a:cubicBezTo>
                      <a:pt x="5380" y="180110"/>
                      <a:pt x="800" y="185733"/>
                      <a:pt x="800" y="192720"/>
                    </a:cubicBezTo>
                    <a:cubicBezTo>
                      <a:pt x="800" y="199709"/>
                      <a:pt x="5380" y="205332"/>
                      <a:pt x="10977" y="205332"/>
                    </a:cubicBezTo>
                    <a:close/>
                  </a:path>
                </a:pathLst>
              </a:custGeom>
              <a:solidFill>
                <a:srgbClr val="191919"/>
              </a:solidFill>
              <a:ln w="1699" cap="flat">
                <a:noFill/>
                <a:prstDash val="solid"/>
                <a:miter/>
              </a:ln>
            </p:spPr>
            <p:txBody>
              <a:bodyPr rtlCol="0" anchor="ctr"/>
              <a:lstStyle/>
              <a:p>
                <a:endParaRPr lang="fr-FR"/>
              </a:p>
            </p:txBody>
          </p:sp>
          <p:sp>
            <p:nvSpPr>
              <p:cNvPr id="5068" name="Forme libre 5067">
                <a:extLst>
                  <a:ext uri="{FF2B5EF4-FFF2-40B4-BE49-F238E27FC236}">
                    <a16:creationId xmlns:a16="http://schemas.microsoft.com/office/drawing/2014/main" id="{942CFFFE-2746-94A3-4999-C4BE30B0CAC8}"/>
                  </a:ext>
                </a:extLst>
              </p:cNvPr>
              <p:cNvSpPr/>
              <p:nvPr/>
            </p:nvSpPr>
            <p:spPr>
              <a:xfrm>
                <a:off x="4416144" y="21789540"/>
                <a:ext cx="478298" cy="249352"/>
              </a:xfrm>
              <a:custGeom>
                <a:avLst/>
                <a:gdLst>
                  <a:gd name="connsiteX0" fmla="*/ 472697 w 478298"/>
                  <a:gd name="connsiteY0" fmla="*/ 248639 h 249352"/>
                  <a:gd name="connsiteX1" fmla="*/ 7439 w 478298"/>
                  <a:gd name="connsiteY1" fmla="*/ 247958 h 249352"/>
                  <a:gd name="connsiteX2" fmla="*/ 2520 w 478298"/>
                  <a:gd name="connsiteY2" fmla="*/ 245741 h 249352"/>
                  <a:gd name="connsiteX3" fmla="*/ 824 w 478298"/>
                  <a:gd name="connsiteY3" fmla="*/ 240629 h 249352"/>
                  <a:gd name="connsiteX4" fmla="*/ 1333 w 478298"/>
                  <a:gd name="connsiteY4" fmla="*/ 235857 h 249352"/>
                  <a:gd name="connsiteX5" fmla="*/ 102594 w 478298"/>
                  <a:gd name="connsiteY5" fmla="*/ 29301 h 249352"/>
                  <a:gd name="connsiteX6" fmla="*/ 334629 w 478298"/>
                  <a:gd name="connsiteY6" fmla="*/ 29301 h 249352"/>
                  <a:gd name="connsiteX7" fmla="*/ 425713 w 478298"/>
                  <a:gd name="connsiteY7" fmla="*/ 203476 h 249352"/>
                  <a:gd name="connsiteX8" fmla="*/ 476089 w 478298"/>
                  <a:gd name="connsiteY8" fmla="*/ 236368 h 249352"/>
                  <a:gd name="connsiteX9" fmla="*/ 478803 w 478298"/>
                  <a:gd name="connsiteY9" fmla="*/ 243867 h 249352"/>
                  <a:gd name="connsiteX10" fmla="*/ 472697 w 478298"/>
                  <a:gd name="connsiteY10" fmla="*/ 248639 h 249352"/>
                  <a:gd name="connsiteX11" fmla="*/ 14733 w 478298"/>
                  <a:gd name="connsiteY11" fmla="*/ 234835 h 249352"/>
                  <a:gd name="connsiteX12" fmla="*/ 450308 w 478298"/>
                  <a:gd name="connsiteY12" fmla="*/ 235346 h 249352"/>
                  <a:gd name="connsiteX13" fmla="*/ 415876 w 478298"/>
                  <a:gd name="connsiteY13" fmla="*/ 213021 h 249352"/>
                  <a:gd name="connsiteX14" fmla="*/ 412822 w 478298"/>
                  <a:gd name="connsiteY14" fmla="*/ 207567 h 249352"/>
                  <a:gd name="connsiteX15" fmla="*/ 327505 w 478298"/>
                  <a:gd name="connsiteY15" fmla="*/ 40720 h 249352"/>
                  <a:gd name="connsiteX16" fmla="*/ 109209 w 478298"/>
                  <a:gd name="connsiteY16" fmla="*/ 40720 h 249352"/>
                  <a:gd name="connsiteX17" fmla="*/ 14733 w 478298"/>
                  <a:gd name="connsiteY17" fmla="*/ 234835 h 249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8298" h="249352">
                    <a:moveTo>
                      <a:pt x="472697" y="248639"/>
                    </a:moveTo>
                    <a:lnTo>
                      <a:pt x="7439" y="247958"/>
                    </a:lnTo>
                    <a:cubicBezTo>
                      <a:pt x="5573" y="247958"/>
                      <a:pt x="3877" y="247106"/>
                      <a:pt x="2520" y="245741"/>
                    </a:cubicBezTo>
                    <a:cubicBezTo>
                      <a:pt x="1333" y="244378"/>
                      <a:pt x="655" y="242504"/>
                      <a:pt x="824" y="240629"/>
                    </a:cubicBezTo>
                    <a:lnTo>
                      <a:pt x="1333" y="235857"/>
                    </a:lnTo>
                    <a:cubicBezTo>
                      <a:pt x="4895" y="197342"/>
                      <a:pt x="15750" y="80429"/>
                      <a:pt x="102594" y="29301"/>
                    </a:cubicBezTo>
                    <a:cubicBezTo>
                      <a:pt x="162129" y="-5806"/>
                      <a:pt x="265426" y="-15349"/>
                      <a:pt x="334629" y="29301"/>
                    </a:cubicBezTo>
                    <a:cubicBezTo>
                      <a:pt x="414519" y="81111"/>
                      <a:pt x="424526" y="182855"/>
                      <a:pt x="425713" y="203476"/>
                    </a:cubicBezTo>
                    <a:lnTo>
                      <a:pt x="476089" y="236368"/>
                    </a:lnTo>
                    <a:cubicBezTo>
                      <a:pt x="478634" y="237902"/>
                      <a:pt x="479651" y="240970"/>
                      <a:pt x="478803" y="243867"/>
                    </a:cubicBezTo>
                    <a:cubicBezTo>
                      <a:pt x="478125" y="246765"/>
                      <a:pt x="475580" y="248639"/>
                      <a:pt x="472697" y="248639"/>
                    </a:cubicBezTo>
                    <a:close/>
                    <a:moveTo>
                      <a:pt x="14733" y="234835"/>
                    </a:moveTo>
                    <a:lnTo>
                      <a:pt x="450308" y="235346"/>
                    </a:lnTo>
                    <a:lnTo>
                      <a:pt x="415876" y="213021"/>
                    </a:lnTo>
                    <a:cubicBezTo>
                      <a:pt x="414010" y="211828"/>
                      <a:pt x="412992" y="209782"/>
                      <a:pt x="412822" y="207567"/>
                    </a:cubicBezTo>
                    <a:cubicBezTo>
                      <a:pt x="412822" y="206374"/>
                      <a:pt x="408921" y="93382"/>
                      <a:pt x="327505" y="40720"/>
                    </a:cubicBezTo>
                    <a:cubicBezTo>
                      <a:pt x="255758" y="-5806"/>
                      <a:pt x="156702" y="12941"/>
                      <a:pt x="109209" y="40720"/>
                    </a:cubicBezTo>
                    <a:cubicBezTo>
                      <a:pt x="29829" y="87587"/>
                      <a:pt x="18295" y="195807"/>
                      <a:pt x="14733" y="234835"/>
                    </a:cubicBezTo>
                    <a:close/>
                  </a:path>
                </a:pathLst>
              </a:custGeom>
              <a:solidFill>
                <a:srgbClr val="191919"/>
              </a:solidFill>
              <a:ln w="1699" cap="flat">
                <a:noFill/>
                <a:prstDash val="solid"/>
                <a:miter/>
              </a:ln>
            </p:spPr>
            <p:txBody>
              <a:bodyPr rtlCol="0" anchor="ctr"/>
              <a:lstStyle/>
              <a:p>
                <a:endParaRPr lang="fr-FR"/>
              </a:p>
            </p:txBody>
          </p:sp>
        </p:grpSp>
      </p:grpSp>
      <p:grpSp>
        <p:nvGrpSpPr>
          <p:cNvPr id="5069" name="Graphique 2">
            <a:extLst>
              <a:ext uri="{FF2B5EF4-FFF2-40B4-BE49-F238E27FC236}">
                <a16:creationId xmlns:a16="http://schemas.microsoft.com/office/drawing/2014/main" id="{B0DFAB66-34A9-B38F-7E3D-CD0C847F415D}"/>
              </a:ext>
            </a:extLst>
          </p:cNvPr>
          <p:cNvGrpSpPr/>
          <p:nvPr userDrawn="1"/>
        </p:nvGrpSpPr>
        <p:grpSpPr>
          <a:xfrm>
            <a:off x="6620434" y="9662614"/>
            <a:ext cx="572784" cy="468592"/>
            <a:chOff x="6930121" y="21570428"/>
            <a:chExt cx="572784" cy="468592"/>
          </a:xfrm>
        </p:grpSpPr>
        <p:sp>
          <p:nvSpPr>
            <p:cNvPr id="5070" name="Forme libre 5069">
              <a:extLst>
                <a:ext uri="{FF2B5EF4-FFF2-40B4-BE49-F238E27FC236}">
                  <a16:creationId xmlns:a16="http://schemas.microsoft.com/office/drawing/2014/main" id="{694D71C0-FF2A-5701-8668-581EE2463AF3}"/>
                </a:ext>
              </a:extLst>
            </p:cNvPr>
            <p:cNvSpPr/>
            <p:nvPr/>
          </p:nvSpPr>
          <p:spPr>
            <a:xfrm>
              <a:off x="6933065" y="21573362"/>
              <a:ext cx="566981" cy="462726"/>
            </a:xfrm>
            <a:custGeom>
              <a:avLst/>
              <a:gdLst>
                <a:gd name="connsiteX0" fmla="*/ 534401 w 566981"/>
                <a:gd name="connsiteY0" fmla="*/ 20825 h 462726"/>
                <a:gd name="connsiteX1" fmla="*/ 346697 w 566981"/>
                <a:gd name="connsiteY1" fmla="*/ 20825 h 462726"/>
                <a:gd name="connsiteX2" fmla="*/ 346697 w 566981"/>
                <a:gd name="connsiteY2" fmla="*/ -19849 h 462726"/>
                <a:gd name="connsiteX3" fmla="*/ 331391 w 566981"/>
                <a:gd name="connsiteY3" fmla="*/ -35320 h 462726"/>
                <a:gd name="connsiteX4" fmla="*/ 220299 w 566981"/>
                <a:gd name="connsiteY4" fmla="*/ -35320 h 462726"/>
                <a:gd name="connsiteX5" fmla="*/ 204994 w 566981"/>
                <a:gd name="connsiteY5" fmla="*/ -19849 h 462726"/>
                <a:gd name="connsiteX6" fmla="*/ 204994 w 566981"/>
                <a:gd name="connsiteY6" fmla="*/ 20825 h 462726"/>
                <a:gd name="connsiteX7" fmla="*/ 17247 w 566981"/>
                <a:gd name="connsiteY7" fmla="*/ 20825 h 462726"/>
                <a:gd name="connsiteX8" fmla="*/ -7645 w 566981"/>
                <a:gd name="connsiteY8" fmla="*/ 45988 h 462726"/>
                <a:gd name="connsiteX9" fmla="*/ -7645 w 566981"/>
                <a:gd name="connsiteY9" fmla="*/ 402246 h 462726"/>
                <a:gd name="connsiteX10" fmla="*/ 17247 w 566981"/>
                <a:gd name="connsiteY10" fmla="*/ 427407 h 462726"/>
                <a:gd name="connsiteX11" fmla="*/ 17247 w 566981"/>
                <a:gd name="connsiteY11" fmla="*/ 427407 h 462726"/>
                <a:gd name="connsiteX12" fmla="*/ 534443 w 566981"/>
                <a:gd name="connsiteY12" fmla="*/ 427407 h 462726"/>
                <a:gd name="connsiteX13" fmla="*/ 559336 w 566981"/>
                <a:gd name="connsiteY13" fmla="*/ 402246 h 462726"/>
                <a:gd name="connsiteX14" fmla="*/ 559336 w 566981"/>
                <a:gd name="connsiteY14" fmla="*/ 402246 h 462726"/>
                <a:gd name="connsiteX15" fmla="*/ 559336 w 566981"/>
                <a:gd name="connsiteY15" fmla="*/ 45988 h 462726"/>
                <a:gd name="connsiteX16" fmla="*/ 534401 w 566981"/>
                <a:gd name="connsiteY16" fmla="*/ 20825 h 462726"/>
                <a:gd name="connsiteX17" fmla="*/ 227910 w 566981"/>
                <a:gd name="connsiteY17" fmla="*/ -4336 h 462726"/>
                <a:gd name="connsiteX18" fmla="*/ 237497 w 566981"/>
                <a:gd name="connsiteY18" fmla="*/ -14027 h 462726"/>
                <a:gd name="connsiteX19" fmla="*/ 314109 w 566981"/>
                <a:gd name="connsiteY19" fmla="*/ -14027 h 462726"/>
                <a:gd name="connsiteX20" fmla="*/ 323696 w 566981"/>
                <a:gd name="connsiteY20" fmla="*/ -4336 h 462726"/>
                <a:gd name="connsiteX21" fmla="*/ 323696 w 566981"/>
                <a:gd name="connsiteY21" fmla="*/ 20825 h 462726"/>
                <a:gd name="connsiteX22" fmla="*/ 227910 w 566981"/>
                <a:gd name="connsiteY22" fmla="*/ 20825 h 462726"/>
                <a:gd name="connsiteX23" fmla="*/ 227910 w 566981"/>
                <a:gd name="connsiteY23" fmla="*/ -4336 h 46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6981" h="462726">
                  <a:moveTo>
                    <a:pt x="534401" y="20825"/>
                  </a:moveTo>
                  <a:lnTo>
                    <a:pt x="346697" y="20825"/>
                  </a:lnTo>
                  <a:lnTo>
                    <a:pt x="346697" y="-19849"/>
                  </a:lnTo>
                  <a:cubicBezTo>
                    <a:pt x="346697" y="-28392"/>
                    <a:pt x="339843" y="-35320"/>
                    <a:pt x="331391" y="-35320"/>
                  </a:cubicBezTo>
                  <a:lnTo>
                    <a:pt x="220299" y="-35320"/>
                  </a:lnTo>
                  <a:cubicBezTo>
                    <a:pt x="211847" y="-35320"/>
                    <a:pt x="204994" y="-28392"/>
                    <a:pt x="204994" y="-19849"/>
                  </a:cubicBezTo>
                  <a:lnTo>
                    <a:pt x="204994" y="20825"/>
                  </a:lnTo>
                  <a:lnTo>
                    <a:pt x="17247" y="20825"/>
                  </a:lnTo>
                  <a:cubicBezTo>
                    <a:pt x="3497" y="20825"/>
                    <a:pt x="-7645" y="32089"/>
                    <a:pt x="-7645" y="45988"/>
                  </a:cubicBezTo>
                  <a:lnTo>
                    <a:pt x="-7645" y="402246"/>
                  </a:lnTo>
                  <a:cubicBezTo>
                    <a:pt x="-7645" y="416144"/>
                    <a:pt x="3497" y="427407"/>
                    <a:pt x="17247" y="427407"/>
                  </a:cubicBezTo>
                  <a:cubicBezTo>
                    <a:pt x="17247" y="427407"/>
                    <a:pt x="17247" y="427407"/>
                    <a:pt x="17247" y="427407"/>
                  </a:cubicBezTo>
                  <a:lnTo>
                    <a:pt x="534443" y="427407"/>
                  </a:lnTo>
                  <a:cubicBezTo>
                    <a:pt x="548193" y="427407"/>
                    <a:pt x="559336" y="416144"/>
                    <a:pt x="559336" y="402246"/>
                  </a:cubicBezTo>
                  <a:lnTo>
                    <a:pt x="559336" y="402246"/>
                  </a:lnTo>
                  <a:lnTo>
                    <a:pt x="559336" y="45988"/>
                  </a:lnTo>
                  <a:cubicBezTo>
                    <a:pt x="559294" y="32089"/>
                    <a:pt x="548151" y="20825"/>
                    <a:pt x="534401" y="20825"/>
                  </a:cubicBezTo>
                  <a:close/>
                  <a:moveTo>
                    <a:pt x="227910" y="-4336"/>
                  </a:moveTo>
                  <a:cubicBezTo>
                    <a:pt x="227910" y="-9690"/>
                    <a:pt x="232199" y="-14027"/>
                    <a:pt x="237497" y="-14027"/>
                  </a:cubicBezTo>
                  <a:lnTo>
                    <a:pt x="314109" y="-14027"/>
                  </a:lnTo>
                  <a:cubicBezTo>
                    <a:pt x="319407" y="-14027"/>
                    <a:pt x="323696" y="-9690"/>
                    <a:pt x="323696" y="-4336"/>
                  </a:cubicBezTo>
                  <a:lnTo>
                    <a:pt x="323696" y="20825"/>
                  </a:lnTo>
                  <a:lnTo>
                    <a:pt x="227910" y="20825"/>
                  </a:lnTo>
                  <a:lnTo>
                    <a:pt x="227910" y="-4336"/>
                  </a:lnTo>
                  <a:close/>
                </a:path>
              </a:pathLst>
            </a:custGeom>
            <a:solidFill>
              <a:srgbClr val="FFD26C"/>
            </a:solidFill>
            <a:ln w="423" cap="flat">
              <a:noFill/>
              <a:prstDash val="solid"/>
              <a:miter/>
            </a:ln>
          </p:spPr>
          <p:txBody>
            <a:bodyPr rtlCol="0" anchor="ctr"/>
            <a:lstStyle/>
            <a:p>
              <a:endParaRPr lang="fr-FR"/>
            </a:p>
          </p:txBody>
        </p:sp>
        <p:sp>
          <p:nvSpPr>
            <p:cNvPr id="5071" name="Forme libre 5070">
              <a:extLst>
                <a:ext uri="{FF2B5EF4-FFF2-40B4-BE49-F238E27FC236}">
                  <a16:creationId xmlns:a16="http://schemas.microsoft.com/office/drawing/2014/main" id="{E6E96E9B-FF76-D39B-07FA-E1489375BE4B}"/>
                </a:ext>
              </a:extLst>
            </p:cNvPr>
            <p:cNvSpPr/>
            <p:nvPr/>
          </p:nvSpPr>
          <p:spPr>
            <a:xfrm>
              <a:off x="6933107" y="22002214"/>
              <a:ext cx="565972" cy="34278"/>
            </a:xfrm>
            <a:custGeom>
              <a:avLst/>
              <a:gdLst>
                <a:gd name="connsiteX0" fmla="*/ 558328 w 565972"/>
                <a:gd name="connsiteY0" fmla="*/ -35712 h 34278"/>
                <a:gd name="connsiteX1" fmla="*/ 328449 w 565972"/>
                <a:gd name="connsiteY1" fmla="*/ -18286 h 34278"/>
                <a:gd name="connsiteX2" fmla="*/ 69851 w 565972"/>
                <a:gd name="connsiteY2" fmla="*/ -27977 h 34278"/>
                <a:gd name="connsiteX3" fmla="*/ 69598 w 565972"/>
                <a:gd name="connsiteY3" fmla="*/ -26830 h 34278"/>
                <a:gd name="connsiteX4" fmla="*/ 37263 w 565972"/>
                <a:gd name="connsiteY4" fmla="*/ -20242 h 34278"/>
                <a:gd name="connsiteX5" fmla="*/ -7645 w 565972"/>
                <a:gd name="connsiteY5" fmla="*/ -30358 h 34278"/>
                <a:gd name="connsiteX6" fmla="*/ 11403 w 565972"/>
                <a:gd name="connsiteY6" fmla="*/ -1838 h 34278"/>
                <a:gd name="connsiteX7" fmla="*/ 92809 w 565972"/>
                <a:gd name="connsiteY7" fmla="*/ -1881 h 34278"/>
                <a:gd name="connsiteX8" fmla="*/ 532678 w 565972"/>
                <a:gd name="connsiteY8" fmla="*/ -1838 h 34278"/>
                <a:gd name="connsiteX9" fmla="*/ 558328 w 565972"/>
                <a:gd name="connsiteY9" fmla="*/ -35712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5972" h="34278">
                  <a:moveTo>
                    <a:pt x="558328" y="-35712"/>
                  </a:moveTo>
                  <a:cubicBezTo>
                    <a:pt x="550675" y="-24109"/>
                    <a:pt x="485541" y="-18286"/>
                    <a:pt x="328449" y="-18286"/>
                  </a:cubicBezTo>
                  <a:cubicBezTo>
                    <a:pt x="171355" y="-18286"/>
                    <a:pt x="69851" y="-27977"/>
                    <a:pt x="69851" y="-27977"/>
                  </a:cubicBezTo>
                  <a:cubicBezTo>
                    <a:pt x="69851" y="-27339"/>
                    <a:pt x="69725" y="-26574"/>
                    <a:pt x="69598" y="-26830"/>
                  </a:cubicBezTo>
                  <a:cubicBezTo>
                    <a:pt x="59885" y="-20964"/>
                    <a:pt x="48490" y="-18626"/>
                    <a:pt x="37263" y="-20242"/>
                  </a:cubicBezTo>
                  <a:cubicBezTo>
                    <a:pt x="17626" y="-15736"/>
                    <a:pt x="-7645" y="-30358"/>
                    <a:pt x="-7645" y="-30358"/>
                  </a:cubicBezTo>
                  <a:cubicBezTo>
                    <a:pt x="-7519" y="-14333"/>
                    <a:pt x="11403" y="-1838"/>
                    <a:pt x="11403" y="-1838"/>
                  </a:cubicBezTo>
                  <a:lnTo>
                    <a:pt x="92809" y="-1881"/>
                  </a:lnTo>
                  <a:cubicBezTo>
                    <a:pt x="92809" y="-1881"/>
                    <a:pt x="506566" y="-903"/>
                    <a:pt x="532678" y="-1838"/>
                  </a:cubicBezTo>
                  <a:cubicBezTo>
                    <a:pt x="558790" y="-2772"/>
                    <a:pt x="558328" y="-35712"/>
                    <a:pt x="558328" y="-35712"/>
                  </a:cubicBezTo>
                  <a:close/>
                </a:path>
              </a:pathLst>
            </a:custGeom>
            <a:solidFill>
              <a:srgbClr val="191919"/>
            </a:solidFill>
            <a:ln w="423" cap="flat">
              <a:noFill/>
              <a:prstDash val="solid"/>
              <a:miter/>
            </a:ln>
          </p:spPr>
          <p:txBody>
            <a:bodyPr rtlCol="0" anchor="ctr"/>
            <a:lstStyle/>
            <a:p>
              <a:endParaRPr lang="fr-FR"/>
            </a:p>
          </p:txBody>
        </p:sp>
        <p:sp>
          <p:nvSpPr>
            <p:cNvPr id="5072" name="Forme libre 5071">
              <a:extLst>
                <a:ext uri="{FF2B5EF4-FFF2-40B4-BE49-F238E27FC236}">
                  <a16:creationId xmlns:a16="http://schemas.microsoft.com/office/drawing/2014/main" id="{94ED348C-BE0A-22DA-A6EB-8FF5A8F8C8B3}"/>
                </a:ext>
              </a:extLst>
            </p:cNvPr>
            <p:cNvSpPr/>
            <p:nvPr/>
          </p:nvSpPr>
          <p:spPr>
            <a:xfrm>
              <a:off x="6932013" y="21573269"/>
              <a:ext cx="567990" cy="85651"/>
            </a:xfrm>
            <a:custGeom>
              <a:avLst/>
              <a:gdLst>
                <a:gd name="connsiteX0" fmla="*/ 534486 w 567990"/>
                <a:gd name="connsiteY0" fmla="*/ 21263 h 85651"/>
                <a:gd name="connsiteX1" fmla="*/ 102522 w 567990"/>
                <a:gd name="connsiteY1" fmla="*/ 21263 h 85651"/>
                <a:gd name="connsiteX2" fmla="*/ 88352 w 567990"/>
                <a:gd name="connsiteY2" fmla="*/ 22156 h 85651"/>
                <a:gd name="connsiteX3" fmla="*/ 15356 w 567990"/>
                <a:gd name="connsiteY3" fmla="*/ 22241 h 85651"/>
                <a:gd name="connsiteX4" fmla="*/ -7644 w 567990"/>
                <a:gd name="connsiteY4" fmla="*/ 45489 h 85651"/>
                <a:gd name="connsiteX5" fmla="*/ 39492 w 567990"/>
                <a:gd name="connsiteY5" fmla="*/ 43238 h 85651"/>
                <a:gd name="connsiteX6" fmla="*/ 69935 w 567990"/>
                <a:gd name="connsiteY6" fmla="*/ 50676 h 85651"/>
                <a:gd name="connsiteX7" fmla="*/ 277780 w 567990"/>
                <a:gd name="connsiteY7" fmla="*/ 35842 h 85651"/>
                <a:gd name="connsiteX8" fmla="*/ 560346 w 567990"/>
                <a:gd name="connsiteY8" fmla="*/ 49061 h 85651"/>
                <a:gd name="connsiteX9" fmla="*/ 534486 w 567990"/>
                <a:gd name="connsiteY9" fmla="*/ 21263 h 85651"/>
                <a:gd name="connsiteX10" fmla="*/ 346782 w 567990"/>
                <a:gd name="connsiteY10" fmla="*/ -10699 h 85651"/>
                <a:gd name="connsiteX11" fmla="*/ 319955 w 567990"/>
                <a:gd name="connsiteY11" fmla="*/ -24257 h 85651"/>
                <a:gd name="connsiteX12" fmla="*/ 231821 w 567990"/>
                <a:gd name="connsiteY12" fmla="*/ -24257 h 85651"/>
                <a:gd name="connsiteX13" fmla="*/ 204995 w 567990"/>
                <a:gd name="connsiteY13" fmla="*/ -10699 h 85651"/>
                <a:gd name="connsiteX14" fmla="*/ 223664 w 567990"/>
                <a:gd name="connsiteY14" fmla="*/ -34882 h 85651"/>
                <a:gd name="connsiteX15" fmla="*/ 329500 w 567990"/>
                <a:gd name="connsiteY15" fmla="*/ -34882 h 85651"/>
                <a:gd name="connsiteX16" fmla="*/ 346782 w 567990"/>
                <a:gd name="connsiteY16" fmla="*/ -10699 h 8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7990" h="85651">
                  <a:moveTo>
                    <a:pt x="534486" y="21263"/>
                  </a:moveTo>
                  <a:cubicBezTo>
                    <a:pt x="515312" y="20287"/>
                    <a:pt x="102522" y="21263"/>
                    <a:pt x="102522" y="21263"/>
                  </a:cubicBezTo>
                  <a:cubicBezTo>
                    <a:pt x="97855" y="21987"/>
                    <a:pt x="93104" y="22284"/>
                    <a:pt x="88352" y="22156"/>
                  </a:cubicBezTo>
                  <a:cubicBezTo>
                    <a:pt x="61147" y="22369"/>
                    <a:pt x="15356" y="22241"/>
                    <a:pt x="15356" y="22241"/>
                  </a:cubicBezTo>
                  <a:cubicBezTo>
                    <a:pt x="3456" y="24026"/>
                    <a:pt x="-5878" y="33463"/>
                    <a:pt x="-7644" y="45489"/>
                  </a:cubicBezTo>
                  <a:cubicBezTo>
                    <a:pt x="-7644" y="45489"/>
                    <a:pt x="25364" y="35119"/>
                    <a:pt x="39492" y="43238"/>
                  </a:cubicBezTo>
                  <a:cubicBezTo>
                    <a:pt x="39492" y="43238"/>
                    <a:pt x="59381" y="38392"/>
                    <a:pt x="69935" y="50676"/>
                  </a:cubicBezTo>
                  <a:cubicBezTo>
                    <a:pt x="138768" y="40814"/>
                    <a:pt x="208232" y="35842"/>
                    <a:pt x="277780" y="35842"/>
                  </a:cubicBezTo>
                  <a:cubicBezTo>
                    <a:pt x="392699" y="35842"/>
                    <a:pt x="519138" y="33250"/>
                    <a:pt x="560346" y="49061"/>
                  </a:cubicBezTo>
                  <a:cubicBezTo>
                    <a:pt x="560346" y="38052"/>
                    <a:pt x="553660" y="22241"/>
                    <a:pt x="534486" y="21263"/>
                  </a:cubicBezTo>
                  <a:close/>
                  <a:moveTo>
                    <a:pt x="346782" y="-10699"/>
                  </a:moveTo>
                  <a:cubicBezTo>
                    <a:pt x="346782" y="-10699"/>
                    <a:pt x="342955" y="-24257"/>
                    <a:pt x="319955" y="-24257"/>
                  </a:cubicBezTo>
                  <a:lnTo>
                    <a:pt x="231821" y="-24257"/>
                  </a:lnTo>
                  <a:cubicBezTo>
                    <a:pt x="208821" y="-24257"/>
                    <a:pt x="204995" y="-10699"/>
                    <a:pt x="204995" y="-10699"/>
                  </a:cubicBezTo>
                  <a:cubicBezTo>
                    <a:pt x="204995" y="-10699"/>
                    <a:pt x="198309" y="-34882"/>
                    <a:pt x="223664" y="-34882"/>
                  </a:cubicBezTo>
                  <a:lnTo>
                    <a:pt x="329500" y="-34882"/>
                  </a:lnTo>
                  <a:cubicBezTo>
                    <a:pt x="329542" y="-34882"/>
                    <a:pt x="348674" y="-37816"/>
                    <a:pt x="346782" y="-10699"/>
                  </a:cubicBezTo>
                  <a:close/>
                </a:path>
              </a:pathLst>
            </a:custGeom>
            <a:solidFill>
              <a:srgbClr val="FFFFFF"/>
            </a:solidFill>
            <a:ln w="423" cap="flat">
              <a:noFill/>
              <a:prstDash val="solid"/>
              <a:miter/>
            </a:ln>
          </p:spPr>
          <p:txBody>
            <a:bodyPr rtlCol="0" anchor="ctr"/>
            <a:lstStyle/>
            <a:p>
              <a:endParaRPr lang="fr-FR"/>
            </a:p>
          </p:txBody>
        </p:sp>
        <p:sp>
          <p:nvSpPr>
            <p:cNvPr id="5073" name="Forme libre 5072">
              <a:extLst>
                <a:ext uri="{FF2B5EF4-FFF2-40B4-BE49-F238E27FC236}">
                  <a16:creationId xmlns:a16="http://schemas.microsoft.com/office/drawing/2014/main" id="{ACA36269-12BC-C537-C667-3D1C0568820A}"/>
                </a:ext>
              </a:extLst>
            </p:cNvPr>
            <p:cNvSpPr/>
            <p:nvPr/>
          </p:nvSpPr>
          <p:spPr>
            <a:xfrm>
              <a:off x="6930121" y="21570428"/>
              <a:ext cx="572784" cy="468592"/>
            </a:xfrm>
            <a:custGeom>
              <a:avLst/>
              <a:gdLst>
                <a:gd name="connsiteX0" fmla="*/ 537345 w 572784"/>
                <a:gd name="connsiteY0" fmla="*/ 20827 h 468592"/>
                <a:gd name="connsiteX1" fmla="*/ 352500 w 572784"/>
                <a:gd name="connsiteY1" fmla="*/ 20827 h 468592"/>
                <a:gd name="connsiteX2" fmla="*/ 352500 w 572784"/>
                <a:gd name="connsiteY2" fmla="*/ -16916 h 468592"/>
                <a:gd name="connsiteX3" fmla="*/ 334293 w 572784"/>
                <a:gd name="connsiteY3" fmla="*/ -35320 h 468592"/>
                <a:gd name="connsiteX4" fmla="*/ 223201 w 572784"/>
                <a:gd name="connsiteY4" fmla="*/ -35320 h 468592"/>
                <a:gd name="connsiteX5" fmla="*/ 204994 w 572784"/>
                <a:gd name="connsiteY5" fmla="*/ -16916 h 468592"/>
                <a:gd name="connsiteX6" fmla="*/ 204994 w 572784"/>
                <a:gd name="connsiteY6" fmla="*/ 20827 h 468592"/>
                <a:gd name="connsiteX7" fmla="*/ 20149 w 572784"/>
                <a:gd name="connsiteY7" fmla="*/ 20827 h 468592"/>
                <a:gd name="connsiteX8" fmla="*/ -7645 w 572784"/>
                <a:gd name="connsiteY8" fmla="*/ 48922 h 468592"/>
                <a:gd name="connsiteX9" fmla="*/ -7645 w 572784"/>
                <a:gd name="connsiteY9" fmla="*/ 405180 h 468592"/>
                <a:gd name="connsiteX10" fmla="*/ 20149 w 572784"/>
                <a:gd name="connsiteY10" fmla="*/ 433273 h 468592"/>
                <a:gd name="connsiteX11" fmla="*/ 537345 w 572784"/>
                <a:gd name="connsiteY11" fmla="*/ 433273 h 468592"/>
                <a:gd name="connsiteX12" fmla="*/ 565139 w 572784"/>
                <a:gd name="connsiteY12" fmla="*/ 405180 h 468592"/>
                <a:gd name="connsiteX13" fmla="*/ 565139 w 572784"/>
                <a:gd name="connsiteY13" fmla="*/ 48922 h 468592"/>
                <a:gd name="connsiteX14" fmla="*/ 537345 w 572784"/>
                <a:gd name="connsiteY14" fmla="*/ 20827 h 468592"/>
                <a:gd name="connsiteX15" fmla="*/ 210754 w 572784"/>
                <a:gd name="connsiteY15" fmla="*/ -16916 h 468592"/>
                <a:gd name="connsiteX16" fmla="*/ 223201 w 572784"/>
                <a:gd name="connsiteY16" fmla="*/ -29496 h 468592"/>
                <a:gd name="connsiteX17" fmla="*/ 334293 w 572784"/>
                <a:gd name="connsiteY17" fmla="*/ -29496 h 468592"/>
                <a:gd name="connsiteX18" fmla="*/ 346739 w 572784"/>
                <a:gd name="connsiteY18" fmla="*/ -16916 h 468592"/>
                <a:gd name="connsiteX19" fmla="*/ 346739 w 572784"/>
                <a:gd name="connsiteY19" fmla="*/ 20827 h 468592"/>
                <a:gd name="connsiteX20" fmla="*/ 329499 w 572784"/>
                <a:gd name="connsiteY20" fmla="*/ 20827 h 468592"/>
                <a:gd name="connsiteX21" fmla="*/ 329499 w 572784"/>
                <a:gd name="connsiteY21" fmla="*/ -1444 h 468592"/>
                <a:gd name="connsiteX22" fmla="*/ 317053 w 572784"/>
                <a:gd name="connsiteY22" fmla="*/ -14025 h 468592"/>
                <a:gd name="connsiteX23" fmla="*/ 240440 w 572784"/>
                <a:gd name="connsiteY23" fmla="*/ -14025 h 468592"/>
                <a:gd name="connsiteX24" fmla="*/ 227994 w 572784"/>
                <a:gd name="connsiteY24" fmla="*/ -1444 h 468592"/>
                <a:gd name="connsiteX25" fmla="*/ 227994 w 572784"/>
                <a:gd name="connsiteY25" fmla="*/ 20827 h 468592"/>
                <a:gd name="connsiteX26" fmla="*/ 210754 w 572784"/>
                <a:gd name="connsiteY26" fmla="*/ 20827 h 468592"/>
                <a:gd name="connsiteX27" fmla="*/ 210754 w 572784"/>
                <a:gd name="connsiteY27" fmla="*/ -16916 h 468592"/>
                <a:gd name="connsiteX28" fmla="*/ 323781 w 572784"/>
                <a:gd name="connsiteY28" fmla="*/ 20827 h 468592"/>
                <a:gd name="connsiteX29" fmla="*/ 233755 w 572784"/>
                <a:gd name="connsiteY29" fmla="*/ 20827 h 468592"/>
                <a:gd name="connsiteX30" fmla="*/ 233755 w 572784"/>
                <a:gd name="connsiteY30" fmla="*/ -1444 h 468592"/>
                <a:gd name="connsiteX31" fmla="*/ 240440 w 572784"/>
                <a:gd name="connsiteY31" fmla="*/ -8203 h 468592"/>
                <a:gd name="connsiteX32" fmla="*/ 317053 w 572784"/>
                <a:gd name="connsiteY32" fmla="*/ -8203 h 468592"/>
                <a:gd name="connsiteX33" fmla="*/ 323739 w 572784"/>
                <a:gd name="connsiteY33" fmla="*/ -1444 h 468592"/>
                <a:gd name="connsiteX34" fmla="*/ 323739 w 572784"/>
                <a:gd name="connsiteY34" fmla="*/ 20827 h 468592"/>
                <a:gd name="connsiteX35" fmla="*/ 20149 w 572784"/>
                <a:gd name="connsiteY35" fmla="*/ 427450 h 468592"/>
                <a:gd name="connsiteX36" fmla="*/ -1885 w 572784"/>
                <a:gd name="connsiteY36" fmla="*/ 405180 h 468592"/>
                <a:gd name="connsiteX37" fmla="*/ -1885 w 572784"/>
                <a:gd name="connsiteY37" fmla="*/ 48922 h 468592"/>
                <a:gd name="connsiteX38" fmla="*/ 20149 w 572784"/>
                <a:gd name="connsiteY38" fmla="*/ 26650 h 468592"/>
                <a:gd name="connsiteX39" fmla="*/ 49246 w 572784"/>
                <a:gd name="connsiteY39" fmla="*/ 26650 h 468592"/>
                <a:gd name="connsiteX40" fmla="*/ 38313 w 572784"/>
                <a:gd name="connsiteY40" fmla="*/ 48922 h 468592"/>
                <a:gd name="connsiteX41" fmla="*/ 38313 w 572784"/>
                <a:gd name="connsiteY41" fmla="*/ 405180 h 468592"/>
                <a:gd name="connsiteX42" fmla="*/ 49246 w 572784"/>
                <a:gd name="connsiteY42" fmla="*/ 427450 h 468592"/>
                <a:gd name="connsiteX43" fmla="*/ 20149 w 572784"/>
                <a:gd name="connsiteY43" fmla="*/ 427450 h 468592"/>
                <a:gd name="connsiteX44" fmla="*/ 66108 w 572784"/>
                <a:gd name="connsiteY44" fmla="*/ 427450 h 468592"/>
                <a:gd name="connsiteX45" fmla="*/ 44074 w 572784"/>
                <a:gd name="connsiteY45" fmla="*/ 405180 h 468592"/>
                <a:gd name="connsiteX46" fmla="*/ 44074 w 572784"/>
                <a:gd name="connsiteY46" fmla="*/ 48922 h 468592"/>
                <a:gd name="connsiteX47" fmla="*/ 66108 w 572784"/>
                <a:gd name="connsiteY47" fmla="*/ 26650 h 468592"/>
                <a:gd name="connsiteX48" fmla="*/ 79900 w 572784"/>
                <a:gd name="connsiteY48" fmla="*/ 26650 h 468592"/>
                <a:gd name="connsiteX49" fmla="*/ 68967 w 572784"/>
                <a:gd name="connsiteY49" fmla="*/ 48922 h 468592"/>
                <a:gd name="connsiteX50" fmla="*/ 68967 w 572784"/>
                <a:gd name="connsiteY50" fmla="*/ 405180 h 468592"/>
                <a:gd name="connsiteX51" fmla="*/ 79900 w 572784"/>
                <a:gd name="connsiteY51" fmla="*/ 427450 h 468592"/>
                <a:gd name="connsiteX52" fmla="*/ 66108 w 572784"/>
                <a:gd name="connsiteY52" fmla="*/ 427450 h 468592"/>
                <a:gd name="connsiteX53" fmla="*/ 559378 w 572784"/>
                <a:gd name="connsiteY53" fmla="*/ 405180 h 468592"/>
                <a:gd name="connsiteX54" fmla="*/ 537345 w 572784"/>
                <a:gd name="connsiteY54" fmla="*/ 427450 h 468592"/>
                <a:gd name="connsiteX55" fmla="*/ 96761 w 572784"/>
                <a:gd name="connsiteY55" fmla="*/ 427450 h 468592"/>
                <a:gd name="connsiteX56" fmla="*/ 74728 w 572784"/>
                <a:gd name="connsiteY56" fmla="*/ 405180 h 468592"/>
                <a:gd name="connsiteX57" fmla="*/ 74728 w 572784"/>
                <a:gd name="connsiteY57" fmla="*/ 48922 h 468592"/>
                <a:gd name="connsiteX58" fmla="*/ 96761 w 572784"/>
                <a:gd name="connsiteY58" fmla="*/ 26650 h 468592"/>
                <a:gd name="connsiteX59" fmla="*/ 537345 w 572784"/>
                <a:gd name="connsiteY59" fmla="*/ 26650 h 468592"/>
                <a:gd name="connsiteX60" fmla="*/ 559378 w 572784"/>
                <a:gd name="connsiteY60" fmla="*/ 48922 h 468592"/>
                <a:gd name="connsiteX61" fmla="*/ 559378 w 572784"/>
                <a:gd name="connsiteY61" fmla="*/ 405180 h 468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72784" h="468592">
                  <a:moveTo>
                    <a:pt x="537345" y="20827"/>
                  </a:moveTo>
                  <a:lnTo>
                    <a:pt x="352500" y="20827"/>
                  </a:lnTo>
                  <a:lnTo>
                    <a:pt x="352500" y="-16916"/>
                  </a:lnTo>
                  <a:cubicBezTo>
                    <a:pt x="352500" y="-27073"/>
                    <a:pt x="344342" y="-35277"/>
                    <a:pt x="334293" y="-35320"/>
                  </a:cubicBezTo>
                  <a:lnTo>
                    <a:pt x="223201" y="-35320"/>
                  </a:lnTo>
                  <a:cubicBezTo>
                    <a:pt x="213151" y="-35320"/>
                    <a:pt x="204994" y="-27073"/>
                    <a:pt x="204994" y="-16916"/>
                  </a:cubicBezTo>
                  <a:lnTo>
                    <a:pt x="204994" y="20827"/>
                  </a:lnTo>
                  <a:lnTo>
                    <a:pt x="20149" y="20827"/>
                  </a:lnTo>
                  <a:cubicBezTo>
                    <a:pt x="4801" y="20827"/>
                    <a:pt x="-7603" y="33408"/>
                    <a:pt x="-7645" y="48922"/>
                  </a:cubicBezTo>
                  <a:lnTo>
                    <a:pt x="-7645" y="405180"/>
                  </a:lnTo>
                  <a:cubicBezTo>
                    <a:pt x="-7645" y="420693"/>
                    <a:pt x="4801" y="433231"/>
                    <a:pt x="20149" y="433273"/>
                  </a:cubicBezTo>
                  <a:lnTo>
                    <a:pt x="537345" y="433273"/>
                  </a:lnTo>
                  <a:cubicBezTo>
                    <a:pt x="552693" y="433273"/>
                    <a:pt x="565097" y="420693"/>
                    <a:pt x="565139" y="405180"/>
                  </a:cubicBezTo>
                  <a:lnTo>
                    <a:pt x="565139" y="48922"/>
                  </a:lnTo>
                  <a:cubicBezTo>
                    <a:pt x="565097" y="33408"/>
                    <a:pt x="552693" y="20870"/>
                    <a:pt x="537345" y="20827"/>
                  </a:cubicBezTo>
                  <a:close/>
                  <a:moveTo>
                    <a:pt x="210754" y="-16916"/>
                  </a:moveTo>
                  <a:cubicBezTo>
                    <a:pt x="210754" y="-23844"/>
                    <a:pt x="216347" y="-29496"/>
                    <a:pt x="223201" y="-29496"/>
                  </a:cubicBezTo>
                  <a:lnTo>
                    <a:pt x="334293" y="-29496"/>
                  </a:lnTo>
                  <a:cubicBezTo>
                    <a:pt x="341146" y="-29496"/>
                    <a:pt x="346739" y="-23844"/>
                    <a:pt x="346739" y="-16916"/>
                  </a:cubicBezTo>
                  <a:lnTo>
                    <a:pt x="346739" y="20827"/>
                  </a:lnTo>
                  <a:lnTo>
                    <a:pt x="329499" y="20827"/>
                  </a:lnTo>
                  <a:lnTo>
                    <a:pt x="329499" y="-1444"/>
                  </a:lnTo>
                  <a:cubicBezTo>
                    <a:pt x="329499" y="-8372"/>
                    <a:pt x="323907" y="-14025"/>
                    <a:pt x="317053" y="-14025"/>
                  </a:cubicBezTo>
                  <a:lnTo>
                    <a:pt x="240440" y="-14025"/>
                  </a:lnTo>
                  <a:cubicBezTo>
                    <a:pt x="233587" y="-14025"/>
                    <a:pt x="227994" y="-8372"/>
                    <a:pt x="227994" y="-1444"/>
                  </a:cubicBezTo>
                  <a:lnTo>
                    <a:pt x="227994" y="20827"/>
                  </a:lnTo>
                  <a:lnTo>
                    <a:pt x="210754" y="20827"/>
                  </a:lnTo>
                  <a:lnTo>
                    <a:pt x="210754" y="-16916"/>
                  </a:lnTo>
                  <a:close/>
                  <a:moveTo>
                    <a:pt x="323781" y="20827"/>
                  </a:moveTo>
                  <a:lnTo>
                    <a:pt x="233755" y="20827"/>
                  </a:lnTo>
                  <a:lnTo>
                    <a:pt x="233755" y="-1444"/>
                  </a:lnTo>
                  <a:cubicBezTo>
                    <a:pt x="233755" y="-5184"/>
                    <a:pt x="236740" y="-8203"/>
                    <a:pt x="240440" y="-8203"/>
                  </a:cubicBezTo>
                  <a:lnTo>
                    <a:pt x="317053" y="-8203"/>
                  </a:lnTo>
                  <a:cubicBezTo>
                    <a:pt x="320753" y="-8203"/>
                    <a:pt x="323739" y="-5184"/>
                    <a:pt x="323739" y="-1444"/>
                  </a:cubicBezTo>
                  <a:lnTo>
                    <a:pt x="323739" y="20827"/>
                  </a:lnTo>
                  <a:close/>
                  <a:moveTo>
                    <a:pt x="20149" y="427450"/>
                  </a:moveTo>
                  <a:cubicBezTo>
                    <a:pt x="7997" y="427450"/>
                    <a:pt x="-1885" y="417462"/>
                    <a:pt x="-1885" y="405180"/>
                  </a:cubicBezTo>
                  <a:lnTo>
                    <a:pt x="-1885" y="48922"/>
                  </a:lnTo>
                  <a:cubicBezTo>
                    <a:pt x="-1885" y="36638"/>
                    <a:pt x="7997" y="26650"/>
                    <a:pt x="20149" y="26650"/>
                  </a:cubicBezTo>
                  <a:lnTo>
                    <a:pt x="49246" y="26650"/>
                  </a:lnTo>
                  <a:cubicBezTo>
                    <a:pt x="42350" y="31962"/>
                    <a:pt x="38313" y="40166"/>
                    <a:pt x="38313" y="48922"/>
                  </a:cubicBezTo>
                  <a:lnTo>
                    <a:pt x="38313" y="405180"/>
                  </a:lnTo>
                  <a:cubicBezTo>
                    <a:pt x="38313" y="413934"/>
                    <a:pt x="42350" y="422138"/>
                    <a:pt x="49246" y="427450"/>
                  </a:cubicBezTo>
                  <a:lnTo>
                    <a:pt x="20149" y="427450"/>
                  </a:lnTo>
                  <a:close/>
                  <a:moveTo>
                    <a:pt x="66108" y="427450"/>
                  </a:moveTo>
                  <a:cubicBezTo>
                    <a:pt x="53956" y="427450"/>
                    <a:pt x="44074" y="417462"/>
                    <a:pt x="44074" y="405180"/>
                  </a:cubicBezTo>
                  <a:lnTo>
                    <a:pt x="44074" y="48922"/>
                  </a:lnTo>
                  <a:cubicBezTo>
                    <a:pt x="44074" y="36638"/>
                    <a:pt x="53956" y="26650"/>
                    <a:pt x="66108" y="26650"/>
                  </a:cubicBezTo>
                  <a:lnTo>
                    <a:pt x="79900" y="26650"/>
                  </a:lnTo>
                  <a:cubicBezTo>
                    <a:pt x="73003" y="31962"/>
                    <a:pt x="68967" y="40166"/>
                    <a:pt x="68967" y="48922"/>
                  </a:cubicBezTo>
                  <a:lnTo>
                    <a:pt x="68967" y="405180"/>
                  </a:lnTo>
                  <a:cubicBezTo>
                    <a:pt x="68967" y="413934"/>
                    <a:pt x="73003" y="422138"/>
                    <a:pt x="79900" y="427450"/>
                  </a:cubicBezTo>
                  <a:lnTo>
                    <a:pt x="66108" y="427450"/>
                  </a:lnTo>
                  <a:close/>
                  <a:moveTo>
                    <a:pt x="559378" y="405180"/>
                  </a:moveTo>
                  <a:cubicBezTo>
                    <a:pt x="559378" y="417462"/>
                    <a:pt x="549497" y="427450"/>
                    <a:pt x="537345" y="427450"/>
                  </a:cubicBezTo>
                  <a:lnTo>
                    <a:pt x="96761" y="427450"/>
                  </a:lnTo>
                  <a:cubicBezTo>
                    <a:pt x="84609" y="427450"/>
                    <a:pt x="74728" y="417462"/>
                    <a:pt x="74728" y="405180"/>
                  </a:cubicBezTo>
                  <a:lnTo>
                    <a:pt x="74728" y="48922"/>
                  </a:lnTo>
                  <a:cubicBezTo>
                    <a:pt x="74728" y="36638"/>
                    <a:pt x="84609" y="26650"/>
                    <a:pt x="96761" y="26650"/>
                  </a:cubicBezTo>
                  <a:lnTo>
                    <a:pt x="537345" y="26650"/>
                  </a:lnTo>
                  <a:cubicBezTo>
                    <a:pt x="549497" y="26650"/>
                    <a:pt x="559378" y="36638"/>
                    <a:pt x="559378" y="48922"/>
                  </a:cubicBezTo>
                  <a:lnTo>
                    <a:pt x="559378" y="405180"/>
                  </a:lnTo>
                  <a:close/>
                </a:path>
              </a:pathLst>
            </a:custGeom>
            <a:solidFill>
              <a:srgbClr val="191919"/>
            </a:solidFill>
            <a:ln w="423" cap="flat">
              <a:noFill/>
              <a:prstDash val="solid"/>
              <a:miter/>
            </a:ln>
          </p:spPr>
          <p:txBody>
            <a:bodyPr rtlCol="0" anchor="ctr"/>
            <a:lstStyle/>
            <a:p>
              <a:endParaRPr lang="fr-FR"/>
            </a:p>
          </p:txBody>
        </p:sp>
      </p:grpSp>
      <p:grpSp>
        <p:nvGrpSpPr>
          <p:cNvPr id="5074" name="Graphique 2">
            <a:extLst>
              <a:ext uri="{FF2B5EF4-FFF2-40B4-BE49-F238E27FC236}">
                <a16:creationId xmlns:a16="http://schemas.microsoft.com/office/drawing/2014/main" id="{C2D59913-2330-06B3-83BF-B259FB73C6A7}"/>
              </a:ext>
            </a:extLst>
          </p:cNvPr>
          <p:cNvGrpSpPr/>
          <p:nvPr userDrawn="1"/>
        </p:nvGrpSpPr>
        <p:grpSpPr>
          <a:xfrm>
            <a:off x="4833200" y="9779926"/>
            <a:ext cx="422427" cy="351186"/>
            <a:chOff x="5142887" y="21687740"/>
            <a:chExt cx="422427" cy="351186"/>
          </a:xfrm>
        </p:grpSpPr>
        <p:sp>
          <p:nvSpPr>
            <p:cNvPr id="5075" name="Forme libre 5074">
              <a:extLst>
                <a:ext uri="{FF2B5EF4-FFF2-40B4-BE49-F238E27FC236}">
                  <a16:creationId xmlns:a16="http://schemas.microsoft.com/office/drawing/2014/main" id="{C4DC0534-4EBC-7EC1-15FD-FC1EA7B70A22}"/>
                </a:ext>
              </a:extLst>
            </p:cNvPr>
            <p:cNvSpPr/>
            <p:nvPr/>
          </p:nvSpPr>
          <p:spPr>
            <a:xfrm>
              <a:off x="5153144" y="21698179"/>
              <a:ext cx="402349" cy="330573"/>
            </a:xfrm>
            <a:custGeom>
              <a:avLst/>
              <a:gdLst>
                <a:gd name="connsiteX0" fmla="*/ 5757 w 402349"/>
                <a:gd name="connsiteY0" fmla="*/ 106557 h 330573"/>
                <a:gd name="connsiteX1" fmla="*/ 190058 w 402349"/>
                <a:gd name="connsiteY1" fmla="*/ -3406 h 330573"/>
                <a:gd name="connsiteX2" fmla="*/ 401735 w 402349"/>
                <a:gd name="connsiteY2" fmla="*/ 99738 h 330573"/>
                <a:gd name="connsiteX3" fmla="*/ 340348 w 402349"/>
                <a:gd name="connsiteY3" fmla="*/ 305882 h 330573"/>
                <a:gd name="connsiteX4" fmla="*/ 57328 w 402349"/>
                <a:gd name="connsiteY4" fmla="*/ 309084 h 330573"/>
                <a:gd name="connsiteX5" fmla="*/ 5757 w 402349"/>
                <a:gd name="connsiteY5" fmla="*/ 106557 h 33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349" h="330573">
                  <a:moveTo>
                    <a:pt x="5757" y="106557"/>
                  </a:moveTo>
                  <a:cubicBezTo>
                    <a:pt x="5757" y="106557"/>
                    <a:pt x="135446" y="-3406"/>
                    <a:pt x="190058" y="-3406"/>
                  </a:cubicBezTo>
                  <a:cubicBezTo>
                    <a:pt x="244671" y="-3406"/>
                    <a:pt x="394822" y="85957"/>
                    <a:pt x="401735" y="99738"/>
                  </a:cubicBezTo>
                  <a:cubicBezTo>
                    <a:pt x="408510" y="113517"/>
                    <a:pt x="374360" y="285282"/>
                    <a:pt x="340348" y="305882"/>
                  </a:cubicBezTo>
                  <a:cubicBezTo>
                    <a:pt x="306197" y="326483"/>
                    <a:pt x="88299" y="339706"/>
                    <a:pt x="57328" y="309084"/>
                  </a:cubicBezTo>
                  <a:cubicBezTo>
                    <a:pt x="26220" y="278322"/>
                    <a:pt x="-14705" y="127159"/>
                    <a:pt x="5757" y="106557"/>
                  </a:cubicBezTo>
                  <a:close/>
                </a:path>
              </a:pathLst>
            </a:custGeom>
            <a:solidFill>
              <a:srgbClr val="FFFFFF"/>
            </a:solidFill>
            <a:ln w="1387" cap="flat">
              <a:noFill/>
              <a:prstDash val="solid"/>
              <a:miter/>
            </a:ln>
          </p:spPr>
          <p:txBody>
            <a:bodyPr rtlCol="0" anchor="ctr"/>
            <a:lstStyle/>
            <a:p>
              <a:endParaRPr lang="fr-FR"/>
            </a:p>
          </p:txBody>
        </p:sp>
        <p:sp>
          <p:nvSpPr>
            <p:cNvPr id="5076" name="Forme libre 5075">
              <a:extLst>
                <a:ext uri="{FF2B5EF4-FFF2-40B4-BE49-F238E27FC236}">
                  <a16:creationId xmlns:a16="http://schemas.microsoft.com/office/drawing/2014/main" id="{06BE0F67-3D85-B3D7-B654-43622AC78ED8}"/>
                </a:ext>
              </a:extLst>
            </p:cNvPr>
            <p:cNvSpPr/>
            <p:nvPr/>
          </p:nvSpPr>
          <p:spPr>
            <a:xfrm>
              <a:off x="5142887" y="21687740"/>
              <a:ext cx="422427" cy="351186"/>
            </a:xfrm>
            <a:custGeom>
              <a:avLst/>
              <a:gdLst>
                <a:gd name="connsiteX0" fmla="*/ 178194 w 422427"/>
                <a:gd name="connsiteY0" fmla="*/ 347781 h 351186"/>
                <a:gd name="connsiteX1" fmla="*/ 60258 w 422427"/>
                <a:gd name="connsiteY1" fmla="*/ 326761 h 351186"/>
                <a:gd name="connsiteX2" fmla="*/ 252 w 422427"/>
                <a:gd name="connsiteY2" fmla="*/ 141078 h 351186"/>
                <a:gd name="connsiteX3" fmla="*/ 8824 w 422427"/>
                <a:gd name="connsiteY3" fmla="*/ 109620 h 351186"/>
                <a:gd name="connsiteX4" fmla="*/ 9516 w 422427"/>
                <a:gd name="connsiteY4" fmla="*/ 109064 h 351186"/>
                <a:gd name="connsiteX5" fmla="*/ 200454 w 422427"/>
                <a:gd name="connsiteY5" fmla="*/ -3406 h 351186"/>
                <a:gd name="connsiteX6" fmla="*/ 421256 w 422427"/>
                <a:gd name="connsiteY6" fmla="*/ 105444 h 351186"/>
                <a:gd name="connsiteX7" fmla="*/ 355858 w 422427"/>
                <a:gd name="connsiteY7" fmla="*/ 325091 h 351186"/>
                <a:gd name="connsiteX8" fmla="*/ 178194 w 422427"/>
                <a:gd name="connsiteY8" fmla="*/ 347781 h 351186"/>
                <a:gd name="connsiteX9" fmla="*/ 23065 w 422427"/>
                <a:gd name="connsiteY9" fmla="*/ 124375 h 351186"/>
                <a:gd name="connsiteX10" fmla="*/ 74637 w 422427"/>
                <a:gd name="connsiteY10" fmla="*/ 312146 h 351186"/>
                <a:gd name="connsiteX11" fmla="*/ 345212 w 422427"/>
                <a:gd name="connsiteY11" fmla="*/ 307414 h 351186"/>
                <a:gd name="connsiteX12" fmla="*/ 402590 w 422427"/>
                <a:gd name="connsiteY12" fmla="*/ 114631 h 351186"/>
                <a:gd name="connsiteX13" fmla="*/ 200315 w 422427"/>
                <a:gd name="connsiteY13" fmla="*/ 17335 h 351186"/>
                <a:gd name="connsiteX14" fmla="*/ 23065 w 422427"/>
                <a:gd name="connsiteY14" fmla="*/ 124375 h 351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2427" h="351186">
                  <a:moveTo>
                    <a:pt x="178194" y="347781"/>
                  </a:moveTo>
                  <a:cubicBezTo>
                    <a:pt x="124410" y="347781"/>
                    <a:pt x="75743" y="342073"/>
                    <a:pt x="60258" y="326761"/>
                  </a:cubicBezTo>
                  <a:cubicBezTo>
                    <a:pt x="32052" y="298923"/>
                    <a:pt x="391" y="192301"/>
                    <a:pt x="252" y="141078"/>
                  </a:cubicBezTo>
                  <a:cubicBezTo>
                    <a:pt x="252" y="125488"/>
                    <a:pt x="2879" y="115466"/>
                    <a:pt x="8824" y="109620"/>
                  </a:cubicBezTo>
                  <a:cubicBezTo>
                    <a:pt x="8963" y="109481"/>
                    <a:pt x="9239" y="109202"/>
                    <a:pt x="9516" y="109064"/>
                  </a:cubicBezTo>
                  <a:cubicBezTo>
                    <a:pt x="23065" y="97510"/>
                    <a:pt x="143767" y="-3406"/>
                    <a:pt x="200454" y="-3406"/>
                  </a:cubicBezTo>
                  <a:cubicBezTo>
                    <a:pt x="255619" y="-3406"/>
                    <a:pt x="411439" y="85540"/>
                    <a:pt x="421256" y="105444"/>
                  </a:cubicBezTo>
                  <a:cubicBezTo>
                    <a:pt x="430381" y="123679"/>
                    <a:pt x="394157" y="301985"/>
                    <a:pt x="355858" y="325091"/>
                  </a:cubicBezTo>
                  <a:cubicBezTo>
                    <a:pt x="336225" y="336922"/>
                    <a:pt x="252440" y="347781"/>
                    <a:pt x="178194" y="347781"/>
                  </a:cubicBezTo>
                  <a:close/>
                  <a:moveTo>
                    <a:pt x="23065" y="124375"/>
                  </a:moveTo>
                  <a:cubicBezTo>
                    <a:pt x="10207" y="140660"/>
                    <a:pt x="45049" y="282916"/>
                    <a:pt x="74637" y="312146"/>
                  </a:cubicBezTo>
                  <a:cubicBezTo>
                    <a:pt x="99523" y="336784"/>
                    <a:pt x="311615" y="327875"/>
                    <a:pt x="345212" y="307414"/>
                  </a:cubicBezTo>
                  <a:cubicBezTo>
                    <a:pt x="373003" y="290571"/>
                    <a:pt x="405218" y="136345"/>
                    <a:pt x="402590" y="114631"/>
                  </a:cubicBezTo>
                  <a:cubicBezTo>
                    <a:pt x="387658" y="98346"/>
                    <a:pt x="249398" y="17335"/>
                    <a:pt x="200315" y="17335"/>
                  </a:cubicBezTo>
                  <a:cubicBezTo>
                    <a:pt x="158837" y="17335"/>
                    <a:pt x="58875" y="94170"/>
                    <a:pt x="23065" y="124375"/>
                  </a:cubicBezTo>
                  <a:close/>
                </a:path>
              </a:pathLst>
            </a:custGeom>
            <a:solidFill>
              <a:srgbClr val="191919"/>
            </a:solidFill>
            <a:ln w="1387" cap="flat">
              <a:noFill/>
              <a:prstDash val="solid"/>
              <a:miter/>
            </a:ln>
          </p:spPr>
          <p:txBody>
            <a:bodyPr rtlCol="0" anchor="ctr"/>
            <a:lstStyle/>
            <a:p>
              <a:endParaRPr lang="fr-FR"/>
            </a:p>
          </p:txBody>
        </p:sp>
        <p:sp>
          <p:nvSpPr>
            <p:cNvPr id="5077" name="Forme libre 5076">
              <a:extLst>
                <a:ext uri="{FF2B5EF4-FFF2-40B4-BE49-F238E27FC236}">
                  <a16:creationId xmlns:a16="http://schemas.microsoft.com/office/drawing/2014/main" id="{7265DFEE-CB05-1DA2-9B10-056616D1C287}"/>
                </a:ext>
              </a:extLst>
            </p:cNvPr>
            <p:cNvSpPr/>
            <p:nvPr/>
          </p:nvSpPr>
          <p:spPr>
            <a:xfrm>
              <a:off x="5233725" y="21869944"/>
              <a:ext cx="232139" cy="12527"/>
            </a:xfrm>
            <a:custGeom>
              <a:avLst/>
              <a:gdLst>
                <a:gd name="connsiteX0" fmla="*/ 253 w 232139"/>
                <a:gd name="connsiteY0" fmla="*/ -3408 h 12527"/>
                <a:gd name="connsiteX1" fmla="*/ 232393 w 232139"/>
                <a:gd name="connsiteY1" fmla="*/ -3408 h 12527"/>
                <a:gd name="connsiteX2" fmla="*/ 253 w 232139"/>
                <a:gd name="connsiteY2" fmla="*/ -3408 h 12527"/>
              </a:gdLst>
              <a:ahLst/>
              <a:cxnLst>
                <a:cxn ang="0">
                  <a:pos x="connsiteX0" y="connsiteY0"/>
                </a:cxn>
                <a:cxn ang="0">
                  <a:pos x="connsiteX1" y="connsiteY1"/>
                </a:cxn>
                <a:cxn ang="0">
                  <a:pos x="connsiteX2" y="connsiteY2"/>
                </a:cxn>
              </a:cxnLst>
              <a:rect l="l" t="t" r="r" b="b"/>
              <a:pathLst>
                <a:path w="232139" h="12527">
                  <a:moveTo>
                    <a:pt x="253" y="-3408"/>
                  </a:moveTo>
                  <a:cubicBezTo>
                    <a:pt x="76711" y="13295"/>
                    <a:pt x="155935" y="13295"/>
                    <a:pt x="232393" y="-3408"/>
                  </a:cubicBezTo>
                  <a:lnTo>
                    <a:pt x="253" y="-3408"/>
                  </a:lnTo>
                  <a:close/>
                </a:path>
              </a:pathLst>
            </a:custGeom>
            <a:solidFill>
              <a:srgbClr val="FFFFFF"/>
            </a:solidFill>
            <a:ln w="1387" cap="flat">
              <a:noFill/>
              <a:prstDash val="solid"/>
              <a:miter/>
            </a:ln>
          </p:spPr>
          <p:txBody>
            <a:bodyPr rtlCol="0" anchor="ctr"/>
            <a:lstStyle/>
            <a:p>
              <a:endParaRPr lang="fr-FR"/>
            </a:p>
          </p:txBody>
        </p:sp>
        <p:sp>
          <p:nvSpPr>
            <p:cNvPr id="5078" name="Forme libre 5077">
              <a:extLst>
                <a:ext uri="{FF2B5EF4-FFF2-40B4-BE49-F238E27FC236}">
                  <a16:creationId xmlns:a16="http://schemas.microsoft.com/office/drawing/2014/main" id="{EC388DFE-4FAD-DC71-767C-B25BB417C797}"/>
                </a:ext>
              </a:extLst>
            </p:cNvPr>
            <p:cNvSpPr/>
            <p:nvPr/>
          </p:nvSpPr>
          <p:spPr>
            <a:xfrm>
              <a:off x="5223448" y="21859577"/>
              <a:ext cx="252715" cy="33104"/>
            </a:xfrm>
            <a:custGeom>
              <a:avLst/>
              <a:gdLst>
                <a:gd name="connsiteX0" fmla="*/ 124457 w 252715"/>
                <a:gd name="connsiteY0" fmla="*/ 29648 h 33104"/>
                <a:gd name="connsiteX1" fmla="*/ 7903 w 252715"/>
                <a:gd name="connsiteY1" fmla="*/ 16982 h 33104"/>
                <a:gd name="connsiteX2" fmla="*/ 576 w 252715"/>
                <a:gd name="connsiteY2" fmla="*/ 4315 h 33104"/>
                <a:gd name="connsiteX3" fmla="*/ 13157 w 252715"/>
                <a:gd name="connsiteY3" fmla="*/ -3062 h 33104"/>
                <a:gd name="connsiteX4" fmla="*/ 240596 w 252715"/>
                <a:gd name="connsiteY4" fmla="*/ -3201 h 33104"/>
                <a:gd name="connsiteX5" fmla="*/ 252763 w 252715"/>
                <a:gd name="connsiteY5" fmla="*/ 4733 h 33104"/>
                <a:gd name="connsiteX6" fmla="*/ 244882 w 252715"/>
                <a:gd name="connsiteY6" fmla="*/ 16982 h 33104"/>
                <a:gd name="connsiteX7" fmla="*/ 244882 w 252715"/>
                <a:gd name="connsiteY7" fmla="*/ 16982 h 33104"/>
                <a:gd name="connsiteX8" fmla="*/ 124457 w 252715"/>
                <a:gd name="connsiteY8" fmla="*/ 29648 h 33104"/>
                <a:gd name="connsiteX9" fmla="*/ 124457 w 252715"/>
                <a:gd name="connsiteY9" fmla="*/ 29648 h 33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2715" h="33104">
                  <a:moveTo>
                    <a:pt x="124457" y="29648"/>
                  </a:moveTo>
                  <a:cubicBezTo>
                    <a:pt x="85191" y="30205"/>
                    <a:pt x="46063" y="25890"/>
                    <a:pt x="7903" y="16982"/>
                  </a:cubicBezTo>
                  <a:cubicBezTo>
                    <a:pt x="2373" y="15450"/>
                    <a:pt x="-807" y="9882"/>
                    <a:pt x="576" y="4315"/>
                  </a:cubicBezTo>
                  <a:cubicBezTo>
                    <a:pt x="1958" y="-1253"/>
                    <a:pt x="7627" y="-4454"/>
                    <a:pt x="13157" y="-3062"/>
                  </a:cubicBezTo>
                  <a:cubicBezTo>
                    <a:pt x="88095" y="12945"/>
                    <a:pt x="165659" y="12945"/>
                    <a:pt x="240596" y="-3201"/>
                  </a:cubicBezTo>
                  <a:cubicBezTo>
                    <a:pt x="246126" y="-4314"/>
                    <a:pt x="251518" y="-834"/>
                    <a:pt x="252763" y="4733"/>
                  </a:cubicBezTo>
                  <a:cubicBezTo>
                    <a:pt x="253869" y="10301"/>
                    <a:pt x="250412" y="15729"/>
                    <a:pt x="244882" y="16982"/>
                  </a:cubicBezTo>
                  <a:lnTo>
                    <a:pt x="244882" y="16982"/>
                  </a:lnTo>
                  <a:cubicBezTo>
                    <a:pt x="205201" y="25472"/>
                    <a:pt x="164829" y="29648"/>
                    <a:pt x="124457" y="29648"/>
                  </a:cubicBezTo>
                  <a:lnTo>
                    <a:pt x="124457" y="29648"/>
                  </a:lnTo>
                  <a:close/>
                </a:path>
              </a:pathLst>
            </a:custGeom>
            <a:solidFill>
              <a:srgbClr val="191919"/>
            </a:solidFill>
            <a:ln w="1387" cap="flat">
              <a:noFill/>
              <a:prstDash val="solid"/>
              <a:miter/>
            </a:ln>
          </p:spPr>
          <p:txBody>
            <a:bodyPr rtlCol="0" anchor="ctr"/>
            <a:lstStyle/>
            <a:p>
              <a:endParaRPr lang="fr-FR"/>
            </a:p>
          </p:txBody>
        </p:sp>
        <p:sp>
          <p:nvSpPr>
            <p:cNvPr id="5079" name="Forme libre 5078">
              <a:extLst>
                <a:ext uri="{FF2B5EF4-FFF2-40B4-BE49-F238E27FC236}">
                  <a16:creationId xmlns:a16="http://schemas.microsoft.com/office/drawing/2014/main" id="{B7BEF7D0-79BA-D14B-2BBA-332A19B05CAF}"/>
                </a:ext>
              </a:extLst>
            </p:cNvPr>
            <p:cNvSpPr/>
            <p:nvPr/>
          </p:nvSpPr>
          <p:spPr>
            <a:xfrm>
              <a:off x="5247413" y="21931886"/>
              <a:ext cx="218451" cy="21404"/>
            </a:xfrm>
            <a:custGeom>
              <a:avLst/>
              <a:gdLst>
                <a:gd name="connsiteX0" fmla="*/ 252 w 218451"/>
                <a:gd name="connsiteY0" fmla="*/ -3421 h 21404"/>
                <a:gd name="connsiteX1" fmla="*/ 218703 w 218451"/>
                <a:gd name="connsiteY1" fmla="*/ -3421 h 21404"/>
                <a:gd name="connsiteX2" fmla="*/ 252 w 218451"/>
                <a:gd name="connsiteY2" fmla="*/ -3421 h 21404"/>
              </a:gdLst>
              <a:ahLst/>
              <a:cxnLst>
                <a:cxn ang="0">
                  <a:pos x="connsiteX0" y="connsiteY0"/>
                </a:cxn>
                <a:cxn ang="0">
                  <a:pos x="connsiteX1" y="connsiteY1"/>
                </a:cxn>
                <a:cxn ang="0">
                  <a:pos x="connsiteX2" y="connsiteY2"/>
                </a:cxn>
              </a:cxnLst>
              <a:rect l="l" t="t" r="r" b="b"/>
              <a:pathLst>
                <a:path w="218451" h="21404">
                  <a:moveTo>
                    <a:pt x="252" y="-3421"/>
                  </a:moveTo>
                  <a:cubicBezTo>
                    <a:pt x="252" y="-3421"/>
                    <a:pt x="82240" y="44739"/>
                    <a:pt x="218703" y="-3421"/>
                  </a:cubicBezTo>
                  <a:lnTo>
                    <a:pt x="252" y="-3421"/>
                  </a:lnTo>
                  <a:close/>
                </a:path>
              </a:pathLst>
            </a:custGeom>
            <a:solidFill>
              <a:srgbClr val="FFFFFF"/>
            </a:solidFill>
            <a:ln w="1387" cap="flat">
              <a:noFill/>
              <a:prstDash val="solid"/>
              <a:miter/>
            </a:ln>
          </p:spPr>
          <p:txBody>
            <a:bodyPr rtlCol="0" anchor="ctr"/>
            <a:lstStyle/>
            <a:p>
              <a:endParaRPr lang="fr-FR"/>
            </a:p>
          </p:txBody>
        </p:sp>
        <p:sp>
          <p:nvSpPr>
            <p:cNvPr id="5080" name="Forme libre 5079">
              <a:extLst>
                <a:ext uri="{FF2B5EF4-FFF2-40B4-BE49-F238E27FC236}">
                  <a16:creationId xmlns:a16="http://schemas.microsoft.com/office/drawing/2014/main" id="{D0EE3D1E-50E3-F3A5-DC3F-60C5B9BBDFB8}"/>
                </a:ext>
              </a:extLst>
            </p:cNvPr>
            <p:cNvSpPr/>
            <p:nvPr/>
          </p:nvSpPr>
          <p:spPr>
            <a:xfrm>
              <a:off x="5237231" y="21921397"/>
              <a:ext cx="238720" cy="42224"/>
            </a:xfrm>
            <a:custGeom>
              <a:avLst/>
              <a:gdLst>
                <a:gd name="connsiteX0" fmla="*/ 111225 w 238720"/>
                <a:gd name="connsiteY0" fmla="*/ 38804 h 42224"/>
                <a:gd name="connsiteX1" fmla="*/ 5179 w 238720"/>
                <a:gd name="connsiteY1" fmla="*/ 15837 h 42224"/>
                <a:gd name="connsiteX2" fmla="*/ 1723 w 238720"/>
                <a:gd name="connsiteY2" fmla="*/ 1639 h 42224"/>
                <a:gd name="connsiteX3" fmla="*/ 15410 w 238720"/>
                <a:gd name="connsiteY3" fmla="*/ -1980 h 42224"/>
                <a:gd name="connsiteX4" fmla="*/ 225428 w 238720"/>
                <a:gd name="connsiteY4" fmla="*/ -2814 h 42224"/>
                <a:gd name="connsiteX5" fmla="*/ 238425 w 238720"/>
                <a:gd name="connsiteY5" fmla="*/ 3449 h 42224"/>
                <a:gd name="connsiteX6" fmla="*/ 232203 w 238720"/>
                <a:gd name="connsiteY6" fmla="*/ 16533 h 42224"/>
                <a:gd name="connsiteX7" fmla="*/ 111225 w 238720"/>
                <a:gd name="connsiteY7" fmla="*/ 38804 h 42224"/>
                <a:gd name="connsiteX8" fmla="*/ 111225 w 238720"/>
                <a:gd name="connsiteY8" fmla="*/ 38804 h 4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8720" h="42224">
                  <a:moveTo>
                    <a:pt x="111225" y="38804"/>
                  </a:moveTo>
                  <a:cubicBezTo>
                    <a:pt x="45275" y="38804"/>
                    <a:pt x="7530" y="17229"/>
                    <a:pt x="5179" y="15837"/>
                  </a:cubicBezTo>
                  <a:cubicBezTo>
                    <a:pt x="340" y="12914"/>
                    <a:pt x="-1181" y="6511"/>
                    <a:pt x="1723" y="1639"/>
                  </a:cubicBezTo>
                  <a:cubicBezTo>
                    <a:pt x="4626" y="-3093"/>
                    <a:pt x="10571" y="-4625"/>
                    <a:pt x="15410" y="-1980"/>
                  </a:cubicBezTo>
                  <a:cubicBezTo>
                    <a:pt x="16516" y="-1284"/>
                    <a:pt x="95878" y="42841"/>
                    <a:pt x="225428" y="-2814"/>
                  </a:cubicBezTo>
                  <a:cubicBezTo>
                    <a:pt x="230820" y="-4763"/>
                    <a:pt x="236627" y="-1841"/>
                    <a:pt x="238425" y="3449"/>
                  </a:cubicBezTo>
                  <a:cubicBezTo>
                    <a:pt x="240222" y="8739"/>
                    <a:pt x="237457" y="14724"/>
                    <a:pt x="232203" y="16533"/>
                  </a:cubicBezTo>
                  <a:cubicBezTo>
                    <a:pt x="193490" y="30869"/>
                    <a:pt x="152565" y="38386"/>
                    <a:pt x="111225" y="38804"/>
                  </a:cubicBezTo>
                  <a:lnTo>
                    <a:pt x="111225" y="38804"/>
                  </a:lnTo>
                  <a:close/>
                </a:path>
              </a:pathLst>
            </a:custGeom>
            <a:solidFill>
              <a:srgbClr val="191919"/>
            </a:solidFill>
            <a:ln w="1387" cap="flat">
              <a:noFill/>
              <a:prstDash val="solid"/>
              <a:miter/>
            </a:ln>
          </p:spPr>
          <p:txBody>
            <a:bodyPr rtlCol="0" anchor="ctr"/>
            <a:lstStyle/>
            <a:p>
              <a:endParaRPr lang="fr-FR"/>
            </a:p>
          </p:txBody>
        </p:sp>
        <p:sp>
          <p:nvSpPr>
            <p:cNvPr id="5081" name="Forme libre 5080">
              <a:extLst>
                <a:ext uri="{FF2B5EF4-FFF2-40B4-BE49-F238E27FC236}">
                  <a16:creationId xmlns:a16="http://schemas.microsoft.com/office/drawing/2014/main" id="{54E61041-699C-3C25-CA06-D1BDF3BD3F99}"/>
                </a:ext>
              </a:extLst>
            </p:cNvPr>
            <p:cNvSpPr/>
            <p:nvPr/>
          </p:nvSpPr>
          <p:spPr>
            <a:xfrm>
              <a:off x="5240500" y="21801322"/>
              <a:ext cx="191214" cy="14246"/>
            </a:xfrm>
            <a:custGeom>
              <a:avLst/>
              <a:gdLst>
                <a:gd name="connsiteX0" fmla="*/ 256 w 191214"/>
                <a:gd name="connsiteY0" fmla="*/ 3425 h 14246"/>
                <a:gd name="connsiteX1" fmla="*/ 191470 w 191214"/>
                <a:gd name="connsiteY1" fmla="*/ -3395 h 14246"/>
                <a:gd name="connsiteX2" fmla="*/ 256 w 191214"/>
                <a:gd name="connsiteY2" fmla="*/ 3425 h 14246"/>
              </a:gdLst>
              <a:ahLst/>
              <a:cxnLst>
                <a:cxn ang="0">
                  <a:pos x="connsiteX0" y="connsiteY0"/>
                </a:cxn>
                <a:cxn ang="0">
                  <a:pos x="connsiteX1" y="connsiteY1"/>
                </a:cxn>
                <a:cxn ang="0">
                  <a:pos x="connsiteX2" y="connsiteY2"/>
                </a:cxn>
              </a:cxnLst>
              <a:rect l="l" t="t" r="r" b="b"/>
              <a:pathLst>
                <a:path w="191214" h="14246">
                  <a:moveTo>
                    <a:pt x="256" y="3425"/>
                  </a:moveTo>
                  <a:cubicBezTo>
                    <a:pt x="256" y="3425"/>
                    <a:pt x="75331" y="24026"/>
                    <a:pt x="191470" y="-3395"/>
                  </a:cubicBezTo>
                  <a:lnTo>
                    <a:pt x="256" y="3425"/>
                  </a:lnTo>
                  <a:close/>
                </a:path>
              </a:pathLst>
            </a:custGeom>
            <a:solidFill>
              <a:srgbClr val="FFFFFF"/>
            </a:solidFill>
            <a:ln w="1387" cap="flat">
              <a:noFill/>
              <a:prstDash val="solid"/>
              <a:miter/>
            </a:ln>
          </p:spPr>
          <p:txBody>
            <a:bodyPr rtlCol="0" anchor="ctr"/>
            <a:lstStyle/>
            <a:p>
              <a:endParaRPr lang="fr-FR"/>
            </a:p>
          </p:txBody>
        </p:sp>
        <p:sp>
          <p:nvSpPr>
            <p:cNvPr id="5082" name="Forme libre 5081">
              <a:extLst>
                <a:ext uri="{FF2B5EF4-FFF2-40B4-BE49-F238E27FC236}">
                  <a16:creationId xmlns:a16="http://schemas.microsoft.com/office/drawing/2014/main" id="{F2CBB098-16BF-9C89-4CBF-DCF3E9BAF68C}"/>
                </a:ext>
              </a:extLst>
            </p:cNvPr>
            <p:cNvSpPr/>
            <p:nvPr/>
          </p:nvSpPr>
          <p:spPr>
            <a:xfrm>
              <a:off x="5230175" y="21791045"/>
              <a:ext cx="211478" cy="34987"/>
            </a:xfrm>
            <a:custGeom>
              <a:avLst/>
              <a:gdLst>
                <a:gd name="connsiteX0" fmla="*/ 84135 w 211478"/>
                <a:gd name="connsiteY0" fmla="*/ 31520 h 34987"/>
                <a:gd name="connsiteX1" fmla="*/ 7815 w 211478"/>
                <a:gd name="connsiteY1" fmla="*/ 23724 h 34987"/>
                <a:gd name="connsiteX2" fmla="*/ 626 w 211478"/>
                <a:gd name="connsiteY2" fmla="*/ 11058 h 34987"/>
                <a:gd name="connsiteX3" fmla="*/ 13208 w 211478"/>
                <a:gd name="connsiteY3" fmla="*/ 3820 h 34987"/>
                <a:gd name="connsiteX4" fmla="*/ 199306 w 211478"/>
                <a:gd name="connsiteY4" fmla="*/ -3140 h 34987"/>
                <a:gd name="connsiteX5" fmla="*/ 211473 w 211478"/>
                <a:gd name="connsiteY5" fmla="*/ 4655 h 34987"/>
                <a:gd name="connsiteX6" fmla="*/ 204007 w 211478"/>
                <a:gd name="connsiteY6" fmla="*/ 16905 h 34987"/>
                <a:gd name="connsiteX7" fmla="*/ 84135 w 211478"/>
                <a:gd name="connsiteY7" fmla="*/ 31520 h 34987"/>
                <a:gd name="connsiteX8" fmla="*/ 84135 w 211478"/>
                <a:gd name="connsiteY8" fmla="*/ 31520 h 34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478" h="34987">
                  <a:moveTo>
                    <a:pt x="84135" y="31520"/>
                  </a:moveTo>
                  <a:cubicBezTo>
                    <a:pt x="58557" y="32076"/>
                    <a:pt x="32840" y="29432"/>
                    <a:pt x="7815" y="23724"/>
                  </a:cubicBezTo>
                  <a:cubicBezTo>
                    <a:pt x="2423" y="22194"/>
                    <a:pt x="-895" y="16626"/>
                    <a:pt x="626" y="11058"/>
                  </a:cubicBezTo>
                  <a:cubicBezTo>
                    <a:pt x="2147" y="5629"/>
                    <a:pt x="7677" y="2289"/>
                    <a:pt x="13208" y="3820"/>
                  </a:cubicBezTo>
                  <a:cubicBezTo>
                    <a:pt x="14175" y="4099"/>
                    <a:pt x="87730" y="23307"/>
                    <a:pt x="199306" y="-3140"/>
                  </a:cubicBezTo>
                  <a:cubicBezTo>
                    <a:pt x="204837" y="-4393"/>
                    <a:pt x="210229" y="-913"/>
                    <a:pt x="211473" y="4655"/>
                  </a:cubicBezTo>
                  <a:cubicBezTo>
                    <a:pt x="212717" y="10084"/>
                    <a:pt x="209399" y="15513"/>
                    <a:pt x="204007" y="16905"/>
                  </a:cubicBezTo>
                  <a:cubicBezTo>
                    <a:pt x="164879" y="26370"/>
                    <a:pt x="124646" y="31241"/>
                    <a:pt x="84135" y="31520"/>
                  </a:cubicBezTo>
                  <a:lnTo>
                    <a:pt x="84135" y="31520"/>
                  </a:lnTo>
                  <a:close/>
                </a:path>
              </a:pathLst>
            </a:custGeom>
            <a:solidFill>
              <a:srgbClr val="191919"/>
            </a:solidFill>
            <a:ln w="1387" cap="flat">
              <a:noFill/>
              <a:prstDash val="solid"/>
              <a:miter/>
            </a:ln>
          </p:spPr>
          <p:txBody>
            <a:bodyPr rtlCol="0" anchor="ctr"/>
            <a:lstStyle/>
            <a:p>
              <a:endParaRPr lang="fr-FR"/>
            </a:p>
          </p:txBody>
        </p:sp>
      </p:grpSp>
      <p:grpSp>
        <p:nvGrpSpPr>
          <p:cNvPr id="5083" name="Graphique 2">
            <a:extLst>
              <a:ext uri="{FF2B5EF4-FFF2-40B4-BE49-F238E27FC236}">
                <a16:creationId xmlns:a16="http://schemas.microsoft.com/office/drawing/2014/main" id="{CB1EDA8D-21BC-E818-8C9C-49E5A348153B}"/>
              </a:ext>
            </a:extLst>
          </p:cNvPr>
          <p:cNvGrpSpPr/>
          <p:nvPr userDrawn="1"/>
        </p:nvGrpSpPr>
        <p:grpSpPr>
          <a:xfrm>
            <a:off x="11172689" y="7739101"/>
            <a:ext cx="930588" cy="644624"/>
            <a:chOff x="11482376" y="19646915"/>
            <a:chExt cx="930588" cy="644624"/>
          </a:xfrm>
        </p:grpSpPr>
        <p:sp>
          <p:nvSpPr>
            <p:cNvPr id="5084" name="Forme libre 5083">
              <a:extLst>
                <a:ext uri="{FF2B5EF4-FFF2-40B4-BE49-F238E27FC236}">
                  <a16:creationId xmlns:a16="http://schemas.microsoft.com/office/drawing/2014/main" id="{F6CF8EB6-ADC0-C01B-6E5E-14424AAB8A06}"/>
                </a:ext>
              </a:extLst>
            </p:cNvPr>
            <p:cNvSpPr/>
            <p:nvPr/>
          </p:nvSpPr>
          <p:spPr>
            <a:xfrm>
              <a:off x="11487828" y="19652331"/>
              <a:ext cx="919800" cy="633843"/>
            </a:xfrm>
            <a:custGeom>
              <a:avLst/>
              <a:gdLst>
                <a:gd name="connsiteX0" fmla="*/ 901032 w 919800"/>
                <a:gd name="connsiteY0" fmla="*/ 558996 h 633843"/>
                <a:gd name="connsiteX1" fmla="*/ 491281 w 919800"/>
                <a:gd name="connsiteY1" fmla="*/ 495940 h 633843"/>
                <a:gd name="connsiteX2" fmla="*/ 337651 w 919800"/>
                <a:gd name="connsiteY2" fmla="*/ 523023 h 633843"/>
                <a:gd name="connsiteX3" fmla="*/ 104664 w 919800"/>
                <a:gd name="connsiteY3" fmla="*/ 455460 h 633843"/>
                <a:gd name="connsiteX4" fmla="*/ -18769 w 919800"/>
                <a:gd name="connsiteY4" fmla="*/ 245160 h 633843"/>
                <a:gd name="connsiteX5" fmla="*/ 337651 w 919800"/>
                <a:gd name="connsiteY5" fmla="*/ -32702 h 633843"/>
                <a:gd name="connsiteX6" fmla="*/ 560930 w 919800"/>
                <a:gd name="connsiteY6" fmla="*/ 28576 h 633843"/>
                <a:gd name="connsiteX7" fmla="*/ 694111 w 919800"/>
                <a:gd name="connsiteY7" fmla="*/ 245160 h 633843"/>
                <a:gd name="connsiteX8" fmla="*/ 620250 w 919800"/>
                <a:gd name="connsiteY8" fmla="*/ 414525 h 633843"/>
                <a:gd name="connsiteX9" fmla="*/ 901032 w 919800"/>
                <a:gd name="connsiteY9" fmla="*/ 558996 h 63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9800" h="633843">
                  <a:moveTo>
                    <a:pt x="901032" y="558996"/>
                  </a:moveTo>
                  <a:cubicBezTo>
                    <a:pt x="788050" y="617133"/>
                    <a:pt x="614260" y="631067"/>
                    <a:pt x="491281" y="495940"/>
                  </a:cubicBezTo>
                  <a:cubicBezTo>
                    <a:pt x="444766" y="513306"/>
                    <a:pt x="392675" y="523023"/>
                    <a:pt x="337651" y="523023"/>
                  </a:cubicBezTo>
                  <a:cubicBezTo>
                    <a:pt x="248587" y="523023"/>
                    <a:pt x="167124" y="497553"/>
                    <a:pt x="104664" y="455460"/>
                  </a:cubicBezTo>
                  <a:cubicBezTo>
                    <a:pt x="29068" y="404519"/>
                    <a:pt x="-18769" y="329180"/>
                    <a:pt x="-18769" y="245160"/>
                  </a:cubicBezTo>
                  <a:cubicBezTo>
                    <a:pt x="-18769" y="91717"/>
                    <a:pt x="140810" y="-32702"/>
                    <a:pt x="337651" y="-32702"/>
                  </a:cubicBezTo>
                  <a:cubicBezTo>
                    <a:pt x="422170" y="-32702"/>
                    <a:pt x="499832" y="-9754"/>
                    <a:pt x="560930" y="28576"/>
                  </a:cubicBezTo>
                  <a:cubicBezTo>
                    <a:pt x="642144" y="79477"/>
                    <a:pt x="694111" y="157584"/>
                    <a:pt x="694111" y="245160"/>
                  </a:cubicBezTo>
                  <a:cubicBezTo>
                    <a:pt x="694111" y="308920"/>
                    <a:pt x="666517" y="367635"/>
                    <a:pt x="620250" y="414525"/>
                  </a:cubicBezTo>
                  <a:cubicBezTo>
                    <a:pt x="671143" y="537868"/>
                    <a:pt x="803169" y="580208"/>
                    <a:pt x="901032" y="558996"/>
                  </a:cubicBezTo>
                  <a:close/>
                </a:path>
              </a:pathLst>
            </a:custGeom>
            <a:solidFill>
              <a:srgbClr val="FFFFFF"/>
            </a:solidFill>
            <a:ln w="413" cap="flat">
              <a:noFill/>
              <a:prstDash val="solid"/>
              <a:miter/>
            </a:ln>
          </p:spPr>
          <p:txBody>
            <a:bodyPr rtlCol="0" anchor="ctr"/>
            <a:lstStyle/>
            <a:p>
              <a:endParaRPr lang="fr-FR"/>
            </a:p>
          </p:txBody>
        </p:sp>
        <p:sp>
          <p:nvSpPr>
            <p:cNvPr id="5085" name="Forme libre 5084">
              <a:extLst>
                <a:ext uri="{FF2B5EF4-FFF2-40B4-BE49-F238E27FC236}">
                  <a16:creationId xmlns:a16="http://schemas.microsoft.com/office/drawing/2014/main" id="{6168BE3B-9979-CF54-6921-00A9A599B3D3}"/>
                </a:ext>
              </a:extLst>
            </p:cNvPr>
            <p:cNvSpPr/>
            <p:nvPr/>
          </p:nvSpPr>
          <p:spPr>
            <a:xfrm>
              <a:off x="11482376" y="19646915"/>
              <a:ext cx="930588" cy="644624"/>
            </a:xfrm>
            <a:custGeom>
              <a:avLst/>
              <a:gdLst>
                <a:gd name="connsiteX0" fmla="*/ 734141 w 930588"/>
                <a:gd name="connsiteY0" fmla="*/ 611923 h 644624"/>
                <a:gd name="connsiteX1" fmla="*/ 704893 w 930588"/>
                <a:gd name="connsiteY1" fmla="*/ 610722 h 644624"/>
                <a:gd name="connsiteX2" fmla="*/ 495164 w 930588"/>
                <a:gd name="connsiteY2" fmla="*/ 507682 h 644624"/>
                <a:gd name="connsiteX3" fmla="*/ 343062 w 930588"/>
                <a:gd name="connsiteY3" fmla="*/ 533856 h 644624"/>
                <a:gd name="connsiteX4" fmla="*/ -18769 w 930588"/>
                <a:gd name="connsiteY4" fmla="*/ 250576 h 644624"/>
                <a:gd name="connsiteX5" fmla="*/ 343062 w 930588"/>
                <a:gd name="connsiteY5" fmla="*/ -32702 h 644624"/>
                <a:gd name="connsiteX6" fmla="*/ 704893 w 930588"/>
                <a:gd name="connsiteY6" fmla="*/ 250576 h 644624"/>
                <a:gd name="connsiteX7" fmla="*/ 631982 w 930588"/>
                <a:gd name="connsiteY7" fmla="*/ 421139 h 644624"/>
                <a:gd name="connsiteX8" fmla="*/ 905286 w 930588"/>
                <a:gd name="connsiteY8" fmla="*/ 559161 h 644624"/>
                <a:gd name="connsiteX9" fmla="*/ 911689 w 930588"/>
                <a:gd name="connsiteY9" fmla="*/ 563296 h 644624"/>
                <a:gd name="connsiteX10" fmla="*/ 908880 w 930588"/>
                <a:gd name="connsiteY10" fmla="*/ 569249 h 644624"/>
                <a:gd name="connsiteX11" fmla="*/ 734141 w 930588"/>
                <a:gd name="connsiteY11" fmla="*/ 611923 h 644624"/>
                <a:gd name="connsiteX12" fmla="*/ 496692 w 930588"/>
                <a:gd name="connsiteY12" fmla="*/ 495940 h 644624"/>
                <a:gd name="connsiteX13" fmla="*/ 500700 w 930588"/>
                <a:gd name="connsiteY13" fmla="*/ 497716 h 644624"/>
                <a:gd name="connsiteX14" fmla="*/ 870917 w 930588"/>
                <a:gd name="connsiteY14" fmla="*/ 574625 h 644624"/>
                <a:gd name="connsiteX15" fmla="*/ 620663 w 930588"/>
                <a:gd name="connsiteY15" fmla="*/ 421966 h 644624"/>
                <a:gd name="connsiteX16" fmla="*/ 621820 w 930588"/>
                <a:gd name="connsiteY16" fmla="*/ 416095 h 644624"/>
                <a:gd name="connsiteX17" fmla="*/ 694111 w 930588"/>
                <a:gd name="connsiteY17" fmla="*/ 250536 h 644624"/>
                <a:gd name="connsiteX18" fmla="*/ 343062 w 930588"/>
                <a:gd name="connsiteY18" fmla="*/ -21952 h 644624"/>
                <a:gd name="connsiteX19" fmla="*/ -7987 w 930588"/>
                <a:gd name="connsiteY19" fmla="*/ 250536 h 644624"/>
                <a:gd name="connsiteX20" fmla="*/ 343062 w 930588"/>
                <a:gd name="connsiteY20" fmla="*/ 523023 h 644624"/>
                <a:gd name="connsiteX21" fmla="*/ 494792 w 930588"/>
                <a:gd name="connsiteY21" fmla="*/ 496311 h 644624"/>
                <a:gd name="connsiteX22" fmla="*/ 496692 w 930588"/>
                <a:gd name="connsiteY22" fmla="*/ 495940 h 644624"/>
                <a:gd name="connsiteX23" fmla="*/ 496692 w 930588"/>
                <a:gd name="connsiteY23" fmla="*/ 495940 h 644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30588" h="644624">
                  <a:moveTo>
                    <a:pt x="734141" y="611923"/>
                  </a:moveTo>
                  <a:cubicBezTo>
                    <a:pt x="724309" y="611923"/>
                    <a:pt x="714560" y="611509"/>
                    <a:pt x="704893" y="610722"/>
                  </a:cubicBezTo>
                  <a:cubicBezTo>
                    <a:pt x="623967" y="603900"/>
                    <a:pt x="551511" y="568300"/>
                    <a:pt x="495164" y="507682"/>
                  </a:cubicBezTo>
                  <a:cubicBezTo>
                    <a:pt x="447368" y="525048"/>
                    <a:pt x="396228" y="533856"/>
                    <a:pt x="343062" y="533856"/>
                  </a:cubicBezTo>
                  <a:cubicBezTo>
                    <a:pt x="143536" y="533856"/>
                    <a:pt x="-18769" y="406791"/>
                    <a:pt x="-18769" y="250576"/>
                  </a:cubicBezTo>
                  <a:cubicBezTo>
                    <a:pt x="-18769" y="94361"/>
                    <a:pt x="143536" y="-32702"/>
                    <a:pt x="343062" y="-32702"/>
                  </a:cubicBezTo>
                  <a:cubicBezTo>
                    <a:pt x="542587" y="-32702"/>
                    <a:pt x="704893" y="94361"/>
                    <a:pt x="704893" y="250576"/>
                  </a:cubicBezTo>
                  <a:cubicBezTo>
                    <a:pt x="704893" y="312806"/>
                    <a:pt x="679694" y="371727"/>
                    <a:pt x="631982" y="421139"/>
                  </a:cubicBezTo>
                  <a:cubicBezTo>
                    <a:pt x="682420" y="538445"/>
                    <a:pt x="809944" y="579877"/>
                    <a:pt x="905286" y="559161"/>
                  </a:cubicBezTo>
                  <a:cubicBezTo>
                    <a:pt x="908178" y="558541"/>
                    <a:pt x="911069" y="560360"/>
                    <a:pt x="911689" y="563296"/>
                  </a:cubicBezTo>
                  <a:cubicBezTo>
                    <a:pt x="912226" y="565694"/>
                    <a:pt x="911069" y="568133"/>
                    <a:pt x="908880" y="569249"/>
                  </a:cubicBezTo>
                  <a:cubicBezTo>
                    <a:pt x="854682" y="597119"/>
                    <a:pt x="793585" y="611923"/>
                    <a:pt x="734141" y="611923"/>
                  </a:cubicBezTo>
                  <a:close/>
                  <a:moveTo>
                    <a:pt x="496692" y="495940"/>
                  </a:moveTo>
                  <a:cubicBezTo>
                    <a:pt x="498179" y="495940"/>
                    <a:pt x="499625" y="496560"/>
                    <a:pt x="500700" y="497716"/>
                  </a:cubicBezTo>
                  <a:cubicBezTo>
                    <a:pt x="612112" y="620108"/>
                    <a:pt x="762561" y="617627"/>
                    <a:pt x="870917" y="574625"/>
                  </a:cubicBezTo>
                  <a:cubicBezTo>
                    <a:pt x="776524" y="579960"/>
                    <a:pt x="666269" y="532491"/>
                    <a:pt x="620663" y="421966"/>
                  </a:cubicBezTo>
                  <a:cubicBezTo>
                    <a:pt x="619836" y="419941"/>
                    <a:pt x="620291" y="417666"/>
                    <a:pt x="621820" y="416095"/>
                  </a:cubicBezTo>
                  <a:cubicBezTo>
                    <a:pt x="669119" y="368213"/>
                    <a:pt x="694111" y="310945"/>
                    <a:pt x="694111" y="250536"/>
                  </a:cubicBezTo>
                  <a:cubicBezTo>
                    <a:pt x="694111" y="100274"/>
                    <a:pt x="536639" y="-21952"/>
                    <a:pt x="343062" y="-21952"/>
                  </a:cubicBezTo>
                  <a:cubicBezTo>
                    <a:pt x="149485" y="-21952"/>
                    <a:pt x="-7987" y="100274"/>
                    <a:pt x="-7987" y="250536"/>
                  </a:cubicBezTo>
                  <a:cubicBezTo>
                    <a:pt x="-7987" y="400796"/>
                    <a:pt x="149485" y="523023"/>
                    <a:pt x="343062" y="523023"/>
                  </a:cubicBezTo>
                  <a:cubicBezTo>
                    <a:pt x="396186" y="523023"/>
                    <a:pt x="447245" y="514049"/>
                    <a:pt x="494792" y="496311"/>
                  </a:cubicBezTo>
                  <a:cubicBezTo>
                    <a:pt x="495453" y="496062"/>
                    <a:pt x="496073" y="495940"/>
                    <a:pt x="496692" y="495940"/>
                  </a:cubicBezTo>
                  <a:lnTo>
                    <a:pt x="496692" y="495940"/>
                  </a:lnTo>
                  <a:close/>
                </a:path>
              </a:pathLst>
            </a:custGeom>
            <a:solidFill>
              <a:srgbClr val="191919"/>
            </a:solidFill>
            <a:ln w="413" cap="flat">
              <a:noFill/>
              <a:prstDash val="solid"/>
              <a:miter/>
            </a:ln>
          </p:spPr>
          <p:txBody>
            <a:bodyPr rtlCol="0" anchor="ctr"/>
            <a:lstStyle/>
            <a:p>
              <a:endParaRPr lang="fr-FR"/>
            </a:p>
          </p:txBody>
        </p:sp>
      </p:grpSp>
      <p:sp>
        <p:nvSpPr>
          <p:cNvPr id="5086" name="Forme libre 5085">
            <a:extLst>
              <a:ext uri="{FF2B5EF4-FFF2-40B4-BE49-F238E27FC236}">
                <a16:creationId xmlns:a16="http://schemas.microsoft.com/office/drawing/2014/main" id="{9D9274A6-4C0A-8393-817E-819834520CC0}"/>
              </a:ext>
            </a:extLst>
          </p:cNvPr>
          <p:cNvSpPr/>
          <p:nvPr userDrawn="1"/>
        </p:nvSpPr>
        <p:spPr>
          <a:xfrm>
            <a:off x="12193843" y="7822592"/>
            <a:ext cx="434758" cy="384248"/>
          </a:xfrm>
          <a:custGeom>
            <a:avLst/>
            <a:gdLst>
              <a:gd name="connsiteX0" fmla="*/ 210617 w 434758"/>
              <a:gd name="connsiteY0" fmla="*/ 371443 h 384248"/>
              <a:gd name="connsiteX1" fmla="*/ 210617 w 434758"/>
              <a:gd name="connsiteY1" fmla="*/ 71498 h 384248"/>
              <a:gd name="connsiteX2" fmla="*/ 210617 w 434758"/>
              <a:gd name="connsiteY2" fmla="*/ 371443 h 384248"/>
            </a:gdLst>
            <a:ahLst/>
            <a:cxnLst>
              <a:cxn ang="0">
                <a:pos x="connsiteX0" y="connsiteY0"/>
              </a:cxn>
              <a:cxn ang="0">
                <a:pos x="connsiteX1" y="connsiteY1"/>
              </a:cxn>
              <a:cxn ang="0">
                <a:pos x="connsiteX2" y="connsiteY2"/>
              </a:cxn>
            </a:cxnLst>
            <a:rect l="l" t="t" r="r" b="b"/>
            <a:pathLst>
              <a:path w="434758" h="384248">
                <a:moveTo>
                  <a:pt x="210617" y="371443"/>
                </a:moveTo>
                <a:cubicBezTo>
                  <a:pt x="674548" y="42461"/>
                  <a:pt x="259073" y="-125512"/>
                  <a:pt x="210617" y="71498"/>
                </a:cubicBezTo>
                <a:cubicBezTo>
                  <a:pt x="162239" y="-125512"/>
                  <a:pt x="-253315" y="42461"/>
                  <a:pt x="210617" y="371443"/>
                </a:cubicBezTo>
                <a:close/>
              </a:path>
            </a:pathLst>
          </a:custGeom>
          <a:solidFill>
            <a:srgbClr val="191919"/>
          </a:solidFill>
          <a:ln w="790" cap="flat">
            <a:noFill/>
            <a:prstDash val="solid"/>
            <a:miter/>
          </a:ln>
        </p:spPr>
        <p:txBody>
          <a:bodyPr rtlCol="0" anchor="ctr"/>
          <a:lstStyle/>
          <a:p>
            <a:endParaRPr lang="fr-FR"/>
          </a:p>
        </p:txBody>
      </p:sp>
      <p:grpSp>
        <p:nvGrpSpPr>
          <p:cNvPr id="5087" name="Graphique 2">
            <a:extLst>
              <a:ext uri="{FF2B5EF4-FFF2-40B4-BE49-F238E27FC236}">
                <a16:creationId xmlns:a16="http://schemas.microsoft.com/office/drawing/2014/main" id="{C571D7AD-68F0-7D1C-3886-A942880BA2E8}"/>
              </a:ext>
            </a:extLst>
          </p:cNvPr>
          <p:cNvGrpSpPr/>
          <p:nvPr userDrawn="1"/>
        </p:nvGrpSpPr>
        <p:grpSpPr>
          <a:xfrm>
            <a:off x="7276873" y="7786014"/>
            <a:ext cx="639578" cy="264861"/>
            <a:chOff x="7586560" y="19693828"/>
            <a:chExt cx="639578" cy="264861"/>
          </a:xfrm>
        </p:grpSpPr>
        <p:sp>
          <p:nvSpPr>
            <p:cNvPr id="5088" name="Forme libre 5087">
              <a:extLst>
                <a:ext uri="{FF2B5EF4-FFF2-40B4-BE49-F238E27FC236}">
                  <a16:creationId xmlns:a16="http://schemas.microsoft.com/office/drawing/2014/main" id="{436CFA3B-21A0-B833-4901-FF6667C1754E}"/>
                </a:ext>
              </a:extLst>
            </p:cNvPr>
            <p:cNvSpPr/>
            <p:nvPr/>
          </p:nvSpPr>
          <p:spPr>
            <a:xfrm>
              <a:off x="7626649" y="19733805"/>
              <a:ext cx="595703" cy="221169"/>
            </a:xfrm>
            <a:custGeom>
              <a:avLst/>
              <a:gdLst>
                <a:gd name="connsiteX0" fmla="*/ 20385 w 595703"/>
                <a:gd name="connsiteY0" fmla="*/ -22581 h 221169"/>
                <a:gd name="connsiteX1" fmla="*/ 563194 w 595703"/>
                <a:gd name="connsiteY1" fmla="*/ -22581 h 221169"/>
                <a:gd name="connsiteX2" fmla="*/ 589641 w 595703"/>
                <a:gd name="connsiteY2" fmla="*/ 3756 h 221169"/>
                <a:gd name="connsiteX3" fmla="*/ 589641 w 595703"/>
                <a:gd name="connsiteY3" fmla="*/ 172252 h 221169"/>
                <a:gd name="connsiteX4" fmla="*/ 563194 w 595703"/>
                <a:gd name="connsiteY4" fmla="*/ 198589 h 221169"/>
                <a:gd name="connsiteX5" fmla="*/ 20385 w 595703"/>
                <a:gd name="connsiteY5" fmla="*/ 198589 h 221169"/>
                <a:gd name="connsiteX6" fmla="*/ -6062 w 595703"/>
                <a:gd name="connsiteY6" fmla="*/ 172252 h 221169"/>
                <a:gd name="connsiteX7" fmla="*/ -6062 w 595703"/>
                <a:gd name="connsiteY7" fmla="*/ 3756 h 221169"/>
                <a:gd name="connsiteX8" fmla="*/ 20385 w 595703"/>
                <a:gd name="connsiteY8" fmla="*/ -22581 h 22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703" h="221169">
                  <a:moveTo>
                    <a:pt x="20385" y="-22581"/>
                  </a:moveTo>
                  <a:lnTo>
                    <a:pt x="563194" y="-22581"/>
                  </a:lnTo>
                  <a:cubicBezTo>
                    <a:pt x="577782" y="-22581"/>
                    <a:pt x="589641" y="-10771"/>
                    <a:pt x="589641" y="3756"/>
                  </a:cubicBezTo>
                  <a:lnTo>
                    <a:pt x="589641" y="172252"/>
                  </a:lnTo>
                  <a:cubicBezTo>
                    <a:pt x="589641" y="186780"/>
                    <a:pt x="577782" y="198589"/>
                    <a:pt x="563194" y="198589"/>
                  </a:cubicBezTo>
                  <a:lnTo>
                    <a:pt x="20385" y="198589"/>
                  </a:lnTo>
                  <a:cubicBezTo>
                    <a:pt x="5797" y="198589"/>
                    <a:pt x="-6062" y="186780"/>
                    <a:pt x="-6062" y="172252"/>
                  </a:cubicBezTo>
                  <a:lnTo>
                    <a:pt x="-6062" y="3756"/>
                  </a:lnTo>
                  <a:cubicBezTo>
                    <a:pt x="-6062" y="-10827"/>
                    <a:pt x="5797" y="-22581"/>
                    <a:pt x="20385" y="-22581"/>
                  </a:cubicBezTo>
                  <a:close/>
                </a:path>
              </a:pathLst>
            </a:custGeom>
            <a:solidFill>
              <a:srgbClr val="191919"/>
            </a:solidFill>
            <a:ln w="555" cap="flat">
              <a:noFill/>
              <a:prstDash val="solid"/>
              <a:miter/>
            </a:ln>
          </p:spPr>
          <p:txBody>
            <a:bodyPr rtlCol="0" anchor="ctr"/>
            <a:lstStyle/>
            <a:p>
              <a:endParaRPr lang="fr-FR"/>
            </a:p>
          </p:txBody>
        </p:sp>
        <p:sp>
          <p:nvSpPr>
            <p:cNvPr id="5089" name="Forme libre 5088">
              <a:extLst>
                <a:ext uri="{FF2B5EF4-FFF2-40B4-BE49-F238E27FC236}">
                  <a16:creationId xmlns:a16="http://schemas.microsoft.com/office/drawing/2014/main" id="{8AFFD80B-4176-F8FC-FF93-B8E3DC70DC0F}"/>
                </a:ext>
              </a:extLst>
            </p:cNvPr>
            <p:cNvSpPr/>
            <p:nvPr/>
          </p:nvSpPr>
          <p:spPr>
            <a:xfrm>
              <a:off x="7622863" y="19729979"/>
              <a:ext cx="603275" cy="228710"/>
            </a:xfrm>
            <a:custGeom>
              <a:avLst/>
              <a:gdLst>
                <a:gd name="connsiteX0" fmla="*/ 566980 w 603275"/>
                <a:gd name="connsiteY0" fmla="*/ 206130 h 228710"/>
                <a:gd name="connsiteX1" fmla="*/ 24171 w 603275"/>
                <a:gd name="connsiteY1" fmla="*/ 206130 h 228710"/>
                <a:gd name="connsiteX2" fmla="*/ -6062 w 603275"/>
                <a:gd name="connsiteY2" fmla="*/ 176023 h 228710"/>
                <a:gd name="connsiteX3" fmla="*/ -6062 w 603275"/>
                <a:gd name="connsiteY3" fmla="*/ 7525 h 228710"/>
                <a:gd name="connsiteX4" fmla="*/ 24171 w 603275"/>
                <a:gd name="connsiteY4" fmla="*/ -22581 h 228710"/>
                <a:gd name="connsiteX5" fmla="*/ 566980 w 603275"/>
                <a:gd name="connsiteY5" fmla="*/ -22581 h 228710"/>
                <a:gd name="connsiteX6" fmla="*/ 597214 w 603275"/>
                <a:gd name="connsiteY6" fmla="*/ 7525 h 228710"/>
                <a:gd name="connsiteX7" fmla="*/ 597214 w 603275"/>
                <a:gd name="connsiteY7" fmla="*/ 176023 h 228710"/>
                <a:gd name="connsiteX8" fmla="*/ 566980 w 603275"/>
                <a:gd name="connsiteY8" fmla="*/ 206130 h 228710"/>
                <a:gd name="connsiteX9" fmla="*/ 24171 w 603275"/>
                <a:gd name="connsiteY9" fmla="*/ -15040 h 228710"/>
                <a:gd name="connsiteX10" fmla="*/ 1510 w 603275"/>
                <a:gd name="connsiteY10" fmla="*/ 7525 h 228710"/>
                <a:gd name="connsiteX11" fmla="*/ 1510 w 603275"/>
                <a:gd name="connsiteY11" fmla="*/ 176023 h 228710"/>
                <a:gd name="connsiteX12" fmla="*/ 24171 w 603275"/>
                <a:gd name="connsiteY12" fmla="*/ 198590 h 228710"/>
                <a:gd name="connsiteX13" fmla="*/ 566980 w 603275"/>
                <a:gd name="connsiteY13" fmla="*/ 198590 h 228710"/>
                <a:gd name="connsiteX14" fmla="*/ 589641 w 603275"/>
                <a:gd name="connsiteY14" fmla="*/ 176023 h 228710"/>
                <a:gd name="connsiteX15" fmla="*/ 589641 w 603275"/>
                <a:gd name="connsiteY15" fmla="*/ 7525 h 228710"/>
                <a:gd name="connsiteX16" fmla="*/ 566980 w 603275"/>
                <a:gd name="connsiteY16" fmla="*/ -15040 h 228710"/>
                <a:gd name="connsiteX17" fmla="*/ 24171 w 603275"/>
                <a:gd name="connsiteY17" fmla="*/ -15040 h 22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3275" h="228710">
                  <a:moveTo>
                    <a:pt x="566980" y="206130"/>
                  </a:moveTo>
                  <a:lnTo>
                    <a:pt x="24171" y="206130"/>
                  </a:lnTo>
                  <a:cubicBezTo>
                    <a:pt x="7523" y="206130"/>
                    <a:pt x="-6062" y="192657"/>
                    <a:pt x="-6062" y="176023"/>
                  </a:cubicBezTo>
                  <a:lnTo>
                    <a:pt x="-6062" y="7525"/>
                  </a:lnTo>
                  <a:cubicBezTo>
                    <a:pt x="-6062" y="-9052"/>
                    <a:pt x="7467" y="-22581"/>
                    <a:pt x="24171" y="-22581"/>
                  </a:cubicBezTo>
                  <a:lnTo>
                    <a:pt x="566980" y="-22581"/>
                  </a:lnTo>
                  <a:cubicBezTo>
                    <a:pt x="583628" y="-22581"/>
                    <a:pt x="597214" y="-9108"/>
                    <a:pt x="597214" y="7525"/>
                  </a:cubicBezTo>
                  <a:lnTo>
                    <a:pt x="597214" y="176023"/>
                  </a:lnTo>
                  <a:cubicBezTo>
                    <a:pt x="597214" y="192657"/>
                    <a:pt x="583628" y="206130"/>
                    <a:pt x="566980" y="206130"/>
                  </a:cubicBezTo>
                  <a:close/>
                  <a:moveTo>
                    <a:pt x="24171" y="-15040"/>
                  </a:moveTo>
                  <a:cubicBezTo>
                    <a:pt x="11699" y="-15040"/>
                    <a:pt x="1510" y="-4893"/>
                    <a:pt x="1510" y="7525"/>
                  </a:cubicBezTo>
                  <a:lnTo>
                    <a:pt x="1510" y="176023"/>
                  </a:lnTo>
                  <a:cubicBezTo>
                    <a:pt x="1510" y="188443"/>
                    <a:pt x="11699" y="198590"/>
                    <a:pt x="24171" y="198590"/>
                  </a:cubicBezTo>
                  <a:lnTo>
                    <a:pt x="566980" y="198590"/>
                  </a:lnTo>
                  <a:cubicBezTo>
                    <a:pt x="579452" y="198590"/>
                    <a:pt x="589641" y="188443"/>
                    <a:pt x="589641" y="176023"/>
                  </a:cubicBezTo>
                  <a:lnTo>
                    <a:pt x="589641" y="7525"/>
                  </a:lnTo>
                  <a:cubicBezTo>
                    <a:pt x="589641" y="-4893"/>
                    <a:pt x="579452" y="-15040"/>
                    <a:pt x="566980" y="-15040"/>
                  </a:cubicBezTo>
                  <a:lnTo>
                    <a:pt x="24171" y="-15040"/>
                  </a:lnTo>
                  <a:close/>
                </a:path>
              </a:pathLst>
            </a:custGeom>
            <a:solidFill>
              <a:srgbClr val="191919"/>
            </a:solidFill>
            <a:ln w="555" cap="flat">
              <a:noFill/>
              <a:prstDash val="solid"/>
              <a:miter/>
            </a:ln>
          </p:spPr>
          <p:txBody>
            <a:bodyPr rtlCol="0" anchor="ctr"/>
            <a:lstStyle/>
            <a:p>
              <a:endParaRPr lang="fr-FR"/>
            </a:p>
          </p:txBody>
        </p:sp>
        <p:sp>
          <p:nvSpPr>
            <p:cNvPr id="5090" name="Forme libre 5089">
              <a:extLst>
                <a:ext uri="{FF2B5EF4-FFF2-40B4-BE49-F238E27FC236}">
                  <a16:creationId xmlns:a16="http://schemas.microsoft.com/office/drawing/2014/main" id="{A3F26916-1201-0B8F-3A58-8112FEDD5949}"/>
                </a:ext>
              </a:extLst>
            </p:cNvPr>
            <p:cNvSpPr/>
            <p:nvPr/>
          </p:nvSpPr>
          <p:spPr>
            <a:xfrm>
              <a:off x="7590346" y="19697599"/>
              <a:ext cx="595703" cy="221170"/>
            </a:xfrm>
            <a:custGeom>
              <a:avLst/>
              <a:gdLst>
                <a:gd name="connsiteX0" fmla="*/ 20431 w 595703"/>
                <a:gd name="connsiteY0" fmla="*/ -22534 h 221170"/>
                <a:gd name="connsiteX1" fmla="*/ 563240 w 595703"/>
                <a:gd name="connsiteY1" fmla="*/ -22534 h 221170"/>
                <a:gd name="connsiteX2" fmla="*/ 589688 w 595703"/>
                <a:gd name="connsiteY2" fmla="*/ 3802 h 221170"/>
                <a:gd name="connsiteX3" fmla="*/ 589688 w 595703"/>
                <a:gd name="connsiteY3" fmla="*/ 172300 h 221170"/>
                <a:gd name="connsiteX4" fmla="*/ 563240 w 595703"/>
                <a:gd name="connsiteY4" fmla="*/ 198636 h 221170"/>
                <a:gd name="connsiteX5" fmla="*/ 20431 w 595703"/>
                <a:gd name="connsiteY5" fmla="*/ 198636 h 221170"/>
                <a:gd name="connsiteX6" fmla="*/ -6016 w 595703"/>
                <a:gd name="connsiteY6" fmla="*/ 172300 h 221170"/>
                <a:gd name="connsiteX7" fmla="*/ -6016 w 595703"/>
                <a:gd name="connsiteY7" fmla="*/ 3802 h 221170"/>
                <a:gd name="connsiteX8" fmla="*/ 20431 w 595703"/>
                <a:gd name="connsiteY8" fmla="*/ -22534 h 22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703" h="221170">
                  <a:moveTo>
                    <a:pt x="20431" y="-22534"/>
                  </a:moveTo>
                  <a:lnTo>
                    <a:pt x="563240" y="-22534"/>
                  </a:lnTo>
                  <a:cubicBezTo>
                    <a:pt x="577828" y="-22534"/>
                    <a:pt x="589688" y="-10724"/>
                    <a:pt x="589688" y="3802"/>
                  </a:cubicBezTo>
                  <a:lnTo>
                    <a:pt x="589688" y="172300"/>
                  </a:lnTo>
                  <a:cubicBezTo>
                    <a:pt x="589688" y="186826"/>
                    <a:pt x="577828" y="198636"/>
                    <a:pt x="563240" y="198636"/>
                  </a:cubicBezTo>
                  <a:lnTo>
                    <a:pt x="20431" y="198636"/>
                  </a:lnTo>
                  <a:cubicBezTo>
                    <a:pt x="5843" y="198636"/>
                    <a:pt x="-6016" y="186826"/>
                    <a:pt x="-6016" y="172300"/>
                  </a:cubicBezTo>
                  <a:lnTo>
                    <a:pt x="-6016" y="3802"/>
                  </a:lnTo>
                  <a:cubicBezTo>
                    <a:pt x="-6016" y="-10724"/>
                    <a:pt x="5788" y="-22534"/>
                    <a:pt x="20431" y="-22534"/>
                  </a:cubicBezTo>
                  <a:close/>
                </a:path>
              </a:pathLst>
            </a:custGeom>
            <a:solidFill>
              <a:srgbClr val="FFFFFF"/>
            </a:solidFill>
            <a:ln w="555" cap="flat">
              <a:noFill/>
              <a:prstDash val="solid"/>
              <a:miter/>
            </a:ln>
          </p:spPr>
          <p:txBody>
            <a:bodyPr rtlCol="0" anchor="ctr"/>
            <a:lstStyle/>
            <a:p>
              <a:endParaRPr lang="fr-FR"/>
            </a:p>
          </p:txBody>
        </p:sp>
        <p:sp>
          <p:nvSpPr>
            <p:cNvPr id="5091" name="Forme libre 5090">
              <a:extLst>
                <a:ext uri="{FF2B5EF4-FFF2-40B4-BE49-F238E27FC236}">
                  <a16:creationId xmlns:a16="http://schemas.microsoft.com/office/drawing/2014/main" id="{7E9E11EB-6331-92A7-0AD5-F94D990614F6}"/>
                </a:ext>
              </a:extLst>
            </p:cNvPr>
            <p:cNvSpPr/>
            <p:nvPr/>
          </p:nvSpPr>
          <p:spPr>
            <a:xfrm>
              <a:off x="7586560" y="19693828"/>
              <a:ext cx="603275" cy="228710"/>
            </a:xfrm>
            <a:custGeom>
              <a:avLst/>
              <a:gdLst>
                <a:gd name="connsiteX0" fmla="*/ 567026 w 603275"/>
                <a:gd name="connsiteY0" fmla="*/ 206176 h 228710"/>
                <a:gd name="connsiteX1" fmla="*/ 24217 w 603275"/>
                <a:gd name="connsiteY1" fmla="*/ 206176 h 228710"/>
                <a:gd name="connsiteX2" fmla="*/ -6016 w 603275"/>
                <a:gd name="connsiteY2" fmla="*/ 176070 h 228710"/>
                <a:gd name="connsiteX3" fmla="*/ -6016 w 603275"/>
                <a:gd name="connsiteY3" fmla="*/ 7573 h 228710"/>
                <a:gd name="connsiteX4" fmla="*/ 24217 w 603275"/>
                <a:gd name="connsiteY4" fmla="*/ -22534 h 228710"/>
                <a:gd name="connsiteX5" fmla="*/ 567026 w 603275"/>
                <a:gd name="connsiteY5" fmla="*/ -22534 h 228710"/>
                <a:gd name="connsiteX6" fmla="*/ 597260 w 603275"/>
                <a:gd name="connsiteY6" fmla="*/ 7573 h 228710"/>
                <a:gd name="connsiteX7" fmla="*/ 597260 w 603275"/>
                <a:gd name="connsiteY7" fmla="*/ 176070 h 228710"/>
                <a:gd name="connsiteX8" fmla="*/ 567026 w 603275"/>
                <a:gd name="connsiteY8" fmla="*/ 206176 h 228710"/>
                <a:gd name="connsiteX9" fmla="*/ 24217 w 603275"/>
                <a:gd name="connsiteY9" fmla="*/ -14993 h 228710"/>
                <a:gd name="connsiteX10" fmla="*/ 1556 w 603275"/>
                <a:gd name="connsiteY10" fmla="*/ 7573 h 228710"/>
                <a:gd name="connsiteX11" fmla="*/ 1556 w 603275"/>
                <a:gd name="connsiteY11" fmla="*/ 176070 h 228710"/>
                <a:gd name="connsiteX12" fmla="*/ 24217 w 603275"/>
                <a:gd name="connsiteY12" fmla="*/ 198636 h 228710"/>
                <a:gd name="connsiteX13" fmla="*/ 567026 w 603275"/>
                <a:gd name="connsiteY13" fmla="*/ 198636 h 228710"/>
                <a:gd name="connsiteX14" fmla="*/ 589688 w 603275"/>
                <a:gd name="connsiteY14" fmla="*/ 176070 h 228710"/>
                <a:gd name="connsiteX15" fmla="*/ 589688 w 603275"/>
                <a:gd name="connsiteY15" fmla="*/ 7573 h 228710"/>
                <a:gd name="connsiteX16" fmla="*/ 567026 w 603275"/>
                <a:gd name="connsiteY16" fmla="*/ -14993 h 228710"/>
                <a:gd name="connsiteX17" fmla="*/ 24217 w 603275"/>
                <a:gd name="connsiteY17" fmla="*/ -14993 h 22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3275" h="228710">
                  <a:moveTo>
                    <a:pt x="567026" y="206176"/>
                  </a:moveTo>
                  <a:lnTo>
                    <a:pt x="24217" y="206176"/>
                  </a:lnTo>
                  <a:cubicBezTo>
                    <a:pt x="7570" y="206176"/>
                    <a:pt x="-6016" y="192704"/>
                    <a:pt x="-6016" y="176070"/>
                  </a:cubicBezTo>
                  <a:lnTo>
                    <a:pt x="-6016" y="7573"/>
                  </a:lnTo>
                  <a:cubicBezTo>
                    <a:pt x="-6016" y="-9005"/>
                    <a:pt x="7514" y="-22534"/>
                    <a:pt x="24217" y="-22534"/>
                  </a:cubicBezTo>
                  <a:lnTo>
                    <a:pt x="567026" y="-22534"/>
                  </a:lnTo>
                  <a:cubicBezTo>
                    <a:pt x="583674" y="-22534"/>
                    <a:pt x="597260" y="-9061"/>
                    <a:pt x="597260" y="7573"/>
                  </a:cubicBezTo>
                  <a:lnTo>
                    <a:pt x="597260" y="176070"/>
                  </a:lnTo>
                  <a:cubicBezTo>
                    <a:pt x="597204" y="192649"/>
                    <a:pt x="583674" y="206176"/>
                    <a:pt x="567026" y="206176"/>
                  </a:cubicBezTo>
                  <a:close/>
                  <a:moveTo>
                    <a:pt x="24217" y="-14993"/>
                  </a:moveTo>
                  <a:cubicBezTo>
                    <a:pt x="11745" y="-14993"/>
                    <a:pt x="1556" y="-4847"/>
                    <a:pt x="1556" y="7573"/>
                  </a:cubicBezTo>
                  <a:lnTo>
                    <a:pt x="1556" y="176070"/>
                  </a:lnTo>
                  <a:cubicBezTo>
                    <a:pt x="1556" y="188490"/>
                    <a:pt x="11745" y="198636"/>
                    <a:pt x="24217" y="198636"/>
                  </a:cubicBezTo>
                  <a:lnTo>
                    <a:pt x="567026" y="198636"/>
                  </a:lnTo>
                  <a:cubicBezTo>
                    <a:pt x="579498" y="198636"/>
                    <a:pt x="589688" y="188490"/>
                    <a:pt x="589688" y="176070"/>
                  </a:cubicBezTo>
                  <a:lnTo>
                    <a:pt x="589688" y="7573"/>
                  </a:lnTo>
                  <a:cubicBezTo>
                    <a:pt x="589688" y="-4847"/>
                    <a:pt x="579498" y="-14993"/>
                    <a:pt x="567026" y="-14993"/>
                  </a:cubicBezTo>
                  <a:lnTo>
                    <a:pt x="24217" y="-14993"/>
                  </a:lnTo>
                  <a:close/>
                </a:path>
              </a:pathLst>
            </a:custGeom>
            <a:solidFill>
              <a:srgbClr val="191919"/>
            </a:solidFill>
            <a:ln w="555" cap="flat">
              <a:noFill/>
              <a:prstDash val="solid"/>
              <a:miter/>
            </a:ln>
          </p:spPr>
          <p:txBody>
            <a:bodyPr rtlCol="0" anchor="ctr"/>
            <a:lstStyle/>
            <a:p>
              <a:endParaRPr lang="fr-FR"/>
            </a:p>
          </p:txBody>
        </p:sp>
        <p:sp>
          <p:nvSpPr>
            <p:cNvPr id="5092" name="Forme libre 5091">
              <a:extLst>
                <a:ext uri="{FF2B5EF4-FFF2-40B4-BE49-F238E27FC236}">
                  <a16:creationId xmlns:a16="http://schemas.microsoft.com/office/drawing/2014/main" id="{3030315C-1DBB-F6E2-17B0-4BDB3D797ADA}"/>
                </a:ext>
              </a:extLst>
            </p:cNvPr>
            <p:cNvSpPr/>
            <p:nvPr/>
          </p:nvSpPr>
          <p:spPr>
            <a:xfrm>
              <a:off x="8059159" y="19751158"/>
              <a:ext cx="21269" cy="21069"/>
            </a:xfrm>
            <a:custGeom>
              <a:avLst/>
              <a:gdLst>
                <a:gd name="connsiteX0" fmla="*/ 15022 w 21269"/>
                <a:gd name="connsiteY0" fmla="*/ -11941 h 21069"/>
                <a:gd name="connsiteX1" fmla="*/ 4388 w 21269"/>
                <a:gd name="connsiteY1" fmla="*/ -1406 h 21069"/>
                <a:gd name="connsiteX2" fmla="*/ -6247 w 21269"/>
                <a:gd name="connsiteY2" fmla="*/ -11941 h 21069"/>
                <a:gd name="connsiteX3" fmla="*/ 4388 w 21269"/>
                <a:gd name="connsiteY3" fmla="*/ -22475 h 21069"/>
                <a:gd name="connsiteX4" fmla="*/ 15022 w 21269"/>
                <a:gd name="connsiteY4" fmla="*/ -11941 h 21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69" h="21069">
                  <a:moveTo>
                    <a:pt x="15022" y="-11941"/>
                  </a:moveTo>
                  <a:cubicBezTo>
                    <a:pt x="15022" y="-6122"/>
                    <a:pt x="10261" y="-1406"/>
                    <a:pt x="4388" y="-1406"/>
                  </a:cubicBezTo>
                  <a:cubicBezTo>
                    <a:pt x="-1486" y="-1406"/>
                    <a:pt x="-6247" y="-6122"/>
                    <a:pt x="-6247" y="-11941"/>
                  </a:cubicBezTo>
                  <a:cubicBezTo>
                    <a:pt x="-6247" y="-17759"/>
                    <a:pt x="-1485" y="-22475"/>
                    <a:pt x="4388" y="-22475"/>
                  </a:cubicBezTo>
                  <a:cubicBezTo>
                    <a:pt x="10261" y="-22475"/>
                    <a:pt x="15022" y="-17759"/>
                    <a:pt x="15022" y="-11941"/>
                  </a:cubicBezTo>
                  <a:close/>
                </a:path>
              </a:pathLst>
            </a:custGeom>
            <a:solidFill>
              <a:srgbClr val="FFD26C"/>
            </a:solidFill>
            <a:ln w="555" cap="flat">
              <a:noFill/>
              <a:prstDash val="solid"/>
              <a:miter/>
            </a:ln>
          </p:spPr>
          <p:txBody>
            <a:bodyPr rtlCol="0" anchor="ctr"/>
            <a:lstStyle/>
            <a:p>
              <a:endParaRPr lang="fr-FR"/>
            </a:p>
          </p:txBody>
        </p:sp>
        <p:sp>
          <p:nvSpPr>
            <p:cNvPr id="5093" name="Forme libre 5092">
              <a:extLst>
                <a:ext uri="{FF2B5EF4-FFF2-40B4-BE49-F238E27FC236}">
                  <a16:creationId xmlns:a16="http://schemas.microsoft.com/office/drawing/2014/main" id="{542F35DD-FEC7-9258-3FD5-26A384BA6078}"/>
                </a:ext>
              </a:extLst>
            </p:cNvPr>
            <p:cNvSpPr/>
            <p:nvPr/>
          </p:nvSpPr>
          <p:spPr>
            <a:xfrm>
              <a:off x="8029705" y="19721772"/>
              <a:ext cx="80176" cy="79840"/>
            </a:xfrm>
            <a:custGeom>
              <a:avLst/>
              <a:gdLst>
                <a:gd name="connsiteX0" fmla="*/ 33841 w 80176"/>
                <a:gd name="connsiteY0" fmla="*/ 57366 h 79840"/>
                <a:gd name="connsiteX1" fmla="*/ -6247 w 80176"/>
                <a:gd name="connsiteY1" fmla="*/ 17446 h 79840"/>
                <a:gd name="connsiteX2" fmla="*/ 33841 w 80176"/>
                <a:gd name="connsiteY2" fmla="*/ -22475 h 79840"/>
                <a:gd name="connsiteX3" fmla="*/ 73930 w 80176"/>
                <a:gd name="connsiteY3" fmla="*/ 17446 h 79840"/>
                <a:gd name="connsiteX4" fmla="*/ 33841 w 80176"/>
                <a:gd name="connsiteY4" fmla="*/ 57366 h 79840"/>
                <a:gd name="connsiteX5" fmla="*/ 33841 w 80176"/>
                <a:gd name="connsiteY5" fmla="*/ -14990 h 79840"/>
                <a:gd name="connsiteX6" fmla="*/ 1270 w 80176"/>
                <a:gd name="connsiteY6" fmla="*/ 17446 h 79840"/>
                <a:gd name="connsiteX7" fmla="*/ 33841 w 80176"/>
                <a:gd name="connsiteY7" fmla="*/ 49881 h 79840"/>
                <a:gd name="connsiteX8" fmla="*/ 66413 w 80176"/>
                <a:gd name="connsiteY8" fmla="*/ 17446 h 79840"/>
                <a:gd name="connsiteX9" fmla="*/ 33841 w 80176"/>
                <a:gd name="connsiteY9" fmla="*/ -14990 h 7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76" h="79840">
                  <a:moveTo>
                    <a:pt x="33841" y="57366"/>
                  </a:moveTo>
                  <a:cubicBezTo>
                    <a:pt x="11737" y="57366"/>
                    <a:pt x="-6247" y="39458"/>
                    <a:pt x="-6247" y="17446"/>
                  </a:cubicBezTo>
                  <a:cubicBezTo>
                    <a:pt x="-6247" y="-4566"/>
                    <a:pt x="11737" y="-22475"/>
                    <a:pt x="33841" y="-22475"/>
                  </a:cubicBezTo>
                  <a:cubicBezTo>
                    <a:pt x="55945" y="-22475"/>
                    <a:pt x="73930" y="-4566"/>
                    <a:pt x="73930" y="17446"/>
                  </a:cubicBezTo>
                  <a:cubicBezTo>
                    <a:pt x="73930" y="39458"/>
                    <a:pt x="55945" y="57366"/>
                    <a:pt x="33841" y="57366"/>
                  </a:cubicBezTo>
                  <a:close/>
                  <a:moveTo>
                    <a:pt x="33841" y="-14990"/>
                  </a:moveTo>
                  <a:cubicBezTo>
                    <a:pt x="15913" y="-14990"/>
                    <a:pt x="1270" y="-463"/>
                    <a:pt x="1270" y="17446"/>
                  </a:cubicBezTo>
                  <a:cubicBezTo>
                    <a:pt x="1270" y="35300"/>
                    <a:pt x="15857" y="49881"/>
                    <a:pt x="33841" y="49881"/>
                  </a:cubicBezTo>
                  <a:cubicBezTo>
                    <a:pt x="51826" y="49881"/>
                    <a:pt x="66413" y="35355"/>
                    <a:pt x="66413" y="17446"/>
                  </a:cubicBezTo>
                  <a:cubicBezTo>
                    <a:pt x="66413" y="-407"/>
                    <a:pt x="51770" y="-14990"/>
                    <a:pt x="33841" y="-14990"/>
                  </a:cubicBezTo>
                  <a:close/>
                </a:path>
              </a:pathLst>
            </a:custGeom>
            <a:solidFill>
              <a:srgbClr val="191919"/>
            </a:solidFill>
            <a:ln w="555" cap="flat">
              <a:noFill/>
              <a:prstDash val="solid"/>
              <a:miter/>
            </a:ln>
          </p:spPr>
          <p:txBody>
            <a:bodyPr rtlCol="0" anchor="ctr"/>
            <a:lstStyle/>
            <a:p>
              <a:endParaRPr lang="fr-FR"/>
            </a:p>
          </p:txBody>
        </p:sp>
        <p:sp>
          <p:nvSpPr>
            <p:cNvPr id="5094" name="Forme libre 5093">
              <a:extLst>
                <a:ext uri="{FF2B5EF4-FFF2-40B4-BE49-F238E27FC236}">
                  <a16:creationId xmlns:a16="http://schemas.microsoft.com/office/drawing/2014/main" id="{1F0BD28A-2876-6CFF-D78B-D94AB2ADB0B1}"/>
                </a:ext>
              </a:extLst>
            </p:cNvPr>
            <p:cNvSpPr/>
            <p:nvPr/>
          </p:nvSpPr>
          <p:spPr>
            <a:xfrm>
              <a:off x="8004148" y="19797844"/>
              <a:ext cx="131289" cy="90929"/>
            </a:xfrm>
            <a:custGeom>
              <a:avLst/>
              <a:gdLst>
                <a:gd name="connsiteX0" fmla="*/ 56057 w 131289"/>
                <a:gd name="connsiteY0" fmla="*/ -22579 h 90929"/>
                <a:gd name="connsiteX1" fmla="*/ 62739 w 131289"/>
                <a:gd name="connsiteY1" fmla="*/ -22579 h 90929"/>
                <a:gd name="connsiteX2" fmla="*/ 125043 w 131289"/>
                <a:gd name="connsiteY2" fmla="*/ 39463 h 90929"/>
                <a:gd name="connsiteX3" fmla="*/ 125043 w 131289"/>
                <a:gd name="connsiteY3" fmla="*/ 44065 h 90929"/>
                <a:gd name="connsiteX4" fmla="*/ 100656 w 131289"/>
                <a:gd name="connsiteY4" fmla="*/ 68351 h 90929"/>
                <a:gd name="connsiteX5" fmla="*/ 18140 w 131289"/>
                <a:gd name="connsiteY5" fmla="*/ 68351 h 90929"/>
                <a:gd name="connsiteX6" fmla="*/ -6247 w 131289"/>
                <a:gd name="connsiteY6" fmla="*/ 44065 h 90929"/>
                <a:gd name="connsiteX7" fmla="*/ -6247 w 131289"/>
                <a:gd name="connsiteY7" fmla="*/ 39463 h 90929"/>
                <a:gd name="connsiteX8" fmla="*/ 56057 w 131289"/>
                <a:gd name="connsiteY8" fmla="*/ -22579 h 9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89" h="90929">
                  <a:moveTo>
                    <a:pt x="56057" y="-22579"/>
                  </a:moveTo>
                  <a:lnTo>
                    <a:pt x="62739" y="-22579"/>
                  </a:lnTo>
                  <a:cubicBezTo>
                    <a:pt x="97148" y="-22579"/>
                    <a:pt x="125043" y="5199"/>
                    <a:pt x="125043" y="39463"/>
                  </a:cubicBezTo>
                  <a:lnTo>
                    <a:pt x="125043" y="44065"/>
                  </a:lnTo>
                  <a:cubicBezTo>
                    <a:pt x="125043" y="57483"/>
                    <a:pt x="114130" y="68351"/>
                    <a:pt x="100656" y="68351"/>
                  </a:cubicBezTo>
                  <a:lnTo>
                    <a:pt x="18140" y="68351"/>
                  </a:lnTo>
                  <a:cubicBezTo>
                    <a:pt x="4666" y="68351"/>
                    <a:pt x="-6247" y="57483"/>
                    <a:pt x="-6247" y="44065"/>
                  </a:cubicBezTo>
                  <a:lnTo>
                    <a:pt x="-6247" y="39463"/>
                  </a:lnTo>
                  <a:cubicBezTo>
                    <a:pt x="-6247" y="5254"/>
                    <a:pt x="21704" y="-22579"/>
                    <a:pt x="56057" y="-22579"/>
                  </a:cubicBezTo>
                  <a:close/>
                </a:path>
              </a:pathLst>
            </a:custGeom>
            <a:solidFill>
              <a:srgbClr val="FFD26C"/>
            </a:solidFill>
            <a:ln w="555" cap="flat">
              <a:noFill/>
              <a:prstDash val="solid"/>
              <a:miter/>
            </a:ln>
          </p:spPr>
          <p:txBody>
            <a:bodyPr rtlCol="0" anchor="ctr"/>
            <a:lstStyle/>
            <a:p>
              <a:endParaRPr lang="fr-FR"/>
            </a:p>
          </p:txBody>
        </p:sp>
        <p:sp>
          <p:nvSpPr>
            <p:cNvPr id="5095" name="Forme libre 5094">
              <a:extLst>
                <a:ext uri="{FF2B5EF4-FFF2-40B4-BE49-F238E27FC236}">
                  <a16:creationId xmlns:a16="http://schemas.microsoft.com/office/drawing/2014/main" id="{8501D214-8D9E-8950-50C1-29B01EA48642}"/>
                </a:ext>
              </a:extLst>
            </p:cNvPr>
            <p:cNvSpPr/>
            <p:nvPr/>
          </p:nvSpPr>
          <p:spPr>
            <a:xfrm>
              <a:off x="7660279" y="19785811"/>
              <a:ext cx="478945" cy="106731"/>
            </a:xfrm>
            <a:custGeom>
              <a:avLst/>
              <a:gdLst>
                <a:gd name="connsiteX0" fmla="*/ 444742 w 478945"/>
                <a:gd name="connsiteY0" fmla="*/ 84158 h 106731"/>
                <a:gd name="connsiteX1" fmla="*/ 362226 w 478945"/>
                <a:gd name="connsiteY1" fmla="*/ 84158 h 106731"/>
                <a:gd name="connsiteX2" fmla="*/ 334053 w 478945"/>
                <a:gd name="connsiteY2" fmla="*/ 56103 h 106731"/>
                <a:gd name="connsiteX3" fmla="*/ 334053 w 478945"/>
                <a:gd name="connsiteY3" fmla="*/ 51500 h 106731"/>
                <a:gd name="connsiteX4" fmla="*/ 400143 w 478945"/>
                <a:gd name="connsiteY4" fmla="*/ -14312 h 106731"/>
                <a:gd name="connsiteX5" fmla="*/ 406825 w 478945"/>
                <a:gd name="connsiteY5" fmla="*/ -14312 h 106731"/>
                <a:gd name="connsiteX6" fmla="*/ 472915 w 478945"/>
                <a:gd name="connsiteY6" fmla="*/ 51500 h 106731"/>
                <a:gd name="connsiteX7" fmla="*/ 472915 w 478945"/>
                <a:gd name="connsiteY7" fmla="*/ 56103 h 106731"/>
                <a:gd name="connsiteX8" fmla="*/ 444742 w 478945"/>
                <a:gd name="connsiteY8" fmla="*/ 84158 h 106731"/>
                <a:gd name="connsiteX9" fmla="*/ 400143 w 478945"/>
                <a:gd name="connsiteY9" fmla="*/ -6772 h 106731"/>
                <a:gd name="connsiteX10" fmla="*/ 341625 w 478945"/>
                <a:gd name="connsiteY10" fmla="*/ 51500 h 106731"/>
                <a:gd name="connsiteX11" fmla="*/ 341625 w 478945"/>
                <a:gd name="connsiteY11" fmla="*/ 56103 h 106731"/>
                <a:gd name="connsiteX12" fmla="*/ 362226 w 478945"/>
                <a:gd name="connsiteY12" fmla="*/ 76617 h 106731"/>
                <a:gd name="connsiteX13" fmla="*/ 444742 w 478945"/>
                <a:gd name="connsiteY13" fmla="*/ 76617 h 106731"/>
                <a:gd name="connsiteX14" fmla="*/ 465343 w 478945"/>
                <a:gd name="connsiteY14" fmla="*/ 56103 h 106731"/>
                <a:gd name="connsiteX15" fmla="*/ 465343 w 478945"/>
                <a:gd name="connsiteY15" fmla="*/ 51500 h 106731"/>
                <a:gd name="connsiteX16" fmla="*/ 406825 w 478945"/>
                <a:gd name="connsiteY16" fmla="*/ -6772 h 106731"/>
                <a:gd name="connsiteX17" fmla="*/ 400143 w 478945"/>
                <a:gd name="connsiteY17" fmla="*/ -6772 h 106731"/>
                <a:gd name="connsiteX18" fmla="*/ 281047 w 478945"/>
                <a:gd name="connsiteY18" fmla="*/ -15034 h 106731"/>
                <a:gd name="connsiteX19" fmla="*/ -2245 w 478945"/>
                <a:gd name="connsiteY19" fmla="*/ -15034 h 106731"/>
                <a:gd name="connsiteX20" fmla="*/ -6031 w 478945"/>
                <a:gd name="connsiteY20" fmla="*/ -18803 h 106731"/>
                <a:gd name="connsiteX21" fmla="*/ -2245 w 478945"/>
                <a:gd name="connsiteY21" fmla="*/ -22574 h 106731"/>
                <a:gd name="connsiteX22" fmla="*/ 281047 w 478945"/>
                <a:gd name="connsiteY22" fmla="*/ -22574 h 106731"/>
                <a:gd name="connsiteX23" fmla="*/ 284833 w 478945"/>
                <a:gd name="connsiteY23" fmla="*/ -18803 h 106731"/>
                <a:gd name="connsiteX24" fmla="*/ 281047 w 478945"/>
                <a:gd name="connsiteY24" fmla="*/ -15034 h 106731"/>
                <a:gd name="connsiteX25" fmla="*/ 281047 w 478945"/>
                <a:gd name="connsiteY25" fmla="*/ 38693 h 106731"/>
                <a:gd name="connsiteX26" fmla="*/ 90070 w 478945"/>
                <a:gd name="connsiteY26" fmla="*/ 38693 h 106731"/>
                <a:gd name="connsiteX27" fmla="*/ 86284 w 478945"/>
                <a:gd name="connsiteY27" fmla="*/ 34923 h 106731"/>
                <a:gd name="connsiteX28" fmla="*/ 90070 w 478945"/>
                <a:gd name="connsiteY28" fmla="*/ 31153 h 106731"/>
                <a:gd name="connsiteX29" fmla="*/ 281047 w 478945"/>
                <a:gd name="connsiteY29" fmla="*/ 31153 h 106731"/>
                <a:gd name="connsiteX30" fmla="*/ 284833 w 478945"/>
                <a:gd name="connsiteY30" fmla="*/ 34923 h 106731"/>
                <a:gd name="connsiteX31" fmla="*/ 281047 w 478945"/>
                <a:gd name="connsiteY31" fmla="*/ 38693 h 106731"/>
                <a:gd name="connsiteX32" fmla="*/ 281047 w 478945"/>
                <a:gd name="connsiteY32" fmla="*/ 38693 h 10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8945" h="106731">
                  <a:moveTo>
                    <a:pt x="444742" y="84158"/>
                  </a:moveTo>
                  <a:lnTo>
                    <a:pt x="362226" y="84158"/>
                  </a:lnTo>
                  <a:cubicBezTo>
                    <a:pt x="346692" y="84158"/>
                    <a:pt x="334053" y="71572"/>
                    <a:pt x="334053" y="56103"/>
                  </a:cubicBezTo>
                  <a:lnTo>
                    <a:pt x="334053" y="51500"/>
                  </a:lnTo>
                  <a:cubicBezTo>
                    <a:pt x="334053" y="15240"/>
                    <a:pt x="363674" y="-14312"/>
                    <a:pt x="400143" y="-14312"/>
                  </a:cubicBezTo>
                  <a:lnTo>
                    <a:pt x="406825" y="-14312"/>
                  </a:lnTo>
                  <a:cubicBezTo>
                    <a:pt x="443294" y="-14312"/>
                    <a:pt x="472915" y="15184"/>
                    <a:pt x="472915" y="51500"/>
                  </a:cubicBezTo>
                  <a:lnTo>
                    <a:pt x="472915" y="56103"/>
                  </a:lnTo>
                  <a:cubicBezTo>
                    <a:pt x="472915" y="71572"/>
                    <a:pt x="460276" y="84158"/>
                    <a:pt x="444742" y="84158"/>
                  </a:cubicBezTo>
                  <a:close/>
                  <a:moveTo>
                    <a:pt x="400143" y="-6772"/>
                  </a:moveTo>
                  <a:cubicBezTo>
                    <a:pt x="367850" y="-6772"/>
                    <a:pt x="341625" y="19399"/>
                    <a:pt x="341625" y="51500"/>
                  </a:cubicBezTo>
                  <a:lnTo>
                    <a:pt x="341625" y="56103"/>
                  </a:lnTo>
                  <a:cubicBezTo>
                    <a:pt x="341625" y="67414"/>
                    <a:pt x="350868" y="76617"/>
                    <a:pt x="362226" y="76617"/>
                  </a:cubicBezTo>
                  <a:lnTo>
                    <a:pt x="444742" y="76617"/>
                  </a:lnTo>
                  <a:cubicBezTo>
                    <a:pt x="456100" y="76617"/>
                    <a:pt x="465343" y="67414"/>
                    <a:pt x="465343" y="56103"/>
                  </a:cubicBezTo>
                  <a:lnTo>
                    <a:pt x="465343" y="51500"/>
                  </a:lnTo>
                  <a:cubicBezTo>
                    <a:pt x="465343" y="19342"/>
                    <a:pt x="439062" y="-6772"/>
                    <a:pt x="406825" y="-6772"/>
                  </a:cubicBezTo>
                  <a:lnTo>
                    <a:pt x="400143" y="-6772"/>
                  </a:lnTo>
                  <a:close/>
                  <a:moveTo>
                    <a:pt x="281047" y="-15034"/>
                  </a:moveTo>
                  <a:lnTo>
                    <a:pt x="-2245" y="-15034"/>
                  </a:lnTo>
                  <a:cubicBezTo>
                    <a:pt x="-4305" y="-15034"/>
                    <a:pt x="-6031" y="-16697"/>
                    <a:pt x="-6031" y="-18803"/>
                  </a:cubicBezTo>
                  <a:cubicBezTo>
                    <a:pt x="-6031" y="-20911"/>
                    <a:pt x="-4360" y="-22574"/>
                    <a:pt x="-2245" y="-22574"/>
                  </a:cubicBezTo>
                  <a:lnTo>
                    <a:pt x="281047" y="-22574"/>
                  </a:lnTo>
                  <a:cubicBezTo>
                    <a:pt x="283107" y="-22574"/>
                    <a:pt x="284833" y="-20911"/>
                    <a:pt x="284833" y="-18803"/>
                  </a:cubicBezTo>
                  <a:cubicBezTo>
                    <a:pt x="284833" y="-16697"/>
                    <a:pt x="283107" y="-15034"/>
                    <a:pt x="281047" y="-15034"/>
                  </a:cubicBezTo>
                  <a:close/>
                  <a:moveTo>
                    <a:pt x="281047" y="38693"/>
                  </a:moveTo>
                  <a:lnTo>
                    <a:pt x="90070" y="38693"/>
                  </a:lnTo>
                  <a:cubicBezTo>
                    <a:pt x="88010" y="38693"/>
                    <a:pt x="86284" y="37029"/>
                    <a:pt x="86284" y="34923"/>
                  </a:cubicBezTo>
                  <a:cubicBezTo>
                    <a:pt x="86284" y="32816"/>
                    <a:pt x="87954" y="31153"/>
                    <a:pt x="90070" y="31153"/>
                  </a:cubicBezTo>
                  <a:lnTo>
                    <a:pt x="281047" y="31153"/>
                  </a:lnTo>
                  <a:cubicBezTo>
                    <a:pt x="283107" y="31153"/>
                    <a:pt x="284833" y="32816"/>
                    <a:pt x="284833" y="34923"/>
                  </a:cubicBezTo>
                  <a:cubicBezTo>
                    <a:pt x="284833" y="37029"/>
                    <a:pt x="283107" y="38693"/>
                    <a:pt x="281047" y="38693"/>
                  </a:cubicBezTo>
                  <a:lnTo>
                    <a:pt x="281047" y="38693"/>
                  </a:lnTo>
                  <a:close/>
                </a:path>
              </a:pathLst>
            </a:custGeom>
            <a:solidFill>
              <a:srgbClr val="191919"/>
            </a:solidFill>
            <a:ln w="555" cap="flat">
              <a:noFill/>
              <a:prstDash val="solid"/>
              <a:miter/>
            </a:ln>
          </p:spPr>
          <p:txBody>
            <a:bodyPr rtlCol="0" anchor="ctr"/>
            <a:lstStyle/>
            <a:p>
              <a:endParaRPr lang="fr-FR"/>
            </a:p>
          </p:txBody>
        </p:sp>
      </p:grpSp>
      <p:grpSp>
        <p:nvGrpSpPr>
          <p:cNvPr id="5096" name="Graphique 2">
            <a:extLst>
              <a:ext uri="{FF2B5EF4-FFF2-40B4-BE49-F238E27FC236}">
                <a16:creationId xmlns:a16="http://schemas.microsoft.com/office/drawing/2014/main" id="{9AE0A34D-07EC-870E-8E2A-65E515F69138}"/>
              </a:ext>
            </a:extLst>
          </p:cNvPr>
          <p:cNvGrpSpPr/>
          <p:nvPr userDrawn="1"/>
        </p:nvGrpSpPr>
        <p:grpSpPr>
          <a:xfrm>
            <a:off x="7276873" y="8123453"/>
            <a:ext cx="639578" cy="264916"/>
            <a:chOff x="7586560" y="20031267"/>
            <a:chExt cx="639578" cy="264916"/>
          </a:xfrm>
        </p:grpSpPr>
        <p:sp>
          <p:nvSpPr>
            <p:cNvPr id="5097" name="Forme libre 5096">
              <a:extLst>
                <a:ext uri="{FF2B5EF4-FFF2-40B4-BE49-F238E27FC236}">
                  <a16:creationId xmlns:a16="http://schemas.microsoft.com/office/drawing/2014/main" id="{B25CA4D1-69B7-CA44-BF0E-B855EEF807F9}"/>
                </a:ext>
              </a:extLst>
            </p:cNvPr>
            <p:cNvSpPr/>
            <p:nvPr/>
          </p:nvSpPr>
          <p:spPr>
            <a:xfrm>
              <a:off x="7626649" y="20071243"/>
              <a:ext cx="595703" cy="221170"/>
            </a:xfrm>
            <a:custGeom>
              <a:avLst/>
              <a:gdLst>
                <a:gd name="connsiteX0" fmla="*/ 20385 w 595703"/>
                <a:gd name="connsiteY0" fmla="*/ -23012 h 221170"/>
                <a:gd name="connsiteX1" fmla="*/ 563194 w 595703"/>
                <a:gd name="connsiteY1" fmla="*/ -23012 h 221170"/>
                <a:gd name="connsiteX2" fmla="*/ 589641 w 595703"/>
                <a:gd name="connsiteY2" fmla="*/ 3323 h 221170"/>
                <a:gd name="connsiteX3" fmla="*/ 589641 w 595703"/>
                <a:gd name="connsiteY3" fmla="*/ 171822 h 221170"/>
                <a:gd name="connsiteX4" fmla="*/ 563194 w 595703"/>
                <a:gd name="connsiteY4" fmla="*/ 198158 h 221170"/>
                <a:gd name="connsiteX5" fmla="*/ 20385 w 595703"/>
                <a:gd name="connsiteY5" fmla="*/ 198158 h 221170"/>
                <a:gd name="connsiteX6" fmla="*/ -6062 w 595703"/>
                <a:gd name="connsiteY6" fmla="*/ 171822 h 221170"/>
                <a:gd name="connsiteX7" fmla="*/ -6062 w 595703"/>
                <a:gd name="connsiteY7" fmla="*/ 3323 h 221170"/>
                <a:gd name="connsiteX8" fmla="*/ 20385 w 595703"/>
                <a:gd name="connsiteY8" fmla="*/ -23012 h 22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703" h="221170">
                  <a:moveTo>
                    <a:pt x="20385" y="-23012"/>
                  </a:moveTo>
                  <a:lnTo>
                    <a:pt x="563194" y="-23012"/>
                  </a:lnTo>
                  <a:cubicBezTo>
                    <a:pt x="577782" y="-23012"/>
                    <a:pt x="589641" y="-11203"/>
                    <a:pt x="589641" y="3323"/>
                  </a:cubicBezTo>
                  <a:lnTo>
                    <a:pt x="589641" y="171822"/>
                  </a:lnTo>
                  <a:cubicBezTo>
                    <a:pt x="589641" y="186348"/>
                    <a:pt x="577782" y="198158"/>
                    <a:pt x="563194" y="198158"/>
                  </a:cubicBezTo>
                  <a:lnTo>
                    <a:pt x="20385" y="198158"/>
                  </a:lnTo>
                  <a:cubicBezTo>
                    <a:pt x="5797" y="198158"/>
                    <a:pt x="-6062" y="186348"/>
                    <a:pt x="-6062" y="171822"/>
                  </a:cubicBezTo>
                  <a:lnTo>
                    <a:pt x="-6062" y="3323"/>
                  </a:lnTo>
                  <a:cubicBezTo>
                    <a:pt x="-6062" y="-11203"/>
                    <a:pt x="5797" y="-23012"/>
                    <a:pt x="20385" y="-23012"/>
                  </a:cubicBezTo>
                  <a:close/>
                </a:path>
              </a:pathLst>
            </a:custGeom>
            <a:solidFill>
              <a:srgbClr val="191919"/>
            </a:solidFill>
            <a:ln w="555" cap="flat">
              <a:noFill/>
              <a:prstDash val="solid"/>
              <a:miter/>
            </a:ln>
          </p:spPr>
          <p:txBody>
            <a:bodyPr rtlCol="0" anchor="ctr"/>
            <a:lstStyle/>
            <a:p>
              <a:endParaRPr lang="fr-FR"/>
            </a:p>
          </p:txBody>
        </p:sp>
        <p:sp>
          <p:nvSpPr>
            <p:cNvPr id="5098" name="Forme libre 5097">
              <a:extLst>
                <a:ext uri="{FF2B5EF4-FFF2-40B4-BE49-F238E27FC236}">
                  <a16:creationId xmlns:a16="http://schemas.microsoft.com/office/drawing/2014/main" id="{8F9C3B23-C95D-E2A1-D3A3-B6FF90A09E1D}"/>
                </a:ext>
              </a:extLst>
            </p:cNvPr>
            <p:cNvSpPr/>
            <p:nvPr/>
          </p:nvSpPr>
          <p:spPr>
            <a:xfrm>
              <a:off x="7622863" y="20067472"/>
              <a:ext cx="603275" cy="228711"/>
            </a:xfrm>
            <a:custGeom>
              <a:avLst/>
              <a:gdLst>
                <a:gd name="connsiteX0" fmla="*/ 566980 w 603275"/>
                <a:gd name="connsiteY0" fmla="*/ 205700 h 228711"/>
                <a:gd name="connsiteX1" fmla="*/ 24171 w 603275"/>
                <a:gd name="connsiteY1" fmla="*/ 205700 h 228711"/>
                <a:gd name="connsiteX2" fmla="*/ -6062 w 603275"/>
                <a:gd name="connsiteY2" fmla="*/ 175593 h 228711"/>
                <a:gd name="connsiteX3" fmla="*/ -6062 w 603275"/>
                <a:gd name="connsiteY3" fmla="*/ 7094 h 228711"/>
                <a:gd name="connsiteX4" fmla="*/ 24171 w 603275"/>
                <a:gd name="connsiteY4" fmla="*/ -23012 h 228711"/>
                <a:gd name="connsiteX5" fmla="*/ 566980 w 603275"/>
                <a:gd name="connsiteY5" fmla="*/ -23012 h 228711"/>
                <a:gd name="connsiteX6" fmla="*/ 597214 w 603275"/>
                <a:gd name="connsiteY6" fmla="*/ 7094 h 228711"/>
                <a:gd name="connsiteX7" fmla="*/ 597214 w 603275"/>
                <a:gd name="connsiteY7" fmla="*/ 175593 h 228711"/>
                <a:gd name="connsiteX8" fmla="*/ 566980 w 603275"/>
                <a:gd name="connsiteY8" fmla="*/ 205700 h 228711"/>
                <a:gd name="connsiteX9" fmla="*/ 24171 w 603275"/>
                <a:gd name="connsiteY9" fmla="*/ -15472 h 228711"/>
                <a:gd name="connsiteX10" fmla="*/ 1510 w 603275"/>
                <a:gd name="connsiteY10" fmla="*/ 7094 h 228711"/>
                <a:gd name="connsiteX11" fmla="*/ 1510 w 603275"/>
                <a:gd name="connsiteY11" fmla="*/ 175593 h 228711"/>
                <a:gd name="connsiteX12" fmla="*/ 24171 w 603275"/>
                <a:gd name="connsiteY12" fmla="*/ 198158 h 228711"/>
                <a:gd name="connsiteX13" fmla="*/ 566980 w 603275"/>
                <a:gd name="connsiteY13" fmla="*/ 198158 h 228711"/>
                <a:gd name="connsiteX14" fmla="*/ 589641 w 603275"/>
                <a:gd name="connsiteY14" fmla="*/ 175593 h 228711"/>
                <a:gd name="connsiteX15" fmla="*/ 589641 w 603275"/>
                <a:gd name="connsiteY15" fmla="*/ 7094 h 228711"/>
                <a:gd name="connsiteX16" fmla="*/ 566980 w 603275"/>
                <a:gd name="connsiteY16" fmla="*/ -15472 h 228711"/>
                <a:gd name="connsiteX17" fmla="*/ 24171 w 603275"/>
                <a:gd name="connsiteY17" fmla="*/ -15472 h 228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3275" h="228711">
                  <a:moveTo>
                    <a:pt x="566980" y="205700"/>
                  </a:moveTo>
                  <a:lnTo>
                    <a:pt x="24171" y="205700"/>
                  </a:lnTo>
                  <a:cubicBezTo>
                    <a:pt x="7523" y="205700"/>
                    <a:pt x="-6062" y="192226"/>
                    <a:pt x="-6062" y="175593"/>
                  </a:cubicBezTo>
                  <a:lnTo>
                    <a:pt x="-6062" y="7094"/>
                  </a:lnTo>
                  <a:cubicBezTo>
                    <a:pt x="-6062" y="-9483"/>
                    <a:pt x="7467" y="-23012"/>
                    <a:pt x="24171" y="-23012"/>
                  </a:cubicBezTo>
                  <a:lnTo>
                    <a:pt x="566980" y="-23012"/>
                  </a:lnTo>
                  <a:cubicBezTo>
                    <a:pt x="583628" y="-23012"/>
                    <a:pt x="597214" y="-9538"/>
                    <a:pt x="597214" y="7094"/>
                  </a:cubicBezTo>
                  <a:lnTo>
                    <a:pt x="597214" y="175593"/>
                  </a:lnTo>
                  <a:cubicBezTo>
                    <a:pt x="597214" y="192170"/>
                    <a:pt x="583628" y="205700"/>
                    <a:pt x="566980" y="205700"/>
                  </a:cubicBezTo>
                  <a:close/>
                  <a:moveTo>
                    <a:pt x="24171" y="-15472"/>
                  </a:moveTo>
                  <a:cubicBezTo>
                    <a:pt x="11699" y="-15472"/>
                    <a:pt x="1510" y="-5325"/>
                    <a:pt x="1510" y="7094"/>
                  </a:cubicBezTo>
                  <a:lnTo>
                    <a:pt x="1510" y="175593"/>
                  </a:lnTo>
                  <a:cubicBezTo>
                    <a:pt x="1510" y="188011"/>
                    <a:pt x="11699" y="198158"/>
                    <a:pt x="24171" y="198158"/>
                  </a:cubicBezTo>
                  <a:lnTo>
                    <a:pt x="566980" y="198158"/>
                  </a:lnTo>
                  <a:cubicBezTo>
                    <a:pt x="579452" y="198158"/>
                    <a:pt x="589641" y="188011"/>
                    <a:pt x="589641" y="175593"/>
                  </a:cubicBezTo>
                  <a:lnTo>
                    <a:pt x="589641" y="7094"/>
                  </a:lnTo>
                  <a:cubicBezTo>
                    <a:pt x="589641" y="-5325"/>
                    <a:pt x="579452" y="-15472"/>
                    <a:pt x="566980" y="-15472"/>
                  </a:cubicBezTo>
                  <a:lnTo>
                    <a:pt x="24171" y="-15472"/>
                  </a:lnTo>
                  <a:close/>
                </a:path>
              </a:pathLst>
            </a:custGeom>
            <a:solidFill>
              <a:srgbClr val="191919"/>
            </a:solidFill>
            <a:ln w="555" cap="flat">
              <a:noFill/>
              <a:prstDash val="solid"/>
              <a:miter/>
            </a:ln>
          </p:spPr>
          <p:txBody>
            <a:bodyPr rtlCol="0" anchor="ctr"/>
            <a:lstStyle/>
            <a:p>
              <a:endParaRPr lang="fr-FR"/>
            </a:p>
          </p:txBody>
        </p:sp>
        <p:sp>
          <p:nvSpPr>
            <p:cNvPr id="5099" name="Forme libre 5098">
              <a:extLst>
                <a:ext uri="{FF2B5EF4-FFF2-40B4-BE49-F238E27FC236}">
                  <a16:creationId xmlns:a16="http://schemas.microsoft.com/office/drawing/2014/main" id="{12A4E145-4743-76BB-9706-C8105CD03F19}"/>
                </a:ext>
              </a:extLst>
            </p:cNvPr>
            <p:cNvSpPr/>
            <p:nvPr/>
          </p:nvSpPr>
          <p:spPr>
            <a:xfrm>
              <a:off x="7590346" y="20035092"/>
              <a:ext cx="595703" cy="221171"/>
            </a:xfrm>
            <a:custGeom>
              <a:avLst/>
              <a:gdLst>
                <a:gd name="connsiteX0" fmla="*/ 20431 w 595703"/>
                <a:gd name="connsiteY0" fmla="*/ -22966 h 221171"/>
                <a:gd name="connsiteX1" fmla="*/ 563240 w 595703"/>
                <a:gd name="connsiteY1" fmla="*/ -22966 h 221171"/>
                <a:gd name="connsiteX2" fmla="*/ 589688 w 595703"/>
                <a:gd name="connsiteY2" fmla="*/ 3371 h 221171"/>
                <a:gd name="connsiteX3" fmla="*/ 589688 w 595703"/>
                <a:gd name="connsiteY3" fmla="*/ 171869 h 221171"/>
                <a:gd name="connsiteX4" fmla="*/ 563240 w 595703"/>
                <a:gd name="connsiteY4" fmla="*/ 198206 h 221171"/>
                <a:gd name="connsiteX5" fmla="*/ 20431 w 595703"/>
                <a:gd name="connsiteY5" fmla="*/ 198206 h 221171"/>
                <a:gd name="connsiteX6" fmla="*/ -6016 w 595703"/>
                <a:gd name="connsiteY6" fmla="*/ 171869 h 221171"/>
                <a:gd name="connsiteX7" fmla="*/ -6016 w 595703"/>
                <a:gd name="connsiteY7" fmla="*/ 3371 h 221171"/>
                <a:gd name="connsiteX8" fmla="*/ 20431 w 595703"/>
                <a:gd name="connsiteY8" fmla="*/ -22966 h 22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5703" h="221171">
                  <a:moveTo>
                    <a:pt x="20431" y="-22966"/>
                  </a:moveTo>
                  <a:lnTo>
                    <a:pt x="563240" y="-22966"/>
                  </a:lnTo>
                  <a:cubicBezTo>
                    <a:pt x="577828" y="-22966"/>
                    <a:pt x="589688" y="-11156"/>
                    <a:pt x="589688" y="3371"/>
                  </a:cubicBezTo>
                  <a:lnTo>
                    <a:pt x="589688" y="171869"/>
                  </a:lnTo>
                  <a:cubicBezTo>
                    <a:pt x="589688" y="186395"/>
                    <a:pt x="577828" y="198206"/>
                    <a:pt x="563240" y="198206"/>
                  </a:cubicBezTo>
                  <a:lnTo>
                    <a:pt x="20431" y="198206"/>
                  </a:lnTo>
                  <a:cubicBezTo>
                    <a:pt x="5843" y="198206"/>
                    <a:pt x="-6016" y="186395"/>
                    <a:pt x="-6016" y="171869"/>
                  </a:cubicBezTo>
                  <a:lnTo>
                    <a:pt x="-6016" y="3371"/>
                  </a:lnTo>
                  <a:cubicBezTo>
                    <a:pt x="-6016" y="-11211"/>
                    <a:pt x="5788" y="-22966"/>
                    <a:pt x="20431" y="-22966"/>
                  </a:cubicBezTo>
                  <a:close/>
                </a:path>
              </a:pathLst>
            </a:custGeom>
            <a:solidFill>
              <a:srgbClr val="FFFFFF"/>
            </a:solidFill>
            <a:ln w="555" cap="flat">
              <a:noFill/>
              <a:prstDash val="solid"/>
              <a:miter/>
            </a:ln>
          </p:spPr>
          <p:txBody>
            <a:bodyPr rtlCol="0" anchor="ctr"/>
            <a:lstStyle/>
            <a:p>
              <a:endParaRPr lang="fr-FR"/>
            </a:p>
          </p:txBody>
        </p:sp>
        <p:sp>
          <p:nvSpPr>
            <p:cNvPr id="5100" name="Forme libre 5099">
              <a:extLst>
                <a:ext uri="{FF2B5EF4-FFF2-40B4-BE49-F238E27FC236}">
                  <a16:creationId xmlns:a16="http://schemas.microsoft.com/office/drawing/2014/main" id="{A3A2D38E-87DB-D457-BC8C-C72A18C0FF7A}"/>
                </a:ext>
              </a:extLst>
            </p:cNvPr>
            <p:cNvSpPr/>
            <p:nvPr/>
          </p:nvSpPr>
          <p:spPr>
            <a:xfrm>
              <a:off x="7586560" y="20031267"/>
              <a:ext cx="603275" cy="228710"/>
            </a:xfrm>
            <a:custGeom>
              <a:avLst/>
              <a:gdLst>
                <a:gd name="connsiteX0" fmla="*/ 567026 w 603275"/>
                <a:gd name="connsiteY0" fmla="*/ 205745 h 228710"/>
                <a:gd name="connsiteX1" fmla="*/ 24217 w 603275"/>
                <a:gd name="connsiteY1" fmla="*/ 205745 h 228710"/>
                <a:gd name="connsiteX2" fmla="*/ -6016 w 603275"/>
                <a:gd name="connsiteY2" fmla="*/ 175638 h 228710"/>
                <a:gd name="connsiteX3" fmla="*/ -6016 w 603275"/>
                <a:gd name="connsiteY3" fmla="*/ 7140 h 228710"/>
                <a:gd name="connsiteX4" fmla="*/ 24217 w 603275"/>
                <a:gd name="connsiteY4" fmla="*/ -22966 h 228710"/>
                <a:gd name="connsiteX5" fmla="*/ 567026 w 603275"/>
                <a:gd name="connsiteY5" fmla="*/ -22966 h 228710"/>
                <a:gd name="connsiteX6" fmla="*/ 597260 w 603275"/>
                <a:gd name="connsiteY6" fmla="*/ 7140 h 228710"/>
                <a:gd name="connsiteX7" fmla="*/ 597260 w 603275"/>
                <a:gd name="connsiteY7" fmla="*/ 175638 h 228710"/>
                <a:gd name="connsiteX8" fmla="*/ 567026 w 603275"/>
                <a:gd name="connsiteY8" fmla="*/ 205745 h 228710"/>
                <a:gd name="connsiteX9" fmla="*/ 24217 w 603275"/>
                <a:gd name="connsiteY9" fmla="*/ -15370 h 228710"/>
                <a:gd name="connsiteX10" fmla="*/ 1556 w 603275"/>
                <a:gd name="connsiteY10" fmla="*/ 7195 h 228710"/>
                <a:gd name="connsiteX11" fmla="*/ 1556 w 603275"/>
                <a:gd name="connsiteY11" fmla="*/ 175694 h 228710"/>
                <a:gd name="connsiteX12" fmla="*/ 24217 w 603275"/>
                <a:gd name="connsiteY12" fmla="*/ 198260 h 228710"/>
                <a:gd name="connsiteX13" fmla="*/ 567026 w 603275"/>
                <a:gd name="connsiteY13" fmla="*/ 198260 h 228710"/>
                <a:gd name="connsiteX14" fmla="*/ 589688 w 603275"/>
                <a:gd name="connsiteY14" fmla="*/ 175694 h 228710"/>
                <a:gd name="connsiteX15" fmla="*/ 589688 w 603275"/>
                <a:gd name="connsiteY15" fmla="*/ 7195 h 228710"/>
                <a:gd name="connsiteX16" fmla="*/ 567026 w 603275"/>
                <a:gd name="connsiteY16" fmla="*/ -15370 h 228710"/>
                <a:gd name="connsiteX17" fmla="*/ 24217 w 603275"/>
                <a:gd name="connsiteY17" fmla="*/ -15370 h 22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3275" h="228710">
                  <a:moveTo>
                    <a:pt x="567026" y="205745"/>
                  </a:moveTo>
                  <a:lnTo>
                    <a:pt x="24217" y="205745"/>
                  </a:lnTo>
                  <a:cubicBezTo>
                    <a:pt x="7570" y="205745"/>
                    <a:pt x="-6016" y="192271"/>
                    <a:pt x="-6016" y="175638"/>
                  </a:cubicBezTo>
                  <a:lnTo>
                    <a:pt x="-6016" y="7140"/>
                  </a:lnTo>
                  <a:cubicBezTo>
                    <a:pt x="-6016" y="-9438"/>
                    <a:pt x="7514" y="-22966"/>
                    <a:pt x="24217" y="-22966"/>
                  </a:cubicBezTo>
                  <a:lnTo>
                    <a:pt x="567026" y="-22966"/>
                  </a:lnTo>
                  <a:cubicBezTo>
                    <a:pt x="583674" y="-22966"/>
                    <a:pt x="597260" y="-9493"/>
                    <a:pt x="597260" y="7140"/>
                  </a:cubicBezTo>
                  <a:lnTo>
                    <a:pt x="597260" y="175638"/>
                  </a:lnTo>
                  <a:cubicBezTo>
                    <a:pt x="597204" y="192271"/>
                    <a:pt x="583674" y="205745"/>
                    <a:pt x="567026" y="205745"/>
                  </a:cubicBezTo>
                  <a:close/>
                  <a:moveTo>
                    <a:pt x="24217" y="-15370"/>
                  </a:moveTo>
                  <a:cubicBezTo>
                    <a:pt x="11745" y="-15370"/>
                    <a:pt x="1556" y="-5223"/>
                    <a:pt x="1556" y="7195"/>
                  </a:cubicBezTo>
                  <a:lnTo>
                    <a:pt x="1556" y="175694"/>
                  </a:lnTo>
                  <a:cubicBezTo>
                    <a:pt x="1556" y="188113"/>
                    <a:pt x="11745" y="198260"/>
                    <a:pt x="24217" y="198260"/>
                  </a:cubicBezTo>
                  <a:lnTo>
                    <a:pt x="567026" y="198260"/>
                  </a:lnTo>
                  <a:cubicBezTo>
                    <a:pt x="579498" y="198260"/>
                    <a:pt x="589688" y="188113"/>
                    <a:pt x="589688" y="175694"/>
                  </a:cubicBezTo>
                  <a:lnTo>
                    <a:pt x="589688" y="7195"/>
                  </a:lnTo>
                  <a:cubicBezTo>
                    <a:pt x="589688" y="-5223"/>
                    <a:pt x="579498" y="-15370"/>
                    <a:pt x="567026" y="-15370"/>
                  </a:cubicBezTo>
                  <a:lnTo>
                    <a:pt x="24217" y="-15370"/>
                  </a:lnTo>
                  <a:close/>
                </a:path>
              </a:pathLst>
            </a:custGeom>
            <a:solidFill>
              <a:srgbClr val="191919"/>
            </a:solidFill>
            <a:ln w="555" cap="flat">
              <a:noFill/>
              <a:prstDash val="solid"/>
              <a:miter/>
            </a:ln>
          </p:spPr>
          <p:txBody>
            <a:bodyPr rtlCol="0" anchor="ctr"/>
            <a:lstStyle/>
            <a:p>
              <a:endParaRPr lang="fr-FR"/>
            </a:p>
          </p:txBody>
        </p:sp>
        <p:sp>
          <p:nvSpPr>
            <p:cNvPr id="5101" name="Forme libre 5100">
              <a:extLst>
                <a:ext uri="{FF2B5EF4-FFF2-40B4-BE49-F238E27FC236}">
                  <a16:creationId xmlns:a16="http://schemas.microsoft.com/office/drawing/2014/main" id="{C78E6EFE-D284-6941-A201-864011DC2A5F}"/>
                </a:ext>
              </a:extLst>
            </p:cNvPr>
            <p:cNvSpPr/>
            <p:nvPr/>
          </p:nvSpPr>
          <p:spPr>
            <a:xfrm>
              <a:off x="8061887" y="20088597"/>
              <a:ext cx="21269" cy="21069"/>
            </a:xfrm>
            <a:custGeom>
              <a:avLst/>
              <a:gdLst>
                <a:gd name="connsiteX0" fmla="*/ 15019 w 21269"/>
                <a:gd name="connsiteY0" fmla="*/ -12372 h 21069"/>
                <a:gd name="connsiteX1" fmla="*/ 4385 w 21269"/>
                <a:gd name="connsiteY1" fmla="*/ -1838 h 21069"/>
                <a:gd name="connsiteX2" fmla="*/ -6250 w 21269"/>
                <a:gd name="connsiteY2" fmla="*/ -12372 h 21069"/>
                <a:gd name="connsiteX3" fmla="*/ 4385 w 21269"/>
                <a:gd name="connsiteY3" fmla="*/ -22907 h 21069"/>
                <a:gd name="connsiteX4" fmla="*/ 15019 w 21269"/>
                <a:gd name="connsiteY4" fmla="*/ -12372 h 21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69" h="21069">
                  <a:moveTo>
                    <a:pt x="15019" y="-12372"/>
                  </a:moveTo>
                  <a:cubicBezTo>
                    <a:pt x="15019" y="-6555"/>
                    <a:pt x="10257" y="-1838"/>
                    <a:pt x="4385" y="-1838"/>
                  </a:cubicBezTo>
                  <a:cubicBezTo>
                    <a:pt x="-1489" y="-1838"/>
                    <a:pt x="-6250" y="-6555"/>
                    <a:pt x="-6250" y="-12372"/>
                  </a:cubicBezTo>
                  <a:cubicBezTo>
                    <a:pt x="-6250" y="-18190"/>
                    <a:pt x="-1488" y="-22907"/>
                    <a:pt x="4385" y="-22907"/>
                  </a:cubicBezTo>
                  <a:cubicBezTo>
                    <a:pt x="10258" y="-22907"/>
                    <a:pt x="15019" y="-18190"/>
                    <a:pt x="15019" y="-12372"/>
                  </a:cubicBezTo>
                  <a:close/>
                </a:path>
              </a:pathLst>
            </a:custGeom>
            <a:solidFill>
              <a:srgbClr val="CBACD9"/>
            </a:solidFill>
            <a:ln w="555" cap="flat">
              <a:noFill/>
              <a:prstDash val="solid"/>
              <a:miter/>
            </a:ln>
          </p:spPr>
          <p:txBody>
            <a:bodyPr rtlCol="0" anchor="ctr"/>
            <a:lstStyle/>
            <a:p>
              <a:endParaRPr lang="fr-FR"/>
            </a:p>
          </p:txBody>
        </p:sp>
        <p:sp>
          <p:nvSpPr>
            <p:cNvPr id="5102" name="Forme libre 5101">
              <a:extLst>
                <a:ext uri="{FF2B5EF4-FFF2-40B4-BE49-F238E27FC236}">
                  <a16:creationId xmlns:a16="http://schemas.microsoft.com/office/drawing/2014/main" id="{66568682-D864-DD67-DEB1-F5587468F562}"/>
                </a:ext>
              </a:extLst>
            </p:cNvPr>
            <p:cNvSpPr/>
            <p:nvPr/>
          </p:nvSpPr>
          <p:spPr>
            <a:xfrm>
              <a:off x="8029705" y="20059267"/>
              <a:ext cx="80176" cy="79840"/>
            </a:xfrm>
            <a:custGeom>
              <a:avLst/>
              <a:gdLst>
                <a:gd name="connsiteX0" fmla="*/ 33841 w 80176"/>
                <a:gd name="connsiteY0" fmla="*/ 56934 h 79840"/>
                <a:gd name="connsiteX1" fmla="*/ -6247 w 80176"/>
                <a:gd name="connsiteY1" fmla="*/ 17014 h 79840"/>
                <a:gd name="connsiteX2" fmla="*/ 33841 w 80176"/>
                <a:gd name="connsiteY2" fmla="*/ -22906 h 79840"/>
                <a:gd name="connsiteX3" fmla="*/ 73930 w 80176"/>
                <a:gd name="connsiteY3" fmla="*/ 17014 h 79840"/>
                <a:gd name="connsiteX4" fmla="*/ 33841 w 80176"/>
                <a:gd name="connsiteY4" fmla="*/ 56934 h 79840"/>
                <a:gd name="connsiteX5" fmla="*/ 33841 w 80176"/>
                <a:gd name="connsiteY5" fmla="*/ -15421 h 79840"/>
                <a:gd name="connsiteX6" fmla="*/ 1270 w 80176"/>
                <a:gd name="connsiteY6" fmla="*/ 17014 h 79840"/>
                <a:gd name="connsiteX7" fmla="*/ 33841 w 80176"/>
                <a:gd name="connsiteY7" fmla="*/ 49449 h 79840"/>
                <a:gd name="connsiteX8" fmla="*/ 66413 w 80176"/>
                <a:gd name="connsiteY8" fmla="*/ 17014 h 79840"/>
                <a:gd name="connsiteX9" fmla="*/ 33841 w 80176"/>
                <a:gd name="connsiteY9" fmla="*/ -15421 h 7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76" h="79840">
                  <a:moveTo>
                    <a:pt x="33841" y="56934"/>
                  </a:moveTo>
                  <a:cubicBezTo>
                    <a:pt x="11737" y="56934"/>
                    <a:pt x="-6247" y="39025"/>
                    <a:pt x="-6247" y="17014"/>
                  </a:cubicBezTo>
                  <a:cubicBezTo>
                    <a:pt x="-6247" y="-4998"/>
                    <a:pt x="11737" y="-22906"/>
                    <a:pt x="33841" y="-22906"/>
                  </a:cubicBezTo>
                  <a:cubicBezTo>
                    <a:pt x="55945" y="-22906"/>
                    <a:pt x="73930" y="-4998"/>
                    <a:pt x="73930" y="17014"/>
                  </a:cubicBezTo>
                  <a:cubicBezTo>
                    <a:pt x="73930" y="39025"/>
                    <a:pt x="55945" y="56934"/>
                    <a:pt x="33841" y="56934"/>
                  </a:cubicBezTo>
                  <a:close/>
                  <a:moveTo>
                    <a:pt x="33841" y="-15421"/>
                  </a:moveTo>
                  <a:cubicBezTo>
                    <a:pt x="15913" y="-15421"/>
                    <a:pt x="1270" y="-895"/>
                    <a:pt x="1270" y="17014"/>
                  </a:cubicBezTo>
                  <a:cubicBezTo>
                    <a:pt x="1270" y="34923"/>
                    <a:pt x="15857" y="49449"/>
                    <a:pt x="33841" y="49449"/>
                  </a:cubicBezTo>
                  <a:cubicBezTo>
                    <a:pt x="51826" y="49449"/>
                    <a:pt x="66413" y="34923"/>
                    <a:pt x="66413" y="17014"/>
                  </a:cubicBezTo>
                  <a:cubicBezTo>
                    <a:pt x="66413" y="-895"/>
                    <a:pt x="51770" y="-15421"/>
                    <a:pt x="33841" y="-15421"/>
                  </a:cubicBezTo>
                  <a:close/>
                </a:path>
              </a:pathLst>
            </a:custGeom>
            <a:solidFill>
              <a:srgbClr val="191919"/>
            </a:solidFill>
            <a:ln w="555" cap="flat">
              <a:noFill/>
              <a:prstDash val="solid"/>
              <a:miter/>
            </a:ln>
          </p:spPr>
          <p:txBody>
            <a:bodyPr rtlCol="0" anchor="ctr"/>
            <a:lstStyle/>
            <a:p>
              <a:endParaRPr lang="fr-FR"/>
            </a:p>
          </p:txBody>
        </p:sp>
        <p:sp>
          <p:nvSpPr>
            <p:cNvPr id="5103" name="Forme libre 5102">
              <a:extLst>
                <a:ext uri="{FF2B5EF4-FFF2-40B4-BE49-F238E27FC236}">
                  <a16:creationId xmlns:a16="http://schemas.microsoft.com/office/drawing/2014/main" id="{D9A99AF9-284D-73F7-14A7-14097D13FD86}"/>
                </a:ext>
              </a:extLst>
            </p:cNvPr>
            <p:cNvSpPr/>
            <p:nvPr/>
          </p:nvSpPr>
          <p:spPr>
            <a:xfrm>
              <a:off x="8006932" y="20135337"/>
              <a:ext cx="131289" cy="90929"/>
            </a:xfrm>
            <a:custGeom>
              <a:avLst/>
              <a:gdLst>
                <a:gd name="connsiteX0" fmla="*/ 56054 w 131289"/>
                <a:gd name="connsiteY0" fmla="*/ -23011 h 90929"/>
                <a:gd name="connsiteX1" fmla="*/ 62735 w 131289"/>
                <a:gd name="connsiteY1" fmla="*/ -23011 h 90929"/>
                <a:gd name="connsiteX2" fmla="*/ 125039 w 131289"/>
                <a:gd name="connsiteY2" fmla="*/ 39031 h 90929"/>
                <a:gd name="connsiteX3" fmla="*/ 125039 w 131289"/>
                <a:gd name="connsiteY3" fmla="*/ 43634 h 90929"/>
                <a:gd name="connsiteX4" fmla="*/ 100652 w 131289"/>
                <a:gd name="connsiteY4" fmla="*/ 67919 h 90929"/>
                <a:gd name="connsiteX5" fmla="*/ 18137 w 131289"/>
                <a:gd name="connsiteY5" fmla="*/ 67919 h 90929"/>
                <a:gd name="connsiteX6" fmla="*/ -6250 w 131289"/>
                <a:gd name="connsiteY6" fmla="*/ 43634 h 90929"/>
                <a:gd name="connsiteX7" fmla="*/ -6250 w 131289"/>
                <a:gd name="connsiteY7" fmla="*/ 39031 h 90929"/>
                <a:gd name="connsiteX8" fmla="*/ 56054 w 131289"/>
                <a:gd name="connsiteY8" fmla="*/ -23011 h 9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89" h="90929">
                  <a:moveTo>
                    <a:pt x="56054" y="-23011"/>
                  </a:moveTo>
                  <a:lnTo>
                    <a:pt x="62735" y="-23011"/>
                  </a:lnTo>
                  <a:cubicBezTo>
                    <a:pt x="97145" y="-23011"/>
                    <a:pt x="125039" y="4768"/>
                    <a:pt x="125039" y="39031"/>
                  </a:cubicBezTo>
                  <a:lnTo>
                    <a:pt x="125039" y="43634"/>
                  </a:lnTo>
                  <a:cubicBezTo>
                    <a:pt x="125039" y="57051"/>
                    <a:pt x="114126" y="67919"/>
                    <a:pt x="100652" y="67919"/>
                  </a:cubicBezTo>
                  <a:lnTo>
                    <a:pt x="18137" y="67919"/>
                  </a:lnTo>
                  <a:cubicBezTo>
                    <a:pt x="4662" y="67919"/>
                    <a:pt x="-6250" y="57051"/>
                    <a:pt x="-6250" y="43634"/>
                  </a:cubicBezTo>
                  <a:lnTo>
                    <a:pt x="-6250" y="39031"/>
                  </a:lnTo>
                  <a:cubicBezTo>
                    <a:pt x="-6306" y="4768"/>
                    <a:pt x="21644" y="-23011"/>
                    <a:pt x="56054" y="-23011"/>
                  </a:cubicBezTo>
                  <a:close/>
                </a:path>
              </a:pathLst>
            </a:custGeom>
            <a:solidFill>
              <a:srgbClr val="CBACD9"/>
            </a:solidFill>
            <a:ln w="555" cap="flat">
              <a:noFill/>
              <a:prstDash val="solid"/>
              <a:miter/>
            </a:ln>
          </p:spPr>
          <p:txBody>
            <a:bodyPr rtlCol="0" anchor="ctr"/>
            <a:lstStyle/>
            <a:p>
              <a:endParaRPr lang="fr-FR"/>
            </a:p>
          </p:txBody>
        </p:sp>
        <p:sp>
          <p:nvSpPr>
            <p:cNvPr id="5104" name="Forme libre 5103">
              <a:extLst>
                <a:ext uri="{FF2B5EF4-FFF2-40B4-BE49-F238E27FC236}">
                  <a16:creationId xmlns:a16="http://schemas.microsoft.com/office/drawing/2014/main" id="{C71303E9-D16F-A3CA-4C73-C22DEBFD2783}"/>
                </a:ext>
              </a:extLst>
            </p:cNvPr>
            <p:cNvSpPr/>
            <p:nvPr/>
          </p:nvSpPr>
          <p:spPr>
            <a:xfrm>
              <a:off x="7660279" y="20123306"/>
              <a:ext cx="478945" cy="106731"/>
            </a:xfrm>
            <a:custGeom>
              <a:avLst/>
              <a:gdLst>
                <a:gd name="connsiteX0" fmla="*/ 444742 w 478945"/>
                <a:gd name="connsiteY0" fmla="*/ 83726 h 106731"/>
                <a:gd name="connsiteX1" fmla="*/ 362226 w 478945"/>
                <a:gd name="connsiteY1" fmla="*/ 83726 h 106731"/>
                <a:gd name="connsiteX2" fmla="*/ 334053 w 478945"/>
                <a:gd name="connsiteY2" fmla="*/ 55670 h 106731"/>
                <a:gd name="connsiteX3" fmla="*/ 334053 w 478945"/>
                <a:gd name="connsiteY3" fmla="*/ 51068 h 106731"/>
                <a:gd name="connsiteX4" fmla="*/ 400143 w 478945"/>
                <a:gd name="connsiteY4" fmla="*/ -14745 h 106731"/>
                <a:gd name="connsiteX5" fmla="*/ 406825 w 478945"/>
                <a:gd name="connsiteY5" fmla="*/ -14745 h 106731"/>
                <a:gd name="connsiteX6" fmla="*/ 472915 w 478945"/>
                <a:gd name="connsiteY6" fmla="*/ 51068 h 106731"/>
                <a:gd name="connsiteX7" fmla="*/ 472915 w 478945"/>
                <a:gd name="connsiteY7" fmla="*/ 55670 h 106731"/>
                <a:gd name="connsiteX8" fmla="*/ 444742 w 478945"/>
                <a:gd name="connsiteY8" fmla="*/ 83726 h 106731"/>
                <a:gd name="connsiteX9" fmla="*/ 400143 w 478945"/>
                <a:gd name="connsiteY9" fmla="*/ -7204 h 106731"/>
                <a:gd name="connsiteX10" fmla="*/ 341625 w 478945"/>
                <a:gd name="connsiteY10" fmla="*/ 51068 h 106731"/>
                <a:gd name="connsiteX11" fmla="*/ 341625 w 478945"/>
                <a:gd name="connsiteY11" fmla="*/ 55670 h 106731"/>
                <a:gd name="connsiteX12" fmla="*/ 362226 w 478945"/>
                <a:gd name="connsiteY12" fmla="*/ 76185 h 106731"/>
                <a:gd name="connsiteX13" fmla="*/ 444742 w 478945"/>
                <a:gd name="connsiteY13" fmla="*/ 76185 h 106731"/>
                <a:gd name="connsiteX14" fmla="*/ 465343 w 478945"/>
                <a:gd name="connsiteY14" fmla="*/ 55670 h 106731"/>
                <a:gd name="connsiteX15" fmla="*/ 465343 w 478945"/>
                <a:gd name="connsiteY15" fmla="*/ 51068 h 106731"/>
                <a:gd name="connsiteX16" fmla="*/ 406825 w 478945"/>
                <a:gd name="connsiteY16" fmla="*/ -7204 h 106731"/>
                <a:gd name="connsiteX17" fmla="*/ 400143 w 478945"/>
                <a:gd name="connsiteY17" fmla="*/ -7204 h 106731"/>
                <a:gd name="connsiteX18" fmla="*/ 281047 w 478945"/>
                <a:gd name="connsiteY18" fmla="*/ -15466 h 106731"/>
                <a:gd name="connsiteX19" fmla="*/ -2245 w 478945"/>
                <a:gd name="connsiteY19" fmla="*/ -15466 h 106731"/>
                <a:gd name="connsiteX20" fmla="*/ -6031 w 478945"/>
                <a:gd name="connsiteY20" fmla="*/ -19235 h 106731"/>
                <a:gd name="connsiteX21" fmla="*/ -2245 w 478945"/>
                <a:gd name="connsiteY21" fmla="*/ -23005 h 106731"/>
                <a:gd name="connsiteX22" fmla="*/ 281047 w 478945"/>
                <a:gd name="connsiteY22" fmla="*/ -23005 h 106731"/>
                <a:gd name="connsiteX23" fmla="*/ 284833 w 478945"/>
                <a:gd name="connsiteY23" fmla="*/ -19235 h 106731"/>
                <a:gd name="connsiteX24" fmla="*/ 281047 w 478945"/>
                <a:gd name="connsiteY24" fmla="*/ -15466 h 106731"/>
                <a:gd name="connsiteX25" fmla="*/ 281047 w 478945"/>
                <a:gd name="connsiteY25" fmla="*/ 38261 h 106731"/>
                <a:gd name="connsiteX26" fmla="*/ 90070 w 478945"/>
                <a:gd name="connsiteY26" fmla="*/ 38261 h 106731"/>
                <a:gd name="connsiteX27" fmla="*/ 86284 w 478945"/>
                <a:gd name="connsiteY27" fmla="*/ 34491 h 106731"/>
                <a:gd name="connsiteX28" fmla="*/ 90070 w 478945"/>
                <a:gd name="connsiteY28" fmla="*/ 30720 h 106731"/>
                <a:gd name="connsiteX29" fmla="*/ 281047 w 478945"/>
                <a:gd name="connsiteY29" fmla="*/ 30720 h 106731"/>
                <a:gd name="connsiteX30" fmla="*/ 284833 w 478945"/>
                <a:gd name="connsiteY30" fmla="*/ 34491 h 106731"/>
                <a:gd name="connsiteX31" fmla="*/ 281047 w 478945"/>
                <a:gd name="connsiteY31" fmla="*/ 38261 h 106731"/>
                <a:gd name="connsiteX32" fmla="*/ 281047 w 478945"/>
                <a:gd name="connsiteY32" fmla="*/ 38261 h 10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8945" h="106731">
                  <a:moveTo>
                    <a:pt x="444742" y="83726"/>
                  </a:moveTo>
                  <a:lnTo>
                    <a:pt x="362226" y="83726"/>
                  </a:lnTo>
                  <a:cubicBezTo>
                    <a:pt x="346692" y="83726"/>
                    <a:pt x="334053" y="71141"/>
                    <a:pt x="334053" y="55670"/>
                  </a:cubicBezTo>
                  <a:lnTo>
                    <a:pt x="334053" y="51068"/>
                  </a:lnTo>
                  <a:cubicBezTo>
                    <a:pt x="334053" y="14808"/>
                    <a:pt x="363674" y="-14745"/>
                    <a:pt x="400143" y="-14745"/>
                  </a:cubicBezTo>
                  <a:lnTo>
                    <a:pt x="406825" y="-14745"/>
                  </a:lnTo>
                  <a:cubicBezTo>
                    <a:pt x="443294" y="-14745"/>
                    <a:pt x="472915" y="14751"/>
                    <a:pt x="472915" y="51068"/>
                  </a:cubicBezTo>
                  <a:lnTo>
                    <a:pt x="472915" y="55670"/>
                  </a:lnTo>
                  <a:cubicBezTo>
                    <a:pt x="472915" y="71141"/>
                    <a:pt x="460276" y="83726"/>
                    <a:pt x="444742" y="83726"/>
                  </a:cubicBezTo>
                  <a:close/>
                  <a:moveTo>
                    <a:pt x="400143" y="-7204"/>
                  </a:moveTo>
                  <a:cubicBezTo>
                    <a:pt x="367850" y="-7204"/>
                    <a:pt x="341625" y="18966"/>
                    <a:pt x="341625" y="51068"/>
                  </a:cubicBezTo>
                  <a:lnTo>
                    <a:pt x="341625" y="55670"/>
                  </a:lnTo>
                  <a:cubicBezTo>
                    <a:pt x="341625" y="66982"/>
                    <a:pt x="350868" y="76185"/>
                    <a:pt x="362226" y="76185"/>
                  </a:cubicBezTo>
                  <a:lnTo>
                    <a:pt x="444742" y="76185"/>
                  </a:lnTo>
                  <a:cubicBezTo>
                    <a:pt x="456100" y="76185"/>
                    <a:pt x="465343" y="66982"/>
                    <a:pt x="465343" y="55670"/>
                  </a:cubicBezTo>
                  <a:lnTo>
                    <a:pt x="465343" y="51068"/>
                  </a:lnTo>
                  <a:cubicBezTo>
                    <a:pt x="465343" y="18910"/>
                    <a:pt x="439062" y="-7204"/>
                    <a:pt x="406825" y="-7204"/>
                  </a:cubicBezTo>
                  <a:lnTo>
                    <a:pt x="400143" y="-7204"/>
                  </a:lnTo>
                  <a:close/>
                  <a:moveTo>
                    <a:pt x="281047" y="-15466"/>
                  </a:moveTo>
                  <a:lnTo>
                    <a:pt x="-2245" y="-15466"/>
                  </a:lnTo>
                  <a:cubicBezTo>
                    <a:pt x="-4305" y="-15466"/>
                    <a:pt x="-6031" y="-17130"/>
                    <a:pt x="-6031" y="-19235"/>
                  </a:cubicBezTo>
                  <a:cubicBezTo>
                    <a:pt x="-6031" y="-21342"/>
                    <a:pt x="-4360" y="-23005"/>
                    <a:pt x="-2245" y="-23005"/>
                  </a:cubicBezTo>
                  <a:lnTo>
                    <a:pt x="281047" y="-23005"/>
                  </a:lnTo>
                  <a:cubicBezTo>
                    <a:pt x="283107" y="-23005"/>
                    <a:pt x="284833" y="-21342"/>
                    <a:pt x="284833" y="-19235"/>
                  </a:cubicBezTo>
                  <a:cubicBezTo>
                    <a:pt x="284833" y="-17130"/>
                    <a:pt x="283107" y="-15466"/>
                    <a:pt x="281047" y="-15466"/>
                  </a:cubicBezTo>
                  <a:close/>
                  <a:moveTo>
                    <a:pt x="281047" y="38261"/>
                  </a:moveTo>
                  <a:lnTo>
                    <a:pt x="90070" y="38261"/>
                  </a:lnTo>
                  <a:cubicBezTo>
                    <a:pt x="88010" y="38261"/>
                    <a:pt x="86284" y="36598"/>
                    <a:pt x="86284" y="34491"/>
                  </a:cubicBezTo>
                  <a:cubicBezTo>
                    <a:pt x="86284" y="32383"/>
                    <a:pt x="87954" y="30720"/>
                    <a:pt x="90070" y="30720"/>
                  </a:cubicBezTo>
                  <a:lnTo>
                    <a:pt x="281047" y="30720"/>
                  </a:lnTo>
                  <a:cubicBezTo>
                    <a:pt x="283107" y="30720"/>
                    <a:pt x="284833" y="32383"/>
                    <a:pt x="284833" y="34491"/>
                  </a:cubicBezTo>
                  <a:cubicBezTo>
                    <a:pt x="284833" y="36598"/>
                    <a:pt x="283107" y="38261"/>
                    <a:pt x="281047" y="38261"/>
                  </a:cubicBezTo>
                  <a:lnTo>
                    <a:pt x="281047" y="38261"/>
                  </a:lnTo>
                  <a:close/>
                </a:path>
              </a:pathLst>
            </a:custGeom>
            <a:solidFill>
              <a:srgbClr val="191919"/>
            </a:solidFill>
            <a:ln w="555" cap="flat">
              <a:noFill/>
              <a:prstDash val="solid"/>
              <a:miter/>
            </a:ln>
          </p:spPr>
          <p:txBody>
            <a:bodyPr rtlCol="0" anchor="ctr"/>
            <a:lstStyle/>
            <a:p>
              <a:endParaRPr lang="fr-FR"/>
            </a:p>
          </p:txBody>
        </p:sp>
      </p:grpSp>
      <p:grpSp>
        <p:nvGrpSpPr>
          <p:cNvPr id="5105" name="Graphique 2">
            <a:extLst>
              <a:ext uri="{FF2B5EF4-FFF2-40B4-BE49-F238E27FC236}">
                <a16:creationId xmlns:a16="http://schemas.microsoft.com/office/drawing/2014/main" id="{A20DA151-7B12-2214-B40A-68F784D820BA}"/>
              </a:ext>
            </a:extLst>
          </p:cNvPr>
          <p:cNvGrpSpPr/>
          <p:nvPr userDrawn="1"/>
        </p:nvGrpSpPr>
        <p:grpSpPr>
          <a:xfrm>
            <a:off x="10419370" y="9522195"/>
            <a:ext cx="671171" cy="609030"/>
            <a:chOff x="10729057" y="21430009"/>
            <a:chExt cx="671171" cy="609030"/>
          </a:xfrm>
        </p:grpSpPr>
        <p:sp>
          <p:nvSpPr>
            <p:cNvPr id="5106" name="Forme libre 5105">
              <a:extLst>
                <a:ext uri="{FF2B5EF4-FFF2-40B4-BE49-F238E27FC236}">
                  <a16:creationId xmlns:a16="http://schemas.microsoft.com/office/drawing/2014/main" id="{FA813906-CA12-916B-4D53-60BB96098A12}"/>
                </a:ext>
              </a:extLst>
            </p:cNvPr>
            <p:cNvSpPr/>
            <p:nvPr/>
          </p:nvSpPr>
          <p:spPr>
            <a:xfrm>
              <a:off x="10746342" y="21440048"/>
              <a:ext cx="651447" cy="596471"/>
            </a:xfrm>
            <a:custGeom>
              <a:avLst/>
              <a:gdLst>
                <a:gd name="connsiteX0" fmla="*/ 600433 w 651447"/>
                <a:gd name="connsiteY0" fmla="*/ 46305 h 596471"/>
                <a:gd name="connsiteX1" fmla="*/ 596310 w 651447"/>
                <a:gd name="connsiteY1" fmla="*/ 46843 h 596471"/>
                <a:gd name="connsiteX2" fmla="*/ 582684 w 651447"/>
                <a:gd name="connsiteY2" fmla="*/ 39055 h 596471"/>
                <a:gd name="connsiteX3" fmla="*/ 581077 w 651447"/>
                <a:gd name="connsiteY3" fmla="*/ 35228 h 596471"/>
                <a:gd name="connsiteX4" fmla="*/ 569387 w 651447"/>
                <a:gd name="connsiteY4" fmla="*/ -7905 h 596471"/>
                <a:gd name="connsiteX5" fmla="*/ 565477 w 651447"/>
                <a:gd name="connsiteY5" fmla="*/ 10268 h 596471"/>
                <a:gd name="connsiteX6" fmla="*/ 510895 w 651447"/>
                <a:gd name="connsiteY6" fmla="*/ 210667 h 596471"/>
                <a:gd name="connsiteX7" fmla="*/ 405775 w 651447"/>
                <a:gd name="connsiteY7" fmla="*/ 437256 h 596471"/>
                <a:gd name="connsiteX8" fmla="*/ 327752 w 651447"/>
                <a:gd name="connsiteY8" fmla="*/ 496216 h 596471"/>
                <a:gd name="connsiteX9" fmla="*/ 287164 w 651447"/>
                <a:gd name="connsiteY9" fmla="*/ 503100 h 596471"/>
                <a:gd name="connsiteX10" fmla="*/ 244620 w 651447"/>
                <a:gd name="connsiteY10" fmla="*/ 494121 h 596471"/>
                <a:gd name="connsiteX11" fmla="*/ 225924 w 651447"/>
                <a:gd name="connsiteY11" fmla="*/ 482504 h 596471"/>
                <a:gd name="connsiteX12" fmla="*/ 199812 w 651447"/>
                <a:gd name="connsiteY12" fmla="*/ 446159 h 596471"/>
                <a:gd name="connsiteX13" fmla="*/ 197993 w 651447"/>
                <a:gd name="connsiteY13" fmla="*/ 364450 h 596471"/>
                <a:gd name="connsiteX14" fmla="*/ 202116 w 651447"/>
                <a:gd name="connsiteY14" fmla="*/ 347893 h 596471"/>
                <a:gd name="connsiteX15" fmla="*/ 214272 w 651447"/>
                <a:gd name="connsiteY15" fmla="*/ 72882 h 596471"/>
                <a:gd name="connsiteX16" fmla="*/ 208659 w 651447"/>
                <a:gd name="connsiteY16" fmla="*/ 66689 h 596471"/>
                <a:gd name="connsiteX17" fmla="*/ 196000 w 651447"/>
                <a:gd name="connsiteY17" fmla="*/ 57535 h 596471"/>
                <a:gd name="connsiteX18" fmla="*/ 156147 w 651447"/>
                <a:gd name="connsiteY18" fmla="*/ 48958 h 596471"/>
                <a:gd name="connsiteX19" fmla="*/ 51085 w 651447"/>
                <a:gd name="connsiteY19" fmla="*/ 107919 h 596471"/>
                <a:gd name="connsiteX20" fmla="*/ -3169 w 651447"/>
                <a:gd name="connsiteY20" fmla="*/ 180109 h 596471"/>
                <a:gd name="connsiteX21" fmla="*/ -39285 w 651447"/>
                <a:gd name="connsiteY21" fmla="*/ 180109 h 596471"/>
                <a:gd name="connsiteX22" fmla="*/ 28187 w 651447"/>
                <a:gd name="connsiteY22" fmla="*/ 86304 h 596471"/>
                <a:gd name="connsiteX23" fmla="*/ 156147 w 651447"/>
                <a:gd name="connsiteY23" fmla="*/ 17595 h 596471"/>
                <a:gd name="connsiteX24" fmla="*/ 208639 w 651447"/>
                <a:gd name="connsiteY24" fmla="*/ 28710 h 596471"/>
                <a:gd name="connsiteX25" fmla="*/ 214194 w 651447"/>
                <a:gd name="connsiteY25" fmla="*/ 31729 h 596471"/>
                <a:gd name="connsiteX26" fmla="*/ 239143 w 651447"/>
                <a:gd name="connsiteY26" fmla="*/ 53574 h 596471"/>
                <a:gd name="connsiteX27" fmla="*/ 232756 w 651447"/>
                <a:gd name="connsiteY27" fmla="*/ 355471 h 596471"/>
                <a:gd name="connsiteX28" fmla="*/ 228652 w 651447"/>
                <a:gd name="connsiteY28" fmla="*/ 371930 h 596471"/>
                <a:gd name="connsiteX29" fmla="*/ 244040 w 651447"/>
                <a:gd name="connsiteY29" fmla="*/ 456659 h 596471"/>
                <a:gd name="connsiteX30" fmla="*/ 257879 w 651447"/>
                <a:gd name="connsiteY30" fmla="*/ 465660 h 596471"/>
                <a:gd name="connsiteX31" fmla="*/ 380206 w 651447"/>
                <a:gd name="connsiteY31" fmla="*/ 418834 h 596471"/>
                <a:gd name="connsiteX32" fmla="*/ 538244 w 651447"/>
                <a:gd name="connsiteY32" fmla="*/ -13232 h 596471"/>
                <a:gd name="connsiteX33" fmla="*/ 520514 w 651447"/>
                <a:gd name="connsiteY33" fmla="*/ 10441 h 596471"/>
                <a:gd name="connsiteX34" fmla="*/ 510604 w 651447"/>
                <a:gd name="connsiteY34" fmla="*/ 23690 h 596471"/>
                <a:gd name="connsiteX35" fmla="*/ 488520 w 651447"/>
                <a:gd name="connsiteY35" fmla="*/ 26922 h 596471"/>
                <a:gd name="connsiteX36" fmla="*/ 484320 w 651447"/>
                <a:gd name="connsiteY36" fmla="*/ 22248 h 596471"/>
                <a:gd name="connsiteX37" fmla="*/ 485287 w 651447"/>
                <a:gd name="connsiteY37" fmla="*/ 4960 h 596471"/>
                <a:gd name="connsiteX38" fmla="*/ 554212 w 651447"/>
                <a:gd name="connsiteY38" fmla="*/ -87076 h 596471"/>
                <a:gd name="connsiteX39" fmla="*/ 554367 w 651447"/>
                <a:gd name="connsiteY39" fmla="*/ -87268 h 596471"/>
                <a:gd name="connsiteX40" fmla="*/ 554677 w 651447"/>
                <a:gd name="connsiteY40" fmla="*/ -87653 h 596471"/>
                <a:gd name="connsiteX41" fmla="*/ 555316 w 651447"/>
                <a:gd name="connsiteY41" fmla="*/ -88364 h 596471"/>
                <a:gd name="connsiteX42" fmla="*/ 555586 w 651447"/>
                <a:gd name="connsiteY42" fmla="*/ -88672 h 596471"/>
                <a:gd name="connsiteX43" fmla="*/ 556554 w 651447"/>
                <a:gd name="connsiteY43" fmla="*/ -89556 h 596471"/>
                <a:gd name="connsiteX44" fmla="*/ 556825 w 651447"/>
                <a:gd name="connsiteY44" fmla="*/ -89768 h 596471"/>
                <a:gd name="connsiteX45" fmla="*/ 557619 w 651447"/>
                <a:gd name="connsiteY45" fmla="*/ -90402 h 596471"/>
                <a:gd name="connsiteX46" fmla="*/ 558006 w 651447"/>
                <a:gd name="connsiteY46" fmla="*/ -90671 h 596471"/>
                <a:gd name="connsiteX47" fmla="*/ 558819 w 651447"/>
                <a:gd name="connsiteY47" fmla="*/ -91191 h 596471"/>
                <a:gd name="connsiteX48" fmla="*/ 559167 w 651447"/>
                <a:gd name="connsiteY48" fmla="*/ -91383 h 596471"/>
                <a:gd name="connsiteX49" fmla="*/ 560251 w 651447"/>
                <a:gd name="connsiteY49" fmla="*/ -91941 h 596471"/>
                <a:gd name="connsiteX50" fmla="*/ 560812 w 651447"/>
                <a:gd name="connsiteY50" fmla="*/ -92172 h 596471"/>
                <a:gd name="connsiteX51" fmla="*/ 561470 w 651447"/>
                <a:gd name="connsiteY51" fmla="*/ -92421 h 596471"/>
                <a:gd name="connsiteX52" fmla="*/ 562109 w 651447"/>
                <a:gd name="connsiteY52" fmla="*/ -92653 h 596471"/>
                <a:gd name="connsiteX53" fmla="*/ 562825 w 651447"/>
                <a:gd name="connsiteY53" fmla="*/ -92845 h 596471"/>
                <a:gd name="connsiteX54" fmla="*/ 563871 w 651447"/>
                <a:gd name="connsiteY54" fmla="*/ -93075 h 596471"/>
                <a:gd name="connsiteX55" fmla="*/ 564510 w 651447"/>
                <a:gd name="connsiteY55" fmla="*/ -93191 h 596471"/>
                <a:gd name="connsiteX56" fmla="*/ 565206 w 651447"/>
                <a:gd name="connsiteY56" fmla="*/ -93287 h 596471"/>
                <a:gd name="connsiteX57" fmla="*/ 565942 w 651447"/>
                <a:gd name="connsiteY57" fmla="*/ -93345 h 596471"/>
                <a:gd name="connsiteX58" fmla="*/ 566716 w 651447"/>
                <a:gd name="connsiteY58" fmla="*/ -93363 h 596471"/>
                <a:gd name="connsiteX59" fmla="*/ 567780 w 651447"/>
                <a:gd name="connsiteY59" fmla="*/ -93345 h 596471"/>
                <a:gd name="connsiteX60" fmla="*/ 568322 w 651447"/>
                <a:gd name="connsiteY60" fmla="*/ -93287 h 596471"/>
                <a:gd name="connsiteX61" fmla="*/ 569290 w 651447"/>
                <a:gd name="connsiteY61" fmla="*/ -93171 h 596471"/>
                <a:gd name="connsiteX62" fmla="*/ 569619 w 651447"/>
                <a:gd name="connsiteY62" fmla="*/ -93134 h 596471"/>
                <a:gd name="connsiteX63" fmla="*/ 569639 w 651447"/>
                <a:gd name="connsiteY63" fmla="*/ -93134 h 596471"/>
                <a:gd name="connsiteX64" fmla="*/ 569754 w 651447"/>
                <a:gd name="connsiteY64" fmla="*/ -93095 h 596471"/>
                <a:gd name="connsiteX65" fmla="*/ 569851 w 651447"/>
                <a:gd name="connsiteY65" fmla="*/ -93075 h 596471"/>
                <a:gd name="connsiteX66" fmla="*/ 571051 w 651447"/>
                <a:gd name="connsiteY66" fmla="*/ -92806 h 596471"/>
                <a:gd name="connsiteX67" fmla="*/ 571516 w 651447"/>
                <a:gd name="connsiteY67" fmla="*/ -92653 h 596471"/>
                <a:gd name="connsiteX68" fmla="*/ 572387 w 651447"/>
                <a:gd name="connsiteY68" fmla="*/ -92364 h 596471"/>
                <a:gd name="connsiteX69" fmla="*/ 572910 w 651447"/>
                <a:gd name="connsiteY69" fmla="*/ -92172 h 596471"/>
                <a:gd name="connsiteX70" fmla="*/ 573897 w 651447"/>
                <a:gd name="connsiteY70" fmla="*/ -91729 h 596471"/>
                <a:gd name="connsiteX71" fmla="*/ 574458 w 651447"/>
                <a:gd name="connsiteY71" fmla="*/ -91440 h 596471"/>
                <a:gd name="connsiteX72" fmla="*/ 575232 w 651447"/>
                <a:gd name="connsiteY72" fmla="*/ -90999 h 596471"/>
                <a:gd name="connsiteX73" fmla="*/ 575716 w 651447"/>
                <a:gd name="connsiteY73" fmla="*/ -90691 h 596471"/>
                <a:gd name="connsiteX74" fmla="*/ 576452 w 651447"/>
                <a:gd name="connsiteY74" fmla="*/ -90172 h 596471"/>
                <a:gd name="connsiteX75" fmla="*/ 576800 w 651447"/>
                <a:gd name="connsiteY75" fmla="*/ -89902 h 596471"/>
                <a:gd name="connsiteX76" fmla="*/ 577768 w 651447"/>
                <a:gd name="connsiteY76" fmla="*/ -89056 h 596471"/>
                <a:gd name="connsiteX77" fmla="*/ 578039 w 651447"/>
                <a:gd name="connsiteY77" fmla="*/ -88787 h 596471"/>
                <a:gd name="connsiteX78" fmla="*/ 578755 w 651447"/>
                <a:gd name="connsiteY78" fmla="*/ -88038 h 596471"/>
                <a:gd name="connsiteX79" fmla="*/ 578987 w 651447"/>
                <a:gd name="connsiteY79" fmla="*/ -87769 h 596471"/>
                <a:gd name="connsiteX80" fmla="*/ 580575 w 651447"/>
                <a:gd name="connsiteY80" fmla="*/ -85518 h 596471"/>
                <a:gd name="connsiteX81" fmla="*/ 580729 w 651447"/>
                <a:gd name="connsiteY81" fmla="*/ -85249 h 596471"/>
                <a:gd name="connsiteX82" fmla="*/ 581232 w 651447"/>
                <a:gd name="connsiteY82" fmla="*/ -84249 h 596471"/>
                <a:gd name="connsiteX83" fmla="*/ 581368 w 651447"/>
                <a:gd name="connsiteY83" fmla="*/ -83999 h 596471"/>
                <a:gd name="connsiteX84" fmla="*/ 581852 w 651447"/>
                <a:gd name="connsiteY84" fmla="*/ -82730 h 596471"/>
                <a:gd name="connsiteX85" fmla="*/ 581948 w 651447"/>
                <a:gd name="connsiteY85" fmla="*/ -82422 h 596471"/>
                <a:gd name="connsiteX86" fmla="*/ 582142 w 651447"/>
                <a:gd name="connsiteY86" fmla="*/ -81749 h 596471"/>
                <a:gd name="connsiteX87" fmla="*/ 611640 w 651447"/>
                <a:gd name="connsiteY87" fmla="*/ 27095 h 596471"/>
                <a:gd name="connsiteX88" fmla="*/ 600433 w 651447"/>
                <a:gd name="connsiteY88" fmla="*/ 46305 h 596471"/>
                <a:gd name="connsiteX89" fmla="*/ 600433 w 651447"/>
                <a:gd name="connsiteY89" fmla="*/ 46305 h 596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651447" h="596471">
                  <a:moveTo>
                    <a:pt x="600433" y="46305"/>
                  </a:moveTo>
                  <a:cubicBezTo>
                    <a:pt x="599059" y="46670"/>
                    <a:pt x="597685" y="46843"/>
                    <a:pt x="596310" y="46843"/>
                  </a:cubicBezTo>
                  <a:cubicBezTo>
                    <a:pt x="590717" y="46843"/>
                    <a:pt x="585491" y="43862"/>
                    <a:pt x="582684" y="39055"/>
                  </a:cubicBezTo>
                  <a:cubicBezTo>
                    <a:pt x="581987" y="37883"/>
                    <a:pt x="581446" y="36594"/>
                    <a:pt x="581077" y="35228"/>
                  </a:cubicBezTo>
                  <a:lnTo>
                    <a:pt x="569387" y="-7905"/>
                  </a:lnTo>
                  <a:cubicBezTo>
                    <a:pt x="568109" y="-1847"/>
                    <a:pt x="566813" y="4211"/>
                    <a:pt x="565477" y="10268"/>
                  </a:cubicBezTo>
                  <a:cubicBezTo>
                    <a:pt x="550264" y="79438"/>
                    <a:pt x="531527" y="148457"/>
                    <a:pt x="510895" y="210667"/>
                  </a:cubicBezTo>
                  <a:cubicBezTo>
                    <a:pt x="478087" y="309528"/>
                    <a:pt x="441737" y="387892"/>
                    <a:pt x="405775" y="437256"/>
                  </a:cubicBezTo>
                  <a:cubicBezTo>
                    <a:pt x="385141" y="465582"/>
                    <a:pt x="358160" y="485985"/>
                    <a:pt x="327752" y="496216"/>
                  </a:cubicBezTo>
                  <a:cubicBezTo>
                    <a:pt x="314107" y="500812"/>
                    <a:pt x="300384" y="503100"/>
                    <a:pt x="287164" y="503100"/>
                  </a:cubicBezTo>
                  <a:cubicBezTo>
                    <a:pt x="272067" y="503100"/>
                    <a:pt x="257589" y="500100"/>
                    <a:pt x="244620" y="494121"/>
                  </a:cubicBezTo>
                  <a:cubicBezTo>
                    <a:pt x="237789" y="490985"/>
                    <a:pt x="231517" y="487102"/>
                    <a:pt x="225924" y="482504"/>
                  </a:cubicBezTo>
                  <a:cubicBezTo>
                    <a:pt x="214349" y="473101"/>
                    <a:pt x="205484" y="460794"/>
                    <a:pt x="199812" y="446159"/>
                  </a:cubicBezTo>
                  <a:cubicBezTo>
                    <a:pt x="190909" y="423122"/>
                    <a:pt x="190290" y="395623"/>
                    <a:pt x="197993" y="364450"/>
                  </a:cubicBezTo>
                  <a:cubicBezTo>
                    <a:pt x="199290" y="359162"/>
                    <a:pt x="200683" y="353644"/>
                    <a:pt x="202116" y="347893"/>
                  </a:cubicBezTo>
                  <a:cubicBezTo>
                    <a:pt x="222749" y="265473"/>
                    <a:pt x="257260" y="127496"/>
                    <a:pt x="214272" y="72882"/>
                  </a:cubicBezTo>
                  <a:cubicBezTo>
                    <a:pt x="212549" y="70689"/>
                    <a:pt x="210671" y="68612"/>
                    <a:pt x="208659" y="66689"/>
                  </a:cubicBezTo>
                  <a:cubicBezTo>
                    <a:pt x="204884" y="63075"/>
                    <a:pt x="200626" y="59978"/>
                    <a:pt x="196000" y="57535"/>
                  </a:cubicBezTo>
                  <a:cubicBezTo>
                    <a:pt x="185238" y="51786"/>
                    <a:pt x="172037" y="48958"/>
                    <a:pt x="156147" y="48958"/>
                  </a:cubicBezTo>
                  <a:cubicBezTo>
                    <a:pt x="124752" y="48958"/>
                    <a:pt x="87435" y="69901"/>
                    <a:pt x="51085" y="107919"/>
                  </a:cubicBezTo>
                  <a:cubicBezTo>
                    <a:pt x="30955" y="128976"/>
                    <a:pt x="12103" y="154226"/>
                    <a:pt x="-3169" y="180109"/>
                  </a:cubicBezTo>
                  <a:lnTo>
                    <a:pt x="-39285" y="180109"/>
                  </a:lnTo>
                  <a:cubicBezTo>
                    <a:pt x="-21498" y="146687"/>
                    <a:pt x="2386" y="113284"/>
                    <a:pt x="28187" y="86304"/>
                  </a:cubicBezTo>
                  <a:cubicBezTo>
                    <a:pt x="58150" y="54959"/>
                    <a:pt x="104700" y="17595"/>
                    <a:pt x="156147" y="17595"/>
                  </a:cubicBezTo>
                  <a:cubicBezTo>
                    <a:pt x="176257" y="17595"/>
                    <a:pt x="193812" y="21325"/>
                    <a:pt x="208639" y="28710"/>
                  </a:cubicBezTo>
                  <a:cubicBezTo>
                    <a:pt x="210536" y="29652"/>
                    <a:pt x="212394" y="30652"/>
                    <a:pt x="214194" y="31729"/>
                  </a:cubicBezTo>
                  <a:cubicBezTo>
                    <a:pt x="223775" y="37344"/>
                    <a:pt x="232098" y="44632"/>
                    <a:pt x="239143" y="53574"/>
                  </a:cubicBezTo>
                  <a:cubicBezTo>
                    <a:pt x="291597" y="120226"/>
                    <a:pt x="256176" y="261800"/>
                    <a:pt x="232756" y="355471"/>
                  </a:cubicBezTo>
                  <a:cubicBezTo>
                    <a:pt x="231323" y="361181"/>
                    <a:pt x="229950" y="366681"/>
                    <a:pt x="228652" y="371930"/>
                  </a:cubicBezTo>
                  <a:cubicBezTo>
                    <a:pt x="219304" y="409796"/>
                    <a:pt x="224936" y="439699"/>
                    <a:pt x="244040" y="456659"/>
                  </a:cubicBezTo>
                  <a:cubicBezTo>
                    <a:pt x="248066" y="460256"/>
                    <a:pt x="252673" y="463256"/>
                    <a:pt x="257879" y="465660"/>
                  </a:cubicBezTo>
                  <a:cubicBezTo>
                    <a:pt x="289912" y="480389"/>
                    <a:pt x="343682" y="468986"/>
                    <a:pt x="380206" y="418834"/>
                  </a:cubicBezTo>
                  <a:cubicBezTo>
                    <a:pt x="446480" y="327856"/>
                    <a:pt x="504333" y="146860"/>
                    <a:pt x="538244" y="-13232"/>
                  </a:cubicBezTo>
                  <a:lnTo>
                    <a:pt x="520514" y="10441"/>
                  </a:lnTo>
                  <a:lnTo>
                    <a:pt x="510604" y="23690"/>
                  </a:lnTo>
                  <a:cubicBezTo>
                    <a:pt x="505397" y="30633"/>
                    <a:pt x="495507" y="32075"/>
                    <a:pt x="488520" y="26922"/>
                  </a:cubicBezTo>
                  <a:cubicBezTo>
                    <a:pt x="486816" y="25672"/>
                    <a:pt x="485384" y="24075"/>
                    <a:pt x="484320" y="22248"/>
                  </a:cubicBezTo>
                  <a:cubicBezTo>
                    <a:pt x="481203" y="16999"/>
                    <a:pt x="481397" y="10172"/>
                    <a:pt x="485287" y="4960"/>
                  </a:cubicBezTo>
                  <a:lnTo>
                    <a:pt x="554212" y="-87076"/>
                  </a:lnTo>
                  <a:cubicBezTo>
                    <a:pt x="554270" y="-87153"/>
                    <a:pt x="554309" y="-87210"/>
                    <a:pt x="554367" y="-87268"/>
                  </a:cubicBezTo>
                  <a:cubicBezTo>
                    <a:pt x="554464" y="-87402"/>
                    <a:pt x="554560" y="-87537"/>
                    <a:pt x="554677" y="-87653"/>
                  </a:cubicBezTo>
                  <a:cubicBezTo>
                    <a:pt x="554870" y="-87883"/>
                    <a:pt x="555102" y="-88134"/>
                    <a:pt x="555316" y="-88364"/>
                  </a:cubicBezTo>
                  <a:cubicBezTo>
                    <a:pt x="555412" y="-88460"/>
                    <a:pt x="555490" y="-88556"/>
                    <a:pt x="555586" y="-88672"/>
                  </a:cubicBezTo>
                  <a:cubicBezTo>
                    <a:pt x="555896" y="-88980"/>
                    <a:pt x="556206" y="-89268"/>
                    <a:pt x="556554" y="-89556"/>
                  </a:cubicBezTo>
                  <a:cubicBezTo>
                    <a:pt x="556651" y="-89633"/>
                    <a:pt x="556728" y="-89692"/>
                    <a:pt x="556825" y="-89768"/>
                  </a:cubicBezTo>
                  <a:cubicBezTo>
                    <a:pt x="557077" y="-89980"/>
                    <a:pt x="557348" y="-90190"/>
                    <a:pt x="557619" y="-90402"/>
                  </a:cubicBezTo>
                  <a:cubicBezTo>
                    <a:pt x="557754" y="-90498"/>
                    <a:pt x="557870" y="-90575"/>
                    <a:pt x="558006" y="-90671"/>
                  </a:cubicBezTo>
                  <a:cubicBezTo>
                    <a:pt x="558276" y="-90845"/>
                    <a:pt x="558548" y="-91018"/>
                    <a:pt x="558819" y="-91191"/>
                  </a:cubicBezTo>
                  <a:cubicBezTo>
                    <a:pt x="558935" y="-91268"/>
                    <a:pt x="559032" y="-91326"/>
                    <a:pt x="559167" y="-91383"/>
                  </a:cubicBezTo>
                  <a:cubicBezTo>
                    <a:pt x="559516" y="-91576"/>
                    <a:pt x="559883" y="-91768"/>
                    <a:pt x="560251" y="-91941"/>
                  </a:cubicBezTo>
                  <a:cubicBezTo>
                    <a:pt x="560425" y="-92037"/>
                    <a:pt x="560619" y="-92095"/>
                    <a:pt x="560812" y="-92172"/>
                  </a:cubicBezTo>
                  <a:cubicBezTo>
                    <a:pt x="561026" y="-92268"/>
                    <a:pt x="561238" y="-92345"/>
                    <a:pt x="561470" y="-92421"/>
                  </a:cubicBezTo>
                  <a:cubicBezTo>
                    <a:pt x="561664" y="-92518"/>
                    <a:pt x="561897" y="-92594"/>
                    <a:pt x="562109" y="-92653"/>
                  </a:cubicBezTo>
                  <a:cubicBezTo>
                    <a:pt x="562341" y="-92729"/>
                    <a:pt x="562593" y="-92787"/>
                    <a:pt x="562825" y="-92845"/>
                  </a:cubicBezTo>
                  <a:cubicBezTo>
                    <a:pt x="563174" y="-92941"/>
                    <a:pt x="563522" y="-93018"/>
                    <a:pt x="563871" y="-93075"/>
                  </a:cubicBezTo>
                  <a:cubicBezTo>
                    <a:pt x="564083" y="-93134"/>
                    <a:pt x="564296" y="-93171"/>
                    <a:pt x="564510" y="-93191"/>
                  </a:cubicBezTo>
                  <a:cubicBezTo>
                    <a:pt x="564742" y="-93230"/>
                    <a:pt x="564974" y="-93249"/>
                    <a:pt x="565206" y="-93287"/>
                  </a:cubicBezTo>
                  <a:cubicBezTo>
                    <a:pt x="565438" y="-93306"/>
                    <a:pt x="565690" y="-93345"/>
                    <a:pt x="565942" y="-93345"/>
                  </a:cubicBezTo>
                  <a:cubicBezTo>
                    <a:pt x="566193" y="-93363"/>
                    <a:pt x="566445" y="-93363"/>
                    <a:pt x="566716" y="-93363"/>
                  </a:cubicBezTo>
                  <a:cubicBezTo>
                    <a:pt x="567064" y="-93383"/>
                    <a:pt x="567432" y="-93363"/>
                    <a:pt x="567780" y="-93345"/>
                  </a:cubicBezTo>
                  <a:cubicBezTo>
                    <a:pt x="567954" y="-93326"/>
                    <a:pt x="568148" y="-93306"/>
                    <a:pt x="568322" y="-93287"/>
                  </a:cubicBezTo>
                  <a:cubicBezTo>
                    <a:pt x="568632" y="-93267"/>
                    <a:pt x="568961" y="-93230"/>
                    <a:pt x="569290" y="-93171"/>
                  </a:cubicBezTo>
                  <a:cubicBezTo>
                    <a:pt x="569406" y="-93153"/>
                    <a:pt x="569503" y="-93153"/>
                    <a:pt x="569619" y="-93134"/>
                  </a:cubicBezTo>
                  <a:lnTo>
                    <a:pt x="569639" y="-93134"/>
                  </a:lnTo>
                  <a:lnTo>
                    <a:pt x="569754" y="-93095"/>
                  </a:lnTo>
                  <a:cubicBezTo>
                    <a:pt x="569793" y="-93095"/>
                    <a:pt x="569832" y="-93075"/>
                    <a:pt x="569851" y="-93075"/>
                  </a:cubicBezTo>
                  <a:cubicBezTo>
                    <a:pt x="570277" y="-92998"/>
                    <a:pt x="570664" y="-92902"/>
                    <a:pt x="571051" y="-92806"/>
                  </a:cubicBezTo>
                  <a:cubicBezTo>
                    <a:pt x="571226" y="-92749"/>
                    <a:pt x="571361" y="-92710"/>
                    <a:pt x="571516" y="-92653"/>
                  </a:cubicBezTo>
                  <a:cubicBezTo>
                    <a:pt x="571806" y="-92557"/>
                    <a:pt x="572097" y="-92480"/>
                    <a:pt x="572387" y="-92364"/>
                  </a:cubicBezTo>
                  <a:cubicBezTo>
                    <a:pt x="572542" y="-92306"/>
                    <a:pt x="572736" y="-92229"/>
                    <a:pt x="572910" y="-92172"/>
                  </a:cubicBezTo>
                  <a:cubicBezTo>
                    <a:pt x="573238" y="-92037"/>
                    <a:pt x="573567" y="-91884"/>
                    <a:pt x="573897" y="-91729"/>
                  </a:cubicBezTo>
                  <a:cubicBezTo>
                    <a:pt x="574091" y="-91633"/>
                    <a:pt x="574284" y="-91537"/>
                    <a:pt x="574458" y="-91440"/>
                  </a:cubicBezTo>
                  <a:cubicBezTo>
                    <a:pt x="574729" y="-91307"/>
                    <a:pt x="574980" y="-91152"/>
                    <a:pt x="575232" y="-90999"/>
                  </a:cubicBezTo>
                  <a:cubicBezTo>
                    <a:pt x="575387" y="-90903"/>
                    <a:pt x="575561" y="-90806"/>
                    <a:pt x="575716" y="-90691"/>
                  </a:cubicBezTo>
                  <a:cubicBezTo>
                    <a:pt x="575968" y="-90537"/>
                    <a:pt x="576200" y="-90345"/>
                    <a:pt x="576452" y="-90172"/>
                  </a:cubicBezTo>
                  <a:cubicBezTo>
                    <a:pt x="576567" y="-90076"/>
                    <a:pt x="576684" y="-89998"/>
                    <a:pt x="576800" y="-89902"/>
                  </a:cubicBezTo>
                  <a:cubicBezTo>
                    <a:pt x="577148" y="-89633"/>
                    <a:pt x="577478" y="-89345"/>
                    <a:pt x="577768" y="-89056"/>
                  </a:cubicBezTo>
                  <a:cubicBezTo>
                    <a:pt x="577865" y="-88960"/>
                    <a:pt x="577962" y="-88864"/>
                    <a:pt x="578039" y="-88787"/>
                  </a:cubicBezTo>
                  <a:cubicBezTo>
                    <a:pt x="578291" y="-88538"/>
                    <a:pt x="578523" y="-88287"/>
                    <a:pt x="578755" y="-88038"/>
                  </a:cubicBezTo>
                  <a:lnTo>
                    <a:pt x="578987" y="-87769"/>
                  </a:lnTo>
                  <a:cubicBezTo>
                    <a:pt x="579587" y="-87057"/>
                    <a:pt x="580110" y="-86326"/>
                    <a:pt x="580575" y="-85518"/>
                  </a:cubicBezTo>
                  <a:cubicBezTo>
                    <a:pt x="580632" y="-85422"/>
                    <a:pt x="580690" y="-85345"/>
                    <a:pt x="580729" y="-85249"/>
                  </a:cubicBezTo>
                  <a:cubicBezTo>
                    <a:pt x="580903" y="-84922"/>
                    <a:pt x="581077" y="-84576"/>
                    <a:pt x="581232" y="-84249"/>
                  </a:cubicBezTo>
                  <a:cubicBezTo>
                    <a:pt x="581291" y="-84152"/>
                    <a:pt x="581329" y="-84076"/>
                    <a:pt x="581368" y="-83999"/>
                  </a:cubicBezTo>
                  <a:cubicBezTo>
                    <a:pt x="581561" y="-83576"/>
                    <a:pt x="581716" y="-83171"/>
                    <a:pt x="581852" y="-82730"/>
                  </a:cubicBezTo>
                  <a:cubicBezTo>
                    <a:pt x="581890" y="-82634"/>
                    <a:pt x="581929" y="-82518"/>
                    <a:pt x="581948" y="-82422"/>
                  </a:cubicBezTo>
                  <a:cubicBezTo>
                    <a:pt x="582026" y="-82192"/>
                    <a:pt x="582103" y="-81980"/>
                    <a:pt x="582142" y="-81749"/>
                  </a:cubicBezTo>
                  <a:lnTo>
                    <a:pt x="611640" y="27095"/>
                  </a:lnTo>
                  <a:cubicBezTo>
                    <a:pt x="613846" y="35460"/>
                    <a:pt x="608853" y="44074"/>
                    <a:pt x="600433" y="46305"/>
                  </a:cubicBezTo>
                  <a:lnTo>
                    <a:pt x="600433" y="46305"/>
                  </a:lnTo>
                  <a:close/>
                </a:path>
              </a:pathLst>
            </a:custGeom>
            <a:solidFill>
              <a:srgbClr val="191919"/>
            </a:solidFill>
            <a:ln w="193" cap="flat">
              <a:noFill/>
              <a:prstDash val="solid"/>
              <a:miter/>
            </a:ln>
          </p:spPr>
          <p:txBody>
            <a:bodyPr rtlCol="0" anchor="ctr"/>
            <a:lstStyle/>
            <a:p>
              <a:endParaRPr lang="fr-FR"/>
            </a:p>
          </p:txBody>
        </p:sp>
        <p:sp>
          <p:nvSpPr>
            <p:cNvPr id="5107" name="Forme libre 5106">
              <a:extLst>
                <a:ext uri="{FF2B5EF4-FFF2-40B4-BE49-F238E27FC236}">
                  <a16:creationId xmlns:a16="http://schemas.microsoft.com/office/drawing/2014/main" id="{CA78FAC5-2782-F6F2-B8CD-539A0FF17BDB}"/>
                </a:ext>
              </a:extLst>
            </p:cNvPr>
            <p:cNvSpPr/>
            <p:nvPr/>
          </p:nvSpPr>
          <p:spPr>
            <a:xfrm>
              <a:off x="10743806" y="21437585"/>
              <a:ext cx="656422" cy="601453"/>
            </a:xfrm>
            <a:custGeom>
              <a:avLst/>
              <a:gdLst>
                <a:gd name="connsiteX0" fmla="*/ 289700 w 656422"/>
                <a:gd name="connsiteY0" fmla="*/ 508082 h 601453"/>
                <a:gd name="connsiteX1" fmla="*/ 246092 w 656422"/>
                <a:gd name="connsiteY1" fmla="*/ 498871 h 601453"/>
                <a:gd name="connsiteX2" fmla="*/ 226853 w 656422"/>
                <a:gd name="connsiteY2" fmla="*/ 486929 h 601453"/>
                <a:gd name="connsiteX3" fmla="*/ 199987 w 656422"/>
                <a:gd name="connsiteY3" fmla="*/ 449545 h 601453"/>
                <a:gd name="connsiteX4" fmla="*/ 198071 w 656422"/>
                <a:gd name="connsiteY4" fmla="*/ 366355 h 601453"/>
                <a:gd name="connsiteX5" fmla="*/ 200626 w 656422"/>
                <a:gd name="connsiteY5" fmla="*/ 356047 h 601453"/>
                <a:gd name="connsiteX6" fmla="*/ 202194 w 656422"/>
                <a:gd name="connsiteY6" fmla="*/ 349778 h 601453"/>
                <a:gd name="connsiteX7" fmla="*/ 214814 w 656422"/>
                <a:gd name="connsiteY7" fmla="*/ 76920 h 601453"/>
                <a:gd name="connsiteX8" fmla="*/ 209433 w 656422"/>
                <a:gd name="connsiteY8" fmla="*/ 70978 h 601453"/>
                <a:gd name="connsiteX9" fmla="*/ 197336 w 656422"/>
                <a:gd name="connsiteY9" fmla="*/ 62229 h 601453"/>
                <a:gd name="connsiteX10" fmla="*/ 158683 w 656422"/>
                <a:gd name="connsiteY10" fmla="*/ 53940 h 601453"/>
                <a:gd name="connsiteX11" fmla="*/ 55460 w 656422"/>
                <a:gd name="connsiteY11" fmla="*/ 112112 h 601453"/>
                <a:gd name="connsiteX12" fmla="*/ 1555 w 656422"/>
                <a:gd name="connsiteY12" fmla="*/ 183840 h 601453"/>
                <a:gd name="connsiteX13" fmla="*/ -632 w 656422"/>
                <a:gd name="connsiteY13" fmla="*/ 185090 h 601453"/>
                <a:gd name="connsiteX14" fmla="*/ -36749 w 656422"/>
                <a:gd name="connsiteY14" fmla="*/ 185090 h 601453"/>
                <a:gd name="connsiteX15" fmla="*/ -39285 w 656422"/>
                <a:gd name="connsiteY15" fmla="*/ 182590 h 601453"/>
                <a:gd name="connsiteX16" fmla="*/ -38995 w 656422"/>
                <a:gd name="connsiteY16" fmla="*/ 181417 h 601453"/>
                <a:gd name="connsiteX17" fmla="*/ 28866 w 656422"/>
                <a:gd name="connsiteY17" fmla="*/ 87075 h 601453"/>
                <a:gd name="connsiteX18" fmla="*/ 158644 w 656422"/>
                <a:gd name="connsiteY18" fmla="*/ 17575 h 601453"/>
                <a:gd name="connsiteX19" fmla="*/ 212278 w 656422"/>
                <a:gd name="connsiteY19" fmla="*/ 28960 h 601453"/>
                <a:gd name="connsiteX20" fmla="*/ 218008 w 656422"/>
                <a:gd name="connsiteY20" fmla="*/ 32076 h 601453"/>
                <a:gd name="connsiteX21" fmla="*/ 243634 w 656422"/>
                <a:gd name="connsiteY21" fmla="*/ 54517 h 601453"/>
                <a:gd name="connsiteX22" fmla="*/ 237712 w 656422"/>
                <a:gd name="connsiteY22" fmla="*/ 358547 h 601453"/>
                <a:gd name="connsiteX23" fmla="*/ 237092 w 656422"/>
                <a:gd name="connsiteY23" fmla="*/ 361067 h 601453"/>
                <a:gd name="connsiteX24" fmla="*/ 233608 w 656422"/>
                <a:gd name="connsiteY24" fmla="*/ 375028 h 601453"/>
                <a:gd name="connsiteX25" fmla="*/ 248241 w 656422"/>
                <a:gd name="connsiteY25" fmla="*/ 457295 h 601453"/>
                <a:gd name="connsiteX26" fmla="*/ 261441 w 656422"/>
                <a:gd name="connsiteY26" fmla="*/ 465891 h 601453"/>
                <a:gd name="connsiteX27" fmla="*/ 380652 w 656422"/>
                <a:gd name="connsiteY27" fmla="*/ 419872 h 601453"/>
                <a:gd name="connsiteX28" fmla="*/ 535844 w 656422"/>
                <a:gd name="connsiteY28" fmla="*/ -1 h 601453"/>
                <a:gd name="connsiteX29" fmla="*/ 515115 w 656422"/>
                <a:gd name="connsiteY29" fmla="*/ 27691 h 601453"/>
                <a:gd name="connsiteX30" fmla="*/ 489488 w 656422"/>
                <a:gd name="connsiteY30" fmla="*/ 31441 h 601453"/>
                <a:gd name="connsiteX31" fmla="*/ 484610 w 656422"/>
                <a:gd name="connsiteY31" fmla="*/ 26019 h 601453"/>
                <a:gd name="connsiteX32" fmla="*/ 485733 w 656422"/>
                <a:gd name="connsiteY32" fmla="*/ 5980 h 601453"/>
                <a:gd name="connsiteX33" fmla="*/ 554619 w 656422"/>
                <a:gd name="connsiteY33" fmla="*/ -86017 h 601453"/>
                <a:gd name="connsiteX34" fmla="*/ 554871 w 656422"/>
                <a:gd name="connsiteY34" fmla="*/ -86345 h 601453"/>
                <a:gd name="connsiteX35" fmla="*/ 555122 w 656422"/>
                <a:gd name="connsiteY35" fmla="*/ -86653 h 601453"/>
                <a:gd name="connsiteX36" fmla="*/ 555219 w 656422"/>
                <a:gd name="connsiteY36" fmla="*/ -86767 h 601453"/>
                <a:gd name="connsiteX37" fmla="*/ 555877 w 656422"/>
                <a:gd name="connsiteY37" fmla="*/ -87518 h 601453"/>
                <a:gd name="connsiteX38" fmla="*/ 556264 w 656422"/>
                <a:gd name="connsiteY38" fmla="*/ -87940 h 601453"/>
                <a:gd name="connsiteX39" fmla="*/ 557368 w 656422"/>
                <a:gd name="connsiteY39" fmla="*/ -88978 h 601453"/>
                <a:gd name="connsiteX40" fmla="*/ 557580 w 656422"/>
                <a:gd name="connsiteY40" fmla="*/ -89152 h 601453"/>
                <a:gd name="connsiteX41" fmla="*/ 558548 w 656422"/>
                <a:gd name="connsiteY41" fmla="*/ -89902 h 601453"/>
                <a:gd name="connsiteX42" fmla="*/ 559110 w 656422"/>
                <a:gd name="connsiteY42" fmla="*/ -90287 h 601453"/>
                <a:gd name="connsiteX43" fmla="*/ 559942 w 656422"/>
                <a:gd name="connsiteY43" fmla="*/ -90805 h 601453"/>
                <a:gd name="connsiteX44" fmla="*/ 560425 w 656422"/>
                <a:gd name="connsiteY44" fmla="*/ -91094 h 601453"/>
                <a:gd name="connsiteX45" fmla="*/ 561684 w 656422"/>
                <a:gd name="connsiteY45" fmla="*/ -91729 h 601453"/>
                <a:gd name="connsiteX46" fmla="*/ 562342 w 656422"/>
                <a:gd name="connsiteY46" fmla="*/ -91998 h 601453"/>
                <a:gd name="connsiteX47" fmla="*/ 563038 w 656422"/>
                <a:gd name="connsiteY47" fmla="*/ -92267 h 601453"/>
                <a:gd name="connsiteX48" fmla="*/ 563871 w 656422"/>
                <a:gd name="connsiteY48" fmla="*/ -92555 h 601453"/>
                <a:gd name="connsiteX49" fmla="*/ 564665 w 656422"/>
                <a:gd name="connsiteY49" fmla="*/ -92767 h 601453"/>
                <a:gd name="connsiteX50" fmla="*/ 565845 w 656422"/>
                <a:gd name="connsiteY50" fmla="*/ -93036 h 601453"/>
                <a:gd name="connsiteX51" fmla="*/ 566697 w 656422"/>
                <a:gd name="connsiteY51" fmla="*/ -93191 h 601453"/>
                <a:gd name="connsiteX52" fmla="*/ 567336 w 656422"/>
                <a:gd name="connsiteY52" fmla="*/ -93267 h 601453"/>
                <a:gd name="connsiteX53" fmla="*/ 568284 w 656422"/>
                <a:gd name="connsiteY53" fmla="*/ -93344 h 601453"/>
                <a:gd name="connsiteX54" fmla="*/ 569175 w 656422"/>
                <a:gd name="connsiteY54" fmla="*/ -93364 h 601453"/>
                <a:gd name="connsiteX55" fmla="*/ 570336 w 656422"/>
                <a:gd name="connsiteY55" fmla="*/ -93344 h 601453"/>
                <a:gd name="connsiteX56" fmla="*/ 570974 w 656422"/>
                <a:gd name="connsiteY56" fmla="*/ -93287 h 601453"/>
                <a:gd name="connsiteX57" fmla="*/ 572155 w 656422"/>
                <a:gd name="connsiteY57" fmla="*/ -93152 h 601453"/>
                <a:gd name="connsiteX58" fmla="*/ 572194 w 656422"/>
                <a:gd name="connsiteY58" fmla="*/ -93152 h 601453"/>
                <a:gd name="connsiteX59" fmla="*/ 572252 w 656422"/>
                <a:gd name="connsiteY59" fmla="*/ -93152 h 601453"/>
                <a:gd name="connsiteX60" fmla="*/ 572774 w 656422"/>
                <a:gd name="connsiteY60" fmla="*/ -93056 h 601453"/>
                <a:gd name="connsiteX61" fmla="*/ 574129 w 656422"/>
                <a:gd name="connsiteY61" fmla="*/ -92748 h 601453"/>
                <a:gd name="connsiteX62" fmla="*/ 574768 w 656422"/>
                <a:gd name="connsiteY62" fmla="*/ -92555 h 601453"/>
                <a:gd name="connsiteX63" fmla="*/ 575756 w 656422"/>
                <a:gd name="connsiteY63" fmla="*/ -92229 h 601453"/>
                <a:gd name="connsiteX64" fmla="*/ 576200 w 656422"/>
                <a:gd name="connsiteY64" fmla="*/ -92055 h 601453"/>
                <a:gd name="connsiteX65" fmla="*/ 577458 w 656422"/>
                <a:gd name="connsiteY65" fmla="*/ -91478 h 601453"/>
                <a:gd name="connsiteX66" fmla="*/ 578136 w 656422"/>
                <a:gd name="connsiteY66" fmla="*/ -91133 h 601453"/>
                <a:gd name="connsiteX67" fmla="*/ 578949 w 656422"/>
                <a:gd name="connsiteY67" fmla="*/ -90671 h 601453"/>
                <a:gd name="connsiteX68" fmla="*/ 579568 w 656422"/>
                <a:gd name="connsiteY68" fmla="*/ -90267 h 601453"/>
                <a:gd name="connsiteX69" fmla="*/ 580343 w 656422"/>
                <a:gd name="connsiteY69" fmla="*/ -89729 h 601453"/>
                <a:gd name="connsiteX70" fmla="*/ 580498 w 656422"/>
                <a:gd name="connsiteY70" fmla="*/ -89614 h 601453"/>
                <a:gd name="connsiteX71" fmla="*/ 580807 w 656422"/>
                <a:gd name="connsiteY71" fmla="*/ -89382 h 601453"/>
                <a:gd name="connsiteX72" fmla="*/ 582200 w 656422"/>
                <a:gd name="connsiteY72" fmla="*/ -88132 h 601453"/>
                <a:gd name="connsiteX73" fmla="*/ 583052 w 656422"/>
                <a:gd name="connsiteY73" fmla="*/ -87229 h 601453"/>
                <a:gd name="connsiteX74" fmla="*/ 583323 w 656422"/>
                <a:gd name="connsiteY74" fmla="*/ -86921 h 601453"/>
                <a:gd name="connsiteX75" fmla="*/ 585123 w 656422"/>
                <a:gd name="connsiteY75" fmla="*/ -84363 h 601453"/>
                <a:gd name="connsiteX76" fmla="*/ 585394 w 656422"/>
                <a:gd name="connsiteY76" fmla="*/ -83882 h 601453"/>
                <a:gd name="connsiteX77" fmla="*/ 585917 w 656422"/>
                <a:gd name="connsiteY77" fmla="*/ -82864 h 601453"/>
                <a:gd name="connsiteX78" fmla="*/ 586652 w 656422"/>
                <a:gd name="connsiteY78" fmla="*/ -81056 h 601453"/>
                <a:gd name="connsiteX79" fmla="*/ 586788 w 656422"/>
                <a:gd name="connsiteY79" fmla="*/ -80652 h 601453"/>
                <a:gd name="connsiteX80" fmla="*/ 587039 w 656422"/>
                <a:gd name="connsiteY80" fmla="*/ -79806 h 601453"/>
                <a:gd name="connsiteX81" fmla="*/ 616499 w 656422"/>
                <a:gd name="connsiteY81" fmla="*/ 28921 h 601453"/>
                <a:gd name="connsiteX82" fmla="*/ 614699 w 656422"/>
                <a:gd name="connsiteY82" fmla="*/ 42729 h 601453"/>
                <a:gd name="connsiteX83" fmla="*/ 603588 w 656422"/>
                <a:gd name="connsiteY83" fmla="*/ 51210 h 601453"/>
                <a:gd name="connsiteX84" fmla="*/ 603588 w 656422"/>
                <a:gd name="connsiteY84" fmla="*/ 51210 h 601453"/>
                <a:gd name="connsiteX85" fmla="*/ 598827 w 656422"/>
                <a:gd name="connsiteY85" fmla="*/ 51844 h 601453"/>
                <a:gd name="connsiteX86" fmla="*/ 583014 w 656422"/>
                <a:gd name="connsiteY86" fmla="*/ 42826 h 601453"/>
                <a:gd name="connsiteX87" fmla="*/ 581155 w 656422"/>
                <a:gd name="connsiteY87" fmla="*/ 38383 h 601453"/>
                <a:gd name="connsiteX88" fmla="*/ 572213 w 656422"/>
                <a:gd name="connsiteY88" fmla="*/ 5346 h 601453"/>
                <a:gd name="connsiteX89" fmla="*/ 570471 w 656422"/>
                <a:gd name="connsiteY89" fmla="*/ 13307 h 601453"/>
                <a:gd name="connsiteX90" fmla="*/ 515811 w 656422"/>
                <a:gd name="connsiteY90" fmla="*/ 213955 h 601453"/>
                <a:gd name="connsiteX91" fmla="*/ 410343 w 656422"/>
                <a:gd name="connsiteY91" fmla="*/ 441237 h 601453"/>
                <a:gd name="connsiteX92" fmla="*/ 331102 w 656422"/>
                <a:gd name="connsiteY92" fmla="*/ 501102 h 601453"/>
                <a:gd name="connsiteX93" fmla="*/ 289700 w 656422"/>
                <a:gd name="connsiteY93" fmla="*/ 508082 h 601453"/>
                <a:gd name="connsiteX94" fmla="*/ 289700 w 656422"/>
                <a:gd name="connsiteY94" fmla="*/ 508082 h 601453"/>
                <a:gd name="connsiteX95" fmla="*/ 158683 w 656422"/>
                <a:gd name="connsiteY95" fmla="*/ 48921 h 601453"/>
                <a:gd name="connsiteX96" fmla="*/ 199736 w 656422"/>
                <a:gd name="connsiteY96" fmla="*/ 57806 h 601453"/>
                <a:gd name="connsiteX97" fmla="*/ 212956 w 656422"/>
                <a:gd name="connsiteY97" fmla="*/ 67364 h 601453"/>
                <a:gd name="connsiteX98" fmla="*/ 218820 w 656422"/>
                <a:gd name="connsiteY98" fmla="*/ 73824 h 601453"/>
                <a:gd name="connsiteX99" fmla="*/ 207110 w 656422"/>
                <a:gd name="connsiteY99" fmla="*/ 350971 h 601453"/>
                <a:gd name="connsiteX100" fmla="*/ 205542 w 656422"/>
                <a:gd name="connsiteY100" fmla="*/ 357240 h 601453"/>
                <a:gd name="connsiteX101" fmla="*/ 202987 w 656422"/>
                <a:gd name="connsiteY101" fmla="*/ 367528 h 601453"/>
                <a:gd name="connsiteX102" fmla="*/ 204711 w 656422"/>
                <a:gd name="connsiteY102" fmla="*/ 447738 h 601453"/>
                <a:gd name="connsiteX103" fmla="*/ 230066 w 656422"/>
                <a:gd name="connsiteY103" fmla="*/ 483044 h 601453"/>
                <a:gd name="connsiteX104" fmla="*/ 248241 w 656422"/>
                <a:gd name="connsiteY104" fmla="*/ 494313 h 601453"/>
                <a:gd name="connsiteX105" fmla="*/ 289739 w 656422"/>
                <a:gd name="connsiteY105" fmla="*/ 503063 h 601453"/>
                <a:gd name="connsiteX106" fmla="*/ 329514 w 656422"/>
                <a:gd name="connsiteY106" fmla="*/ 496312 h 601453"/>
                <a:gd name="connsiteX107" fmla="*/ 406298 w 656422"/>
                <a:gd name="connsiteY107" fmla="*/ 438257 h 601453"/>
                <a:gd name="connsiteX108" fmla="*/ 511069 w 656422"/>
                <a:gd name="connsiteY108" fmla="*/ 212340 h 601453"/>
                <a:gd name="connsiteX109" fmla="*/ 565594 w 656422"/>
                <a:gd name="connsiteY109" fmla="*/ 12191 h 601453"/>
                <a:gd name="connsiteX110" fmla="*/ 569504 w 656422"/>
                <a:gd name="connsiteY110" fmla="*/ -5962 h 601453"/>
                <a:gd name="connsiteX111" fmla="*/ 572484 w 656422"/>
                <a:gd name="connsiteY111" fmla="*/ -7905 h 601453"/>
                <a:gd name="connsiteX112" fmla="*/ 574401 w 656422"/>
                <a:gd name="connsiteY112" fmla="*/ -6096 h 601453"/>
                <a:gd name="connsiteX113" fmla="*/ 586091 w 656422"/>
                <a:gd name="connsiteY113" fmla="*/ 37037 h 601453"/>
                <a:gd name="connsiteX114" fmla="*/ 587426 w 656422"/>
                <a:gd name="connsiteY114" fmla="*/ 40249 h 601453"/>
                <a:gd name="connsiteX115" fmla="*/ 598866 w 656422"/>
                <a:gd name="connsiteY115" fmla="*/ 46787 h 601453"/>
                <a:gd name="connsiteX116" fmla="*/ 602330 w 656422"/>
                <a:gd name="connsiteY116" fmla="*/ 46325 h 601453"/>
                <a:gd name="connsiteX117" fmla="*/ 610382 w 656422"/>
                <a:gd name="connsiteY117" fmla="*/ 40190 h 601453"/>
                <a:gd name="connsiteX118" fmla="*/ 611699 w 656422"/>
                <a:gd name="connsiteY118" fmla="*/ 30191 h 601453"/>
                <a:gd name="connsiteX119" fmla="*/ 582200 w 656422"/>
                <a:gd name="connsiteY119" fmla="*/ -78652 h 601453"/>
                <a:gd name="connsiteX120" fmla="*/ 582065 w 656422"/>
                <a:gd name="connsiteY120" fmla="*/ -79094 h 601453"/>
                <a:gd name="connsiteX121" fmla="*/ 581988 w 656422"/>
                <a:gd name="connsiteY121" fmla="*/ -79363 h 601453"/>
                <a:gd name="connsiteX122" fmla="*/ 581930 w 656422"/>
                <a:gd name="connsiteY122" fmla="*/ -79537 h 601453"/>
                <a:gd name="connsiteX123" fmla="*/ 581543 w 656422"/>
                <a:gd name="connsiteY123" fmla="*/ -80517 h 601453"/>
                <a:gd name="connsiteX124" fmla="*/ 581407 w 656422"/>
                <a:gd name="connsiteY124" fmla="*/ -80787 h 601453"/>
                <a:gd name="connsiteX125" fmla="*/ 580982 w 656422"/>
                <a:gd name="connsiteY125" fmla="*/ -81614 h 601453"/>
                <a:gd name="connsiteX126" fmla="*/ 580846 w 656422"/>
                <a:gd name="connsiteY126" fmla="*/ -81845 h 601453"/>
                <a:gd name="connsiteX127" fmla="*/ 579530 w 656422"/>
                <a:gd name="connsiteY127" fmla="*/ -83709 h 601453"/>
                <a:gd name="connsiteX128" fmla="*/ 579317 w 656422"/>
                <a:gd name="connsiteY128" fmla="*/ -83960 h 601453"/>
                <a:gd name="connsiteX129" fmla="*/ 578736 w 656422"/>
                <a:gd name="connsiteY129" fmla="*/ -84575 h 601453"/>
                <a:gd name="connsiteX130" fmla="*/ 578620 w 656422"/>
                <a:gd name="connsiteY130" fmla="*/ -84710 h 601453"/>
                <a:gd name="connsiteX131" fmla="*/ 578504 w 656422"/>
                <a:gd name="connsiteY131" fmla="*/ -84826 h 601453"/>
                <a:gd name="connsiteX132" fmla="*/ 577730 w 656422"/>
                <a:gd name="connsiteY132" fmla="*/ -85499 h 601453"/>
                <a:gd name="connsiteX133" fmla="*/ 577613 w 656422"/>
                <a:gd name="connsiteY133" fmla="*/ -85595 h 601453"/>
                <a:gd name="connsiteX134" fmla="*/ 577381 w 656422"/>
                <a:gd name="connsiteY134" fmla="*/ -85768 h 601453"/>
                <a:gd name="connsiteX135" fmla="*/ 576820 w 656422"/>
                <a:gd name="connsiteY135" fmla="*/ -86152 h 601453"/>
                <a:gd name="connsiteX136" fmla="*/ 576684 w 656422"/>
                <a:gd name="connsiteY136" fmla="*/ -86248 h 601453"/>
                <a:gd name="connsiteX137" fmla="*/ 576394 w 656422"/>
                <a:gd name="connsiteY137" fmla="*/ -86421 h 601453"/>
                <a:gd name="connsiteX138" fmla="*/ 575775 w 656422"/>
                <a:gd name="connsiteY138" fmla="*/ -86786 h 601453"/>
                <a:gd name="connsiteX139" fmla="*/ 575329 w 656422"/>
                <a:gd name="connsiteY139" fmla="*/ -87018 h 601453"/>
                <a:gd name="connsiteX140" fmla="*/ 574498 w 656422"/>
                <a:gd name="connsiteY140" fmla="*/ -87402 h 601453"/>
                <a:gd name="connsiteX141" fmla="*/ 573994 w 656422"/>
                <a:gd name="connsiteY141" fmla="*/ -87595 h 601453"/>
                <a:gd name="connsiteX142" fmla="*/ 573297 w 656422"/>
                <a:gd name="connsiteY142" fmla="*/ -87824 h 601453"/>
                <a:gd name="connsiteX143" fmla="*/ 572833 w 656422"/>
                <a:gd name="connsiteY143" fmla="*/ -87979 h 601453"/>
                <a:gd name="connsiteX144" fmla="*/ 571981 w 656422"/>
                <a:gd name="connsiteY144" fmla="*/ -88171 h 601453"/>
                <a:gd name="connsiteX145" fmla="*/ 571691 w 656422"/>
                <a:gd name="connsiteY145" fmla="*/ -88229 h 601453"/>
                <a:gd name="connsiteX146" fmla="*/ 571381 w 656422"/>
                <a:gd name="connsiteY146" fmla="*/ -88268 h 601453"/>
                <a:gd name="connsiteX147" fmla="*/ 570665 w 656422"/>
                <a:gd name="connsiteY147" fmla="*/ -88344 h 601453"/>
                <a:gd name="connsiteX148" fmla="*/ 570143 w 656422"/>
                <a:gd name="connsiteY148" fmla="*/ -88383 h 601453"/>
                <a:gd name="connsiteX149" fmla="*/ 569349 w 656422"/>
                <a:gd name="connsiteY149" fmla="*/ -88383 h 601453"/>
                <a:gd name="connsiteX150" fmla="*/ 568613 w 656422"/>
                <a:gd name="connsiteY150" fmla="*/ -88364 h 601453"/>
                <a:gd name="connsiteX151" fmla="*/ 568013 w 656422"/>
                <a:gd name="connsiteY151" fmla="*/ -88305 h 601453"/>
                <a:gd name="connsiteX152" fmla="*/ 567471 w 656422"/>
                <a:gd name="connsiteY152" fmla="*/ -88229 h 601453"/>
                <a:gd name="connsiteX153" fmla="*/ 567006 w 656422"/>
                <a:gd name="connsiteY153" fmla="*/ -88152 h 601453"/>
                <a:gd name="connsiteX154" fmla="*/ 566871 w 656422"/>
                <a:gd name="connsiteY154" fmla="*/ -88132 h 601453"/>
                <a:gd name="connsiteX155" fmla="*/ 566020 w 656422"/>
                <a:gd name="connsiteY155" fmla="*/ -87940 h 601453"/>
                <a:gd name="connsiteX156" fmla="*/ 565419 w 656422"/>
                <a:gd name="connsiteY156" fmla="*/ -87767 h 601453"/>
                <a:gd name="connsiteX157" fmla="*/ 565032 w 656422"/>
                <a:gd name="connsiteY157" fmla="*/ -87632 h 601453"/>
                <a:gd name="connsiteX158" fmla="*/ 564820 w 656422"/>
                <a:gd name="connsiteY158" fmla="*/ -87555 h 601453"/>
                <a:gd name="connsiteX159" fmla="*/ 564336 w 656422"/>
                <a:gd name="connsiteY159" fmla="*/ -87363 h 601453"/>
                <a:gd name="connsiteX160" fmla="*/ 563949 w 656422"/>
                <a:gd name="connsiteY160" fmla="*/ -87210 h 601453"/>
                <a:gd name="connsiteX161" fmla="*/ 562981 w 656422"/>
                <a:gd name="connsiteY161" fmla="*/ -86729 h 601453"/>
                <a:gd name="connsiteX162" fmla="*/ 562865 w 656422"/>
                <a:gd name="connsiteY162" fmla="*/ -86671 h 601453"/>
                <a:gd name="connsiteX163" fmla="*/ 562671 w 656422"/>
                <a:gd name="connsiteY163" fmla="*/ -86556 h 601453"/>
                <a:gd name="connsiteX164" fmla="*/ 561974 w 656422"/>
                <a:gd name="connsiteY164" fmla="*/ -86113 h 601453"/>
                <a:gd name="connsiteX165" fmla="*/ 561626 w 656422"/>
                <a:gd name="connsiteY165" fmla="*/ -85883 h 601453"/>
                <a:gd name="connsiteX166" fmla="*/ 561026 w 656422"/>
                <a:gd name="connsiteY166" fmla="*/ -85403 h 601453"/>
                <a:gd name="connsiteX167" fmla="*/ 559981 w 656422"/>
                <a:gd name="connsiteY167" fmla="*/ -84479 h 601453"/>
                <a:gd name="connsiteX168" fmla="*/ 559787 w 656422"/>
                <a:gd name="connsiteY168" fmla="*/ -84267 h 601453"/>
                <a:gd name="connsiteX169" fmla="*/ 559187 w 656422"/>
                <a:gd name="connsiteY169" fmla="*/ -83594 h 601453"/>
                <a:gd name="connsiteX170" fmla="*/ 559129 w 656422"/>
                <a:gd name="connsiteY170" fmla="*/ -83517 h 601453"/>
                <a:gd name="connsiteX171" fmla="*/ 558838 w 656422"/>
                <a:gd name="connsiteY171" fmla="*/ -83152 h 601453"/>
                <a:gd name="connsiteX172" fmla="*/ 558820 w 656422"/>
                <a:gd name="connsiteY172" fmla="*/ -83133 h 601453"/>
                <a:gd name="connsiteX173" fmla="*/ 489894 w 656422"/>
                <a:gd name="connsiteY173" fmla="*/ 8904 h 601453"/>
                <a:gd name="connsiteX174" fmla="*/ 489081 w 656422"/>
                <a:gd name="connsiteY174" fmla="*/ 23403 h 601453"/>
                <a:gd name="connsiteX175" fmla="*/ 492604 w 656422"/>
                <a:gd name="connsiteY175" fmla="*/ 27326 h 601453"/>
                <a:gd name="connsiteX176" fmla="*/ 511166 w 656422"/>
                <a:gd name="connsiteY176" fmla="*/ 24614 h 601453"/>
                <a:gd name="connsiteX177" fmla="*/ 538805 w 656422"/>
                <a:gd name="connsiteY177" fmla="*/ -12308 h 601453"/>
                <a:gd name="connsiteX178" fmla="*/ 542348 w 656422"/>
                <a:gd name="connsiteY178" fmla="*/ -12826 h 601453"/>
                <a:gd name="connsiteX179" fmla="*/ 543315 w 656422"/>
                <a:gd name="connsiteY179" fmla="*/ -10308 h 601453"/>
                <a:gd name="connsiteX180" fmla="*/ 476345 w 656422"/>
                <a:gd name="connsiteY180" fmla="*/ 231955 h 601453"/>
                <a:gd name="connsiteX181" fmla="*/ 384852 w 656422"/>
                <a:gd name="connsiteY181" fmla="*/ 422719 h 601453"/>
                <a:gd name="connsiteX182" fmla="*/ 289739 w 656422"/>
                <a:gd name="connsiteY182" fmla="*/ 476525 h 601453"/>
                <a:gd name="connsiteX183" fmla="*/ 259409 w 656422"/>
                <a:gd name="connsiteY183" fmla="*/ 470352 h 601453"/>
                <a:gd name="connsiteX184" fmla="*/ 244950 w 656422"/>
                <a:gd name="connsiteY184" fmla="*/ 460948 h 601453"/>
                <a:gd name="connsiteX185" fmla="*/ 228789 w 656422"/>
                <a:gd name="connsiteY185" fmla="*/ 373759 h 601453"/>
                <a:gd name="connsiteX186" fmla="*/ 232272 w 656422"/>
                <a:gd name="connsiteY186" fmla="*/ 359778 h 601453"/>
                <a:gd name="connsiteX187" fmla="*/ 232892 w 656422"/>
                <a:gd name="connsiteY187" fmla="*/ 357297 h 601453"/>
                <a:gd name="connsiteX188" fmla="*/ 239744 w 656422"/>
                <a:gd name="connsiteY188" fmla="*/ 57556 h 601453"/>
                <a:gd name="connsiteX189" fmla="*/ 215510 w 656422"/>
                <a:gd name="connsiteY189" fmla="*/ 36325 h 601453"/>
                <a:gd name="connsiteX190" fmla="*/ 210110 w 656422"/>
                <a:gd name="connsiteY190" fmla="*/ 33383 h 601453"/>
                <a:gd name="connsiteX191" fmla="*/ 158741 w 656422"/>
                <a:gd name="connsiteY191" fmla="*/ 22538 h 601453"/>
                <a:gd name="connsiteX192" fmla="*/ 32620 w 656422"/>
                <a:gd name="connsiteY192" fmla="*/ 90458 h 601453"/>
                <a:gd name="connsiteX193" fmla="*/ -32453 w 656422"/>
                <a:gd name="connsiteY193" fmla="*/ 180014 h 601453"/>
                <a:gd name="connsiteX194" fmla="*/ -1987 w 656422"/>
                <a:gd name="connsiteY194" fmla="*/ 180014 h 601453"/>
                <a:gd name="connsiteX195" fmla="*/ 51879 w 656422"/>
                <a:gd name="connsiteY195" fmla="*/ 108613 h 601453"/>
                <a:gd name="connsiteX196" fmla="*/ 158683 w 656422"/>
                <a:gd name="connsiteY196" fmla="*/ 48921 h 601453"/>
                <a:gd name="connsiteX197" fmla="*/ 158683 w 656422"/>
                <a:gd name="connsiteY197" fmla="*/ 48921 h 601453"/>
                <a:gd name="connsiteX198" fmla="*/ 572117 w 656422"/>
                <a:gd name="connsiteY198" fmla="*/ -90575 h 601453"/>
                <a:gd name="connsiteX199" fmla="*/ 572117 w 656422"/>
                <a:gd name="connsiteY199" fmla="*/ -90556 h 601453"/>
                <a:gd name="connsiteX200" fmla="*/ 572155 w 656422"/>
                <a:gd name="connsiteY200" fmla="*/ -90671 h 601453"/>
                <a:gd name="connsiteX201" fmla="*/ 572117 w 656422"/>
                <a:gd name="connsiteY201" fmla="*/ -90575 h 601453"/>
                <a:gd name="connsiteX202" fmla="*/ 572117 w 656422"/>
                <a:gd name="connsiteY202" fmla="*/ -90575 h 601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656422" h="601453">
                  <a:moveTo>
                    <a:pt x="289700" y="508082"/>
                  </a:moveTo>
                  <a:cubicBezTo>
                    <a:pt x="274042" y="508082"/>
                    <a:pt x="259370" y="504986"/>
                    <a:pt x="246092" y="498871"/>
                  </a:cubicBezTo>
                  <a:cubicBezTo>
                    <a:pt x="239085" y="495659"/>
                    <a:pt x="232621" y="491640"/>
                    <a:pt x="226853" y="486929"/>
                  </a:cubicBezTo>
                  <a:cubicBezTo>
                    <a:pt x="214853" y="477178"/>
                    <a:pt x="205814" y="464602"/>
                    <a:pt x="199987" y="449545"/>
                  </a:cubicBezTo>
                  <a:cubicBezTo>
                    <a:pt x="190890" y="426008"/>
                    <a:pt x="190251" y="398008"/>
                    <a:pt x="198071" y="366355"/>
                  </a:cubicBezTo>
                  <a:cubicBezTo>
                    <a:pt x="198884" y="363009"/>
                    <a:pt x="199755" y="359567"/>
                    <a:pt x="200626" y="356047"/>
                  </a:cubicBezTo>
                  <a:lnTo>
                    <a:pt x="202194" y="349778"/>
                  </a:lnTo>
                  <a:cubicBezTo>
                    <a:pt x="222711" y="267780"/>
                    <a:pt x="257048" y="130573"/>
                    <a:pt x="214814" y="76920"/>
                  </a:cubicBezTo>
                  <a:cubicBezTo>
                    <a:pt x="213169" y="74824"/>
                    <a:pt x="211369" y="72825"/>
                    <a:pt x="209433" y="70978"/>
                  </a:cubicBezTo>
                  <a:cubicBezTo>
                    <a:pt x="205833" y="67517"/>
                    <a:pt x="201749" y="64575"/>
                    <a:pt x="197336" y="62229"/>
                  </a:cubicBezTo>
                  <a:cubicBezTo>
                    <a:pt x="186922" y="56652"/>
                    <a:pt x="174283" y="53940"/>
                    <a:pt x="158683" y="53940"/>
                  </a:cubicBezTo>
                  <a:cubicBezTo>
                    <a:pt x="127985" y="53940"/>
                    <a:pt x="91326" y="74593"/>
                    <a:pt x="55460" y="112112"/>
                  </a:cubicBezTo>
                  <a:cubicBezTo>
                    <a:pt x="35640" y="132843"/>
                    <a:pt x="17001" y="157650"/>
                    <a:pt x="1555" y="183840"/>
                  </a:cubicBezTo>
                  <a:cubicBezTo>
                    <a:pt x="1110" y="184610"/>
                    <a:pt x="277" y="185090"/>
                    <a:pt x="-632" y="185090"/>
                  </a:cubicBezTo>
                  <a:lnTo>
                    <a:pt x="-36749" y="185090"/>
                  </a:lnTo>
                  <a:cubicBezTo>
                    <a:pt x="-38144" y="185090"/>
                    <a:pt x="-39266" y="183976"/>
                    <a:pt x="-39285" y="182590"/>
                  </a:cubicBezTo>
                  <a:cubicBezTo>
                    <a:pt x="-39285" y="182186"/>
                    <a:pt x="-39188" y="181784"/>
                    <a:pt x="-38995" y="181417"/>
                  </a:cubicBezTo>
                  <a:cubicBezTo>
                    <a:pt x="-20878" y="147380"/>
                    <a:pt x="3239" y="113881"/>
                    <a:pt x="28866" y="87075"/>
                  </a:cubicBezTo>
                  <a:cubicBezTo>
                    <a:pt x="59176" y="55363"/>
                    <a:pt x="106307" y="17575"/>
                    <a:pt x="158644" y="17575"/>
                  </a:cubicBezTo>
                  <a:cubicBezTo>
                    <a:pt x="179065" y="17575"/>
                    <a:pt x="197104" y="21403"/>
                    <a:pt x="212278" y="28960"/>
                  </a:cubicBezTo>
                  <a:cubicBezTo>
                    <a:pt x="214233" y="29922"/>
                    <a:pt x="216130" y="30960"/>
                    <a:pt x="218008" y="32076"/>
                  </a:cubicBezTo>
                  <a:cubicBezTo>
                    <a:pt x="227801" y="37806"/>
                    <a:pt x="236434" y="45363"/>
                    <a:pt x="243634" y="54517"/>
                  </a:cubicBezTo>
                  <a:cubicBezTo>
                    <a:pt x="296843" y="122131"/>
                    <a:pt x="261248" y="264396"/>
                    <a:pt x="237712" y="358547"/>
                  </a:cubicBezTo>
                  <a:lnTo>
                    <a:pt x="237092" y="361067"/>
                  </a:lnTo>
                  <a:cubicBezTo>
                    <a:pt x="235892" y="365894"/>
                    <a:pt x="234730" y="370547"/>
                    <a:pt x="233608" y="375028"/>
                  </a:cubicBezTo>
                  <a:cubicBezTo>
                    <a:pt x="224569" y="411662"/>
                    <a:pt x="229756" y="440872"/>
                    <a:pt x="248241" y="457295"/>
                  </a:cubicBezTo>
                  <a:cubicBezTo>
                    <a:pt x="252054" y="460699"/>
                    <a:pt x="256487" y="463603"/>
                    <a:pt x="261441" y="465891"/>
                  </a:cubicBezTo>
                  <a:cubicBezTo>
                    <a:pt x="292565" y="480198"/>
                    <a:pt x="344922" y="468948"/>
                    <a:pt x="380652" y="419872"/>
                  </a:cubicBezTo>
                  <a:cubicBezTo>
                    <a:pt x="447816" y="327702"/>
                    <a:pt x="504314" y="144765"/>
                    <a:pt x="535844" y="-1"/>
                  </a:cubicBezTo>
                  <a:lnTo>
                    <a:pt x="515115" y="27691"/>
                  </a:lnTo>
                  <a:cubicBezTo>
                    <a:pt x="509095" y="35748"/>
                    <a:pt x="497598" y="37422"/>
                    <a:pt x="489488" y="31441"/>
                  </a:cubicBezTo>
                  <a:cubicBezTo>
                    <a:pt x="487513" y="29979"/>
                    <a:pt x="485849" y="28134"/>
                    <a:pt x="484610" y="26019"/>
                  </a:cubicBezTo>
                  <a:cubicBezTo>
                    <a:pt x="480894" y="19730"/>
                    <a:pt x="481339" y="11826"/>
                    <a:pt x="485733" y="5980"/>
                  </a:cubicBezTo>
                  <a:lnTo>
                    <a:pt x="554619" y="-86017"/>
                  </a:lnTo>
                  <a:cubicBezTo>
                    <a:pt x="554697" y="-86133"/>
                    <a:pt x="554774" y="-86229"/>
                    <a:pt x="554871" y="-86345"/>
                  </a:cubicBezTo>
                  <a:cubicBezTo>
                    <a:pt x="554948" y="-86460"/>
                    <a:pt x="555026" y="-86556"/>
                    <a:pt x="555122" y="-86653"/>
                  </a:cubicBezTo>
                  <a:lnTo>
                    <a:pt x="555219" y="-86767"/>
                  </a:lnTo>
                  <a:cubicBezTo>
                    <a:pt x="555432" y="-87018"/>
                    <a:pt x="555664" y="-87267"/>
                    <a:pt x="555877" y="-87518"/>
                  </a:cubicBezTo>
                  <a:cubicBezTo>
                    <a:pt x="555993" y="-87652"/>
                    <a:pt x="556129" y="-87806"/>
                    <a:pt x="556264" y="-87940"/>
                  </a:cubicBezTo>
                  <a:cubicBezTo>
                    <a:pt x="556594" y="-88287"/>
                    <a:pt x="556961" y="-88633"/>
                    <a:pt x="557368" y="-88978"/>
                  </a:cubicBezTo>
                  <a:lnTo>
                    <a:pt x="557580" y="-89152"/>
                  </a:lnTo>
                  <a:cubicBezTo>
                    <a:pt x="557929" y="-89441"/>
                    <a:pt x="558239" y="-89690"/>
                    <a:pt x="558548" y="-89902"/>
                  </a:cubicBezTo>
                  <a:cubicBezTo>
                    <a:pt x="558780" y="-90075"/>
                    <a:pt x="558935" y="-90171"/>
                    <a:pt x="559110" y="-90287"/>
                  </a:cubicBezTo>
                  <a:cubicBezTo>
                    <a:pt x="559361" y="-90440"/>
                    <a:pt x="559651" y="-90632"/>
                    <a:pt x="559942" y="-90805"/>
                  </a:cubicBezTo>
                  <a:cubicBezTo>
                    <a:pt x="560097" y="-90901"/>
                    <a:pt x="560252" y="-90997"/>
                    <a:pt x="560425" y="-91094"/>
                  </a:cubicBezTo>
                  <a:cubicBezTo>
                    <a:pt x="560832" y="-91325"/>
                    <a:pt x="561258" y="-91537"/>
                    <a:pt x="561684" y="-91729"/>
                  </a:cubicBezTo>
                  <a:cubicBezTo>
                    <a:pt x="561897" y="-91825"/>
                    <a:pt x="562110" y="-91921"/>
                    <a:pt x="562342" y="-91998"/>
                  </a:cubicBezTo>
                  <a:cubicBezTo>
                    <a:pt x="562555" y="-92094"/>
                    <a:pt x="562787" y="-92171"/>
                    <a:pt x="563038" y="-92267"/>
                  </a:cubicBezTo>
                  <a:cubicBezTo>
                    <a:pt x="563310" y="-92383"/>
                    <a:pt x="563581" y="-92479"/>
                    <a:pt x="563871" y="-92555"/>
                  </a:cubicBezTo>
                  <a:cubicBezTo>
                    <a:pt x="564103" y="-92632"/>
                    <a:pt x="564374" y="-92710"/>
                    <a:pt x="564665" y="-92767"/>
                  </a:cubicBezTo>
                  <a:cubicBezTo>
                    <a:pt x="565052" y="-92863"/>
                    <a:pt x="565439" y="-92959"/>
                    <a:pt x="565845" y="-93036"/>
                  </a:cubicBezTo>
                  <a:cubicBezTo>
                    <a:pt x="566116" y="-93095"/>
                    <a:pt x="566407" y="-93152"/>
                    <a:pt x="566697" y="-93191"/>
                  </a:cubicBezTo>
                  <a:cubicBezTo>
                    <a:pt x="566832" y="-93209"/>
                    <a:pt x="567084" y="-93248"/>
                    <a:pt x="567336" y="-93267"/>
                  </a:cubicBezTo>
                  <a:cubicBezTo>
                    <a:pt x="567703" y="-93305"/>
                    <a:pt x="567974" y="-93325"/>
                    <a:pt x="568284" y="-93344"/>
                  </a:cubicBezTo>
                  <a:cubicBezTo>
                    <a:pt x="568574" y="-93364"/>
                    <a:pt x="568865" y="-93364"/>
                    <a:pt x="569175" y="-93364"/>
                  </a:cubicBezTo>
                  <a:cubicBezTo>
                    <a:pt x="569484" y="-93383"/>
                    <a:pt x="569910" y="-93364"/>
                    <a:pt x="570336" y="-93344"/>
                  </a:cubicBezTo>
                  <a:lnTo>
                    <a:pt x="570974" y="-93287"/>
                  </a:lnTo>
                  <a:cubicBezTo>
                    <a:pt x="571381" y="-93248"/>
                    <a:pt x="571768" y="-93209"/>
                    <a:pt x="572155" y="-93152"/>
                  </a:cubicBezTo>
                  <a:lnTo>
                    <a:pt x="572194" y="-93152"/>
                  </a:lnTo>
                  <a:lnTo>
                    <a:pt x="572252" y="-93152"/>
                  </a:lnTo>
                  <a:cubicBezTo>
                    <a:pt x="572426" y="-93132"/>
                    <a:pt x="572601" y="-93113"/>
                    <a:pt x="572774" y="-93056"/>
                  </a:cubicBezTo>
                  <a:cubicBezTo>
                    <a:pt x="573239" y="-92959"/>
                    <a:pt x="573684" y="-92863"/>
                    <a:pt x="574129" y="-92748"/>
                  </a:cubicBezTo>
                  <a:cubicBezTo>
                    <a:pt x="574420" y="-92651"/>
                    <a:pt x="574594" y="-92614"/>
                    <a:pt x="574768" y="-92555"/>
                  </a:cubicBezTo>
                  <a:cubicBezTo>
                    <a:pt x="575059" y="-92479"/>
                    <a:pt x="575407" y="-92363"/>
                    <a:pt x="575756" y="-92229"/>
                  </a:cubicBezTo>
                  <a:lnTo>
                    <a:pt x="576200" y="-92055"/>
                  </a:lnTo>
                  <a:cubicBezTo>
                    <a:pt x="576627" y="-91882"/>
                    <a:pt x="577052" y="-91690"/>
                    <a:pt x="577458" y="-91478"/>
                  </a:cubicBezTo>
                  <a:cubicBezTo>
                    <a:pt x="577652" y="-91382"/>
                    <a:pt x="577904" y="-91268"/>
                    <a:pt x="578136" y="-91133"/>
                  </a:cubicBezTo>
                  <a:cubicBezTo>
                    <a:pt x="578369" y="-91017"/>
                    <a:pt x="578659" y="-90844"/>
                    <a:pt x="578949" y="-90671"/>
                  </a:cubicBezTo>
                  <a:cubicBezTo>
                    <a:pt x="579181" y="-90536"/>
                    <a:pt x="579375" y="-90402"/>
                    <a:pt x="579568" y="-90267"/>
                  </a:cubicBezTo>
                  <a:cubicBezTo>
                    <a:pt x="579839" y="-90094"/>
                    <a:pt x="580091" y="-89902"/>
                    <a:pt x="580343" y="-89729"/>
                  </a:cubicBezTo>
                  <a:lnTo>
                    <a:pt x="580498" y="-89614"/>
                  </a:lnTo>
                  <a:cubicBezTo>
                    <a:pt x="580594" y="-89537"/>
                    <a:pt x="580710" y="-89459"/>
                    <a:pt x="580807" y="-89382"/>
                  </a:cubicBezTo>
                  <a:cubicBezTo>
                    <a:pt x="581291" y="-88998"/>
                    <a:pt x="581756" y="-88576"/>
                    <a:pt x="582200" y="-88132"/>
                  </a:cubicBezTo>
                  <a:cubicBezTo>
                    <a:pt x="582530" y="-87806"/>
                    <a:pt x="582801" y="-87518"/>
                    <a:pt x="583052" y="-87229"/>
                  </a:cubicBezTo>
                  <a:lnTo>
                    <a:pt x="583323" y="-86921"/>
                  </a:lnTo>
                  <a:cubicBezTo>
                    <a:pt x="584001" y="-86133"/>
                    <a:pt x="584601" y="-85267"/>
                    <a:pt x="585123" y="-84363"/>
                  </a:cubicBezTo>
                  <a:cubicBezTo>
                    <a:pt x="585220" y="-84210"/>
                    <a:pt x="585317" y="-84056"/>
                    <a:pt x="585394" y="-83882"/>
                  </a:cubicBezTo>
                  <a:cubicBezTo>
                    <a:pt x="585549" y="-83594"/>
                    <a:pt x="585743" y="-83229"/>
                    <a:pt x="585917" y="-82864"/>
                  </a:cubicBezTo>
                  <a:cubicBezTo>
                    <a:pt x="586208" y="-82267"/>
                    <a:pt x="586459" y="-81671"/>
                    <a:pt x="586652" y="-81056"/>
                  </a:cubicBezTo>
                  <a:cubicBezTo>
                    <a:pt x="586691" y="-80921"/>
                    <a:pt x="586749" y="-80787"/>
                    <a:pt x="586788" y="-80652"/>
                  </a:cubicBezTo>
                  <a:cubicBezTo>
                    <a:pt x="586904" y="-80325"/>
                    <a:pt x="586982" y="-80075"/>
                    <a:pt x="587039" y="-79806"/>
                  </a:cubicBezTo>
                  <a:lnTo>
                    <a:pt x="616499" y="28921"/>
                  </a:lnTo>
                  <a:cubicBezTo>
                    <a:pt x="617776" y="33576"/>
                    <a:pt x="617118" y="38556"/>
                    <a:pt x="614699" y="42729"/>
                  </a:cubicBezTo>
                  <a:cubicBezTo>
                    <a:pt x="612279" y="46921"/>
                    <a:pt x="608273" y="49978"/>
                    <a:pt x="603588" y="51210"/>
                  </a:cubicBezTo>
                  <a:lnTo>
                    <a:pt x="603588" y="51210"/>
                  </a:lnTo>
                  <a:cubicBezTo>
                    <a:pt x="602021" y="51632"/>
                    <a:pt x="600414" y="51844"/>
                    <a:pt x="598827" y="51844"/>
                  </a:cubicBezTo>
                  <a:cubicBezTo>
                    <a:pt x="592323" y="51825"/>
                    <a:pt x="586304" y="48402"/>
                    <a:pt x="583014" y="42826"/>
                  </a:cubicBezTo>
                  <a:cubicBezTo>
                    <a:pt x="582200" y="41440"/>
                    <a:pt x="581562" y="39941"/>
                    <a:pt x="581155" y="38383"/>
                  </a:cubicBezTo>
                  <a:lnTo>
                    <a:pt x="572213" y="5346"/>
                  </a:lnTo>
                  <a:cubicBezTo>
                    <a:pt x="571633" y="8038"/>
                    <a:pt x="571052" y="10692"/>
                    <a:pt x="570471" y="13307"/>
                  </a:cubicBezTo>
                  <a:cubicBezTo>
                    <a:pt x="555122" y="83036"/>
                    <a:pt x="536231" y="152419"/>
                    <a:pt x="515811" y="213955"/>
                  </a:cubicBezTo>
                  <a:cubicBezTo>
                    <a:pt x="482926" y="313048"/>
                    <a:pt x="446461" y="391643"/>
                    <a:pt x="410343" y="441237"/>
                  </a:cubicBezTo>
                  <a:cubicBezTo>
                    <a:pt x="389401" y="470006"/>
                    <a:pt x="361993" y="490698"/>
                    <a:pt x="331102" y="501102"/>
                  </a:cubicBezTo>
                  <a:cubicBezTo>
                    <a:pt x="317263" y="505717"/>
                    <a:pt x="303327" y="508082"/>
                    <a:pt x="289700" y="508082"/>
                  </a:cubicBezTo>
                  <a:lnTo>
                    <a:pt x="289700" y="508082"/>
                  </a:lnTo>
                  <a:close/>
                  <a:moveTo>
                    <a:pt x="158683" y="48921"/>
                  </a:moveTo>
                  <a:cubicBezTo>
                    <a:pt x="175135" y="48921"/>
                    <a:pt x="188568" y="51825"/>
                    <a:pt x="199736" y="57806"/>
                  </a:cubicBezTo>
                  <a:cubicBezTo>
                    <a:pt x="204556" y="60382"/>
                    <a:pt x="209007" y="63594"/>
                    <a:pt x="212956" y="67364"/>
                  </a:cubicBezTo>
                  <a:cubicBezTo>
                    <a:pt x="215066" y="69383"/>
                    <a:pt x="217020" y="71536"/>
                    <a:pt x="218820" y="73824"/>
                  </a:cubicBezTo>
                  <a:cubicBezTo>
                    <a:pt x="262564" y="129399"/>
                    <a:pt x="227859" y="268108"/>
                    <a:pt x="207110" y="350971"/>
                  </a:cubicBezTo>
                  <a:lnTo>
                    <a:pt x="205542" y="357240"/>
                  </a:lnTo>
                  <a:cubicBezTo>
                    <a:pt x="204671" y="360759"/>
                    <a:pt x="203800" y="364183"/>
                    <a:pt x="202987" y="367528"/>
                  </a:cubicBezTo>
                  <a:cubicBezTo>
                    <a:pt x="195420" y="398181"/>
                    <a:pt x="195981" y="425180"/>
                    <a:pt x="204711" y="447738"/>
                  </a:cubicBezTo>
                  <a:cubicBezTo>
                    <a:pt x="210207" y="461968"/>
                    <a:pt x="218743" y="473852"/>
                    <a:pt x="230066" y="483044"/>
                  </a:cubicBezTo>
                  <a:cubicBezTo>
                    <a:pt x="235505" y="487486"/>
                    <a:pt x="241621" y="491275"/>
                    <a:pt x="248241" y="494313"/>
                  </a:cubicBezTo>
                  <a:cubicBezTo>
                    <a:pt x="260842" y="500121"/>
                    <a:pt x="274816" y="503063"/>
                    <a:pt x="289739" y="503063"/>
                  </a:cubicBezTo>
                  <a:cubicBezTo>
                    <a:pt x="302804" y="503063"/>
                    <a:pt x="316198" y="500794"/>
                    <a:pt x="329514" y="496312"/>
                  </a:cubicBezTo>
                  <a:cubicBezTo>
                    <a:pt x="359419" y="486236"/>
                    <a:pt x="385955" y="466160"/>
                    <a:pt x="406298" y="438257"/>
                  </a:cubicBezTo>
                  <a:cubicBezTo>
                    <a:pt x="442125" y="389086"/>
                    <a:pt x="478339" y="310972"/>
                    <a:pt x="511069" y="212340"/>
                  </a:cubicBezTo>
                  <a:cubicBezTo>
                    <a:pt x="531432" y="150976"/>
                    <a:pt x="550283" y="81767"/>
                    <a:pt x="565594" y="12191"/>
                  </a:cubicBezTo>
                  <a:cubicBezTo>
                    <a:pt x="566891" y="6345"/>
                    <a:pt x="568168" y="423"/>
                    <a:pt x="569504" y="-5962"/>
                  </a:cubicBezTo>
                  <a:cubicBezTo>
                    <a:pt x="569794" y="-7328"/>
                    <a:pt x="571129" y="-8193"/>
                    <a:pt x="572484" y="-7905"/>
                  </a:cubicBezTo>
                  <a:cubicBezTo>
                    <a:pt x="573413" y="-7712"/>
                    <a:pt x="574168" y="-7020"/>
                    <a:pt x="574401" y="-6096"/>
                  </a:cubicBezTo>
                  <a:lnTo>
                    <a:pt x="586091" y="37037"/>
                  </a:lnTo>
                  <a:cubicBezTo>
                    <a:pt x="586401" y="38171"/>
                    <a:pt x="586846" y="39249"/>
                    <a:pt x="587426" y="40249"/>
                  </a:cubicBezTo>
                  <a:cubicBezTo>
                    <a:pt x="589807" y="44287"/>
                    <a:pt x="594162" y="46787"/>
                    <a:pt x="598866" y="46787"/>
                  </a:cubicBezTo>
                  <a:cubicBezTo>
                    <a:pt x="600027" y="46787"/>
                    <a:pt x="601188" y="46633"/>
                    <a:pt x="602330" y="46325"/>
                  </a:cubicBezTo>
                  <a:cubicBezTo>
                    <a:pt x="605737" y="45422"/>
                    <a:pt x="608621" y="43210"/>
                    <a:pt x="610382" y="40190"/>
                  </a:cubicBezTo>
                  <a:cubicBezTo>
                    <a:pt x="612144" y="37172"/>
                    <a:pt x="612628" y="33556"/>
                    <a:pt x="611699" y="30191"/>
                  </a:cubicBezTo>
                  <a:lnTo>
                    <a:pt x="582200" y="-78652"/>
                  </a:lnTo>
                  <a:cubicBezTo>
                    <a:pt x="582143" y="-78882"/>
                    <a:pt x="582104" y="-78978"/>
                    <a:pt x="582065" y="-79094"/>
                  </a:cubicBezTo>
                  <a:cubicBezTo>
                    <a:pt x="582026" y="-79190"/>
                    <a:pt x="582007" y="-79267"/>
                    <a:pt x="581988" y="-79363"/>
                  </a:cubicBezTo>
                  <a:cubicBezTo>
                    <a:pt x="581968" y="-79422"/>
                    <a:pt x="581949" y="-79479"/>
                    <a:pt x="581930" y="-79537"/>
                  </a:cubicBezTo>
                  <a:cubicBezTo>
                    <a:pt x="581813" y="-79863"/>
                    <a:pt x="581698" y="-80191"/>
                    <a:pt x="581543" y="-80517"/>
                  </a:cubicBezTo>
                  <a:cubicBezTo>
                    <a:pt x="581484" y="-80613"/>
                    <a:pt x="581446" y="-80691"/>
                    <a:pt x="581407" y="-80787"/>
                  </a:cubicBezTo>
                  <a:cubicBezTo>
                    <a:pt x="581272" y="-81076"/>
                    <a:pt x="581136" y="-81345"/>
                    <a:pt x="580982" y="-81614"/>
                  </a:cubicBezTo>
                  <a:cubicBezTo>
                    <a:pt x="580923" y="-81690"/>
                    <a:pt x="580885" y="-81767"/>
                    <a:pt x="580846" y="-81845"/>
                  </a:cubicBezTo>
                  <a:cubicBezTo>
                    <a:pt x="580458" y="-82499"/>
                    <a:pt x="580033" y="-83133"/>
                    <a:pt x="579530" y="-83709"/>
                  </a:cubicBezTo>
                  <a:lnTo>
                    <a:pt x="579317" y="-83960"/>
                  </a:lnTo>
                  <a:cubicBezTo>
                    <a:pt x="579123" y="-84171"/>
                    <a:pt x="578930" y="-84363"/>
                    <a:pt x="578736" y="-84575"/>
                  </a:cubicBezTo>
                  <a:lnTo>
                    <a:pt x="578620" y="-84710"/>
                  </a:lnTo>
                  <a:cubicBezTo>
                    <a:pt x="578581" y="-84730"/>
                    <a:pt x="578523" y="-84806"/>
                    <a:pt x="578504" y="-84826"/>
                  </a:cubicBezTo>
                  <a:cubicBezTo>
                    <a:pt x="578252" y="-85056"/>
                    <a:pt x="578000" y="-85287"/>
                    <a:pt x="577730" y="-85499"/>
                  </a:cubicBezTo>
                  <a:cubicBezTo>
                    <a:pt x="577691" y="-85536"/>
                    <a:pt x="577652" y="-85556"/>
                    <a:pt x="577613" y="-85595"/>
                  </a:cubicBezTo>
                  <a:lnTo>
                    <a:pt x="577381" y="-85768"/>
                  </a:lnTo>
                  <a:cubicBezTo>
                    <a:pt x="577226" y="-85883"/>
                    <a:pt x="577033" y="-86017"/>
                    <a:pt x="576820" y="-86152"/>
                  </a:cubicBezTo>
                  <a:cubicBezTo>
                    <a:pt x="576781" y="-86190"/>
                    <a:pt x="576723" y="-86209"/>
                    <a:pt x="576684" y="-86248"/>
                  </a:cubicBezTo>
                  <a:cubicBezTo>
                    <a:pt x="576587" y="-86306"/>
                    <a:pt x="576491" y="-86364"/>
                    <a:pt x="576394" y="-86421"/>
                  </a:cubicBezTo>
                  <a:cubicBezTo>
                    <a:pt x="576200" y="-86537"/>
                    <a:pt x="575988" y="-86653"/>
                    <a:pt x="575775" y="-86786"/>
                  </a:cubicBezTo>
                  <a:cubicBezTo>
                    <a:pt x="575620" y="-86863"/>
                    <a:pt x="575484" y="-86959"/>
                    <a:pt x="575329" y="-87018"/>
                  </a:cubicBezTo>
                  <a:cubicBezTo>
                    <a:pt x="575059" y="-87151"/>
                    <a:pt x="574768" y="-87287"/>
                    <a:pt x="574498" y="-87402"/>
                  </a:cubicBezTo>
                  <a:cubicBezTo>
                    <a:pt x="574323" y="-87459"/>
                    <a:pt x="574149" y="-87518"/>
                    <a:pt x="573994" y="-87595"/>
                  </a:cubicBezTo>
                  <a:cubicBezTo>
                    <a:pt x="573762" y="-87691"/>
                    <a:pt x="573530" y="-87748"/>
                    <a:pt x="573297" y="-87824"/>
                  </a:cubicBezTo>
                  <a:lnTo>
                    <a:pt x="572833" y="-87979"/>
                  </a:lnTo>
                  <a:cubicBezTo>
                    <a:pt x="572619" y="-88036"/>
                    <a:pt x="572310" y="-88113"/>
                    <a:pt x="571981" y="-88171"/>
                  </a:cubicBezTo>
                  <a:cubicBezTo>
                    <a:pt x="571885" y="-88191"/>
                    <a:pt x="571788" y="-88191"/>
                    <a:pt x="571691" y="-88229"/>
                  </a:cubicBezTo>
                  <a:cubicBezTo>
                    <a:pt x="571594" y="-88248"/>
                    <a:pt x="571478" y="-88248"/>
                    <a:pt x="571381" y="-88268"/>
                  </a:cubicBezTo>
                  <a:cubicBezTo>
                    <a:pt x="571149" y="-88305"/>
                    <a:pt x="570897" y="-88325"/>
                    <a:pt x="570665" y="-88344"/>
                  </a:cubicBezTo>
                  <a:lnTo>
                    <a:pt x="570143" y="-88383"/>
                  </a:lnTo>
                  <a:cubicBezTo>
                    <a:pt x="569929" y="-88383"/>
                    <a:pt x="569639" y="-88401"/>
                    <a:pt x="569349" y="-88383"/>
                  </a:cubicBezTo>
                  <a:cubicBezTo>
                    <a:pt x="569039" y="-88383"/>
                    <a:pt x="568826" y="-88364"/>
                    <a:pt x="568613" y="-88364"/>
                  </a:cubicBezTo>
                  <a:cubicBezTo>
                    <a:pt x="568401" y="-88364"/>
                    <a:pt x="568207" y="-88325"/>
                    <a:pt x="568013" y="-88305"/>
                  </a:cubicBezTo>
                  <a:cubicBezTo>
                    <a:pt x="567800" y="-88287"/>
                    <a:pt x="567626" y="-88268"/>
                    <a:pt x="567471" y="-88229"/>
                  </a:cubicBezTo>
                  <a:cubicBezTo>
                    <a:pt x="567316" y="-88209"/>
                    <a:pt x="567161" y="-88191"/>
                    <a:pt x="567006" y="-88152"/>
                  </a:cubicBezTo>
                  <a:cubicBezTo>
                    <a:pt x="566968" y="-88132"/>
                    <a:pt x="566910" y="-88132"/>
                    <a:pt x="566871" y="-88132"/>
                  </a:cubicBezTo>
                  <a:cubicBezTo>
                    <a:pt x="566581" y="-88075"/>
                    <a:pt x="566290" y="-88017"/>
                    <a:pt x="566020" y="-87940"/>
                  </a:cubicBezTo>
                  <a:cubicBezTo>
                    <a:pt x="565826" y="-87883"/>
                    <a:pt x="565633" y="-87844"/>
                    <a:pt x="565419" y="-87767"/>
                  </a:cubicBezTo>
                  <a:cubicBezTo>
                    <a:pt x="565284" y="-87728"/>
                    <a:pt x="565168" y="-87691"/>
                    <a:pt x="565032" y="-87632"/>
                  </a:cubicBezTo>
                  <a:cubicBezTo>
                    <a:pt x="564955" y="-87595"/>
                    <a:pt x="564897" y="-87575"/>
                    <a:pt x="564820" y="-87555"/>
                  </a:cubicBezTo>
                  <a:cubicBezTo>
                    <a:pt x="564645" y="-87498"/>
                    <a:pt x="564490" y="-87440"/>
                    <a:pt x="564336" y="-87363"/>
                  </a:cubicBezTo>
                  <a:cubicBezTo>
                    <a:pt x="564181" y="-87306"/>
                    <a:pt x="564064" y="-87267"/>
                    <a:pt x="563949" y="-87210"/>
                  </a:cubicBezTo>
                  <a:cubicBezTo>
                    <a:pt x="563619" y="-87055"/>
                    <a:pt x="563290" y="-86902"/>
                    <a:pt x="562981" y="-86729"/>
                  </a:cubicBezTo>
                  <a:cubicBezTo>
                    <a:pt x="562942" y="-86710"/>
                    <a:pt x="562903" y="-86690"/>
                    <a:pt x="562865" y="-86671"/>
                  </a:cubicBezTo>
                  <a:cubicBezTo>
                    <a:pt x="562826" y="-86653"/>
                    <a:pt x="562710" y="-86574"/>
                    <a:pt x="562671" y="-86556"/>
                  </a:cubicBezTo>
                  <a:cubicBezTo>
                    <a:pt x="562439" y="-86421"/>
                    <a:pt x="562187" y="-86268"/>
                    <a:pt x="561974" y="-86113"/>
                  </a:cubicBezTo>
                  <a:cubicBezTo>
                    <a:pt x="561820" y="-86017"/>
                    <a:pt x="561723" y="-85940"/>
                    <a:pt x="561626" y="-85883"/>
                  </a:cubicBezTo>
                  <a:cubicBezTo>
                    <a:pt x="561471" y="-85768"/>
                    <a:pt x="561239" y="-85595"/>
                    <a:pt x="561026" y="-85403"/>
                  </a:cubicBezTo>
                  <a:cubicBezTo>
                    <a:pt x="560658" y="-85114"/>
                    <a:pt x="560310" y="-84806"/>
                    <a:pt x="559981" y="-84479"/>
                  </a:cubicBezTo>
                  <a:cubicBezTo>
                    <a:pt x="559884" y="-84382"/>
                    <a:pt x="559845" y="-84325"/>
                    <a:pt x="559787" y="-84267"/>
                  </a:cubicBezTo>
                  <a:cubicBezTo>
                    <a:pt x="559554" y="-84017"/>
                    <a:pt x="559361" y="-83806"/>
                    <a:pt x="559187" y="-83594"/>
                  </a:cubicBezTo>
                  <a:lnTo>
                    <a:pt x="559129" y="-83517"/>
                  </a:lnTo>
                  <a:cubicBezTo>
                    <a:pt x="559032" y="-83383"/>
                    <a:pt x="558935" y="-83268"/>
                    <a:pt x="558838" y="-83152"/>
                  </a:cubicBezTo>
                  <a:lnTo>
                    <a:pt x="558820" y="-83133"/>
                  </a:lnTo>
                  <a:lnTo>
                    <a:pt x="489894" y="8904"/>
                  </a:lnTo>
                  <a:cubicBezTo>
                    <a:pt x="486720" y="13134"/>
                    <a:pt x="486391" y="18845"/>
                    <a:pt x="489081" y="23403"/>
                  </a:cubicBezTo>
                  <a:cubicBezTo>
                    <a:pt x="489971" y="24941"/>
                    <a:pt x="491172" y="26268"/>
                    <a:pt x="492604" y="27326"/>
                  </a:cubicBezTo>
                  <a:cubicBezTo>
                    <a:pt x="498469" y="31672"/>
                    <a:pt x="506792" y="30442"/>
                    <a:pt x="511166" y="24614"/>
                  </a:cubicBezTo>
                  <a:lnTo>
                    <a:pt x="538805" y="-12308"/>
                  </a:lnTo>
                  <a:cubicBezTo>
                    <a:pt x="539638" y="-13423"/>
                    <a:pt x="541225" y="-13654"/>
                    <a:pt x="542348" y="-12826"/>
                  </a:cubicBezTo>
                  <a:cubicBezTo>
                    <a:pt x="543142" y="-12250"/>
                    <a:pt x="543509" y="-11250"/>
                    <a:pt x="543315" y="-10308"/>
                  </a:cubicBezTo>
                  <a:cubicBezTo>
                    <a:pt x="525198" y="75209"/>
                    <a:pt x="502050" y="158996"/>
                    <a:pt x="476345" y="231955"/>
                  </a:cubicBezTo>
                  <a:cubicBezTo>
                    <a:pt x="446867" y="315664"/>
                    <a:pt x="416092" y="379836"/>
                    <a:pt x="384852" y="422719"/>
                  </a:cubicBezTo>
                  <a:cubicBezTo>
                    <a:pt x="357483" y="460295"/>
                    <a:pt x="320514" y="476525"/>
                    <a:pt x="289739" y="476525"/>
                  </a:cubicBezTo>
                  <a:cubicBezTo>
                    <a:pt x="278552" y="476525"/>
                    <a:pt x="268197" y="474390"/>
                    <a:pt x="259409" y="470352"/>
                  </a:cubicBezTo>
                  <a:cubicBezTo>
                    <a:pt x="253989" y="467852"/>
                    <a:pt x="249112" y="464679"/>
                    <a:pt x="244950" y="460948"/>
                  </a:cubicBezTo>
                  <a:cubicBezTo>
                    <a:pt x="225034" y="443237"/>
                    <a:pt x="219285" y="412276"/>
                    <a:pt x="228789" y="373759"/>
                  </a:cubicBezTo>
                  <a:cubicBezTo>
                    <a:pt x="229892" y="369259"/>
                    <a:pt x="231073" y="364605"/>
                    <a:pt x="232272" y="359778"/>
                  </a:cubicBezTo>
                  <a:lnTo>
                    <a:pt x="232892" y="357297"/>
                  </a:lnTo>
                  <a:cubicBezTo>
                    <a:pt x="256215" y="264070"/>
                    <a:pt x="291442" y="123246"/>
                    <a:pt x="239744" y="57556"/>
                  </a:cubicBezTo>
                  <a:cubicBezTo>
                    <a:pt x="232930" y="48903"/>
                    <a:pt x="224762" y="41748"/>
                    <a:pt x="215510" y="36325"/>
                  </a:cubicBezTo>
                  <a:cubicBezTo>
                    <a:pt x="213749" y="35267"/>
                    <a:pt x="211949" y="34288"/>
                    <a:pt x="210110" y="33383"/>
                  </a:cubicBezTo>
                  <a:cubicBezTo>
                    <a:pt x="195652" y="26191"/>
                    <a:pt x="178367" y="22538"/>
                    <a:pt x="158741" y="22538"/>
                  </a:cubicBezTo>
                  <a:cubicBezTo>
                    <a:pt x="108184" y="22538"/>
                    <a:pt x="62254" y="59479"/>
                    <a:pt x="32620" y="90458"/>
                  </a:cubicBezTo>
                  <a:cubicBezTo>
                    <a:pt x="8213" y="115977"/>
                    <a:pt x="-14801" y="147650"/>
                    <a:pt x="-32453" y="180014"/>
                  </a:cubicBezTo>
                  <a:lnTo>
                    <a:pt x="-1987" y="180014"/>
                  </a:lnTo>
                  <a:cubicBezTo>
                    <a:pt x="13497" y="153957"/>
                    <a:pt x="32098" y="129285"/>
                    <a:pt x="51879" y="108613"/>
                  </a:cubicBezTo>
                  <a:cubicBezTo>
                    <a:pt x="88635" y="70133"/>
                    <a:pt x="126591" y="48921"/>
                    <a:pt x="158683" y="48921"/>
                  </a:cubicBezTo>
                  <a:lnTo>
                    <a:pt x="158683" y="48921"/>
                  </a:lnTo>
                  <a:close/>
                  <a:moveTo>
                    <a:pt x="572117" y="-90575"/>
                  </a:moveTo>
                  <a:lnTo>
                    <a:pt x="572117" y="-90556"/>
                  </a:lnTo>
                  <a:lnTo>
                    <a:pt x="572155" y="-90671"/>
                  </a:lnTo>
                  <a:lnTo>
                    <a:pt x="572117" y="-90575"/>
                  </a:lnTo>
                  <a:lnTo>
                    <a:pt x="572117" y="-90575"/>
                  </a:lnTo>
                  <a:close/>
                </a:path>
              </a:pathLst>
            </a:custGeom>
            <a:solidFill>
              <a:srgbClr val="191919"/>
            </a:solidFill>
            <a:ln w="193" cap="flat">
              <a:noFill/>
              <a:prstDash val="solid"/>
              <a:miter/>
            </a:ln>
          </p:spPr>
          <p:txBody>
            <a:bodyPr rtlCol="0" anchor="ctr"/>
            <a:lstStyle/>
            <a:p>
              <a:endParaRPr lang="fr-FR"/>
            </a:p>
          </p:txBody>
        </p:sp>
        <p:sp>
          <p:nvSpPr>
            <p:cNvPr id="5108" name="Forme libre 5107">
              <a:extLst>
                <a:ext uri="{FF2B5EF4-FFF2-40B4-BE49-F238E27FC236}">
                  <a16:creationId xmlns:a16="http://schemas.microsoft.com/office/drawing/2014/main" id="{120CF730-EF02-FEE8-80EC-C9B83F0A103A}"/>
                </a:ext>
              </a:extLst>
            </p:cNvPr>
            <p:cNvSpPr/>
            <p:nvPr/>
          </p:nvSpPr>
          <p:spPr>
            <a:xfrm>
              <a:off x="10731554" y="21432529"/>
              <a:ext cx="655345" cy="596491"/>
            </a:xfrm>
            <a:custGeom>
              <a:avLst/>
              <a:gdLst>
                <a:gd name="connsiteX0" fmla="*/ 604403 w 655345"/>
                <a:gd name="connsiteY0" fmla="*/ 46340 h 596491"/>
                <a:gd name="connsiteX1" fmla="*/ 597532 w 655345"/>
                <a:gd name="connsiteY1" fmla="*/ 46629 h 596491"/>
                <a:gd name="connsiteX2" fmla="*/ 585047 w 655345"/>
                <a:gd name="connsiteY2" fmla="*/ 35283 h 596491"/>
                <a:gd name="connsiteX3" fmla="*/ 580325 w 655345"/>
                <a:gd name="connsiteY3" fmla="*/ 17842 h 596491"/>
                <a:gd name="connsiteX4" fmla="*/ 573357 w 655345"/>
                <a:gd name="connsiteY4" fmla="*/ -7850 h 596491"/>
                <a:gd name="connsiteX5" fmla="*/ 514864 w 655345"/>
                <a:gd name="connsiteY5" fmla="*/ 210721 h 596491"/>
                <a:gd name="connsiteX6" fmla="*/ 409745 w 655345"/>
                <a:gd name="connsiteY6" fmla="*/ 437311 h 596491"/>
                <a:gd name="connsiteX7" fmla="*/ 331722 w 655345"/>
                <a:gd name="connsiteY7" fmla="*/ 496271 h 596491"/>
                <a:gd name="connsiteX8" fmla="*/ 291134 w 655345"/>
                <a:gd name="connsiteY8" fmla="*/ 503155 h 596491"/>
                <a:gd name="connsiteX9" fmla="*/ 248590 w 655345"/>
                <a:gd name="connsiteY9" fmla="*/ 494175 h 596491"/>
                <a:gd name="connsiteX10" fmla="*/ 240752 w 655345"/>
                <a:gd name="connsiteY10" fmla="*/ 490098 h 596491"/>
                <a:gd name="connsiteX11" fmla="*/ 203764 w 655345"/>
                <a:gd name="connsiteY11" fmla="*/ 446214 h 596491"/>
                <a:gd name="connsiteX12" fmla="*/ 201944 w 655345"/>
                <a:gd name="connsiteY12" fmla="*/ 364505 h 596491"/>
                <a:gd name="connsiteX13" fmla="*/ 206067 w 655345"/>
                <a:gd name="connsiteY13" fmla="*/ 347947 h 596491"/>
                <a:gd name="connsiteX14" fmla="*/ 218222 w 655345"/>
                <a:gd name="connsiteY14" fmla="*/ 72937 h 596491"/>
                <a:gd name="connsiteX15" fmla="*/ 210828 w 655345"/>
                <a:gd name="connsiteY15" fmla="*/ 65109 h 596491"/>
                <a:gd name="connsiteX16" fmla="*/ 160097 w 655345"/>
                <a:gd name="connsiteY16" fmla="*/ 48995 h 596491"/>
                <a:gd name="connsiteX17" fmla="*/ 55035 w 655345"/>
                <a:gd name="connsiteY17" fmla="*/ 107954 h 596491"/>
                <a:gd name="connsiteX18" fmla="*/ -3554 w 655345"/>
                <a:gd name="connsiteY18" fmla="*/ 187663 h 596491"/>
                <a:gd name="connsiteX19" fmla="*/ -39226 w 655345"/>
                <a:gd name="connsiteY19" fmla="*/ 187663 h 596491"/>
                <a:gd name="connsiteX20" fmla="*/ 32138 w 655345"/>
                <a:gd name="connsiteY20" fmla="*/ 86339 h 596491"/>
                <a:gd name="connsiteX21" fmla="*/ 160097 w 655345"/>
                <a:gd name="connsiteY21" fmla="*/ 17630 h 596491"/>
                <a:gd name="connsiteX22" fmla="*/ 212609 w 655345"/>
                <a:gd name="connsiteY22" fmla="*/ 28745 h 596491"/>
                <a:gd name="connsiteX23" fmla="*/ 229041 w 655345"/>
                <a:gd name="connsiteY23" fmla="*/ 39302 h 596491"/>
                <a:gd name="connsiteX24" fmla="*/ 243113 w 655345"/>
                <a:gd name="connsiteY24" fmla="*/ 53628 h 596491"/>
                <a:gd name="connsiteX25" fmla="*/ 236725 w 655345"/>
                <a:gd name="connsiteY25" fmla="*/ 355525 h 596491"/>
                <a:gd name="connsiteX26" fmla="*/ 232622 w 655345"/>
                <a:gd name="connsiteY26" fmla="*/ 371985 h 596491"/>
                <a:gd name="connsiteX27" fmla="*/ 258887 w 655345"/>
                <a:gd name="connsiteY27" fmla="*/ 464253 h 596491"/>
                <a:gd name="connsiteX28" fmla="*/ 261849 w 655345"/>
                <a:gd name="connsiteY28" fmla="*/ 465715 h 596491"/>
                <a:gd name="connsiteX29" fmla="*/ 384176 w 655345"/>
                <a:gd name="connsiteY29" fmla="*/ 418889 h 596491"/>
                <a:gd name="connsiteX30" fmla="*/ 535362 w 655345"/>
                <a:gd name="connsiteY30" fmla="*/ 18034 h 596491"/>
                <a:gd name="connsiteX31" fmla="*/ 542214 w 655345"/>
                <a:gd name="connsiteY31" fmla="*/ -13177 h 596491"/>
                <a:gd name="connsiteX32" fmla="*/ 514574 w 655345"/>
                <a:gd name="connsiteY32" fmla="*/ 23745 h 596491"/>
                <a:gd name="connsiteX33" fmla="*/ 499148 w 655345"/>
                <a:gd name="connsiteY33" fmla="*/ 29822 h 596491"/>
                <a:gd name="connsiteX34" fmla="*/ 492470 w 655345"/>
                <a:gd name="connsiteY34" fmla="*/ 26957 h 596491"/>
                <a:gd name="connsiteX35" fmla="*/ 489218 w 655345"/>
                <a:gd name="connsiteY35" fmla="*/ 5015 h 596491"/>
                <a:gd name="connsiteX36" fmla="*/ 558143 w 655345"/>
                <a:gd name="connsiteY36" fmla="*/ -87021 h 596491"/>
                <a:gd name="connsiteX37" fmla="*/ 558298 w 655345"/>
                <a:gd name="connsiteY37" fmla="*/ -87214 h 596491"/>
                <a:gd name="connsiteX38" fmla="*/ 558607 w 655345"/>
                <a:gd name="connsiteY38" fmla="*/ -87598 h 596491"/>
                <a:gd name="connsiteX39" fmla="*/ 559246 w 655345"/>
                <a:gd name="connsiteY39" fmla="*/ -88309 h 596491"/>
                <a:gd name="connsiteX40" fmla="*/ 559518 w 655345"/>
                <a:gd name="connsiteY40" fmla="*/ -88617 h 596491"/>
                <a:gd name="connsiteX41" fmla="*/ 560486 w 655345"/>
                <a:gd name="connsiteY41" fmla="*/ -89502 h 596491"/>
                <a:gd name="connsiteX42" fmla="*/ 560756 w 655345"/>
                <a:gd name="connsiteY42" fmla="*/ -89714 h 596491"/>
                <a:gd name="connsiteX43" fmla="*/ 561550 w 655345"/>
                <a:gd name="connsiteY43" fmla="*/ -90348 h 596491"/>
                <a:gd name="connsiteX44" fmla="*/ 561937 w 655345"/>
                <a:gd name="connsiteY44" fmla="*/ -90617 h 596491"/>
                <a:gd name="connsiteX45" fmla="*/ 562750 w 655345"/>
                <a:gd name="connsiteY45" fmla="*/ -91136 h 596491"/>
                <a:gd name="connsiteX46" fmla="*/ 564182 w 655345"/>
                <a:gd name="connsiteY46" fmla="*/ -91886 h 596491"/>
                <a:gd name="connsiteX47" fmla="*/ 564744 w 655345"/>
                <a:gd name="connsiteY47" fmla="*/ -92117 h 596491"/>
                <a:gd name="connsiteX48" fmla="*/ 565402 w 655345"/>
                <a:gd name="connsiteY48" fmla="*/ -92367 h 596491"/>
                <a:gd name="connsiteX49" fmla="*/ 566040 w 655345"/>
                <a:gd name="connsiteY49" fmla="*/ -92598 h 596491"/>
                <a:gd name="connsiteX50" fmla="*/ 566756 w 655345"/>
                <a:gd name="connsiteY50" fmla="*/ -92791 h 596491"/>
                <a:gd name="connsiteX51" fmla="*/ 567801 w 655345"/>
                <a:gd name="connsiteY51" fmla="*/ -93020 h 596491"/>
                <a:gd name="connsiteX52" fmla="*/ 568440 w 655345"/>
                <a:gd name="connsiteY52" fmla="*/ -93136 h 596491"/>
                <a:gd name="connsiteX53" fmla="*/ 569137 w 655345"/>
                <a:gd name="connsiteY53" fmla="*/ -93232 h 596491"/>
                <a:gd name="connsiteX54" fmla="*/ 570647 w 655345"/>
                <a:gd name="connsiteY54" fmla="*/ -93328 h 596491"/>
                <a:gd name="connsiteX55" fmla="*/ 571712 w 655345"/>
                <a:gd name="connsiteY55" fmla="*/ -93309 h 596491"/>
                <a:gd name="connsiteX56" fmla="*/ 572253 w 655345"/>
                <a:gd name="connsiteY56" fmla="*/ -93252 h 596491"/>
                <a:gd name="connsiteX57" fmla="*/ 573221 w 655345"/>
                <a:gd name="connsiteY57" fmla="*/ -93136 h 596491"/>
                <a:gd name="connsiteX58" fmla="*/ 573551 w 655345"/>
                <a:gd name="connsiteY58" fmla="*/ -93099 h 596491"/>
                <a:gd name="connsiteX59" fmla="*/ 573686 w 655345"/>
                <a:gd name="connsiteY59" fmla="*/ -93059 h 596491"/>
                <a:gd name="connsiteX60" fmla="*/ 573802 w 655345"/>
                <a:gd name="connsiteY60" fmla="*/ -93040 h 596491"/>
                <a:gd name="connsiteX61" fmla="*/ 574983 w 655345"/>
                <a:gd name="connsiteY61" fmla="*/ -92771 h 596491"/>
                <a:gd name="connsiteX62" fmla="*/ 575447 w 655345"/>
                <a:gd name="connsiteY62" fmla="*/ -92618 h 596491"/>
                <a:gd name="connsiteX63" fmla="*/ 576318 w 655345"/>
                <a:gd name="connsiteY63" fmla="*/ -92329 h 596491"/>
                <a:gd name="connsiteX64" fmla="*/ 576841 w 655345"/>
                <a:gd name="connsiteY64" fmla="*/ -92137 h 596491"/>
                <a:gd name="connsiteX65" fmla="*/ 577828 w 655345"/>
                <a:gd name="connsiteY65" fmla="*/ -91674 h 596491"/>
                <a:gd name="connsiteX66" fmla="*/ 578389 w 655345"/>
                <a:gd name="connsiteY66" fmla="*/ -91386 h 596491"/>
                <a:gd name="connsiteX67" fmla="*/ 579164 w 655345"/>
                <a:gd name="connsiteY67" fmla="*/ -90944 h 596491"/>
                <a:gd name="connsiteX68" fmla="*/ 579648 w 655345"/>
                <a:gd name="connsiteY68" fmla="*/ -90636 h 596491"/>
                <a:gd name="connsiteX69" fmla="*/ 580382 w 655345"/>
                <a:gd name="connsiteY69" fmla="*/ -90118 h 596491"/>
                <a:gd name="connsiteX70" fmla="*/ 580731 w 655345"/>
                <a:gd name="connsiteY70" fmla="*/ -89847 h 596491"/>
                <a:gd name="connsiteX71" fmla="*/ 581699 w 655345"/>
                <a:gd name="connsiteY71" fmla="*/ -89002 h 596491"/>
                <a:gd name="connsiteX72" fmla="*/ 581970 w 655345"/>
                <a:gd name="connsiteY72" fmla="*/ -88733 h 596491"/>
                <a:gd name="connsiteX73" fmla="*/ 582686 w 655345"/>
                <a:gd name="connsiteY73" fmla="*/ -87983 h 596491"/>
                <a:gd name="connsiteX74" fmla="*/ 582918 w 655345"/>
                <a:gd name="connsiteY74" fmla="*/ -87714 h 596491"/>
                <a:gd name="connsiteX75" fmla="*/ 584467 w 655345"/>
                <a:gd name="connsiteY75" fmla="*/ -85540 h 596491"/>
                <a:gd name="connsiteX76" fmla="*/ 584525 w 655345"/>
                <a:gd name="connsiteY76" fmla="*/ -85463 h 596491"/>
                <a:gd name="connsiteX77" fmla="*/ 584680 w 655345"/>
                <a:gd name="connsiteY77" fmla="*/ -85195 h 596491"/>
                <a:gd name="connsiteX78" fmla="*/ 585202 w 655345"/>
                <a:gd name="connsiteY78" fmla="*/ -84194 h 596491"/>
                <a:gd name="connsiteX79" fmla="*/ 585318 w 655345"/>
                <a:gd name="connsiteY79" fmla="*/ -83945 h 596491"/>
                <a:gd name="connsiteX80" fmla="*/ 585802 w 655345"/>
                <a:gd name="connsiteY80" fmla="*/ -82675 h 596491"/>
                <a:gd name="connsiteX81" fmla="*/ 585899 w 655345"/>
                <a:gd name="connsiteY81" fmla="*/ -82367 h 596491"/>
                <a:gd name="connsiteX82" fmla="*/ 586112 w 655345"/>
                <a:gd name="connsiteY82" fmla="*/ -81694 h 596491"/>
                <a:gd name="connsiteX83" fmla="*/ 615591 w 655345"/>
                <a:gd name="connsiteY83" fmla="*/ 27149 h 596491"/>
                <a:gd name="connsiteX84" fmla="*/ 604403 w 655345"/>
                <a:gd name="connsiteY84" fmla="*/ 46340 h 596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655345" h="596491">
                  <a:moveTo>
                    <a:pt x="604403" y="46340"/>
                  </a:moveTo>
                  <a:cubicBezTo>
                    <a:pt x="602157" y="46937"/>
                    <a:pt x="599816" y="47052"/>
                    <a:pt x="597532" y="46629"/>
                  </a:cubicBezTo>
                  <a:cubicBezTo>
                    <a:pt x="591705" y="45610"/>
                    <a:pt x="586693" y="41340"/>
                    <a:pt x="585047" y="35283"/>
                  </a:cubicBezTo>
                  <a:lnTo>
                    <a:pt x="580325" y="17842"/>
                  </a:lnTo>
                  <a:lnTo>
                    <a:pt x="573357" y="-7850"/>
                  </a:lnTo>
                  <a:cubicBezTo>
                    <a:pt x="557504" y="67360"/>
                    <a:pt x="537298" y="143069"/>
                    <a:pt x="514864" y="210721"/>
                  </a:cubicBezTo>
                  <a:cubicBezTo>
                    <a:pt x="482056" y="309583"/>
                    <a:pt x="445707" y="387946"/>
                    <a:pt x="409745" y="437311"/>
                  </a:cubicBezTo>
                  <a:cubicBezTo>
                    <a:pt x="389111" y="465636"/>
                    <a:pt x="362130" y="486040"/>
                    <a:pt x="331722" y="496271"/>
                  </a:cubicBezTo>
                  <a:cubicBezTo>
                    <a:pt x="318077" y="500867"/>
                    <a:pt x="304354" y="503155"/>
                    <a:pt x="291134" y="503155"/>
                  </a:cubicBezTo>
                  <a:cubicBezTo>
                    <a:pt x="276037" y="503155"/>
                    <a:pt x="261559" y="500155"/>
                    <a:pt x="248590" y="494175"/>
                  </a:cubicBezTo>
                  <a:cubicBezTo>
                    <a:pt x="245881" y="492925"/>
                    <a:pt x="243268" y="491579"/>
                    <a:pt x="240752" y="490098"/>
                  </a:cubicBezTo>
                  <a:cubicBezTo>
                    <a:pt x="223797" y="480194"/>
                    <a:pt x="211099" y="465156"/>
                    <a:pt x="203764" y="446214"/>
                  </a:cubicBezTo>
                  <a:cubicBezTo>
                    <a:pt x="194860" y="423177"/>
                    <a:pt x="194240" y="395677"/>
                    <a:pt x="201944" y="364505"/>
                  </a:cubicBezTo>
                  <a:cubicBezTo>
                    <a:pt x="203240" y="359217"/>
                    <a:pt x="204635" y="353698"/>
                    <a:pt x="206067" y="347947"/>
                  </a:cubicBezTo>
                  <a:cubicBezTo>
                    <a:pt x="226700" y="265528"/>
                    <a:pt x="261210" y="127551"/>
                    <a:pt x="218222" y="72937"/>
                  </a:cubicBezTo>
                  <a:cubicBezTo>
                    <a:pt x="215996" y="70109"/>
                    <a:pt x="213518" y="67494"/>
                    <a:pt x="210828" y="65109"/>
                  </a:cubicBezTo>
                  <a:cubicBezTo>
                    <a:pt x="198538" y="54301"/>
                    <a:pt x="181834" y="48995"/>
                    <a:pt x="160097" y="48995"/>
                  </a:cubicBezTo>
                  <a:cubicBezTo>
                    <a:pt x="128703" y="48995"/>
                    <a:pt x="91385" y="69936"/>
                    <a:pt x="55035" y="107954"/>
                  </a:cubicBezTo>
                  <a:cubicBezTo>
                    <a:pt x="32951" y="131050"/>
                    <a:pt x="12415" y="159184"/>
                    <a:pt x="-3554" y="187663"/>
                  </a:cubicBezTo>
                  <a:lnTo>
                    <a:pt x="-39226" y="187663"/>
                  </a:lnTo>
                  <a:cubicBezTo>
                    <a:pt x="-21109" y="151781"/>
                    <a:pt x="4421" y="115320"/>
                    <a:pt x="32138" y="86339"/>
                  </a:cubicBezTo>
                  <a:cubicBezTo>
                    <a:pt x="62100" y="54994"/>
                    <a:pt x="108650" y="17630"/>
                    <a:pt x="160097" y="17630"/>
                  </a:cubicBezTo>
                  <a:cubicBezTo>
                    <a:pt x="180207" y="17630"/>
                    <a:pt x="197763" y="21361"/>
                    <a:pt x="212609" y="28745"/>
                  </a:cubicBezTo>
                  <a:cubicBezTo>
                    <a:pt x="218474" y="31649"/>
                    <a:pt x="223970" y="35187"/>
                    <a:pt x="229041" y="39302"/>
                  </a:cubicBezTo>
                  <a:cubicBezTo>
                    <a:pt x="234190" y="43475"/>
                    <a:pt x="238874" y="48244"/>
                    <a:pt x="243113" y="53628"/>
                  </a:cubicBezTo>
                  <a:cubicBezTo>
                    <a:pt x="295566" y="120281"/>
                    <a:pt x="260146" y="261854"/>
                    <a:pt x="236725" y="355525"/>
                  </a:cubicBezTo>
                  <a:cubicBezTo>
                    <a:pt x="235293" y="361236"/>
                    <a:pt x="233919" y="366736"/>
                    <a:pt x="232622" y="371985"/>
                  </a:cubicBezTo>
                  <a:cubicBezTo>
                    <a:pt x="221686" y="416273"/>
                    <a:pt x="231267" y="449657"/>
                    <a:pt x="258887" y="464253"/>
                  </a:cubicBezTo>
                  <a:cubicBezTo>
                    <a:pt x="259855" y="464771"/>
                    <a:pt x="260843" y="465252"/>
                    <a:pt x="261849" y="465715"/>
                  </a:cubicBezTo>
                  <a:cubicBezTo>
                    <a:pt x="293882" y="480444"/>
                    <a:pt x="347652" y="469041"/>
                    <a:pt x="384176" y="418889"/>
                  </a:cubicBezTo>
                  <a:cubicBezTo>
                    <a:pt x="446191" y="333795"/>
                    <a:pt x="500812" y="169875"/>
                    <a:pt x="535362" y="18034"/>
                  </a:cubicBezTo>
                  <a:cubicBezTo>
                    <a:pt x="537743" y="7554"/>
                    <a:pt x="540026" y="-2850"/>
                    <a:pt x="542214" y="-13177"/>
                  </a:cubicBezTo>
                  <a:lnTo>
                    <a:pt x="514574" y="23745"/>
                  </a:lnTo>
                  <a:cubicBezTo>
                    <a:pt x="510877" y="28668"/>
                    <a:pt x="504857" y="30840"/>
                    <a:pt x="499148" y="29822"/>
                  </a:cubicBezTo>
                  <a:cubicBezTo>
                    <a:pt x="496806" y="29398"/>
                    <a:pt x="494522" y="28476"/>
                    <a:pt x="492470" y="26957"/>
                  </a:cubicBezTo>
                  <a:cubicBezTo>
                    <a:pt x="485483" y="21784"/>
                    <a:pt x="484012" y="11957"/>
                    <a:pt x="489218" y="5015"/>
                  </a:cubicBezTo>
                  <a:lnTo>
                    <a:pt x="558143" y="-87021"/>
                  </a:lnTo>
                  <a:cubicBezTo>
                    <a:pt x="558201" y="-87098"/>
                    <a:pt x="558240" y="-87155"/>
                    <a:pt x="558298" y="-87214"/>
                  </a:cubicBezTo>
                  <a:cubicBezTo>
                    <a:pt x="558395" y="-87347"/>
                    <a:pt x="558492" y="-87483"/>
                    <a:pt x="558607" y="-87598"/>
                  </a:cubicBezTo>
                  <a:cubicBezTo>
                    <a:pt x="558801" y="-87828"/>
                    <a:pt x="559034" y="-88079"/>
                    <a:pt x="559246" y="-88309"/>
                  </a:cubicBezTo>
                  <a:cubicBezTo>
                    <a:pt x="559343" y="-88405"/>
                    <a:pt x="559421" y="-88501"/>
                    <a:pt x="559518" y="-88617"/>
                  </a:cubicBezTo>
                  <a:cubicBezTo>
                    <a:pt x="559827" y="-88925"/>
                    <a:pt x="560156" y="-89213"/>
                    <a:pt x="560486" y="-89502"/>
                  </a:cubicBezTo>
                  <a:cubicBezTo>
                    <a:pt x="560582" y="-89578"/>
                    <a:pt x="560659" y="-89637"/>
                    <a:pt x="560756" y="-89714"/>
                  </a:cubicBezTo>
                  <a:cubicBezTo>
                    <a:pt x="561027" y="-89926"/>
                    <a:pt x="561279" y="-90136"/>
                    <a:pt x="561550" y="-90348"/>
                  </a:cubicBezTo>
                  <a:cubicBezTo>
                    <a:pt x="561685" y="-90444"/>
                    <a:pt x="561801" y="-90520"/>
                    <a:pt x="561937" y="-90617"/>
                  </a:cubicBezTo>
                  <a:cubicBezTo>
                    <a:pt x="562208" y="-90791"/>
                    <a:pt x="562479" y="-90964"/>
                    <a:pt x="562750" y="-91136"/>
                  </a:cubicBezTo>
                  <a:cubicBezTo>
                    <a:pt x="563214" y="-91425"/>
                    <a:pt x="563679" y="-91674"/>
                    <a:pt x="564182" y="-91886"/>
                  </a:cubicBezTo>
                  <a:cubicBezTo>
                    <a:pt x="564376" y="-91982"/>
                    <a:pt x="564550" y="-92059"/>
                    <a:pt x="564744" y="-92117"/>
                  </a:cubicBezTo>
                  <a:cubicBezTo>
                    <a:pt x="564956" y="-92214"/>
                    <a:pt x="565188" y="-92290"/>
                    <a:pt x="565402" y="-92367"/>
                  </a:cubicBezTo>
                  <a:cubicBezTo>
                    <a:pt x="565615" y="-92463"/>
                    <a:pt x="565827" y="-92522"/>
                    <a:pt x="566040" y="-92598"/>
                  </a:cubicBezTo>
                  <a:cubicBezTo>
                    <a:pt x="566273" y="-92675"/>
                    <a:pt x="566524" y="-92732"/>
                    <a:pt x="566756" y="-92791"/>
                  </a:cubicBezTo>
                  <a:cubicBezTo>
                    <a:pt x="567105" y="-92887"/>
                    <a:pt x="567454" y="-92963"/>
                    <a:pt x="567801" y="-93020"/>
                  </a:cubicBezTo>
                  <a:cubicBezTo>
                    <a:pt x="568015" y="-93079"/>
                    <a:pt x="568228" y="-93117"/>
                    <a:pt x="568440" y="-93136"/>
                  </a:cubicBezTo>
                  <a:cubicBezTo>
                    <a:pt x="568672" y="-93175"/>
                    <a:pt x="568905" y="-93195"/>
                    <a:pt x="569137" y="-93232"/>
                  </a:cubicBezTo>
                  <a:cubicBezTo>
                    <a:pt x="569640" y="-93291"/>
                    <a:pt x="570144" y="-93309"/>
                    <a:pt x="570647" y="-93328"/>
                  </a:cubicBezTo>
                  <a:cubicBezTo>
                    <a:pt x="570995" y="-93348"/>
                    <a:pt x="571363" y="-93328"/>
                    <a:pt x="571712" y="-93309"/>
                  </a:cubicBezTo>
                  <a:cubicBezTo>
                    <a:pt x="571886" y="-93291"/>
                    <a:pt x="572079" y="-93271"/>
                    <a:pt x="572253" y="-93252"/>
                  </a:cubicBezTo>
                  <a:cubicBezTo>
                    <a:pt x="572563" y="-93232"/>
                    <a:pt x="572892" y="-93195"/>
                    <a:pt x="573221" y="-93136"/>
                  </a:cubicBezTo>
                  <a:cubicBezTo>
                    <a:pt x="573337" y="-93117"/>
                    <a:pt x="573434" y="-93117"/>
                    <a:pt x="573551" y="-93099"/>
                  </a:cubicBezTo>
                  <a:lnTo>
                    <a:pt x="573686" y="-93059"/>
                  </a:lnTo>
                  <a:cubicBezTo>
                    <a:pt x="573724" y="-93059"/>
                    <a:pt x="573763" y="-93040"/>
                    <a:pt x="573802" y="-93040"/>
                  </a:cubicBezTo>
                  <a:cubicBezTo>
                    <a:pt x="574208" y="-92963"/>
                    <a:pt x="574595" y="-92867"/>
                    <a:pt x="574983" y="-92771"/>
                  </a:cubicBezTo>
                  <a:cubicBezTo>
                    <a:pt x="575138" y="-92714"/>
                    <a:pt x="575293" y="-92675"/>
                    <a:pt x="575447" y="-92618"/>
                  </a:cubicBezTo>
                  <a:cubicBezTo>
                    <a:pt x="575737" y="-92522"/>
                    <a:pt x="576027" y="-92443"/>
                    <a:pt x="576318" y="-92329"/>
                  </a:cubicBezTo>
                  <a:cubicBezTo>
                    <a:pt x="576492" y="-92271"/>
                    <a:pt x="576666" y="-92214"/>
                    <a:pt x="576841" y="-92137"/>
                  </a:cubicBezTo>
                  <a:cubicBezTo>
                    <a:pt x="577170" y="-92002"/>
                    <a:pt x="577518" y="-91849"/>
                    <a:pt x="577828" y="-91674"/>
                  </a:cubicBezTo>
                  <a:cubicBezTo>
                    <a:pt x="578021" y="-91578"/>
                    <a:pt x="578215" y="-91482"/>
                    <a:pt x="578389" y="-91386"/>
                  </a:cubicBezTo>
                  <a:cubicBezTo>
                    <a:pt x="578660" y="-91252"/>
                    <a:pt x="578912" y="-91097"/>
                    <a:pt x="579164" y="-90944"/>
                  </a:cubicBezTo>
                  <a:cubicBezTo>
                    <a:pt x="579338" y="-90848"/>
                    <a:pt x="579493" y="-90752"/>
                    <a:pt x="579648" y="-90636"/>
                  </a:cubicBezTo>
                  <a:cubicBezTo>
                    <a:pt x="579899" y="-90463"/>
                    <a:pt x="580131" y="-90291"/>
                    <a:pt x="580382" y="-90118"/>
                  </a:cubicBezTo>
                  <a:cubicBezTo>
                    <a:pt x="580499" y="-90022"/>
                    <a:pt x="580615" y="-89944"/>
                    <a:pt x="580731" y="-89847"/>
                  </a:cubicBezTo>
                  <a:cubicBezTo>
                    <a:pt x="581060" y="-89578"/>
                    <a:pt x="581390" y="-89290"/>
                    <a:pt x="581699" y="-89002"/>
                  </a:cubicBezTo>
                  <a:cubicBezTo>
                    <a:pt x="581796" y="-88905"/>
                    <a:pt x="581892" y="-88809"/>
                    <a:pt x="581970" y="-88733"/>
                  </a:cubicBezTo>
                  <a:cubicBezTo>
                    <a:pt x="582221" y="-88483"/>
                    <a:pt x="582454" y="-88232"/>
                    <a:pt x="582686" y="-87983"/>
                  </a:cubicBezTo>
                  <a:lnTo>
                    <a:pt x="582918" y="-87714"/>
                  </a:lnTo>
                  <a:cubicBezTo>
                    <a:pt x="583479" y="-87041"/>
                    <a:pt x="584003" y="-86329"/>
                    <a:pt x="584467" y="-85540"/>
                  </a:cubicBezTo>
                  <a:cubicBezTo>
                    <a:pt x="584486" y="-85521"/>
                    <a:pt x="584505" y="-85483"/>
                    <a:pt x="584525" y="-85463"/>
                  </a:cubicBezTo>
                  <a:cubicBezTo>
                    <a:pt x="584583" y="-85367"/>
                    <a:pt x="584622" y="-85291"/>
                    <a:pt x="584680" y="-85195"/>
                  </a:cubicBezTo>
                  <a:cubicBezTo>
                    <a:pt x="584854" y="-84867"/>
                    <a:pt x="585028" y="-84522"/>
                    <a:pt x="585202" y="-84194"/>
                  </a:cubicBezTo>
                  <a:cubicBezTo>
                    <a:pt x="585241" y="-84098"/>
                    <a:pt x="585280" y="-84021"/>
                    <a:pt x="585318" y="-83945"/>
                  </a:cubicBezTo>
                  <a:cubicBezTo>
                    <a:pt x="585512" y="-83521"/>
                    <a:pt x="585667" y="-83117"/>
                    <a:pt x="585802" y="-82675"/>
                  </a:cubicBezTo>
                  <a:cubicBezTo>
                    <a:pt x="585841" y="-82579"/>
                    <a:pt x="585880" y="-82463"/>
                    <a:pt x="585899" y="-82367"/>
                  </a:cubicBezTo>
                  <a:cubicBezTo>
                    <a:pt x="585977" y="-82137"/>
                    <a:pt x="586054" y="-81925"/>
                    <a:pt x="586112" y="-81694"/>
                  </a:cubicBezTo>
                  <a:lnTo>
                    <a:pt x="615591" y="27149"/>
                  </a:lnTo>
                  <a:cubicBezTo>
                    <a:pt x="617816" y="35475"/>
                    <a:pt x="612823" y="44091"/>
                    <a:pt x="604403" y="46340"/>
                  </a:cubicBezTo>
                  <a:close/>
                </a:path>
              </a:pathLst>
            </a:custGeom>
            <a:solidFill>
              <a:srgbClr val="FFFFFF"/>
            </a:solidFill>
            <a:ln w="193" cap="flat">
              <a:noFill/>
              <a:prstDash val="solid"/>
              <a:miter/>
            </a:ln>
          </p:spPr>
          <p:txBody>
            <a:bodyPr rtlCol="0" anchor="ctr"/>
            <a:lstStyle/>
            <a:p>
              <a:endParaRPr lang="fr-FR"/>
            </a:p>
          </p:txBody>
        </p:sp>
        <p:sp>
          <p:nvSpPr>
            <p:cNvPr id="5109" name="Forme libre 5108">
              <a:extLst>
                <a:ext uri="{FF2B5EF4-FFF2-40B4-BE49-F238E27FC236}">
                  <a16:creationId xmlns:a16="http://schemas.microsoft.com/office/drawing/2014/main" id="{8D1D90B5-3B12-D602-2BF0-018A1640C7E8}"/>
                </a:ext>
              </a:extLst>
            </p:cNvPr>
            <p:cNvSpPr/>
            <p:nvPr/>
          </p:nvSpPr>
          <p:spPr>
            <a:xfrm>
              <a:off x="10729057" y="21430009"/>
              <a:ext cx="660312" cy="601510"/>
            </a:xfrm>
            <a:custGeom>
              <a:avLst/>
              <a:gdLst>
                <a:gd name="connsiteX0" fmla="*/ 293651 w 660312"/>
                <a:gd name="connsiteY0" fmla="*/ 508174 h 601510"/>
                <a:gd name="connsiteX1" fmla="*/ 250042 w 660312"/>
                <a:gd name="connsiteY1" fmla="*/ 498963 h 601510"/>
                <a:gd name="connsiteX2" fmla="*/ 241990 w 660312"/>
                <a:gd name="connsiteY2" fmla="*/ 494772 h 601510"/>
                <a:gd name="connsiteX3" fmla="*/ 203938 w 660312"/>
                <a:gd name="connsiteY3" fmla="*/ 449638 h 601510"/>
                <a:gd name="connsiteX4" fmla="*/ 202021 w 660312"/>
                <a:gd name="connsiteY4" fmla="*/ 366447 h 601510"/>
                <a:gd name="connsiteX5" fmla="*/ 204596 w 660312"/>
                <a:gd name="connsiteY5" fmla="*/ 356083 h 601510"/>
                <a:gd name="connsiteX6" fmla="*/ 206144 w 660312"/>
                <a:gd name="connsiteY6" fmla="*/ 349872 h 601510"/>
                <a:gd name="connsiteX7" fmla="*/ 218764 w 660312"/>
                <a:gd name="connsiteY7" fmla="*/ 77013 h 601510"/>
                <a:gd name="connsiteX8" fmla="*/ 213383 w 660312"/>
                <a:gd name="connsiteY8" fmla="*/ 71071 h 601510"/>
                <a:gd name="connsiteX9" fmla="*/ 211680 w 660312"/>
                <a:gd name="connsiteY9" fmla="*/ 69513 h 601510"/>
                <a:gd name="connsiteX10" fmla="*/ 162614 w 660312"/>
                <a:gd name="connsiteY10" fmla="*/ 54014 h 601510"/>
                <a:gd name="connsiteX11" fmla="*/ 59391 w 660312"/>
                <a:gd name="connsiteY11" fmla="*/ 112186 h 601510"/>
                <a:gd name="connsiteX12" fmla="*/ 1169 w 660312"/>
                <a:gd name="connsiteY12" fmla="*/ 191395 h 601510"/>
                <a:gd name="connsiteX13" fmla="*/ -1037 w 660312"/>
                <a:gd name="connsiteY13" fmla="*/ 192683 h 601510"/>
                <a:gd name="connsiteX14" fmla="*/ -36709 w 660312"/>
                <a:gd name="connsiteY14" fmla="*/ 192683 h 601510"/>
                <a:gd name="connsiteX15" fmla="*/ -39226 w 660312"/>
                <a:gd name="connsiteY15" fmla="*/ 190165 h 601510"/>
                <a:gd name="connsiteX16" fmla="*/ -38955 w 660312"/>
                <a:gd name="connsiteY16" fmla="*/ 189048 h 601510"/>
                <a:gd name="connsiteX17" fmla="*/ 32835 w 660312"/>
                <a:gd name="connsiteY17" fmla="*/ 87109 h 601510"/>
                <a:gd name="connsiteX18" fmla="*/ 162614 w 660312"/>
                <a:gd name="connsiteY18" fmla="*/ 17611 h 601510"/>
                <a:gd name="connsiteX19" fmla="*/ 216247 w 660312"/>
                <a:gd name="connsiteY19" fmla="*/ 28996 h 601510"/>
                <a:gd name="connsiteX20" fmla="*/ 233145 w 660312"/>
                <a:gd name="connsiteY20" fmla="*/ 39841 h 601510"/>
                <a:gd name="connsiteX21" fmla="*/ 247603 w 660312"/>
                <a:gd name="connsiteY21" fmla="*/ 54552 h 601510"/>
                <a:gd name="connsiteX22" fmla="*/ 241681 w 660312"/>
                <a:gd name="connsiteY22" fmla="*/ 358583 h 601510"/>
                <a:gd name="connsiteX23" fmla="*/ 240984 w 660312"/>
                <a:gd name="connsiteY23" fmla="*/ 361390 h 601510"/>
                <a:gd name="connsiteX24" fmla="*/ 237577 w 660312"/>
                <a:gd name="connsiteY24" fmla="*/ 375063 h 601510"/>
                <a:gd name="connsiteX25" fmla="*/ 262585 w 660312"/>
                <a:gd name="connsiteY25" fmla="*/ 464522 h 601510"/>
                <a:gd name="connsiteX26" fmla="*/ 265410 w 660312"/>
                <a:gd name="connsiteY26" fmla="*/ 465926 h 601510"/>
                <a:gd name="connsiteX27" fmla="*/ 384621 w 660312"/>
                <a:gd name="connsiteY27" fmla="*/ 419908 h 601510"/>
                <a:gd name="connsiteX28" fmla="*/ 535381 w 660312"/>
                <a:gd name="connsiteY28" fmla="*/ 19957 h 601510"/>
                <a:gd name="connsiteX29" fmla="*/ 539813 w 660312"/>
                <a:gd name="connsiteY29" fmla="*/ 35 h 601510"/>
                <a:gd name="connsiteX30" fmla="*/ 519084 w 660312"/>
                <a:gd name="connsiteY30" fmla="*/ 27726 h 601510"/>
                <a:gd name="connsiteX31" fmla="*/ 501199 w 660312"/>
                <a:gd name="connsiteY31" fmla="*/ 34784 h 601510"/>
                <a:gd name="connsiteX32" fmla="*/ 493457 w 660312"/>
                <a:gd name="connsiteY32" fmla="*/ 31456 h 601510"/>
                <a:gd name="connsiteX33" fmla="*/ 486276 w 660312"/>
                <a:gd name="connsiteY33" fmla="*/ 19514 h 601510"/>
                <a:gd name="connsiteX34" fmla="*/ 489702 w 660312"/>
                <a:gd name="connsiteY34" fmla="*/ 6015 h 601510"/>
                <a:gd name="connsiteX35" fmla="*/ 558588 w 660312"/>
                <a:gd name="connsiteY35" fmla="*/ -85982 h 601510"/>
                <a:gd name="connsiteX36" fmla="*/ 558860 w 660312"/>
                <a:gd name="connsiteY36" fmla="*/ -86329 h 601510"/>
                <a:gd name="connsiteX37" fmla="*/ 559130 w 660312"/>
                <a:gd name="connsiteY37" fmla="*/ -86674 h 601510"/>
                <a:gd name="connsiteX38" fmla="*/ 559827 w 660312"/>
                <a:gd name="connsiteY38" fmla="*/ -87483 h 601510"/>
                <a:gd name="connsiteX39" fmla="*/ 560214 w 660312"/>
                <a:gd name="connsiteY39" fmla="*/ -87905 h 601510"/>
                <a:gd name="connsiteX40" fmla="*/ 561279 w 660312"/>
                <a:gd name="connsiteY40" fmla="*/ -88905 h 601510"/>
                <a:gd name="connsiteX41" fmla="*/ 561531 w 660312"/>
                <a:gd name="connsiteY41" fmla="*/ -89098 h 601510"/>
                <a:gd name="connsiteX42" fmla="*/ 561628 w 660312"/>
                <a:gd name="connsiteY42" fmla="*/ -89174 h 601510"/>
                <a:gd name="connsiteX43" fmla="*/ 562479 w 660312"/>
                <a:gd name="connsiteY43" fmla="*/ -89847 h 601510"/>
                <a:gd name="connsiteX44" fmla="*/ 563040 w 660312"/>
                <a:gd name="connsiteY44" fmla="*/ -90232 h 601510"/>
                <a:gd name="connsiteX45" fmla="*/ 563892 w 660312"/>
                <a:gd name="connsiteY45" fmla="*/ -90752 h 601510"/>
                <a:gd name="connsiteX46" fmla="*/ 565614 w 660312"/>
                <a:gd name="connsiteY46" fmla="*/ -91674 h 601510"/>
                <a:gd name="connsiteX47" fmla="*/ 566273 w 660312"/>
                <a:gd name="connsiteY47" fmla="*/ -91963 h 601510"/>
                <a:gd name="connsiteX48" fmla="*/ 567027 w 660312"/>
                <a:gd name="connsiteY48" fmla="*/ -92251 h 601510"/>
                <a:gd name="connsiteX49" fmla="*/ 567782 w 660312"/>
                <a:gd name="connsiteY49" fmla="*/ -92520 h 601510"/>
                <a:gd name="connsiteX50" fmla="*/ 568576 w 660312"/>
                <a:gd name="connsiteY50" fmla="*/ -92732 h 601510"/>
                <a:gd name="connsiteX51" fmla="*/ 569757 w 660312"/>
                <a:gd name="connsiteY51" fmla="*/ -93001 h 601510"/>
                <a:gd name="connsiteX52" fmla="*/ 570608 w 660312"/>
                <a:gd name="connsiteY52" fmla="*/ -93156 h 601510"/>
                <a:gd name="connsiteX53" fmla="*/ 571266 w 660312"/>
                <a:gd name="connsiteY53" fmla="*/ -93232 h 601510"/>
                <a:gd name="connsiteX54" fmla="*/ 572195 w 660312"/>
                <a:gd name="connsiteY54" fmla="*/ -93309 h 601510"/>
                <a:gd name="connsiteX55" fmla="*/ 573105 w 660312"/>
                <a:gd name="connsiteY55" fmla="*/ -93328 h 601510"/>
                <a:gd name="connsiteX56" fmla="*/ 574266 w 660312"/>
                <a:gd name="connsiteY56" fmla="*/ -93309 h 601510"/>
                <a:gd name="connsiteX57" fmla="*/ 574905 w 660312"/>
                <a:gd name="connsiteY57" fmla="*/ -93252 h 601510"/>
                <a:gd name="connsiteX58" fmla="*/ 576086 w 660312"/>
                <a:gd name="connsiteY58" fmla="*/ -93116 h 601510"/>
                <a:gd name="connsiteX59" fmla="*/ 576125 w 660312"/>
                <a:gd name="connsiteY59" fmla="*/ -93116 h 601510"/>
                <a:gd name="connsiteX60" fmla="*/ 576298 w 660312"/>
                <a:gd name="connsiteY60" fmla="*/ -93097 h 601510"/>
                <a:gd name="connsiteX61" fmla="*/ 576667 w 660312"/>
                <a:gd name="connsiteY61" fmla="*/ -93040 h 601510"/>
                <a:gd name="connsiteX62" fmla="*/ 576725 w 660312"/>
                <a:gd name="connsiteY62" fmla="*/ -93020 h 601510"/>
                <a:gd name="connsiteX63" fmla="*/ 578080 w 660312"/>
                <a:gd name="connsiteY63" fmla="*/ -92712 h 601510"/>
                <a:gd name="connsiteX64" fmla="*/ 578718 w 660312"/>
                <a:gd name="connsiteY64" fmla="*/ -92520 h 601510"/>
                <a:gd name="connsiteX65" fmla="*/ 579705 w 660312"/>
                <a:gd name="connsiteY65" fmla="*/ -92194 h 601510"/>
                <a:gd name="connsiteX66" fmla="*/ 580151 w 660312"/>
                <a:gd name="connsiteY66" fmla="*/ -92039 h 601510"/>
                <a:gd name="connsiteX67" fmla="*/ 581447 w 660312"/>
                <a:gd name="connsiteY67" fmla="*/ -91444 h 601510"/>
                <a:gd name="connsiteX68" fmla="*/ 582086 w 660312"/>
                <a:gd name="connsiteY68" fmla="*/ -91117 h 601510"/>
                <a:gd name="connsiteX69" fmla="*/ 582899 w 660312"/>
                <a:gd name="connsiteY69" fmla="*/ -90656 h 601510"/>
                <a:gd name="connsiteX70" fmla="*/ 583518 w 660312"/>
                <a:gd name="connsiteY70" fmla="*/ -90251 h 601510"/>
                <a:gd name="connsiteX71" fmla="*/ 584312 w 660312"/>
                <a:gd name="connsiteY71" fmla="*/ -89694 h 601510"/>
                <a:gd name="connsiteX72" fmla="*/ 584718 w 660312"/>
                <a:gd name="connsiteY72" fmla="*/ -89386 h 601510"/>
                <a:gd name="connsiteX73" fmla="*/ 586151 w 660312"/>
                <a:gd name="connsiteY73" fmla="*/ -88117 h 601510"/>
                <a:gd name="connsiteX74" fmla="*/ 587022 w 660312"/>
                <a:gd name="connsiteY74" fmla="*/ -87214 h 601510"/>
                <a:gd name="connsiteX75" fmla="*/ 587293 w 660312"/>
                <a:gd name="connsiteY75" fmla="*/ -86906 h 601510"/>
                <a:gd name="connsiteX76" fmla="*/ 589054 w 660312"/>
                <a:gd name="connsiteY76" fmla="*/ -84425 h 601510"/>
                <a:gd name="connsiteX77" fmla="*/ 589363 w 660312"/>
                <a:gd name="connsiteY77" fmla="*/ -83866 h 601510"/>
                <a:gd name="connsiteX78" fmla="*/ 589905 w 660312"/>
                <a:gd name="connsiteY78" fmla="*/ -82828 h 601510"/>
                <a:gd name="connsiteX79" fmla="*/ 590002 w 660312"/>
                <a:gd name="connsiteY79" fmla="*/ -82598 h 601510"/>
                <a:gd name="connsiteX80" fmla="*/ 590621 w 660312"/>
                <a:gd name="connsiteY80" fmla="*/ -81021 h 601510"/>
                <a:gd name="connsiteX81" fmla="*/ 590758 w 660312"/>
                <a:gd name="connsiteY81" fmla="*/ -80617 h 601510"/>
                <a:gd name="connsiteX82" fmla="*/ 590776 w 660312"/>
                <a:gd name="connsiteY82" fmla="*/ -80540 h 601510"/>
                <a:gd name="connsiteX83" fmla="*/ 590970 w 660312"/>
                <a:gd name="connsiteY83" fmla="*/ -79906 h 601510"/>
                <a:gd name="connsiteX84" fmla="*/ 620449 w 660312"/>
                <a:gd name="connsiteY84" fmla="*/ 28957 h 601510"/>
                <a:gd name="connsiteX85" fmla="*/ 618630 w 660312"/>
                <a:gd name="connsiteY85" fmla="*/ 42765 h 601510"/>
                <a:gd name="connsiteX86" fmla="*/ 607519 w 660312"/>
                <a:gd name="connsiteY86" fmla="*/ 51244 h 601510"/>
                <a:gd name="connsiteX87" fmla="*/ 607519 w 660312"/>
                <a:gd name="connsiteY87" fmla="*/ 51244 h 601510"/>
                <a:gd name="connsiteX88" fmla="*/ 599545 w 660312"/>
                <a:gd name="connsiteY88" fmla="*/ 51572 h 601510"/>
                <a:gd name="connsiteX89" fmla="*/ 585067 w 660312"/>
                <a:gd name="connsiteY89" fmla="*/ 38399 h 601510"/>
                <a:gd name="connsiteX90" fmla="*/ 576125 w 660312"/>
                <a:gd name="connsiteY90" fmla="*/ 5342 h 601510"/>
                <a:gd name="connsiteX91" fmla="*/ 519723 w 660312"/>
                <a:gd name="connsiteY91" fmla="*/ 213952 h 601510"/>
                <a:gd name="connsiteX92" fmla="*/ 414254 w 660312"/>
                <a:gd name="connsiteY92" fmla="*/ 441234 h 601510"/>
                <a:gd name="connsiteX93" fmla="*/ 335013 w 660312"/>
                <a:gd name="connsiteY93" fmla="*/ 501098 h 601510"/>
                <a:gd name="connsiteX94" fmla="*/ 293651 w 660312"/>
                <a:gd name="connsiteY94" fmla="*/ 508174 h 601510"/>
                <a:gd name="connsiteX95" fmla="*/ 293651 w 660312"/>
                <a:gd name="connsiteY95" fmla="*/ 508174 h 601510"/>
                <a:gd name="connsiteX96" fmla="*/ 162614 w 660312"/>
                <a:gd name="connsiteY96" fmla="*/ 49015 h 601510"/>
                <a:gd name="connsiteX97" fmla="*/ 215009 w 660312"/>
                <a:gd name="connsiteY97" fmla="*/ 65763 h 601510"/>
                <a:gd name="connsiteX98" fmla="*/ 216867 w 660312"/>
                <a:gd name="connsiteY98" fmla="*/ 67456 h 601510"/>
                <a:gd name="connsiteX99" fmla="*/ 222732 w 660312"/>
                <a:gd name="connsiteY99" fmla="*/ 73918 h 601510"/>
                <a:gd name="connsiteX100" fmla="*/ 211021 w 660312"/>
                <a:gd name="connsiteY100" fmla="*/ 351063 h 601510"/>
                <a:gd name="connsiteX101" fmla="*/ 209473 w 660312"/>
                <a:gd name="connsiteY101" fmla="*/ 357275 h 601510"/>
                <a:gd name="connsiteX102" fmla="*/ 206899 w 660312"/>
                <a:gd name="connsiteY102" fmla="*/ 367621 h 601510"/>
                <a:gd name="connsiteX103" fmla="*/ 208622 w 660312"/>
                <a:gd name="connsiteY103" fmla="*/ 447830 h 601510"/>
                <a:gd name="connsiteX104" fmla="*/ 244526 w 660312"/>
                <a:gd name="connsiteY104" fmla="*/ 490445 h 601510"/>
                <a:gd name="connsiteX105" fmla="*/ 252133 w 660312"/>
                <a:gd name="connsiteY105" fmla="*/ 494405 h 601510"/>
                <a:gd name="connsiteX106" fmla="*/ 293631 w 660312"/>
                <a:gd name="connsiteY106" fmla="*/ 503137 h 601510"/>
                <a:gd name="connsiteX107" fmla="*/ 333406 w 660312"/>
                <a:gd name="connsiteY107" fmla="*/ 496387 h 601510"/>
                <a:gd name="connsiteX108" fmla="*/ 410190 w 660312"/>
                <a:gd name="connsiteY108" fmla="*/ 438331 h 601510"/>
                <a:gd name="connsiteX109" fmla="*/ 514961 w 660312"/>
                <a:gd name="connsiteY109" fmla="*/ 212413 h 601510"/>
                <a:gd name="connsiteX110" fmla="*/ 573395 w 660312"/>
                <a:gd name="connsiteY110" fmla="*/ -5888 h 601510"/>
                <a:gd name="connsiteX111" fmla="*/ 576376 w 660312"/>
                <a:gd name="connsiteY111" fmla="*/ -7830 h 601510"/>
                <a:gd name="connsiteX112" fmla="*/ 578312 w 660312"/>
                <a:gd name="connsiteY112" fmla="*/ -6023 h 601510"/>
                <a:gd name="connsiteX113" fmla="*/ 590002 w 660312"/>
                <a:gd name="connsiteY113" fmla="*/ 37110 h 601510"/>
                <a:gd name="connsiteX114" fmla="*/ 600493 w 660312"/>
                <a:gd name="connsiteY114" fmla="*/ 46648 h 601510"/>
                <a:gd name="connsiteX115" fmla="*/ 606261 w 660312"/>
                <a:gd name="connsiteY115" fmla="*/ 46399 h 601510"/>
                <a:gd name="connsiteX116" fmla="*/ 614313 w 660312"/>
                <a:gd name="connsiteY116" fmla="*/ 40265 h 601510"/>
                <a:gd name="connsiteX117" fmla="*/ 615629 w 660312"/>
                <a:gd name="connsiteY117" fmla="*/ 30265 h 601510"/>
                <a:gd name="connsiteX118" fmla="*/ 586151 w 660312"/>
                <a:gd name="connsiteY118" fmla="*/ -78578 h 601510"/>
                <a:gd name="connsiteX119" fmla="*/ 586034 w 660312"/>
                <a:gd name="connsiteY119" fmla="*/ -78945 h 601510"/>
                <a:gd name="connsiteX120" fmla="*/ 585976 w 660312"/>
                <a:gd name="connsiteY120" fmla="*/ -79098 h 601510"/>
                <a:gd name="connsiteX121" fmla="*/ 585919 w 660312"/>
                <a:gd name="connsiteY121" fmla="*/ -79271 h 601510"/>
                <a:gd name="connsiteX122" fmla="*/ 585860 w 660312"/>
                <a:gd name="connsiteY122" fmla="*/ -79443 h 601510"/>
                <a:gd name="connsiteX123" fmla="*/ 585473 w 660312"/>
                <a:gd name="connsiteY123" fmla="*/ -80425 h 601510"/>
                <a:gd name="connsiteX124" fmla="*/ 585338 w 660312"/>
                <a:gd name="connsiteY124" fmla="*/ -80733 h 601510"/>
                <a:gd name="connsiteX125" fmla="*/ 584912 w 660312"/>
                <a:gd name="connsiteY125" fmla="*/ -81541 h 601510"/>
                <a:gd name="connsiteX126" fmla="*/ 584815 w 660312"/>
                <a:gd name="connsiteY126" fmla="*/ -81694 h 601510"/>
                <a:gd name="connsiteX127" fmla="*/ 584738 w 660312"/>
                <a:gd name="connsiteY127" fmla="*/ -81810 h 601510"/>
                <a:gd name="connsiteX128" fmla="*/ 583441 w 660312"/>
                <a:gd name="connsiteY128" fmla="*/ -83637 h 601510"/>
                <a:gd name="connsiteX129" fmla="*/ 583248 w 660312"/>
                <a:gd name="connsiteY129" fmla="*/ -83866 h 601510"/>
                <a:gd name="connsiteX130" fmla="*/ 582647 w 660312"/>
                <a:gd name="connsiteY130" fmla="*/ -84482 h 601510"/>
                <a:gd name="connsiteX131" fmla="*/ 582512 w 660312"/>
                <a:gd name="connsiteY131" fmla="*/ -84618 h 601510"/>
                <a:gd name="connsiteX132" fmla="*/ 582395 w 660312"/>
                <a:gd name="connsiteY132" fmla="*/ -84732 h 601510"/>
                <a:gd name="connsiteX133" fmla="*/ 581602 w 660312"/>
                <a:gd name="connsiteY133" fmla="*/ -85424 h 601510"/>
                <a:gd name="connsiteX134" fmla="*/ 581292 w 660312"/>
                <a:gd name="connsiteY134" fmla="*/ -85656 h 601510"/>
                <a:gd name="connsiteX135" fmla="*/ 580731 w 660312"/>
                <a:gd name="connsiteY135" fmla="*/ -86040 h 601510"/>
                <a:gd name="connsiteX136" fmla="*/ 580596 w 660312"/>
                <a:gd name="connsiteY136" fmla="*/ -86137 h 601510"/>
                <a:gd name="connsiteX137" fmla="*/ 580306 w 660312"/>
                <a:gd name="connsiteY137" fmla="*/ -86309 h 601510"/>
                <a:gd name="connsiteX138" fmla="*/ 579686 w 660312"/>
                <a:gd name="connsiteY138" fmla="*/ -86655 h 601510"/>
                <a:gd name="connsiteX139" fmla="*/ 579241 w 660312"/>
                <a:gd name="connsiteY139" fmla="*/ -86886 h 601510"/>
                <a:gd name="connsiteX140" fmla="*/ 578389 w 660312"/>
                <a:gd name="connsiteY140" fmla="*/ -87271 h 601510"/>
                <a:gd name="connsiteX141" fmla="*/ 577944 w 660312"/>
                <a:gd name="connsiteY141" fmla="*/ -87424 h 601510"/>
                <a:gd name="connsiteX142" fmla="*/ 577189 w 660312"/>
                <a:gd name="connsiteY142" fmla="*/ -87675 h 601510"/>
                <a:gd name="connsiteX143" fmla="*/ 576725 w 660312"/>
                <a:gd name="connsiteY143" fmla="*/ -87828 h 601510"/>
                <a:gd name="connsiteX144" fmla="*/ 575892 w 660312"/>
                <a:gd name="connsiteY144" fmla="*/ -88020 h 601510"/>
                <a:gd name="connsiteX145" fmla="*/ 575564 w 660312"/>
                <a:gd name="connsiteY145" fmla="*/ -88079 h 601510"/>
                <a:gd name="connsiteX146" fmla="*/ 575254 w 660312"/>
                <a:gd name="connsiteY146" fmla="*/ -88117 h 601510"/>
                <a:gd name="connsiteX147" fmla="*/ 574538 w 660312"/>
                <a:gd name="connsiteY147" fmla="*/ -88193 h 601510"/>
                <a:gd name="connsiteX148" fmla="*/ 574015 w 660312"/>
                <a:gd name="connsiteY148" fmla="*/ -88252 h 601510"/>
                <a:gd name="connsiteX149" fmla="*/ 573221 w 660312"/>
                <a:gd name="connsiteY149" fmla="*/ -88252 h 601510"/>
                <a:gd name="connsiteX150" fmla="*/ 572486 w 660312"/>
                <a:gd name="connsiteY150" fmla="*/ -88232 h 601510"/>
                <a:gd name="connsiteX151" fmla="*/ 571886 w 660312"/>
                <a:gd name="connsiteY151" fmla="*/ -88175 h 601510"/>
                <a:gd name="connsiteX152" fmla="*/ 571344 w 660312"/>
                <a:gd name="connsiteY152" fmla="*/ -88097 h 601510"/>
                <a:gd name="connsiteX153" fmla="*/ 570879 w 660312"/>
                <a:gd name="connsiteY153" fmla="*/ -88020 h 601510"/>
                <a:gd name="connsiteX154" fmla="*/ 570744 w 660312"/>
                <a:gd name="connsiteY154" fmla="*/ -88001 h 601510"/>
                <a:gd name="connsiteX155" fmla="*/ 569892 w 660312"/>
                <a:gd name="connsiteY155" fmla="*/ -87809 h 601510"/>
                <a:gd name="connsiteX156" fmla="*/ 569292 w 660312"/>
                <a:gd name="connsiteY156" fmla="*/ -87636 h 601510"/>
                <a:gd name="connsiteX157" fmla="*/ 568866 w 660312"/>
                <a:gd name="connsiteY157" fmla="*/ -87483 h 601510"/>
                <a:gd name="connsiteX158" fmla="*/ 567763 w 660312"/>
                <a:gd name="connsiteY158" fmla="*/ -87039 h 601510"/>
                <a:gd name="connsiteX159" fmla="*/ 566872 w 660312"/>
                <a:gd name="connsiteY159" fmla="*/ -86578 h 601510"/>
                <a:gd name="connsiteX160" fmla="*/ 566679 w 660312"/>
                <a:gd name="connsiteY160" fmla="*/ -86463 h 601510"/>
                <a:gd name="connsiteX161" fmla="*/ 566563 w 660312"/>
                <a:gd name="connsiteY161" fmla="*/ -86386 h 601510"/>
                <a:gd name="connsiteX162" fmla="*/ 565866 w 660312"/>
                <a:gd name="connsiteY162" fmla="*/ -85944 h 601510"/>
                <a:gd name="connsiteX163" fmla="*/ 565518 w 660312"/>
                <a:gd name="connsiteY163" fmla="*/ -85713 h 601510"/>
                <a:gd name="connsiteX164" fmla="*/ 564860 w 660312"/>
                <a:gd name="connsiteY164" fmla="*/ -85195 h 601510"/>
                <a:gd name="connsiteX165" fmla="*/ 564705 w 660312"/>
                <a:gd name="connsiteY165" fmla="*/ -85059 h 601510"/>
                <a:gd name="connsiteX166" fmla="*/ 563872 w 660312"/>
                <a:gd name="connsiteY166" fmla="*/ -84290 h 601510"/>
                <a:gd name="connsiteX167" fmla="*/ 563679 w 660312"/>
                <a:gd name="connsiteY167" fmla="*/ -84078 h 601510"/>
                <a:gd name="connsiteX168" fmla="*/ 563060 w 660312"/>
                <a:gd name="connsiteY168" fmla="*/ -83386 h 601510"/>
                <a:gd name="connsiteX169" fmla="*/ 562866 w 660312"/>
                <a:gd name="connsiteY169" fmla="*/ -83136 h 601510"/>
                <a:gd name="connsiteX170" fmla="*/ 562692 w 660312"/>
                <a:gd name="connsiteY170" fmla="*/ -82924 h 601510"/>
                <a:gd name="connsiteX171" fmla="*/ 562672 w 660312"/>
                <a:gd name="connsiteY171" fmla="*/ -82905 h 601510"/>
                <a:gd name="connsiteX172" fmla="*/ 493747 w 660312"/>
                <a:gd name="connsiteY172" fmla="*/ 9130 h 601510"/>
                <a:gd name="connsiteX173" fmla="*/ 491270 w 660312"/>
                <a:gd name="connsiteY173" fmla="*/ 18919 h 601510"/>
                <a:gd name="connsiteX174" fmla="*/ 496477 w 660312"/>
                <a:gd name="connsiteY174" fmla="*/ 27573 h 601510"/>
                <a:gd name="connsiteX175" fmla="*/ 502070 w 660312"/>
                <a:gd name="connsiteY175" fmla="*/ 29977 h 601510"/>
                <a:gd name="connsiteX176" fmla="*/ 515019 w 660312"/>
                <a:gd name="connsiteY176" fmla="*/ 24861 h 601510"/>
                <a:gd name="connsiteX177" fmla="*/ 542659 w 660312"/>
                <a:gd name="connsiteY177" fmla="*/ -12061 h 601510"/>
                <a:gd name="connsiteX178" fmla="*/ 546201 w 660312"/>
                <a:gd name="connsiteY178" fmla="*/ -12581 h 601510"/>
                <a:gd name="connsiteX179" fmla="*/ 547168 w 660312"/>
                <a:gd name="connsiteY179" fmla="*/ -10042 h 601510"/>
                <a:gd name="connsiteX180" fmla="*/ 540297 w 660312"/>
                <a:gd name="connsiteY180" fmla="*/ 21207 h 601510"/>
                <a:gd name="connsiteX181" fmla="*/ 388705 w 660312"/>
                <a:gd name="connsiteY181" fmla="*/ 422984 h 601510"/>
                <a:gd name="connsiteX182" fmla="*/ 293592 w 660312"/>
                <a:gd name="connsiteY182" fmla="*/ 476791 h 601510"/>
                <a:gd name="connsiteX183" fmla="*/ 263262 w 660312"/>
                <a:gd name="connsiteY183" fmla="*/ 470618 h 601510"/>
                <a:gd name="connsiteX184" fmla="*/ 260166 w 660312"/>
                <a:gd name="connsiteY184" fmla="*/ 469080 h 601510"/>
                <a:gd name="connsiteX185" fmla="*/ 232641 w 660312"/>
                <a:gd name="connsiteY185" fmla="*/ 374006 h 601510"/>
                <a:gd name="connsiteX186" fmla="*/ 236048 w 660312"/>
                <a:gd name="connsiteY186" fmla="*/ 360313 h 601510"/>
                <a:gd name="connsiteX187" fmla="*/ 236745 w 660312"/>
                <a:gd name="connsiteY187" fmla="*/ 357525 h 601510"/>
                <a:gd name="connsiteX188" fmla="*/ 243597 w 660312"/>
                <a:gd name="connsiteY188" fmla="*/ 57782 h 601510"/>
                <a:gd name="connsiteX189" fmla="*/ 229932 w 660312"/>
                <a:gd name="connsiteY189" fmla="*/ 43860 h 601510"/>
                <a:gd name="connsiteX190" fmla="*/ 213963 w 660312"/>
                <a:gd name="connsiteY190" fmla="*/ 33611 h 601510"/>
                <a:gd name="connsiteX191" fmla="*/ 162594 w 660312"/>
                <a:gd name="connsiteY191" fmla="*/ 22765 h 601510"/>
                <a:gd name="connsiteX192" fmla="*/ 36473 w 660312"/>
                <a:gd name="connsiteY192" fmla="*/ 90705 h 601510"/>
                <a:gd name="connsiteX193" fmla="*/ -32606 w 660312"/>
                <a:gd name="connsiteY193" fmla="*/ 187798 h 601510"/>
                <a:gd name="connsiteX194" fmla="*/ -2528 w 660312"/>
                <a:gd name="connsiteY194" fmla="*/ 187798 h 601510"/>
                <a:gd name="connsiteX195" fmla="*/ 55713 w 660312"/>
                <a:gd name="connsiteY195" fmla="*/ 108858 h 601510"/>
                <a:gd name="connsiteX196" fmla="*/ 162614 w 660312"/>
                <a:gd name="connsiteY196" fmla="*/ 49015 h 601510"/>
                <a:gd name="connsiteX197" fmla="*/ 162614 w 660312"/>
                <a:gd name="connsiteY197" fmla="*/ 49015 h 601510"/>
                <a:gd name="connsiteX198" fmla="*/ 562595 w 660312"/>
                <a:gd name="connsiteY198" fmla="*/ -82924 h 601510"/>
                <a:gd name="connsiteX199" fmla="*/ 562595 w 660312"/>
                <a:gd name="connsiteY199" fmla="*/ -82924 h 601510"/>
                <a:gd name="connsiteX200" fmla="*/ 562595 w 660312"/>
                <a:gd name="connsiteY200" fmla="*/ -82924 h 60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660312" h="601510">
                  <a:moveTo>
                    <a:pt x="293651" y="508174"/>
                  </a:moveTo>
                  <a:cubicBezTo>
                    <a:pt x="277992" y="508174"/>
                    <a:pt x="263320" y="505078"/>
                    <a:pt x="250042" y="498963"/>
                  </a:cubicBezTo>
                  <a:cubicBezTo>
                    <a:pt x="247294" y="497694"/>
                    <a:pt x="244603" y="496291"/>
                    <a:pt x="241990" y="494772"/>
                  </a:cubicBezTo>
                  <a:cubicBezTo>
                    <a:pt x="224590" y="484598"/>
                    <a:pt x="211428" y="468984"/>
                    <a:pt x="203938" y="449638"/>
                  </a:cubicBezTo>
                  <a:cubicBezTo>
                    <a:pt x="194841" y="426100"/>
                    <a:pt x="194202" y="398101"/>
                    <a:pt x="202021" y="366447"/>
                  </a:cubicBezTo>
                  <a:cubicBezTo>
                    <a:pt x="202854" y="363082"/>
                    <a:pt x="203705" y="359640"/>
                    <a:pt x="204596" y="356083"/>
                  </a:cubicBezTo>
                  <a:lnTo>
                    <a:pt x="206144" y="349872"/>
                  </a:lnTo>
                  <a:cubicBezTo>
                    <a:pt x="226661" y="267873"/>
                    <a:pt x="260997" y="130665"/>
                    <a:pt x="218764" y="77013"/>
                  </a:cubicBezTo>
                  <a:cubicBezTo>
                    <a:pt x="217118" y="74917"/>
                    <a:pt x="215318" y="72937"/>
                    <a:pt x="213383" y="71071"/>
                  </a:cubicBezTo>
                  <a:cubicBezTo>
                    <a:pt x="212822" y="70533"/>
                    <a:pt x="212261" y="70033"/>
                    <a:pt x="211680" y="69513"/>
                  </a:cubicBezTo>
                  <a:cubicBezTo>
                    <a:pt x="199834" y="59091"/>
                    <a:pt x="183788" y="54014"/>
                    <a:pt x="162614" y="54014"/>
                  </a:cubicBezTo>
                  <a:cubicBezTo>
                    <a:pt x="131916" y="54014"/>
                    <a:pt x="95257" y="74667"/>
                    <a:pt x="59391" y="112186"/>
                  </a:cubicBezTo>
                  <a:cubicBezTo>
                    <a:pt x="37868" y="134703"/>
                    <a:pt x="17176" y="162838"/>
                    <a:pt x="1169" y="191395"/>
                  </a:cubicBezTo>
                  <a:cubicBezTo>
                    <a:pt x="724" y="192184"/>
                    <a:pt x="-127" y="192683"/>
                    <a:pt x="-1037" y="192683"/>
                  </a:cubicBezTo>
                  <a:lnTo>
                    <a:pt x="-36709" y="192683"/>
                  </a:lnTo>
                  <a:cubicBezTo>
                    <a:pt x="-38103" y="192683"/>
                    <a:pt x="-39245" y="191548"/>
                    <a:pt x="-39226" y="190165"/>
                  </a:cubicBezTo>
                  <a:cubicBezTo>
                    <a:pt x="-39226" y="189780"/>
                    <a:pt x="-39129" y="189395"/>
                    <a:pt x="-38955" y="189048"/>
                  </a:cubicBezTo>
                  <a:cubicBezTo>
                    <a:pt x="-20451" y="152377"/>
                    <a:pt x="5040" y="116185"/>
                    <a:pt x="32835" y="87109"/>
                  </a:cubicBezTo>
                  <a:cubicBezTo>
                    <a:pt x="63145" y="55398"/>
                    <a:pt x="110276" y="17611"/>
                    <a:pt x="162614" y="17611"/>
                  </a:cubicBezTo>
                  <a:cubicBezTo>
                    <a:pt x="183034" y="17611"/>
                    <a:pt x="201073" y="21437"/>
                    <a:pt x="216247" y="28996"/>
                  </a:cubicBezTo>
                  <a:cubicBezTo>
                    <a:pt x="222267" y="31976"/>
                    <a:pt x="227939" y="35630"/>
                    <a:pt x="233145" y="39841"/>
                  </a:cubicBezTo>
                  <a:cubicBezTo>
                    <a:pt x="238391" y="44072"/>
                    <a:pt x="243248" y="49033"/>
                    <a:pt x="247603" y="54552"/>
                  </a:cubicBezTo>
                  <a:cubicBezTo>
                    <a:pt x="300812" y="122166"/>
                    <a:pt x="265237" y="264431"/>
                    <a:pt x="241681" y="358583"/>
                  </a:cubicBezTo>
                  <a:lnTo>
                    <a:pt x="240984" y="361390"/>
                  </a:lnTo>
                  <a:cubicBezTo>
                    <a:pt x="239803" y="366102"/>
                    <a:pt x="238661" y="370659"/>
                    <a:pt x="237577" y="375063"/>
                  </a:cubicBezTo>
                  <a:cubicBezTo>
                    <a:pt x="226990" y="417927"/>
                    <a:pt x="236106" y="450542"/>
                    <a:pt x="262585" y="464522"/>
                  </a:cubicBezTo>
                  <a:cubicBezTo>
                    <a:pt x="263513" y="465022"/>
                    <a:pt x="264462" y="465483"/>
                    <a:pt x="265410" y="465926"/>
                  </a:cubicBezTo>
                  <a:cubicBezTo>
                    <a:pt x="296534" y="480233"/>
                    <a:pt x="348891" y="468984"/>
                    <a:pt x="384621" y="419908"/>
                  </a:cubicBezTo>
                  <a:cubicBezTo>
                    <a:pt x="439049" y="345218"/>
                    <a:pt x="495412" y="195702"/>
                    <a:pt x="535381" y="19957"/>
                  </a:cubicBezTo>
                  <a:cubicBezTo>
                    <a:pt x="536891" y="13323"/>
                    <a:pt x="538381" y="6649"/>
                    <a:pt x="539813" y="35"/>
                  </a:cubicBezTo>
                  <a:lnTo>
                    <a:pt x="519084" y="27726"/>
                  </a:lnTo>
                  <a:cubicBezTo>
                    <a:pt x="514961" y="33283"/>
                    <a:pt x="508032" y="36015"/>
                    <a:pt x="501199" y="34784"/>
                  </a:cubicBezTo>
                  <a:cubicBezTo>
                    <a:pt x="498393" y="34303"/>
                    <a:pt x="495741" y="33168"/>
                    <a:pt x="493457" y="31456"/>
                  </a:cubicBezTo>
                  <a:cubicBezTo>
                    <a:pt x="489528" y="28552"/>
                    <a:pt x="486973" y="24322"/>
                    <a:pt x="486276" y="19514"/>
                  </a:cubicBezTo>
                  <a:cubicBezTo>
                    <a:pt x="485560" y="14707"/>
                    <a:pt x="486779" y="9919"/>
                    <a:pt x="489702" y="6015"/>
                  </a:cubicBezTo>
                  <a:lnTo>
                    <a:pt x="558588" y="-85982"/>
                  </a:lnTo>
                  <a:cubicBezTo>
                    <a:pt x="558666" y="-86097"/>
                    <a:pt x="558763" y="-86233"/>
                    <a:pt x="558860" y="-86329"/>
                  </a:cubicBezTo>
                  <a:cubicBezTo>
                    <a:pt x="558956" y="-86444"/>
                    <a:pt x="559053" y="-86559"/>
                    <a:pt x="559130" y="-86674"/>
                  </a:cubicBezTo>
                  <a:cubicBezTo>
                    <a:pt x="559382" y="-86982"/>
                    <a:pt x="559614" y="-87232"/>
                    <a:pt x="559827" y="-87483"/>
                  </a:cubicBezTo>
                  <a:cubicBezTo>
                    <a:pt x="559963" y="-87636"/>
                    <a:pt x="560079" y="-87771"/>
                    <a:pt x="560214" y="-87905"/>
                  </a:cubicBezTo>
                  <a:cubicBezTo>
                    <a:pt x="560524" y="-88232"/>
                    <a:pt x="560911" y="-88560"/>
                    <a:pt x="561279" y="-88905"/>
                  </a:cubicBezTo>
                  <a:lnTo>
                    <a:pt x="561531" y="-89098"/>
                  </a:lnTo>
                  <a:lnTo>
                    <a:pt x="561628" y="-89174"/>
                  </a:lnTo>
                  <a:cubicBezTo>
                    <a:pt x="561918" y="-89406"/>
                    <a:pt x="562189" y="-89636"/>
                    <a:pt x="562479" y="-89847"/>
                  </a:cubicBezTo>
                  <a:cubicBezTo>
                    <a:pt x="562711" y="-90020"/>
                    <a:pt x="562866" y="-90116"/>
                    <a:pt x="563040" y="-90232"/>
                  </a:cubicBezTo>
                  <a:cubicBezTo>
                    <a:pt x="563292" y="-90387"/>
                    <a:pt x="563582" y="-90579"/>
                    <a:pt x="563892" y="-90752"/>
                  </a:cubicBezTo>
                  <a:cubicBezTo>
                    <a:pt x="564453" y="-91097"/>
                    <a:pt x="565034" y="-91405"/>
                    <a:pt x="565614" y="-91674"/>
                  </a:cubicBezTo>
                  <a:cubicBezTo>
                    <a:pt x="565808" y="-91770"/>
                    <a:pt x="566040" y="-91867"/>
                    <a:pt x="566273" y="-91963"/>
                  </a:cubicBezTo>
                  <a:cubicBezTo>
                    <a:pt x="566505" y="-92059"/>
                    <a:pt x="566776" y="-92155"/>
                    <a:pt x="567027" y="-92251"/>
                  </a:cubicBezTo>
                  <a:cubicBezTo>
                    <a:pt x="567201" y="-92328"/>
                    <a:pt x="567492" y="-92424"/>
                    <a:pt x="567782" y="-92520"/>
                  </a:cubicBezTo>
                  <a:cubicBezTo>
                    <a:pt x="568015" y="-92598"/>
                    <a:pt x="568305" y="-92675"/>
                    <a:pt x="568576" y="-92732"/>
                  </a:cubicBezTo>
                  <a:cubicBezTo>
                    <a:pt x="568963" y="-92828"/>
                    <a:pt x="569350" y="-92924"/>
                    <a:pt x="569757" y="-93001"/>
                  </a:cubicBezTo>
                  <a:cubicBezTo>
                    <a:pt x="570028" y="-93059"/>
                    <a:pt x="570318" y="-93116"/>
                    <a:pt x="570608" y="-93156"/>
                  </a:cubicBezTo>
                  <a:cubicBezTo>
                    <a:pt x="570744" y="-93175"/>
                    <a:pt x="570995" y="-93213"/>
                    <a:pt x="571266" y="-93232"/>
                  </a:cubicBezTo>
                  <a:cubicBezTo>
                    <a:pt x="571615" y="-93271"/>
                    <a:pt x="571925" y="-93289"/>
                    <a:pt x="572195" y="-93309"/>
                  </a:cubicBezTo>
                  <a:cubicBezTo>
                    <a:pt x="572505" y="-93328"/>
                    <a:pt x="572796" y="-93328"/>
                    <a:pt x="573105" y="-93328"/>
                  </a:cubicBezTo>
                  <a:cubicBezTo>
                    <a:pt x="573415" y="-93348"/>
                    <a:pt x="573840" y="-93328"/>
                    <a:pt x="574266" y="-93309"/>
                  </a:cubicBezTo>
                  <a:lnTo>
                    <a:pt x="574905" y="-93252"/>
                  </a:lnTo>
                  <a:cubicBezTo>
                    <a:pt x="575312" y="-93213"/>
                    <a:pt x="575699" y="-93175"/>
                    <a:pt x="576086" y="-93116"/>
                  </a:cubicBezTo>
                  <a:lnTo>
                    <a:pt x="576125" y="-93116"/>
                  </a:lnTo>
                  <a:lnTo>
                    <a:pt x="576298" y="-93097"/>
                  </a:lnTo>
                  <a:cubicBezTo>
                    <a:pt x="576415" y="-93079"/>
                    <a:pt x="576550" y="-93059"/>
                    <a:pt x="576667" y="-93040"/>
                  </a:cubicBezTo>
                  <a:lnTo>
                    <a:pt x="576725" y="-93020"/>
                  </a:lnTo>
                  <a:cubicBezTo>
                    <a:pt x="577189" y="-92944"/>
                    <a:pt x="577634" y="-92828"/>
                    <a:pt x="578080" y="-92712"/>
                  </a:cubicBezTo>
                  <a:cubicBezTo>
                    <a:pt x="578370" y="-92636"/>
                    <a:pt x="578544" y="-92579"/>
                    <a:pt x="578718" y="-92520"/>
                  </a:cubicBezTo>
                  <a:cubicBezTo>
                    <a:pt x="579008" y="-92424"/>
                    <a:pt x="579357" y="-92328"/>
                    <a:pt x="579705" y="-92194"/>
                  </a:cubicBezTo>
                  <a:lnTo>
                    <a:pt x="580151" y="-92039"/>
                  </a:lnTo>
                  <a:cubicBezTo>
                    <a:pt x="580596" y="-91867"/>
                    <a:pt x="581022" y="-91674"/>
                    <a:pt x="581447" y="-91444"/>
                  </a:cubicBezTo>
                  <a:cubicBezTo>
                    <a:pt x="581602" y="-91366"/>
                    <a:pt x="581854" y="-91252"/>
                    <a:pt x="582086" y="-91117"/>
                  </a:cubicBezTo>
                  <a:cubicBezTo>
                    <a:pt x="582318" y="-91001"/>
                    <a:pt x="582609" y="-90828"/>
                    <a:pt x="582899" y="-90656"/>
                  </a:cubicBezTo>
                  <a:cubicBezTo>
                    <a:pt x="583131" y="-90520"/>
                    <a:pt x="583325" y="-90387"/>
                    <a:pt x="583518" y="-90251"/>
                  </a:cubicBezTo>
                  <a:cubicBezTo>
                    <a:pt x="583790" y="-90079"/>
                    <a:pt x="584041" y="-89886"/>
                    <a:pt x="584312" y="-89694"/>
                  </a:cubicBezTo>
                  <a:lnTo>
                    <a:pt x="584718" y="-89386"/>
                  </a:lnTo>
                  <a:cubicBezTo>
                    <a:pt x="585222" y="-88982"/>
                    <a:pt x="585686" y="-88560"/>
                    <a:pt x="586151" y="-88117"/>
                  </a:cubicBezTo>
                  <a:cubicBezTo>
                    <a:pt x="586480" y="-87791"/>
                    <a:pt x="586750" y="-87502"/>
                    <a:pt x="587022" y="-87214"/>
                  </a:cubicBezTo>
                  <a:lnTo>
                    <a:pt x="587293" y="-86906"/>
                  </a:lnTo>
                  <a:cubicBezTo>
                    <a:pt x="587951" y="-86137"/>
                    <a:pt x="588532" y="-85309"/>
                    <a:pt x="589054" y="-84425"/>
                  </a:cubicBezTo>
                  <a:cubicBezTo>
                    <a:pt x="589170" y="-84251"/>
                    <a:pt x="589267" y="-84059"/>
                    <a:pt x="589363" y="-83866"/>
                  </a:cubicBezTo>
                  <a:cubicBezTo>
                    <a:pt x="589518" y="-83578"/>
                    <a:pt x="589712" y="-83193"/>
                    <a:pt x="589905" y="-82828"/>
                  </a:cubicBezTo>
                  <a:lnTo>
                    <a:pt x="590002" y="-82598"/>
                  </a:lnTo>
                  <a:cubicBezTo>
                    <a:pt x="590274" y="-82022"/>
                    <a:pt x="590467" y="-81521"/>
                    <a:pt x="590621" y="-81021"/>
                  </a:cubicBezTo>
                  <a:cubicBezTo>
                    <a:pt x="590661" y="-80886"/>
                    <a:pt x="590718" y="-80752"/>
                    <a:pt x="590758" y="-80617"/>
                  </a:cubicBezTo>
                  <a:lnTo>
                    <a:pt x="590776" y="-80540"/>
                  </a:lnTo>
                  <a:cubicBezTo>
                    <a:pt x="590854" y="-80328"/>
                    <a:pt x="590912" y="-80117"/>
                    <a:pt x="590970" y="-79906"/>
                  </a:cubicBezTo>
                  <a:lnTo>
                    <a:pt x="620449" y="28957"/>
                  </a:lnTo>
                  <a:cubicBezTo>
                    <a:pt x="621726" y="33611"/>
                    <a:pt x="621068" y="38591"/>
                    <a:pt x="618630" y="42765"/>
                  </a:cubicBezTo>
                  <a:cubicBezTo>
                    <a:pt x="616210" y="46956"/>
                    <a:pt x="612203" y="50014"/>
                    <a:pt x="607519" y="51244"/>
                  </a:cubicBezTo>
                  <a:lnTo>
                    <a:pt x="607519" y="51244"/>
                  </a:lnTo>
                  <a:cubicBezTo>
                    <a:pt x="604926" y="51937"/>
                    <a:pt x="602196" y="52052"/>
                    <a:pt x="599545" y="51572"/>
                  </a:cubicBezTo>
                  <a:cubicBezTo>
                    <a:pt x="592596" y="50341"/>
                    <a:pt x="586905" y="45169"/>
                    <a:pt x="585067" y="38399"/>
                  </a:cubicBezTo>
                  <a:lnTo>
                    <a:pt x="576125" y="5342"/>
                  </a:lnTo>
                  <a:cubicBezTo>
                    <a:pt x="560505" y="77725"/>
                    <a:pt x="541071" y="149646"/>
                    <a:pt x="519723" y="213952"/>
                  </a:cubicBezTo>
                  <a:cubicBezTo>
                    <a:pt x="486837" y="313046"/>
                    <a:pt x="450372" y="391639"/>
                    <a:pt x="414254" y="441234"/>
                  </a:cubicBezTo>
                  <a:cubicBezTo>
                    <a:pt x="393312" y="470002"/>
                    <a:pt x="365904" y="490694"/>
                    <a:pt x="335013" y="501098"/>
                  </a:cubicBezTo>
                  <a:cubicBezTo>
                    <a:pt x="321193" y="505810"/>
                    <a:pt x="307257" y="508174"/>
                    <a:pt x="293651" y="508174"/>
                  </a:cubicBezTo>
                  <a:lnTo>
                    <a:pt x="293651" y="508174"/>
                  </a:lnTo>
                  <a:close/>
                  <a:moveTo>
                    <a:pt x="162614" y="49015"/>
                  </a:moveTo>
                  <a:cubicBezTo>
                    <a:pt x="185066" y="49015"/>
                    <a:pt x="202215" y="54495"/>
                    <a:pt x="215009" y="65763"/>
                  </a:cubicBezTo>
                  <a:cubicBezTo>
                    <a:pt x="215628" y="66302"/>
                    <a:pt x="216247" y="66879"/>
                    <a:pt x="216867" y="67456"/>
                  </a:cubicBezTo>
                  <a:cubicBezTo>
                    <a:pt x="218977" y="69475"/>
                    <a:pt x="220931" y="71628"/>
                    <a:pt x="222732" y="73918"/>
                  </a:cubicBezTo>
                  <a:cubicBezTo>
                    <a:pt x="266475" y="129493"/>
                    <a:pt x="231770" y="268200"/>
                    <a:pt x="211021" y="351063"/>
                  </a:cubicBezTo>
                  <a:lnTo>
                    <a:pt x="209473" y="357275"/>
                  </a:lnTo>
                  <a:cubicBezTo>
                    <a:pt x="208583" y="360814"/>
                    <a:pt x="207731" y="364275"/>
                    <a:pt x="206899" y="367621"/>
                  </a:cubicBezTo>
                  <a:cubicBezTo>
                    <a:pt x="199311" y="398273"/>
                    <a:pt x="199892" y="425272"/>
                    <a:pt x="208622" y="447830"/>
                  </a:cubicBezTo>
                  <a:cubicBezTo>
                    <a:pt x="215686" y="466119"/>
                    <a:pt x="228113" y="480848"/>
                    <a:pt x="244526" y="490445"/>
                  </a:cubicBezTo>
                  <a:cubicBezTo>
                    <a:pt x="247004" y="491887"/>
                    <a:pt x="249539" y="493214"/>
                    <a:pt x="252133" y="494405"/>
                  </a:cubicBezTo>
                  <a:cubicBezTo>
                    <a:pt x="264733" y="500213"/>
                    <a:pt x="278708" y="503137"/>
                    <a:pt x="293631" y="503137"/>
                  </a:cubicBezTo>
                  <a:cubicBezTo>
                    <a:pt x="306696" y="503137"/>
                    <a:pt x="320090" y="500867"/>
                    <a:pt x="333406" y="496387"/>
                  </a:cubicBezTo>
                  <a:cubicBezTo>
                    <a:pt x="363311" y="486310"/>
                    <a:pt x="389847" y="466233"/>
                    <a:pt x="410190" y="438331"/>
                  </a:cubicBezTo>
                  <a:cubicBezTo>
                    <a:pt x="446017" y="389159"/>
                    <a:pt x="482231" y="311045"/>
                    <a:pt x="514961" y="212413"/>
                  </a:cubicBezTo>
                  <a:cubicBezTo>
                    <a:pt x="537240" y="145242"/>
                    <a:pt x="557446" y="69764"/>
                    <a:pt x="573395" y="-5888"/>
                  </a:cubicBezTo>
                  <a:cubicBezTo>
                    <a:pt x="573685" y="-7253"/>
                    <a:pt x="575021" y="-8119"/>
                    <a:pt x="576376" y="-7830"/>
                  </a:cubicBezTo>
                  <a:cubicBezTo>
                    <a:pt x="577306" y="-7638"/>
                    <a:pt x="578060" y="-6945"/>
                    <a:pt x="578312" y="-6023"/>
                  </a:cubicBezTo>
                  <a:lnTo>
                    <a:pt x="590002" y="37110"/>
                  </a:lnTo>
                  <a:cubicBezTo>
                    <a:pt x="591357" y="42033"/>
                    <a:pt x="595422" y="45745"/>
                    <a:pt x="600493" y="46648"/>
                  </a:cubicBezTo>
                  <a:cubicBezTo>
                    <a:pt x="602468" y="47013"/>
                    <a:pt x="604364" y="46899"/>
                    <a:pt x="606261" y="46399"/>
                  </a:cubicBezTo>
                  <a:cubicBezTo>
                    <a:pt x="609668" y="45495"/>
                    <a:pt x="612551" y="43283"/>
                    <a:pt x="614313" y="40265"/>
                  </a:cubicBezTo>
                  <a:cubicBezTo>
                    <a:pt x="616074" y="37245"/>
                    <a:pt x="616558" y="33630"/>
                    <a:pt x="615629" y="30265"/>
                  </a:cubicBezTo>
                  <a:lnTo>
                    <a:pt x="586151" y="-78578"/>
                  </a:lnTo>
                  <a:cubicBezTo>
                    <a:pt x="586112" y="-78694"/>
                    <a:pt x="586073" y="-78809"/>
                    <a:pt x="586034" y="-78945"/>
                  </a:cubicBezTo>
                  <a:lnTo>
                    <a:pt x="585976" y="-79098"/>
                  </a:lnTo>
                  <a:cubicBezTo>
                    <a:pt x="585957" y="-79155"/>
                    <a:pt x="585938" y="-79214"/>
                    <a:pt x="585919" y="-79271"/>
                  </a:cubicBezTo>
                  <a:cubicBezTo>
                    <a:pt x="585899" y="-79329"/>
                    <a:pt x="585879" y="-79386"/>
                    <a:pt x="585860" y="-79443"/>
                  </a:cubicBezTo>
                  <a:cubicBezTo>
                    <a:pt x="585744" y="-79771"/>
                    <a:pt x="585628" y="-80117"/>
                    <a:pt x="585473" y="-80425"/>
                  </a:cubicBezTo>
                  <a:cubicBezTo>
                    <a:pt x="585435" y="-80521"/>
                    <a:pt x="585377" y="-80617"/>
                    <a:pt x="585338" y="-80733"/>
                  </a:cubicBezTo>
                  <a:cubicBezTo>
                    <a:pt x="585202" y="-81001"/>
                    <a:pt x="585067" y="-81270"/>
                    <a:pt x="584912" y="-81541"/>
                  </a:cubicBezTo>
                  <a:lnTo>
                    <a:pt x="584815" y="-81694"/>
                  </a:lnTo>
                  <a:cubicBezTo>
                    <a:pt x="584796" y="-81733"/>
                    <a:pt x="584757" y="-81771"/>
                    <a:pt x="584738" y="-81810"/>
                  </a:cubicBezTo>
                  <a:cubicBezTo>
                    <a:pt x="584370" y="-82424"/>
                    <a:pt x="583964" y="-83021"/>
                    <a:pt x="583441" y="-83637"/>
                  </a:cubicBezTo>
                  <a:lnTo>
                    <a:pt x="583248" y="-83866"/>
                  </a:lnTo>
                  <a:cubicBezTo>
                    <a:pt x="583054" y="-84078"/>
                    <a:pt x="582860" y="-84290"/>
                    <a:pt x="582647" y="-84482"/>
                  </a:cubicBezTo>
                  <a:lnTo>
                    <a:pt x="582512" y="-84618"/>
                  </a:lnTo>
                  <a:cubicBezTo>
                    <a:pt x="582492" y="-84636"/>
                    <a:pt x="582435" y="-84694"/>
                    <a:pt x="582395" y="-84732"/>
                  </a:cubicBezTo>
                  <a:cubicBezTo>
                    <a:pt x="582144" y="-84983"/>
                    <a:pt x="581873" y="-85213"/>
                    <a:pt x="581602" y="-85424"/>
                  </a:cubicBezTo>
                  <a:lnTo>
                    <a:pt x="581292" y="-85656"/>
                  </a:lnTo>
                  <a:cubicBezTo>
                    <a:pt x="581137" y="-85771"/>
                    <a:pt x="580944" y="-85905"/>
                    <a:pt x="580731" y="-86040"/>
                  </a:cubicBezTo>
                  <a:cubicBezTo>
                    <a:pt x="580693" y="-86078"/>
                    <a:pt x="580635" y="-86097"/>
                    <a:pt x="580596" y="-86137"/>
                  </a:cubicBezTo>
                  <a:cubicBezTo>
                    <a:pt x="580499" y="-86194"/>
                    <a:pt x="580402" y="-86252"/>
                    <a:pt x="580306" y="-86309"/>
                  </a:cubicBezTo>
                  <a:cubicBezTo>
                    <a:pt x="580112" y="-86425"/>
                    <a:pt x="579899" y="-86541"/>
                    <a:pt x="579686" y="-86655"/>
                  </a:cubicBezTo>
                  <a:cubicBezTo>
                    <a:pt x="579531" y="-86733"/>
                    <a:pt x="579395" y="-86829"/>
                    <a:pt x="579241" y="-86886"/>
                  </a:cubicBezTo>
                  <a:cubicBezTo>
                    <a:pt x="578970" y="-87021"/>
                    <a:pt x="578679" y="-87155"/>
                    <a:pt x="578389" y="-87271"/>
                  </a:cubicBezTo>
                  <a:lnTo>
                    <a:pt x="577944" y="-87424"/>
                  </a:lnTo>
                  <a:cubicBezTo>
                    <a:pt x="577653" y="-87540"/>
                    <a:pt x="577421" y="-87598"/>
                    <a:pt x="577189" y="-87675"/>
                  </a:cubicBezTo>
                  <a:lnTo>
                    <a:pt x="576725" y="-87828"/>
                  </a:lnTo>
                  <a:cubicBezTo>
                    <a:pt x="576512" y="-87887"/>
                    <a:pt x="576221" y="-87963"/>
                    <a:pt x="575892" y="-88020"/>
                  </a:cubicBezTo>
                  <a:cubicBezTo>
                    <a:pt x="575776" y="-88040"/>
                    <a:pt x="575679" y="-88060"/>
                    <a:pt x="575564" y="-88079"/>
                  </a:cubicBezTo>
                  <a:cubicBezTo>
                    <a:pt x="575467" y="-88097"/>
                    <a:pt x="575350" y="-88097"/>
                    <a:pt x="575254" y="-88117"/>
                  </a:cubicBezTo>
                  <a:cubicBezTo>
                    <a:pt x="575021" y="-88156"/>
                    <a:pt x="574770" y="-88175"/>
                    <a:pt x="574538" y="-88193"/>
                  </a:cubicBezTo>
                  <a:lnTo>
                    <a:pt x="574015" y="-88252"/>
                  </a:lnTo>
                  <a:cubicBezTo>
                    <a:pt x="573802" y="-88252"/>
                    <a:pt x="573512" y="-88271"/>
                    <a:pt x="573221" y="-88252"/>
                  </a:cubicBezTo>
                  <a:cubicBezTo>
                    <a:pt x="572911" y="-88252"/>
                    <a:pt x="572699" y="-88232"/>
                    <a:pt x="572486" y="-88232"/>
                  </a:cubicBezTo>
                  <a:cubicBezTo>
                    <a:pt x="572292" y="-88213"/>
                    <a:pt x="572080" y="-88193"/>
                    <a:pt x="571886" y="-88175"/>
                  </a:cubicBezTo>
                  <a:cubicBezTo>
                    <a:pt x="571673" y="-88156"/>
                    <a:pt x="571499" y="-88136"/>
                    <a:pt x="571344" y="-88097"/>
                  </a:cubicBezTo>
                  <a:cubicBezTo>
                    <a:pt x="571112" y="-88060"/>
                    <a:pt x="570995" y="-88040"/>
                    <a:pt x="570879" y="-88020"/>
                  </a:cubicBezTo>
                  <a:cubicBezTo>
                    <a:pt x="570840" y="-88020"/>
                    <a:pt x="570782" y="-88001"/>
                    <a:pt x="570744" y="-88001"/>
                  </a:cubicBezTo>
                  <a:cubicBezTo>
                    <a:pt x="570453" y="-87944"/>
                    <a:pt x="570163" y="-87887"/>
                    <a:pt x="569892" y="-87809"/>
                  </a:cubicBezTo>
                  <a:cubicBezTo>
                    <a:pt x="569699" y="-87752"/>
                    <a:pt x="569505" y="-87712"/>
                    <a:pt x="569292" y="-87636"/>
                  </a:cubicBezTo>
                  <a:cubicBezTo>
                    <a:pt x="569118" y="-87579"/>
                    <a:pt x="568983" y="-87540"/>
                    <a:pt x="568866" y="-87483"/>
                  </a:cubicBezTo>
                  <a:cubicBezTo>
                    <a:pt x="568499" y="-87347"/>
                    <a:pt x="568131" y="-87194"/>
                    <a:pt x="567763" y="-87039"/>
                  </a:cubicBezTo>
                  <a:cubicBezTo>
                    <a:pt x="567453" y="-86906"/>
                    <a:pt x="567163" y="-86751"/>
                    <a:pt x="566872" y="-86578"/>
                  </a:cubicBezTo>
                  <a:cubicBezTo>
                    <a:pt x="566795" y="-86541"/>
                    <a:pt x="566737" y="-86502"/>
                    <a:pt x="566679" y="-86463"/>
                  </a:cubicBezTo>
                  <a:lnTo>
                    <a:pt x="566563" y="-86386"/>
                  </a:lnTo>
                  <a:cubicBezTo>
                    <a:pt x="566330" y="-86252"/>
                    <a:pt x="566079" y="-86097"/>
                    <a:pt x="565866" y="-85944"/>
                  </a:cubicBezTo>
                  <a:cubicBezTo>
                    <a:pt x="565711" y="-85848"/>
                    <a:pt x="565614" y="-85789"/>
                    <a:pt x="565518" y="-85713"/>
                  </a:cubicBezTo>
                  <a:cubicBezTo>
                    <a:pt x="565305" y="-85540"/>
                    <a:pt x="565072" y="-85367"/>
                    <a:pt x="564860" y="-85195"/>
                  </a:cubicBezTo>
                  <a:lnTo>
                    <a:pt x="564705" y="-85059"/>
                  </a:lnTo>
                  <a:cubicBezTo>
                    <a:pt x="564414" y="-84828"/>
                    <a:pt x="564144" y="-84559"/>
                    <a:pt x="563872" y="-84290"/>
                  </a:cubicBezTo>
                  <a:cubicBezTo>
                    <a:pt x="563776" y="-84194"/>
                    <a:pt x="563737" y="-84137"/>
                    <a:pt x="563679" y="-84078"/>
                  </a:cubicBezTo>
                  <a:cubicBezTo>
                    <a:pt x="563447" y="-83809"/>
                    <a:pt x="563253" y="-83598"/>
                    <a:pt x="563060" y="-83386"/>
                  </a:cubicBezTo>
                  <a:cubicBezTo>
                    <a:pt x="563021" y="-83348"/>
                    <a:pt x="562943" y="-83252"/>
                    <a:pt x="562866" y="-83136"/>
                  </a:cubicBezTo>
                  <a:cubicBezTo>
                    <a:pt x="562808" y="-83060"/>
                    <a:pt x="562750" y="-83001"/>
                    <a:pt x="562692" y="-82924"/>
                  </a:cubicBezTo>
                  <a:lnTo>
                    <a:pt x="562672" y="-82905"/>
                  </a:lnTo>
                  <a:lnTo>
                    <a:pt x="493747" y="9130"/>
                  </a:lnTo>
                  <a:cubicBezTo>
                    <a:pt x="491638" y="11957"/>
                    <a:pt x="490747" y="15419"/>
                    <a:pt x="491270" y="18919"/>
                  </a:cubicBezTo>
                  <a:cubicBezTo>
                    <a:pt x="491793" y="22399"/>
                    <a:pt x="493631" y="25476"/>
                    <a:pt x="496477" y="27573"/>
                  </a:cubicBezTo>
                  <a:cubicBezTo>
                    <a:pt x="498122" y="28803"/>
                    <a:pt x="500038" y="29630"/>
                    <a:pt x="502070" y="29977"/>
                  </a:cubicBezTo>
                  <a:cubicBezTo>
                    <a:pt x="507006" y="30860"/>
                    <a:pt x="512038" y="28880"/>
                    <a:pt x="515019" y="24861"/>
                  </a:cubicBezTo>
                  <a:lnTo>
                    <a:pt x="542659" y="-12061"/>
                  </a:lnTo>
                  <a:cubicBezTo>
                    <a:pt x="543491" y="-13177"/>
                    <a:pt x="545079" y="-13407"/>
                    <a:pt x="546201" y="-12581"/>
                  </a:cubicBezTo>
                  <a:cubicBezTo>
                    <a:pt x="546994" y="-12004"/>
                    <a:pt x="547362" y="-11003"/>
                    <a:pt x="547168" y="-10042"/>
                  </a:cubicBezTo>
                  <a:cubicBezTo>
                    <a:pt x="544962" y="380"/>
                    <a:pt x="542678" y="10803"/>
                    <a:pt x="540297" y="21207"/>
                  </a:cubicBezTo>
                  <a:cubicBezTo>
                    <a:pt x="500174" y="197568"/>
                    <a:pt x="443501" y="347775"/>
                    <a:pt x="388705" y="422984"/>
                  </a:cubicBezTo>
                  <a:cubicBezTo>
                    <a:pt x="361337" y="460560"/>
                    <a:pt x="324368" y="476791"/>
                    <a:pt x="293592" y="476791"/>
                  </a:cubicBezTo>
                  <a:cubicBezTo>
                    <a:pt x="282405" y="476791"/>
                    <a:pt x="272050" y="474657"/>
                    <a:pt x="263262" y="470618"/>
                  </a:cubicBezTo>
                  <a:cubicBezTo>
                    <a:pt x="262217" y="470138"/>
                    <a:pt x="261191" y="469618"/>
                    <a:pt x="260166" y="469080"/>
                  </a:cubicBezTo>
                  <a:cubicBezTo>
                    <a:pt x="231500" y="453945"/>
                    <a:pt x="221455" y="419293"/>
                    <a:pt x="232641" y="374006"/>
                  </a:cubicBezTo>
                  <a:cubicBezTo>
                    <a:pt x="233726" y="369601"/>
                    <a:pt x="234867" y="365044"/>
                    <a:pt x="236048" y="360313"/>
                  </a:cubicBezTo>
                  <a:lnTo>
                    <a:pt x="236745" y="357525"/>
                  </a:lnTo>
                  <a:cubicBezTo>
                    <a:pt x="260069" y="264297"/>
                    <a:pt x="295296" y="123473"/>
                    <a:pt x="243597" y="57782"/>
                  </a:cubicBezTo>
                  <a:cubicBezTo>
                    <a:pt x="239474" y="52553"/>
                    <a:pt x="234887" y="47879"/>
                    <a:pt x="229932" y="43860"/>
                  </a:cubicBezTo>
                  <a:cubicBezTo>
                    <a:pt x="225016" y="39861"/>
                    <a:pt x="219654" y="36419"/>
                    <a:pt x="213963" y="33611"/>
                  </a:cubicBezTo>
                  <a:cubicBezTo>
                    <a:pt x="199505" y="26419"/>
                    <a:pt x="182220" y="22765"/>
                    <a:pt x="162594" y="22765"/>
                  </a:cubicBezTo>
                  <a:cubicBezTo>
                    <a:pt x="112038" y="22765"/>
                    <a:pt x="66107" y="59705"/>
                    <a:pt x="36473" y="90705"/>
                  </a:cubicBezTo>
                  <a:cubicBezTo>
                    <a:pt x="9937" y="118454"/>
                    <a:pt x="-14489" y="152799"/>
                    <a:pt x="-32606" y="187798"/>
                  </a:cubicBezTo>
                  <a:lnTo>
                    <a:pt x="-2528" y="187798"/>
                  </a:lnTo>
                  <a:cubicBezTo>
                    <a:pt x="13576" y="159318"/>
                    <a:pt x="34229" y="131338"/>
                    <a:pt x="55713" y="108858"/>
                  </a:cubicBezTo>
                  <a:cubicBezTo>
                    <a:pt x="92566" y="70225"/>
                    <a:pt x="130522" y="48995"/>
                    <a:pt x="162614" y="49015"/>
                  </a:cubicBezTo>
                  <a:lnTo>
                    <a:pt x="162614" y="49015"/>
                  </a:lnTo>
                  <a:close/>
                  <a:moveTo>
                    <a:pt x="562595" y="-82924"/>
                  </a:moveTo>
                  <a:lnTo>
                    <a:pt x="562595" y="-82924"/>
                  </a:lnTo>
                  <a:lnTo>
                    <a:pt x="562595" y="-82924"/>
                  </a:lnTo>
                  <a:close/>
                </a:path>
              </a:pathLst>
            </a:custGeom>
            <a:solidFill>
              <a:srgbClr val="191919"/>
            </a:solidFill>
            <a:ln w="193" cap="flat">
              <a:noFill/>
              <a:prstDash val="solid"/>
              <a:miter/>
            </a:ln>
          </p:spPr>
          <p:txBody>
            <a:bodyPr rtlCol="0" anchor="ctr"/>
            <a:lstStyle/>
            <a:p>
              <a:endParaRPr lang="fr-FR"/>
            </a:p>
          </p:txBody>
        </p:sp>
      </p:grpSp>
      <p:grpSp>
        <p:nvGrpSpPr>
          <p:cNvPr id="5110" name="Graphique 2">
            <a:extLst>
              <a:ext uri="{FF2B5EF4-FFF2-40B4-BE49-F238E27FC236}">
                <a16:creationId xmlns:a16="http://schemas.microsoft.com/office/drawing/2014/main" id="{144478DC-D7A6-5987-F7B0-AA0757A19539}"/>
              </a:ext>
            </a:extLst>
          </p:cNvPr>
          <p:cNvGrpSpPr/>
          <p:nvPr userDrawn="1"/>
        </p:nvGrpSpPr>
        <p:grpSpPr>
          <a:xfrm>
            <a:off x="10089279" y="7752667"/>
            <a:ext cx="348063" cy="609006"/>
            <a:chOff x="10398966" y="19660481"/>
            <a:chExt cx="348063" cy="609006"/>
          </a:xfrm>
        </p:grpSpPr>
        <p:sp>
          <p:nvSpPr>
            <p:cNvPr id="5111" name="Forme libre 5110">
              <a:extLst>
                <a:ext uri="{FF2B5EF4-FFF2-40B4-BE49-F238E27FC236}">
                  <a16:creationId xmlns:a16="http://schemas.microsoft.com/office/drawing/2014/main" id="{D75E38E5-BD0A-07A7-D612-C211A0080780}"/>
                </a:ext>
              </a:extLst>
            </p:cNvPr>
            <p:cNvSpPr/>
            <p:nvPr/>
          </p:nvSpPr>
          <p:spPr>
            <a:xfrm>
              <a:off x="10489827" y="20210832"/>
              <a:ext cx="166341" cy="52574"/>
            </a:xfrm>
            <a:custGeom>
              <a:avLst/>
              <a:gdLst>
                <a:gd name="connsiteX0" fmla="*/ 154373 w 166341"/>
                <a:gd name="connsiteY0" fmla="*/ -2966 h 52574"/>
                <a:gd name="connsiteX1" fmla="*/ 71203 w 166341"/>
                <a:gd name="connsiteY1" fmla="*/ 23321 h 52574"/>
                <a:gd name="connsiteX2" fmla="*/ -11968 w 166341"/>
                <a:gd name="connsiteY2" fmla="*/ -2966 h 52574"/>
                <a:gd name="connsiteX3" fmla="*/ 71203 w 166341"/>
                <a:gd name="connsiteY3" fmla="*/ -29253 h 52574"/>
                <a:gd name="connsiteX4" fmla="*/ 154373 w 166341"/>
                <a:gd name="connsiteY4" fmla="*/ -2966 h 52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341" h="52574">
                  <a:moveTo>
                    <a:pt x="154373" y="-2966"/>
                  </a:moveTo>
                  <a:cubicBezTo>
                    <a:pt x="154373" y="11552"/>
                    <a:pt x="117136" y="23321"/>
                    <a:pt x="71203" y="23321"/>
                  </a:cubicBezTo>
                  <a:cubicBezTo>
                    <a:pt x="25269" y="23321"/>
                    <a:pt x="-11968" y="11552"/>
                    <a:pt x="-11968" y="-2966"/>
                  </a:cubicBezTo>
                  <a:cubicBezTo>
                    <a:pt x="-11968" y="-17485"/>
                    <a:pt x="25269" y="-29253"/>
                    <a:pt x="71203" y="-29253"/>
                  </a:cubicBezTo>
                  <a:cubicBezTo>
                    <a:pt x="117136" y="-29253"/>
                    <a:pt x="154373" y="-17485"/>
                    <a:pt x="154373" y="-2966"/>
                  </a:cubicBezTo>
                  <a:close/>
                </a:path>
              </a:pathLst>
            </a:custGeom>
            <a:solidFill>
              <a:srgbClr val="191919"/>
            </a:solidFill>
            <a:ln w="464" cap="flat">
              <a:noFill/>
              <a:prstDash val="solid"/>
              <a:miter/>
            </a:ln>
          </p:spPr>
          <p:txBody>
            <a:bodyPr rtlCol="0" anchor="ctr"/>
            <a:lstStyle/>
            <a:p>
              <a:endParaRPr lang="fr-FR"/>
            </a:p>
          </p:txBody>
        </p:sp>
        <p:sp>
          <p:nvSpPr>
            <p:cNvPr id="5112" name="Forme libre 5111">
              <a:extLst>
                <a:ext uri="{FF2B5EF4-FFF2-40B4-BE49-F238E27FC236}">
                  <a16:creationId xmlns:a16="http://schemas.microsoft.com/office/drawing/2014/main" id="{B77E8B74-C27F-8129-A62F-2AB28ABD03BC}"/>
                </a:ext>
              </a:extLst>
            </p:cNvPr>
            <p:cNvSpPr/>
            <p:nvPr/>
          </p:nvSpPr>
          <p:spPr>
            <a:xfrm>
              <a:off x="10483841" y="20204752"/>
              <a:ext cx="178314" cy="64735"/>
            </a:xfrm>
            <a:custGeom>
              <a:avLst/>
              <a:gdLst>
                <a:gd name="connsiteX0" fmla="*/ 77189 w 178314"/>
                <a:gd name="connsiteY0" fmla="*/ 35482 h 64735"/>
                <a:gd name="connsiteX1" fmla="*/ -11968 w 178314"/>
                <a:gd name="connsiteY1" fmla="*/ 3114 h 64735"/>
                <a:gd name="connsiteX2" fmla="*/ 77189 w 178314"/>
                <a:gd name="connsiteY2" fmla="*/ -29254 h 64735"/>
                <a:gd name="connsiteX3" fmla="*/ 166346 w 178314"/>
                <a:gd name="connsiteY3" fmla="*/ 3114 h 64735"/>
                <a:gd name="connsiteX4" fmla="*/ 77189 w 178314"/>
                <a:gd name="connsiteY4" fmla="*/ 35482 h 64735"/>
                <a:gd name="connsiteX5" fmla="*/ 77189 w 178314"/>
                <a:gd name="connsiteY5" fmla="*/ -17047 h 64735"/>
                <a:gd name="connsiteX6" fmla="*/ 52 w 178314"/>
                <a:gd name="connsiteY6" fmla="*/ 3114 h 64735"/>
                <a:gd name="connsiteX7" fmla="*/ 77189 w 178314"/>
                <a:gd name="connsiteY7" fmla="*/ 23273 h 64735"/>
                <a:gd name="connsiteX8" fmla="*/ 154327 w 178314"/>
                <a:gd name="connsiteY8" fmla="*/ 3114 h 64735"/>
                <a:gd name="connsiteX9" fmla="*/ 77189 w 178314"/>
                <a:gd name="connsiteY9" fmla="*/ -17047 h 6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314" h="64735">
                  <a:moveTo>
                    <a:pt x="77189" y="35482"/>
                  </a:moveTo>
                  <a:cubicBezTo>
                    <a:pt x="32886" y="35482"/>
                    <a:pt x="-11968" y="24349"/>
                    <a:pt x="-11968" y="3114"/>
                  </a:cubicBezTo>
                  <a:cubicBezTo>
                    <a:pt x="-11968" y="-18123"/>
                    <a:pt x="32886" y="-29254"/>
                    <a:pt x="77189" y="-29254"/>
                  </a:cubicBezTo>
                  <a:cubicBezTo>
                    <a:pt x="121491" y="-29254"/>
                    <a:pt x="166346" y="-18123"/>
                    <a:pt x="166346" y="3114"/>
                  </a:cubicBezTo>
                  <a:cubicBezTo>
                    <a:pt x="166346" y="24349"/>
                    <a:pt x="121491" y="35482"/>
                    <a:pt x="77189" y="35482"/>
                  </a:cubicBezTo>
                  <a:close/>
                  <a:moveTo>
                    <a:pt x="77189" y="-17047"/>
                  </a:moveTo>
                  <a:cubicBezTo>
                    <a:pt x="27268" y="-17047"/>
                    <a:pt x="52" y="-3716"/>
                    <a:pt x="52" y="3114"/>
                  </a:cubicBezTo>
                  <a:cubicBezTo>
                    <a:pt x="52" y="9942"/>
                    <a:pt x="27268" y="23273"/>
                    <a:pt x="77189" y="23273"/>
                  </a:cubicBezTo>
                  <a:cubicBezTo>
                    <a:pt x="127110" y="23273"/>
                    <a:pt x="154327" y="9942"/>
                    <a:pt x="154327" y="3114"/>
                  </a:cubicBezTo>
                  <a:cubicBezTo>
                    <a:pt x="154327" y="-3716"/>
                    <a:pt x="127110" y="-17047"/>
                    <a:pt x="77189" y="-17047"/>
                  </a:cubicBezTo>
                  <a:close/>
                </a:path>
              </a:pathLst>
            </a:custGeom>
            <a:solidFill>
              <a:srgbClr val="191919"/>
            </a:solidFill>
            <a:ln w="464" cap="flat">
              <a:noFill/>
              <a:prstDash val="solid"/>
              <a:miter/>
            </a:ln>
          </p:spPr>
          <p:txBody>
            <a:bodyPr rtlCol="0" anchor="ctr"/>
            <a:lstStyle/>
            <a:p>
              <a:endParaRPr lang="fr-FR"/>
            </a:p>
          </p:txBody>
        </p:sp>
        <p:sp>
          <p:nvSpPr>
            <p:cNvPr id="5113" name="Forme libre 5112">
              <a:extLst>
                <a:ext uri="{FF2B5EF4-FFF2-40B4-BE49-F238E27FC236}">
                  <a16:creationId xmlns:a16="http://schemas.microsoft.com/office/drawing/2014/main" id="{449FC5B4-2F77-8EA6-0538-5BE8C5EDAF0E}"/>
                </a:ext>
              </a:extLst>
            </p:cNvPr>
            <p:cNvSpPr/>
            <p:nvPr/>
          </p:nvSpPr>
          <p:spPr>
            <a:xfrm>
              <a:off x="10404999" y="19666609"/>
              <a:ext cx="335997" cy="570510"/>
            </a:xfrm>
            <a:custGeom>
              <a:avLst/>
              <a:gdLst>
                <a:gd name="connsiteX0" fmla="*/ 324030 w 335997"/>
                <a:gd name="connsiteY0" fmla="*/ 141839 h 570510"/>
                <a:gd name="connsiteX1" fmla="*/ 156031 w 335997"/>
                <a:gd name="connsiteY1" fmla="*/ -28794 h 570510"/>
                <a:gd name="connsiteX2" fmla="*/ -11968 w 335997"/>
                <a:gd name="connsiteY2" fmla="*/ 141839 h 570510"/>
                <a:gd name="connsiteX3" fmla="*/ 156031 w 335997"/>
                <a:gd name="connsiteY3" fmla="*/ 541717 h 570510"/>
                <a:gd name="connsiteX4" fmla="*/ 324030 w 335997"/>
                <a:gd name="connsiteY4" fmla="*/ 141839 h 57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7" h="570510">
                  <a:moveTo>
                    <a:pt x="324030" y="141839"/>
                  </a:moveTo>
                  <a:cubicBezTo>
                    <a:pt x="324030" y="47588"/>
                    <a:pt x="248827" y="-28794"/>
                    <a:pt x="156031" y="-28794"/>
                  </a:cubicBezTo>
                  <a:cubicBezTo>
                    <a:pt x="63236" y="-28794"/>
                    <a:pt x="-11968" y="47588"/>
                    <a:pt x="-11968" y="141839"/>
                  </a:cubicBezTo>
                  <a:cubicBezTo>
                    <a:pt x="-11968" y="283194"/>
                    <a:pt x="156031" y="541717"/>
                    <a:pt x="156031" y="541717"/>
                  </a:cubicBezTo>
                  <a:cubicBezTo>
                    <a:pt x="156031" y="541717"/>
                    <a:pt x="324030" y="291799"/>
                    <a:pt x="324030" y="141839"/>
                  </a:cubicBezTo>
                  <a:close/>
                </a:path>
              </a:pathLst>
            </a:custGeom>
            <a:solidFill>
              <a:srgbClr val="FFD26C"/>
            </a:solidFill>
            <a:ln w="464" cap="flat">
              <a:noFill/>
              <a:prstDash val="solid"/>
              <a:miter/>
            </a:ln>
          </p:spPr>
          <p:txBody>
            <a:bodyPr rtlCol="0" anchor="ctr"/>
            <a:lstStyle/>
            <a:p>
              <a:endParaRPr lang="fr-FR"/>
            </a:p>
          </p:txBody>
        </p:sp>
        <p:grpSp>
          <p:nvGrpSpPr>
            <p:cNvPr id="5114" name="Graphique 2">
              <a:extLst>
                <a:ext uri="{FF2B5EF4-FFF2-40B4-BE49-F238E27FC236}">
                  <a16:creationId xmlns:a16="http://schemas.microsoft.com/office/drawing/2014/main" id="{8EEFC0B6-8BB3-F181-ED95-16A880A37C06}"/>
                </a:ext>
              </a:extLst>
            </p:cNvPr>
            <p:cNvGrpSpPr/>
            <p:nvPr/>
          </p:nvGrpSpPr>
          <p:grpSpPr>
            <a:xfrm>
              <a:off x="10398966" y="19660481"/>
              <a:ext cx="348063" cy="582765"/>
              <a:chOff x="10398966" y="19660481"/>
              <a:chExt cx="348063" cy="582765"/>
            </a:xfrm>
            <a:solidFill>
              <a:srgbClr val="191919"/>
            </a:solidFill>
          </p:grpSpPr>
          <p:sp>
            <p:nvSpPr>
              <p:cNvPr id="5115" name="Forme libre 5114">
                <a:extLst>
                  <a:ext uri="{FF2B5EF4-FFF2-40B4-BE49-F238E27FC236}">
                    <a16:creationId xmlns:a16="http://schemas.microsoft.com/office/drawing/2014/main" id="{BACFCB75-F843-EA16-2E41-295169CC444F}"/>
                  </a:ext>
                </a:extLst>
              </p:cNvPr>
              <p:cNvSpPr/>
              <p:nvPr/>
            </p:nvSpPr>
            <p:spPr>
              <a:xfrm>
                <a:off x="10398966" y="19660481"/>
                <a:ext cx="348063" cy="582765"/>
              </a:xfrm>
              <a:custGeom>
                <a:avLst/>
                <a:gdLst>
                  <a:gd name="connsiteX0" fmla="*/ 162064 w 348063"/>
                  <a:gd name="connsiteY0" fmla="*/ 553972 h 582765"/>
                  <a:gd name="connsiteX1" fmla="*/ 162018 w 348063"/>
                  <a:gd name="connsiteY1" fmla="*/ 553972 h 582765"/>
                  <a:gd name="connsiteX2" fmla="*/ 157044 w 348063"/>
                  <a:gd name="connsiteY2" fmla="*/ 551213 h 582765"/>
                  <a:gd name="connsiteX3" fmla="*/ -11968 w 348063"/>
                  <a:gd name="connsiteY3" fmla="*/ 147967 h 582765"/>
                  <a:gd name="connsiteX4" fmla="*/ 162064 w 348063"/>
                  <a:gd name="connsiteY4" fmla="*/ -28794 h 582765"/>
                  <a:gd name="connsiteX5" fmla="*/ 336096 w 348063"/>
                  <a:gd name="connsiteY5" fmla="*/ 147967 h 582765"/>
                  <a:gd name="connsiteX6" fmla="*/ 167037 w 348063"/>
                  <a:gd name="connsiteY6" fmla="*/ 551306 h 582765"/>
                  <a:gd name="connsiteX7" fmla="*/ 162064 w 348063"/>
                  <a:gd name="connsiteY7" fmla="*/ 553972 h 582765"/>
                  <a:gd name="connsiteX8" fmla="*/ 162064 w 348063"/>
                  <a:gd name="connsiteY8" fmla="*/ -16585 h 582765"/>
                  <a:gd name="connsiteX9" fmla="*/ 52 w 348063"/>
                  <a:gd name="connsiteY9" fmla="*/ 147967 h 582765"/>
                  <a:gd name="connsiteX10" fmla="*/ 162110 w 348063"/>
                  <a:gd name="connsiteY10" fmla="*/ 536712 h 582765"/>
                  <a:gd name="connsiteX11" fmla="*/ 324030 w 348063"/>
                  <a:gd name="connsiteY11" fmla="*/ 147967 h 582765"/>
                  <a:gd name="connsiteX12" fmla="*/ 162064 w 348063"/>
                  <a:gd name="connsiteY12" fmla="*/ -16585 h 58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063" h="582765">
                    <a:moveTo>
                      <a:pt x="162064" y="553972"/>
                    </a:moveTo>
                    <a:lnTo>
                      <a:pt x="162018" y="553972"/>
                    </a:lnTo>
                    <a:cubicBezTo>
                      <a:pt x="160038" y="553972"/>
                      <a:pt x="158150" y="552943"/>
                      <a:pt x="157044" y="551213"/>
                    </a:cubicBezTo>
                    <a:cubicBezTo>
                      <a:pt x="150136" y="540595"/>
                      <a:pt x="-11968" y="289508"/>
                      <a:pt x="-11968" y="147967"/>
                    </a:cubicBezTo>
                    <a:cubicBezTo>
                      <a:pt x="-11968" y="50489"/>
                      <a:pt x="66091" y="-28794"/>
                      <a:pt x="162064" y="-28794"/>
                    </a:cubicBezTo>
                    <a:cubicBezTo>
                      <a:pt x="258037" y="-28794"/>
                      <a:pt x="336096" y="50489"/>
                      <a:pt x="336096" y="147967"/>
                    </a:cubicBezTo>
                    <a:cubicBezTo>
                      <a:pt x="336096" y="298068"/>
                      <a:pt x="173945" y="541015"/>
                      <a:pt x="167037" y="551306"/>
                    </a:cubicBezTo>
                    <a:cubicBezTo>
                      <a:pt x="165886" y="552943"/>
                      <a:pt x="164044" y="553972"/>
                      <a:pt x="162064" y="553972"/>
                    </a:cubicBezTo>
                    <a:close/>
                    <a:moveTo>
                      <a:pt x="162064" y="-16585"/>
                    </a:moveTo>
                    <a:cubicBezTo>
                      <a:pt x="72723" y="-16585"/>
                      <a:pt x="52" y="57224"/>
                      <a:pt x="52" y="147967"/>
                    </a:cubicBezTo>
                    <a:cubicBezTo>
                      <a:pt x="52" y="272295"/>
                      <a:pt x="134433" y="492651"/>
                      <a:pt x="162110" y="536712"/>
                    </a:cubicBezTo>
                    <a:cubicBezTo>
                      <a:pt x="190017" y="493587"/>
                      <a:pt x="324030" y="279733"/>
                      <a:pt x="324030" y="147967"/>
                    </a:cubicBezTo>
                    <a:cubicBezTo>
                      <a:pt x="324030" y="57224"/>
                      <a:pt x="251360" y="-16585"/>
                      <a:pt x="162064" y="-16585"/>
                    </a:cubicBezTo>
                    <a:close/>
                  </a:path>
                </a:pathLst>
              </a:custGeom>
              <a:solidFill>
                <a:srgbClr val="191919"/>
              </a:solidFill>
              <a:ln w="464" cap="flat">
                <a:noFill/>
                <a:prstDash val="solid"/>
                <a:miter/>
              </a:ln>
            </p:spPr>
            <p:txBody>
              <a:bodyPr rtlCol="0" anchor="ctr"/>
              <a:lstStyle/>
              <a:p>
                <a:endParaRPr lang="fr-FR"/>
              </a:p>
            </p:txBody>
          </p:sp>
          <p:sp>
            <p:nvSpPr>
              <p:cNvPr id="5116" name="Forme libre 5115">
                <a:extLst>
                  <a:ext uri="{FF2B5EF4-FFF2-40B4-BE49-F238E27FC236}">
                    <a16:creationId xmlns:a16="http://schemas.microsoft.com/office/drawing/2014/main" id="{7E117691-F9E9-17DD-F6C3-18373B1606A6}"/>
                  </a:ext>
                </a:extLst>
              </p:cNvPr>
              <p:cNvSpPr/>
              <p:nvPr/>
            </p:nvSpPr>
            <p:spPr>
              <a:xfrm>
                <a:off x="10552873" y="19833734"/>
                <a:ext cx="40249" cy="41442"/>
              </a:xfrm>
              <a:custGeom>
                <a:avLst/>
                <a:gdLst>
                  <a:gd name="connsiteX0" fmla="*/ 28282 w 40249"/>
                  <a:gd name="connsiteY0" fmla="*/ -7916 h 41442"/>
                  <a:gd name="connsiteX1" fmla="*/ 8157 w 40249"/>
                  <a:gd name="connsiteY1" fmla="*/ 12806 h 41442"/>
                  <a:gd name="connsiteX2" fmla="*/ -11967 w 40249"/>
                  <a:gd name="connsiteY2" fmla="*/ -7916 h 41442"/>
                  <a:gd name="connsiteX3" fmla="*/ 8157 w 40249"/>
                  <a:gd name="connsiteY3" fmla="*/ -28637 h 41442"/>
                  <a:gd name="connsiteX4" fmla="*/ 28282 w 40249"/>
                  <a:gd name="connsiteY4" fmla="*/ -7916 h 41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49" h="41442">
                    <a:moveTo>
                      <a:pt x="28282" y="-7916"/>
                    </a:moveTo>
                    <a:cubicBezTo>
                      <a:pt x="28282" y="3527"/>
                      <a:pt x="19272" y="12806"/>
                      <a:pt x="8157" y="12806"/>
                    </a:cubicBezTo>
                    <a:cubicBezTo>
                      <a:pt x="-2957" y="12806"/>
                      <a:pt x="-11967" y="3529"/>
                      <a:pt x="-11967" y="-7916"/>
                    </a:cubicBezTo>
                    <a:cubicBezTo>
                      <a:pt x="-11967" y="-19359"/>
                      <a:pt x="-2957" y="-28637"/>
                      <a:pt x="8157" y="-28637"/>
                    </a:cubicBezTo>
                    <a:cubicBezTo>
                      <a:pt x="19272" y="-28637"/>
                      <a:pt x="28282" y="-19361"/>
                      <a:pt x="28282" y="-7916"/>
                    </a:cubicBezTo>
                    <a:close/>
                  </a:path>
                </a:pathLst>
              </a:custGeom>
              <a:solidFill>
                <a:srgbClr val="191919"/>
              </a:solidFill>
              <a:ln w="464" cap="flat">
                <a:noFill/>
                <a:prstDash val="solid"/>
                <a:miter/>
              </a:ln>
            </p:spPr>
            <p:txBody>
              <a:bodyPr rtlCol="0" anchor="ctr"/>
              <a:lstStyle/>
              <a:p>
                <a:endParaRPr lang="fr-FR"/>
              </a:p>
            </p:txBody>
          </p:sp>
          <p:sp>
            <p:nvSpPr>
              <p:cNvPr id="5117" name="Forme libre 5116">
                <a:extLst>
                  <a:ext uri="{FF2B5EF4-FFF2-40B4-BE49-F238E27FC236}">
                    <a16:creationId xmlns:a16="http://schemas.microsoft.com/office/drawing/2014/main" id="{C7B52DE8-1EAF-9F5E-EFAE-34563045F90A}"/>
                  </a:ext>
                </a:extLst>
              </p:cNvPr>
              <p:cNvSpPr/>
              <p:nvPr/>
            </p:nvSpPr>
            <p:spPr>
              <a:xfrm>
                <a:off x="10483841" y="19763946"/>
                <a:ext cx="178314" cy="181111"/>
              </a:xfrm>
              <a:custGeom>
                <a:avLst/>
                <a:gdLst>
                  <a:gd name="connsiteX0" fmla="*/ 77189 w 178314"/>
                  <a:gd name="connsiteY0" fmla="*/ 152475 h 181111"/>
                  <a:gd name="connsiteX1" fmla="*/ -11968 w 178314"/>
                  <a:gd name="connsiteY1" fmla="*/ 61920 h 181111"/>
                  <a:gd name="connsiteX2" fmla="*/ 77189 w 178314"/>
                  <a:gd name="connsiteY2" fmla="*/ -28637 h 181111"/>
                  <a:gd name="connsiteX3" fmla="*/ 166346 w 178314"/>
                  <a:gd name="connsiteY3" fmla="*/ 61920 h 181111"/>
                  <a:gd name="connsiteX4" fmla="*/ 77189 w 178314"/>
                  <a:gd name="connsiteY4" fmla="*/ 152475 h 181111"/>
                  <a:gd name="connsiteX5" fmla="*/ 77189 w 178314"/>
                  <a:gd name="connsiteY5" fmla="*/ -16475 h 181111"/>
                  <a:gd name="connsiteX6" fmla="*/ 52 w 178314"/>
                  <a:gd name="connsiteY6" fmla="*/ 61872 h 181111"/>
                  <a:gd name="connsiteX7" fmla="*/ 77189 w 178314"/>
                  <a:gd name="connsiteY7" fmla="*/ 140220 h 181111"/>
                  <a:gd name="connsiteX8" fmla="*/ 154327 w 178314"/>
                  <a:gd name="connsiteY8" fmla="*/ 61872 h 181111"/>
                  <a:gd name="connsiteX9" fmla="*/ 77189 w 178314"/>
                  <a:gd name="connsiteY9" fmla="*/ -16475 h 18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314" h="181111">
                    <a:moveTo>
                      <a:pt x="77189" y="152475"/>
                    </a:moveTo>
                    <a:cubicBezTo>
                      <a:pt x="28005" y="152475"/>
                      <a:pt x="-11968" y="111828"/>
                      <a:pt x="-11968" y="61920"/>
                    </a:cubicBezTo>
                    <a:cubicBezTo>
                      <a:pt x="-11968" y="11964"/>
                      <a:pt x="28051" y="-28637"/>
                      <a:pt x="77189" y="-28637"/>
                    </a:cubicBezTo>
                    <a:cubicBezTo>
                      <a:pt x="126327" y="-28637"/>
                      <a:pt x="166346" y="12012"/>
                      <a:pt x="166346" y="61920"/>
                    </a:cubicBezTo>
                    <a:cubicBezTo>
                      <a:pt x="166346" y="111828"/>
                      <a:pt x="126327" y="152475"/>
                      <a:pt x="77189" y="152475"/>
                    </a:cubicBezTo>
                    <a:close/>
                    <a:moveTo>
                      <a:pt x="77189" y="-16475"/>
                    </a:moveTo>
                    <a:cubicBezTo>
                      <a:pt x="34637" y="-16475"/>
                      <a:pt x="52" y="18653"/>
                      <a:pt x="52" y="61872"/>
                    </a:cubicBezTo>
                    <a:cubicBezTo>
                      <a:pt x="52" y="105093"/>
                      <a:pt x="34683" y="140220"/>
                      <a:pt x="77189" y="140220"/>
                    </a:cubicBezTo>
                    <a:cubicBezTo>
                      <a:pt x="119695" y="140220"/>
                      <a:pt x="154327" y="105093"/>
                      <a:pt x="154327" y="61872"/>
                    </a:cubicBezTo>
                    <a:cubicBezTo>
                      <a:pt x="154327" y="18699"/>
                      <a:pt x="119695" y="-16475"/>
                      <a:pt x="77189" y="-16475"/>
                    </a:cubicBezTo>
                    <a:close/>
                  </a:path>
                </a:pathLst>
              </a:custGeom>
              <a:solidFill>
                <a:srgbClr val="191919"/>
              </a:solidFill>
              <a:ln w="464" cap="flat">
                <a:noFill/>
                <a:prstDash val="solid"/>
                <a:miter/>
              </a:ln>
            </p:spPr>
            <p:txBody>
              <a:bodyPr rtlCol="0" anchor="ctr"/>
              <a:lstStyle/>
              <a:p>
                <a:endParaRPr lang="fr-FR"/>
              </a:p>
            </p:txBody>
          </p:sp>
        </p:grpSp>
      </p:grpSp>
      <p:grpSp>
        <p:nvGrpSpPr>
          <p:cNvPr id="5118" name="Graphique 2">
            <a:extLst>
              <a:ext uri="{FF2B5EF4-FFF2-40B4-BE49-F238E27FC236}">
                <a16:creationId xmlns:a16="http://schemas.microsoft.com/office/drawing/2014/main" id="{21AACFF7-4FAF-5B79-9BC7-0180BA1F504B}"/>
              </a:ext>
            </a:extLst>
          </p:cNvPr>
          <p:cNvGrpSpPr/>
          <p:nvPr userDrawn="1"/>
        </p:nvGrpSpPr>
        <p:grpSpPr>
          <a:xfrm>
            <a:off x="10545473" y="7752667"/>
            <a:ext cx="348063" cy="609006"/>
            <a:chOff x="10855160" y="19660481"/>
            <a:chExt cx="348063" cy="609006"/>
          </a:xfrm>
        </p:grpSpPr>
        <p:sp>
          <p:nvSpPr>
            <p:cNvPr id="5119" name="Forme libre 5118">
              <a:extLst>
                <a:ext uri="{FF2B5EF4-FFF2-40B4-BE49-F238E27FC236}">
                  <a16:creationId xmlns:a16="http://schemas.microsoft.com/office/drawing/2014/main" id="{5B696208-7727-6091-FB04-C3AEF0FDE9CA}"/>
                </a:ext>
              </a:extLst>
            </p:cNvPr>
            <p:cNvSpPr/>
            <p:nvPr/>
          </p:nvSpPr>
          <p:spPr>
            <a:xfrm>
              <a:off x="10946022" y="20210832"/>
              <a:ext cx="166341" cy="52574"/>
            </a:xfrm>
            <a:custGeom>
              <a:avLst/>
              <a:gdLst>
                <a:gd name="connsiteX0" fmla="*/ 153622 w 166341"/>
                <a:gd name="connsiteY0" fmla="*/ -2966 h 52574"/>
                <a:gd name="connsiteX1" fmla="*/ 70452 w 166341"/>
                <a:gd name="connsiteY1" fmla="*/ 23321 h 52574"/>
                <a:gd name="connsiteX2" fmla="*/ -12719 w 166341"/>
                <a:gd name="connsiteY2" fmla="*/ -2966 h 52574"/>
                <a:gd name="connsiteX3" fmla="*/ 70452 w 166341"/>
                <a:gd name="connsiteY3" fmla="*/ -29253 h 52574"/>
                <a:gd name="connsiteX4" fmla="*/ 153622 w 166341"/>
                <a:gd name="connsiteY4" fmla="*/ -2966 h 52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341" h="52574">
                  <a:moveTo>
                    <a:pt x="153622" y="-2966"/>
                  </a:moveTo>
                  <a:cubicBezTo>
                    <a:pt x="153622" y="11552"/>
                    <a:pt x="116385" y="23321"/>
                    <a:pt x="70452" y="23321"/>
                  </a:cubicBezTo>
                  <a:cubicBezTo>
                    <a:pt x="24518" y="23321"/>
                    <a:pt x="-12719" y="11552"/>
                    <a:pt x="-12719" y="-2966"/>
                  </a:cubicBezTo>
                  <a:cubicBezTo>
                    <a:pt x="-12719" y="-17485"/>
                    <a:pt x="24518" y="-29253"/>
                    <a:pt x="70452" y="-29253"/>
                  </a:cubicBezTo>
                  <a:cubicBezTo>
                    <a:pt x="116385" y="-29253"/>
                    <a:pt x="153622" y="-17485"/>
                    <a:pt x="153622" y="-2966"/>
                  </a:cubicBezTo>
                  <a:close/>
                </a:path>
              </a:pathLst>
            </a:custGeom>
            <a:solidFill>
              <a:srgbClr val="191919"/>
            </a:solidFill>
            <a:ln w="464" cap="flat">
              <a:noFill/>
              <a:prstDash val="solid"/>
              <a:miter/>
            </a:ln>
          </p:spPr>
          <p:txBody>
            <a:bodyPr rtlCol="0" anchor="ctr"/>
            <a:lstStyle/>
            <a:p>
              <a:endParaRPr lang="fr-FR"/>
            </a:p>
          </p:txBody>
        </p:sp>
        <p:sp>
          <p:nvSpPr>
            <p:cNvPr id="5120" name="Forme libre 5119">
              <a:extLst>
                <a:ext uri="{FF2B5EF4-FFF2-40B4-BE49-F238E27FC236}">
                  <a16:creationId xmlns:a16="http://schemas.microsoft.com/office/drawing/2014/main" id="{BFAEB349-A4F0-7CE0-5806-37751068138D}"/>
                </a:ext>
              </a:extLst>
            </p:cNvPr>
            <p:cNvSpPr/>
            <p:nvPr/>
          </p:nvSpPr>
          <p:spPr>
            <a:xfrm>
              <a:off x="10940035" y="20204752"/>
              <a:ext cx="178314" cy="64735"/>
            </a:xfrm>
            <a:custGeom>
              <a:avLst/>
              <a:gdLst>
                <a:gd name="connsiteX0" fmla="*/ 76438 w 178314"/>
                <a:gd name="connsiteY0" fmla="*/ 35482 h 64735"/>
                <a:gd name="connsiteX1" fmla="*/ -12719 w 178314"/>
                <a:gd name="connsiteY1" fmla="*/ 3114 h 64735"/>
                <a:gd name="connsiteX2" fmla="*/ 76438 w 178314"/>
                <a:gd name="connsiteY2" fmla="*/ -29254 h 64735"/>
                <a:gd name="connsiteX3" fmla="*/ 165595 w 178314"/>
                <a:gd name="connsiteY3" fmla="*/ 3114 h 64735"/>
                <a:gd name="connsiteX4" fmla="*/ 76438 w 178314"/>
                <a:gd name="connsiteY4" fmla="*/ 35482 h 64735"/>
                <a:gd name="connsiteX5" fmla="*/ 76438 w 178314"/>
                <a:gd name="connsiteY5" fmla="*/ -17047 h 64735"/>
                <a:gd name="connsiteX6" fmla="*/ -700 w 178314"/>
                <a:gd name="connsiteY6" fmla="*/ 3114 h 64735"/>
                <a:gd name="connsiteX7" fmla="*/ 76438 w 178314"/>
                <a:gd name="connsiteY7" fmla="*/ 23273 h 64735"/>
                <a:gd name="connsiteX8" fmla="*/ 153576 w 178314"/>
                <a:gd name="connsiteY8" fmla="*/ 3114 h 64735"/>
                <a:gd name="connsiteX9" fmla="*/ 76438 w 178314"/>
                <a:gd name="connsiteY9" fmla="*/ -17047 h 6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314" h="64735">
                  <a:moveTo>
                    <a:pt x="76438" y="35482"/>
                  </a:moveTo>
                  <a:cubicBezTo>
                    <a:pt x="32136" y="35482"/>
                    <a:pt x="-12719" y="24349"/>
                    <a:pt x="-12719" y="3114"/>
                  </a:cubicBezTo>
                  <a:cubicBezTo>
                    <a:pt x="-12719" y="-18123"/>
                    <a:pt x="32136" y="-29254"/>
                    <a:pt x="76438" y="-29254"/>
                  </a:cubicBezTo>
                  <a:cubicBezTo>
                    <a:pt x="120740" y="-29254"/>
                    <a:pt x="165595" y="-18123"/>
                    <a:pt x="165595" y="3114"/>
                  </a:cubicBezTo>
                  <a:cubicBezTo>
                    <a:pt x="165595" y="24349"/>
                    <a:pt x="120740" y="35482"/>
                    <a:pt x="76438" y="35482"/>
                  </a:cubicBezTo>
                  <a:close/>
                  <a:moveTo>
                    <a:pt x="76438" y="-17047"/>
                  </a:moveTo>
                  <a:cubicBezTo>
                    <a:pt x="26517" y="-17047"/>
                    <a:pt x="-700" y="-3716"/>
                    <a:pt x="-700" y="3114"/>
                  </a:cubicBezTo>
                  <a:cubicBezTo>
                    <a:pt x="-700" y="9942"/>
                    <a:pt x="26517" y="23273"/>
                    <a:pt x="76438" y="23273"/>
                  </a:cubicBezTo>
                  <a:cubicBezTo>
                    <a:pt x="126359" y="23273"/>
                    <a:pt x="153576" y="9942"/>
                    <a:pt x="153576" y="3114"/>
                  </a:cubicBezTo>
                  <a:cubicBezTo>
                    <a:pt x="153576" y="-3716"/>
                    <a:pt x="126359" y="-17047"/>
                    <a:pt x="76438" y="-17047"/>
                  </a:cubicBezTo>
                  <a:close/>
                </a:path>
              </a:pathLst>
            </a:custGeom>
            <a:solidFill>
              <a:srgbClr val="191919"/>
            </a:solidFill>
            <a:ln w="464" cap="flat">
              <a:noFill/>
              <a:prstDash val="solid"/>
              <a:miter/>
            </a:ln>
          </p:spPr>
          <p:txBody>
            <a:bodyPr rtlCol="0" anchor="ctr"/>
            <a:lstStyle/>
            <a:p>
              <a:endParaRPr lang="fr-FR"/>
            </a:p>
          </p:txBody>
        </p:sp>
        <p:sp>
          <p:nvSpPr>
            <p:cNvPr id="5121" name="Forme libre 5120">
              <a:extLst>
                <a:ext uri="{FF2B5EF4-FFF2-40B4-BE49-F238E27FC236}">
                  <a16:creationId xmlns:a16="http://schemas.microsoft.com/office/drawing/2014/main" id="{3C7109B0-7849-C5FA-25DF-3BA4993DB991}"/>
                </a:ext>
              </a:extLst>
            </p:cNvPr>
            <p:cNvSpPr/>
            <p:nvPr/>
          </p:nvSpPr>
          <p:spPr>
            <a:xfrm>
              <a:off x="10861193" y="19666609"/>
              <a:ext cx="335998" cy="570510"/>
            </a:xfrm>
            <a:custGeom>
              <a:avLst/>
              <a:gdLst>
                <a:gd name="connsiteX0" fmla="*/ 323280 w 335998"/>
                <a:gd name="connsiteY0" fmla="*/ 141839 h 570510"/>
                <a:gd name="connsiteX1" fmla="*/ 155280 w 335998"/>
                <a:gd name="connsiteY1" fmla="*/ -28794 h 570510"/>
                <a:gd name="connsiteX2" fmla="*/ -12719 w 335998"/>
                <a:gd name="connsiteY2" fmla="*/ 141839 h 570510"/>
                <a:gd name="connsiteX3" fmla="*/ 155280 w 335998"/>
                <a:gd name="connsiteY3" fmla="*/ 541717 h 570510"/>
                <a:gd name="connsiteX4" fmla="*/ 323280 w 335998"/>
                <a:gd name="connsiteY4" fmla="*/ 141839 h 57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998" h="570510">
                  <a:moveTo>
                    <a:pt x="323280" y="141839"/>
                  </a:moveTo>
                  <a:cubicBezTo>
                    <a:pt x="323280" y="47588"/>
                    <a:pt x="248076" y="-28794"/>
                    <a:pt x="155280" y="-28794"/>
                  </a:cubicBezTo>
                  <a:cubicBezTo>
                    <a:pt x="62485" y="-28794"/>
                    <a:pt x="-12719" y="47588"/>
                    <a:pt x="-12719" y="141839"/>
                  </a:cubicBezTo>
                  <a:cubicBezTo>
                    <a:pt x="-12719" y="283194"/>
                    <a:pt x="155280" y="541717"/>
                    <a:pt x="155280" y="541717"/>
                  </a:cubicBezTo>
                  <a:cubicBezTo>
                    <a:pt x="155280" y="541717"/>
                    <a:pt x="323280" y="291799"/>
                    <a:pt x="323280" y="141839"/>
                  </a:cubicBezTo>
                  <a:close/>
                </a:path>
              </a:pathLst>
            </a:custGeom>
            <a:solidFill>
              <a:srgbClr val="FFFFFF"/>
            </a:solidFill>
            <a:ln w="464" cap="flat">
              <a:noFill/>
              <a:prstDash val="solid"/>
              <a:miter/>
            </a:ln>
          </p:spPr>
          <p:txBody>
            <a:bodyPr rtlCol="0" anchor="ctr"/>
            <a:lstStyle/>
            <a:p>
              <a:endParaRPr lang="fr-FR"/>
            </a:p>
          </p:txBody>
        </p:sp>
        <p:grpSp>
          <p:nvGrpSpPr>
            <p:cNvPr id="5122" name="Graphique 2">
              <a:extLst>
                <a:ext uri="{FF2B5EF4-FFF2-40B4-BE49-F238E27FC236}">
                  <a16:creationId xmlns:a16="http://schemas.microsoft.com/office/drawing/2014/main" id="{1B11E636-E153-56FE-5966-B72386DF1CCB}"/>
                </a:ext>
              </a:extLst>
            </p:cNvPr>
            <p:cNvGrpSpPr/>
            <p:nvPr/>
          </p:nvGrpSpPr>
          <p:grpSpPr>
            <a:xfrm>
              <a:off x="10855160" y="19660481"/>
              <a:ext cx="348063" cy="582765"/>
              <a:chOff x="10855160" y="19660481"/>
              <a:chExt cx="348063" cy="582765"/>
            </a:xfrm>
            <a:solidFill>
              <a:srgbClr val="191919"/>
            </a:solidFill>
          </p:grpSpPr>
          <p:sp>
            <p:nvSpPr>
              <p:cNvPr id="5123" name="Forme libre 5122">
                <a:extLst>
                  <a:ext uri="{FF2B5EF4-FFF2-40B4-BE49-F238E27FC236}">
                    <a16:creationId xmlns:a16="http://schemas.microsoft.com/office/drawing/2014/main" id="{CCC4F094-FB07-DB2A-60D8-CACE1DB9E4E5}"/>
                  </a:ext>
                </a:extLst>
              </p:cNvPr>
              <p:cNvSpPr/>
              <p:nvPr/>
            </p:nvSpPr>
            <p:spPr>
              <a:xfrm>
                <a:off x="10855160" y="19660481"/>
                <a:ext cx="348063" cy="582765"/>
              </a:xfrm>
              <a:custGeom>
                <a:avLst/>
                <a:gdLst>
                  <a:gd name="connsiteX0" fmla="*/ 161313 w 348063"/>
                  <a:gd name="connsiteY0" fmla="*/ 553972 h 582765"/>
                  <a:gd name="connsiteX1" fmla="*/ 161267 w 348063"/>
                  <a:gd name="connsiteY1" fmla="*/ 553972 h 582765"/>
                  <a:gd name="connsiteX2" fmla="*/ 156293 w 348063"/>
                  <a:gd name="connsiteY2" fmla="*/ 551213 h 582765"/>
                  <a:gd name="connsiteX3" fmla="*/ -12719 w 348063"/>
                  <a:gd name="connsiteY3" fmla="*/ 147967 h 582765"/>
                  <a:gd name="connsiteX4" fmla="*/ 161313 w 348063"/>
                  <a:gd name="connsiteY4" fmla="*/ -28794 h 582765"/>
                  <a:gd name="connsiteX5" fmla="*/ 335345 w 348063"/>
                  <a:gd name="connsiteY5" fmla="*/ 147967 h 582765"/>
                  <a:gd name="connsiteX6" fmla="*/ 166287 w 348063"/>
                  <a:gd name="connsiteY6" fmla="*/ 551306 h 582765"/>
                  <a:gd name="connsiteX7" fmla="*/ 161313 w 348063"/>
                  <a:gd name="connsiteY7" fmla="*/ 553972 h 582765"/>
                  <a:gd name="connsiteX8" fmla="*/ 161313 w 348063"/>
                  <a:gd name="connsiteY8" fmla="*/ -16585 h 582765"/>
                  <a:gd name="connsiteX9" fmla="*/ -700 w 348063"/>
                  <a:gd name="connsiteY9" fmla="*/ 147967 h 582765"/>
                  <a:gd name="connsiteX10" fmla="*/ 161359 w 348063"/>
                  <a:gd name="connsiteY10" fmla="*/ 536712 h 582765"/>
                  <a:gd name="connsiteX11" fmla="*/ 323279 w 348063"/>
                  <a:gd name="connsiteY11" fmla="*/ 147967 h 582765"/>
                  <a:gd name="connsiteX12" fmla="*/ 161313 w 348063"/>
                  <a:gd name="connsiteY12" fmla="*/ -16585 h 58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063" h="582765">
                    <a:moveTo>
                      <a:pt x="161313" y="553972"/>
                    </a:moveTo>
                    <a:lnTo>
                      <a:pt x="161267" y="553972"/>
                    </a:lnTo>
                    <a:cubicBezTo>
                      <a:pt x="159286" y="553972"/>
                      <a:pt x="157399" y="552943"/>
                      <a:pt x="156293" y="551213"/>
                    </a:cubicBezTo>
                    <a:cubicBezTo>
                      <a:pt x="149385" y="540595"/>
                      <a:pt x="-12719" y="289508"/>
                      <a:pt x="-12719" y="147967"/>
                    </a:cubicBezTo>
                    <a:cubicBezTo>
                      <a:pt x="-12719" y="50489"/>
                      <a:pt x="65340" y="-28794"/>
                      <a:pt x="161313" y="-28794"/>
                    </a:cubicBezTo>
                    <a:cubicBezTo>
                      <a:pt x="257286" y="-28794"/>
                      <a:pt x="335345" y="50489"/>
                      <a:pt x="335345" y="147967"/>
                    </a:cubicBezTo>
                    <a:cubicBezTo>
                      <a:pt x="335345" y="298068"/>
                      <a:pt x="173195" y="541015"/>
                      <a:pt x="166287" y="551306"/>
                    </a:cubicBezTo>
                    <a:cubicBezTo>
                      <a:pt x="165136" y="552943"/>
                      <a:pt x="163294" y="553972"/>
                      <a:pt x="161313" y="553972"/>
                    </a:cubicBezTo>
                    <a:close/>
                    <a:moveTo>
                      <a:pt x="161313" y="-16585"/>
                    </a:moveTo>
                    <a:cubicBezTo>
                      <a:pt x="71971" y="-16585"/>
                      <a:pt x="-700" y="57224"/>
                      <a:pt x="-700" y="147967"/>
                    </a:cubicBezTo>
                    <a:cubicBezTo>
                      <a:pt x="-700" y="272295"/>
                      <a:pt x="133682" y="492651"/>
                      <a:pt x="161359" y="536712"/>
                    </a:cubicBezTo>
                    <a:cubicBezTo>
                      <a:pt x="189266" y="493587"/>
                      <a:pt x="323279" y="279733"/>
                      <a:pt x="323279" y="147967"/>
                    </a:cubicBezTo>
                    <a:cubicBezTo>
                      <a:pt x="323279" y="57224"/>
                      <a:pt x="250609" y="-16585"/>
                      <a:pt x="161313" y="-16585"/>
                    </a:cubicBezTo>
                    <a:close/>
                  </a:path>
                </a:pathLst>
              </a:custGeom>
              <a:solidFill>
                <a:srgbClr val="191919"/>
              </a:solidFill>
              <a:ln w="464" cap="flat">
                <a:noFill/>
                <a:prstDash val="solid"/>
                <a:miter/>
              </a:ln>
            </p:spPr>
            <p:txBody>
              <a:bodyPr rtlCol="0" anchor="ctr"/>
              <a:lstStyle/>
              <a:p>
                <a:endParaRPr lang="fr-FR"/>
              </a:p>
            </p:txBody>
          </p:sp>
          <p:sp>
            <p:nvSpPr>
              <p:cNvPr id="5124" name="Forme libre 5123">
                <a:extLst>
                  <a:ext uri="{FF2B5EF4-FFF2-40B4-BE49-F238E27FC236}">
                    <a16:creationId xmlns:a16="http://schemas.microsoft.com/office/drawing/2014/main" id="{8D28D96B-02D1-206C-86A1-0E812FA6CF7B}"/>
                  </a:ext>
                </a:extLst>
              </p:cNvPr>
              <p:cNvSpPr/>
              <p:nvPr/>
            </p:nvSpPr>
            <p:spPr>
              <a:xfrm>
                <a:off x="11009068" y="19833734"/>
                <a:ext cx="40249" cy="41442"/>
              </a:xfrm>
              <a:custGeom>
                <a:avLst/>
                <a:gdLst>
                  <a:gd name="connsiteX0" fmla="*/ 27530 w 40249"/>
                  <a:gd name="connsiteY0" fmla="*/ -7916 h 41442"/>
                  <a:gd name="connsiteX1" fmla="*/ 7406 w 40249"/>
                  <a:gd name="connsiteY1" fmla="*/ 12806 h 41442"/>
                  <a:gd name="connsiteX2" fmla="*/ -12719 w 40249"/>
                  <a:gd name="connsiteY2" fmla="*/ -7916 h 41442"/>
                  <a:gd name="connsiteX3" fmla="*/ 7406 w 40249"/>
                  <a:gd name="connsiteY3" fmla="*/ -28637 h 41442"/>
                  <a:gd name="connsiteX4" fmla="*/ 27530 w 40249"/>
                  <a:gd name="connsiteY4" fmla="*/ -7916 h 414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49" h="41442">
                    <a:moveTo>
                      <a:pt x="27530" y="-7916"/>
                    </a:moveTo>
                    <a:cubicBezTo>
                      <a:pt x="27530" y="3527"/>
                      <a:pt x="18520" y="12806"/>
                      <a:pt x="7406" y="12806"/>
                    </a:cubicBezTo>
                    <a:cubicBezTo>
                      <a:pt x="-3709" y="12806"/>
                      <a:pt x="-12719" y="3529"/>
                      <a:pt x="-12719" y="-7916"/>
                    </a:cubicBezTo>
                    <a:cubicBezTo>
                      <a:pt x="-12719" y="-19359"/>
                      <a:pt x="-3709" y="-28637"/>
                      <a:pt x="7406" y="-28637"/>
                    </a:cubicBezTo>
                    <a:cubicBezTo>
                      <a:pt x="18520" y="-28637"/>
                      <a:pt x="27530" y="-19361"/>
                      <a:pt x="27530" y="-7916"/>
                    </a:cubicBezTo>
                    <a:close/>
                  </a:path>
                </a:pathLst>
              </a:custGeom>
              <a:solidFill>
                <a:srgbClr val="191919"/>
              </a:solidFill>
              <a:ln w="464" cap="flat">
                <a:noFill/>
                <a:prstDash val="solid"/>
                <a:miter/>
              </a:ln>
            </p:spPr>
            <p:txBody>
              <a:bodyPr rtlCol="0" anchor="ctr"/>
              <a:lstStyle/>
              <a:p>
                <a:endParaRPr lang="fr-FR"/>
              </a:p>
            </p:txBody>
          </p:sp>
          <p:sp>
            <p:nvSpPr>
              <p:cNvPr id="5125" name="Forme libre 5124">
                <a:extLst>
                  <a:ext uri="{FF2B5EF4-FFF2-40B4-BE49-F238E27FC236}">
                    <a16:creationId xmlns:a16="http://schemas.microsoft.com/office/drawing/2014/main" id="{47C1C9B8-F703-A4C8-C4C9-7F6C28866D5E}"/>
                  </a:ext>
                </a:extLst>
              </p:cNvPr>
              <p:cNvSpPr/>
              <p:nvPr/>
            </p:nvSpPr>
            <p:spPr>
              <a:xfrm>
                <a:off x="10940035" y="19763946"/>
                <a:ext cx="178314" cy="181111"/>
              </a:xfrm>
              <a:custGeom>
                <a:avLst/>
                <a:gdLst>
                  <a:gd name="connsiteX0" fmla="*/ 76438 w 178314"/>
                  <a:gd name="connsiteY0" fmla="*/ 152475 h 181111"/>
                  <a:gd name="connsiteX1" fmla="*/ -12719 w 178314"/>
                  <a:gd name="connsiteY1" fmla="*/ 61920 h 181111"/>
                  <a:gd name="connsiteX2" fmla="*/ 76438 w 178314"/>
                  <a:gd name="connsiteY2" fmla="*/ -28637 h 181111"/>
                  <a:gd name="connsiteX3" fmla="*/ 165595 w 178314"/>
                  <a:gd name="connsiteY3" fmla="*/ 61920 h 181111"/>
                  <a:gd name="connsiteX4" fmla="*/ 76438 w 178314"/>
                  <a:gd name="connsiteY4" fmla="*/ 152475 h 181111"/>
                  <a:gd name="connsiteX5" fmla="*/ 76438 w 178314"/>
                  <a:gd name="connsiteY5" fmla="*/ -16475 h 181111"/>
                  <a:gd name="connsiteX6" fmla="*/ -700 w 178314"/>
                  <a:gd name="connsiteY6" fmla="*/ 61872 h 181111"/>
                  <a:gd name="connsiteX7" fmla="*/ 76438 w 178314"/>
                  <a:gd name="connsiteY7" fmla="*/ 140220 h 181111"/>
                  <a:gd name="connsiteX8" fmla="*/ 153576 w 178314"/>
                  <a:gd name="connsiteY8" fmla="*/ 61872 h 181111"/>
                  <a:gd name="connsiteX9" fmla="*/ 76438 w 178314"/>
                  <a:gd name="connsiteY9" fmla="*/ -16475 h 18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314" h="181111">
                    <a:moveTo>
                      <a:pt x="76438" y="152475"/>
                    </a:moveTo>
                    <a:cubicBezTo>
                      <a:pt x="27254" y="152475"/>
                      <a:pt x="-12719" y="111828"/>
                      <a:pt x="-12719" y="61920"/>
                    </a:cubicBezTo>
                    <a:cubicBezTo>
                      <a:pt x="-12719" y="11964"/>
                      <a:pt x="27301" y="-28637"/>
                      <a:pt x="76438" y="-28637"/>
                    </a:cubicBezTo>
                    <a:cubicBezTo>
                      <a:pt x="125576" y="-28637"/>
                      <a:pt x="165595" y="12012"/>
                      <a:pt x="165595" y="61920"/>
                    </a:cubicBezTo>
                    <a:cubicBezTo>
                      <a:pt x="165595" y="111828"/>
                      <a:pt x="125576" y="152475"/>
                      <a:pt x="76438" y="152475"/>
                    </a:cubicBezTo>
                    <a:close/>
                    <a:moveTo>
                      <a:pt x="76438" y="-16475"/>
                    </a:moveTo>
                    <a:cubicBezTo>
                      <a:pt x="33886" y="-16475"/>
                      <a:pt x="-700" y="18653"/>
                      <a:pt x="-700" y="61872"/>
                    </a:cubicBezTo>
                    <a:cubicBezTo>
                      <a:pt x="-700" y="105093"/>
                      <a:pt x="33931" y="140220"/>
                      <a:pt x="76438" y="140220"/>
                    </a:cubicBezTo>
                    <a:cubicBezTo>
                      <a:pt x="118991" y="140220"/>
                      <a:pt x="153576" y="105093"/>
                      <a:pt x="153576" y="61872"/>
                    </a:cubicBezTo>
                    <a:cubicBezTo>
                      <a:pt x="153576" y="18699"/>
                      <a:pt x="118945" y="-16475"/>
                      <a:pt x="76438" y="-16475"/>
                    </a:cubicBezTo>
                    <a:close/>
                  </a:path>
                </a:pathLst>
              </a:custGeom>
              <a:solidFill>
                <a:srgbClr val="191919"/>
              </a:solidFill>
              <a:ln w="464" cap="flat">
                <a:noFill/>
                <a:prstDash val="solid"/>
                <a:miter/>
              </a:ln>
            </p:spPr>
            <p:txBody>
              <a:bodyPr rtlCol="0" anchor="ctr"/>
              <a:lstStyle/>
              <a:p>
                <a:endParaRPr lang="fr-FR"/>
              </a:p>
            </p:txBody>
          </p:sp>
        </p:grpSp>
      </p:grpSp>
      <p:grpSp>
        <p:nvGrpSpPr>
          <p:cNvPr id="5126" name="Graphique 2">
            <a:extLst>
              <a:ext uri="{FF2B5EF4-FFF2-40B4-BE49-F238E27FC236}">
                <a16:creationId xmlns:a16="http://schemas.microsoft.com/office/drawing/2014/main" id="{442E617E-561B-3EE2-EF4B-AD284D549B96}"/>
              </a:ext>
            </a:extLst>
          </p:cNvPr>
          <p:cNvGrpSpPr/>
          <p:nvPr userDrawn="1"/>
        </p:nvGrpSpPr>
        <p:grpSpPr>
          <a:xfrm>
            <a:off x="5448814" y="7913160"/>
            <a:ext cx="695451" cy="483777"/>
            <a:chOff x="5758501" y="19820974"/>
            <a:chExt cx="695451" cy="483777"/>
          </a:xfrm>
        </p:grpSpPr>
        <p:grpSp>
          <p:nvGrpSpPr>
            <p:cNvPr id="5127" name="Graphique 2">
              <a:extLst>
                <a:ext uri="{FF2B5EF4-FFF2-40B4-BE49-F238E27FC236}">
                  <a16:creationId xmlns:a16="http://schemas.microsoft.com/office/drawing/2014/main" id="{8FB343CB-F310-D275-A63B-1A2089CC6494}"/>
                </a:ext>
              </a:extLst>
            </p:cNvPr>
            <p:cNvGrpSpPr/>
            <p:nvPr/>
          </p:nvGrpSpPr>
          <p:grpSpPr>
            <a:xfrm>
              <a:off x="5758501" y="19820974"/>
              <a:ext cx="695451" cy="483777"/>
              <a:chOff x="5758501" y="19820974"/>
              <a:chExt cx="695451" cy="483777"/>
            </a:xfrm>
            <a:solidFill>
              <a:srgbClr val="191919"/>
            </a:solidFill>
          </p:grpSpPr>
          <p:sp>
            <p:nvSpPr>
              <p:cNvPr id="5130" name="Forme libre 5129">
                <a:extLst>
                  <a:ext uri="{FF2B5EF4-FFF2-40B4-BE49-F238E27FC236}">
                    <a16:creationId xmlns:a16="http://schemas.microsoft.com/office/drawing/2014/main" id="{733844E2-44FA-1085-5B5A-CCF8354D275A}"/>
                  </a:ext>
                </a:extLst>
              </p:cNvPr>
              <p:cNvSpPr/>
              <p:nvPr/>
            </p:nvSpPr>
            <p:spPr>
              <a:xfrm>
                <a:off x="5770363" y="19825634"/>
                <a:ext cx="670491" cy="468332"/>
              </a:xfrm>
              <a:custGeom>
                <a:avLst/>
                <a:gdLst>
                  <a:gd name="connsiteX0" fmla="*/ 657005 w 670491"/>
                  <a:gd name="connsiteY0" fmla="*/ 435261 h 468332"/>
                  <a:gd name="connsiteX1" fmla="*/ -2695 w 670491"/>
                  <a:gd name="connsiteY1" fmla="*/ 435261 h 468332"/>
                  <a:gd name="connsiteX2" fmla="*/ -8091 w 670491"/>
                  <a:gd name="connsiteY2" fmla="*/ 429805 h 468332"/>
                  <a:gd name="connsiteX3" fmla="*/ -8091 w 670491"/>
                  <a:gd name="connsiteY3" fmla="*/ 429762 h 468332"/>
                  <a:gd name="connsiteX4" fmla="*/ -8091 w 670491"/>
                  <a:gd name="connsiteY4" fmla="*/ -27449 h 468332"/>
                  <a:gd name="connsiteX5" fmla="*/ -2695 w 670491"/>
                  <a:gd name="connsiteY5" fmla="*/ -32905 h 468332"/>
                  <a:gd name="connsiteX6" fmla="*/ 2659 w 670491"/>
                  <a:gd name="connsiteY6" fmla="*/ -27449 h 468332"/>
                  <a:gd name="connsiteX7" fmla="*/ 2659 w 670491"/>
                  <a:gd name="connsiteY7" fmla="*/ 424432 h 468332"/>
                  <a:gd name="connsiteX8" fmla="*/ 657005 w 670491"/>
                  <a:gd name="connsiteY8" fmla="*/ 424432 h 468332"/>
                  <a:gd name="connsiteX9" fmla="*/ 662401 w 670491"/>
                  <a:gd name="connsiteY9" fmla="*/ 429929 h 468332"/>
                  <a:gd name="connsiteX10" fmla="*/ 657005 w 670491"/>
                  <a:gd name="connsiteY10" fmla="*/ 435428 h 468332"/>
                  <a:gd name="connsiteX11" fmla="*/ 657005 w 670491"/>
                  <a:gd name="connsiteY11" fmla="*/ 435261 h 46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0491" h="468332">
                    <a:moveTo>
                      <a:pt x="657005" y="435261"/>
                    </a:moveTo>
                    <a:lnTo>
                      <a:pt x="-2695" y="435261"/>
                    </a:lnTo>
                    <a:cubicBezTo>
                      <a:pt x="-5661" y="435261"/>
                      <a:pt x="-8050" y="432826"/>
                      <a:pt x="-8091" y="429805"/>
                    </a:cubicBezTo>
                    <a:cubicBezTo>
                      <a:pt x="-8091" y="429805"/>
                      <a:pt x="-8091" y="429805"/>
                      <a:pt x="-8091" y="429762"/>
                    </a:cubicBezTo>
                    <a:lnTo>
                      <a:pt x="-8091" y="-27449"/>
                    </a:lnTo>
                    <a:cubicBezTo>
                      <a:pt x="-8091" y="-30472"/>
                      <a:pt x="-5702" y="-32905"/>
                      <a:pt x="-2695" y="-32905"/>
                    </a:cubicBezTo>
                    <a:cubicBezTo>
                      <a:pt x="270" y="-32905"/>
                      <a:pt x="2659" y="-30472"/>
                      <a:pt x="2659" y="-27449"/>
                    </a:cubicBezTo>
                    <a:lnTo>
                      <a:pt x="2659" y="424432"/>
                    </a:lnTo>
                    <a:lnTo>
                      <a:pt x="657005" y="424432"/>
                    </a:lnTo>
                    <a:cubicBezTo>
                      <a:pt x="659971" y="424432"/>
                      <a:pt x="662401" y="426867"/>
                      <a:pt x="662401" y="429929"/>
                    </a:cubicBezTo>
                    <a:cubicBezTo>
                      <a:pt x="662401" y="432993"/>
                      <a:pt x="660012" y="435428"/>
                      <a:pt x="657005" y="435428"/>
                    </a:cubicBezTo>
                    <a:lnTo>
                      <a:pt x="657005" y="435261"/>
                    </a:lnTo>
                    <a:close/>
                  </a:path>
                </a:pathLst>
              </a:custGeom>
              <a:solidFill>
                <a:srgbClr val="191919"/>
              </a:solidFill>
              <a:ln w="416" cap="flat">
                <a:noFill/>
                <a:prstDash val="solid"/>
                <a:miter/>
              </a:ln>
            </p:spPr>
            <p:txBody>
              <a:bodyPr rtlCol="0" anchor="ctr"/>
              <a:lstStyle/>
              <a:p>
                <a:endParaRPr lang="fr-FR"/>
              </a:p>
            </p:txBody>
          </p:sp>
          <p:sp>
            <p:nvSpPr>
              <p:cNvPr id="5131" name="Forme libre 5130">
                <a:extLst>
                  <a:ext uri="{FF2B5EF4-FFF2-40B4-BE49-F238E27FC236}">
                    <a16:creationId xmlns:a16="http://schemas.microsoft.com/office/drawing/2014/main" id="{1CB739FF-E915-6117-B5EE-EB9ACA5755A6}"/>
                  </a:ext>
                </a:extLst>
              </p:cNvPr>
              <p:cNvSpPr/>
              <p:nvPr/>
            </p:nvSpPr>
            <p:spPr>
              <a:xfrm>
                <a:off x="5758501" y="19820974"/>
                <a:ext cx="695451" cy="483777"/>
              </a:xfrm>
              <a:custGeom>
                <a:avLst/>
                <a:gdLst>
                  <a:gd name="connsiteX0" fmla="*/ 8795 w 695451"/>
                  <a:gd name="connsiteY0" fmla="*/ -32910 h 483777"/>
                  <a:gd name="connsiteX1" fmla="*/ -8092 w 695451"/>
                  <a:gd name="connsiteY1" fmla="*/ 26769 h 483777"/>
                  <a:gd name="connsiteX2" fmla="*/ 25723 w 695451"/>
                  <a:gd name="connsiteY2" fmla="*/ 26769 h 483777"/>
                  <a:gd name="connsiteX3" fmla="*/ 8795 w 695451"/>
                  <a:gd name="connsiteY3" fmla="*/ -32910 h 483777"/>
                  <a:gd name="connsiteX4" fmla="*/ 687359 w 695451"/>
                  <a:gd name="connsiteY4" fmla="*/ 433619 h 483777"/>
                  <a:gd name="connsiteX5" fmla="*/ 628791 w 695451"/>
                  <a:gd name="connsiteY5" fmla="*/ 416369 h 483777"/>
                  <a:gd name="connsiteX6" fmla="*/ 628791 w 695451"/>
                  <a:gd name="connsiteY6" fmla="*/ 450867 h 483777"/>
                  <a:gd name="connsiteX7" fmla="*/ 687359 w 695451"/>
                  <a:gd name="connsiteY7" fmla="*/ 433619 h 48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451" h="483777">
                    <a:moveTo>
                      <a:pt x="8795" y="-32910"/>
                    </a:moveTo>
                    <a:lnTo>
                      <a:pt x="-8092" y="26769"/>
                    </a:lnTo>
                    <a:lnTo>
                      <a:pt x="25723" y="26769"/>
                    </a:lnTo>
                    <a:lnTo>
                      <a:pt x="8795" y="-32910"/>
                    </a:lnTo>
                    <a:close/>
                    <a:moveTo>
                      <a:pt x="687359" y="433619"/>
                    </a:moveTo>
                    <a:lnTo>
                      <a:pt x="628791" y="416369"/>
                    </a:lnTo>
                    <a:lnTo>
                      <a:pt x="628791" y="450867"/>
                    </a:lnTo>
                    <a:lnTo>
                      <a:pt x="687359" y="433619"/>
                    </a:lnTo>
                    <a:close/>
                  </a:path>
                </a:pathLst>
              </a:custGeom>
              <a:solidFill>
                <a:srgbClr val="191919"/>
              </a:solidFill>
              <a:ln w="416" cap="flat">
                <a:noFill/>
                <a:prstDash val="solid"/>
                <a:miter/>
              </a:ln>
            </p:spPr>
            <p:txBody>
              <a:bodyPr rtlCol="0" anchor="ctr"/>
              <a:lstStyle/>
              <a:p>
                <a:endParaRPr lang="fr-FR"/>
              </a:p>
            </p:txBody>
          </p:sp>
        </p:grpSp>
        <p:sp>
          <p:nvSpPr>
            <p:cNvPr id="5128" name="Forme libre 5127">
              <a:extLst>
                <a:ext uri="{FF2B5EF4-FFF2-40B4-BE49-F238E27FC236}">
                  <a16:creationId xmlns:a16="http://schemas.microsoft.com/office/drawing/2014/main" id="{6E30D410-FCB9-FBF1-BE0F-18A861CC0B58}"/>
                </a:ext>
              </a:extLst>
            </p:cNvPr>
            <p:cNvSpPr/>
            <p:nvPr/>
          </p:nvSpPr>
          <p:spPr>
            <a:xfrm>
              <a:off x="5793646" y="19913604"/>
              <a:ext cx="601379" cy="352222"/>
            </a:xfrm>
            <a:custGeom>
              <a:avLst/>
              <a:gdLst>
                <a:gd name="connsiteX0" fmla="*/ -2151 w 601379"/>
                <a:gd name="connsiteY0" fmla="*/ 319240 h 352222"/>
                <a:gd name="connsiteX1" fmla="*/ -6105 w 601379"/>
                <a:gd name="connsiteY1" fmla="*/ 318024 h 352222"/>
                <a:gd name="connsiteX2" fmla="*/ -6805 w 601379"/>
                <a:gd name="connsiteY2" fmla="*/ 310259 h 352222"/>
                <a:gd name="connsiteX3" fmla="*/ -3180 w 601379"/>
                <a:gd name="connsiteY3" fmla="*/ 308287 h 352222"/>
                <a:gd name="connsiteX4" fmla="*/ 138175 w 601379"/>
                <a:gd name="connsiteY4" fmla="*/ 196859 h 352222"/>
                <a:gd name="connsiteX5" fmla="*/ 208400 w 601379"/>
                <a:gd name="connsiteY5" fmla="*/ 112962 h 352222"/>
                <a:gd name="connsiteX6" fmla="*/ 274547 w 601379"/>
                <a:gd name="connsiteY6" fmla="*/ 141417 h 352222"/>
                <a:gd name="connsiteX7" fmla="*/ 339953 w 601379"/>
                <a:gd name="connsiteY7" fmla="*/ 179568 h 352222"/>
                <a:gd name="connsiteX8" fmla="*/ 399427 w 601379"/>
                <a:gd name="connsiteY8" fmla="*/ 103478 h 352222"/>
                <a:gd name="connsiteX9" fmla="*/ 588272 w 601379"/>
                <a:gd name="connsiteY9" fmla="*/ -32881 h 352222"/>
                <a:gd name="connsiteX10" fmla="*/ 593297 w 601379"/>
                <a:gd name="connsiteY10" fmla="*/ -27089 h 352222"/>
                <a:gd name="connsiteX11" fmla="*/ 587860 w 601379"/>
                <a:gd name="connsiteY11" fmla="*/ -21926 h 352222"/>
                <a:gd name="connsiteX12" fmla="*/ 409601 w 601379"/>
                <a:gd name="connsiteY12" fmla="*/ 107212 h 352222"/>
                <a:gd name="connsiteX13" fmla="*/ 341682 w 601379"/>
                <a:gd name="connsiteY13" fmla="*/ 190564 h 352222"/>
                <a:gd name="connsiteX14" fmla="*/ 266021 w 601379"/>
                <a:gd name="connsiteY14" fmla="*/ 148301 h 352222"/>
                <a:gd name="connsiteX15" fmla="*/ 210459 w 601379"/>
                <a:gd name="connsiteY15" fmla="*/ 123916 h 352222"/>
                <a:gd name="connsiteX16" fmla="*/ 148637 w 601379"/>
                <a:gd name="connsiteY16" fmla="*/ 199964 h 352222"/>
                <a:gd name="connsiteX17" fmla="*/ -1121 w 601379"/>
                <a:gd name="connsiteY17" fmla="*/ 319115 h 352222"/>
                <a:gd name="connsiteX18" fmla="*/ -2151 w 601379"/>
                <a:gd name="connsiteY18" fmla="*/ 319240 h 352222"/>
                <a:gd name="connsiteX19" fmla="*/ -2151 w 601379"/>
                <a:gd name="connsiteY19" fmla="*/ 319240 h 35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01379" h="352222">
                  <a:moveTo>
                    <a:pt x="-2151" y="319240"/>
                  </a:moveTo>
                  <a:cubicBezTo>
                    <a:pt x="-3592" y="319366"/>
                    <a:pt x="-4992" y="318947"/>
                    <a:pt x="-6105" y="318024"/>
                  </a:cubicBezTo>
                  <a:cubicBezTo>
                    <a:pt x="-8411" y="316092"/>
                    <a:pt x="-8741" y="312610"/>
                    <a:pt x="-6805" y="310259"/>
                  </a:cubicBezTo>
                  <a:cubicBezTo>
                    <a:pt x="-5899" y="309126"/>
                    <a:pt x="-4581" y="308413"/>
                    <a:pt x="-3180" y="308287"/>
                  </a:cubicBezTo>
                  <a:cubicBezTo>
                    <a:pt x="-2027" y="308035"/>
                    <a:pt x="114327" y="283902"/>
                    <a:pt x="138175" y="196859"/>
                  </a:cubicBezTo>
                  <a:cubicBezTo>
                    <a:pt x="151067" y="149811"/>
                    <a:pt x="176644" y="119216"/>
                    <a:pt x="208400" y="112962"/>
                  </a:cubicBezTo>
                  <a:cubicBezTo>
                    <a:pt x="232783" y="108178"/>
                    <a:pt x="257495" y="118797"/>
                    <a:pt x="274547" y="141417"/>
                  </a:cubicBezTo>
                  <a:cubicBezTo>
                    <a:pt x="295429" y="169117"/>
                    <a:pt x="319277" y="183009"/>
                    <a:pt x="339953" y="179568"/>
                  </a:cubicBezTo>
                  <a:cubicBezTo>
                    <a:pt x="363553" y="175581"/>
                    <a:pt x="384106" y="149265"/>
                    <a:pt x="399427" y="103478"/>
                  </a:cubicBezTo>
                  <a:cubicBezTo>
                    <a:pt x="438350" y="-12903"/>
                    <a:pt x="548897" y="-34474"/>
                    <a:pt x="588272" y="-32881"/>
                  </a:cubicBezTo>
                  <a:cubicBezTo>
                    <a:pt x="591238" y="-32712"/>
                    <a:pt x="593503" y="-30110"/>
                    <a:pt x="593297" y="-27089"/>
                  </a:cubicBezTo>
                  <a:cubicBezTo>
                    <a:pt x="593132" y="-24151"/>
                    <a:pt x="590743" y="-21926"/>
                    <a:pt x="587860" y="-21926"/>
                  </a:cubicBezTo>
                  <a:cubicBezTo>
                    <a:pt x="550709" y="-23269"/>
                    <a:pt x="446423" y="-2957"/>
                    <a:pt x="409601" y="107212"/>
                  </a:cubicBezTo>
                  <a:cubicBezTo>
                    <a:pt x="392673" y="157828"/>
                    <a:pt x="369814" y="185864"/>
                    <a:pt x="341682" y="190564"/>
                  </a:cubicBezTo>
                  <a:cubicBezTo>
                    <a:pt x="316970" y="194718"/>
                    <a:pt x="289416" y="179316"/>
                    <a:pt x="266021" y="148301"/>
                  </a:cubicBezTo>
                  <a:cubicBezTo>
                    <a:pt x="251523" y="129120"/>
                    <a:pt x="230724" y="119887"/>
                    <a:pt x="210459" y="123916"/>
                  </a:cubicBezTo>
                  <a:cubicBezTo>
                    <a:pt x="182905" y="129415"/>
                    <a:pt x="160293" y="157072"/>
                    <a:pt x="148637" y="199964"/>
                  </a:cubicBezTo>
                  <a:cubicBezTo>
                    <a:pt x="122895" y="293388"/>
                    <a:pt x="3904" y="318066"/>
                    <a:pt x="-1121" y="319115"/>
                  </a:cubicBezTo>
                  <a:cubicBezTo>
                    <a:pt x="-1450" y="319199"/>
                    <a:pt x="-1821" y="319240"/>
                    <a:pt x="-2151" y="319240"/>
                  </a:cubicBezTo>
                  <a:lnTo>
                    <a:pt x="-2151" y="319240"/>
                  </a:lnTo>
                  <a:close/>
                </a:path>
              </a:pathLst>
            </a:custGeom>
            <a:solidFill>
              <a:srgbClr val="FFD26C"/>
            </a:solidFill>
            <a:ln w="416" cap="flat">
              <a:noFill/>
              <a:prstDash val="solid"/>
              <a:miter/>
            </a:ln>
          </p:spPr>
          <p:txBody>
            <a:bodyPr rtlCol="0" anchor="ctr"/>
            <a:lstStyle/>
            <a:p>
              <a:endParaRPr lang="fr-FR"/>
            </a:p>
          </p:txBody>
        </p:sp>
        <p:sp>
          <p:nvSpPr>
            <p:cNvPr id="5129" name="Forme libre 5128">
              <a:extLst>
                <a:ext uri="{FF2B5EF4-FFF2-40B4-BE49-F238E27FC236}">
                  <a16:creationId xmlns:a16="http://schemas.microsoft.com/office/drawing/2014/main" id="{962B091B-5BB6-E093-3CBF-9DBB78DED9A4}"/>
                </a:ext>
              </a:extLst>
            </p:cNvPr>
            <p:cNvSpPr/>
            <p:nvPr/>
          </p:nvSpPr>
          <p:spPr>
            <a:xfrm>
              <a:off x="5793348" y="20019152"/>
              <a:ext cx="604919" cy="197004"/>
            </a:xfrm>
            <a:custGeom>
              <a:avLst/>
              <a:gdLst>
                <a:gd name="connsiteX0" fmla="*/ 34061 w 604919"/>
                <a:gd name="connsiteY0" fmla="*/ 163992 h 197004"/>
                <a:gd name="connsiteX1" fmla="*/ -3173 w 604919"/>
                <a:gd name="connsiteY1" fmla="*/ 162523 h 197004"/>
                <a:gd name="connsiteX2" fmla="*/ -6838 w 604919"/>
                <a:gd name="connsiteY2" fmla="*/ 160549 h 197004"/>
                <a:gd name="connsiteX3" fmla="*/ -6138 w 604919"/>
                <a:gd name="connsiteY3" fmla="*/ 152827 h 197004"/>
                <a:gd name="connsiteX4" fmla="*/ -2184 w 604919"/>
                <a:gd name="connsiteY4" fmla="*/ 151568 h 197004"/>
                <a:gd name="connsiteX5" fmla="*/ 239175 w 604919"/>
                <a:gd name="connsiteY5" fmla="*/ 87355 h 197004"/>
                <a:gd name="connsiteX6" fmla="*/ 591451 w 604919"/>
                <a:gd name="connsiteY6" fmla="*/ -33012 h 197004"/>
                <a:gd name="connsiteX7" fmla="*/ 596847 w 604919"/>
                <a:gd name="connsiteY7" fmla="*/ -27514 h 197004"/>
                <a:gd name="connsiteX8" fmla="*/ 591451 w 604919"/>
                <a:gd name="connsiteY8" fmla="*/ -22017 h 197004"/>
                <a:gd name="connsiteX9" fmla="*/ 246794 w 604919"/>
                <a:gd name="connsiteY9" fmla="*/ 94910 h 197004"/>
                <a:gd name="connsiteX10" fmla="*/ 34061 w 604919"/>
                <a:gd name="connsiteY10" fmla="*/ 163992 h 197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4919" h="197004">
                  <a:moveTo>
                    <a:pt x="34061" y="163992"/>
                  </a:moveTo>
                  <a:cubicBezTo>
                    <a:pt x="12932" y="163992"/>
                    <a:pt x="-1237" y="162690"/>
                    <a:pt x="-3173" y="162523"/>
                  </a:cubicBezTo>
                  <a:cubicBezTo>
                    <a:pt x="-4614" y="162397"/>
                    <a:pt x="-5932" y="161683"/>
                    <a:pt x="-6838" y="160549"/>
                  </a:cubicBezTo>
                  <a:cubicBezTo>
                    <a:pt x="-8733" y="158200"/>
                    <a:pt x="-8403" y="154759"/>
                    <a:pt x="-6138" y="152827"/>
                  </a:cubicBezTo>
                  <a:cubicBezTo>
                    <a:pt x="-5026" y="151904"/>
                    <a:pt x="-3626" y="151442"/>
                    <a:pt x="-2184" y="151568"/>
                  </a:cubicBezTo>
                  <a:cubicBezTo>
                    <a:pt x="-537" y="151735"/>
                    <a:pt x="165861" y="166803"/>
                    <a:pt x="239175" y="87355"/>
                  </a:cubicBezTo>
                  <a:cubicBezTo>
                    <a:pt x="312448" y="7867"/>
                    <a:pt x="468836" y="-30284"/>
                    <a:pt x="591451" y="-33012"/>
                  </a:cubicBezTo>
                  <a:cubicBezTo>
                    <a:pt x="594417" y="-33012"/>
                    <a:pt x="596847" y="-30578"/>
                    <a:pt x="596847" y="-27514"/>
                  </a:cubicBezTo>
                  <a:cubicBezTo>
                    <a:pt x="596847" y="-24450"/>
                    <a:pt x="594458" y="-22017"/>
                    <a:pt x="591451" y="-22017"/>
                  </a:cubicBezTo>
                  <a:cubicBezTo>
                    <a:pt x="471143" y="-19289"/>
                    <a:pt x="317884" y="17813"/>
                    <a:pt x="246794" y="94910"/>
                  </a:cubicBezTo>
                  <a:cubicBezTo>
                    <a:pt x="191438" y="155178"/>
                    <a:pt x="89129" y="163992"/>
                    <a:pt x="34061" y="163992"/>
                  </a:cubicBezTo>
                  <a:close/>
                </a:path>
              </a:pathLst>
            </a:custGeom>
            <a:solidFill>
              <a:srgbClr val="191919"/>
            </a:solidFill>
            <a:ln w="416" cap="flat">
              <a:noFill/>
              <a:prstDash val="solid"/>
              <a:miter/>
            </a:ln>
          </p:spPr>
          <p:txBody>
            <a:bodyPr rtlCol="0" anchor="ctr"/>
            <a:lstStyle/>
            <a:p>
              <a:endParaRPr lang="fr-FR"/>
            </a:p>
          </p:txBody>
        </p:sp>
      </p:grpSp>
      <p:grpSp>
        <p:nvGrpSpPr>
          <p:cNvPr id="5132" name="Graphique 2">
            <a:extLst>
              <a:ext uri="{FF2B5EF4-FFF2-40B4-BE49-F238E27FC236}">
                <a16:creationId xmlns:a16="http://schemas.microsoft.com/office/drawing/2014/main" id="{C2324146-0076-EC25-16D9-3CE1243FD7D6}"/>
              </a:ext>
            </a:extLst>
          </p:cNvPr>
          <p:cNvGrpSpPr/>
          <p:nvPr userDrawn="1"/>
        </p:nvGrpSpPr>
        <p:grpSpPr>
          <a:xfrm>
            <a:off x="9472792" y="9628297"/>
            <a:ext cx="698356" cy="502887"/>
            <a:chOff x="9782479" y="21536111"/>
            <a:chExt cx="698356" cy="502887"/>
          </a:xfrm>
        </p:grpSpPr>
        <p:sp>
          <p:nvSpPr>
            <p:cNvPr id="5133" name="Forme libre 5132">
              <a:extLst>
                <a:ext uri="{FF2B5EF4-FFF2-40B4-BE49-F238E27FC236}">
                  <a16:creationId xmlns:a16="http://schemas.microsoft.com/office/drawing/2014/main" id="{9FD08991-4380-1BEE-B353-3B0764C8D2D7}"/>
                </a:ext>
              </a:extLst>
            </p:cNvPr>
            <p:cNvSpPr/>
            <p:nvPr/>
          </p:nvSpPr>
          <p:spPr>
            <a:xfrm>
              <a:off x="10110962" y="21565543"/>
              <a:ext cx="297925" cy="354346"/>
            </a:xfrm>
            <a:custGeom>
              <a:avLst/>
              <a:gdLst>
                <a:gd name="connsiteX0" fmla="*/ 289883 w 297925"/>
                <a:gd name="connsiteY0" fmla="*/ 344954 h 354346"/>
                <a:gd name="connsiteX1" fmla="*/ 285693 w 297925"/>
                <a:gd name="connsiteY1" fmla="*/ 342359 h 354346"/>
                <a:gd name="connsiteX2" fmla="*/ 251404 w 297925"/>
                <a:gd name="connsiteY2" fmla="*/ 328901 h 354346"/>
                <a:gd name="connsiteX3" fmla="*/ 199495 w 297925"/>
                <a:gd name="connsiteY3" fmla="*/ 321498 h 354346"/>
                <a:gd name="connsiteX4" fmla="*/ 199019 w 297925"/>
                <a:gd name="connsiteY4" fmla="*/ 321211 h 354346"/>
                <a:gd name="connsiteX5" fmla="*/ 178445 w 297925"/>
                <a:gd name="connsiteY5" fmla="*/ 275646 h 354346"/>
                <a:gd name="connsiteX6" fmla="*/ 149395 w 297925"/>
                <a:gd name="connsiteY6" fmla="*/ 248058 h 354346"/>
                <a:gd name="connsiteX7" fmla="*/ 140442 w 297925"/>
                <a:gd name="connsiteY7" fmla="*/ 209029 h 354346"/>
                <a:gd name="connsiteX8" fmla="*/ 95867 w 297925"/>
                <a:gd name="connsiteY8" fmla="*/ 171637 h 354346"/>
                <a:gd name="connsiteX9" fmla="*/ 88628 w 297925"/>
                <a:gd name="connsiteY9" fmla="*/ 142318 h 354346"/>
                <a:gd name="connsiteX10" fmla="*/ 55864 w 297925"/>
                <a:gd name="connsiteY10" fmla="*/ 122323 h 354346"/>
                <a:gd name="connsiteX11" fmla="*/ 41767 w 297925"/>
                <a:gd name="connsiteY11" fmla="*/ 91562 h 354346"/>
                <a:gd name="connsiteX12" fmla="*/ -2522 w 297925"/>
                <a:gd name="connsiteY12" fmla="*/ 51188 h 354346"/>
                <a:gd name="connsiteX13" fmla="*/ -2522 w 297925"/>
                <a:gd name="connsiteY13" fmla="*/ 50323 h 354346"/>
                <a:gd name="connsiteX14" fmla="*/ 9194 w 297925"/>
                <a:gd name="connsiteY14" fmla="*/ -7641 h 354346"/>
                <a:gd name="connsiteX15" fmla="*/ 15765 w 297925"/>
                <a:gd name="connsiteY15" fmla="*/ -8219 h 354346"/>
                <a:gd name="connsiteX16" fmla="*/ 16432 w 297925"/>
                <a:gd name="connsiteY16" fmla="*/ -1682 h 354346"/>
                <a:gd name="connsiteX17" fmla="*/ 6622 w 297925"/>
                <a:gd name="connsiteY17" fmla="*/ 48593 h 354346"/>
                <a:gd name="connsiteX18" fmla="*/ 40910 w 297925"/>
                <a:gd name="connsiteY18" fmla="*/ 81949 h 354346"/>
                <a:gd name="connsiteX19" fmla="*/ 52340 w 297925"/>
                <a:gd name="connsiteY19" fmla="*/ 41480 h 354346"/>
                <a:gd name="connsiteX20" fmla="*/ 80247 w 297925"/>
                <a:gd name="connsiteY20" fmla="*/ 38019 h 354346"/>
                <a:gd name="connsiteX21" fmla="*/ 80914 w 297925"/>
                <a:gd name="connsiteY21" fmla="*/ 38596 h 354346"/>
                <a:gd name="connsiteX22" fmla="*/ 88343 w 297925"/>
                <a:gd name="connsiteY22" fmla="*/ 65318 h 354346"/>
                <a:gd name="connsiteX23" fmla="*/ 51197 w 297925"/>
                <a:gd name="connsiteY23" fmla="*/ 91177 h 354346"/>
                <a:gd name="connsiteX24" fmla="*/ 62626 w 297925"/>
                <a:gd name="connsiteY24" fmla="*/ 115979 h 354346"/>
                <a:gd name="connsiteX25" fmla="*/ 63008 w 297925"/>
                <a:gd name="connsiteY25" fmla="*/ 116459 h 354346"/>
                <a:gd name="connsiteX26" fmla="*/ 88914 w 297925"/>
                <a:gd name="connsiteY26" fmla="*/ 132705 h 354346"/>
                <a:gd name="connsiteX27" fmla="*/ 111678 w 297925"/>
                <a:gd name="connsiteY27" fmla="*/ 89063 h 354346"/>
                <a:gd name="connsiteX28" fmla="*/ 145300 w 297925"/>
                <a:gd name="connsiteY28" fmla="*/ 94446 h 354346"/>
                <a:gd name="connsiteX29" fmla="*/ 148443 w 297925"/>
                <a:gd name="connsiteY29" fmla="*/ 115017 h 354346"/>
                <a:gd name="connsiteX30" fmla="*/ 105011 w 297925"/>
                <a:gd name="connsiteY30" fmla="*/ 142414 h 354346"/>
                <a:gd name="connsiteX31" fmla="*/ 97772 w 297925"/>
                <a:gd name="connsiteY31" fmla="*/ 142894 h 354346"/>
                <a:gd name="connsiteX32" fmla="*/ 103677 w 297925"/>
                <a:gd name="connsiteY32" fmla="*/ 166541 h 354346"/>
                <a:gd name="connsiteX33" fmla="*/ 141109 w 297925"/>
                <a:gd name="connsiteY33" fmla="*/ 199129 h 354346"/>
                <a:gd name="connsiteX34" fmla="*/ 166063 w 297925"/>
                <a:gd name="connsiteY34" fmla="*/ 161063 h 354346"/>
                <a:gd name="connsiteX35" fmla="*/ 205686 w 297925"/>
                <a:gd name="connsiteY35" fmla="*/ 168945 h 354346"/>
                <a:gd name="connsiteX36" fmla="*/ 195018 w 297925"/>
                <a:gd name="connsiteY36" fmla="*/ 204703 h 354346"/>
                <a:gd name="connsiteX37" fmla="*/ 149395 w 297925"/>
                <a:gd name="connsiteY37" fmla="*/ 211913 h 354346"/>
                <a:gd name="connsiteX38" fmla="*/ 157491 w 297925"/>
                <a:gd name="connsiteY38" fmla="*/ 244213 h 354346"/>
                <a:gd name="connsiteX39" fmla="*/ 180350 w 297925"/>
                <a:gd name="connsiteY39" fmla="*/ 266610 h 354346"/>
                <a:gd name="connsiteX40" fmla="*/ 223307 w 297925"/>
                <a:gd name="connsiteY40" fmla="*/ 231812 h 354346"/>
                <a:gd name="connsiteX41" fmla="*/ 247309 w 297925"/>
                <a:gd name="connsiteY41" fmla="*/ 249307 h 354346"/>
                <a:gd name="connsiteX42" fmla="*/ 234260 w 297925"/>
                <a:gd name="connsiteY42" fmla="*/ 279396 h 354346"/>
                <a:gd name="connsiteX43" fmla="*/ 187113 w 297925"/>
                <a:gd name="connsiteY43" fmla="*/ 279587 h 354346"/>
                <a:gd name="connsiteX44" fmla="*/ 204352 w 297925"/>
                <a:gd name="connsiteY44" fmla="*/ 314097 h 354346"/>
                <a:gd name="connsiteX45" fmla="*/ 249309 w 297925"/>
                <a:gd name="connsiteY45" fmla="*/ 320057 h 354346"/>
                <a:gd name="connsiteX46" fmla="*/ 293693 w 297925"/>
                <a:gd name="connsiteY46" fmla="*/ 338418 h 354346"/>
                <a:gd name="connsiteX47" fmla="*/ 291693 w 297925"/>
                <a:gd name="connsiteY47" fmla="*/ 344763 h 354346"/>
                <a:gd name="connsiteX48" fmla="*/ 289883 w 297925"/>
                <a:gd name="connsiteY48" fmla="*/ 344954 h 354346"/>
                <a:gd name="connsiteX49" fmla="*/ 189304 w 297925"/>
                <a:gd name="connsiteY49" fmla="*/ 269974 h 354346"/>
                <a:gd name="connsiteX50" fmla="*/ 230830 w 297925"/>
                <a:gd name="connsiteY50" fmla="*/ 270359 h 354346"/>
                <a:gd name="connsiteX51" fmla="*/ 238926 w 297925"/>
                <a:gd name="connsiteY51" fmla="*/ 252287 h 354346"/>
                <a:gd name="connsiteX52" fmla="*/ 223783 w 297925"/>
                <a:gd name="connsiteY52" fmla="*/ 240849 h 354346"/>
                <a:gd name="connsiteX53" fmla="*/ 189494 w 297925"/>
                <a:gd name="connsiteY53" fmla="*/ 269207 h 354346"/>
                <a:gd name="connsiteX54" fmla="*/ 189304 w 297925"/>
                <a:gd name="connsiteY54" fmla="*/ 269974 h 354346"/>
                <a:gd name="connsiteX55" fmla="*/ 150253 w 297925"/>
                <a:gd name="connsiteY55" fmla="*/ 202494 h 354346"/>
                <a:gd name="connsiteX56" fmla="*/ 190161 w 297925"/>
                <a:gd name="connsiteY56" fmla="*/ 197207 h 354346"/>
                <a:gd name="connsiteX57" fmla="*/ 197971 w 297925"/>
                <a:gd name="connsiteY57" fmla="*/ 174521 h 354346"/>
                <a:gd name="connsiteX58" fmla="*/ 170921 w 297925"/>
                <a:gd name="connsiteY58" fmla="*/ 169810 h 354346"/>
                <a:gd name="connsiteX59" fmla="*/ 150253 w 297925"/>
                <a:gd name="connsiteY59" fmla="*/ 202494 h 354346"/>
                <a:gd name="connsiteX60" fmla="*/ 125965 w 297925"/>
                <a:gd name="connsiteY60" fmla="*/ 93676 h 354346"/>
                <a:gd name="connsiteX61" fmla="*/ 117107 w 297925"/>
                <a:gd name="connsiteY61" fmla="*/ 96753 h 354346"/>
                <a:gd name="connsiteX62" fmla="*/ 98725 w 297925"/>
                <a:gd name="connsiteY62" fmla="*/ 133473 h 354346"/>
                <a:gd name="connsiteX63" fmla="*/ 104153 w 297925"/>
                <a:gd name="connsiteY63" fmla="*/ 133088 h 354346"/>
                <a:gd name="connsiteX64" fmla="*/ 140157 w 297925"/>
                <a:gd name="connsiteY64" fmla="*/ 111557 h 354346"/>
                <a:gd name="connsiteX65" fmla="*/ 138442 w 297925"/>
                <a:gd name="connsiteY65" fmla="*/ 100598 h 354346"/>
                <a:gd name="connsiteX66" fmla="*/ 125965 w 297925"/>
                <a:gd name="connsiteY66" fmla="*/ 93676 h 354346"/>
                <a:gd name="connsiteX67" fmla="*/ 67770 w 297925"/>
                <a:gd name="connsiteY67" fmla="*/ 43209 h 354346"/>
                <a:gd name="connsiteX68" fmla="*/ 59293 w 297925"/>
                <a:gd name="connsiteY68" fmla="*/ 47919 h 354346"/>
                <a:gd name="connsiteX69" fmla="*/ 50244 w 297925"/>
                <a:gd name="connsiteY69" fmla="*/ 82141 h 354346"/>
                <a:gd name="connsiteX70" fmla="*/ 79676 w 297925"/>
                <a:gd name="connsiteY70" fmla="*/ 62243 h 354346"/>
                <a:gd name="connsiteX71" fmla="*/ 75008 w 297925"/>
                <a:gd name="connsiteY71" fmla="*/ 46190 h 354346"/>
                <a:gd name="connsiteX72" fmla="*/ 67770 w 297925"/>
                <a:gd name="connsiteY72" fmla="*/ 43209 h 35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925" h="354346">
                  <a:moveTo>
                    <a:pt x="289883" y="344954"/>
                  </a:moveTo>
                  <a:cubicBezTo>
                    <a:pt x="288169" y="344954"/>
                    <a:pt x="286549" y="343993"/>
                    <a:pt x="285693" y="342359"/>
                  </a:cubicBezTo>
                  <a:cubicBezTo>
                    <a:pt x="276359" y="324287"/>
                    <a:pt x="266929" y="326018"/>
                    <a:pt x="251404" y="328901"/>
                  </a:cubicBezTo>
                  <a:cubicBezTo>
                    <a:pt x="237308" y="331592"/>
                    <a:pt x="219877" y="334765"/>
                    <a:pt x="199495" y="321498"/>
                  </a:cubicBezTo>
                  <a:lnTo>
                    <a:pt x="199019" y="321211"/>
                  </a:lnTo>
                  <a:cubicBezTo>
                    <a:pt x="179493" y="304965"/>
                    <a:pt x="176731" y="288143"/>
                    <a:pt x="178445" y="275646"/>
                  </a:cubicBezTo>
                  <a:cubicBezTo>
                    <a:pt x="165873" y="270070"/>
                    <a:pt x="155682" y="260362"/>
                    <a:pt x="149395" y="248058"/>
                  </a:cubicBezTo>
                  <a:cubicBezTo>
                    <a:pt x="143204" y="236042"/>
                    <a:pt x="140157" y="222585"/>
                    <a:pt x="140442" y="209029"/>
                  </a:cubicBezTo>
                  <a:cubicBezTo>
                    <a:pt x="121869" y="202013"/>
                    <a:pt x="106154" y="188842"/>
                    <a:pt x="95867" y="171637"/>
                  </a:cubicBezTo>
                  <a:cubicBezTo>
                    <a:pt x="91105" y="162601"/>
                    <a:pt x="88628" y="152507"/>
                    <a:pt x="88628" y="142318"/>
                  </a:cubicBezTo>
                  <a:cubicBezTo>
                    <a:pt x="75484" y="140395"/>
                    <a:pt x="63674" y="133186"/>
                    <a:pt x="55864" y="122323"/>
                  </a:cubicBezTo>
                  <a:cubicBezTo>
                    <a:pt x="48339" y="113671"/>
                    <a:pt x="43386" y="103001"/>
                    <a:pt x="41767" y="91562"/>
                  </a:cubicBezTo>
                  <a:cubicBezTo>
                    <a:pt x="21576" y="90024"/>
                    <a:pt x="5479" y="75412"/>
                    <a:pt x="-2522" y="51188"/>
                  </a:cubicBezTo>
                  <a:cubicBezTo>
                    <a:pt x="-2522" y="50899"/>
                    <a:pt x="-2522" y="50612"/>
                    <a:pt x="-2522" y="50323"/>
                  </a:cubicBezTo>
                  <a:cubicBezTo>
                    <a:pt x="-5856" y="25138"/>
                    <a:pt x="-2046" y="6200"/>
                    <a:pt x="9194" y="-7641"/>
                  </a:cubicBezTo>
                  <a:cubicBezTo>
                    <a:pt x="10908" y="-9661"/>
                    <a:pt x="13860" y="-9949"/>
                    <a:pt x="15765" y="-8219"/>
                  </a:cubicBezTo>
                  <a:cubicBezTo>
                    <a:pt x="17670" y="-6584"/>
                    <a:pt x="17955" y="-3605"/>
                    <a:pt x="16432" y="-1682"/>
                  </a:cubicBezTo>
                  <a:cubicBezTo>
                    <a:pt x="7098" y="9853"/>
                    <a:pt x="3764" y="26386"/>
                    <a:pt x="6622" y="48593"/>
                  </a:cubicBezTo>
                  <a:cubicBezTo>
                    <a:pt x="13289" y="68395"/>
                    <a:pt x="25385" y="80122"/>
                    <a:pt x="40910" y="81949"/>
                  </a:cubicBezTo>
                  <a:cubicBezTo>
                    <a:pt x="40338" y="66088"/>
                    <a:pt x="44435" y="50516"/>
                    <a:pt x="52340" y="41480"/>
                  </a:cubicBezTo>
                  <a:cubicBezTo>
                    <a:pt x="59102" y="32732"/>
                    <a:pt x="71580" y="31193"/>
                    <a:pt x="80247" y="38019"/>
                  </a:cubicBezTo>
                  <a:cubicBezTo>
                    <a:pt x="80437" y="38211"/>
                    <a:pt x="80723" y="38402"/>
                    <a:pt x="80914" y="38596"/>
                  </a:cubicBezTo>
                  <a:cubicBezTo>
                    <a:pt x="89010" y="44844"/>
                    <a:pt x="92058" y="55803"/>
                    <a:pt x="88343" y="65318"/>
                  </a:cubicBezTo>
                  <a:cubicBezTo>
                    <a:pt x="83295" y="78585"/>
                    <a:pt x="67770" y="88967"/>
                    <a:pt x="51197" y="91177"/>
                  </a:cubicBezTo>
                  <a:cubicBezTo>
                    <a:pt x="52531" y="100405"/>
                    <a:pt x="56530" y="108961"/>
                    <a:pt x="62626" y="115979"/>
                  </a:cubicBezTo>
                  <a:lnTo>
                    <a:pt x="63008" y="116459"/>
                  </a:lnTo>
                  <a:cubicBezTo>
                    <a:pt x="69103" y="125207"/>
                    <a:pt x="78533" y="131070"/>
                    <a:pt x="88914" y="132705"/>
                  </a:cubicBezTo>
                  <a:cubicBezTo>
                    <a:pt x="91105" y="114248"/>
                    <a:pt x="99963" y="97138"/>
                    <a:pt x="111678" y="89063"/>
                  </a:cubicBezTo>
                  <a:cubicBezTo>
                    <a:pt x="123393" y="80988"/>
                    <a:pt x="135680" y="83102"/>
                    <a:pt x="145300" y="94446"/>
                  </a:cubicBezTo>
                  <a:cubicBezTo>
                    <a:pt x="150158" y="100118"/>
                    <a:pt x="151396" y="108095"/>
                    <a:pt x="148443" y="115017"/>
                  </a:cubicBezTo>
                  <a:cubicBezTo>
                    <a:pt x="143109" y="128379"/>
                    <a:pt x="125012" y="139915"/>
                    <a:pt x="105011" y="142414"/>
                  </a:cubicBezTo>
                  <a:cubicBezTo>
                    <a:pt x="102630" y="142701"/>
                    <a:pt x="100248" y="142894"/>
                    <a:pt x="97772" y="142894"/>
                  </a:cubicBezTo>
                  <a:cubicBezTo>
                    <a:pt x="97867" y="151161"/>
                    <a:pt x="99867" y="159236"/>
                    <a:pt x="103677" y="166541"/>
                  </a:cubicBezTo>
                  <a:cubicBezTo>
                    <a:pt x="112345" y="181152"/>
                    <a:pt x="125489" y="192592"/>
                    <a:pt x="141109" y="199129"/>
                  </a:cubicBezTo>
                  <a:cubicBezTo>
                    <a:pt x="143491" y="183364"/>
                    <a:pt x="152634" y="169425"/>
                    <a:pt x="166063" y="161063"/>
                  </a:cubicBezTo>
                  <a:cubicBezTo>
                    <a:pt x="181017" y="152411"/>
                    <a:pt x="197018" y="155582"/>
                    <a:pt x="205686" y="168945"/>
                  </a:cubicBezTo>
                  <a:cubicBezTo>
                    <a:pt x="213496" y="181537"/>
                    <a:pt x="209305" y="195571"/>
                    <a:pt x="195018" y="204703"/>
                  </a:cubicBezTo>
                  <a:cubicBezTo>
                    <a:pt x="181303" y="212874"/>
                    <a:pt x="165016" y="215471"/>
                    <a:pt x="149395" y="211913"/>
                  </a:cubicBezTo>
                  <a:cubicBezTo>
                    <a:pt x="149586" y="223161"/>
                    <a:pt x="152443" y="234216"/>
                    <a:pt x="157491" y="244213"/>
                  </a:cubicBezTo>
                  <a:cubicBezTo>
                    <a:pt x="162444" y="254018"/>
                    <a:pt x="170540" y="261804"/>
                    <a:pt x="180350" y="266610"/>
                  </a:cubicBezTo>
                  <a:cubicBezTo>
                    <a:pt x="187113" y="247289"/>
                    <a:pt x="205972" y="232004"/>
                    <a:pt x="223307" y="231812"/>
                  </a:cubicBezTo>
                  <a:cubicBezTo>
                    <a:pt x="234260" y="231717"/>
                    <a:pt x="243975" y="238829"/>
                    <a:pt x="247309" y="249307"/>
                  </a:cubicBezTo>
                  <a:cubicBezTo>
                    <a:pt x="252452" y="262188"/>
                    <a:pt x="247594" y="273435"/>
                    <a:pt x="234260" y="279396"/>
                  </a:cubicBezTo>
                  <a:cubicBezTo>
                    <a:pt x="222258" y="284778"/>
                    <a:pt x="204067" y="285163"/>
                    <a:pt x="187113" y="279587"/>
                  </a:cubicBezTo>
                  <a:cubicBezTo>
                    <a:pt x="186351" y="291988"/>
                    <a:pt x="192256" y="303908"/>
                    <a:pt x="204352" y="314097"/>
                  </a:cubicBezTo>
                  <a:cubicBezTo>
                    <a:pt x="221497" y="325248"/>
                    <a:pt x="235689" y="322557"/>
                    <a:pt x="249309" y="320057"/>
                  </a:cubicBezTo>
                  <a:cubicBezTo>
                    <a:pt x="264929" y="317173"/>
                    <a:pt x="281121" y="314097"/>
                    <a:pt x="293693" y="338418"/>
                  </a:cubicBezTo>
                  <a:cubicBezTo>
                    <a:pt x="294932" y="340724"/>
                    <a:pt x="293979" y="343608"/>
                    <a:pt x="291693" y="344763"/>
                  </a:cubicBezTo>
                  <a:cubicBezTo>
                    <a:pt x="291312" y="344954"/>
                    <a:pt x="290646" y="345050"/>
                    <a:pt x="289883" y="344954"/>
                  </a:cubicBezTo>
                  <a:close/>
                  <a:moveTo>
                    <a:pt x="189304" y="269974"/>
                  </a:moveTo>
                  <a:cubicBezTo>
                    <a:pt x="204257" y="275166"/>
                    <a:pt x="220449" y="275070"/>
                    <a:pt x="230830" y="270359"/>
                  </a:cubicBezTo>
                  <a:cubicBezTo>
                    <a:pt x="239403" y="266514"/>
                    <a:pt x="242165" y="260457"/>
                    <a:pt x="238926" y="252287"/>
                  </a:cubicBezTo>
                  <a:cubicBezTo>
                    <a:pt x="237117" y="245366"/>
                    <a:pt x="230830" y="240655"/>
                    <a:pt x="223783" y="240849"/>
                  </a:cubicBezTo>
                  <a:cubicBezTo>
                    <a:pt x="212068" y="240849"/>
                    <a:pt x="195685" y="252480"/>
                    <a:pt x="189494" y="269207"/>
                  </a:cubicBezTo>
                  <a:cubicBezTo>
                    <a:pt x="189494" y="269590"/>
                    <a:pt x="189398" y="269783"/>
                    <a:pt x="189304" y="269974"/>
                  </a:cubicBezTo>
                  <a:close/>
                  <a:moveTo>
                    <a:pt x="150253" y="202494"/>
                  </a:moveTo>
                  <a:cubicBezTo>
                    <a:pt x="163682" y="206050"/>
                    <a:pt x="178065" y="204127"/>
                    <a:pt x="190161" y="197207"/>
                  </a:cubicBezTo>
                  <a:cubicBezTo>
                    <a:pt x="193780" y="194803"/>
                    <a:pt x="205210" y="186248"/>
                    <a:pt x="197971" y="174521"/>
                  </a:cubicBezTo>
                  <a:cubicBezTo>
                    <a:pt x="190827" y="163562"/>
                    <a:pt x="179208" y="165099"/>
                    <a:pt x="170921" y="169810"/>
                  </a:cubicBezTo>
                  <a:cubicBezTo>
                    <a:pt x="159492" y="177020"/>
                    <a:pt x="151872" y="188940"/>
                    <a:pt x="150253" y="202494"/>
                  </a:cubicBezTo>
                  <a:close/>
                  <a:moveTo>
                    <a:pt x="125965" y="93676"/>
                  </a:moveTo>
                  <a:cubicBezTo>
                    <a:pt x="122726" y="93774"/>
                    <a:pt x="119679" y="94831"/>
                    <a:pt x="117107" y="96753"/>
                  </a:cubicBezTo>
                  <a:cubicBezTo>
                    <a:pt x="108535" y="103097"/>
                    <a:pt x="100630" y="117227"/>
                    <a:pt x="98725" y="133473"/>
                  </a:cubicBezTo>
                  <a:cubicBezTo>
                    <a:pt x="100725" y="133473"/>
                    <a:pt x="102535" y="133473"/>
                    <a:pt x="104153" y="133088"/>
                  </a:cubicBezTo>
                  <a:cubicBezTo>
                    <a:pt x="120345" y="131070"/>
                    <a:pt x="136156" y="121553"/>
                    <a:pt x="140157" y="111557"/>
                  </a:cubicBezTo>
                  <a:cubicBezTo>
                    <a:pt x="141775" y="107904"/>
                    <a:pt x="141109" y="103578"/>
                    <a:pt x="138442" y="100598"/>
                  </a:cubicBezTo>
                  <a:cubicBezTo>
                    <a:pt x="135584" y="96560"/>
                    <a:pt x="131013" y="93965"/>
                    <a:pt x="125965" y="93676"/>
                  </a:cubicBezTo>
                  <a:close/>
                  <a:moveTo>
                    <a:pt x="67770" y="43209"/>
                  </a:moveTo>
                  <a:cubicBezTo>
                    <a:pt x="64436" y="43402"/>
                    <a:pt x="61292" y="45131"/>
                    <a:pt x="59293" y="47919"/>
                  </a:cubicBezTo>
                  <a:cubicBezTo>
                    <a:pt x="53387" y="54744"/>
                    <a:pt x="49959" y="68106"/>
                    <a:pt x="50244" y="82141"/>
                  </a:cubicBezTo>
                  <a:cubicBezTo>
                    <a:pt x="64531" y="80411"/>
                    <a:pt x="76342" y="71086"/>
                    <a:pt x="79676" y="62243"/>
                  </a:cubicBezTo>
                  <a:cubicBezTo>
                    <a:pt x="82057" y="56475"/>
                    <a:pt x="80056" y="49746"/>
                    <a:pt x="75008" y="46190"/>
                  </a:cubicBezTo>
                  <a:cubicBezTo>
                    <a:pt x="73008" y="44459"/>
                    <a:pt x="70437" y="43402"/>
                    <a:pt x="67770" y="43209"/>
                  </a:cubicBezTo>
                  <a:close/>
                </a:path>
              </a:pathLst>
            </a:custGeom>
            <a:solidFill>
              <a:srgbClr val="191919"/>
            </a:solidFill>
            <a:ln w="956" cap="flat">
              <a:noFill/>
              <a:prstDash val="solid"/>
              <a:miter/>
            </a:ln>
          </p:spPr>
          <p:txBody>
            <a:bodyPr rtlCol="0" anchor="ctr"/>
            <a:lstStyle/>
            <a:p>
              <a:endParaRPr lang="fr-FR"/>
            </a:p>
          </p:txBody>
        </p:sp>
        <p:sp>
          <p:nvSpPr>
            <p:cNvPr id="5134" name="Forme libre 5133">
              <a:extLst>
                <a:ext uri="{FF2B5EF4-FFF2-40B4-BE49-F238E27FC236}">
                  <a16:creationId xmlns:a16="http://schemas.microsoft.com/office/drawing/2014/main" id="{34506B40-AE2E-580F-E4CD-F1D6FE047910}"/>
                </a:ext>
              </a:extLst>
            </p:cNvPr>
            <p:cNvSpPr/>
            <p:nvPr/>
          </p:nvSpPr>
          <p:spPr>
            <a:xfrm>
              <a:off x="9937159" y="21659059"/>
              <a:ext cx="37717" cy="28838"/>
            </a:xfrm>
            <a:custGeom>
              <a:avLst/>
              <a:gdLst>
                <a:gd name="connsiteX0" fmla="*/ 15332 w 37717"/>
                <a:gd name="connsiteY0" fmla="*/ 19519 h 28838"/>
                <a:gd name="connsiteX1" fmla="*/ 34191 w 37717"/>
                <a:gd name="connsiteY1" fmla="*/ 5100 h 28838"/>
                <a:gd name="connsiteX2" fmla="*/ 15332 w 37717"/>
                <a:gd name="connsiteY2" fmla="*/ -9319 h 28838"/>
                <a:gd name="connsiteX3" fmla="*/ -3526 w 37717"/>
                <a:gd name="connsiteY3" fmla="*/ 5100 h 28838"/>
                <a:gd name="connsiteX4" fmla="*/ 15332 w 37717"/>
                <a:gd name="connsiteY4" fmla="*/ 19519 h 28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17" h="28838">
                  <a:moveTo>
                    <a:pt x="15332" y="19519"/>
                  </a:moveTo>
                  <a:cubicBezTo>
                    <a:pt x="25714" y="19519"/>
                    <a:pt x="34191" y="13077"/>
                    <a:pt x="34191" y="5100"/>
                  </a:cubicBezTo>
                  <a:cubicBezTo>
                    <a:pt x="34191" y="-2880"/>
                    <a:pt x="25714" y="-9319"/>
                    <a:pt x="15332" y="-9319"/>
                  </a:cubicBezTo>
                  <a:cubicBezTo>
                    <a:pt x="4950" y="-9319"/>
                    <a:pt x="-3526" y="-2880"/>
                    <a:pt x="-3526" y="5100"/>
                  </a:cubicBezTo>
                  <a:cubicBezTo>
                    <a:pt x="-3431" y="13077"/>
                    <a:pt x="4950" y="19519"/>
                    <a:pt x="15332" y="19519"/>
                  </a:cubicBezTo>
                  <a:close/>
                </a:path>
              </a:pathLst>
            </a:custGeom>
            <a:solidFill>
              <a:srgbClr val="FFD26C"/>
            </a:solidFill>
            <a:ln w="956" cap="flat">
              <a:noFill/>
              <a:prstDash val="solid"/>
              <a:miter/>
            </a:ln>
          </p:spPr>
          <p:txBody>
            <a:bodyPr rtlCol="0" anchor="ctr"/>
            <a:lstStyle/>
            <a:p>
              <a:endParaRPr lang="fr-FR"/>
            </a:p>
          </p:txBody>
        </p:sp>
        <p:sp>
          <p:nvSpPr>
            <p:cNvPr id="5135" name="Forme libre 5134">
              <a:extLst>
                <a:ext uri="{FF2B5EF4-FFF2-40B4-BE49-F238E27FC236}">
                  <a16:creationId xmlns:a16="http://schemas.microsoft.com/office/drawing/2014/main" id="{CB6CF9D6-7CF4-F1A4-D5BF-F0B87011457C}"/>
                </a:ext>
              </a:extLst>
            </p:cNvPr>
            <p:cNvSpPr/>
            <p:nvPr/>
          </p:nvSpPr>
          <p:spPr>
            <a:xfrm>
              <a:off x="9932587" y="21654253"/>
              <a:ext cx="46861" cy="38451"/>
            </a:xfrm>
            <a:custGeom>
              <a:avLst/>
              <a:gdLst>
                <a:gd name="connsiteX0" fmla="*/ 19905 w 46861"/>
                <a:gd name="connsiteY0" fmla="*/ 29132 h 38451"/>
                <a:gd name="connsiteX1" fmla="*/ -3526 w 46861"/>
                <a:gd name="connsiteY1" fmla="*/ 9906 h 38451"/>
                <a:gd name="connsiteX2" fmla="*/ 19905 w 46861"/>
                <a:gd name="connsiteY2" fmla="*/ -9319 h 38451"/>
                <a:gd name="connsiteX3" fmla="*/ 43335 w 46861"/>
                <a:gd name="connsiteY3" fmla="*/ 9906 h 38451"/>
                <a:gd name="connsiteX4" fmla="*/ 19905 w 46861"/>
                <a:gd name="connsiteY4" fmla="*/ 29132 h 38451"/>
                <a:gd name="connsiteX5" fmla="*/ 19905 w 46861"/>
                <a:gd name="connsiteY5" fmla="*/ 100 h 38451"/>
                <a:gd name="connsiteX6" fmla="*/ 5809 w 46861"/>
                <a:gd name="connsiteY6" fmla="*/ 9809 h 38451"/>
                <a:gd name="connsiteX7" fmla="*/ 19905 w 46861"/>
                <a:gd name="connsiteY7" fmla="*/ 19615 h 38451"/>
                <a:gd name="connsiteX8" fmla="*/ 34001 w 46861"/>
                <a:gd name="connsiteY8" fmla="*/ 9809 h 38451"/>
                <a:gd name="connsiteX9" fmla="*/ 19905 w 46861"/>
                <a:gd name="connsiteY9" fmla="*/ 293 h 38451"/>
                <a:gd name="connsiteX10" fmla="*/ 19905 w 46861"/>
                <a:gd name="connsiteY10" fmla="*/ 100 h 3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861" h="38451">
                  <a:moveTo>
                    <a:pt x="19905" y="29132"/>
                  </a:moveTo>
                  <a:cubicBezTo>
                    <a:pt x="6951" y="29132"/>
                    <a:pt x="-3526" y="20480"/>
                    <a:pt x="-3526" y="9906"/>
                  </a:cubicBezTo>
                  <a:cubicBezTo>
                    <a:pt x="-3526" y="-668"/>
                    <a:pt x="7047" y="-9319"/>
                    <a:pt x="19905" y="-9319"/>
                  </a:cubicBezTo>
                  <a:cubicBezTo>
                    <a:pt x="32763" y="-9319"/>
                    <a:pt x="43335" y="-668"/>
                    <a:pt x="43335" y="9906"/>
                  </a:cubicBezTo>
                  <a:cubicBezTo>
                    <a:pt x="43335" y="20480"/>
                    <a:pt x="32858" y="29132"/>
                    <a:pt x="19905" y="29132"/>
                  </a:cubicBezTo>
                  <a:close/>
                  <a:moveTo>
                    <a:pt x="19905" y="100"/>
                  </a:moveTo>
                  <a:cubicBezTo>
                    <a:pt x="12190" y="100"/>
                    <a:pt x="5809" y="4522"/>
                    <a:pt x="5809" y="9809"/>
                  </a:cubicBezTo>
                  <a:cubicBezTo>
                    <a:pt x="5809" y="15096"/>
                    <a:pt x="12285" y="19615"/>
                    <a:pt x="19905" y="19615"/>
                  </a:cubicBezTo>
                  <a:cubicBezTo>
                    <a:pt x="27525" y="19615"/>
                    <a:pt x="34001" y="15096"/>
                    <a:pt x="34001" y="9809"/>
                  </a:cubicBezTo>
                  <a:cubicBezTo>
                    <a:pt x="34001" y="4522"/>
                    <a:pt x="27620" y="293"/>
                    <a:pt x="19905" y="293"/>
                  </a:cubicBezTo>
                  <a:lnTo>
                    <a:pt x="19905" y="100"/>
                  </a:lnTo>
                  <a:close/>
                </a:path>
              </a:pathLst>
            </a:custGeom>
            <a:solidFill>
              <a:srgbClr val="191919"/>
            </a:solidFill>
            <a:ln w="956" cap="flat">
              <a:noFill/>
              <a:prstDash val="solid"/>
              <a:miter/>
            </a:ln>
          </p:spPr>
          <p:txBody>
            <a:bodyPr rtlCol="0" anchor="ctr"/>
            <a:lstStyle/>
            <a:p>
              <a:endParaRPr lang="fr-FR"/>
            </a:p>
          </p:txBody>
        </p:sp>
        <p:sp>
          <p:nvSpPr>
            <p:cNvPr id="5136" name="Forme libre 5135">
              <a:extLst>
                <a:ext uri="{FF2B5EF4-FFF2-40B4-BE49-F238E27FC236}">
                  <a16:creationId xmlns:a16="http://schemas.microsoft.com/office/drawing/2014/main" id="{4F7C39C0-5EED-914D-78A2-20FD8E52065C}"/>
                </a:ext>
              </a:extLst>
            </p:cNvPr>
            <p:cNvSpPr/>
            <p:nvPr/>
          </p:nvSpPr>
          <p:spPr>
            <a:xfrm>
              <a:off x="10068884" y="21721157"/>
              <a:ext cx="36098" cy="28507"/>
            </a:xfrm>
            <a:custGeom>
              <a:avLst/>
              <a:gdLst>
                <a:gd name="connsiteX0" fmla="*/ 31741 w 36098"/>
                <a:gd name="connsiteY0" fmla="*/ 12469 h 28507"/>
                <a:gd name="connsiteX1" fmla="*/ 19645 w 36098"/>
                <a:gd name="connsiteY1" fmla="*/ -7141 h 28507"/>
                <a:gd name="connsiteX2" fmla="*/ -2833 w 36098"/>
                <a:gd name="connsiteY2" fmla="*/ -2622 h 28507"/>
                <a:gd name="connsiteX3" fmla="*/ 9264 w 36098"/>
                <a:gd name="connsiteY3" fmla="*/ 16988 h 28507"/>
                <a:gd name="connsiteX4" fmla="*/ 31741 w 36098"/>
                <a:gd name="connsiteY4" fmla="*/ 12469 h 28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98" h="28507">
                  <a:moveTo>
                    <a:pt x="31741" y="12469"/>
                  </a:moveTo>
                  <a:cubicBezTo>
                    <a:pt x="34599" y="5836"/>
                    <a:pt x="29169" y="-3007"/>
                    <a:pt x="19645" y="-7141"/>
                  </a:cubicBezTo>
                  <a:cubicBezTo>
                    <a:pt x="10120" y="-11369"/>
                    <a:pt x="25" y="-9351"/>
                    <a:pt x="-2833" y="-2622"/>
                  </a:cubicBezTo>
                  <a:cubicBezTo>
                    <a:pt x="-5690" y="4011"/>
                    <a:pt x="-261" y="12854"/>
                    <a:pt x="9264" y="16988"/>
                  </a:cubicBezTo>
                  <a:cubicBezTo>
                    <a:pt x="18883" y="21121"/>
                    <a:pt x="28884" y="19198"/>
                    <a:pt x="31741" y="12469"/>
                  </a:cubicBezTo>
                  <a:close/>
                </a:path>
              </a:pathLst>
            </a:custGeom>
            <a:solidFill>
              <a:srgbClr val="FFD26C"/>
            </a:solidFill>
            <a:ln w="956" cap="flat">
              <a:noFill/>
              <a:prstDash val="solid"/>
              <a:miter/>
            </a:ln>
          </p:spPr>
          <p:txBody>
            <a:bodyPr rtlCol="0" anchor="ctr"/>
            <a:lstStyle/>
            <a:p>
              <a:endParaRPr lang="fr-FR"/>
            </a:p>
          </p:txBody>
        </p:sp>
        <p:sp>
          <p:nvSpPr>
            <p:cNvPr id="5137" name="Forme libre 5136">
              <a:extLst>
                <a:ext uri="{FF2B5EF4-FFF2-40B4-BE49-F238E27FC236}">
                  <a16:creationId xmlns:a16="http://schemas.microsoft.com/office/drawing/2014/main" id="{C70F2822-0F1B-56CC-BEE7-C899A54CC3CA}"/>
                </a:ext>
              </a:extLst>
            </p:cNvPr>
            <p:cNvSpPr/>
            <p:nvPr/>
          </p:nvSpPr>
          <p:spPr>
            <a:xfrm>
              <a:off x="10064264" y="21716436"/>
              <a:ext cx="45437" cy="38039"/>
            </a:xfrm>
            <a:custGeom>
              <a:avLst/>
              <a:gdLst>
                <a:gd name="connsiteX0" fmla="*/ 23980 w 45437"/>
                <a:gd name="connsiteY0" fmla="*/ 28630 h 38039"/>
                <a:gd name="connsiteX1" fmla="*/ 12074 w 45437"/>
                <a:gd name="connsiteY1" fmla="*/ 26036 h 38039"/>
                <a:gd name="connsiteX2" fmla="*/ -2403 w 45437"/>
                <a:gd name="connsiteY2" fmla="*/ 177 h 38039"/>
                <a:gd name="connsiteX3" fmla="*/ 26171 w 45437"/>
                <a:gd name="connsiteY3" fmla="*/ -6746 h 38039"/>
                <a:gd name="connsiteX4" fmla="*/ 39029 w 45437"/>
                <a:gd name="connsiteY4" fmla="*/ 3926 h 38039"/>
                <a:gd name="connsiteX5" fmla="*/ 40744 w 45437"/>
                <a:gd name="connsiteY5" fmla="*/ 19017 h 38039"/>
                <a:gd name="connsiteX6" fmla="*/ 23980 w 45437"/>
                <a:gd name="connsiteY6" fmla="*/ 28630 h 38039"/>
                <a:gd name="connsiteX7" fmla="*/ 14646 w 45437"/>
                <a:gd name="connsiteY7" fmla="*/ 273 h 38039"/>
                <a:gd name="connsiteX8" fmla="*/ 6455 w 45437"/>
                <a:gd name="connsiteY8" fmla="*/ 4118 h 38039"/>
                <a:gd name="connsiteX9" fmla="*/ 16075 w 45437"/>
                <a:gd name="connsiteY9" fmla="*/ 17480 h 38039"/>
                <a:gd name="connsiteX10" fmla="*/ 32362 w 45437"/>
                <a:gd name="connsiteY10" fmla="*/ 15461 h 38039"/>
                <a:gd name="connsiteX11" fmla="*/ 31029 w 45437"/>
                <a:gd name="connsiteY11" fmla="*/ 9020 h 38039"/>
                <a:gd name="connsiteX12" fmla="*/ 22456 w 45437"/>
                <a:gd name="connsiteY12" fmla="*/ 2004 h 38039"/>
                <a:gd name="connsiteX13" fmla="*/ 14361 w 45437"/>
                <a:gd name="connsiteY13" fmla="*/ 177 h 38039"/>
                <a:gd name="connsiteX14" fmla="*/ 14646 w 45437"/>
                <a:gd name="connsiteY14" fmla="*/ 273 h 38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437" h="38039">
                  <a:moveTo>
                    <a:pt x="23980" y="28630"/>
                  </a:moveTo>
                  <a:cubicBezTo>
                    <a:pt x="19885" y="28630"/>
                    <a:pt x="15789" y="27765"/>
                    <a:pt x="12074" y="26036"/>
                  </a:cubicBezTo>
                  <a:cubicBezTo>
                    <a:pt x="-22" y="20748"/>
                    <a:pt x="-6403" y="9405"/>
                    <a:pt x="-2403" y="177"/>
                  </a:cubicBezTo>
                  <a:cubicBezTo>
                    <a:pt x="1597" y="-9051"/>
                    <a:pt x="14170" y="-12033"/>
                    <a:pt x="26171" y="-6746"/>
                  </a:cubicBezTo>
                  <a:cubicBezTo>
                    <a:pt x="31409" y="-4534"/>
                    <a:pt x="35886" y="-880"/>
                    <a:pt x="39029" y="3926"/>
                  </a:cubicBezTo>
                  <a:cubicBezTo>
                    <a:pt x="42077" y="8348"/>
                    <a:pt x="42649" y="14020"/>
                    <a:pt x="40744" y="19017"/>
                  </a:cubicBezTo>
                  <a:cubicBezTo>
                    <a:pt x="37505" y="25457"/>
                    <a:pt x="30933" y="29207"/>
                    <a:pt x="23980" y="28630"/>
                  </a:cubicBezTo>
                  <a:close/>
                  <a:moveTo>
                    <a:pt x="14646" y="273"/>
                  </a:moveTo>
                  <a:cubicBezTo>
                    <a:pt x="11407" y="-112"/>
                    <a:pt x="8264" y="1330"/>
                    <a:pt x="6455" y="4118"/>
                  </a:cubicBezTo>
                  <a:cubicBezTo>
                    <a:pt x="4836" y="7771"/>
                    <a:pt x="8455" y="14115"/>
                    <a:pt x="16075" y="17480"/>
                  </a:cubicBezTo>
                  <a:cubicBezTo>
                    <a:pt x="23694" y="20844"/>
                    <a:pt x="30743" y="19113"/>
                    <a:pt x="32362" y="15461"/>
                  </a:cubicBezTo>
                  <a:cubicBezTo>
                    <a:pt x="33028" y="13250"/>
                    <a:pt x="32457" y="10847"/>
                    <a:pt x="31029" y="9020"/>
                  </a:cubicBezTo>
                  <a:cubicBezTo>
                    <a:pt x="28933" y="5849"/>
                    <a:pt x="25981" y="3446"/>
                    <a:pt x="22456" y="2004"/>
                  </a:cubicBezTo>
                  <a:cubicBezTo>
                    <a:pt x="19885" y="849"/>
                    <a:pt x="17122" y="273"/>
                    <a:pt x="14361" y="177"/>
                  </a:cubicBezTo>
                  <a:lnTo>
                    <a:pt x="14646" y="273"/>
                  </a:lnTo>
                  <a:close/>
                </a:path>
              </a:pathLst>
            </a:custGeom>
            <a:solidFill>
              <a:srgbClr val="191919"/>
            </a:solidFill>
            <a:ln w="956" cap="flat">
              <a:noFill/>
              <a:prstDash val="solid"/>
              <a:miter/>
            </a:ln>
          </p:spPr>
          <p:txBody>
            <a:bodyPr rtlCol="0" anchor="ctr"/>
            <a:lstStyle/>
            <a:p>
              <a:endParaRPr lang="fr-FR"/>
            </a:p>
          </p:txBody>
        </p:sp>
        <p:sp>
          <p:nvSpPr>
            <p:cNvPr id="5138" name="Forme libre 5137">
              <a:extLst>
                <a:ext uri="{FF2B5EF4-FFF2-40B4-BE49-F238E27FC236}">
                  <a16:creationId xmlns:a16="http://schemas.microsoft.com/office/drawing/2014/main" id="{14B10120-5086-72EB-C3C7-0DA175C7915D}"/>
                </a:ext>
              </a:extLst>
            </p:cNvPr>
            <p:cNvSpPr/>
            <p:nvPr/>
          </p:nvSpPr>
          <p:spPr>
            <a:xfrm>
              <a:off x="9997773" y="21570536"/>
              <a:ext cx="44592" cy="32321"/>
            </a:xfrm>
            <a:custGeom>
              <a:avLst/>
              <a:gdLst>
                <a:gd name="connsiteX0" fmla="*/ 40787 w 44592"/>
                <a:gd name="connsiteY0" fmla="*/ 11766 h 32321"/>
                <a:gd name="connsiteX1" fmla="*/ 22119 w 44592"/>
                <a:gd name="connsiteY1" fmla="*/ -8517 h 32321"/>
                <a:gd name="connsiteX2" fmla="*/ -3312 w 44592"/>
                <a:gd name="connsiteY2" fmla="*/ 1962 h 32321"/>
                <a:gd name="connsiteX3" fmla="*/ 15357 w 44592"/>
                <a:gd name="connsiteY3" fmla="*/ 22244 h 32321"/>
                <a:gd name="connsiteX4" fmla="*/ 40787 w 44592"/>
                <a:gd name="connsiteY4" fmla="*/ 11766 h 32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2" h="32321">
                  <a:moveTo>
                    <a:pt x="40787" y="11766"/>
                  </a:moveTo>
                  <a:cubicBezTo>
                    <a:pt x="42597" y="3308"/>
                    <a:pt x="34215" y="-5824"/>
                    <a:pt x="22119" y="-8517"/>
                  </a:cubicBezTo>
                  <a:cubicBezTo>
                    <a:pt x="10023" y="-11209"/>
                    <a:pt x="-1407" y="-6498"/>
                    <a:pt x="-3312" y="1962"/>
                  </a:cubicBezTo>
                  <a:cubicBezTo>
                    <a:pt x="-5121" y="10420"/>
                    <a:pt x="3165" y="19552"/>
                    <a:pt x="15357" y="22244"/>
                  </a:cubicBezTo>
                  <a:cubicBezTo>
                    <a:pt x="27548" y="25032"/>
                    <a:pt x="38882" y="20322"/>
                    <a:pt x="40787" y="11766"/>
                  </a:cubicBezTo>
                  <a:close/>
                </a:path>
              </a:pathLst>
            </a:custGeom>
            <a:solidFill>
              <a:srgbClr val="FFD26C"/>
            </a:solidFill>
            <a:ln w="956" cap="flat">
              <a:noFill/>
              <a:prstDash val="solid"/>
              <a:miter/>
            </a:ln>
          </p:spPr>
          <p:txBody>
            <a:bodyPr rtlCol="0" anchor="ctr"/>
            <a:lstStyle/>
            <a:p>
              <a:endParaRPr lang="fr-FR"/>
            </a:p>
          </p:txBody>
        </p:sp>
        <p:sp>
          <p:nvSpPr>
            <p:cNvPr id="5139" name="Forme libre 5138">
              <a:extLst>
                <a:ext uri="{FF2B5EF4-FFF2-40B4-BE49-F238E27FC236}">
                  <a16:creationId xmlns:a16="http://schemas.microsoft.com/office/drawing/2014/main" id="{FF648B42-8556-03F4-6FEA-01210B794FAA}"/>
                </a:ext>
              </a:extLst>
            </p:cNvPr>
            <p:cNvSpPr/>
            <p:nvPr/>
          </p:nvSpPr>
          <p:spPr>
            <a:xfrm>
              <a:off x="9782479" y="21536111"/>
              <a:ext cx="641117" cy="297721"/>
            </a:xfrm>
            <a:custGeom>
              <a:avLst/>
              <a:gdLst>
                <a:gd name="connsiteX0" fmla="*/ 237464 w 641117"/>
                <a:gd name="connsiteY0" fmla="*/ 62096 h 297721"/>
                <a:gd name="connsiteX1" fmla="*/ 229559 w 641117"/>
                <a:gd name="connsiteY1" fmla="*/ 61233 h 297721"/>
                <a:gd name="connsiteX2" fmla="*/ 212511 w 641117"/>
                <a:gd name="connsiteY2" fmla="*/ 51812 h 297721"/>
                <a:gd name="connsiteX3" fmla="*/ 207081 w 641117"/>
                <a:gd name="connsiteY3" fmla="*/ 35374 h 297721"/>
                <a:gd name="connsiteX4" fmla="*/ 218702 w 641117"/>
                <a:gd name="connsiteY4" fmla="*/ 22588 h 297721"/>
                <a:gd name="connsiteX5" fmla="*/ 255085 w 641117"/>
                <a:gd name="connsiteY5" fmla="*/ 30663 h 297721"/>
                <a:gd name="connsiteX6" fmla="*/ 260323 w 641117"/>
                <a:gd name="connsiteY6" fmla="*/ 47197 h 297721"/>
                <a:gd name="connsiteX7" fmla="*/ 248704 w 641117"/>
                <a:gd name="connsiteY7" fmla="*/ 59982 h 297721"/>
                <a:gd name="connsiteX8" fmla="*/ 237464 w 641117"/>
                <a:gd name="connsiteY8" fmla="*/ 62096 h 297721"/>
                <a:gd name="connsiteX9" fmla="*/ 230607 w 641117"/>
                <a:gd name="connsiteY9" fmla="*/ 29894 h 297721"/>
                <a:gd name="connsiteX10" fmla="*/ 222701 w 641117"/>
                <a:gd name="connsiteY10" fmla="*/ 31336 h 297721"/>
                <a:gd name="connsiteX11" fmla="*/ 216606 w 641117"/>
                <a:gd name="connsiteY11" fmla="*/ 37392 h 297721"/>
                <a:gd name="connsiteX12" fmla="*/ 219558 w 641117"/>
                <a:gd name="connsiteY12" fmla="*/ 45468 h 297721"/>
                <a:gd name="connsiteX13" fmla="*/ 245465 w 641117"/>
                <a:gd name="connsiteY13" fmla="*/ 51235 h 297721"/>
                <a:gd name="connsiteX14" fmla="*/ 251466 w 641117"/>
                <a:gd name="connsiteY14" fmla="*/ 45178 h 297721"/>
                <a:gd name="connsiteX15" fmla="*/ 248513 w 641117"/>
                <a:gd name="connsiteY15" fmla="*/ 37103 h 297721"/>
                <a:gd name="connsiteX16" fmla="*/ 236322 w 641117"/>
                <a:gd name="connsiteY16" fmla="*/ 30568 h 297721"/>
                <a:gd name="connsiteX17" fmla="*/ 230607 w 641117"/>
                <a:gd name="connsiteY17" fmla="*/ 29894 h 297721"/>
                <a:gd name="connsiteX18" fmla="*/ 427385 w 641117"/>
                <a:gd name="connsiteY18" fmla="*/ 22397 h 297721"/>
                <a:gd name="connsiteX19" fmla="*/ 444244 w 641117"/>
                <a:gd name="connsiteY19" fmla="*/ 9420 h 297721"/>
                <a:gd name="connsiteX20" fmla="*/ 427385 w 641117"/>
                <a:gd name="connsiteY20" fmla="*/ -3558 h 297721"/>
                <a:gd name="connsiteX21" fmla="*/ 410527 w 641117"/>
                <a:gd name="connsiteY21" fmla="*/ 9420 h 297721"/>
                <a:gd name="connsiteX22" fmla="*/ 427385 w 641117"/>
                <a:gd name="connsiteY22" fmla="*/ 22397 h 297721"/>
                <a:gd name="connsiteX23" fmla="*/ 123265 w 641117"/>
                <a:gd name="connsiteY23" fmla="*/ 63732 h 297721"/>
                <a:gd name="connsiteX24" fmla="*/ 138219 w 641117"/>
                <a:gd name="connsiteY24" fmla="*/ 49600 h 297721"/>
                <a:gd name="connsiteX25" fmla="*/ 119835 w 641117"/>
                <a:gd name="connsiteY25" fmla="*/ 40468 h 297721"/>
                <a:gd name="connsiteX26" fmla="*/ 104882 w 641117"/>
                <a:gd name="connsiteY26" fmla="*/ 54600 h 297721"/>
                <a:gd name="connsiteX27" fmla="*/ 123265 w 641117"/>
                <a:gd name="connsiteY27" fmla="*/ 63732 h 297721"/>
                <a:gd name="connsiteX28" fmla="*/ 123265 w 641117"/>
                <a:gd name="connsiteY28" fmla="*/ 63732 h 297721"/>
                <a:gd name="connsiteX29" fmla="*/ 439673 w 641117"/>
                <a:gd name="connsiteY29" fmla="*/ 284249 h 297721"/>
                <a:gd name="connsiteX30" fmla="*/ 432148 w 641117"/>
                <a:gd name="connsiteY30" fmla="*/ 265024 h 297721"/>
                <a:gd name="connsiteX31" fmla="*/ 411670 w 641117"/>
                <a:gd name="connsiteY31" fmla="*/ 265311 h 297721"/>
                <a:gd name="connsiteX32" fmla="*/ 419195 w 641117"/>
                <a:gd name="connsiteY32" fmla="*/ 284536 h 297721"/>
                <a:gd name="connsiteX33" fmla="*/ 439673 w 641117"/>
                <a:gd name="connsiteY33" fmla="*/ 284249 h 297721"/>
                <a:gd name="connsiteX34" fmla="*/ 636069 w 641117"/>
                <a:gd name="connsiteY34" fmla="*/ 197349 h 297721"/>
                <a:gd name="connsiteX35" fmla="*/ 628545 w 641117"/>
                <a:gd name="connsiteY35" fmla="*/ 178124 h 297721"/>
                <a:gd name="connsiteX36" fmla="*/ 608067 w 641117"/>
                <a:gd name="connsiteY36" fmla="*/ 178411 h 297721"/>
                <a:gd name="connsiteX37" fmla="*/ 615591 w 641117"/>
                <a:gd name="connsiteY37" fmla="*/ 197637 h 297721"/>
                <a:gd name="connsiteX38" fmla="*/ 636069 w 641117"/>
                <a:gd name="connsiteY38" fmla="*/ 197349 h 297721"/>
                <a:gd name="connsiteX39" fmla="*/ 636069 w 641117"/>
                <a:gd name="connsiteY39" fmla="*/ 197349 h 297721"/>
                <a:gd name="connsiteX40" fmla="*/ 16589 w 641117"/>
                <a:gd name="connsiteY40" fmla="*/ 18937 h 297721"/>
                <a:gd name="connsiteX41" fmla="*/ 36781 w 641117"/>
                <a:gd name="connsiteY41" fmla="*/ 4805 h 297721"/>
                <a:gd name="connsiteX42" fmla="*/ 16589 w 641117"/>
                <a:gd name="connsiteY42" fmla="*/ -9325 h 297721"/>
                <a:gd name="connsiteX43" fmla="*/ -3603 w 641117"/>
                <a:gd name="connsiteY43" fmla="*/ 4805 h 297721"/>
                <a:gd name="connsiteX44" fmla="*/ 16589 w 641117"/>
                <a:gd name="connsiteY44" fmla="*/ 18937 h 29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41117" h="297721">
                  <a:moveTo>
                    <a:pt x="237464" y="62096"/>
                  </a:moveTo>
                  <a:cubicBezTo>
                    <a:pt x="234798" y="62096"/>
                    <a:pt x="232226" y="61809"/>
                    <a:pt x="229559" y="61233"/>
                  </a:cubicBezTo>
                  <a:cubicBezTo>
                    <a:pt x="223082" y="59887"/>
                    <a:pt x="217177" y="56522"/>
                    <a:pt x="212511" y="51812"/>
                  </a:cubicBezTo>
                  <a:cubicBezTo>
                    <a:pt x="208224" y="47486"/>
                    <a:pt x="206224" y="41429"/>
                    <a:pt x="207081" y="35374"/>
                  </a:cubicBezTo>
                  <a:cubicBezTo>
                    <a:pt x="208605" y="29413"/>
                    <a:pt x="212987" y="24607"/>
                    <a:pt x="218702" y="22588"/>
                  </a:cubicBezTo>
                  <a:cubicBezTo>
                    <a:pt x="231369" y="17975"/>
                    <a:pt x="245465" y="21146"/>
                    <a:pt x="255085" y="30663"/>
                  </a:cubicBezTo>
                  <a:cubicBezTo>
                    <a:pt x="259467" y="34989"/>
                    <a:pt x="261372" y="41142"/>
                    <a:pt x="260323" y="47197"/>
                  </a:cubicBezTo>
                  <a:cubicBezTo>
                    <a:pt x="258800" y="53158"/>
                    <a:pt x="254419" y="57964"/>
                    <a:pt x="248704" y="59982"/>
                  </a:cubicBezTo>
                  <a:cubicBezTo>
                    <a:pt x="245180" y="61424"/>
                    <a:pt x="241370" y="62194"/>
                    <a:pt x="237464" y="62096"/>
                  </a:cubicBezTo>
                  <a:close/>
                  <a:moveTo>
                    <a:pt x="230607" y="29894"/>
                  </a:moveTo>
                  <a:cubicBezTo>
                    <a:pt x="227940" y="29798"/>
                    <a:pt x="225178" y="30374"/>
                    <a:pt x="222701" y="31336"/>
                  </a:cubicBezTo>
                  <a:cubicBezTo>
                    <a:pt x="219844" y="32201"/>
                    <a:pt x="217558" y="34509"/>
                    <a:pt x="216606" y="37392"/>
                  </a:cubicBezTo>
                  <a:cubicBezTo>
                    <a:pt x="216225" y="40372"/>
                    <a:pt x="217368" y="43352"/>
                    <a:pt x="219558" y="45468"/>
                  </a:cubicBezTo>
                  <a:cubicBezTo>
                    <a:pt x="226416" y="52196"/>
                    <a:pt x="236512" y="54406"/>
                    <a:pt x="245465" y="51235"/>
                  </a:cubicBezTo>
                  <a:cubicBezTo>
                    <a:pt x="248323" y="50274"/>
                    <a:pt x="250609" y="48062"/>
                    <a:pt x="251466" y="45178"/>
                  </a:cubicBezTo>
                  <a:cubicBezTo>
                    <a:pt x="251847" y="42199"/>
                    <a:pt x="250704" y="39219"/>
                    <a:pt x="248513" y="37103"/>
                  </a:cubicBezTo>
                  <a:cubicBezTo>
                    <a:pt x="245180" y="33739"/>
                    <a:pt x="240989" y="31433"/>
                    <a:pt x="236322" y="30568"/>
                  </a:cubicBezTo>
                  <a:cubicBezTo>
                    <a:pt x="234417" y="30183"/>
                    <a:pt x="232512" y="29894"/>
                    <a:pt x="230607" y="29894"/>
                  </a:cubicBezTo>
                  <a:close/>
                  <a:moveTo>
                    <a:pt x="427385" y="22397"/>
                  </a:moveTo>
                  <a:cubicBezTo>
                    <a:pt x="436719" y="22397"/>
                    <a:pt x="444244" y="16629"/>
                    <a:pt x="444244" y="9420"/>
                  </a:cubicBezTo>
                  <a:cubicBezTo>
                    <a:pt x="444244" y="2210"/>
                    <a:pt x="436719" y="-3558"/>
                    <a:pt x="427385" y="-3558"/>
                  </a:cubicBezTo>
                  <a:cubicBezTo>
                    <a:pt x="418051" y="-3558"/>
                    <a:pt x="410527" y="2210"/>
                    <a:pt x="410527" y="9420"/>
                  </a:cubicBezTo>
                  <a:cubicBezTo>
                    <a:pt x="410527" y="16629"/>
                    <a:pt x="418051" y="22397"/>
                    <a:pt x="427385" y="22397"/>
                  </a:cubicBezTo>
                  <a:close/>
                  <a:moveTo>
                    <a:pt x="123265" y="63732"/>
                  </a:moveTo>
                  <a:cubicBezTo>
                    <a:pt x="132504" y="62386"/>
                    <a:pt x="139171" y="56042"/>
                    <a:pt x="138219" y="49600"/>
                  </a:cubicBezTo>
                  <a:cubicBezTo>
                    <a:pt x="137266" y="43160"/>
                    <a:pt x="129074" y="39026"/>
                    <a:pt x="119835" y="40468"/>
                  </a:cubicBezTo>
                  <a:cubicBezTo>
                    <a:pt x="110597" y="41814"/>
                    <a:pt x="103930" y="48158"/>
                    <a:pt x="104882" y="54600"/>
                  </a:cubicBezTo>
                  <a:cubicBezTo>
                    <a:pt x="105835" y="60944"/>
                    <a:pt x="114121" y="65078"/>
                    <a:pt x="123265" y="63732"/>
                  </a:cubicBezTo>
                  <a:lnTo>
                    <a:pt x="123265" y="63732"/>
                  </a:lnTo>
                  <a:close/>
                  <a:moveTo>
                    <a:pt x="439673" y="284249"/>
                  </a:moveTo>
                  <a:cubicBezTo>
                    <a:pt x="443292" y="278864"/>
                    <a:pt x="439862" y="270213"/>
                    <a:pt x="432148" y="265024"/>
                  </a:cubicBezTo>
                  <a:cubicBezTo>
                    <a:pt x="424433" y="259832"/>
                    <a:pt x="415194" y="259928"/>
                    <a:pt x="411670" y="265311"/>
                  </a:cubicBezTo>
                  <a:cubicBezTo>
                    <a:pt x="408051" y="270694"/>
                    <a:pt x="411479" y="279345"/>
                    <a:pt x="419195" y="284536"/>
                  </a:cubicBezTo>
                  <a:cubicBezTo>
                    <a:pt x="426909" y="289823"/>
                    <a:pt x="436052" y="289632"/>
                    <a:pt x="439673" y="284249"/>
                  </a:cubicBezTo>
                  <a:close/>
                  <a:moveTo>
                    <a:pt x="636069" y="197349"/>
                  </a:moveTo>
                  <a:cubicBezTo>
                    <a:pt x="639689" y="191966"/>
                    <a:pt x="636260" y="183315"/>
                    <a:pt x="628545" y="178124"/>
                  </a:cubicBezTo>
                  <a:cubicBezTo>
                    <a:pt x="620830" y="172932"/>
                    <a:pt x="611592" y="173028"/>
                    <a:pt x="608067" y="178411"/>
                  </a:cubicBezTo>
                  <a:cubicBezTo>
                    <a:pt x="604448" y="183796"/>
                    <a:pt x="607877" y="192447"/>
                    <a:pt x="615591" y="197637"/>
                  </a:cubicBezTo>
                  <a:cubicBezTo>
                    <a:pt x="623307" y="202924"/>
                    <a:pt x="632546" y="202732"/>
                    <a:pt x="636069" y="197349"/>
                  </a:cubicBezTo>
                  <a:lnTo>
                    <a:pt x="636069" y="197349"/>
                  </a:lnTo>
                  <a:close/>
                  <a:moveTo>
                    <a:pt x="16589" y="18937"/>
                  </a:moveTo>
                  <a:cubicBezTo>
                    <a:pt x="27733" y="18937"/>
                    <a:pt x="36781" y="12591"/>
                    <a:pt x="36781" y="4805"/>
                  </a:cubicBezTo>
                  <a:cubicBezTo>
                    <a:pt x="36781" y="-2981"/>
                    <a:pt x="27733" y="-9325"/>
                    <a:pt x="16589" y="-9325"/>
                  </a:cubicBezTo>
                  <a:cubicBezTo>
                    <a:pt x="5445" y="-9325"/>
                    <a:pt x="-3603" y="-2981"/>
                    <a:pt x="-3603" y="4805"/>
                  </a:cubicBezTo>
                  <a:cubicBezTo>
                    <a:pt x="-3603" y="12688"/>
                    <a:pt x="5445" y="18937"/>
                    <a:pt x="16589" y="18937"/>
                  </a:cubicBezTo>
                  <a:close/>
                </a:path>
              </a:pathLst>
            </a:custGeom>
            <a:solidFill>
              <a:srgbClr val="191919"/>
            </a:solidFill>
            <a:ln w="956" cap="flat">
              <a:noFill/>
              <a:prstDash val="solid"/>
              <a:miter/>
            </a:ln>
          </p:spPr>
          <p:txBody>
            <a:bodyPr rtlCol="0" anchor="ctr"/>
            <a:lstStyle/>
            <a:p>
              <a:endParaRPr lang="fr-FR"/>
            </a:p>
          </p:txBody>
        </p:sp>
        <p:sp>
          <p:nvSpPr>
            <p:cNvPr id="5140" name="Forme libre 5139">
              <a:extLst>
                <a:ext uri="{FF2B5EF4-FFF2-40B4-BE49-F238E27FC236}">
                  <a16:creationId xmlns:a16="http://schemas.microsoft.com/office/drawing/2014/main" id="{854AB365-D891-8820-73A3-0F43B8A5C989}"/>
                </a:ext>
              </a:extLst>
            </p:cNvPr>
            <p:cNvSpPr/>
            <p:nvPr/>
          </p:nvSpPr>
          <p:spPr>
            <a:xfrm>
              <a:off x="10380772" y="21997637"/>
              <a:ext cx="44279" cy="36590"/>
            </a:xfrm>
            <a:custGeom>
              <a:avLst/>
              <a:gdLst>
                <a:gd name="connsiteX0" fmla="*/ 39619 w 44279"/>
                <a:gd name="connsiteY0" fmla="*/ 17114 h 36590"/>
                <a:gd name="connsiteX1" fmla="*/ 24665 w 44279"/>
                <a:gd name="connsiteY1" fmla="*/ -7495 h 36590"/>
                <a:gd name="connsiteX2" fmla="*/ -2861 w 44279"/>
                <a:gd name="connsiteY2" fmla="*/ 485 h 36590"/>
                <a:gd name="connsiteX3" fmla="*/ 12093 w 44279"/>
                <a:gd name="connsiteY3" fmla="*/ 25093 h 36590"/>
                <a:gd name="connsiteX4" fmla="*/ 39619 w 44279"/>
                <a:gd name="connsiteY4" fmla="*/ 17114 h 36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79" h="36590">
                  <a:moveTo>
                    <a:pt x="39619" y="17114"/>
                  </a:moveTo>
                  <a:cubicBezTo>
                    <a:pt x="43048" y="8079"/>
                    <a:pt x="36381" y="-2880"/>
                    <a:pt x="24665" y="-7495"/>
                  </a:cubicBezTo>
                  <a:cubicBezTo>
                    <a:pt x="12950" y="-12108"/>
                    <a:pt x="663" y="-8456"/>
                    <a:pt x="-2861" y="485"/>
                  </a:cubicBezTo>
                  <a:cubicBezTo>
                    <a:pt x="-6290" y="9521"/>
                    <a:pt x="378" y="20478"/>
                    <a:pt x="12093" y="25093"/>
                  </a:cubicBezTo>
                  <a:cubicBezTo>
                    <a:pt x="23808" y="29708"/>
                    <a:pt x="36095" y="26054"/>
                    <a:pt x="39619" y="17114"/>
                  </a:cubicBezTo>
                  <a:close/>
                </a:path>
              </a:pathLst>
            </a:custGeom>
            <a:solidFill>
              <a:srgbClr val="FFD26C"/>
            </a:solidFill>
            <a:ln w="956" cap="flat">
              <a:noFill/>
              <a:prstDash val="solid"/>
              <a:miter/>
            </a:ln>
          </p:spPr>
          <p:txBody>
            <a:bodyPr rtlCol="0" anchor="ctr"/>
            <a:lstStyle/>
            <a:p>
              <a:endParaRPr lang="fr-FR"/>
            </a:p>
          </p:txBody>
        </p:sp>
        <p:sp>
          <p:nvSpPr>
            <p:cNvPr id="5141" name="Forme libre 5140">
              <a:extLst>
                <a:ext uri="{FF2B5EF4-FFF2-40B4-BE49-F238E27FC236}">
                  <a16:creationId xmlns:a16="http://schemas.microsoft.com/office/drawing/2014/main" id="{BEEF2F07-AE02-0F6B-9AF5-23876701C091}"/>
                </a:ext>
              </a:extLst>
            </p:cNvPr>
            <p:cNvSpPr/>
            <p:nvPr/>
          </p:nvSpPr>
          <p:spPr>
            <a:xfrm>
              <a:off x="10375997" y="21992857"/>
              <a:ext cx="53650" cy="46141"/>
            </a:xfrm>
            <a:custGeom>
              <a:avLst/>
              <a:gdLst>
                <a:gd name="connsiteX0" fmla="*/ 26965 w 53650"/>
                <a:gd name="connsiteY0" fmla="*/ 36602 h 46141"/>
                <a:gd name="connsiteX1" fmla="*/ 15154 w 53650"/>
                <a:gd name="connsiteY1" fmla="*/ 34295 h 46141"/>
                <a:gd name="connsiteX2" fmla="*/ -371 w 53650"/>
                <a:gd name="connsiteY2" fmla="*/ 21703 h 46141"/>
                <a:gd name="connsiteX3" fmla="*/ -2561 w 53650"/>
                <a:gd name="connsiteY3" fmla="*/ 3534 h 46141"/>
                <a:gd name="connsiteX4" fmla="*/ 31061 w 53650"/>
                <a:gd name="connsiteY4" fmla="*/ -7232 h 46141"/>
                <a:gd name="connsiteX5" fmla="*/ 48681 w 53650"/>
                <a:gd name="connsiteY5" fmla="*/ 23529 h 46141"/>
                <a:gd name="connsiteX6" fmla="*/ 26965 w 53650"/>
                <a:gd name="connsiteY6" fmla="*/ 36602 h 46141"/>
                <a:gd name="connsiteX7" fmla="*/ 19155 w 53650"/>
                <a:gd name="connsiteY7" fmla="*/ -22 h 46141"/>
                <a:gd name="connsiteX8" fmla="*/ 6297 w 53650"/>
                <a:gd name="connsiteY8" fmla="*/ 6899 h 46141"/>
                <a:gd name="connsiteX9" fmla="*/ 7725 w 53650"/>
                <a:gd name="connsiteY9" fmla="*/ 16705 h 46141"/>
                <a:gd name="connsiteX10" fmla="*/ 18583 w 53650"/>
                <a:gd name="connsiteY10" fmla="*/ 25356 h 46141"/>
                <a:gd name="connsiteX11" fmla="*/ 40013 w 53650"/>
                <a:gd name="connsiteY11" fmla="*/ 20069 h 46141"/>
                <a:gd name="connsiteX12" fmla="*/ 27727 w 53650"/>
                <a:gd name="connsiteY12" fmla="*/ 1611 h 46141"/>
                <a:gd name="connsiteX13" fmla="*/ 19155 w 53650"/>
                <a:gd name="connsiteY13" fmla="*/ -22 h 46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650" h="46141">
                  <a:moveTo>
                    <a:pt x="26965" y="36602"/>
                  </a:moveTo>
                  <a:cubicBezTo>
                    <a:pt x="22869" y="36602"/>
                    <a:pt x="18869" y="35833"/>
                    <a:pt x="15154" y="34295"/>
                  </a:cubicBezTo>
                  <a:cubicBezTo>
                    <a:pt x="8773" y="31892"/>
                    <a:pt x="3344" y="27470"/>
                    <a:pt x="-371" y="21703"/>
                  </a:cubicBezTo>
                  <a:cubicBezTo>
                    <a:pt x="-3895" y="16320"/>
                    <a:pt x="-4752" y="9591"/>
                    <a:pt x="-2561" y="3534"/>
                  </a:cubicBezTo>
                  <a:cubicBezTo>
                    <a:pt x="1820" y="-7906"/>
                    <a:pt x="16964" y="-12712"/>
                    <a:pt x="31061" y="-7232"/>
                  </a:cubicBezTo>
                  <a:cubicBezTo>
                    <a:pt x="45157" y="-1753"/>
                    <a:pt x="53062" y="12090"/>
                    <a:pt x="48681" y="23529"/>
                  </a:cubicBezTo>
                  <a:cubicBezTo>
                    <a:pt x="44871" y="31987"/>
                    <a:pt x="36203" y="37179"/>
                    <a:pt x="26965" y="36602"/>
                  </a:cubicBezTo>
                  <a:close/>
                  <a:moveTo>
                    <a:pt x="19155" y="-22"/>
                  </a:moveTo>
                  <a:cubicBezTo>
                    <a:pt x="13821" y="-598"/>
                    <a:pt x="8773" y="2188"/>
                    <a:pt x="6297" y="6899"/>
                  </a:cubicBezTo>
                  <a:cubicBezTo>
                    <a:pt x="5154" y="10167"/>
                    <a:pt x="5725" y="13821"/>
                    <a:pt x="7725" y="16705"/>
                  </a:cubicBezTo>
                  <a:cubicBezTo>
                    <a:pt x="10297" y="20741"/>
                    <a:pt x="14107" y="23817"/>
                    <a:pt x="18583" y="25356"/>
                  </a:cubicBezTo>
                  <a:cubicBezTo>
                    <a:pt x="27727" y="28912"/>
                    <a:pt x="37537" y="26509"/>
                    <a:pt x="40013" y="20069"/>
                  </a:cubicBezTo>
                  <a:cubicBezTo>
                    <a:pt x="42490" y="13627"/>
                    <a:pt x="36870" y="5169"/>
                    <a:pt x="27727" y="1611"/>
                  </a:cubicBezTo>
                  <a:cubicBezTo>
                    <a:pt x="24965" y="554"/>
                    <a:pt x="22012" y="74"/>
                    <a:pt x="19155" y="-22"/>
                  </a:cubicBezTo>
                  <a:close/>
                </a:path>
              </a:pathLst>
            </a:custGeom>
            <a:solidFill>
              <a:srgbClr val="191919"/>
            </a:solidFill>
            <a:ln w="956" cap="flat">
              <a:noFill/>
              <a:prstDash val="solid"/>
              <a:miter/>
            </a:ln>
          </p:spPr>
          <p:txBody>
            <a:bodyPr rtlCol="0" anchor="ctr"/>
            <a:lstStyle/>
            <a:p>
              <a:endParaRPr lang="fr-FR"/>
            </a:p>
          </p:txBody>
        </p:sp>
        <p:sp>
          <p:nvSpPr>
            <p:cNvPr id="5142" name="Forme libre 5141">
              <a:extLst>
                <a:ext uri="{FF2B5EF4-FFF2-40B4-BE49-F238E27FC236}">
                  <a16:creationId xmlns:a16="http://schemas.microsoft.com/office/drawing/2014/main" id="{E4DB747B-6F73-A45C-A541-DA84CB7B452E}"/>
                </a:ext>
              </a:extLst>
            </p:cNvPr>
            <p:cNvSpPr/>
            <p:nvPr/>
          </p:nvSpPr>
          <p:spPr>
            <a:xfrm>
              <a:off x="10444642" y="21639474"/>
              <a:ext cx="31408" cy="26016"/>
            </a:xfrm>
            <a:custGeom>
              <a:avLst/>
              <a:gdLst>
                <a:gd name="connsiteX0" fmla="*/ 26962 w 31408"/>
                <a:gd name="connsiteY0" fmla="*/ 9602 h 26016"/>
                <a:gd name="connsiteX1" fmla="*/ 16390 w 31408"/>
                <a:gd name="connsiteY1" fmla="*/ -7892 h 26016"/>
                <a:gd name="connsiteX2" fmla="*/ -3135 w 31408"/>
                <a:gd name="connsiteY2" fmla="*/ -2220 h 26016"/>
                <a:gd name="connsiteX3" fmla="*/ 7437 w 31408"/>
                <a:gd name="connsiteY3" fmla="*/ 15274 h 26016"/>
                <a:gd name="connsiteX4" fmla="*/ 26962 w 31408"/>
                <a:gd name="connsiteY4" fmla="*/ 9602 h 26016"/>
                <a:gd name="connsiteX5" fmla="*/ 26962 w 31408"/>
                <a:gd name="connsiteY5" fmla="*/ 9602 h 26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408" h="26016">
                  <a:moveTo>
                    <a:pt x="26962" y="9602"/>
                  </a:moveTo>
                  <a:cubicBezTo>
                    <a:pt x="29438" y="3162"/>
                    <a:pt x="24676" y="-4624"/>
                    <a:pt x="16390" y="-7892"/>
                  </a:cubicBezTo>
                  <a:cubicBezTo>
                    <a:pt x="8104" y="-11161"/>
                    <a:pt x="-659" y="-8566"/>
                    <a:pt x="-3135" y="-2220"/>
                  </a:cubicBezTo>
                  <a:cubicBezTo>
                    <a:pt x="-5612" y="4219"/>
                    <a:pt x="-850" y="12005"/>
                    <a:pt x="7437" y="15274"/>
                  </a:cubicBezTo>
                  <a:cubicBezTo>
                    <a:pt x="15818" y="18543"/>
                    <a:pt x="24486" y="16044"/>
                    <a:pt x="26962" y="9602"/>
                  </a:cubicBezTo>
                  <a:lnTo>
                    <a:pt x="26962" y="9602"/>
                  </a:lnTo>
                  <a:close/>
                </a:path>
              </a:pathLst>
            </a:custGeom>
            <a:solidFill>
              <a:srgbClr val="FFD26C"/>
            </a:solidFill>
            <a:ln w="956" cap="flat">
              <a:noFill/>
              <a:prstDash val="solid"/>
              <a:miter/>
            </a:ln>
          </p:spPr>
          <p:txBody>
            <a:bodyPr rtlCol="0" anchor="ctr"/>
            <a:lstStyle/>
            <a:p>
              <a:endParaRPr lang="fr-FR"/>
            </a:p>
          </p:txBody>
        </p:sp>
        <p:sp>
          <p:nvSpPr>
            <p:cNvPr id="5143" name="Forme libre 5142">
              <a:extLst>
                <a:ext uri="{FF2B5EF4-FFF2-40B4-BE49-F238E27FC236}">
                  <a16:creationId xmlns:a16="http://schemas.microsoft.com/office/drawing/2014/main" id="{33B6160F-466A-0B94-3B93-933AABA83B1D}"/>
                </a:ext>
              </a:extLst>
            </p:cNvPr>
            <p:cNvSpPr/>
            <p:nvPr/>
          </p:nvSpPr>
          <p:spPr>
            <a:xfrm>
              <a:off x="10440041" y="21634729"/>
              <a:ext cx="40794" cy="35518"/>
            </a:xfrm>
            <a:custGeom>
              <a:avLst/>
              <a:gdLst>
                <a:gd name="connsiteX0" fmla="*/ 19275 w 40794"/>
                <a:gd name="connsiteY0" fmla="*/ 26172 h 35518"/>
                <a:gd name="connsiteX1" fmla="*/ 10418 w 40794"/>
                <a:gd name="connsiteY1" fmla="*/ 24441 h 35518"/>
                <a:gd name="connsiteX2" fmla="*/ -1203 w 40794"/>
                <a:gd name="connsiteY2" fmla="*/ 15021 h 35518"/>
                <a:gd name="connsiteX3" fmla="*/ -2821 w 40794"/>
                <a:gd name="connsiteY3" fmla="*/ 794 h 35518"/>
                <a:gd name="connsiteX4" fmla="*/ 22800 w 40794"/>
                <a:gd name="connsiteY4" fmla="*/ -7569 h 35518"/>
                <a:gd name="connsiteX5" fmla="*/ 34420 w 40794"/>
                <a:gd name="connsiteY5" fmla="*/ 1851 h 35518"/>
                <a:gd name="connsiteX6" fmla="*/ 36896 w 40794"/>
                <a:gd name="connsiteY6" fmla="*/ 8773 h 35518"/>
                <a:gd name="connsiteX7" fmla="*/ 36039 w 40794"/>
                <a:gd name="connsiteY7" fmla="*/ 16078 h 35518"/>
                <a:gd name="connsiteX8" fmla="*/ 19275 w 40794"/>
                <a:gd name="connsiteY8" fmla="*/ 26172 h 35518"/>
                <a:gd name="connsiteX9" fmla="*/ 19275 w 40794"/>
                <a:gd name="connsiteY9" fmla="*/ 26172 h 35518"/>
                <a:gd name="connsiteX10" fmla="*/ 13656 w 40794"/>
                <a:gd name="connsiteY10" fmla="*/ 217 h 35518"/>
                <a:gd name="connsiteX11" fmla="*/ 5846 w 40794"/>
                <a:gd name="connsiteY11" fmla="*/ 4350 h 35518"/>
                <a:gd name="connsiteX12" fmla="*/ 6704 w 40794"/>
                <a:gd name="connsiteY12" fmla="*/ 10022 h 35518"/>
                <a:gd name="connsiteX13" fmla="*/ 13751 w 40794"/>
                <a:gd name="connsiteY13" fmla="*/ 15693 h 35518"/>
                <a:gd name="connsiteX14" fmla="*/ 27276 w 40794"/>
                <a:gd name="connsiteY14" fmla="*/ 12714 h 35518"/>
                <a:gd name="connsiteX15" fmla="*/ 26419 w 40794"/>
                <a:gd name="connsiteY15" fmla="*/ 6946 h 35518"/>
                <a:gd name="connsiteX16" fmla="*/ 19371 w 40794"/>
                <a:gd name="connsiteY16" fmla="*/ 1274 h 35518"/>
                <a:gd name="connsiteX17" fmla="*/ 13656 w 40794"/>
                <a:gd name="connsiteY17" fmla="*/ 217 h 35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0794" h="35518">
                  <a:moveTo>
                    <a:pt x="19275" y="26172"/>
                  </a:moveTo>
                  <a:cubicBezTo>
                    <a:pt x="16228" y="26172"/>
                    <a:pt x="13180" y="25595"/>
                    <a:pt x="10418" y="24441"/>
                  </a:cubicBezTo>
                  <a:cubicBezTo>
                    <a:pt x="5655" y="22614"/>
                    <a:pt x="1560" y="19347"/>
                    <a:pt x="-1203" y="15021"/>
                  </a:cubicBezTo>
                  <a:cubicBezTo>
                    <a:pt x="-3964" y="10791"/>
                    <a:pt x="-4536" y="5600"/>
                    <a:pt x="-2821" y="794"/>
                  </a:cubicBezTo>
                  <a:cubicBezTo>
                    <a:pt x="513" y="-8049"/>
                    <a:pt x="12037" y="-11799"/>
                    <a:pt x="22800" y="-7569"/>
                  </a:cubicBezTo>
                  <a:cubicBezTo>
                    <a:pt x="27562" y="-5744"/>
                    <a:pt x="31657" y="-2475"/>
                    <a:pt x="34420" y="1851"/>
                  </a:cubicBezTo>
                  <a:cubicBezTo>
                    <a:pt x="35754" y="3869"/>
                    <a:pt x="36610" y="6272"/>
                    <a:pt x="36896" y="8773"/>
                  </a:cubicBezTo>
                  <a:cubicBezTo>
                    <a:pt x="37182" y="11272"/>
                    <a:pt x="36896" y="13771"/>
                    <a:pt x="36039" y="16078"/>
                  </a:cubicBezTo>
                  <a:cubicBezTo>
                    <a:pt x="32991" y="22614"/>
                    <a:pt x="26419" y="26652"/>
                    <a:pt x="19275" y="26172"/>
                  </a:cubicBezTo>
                  <a:lnTo>
                    <a:pt x="19275" y="26172"/>
                  </a:lnTo>
                  <a:close/>
                  <a:moveTo>
                    <a:pt x="13656" y="217"/>
                  </a:moveTo>
                  <a:cubicBezTo>
                    <a:pt x="10418" y="-168"/>
                    <a:pt x="7370" y="1466"/>
                    <a:pt x="5846" y="4350"/>
                  </a:cubicBezTo>
                  <a:cubicBezTo>
                    <a:pt x="5275" y="6272"/>
                    <a:pt x="5560" y="8388"/>
                    <a:pt x="6704" y="10022"/>
                  </a:cubicBezTo>
                  <a:cubicBezTo>
                    <a:pt x="8418" y="12618"/>
                    <a:pt x="10894" y="14636"/>
                    <a:pt x="13751" y="15693"/>
                  </a:cubicBezTo>
                  <a:cubicBezTo>
                    <a:pt x="19562" y="18001"/>
                    <a:pt x="25753" y="16559"/>
                    <a:pt x="27276" y="12714"/>
                  </a:cubicBezTo>
                  <a:cubicBezTo>
                    <a:pt x="27847" y="10791"/>
                    <a:pt x="27562" y="8675"/>
                    <a:pt x="26419" y="6946"/>
                  </a:cubicBezTo>
                  <a:cubicBezTo>
                    <a:pt x="24705" y="4350"/>
                    <a:pt x="22229" y="2427"/>
                    <a:pt x="19371" y="1274"/>
                  </a:cubicBezTo>
                  <a:cubicBezTo>
                    <a:pt x="17466" y="602"/>
                    <a:pt x="15561" y="217"/>
                    <a:pt x="13656" y="217"/>
                  </a:cubicBezTo>
                  <a:close/>
                </a:path>
              </a:pathLst>
            </a:custGeom>
            <a:solidFill>
              <a:srgbClr val="191919"/>
            </a:solidFill>
            <a:ln w="956" cap="flat">
              <a:noFill/>
              <a:prstDash val="solid"/>
              <a:miter/>
            </a:ln>
          </p:spPr>
          <p:txBody>
            <a:bodyPr rtlCol="0" anchor="ctr"/>
            <a:lstStyle/>
            <a:p>
              <a:endParaRPr lang="fr-FR"/>
            </a:p>
          </p:txBody>
        </p:sp>
        <p:sp>
          <p:nvSpPr>
            <p:cNvPr id="5144" name="Forme libre 5143">
              <a:extLst>
                <a:ext uri="{FF2B5EF4-FFF2-40B4-BE49-F238E27FC236}">
                  <a16:creationId xmlns:a16="http://schemas.microsoft.com/office/drawing/2014/main" id="{51ECFC32-3148-02F0-DED0-9AF1DB349083}"/>
                </a:ext>
              </a:extLst>
            </p:cNvPr>
            <p:cNvSpPr/>
            <p:nvPr/>
          </p:nvSpPr>
          <p:spPr>
            <a:xfrm>
              <a:off x="10322747" y="21633054"/>
              <a:ext cx="45179" cy="48259"/>
            </a:xfrm>
            <a:custGeom>
              <a:avLst/>
              <a:gdLst>
                <a:gd name="connsiteX0" fmla="*/ 38814 w 45179"/>
                <a:gd name="connsiteY0" fmla="*/ 36881 h 48259"/>
                <a:gd name="connsiteX1" fmla="*/ 29479 w 45179"/>
                <a:gd name="connsiteY1" fmla="*/ 5061 h 48259"/>
                <a:gd name="connsiteX2" fmla="*/ -1095 w 45179"/>
                <a:gd name="connsiteY2" fmla="*/ -7242 h 48259"/>
                <a:gd name="connsiteX3" fmla="*/ 8239 w 45179"/>
                <a:gd name="connsiteY3" fmla="*/ 24575 h 48259"/>
                <a:gd name="connsiteX4" fmla="*/ 38814 w 45179"/>
                <a:gd name="connsiteY4" fmla="*/ 36881 h 48259"/>
                <a:gd name="connsiteX5" fmla="*/ 38814 w 45179"/>
                <a:gd name="connsiteY5" fmla="*/ 36881 h 48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179" h="48259">
                  <a:moveTo>
                    <a:pt x="38814" y="36881"/>
                  </a:moveTo>
                  <a:cubicBezTo>
                    <a:pt x="44623" y="31496"/>
                    <a:pt x="40528" y="17270"/>
                    <a:pt x="29479" y="5061"/>
                  </a:cubicBezTo>
                  <a:cubicBezTo>
                    <a:pt x="18430" y="-7147"/>
                    <a:pt x="4810" y="-12625"/>
                    <a:pt x="-1095" y="-7242"/>
                  </a:cubicBezTo>
                  <a:cubicBezTo>
                    <a:pt x="-6905" y="-1860"/>
                    <a:pt x="-2809" y="12368"/>
                    <a:pt x="8239" y="24575"/>
                  </a:cubicBezTo>
                  <a:cubicBezTo>
                    <a:pt x="19288" y="36783"/>
                    <a:pt x="33003" y="42263"/>
                    <a:pt x="38814" y="36881"/>
                  </a:cubicBezTo>
                  <a:lnTo>
                    <a:pt x="38814" y="36881"/>
                  </a:lnTo>
                  <a:close/>
                </a:path>
              </a:pathLst>
            </a:custGeom>
            <a:solidFill>
              <a:srgbClr val="FFD26C"/>
            </a:solidFill>
            <a:ln w="956" cap="flat">
              <a:noFill/>
              <a:prstDash val="solid"/>
              <a:miter/>
            </a:ln>
          </p:spPr>
          <p:txBody>
            <a:bodyPr rtlCol="0" anchor="ctr"/>
            <a:lstStyle/>
            <a:p>
              <a:endParaRPr lang="fr-FR"/>
            </a:p>
          </p:txBody>
        </p:sp>
        <p:sp>
          <p:nvSpPr>
            <p:cNvPr id="5145" name="Forme libre 5144">
              <a:extLst>
                <a:ext uri="{FF2B5EF4-FFF2-40B4-BE49-F238E27FC236}">
                  <a16:creationId xmlns:a16="http://schemas.microsoft.com/office/drawing/2014/main" id="{2FE87D08-1E24-FD91-6240-D476586C767D}"/>
                </a:ext>
              </a:extLst>
            </p:cNvPr>
            <p:cNvSpPr/>
            <p:nvPr/>
          </p:nvSpPr>
          <p:spPr>
            <a:xfrm>
              <a:off x="10318030" y="21628302"/>
              <a:ext cx="54539" cy="57692"/>
            </a:xfrm>
            <a:custGeom>
              <a:avLst/>
              <a:gdLst>
                <a:gd name="connsiteX0" fmla="*/ 37529 w 54539"/>
                <a:gd name="connsiteY0" fmla="*/ 48362 h 57692"/>
                <a:gd name="connsiteX1" fmla="*/ 9431 w 54539"/>
                <a:gd name="connsiteY1" fmla="*/ 32403 h 57692"/>
                <a:gd name="connsiteX2" fmla="*/ 479 w 54539"/>
                <a:gd name="connsiteY2" fmla="*/ -6048 h 57692"/>
                <a:gd name="connsiteX3" fmla="*/ 37624 w 54539"/>
                <a:gd name="connsiteY3" fmla="*/ 6546 h 57692"/>
                <a:gd name="connsiteX4" fmla="*/ 49625 w 54539"/>
                <a:gd name="connsiteY4" fmla="*/ 26829 h 57692"/>
                <a:gd name="connsiteX5" fmla="*/ 46673 w 54539"/>
                <a:gd name="connsiteY5" fmla="*/ 44998 h 57692"/>
                <a:gd name="connsiteX6" fmla="*/ 37529 w 54539"/>
                <a:gd name="connsiteY6" fmla="*/ 48362 h 57692"/>
                <a:gd name="connsiteX7" fmla="*/ 9431 w 54539"/>
                <a:gd name="connsiteY7" fmla="*/ 105 h 57692"/>
                <a:gd name="connsiteX8" fmla="*/ 6670 w 54539"/>
                <a:gd name="connsiteY8" fmla="*/ 875 h 57692"/>
                <a:gd name="connsiteX9" fmla="*/ 16003 w 54539"/>
                <a:gd name="connsiteY9" fmla="*/ 26059 h 57692"/>
                <a:gd name="connsiteX10" fmla="*/ 39910 w 54539"/>
                <a:gd name="connsiteY10" fmla="*/ 38075 h 57692"/>
                <a:gd name="connsiteX11" fmla="*/ 40196 w 54539"/>
                <a:gd name="connsiteY11" fmla="*/ 29519 h 57692"/>
                <a:gd name="connsiteX12" fmla="*/ 30195 w 54539"/>
                <a:gd name="connsiteY12" fmla="*/ 12891 h 57692"/>
                <a:gd name="connsiteX13" fmla="*/ 9431 w 54539"/>
                <a:gd name="connsiteY13" fmla="*/ 9 h 57692"/>
                <a:gd name="connsiteX14" fmla="*/ 9431 w 54539"/>
                <a:gd name="connsiteY14" fmla="*/ 9 h 57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539" h="57692">
                  <a:moveTo>
                    <a:pt x="37529" y="48362"/>
                  </a:moveTo>
                  <a:cubicBezTo>
                    <a:pt x="29243" y="48362"/>
                    <a:pt x="18766" y="42594"/>
                    <a:pt x="9431" y="32403"/>
                  </a:cubicBezTo>
                  <a:cubicBezTo>
                    <a:pt x="-3713" y="17888"/>
                    <a:pt x="-7617" y="1259"/>
                    <a:pt x="479" y="-6048"/>
                  </a:cubicBezTo>
                  <a:cubicBezTo>
                    <a:pt x="8479" y="-13353"/>
                    <a:pt x="24481" y="-8066"/>
                    <a:pt x="37624" y="6546"/>
                  </a:cubicBezTo>
                  <a:cubicBezTo>
                    <a:pt x="43054" y="12314"/>
                    <a:pt x="47149" y="19330"/>
                    <a:pt x="49625" y="26829"/>
                  </a:cubicBezTo>
                  <a:cubicBezTo>
                    <a:pt x="51911" y="34711"/>
                    <a:pt x="50863" y="41055"/>
                    <a:pt x="46673" y="44998"/>
                  </a:cubicBezTo>
                  <a:cubicBezTo>
                    <a:pt x="44101" y="47303"/>
                    <a:pt x="40862" y="48554"/>
                    <a:pt x="37529" y="48362"/>
                  </a:cubicBezTo>
                  <a:close/>
                  <a:moveTo>
                    <a:pt x="9431" y="105"/>
                  </a:moveTo>
                  <a:cubicBezTo>
                    <a:pt x="8479" y="9"/>
                    <a:pt x="7431" y="298"/>
                    <a:pt x="6670" y="875"/>
                  </a:cubicBezTo>
                  <a:cubicBezTo>
                    <a:pt x="3812" y="3565"/>
                    <a:pt x="6193" y="15100"/>
                    <a:pt x="16003" y="26059"/>
                  </a:cubicBezTo>
                  <a:cubicBezTo>
                    <a:pt x="25814" y="37114"/>
                    <a:pt x="37052" y="40672"/>
                    <a:pt x="39910" y="38075"/>
                  </a:cubicBezTo>
                  <a:cubicBezTo>
                    <a:pt x="41244" y="36827"/>
                    <a:pt x="41434" y="33365"/>
                    <a:pt x="40196" y="29519"/>
                  </a:cubicBezTo>
                  <a:cubicBezTo>
                    <a:pt x="38101" y="23369"/>
                    <a:pt x="34671" y="17697"/>
                    <a:pt x="30195" y="12891"/>
                  </a:cubicBezTo>
                  <a:cubicBezTo>
                    <a:pt x="22671" y="4046"/>
                    <a:pt x="14099" y="9"/>
                    <a:pt x="9431" y="9"/>
                  </a:cubicBezTo>
                  <a:lnTo>
                    <a:pt x="9431" y="9"/>
                  </a:lnTo>
                  <a:close/>
                </a:path>
              </a:pathLst>
            </a:custGeom>
            <a:solidFill>
              <a:srgbClr val="191919"/>
            </a:solidFill>
            <a:ln w="956" cap="flat">
              <a:noFill/>
              <a:prstDash val="solid"/>
              <a:miter/>
            </a:ln>
          </p:spPr>
          <p:txBody>
            <a:bodyPr rtlCol="0" anchor="ctr"/>
            <a:lstStyle/>
            <a:p>
              <a:endParaRPr lang="fr-FR"/>
            </a:p>
          </p:txBody>
        </p:sp>
        <p:sp>
          <p:nvSpPr>
            <p:cNvPr id="5146" name="Forme libre 5145">
              <a:extLst>
                <a:ext uri="{FF2B5EF4-FFF2-40B4-BE49-F238E27FC236}">
                  <a16:creationId xmlns:a16="http://schemas.microsoft.com/office/drawing/2014/main" id="{46B745A8-A53B-5821-3FBE-569854E18C00}"/>
                </a:ext>
              </a:extLst>
            </p:cNvPr>
            <p:cNvSpPr/>
            <p:nvPr/>
          </p:nvSpPr>
          <p:spPr>
            <a:xfrm>
              <a:off x="10243575" y="21933617"/>
              <a:ext cx="50843" cy="26350"/>
            </a:xfrm>
            <a:custGeom>
              <a:avLst/>
              <a:gdLst>
                <a:gd name="connsiteX0" fmla="*/ 47067 w 50843"/>
                <a:gd name="connsiteY0" fmla="*/ 8113 h 26350"/>
                <a:gd name="connsiteX1" fmla="*/ 23826 w 50843"/>
                <a:gd name="connsiteY1" fmla="*/ -8710 h 26350"/>
                <a:gd name="connsiteX2" fmla="*/ -3604 w 50843"/>
                <a:gd name="connsiteY2" fmla="*/ -730 h 26350"/>
                <a:gd name="connsiteX3" fmla="*/ 19635 w 50843"/>
                <a:gd name="connsiteY3" fmla="*/ 16092 h 26350"/>
                <a:gd name="connsiteX4" fmla="*/ 47067 w 50843"/>
                <a:gd name="connsiteY4" fmla="*/ 8113 h 2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43" h="26350">
                  <a:moveTo>
                    <a:pt x="47067" y="8113"/>
                  </a:moveTo>
                  <a:cubicBezTo>
                    <a:pt x="48209" y="1288"/>
                    <a:pt x="37828" y="-6209"/>
                    <a:pt x="23826" y="-8710"/>
                  </a:cubicBezTo>
                  <a:cubicBezTo>
                    <a:pt x="9825" y="-11113"/>
                    <a:pt x="-2461" y="-7555"/>
                    <a:pt x="-3604" y="-730"/>
                  </a:cubicBezTo>
                  <a:cubicBezTo>
                    <a:pt x="-4748" y="6094"/>
                    <a:pt x="5635" y="13593"/>
                    <a:pt x="19635" y="16092"/>
                  </a:cubicBezTo>
                  <a:cubicBezTo>
                    <a:pt x="33636" y="18591"/>
                    <a:pt x="45924" y="15035"/>
                    <a:pt x="47067" y="8113"/>
                  </a:cubicBezTo>
                  <a:close/>
                </a:path>
              </a:pathLst>
            </a:custGeom>
            <a:solidFill>
              <a:srgbClr val="FFD26C"/>
            </a:solidFill>
            <a:ln w="956" cap="flat">
              <a:noFill/>
              <a:prstDash val="solid"/>
              <a:miter/>
            </a:ln>
          </p:spPr>
          <p:txBody>
            <a:bodyPr rtlCol="0" anchor="ctr"/>
            <a:lstStyle/>
            <a:p>
              <a:endParaRPr lang="fr-FR"/>
            </a:p>
          </p:txBody>
        </p:sp>
        <p:sp>
          <p:nvSpPr>
            <p:cNvPr id="5147" name="Forme libre 5146">
              <a:extLst>
                <a:ext uri="{FF2B5EF4-FFF2-40B4-BE49-F238E27FC236}">
                  <a16:creationId xmlns:a16="http://schemas.microsoft.com/office/drawing/2014/main" id="{754A03A4-0931-4D9C-BA9A-7B18944BC695}"/>
                </a:ext>
              </a:extLst>
            </p:cNvPr>
            <p:cNvSpPr/>
            <p:nvPr/>
          </p:nvSpPr>
          <p:spPr>
            <a:xfrm>
              <a:off x="10239033" y="21928906"/>
              <a:ext cx="60115" cy="35838"/>
            </a:xfrm>
            <a:custGeom>
              <a:avLst/>
              <a:gdLst>
                <a:gd name="connsiteX0" fmla="*/ 32845 w 60115"/>
                <a:gd name="connsiteY0" fmla="*/ 26379 h 35838"/>
                <a:gd name="connsiteX1" fmla="*/ 23511 w 60115"/>
                <a:gd name="connsiteY1" fmla="*/ 25513 h 35838"/>
                <a:gd name="connsiteX2" fmla="*/ -3539 w 60115"/>
                <a:gd name="connsiteY2" fmla="*/ 3210 h 35838"/>
                <a:gd name="connsiteX3" fmla="*/ 29226 w 60115"/>
                <a:gd name="connsiteY3" fmla="*/ -8612 h 35838"/>
                <a:gd name="connsiteX4" fmla="*/ 56275 w 60115"/>
                <a:gd name="connsiteY4" fmla="*/ 13689 h 35838"/>
                <a:gd name="connsiteX5" fmla="*/ 32845 w 60115"/>
                <a:gd name="connsiteY5" fmla="*/ 26379 h 35838"/>
                <a:gd name="connsiteX6" fmla="*/ 19987 w 60115"/>
                <a:gd name="connsiteY6" fmla="*/ 39 h 35838"/>
                <a:gd name="connsiteX7" fmla="*/ 5700 w 60115"/>
                <a:gd name="connsiteY7" fmla="*/ 4750 h 35838"/>
                <a:gd name="connsiteX8" fmla="*/ 25130 w 60115"/>
                <a:gd name="connsiteY8" fmla="*/ 16092 h 35838"/>
                <a:gd name="connsiteX9" fmla="*/ 47227 w 60115"/>
                <a:gd name="connsiteY9" fmla="*/ 11959 h 35838"/>
                <a:gd name="connsiteX10" fmla="*/ 27797 w 60115"/>
                <a:gd name="connsiteY10" fmla="*/ 616 h 35838"/>
                <a:gd name="connsiteX11" fmla="*/ 19987 w 60115"/>
                <a:gd name="connsiteY11" fmla="*/ 39 h 3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115" h="35838">
                  <a:moveTo>
                    <a:pt x="32845" y="26379"/>
                  </a:moveTo>
                  <a:cubicBezTo>
                    <a:pt x="29702" y="26379"/>
                    <a:pt x="26558" y="26089"/>
                    <a:pt x="23511" y="25513"/>
                  </a:cubicBezTo>
                  <a:cubicBezTo>
                    <a:pt x="6367" y="22533"/>
                    <a:pt x="-5158" y="13016"/>
                    <a:pt x="-3539" y="3210"/>
                  </a:cubicBezTo>
                  <a:cubicBezTo>
                    <a:pt x="-1920" y="-6498"/>
                    <a:pt x="12271" y="-11592"/>
                    <a:pt x="29226" y="-8612"/>
                  </a:cubicBezTo>
                  <a:cubicBezTo>
                    <a:pt x="46180" y="-5728"/>
                    <a:pt x="57895" y="3884"/>
                    <a:pt x="56275" y="13689"/>
                  </a:cubicBezTo>
                  <a:cubicBezTo>
                    <a:pt x="54942" y="21572"/>
                    <a:pt x="45608" y="26379"/>
                    <a:pt x="32845" y="26379"/>
                  </a:cubicBezTo>
                  <a:close/>
                  <a:moveTo>
                    <a:pt x="19987" y="39"/>
                  </a:moveTo>
                  <a:cubicBezTo>
                    <a:pt x="11415" y="39"/>
                    <a:pt x="5891" y="2730"/>
                    <a:pt x="5700" y="4750"/>
                  </a:cubicBezTo>
                  <a:cubicBezTo>
                    <a:pt x="5414" y="6768"/>
                    <a:pt x="12271" y="13882"/>
                    <a:pt x="25130" y="16092"/>
                  </a:cubicBezTo>
                  <a:cubicBezTo>
                    <a:pt x="37988" y="18303"/>
                    <a:pt x="46751" y="14650"/>
                    <a:pt x="47227" y="11959"/>
                  </a:cubicBezTo>
                  <a:cubicBezTo>
                    <a:pt x="47703" y="9171"/>
                    <a:pt x="40656" y="2923"/>
                    <a:pt x="27797" y="616"/>
                  </a:cubicBezTo>
                  <a:cubicBezTo>
                    <a:pt x="25130" y="231"/>
                    <a:pt x="22559" y="39"/>
                    <a:pt x="19987" y="39"/>
                  </a:cubicBezTo>
                  <a:close/>
                </a:path>
              </a:pathLst>
            </a:custGeom>
            <a:solidFill>
              <a:srgbClr val="191919"/>
            </a:solidFill>
            <a:ln w="956" cap="flat">
              <a:noFill/>
              <a:prstDash val="solid"/>
              <a:miter/>
            </a:ln>
          </p:spPr>
          <p:txBody>
            <a:bodyPr rtlCol="0" anchor="ctr"/>
            <a:lstStyle/>
            <a:p>
              <a:endParaRPr lang="fr-FR"/>
            </a:p>
          </p:txBody>
        </p:sp>
      </p:grpSp>
      <p:grpSp>
        <p:nvGrpSpPr>
          <p:cNvPr id="5148" name="Graphique 2">
            <a:extLst>
              <a:ext uri="{FF2B5EF4-FFF2-40B4-BE49-F238E27FC236}">
                <a16:creationId xmlns:a16="http://schemas.microsoft.com/office/drawing/2014/main" id="{278E5033-4AAC-710B-5076-DDA5402A80A0}"/>
              </a:ext>
            </a:extLst>
          </p:cNvPr>
          <p:cNvGrpSpPr/>
          <p:nvPr userDrawn="1"/>
        </p:nvGrpSpPr>
        <p:grpSpPr>
          <a:xfrm>
            <a:off x="8412754" y="7790051"/>
            <a:ext cx="277007" cy="276951"/>
            <a:chOff x="8722441" y="19697865"/>
            <a:chExt cx="277007" cy="276951"/>
          </a:xfrm>
        </p:grpSpPr>
        <p:sp>
          <p:nvSpPr>
            <p:cNvPr id="5149" name="Forme libre 5148">
              <a:extLst>
                <a:ext uri="{FF2B5EF4-FFF2-40B4-BE49-F238E27FC236}">
                  <a16:creationId xmlns:a16="http://schemas.microsoft.com/office/drawing/2014/main" id="{6CEDACD5-44F9-CB27-511C-CE008A905AA2}"/>
                </a:ext>
              </a:extLst>
            </p:cNvPr>
            <p:cNvSpPr/>
            <p:nvPr/>
          </p:nvSpPr>
          <p:spPr>
            <a:xfrm>
              <a:off x="8724900" y="19700292"/>
              <a:ext cx="265524" cy="264350"/>
            </a:xfrm>
            <a:custGeom>
              <a:avLst/>
              <a:gdLst>
                <a:gd name="connsiteX0" fmla="*/ 249500 w 265524"/>
                <a:gd name="connsiteY0" fmla="*/ -12581 h 264350"/>
                <a:gd name="connsiteX1" fmla="*/ 224201 w 265524"/>
                <a:gd name="connsiteY1" fmla="*/ -38033 h 264350"/>
                <a:gd name="connsiteX2" fmla="*/ 222677 w 265524"/>
                <a:gd name="connsiteY2" fmla="*/ -39558 h 264350"/>
                <a:gd name="connsiteX3" fmla="*/ 222615 w 265524"/>
                <a:gd name="connsiteY3" fmla="*/ -39620 h 264350"/>
                <a:gd name="connsiteX4" fmla="*/ 222615 w 265524"/>
                <a:gd name="connsiteY4" fmla="*/ -39620 h 264350"/>
                <a:gd name="connsiteX5" fmla="*/ 202730 w 265524"/>
                <a:gd name="connsiteY5" fmla="*/ -47461 h 264350"/>
                <a:gd name="connsiteX6" fmla="*/ 17956 w 265524"/>
                <a:gd name="connsiteY6" fmla="*/ -47461 h 264350"/>
                <a:gd name="connsiteX7" fmla="*/ -16025 w 265524"/>
                <a:gd name="connsiteY7" fmla="*/ -13484 h 264350"/>
                <a:gd name="connsiteX8" fmla="*/ -16025 w 265524"/>
                <a:gd name="connsiteY8" fmla="*/ 171275 h 264350"/>
                <a:gd name="connsiteX9" fmla="*/ -9054 w 265524"/>
                <a:gd name="connsiteY9" fmla="*/ 190161 h 264350"/>
                <a:gd name="connsiteX10" fmla="*/ -9054 w 265524"/>
                <a:gd name="connsiteY10" fmla="*/ 190161 h 264350"/>
                <a:gd name="connsiteX11" fmla="*/ -9023 w 265524"/>
                <a:gd name="connsiteY11" fmla="*/ 190193 h 264350"/>
                <a:gd name="connsiteX12" fmla="*/ -5881 w 265524"/>
                <a:gd name="connsiteY12" fmla="*/ 193335 h 264350"/>
                <a:gd name="connsiteX13" fmla="*/ 17613 w 265524"/>
                <a:gd name="connsiteY13" fmla="*/ 216889 h 264350"/>
                <a:gd name="connsiteX14" fmla="*/ 34292 w 265524"/>
                <a:gd name="connsiteY14" fmla="*/ 200399 h 264350"/>
                <a:gd name="connsiteX15" fmla="*/ 202730 w 265524"/>
                <a:gd name="connsiteY15" fmla="*/ 200399 h 264350"/>
                <a:gd name="connsiteX16" fmla="*/ 231888 w 265524"/>
                <a:gd name="connsiteY16" fmla="*/ 171243 h 264350"/>
                <a:gd name="connsiteX17" fmla="*/ 231888 w 265524"/>
                <a:gd name="connsiteY17" fmla="*/ 4812 h 264350"/>
                <a:gd name="connsiteX18" fmla="*/ 249500 w 265524"/>
                <a:gd name="connsiteY18" fmla="*/ -12581 h 26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524" h="264350">
                  <a:moveTo>
                    <a:pt x="249500" y="-12581"/>
                  </a:moveTo>
                  <a:lnTo>
                    <a:pt x="224201" y="-38033"/>
                  </a:lnTo>
                  <a:cubicBezTo>
                    <a:pt x="223704" y="-38562"/>
                    <a:pt x="223206" y="-39060"/>
                    <a:pt x="222677" y="-39558"/>
                  </a:cubicBezTo>
                  <a:lnTo>
                    <a:pt x="222615" y="-39620"/>
                  </a:lnTo>
                  <a:lnTo>
                    <a:pt x="222615" y="-39620"/>
                  </a:lnTo>
                  <a:cubicBezTo>
                    <a:pt x="217231" y="-44661"/>
                    <a:pt x="210106" y="-47461"/>
                    <a:pt x="202730" y="-47461"/>
                  </a:cubicBezTo>
                  <a:lnTo>
                    <a:pt x="17956" y="-47461"/>
                  </a:lnTo>
                  <a:cubicBezTo>
                    <a:pt x="-808" y="-47461"/>
                    <a:pt x="-16025" y="-32246"/>
                    <a:pt x="-16025" y="-13484"/>
                  </a:cubicBezTo>
                  <a:lnTo>
                    <a:pt x="-16025" y="171275"/>
                  </a:lnTo>
                  <a:cubicBezTo>
                    <a:pt x="-16025" y="178214"/>
                    <a:pt x="-13566" y="184903"/>
                    <a:pt x="-9054" y="190161"/>
                  </a:cubicBezTo>
                  <a:lnTo>
                    <a:pt x="-9054" y="190161"/>
                  </a:lnTo>
                  <a:lnTo>
                    <a:pt x="-9023" y="190193"/>
                  </a:lnTo>
                  <a:cubicBezTo>
                    <a:pt x="-8059" y="191312"/>
                    <a:pt x="-7001" y="192371"/>
                    <a:pt x="-5881" y="193335"/>
                  </a:cubicBezTo>
                  <a:lnTo>
                    <a:pt x="17613" y="216889"/>
                  </a:lnTo>
                  <a:lnTo>
                    <a:pt x="34292" y="200399"/>
                  </a:lnTo>
                  <a:lnTo>
                    <a:pt x="202730" y="200399"/>
                  </a:lnTo>
                  <a:cubicBezTo>
                    <a:pt x="218850" y="200399"/>
                    <a:pt x="231888" y="187330"/>
                    <a:pt x="231888" y="171243"/>
                  </a:cubicBezTo>
                  <a:lnTo>
                    <a:pt x="231888" y="4812"/>
                  </a:lnTo>
                  <a:lnTo>
                    <a:pt x="249500" y="-12581"/>
                  </a:lnTo>
                  <a:close/>
                </a:path>
              </a:pathLst>
            </a:custGeom>
            <a:solidFill>
              <a:srgbClr val="191919"/>
            </a:solidFill>
            <a:ln w="311" cap="flat">
              <a:noFill/>
              <a:prstDash val="solid"/>
              <a:miter/>
            </a:ln>
          </p:spPr>
          <p:txBody>
            <a:bodyPr rtlCol="0" anchor="ctr"/>
            <a:lstStyle/>
            <a:p>
              <a:endParaRPr lang="fr-FR"/>
            </a:p>
          </p:txBody>
        </p:sp>
        <p:sp>
          <p:nvSpPr>
            <p:cNvPr id="5150" name="Forme libre 5149">
              <a:extLst>
                <a:ext uri="{FF2B5EF4-FFF2-40B4-BE49-F238E27FC236}">
                  <a16:creationId xmlns:a16="http://schemas.microsoft.com/office/drawing/2014/main" id="{6043B4F3-C768-152E-0C1D-8EC7D5D97787}"/>
                </a:ext>
              </a:extLst>
            </p:cNvPr>
            <p:cNvSpPr/>
            <p:nvPr/>
          </p:nvSpPr>
          <p:spPr>
            <a:xfrm>
              <a:off x="8722441" y="19697865"/>
              <a:ext cx="270235" cy="268601"/>
            </a:xfrm>
            <a:custGeom>
              <a:avLst/>
              <a:gdLst>
                <a:gd name="connsiteX0" fmla="*/ 23588 w 270235"/>
                <a:gd name="connsiteY0" fmla="*/ 214058 h 268601"/>
                <a:gd name="connsiteX1" fmla="*/ 18796 w 270235"/>
                <a:gd name="connsiteY1" fmla="*/ 220748 h 268601"/>
                <a:gd name="connsiteX2" fmla="*/ -5102 w 270235"/>
                <a:gd name="connsiteY2" fmla="*/ 197599 h 268601"/>
                <a:gd name="connsiteX3" fmla="*/ -8494 w 270235"/>
                <a:gd name="connsiteY3" fmla="*/ 194176 h 268601"/>
                <a:gd name="connsiteX4" fmla="*/ -16024 w 270235"/>
                <a:gd name="connsiteY4" fmla="*/ 173703 h 268601"/>
                <a:gd name="connsiteX5" fmla="*/ -16024 w 270235"/>
                <a:gd name="connsiteY5" fmla="*/ -11056 h 268601"/>
                <a:gd name="connsiteX6" fmla="*/ 20383 w 270235"/>
                <a:gd name="connsiteY6" fmla="*/ -47460 h 268601"/>
                <a:gd name="connsiteX7" fmla="*/ 205158 w 270235"/>
                <a:gd name="connsiteY7" fmla="*/ -47460 h 268601"/>
                <a:gd name="connsiteX8" fmla="*/ 226754 w 270235"/>
                <a:gd name="connsiteY8" fmla="*/ -38904 h 268601"/>
                <a:gd name="connsiteX9" fmla="*/ 228434 w 270235"/>
                <a:gd name="connsiteY9" fmla="*/ -37223 h 268601"/>
                <a:gd name="connsiteX10" fmla="*/ 253235 w 270235"/>
                <a:gd name="connsiteY10" fmla="*/ -11461 h 268601"/>
                <a:gd name="connsiteX11" fmla="*/ 253670 w 270235"/>
                <a:gd name="connsiteY11" fmla="*/ -8380 h 268601"/>
                <a:gd name="connsiteX12" fmla="*/ 253670 w 270235"/>
                <a:gd name="connsiteY12" fmla="*/ -8380 h 268601"/>
                <a:gd name="connsiteX13" fmla="*/ 236804 w 270235"/>
                <a:gd name="connsiteY13" fmla="*/ 8329 h 268601"/>
                <a:gd name="connsiteX14" fmla="*/ 236804 w 270235"/>
                <a:gd name="connsiteY14" fmla="*/ 173734 h 268601"/>
                <a:gd name="connsiteX15" fmla="*/ 205189 w 270235"/>
                <a:gd name="connsiteY15" fmla="*/ 205346 h 268601"/>
                <a:gd name="connsiteX16" fmla="*/ 37747 w 270235"/>
                <a:gd name="connsiteY16" fmla="*/ 205346 h 268601"/>
                <a:gd name="connsiteX17" fmla="*/ 21783 w 270235"/>
                <a:gd name="connsiteY17" fmla="*/ 221121 h 268601"/>
                <a:gd name="connsiteX18" fmla="*/ 23588 w 270235"/>
                <a:gd name="connsiteY18" fmla="*/ 214058 h 268601"/>
                <a:gd name="connsiteX19" fmla="*/ -4729 w 270235"/>
                <a:gd name="connsiteY19" fmla="*/ 191033 h 268601"/>
                <a:gd name="connsiteX20" fmla="*/ -4729 w 270235"/>
                <a:gd name="connsiteY20" fmla="*/ 191033 h 268601"/>
                <a:gd name="connsiteX21" fmla="*/ -1834 w 270235"/>
                <a:gd name="connsiteY21" fmla="*/ 193959 h 268601"/>
                <a:gd name="connsiteX22" fmla="*/ -1710 w 270235"/>
                <a:gd name="connsiteY22" fmla="*/ 194083 h 268601"/>
                <a:gd name="connsiteX23" fmla="*/ 20041 w 270235"/>
                <a:gd name="connsiteY23" fmla="*/ 215925 h 268601"/>
                <a:gd name="connsiteX24" fmla="*/ 34977 w 270235"/>
                <a:gd name="connsiteY24" fmla="*/ 201146 h 268601"/>
                <a:gd name="connsiteX25" fmla="*/ 36689 w 270235"/>
                <a:gd name="connsiteY25" fmla="*/ 200430 h 268601"/>
                <a:gd name="connsiteX26" fmla="*/ 205127 w 270235"/>
                <a:gd name="connsiteY26" fmla="*/ 200430 h 268601"/>
                <a:gd name="connsiteX27" fmla="*/ 231857 w 270235"/>
                <a:gd name="connsiteY27" fmla="*/ 173703 h 268601"/>
                <a:gd name="connsiteX28" fmla="*/ 231857 w 270235"/>
                <a:gd name="connsiteY28" fmla="*/ 7271 h 268601"/>
                <a:gd name="connsiteX29" fmla="*/ 232572 w 270235"/>
                <a:gd name="connsiteY29" fmla="*/ 5528 h 268601"/>
                <a:gd name="connsiteX30" fmla="*/ 248442 w 270235"/>
                <a:gd name="connsiteY30" fmla="*/ -10153 h 268601"/>
                <a:gd name="connsiteX31" fmla="*/ 224887 w 270235"/>
                <a:gd name="connsiteY31" fmla="*/ -33863 h 268601"/>
                <a:gd name="connsiteX32" fmla="*/ 223424 w 270235"/>
                <a:gd name="connsiteY32" fmla="*/ -35325 h 268601"/>
                <a:gd name="connsiteX33" fmla="*/ 223393 w 270235"/>
                <a:gd name="connsiteY33" fmla="*/ -35356 h 268601"/>
                <a:gd name="connsiteX34" fmla="*/ 223362 w 270235"/>
                <a:gd name="connsiteY34" fmla="*/ -35387 h 268601"/>
                <a:gd name="connsiteX35" fmla="*/ 205158 w 270235"/>
                <a:gd name="connsiteY35" fmla="*/ -42544 h 268601"/>
                <a:gd name="connsiteX36" fmla="*/ 20383 w 270235"/>
                <a:gd name="connsiteY36" fmla="*/ -42544 h 268601"/>
                <a:gd name="connsiteX37" fmla="*/ -11139 w 270235"/>
                <a:gd name="connsiteY37" fmla="*/ -11024 h 268601"/>
                <a:gd name="connsiteX38" fmla="*/ -11139 w 270235"/>
                <a:gd name="connsiteY38" fmla="*/ 173734 h 268601"/>
                <a:gd name="connsiteX39" fmla="*/ -4729 w 270235"/>
                <a:gd name="connsiteY39" fmla="*/ 191033 h 268601"/>
                <a:gd name="connsiteX40" fmla="*/ -4729 w 270235"/>
                <a:gd name="connsiteY40" fmla="*/ 191033 h 268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0235" h="268601">
                  <a:moveTo>
                    <a:pt x="23588" y="214058"/>
                  </a:moveTo>
                  <a:cubicBezTo>
                    <a:pt x="22935" y="214058"/>
                    <a:pt x="19263" y="221215"/>
                    <a:pt x="18796" y="220748"/>
                  </a:cubicBezTo>
                  <a:lnTo>
                    <a:pt x="-5102" y="197599"/>
                  </a:lnTo>
                  <a:cubicBezTo>
                    <a:pt x="-6315" y="196540"/>
                    <a:pt x="-7436" y="195421"/>
                    <a:pt x="-8494" y="194176"/>
                  </a:cubicBezTo>
                  <a:cubicBezTo>
                    <a:pt x="-13348" y="188451"/>
                    <a:pt x="-16024" y="181202"/>
                    <a:pt x="-16024" y="173703"/>
                  </a:cubicBezTo>
                  <a:lnTo>
                    <a:pt x="-16024" y="-11056"/>
                  </a:lnTo>
                  <a:cubicBezTo>
                    <a:pt x="-16024" y="-31125"/>
                    <a:pt x="312" y="-47460"/>
                    <a:pt x="20383" y="-47460"/>
                  </a:cubicBezTo>
                  <a:lnTo>
                    <a:pt x="205158" y="-47460"/>
                  </a:lnTo>
                  <a:cubicBezTo>
                    <a:pt x="213187" y="-47460"/>
                    <a:pt x="220903" y="-44411"/>
                    <a:pt x="226754" y="-38904"/>
                  </a:cubicBezTo>
                  <a:cubicBezTo>
                    <a:pt x="227376" y="-38312"/>
                    <a:pt x="227905" y="-37783"/>
                    <a:pt x="228434" y="-37223"/>
                  </a:cubicBezTo>
                  <a:lnTo>
                    <a:pt x="253235" y="-11461"/>
                  </a:lnTo>
                  <a:cubicBezTo>
                    <a:pt x="254199" y="-10496"/>
                    <a:pt x="254635" y="-9345"/>
                    <a:pt x="253670" y="-8380"/>
                  </a:cubicBezTo>
                  <a:cubicBezTo>
                    <a:pt x="253670" y="-8380"/>
                    <a:pt x="253670" y="-8380"/>
                    <a:pt x="253670" y="-8380"/>
                  </a:cubicBezTo>
                  <a:lnTo>
                    <a:pt x="236804" y="8329"/>
                  </a:lnTo>
                  <a:lnTo>
                    <a:pt x="236804" y="173734"/>
                  </a:lnTo>
                  <a:cubicBezTo>
                    <a:pt x="236804" y="191159"/>
                    <a:pt x="222615" y="205346"/>
                    <a:pt x="205189" y="205346"/>
                  </a:cubicBezTo>
                  <a:lnTo>
                    <a:pt x="37747" y="205346"/>
                  </a:lnTo>
                  <a:lnTo>
                    <a:pt x="21783" y="221121"/>
                  </a:lnTo>
                  <a:cubicBezTo>
                    <a:pt x="21285" y="221588"/>
                    <a:pt x="24211" y="214058"/>
                    <a:pt x="23588" y="214058"/>
                  </a:cubicBezTo>
                  <a:close/>
                  <a:moveTo>
                    <a:pt x="-4729" y="191033"/>
                  </a:moveTo>
                  <a:lnTo>
                    <a:pt x="-4729" y="191033"/>
                  </a:lnTo>
                  <a:cubicBezTo>
                    <a:pt x="-3826" y="192092"/>
                    <a:pt x="-2862" y="193056"/>
                    <a:pt x="-1834" y="193959"/>
                  </a:cubicBezTo>
                  <a:cubicBezTo>
                    <a:pt x="-1772" y="193989"/>
                    <a:pt x="-1741" y="194051"/>
                    <a:pt x="-1710" y="194083"/>
                  </a:cubicBezTo>
                  <a:lnTo>
                    <a:pt x="20041" y="215925"/>
                  </a:lnTo>
                  <a:lnTo>
                    <a:pt x="34977" y="201146"/>
                  </a:lnTo>
                  <a:cubicBezTo>
                    <a:pt x="35444" y="200679"/>
                    <a:pt x="36066" y="200430"/>
                    <a:pt x="36689" y="200430"/>
                  </a:cubicBezTo>
                  <a:lnTo>
                    <a:pt x="205127" y="200430"/>
                  </a:lnTo>
                  <a:cubicBezTo>
                    <a:pt x="219877" y="200430"/>
                    <a:pt x="231857" y="188451"/>
                    <a:pt x="231857" y="173703"/>
                  </a:cubicBezTo>
                  <a:lnTo>
                    <a:pt x="231857" y="7271"/>
                  </a:lnTo>
                  <a:cubicBezTo>
                    <a:pt x="231857" y="6617"/>
                    <a:pt x="232106" y="5995"/>
                    <a:pt x="232572" y="5528"/>
                  </a:cubicBezTo>
                  <a:lnTo>
                    <a:pt x="248442" y="-10153"/>
                  </a:lnTo>
                  <a:lnTo>
                    <a:pt x="224887" y="-33863"/>
                  </a:lnTo>
                  <a:cubicBezTo>
                    <a:pt x="224420" y="-34360"/>
                    <a:pt x="223922" y="-34859"/>
                    <a:pt x="223424" y="-35325"/>
                  </a:cubicBezTo>
                  <a:lnTo>
                    <a:pt x="223393" y="-35356"/>
                  </a:lnTo>
                  <a:lnTo>
                    <a:pt x="223362" y="-35387"/>
                  </a:lnTo>
                  <a:cubicBezTo>
                    <a:pt x="218414" y="-39993"/>
                    <a:pt x="211910" y="-42575"/>
                    <a:pt x="205158" y="-42544"/>
                  </a:cubicBezTo>
                  <a:lnTo>
                    <a:pt x="20383" y="-42544"/>
                  </a:lnTo>
                  <a:cubicBezTo>
                    <a:pt x="2989" y="-42544"/>
                    <a:pt x="-11139" y="-28418"/>
                    <a:pt x="-11139" y="-11024"/>
                  </a:cubicBezTo>
                  <a:lnTo>
                    <a:pt x="-11139" y="173734"/>
                  </a:lnTo>
                  <a:cubicBezTo>
                    <a:pt x="-11108" y="180050"/>
                    <a:pt x="-8867" y="186180"/>
                    <a:pt x="-4729" y="191033"/>
                  </a:cubicBezTo>
                  <a:lnTo>
                    <a:pt x="-4729" y="191033"/>
                  </a:lnTo>
                  <a:close/>
                </a:path>
              </a:pathLst>
            </a:custGeom>
            <a:solidFill>
              <a:srgbClr val="191919"/>
            </a:solidFill>
            <a:ln w="311" cap="flat">
              <a:noFill/>
              <a:prstDash val="solid"/>
              <a:miter/>
            </a:ln>
          </p:spPr>
          <p:txBody>
            <a:bodyPr rtlCol="0" anchor="ctr"/>
            <a:lstStyle/>
            <a:p>
              <a:endParaRPr lang="fr-FR"/>
            </a:p>
          </p:txBody>
        </p:sp>
        <p:sp>
          <p:nvSpPr>
            <p:cNvPr id="5151" name="Forme libre 5150">
              <a:extLst>
                <a:ext uri="{FF2B5EF4-FFF2-40B4-BE49-F238E27FC236}">
                  <a16:creationId xmlns:a16="http://schemas.microsoft.com/office/drawing/2014/main" id="{3C41E655-D370-33E2-C452-5BC09C6E60CF}"/>
                </a:ext>
              </a:extLst>
            </p:cNvPr>
            <p:cNvSpPr/>
            <p:nvPr/>
          </p:nvSpPr>
          <p:spPr>
            <a:xfrm>
              <a:off x="8749078" y="19724468"/>
              <a:ext cx="247942" cy="247921"/>
            </a:xfrm>
            <a:custGeom>
              <a:avLst/>
              <a:gdLst>
                <a:gd name="connsiteX0" fmla="*/ 201289 w 247942"/>
                <a:gd name="connsiteY0" fmla="*/ 200418 h 247921"/>
                <a:gd name="connsiteX1" fmla="*/ 14522 w 247942"/>
                <a:gd name="connsiteY1" fmla="*/ 200418 h 247921"/>
                <a:gd name="connsiteX2" fmla="*/ -16066 w 247942"/>
                <a:gd name="connsiteY2" fmla="*/ 169832 h 247921"/>
                <a:gd name="connsiteX3" fmla="*/ -16066 w 247942"/>
                <a:gd name="connsiteY3" fmla="*/ -16918 h 247921"/>
                <a:gd name="connsiteX4" fmla="*/ 14522 w 247942"/>
                <a:gd name="connsiteY4" fmla="*/ -47504 h 247921"/>
                <a:gd name="connsiteX5" fmla="*/ 201289 w 247942"/>
                <a:gd name="connsiteY5" fmla="*/ -47504 h 247921"/>
                <a:gd name="connsiteX6" fmla="*/ 231877 w 247942"/>
                <a:gd name="connsiteY6" fmla="*/ -16918 h 247921"/>
                <a:gd name="connsiteX7" fmla="*/ 231877 w 247942"/>
                <a:gd name="connsiteY7" fmla="*/ 169832 h 247921"/>
                <a:gd name="connsiteX8" fmla="*/ 201289 w 247942"/>
                <a:gd name="connsiteY8" fmla="*/ 200418 h 24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942" h="247921">
                  <a:moveTo>
                    <a:pt x="201289" y="200418"/>
                  </a:moveTo>
                  <a:lnTo>
                    <a:pt x="14522" y="200418"/>
                  </a:lnTo>
                  <a:cubicBezTo>
                    <a:pt x="-2374" y="200418"/>
                    <a:pt x="-16066" y="186727"/>
                    <a:pt x="-16066" y="169832"/>
                  </a:cubicBezTo>
                  <a:lnTo>
                    <a:pt x="-16066" y="-16918"/>
                  </a:lnTo>
                  <a:cubicBezTo>
                    <a:pt x="-16066" y="-33813"/>
                    <a:pt x="-2374" y="-47504"/>
                    <a:pt x="14522" y="-47504"/>
                  </a:cubicBezTo>
                  <a:lnTo>
                    <a:pt x="201289" y="-47504"/>
                  </a:lnTo>
                  <a:cubicBezTo>
                    <a:pt x="218185" y="-47504"/>
                    <a:pt x="231877" y="-33813"/>
                    <a:pt x="231877" y="-16918"/>
                  </a:cubicBezTo>
                  <a:lnTo>
                    <a:pt x="231877" y="169832"/>
                  </a:lnTo>
                  <a:cubicBezTo>
                    <a:pt x="231877" y="186727"/>
                    <a:pt x="218185" y="200418"/>
                    <a:pt x="201289" y="200418"/>
                  </a:cubicBezTo>
                  <a:close/>
                </a:path>
              </a:pathLst>
            </a:custGeom>
            <a:solidFill>
              <a:srgbClr val="FFD26C"/>
            </a:solidFill>
            <a:ln w="311" cap="flat">
              <a:noFill/>
              <a:prstDash val="solid"/>
              <a:miter/>
            </a:ln>
          </p:spPr>
          <p:txBody>
            <a:bodyPr rtlCol="0" anchor="ctr"/>
            <a:lstStyle/>
            <a:p>
              <a:endParaRPr lang="fr-FR"/>
            </a:p>
          </p:txBody>
        </p:sp>
        <p:grpSp>
          <p:nvGrpSpPr>
            <p:cNvPr id="5152" name="Graphique 2">
              <a:extLst>
                <a:ext uri="{FF2B5EF4-FFF2-40B4-BE49-F238E27FC236}">
                  <a16:creationId xmlns:a16="http://schemas.microsoft.com/office/drawing/2014/main" id="{814DA827-D852-77BC-64DA-6C1687C9A379}"/>
                </a:ext>
              </a:extLst>
            </p:cNvPr>
            <p:cNvGrpSpPr/>
            <p:nvPr/>
          </p:nvGrpSpPr>
          <p:grpSpPr>
            <a:xfrm>
              <a:off x="8746651" y="19722041"/>
              <a:ext cx="252797" cy="252775"/>
              <a:chOff x="8746651" y="19722041"/>
              <a:chExt cx="252797" cy="252775"/>
            </a:xfrm>
            <a:solidFill>
              <a:srgbClr val="191919"/>
            </a:solidFill>
          </p:grpSpPr>
          <p:sp>
            <p:nvSpPr>
              <p:cNvPr id="5155" name="Forme libre 5154">
                <a:extLst>
                  <a:ext uri="{FF2B5EF4-FFF2-40B4-BE49-F238E27FC236}">
                    <a16:creationId xmlns:a16="http://schemas.microsoft.com/office/drawing/2014/main" id="{1C77AEC0-32B2-3C3C-9532-C920E9C01D75}"/>
                  </a:ext>
                </a:extLst>
              </p:cNvPr>
              <p:cNvSpPr/>
              <p:nvPr/>
            </p:nvSpPr>
            <p:spPr>
              <a:xfrm>
                <a:off x="8746651" y="19722041"/>
                <a:ext cx="252797" cy="252775"/>
              </a:xfrm>
              <a:custGeom>
                <a:avLst/>
                <a:gdLst>
                  <a:gd name="connsiteX0" fmla="*/ 203716 w 252797"/>
                  <a:gd name="connsiteY0" fmla="*/ 205272 h 252775"/>
                  <a:gd name="connsiteX1" fmla="*/ 16949 w 252797"/>
                  <a:gd name="connsiteY1" fmla="*/ 205272 h 252775"/>
                  <a:gd name="connsiteX2" fmla="*/ -16066 w 252797"/>
                  <a:gd name="connsiteY2" fmla="*/ 172259 h 252775"/>
                  <a:gd name="connsiteX3" fmla="*/ -16066 w 252797"/>
                  <a:gd name="connsiteY3" fmla="*/ -14491 h 252775"/>
                  <a:gd name="connsiteX4" fmla="*/ 16949 w 252797"/>
                  <a:gd name="connsiteY4" fmla="*/ -47504 h 252775"/>
                  <a:gd name="connsiteX5" fmla="*/ 203716 w 252797"/>
                  <a:gd name="connsiteY5" fmla="*/ -47504 h 252775"/>
                  <a:gd name="connsiteX6" fmla="*/ 236732 w 252797"/>
                  <a:gd name="connsiteY6" fmla="*/ -14491 h 252775"/>
                  <a:gd name="connsiteX7" fmla="*/ 236732 w 252797"/>
                  <a:gd name="connsiteY7" fmla="*/ 172259 h 252775"/>
                  <a:gd name="connsiteX8" fmla="*/ 203716 w 252797"/>
                  <a:gd name="connsiteY8" fmla="*/ 205272 h 252775"/>
                  <a:gd name="connsiteX9" fmla="*/ 16949 w 252797"/>
                  <a:gd name="connsiteY9" fmla="*/ -42618 h 252775"/>
                  <a:gd name="connsiteX10" fmla="*/ -11181 w 252797"/>
                  <a:gd name="connsiteY10" fmla="*/ -14491 h 252775"/>
                  <a:gd name="connsiteX11" fmla="*/ -11181 w 252797"/>
                  <a:gd name="connsiteY11" fmla="*/ 172259 h 252775"/>
                  <a:gd name="connsiteX12" fmla="*/ 16949 w 252797"/>
                  <a:gd name="connsiteY12" fmla="*/ 200387 h 252775"/>
                  <a:gd name="connsiteX13" fmla="*/ 203716 w 252797"/>
                  <a:gd name="connsiteY13" fmla="*/ 200387 h 252775"/>
                  <a:gd name="connsiteX14" fmla="*/ 231846 w 252797"/>
                  <a:gd name="connsiteY14" fmla="*/ 172259 h 252775"/>
                  <a:gd name="connsiteX15" fmla="*/ 231846 w 252797"/>
                  <a:gd name="connsiteY15" fmla="*/ -14491 h 252775"/>
                  <a:gd name="connsiteX16" fmla="*/ 203716 w 252797"/>
                  <a:gd name="connsiteY16" fmla="*/ -42618 h 252775"/>
                  <a:gd name="connsiteX17" fmla="*/ 16949 w 252797"/>
                  <a:gd name="connsiteY17" fmla="*/ -42618 h 2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797" h="252775">
                    <a:moveTo>
                      <a:pt x="203716" y="205272"/>
                    </a:moveTo>
                    <a:lnTo>
                      <a:pt x="16949" y="205272"/>
                    </a:lnTo>
                    <a:cubicBezTo>
                      <a:pt x="-1254" y="205272"/>
                      <a:pt x="-16066" y="190461"/>
                      <a:pt x="-16066" y="172259"/>
                    </a:cubicBezTo>
                    <a:lnTo>
                      <a:pt x="-16066" y="-14491"/>
                    </a:lnTo>
                    <a:cubicBezTo>
                      <a:pt x="-16066" y="-32693"/>
                      <a:pt x="-1254" y="-47504"/>
                      <a:pt x="16949" y="-47504"/>
                    </a:cubicBezTo>
                    <a:lnTo>
                      <a:pt x="203716" y="-47504"/>
                    </a:lnTo>
                    <a:cubicBezTo>
                      <a:pt x="221920" y="-47504"/>
                      <a:pt x="236732" y="-32693"/>
                      <a:pt x="236732" y="-14491"/>
                    </a:cubicBezTo>
                    <a:lnTo>
                      <a:pt x="236732" y="172259"/>
                    </a:lnTo>
                    <a:cubicBezTo>
                      <a:pt x="236732" y="190461"/>
                      <a:pt x="221920" y="205272"/>
                      <a:pt x="203716" y="205272"/>
                    </a:cubicBezTo>
                    <a:close/>
                    <a:moveTo>
                      <a:pt x="16949" y="-42618"/>
                    </a:moveTo>
                    <a:cubicBezTo>
                      <a:pt x="1453" y="-42618"/>
                      <a:pt x="-11181" y="-29986"/>
                      <a:pt x="-11181" y="-14491"/>
                    </a:cubicBezTo>
                    <a:lnTo>
                      <a:pt x="-11181" y="172259"/>
                    </a:lnTo>
                    <a:cubicBezTo>
                      <a:pt x="-11181" y="187754"/>
                      <a:pt x="1453" y="200387"/>
                      <a:pt x="16949" y="200387"/>
                    </a:cubicBezTo>
                    <a:lnTo>
                      <a:pt x="203716" y="200387"/>
                    </a:lnTo>
                    <a:cubicBezTo>
                      <a:pt x="219212" y="200387"/>
                      <a:pt x="231846" y="187754"/>
                      <a:pt x="231846" y="172259"/>
                    </a:cubicBezTo>
                    <a:lnTo>
                      <a:pt x="231846" y="-14491"/>
                    </a:lnTo>
                    <a:cubicBezTo>
                      <a:pt x="231846" y="-29986"/>
                      <a:pt x="219212" y="-42618"/>
                      <a:pt x="203716" y="-42618"/>
                    </a:cubicBezTo>
                    <a:lnTo>
                      <a:pt x="16949" y="-42618"/>
                    </a:lnTo>
                    <a:close/>
                  </a:path>
                </a:pathLst>
              </a:custGeom>
              <a:solidFill>
                <a:srgbClr val="191919"/>
              </a:solidFill>
              <a:ln w="311" cap="flat">
                <a:noFill/>
                <a:prstDash val="solid"/>
                <a:miter/>
              </a:ln>
            </p:spPr>
            <p:txBody>
              <a:bodyPr rtlCol="0" anchor="ctr"/>
              <a:lstStyle/>
              <a:p>
                <a:endParaRPr lang="fr-FR"/>
              </a:p>
            </p:txBody>
          </p:sp>
          <p:sp>
            <p:nvSpPr>
              <p:cNvPr id="5156" name="Forme libre 5155">
                <a:extLst>
                  <a:ext uri="{FF2B5EF4-FFF2-40B4-BE49-F238E27FC236}">
                    <a16:creationId xmlns:a16="http://schemas.microsoft.com/office/drawing/2014/main" id="{209E9481-CCBD-177A-9103-4490C26D98CB}"/>
                  </a:ext>
                </a:extLst>
              </p:cNvPr>
              <p:cNvSpPr/>
              <p:nvPr/>
            </p:nvSpPr>
            <p:spPr>
              <a:xfrm>
                <a:off x="8792407" y="19760369"/>
                <a:ext cx="161395" cy="176090"/>
              </a:xfrm>
              <a:custGeom>
                <a:avLst/>
                <a:gdLst>
                  <a:gd name="connsiteX0" fmla="*/ 127496 w 161395"/>
                  <a:gd name="connsiteY0" fmla="*/ 40524 h 176090"/>
                  <a:gd name="connsiteX1" fmla="*/ 127527 w 161395"/>
                  <a:gd name="connsiteY1" fmla="*/ 40556 h 176090"/>
                  <a:gd name="connsiteX2" fmla="*/ 141716 w 161395"/>
                  <a:gd name="connsiteY2" fmla="*/ 17624 h 176090"/>
                  <a:gd name="connsiteX3" fmla="*/ 143863 w 161395"/>
                  <a:gd name="connsiteY3" fmla="*/ 2658 h 176090"/>
                  <a:gd name="connsiteX4" fmla="*/ 136582 w 161395"/>
                  <a:gd name="connsiteY4" fmla="*/ -9881 h 176090"/>
                  <a:gd name="connsiteX5" fmla="*/ 130452 w 161395"/>
                  <a:gd name="connsiteY5" fmla="*/ -14672 h 176090"/>
                  <a:gd name="connsiteX6" fmla="*/ 122703 w 161395"/>
                  <a:gd name="connsiteY6" fmla="*/ -15264 h 176090"/>
                  <a:gd name="connsiteX7" fmla="*/ 96036 w 161395"/>
                  <a:gd name="connsiteY7" fmla="*/ -14144 h 176090"/>
                  <a:gd name="connsiteX8" fmla="*/ 96098 w 161395"/>
                  <a:gd name="connsiteY8" fmla="*/ -14144 h 176090"/>
                  <a:gd name="connsiteX9" fmla="*/ 83402 w 161395"/>
                  <a:gd name="connsiteY9" fmla="*/ -37916 h 176090"/>
                  <a:gd name="connsiteX10" fmla="*/ 78983 w 161395"/>
                  <a:gd name="connsiteY10" fmla="*/ -44325 h 176090"/>
                  <a:gd name="connsiteX11" fmla="*/ 71764 w 161395"/>
                  <a:gd name="connsiteY11" fmla="*/ -47219 h 176090"/>
                  <a:gd name="connsiteX12" fmla="*/ 57077 w 161395"/>
                  <a:gd name="connsiteY12" fmla="*/ -47157 h 176090"/>
                  <a:gd name="connsiteX13" fmla="*/ 49889 w 161395"/>
                  <a:gd name="connsiteY13" fmla="*/ -44231 h 176090"/>
                  <a:gd name="connsiteX14" fmla="*/ 45532 w 161395"/>
                  <a:gd name="connsiteY14" fmla="*/ -37791 h 176090"/>
                  <a:gd name="connsiteX15" fmla="*/ 33179 w 161395"/>
                  <a:gd name="connsiteY15" fmla="*/ -14050 h 176090"/>
                  <a:gd name="connsiteX16" fmla="*/ 33210 w 161395"/>
                  <a:gd name="connsiteY16" fmla="*/ -14113 h 176090"/>
                  <a:gd name="connsiteX17" fmla="*/ 6324 w 161395"/>
                  <a:gd name="connsiteY17" fmla="*/ -14984 h 176090"/>
                  <a:gd name="connsiteX18" fmla="*/ -1424 w 161395"/>
                  <a:gd name="connsiteY18" fmla="*/ -14361 h 176090"/>
                  <a:gd name="connsiteX19" fmla="*/ -7523 w 161395"/>
                  <a:gd name="connsiteY19" fmla="*/ -9539 h 176090"/>
                  <a:gd name="connsiteX20" fmla="*/ -14836 w 161395"/>
                  <a:gd name="connsiteY20" fmla="*/ 3249 h 176090"/>
                  <a:gd name="connsiteX21" fmla="*/ -12533 w 161395"/>
                  <a:gd name="connsiteY21" fmla="*/ 17966 h 176090"/>
                  <a:gd name="connsiteX22" fmla="*/ 1781 w 161395"/>
                  <a:gd name="connsiteY22" fmla="*/ 40556 h 176090"/>
                  <a:gd name="connsiteX23" fmla="*/ 1750 w 161395"/>
                  <a:gd name="connsiteY23" fmla="*/ 40524 h 176090"/>
                  <a:gd name="connsiteX24" fmla="*/ -12440 w 161395"/>
                  <a:gd name="connsiteY24" fmla="*/ 63456 h 176090"/>
                  <a:gd name="connsiteX25" fmla="*/ -14586 w 161395"/>
                  <a:gd name="connsiteY25" fmla="*/ 78422 h 176090"/>
                  <a:gd name="connsiteX26" fmla="*/ -7305 w 161395"/>
                  <a:gd name="connsiteY26" fmla="*/ 90962 h 176090"/>
                  <a:gd name="connsiteX27" fmla="*/ -1175 w 161395"/>
                  <a:gd name="connsiteY27" fmla="*/ 95753 h 176090"/>
                  <a:gd name="connsiteX28" fmla="*/ 6573 w 161395"/>
                  <a:gd name="connsiteY28" fmla="*/ 96343 h 176090"/>
                  <a:gd name="connsiteX29" fmla="*/ 33241 w 161395"/>
                  <a:gd name="connsiteY29" fmla="*/ 95224 h 176090"/>
                  <a:gd name="connsiteX30" fmla="*/ 33179 w 161395"/>
                  <a:gd name="connsiteY30" fmla="*/ 95224 h 176090"/>
                  <a:gd name="connsiteX31" fmla="*/ 45874 w 161395"/>
                  <a:gd name="connsiteY31" fmla="*/ 118995 h 176090"/>
                  <a:gd name="connsiteX32" fmla="*/ 50293 w 161395"/>
                  <a:gd name="connsiteY32" fmla="*/ 125405 h 176090"/>
                  <a:gd name="connsiteX33" fmla="*/ 57512 w 161395"/>
                  <a:gd name="connsiteY33" fmla="*/ 128299 h 176090"/>
                  <a:gd name="connsiteX34" fmla="*/ 72200 w 161395"/>
                  <a:gd name="connsiteY34" fmla="*/ 128268 h 176090"/>
                  <a:gd name="connsiteX35" fmla="*/ 79388 w 161395"/>
                  <a:gd name="connsiteY35" fmla="*/ 125343 h 176090"/>
                  <a:gd name="connsiteX36" fmla="*/ 83745 w 161395"/>
                  <a:gd name="connsiteY36" fmla="*/ 118902 h 176090"/>
                  <a:gd name="connsiteX37" fmla="*/ 96098 w 161395"/>
                  <a:gd name="connsiteY37" fmla="*/ 95162 h 176090"/>
                  <a:gd name="connsiteX38" fmla="*/ 96067 w 161395"/>
                  <a:gd name="connsiteY38" fmla="*/ 95224 h 176090"/>
                  <a:gd name="connsiteX39" fmla="*/ 122953 w 161395"/>
                  <a:gd name="connsiteY39" fmla="*/ 96096 h 176090"/>
                  <a:gd name="connsiteX40" fmla="*/ 130700 w 161395"/>
                  <a:gd name="connsiteY40" fmla="*/ 95473 h 176090"/>
                  <a:gd name="connsiteX41" fmla="*/ 136800 w 161395"/>
                  <a:gd name="connsiteY41" fmla="*/ 90650 h 176090"/>
                  <a:gd name="connsiteX42" fmla="*/ 144112 w 161395"/>
                  <a:gd name="connsiteY42" fmla="*/ 77862 h 176090"/>
                  <a:gd name="connsiteX43" fmla="*/ 141810 w 161395"/>
                  <a:gd name="connsiteY43" fmla="*/ 63144 h 176090"/>
                  <a:gd name="connsiteX44" fmla="*/ 127496 w 161395"/>
                  <a:gd name="connsiteY44" fmla="*/ 40524 h 176090"/>
                  <a:gd name="connsiteX45" fmla="*/ 64576 w 161395"/>
                  <a:gd name="connsiteY45" fmla="*/ 71545 h 176090"/>
                  <a:gd name="connsiteX46" fmla="*/ 47399 w 161395"/>
                  <a:gd name="connsiteY46" fmla="*/ 66318 h 176090"/>
                  <a:gd name="connsiteX47" fmla="*/ 36010 w 161395"/>
                  <a:gd name="connsiteY47" fmla="*/ 52410 h 176090"/>
                  <a:gd name="connsiteX48" fmla="*/ 34236 w 161395"/>
                  <a:gd name="connsiteY48" fmla="*/ 34489 h 176090"/>
                  <a:gd name="connsiteX49" fmla="*/ 42701 w 161395"/>
                  <a:gd name="connsiteY49" fmla="*/ 18620 h 176090"/>
                  <a:gd name="connsiteX50" fmla="*/ 58508 w 161395"/>
                  <a:gd name="connsiteY50" fmla="*/ 10126 h 176090"/>
                  <a:gd name="connsiteX51" fmla="*/ 76369 w 161395"/>
                  <a:gd name="connsiteY51" fmla="*/ 11899 h 176090"/>
                  <a:gd name="connsiteX52" fmla="*/ 90248 w 161395"/>
                  <a:gd name="connsiteY52" fmla="*/ 23318 h 176090"/>
                  <a:gd name="connsiteX53" fmla="*/ 86390 w 161395"/>
                  <a:gd name="connsiteY53" fmla="*/ 62460 h 176090"/>
                  <a:gd name="connsiteX54" fmla="*/ 64576 w 161395"/>
                  <a:gd name="connsiteY54" fmla="*/ 71545 h 176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61395" h="176090">
                    <a:moveTo>
                      <a:pt x="127496" y="40524"/>
                    </a:moveTo>
                    <a:lnTo>
                      <a:pt x="127527" y="40556"/>
                    </a:lnTo>
                    <a:cubicBezTo>
                      <a:pt x="127527" y="34177"/>
                      <a:pt x="134155" y="25994"/>
                      <a:pt x="141716" y="17624"/>
                    </a:cubicBezTo>
                    <a:cubicBezTo>
                      <a:pt x="145388" y="13517"/>
                      <a:pt x="146228" y="7636"/>
                      <a:pt x="143863" y="2658"/>
                    </a:cubicBezTo>
                    <a:cubicBezTo>
                      <a:pt x="141779" y="-1730"/>
                      <a:pt x="139351" y="-5930"/>
                      <a:pt x="136582" y="-9881"/>
                    </a:cubicBezTo>
                    <a:cubicBezTo>
                      <a:pt x="135057" y="-12028"/>
                      <a:pt x="132910" y="-13709"/>
                      <a:pt x="130452" y="-14672"/>
                    </a:cubicBezTo>
                    <a:cubicBezTo>
                      <a:pt x="127993" y="-15638"/>
                      <a:pt x="125286" y="-15825"/>
                      <a:pt x="122703" y="-15264"/>
                    </a:cubicBezTo>
                    <a:cubicBezTo>
                      <a:pt x="111688" y="-12837"/>
                      <a:pt x="101326" y="-11064"/>
                      <a:pt x="96036" y="-14144"/>
                    </a:cubicBezTo>
                    <a:lnTo>
                      <a:pt x="96098" y="-14144"/>
                    </a:lnTo>
                    <a:cubicBezTo>
                      <a:pt x="90590" y="-17317"/>
                      <a:pt x="86856" y="-27182"/>
                      <a:pt x="83402" y="-37916"/>
                    </a:cubicBezTo>
                    <a:cubicBezTo>
                      <a:pt x="82593" y="-40436"/>
                      <a:pt x="81068" y="-42676"/>
                      <a:pt x="78983" y="-44325"/>
                    </a:cubicBezTo>
                    <a:cubicBezTo>
                      <a:pt x="76930" y="-45974"/>
                      <a:pt x="74409" y="-47001"/>
                      <a:pt x="71764" y="-47219"/>
                    </a:cubicBezTo>
                    <a:cubicBezTo>
                      <a:pt x="66879" y="-47624"/>
                      <a:pt x="61962" y="-47592"/>
                      <a:pt x="57077" y="-47157"/>
                    </a:cubicBezTo>
                    <a:cubicBezTo>
                      <a:pt x="54432" y="-46908"/>
                      <a:pt x="51942" y="-45881"/>
                      <a:pt x="49889" y="-44231"/>
                    </a:cubicBezTo>
                    <a:cubicBezTo>
                      <a:pt x="47835" y="-42552"/>
                      <a:pt x="46310" y="-40342"/>
                      <a:pt x="45532" y="-37791"/>
                    </a:cubicBezTo>
                    <a:cubicBezTo>
                      <a:pt x="42109" y="-27026"/>
                      <a:pt x="38500" y="-17131"/>
                      <a:pt x="33179" y="-14050"/>
                    </a:cubicBezTo>
                    <a:lnTo>
                      <a:pt x="33210" y="-14113"/>
                    </a:lnTo>
                    <a:cubicBezTo>
                      <a:pt x="27702" y="-10908"/>
                      <a:pt x="17309" y="-12620"/>
                      <a:pt x="6324" y="-14984"/>
                    </a:cubicBezTo>
                    <a:cubicBezTo>
                      <a:pt x="3741" y="-15544"/>
                      <a:pt x="1034" y="-15326"/>
                      <a:pt x="-1424" y="-14361"/>
                    </a:cubicBezTo>
                    <a:cubicBezTo>
                      <a:pt x="-3882" y="-13398"/>
                      <a:pt x="-6029" y="-11717"/>
                      <a:pt x="-7523" y="-9539"/>
                    </a:cubicBezTo>
                    <a:cubicBezTo>
                      <a:pt x="-10323" y="-5494"/>
                      <a:pt x="-12751" y="-1201"/>
                      <a:pt x="-14836" y="3249"/>
                    </a:cubicBezTo>
                    <a:cubicBezTo>
                      <a:pt x="-17107" y="8165"/>
                      <a:pt x="-16174" y="13983"/>
                      <a:pt x="-12533" y="17966"/>
                    </a:cubicBezTo>
                    <a:cubicBezTo>
                      <a:pt x="-4940" y="26336"/>
                      <a:pt x="1781" y="34425"/>
                      <a:pt x="1781" y="40556"/>
                    </a:cubicBezTo>
                    <a:lnTo>
                      <a:pt x="1750" y="40524"/>
                    </a:lnTo>
                    <a:cubicBezTo>
                      <a:pt x="1750" y="46903"/>
                      <a:pt x="-4878" y="55086"/>
                      <a:pt x="-12440" y="63456"/>
                    </a:cubicBezTo>
                    <a:cubicBezTo>
                      <a:pt x="-16111" y="67562"/>
                      <a:pt x="-16952" y="73444"/>
                      <a:pt x="-14586" y="78422"/>
                    </a:cubicBezTo>
                    <a:cubicBezTo>
                      <a:pt x="-12502" y="82809"/>
                      <a:pt x="-10074" y="87009"/>
                      <a:pt x="-7305" y="90962"/>
                    </a:cubicBezTo>
                    <a:cubicBezTo>
                      <a:pt x="-5780" y="93108"/>
                      <a:pt x="-3633" y="94788"/>
                      <a:pt x="-1175" y="95753"/>
                    </a:cubicBezTo>
                    <a:cubicBezTo>
                      <a:pt x="1284" y="96718"/>
                      <a:pt x="3991" y="96904"/>
                      <a:pt x="6573" y="96343"/>
                    </a:cubicBezTo>
                    <a:cubicBezTo>
                      <a:pt x="17589" y="93918"/>
                      <a:pt x="27951" y="92143"/>
                      <a:pt x="33241" y="95224"/>
                    </a:cubicBezTo>
                    <a:lnTo>
                      <a:pt x="33179" y="95224"/>
                    </a:lnTo>
                    <a:cubicBezTo>
                      <a:pt x="38686" y="98398"/>
                      <a:pt x="42420" y="108261"/>
                      <a:pt x="45874" y="118995"/>
                    </a:cubicBezTo>
                    <a:cubicBezTo>
                      <a:pt x="46683" y="121516"/>
                      <a:pt x="48208" y="123756"/>
                      <a:pt x="50293" y="125405"/>
                    </a:cubicBezTo>
                    <a:cubicBezTo>
                      <a:pt x="52347" y="127055"/>
                      <a:pt x="54867" y="128080"/>
                      <a:pt x="57512" y="128299"/>
                    </a:cubicBezTo>
                    <a:cubicBezTo>
                      <a:pt x="62398" y="128703"/>
                      <a:pt x="67314" y="128672"/>
                      <a:pt x="72200" y="128268"/>
                    </a:cubicBezTo>
                    <a:cubicBezTo>
                      <a:pt x="74845" y="128018"/>
                      <a:pt x="77334" y="126991"/>
                      <a:pt x="79388" y="125343"/>
                    </a:cubicBezTo>
                    <a:cubicBezTo>
                      <a:pt x="81442" y="123662"/>
                      <a:pt x="82967" y="121422"/>
                      <a:pt x="83745" y="118902"/>
                    </a:cubicBezTo>
                    <a:cubicBezTo>
                      <a:pt x="87168" y="108137"/>
                      <a:pt x="90777" y="98242"/>
                      <a:pt x="96098" y="95162"/>
                    </a:cubicBezTo>
                    <a:lnTo>
                      <a:pt x="96067" y="95224"/>
                    </a:lnTo>
                    <a:cubicBezTo>
                      <a:pt x="101575" y="92019"/>
                      <a:pt x="111968" y="93730"/>
                      <a:pt x="122953" y="96096"/>
                    </a:cubicBezTo>
                    <a:cubicBezTo>
                      <a:pt x="125535" y="96655"/>
                      <a:pt x="128242" y="96437"/>
                      <a:pt x="130700" y="95473"/>
                    </a:cubicBezTo>
                    <a:cubicBezTo>
                      <a:pt x="133159" y="94508"/>
                      <a:pt x="135306" y="92829"/>
                      <a:pt x="136800" y="90650"/>
                    </a:cubicBezTo>
                    <a:cubicBezTo>
                      <a:pt x="139600" y="86606"/>
                      <a:pt x="142027" y="82312"/>
                      <a:pt x="144112" y="77862"/>
                    </a:cubicBezTo>
                    <a:cubicBezTo>
                      <a:pt x="146353" y="72946"/>
                      <a:pt x="145450" y="67159"/>
                      <a:pt x="141810" y="63144"/>
                    </a:cubicBezTo>
                    <a:cubicBezTo>
                      <a:pt x="134186" y="54775"/>
                      <a:pt x="127496" y="46654"/>
                      <a:pt x="127496" y="40524"/>
                    </a:cubicBezTo>
                    <a:close/>
                    <a:moveTo>
                      <a:pt x="64576" y="71545"/>
                    </a:moveTo>
                    <a:cubicBezTo>
                      <a:pt x="58477" y="71545"/>
                      <a:pt x="52503" y="69740"/>
                      <a:pt x="47399" y="66318"/>
                    </a:cubicBezTo>
                    <a:cubicBezTo>
                      <a:pt x="42327" y="62895"/>
                      <a:pt x="38344" y="58073"/>
                      <a:pt x="36010" y="52410"/>
                    </a:cubicBezTo>
                    <a:cubicBezTo>
                      <a:pt x="33677" y="46747"/>
                      <a:pt x="33054" y="40524"/>
                      <a:pt x="34236" y="34489"/>
                    </a:cubicBezTo>
                    <a:cubicBezTo>
                      <a:pt x="35419" y="28483"/>
                      <a:pt x="38375" y="22945"/>
                      <a:pt x="42701" y="18620"/>
                    </a:cubicBezTo>
                    <a:cubicBezTo>
                      <a:pt x="47026" y="14294"/>
                      <a:pt x="52534" y="11339"/>
                      <a:pt x="58508" y="10126"/>
                    </a:cubicBezTo>
                    <a:cubicBezTo>
                      <a:pt x="64483" y="8911"/>
                      <a:pt x="70706" y="9534"/>
                      <a:pt x="76369" y="11899"/>
                    </a:cubicBezTo>
                    <a:cubicBezTo>
                      <a:pt x="82033" y="14233"/>
                      <a:pt x="86856" y="18215"/>
                      <a:pt x="90248" y="23318"/>
                    </a:cubicBezTo>
                    <a:cubicBezTo>
                      <a:pt x="98432" y="35608"/>
                      <a:pt x="96845" y="51975"/>
                      <a:pt x="86390" y="62460"/>
                    </a:cubicBezTo>
                    <a:cubicBezTo>
                      <a:pt x="80633" y="68278"/>
                      <a:pt x="72791" y="71545"/>
                      <a:pt x="64576" y="71545"/>
                    </a:cubicBezTo>
                    <a:close/>
                  </a:path>
                </a:pathLst>
              </a:custGeom>
              <a:solidFill>
                <a:srgbClr val="191919"/>
              </a:solidFill>
              <a:ln w="311" cap="flat">
                <a:noFill/>
                <a:prstDash val="solid"/>
                <a:miter/>
              </a:ln>
            </p:spPr>
            <p:txBody>
              <a:bodyPr rtlCol="0" anchor="ctr"/>
              <a:lstStyle/>
              <a:p>
                <a:endParaRPr lang="fr-FR"/>
              </a:p>
            </p:txBody>
          </p:sp>
          <p:sp>
            <p:nvSpPr>
              <p:cNvPr id="5157" name="Forme libre 5156">
                <a:extLst>
                  <a:ext uri="{FF2B5EF4-FFF2-40B4-BE49-F238E27FC236}">
                    <a16:creationId xmlns:a16="http://schemas.microsoft.com/office/drawing/2014/main" id="{71C95B11-7210-339B-4853-39B94A16A948}"/>
                  </a:ext>
                </a:extLst>
              </p:cNvPr>
              <p:cNvSpPr/>
              <p:nvPr/>
            </p:nvSpPr>
            <p:spPr>
              <a:xfrm>
                <a:off x="8789859" y="19757974"/>
                <a:ext cx="166380" cy="180967"/>
              </a:xfrm>
              <a:custGeom>
                <a:avLst/>
                <a:gdLst>
                  <a:gd name="connsiteX0" fmla="*/ 67062 w 166380"/>
                  <a:gd name="connsiteY0" fmla="*/ 133463 h 180967"/>
                  <a:gd name="connsiteX1" fmla="*/ 59811 w 166380"/>
                  <a:gd name="connsiteY1" fmla="*/ 133184 h 180967"/>
                  <a:gd name="connsiteX2" fmla="*/ 51254 w 166380"/>
                  <a:gd name="connsiteY2" fmla="*/ 129761 h 180967"/>
                  <a:gd name="connsiteX3" fmla="*/ 46058 w 166380"/>
                  <a:gd name="connsiteY3" fmla="*/ 122168 h 180967"/>
                  <a:gd name="connsiteX4" fmla="*/ 34451 w 166380"/>
                  <a:gd name="connsiteY4" fmla="*/ 99766 h 180967"/>
                  <a:gd name="connsiteX5" fmla="*/ 34202 w 166380"/>
                  <a:gd name="connsiteY5" fmla="*/ 99610 h 180967"/>
                  <a:gd name="connsiteX6" fmla="*/ 9557 w 166380"/>
                  <a:gd name="connsiteY6" fmla="*/ 101166 h 180967"/>
                  <a:gd name="connsiteX7" fmla="*/ 409 w 166380"/>
                  <a:gd name="connsiteY7" fmla="*/ 100482 h 180967"/>
                  <a:gd name="connsiteX8" fmla="*/ -6842 w 166380"/>
                  <a:gd name="connsiteY8" fmla="*/ 94819 h 180967"/>
                  <a:gd name="connsiteX9" fmla="*/ -14341 w 166380"/>
                  <a:gd name="connsiteY9" fmla="*/ 81907 h 180967"/>
                  <a:gd name="connsiteX10" fmla="*/ -15741 w 166380"/>
                  <a:gd name="connsiteY10" fmla="*/ 72696 h 180967"/>
                  <a:gd name="connsiteX11" fmla="*/ -11790 w 166380"/>
                  <a:gd name="connsiteY11" fmla="*/ 64265 h 180967"/>
                  <a:gd name="connsiteX12" fmla="*/ 1777 w 166380"/>
                  <a:gd name="connsiteY12" fmla="*/ 42982 h 180967"/>
                  <a:gd name="connsiteX13" fmla="*/ 1777 w 166380"/>
                  <a:gd name="connsiteY13" fmla="*/ 42764 h 180967"/>
                  <a:gd name="connsiteX14" fmla="*/ -11883 w 166380"/>
                  <a:gd name="connsiteY14" fmla="*/ 22073 h 180967"/>
                  <a:gd name="connsiteX15" fmla="*/ -15866 w 166380"/>
                  <a:gd name="connsiteY15" fmla="*/ 13796 h 180967"/>
                  <a:gd name="connsiteX16" fmla="*/ -14621 w 166380"/>
                  <a:gd name="connsiteY16" fmla="*/ 4680 h 180967"/>
                  <a:gd name="connsiteX17" fmla="*/ -7122 w 166380"/>
                  <a:gd name="connsiteY17" fmla="*/ -8481 h 180967"/>
                  <a:gd name="connsiteX18" fmla="*/ 9277 w 166380"/>
                  <a:gd name="connsiteY18" fmla="*/ -14922 h 180967"/>
                  <a:gd name="connsiteX19" fmla="*/ 34420 w 166380"/>
                  <a:gd name="connsiteY19" fmla="*/ -13802 h 180967"/>
                  <a:gd name="connsiteX20" fmla="*/ 34731 w 166380"/>
                  <a:gd name="connsiteY20" fmla="*/ -13958 h 180967"/>
                  <a:gd name="connsiteX21" fmla="*/ 45653 w 166380"/>
                  <a:gd name="connsiteY21" fmla="*/ -36111 h 180967"/>
                  <a:gd name="connsiteX22" fmla="*/ 50819 w 166380"/>
                  <a:gd name="connsiteY22" fmla="*/ -43703 h 180967"/>
                  <a:gd name="connsiteX23" fmla="*/ 59314 w 166380"/>
                  <a:gd name="connsiteY23" fmla="*/ -47157 h 180967"/>
                  <a:gd name="connsiteX24" fmla="*/ 74437 w 166380"/>
                  <a:gd name="connsiteY24" fmla="*/ -47219 h 180967"/>
                  <a:gd name="connsiteX25" fmla="*/ 82994 w 166380"/>
                  <a:gd name="connsiteY25" fmla="*/ -43796 h 180967"/>
                  <a:gd name="connsiteX26" fmla="*/ 88191 w 166380"/>
                  <a:gd name="connsiteY26" fmla="*/ -36205 h 180967"/>
                  <a:gd name="connsiteX27" fmla="*/ 99797 w 166380"/>
                  <a:gd name="connsiteY27" fmla="*/ -13802 h 180967"/>
                  <a:gd name="connsiteX28" fmla="*/ 100046 w 166380"/>
                  <a:gd name="connsiteY28" fmla="*/ -13647 h 180967"/>
                  <a:gd name="connsiteX29" fmla="*/ 124691 w 166380"/>
                  <a:gd name="connsiteY29" fmla="*/ -15203 h 180967"/>
                  <a:gd name="connsiteX30" fmla="*/ 133840 w 166380"/>
                  <a:gd name="connsiteY30" fmla="*/ -14518 h 180967"/>
                  <a:gd name="connsiteX31" fmla="*/ 141090 w 166380"/>
                  <a:gd name="connsiteY31" fmla="*/ -8886 h 180967"/>
                  <a:gd name="connsiteX32" fmla="*/ 148590 w 166380"/>
                  <a:gd name="connsiteY32" fmla="*/ 4027 h 180967"/>
                  <a:gd name="connsiteX33" fmla="*/ 149990 w 166380"/>
                  <a:gd name="connsiteY33" fmla="*/ 13237 h 180967"/>
                  <a:gd name="connsiteX34" fmla="*/ 146038 w 166380"/>
                  <a:gd name="connsiteY34" fmla="*/ 21668 h 180967"/>
                  <a:gd name="connsiteX35" fmla="*/ 132470 w 166380"/>
                  <a:gd name="connsiteY35" fmla="*/ 42951 h 180967"/>
                  <a:gd name="connsiteX36" fmla="*/ 132470 w 166380"/>
                  <a:gd name="connsiteY36" fmla="*/ 43169 h 180967"/>
                  <a:gd name="connsiteX37" fmla="*/ 146131 w 166380"/>
                  <a:gd name="connsiteY37" fmla="*/ 63860 h 180967"/>
                  <a:gd name="connsiteX38" fmla="*/ 150114 w 166380"/>
                  <a:gd name="connsiteY38" fmla="*/ 72136 h 180967"/>
                  <a:gd name="connsiteX39" fmla="*/ 148870 w 166380"/>
                  <a:gd name="connsiteY39" fmla="*/ 81253 h 180967"/>
                  <a:gd name="connsiteX40" fmla="*/ 141371 w 166380"/>
                  <a:gd name="connsiteY40" fmla="*/ 94415 h 180967"/>
                  <a:gd name="connsiteX41" fmla="*/ 134151 w 166380"/>
                  <a:gd name="connsiteY41" fmla="*/ 100139 h 180967"/>
                  <a:gd name="connsiteX42" fmla="*/ 124971 w 166380"/>
                  <a:gd name="connsiteY42" fmla="*/ 100855 h 180967"/>
                  <a:gd name="connsiteX43" fmla="*/ 99829 w 166380"/>
                  <a:gd name="connsiteY43" fmla="*/ 99736 h 180967"/>
                  <a:gd name="connsiteX44" fmla="*/ 99518 w 166380"/>
                  <a:gd name="connsiteY44" fmla="*/ 99891 h 180967"/>
                  <a:gd name="connsiteX45" fmla="*/ 88595 w 166380"/>
                  <a:gd name="connsiteY45" fmla="*/ 122045 h 180967"/>
                  <a:gd name="connsiteX46" fmla="*/ 83430 w 166380"/>
                  <a:gd name="connsiteY46" fmla="*/ 129636 h 180967"/>
                  <a:gd name="connsiteX47" fmla="*/ 74935 w 166380"/>
                  <a:gd name="connsiteY47" fmla="*/ 133090 h 180967"/>
                  <a:gd name="connsiteX48" fmla="*/ 67062 w 166380"/>
                  <a:gd name="connsiteY48" fmla="*/ 133463 h 180967"/>
                  <a:gd name="connsiteX49" fmla="*/ 37283 w 166380"/>
                  <a:gd name="connsiteY49" fmla="*/ 95753 h 180967"/>
                  <a:gd name="connsiteX50" fmla="*/ 50694 w 166380"/>
                  <a:gd name="connsiteY50" fmla="*/ 120675 h 180967"/>
                  <a:gd name="connsiteX51" fmla="*/ 60216 w 166380"/>
                  <a:gd name="connsiteY51" fmla="*/ 128298 h 180967"/>
                  <a:gd name="connsiteX52" fmla="*/ 74499 w 166380"/>
                  <a:gd name="connsiteY52" fmla="*/ 128236 h 180967"/>
                  <a:gd name="connsiteX53" fmla="*/ 83927 w 166380"/>
                  <a:gd name="connsiteY53" fmla="*/ 120582 h 180967"/>
                  <a:gd name="connsiteX54" fmla="*/ 97370 w 166380"/>
                  <a:gd name="connsiteY54" fmla="*/ 95472 h 180967"/>
                  <a:gd name="connsiteX55" fmla="*/ 97806 w 166380"/>
                  <a:gd name="connsiteY55" fmla="*/ 95286 h 180967"/>
                  <a:gd name="connsiteX56" fmla="*/ 125998 w 166380"/>
                  <a:gd name="connsiteY56" fmla="*/ 96126 h 180967"/>
                  <a:gd name="connsiteX57" fmla="*/ 132347 w 166380"/>
                  <a:gd name="connsiteY57" fmla="*/ 95627 h 180967"/>
                  <a:gd name="connsiteX58" fmla="*/ 137356 w 166380"/>
                  <a:gd name="connsiteY58" fmla="*/ 91676 h 180967"/>
                  <a:gd name="connsiteX59" fmla="*/ 144451 w 166380"/>
                  <a:gd name="connsiteY59" fmla="*/ 79262 h 180967"/>
                  <a:gd name="connsiteX60" fmla="*/ 145322 w 166380"/>
                  <a:gd name="connsiteY60" fmla="*/ 72977 h 180967"/>
                  <a:gd name="connsiteX61" fmla="*/ 142584 w 166380"/>
                  <a:gd name="connsiteY61" fmla="*/ 67251 h 180967"/>
                  <a:gd name="connsiteX62" fmla="*/ 127647 w 166380"/>
                  <a:gd name="connsiteY62" fmla="*/ 42982 h 180967"/>
                  <a:gd name="connsiteX63" fmla="*/ 127679 w 166380"/>
                  <a:gd name="connsiteY63" fmla="*/ 42640 h 180967"/>
                  <a:gd name="connsiteX64" fmla="*/ 142491 w 166380"/>
                  <a:gd name="connsiteY64" fmla="*/ 18433 h 180967"/>
                  <a:gd name="connsiteX65" fmla="*/ 145229 w 166380"/>
                  <a:gd name="connsiteY65" fmla="*/ 12583 h 180967"/>
                  <a:gd name="connsiteX66" fmla="*/ 144233 w 166380"/>
                  <a:gd name="connsiteY66" fmla="*/ 6173 h 180967"/>
                  <a:gd name="connsiteX67" fmla="*/ 137138 w 166380"/>
                  <a:gd name="connsiteY67" fmla="*/ -6024 h 180967"/>
                  <a:gd name="connsiteX68" fmla="*/ 132128 w 166380"/>
                  <a:gd name="connsiteY68" fmla="*/ -9913 h 180967"/>
                  <a:gd name="connsiteX69" fmla="*/ 125812 w 166380"/>
                  <a:gd name="connsiteY69" fmla="*/ -10380 h 180967"/>
                  <a:gd name="connsiteX70" fmla="*/ 97370 w 166380"/>
                  <a:gd name="connsiteY70" fmla="*/ -9540 h 180967"/>
                  <a:gd name="connsiteX71" fmla="*/ 97028 w 166380"/>
                  <a:gd name="connsiteY71" fmla="*/ -9757 h 180967"/>
                  <a:gd name="connsiteX72" fmla="*/ 83616 w 166380"/>
                  <a:gd name="connsiteY72" fmla="*/ -34680 h 180967"/>
                  <a:gd name="connsiteX73" fmla="*/ 80007 w 166380"/>
                  <a:gd name="connsiteY73" fmla="*/ -39939 h 180967"/>
                  <a:gd name="connsiteX74" fmla="*/ 74094 w 166380"/>
                  <a:gd name="connsiteY74" fmla="*/ -42303 h 180967"/>
                  <a:gd name="connsiteX75" fmla="*/ 59811 w 166380"/>
                  <a:gd name="connsiteY75" fmla="*/ -42241 h 180967"/>
                  <a:gd name="connsiteX76" fmla="*/ 50383 w 166380"/>
                  <a:gd name="connsiteY76" fmla="*/ -34587 h 180967"/>
                  <a:gd name="connsiteX77" fmla="*/ 36940 w 166380"/>
                  <a:gd name="connsiteY77" fmla="*/ -9477 h 180967"/>
                  <a:gd name="connsiteX78" fmla="*/ 36505 w 166380"/>
                  <a:gd name="connsiteY78" fmla="*/ -9291 h 180967"/>
                  <a:gd name="connsiteX79" fmla="*/ 8312 w 166380"/>
                  <a:gd name="connsiteY79" fmla="*/ -10131 h 180967"/>
                  <a:gd name="connsiteX80" fmla="*/ 1965 w 166380"/>
                  <a:gd name="connsiteY80" fmla="*/ -9632 h 180967"/>
                  <a:gd name="connsiteX81" fmla="*/ -3046 w 166380"/>
                  <a:gd name="connsiteY81" fmla="*/ -5681 h 180967"/>
                  <a:gd name="connsiteX82" fmla="*/ -10140 w 166380"/>
                  <a:gd name="connsiteY82" fmla="*/ 6733 h 180967"/>
                  <a:gd name="connsiteX83" fmla="*/ -11012 w 166380"/>
                  <a:gd name="connsiteY83" fmla="*/ 13050 h 180967"/>
                  <a:gd name="connsiteX84" fmla="*/ -8242 w 166380"/>
                  <a:gd name="connsiteY84" fmla="*/ 18806 h 180967"/>
                  <a:gd name="connsiteX85" fmla="*/ 6694 w 166380"/>
                  <a:gd name="connsiteY85" fmla="*/ 43044 h 180967"/>
                  <a:gd name="connsiteX86" fmla="*/ 6663 w 166380"/>
                  <a:gd name="connsiteY86" fmla="*/ 43387 h 180967"/>
                  <a:gd name="connsiteX87" fmla="*/ -8148 w 166380"/>
                  <a:gd name="connsiteY87" fmla="*/ 67594 h 180967"/>
                  <a:gd name="connsiteX88" fmla="*/ -10887 w 166380"/>
                  <a:gd name="connsiteY88" fmla="*/ 73444 h 180967"/>
                  <a:gd name="connsiteX89" fmla="*/ -9892 w 166380"/>
                  <a:gd name="connsiteY89" fmla="*/ 79853 h 180967"/>
                  <a:gd name="connsiteX90" fmla="*/ -2797 w 166380"/>
                  <a:gd name="connsiteY90" fmla="*/ 92049 h 180967"/>
                  <a:gd name="connsiteX91" fmla="*/ 8530 w 166380"/>
                  <a:gd name="connsiteY91" fmla="*/ 96437 h 180967"/>
                  <a:gd name="connsiteX92" fmla="*/ 36972 w 166380"/>
                  <a:gd name="connsiteY92" fmla="*/ 95566 h 180967"/>
                  <a:gd name="connsiteX93" fmla="*/ 37283 w 166380"/>
                  <a:gd name="connsiteY93" fmla="*/ 95753 h 180967"/>
                  <a:gd name="connsiteX94" fmla="*/ 67124 w 166380"/>
                  <a:gd name="connsiteY94" fmla="*/ 76400 h 180967"/>
                  <a:gd name="connsiteX95" fmla="*/ 48609 w 166380"/>
                  <a:gd name="connsiteY95" fmla="*/ 70767 h 180967"/>
                  <a:gd name="connsiteX96" fmla="*/ 36318 w 166380"/>
                  <a:gd name="connsiteY96" fmla="*/ 55770 h 180967"/>
                  <a:gd name="connsiteX97" fmla="*/ 34420 w 166380"/>
                  <a:gd name="connsiteY97" fmla="*/ 36448 h 180967"/>
                  <a:gd name="connsiteX98" fmla="*/ 43537 w 166380"/>
                  <a:gd name="connsiteY98" fmla="*/ 19335 h 180967"/>
                  <a:gd name="connsiteX99" fmla="*/ 60621 w 166380"/>
                  <a:gd name="connsiteY99" fmla="*/ 10187 h 180967"/>
                  <a:gd name="connsiteX100" fmla="*/ 79882 w 166380"/>
                  <a:gd name="connsiteY100" fmla="*/ 12085 h 180967"/>
                  <a:gd name="connsiteX101" fmla="*/ 94850 w 166380"/>
                  <a:gd name="connsiteY101" fmla="*/ 24407 h 180967"/>
                  <a:gd name="connsiteX102" fmla="*/ 100482 w 166380"/>
                  <a:gd name="connsiteY102" fmla="*/ 42982 h 180967"/>
                  <a:gd name="connsiteX103" fmla="*/ 90711 w 166380"/>
                  <a:gd name="connsiteY103" fmla="*/ 66629 h 180967"/>
                  <a:gd name="connsiteX104" fmla="*/ 67124 w 166380"/>
                  <a:gd name="connsiteY104" fmla="*/ 76400 h 180967"/>
                  <a:gd name="connsiteX105" fmla="*/ 67156 w 166380"/>
                  <a:gd name="connsiteY105" fmla="*/ 14418 h 180967"/>
                  <a:gd name="connsiteX106" fmla="*/ 61585 w 166380"/>
                  <a:gd name="connsiteY106" fmla="*/ 14979 h 180967"/>
                  <a:gd name="connsiteX107" fmla="*/ 47022 w 166380"/>
                  <a:gd name="connsiteY107" fmla="*/ 22789 h 180967"/>
                  <a:gd name="connsiteX108" fmla="*/ 39243 w 166380"/>
                  <a:gd name="connsiteY108" fmla="*/ 37413 h 180967"/>
                  <a:gd name="connsiteX109" fmla="*/ 40861 w 166380"/>
                  <a:gd name="connsiteY109" fmla="*/ 53904 h 180967"/>
                  <a:gd name="connsiteX110" fmla="*/ 51348 w 166380"/>
                  <a:gd name="connsiteY110" fmla="*/ 66723 h 180967"/>
                  <a:gd name="connsiteX111" fmla="*/ 67156 w 166380"/>
                  <a:gd name="connsiteY111" fmla="*/ 71545 h 180967"/>
                  <a:gd name="connsiteX112" fmla="*/ 87257 w 166380"/>
                  <a:gd name="connsiteY112" fmla="*/ 63176 h 180967"/>
                  <a:gd name="connsiteX113" fmla="*/ 95596 w 166380"/>
                  <a:gd name="connsiteY113" fmla="*/ 42982 h 180967"/>
                  <a:gd name="connsiteX114" fmla="*/ 90805 w 166380"/>
                  <a:gd name="connsiteY114" fmla="*/ 27113 h 180967"/>
                  <a:gd name="connsiteX115" fmla="*/ 78047 w 166380"/>
                  <a:gd name="connsiteY115" fmla="*/ 16596 h 180967"/>
                  <a:gd name="connsiteX116" fmla="*/ 67156 w 166380"/>
                  <a:gd name="connsiteY116" fmla="*/ 14418 h 18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380" h="180967">
                    <a:moveTo>
                      <a:pt x="67062" y="133463"/>
                    </a:moveTo>
                    <a:cubicBezTo>
                      <a:pt x="64635" y="133463"/>
                      <a:pt x="62208" y="133370"/>
                      <a:pt x="59811" y="133184"/>
                    </a:cubicBezTo>
                    <a:cubicBezTo>
                      <a:pt x="56700" y="132903"/>
                      <a:pt x="53712" y="131720"/>
                      <a:pt x="51254" y="129761"/>
                    </a:cubicBezTo>
                    <a:cubicBezTo>
                      <a:pt x="48796" y="127801"/>
                      <a:pt x="46991" y="125156"/>
                      <a:pt x="46058" y="122168"/>
                    </a:cubicBezTo>
                    <a:cubicBezTo>
                      <a:pt x="42821" y="112150"/>
                      <a:pt x="39212" y="102504"/>
                      <a:pt x="34451" y="99766"/>
                    </a:cubicBezTo>
                    <a:cubicBezTo>
                      <a:pt x="34358" y="99704"/>
                      <a:pt x="34295" y="99672"/>
                      <a:pt x="34202" y="99610"/>
                    </a:cubicBezTo>
                    <a:cubicBezTo>
                      <a:pt x="29379" y="97121"/>
                      <a:pt x="18986" y="99113"/>
                      <a:pt x="9557" y="101166"/>
                    </a:cubicBezTo>
                    <a:cubicBezTo>
                      <a:pt x="6508" y="101850"/>
                      <a:pt x="3333" y="101602"/>
                      <a:pt x="409" y="100482"/>
                    </a:cubicBezTo>
                    <a:cubicBezTo>
                      <a:pt x="-2516" y="99361"/>
                      <a:pt x="-5006" y="97402"/>
                      <a:pt x="-6842" y="94819"/>
                    </a:cubicBezTo>
                    <a:cubicBezTo>
                      <a:pt x="-9704" y="90743"/>
                      <a:pt x="-12194" y="86418"/>
                      <a:pt x="-14341" y="81907"/>
                    </a:cubicBezTo>
                    <a:cubicBezTo>
                      <a:pt x="-15710" y="79044"/>
                      <a:pt x="-16208" y="75839"/>
                      <a:pt x="-15741" y="72696"/>
                    </a:cubicBezTo>
                    <a:cubicBezTo>
                      <a:pt x="-15305" y="69554"/>
                      <a:pt x="-13937" y="66629"/>
                      <a:pt x="-11790" y="64265"/>
                    </a:cubicBezTo>
                    <a:cubicBezTo>
                      <a:pt x="-4757" y="56455"/>
                      <a:pt x="1777" y="48458"/>
                      <a:pt x="1777" y="42982"/>
                    </a:cubicBezTo>
                    <a:cubicBezTo>
                      <a:pt x="1777" y="42920"/>
                      <a:pt x="1777" y="42826"/>
                      <a:pt x="1777" y="42764"/>
                    </a:cubicBezTo>
                    <a:cubicBezTo>
                      <a:pt x="1529" y="36852"/>
                      <a:pt x="-7184" y="27269"/>
                      <a:pt x="-11883" y="22073"/>
                    </a:cubicBezTo>
                    <a:cubicBezTo>
                      <a:pt x="-13999" y="19771"/>
                      <a:pt x="-15368" y="16908"/>
                      <a:pt x="-15866" y="13796"/>
                    </a:cubicBezTo>
                    <a:cubicBezTo>
                      <a:pt x="-16364" y="10685"/>
                      <a:pt x="-15928" y="7543"/>
                      <a:pt x="-14621" y="4680"/>
                    </a:cubicBezTo>
                    <a:cubicBezTo>
                      <a:pt x="-12474" y="106"/>
                      <a:pt x="-9985" y="-4312"/>
                      <a:pt x="-7122" y="-8481"/>
                    </a:cubicBezTo>
                    <a:cubicBezTo>
                      <a:pt x="-3450" y="-13740"/>
                      <a:pt x="3022" y="-16292"/>
                      <a:pt x="9277" y="-14922"/>
                    </a:cubicBezTo>
                    <a:cubicBezTo>
                      <a:pt x="19546" y="-12713"/>
                      <a:pt x="29690" y="-11064"/>
                      <a:pt x="34420" y="-13802"/>
                    </a:cubicBezTo>
                    <a:cubicBezTo>
                      <a:pt x="34513" y="-13864"/>
                      <a:pt x="34606" y="-13896"/>
                      <a:pt x="34731" y="-13958"/>
                    </a:cubicBezTo>
                    <a:cubicBezTo>
                      <a:pt x="39274" y="-16944"/>
                      <a:pt x="42759" y="-26964"/>
                      <a:pt x="45653" y="-36111"/>
                    </a:cubicBezTo>
                    <a:cubicBezTo>
                      <a:pt x="46586" y="-39099"/>
                      <a:pt x="48392" y="-41744"/>
                      <a:pt x="50819" y="-43703"/>
                    </a:cubicBezTo>
                    <a:cubicBezTo>
                      <a:pt x="53246" y="-45663"/>
                      <a:pt x="56202" y="-46877"/>
                      <a:pt x="59314" y="-47157"/>
                    </a:cubicBezTo>
                    <a:cubicBezTo>
                      <a:pt x="64355" y="-47592"/>
                      <a:pt x="69396" y="-47624"/>
                      <a:pt x="74437" y="-47219"/>
                    </a:cubicBezTo>
                    <a:cubicBezTo>
                      <a:pt x="77548" y="-46939"/>
                      <a:pt x="80536" y="-45757"/>
                      <a:pt x="82994" y="-43796"/>
                    </a:cubicBezTo>
                    <a:cubicBezTo>
                      <a:pt x="85452" y="-41836"/>
                      <a:pt x="87257" y="-39191"/>
                      <a:pt x="88191" y="-36205"/>
                    </a:cubicBezTo>
                    <a:cubicBezTo>
                      <a:pt x="91396" y="-26186"/>
                      <a:pt x="95037" y="-16541"/>
                      <a:pt x="99797" y="-13802"/>
                    </a:cubicBezTo>
                    <a:cubicBezTo>
                      <a:pt x="99891" y="-13740"/>
                      <a:pt x="99953" y="-13709"/>
                      <a:pt x="100046" y="-13647"/>
                    </a:cubicBezTo>
                    <a:cubicBezTo>
                      <a:pt x="104870" y="-11158"/>
                      <a:pt x="115263" y="-13148"/>
                      <a:pt x="124691" y="-15203"/>
                    </a:cubicBezTo>
                    <a:cubicBezTo>
                      <a:pt x="127741" y="-15887"/>
                      <a:pt x="130915" y="-15638"/>
                      <a:pt x="133840" y="-14518"/>
                    </a:cubicBezTo>
                    <a:cubicBezTo>
                      <a:pt x="136765" y="-13398"/>
                      <a:pt x="139254" y="-11437"/>
                      <a:pt x="141090" y="-8886"/>
                    </a:cubicBezTo>
                    <a:cubicBezTo>
                      <a:pt x="143953" y="-4810"/>
                      <a:pt x="146442" y="-485"/>
                      <a:pt x="148590" y="4027"/>
                    </a:cubicBezTo>
                    <a:cubicBezTo>
                      <a:pt x="149959" y="6889"/>
                      <a:pt x="150457" y="10094"/>
                      <a:pt x="149990" y="13237"/>
                    </a:cubicBezTo>
                    <a:cubicBezTo>
                      <a:pt x="149554" y="16379"/>
                      <a:pt x="148185" y="19304"/>
                      <a:pt x="146038" y="21668"/>
                    </a:cubicBezTo>
                    <a:cubicBezTo>
                      <a:pt x="139005" y="29479"/>
                      <a:pt x="132470" y="37475"/>
                      <a:pt x="132470" y="42951"/>
                    </a:cubicBezTo>
                    <a:cubicBezTo>
                      <a:pt x="132470" y="43044"/>
                      <a:pt x="132470" y="43107"/>
                      <a:pt x="132470" y="43169"/>
                    </a:cubicBezTo>
                    <a:cubicBezTo>
                      <a:pt x="132720" y="49081"/>
                      <a:pt x="141433" y="58664"/>
                      <a:pt x="146131" y="63860"/>
                    </a:cubicBezTo>
                    <a:cubicBezTo>
                      <a:pt x="148247" y="66162"/>
                      <a:pt x="149617" y="69024"/>
                      <a:pt x="150114" y="72136"/>
                    </a:cubicBezTo>
                    <a:cubicBezTo>
                      <a:pt x="150612" y="75247"/>
                      <a:pt x="150176" y="78390"/>
                      <a:pt x="148870" y="81253"/>
                    </a:cubicBezTo>
                    <a:cubicBezTo>
                      <a:pt x="146722" y="85826"/>
                      <a:pt x="144233" y="90246"/>
                      <a:pt x="141371" y="94415"/>
                    </a:cubicBezTo>
                    <a:cubicBezTo>
                      <a:pt x="139565" y="96997"/>
                      <a:pt x="137076" y="98988"/>
                      <a:pt x="134151" y="100139"/>
                    </a:cubicBezTo>
                    <a:cubicBezTo>
                      <a:pt x="131226" y="101291"/>
                      <a:pt x="128052" y="101539"/>
                      <a:pt x="124971" y="100855"/>
                    </a:cubicBezTo>
                    <a:cubicBezTo>
                      <a:pt x="114703" y="98647"/>
                      <a:pt x="104558" y="96997"/>
                      <a:pt x="99829" y="99736"/>
                    </a:cubicBezTo>
                    <a:cubicBezTo>
                      <a:pt x="99735" y="99798"/>
                      <a:pt x="99642" y="99828"/>
                      <a:pt x="99518" y="99891"/>
                    </a:cubicBezTo>
                    <a:cubicBezTo>
                      <a:pt x="94974" y="102877"/>
                      <a:pt x="91489" y="112896"/>
                      <a:pt x="88595" y="122045"/>
                    </a:cubicBezTo>
                    <a:cubicBezTo>
                      <a:pt x="87661" y="125031"/>
                      <a:pt x="85857" y="127676"/>
                      <a:pt x="83430" y="129636"/>
                    </a:cubicBezTo>
                    <a:cubicBezTo>
                      <a:pt x="81003" y="131596"/>
                      <a:pt x="78047" y="132809"/>
                      <a:pt x="74935" y="133090"/>
                    </a:cubicBezTo>
                    <a:cubicBezTo>
                      <a:pt x="72321" y="133339"/>
                      <a:pt x="69676" y="133463"/>
                      <a:pt x="67062" y="133463"/>
                    </a:cubicBezTo>
                    <a:close/>
                    <a:moveTo>
                      <a:pt x="37283" y="95753"/>
                    </a:moveTo>
                    <a:cubicBezTo>
                      <a:pt x="42915" y="99299"/>
                      <a:pt x="46618" y="107949"/>
                      <a:pt x="50694" y="120675"/>
                    </a:cubicBezTo>
                    <a:cubicBezTo>
                      <a:pt x="52032" y="124907"/>
                      <a:pt x="55798" y="127925"/>
                      <a:pt x="60216" y="128298"/>
                    </a:cubicBezTo>
                    <a:cubicBezTo>
                      <a:pt x="64946" y="128672"/>
                      <a:pt x="69738" y="128672"/>
                      <a:pt x="74499" y="128236"/>
                    </a:cubicBezTo>
                    <a:cubicBezTo>
                      <a:pt x="78887" y="127801"/>
                      <a:pt x="82621" y="124783"/>
                      <a:pt x="83927" y="120582"/>
                    </a:cubicBezTo>
                    <a:cubicBezTo>
                      <a:pt x="87350" y="109848"/>
                      <a:pt x="91178" y="99050"/>
                      <a:pt x="97370" y="95472"/>
                    </a:cubicBezTo>
                    <a:cubicBezTo>
                      <a:pt x="97495" y="95380"/>
                      <a:pt x="97651" y="95316"/>
                      <a:pt x="97806" y="95286"/>
                    </a:cubicBezTo>
                    <a:cubicBezTo>
                      <a:pt x="103687" y="92205"/>
                      <a:pt x="112991" y="93325"/>
                      <a:pt x="125998" y="96126"/>
                    </a:cubicBezTo>
                    <a:cubicBezTo>
                      <a:pt x="128114" y="96593"/>
                      <a:pt x="130324" y="96405"/>
                      <a:pt x="132347" y="95627"/>
                    </a:cubicBezTo>
                    <a:cubicBezTo>
                      <a:pt x="134369" y="94819"/>
                      <a:pt x="136112" y="93481"/>
                      <a:pt x="137356" y="91676"/>
                    </a:cubicBezTo>
                    <a:cubicBezTo>
                      <a:pt x="140063" y="87725"/>
                      <a:pt x="142428" y="83586"/>
                      <a:pt x="144451" y="79262"/>
                    </a:cubicBezTo>
                    <a:cubicBezTo>
                      <a:pt x="145353" y="77301"/>
                      <a:pt x="145664" y="75092"/>
                      <a:pt x="145322" y="72977"/>
                    </a:cubicBezTo>
                    <a:cubicBezTo>
                      <a:pt x="144980" y="70829"/>
                      <a:pt x="144047" y="68839"/>
                      <a:pt x="142584" y="67251"/>
                    </a:cubicBezTo>
                    <a:cubicBezTo>
                      <a:pt x="135022" y="58912"/>
                      <a:pt x="127647" y="50170"/>
                      <a:pt x="127647" y="42982"/>
                    </a:cubicBezTo>
                    <a:cubicBezTo>
                      <a:pt x="127647" y="42858"/>
                      <a:pt x="127647" y="42764"/>
                      <a:pt x="127679" y="42640"/>
                    </a:cubicBezTo>
                    <a:cubicBezTo>
                      <a:pt x="127865" y="35951"/>
                      <a:pt x="133498" y="28420"/>
                      <a:pt x="142491" y="18433"/>
                    </a:cubicBezTo>
                    <a:cubicBezTo>
                      <a:pt x="143953" y="16784"/>
                      <a:pt x="144917" y="14761"/>
                      <a:pt x="145229" y="12583"/>
                    </a:cubicBezTo>
                    <a:cubicBezTo>
                      <a:pt x="145540" y="10405"/>
                      <a:pt x="145198" y="8165"/>
                      <a:pt x="144233" y="6173"/>
                    </a:cubicBezTo>
                    <a:cubicBezTo>
                      <a:pt x="142210" y="1911"/>
                      <a:pt x="139846" y="-2165"/>
                      <a:pt x="137138" y="-6024"/>
                    </a:cubicBezTo>
                    <a:cubicBezTo>
                      <a:pt x="135893" y="-7797"/>
                      <a:pt x="134151" y="-9135"/>
                      <a:pt x="132128" y="-9913"/>
                    </a:cubicBezTo>
                    <a:cubicBezTo>
                      <a:pt x="130106" y="-10691"/>
                      <a:pt x="127927" y="-10846"/>
                      <a:pt x="125812" y="-10380"/>
                    </a:cubicBezTo>
                    <a:cubicBezTo>
                      <a:pt x="114827" y="-7984"/>
                      <a:pt x="103594" y="-5930"/>
                      <a:pt x="97370" y="-9540"/>
                    </a:cubicBezTo>
                    <a:cubicBezTo>
                      <a:pt x="97246" y="-9602"/>
                      <a:pt x="97152" y="-9695"/>
                      <a:pt x="97028" y="-9757"/>
                    </a:cubicBezTo>
                    <a:cubicBezTo>
                      <a:pt x="91396" y="-13304"/>
                      <a:pt x="87693" y="-21954"/>
                      <a:pt x="83616" y="-34680"/>
                    </a:cubicBezTo>
                    <a:cubicBezTo>
                      <a:pt x="82963" y="-36765"/>
                      <a:pt x="81718" y="-38569"/>
                      <a:pt x="80007" y="-39939"/>
                    </a:cubicBezTo>
                    <a:cubicBezTo>
                      <a:pt x="78295" y="-41307"/>
                      <a:pt x="76273" y="-42117"/>
                      <a:pt x="74094" y="-42303"/>
                    </a:cubicBezTo>
                    <a:cubicBezTo>
                      <a:pt x="69334" y="-42677"/>
                      <a:pt x="64573" y="-42677"/>
                      <a:pt x="59811" y="-42241"/>
                    </a:cubicBezTo>
                    <a:cubicBezTo>
                      <a:pt x="55424" y="-41806"/>
                      <a:pt x="51690" y="-38788"/>
                      <a:pt x="50383" y="-34587"/>
                    </a:cubicBezTo>
                    <a:cubicBezTo>
                      <a:pt x="46960" y="-23853"/>
                      <a:pt x="43133" y="-13055"/>
                      <a:pt x="36940" y="-9477"/>
                    </a:cubicBezTo>
                    <a:cubicBezTo>
                      <a:pt x="36816" y="-9384"/>
                      <a:pt x="36661" y="-9321"/>
                      <a:pt x="36505" y="-9291"/>
                    </a:cubicBezTo>
                    <a:cubicBezTo>
                      <a:pt x="30624" y="-6210"/>
                      <a:pt x="21319" y="-7330"/>
                      <a:pt x="8312" y="-10131"/>
                    </a:cubicBezTo>
                    <a:cubicBezTo>
                      <a:pt x="6196" y="-10597"/>
                      <a:pt x="3987" y="-10410"/>
                      <a:pt x="1965" y="-9632"/>
                    </a:cubicBezTo>
                    <a:cubicBezTo>
                      <a:pt x="-58" y="-8854"/>
                      <a:pt x="-1801" y="-7454"/>
                      <a:pt x="-3046" y="-5681"/>
                    </a:cubicBezTo>
                    <a:cubicBezTo>
                      <a:pt x="-5753" y="-1730"/>
                      <a:pt x="-8118" y="2409"/>
                      <a:pt x="-10140" y="6733"/>
                    </a:cubicBezTo>
                    <a:cubicBezTo>
                      <a:pt x="-11043" y="8694"/>
                      <a:pt x="-11354" y="10903"/>
                      <a:pt x="-11012" y="13050"/>
                    </a:cubicBezTo>
                    <a:cubicBezTo>
                      <a:pt x="-10669" y="15196"/>
                      <a:pt x="-9704" y="17188"/>
                      <a:pt x="-8242" y="18806"/>
                    </a:cubicBezTo>
                    <a:cubicBezTo>
                      <a:pt x="-680" y="27145"/>
                      <a:pt x="6694" y="35857"/>
                      <a:pt x="6694" y="43044"/>
                    </a:cubicBezTo>
                    <a:cubicBezTo>
                      <a:pt x="6694" y="43169"/>
                      <a:pt x="6694" y="43263"/>
                      <a:pt x="6663" y="43387"/>
                    </a:cubicBezTo>
                    <a:cubicBezTo>
                      <a:pt x="6477" y="50076"/>
                      <a:pt x="844" y="57637"/>
                      <a:pt x="-8148" y="67594"/>
                    </a:cubicBezTo>
                    <a:cubicBezTo>
                      <a:pt x="-9611" y="69243"/>
                      <a:pt x="-10576" y="71266"/>
                      <a:pt x="-10887" y="73444"/>
                    </a:cubicBezTo>
                    <a:cubicBezTo>
                      <a:pt x="-11198" y="75622"/>
                      <a:pt x="-10856" y="77862"/>
                      <a:pt x="-9892" y="79853"/>
                    </a:cubicBezTo>
                    <a:cubicBezTo>
                      <a:pt x="-7869" y="84115"/>
                      <a:pt x="-5504" y="88192"/>
                      <a:pt x="-2797" y="92049"/>
                    </a:cubicBezTo>
                    <a:cubicBezTo>
                      <a:pt x="-245" y="95659"/>
                      <a:pt x="4205" y="97370"/>
                      <a:pt x="8530" y="96437"/>
                    </a:cubicBezTo>
                    <a:cubicBezTo>
                      <a:pt x="19514" y="94041"/>
                      <a:pt x="30748" y="91987"/>
                      <a:pt x="36972" y="95566"/>
                    </a:cubicBezTo>
                    <a:cubicBezTo>
                      <a:pt x="37065" y="95566"/>
                      <a:pt x="37158" y="95659"/>
                      <a:pt x="37283" y="95753"/>
                    </a:cubicBezTo>
                    <a:close/>
                    <a:moveTo>
                      <a:pt x="67124" y="76400"/>
                    </a:moveTo>
                    <a:cubicBezTo>
                      <a:pt x="60527" y="76400"/>
                      <a:pt x="54086" y="74439"/>
                      <a:pt x="48609" y="70767"/>
                    </a:cubicBezTo>
                    <a:cubicBezTo>
                      <a:pt x="43133" y="67096"/>
                      <a:pt x="38839" y="61868"/>
                      <a:pt x="36318" y="55770"/>
                    </a:cubicBezTo>
                    <a:cubicBezTo>
                      <a:pt x="33797" y="49671"/>
                      <a:pt x="33144" y="42951"/>
                      <a:pt x="34420" y="36448"/>
                    </a:cubicBezTo>
                    <a:cubicBezTo>
                      <a:pt x="35695" y="29976"/>
                      <a:pt x="38870" y="24002"/>
                      <a:pt x="43537" y="19335"/>
                    </a:cubicBezTo>
                    <a:cubicBezTo>
                      <a:pt x="48205" y="14668"/>
                      <a:pt x="54148" y="11462"/>
                      <a:pt x="60621" y="10187"/>
                    </a:cubicBezTo>
                    <a:cubicBezTo>
                      <a:pt x="67093" y="8881"/>
                      <a:pt x="73814" y="9565"/>
                      <a:pt x="79882" y="12085"/>
                    </a:cubicBezTo>
                    <a:cubicBezTo>
                      <a:pt x="85982" y="14606"/>
                      <a:pt x="91178" y="18900"/>
                      <a:pt x="94850" y="24407"/>
                    </a:cubicBezTo>
                    <a:cubicBezTo>
                      <a:pt x="98522" y="29914"/>
                      <a:pt x="100482" y="36386"/>
                      <a:pt x="100482" y="42982"/>
                    </a:cubicBezTo>
                    <a:cubicBezTo>
                      <a:pt x="100482" y="51911"/>
                      <a:pt x="96997" y="60312"/>
                      <a:pt x="90711" y="66629"/>
                    </a:cubicBezTo>
                    <a:cubicBezTo>
                      <a:pt x="84394" y="72914"/>
                      <a:pt x="76024" y="76400"/>
                      <a:pt x="67124" y="76400"/>
                    </a:cubicBezTo>
                    <a:close/>
                    <a:moveTo>
                      <a:pt x="67156" y="14418"/>
                    </a:moveTo>
                    <a:cubicBezTo>
                      <a:pt x="65289" y="14418"/>
                      <a:pt x="63421" y="14606"/>
                      <a:pt x="61585" y="14979"/>
                    </a:cubicBezTo>
                    <a:cubicBezTo>
                      <a:pt x="56046" y="16068"/>
                      <a:pt x="50975" y="18806"/>
                      <a:pt x="47022" y="22789"/>
                    </a:cubicBezTo>
                    <a:cubicBezTo>
                      <a:pt x="43040" y="26802"/>
                      <a:pt x="40332" y="31843"/>
                      <a:pt x="39243" y="37413"/>
                    </a:cubicBezTo>
                    <a:cubicBezTo>
                      <a:pt x="38154" y="42982"/>
                      <a:pt x="38714" y="48676"/>
                      <a:pt x="40861" y="53904"/>
                    </a:cubicBezTo>
                    <a:cubicBezTo>
                      <a:pt x="43008" y="59131"/>
                      <a:pt x="46649" y="63579"/>
                      <a:pt x="51348" y="66723"/>
                    </a:cubicBezTo>
                    <a:cubicBezTo>
                      <a:pt x="56015" y="69866"/>
                      <a:pt x="61523" y="71545"/>
                      <a:pt x="67156" y="71545"/>
                    </a:cubicBezTo>
                    <a:cubicBezTo>
                      <a:pt x="74748" y="71545"/>
                      <a:pt x="81905" y="68589"/>
                      <a:pt x="87257" y="63176"/>
                    </a:cubicBezTo>
                    <a:cubicBezTo>
                      <a:pt x="92640" y="57793"/>
                      <a:pt x="95596" y="50605"/>
                      <a:pt x="95596" y="42982"/>
                    </a:cubicBezTo>
                    <a:cubicBezTo>
                      <a:pt x="95596" y="37351"/>
                      <a:pt x="93948" y="31812"/>
                      <a:pt x="90805" y="27113"/>
                    </a:cubicBezTo>
                    <a:cubicBezTo>
                      <a:pt x="87693" y="22416"/>
                      <a:pt x="83243" y="18744"/>
                      <a:pt x="78047" y="16596"/>
                    </a:cubicBezTo>
                    <a:cubicBezTo>
                      <a:pt x="74561" y="15134"/>
                      <a:pt x="70890" y="14418"/>
                      <a:pt x="67156" y="14418"/>
                    </a:cubicBezTo>
                    <a:close/>
                  </a:path>
                </a:pathLst>
              </a:custGeom>
              <a:solidFill>
                <a:srgbClr val="191919"/>
              </a:solidFill>
              <a:ln w="311" cap="flat">
                <a:noFill/>
                <a:prstDash val="solid"/>
                <a:miter/>
              </a:ln>
            </p:spPr>
            <p:txBody>
              <a:bodyPr rtlCol="0" anchor="ctr"/>
              <a:lstStyle/>
              <a:p>
                <a:endParaRPr lang="fr-FR"/>
              </a:p>
            </p:txBody>
          </p:sp>
        </p:grpSp>
        <p:sp>
          <p:nvSpPr>
            <p:cNvPr id="5153" name="Forme libre 5152">
              <a:extLst>
                <a:ext uri="{FF2B5EF4-FFF2-40B4-BE49-F238E27FC236}">
                  <a16:creationId xmlns:a16="http://schemas.microsoft.com/office/drawing/2014/main" id="{B376435E-2E10-A2A8-56F3-1F9DF68E042B}"/>
                </a:ext>
              </a:extLst>
            </p:cNvPr>
            <p:cNvSpPr/>
            <p:nvPr/>
          </p:nvSpPr>
          <p:spPr>
            <a:xfrm>
              <a:off x="8798786" y="19766779"/>
              <a:ext cx="161395" cy="176090"/>
            </a:xfrm>
            <a:custGeom>
              <a:avLst/>
              <a:gdLst>
                <a:gd name="connsiteX0" fmla="*/ 127478 w 161395"/>
                <a:gd name="connsiteY0" fmla="*/ 40508 h 176090"/>
                <a:gd name="connsiteX1" fmla="*/ 127509 w 161395"/>
                <a:gd name="connsiteY1" fmla="*/ 40538 h 176090"/>
                <a:gd name="connsiteX2" fmla="*/ 141699 w 161395"/>
                <a:gd name="connsiteY2" fmla="*/ 17607 h 176090"/>
                <a:gd name="connsiteX3" fmla="*/ 143846 w 161395"/>
                <a:gd name="connsiteY3" fmla="*/ 2640 h 176090"/>
                <a:gd name="connsiteX4" fmla="*/ 136564 w 161395"/>
                <a:gd name="connsiteY4" fmla="*/ -9898 h 176090"/>
                <a:gd name="connsiteX5" fmla="*/ 130435 w 161395"/>
                <a:gd name="connsiteY5" fmla="*/ -14690 h 176090"/>
                <a:gd name="connsiteX6" fmla="*/ 122686 w 161395"/>
                <a:gd name="connsiteY6" fmla="*/ -15281 h 176090"/>
                <a:gd name="connsiteX7" fmla="*/ 96019 w 161395"/>
                <a:gd name="connsiteY7" fmla="*/ -14162 h 176090"/>
                <a:gd name="connsiteX8" fmla="*/ 96081 w 161395"/>
                <a:gd name="connsiteY8" fmla="*/ -14162 h 176090"/>
                <a:gd name="connsiteX9" fmla="*/ 83385 w 161395"/>
                <a:gd name="connsiteY9" fmla="*/ -37933 h 176090"/>
                <a:gd name="connsiteX10" fmla="*/ 78966 w 161395"/>
                <a:gd name="connsiteY10" fmla="*/ -44343 h 176090"/>
                <a:gd name="connsiteX11" fmla="*/ 71747 w 161395"/>
                <a:gd name="connsiteY11" fmla="*/ -47236 h 176090"/>
                <a:gd name="connsiteX12" fmla="*/ 57059 w 161395"/>
                <a:gd name="connsiteY12" fmla="*/ -47174 h 176090"/>
                <a:gd name="connsiteX13" fmla="*/ 49872 w 161395"/>
                <a:gd name="connsiteY13" fmla="*/ -44249 h 176090"/>
                <a:gd name="connsiteX14" fmla="*/ 45515 w 161395"/>
                <a:gd name="connsiteY14" fmla="*/ -37809 h 176090"/>
                <a:gd name="connsiteX15" fmla="*/ 33162 w 161395"/>
                <a:gd name="connsiteY15" fmla="*/ -14068 h 176090"/>
                <a:gd name="connsiteX16" fmla="*/ 33193 w 161395"/>
                <a:gd name="connsiteY16" fmla="*/ -14130 h 176090"/>
                <a:gd name="connsiteX17" fmla="*/ 6307 w 161395"/>
                <a:gd name="connsiteY17" fmla="*/ -15002 h 176090"/>
                <a:gd name="connsiteX18" fmla="*/ -1441 w 161395"/>
                <a:gd name="connsiteY18" fmla="*/ -14379 h 176090"/>
                <a:gd name="connsiteX19" fmla="*/ -7540 w 161395"/>
                <a:gd name="connsiteY19" fmla="*/ -9557 h 176090"/>
                <a:gd name="connsiteX20" fmla="*/ -14853 w 161395"/>
                <a:gd name="connsiteY20" fmla="*/ 3232 h 176090"/>
                <a:gd name="connsiteX21" fmla="*/ -12550 w 161395"/>
                <a:gd name="connsiteY21" fmla="*/ 17949 h 176090"/>
                <a:gd name="connsiteX22" fmla="*/ 1764 w 161395"/>
                <a:gd name="connsiteY22" fmla="*/ 40538 h 176090"/>
                <a:gd name="connsiteX23" fmla="*/ 1733 w 161395"/>
                <a:gd name="connsiteY23" fmla="*/ 40508 h 176090"/>
                <a:gd name="connsiteX24" fmla="*/ -12457 w 161395"/>
                <a:gd name="connsiteY24" fmla="*/ 63439 h 176090"/>
                <a:gd name="connsiteX25" fmla="*/ -14603 w 161395"/>
                <a:gd name="connsiteY25" fmla="*/ 78404 h 176090"/>
                <a:gd name="connsiteX26" fmla="*/ -7322 w 161395"/>
                <a:gd name="connsiteY26" fmla="*/ 90944 h 176090"/>
                <a:gd name="connsiteX27" fmla="*/ -1192 w 161395"/>
                <a:gd name="connsiteY27" fmla="*/ 95736 h 176090"/>
                <a:gd name="connsiteX28" fmla="*/ 6556 w 161395"/>
                <a:gd name="connsiteY28" fmla="*/ 96327 h 176090"/>
                <a:gd name="connsiteX29" fmla="*/ 33224 w 161395"/>
                <a:gd name="connsiteY29" fmla="*/ 95206 h 176090"/>
                <a:gd name="connsiteX30" fmla="*/ 33162 w 161395"/>
                <a:gd name="connsiteY30" fmla="*/ 95206 h 176090"/>
                <a:gd name="connsiteX31" fmla="*/ 45857 w 161395"/>
                <a:gd name="connsiteY31" fmla="*/ 118978 h 176090"/>
                <a:gd name="connsiteX32" fmla="*/ 50276 w 161395"/>
                <a:gd name="connsiteY32" fmla="*/ 125387 h 176090"/>
                <a:gd name="connsiteX33" fmla="*/ 57495 w 161395"/>
                <a:gd name="connsiteY33" fmla="*/ 128281 h 176090"/>
                <a:gd name="connsiteX34" fmla="*/ 72182 w 161395"/>
                <a:gd name="connsiteY34" fmla="*/ 128251 h 176090"/>
                <a:gd name="connsiteX35" fmla="*/ 79371 w 161395"/>
                <a:gd name="connsiteY35" fmla="*/ 125325 h 176090"/>
                <a:gd name="connsiteX36" fmla="*/ 83727 w 161395"/>
                <a:gd name="connsiteY36" fmla="*/ 118885 h 176090"/>
                <a:gd name="connsiteX37" fmla="*/ 96081 w 161395"/>
                <a:gd name="connsiteY37" fmla="*/ 95144 h 176090"/>
                <a:gd name="connsiteX38" fmla="*/ 96050 w 161395"/>
                <a:gd name="connsiteY38" fmla="*/ 95206 h 176090"/>
                <a:gd name="connsiteX39" fmla="*/ 122935 w 161395"/>
                <a:gd name="connsiteY39" fmla="*/ 96078 h 176090"/>
                <a:gd name="connsiteX40" fmla="*/ 130683 w 161395"/>
                <a:gd name="connsiteY40" fmla="*/ 95455 h 176090"/>
                <a:gd name="connsiteX41" fmla="*/ 136783 w 161395"/>
                <a:gd name="connsiteY41" fmla="*/ 90632 h 176090"/>
                <a:gd name="connsiteX42" fmla="*/ 144095 w 161395"/>
                <a:gd name="connsiteY42" fmla="*/ 77845 h 176090"/>
                <a:gd name="connsiteX43" fmla="*/ 141792 w 161395"/>
                <a:gd name="connsiteY43" fmla="*/ 63128 h 176090"/>
                <a:gd name="connsiteX44" fmla="*/ 127478 w 161395"/>
                <a:gd name="connsiteY44" fmla="*/ 40508 h 176090"/>
                <a:gd name="connsiteX45" fmla="*/ 64590 w 161395"/>
                <a:gd name="connsiteY45" fmla="*/ 71529 h 176090"/>
                <a:gd name="connsiteX46" fmla="*/ 47413 w 161395"/>
                <a:gd name="connsiteY46" fmla="*/ 66301 h 176090"/>
                <a:gd name="connsiteX47" fmla="*/ 36024 w 161395"/>
                <a:gd name="connsiteY47" fmla="*/ 52393 h 176090"/>
                <a:gd name="connsiteX48" fmla="*/ 34251 w 161395"/>
                <a:gd name="connsiteY48" fmla="*/ 34471 h 176090"/>
                <a:gd name="connsiteX49" fmla="*/ 42715 w 161395"/>
                <a:gd name="connsiteY49" fmla="*/ 18602 h 176090"/>
                <a:gd name="connsiteX50" fmla="*/ 58522 w 161395"/>
                <a:gd name="connsiteY50" fmla="*/ 10108 h 176090"/>
                <a:gd name="connsiteX51" fmla="*/ 76383 w 161395"/>
                <a:gd name="connsiteY51" fmla="*/ 11882 h 176090"/>
                <a:gd name="connsiteX52" fmla="*/ 90262 w 161395"/>
                <a:gd name="connsiteY52" fmla="*/ 23301 h 176090"/>
                <a:gd name="connsiteX53" fmla="*/ 86403 w 161395"/>
                <a:gd name="connsiteY53" fmla="*/ 62443 h 176090"/>
                <a:gd name="connsiteX54" fmla="*/ 64590 w 161395"/>
                <a:gd name="connsiteY54" fmla="*/ 71529 h 176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61395" h="176090">
                  <a:moveTo>
                    <a:pt x="127478" y="40508"/>
                  </a:moveTo>
                  <a:lnTo>
                    <a:pt x="127509" y="40538"/>
                  </a:lnTo>
                  <a:cubicBezTo>
                    <a:pt x="127509" y="34159"/>
                    <a:pt x="134138" y="25976"/>
                    <a:pt x="141699" y="17607"/>
                  </a:cubicBezTo>
                  <a:cubicBezTo>
                    <a:pt x="145371" y="13500"/>
                    <a:pt x="146211" y="7618"/>
                    <a:pt x="143846" y="2640"/>
                  </a:cubicBezTo>
                  <a:cubicBezTo>
                    <a:pt x="141761" y="-1746"/>
                    <a:pt x="139334" y="-5947"/>
                    <a:pt x="136564" y="-9898"/>
                  </a:cubicBezTo>
                  <a:cubicBezTo>
                    <a:pt x="135040" y="-12046"/>
                    <a:pt x="132893" y="-13725"/>
                    <a:pt x="130435" y="-14690"/>
                  </a:cubicBezTo>
                  <a:cubicBezTo>
                    <a:pt x="127976" y="-15654"/>
                    <a:pt x="125269" y="-15841"/>
                    <a:pt x="122686" y="-15281"/>
                  </a:cubicBezTo>
                  <a:cubicBezTo>
                    <a:pt x="111671" y="-12854"/>
                    <a:pt x="101309" y="-11081"/>
                    <a:pt x="96019" y="-14162"/>
                  </a:cubicBezTo>
                  <a:lnTo>
                    <a:pt x="96081" y="-14162"/>
                  </a:lnTo>
                  <a:cubicBezTo>
                    <a:pt x="90573" y="-17335"/>
                    <a:pt x="86839" y="-27198"/>
                    <a:pt x="83385" y="-37933"/>
                  </a:cubicBezTo>
                  <a:cubicBezTo>
                    <a:pt x="82576" y="-40454"/>
                    <a:pt x="81051" y="-42694"/>
                    <a:pt x="78966" y="-44343"/>
                  </a:cubicBezTo>
                  <a:cubicBezTo>
                    <a:pt x="76882" y="-45991"/>
                    <a:pt x="74392" y="-47018"/>
                    <a:pt x="71747" y="-47236"/>
                  </a:cubicBezTo>
                  <a:cubicBezTo>
                    <a:pt x="66861" y="-47640"/>
                    <a:pt x="61945" y="-47610"/>
                    <a:pt x="57059" y="-47174"/>
                  </a:cubicBezTo>
                  <a:cubicBezTo>
                    <a:pt x="54415" y="-46925"/>
                    <a:pt x="51925" y="-45899"/>
                    <a:pt x="49872" y="-44249"/>
                  </a:cubicBezTo>
                  <a:cubicBezTo>
                    <a:pt x="47818" y="-42568"/>
                    <a:pt x="46293" y="-40360"/>
                    <a:pt x="45515" y="-37809"/>
                  </a:cubicBezTo>
                  <a:cubicBezTo>
                    <a:pt x="42092" y="-27043"/>
                    <a:pt x="38483" y="-17148"/>
                    <a:pt x="33162" y="-14068"/>
                  </a:cubicBezTo>
                  <a:lnTo>
                    <a:pt x="33193" y="-14130"/>
                  </a:lnTo>
                  <a:cubicBezTo>
                    <a:pt x="27685" y="-10925"/>
                    <a:pt x="17292" y="-12636"/>
                    <a:pt x="6307" y="-15002"/>
                  </a:cubicBezTo>
                  <a:cubicBezTo>
                    <a:pt x="3724" y="-15562"/>
                    <a:pt x="1017" y="-15343"/>
                    <a:pt x="-1441" y="-14379"/>
                  </a:cubicBezTo>
                  <a:cubicBezTo>
                    <a:pt x="-3900" y="-13414"/>
                    <a:pt x="-6046" y="-11735"/>
                    <a:pt x="-7540" y="-9557"/>
                  </a:cubicBezTo>
                  <a:cubicBezTo>
                    <a:pt x="-10341" y="-5512"/>
                    <a:pt x="-12768" y="-1218"/>
                    <a:pt x="-14853" y="3232"/>
                  </a:cubicBezTo>
                  <a:cubicBezTo>
                    <a:pt x="-17124" y="8148"/>
                    <a:pt x="-16191" y="13967"/>
                    <a:pt x="-12550" y="17949"/>
                  </a:cubicBezTo>
                  <a:cubicBezTo>
                    <a:pt x="-4957" y="26319"/>
                    <a:pt x="1764" y="34409"/>
                    <a:pt x="1764" y="40538"/>
                  </a:cubicBezTo>
                  <a:lnTo>
                    <a:pt x="1733" y="40508"/>
                  </a:lnTo>
                  <a:cubicBezTo>
                    <a:pt x="1733" y="46886"/>
                    <a:pt x="-4895" y="55068"/>
                    <a:pt x="-12457" y="63439"/>
                  </a:cubicBezTo>
                  <a:cubicBezTo>
                    <a:pt x="-16128" y="67546"/>
                    <a:pt x="-16969" y="73426"/>
                    <a:pt x="-14603" y="78404"/>
                  </a:cubicBezTo>
                  <a:cubicBezTo>
                    <a:pt x="-12519" y="82792"/>
                    <a:pt x="-10091" y="86992"/>
                    <a:pt x="-7322" y="90944"/>
                  </a:cubicBezTo>
                  <a:cubicBezTo>
                    <a:pt x="-5798" y="93091"/>
                    <a:pt x="-3650" y="94771"/>
                    <a:pt x="-1192" y="95736"/>
                  </a:cubicBezTo>
                  <a:cubicBezTo>
                    <a:pt x="1266" y="96700"/>
                    <a:pt x="3973" y="96887"/>
                    <a:pt x="6556" y="96327"/>
                  </a:cubicBezTo>
                  <a:cubicBezTo>
                    <a:pt x="17571" y="93899"/>
                    <a:pt x="27934" y="92126"/>
                    <a:pt x="33224" y="95206"/>
                  </a:cubicBezTo>
                  <a:lnTo>
                    <a:pt x="33162" y="95206"/>
                  </a:lnTo>
                  <a:cubicBezTo>
                    <a:pt x="38669" y="98381"/>
                    <a:pt x="42403" y="108244"/>
                    <a:pt x="45857" y="118978"/>
                  </a:cubicBezTo>
                  <a:cubicBezTo>
                    <a:pt x="46666" y="121498"/>
                    <a:pt x="48191" y="123739"/>
                    <a:pt x="50276" y="125387"/>
                  </a:cubicBezTo>
                  <a:cubicBezTo>
                    <a:pt x="52330" y="127037"/>
                    <a:pt x="54850" y="128064"/>
                    <a:pt x="57495" y="128281"/>
                  </a:cubicBezTo>
                  <a:cubicBezTo>
                    <a:pt x="62380" y="128686"/>
                    <a:pt x="67297" y="128654"/>
                    <a:pt x="72182" y="128251"/>
                  </a:cubicBezTo>
                  <a:cubicBezTo>
                    <a:pt x="74827" y="128002"/>
                    <a:pt x="77317" y="126975"/>
                    <a:pt x="79371" y="125325"/>
                  </a:cubicBezTo>
                  <a:cubicBezTo>
                    <a:pt x="81425" y="123646"/>
                    <a:pt x="82950" y="121406"/>
                    <a:pt x="83727" y="118885"/>
                  </a:cubicBezTo>
                  <a:cubicBezTo>
                    <a:pt x="87150" y="108119"/>
                    <a:pt x="90760" y="98225"/>
                    <a:pt x="96081" y="95144"/>
                  </a:cubicBezTo>
                  <a:lnTo>
                    <a:pt x="96050" y="95206"/>
                  </a:lnTo>
                  <a:cubicBezTo>
                    <a:pt x="101557" y="92002"/>
                    <a:pt x="111951" y="93714"/>
                    <a:pt x="122935" y="96078"/>
                  </a:cubicBezTo>
                  <a:cubicBezTo>
                    <a:pt x="125518" y="96638"/>
                    <a:pt x="128225" y="96420"/>
                    <a:pt x="130683" y="95455"/>
                  </a:cubicBezTo>
                  <a:cubicBezTo>
                    <a:pt x="133142" y="94491"/>
                    <a:pt x="135289" y="92810"/>
                    <a:pt x="136783" y="90632"/>
                  </a:cubicBezTo>
                  <a:cubicBezTo>
                    <a:pt x="139583" y="86588"/>
                    <a:pt x="142010" y="82294"/>
                    <a:pt x="144095" y="77845"/>
                  </a:cubicBezTo>
                  <a:cubicBezTo>
                    <a:pt x="146335" y="72929"/>
                    <a:pt x="145433" y="67141"/>
                    <a:pt x="141792" y="63128"/>
                  </a:cubicBezTo>
                  <a:cubicBezTo>
                    <a:pt x="134200" y="54727"/>
                    <a:pt x="127478" y="46637"/>
                    <a:pt x="127478" y="40508"/>
                  </a:cubicBezTo>
                  <a:close/>
                  <a:moveTo>
                    <a:pt x="64590" y="71529"/>
                  </a:moveTo>
                  <a:cubicBezTo>
                    <a:pt x="58491" y="71529"/>
                    <a:pt x="52516" y="69724"/>
                    <a:pt x="47413" y="66301"/>
                  </a:cubicBezTo>
                  <a:cubicBezTo>
                    <a:pt x="42341" y="62878"/>
                    <a:pt x="38358" y="58056"/>
                    <a:pt x="36024" y="52393"/>
                  </a:cubicBezTo>
                  <a:cubicBezTo>
                    <a:pt x="33690" y="46730"/>
                    <a:pt x="33068" y="40508"/>
                    <a:pt x="34251" y="34471"/>
                  </a:cubicBezTo>
                  <a:cubicBezTo>
                    <a:pt x="35433" y="28465"/>
                    <a:pt x="38389" y="22928"/>
                    <a:pt x="42715" y="18602"/>
                  </a:cubicBezTo>
                  <a:cubicBezTo>
                    <a:pt x="47040" y="14278"/>
                    <a:pt x="52547" y="11322"/>
                    <a:pt x="58522" y="10108"/>
                  </a:cubicBezTo>
                  <a:cubicBezTo>
                    <a:pt x="64497" y="8895"/>
                    <a:pt x="70720" y="9517"/>
                    <a:pt x="76383" y="11882"/>
                  </a:cubicBezTo>
                  <a:cubicBezTo>
                    <a:pt x="82047" y="14216"/>
                    <a:pt x="86870" y="18197"/>
                    <a:pt x="90262" y="23301"/>
                  </a:cubicBezTo>
                  <a:cubicBezTo>
                    <a:pt x="98446" y="35591"/>
                    <a:pt x="96859" y="51957"/>
                    <a:pt x="86403" y="62443"/>
                  </a:cubicBezTo>
                  <a:cubicBezTo>
                    <a:pt x="80647" y="68262"/>
                    <a:pt x="72774" y="71529"/>
                    <a:pt x="64590" y="71529"/>
                  </a:cubicBezTo>
                  <a:close/>
                </a:path>
              </a:pathLst>
            </a:custGeom>
            <a:solidFill>
              <a:srgbClr val="FFFFFF"/>
            </a:solidFill>
            <a:ln w="311" cap="flat">
              <a:noFill/>
              <a:prstDash val="solid"/>
              <a:miter/>
            </a:ln>
          </p:spPr>
          <p:txBody>
            <a:bodyPr rtlCol="0" anchor="ctr"/>
            <a:lstStyle/>
            <a:p>
              <a:endParaRPr lang="fr-FR"/>
            </a:p>
          </p:txBody>
        </p:sp>
        <p:sp>
          <p:nvSpPr>
            <p:cNvPr id="5154" name="Forme libre 5153">
              <a:extLst>
                <a:ext uri="{FF2B5EF4-FFF2-40B4-BE49-F238E27FC236}">
                  <a16:creationId xmlns:a16="http://schemas.microsoft.com/office/drawing/2014/main" id="{B8EAE320-B6F9-B4C8-A8F0-68F4BDD8909F}"/>
                </a:ext>
              </a:extLst>
            </p:cNvPr>
            <p:cNvSpPr/>
            <p:nvPr/>
          </p:nvSpPr>
          <p:spPr>
            <a:xfrm>
              <a:off x="8796238" y="19764321"/>
              <a:ext cx="166380" cy="180998"/>
            </a:xfrm>
            <a:custGeom>
              <a:avLst/>
              <a:gdLst>
                <a:gd name="connsiteX0" fmla="*/ 67045 w 166380"/>
                <a:gd name="connsiteY0" fmla="*/ 133478 h 180998"/>
                <a:gd name="connsiteX1" fmla="*/ 59794 w 166380"/>
                <a:gd name="connsiteY1" fmla="*/ 133198 h 180998"/>
                <a:gd name="connsiteX2" fmla="*/ 51237 w 166380"/>
                <a:gd name="connsiteY2" fmla="*/ 129776 h 180998"/>
                <a:gd name="connsiteX3" fmla="*/ 46041 w 166380"/>
                <a:gd name="connsiteY3" fmla="*/ 122183 h 180998"/>
                <a:gd name="connsiteX4" fmla="*/ 34434 w 166380"/>
                <a:gd name="connsiteY4" fmla="*/ 99780 h 180998"/>
                <a:gd name="connsiteX5" fmla="*/ 34185 w 166380"/>
                <a:gd name="connsiteY5" fmla="*/ 99625 h 180998"/>
                <a:gd name="connsiteX6" fmla="*/ 9540 w 166380"/>
                <a:gd name="connsiteY6" fmla="*/ 101181 h 180998"/>
                <a:gd name="connsiteX7" fmla="*/ 392 w 166380"/>
                <a:gd name="connsiteY7" fmla="*/ 100496 h 180998"/>
                <a:gd name="connsiteX8" fmla="*/ -6859 w 166380"/>
                <a:gd name="connsiteY8" fmla="*/ 94834 h 180998"/>
                <a:gd name="connsiteX9" fmla="*/ -14358 w 166380"/>
                <a:gd name="connsiteY9" fmla="*/ 81921 h 180998"/>
                <a:gd name="connsiteX10" fmla="*/ -15758 w 166380"/>
                <a:gd name="connsiteY10" fmla="*/ 72711 h 180998"/>
                <a:gd name="connsiteX11" fmla="*/ -11807 w 166380"/>
                <a:gd name="connsiteY11" fmla="*/ 64279 h 180998"/>
                <a:gd name="connsiteX12" fmla="*/ 1760 w 166380"/>
                <a:gd name="connsiteY12" fmla="*/ 42996 h 180998"/>
                <a:gd name="connsiteX13" fmla="*/ 1760 w 166380"/>
                <a:gd name="connsiteY13" fmla="*/ 42779 h 180998"/>
                <a:gd name="connsiteX14" fmla="*/ -11900 w 166380"/>
                <a:gd name="connsiteY14" fmla="*/ 22088 h 180998"/>
                <a:gd name="connsiteX15" fmla="*/ -15883 w 166380"/>
                <a:gd name="connsiteY15" fmla="*/ 13811 h 180998"/>
                <a:gd name="connsiteX16" fmla="*/ -14638 w 166380"/>
                <a:gd name="connsiteY16" fmla="*/ 4695 h 180998"/>
                <a:gd name="connsiteX17" fmla="*/ -7139 w 166380"/>
                <a:gd name="connsiteY17" fmla="*/ -8467 h 180998"/>
                <a:gd name="connsiteX18" fmla="*/ 80 w 166380"/>
                <a:gd name="connsiteY18" fmla="*/ -14193 h 180998"/>
                <a:gd name="connsiteX19" fmla="*/ 9260 w 166380"/>
                <a:gd name="connsiteY19" fmla="*/ -14939 h 180998"/>
                <a:gd name="connsiteX20" fmla="*/ 34403 w 166380"/>
                <a:gd name="connsiteY20" fmla="*/ -13818 h 180998"/>
                <a:gd name="connsiteX21" fmla="*/ 34714 w 166380"/>
                <a:gd name="connsiteY21" fmla="*/ -13974 h 180998"/>
                <a:gd name="connsiteX22" fmla="*/ 45636 w 166380"/>
                <a:gd name="connsiteY22" fmla="*/ -36128 h 180998"/>
                <a:gd name="connsiteX23" fmla="*/ 50802 w 166380"/>
                <a:gd name="connsiteY23" fmla="*/ -43720 h 180998"/>
                <a:gd name="connsiteX24" fmla="*/ 59296 w 166380"/>
                <a:gd name="connsiteY24" fmla="*/ -47174 h 180998"/>
                <a:gd name="connsiteX25" fmla="*/ 74419 w 166380"/>
                <a:gd name="connsiteY25" fmla="*/ -47236 h 180998"/>
                <a:gd name="connsiteX26" fmla="*/ 82977 w 166380"/>
                <a:gd name="connsiteY26" fmla="*/ -43813 h 180998"/>
                <a:gd name="connsiteX27" fmla="*/ 88174 w 166380"/>
                <a:gd name="connsiteY27" fmla="*/ -36221 h 180998"/>
                <a:gd name="connsiteX28" fmla="*/ 99780 w 166380"/>
                <a:gd name="connsiteY28" fmla="*/ -13818 h 180998"/>
                <a:gd name="connsiteX29" fmla="*/ 100029 w 166380"/>
                <a:gd name="connsiteY29" fmla="*/ -13663 h 180998"/>
                <a:gd name="connsiteX30" fmla="*/ 124674 w 166380"/>
                <a:gd name="connsiteY30" fmla="*/ -15218 h 180998"/>
                <a:gd name="connsiteX31" fmla="*/ 133823 w 166380"/>
                <a:gd name="connsiteY31" fmla="*/ -14534 h 180998"/>
                <a:gd name="connsiteX32" fmla="*/ 141073 w 166380"/>
                <a:gd name="connsiteY32" fmla="*/ -8872 h 180998"/>
                <a:gd name="connsiteX33" fmla="*/ 148572 w 166380"/>
                <a:gd name="connsiteY33" fmla="*/ 4041 h 180998"/>
                <a:gd name="connsiteX34" fmla="*/ 149973 w 166380"/>
                <a:gd name="connsiteY34" fmla="*/ 13251 h 180998"/>
                <a:gd name="connsiteX35" fmla="*/ 146021 w 166380"/>
                <a:gd name="connsiteY35" fmla="*/ 21683 h 180998"/>
                <a:gd name="connsiteX36" fmla="*/ 132453 w 166380"/>
                <a:gd name="connsiteY36" fmla="*/ 42966 h 180998"/>
                <a:gd name="connsiteX37" fmla="*/ 132453 w 166380"/>
                <a:gd name="connsiteY37" fmla="*/ 43183 h 180998"/>
                <a:gd name="connsiteX38" fmla="*/ 146114 w 166380"/>
                <a:gd name="connsiteY38" fmla="*/ 63875 h 180998"/>
                <a:gd name="connsiteX39" fmla="*/ 150097 w 166380"/>
                <a:gd name="connsiteY39" fmla="*/ 72150 h 180998"/>
                <a:gd name="connsiteX40" fmla="*/ 148853 w 166380"/>
                <a:gd name="connsiteY40" fmla="*/ 81267 h 180998"/>
                <a:gd name="connsiteX41" fmla="*/ 141353 w 166380"/>
                <a:gd name="connsiteY41" fmla="*/ 94429 h 180998"/>
                <a:gd name="connsiteX42" fmla="*/ 134134 w 166380"/>
                <a:gd name="connsiteY42" fmla="*/ 100154 h 180998"/>
                <a:gd name="connsiteX43" fmla="*/ 124954 w 166380"/>
                <a:gd name="connsiteY43" fmla="*/ 100869 h 180998"/>
                <a:gd name="connsiteX44" fmla="*/ 99812 w 166380"/>
                <a:gd name="connsiteY44" fmla="*/ 99750 h 180998"/>
                <a:gd name="connsiteX45" fmla="*/ 99501 w 166380"/>
                <a:gd name="connsiteY45" fmla="*/ 99906 h 180998"/>
                <a:gd name="connsiteX46" fmla="*/ 88578 w 166380"/>
                <a:gd name="connsiteY46" fmla="*/ 122059 h 180998"/>
                <a:gd name="connsiteX47" fmla="*/ 83412 w 166380"/>
                <a:gd name="connsiteY47" fmla="*/ 129650 h 180998"/>
                <a:gd name="connsiteX48" fmla="*/ 74918 w 166380"/>
                <a:gd name="connsiteY48" fmla="*/ 133105 h 180998"/>
                <a:gd name="connsiteX49" fmla="*/ 67045 w 166380"/>
                <a:gd name="connsiteY49" fmla="*/ 133478 h 180998"/>
                <a:gd name="connsiteX50" fmla="*/ 37266 w 166380"/>
                <a:gd name="connsiteY50" fmla="*/ 95767 h 180998"/>
                <a:gd name="connsiteX51" fmla="*/ 50677 w 166380"/>
                <a:gd name="connsiteY51" fmla="*/ 120689 h 180998"/>
                <a:gd name="connsiteX52" fmla="*/ 60199 w 166380"/>
                <a:gd name="connsiteY52" fmla="*/ 128312 h 180998"/>
                <a:gd name="connsiteX53" fmla="*/ 74482 w 166380"/>
                <a:gd name="connsiteY53" fmla="*/ 128250 h 180998"/>
                <a:gd name="connsiteX54" fmla="*/ 83910 w 166380"/>
                <a:gd name="connsiteY54" fmla="*/ 120597 h 180998"/>
                <a:gd name="connsiteX55" fmla="*/ 97353 w 166380"/>
                <a:gd name="connsiteY55" fmla="*/ 95486 h 180998"/>
                <a:gd name="connsiteX56" fmla="*/ 97789 w 166380"/>
                <a:gd name="connsiteY56" fmla="*/ 95300 h 180998"/>
                <a:gd name="connsiteX57" fmla="*/ 125981 w 166380"/>
                <a:gd name="connsiteY57" fmla="*/ 96140 h 180998"/>
                <a:gd name="connsiteX58" fmla="*/ 137339 w 166380"/>
                <a:gd name="connsiteY58" fmla="*/ 91691 h 180998"/>
                <a:gd name="connsiteX59" fmla="*/ 144434 w 166380"/>
                <a:gd name="connsiteY59" fmla="*/ 79276 h 180998"/>
                <a:gd name="connsiteX60" fmla="*/ 145305 w 166380"/>
                <a:gd name="connsiteY60" fmla="*/ 72992 h 180998"/>
                <a:gd name="connsiteX61" fmla="*/ 142566 w 166380"/>
                <a:gd name="connsiteY61" fmla="*/ 67266 h 180998"/>
                <a:gd name="connsiteX62" fmla="*/ 127630 w 166380"/>
                <a:gd name="connsiteY62" fmla="*/ 42996 h 180998"/>
                <a:gd name="connsiteX63" fmla="*/ 127662 w 166380"/>
                <a:gd name="connsiteY63" fmla="*/ 42655 h 180998"/>
                <a:gd name="connsiteX64" fmla="*/ 142473 w 166380"/>
                <a:gd name="connsiteY64" fmla="*/ 18447 h 180998"/>
                <a:gd name="connsiteX65" fmla="*/ 145211 w 166380"/>
                <a:gd name="connsiteY65" fmla="*/ 12598 h 180998"/>
                <a:gd name="connsiteX66" fmla="*/ 144216 w 166380"/>
                <a:gd name="connsiteY66" fmla="*/ 6187 h 180998"/>
                <a:gd name="connsiteX67" fmla="*/ 137121 w 166380"/>
                <a:gd name="connsiteY67" fmla="*/ -6009 h 180998"/>
                <a:gd name="connsiteX68" fmla="*/ 132111 w 166380"/>
                <a:gd name="connsiteY68" fmla="*/ -9899 h 180998"/>
                <a:gd name="connsiteX69" fmla="*/ 125795 w 166380"/>
                <a:gd name="connsiteY69" fmla="*/ -10365 h 180998"/>
                <a:gd name="connsiteX70" fmla="*/ 97353 w 166380"/>
                <a:gd name="connsiteY70" fmla="*/ -9525 h 180998"/>
                <a:gd name="connsiteX71" fmla="*/ 97011 w 166380"/>
                <a:gd name="connsiteY71" fmla="*/ -9743 h 180998"/>
                <a:gd name="connsiteX72" fmla="*/ 83599 w 166380"/>
                <a:gd name="connsiteY72" fmla="*/ -34665 h 180998"/>
                <a:gd name="connsiteX73" fmla="*/ 79990 w 166380"/>
                <a:gd name="connsiteY73" fmla="*/ -39924 h 180998"/>
                <a:gd name="connsiteX74" fmla="*/ 74077 w 166380"/>
                <a:gd name="connsiteY74" fmla="*/ -42288 h 180998"/>
                <a:gd name="connsiteX75" fmla="*/ 59794 w 166380"/>
                <a:gd name="connsiteY75" fmla="*/ -42226 h 180998"/>
                <a:gd name="connsiteX76" fmla="*/ 50366 w 166380"/>
                <a:gd name="connsiteY76" fmla="*/ -34573 h 180998"/>
                <a:gd name="connsiteX77" fmla="*/ 36923 w 166380"/>
                <a:gd name="connsiteY77" fmla="*/ -9462 h 180998"/>
                <a:gd name="connsiteX78" fmla="*/ 36488 w 166380"/>
                <a:gd name="connsiteY78" fmla="*/ -9276 h 180998"/>
                <a:gd name="connsiteX79" fmla="*/ 8295 w 166380"/>
                <a:gd name="connsiteY79" fmla="*/ -10116 h 180998"/>
                <a:gd name="connsiteX80" fmla="*/ 1947 w 166380"/>
                <a:gd name="connsiteY80" fmla="*/ -9618 h 180998"/>
                <a:gd name="connsiteX81" fmla="*/ -3063 w 166380"/>
                <a:gd name="connsiteY81" fmla="*/ -5666 h 180998"/>
                <a:gd name="connsiteX82" fmla="*/ -10157 w 166380"/>
                <a:gd name="connsiteY82" fmla="*/ 6748 h 180998"/>
                <a:gd name="connsiteX83" fmla="*/ -11029 w 166380"/>
                <a:gd name="connsiteY83" fmla="*/ 13064 h 180998"/>
                <a:gd name="connsiteX84" fmla="*/ -8259 w 166380"/>
                <a:gd name="connsiteY84" fmla="*/ 18820 h 180998"/>
                <a:gd name="connsiteX85" fmla="*/ 6677 w 166380"/>
                <a:gd name="connsiteY85" fmla="*/ 43058 h 180998"/>
                <a:gd name="connsiteX86" fmla="*/ 6646 w 166380"/>
                <a:gd name="connsiteY86" fmla="*/ 43369 h 180998"/>
                <a:gd name="connsiteX87" fmla="*/ -8166 w 166380"/>
                <a:gd name="connsiteY87" fmla="*/ 67577 h 180998"/>
                <a:gd name="connsiteX88" fmla="*/ -10904 w 166380"/>
                <a:gd name="connsiteY88" fmla="*/ 73427 h 180998"/>
                <a:gd name="connsiteX89" fmla="*/ -9909 w 166380"/>
                <a:gd name="connsiteY89" fmla="*/ 79837 h 180998"/>
                <a:gd name="connsiteX90" fmla="*/ -2814 w 166380"/>
                <a:gd name="connsiteY90" fmla="*/ 92033 h 180998"/>
                <a:gd name="connsiteX91" fmla="*/ 8513 w 166380"/>
                <a:gd name="connsiteY91" fmla="*/ 96420 h 180998"/>
                <a:gd name="connsiteX92" fmla="*/ 36955 w 166380"/>
                <a:gd name="connsiteY92" fmla="*/ 95580 h 180998"/>
                <a:gd name="connsiteX93" fmla="*/ 37266 w 166380"/>
                <a:gd name="connsiteY93" fmla="*/ 95767 h 180998"/>
                <a:gd name="connsiteX94" fmla="*/ 67138 w 166380"/>
                <a:gd name="connsiteY94" fmla="*/ 76414 h 180998"/>
                <a:gd name="connsiteX95" fmla="*/ 48624 w 166380"/>
                <a:gd name="connsiteY95" fmla="*/ 70782 h 180998"/>
                <a:gd name="connsiteX96" fmla="*/ 36332 w 166380"/>
                <a:gd name="connsiteY96" fmla="*/ 55785 h 180998"/>
                <a:gd name="connsiteX97" fmla="*/ 34434 w 166380"/>
                <a:gd name="connsiteY97" fmla="*/ 36462 h 180998"/>
                <a:gd name="connsiteX98" fmla="*/ 43551 w 166380"/>
                <a:gd name="connsiteY98" fmla="*/ 19349 h 180998"/>
                <a:gd name="connsiteX99" fmla="*/ 60635 w 166380"/>
                <a:gd name="connsiteY99" fmla="*/ 10202 h 180998"/>
                <a:gd name="connsiteX100" fmla="*/ 79897 w 166380"/>
                <a:gd name="connsiteY100" fmla="*/ 12099 h 180998"/>
                <a:gd name="connsiteX101" fmla="*/ 94864 w 166380"/>
                <a:gd name="connsiteY101" fmla="*/ 24421 h 180998"/>
                <a:gd name="connsiteX102" fmla="*/ 100496 w 166380"/>
                <a:gd name="connsiteY102" fmla="*/ 42996 h 180998"/>
                <a:gd name="connsiteX103" fmla="*/ 90725 w 166380"/>
                <a:gd name="connsiteY103" fmla="*/ 66643 h 180998"/>
                <a:gd name="connsiteX104" fmla="*/ 67138 w 166380"/>
                <a:gd name="connsiteY104" fmla="*/ 76414 h 180998"/>
                <a:gd name="connsiteX105" fmla="*/ 67138 w 166380"/>
                <a:gd name="connsiteY105" fmla="*/ 14433 h 180998"/>
                <a:gd name="connsiteX106" fmla="*/ 61568 w 166380"/>
                <a:gd name="connsiteY106" fmla="*/ 14993 h 180998"/>
                <a:gd name="connsiteX107" fmla="*/ 47005 w 166380"/>
                <a:gd name="connsiteY107" fmla="*/ 22803 h 180998"/>
                <a:gd name="connsiteX108" fmla="*/ 39226 w 166380"/>
                <a:gd name="connsiteY108" fmla="*/ 37427 h 180998"/>
                <a:gd name="connsiteX109" fmla="*/ 40844 w 166380"/>
                <a:gd name="connsiteY109" fmla="*/ 53918 h 180998"/>
                <a:gd name="connsiteX110" fmla="*/ 51331 w 166380"/>
                <a:gd name="connsiteY110" fmla="*/ 66737 h 180998"/>
                <a:gd name="connsiteX111" fmla="*/ 67138 w 166380"/>
                <a:gd name="connsiteY111" fmla="*/ 71560 h 180998"/>
                <a:gd name="connsiteX112" fmla="*/ 87240 w 166380"/>
                <a:gd name="connsiteY112" fmla="*/ 63190 h 180998"/>
                <a:gd name="connsiteX113" fmla="*/ 95579 w 166380"/>
                <a:gd name="connsiteY113" fmla="*/ 42996 h 180998"/>
                <a:gd name="connsiteX114" fmla="*/ 90788 w 166380"/>
                <a:gd name="connsiteY114" fmla="*/ 27128 h 180998"/>
                <a:gd name="connsiteX115" fmla="*/ 78030 w 166380"/>
                <a:gd name="connsiteY115" fmla="*/ 16611 h 180998"/>
                <a:gd name="connsiteX116" fmla="*/ 67138 w 166380"/>
                <a:gd name="connsiteY116" fmla="*/ 14433 h 18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380" h="180998">
                  <a:moveTo>
                    <a:pt x="67045" y="133478"/>
                  </a:moveTo>
                  <a:cubicBezTo>
                    <a:pt x="64617" y="133478"/>
                    <a:pt x="62191" y="133384"/>
                    <a:pt x="59794" y="133198"/>
                  </a:cubicBezTo>
                  <a:cubicBezTo>
                    <a:pt x="56682" y="132918"/>
                    <a:pt x="53695" y="131735"/>
                    <a:pt x="51237" y="129776"/>
                  </a:cubicBezTo>
                  <a:cubicBezTo>
                    <a:pt x="48779" y="127815"/>
                    <a:pt x="46974" y="125170"/>
                    <a:pt x="46041" y="122183"/>
                  </a:cubicBezTo>
                  <a:cubicBezTo>
                    <a:pt x="42835" y="112164"/>
                    <a:pt x="39195" y="102519"/>
                    <a:pt x="34434" y="99780"/>
                  </a:cubicBezTo>
                  <a:cubicBezTo>
                    <a:pt x="34341" y="99718"/>
                    <a:pt x="34278" y="99687"/>
                    <a:pt x="34185" y="99625"/>
                  </a:cubicBezTo>
                  <a:cubicBezTo>
                    <a:pt x="29362" y="97136"/>
                    <a:pt x="18968" y="99128"/>
                    <a:pt x="9540" y="101181"/>
                  </a:cubicBezTo>
                  <a:cubicBezTo>
                    <a:pt x="6491" y="101865"/>
                    <a:pt x="3316" y="101617"/>
                    <a:pt x="392" y="100496"/>
                  </a:cubicBezTo>
                  <a:cubicBezTo>
                    <a:pt x="-2534" y="99376"/>
                    <a:pt x="-5054" y="97416"/>
                    <a:pt x="-6859" y="94834"/>
                  </a:cubicBezTo>
                  <a:cubicBezTo>
                    <a:pt x="-9722" y="90757"/>
                    <a:pt x="-12211" y="86433"/>
                    <a:pt x="-14358" y="81921"/>
                  </a:cubicBezTo>
                  <a:cubicBezTo>
                    <a:pt x="-15727" y="79059"/>
                    <a:pt x="-16225" y="75854"/>
                    <a:pt x="-15758" y="72711"/>
                  </a:cubicBezTo>
                  <a:cubicBezTo>
                    <a:pt x="-15323" y="69569"/>
                    <a:pt x="-13954" y="66643"/>
                    <a:pt x="-11807" y="64279"/>
                  </a:cubicBezTo>
                  <a:cubicBezTo>
                    <a:pt x="-4774" y="56469"/>
                    <a:pt x="1760" y="48473"/>
                    <a:pt x="1760" y="42996"/>
                  </a:cubicBezTo>
                  <a:cubicBezTo>
                    <a:pt x="1760" y="42934"/>
                    <a:pt x="1760" y="42841"/>
                    <a:pt x="1760" y="42779"/>
                  </a:cubicBezTo>
                  <a:cubicBezTo>
                    <a:pt x="1512" y="36867"/>
                    <a:pt x="-7201" y="27283"/>
                    <a:pt x="-11900" y="22088"/>
                  </a:cubicBezTo>
                  <a:cubicBezTo>
                    <a:pt x="-14016" y="19786"/>
                    <a:pt x="-15385" y="16892"/>
                    <a:pt x="-15883" y="13811"/>
                  </a:cubicBezTo>
                  <a:cubicBezTo>
                    <a:pt x="-16381" y="10731"/>
                    <a:pt x="-15945" y="7557"/>
                    <a:pt x="-14638" y="4695"/>
                  </a:cubicBezTo>
                  <a:cubicBezTo>
                    <a:pt x="-12491" y="120"/>
                    <a:pt x="-10002" y="-4298"/>
                    <a:pt x="-7139" y="-8467"/>
                  </a:cubicBezTo>
                  <a:cubicBezTo>
                    <a:pt x="-5334" y="-11050"/>
                    <a:pt x="-2845" y="-13040"/>
                    <a:pt x="80" y="-14193"/>
                  </a:cubicBezTo>
                  <a:cubicBezTo>
                    <a:pt x="3005" y="-15344"/>
                    <a:pt x="6179" y="-15593"/>
                    <a:pt x="9260" y="-14939"/>
                  </a:cubicBezTo>
                  <a:cubicBezTo>
                    <a:pt x="19529" y="-12729"/>
                    <a:pt x="29673" y="-11050"/>
                    <a:pt x="34403" y="-13818"/>
                  </a:cubicBezTo>
                  <a:cubicBezTo>
                    <a:pt x="34496" y="-13881"/>
                    <a:pt x="34589" y="-13912"/>
                    <a:pt x="34714" y="-13974"/>
                  </a:cubicBezTo>
                  <a:cubicBezTo>
                    <a:pt x="39257" y="-16961"/>
                    <a:pt x="42742" y="-26980"/>
                    <a:pt x="45636" y="-36128"/>
                  </a:cubicBezTo>
                  <a:cubicBezTo>
                    <a:pt x="46569" y="-39115"/>
                    <a:pt x="48374" y="-41759"/>
                    <a:pt x="50802" y="-43720"/>
                  </a:cubicBezTo>
                  <a:cubicBezTo>
                    <a:pt x="53229" y="-45680"/>
                    <a:pt x="56185" y="-46893"/>
                    <a:pt x="59296" y="-47174"/>
                  </a:cubicBezTo>
                  <a:cubicBezTo>
                    <a:pt x="64338" y="-47609"/>
                    <a:pt x="69379" y="-47641"/>
                    <a:pt x="74419" y="-47236"/>
                  </a:cubicBezTo>
                  <a:cubicBezTo>
                    <a:pt x="77531" y="-46955"/>
                    <a:pt x="80519" y="-45774"/>
                    <a:pt x="82977" y="-43813"/>
                  </a:cubicBezTo>
                  <a:cubicBezTo>
                    <a:pt x="85435" y="-41853"/>
                    <a:pt x="87240" y="-39208"/>
                    <a:pt x="88174" y="-36221"/>
                  </a:cubicBezTo>
                  <a:cubicBezTo>
                    <a:pt x="91378" y="-26202"/>
                    <a:pt x="95019" y="-16557"/>
                    <a:pt x="99780" y="-13818"/>
                  </a:cubicBezTo>
                  <a:cubicBezTo>
                    <a:pt x="99874" y="-13756"/>
                    <a:pt x="99936" y="-13726"/>
                    <a:pt x="100029" y="-13663"/>
                  </a:cubicBezTo>
                  <a:cubicBezTo>
                    <a:pt x="104852" y="-11174"/>
                    <a:pt x="115277" y="-13166"/>
                    <a:pt x="124674" y="-15218"/>
                  </a:cubicBezTo>
                  <a:cubicBezTo>
                    <a:pt x="127724" y="-15904"/>
                    <a:pt x="130897" y="-15655"/>
                    <a:pt x="133823" y="-14534"/>
                  </a:cubicBezTo>
                  <a:cubicBezTo>
                    <a:pt x="136748" y="-13415"/>
                    <a:pt x="139237" y="-11454"/>
                    <a:pt x="141073" y="-8872"/>
                  </a:cubicBezTo>
                  <a:cubicBezTo>
                    <a:pt x="143936" y="-4795"/>
                    <a:pt x="146425" y="-471"/>
                    <a:pt x="148572" y="4041"/>
                  </a:cubicBezTo>
                  <a:cubicBezTo>
                    <a:pt x="149942" y="6903"/>
                    <a:pt x="150439" y="10108"/>
                    <a:pt x="149973" y="13251"/>
                  </a:cubicBezTo>
                  <a:cubicBezTo>
                    <a:pt x="149537" y="16393"/>
                    <a:pt x="148168" y="19319"/>
                    <a:pt x="146021" y="21683"/>
                  </a:cubicBezTo>
                  <a:cubicBezTo>
                    <a:pt x="138988" y="29493"/>
                    <a:pt x="132453" y="37489"/>
                    <a:pt x="132453" y="42966"/>
                  </a:cubicBezTo>
                  <a:cubicBezTo>
                    <a:pt x="132453" y="43058"/>
                    <a:pt x="132453" y="43121"/>
                    <a:pt x="132453" y="43183"/>
                  </a:cubicBezTo>
                  <a:cubicBezTo>
                    <a:pt x="132703" y="49095"/>
                    <a:pt x="141415" y="58679"/>
                    <a:pt x="146114" y="63875"/>
                  </a:cubicBezTo>
                  <a:cubicBezTo>
                    <a:pt x="148230" y="66177"/>
                    <a:pt x="149599" y="69071"/>
                    <a:pt x="150097" y="72150"/>
                  </a:cubicBezTo>
                  <a:cubicBezTo>
                    <a:pt x="150595" y="75262"/>
                    <a:pt x="150159" y="78405"/>
                    <a:pt x="148853" y="81267"/>
                  </a:cubicBezTo>
                  <a:cubicBezTo>
                    <a:pt x="146705" y="85841"/>
                    <a:pt x="144216" y="90260"/>
                    <a:pt x="141353" y="94429"/>
                  </a:cubicBezTo>
                  <a:cubicBezTo>
                    <a:pt x="139548" y="97012"/>
                    <a:pt x="137059" y="99003"/>
                    <a:pt x="134134" y="100154"/>
                  </a:cubicBezTo>
                  <a:cubicBezTo>
                    <a:pt x="131209" y="101306"/>
                    <a:pt x="128035" y="101554"/>
                    <a:pt x="124954" y="100869"/>
                  </a:cubicBezTo>
                  <a:cubicBezTo>
                    <a:pt x="114685" y="98661"/>
                    <a:pt x="104541" y="96980"/>
                    <a:pt x="99812" y="99750"/>
                  </a:cubicBezTo>
                  <a:cubicBezTo>
                    <a:pt x="99718" y="99812"/>
                    <a:pt x="99624" y="99842"/>
                    <a:pt x="99501" y="99906"/>
                  </a:cubicBezTo>
                  <a:cubicBezTo>
                    <a:pt x="94957" y="102892"/>
                    <a:pt x="91472" y="112911"/>
                    <a:pt x="88578" y="122059"/>
                  </a:cubicBezTo>
                  <a:cubicBezTo>
                    <a:pt x="87644" y="125045"/>
                    <a:pt x="85840" y="127690"/>
                    <a:pt x="83412" y="129650"/>
                  </a:cubicBezTo>
                  <a:cubicBezTo>
                    <a:pt x="80986" y="131611"/>
                    <a:pt x="78030" y="132824"/>
                    <a:pt x="74918" y="133105"/>
                  </a:cubicBezTo>
                  <a:cubicBezTo>
                    <a:pt x="72304" y="133384"/>
                    <a:pt x="69690" y="133478"/>
                    <a:pt x="67045" y="133478"/>
                  </a:cubicBezTo>
                  <a:close/>
                  <a:moveTo>
                    <a:pt x="37266" y="95767"/>
                  </a:moveTo>
                  <a:cubicBezTo>
                    <a:pt x="42898" y="99314"/>
                    <a:pt x="46601" y="107964"/>
                    <a:pt x="50677" y="120689"/>
                  </a:cubicBezTo>
                  <a:cubicBezTo>
                    <a:pt x="52015" y="124921"/>
                    <a:pt x="55781" y="127939"/>
                    <a:pt x="60199" y="128312"/>
                  </a:cubicBezTo>
                  <a:cubicBezTo>
                    <a:pt x="64960" y="128687"/>
                    <a:pt x="69721" y="128687"/>
                    <a:pt x="74482" y="128250"/>
                  </a:cubicBezTo>
                  <a:cubicBezTo>
                    <a:pt x="78869" y="127815"/>
                    <a:pt x="82604" y="124797"/>
                    <a:pt x="83910" y="120597"/>
                  </a:cubicBezTo>
                  <a:cubicBezTo>
                    <a:pt x="87333" y="109862"/>
                    <a:pt x="91161" y="99065"/>
                    <a:pt x="97353" y="95486"/>
                  </a:cubicBezTo>
                  <a:cubicBezTo>
                    <a:pt x="97478" y="95394"/>
                    <a:pt x="97633" y="95331"/>
                    <a:pt x="97789" y="95300"/>
                  </a:cubicBezTo>
                  <a:cubicBezTo>
                    <a:pt x="103670" y="92219"/>
                    <a:pt x="112974" y="93340"/>
                    <a:pt x="125981" y="96140"/>
                  </a:cubicBezTo>
                  <a:cubicBezTo>
                    <a:pt x="130307" y="97105"/>
                    <a:pt x="134787" y="95331"/>
                    <a:pt x="137339" y="91691"/>
                  </a:cubicBezTo>
                  <a:cubicBezTo>
                    <a:pt x="140046" y="87739"/>
                    <a:pt x="142411" y="83601"/>
                    <a:pt x="144434" y="79276"/>
                  </a:cubicBezTo>
                  <a:cubicBezTo>
                    <a:pt x="145336" y="77316"/>
                    <a:pt x="145647" y="75106"/>
                    <a:pt x="145305" y="72992"/>
                  </a:cubicBezTo>
                  <a:cubicBezTo>
                    <a:pt x="144963" y="70844"/>
                    <a:pt x="144029" y="68853"/>
                    <a:pt x="142566" y="67266"/>
                  </a:cubicBezTo>
                  <a:cubicBezTo>
                    <a:pt x="135005" y="58927"/>
                    <a:pt x="127630" y="50184"/>
                    <a:pt x="127630" y="42996"/>
                  </a:cubicBezTo>
                  <a:cubicBezTo>
                    <a:pt x="127630" y="42872"/>
                    <a:pt x="127630" y="42779"/>
                    <a:pt x="127662" y="42655"/>
                  </a:cubicBezTo>
                  <a:cubicBezTo>
                    <a:pt x="127848" y="35965"/>
                    <a:pt x="133480" y="28434"/>
                    <a:pt x="142473" y="18447"/>
                  </a:cubicBezTo>
                  <a:cubicBezTo>
                    <a:pt x="143936" y="16798"/>
                    <a:pt x="144900" y="14776"/>
                    <a:pt x="145211" y="12598"/>
                  </a:cubicBezTo>
                  <a:cubicBezTo>
                    <a:pt x="145523" y="10420"/>
                    <a:pt x="145180" y="8180"/>
                    <a:pt x="144216" y="6187"/>
                  </a:cubicBezTo>
                  <a:cubicBezTo>
                    <a:pt x="142193" y="1925"/>
                    <a:pt x="139829" y="-2150"/>
                    <a:pt x="137121" y="-6009"/>
                  </a:cubicBezTo>
                  <a:cubicBezTo>
                    <a:pt x="135876" y="-7782"/>
                    <a:pt x="134134" y="-9121"/>
                    <a:pt x="132111" y="-9899"/>
                  </a:cubicBezTo>
                  <a:cubicBezTo>
                    <a:pt x="130089" y="-10676"/>
                    <a:pt x="127910" y="-10832"/>
                    <a:pt x="125795" y="-10365"/>
                  </a:cubicBezTo>
                  <a:cubicBezTo>
                    <a:pt x="114810" y="-7970"/>
                    <a:pt x="103577" y="-5916"/>
                    <a:pt x="97353" y="-9525"/>
                  </a:cubicBezTo>
                  <a:cubicBezTo>
                    <a:pt x="97229" y="-9587"/>
                    <a:pt x="97135" y="-9681"/>
                    <a:pt x="97011" y="-9743"/>
                  </a:cubicBezTo>
                  <a:cubicBezTo>
                    <a:pt x="91378" y="-13290"/>
                    <a:pt x="87676" y="-21940"/>
                    <a:pt x="83599" y="-34665"/>
                  </a:cubicBezTo>
                  <a:cubicBezTo>
                    <a:pt x="82946" y="-36751"/>
                    <a:pt x="81701" y="-38554"/>
                    <a:pt x="79990" y="-39924"/>
                  </a:cubicBezTo>
                  <a:cubicBezTo>
                    <a:pt x="78278" y="-41293"/>
                    <a:pt x="76255" y="-42102"/>
                    <a:pt x="74077" y="-42288"/>
                  </a:cubicBezTo>
                  <a:cubicBezTo>
                    <a:pt x="69317" y="-42662"/>
                    <a:pt x="64555" y="-42662"/>
                    <a:pt x="59794" y="-42226"/>
                  </a:cubicBezTo>
                  <a:cubicBezTo>
                    <a:pt x="55407" y="-41791"/>
                    <a:pt x="51673" y="-38773"/>
                    <a:pt x="50366" y="-34573"/>
                  </a:cubicBezTo>
                  <a:cubicBezTo>
                    <a:pt x="46943" y="-23838"/>
                    <a:pt x="43115" y="-13040"/>
                    <a:pt x="36923" y="-9462"/>
                  </a:cubicBezTo>
                  <a:cubicBezTo>
                    <a:pt x="36799" y="-9370"/>
                    <a:pt x="36643" y="-9307"/>
                    <a:pt x="36488" y="-9276"/>
                  </a:cubicBezTo>
                  <a:cubicBezTo>
                    <a:pt x="30606" y="-6195"/>
                    <a:pt x="21302" y="-7316"/>
                    <a:pt x="8295" y="-10116"/>
                  </a:cubicBezTo>
                  <a:cubicBezTo>
                    <a:pt x="6179" y="-10583"/>
                    <a:pt x="3970" y="-10396"/>
                    <a:pt x="1947" y="-9618"/>
                  </a:cubicBezTo>
                  <a:cubicBezTo>
                    <a:pt x="-75" y="-8840"/>
                    <a:pt x="-1818" y="-7440"/>
                    <a:pt x="-3063" y="-5666"/>
                  </a:cubicBezTo>
                  <a:cubicBezTo>
                    <a:pt x="-5770" y="-1715"/>
                    <a:pt x="-8135" y="2423"/>
                    <a:pt x="-10157" y="6748"/>
                  </a:cubicBezTo>
                  <a:cubicBezTo>
                    <a:pt x="-11060" y="8708"/>
                    <a:pt x="-11371" y="10886"/>
                    <a:pt x="-11029" y="13064"/>
                  </a:cubicBezTo>
                  <a:cubicBezTo>
                    <a:pt x="-10687" y="15211"/>
                    <a:pt x="-9753" y="17203"/>
                    <a:pt x="-8259" y="18820"/>
                  </a:cubicBezTo>
                  <a:cubicBezTo>
                    <a:pt x="-697" y="27159"/>
                    <a:pt x="6677" y="35872"/>
                    <a:pt x="6677" y="43058"/>
                  </a:cubicBezTo>
                  <a:cubicBezTo>
                    <a:pt x="6677" y="43183"/>
                    <a:pt x="6677" y="43277"/>
                    <a:pt x="6646" y="43369"/>
                  </a:cubicBezTo>
                  <a:cubicBezTo>
                    <a:pt x="6460" y="50059"/>
                    <a:pt x="827" y="57620"/>
                    <a:pt x="-8166" y="67577"/>
                  </a:cubicBezTo>
                  <a:cubicBezTo>
                    <a:pt x="-9629" y="69226"/>
                    <a:pt x="-10593" y="71249"/>
                    <a:pt x="-10904" y="73427"/>
                  </a:cubicBezTo>
                  <a:cubicBezTo>
                    <a:pt x="-11215" y="75605"/>
                    <a:pt x="-10873" y="77845"/>
                    <a:pt x="-9909" y="79837"/>
                  </a:cubicBezTo>
                  <a:cubicBezTo>
                    <a:pt x="-7886" y="84099"/>
                    <a:pt x="-5521" y="88174"/>
                    <a:pt x="-2814" y="92033"/>
                  </a:cubicBezTo>
                  <a:cubicBezTo>
                    <a:pt x="-262" y="95642"/>
                    <a:pt x="4188" y="97353"/>
                    <a:pt x="8513" y="96420"/>
                  </a:cubicBezTo>
                  <a:cubicBezTo>
                    <a:pt x="19497" y="94024"/>
                    <a:pt x="30731" y="91971"/>
                    <a:pt x="36955" y="95580"/>
                  </a:cubicBezTo>
                  <a:cubicBezTo>
                    <a:pt x="37048" y="95612"/>
                    <a:pt x="37172" y="95674"/>
                    <a:pt x="37266" y="95767"/>
                  </a:cubicBezTo>
                  <a:close/>
                  <a:moveTo>
                    <a:pt x="67138" y="76414"/>
                  </a:moveTo>
                  <a:cubicBezTo>
                    <a:pt x="60541" y="76414"/>
                    <a:pt x="54100" y="74454"/>
                    <a:pt x="48624" y="70782"/>
                  </a:cubicBezTo>
                  <a:cubicBezTo>
                    <a:pt x="43115" y="67080"/>
                    <a:pt x="38884" y="61914"/>
                    <a:pt x="36332" y="55785"/>
                  </a:cubicBezTo>
                  <a:cubicBezTo>
                    <a:pt x="33811" y="49656"/>
                    <a:pt x="33158" y="42966"/>
                    <a:pt x="34434" y="36462"/>
                  </a:cubicBezTo>
                  <a:cubicBezTo>
                    <a:pt x="35710" y="29990"/>
                    <a:pt x="38884" y="24016"/>
                    <a:pt x="43551" y="19349"/>
                  </a:cubicBezTo>
                  <a:cubicBezTo>
                    <a:pt x="48219" y="14682"/>
                    <a:pt x="54162" y="11477"/>
                    <a:pt x="60635" y="10202"/>
                  </a:cubicBezTo>
                  <a:cubicBezTo>
                    <a:pt x="67138" y="8895"/>
                    <a:pt x="73797" y="9580"/>
                    <a:pt x="79897" y="12099"/>
                  </a:cubicBezTo>
                  <a:cubicBezTo>
                    <a:pt x="85995" y="14652"/>
                    <a:pt x="91192" y="18914"/>
                    <a:pt x="94864" y="24421"/>
                  </a:cubicBezTo>
                  <a:cubicBezTo>
                    <a:pt x="98535" y="29928"/>
                    <a:pt x="100496" y="36369"/>
                    <a:pt x="100496" y="42996"/>
                  </a:cubicBezTo>
                  <a:cubicBezTo>
                    <a:pt x="100496" y="51926"/>
                    <a:pt x="97011" y="60327"/>
                    <a:pt x="90725" y="66643"/>
                  </a:cubicBezTo>
                  <a:cubicBezTo>
                    <a:pt x="84440" y="72960"/>
                    <a:pt x="76038" y="76414"/>
                    <a:pt x="67138" y="76414"/>
                  </a:cubicBezTo>
                  <a:close/>
                  <a:moveTo>
                    <a:pt x="67138" y="14433"/>
                  </a:moveTo>
                  <a:cubicBezTo>
                    <a:pt x="65271" y="14433"/>
                    <a:pt x="63404" y="14620"/>
                    <a:pt x="61568" y="14993"/>
                  </a:cubicBezTo>
                  <a:cubicBezTo>
                    <a:pt x="56029" y="16082"/>
                    <a:pt x="50957" y="18820"/>
                    <a:pt x="47005" y="22803"/>
                  </a:cubicBezTo>
                  <a:cubicBezTo>
                    <a:pt x="43022" y="26786"/>
                    <a:pt x="40315" y="31889"/>
                    <a:pt x="39226" y="37427"/>
                  </a:cubicBezTo>
                  <a:cubicBezTo>
                    <a:pt x="38137" y="42966"/>
                    <a:pt x="38697" y="48722"/>
                    <a:pt x="40844" y="53918"/>
                  </a:cubicBezTo>
                  <a:cubicBezTo>
                    <a:pt x="42991" y="59146"/>
                    <a:pt x="46632" y="63594"/>
                    <a:pt x="51331" y="66737"/>
                  </a:cubicBezTo>
                  <a:cubicBezTo>
                    <a:pt x="55998" y="69880"/>
                    <a:pt x="61506" y="71560"/>
                    <a:pt x="67138" y="71560"/>
                  </a:cubicBezTo>
                  <a:cubicBezTo>
                    <a:pt x="74731" y="71560"/>
                    <a:pt x="81888" y="68604"/>
                    <a:pt x="87240" y="63190"/>
                  </a:cubicBezTo>
                  <a:cubicBezTo>
                    <a:pt x="92623" y="57807"/>
                    <a:pt x="95579" y="50619"/>
                    <a:pt x="95579" y="42996"/>
                  </a:cubicBezTo>
                  <a:cubicBezTo>
                    <a:pt x="95579" y="37365"/>
                    <a:pt x="93930" y="31827"/>
                    <a:pt x="90788" y="27128"/>
                  </a:cubicBezTo>
                  <a:cubicBezTo>
                    <a:pt x="87676" y="22430"/>
                    <a:pt x="83226" y="18759"/>
                    <a:pt x="78030" y="16611"/>
                  </a:cubicBezTo>
                  <a:cubicBezTo>
                    <a:pt x="74575" y="15180"/>
                    <a:pt x="70873" y="14433"/>
                    <a:pt x="67138" y="14433"/>
                  </a:cubicBezTo>
                  <a:close/>
                </a:path>
              </a:pathLst>
            </a:custGeom>
            <a:solidFill>
              <a:srgbClr val="191919"/>
            </a:solidFill>
            <a:ln w="311" cap="flat">
              <a:noFill/>
              <a:prstDash val="solid"/>
              <a:miter/>
            </a:ln>
          </p:spPr>
          <p:txBody>
            <a:bodyPr rtlCol="0" anchor="ctr"/>
            <a:lstStyle/>
            <a:p>
              <a:endParaRPr lang="fr-FR"/>
            </a:p>
          </p:txBody>
        </p:sp>
      </p:grpSp>
      <p:grpSp>
        <p:nvGrpSpPr>
          <p:cNvPr id="5158" name="Graphique 2">
            <a:extLst>
              <a:ext uri="{FF2B5EF4-FFF2-40B4-BE49-F238E27FC236}">
                <a16:creationId xmlns:a16="http://schemas.microsoft.com/office/drawing/2014/main" id="{5405B096-40F3-349D-2241-A66987D20702}"/>
              </a:ext>
            </a:extLst>
          </p:cNvPr>
          <p:cNvGrpSpPr/>
          <p:nvPr userDrawn="1"/>
        </p:nvGrpSpPr>
        <p:grpSpPr>
          <a:xfrm>
            <a:off x="4579824" y="8048874"/>
            <a:ext cx="646364" cy="348058"/>
            <a:chOff x="4889511" y="19956688"/>
            <a:chExt cx="646364" cy="348058"/>
          </a:xfrm>
        </p:grpSpPr>
        <p:sp>
          <p:nvSpPr>
            <p:cNvPr id="5159" name="Forme libre 5158">
              <a:extLst>
                <a:ext uri="{FF2B5EF4-FFF2-40B4-BE49-F238E27FC236}">
                  <a16:creationId xmlns:a16="http://schemas.microsoft.com/office/drawing/2014/main" id="{88B60F6F-D1C4-9C1B-14EA-2C2A86C19173}"/>
                </a:ext>
              </a:extLst>
            </p:cNvPr>
            <p:cNvSpPr/>
            <p:nvPr/>
          </p:nvSpPr>
          <p:spPr>
            <a:xfrm>
              <a:off x="5212685" y="20090943"/>
              <a:ext cx="320975" cy="188160"/>
            </a:xfrm>
            <a:custGeom>
              <a:avLst/>
              <a:gdLst>
                <a:gd name="connsiteX0" fmla="*/ 300212 w 320975"/>
                <a:gd name="connsiteY0" fmla="*/ 91037 h 188160"/>
                <a:gd name="connsiteX1" fmla="*/ -20763 w 320975"/>
                <a:gd name="connsiteY1" fmla="*/ 91037 h 188160"/>
                <a:gd name="connsiteX2" fmla="*/ 238855 w 320975"/>
                <a:gd name="connsiteY2" fmla="*/ -97124 h 188160"/>
                <a:gd name="connsiteX3" fmla="*/ 300212 w 320975"/>
                <a:gd name="connsiteY3" fmla="*/ 91037 h 188160"/>
              </a:gdLst>
              <a:ahLst/>
              <a:cxnLst>
                <a:cxn ang="0">
                  <a:pos x="connsiteX0" y="connsiteY0"/>
                </a:cxn>
                <a:cxn ang="0">
                  <a:pos x="connsiteX1" y="connsiteY1"/>
                </a:cxn>
                <a:cxn ang="0">
                  <a:pos x="connsiteX2" y="connsiteY2"/>
                </a:cxn>
                <a:cxn ang="0">
                  <a:pos x="connsiteX3" y="connsiteY3"/>
                </a:cxn>
              </a:cxnLst>
              <a:rect l="l" t="t" r="r" b="b"/>
              <a:pathLst>
                <a:path w="320975" h="188160">
                  <a:moveTo>
                    <a:pt x="300212" y="91037"/>
                  </a:moveTo>
                  <a:lnTo>
                    <a:pt x="-20763" y="91037"/>
                  </a:lnTo>
                  <a:lnTo>
                    <a:pt x="238855" y="-97124"/>
                  </a:lnTo>
                  <a:cubicBezTo>
                    <a:pt x="278192" y="-43019"/>
                    <a:pt x="300229" y="22811"/>
                    <a:pt x="300212" y="91037"/>
                  </a:cubicBezTo>
                  <a:close/>
                </a:path>
              </a:pathLst>
            </a:custGeom>
            <a:solidFill>
              <a:srgbClr val="FFFFFF"/>
            </a:solidFill>
            <a:ln w="169" cap="flat">
              <a:noFill/>
              <a:prstDash val="solid"/>
              <a:miter/>
            </a:ln>
          </p:spPr>
          <p:txBody>
            <a:bodyPr rtlCol="0" anchor="ctr"/>
            <a:lstStyle/>
            <a:p>
              <a:endParaRPr lang="fr-FR"/>
            </a:p>
          </p:txBody>
        </p:sp>
        <p:sp>
          <p:nvSpPr>
            <p:cNvPr id="5160" name="Forme libre 5159">
              <a:extLst>
                <a:ext uri="{FF2B5EF4-FFF2-40B4-BE49-F238E27FC236}">
                  <a16:creationId xmlns:a16="http://schemas.microsoft.com/office/drawing/2014/main" id="{814DB470-570A-AB2A-0A72-FAE19A019730}"/>
                </a:ext>
              </a:extLst>
            </p:cNvPr>
            <p:cNvSpPr/>
            <p:nvPr/>
          </p:nvSpPr>
          <p:spPr>
            <a:xfrm>
              <a:off x="5210486" y="20088739"/>
              <a:ext cx="325389" cy="192574"/>
            </a:xfrm>
            <a:custGeom>
              <a:avLst/>
              <a:gdLst>
                <a:gd name="connsiteX0" fmla="*/ 302411 w 325389"/>
                <a:gd name="connsiteY0" fmla="*/ 95450 h 192574"/>
                <a:gd name="connsiteX1" fmla="*/ -18565 w 325389"/>
                <a:gd name="connsiteY1" fmla="*/ 95450 h 192574"/>
                <a:gd name="connsiteX2" fmla="*/ -20763 w 325389"/>
                <a:gd name="connsiteY2" fmla="*/ 93240 h 192574"/>
                <a:gd name="connsiteX3" fmla="*/ -19850 w 325389"/>
                <a:gd name="connsiteY3" fmla="*/ 91452 h 192574"/>
                <a:gd name="connsiteX4" fmla="*/ 239768 w 325389"/>
                <a:gd name="connsiteY4" fmla="*/ -96708 h 192574"/>
                <a:gd name="connsiteX5" fmla="*/ 242846 w 325389"/>
                <a:gd name="connsiteY5" fmla="*/ -96219 h 192574"/>
                <a:gd name="connsiteX6" fmla="*/ 304626 w 325389"/>
                <a:gd name="connsiteY6" fmla="*/ 93240 h 192574"/>
                <a:gd name="connsiteX7" fmla="*/ 302411 w 325389"/>
                <a:gd name="connsiteY7" fmla="*/ 95450 h 192574"/>
                <a:gd name="connsiteX8" fmla="*/ -11766 w 325389"/>
                <a:gd name="connsiteY8" fmla="*/ 91047 h 192574"/>
                <a:gd name="connsiteX9" fmla="*/ 300195 w 325389"/>
                <a:gd name="connsiteY9" fmla="*/ 91047 h 192574"/>
                <a:gd name="connsiteX10" fmla="*/ 240563 w 325389"/>
                <a:gd name="connsiteY10" fmla="*/ -91832 h 192574"/>
                <a:gd name="connsiteX11" fmla="*/ -11766 w 325389"/>
                <a:gd name="connsiteY11" fmla="*/ 91047 h 19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389" h="192574">
                  <a:moveTo>
                    <a:pt x="302411" y="95450"/>
                  </a:moveTo>
                  <a:lnTo>
                    <a:pt x="-18565" y="95450"/>
                  </a:lnTo>
                  <a:cubicBezTo>
                    <a:pt x="-19782" y="95450"/>
                    <a:pt x="-20763" y="94454"/>
                    <a:pt x="-20763" y="93240"/>
                  </a:cubicBezTo>
                  <a:cubicBezTo>
                    <a:pt x="-20763" y="92531"/>
                    <a:pt x="-20425" y="91873"/>
                    <a:pt x="-19850" y="91452"/>
                  </a:cubicBezTo>
                  <a:lnTo>
                    <a:pt x="239768" y="-96708"/>
                  </a:lnTo>
                  <a:cubicBezTo>
                    <a:pt x="240749" y="-97417"/>
                    <a:pt x="242136" y="-97198"/>
                    <a:pt x="242846" y="-96219"/>
                  </a:cubicBezTo>
                  <a:cubicBezTo>
                    <a:pt x="282691" y="-41423"/>
                    <a:pt x="304626" y="25858"/>
                    <a:pt x="304626" y="93240"/>
                  </a:cubicBezTo>
                  <a:cubicBezTo>
                    <a:pt x="304609" y="94471"/>
                    <a:pt x="303628" y="95450"/>
                    <a:pt x="302411" y="95450"/>
                  </a:cubicBezTo>
                  <a:close/>
                  <a:moveTo>
                    <a:pt x="-11766" y="91047"/>
                  </a:moveTo>
                  <a:lnTo>
                    <a:pt x="300195" y="91047"/>
                  </a:lnTo>
                  <a:cubicBezTo>
                    <a:pt x="299738" y="26060"/>
                    <a:pt x="278615" y="-38706"/>
                    <a:pt x="240563" y="-91832"/>
                  </a:cubicBezTo>
                  <a:lnTo>
                    <a:pt x="-11766" y="91047"/>
                  </a:lnTo>
                  <a:close/>
                </a:path>
              </a:pathLst>
            </a:custGeom>
            <a:solidFill>
              <a:srgbClr val="191919"/>
            </a:solidFill>
            <a:ln w="169" cap="flat">
              <a:noFill/>
              <a:prstDash val="solid"/>
              <a:miter/>
            </a:ln>
          </p:spPr>
          <p:txBody>
            <a:bodyPr rtlCol="0" anchor="ctr"/>
            <a:lstStyle/>
            <a:p>
              <a:endParaRPr lang="fr-FR"/>
            </a:p>
          </p:txBody>
        </p:sp>
        <p:sp>
          <p:nvSpPr>
            <p:cNvPr id="5161" name="Forme libre 5160">
              <a:extLst>
                <a:ext uri="{FF2B5EF4-FFF2-40B4-BE49-F238E27FC236}">
                  <a16:creationId xmlns:a16="http://schemas.microsoft.com/office/drawing/2014/main" id="{8D672B8C-77AF-3BF0-FD62-21C01157CADB}"/>
                </a:ext>
              </a:extLst>
            </p:cNvPr>
            <p:cNvSpPr/>
            <p:nvPr/>
          </p:nvSpPr>
          <p:spPr>
            <a:xfrm>
              <a:off x="5212685" y="19974687"/>
              <a:ext cx="259617" cy="304433"/>
            </a:xfrm>
            <a:custGeom>
              <a:avLst/>
              <a:gdLst>
                <a:gd name="connsiteX0" fmla="*/ 239020 w 259617"/>
                <a:gd name="connsiteY0" fmla="*/ 19463 h 304433"/>
                <a:gd name="connsiteX1" fmla="*/ -20598 w 259617"/>
                <a:gd name="connsiteY1" fmla="*/ 207623 h 304433"/>
                <a:gd name="connsiteX2" fmla="*/ 78558 w 259617"/>
                <a:gd name="connsiteY2" fmla="*/ -96810 h 304433"/>
                <a:gd name="connsiteX3" fmla="*/ 239020 w 259617"/>
                <a:gd name="connsiteY3" fmla="*/ 19463 h 304433"/>
              </a:gdLst>
              <a:ahLst/>
              <a:cxnLst>
                <a:cxn ang="0">
                  <a:pos x="connsiteX0" y="connsiteY0"/>
                </a:cxn>
                <a:cxn ang="0">
                  <a:pos x="connsiteX1" y="connsiteY1"/>
                </a:cxn>
                <a:cxn ang="0">
                  <a:pos x="connsiteX2" y="connsiteY2"/>
                </a:cxn>
                <a:cxn ang="0">
                  <a:pos x="connsiteX3" y="connsiteY3"/>
                </a:cxn>
              </a:cxnLst>
              <a:rect l="l" t="t" r="r" b="b"/>
              <a:pathLst>
                <a:path w="259617" h="304433">
                  <a:moveTo>
                    <a:pt x="239020" y="19463"/>
                  </a:moveTo>
                  <a:lnTo>
                    <a:pt x="-20598" y="207623"/>
                  </a:lnTo>
                  <a:lnTo>
                    <a:pt x="78558" y="-96810"/>
                  </a:lnTo>
                  <a:cubicBezTo>
                    <a:pt x="145615" y="-75081"/>
                    <a:pt x="200579" y="-33427"/>
                    <a:pt x="239020" y="19463"/>
                  </a:cubicBezTo>
                  <a:close/>
                </a:path>
              </a:pathLst>
            </a:custGeom>
            <a:solidFill>
              <a:srgbClr val="FFFFFF"/>
            </a:solidFill>
            <a:ln w="169" cap="flat">
              <a:noFill/>
              <a:prstDash val="solid"/>
              <a:miter/>
            </a:ln>
          </p:spPr>
          <p:txBody>
            <a:bodyPr rtlCol="0" anchor="ctr"/>
            <a:lstStyle/>
            <a:p>
              <a:endParaRPr lang="fr-FR"/>
            </a:p>
          </p:txBody>
        </p:sp>
        <p:sp>
          <p:nvSpPr>
            <p:cNvPr id="5162" name="Forme libre 5161">
              <a:extLst>
                <a:ext uri="{FF2B5EF4-FFF2-40B4-BE49-F238E27FC236}">
                  <a16:creationId xmlns:a16="http://schemas.microsoft.com/office/drawing/2014/main" id="{1AA87537-62B4-B2B7-16F2-B45DD7BE5799}"/>
                </a:ext>
              </a:extLst>
            </p:cNvPr>
            <p:cNvSpPr/>
            <p:nvPr/>
          </p:nvSpPr>
          <p:spPr>
            <a:xfrm>
              <a:off x="5210469" y="19972471"/>
              <a:ext cx="264008" cy="308842"/>
            </a:xfrm>
            <a:custGeom>
              <a:avLst/>
              <a:gdLst>
                <a:gd name="connsiteX0" fmla="*/ -18382 w 264008"/>
                <a:gd name="connsiteY0" fmla="*/ 212032 h 308842"/>
                <a:gd name="connsiteX1" fmla="*/ -20598 w 264008"/>
                <a:gd name="connsiteY1" fmla="*/ 209822 h 308842"/>
                <a:gd name="connsiteX2" fmla="*/ -20496 w 264008"/>
                <a:gd name="connsiteY2" fmla="*/ 209147 h 308842"/>
                <a:gd name="connsiteX3" fmla="*/ 78660 w 264008"/>
                <a:gd name="connsiteY3" fmla="*/ -95286 h 308842"/>
                <a:gd name="connsiteX4" fmla="*/ 81433 w 264008"/>
                <a:gd name="connsiteY4" fmla="*/ -96703 h 308842"/>
                <a:gd name="connsiteX5" fmla="*/ 242994 w 264008"/>
                <a:gd name="connsiteY5" fmla="*/ 20380 h 308842"/>
                <a:gd name="connsiteX6" fmla="*/ 242504 w 264008"/>
                <a:gd name="connsiteY6" fmla="*/ 23450 h 308842"/>
                <a:gd name="connsiteX7" fmla="*/ -17114 w 264008"/>
                <a:gd name="connsiteY7" fmla="*/ 211611 h 308842"/>
                <a:gd name="connsiteX8" fmla="*/ -18382 w 264008"/>
                <a:gd name="connsiteY8" fmla="*/ 212032 h 308842"/>
                <a:gd name="connsiteX9" fmla="*/ 82194 w 264008"/>
                <a:gd name="connsiteY9" fmla="*/ -91810 h 308842"/>
                <a:gd name="connsiteX10" fmla="*/ -14188 w 264008"/>
                <a:gd name="connsiteY10" fmla="*/ 204069 h 308842"/>
                <a:gd name="connsiteX11" fmla="*/ 238141 w 264008"/>
                <a:gd name="connsiteY11" fmla="*/ 21190 h 308842"/>
                <a:gd name="connsiteX12" fmla="*/ 82194 w 264008"/>
                <a:gd name="connsiteY12" fmla="*/ -91810 h 30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4008" h="308842">
                  <a:moveTo>
                    <a:pt x="-18382" y="212032"/>
                  </a:moveTo>
                  <a:cubicBezTo>
                    <a:pt x="-19600" y="212032"/>
                    <a:pt x="-20598" y="211036"/>
                    <a:pt x="-20598" y="209822"/>
                  </a:cubicBezTo>
                  <a:cubicBezTo>
                    <a:pt x="-20598" y="209586"/>
                    <a:pt x="-20564" y="209366"/>
                    <a:pt x="-20496" y="209147"/>
                  </a:cubicBezTo>
                  <a:lnTo>
                    <a:pt x="78660" y="-95286"/>
                  </a:lnTo>
                  <a:cubicBezTo>
                    <a:pt x="79031" y="-96450"/>
                    <a:pt x="80283" y="-97074"/>
                    <a:pt x="81433" y="-96703"/>
                  </a:cubicBezTo>
                  <a:cubicBezTo>
                    <a:pt x="146883" y="-75497"/>
                    <a:pt x="202744" y="-35007"/>
                    <a:pt x="242994" y="20380"/>
                  </a:cubicBezTo>
                  <a:cubicBezTo>
                    <a:pt x="243705" y="21358"/>
                    <a:pt x="243485" y="22742"/>
                    <a:pt x="242504" y="23450"/>
                  </a:cubicBezTo>
                  <a:lnTo>
                    <a:pt x="-17114" y="211611"/>
                  </a:lnTo>
                  <a:cubicBezTo>
                    <a:pt x="-17469" y="211897"/>
                    <a:pt x="-17926" y="212032"/>
                    <a:pt x="-18382" y="212032"/>
                  </a:cubicBezTo>
                  <a:close/>
                  <a:moveTo>
                    <a:pt x="82194" y="-91810"/>
                  </a:moveTo>
                  <a:lnTo>
                    <a:pt x="-14188" y="204069"/>
                  </a:lnTo>
                  <a:lnTo>
                    <a:pt x="238141" y="21190"/>
                  </a:lnTo>
                  <a:cubicBezTo>
                    <a:pt x="198989" y="-31936"/>
                    <a:pt x="145141" y="-70942"/>
                    <a:pt x="82194" y="-91810"/>
                  </a:cubicBezTo>
                  <a:close/>
                </a:path>
              </a:pathLst>
            </a:custGeom>
            <a:solidFill>
              <a:srgbClr val="191919"/>
            </a:solidFill>
            <a:ln w="169" cap="flat">
              <a:noFill/>
              <a:prstDash val="solid"/>
              <a:miter/>
            </a:ln>
          </p:spPr>
          <p:txBody>
            <a:bodyPr rtlCol="0" anchor="ctr"/>
            <a:lstStyle/>
            <a:p>
              <a:endParaRPr lang="fr-FR"/>
            </a:p>
          </p:txBody>
        </p:sp>
        <p:sp>
          <p:nvSpPr>
            <p:cNvPr id="5163" name="Forme libre 5162">
              <a:extLst>
                <a:ext uri="{FF2B5EF4-FFF2-40B4-BE49-F238E27FC236}">
                  <a16:creationId xmlns:a16="http://schemas.microsoft.com/office/drawing/2014/main" id="{642D154C-FA39-997F-F1FB-FEA661EA490C}"/>
                </a:ext>
              </a:extLst>
            </p:cNvPr>
            <p:cNvSpPr/>
            <p:nvPr/>
          </p:nvSpPr>
          <p:spPr>
            <a:xfrm>
              <a:off x="5113529" y="19958933"/>
              <a:ext cx="198311" cy="320187"/>
            </a:xfrm>
            <a:custGeom>
              <a:avLst/>
              <a:gdLst>
                <a:gd name="connsiteX0" fmla="*/ 178413 w 198311"/>
                <a:gd name="connsiteY0" fmla="*/ -81013 h 320187"/>
                <a:gd name="connsiteX1" fmla="*/ 79257 w 198311"/>
                <a:gd name="connsiteY1" fmla="*/ 223420 h 320187"/>
                <a:gd name="connsiteX2" fmla="*/ -19898 w 198311"/>
                <a:gd name="connsiteY2" fmla="*/ -81031 h 320187"/>
                <a:gd name="connsiteX3" fmla="*/ 178413 w 198311"/>
                <a:gd name="connsiteY3" fmla="*/ -81013 h 320187"/>
              </a:gdLst>
              <a:ahLst/>
              <a:cxnLst>
                <a:cxn ang="0">
                  <a:pos x="connsiteX0" y="connsiteY0"/>
                </a:cxn>
                <a:cxn ang="0">
                  <a:pos x="connsiteX1" y="connsiteY1"/>
                </a:cxn>
                <a:cxn ang="0">
                  <a:pos x="connsiteX2" y="connsiteY2"/>
                </a:cxn>
                <a:cxn ang="0">
                  <a:pos x="connsiteX3" y="connsiteY3"/>
                </a:cxn>
              </a:cxnLst>
              <a:rect l="l" t="t" r="r" b="b"/>
              <a:pathLst>
                <a:path w="198311" h="320187">
                  <a:moveTo>
                    <a:pt x="178413" y="-81013"/>
                  </a:moveTo>
                  <a:lnTo>
                    <a:pt x="79257" y="223420"/>
                  </a:lnTo>
                  <a:lnTo>
                    <a:pt x="-19898" y="-81031"/>
                  </a:lnTo>
                  <a:cubicBezTo>
                    <a:pt x="42355" y="-101275"/>
                    <a:pt x="111374" y="-102744"/>
                    <a:pt x="178413" y="-81013"/>
                  </a:cubicBezTo>
                  <a:close/>
                </a:path>
              </a:pathLst>
            </a:custGeom>
            <a:solidFill>
              <a:srgbClr val="CBACD9"/>
            </a:solidFill>
            <a:ln w="169" cap="flat">
              <a:noFill/>
              <a:prstDash val="solid"/>
              <a:miter/>
            </a:ln>
          </p:spPr>
          <p:txBody>
            <a:bodyPr rtlCol="0" anchor="ctr"/>
            <a:lstStyle/>
            <a:p>
              <a:endParaRPr lang="fr-FR"/>
            </a:p>
          </p:txBody>
        </p:sp>
        <p:sp>
          <p:nvSpPr>
            <p:cNvPr id="5164" name="Forme libre 5163">
              <a:extLst>
                <a:ext uri="{FF2B5EF4-FFF2-40B4-BE49-F238E27FC236}">
                  <a16:creationId xmlns:a16="http://schemas.microsoft.com/office/drawing/2014/main" id="{4AC39052-4C38-0112-90C8-37D3CB7AC3B7}"/>
                </a:ext>
              </a:extLst>
            </p:cNvPr>
            <p:cNvSpPr/>
            <p:nvPr/>
          </p:nvSpPr>
          <p:spPr>
            <a:xfrm>
              <a:off x="5111325" y="19956688"/>
              <a:ext cx="202737" cy="324625"/>
            </a:xfrm>
            <a:custGeom>
              <a:avLst/>
              <a:gdLst>
                <a:gd name="connsiteX0" fmla="*/ 81462 w 202737"/>
                <a:gd name="connsiteY0" fmla="*/ 227858 h 324625"/>
                <a:gd name="connsiteX1" fmla="*/ 79364 w 202737"/>
                <a:gd name="connsiteY1" fmla="*/ 226340 h 324625"/>
                <a:gd name="connsiteX2" fmla="*/ -19791 w 202737"/>
                <a:gd name="connsiteY2" fmla="*/ -78110 h 324625"/>
                <a:gd name="connsiteX3" fmla="*/ -18371 w 202737"/>
                <a:gd name="connsiteY3" fmla="*/ -80877 h 324625"/>
                <a:gd name="connsiteX4" fmla="*/ 181311 w 202737"/>
                <a:gd name="connsiteY4" fmla="*/ -80861 h 324625"/>
                <a:gd name="connsiteX5" fmla="*/ 182731 w 202737"/>
                <a:gd name="connsiteY5" fmla="*/ -78093 h 324625"/>
                <a:gd name="connsiteX6" fmla="*/ 83576 w 202737"/>
                <a:gd name="connsiteY6" fmla="*/ 226340 h 324625"/>
                <a:gd name="connsiteX7" fmla="*/ 81462 w 202737"/>
                <a:gd name="connsiteY7" fmla="*/ 227858 h 324625"/>
                <a:gd name="connsiteX8" fmla="*/ -14921 w 202737"/>
                <a:gd name="connsiteY8" fmla="*/ -77368 h 324625"/>
                <a:gd name="connsiteX9" fmla="*/ 81462 w 202737"/>
                <a:gd name="connsiteY9" fmla="*/ 218528 h 324625"/>
                <a:gd name="connsiteX10" fmla="*/ 177844 w 202737"/>
                <a:gd name="connsiteY10" fmla="*/ -77351 h 324625"/>
                <a:gd name="connsiteX11" fmla="*/ -14921 w 202737"/>
                <a:gd name="connsiteY11" fmla="*/ -77368 h 3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737" h="324625">
                  <a:moveTo>
                    <a:pt x="81462" y="227858"/>
                  </a:moveTo>
                  <a:cubicBezTo>
                    <a:pt x="80498" y="227858"/>
                    <a:pt x="79652" y="227251"/>
                    <a:pt x="79364" y="226340"/>
                  </a:cubicBezTo>
                  <a:lnTo>
                    <a:pt x="-19791" y="-78110"/>
                  </a:lnTo>
                  <a:cubicBezTo>
                    <a:pt x="-20163" y="-79274"/>
                    <a:pt x="-19538" y="-80506"/>
                    <a:pt x="-18371" y="-80877"/>
                  </a:cubicBezTo>
                  <a:cubicBezTo>
                    <a:pt x="46843" y="-102067"/>
                    <a:pt x="115895" y="-102067"/>
                    <a:pt x="181311" y="-80861"/>
                  </a:cubicBezTo>
                  <a:cubicBezTo>
                    <a:pt x="182478" y="-80489"/>
                    <a:pt x="183103" y="-79241"/>
                    <a:pt x="182731" y="-78093"/>
                  </a:cubicBezTo>
                  <a:lnTo>
                    <a:pt x="83576" y="226340"/>
                  </a:lnTo>
                  <a:cubicBezTo>
                    <a:pt x="83271" y="227251"/>
                    <a:pt x="82425" y="227858"/>
                    <a:pt x="81462" y="227858"/>
                  </a:cubicBezTo>
                  <a:close/>
                  <a:moveTo>
                    <a:pt x="-14921" y="-77368"/>
                  </a:moveTo>
                  <a:lnTo>
                    <a:pt x="81462" y="218528"/>
                  </a:lnTo>
                  <a:lnTo>
                    <a:pt x="177844" y="-77351"/>
                  </a:lnTo>
                  <a:cubicBezTo>
                    <a:pt x="114626" y="-97360"/>
                    <a:pt x="48094" y="-97377"/>
                    <a:pt x="-14921" y="-77368"/>
                  </a:cubicBezTo>
                  <a:close/>
                </a:path>
              </a:pathLst>
            </a:custGeom>
            <a:solidFill>
              <a:srgbClr val="191919"/>
            </a:solidFill>
            <a:ln w="169" cap="flat">
              <a:noFill/>
              <a:prstDash val="solid"/>
              <a:miter/>
            </a:ln>
          </p:spPr>
          <p:txBody>
            <a:bodyPr rtlCol="0" anchor="ctr"/>
            <a:lstStyle/>
            <a:p>
              <a:endParaRPr lang="fr-FR"/>
            </a:p>
          </p:txBody>
        </p:sp>
        <p:sp>
          <p:nvSpPr>
            <p:cNvPr id="5165" name="Forme libre 5164">
              <a:extLst>
                <a:ext uri="{FF2B5EF4-FFF2-40B4-BE49-F238E27FC236}">
                  <a16:creationId xmlns:a16="http://schemas.microsoft.com/office/drawing/2014/main" id="{88BD06C1-A44B-9955-950D-74CEA33D83D2}"/>
                </a:ext>
              </a:extLst>
            </p:cNvPr>
            <p:cNvSpPr/>
            <p:nvPr/>
          </p:nvSpPr>
          <p:spPr>
            <a:xfrm>
              <a:off x="4953016" y="19974670"/>
              <a:ext cx="259668" cy="304433"/>
            </a:xfrm>
            <a:custGeom>
              <a:avLst/>
              <a:gdLst>
                <a:gd name="connsiteX0" fmla="*/ 240470 w 259668"/>
                <a:gd name="connsiteY0" fmla="*/ 207623 h 304433"/>
                <a:gd name="connsiteX1" fmla="*/ -19199 w 259668"/>
                <a:gd name="connsiteY1" fmla="*/ 19430 h 304433"/>
                <a:gd name="connsiteX2" fmla="*/ 141314 w 259668"/>
                <a:gd name="connsiteY2" fmla="*/ -96810 h 304433"/>
                <a:gd name="connsiteX3" fmla="*/ 240470 w 259668"/>
                <a:gd name="connsiteY3" fmla="*/ 207623 h 304433"/>
              </a:gdLst>
              <a:ahLst/>
              <a:cxnLst>
                <a:cxn ang="0">
                  <a:pos x="connsiteX0" y="connsiteY0"/>
                </a:cxn>
                <a:cxn ang="0">
                  <a:pos x="connsiteX1" y="connsiteY1"/>
                </a:cxn>
                <a:cxn ang="0">
                  <a:pos x="connsiteX2" y="connsiteY2"/>
                </a:cxn>
                <a:cxn ang="0">
                  <a:pos x="connsiteX3" y="connsiteY3"/>
                </a:cxn>
              </a:cxnLst>
              <a:rect l="l" t="t" r="r" b="b"/>
              <a:pathLst>
                <a:path w="259668" h="304433">
                  <a:moveTo>
                    <a:pt x="240470" y="207623"/>
                  </a:moveTo>
                  <a:lnTo>
                    <a:pt x="-19199" y="19430"/>
                  </a:lnTo>
                  <a:cubicBezTo>
                    <a:pt x="21001" y="-35789"/>
                    <a:pt x="77623" y="-76126"/>
                    <a:pt x="141314" y="-96810"/>
                  </a:cubicBezTo>
                  <a:lnTo>
                    <a:pt x="240470" y="207623"/>
                  </a:lnTo>
                  <a:close/>
                </a:path>
              </a:pathLst>
            </a:custGeom>
            <a:solidFill>
              <a:srgbClr val="FFD26C"/>
            </a:solidFill>
            <a:ln w="169" cap="flat">
              <a:noFill/>
              <a:prstDash val="solid"/>
              <a:miter/>
            </a:ln>
          </p:spPr>
          <p:txBody>
            <a:bodyPr rtlCol="0" anchor="ctr"/>
            <a:lstStyle/>
            <a:p>
              <a:endParaRPr lang="fr-FR"/>
            </a:p>
          </p:txBody>
        </p:sp>
        <p:sp>
          <p:nvSpPr>
            <p:cNvPr id="5166" name="Forme libre 5165">
              <a:extLst>
                <a:ext uri="{FF2B5EF4-FFF2-40B4-BE49-F238E27FC236}">
                  <a16:creationId xmlns:a16="http://schemas.microsoft.com/office/drawing/2014/main" id="{DCF35EEE-F2F6-2759-A445-99FB4A454A62}"/>
                </a:ext>
              </a:extLst>
            </p:cNvPr>
            <p:cNvSpPr/>
            <p:nvPr/>
          </p:nvSpPr>
          <p:spPr>
            <a:xfrm>
              <a:off x="4950807" y="19972471"/>
              <a:ext cx="264065" cy="308842"/>
            </a:xfrm>
            <a:custGeom>
              <a:avLst/>
              <a:gdLst>
                <a:gd name="connsiteX0" fmla="*/ 242679 w 264065"/>
                <a:gd name="connsiteY0" fmla="*/ 212032 h 308842"/>
                <a:gd name="connsiteX1" fmla="*/ 241377 w 264065"/>
                <a:gd name="connsiteY1" fmla="*/ 211611 h 308842"/>
                <a:gd name="connsiteX2" fmla="*/ -18292 w 264065"/>
                <a:gd name="connsiteY2" fmla="*/ 23417 h 308842"/>
                <a:gd name="connsiteX3" fmla="*/ -18782 w 264065"/>
                <a:gd name="connsiteY3" fmla="*/ 20346 h 308842"/>
                <a:gd name="connsiteX4" fmla="*/ 142830 w 264065"/>
                <a:gd name="connsiteY4" fmla="*/ -96703 h 308842"/>
                <a:gd name="connsiteX5" fmla="*/ 145604 w 264065"/>
                <a:gd name="connsiteY5" fmla="*/ -95286 h 308842"/>
                <a:gd name="connsiteX6" fmla="*/ 145604 w 264065"/>
                <a:gd name="connsiteY6" fmla="*/ -95286 h 308842"/>
                <a:gd name="connsiteX7" fmla="*/ 244760 w 264065"/>
                <a:gd name="connsiteY7" fmla="*/ 209164 h 308842"/>
                <a:gd name="connsiteX8" fmla="*/ 243339 w 264065"/>
                <a:gd name="connsiteY8" fmla="*/ 211931 h 308842"/>
                <a:gd name="connsiteX9" fmla="*/ 242679 w 264065"/>
                <a:gd name="connsiteY9" fmla="*/ 212032 h 308842"/>
                <a:gd name="connsiteX10" fmla="*/ -13894 w 264065"/>
                <a:gd name="connsiteY10" fmla="*/ 21155 h 308842"/>
                <a:gd name="connsiteX11" fmla="*/ 238485 w 264065"/>
                <a:gd name="connsiteY11" fmla="*/ 204069 h 308842"/>
                <a:gd name="connsiteX12" fmla="*/ 142103 w 264065"/>
                <a:gd name="connsiteY12" fmla="*/ -91827 h 308842"/>
                <a:gd name="connsiteX13" fmla="*/ -13894 w 264065"/>
                <a:gd name="connsiteY13" fmla="*/ 21155 h 30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4065" h="308842">
                  <a:moveTo>
                    <a:pt x="242679" y="212032"/>
                  </a:moveTo>
                  <a:cubicBezTo>
                    <a:pt x="242223" y="212032"/>
                    <a:pt x="241766" y="211897"/>
                    <a:pt x="241377" y="211611"/>
                  </a:cubicBezTo>
                  <a:lnTo>
                    <a:pt x="-18292" y="23417"/>
                  </a:lnTo>
                  <a:cubicBezTo>
                    <a:pt x="-19273" y="22708"/>
                    <a:pt x="-19492" y="21324"/>
                    <a:pt x="-18782" y="20346"/>
                  </a:cubicBezTo>
                  <a:cubicBezTo>
                    <a:pt x="20910" y="-34164"/>
                    <a:pt x="78310" y="-75733"/>
                    <a:pt x="142830" y="-96703"/>
                  </a:cubicBezTo>
                  <a:cubicBezTo>
                    <a:pt x="143980" y="-97074"/>
                    <a:pt x="145232" y="-96450"/>
                    <a:pt x="145604" y="-95286"/>
                  </a:cubicBezTo>
                  <a:cubicBezTo>
                    <a:pt x="145604" y="-95286"/>
                    <a:pt x="145604" y="-95286"/>
                    <a:pt x="145604" y="-95286"/>
                  </a:cubicBezTo>
                  <a:lnTo>
                    <a:pt x="244760" y="209164"/>
                  </a:lnTo>
                  <a:cubicBezTo>
                    <a:pt x="245131" y="210328"/>
                    <a:pt x="244506" y="211559"/>
                    <a:pt x="243339" y="211931"/>
                  </a:cubicBezTo>
                  <a:cubicBezTo>
                    <a:pt x="243136" y="211998"/>
                    <a:pt x="242916" y="212032"/>
                    <a:pt x="242679" y="212032"/>
                  </a:cubicBezTo>
                  <a:close/>
                  <a:moveTo>
                    <a:pt x="-13894" y="21155"/>
                  </a:moveTo>
                  <a:lnTo>
                    <a:pt x="238485" y="204069"/>
                  </a:lnTo>
                  <a:lnTo>
                    <a:pt x="142103" y="-91827"/>
                  </a:lnTo>
                  <a:cubicBezTo>
                    <a:pt x="80018" y="-71178"/>
                    <a:pt x="24767" y="-31160"/>
                    <a:pt x="-13894" y="21155"/>
                  </a:cubicBezTo>
                  <a:close/>
                </a:path>
              </a:pathLst>
            </a:custGeom>
            <a:solidFill>
              <a:srgbClr val="191919"/>
            </a:solidFill>
            <a:ln w="169" cap="flat">
              <a:noFill/>
              <a:prstDash val="solid"/>
              <a:miter/>
            </a:ln>
          </p:spPr>
          <p:txBody>
            <a:bodyPr rtlCol="0" anchor="ctr"/>
            <a:lstStyle/>
            <a:p>
              <a:endParaRPr lang="fr-FR"/>
            </a:p>
          </p:txBody>
        </p:sp>
        <p:sp>
          <p:nvSpPr>
            <p:cNvPr id="5167" name="Forme libre 5166">
              <a:extLst>
                <a:ext uri="{FF2B5EF4-FFF2-40B4-BE49-F238E27FC236}">
                  <a16:creationId xmlns:a16="http://schemas.microsoft.com/office/drawing/2014/main" id="{C8131D4C-F1BF-06BE-4D9D-58DF2A0C8799}"/>
                </a:ext>
              </a:extLst>
            </p:cNvPr>
            <p:cNvSpPr/>
            <p:nvPr/>
          </p:nvSpPr>
          <p:spPr>
            <a:xfrm>
              <a:off x="4891710" y="20090910"/>
              <a:ext cx="320975" cy="188210"/>
            </a:xfrm>
            <a:custGeom>
              <a:avLst/>
              <a:gdLst>
                <a:gd name="connsiteX0" fmla="*/ 301941 w 320975"/>
                <a:gd name="connsiteY0" fmla="*/ 91087 h 188210"/>
                <a:gd name="connsiteX1" fmla="*/ -19034 w 320975"/>
                <a:gd name="connsiteY1" fmla="*/ 91087 h 188210"/>
                <a:gd name="connsiteX2" fmla="*/ -3221 w 320975"/>
                <a:gd name="connsiteY2" fmla="*/ -7845 h 188210"/>
                <a:gd name="connsiteX3" fmla="*/ 28980 w 320975"/>
                <a:gd name="connsiteY3" fmla="*/ -77335 h 188210"/>
                <a:gd name="connsiteX4" fmla="*/ 42273 w 320975"/>
                <a:gd name="connsiteY4" fmla="*/ -97124 h 188210"/>
                <a:gd name="connsiteX5" fmla="*/ 282966 w 320975"/>
                <a:gd name="connsiteY5" fmla="*/ 77337 h 188210"/>
                <a:gd name="connsiteX6" fmla="*/ 301941 w 320975"/>
                <a:gd name="connsiteY6" fmla="*/ 91087 h 18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975" h="188210">
                  <a:moveTo>
                    <a:pt x="301941" y="91087"/>
                  </a:moveTo>
                  <a:lnTo>
                    <a:pt x="-19034" y="91087"/>
                  </a:lnTo>
                  <a:cubicBezTo>
                    <a:pt x="-19034" y="58323"/>
                    <a:pt x="-13926" y="25003"/>
                    <a:pt x="-3221" y="-7845"/>
                  </a:cubicBezTo>
                  <a:cubicBezTo>
                    <a:pt x="4897" y="-32762"/>
                    <a:pt x="15788" y="-55993"/>
                    <a:pt x="28980" y="-77335"/>
                  </a:cubicBezTo>
                  <a:cubicBezTo>
                    <a:pt x="33157" y="-84100"/>
                    <a:pt x="37605" y="-90696"/>
                    <a:pt x="42273" y="-97124"/>
                  </a:cubicBezTo>
                  <a:lnTo>
                    <a:pt x="282966" y="77337"/>
                  </a:lnTo>
                  <a:lnTo>
                    <a:pt x="301941" y="91087"/>
                  </a:lnTo>
                  <a:close/>
                </a:path>
              </a:pathLst>
            </a:custGeom>
            <a:solidFill>
              <a:srgbClr val="FFD26C"/>
            </a:solidFill>
            <a:ln w="169" cap="flat">
              <a:noFill/>
              <a:prstDash val="solid"/>
              <a:miter/>
            </a:ln>
          </p:spPr>
          <p:txBody>
            <a:bodyPr rtlCol="0" anchor="ctr"/>
            <a:lstStyle/>
            <a:p>
              <a:endParaRPr lang="fr-FR"/>
            </a:p>
          </p:txBody>
        </p:sp>
        <p:grpSp>
          <p:nvGrpSpPr>
            <p:cNvPr id="5168" name="Graphique 2">
              <a:extLst>
                <a:ext uri="{FF2B5EF4-FFF2-40B4-BE49-F238E27FC236}">
                  <a16:creationId xmlns:a16="http://schemas.microsoft.com/office/drawing/2014/main" id="{69CB3318-C2D4-3625-2DFB-9865EEC6D3DD}"/>
                </a:ext>
              </a:extLst>
            </p:cNvPr>
            <p:cNvGrpSpPr/>
            <p:nvPr/>
          </p:nvGrpSpPr>
          <p:grpSpPr>
            <a:xfrm>
              <a:off x="4889511" y="20088705"/>
              <a:ext cx="423090" cy="216041"/>
              <a:chOff x="4889511" y="20088705"/>
              <a:chExt cx="423090" cy="216041"/>
            </a:xfrm>
            <a:solidFill>
              <a:srgbClr val="191919"/>
            </a:solidFill>
          </p:grpSpPr>
          <p:sp>
            <p:nvSpPr>
              <p:cNvPr id="5169" name="Forme libre 5168">
                <a:extLst>
                  <a:ext uri="{FF2B5EF4-FFF2-40B4-BE49-F238E27FC236}">
                    <a16:creationId xmlns:a16="http://schemas.microsoft.com/office/drawing/2014/main" id="{50590BFD-4B70-D048-A64B-99D63FB5007C}"/>
                  </a:ext>
                </a:extLst>
              </p:cNvPr>
              <p:cNvSpPr/>
              <p:nvPr/>
            </p:nvSpPr>
            <p:spPr>
              <a:xfrm>
                <a:off x="4889511" y="20088705"/>
                <a:ext cx="325383" cy="192608"/>
              </a:xfrm>
              <a:custGeom>
                <a:avLst/>
                <a:gdLst>
                  <a:gd name="connsiteX0" fmla="*/ 304140 w 325383"/>
                  <a:gd name="connsiteY0" fmla="*/ 95484 h 192608"/>
                  <a:gd name="connsiteX1" fmla="*/ -16835 w 325383"/>
                  <a:gd name="connsiteY1" fmla="*/ 95484 h 192608"/>
                  <a:gd name="connsiteX2" fmla="*/ -19034 w 325383"/>
                  <a:gd name="connsiteY2" fmla="*/ 93274 h 192608"/>
                  <a:gd name="connsiteX3" fmla="*/ -3120 w 325383"/>
                  <a:gd name="connsiteY3" fmla="*/ -6331 h 192608"/>
                  <a:gd name="connsiteX4" fmla="*/ 29301 w 325383"/>
                  <a:gd name="connsiteY4" fmla="*/ -76294 h 192608"/>
                  <a:gd name="connsiteX5" fmla="*/ 42695 w 325383"/>
                  <a:gd name="connsiteY5" fmla="*/ -96219 h 192608"/>
                  <a:gd name="connsiteX6" fmla="*/ 45774 w 325383"/>
                  <a:gd name="connsiteY6" fmla="*/ -96708 h 192608"/>
                  <a:gd name="connsiteX7" fmla="*/ 45774 w 325383"/>
                  <a:gd name="connsiteY7" fmla="*/ -96708 h 192608"/>
                  <a:gd name="connsiteX8" fmla="*/ 305442 w 325383"/>
                  <a:gd name="connsiteY8" fmla="*/ 91503 h 192608"/>
                  <a:gd name="connsiteX9" fmla="*/ 305933 w 325383"/>
                  <a:gd name="connsiteY9" fmla="*/ 94572 h 192608"/>
                  <a:gd name="connsiteX10" fmla="*/ 304140 w 325383"/>
                  <a:gd name="connsiteY10" fmla="*/ 95484 h 192608"/>
                  <a:gd name="connsiteX11" fmla="*/ -14620 w 325383"/>
                  <a:gd name="connsiteY11" fmla="*/ 91081 h 192608"/>
                  <a:gd name="connsiteX12" fmla="*/ 297341 w 325383"/>
                  <a:gd name="connsiteY12" fmla="*/ 91081 h 192608"/>
                  <a:gd name="connsiteX13" fmla="*/ 44962 w 325383"/>
                  <a:gd name="connsiteY13" fmla="*/ -91850 h 192608"/>
                  <a:gd name="connsiteX14" fmla="*/ 33039 w 325383"/>
                  <a:gd name="connsiteY14" fmla="*/ -73983 h 192608"/>
                  <a:gd name="connsiteX15" fmla="*/ 1058 w 325383"/>
                  <a:gd name="connsiteY15" fmla="*/ -4981 h 192608"/>
                  <a:gd name="connsiteX16" fmla="*/ -14620 w 325383"/>
                  <a:gd name="connsiteY16" fmla="*/ 91081 h 192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5383" h="192608">
                    <a:moveTo>
                      <a:pt x="304140" y="95484"/>
                    </a:moveTo>
                    <a:lnTo>
                      <a:pt x="-16835" y="95484"/>
                    </a:lnTo>
                    <a:cubicBezTo>
                      <a:pt x="-18053" y="95484"/>
                      <a:pt x="-19034" y="94505"/>
                      <a:pt x="-19034" y="93274"/>
                    </a:cubicBezTo>
                    <a:cubicBezTo>
                      <a:pt x="-19034" y="59583"/>
                      <a:pt x="-13672" y="26061"/>
                      <a:pt x="-3120" y="-6331"/>
                    </a:cubicBezTo>
                    <a:cubicBezTo>
                      <a:pt x="4880" y="-30912"/>
                      <a:pt x="15788" y="-54447"/>
                      <a:pt x="29301" y="-76294"/>
                    </a:cubicBezTo>
                    <a:cubicBezTo>
                      <a:pt x="33512" y="-83110"/>
                      <a:pt x="37977" y="-89757"/>
                      <a:pt x="42695" y="-96219"/>
                    </a:cubicBezTo>
                    <a:cubicBezTo>
                      <a:pt x="43406" y="-97197"/>
                      <a:pt x="44793" y="-97417"/>
                      <a:pt x="45774" y="-96708"/>
                    </a:cubicBezTo>
                    <a:cubicBezTo>
                      <a:pt x="45774" y="-96708"/>
                      <a:pt x="45774" y="-96708"/>
                      <a:pt x="45774" y="-96708"/>
                    </a:cubicBezTo>
                    <a:lnTo>
                      <a:pt x="305442" y="91503"/>
                    </a:lnTo>
                    <a:cubicBezTo>
                      <a:pt x="306423" y="92210"/>
                      <a:pt x="306643" y="93594"/>
                      <a:pt x="305933" y="94572"/>
                    </a:cubicBezTo>
                    <a:cubicBezTo>
                      <a:pt x="305510" y="95147"/>
                      <a:pt x="304850" y="95484"/>
                      <a:pt x="304140" y="95484"/>
                    </a:cubicBezTo>
                    <a:close/>
                    <a:moveTo>
                      <a:pt x="-14620" y="91081"/>
                    </a:moveTo>
                    <a:lnTo>
                      <a:pt x="297341" y="91081"/>
                    </a:lnTo>
                    <a:lnTo>
                      <a:pt x="44962" y="-91850"/>
                    </a:lnTo>
                    <a:cubicBezTo>
                      <a:pt x="40785" y="-86029"/>
                      <a:pt x="36810" y="-80073"/>
                      <a:pt x="33039" y="-73983"/>
                    </a:cubicBezTo>
                    <a:cubicBezTo>
                      <a:pt x="19712" y="-52439"/>
                      <a:pt x="8956" y="-29225"/>
                      <a:pt x="1058" y="-4981"/>
                    </a:cubicBezTo>
                    <a:cubicBezTo>
                      <a:pt x="-9123" y="26297"/>
                      <a:pt x="-14400" y="58587"/>
                      <a:pt x="-14620" y="91081"/>
                    </a:cubicBezTo>
                    <a:close/>
                  </a:path>
                </a:pathLst>
              </a:custGeom>
              <a:solidFill>
                <a:srgbClr val="191919"/>
              </a:solidFill>
              <a:ln w="169" cap="flat">
                <a:noFill/>
                <a:prstDash val="solid"/>
                <a:miter/>
              </a:ln>
            </p:spPr>
            <p:txBody>
              <a:bodyPr rtlCol="0" anchor="ctr"/>
              <a:lstStyle/>
              <a:p>
                <a:endParaRPr lang="fr-FR"/>
              </a:p>
            </p:txBody>
          </p:sp>
          <p:sp>
            <p:nvSpPr>
              <p:cNvPr id="5170" name="Forme libre 5169">
                <a:extLst>
                  <a:ext uri="{FF2B5EF4-FFF2-40B4-BE49-F238E27FC236}">
                    <a16:creationId xmlns:a16="http://schemas.microsoft.com/office/drawing/2014/main" id="{27077675-DDD1-520E-22C9-8298B95DC121}"/>
                  </a:ext>
                </a:extLst>
              </p:cNvPr>
              <p:cNvSpPr/>
              <p:nvPr/>
            </p:nvSpPr>
            <p:spPr>
              <a:xfrm>
                <a:off x="5189211" y="20145621"/>
                <a:ext cx="121209" cy="156915"/>
              </a:xfrm>
              <a:custGeom>
                <a:avLst/>
                <a:gdLst>
                  <a:gd name="connsiteX0" fmla="*/ 100654 w 121209"/>
                  <a:gd name="connsiteY0" fmla="*/ -91936 h 156915"/>
                  <a:gd name="connsiteX1" fmla="*/ 100654 w 121209"/>
                  <a:gd name="connsiteY1" fmla="*/ -91936 h 156915"/>
                  <a:gd name="connsiteX2" fmla="*/ 101111 w 121209"/>
                  <a:gd name="connsiteY2" fmla="*/ -93691 h 156915"/>
                  <a:gd name="connsiteX3" fmla="*/ 97458 w 121209"/>
                  <a:gd name="connsiteY3" fmla="*/ -97335 h 156915"/>
                  <a:gd name="connsiteX4" fmla="*/ 97458 w 121209"/>
                  <a:gd name="connsiteY4" fmla="*/ -97335 h 156915"/>
                  <a:gd name="connsiteX5" fmla="*/ 94786 w 121209"/>
                  <a:gd name="connsiteY5" fmla="*/ -96171 h 156915"/>
                  <a:gd name="connsiteX6" fmla="*/ 94786 w 121209"/>
                  <a:gd name="connsiteY6" fmla="*/ -96171 h 156915"/>
                  <a:gd name="connsiteX7" fmla="*/ -13807 w 121209"/>
                  <a:gd name="connsiteY7" fmla="*/ 20187 h 156915"/>
                  <a:gd name="connsiteX8" fmla="*/ -13790 w 121209"/>
                  <a:gd name="connsiteY8" fmla="*/ 20204 h 156915"/>
                  <a:gd name="connsiteX9" fmla="*/ -20098 w 121209"/>
                  <a:gd name="connsiteY9" fmla="*/ 36147 h 156915"/>
                  <a:gd name="connsiteX10" fmla="*/ 3392 w 121209"/>
                  <a:gd name="connsiteY10" fmla="*/ 59580 h 156915"/>
                  <a:gd name="connsiteX11" fmla="*/ 23975 w 121209"/>
                  <a:gd name="connsiteY11" fmla="*/ 47433 h 156915"/>
                  <a:gd name="connsiteX12" fmla="*/ 23975 w 121209"/>
                  <a:gd name="connsiteY12" fmla="*/ 47433 h 156915"/>
                  <a:gd name="connsiteX13" fmla="*/ 23992 w 121209"/>
                  <a:gd name="connsiteY13" fmla="*/ 47399 h 156915"/>
                  <a:gd name="connsiteX14" fmla="*/ 24076 w 121209"/>
                  <a:gd name="connsiteY14" fmla="*/ 47248 h 156915"/>
                  <a:gd name="connsiteX15" fmla="*/ 100654 w 121209"/>
                  <a:gd name="connsiteY15" fmla="*/ -91936 h 156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1209" h="156915">
                    <a:moveTo>
                      <a:pt x="100654" y="-91936"/>
                    </a:moveTo>
                    <a:lnTo>
                      <a:pt x="100654" y="-91936"/>
                    </a:lnTo>
                    <a:cubicBezTo>
                      <a:pt x="100925" y="-92460"/>
                      <a:pt x="101111" y="-93050"/>
                      <a:pt x="101111" y="-93691"/>
                    </a:cubicBezTo>
                    <a:cubicBezTo>
                      <a:pt x="101111" y="-95698"/>
                      <a:pt x="99470" y="-97335"/>
                      <a:pt x="97458" y="-97335"/>
                    </a:cubicBezTo>
                    <a:lnTo>
                      <a:pt x="97458" y="-97335"/>
                    </a:lnTo>
                    <a:cubicBezTo>
                      <a:pt x="96443" y="-97335"/>
                      <a:pt x="95479" y="-96913"/>
                      <a:pt x="94786" y="-96171"/>
                    </a:cubicBezTo>
                    <a:lnTo>
                      <a:pt x="94786" y="-96171"/>
                    </a:lnTo>
                    <a:lnTo>
                      <a:pt x="-13807" y="20187"/>
                    </a:lnTo>
                    <a:lnTo>
                      <a:pt x="-13790" y="20204"/>
                    </a:lnTo>
                    <a:cubicBezTo>
                      <a:pt x="-17697" y="24388"/>
                      <a:pt x="-20098" y="29989"/>
                      <a:pt x="-20098" y="36147"/>
                    </a:cubicBezTo>
                    <a:cubicBezTo>
                      <a:pt x="-20098" y="49086"/>
                      <a:pt x="-9579" y="59580"/>
                      <a:pt x="3392" y="59580"/>
                    </a:cubicBezTo>
                    <a:cubicBezTo>
                      <a:pt x="12271" y="59580"/>
                      <a:pt x="19983" y="54671"/>
                      <a:pt x="23975" y="47433"/>
                    </a:cubicBezTo>
                    <a:lnTo>
                      <a:pt x="23975" y="47433"/>
                    </a:lnTo>
                    <a:cubicBezTo>
                      <a:pt x="23975" y="47416"/>
                      <a:pt x="23992" y="47416"/>
                      <a:pt x="23992" y="47399"/>
                    </a:cubicBezTo>
                    <a:lnTo>
                      <a:pt x="24076" y="47248"/>
                    </a:lnTo>
                    <a:lnTo>
                      <a:pt x="100654" y="-91936"/>
                    </a:lnTo>
                    <a:close/>
                  </a:path>
                </a:pathLst>
              </a:custGeom>
              <a:solidFill>
                <a:srgbClr val="191919"/>
              </a:solidFill>
              <a:ln w="169" cap="flat">
                <a:noFill/>
                <a:prstDash val="solid"/>
                <a:miter/>
              </a:ln>
            </p:spPr>
            <p:txBody>
              <a:bodyPr rtlCol="0" anchor="ctr"/>
              <a:lstStyle/>
              <a:p>
                <a:endParaRPr lang="fr-FR"/>
              </a:p>
            </p:txBody>
          </p:sp>
          <p:sp>
            <p:nvSpPr>
              <p:cNvPr id="5171" name="Forme libre 5170">
                <a:extLst>
                  <a:ext uri="{FF2B5EF4-FFF2-40B4-BE49-F238E27FC236}">
                    <a16:creationId xmlns:a16="http://schemas.microsoft.com/office/drawing/2014/main" id="{B24EBBBF-893A-9B7F-BC5D-6395430550EA}"/>
                  </a:ext>
                </a:extLst>
              </p:cNvPr>
              <p:cNvSpPr/>
              <p:nvPr/>
            </p:nvSpPr>
            <p:spPr>
              <a:xfrm>
                <a:off x="4891710" y="20110699"/>
                <a:ext cx="420892" cy="194048"/>
              </a:xfrm>
              <a:custGeom>
                <a:avLst/>
                <a:gdLst>
                  <a:gd name="connsiteX0" fmla="*/ 301672 w 420892"/>
                  <a:gd name="connsiteY0" fmla="*/ 96802 h 194048"/>
                  <a:gd name="connsiteX1" fmla="*/ 275983 w 420892"/>
                  <a:gd name="connsiteY1" fmla="*/ 71175 h 194048"/>
                  <a:gd name="connsiteX2" fmla="*/ 282663 w 420892"/>
                  <a:gd name="connsiteY2" fmla="*/ 53983 h 194048"/>
                  <a:gd name="connsiteX3" fmla="*/ 282866 w 420892"/>
                  <a:gd name="connsiteY3" fmla="*/ 53714 h 194048"/>
                  <a:gd name="connsiteX4" fmla="*/ 391459 w 420892"/>
                  <a:gd name="connsiteY4" fmla="*/ -62644 h 194048"/>
                  <a:gd name="connsiteX5" fmla="*/ 391645 w 420892"/>
                  <a:gd name="connsiteY5" fmla="*/ -62830 h 194048"/>
                  <a:gd name="connsiteX6" fmla="*/ 395737 w 420892"/>
                  <a:gd name="connsiteY6" fmla="*/ -64500 h 194048"/>
                  <a:gd name="connsiteX7" fmla="*/ 401589 w 420892"/>
                  <a:gd name="connsiteY7" fmla="*/ -58663 h 194048"/>
                  <a:gd name="connsiteX8" fmla="*/ 400997 w 420892"/>
                  <a:gd name="connsiteY8" fmla="*/ -56149 h 194048"/>
                  <a:gd name="connsiteX9" fmla="*/ 400862 w 420892"/>
                  <a:gd name="connsiteY9" fmla="*/ -55846 h 194048"/>
                  <a:gd name="connsiteX10" fmla="*/ 324216 w 420892"/>
                  <a:gd name="connsiteY10" fmla="*/ 83439 h 194048"/>
                  <a:gd name="connsiteX11" fmla="*/ 324132 w 420892"/>
                  <a:gd name="connsiteY11" fmla="*/ 83591 h 194048"/>
                  <a:gd name="connsiteX12" fmla="*/ 301672 w 420892"/>
                  <a:gd name="connsiteY12" fmla="*/ 96802 h 194048"/>
                  <a:gd name="connsiteX13" fmla="*/ 286316 w 420892"/>
                  <a:gd name="connsiteY13" fmla="*/ 56463 h 194048"/>
                  <a:gd name="connsiteX14" fmla="*/ 286113 w 420892"/>
                  <a:gd name="connsiteY14" fmla="*/ 56716 h 194048"/>
                  <a:gd name="connsiteX15" fmla="*/ 280397 w 420892"/>
                  <a:gd name="connsiteY15" fmla="*/ 71158 h 194048"/>
                  <a:gd name="connsiteX16" fmla="*/ 301672 w 420892"/>
                  <a:gd name="connsiteY16" fmla="*/ 92381 h 194048"/>
                  <a:gd name="connsiteX17" fmla="*/ 320326 w 420892"/>
                  <a:gd name="connsiteY17" fmla="*/ 81365 h 194048"/>
                  <a:gd name="connsiteX18" fmla="*/ 320360 w 420892"/>
                  <a:gd name="connsiteY18" fmla="*/ 81298 h 194048"/>
                  <a:gd name="connsiteX19" fmla="*/ 320428 w 420892"/>
                  <a:gd name="connsiteY19" fmla="*/ 81179 h 194048"/>
                  <a:gd name="connsiteX20" fmla="*/ 396887 w 420892"/>
                  <a:gd name="connsiteY20" fmla="*/ -57769 h 194048"/>
                  <a:gd name="connsiteX21" fmla="*/ 397006 w 420892"/>
                  <a:gd name="connsiteY21" fmla="*/ -58022 h 194048"/>
                  <a:gd name="connsiteX22" fmla="*/ 397192 w 420892"/>
                  <a:gd name="connsiteY22" fmla="*/ -58697 h 194048"/>
                  <a:gd name="connsiteX23" fmla="*/ 395754 w 420892"/>
                  <a:gd name="connsiteY23" fmla="*/ -60131 h 194048"/>
                  <a:gd name="connsiteX24" fmla="*/ 394706 w 420892"/>
                  <a:gd name="connsiteY24" fmla="*/ -59658 h 194048"/>
                  <a:gd name="connsiteX25" fmla="*/ 394553 w 420892"/>
                  <a:gd name="connsiteY25" fmla="*/ -59506 h 194048"/>
                  <a:gd name="connsiteX26" fmla="*/ 286316 w 420892"/>
                  <a:gd name="connsiteY26" fmla="*/ 56463 h 194048"/>
                  <a:gd name="connsiteX27" fmla="*/ 234379 w 420892"/>
                  <a:gd name="connsiteY27" fmla="*/ 71175 h 194048"/>
                  <a:gd name="connsiteX28" fmla="*/ -19303 w 420892"/>
                  <a:gd name="connsiteY28" fmla="*/ 71175 h 194048"/>
                  <a:gd name="connsiteX29" fmla="*/ -3490 w 420892"/>
                  <a:gd name="connsiteY29" fmla="*/ -27756 h 194048"/>
                  <a:gd name="connsiteX30" fmla="*/ 28711 w 420892"/>
                  <a:gd name="connsiteY30" fmla="*/ -97247 h 194048"/>
                  <a:gd name="connsiteX31" fmla="*/ 31738 w 420892"/>
                  <a:gd name="connsiteY31" fmla="*/ -75365 h 194048"/>
                  <a:gd name="connsiteX32" fmla="*/ 61808 w 420892"/>
                  <a:gd name="connsiteY32" fmla="*/ -39363 h 194048"/>
                  <a:gd name="connsiteX33" fmla="*/ 94922 w 420892"/>
                  <a:gd name="connsiteY33" fmla="*/ -5790 h 194048"/>
                  <a:gd name="connsiteX34" fmla="*/ 116907 w 420892"/>
                  <a:gd name="connsiteY34" fmla="*/ 31056 h 194048"/>
                  <a:gd name="connsiteX35" fmla="*/ 159796 w 420892"/>
                  <a:gd name="connsiteY35" fmla="*/ 47876 h 194048"/>
                  <a:gd name="connsiteX36" fmla="*/ 234379 w 420892"/>
                  <a:gd name="connsiteY36" fmla="*/ 71175 h 19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20892" h="194048">
                    <a:moveTo>
                      <a:pt x="301672" y="96802"/>
                    </a:moveTo>
                    <a:cubicBezTo>
                      <a:pt x="287500" y="96802"/>
                      <a:pt x="275983" y="85312"/>
                      <a:pt x="275983" y="71175"/>
                    </a:cubicBezTo>
                    <a:cubicBezTo>
                      <a:pt x="275983" y="64797"/>
                      <a:pt x="278350" y="58707"/>
                      <a:pt x="282663" y="53983"/>
                    </a:cubicBezTo>
                    <a:cubicBezTo>
                      <a:pt x="282731" y="53883"/>
                      <a:pt x="282798" y="53798"/>
                      <a:pt x="282866" y="53714"/>
                    </a:cubicBezTo>
                    <a:lnTo>
                      <a:pt x="391459" y="-62644"/>
                    </a:lnTo>
                    <a:cubicBezTo>
                      <a:pt x="391526" y="-62712"/>
                      <a:pt x="391577" y="-62779"/>
                      <a:pt x="391645" y="-62830"/>
                    </a:cubicBezTo>
                    <a:cubicBezTo>
                      <a:pt x="392744" y="-63893"/>
                      <a:pt x="394198" y="-64500"/>
                      <a:pt x="395737" y="-64500"/>
                    </a:cubicBezTo>
                    <a:cubicBezTo>
                      <a:pt x="398968" y="-64500"/>
                      <a:pt x="401589" y="-61885"/>
                      <a:pt x="401589" y="-58663"/>
                    </a:cubicBezTo>
                    <a:cubicBezTo>
                      <a:pt x="401589" y="-57786"/>
                      <a:pt x="401386" y="-56925"/>
                      <a:pt x="400997" y="-56149"/>
                    </a:cubicBezTo>
                    <a:cubicBezTo>
                      <a:pt x="400963" y="-56048"/>
                      <a:pt x="400913" y="-55946"/>
                      <a:pt x="400862" y="-55846"/>
                    </a:cubicBezTo>
                    <a:lnTo>
                      <a:pt x="324216" y="83439"/>
                    </a:lnTo>
                    <a:cubicBezTo>
                      <a:pt x="324182" y="83491"/>
                      <a:pt x="324165" y="83541"/>
                      <a:pt x="324132" y="83591"/>
                    </a:cubicBezTo>
                    <a:cubicBezTo>
                      <a:pt x="319667" y="91706"/>
                      <a:pt x="311042" y="96802"/>
                      <a:pt x="301672" y="96802"/>
                    </a:cubicBezTo>
                    <a:close/>
                    <a:moveTo>
                      <a:pt x="286316" y="56463"/>
                    </a:moveTo>
                    <a:cubicBezTo>
                      <a:pt x="286249" y="56548"/>
                      <a:pt x="286181" y="56632"/>
                      <a:pt x="286113" y="56716"/>
                    </a:cubicBezTo>
                    <a:cubicBezTo>
                      <a:pt x="282426" y="60664"/>
                      <a:pt x="280397" y="65792"/>
                      <a:pt x="280397" y="71158"/>
                    </a:cubicBezTo>
                    <a:cubicBezTo>
                      <a:pt x="280397" y="82866"/>
                      <a:pt x="289935" y="92381"/>
                      <a:pt x="301672" y="92381"/>
                    </a:cubicBezTo>
                    <a:cubicBezTo>
                      <a:pt x="309435" y="92381"/>
                      <a:pt x="316572" y="88163"/>
                      <a:pt x="320326" y="81365"/>
                    </a:cubicBezTo>
                    <a:lnTo>
                      <a:pt x="320360" y="81298"/>
                    </a:lnTo>
                    <a:lnTo>
                      <a:pt x="320428" y="81179"/>
                    </a:lnTo>
                    <a:lnTo>
                      <a:pt x="396887" y="-57769"/>
                    </a:lnTo>
                    <a:cubicBezTo>
                      <a:pt x="396921" y="-57853"/>
                      <a:pt x="396955" y="-57938"/>
                      <a:pt x="397006" y="-58022"/>
                    </a:cubicBezTo>
                    <a:cubicBezTo>
                      <a:pt x="397141" y="-58258"/>
                      <a:pt x="397192" y="-58477"/>
                      <a:pt x="397192" y="-58697"/>
                    </a:cubicBezTo>
                    <a:cubicBezTo>
                      <a:pt x="397192" y="-59489"/>
                      <a:pt x="396549" y="-60131"/>
                      <a:pt x="395754" y="-60131"/>
                    </a:cubicBezTo>
                    <a:cubicBezTo>
                      <a:pt x="395213" y="-60131"/>
                      <a:pt x="394875" y="-59844"/>
                      <a:pt x="394706" y="-59658"/>
                    </a:cubicBezTo>
                    <a:cubicBezTo>
                      <a:pt x="394655" y="-59608"/>
                      <a:pt x="394604" y="-59558"/>
                      <a:pt x="394553" y="-59506"/>
                    </a:cubicBezTo>
                    <a:lnTo>
                      <a:pt x="286316" y="56463"/>
                    </a:lnTo>
                    <a:close/>
                    <a:moveTo>
                      <a:pt x="234379" y="71175"/>
                    </a:moveTo>
                    <a:lnTo>
                      <a:pt x="-19303" y="71175"/>
                    </a:lnTo>
                    <a:cubicBezTo>
                      <a:pt x="-19303" y="38412"/>
                      <a:pt x="-14195" y="5092"/>
                      <a:pt x="-3490" y="-27756"/>
                    </a:cubicBezTo>
                    <a:cubicBezTo>
                      <a:pt x="4628" y="-52673"/>
                      <a:pt x="15519" y="-75905"/>
                      <a:pt x="28711" y="-97247"/>
                    </a:cubicBezTo>
                    <a:cubicBezTo>
                      <a:pt x="27933" y="-89891"/>
                      <a:pt x="28727" y="-82602"/>
                      <a:pt x="31738" y="-75365"/>
                    </a:cubicBezTo>
                    <a:cubicBezTo>
                      <a:pt x="37792" y="-60789"/>
                      <a:pt x="49766" y="-49587"/>
                      <a:pt x="61808" y="-39363"/>
                    </a:cubicBezTo>
                    <a:cubicBezTo>
                      <a:pt x="73832" y="-29139"/>
                      <a:pt x="86533" y="-19168"/>
                      <a:pt x="94922" y="-5790"/>
                    </a:cubicBezTo>
                    <a:cubicBezTo>
                      <a:pt x="102566" y="6374"/>
                      <a:pt x="106490" y="21136"/>
                      <a:pt x="116907" y="31056"/>
                    </a:cubicBezTo>
                    <a:cubicBezTo>
                      <a:pt x="128188" y="41769"/>
                      <a:pt x="144592" y="44535"/>
                      <a:pt x="159796" y="47876"/>
                    </a:cubicBezTo>
                    <a:cubicBezTo>
                      <a:pt x="185266" y="53461"/>
                      <a:pt x="209958" y="61929"/>
                      <a:pt x="234379" y="71175"/>
                    </a:cubicBezTo>
                    <a:close/>
                  </a:path>
                </a:pathLst>
              </a:custGeom>
              <a:solidFill>
                <a:srgbClr val="191919"/>
              </a:solidFill>
              <a:ln w="169" cap="flat">
                <a:noFill/>
                <a:prstDash val="solid"/>
                <a:miter/>
              </a:ln>
            </p:spPr>
            <p:txBody>
              <a:bodyPr rtlCol="0" anchor="ctr"/>
              <a:lstStyle/>
              <a:p>
                <a:endParaRPr lang="fr-FR"/>
              </a:p>
            </p:txBody>
          </p:sp>
          <p:sp>
            <p:nvSpPr>
              <p:cNvPr id="5172" name="Forme libre 5171">
                <a:extLst>
                  <a:ext uri="{FF2B5EF4-FFF2-40B4-BE49-F238E27FC236}">
                    <a16:creationId xmlns:a16="http://schemas.microsoft.com/office/drawing/2014/main" id="{C8313DE0-22A9-2CDA-015A-7B7364C0C3E3}"/>
                  </a:ext>
                </a:extLst>
              </p:cNvPr>
              <p:cNvSpPr/>
              <p:nvPr/>
            </p:nvSpPr>
            <p:spPr>
              <a:xfrm>
                <a:off x="4889511" y="20108483"/>
                <a:ext cx="258096" cy="172830"/>
              </a:xfrm>
              <a:custGeom>
                <a:avLst/>
                <a:gdLst>
                  <a:gd name="connsiteX0" fmla="*/ 237028 w 258096"/>
                  <a:gd name="connsiteY0" fmla="*/ 75653 h 172830"/>
                  <a:gd name="connsiteX1" fmla="*/ -16654 w 258096"/>
                  <a:gd name="connsiteY1" fmla="*/ 75653 h 172830"/>
                  <a:gd name="connsiteX2" fmla="*/ -18853 w 258096"/>
                  <a:gd name="connsiteY2" fmla="*/ 73442 h 172830"/>
                  <a:gd name="connsiteX3" fmla="*/ -2938 w 258096"/>
                  <a:gd name="connsiteY3" fmla="*/ -26162 h 172830"/>
                  <a:gd name="connsiteX4" fmla="*/ 29482 w 258096"/>
                  <a:gd name="connsiteY4" fmla="*/ -96126 h 172830"/>
                  <a:gd name="connsiteX5" fmla="*/ 32527 w 258096"/>
                  <a:gd name="connsiteY5" fmla="*/ -96851 h 172830"/>
                  <a:gd name="connsiteX6" fmla="*/ 33558 w 258096"/>
                  <a:gd name="connsiteY6" fmla="*/ -94742 h 172830"/>
                  <a:gd name="connsiteX7" fmla="*/ 36416 w 258096"/>
                  <a:gd name="connsiteY7" fmla="*/ -73924 h 172830"/>
                  <a:gd name="connsiteX8" fmla="*/ 65877 w 258096"/>
                  <a:gd name="connsiteY8" fmla="*/ -38765 h 172830"/>
                  <a:gd name="connsiteX9" fmla="*/ 69598 w 258096"/>
                  <a:gd name="connsiteY9" fmla="*/ -35627 h 172830"/>
                  <a:gd name="connsiteX10" fmla="*/ 99448 w 258096"/>
                  <a:gd name="connsiteY10" fmla="*/ -4686 h 172830"/>
                  <a:gd name="connsiteX11" fmla="*/ 106839 w 258096"/>
                  <a:gd name="connsiteY11" fmla="*/ 9316 h 172830"/>
                  <a:gd name="connsiteX12" fmla="*/ 121078 w 258096"/>
                  <a:gd name="connsiteY12" fmla="*/ 31720 h 172830"/>
                  <a:gd name="connsiteX13" fmla="*/ 159148 w 258096"/>
                  <a:gd name="connsiteY13" fmla="*/ 47157 h 172830"/>
                  <a:gd name="connsiteX14" fmla="*/ 162919 w 258096"/>
                  <a:gd name="connsiteY14" fmla="*/ 47968 h 172830"/>
                  <a:gd name="connsiteX15" fmla="*/ 237823 w 258096"/>
                  <a:gd name="connsiteY15" fmla="*/ 71367 h 172830"/>
                  <a:gd name="connsiteX16" fmla="*/ 239210 w 258096"/>
                  <a:gd name="connsiteY16" fmla="*/ 73830 h 172830"/>
                  <a:gd name="connsiteX17" fmla="*/ 237028 w 258096"/>
                  <a:gd name="connsiteY17" fmla="*/ 75653 h 172830"/>
                  <a:gd name="connsiteX18" fmla="*/ -14439 w 258096"/>
                  <a:gd name="connsiteY18" fmla="*/ 71249 h 172830"/>
                  <a:gd name="connsiteX19" fmla="*/ 224817 w 258096"/>
                  <a:gd name="connsiteY19" fmla="*/ 71249 h 172830"/>
                  <a:gd name="connsiteX20" fmla="*/ 161972 w 258096"/>
                  <a:gd name="connsiteY20" fmla="*/ 52303 h 172830"/>
                  <a:gd name="connsiteX21" fmla="*/ 158217 w 258096"/>
                  <a:gd name="connsiteY21" fmla="*/ 51493 h 172830"/>
                  <a:gd name="connsiteX22" fmla="*/ 118034 w 258096"/>
                  <a:gd name="connsiteY22" fmla="*/ 34943 h 172830"/>
                  <a:gd name="connsiteX23" fmla="*/ 102864 w 258096"/>
                  <a:gd name="connsiteY23" fmla="*/ 11257 h 172830"/>
                  <a:gd name="connsiteX24" fmla="*/ 95710 w 258096"/>
                  <a:gd name="connsiteY24" fmla="*/ -2307 h 172830"/>
                  <a:gd name="connsiteX25" fmla="*/ 66757 w 258096"/>
                  <a:gd name="connsiteY25" fmla="*/ -32220 h 172830"/>
                  <a:gd name="connsiteX26" fmla="*/ 63019 w 258096"/>
                  <a:gd name="connsiteY26" fmla="*/ -35374 h 172830"/>
                  <a:gd name="connsiteX27" fmla="*/ 32341 w 258096"/>
                  <a:gd name="connsiteY27" fmla="*/ -72204 h 172830"/>
                  <a:gd name="connsiteX28" fmla="*/ 28958 w 258096"/>
                  <a:gd name="connsiteY28" fmla="*/ -86661 h 172830"/>
                  <a:gd name="connsiteX29" fmla="*/ 1256 w 258096"/>
                  <a:gd name="connsiteY29" fmla="*/ -24763 h 172830"/>
                  <a:gd name="connsiteX30" fmla="*/ -14439 w 258096"/>
                  <a:gd name="connsiteY30" fmla="*/ 71249 h 172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58096" h="172830">
                    <a:moveTo>
                      <a:pt x="237028" y="75653"/>
                    </a:moveTo>
                    <a:lnTo>
                      <a:pt x="-16654" y="75653"/>
                    </a:lnTo>
                    <a:cubicBezTo>
                      <a:pt x="-17871" y="75653"/>
                      <a:pt x="-18853" y="74674"/>
                      <a:pt x="-18853" y="73442"/>
                    </a:cubicBezTo>
                    <a:cubicBezTo>
                      <a:pt x="-18853" y="39751"/>
                      <a:pt x="-13491" y="6230"/>
                      <a:pt x="-2938" y="-26162"/>
                    </a:cubicBezTo>
                    <a:cubicBezTo>
                      <a:pt x="5061" y="-50744"/>
                      <a:pt x="15970" y="-74278"/>
                      <a:pt x="29482" y="-96126"/>
                    </a:cubicBezTo>
                    <a:cubicBezTo>
                      <a:pt x="30125" y="-97155"/>
                      <a:pt x="31478" y="-97493"/>
                      <a:pt x="32527" y="-96851"/>
                    </a:cubicBezTo>
                    <a:cubicBezTo>
                      <a:pt x="33254" y="-96413"/>
                      <a:pt x="33660" y="-95586"/>
                      <a:pt x="33558" y="-94742"/>
                    </a:cubicBezTo>
                    <a:cubicBezTo>
                      <a:pt x="32780" y="-87269"/>
                      <a:pt x="33710" y="-80453"/>
                      <a:pt x="36416" y="-73924"/>
                    </a:cubicBezTo>
                    <a:cubicBezTo>
                      <a:pt x="42437" y="-59432"/>
                      <a:pt x="54783" y="-48163"/>
                      <a:pt x="65877" y="-38765"/>
                    </a:cubicBezTo>
                    <a:cubicBezTo>
                      <a:pt x="67112" y="-37719"/>
                      <a:pt x="68346" y="-36674"/>
                      <a:pt x="69598" y="-35627"/>
                    </a:cubicBezTo>
                    <a:cubicBezTo>
                      <a:pt x="80472" y="-26467"/>
                      <a:pt x="91736" y="-16985"/>
                      <a:pt x="99448" y="-4686"/>
                    </a:cubicBezTo>
                    <a:cubicBezTo>
                      <a:pt x="102255" y="-198"/>
                      <a:pt x="104589" y="4627"/>
                      <a:pt x="106839" y="9316"/>
                    </a:cubicBezTo>
                    <a:cubicBezTo>
                      <a:pt x="110880" y="17718"/>
                      <a:pt x="114703" y="25664"/>
                      <a:pt x="121078" y="31720"/>
                    </a:cubicBezTo>
                    <a:cubicBezTo>
                      <a:pt x="130989" y="41118"/>
                      <a:pt x="145296" y="44189"/>
                      <a:pt x="159148" y="47157"/>
                    </a:cubicBezTo>
                    <a:cubicBezTo>
                      <a:pt x="160416" y="47427"/>
                      <a:pt x="161668" y="47697"/>
                      <a:pt x="162919" y="47968"/>
                    </a:cubicBezTo>
                    <a:cubicBezTo>
                      <a:pt x="190350" y="53990"/>
                      <a:pt x="216175" y="63168"/>
                      <a:pt x="237823" y="71367"/>
                    </a:cubicBezTo>
                    <a:cubicBezTo>
                      <a:pt x="238820" y="71738"/>
                      <a:pt x="239396" y="72785"/>
                      <a:pt x="239210" y="73830"/>
                    </a:cubicBezTo>
                    <a:cubicBezTo>
                      <a:pt x="239007" y="74894"/>
                      <a:pt x="238093" y="75653"/>
                      <a:pt x="237028" y="75653"/>
                    </a:cubicBezTo>
                    <a:close/>
                    <a:moveTo>
                      <a:pt x="-14439" y="71249"/>
                    </a:moveTo>
                    <a:lnTo>
                      <a:pt x="224817" y="71249"/>
                    </a:lnTo>
                    <a:cubicBezTo>
                      <a:pt x="205893" y="64332"/>
                      <a:pt x="184448" y="57229"/>
                      <a:pt x="161972" y="52303"/>
                    </a:cubicBezTo>
                    <a:cubicBezTo>
                      <a:pt x="160720" y="52034"/>
                      <a:pt x="159469" y="51764"/>
                      <a:pt x="158217" y="51493"/>
                    </a:cubicBezTo>
                    <a:cubicBezTo>
                      <a:pt x="143774" y="48389"/>
                      <a:pt x="128841" y="45201"/>
                      <a:pt x="118034" y="34943"/>
                    </a:cubicBezTo>
                    <a:cubicBezTo>
                      <a:pt x="111067" y="28313"/>
                      <a:pt x="106889" y="19642"/>
                      <a:pt x="102864" y="11257"/>
                    </a:cubicBezTo>
                    <a:cubicBezTo>
                      <a:pt x="100666" y="6684"/>
                      <a:pt x="98382" y="1960"/>
                      <a:pt x="95710" y="-2307"/>
                    </a:cubicBezTo>
                    <a:cubicBezTo>
                      <a:pt x="88370" y="-14015"/>
                      <a:pt x="77377" y="-23261"/>
                      <a:pt x="66757" y="-32220"/>
                    </a:cubicBezTo>
                    <a:cubicBezTo>
                      <a:pt x="65505" y="-33265"/>
                      <a:pt x="64271" y="-34312"/>
                      <a:pt x="63019" y="-35374"/>
                    </a:cubicBezTo>
                    <a:cubicBezTo>
                      <a:pt x="51536" y="-45109"/>
                      <a:pt x="38750" y="-56800"/>
                      <a:pt x="32341" y="-72204"/>
                    </a:cubicBezTo>
                    <a:cubicBezTo>
                      <a:pt x="30413" y="-76809"/>
                      <a:pt x="29279" y="-81684"/>
                      <a:pt x="28958" y="-86661"/>
                    </a:cubicBezTo>
                    <a:cubicBezTo>
                      <a:pt x="17559" y="-67074"/>
                      <a:pt x="8258" y="-46323"/>
                      <a:pt x="1256" y="-24763"/>
                    </a:cubicBezTo>
                    <a:cubicBezTo>
                      <a:pt x="-8942" y="6466"/>
                      <a:pt x="-14219" y="38756"/>
                      <a:pt x="-14439" y="71249"/>
                    </a:cubicBezTo>
                    <a:close/>
                  </a:path>
                </a:pathLst>
              </a:custGeom>
              <a:solidFill>
                <a:srgbClr val="191919"/>
              </a:solidFill>
              <a:ln w="169" cap="flat">
                <a:noFill/>
                <a:prstDash val="solid"/>
                <a:miter/>
              </a:ln>
            </p:spPr>
            <p:txBody>
              <a:bodyPr rtlCol="0" anchor="ctr"/>
              <a:lstStyle/>
              <a:p>
                <a:endParaRPr lang="fr-FR"/>
              </a:p>
            </p:txBody>
          </p:sp>
        </p:grpSp>
      </p:grpSp>
      <p:grpSp>
        <p:nvGrpSpPr>
          <p:cNvPr id="5173" name="Graphique 2">
            <a:extLst>
              <a:ext uri="{FF2B5EF4-FFF2-40B4-BE49-F238E27FC236}">
                <a16:creationId xmlns:a16="http://schemas.microsoft.com/office/drawing/2014/main" id="{263E80FD-EF9C-8AC0-5640-1835B8F39B6C}"/>
              </a:ext>
            </a:extLst>
          </p:cNvPr>
          <p:cNvGrpSpPr/>
          <p:nvPr userDrawn="1"/>
        </p:nvGrpSpPr>
        <p:grpSpPr>
          <a:xfrm>
            <a:off x="6143230" y="6076792"/>
            <a:ext cx="601642" cy="465712"/>
            <a:chOff x="6452917" y="17984606"/>
            <a:chExt cx="601642" cy="465712"/>
          </a:xfrm>
        </p:grpSpPr>
        <p:sp>
          <p:nvSpPr>
            <p:cNvPr id="5174" name="Forme libre 5173">
              <a:extLst>
                <a:ext uri="{FF2B5EF4-FFF2-40B4-BE49-F238E27FC236}">
                  <a16:creationId xmlns:a16="http://schemas.microsoft.com/office/drawing/2014/main" id="{6AABF299-87D7-D178-4FC8-4EFBFDC5014E}"/>
                </a:ext>
              </a:extLst>
            </p:cNvPr>
            <p:cNvSpPr/>
            <p:nvPr/>
          </p:nvSpPr>
          <p:spPr>
            <a:xfrm>
              <a:off x="6615620" y="17988145"/>
              <a:ext cx="83474" cy="433516"/>
            </a:xfrm>
            <a:custGeom>
              <a:avLst/>
              <a:gdLst>
                <a:gd name="connsiteX0" fmla="*/ 64884 w 83474"/>
                <a:gd name="connsiteY0" fmla="*/ -57687 h 433516"/>
                <a:gd name="connsiteX1" fmla="*/ 58587 w 83474"/>
                <a:gd name="connsiteY1" fmla="*/ 375203 h 433516"/>
                <a:gd name="connsiteX2" fmla="*/ 58467 w 83474"/>
                <a:gd name="connsiteY2" fmla="*/ 375203 h 433516"/>
                <a:gd name="connsiteX3" fmla="*/ -10932 w 83474"/>
                <a:gd name="connsiteY3" fmla="*/ 375084 h 433516"/>
                <a:gd name="connsiteX4" fmla="*/ -18590 w 83474"/>
                <a:gd name="connsiteY4" fmla="*/ 375084 h 433516"/>
                <a:gd name="connsiteX5" fmla="*/ -14701 w 83474"/>
                <a:gd name="connsiteY5" fmla="*/ -58280 h 433516"/>
                <a:gd name="connsiteX6" fmla="*/ 64884 w 83474"/>
                <a:gd name="connsiteY6" fmla="*/ -57687 h 43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474" h="433516">
                  <a:moveTo>
                    <a:pt x="64884" y="-57687"/>
                  </a:moveTo>
                  <a:lnTo>
                    <a:pt x="58587" y="375203"/>
                  </a:lnTo>
                  <a:lnTo>
                    <a:pt x="58467" y="375203"/>
                  </a:lnTo>
                  <a:cubicBezTo>
                    <a:pt x="49092" y="375322"/>
                    <a:pt x="-1437" y="375084"/>
                    <a:pt x="-10932" y="375084"/>
                  </a:cubicBezTo>
                  <a:lnTo>
                    <a:pt x="-18590" y="375084"/>
                  </a:lnTo>
                  <a:cubicBezTo>
                    <a:pt x="-14821" y="252148"/>
                    <a:pt x="-14248" y="43494"/>
                    <a:pt x="-14701" y="-58280"/>
                  </a:cubicBezTo>
                  <a:lnTo>
                    <a:pt x="64884" y="-57687"/>
                  </a:lnTo>
                  <a:close/>
                </a:path>
              </a:pathLst>
            </a:custGeom>
            <a:solidFill>
              <a:srgbClr val="FFFFFF"/>
            </a:solidFill>
            <a:ln w="238" cap="flat">
              <a:noFill/>
              <a:prstDash val="solid"/>
              <a:miter/>
            </a:ln>
          </p:spPr>
          <p:txBody>
            <a:bodyPr rtlCol="0" anchor="ctr"/>
            <a:lstStyle/>
            <a:p>
              <a:endParaRPr lang="fr-FR"/>
            </a:p>
          </p:txBody>
        </p:sp>
        <p:sp>
          <p:nvSpPr>
            <p:cNvPr id="5175" name="Forme libre 5174">
              <a:extLst>
                <a:ext uri="{FF2B5EF4-FFF2-40B4-BE49-F238E27FC236}">
                  <a16:creationId xmlns:a16="http://schemas.microsoft.com/office/drawing/2014/main" id="{83F8458C-474A-E7A6-160D-1AD04BCC0706}"/>
                </a:ext>
              </a:extLst>
            </p:cNvPr>
            <p:cNvSpPr/>
            <p:nvPr/>
          </p:nvSpPr>
          <p:spPr>
            <a:xfrm>
              <a:off x="6612065" y="17984606"/>
              <a:ext cx="90559" cy="440580"/>
            </a:xfrm>
            <a:custGeom>
              <a:avLst/>
              <a:gdLst>
                <a:gd name="connsiteX0" fmla="*/ -7377 w 90559"/>
                <a:gd name="connsiteY0" fmla="*/ 382043 h 440580"/>
                <a:gd name="connsiteX1" fmla="*/ -18590 w 90559"/>
                <a:gd name="connsiteY1" fmla="*/ 381924 h 440580"/>
                <a:gd name="connsiteX2" fmla="*/ -18470 w 90559"/>
                <a:gd name="connsiteY2" fmla="*/ 378385 h 440580"/>
                <a:gd name="connsiteX3" fmla="*/ -14582 w 90559"/>
                <a:gd name="connsiteY3" fmla="*/ -54860 h 440580"/>
                <a:gd name="connsiteX4" fmla="*/ -14582 w 90559"/>
                <a:gd name="connsiteY4" fmla="*/ -58280 h 440580"/>
                <a:gd name="connsiteX5" fmla="*/ 71970 w 90559"/>
                <a:gd name="connsiteY5" fmla="*/ -57592 h 440580"/>
                <a:gd name="connsiteX6" fmla="*/ 65576 w 90559"/>
                <a:gd name="connsiteY6" fmla="*/ 381568 h 440580"/>
                <a:gd name="connsiteX7" fmla="*/ 62833 w 90559"/>
                <a:gd name="connsiteY7" fmla="*/ 382137 h 440580"/>
                <a:gd name="connsiteX8" fmla="*/ 62022 w 90559"/>
                <a:gd name="connsiteY8" fmla="*/ 382256 h 440580"/>
                <a:gd name="connsiteX9" fmla="*/ -7377 w 90559"/>
                <a:gd name="connsiteY9" fmla="*/ 382043 h 440580"/>
                <a:gd name="connsiteX10" fmla="*/ -11481 w 90559"/>
                <a:gd name="connsiteY10" fmla="*/ 375225 h 440580"/>
                <a:gd name="connsiteX11" fmla="*/ -7353 w 90559"/>
                <a:gd name="connsiteY11" fmla="*/ 375225 h 440580"/>
                <a:gd name="connsiteX12" fmla="*/ 58730 w 90559"/>
                <a:gd name="connsiteY12" fmla="*/ 375463 h 440580"/>
                <a:gd name="connsiteX13" fmla="*/ 65028 w 90559"/>
                <a:gd name="connsiteY13" fmla="*/ -50728 h 440580"/>
                <a:gd name="connsiteX14" fmla="*/ -7568 w 90559"/>
                <a:gd name="connsiteY14" fmla="*/ -51298 h 440580"/>
                <a:gd name="connsiteX15" fmla="*/ -11481 w 90559"/>
                <a:gd name="connsiteY15" fmla="*/ 375225 h 4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559" h="440580">
                  <a:moveTo>
                    <a:pt x="-7377" y="382043"/>
                  </a:moveTo>
                  <a:lnTo>
                    <a:pt x="-18590" y="381924"/>
                  </a:lnTo>
                  <a:lnTo>
                    <a:pt x="-18470" y="378385"/>
                  </a:lnTo>
                  <a:cubicBezTo>
                    <a:pt x="-14821" y="256920"/>
                    <a:pt x="-14129" y="48266"/>
                    <a:pt x="-14582" y="-54860"/>
                  </a:cubicBezTo>
                  <a:lnTo>
                    <a:pt x="-14582" y="-58280"/>
                  </a:lnTo>
                  <a:lnTo>
                    <a:pt x="71970" y="-57592"/>
                  </a:lnTo>
                  <a:lnTo>
                    <a:pt x="65576" y="381568"/>
                  </a:lnTo>
                  <a:lnTo>
                    <a:pt x="62833" y="382137"/>
                  </a:lnTo>
                  <a:cubicBezTo>
                    <a:pt x="62594" y="382137"/>
                    <a:pt x="62261" y="382256"/>
                    <a:pt x="62022" y="382256"/>
                  </a:cubicBezTo>
                  <a:cubicBezTo>
                    <a:pt x="52431" y="382399"/>
                    <a:pt x="853" y="382161"/>
                    <a:pt x="-7377" y="382043"/>
                  </a:cubicBezTo>
                  <a:close/>
                  <a:moveTo>
                    <a:pt x="-11481" y="375225"/>
                  </a:moveTo>
                  <a:lnTo>
                    <a:pt x="-7353" y="375225"/>
                  </a:lnTo>
                  <a:cubicBezTo>
                    <a:pt x="2261" y="375344"/>
                    <a:pt x="44559" y="375463"/>
                    <a:pt x="58730" y="375463"/>
                  </a:cubicBezTo>
                  <a:lnTo>
                    <a:pt x="65028" y="-50728"/>
                  </a:lnTo>
                  <a:lnTo>
                    <a:pt x="-7568" y="-51298"/>
                  </a:lnTo>
                  <a:cubicBezTo>
                    <a:pt x="-7258" y="51925"/>
                    <a:pt x="-7950" y="254545"/>
                    <a:pt x="-11481" y="375225"/>
                  </a:cubicBezTo>
                  <a:close/>
                </a:path>
              </a:pathLst>
            </a:custGeom>
            <a:solidFill>
              <a:srgbClr val="191919"/>
            </a:solidFill>
            <a:ln w="238" cap="flat">
              <a:noFill/>
              <a:prstDash val="solid"/>
              <a:miter/>
            </a:ln>
          </p:spPr>
          <p:txBody>
            <a:bodyPr rtlCol="0" anchor="ctr"/>
            <a:lstStyle/>
            <a:p>
              <a:endParaRPr lang="fr-FR"/>
            </a:p>
          </p:txBody>
        </p:sp>
        <p:sp>
          <p:nvSpPr>
            <p:cNvPr id="5176" name="Forme libre 5175">
              <a:extLst>
                <a:ext uri="{FF2B5EF4-FFF2-40B4-BE49-F238E27FC236}">
                  <a16:creationId xmlns:a16="http://schemas.microsoft.com/office/drawing/2014/main" id="{F6766F7B-D572-D810-5432-B7FDE336F619}"/>
                </a:ext>
              </a:extLst>
            </p:cNvPr>
            <p:cNvSpPr/>
            <p:nvPr/>
          </p:nvSpPr>
          <p:spPr>
            <a:xfrm>
              <a:off x="6536844" y="18164284"/>
              <a:ext cx="82210" cy="257034"/>
            </a:xfrm>
            <a:custGeom>
              <a:avLst/>
              <a:gdLst>
                <a:gd name="connsiteX0" fmla="*/ 63911 w 82210"/>
                <a:gd name="connsiteY0" fmla="*/ -58059 h 257034"/>
                <a:gd name="connsiteX1" fmla="*/ 58878 w 82210"/>
                <a:gd name="connsiteY1" fmla="*/ 198406 h 257034"/>
                <a:gd name="connsiteX2" fmla="*/ 58759 w 82210"/>
                <a:gd name="connsiteY2" fmla="*/ 198406 h 257034"/>
                <a:gd name="connsiteX3" fmla="*/ -10641 w 82210"/>
                <a:gd name="connsiteY3" fmla="*/ 198074 h 257034"/>
                <a:gd name="connsiteX4" fmla="*/ -18299 w 82210"/>
                <a:gd name="connsiteY4" fmla="*/ 198074 h 257034"/>
                <a:gd name="connsiteX5" fmla="*/ -15794 w 82210"/>
                <a:gd name="connsiteY5" fmla="*/ -58604 h 257034"/>
                <a:gd name="connsiteX6" fmla="*/ 63911 w 82210"/>
                <a:gd name="connsiteY6" fmla="*/ -58059 h 257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210" h="257034">
                  <a:moveTo>
                    <a:pt x="63911" y="-58059"/>
                  </a:moveTo>
                  <a:lnTo>
                    <a:pt x="58878" y="198406"/>
                  </a:lnTo>
                  <a:lnTo>
                    <a:pt x="58759" y="198406"/>
                  </a:lnTo>
                  <a:cubicBezTo>
                    <a:pt x="49383" y="198525"/>
                    <a:pt x="-1146" y="198168"/>
                    <a:pt x="-10641" y="198074"/>
                  </a:cubicBezTo>
                  <a:lnTo>
                    <a:pt x="-18299" y="198074"/>
                  </a:lnTo>
                  <a:cubicBezTo>
                    <a:pt x="-14982" y="125349"/>
                    <a:pt x="-14982" y="1605"/>
                    <a:pt x="-15794" y="-58604"/>
                  </a:cubicBezTo>
                  <a:lnTo>
                    <a:pt x="63911" y="-58059"/>
                  </a:lnTo>
                  <a:close/>
                </a:path>
              </a:pathLst>
            </a:custGeom>
            <a:solidFill>
              <a:srgbClr val="FFD26C"/>
            </a:solidFill>
            <a:ln w="238" cap="flat">
              <a:noFill/>
              <a:prstDash val="solid"/>
              <a:miter/>
            </a:ln>
          </p:spPr>
          <p:txBody>
            <a:bodyPr rtlCol="0" anchor="ctr"/>
            <a:lstStyle/>
            <a:p>
              <a:endParaRPr lang="fr-FR"/>
            </a:p>
          </p:txBody>
        </p:sp>
        <p:sp>
          <p:nvSpPr>
            <p:cNvPr id="5177" name="Forme libre 5176">
              <a:extLst>
                <a:ext uri="{FF2B5EF4-FFF2-40B4-BE49-F238E27FC236}">
                  <a16:creationId xmlns:a16="http://schemas.microsoft.com/office/drawing/2014/main" id="{653DC345-0BEB-96B9-3829-5DE427164E23}"/>
                </a:ext>
              </a:extLst>
            </p:cNvPr>
            <p:cNvSpPr/>
            <p:nvPr/>
          </p:nvSpPr>
          <p:spPr>
            <a:xfrm>
              <a:off x="6533290" y="18160697"/>
              <a:ext cx="89176" cy="263976"/>
            </a:xfrm>
            <a:custGeom>
              <a:avLst/>
              <a:gdLst>
                <a:gd name="connsiteX0" fmla="*/ -7086 w 89176"/>
                <a:gd name="connsiteY0" fmla="*/ 205059 h 263976"/>
                <a:gd name="connsiteX1" fmla="*/ -18298 w 89176"/>
                <a:gd name="connsiteY1" fmla="*/ 204940 h 263976"/>
                <a:gd name="connsiteX2" fmla="*/ -18179 w 89176"/>
                <a:gd name="connsiteY2" fmla="*/ 201399 h 263976"/>
                <a:gd name="connsiteX3" fmla="*/ -15674 w 89176"/>
                <a:gd name="connsiteY3" fmla="*/ -55065 h 263976"/>
                <a:gd name="connsiteX4" fmla="*/ -15674 w 89176"/>
                <a:gd name="connsiteY4" fmla="*/ -58604 h 263976"/>
                <a:gd name="connsiteX5" fmla="*/ 70878 w 89176"/>
                <a:gd name="connsiteY5" fmla="*/ -57915 h 263976"/>
                <a:gd name="connsiteX6" fmla="*/ 65725 w 89176"/>
                <a:gd name="connsiteY6" fmla="*/ 205034 h 263976"/>
                <a:gd name="connsiteX7" fmla="*/ 62743 w 89176"/>
                <a:gd name="connsiteY7" fmla="*/ 205367 h 263976"/>
                <a:gd name="connsiteX8" fmla="*/ 62290 w 89176"/>
                <a:gd name="connsiteY8" fmla="*/ 205367 h 263976"/>
                <a:gd name="connsiteX9" fmla="*/ -7086 w 89176"/>
                <a:gd name="connsiteY9" fmla="*/ 205059 h 263976"/>
                <a:gd name="connsiteX10" fmla="*/ -11093 w 89176"/>
                <a:gd name="connsiteY10" fmla="*/ 198241 h 263976"/>
                <a:gd name="connsiteX11" fmla="*/ -6966 w 89176"/>
                <a:gd name="connsiteY11" fmla="*/ 198241 h 263976"/>
                <a:gd name="connsiteX12" fmla="*/ 59117 w 89176"/>
                <a:gd name="connsiteY12" fmla="*/ 198573 h 263976"/>
                <a:gd name="connsiteX13" fmla="*/ 64032 w 89176"/>
                <a:gd name="connsiteY13" fmla="*/ -51052 h 263976"/>
                <a:gd name="connsiteX14" fmla="*/ -8565 w 89176"/>
                <a:gd name="connsiteY14" fmla="*/ -51621 h 263976"/>
                <a:gd name="connsiteX15" fmla="*/ -11093 w 89176"/>
                <a:gd name="connsiteY15" fmla="*/ 198241 h 26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76" h="263976">
                  <a:moveTo>
                    <a:pt x="-7086" y="205059"/>
                  </a:moveTo>
                  <a:lnTo>
                    <a:pt x="-18298" y="204940"/>
                  </a:lnTo>
                  <a:lnTo>
                    <a:pt x="-18179" y="201399"/>
                  </a:lnTo>
                  <a:cubicBezTo>
                    <a:pt x="-14863" y="129576"/>
                    <a:pt x="-14863" y="5951"/>
                    <a:pt x="-15674" y="-55065"/>
                  </a:cubicBezTo>
                  <a:lnTo>
                    <a:pt x="-15674" y="-58604"/>
                  </a:lnTo>
                  <a:lnTo>
                    <a:pt x="70878" y="-57915"/>
                  </a:lnTo>
                  <a:lnTo>
                    <a:pt x="65725" y="205034"/>
                  </a:lnTo>
                  <a:lnTo>
                    <a:pt x="62743" y="205367"/>
                  </a:lnTo>
                  <a:lnTo>
                    <a:pt x="62290" y="205367"/>
                  </a:lnTo>
                  <a:cubicBezTo>
                    <a:pt x="53177" y="205415"/>
                    <a:pt x="3435" y="205177"/>
                    <a:pt x="-7086" y="205059"/>
                  </a:cubicBezTo>
                  <a:close/>
                  <a:moveTo>
                    <a:pt x="-11093" y="198241"/>
                  </a:moveTo>
                  <a:lnTo>
                    <a:pt x="-6966" y="198241"/>
                  </a:lnTo>
                  <a:cubicBezTo>
                    <a:pt x="2648" y="198360"/>
                    <a:pt x="44946" y="198573"/>
                    <a:pt x="59117" y="198573"/>
                  </a:cubicBezTo>
                  <a:lnTo>
                    <a:pt x="64032" y="-51052"/>
                  </a:lnTo>
                  <a:lnTo>
                    <a:pt x="-8565" y="-51621"/>
                  </a:lnTo>
                  <a:cubicBezTo>
                    <a:pt x="-7896" y="9609"/>
                    <a:pt x="-7992" y="127082"/>
                    <a:pt x="-11093" y="198241"/>
                  </a:cubicBezTo>
                  <a:close/>
                </a:path>
              </a:pathLst>
            </a:custGeom>
            <a:solidFill>
              <a:srgbClr val="191919"/>
            </a:solidFill>
            <a:ln w="238" cap="flat">
              <a:noFill/>
              <a:prstDash val="solid"/>
              <a:miter/>
            </a:ln>
          </p:spPr>
          <p:txBody>
            <a:bodyPr rtlCol="0" anchor="ctr"/>
            <a:lstStyle/>
            <a:p>
              <a:endParaRPr lang="fr-FR"/>
            </a:p>
          </p:txBody>
        </p:sp>
        <p:sp>
          <p:nvSpPr>
            <p:cNvPr id="5178" name="Forme libre 5177">
              <a:extLst>
                <a:ext uri="{FF2B5EF4-FFF2-40B4-BE49-F238E27FC236}">
                  <a16:creationId xmlns:a16="http://schemas.microsoft.com/office/drawing/2014/main" id="{AD3FBF28-5074-437D-2755-D5260B8442AA}"/>
                </a:ext>
              </a:extLst>
            </p:cNvPr>
            <p:cNvSpPr/>
            <p:nvPr/>
          </p:nvSpPr>
          <p:spPr>
            <a:xfrm>
              <a:off x="6700550" y="18020042"/>
              <a:ext cx="229382" cy="403319"/>
            </a:xfrm>
            <a:custGeom>
              <a:avLst/>
              <a:gdLst>
                <a:gd name="connsiteX0" fmla="*/ 90047 w 229382"/>
                <a:gd name="connsiteY0" fmla="*/ -58342 h 403319"/>
                <a:gd name="connsiteX1" fmla="*/ 210214 w 229382"/>
                <a:gd name="connsiteY1" fmla="*/ 308994 h 403319"/>
                <a:gd name="connsiteX2" fmla="*/ 210094 w 229382"/>
                <a:gd name="connsiteY2" fmla="*/ 309113 h 403319"/>
                <a:gd name="connsiteX3" fmla="*/ 115073 w 229382"/>
                <a:gd name="connsiteY3" fmla="*/ 341439 h 403319"/>
                <a:gd name="connsiteX4" fmla="*/ 104552 w 229382"/>
                <a:gd name="connsiteY4" fmla="*/ 344977 h 403319"/>
                <a:gd name="connsiteX5" fmla="*/ -19169 w 229382"/>
                <a:gd name="connsiteY5" fmla="*/ -21455 h 403319"/>
                <a:gd name="connsiteX6" fmla="*/ 90047 w 229382"/>
                <a:gd name="connsiteY6" fmla="*/ -58342 h 403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382" h="403319">
                  <a:moveTo>
                    <a:pt x="90047" y="-58342"/>
                  </a:moveTo>
                  <a:lnTo>
                    <a:pt x="210214" y="308994"/>
                  </a:lnTo>
                  <a:cubicBezTo>
                    <a:pt x="210214" y="308994"/>
                    <a:pt x="210094" y="308994"/>
                    <a:pt x="210094" y="309113"/>
                  </a:cubicBezTo>
                  <a:cubicBezTo>
                    <a:pt x="197402" y="313674"/>
                    <a:pt x="128003" y="337115"/>
                    <a:pt x="115073" y="341439"/>
                  </a:cubicBezTo>
                  <a:lnTo>
                    <a:pt x="104552" y="344977"/>
                  </a:lnTo>
                  <a:cubicBezTo>
                    <a:pt x="72989" y="239808"/>
                    <a:pt x="11701" y="63930"/>
                    <a:pt x="-19169" y="-21455"/>
                  </a:cubicBezTo>
                  <a:lnTo>
                    <a:pt x="90047" y="-58342"/>
                  </a:lnTo>
                  <a:close/>
                </a:path>
              </a:pathLst>
            </a:custGeom>
            <a:solidFill>
              <a:srgbClr val="CBACD9"/>
            </a:solidFill>
            <a:ln w="238" cap="flat">
              <a:noFill/>
              <a:prstDash val="solid"/>
              <a:miter/>
            </a:ln>
          </p:spPr>
          <p:txBody>
            <a:bodyPr rtlCol="0" anchor="ctr"/>
            <a:lstStyle/>
            <a:p>
              <a:endParaRPr lang="fr-FR"/>
            </a:p>
          </p:txBody>
        </p:sp>
        <p:sp>
          <p:nvSpPr>
            <p:cNvPr id="5179" name="Forme libre 5178">
              <a:extLst>
                <a:ext uri="{FF2B5EF4-FFF2-40B4-BE49-F238E27FC236}">
                  <a16:creationId xmlns:a16="http://schemas.microsoft.com/office/drawing/2014/main" id="{7BF78382-A31C-6138-B47F-86E58BD62EED}"/>
                </a:ext>
              </a:extLst>
            </p:cNvPr>
            <p:cNvSpPr/>
            <p:nvPr/>
          </p:nvSpPr>
          <p:spPr>
            <a:xfrm>
              <a:off x="6696350" y="18015578"/>
              <a:ext cx="237803" cy="412083"/>
            </a:xfrm>
            <a:custGeom>
              <a:avLst/>
              <a:gdLst>
                <a:gd name="connsiteX0" fmla="*/ 106604 w 237803"/>
                <a:gd name="connsiteY0" fmla="*/ 353741 h 412083"/>
                <a:gd name="connsiteX1" fmla="*/ 105578 w 237803"/>
                <a:gd name="connsiteY1" fmla="*/ 350321 h 412083"/>
                <a:gd name="connsiteX2" fmla="*/ -18023 w 237803"/>
                <a:gd name="connsiteY2" fmla="*/ -15994 h 412083"/>
                <a:gd name="connsiteX3" fmla="*/ -19169 w 237803"/>
                <a:gd name="connsiteY3" fmla="*/ -19295 h 412083"/>
                <a:gd name="connsiteX4" fmla="*/ 96417 w 237803"/>
                <a:gd name="connsiteY4" fmla="*/ -58342 h 412083"/>
                <a:gd name="connsiteX5" fmla="*/ 218635 w 237803"/>
                <a:gd name="connsiteY5" fmla="*/ 315027 h 412083"/>
                <a:gd name="connsiteX6" fmla="*/ 215892 w 237803"/>
                <a:gd name="connsiteY6" fmla="*/ 316285 h 412083"/>
                <a:gd name="connsiteX7" fmla="*/ 215319 w 237803"/>
                <a:gd name="connsiteY7" fmla="*/ 316522 h 412083"/>
                <a:gd name="connsiteX8" fmla="*/ 120298 w 237803"/>
                <a:gd name="connsiteY8" fmla="*/ 348848 h 412083"/>
                <a:gd name="connsiteX9" fmla="*/ 106604 w 237803"/>
                <a:gd name="connsiteY9" fmla="*/ 353741 h 412083"/>
                <a:gd name="connsiteX10" fmla="*/ -10485 w 237803"/>
                <a:gd name="connsiteY10" fmla="*/ -14950 h 412083"/>
                <a:gd name="connsiteX11" fmla="*/ 111065 w 237803"/>
                <a:gd name="connsiteY11" fmla="*/ 344977 h 412083"/>
                <a:gd name="connsiteX12" fmla="*/ 118151 w 237803"/>
                <a:gd name="connsiteY12" fmla="*/ 342578 h 412083"/>
                <a:gd name="connsiteX13" fmla="*/ 210070 w 237803"/>
                <a:gd name="connsiteY13" fmla="*/ 311273 h 412083"/>
                <a:gd name="connsiteX14" fmla="*/ 91956 w 237803"/>
                <a:gd name="connsiteY14" fmla="*/ -49578 h 412083"/>
                <a:gd name="connsiteX15" fmla="*/ -10485 w 237803"/>
                <a:gd name="connsiteY15" fmla="*/ -14950 h 41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803" h="412083">
                  <a:moveTo>
                    <a:pt x="106604" y="353741"/>
                  </a:moveTo>
                  <a:lnTo>
                    <a:pt x="105578" y="350321"/>
                  </a:lnTo>
                  <a:cubicBezTo>
                    <a:pt x="74469" y="246386"/>
                    <a:pt x="13205" y="70532"/>
                    <a:pt x="-18023" y="-15994"/>
                  </a:cubicBezTo>
                  <a:lnTo>
                    <a:pt x="-19169" y="-19295"/>
                  </a:lnTo>
                  <a:lnTo>
                    <a:pt x="96417" y="-58342"/>
                  </a:lnTo>
                  <a:lnTo>
                    <a:pt x="218635" y="315027"/>
                  </a:lnTo>
                  <a:lnTo>
                    <a:pt x="215892" y="316285"/>
                  </a:lnTo>
                  <a:cubicBezTo>
                    <a:pt x="215653" y="316404"/>
                    <a:pt x="215558" y="316404"/>
                    <a:pt x="215319" y="316522"/>
                  </a:cubicBezTo>
                  <a:cubicBezTo>
                    <a:pt x="202866" y="320965"/>
                    <a:pt x="134707" y="344074"/>
                    <a:pt x="120298" y="348848"/>
                  </a:cubicBezTo>
                  <a:lnTo>
                    <a:pt x="106604" y="353741"/>
                  </a:lnTo>
                  <a:close/>
                  <a:moveTo>
                    <a:pt x="-10485" y="-14950"/>
                  </a:moveTo>
                  <a:cubicBezTo>
                    <a:pt x="20839" y="71672"/>
                    <a:pt x="80075" y="241849"/>
                    <a:pt x="111065" y="344977"/>
                  </a:cubicBezTo>
                  <a:lnTo>
                    <a:pt x="118151" y="342578"/>
                  </a:lnTo>
                  <a:cubicBezTo>
                    <a:pt x="131654" y="338017"/>
                    <a:pt x="192250" y="317426"/>
                    <a:pt x="210070" y="311273"/>
                  </a:cubicBezTo>
                  <a:lnTo>
                    <a:pt x="91956" y="-49578"/>
                  </a:lnTo>
                  <a:lnTo>
                    <a:pt x="-10485" y="-14950"/>
                  </a:lnTo>
                  <a:close/>
                </a:path>
              </a:pathLst>
            </a:custGeom>
            <a:solidFill>
              <a:srgbClr val="191919"/>
            </a:solidFill>
            <a:ln w="238" cap="flat">
              <a:noFill/>
              <a:prstDash val="solid"/>
              <a:miter/>
            </a:ln>
          </p:spPr>
          <p:txBody>
            <a:bodyPr rtlCol="0" anchor="ctr"/>
            <a:lstStyle/>
            <a:p>
              <a:endParaRPr lang="fr-FR"/>
            </a:p>
          </p:txBody>
        </p:sp>
        <p:sp>
          <p:nvSpPr>
            <p:cNvPr id="5180" name="Forme libre 5179">
              <a:extLst>
                <a:ext uri="{FF2B5EF4-FFF2-40B4-BE49-F238E27FC236}">
                  <a16:creationId xmlns:a16="http://schemas.microsoft.com/office/drawing/2014/main" id="{BF44ABE7-6068-9120-6796-152531E414FF}"/>
                </a:ext>
              </a:extLst>
            </p:cNvPr>
            <p:cNvSpPr/>
            <p:nvPr/>
          </p:nvSpPr>
          <p:spPr>
            <a:xfrm>
              <a:off x="6548272" y="18256461"/>
              <a:ext cx="56492" cy="56243"/>
            </a:xfrm>
            <a:custGeom>
              <a:avLst/>
              <a:gdLst>
                <a:gd name="connsiteX0" fmla="*/ 9953 w 56492"/>
                <a:gd name="connsiteY0" fmla="*/ -2330 h 56243"/>
                <a:gd name="connsiteX1" fmla="*/ 38199 w 56492"/>
                <a:gd name="connsiteY1" fmla="*/ -30451 h 56243"/>
                <a:gd name="connsiteX2" fmla="*/ 9953 w 56492"/>
                <a:gd name="connsiteY2" fmla="*/ -58574 h 56243"/>
                <a:gd name="connsiteX3" fmla="*/ -18293 w 56492"/>
                <a:gd name="connsiteY3" fmla="*/ -30451 h 56243"/>
                <a:gd name="connsiteX4" fmla="*/ 9953 w 56492"/>
                <a:gd name="connsiteY4" fmla="*/ -2330 h 56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92" h="56243">
                  <a:moveTo>
                    <a:pt x="9953" y="-2330"/>
                  </a:moveTo>
                  <a:cubicBezTo>
                    <a:pt x="25555" y="-2330"/>
                    <a:pt x="38199" y="-14918"/>
                    <a:pt x="38199" y="-30451"/>
                  </a:cubicBezTo>
                  <a:cubicBezTo>
                    <a:pt x="38199" y="-45986"/>
                    <a:pt x="25555" y="-58574"/>
                    <a:pt x="9953" y="-58574"/>
                  </a:cubicBezTo>
                  <a:cubicBezTo>
                    <a:pt x="-5649" y="-58574"/>
                    <a:pt x="-18293" y="-45986"/>
                    <a:pt x="-18293" y="-30451"/>
                  </a:cubicBezTo>
                  <a:cubicBezTo>
                    <a:pt x="-18293" y="-14918"/>
                    <a:pt x="-5649" y="-2330"/>
                    <a:pt x="9953" y="-2330"/>
                  </a:cubicBezTo>
                  <a:close/>
                </a:path>
              </a:pathLst>
            </a:custGeom>
            <a:solidFill>
              <a:srgbClr val="FFFFFF"/>
            </a:solidFill>
            <a:ln w="238" cap="flat">
              <a:noFill/>
              <a:prstDash val="solid"/>
              <a:miter/>
            </a:ln>
          </p:spPr>
          <p:txBody>
            <a:bodyPr rtlCol="0" anchor="ctr"/>
            <a:lstStyle/>
            <a:p>
              <a:endParaRPr lang="fr-FR"/>
            </a:p>
          </p:txBody>
        </p:sp>
        <p:sp>
          <p:nvSpPr>
            <p:cNvPr id="5181" name="Forme libre 5180">
              <a:extLst>
                <a:ext uri="{FF2B5EF4-FFF2-40B4-BE49-F238E27FC236}">
                  <a16:creationId xmlns:a16="http://schemas.microsoft.com/office/drawing/2014/main" id="{19D9D176-EA58-B213-6374-A928F1FE22E5}"/>
                </a:ext>
              </a:extLst>
            </p:cNvPr>
            <p:cNvSpPr/>
            <p:nvPr/>
          </p:nvSpPr>
          <p:spPr>
            <a:xfrm>
              <a:off x="6544836" y="18253040"/>
              <a:ext cx="63341" cy="63060"/>
            </a:xfrm>
            <a:custGeom>
              <a:avLst/>
              <a:gdLst>
                <a:gd name="connsiteX0" fmla="*/ 13151 w 63341"/>
                <a:gd name="connsiteY0" fmla="*/ 4486 h 63060"/>
                <a:gd name="connsiteX1" fmla="*/ -18293 w 63341"/>
                <a:gd name="connsiteY1" fmla="*/ -27268 h 63060"/>
                <a:gd name="connsiteX2" fmla="*/ 13604 w 63341"/>
                <a:gd name="connsiteY2" fmla="*/ -58573 h 63060"/>
                <a:gd name="connsiteX3" fmla="*/ 45047 w 63341"/>
                <a:gd name="connsiteY3" fmla="*/ -26817 h 63060"/>
                <a:gd name="connsiteX4" fmla="*/ 13151 w 63341"/>
                <a:gd name="connsiteY4" fmla="*/ 4486 h 63060"/>
                <a:gd name="connsiteX5" fmla="*/ 13628 w 63341"/>
                <a:gd name="connsiteY5" fmla="*/ -51732 h 63060"/>
                <a:gd name="connsiteX6" fmla="*/ -11422 w 63341"/>
                <a:gd name="connsiteY6" fmla="*/ -27268 h 63060"/>
                <a:gd name="connsiteX7" fmla="*/ 13151 w 63341"/>
                <a:gd name="connsiteY7" fmla="*/ -2329 h 63060"/>
                <a:gd name="connsiteX8" fmla="*/ 38200 w 63341"/>
                <a:gd name="connsiteY8" fmla="*/ -26793 h 63060"/>
                <a:gd name="connsiteX9" fmla="*/ 13628 w 63341"/>
                <a:gd name="connsiteY9" fmla="*/ -51732 h 63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341" h="63060">
                  <a:moveTo>
                    <a:pt x="13151" y="4486"/>
                  </a:moveTo>
                  <a:cubicBezTo>
                    <a:pt x="-4336" y="4368"/>
                    <a:pt x="-18412" y="-9859"/>
                    <a:pt x="-18293" y="-27268"/>
                  </a:cubicBezTo>
                  <a:cubicBezTo>
                    <a:pt x="-18173" y="-44679"/>
                    <a:pt x="-3883" y="-58692"/>
                    <a:pt x="13604" y="-58573"/>
                  </a:cubicBezTo>
                  <a:cubicBezTo>
                    <a:pt x="31091" y="-58454"/>
                    <a:pt x="45166" y="-44228"/>
                    <a:pt x="45047" y="-26817"/>
                  </a:cubicBezTo>
                  <a:cubicBezTo>
                    <a:pt x="44951" y="-9384"/>
                    <a:pt x="30662" y="4605"/>
                    <a:pt x="13151" y="4486"/>
                  </a:cubicBezTo>
                  <a:close/>
                  <a:moveTo>
                    <a:pt x="13628" y="-51732"/>
                  </a:moveTo>
                  <a:cubicBezTo>
                    <a:pt x="-90" y="-51850"/>
                    <a:pt x="-11302" y="-40806"/>
                    <a:pt x="-11422" y="-27268"/>
                  </a:cubicBezTo>
                  <a:cubicBezTo>
                    <a:pt x="-11541" y="-13611"/>
                    <a:pt x="-448" y="-2448"/>
                    <a:pt x="13151" y="-2329"/>
                  </a:cubicBezTo>
                  <a:cubicBezTo>
                    <a:pt x="26749" y="-2210"/>
                    <a:pt x="38081" y="-13255"/>
                    <a:pt x="38200" y="-26793"/>
                  </a:cubicBezTo>
                  <a:cubicBezTo>
                    <a:pt x="38320" y="-40474"/>
                    <a:pt x="27226" y="-51613"/>
                    <a:pt x="13628" y="-51732"/>
                  </a:cubicBezTo>
                  <a:close/>
                </a:path>
              </a:pathLst>
            </a:custGeom>
            <a:solidFill>
              <a:srgbClr val="191919"/>
            </a:solidFill>
            <a:ln w="238" cap="flat">
              <a:noFill/>
              <a:prstDash val="solid"/>
              <a:miter/>
            </a:ln>
          </p:spPr>
          <p:txBody>
            <a:bodyPr rtlCol="0" anchor="ctr"/>
            <a:lstStyle/>
            <a:p>
              <a:endParaRPr lang="fr-FR"/>
            </a:p>
          </p:txBody>
        </p:sp>
        <p:sp>
          <p:nvSpPr>
            <p:cNvPr id="5182" name="Forme libre 5181">
              <a:extLst>
                <a:ext uri="{FF2B5EF4-FFF2-40B4-BE49-F238E27FC236}">
                  <a16:creationId xmlns:a16="http://schemas.microsoft.com/office/drawing/2014/main" id="{63735944-50A2-EBCF-6BCF-C8A13D21140C}"/>
                </a:ext>
              </a:extLst>
            </p:cNvPr>
            <p:cNvSpPr/>
            <p:nvPr/>
          </p:nvSpPr>
          <p:spPr>
            <a:xfrm>
              <a:off x="6619508" y="18087258"/>
              <a:ext cx="78202" cy="29143"/>
            </a:xfrm>
            <a:custGeom>
              <a:avLst/>
              <a:gdLst>
                <a:gd name="connsiteX0" fmla="*/ 59608 w 78202"/>
                <a:gd name="connsiteY0" fmla="*/ -57331 h 29143"/>
                <a:gd name="connsiteX1" fmla="*/ -18380 w 78202"/>
                <a:gd name="connsiteY1" fmla="*/ -57900 h 29143"/>
                <a:gd name="connsiteX2" fmla="*/ -18594 w 78202"/>
                <a:gd name="connsiteY2" fmla="*/ -29327 h 29143"/>
                <a:gd name="connsiteX3" fmla="*/ 59393 w 78202"/>
                <a:gd name="connsiteY3" fmla="*/ -28757 h 29143"/>
                <a:gd name="connsiteX4" fmla="*/ 59608 w 78202"/>
                <a:gd name="connsiteY4" fmla="*/ -57331 h 2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02" h="29143">
                  <a:moveTo>
                    <a:pt x="59608" y="-57331"/>
                  </a:moveTo>
                  <a:lnTo>
                    <a:pt x="-18380" y="-57900"/>
                  </a:lnTo>
                  <a:lnTo>
                    <a:pt x="-18594" y="-29327"/>
                  </a:lnTo>
                  <a:lnTo>
                    <a:pt x="59393" y="-28757"/>
                  </a:lnTo>
                  <a:lnTo>
                    <a:pt x="59608" y="-57331"/>
                  </a:lnTo>
                  <a:close/>
                </a:path>
              </a:pathLst>
            </a:custGeom>
            <a:solidFill>
              <a:srgbClr val="FFD26C"/>
            </a:solidFill>
            <a:ln w="238" cap="flat">
              <a:noFill/>
              <a:prstDash val="solid"/>
              <a:miter/>
            </a:ln>
          </p:spPr>
          <p:txBody>
            <a:bodyPr rtlCol="0" anchor="ctr"/>
            <a:lstStyle/>
            <a:p>
              <a:endParaRPr lang="fr-FR"/>
            </a:p>
          </p:txBody>
        </p:sp>
        <p:sp>
          <p:nvSpPr>
            <p:cNvPr id="5183" name="Forme libre 5182">
              <a:extLst>
                <a:ext uri="{FF2B5EF4-FFF2-40B4-BE49-F238E27FC236}">
                  <a16:creationId xmlns:a16="http://schemas.microsoft.com/office/drawing/2014/main" id="{D9E72EF9-7F69-216E-414A-53819B0524CE}"/>
                </a:ext>
              </a:extLst>
            </p:cNvPr>
            <p:cNvSpPr/>
            <p:nvPr/>
          </p:nvSpPr>
          <p:spPr>
            <a:xfrm>
              <a:off x="6616073" y="18083768"/>
              <a:ext cx="85073" cy="35983"/>
            </a:xfrm>
            <a:custGeom>
              <a:avLst/>
              <a:gdLst>
                <a:gd name="connsiteX0" fmla="*/ 66240 w 85073"/>
                <a:gd name="connsiteY0" fmla="*/ -21917 h 35983"/>
                <a:gd name="connsiteX1" fmla="*/ -18594 w 85073"/>
                <a:gd name="connsiteY1" fmla="*/ -22489 h 35983"/>
                <a:gd name="connsiteX2" fmla="*/ -18356 w 85073"/>
                <a:gd name="connsiteY2" fmla="*/ -57900 h 35983"/>
                <a:gd name="connsiteX3" fmla="*/ 66479 w 85073"/>
                <a:gd name="connsiteY3" fmla="*/ -57331 h 35983"/>
                <a:gd name="connsiteX4" fmla="*/ 66240 w 85073"/>
                <a:gd name="connsiteY4" fmla="*/ -21917 h 35983"/>
                <a:gd name="connsiteX5" fmla="*/ -11604 w 85073"/>
                <a:gd name="connsiteY5" fmla="*/ -29304 h 35983"/>
                <a:gd name="connsiteX6" fmla="*/ 59513 w 85073"/>
                <a:gd name="connsiteY6" fmla="*/ -28734 h 35983"/>
                <a:gd name="connsiteX7" fmla="*/ 59632 w 85073"/>
                <a:gd name="connsiteY7" fmla="*/ -50467 h 35983"/>
                <a:gd name="connsiteX8" fmla="*/ -11485 w 85073"/>
                <a:gd name="connsiteY8" fmla="*/ -51036 h 35983"/>
                <a:gd name="connsiteX9" fmla="*/ -11604 w 85073"/>
                <a:gd name="connsiteY9" fmla="*/ -29304 h 35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073" h="35983">
                  <a:moveTo>
                    <a:pt x="66240" y="-21917"/>
                  </a:moveTo>
                  <a:lnTo>
                    <a:pt x="-18594" y="-22489"/>
                  </a:lnTo>
                  <a:lnTo>
                    <a:pt x="-18356" y="-57900"/>
                  </a:lnTo>
                  <a:lnTo>
                    <a:pt x="66479" y="-57331"/>
                  </a:lnTo>
                  <a:lnTo>
                    <a:pt x="66240" y="-21917"/>
                  </a:lnTo>
                  <a:close/>
                  <a:moveTo>
                    <a:pt x="-11604" y="-29304"/>
                  </a:moveTo>
                  <a:lnTo>
                    <a:pt x="59513" y="-28734"/>
                  </a:lnTo>
                  <a:lnTo>
                    <a:pt x="59632" y="-50467"/>
                  </a:lnTo>
                  <a:lnTo>
                    <a:pt x="-11485" y="-51036"/>
                  </a:lnTo>
                  <a:lnTo>
                    <a:pt x="-11604" y="-29304"/>
                  </a:lnTo>
                  <a:close/>
                </a:path>
              </a:pathLst>
            </a:custGeom>
            <a:solidFill>
              <a:srgbClr val="191919"/>
            </a:solidFill>
            <a:ln w="238" cap="flat">
              <a:noFill/>
              <a:prstDash val="solid"/>
              <a:miter/>
            </a:ln>
          </p:spPr>
          <p:txBody>
            <a:bodyPr rtlCol="0" anchor="ctr"/>
            <a:lstStyle/>
            <a:p>
              <a:endParaRPr lang="fr-FR"/>
            </a:p>
          </p:txBody>
        </p:sp>
        <p:sp>
          <p:nvSpPr>
            <p:cNvPr id="5184" name="Forme libre 5183">
              <a:extLst>
                <a:ext uri="{FF2B5EF4-FFF2-40B4-BE49-F238E27FC236}">
                  <a16:creationId xmlns:a16="http://schemas.microsoft.com/office/drawing/2014/main" id="{478E6FEE-DFEC-10D7-A339-509004FD117B}"/>
                </a:ext>
              </a:extLst>
            </p:cNvPr>
            <p:cNvSpPr/>
            <p:nvPr/>
          </p:nvSpPr>
          <p:spPr>
            <a:xfrm>
              <a:off x="6617910" y="18307407"/>
              <a:ext cx="78202" cy="29143"/>
            </a:xfrm>
            <a:custGeom>
              <a:avLst/>
              <a:gdLst>
                <a:gd name="connsiteX0" fmla="*/ 59613 w 78202"/>
                <a:gd name="connsiteY0" fmla="*/ -58140 h 29143"/>
                <a:gd name="connsiteX1" fmla="*/ -18374 w 78202"/>
                <a:gd name="connsiteY1" fmla="*/ -58712 h 29143"/>
                <a:gd name="connsiteX2" fmla="*/ -18589 w 78202"/>
                <a:gd name="connsiteY2" fmla="*/ -30138 h 29143"/>
                <a:gd name="connsiteX3" fmla="*/ 59399 w 78202"/>
                <a:gd name="connsiteY3" fmla="*/ -29568 h 29143"/>
                <a:gd name="connsiteX4" fmla="*/ 59613 w 78202"/>
                <a:gd name="connsiteY4" fmla="*/ -58140 h 29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02" h="29143">
                  <a:moveTo>
                    <a:pt x="59613" y="-58140"/>
                  </a:moveTo>
                  <a:lnTo>
                    <a:pt x="-18374" y="-58712"/>
                  </a:lnTo>
                  <a:lnTo>
                    <a:pt x="-18589" y="-30138"/>
                  </a:lnTo>
                  <a:lnTo>
                    <a:pt x="59399" y="-29568"/>
                  </a:lnTo>
                  <a:lnTo>
                    <a:pt x="59613" y="-58140"/>
                  </a:lnTo>
                  <a:close/>
                </a:path>
              </a:pathLst>
            </a:custGeom>
            <a:solidFill>
              <a:srgbClr val="FFD26C"/>
            </a:solidFill>
            <a:ln w="238" cap="flat">
              <a:noFill/>
              <a:prstDash val="solid"/>
              <a:miter/>
            </a:ln>
          </p:spPr>
          <p:txBody>
            <a:bodyPr rtlCol="0" anchor="ctr"/>
            <a:lstStyle/>
            <a:p>
              <a:endParaRPr lang="fr-FR"/>
            </a:p>
          </p:txBody>
        </p:sp>
        <p:grpSp>
          <p:nvGrpSpPr>
            <p:cNvPr id="5185" name="Graphique 2">
              <a:extLst>
                <a:ext uri="{FF2B5EF4-FFF2-40B4-BE49-F238E27FC236}">
                  <a16:creationId xmlns:a16="http://schemas.microsoft.com/office/drawing/2014/main" id="{48310154-6C42-CB29-C448-6DF3320C7E27}"/>
                </a:ext>
              </a:extLst>
            </p:cNvPr>
            <p:cNvGrpSpPr/>
            <p:nvPr/>
          </p:nvGrpSpPr>
          <p:grpSpPr>
            <a:xfrm>
              <a:off x="6614474" y="18051442"/>
              <a:ext cx="329985" cy="376100"/>
              <a:chOff x="6614474" y="18051442"/>
              <a:chExt cx="329985" cy="376100"/>
            </a:xfrm>
            <a:solidFill>
              <a:srgbClr val="191919"/>
            </a:solidFill>
          </p:grpSpPr>
          <p:sp>
            <p:nvSpPr>
              <p:cNvPr id="5192" name="Forme libre 5191">
                <a:extLst>
                  <a:ext uri="{FF2B5EF4-FFF2-40B4-BE49-F238E27FC236}">
                    <a16:creationId xmlns:a16="http://schemas.microsoft.com/office/drawing/2014/main" id="{8EDCBC8A-CED9-C03F-6F76-A2507CBD8E35}"/>
                  </a:ext>
                </a:extLst>
              </p:cNvPr>
              <p:cNvSpPr/>
              <p:nvPr/>
            </p:nvSpPr>
            <p:spPr>
              <a:xfrm>
                <a:off x="6614474" y="18056120"/>
                <a:ext cx="311234" cy="367098"/>
              </a:xfrm>
              <a:custGeom>
                <a:avLst/>
                <a:gdLst>
                  <a:gd name="connsiteX0" fmla="*/ 65831 w 311234"/>
                  <a:gd name="connsiteY0" fmla="*/ 225491 h 367098"/>
                  <a:gd name="connsiteX1" fmla="*/ -19003 w 311234"/>
                  <a:gd name="connsiteY1" fmla="*/ 224921 h 367098"/>
                  <a:gd name="connsiteX2" fmla="*/ -18765 w 311234"/>
                  <a:gd name="connsiteY2" fmla="*/ 189532 h 367098"/>
                  <a:gd name="connsiteX3" fmla="*/ 66070 w 311234"/>
                  <a:gd name="connsiteY3" fmla="*/ 190101 h 367098"/>
                  <a:gd name="connsiteX4" fmla="*/ 65831 w 311234"/>
                  <a:gd name="connsiteY4" fmla="*/ 225491 h 367098"/>
                  <a:gd name="connsiteX5" fmla="*/ -12132 w 311234"/>
                  <a:gd name="connsiteY5" fmla="*/ 218080 h 367098"/>
                  <a:gd name="connsiteX6" fmla="*/ 58985 w 311234"/>
                  <a:gd name="connsiteY6" fmla="*/ 218649 h 367098"/>
                  <a:gd name="connsiteX7" fmla="*/ 59104 w 311234"/>
                  <a:gd name="connsiteY7" fmla="*/ 196917 h 367098"/>
                  <a:gd name="connsiteX8" fmla="*/ -12013 w 311234"/>
                  <a:gd name="connsiteY8" fmla="*/ 196347 h 367098"/>
                  <a:gd name="connsiteX9" fmla="*/ -12132 w 311234"/>
                  <a:gd name="connsiteY9" fmla="*/ 218080 h 367098"/>
                  <a:gd name="connsiteX10" fmla="*/ 292231 w 311234"/>
                  <a:gd name="connsiteY10" fmla="*/ 273990 h 367098"/>
                  <a:gd name="connsiteX11" fmla="*/ 179485 w 311234"/>
                  <a:gd name="connsiteY11" fmla="*/ 201359 h 367098"/>
                  <a:gd name="connsiteX12" fmla="*/ 72917 w 311234"/>
                  <a:gd name="connsiteY12" fmla="*/ -58408 h 367098"/>
                  <a:gd name="connsiteX13" fmla="*/ 68575 w 311234"/>
                  <a:gd name="connsiteY13" fmla="*/ -56484 h 367098"/>
                  <a:gd name="connsiteX14" fmla="*/ 191031 w 311234"/>
                  <a:gd name="connsiteY14" fmla="*/ 308690 h 367098"/>
                  <a:gd name="connsiteX15" fmla="*/ 292231 w 311234"/>
                  <a:gd name="connsiteY15" fmla="*/ 273990 h 367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1234" h="367098">
                    <a:moveTo>
                      <a:pt x="65831" y="225491"/>
                    </a:moveTo>
                    <a:lnTo>
                      <a:pt x="-19003" y="224921"/>
                    </a:lnTo>
                    <a:lnTo>
                      <a:pt x="-18765" y="189532"/>
                    </a:lnTo>
                    <a:lnTo>
                      <a:pt x="66070" y="190101"/>
                    </a:lnTo>
                    <a:lnTo>
                      <a:pt x="65831" y="225491"/>
                    </a:lnTo>
                    <a:close/>
                    <a:moveTo>
                      <a:pt x="-12132" y="218080"/>
                    </a:moveTo>
                    <a:lnTo>
                      <a:pt x="58985" y="218649"/>
                    </a:lnTo>
                    <a:lnTo>
                      <a:pt x="59104" y="196917"/>
                    </a:lnTo>
                    <a:lnTo>
                      <a:pt x="-12013" y="196347"/>
                    </a:lnTo>
                    <a:lnTo>
                      <a:pt x="-12132" y="218080"/>
                    </a:lnTo>
                    <a:close/>
                    <a:moveTo>
                      <a:pt x="292231" y="273990"/>
                    </a:moveTo>
                    <a:cubicBezTo>
                      <a:pt x="292231" y="273990"/>
                      <a:pt x="208184" y="271496"/>
                      <a:pt x="179485" y="201359"/>
                    </a:cubicBezTo>
                    <a:cubicBezTo>
                      <a:pt x="140503" y="106544"/>
                      <a:pt x="72917" y="-58408"/>
                      <a:pt x="72917" y="-58408"/>
                    </a:cubicBezTo>
                    <a:lnTo>
                      <a:pt x="68575" y="-56484"/>
                    </a:lnTo>
                    <a:lnTo>
                      <a:pt x="191031" y="308690"/>
                    </a:lnTo>
                    <a:lnTo>
                      <a:pt x="292231" y="273990"/>
                    </a:lnTo>
                    <a:close/>
                  </a:path>
                </a:pathLst>
              </a:custGeom>
              <a:solidFill>
                <a:srgbClr val="191919"/>
              </a:solidFill>
              <a:ln w="238" cap="flat">
                <a:noFill/>
                <a:prstDash val="solid"/>
                <a:miter/>
              </a:ln>
            </p:spPr>
            <p:txBody>
              <a:bodyPr rtlCol="0" anchor="ctr"/>
              <a:lstStyle/>
              <a:p>
                <a:endParaRPr lang="fr-FR"/>
              </a:p>
            </p:txBody>
          </p:sp>
          <p:sp>
            <p:nvSpPr>
              <p:cNvPr id="5193" name="Forme libre 5192">
                <a:extLst>
                  <a:ext uri="{FF2B5EF4-FFF2-40B4-BE49-F238E27FC236}">
                    <a16:creationId xmlns:a16="http://schemas.microsoft.com/office/drawing/2014/main" id="{D30DE583-50F6-C402-97B7-1186F1C356BB}"/>
                  </a:ext>
                </a:extLst>
              </p:cNvPr>
              <p:cNvSpPr/>
              <p:nvPr/>
            </p:nvSpPr>
            <p:spPr>
              <a:xfrm>
                <a:off x="6697710" y="18051442"/>
                <a:ext cx="246749" cy="376100"/>
              </a:xfrm>
              <a:custGeom>
                <a:avLst/>
                <a:gdLst>
                  <a:gd name="connsiteX0" fmla="*/ 105318 w 246749"/>
                  <a:gd name="connsiteY0" fmla="*/ 317692 h 376100"/>
                  <a:gd name="connsiteX1" fmla="*/ -19190 w 246749"/>
                  <a:gd name="connsiteY1" fmla="*/ -53730 h 376100"/>
                  <a:gd name="connsiteX2" fmla="*/ -8789 w 246749"/>
                  <a:gd name="connsiteY2" fmla="*/ -58408 h 376100"/>
                  <a:gd name="connsiteX3" fmla="*/ -7405 w 246749"/>
                  <a:gd name="connsiteY3" fmla="*/ -55107 h 376100"/>
                  <a:gd name="connsiteX4" fmla="*/ 99163 w 246749"/>
                  <a:gd name="connsiteY4" fmla="*/ 204661 h 376100"/>
                  <a:gd name="connsiteX5" fmla="*/ 208808 w 246749"/>
                  <a:gd name="connsiteY5" fmla="*/ 275129 h 376100"/>
                  <a:gd name="connsiteX6" fmla="*/ 227560 w 246749"/>
                  <a:gd name="connsiteY6" fmla="*/ 275699 h 376100"/>
                  <a:gd name="connsiteX7" fmla="*/ 105318 w 246749"/>
                  <a:gd name="connsiteY7" fmla="*/ 317692 h 376100"/>
                  <a:gd name="connsiteX8" fmla="*/ -1346 w 246749"/>
                  <a:gd name="connsiteY8" fmla="*/ -22093 h 376100"/>
                  <a:gd name="connsiteX9" fmla="*/ 109684 w 246749"/>
                  <a:gd name="connsiteY9" fmla="*/ 309047 h 376100"/>
                  <a:gd name="connsiteX10" fmla="*/ 193373 w 246749"/>
                  <a:gd name="connsiteY10" fmla="*/ 280355 h 376100"/>
                  <a:gd name="connsiteX11" fmla="*/ 161930 w 246749"/>
                  <a:gd name="connsiteY11" fmla="*/ 271828 h 376100"/>
                  <a:gd name="connsiteX12" fmla="*/ 92865 w 246749"/>
                  <a:gd name="connsiteY12" fmla="*/ 207392 h 376100"/>
                  <a:gd name="connsiteX13" fmla="*/ -1346 w 246749"/>
                  <a:gd name="connsiteY13" fmla="*/ -22093 h 37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749" h="376100">
                    <a:moveTo>
                      <a:pt x="105318" y="317692"/>
                    </a:moveTo>
                    <a:lnTo>
                      <a:pt x="-19190" y="-53730"/>
                    </a:lnTo>
                    <a:lnTo>
                      <a:pt x="-8789" y="-58408"/>
                    </a:lnTo>
                    <a:lnTo>
                      <a:pt x="-7405" y="-55107"/>
                    </a:lnTo>
                    <a:cubicBezTo>
                      <a:pt x="-7405" y="-55107"/>
                      <a:pt x="60276" y="109845"/>
                      <a:pt x="99163" y="204661"/>
                    </a:cubicBezTo>
                    <a:cubicBezTo>
                      <a:pt x="126717" y="271923"/>
                      <a:pt x="208021" y="275129"/>
                      <a:pt x="208808" y="275129"/>
                    </a:cubicBezTo>
                    <a:lnTo>
                      <a:pt x="227560" y="275699"/>
                    </a:lnTo>
                    <a:lnTo>
                      <a:pt x="105318" y="317692"/>
                    </a:lnTo>
                    <a:close/>
                    <a:moveTo>
                      <a:pt x="-1346" y="-22093"/>
                    </a:moveTo>
                    <a:lnTo>
                      <a:pt x="109684" y="309047"/>
                    </a:lnTo>
                    <a:lnTo>
                      <a:pt x="193373" y="280355"/>
                    </a:lnTo>
                    <a:cubicBezTo>
                      <a:pt x="185023" y="278978"/>
                      <a:pt x="173930" y="276365"/>
                      <a:pt x="161930" y="271828"/>
                    </a:cubicBezTo>
                    <a:cubicBezTo>
                      <a:pt x="128888" y="259192"/>
                      <a:pt x="104984" y="236890"/>
                      <a:pt x="92865" y="207392"/>
                    </a:cubicBezTo>
                    <a:cubicBezTo>
                      <a:pt x="64165" y="137610"/>
                      <a:pt x="20030" y="29947"/>
                      <a:pt x="-1346" y="-22093"/>
                    </a:cubicBezTo>
                    <a:close/>
                  </a:path>
                </a:pathLst>
              </a:custGeom>
              <a:solidFill>
                <a:srgbClr val="191919"/>
              </a:solidFill>
              <a:ln w="238" cap="flat">
                <a:noFill/>
                <a:prstDash val="solid"/>
                <a:miter/>
              </a:ln>
            </p:spPr>
            <p:txBody>
              <a:bodyPr rtlCol="0" anchor="ctr"/>
              <a:lstStyle/>
              <a:p>
                <a:endParaRPr lang="fr-FR"/>
              </a:p>
            </p:txBody>
          </p:sp>
        </p:grpSp>
        <p:sp>
          <p:nvSpPr>
            <p:cNvPr id="5186" name="Forme libre 5185">
              <a:extLst>
                <a:ext uri="{FF2B5EF4-FFF2-40B4-BE49-F238E27FC236}">
                  <a16:creationId xmlns:a16="http://schemas.microsoft.com/office/drawing/2014/main" id="{A6E8D0A3-C1D4-1901-C22A-90CE49CAD4F1}"/>
                </a:ext>
              </a:extLst>
            </p:cNvPr>
            <p:cNvSpPr/>
            <p:nvPr/>
          </p:nvSpPr>
          <p:spPr>
            <a:xfrm>
              <a:off x="6921152" y="18123052"/>
              <a:ext cx="82997" cy="301996"/>
            </a:xfrm>
            <a:custGeom>
              <a:avLst/>
              <a:gdLst>
                <a:gd name="connsiteX0" fmla="*/ 59400 w 82997"/>
                <a:gd name="connsiteY0" fmla="*/ -58535 h 301996"/>
                <a:gd name="connsiteX1" fmla="*/ 63288 w 82997"/>
                <a:gd name="connsiteY1" fmla="*/ 242320 h 301996"/>
                <a:gd name="connsiteX2" fmla="*/ 63169 w 82997"/>
                <a:gd name="connsiteY2" fmla="*/ 242320 h 301996"/>
                <a:gd name="connsiteX3" fmla="*/ -5777 w 82997"/>
                <a:gd name="connsiteY3" fmla="*/ 243343 h 301996"/>
                <a:gd name="connsiteX4" fmla="*/ -13315 w 82997"/>
                <a:gd name="connsiteY4" fmla="*/ 243461 h 301996"/>
                <a:gd name="connsiteX5" fmla="*/ -19709 w 82997"/>
                <a:gd name="connsiteY5" fmla="*/ -57633 h 301996"/>
                <a:gd name="connsiteX6" fmla="*/ 59400 w 82997"/>
                <a:gd name="connsiteY6" fmla="*/ -58535 h 30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997" h="301996">
                  <a:moveTo>
                    <a:pt x="59400" y="-58535"/>
                  </a:moveTo>
                  <a:lnTo>
                    <a:pt x="63288" y="242320"/>
                  </a:lnTo>
                  <a:lnTo>
                    <a:pt x="63169" y="242320"/>
                  </a:lnTo>
                  <a:cubicBezTo>
                    <a:pt x="53912" y="242558"/>
                    <a:pt x="3479" y="243224"/>
                    <a:pt x="-5777" y="243343"/>
                  </a:cubicBezTo>
                  <a:lnTo>
                    <a:pt x="-13315" y="243461"/>
                  </a:lnTo>
                  <a:cubicBezTo>
                    <a:pt x="-12505" y="157981"/>
                    <a:pt x="-16870" y="13075"/>
                    <a:pt x="-19709" y="-57633"/>
                  </a:cubicBezTo>
                  <a:lnTo>
                    <a:pt x="59400" y="-58535"/>
                  </a:lnTo>
                  <a:close/>
                </a:path>
              </a:pathLst>
            </a:custGeom>
            <a:solidFill>
              <a:srgbClr val="FFD26C"/>
            </a:solidFill>
            <a:ln w="238" cap="flat">
              <a:noFill/>
              <a:prstDash val="solid"/>
              <a:miter/>
            </a:ln>
          </p:spPr>
          <p:txBody>
            <a:bodyPr rtlCol="0" anchor="ctr"/>
            <a:lstStyle/>
            <a:p>
              <a:endParaRPr lang="fr-FR"/>
            </a:p>
          </p:txBody>
        </p:sp>
        <p:sp>
          <p:nvSpPr>
            <p:cNvPr id="5187" name="Forme libre 5186">
              <a:extLst>
                <a:ext uri="{FF2B5EF4-FFF2-40B4-BE49-F238E27FC236}">
                  <a16:creationId xmlns:a16="http://schemas.microsoft.com/office/drawing/2014/main" id="{3D6A3CF2-008D-EB43-09BB-21EF71409BCE}"/>
                </a:ext>
              </a:extLst>
            </p:cNvPr>
            <p:cNvSpPr/>
            <p:nvPr/>
          </p:nvSpPr>
          <p:spPr>
            <a:xfrm>
              <a:off x="6917478" y="18119513"/>
              <a:ext cx="90107" cy="308954"/>
            </a:xfrm>
            <a:custGeom>
              <a:avLst/>
              <a:gdLst>
                <a:gd name="connsiteX0" fmla="*/ -13196 w 90107"/>
                <a:gd name="connsiteY0" fmla="*/ 250420 h 308954"/>
                <a:gd name="connsiteX1" fmla="*/ -13196 w 90107"/>
                <a:gd name="connsiteY1" fmla="*/ 246881 h 308954"/>
                <a:gd name="connsiteX2" fmla="*/ -19590 w 90107"/>
                <a:gd name="connsiteY2" fmla="*/ -53976 h 308954"/>
                <a:gd name="connsiteX3" fmla="*/ -19709 w 90107"/>
                <a:gd name="connsiteY3" fmla="*/ -57514 h 308954"/>
                <a:gd name="connsiteX4" fmla="*/ 66390 w 90107"/>
                <a:gd name="connsiteY4" fmla="*/ -58535 h 308954"/>
                <a:gd name="connsiteX5" fmla="*/ 70398 w 90107"/>
                <a:gd name="connsiteY5" fmla="*/ 248590 h 308954"/>
                <a:gd name="connsiteX6" fmla="*/ 66844 w 90107"/>
                <a:gd name="connsiteY6" fmla="*/ 249162 h 308954"/>
                <a:gd name="connsiteX7" fmla="*/ -2222 w 90107"/>
                <a:gd name="connsiteY7" fmla="*/ 250182 h 308954"/>
                <a:gd name="connsiteX8" fmla="*/ -13196 w 90107"/>
                <a:gd name="connsiteY8" fmla="*/ 250420 h 308954"/>
                <a:gd name="connsiteX9" fmla="*/ -12504 w 90107"/>
                <a:gd name="connsiteY9" fmla="*/ -50793 h 308954"/>
                <a:gd name="connsiteX10" fmla="*/ -6206 w 90107"/>
                <a:gd name="connsiteY10" fmla="*/ 243461 h 308954"/>
                <a:gd name="connsiteX11" fmla="*/ -2079 w 90107"/>
                <a:gd name="connsiteY11" fmla="*/ 243461 h 308954"/>
                <a:gd name="connsiteX12" fmla="*/ 63551 w 90107"/>
                <a:gd name="connsiteY12" fmla="*/ 242558 h 308954"/>
                <a:gd name="connsiteX13" fmla="*/ 59663 w 90107"/>
                <a:gd name="connsiteY13" fmla="*/ -51458 h 308954"/>
                <a:gd name="connsiteX14" fmla="*/ -12504 w 90107"/>
                <a:gd name="connsiteY14" fmla="*/ -50793 h 30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0107" h="308954">
                  <a:moveTo>
                    <a:pt x="-13196" y="250420"/>
                  </a:moveTo>
                  <a:lnTo>
                    <a:pt x="-13196" y="246881"/>
                  </a:lnTo>
                  <a:cubicBezTo>
                    <a:pt x="-12385" y="162540"/>
                    <a:pt x="-16750" y="17515"/>
                    <a:pt x="-19590" y="-53976"/>
                  </a:cubicBezTo>
                  <a:lnTo>
                    <a:pt x="-19709" y="-57514"/>
                  </a:lnTo>
                  <a:lnTo>
                    <a:pt x="66390" y="-58535"/>
                  </a:lnTo>
                  <a:lnTo>
                    <a:pt x="70398" y="248590"/>
                  </a:lnTo>
                  <a:lnTo>
                    <a:pt x="66844" y="249162"/>
                  </a:lnTo>
                  <a:cubicBezTo>
                    <a:pt x="57348" y="249399"/>
                    <a:pt x="6367" y="250064"/>
                    <a:pt x="-2222" y="250182"/>
                  </a:cubicBezTo>
                  <a:lnTo>
                    <a:pt x="-13196" y="250420"/>
                  </a:lnTo>
                  <a:close/>
                  <a:moveTo>
                    <a:pt x="-12504" y="-50793"/>
                  </a:moveTo>
                  <a:cubicBezTo>
                    <a:pt x="-9641" y="20913"/>
                    <a:pt x="-5633" y="159904"/>
                    <a:pt x="-6206" y="243461"/>
                  </a:cubicBezTo>
                  <a:lnTo>
                    <a:pt x="-2079" y="243461"/>
                  </a:lnTo>
                  <a:cubicBezTo>
                    <a:pt x="5699" y="243343"/>
                    <a:pt x="49022" y="242771"/>
                    <a:pt x="63551" y="242558"/>
                  </a:cubicBezTo>
                  <a:lnTo>
                    <a:pt x="59663" y="-51458"/>
                  </a:lnTo>
                  <a:lnTo>
                    <a:pt x="-12504" y="-50793"/>
                  </a:lnTo>
                  <a:close/>
                </a:path>
              </a:pathLst>
            </a:custGeom>
            <a:solidFill>
              <a:srgbClr val="191919"/>
            </a:solidFill>
            <a:ln w="238" cap="flat">
              <a:noFill/>
              <a:prstDash val="solid"/>
              <a:miter/>
            </a:ln>
          </p:spPr>
          <p:txBody>
            <a:bodyPr rtlCol="0" anchor="ctr"/>
            <a:lstStyle/>
            <a:p>
              <a:endParaRPr lang="fr-FR"/>
            </a:p>
          </p:txBody>
        </p:sp>
        <p:sp>
          <p:nvSpPr>
            <p:cNvPr id="5188" name="Forme libre 5187">
              <a:extLst>
                <a:ext uri="{FF2B5EF4-FFF2-40B4-BE49-F238E27FC236}">
                  <a16:creationId xmlns:a16="http://schemas.microsoft.com/office/drawing/2014/main" id="{4326CE2E-3E73-F82D-8A73-485FFF41B16D}"/>
                </a:ext>
              </a:extLst>
            </p:cNvPr>
            <p:cNvSpPr/>
            <p:nvPr/>
          </p:nvSpPr>
          <p:spPr>
            <a:xfrm>
              <a:off x="6948898" y="18186111"/>
              <a:ext cx="28437" cy="179130"/>
            </a:xfrm>
            <a:custGeom>
              <a:avLst/>
              <a:gdLst>
                <a:gd name="connsiteX0" fmla="*/ -18375 w 28437"/>
                <a:gd name="connsiteY0" fmla="*/ -58541 h 179130"/>
                <a:gd name="connsiteX1" fmla="*/ -19711 w 28437"/>
                <a:gd name="connsiteY1" fmla="*/ 120400 h 179130"/>
                <a:gd name="connsiteX2" fmla="*/ 7390 w 28437"/>
                <a:gd name="connsiteY2" fmla="*/ 120589 h 179130"/>
                <a:gd name="connsiteX3" fmla="*/ 8726 w 28437"/>
                <a:gd name="connsiteY3" fmla="*/ -58352 h 179130"/>
                <a:gd name="connsiteX4" fmla="*/ -18375 w 28437"/>
                <a:gd name="connsiteY4" fmla="*/ -58541 h 179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37" h="179130">
                  <a:moveTo>
                    <a:pt x="-18375" y="-58541"/>
                  </a:moveTo>
                  <a:lnTo>
                    <a:pt x="-19711" y="120400"/>
                  </a:lnTo>
                  <a:lnTo>
                    <a:pt x="7390" y="120589"/>
                  </a:lnTo>
                  <a:lnTo>
                    <a:pt x="8726" y="-58352"/>
                  </a:lnTo>
                  <a:lnTo>
                    <a:pt x="-18375" y="-58541"/>
                  </a:lnTo>
                  <a:close/>
                </a:path>
              </a:pathLst>
            </a:custGeom>
            <a:solidFill>
              <a:srgbClr val="FFD26C"/>
            </a:solidFill>
            <a:ln w="238" cap="flat">
              <a:noFill/>
              <a:prstDash val="solid"/>
              <a:miter/>
            </a:ln>
          </p:spPr>
          <p:txBody>
            <a:bodyPr rtlCol="0" anchor="ctr"/>
            <a:lstStyle/>
            <a:p>
              <a:endParaRPr lang="fr-FR"/>
            </a:p>
          </p:txBody>
        </p:sp>
        <p:sp>
          <p:nvSpPr>
            <p:cNvPr id="5189" name="Forme libre 5188">
              <a:extLst>
                <a:ext uri="{FF2B5EF4-FFF2-40B4-BE49-F238E27FC236}">
                  <a16:creationId xmlns:a16="http://schemas.microsoft.com/office/drawing/2014/main" id="{9B9E6B97-B003-33ED-0560-4152B9F96DD0}"/>
                </a:ext>
              </a:extLst>
            </p:cNvPr>
            <p:cNvSpPr/>
            <p:nvPr/>
          </p:nvSpPr>
          <p:spPr>
            <a:xfrm>
              <a:off x="6945486" y="18182691"/>
              <a:ext cx="35331" cy="186018"/>
            </a:xfrm>
            <a:custGeom>
              <a:avLst/>
              <a:gdLst>
                <a:gd name="connsiteX0" fmla="*/ 14237 w 35331"/>
                <a:gd name="connsiteY0" fmla="*/ 127477 h 186018"/>
                <a:gd name="connsiteX1" fmla="*/ -19711 w 35331"/>
                <a:gd name="connsiteY1" fmla="*/ 127240 h 186018"/>
                <a:gd name="connsiteX2" fmla="*/ -18327 w 35331"/>
                <a:gd name="connsiteY2" fmla="*/ -58541 h 186018"/>
                <a:gd name="connsiteX3" fmla="*/ 15621 w 35331"/>
                <a:gd name="connsiteY3" fmla="*/ -58304 h 186018"/>
                <a:gd name="connsiteX4" fmla="*/ 14237 w 35331"/>
                <a:gd name="connsiteY4" fmla="*/ 127477 h 186018"/>
                <a:gd name="connsiteX5" fmla="*/ -12864 w 35331"/>
                <a:gd name="connsiteY5" fmla="*/ 120400 h 186018"/>
                <a:gd name="connsiteX6" fmla="*/ 7366 w 35331"/>
                <a:gd name="connsiteY6" fmla="*/ 120519 h 186018"/>
                <a:gd name="connsiteX7" fmla="*/ 8631 w 35331"/>
                <a:gd name="connsiteY7" fmla="*/ -51583 h 186018"/>
                <a:gd name="connsiteX8" fmla="*/ -11600 w 35331"/>
                <a:gd name="connsiteY8" fmla="*/ -51702 h 186018"/>
                <a:gd name="connsiteX9" fmla="*/ -12864 w 35331"/>
                <a:gd name="connsiteY9" fmla="*/ 120400 h 186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331" h="186018">
                  <a:moveTo>
                    <a:pt x="14237" y="127477"/>
                  </a:moveTo>
                  <a:lnTo>
                    <a:pt x="-19711" y="127240"/>
                  </a:lnTo>
                  <a:lnTo>
                    <a:pt x="-18327" y="-58541"/>
                  </a:lnTo>
                  <a:lnTo>
                    <a:pt x="15621" y="-58304"/>
                  </a:lnTo>
                  <a:lnTo>
                    <a:pt x="14237" y="127477"/>
                  </a:lnTo>
                  <a:close/>
                  <a:moveTo>
                    <a:pt x="-12864" y="120400"/>
                  </a:moveTo>
                  <a:lnTo>
                    <a:pt x="7366" y="120519"/>
                  </a:lnTo>
                  <a:lnTo>
                    <a:pt x="8631" y="-51583"/>
                  </a:lnTo>
                  <a:lnTo>
                    <a:pt x="-11600" y="-51702"/>
                  </a:lnTo>
                  <a:lnTo>
                    <a:pt x="-12864" y="120400"/>
                  </a:lnTo>
                  <a:close/>
                </a:path>
              </a:pathLst>
            </a:custGeom>
            <a:solidFill>
              <a:srgbClr val="191919"/>
            </a:solidFill>
            <a:ln w="238" cap="flat">
              <a:noFill/>
              <a:prstDash val="solid"/>
              <a:miter/>
            </a:ln>
          </p:spPr>
          <p:txBody>
            <a:bodyPr rtlCol="0" anchor="ctr"/>
            <a:lstStyle/>
            <a:p>
              <a:endParaRPr lang="fr-FR"/>
            </a:p>
          </p:txBody>
        </p:sp>
        <p:sp>
          <p:nvSpPr>
            <p:cNvPr id="5190" name="Forme libre 5189">
              <a:extLst>
                <a:ext uri="{FF2B5EF4-FFF2-40B4-BE49-F238E27FC236}">
                  <a16:creationId xmlns:a16="http://schemas.microsoft.com/office/drawing/2014/main" id="{913EFA1B-02AC-FDF5-F945-2F4D87B95072}"/>
                </a:ext>
              </a:extLst>
            </p:cNvPr>
            <p:cNvSpPr/>
            <p:nvPr/>
          </p:nvSpPr>
          <p:spPr>
            <a:xfrm>
              <a:off x="6456376" y="18420368"/>
              <a:ext cx="594723" cy="26577"/>
            </a:xfrm>
            <a:custGeom>
              <a:avLst/>
              <a:gdLst>
                <a:gd name="connsiteX0" fmla="*/ 575780 w 594723"/>
                <a:gd name="connsiteY0" fmla="*/ -54753 h 26577"/>
                <a:gd name="connsiteX1" fmla="*/ -18776 w 594723"/>
                <a:gd name="connsiteY1" fmla="*/ -59123 h 26577"/>
                <a:gd name="connsiteX2" fmla="*/ -18943 w 594723"/>
                <a:gd name="connsiteY2" fmla="*/ -36916 h 26577"/>
                <a:gd name="connsiteX3" fmla="*/ 575614 w 594723"/>
                <a:gd name="connsiteY3" fmla="*/ -32546 h 26577"/>
                <a:gd name="connsiteX4" fmla="*/ 575780 w 594723"/>
                <a:gd name="connsiteY4" fmla="*/ -54753 h 2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23" h="26577">
                  <a:moveTo>
                    <a:pt x="575780" y="-54753"/>
                  </a:moveTo>
                  <a:lnTo>
                    <a:pt x="-18776" y="-59123"/>
                  </a:lnTo>
                  <a:lnTo>
                    <a:pt x="-18943" y="-36916"/>
                  </a:lnTo>
                  <a:lnTo>
                    <a:pt x="575614" y="-32546"/>
                  </a:lnTo>
                  <a:lnTo>
                    <a:pt x="575780" y="-54753"/>
                  </a:lnTo>
                  <a:close/>
                </a:path>
              </a:pathLst>
            </a:custGeom>
            <a:solidFill>
              <a:srgbClr val="FFD26C"/>
            </a:solidFill>
            <a:ln w="238" cap="flat">
              <a:noFill/>
              <a:prstDash val="solid"/>
              <a:miter/>
            </a:ln>
          </p:spPr>
          <p:txBody>
            <a:bodyPr rtlCol="0" anchor="ctr"/>
            <a:lstStyle/>
            <a:p>
              <a:endParaRPr lang="fr-FR"/>
            </a:p>
          </p:txBody>
        </p:sp>
        <p:sp>
          <p:nvSpPr>
            <p:cNvPr id="5191" name="Forme libre 5190">
              <a:extLst>
                <a:ext uri="{FF2B5EF4-FFF2-40B4-BE49-F238E27FC236}">
                  <a16:creationId xmlns:a16="http://schemas.microsoft.com/office/drawing/2014/main" id="{C7ACBB36-DE64-0AA4-21D9-B13E80C0C001}"/>
                </a:ext>
              </a:extLst>
            </p:cNvPr>
            <p:cNvSpPr/>
            <p:nvPr/>
          </p:nvSpPr>
          <p:spPr>
            <a:xfrm>
              <a:off x="6452917" y="18416854"/>
              <a:ext cx="601642" cy="33465"/>
            </a:xfrm>
            <a:custGeom>
              <a:avLst/>
              <a:gdLst>
                <a:gd name="connsiteX0" fmla="*/ 582460 w 601642"/>
                <a:gd name="connsiteY0" fmla="*/ -25658 h 33465"/>
                <a:gd name="connsiteX1" fmla="*/ -18943 w 601642"/>
                <a:gd name="connsiteY1" fmla="*/ -30100 h 33465"/>
                <a:gd name="connsiteX2" fmla="*/ -18705 w 601642"/>
                <a:gd name="connsiteY2" fmla="*/ -59123 h 33465"/>
                <a:gd name="connsiteX3" fmla="*/ 582699 w 601642"/>
                <a:gd name="connsiteY3" fmla="*/ -54683 h 33465"/>
                <a:gd name="connsiteX4" fmla="*/ 582460 w 601642"/>
                <a:gd name="connsiteY4" fmla="*/ -25658 h 33465"/>
                <a:gd name="connsiteX5" fmla="*/ -12073 w 601642"/>
                <a:gd name="connsiteY5" fmla="*/ -36821 h 33465"/>
                <a:gd name="connsiteX6" fmla="*/ 575614 w 601642"/>
                <a:gd name="connsiteY6" fmla="*/ -32498 h 33465"/>
                <a:gd name="connsiteX7" fmla="*/ 575733 w 601642"/>
                <a:gd name="connsiteY7" fmla="*/ -47865 h 33465"/>
                <a:gd name="connsiteX8" fmla="*/ -11953 w 601642"/>
                <a:gd name="connsiteY8" fmla="*/ -52189 h 33465"/>
                <a:gd name="connsiteX9" fmla="*/ -12073 w 601642"/>
                <a:gd name="connsiteY9" fmla="*/ -36821 h 33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642" h="33465">
                  <a:moveTo>
                    <a:pt x="582460" y="-25658"/>
                  </a:moveTo>
                  <a:lnTo>
                    <a:pt x="-18943" y="-30100"/>
                  </a:lnTo>
                  <a:lnTo>
                    <a:pt x="-18705" y="-59123"/>
                  </a:lnTo>
                  <a:lnTo>
                    <a:pt x="582699" y="-54683"/>
                  </a:lnTo>
                  <a:lnTo>
                    <a:pt x="582460" y="-25658"/>
                  </a:lnTo>
                  <a:close/>
                  <a:moveTo>
                    <a:pt x="-12073" y="-36821"/>
                  </a:moveTo>
                  <a:lnTo>
                    <a:pt x="575614" y="-32498"/>
                  </a:lnTo>
                  <a:lnTo>
                    <a:pt x="575733" y="-47865"/>
                  </a:lnTo>
                  <a:lnTo>
                    <a:pt x="-11953" y="-52189"/>
                  </a:lnTo>
                  <a:lnTo>
                    <a:pt x="-12073" y="-36821"/>
                  </a:lnTo>
                  <a:close/>
                </a:path>
              </a:pathLst>
            </a:custGeom>
            <a:solidFill>
              <a:srgbClr val="191919"/>
            </a:solidFill>
            <a:ln w="238" cap="flat">
              <a:noFill/>
              <a:prstDash val="solid"/>
              <a:miter/>
            </a:ln>
          </p:spPr>
          <p:txBody>
            <a:bodyPr rtlCol="0" anchor="ctr"/>
            <a:lstStyle/>
            <a:p>
              <a:endParaRPr lang="fr-FR"/>
            </a:p>
          </p:txBody>
        </p:sp>
      </p:grpSp>
      <p:grpSp>
        <p:nvGrpSpPr>
          <p:cNvPr id="5194" name="Graphique 2">
            <a:extLst>
              <a:ext uri="{FF2B5EF4-FFF2-40B4-BE49-F238E27FC236}">
                <a16:creationId xmlns:a16="http://schemas.microsoft.com/office/drawing/2014/main" id="{B0AAE1E2-A104-5BD8-CC07-884F3A617CAA}"/>
              </a:ext>
            </a:extLst>
          </p:cNvPr>
          <p:cNvGrpSpPr/>
          <p:nvPr userDrawn="1"/>
        </p:nvGrpSpPr>
        <p:grpSpPr>
          <a:xfrm>
            <a:off x="12554263" y="5943385"/>
            <a:ext cx="90100" cy="736677"/>
            <a:chOff x="12863950" y="17851199"/>
            <a:chExt cx="90100" cy="736677"/>
          </a:xfrm>
        </p:grpSpPr>
        <p:sp>
          <p:nvSpPr>
            <p:cNvPr id="5195" name="Forme libre 5194">
              <a:extLst>
                <a:ext uri="{FF2B5EF4-FFF2-40B4-BE49-F238E27FC236}">
                  <a16:creationId xmlns:a16="http://schemas.microsoft.com/office/drawing/2014/main" id="{B1ED29DE-2C40-E73C-2519-36B42D1D95EC}"/>
                </a:ext>
              </a:extLst>
            </p:cNvPr>
            <p:cNvSpPr/>
            <p:nvPr/>
          </p:nvSpPr>
          <p:spPr>
            <a:xfrm>
              <a:off x="12868923" y="17855855"/>
              <a:ext cx="80006" cy="727198"/>
            </a:xfrm>
            <a:custGeom>
              <a:avLst/>
              <a:gdLst>
                <a:gd name="connsiteX0" fmla="*/ -8963 w 80006"/>
                <a:gd name="connsiteY0" fmla="*/ 14057 h 727198"/>
                <a:gd name="connsiteX1" fmla="*/ -8963 w 80006"/>
                <a:gd name="connsiteY1" fmla="*/ 594513 h 727198"/>
                <a:gd name="connsiteX2" fmla="*/ 31040 w 80006"/>
                <a:gd name="connsiteY2" fmla="*/ 715725 h 727198"/>
                <a:gd name="connsiteX3" fmla="*/ 71043 w 80006"/>
                <a:gd name="connsiteY3" fmla="*/ 594513 h 727198"/>
                <a:gd name="connsiteX4" fmla="*/ 71043 w 80006"/>
                <a:gd name="connsiteY4" fmla="*/ 14057 h 727198"/>
                <a:gd name="connsiteX5" fmla="*/ 44325 w 80006"/>
                <a:gd name="connsiteY5" fmla="*/ -11474 h 727198"/>
                <a:gd name="connsiteX6" fmla="*/ 17606 w 80006"/>
                <a:gd name="connsiteY6" fmla="*/ -11474 h 727198"/>
                <a:gd name="connsiteX7" fmla="*/ -8963 w 80006"/>
                <a:gd name="connsiteY7" fmla="*/ 14057 h 727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06" h="727198">
                  <a:moveTo>
                    <a:pt x="-8963" y="14057"/>
                  </a:moveTo>
                  <a:lnTo>
                    <a:pt x="-8963" y="594513"/>
                  </a:lnTo>
                  <a:lnTo>
                    <a:pt x="31040" y="715725"/>
                  </a:lnTo>
                  <a:lnTo>
                    <a:pt x="71043" y="594513"/>
                  </a:lnTo>
                  <a:lnTo>
                    <a:pt x="71043" y="14057"/>
                  </a:lnTo>
                  <a:cubicBezTo>
                    <a:pt x="71043" y="-65"/>
                    <a:pt x="59094" y="-11474"/>
                    <a:pt x="44325" y="-11474"/>
                  </a:cubicBezTo>
                  <a:lnTo>
                    <a:pt x="17606" y="-11474"/>
                  </a:lnTo>
                  <a:cubicBezTo>
                    <a:pt x="2986" y="-11474"/>
                    <a:pt x="-8963" y="-65"/>
                    <a:pt x="-8963" y="14057"/>
                  </a:cubicBezTo>
                  <a:close/>
                </a:path>
              </a:pathLst>
            </a:custGeom>
            <a:solidFill>
              <a:srgbClr val="FFFFFF"/>
            </a:solidFill>
            <a:ln w="759" cap="flat">
              <a:noFill/>
              <a:prstDash val="solid"/>
              <a:miter/>
            </a:ln>
          </p:spPr>
          <p:txBody>
            <a:bodyPr rtlCol="0" anchor="ctr"/>
            <a:lstStyle/>
            <a:p>
              <a:endParaRPr lang="fr-FR"/>
            </a:p>
          </p:txBody>
        </p:sp>
        <p:sp>
          <p:nvSpPr>
            <p:cNvPr id="5196" name="Forme libre 5195">
              <a:extLst>
                <a:ext uri="{FF2B5EF4-FFF2-40B4-BE49-F238E27FC236}">
                  <a16:creationId xmlns:a16="http://schemas.microsoft.com/office/drawing/2014/main" id="{A00689E7-0735-A96D-63E8-4126F8694855}"/>
                </a:ext>
              </a:extLst>
            </p:cNvPr>
            <p:cNvSpPr/>
            <p:nvPr/>
          </p:nvSpPr>
          <p:spPr>
            <a:xfrm>
              <a:off x="12868923" y="18461842"/>
              <a:ext cx="80006" cy="121212"/>
            </a:xfrm>
            <a:custGeom>
              <a:avLst/>
              <a:gdLst>
                <a:gd name="connsiteX0" fmla="*/ -8963 w 80006"/>
                <a:gd name="connsiteY0" fmla="*/ -11705 h 121212"/>
                <a:gd name="connsiteX1" fmla="*/ 31040 w 80006"/>
                <a:gd name="connsiteY1" fmla="*/ 109507 h 121212"/>
                <a:gd name="connsiteX2" fmla="*/ 71043 w 80006"/>
                <a:gd name="connsiteY2" fmla="*/ -11705 h 121212"/>
              </a:gdLst>
              <a:ahLst/>
              <a:cxnLst>
                <a:cxn ang="0">
                  <a:pos x="connsiteX0" y="connsiteY0"/>
                </a:cxn>
                <a:cxn ang="0">
                  <a:pos x="connsiteX1" y="connsiteY1"/>
                </a:cxn>
                <a:cxn ang="0">
                  <a:pos x="connsiteX2" y="connsiteY2"/>
                </a:cxn>
              </a:cxnLst>
              <a:rect l="l" t="t" r="r" b="b"/>
              <a:pathLst>
                <a:path w="80006" h="121212">
                  <a:moveTo>
                    <a:pt x="-8963" y="-11705"/>
                  </a:moveTo>
                  <a:lnTo>
                    <a:pt x="31040" y="109507"/>
                  </a:lnTo>
                  <a:lnTo>
                    <a:pt x="71043" y="-11705"/>
                  </a:lnTo>
                </a:path>
              </a:pathLst>
            </a:custGeom>
            <a:solidFill>
              <a:srgbClr val="FFD26C"/>
            </a:solidFill>
            <a:ln w="759" cap="flat">
              <a:noFill/>
              <a:prstDash val="solid"/>
              <a:miter/>
            </a:ln>
          </p:spPr>
          <p:txBody>
            <a:bodyPr rtlCol="0" anchor="ctr"/>
            <a:lstStyle/>
            <a:p>
              <a:endParaRPr lang="fr-FR"/>
            </a:p>
          </p:txBody>
        </p:sp>
        <p:sp>
          <p:nvSpPr>
            <p:cNvPr id="5197" name="Forme libre 5196">
              <a:extLst>
                <a:ext uri="{FF2B5EF4-FFF2-40B4-BE49-F238E27FC236}">
                  <a16:creationId xmlns:a16="http://schemas.microsoft.com/office/drawing/2014/main" id="{14C28C7C-BB60-2FAC-964C-7A42A20DB9D4}"/>
                </a:ext>
              </a:extLst>
            </p:cNvPr>
            <p:cNvSpPr/>
            <p:nvPr/>
          </p:nvSpPr>
          <p:spPr>
            <a:xfrm>
              <a:off x="12868849" y="17855855"/>
              <a:ext cx="80155" cy="57424"/>
            </a:xfrm>
            <a:custGeom>
              <a:avLst/>
              <a:gdLst>
                <a:gd name="connsiteX0" fmla="*/ 71192 w 80155"/>
                <a:gd name="connsiteY0" fmla="*/ 14313 h 57424"/>
                <a:gd name="connsiteX1" fmla="*/ 44473 w 80155"/>
                <a:gd name="connsiteY1" fmla="*/ -11218 h 57424"/>
                <a:gd name="connsiteX2" fmla="*/ 17755 w 80155"/>
                <a:gd name="connsiteY2" fmla="*/ -11218 h 57424"/>
                <a:gd name="connsiteX3" fmla="*/ -8963 w 80155"/>
                <a:gd name="connsiteY3" fmla="*/ 14313 h 57424"/>
                <a:gd name="connsiteX4" fmla="*/ -8963 w 80155"/>
                <a:gd name="connsiteY4" fmla="*/ 46207 h 57424"/>
                <a:gd name="connsiteX5" fmla="*/ 71117 w 80155"/>
                <a:gd name="connsiteY5" fmla="*/ 46207 h 57424"/>
                <a:gd name="connsiteX6" fmla="*/ 71117 w 80155"/>
                <a:gd name="connsiteY6" fmla="*/ 14313 h 57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155" h="57424">
                  <a:moveTo>
                    <a:pt x="71192" y="14313"/>
                  </a:moveTo>
                  <a:cubicBezTo>
                    <a:pt x="71192" y="190"/>
                    <a:pt x="59242" y="-11218"/>
                    <a:pt x="44473" y="-11218"/>
                  </a:cubicBezTo>
                  <a:lnTo>
                    <a:pt x="17755" y="-11218"/>
                  </a:lnTo>
                  <a:cubicBezTo>
                    <a:pt x="2985" y="-11218"/>
                    <a:pt x="-8963" y="190"/>
                    <a:pt x="-8963" y="14313"/>
                  </a:cubicBezTo>
                  <a:lnTo>
                    <a:pt x="-8963" y="46207"/>
                  </a:lnTo>
                  <a:lnTo>
                    <a:pt x="71117" y="46207"/>
                  </a:lnTo>
                  <a:lnTo>
                    <a:pt x="71117" y="14313"/>
                  </a:lnTo>
                  <a:close/>
                </a:path>
              </a:pathLst>
            </a:custGeom>
            <a:solidFill>
              <a:srgbClr val="FFD26C"/>
            </a:solidFill>
            <a:ln w="759" cap="flat">
              <a:noFill/>
              <a:prstDash val="solid"/>
              <a:miter/>
            </a:ln>
          </p:spPr>
          <p:txBody>
            <a:bodyPr rtlCol="0" anchor="ctr"/>
            <a:lstStyle/>
            <a:p>
              <a:endParaRPr lang="fr-FR"/>
            </a:p>
          </p:txBody>
        </p:sp>
        <p:sp>
          <p:nvSpPr>
            <p:cNvPr id="5198" name="Forme libre 5197">
              <a:extLst>
                <a:ext uri="{FF2B5EF4-FFF2-40B4-BE49-F238E27FC236}">
                  <a16:creationId xmlns:a16="http://schemas.microsoft.com/office/drawing/2014/main" id="{A6A8F4F1-B6A7-5BA8-13D1-3BA9945232BE}"/>
                </a:ext>
              </a:extLst>
            </p:cNvPr>
            <p:cNvSpPr/>
            <p:nvPr/>
          </p:nvSpPr>
          <p:spPr>
            <a:xfrm>
              <a:off x="12868923" y="17913280"/>
              <a:ext cx="80081" cy="66970"/>
            </a:xfrm>
            <a:custGeom>
              <a:avLst/>
              <a:gdLst>
                <a:gd name="connsiteX0" fmla="*/ -8963 w 80081"/>
                <a:gd name="connsiteY0" fmla="*/ 11084 h 66970"/>
                <a:gd name="connsiteX1" fmla="*/ -8963 w 80081"/>
                <a:gd name="connsiteY1" fmla="*/ 55705 h 66970"/>
                <a:gd name="connsiteX2" fmla="*/ 71118 w 80081"/>
                <a:gd name="connsiteY2" fmla="*/ 55705 h 66970"/>
                <a:gd name="connsiteX3" fmla="*/ 71118 w 80081"/>
                <a:gd name="connsiteY3" fmla="*/ -11265 h 66970"/>
                <a:gd name="connsiteX4" fmla="*/ -8963 w 80081"/>
                <a:gd name="connsiteY4" fmla="*/ -11265 h 66970"/>
                <a:gd name="connsiteX5" fmla="*/ -8963 w 80081"/>
                <a:gd name="connsiteY5" fmla="*/ 11084 h 66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081" h="66970">
                  <a:moveTo>
                    <a:pt x="-8963" y="11084"/>
                  </a:moveTo>
                  <a:lnTo>
                    <a:pt x="-8963" y="55705"/>
                  </a:lnTo>
                  <a:lnTo>
                    <a:pt x="71118" y="55705"/>
                  </a:lnTo>
                  <a:lnTo>
                    <a:pt x="71118" y="-11265"/>
                  </a:lnTo>
                  <a:lnTo>
                    <a:pt x="-8963" y="-11265"/>
                  </a:lnTo>
                  <a:lnTo>
                    <a:pt x="-8963" y="11084"/>
                  </a:lnTo>
                  <a:close/>
                </a:path>
              </a:pathLst>
            </a:custGeom>
            <a:solidFill>
              <a:srgbClr val="FFFFFF"/>
            </a:solidFill>
            <a:ln w="759" cap="flat">
              <a:noFill/>
              <a:prstDash val="solid"/>
              <a:miter/>
            </a:ln>
          </p:spPr>
          <p:txBody>
            <a:bodyPr rtlCol="0" anchor="ctr"/>
            <a:lstStyle/>
            <a:p>
              <a:endParaRPr lang="fr-FR"/>
            </a:p>
          </p:txBody>
        </p:sp>
        <p:sp>
          <p:nvSpPr>
            <p:cNvPr id="5199" name="Forme libre 5198">
              <a:extLst>
                <a:ext uri="{FF2B5EF4-FFF2-40B4-BE49-F238E27FC236}">
                  <a16:creationId xmlns:a16="http://schemas.microsoft.com/office/drawing/2014/main" id="{538B8E7B-61D2-E05D-0E0D-B854EEE4539C}"/>
                </a:ext>
              </a:extLst>
            </p:cNvPr>
            <p:cNvSpPr/>
            <p:nvPr/>
          </p:nvSpPr>
          <p:spPr>
            <a:xfrm>
              <a:off x="12863950" y="17851199"/>
              <a:ext cx="90100" cy="736677"/>
            </a:xfrm>
            <a:custGeom>
              <a:avLst/>
              <a:gdLst>
                <a:gd name="connsiteX0" fmla="*/ -8964 w 90100"/>
                <a:gd name="connsiteY0" fmla="*/ 18714 h 736677"/>
                <a:gd name="connsiteX1" fmla="*/ -8964 w 90100"/>
                <a:gd name="connsiteY1" fmla="*/ 599169 h 736677"/>
                <a:gd name="connsiteX2" fmla="*/ -8964 w 90100"/>
                <a:gd name="connsiteY2" fmla="*/ 599324 h 736677"/>
                <a:gd name="connsiteX3" fmla="*/ -8889 w 90100"/>
                <a:gd name="connsiteY3" fmla="*/ 599712 h 736677"/>
                <a:gd name="connsiteX4" fmla="*/ -8740 w 90100"/>
                <a:gd name="connsiteY4" fmla="*/ 600411 h 736677"/>
                <a:gd name="connsiteX5" fmla="*/ -8666 w 90100"/>
                <a:gd name="connsiteY5" fmla="*/ 600644 h 736677"/>
                <a:gd name="connsiteX6" fmla="*/ 31337 w 90100"/>
                <a:gd name="connsiteY6" fmla="*/ 721856 h 736677"/>
                <a:gd name="connsiteX7" fmla="*/ 37646 w 90100"/>
                <a:gd name="connsiteY7" fmla="*/ 724960 h 736677"/>
                <a:gd name="connsiteX8" fmla="*/ 40911 w 90100"/>
                <a:gd name="connsiteY8" fmla="*/ 721856 h 736677"/>
                <a:gd name="connsiteX9" fmla="*/ 80915 w 90100"/>
                <a:gd name="connsiteY9" fmla="*/ 600644 h 736677"/>
                <a:gd name="connsiteX10" fmla="*/ 80915 w 90100"/>
                <a:gd name="connsiteY10" fmla="*/ 600488 h 736677"/>
                <a:gd name="connsiteX11" fmla="*/ 81137 w 90100"/>
                <a:gd name="connsiteY11" fmla="*/ 599247 h 736677"/>
                <a:gd name="connsiteX12" fmla="*/ 81137 w 90100"/>
                <a:gd name="connsiteY12" fmla="*/ 18791 h 736677"/>
                <a:gd name="connsiteX13" fmla="*/ 49446 w 90100"/>
                <a:gd name="connsiteY13" fmla="*/ -11473 h 736677"/>
                <a:gd name="connsiteX14" fmla="*/ 22728 w 90100"/>
                <a:gd name="connsiteY14" fmla="*/ -11473 h 736677"/>
                <a:gd name="connsiteX15" fmla="*/ -8964 w 90100"/>
                <a:gd name="connsiteY15" fmla="*/ 18714 h 736677"/>
                <a:gd name="connsiteX16" fmla="*/ 27700 w 90100"/>
                <a:gd name="connsiteY16" fmla="*/ 594359 h 736677"/>
                <a:gd name="connsiteX17" fmla="*/ 27700 w 90100"/>
                <a:gd name="connsiteY17" fmla="*/ 122311 h 736677"/>
                <a:gd name="connsiteX18" fmla="*/ 44399 w 90100"/>
                <a:gd name="connsiteY18" fmla="*/ 122311 h 736677"/>
                <a:gd name="connsiteX19" fmla="*/ 44399 w 90100"/>
                <a:gd name="connsiteY19" fmla="*/ 594359 h 736677"/>
                <a:gd name="connsiteX20" fmla="*/ 27700 w 90100"/>
                <a:gd name="connsiteY20" fmla="*/ 594359 h 736677"/>
                <a:gd name="connsiteX21" fmla="*/ 17681 w 90100"/>
                <a:gd name="connsiteY21" fmla="*/ 122388 h 736677"/>
                <a:gd name="connsiteX22" fmla="*/ 17681 w 90100"/>
                <a:gd name="connsiteY22" fmla="*/ 594436 h 736677"/>
                <a:gd name="connsiteX23" fmla="*/ 982 w 90100"/>
                <a:gd name="connsiteY23" fmla="*/ 594436 h 736677"/>
                <a:gd name="connsiteX24" fmla="*/ 982 w 90100"/>
                <a:gd name="connsiteY24" fmla="*/ 122388 h 736677"/>
                <a:gd name="connsiteX25" fmla="*/ 17681 w 90100"/>
                <a:gd name="connsiteY25" fmla="*/ 122388 h 736677"/>
                <a:gd name="connsiteX26" fmla="*/ 69262 w 90100"/>
                <a:gd name="connsiteY26" fmla="*/ 603980 h 736677"/>
                <a:gd name="connsiteX27" fmla="*/ 46626 w 90100"/>
                <a:gd name="connsiteY27" fmla="*/ 672502 h 736677"/>
                <a:gd name="connsiteX28" fmla="*/ 36087 w 90100"/>
                <a:gd name="connsiteY28" fmla="*/ 670950 h 736677"/>
                <a:gd name="connsiteX29" fmla="*/ 25474 w 90100"/>
                <a:gd name="connsiteY29" fmla="*/ 672269 h 736677"/>
                <a:gd name="connsiteX30" fmla="*/ 2911 w 90100"/>
                <a:gd name="connsiteY30" fmla="*/ 603980 h 736677"/>
                <a:gd name="connsiteX31" fmla="*/ 69262 w 90100"/>
                <a:gd name="connsiteY31" fmla="*/ 603980 h 736677"/>
                <a:gd name="connsiteX32" fmla="*/ 54419 w 90100"/>
                <a:gd name="connsiteY32" fmla="*/ 594359 h 736677"/>
                <a:gd name="connsiteX33" fmla="*/ 54419 w 90100"/>
                <a:gd name="connsiteY33" fmla="*/ 122311 h 736677"/>
                <a:gd name="connsiteX34" fmla="*/ 71118 w 90100"/>
                <a:gd name="connsiteY34" fmla="*/ 122311 h 736677"/>
                <a:gd name="connsiteX35" fmla="*/ 71118 w 90100"/>
                <a:gd name="connsiteY35" fmla="*/ 594359 h 736677"/>
                <a:gd name="connsiteX36" fmla="*/ 54419 w 90100"/>
                <a:gd name="connsiteY36" fmla="*/ 594359 h 736677"/>
                <a:gd name="connsiteX37" fmla="*/ 1056 w 90100"/>
                <a:gd name="connsiteY37" fmla="*/ 112766 h 736677"/>
                <a:gd name="connsiteX38" fmla="*/ 1056 w 90100"/>
                <a:gd name="connsiteY38" fmla="*/ 100040 h 736677"/>
                <a:gd name="connsiteX39" fmla="*/ 71118 w 90100"/>
                <a:gd name="connsiteY39" fmla="*/ 100040 h 736677"/>
                <a:gd name="connsiteX40" fmla="*/ 71118 w 90100"/>
                <a:gd name="connsiteY40" fmla="*/ 112766 h 736677"/>
                <a:gd name="connsiteX41" fmla="*/ 1056 w 90100"/>
                <a:gd name="connsiteY41" fmla="*/ 112766 h 736677"/>
                <a:gd name="connsiteX42" fmla="*/ 1056 w 90100"/>
                <a:gd name="connsiteY42" fmla="*/ 90495 h 736677"/>
                <a:gd name="connsiteX43" fmla="*/ 1056 w 90100"/>
                <a:gd name="connsiteY43" fmla="*/ 77768 h 736677"/>
                <a:gd name="connsiteX44" fmla="*/ 71118 w 90100"/>
                <a:gd name="connsiteY44" fmla="*/ 77768 h 736677"/>
                <a:gd name="connsiteX45" fmla="*/ 71118 w 90100"/>
                <a:gd name="connsiteY45" fmla="*/ 90495 h 736677"/>
                <a:gd name="connsiteX46" fmla="*/ 1056 w 90100"/>
                <a:gd name="connsiteY46" fmla="*/ 90495 h 736677"/>
                <a:gd name="connsiteX47" fmla="*/ 1056 w 90100"/>
                <a:gd name="connsiteY47" fmla="*/ 68145 h 736677"/>
                <a:gd name="connsiteX48" fmla="*/ 1056 w 90100"/>
                <a:gd name="connsiteY48" fmla="*/ 55420 h 736677"/>
                <a:gd name="connsiteX49" fmla="*/ 71118 w 90100"/>
                <a:gd name="connsiteY49" fmla="*/ 55420 h 736677"/>
                <a:gd name="connsiteX50" fmla="*/ 71118 w 90100"/>
                <a:gd name="connsiteY50" fmla="*/ 68145 h 736677"/>
                <a:gd name="connsiteX51" fmla="*/ 1056 w 90100"/>
                <a:gd name="connsiteY51" fmla="*/ 68145 h 736677"/>
                <a:gd name="connsiteX52" fmla="*/ 49372 w 90100"/>
                <a:gd name="connsiteY52" fmla="*/ -2005 h 736677"/>
                <a:gd name="connsiteX53" fmla="*/ 71044 w 90100"/>
                <a:gd name="connsiteY53" fmla="*/ 18714 h 736677"/>
                <a:gd name="connsiteX54" fmla="*/ 71044 w 90100"/>
                <a:gd name="connsiteY54" fmla="*/ 45797 h 736677"/>
                <a:gd name="connsiteX55" fmla="*/ 982 w 90100"/>
                <a:gd name="connsiteY55" fmla="*/ 45797 h 736677"/>
                <a:gd name="connsiteX56" fmla="*/ 982 w 90100"/>
                <a:gd name="connsiteY56" fmla="*/ 18714 h 736677"/>
                <a:gd name="connsiteX57" fmla="*/ 22654 w 90100"/>
                <a:gd name="connsiteY57" fmla="*/ -2005 h 736677"/>
                <a:gd name="connsiteX58" fmla="*/ 49372 w 90100"/>
                <a:gd name="connsiteY58" fmla="*/ -2005 h 736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90100" h="736677">
                  <a:moveTo>
                    <a:pt x="-8964" y="18714"/>
                  </a:moveTo>
                  <a:lnTo>
                    <a:pt x="-8964" y="599169"/>
                  </a:lnTo>
                  <a:cubicBezTo>
                    <a:pt x="-8964" y="599247"/>
                    <a:pt x="-8964" y="599324"/>
                    <a:pt x="-8964" y="599324"/>
                  </a:cubicBezTo>
                  <a:cubicBezTo>
                    <a:pt x="-8964" y="599480"/>
                    <a:pt x="-8964" y="599557"/>
                    <a:pt x="-8889" y="599712"/>
                  </a:cubicBezTo>
                  <a:cubicBezTo>
                    <a:pt x="-8889" y="599945"/>
                    <a:pt x="-8815" y="600179"/>
                    <a:pt x="-8740" y="600411"/>
                  </a:cubicBezTo>
                  <a:cubicBezTo>
                    <a:pt x="-8740" y="600488"/>
                    <a:pt x="-8740" y="600567"/>
                    <a:pt x="-8666" y="600644"/>
                  </a:cubicBezTo>
                  <a:lnTo>
                    <a:pt x="31337" y="721856"/>
                  </a:lnTo>
                  <a:cubicBezTo>
                    <a:pt x="32153" y="724340"/>
                    <a:pt x="34974" y="725814"/>
                    <a:pt x="37646" y="724960"/>
                  </a:cubicBezTo>
                  <a:cubicBezTo>
                    <a:pt x="39204" y="724495"/>
                    <a:pt x="40391" y="723331"/>
                    <a:pt x="40911" y="721856"/>
                  </a:cubicBezTo>
                  <a:lnTo>
                    <a:pt x="80915" y="600644"/>
                  </a:lnTo>
                  <a:cubicBezTo>
                    <a:pt x="80915" y="600567"/>
                    <a:pt x="80915" y="600567"/>
                    <a:pt x="80915" y="600488"/>
                  </a:cubicBezTo>
                  <a:cubicBezTo>
                    <a:pt x="81063" y="600100"/>
                    <a:pt x="81137" y="599635"/>
                    <a:pt x="81137" y="599247"/>
                  </a:cubicBezTo>
                  <a:lnTo>
                    <a:pt x="81137" y="18791"/>
                  </a:lnTo>
                  <a:cubicBezTo>
                    <a:pt x="81137" y="2030"/>
                    <a:pt x="66962" y="-11473"/>
                    <a:pt x="49446" y="-11473"/>
                  </a:cubicBezTo>
                  <a:lnTo>
                    <a:pt x="22728" y="-11473"/>
                  </a:lnTo>
                  <a:cubicBezTo>
                    <a:pt x="5213" y="-11551"/>
                    <a:pt x="-8964" y="1952"/>
                    <a:pt x="-8964" y="18714"/>
                  </a:cubicBezTo>
                  <a:close/>
                  <a:moveTo>
                    <a:pt x="27700" y="594359"/>
                  </a:moveTo>
                  <a:lnTo>
                    <a:pt x="27700" y="122311"/>
                  </a:lnTo>
                  <a:lnTo>
                    <a:pt x="44399" y="122311"/>
                  </a:lnTo>
                  <a:lnTo>
                    <a:pt x="44399" y="594359"/>
                  </a:lnTo>
                  <a:lnTo>
                    <a:pt x="27700" y="594359"/>
                  </a:lnTo>
                  <a:close/>
                  <a:moveTo>
                    <a:pt x="17681" y="122388"/>
                  </a:moveTo>
                  <a:lnTo>
                    <a:pt x="17681" y="594436"/>
                  </a:lnTo>
                  <a:lnTo>
                    <a:pt x="982" y="594436"/>
                  </a:lnTo>
                  <a:lnTo>
                    <a:pt x="982" y="122388"/>
                  </a:lnTo>
                  <a:lnTo>
                    <a:pt x="17681" y="122388"/>
                  </a:lnTo>
                  <a:close/>
                  <a:moveTo>
                    <a:pt x="69262" y="603980"/>
                  </a:moveTo>
                  <a:lnTo>
                    <a:pt x="46626" y="672502"/>
                  </a:lnTo>
                  <a:cubicBezTo>
                    <a:pt x="43212" y="671416"/>
                    <a:pt x="39649" y="670950"/>
                    <a:pt x="36087" y="670950"/>
                  </a:cubicBezTo>
                  <a:cubicBezTo>
                    <a:pt x="32524" y="670950"/>
                    <a:pt x="28888" y="671338"/>
                    <a:pt x="25474" y="672269"/>
                  </a:cubicBezTo>
                  <a:lnTo>
                    <a:pt x="2911" y="603980"/>
                  </a:lnTo>
                  <a:lnTo>
                    <a:pt x="69262" y="603980"/>
                  </a:lnTo>
                  <a:close/>
                  <a:moveTo>
                    <a:pt x="54419" y="594359"/>
                  </a:moveTo>
                  <a:lnTo>
                    <a:pt x="54419" y="122311"/>
                  </a:lnTo>
                  <a:lnTo>
                    <a:pt x="71118" y="122311"/>
                  </a:lnTo>
                  <a:lnTo>
                    <a:pt x="71118" y="594359"/>
                  </a:lnTo>
                  <a:lnTo>
                    <a:pt x="54419" y="594359"/>
                  </a:lnTo>
                  <a:close/>
                  <a:moveTo>
                    <a:pt x="1056" y="112766"/>
                  </a:moveTo>
                  <a:lnTo>
                    <a:pt x="1056" y="100040"/>
                  </a:lnTo>
                  <a:lnTo>
                    <a:pt x="71118" y="100040"/>
                  </a:lnTo>
                  <a:lnTo>
                    <a:pt x="71118" y="112766"/>
                  </a:lnTo>
                  <a:lnTo>
                    <a:pt x="1056" y="112766"/>
                  </a:lnTo>
                  <a:close/>
                  <a:moveTo>
                    <a:pt x="1056" y="90495"/>
                  </a:moveTo>
                  <a:lnTo>
                    <a:pt x="1056" y="77768"/>
                  </a:lnTo>
                  <a:lnTo>
                    <a:pt x="71118" y="77768"/>
                  </a:lnTo>
                  <a:lnTo>
                    <a:pt x="71118" y="90495"/>
                  </a:lnTo>
                  <a:lnTo>
                    <a:pt x="1056" y="90495"/>
                  </a:lnTo>
                  <a:close/>
                  <a:moveTo>
                    <a:pt x="1056" y="68145"/>
                  </a:moveTo>
                  <a:lnTo>
                    <a:pt x="1056" y="55420"/>
                  </a:lnTo>
                  <a:lnTo>
                    <a:pt x="71118" y="55420"/>
                  </a:lnTo>
                  <a:lnTo>
                    <a:pt x="71118" y="68145"/>
                  </a:lnTo>
                  <a:lnTo>
                    <a:pt x="1056" y="68145"/>
                  </a:lnTo>
                  <a:close/>
                  <a:moveTo>
                    <a:pt x="49372" y="-2005"/>
                  </a:moveTo>
                  <a:cubicBezTo>
                    <a:pt x="61321" y="-2005"/>
                    <a:pt x="71044" y="7307"/>
                    <a:pt x="71044" y="18714"/>
                  </a:cubicBezTo>
                  <a:lnTo>
                    <a:pt x="71044" y="45797"/>
                  </a:lnTo>
                  <a:lnTo>
                    <a:pt x="982" y="45797"/>
                  </a:lnTo>
                  <a:lnTo>
                    <a:pt x="982" y="18714"/>
                  </a:lnTo>
                  <a:cubicBezTo>
                    <a:pt x="982" y="7307"/>
                    <a:pt x="10704" y="-2005"/>
                    <a:pt x="22654" y="-2005"/>
                  </a:cubicBezTo>
                  <a:lnTo>
                    <a:pt x="49372" y="-2005"/>
                  </a:lnTo>
                  <a:close/>
                </a:path>
              </a:pathLst>
            </a:custGeom>
            <a:solidFill>
              <a:srgbClr val="191919"/>
            </a:solidFill>
            <a:ln w="759" cap="flat">
              <a:noFill/>
              <a:prstDash val="solid"/>
              <a:miter/>
            </a:ln>
          </p:spPr>
          <p:txBody>
            <a:bodyPr rtlCol="0" anchor="ctr"/>
            <a:lstStyle/>
            <a:p>
              <a:endParaRPr lang="fr-FR"/>
            </a:p>
          </p:txBody>
        </p:sp>
      </p:grpSp>
      <p:grpSp>
        <p:nvGrpSpPr>
          <p:cNvPr id="5200" name="Graphique 2">
            <a:extLst>
              <a:ext uri="{FF2B5EF4-FFF2-40B4-BE49-F238E27FC236}">
                <a16:creationId xmlns:a16="http://schemas.microsoft.com/office/drawing/2014/main" id="{693BBED8-93E1-3D72-4EA4-4241E2C343A5}"/>
              </a:ext>
            </a:extLst>
          </p:cNvPr>
          <p:cNvGrpSpPr/>
          <p:nvPr userDrawn="1"/>
        </p:nvGrpSpPr>
        <p:grpSpPr>
          <a:xfrm>
            <a:off x="6974507" y="6039797"/>
            <a:ext cx="344205" cy="488108"/>
            <a:chOff x="7284194" y="17947611"/>
            <a:chExt cx="344205" cy="488108"/>
          </a:xfrm>
        </p:grpSpPr>
        <p:sp>
          <p:nvSpPr>
            <p:cNvPr id="5201" name="Forme libre 5200">
              <a:extLst>
                <a:ext uri="{FF2B5EF4-FFF2-40B4-BE49-F238E27FC236}">
                  <a16:creationId xmlns:a16="http://schemas.microsoft.com/office/drawing/2014/main" id="{3A34841B-3370-7A98-5705-0699098297C5}"/>
                </a:ext>
              </a:extLst>
            </p:cNvPr>
            <p:cNvSpPr/>
            <p:nvPr/>
          </p:nvSpPr>
          <p:spPr>
            <a:xfrm>
              <a:off x="7289073" y="18227727"/>
              <a:ext cx="334343" cy="202934"/>
            </a:xfrm>
            <a:custGeom>
              <a:avLst/>
              <a:gdLst>
                <a:gd name="connsiteX0" fmla="*/ 284412 w 334343"/>
                <a:gd name="connsiteY0" fmla="*/ 188042 h 202934"/>
                <a:gd name="connsiteX1" fmla="*/ 38840 w 334343"/>
                <a:gd name="connsiteY1" fmla="*/ 188042 h 202934"/>
                <a:gd name="connsiteX2" fmla="*/ -5506 w 334343"/>
                <a:gd name="connsiteY2" fmla="*/ 144994 h 202934"/>
                <a:gd name="connsiteX3" fmla="*/ -935 w 334343"/>
                <a:gd name="connsiteY3" fmla="*/ 122770 h 202934"/>
                <a:gd name="connsiteX4" fmla="*/ 65749 w 334343"/>
                <a:gd name="connsiteY4" fmla="*/ -14893 h 202934"/>
                <a:gd name="connsiteX5" fmla="*/ 257504 w 334343"/>
                <a:gd name="connsiteY5" fmla="*/ -14893 h 202934"/>
                <a:gd name="connsiteX6" fmla="*/ 324186 w 334343"/>
                <a:gd name="connsiteY6" fmla="*/ 122770 h 202934"/>
                <a:gd name="connsiteX7" fmla="*/ 322097 w 334343"/>
                <a:gd name="connsiteY7" fmla="*/ 166684 h 202934"/>
                <a:gd name="connsiteX8" fmla="*/ 284412 w 334343"/>
                <a:gd name="connsiteY8" fmla="*/ 188042 h 20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343" h="202934">
                  <a:moveTo>
                    <a:pt x="284412" y="188042"/>
                  </a:moveTo>
                  <a:lnTo>
                    <a:pt x="38840" y="188042"/>
                  </a:lnTo>
                  <a:cubicBezTo>
                    <a:pt x="15197" y="188042"/>
                    <a:pt x="-4331" y="169079"/>
                    <a:pt x="-5506" y="144994"/>
                  </a:cubicBezTo>
                  <a:cubicBezTo>
                    <a:pt x="-5898" y="137342"/>
                    <a:pt x="-4331" y="129690"/>
                    <a:pt x="-935" y="122770"/>
                  </a:cubicBezTo>
                  <a:lnTo>
                    <a:pt x="65749" y="-14893"/>
                  </a:lnTo>
                  <a:lnTo>
                    <a:pt x="257504" y="-14893"/>
                  </a:lnTo>
                  <a:lnTo>
                    <a:pt x="324186" y="122770"/>
                  </a:lnTo>
                  <a:cubicBezTo>
                    <a:pt x="330979" y="136809"/>
                    <a:pt x="330195" y="153377"/>
                    <a:pt x="322097" y="166684"/>
                  </a:cubicBezTo>
                  <a:cubicBezTo>
                    <a:pt x="313998" y="179991"/>
                    <a:pt x="299760" y="188042"/>
                    <a:pt x="284412" y="188042"/>
                  </a:cubicBezTo>
                  <a:close/>
                </a:path>
              </a:pathLst>
            </a:custGeom>
            <a:solidFill>
              <a:srgbClr val="FFD26C"/>
            </a:solidFill>
            <a:ln w="659" cap="flat">
              <a:noFill/>
              <a:prstDash val="solid"/>
              <a:miter/>
            </a:ln>
          </p:spPr>
          <p:txBody>
            <a:bodyPr rtlCol="0" anchor="ctr"/>
            <a:lstStyle/>
            <a:p>
              <a:endParaRPr lang="fr-FR"/>
            </a:p>
          </p:txBody>
        </p:sp>
        <p:sp>
          <p:nvSpPr>
            <p:cNvPr id="5202" name="Forme libre 5201">
              <a:extLst>
                <a:ext uri="{FF2B5EF4-FFF2-40B4-BE49-F238E27FC236}">
                  <a16:creationId xmlns:a16="http://schemas.microsoft.com/office/drawing/2014/main" id="{E8874972-3BB5-9550-E0C2-C18C35FE7CE4}"/>
                </a:ext>
              </a:extLst>
            </p:cNvPr>
            <p:cNvSpPr/>
            <p:nvPr/>
          </p:nvSpPr>
          <p:spPr>
            <a:xfrm>
              <a:off x="7284194" y="17981212"/>
              <a:ext cx="344205" cy="454507"/>
            </a:xfrm>
            <a:custGeom>
              <a:avLst/>
              <a:gdLst>
                <a:gd name="connsiteX0" fmla="*/ 289291 w 344205"/>
                <a:gd name="connsiteY0" fmla="*/ 439733 h 454507"/>
                <a:gd name="connsiteX1" fmla="*/ 43719 w 344205"/>
                <a:gd name="connsiteY1" fmla="*/ 439733 h 454507"/>
                <a:gd name="connsiteX2" fmla="*/ 1854 w 344205"/>
                <a:gd name="connsiteY2" fmla="*/ 415979 h 454507"/>
                <a:gd name="connsiteX3" fmla="*/ -432 w 344205"/>
                <a:gd name="connsiteY3" fmla="*/ 367209 h 454507"/>
                <a:gd name="connsiteX4" fmla="*/ 100344 w 344205"/>
                <a:gd name="connsiteY4" fmla="*/ 159217 h 454507"/>
                <a:gd name="connsiteX5" fmla="*/ 106941 w 344205"/>
                <a:gd name="connsiteY5" fmla="*/ 130408 h 454507"/>
                <a:gd name="connsiteX6" fmla="*/ 107267 w 344205"/>
                <a:gd name="connsiteY6" fmla="*/ -14774 h 454507"/>
                <a:gd name="connsiteX7" fmla="*/ 225743 w 344205"/>
                <a:gd name="connsiteY7" fmla="*/ -14774 h 454507"/>
                <a:gd name="connsiteX8" fmla="*/ 226069 w 344205"/>
                <a:gd name="connsiteY8" fmla="*/ 130408 h 454507"/>
                <a:gd name="connsiteX9" fmla="*/ 232730 w 344205"/>
                <a:gd name="connsiteY9" fmla="*/ 159217 h 454507"/>
                <a:gd name="connsiteX10" fmla="*/ 333507 w 344205"/>
                <a:gd name="connsiteY10" fmla="*/ 367209 h 454507"/>
                <a:gd name="connsiteX11" fmla="*/ 331221 w 344205"/>
                <a:gd name="connsiteY11" fmla="*/ 415979 h 454507"/>
                <a:gd name="connsiteX12" fmla="*/ 289291 w 344205"/>
                <a:gd name="connsiteY12" fmla="*/ 439733 h 454507"/>
                <a:gd name="connsiteX13" fmla="*/ 117129 w 344205"/>
                <a:gd name="connsiteY13" fmla="*/ -4726 h 454507"/>
                <a:gd name="connsiteX14" fmla="*/ 116802 w 344205"/>
                <a:gd name="connsiteY14" fmla="*/ 130474 h 454507"/>
                <a:gd name="connsiteX15" fmla="*/ 109161 w 344205"/>
                <a:gd name="connsiteY15" fmla="*/ 163676 h 454507"/>
                <a:gd name="connsiteX16" fmla="*/ 8385 w 344205"/>
                <a:gd name="connsiteY16" fmla="*/ 371666 h 454507"/>
                <a:gd name="connsiteX17" fmla="*/ 26216 w 344205"/>
                <a:gd name="connsiteY17" fmla="*/ 425494 h 454507"/>
                <a:gd name="connsiteX18" fmla="*/ 43719 w 344205"/>
                <a:gd name="connsiteY18" fmla="*/ 429685 h 454507"/>
                <a:gd name="connsiteX19" fmla="*/ 289291 w 344205"/>
                <a:gd name="connsiteY19" fmla="*/ 429685 h 454507"/>
                <a:gd name="connsiteX20" fmla="*/ 328739 w 344205"/>
                <a:gd name="connsiteY20" fmla="*/ 389499 h 454507"/>
                <a:gd name="connsiteX21" fmla="*/ 324624 w 344205"/>
                <a:gd name="connsiteY21" fmla="*/ 371666 h 454507"/>
                <a:gd name="connsiteX22" fmla="*/ 223848 w 344205"/>
                <a:gd name="connsiteY22" fmla="*/ 163676 h 454507"/>
                <a:gd name="connsiteX23" fmla="*/ 216207 w 344205"/>
                <a:gd name="connsiteY23" fmla="*/ 130474 h 454507"/>
                <a:gd name="connsiteX24" fmla="*/ 215880 w 344205"/>
                <a:gd name="connsiteY24" fmla="*/ -4726 h 454507"/>
                <a:gd name="connsiteX25" fmla="*/ 117129 w 344205"/>
                <a:gd name="connsiteY25" fmla="*/ -4726 h 454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4205" h="454507">
                  <a:moveTo>
                    <a:pt x="289291" y="439733"/>
                  </a:moveTo>
                  <a:lnTo>
                    <a:pt x="43719" y="439733"/>
                  </a:lnTo>
                  <a:cubicBezTo>
                    <a:pt x="26672" y="439733"/>
                    <a:pt x="10802" y="430751"/>
                    <a:pt x="1854" y="415979"/>
                  </a:cubicBezTo>
                  <a:cubicBezTo>
                    <a:pt x="-7159" y="401209"/>
                    <a:pt x="-8008" y="382777"/>
                    <a:pt x="-432" y="367209"/>
                  </a:cubicBezTo>
                  <a:lnTo>
                    <a:pt x="100344" y="159217"/>
                  </a:lnTo>
                  <a:cubicBezTo>
                    <a:pt x="104655" y="150235"/>
                    <a:pt x="106941" y="140388"/>
                    <a:pt x="106941" y="130408"/>
                  </a:cubicBezTo>
                  <a:lnTo>
                    <a:pt x="107267" y="-14774"/>
                  </a:lnTo>
                  <a:lnTo>
                    <a:pt x="225743" y="-14774"/>
                  </a:lnTo>
                  <a:lnTo>
                    <a:pt x="226069" y="130408"/>
                  </a:lnTo>
                  <a:cubicBezTo>
                    <a:pt x="226134" y="140388"/>
                    <a:pt x="228355" y="150235"/>
                    <a:pt x="232730" y="159217"/>
                  </a:cubicBezTo>
                  <a:lnTo>
                    <a:pt x="333507" y="367209"/>
                  </a:lnTo>
                  <a:cubicBezTo>
                    <a:pt x="341083" y="382777"/>
                    <a:pt x="340234" y="401209"/>
                    <a:pt x="331221" y="415979"/>
                  </a:cubicBezTo>
                  <a:cubicBezTo>
                    <a:pt x="322207" y="430751"/>
                    <a:pt x="306337" y="439733"/>
                    <a:pt x="289291" y="439733"/>
                  </a:cubicBezTo>
                  <a:close/>
                  <a:moveTo>
                    <a:pt x="117129" y="-4726"/>
                  </a:moveTo>
                  <a:lnTo>
                    <a:pt x="116802" y="130474"/>
                  </a:lnTo>
                  <a:cubicBezTo>
                    <a:pt x="116737" y="141985"/>
                    <a:pt x="114125" y="153362"/>
                    <a:pt x="109161" y="163676"/>
                  </a:cubicBezTo>
                  <a:lnTo>
                    <a:pt x="8385" y="371666"/>
                  </a:lnTo>
                  <a:cubicBezTo>
                    <a:pt x="-1281" y="391561"/>
                    <a:pt x="6687" y="415646"/>
                    <a:pt x="26216" y="425494"/>
                  </a:cubicBezTo>
                  <a:cubicBezTo>
                    <a:pt x="31636" y="428222"/>
                    <a:pt x="37645" y="429685"/>
                    <a:pt x="43719" y="429685"/>
                  </a:cubicBezTo>
                  <a:lnTo>
                    <a:pt x="289291" y="429685"/>
                  </a:lnTo>
                  <a:cubicBezTo>
                    <a:pt x="311039" y="429685"/>
                    <a:pt x="328739" y="411720"/>
                    <a:pt x="328739" y="389499"/>
                  </a:cubicBezTo>
                  <a:cubicBezTo>
                    <a:pt x="328739" y="383310"/>
                    <a:pt x="327367" y="377256"/>
                    <a:pt x="324624" y="371666"/>
                  </a:cubicBezTo>
                  <a:lnTo>
                    <a:pt x="223848" y="163676"/>
                  </a:lnTo>
                  <a:cubicBezTo>
                    <a:pt x="218885" y="153362"/>
                    <a:pt x="216272" y="141985"/>
                    <a:pt x="216207" y="130474"/>
                  </a:cubicBezTo>
                  <a:lnTo>
                    <a:pt x="215880" y="-4726"/>
                  </a:lnTo>
                  <a:lnTo>
                    <a:pt x="117129" y="-4726"/>
                  </a:lnTo>
                  <a:close/>
                </a:path>
              </a:pathLst>
            </a:custGeom>
            <a:solidFill>
              <a:srgbClr val="191919"/>
            </a:solidFill>
            <a:ln w="659" cap="flat">
              <a:noFill/>
              <a:prstDash val="solid"/>
              <a:miter/>
            </a:ln>
          </p:spPr>
          <p:txBody>
            <a:bodyPr rtlCol="0" anchor="ctr"/>
            <a:lstStyle/>
            <a:p>
              <a:endParaRPr lang="fr-FR"/>
            </a:p>
          </p:txBody>
        </p:sp>
        <p:sp>
          <p:nvSpPr>
            <p:cNvPr id="5203" name="Forme libre 5202">
              <a:extLst>
                <a:ext uri="{FF2B5EF4-FFF2-40B4-BE49-F238E27FC236}">
                  <a16:creationId xmlns:a16="http://schemas.microsoft.com/office/drawing/2014/main" id="{2E199BD6-801C-1E90-A236-DFFD182A0413}"/>
                </a:ext>
              </a:extLst>
            </p:cNvPr>
            <p:cNvSpPr/>
            <p:nvPr/>
          </p:nvSpPr>
          <p:spPr>
            <a:xfrm>
              <a:off x="7373972" y="17951005"/>
              <a:ext cx="52706" cy="33533"/>
            </a:xfrm>
            <a:custGeom>
              <a:avLst/>
              <a:gdLst>
                <a:gd name="connsiteX0" fmla="*/ 10950 w 52706"/>
                <a:gd name="connsiteY0" fmla="*/ -14539 h 33533"/>
                <a:gd name="connsiteX1" fmla="*/ -5509 w 52706"/>
                <a:gd name="connsiteY1" fmla="*/ 2227 h 33533"/>
                <a:gd name="connsiteX2" fmla="*/ 10950 w 52706"/>
                <a:gd name="connsiteY2" fmla="*/ 18994 h 33533"/>
                <a:gd name="connsiteX3" fmla="*/ 47198 w 52706"/>
                <a:gd name="connsiteY3" fmla="*/ 18994 h 33533"/>
                <a:gd name="connsiteX4" fmla="*/ 47198 w 52706"/>
                <a:gd name="connsiteY4" fmla="*/ -14539 h 33533"/>
                <a:gd name="connsiteX5" fmla="*/ 10950 w 52706"/>
                <a:gd name="connsiteY5" fmla="*/ -14539 h 33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06" h="33533">
                  <a:moveTo>
                    <a:pt x="10950" y="-14539"/>
                  </a:moveTo>
                  <a:cubicBezTo>
                    <a:pt x="1871" y="-14539"/>
                    <a:pt x="-5509" y="-7021"/>
                    <a:pt x="-5509" y="2227"/>
                  </a:cubicBezTo>
                  <a:cubicBezTo>
                    <a:pt x="-5509" y="11476"/>
                    <a:pt x="1871" y="18994"/>
                    <a:pt x="10950" y="18994"/>
                  </a:cubicBezTo>
                  <a:lnTo>
                    <a:pt x="47198" y="18994"/>
                  </a:lnTo>
                  <a:lnTo>
                    <a:pt x="47198" y="-14539"/>
                  </a:lnTo>
                  <a:lnTo>
                    <a:pt x="10950" y="-14539"/>
                  </a:lnTo>
                  <a:close/>
                </a:path>
              </a:pathLst>
            </a:custGeom>
            <a:solidFill>
              <a:srgbClr val="FFFFFF"/>
            </a:solidFill>
            <a:ln w="659" cap="flat">
              <a:noFill/>
              <a:prstDash val="solid"/>
              <a:miter/>
            </a:ln>
          </p:spPr>
          <p:txBody>
            <a:bodyPr rtlCol="0" anchor="ctr"/>
            <a:lstStyle/>
            <a:p>
              <a:endParaRPr lang="fr-FR"/>
            </a:p>
          </p:txBody>
        </p:sp>
        <p:sp>
          <p:nvSpPr>
            <p:cNvPr id="5204" name="Forme libre 5203">
              <a:extLst>
                <a:ext uri="{FF2B5EF4-FFF2-40B4-BE49-F238E27FC236}">
                  <a16:creationId xmlns:a16="http://schemas.microsoft.com/office/drawing/2014/main" id="{A7395992-4704-F420-D7E3-AF42B1C07D60}"/>
                </a:ext>
              </a:extLst>
            </p:cNvPr>
            <p:cNvSpPr/>
            <p:nvPr/>
          </p:nvSpPr>
          <p:spPr>
            <a:xfrm>
              <a:off x="7357513" y="17947611"/>
              <a:ext cx="253539" cy="399215"/>
            </a:xfrm>
            <a:custGeom>
              <a:avLst/>
              <a:gdLst>
                <a:gd name="connsiteX0" fmla="*/ 163955 w 253539"/>
                <a:gd name="connsiteY0" fmla="*/ 28934 h 399215"/>
                <a:gd name="connsiteX1" fmla="*/ 25691 w 253539"/>
                <a:gd name="connsiteY1" fmla="*/ 28934 h 399215"/>
                <a:gd name="connsiteX2" fmla="*/ 4268 w 253539"/>
                <a:gd name="connsiteY2" fmla="*/ 7110 h 399215"/>
                <a:gd name="connsiteX3" fmla="*/ 25691 w 253539"/>
                <a:gd name="connsiteY3" fmla="*/ -14715 h 399215"/>
                <a:gd name="connsiteX4" fmla="*/ 163955 w 253539"/>
                <a:gd name="connsiteY4" fmla="*/ -14715 h 399215"/>
                <a:gd name="connsiteX5" fmla="*/ 185378 w 253539"/>
                <a:gd name="connsiteY5" fmla="*/ 7110 h 399215"/>
                <a:gd name="connsiteX6" fmla="*/ 163955 w 253539"/>
                <a:gd name="connsiteY6" fmla="*/ 28934 h 399215"/>
                <a:gd name="connsiteX7" fmla="*/ 25691 w 253539"/>
                <a:gd name="connsiteY7" fmla="*/ -4600 h 399215"/>
                <a:gd name="connsiteX8" fmla="*/ 14196 w 253539"/>
                <a:gd name="connsiteY8" fmla="*/ 7110 h 399215"/>
                <a:gd name="connsiteX9" fmla="*/ 25691 w 253539"/>
                <a:gd name="connsiteY9" fmla="*/ 18820 h 399215"/>
                <a:gd name="connsiteX10" fmla="*/ 163955 w 253539"/>
                <a:gd name="connsiteY10" fmla="*/ 18820 h 399215"/>
                <a:gd name="connsiteX11" fmla="*/ 175450 w 253539"/>
                <a:gd name="connsiteY11" fmla="*/ 7110 h 399215"/>
                <a:gd name="connsiteX12" fmla="*/ 163955 w 253539"/>
                <a:gd name="connsiteY12" fmla="*/ -4600 h 399215"/>
                <a:gd name="connsiteX13" fmla="*/ 25691 w 253539"/>
                <a:gd name="connsiteY13" fmla="*/ -4600 h 399215"/>
                <a:gd name="connsiteX14" fmla="*/ 147497 w 253539"/>
                <a:gd name="connsiteY14" fmla="*/ 99394 h 399215"/>
                <a:gd name="connsiteX15" fmla="*/ 101387 w 253539"/>
                <a:gd name="connsiteY15" fmla="*/ 99394 h 399215"/>
                <a:gd name="connsiteX16" fmla="*/ 96423 w 253539"/>
                <a:gd name="connsiteY16" fmla="*/ 94338 h 399215"/>
                <a:gd name="connsiteX17" fmla="*/ 101387 w 253539"/>
                <a:gd name="connsiteY17" fmla="*/ 89282 h 399215"/>
                <a:gd name="connsiteX18" fmla="*/ 147497 w 253539"/>
                <a:gd name="connsiteY18" fmla="*/ 89282 h 399215"/>
                <a:gd name="connsiteX19" fmla="*/ 152461 w 253539"/>
                <a:gd name="connsiteY19" fmla="*/ 94338 h 399215"/>
                <a:gd name="connsiteX20" fmla="*/ 147497 w 253539"/>
                <a:gd name="connsiteY20" fmla="*/ 99394 h 399215"/>
                <a:gd name="connsiteX21" fmla="*/ 147497 w 253539"/>
                <a:gd name="connsiteY21" fmla="*/ 156416 h 399215"/>
                <a:gd name="connsiteX22" fmla="*/ 101387 w 253539"/>
                <a:gd name="connsiteY22" fmla="*/ 156416 h 399215"/>
                <a:gd name="connsiteX23" fmla="*/ 96423 w 253539"/>
                <a:gd name="connsiteY23" fmla="*/ 151360 h 399215"/>
                <a:gd name="connsiteX24" fmla="*/ 101387 w 253539"/>
                <a:gd name="connsiteY24" fmla="*/ 146302 h 399215"/>
                <a:gd name="connsiteX25" fmla="*/ 147497 w 253539"/>
                <a:gd name="connsiteY25" fmla="*/ 146302 h 399215"/>
                <a:gd name="connsiteX26" fmla="*/ 152461 w 253539"/>
                <a:gd name="connsiteY26" fmla="*/ 151360 h 399215"/>
                <a:gd name="connsiteX27" fmla="*/ 147497 w 253539"/>
                <a:gd name="connsiteY27" fmla="*/ 156416 h 399215"/>
                <a:gd name="connsiteX28" fmla="*/ 160690 w 253539"/>
                <a:gd name="connsiteY28" fmla="*/ 213437 h 399215"/>
                <a:gd name="connsiteX29" fmla="*/ 101452 w 253539"/>
                <a:gd name="connsiteY29" fmla="*/ 213437 h 399215"/>
                <a:gd name="connsiteX30" fmla="*/ 96488 w 253539"/>
                <a:gd name="connsiteY30" fmla="*/ 208381 h 399215"/>
                <a:gd name="connsiteX31" fmla="*/ 101452 w 253539"/>
                <a:gd name="connsiteY31" fmla="*/ 203324 h 399215"/>
                <a:gd name="connsiteX32" fmla="*/ 160690 w 253539"/>
                <a:gd name="connsiteY32" fmla="*/ 203324 h 399215"/>
                <a:gd name="connsiteX33" fmla="*/ 165654 w 253539"/>
                <a:gd name="connsiteY33" fmla="*/ 208381 h 399215"/>
                <a:gd name="connsiteX34" fmla="*/ 160690 w 253539"/>
                <a:gd name="connsiteY34" fmla="*/ 213437 h 399215"/>
                <a:gd name="connsiteX35" fmla="*/ 187011 w 253539"/>
                <a:gd name="connsiteY35" fmla="*/ 270459 h 399215"/>
                <a:gd name="connsiteX36" fmla="*/ -630 w 253539"/>
                <a:gd name="connsiteY36" fmla="*/ 270459 h 399215"/>
                <a:gd name="connsiteX37" fmla="*/ -5594 w 253539"/>
                <a:gd name="connsiteY37" fmla="*/ 265401 h 399215"/>
                <a:gd name="connsiteX38" fmla="*/ -630 w 253539"/>
                <a:gd name="connsiteY38" fmla="*/ 260345 h 399215"/>
                <a:gd name="connsiteX39" fmla="*/ 187011 w 253539"/>
                <a:gd name="connsiteY39" fmla="*/ 260345 h 399215"/>
                <a:gd name="connsiteX40" fmla="*/ 191974 w 253539"/>
                <a:gd name="connsiteY40" fmla="*/ 265401 h 399215"/>
                <a:gd name="connsiteX41" fmla="*/ 187011 w 253539"/>
                <a:gd name="connsiteY41" fmla="*/ 270459 h 399215"/>
                <a:gd name="connsiteX42" fmla="*/ 216662 w 253539"/>
                <a:gd name="connsiteY42" fmla="*/ 327480 h 399215"/>
                <a:gd name="connsiteX43" fmla="*/ 147497 w 253539"/>
                <a:gd name="connsiteY43" fmla="*/ 327480 h 399215"/>
                <a:gd name="connsiteX44" fmla="*/ 142533 w 253539"/>
                <a:gd name="connsiteY44" fmla="*/ 322423 h 399215"/>
                <a:gd name="connsiteX45" fmla="*/ 147497 w 253539"/>
                <a:gd name="connsiteY45" fmla="*/ 317367 h 399215"/>
                <a:gd name="connsiteX46" fmla="*/ 216662 w 253539"/>
                <a:gd name="connsiteY46" fmla="*/ 317367 h 399215"/>
                <a:gd name="connsiteX47" fmla="*/ 221626 w 253539"/>
                <a:gd name="connsiteY47" fmla="*/ 322423 h 399215"/>
                <a:gd name="connsiteX48" fmla="*/ 216662 w 253539"/>
                <a:gd name="connsiteY48" fmla="*/ 327480 h 399215"/>
                <a:gd name="connsiteX49" fmla="*/ 242982 w 253539"/>
                <a:gd name="connsiteY49" fmla="*/ 384501 h 399215"/>
                <a:gd name="connsiteX50" fmla="*/ 173818 w 253539"/>
                <a:gd name="connsiteY50" fmla="*/ 384501 h 399215"/>
                <a:gd name="connsiteX51" fmla="*/ 168854 w 253539"/>
                <a:gd name="connsiteY51" fmla="*/ 379444 h 399215"/>
                <a:gd name="connsiteX52" fmla="*/ 173818 w 253539"/>
                <a:gd name="connsiteY52" fmla="*/ 374388 h 399215"/>
                <a:gd name="connsiteX53" fmla="*/ 242982 w 253539"/>
                <a:gd name="connsiteY53" fmla="*/ 374388 h 399215"/>
                <a:gd name="connsiteX54" fmla="*/ 247946 w 253539"/>
                <a:gd name="connsiteY54" fmla="*/ 379444 h 399215"/>
                <a:gd name="connsiteX55" fmla="*/ 242982 w 253539"/>
                <a:gd name="connsiteY55" fmla="*/ 384501 h 39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53539" h="399215">
                  <a:moveTo>
                    <a:pt x="163955" y="28934"/>
                  </a:moveTo>
                  <a:lnTo>
                    <a:pt x="25691" y="28934"/>
                  </a:lnTo>
                  <a:cubicBezTo>
                    <a:pt x="13869" y="28934"/>
                    <a:pt x="4268" y="19152"/>
                    <a:pt x="4268" y="7110"/>
                  </a:cubicBezTo>
                  <a:cubicBezTo>
                    <a:pt x="4268" y="-4933"/>
                    <a:pt x="13869" y="-14715"/>
                    <a:pt x="25691" y="-14715"/>
                  </a:cubicBezTo>
                  <a:lnTo>
                    <a:pt x="163955" y="-14715"/>
                  </a:lnTo>
                  <a:cubicBezTo>
                    <a:pt x="175777" y="-14715"/>
                    <a:pt x="185378" y="-4933"/>
                    <a:pt x="185378" y="7110"/>
                  </a:cubicBezTo>
                  <a:cubicBezTo>
                    <a:pt x="185378" y="19152"/>
                    <a:pt x="175777" y="28934"/>
                    <a:pt x="163955" y="28934"/>
                  </a:cubicBezTo>
                  <a:close/>
                  <a:moveTo>
                    <a:pt x="25691" y="-4600"/>
                  </a:moveTo>
                  <a:cubicBezTo>
                    <a:pt x="19356" y="-4600"/>
                    <a:pt x="14196" y="656"/>
                    <a:pt x="14196" y="7110"/>
                  </a:cubicBezTo>
                  <a:cubicBezTo>
                    <a:pt x="14196" y="13563"/>
                    <a:pt x="19356" y="18820"/>
                    <a:pt x="25691" y="18820"/>
                  </a:cubicBezTo>
                  <a:lnTo>
                    <a:pt x="163955" y="18820"/>
                  </a:lnTo>
                  <a:cubicBezTo>
                    <a:pt x="170291" y="18820"/>
                    <a:pt x="175450" y="13563"/>
                    <a:pt x="175450" y="7110"/>
                  </a:cubicBezTo>
                  <a:cubicBezTo>
                    <a:pt x="175450" y="656"/>
                    <a:pt x="170291" y="-4600"/>
                    <a:pt x="163955" y="-4600"/>
                  </a:cubicBezTo>
                  <a:lnTo>
                    <a:pt x="25691" y="-4600"/>
                  </a:lnTo>
                  <a:close/>
                  <a:moveTo>
                    <a:pt x="147497" y="99394"/>
                  </a:moveTo>
                  <a:lnTo>
                    <a:pt x="101387" y="99394"/>
                  </a:lnTo>
                  <a:cubicBezTo>
                    <a:pt x="98644" y="99394"/>
                    <a:pt x="96423" y="97133"/>
                    <a:pt x="96423" y="94338"/>
                  </a:cubicBezTo>
                  <a:cubicBezTo>
                    <a:pt x="96423" y="91544"/>
                    <a:pt x="98644" y="89282"/>
                    <a:pt x="101387" y="89282"/>
                  </a:cubicBezTo>
                  <a:lnTo>
                    <a:pt x="147497" y="89282"/>
                  </a:lnTo>
                  <a:cubicBezTo>
                    <a:pt x="150240" y="89282"/>
                    <a:pt x="152461" y="91544"/>
                    <a:pt x="152461" y="94338"/>
                  </a:cubicBezTo>
                  <a:cubicBezTo>
                    <a:pt x="152461" y="97133"/>
                    <a:pt x="150240" y="99394"/>
                    <a:pt x="147497" y="99394"/>
                  </a:cubicBezTo>
                  <a:close/>
                  <a:moveTo>
                    <a:pt x="147497" y="156416"/>
                  </a:moveTo>
                  <a:lnTo>
                    <a:pt x="101387" y="156416"/>
                  </a:lnTo>
                  <a:cubicBezTo>
                    <a:pt x="98644" y="156416"/>
                    <a:pt x="96423" y="154154"/>
                    <a:pt x="96423" y="151360"/>
                  </a:cubicBezTo>
                  <a:cubicBezTo>
                    <a:pt x="96423" y="148565"/>
                    <a:pt x="98644" y="146302"/>
                    <a:pt x="101387" y="146302"/>
                  </a:cubicBezTo>
                  <a:lnTo>
                    <a:pt x="147497" y="146302"/>
                  </a:lnTo>
                  <a:cubicBezTo>
                    <a:pt x="150240" y="146302"/>
                    <a:pt x="152461" y="148565"/>
                    <a:pt x="152461" y="151360"/>
                  </a:cubicBezTo>
                  <a:cubicBezTo>
                    <a:pt x="152461" y="154154"/>
                    <a:pt x="150240" y="156416"/>
                    <a:pt x="147497" y="156416"/>
                  </a:cubicBezTo>
                  <a:close/>
                  <a:moveTo>
                    <a:pt x="160690" y="213437"/>
                  </a:moveTo>
                  <a:lnTo>
                    <a:pt x="101452" y="213437"/>
                  </a:lnTo>
                  <a:cubicBezTo>
                    <a:pt x="98709" y="213437"/>
                    <a:pt x="96488" y="211175"/>
                    <a:pt x="96488" y="208381"/>
                  </a:cubicBezTo>
                  <a:cubicBezTo>
                    <a:pt x="96488" y="205587"/>
                    <a:pt x="98709" y="203324"/>
                    <a:pt x="101452" y="203324"/>
                  </a:cubicBezTo>
                  <a:lnTo>
                    <a:pt x="160690" y="203324"/>
                  </a:lnTo>
                  <a:cubicBezTo>
                    <a:pt x="163433" y="203324"/>
                    <a:pt x="165654" y="205587"/>
                    <a:pt x="165654" y="208381"/>
                  </a:cubicBezTo>
                  <a:cubicBezTo>
                    <a:pt x="165588" y="211175"/>
                    <a:pt x="163368" y="213437"/>
                    <a:pt x="160690" y="213437"/>
                  </a:cubicBezTo>
                  <a:close/>
                  <a:moveTo>
                    <a:pt x="187011" y="270459"/>
                  </a:moveTo>
                  <a:lnTo>
                    <a:pt x="-630" y="270459"/>
                  </a:lnTo>
                  <a:cubicBezTo>
                    <a:pt x="-3373" y="270459"/>
                    <a:pt x="-5594" y="268197"/>
                    <a:pt x="-5594" y="265401"/>
                  </a:cubicBezTo>
                  <a:cubicBezTo>
                    <a:pt x="-5594" y="262607"/>
                    <a:pt x="-3373" y="260345"/>
                    <a:pt x="-630" y="260345"/>
                  </a:cubicBezTo>
                  <a:lnTo>
                    <a:pt x="187011" y="260345"/>
                  </a:lnTo>
                  <a:cubicBezTo>
                    <a:pt x="189753" y="260345"/>
                    <a:pt x="191974" y="262607"/>
                    <a:pt x="191974" y="265401"/>
                  </a:cubicBezTo>
                  <a:cubicBezTo>
                    <a:pt x="191974" y="268197"/>
                    <a:pt x="189753" y="270459"/>
                    <a:pt x="187011" y="270459"/>
                  </a:cubicBezTo>
                  <a:close/>
                  <a:moveTo>
                    <a:pt x="216662" y="327480"/>
                  </a:moveTo>
                  <a:lnTo>
                    <a:pt x="147497" y="327480"/>
                  </a:lnTo>
                  <a:cubicBezTo>
                    <a:pt x="144754" y="327480"/>
                    <a:pt x="142533" y="325217"/>
                    <a:pt x="142533" y="322423"/>
                  </a:cubicBezTo>
                  <a:cubicBezTo>
                    <a:pt x="142533" y="319628"/>
                    <a:pt x="144754" y="317367"/>
                    <a:pt x="147497" y="317367"/>
                  </a:cubicBezTo>
                  <a:lnTo>
                    <a:pt x="216662" y="317367"/>
                  </a:lnTo>
                  <a:cubicBezTo>
                    <a:pt x="219405" y="317367"/>
                    <a:pt x="221626" y="319628"/>
                    <a:pt x="221626" y="322423"/>
                  </a:cubicBezTo>
                  <a:cubicBezTo>
                    <a:pt x="221626" y="325217"/>
                    <a:pt x="219340" y="327480"/>
                    <a:pt x="216662" y="327480"/>
                  </a:cubicBezTo>
                  <a:close/>
                  <a:moveTo>
                    <a:pt x="242982" y="384501"/>
                  </a:moveTo>
                  <a:lnTo>
                    <a:pt x="173818" y="384501"/>
                  </a:lnTo>
                  <a:cubicBezTo>
                    <a:pt x="171074" y="384501"/>
                    <a:pt x="168854" y="382239"/>
                    <a:pt x="168854" y="379444"/>
                  </a:cubicBezTo>
                  <a:cubicBezTo>
                    <a:pt x="168854" y="376650"/>
                    <a:pt x="171074" y="374388"/>
                    <a:pt x="173818" y="374388"/>
                  </a:cubicBezTo>
                  <a:lnTo>
                    <a:pt x="242982" y="374388"/>
                  </a:lnTo>
                  <a:cubicBezTo>
                    <a:pt x="245725" y="374388"/>
                    <a:pt x="247946" y="376650"/>
                    <a:pt x="247946" y="379444"/>
                  </a:cubicBezTo>
                  <a:cubicBezTo>
                    <a:pt x="247946" y="382239"/>
                    <a:pt x="245725" y="384501"/>
                    <a:pt x="242982" y="384501"/>
                  </a:cubicBezTo>
                  <a:close/>
                </a:path>
              </a:pathLst>
            </a:custGeom>
            <a:solidFill>
              <a:srgbClr val="191919"/>
            </a:solidFill>
            <a:ln w="659" cap="flat">
              <a:noFill/>
              <a:prstDash val="solid"/>
              <a:miter/>
            </a:ln>
          </p:spPr>
          <p:txBody>
            <a:bodyPr rtlCol="0" anchor="ctr"/>
            <a:lstStyle/>
            <a:p>
              <a:endParaRPr lang="fr-FR"/>
            </a:p>
          </p:txBody>
        </p:sp>
      </p:grpSp>
      <p:grpSp>
        <p:nvGrpSpPr>
          <p:cNvPr id="5205" name="Graphique 2">
            <a:extLst>
              <a:ext uri="{FF2B5EF4-FFF2-40B4-BE49-F238E27FC236}">
                <a16:creationId xmlns:a16="http://schemas.microsoft.com/office/drawing/2014/main" id="{8D5A4A85-20C1-F914-47C2-CB5B0382343F}"/>
              </a:ext>
            </a:extLst>
          </p:cNvPr>
          <p:cNvGrpSpPr/>
          <p:nvPr userDrawn="1"/>
        </p:nvGrpSpPr>
        <p:grpSpPr>
          <a:xfrm>
            <a:off x="9690014" y="6014667"/>
            <a:ext cx="427464" cy="570097"/>
            <a:chOff x="9999701" y="17922481"/>
            <a:chExt cx="427464" cy="570097"/>
          </a:xfrm>
        </p:grpSpPr>
        <p:sp>
          <p:nvSpPr>
            <p:cNvPr id="5206" name="Forme libre 5205">
              <a:extLst>
                <a:ext uri="{FF2B5EF4-FFF2-40B4-BE49-F238E27FC236}">
                  <a16:creationId xmlns:a16="http://schemas.microsoft.com/office/drawing/2014/main" id="{19E9938A-2074-F6D3-3797-C88449124AC2}"/>
                </a:ext>
              </a:extLst>
            </p:cNvPr>
            <p:cNvSpPr/>
            <p:nvPr/>
          </p:nvSpPr>
          <p:spPr>
            <a:xfrm>
              <a:off x="10197590" y="17925462"/>
              <a:ext cx="66022" cy="554187"/>
            </a:xfrm>
            <a:custGeom>
              <a:avLst/>
              <a:gdLst>
                <a:gd name="connsiteX0" fmla="*/ -28607 w 66022"/>
                <a:gd name="connsiteY0" fmla="*/ 102576 h 554187"/>
                <a:gd name="connsiteX1" fmla="*/ 29371 w 66022"/>
                <a:gd name="connsiteY1" fmla="*/ -60303 h 554187"/>
                <a:gd name="connsiteX2" fmla="*/ 34563 w 66022"/>
                <a:gd name="connsiteY2" fmla="*/ -58530 h 554187"/>
                <a:gd name="connsiteX3" fmla="*/ 31422 w 66022"/>
                <a:gd name="connsiteY3" fmla="*/ 370826 h 554187"/>
                <a:gd name="connsiteX4" fmla="*/ -31460 w 66022"/>
                <a:gd name="connsiteY4" fmla="*/ 492695 h 554187"/>
                <a:gd name="connsiteX5" fmla="*/ -28607 w 66022"/>
                <a:gd name="connsiteY5" fmla="*/ 102576 h 55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22" h="554187">
                  <a:moveTo>
                    <a:pt x="-28607" y="102576"/>
                  </a:moveTo>
                  <a:cubicBezTo>
                    <a:pt x="-26847" y="41497"/>
                    <a:pt x="-6035" y="-12176"/>
                    <a:pt x="29371" y="-60303"/>
                  </a:cubicBezTo>
                  <a:cubicBezTo>
                    <a:pt x="31042" y="-62571"/>
                    <a:pt x="34563" y="-61382"/>
                    <a:pt x="34563" y="-58530"/>
                  </a:cubicBezTo>
                  <a:lnTo>
                    <a:pt x="31422" y="370826"/>
                  </a:lnTo>
                  <a:lnTo>
                    <a:pt x="-31460" y="492695"/>
                  </a:lnTo>
                  <a:lnTo>
                    <a:pt x="-28607" y="102576"/>
                  </a:lnTo>
                  <a:close/>
                </a:path>
              </a:pathLst>
            </a:custGeom>
            <a:solidFill>
              <a:srgbClr val="FFFFFF"/>
            </a:solidFill>
            <a:ln w="224" cap="flat">
              <a:noFill/>
              <a:prstDash val="solid"/>
              <a:miter/>
            </a:ln>
          </p:spPr>
          <p:txBody>
            <a:bodyPr rtlCol="0" anchor="ctr"/>
            <a:lstStyle/>
            <a:p>
              <a:endParaRPr lang="fr-FR"/>
            </a:p>
          </p:txBody>
        </p:sp>
        <p:sp>
          <p:nvSpPr>
            <p:cNvPr id="5207" name="Forme libre 5206">
              <a:extLst>
                <a:ext uri="{FF2B5EF4-FFF2-40B4-BE49-F238E27FC236}">
                  <a16:creationId xmlns:a16="http://schemas.microsoft.com/office/drawing/2014/main" id="{B1CBC1EB-2EF2-83F5-BD90-60EFF191553C}"/>
                </a:ext>
              </a:extLst>
            </p:cNvPr>
            <p:cNvSpPr/>
            <p:nvPr/>
          </p:nvSpPr>
          <p:spPr>
            <a:xfrm>
              <a:off x="10194537" y="17922481"/>
              <a:ext cx="71933" cy="569515"/>
            </a:xfrm>
            <a:custGeom>
              <a:avLst/>
              <a:gdLst>
                <a:gd name="connsiteX0" fmla="*/ -31459 w 71933"/>
                <a:gd name="connsiteY0" fmla="*/ 508005 h 569515"/>
                <a:gd name="connsiteX1" fmla="*/ -28518 w 71933"/>
                <a:gd name="connsiteY1" fmla="*/ 105427 h 569515"/>
                <a:gd name="connsiteX2" fmla="*/ 30062 w 71933"/>
                <a:gd name="connsiteY2" fmla="*/ -59136 h 569515"/>
                <a:gd name="connsiteX3" fmla="*/ 36546 w 71933"/>
                <a:gd name="connsiteY3" fmla="*/ -61201 h 569515"/>
                <a:gd name="connsiteX4" fmla="*/ 40468 w 71933"/>
                <a:gd name="connsiteY4" fmla="*/ -55567 h 569515"/>
                <a:gd name="connsiteX5" fmla="*/ 37326 w 71933"/>
                <a:gd name="connsiteY5" fmla="*/ 374485 h 569515"/>
                <a:gd name="connsiteX6" fmla="*/ -31459 w 71933"/>
                <a:gd name="connsiteY6" fmla="*/ 508005 h 569515"/>
                <a:gd name="connsiteX7" fmla="*/ -22614 w 71933"/>
                <a:gd name="connsiteY7" fmla="*/ 105539 h 569515"/>
                <a:gd name="connsiteX8" fmla="*/ -25354 w 71933"/>
                <a:gd name="connsiteY8" fmla="*/ 483290 h 569515"/>
                <a:gd name="connsiteX9" fmla="*/ 31555 w 71933"/>
                <a:gd name="connsiteY9" fmla="*/ 372982 h 569515"/>
                <a:gd name="connsiteX10" fmla="*/ 34697 w 71933"/>
                <a:gd name="connsiteY10" fmla="*/ -55388 h 569515"/>
                <a:gd name="connsiteX11" fmla="*/ -22614 w 71933"/>
                <a:gd name="connsiteY11" fmla="*/ 105539 h 569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933" h="569515">
                  <a:moveTo>
                    <a:pt x="-31459" y="508005"/>
                  </a:moveTo>
                  <a:lnTo>
                    <a:pt x="-28518" y="105427"/>
                  </a:lnTo>
                  <a:cubicBezTo>
                    <a:pt x="-26847" y="46726"/>
                    <a:pt x="-7127" y="-8628"/>
                    <a:pt x="30062" y="-59136"/>
                  </a:cubicBezTo>
                  <a:cubicBezTo>
                    <a:pt x="31622" y="-61201"/>
                    <a:pt x="34185" y="-62010"/>
                    <a:pt x="36546" y="-61201"/>
                  </a:cubicBezTo>
                  <a:cubicBezTo>
                    <a:pt x="38997" y="-60416"/>
                    <a:pt x="40580" y="-58238"/>
                    <a:pt x="40468" y="-55567"/>
                  </a:cubicBezTo>
                  <a:lnTo>
                    <a:pt x="37326" y="374485"/>
                  </a:lnTo>
                  <a:lnTo>
                    <a:pt x="-31459" y="508005"/>
                  </a:lnTo>
                  <a:close/>
                  <a:moveTo>
                    <a:pt x="-22614" y="105539"/>
                  </a:moveTo>
                  <a:lnTo>
                    <a:pt x="-25354" y="483290"/>
                  </a:lnTo>
                  <a:lnTo>
                    <a:pt x="31555" y="372982"/>
                  </a:lnTo>
                  <a:lnTo>
                    <a:pt x="34697" y="-55388"/>
                  </a:lnTo>
                  <a:cubicBezTo>
                    <a:pt x="-2203" y="-5261"/>
                    <a:pt x="-20942" y="47310"/>
                    <a:pt x="-22614" y="105539"/>
                  </a:cubicBezTo>
                  <a:close/>
                </a:path>
              </a:pathLst>
            </a:custGeom>
            <a:solidFill>
              <a:srgbClr val="191919"/>
            </a:solidFill>
            <a:ln w="224" cap="flat">
              <a:noFill/>
              <a:prstDash val="solid"/>
              <a:miter/>
            </a:ln>
          </p:spPr>
          <p:txBody>
            <a:bodyPr rtlCol="0" anchor="ctr"/>
            <a:lstStyle/>
            <a:p>
              <a:endParaRPr lang="fr-FR"/>
            </a:p>
          </p:txBody>
        </p:sp>
        <p:sp>
          <p:nvSpPr>
            <p:cNvPr id="5208" name="Forme libre 5207">
              <a:extLst>
                <a:ext uri="{FF2B5EF4-FFF2-40B4-BE49-F238E27FC236}">
                  <a16:creationId xmlns:a16="http://schemas.microsoft.com/office/drawing/2014/main" id="{A677836E-DC36-81FB-B8E1-D96210997107}"/>
                </a:ext>
              </a:extLst>
            </p:cNvPr>
            <p:cNvSpPr/>
            <p:nvPr/>
          </p:nvSpPr>
          <p:spPr>
            <a:xfrm>
              <a:off x="10134331" y="17931330"/>
              <a:ext cx="56107" cy="535254"/>
            </a:xfrm>
            <a:custGeom>
              <a:avLst/>
              <a:gdLst>
                <a:gd name="connsiteX0" fmla="*/ 24918 w 56107"/>
                <a:gd name="connsiteY0" fmla="*/ 99484 h 535254"/>
                <a:gd name="connsiteX1" fmla="*/ -22767 w 56107"/>
                <a:gd name="connsiteY1" fmla="*/ -59851 h 535254"/>
                <a:gd name="connsiteX2" fmla="*/ -28159 w 56107"/>
                <a:gd name="connsiteY2" fmla="*/ -58660 h 535254"/>
                <a:gd name="connsiteX3" fmla="*/ -31189 w 56107"/>
                <a:gd name="connsiteY3" fmla="*/ 351324 h 535254"/>
                <a:gd name="connsiteX4" fmla="*/ 22177 w 56107"/>
                <a:gd name="connsiteY4" fmla="*/ 473777 h 535254"/>
                <a:gd name="connsiteX5" fmla="*/ 24918 w 56107"/>
                <a:gd name="connsiteY5" fmla="*/ 99484 h 5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107" h="535254">
                  <a:moveTo>
                    <a:pt x="24918" y="99484"/>
                  </a:moveTo>
                  <a:cubicBezTo>
                    <a:pt x="18255" y="44735"/>
                    <a:pt x="1766" y="-8354"/>
                    <a:pt x="-22767" y="-59851"/>
                  </a:cubicBezTo>
                  <a:cubicBezTo>
                    <a:pt x="-24036" y="-62611"/>
                    <a:pt x="-28159" y="-61624"/>
                    <a:pt x="-28159" y="-58660"/>
                  </a:cubicBezTo>
                  <a:lnTo>
                    <a:pt x="-31189" y="351324"/>
                  </a:lnTo>
                  <a:lnTo>
                    <a:pt x="22177" y="473777"/>
                  </a:lnTo>
                  <a:lnTo>
                    <a:pt x="24918" y="99484"/>
                  </a:lnTo>
                  <a:close/>
                </a:path>
              </a:pathLst>
            </a:custGeom>
            <a:solidFill>
              <a:srgbClr val="FFFFFF"/>
            </a:solidFill>
            <a:ln w="224" cap="flat">
              <a:noFill/>
              <a:prstDash val="solid"/>
              <a:miter/>
            </a:ln>
          </p:spPr>
          <p:txBody>
            <a:bodyPr rtlCol="0" anchor="ctr"/>
            <a:lstStyle/>
            <a:p>
              <a:endParaRPr lang="fr-FR"/>
            </a:p>
          </p:txBody>
        </p:sp>
        <p:sp>
          <p:nvSpPr>
            <p:cNvPr id="5209" name="Forme libre 5208">
              <a:extLst>
                <a:ext uri="{FF2B5EF4-FFF2-40B4-BE49-F238E27FC236}">
                  <a16:creationId xmlns:a16="http://schemas.microsoft.com/office/drawing/2014/main" id="{2736CF38-CED2-6E3F-9BDB-81F7A5D0D58A}"/>
                </a:ext>
              </a:extLst>
            </p:cNvPr>
            <p:cNvSpPr/>
            <p:nvPr/>
          </p:nvSpPr>
          <p:spPr>
            <a:xfrm>
              <a:off x="10131367" y="17928374"/>
              <a:ext cx="62011" cy="552151"/>
            </a:xfrm>
            <a:custGeom>
              <a:avLst/>
              <a:gdLst>
                <a:gd name="connsiteX0" fmla="*/ 27970 w 62011"/>
                <a:gd name="connsiteY0" fmla="*/ 490652 h 552151"/>
                <a:gd name="connsiteX1" fmla="*/ -31189 w 62011"/>
                <a:gd name="connsiteY1" fmla="*/ 354956 h 552151"/>
                <a:gd name="connsiteX2" fmla="*/ -28159 w 62011"/>
                <a:gd name="connsiteY2" fmla="*/ -55725 h 552151"/>
                <a:gd name="connsiteX3" fmla="*/ -23635 w 62011"/>
                <a:gd name="connsiteY3" fmla="*/ -61360 h 552151"/>
                <a:gd name="connsiteX4" fmla="*/ -17152 w 62011"/>
                <a:gd name="connsiteY4" fmla="*/ -58194 h 552151"/>
                <a:gd name="connsiteX5" fmla="*/ 30823 w 62011"/>
                <a:gd name="connsiteY5" fmla="*/ 102014 h 552151"/>
                <a:gd name="connsiteX6" fmla="*/ 30823 w 62011"/>
                <a:gd name="connsiteY6" fmla="*/ 102419 h 552151"/>
                <a:gd name="connsiteX7" fmla="*/ 27970 w 62011"/>
                <a:gd name="connsiteY7" fmla="*/ 490652 h 552151"/>
                <a:gd name="connsiteX8" fmla="*/ -25306 w 62011"/>
                <a:gd name="connsiteY8" fmla="*/ 353653 h 552151"/>
                <a:gd name="connsiteX9" fmla="*/ 22266 w 62011"/>
                <a:gd name="connsiteY9" fmla="*/ 462771 h 552151"/>
                <a:gd name="connsiteX10" fmla="*/ 24918 w 62011"/>
                <a:gd name="connsiteY10" fmla="*/ 102508 h 552151"/>
                <a:gd name="connsiteX11" fmla="*/ -22365 w 62011"/>
                <a:gd name="connsiteY11" fmla="*/ -55434 h 552151"/>
                <a:gd name="connsiteX12" fmla="*/ -25306 w 62011"/>
                <a:gd name="connsiteY12" fmla="*/ 353653 h 55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011" h="552151">
                  <a:moveTo>
                    <a:pt x="27970" y="490652"/>
                  </a:moveTo>
                  <a:lnTo>
                    <a:pt x="-31189" y="354956"/>
                  </a:lnTo>
                  <a:lnTo>
                    <a:pt x="-28159" y="-55725"/>
                  </a:lnTo>
                  <a:cubicBezTo>
                    <a:pt x="-28159" y="-58487"/>
                    <a:pt x="-26287" y="-60776"/>
                    <a:pt x="-23635" y="-61360"/>
                  </a:cubicBezTo>
                  <a:cubicBezTo>
                    <a:pt x="-20984" y="-61944"/>
                    <a:pt x="-18333" y="-60663"/>
                    <a:pt x="-17152" y="-58194"/>
                  </a:cubicBezTo>
                  <a:cubicBezTo>
                    <a:pt x="8250" y="-5016"/>
                    <a:pt x="24338" y="48948"/>
                    <a:pt x="30823" y="102014"/>
                  </a:cubicBezTo>
                  <a:lnTo>
                    <a:pt x="30823" y="102419"/>
                  </a:lnTo>
                  <a:lnTo>
                    <a:pt x="27970" y="490652"/>
                  </a:lnTo>
                  <a:close/>
                  <a:moveTo>
                    <a:pt x="-25306" y="353653"/>
                  </a:moveTo>
                  <a:lnTo>
                    <a:pt x="22266" y="462771"/>
                  </a:lnTo>
                  <a:lnTo>
                    <a:pt x="24918" y="102508"/>
                  </a:lnTo>
                  <a:cubicBezTo>
                    <a:pt x="18545" y="50228"/>
                    <a:pt x="2658" y="-2950"/>
                    <a:pt x="-22365" y="-55434"/>
                  </a:cubicBezTo>
                  <a:lnTo>
                    <a:pt x="-25306" y="353653"/>
                  </a:lnTo>
                  <a:close/>
                </a:path>
              </a:pathLst>
            </a:custGeom>
            <a:solidFill>
              <a:srgbClr val="191919"/>
            </a:solidFill>
            <a:ln w="224" cap="flat">
              <a:noFill/>
              <a:prstDash val="solid"/>
              <a:miter/>
            </a:ln>
          </p:spPr>
          <p:txBody>
            <a:bodyPr rtlCol="0" anchor="ctr"/>
            <a:lstStyle/>
            <a:p>
              <a:endParaRPr lang="fr-FR"/>
            </a:p>
          </p:txBody>
        </p:sp>
        <p:sp>
          <p:nvSpPr>
            <p:cNvPr id="5210" name="Forme libre 5209">
              <a:extLst>
                <a:ext uri="{FF2B5EF4-FFF2-40B4-BE49-F238E27FC236}">
                  <a16:creationId xmlns:a16="http://schemas.microsoft.com/office/drawing/2014/main" id="{76D923B6-5259-B8D9-5764-EF4200CD3EAE}"/>
                </a:ext>
              </a:extLst>
            </p:cNvPr>
            <p:cNvSpPr/>
            <p:nvPr/>
          </p:nvSpPr>
          <p:spPr>
            <a:xfrm>
              <a:off x="10214747" y="17933130"/>
              <a:ext cx="122642" cy="546609"/>
            </a:xfrm>
            <a:custGeom>
              <a:avLst/>
              <a:gdLst>
                <a:gd name="connsiteX0" fmla="*/ -28788 w 122642"/>
                <a:gd name="connsiteY0" fmla="*/ 94984 h 546609"/>
                <a:gd name="connsiteX1" fmla="*/ 86590 w 122642"/>
                <a:gd name="connsiteY1" fmla="*/ -61073 h 546609"/>
                <a:gd name="connsiteX2" fmla="*/ 91003 w 122642"/>
                <a:gd name="connsiteY2" fmla="*/ -58603 h 546609"/>
                <a:gd name="connsiteX3" fmla="*/ 87860 w 122642"/>
                <a:gd name="connsiteY3" fmla="*/ 364020 h 546609"/>
                <a:gd name="connsiteX4" fmla="*/ -31640 w 122642"/>
                <a:gd name="connsiteY4" fmla="*/ 485102 h 546609"/>
                <a:gd name="connsiteX5" fmla="*/ -28788 w 122642"/>
                <a:gd name="connsiteY5" fmla="*/ 94984 h 5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642" h="546609">
                  <a:moveTo>
                    <a:pt x="-28788" y="94984"/>
                  </a:moveTo>
                  <a:cubicBezTo>
                    <a:pt x="-11429" y="29751"/>
                    <a:pt x="26740" y="-22440"/>
                    <a:pt x="86590" y="-61073"/>
                  </a:cubicBezTo>
                  <a:cubicBezTo>
                    <a:pt x="88462" y="-62262"/>
                    <a:pt x="91003" y="-60871"/>
                    <a:pt x="91003" y="-58603"/>
                  </a:cubicBezTo>
                  <a:lnTo>
                    <a:pt x="87860" y="364020"/>
                  </a:lnTo>
                  <a:lnTo>
                    <a:pt x="-31640" y="485102"/>
                  </a:lnTo>
                  <a:lnTo>
                    <a:pt x="-28788" y="94984"/>
                  </a:lnTo>
                  <a:close/>
                </a:path>
              </a:pathLst>
            </a:custGeom>
            <a:solidFill>
              <a:srgbClr val="FFFFFF"/>
            </a:solidFill>
            <a:ln w="224" cap="flat">
              <a:noFill/>
              <a:prstDash val="solid"/>
              <a:miter/>
            </a:ln>
          </p:spPr>
          <p:txBody>
            <a:bodyPr rtlCol="0" anchor="ctr"/>
            <a:lstStyle/>
            <a:p>
              <a:endParaRPr lang="fr-FR"/>
            </a:p>
          </p:txBody>
        </p:sp>
        <p:sp>
          <p:nvSpPr>
            <p:cNvPr id="5211" name="Forme libre 5210">
              <a:extLst>
                <a:ext uri="{FF2B5EF4-FFF2-40B4-BE49-F238E27FC236}">
                  <a16:creationId xmlns:a16="http://schemas.microsoft.com/office/drawing/2014/main" id="{9BBFE65C-E163-EEC1-11CD-BD3409E50A1F}"/>
                </a:ext>
              </a:extLst>
            </p:cNvPr>
            <p:cNvSpPr/>
            <p:nvPr/>
          </p:nvSpPr>
          <p:spPr>
            <a:xfrm>
              <a:off x="10211717" y="17930064"/>
              <a:ext cx="128590" cy="556993"/>
            </a:xfrm>
            <a:custGeom>
              <a:avLst/>
              <a:gdLst>
                <a:gd name="connsiteX0" fmla="*/ -31640 w 128590"/>
                <a:gd name="connsiteY0" fmla="*/ 495478 h 556993"/>
                <a:gd name="connsiteX1" fmla="*/ -28699 w 128590"/>
                <a:gd name="connsiteY1" fmla="*/ 97659 h 556993"/>
                <a:gd name="connsiteX2" fmla="*/ -28610 w 128590"/>
                <a:gd name="connsiteY2" fmla="*/ 97256 h 556993"/>
                <a:gd name="connsiteX3" fmla="*/ 88038 w 128590"/>
                <a:gd name="connsiteY3" fmla="*/ -60597 h 556993"/>
                <a:gd name="connsiteX4" fmla="*/ 93921 w 128590"/>
                <a:gd name="connsiteY4" fmla="*/ -60799 h 556993"/>
                <a:gd name="connsiteX5" fmla="*/ 96951 w 128590"/>
                <a:gd name="connsiteY5" fmla="*/ -55658 h 556993"/>
                <a:gd name="connsiteX6" fmla="*/ 93810 w 128590"/>
                <a:gd name="connsiteY6" fmla="*/ 368266 h 556993"/>
                <a:gd name="connsiteX7" fmla="*/ 92919 w 128590"/>
                <a:gd name="connsiteY7" fmla="*/ 369164 h 556993"/>
                <a:gd name="connsiteX8" fmla="*/ -31640 w 128590"/>
                <a:gd name="connsiteY8" fmla="*/ 495478 h 556993"/>
                <a:gd name="connsiteX9" fmla="*/ -22816 w 128590"/>
                <a:gd name="connsiteY9" fmla="*/ 98445 h 556993"/>
                <a:gd name="connsiteX10" fmla="*/ -25668 w 128590"/>
                <a:gd name="connsiteY10" fmla="*/ 480953 h 556993"/>
                <a:gd name="connsiteX11" fmla="*/ 87949 w 128590"/>
                <a:gd name="connsiteY11" fmla="*/ 365797 h 556993"/>
                <a:gd name="connsiteX12" fmla="*/ 91092 w 128590"/>
                <a:gd name="connsiteY12" fmla="*/ -55546 h 556993"/>
                <a:gd name="connsiteX13" fmla="*/ -22816 w 128590"/>
                <a:gd name="connsiteY13" fmla="*/ 98445 h 556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8590" h="556993">
                  <a:moveTo>
                    <a:pt x="-31640" y="495478"/>
                  </a:moveTo>
                  <a:lnTo>
                    <a:pt x="-28699" y="97659"/>
                  </a:lnTo>
                  <a:lnTo>
                    <a:pt x="-28610" y="97256"/>
                  </a:lnTo>
                  <a:cubicBezTo>
                    <a:pt x="-11051" y="31237"/>
                    <a:pt x="28188" y="-21852"/>
                    <a:pt x="88038" y="-60597"/>
                  </a:cubicBezTo>
                  <a:cubicBezTo>
                    <a:pt x="89799" y="-61786"/>
                    <a:pt x="92072" y="-61786"/>
                    <a:pt x="93921" y="-60799"/>
                  </a:cubicBezTo>
                  <a:cubicBezTo>
                    <a:pt x="95793" y="-59722"/>
                    <a:pt x="96951" y="-57745"/>
                    <a:pt x="96951" y="-55658"/>
                  </a:cubicBezTo>
                  <a:lnTo>
                    <a:pt x="93810" y="368266"/>
                  </a:lnTo>
                  <a:lnTo>
                    <a:pt x="92919" y="369164"/>
                  </a:lnTo>
                  <a:lnTo>
                    <a:pt x="-31640" y="495478"/>
                  </a:lnTo>
                  <a:close/>
                  <a:moveTo>
                    <a:pt x="-22816" y="98445"/>
                  </a:moveTo>
                  <a:lnTo>
                    <a:pt x="-25668" y="480953"/>
                  </a:lnTo>
                  <a:lnTo>
                    <a:pt x="87949" y="365797"/>
                  </a:lnTo>
                  <a:lnTo>
                    <a:pt x="91092" y="-55546"/>
                  </a:lnTo>
                  <a:cubicBezTo>
                    <a:pt x="32712" y="-17699"/>
                    <a:pt x="-5548" y="34087"/>
                    <a:pt x="-22816" y="98445"/>
                  </a:cubicBezTo>
                  <a:close/>
                </a:path>
              </a:pathLst>
            </a:custGeom>
            <a:solidFill>
              <a:srgbClr val="191919"/>
            </a:solidFill>
            <a:ln w="224" cap="flat">
              <a:noFill/>
              <a:prstDash val="solid"/>
              <a:miter/>
            </a:ln>
          </p:spPr>
          <p:txBody>
            <a:bodyPr rtlCol="0" anchor="ctr"/>
            <a:lstStyle/>
            <a:p>
              <a:endParaRPr lang="fr-FR"/>
            </a:p>
          </p:txBody>
        </p:sp>
        <p:sp>
          <p:nvSpPr>
            <p:cNvPr id="5212" name="Forme libre 5211">
              <a:extLst>
                <a:ext uri="{FF2B5EF4-FFF2-40B4-BE49-F238E27FC236}">
                  <a16:creationId xmlns:a16="http://schemas.microsoft.com/office/drawing/2014/main" id="{4871DEFA-E341-FEBD-4E61-4590AD89557D}"/>
                </a:ext>
              </a:extLst>
            </p:cNvPr>
            <p:cNvSpPr/>
            <p:nvPr/>
          </p:nvSpPr>
          <p:spPr>
            <a:xfrm>
              <a:off x="10236138" y="17944922"/>
              <a:ext cx="152656" cy="534973"/>
            </a:xfrm>
            <a:custGeom>
              <a:avLst/>
              <a:gdLst>
                <a:gd name="connsiteX0" fmla="*/ -28842 w 152656"/>
                <a:gd name="connsiteY0" fmla="*/ 83258 h 534973"/>
                <a:gd name="connsiteX1" fmla="*/ 116460 w 152656"/>
                <a:gd name="connsiteY1" fmla="*/ -61057 h 534973"/>
                <a:gd name="connsiteX2" fmla="*/ 120872 w 152656"/>
                <a:gd name="connsiteY2" fmla="*/ -58588 h 534973"/>
                <a:gd name="connsiteX3" fmla="*/ 117842 w 152656"/>
                <a:gd name="connsiteY3" fmla="*/ 352473 h 534973"/>
                <a:gd name="connsiteX4" fmla="*/ -31784 w 152656"/>
                <a:gd name="connsiteY4" fmla="*/ 473443 h 534973"/>
                <a:gd name="connsiteX5" fmla="*/ -28842 w 152656"/>
                <a:gd name="connsiteY5" fmla="*/ 83258 h 53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656" h="534973">
                  <a:moveTo>
                    <a:pt x="-28842" y="83258"/>
                  </a:moveTo>
                  <a:cubicBezTo>
                    <a:pt x="5494" y="29586"/>
                    <a:pt x="51997" y="-19238"/>
                    <a:pt x="116460" y="-61057"/>
                  </a:cubicBezTo>
                  <a:cubicBezTo>
                    <a:pt x="118333" y="-62338"/>
                    <a:pt x="120872" y="-60856"/>
                    <a:pt x="120872" y="-58588"/>
                  </a:cubicBezTo>
                  <a:lnTo>
                    <a:pt x="117842" y="352473"/>
                  </a:lnTo>
                  <a:lnTo>
                    <a:pt x="-31784" y="473443"/>
                  </a:lnTo>
                  <a:lnTo>
                    <a:pt x="-28842" y="83258"/>
                  </a:lnTo>
                  <a:close/>
                </a:path>
              </a:pathLst>
            </a:custGeom>
            <a:solidFill>
              <a:srgbClr val="FFFFFF"/>
            </a:solidFill>
            <a:ln w="224" cap="flat">
              <a:noFill/>
              <a:prstDash val="solid"/>
              <a:miter/>
            </a:ln>
          </p:spPr>
          <p:txBody>
            <a:bodyPr rtlCol="0" anchor="ctr"/>
            <a:lstStyle/>
            <a:p>
              <a:endParaRPr lang="fr-FR"/>
            </a:p>
          </p:txBody>
        </p:sp>
        <p:sp>
          <p:nvSpPr>
            <p:cNvPr id="5213" name="Forme libre 5212">
              <a:extLst>
                <a:ext uri="{FF2B5EF4-FFF2-40B4-BE49-F238E27FC236}">
                  <a16:creationId xmlns:a16="http://schemas.microsoft.com/office/drawing/2014/main" id="{FBBD65D7-C325-2FAA-BBC4-19098B822493}"/>
                </a:ext>
              </a:extLst>
            </p:cNvPr>
            <p:cNvSpPr/>
            <p:nvPr/>
          </p:nvSpPr>
          <p:spPr>
            <a:xfrm>
              <a:off x="10233197" y="17942082"/>
              <a:ext cx="158561" cy="544077"/>
            </a:xfrm>
            <a:custGeom>
              <a:avLst/>
              <a:gdLst>
                <a:gd name="connsiteX0" fmla="*/ -31784 w 158561"/>
                <a:gd name="connsiteY0" fmla="*/ 482540 h 544077"/>
                <a:gd name="connsiteX1" fmla="*/ -28843 w 158561"/>
                <a:gd name="connsiteY1" fmla="*/ 85305 h 544077"/>
                <a:gd name="connsiteX2" fmla="*/ -28352 w 158561"/>
                <a:gd name="connsiteY2" fmla="*/ 84609 h 544077"/>
                <a:gd name="connsiteX3" fmla="*/ 117842 w 158561"/>
                <a:gd name="connsiteY3" fmla="*/ -60582 h 544077"/>
                <a:gd name="connsiteX4" fmla="*/ 123725 w 158561"/>
                <a:gd name="connsiteY4" fmla="*/ -60785 h 544077"/>
                <a:gd name="connsiteX5" fmla="*/ 126777 w 158561"/>
                <a:gd name="connsiteY5" fmla="*/ -55643 h 544077"/>
                <a:gd name="connsiteX6" fmla="*/ 123725 w 158561"/>
                <a:gd name="connsiteY6" fmla="*/ 356899 h 544077"/>
                <a:gd name="connsiteX7" fmla="*/ -31784 w 158561"/>
                <a:gd name="connsiteY7" fmla="*/ 482540 h 544077"/>
                <a:gd name="connsiteX8" fmla="*/ -22938 w 158561"/>
                <a:gd name="connsiteY8" fmla="*/ 86989 h 544077"/>
                <a:gd name="connsiteX9" fmla="*/ -25790 w 158561"/>
                <a:gd name="connsiteY9" fmla="*/ 470081 h 544077"/>
                <a:gd name="connsiteX10" fmla="*/ 117842 w 158561"/>
                <a:gd name="connsiteY10" fmla="*/ 353936 h 544077"/>
                <a:gd name="connsiteX11" fmla="*/ 120894 w 158561"/>
                <a:gd name="connsiteY11" fmla="*/ -55643 h 544077"/>
                <a:gd name="connsiteX12" fmla="*/ -22938 w 158561"/>
                <a:gd name="connsiteY12" fmla="*/ 86989 h 544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561" h="544077">
                  <a:moveTo>
                    <a:pt x="-31784" y="482540"/>
                  </a:moveTo>
                  <a:lnTo>
                    <a:pt x="-28843" y="85305"/>
                  </a:lnTo>
                  <a:lnTo>
                    <a:pt x="-28352" y="84609"/>
                  </a:lnTo>
                  <a:cubicBezTo>
                    <a:pt x="8636" y="26694"/>
                    <a:pt x="56521" y="-20850"/>
                    <a:pt x="117842" y="-60582"/>
                  </a:cubicBezTo>
                  <a:cubicBezTo>
                    <a:pt x="119603" y="-61773"/>
                    <a:pt x="121875" y="-61862"/>
                    <a:pt x="123725" y="-60785"/>
                  </a:cubicBezTo>
                  <a:cubicBezTo>
                    <a:pt x="125596" y="-59707"/>
                    <a:pt x="126777" y="-57732"/>
                    <a:pt x="126777" y="-55643"/>
                  </a:cubicBezTo>
                  <a:lnTo>
                    <a:pt x="123725" y="356899"/>
                  </a:lnTo>
                  <a:lnTo>
                    <a:pt x="-31784" y="482540"/>
                  </a:lnTo>
                  <a:close/>
                  <a:moveTo>
                    <a:pt x="-22938" y="86989"/>
                  </a:moveTo>
                  <a:lnTo>
                    <a:pt x="-25790" y="470081"/>
                  </a:lnTo>
                  <a:lnTo>
                    <a:pt x="117842" y="353936"/>
                  </a:lnTo>
                  <a:lnTo>
                    <a:pt x="120894" y="-55643"/>
                  </a:lnTo>
                  <a:cubicBezTo>
                    <a:pt x="60554" y="-16495"/>
                    <a:pt x="13449" y="30151"/>
                    <a:pt x="-22938" y="86989"/>
                  </a:cubicBezTo>
                  <a:close/>
                </a:path>
              </a:pathLst>
            </a:custGeom>
            <a:solidFill>
              <a:srgbClr val="191919"/>
            </a:solidFill>
            <a:ln w="224" cap="flat">
              <a:noFill/>
              <a:prstDash val="solid"/>
              <a:miter/>
            </a:ln>
          </p:spPr>
          <p:txBody>
            <a:bodyPr rtlCol="0" anchor="ctr"/>
            <a:lstStyle/>
            <a:p>
              <a:endParaRPr lang="fr-FR"/>
            </a:p>
          </p:txBody>
        </p:sp>
        <p:sp>
          <p:nvSpPr>
            <p:cNvPr id="5214" name="Forme libre 5213">
              <a:extLst>
                <a:ext uri="{FF2B5EF4-FFF2-40B4-BE49-F238E27FC236}">
                  <a16:creationId xmlns:a16="http://schemas.microsoft.com/office/drawing/2014/main" id="{DF89693F-22CE-270B-DCB8-37AB61EB7F94}"/>
                </a:ext>
              </a:extLst>
            </p:cNvPr>
            <p:cNvSpPr/>
            <p:nvPr/>
          </p:nvSpPr>
          <p:spPr>
            <a:xfrm>
              <a:off x="10185043" y="18089418"/>
              <a:ext cx="57779" cy="399973"/>
            </a:xfrm>
            <a:custGeom>
              <a:avLst/>
              <a:gdLst>
                <a:gd name="connsiteX0" fmla="*/ -13343 w 57779"/>
                <a:gd name="connsiteY0" fmla="*/ -61339 h 399973"/>
                <a:gd name="connsiteX1" fmla="*/ -14524 w 57779"/>
                <a:gd name="connsiteY1" fmla="*/ -61339 h 399973"/>
                <a:gd name="connsiteX2" fmla="*/ -28161 w 57779"/>
                <a:gd name="connsiteY2" fmla="*/ -61833 h 399973"/>
                <a:gd name="connsiteX3" fmla="*/ -31391 w 57779"/>
                <a:gd name="connsiteY3" fmla="*/ 332034 h 399973"/>
                <a:gd name="connsiteX4" fmla="*/ -25709 w 57779"/>
                <a:gd name="connsiteY4" fmla="*/ 338072 h 399973"/>
                <a:gd name="connsiteX5" fmla="*/ -20897 w 57779"/>
                <a:gd name="connsiteY5" fmla="*/ 338072 h 399973"/>
                <a:gd name="connsiteX6" fmla="*/ 13351 w 57779"/>
                <a:gd name="connsiteY6" fmla="*/ 338072 h 399973"/>
                <a:gd name="connsiteX7" fmla="*/ 19033 w 57779"/>
                <a:gd name="connsiteY7" fmla="*/ 332348 h 399973"/>
                <a:gd name="connsiteX8" fmla="*/ 26386 w 57779"/>
                <a:gd name="connsiteY8" fmla="*/ -59946 h 399973"/>
                <a:gd name="connsiteX9" fmla="*/ -13343 w 57779"/>
                <a:gd name="connsiteY9" fmla="*/ -61339 h 39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779" h="399973">
                  <a:moveTo>
                    <a:pt x="-13343" y="-61339"/>
                  </a:moveTo>
                  <a:lnTo>
                    <a:pt x="-14524" y="-61339"/>
                  </a:lnTo>
                  <a:lnTo>
                    <a:pt x="-28161" y="-61833"/>
                  </a:lnTo>
                  <a:cubicBezTo>
                    <a:pt x="-27092" y="34939"/>
                    <a:pt x="-26489" y="193756"/>
                    <a:pt x="-31391" y="332034"/>
                  </a:cubicBezTo>
                  <a:cubicBezTo>
                    <a:pt x="-31481" y="335289"/>
                    <a:pt x="-28940" y="338072"/>
                    <a:pt x="-25709" y="338072"/>
                  </a:cubicBezTo>
                  <a:lnTo>
                    <a:pt x="-20897" y="338072"/>
                  </a:lnTo>
                  <a:cubicBezTo>
                    <a:pt x="-9510" y="338163"/>
                    <a:pt x="1965" y="338163"/>
                    <a:pt x="13351" y="338072"/>
                  </a:cubicBezTo>
                  <a:cubicBezTo>
                    <a:pt x="15513" y="335806"/>
                    <a:pt x="16783" y="334616"/>
                    <a:pt x="19033" y="332348"/>
                  </a:cubicBezTo>
                  <a:lnTo>
                    <a:pt x="26386" y="-59946"/>
                  </a:lnTo>
                  <a:lnTo>
                    <a:pt x="-13343" y="-61339"/>
                  </a:lnTo>
                  <a:close/>
                </a:path>
              </a:pathLst>
            </a:custGeom>
            <a:solidFill>
              <a:srgbClr val="FFD26C"/>
            </a:solidFill>
            <a:ln w="224" cap="flat">
              <a:noFill/>
              <a:prstDash val="solid"/>
              <a:miter/>
            </a:ln>
          </p:spPr>
          <p:txBody>
            <a:bodyPr rtlCol="0" anchor="ctr"/>
            <a:lstStyle/>
            <a:p>
              <a:endParaRPr lang="fr-FR"/>
            </a:p>
          </p:txBody>
        </p:sp>
        <p:sp>
          <p:nvSpPr>
            <p:cNvPr id="5215" name="Forme libre 5214">
              <a:extLst>
                <a:ext uri="{FF2B5EF4-FFF2-40B4-BE49-F238E27FC236}">
                  <a16:creationId xmlns:a16="http://schemas.microsoft.com/office/drawing/2014/main" id="{9B923F50-4F8B-26E2-BE38-3B7111B0FA60}"/>
                </a:ext>
              </a:extLst>
            </p:cNvPr>
            <p:cNvSpPr/>
            <p:nvPr/>
          </p:nvSpPr>
          <p:spPr>
            <a:xfrm>
              <a:off x="10181897" y="18086367"/>
              <a:ext cx="63778" cy="405978"/>
            </a:xfrm>
            <a:custGeom>
              <a:avLst/>
              <a:gdLst>
                <a:gd name="connsiteX0" fmla="*/ -17951 w 63778"/>
                <a:gd name="connsiteY0" fmla="*/ 344088 h 405978"/>
                <a:gd name="connsiteX1" fmla="*/ -22764 w 63778"/>
                <a:gd name="connsiteY1" fmla="*/ 344088 h 405978"/>
                <a:gd name="connsiteX2" fmla="*/ -28936 w 63778"/>
                <a:gd name="connsiteY2" fmla="*/ 341417 h 405978"/>
                <a:gd name="connsiteX3" fmla="*/ -31387 w 63778"/>
                <a:gd name="connsiteY3" fmla="*/ 334996 h 405978"/>
                <a:gd name="connsiteX4" fmla="*/ -28156 w 63778"/>
                <a:gd name="connsiteY4" fmla="*/ -58782 h 405978"/>
                <a:gd name="connsiteX5" fmla="*/ -28156 w 63778"/>
                <a:gd name="connsiteY5" fmla="*/ -61833 h 405978"/>
                <a:gd name="connsiteX6" fmla="*/ -10196 w 63778"/>
                <a:gd name="connsiteY6" fmla="*/ -61251 h 405978"/>
                <a:gd name="connsiteX7" fmla="*/ 32385 w 63778"/>
                <a:gd name="connsiteY7" fmla="*/ -59769 h 405978"/>
                <a:gd name="connsiteX8" fmla="*/ 24920 w 63778"/>
                <a:gd name="connsiteY8" fmla="*/ 336568 h 405978"/>
                <a:gd name="connsiteX9" fmla="*/ 17567 w 63778"/>
                <a:gd name="connsiteY9" fmla="*/ 343975 h 405978"/>
                <a:gd name="connsiteX10" fmla="*/ 16386 w 63778"/>
                <a:gd name="connsiteY10" fmla="*/ 343975 h 405978"/>
                <a:gd name="connsiteX11" fmla="*/ -17951 w 63778"/>
                <a:gd name="connsiteY11" fmla="*/ 344088 h 405978"/>
                <a:gd name="connsiteX12" fmla="*/ -22184 w 63778"/>
                <a:gd name="connsiteY12" fmla="*/ -55706 h 405978"/>
                <a:gd name="connsiteX13" fmla="*/ -25527 w 63778"/>
                <a:gd name="connsiteY13" fmla="*/ 335198 h 405978"/>
                <a:gd name="connsiteX14" fmla="*/ -24747 w 63778"/>
                <a:gd name="connsiteY14" fmla="*/ 337264 h 405978"/>
                <a:gd name="connsiteX15" fmla="*/ -22786 w 63778"/>
                <a:gd name="connsiteY15" fmla="*/ 338162 h 405978"/>
                <a:gd name="connsiteX16" fmla="*/ -17973 w 63778"/>
                <a:gd name="connsiteY16" fmla="*/ 338162 h 405978"/>
                <a:gd name="connsiteX17" fmla="*/ 14983 w 63778"/>
                <a:gd name="connsiteY17" fmla="*/ 338162 h 405978"/>
                <a:gd name="connsiteX18" fmla="*/ 19016 w 63778"/>
                <a:gd name="connsiteY18" fmla="*/ 334098 h 405978"/>
                <a:gd name="connsiteX19" fmla="*/ 26369 w 63778"/>
                <a:gd name="connsiteY19" fmla="*/ -54045 h 405978"/>
                <a:gd name="connsiteX20" fmla="*/ -22184 w 63778"/>
                <a:gd name="connsiteY20" fmla="*/ -55706 h 405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3778" h="405978">
                  <a:moveTo>
                    <a:pt x="-17951" y="344088"/>
                  </a:moveTo>
                  <a:lnTo>
                    <a:pt x="-22764" y="344088"/>
                  </a:lnTo>
                  <a:cubicBezTo>
                    <a:pt x="-25125" y="344088"/>
                    <a:pt x="-27287" y="343100"/>
                    <a:pt x="-28936" y="341417"/>
                  </a:cubicBezTo>
                  <a:cubicBezTo>
                    <a:pt x="-30607" y="339644"/>
                    <a:pt x="-31476" y="337353"/>
                    <a:pt x="-31387" y="334996"/>
                  </a:cubicBezTo>
                  <a:cubicBezTo>
                    <a:pt x="-26285" y="192476"/>
                    <a:pt x="-27176" y="27126"/>
                    <a:pt x="-28156" y="-58782"/>
                  </a:cubicBezTo>
                  <a:lnTo>
                    <a:pt x="-28156" y="-61833"/>
                  </a:lnTo>
                  <a:lnTo>
                    <a:pt x="-10196" y="-61251"/>
                  </a:lnTo>
                  <a:lnTo>
                    <a:pt x="32385" y="-59769"/>
                  </a:lnTo>
                  <a:lnTo>
                    <a:pt x="24920" y="336568"/>
                  </a:lnTo>
                  <a:lnTo>
                    <a:pt x="17567" y="343975"/>
                  </a:lnTo>
                  <a:lnTo>
                    <a:pt x="16386" y="343975"/>
                  </a:lnTo>
                  <a:cubicBezTo>
                    <a:pt x="3819" y="344177"/>
                    <a:pt x="-7366" y="344177"/>
                    <a:pt x="-17951" y="344088"/>
                  </a:cubicBezTo>
                  <a:close/>
                  <a:moveTo>
                    <a:pt x="-22184" y="-55706"/>
                  </a:moveTo>
                  <a:cubicBezTo>
                    <a:pt x="-21204" y="31077"/>
                    <a:pt x="-20424" y="194249"/>
                    <a:pt x="-25527" y="335198"/>
                  </a:cubicBezTo>
                  <a:cubicBezTo>
                    <a:pt x="-25527" y="335984"/>
                    <a:pt x="-25237" y="336769"/>
                    <a:pt x="-24747" y="337264"/>
                  </a:cubicBezTo>
                  <a:cubicBezTo>
                    <a:pt x="-24257" y="337848"/>
                    <a:pt x="-23566" y="338162"/>
                    <a:pt x="-22786" y="338162"/>
                  </a:cubicBezTo>
                  <a:lnTo>
                    <a:pt x="-17973" y="338162"/>
                  </a:lnTo>
                  <a:cubicBezTo>
                    <a:pt x="-7856" y="338251"/>
                    <a:pt x="3017" y="338251"/>
                    <a:pt x="14983" y="338162"/>
                  </a:cubicBezTo>
                  <a:lnTo>
                    <a:pt x="19016" y="334098"/>
                  </a:lnTo>
                  <a:lnTo>
                    <a:pt x="26369" y="-54045"/>
                  </a:lnTo>
                  <a:lnTo>
                    <a:pt x="-22184" y="-55706"/>
                  </a:lnTo>
                  <a:close/>
                </a:path>
              </a:pathLst>
            </a:custGeom>
            <a:solidFill>
              <a:srgbClr val="191919"/>
            </a:solidFill>
            <a:ln w="224" cap="flat">
              <a:noFill/>
              <a:prstDash val="solid"/>
              <a:miter/>
            </a:ln>
          </p:spPr>
          <p:txBody>
            <a:bodyPr rtlCol="0" anchor="ctr"/>
            <a:lstStyle/>
            <a:p>
              <a:endParaRPr lang="fr-FR"/>
            </a:p>
          </p:txBody>
        </p:sp>
        <p:sp>
          <p:nvSpPr>
            <p:cNvPr id="5216" name="Forme libre 5215">
              <a:extLst>
                <a:ext uri="{FF2B5EF4-FFF2-40B4-BE49-F238E27FC236}">
                  <a16:creationId xmlns:a16="http://schemas.microsoft.com/office/drawing/2014/main" id="{7C855C67-8225-CAF5-9346-7C144F6D5CA1}"/>
                </a:ext>
              </a:extLst>
            </p:cNvPr>
            <p:cNvSpPr/>
            <p:nvPr/>
          </p:nvSpPr>
          <p:spPr>
            <a:xfrm>
              <a:off x="10236138" y="17978886"/>
              <a:ext cx="188085" cy="505386"/>
            </a:xfrm>
            <a:custGeom>
              <a:avLst/>
              <a:gdLst>
                <a:gd name="connsiteX0" fmla="*/ 152399 w 188085"/>
                <a:gd name="connsiteY0" fmla="*/ 330218 h 505386"/>
                <a:gd name="connsiteX1" fmla="*/ -31854 w 188085"/>
                <a:gd name="connsiteY1" fmla="*/ 443781 h 505386"/>
                <a:gd name="connsiteX2" fmla="*/ -29002 w 188085"/>
                <a:gd name="connsiteY2" fmla="*/ 50701 h 505386"/>
                <a:gd name="connsiteX3" fmla="*/ 152198 w 188085"/>
                <a:gd name="connsiteY3" fmla="*/ -61382 h 505386"/>
                <a:gd name="connsiteX4" fmla="*/ 156231 w 188085"/>
                <a:gd name="connsiteY4" fmla="*/ -58711 h 505386"/>
                <a:gd name="connsiteX5" fmla="*/ 153379 w 188085"/>
                <a:gd name="connsiteY5" fmla="*/ 328940 h 505386"/>
                <a:gd name="connsiteX6" fmla="*/ 152399 w 188085"/>
                <a:gd name="connsiteY6" fmla="*/ 330218 h 50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085" h="505386">
                  <a:moveTo>
                    <a:pt x="152399" y="330218"/>
                  </a:moveTo>
                  <a:cubicBezTo>
                    <a:pt x="84705" y="351477"/>
                    <a:pt x="25055" y="393880"/>
                    <a:pt x="-31854" y="443781"/>
                  </a:cubicBezTo>
                  <a:lnTo>
                    <a:pt x="-29002" y="50701"/>
                  </a:lnTo>
                  <a:cubicBezTo>
                    <a:pt x="17791" y="6612"/>
                    <a:pt x="79112" y="-30336"/>
                    <a:pt x="152198" y="-61382"/>
                  </a:cubicBezTo>
                  <a:cubicBezTo>
                    <a:pt x="154070" y="-62167"/>
                    <a:pt x="156231" y="-60798"/>
                    <a:pt x="156231" y="-58711"/>
                  </a:cubicBezTo>
                  <a:lnTo>
                    <a:pt x="153379" y="328940"/>
                  </a:lnTo>
                  <a:cubicBezTo>
                    <a:pt x="153379" y="329522"/>
                    <a:pt x="153000" y="330016"/>
                    <a:pt x="152399" y="330218"/>
                  </a:cubicBezTo>
                  <a:close/>
                </a:path>
              </a:pathLst>
            </a:custGeom>
            <a:solidFill>
              <a:srgbClr val="FFD26C"/>
            </a:solidFill>
            <a:ln w="224" cap="flat">
              <a:noFill/>
              <a:prstDash val="solid"/>
              <a:miter/>
            </a:ln>
          </p:spPr>
          <p:txBody>
            <a:bodyPr rtlCol="0" anchor="ctr"/>
            <a:lstStyle/>
            <a:p>
              <a:endParaRPr lang="fr-FR"/>
            </a:p>
          </p:txBody>
        </p:sp>
        <p:sp>
          <p:nvSpPr>
            <p:cNvPr id="5217" name="Forme libre 5216">
              <a:extLst>
                <a:ext uri="{FF2B5EF4-FFF2-40B4-BE49-F238E27FC236}">
                  <a16:creationId xmlns:a16="http://schemas.microsoft.com/office/drawing/2014/main" id="{7909A435-46F7-38C2-3DE0-C648353490B2}"/>
                </a:ext>
              </a:extLst>
            </p:cNvPr>
            <p:cNvSpPr/>
            <p:nvPr/>
          </p:nvSpPr>
          <p:spPr>
            <a:xfrm>
              <a:off x="10233197" y="17975874"/>
              <a:ext cx="193967" cy="514931"/>
            </a:xfrm>
            <a:custGeom>
              <a:avLst/>
              <a:gdLst>
                <a:gd name="connsiteX0" fmla="*/ -31854 w 193967"/>
                <a:gd name="connsiteY0" fmla="*/ 453319 h 514931"/>
                <a:gd name="connsiteX1" fmla="*/ -28913 w 193967"/>
                <a:gd name="connsiteY1" fmla="*/ 52426 h 514931"/>
                <a:gd name="connsiteX2" fmla="*/ -28022 w 193967"/>
                <a:gd name="connsiteY2" fmla="*/ 51528 h 514931"/>
                <a:gd name="connsiteX3" fmla="*/ 154070 w 193967"/>
                <a:gd name="connsiteY3" fmla="*/ -61137 h 514931"/>
                <a:gd name="connsiteX4" fmla="*/ 159574 w 193967"/>
                <a:gd name="connsiteY4" fmla="*/ -60644 h 514931"/>
                <a:gd name="connsiteX5" fmla="*/ 162113 w 193967"/>
                <a:gd name="connsiteY5" fmla="*/ -55706 h 514931"/>
                <a:gd name="connsiteX6" fmla="*/ 159261 w 193967"/>
                <a:gd name="connsiteY6" fmla="*/ 331945 h 514931"/>
                <a:gd name="connsiteX7" fmla="*/ 156231 w 193967"/>
                <a:gd name="connsiteY7" fmla="*/ 336098 h 514931"/>
                <a:gd name="connsiteX8" fmla="*/ -26952 w 193967"/>
                <a:gd name="connsiteY8" fmla="*/ 448964 h 514931"/>
                <a:gd name="connsiteX9" fmla="*/ -31854 w 193967"/>
                <a:gd name="connsiteY9" fmla="*/ 453319 h 514931"/>
                <a:gd name="connsiteX10" fmla="*/ -23120 w 193967"/>
                <a:gd name="connsiteY10" fmla="*/ 55007 h 514931"/>
                <a:gd name="connsiteX11" fmla="*/ -25971 w 193967"/>
                <a:gd name="connsiteY11" fmla="*/ 440187 h 514931"/>
                <a:gd name="connsiteX12" fmla="*/ 153267 w 193967"/>
                <a:gd name="connsiteY12" fmla="*/ 330665 h 514931"/>
                <a:gd name="connsiteX13" fmla="*/ 156120 w 193967"/>
                <a:gd name="connsiteY13" fmla="*/ -55706 h 514931"/>
                <a:gd name="connsiteX14" fmla="*/ -23120 w 193967"/>
                <a:gd name="connsiteY14" fmla="*/ 55007 h 51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967" h="514931">
                  <a:moveTo>
                    <a:pt x="-31854" y="453319"/>
                  </a:moveTo>
                  <a:lnTo>
                    <a:pt x="-28913" y="52426"/>
                  </a:lnTo>
                  <a:lnTo>
                    <a:pt x="-28022" y="51528"/>
                  </a:lnTo>
                  <a:cubicBezTo>
                    <a:pt x="17100" y="8923"/>
                    <a:pt x="78421" y="-28924"/>
                    <a:pt x="154070" y="-61137"/>
                  </a:cubicBezTo>
                  <a:cubicBezTo>
                    <a:pt x="155830" y="-61923"/>
                    <a:pt x="157902" y="-61721"/>
                    <a:pt x="159574" y="-60644"/>
                  </a:cubicBezTo>
                  <a:cubicBezTo>
                    <a:pt x="161245" y="-59566"/>
                    <a:pt x="162113" y="-57680"/>
                    <a:pt x="162113" y="-55706"/>
                  </a:cubicBezTo>
                  <a:lnTo>
                    <a:pt x="159261" y="331945"/>
                  </a:lnTo>
                  <a:cubicBezTo>
                    <a:pt x="159261" y="333830"/>
                    <a:pt x="157991" y="335491"/>
                    <a:pt x="156231" y="336098"/>
                  </a:cubicBezTo>
                  <a:cubicBezTo>
                    <a:pt x="97650" y="354393"/>
                    <a:pt x="41254" y="389276"/>
                    <a:pt x="-26952" y="448964"/>
                  </a:cubicBezTo>
                  <a:lnTo>
                    <a:pt x="-31854" y="453319"/>
                  </a:lnTo>
                  <a:close/>
                  <a:moveTo>
                    <a:pt x="-23120" y="55007"/>
                  </a:moveTo>
                  <a:lnTo>
                    <a:pt x="-25971" y="440187"/>
                  </a:lnTo>
                  <a:cubicBezTo>
                    <a:pt x="40252" y="382856"/>
                    <a:pt x="95779" y="348960"/>
                    <a:pt x="153267" y="330665"/>
                  </a:cubicBezTo>
                  <a:lnTo>
                    <a:pt x="156120" y="-55706"/>
                  </a:lnTo>
                  <a:cubicBezTo>
                    <a:pt x="81764" y="-23874"/>
                    <a:pt x="21534" y="13277"/>
                    <a:pt x="-23120" y="55007"/>
                  </a:cubicBezTo>
                  <a:close/>
                </a:path>
              </a:pathLst>
            </a:custGeom>
            <a:solidFill>
              <a:srgbClr val="191919"/>
            </a:solidFill>
            <a:ln w="224" cap="flat">
              <a:noFill/>
              <a:prstDash val="solid"/>
              <a:miter/>
            </a:ln>
          </p:spPr>
          <p:txBody>
            <a:bodyPr rtlCol="0" anchor="ctr"/>
            <a:lstStyle/>
            <a:p>
              <a:endParaRPr lang="fr-FR"/>
            </a:p>
          </p:txBody>
        </p:sp>
        <p:sp>
          <p:nvSpPr>
            <p:cNvPr id="5218" name="Forme libre 5217">
              <a:extLst>
                <a:ext uri="{FF2B5EF4-FFF2-40B4-BE49-F238E27FC236}">
                  <a16:creationId xmlns:a16="http://schemas.microsoft.com/office/drawing/2014/main" id="{DC01007C-32C8-374E-0C25-06CAEE3ACCA2}"/>
                </a:ext>
              </a:extLst>
            </p:cNvPr>
            <p:cNvSpPr/>
            <p:nvPr/>
          </p:nvSpPr>
          <p:spPr>
            <a:xfrm>
              <a:off x="10002642" y="17975256"/>
              <a:ext cx="186414" cy="508636"/>
            </a:xfrm>
            <a:custGeom>
              <a:avLst/>
              <a:gdLst>
                <a:gd name="connsiteX0" fmla="*/ -29946 w 186414"/>
                <a:gd name="connsiteY0" fmla="*/ 330803 h 508636"/>
                <a:gd name="connsiteX1" fmla="*/ 152636 w 186414"/>
                <a:gd name="connsiteY1" fmla="*/ 447038 h 508636"/>
                <a:gd name="connsiteX2" fmla="*/ 155489 w 186414"/>
                <a:gd name="connsiteY2" fmla="*/ 53956 h 508636"/>
                <a:gd name="connsiteX3" fmla="*/ -24441 w 186414"/>
                <a:gd name="connsiteY3" fmla="*/ -61492 h 508636"/>
                <a:gd name="connsiteX4" fmla="*/ -28073 w 186414"/>
                <a:gd name="connsiteY4" fmla="*/ -58731 h 508636"/>
                <a:gd name="connsiteX5" fmla="*/ -30926 w 186414"/>
                <a:gd name="connsiteY5" fmla="*/ 329412 h 508636"/>
                <a:gd name="connsiteX6" fmla="*/ -29946 w 186414"/>
                <a:gd name="connsiteY6" fmla="*/ 330803 h 508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14" h="508636">
                  <a:moveTo>
                    <a:pt x="-29946" y="330803"/>
                  </a:moveTo>
                  <a:cubicBezTo>
                    <a:pt x="37169" y="355025"/>
                    <a:pt x="96618" y="397023"/>
                    <a:pt x="152636" y="447038"/>
                  </a:cubicBezTo>
                  <a:lnTo>
                    <a:pt x="155489" y="53956"/>
                  </a:lnTo>
                  <a:cubicBezTo>
                    <a:pt x="114288" y="2954"/>
                    <a:pt x="56978" y="-37361"/>
                    <a:pt x="-24441" y="-61492"/>
                  </a:cubicBezTo>
                  <a:cubicBezTo>
                    <a:pt x="-26314" y="-61986"/>
                    <a:pt x="-28073" y="-60706"/>
                    <a:pt x="-28073" y="-58731"/>
                  </a:cubicBezTo>
                  <a:lnTo>
                    <a:pt x="-30926" y="329412"/>
                  </a:lnTo>
                  <a:cubicBezTo>
                    <a:pt x="-30926" y="330108"/>
                    <a:pt x="-30525" y="330601"/>
                    <a:pt x="-29946" y="330803"/>
                  </a:cubicBezTo>
                  <a:close/>
                </a:path>
              </a:pathLst>
            </a:custGeom>
            <a:solidFill>
              <a:srgbClr val="FFD26C"/>
            </a:solidFill>
            <a:ln w="224" cap="flat">
              <a:noFill/>
              <a:prstDash val="solid"/>
              <a:miter/>
            </a:ln>
          </p:spPr>
          <p:txBody>
            <a:bodyPr rtlCol="0" anchor="ctr"/>
            <a:lstStyle/>
            <a:p>
              <a:endParaRPr lang="fr-FR"/>
            </a:p>
          </p:txBody>
        </p:sp>
        <p:sp>
          <p:nvSpPr>
            <p:cNvPr id="5219" name="Forme libre 5218">
              <a:extLst>
                <a:ext uri="{FF2B5EF4-FFF2-40B4-BE49-F238E27FC236}">
                  <a16:creationId xmlns:a16="http://schemas.microsoft.com/office/drawing/2014/main" id="{2411889E-BE27-579C-84CF-D334E42659CC}"/>
                </a:ext>
              </a:extLst>
            </p:cNvPr>
            <p:cNvSpPr/>
            <p:nvPr/>
          </p:nvSpPr>
          <p:spPr>
            <a:xfrm>
              <a:off x="9999701" y="17972289"/>
              <a:ext cx="192318" cy="518113"/>
            </a:xfrm>
            <a:custGeom>
              <a:avLst/>
              <a:gdLst>
                <a:gd name="connsiteX0" fmla="*/ 158430 w 192318"/>
                <a:gd name="connsiteY0" fmla="*/ 456508 h 518113"/>
                <a:gd name="connsiteX1" fmla="*/ 153616 w 192318"/>
                <a:gd name="connsiteY1" fmla="*/ 452153 h 518113"/>
                <a:gd name="connsiteX2" fmla="*/ -27985 w 192318"/>
                <a:gd name="connsiteY2" fmla="*/ 336502 h 518113"/>
                <a:gd name="connsiteX3" fmla="*/ -30926 w 192318"/>
                <a:gd name="connsiteY3" fmla="*/ 332349 h 518113"/>
                <a:gd name="connsiteX4" fmla="*/ -28074 w 192318"/>
                <a:gd name="connsiteY4" fmla="*/ -55794 h 518113"/>
                <a:gd name="connsiteX5" fmla="*/ -25712 w 192318"/>
                <a:gd name="connsiteY5" fmla="*/ -60440 h 518113"/>
                <a:gd name="connsiteX6" fmla="*/ -20609 w 192318"/>
                <a:gd name="connsiteY6" fmla="*/ -61337 h 518113"/>
                <a:gd name="connsiteX7" fmla="*/ 160702 w 192318"/>
                <a:gd name="connsiteY7" fmla="*/ 55098 h 518113"/>
                <a:gd name="connsiteX8" fmla="*/ 161393 w 192318"/>
                <a:gd name="connsiteY8" fmla="*/ 55883 h 518113"/>
                <a:gd name="connsiteX9" fmla="*/ 158430 w 192318"/>
                <a:gd name="connsiteY9" fmla="*/ 456508 h 518113"/>
                <a:gd name="connsiteX10" fmla="*/ -25044 w 192318"/>
                <a:gd name="connsiteY10" fmla="*/ 331385 h 518113"/>
                <a:gd name="connsiteX11" fmla="*/ 152636 w 192318"/>
                <a:gd name="connsiteY11" fmla="*/ 443465 h 518113"/>
                <a:gd name="connsiteX12" fmla="*/ 155488 w 192318"/>
                <a:gd name="connsiteY12" fmla="*/ 57993 h 518113"/>
                <a:gd name="connsiteX13" fmla="*/ -22191 w 192318"/>
                <a:gd name="connsiteY13" fmla="*/ -55682 h 518113"/>
                <a:gd name="connsiteX14" fmla="*/ -25044 w 192318"/>
                <a:gd name="connsiteY14" fmla="*/ 331385 h 518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2318" h="518113">
                  <a:moveTo>
                    <a:pt x="158430" y="456508"/>
                  </a:moveTo>
                  <a:lnTo>
                    <a:pt x="153616" y="452153"/>
                  </a:lnTo>
                  <a:cubicBezTo>
                    <a:pt x="89065" y="394731"/>
                    <a:pt x="31375" y="357963"/>
                    <a:pt x="-27985" y="336502"/>
                  </a:cubicBezTo>
                  <a:cubicBezTo>
                    <a:pt x="-29745" y="335918"/>
                    <a:pt x="-30926" y="334235"/>
                    <a:pt x="-30926" y="332349"/>
                  </a:cubicBezTo>
                  <a:lnTo>
                    <a:pt x="-28074" y="-55794"/>
                  </a:lnTo>
                  <a:cubicBezTo>
                    <a:pt x="-28074" y="-57679"/>
                    <a:pt x="-27182" y="-59363"/>
                    <a:pt x="-25712" y="-60440"/>
                  </a:cubicBezTo>
                  <a:cubicBezTo>
                    <a:pt x="-24241" y="-61518"/>
                    <a:pt x="-22370" y="-61921"/>
                    <a:pt x="-20609" y="-61337"/>
                  </a:cubicBezTo>
                  <a:cubicBezTo>
                    <a:pt x="56711" y="-38420"/>
                    <a:pt x="115959" y="-259"/>
                    <a:pt x="160702" y="55098"/>
                  </a:cubicBezTo>
                  <a:lnTo>
                    <a:pt x="161393" y="55883"/>
                  </a:lnTo>
                  <a:lnTo>
                    <a:pt x="158430" y="456508"/>
                  </a:lnTo>
                  <a:close/>
                  <a:moveTo>
                    <a:pt x="-25044" y="331385"/>
                  </a:moveTo>
                  <a:cubicBezTo>
                    <a:pt x="33225" y="352529"/>
                    <a:pt x="89844" y="388311"/>
                    <a:pt x="152636" y="443465"/>
                  </a:cubicBezTo>
                  <a:lnTo>
                    <a:pt x="155488" y="57993"/>
                  </a:lnTo>
                  <a:cubicBezTo>
                    <a:pt x="111637" y="4029"/>
                    <a:pt x="53457" y="-33234"/>
                    <a:pt x="-22191" y="-55682"/>
                  </a:cubicBezTo>
                  <a:lnTo>
                    <a:pt x="-25044" y="331385"/>
                  </a:lnTo>
                  <a:close/>
                </a:path>
              </a:pathLst>
            </a:custGeom>
            <a:solidFill>
              <a:srgbClr val="191919"/>
            </a:solidFill>
            <a:ln w="224" cap="flat">
              <a:noFill/>
              <a:prstDash val="solid"/>
              <a:miter/>
            </a:ln>
          </p:spPr>
          <p:txBody>
            <a:bodyPr rtlCol="0" anchor="ctr"/>
            <a:lstStyle/>
            <a:p>
              <a:endParaRPr lang="fr-FR"/>
            </a:p>
          </p:txBody>
        </p:sp>
        <p:sp>
          <p:nvSpPr>
            <p:cNvPr id="5220" name="Forme libre 5219">
              <a:extLst>
                <a:ext uri="{FF2B5EF4-FFF2-40B4-BE49-F238E27FC236}">
                  <a16:creationId xmlns:a16="http://schemas.microsoft.com/office/drawing/2014/main" id="{F359C433-82FE-C558-8F45-DCECB214EAEE}"/>
                </a:ext>
              </a:extLst>
            </p:cNvPr>
            <p:cNvSpPr/>
            <p:nvPr/>
          </p:nvSpPr>
          <p:spPr>
            <a:xfrm>
              <a:off x="10284873" y="18119322"/>
              <a:ext cx="101892" cy="199419"/>
            </a:xfrm>
            <a:custGeom>
              <a:avLst/>
              <a:gdLst>
                <a:gd name="connsiteX0" fmla="*/ 69706 w 101892"/>
                <a:gd name="connsiteY0" fmla="*/ 41026 h 199419"/>
                <a:gd name="connsiteX1" fmla="*/ 24629 w 101892"/>
                <a:gd name="connsiteY1" fmla="*/ -61514 h 199419"/>
                <a:gd name="connsiteX2" fmla="*/ -31567 w 101892"/>
                <a:gd name="connsiteY2" fmla="*/ 35279 h 199419"/>
                <a:gd name="connsiteX3" fmla="*/ 13510 w 101892"/>
                <a:gd name="connsiteY3" fmla="*/ 137821 h 199419"/>
                <a:gd name="connsiteX4" fmla="*/ 69706 w 101892"/>
                <a:gd name="connsiteY4" fmla="*/ 41026 h 1994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92" h="199419">
                  <a:moveTo>
                    <a:pt x="69706" y="41026"/>
                  </a:moveTo>
                  <a:cubicBezTo>
                    <a:pt x="72781" y="-14016"/>
                    <a:pt x="52593" y="-59922"/>
                    <a:pt x="24629" y="-61514"/>
                  </a:cubicBezTo>
                  <a:cubicBezTo>
                    <a:pt x="-3336" y="-63108"/>
                    <a:pt x="-28515" y="-19762"/>
                    <a:pt x="-31567" y="35279"/>
                  </a:cubicBezTo>
                  <a:cubicBezTo>
                    <a:pt x="-34642" y="90322"/>
                    <a:pt x="-14454" y="136227"/>
                    <a:pt x="13510" y="137821"/>
                  </a:cubicBezTo>
                  <a:cubicBezTo>
                    <a:pt x="41474" y="139393"/>
                    <a:pt x="66631" y="96069"/>
                    <a:pt x="69706" y="41026"/>
                  </a:cubicBezTo>
                  <a:close/>
                </a:path>
              </a:pathLst>
            </a:custGeom>
            <a:solidFill>
              <a:srgbClr val="FFD26C"/>
            </a:solidFill>
            <a:ln w="224" cap="flat">
              <a:noFill/>
              <a:prstDash val="solid"/>
              <a:miter/>
            </a:ln>
          </p:spPr>
          <p:txBody>
            <a:bodyPr rtlCol="0" anchor="ctr"/>
            <a:lstStyle/>
            <a:p>
              <a:endParaRPr lang="fr-FR"/>
            </a:p>
          </p:txBody>
        </p:sp>
        <p:grpSp>
          <p:nvGrpSpPr>
            <p:cNvPr id="5221" name="Graphique 2">
              <a:extLst>
                <a:ext uri="{FF2B5EF4-FFF2-40B4-BE49-F238E27FC236}">
                  <a16:creationId xmlns:a16="http://schemas.microsoft.com/office/drawing/2014/main" id="{C3EE020B-4789-EE5F-F37D-35E45647BC7A}"/>
                </a:ext>
              </a:extLst>
            </p:cNvPr>
            <p:cNvGrpSpPr/>
            <p:nvPr/>
          </p:nvGrpSpPr>
          <p:grpSpPr>
            <a:xfrm>
              <a:off x="10182021" y="18107894"/>
              <a:ext cx="207588" cy="384684"/>
              <a:chOff x="10182021" y="18107894"/>
              <a:chExt cx="207588" cy="384684"/>
            </a:xfrm>
            <a:solidFill>
              <a:srgbClr val="191919"/>
            </a:solidFill>
          </p:grpSpPr>
          <p:sp>
            <p:nvSpPr>
              <p:cNvPr id="5222" name="Forme libre 5221">
                <a:extLst>
                  <a:ext uri="{FF2B5EF4-FFF2-40B4-BE49-F238E27FC236}">
                    <a16:creationId xmlns:a16="http://schemas.microsoft.com/office/drawing/2014/main" id="{9B534D0F-79F3-BF80-0F20-FF0B57FC6954}"/>
                  </a:ext>
                </a:extLst>
              </p:cNvPr>
              <p:cNvSpPr/>
              <p:nvPr/>
            </p:nvSpPr>
            <p:spPr>
              <a:xfrm>
                <a:off x="10184903" y="18108095"/>
                <a:ext cx="204706" cy="381498"/>
              </a:xfrm>
              <a:custGeom>
                <a:avLst/>
                <a:gdLst>
                  <a:gd name="connsiteX0" fmla="*/ 114919 w 204706"/>
                  <a:gd name="connsiteY0" fmla="*/ 151719 h 381498"/>
                  <a:gd name="connsiteX1" fmla="*/ 113449 w 204706"/>
                  <a:gd name="connsiteY1" fmla="*/ 151719 h 381498"/>
                  <a:gd name="connsiteX2" fmla="*/ 76751 w 204706"/>
                  <a:gd name="connsiteY2" fmla="*/ 118698 h 381498"/>
                  <a:gd name="connsiteX3" fmla="*/ 65564 w 204706"/>
                  <a:gd name="connsiteY3" fmla="*/ 46057 h 381498"/>
                  <a:gd name="connsiteX4" fmla="*/ 84705 w 204706"/>
                  <a:gd name="connsiteY4" fmla="*/ -24898 h 381498"/>
                  <a:gd name="connsiteX5" fmla="*/ 124835 w 204706"/>
                  <a:gd name="connsiteY5" fmla="*/ -53565 h 381498"/>
                  <a:gd name="connsiteX6" fmla="*/ 161535 w 204706"/>
                  <a:gd name="connsiteY6" fmla="*/ -20544 h 381498"/>
                  <a:gd name="connsiteX7" fmla="*/ 172720 w 204706"/>
                  <a:gd name="connsiteY7" fmla="*/ 52097 h 381498"/>
                  <a:gd name="connsiteX8" fmla="*/ 153579 w 204706"/>
                  <a:gd name="connsiteY8" fmla="*/ 123053 h 381498"/>
                  <a:gd name="connsiteX9" fmla="*/ 114919 w 204706"/>
                  <a:gd name="connsiteY9" fmla="*/ 151719 h 381498"/>
                  <a:gd name="connsiteX10" fmla="*/ 123454 w 204706"/>
                  <a:gd name="connsiteY10" fmla="*/ -47728 h 381498"/>
                  <a:gd name="connsiteX11" fmla="*/ 89897 w 204706"/>
                  <a:gd name="connsiteY11" fmla="*/ -22026 h 381498"/>
                  <a:gd name="connsiteX12" fmla="*/ 71559 w 204706"/>
                  <a:gd name="connsiteY12" fmla="*/ 46261 h 381498"/>
                  <a:gd name="connsiteX13" fmla="*/ 82254 w 204706"/>
                  <a:gd name="connsiteY13" fmla="*/ 116229 h 381498"/>
                  <a:gd name="connsiteX14" fmla="*/ 113939 w 204706"/>
                  <a:gd name="connsiteY14" fmla="*/ 145681 h 381498"/>
                  <a:gd name="connsiteX15" fmla="*/ 148677 w 204706"/>
                  <a:gd name="connsiteY15" fmla="*/ 119979 h 381498"/>
                  <a:gd name="connsiteX16" fmla="*/ 167016 w 204706"/>
                  <a:gd name="connsiteY16" fmla="*/ 51692 h 381498"/>
                  <a:gd name="connsiteX17" fmla="*/ 156320 w 204706"/>
                  <a:gd name="connsiteY17" fmla="*/ -18276 h 381498"/>
                  <a:gd name="connsiteX18" fmla="*/ 124635 w 204706"/>
                  <a:gd name="connsiteY18" fmla="*/ -47728 h 381498"/>
                  <a:gd name="connsiteX19" fmla="*/ 123454 w 204706"/>
                  <a:gd name="connsiteY19" fmla="*/ -47728 h 381498"/>
                  <a:gd name="connsiteX20" fmla="*/ 22315 w 204706"/>
                  <a:gd name="connsiteY20" fmla="*/ -61870 h 381498"/>
                  <a:gd name="connsiteX21" fmla="*/ 22225 w 204706"/>
                  <a:gd name="connsiteY21" fmla="*/ -60389 h 381498"/>
                  <a:gd name="connsiteX22" fmla="*/ -27130 w 204706"/>
                  <a:gd name="connsiteY22" fmla="*/ 243036 h 381498"/>
                  <a:gd name="connsiteX23" fmla="*/ -30562 w 204706"/>
                  <a:gd name="connsiteY23" fmla="*/ 314981 h 381498"/>
                  <a:gd name="connsiteX24" fmla="*/ -20557 w 204706"/>
                  <a:gd name="connsiteY24" fmla="*/ 319337 h 381498"/>
                  <a:gd name="connsiteX25" fmla="*/ 13780 w 204706"/>
                  <a:gd name="connsiteY25" fmla="*/ 319628 h 381498"/>
                  <a:gd name="connsiteX26" fmla="*/ 18103 w 204706"/>
                  <a:gd name="connsiteY26" fmla="*/ 312422 h 38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4706" h="381498">
                    <a:moveTo>
                      <a:pt x="114919" y="151719"/>
                    </a:moveTo>
                    <a:lnTo>
                      <a:pt x="113449" y="151719"/>
                    </a:lnTo>
                    <a:cubicBezTo>
                      <a:pt x="98743" y="150934"/>
                      <a:pt x="85685" y="139171"/>
                      <a:pt x="76751" y="118698"/>
                    </a:cubicBezTo>
                    <a:cubicBezTo>
                      <a:pt x="68015" y="98922"/>
                      <a:pt x="64094" y="73130"/>
                      <a:pt x="65564" y="46057"/>
                    </a:cubicBezTo>
                    <a:cubicBezTo>
                      <a:pt x="67035" y="18987"/>
                      <a:pt x="73898" y="-6223"/>
                      <a:pt x="84705" y="-24898"/>
                    </a:cubicBezTo>
                    <a:cubicBezTo>
                      <a:pt x="95891" y="-44182"/>
                      <a:pt x="110218" y="-54351"/>
                      <a:pt x="124835" y="-53565"/>
                    </a:cubicBezTo>
                    <a:cubicBezTo>
                      <a:pt x="139541" y="-52779"/>
                      <a:pt x="152599" y="-41017"/>
                      <a:pt x="161535" y="-20544"/>
                    </a:cubicBezTo>
                    <a:cubicBezTo>
                      <a:pt x="170269" y="-767"/>
                      <a:pt x="174191" y="25025"/>
                      <a:pt x="172720" y="52097"/>
                    </a:cubicBezTo>
                    <a:cubicBezTo>
                      <a:pt x="171249" y="79168"/>
                      <a:pt x="164386" y="104377"/>
                      <a:pt x="153579" y="123053"/>
                    </a:cubicBezTo>
                    <a:cubicBezTo>
                      <a:pt x="142884" y="141753"/>
                      <a:pt x="129158" y="151831"/>
                      <a:pt x="114919" y="151719"/>
                    </a:cubicBezTo>
                    <a:close/>
                    <a:moveTo>
                      <a:pt x="123454" y="-47728"/>
                    </a:moveTo>
                    <a:cubicBezTo>
                      <a:pt x="111488" y="-47818"/>
                      <a:pt x="99612" y="-38727"/>
                      <a:pt x="89897" y="-22026"/>
                    </a:cubicBezTo>
                    <a:cubicBezTo>
                      <a:pt x="79491" y="-4134"/>
                      <a:pt x="73029" y="20086"/>
                      <a:pt x="71559" y="46261"/>
                    </a:cubicBezTo>
                    <a:cubicBezTo>
                      <a:pt x="70088" y="72433"/>
                      <a:pt x="73920" y="97261"/>
                      <a:pt x="82254" y="116229"/>
                    </a:cubicBezTo>
                    <a:cubicBezTo>
                      <a:pt x="90297" y="134524"/>
                      <a:pt x="101573" y="144985"/>
                      <a:pt x="113939" y="145681"/>
                    </a:cubicBezTo>
                    <a:cubicBezTo>
                      <a:pt x="126306" y="146377"/>
                      <a:pt x="138673" y="137286"/>
                      <a:pt x="148677" y="119979"/>
                    </a:cubicBezTo>
                    <a:cubicBezTo>
                      <a:pt x="159084" y="102087"/>
                      <a:pt x="165546" y="77866"/>
                      <a:pt x="167016" y="51692"/>
                    </a:cubicBezTo>
                    <a:cubicBezTo>
                      <a:pt x="168487" y="25518"/>
                      <a:pt x="164654" y="692"/>
                      <a:pt x="156320" y="-18276"/>
                    </a:cubicBezTo>
                    <a:cubicBezTo>
                      <a:pt x="148277" y="-36571"/>
                      <a:pt x="137002" y="-47032"/>
                      <a:pt x="124635" y="-47728"/>
                    </a:cubicBezTo>
                    <a:cubicBezTo>
                      <a:pt x="124234" y="-47639"/>
                      <a:pt x="123855" y="-47728"/>
                      <a:pt x="123454" y="-47728"/>
                    </a:cubicBezTo>
                    <a:close/>
                    <a:moveTo>
                      <a:pt x="22315" y="-61870"/>
                    </a:moveTo>
                    <a:cubicBezTo>
                      <a:pt x="22315" y="-61870"/>
                      <a:pt x="22315" y="-61376"/>
                      <a:pt x="22225" y="-60389"/>
                    </a:cubicBezTo>
                    <a:cubicBezTo>
                      <a:pt x="20844" y="-39737"/>
                      <a:pt x="4667" y="196502"/>
                      <a:pt x="-27130" y="243036"/>
                    </a:cubicBezTo>
                    <a:cubicBezTo>
                      <a:pt x="-34684" y="293341"/>
                      <a:pt x="-30562" y="314981"/>
                      <a:pt x="-30562" y="314981"/>
                    </a:cubicBezTo>
                    <a:cubicBezTo>
                      <a:pt x="-30562" y="314981"/>
                      <a:pt x="-33414" y="319225"/>
                      <a:pt x="-20557" y="319337"/>
                    </a:cubicBezTo>
                    <a:cubicBezTo>
                      <a:pt x="-7700" y="319426"/>
                      <a:pt x="13780" y="319628"/>
                      <a:pt x="13780" y="319628"/>
                    </a:cubicBezTo>
                    <a:cubicBezTo>
                      <a:pt x="13780" y="319628"/>
                      <a:pt x="18103" y="318236"/>
                      <a:pt x="18103" y="312422"/>
                    </a:cubicBezTo>
                  </a:path>
                </a:pathLst>
              </a:custGeom>
              <a:solidFill>
                <a:srgbClr val="191919"/>
              </a:solidFill>
              <a:ln w="224" cap="flat">
                <a:noFill/>
                <a:prstDash val="solid"/>
                <a:miter/>
              </a:ln>
            </p:spPr>
            <p:txBody>
              <a:bodyPr rtlCol="0" anchor="ctr"/>
              <a:lstStyle/>
              <a:p>
                <a:endParaRPr lang="fr-FR"/>
              </a:p>
            </p:txBody>
          </p:sp>
          <p:sp>
            <p:nvSpPr>
              <p:cNvPr id="5223" name="Forme libre 5222">
                <a:extLst>
                  <a:ext uri="{FF2B5EF4-FFF2-40B4-BE49-F238E27FC236}">
                    <a16:creationId xmlns:a16="http://schemas.microsoft.com/office/drawing/2014/main" id="{812B66FB-60CD-A759-D7AE-CFBE4410E8FC}"/>
                  </a:ext>
                </a:extLst>
              </p:cNvPr>
              <p:cNvSpPr/>
              <p:nvPr/>
            </p:nvSpPr>
            <p:spPr>
              <a:xfrm>
                <a:off x="10182021" y="18107894"/>
                <a:ext cx="59798" cy="384684"/>
              </a:xfrm>
              <a:custGeom>
                <a:avLst/>
                <a:gdLst>
                  <a:gd name="connsiteX0" fmla="*/ 17450 w 59798"/>
                  <a:gd name="connsiteY0" fmla="*/ 322809 h 384684"/>
                  <a:gd name="connsiteX1" fmla="*/ -17287 w 59798"/>
                  <a:gd name="connsiteY1" fmla="*/ 322518 h 384684"/>
                  <a:gd name="connsiteX2" fmla="*/ -29944 w 59798"/>
                  <a:gd name="connsiteY2" fmla="*/ 318365 h 384684"/>
                  <a:gd name="connsiteX3" fmla="*/ -30345 w 59798"/>
                  <a:gd name="connsiteY3" fmla="*/ 314796 h 384684"/>
                  <a:gd name="connsiteX4" fmla="*/ -26802 w 59798"/>
                  <a:gd name="connsiteY4" fmla="*/ 242739 h 384684"/>
                  <a:gd name="connsiteX5" fmla="*/ -26713 w 59798"/>
                  <a:gd name="connsiteY5" fmla="*/ 242043 h 384684"/>
                  <a:gd name="connsiteX6" fmla="*/ -26312 w 59798"/>
                  <a:gd name="connsiteY6" fmla="*/ 241459 h 384684"/>
                  <a:gd name="connsiteX7" fmla="*/ 22442 w 59798"/>
                  <a:gd name="connsiteY7" fmla="*/ -60485 h 384684"/>
                  <a:gd name="connsiteX8" fmla="*/ 22531 w 59798"/>
                  <a:gd name="connsiteY8" fmla="*/ -61876 h 384684"/>
                  <a:gd name="connsiteX9" fmla="*/ 28413 w 59798"/>
                  <a:gd name="connsiteY9" fmla="*/ -61473 h 384684"/>
                  <a:gd name="connsiteX10" fmla="*/ 28324 w 59798"/>
                  <a:gd name="connsiteY10" fmla="*/ -59991 h 384684"/>
                  <a:gd name="connsiteX11" fmla="*/ -21120 w 59798"/>
                  <a:gd name="connsiteY11" fmla="*/ 244333 h 384684"/>
                  <a:gd name="connsiteX12" fmla="*/ -24462 w 59798"/>
                  <a:gd name="connsiteY12" fmla="*/ 314616 h 384684"/>
                  <a:gd name="connsiteX13" fmla="*/ -24262 w 59798"/>
                  <a:gd name="connsiteY13" fmla="*/ 315806 h 384684"/>
                  <a:gd name="connsiteX14" fmla="*/ -17399 w 59798"/>
                  <a:gd name="connsiteY14" fmla="*/ 316592 h 384684"/>
                  <a:gd name="connsiteX15" fmla="*/ 16248 w 59798"/>
                  <a:gd name="connsiteY15" fmla="*/ 316883 h 384684"/>
                  <a:gd name="connsiteX16" fmla="*/ 18209 w 59798"/>
                  <a:gd name="connsiteY16" fmla="*/ 312641 h 384684"/>
                  <a:gd name="connsiteX17" fmla="*/ 24091 w 59798"/>
                  <a:gd name="connsiteY17" fmla="*/ 312641 h 384684"/>
                  <a:gd name="connsiteX18" fmla="*/ 17718 w 59798"/>
                  <a:gd name="connsiteY18" fmla="*/ 322630 h 384684"/>
                  <a:gd name="connsiteX19" fmla="*/ 17450 w 59798"/>
                  <a:gd name="connsiteY19" fmla="*/ 322809 h 38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798" h="384684">
                    <a:moveTo>
                      <a:pt x="17450" y="322809"/>
                    </a:moveTo>
                    <a:lnTo>
                      <a:pt x="-17287" y="322518"/>
                    </a:lnTo>
                    <a:cubicBezTo>
                      <a:pt x="-24552" y="322428"/>
                      <a:pt x="-28473" y="321125"/>
                      <a:pt x="-29944" y="318365"/>
                    </a:cubicBezTo>
                    <a:cubicBezTo>
                      <a:pt x="-30635" y="317085"/>
                      <a:pt x="-30635" y="315896"/>
                      <a:pt x="-30345" y="314796"/>
                    </a:cubicBezTo>
                    <a:cubicBezTo>
                      <a:pt x="-31035" y="310149"/>
                      <a:pt x="-33576" y="288015"/>
                      <a:pt x="-26802" y="242739"/>
                    </a:cubicBezTo>
                    <a:lnTo>
                      <a:pt x="-26713" y="242043"/>
                    </a:lnTo>
                    <a:lnTo>
                      <a:pt x="-26312" y="241459"/>
                    </a:lnTo>
                    <a:cubicBezTo>
                      <a:pt x="-1000" y="204397"/>
                      <a:pt x="16269" y="34200"/>
                      <a:pt x="22442" y="-60485"/>
                    </a:cubicBezTo>
                    <a:lnTo>
                      <a:pt x="22531" y="-61876"/>
                    </a:lnTo>
                    <a:lnTo>
                      <a:pt x="28413" y="-61473"/>
                    </a:lnTo>
                    <a:lnTo>
                      <a:pt x="28324" y="-59991"/>
                    </a:lnTo>
                    <a:cubicBezTo>
                      <a:pt x="26564" y="-33794"/>
                      <a:pt x="10654" y="196204"/>
                      <a:pt x="-21120" y="244333"/>
                    </a:cubicBezTo>
                    <a:cubicBezTo>
                      <a:pt x="-28273" y="292954"/>
                      <a:pt x="-24462" y="314414"/>
                      <a:pt x="-24462" y="314616"/>
                    </a:cubicBezTo>
                    <a:lnTo>
                      <a:pt x="-24262" y="315806"/>
                    </a:lnTo>
                    <a:cubicBezTo>
                      <a:pt x="-23371" y="316098"/>
                      <a:pt x="-21410" y="316592"/>
                      <a:pt x="-17399" y="316592"/>
                    </a:cubicBezTo>
                    <a:lnTo>
                      <a:pt x="16248" y="316883"/>
                    </a:lnTo>
                    <a:cubicBezTo>
                      <a:pt x="16938" y="316480"/>
                      <a:pt x="18209" y="315401"/>
                      <a:pt x="18209" y="312641"/>
                    </a:cubicBezTo>
                    <a:lnTo>
                      <a:pt x="24091" y="312641"/>
                    </a:lnTo>
                    <a:cubicBezTo>
                      <a:pt x="24091" y="318860"/>
                      <a:pt x="20057" y="321822"/>
                      <a:pt x="17718" y="322630"/>
                    </a:cubicBezTo>
                    <a:lnTo>
                      <a:pt x="17450" y="322809"/>
                    </a:lnTo>
                    <a:close/>
                  </a:path>
                </a:pathLst>
              </a:custGeom>
              <a:solidFill>
                <a:srgbClr val="191919"/>
              </a:solidFill>
              <a:ln w="224" cap="flat">
                <a:noFill/>
                <a:prstDash val="solid"/>
                <a:miter/>
              </a:ln>
            </p:spPr>
            <p:txBody>
              <a:bodyPr rtlCol="0" anchor="ctr"/>
              <a:lstStyle/>
              <a:p>
                <a:endParaRPr lang="fr-FR"/>
              </a:p>
            </p:txBody>
          </p:sp>
        </p:grpSp>
      </p:grpSp>
      <p:grpSp>
        <p:nvGrpSpPr>
          <p:cNvPr id="5224" name="Graphique 2">
            <a:extLst>
              <a:ext uri="{FF2B5EF4-FFF2-40B4-BE49-F238E27FC236}">
                <a16:creationId xmlns:a16="http://schemas.microsoft.com/office/drawing/2014/main" id="{8B158E73-C84D-239C-39AB-12F216069CE6}"/>
              </a:ext>
            </a:extLst>
          </p:cNvPr>
          <p:cNvGrpSpPr/>
          <p:nvPr userDrawn="1"/>
        </p:nvGrpSpPr>
        <p:grpSpPr>
          <a:xfrm>
            <a:off x="13499849" y="2727593"/>
            <a:ext cx="744580" cy="845131"/>
            <a:chOff x="13809536" y="14306970"/>
            <a:chExt cx="744580" cy="845131"/>
          </a:xfrm>
        </p:grpSpPr>
        <p:grpSp>
          <p:nvGrpSpPr>
            <p:cNvPr id="5225" name="Graphique 2">
              <a:extLst>
                <a:ext uri="{FF2B5EF4-FFF2-40B4-BE49-F238E27FC236}">
                  <a16:creationId xmlns:a16="http://schemas.microsoft.com/office/drawing/2014/main" id="{72FEF0F2-2645-077F-8063-4FEB8C7FD416}"/>
                </a:ext>
              </a:extLst>
            </p:cNvPr>
            <p:cNvGrpSpPr/>
            <p:nvPr/>
          </p:nvGrpSpPr>
          <p:grpSpPr>
            <a:xfrm>
              <a:off x="13809536" y="14306970"/>
              <a:ext cx="744580" cy="845131"/>
              <a:chOff x="13809536" y="14306970"/>
              <a:chExt cx="744580" cy="845131"/>
            </a:xfrm>
            <a:solidFill>
              <a:srgbClr val="191919"/>
            </a:solidFill>
          </p:grpSpPr>
          <p:sp>
            <p:nvSpPr>
              <p:cNvPr id="5234" name="Forme libre 5233">
                <a:extLst>
                  <a:ext uri="{FF2B5EF4-FFF2-40B4-BE49-F238E27FC236}">
                    <a16:creationId xmlns:a16="http://schemas.microsoft.com/office/drawing/2014/main" id="{C04BDDC6-7039-CF32-154C-0E6D416BABDD}"/>
                  </a:ext>
                </a:extLst>
              </p:cNvPr>
              <p:cNvSpPr/>
              <p:nvPr/>
            </p:nvSpPr>
            <p:spPr>
              <a:xfrm>
                <a:off x="14011105" y="14306970"/>
                <a:ext cx="341471" cy="845131"/>
              </a:xfrm>
              <a:custGeom>
                <a:avLst/>
                <a:gdLst>
                  <a:gd name="connsiteX0" fmla="*/ 135675 w 341471"/>
                  <a:gd name="connsiteY0" fmla="*/ 809086 h 845131"/>
                  <a:gd name="connsiteX1" fmla="*/ 14335 w 341471"/>
                  <a:gd name="connsiteY1" fmla="*/ 684394 h 845131"/>
                  <a:gd name="connsiteX2" fmla="*/ -35061 w 341471"/>
                  <a:gd name="connsiteY2" fmla="*/ 386519 h 845131"/>
                  <a:gd name="connsiteX3" fmla="*/ 14335 w 341471"/>
                  <a:gd name="connsiteY3" fmla="*/ 88645 h 845131"/>
                  <a:gd name="connsiteX4" fmla="*/ 135675 w 341471"/>
                  <a:gd name="connsiteY4" fmla="*/ -36046 h 845131"/>
                  <a:gd name="connsiteX5" fmla="*/ 257015 w 341471"/>
                  <a:gd name="connsiteY5" fmla="*/ 88645 h 845131"/>
                  <a:gd name="connsiteX6" fmla="*/ 306410 w 341471"/>
                  <a:gd name="connsiteY6" fmla="*/ 386519 h 845131"/>
                  <a:gd name="connsiteX7" fmla="*/ 257015 w 341471"/>
                  <a:gd name="connsiteY7" fmla="*/ 684394 h 845131"/>
                  <a:gd name="connsiteX8" fmla="*/ 135675 w 341471"/>
                  <a:gd name="connsiteY8" fmla="*/ 809086 h 845131"/>
                  <a:gd name="connsiteX9" fmla="*/ 135675 w 341471"/>
                  <a:gd name="connsiteY9" fmla="*/ -30470 h 845131"/>
                  <a:gd name="connsiteX10" fmla="*/ -29544 w 341471"/>
                  <a:gd name="connsiteY10" fmla="*/ 386519 h 845131"/>
                  <a:gd name="connsiteX11" fmla="*/ 135675 w 341471"/>
                  <a:gd name="connsiteY11" fmla="*/ 803510 h 845131"/>
                  <a:gd name="connsiteX12" fmla="*/ 300894 w 341471"/>
                  <a:gd name="connsiteY12" fmla="*/ 386519 h 845131"/>
                  <a:gd name="connsiteX13" fmla="*/ 135675 w 341471"/>
                  <a:gd name="connsiteY13" fmla="*/ -30470 h 84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1471" h="845131">
                    <a:moveTo>
                      <a:pt x="135675" y="809086"/>
                    </a:moveTo>
                    <a:cubicBezTo>
                      <a:pt x="89589" y="809086"/>
                      <a:pt x="46502" y="764796"/>
                      <a:pt x="14335" y="684394"/>
                    </a:cubicBezTo>
                    <a:cubicBezTo>
                      <a:pt x="-17521" y="604794"/>
                      <a:pt x="-35061" y="499002"/>
                      <a:pt x="-35061" y="386519"/>
                    </a:cubicBezTo>
                    <a:cubicBezTo>
                      <a:pt x="-35061" y="274038"/>
                      <a:pt x="-17521" y="168246"/>
                      <a:pt x="14335" y="88645"/>
                    </a:cubicBezTo>
                    <a:cubicBezTo>
                      <a:pt x="46502" y="8243"/>
                      <a:pt x="89617" y="-36046"/>
                      <a:pt x="135675" y="-36046"/>
                    </a:cubicBezTo>
                    <a:cubicBezTo>
                      <a:pt x="181732" y="-36046"/>
                      <a:pt x="224847" y="8243"/>
                      <a:pt x="257015" y="88645"/>
                    </a:cubicBezTo>
                    <a:cubicBezTo>
                      <a:pt x="288870" y="168246"/>
                      <a:pt x="306410" y="274038"/>
                      <a:pt x="306410" y="386519"/>
                    </a:cubicBezTo>
                    <a:cubicBezTo>
                      <a:pt x="306410" y="499002"/>
                      <a:pt x="288870" y="604794"/>
                      <a:pt x="257015" y="684394"/>
                    </a:cubicBezTo>
                    <a:cubicBezTo>
                      <a:pt x="224847" y="764796"/>
                      <a:pt x="181732" y="809086"/>
                      <a:pt x="135675" y="809086"/>
                    </a:cubicBezTo>
                    <a:close/>
                    <a:moveTo>
                      <a:pt x="135675" y="-30470"/>
                    </a:moveTo>
                    <a:cubicBezTo>
                      <a:pt x="44578" y="-30470"/>
                      <a:pt x="-29544" y="156580"/>
                      <a:pt x="-29544" y="386519"/>
                    </a:cubicBezTo>
                    <a:cubicBezTo>
                      <a:pt x="-29544" y="616459"/>
                      <a:pt x="44578" y="803510"/>
                      <a:pt x="135675" y="803510"/>
                    </a:cubicBezTo>
                    <a:cubicBezTo>
                      <a:pt x="226771" y="803510"/>
                      <a:pt x="300894" y="616459"/>
                      <a:pt x="300894" y="386519"/>
                    </a:cubicBezTo>
                    <a:cubicBezTo>
                      <a:pt x="300894" y="156580"/>
                      <a:pt x="226771" y="-30470"/>
                      <a:pt x="135675" y="-30470"/>
                    </a:cubicBezTo>
                    <a:close/>
                  </a:path>
                </a:pathLst>
              </a:custGeom>
              <a:solidFill>
                <a:srgbClr val="191919"/>
              </a:solidFill>
              <a:ln w="284" cap="flat">
                <a:noFill/>
                <a:prstDash val="solid"/>
                <a:miter/>
              </a:ln>
            </p:spPr>
            <p:txBody>
              <a:bodyPr rtlCol="0" anchor="ctr"/>
              <a:lstStyle/>
              <a:p>
                <a:endParaRPr lang="fr-FR"/>
              </a:p>
            </p:txBody>
          </p:sp>
          <p:sp>
            <p:nvSpPr>
              <p:cNvPr id="5235" name="Forme libre 5234">
                <a:extLst>
                  <a:ext uri="{FF2B5EF4-FFF2-40B4-BE49-F238E27FC236}">
                    <a16:creationId xmlns:a16="http://schemas.microsoft.com/office/drawing/2014/main" id="{C75B9A7A-7445-0663-FD14-26B92B9CA7DF}"/>
                  </a:ext>
                </a:extLst>
              </p:cNvPr>
              <p:cNvSpPr/>
              <p:nvPr/>
            </p:nvSpPr>
            <p:spPr>
              <a:xfrm>
                <a:off x="13809536" y="14470384"/>
                <a:ext cx="744580" cy="518254"/>
              </a:xfrm>
              <a:custGeom>
                <a:avLst/>
                <a:gdLst>
                  <a:gd name="connsiteX0" fmla="*/ 584195 w 744580"/>
                  <a:gd name="connsiteY0" fmla="*/ 482208 h 518254"/>
                  <a:gd name="connsiteX1" fmla="*/ 531800 w 744580"/>
                  <a:gd name="connsiteY1" fmla="*/ 478235 h 518254"/>
                  <a:gd name="connsiteX2" fmla="*/ 251833 w 744580"/>
                  <a:gd name="connsiteY2" fmla="*/ 372529 h 518254"/>
                  <a:gd name="connsiteX3" fmla="*/ 21290 w 744580"/>
                  <a:gd name="connsiteY3" fmla="*/ 180360 h 518254"/>
                  <a:gd name="connsiteX4" fmla="*/ -24881 w 744580"/>
                  <a:gd name="connsiteY4" fmla="*/ 11780 h 518254"/>
                  <a:gd name="connsiteX5" fmla="*/ 142658 w 744580"/>
                  <a:gd name="connsiteY5" fmla="*/ -32081 h 518254"/>
                  <a:gd name="connsiteX6" fmla="*/ 422625 w 744580"/>
                  <a:gd name="connsiteY6" fmla="*/ 73624 h 518254"/>
                  <a:gd name="connsiteX7" fmla="*/ 653168 w 744580"/>
                  <a:gd name="connsiteY7" fmla="*/ 265794 h 518254"/>
                  <a:gd name="connsiteX8" fmla="*/ 699339 w 744580"/>
                  <a:gd name="connsiteY8" fmla="*/ 434345 h 518254"/>
                  <a:gd name="connsiteX9" fmla="*/ 584195 w 744580"/>
                  <a:gd name="connsiteY9" fmla="*/ 482208 h 518254"/>
                  <a:gd name="connsiteX10" fmla="*/ 90037 w 744580"/>
                  <a:gd name="connsiteY10" fmla="*/ -30452 h 518254"/>
                  <a:gd name="connsiteX11" fmla="*/ -20099 w 744580"/>
                  <a:gd name="connsiteY11" fmla="*/ 14610 h 518254"/>
                  <a:gd name="connsiteX12" fmla="*/ 254606 w 744580"/>
                  <a:gd name="connsiteY12" fmla="*/ 367725 h 518254"/>
                  <a:gd name="connsiteX13" fmla="*/ 532564 w 744580"/>
                  <a:gd name="connsiteY13" fmla="*/ 472716 h 518254"/>
                  <a:gd name="connsiteX14" fmla="*/ 694530 w 744580"/>
                  <a:gd name="connsiteY14" fmla="*/ 431600 h 518254"/>
                  <a:gd name="connsiteX15" fmla="*/ 648783 w 744580"/>
                  <a:gd name="connsiteY15" fmla="*/ 269282 h 518254"/>
                  <a:gd name="connsiteX16" fmla="*/ 419825 w 744580"/>
                  <a:gd name="connsiteY16" fmla="*/ 78514 h 518254"/>
                  <a:gd name="connsiteX17" fmla="*/ 141867 w 744580"/>
                  <a:gd name="connsiteY17" fmla="*/ -26506 h 518254"/>
                  <a:gd name="connsiteX18" fmla="*/ 90037 w 744580"/>
                  <a:gd name="connsiteY18" fmla="*/ -30452 h 518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44580" h="518254">
                    <a:moveTo>
                      <a:pt x="584195" y="482208"/>
                    </a:moveTo>
                    <a:cubicBezTo>
                      <a:pt x="566655" y="482124"/>
                      <a:pt x="549142" y="480779"/>
                      <a:pt x="531800" y="478235"/>
                    </a:cubicBezTo>
                    <a:cubicBezTo>
                      <a:pt x="447663" y="466312"/>
                      <a:pt x="348220" y="428770"/>
                      <a:pt x="251833" y="372529"/>
                    </a:cubicBezTo>
                    <a:cubicBezTo>
                      <a:pt x="155446" y="316288"/>
                      <a:pt x="73572" y="248037"/>
                      <a:pt x="21290" y="180360"/>
                    </a:cubicBezTo>
                    <a:cubicBezTo>
                      <a:pt x="-31529" y="111996"/>
                      <a:pt x="-47938" y="52123"/>
                      <a:pt x="-24881" y="11780"/>
                    </a:cubicBezTo>
                    <a:cubicBezTo>
                      <a:pt x="-1824" y="-28535"/>
                      <a:pt x="57672" y="-44118"/>
                      <a:pt x="142658" y="-32081"/>
                    </a:cubicBezTo>
                    <a:cubicBezTo>
                      <a:pt x="226796" y="-20158"/>
                      <a:pt x="326238" y="17384"/>
                      <a:pt x="422625" y="73624"/>
                    </a:cubicBezTo>
                    <a:cubicBezTo>
                      <a:pt x="519012" y="129866"/>
                      <a:pt x="600887" y="198116"/>
                      <a:pt x="653168" y="265794"/>
                    </a:cubicBezTo>
                    <a:cubicBezTo>
                      <a:pt x="705988" y="334158"/>
                      <a:pt x="722396" y="394030"/>
                      <a:pt x="699339" y="434345"/>
                    </a:cubicBezTo>
                    <a:cubicBezTo>
                      <a:pt x="681375" y="465826"/>
                      <a:pt x="641285" y="482208"/>
                      <a:pt x="584195" y="482208"/>
                    </a:cubicBezTo>
                    <a:close/>
                    <a:moveTo>
                      <a:pt x="90037" y="-30452"/>
                    </a:moveTo>
                    <a:cubicBezTo>
                      <a:pt x="35181" y="-30452"/>
                      <a:pt x="-3182" y="-15012"/>
                      <a:pt x="-20099" y="14610"/>
                    </a:cubicBezTo>
                    <a:cubicBezTo>
                      <a:pt x="-65647" y="94354"/>
                      <a:pt x="57587" y="252755"/>
                      <a:pt x="254606" y="367725"/>
                    </a:cubicBezTo>
                    <a:cubicBezTo>
                      <a:pt x="350398" y="423623"/>
                      <a:pt x="449106" y="460907"/>
                      <a:pt x="532564" y="472716"/>
                    </a:cubicBezTo>
                    <a:cubicBezTo>
                      <a:pt x="615174" y="484411"/>
                      <a:pt x="672688" y="469829"/>
                      <a:pt x="694530" y="431600"/>
                    </a:cubicBezTo>
                    <a:cubicBezTo>
                      <a:pt x="716370" y="393372"/>
                      <a:pt x="700103" y="335731"/>
                      <a:pt x="648783" y="269282"/>
                    </a:cubicBezTo>
                    <a:cubicBezTo>
                      <a:pt x="596926" y="202147"/>
                      <a:pt x="515617" y="134383"/>
                      <a:pt x="419825" y="78514"/>
                    </a:cubicBezTo>
                    <a:cubicBezTo>
                      <a:pt x="324031" y="22616"/>
                      <a:pt x="225325" y="-14668"/>
                      <a:pt x="141867" y="-26506"/>
                    </a:cubicBezTo>
                    <a:cubicBezTo>
                      <a:pt x="124722" y="-29050"/>
                      <a:pt x="107408" y="-30366"/>
                      <a:pt x="90037" y="-30452"/>
                    </a:cubicBezTo>
                    <a:close/>
                  </a:path>
                </a:pathLst>
              </a:custGeom>
              <a:solidFill>
                <a:srgbClr val="191919"/>
              </a:solidFill>
              <a:ln w="284" cap="flat">
                <a:noFill/>
                <a:prstDash val="solid"/>
                <a:miter/>
              </a:ln>
            </p:spPr>
            <p:txBody>
              <a:bodyPr rtlCol="0" anchor="ctr"/>
              <a:lstStyle/>
              <a:p>
                <a:endParaRPr lang="fr-FR"/>
              </a:p>
            </p:txBody>
          </p:sp>
          <p:sp>
            <p:nvSpPr>
              <p:cNvPr id="5236" name="Forme libre 5235">
                <a:extLst>
                  <a:ext uri="{FF2B5EF4-FFF2-40B4-BE49-F238E27FC236}">
                    <a16:creationId xmlns:a16="http://schemas.microsoft.com/office/drawing/2014/main" id="{65E51431-ACFE-9CC5-AF40-D5331F76E83F}"/>
                  </a:ext>
                </a:extLst>
              </p:cNvPr>
              <p:cNvSpPr/>
              <p:nvPr/>
            </p:nvSpPr>
            <p:spPr>
              <a:xfrm>
                <a:off x="13809549" y="14470412"/>
                <a:ext cx="744555" cy="518225"/>
              </a:xfrm>
              <a:custGeom>
                <a:avLst/>
                <a:gdLst>
                  <a:gd name="connsiteX0" fmla="*/ 90251 w 744555"/>
                  <a:gd name="connsiteY0" fmla="*/ 482180 h 518225"/>
                  <a:gd name="connsiteX1" fmla="*/ -24893 w 744555"/>
                  <a:gd name="connsiteY1" fmla="*/ 434346 h 518225"/>
                  <a:gd name="connsiteX2" fmla="*/ 21277 w 744555"/>
                  <a:gd name="connsiteY2" fmla="*/ 265794 h 518225"/>
                  <a:gd name="connsiteX3" fmla="*/ 251821 w 744555"/>
                  <a:gd name="connsiteY3" fmla="*/ 73625 h 518225"/>
                  <a:gd name="connsiteX4" fmla="*/ 253206 w 744555"/>
                  <a:gd name="connsiteY4" fmla="*/ 76055 h 518225"/>
                  <a:gd name="connsiteX5" fmla="*/ 251821 w 744555"/>
                  <a:gd name="connsiteY5" fmla="*/ 73625 h 518225"/>
                  <a:gd name="connsiteX6" fmla="*/ 531787 w 744555"/>
                  <a:gd name="connsiteY6" fmla="*/ -32081 h 518225"/>
                  <a:gd name="connsiteX7" fmla="*/ 699327 w 744555"/>
                  <a:gd name="connsiteY7" fmla="*/ 11780 h 518225"/>
                  <a:gd name="connsiteX8" fmla="*/ 653155 w 744555"/>
                  <a:gd name="connsiteY8" fmla="*/ 180360 h 518225"/>
                  <a:gd name="connsiteX9" fmla="*/ 422613 w 744555"/>
                  <a:gd name="connsiteY9" fmla="*/ 372528 h 518225"/>
                  <a:gd name="connsiteX10" fmla="*/ 142645 w 744555"/>
                  <a:gd name="connsiteY10" fmla="*/ 478235 h 518225"/>
                  <a:gd name="connsiteX11" fmla="*/ 90251 w 744555"/>
                  <a:gd name="connsiteY11" fmla="*/ 482180 h 518225"/>
                  <a:gd name="connsiteX12" fmla="*/ 584408 w 744555"/>
                  <a:gd name="connsiteY12" fmla="*/ -30480 h 518225"/>
                  <a:gd name="connsiteX13" fmla="*/ 532579 w 744555"/>
                  <a:gd name="connsiteY13" fmla="*/ -26534 h 518225"/>
                  <a:gd name="connsiteX14" fmla="*/ 254621 w 744555"/>
                  <a:gd name="connsiteY14" fmla="*/ 78457 h 518225"/>
                  <a:gd name="connsiteX15" fmla="*/ 25662 w 744555"/>
                  <a:gd name="connsiteY15" fmla="*/ 269225 h 518225"/>
                  <a:gd name="connsiteX16" fmla="*/ -20084 w 744555"/>
                  <a:gd name="connsiteY16" fmla="*/ 431544 h 518225"/>
                  <a:gd name="connsiteX17" fmla="*/ 141882 w 744555"/>
                  <a:gd name="connsiteY17" fmla="*/ 472660 h 518225"/>
                  <a:gd name="connsiteX18" fmla="*/ 419840 w 744555"/>
                  <a:gd name="connsiteY18" fmla="*/ 367668 h 518225"/>
                  <a:gd name="connsiteX19" fmla="*/ 648799 w 744555"/>
                  <a:gd name="connsiteY19" fmla="*/ 176900 h 518225"/>
                  <a:gd name="connsiteX20" fmla="*/ 694545 w 744555"/>
                  <a:gd name="connsiteY20" fmla="*/ 14582 h 518225"/>
                  <a:gd name="connsiteX21" fmla="*/ 584408 w 744555"/>
                  <a:gd name="connsiteY21" fmla="*/ -30480 h 51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44555" h="518225">
                    <a:moveTo>
                      <a:pt x="90251" y="482180"/>
                    </a:moveTo>
                    <a:cubicBezTo>
                      <a:pt x="33159" y="482180"/>
                      <a:pt x="-6929" y="465797"/>
                      <a:pt x="-24893" y="434346"/>
                    </a:cubicBezTo>
                    <a:cubicBezTo>
                      <a:pt x="-47922" y="394031"/>
                      <a:pt x="-31542" y="334158"/>
                      <a:pt x="21277" y="265794"/>
                    </a:cubicBezTo>
                    <a:cubicBezTo>
                      <a:pt x="73559" y="198115"/>
                      <a:pt x="155434" y="129838"/>
                      <a:pt x="251821" y="73625"/>
                    </a:cubicBezTo>
                    <a:lnTo>
                      <a:pt x="253206" y="76055"/>
                    </a:lnTo>
                    <a:lnTo>
                      <a:pt x="251821" y="73625"/>
                    </a:lnTo>
                    <a:cubicBezTo>
                      <a:pt x="348208" y="17384"/>
                      <a:pt x="447621" y="-20158"/>
                      <a:pt x="531787" y="-32081"/>
                    </a:cubicBezTo>
                    <a:cubicBezTo>
                      <a:pt x="616774" y="-44118"/>
                      <a:pt x="676270" y="-28536"/>
                      <a:pt x="699327" y="11780"/>
                    </a:cubicBezTo>
                    <a:cubicBezTo>
                      <a:pt x="722355" y="52095"/>
                      <a:pt x="705975" y="111968"/>
                      <a:pt x="653155" y="180360"/>
                    </a:cubicBezTo>
                    <a:cubicBezTo>
                      <a:pt x="600874" y="248038"/>
                      <a:pt x="519000" y="316288"/>
                      <a:pt x="422613" y="372528"/>
                    </a:cubicBezTo>
                    <a:cubicBezTo>
                      <a:pt x="326226" y="428770"/>
                      <a:pt x="226811" y="466311"/>
                      <a:pt x="142645" y="478235"/>
                    </a:cubicBezTo>
                    <a:cubicBezTo>
                      <a:pt x="125304" y="480779"/>
                      <a:pt x="107791" y="482095"/>
                      <a:pt x="90251" y="482180"/>
                    </a:cubicBezTo>
                    <a:close/>
                    <a:moveTo>
                      <a:pt x="584408" y="-30480"/>
                    </a:moveTo>
                    <a:cubicBezTo>
                      <a:pt x="567067" y="-30394"/>
                      <a:pt x="549752" y="-29078"/>
                      <a:pt x="532579" y="-26534"/>
                    </a:cubicBezTo>
                    <a:cubicBezTo>
                      <a:pt x="449121" y="-14725"/>
                      <a:pt x="350414" y="22588"/>
                      <a:pt x="254621" y="78457"/>
                    </a:cubicBezTo>
                    <a:cubicBezTo>
                      <a:pt x="158829" y="134327"/>
                      <a:pt x="77520" y="202090"/>
                      <a:pt x="25662" y="269225"/>
                    </a:cubicBezTo>
                    <a:cubicBezTo>
                      <a:pt x="-25686" y="335673"/>
                      <a:pt x="-41924" y="393316"/>
                      <a:pt x="-20084" y="431544"/>
                    </a:cubicBezTo>
                    <a:cubicBezTo>
                      <a:pt x="1756" y="469771"/>
                      <a:pt x="59272" y="484382"/>
                      <a:pt x="141882" y="472660"/>
                    </a:cubicBezTo>
                    <a:cubicBezTo>
                      <a:pt x="225340" y="460851"/>
                      <a:pt x="324048" y="423538"/>
                      <a:pt x="419840" y="367668"/>
                    </a:cubicBezTo>
                    <a:cubicBezTo>
                      <a:pt x="515633" y="311770"/>
                      <a:pt x="596941" y="244035"/>
                      <a:pt x="648799" y="176900"/>
                    </a:cubicBezTo>
                    <a:cubicBezTo>
                      <a:pt x="700147" y="110452"/>
                      <a:pt x="716385" y="52810"/>
                      <a:pt x="694545" y="14582"/>
                    </a:cubicBezTo>
                    <a:cubicBezTo>
                      <a:pt x="677627" y="-15040"/>
                      <a:pt x="639265" y="-30480"/>
                      <a:pt x="584408" y="-30480"/>
                    </a:cubicBezTo>
                    <a:close/>
                  </a:path>
                </a:pathLst>
              </a:custGeom>
              <a:solidFill>
                <a:srgbClr val="191919"/>
              </a:solidFill>
              <a:ln w="284" cap="flat">
                <a:noFill/>
                <a:prstDash val="solid"/>
                <a:miter/>
              </a:ln>
            </p:spPr>
            <p:txBody>
              <a:bodyPr rtlCol="0" anchor="ctr"/>
              <a:lstStyle/>
              <a:p>
                <a:endParaRPr lang="fr-FR"/>
              </a:p>
            </p:txBody>
          </p:sp>
        </p:grpSp>
        <p:sp>
          <p:nvSpPr>
            <p:cNvPr id="5226" name="Forme libre 5225">
              <a:extLst>
                <a:ext uri="{FF2B5EF4-FFF2-40B4-BE49-F238E27FC236}">
                  <a16:creationId xmlns:a16="http://schemas.microsoft.com/office/drawing/2014/main" id="{4AAC1067-D9C5-A146-B29A-6ED5ACE6328D}"/>
                </a:ext>
              </a:extLst>
            </p:cNvPr>
            <p:cNvSpPr/>
            <p:nvPr/>
          </p:nvSpPr>
          <p:spPr>
            <a:xfrm>
              <a:off x="14126446" y="14673523"/>
              <a:ext cx="110787" cy="111966"/>
            </a:xfrm>
            <a:custGeom>
              <a:avLst/>
              <a:gdLst>
                <a:gd name="connsiteX0" fmla="*/ 20333 w 110787"/>
                <a:gd name="connsiteY0" fmla="*/ 75921 h 111966"/>
                <a:gd name="connsiteX1" fmla="*/ 75726 w 110787"/>
                <a:gd name="connsiteY1" fmla="*/ 19938 h 111966"/>
                <a:gd name="connsiteX2" fmla="*/ 20333 w 110787"/>
                <a:gd name="connsiteY2" fmla="*/ -36046 h 111966"/>
                <a:gd name="connsiteX3" fmla="*/ -35061 w 110787"/>
                <a:gd name="connsiteY3" fmla="*/ 19938 h 111966"/>
                <a:gd name="connsiteX4" fmla="*/ 20333 w 110787"/>
                <a:gd name="connsiteY4" fmla="*/ 75921 h 111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787" h="111966">
                  <a:moveTo>
                    <a:pt x="20333" y="75921"/>
                  </a:moveTo>
                  <a:cubicBezTo>
                    <a:pt x="50916" y="75921"/>
                    <a:pt x="75726" y="50875"/>
                    <a:pt x="75726" y="19938"/>
                  </a:cubicBezTo>
                  <a:cubicBezTo>
                    <a:pt x="75726" y="-11000"/>
                    <a:pt x="50943" y="-36046"/>
                    <a:pt x="20333" y="-36046"/>
                  </a:cubicBezTo>
                  <a:cubicBezTo>
                    <a:pt x="-10249" y="-36046"/>
                    <a:pt x="-35061" y="-11000"/>
                    <a:pt x="-35061" y="19938"/>
                  </a:cubicBezTo>
                  <a:cubicBezTo>
                    <a:pt x="-35061" y="50875"/>
                    <a:pt x="-10249" y="75921"/>
                    <a:pt x="20333" y="75921"/>
                  </a:cubicBezTo>
                  <a:close/>
                </a:path>
              </a:pathLst>
            </a:custGeom>
            <a:solidFill>
              <a:srgbClr val="FFD26C"/>
            </a:solidFill>
            <a:ln w="284" cap="flat">
              <a:noFill/>
              <a:prstDash val="solid"/>
              <a:miter/>
            </a:ln>
          </p:spPr>
          <p:txBody>
            <a:bodyPr rtlCol="0" anchor="ctr"/>
            <a:lstStyle/>
            <a:p>
              <a:endParaRPr lang="fr-FR"/>
            </a:p>
          </p:txBody>
        </p:sp>
        <p:sp>
          <p:nvSpPr>
            <p:cNvPr id="5227" name="Forme libre 5226">
              <a:extLst>
                <a:ext uri="{FF2B5EF4-FFF2-40B4-BE49-F238E27FC236}">
                  <a16:creationId xmlns:a16="http://schemas.microsoft.com/office/drawing/2014/main" id="{37572248-1A04-1085-0BF1-AE4F6DFD470E}"/>
                </a:ext>
              </a:extLst>
            </p:cNvPr>
            <p:cNvSpPr/>
            <p:nvPr/>
          </p:nvSpPr>
          <p:spPr>
            <a:xfrm>
              <a:off x="14123675" y="14670735"/>
              <a:ext cx="116303" cy="117557"/>
            </a:xfrm>
            <a:custGeom>
              <a:avLst/>
              <a:gdLst>
                <a:gd name="connsiteX0" fmla="*/ 23104 w 116303"/>
                <a:gd name="connsiteY0" fmla="*/ 81511 h 117557"/>
                <a:gd name="connsiteX1" fmla="*/ -35061 w 116303"/>
                <a:gd name="connsiteY1" fmla="*/ 22754 h 117557"/>
                <a:gd name="connsiteX2" fmla="*/ -33930 w 116303"/>
                <a:gd name="connsiteY2" fmla="*/ 11260 h 117557"/>
                <a:gd name="connsiteX3" fmla="*/ 11760 w 116303"/>
                <a:gd name="connsiteY3" fmla="*/ -34916 h 117557"/>
                <a:gd name="connsiteX4" fmla="*/ 71454 w 116303"/>
                <a:gd name="connsiteY4" fmla="*/ -9927 h 117557"/>
                <a:gd name="connsiteX5" fmla="*/ 81242 w 116303"/>
                <a:gd name="connsiteY5" fmla="*/ 22726 h 117557"/>
                <a:gd name="connsiteX6" fmla="*/ 23104 w 116303"/>
                <a:gd name="connsiteY6" fmla="*/ 81511 h 117557"/>
                <a:gd name="connsiteX7" fmla="*/ 23104 w 116303"/>
                <a:gd name="connsiteY7" fmla="*/ -30428 h 117557"/>
                <a:gd name="connsiteX8" fmla="*/ -6120 w 116303"/>
                <a:gd name="connsiteY8" fmla="*/ -21478 h 117557"/>
                <a:gd name="connsiteX9" fmla="*/ -28498 w 116303"/>
                <a:gd name="connsiteY9" fmla="*/ 33104 h 117557"/>
                <a:gd name="connsiteX10" fmla="*/ 12834 w 116303"/>
                <a:gd name="connsiteY10" fmla="*/ 74878 h 117557"/>
                <a:gd name="connsiteX11" fmla="*/ 74708 w 116303"/>
                <a:gd name="connsiteY11" fmla="*/ 33104 h 117557"/>
                <a:gd name="connsiteX12" fmla="*/ 75725 w 116303"/>
                <a:gd name="connsiteY12" fmla="*/ 22726 h 117557"/>
                <a:gd name="connsiteX13" fmla="*/ 23104 w 116303"/>
                <a:gd name="connsiteY13" fmla="*/ -30428 h 11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3" h="117557">
                  <a:moveTo>
                    <a:pt x="23104" y="81511"/>
                  </a:moveTo>
                  <a:cubicBezTo>
                    <a:pt x="-9006" y="81511"/>
                    <a:pt x="-35034" y="55206"/>
                    <a:pt x="-35061" y="22754"/>
                  </a:cubicBezTo>
                  <a:cubicBezTo>
                    <a:pt x="-35061" y="18894"/>
                    <a:pt x="-34694" y="15063"/>
                    <a:pt x="-33930" y="11260"/>
                  </a:cubicBezTo>
                  <a:cubicBezTo>
                    <a:pt x="-29347" y="-12042"/>
                    <a:pt x="-11297" y="-30285"/>
                    <a:pt x="11760" y="-34916"/>
                  </a:cubicBezTo>
                  <a:cubicBezTo>
                    <a:pt x="34817" y="-39548"/>
                    <a:pt x="58383" y="-29684"/>
                    <a:pt x="71454" y="-9927"/>
                  </a:cubicBezTo>
                  <a:cubicBezTo>
                    <a:pt x="77847" y="-263"/>
                    <a:pt x="81242" y="11088"/>
                    <a:pt x="81242" y="22726"/>
                  </a:cubicBezTo>
                  <a:cubicBezTo>
                    <a:pt x="81215" y="55178"/>
                    <a:pt x="55187" y="81483"/>
                    <a:pt x="23104" y="81511"/>
                  </a:cubicBezTo>
                  <a:close/>
                  <a:moveTo>
                    <a:pt x="23104" y="-30428"/>
                  </a:moveTo>
                  <a:cubicBezTo>
                    <a:pt x="12693" y="-30428"/>
                    <a:pt x="2537" y="-27310"/>
                    <a:pt x="-6120" y="-21478"/>
                  </a:cubicBezTo>
                  <a:cubicBezTo>
                    <a:pt x="-23802" y="-9526"/>
                    <a:pt x="-32629" y="12004"/>
                    <a:pt x="-28498" y="33104"/>
                  </a:cubicBezTo>
                  <a:cubicBezTo>
                    <a:pt x="-24339" y="54206"/>
                    <a:pt x="-8043" y="70675"/>
                    <a:pt x="12834" y="74878"/>
                  </a:cubicBezTo>
                  <a:cubicBezTo>
                    <a:pt x="41324" y="80597"/>
                    <a:pt x="69021" y="61898"/>
                    <a:pt x="74708" y="33104"/>
                  </a:cubicBezTo>
                  <a:cubicBezTo>
                    <a:pt x="75386" y="29702"/>
                    <a:pt x="75725" y="26214"/>
                    <a:pt x="75725" y="22726"/>
                  </a:cubicBezTo>
                  <a:cubicBezTo>
                    <a:pt x="75669" y="-6610"/>
                    <a:pt x="52131" y="-30399"/>
                    <a:pt x="23104" y="-30428"/>
                  </a:cubicBezTo>
                  <a:close/>
                </a:path>
              </a:pathLst>
            </a:custGeom>
            <a:solidFill>
              <a:srgbClr val="191919"/>
            </a:solidFill>
            <a:ln w="284" cap="flat">
              <a:noFill/>
              <a:prstDash val="solid"/>
              <a:miter/>
            </a:ln>
          </p:spPr>
          <p:txBody>
            <a:bodyPr rtlCol="0" anchor="ctr"/>
            <a:lstStyle/>
            <a:p>
              <a:endParaRPr lang="fr-FR"/>
            </a:p>
          </p:txBody>
        </p:sp>
        <p:sp>
          <p:nvSpPr>
            <p:cNvPr id="5228" name="Forme libre 5227">
              <a:extLst>
                <a:ext uri="{FF2B5EF4-FFF2-40B4-BE49-F238E27FC236}">
                  <a16:creationId xmlns:a16="http://schemas.microsoft.com/office/drawing/2014/main" id="{AE8B81B9-7AF2-5065-C3F2-5B016EDAE35A}"/>
                </a:ext>
              </a:extLst>
            </p:cNvPr>
            <p:cNvSpPr/>
            <p:nvPr/>
          </p:nvSpPr>
          <p:spPr>
            <a:xfrm>
              <a:off x="14058124" y="14360094"/>
              <a:ext cx="51716" cy="52265"/>
            </a:xfrm>
            <a:custGeom>
              <a:avLst/>
              <a:gdLst>
                <a:gd name="connsiteX0" fmla="*/ -8908 w 51716"/>
                <a:gd name="connsiteY0" fmla="*/ 17240 h 52265"/>
                <a:gd name="connsiteX1" fmla="*/ 16949 w 51716"/>
                <a:gd name="connsiteY1" fmla="*/ -8892 h 52265"/>
                <a:gd name="connsiteX2" fmla="*/ -8908 w 51716"/>
                <a:gd name="connsiteY2" fmla="*/ -35025 h 52265"/>
                <a:gd name="connsiteX3" fmla="*/ -34767 w 51716"/>
                <a:gd name="connsiteY3" fmla="*/ -8892 h 52265"/>
                <a:gd name="connsiteX4" fmla="*/ -8908 w 51716"/>
                <a:gd name="connsiteY4" fmla="*/ 17240 h 5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16" h="52265">
                  <a:moveTo>
                    <a:pt x="-8908" y="17240"/>
                  </a:moveTo>
                  <a:cubicBezTo>
                    <a:pt x="5379" y="17240"/>
                    <a:pt x="16949" y="5547"/>
                    <a:pt x="16949" y="-8892"/>
                  </a:cubicBezTo>
                  <a:cubicBezTo>
                    <a:pt x="16949" y="-23332"/>
                    <a:pt x="5379" y="-35025"/>
                    <a:pt x="-8908" y="-35025"/>
                  </a:cubicBezTo>
                  <a:cubicBezTo>
                    <a:pt x="-23195" y="-35025"/>
                    <a:pt x="-34767" y="-23332"/>
                    <a:pt x="-34767" y="-8892"/>
                  </a:cubicBezTo>
                  <a:cubicBezTo>
                    <a:pt x="-34767" y="5547"/>
                    <a:pt x="-23167" y="17240"/>
                    <a:pt x="-8908" y="17240"/>
                  </a:cubicBezTo>
                  <a:close/>
                </a:path>
              </a:pathLst>
            </a:custGeom>
            <a:solidFill>
              <a:srgbClr val="FFD26C"/>
            </a:solidFill>
            <a:ln w="284" cap="flat">
              <a:noFill/>
              <a:prstDash val="solid"/>
              <a:miter/>
            </a:ln>
          </p:spPr>
          <p:txBody>
            <a:bodyPr rtlCol="0" anchor="ctr"/>
            <a:lstStyle/>
            <a:p>
              <a:endParaRPr lang="fr-FR"/>
            </a:p>
          </p:txBody>
        </p:sp>
        <p:sp>
          <p:nvSpPr>
            <p:cNvPr id="5229" name="Forme libre 5228">
              <a:extLst>
                <a:ext uri="{FF2B5EF4-FFF2-40B4-BE49-F238E27FC236}">
                  <a16:creationId xmlns:a16="http://schemas.microsoft.com/office/drawing/2014/main" id="{3CC09C99-2D3F-9091-F4EB-52F491C7EB72}"/>
                </a:ext>
              </a:extLst>
            </p:cNvPr>
            <p:cNvSpPr/>
            <p:nvPr/>
          </p:nvSpPr>
          <p:spPr>
            <a:xfrm>
              <a:off x="14055380" y="14357342"/>
              <a:ext cx="57204" cy="57820"/>
            </a:xfrm>
            <a:custGeom>
              <a:avLst/>
              <a:gdLst>
                <a:gd name="connsiteX0" fmla="*/ -6164 w 57204"/>
                <a:gd name="connsiteY0" fmla="*/ 22795 h 57820"/>
                <a:gd name="connsiteX1" fmla="*/ -34767 w 57204"/>
                <a:gd name="connsiteY1" fmla="*/ -6111 h 57820"/>
                <a:gd name="connsiteX2" fmla="*/ -26392 w 57204"/>
                <a:gd name="connsiteY2" fmla="*/ -26555 h 57820"/>
                <a:gd name="connsiteX3" fmla="*/ 14064 w 57204"/>
                <a:gd name="connsiteY3" fmla="*/ -26555 h 57820"/>
                <a:gd name="connsiteX4" fmla="*/ 22437 w 57204"/>
                <a:gd name="connsiteY4" fmla="*/ -6111 h 57820"/>
                <a:gd name="connsiteX5" fmla="*/ -6164 w 57204"/>
                <a:gd name="connsiteY5" fmla="*/ 22795 h 57820"/>
                <a:gd name="connsiteX6" fmla="*/ -6164 w 57204"/>
                <a:gd name="connsiteY6" fmla="*/ -29443 h 57820"/>
                <a:gd name="connsiteX7" fmla="*/ -27496 w 57204"/>
                <a:gd name="connsiteY7" fmla="*/ -15061 h 57820"/>
                <a:gd name="connsiteX8" fmla="*/ -22488 w 57204"/>
                <a:gd name="connsiteY8" fmla="*/ 10357 h 57820"/>
                <a:gd name="connsiteX9" fmla="*/ 10160 w 57204"/>
                <a:gd name="connsiteY9" fmla="*/ 10357 h 57820"/>
                <a:gd name="connsiteX10" fmla="*/ 16921 w 57204"/>
                <a:gd name="connsiteY10" fmla="*/ -6141 h 57820"/>
                <a:gd name="connsiteX11" fmla="*/ -6164 w 57204"/>
                <a:gd name="connsiteY11" fmla="*/ -29443 h 5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204" h="57820">
                  <a:moveTo>
                    <a:pt x="-6164" y="22795"/>
                  </a:moveTo>
                  <a:cubicBezTo>
                    <a:pt x="-21979" y="22795"/>
                    <a:pt x="-34767" y="9842"/>
                    <a:pt x="-34767" y="-6111"/>
                  </a:cubicBezTo>
                  <a:cubicBezTo>
                    <a:pt x="-34767" y="-13774"/>
                    <a:pt x="-31740" y="-21151"/>
                    <a:pt x="-26392" y="-26555"/>
                  </a:cubicBezTo>
                  <a:cubicBezTo>
                    <a:pt x="-15217" y="-37849"/>
                    <a:pt x="2889" y="-37849"/>
                    <a:pt x="14064" y="-26555"/>
                  </a:cubicBezTo>
                  <a:cubicBezTo>
                    <a:pt x="19439" y="-21122"/>
                    <a:pt x="22437" y="-13774"/>
                    <a:pt x="22437" y="-6111"/>
                  </a:cubicBezTo>
                  <a:cubicBezTo>
                    <a:pt x="22437" y="9842"/>
                    <a:pt x="9650" y="22767"/>
                    <a:pt x="-6164" y="22795"/>
                  </a:cubicBezTo>
                  <a:close/>
                  <a:moveTo>
                    <a:pt x="-6164" y="-29443"/>
                  </a:moveTo>
                  <a:cubicBezTo>
                    <a:pt x="-15500" y="-29443"/>
                    <a:pt x="-23902" y="-23754"/>
                    <a:pt x="-27496" y="-15061"/>
                  </a:cubicBezTo>
                  <a:cubicBezTo>
                    <a:pt x="-31060" y="-6340"/>
                    <a:pt x="-29109" y="3695"/>
                    <a:pt x="-22488" y="10357"/>
                  </a:cubicBezTo>
                  <a:cubicBezTo>
                    <a:pt x="-13463" y="19479"/>
                    <a:pt x="1135" y="19450"/>
                    <a:pt x="10160" y="10357"/>
                  </a:cubicBezTo>
                  <a:cubicBezTo>
                    <a:pt x="14488" y="5982"/>
                    <a:pt x="16921" y="64"/>
                    <a:pt x="16921" y="-6141"/>
                  </a:cubicBezTo>
                  <a:cubicBezTo>
                    <a:pt x="16893" y="-19007"/>
                    <a:pt x="6594" y="-29443"/>
                    <a:pt x="-6164" y="-29443"/>
                  </a:cubicBezTo>
                  <a:close/>
                </a:path>
              </a:pathLst>
            </a:custGeom>
            <a:solidFill>
              <a:srgbClr val="191919"/>
            </a:solidFill>
            <a:ln w="284" cap="flat">
              <a:noFill/>
              <a:prstDash val="solid"/>
              <a:miter/>
            </a:ln>
          </p:spPr>
          <p:txBody>
            <a:bodyPr rtlCol="0" anchor="ctr"/>
            <a:lstStyle/>
            <a:p>
              <a:endParaRPr lang="fr-FR"/>
            </a:p>
          </p:txBody>
        </p:sp>
        <p:sp>
          <p:nvSpPr>
            <p:cNvPr id="5230" name="Forme libre 5229">
              <a:extLst>
                <a:ext uri="{FF2B5EF4-FFF2-40B4-BE49-F238E27FC236}">
                  <a16:creationId xmlns:a16="http://schemas.microsoft.com/office/drawing/2014/main" id="{97E2D8BE-A75B-DA51-4D97-6F91BF905591}"/>
                </a:ext>
              </a:extLst>
            </p:cNvPr>
            <p:cNvSpPr/>
            <p:nvPr/>
          </p:nvSpPr>
          <p:spPr>
            <a:xfrm>
              <a:off x="13910728" y="14960647"/>
              <a:ext cx="51716" cy="52266"/>
            </a:xfrm>
            <a:custGeom>
              <a:avLst/>
              <a:gdLst>
                <a:gd name="connsiteX0" fmla="*/ -8465 w 51716"/>
                <a:gd name="connsiteY0" fmla="*/ 15456 h 52266"/>
                <a:gd name="connsiteX1" fmla="*/ 17393 w 51716"/>
                <a:gd name="connsiteY1" fmla="*/ -10678 h 52266"/>
                <a:gd name="connsiteX2" fmla="*/ -8465 w 51716"/>
                <a:gd name="connsiteY2" fmla="*/ -36810 h 52266"/>
                <a:gd name="connsiteX3" fmla="*/ -34323 w 51716"/>
                <a:gd name="connsiteY3" fmla="*/ -10678 h 52266"/>
                <a:gd name="connsiteX4" fmla="*/ -8465 w 51716"/>
                <a:gd name="connsiteY4" fmla="*/ 15456 h 5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16" h="52266">
                  <a:moveTo>
                    <a:pt x="-8465" y="15456"/>
                  </a:moveTo>
                  <a:cubicBezTo>
                    <a:pt x="5822" y="15456"/>
                    <a:pt x="17393" y="3762"/>
                    <a:pt x="17393" y="-10678"/>
                  </a:cubicBezTo>
                  <a:cubicBezTo>
                    <a:pt x="17393" y="-25117"/>
                    <a:pt x="5822" y="-36810"/>
                    <a:pt x="-8465" y="-36810"/>
                  </a:cubicBezTo>
                  <a:cubicBezTo>
                    <a:pt x="-22751" y="-36810"/>
                    <a:pt x="-34323" y="-25117"/>
                    <a:pt x="-34323" y="-10678"/>
                  </a:cubicBezTo>
                  <a:cubicBezTo>
                    <a:pt x="-34323" y="3762"/>
                    <a:pt x="-22751" y="15456"/>
                    <a:pt x="-8465" y="15456"/>
                  </a:cubicBezTo>
                  <a:close/>
                </a:path>
              </a:pathLst>
            </a:custGeom>
            <a:solidFill>
              <a:srgbClr val="FFD26C"/>
            </a:solidFill>
            <a:ln w="284" cap="flat">
              <a:noFill/>
              <a:prstDash val="solid"/>
              <a:miter/>
            </a:ln>
          </p:spPr>
          <p:txBody>
            <a:bodyPr rtlCol="0" anchor="ctr"/>
            <a:lstStyle/>
            <a:p>
              <a:endParaRPr lang="fr-FR"/>
            </a:p>
          </p:txBody>
        </p:sp>
        <p:sp>
          <p:nvSpPr>
            <p:cNvPr id="5231" name="Forme libre 5230">
              <a:extLst>
                <a:ext uri="{FF2B5EF4-FFF2-40B4-BE49-F238E27FC236}">
                  <a16:creationId xmlns:a16="http://schemas.microsoft.com/office/drawing/2014/main" id="{61CA1033-68FE-9756-B158-40F72BC5E635}"/>
                </a:ext>
              </a:extLst>
            </p:cNvPr>
            <p:cNvSpPr/>
            <p:nvPr/>
          </p:nvSpPr>
          <p:spPr>
            <a:xfrm>
              <a:off x="13907987" y="14957895"/>
              <a:ext cx="57234" cy="57821"/>
            </a:xfrm>
            <a:custGeom>
              <a:avLst/>
              <a:gdLst>
                <a:gd name="connsiteX0" fmla="*/ -5667 w 57234"/>
                <a:gd name="connsiteY0" fmla="*/ 21011 h 57821"/>
                <a:gd name="connsiteX1" fmla="*/ -33336 w 57234"/>
                <a:gd name="connsiteY1" fmla="*/ -406 h 57821"/>
                <a:gd name="connsiteX2" fmla="*/ -13135 w 57234"/>
                <a:gd name="connsiteY2" fmla="*/ -35831 h 57821"/>
                <a:gd name="connsiteX3" fmla="*/ -7591 w 57234"/>
                <a:gd name="connsiteY3" fmla="*/ -36746 h 57821"/>
                <a:gd name="connsiteX4" fmla="*/ 22851 w 57234"/>
                <a:gd name="connsiteY4" fmla="*/ -9812 h 57821"/>
                <a:gd name="connsiteX5" fmla="*/ 17022 w 57234"/>
                <a:gd name="connsiteY5" fmla="*/ 9688 h 57821"/>
                <a:gd name="connsiteX6" fmla="*/ -5667 w 57234"/>
                <a:gd name="connsiteY6" fmla="*/ 21011 h 57821"/>
                <a:gd name="connsiteX7" fmla="*/ -5667 w 57234"/>
                <a:gd name="connsiteY7" fmla="*/ 21011 h 57821"/>
                <a:gd name="connsiteX8" fmla="*/ -17266 w 57234"/>
                <a:gd name="connsiteY8" fmla="*/ -28083 h 57821"/>
                <a:gd name="connsiteX9" fmla="*/ -28611 w 57234"/>
                <a:gd name="connsiteY9" fmla="*/ -4838 h 57821"/>
                <a:gd name="connsiteX10" fmla="*/ -2725 w 57234"/>
                <a:gd name="connsiteY10" fmla="*/ 15263 h 57821"/>
                <a:gd name="connsiteX11" fmla="*/ 17164 w 57234"/>
                <a:gd name="connsiteY11" fmla="*/ -10899 h 57821"/>
                <a:gd name="connsiteX12" fmla="*/ 14250 w 57234"/>
                <a:gd name="connsiteY12" fmla="*/ -19534 h 57821"/>
                <a:gd name="connsiteX13" fmla="*/ -17266 w 57234"/>
                <a:gd name="connsiteY13" fmla="*/ -28083 h 5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234" h="57821">
                  <a:moveTo>
                    <a:pt x="-5667" y="21011"/>
                  </a:moveTo>
                  <a:cubicBezTo>
                    <a:pt x="-18624" y="21039"/>
                    <a:pt x="-29968" y="12261"/>
                    <a:pt x="-33336" y="-406"/>
                  </a:cubicBezTo>
                  <a:cubicBezTo>
                    <a:pt x="-37438" y="-15846"/>
                    <a:pt x="-28385" y="-31685"/>
                    <a:pt x="-13135" y="-35831"/>
                  </a:cubicBezTo>
                  <a:cubicBezTo>
                    <a:pt x="-11325" y="-36317"/>
                    <a:pt x="-9457" y="-36632"/>
                    <a:pt x="-7591" y="-36746"/>
                  </a:cubicBezTo>
                  <a:cubicBezTo>
                    <a:pt x="8167" y="-37805"/>
                    <a:pt x="21804" y="-25738"/>
                    <a:pt x="22851" y="-9812"/>
                  </a:cubicBezTo>
                  <a:cubicBezTo>
                    <a:pt x="23303" y="-2807"/>
                    <a:pt x="21238" y="4112"/>
                    <a:pt x="17022" y="9688"/>
                  </a:cubicBezTo>
                  <a:cubicBezTo>
                    <a:pt x="11619" y="16807"/>
                    <a:pt x="3216" y="21011"/>
                    <a:pt x="-5667" y="21011"/>
                  </a:cubicBezTo>
                  <a:lnTo>
                    <a:pt x="-5667" y="21011"/>
                  </a:lnTo>
                  <a:close/>
                  <a:moveTo>
                    <a:pt x="-17266" y="-28083"/>
                  </a:moveTo>
                  <a:cubicBezTo>
                    <a:pt x="-25358" y="-23366"/>
                    <a:pt x="-29827" y="-14187"/>
                    <a:pt x="-28611" y="-4838"/>
                  </a:cubicBezTo>
                  <a:cubicBezTo>
                    <a:pt x="-26941" y="7943"/>
                    <a:pt x="-15371" y="16922"/>
                    <a:pt x="-2725" y="15263"/>
                  </a:cubicBezTo>
                  <a:cubicBezTo>
                    <a:pt x="9922" y="13577"/>
                    <a:pt x="18805" y="1882"/>
                    <a:pt x="17164" y="-10899"/>
                  </a:cubicBezTo>
                  <a:cubicBezTo>
                    <a:pt x="16768" y="-13930"/>
                    <a:pt x="15778" y="-16874"/>
                    <a:pt x="14250" y="-19534"/>
                  </a:cubicBezTo>
                  <a:cubicBezTo>
                    <a:pt x="7884" y="-30714"/>
                    <a:pt x="-6233" y="-34517"/>
                    <a:pt x="-17266" y="-28083"/>
                  </a:cubicBezTo>
                  <a:close/>
                </a:path>
              </a:pathLst>
            </a:custGeom>
            <a:solidFill>
              <a:srgbClr val="191919"/>
            </a:solidFill>
            <a:ln w="284" cap="flat">
              <a:noFill/>
              <a:prstDash val="solid"/>
              <a:miter/>
            </a:ln>
          </p:spPr>
          <p:txBody>
            <a:bodyPr rtlCol="0" anchor="ctr"/>
            <a:lstStyle/>
            <a:p>
              <a:endParaRPr lang="fr-FR"/>
            </a:p>
          </p:txBody>
        </p:sp>
        <p:sp>
          <p:nvSpPr>
            <p:cNvPr id="5232" name="Forme libre 5231">
              <a:extLst>
                <a:ext uri="{FF2B5EF4-FFF2-40B4-BE49-F238E27FC236}">
                  <a16:creationId xmlns:a16="http://schemas.microsoft.com/office/drawing/2014/main" id="{3E228070-EE3D-2D9F-9F99-3052A20F4379}"/>
                </a:ext>
              </a:extLst>
            </p:cNvPr>
            <p:cNvSpPr/>
            <p:nvPr/>
          </p:nvSpPr>
          <p:spPr>
            <a:xfrm>
              <a:off x="14499067" y="14789379"/>
              <a:ext cx="51716" cy="52266"/>
            </a:xfrm>
            <a:custGeom>
              <a:avLst/>
              <a:gdLst>
                <a:gd name="connsiteX0" fmla="*/ -10236 w 51716"/>
                <a:gd name="connsiteY0" fmla="*/ 15966 h 52266"/>
                <a:gd name="connsiteX1" fmla="*/ 15622 w 51716"/>
                <a:gd name="connsiteY1" fmla="*/ -10168 h 52266"/>
                <a:gd name="connsiteX2" fmla="*/ -10236 w 51716"/>
                <a:gd name="connsiteY2" fmla="*/ -36301 h 52266"/>
                <a:gd name="connsiteX3" fmla="*/ -36094 w 51716"/>
                <a:gd name="connsiteY3" fmla="*/ -10168 h 52266"/>
                <a:gd name="connsiteX4" fmla="*/ -10236 w 51716"/>
                <a:gd name="connsiteY4" fmla="*/ 15966 h 522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16" h="52266">
                  <a:moveTo>
                    <a:pt x="-10236" y="15966"/>
                  </a:moveTo>
                  <a:cubicBezTo>
                    <a:pt x="4051" y="15966"/>
                    <a:pt x="15622" y="4271"/>
                    <a:pt x="15622" y="-10168"/>
                  </a:cubicBezTo>
                  <a:cubicBezTo>
                    <a:pt x="15622" y="-24608"/>
                    <a:pt x="4051" y="-36301"/>
                    <a:pt x="-10236" y="-36301"/>
                  </a:cubicBezTo>
                  <a:cubicBezTo>
                    <a:pt x="-24523" y="-36301"/>
                    <a:pt x="-36094" y="-24608"/>
                    <a:pt x="-36094" y="-10168"/>
                  </a:cubicBezTo>
                  <a:cubicBezTo>
                    <a:pt x="-36094" y="4271"/>
                    <a:pt x="-24523" y="15966"/>
                    <a:pt x="-10236" y="15966"/>
                  </a:cubicBezTo>
                  <a:close/>
                </a:path>
              </a:pathLst>
            </a:custGeom>
            <a:solidFill>
              <a:srgbClr val="FFD26C"/>
            </a:solidFill>
            <a:ln w="284" cap="flat">
              <a:noFill/>
              <a:prstDash val="solid"/>
              <a:miter/>
            </a:ln>
          </p:spPr>
          <p:txBody>
            <a:bodyPr rtlCol="0" anchor="ctr"/>
            <a:lstStyle/>
            <a:p>
              <a:endParaRPr lang="fr-FR"/>
            </a:p>
          </p:txBody>
        </p:sp>
        <p:sp>
          <p:nvSpPr>
            <p:cNvPr id="5233" name="Forme libre 5232">
              <a:extLst>
                <a:ext uri="{FF2B5EF4-FFF2-40B4-BE49-F238E27FC236}">
                  <a16:creationId xmlns:a16="http://schemas.microsoft.com/office/drawing/2014/main" id="{BFB731D0-6C85-4D1C-0A96-51EC9A920A94}"/>
                </a:ext>
              </a:extLst>
            </p:cNvPr>
            <p:cNvSpPr/>
            <p:nvPr/>
          </p:nvSpPr>
          <p:spPr>
            <a:xfrm>
              <a:off x="14496181" y="14786453"/>
              <a:ext cx="57369" cy="58023"/>
            </a:xfrm>
            <a:custGeom>
              <a:avLst/>
              <a:gdLst>
                <a:gd name="connsiteX0" fmla="*/ -7407 w 57369"/>
                <a:gd name="connsiteY0" fmla="*/ 21722 h 58023"/>
                <a:gd name="connsiteX1" fmla="*/ -36094 w 57369"/>
                <a:gd name="connsiteY1" fmla="*/ -7270 h 58023"/>
                <a:gd name="connsiteX2" fmla="*/ -29587 w 57369"/>
                <a:gd name="connsiteY2" fmla="*/ -25684 h 58023"/>
                <a:gd name="connsiteX3" fmla="*/ 9285 w 57369"/>
                <a:gd name="connsiteY3" fmla="*/ -30888 h 58023"/>
                <a:gd name="connsiteX4" fmla="*/ 15905 w 57369"/>
                <a:gd name="connsiteY4" fmla="*/ 9570 h 58023"/>
                <a:gd name="connsiteX5" fmla="*/ -7407 w 57369"/>
                <a:gd name="connsiteY5" fmla="*/ 21722 h 58023"/>
                <a:gd name="connsiteX6" fmla="*/ -7322 w 57369"/>
                <a:gd name="connsiteY6" fmla="*/ -30516 h 58023"/>
                <a:gd name="connsiteX7" fmla="*/ -30408 w 57369"/>
                <a:gd name="connsiteY7" fmla="*/ -7213 h 58023"/>
                <a:gd name="connsiteX8" fmla="*/ -7351 w 57369"/>
                <a:gd name="connsiteY8" fmla="*/ 16119 h 58023"/>
                <a:gd name="connsiteX9" fmla="*/ 1477 w 57369"/>
                <a:gd name="connsiteY9" fmla="*/ 14345 h 58023"/>
                <a:gd name="connsiteX10" fmla="*/ 14943 w 57369"/>
                <a:gd name="connsiteY10" fmla="*/ -1152 h 58023"/>
                <a:gd name="connsiteX11" fmla="*/ 2891 w 57369"/>
                <a:gd name="connsiteY11" fmla="*/ -28115 h 58023"/>
                <a:gd name="connsiteX12" fmla="*/ -7322 w 57369"/>
                <a:gd name="connsiteY12" fmla="*/ -30516 h 58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369" h="58023">
                  <a:moveTo>
                    <a:pt x="-7407" y="21722"/>
                  </a:moveTo>
                  <a:cubicBezTo>
                    <a:pt x="-23250" y="21722"/>
                    <a:pt x="-36094" y="8742"/>
                    <a:pt x="-36094" y="-7270"/>
                  </a:cubicBezTo>
                  <a:cubicBezTo>
                    <a:pt x="-36094" y="-13989"/>
                    <a:pt x="-33803" y="-20480"/>
                    <a:pt x="-29587" y="-25684"/>
                  </a:cubicBezTo>
                  <a:cubicBezTo>
                    <a:pt x="-19997" y="-37492"/>
                    <a:pt x="-2993" y="-39779"/>
                    <a:pt x="9285" y="-30888"/>
                  </a:cubicBezTo>
                  <a:cubicBezTo>
                    <a:pt x="22186" y="-21566"/>
                    <a:pt x="25127" y="-3439"/>
                    <a:pt x="15905" y="9570"/>
                  </a:cubicBezTo>
                  <a:cubicBezTo>
                    <a:pt x="10530" y="17204"/>
                    <a:pt x="1844" y="21694"/>
                    <a:pt x="-7407" y="21722"/>
                  </a:cubicBezTo>
                  <a:close/>
                  <a:moveTo>
                    <a:pt x="-7322" y="-30516"/>
                  </a:moveTo>
                  <a:cubicBezTo>
                    <a:pt x="-20053" y="-30516"/>
                    <a:pt x="-30408" y="-20109"/>
                    <a:pt x="-30408" y="-7213"/>
                  </a:cubicBezTo>
                  <a:cubicBezTo>
                    <a:pt x="-30408" y="5653"/>
                    <a:pt x="-20109" y="16119"/>
                    <a:pt x="-7351" y="16119"/>
                  </a:cubicBezTo>
                  <a:cubicBezTo>
                    <a:pt x="-4323" y="16119"/>
                    <a:pt x="-1325" y="15518"/>
                    <a:pt x="1477" y="14345"/>
                  </a:cubicBezTo>
                  <a:cubicBezTo>
                    <a:pt x="8097" y="11572"/>
                    <a:pt x="13076" y="5853"/>
                    <a:pt x="14943" y="-1152"/>
                  </a:cubicBezTo>
                  <a:cubicBezTo>
                    <a:pt x="17801" y="-11902"/>
                    <a:pt x="12765" y="-23196"/>
                    <a:pt x="2891" y="-28115"/>
                  </a:cubicBezTo>
                  <a:cubicBezTo>
                    <a:pt x="-278" y="-29687"/>
                    <a:pt x="-3786" y="-30516"/>
                    <a:pt x="-7322" y="-30516"/>
                  </a:cubicBezTo>
                  <a:close/>
                </a:path>
              </a:pathLst>
            </a:custGeom>
            <a:solidFill>
              <a:srgbClr val="191919"/>
            </a:solidFill>
            <a:ln w="284" cap="flat">
              <a:noFill/>
              <a:prstDash val="solid"/>
              <a:miter/>
            </a:ln>
          </p:spPr>
          <p:txBody>
            <a:bodyPr rtlCol="0" anchor="ctr"/>
            <a:lstStyle/>
            <a:p>
              <a:endParaRPr lang="fr-FR"/>
            </a:p>
          </p:txBody>
        </p:sp>
      </p:grpSp>
      <p:grpSp>
        <p:nvGrpSpPr>
          <p:cNvPr id="5237" name="Graphique 2">
            <a:extLst>
              <a:ext uri="{FF2B5EF4-FFF2-40B4-BE49-F238E27FC236}">
                <a16:creationId xmlns:a16="http://schemas.microsoft.com/office/drawing/2014/main" id="{38821CC6-A742-2E48-DF23-D19D675E549F}"/>
              </a:ext>
            </a:extLst>
          </p:cNvPr>
          <p:cNvGrpSpPr/>
          <p:nvPr userDrawn="1"/>
        </p:nvGrpSpPr>
        <p:grpSpPr>
          <a:xfrm>
            <a:off x="12403937" y="2582147"/>
            <a:ext cx="733356" cy="981873"/>
            <a:chOff x="12713624" y="14161524"/>
            <a:chExt cx="733356" cy="981873"/>
          </a:xfrm>
        </p:grpSpPr>
        <p:sp>
          <p:nvSpPr>
            <p:cNvPr id="5238" name="Forme libre 5237">
              <a:extLst>
                <a:ext uri="{FF2B5EF4-FFF2-40B4-BE49-F238E27FC236}">
                  <a16:creationId xmlns:a16="http://schemas.microsoft.com/office/drawing/2014/main" id="{6D77BB8D-0919-3616-9294-4757E451CF65}"/>
                </a:ext>
              </a:extLst>
            </p:cNvPr>
            <p:cNvSpPr/>
            <p:nvPr/>
          </p:nvSpPr>
          <p:spPr>
            <a:xfrm>
              <a:off x="12936235" y="14931039"/>
              <a:ext cx="353551" cy="210394"/>
            </a:xfrm>
            <a:custGeom>
              <a:avLst/>
              <a:gdLst>
                <a:gd name="connsiteX0" fmla="*/ 254109 w 353551"/>
                <a:gd name="connsiteY0" fmla="*/ 77142 h 210394"/>
                <a:gd name="connsiteX1" fmla="*/ 136338 w 353551"/>
                <a:gd name="connsiteY1" fmla="*/ 14723 h 210394"/>
                <a:gd name="connsiteX2" fmla="*/ 136338 w 353551"/>
                <a:gd name="connsiteY2" fmla="*/ -76678 h 210394"/>
                <a:gd name="connsiteX3" fmla="*/ 89274 w 353551"/>
                <a:gd name="connsiteY3" fmla="*/ -76678 h 210394"/>
                <a:gd name="connsiteX4" fmla="*/ 89274 w 353551"/>
                <a:gd name="connsiteY4" fmla="*/ 14723 h 210394"/>
                <a:gd name="connsiteX5" fmla="*/ -29895 w 353551"/>
                <a:gd name="connsiteY5" fmla="*/ 77626 h 210394"/>
                <a:gd name="connsiteX6" fmla="*/ -63787 w 353551"/>
                <a:gd name="connsiteY6" fmla="*/ 98407 h 210394"/>
                <a:gd name="connsiteX7" fmla="*/ 112988 w 353551"/>
                <a:gd name="connsiteY7" fmla="*/ 133717 h 210394"/>
                <a:gd name="connsiteX8" fmla="*/ 289764 w 353551"/>
                <a:gd name="connsiteY8" fmla="*/ 98407 h 210394"/>
                <a:gd name="connsiteX9" fmla="*/ 254109 w 353551"/>
                <a:gd name="connsiteY9" fmla="*/ 77142 h 210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3551" h="210394">
                  <a:moveTo>
                    <a:pt x="254109" y="77142"/>
                  </a:moveTo>
                  <a:cubicBezTo>
                    <a:pt x="200921" y="58853"/>
                    <a:pt x="163229" y="38268"/>
                    <a:pt x="136338" y="14723"/>
                  </a:cubicBezTo>
                  <a:lnTo>
                    <a:pt x="136338" y="-76678"/>
                  </a:lnTo>
                  <a:lnTo>
                    <a:pt x="89274" y="-76678"/>
                  </a:lnTo>
                  <a:lnTo>
                    <a:pt x="89274" y="14723"/>
                  </a:lnTo>
                  <a:cubicBezTo>
                    <a:pt x="62140" y="38479"/>
                    <a:pt x="24023" y="59216"/>
                    <a:pt x="-29895" y="77626"/>
                  </a:cubicBezTo>
                  <a:cubicBezTo>
                    <a:pt x="-51209" y="83456"/>
                    <a:pt x="-63787" y="90644"/>
                    <a:pt x="-63787" y="98407"/>
                  </a:cubicBezTo>
                  <a:cubicBezTo>
                    <a:pt x="-63787" y="117904"/>
                    <a:pt x="15364" y="133717"/>
                    <a:pt x="112988" y="133717"/>
                  </a:cubicBezTo>
                  <a:cubicBezTo>
                    <a:pt x="210613" y="133717"/>
                    <a:pt x="289764" y="117904"/>
                    <a:pt x="289764" y="98407"/>
                  </a:cubicBezTo>
                  <a:cubicBezTo>
                    <a:pt x="289764" y="90417"/>
                    <a:pt x="276486" y="83063"/>
                    <a:pt x="254109" y="77142"/>
                  </a:cubicBezTo>
                  <a:close/>
                </a:path>
              </a:pathLst>
            </a:custGeom>
            <a:solidFill>
              <a:srgbClr val="FFFFFF"/>
            </a:solidFill>
            <a:ln w="151" cap="flat">
              <a:noFill/>
              <a:prstDash val="solid"/>
              <a:miter/>
            </a:ln>
          </p:spPr>
          <p:txBody>
            <a:bodyPr rtlCol="0" anchor="ctr"/>
            <a:lstStyle/>
            <a:p>
              <a:endParaRPr lang="fr-FR"/>
            </a:p>
          </p:txBody>
        </p:sp>
        <p:sp>
          <p:nvSpPr>
            <p:cNvPr id="5239" name="Forme libre 5238">
              <a:extLst>
                <a:ext uri="{FF2B5EF4-FFF2-40B4-BE49-F238E27FC236}">
                  <a16:creationId xmlns:a16="http://schemas.microsoft.com/office/drawing/2014/main" id="{3322FAB6-A06C-AB67-7C7B-A8C5BA997B6A}"/>
                </a:ext>
              </a:extLst>
            </p:cNvPr>
            <p:cNvSpPr/>
            <p:nvPr/>
          </p:nvSpPr>
          <p:spPr>
            <a:xfrm>
              <a:off x="12919093" y="14161524"/>
              <a:ext cx="387836" cy="981873"/>
            </a:xfrm>
            <a:custGeom>
              <a:avLst/>
              <a:gdLst>
                <a:gd name="connsiteX0" fmla="*/ 130129 w 387836"/>
                <a:gd name="connsiteY0" fmla="*/ 907535 h 981873"/>
                <a:gd name="connsiteX1" fmla="*/ 4733 w 387836"/>
                <a:gd name="connsiteY1" fmla="*/ 897159 h 981873"/>
                <a:gd name="connsiteX2" fmla="*/ -48636 w 387836"/>
                <a:gd name="connsiteY2" fmla="*/ 870262 h 981873"/>
                <a:gd name="connsiteX3" fmla="*/ -13345 w 387836"/>
                <a:gd name="connsiteY3" fmla="*/ 847593 h 981873"/>
                <a:gd name="connsiteX4" fmla="*/ 104425 w 387836"/>
                <a:gd name="connsiteY4" fmla="*/ 785688 h 981873"/>
                <a:gd name="connsiteX5" fmla="*/ 104425 w 387836"/>
                <a:gd name="connsiteY5" fmla="*/ 695192 h 981873"/>
                <a:gd name="connsiteX6" fmla="*/ 106400 w 387836"/>
                <a:gd name="connsiteY6" fmla="*/ 693229 h 981873"/>
                <a:gd name="connsiteX7" fmla="*/ 153465 w 387836"/>
                <a:gd name="connsiteY7" fmla="*/ 693229 h 981873"/>
                <a:gd name="connsiteX8" fmla="*/ 155455 w 387836"/>
                <a:gd name="connsiteY8" fmla="*/ 695192 h 981873"/>
                <a:gd name="connsiteX9" fmla="*/ 155455 w 387836"/>
                <a:gd name="connsiteY9" fmla="*/ 785688 h 981873"/>
                <a:gd name="connsiteX10" fmla="*/ 271827 w 387836"/>
                <a:gd name="connsiteY10" fmla="*/ 847109 h 981873"/>
                <a:gd name="connsiteX11" fmla="*/ 308896 w 387836"/>
                <a:gd name="connsiteY11" fmla="*/ 870262 h 981873"/>
                <a:gd name="connsiteX12" fmla="*/ 255526 w 387836"/>
                <a:gd name="connsiteY12" fmla="*/ 897159 h 981873"/>
                <a:gd name="connsiteX13" fmla="*/ 130129 w 387836"/>
                <a:gd name="connsiteY13" fmla="*/ 907535 h 981873"/>
                <a:gd name="connsiteX14" fmla="*/ 108390 w 387836"/>
                <a:gd name="connsiteY14" fmla="*/ 697156 h 981873"/>
                <a:gd name="connsiteX15" fmla="*/ 108390 w 387836"/>
                <a:gd name="connsiteY15" fmla="*/ 786579 h 981873"/>
                <a:gd name="connsiteX16" fmla="*/ 107721 w 387836"/>
                <a:gd name="connsiteY16" fmla="*/ 788058 h 981873"/>
                <a:gd name="connsiteX17" fmla="*/ -12099 w 387836"/>
                <a:gd name="connsiteY17" fmla="*/ 851338 h 981873"/>
                <a:gd name="connsiteX18" fmla="*/ -12221 w 387836"/>
                <a:gd name="connsiteY18" fmla="*/ 851369 h 981873"/>
                <a:gd name="connsiteX19" fmla="*/ -44657 w 387836"/>
                <a:gd name="connsiteY19" fmla="*/ 870262 h 981873"/>
                <a:gd name="connsiteX20" fmla="*/ 5524 w 387836"/>
                <a:gd name="connsiteY20" fmla="*/ 893294 h 981873"/>
                <a:gd name="connsiteX21" fmla="*/ 130129 w 387836"/>
                <a:gd name="connsiteY21" fmla="*/ 903593 h 981873"/>
                <a:gd name="connsiteX22" fmla="*/ 254736 w 387836"/>
                <a:gd name="connsiteY22" fmla="*/ 893294 h 981873"/>
                <a:gd name="connsiteX23" fmla="*/ 304915 w 387836"/>
                <a:gd name="connsiteY23" fmla="*/ 870262 h 981873"/>
                <a:gd name="connsiteX24" fmla="*/ 270733 w 387836"/>
                <a:gd name="connsiteY24" fmla="*/ 850900 h 981873"/>
                <a:gd name="connsiteX25" fmla="*/ 270596 w 387836"/>
                <a:gd name="connsiteY25" fmla="*/ 850856 h 981873"/>
                <a:gd name="connsiteX26" fmla="*/ 152158 w 387836"/>
                <a:gd name="connsiteY26" fmla="*/ 788058 h 981873"/>
                <a:gd name="connsiteX27" fmla="*/ 151490 w 387836"/>
                <a:gd name="connsiteY27" fmla="*/ 786579 h 981873"/>
                <a:gd name="connsiteX28" fmla="*/ 151490 w 387836"/>
                <a:gd name="connsiteY28" fmla="*/ 697156 h 981873"/>
                <a:gd name="connsiteX29" fmla="*/ 108390 w 387836"/>
                <a:gd name="connsiteY29" fmla="*/ 697156 h 981873"/>
                <a:gd name="connsiteX30" fmla="*/ 108390 w 387836"/>
                <a:gd name="connsiteY30" fmla="*/ 697156 h 981873"/>
                <a:gd name="connsiteX31" fmla="*/ 315140 w 387836"/>
                <a:gd name="connsiteY31" fmla="*/ 699315 h 981873"/>
                <a:gd name="connsiteX32" fmla="*/ 307104 w 387836"/>
                <a:gd name="connsiteY32" fmla="*/ 694331 h 981873"/>
                <a:gd name="connsiteX33" fmla="*/ -62887 w 387836"/>
                <a:gd name="connsiteY33" fmla="*/ -61585 h 981873"/>
                <a:gd name="connsiteX34" fmla="*/ -58770 w 387836"/>
                <a:gd name="connsiteY34" fmla="*/ -73440 h 981873"/>
                <a:gd name="connsiteX35" fmla="*/ -46844 w 387836"/>
                <a:gd name="connsiteY35" fmla="*/ -69347 h 981873"/>
                <a:gd name="connsiteX36" fmla="*/ 323146 w 387836"/>
                <a:gd name="connsiteY36" fmla="*/ 686569 h 981873"/>
                <a:gd name="connsiteX37" fmla="*/ 319030 w 387836"/>
                <a:gd name="connsiteY37" fmla="*/ 698424 h 981873"/>
                <a:gd name="connsiteX38" fmla="*/ 315140 w 387836"/>
                <a:gd name="connsiteY38" fmla="*/ 699315 h 981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87836" h="981873">
                  <a:moveTo>
                    <a:pt x="130129" y="907535"/>
                  </a:moveTo>
                  <a:cubicBezTo>
                    <a:pt x="82791" y="907535"/>
                    <a:pt x="38248" y="903850"/>
                    <a:pt x="4733" y="897159"/>
                  </a:cubicBezTo>
                  <a:cubicBezTo>
                    <a:pt x="-19619" y="892297"/>
                    <a:pt x="-48636" y="883688"/>
                    <a:pt x="-48636" y="870262"/>
                  </a:cubicBezTo>
                  <a:cubicBezTo>
                    <a:pt x="-48636" y="861639"/>
                    <a:pt x="-36757" y="854012"/>
                    <a:pt x="-13345" y="847593"/>
                  </a:cubicBezTo>
                  <a:cubicBezTo>
                    <a:pt x="38156" y="829999"/>
                    <a:pt x="76684" y="809746"/>
                    <a:pt x="104425" y="785688"/>
                  </a:cubicBezTo>
                  <a:lnTo>
                    <a:pt x="104425" y="695192"/>
                  </a:lnTo>
                  <a:cubicBezTo>
                    <a:pt x="104425" y="694104"/>
                    <a:pt x="105306" y="693229"/>
                    <a:pt x="106400" y="693229"/>
                  </a:cubicBezTo>
                  <a:lnTo>
                    <a:pt x="153465" y="693229"/>
                  </a:lnTo>
                  <a:cubicBezTo>
                    <a:pt x="154559" y="693229"/>
                    <a:pt x="155455" y="694104"/>
                    <a:pt x="155455" y="695192"/>
                  </a:cubicBezTo>
                  <a:lnTo>
                    <a:pt x="155455" y="785688"/>
                  </a:lnTo>
                  <a:cubicBezTo>
                    <a:pt x="182938" y="809535"/>
                    <a:pt x="221009" y="829636"/>
                    <a:pt x="271827" y="847109"/>
                  </a:cubicBezTo>
                  <a:cubicBezTo>
                    <a:pt x="296423" y="853619"/>
                    <a:pt x="308896" y="861412"/>
                    <a:pt x="308896" y="870262"/>
                  </a:cubicBezTo>
                  <a:cubicBezTo>
                    <a:pt x="308896" y="883688"/>
                    <a:pt x="279879" y="892297"/>
                    <a:pt x="255526" y="897159"/>
                  </a:cubicBezTo>
                  <a:cubicBezTo>
                    <a:pt x="222012" y="903850"/>
                    <a:pt x="177484" y="907535"/>
                    <a:pt x="130129" y="907535"/>
                  </a:cubicBezTo>
                  <a:close/>
                  <a:moveTo>
                    <a:pt x="108390" y="697156"/>
                  </a:moveTo>
                  <a:lnTo>
                    <a:pt x="108390" y="786579"/>
                  </a:lnTo>
                  <a:cubicBezTo>
                    <a:pt x="108390" y="787137"/>
                    <a:pt x="108147" y="787681"/>
                    <a:pt x="107721" y="788058"/>
                  </a:cubicBezTo>
                  <a:cubicBezTo>
                    <a:pt x="79539" y="812736"/>
                    <a:pt x="40344" y="833426"/>
                    <a:pt x="-12099" y="851338"/>
                  </a:cubicBezTo>
                  <a:cubicBezTo>
                    <a:pt x="-12130" y="851353"/>
                    <a:pt x="-12175" y="851369"/>
                    <a:pt x="-12221" y="851369"/>
                  </a:cubicBezTo>
                  <a:cubicBezTo>
                    <a:pt x="-32836" y="857017"/>
                    <a:pt x="-44657" y="863889"/>
                    <a:pt x="-44657" y="870262"/>
                  </a:cubicBezTo>
                  <a:cubicBezTo>
                    <a:pt x="-44657" y="878403"/>
                    <a:pt x="-25894" y="887026"/>
                    <a:pt x="5524" y="893294"/>
                  </a:cubicBezTo>
                  <a:cubicBezTo>
                    <a:pt x="38795" y="899939"/>
                    <a:pt x="83034" y="903593"/>
                    <a:pt x="130129" y="903593"/>
                  </a:cubicBezTo>
                  <a:cubicBezTo>
                    <a:pt x="177225" y="903593"/>
                    <a:pt x="221480" y="899939"/>
                    <a:pt x="254736" y="893294"/>
                  </a:cubicBezTo>
                  <a:cubicBezTo>
                    <a:pt x="286153" y="887011"/>
                    <a:pt x="304915" y="878403"/>
                    <a:pt x="304915" y="870262"/>
                  </a:cubicBezTo>
                  <a:cubicBezTo>
                    <a:pt x="304915" y="863707"/>
                    <a:pt x="292458" y="856639"/>
                    <a:pt x="270733" y="850900"/>
                  </a:cubicBezTo>
                  <a:cubicBezTo>
                    <a:pt x="270688" y="850885"/>
                    <a:pt x="270643" y="850870"/>
                    <a:pt x="270596" y="850856"/>
                  </a:cubicBezTo>
                  <a:cubicBezTo>
                    <a:pt x="218837" y="833049"/>
                    <a:pt x="180097" y="812509"/>
                    <a:pt x="152158" y="788058"/>
                  </a:cubicBezTo>
                  <a:cubicBezTo>
                    <a:pt x="151733" y="787681"/>
                    <a:pt x="151490" y="787152"/>
                    <a:pt x="151490" y="786579"/>
                  </a:cubicBezTo>
                  <a:lnTo>
                    <a:pt x="151490" y="697156"/>
                  </a:lnTo>
                  <a:lnTo>
                    <a:pt x="108390" y="697156"/>
                  </a:lnTo>
                  <a:lnTo>
                    <a:pt x="108390" y="697156"/>
                  </a:lnTo>
                  <a:close/>
                  <a:moveTo>
                    <a:pt x="315140" y="699315"/>
                  </a:moveTo>
                  <a:cubicBezTo>
                    <a:pt x="311722" y="699315"/>
                    <a:pt x="308608" y="697382"/>
                    <a:pt x="307104" y="694331"/>
                  </a:cubicBezTo>
                  <a:lnTo>
                    <a:pt x="-62887" y="-61585"/>
                  </a:lnTo>
                  <a:cubicBezTo>
                    <a:pt x="-65044" y="-65995"/>
                    <a:pt x="-63191" y="-71296"/>
                    <a:pt x="-58770" y="-73440"/>
                  </a:cubicBezTo>
                  <a:cubicBezTo>
                    <a:pt x="-54333" y="-75585"/>
                    <a:pt x="-49001" y="-73758"/>
                    <a:pt x="-46844" y="-69347"/>
                  </a:cubicBezTo>
                  <a:lnTo>
                    <a:pt x="323146" y="686569"/>
                  </a:lnTo>
                  <a:cubicBezTo>
                    <a:pt x="325304" y="690979"/>
                    <a:pt x="323465" y="696280"/>
                    <a:pt x="319030" y="698424"/>
                  </a:cubicBezTo>
                  <a:cubicBezTo>
                    <a:pt x="317814" y="699013"/>
                    <a:pt x="316492" y="699315"/>
                    <a:pt x="315140" y="699315"/>
                  </a:cubicBezTo>
                  <a:close/>
                </a:path>
              </a:pathLst>
            </a:custGeom>
            <a:solidFill>
              <a:srgbClr val="191919"/>
            </a:solidFill>
            <a:ln w="151" cap="flat">
              <a:noFill/>
              <a:prstDash val="solid"/>
              <a:miter/>
            </a:ln>
          </p:spPr>
          <p:txBody>
            <a:bodyPr rtlCol="0" anchor="ctr"/>
            <a:lstStyle/>
            <a:p>
              <a:endParaRPr lang="fr-FR"/>
            </a:p>
          </p:txBody>
        </p:sp>
        <p:sp>
          <p:nvSpPr>
            <p:cNvPr id="5240" name="Forme libre 5239">
              <a:extLst>
                <a:ext uri="{FF2B5EF4-FFF2-40B4-BE49-F238E27FC236}">
                  <a16:creationId xmlns:a16="http://schemas.microsoft.com/office/drawing/2014/main" id="{9263EB51-60A6-FF87-033E-61BE8750A1A5}"/>
                </a:ext>
              </a:extLst>
            </p:cNvPr>
            <p:cNvSpPr/>
            <p:nvPr/>
          </p:nvSpPr>
          <p:spPr>
            <a:xfrm>
              <a:off x="12780500" y="14216610"/>
              <a:ext cx="664505" cy="660573"/>
            </a:xfrm>
            <a:custGeom>
              <a:avLst/>
              <a:gdLst>
                <a:gd name="connsiteX0" fmla="*/ 600719 w 664505"/>
                <a:gd name="connsiteY0" fmla="*/ 256584 h 660573"/>
                <a:gd name="connsiteX1" fmla="*/ 599534 w 664505"/>
                <a:gd name="connsiteY1" fmla="*/ 284510 h 660573"/>
                <a:gd name="connsiteX2" fmla="*/ 571550 w 664505"/>
                <a:gd name="connsiteY2" fmla="*/ 392101 h 660573"/>
                <a:gd name="connsiteX3" fmla="*/ 268467 w 664505"/>
                <a:gd name="connsiteY3" fmla="*/ 586879 h 660573"/>
                <a:gd name="connsiteX4" fmla="*/ -48654 w 664505"/>
                <a:gd name="connsiteY4" fmla="*/ 355401 h 660573"/>
                <a:gd name="connsiteX5" fmla="*/ -63786 w 664505"/>
                <a:gd name="connsiteY5" fmla="*/ 256584 h 660573"/>
                <a:gd name="connsiteX6" fmla="*/ 140685 w 664505"/>
                <a:gd name="connsiteY6" fmla="*/ -48398 h 660573"/>
                <a:gd name="connsiteX7" fmla="*/ 215583 w 664505"/>
                <a:gd name="connsiteY7" fmla="*/ -69542 h 660573"/>
                <a:gd name="connsiteX8" fmla="*/ 268451 w 664505"/>
                <a:gd name="connsiteY8" fmla="*/ -73695 h 660573"/>
                <a:gd name="connsiteX9" fmla="*/ 529605 w 664505"/>
                <a:gd name="connsiteY9" fmla="*/ 52397 h 660573"/>
                <a:gd name="connsiteX10" fmla="*/ 600719 w 664505"/>
                <a:gd name="connsiteY10" fmla="*/ 256584 h 66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4505" h="660573">
                  <a:moveTo>
                    <a:pt x="600719" y="256584"/>
                  </a:moveTo>
                  <a:cubicBezTo>
                    <a:pt x="600719" y="265994"/>
                    <a:pt x="600324" y="275312"/>
                    <a:pt x="599534" y="284510"/>
                  </a:cubicBezTo>
                  <a:cubicBezTo>
                    <a:pt x="596329" y="322569"/>
                    <a:pt x="586636" y="358815"/>
                    <a:pt x="571550" y="392101"/>
                  </a:cubicBezTo>
                  <a:cubicBezTo>
                    <a:pt x="519517" y="506941"/>
                    <a:pt x="403373" y="586879"/>
                    <a:pt x="268467" y="586879"/>
                  </a:cubicBezTo>
                  <a:cubicBezTo>
                    <a:pt x="119599" y="586879"/>
                    <a:pt x="-6406" y="489542"/>
                    <a:pt x="-48654" y="355401"/>
                  </a:cubicBezTo>
                  <a:cubicBezTo>
                    <a:pt x="-58484" y="324199"/>
                    <a:pt x="-63786" y="291004"/>
                    <a:pt x="-63786" y="256584"/>
                  </a:cubicBezTo>
                  <a:cubicBezTo>
                    <a:pt x="-63786" y="119181"/>
                    <a:pt x="20607" y="1381"/>
                    <a:pt x="140685" y="-48398"/>
                  </a:cubicBezTo>
                  <a:cubicBezTo>
                    <a:pt x="164720" y="-58366"/>
                    <a:pt x="189863" y="-65464"/>
                    <a:pt x="215583" y="-69542"/>
                  </a:cubicBezTo>
                  <a:cubicBezTo>
                    <a:pt x="233069" y="-72320"/>
                    <a:pt x="250752" y="-73710"/>
                    <a:pt x="268451" y="-73695"/>
                  </a:cubicBezTo>
                  <a:cubicBezTo>
                    <a:pt x="374401" y="-73695"/>
                    <a:pt x="468775" y="-24400"/>
                    <a:pt x="529605" y="52397"/>
                  </a:cubicBezTo>
                  <a:cubicBezTo>
                    <a:pt x="574149" y="108594"/>
                    <a:pt x="600719" y="179501"/>
                    <a:pt x="600719" y="256584"/>
                  </a:cubicBezTo>
                  <a:close/>
                </a:path>
              </a:pathLst>
            </a:custGeom>
            <a:solidFill>
              <a:srgbClr val="CBACD9"/>
            </a:solidFill>
            <a:ln w="151" cap="flat">
              <a:noFill/>
              <a:prstDash val="solid"/>
              <a:miter/>
            </a:ln>
          </p:spPr>
          <p:txBody>
            <a:bodyPr rtlCol="0" anchor="ctr"/>
            <a:lstStyle/>
            <a:p>
              <a:endParaRPr lang="fr-FR"/>
            </a:p>
          </p:txBody>
        </p:sp>
        <p:sp>
          <p:nvSpPr>
            <p:cNvPr id="5241" name="Forme libre 5240">
              <a:extLst>
                <a:ext uri="{FF2B5EF4-FFF2-40B4-BE49-F238E27FC236}">
                  <a16:creationId xmlns:a16="http://schemas.microsoft.com/office/drawing/2014/main" id="{534D9563-1A46-6FB3-0EB4-BA56F32C78E1}"/>
                </a:ext>
              </a:extLst>
            </p:cNvPr>
            <p:cNvSpPr/>
            <p:nvPr/>
          </p:nvSpPr>
          <p:spPr>
            <a:xfrm>
              <a:off x="12780393" y="14241922"/>
              <a:ext cx="415992" cy="598738"/>
            </a:xfrm>
            <a:custGeom>
              <a:avLst/>
              <a:gdLst>
                <a:gd name="connsiteX0" fmla="*/ 352960 w 415992"/>
                <a:gd name="connsiteY0" fmla="*/ 500994 h 598738"/>
                <a:gd name="connsiteX1" fmla="*/ 296323 w 415992"/>
                <a:gd name="connsiteY1" fmla="*/ 519208 h 598738"/>
                <a:gd name="connsiteX2" fmla="*/ 223978 w 415992"/>
                <a:gd name="connsiteY2" fmla="*/ 512050 h 598738"/>
                <a:gd name="connsiteX3" fmla="*/ 209348 w 415992"/>
                <a:gd name="connsiteY3" fmla="*/ 506249 h 598738"/>
                <a:gd name="connsiteX4" fmla="*/ 168116 w 415992"/>
                <a:gd name="connsiteY4" fmla="*/ 495210 h 598738"/>
                <a:gd name="connsiteX5" fmla="*/ 58961 w 415992"/>
                <a:gd name="connsiteY5" fmla="*/ 452545 h 598738"/>
                <a:gd name="connsiteX6" fmla="*/ 16286 w 415992"/>
                <a:gd name="connsiteY6" fmla="*/ 421675 h 598738"/>
                <a:gd name="connsiteX7" fmla="*/ 25386 w 415992"/>
                <a:gd name="connsiteY7" fmla="*/ 393826 h 598738"/>
                <a:gd name="connsiteX8" fmla="*/ 21072 w 415992"/>
                <a:gd name="connsiteY8" fmla="*/ 387815 h 598738"/>
                <a:gd name="connsiteX9" fmla="*/ 3646 w 415992"/>
                <a:gd name="connsiteY9" fmla="*/ 392074 h 598738"/>
                <a:gd name="connsiteX10" fmla="*/ -15405 w 415992"/>
                <a:gd name="connsiteY10" fmla="*/ 368513 h 598738"/>
                <a:gd name="connsiteX11" fmla="*/ -30840 w 415992"/>
                <a:gd name="connsiteY11" fmla="*/ 356733 h 598738"/>
                <a:gd name="connsiteX12" fmla="*/ -47809 w 415992"/>
                <a:gd name="connsiteY12" fmla="*/ 330139 h 598738"/>
                <a:gd name="connsiteX13" fmla="*/ 141530 w 415992"/>
                <a:gd name="connsiteY13" fmla="*/ -73661 h 598738"/>
                <a:gd name="connsiteX14" fmla="*/ 141090 w 415992"/>
                <a:gd name="connsiteY14" fmla="*/ -42807 h 598738"/>
                <a:gd name="connsiteX15" fmla="*/ 148655 w 415992"/>
                <a:gd name="connsiteY15" fmla="*/ -17675 h 598738"/>
                <a:gd name="connsiteX16" fmla="*/ 126930 w 415992"/>
                <a:gd name="connsiteY16" fmla="*/ 11141 h 598738"/>
                <a:gd name="connsiteX17" fmla="*/ 126673 w 415992"/>
                <a:gd name="connsiteY17" fmla="*/ 38144 h 598738"/>
                <a:gd name="connsiteX18" fmla="*/ 73348 w 415992"/>
                <a:gd name="connsiteY18" fmla="*/ 83165 h 598738"/>
                <a:gd name="connsiteX19" fmla="*/ 83922 w 415992"/>
                <a:gd name="connsiteY19" fmla="*/ 59575 h 598738"/>
                <a:gd name="connsiteX20" fmla="*/ 86110 w 415992"/>
                <a:gd name="connsiteY20" fmla="*/ 57143 h 598738"/>
                <a:gd name="connsiteX21" fmla="*/ 82721 w 415992"/>
                <a:gd name="connsiteY21" fmla="*/ 26968 h 598738"/>
                <a:gd name="connsiteX22" fmla="*/ 60450 w 415992"/>
                <a:gd name="connsiteY22" fmla="*/ 27527 h 598738"/>
                <a:gd name="connsiteX23" fmla="*/ 64020 w 415992"/>
                <a:gd name="connsiteY23" fmla="*/ 56555 h 598738"/>
                <a:gd name="connsiteX24" fmla="*/ 48737 w 415992"/>
                <a:gd name="connsiteY24" fmla="*/ 84328 h 598738"/>
                <a:gd name="connsiteX25" fmla="*/ 31083 w 415992"/>
                <a:gd name="connsiteY25" fmla="*/ 70736 h 598738"/>
                <a:gd name="connsiteX26" fmla="*/ 14934 w 415992"/>
                <a:gd name="connsiteY26" fmla="*/ 64242 h 598738"/>
                <a:gd name="connsiteX27" fmla="*/ 2340 w 415992"/>
                <a:gd name="connsiteY27" fmla="*/ 86336 h 598738"/>
                <a:gd name="connsiteX28" fmla="*/ -18504 w 415992"/>
                <a:gd name="connsiteY28" fmla="*/ 128608 h 598738"/>
                <a:gd name="connsiteX29" fmla="*/ -4391 w 415992"/>
                <a:gd name="connsiteY29" fmla="*/ 154056 h 598738"/>
                <a:gd name="connsiteX30" fmla="*/ 7611 w 415992"/>
                <a:gd name="connsiteY30" fmla="*/ 125045 h 598738"/>
                <a:gd name="connsiteX31" fmla="*/ 26070 w 415992"/>
                <a:gd name="connsiteY31" fmla="*/ 95821 h 598738"/>
                <a:gd name="connsiteX32" fmla="*/ 41170 w 415992"/>
                <a:gd name="connsiteY32" fmla="*/ 116632 h 598738"/>
                <a:gd name="connsiteX33" fmla="*/ 81248 w 415992"/>
                <a:gd name="connsiteY33" fmla="*/ 131917 h 598738"/>
                <a:gd name="connsiteX34" fmla="*/ 80716 w 415992"/>
                <a:gd name="connsiteY34" fmla="*/ 136568 h 598738"/>
                <a:gd name="connsiteX35" fmla="*/ 70021 w 415992"/>
                <a:gd name="connsiteY35" fmla="*/ 164599 h 598738"/>
                <a:gd name="connsiteX36" fmla="*/ 64369 w 415992"/>
                <a:gd name="connsiteY36" fmla="*/ 189849 h 598738"/>
                <a:gd name="connsiteX37" fmla="*/ 41338 w 415992"/>
                <a:gd name="connsiteY37" fmla="*/ 251303 h 598738"/>
                <a:gd name="connsiteX38" fmla="*/ 39347 w 415992"/>
                <a:gd name="connsiteY38" fmla="*/ 287035 h 598738"/>
                <a:gd name="connsiteX39" fmla="*/ 68987 w 415992"/>
                <a:gd name="connsiteY39" fmla="*/ 296973 h 598738"/>
                <a:gd name="connsiteX40" fmla="*/ 71950 w 415992"/>
                <a:gd name="connsiteY40" fmla="*/ 303392 h 598738"/>
                <a:gd name="connsiteX41" fmla="*/ 50529 w 415992"/>
                <a:gd name="connsiteY41" fmla="*/ 311185 h 598738"/>
                <a:gd name="connsiteX42" fmla="*/ 28561 w 415992"/>
                <a:gd name="connsiteY42" fmla="*/ 300658 h 598738"/>
                <a:gd name="connsiteX43" fmla="*/ 16985 w 415992"/>
                <a:gd name="connsiteY43" fmla="*/ 289120 h 598738"/>
                <a:gd name="connsiteX44" fmla="*/ 19917 w 415992"/>
                <a:gd name="connsiteY44" fmla="*/ 277793 h 598738"/>
                <a:gd name="connsiteX45" fmla="*/ 31858 w 415992"/>
                <a:gd name="connsiteY45" fmla="*/ 278714 h 598738"/>
                <a:gd name="connsiteX46" fmla="*/ 17912 w 415992"/>
                <a:gd name="connsiteY46" fmla="*/ 263173 h 598738"/>
                <a:gd name="connsiteX47" fmla="*/ -3676 w 415992"/>
                <a:gd name="connsiteY47" fmla="*/ 280012 h 598738"/>
                <a:gd name="connsiteX48" fmla="*/ -19583 w 415992"/>
                <a:gd name="connsiteY48" fmla="*/ 293817 h 598738"/>
                <a:gd name="connsiteX49" fmla="*/ -32906 w 415992"/>
                <a:gd name="connsiteY49" fmla="*/ 318343 h 598738"/>
                <a:gd name="connsiteX50" fmla="*/ -23320 w 415992"/>
                <a:gd name="connsiteY50" fmla="*/ 337478 h 598738"/>
                <a:gd name="connsiteX51" fmla="*/ -7854 w 415992"/>
                <a:gd name="connsiteY51" fmla="*/ 314356 h 598738"/>
                <a:gd name="connsiteX52" fmla="*/ -2385 w 415992"/>
                <a:gd name="connsiteY52" fmla="*/ 346268 h 598738"/>
                <a:gd name="connsiteX53" fmla="*/ 13430 w 415992"/>
                <a:gd name="connsiteY53" fmla="*/ 367411 h 598738"/>
                <a:gd name="connsiteX54" fmla="*/ 33256 w 415992"/>
                <a:gd name="connsiteY54" fmla="*/ 376986 h 598738"/>
                <a:gd name="connsiteX55" fmla="*/ 68335 w 415992"/>
                <a:gd name="connsiteY55" fmla="*/ 341722 h 598738"/>
                <a:gd name="connsiteX56" fmla="*/ 105601 w 415992"/>
                <a:gd name="connsiteY56" fmla="*/ 329912 h 598738"/>
                <a:gd name="connsiteX57" fmla="*/ 111085 w 415992"/>
                <a:gd name="connsiteY57" fmla="*/ 331271 h 598738"/>
                <a:gd name="connsiteX58" fmla="*/ 128617 w 415992"/>
                <a:gd name="connsiteY58" fmla="*/ 334820 h 598738"/>
                <a:gd name="connsiteX59" fmla="*/ 131610 w 415992"/>
                <a:gd name="connsiteY59" fmla="*/ 333672 h 598738"/>
                <a:gd name="connsiteX60" fmla="*/ 168922 w 415992"/>
                <a:gd name="connsiteY60" fmla="*/ 334548 h 598738"/>
                <a:gd name="connsiteX61" fmla="*/ 176472 w 415992"/>
                <a:gd name="connsiteY61" fmla="*/ 347356 h 598738"/>
                <a:gd name="connsiteX62" fmla="*/ 236588 w 415992"/>
                <a:gd name="connsiteY62" fmla="*/ 386667 h 598738"/>
                <a:gd name="connsiteX63" fmla="*/ 252813 w 415992"/>
                <a:gd name="connsiteY63" fmla="*/ 401437 h 598738"/>
                <a:gd name="connsiteX64" fmla="*/ 244381 w 415992"/>
                <a:gd name="connsiteY64" fmla="*/ 433576 h 598738"/>
                <a:gd name="connsiteX65" fmla="*/ 265772 w 415992"/>
                <a:gd name="connsiteY65" fmla="*/ 482871 h 598738"/>
                <a:gd name="connsiteX66" fmla="*/ 296992 w 415992"/>
                <a:gd name="connsiteY66" fmla="*/ 483339 h 598738"/>
                <a:gd name="connsiteX67" fmla="*/ 335276 w 415992"/>
                <a:gd name="connsiteY67" fmla="*/ 494545 h 598738"/>
                <a:gd name="connsiteX68" fmla="*/ 352960 w 415992"/>
                <a:gd name="connsiteY68" fmla="*/ 500994 h 59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15992" h="598738">
                  <a:moveTo>
                    <a:pt x="352960" y="500994"/>
                  </a:moveTo>
                  <a:cubicBezTo>
                    <a:pt x="352960" y="514964"/>
                    <a:pt x="310133" y="517969"/>
                    <a:pt x="296323" y="519208"/>
                  </a:cubicBezTo>
                  <a:cubicBezTo>
                    <a:pt x="248802" y="523466"/>
                    <a:pt x="267352" y="532936"/>
                    <a:pt x="223978" y="512050"/>
                  </a:cubicBezTo>
                  <a:cubicBezTo>
                    <a:pt x="221411" y="510811"/>
                    <a:pt x="212189" y="506129"/>
                    <a:pt x="209348" y="506249"/>
                  </a:cubicBezTo>
                  <a:cubicBezTo>
                    <a:pt x="204973" y="511657"/>
                    <a:pt x="202527" y="514315"/>
                    <a:pt x="168116" y="495210"/>
                  </a:cubicBezTo>
                  <a:cubicBezTo>
                    <a:pt x="90332" y="452031"/>
                    <a:pt x="88935" y="487447"/>
                    <a:pt x="58961" y="452545"/>
                  </a:cubicBezTo>
                  <a:cubicBezTo>
                    <a:pt x="42144" y="432957"/>
                    <a:pt x="18368" y="427051"/>
                    <a:pt x="16286" y="421675"/>
                  </a:cubicBezTo>
                  <a:cubicBezTo>
                    <a:pt x="14888" y="418201"/>
                    <a:pt x="23791" y="397270"/>
                    <a:pt x="25386" y="393826"/>
                  </a:cubicBezTo>
                  <a:cubicBezTo>
                    <a:pt x="22971" y="391213"/>
                    <a:pt x="23791" y="390579"/>
                    <a:pt x="21072" y="387815"/>
                  </a:cubicBezTo>
                  <a:cubicBezTo>
                    <a:pt x="17441" y="388812"/>
                    <a:pt x="13035" y="392950"/>
                    <a:pt x="3646" y="392074"/>
                  </a:cubicBezTo>
                  <a:cubicBezTo>
                    <a:pt x="-11379" y="390534"/>
                    <a:pt x="-13126" y="380007"/>
                    <a:pt x="-15405" y="368513"/>
                  </a:cubicBezTo>
                  <a:cubicBezTo>
                    <a:pt x="-16422" y="363227"/>
                    <a:pt x="-30962" y="367864"/>
                    <a:pt x="-30840" y="356733"/>
                  </a:cubicBezTo>
                  <a:cubicBezTo>
                    <a:pt x="-30779" y="352354"/>
                    <a:pt x="-39226" y="344455"/>
                    <a:pt x="-47809" y="330139"/>
                  </a:cubicBezTo>
                  <a:cubicBezTo>
                    <a:pt x="-98916" y="168026"/>
                    <a:pt x="-17729" y="-7647"/>
                    <a:pt x="141530" y="-73661"/>
                  </a:cubicBezTo>
                  <a:cubicBezTo>
                    <a:pt x="150676" y="-63964"/>
                    <a:pt x="146148" y="-50720"/>
                    <a:pt x="141090" y="-42807"/>
                  </a:cubicBezTo>
                  <a:cubicBezTo>
                    <a:pt x="151451" y="-35587"/>
                    <a:pt x="158500" y="-24306"/>
                    <a:pt x="148655" y="-17675"/>
                  </a:cubicBezTo>
                  <a:cubicBezTo>
                    <a:pt x="139966" y="-10925"/>
                    <a:pt x="130212" y="5371"/>
                    <a:pt x="126930" y="11141"/>
                  </a:cubicBezTo>
                  <a:cubicBezTo>
                    <a:pt x="129331" y="14810"/>
                    <a:pt x="132187" y="22981"/>
                    <a:pt x="126673" y="38144"/>
                  </a:cubicBezTo>
                  <a:cubicBezTo>
                    <a:pt x="112696" y="76610"/>
                    <a:pt x="76143" y="90656"/>
                    <a:pt x="73348" y="83165"/>
                  </a:cubicBezTo>
                  <a:cubicBezTo>
                    <a:pt x="72345" y="80326"/>
                    <a:pt x="74760" y="68047"/>
                    <a:pt x="83922" y="59575"/>
                  </a:cubicBezTo>
                  <a:cubicBezTo>
                    <a:pt x="84711" y="58820"/>
                    <a:pt x="85441" y="58019"/>
                    <a:pt x="86110" y="57143"/>
                  </a:cubicBezTo>
                  <a:cubicBezTo>
                    <a:pt x="78681" y="46012"/>
                    <a:pt x="80716" y="28675"/>
                    <a:pt x="82721" y="26968"/>
                  </a:cubicBezTo>
                  <a:cubicBezTo>
                    <a:pt x="119320" y="-4038"/>
                    <a:pt x="102502" y="-8236"/>
                    <a:pt x="60450" y="27527"/>
                  </a:cubicBezTo>
                  <a:cubicBezTo>
                    <a:pt x="62486" y="34640"/>
                    <a:pt x="63594" y="49637"/>
                    <a:pt x="64020" y="56555"/>
                  </a:cubicBezTo>
                  <a:cubicBezTo>
                    <a:pt x="64262" y="60420"/>
                    <a:pt x="50864" y="81096"/>
                    <a:pt x="48737" y="84328"/>
                  </a:cubicBezTo>
                  <a:cubicBezTo>
                    <a:pt x="35231" y="104746"/>
                    <a:pt x="32800" y="76097"/>
                    <a:pt x="31083" y="70736"/>
                  </a:cubicBezTo>
                  <a:cubicBezTo>
                    <a:pt x="24398" y="72275"/>
                    <a:pt x="18322" y="67624"/>
                    <a:pt x="14934" y="64242"/>
                  </a:cubicBezTo>
                  <a:cubicBezTo>
                    <a:pt x="6183" y="73877"/>
                    <a:pt x="228" y="84117"/>
                    <a:pt x="2340" y="86336"/>
                  </a:cubicBezTo>
                  <a:cubicBezTo>
                    <a:pt x="9921" y="94341"/>
                    <a:pt x="-6670" y="115484"/>
                    <a:pt x="-18504" y="128608"/>
                  </a:cubicBezTo>
                  <a:lnTo>
                    <a:pt x="-4391" y="154056"/>
                  </a:lnTo>
                  <a:cubicBezTo>
                    <a:pt x="12093" y="144406"/>
                    <a:pt x="7809" y="125876"/>
                    <a:pt x="7611" y="125045"/>
                  </a:cubicBezTo>
                  <a:cubicBezTo>
                    <a:pt x="7050" y="122643"/>
                    <a:pt x="15542" y="95987"/>
                    <a:pt x="26070" y="95821"/>
                  </a:cubicBezTo>
                  <a:cubicBezTo>
                    <a:pt x="36157" y="95670"/>
                    <a:pt x="36704" y="112404"/>
                    <a:pt x="41170" y="116632"/>
                  </a:cubicBezTo>
                  <a:cubicBezTo>
                    <a:pt x="50544" y="108537"/>
                    <a:pt x="38770" y="70736"/>
                    <a:pt x="81248" y="131917"/>
                  </a:cubicBezTo>
                  <a:cubicBezTo>
                    <a:pt x="82265" y="133381"/>
                    <a:pt x="82037" y="135375"/>
                    <a:pt x="80716" y="136568"/>
                  </a:cubicBezTo>
                  <a:cubicBezTo>
                    <a:pt x="80534" y="136734"/>
                    <a:pt x="62790" y="153105"/>
                    <a:pt x="70021" y="164599"/>
                  </a:cubicBezTo>
                  <a:cubicBezTo>
                    <a:pt x="82417" y="184292"/>
                    <a:pt x="75125" y="191299"/>
                    <a:pt x="64369" y="189849"/>
                  </a:cubicBezTo>
                  <a:cubicBezTo>
                    <a:pt x="30187" y="252707"/>
                    <a:pt x="43373" y="202280"/>
                    <a:pt x="41338" y="251303"/>
                  </a:cubicBezTo>
                  <a:cubicBezTo>
                    <a:pt x="56742" y="288636"/>
                    <a:pt x="33650" y="279363"/>
                    <a:pt x="39347" y="287035"/>
                  </a:cubicBezTo>
                  <a:cubicBezTo>
                    <a:pt x="46260" y="296549"/>
                    <a:pt x="51912" y="302259"/>
                    <a:pt x="68987" y="296973"/>
                  </a:cubicBezTo>
                  <a:cubicBezTo>
                    <a:pt x="72984" y="295705"/>
                    <a:pt x="75505" y="301217"/>
                    <a:pt x="71950" y="303392"/>
                  </a:cubicBezTo>
                  <a:cubicBezTo>
                    <a:pt x="68836" y="305249"/>
                    <a:pt x="60085" y="308964"/>
                    <a:pt x="50529" y="311185"/>
                  </a:cubicBezTo>
                  <a:cubicBezTo>
                    <a:pt x="44999" y="312120"/>
                    <a:pt x="33818" y="304524"/>
                    <a:pt x="28561" y="300658"/>
                  </a:cubicBezTo>
                  <a:cubicBezTo>
                    <a:pt x="21041" y="299314"/>
                    <a:pt x="14190" y="295236"/>
                    <a:pt x="16985" y="289120"/>
                  </a:cubicBezTo>
                  <a:cubicBezTo>
                    <a:pt x="18701" y="284815"/>
                    <a:pt x="19917" y="277808"/>
                    <a:pt x="19917" y="277793"/>
                  </a:cubicBezTo>
                  <a:cubicBezTo>
                    <a:pt x="21999" y="274108"/>
                    <a:pt x="29245" y="276992"/>
                    <a:pt x="31858" y="278714"/>
                  </a:cubicBezTo>
                  <a:cubicBezTo>
                    <a:pt x="30598" y="273353"/>
                    <a:pt x="22926" y="266813"/>
                    <a:pt x="17912" y="263173"/>
                  </a:cubicBezTo>
                  <a:cubicBezTo>
                    <a:pt x="13947" y="269380"/>
                    <a:pt x="5439" y="280631"/>
                    <a:pt x="-3676" y="280012"/>
                  </a:cubicBezTo>
                  <a:cubicBezTo>
                    <a:pt x="-16194" y="279181"/>
                    <a:pt x="-18352" y="286053"/>
                    <a:pt x="-19583" y="293817"/>
                  </a:cubicBezTo>
                  <a:cubicBezTo>
                    <a:pt x="-20798" y="301368"/>
                    <a:pt x="-28424" y="309085"/>
                    <a:pt x="-32906" y="318343"/>
                  </a:cubicBezTo>
                  <a:cubicBezTo>
                    <a:pt x="-30506" y="325079"/>
                    <a:pt x="-27285" y="331512"/>
                    <a:pt x="-23320" y="337478"/>
                  </a:cubicBezTo>
                  <a:cubicBezTo>
                    <a:pt x="-11196" y="315489"/>
                    <a:pt x="-10300" y="314446"/>
                    <a:pt x="-7854" y="314356"/>
                  </a:cubicBezTo>
                  <a:cubicBezTo>
                    <a:pt x="775" y="314039"/>
                    <a:pt x="-1169" y="337055"/>
                    <a:pt x="-2385" y="346268"/>
                  </a:cubicBezTo>
                  <a:cubicBezTo>
                    <a:pt x="8326" y="347461"/>
                    <a:pt x="14827" y="356870"/>
                    <a:pt x="13430" y="367411"/>
                  </a:cubicBezTo>
                  <a:cubicBezTo>
                    <a:pt x="21193" y="370568"/>
                    <a:pt x="32724" y="376700"/>
                    <a:pt x="33256" y="376986"/>
                  </a:cubicBezTo>
                  <a:cubicBezTo>
                    <a:pt x="35899" y="378391"/>
                    <a:pt x="42629" y="358199"/>
                    <a:pt x="68335" y="341722"/>
                  </a:cubicBezTo>
                  <a:cubicBezTo>
                    <a:pt x="70643" y="340211"/>
                    <a:pt x="87568" y="343882"/>
                    <a:pt x="105601" y="329912"/>
                  </a:cubicBezTo>
                  <a:cubicBezTo>
                    <a:pt x="107394" y="328507"/>
                    <a:pt x="110113" y="329111"/>
                    <a:pt x="111085" y="331271"/>
                  </a:cubicBezTo>
                  <a:cubicBezTo>
                    <a:pt x="115339" y="340635"/>
                    <a:pt x="121552" y="342552"/>
                    <a:pt x="128617" y="334820"/>
                  </a:cubicBezTo>
                  <a:cubicBezTo>
                    <a:pt x="129376" y="334004"/>
                    <a:pt x="130486" y="333582"/>
                    <a:pt x="131610" y="333672"/>
                  </a:cubicBezTo>
                  <a:cubicBezTo>
                    <a:pt x="154869" y="335787"/>
                    <a:pt x="167099" y="334035"/>
                    <a:pt x="168922" y="334548"/>
                  </a:cubicBezTo>
                  <a:cubicBezTo>
                    <a:pt x="174391" y="336315"/>
                    <a:pt x="177216" y="341737"/>
                    <a:pt x="176472" y="347356"/>
                  </a:cubicBezTo>
                  <a:cubicBezTo>
                    <a:pt x="206340" y="334774"/>
                    <a:pt x="238441" y="346721"/>
                    <a:pt x="236588" y="386667"/>
                  </a:cubicBezTo>
                  <a:cubicBezTo>
                    <a:pt x="245277" y="400819"/>
                    <a:pt x="250397" y="396197"/>
                    <a:pt x="252813" y="401437"/>
                  </a:cubicBezTo>
                  <a:cubicBezTo>
                    <a:pt x="256215" y="408913"/>
                    <a:pt x="241251" y="424408"/>
                    <a:pt x="244381" y="433576"/>
                  </a:cubicBezTo>
                  <a:cubicBezTo>
                    <a:pt x="250670" y="449978"/>
                    <a:pt x="257218" y="456426"/>
                    <a:pt x="265772" y="482871"/>
                  </a:cubicBezTo>
                  <a:cubicBezTo>
                    <a:pt x="273201" y="479277"/>
                    <a:pt x="288879" y="473447"/>
                    <a:pt x="296992" y="483339"/>
                  </a:cubicBezTo>
                  <a:cubicBezTo>
                    <a:pt x="304405" y="492386"/>
                    <a:pt x="322652" y="496192"/>
                    <a:pt x="335276" y="494545"/>
                  </a:cubicBezTo>
                  <a:cubicBezTo>
                    <a:pt x="342370" y="493685"/>
                    <a:pt x="352960" y="493956"/>
                    <a:pt x="352960" y="500994"/>
                  </a:cubicBezTo>
                  <a:close/>
                </a:path>
              </a:pathLst>
            </a:custGeom>
            <a:solidFill>
              <a:srgbClr val="FFFFFF"/>
            </a:solidFill>
            <a:ln w="151" cap="flat">
              <a:noFill/>
              <a:prstDash val="solid"/>
              <a:miter/>
            </a:ln>
          </p:spPr>
          <p:txBody>
            <a:bodyPr rtlCol="0" anchor="ctr"/>
            <a:lstStyle/>
            <a:p>
              <a:endParaRPr lang="fr-FR"/>
            </a:p>
          </p:txBody>
        </p:sp>
        <p:sp>
          <p:nvSpPr>
            <p:cNvPr id="5242" name="Forme libre 5241">
              <a:extLst>
                <a:ext uri="{FF2B5EF4-FFF2-40B4-BE49-F238E27FC236}">
                  <a16:creationId xmlns:a16="http://schemas.microsoft.com/office/drawing/2014/main" id="{8049D86E-540F-6554-E0A0-DD97B87BDDF3}"/>
                </a:ext>
              </a:extLst>
            </p:cNvPr>
            <p:cNvSpPr/>
            <p:nvPr/>
          </p:nvSpPr>
          <p:spPr>
            <a:xfrm>
              <a:off x="12778437" y="14239971"/>
              <a:ext cx="419907" cy="602657"/>
            </a:xfrm>
            <a:custGeom>
              <a:avLst/>
              <a:gdLst>
                <a:gd name="connsiteX0" fmla="*/ 259554 w 419907"/>
                <a:gd name="connsiteY0" fmla="*/ 528997 h 602657"/>
                <a:gd name="connsiteX1" fmla="*/ 225068 w 419907"/>
                <a:gd name="connsiteY1" fmla="*/ 515767 h 602657"/>
                <a:gd name="connsiteX2" fmla="*/ 224141 w 419907"/>
                <a:gd name="connsiteY2" fmla="*/ 515314 h 602657"/>
                <a:gd name="connsiteX3" fmla="*/ 212170 w 419907"/>
                <a:gd name="connsiteY3" fmla="*/ 510254 h 602657"/>
                <a:gd name="connsiteX4" fmla="*/ 201566 w 419907"/>
                <a:gd name="connsiteY4" fmla="*/ 513803 h 602657"/>
                <a:gd name="connsiteX5" fmla="*/ 169100 w 419907"/>
                <a:gd name="connsiteY5" fmla="*/ 498883 h 602657"/>
                <a:gd name="connsiteX6" fmla="*/ 95934 w 419907"/>
                <a:gd name="connsiteY6" fmla="*/ 474597 h 602657"/>
                <a:gd name="connsiteX7" fmla="*/ 59397 w 419907"/>
                <a:gd name="connsiteY7" fmla="*/ 455780 h 602657"/>
                <a:gd name="connsiteX8" fmla="*/ 27828 w 419907"/>
                <a:gd name="connsiteY8" fmla="*/ 432627 h 602657"/>
                <a:gd name="connsiteX9" fmla="*/ 16388 w 419907"/>
                <a:gd name="connsiteY9" fmla="*/ 424351 h 602657"/>
                <a:gd name="connsiteX10" fmla="*/ 25033 w 419907"/>
                <a:gd name="connsiteY10" fmla="*/ 396125 h 602657"/>
                <a:gd name="connsiteX11" fmla="*/ 23620 w 419907"/>
                <a:gd name="connsiteY11" fmla="*/ 393873 h 602657"/>
                <a:gd name="connsiteX12" fmla="*/ 22465 w 419907"/>
                <a:gd name="connsiteY12" fmla="*/ 392076 h 602657"/>
                <a:gd name="connsiteX13" fmla="*/ 20704 w 419907"/>
                <a:gd name="connsiteY13" fmla="*/ 392892 h 602657"/>
                <a:gd name="connsiteX14" fmla="*/ 5450 w 419907"/>
                <a:gd name="connsiteY14" fmla="*/ 395988 h 602657"/>
                <a:gd name="connsiteX15" fmla="*/ -15212 w 419907"/>
                <a:gd name="connsiteY15" fmla="*/ 371612 h 602657"/>
                <a:gd name="connsiteX16" fmla="*/ -15364 w 419907"/>
                <a:gd name="connsiteY16" fmla="*/ 370842 h 602657"/>
                <a:gd name="connsiteX17" fmla="*/ -19784 w 419907"/>
                <a:gd name="connsiteY17" fmla="*/ 369166 h 602657"/>
                <a:gd name="connsiteX18" fmla="*/ -30844 w 419907"/>
                <a:gd name="connsiteY18" fmla="*/ 358670 h 602657"/>
                <a:gd name="connsiteX19" fmla="*/ -36906 w 419907"/>
                <a:gd name="connsiteY19" fmla="*/ 348672 h 602657"/>
                <a:gd name="connsiteX20" fmla="*/ -47540 w 419907"/>
                <a:gd name="connsiteY20" fmla="*/ 333116 h 602657"/>
                <a:gd name="connsiteX21" fmla="*/ -47723 w 419907"/>
                <a:gd name="connsiteY21" fmla="*/ 332694 h 602657"/>
                <a:gd name="connsiteX22" fmla="*/ -31847 w 419907"/>
                <a:gd name="connsiteY22" fmla="*/ 93346 h 602657"/>
                <a:gd name="connsiteX23" fmla="*/ 142742 w 419907"/>
                <a:gd name="connsiteY23" fmla="*/ -73507 h 602657"/>
                <a:gd name="connsiteX24" fmla="*/ 144945 w 419907"/>
                <a:gd name="connsiteY24" fmla="*/ -73038 h 602657"/>
                <a:gd name="connsiteX25" fmla="*/ 150581 w 419907"/>
                <a:gd name="connsiteY25" fmla="*/ -55368 h 602657"/>
                <a:gd name="connsiteX26" fmla="*/ 145689 w 419907"/>
                <a:gd name="connsiteY26" fmla="*/ -41354 h 602657"/>
                <a:gd name="connsiteX27" fmla="*/ 157311 w 419907"/>
                <a:gd name="connsiteY27" fmla="*/ -23548 h 602657"/>
                <a:gd name="connsiteX28" fmla="*/ 151781 w 419907"/>
                <a:gd name="connsiteY28" fmla="*/ -14093 h 602657"/>
                <a:gd name="connsiteX29" fmla="*/ 131180 w 419907"/>
                <a:gd name="connsiteY29" fmla="*/ 13107 h 602657"/>
                <a:gd name="connsiteX30" fmla="*/ 130497 w 419907"/>
                <a:gd name="connsiteY30" fmla="*/ 40805 h 602657"/>
                <a:gd name="connsiteX31" fmla="*/ 79512 w 419907"/>
                <a:gd name="connsiteY31" fmla="*/ 89073 h 602657"/>
                <a:gd name="connsiteX32" fmla="*/ 73435 w 419907"/>
                <a:gd name="connsiteY32" fmla="*/ 85855 h 602657"/>
                <a:gd name="connsiteX33" fmla="*/ 84525 w 419907"/>
                <a:gd name="connsiteY33" fmla="*/ 60136 h 602657"/>
                <a:gd name="connsiteX34" fmla="*/ 85619 w 419907"/>
                <a:gd name="connsiteY34" fmla="*/ 59003 h 602657"/>
                <a:gd name="connsiteX35" fmla="*/ 83371 w 419907"/>
                <a:gd name="connsiteY35" fmla="*/ 27484 h 602657"/>
                <a:gd name="connsiteX36" fmla="*/ 102802 w 419907"/>
                <a:gd name="connsiteY36" fmla="*/ 6175 h 602657"/>
                <a:gd name="connsiteX37" fmla="*/ 64623 w 419907"/>
                <a:gd name="connsiteY37" fmla="*/ 30248 h 602657"/>
                <a:gd name="connsiteX38" fmla="*/ 67936 w 419907"/>
                <a:gd name="connsiteY38" fmla="*/ 58459 h 602657"/>
                <a:gd name="connsiteX39" fmla="*/ 52318 w 419907"/>
                <a:gd name="connsiteY39" fmla="*/ 87441 h 602657"/>
                <a:gd name="connsiteX40" fmla="*/ 41243 w 419907"/>
                <a:gd name="connsiteY40" fmla="*/ 95476 h 602657"/>
                <a:gd name="connsiteX41" fmla="*/ 31975 w 419907"/>
                <a:gd name="connsiteY41" fmla="*/ 77202 h 602657"/>
                <a:gd name="connsiteX42" fmla="*/ 31520 w 419907"/>
                <a:gd name="connsiteY42" fmla="*/ 74981 h 602657"/>
                <a:gd name="connsiteX43" fmla="*/ 16982 w 419907"/>
                <a:gd name="connsiteY43" fmla="*/ 69091 h 602657"/>
                <a:gd name="connsiteX44" fmla="*/ 5815 w 419907"/>
                <a:gd name="connsiteY44" fmla="*/ 87125 h 602657"/>
                <a:gd name="connsiteX45" fmla="*/ -14162 w 419907"/>
                <a:gd name="connsiteY45" fmla="*/ 130907 h 602657"/>
                <a:gd name="connsiteX46" fmla="*/ -1751 w 419907"/>
                <a:gd name="connsiteY46" fmla="*/ 153289 h 602657"/>
                <a:gd name="connsiteX47" fmla="*/ 7607 w 419907"/>
                <a:gd name="connsiteY47" fmla="*/ 127539 h 602657"/>
                <a:gd name="connsiteX48" fmla="*/ 18045 w 419907"/>
                <a:gd name="connsiteY48" fmla="*/ 102106 h 602657"/>
                <a:gd name="connsiteX49" fmla="*/ 27965 w 419907"/>
                <a:gd name="connsiteY49" fmla="*/ 95884 h 602657"/>
                <a:gd name="connsiteX50" fmla="*/ 41122 w 419907"/>
                <a:gd name="connsiteY50" fmla="*/ 110201 h 602657"/>
                <a:gd name="connsiteX51" fmla="*/ 43188 w 419907"/>
                <a:gd name="connsiteY51" fmla="*/ 115351 h 602657"/>
                <a:gd name="connsiteX52" fmla="*/ 45572 w 419907"/>
                <a:gd name="connsiteY52" fmla="*/ 107860 h 602657"/>
                <a:gd name="connsiteX53" fmla="*/ 51589 w 419907"/>
                <a:gd name="connsiteY53" fmla="*/ 97817 h 602657"/>
                <a:gd name="connsiteX54" fmla="*/ 84815 w 419907"/>
                <a:gd name="connsiteY54" fmla="*/ 132840 h 602657"/>
                <a:gd name="connsiteX55" fmla="*/ 83979 w 419907"/>
                <a:gd name="connsiteY55" fmla="*/ 140074 h 602657"/>
                <a:gd name="connsiteX56" fmla="*/ 73648 w 419907"/>
                <a:gd name="connsiteY56" fmla="*/ 165597 h 602657"/>
                <a:gd name="connsiteX57" fmla="*/ 78843 w 419907"/>
                <a:gd name="connsiteY57" fmla="*/ 189521 h 602657"/>
                <a:gd name="connsiteX58" fmla="*/ 67434 w 419907"/>
                <a:gd name="connsiteY58" fmla="*/ 193990 h 602657"/>
                <a:gd name="connsiteX59" fmla="*/ 44661 w 419907"/>
                <a:gd name="connsiteY59" fmla="*/ 228712 h 602657"/>
                <a:gd name="connsiteX60" fmla="*/ 44464 w 419907"/>
                <a:gd name="connsiteY60" fmla="*/ 228893 h 602657"/>
                <a:gd name="connsiteX61" fmla="*/ 44540 w 419907"/>
                <a:gd name="connsiteY61" fmla="*/ 229330 h 602657"/>
                <a:gd name="connsiteX62" fmla="*/ 45299 w 419907"/>
                <a:gd name="connsiteY62" fmla="*/ 253012 h 602657"/>
                <a:gd name="connsiteX63" fmla="*/ 43597 w 419907"/>
                <a:gd name="connsiteY63" fmla="*/ 286494 h 602657"/>
                <a:gd name="connsiteX64" fmla="*/ 42443 w 419907"/>
                <a:gd name="connsiteY64" fmla="*/ 287189 h 602657"/>
                <a:gd name="connsiteX65" fmla="*/ 42898 w 419907"/>
                <a:gd name="connsiteY65" fmla="*/ 287914 h 602657"/>
                <a:gd name="connsiteX66" fmla="*/ 70351 w 419907"/>
                <a:gd name="connsiteY66" fmla="*/ 297141 h 602657"/>
                <a:gd name="connsiteX67" fmla="*/ 77051 w 419907"/>
                <a:gd name="connsiteY67" fmla="*/ 300117 h 602657"/>
                <a:gd name="connsiteX68" fmla="*/ 74954 w 419907"/>
                <a:gd name="connsiteY68" fmla="*/ 307124 h 602657"/>
                <a:gd name="connsiteX69" fmla="*/ 52941 w 419907"/>
                <a:gd name="connsiteY69" fmla="*/ 315159 h 602657"/>
                <a:gd name="connsiteX70" fmla="*/ 52820 w 419907"/>
                <a:gd name="connsiteY70" fmla="*/ 315189 h 602657"/>
                <a:gd name="connsiteX71" fmla="*/ 29712 w 419907"/>
                <a:gd name="connsiteY71" fmla="*/ 304572 h 602657"/>
                <a:gd name="connsiteX72" fmla="*/ 17209 w 419907"/>
                <a:gd name="connsiteY72" fmla="*/ 297353 h 602657"/>
                <a:gd name="connsiteX73" fmla="*/ 17148 w 419907"/>
                <a:gd name="connsiteY73" fmla="*/ 290360 h 602657"/>
                <a:gd name="connsiteX74" fmla="*/ 19913 w 419907"/>
                <a:gd name="connsiteY74" fmla="*/ 279622 h 602657"/>
                <a:gd name="connsiteX75" fmla="*/ 20141 w 419907"/>
                <a:gd name="connsiteY75" fmla="*/ 278913 h 602657"/>
                <a:gd name="connsiteX76" fmla="*/ 23696 w 419907"/>
                <a:gd name="connsiteY76" fmla="*/ 276315 h 602657"/>
                <a:gd name="connsiteX77" fmla="*/ 29453 w 419907"/>
                <a:gd name="connsiteY77" fmla="*/ 276692 h 602657"/>
                <a:gd name="connsiteX78" fmla="*/ 20384 w 419907"/>
                <a:gd name="connsiteY78" fmla="*/ 268068 h 602657"/>
                <a:gd name="connsiteX79" fmla="*/ -1827 w 419907"/>
                <a:gd name="connsiteY79" fmla="*/ 284048 h 602657"/>
                <a:gd name="connsiteX80" fmla="*/ -15652 w 419907"/>
                <a:gd name="connsiteY80" fmla="*/ 296190 h 602657"/>
                <a:gd name="connsiteX81" fmla="*/ -23036 w 419907"/>
                <a:gd name="connsiteY81" fmla="*/ 311097 h 602657"/>
                <a:gd name="connsiteX82" fmla="*/ -28778 w 419907"/>
                <a:gd name="connsiteY82" fmla="*/ 320536 h 602657"/>
                <a:gd name="connsiteX83" fmla="*/ -21455 w 419907"/>
                <a:gd name="connsiteY83" fmla="*/ 335668 h 602657"/>
                <a:gd name="connsiteX84" fmla="*/ -5944 w 419907"/>
                <a:gd name="connsiteY84" fmla="*/ 314449 h 602657"/>
                <a:gd name="connsiteX85" fmla="*/ -1083 w 419907"/>
                <a:gd name="connsiteY85" fmla="*/ 316518 h 602657"/>
                <a:gd name="connsiteX86" fmla="*/ 1789 w 419907"/>
                <a:gd name="connsiteY86" fmla="*/ 346693 h 602657"/>
                <a:gd name="connsiteX87" fmla="*/ 13213 w 419907"/>
                <a:gd name="connsiteY87" fmla="*/ 353686 h 602657"/>
                <a:gd name="connsiteX88" fmla="*/ 17513 w 419907"/>
                <a:gd name="connsiteY88" fmla="*/ 368214 h 602657"/>
                <a:gd name="connsiteX89" fmla="*/ 35364 w 419907"/>
                <a:gd name="connsiteY89" fmla="*/ 376883 h 602657"/>
                <a:gd name="connsiteX90" fmla="*/ 38175 w 419907"/>
                <a:gd name="connsiteY90" fmla="*/ 373047 h 602657"/>
                <a:gd name="connsiteX91" fmla="*/ 69227 w 419907"/>
                <a:gd name="connsiteY91" fmla="*/ 342133 h 602657"/>
                <a:gd name="connsiteX92" fmla="*/ 74392 w 419907"/>
                <a:gd name="connsiteY92" fmla="*/ 341302 h 602657"/>
                <a:gd name="connsiteX93" fmla="*/ 106341 w 419907"/>
                <a:gd name="connsiteY93" fmla="*/ 330428 h 602657"/>
                <a:gd name="connsiteX94" fmla="*/ 111097 w 419907"/>
                <a:gd name="connsiteY94" fmla="*/ 329416 h 602657"/>
                <a:gd name="connsiteX95" fmla="*/ 114849 w 419907"/>
                <a:gd name="connsiteY95" fmla="*/ 332527 h 602657"/>
                <a:gd name="connsiteX96" fmla="*/ 121504 w 419907"/>
                <a:gd name="connsiteY96" fmla="*/ 339655 h 602657"/>
                <a:gd name="connsiteX97" fmla="*/ 129100 w 419907"/>
                <a:gd name="connsiteY97" fmla="*/ 335548 h 602657"/>
                <a:gd name="connsiteX98" fmla="*/ 133733 w 419907"/>
                <a:gd name="connsiteY98" fmla="*/ 333751 h 602657"/>
                <a:gd name="connsiteX99" fmla="*/ 166214 w 419907"/>
                <a:gd name="connsiteY99" fmla="*/ 334611 h 602657"/>
                <a:gd name="connsiteX100" fmla="*/ 171394 w 419907"/>
                <a:gd name="connsiteY100" fmla="*/ 334686 h 602657"/>
                <a:gd name="connsiteX101" fmla="*/ 180479 w 419907"/>
                <a:gd name="connsiteY101" fmla="*/ 346451 h 602657"/>
                <a:gd name="connsiteX102" fmla="*/ 224293 w 419907"/>
                <a:gd name="connsiteY102" fmla="*/ 349457 h 602657"/>
                <a:gd name="connsiteX103" fmla="*/ 240548 w 419907"/>
                <a:gd name="connsiteY103" fmla="*/ 388180 h 602657"/>
                <a:gd name="connsiteX104" fmla="*/ 251442 w 419907"/>
                <a:gd name="connsiteY104" fmla="*/ 398329 h 602657"/>
                <a:gd name="connsiteX105" fmla="*/ 256576 w 419907"/>
                <a:gd name="connsiteY105" fmla="*/ 402664 h 602657"/>
                <a:gd name="connsiteX106" fmla="*/ 252612 w 419907"/>
                <a:gd name="connsiteY106" fmla="*/ 419443 h 602657"/>
                <a:gd name="connsiteX107" fmla="*/ 248221 w 419907"/>
                <a:gd name="connsiteY107" fmla="*/ 434998 h 602657"/>
                <a:gd name="connsiteX108" fmla="*/ 255771 w 419907"/>
                <a:gd name="connsiteY108" fmla="*/ 451325 h 602657"/>
                <a:gd name="connsiteX109" fmla="*/ 268928 w 419907"/>
                <a:gd name="connsiteY109" fmla="*/ 482179 h 602657"/>
                <a:gd name="connsiteX110" fmla="*/ 300497 w 419907"/>
                <a:gd name="connsiteY110" fmla="*/ 484127 h 602657"/>
                <a:gd name="connsiteX111" fmla="*/ 336989 w 419907"/>
                <a:gd name="connsiteY111" fmla="*/ 494623 h 602657"/>
                <a:gd name="connsiteX112" fmla="*/ 354338 w 419907"/>
                <a:gd name="connsiteY112" fmla="*/ 497297 h 602657"/>
                <a:gd name="connsiteX113" fmla="*/ 356875 w 419907"/>
                <a:gd name="connsiteY113" fmla="*/ 502960 h 602657"/>
                <a:gd name="connsiteX114" fmla="*/ 300633 w 419907"/>
                <a:gd name="connsiteY114" fmla="*/ 522941 h 602657"/>
                <a:gd name="connsiteX115" fmla="*/ 298431 w 419907"/>
                <a:gd name="connsiteY115" fmla="*/ 523138 h 602657"/>
                <a:gd name="connsiteX116" fmla="*/ 269824 w 419907"/>
                <a:gd name="connsiteY116" fmla="*/ 527487 h 602657"/>
                <a:gd name="connsiteX117" fmla="*/ 259554 w 419907"/>
                <a:gd name="connsiteY117" fmla="*/ 528997 h 602657"/>
                <a:gd name="connsiteX118" fmla="*/ 211410 w 419907"/>
                <a:gd name="connsiteY118" fmla="*/ 506223 h 602657"/>
                <a:gd name="connsiteX119" fmla="*/ 225903 w 419907"/>
                <a:gd name="connsiteY119" fmla="*/ 511780 h 602657"/>
                <a:gd name="connsiteX120" fmla="*/ 226800 w 419907"/>
                <a:gd name="connsiteY120" fmla="*/ 512218 h 602657"/>
                <a:gd name="connsiteX121" fmla="*/ 269004 w 419907"/>
                <a:gd name="connsiteY121" fmla="*/ 523605 h 602657"/>
                <a:gd name="connsiteX122" fmla="*/ 298097 w 419907"/>
                <a:gd name="connsiteY122" fmla="*/ 519180 h 602657"/>
                <a:gd name="connsiteX123" fmla="*/ 300315 w 419907"/>
                <a:gd name="connsiteY123" fmla="*/ 518984 h 602657"/>
                <a:gd name="connsiteX124" fmla="*/ 352941 w 419907"/>
                <a:gd name="connsiteY124" fmla="*/ 502930 h 602657"/>
                <a:gd name="connsiteX125" fmla="*/ 351755 w 419907"/>
                <a:gd name="connsiteY125" fmla="*/ 500242 h 602657"/>
                <a:gd name="connsiteX126" fmla="*/ 337536 w 419907"/>
                <a:gd name="connsiteY126" fmla="*/ 498520 h 602657"/>
                <a:gd name="connsiteX127" fmla="*/ 297443 w 419907"/>
                <a:gd name="connsiteY127" fmla="*/ 486603 h 602657"/>
                <a:gd name="connsiteX128" fmla="*/ 268624 w 419907"/>
                <a:gd name="connsiteY128" fmla="*/ 486665 h 602657"/>
                <a:gd name="connsiteX129" fmla="*/ 265966 w 419907"/>
                <a:gd name="connsiteY129" fmla="*/ 485743 h 602657"/>
                <a:gd name="connsiteX130" fmla="*/ 265859 w 419907"/>
                <a:gd name="connsiteY130" fmla="*/ 485486 h 602657"/>
                <a:gd name="connsiteX131" fmla="*/ 252246 w 419907"/>
                <a:gd name="connsiteY131" fmla="*/ 453076 h 602657"/>
                <a:gd name="connsiteX132" fmla="*/ 244498 w 419907"/>
                <a:gd name="connsiteY132" fmla="*/ 436298 h 602657"/>
                <a:gd name="connsiteX133" fmla="*/ 249056 w 419907"/>
                <a:gd name="connsiteY133" fmla="*/ 417675 h 602657"/>
                <a:gd name="connsiteX134" fmla="*/ 252976 w 419907"/>
                <a:gd name="connsiteY134" fmla="*/ 404265 h 602657"/>
                <a:gd name="connsiteX135" fmla="*/ 249938 w 419907"/>
                <a:gd name="connsiteY135" fmla="*/ 401953 h 602657"/>
                <a:gd name="connsiteX136" fmla="*/ 236857 w 419907"/>
                <a:gd name="connsiteY136" fmla="*/ 389706 h 602657"/>
                <a:gd name="connsiteX137" fmla="*/ 236569 w 419907"/>
                <a:gd name="connsiteY137" fmla="*/ 388587 h 602657"/>
                <a:gd name="connsiteX138" fmla="*/ 222045 w 419907"/>
                <a:gd name="connsiteY138" fmla="*/ 352674 h 602657"/>
                <a:gd name="connsiteX139" fmla="*/ 179218 w 419907"/>
                <a:gd name="connsiteY139" fmla="*/ 351179 h 602657"/>
                <a:gd name="connsiteX140" fmla="*/ 177243 w 419907"/>
                <a:gd name="connsiteY140" fmla="*/ 350937 h 602657"/>
                <a:gd name="connsiteX141" fmla="*/ 176484 w 419907"/>
                <a:gd name="connsiteY141" fmla="*/ 349109 h 602657"/>
                <a:gd name="connsiteX142" fmla="*/ 170376 w 419907"/>
                <a:gd name="connsiteY142" fmla="*/ 338462 h 602657"/>
                <a:gd name="connsiteX143" fmla="*/ 166396 w 419907"/>
                <a:gd name="connsiteY143" fmla="*/ 338522 h 602657"/>
                <a:gd name="connsiteX144" fmla="*/ 133399 w 419907"/>
                <a:gd name="connsiteY144" fmla="*/ 337647 h 602657"/>
                <a:gd name="connsiteX145" fmla="*/ 132047 w 419907"/>
                <a:gd name="connsiteY145" fmla="*/ 338175 h 602657"/>
                <a:gd name="connsiteX146" fmla="*/ 120910 w 419907"/>
                <a:gd name="connsiteY146" fmla="*/ 343506 h 602657"/>
                <a:gd name="connsiteX147" fmla="*/ 111263 w 419907"/>
                <a:gd name="connsiteY147" fmla="*/ 334098 h 602657"/>
                <a:gd name="connsiteX148" fmla="*/ 110185 w 419907"/>
                <a:gd name="connsiteY148" fmla="*/ 333191 h 602657"/>
                <a:gd name="connsiteX149" fmla="*/ 108818 w 419907"/>
                <a:gd name="connsiteY149" fmla="*/ 333478 h 602657"/>
                <a:gd name="connsiteX150" fmla="*/ 74590 w 419907"/>
                <a:gd name="connsiteY150" fmla="*/ 345183 h 602657"/>
                <a:gd name="connsiteX151" fmla="*/ 71339 w 419907"/>
                <a:gd name="connsiteY151" fmla="*/ 345425 h 602657"/>
                <a:gd name="connsiteX152" fmla="*/ 41486 w 419907"/>
                <a:gd name="connsiteY152" fmla="*/ 375207 h 602657"/>
                <a:gd name="connsiteX153" fmla="*/ 34330 w 419907"/>
                <a:gd name="connsiteY153" fmla="*/ 380720 h 602657"/>
                <a:gd name="connsiteX154" fmla="*/ 14687 w 419907"/>
                <a:gd name="connsiteY154" fmla="*/ 371235 h 602657"/>
                <a:gd name="connsiteX155" fmla="*/ 13472 w 419907"/>
                <a:gd name="connsiteY155" fmla="*/ 369151 h 602657"/>
                <a:gd name="connsiteX156" fmla="*/ 10130 w 419907"/>
                <a:gd name="connsiteY156" fmla="*/ 356057 h 602657"/>
                <a:gd name="connsiteX157" fmla="*/ -596 w 419907"/>
                <a:gd name="connsiteY157" fmla="*/ 350227 h 602657"/>
                <a:gd name="connsiteX158" fmla="*/ -2343 w 419907"/>
                <a:gd name="connsiteY158" fmla="*/ 348052 h 602657"/>
                <a:gd name="connsiteX159" fmla="*/ -2343 w 419907"/>
                <a:gd name="connsiteY159" fmla="*/ 348023 h 602657"/>
                <a:gd name="connsiteX160" fmla="*/ -3984 w 419907"/>
                <a:gd name="connsiteY160" fmla="*/ 319115 h 602657"/>
                <a:gd name="connsiteX161" fmla="*/ -5777 w 419907"/>
                <a:gd name="connsiteY161" fmla="*/ 318331 h 602657"/>
                <a:gd name="connsiteX162" fmla="*/ -19571 w 419907"/>
                <a:gd name="connsiteY162" fmla="*/ 340425 h 602657"/>
                <a:gd name="connsiteX163" fmla="*/ -22261 w 419907"/>
                <a:gd name="connsiteY163" fmla="*/ 341211 h 602657"/>
                <a:gd name="connsiteX164" fmla="*/ -22960 w 419907"/>
                <a:gd name="connsiteY164" fmla="*/ 340576 h 602657"/>
                <a:gd name="connsiteX165" fmla="*/ -32773 w 419907"/>
                <a:gd name="connsiteY165" fmla="*/ 321019 h 602657"/>
                <a:gd name="connsiteX166" fmla="*/ -32697 w 419907"/>
                <a:gd name="connsiteY166" fmla="*/ 319508 h 602657"/>
                <a:gd name="connsiteX167" fmla="*/ -26316 w 419907"/>
                <a:gd name="connsiteY167" fmla="*/ 308876 h 602657"/>
                <a:gd name="connsiteX168" fmla="*/ -19526 w 419907"/>
                <a:gd name="connsiteY168" fmla="*/ 295526 h 602657"/>
                <a:gd name="connsiteX169" fmla="*/ -1523 w 419907"/>
                <a:gd name="connsiteY169" fmla="*/ 280075 h 602657"/>
                <a:gd name="connsiteX170" fmla="*/ 18257 w 419907"/>
                <a:gd name="connsiteY170" fmla="*/ 264142 h 602657"/>
                <a:gd name="connsiteX171" fmla="*/ 19564 w 419907"/>
                <a:gd name="connsiteY171" fmla="*/ 263266 h 602657"/>
                <a:gd name="connsiteX172" fmla="*/ 21098 w 419907"/>
                <a:gd name="connsiteY172" fmla="*/ 263613 h 602657"/>
                <a:gd name="connsiteX173" fmla="*/ 35804 w 419907"/>
                <a:gd name="connsiteY173" fmla="*/ 280302 h 602657"/>
                <a:gd name="connsiteX174" fmla="*/ 34315 w 419907"/>
                <a:gd name="connsiteY174" fmla="*/ 282673 h 602657"/>
                <a:gd name="connsiteX175" fmla="*/ 32781 w 419907"/>
                <a:gd name="connsiteY175" fmla="*/ 282402 h 602657"/>
                <a:gd name="connsiteX176" fmla="*/ 24668 w 419907"/>
                <a:gd name="connsiteY176" fmla="*/ 280121 h 602657"/>
                <a:gd name="connsiteX177" fmla="*/ 23803 w 419907"/>
                <a:gd name="connsiteY177" fmla="*/ 280590 h 602657"/>
                <a:gd name="connsiteX178" fmla="*/ 20840 w 419907"/>
                <a:gd name="connsiteY178" fmla="*/ 291886 h 602657"/>
                <a:gd name="connsiteX179" fmla="*/ 20764 w 419907"/>
                <a:gd name="connsiteY179" fmla="*/ 295495 h 602657"/>
                <a:gd name="connsiteX180" fmla="*/ 30927 w 419907"/>
                <a:gd name="connsiteY180" fmla="*/ 300752 h 602657"/>
                <a:gd name="connsiteX181" fmla="*/ 31763 w 419907"/>
                <a:gd name="connsiteY181" fmla="*/ 301114 h 602657"/>
                <a:gd name="connsiteX182" fmla="*/ 52166 w 419907"/>
                <a:gd name="connsiteY182" fmla="*/ 311293 h 602657"/>
                <a:gd name="connsiteX183" fmla="*/ 72949 w 419907"/>
                <a:gd name="connsiteY183" fmla="*/ 303757 h 602657"/>
                <a:gd name="connsiteX184" fmla="*/ 73511 w 419907"/>
                <a:gd name="connsiteY184" fmla="*/ 301763 h 602657"/>
                <a:gd name="connsiteX185" fmla="*/ 71612 w 419907"/>
                <a:gd name="connsiteY185" fmla="*/ 300903 h 602657"/>
                <a:gd name="connsiteX186" fmla="*/ 39770 w 419907"/>
                <a:gd name="connsiteY186" fmla="*/ 290240 h 602657"/>
                <a:gd name="connsiteX187" fmla="*/ 38539 w 419907"/>
                <a:gd name="connsiteY187" fmla="*/ 286329 h 602657"/>
                <a:gd name="connsiteX188" fmla="*/ 41683 w 419907"/>
                <a:gd name="connsiteY188" fmla="*/ 283066 h 602657"/>
                <a:gd name="connsiteX189" fmla="*/ 41531 w 419907"/>
                <a:gd name="connsiteY189" fmla="*/ 254099 h 602657"/>
                <a:gd name="connsiteX190" fmla="*/ 41379 w 419907"/>
                <a:gd name="connsiteY190" fmla="*/ 253268 h 602657"/>
                <a:gd name="connsiteX191" fmla="*/ 40696 w 419907"/>
                <a:gd name="connsiteY191" fmla="*/ 230025 h 602657"/>
                <a:gd name="connsiteX192" fmla="*/ 41987 w 419907"/>
                <a:gd name="connsiteY192" fmla="*/ 225843 h 602657"/>
                <a:gd name="connsiteX193" fmla="*/ 64639 w 419907"/>
                <a:gd name="connsiteY193" fmla="*/ 190955 h 602657"/>
                <a:gd name="connsiteX194" fmla="*/ 66644 w 419907"/>
                <a:gd name="connsiteY194" fmla="*/ 189943 h 602657"/>
                <a:gd name="connsiteX195" fmla="*/ 75577 w 419907"/>
                <a:gd name="connsiteY195" fmla="*/ 187391 h 602657"/>
                <a:gd name="connsiteX196" fmla="*/ 70351 w 419907"/>
                <a:gd name="connsiteY196" fmla="*/ 167697 h 602657"/>
                <a:gd name="connsiteX197" fmla="*/ 81396 w 419907"/>
                <a:gd name="connsiteY197" fmla="*/ 137159 h 602657"/>
                <a:gd name="connsiteX198" fmla="*/ 81609 w 419907"/>
                <a:gd name="connsiteY198" fmla="*/ 135090 h 602657"/>
                <a:gd name="connsiteX199" fmla="*/ 52394 w 419907"/>
                <a:gd name="connsiteY199" fmla="*/ 101699 h 602657"/>
                <a:gd name="connsiteX200" fmla="*/ 49507 w 419907"/>
                <a:gd name="connsiteY200" fmla="*/ 108766 h 602657"/>
                <a:gd name="connsiteX201" fmla="*/ 44464 w 419907"/>
                <a:gd name="connsiteY201" fmla="*/ 120169 h 602657"/>
                <a:gd name="connsiteX202" fmla="*/ 41790 w 419907"/>
                <a:gd name="connsiteY202" fmla="*/ 120109 h 602657"/>
                <a:gd name="connsiteX203" fmla="*/ 37445 w 419907"/>
                <a:gd name="connsiteY203" fmla="*/ 111545 h 602657"/>
                <a:gd name="connsiteX204" fmla="*/ 28072 w 419907"/>
                <a:gd name="connsiteY204" fmla="*/ 99841 h 602657"/>
                <a:gd name="connsiteX205" fmla="*/ 22648 w 419907"/>
                <a:gd name="connsiteY205" fmla="*/ 102907 h 602657"/>
                <a:gd name="connsiteX206" fmla="*/ 11542 w 419907"/>
                <a:gd name="connsiteY206" fmla="*/ 126739 h 602657"/>
                <a:gd name="connsiteX207" fmla="*/ -1401 w 419907"/>
                <a:gd name="connsiteY207" fmla="*/ 157790 h 602657"/>
                <a:gd name="connsiteX208" fmla="*/ -4121 w 419907"/>
                <a:gd name="connsiteY208" fmla="*/ 157095 h 602657"/>
                <a:gd name="connsiteX209" fmla="*/ -4151 w 419907"/>
                <a:gd name="connsiteY209" fmla="*/ 157050 h 602657"/>
                <a:gd name="connsiteX210" fmla="*/ -18264 w 419907"/>
                <a:gd name="connsiteY210" fmla="*/ 131602 h 602657"/>
                <a:gd name="connsiteX211" fmla="*/ -18007 w 419907"/>
                <a:gd name="connsiteY211" fmla="*/ 129337 h 602657"/>
                <a:gd name="connsiteX212" fmla="*/ 2867 w 419907"/>
                <a:gd name="connsiteY212" fmla="*/ 89722 h 602657"/>
                <a:gd name="connsiteX213" fmla="*/ 15431 w 419907"/>
                <a:gd name="connsiteY213" fmla="*/ 64954 h 602657"/>
                <a:gd name="connsiteX214" fmla="*/ 16859 w 419907"/>
                <a:gd name="connsiteY214" fmla="*/ 64305 h 602657"/>
                <a:gd name="connsiteX215" fmla="*/ 18318 w 419907"/>
                <a:gd name="connsiteY215" fmla="*/ 64878 h 602657"/>
                <a:gd name="connsiteX216" fmla="*/ 32614 w 419907"/>
                <a:gd name="connsiteY216" fmla="*/ 70844 h 602657"/>
                <a:gd name="connsiteX217" fmla="*/ 34953 w 419907"/>
                <a:gd name="connsiteY217" fmla="*/ 72173 h 602657"/>
                <a:gd name="connsiteX218" fmla="*/ 35925 w 419907"/>
                <a:gd name="connsiteY218" fmla="*/ 76432 h 602657"/>
                <a:gd name="connsiteX219" fmla="*/ 42063 w 419907"/>
                <a:gd name="connsiteY219" fmla="*/ 91610 h 602657"/>
                <a:gd name="connsiteX220" fmla="*/ 49067 w 419907"/>
                <a:gd name="connsiteY220" fmla="*/ 85282 h 602657"/>
                <a:gd name="connsiteX221" fmla="*/ 64031 w 419907"/>
                <a:gd name="connsiteY221" fmla="*/ 58701 h 602657"/>
                <a:gd name="connsiteX222" fmla="*/ 60537 w 419907"/>
                <a:gd name="connsiteY222" fmla="*/ 30097 h 602657"/>
                <a:gd name="connsiteX223" fmla="*/ 61160 w 419907"/>
                <a:gd name="connsiteY223" fmla="*/ 28058 h 602657"/>
                <a:gd name="connsiteX224" fmla="*/ 104442 w 419907"/>
                <a:gd name="connsiteY224" fmla="*/ 2535 h 602657"/>
                <a:gd name="connsiteX225" fmla="*/ 106767 w 419907"/>
                <a:gd name="connsiteY225" fmla="*/ 5207 h 602657"/>
                <a:gd name="connsiteX226" fmla="*/ 86090 w 419907"/>
                <a:gd name="connsiteY226" fmla="*/ 30444 h 602657"/>
                <a:gd name="connsiteX227" fmla="*/ 89766 w 419907"/>
                <a:gd name="connsiteY227" fmla="*/ 58097 h 602657"/>
                <a:gd name="connsiteX228" fmla="*/ 89690 w 419907"/>
                <a:gd name="connsiteY228" fmla="*/ 60378 h 602657"/>
                <a:gd name="connsiteX229" fmla="*/ 87290 w 419907"/>
                <a:gd name="connsiteY229" fmla="*/ 63036 h 602657"/>
                <a:gd name="connsiteX230" fmla="*/ 77218 w 419907"/>
                <a:gd name="connsiteY230" fmla="*/ 84527 h 602657"/>
                <a:gd name="connsiteX231" fmla="*/ 79542 w 419907"/>
                <a:gd name="connsiteY231" fmla="*/ 85146 h 602657"/>
                <a:gd name="connsiteX232" fmla="*/ 102498 w 419907"/>
                <a:gd name="connsiteY232" fmla="*/ 74015 h 602657"/>
                <a:gd name="connsiteX233" fmla="*/ 126821 w 419907"/>
                <a:gd name="connsiteY233" fmla="*/ 39490 h 602657"/>
                <a:gd name="connsiteX234" fmla="*/ 127277 w 419907"/>
                <a:gd name="connsiteY234" fmla="*/ 14224 h 602657"/>
                <a:gd name="connsiteX235" fmla="*/ 127215 w 419907"/>
                <a:gd name="connsiteY235" fmla="*/ 12185 h 602657"/>
                <a:gd name="connsiteX236" fmla="*/ 149457 w 419907"/>
                <a:gd name="connsiteY236" fmla="*/ -17205 h 602657"/>
                <a:gd name="connsiteX237" fmla="*/ 149563 w 419907"/>
                <a:gd name="connsiteY237" fmla="*/ -17280 h 602657"/>
                <a:gd name="connsiteX238" fmla="*/ 153407 w 419907"/>
                <a:gd name="connsiteY238" fmla="*/ -23548 h 602657"/>
                <a:gd name="connsiteX239" fmla="*/ 141967 w 419907"/>
                <a:gd name="connsiteY239" fmla="*/ -39179 h 602657"/>
                <a:gd name="connsiteX240" fmla="*/ 141435 w 419907"/>
                <a:gd name="connsiteY240" fmla="*/ -41851 h 602657"/>
                <a:gd name="connsiteX241" fmla="*/ 143001 w 419907"/>
                <a:gd name="connsiteY241" fmla="*/ -69278 h 602657"/>
                <a:gd name="connsiteX242" fmla="*/ -28215 w 419907"/>
                <a:gd name="connsiteY242" fmla="*/ 95054 h 602657"/>
                <a:gd name="connsiteX243" fmla="*/ -43985 w 419907"/>
                <a:gd name="connsiteY243" fmla="*/ 331348 h 602657"/>
                <a:gd name="connsiteX244" fmla="*/ -33684 w 419907"/>
                <a:gd name="connsiteY244" fmla="*/ 346391 h 602657"/>
                <a:gd name="connsiteX245" fmla="*/ -26848 w 419907"/>
                <a:gd name="connsiteY245" fmla="*/ 358775 h 602657"/>
                <a:gd name="connsiteX246" fmla="*/ -18979 w 419907"/>
                <a:gd name="connsiteY246" fmla="*/ 365360 h 602657"/>
                <a:gd name="connsiteX247" fmla="*/ -11443 w 419907"/>
                <a:gd name="connsiteY247" fmla="*/ 370162 h 602657"/>
                <a:gd name="connsiteX248" fmla="*/ -11291 w 419907"/>
                <a:gd name="connsiteY248" fmla="*/ 370917 h 602657"/>
                <a:gd name="connsiteX249" fmla="*/ 5860 w 419907"/>
                <a:gd name="connsiteY249" fmla="*/ 392137 h 602657"/>
                <a:gd name="connsiteX250" fmla="*/ 19002 w 419907"/>
                <a:gd name="connsiteY250" fmla="*/ 389418 h 602657"/>
                <a:gd name="connsiteX251" fmla="*/ 22556 w 419907"/>
                <a:gd name="connsiteY251" fmla="*/ 387954 h 602657"/>
                <a:gd name="connsiteX252" fmla="*/ 24502 w 419907"/>
                <a:gd name="connsiteY252" fmla="*/ 388482 h 602657"/>
                <a:gd name="connsiteX253" fmla="*/ 27175 w 419907"/>
                <a:gd name="connsiteY253" fmla="*/ 392122 h 602657"/>
                <a:gd name="connsiteX254" fmla="*/ 28861 w 419907"/>
                <a:gd name="connsiteY254" fmla="*/ 394523 h 602657"/>
                <a:gd name="connsiteX255" fmla="*/ 29196 w 419907"/>
                <a:gd name="connsiteY255" fmla="*/ 396683 h 602657"/>
                <a:gd name="connsiteX256" fmla="*/ 20156 w 419907"/>
                <a:gd name="connsiteY256" fmla="*/ 423021 h 602657"/>
                <a:gd name="connsiteX257" fmla="*/ 29757 w 419907"/>
                <a:gd name="connsiteY257" fmla="*/ 429213 h 602657"/>
                <a:gd name="connsiteX258" fmla="*/ 62482 w 419907"/>
                <a:gd name="connsiteY258" fmla="*/ 453288 h 602657"/>
                <a:gd name="connsiteX259" fmla="*/ 96254 w 419907"/>
                <a:gd name="connsiteY259" fmla="*/ 470746 h 602657"/>
                <a:gd name="connsiteX260" fmla="*/ 123752 w 419907"/>
                <a:gd name="connsiteY260" fmla="*/ 475020 h 602657"/>
                <a:gd name="connsiteX261" fmla="*/ 171106 w 419907"/>
                <a:gd name="connsiteY261" fmla="*/ 495529 h 602657"/>
                <a:gd name="connsiteX262" fmla="*/ 202386 w 419907"/>
                <a:gd name="connsiteY262" fmla="*/ 510028 h 602657"/>
                <a:gd name="connsiteX263" fmla="*/ 209815 w 419907"/>
                <a:gd name="connsiteY263" fmla="*/ 507053 h 602657"/>
                <a:gd name="connsiteX264" fmla="*/ 211274 w 419907"/>
                <a:gd name="connsiteY264" fmla="*/ 506312 h 602657"/>
                <a:gd name="connsiteX265" fmla="*/ 211410 w 419907"/>
                <a:gd name="connsiteY265" fmla="*/ 506223 h 602657"/>
                <a:gd name="connsiteX266" fmla="*/ 71415 w 419907"/>
                <a:gd name="connsiteY266" fmla="*/ 345409 h 602657"/>
                <a:gd name="connsiteX267" fmla="*/ 71415 w 419907"/>
                <a:gd name="connsiteY267" fmla="*/ 345409 h 602657"/>
                <a:gd name="connsiteX268" fmla="*/ 71415 w 419907"/>
                <a:gd name="connsiteY268" fmla="*/ 345409 h 602657"/>
                <a:gd name="connsiteX269" fmla="*/ 5724 w 419907"/>
                <a:gd name="connsiteY269" fmla="*/ 86974 h 602657"/>
                <a:gd name="connsiteX270" fmla="*/ 5724 w 419907"/>
                <a:gd name="connsiteY270" fmla="*/ 86974 h 602657"/>
                <a:gd name="connsiteX271" fmla="*/ 5724 w 419907"/>
                <a:gd name="connsiteY271" fmla="*/ 86974 h 602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419907" h="602657">
                  <a:moveTo>
                    <a:pt x="259554" y="528997"/>
                  </a:moveTo>
                  <a:cubicBezTo>
                    <a:pt x="252702" y="528997"/>
                    <a:pt x="245927" y="525825"/>
                    <a:pt x="225068" y="515767"/>
                  </a:cubicBezTo>
                  <a:lnTo>
                    <a:pt x="224141" y="515314"/>
                  </a:lnTo>
                  <a:cubicBezTo>
                    <a:pt x="216986" y="511811"/>
                    <a:pt x="213674" y="510572"/>
                    <a:pt x="212170" y="510254"/>
                  </a:cubicBezTo>
                  <a:cubicBezTo>
                    <a:pt x="210088" y="512746"/>
                    <a:pt x="207612" y="514952"/>
                    <a:pt x="201566" y="513803"/>
                  </a:cubicBezTo>
                  <a:cubicBezTo>
                    <a:pt x="195580" y="512655"/>
                    <a:pt x="185872" y="508186"/>
                    <a:pt x="169100" y="498883"/>
                  </a:cubicBezTo>
                  <a:cubicBezTo>
                    <a:pt x="129176" y="476727"/>
                    <a:pt x="109958" y="475489"/>
                    <a:pt x="95934" y="474597"/>
                  </a:cubicBezTo>
                  <a:cubicBezTo>
                    <a:pt x="82961" y="473766"/>
                    <a:pt x="74377" y="473223"/>
                    <a:pt x="59397" y="455780"/>
                  </a:cubicBezTo>
                  <a:cubicBezTo>
                    <a:pt x="49341" y="444060"/>
                    <a:pt x="36898" y="437444"/>
                    <a:pt x="27828" y="432627"/>
                  </a:cubicBezTo>
                  <a:cubicBezTo>
                    <a:pt x="21356" y="429184"/>
                    <a:pt x="17452" y="427114"/>
                    <a:pt x="16388" y="424351"/>
                  </a:cubicBezTo>
                  <a:cubicBezTo>
                    <a:pt x="14687" y="420107"/>
                    <a:pt x="22860" y="401047"/>
                    <a:pt x="25033" y="396125"/>
                  </a:cubicBezTo>
                  <a:cubicBezTo>
                    <a:pt x="24319" y="395203"/>
                    <a:pt x="23954" y="394508"/>
                    <a:pt x="23620" y="393873"/>
                  </a:cubicBezTo>
                  <a:cubicBezTo>
                    <a:pt x="23316" y="393300"/>
                    <a:pt x="23043" y="392787"/>
                    <a:pt x="22465" y="392076"/>
                  </a:cubicBezTo>
                  <a:cubicBezTo>
                    <a:pt x="21933" y="392303"/>
                    <a:pt x="21341" y="392590"/>
                    <a:pt x="20704" y="392892"/>
                  </a:cubicBezTo>
                  <a:cubicBezTo>
                    <a:pt x="17376" y="394493"/>
                    <a:pt x="12833" y="396683"/>
                    <a:pt x="5450" y="395988"/>
                  </a:cubicBezTo>
                  <a:cubicBezTo>
                    <a:pt x="-10714" y="394342"/>
                    <a:pt x="-12993" y="382788"/>
                    <a:pt x="-15212" y="371612"/>
                  </a:cubicBezTo>
                  <a:lnTo>
                    <a:pt x="-15364" y="370842"/>
                  </a:lnTo>
                  <a:cubicBezTo>
                    <a:pt x="-15530" y="369997"/>
                    <a:pt x="-17779" y="369558"/>
                    <a:pt x="-19784" y="369166"/>
                  </a:cubicBezTo>
                  <a:cubicBezTo>
                    <a:pt x="-24220" y="368290"/>
                    <a:pt x="-30936" y="366961"/>
                    <a:pt x="-30844" y="358670"/>
                  </a:cubicBezTo>
                  <a:cubicBezTo>
                    <a:pt x="-30813" y="356872"/>
                    <a:pt x="-33639" y="353067"/>
                    <a:pt x="-36906" y="348672"/>
                  </a:cubicBezTo>
                  <a:cubicBezTo>
                    <a:pt x="-39944" y="344579"/>
                    <a:pt x="-43711" y="339490"/>
                    <a:pt x="-47540" y="333116"/>
                  </a:cubicBezTo>
                  <a:cubicBezTo>
                    <a:pt x="-47616" y="332980"/>
                    <a:pt x="-47677" y="332845"/>
                    <a:pt x="-47723" y="332694"/>
                  </a:cubicBezTo>
                  <a:cubicBezTo>
                    <a:pt x="-72638" y="253645"/>
                    <a:pt x="-67001" y="168648"/>
                    <a:pt x="-31847" y="93346"/>
                  </a:cubicBezTo>
                  <a:cubicBezTo>
                    <a:pt x="3430" y="17804"/>
                    <a:pt x="65429" y="-41460"/>
                    <a:pt x="142742" y="-73507"/>
                  </a:cubicBezTo>
                  <a:cubicBezTo>
                    <a:pt x="143501" y="-73824"/>
                    <a:pt x="144382" y="-73643"/>
                    <a:pt x="144945" y="-73038"/>
                  </a:cubicBezTo>
                  <a:cubicBezTo>
                    <a:pt x="149471" y="-68252"/>
                    <a:pt x="151356" y="-62301"/>
                    <a:pt x="150581" y="-55368"/>
                  </a:cubicBezTo>
                  <a:cubicBezTo>
                    <a:pt x="149927" y="-49629"/>
                    <a:pt x="147543" y="-44556"/>
                    <a:pt x="145689" y="-41354"/>
                  </a:cubicBezTo>
                  <a:cubicBezTo>
                    <a:pt x="153042" y="-35796"/>
                    <a:pt x="157357" y="-29241"/>
                    <a:pt x="157311" y="-23548"/>
                  </a:cubicBezTo>
                  <a:cubicBezTo>
                    <a:pt x="157281" y="-19802"/>
                    <a:pt x="155367" y="-16525"/>
                    <a:pt x="151781" y="-14093"/>
                  </a:cubicBezTo>
                  <a:cubicBezTo>
                    <a:pt x="143790" y="-7856"/>
                    <a:pt x="134583" y="7232"/>
                    <a:pt x="131180" y="13107"/>
                  </a:cubicBezTo>
                  <a:cubicBezTo>
                    <a:pt x="133535" y="17396"/>
                    <a:pt x="135874" y="26035"/>
                    <a:pt x="130497" y="40805"/>
                  </a:cubicBezTo>
                  <a:cubicBezTo>
                    <a:pt x="118859" y="72822"/>
                    <a:pt x="91544" y="88997"/>
                    <a:pt x="79512" y="89073"/>
                  </a:cubicBezTo>
                  <a:cubicBezTo>
                    <a:pt x="75304" y="89102"/>
                    <a:pt x="73890" y="87064"/>
                    <a:pt x="73435" y="85855"/>
                  </a:cubicBezTo>
                  <a:cubicBezTo>
                    <a:pt x="72007" y="81824"/>
                    <a:pt x="75228" y="68714"/>
                    <a:pt x="84525" y="60136"/>
                  </a:cubicBezTo>
                  <a:cubicBezTo>
                    <a:pt x="84905" y="59774"/>
                    <a:pt x="85270" y="59396"/>
                    <a:pt x="85619" y="59003"/>
                  </a:cubicBezTo>
                  <a:cubicBezTo>
                    <a:pt x="78919" y="47586"/>
                    <a:pt x="80302" y="30097"/>
                    <a:pt x="83371" y="27484"/>
                  </a:cubicBezTo>
                  <a:cubicBezTo>
                    <a:pt x="98957" y="14269"/>
                    <a:pt x="102604" y="7896"/>
                    <a:pt x="102802" y="6175"/>
                  </a:cubicBezTo>
                  <a:cubicBezTo>
                    <a:pt x="100280" y="5842"/>
                    <a:pt x="87914" y="10599"/>
                    <a:pt x="64623" y="30248"/>
                  </a:cubicBezTo>
                  <a:cubicBezTo>
                    <a:pt x="66462" y="37724"/>
                    <a:pt x="67480" y="50968"/>
                    <a:pt x="67936" y="58459"/>
                  </a:cubicBezTo>
                  <a:cubicBezTo>
                    <a:pt x="68240" y="63157"/>
                    <a:pt x="54976" y="83425"/>
                    <a:pt x="52318" y="87441"/>
                  </a:cubicBezTo>
                  <a:cubicBezTo>
                    <a:pt x="48307" y="93513"/>
                    <a:pt x="44676" y="96125"/>
                    <a:pt x="41243" y="95476"/>
                  </a:cubicBezTo>
                  <a:cubicBezTo>
                    <a:pt x="35440" y="94359"/>
                    <a:pt x="33434" y="84436"/>
                    <a:pt x="31975" y="77202"/>
                  </a:cubicBezTo>
                  <a:cubicBezTo>
                    <a:pt x="31808" y="76387"/>
                    <a:pt x="31656" y="75632"/>
                    <a:pt x="31520" y="74981"/>
                  </a:cubicBezTo>
                  <a:cubicBezTo>
                    <a:pt x="26810" y="75374"/>
                    <a:pt x="21752" y="73336"/>
                    <a:pt x="16982" y="69091"/>
                  </a:cubicBezTo>
                  <a:cubicBezTo>
                    <a:pt x="9051" y="78168"/>
                    <a:pt x="5541" y="85464"/>
                    <a:pt x="5815" y="87125"/>
                  </a:cubicBezTo>
                  <a:cubicBezTo>
                    <a:pt x="12210" y="94132"/>
                    <a:pt x="5496" y="108857"/>
                    <a:pt x="-14162" y="130907"/>
                  </a:cubicBezTo>
                  <a:lnTo>
                    <a:pt x="-1751" y="153289"/>
                  </a:lnTo>
                  <a:cubicBezTo>
                    <a:pt x="11481" y="144122"/>
                    <a:pt x="7775" y="128249"/>
                    <a:pt x="7607" y="127539"/>
                  </a:cubicBezTo>
                  <a:cubicBezTo>
                    <a:pt x="6939" y="124669"/>
                    <a:pt x="11892" y="109944"/>
                    <a:pt x="18045" y="102106"/>
                  </a:cubicBezTo>
                  <a:cubicBezTo>
                    <a:pt x="21250" y="98028"/>
                    <a:pt x="24592" y="95929"/>
                    <a:pt x="27965" y="95884"/>
                  </a:cubicBezTo>
                  <a:cubicBezTo>
                    <a:pt x="35941" y="95778"/>
                    <a:pt x="38812" y="103767"/>
                    <a:pt x="41122" y="110201"/>
                  </a:cubicBezTo>
                  <a:cubicBezTo>
                    <a:pt x="41790" y="112044"/>
                    <a:pt x="42474" y="113932"/>
                    <a:pt x="43188" y="115351"/>
                  </a:cubicBezTo>
                  <a:cubicBezTo>
                    <a:pt x="44297" y="113328"/>
                    <a:pt x="44965" y="110458"/>
                    <a:pt x="45572" y="107860"/>
                  </a:cubicBezTo>
                  <a:cubicBezTo>
                    <a:pt x="46696" y="103072"/>
                    <a:pt x="47746" y="98542"/>
                    <a:pt x="51589" y="97817"/>
                  </a:cubicBezTo>
                  <a:cubicBezTo>
                    <a:pt x="56450" y="96896"/>
                    <a:pt x="63697" y="102439"/>
                    <a:pt x="84815" y="132840"/>
                  </a:cubicBezTo>
                  <a:cubicBezTo>
                    <a:pt x="86394" y="135121"/>
                    <a:pt x="86044" y="138232"/>
                    <a:pt x="83979" y="140074"/>
                  </a:cubicBezTo>
                  <a:cubicBezTo>
                    <a:pt x="83812" y="140225"/>
                    <a:pt x="67373" y="155645"/>
                    <a:pt x="73648" y="165597"/>
                  </a:cubicBezTo>
                  <a:cubicBezTo>
                    <a:pt x="82080" y="178994"/>
                    <a:pt x="81122" y="186001"/>
                    <a:pt x="78843" y="189521"/>
                  </a:cubicBezTo>
                  <a:cubicBezTo>
                    <a:pt x="76732" y="192782"/>
                    <a:pt x="72615" y="194368"/>
                    <a:pt x="67434" y="193990"/>
                  </a:cubicBezTo>
                  <a:cubicBezTo>
                    <a:pt x="52485" y="221341"/>
                    <a:pt x="46606" y="226869"/>
                    <a:pt x="44661" y="228712"/>
                  </a:cubicBezTo>
                  <a:lnTo>
                    <a:pt x="44464" y="228893"/>
                  </a:lnTo>
                  <a:cubicBezTo>
                    <a:pt x="44479" y="229028"/>
                    <a:pt x="44509" y="229179"/>
                    <a:pt x="44540" y="229330"/>
                  </a:cubicBezTo>
                  <a:cubicBezTo>
                    <a:pt x="44965" y="231626"/>
                    <a:pt x="45937" y="236988"/>
                    <a:pt x="45299" y="253012"/>
                  </a:cubicBezTo>
                  <a:cubicBezTo>
                    <a:pt x="56086" y="279381"/>
                    <a:pt x="47974" y="284002"/>
                    <a:pt x="43597" y="286494"/>
                  </a:cubicBezTo>
                  <a:cubicBezTo>
                    <a:pt x="43218" y="286720"/>
                    <a:pt x="42717" y="286993"/>
                    <a:pt x="42443" y="287189"/>
                  </a:cubicBezTo>
                  <a:cubicBezTo>
                    <a:pt x="42519" y="287340"/>
                    <a:pt x="42656" y="287566"/>
                    <a:pt x="42898" y="287914"/>
                  </a:cubicBezTo>
                  <a:cubicBezTo>
                    <a:pt x="49431" y="296900"/>
                    <a:pt x="54232" y="302140"/>
                    <a:pt x="70351" y="297141"/>
                  </a:cubicBezTo>
                  <a:cubicBezTo>
                    <a:pt x="73086" y="296281"/>
                    <a:pt x="75836" y="297504"/>
                    <a:pt x="77051" y="300117"/>
                  </a:cubicBezTo>
                  <a:cubicBezTo>
                    <a:pt x="78266" y="302744"/>
                    <a:pt x="77400" y="305614"/>
                    <a:pt x="74954" y="307124"/>
                  </a:cubicBezTo>
                  <a:cubicBezTo>
                    <a:pt x="71627" y="309118"/>
                    <a:pt x="62619" y="312909"/>
                    <a:pt x="52941" y="315159"/>
                  </a:cubicBezTo>
                  <a:cubicBezTo>
                    <a:pt x="52896" y="315175"/>
                    <a:pt x="52865" y="315175"/>
                    <a:pt x="52820" y="315189"/>
                  </a:cubicBezTo>
                  <a:cubicBezTo>
                    <a:pt x="47076" y="316156"/>
                    <a:pt x="37156" y="310024"/>
                    <a:pt x="29712" y="304572"/>
                  </a:cubicBezTo>
                  <a:cubicBezTo>
                    <a:pt x="26461" y="303937"/>
                    <a:pt x="19701" y="302080"/>
                    <a:pt x="17209" y="297353"/>
                  </a:cubicBezTo>
                  <a:cubicBezTo>
                    <a:pt x="16070" y="295193"/>
                    <a:pt x="16055" y="292777"/>
                    <a:pt x="17148" y="290360"/>
                  </a:cubicBezTo>
                  <a:cubicBezTo>
                    <a:pt x="18515" y="286917"/>
                    <a:pt x="19609" y="281269"/>
                    <a:pt x="19913" y="279622"/>
                  </a:cubicBezTo>
                  <a:cubicBezTo>
                    <a:pt x="19944" y="279426"/>
                    <a:pt x="19989" y="279200"/>
                    <a:pt x="20141" y="278913"/>
                  </a:cubicBezTo>
                  <a:cubicBezTo>
                    <a:pt x="20901" y="277583"/>
                    <a:pt x="22116" y="276692"/>
                    <a:pt x="23696" y="276315"/>
                  </a:cubicBezTo>
                  <a:cubicBezTo>
                    <a:pt x="25443" y="275892"/>
                    <a:pt x="27509" y="276148"/>
                    <a:pt x="29453" y="276692"/>
                  </a:cubicBezTo>
                  <a:cubicBezTo>
                    <a:pt x="27190" y="273778"/>
                    <a:pt x="23772" y="270667"/>
                    <a:pt x="20384" y="268068"/>
                  </a:cubicBezTo>
                  <a:cubicBezTo>
                    <a:pt x="15659" y="275002"/>
                    <a:pt x="7380" y="284667"/>
                    <a:pt x="-1827" y="284048"/>
                  </a:cubicBezTo>
                  <a:cubicBezTo>
                    <a:pt x="-12750" y="283337"/>
                    <a:pt x="-14452" y="288623"/>
                    <a:pt x="-15652" y="296190"/>
                  </a:cubicBezTo>
                  <a:cubicBezTo>
                    <a:pt x="-16457" y="301174"/>
                    <a:pt x="-19647" y="305991"/>
                    <a:pt x="-23036" y="311097"/>
                  </a:cubicBezTo>
                  <a:cubicBezTo>
                    <a:pt x="-25040" y="314117"/>
                    <a:pt x="-27107" y="317243"/>
                    <a:pt x="-28778" y="320536"/>
                  </a:cubicBezTo>
                  <a:cubicBezTo>
                    <a:pt x="-26848" y="325807"/>
                    <a:pt x="-24403" y="330881"/>
                    <a:pt x="-21455" y="335668"/>
                  </a:cubicBezTo>
                  <a:cubicBezTo>
                    <a:pt x="-10487" y="315823"/>
                    <a:pt x="-9453" y="314585"/>
                    <a:pt x="-5944" y="314449"/>
                  </a:cubicBezTo>
                  <a:cubicBezTo>
                    <a:pt x="-4075" y="314358"/>
                    <a:pt x="-2388" y="315099"/>
                    <a:pt x="-1083" y="316518"/>
                  </a:cubicBezTo>
                  <a:cubicBezTo>
                    <a:pt x="3931" y="321985"/>
                    <a:pt x="2791" y="338206"/>
                    <a:pt x="1789" y="346693"/>
                  </a:cubicBezTo>
                  <a:cubicBezTo>
                    <a:pt x="6377" y="347645"/>
                    <a:pt x="10387" y="350091"/>
                    <a:pt x="13213" y="353686"/>
                  </a:cubicBezTo>
                  <a:cubicBezTo>
                    <a:pt x="16388" y="357718"/>
                    <a:pt x="17893" y="362823"/>
                    <a:pt x="17513" y="368214"/>
                  </a:cubicBezTo>
                  <a:cubicBezTo>
                    <a:pt x="24227" y="371068"/>
                    <a:pt x="32735" y="375494"/>
                    <a:pt x="35364" y="376883"/>
                  </a:cubicBezTo>
                  <a:cubicBezTo>
                    <a:pt x="36032" y="376128"/>
                    <a:pt x="37156" y="374512"/>
                    <a:pt x="38175" y="373047"/>
                  </a:cubicBezTo>
                  <a:cubicBezTo>
                    <a:pt x="42929" y="366146"/>
                    <a:pt x="51786" y="353323"/>
                    <a:pt x="69227" y="342133"/>
                  </a:cubicBezTo>
                  <a:cubicBezTo>
                    <a:pt x="70244" y="341467"/>
                    <a:pt x="71718" y="341407"/>
                    <a:pt x="74392" y="341302"/>
                  </a:cubicBezTo>
                  <a:cubicBezTo>
                    <a:pt x="80986" y="341045"/>
                    <a:pt x="93260" y="340547"/>
                    <a:pt x="106341" y="330428"/>
                  </a:cubicBezTo>
                  <a:cubicBezTo>
                    <a:pt x="107693" y="329385"/>
                    <a:pt x="109440" y="329008"/>
                    <a:pt x="111097" y="329416"/>
                  </a:cubicBezTo>
                  <a:cubicBezTo>
                    <a:pt x="112768" y="329824"/>
                    <a:pt x="114150" y="330971"/>
                    <a:pt x="114849" y="332527"/>
                  </a:cubicBezTo>
                  <a:cubicBezTo>
                    <a:pt x="116794" y="336816"/>
                    <a:pt x="119103" y="339277"/>
                    <a:pt x="121504" y="339655"/>
                  </a:cubicBezTo>
                  <a:cubicBezTo>
                    <a:pt x="124283" y="340094"/>
                    <a:pt x="127170" y="337662"/>
                    <a:pt x="129100" y="335548"/>
                  </a:cubicBezTo>
                  <a:cubicBezTo>
                    <a:pt x="130284" y="334264"/>
                    <a:pt x="132000" y="333614"/>
                    <a:pt x="133733" y="333751"/>
                  </a:cubicBezTo>
                  <a:cubicBezTo>
                    <a:pt x="149791" y="335215"/>
                    <a:pt x="160472" y="334822"/>
                    <a:pt x="166214" y="334611"/>
                  </a:cubicBezTo>
                  <a:cubicBezTo>
                    <a:pt x="169435" y="334491"/>
                    <a:pt x="170589" y="334460"/>
                    <a:pt x="171394" y="334686"/>
                  </a:cubicBezTo>
                  <a:cubicBezTo>
                    <a:pt x="176636" y="336378"/>
                    <a:pt x="180054" y="340985"/>
                    <a:pt x="180479" y="346451"/>
                  </a:cubicBezTo>
                  <a:cubicBezTo>
                    <a:pt x="196643" y="340471"/>
                    <a:pt x="212854" y="341543"/>
                    <a:pt x="224293" y="349457"/>
                  </a:cubicBezTo>
                  <a:cubicBezTo>
                    <a:pt x="232193" y="354924"/>
                    <a:pt x="241399" y="366070"/>
                    <a:pt x="240548" y="388180"/>
                  </a:cubicBezTo>
                  <a:cubicBezTo>
                    <a:pt x="245365" y="395852"/>
                    <a:pt x="248874" y="397271"/>
                    <a:pt x="251442" y="398329"/>
                  </a:cubicBezTo>
                  <a:cubicBezTo>
                    <a:pt x="253341" y="399114"/>
                    <a:pt x="255316" y="399914"/>
                    <a:pt x="256576" y="402664"/>
                  </a:cubicBezTo>
                  <a:cubicBezTo>
                    <a:pt x="258627" y="407179"/>
                    <a:pt x="255711" y="413129"/>
                    <a:pt x="252612" y="419443"/>
                  </a:cubicBezTo>
                  <a:cubicBezTo>
                    <a:pt x="249801" y="425166"/>
                    <a:pt x="246884" y="431087"/>
                    <a:pt x="248221" y="434998"/>
                  </a:cubicBezTo>
                  <a:cubicBezTo>
                    <a:pt x="250637" y="441296"/>
                    <a:pt x="253128" y="446174"/>
                    <a:pt x="255771" y="451325"/>
                  </a:cubicBezTo>
                  <a:cubicBezTo>
                    <a:pt x="259630" y="458861"/>
                    <a:pt x="263975" y="467348"/>
                    <a:pt x="268928" y="482179"/>
                  </a:cubicBezTo>
                  <a:cubicBezTo>
                    <a:pt x="287948" y="473677"/>
                    <a:pt x="296851" y="479672"/>
                    <a:pt x="300497" y="484127"/>
                  </a:cubicBezTo>
                  <a:cubicBezTo>
                    <a:pt x="307257" y="492373"/>
                    <a:pt x="324820" y="496224"/>
                    <a:pt x="336989" y="494623"/>
                  </a:cubicBezTo>
                  <a:cubicBezTo>
                    <a:pt x="341623" y="494019"/>
                    <a:pt x="350039" y="493551"/>
                    <a:pt x="354338" y="497297"/>
                  </a:cubicBezTo>
                  <a:cubicBezTo>
                    <a:pt x="355995" y="498747"/>
                    <a:pt x="356875" y="500695"/>
                    <a:pt x="356875" y="502960"/>
                  </a:cubicBezTo>
                  <a:cubicBezTo>
                    <a:pt x="356875" y="516266"/>
                    <a:pt x="328451" y="520524"/>
                    <a:pt x="300633" y="522941"/>
                  </a:cubicBezTo>
                  <a:lnTo>
                    <a:pt x="298431" y="523138"/>
                  </a:lnTo>
                  <a:cubicBezTo>
                    <a:pt x="283908" y="524436"/>
                    <a:pt x="275780" y="526203"/>
                    <a:pt x="269824" y="527487"/>
                  </a:cubicBezTo>
                  <a:cubicBezTo>
                    <a:pt x="265601" y="528378"/>
                    <a:pt x="262577" y="528997"/>
                    <a:pt x="259554" y="528997"/>
                  </a:cubicBezTo>
                  <a:close/>
                  <a:moveTo>
                    <a:pt x="211410" y="506223"/>
                  </a:moveTo>
                  <a:cubicBezTo>
                    <a:pt x="214024" y="506223"/>
                    <a:pt x="219113" y="508442"/>
                    <a:pt x="225903" y="511780"/>
                  </a:cubicBezTo>
                  <a:lnTo>
                    <a:pt x="226800" y="512218"/>
                  </a:lnTo>
                  <a:cubicBezTo>
                    <a:pt x="256196" y="526369"/>
                    <a:pt x="256424" y="526323"/>
                    <a:pt x="269004" y="523605"/>
                  </a:cubicBezTo>
                  <a:cubicBezTo>
                    <a:pt x="274717" y="522367"/>
                    <a:pt x="283330" y="520509"/>
                    <a:pt x="298097" y="519180"/>
                  </a:cubicBezTo>
                  <a:lnTo>
                    <a:pt x="300315" y="518984"/>
                  </a:lnTo>
                  <a:cubicBezTo>
                    <a:pt x="313334" y="517852"/>
                    <a:pt x="352941" y="514408"/>
                    <a:pt x="352941" y="502930"/>
                  </a:cubicBezTo>
                  <a:cubicBezTo>
                    <a:pt x="352941" y="501797"/>
                    <a:pt x="352561" y="500937"/>
                    <a:pt x="351755" y="500242"/>
                  </a:cubicBezTo>
                  <a:cubicBezTo>
                    <a:pt x="349538" y="498308"/>
                    <a:pt x="344098" y="497659"/>
                    <a:pt x="337536" y="498520"/>
                  </a:cubicBezTo>
                  <a:cubicBezTo>
                    <a:pt x="324364" y="500242"/>
                    <a:pt x="305283" y="496164"/>
                    <a:pt x="297443" y="486603"/>
                  </a:cubicBezTo>
                  <a:cubicBezTo>
                    <a:pt x="290090" y="477633"/>
                    <a:pt x="274838" y="483658"/>
                    <a:pt x="268624" y="486665"/>
                  </a:cubicBezTo>
                  <a:cubicBezTo>
                    <a:pt x="267637" y="487132"/>
                    <a:pt x="266451" y="486725"/>
                    <a:pt x="265966" y="485743"/>
                  </a:cubicBezTo>
                  <a:cubicBezTo>
                    <a:pt x="265919" y="485668"/>
                    <a:pt x="265890" y="485577"/>
                    <a:pt x="265859" y="485486"/>
                  </a:cubicBezTo>
                  <a:cubicBezTo>
                    <a:pt x="260724" y="469628"/>
                    <a:pt x="256410" y="461217"/>
                    <a:pt x="252246" y="453076"/>
                  </a:cubicBezTo>
                  <a:cubicBezTo>
                    <a:pt x="249558" y="447820"/>
                    <a:pt x="247005" y="442852"/>
                    <a:pt x="244498" y="436298"/>
                  </a:cubicBezTo>
                  <a:cubicBezTo>
                    <a:pt x="242615" y="430785"/>
                    <a:pt x="245881" y="424125"/>
                    <a:pt x="249056" y="417675"/>
                  </a:cubicBezTo>
                  <a:cubicBezTo>
                    <a:pt x="251609" y="412465"/>
                    <a:pt x="254268" y="407088"/>
                    <a:pt x="252976" y="404265"/>
                  </a:cubicBezTo>
                  <a:cubicBezTo>
                    <a:pt x="252369" y="402935"/>
                    <a:pt x="251609" y="402633"/>
                    <a:pt x="249938" y="401953"/>
                  </a:cubicBezTo>
                  <a:cubicBezTo>
                    <a:pt x="246991" y="400745"/>
                    <a:pt x="242523" y="398919"/>
                    <a:pt x="236857" y="389706"/>
                  </a:cubicBezTo>
                  <a:cubicBezTo>
                    <a:pt x="236645" y="389373"/>
                    <a:pt x="236553" y="388980"/>
                    <a:pt x="236569" y="388587"/>
                  </a:cubicBezTo>
                  <a:cubicBezTo>
                    <a:pt x="237328" y="372201"/>
                    <a:pt x="232300" y="359772"/>
                    <a:pt x="222045" y="352674"/>
                  </a:cubicBezTo>
                  <a:cubicBezTo>
                    <a:pt x="211061" y="345078"/>
                    <a:pt x="195048" y="344518"/>
                    <a:pt x="179218" y="351179"/>
                  </a:cubicBezTo>
                  <a:cubicBezTo>
                    <a:pt x="178564" y="351450"/>
                    <a:pt x="177805" y="351359"/>
                    <a:pt x="177243" y="350937"/>
                  </a:cubicBezTo>
                  <a:cubicBezTo>
                    <a:pt x="176681" y="350515"/>
                    <a:pt x="176392" y="349804"/>
                    <a:pt x="176484" y="349109"/>
                  </a:cubicBezTo>
                  <a:cubicBezTo>
                    <a:pt x="177121" y="344247"/>
                    <a:pt x="174614" y="339881"/>
                    <a:pt x="170376" y="338462"/>
                  </a:cubicBezTo>
                  <a:cubicBezTo>
                    <a:pt x="169891" y="338402"/>
                    <a:pt x="168189" y="338462"/>
                    <a:pt x="166396" y="338522"/>
                  </a:cubicBezTo>
                  <a:cubicBezTo>
                    <a:pt x="160562" y="338735"/>
                    <a:pt x="149715" y="339142"/>
                    <a:pt x="133399" y="337647"/>
                  </a:cubicBezTo>
                  <a:cubicBezTo>
                    <a:pt x="132898" y="337616"/>
                    <a:pt x="132396" y="337798"/>
                    <a:pt x="132047" y="338175"/>
                  </a:cubicBezTo>
                  <a:cubicBezTo>
                    <a:pt x="128294" y="342284"/>
                    <a:pt x="124542" y="344065"/>
                    <a:pt x="120910" y="343506"/>
                  </a:cubicBezTo>
                  <a:cubicBezTo>
                    <a:pt x="117067" y="342902"/>
                    <a:pt x="113816" y="339746"/>
                    <a:pt x="111263" y="334098"/>
                  </a:cubicBezTo>
                  <a:cubicBezTo>
                    <a:pt x="111066" y="333645"/>
                    <a:pt x="110655" y="333298"/>
                    <a:pt x="110185" y="333191"/>
                  </a:cubicBezTo>
                  <a:cubicBezTo>
                    <a:pt x="109714" y="333071"/>
                    <a:pt x="109198" y="333176"/>
                    <a:pt x="108818" y="333478"/>
                  </a:cubicBezTo>
                  <a:cubicBezTo>
                    <a:pt x="94719" y="344398"/>
                    <a:pt x="81122" y="344927"/>
                    <a:pt x="74590" y="345183"/>
                  </a:cubicBezTo>
                  <a:cubicBezTo>
                    <a:pt x="73283" y="345229"/>
                    <a:pt x="71794" y="345289"/>
                    <a:pt x="71339" y="345425"/>
                  </a:cubicBezTo>
                  <a:cubicBezTo>
                    <a:pt x="54612" y="356178"/>
                    <a:pt x="46075" y="368547"/>
                    <a:pt x="41486" y="375207"/>
                  </a:cubicBezTo>
                  <a:cubicBezTo>
                    <a:pt x="38463" y="379601"/>
                    <a:pt x="36792" y="382018"/>
                    <a:pt x="34330" y="380720"/>
                  </a:cubicBezTo>
                  <a:cubicBezTo>
                    <a:pt x="34209" y="380644"/>
                    <a:pt x="22480" y="374406"/>
                    <a:pt x="14687" y="371235"/>
                  </a:cubicBezTo>
                  <a:cubicBezTo>
                    <a:pt x="13852" y="370903"/>
                    <a:pt x="13350" y="370042"/>
                    <a:pt x="13472" y="369151"/>
                  </a:cubicBezTo>
                  <a:cubicBezTo>
                    <a:pt x="14109" y="364272"/>
                    <a:pt x="12925" y="359621"/>
                    <a:pt x="10130" y="356057"/>
                  </a:cubicBezTo>
                  <a:cubicBezTo>
                    <a:pt x="7516" y="352734"/>
                    <a:pt x="3809" y="350726"/>
                    <a:pt x="-596" y="350227"/>
                  </a:cubicBezTo>
                  <a:cubicBezTo>
                    <a:pt x="-1691" y="350106"/>
                    <a:pt x="-2464" y="349125"/>
                    <a:pt x="-2343" y="348052"/>
                  </a:cubicBezTo>
                  <a:cubicBezTo>
                    <a:pt x="-2343" y="348037"/>
                    <a:pt x="-2343" y="348023"/>
                    <a:pt x="-2343" y="348023"/>
                  </a:cubicBezTo>
                  <a:cubicBezTo>
                    <a:pt x="-900" y="337087"/>
                    <a:pt x="-460" y="322952"/>
                    <a:pt x="-3984" y="319115"/>
                  </a:cubicBezTo>
                  <a:cubicBezTo>
                    <a:pt x="-4515" y="318542"/>
                    <a:pt x="-5063" y="318285"/>
                    <a:pt x="-5777" y="318331"/>
                  </a:cubicBezTo>
                  <a:cubicBezTo>
                    <a:pt x="-7160" y="318391"/>
                    <a:pt x="-9363" y="321895"/>
                    <a:pt x="-19571" y="340425"/>
                  </a:cubicBezTo>
                  <a:cubicBezTo>
                    <a:pt x="-20103" y="341378"/>
                    <a:pt x="-21303" y="341724"/>
                    <a:pt x="-22261" y="341211"/>
                  </a:cubicBezTo>
                  <a:cubicBezTo>
                    <a:pt x="-22549" y="341060"/>
                    <a:pt x="-22777" y="340834"/>
                    <a:pt x="-22960" y="340576"/>
                  </a:cubicBezTo>
                  <a:cubicBezTo>
                    <a:pt x="-27031" y="334475"/>
                    <a:pt x="-30312" y="327906"/>
                    <a:pt x="-32773" y="321019"/>
                  </a:cubicBezTo>
                  <a:cubicBezTo>
                    <a:pt x="-32956" y="320521"/>
                    <a:pt x="-32925" y="319977"/>
                    <a:pt x="-32697" y="319508"/>
                  </a:cubicBezTo>
                  <a:cubicBezTo>
                    <a:pt x="-30860" y="315703"/>
                    <a:pt x="-28550" y="312230"/>
                    <a:pt x="-26316" y="308876"/>
                  </a:cubicBezTo>
                  <a:cubicBezTo>
                    <a:pt x="-23172" y="304134"/>
                    <a:pt x="-20194" y="299648"/>
                    <a:pt x="-19526" y="295526"/>
                  </a:cubicBezTo>
                  <a:cubicBezTo>
                    <a:pt x="-18264" y="287566"/>
                    <a:pt x="-15728" y="279139"/>
                    <a:pt x="-1523" y="280075"/>
                  </a:cubicBezTo>
                  <a:cubicBezTo>
                    <a:pt x="6772" y="280634"/>
                    <a:pt x="15083" y="269112"/>
                    <a:pt x="18257" y="264142"/>
                  </a:cubicBezTo>
                  <a:cubicBezTo>
                    <a:pt x="18546" y="263689"/>
                    <a:pt x="19017" y="263373"/>
                    <a:pt x="19564" y="263266"/>
                  </a:cubicBezTo>
                  <a:cubicBezTo>
                    <a:pt x="20096" y="263160"/>
                    <a:pt x="20657" y="263297"/>
                    <a:pt x="21098" y="263613"/>
                  </a:cubicBezTo>
                  <a:cubicBezTo>
                    <a:pt x="25018" y="266453"/>
                    <a:pt x="34270" y="273778"/>
                    <a:pt x="35804" y="280302"/>
                  </a:cubicBezTo>
                  <a:cubicBezTo>
                    <a:pt x="36048" y="281359"/>
                    <a:pt x="35378" y="282416"/>
                    <a:pt x="34315" y="282673"/>
                  </a:cubicBezTo>
                  <a:cubicBezTo>
                    <a:pt x="33783" y="282794"/>
                    <a:pt x="33237" y="282689"/>
                    <a:pt x="32781" y="282402"/>
                  </a:cubicBezTo>
                  <a:cubicBezTo>
                    <a:pt x="30867" y="281132"/>
                    <a:pt x="26871" y="279608"/>
                    <a:pt x="24668" y="280121"/>
                  </a:cubicBezTo>
                  <a:cubicBezTo>
                    <a:pt x="24212" y="280226"/>
                    <a:pt x="23954" y="280408"/>
                    <a:pt x="23803" y="280590"/>
                  </a:cubicBezTo>
                  <a:cubicBezTo>
                    <a:pt x="23331" y="283096"/>
                    <a:pt x="22252" y="288321"/>
                    <a:pt x="20840" y="291886"/>
                  </a:cubicBezTo>
                  <a:cubicBezTo>
                    <a:pt x="20202" y="293276"/>
                    <a:pt x="20186" y="294423"/>
                    <a:pt x="20764" y="295495"/>
                  </a:cubicBezTo>
                  <a:cubicBezTo>
                    <a:pt x="21995" y="297836"/>
                    <a:pt x="25899" y="299845"/>
                    <a:pt x="30927" y="300752"/>
                  </a:cubicBezTo>
                  <a:cubicBezTo>
                    <a:pt x="31231" y="300812"/>
                    <a:pt x="31504" y="300932"/>
                    <a:pt x="31763" y="301114"/>
                  </a:cubicBezTo>
                  <a:cubicBezTo>
                    <a:pt x="40999" y="307910"/>
                    <a:pt x="48794" y="311806"/>
                    <a:pt x="52166" y="311293"/>
                  </a:cubicBezTo>
                  <a:cubicBezTo>
                    <a:pt x="61296" y="309163"/>
                    <a:pt x="69956" y="305538"/>
                    <a:pt x="72949" y="303757"/>
                  </a:cubicBezTo>
                  <a:cubicBezTo>
                    <a:pt x="74013" y="303107"/>
                    <a:pt x="73648" y="302065"/>
                    <a:pt x="73511" y="301763"/>
                  </a:cubicBezTo>
                  <a:cubicBezTo>
                    <a:pt x="73374" y="301461"/>
                    <a:pt x="72827" y="300525"/>
                    <a:pt x="71612" y="300903"/>
                  </a:cubicBezTo>
                  <a:cubicBezTo>
                    <a:pt x="53351" y="306551"/>
                    <a:pt x="46895" y="300041"/>
                    <a:pt x="39770" y="290240"/>
                  </a:cubicBezTo>
                  <a:cubicBezTo>
                    <a:pt x="39086" y="289334"/>
                    <a:pt x="38204" y="287914"/>
                    <a:pt x="38539" y="286329"/>
                  </a:cubicBezTo>
                  <a:cubicBezTo>
                    <a:pt x="38888" y="284652"/>
                    <a:pt x="40316" y="283851"/>
                    <a:pt x="41683" y="283066"/>
                  </a:cubicBezTo>
                  <a:cubicBezTo>
                    <a:pt x="45253" y="281027"/>
                    <a:pt x="51240" y="277629"/>
                    <a:pt x="41531" y="254099"/>
                  </a:cubicBezTo>
                  <a:cubicBezTo>
                    <a:pt x="41425" y="253843"/>
                    <a:pt x="41379" y="253556"/>
                    <a:pt x="41379" y="253268"/>
                  </a:cubicBezTo>
                  <a:cubicBezTo>
                    <a:pt x="42033" y="237350"/>
                    <a:pt x="41075" y="232035"/>
                    <a:pt x="40696" y="230025"/>
                  </a:cubicBezTo>
                  <a:cubicBezTo>
                    <a:pt x="40331" y="228002"/>
                    <a:pt x="40438" y="227291"/>
                    <a:pt x="41987" y="225843"/>
                  </a:cubicBezTo>
                  <a:cubicBezTo>
                    <a:pt x="43856" y="224090"/>
                    <a:pt x="49522" y="218744"/>
                    <a:pt x="64639" y="190955"/>
                  </a:cubicBezTo>
                  <a:cubicBezTo>
                    <a:pt x="65034" y="190230"/>
                    <a:pt x="65839" y="189823"/>
                    <a:pt x="66644" y="189943"/>
                  </a:cubicBezTo>
                  <a:cubicBezTo>
                    <a:pt x="70883" y="190517"/>
                    <a:pt x="74134" y="189581"/>
                    <a:pt x="75577" y="187391"/>
                  </a:cubicBezTo>
                  <a:cubicBezTo>
                    <a:pt x="77887" y="183827"/>
                    <a:pt x="75988" y="176653"/>
                    <a:pt x="70351" y="167697"/>
                  </a:cubicBezTo>
                  <a:cubicBezTo>
                    <a:pt x="62208" y="154769"/>
                    <a:pt x="81198" y="137326"/>
                    <a:pt x="81396" y="137159"/>
                  </a:cubicBezTo>
                  <a:cubicBezTo>
                    <a:pt x="81958" y="136646"/>
                    <a:pt x="82065" y="135740"/>
                    <a:pt x="81609" y="135090"/>
                  </a:cubicBezTo>
                  <a:cubicBezTo>
                    <a:pt x="61874" y="106667"/>
                    <a:pt x="54824" y="101260"/>
                    <a:pt x="52394" y="101699"/>
                  </a:cubicBezTo>
                  <a:cubicBezTo>
                    <a:pt x="51102" y="101940"/>
                    <a:pt x="50176" y="105882"/>
                    <a:pt x="49507" y="108766"/>
                  </a:cubicBezTo>
                  <a:cubicBezTo>
                    <a:pt x="48535" y="112904"/>
                    <a:pt x="47442" y="117586"/>
                    <a:pt x="44464" y="120169"/>
                  </a:cubicBezTo>
                  <a:cubicBezTo>
                    <a:pt x="43689" y="120833"/>
                    <a:pt x="42534" y="120804"/>
                    <a:pt x="41790" y="120109"/>
                  </a:cubicBezTo>
                  <a:cubicBezTo>
                    <a:pt x="39875" y="118296"/>
                    <a:pt x="38751" y="115170"/>
                    <a:pt x="37445" y="111545"/>
                  </a:cubicBezTo>
                  <a:cubicBezTo>
                    <a:pt x="34969" y="104644"/>
                    <a:pt x="32842" y="99796"/>
                    <a:pt x="28072" y="99841"/>
                  </a:cubicBezTo>
                  <a:cubicBezTo>
                    <a:pt x="26385" y="99871"/>
                    <a:pt x="24562" y="100898"/>
                    <a:pt x="22648" y="102907"/>
                  </a:cubicBezTo>
                  <a:cubicBezTo>
                    <a:pt x="16100" y="109748"/>
                    <a:pt x="11557" y="124624"/>
                    <a:pt x="11542" y="126739"/>
                  </a:cubicBezTo>
                  <a:cubicBezTo>
                    <a:pt x="11953" y="128506"/>
                    <a:pt x="15903" y="147656"/>
                    <a:pt x="-1401" y="157790"/>
                  </a:cubicBezTo>
                  <a:cubicBezTo>
                    <a:pt x="-2343" y="158348"/>
                    <a:pt x="-3559" y="158032"/>
                    <a:pt x="-4121" y="157095"/>
                  </a:cubicBezTo>
                  <a:cubicBezTo>
                    <a:pt x="-4136" y="157080"/>
                    <a:pt x="-4136" y="157064"/>
                    <a:pt x="-4151" y="157050"/>
                  </a:cubicBezTo>
                  <a:lnTo>
                    <a:pt x="-18264" y="131602"/>
                  </a:lnTo>
                  <a:cubicBezTo>
                    <a:pt x="-18675" y="130861"/>
                    <a:pt x="-18568" y="129955"/>
                    <a:pt x="-18007" y="129337"/>
                  </a:cubicBezTo>
                  <a:cubicBezTo>
                    <a:pt x="-186" y="109552"/>
                    <a:pt x="7623" y="94736"/>
                    <a:pt x="2867" y="89722"/>
                  </a:cubicBezTo>
                  <a:cubicBezTo>
                    <a:pt x="-2161" y="84451"/>
                    <a:pt x="14703" y="65739"/>
                    <a:pt x="15431" y="64954"/>
                  </a:cubicBezTo>
                  <a:cubicBezTo>
                    <a:pt x="15796" y="64546"/>
                    <a:pt x="16312" y="64320"/>
                    <a:pt x="16859" y="64305"/>
                  </a:cubicBezTo>
                  <a:cubicBezTo>
                    <a:pt x="17406" y="64244"/>
                    <a:pt x="17923" y="64500"/>
                    <a:pt x="18318" y="64878"/>
                  </a:cubicBezTo>
                  <a:cubicBezTo>
                    <a:pt x="21144" y="67687"/>
                    <a:pt x="26750" y="72203"/>
                    <a:pt x="32614" y="70844"/>
                  </a:cubicBezTo>
                  <a:cubicBezTo>
                    <a:pt x="33617" y="70617"/>
                    <a:pt x="34634" y="71192"/>
                    <a:pt x="34953" y="72173"/>
                  </a:cubicBezTo>
                  <a:cubicBezTo>
                    <a:pt x="35257" y="73140"/>
                    <a:pt x="35561" y="74590"/>
                    <a:pt x="35925" y="76432"/>
                  </a:cubicBezTo>
                  <a:cubicBezTo>
                    <a:pt x="36807" y="80796"/>
                    <a:pt x="38858" y="90990"/>
                    <a:pt x="42063" y="91610"/>
                  </a:cubicBezTo>
                  <a:cubicBezTo>
                    <a:pt x="42656" y="91731"/>
                    <a:pt x="44889" y="91594"/>
                    <a:pt x="49067" y="85282"/>
                  </a:cubicBezTo>
                  <a:cubicBezTo>
                    <a:pt x="55342" y="75812"/>
                    <a:pt x="64031" y="61314"/>
                    <a:pt x="64031" y="58701"/>
                  </a:cubicBezTo>
                  <a:cubicBezTo>
                    <a:pt x="63651" y="52449"/>
                    <a:pt x="62558" y="37149"/>
                    <a:pt x="60537" y="30097"/>
                  </a:cubicBezTo>
                  <a:cubicBezTo>
                    <a:pt x="60324" y="29357"/>
                    <a:pt x="60568" y="28556"/>
                    <a:pt x="61160" y="28058"/>
                  </a:cubicBezTo>
                  <a:cubicBezTo>
                    <a:pt x="81761" y="10539"/>
                    <a:pt x="98745" y="526"/>
                    <a:pt x="104442" y="2535"/>
                  </a:cubicBezTo>
                  <a:cubicBezTo>
                    <a:pt x="105688" y="2973"/>
                    <a:pt x="106524" y="3939"/>
                    <a:pt x="106767" y="5207"/>
                  </a:cubicBezTo>
                  <a:cubicBezTo>
                    <a:pt x="107784" y="10706"/>
                    <a:pt x="96117" y="21942"/>
                    <a:pt x="86090" y="30444"/>
                  </a:cubicBezTo>
                  <a:cubicBezTo>
                    <a:pt x="84768" y="32483"/>
                    <a:pt x="83037" y="48009"/>
                    <a:pt x="89766" y="58097"/>
                  </a:cubicBezTo>
                  <a:cubicBezTo>
                    <a:pt x="90237" y="58792"/>
                    <a:pt x="90208" y="59714"/>
                    <a:pt x="89690" y="60378"/>
                  </a:cubicBezTo>
                  <a:cubicBezTo>
                    <a:pt x="88962" y="61329"/>
                    <a:pt x="88157" y="62206"/>
                    <a:pt x="87290" y="63036"/>
                  </a:cubicBezTo>
                  <a:cubicBezTo>
                    <a:pt x="78388" y="71236"/>
                    <a:pt x="76595" y="82775"/>
                    <a:pt x="77218" y="84527"/>
                  </a:cubicBezTo>
                  <a:cubicBezTo>
                    <a:pt x="77324" y="84814"/>
                    <a:pt x="78099" y="85131"/>
                    <a:pt x="79542" y="85146"/>
                  </a:cubicBezTo>
                  <a:cubicBezTo>
                    <a:pt x="84207" y="85116"/>
                    <a:pt x="93109" y="81673"/>
                    <a:pt x="102498" y="74015"/>
                  </a:cubicBezTo>
                  <a:cubicBezTo>
                    <a:pt x="110124" y="67794"/>
                    <a:pt x="120546" y="56753"/>
                    <a:pt x="126821" y="39490"/>
                  </a:cubicBezTo>
                  <a:cubicBezTo>
                    <a:pt x="132092" y="24992"/>
                    <a:pt x="129373" y="17440"/>
                    <a:pt x="127277" y="14224"/>
                  </a:cubicBezTo>
                  <a:cubicBezTo>
                    <a:pt x="126881" y="13605"/>
                    <a:pt x="126851" y="12820"/>
                    <a:pt x="127215" y="12185"/>
                  </a:cubicBezTo>
                  <a:cubicBezTo>
                    <a:pt x="130952" y="5631"/>
                    <a:pt x="140615" y="-10348"/>
                    <a:pt x="149457" y="-17205"/>
                  </a:cubicBezTo>
                  <a:cubicBezTo>
                    <a:pt x="149487" y="-17234"/>
                    <a:pt x="149533" y="-17265"/>
                    <a:pt x="149563" y="-17280"/>
                  </a:cubicBezTo>
                  <a:cubicBezTo>
                    <a:pt x="152130" y="-19002"/>
                    <a:pt x="153392" y="-21056"/>
                    <a:pt x="153407" y="-23548"/>
                  </a:cubicBezTo>
                  <a:cubicBezTo>
                    <a:pt x="153437" y="-28169"/>
                    <a:pt x="148955" y="-34300"/>
                    <a:pt x="141967" y="-39179"/>
                  </a:cubicBezTo>
                  <a:cubicBezTo>
                    <a:pt x="141102" y="-39783"/>
                    <a:pt x="140858" y="-40961"/>
                    <a:pt x="141435" y="-41851"/>
                  </a:cubicBezTo>
                  <a:cubicBezTo>
                    <a:pt x="143957" y="-45794"/>
                    <a:pt x="151295" y="-59130"/>
                    <a:pt x="143001" y="-69278"/>
                  </a:cubicBezTo>
                  <a:cubicBezTo>
                    <a:pt x="67206" y="-37487"/>
                    <a:pt x="6437" y="20824"/>
                    <a:pt x="-28215" y="95054"/>
                  </a:cubicBezTo>
                  <a:cubicBezTo>
                    <a:pt x="-62929" y="169404"/>
                    <a:pt x="-68521" y="253299"/>
                    <a:pt x="-43985" y="331348"/>
                  </a:cubicBezTo>
                  <a:cubicBezTo>
                    <a:pt x="-40308" y="337465"/>
                    <a:pt x="-36633" y="342404"/>
                    <a:pt x="-33684" y="346391"/>
                  </a:cubicBezTo>
                  <a:cubicBezTo>
                    <a:pt x="-29553" y="351979"/>
                    <a:pt x="-26818" y="355664"/>
                    <a:pt x="-26848" y="358775"/>
                  </a:cubicBezTo>
                  <a:cubicBezTo>
                    <a:pt x="-26894" y="363548"/>
                    <a:pt x="-23885" y="364378"/>
                    <a:pt x="-18979" y="365360"/>
                  </a:cubicBezTo>
                  <a:cubicBezTo>
                    <a:pt x="-15758" y="365995"/>
                    <a:pt x="-12111" y="366719"/>
                    <a:pt x="-11443" y="370162"/>
                  </a:cubicBezTo>
                  <a:lnTo>
                    <a:pt x="-11291" y="370917"/>
                  </a:lnTo>
                  <a:cubicBezTo>
                    <a:pt x="-9104" y="382018"/>
                    <a:pt x="-7357" y="390777"/>
                    <a:pt x="5860" y="392137"/>
                  </a:cubicBezTo>
                  <a:cubicBezTo>
                    <a:pt x="12120" y="392726"/>
                    <a:pt x="15932" y="390883"/>
                    <a:pt x="19002" y="389418"/>
                  </a:cubicBezTo>
                  <a:cubicBezTo>
                    <a:pt x="20232" y="388829"/>
                    <a:pt x="21387" y="388271"/>
                    <a:pt x="22556" y="387954"/>
                  </a:cubicBezTo>
                  <a:cubicBezTo>
                    <a:pt x="23255" y="387757"/>
                    <a:pt x="24000" y="387969"/>
                    <a:pt x="24502" y="388482"/>
                  </a:cubicBezTo>
                  <a:cubicBezTo>
                    <a:pt x="26126" y="390128"/>
                    <a:pt x="26674" y="391201"/>
                    <a:pt x="27175" y="392122"/>
                  </a:cubicBezTo>
                  <a:cubicBezTo>
                    <a:pt x="27554" y="392847"/>
                    <a:pt x="27889" y="393482"/>
                    <a:pt x="28861" y="394523"/>
                  </a:cubicBezTo>
                  <a:cubicBezTo>
                    <a:pt x="29408" y="395112"/>
                    <a:pt x="29529" y="395958"/>
                    <a:pt x="29196" y="396683"/>
                  </a:cubicBezTo>
                  <a:cubicBezTo>
                    <a:pt x="26187" y="403177"/>
                    <a:pt x="19473" y="420303"/>
                    <a:pt x="20156" y="423021"/>
                  </a:cubicBezTo>
                  <a:cubicBezTo>
                    <a:pt x="20688" y="424396"/>
                    <a:pt x="25306" y="426843"/>
                    <a:pt x="29757" y="429213"/>
                  </a:cubicBezTo>
                  <a:cubicBezTo>
                    <a:pt x="38584" y="433911"/>
                    <a:pt x="51938" y="441009"/>
                    <a:pt x="62482" y="453288"/>
                  </a:cubicBezTo>
                  <a:cubicBezTo>
                    <a:pt x="76383" y="469462"/>
                    <a:pt x="83432" y="469915"/>
                    <a:pt x="96254" y="470746"/>
                  </a:cubicBezTo>
                  <a:cubicBezTo>
                    <a:pt x="103197" y="471185"/>
                    <a:pt x="111826" y="471743"/>
                    <a:pt x="123752" y="475020"/>
                  </a:cubicBezTo>
                  <a:cubicBezTo>
                    <a:pt x="137637" y="478841"/>
                    <a:pt x="153118" y="485546"/>
                    <a:pt x="171106" y="495529"/>
                  </a:cubicBezTo>
                  <a:cubicBezTo>
                    <a:pt x="187270" y="504500"/>
                    <a:pt x="196917" y="508971"/>
                    <a:pt x="202386" y="510028"/>
                  </a:cubicBezTo>
                  <a:cubicBezTo>
                    <a:pt x="206732" y="510858"/>
                    <a:pt x="207764" y="509590"/>
                    <a:pt x="209815" y="507053"/>
                  </a:cubicBezTo>
                  <a:cubicBezTo>
                    <a:pt x="210164" y="506614"/>
                    <a:pt x="210696" y="506343"/>
                    <a:pt x="211274" y="506312"/>
                  </a:cubicBezTo>
                  <a:lnTo>
                    <a:pt x="211410" y="506223"/>
                  </a:lnTo>
                  <a:close/>
                  <a:moveTo>
                    <a:pt x="71415" y="345409"/>
                  </a:moveTo>
                  <a:lnTo>
                    <a:pt x="71415" y="345409"/>
                  </a:lnTo>
                  <a:lnTo>
                    <a:pt x="71415" y="345409"/>
                  </a:lnTo>
                  <a:close/>
                  <a:moveTo>
                    <a:pt x="5724" y="86974"/>
                  </a:moveTo>
                  <a:lnTo>
                    <a:pt x="5724" y="86974"/>
                  </a:lnTo>
                  <a:lnTo>
                    <a:pt x="5724" y="86974"/>
                  </a:lnTo>
                  <a:close/>
                </a:path>
              </a:pathLst>
            </a:custGeom>
            <a:solidFill>
              <a:srgbClr val="191919"/>
            </a:solidFill>
            <a:ln w="151" cap="flat">
              <a:noFill/>
              <a:prstDash val="solid"/>
              <a:miter/>
            </a:ln>
          </p:spPr>
          <p:txBody>
            <a:bodyPr rtlCol="0" anchor="ctr"/>
            <a:lstStyle/>
            <a:p>
              <a:endParaRPr lang="fr-FR"/>
            </a:p>
          </p:txBody>
        </p:sp>
        <p:sp>
          <p:nvSpPr>
            <p:cNvPr id="5243" name="Forme libre 5242">
              <a:extLst>
                <a:ext uri="{FF2B5EF4-FFF2-40B4-BE49-F238E27FC236}">
                  <a16:creationId xmlns:a16="http://schemas.microsoft.com/office/drawing/2014/main" id="{7CEEC046-7A11-4ED9-A491-6E6186D25EE7}"/>
                </a:ext>
              </a:extLst>
            </p:cNvPr>
            <p:cNvSpPr/>
            <p:nvPr/>
          </p:nvSpPr>
          <p:spPr>
            <a:xfrm>
              <a:off x="13338232" y="14517001"/>
              <a:ext cx="32670" cy="73549"/>
            </a:xfrm>
            <a:custGeom>
              <a:avLst/>
              <a:gdLst>
                <a:gd name="connsiteX0" fmla="*/ -49054 w 32670"/>
                <a:gd name="connsiteY0" fmla="*/ -71683 h 73549"/>
                <a:gd name="connsiteX1" fmla="*/ -63516 w 32670"/>
                <a:gd name="connsiteY1" fmla="*/ -54692 h 73549"/>
                <a:gd name="connsiteX2" fmla="*/ -58017 w 32670"/>
                <a:gd name="connsiteY2" fmla="*/ -28822 h 73549"/>
                <a:gd name="connsiteX3" fmla="*/ -50892 w 32670"/>
                <a:gd name="connsiteY3" fmla="*/ -414 h 73549"/>
                <a:gd name="connsiteX4" fmla="*/ -32828 w 32670"/>
                <a:gd name="connsiteY4" fmla="*/ -19186 h 73549"/>
                <a:gd name="connsiteX5" fmla="*/ -49054 w 32670"/>
                <a:gd name="connsiteY5" fmla="*/ -71683 h 7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70" h="73549">
                  <a:moveTo>
                    <a:pt x="-49054" y="-71683"/>
                  </a:moveTo>
                  <a:cubicBezTo>
                    <a:pt x="-53383" y="-79445"/>
                    <a:pt x="-61176" y="-63316"/>
                    <a:pt x="-63516" y="-54692"/>
                  </a:cubicBezTo>
                  <a:cubicBezTo>
                    <a:pt x="-68149" y="-38593"/>
                    <a:pt x="-62528" y="-33171"/>
                    <a:pt x="-58017" y="-28822"/>
                  </a:cubicBezTo>
                  <a:cubicBezTo>
                    <a:pt x="-47336" y="-19821"/>
                    <a:pt x="-60159" y="-3510"/>
                    <a:pt x="-50892" y="-414"/>
                  </a:cubicBezTo>
                  <a:cubicBezTo>
                    <a:pt x="-45529" y="1383"/>
                    <a:pt x="-30473" y="-7754"/>
                    <a:pt x="-32828" y="-19186"/>
                  </a:cubicBezTo>
                  <a:cubicBezTo>
                    <a:pt x="-40986" y="-54572"/>
                    <a:pt x="-37067" y="-50177"/>
                    <a:pt x="-49054" y="-71683"/>
                  </a:cubicBezTo>
                  <a:close/>
                </a:path>
              </a:pathLst>
            </a:custGeom>
            <a:solidFill>
              <a:srgbClr val="FFFFFF"/>
            </a:solidFill>
            <a:ln w="151" cap="flat">
              <a:noFill/>
              <a:prstDash val="solid"/>
              <a:miter/>
            </a:ln>
          </p:spPr>
          <p:txBody>
            <a:bodyPr rtlCol="0" anchor="ctr"/>
            <a:lstStyle/>
            <a:p>
              <a:endParaRPr lang="fr-FR"/>
            </a:p>
          </p:txBody>
        </p:sp>
        <p:sp>
          <p:nvSpPr>
            <p:cNvPr id="5244" name="Forme libre 5243">
              <a:extLst>
                <a:ext uri="{FF2B5EF4-FFF2-40B4-BE49-F238E27FC236}">
                  <a16:creationId xmlns:a16="http://schemas.microsoft.com/office/drawing/2014/main" id="{AA20A9C9-E902-C395-504A-D8558B4D008B}"/>
                </a:ext>
              </a:extLst>
            </p:cNvPr>
            <p:cNvSpPr/>
            <p:nvPr/>
          </p:nvSpPr>
          <p:spPr>
            <a:xfrm>
              <a:off x="13336261" y="14515038"/>
              <a:ext cx="36620" cy="77491"/>
            </a:xfrm>
            <a:custGeom>
              <a:avLst/>
              <a:gdLst>
                <a:gd name="connsiteX0" fmla="*/ -47402 w 36620"/>
                <a:gd name="connsiteY0" fmla="*/ 3754 h 77491"/>
                <a:gd name="connsiteX1" fmla="*/ -49559 w 36620"/>
                <a:gd name="connsiteY1" fmla="*/ 3437 h 77491"/>
                <a:gd name="connsiteX2" fmla="*/ -54025 w 36620"/>
                <a:gd name="connsiteY2" fmla="*/ -9823 h 77491"/>
                <a:gd name="connsiteX3" fmla="*/ -57322 w 36620"/>
                <a:gd name="connsiteY3" fmla="*/ -25334 h 77491"/>
                <a:gd name="connsiteX4" fmla="*/ -57413 w 36620"/>
                <a:gd name="connsiteY4" fmla="*/ -25424 h 77491"/>
                <a:gd name="connsiteX5" fmla="*/ -63444 w 36620"/>
                <a:gd name="connsiteY5" fmla="*/ -53258 h 77491"/>
                <a:gd name="connsiteX6" fmla="*/ -50303 w 36620"/>
                <a:gd name="connsiteY6" fmla="*/ -73707 h 77491"/>
                <a:gd name="connsiteX7" fmla="*/ -45336 w 36620"/>
                <a:gd name="connsiteY7" fmla="*/ -70671 h 77491"/>
                <a:gd name="connsiteX8" fmla="*/ -33546 w 36620"/>
                <a:gd name="connsiteY8" fmla="*/ -39515 h 77491"/>
                <a:gd name="connsiteX9" fmla="*/ -28913 w 36620"/>
                <a:gd name="connsiteY9" fmla="*/ -17647 h 77491"/>
                <a:gd name="connsiteX10" fmla="*/ -35309 w 36620"/>
                <a:gd name="connsiteY10" fmla="*/ -1698 h 77491"/>
                <a:gd name="connsiteX11" fmla="*/ -47402 w 36620"/>
                <a:gd name="connsiteY11" fmla="*/ 3754 h 77491"/>
                <a:gd name="connsiteX12" fmla="*/ -54724 w 36620"/>
                <a:gd name="connsiteY12" fmla="*/ -28308 h 77491"/>
                <a:gd name="connsiteX13" fmla="*/ -50106 w 36620"/>
                <a:gd name="connsiteY13" fmla="*/ -9325 h 77491"/>
                <a:gd name="connsiteX14" fmla="*/ -48298 w 36620"/>
                <a:gd name="connsiteY14" fmla="*/ -293 h 77491"/>
                <a:gd name="connsiteX15" fmla="*/ -37952 w 36620"/>
                <a:gd name="connsiteY15" fmla="*/ -4643 h 77491"/>
                <a:gd name="connsiteX16" fmla="*/ -32802 w 36620"/>
                <a:gd name="connsiteY16" fmla="*/ -16816 h 77491"/>
                <a:gd name="connsiteX17" fmla="*/ -37451 w 36620"/>
                <a:gd name="connsiteY17" fmla="*/ -38760 h 77491"/>
                <a:gd name="connsiteX18" fmla="*/ -48830 w 36620"/>
                <a:gd name="connsiteY18" fmla="*/ -68754 h 77491"/>
                <a:gd name="connsiteX19" fmla="*/ -49847 w 36620"/>
                <a:gd name="connsiteY19" fmla="*/ -69795 h 77491"/>
                <a:gd name="connsiteX20" fmla="*/ -59646 w 36620"/>
                <a:gd name="connsiteY20" fmla="*/ -52201 h 77491"/>
                <a:gd name="connsiteX21" fmla="*/ -54724 w 36620"/>
                <a:gd name="connsiteY21" fmla="*/ -28308 h 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20" h="77491">
                  <a:moveTo>
                    <a:pt x="-47402" y="3754"/>
                  </a:moveTo>
                  <a:cubicBezTo>
                    <a:pt x="-48191" y="3754"/>
                    <a:pt x="-48921" y="3648"/>
                    <a:pt x="-49559" y="3437"/>
                  </a:cubicBezTo>
                  <a:cubicBezTo>
                    <a:pt x="-55499" y="1458"/>
                    <a:pt x="-54724" y="-4537"/>
                    <a:pt x="-54025" y="-9823"/>
                  </a:cubicBezTo>
                  <a:cubicBezTo>
                    <a:pt x="-53296" y="-15471"/>
                    <a:pt x="-52537" y="-21301"/>
                    <a:pt x="-57322" y="-25334"/>
                  </a:cubicBezTo>
                  <a:cubicBezTo>
                    <a:pt x="-57353" y="-25363"/>
                    <a:pt x="-57383" y="-25394"/>
                    <a:pt x="-57413" y="-25424"/>
                  </a:cubicBezTo>
                  <a:cubicBezTo>
                    <a:pt x="-62047" y="-29894"/>
                    <a:pt x="-68412" y="-36010"/>
                    <a:pt x="-63444" y="-53258"/>
                  </a:cubicBezTo>
                  <a:cubicBezTo>
                    <a:pt x="-62335" y="-57351"/>
                    <a:pt x="-56806" y="-72922"/>
                    <a:pt x="-50303" y="-73707"/>
                  </a:cubicBezTo>
                  <a:cubicBezTo>
                    <a:pt x="-49163" y="-73842"/>
                    <a:pt x="-46991" y="-73631"/>
                    <a:pt x="-45336" y="-70671"/>
                  </a:cubicBezTo>
                  <a:cubicBezTo>
                    <a:pt x="-36569" y="-54964"/>
                    <a:pt x="-36114" y="-52609"/>
                    <a:pt x="-33546" y="-39515"/>
                  </a:cubicBezTo>
                  <a:cubicBezTo>
                    <a:pt x="-32559" y="-34486"/>
                    <a:pt x="-31207" y="-27599"/>
                    <a:pt x="-28913" y="-17647"/>
                  </a:cubicBezTo>
                  <a:cubicBezTo>
                    <a:pt x="-27773" y="-12073"/>
                    <a:pt x="-30113" y="-6274"/>
                    <a:pt x="-35309" y="-1698"/>
                  </a:cubicBezTo>
                  <a:cubicBezTo>
                    <a:pt x="-39183" y="1685"/>
                    <a:pt x="-43877" y="3754"/>
                    <a:pt x="-47402" y="3754"/>
                  </a:cubicBezTo>
                  <a:close/>
                  <a:moveTo>
                    <a:pt x="-54724" y="-28308"/>
                  </a:moveTo>
                  <a:cubicBezTo>
                    <a:pt x="-48343" y="-22886"/>
                    <a:pt x="-49315" y="-15381"/>
                    <a:pt x="-50106" y="-9325"/>
                  </a:cubicBezTo>
                  <a:cubicBezTo>
                    <a:pt x="-50850" y="-3586"/>
                    <a:pt x="-50896" y="-1169"/>
                    <a:pt x="-48298" y="-293"/>
                  </a:cubicBezTo>
                  <a:cubicBezTo>
                    <a:pt x="-46657" y="250"/>
                    <a:pt x="-42161" y="-958"/>
                    <a:pt x="-37952" y="-4643"/>
                  </a:cubicBezTo>
                  <a:cubicBezTo>
                    <a:pt x="-35537" y="-6773"/>
                    <a:pt x="-31647" y="-11167"/>
                    <a:pt x="-32802" y="-16816"/>
                  </a:cubicBezTo>
                  <a:cubicBezTo>
                    <a:pt x="-35096" y="-26784"/>
                    <a:pt x="-36448" y="-33700"/>
                    <a:pt x="-37451" y="-38760"/>
                  </a:cubicBezTo>
                  <a:cubicBezTo>
                    <a:pt x="-39972" y="-51612"/>
                    <a:pt x="-40367" y="-53591"/>
                    <a:pt x="-48830" y="-68754"/>
                  </a:cubicBezTo>
                  <a:cubicBezTo>
                    <a:pt x="-48935" y="-68934"/>
                    <a:pt x="-49438" y="-69811"/>
                    <a:pt x="-49847" y="-69795"/>
                  </a:cubicBezTo>
                  <a:cubicBezTo>
                    <a:pt x="-52324" y="-69493"/>
                    <a:pt x="-57443" y="-60296"/>
                    <a:pt x="-59646" y="-52201"/>
                  </a:cubicBezTo>
                  <a:cubicBezTo>
                    <a:pt x="-63946" y="-37265"/>
                    <a:pt x="-59054" y="-32492"/>
                    <a:pt x="-54724" y="-28308"/>
                  </a:cubicBezTo>
                  <a:close/>
                </a:path>
              </a:pathLst>
            </a:custGeom>
            <a:solidFill>
              <a:srgbClr val="191919"/>
            </a:solidFill>
            <a:ln w="151" cap="flat">
              <a:noFill/>
              <a:prstDash val="solid"/>
              <a:miter/>
            </a:ln>
          </p:spPr>
          <p:txBody>
            <a:bodyPr rtlCol="0" anchor="ctr"/>
            <a:lstStyle/>
            <a:p>
              <a:endParaRPr lang="fr-FR"/>
            </a:p>
          </p:txBody>
        </p:sp>
        <p:sp>
          <p:nvSpPr>
            <p:cNvPr id="5245" name="Forme libre 5244">
              <a:extLst>
                <a:ext uri="{FF2B5EF4-FFF2-40B4-BE49-F238E27FC236}">
                  <a16:creationId xmlns:a16="http://schemas.microsoft.com/office/drawing/2014/main" id="{9084C799-2A12-D6D9-8B04-664686FA7C40}"/>
                </a:ext>
              </a:extLst>
            </p:cNvPr>
            <p:cNvSpPr/>
            <p:nvPr/>
          </p:nvSpPr>
          <p:spPr>
            <a:xfrm>
              <a:off x="13019768" y="14216567"/>
              <a:ext cx="362071" cy="461759"/>
            </a:xfrm>
            <a:custGeom>
              <a:avLst/>
              <a:gdLst>
                <a:gd name="connsiteX0" fmla="*/ 294588 w 362071"/>
                <a:gd name="connsiteY0" fmla="*/ 63498 h 461759"/>
                <a:gd name="connsiteX1" fmla="*/ 289803 w 362071"/>
                <a:gd name="connsiteY1" fmla="*/ 53032 h 461759"/>
                <a:gd name="connsiteX2" fmla="*/ -24219 w 362071"/>
                <a:gd name="connsiteY2" fmla="*/ -68892 h 461759"/>
                <a:gd name="connsiteX3" fmla="*/ -4956 w 362071"/>
                <a:gd name="connsiteY3" fmla="*/ -58652 h 461759"/>
                <a:gd name="connsiteX4" fmla="*/ -5624 w 362071"/>
                <a:gd name="connsiteY4" fmla="*/ -38460 h 461759"/>
                <a:gd name="connsiteX5" fmla="*/ -7903 w 362071"/>
                <a:gd name="connsiteY5" fmla="*/ -39216 h 461759"/>
                <a:gd name="connsiteX6" fmla="*/ -35203 w 362071"/>
                <a:gd name="connsiteY6" fmla="*/ -53790 h 461759"/>
                <a:gd name="connsiteX7" fmla="*/ -49483 w 362071"/>
                <a:gd name="connsiteY7" fmla="*/ -18705 h 461759"/>
                <a:gd name="connsiteX8" fmla="*/ -56958 w 362071"/>
                <a:gd name="connsiteY8" fmla="*/ -1942 h 461759"/>
                <a:gd name="connsiteX9" fmla="*/ -56700 w 362071"/>
                <a:gd name="connsiteY9" fmla="*/ 31298 h 461759"/>
                <a:gd name="connsiteX10" fmla="*/ -46507 w 362071"/>
                <a:gd name="connsiteY10" fmla="*/ 22509 h 461759"/>
                <a:gd name="connsiteX11" fmla="*/ -35857 w 362071"/>
                <a:gd name="connsiteY11" fmla="*/ 36781 h 461759"/>
                <a:gd name="connsiteX12" fmla="*/ -38560 w 362071"/>
                <a:gd name="connsiteY12" fmla="*/ 37310 h 461759"/>
                <a:gd name="connsiteX13" fmla="*/ -35477 w 362071"/>
                <a:gd name="connsiteY13" fmla="*/ 58756 h 461759"/>
                <a:gd name="connsiteX14" fmla="*/ -33593 w 362071"/>
                <a:gd name="connsiteY14" fmla="*/ 84264 h 461759"/>
                <a:gd name="connsiteX15" fmla="*/ -51125 w 362071"/>
                <a:gd name="connsiteY15" fmla="*/ 100242 h 461759"/>
                <a:gd name="connsiteX16" fmla="*/ -42738 w 362071"/>
                <a:gd name="connsiteY16" fmla="*/ 117429 h 461759"/>
                <a:gd name="connsiteX17" fmla="*/ -38819 w 362071"/>
                <a:gd name="connsiteY17" fmla="*/ 127926 h 461759"/>
                <a:gd name="connsiteX18" fmla="*/ -60301 w 362071"/>
                <a:gd name="connsiteY18" fmla="*/ 127699 h 461759"/>
                <a:gd name="connsiteX19" fmla="*/ -60453 w 362071"/>
                <a:gd name="connsiteY19" fmla="*/ 152467 h 461759"/>
                <a:gd name="connsiteX20" fmla="*/ -61121 w 362071"/>
                <a:gd name="connsiteY20" fmla="*/ 174789 h 461759"/>
                <a:gd name="connsiteX21" fmla="*/ -35188 w 362071"/>
                <a:gd name="connsiteY21" fmla="*/ 188094 h 461759"/>
                <a:gd name="connsiteX22" fmla="*/ -26210 w 362071"/>
                <a:gd name="connsiteY22" fmla="*/ 179002 h 461759"/>
                <a:gd name="connsiteX23" fmla="*/ -8920 w 362071"/>
                <a:gd name="connsiteY23" fmla="*/ 147393 h 461759"/>
                <a:gd name="connsiteX24" fmla="*/ 9827 w 362071"/>
                <a:gd name="connsiteY24" fmla="*/ 114937 h 461759"/>
                <a:gd name="connsiteX25" fmla="*/ 29378 w 362071"/>
                <a:gd name="connsiteY25" fmla="*/ 113774 h 461759"/>
                <a:gd name="connsiteX26" fmla="*/ 31581 w 362071"/>
                <a:gd name="connsiteY26" fmla="*/ 124618 h 461759"/>
                <a:gd name="connsiteX27" fmla="*/ 48916 w 362071"/>
                <a:gd name="connsiteY27" fmla="*/ 115571 h 461759"/>
                <a:gd name="connsiteX28" fmla="*/ 48596 w 362071"/>
                <a:gd name="connsiteY28" fmla="*/ 98883 h 461759"/>
                <a:gd name="connsiteX29" fmla="*/ 68058 w 362071"/>
                <a:gd name="connsiteY29" fmla="*/ 110784 h 461759"/>
                <a:gd name="connsiteX30" fmla="*/ 70611 w 362071"/>
                <a:gd name="connsiteY30" fmla="*/ 81001 h 461759"/>
                <a:gd name="connsiteX31" fmla="*/ 103958 w 362071"/>
                <a:gd name="connsiteY31" fmla="*/ 78736 h 461759"/>
                <a:gd name="connsiteX32" fmla="*/ 137714 w 362071"/>
                <a:gd name="connsiteY32" fmla="*/ 98127 h 461759"/>
                <a:gd name="connsiteX33" fmla="*/ 118527 w 362071"/>
                <a:gd name="connsiteY33" fmla="*/ 115284 h 461759"/>
                <a:gd name="connsiteX34" fmla="*/ 79224 w 362071"/>
                <a:gd name="connsiteY34" fmla="*/ 122957 h 461759"/>
                <a:gd name="connsiteX35" fmla="*/ 73755 w 362071"/>
                <a:gd name="connsiteY35" fmla="*/ 138497 h 461759"/>
                <a:gd name="connsiteX36" fmla="*/ 56755 w 362071"/>
                <a:gd name="connsiteY36" fmla="*/ 145021 h 461759"/>
                <a:gd name="connsiteX37" fmla="*/ 57940 w 362071"/>
                <a:gd name="connsiteY37" fmla="*/ 132410 h 461759"/>
                <a:gd name="connsiteX38" fmla="*/ 44328 w 362071"/>
                <a:gd name="connsiteY38" fmla="*/ 131188 h 461759"/>
                <a:gd name="connsiteX39" fmla="*/ 7760 w 362071"/>
                <a:gd name="connsiteY39" fmla="*/ 153525 h 461759"/>
                <a:gd name="connsiteX40" fmla="*/ -7948 w 362071"/>
                <a:gd name="connsiteY40" fmla="*/ 175650 h 461759"/>
                <a:gd name="connsiteX41" fmla="*/ -14040 w 362071"/>
                <a:gd name="connsiteY41" fmla="*/ 201928 h 461759"/>
                <a:gd name="connsiteX42" fmla="*/ -20452 w 362071"/>
                <a:gd name="connsiteY42" fmla="*/ 235170 h 461759"/>
                <a:gd name="connsiteX43" fmla="*/ -18234 w 362071"/>
                <a:gd name="connsiteY43" fmla="*/ 259967 h 461759"/>
                <a:gd name="connsiteX44" fmla="*/ -6049 w 362071"/>
                <a:gd name="connsiteY44" fmla="*/ 283951 h 461759"/>
                <a:gd name="connsiteX45" fmla="*/ 1880 w 362071"/>
                <a:gd name="connsiteY45" fmla="*/ 296063 h 461759"/>
                <a:gd name="connsiteX46" fmla="*/ 70276 w 362071"/>
                <a:gd name="connsiteY46" fmla="*/ 283361 h 461759"/>
                <a:gd name="connsiteX47" fmla="*/ 99217 w 362071"/>
                <a:gd name="connsiteY47" fmla="*/ 284480 h 461759"/>
                <a:gd name="connsiteX48" fmla="*/ 138580 w 362071"/>
                <a:gd name="connsiteY48" fmla="*/ 341673 h 461759"/>
                <a:gd name="connsiteX49" fmla="*/ 154365 w 362071"/>
                <a:gd name="connsiteY49" fmla="*/ 354601 h 461759"/>
                <a:gd name="connsiteX50" fmla="*/ 187803 w 362071"/>
                <a:gd name="connsiteY50" fmla="*/ 379551 h 461759"/>
                <a:gd name="connsiteX51" fmla="*/ 235750 w 362071"/>
                <a:gd name="connsiteY51" fmla="*/ 388446 h 461759"/>
                <a:gd name="connsiteX52" fmla="*/ 265692 w 362071"/>
                <a:gd name="connsiteY52" fmla="*/ 374581 h 461759"/>
                <a:gd name="connsiteX53" fmla="*/ 263080 w 362071"/>
                <a:gd name="connsiteY53" fmla="*/ 359101 h 461759"/>
                <a:gd name="connsiteX54" fmla="*/ 262852 w 362071"/>
                <a:gd name="connsiteY54" fmla="*/ 316980 h 461759"/>
                <a:gd name="connsiteX55" fmla="*/ 234883 w 362071"/>
                <a:gd name="connsiteY55" fmla="*/ 254893 h 461759"/>
                <a:gd name="connsiteX56" fmla="*/ 232300 w 362071"/>
                <a:gd name="connsiteY56" fmla="*/ 171270 h 461759"/>
                <a:gd name="connsiteX57" fmla="*/ 248449 w 362071"/>
                <a:gd name="connsiteY57" fmla="*/ 122322 h 461759"/>
                <a:gd name="connsiteX58" fmla="*/ 242540 w 362071"/>
                <a:gd name="connsiteY58" fmla="*/ 116841 h 461759"/>
                <a:gd name="connsiteX59" fmla="*/ 220678 w 362071"/>
                <a:gd name="connsiteY59" fmla="*/ 130915 h 461759"/>
                <a:gd name="connsiteX60" fmla="*/ 211123 w 362071"/>
                <a:gd name="connsiteY60" fmla="*/ 132863 h 461759"/>
                <a:gd name="connsiteX61" fmla="*/ 224355 w 362071"/>
                <a:gd name="connsiteY61" fmla="*/ 104532 h 461759"/>
                <a:gd name="connsiteX62" fmla="*/ 243042 w 362071"/>
                <a:gd name="connsiteY62" fmla="*/ 76153 h 461759"/>
                <a:gd name="connsiteX63" fmla="*/ 240915 w 362071"/>
                <a:gd name="connsiteY63" fmla="*/ 73223 h 461759"/>
                <a:gd name="connsiteX64" fmla="*/ 206458 w 362071"/>
                <a:gd name="connsiteY64" fmla="*/ 67289 h 461759"/>
                <a:gd name="connsiteX65" fmla="*/ 198710 w 362071"/>
                <a:gd name="connsiteY65" fmla="*/ 60477 h 461759"/>
                <a:gd name="connsiteX66" fmla="*/ 214693 w 362071"/>
                <a:gd name="connsiteY66" fmla="*/ 58076 h 461759"/>
                <a:gd name="connsiteX67" fmla="*/ 232559 w 362071"/>
                <a:gd name="connsiteY67" fmla="*/ 46401 h 461759"/>
                <a:gd name="connsiteX68" fmla="*/ 242191 w 362071"/>
                <a:gd name="connsiteY68" fmla="*/ 49694 h 461759"/>
                <a:gd name="connsiteX69" fmla="*/ 253706 w 362071"/>
                <a:gd name="connsiteY69" fmla="*/ 56988 h 461759"/>
                <a:gd name="connsiteX70" fmla="*/ 279776 w 362071"/>
                <a:gd name="connsiteY70" fmla="*/ 73963 h 461759"/>
                <a:gd name="connsiteX71" fmla="*/ 294588 w 362071"/>
                <a:gd name="connsiteY71" fmla="*/ 63498 h 461759"/>
                <a:gd name="connsiteX72" fmla="*/ 294588 w 362071"/>
                <a:gd name="connsiteY72" fmla="*/ 63498 h 461759"/>
                <a:gd name="connsiteX73" fmla="*/ -5730 w 362071"/>
                <a:gd name="connsiteY73" fmla="*/ 12406 h 461759"/>
                <a:gd name="connsiteX74" fmla="*/ -6308 w 362071"/>
                <a:gd name="connsiteY74" fmla="*/ 27991 h 461759"/>
                <a:gd name="connsiteX75" fmla="*/ -17641 w 362071"/>
                <a:gd name="connsiteY75" fmla="*/ 45677 h 461759"/>
                <a:gd name="connsiteX76" fmla="*/ -34671 w 362071"/>
                <a:gd name="connsiteY76" fmla="*/ 37008 h 461759"/>
                <a:gd name="connsiteX77" fmla="*/ -25207 w 362071"/>
                <a:gd name="connsiteY77" fmla="*/ 9249 h 461759"/>
                <a:gd name="connsiteX78" fmla="*/ -32164 w 362071"/>
                <a:gd name="connsiteY78" fmla="*/ -1368 h 461759"/>
                <a:gd name="connsiteX79" fmla="*/ -23642 w 362071"/>
                <a:gd name="connsiteY79" fmla="*/ -19522 h 461759"/>
                <a:gd name="connsiteX80" fmla="*/ -20528 w 362071"/>
                <a:gd name="connsiteY80" fmla="*/ -2532 h 461759"/>
                <a:gd name="connsiteX81" fmla="*/ -2373 w 362071"/>
                <a:gd name="connsiteY81" fmla="*/ 3087 h 461759"/>
                <a:gd name="connsiteX82" fmla="*/ -5730 w 362071"/>
                <a:gd name="connsiteY82" fmla="*/ 12406 h 461759"/>
                <a:gd name="connsiteX83" fmla="*/ 200822 w 362071"/>
                <a:gd name="connsiteY83" fmla="*/ 132970 h 461759"/>
                <a:gd name="connsiteX84" fmla="*/ 160046 w 362071"/>
                <a:gd name="connsiteY84" fmla="*/ 116946 h 461759"/>
                <a:gd name="connsiteX85" fmla="*/ 150992 w 362071"/>
                <a:gd name="connsiteY85" fmla="*/ 101738 h 461759"/>
                <a:gd name="connsiteX86" fmla="*/ 189671 w 362071"/>
                <a:gd name="connsiteY86" fmla="*/ 116357 h 461759"/>
                <a:gd name="connsiteX87" fmla="*/ 200822 w 362071"/>
                <a:gd name="connsiteY87" fmla="*/ 132970 h 461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62071" h="461759">
                  <a:moveTo>
                    <a:pt x="294588" y="63498"/>
                  </a:moveTo>
                  <a:cubicBezTo>
                    <a:pt x="292902" y="60055"/>
                    <a:pt x="291307" y="56566"/>
                    <a:pt x="289803" y="53032"/>
                  </a:cubicBezTo>
                  <a:cubicBezTo>
                    <a:pt x="215102" y="-41270"/>
                    <a:pt x="95571" y="-87937"/>
                    <a:pt x="-24219" y="-68892"/>
                  </a:cubicBezTo>
                  <a:cubicBezTo>
                    <a:pt x="-29400" y="-61718"/>
                    <a:pt x="-16987" y="-57595"/>
                    <a:pt x="-4956" y="-58652"/>
                  </a:cubicBezTo>
                  <a:cubicBezTo>
                    <a:pt x="-8222" y="-47809"/>
                    <a:pt x="-5457" y="-40408"/>
                    <a:pt x="-5624" y="-38460"/>
                  </a:cubicBezTo>
                  <a:cubicBezTo>
                    <a:pt x="-6460" y="-38263"/>
                    <a:pt x="-7416" y="-38656"/>
                    <a:pt x="-7903" y="-39216"/>
                  </a:cubicBezTo>
                  <a:cubicBezTo>
                    <a:pt x="-8343" y="-46993"/>
                    <a:pt x="-23900" y="-58864"/>
                    <a:pt x="-35203" y="-53790"/>
                  </a:cubicBezTo>
                  <a:cubicBezTo>
                    <a:pt x="-46780" y="-48533"/>
                    <a:pt x="-50502" y="-31090"/>
                    <a:pt x="-49483" y="-18705"/>
                  </a:cubicBezTo>
                  <a:cubicBezTo>
                    <a:pt x="-49074" y="-12393"/>
                    <a:pt x="-48785" y="-7832"/>
                    <a:pt x="-56958" y="-1942"/>
                  </a:cubicBezTo>
                  <a:cubicBezTo>
                    <a:pt x="-70752" y="8011"/>
                    <a:pt x="-61880" y="30725"/>
                    <a:pt x="-56700" y="31298"/>
                  </a:cubicBezTo>
                  <a:cubicBezTo>
                    <a:pt x="-54255" y="31525"/>
                    <a:pt x="-53904" y="30363"/>
                    <a:pt x="-46507" y="22509"/>
                  </a:cubicBezTo>
                  <a:cubicBezTo>
                    <a:pt x="-37026" y="36237"/>
                    <a:pt x="-37345" y="36237"/>
                    <a:pt x="-35857" y="36781"/>
                  </a:cubicBezTo>
                  <a:cubicBezTo>
                    <a:pt x="-36784" y="36706"/>
                    <a:pt x="-37725" y="36886"/>
                    <a:pt x="-38560" y="37310"/>
                  </a:cubicBezTo>
                  <a:cubicBezTo>
                    <a:pt x="-44972" y="40632"/>
                    <a:pt x="-39032" y="52503"/>
                    <a:pt x="-35477" y="58756"/>
                  </a:cubicBezTo>
                  <a:cubicBezTo>
                    <a:pt x="-30828" y="67333"/>
                    <a:pt x="-26817" y="74764"/>
                    <a:pt x="-33593" y="84264"/>
                  </a:cubicBezTo>
                  <a:cubicBezTo>
                    <a:pt x="-43042" y="97494"/>
                    <a:pt x="-51094" y="100228"/>
                    <a:pt x="-51125" y="100242"/>
                  </a:cubicBezTo>
                  <a:cubicBezTo>
                    <a:pt x="-58067" y="102311"/>
                    <a:pt x="-49803" y="113155"/>
                    <a:pt x="-42738" y="117429"/>
                  </a:cubicBezTo>
                  <a:cubicBezTo>
                    <a:pt x="-39275" y="119513"/>
                    <a:pt x="-37481" y="125374"/>
                    <a:pt x="-38819" y="127926"/>
                  </a:cubicBezTo>
                  <a:cubicBezTo>
                    <a:pt x="-41599" y="133105"/>
                    <a:pt x="-52993" y="121008"/>
                    <a:pt x="-60301" y="127699"/>
                  </a:cubicBezTo>
                  <a:cubicBezTo>
                    <a:pt x="-66195" y="133090"/>
                    <a:pt x="-62367" y="146819"/>
                    <a:pt x="-60453" y="152467"/>
                  </a:cubicBezTo>
                  <a:cubicBezTo>
                    <a:pt x="-61668" y="156363"/>
                    <a:pt x="-64691" y="167826"/>
                    <a:pt x="-61121" y="174789"/>
                  </a:cubicBezTo>
                  <a:cubicBezTo>
                    <a:pt x="-52021" y="192459"/>
                    <a:pt x="-44744" y="183473"/>
                    <a:pt x="-35188" y="188094"/>
                  </a:cubicBezTo>
                  <a:cubicBezTo>
                    <a:pt x="-28488" y="190737"/>
                    <a:pt x="-28078" y="186977"/>
                    <a:pt x="-26210" y="179002"/>
                  </a:cubicBezTo>
                  <a:cubicBezTo>
                    <a:pt x="-21440" y="162253"/>
                    <a:pt x="-4378" y="175665"/>
                    <a:pt x="-8920" y="147393"/>
                  </a:cubicBezTo>
                  <a:cubicBezTo>
                    <a:pt x="-11017" y="137470"/>
                    <a:pt x="-1006" y="118138"/>
                    <a:pt x="9827" y="114937"/>
                  </a:cubicBezTo>
                  <a:cubicBezTo>
                    <a:pt x="14217" y="113412"/>
                    <a:pt x="15767" y="119453"/>
                    <a:pt x="29378" y="113774"/>
                  </a:cubicBezTo>
                  <a:cubicBezTo>
                    <a:pt x="27723" y="118335"/>
                    <a:pt x="26826" y="123335"/>
                    <a:pt x="31581" y="124618"/>
                  </a:cubicBezTo>
                  <a:cubicBezTo>
                    <a:pt x="42794" y="127502"/>
                    <a:pt x="48764" y="118124"/>
                    <a:pt x="48916" y="115571"/>
                  </a:cubicBezTo>
                  <a:cubicBezTo>
                    <a:pt x="50086" y="104305"/>
                    <a:pt x="42262" y="103384"/>
                    <a:pt x="48596" y="98883"/>
                  </a:cubicBezTo>
                  <a:cubicBezTo>
                    <a:pt x="53337" y="103671"/>
                    <a:pt x="57910" y="117383"/>
                    <a:pt x="68058" y="110784"/>
                  </a:cubicBezTo>
                  <a:cubicBezTo>
                    <a:pt x="77553" y="104079"/>
                    <a:pt x="67572" y="84460"/>
                    <a:pt x="70611" y="81001"/>
                  </a:cubicBezTo>
                  <a:cubicBezTo>
                    <a:pt x="74713" y="79023"/>
                    <a:pt x="81335" y="94276"/>
                    <a:pt x="103958" y="78736"/>
                  </a:cubicBezTo>
                  <a:cubicBezTo>
                    <a:pt x="126366" y="99260"/>
                    <a:pt x="126670" y="93763"/>
                    <a:pt x="137714" y="98127"/>
                  </a:cubicBezTo>
                  <a:cubicBezTo>
                    <a:pt x="148333" y="102069"/>
                    <a:pt x="136393" y="93295"/>
                    <a:pt x="118527" y="115284"/>
                  </a:cubicBezTo>
                  <a:cubicBezTo>
                    <a:pt x="111659" y="124165"/>
                    <a:pt x="84754" y="120601"/>
                    <a:pt x="79224" y="122957"/>
                  </a:cubicBezTo>
                  <a:cubicBezTo>
                    <a:pt x="73178" y="125509"/>
                    <a:pt x="73163" y="132607"/>
                    <a:pt x="73755" y="138497"/>
                  </a:cubicBezTo>
                  <a:cubicBezTo>
                    <a:pt x="70701" y="141156"/>
                    <a:pt x="60356" y="145822"/>
                    <a:pt x="56755" y="145021"/>
                  </a:cubicBezTo>
                  <a:cubicBezTo>
                    <a:pt x="52365" y="144010"/>
                    <a:pt x="60993" y="138935"/>
                    <a:pt x="57940" y="132410"/>
                  </a:cubicBezTo>
                  <a:cubicBezTo>
                    <a:pt x="55950" y="128137"/>
                    <a:pt x="48506" y="129994"/>
                    <a:pt x="44328" y="131188"/>
                  </a:cubicBezTo>
                  <a:cubicBezTo>
                    <a:pt x="37126" y="133227"/>
                    <a:pt x="18106" y="149236"/>
                    <a:pt x="7760" y="153525"/>
                  </a:cubicBezTo>
                  <a:cubicBezTo>
                    <a:pt x="-4044" y="158418"/>
                    <a:pt x="11224" y="165471"/>
                    <a:pt x="-7948" y="175650"/>
                  </a:cubicBezTo>
                  <a:cubicBezTo>
                    <a:pt x="-22655" y="183473"/>
                    <a:pt x="-24508" y="190435"/>
                    <a:pt x="-14040" y="201928"/>
                  </a:cubicBezTo>
                  <a:cubicBezTo>
                    <a:pt x="-23733" y="220987"/>
                    <a:pt x="-18036" y="226395"/>
                    <a:pt x="-20452" y="235170"/>
                  </a:cubicBezTo>
                  <a:cubicBezTo>
                    <a:pt x="-24295" y="249124"/>
                    <a:pt x="-29658" y="236618"/>
                    <a:pt x="-18234" y="259967"/>
                  </a:cubicBezTo>
                  <a:cubicBezTo>
                    <a:pt x="-23915" y="268561"/>
                    <a:pt x="-21728" y="279465"/>
                    <a:pt x="-6049" y="283951"/>
                  </a:cubicBezTo>
                  <a:cubicBezTo>
                    <a:pt x="1167" y="292363"/>
                    <a:pt x="1851" y="295338"/>
                    <a:pt x="1880" y="296063"/>
                  </a:cubicBezTo>
                  <a:cubicBezTo>
                    <a:pt x="-2358" y="300835"/>
                    <a:pt x="6864" y="318399"/>
                    <a:pt x="70276" y="283361"/>
                  </a:cubicBezTo>
                  <a:cubicBezTo>
                    <a:pt x="89555" y="274044"/>
                    <a:pt x="93520" y="276263"/>
                    <a:pt x="99217" y="284480"/>
                  </a:cubicBezTo>
                  <a:cubicBezTo>
                    <a:pt x="113073" y="304445"/>
                    <a:pt x="151433" y="306952"/>
                    <a:pt x="138580" y="341673"/>
                  </a:cubicBezTo>
                  <a:cubicBezTo>
                    <a:pt x="136773" y="346430"/>
                    <a:pt x="146677" y="353166"/>
                    <a:pt x="154365" y="354601"/>
                  </a:cubicBezTo>
                  <a:cubicBezTo>
                    <a:pt x="160791" y="355794"/>
                    <a:pt x="178277" y="370534"/>
                    <a:pt x="187803" y="379551"/>
                  </a:cubicBezTo>
                  <a:cubicBezTo>
                    <a:pt x="189565" y="381212"/>
                    <a:pt x="220254" y="390198"/>
                    <a:pt x="235750" y="388446"/>
                  </a:cubicBezTo>
                  <a:cubicBezTo>
                    <a:pt x="243922" y="387494"/>
                    <a:pt x="266923" y="381166"/>
                    <a:pt x="265692" y="374581"/>
                  </a:cubicBezTo>
                  <a:cubicBezTo>
                    <a:pt x="264767" y="369432"/>
                    <a:pt x="263885" y="364282"/>
                    <a:pt x="263080" y="359101"/>
                  </a:cubicBezTo>
                  <a:cubicBezTo>
                    <a:pt x="262821" y="351354"/>
                    <a:pt x="271769" y="343893"/>
                    <a:pt x="262852" y="316980"/>
                  </a:cubicBezTo>
                  <a:cubicBezTo>
                    <a:pt x="251170" y="281715"/>
                    <a:pt x="242008" y="261402"/>
                    <a:pt x="234883" y="254893"/>
                  </a:cubicBezTo>
                  <a:cubicBezTo>
                    <a:pt x="195459" y="218934"/>
                    <a:pt x="231465" y="200403"/>
                    <a:pt x="232300" y="171270"/>
                  </a:cubicBezTo>
                  <a:cubicBezTo>
                    <a:pt x="232924" y="149915"/>
                    <a:pt x="254208" y="135688"/>
                    <a:pt x="248449" y="122322"/>
                  </a:cubicBezTo>
                  <a:cubicBezTo>
                    <a:pt x="247341" y="119755"/>
                    <a:pt x="245198" y="117761"/>
                    <a:pt x="242540" y="116841"/>
                  </a:cubicBezTo>
                  <a:cubicBezTo>
                    <a:pt x="226938" y="111026"/>
                    <a:pt x="225904" y="127124"/>
                    <a:pt x="220678" y="130915"/>
                  </a:cubicBezTo>
                  <a:cubicBezTo>
                    <a:pt x="218263" y="132637"/>
                    <a:pt x="214101" y="132954"/>
                    <a:pt x="211123" y="132863"/>
                  </a:cubicBezTo>
                  <a:cubicBezTo>
                    <a:pt x="219403" y="129707"/>
                    <a:pt x="221210" y="112763"/>
                    <a:pt x="224355" y="104532"/>
                  </a:cubicBezTo>
                  <a:cubicBezTo>
                    <a:pt x="229521" y="99759"/>
                    <a:pt x="245031" y="96391"/>
                    <a:pt x="243042" y="76153"/>
                  </a:cubicBezTo>
                  <a:cubicBezTo>
                    <a:pt x="242920" y="74855"/>
                    <a:pt x="242099" y="73737"/>
                    <a:pt x="240915" y="73223"/>
                  </a:cubicBezTo>
                  <a:cubicBezTo>
                    <a:pt x="222001" y="65114"/>
                    <a:pt x="221331" y="59933"/>
                    <a:pt x="206458" y="67289"/>
                  </a:cubicBezTo>
                  <a:cubicBezTo>
                    <a:pt x="205638" y="66700"/>
                    <a:pt x="198255" y="61383"/>
                    <a:pt x="198710" y="60477"/>
                  </a:cubicBezTo>
                  <a:cubicBezTo>
                    <a:pt x="204058" y="61716"/>
                    <a:pt x="209588" y="60885"/>
                    <a:pt x="214693" y="58076"/>
                  </a:cubicBezTo>
                  <a:cubicBezTo>
                    <a:pt x="222653" y="53712"/>
                    <a:pt x="227940" y="41539"/>
                    <a:pt x="232559" y="46401"/>
                  </a:cubicBezTo>
                  <a:cubicBezTo>
                    <a:pt x="234776" y="49105"/>
                    <a:pt x="238498" y="50525"/>
                    <a:pt x="242191" y="49694"/>
                  </a:cubicBezTo>
                  <a:cubicBezTo>
                    <a:pt x="245761" y="48773"/>
                    <a:pt x="246718" y="49694"/>
                    <a:pt x="253706" y="56988"/>
                  </a:cubicBezTo>
                  <a:cubicBezTo>
                    <a:pt x="263004" y="65687"/>
                    <a:pt x="271527" y="60915"/>
                    <a:pt x="279776" y="73963"/>
                  </a:cubicBezTo>
                  <a:cubicBezTo>
                    <a:pt x="286840" y="85578"/>
                    <a:pt x="305040" y="84808"/>
                    <a:pt x="294588" y="63498"/>
                  </a:cubicBezTo>
                  <a:lnTo>
                    <a:pt x="294588" y="63498"/>
                  </a:lnTo>
                  <a:close/>
                  <a:moveTo>
                    <a:pt x="-5730" y="12406"/>
                  </a:moveTo>
                  <a:cubicBezTo>
                    <a:pt x="-3710" y="17072"/>
                    <a:pt x="-2434" y="24351"/>
                    <a:pt x="-6308" y="27991"/>
                  </a:cubicBezTo>
                  <a:cubicBezTo>
                    <a:pt x="-7964" y="29562"/>
                    <a:pt x="-17580" y="31902"/>
                    <a:pt x="-17641" y="45677"/>
                  </a:cubicBezTo>
                  <a:cubicBezTo>
                    <a:pt x="-27941" y="49724"/>
                    <a:pt x="-25131" y="40904"/>
                    <a:pt x="-34671" y="37008"/>
                  </a:cubicBezTo>
                  <a:cubicBezTo>
                    <a:pt x="-28290" y="37099"/>
                    <a:pt x="-20466" y="19685"/>
                    <a:pt x="-25207" y="9249"/>
                  </a:cubicBezTo>
                  <a:cubicBezTo>
                    <a:pt x="-29020" y="1350"/>
                    <a:pt x="-34505" y="3858"/>
                    <a:pt x="-32164" y="-1368"/>
                  </a:cubicBezTo>
                  <a:cubicBezTo>
                    <a:pt x="-29947" y="-6277"/>
                    <a:pt x="-26210" y="-13481"/>
                    <a:pt x="-23642" y="-19522"/>
                  </a:cubicBezTo>
                  <a:cubicBezTo>
                    <a:pt x="-20832" y="-13330"/>
                    <a:pt x="-18781" y="-6307"/>
                    <a:pt x="-20528" y="-2532"/>
                  </a:cubicBezTo>
                  <a:cubicBezTo>
                    <a:pt x="-26422" y="10094"/>
                    <a:pt x="-14557" y="20621"/>
                    <a:pt x="-2373" y="3087"/>
                  </a:cubicBezTo>
                  <a:cubicBezTo>
                    <a:pt x="-5198" y="8977"/>
                    <a:pt x="-6779" y="10079"/>
                    <a:pt x="-5730" y="12406"/>
                  </a:cubicBezTo>
                  <a:close/>
                  <a:moveTo>
                    <a:pt x="200822" y="132970"/>
                  </a:moveTo>
                  <a:cubicBezTo>
                    <a:pt x="182425" y="128499"/>
                    <a:pt x="169557" y="117776"/>
                    <a:pt x="160046" y="116946"/>
                  </a:cubicBezTo>
                  <a:cubicBezTo>
                    <a:pt x="158346" y="113306"/>
                    <a:pt x="156172" y="104819"/>
                    <a:pt x="150992" y="101738"/>
                  </a:cubicBezTo>
                  <a:cubicBezTo>
                    <a:pt x="160411" y="103233"/>
                    <a:pt x="179173" y="114227"/>
                    <a:pt x="189671" y="116357"/>
                  </a:cubicBezTo>
                  <a:cubicBezTo>
                    <a:pt x="192041" y="120374"/>
                    <a:pt x="195292" y="129798"/>
                    <a:pt x="200822" y="132970"/>
                  </a:cubicBezTo>
                  <a:close/>
                </a:path>
              </a:pathLst>
            </a:custGeom>
            <a:solidFill>
              <a:srgbClr val="FFFFFF"/>
            </a:solidFill>
            <a:ln w="151" cap="flat">
              <a:noFill/>
              <a:prstDash val="solid"/>
              <a:miter/>
            </a:ln>
          </p:spPr>
          <p:txBody>
            <a:bodyPr rtlCol="0" anchor="ctr"/>
            <a:lstStyle/>
            <a:p>
              <a:endParaRPr lang="fr-FR"/>
            </a:p>
          </p:txBody>
        </p:sp>
        <p:sp>
          <p:nvSpPr>
            <p:cNvPr id="5246" name="Forme libre 5245">
              <a:extLst>
                <a:ext uri="{FF2B5EF4-FFF2-40B4-BE49-F238E27FC236}">
                  <a16:creationId xmlns:a16="http://schemas.microsoft.com/office/drawing/2014/main" id="{432E06A3-298F-F39E-AA18-9C5229870854}"/>
                </a:ext>
              </a:extLst>
            </p:cNvPr>
            <p:cNvSpPr/>
            <p:nvPr/>
          </p:nvSpPr>
          <p:spPr>
            <a:xfrm>
              <a:off x="13017845" y="14214629"/>
              <a:ext cx="366059" cy="465646"/>
            </a:xfrm>
            <a:custGeom>
              <a:avLst/>
              <a:gdLst>
                <a:gd name="connsiteX0" fmla="*/ 233448 w 366059"/>
                <a:gd name="connsiteY0" fmla="*/ 392558 h 465646"/>
                <a:gd name="connsiteX1" fmla="*/ 188374 w 366059"/>
                <a:gd name="connsiteY1" fmla="*/ 382923 h 465646"/>
                <a:gd name="connsiteX2" fmla="*/ 155938 w 366059"/>
                <a:gd name="connsiteY2" fmla="*/ 358486 h 465646"/>
                <a:gd name="connsiteX3" fmla="*/ 139303 w 366059"/>
                <a:gd name="connsiteY3" fmla="*/ 348231 h 465646"/>
                <a:gd name="connsiteX4" fmla="*/ 138649 w 366059"/>
                <a:gd name="connsiteY4" fmla="*/ 342915 h 465646"/>
                <a:gd name="connsiteX5" fmla="*/ 119583 w 366059"/>
                <a:gd name="connsiteY5" fmla="*/ 304252 h 465646"/>
                <a:gd name="connsiteX6" fmla="*/ 99514 w 366059"/>
                <a:gd name="connsiteY6" fmla="*/ 287534 h 465646"/>
                <a:gd name="connsiteX7" fmla="*/ 73126 w 366059"/>
                <a:gd name="connsiteY7" fmla="*/ 287050 h 465646"/>
                <a:gd name="connsiteX8" fmla="*/ 22489 w 366059"/>
                <a:gd name="connsiteY8" fmla="*/ 307817 h 465646"/>
                <a:gd name="connsiteX9" fmla="*/ 2467 w 366059"/>
                <a:gd name="connsiteY9" fmla="*/ 304464 h 465646"/>
                <a:gd name="connsiteX10" fmla="*/ 1707 w 366059"/>
                <a:gd name="connsiteY10" fmla="*/ 297577 h 465646"/>
                <a:gd name="connsiteX11" fmla="*/ -5236 w 366059"/>
                <a:gd name="connsiteY11" fmla="*/ 287610 h 465646"/>
                <a:gd name="connsiteX12" fmla="*/ -20230 w 366059"/>
                <a:gd name="connsiteY12" fmla="*/ 275723 h 465646"/>
                <a:gd name="connsiteX13" fmla="*/ -18559 w 366059"/>
                <a:gd name="connsiteY13" fmla="*/ 261784 h 465646"/>
                <a:gd name="connsiteX14" fmla="*/ -20201 w 366059"/>
                <a:gd name="connsiteY14" fmla="*/ 258446 h 465646"/>
                <a:gd name="connsiteX15" fmla="*/ -23724 w 366059"/>
                <a:gd name="connsiteY15" fmla="*/ 243299 h 465646"/>
                <a:gd name="connsiteX16" fmla="*/ -20413 w 366059"/>
                <a:gd name="connsiteY16" fmla="*/ 236578 h 465646"/>
                <a:gd name="connsiteX17" fmla="*/ -19911 w 366059"/>
                <a:gd name="connsiteY17" fmla="*/ 228725 h 465646"/>
                <a:gd name="connsiteX18" fmla="*/ -14457 w 366059"/>
                <a:gd name="connsiteY18" fmla="*/ 204168 h 465646"/>
                <a:gd name="connsiteX19" fmla="*/ -20534 w 366059"/>
                <a:gd name="connsiteY19" fmla="*/ 189518 h 465646"/>
                <a:gd name="connsiteX20" fmla="*/ -6922 w 366059"/>
                <a:gd name="connsiteY20" fmla="*/ 175835 h 465646"/>
                <a:gd name="connsiteX21" fmla="*/ 2634 w 366059"/>
                <a:gd name="connsiteY21" fmla="*/ 163255 h 465646"/>
                <a:gd name="connsiteX22" fmla="*/ 8954 w 366059"/>
                <a:gd name="connsiteY22" fmla="*/ 153619 h 465646"/>
                <a:gd name="connsiteX23" fmla="*/ 27929 w 366059"/>
                <a:gd name="connsiteY23" fmla="*/ 141899 h 465646"/>
                <a:gd name="connsiteX24" fmla="*/ 45749 w 366059"/>
                <a:gd name="connsiteY24" fmla="*/ 131207 h 465646"/>
                <a:gd name="connsiteX25" fmla="*/ 61701 w 366059"/>
                <a:gd name="connsiteY25" fmla="*/ 133503 h 465646"/>
                <a:gd name="connsiteX26" fmla="*/ 60257 w 366059"/>
                <a:gd name="connsiteY26" fmla="*/ 144150 h 465646"/>
                <a:gd name="connsiteX27" fmla="*/ 59757 w 366059"/>
                <a:gd name="connsiteY27" fmla="*/ 145070 h 465646"/>
                <a:gd name="connsiteX28" fmla="*/ 73642 w 366059"/>
                <a:gd name="connsiteY28" fmla="*/ 139528 h 465646"/>
                <a:gd name="connsiteX29" fmla="*/ 80418 w 366059"/>
                <a:gd name="connsiteY29" fmla="*/ 123067 h 465646"/>
                <a:gd name="connsiteX30" fmla="*/ 92297 w 366059"/>
                <a:gd name="connsiteY30" fmla="*/ 121843 h 465646"/>
                <a:gd name="connsiteX31" fmla="*/ 118915 w 366059"/>
                <a:gd name="connsiteY31" fmla="*/ 115998 h 465646"/>
                <a:gd name="connsiteX32" fmla="*/ 136902 w 366059"/>
                <a:gd name="connsiteY32" fmla="*/ 101137 h 465646"/>
                <a:gd name="connsiteX33" fmla="*/ 132208 w 366059"/>
                <a:gd name="connsiteY33" fmla="*/ 99929 h 465646"/>
                <a:gd name="connsiteX34" fmla="*/ 105743 w 366059"/>
                <a:gd name="connsiteY34" fmla="*/ 83165 h 465646"/>
                <a:gd name="connsiteX35" fmla="*/ 75921 w 366059"/>
                <a:gd name="connsiteY35" fmla="*/ 85974 h 465646"/>
                <a:gd name="connsiteX36" fmla="*/ 73946 w 366059"/>
                <a:gd name="connsiteY36" fmla="*/ 84886 h 465646"/>
                <a:gd name="connsiteX37" fmla="*/ 74857 w 366059"/>
                <a:gd name="connsiteY37" fmla="*/ 91562 h 465646"/>
                <a:gd name="connsiteX38" fmla="*/ 71180 w 366059"/>
                <a:gd name="connsiteY38" fmla="*/ 114337 h 465646"/>
                <a:gd name="connsiteX39" fmla="*/ 52418 w 366059"/>
                <a:gd name="connsiteY39" fmla="*/ 106574 h 465646"/>
                <a:gd name="connsiteX40" fmla="*/ 50322 w 366059"/>
                <a:gd name="connsiteY40" fmla="*/ 103584 h 465646"/>
                <a:gd name="connsiteX41" fmla="*/ 50793 w 366059"/>
                <a:gd name="connsiteY41" fmla="*/ 106257 h 465646"/>
                <a:gd name="connsiteX42" fmla="*/ 52844 w 366059"/>
                <a:gd name="connsiteY42" fmla="*/ 117721 h 465646"/>
                <a:gd name="connsiteX43" fmla="*/ 47011 w 366059"/>
                <a:gd name="connsiteY43" fmla="*/ 126041 h 465646"/>
                <a:gd name="connsiteX44" fmla="*/ 33034 w 366059"/>
                <a:gd name="connsiteY44" fmla="*/ 128458 h 465646"/>
                <a:gd name="connsiteX45" fmla="*/ 28810 w 366059"/>
                <a:gd name="connsiteY45" fmla="*/ 125272 h 465646"/>
                <a:gd name="connsiteX46" fmla="*/ 28338 w 366059"/>
                <a:gd name="connsiteY46" fmla="*/ 118913 h 465646"/>
                <a:gd name="connsiteX47" fmla="*/ 15365 w 366059"/>
                <a:gd name="connsiteY47" fmla="*/ 119094 h 465646"/>
                <a:gd name="connsiteX48" fmla="*/ 12433 w 366059"/>
                <a:gd name="connsiteY48" fmla="*/ 118732 h 465646"/>
                <a:gd name="connsiteX49" fmla="*/ -5023 w 366059"/>
                <a:gd name="connsiteY49" fmla="*/ 148922 h 465646"/>
                <a:gd name="connsiteX50" fmla="*/ -13713 w 366059"/>
                <a:gd name="connsiteY50" fmla="*/ 172406 h 465646"/>
                <a:gd name="connsiteX51" fmla="*/ -22342 w 366059"/>
                <a:gd name="connsiteY51" fmla="*/ 181483 h 465646"/>
                <a:gd name="connsiteX52" fmla="*/ -22631 w 366059"/>
                <a:gd name="connsiteY52" fmla="*/ 182737 h 465646"/>
                <a:gd name="connsiteX53" fmla="*/ -27173 w 366059"/>
                <a:gd name="connsiteY53" fmla="*/ 192266 h 465646"/>
                <a:gd name="connsiteX54" fmla="*/ -33964 w 366059"/>
                <a:gd name="connsiteY54" fmla="*/ 191874 h 465646"/>
                <a:gd name="connsiteX55" fmla="*/ -34101 w 366059"/>
                <a:gd name="connsiteY55" fmla="*/ 191813 h 465646"/>
                <a:gd name="connsiteX56" fmla="*/ -42305 w 366059"/>
                <a:gd name="connsiteY56" fmla="*/ 190440 h 465646"/>
                <a:gd name="connsiteX57" fmla="*/ -60930 w 366059"/>
                <a:gd name="connsiteY57" fmla="*/ 177632 h 465646"/>
                <a:gd name="connsiteX58" fmla="*/ -60581 w 366059"/>
                <a:gd name="connsiteY58" fmla="*/ 154434 h 465646"/>
                <a:gd name="connsiteX59" fmla="*/ -59685 w 366059"/>
                <a:gd name="connsiteY59" fmla="*/ 128186 h 465646"/>
                <a:gd name="connsiteX60" fmla="*/ -43930 w 366059"/>
                <a:gd name="connsiteY60" fmla="*/ 127839 h 465646"/>
                <a:gd name="connsiteX61" fmla="*/ -38613 w 366059"/>
                <a:gd name="connsiteY61" fmla="*/ 128941 h 465646"/>
                <a:gd name="connsiteX62" fmla="*/ -41803 w 366059"/>
                <a:gd name="connsiteY62" fmla="*/ 121057 h 465646"/>
                <a:gd name="connsiteX63" fmla="*/ -53729 w 366059"/>
                <a:gd name="connsiteY63" fmla="*/ 104671 h 465646"/>
                <a:gd name="connsiteX64" fmla="*/ -49810 w 366059"/>
                <a:gd name="connsiteY64" fmla="*/ 100322 h 465646"/>
                <a:gd name="connsiteX65" fmla="*/ -33250 w 366059"/>
                <a:gd name="connsiteY65" fmla="*/ 85068 h 465646"/>
                <a:gd name="connsiteX66" fmla="*/ -35270 w 366059"/>
                <a:gd name="connsiteY66" fmla="*/ 61644 h 465646"/>
                <a:gd name="connsiteX67" fmla="*/ -41043 w 366059"/>
                <a:gd name="connsiteY67" fmla="*/ 41784 h 465646"/>
                <a:gd name="connsiteX68" fmla="*/ -37838 w 366059"/>
                <a:gd name="connsiteY68" fmla="*/ 37691 h 465646"/>
                <a:gd name="connsiteX69" fmla="*/ -41256 w 366059"/>
                <a:gd name="connsiteY69" fmla="*/ 32753 h 465646"/>
                <a:gd name="connsiteX70" fmla="*/ -44781 w 366059"/>
                <a:gd name="connsiteY70" fmla="*/ 27603 h 465646"/>
                <a:gd name="connsiteX71" fmla="*/ -46892 w 366059"/>
                <a:gd name="connsiteY71" fmla="*/ 29899 h 465646"/>
                <a:gd name="connsiteX72" fmla="*/ -54929 w 366059"/>
                <a:gd name="connsiteY72" fmla="*/ 35199 h 465646"/>
                <a:gd name="connsiteX73" fmla="*/ -63270 w 366059"/>
                <a:gd name="connsiteY73" fmla="*/ 23556 h 465646"/>
                <a:gd name="connsiteX74" fmla="*/ -56160 w 366059"/>
                <a:gd name="connsiteY74" fmla="*/ -1590 h 465646"/>
                <a:gd name="connsiteX75" fmla="*/ -49491 w 366059"/>
                <a:gd name="connsiteY75" fmla="*/ -16633 h 465646"/>
                <a:gd name="connsiteX76" fmla="*/ -46968 w 366059"/>
                <a:gd name="connsiteY76" fmla="*/ -37610 h 465646"/>
                <a:gd name="connsiteX77" fmla="*/ -34055 w 366059"/>
                <a:gd name="connsiteY77" fmla="*/ -53634 h 465646"/>
                <a:gd name="connsiteX78" fmla="*/ -14716 w 366059"/>
                <a:gd name="connsiteY78" fmla="*/ -51202 h 465646"/>
                <a:gd name="connsiteX79" fmla="*/ -6497 w 366059"/>
                <a:gd name="connsiteY79" fmla="*/ -43773 h 465646"/>
                <a:gd name="connsiteX80" fmla="*/ -5585 w 366059"/>
                <a:gd name="connsiteY80" fmla="*/ -54586 h 465646"/>
                <a:gd name="connsiteX81" fmla="*/ -24636 w 366059"/>
                <a:gd name="connsiteY81" fmla="*/ -60823 h 465646"/>
                <a:gd name="connsiteX82" fmla="*/ -23847 w 366059"/>
                <a:gd name="connsiteY82" fmla="*/ -68088 h 465646"/>
                <a:gd name="connsiteX83" fmla="*/ -22555 w 366059"/>
                <a:gd name="connsiteY83" fmla="*/ -68888 h 465646"/>
                <a:gd name="connsiteX84" fmla="*/ 152398 w 366059"/>
                <a:gd name="connsiteY84" fmla="*/ -50311 h 465646"/>
                <a:gd name="connsiteX85" fmla="*/ 293336 w 366059"/>
                <a:gd name="connsiteY85" fmla="*/ 53775 h 465646"/>
                <a:gd name="connsiteX86" fmla="*/ 293609 w 366059"/>
                <a:gd name="connsiteY86" fmla="*/ 54214 h 465646"/>
                <a:gd name="connsiteX87" fmla="*/ 298350 w 366059"/>
                <a:gd name="connsiteY87" fmla="*/ 64589 h 465646"/>
                <a:gd name="connsiteX88" fmla="*/ 297574 w 366059"/>
                <a:gd name="connsiteY88" fmla="*/ 84358 h 465646"/>
                <a:gd name="connsiteX89" fmla="*/ 280073 w 366059"/>
                <a:gd name="connsiteY89" fmla="*/ 76897 h 465646"/>
                <a:gd name="connsiteX90" fmla="*/ 266537 w 366059"/>
                <a:gd name="connsiteY90" fmla="*/ 66976 h 465646"/>
                <a:gd name="connsiteX91" fmla="*/ 254337 w 366059"/>
                <a:gd name="connsiteY91" fmla="*/ 60345 h 465646"/>
                <a:gd name="connsiteX92" fmla="*/ 254261 w 366059"/>
                <a:gd name="connsiteY92" fmla="*/ 60269 h 465646"/>
                <a:gd name="connsiteX93" fmla="*/ 244675 w 366059"/>
                <a:gd name="connsiteY93" fmla="*/ 53519 h 465646"/>
                <a:gd name="connsiteX94" fmla="*/ 233053 w 366059"/>
                <a:gd name="connsiteY94" fmla="*/ 49622 h 465646"/>
                <a:gd name="connsiteX95" fmla="*/ 232233 w 366059"/>
                <a:gd name="connsiteY95" fmla="*/ 49155 h 465646"/>
                <a:gd name="connsiteX96" fmla="*/ 226475 w 366059"/>
                <a:gd name="connsiteY96" fmla="*/ 53987 h 465646"/>
                <a:gd name="connsiteX97" fmla="*/ 217633 w 366059"/>
                <a:gd name="connsiteY97" fmla="*/ 61704 h 465646"/>
                <a:gd name="connsiteX98" fmla="*/ 206026 w 366059"/>
                <a:gd name="connsiteY98" fmla="*/ 64922 h 465646"/>
                <a:gd name="connsiteX99" fmla="*/ 208655 w 366059"/>
                <a:gd name="connsiteY99" fmla="*/ 66900 h 465646"/>
                <a:gd name="connsiteX100" fmla="*/ 232749 w 366059"/>
                <a:gd name="connsiteY100" fmla="*/ 68093 h 465646"/>
                <a:gd name="connsiteX101" fmla="*/ 243687 w 366059"/>
                <a:gd name="connsiteY101" fmla="*/ 73319 h 465646"/>
                <a:gd name="connsiteX102" fmla="*/ 247015 w 366059"/>
                <a:gd name="connsiteY102" fmla="*/ 77864 h 465646"/>
                <a:gd name="connsiteX103" fmla="*/ 231944 w 366059"/>
                <a:gd name="connsiteY103" fmla="*/ 105004 h 465646"/>
                <a:gd name="connsiteX104" fmla="*/ 228039 w 366059"/>
                <a:gd name="connsiteY104" fmla="*/ 107571 h 465646"/>
                <a:gd name="connsiteX105" fmla="*/ 225898 w 366059"/>
                <a:gd name="connsiteY105" fmla="*/ 114911 h 465646"/>
                <a:gd name="connsiteX106" fmla="*/ 219243 w 366059"/>
                <a:gd name="connsiteY106" fmla="*/ 132204 h 465646"/>
                <a:gd name="connsiteX107" fmla="*/ 221507 w 366059"/>
                <a:gd name="connsiteY107" fmla="*/ 131207 h 465646"/>
                <a:gd name="connsiteX108" fmla="*/ 224880 w 366059"/>
                <a:gd name="connsiteY108" fmla="*/ 126268 h 465646"/>
                <a:gd name="connsiteX109" fmla="*/ 245222 w 366059"/>
                <a:gd name="connsiteY109" fmla="*/ 116890 h 465646"/>
                <a:gd name="connsiteX110" fmla="*/ 252257 w 366059"/>
                <a:gd name="connsiteY110" fmla="*/ 123444 h 465646"/>
                <a:gd name="connsiteX111" fmla="*/ 246012 w 366059"/>
                <a:gd name="connsiteY111" fmla="*/ 147457 h 465646"/>
                <a:gd name="connsiteX112" fmla="*/ 236274 w 366059"/>
                <a:gd name="connsiteY112" fmla="*/ 173223 h 465646"/>
                <a:gd name="connsiteX113" fmla="*/ 227934 w 366059"/>
                <a:gd name="connsiteY113" fmla="*/ 199984 h 465646"/>
                <a:gd name="connsiteX114" fmla="*/ 238204 w 366059"/>
                <a:gd name="connsiteY114" fmla="*/ 255350 h 465646"/>
                <a:gd name="connsiteX115" fmla="*/ 266719 w 366059"/>
                <a:gd name="connsiteY115" fmla="*/ 318268 h 465646"/>
                <a:gd name="connsiteX116" fmla="*/ 268314 w 366059"/>
                <a:gd name="connsiteY116" fmla="*/ 354681 h 465646"/>
                <a:gd name="connsiteX117" fmla="*/ 267023 w 366059"/>
                <a:gd name="connsiteY117" fmla="*/ 360842 h 465646"/>
                <a:gd name="connsiteX118" fmla="*/ 269621 w 366059"/>
                <a:gd name="connsiteY118" fmla="*/ 376141 h 465646"/>
                <a:gd name="connsiteX119" fmla="*/ 268481 w 366059"/>
                <a:gd name="connsiteY119" fmla="*/ 380385 h 465646"/>
                <a:gd name="connsiteX120" fmla="*/ 237961 w 366059"/>
                <a:gd name="connsiteY120" fmla="*/ 392316 h 465646"/>
                <a:gd name="connsiteX121" fmla="*/ 233448 w 366059"/>
                <a:gd name="connsiteY121" fmla="*/ 392558 h 465646"/>
                <a:gd name="connsiteX122" fmla="*/ 191032 w 366059"/>
                <a:gd name="connsiteY122" fmla="*/ 379992 h 465646"/>
                <a:gd name="connsiteX123" fmla="*/ 237459 w 366059"/>
                <a:gd name="connsiteY123" fmla="*/ 388420 h 465646"/>
                <a:gd name="connsiteX124" fmla="*/ 265246 w 366059"/>
                <a:gd name="connsiteY124" fmla="*/ 378059 h 465646"/>
                <a:gd name="connsiteX125" fmla="*/ 265686 w 366059"/>
                <a:gd name="connsiteY125" fmla="*/ 376866 h 465646"/>
                <a:gd name="connsiteX126" fmla="*/ 265686 w 366059"/>
                <a:gd name="connsiteY126" fmla="*/ 376866 h 465646"/>
                <a:gd name="connsiteX127" fmla="*/ 263057 w 366059"/>
                <a:gd name="connsiteY127" fmla="*/ 361340 h 465646"/>
                <a:gd name="connsiteX128" fmla="*/ 263043 w 366059"/>
                <a:gd name="connsiteY128" fmla="*/ 361099 h 465646"/>
                <a:gd name="connsiteX129" fmla="*/ 264486 w 366059"/>
                <a:gd name="connsiteY129" fmla="*/ 353562 h 465646"/>
                <a:gd name="connsiteX130" fmla="*/ 262905 w 366059"/>
                <a:gd name="connsiteY130" fmla="*/ 319536 h 465646"/>
                <a:gd name="connsiteX131" fmla="*/ 235484 w 366059"/>
                <a:gd name="connsiteY131" fmla="*/ 258295 h 465646"/>
                <a:gd name="connsiteX132" fmla="*/ 224303 w 366059"/>
                <a:gd name="connsiteY132" fmla="*/ 198338 h 465646"/>
                <a:gd name="connsiteX133" fmla="*/ 232248 w 366059"/>
                <a:gd name="connsiteY133" fmla="*/ 173147 h 465646"/>
                <a:gd name="connsiteX134" fmla="*/ 242548 w 366059"/>
                <a:gd name="connsiteY134" fmla="*/ 145494 h 465646"/>
                <a:gd name="connsiteX135" fmla="*/ 248564 w 366059"/>
                <a:gd name="connsiteY135" fmla="*/ 125045 h 465646"/>
                <a:gd name="connsiteX136" fmla="*/ 243825 w 366059"/>
                <a:gd name="connsiteY136" fmla="*/ 120650 h 465646"/>
                <a:gd name="connsiteX137" fmla="*/ 228329 w 366059"/>
                <a:gd name="connsiteY137" fmla="*/ 128201 h 465646"/>
                <a:gd name="connsiteX138" fmla="*/ 223786 w 366059"/>
                <a:gd name="connsiteY138" fmla="*/ 134454 h 465646"/>
                <a:gd name="connsiteX139" fmla="*/ 212999 w 366059"/>
                <a:gd name="connsiteY139" fmla="*/ 136779 h 465646"/>
                <a:gd name="connsiteX140" fmla="*/ 211086 w 366059"/>
                <a:gd name="connsiteY140" fmla="*/ 134740 h 465646"/>
                <a:gd name="connsiteX141" fmla="*/ 212362 w 366059"/>
                <a:gd name="connsiteY141" fmla="*/ 132959 h 465646"/>
                <a:gd name="connsiteX142" fmla="*/ 222024 w 366059"/>
                <a:gd name="connsiteY142" fmla="*/ 113945 h 465646"/>
                <a:gd name="connsiteX143" fmla="*/ 224455 w 366059"/>
                <a:gd name="connsiteY143" fmla="*/ 105759 h 465646"/>
                <a:gd name="connsiteX144" fmla="*/ 224956 w 366059"/>
                <a:gd name="connsiteY144" fmla="*/ 105019 h 465646"/>
                <a:gd name="connsiteX145" fmla="*/ 229848 w 366059"/>
                <a:gd name="connsiteY145" fmla="*/ 101666 h 465646"/>
                <a:gd name="connsiteX146" fmla="*/ 243019 w 366059"/>
                <a:gd name="connsiteY146" fmla="*/ 78272 h 465646"/>
                <a:gd name="connsiteX147" fmla="*/ 242063 w 366059"/>
                <a:gd name="connsiteY147" fmla="*/ 76958 h 465646"/>
                <a:gd name="connsiteX148" fmla="*/ 230881 w 366059"/>
                <a:gd name="connsiteY148" fmla="*/ 71627 h 465646"/>
                <a:gd name="connsiteX149" fmla="*/ 209277 w 366059"/>
                <a:gd name="connsiteY149" fmla="*/ 70978 h 465646"/>
                <a:gd name="connsiteX150" fmla="*/ 207226 w 366059"/>
                <a:gd name="connsiteY150" fmla="*/ 70812 h 465646"/>
                <a:gd name="connsiteX151" fmla="*/ 198870 w 366059"/>
                <a:gd name="connsiteY151" fmla="*/ 61523 h 465646"/>
                <a:gd name="connsiteX152" fmla="*/ 201104 w 366059"/>
                <a:gd name="connsiteY152" fmla="*/ 60482 h 465646"/>
                <a:gd name="connsiteX153" fmla="*/ 215673 w 366059"/>
                <a:gd name="connsiteY153" fmla="*/ 58276 h 465646"/>
                <a:gd name="connsiteX154" fmla="*/ 223513 w 366059"/>
                <a:gd name="connsiteY154" fmla="*/ 51344 h 465646"/>
                <a:gd name="connsiteX155" fmla="*/ 232172 w 366059"/>
                <a:gd name="connsiteY155" fmla="*/ 45228 h 465646"/>
                <a:gd name="connsiteX156" fmla="*/ 235939 w 366059"/>
                <a:gd name="connsiteY156" fmla="*/ 46979 h 465646"/>
                <a:gd name="connsiteX157" fmla="*/ 236031 w 366059"/>
                <a:gd name="connsiteY157" fmla="*/ 47085 h 465646"/>
                <a:gd name="connsiteX158" fmla="*/ 243687 w 366059"/>
                <a:gd name="connsiteY158" fmla="*/ 49697 h 465646"/>
                <a:gd name="connsiteX159" fmla="*/ 257042 w 366059"/>
                <a:gd name="connsiteY159" fmla="*/ 57521 h 465646"/>
                <a:gd name="connsiteX160" fmla="*/ 267737 w 366059"/>
                <a:gd name="connsiteY160" fmla="*/ 63245 h 465646"/>
                <a:gd name="connsiteX161" fmla="*/ 283385 w 366059"/>
                <a:gd name="connsiteY161" fmla="*/ 74843 h 465646"/>
                <a:gd name="connsiteX162" fmla="*/ 295615 w 366059"/>
                <a:gd name="connsiteY162" fmla="*/ 80900 h 465646"/>
                <a:gd name="connsiteX163" fmla="*/ 294719 w 366059"/>
                <a:gd name="connsiteY163" fmla="*/ 66310 h 465646"/>
                <a:gd name="connsiteX164" fmla="*/ 289994 w 366059"/>
                <a:gd name="connsiteY164" fmla="*/ 55996 h 465646"/>
                <a:gd name="connsiteX165" fmla="*/ 150894 w 366059"/>
                <a:gd name="connsiteY165" fmla="*/ -46642 h 465646"/>
                <a:gd name="connsiteX166" fmla="*/ -21112 w 366059"/>
                <a:gd name="connsiteY166" fmla="*/ -65143 h 465646"/>
                <a:gd name="connsiteX167" fmla="*/ -21264 w 366059"/>
                <a:gd name="connsiteY167" fmla="*/ -62787 h 465646"/>
                <a:gd name="connsiteX168" fmla="*/ -3215 w 366059"/>
                <a:gd name="connsiteY168" fmla="*/ -58678 h 465646"/>
                <a:gd name="connsiteX169" fmla="*/ -1073 w 366059"/>
                <a:gd name="connsiteY169" fmla="*/ -56881 h 465646"/>
                <a:gd name="connsiteX170" fmla="*/ -1149 w 366059"/>
                <a:gd name="connsiteY170" fmla="*/ -56141 h 465646"/>
                <a:gd name="connsiteX171" fmla="*/ -2015 w 366059"/>
                <a:gd name="connsiteY171" fmla="*/ -39106 h 465646"/>
                <a:gd name="connsiteX172" fmla="*/ -1742 w 366059"/>
                <a:gd name="connsiteY172" fmla="*/ -36342 h 465646"/>
                <a:gd name="connsiteX173" fmla="*/ -3261 w 366059"/>
                <a:gd name="connsiteY173" fmla="*/ -34589 h 465646"/>
                <a:gd name="connsiteX174" fmla="*/ -7500 w 366059"/>
                <a:gd name="connsiteY174" fmla="*/ -35979 h 465646"/>
                <a:gd name="connsiteX175" fmla="*/ -7985 w 366059"/>
                <a:gd name="connsiteY175" fmla="*/ -37157 h 465646"/>
                <a:gd name="connsiteX176" fmla="*/ -16858 w 366059"/>
                <a:gd name="connsiteY176" fmla="*/ -47835 h 465646"/>
                <a:gd name="connsiteX177" fmla="*/ -32491 w 366059"/>
                <a:gd name="connsiteY177" fmla="*/ -50040 h 465646"/>
                <a:gd name="connsiteX178" fmla="*/ -45617 w 366059"/>
                <a:gd name="connsiteY178" fmla="*/ -16905 h 465646"/>
                <a:gd name="connsiteX179" fmla="*/ -53912 w 366059"/>
                <a:gd name="connsiteY179" fmla="*/ 1611 h 465646"/>
                <a:gd name="connsiteX180" fmla="*/ -59714 w 366059"/>
                <a:gd name="connsiteY180" fmla="*/ 21804 h 465646"/>
                <a:gd name="connsiteX181" fmla="*/ -54611 w 366059"/>
                <a:gd name="connsiteY181" fmla="*/ 31303 h 465646"/>
                <a:gd name="connsiteX182" fmla="*/ -49915 w 366059"/>
                <a:gd name="connsiteY182" fmla="*/ 27256 h 465646"/>
                <a:gd name="connsiteX183" fmla="*/ -46088 w 366059"/>
                <a:gd name="connsiteY183" fmla="*/ 23117 h 465646"/>
                <a:gd name="connsiteX184" fmla="*/ -43293 w 366059"/>
                <a:gd name="connsiteY184" fmla="*/ 23027 h 465646"/>
                <a:gd name="connsiteX185" fmla="*/ -43018 w 366059"/>
                <a:gd name="connsiteY185" fmla="*/ 23343 h 465646"/>
                <a:gd name="connsiteX186" fmla="*/ -38081 w 366059"/>
                <a:gd name="connsiteY186" fmla="*/ 30532 h 465646"/>
                <a:gd name="connsiteX187" fmla="*/ -33311 w 366059"/>
                <a:gd name="connsiteY187" fmla="*/ 36875 h 465646"/>
                <a:gd name="connsiteX188" fmla="*/ -33083 w 366059"/>
                <a:gd name="connsiteY188" fmla="*/ 36982 h 465646"/>
                <a:gd name="connsiteX189" fmla="*/ -32810 w 366059"/>
                <a:gd name="connsiteY189" fmla="*/ 36966 h 465646"/>
                <a:gd name="connsiteX190" fmla="*/ -32795 w 366059"/>
                <a:gd name="connsiteY190" fmla="*/ 36966 h 465646"/>
                <a:gd name="connsiteX191" fmla="*/ -28221 w 366059"/>
                <a:gd name="connsiteY191" fmla="*/ 33100 h 465646"/>
                <a:gd name="connsiteX192" fmla="*/ -25183 w 366059"/>
                <a:gd name="connsiteY192" fmla="*/ 11987 h 465646"/>
                <a:gd name="connsiteX193" fmla="*/ -29984 w 366059"/>
                <a:gd name="connsiteY193" fmla="*/ 6686 h 465646"/>
                <a:gd name="connsiteX194" fmla="*/ -32141 w 366059"/>
                <a:gd name="connsiteY194" fmla="*/ -246 h 465646"/>
                <a:gd name="connsiteX195" fmla="*/ -28921 w 366059"/>
                <a:gd name="connsiteY195" fmla="*/ -7027 h 465646"/>
                <a:gd name="connsiteX196" fmla="*/ -23633 w 366059"/>
                <a:gd name="connsiteY196" fmla="*/ -18369 h 465646"/>
                <a:gd name="connsiteX197" fmla="*/ -21825 w 366059"/>
                <a:gd name="connsiteY197" fmla="*/ -19578 h 465646"/>
                <a:gd name="connsiteX198" fmla="*/ -19987 w 366059"/>
                <a:gd name="connsiteY198" fmla="*/ -18415 h 465646"/>
                <a:gd name="connsiteX199" fmla="*/ -16888 w 366059"/>
                <a:gd name="connsiteY199" fmla="*/ 222 h 465646"/>
                <a:gd name="connsiteX200" fmla="*/ -15536 w 366059"/>
                <a:gd name="connsiteY200" fmla="*/ 11730 h 465646"/>
                <a:gd name="connsiteX201" fmla="*/ -2167 w 366059"/>
                <a:gd name="connsiteY201" fmla="*/ 3892 h 465646"/>
                <a:gd name="connsiteX202" fmla="*/ 583 w 366059"/>
                <a:gd name="connsiteY202" fmla="*/ 3394 h 465646"/>
                <a:gd name="connsiteX203" fmla="*/ 1251 w 366059"/>
                <a:gd name="connsiteY203" fmla="*/ 5870 h 465646"/>
                <a:gd name="connsiteX204" fmla="*/ -936 w 366059"/>
                <a:gd name="connsiteY204" fmla="*/ 10099 h 465646"/>
                <a:gd name="connsiteX205" fmla="*/ -2076 w 366059"/>
                <a:gd name="connsiteY205" fmla="*/ 13542 h 465646"/>
                <a:gd name="connsiteX206" fmla="*/ -2060 w 366059"/>
                <a:gd name="connsiteY206" fmla="*/ 13573 h 465646"/>
                <a:gd name="connsiteX207" fmla="*/ -3094 w 366059"/>
                <a:gd name="connsiteY207" fmla="*/ 31363 h 465646"/>
                <a:gd name="connsiteX208" fmla="*/ -5038 w 366059"/>
                <a:gd name="connsiteY208" fmla="*/ 32631 h 465646"/>
                <a:gd name="connsiteX209" fmla="*/ -13820 w 366059"/>
                <a:gd name="connsiteY209" fmla="*/ 47629 h 465646"/>
                <a:gd name="connsiteX210" fmla="*/ -15065 w 366059"/>
                <a:gd name="connsiteY210" fmla="*/ 49457 h 465646"/>
                <a:gd name="connsiteX211" fmla="*/ -27113 w 366059"/>
                <a:gd name="connsiteY211" fmla="*/ 46239 h 465646"/>
                <a:gd name="connsiteX212" fmla="*/ -33584 w 366059"/>
                <a:gd name="connsiteY212" fmla="*/ 40787 h 465646"/>
                <a:gd name="connsiteX213" fmla="*/ -33736 w 366059"/>
                <a:gd name="connsiteY213" fmla="*/ 40711 h 465646"/>
                <a:gd name="connsiteX214" fmla="*/ -34162 w 366059"/>
                <a:gd name="connsiteY214" fmla="*/ 40711 h 465646"/>
                <a:gd name="connsiteX215" fmla="*/ -35772 w 366059"/>
                <a:gd name="connsiteY215" fmla="*/ 41029 h 465646"/>
                <a:gd name="connsiteX216" fmla="*/ -37337 w 366059"/>
                <a:gd name="connsiteY216" fmla="*/ 42932 h 465646"/>
                <a:gd name="connsiteX217" fmla="*/ -31898 w 366059"/>
                <a:gd name="connsiteY217" fmla="*/ 59756 h 465646"/>
                <a:gd name="connsiteX218" fmla="*/ -30121 w 366059"/>
                <a:gd name="connsiteY218" fmla="*/ 87364 h 465646"/>
                <a:gd name="connsiteX219" fmla="*/ -48564 w 366059"/>
                <a:gd name="connsiteY219" fmla="*/ 104037 h 465646"/>
                <a:gd name="connsiteX220" fmla="*/ -48700 w 366059"/>
                <a:gd name="connsiteY220" fmla="*/ 104082 h 465646"/>
                <a:gd name="connsiteX221" fmla="*/ -49901 w 366059"/>
                <a:gd name="connsiteY221" fmla="*/ 105170 h 465646"/>
                <a:gd name="connsiteX222" fmla="*/ -39859 w 366059"/>
                <a:gd name="connsiteY222" fmla="*/ 117690 h 465646"/>
                <a:gd name="connsiteX223" fmla="*/ -35225 w 366059"/>
                <a:gd name="connsiteY223" fmla="*/ 130784 h 465646"/>
                <a:gd name="connsiteX224" fmla="*/ -45480 w 366059"/>
                <a:gd name="connsiteY224" fmla="*/ 131509 h 465646"/>
                <a:gd name="connsiteX225" fmla="*/ -57117 w 366059"/>
                <a:gd name="connsiteY225" fmla="*/ 131086 h 465646"/>
                <a:gd name="connsiteX226" fmla="*/ -56738 w 366059"/>
                <a:gd name="connsiteY226" fmla="*/ 153770 h 465646"/>
                <a:gd name="connsiteX227" fmla="*/ -56722 w 366059"/>
                <a:gd name="connsiteY227" fmla="*/ 154978 h 465646"/>
                <a:gd name="connsiteX228" fmla="*/ -57512 w 366059"/>
                <a:gd name="connsiteY228" fmla="*/ 175820 h 465646"/>
                <a:gd name="connsiteX229" fmla="*/ -42411 w 366059"/>
                <a:gd name="connsiteY229" fmla="*/ 186467 h 465646"/>
                <a:gd name="connsiteX230" fmla="*/ -32551 w 366059"/>
                <a:gd name="connsiteY230" fmla="*/ 188204 h 465646"/>
                <a:gd name="connsiteX231" fmla="*/ -29133 w 366059"/>
                <a:gd name="connsiteY231" fmla="*/ 188748 h 465646"/>
                <a:gd name="connsiteX232" fmla="*/ -26611 w 366059"/>
                <a:gd name="connsiteY232" fmla="*/ 181831 h 465646"/>
                <a:gd name="connsiteX233" fmla="*/ -26292 w 366059"/>
                <a:gd name="connsiteY233" fmla="*/ 180472 h 465646"/>
                <a:gd name="connsiteX234" fmla="*/ -15445 w 366059"/>
                <a:gd name="connsiteY234" fmla="*/ 168782 h 465646"/>
                <a:gd name="connsiteX235" fmla="*/ -9019 w 366059"/>
                <a:gd name="connsiteY235" fmla="*/ 149617 h 465646"/>
                <a:gd name="connsiteX236" fmla="*/ 11111 w 366059"/>
                <a:gd name="connsiteY236" fmla="*/ 114971 h 465646"/>
                <a:gd name="connsiteX237" fmla="*/ 16535 w 366059"/>
                <a:gd name="connsiteY237" fmla="*/ 115349 h 465646"/>
                <a:gd name="connsiteX238" fmla="*/ 30481 w 366059"/>
                <a:gd name="connsiteY238" fmla="*/ 113884 h 465646"/>
                <a:gd name="connsiteX239" fmla="*/ 33079 w 366059"/>
                <a:gd name="connsiteY239" fmla="*/ 114941 h 465646"/>
                <a:gd name="connsiteX240" fmla="*/ 33110 w 366059"/>
                <a:gd name="connsiteY240" fmla="*/ 116375 h 465646"/>
                <a:gd name="connsiteX241" fmla="*/ 32243 w 366059"/>
                <a:gd name="connsiteY241" fmla="*/ 123460 h 465646"/>
                <a:gd name="connsiteX242" fmla="*/ 33960 w 366059"/>
                <a:gd name="connsiteY242" fmla="*/ 124652 h 465646"/>
                <a:gd name="connsiteX243" fmla="*/ 44504 w 366059"/>
                <a:gd name="connsiteY243" fmla="*/ 122931 h 465646"/>
                <a:gd name="connsiteX244" fmla="*/ 48818 w 366059"/>
                <a:gd name="connsiteY244" fmla="*/ 117403 h 465646"/>
                <a:gd name="connsiteX245" fmla="*/ 47116 w 366059"/>
                <a:gd name="connsiteY245" fmla="*/ 107933 h 465646"/>
                <a:gd name="connsiteX246" fmla="*/ 49335 w 366059"/>
                <a:gd name="connsiteY246" fmla="*/ 99234 h 465646"/>
                <a:gd name="connsiteX247" fmla="*/ 51902 w 366059"/>
                <a:gd name="connsiteY247" fmla="*/ 99461 h 465646"/>
                <a:gd name="connsiteX248" fmla="*/ 55639 w 366059"/>
                <a:gd name="connsiteY248" fmla="*/ 104384 h 465646"/>
                <a:gd name="connsiteX249" fmla="*/ 68872 w 366059"/>
                <a:gd name="connsiteY249" fmla="*/ 111090 h 465646"/>
                <a:gd name="connsiteX250" fmla="*/ 70877 w 366059"/>
                <a:gd name="connsiteY250" fmla="*/ 92302 h 465646"/>
                <a:gd name="connsiteX251" fmla="*/ 71014 w 366059"/>
                <a:gd name="connsiteY251" fmla="*/ 81655 h 465646"/>
                <a:gd name="connsiteX252" fmla="*/ 71636 w 366059"/>
                <a:gd name="connsiteY252" fmla="*/ 81172 h 465646"/>
                <a:gd name="connsiteX253" fmla="*/ 77865 w 366059"/>
                <a:gd name="connsiteY253" fmla="*/ 82607 h 465646"/>
                <a:gd name="connsiteX254" fmla="*/ 104710 w 366059"/>
                <a:gd name="connsiteY254" fmla="*/ 79058 h 465646"/>
                <a:gd name="connsiteX255" fmla="*/ 107186 w 366059"/>
                <a:gd name="connsiteY255" fmla="*/ 79223 h 465646"/>
                <a:gd name="connsiteX256" fmla="*/ 132967 w 366059"/>
                <a:gd name="connsiteY256" fmla="*/ 96093 h 465646"/>
                <a:gd name="connsiteX257" fmla="*/ 140336 w 366059"/>
                <a:gd name="connsiteY257" fmla="*/ 98238 h 465646"/>
                <a:gd name="connsiteX258" fmla="*/ 143709 w 366059"/>
                <a:gd name="connsiteY258" fmla="*/ 99309 h 465646"/>
                <a:gd name="connsiteX259" fmla="*/ 145577 w 366059"/>
                <a:gd name="connsiteY259" fmla="*/ 101470 h 465646"/>
                <a:gd name="connsiteX260" fmla="*/ 143510 w 366059"/>
                <a:gd name="connsiteY260" fmla="*/ 103358 h 465646"/>
                <a:gd name="connsiteX261" fmla="*/ 121953 w 366059"/>
                <a:gd name="connsiteY261" fmla="*/ 118476 h 465646"/>
                <a:gd name="connsiteX262" fmla="*/ 92344 w 366059"/>
                <a:gd name="connsiteY262" fmla="*/ 125815 h 465646"/>
                <a:gd name="connsiteX263" fmla="*/ 81891 w 366059"/>
                <a:gd name="connsiteY263" fmla="*/ 126721 h 465646"/>
                <a:gd name="connsiteX264" fmla="*/ 77607 w 366059"/>
                <a:gd name="connsiteY264" fmla="*/ 140253 h 465646"/>
                <a:gd name="connsiteX265" fmla="*/ 76939 w 366059"/>
                <a:gd name="connsiteY265" fmla="*/ 141930 h 465646"/>
                <a:gd name="connsiteX266" fmla="*/ 58191 w 366059"/>
                <a:gd name="connsiteY266" fmla="*/ 148892 h 465646"/>
                <a:gd name="connsiteX267" fmla="*/ 55624 w 366059"/>
                <a:gd name="connsiteY267" fmla="*/ 147020 h 465646"/>
                <a:gd name="connsiteX268" fmla="*/ 56718 w 366059"/>
                <a:gd name="connsiteY268" fmla="*/ 142247 h 465646"/>
                <a:gd name="connsiteX269" fmla="*/ 58025 w 366059"/>
                <a:gd name="connsiteY269" fmla="*/ 135178 h 465646"/>
                <a:gd name="connsiteX270" fmla="*/ 46767 w 366059"/>
                <a:gd name="connsiteY270" fmla="*/ 135013 h 465646"/>
                <a:gd name="connsiteX271" fmla="*/ 30116 w 366059"/>
                <a:gd name="connsiteY271" fmla="*/ 145146 h 465646"/>
                <a:gd name="connsiteX272" fmla="*/ 10412 w 366059"/>
                <a:gd name="connsiteY272" fmla="*/ 157259 h 465646"/>
                <a:gd name="connsiteX273" fmla="*/ 6538 w 366059"/>
                <a:gd name="connsiteY273" fmla="*/ 163194 h 465646"/>
                <a:gd name="connsiteX274" fmla="*/ -5114 w 366059"/>
                <a:gd name="connsiteY274" fmla="*/ 179309 h 465646"/>
                <a:gd name="connsiteX275" fmla="*/ -16691 w 366059"/>
                <a:gd name="connsiteY275" fmla="*/ 190182 h 465646"/>
                <a:gd name="connsiteX276" fmla="*/ -10675 w 366059"/>
                <a:gd name="connsiteY276" fmla="*/ 202522 h 465646"/>
                <a:gd name="connsiteX277" fmla="*/ -10371 w 366059"/>
                <a:gd name="connsiteY277" fmla="*/ 204726 h 465646"/>
                <a:gd name="connsiteX278" fmla="*/ -15992 w 366059"/>
                <a:gd name="connsiteY278" fmla="*/ 228528 h 465646"/>
                <a:gd name="connsiteX279" fmla="*/ -16630 w 366059"/>
                <a:gd name="connsiteY279" fmla="*/ 237605 h 465646"/>
                <a:gd name="connsiteX280" fmla="*/ -20762 w 366059"/>
                <a:gd name="connsiteY280" fmla="*/ 245866 h 465646"/>
                <a:gd name="connsiteX281" fmla="*/ -21249 w 366059"/>
                <a:gd name="connsiteY281" fmla="*/ 246470 h 465646"/>
                <a:gd name="connsiteX282" fmla="*/ -16660 w 366059"/>
                <a:gd name="connsiteY282" fmla="*/ 256694 h 465646"/>
                <a:gd name="connsiteX283" fmla="*/ -14533 w 366059"/>
                <a:gd name="connsiteY283" fmla="*/ 261014 h 465646"/>
                <a:gd name="connsiteX284" fmla="*/ -14655 w 366059"/>
                <a:gd name="connsiteY284" fmla="*/ 262962 h 465646"/>
                <a:gd name="connsiteX285" fmla="*/ -16524 w 366059"/>
                <a:gd name="connsiteY285" fmla="*/ 274335 h 465646"/>
                <a:gd name="connsiteX286" fmla="*/ -3579 w 366059"/>
                <a:gd name="connsiteY286" fmla="*/ 283970 h 465646"/>
                <a:gd name="connsiteX287" fmla="*/ -2623 w 366059"/>
                <a:gd name="connsiteY287" fmla="*/ 284589 h 465646"/>
                <a:gd name="connsiteX288" fmla="*/ 5778 w 366059"/>
                <a:gd name="connsiteY288" fmla="*/ 297909 h 465646"/>
                <a:gd name="connsiteX289" fmla="*/ 5293 w 366059"/>
                <a:gd name="connsiteY289" fmla="*/ 299299 h 465646"/>
                <a:gd name="connsiteX290" fmla="*/ 5536 w 366059"/>
                <a:gd name="connsiteY290" fmla="*/ 301987 h 465646"/>
                <a:gd name="connsiteX291" fmla="*/ 71242 w 366059"/>
                <a:gd name="connsiteY291" fmla="*/ 283577 h 465646"/>
                <a:gd name="connsiteX292" fmla="*/ 71332 w 366059"/>
                <a:gd name="connsiteY292" fmla="*/ 283532 h 465646"/>
                <a:gd name="connsiteX293" fmla="*/ 102766 w 366059"/>
                <a:gd name="connsiteY293" fmla="*/ 285314 h 465646"/>
                <a:gd name="connsiteX294" fmla="*/ 121710 w 366059"/>
                <a:gd name="connsiteY294" fmla="*/ 300945 h 465646"/>
                <a:gd name="connsiteX295" fmla="*/ 142356 w 366059"/>
                <a:gd name="connsiteY295" fmla="*/ 344305 h 465646"/>
                <a:gd name="connsiteX296" fmla="*/ 142735 w 366059"/>
                <a:gd name="connsiteY296" fmla="*/ 346313 h 465646"/>
                <a:gd name="connsiteX297" fmla="*/ 156636 w 366059"/>
                <a:gd name="connsiteY297" fmla="*/ 354619 h 465646"/>
                <a:gd name="connsiteX298" fmla="*/ 191032 w 366059"/>
                <a:gd name="connsiteY298" fmla="*/ 379992 h 465646"/>
                <a:gd name="connsiteX299" fmla="*/ -28297 w 366059"/>
                <a:gd name="connsiteY299" fmla="*/ 39187 h 465646"/>
                <a:gd name="connsiteX300" fmla="*/ -23861 w 366059"/>
                <a:gd name="connsiteY300" fmla="*/ 43869 h 465646"/>
                <a:gd name="connsiteX301" fmla="*/ -17663 w 366059"/>
                <a:gd name="connsiteY301" fmla="*/ 46210 h 465646"/>
                <a:gd name="connsiteX302" fmla="*/ -6892 w 366059"/>
                <a:gd name="connsiteY302" fmla="*/ 29158 h 465646"/>
                <a:gd name="connsiteX303" fmla="*/ -5737 w 366059"/>
                <a:gd name="connsiteY303" fmla="*/ 28478 h 465646"/>
                <a:gd name="connsiteX304" fmla="*/ -5616 w 366059"/>
                <a:gd name="connsiteY304" fmla="*/ 15128 h 465646"/>
                <a:gd name="connsiteX305" fmla="*/ -6056 w 366059"/>
                <a:gd name="connsiteY305" fmla="*/ 13724 h 465646"/>
                <a:gd name="connsiteX306" fmla="*/ -17435 w 366059"/>
                <a:gd name="connsiteY306" fmla="*/ 15158 h 465646"/>
                <a:gd name="connsiteX307" fmla="*/ -20413 w 366059"/>
                <a:gd name="connsiteY307" fmla="*/ -1425 h 465646"/>
                <a:gd name="connsiteX308" fmla="*/ -21796 w 366059"/>
                <a:gd name="connsiteY308" fmla="*/ -12555 h 465646"/>
                <a:gd name="connsiteX309" fmla="*/ -25259 w 366059"/>
                <a:gd name="connsiteY309" fmla="*/ -5306 h 465646"/>
                <a:gd name="connsiteX310" fmla="*/ -28434 w 366059"/>
                <a:gd name="connsiteY310" fmla="*/ 1369 h 465646"/>
                <a:gd name="connsiteX311" fmla="*/ -28829 w 366059"/>
                <a:gd name="connsiteY311" fmla="*/ 2639 h 465646"/>
                <a:gd name="connsiteX312" fmla="*/ -27735 w 366059"/>
                <a:gd name="connsiteY312" fmla="*/ 3378 h 465646"/>
                <a:gd name="connsiteX313" fmla="*/ -21492 w 366059"/>
                <a:gd name="connsiteY313" fmla="*/ 10326 h 465646"/>
                <a:gd name="connsiteX314" fmla="*/ -24803 w 366059"/>
                <a:gd name="connsiteY314" fmla="*/ 35260 h 465646"/>
                <a:gd name="connsiteX315" fmla="*/ -28297 w 366059"/>
                <a:gd name="connsiteY315" fmla="*/ 39187 h 465646"/>
                <a:gd name="connsiteX316" fmla="*/ 202745 w 366059"/>
                <a:gd name="connsiteY316" fmla="*/ 136886 h 465646"/>
                <a:gd name="connsiteX317" fmla="*/ 202274 w 366059"/>
                <a:gd name="connsiteY317" fmla="*/ 136825 h 465646"/>
                <a:gd name="connsiteX318" fmla="*/ 177222 w 366059"/>
                <a:gd name="connsiteY318" fmla="*/ 126827 h 465646"/>
                <a:gd name="connsiteX319" fmla="*/ 161802 w 366059"/>
                <a:gd name="connsiteY319" fmla="*/ 120846 h 465646"/>
                <a:gd name="connsiteX320" fmla="*/ 160177 w 366059"/>
                <a:gd name="connsiteY320" fmla="*/ 119713 h 465646"/>
                <a:gd name="connsiteX321" fmla="*/ 158931 w 366059"/>
                <a:gd name="connsiteY321" fmla="*/ 116648 h 465646"/>
                <a:gd name="connsiteX322" fmla="*/ 151897 w 366059"/>
                <a:gd name="connsiteY322" fmla="*/ 105366 h 465646"/>
                <a:gd name="connsiteX323" fmla="*/ 151213 w 366059"/>
                <a:gd name="connsiteY323" fmla="*/ 102663 h 465646"/>
                <a:gd name="connsiteX324" fmla="*/ 153233 w 366059"/>
                <a:gd name="connsiteY324" fmla="*/ 101726 h 465646"/>
                <a:gd name="connsiteX325" fmla="*/ 172968 w 366059"/>
                <a:gd name="connsiteY325" fmla="*/ 109081 h 465646"/>
                <a:gd name="connsiteX326" fmla="*/ 192004 w 366059"/>
                <a:gd name="connsiteY326" fmla="*/ 116361 h 465646"/>
                <a:gd name="connsiteX327" fmla="*/ 193325 w 366059"/>
                <a:gd name="connsiteY327" fmla="*/ 117297 h 465646"/>
                <a:gd name="connsiteX328" fmla="*/ 195331 w 366059"/>
                <a:gd name="connsiteY328" fmla="*/ 121208 h 465646"/>
                <a:gd name="connsiteX329" fmla="*/ 203763 w 366059"/>
                <a:gd name="connsiteY329" fmla="*/ 133201 h 465646"/>
                <a:gd name="connsiteX330" fmla="*/ 204492 w 366059"/>
                <a:gd name="connsiteY330" fmla="*/ 135889 h 465646"/>
                <a:gd name="connsiteX331" fmla="*/ 202745 w 366059"/>
                <a:gd name="connsiteY331" fmla="*/ 136886 h 465646"/>
                <a:gd name="connsiteX332" fmla="*/ 163352 w 366059"/>
                <a:gd name="connsiteY332" fmla="*/ 117070 h 465646"/>
                <a:gd name="connsiteX333" fmla="*/ 179000 w 366059"/>
                <a:gd name="connsiteY333" fmla="*/ 123308 h 465646"/>
                <a:gd name="connsiteX334" fmla="*/ 196075 w 366059"/>
                <a:gd name="connsiteY334" fmla="*/ 130874 h 465646"/>
                <a:gd name="connsiteX335" fmla="*/ 191730 w 366059"/>
                <a:gd name="connsiteY335" fmla="*/ 122916 h 465646"/>
                <a:gd name="connsiteX336" fmla="*/ 190287 w 366059"/>
                <a:gd name="connsiteY336" fmla="*/ 120015 h 465646"/>
                <a:gd name="connsiteX337" fmla="*/ 171328 w 366059"/>
                <a:gd name="connsiteY337" fmla="*/ 112675 h 465646"/>
                <a:gd name="connsiteX338" fmla="*/ 159098 w 366059"/>
                <a:gd name="connsiteY338" fmla="*/ 107511 h 465646"/>
                <a:gd name="connsiteX339" fmla="*/ 162623 w 366059"/>
                <a:gd name="connsiteY339" fmla="*/ 115243 h 465646"/>
                <a:gd name="connsiteX340" fmla="*/ 163352 w 366059"/>
                <a:gd name="connsiteY340" fmla="*/ 117070 h 46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Lst>
              <a:rect l="l" t="t" r="r" b="b"/>
              <a:pathLst>
                <a:path w="366059" h="465646">
                  <a:moveTo>
                    <a:pt x="233448" y="392558"/>
                  </a:moveTo>
                  <a:cubicBezTo>
                    <a:pt x="217101" y="392558"/>
                    <a:pt x="190622" y="385022"/>
                    <a:pt x="188374" y="382923"/>
                  </a:cubicBezTo>
                  <a:cubicBezTo>
                    <a:pt x="176736" y="371898"/>
                    <a:pt x="161012" y="359423"/>
                    <a:pt x="155938" y="358486"/>
                  </a:cubicBezTo>
                  <a:cubicBezTo>
                    <a:pt x="150119" y="357399"/>
                    <a:pt x="142098" y="353185"/>
                    <a:pt x="139303" y="348231"/>
                  </a:cubicBezTo>
                  <a:cubicBezTo>
                    <a:pt x="137981" y="345906"/>
                    <a:pt x="138224" y="344063"/>
                    <a:pt x="138649" y="342915"/>
                  </a:cubicBezTo>
                  <a:cubicBezTo>
                    <a:pt x="146609" y="321424"/>
                    <a:pt x="134091" y="313465"/>
                    <a:pt x="119583" y="304252"/>
                  </a:cubicBezTo>
                  <a:cubicBezTo>
                    <a:pt x="112123" y="299510"/>
                    <a:pt x="104422" y="294617"/>
                    <a:pt x="99514" y="287534"/>
                  </a:cubicBezTo>
                  <a:cubicBezTo>
                    <a:pt x="94638" y="280481"/>
                    <a:pt x="91903" y="277974"/>
                    <a:pt x="73126" y="287050"/>
                  </a:cubicBezTo>
                  <a:cubicBezTo>
                    <a:pt x="52266" y="298574"/>
                    <a:pt x="35221" y="305551"/>
                    <a:pt x="22489" y="307817"/>
                  </a:cubicBezTo>
                  <a:cubicBezTo>
                    <a:pt x="9319" y="310157"/>
                    <a:pt x="4290" y="306715"/>
                    <a:pt x="2467" y="304464"/>
                  </a:cubicBezTo>
                  <a:cubicBezTo>
                    <a:pt x="750" y="302350"/>
                    <a:pt x="492" y="299646"/>
                    <a:pt x="1707" y="297577"/>
                  </a:cubicBezTo>
                  <a:cubicBezTo>
                    <a:pt x="1327" y="296520"/>
                    <a:pt x="-85" y="293651"/>
                    <a:pt x="-5236" y="287610"/>
                  </a:cubicBezTo>
                  <a:cubicBezTo>
                    <a:pt x="-15049" y="284649"/>
                    <a:pt x="-18802" y="279530"/>
                    <a:pt x="-20230" y="275723"/>
                  </a:cubicBezTo>
                  <a:cubicBezTo>
                    <a:pt x="-21872" y="271314"/>
                    <a:pt x="-21278" y="266391"/>
                    <a:pt x="-18559" y="261784"/>
                  </a:cubicBezTo>
                  <a:lnTo>
                    <a:pt x="-20201" y="258446"/>
                  </a:lnTo>
                  <a:cubicBezTo>
                    <a:pt x="-25898" y="246862"/>
                    <a:pt x="-26231" y="246182"/>
                    <a:pt x="-23724" y="243299"/>
                  </a:cubicBezTo>
                  <a:cubicBezTo>
                    <a:pt x="-22873" y="242331"/>
                    <a:pt x="-21597" y="240867"/>
                    <a:pt x="-20413" y="236578"/>
                  </a:cubicBezTo>
                  <a:cubicBezTo>
                    <a:pt x="-19669" y="233889"/>
                    <a:pt x="-19774" y="231503"/>
                    <a:pt x="-19911" y="228725"/>
                  </a:cubicBezTo>
                  <a:cubicBezTo>
                    <a:pt x="-20154" y="223226"/>
                    <a:pt x="-20473" y="216446"/>
                    <a:pt x="-14457" y="204168"/>
                  </a:cubicBezTo>
                  <a:cubicBezTo>
                    <a:pt x="-19365" y="198504"/>
                    <a:pt x="-21294" y="193838"/>
                    <a:pt x="-20534" y="189518"/>
                  </a:cubicBezTo>
                  <a:cubicBezTo>
                    <a:pt x="-19669" y="184610"/>
                    <a:pt x="-15476" y="180381"/>
                    <a:pt x="-6922" y="175835"/>
                  </a:cubicBezTo>
                  <a:cubicBezTo>
                    <a:pt x="2755" y="170685"/>
                    <a:pt x="2695" y="166909"/>
                    <a:pt x="2634" y="163255"/>
                  </a:cubicBezTo>
                  <a:cubicBezTo>
                    <a:pt x="2588" y="159993"/>
                    <a:pt x="2527" y="156277"/>
                    <a:pt x="8954" y="153619"/>
                  </a:cubicBezTo>
                  <a:cubicBezTo>
                    <a:pt x="13906" y="151565"/>
                    <a:pt x="21032" y="146656"/>
                    <a:pt x="27929" y="141899"/>
                  </a:cubicBezTo>
                  <a:cubicBezTo>
                    <a:pt x="35373" y="136764"/>
                    <a:pt x="41814" y="132324"/>
                    <a:pt x="45749" y="131207"/>
                  </a:cubicBezTo>
                  <a:cubicBezTo>
                    <a:pt x="49683" y="130089"/>
                    <a:pt x="58890" y="127476"/>
                    <a:pt x="61701" y="133503"/>
                  </a:cubicBezTo>
                  <a:cubicBezTo>
                    <a:pt x="63767" y="137912"/>
                    <a:pt x="61564" y="141809"/>
                    <a:pt x="60257" y="144150"/>
                  </a:cubicBezTo>
                  <a:cubicBezTo>
                    <a:pt x="60106" y="144437"/>
                    <a:pt x="59908" y="144768"/>
                    <a:pt x="59757" y="145070"/>
                  </a:cubicBezTo>
                  <a:cubicBezTo>
                    <a:pt x="62719" y="145056"/>
                    <a:pt x="70331" y="141885"/>
                    <a:pt x="73642" y="139528"/>
                  </a:cubicBezTo>
                  <a:cubicBezTo>
                    <a:pt x="73231" y="134891"/>
                    <a:pt x="72974" y="126207"/>
                    <a:pt x="80418" y="123067"/>
                  </a:cubicBezTo>
                  <a:cubicBezTo>
                    <a:pt x="82605" y="122130"/>
                    <a:pt x="86676" y="122009"/>
                    <a:pt x="92297" y="121843"/>
                  </a:cubicBezTo>
                  <a:cubicBezTo>
                    <a:pt x="101839" y="121556"/>
                    <a:pt x="114920" y="121179"/>
                    <a:pt x="118915" y="115998"/>
                  </a:cubicBezTo>
                  <a:cubicBezTo>
                    <a:pt x="124794" y="108764"/>
                    <a:pt x="130992" y="103675"/>
                    <a:pt x="136902" y="101137"/>
                  </a:cubicBezTo>
                  <a:cubicBezTo>
                    <a:pt x="135125" y="100564"/>
                    <a:pt x="133651" y="100231"/>
                    <a:pt x="132208" y="99929"/>
                  </a:cubicBezTo>
                  <a:cubicBezTo>
                    <a:pt x="126374" y="98661"/>
                    <a:pt x="121741" y="97664"/>
                    <a:pt x="105743" y="83165"/>
                  </a:cubicBezTo>
                  <a:cubicBezTo>
                    <a:pt x="89274" y="93919"/>
                    <a:pt x="80615" y="88768"/>
                    <a:pt x="75921" y="85974"/>
                  </a:cubicBezTo>
                  <a:cubicBezTo>
                    <a:pt x="75298" y="85597"/>
                    <a:pt x="74508" y="85128"/>
                    <a:pt x="73946" y="84886"/>
                  </a:cubicBezTo>
                  <a:cubicBezTo>
                    <a:pt x="73870" y="86307"/>
                    <a:pt x="74432" y="89282"/>
                    <a:pt x="74857" y="91562"/>
                  </a:cubicBezTo>
                  <a:cubicBezTo>
                    <a:pt x="76270" y="99083"/>
                    <a:pt x="78200" y="109368"/>
                    <a:pt x="71180" y="114337"/>
                  </a:cubicBezTo>
                  <a:cubicBezTo>
                    <a:pt x="61792" y="120453"/>
                    <a:pt x="56156" y="112102"/>
                    <a:pt x="52418" y="106574"/>
                  </a:cubicBezTo>
                  <a:cubicBezTo>
                    <a:pt x="51689" y="105502"/>
                    <a:pt x="50990" y="104460"/>
                    <a:pt x="50322" y="103584"/>
                  </a:cubicBezTo>
                  <a:cubicBezTo>
                    <a:pt x="49835" y="104204"/>
                    <a:pt x="50094" y="104762"/>
                    <a:pt x="50793" y="106257"/>
                  </a:cubicBezTo>
                  <a:cubicBezTo>
                    <a:pt x="51857" y="108508"/>
                    <a:pt x="53452" y="111920"/>
                    <a:pt x="52844" y="117721"/>
                  </a:cubicBezTo>
                  <a:cubicBezTo>
                    <a:pt x="52722" y="119789"/>
                    <a:pt x="50505" y="123535"/>
                    <a:pt x="47011" y="126041"/>
                  </a:cubicBezTo>
                  <a:cubicBezTo>
                    <a:pt x="44214" y="128066"/>
                    <a:pt x="39520" y="130134"/>
                    <a:pt x="33034" y="128458"/>
                  </a:cubicBezTo>
                  <a:cubicBezTo>
                    <a:pt x="31043" y="127929"/>
                    <a:pt x="29630" y="126858"/>
                    <a:pt x="28810" y="125272"/>
                  </a:cubicBezTo>
                  <a:cubicBezTo>
                    <a:pt x="27822" y="123384"/>
                    <a:pt x="27883" y="121073"/>
                    <a:pt x="28338" y="118913"/>
                  </a:cubicBezTo>
                  <a:cubicBezTo>
                    <a:pt x="21365" y="121103"/>
                    <a:pt x="17826" y="119910"/>
                    <a:pt x="15365" y="119094"/>
                  </a:cubicBezTo>
                  <a:cubicBezTo>
                    <a:pt x="13921" y="118611"/>
                    <a:pt x="13298" y="118430"/>
                    <a:pt x="12433" y="118732"/>
                  </a:cubicBezTo>
                  <a:cubicBezTo>
                    <a:pt x="2482" y="121677"/>
                    <a:pt x="-6922" y="139966"/>
                    <a:pt x="-5023" y="148922"/>
                  </a:cubicBezTo>
                  <a:cubicBezTo>
                    <a:pt x="-2303" y="165898"/>
                    <a:pt x="-6907" y="169356"/>
                    <a:pt x="-13713" y="172406"/>
                  </a:cubicBezTo>
                  <a:cubicBezTo>
                    <a:pt x="-17268" y="174007"/>
                    <a:pt x="-20641" y="175502"/>
                    <a:pt x="-22342" y="181483"/>
                  </a:cubicBezTo>
                  <a:lnTo>
                    <a:pt x="-22631" y="182737"/>
                  </a:lnTo>
                  <a:cubicBezTo>
                    <a:pt x="-23755" y="187630"/>
                    <a:pt x="-24499" y="190877"/>
                    <a:pt x="-27173" y="192266"/>
                  </a:cubicBezTo>
                  <a:cubicBezTo>
                    <a:pt x="-28905" y="193172"/>
                    <a:pt x="-31001" y="193052"/>
                    <a:pt x="-33964" y="191874"/>
                  </a:cubicBezTo>
                  <a:cubicBezTo>
                    <a:pt x="-34010" y="191859"/>
                    <a:pt x="-34055" y="191844"/>
                    <a:pt x="-34101" y="191813"/>
                  </a:cubicBezTo>
                  <a:cubicBezTo>
                    <a:pt x="-36926" y="190454"/>
                    <a:pt x="-39540" y="190440"/>
                    <a:pt x="-42305" y="190440"/>
                  </a:cubicBezTo>
                  <a:cubicBezTo>
                    <a:pt x="-48230" y="190424"/>
                    <a:pt x="-54367" y="190409"/>
                    <a:pt x="-60930" y="177632"/>
                  </a:cubicBezTo>
                  <a:cubicBezTo>
                    <a:pt x="-64622" y="170429"/>
                    <a:pt x="-62069" y="159433"/>
                    <a:pt x="-60581" y="154434"/>
                  </a:cubicBezTo>
                  <a:cubicBezTo>
                    <a:pt x="-63072" y="146853"/>
                    <a:pt x="-66019" y="133970"/>
                    <a:pt x="-59685" y="128186"/>
                  </a:cubicBezTo>
                  <a:cubicBezTo>
                    <a:pt x="-54747" y="123671"/>
                    <a:pt x="-48503" y="126072"/>
                    <a:pt x="-43930" y="127839"/>
                  </a:cubicBezTo>
                  <a:cubicBezTo>
                    <a:pt x="-41636" y="128730"/>
                    <a:pt x="-39039" y="129727"/>
                    <a:pt x="-38613" y="128941"/>
                  </a:cubicBezTo>
                  <a:cubicBezTo>
                    <a:pt x="-37777" y="127371"/>
                    <a:pt x="-39175" y="122643"/>
                    <a:pt x="-41803" y="121057"/>
                  </a:cubicBezTo>
                  <a:cubicBezTo>
                    <a:pt x="-47120" y="117856"/>
                    <a:pt x="-54428" y="110169"/>
                    <a:pt x="-53729" y="104671"/>
                  </a:cubicBezTo>
                  <a:cubicBezTo>
                    <a:pt x="-53456" y="102557"/>
                    <a:pt x="-52073" y="101032"/>
                    <a:pt x="-49810" y="100322"/>
                  </a:cubicBezTo>
                  <a:cubicBezTo>
                    <a:pt x="-49187" y="100080"/>
                    <a:pt x="-41834" y="97090"/>
                    <a:pt x="-33250" y="85068"/>
                  </a:cubicBezTo>
                  <a:cubicBezTo>
                    <a:pt x="-27173" y="76566"/>
                    <a:pt x="-30744" y="69981"/>
                    <a:pt x="-35270" y="61644"/>
                  </a:cubicBezTo>
                  <a:cubicBezTo>
                    <a:pt x="-40420" y="52553"/>
                    <a:pt x="-42319" y="46059"/>
                    <a:pt x="-41043" y="41784"/>
                  </a:cubicBezTo>
                  <a:cubicBezTo>
                    <a:pt x="-40512" y="40002"/>
                    <a:pt x="-39403" y="38597"/>
                    <a:pt x="-37838" y="37691"/>
                  </a:cubicBezTo>
                  <a:cubicBezTo>
                    <a:pt x="-38628" y="36604"/>
                    <a:pt x="-39692" y="35048"/>
                    <a:pt x="-41256" y="32753"/>
                  </a:cubicBezTo>
                  <a:cubicBezTo>
                    <a:pt x="-42214" y="31348"/>
                    <a:pt x="-43369" y="29657"/>
                    <a:pt x="-44781" y="27603"/>
                  </a:cubicBezTo>
                  <a:cubicBezTo>
                    <a:pt x="-45495" y="28373"/>
                    <a:pt x="-46193" y="29128"/>
                    <a:pt x="-46892" y="29899"/>
                  </a:cubicBezTo>
                  <a:cubicBezTo>
                    <a:pt x="-50934" y="34293"/>
                    <a:pt x="-52013" y="35471"/>
                    <a:pt x="-54929" y="35199"/>
                  </a:cubicBezTo>
                  <a:cubicBezTo>
                    <a:pt x="-58666" y="34792"/>
                    <a:pt x="-61812" y="29053"/>
                    <a:pt x="-63270" y="23556"/>
                  </a:cubicBezTo>
                  <a:cubicBezTo>
                    <a:pt x="-64318" y="19614"/>
                    <a:pt x="-66916" y="6157"/>
                    <a:pt x="-56160" y="-1590"/>
                  </a:cubicBezTo>
                  <a:cubicBezTo>
                    <a:pt x="-48867" y="-6847"/>
                    <a:pt x="-49095" y="-10531"/>
                    <a:pt x="-49491" y="-16633"/>
                  </a:cubicBezTo>
                  <a:cubicBezTo>
                    <a:pt x="-50067" y="-23611"/>
                    <a:pt x="-49142" y="-31267"/>
                    <a:pt x="-46968" y="-37610"/>
                  </a:cubicBezTo>
                  <a:cubicBezTo>
                    <a:pt x="-44265" y="-45479"/>
                    <a:pt x="-39798" y="-51022"/>
                    <a:pt x="-34055" y="-53634"/>
                  </a:cubicBezTo>
                  <a:cubicBezTo>
                    <a:pt x="-28465" y="-56141"/>
                    <a:pt x="-21430" y="-55251"/>
                    <a:pt x="-14716" y="-51202"/>
                  </a:cubicBezTo>
                  <a:cubicBezTo>
                    <a:pt x="-11282" y="-49134"/>
                    <a:pt x="-8411" y="-46491"/>
                    <a:pt x="-6497" y="-43773"/>
                  </a:cubicBezTo>
                  <a:cubicBezTo>
                    <a:pt x="-6709" y="-47397"/>
                    <a:pt x="-6405" y="-51037"/>
                    <a:pt x="-5585" y="-54586"/>
                  </a:cubicBezTo>
                  <a:cubicBezTo>
                    <a:pt x="-13378" y="-54389"/>
                    <a:pt x="-21962" y="-56157"/>
                    <a:pt x="-24636" y="-60823"/>
                  </a:cubicBezTo>
                  <a:cubicBezTo>
                    <a:pt x="-25380" y="-62107"/>
                    <a:pt x="-26247" y="-64765"/>
                    <a:pt x="-23847" y="-68088"/>
                  </a:cubicBezTo>
                  <a:cubicBezTo>
                    <a:pt x="-23543" y="-68510"/>
                    <a:pt x="-23072" y="-68797"/>
                    <a:pt x="-22555" y="-68888"/>
                  </a:cubicBezTo>
                  <a:cubicBezTo>
                    <a:pt x="36513" y="-78282"/>
                    <a:pt x="97007" y="-71848"/>
                    <a:pt x="152398" y="-50311"/>
                  </a:cubicBezTo>
                  <a:cubicBezTo>
                    <a:pt x="207697" y="-28806"/>
                    <a:pt x="256435" y="7183"/>
                    <a:pt x="293336" y="53775"/>
                  </a:cubicBezTo>
                  <a:cubicBezTo>
                    <a:pt x="293442" y="53912"/>
                    <a:pt x="293533" y="54063"/>
                    <a:pt x="293609" y="54214"/>
                  </a:cubicBezTo>
                  <a:cubicBezTo>
                    <a:pt x="295113" y="57702"/>
                    <a:pt x="296694" y="61175"/>
                    <a:pt x="298350" y="64589"/>
                  </a:cubicBezTo>
                  <a:cubicBezTo>
                    <a:pt x="305125" y="78408"/>
                    <a:pt x="300066" y="83014"/>
                    <a:pt x="297574" y="84358"/>
                  </a:cubicBezTo>
                  <a:cubicBezTo>
                    <a:pt x="292273" y="87227"/>
                    <a:pt x="284250" y="83800"/>
                    <a:pt x="280073" y="76897"/>
                  </a:cubicBezTo>
                  <a:cubicBezTo>
                    <a:pt x="275729" y="70026"/>
                    <a:pt x="271475" y="68606"/>
                    <a:pt x="266537" y="66976"/>
                  </a:cubicBezTo>
                  <a:cubicBezTo>
                    <a:pt x="262815" y="65737"/>
                    <a:pt x="258607" y="64347"/>
                    <a:pt x="254337" y="60345"/>
                  </a:cubicBezTo>
                  <a:cubicBezTo>
                    <a:pt x="254308" y="60315"/>
                    <a:pt x="254292" y="60300"/>
                    <a:pt x="254261" y="60269"/>
                  </a:cubicBezTo>
                  <a:cubicBezTo>
                    <a:pt x="247167" y="52884"/>
                    <a:pt x="246969" y="52930"/>
                    <a:pt x="244675" y="53519"/>
                  </a:cubicBezTo>
                  <a:cubicBezTo>
                    <a:pt x="240361" y="54485"/>
                    <a:pt x="235834" y="52960"/>
                    <a:pt x="233053" y="49622"/>
                  </a:cubicBezTo>
                  <a:cubicBezTo>
                    <a:pt x="232597" y="49155"/>
                    <a:pt x="232355" y="49155"/>
                    <a:pt x="232233" y="49155"/>
                  </a:cubicBezTo>
                  <a:cubicBezTo>
                    <a:pt x="230941" y="49155"/>
                    <a:pt x="228571" y="51722"/>
                    <a:pt x="226475" y="53987"/>
                  </a:cubicBezTo>
                  <a:cubicBezTo>
                    <a:pt x="223938" y="56720"/>
                    <a:pt x="221082" y="59816"/>
                    <a:pt x="217633" y="61704"/>
                  </a:cubicBezTo>
                  <a:cubicBezTo>
                    <a:pt x="213911" y="63758"/>
                    <a:pt x="209976" y="64846"/>
                    <a:pt x="206026" y="64922"/>
                  </a:cubicBezTo>
                  <a:cubicBezTo>
                    <a:pt x="206756" y="65495"/>
                    <a:pt x="207637" y="66159"/>
                    <a:pt x="208655" y="66900"/>
                  </a:cubicBezTo>
                  <a:cubicBezTo>
                    <a:pt x="219943" y="61553"/>
                    <a:pt x="223801" y="63516"/>
                    <a:pt x="232749" y="68093"/>
                  </a:cubicBezTo>
                  <a:cubicBezTo>
                    <a:pt x="235590" y="69543"/>
                    <a:pt x="239130" y="71355"/>
                    <a:pt x="243687" y="73319"/>
                  </a:cubicBezTo>
                  <a:cubicBezTo>
                    <a:pt x="245572" y="74149"/>
                    <a:pt x="246817" y="75840"/>
                    <a:pt x="247015" y="77864"/>
                  </a:cubicBezTo>
                  <a:cubicBezTo>
                    <a:pt x="248701" y="94916"/>
                    <a:pt x="238613" y="100986"/>
                    <a:pt x="231944" y="105004"/>
                  </a:cubicBezTo>
                  <a:cubicBezTo>
                    <a:pt x="230380" y="105940"/>
                    <a:pt x="229013" y="106771"/>
                    <a:pt x="228039" y="107571"/>
                  </a:cubicBezTo>
                  <a:cubicBezTo>
                    <a:pt x="227311" y="109595"/>
                    <a:pt x="226612" y="112177"/>
                    <a:pt x="225898" y="114911"/>
                  </a:cubicBezTo>
                  <a:cubicBezTo>
                    <a:pt x="224272" y="121043"/>
                    <a:pt x="222494" y="127748"/>
                    <a:pt x="219243" y="132204"/>
                  </a:cubicBezTo>
                  <a:cubicBezTo>
                    <a:pt x="220170" y="131946"/>
                    <a:pt x="220945" y="131615"/>
                    <a:pt x="221507" y="131207"/>
                  </a:cubicBezTo>
                  <a:cubicBezTo>
                    <a:pt x="222662" y="130376"/>
                    <a:pt x="223741" y="128382"/>
                    <a:pt x="224880" y="126268"/>
                  </a:cubicBezTo>
                  <a:cubicBezTo>
                    <a:pt x="227934" y="120650"/>
                    <a:pt x="232552" y="112177"/>
                    <a:pt x="245222" y="116890"/>
                  </a:cubicBezTo>
                  <a:cubicBezTo>
                    <a:pt x="248352" y="117977"/>
                    <a:pt x="250919" y="120363"/>
                    <a:pt x="252257" y="123444"/>
                  </a:cubicBezTo>
                  <a:cubicBezTo>
                    <a:pt x="255629" y="131252"/>
                    <a:pt x="250950" y="139120"/>
                    <a:pt x="246012" y="147457"/>
                  </a:cubicBezTo>
                  <a:cubicBezTo>
                    <a:pt x="241576" y="154933"/>
                    <a:pt x="236547" y="163391"/>
                    <a:pt x="236274" y="173223"/>
                  </a:cubicBezTo>
                  <a:cubicBezTo>
                    <a:pt x="235986" y="183084"/>
                    <a:pt x="231899" y="191677"/>
                    <a:pt x="227934" y="199984"/>
                  </a:cubicBezTo>
                  <a:cubicBezTo>
                    <a:pt x="219730" y="217185"/>
                    <a:pt x="212650" y="232032"/>
                    <a:pt x="238204" y="255350"/>
                  </a:cubicBezTo>
                  <a:cubicBezTo>
                    <a:pt x="245602" y="262086"/>
                    <a:pt x="254930" y="282671"/>
                    <a:pt x="266719" y="318268"/>
                  </a:cubicBezTo>
                  <a:cubicBezTo>
                    <a:pt x="273328" y="338219"/>
                    <a:pt x="270320" y="348125"/>
                    <a:pt x="268314" y="354681"/>
                  </a:cubicBezTo>
                  <a:cubicBezTo>
                    <a:pt x="267585" y="357097"/>
                    <a:pt x="266993" y="359014"/>
                    <a:pt x="267023" y="360842"/>
                  </a:cubicBezTo>
                  <a:cubicBezTo>
                    <a:pt x="267829" y="365946"/>
                    <a:pt x="268694" y="371052"/>
                    <a:pt x="269621" y="376141"/>
                  </a:cubicBezTo>
                  <a:cubicBezTo>
                    <a:pt x="269804" y="377122"/>
                    <a:pt x="269757" y="378663"/>
                    <a:pt x="268481" y="380385"/>
                  </a:cubicBezTo>
                  <a:cubicBezTo>
                    <a:pt x="263772" y="386728"/>
                    <a:pt x="244493" y="391545"/>
                    <a:pt x="237961" y="392316"/>
                  </a:cubicBezTo>
                  <a:cubicBezTo>
                    <a:pt x="236441" y="392482"/>
                    <a:pt x="234938" y="392558"/>
                    <a:pt x="233448" y="392558"/>
                  </a:cubicBezTo>
                  <a:close/>
                  <a:moveTo>
                    <a:pt x="191032" y="379992"/>
                  </a:moveTo>
                  <a:cubicBezTo>
                    <a:pt x="193781" y="381668"/>
                    <a:pt x="222966" y="390066"/>
                    <a:pt x="237459" y="388420"/>
                  </a:cubicBezTo>
                  <a:cubicBezTo>
                    <a:pt x="245192" y="387514"/>
                    <a:pt x="261857" y="382635"/>
                    <a:pt x="265246" y="378059"/>
                  </a:cubicBezTo>
                  <a:cubicBezTo>
                    <a:pt x="265595" y="377591"/>
                    <a:pt x="265747" y="377198"/>
                    <a:pt x="265686" y="376866"/>
                  </a:cubicBezTo>
                  <a:lnTo>
                    <a:pt x="265686" y="376866"/>
                  </a:lnTo>
                  <a:cubicBezTo>
                    <a:pt x="265458" y="375718"/>
                    <a:pt x="264136" y="368227"/>
                    <a:pt x="263057" y="361340"/>
                  </a:cubicBezTo>
                  <a:cubicBezTo>
                    <a:pt x="263043" y="361264"/>
                    <a:pt x="263043" y="361189"/>
                    <a:pt x="263043" y="361099"/>
                  </a:cubicBezTo>
                  <a:cubicBezTo>
                    <a:pt x="262952" y="358592"/>
                    <a:pt x="263665" y="356266"/>
                    <a:pt x="264486" y="353562"/>
                  </a:cubicBezTo>
                  <a:cubicBezTo>
                    <a:pt x="266446" y="347114"/>
                    <a:pt x="269134" y="338294"/>
                    <a:pt x="262905" y="319536"/>
                  </a:cubicBezTo>
                  <a:cubicBezTo>
                    <a:pt x="251497" y="285087"/>
                    <a:pt x="242260" y="264472"/>
                    <a:pt x="235484" y="258295"/>
                  </a:cubicBezTo>
                  <a:cubicBezTo>
                    <a:pt x="207773" y="233014"/>
                    <a:pt x="216190" y="215388"/>
                    <a:pt x="224303" y="198338"/>
                  </a:cubicBezTo>
                  <a:cubicBezTo>
                    <a:pt x="228086" y="190409"/>
                    <a:pt x="231989" y="182193"/>
                    <a:pt x="232248" y="173147"/>
                  </a:cubicBezTo>
                  <a:cubicBezTo>
                    <a:pt x="232567" y="162303"/>
                    <a:pt x="237869" y="153377"/>
                    <a:pt x="242548" y="145494"/>
                  </a:cubicBezTo>
                  <a:cubicBezTo>
                    <a:pt x="247167" y="137731"/>
                    <a:pt x="251147" y="131011"/>
                    <a:pt x="248564" y="125045"/>
                  </a:cubicBezTo>
                  <a:cubicBezTo>
                    <a:pt x="247668" y="122991"/>
                    <a:pt x="245966" y="121390"/>
                    <a:pt x="243825" y="120650"/>
                  </a:cubicBezTo>
                  <a:cubicBezTo>
                    <a:pt x="234344" y="117116"/>
                    <a:pt x="231428" y="122507"/>
                    <a:pt x="228329" y="128201"/>
                  </a:cubicBezTo>
                  <a:cubicBezTo>
                    <a:pt x="226962" y="130723"/>
                    <a:pt x="225670" y="133095"/>
                    <a:pt x="223786" y="134454"/>
                  </a:cubicBezTo>
                  <a:cubicBezTo>
                    <a:pt x="220671" y="136674"/>
                    <a:pt x="215704" y="136870"/>
                    <a:pt x="212999" y="136779"/>
                  </a:cubicBezTo>
                  <a:cubicBezTo>
                    <a:pt x="211906" y="136750"/>
                    <a:pt x="211040" y="135828"/>
                    <a:pt x="211086" y="134740"/>
                  </a:cubicBezTo>
                  <a:cubicBezTo>
                    <a:pt x="211116" y="133940"/>
                    <a:pt x="211618" y="133246"/>
                    <a:pt x="212362" y="132959"/>
                  </a:cubicBezTo>
                  <a:cubicBezTo>
                    <a:pt x="217496" y="130995"/>
                    <a:pt x="220003" y="121541"/>
                    <a:pt x="222024" y="113945"/>
                  </a:cubicBezTo>
                  <a:cubicBezTo>
                    <a:pt x="222829" y="110909"/>
                    <a:pt x="223589" y="108055"/>
                    <a:pt x="224455" y="105759"/>
                  </a:cubicBezTo>
                  <a:cubicBezTo>
                    <a:pt x="224561" y="105472"/>
                    <a:pt x="224728" y="105215"/>
                    <a:pt x="224956" y="105019"/>
                  </a:cubicBezTo>
                  <a:cubicBezTo>
                    <a:pt x="226232" y="103840"/>
                    <a:pt x="227903" y="102829"/>
                    <a:pt x="229848" y="101666"/>
                  </a:cubicBezTo>
                  <a:cubicBezTo>
                    <a:pt x="236365" y="97739"/>
                    <a:pt x="244462" y="92861"/>
                    <a:pt x="243019" y="78272"/>
                  </a:cubicBezTo>
                  <a:cubicBezTo>
                    <a:pt x="242974" y="77683"/>
                    <a:pt x="242610" y="77184"/>
                    <a:pt x="242063" y="76958"/>
                  </a:cubicBezTo>
                  <a:cubicBezTo>
                    <a:pt x="237398" y="74949"/>
                    <a:pt x="233783" y="73106"/>
                    <a:pt x="230881" y="71627"/>
                  </a:cubicBezTo>
                  <a:cubicBezTo>
                    <a:pt x="222009" y="67081"/>
                    <a:pt x="219623" y="65873"/>
                    <a:pt x="209277" y="70978"/>
                  </a:cubicBezTo>
                  <a:cubicBezTo>
                    <a:pt x="208609" y="71309"/>
                    <a:pt x="207834" y="71234"/>
                    <a:pt x="207226" y="70812"/>
                  </a:cubicBezTo>
                  <a:cubicBezTo>
                    <a:pt x="198567" y="64559"/>
                    <a:pt x="198035" y="63185"/>
                    <a:pt x="198870" y="61523"/>
                  </a:cubicBezTo>
                  <a:cubicBezTo>
                    <a:pt x="199281" y="60708"/>
                    <a:pt x="200208" y="60269"/>
                    <a:pt x="201104" y="60482"/>
                  </a:cubicBezTo>
                  <a:cubicBezTo>
                    <a:pt x="205966" y="61614"/>
                    <a:pt x="210995" y="60844"/>
                    <a:pt x="215673" y="58276"/>
                  </a:cubicBezTo>
                  <a:cubicBezTo>
                    <a:pt x="218560" y="56706"/>
                    <a:pt x="221189" y="53851"/>
                    <a:pt x="223513" y="51344"/>
                  </a:cubicBezTo>
                  <a:cubicBezTo>
                    <a:pt x="226536" y="48082"/>
                    <a:pt x="229149" y="45242"/>
                    <a:pt x="232172" y="45228"/>
                  </a:cubicBezTo>
                  <a:cubicBezTo>
                    <a:pt x="233585" y="45213"/>
                    <a:pt x="234831" y="45801"/>
                    <a:pt x="235939" y="46979"/>
                  </a:cubicBezTo>
                  <a:cubicBezTo>
                    <a:pt x="235970" y="47010"/>
                    <a:pt x="236001" y="47054"/>
                    <a:pt x="236031" y="47085"/>
                  </a:cubicBezTo>
                  <a:cubicBezTo>
                    <a:pt x="237885" y="49320"/>
                    <a:pt x="240847" y="50332"/>
                    <a:pt x="243687" y="49697"/>
                  </a:cubicBezTo>
                  <a:cubicBezTo>
                    <a:pt x="248367" y="48489"/>
                    <a:pt x="250038" y="50226"/>
                    <a:pt x="257042" y="57521"/>
                  </a:cubicBezTo>
                  <a:cubicBezTo>
                    <a:pt x="260658" y="60889"/>
                    <a:pt x="264107" y="62037"/>
                    <a:pt x="267737" y="63245"/>
                  </a:cubicBezTo>
                  <a:cubicBezTo>
                    <a:pt x="272918" y="64966"/>
                    <a:pt x="278265" y="66749"/>
                    <a:pt x="283385" y="74843"/>
                  </a:cubicBezTo>
                  <a:cubicBezTo>
                    <a:pt x="286697" y="80326"/>
                    <a:pt x="292576" y="82546"/>
                    <a:pt x="295615" y="80900"/>
                  </a:cubicBezTo>
                  <a:cubicBezTo>
                    <a:pt x="298669" y="79254"/>
                    <a:pt x="298319" y="73666"/>
                    <a:pt x="294719" y="66310"/>
                  </a:cubicBezTo>
                  <a:cubicBezTo>
                    <a:pt x="293062" y="62912"/>
                    <a:pt x="291482" y="59469"/>
                    <a:pt x="289994" y="55996"/>
                  </a:cubicBezTo>
                  <a:cubicBezTo>
                    <a:pt x="253548" y="10053"/>
                    <a:pt x="205449" y="-25438"/>
                    <a:pt x="150894" y="-46642"/>
                  </a:cubicBezTo>
                  <a:cubicBezTo>
                    <a:pt x="96430" y="-67815"/>
                    <a:pt x="36984" y="-74204"/>
                    <a:pt x="-21112" y="-65143"/>
                  </a:cubicBezTo>
                  <a:cubicBezTo>
                    <a:pt x="-21841" y="-63799"/>
                    <a:pt x="-21430" y="-63073"/>
                    <a:pt x="-21264" y="-62787"/>
                  </a:cubicBezTo>
                  <a:cubicBezTo>
                    <a:pt x="-19774" y="-60174"/>
                    <a:pt x="-12437" y="-57863"/>
                    <a:pt x="-3215" y="-58678"/>
                  </a:cubicBezTo>
                  <a:cubicBezTo>
                    <a:pt x="-2122" y="-58769"/>
                    <a:pt x="-1164" y="-57969"/>
                    <a:pt x="-1073" y="-56881"/>
                  </a:cubicBezTo>
                  <a:cubicBezTo>
                    <a:pt x="-1058" y="-56639"/>
                    <a:pt x="-1073" y="-56383"/>
                    <a:pt x="-1149" y="-56141"/>
                  </a:cubicBezTo>
                  <a:cubicBezTo>
                    <a:pt x="-3503" y="-48303"/>
                    <a:pt x="-2531" y="-42322"/>
                    <a:pt x="-2015" y="-39106"/>
                  </a:cubicBezTo>
                  <a:cubicBezTo>
                    <a:pt x="-1818" y="-37867"/>
                    <a:pt x="-1680" y="-37052"/>
                    <a:pt x="-1742" y="-36342"/>
                  </a:cubicBezTo>
                  <a:cubicBezTo>
                    <a:pt x="-1818" y="-35496"/>
                    <a:pt x="-2426" y="-34786"/>
                    <a:pt x="-3261" y="-34589"/>
                  </a:cubicBezTo>
                  <a:cubicBezTo>
                    <a:pt x="-4734" y="-34243"/>
                    <a:pt x="-6481" y="-34816"/>
                    <a:pt x="-7500" y="-35979"/>
                  </a:cubicBezTo>
                  <a:cubicBezTo>
                    <a:pt x="-7788" y="-36312"/>
                    <a:pt x="-7955" y="-36719"/>
                    <a:pt x="-7985" y="-37157"/>
                  </a:cubicBezTo>
                  <a:cubicBezTo>
                    <a:pt x="-8168" y="-40359"/>
                    <a:pt x="-11890" y="-44845"/>
                    <a:pt x="-16858" y="-47835"/>
                  </a:cubicBezTo>
                  <a:cubicBezTo>
                    <a:pt x="-22433" y="-51202"/>
                    <a:pt x="-28130" y="-52003"/>
                    <a:pt x="-32491" y="-50040"/>
                  </a:cubicBezTo>
                  <a:cubicBezTo>
                    <a:pt x="-38628" y="-47261"/>
                    <a:pt x="-47196" y="-36130"/>
                    <a:pt x="-45617" y="-16905"/>
                  </a:cubicBezTo>
                  <a:cubicBezTo>
                    <a:pt x="-45206" y="-10456"/>
                    <a:pt x="-44841" y="-4913"/>
                    <a:pt x="-53912" y="1611"/>
                  </a:cubicBezTo>
                  <a:cubicBezTo>
                    <a:pt x="-62069" y="7501"/>
                    <a:pt x="-60688" y="17695"/>
                    <a:pt x="-59714" y="21804"/>
                  </a:cubicBezTo>
                  <a:cubicBezTo>
                    <a:pt x="-58241" y="28040"/>
                    <a:pt x="-55431" y="31167"/>
                    <a:pt x="-54611" y="31303"/>
                  </a:cubicBezTo>
                  <a:cubicBezTo>
                    <a:pt x="-53805" y="31378"/>
                    <a:pt x="-53699" y="31378"/>
                    <a:pt x="-49915" y="27256"/>
                  </a:cubicBezTo>
                  <a:cubicBezTo>
                    <a:pt x="-48640" y="25866"/>
                    <a:pt x="-47364" y="24491"/>
                    <a:pt x="-46088" y="23117"/>
                  </a:cubicBezTo>
                  <a:cubicBezTo>
                    <a:pt x="-45344" y="22317"/>
                    <a:pt x="-44082" y="22286"/>
                    <a:pt x="-43293" y="23027"/>
                  </a:cubicBezTo>
                  <a:cubicBezTo>
                    <a:pt x="-43186" y="23117"/>
                    <a:pt x="-43094" y="23238"/>
                    <a:pt x="-43018" y="23343"/>
                  </a:cubicBezTo>
                  <a:cubicBezTo>
                    <a:pt x="-40952" y="26350"/>
                    <a:pt x="-39343" y="28691"/>
                    <a:pt x="-38081" y="30532"/>
                  </a:cubicBezTo>
                  <a:cubicBezTo>
                    <a:pt x="-34010" y="36498"/>
                    <a:pt x="-33843" y="36680"/>
                    <a:pt x="-33311" y="36875"/>
                  </a:cubicBezTo>
                  <a:cubicBezTo>
                    <a:pt x="-33235" y="36906"/>
                    <a:pt x="-33159" y="36936"/>
                    <a:pt x="-33083" y="36982"/>
                  </a:cubicBezTo>
                  <a:cubicBezTo>
                    <a:pt x="-32992" y="36966"/>
                    <a:pt x="-32900" y="36966"/>
                    <a:pt x="-32810" y="36966"/>
                  </a:cubicBezTo>
                  <a:lnTo>
                    <a:pt x="-32795" y="36966"/>
                  </a:lnTo>
                  <a:cubicBezTo>
                    <a:pt x="-31807" y="36966"/>
                    <a:pt x="-30090" y="35954"/>
                    <a:pt x="-28221" y="33100"/>
                  </a:cubicBezTo>
                  <a:cubicBezTo>
                    <a:pt x="-24545" y="27527"/>
                    <a:pt x="-22403" y="18119"/>
                    <a:pt x="-25183" y="11987"/>
                  </a:cubicBezTo>
                  <a:cubicBezTo>
                    <a:pt x="-26733" y="8785"/>
                    <a:pt x="-28541" y="7622"/>
                    <a:pt x="-29984" y="6686"/>
                  </a:cubicBezTo>
                  <a:cubicBezTo>
                    <a:pt x="-31700" y="5568"/>
                    <a:pt x="-34070" y="4043"/>
                    <a:pt x="-32141" y="-246"/>
                  </a:cubicBezTo>
                  <a:cubicBezTo>
                    <a:pt x="-31244" y="-2225"/>
                    <a:pt x="-30121" y="-4566"/>
                    <a:pt x="-28921" y="-7027"/>
                  </a:cubicBezTo>
                  <a:cubicBezTo>
                    <a:pt x="-27158" y="-10652"/>
                    <a:pt x="-25168" y="-14776"/>
                    <a:pt x="-23633" y="-18369"/>
                  </a:cubicBezTo>
                  <a:cubicBezTo>
                    <a:pt x="-23329" y="-19095"/>
                    <a:pt x="-22616" y="-19562"/>
                    <a:pt x="-21825" y="-19578"/>
                  </a:cubicBezTo>
                  <a:cubicBezTo>
                    <a:pt x="-21036" y="-19608"/>
                    <a:pt x="-20322" y="-19125"/>
                    <a:pt x="-19987" y="-18415"/>
                  </a:cubicBezTo>
                  <a:cubicBezTo>
                    <a:pt x="-17328" y="-12570"/>
                    <a:pt x="-14640" y="-4611"/>
                    <a:pt x="-16888" y="222"/>
                  </a:cubicBezTo>
                  <a:cubicBezTo>
                    <a:pt x="-19455" y="5735"/>
                    <a:pt x="-18103" y="10265"/>
                    <a:pt x="-15536" y="11730"/>
                  </a:cubicBezTo>
                  <a:cubicBezTo>
                    <a:pt x="-12923" y="13225"/>
                    <a:pt x="-7849" y="12062"/>
                    <a:pt x="-2167" y="3892"/>
                  </a:cubicBezTo>
                  <a:cubicBezTo>
                    <a:pt x="-1544" y="3001"/>
                    <a:pt x="-313" y="2774"/>
                    <a:pt x="583" y="3394"/>
                  </a:cubicBezTo>
                  <a:cubicBezTo>
                    <a:pt x="1388" y="3936"/>
                    <a:pt x="1662" y="4994"/>
                    <a:pt x="1251" y="5870"/>
                  </a:cubicBezTo>
                  <a:cubicBezTo>
                    <a:pt x="568" y="7305"/>
                    <a:pt x="-161" y="8709"/>
                    <a:pt x="-936" y="10099"/>
                  </a:cubicBezTo>
                  <a:cubicBezTo>
                    <a:pt x="-2334" y="12651"/>
                    <a:pt x="-2379" y="12893"/>
                    <a:pt x="-2076" y="13542"/>
                  </a:cubicBezTo>
                  <a:lnTo>
                    <a:pt x="-2060" y="13573"/>
                  </a:lnTo>
                  <a:cubicBezTo>
                    <a:pt x="324" y="19085"/>
                    <a:pt x="1479" y="27043"/>
                    <a:pt x="-3094" y="31363"/>
                  </a:cubicBezTo>
                  <a:cubicBezTo>
                    <a:pt x="-3565" y="31816"/>
                    <a:pt x="-4218" y="32164"/>
                    <a:pt x="-5038" y="32631"/>
                  </a:cubicBezTo>
                  <a:cubicBezTo>
                    <a:pt x="-8092" y="34323"/>
                    <a:pt x="-13758" y="37464"/>
                    <a:pt x="-13820" y="47629"/>
                  </a:cubicBezTo>
                  <a:cubicBezTo>
                    <a:pt x="-13820" y="48429"/>
                    <a:pt x="-14321" y="49155"/>
                    <a:pt x="-15065" y="49457"/>
                  </a:cubicBezTo>
                  <a:cubicBezTo>
                    <a:pt x="-22524" y="52386"/>
                    <a:pt x="-24848" y="49260"/>
                    <a:pt x="-27113" y="46239"/>
                  </a:cubicBezTo>
                  <a:cubicBezTo>
                    <a:pt x="-28601" y="44246"/>
                    <a:pt x="-30136" y="42192"/>
                    <a:pt x="-33584" y="40787"/>
                  </a:cubicBezTo>
                  <a:cubicBezTo>
                    <a:pt x="-33646" y="40773"/>
                    <a:pt x="-33691" y="40742"/>
                    <a:pt x="-33736" y="40711"/>
                  </a:cubicBezTo>
                  <a:cubicBezTo>
                    <a:pt x="-33873" y="40727"/>
                    <a:pt x="-34010" y="40727"/>
                    <a:pt x="-34162" y="40711"/>
                  </a:cubicBezTo>
                  <a:cubicBezTo>
                    <a:pt x="-34723" y="40666"/>
                    <a:pt x="-35270" y="40773"/>
                    <a:pt x="-35772" y="41029"/>
                  </a:cubicBezTo>
                  <a:cubicBezTo>
                    <a:pt x="-36577" y="41437"/>
                    <a:pt x="-37064" y="42041"/>
                    <a:pt x="-37337" y="42932"/>
                  </a:cubicBezTo>
                  <a:cubicBezTo>
                    <a:pt x="-37975" y="45091"/>
                    <a:pt x="-37565" y="49759"/>
                    <a:pt x="-31898" y="59756"/>
                  </a:cubicBezTo>
                  <a:cubicBezTo>
                    <a:pt x="-27113" y="68576"/>
                    <a:pt x="-22631" y="76868"/>
                    <a:pt x="-30121" y="87364"/>
                  </a:cubicBezTo>
                  <a:cubicBezTo>
                    <a:pt x="-39433" y="100397"/>
                    <a:pt x="-47637" y="103705"/>
                    <a:pt x="-48564" y="104037"/>
                  </a:cubicBezTo>
                  <a:cubicBezTo>
                    <a:pt x="-48610" y="104053"/>
                    <a:pt x="-48655" y="104067"/>
                    <a:pt x="-48700" y="104082"/>
                  </a:cubicBezTo>
                  <a:cubicBezTo>
                    <a:pt x="-49794" y="104415"/>
                    <a:pt x="-49855" y="104883"/>
                    <a:pt x="-49901" y="105170"/>
                  </a:cubicBezTo>
                  <a:cubicBezTo>
                    <a:pt x="-50266" y="108024"/>
                    <a:pt x="-45009" y="114578"/>
                    <a:pt x="-39859" y="117690"/>
                  </a:cubicBezTo>
                  <a:cubicBezTo>
                    <a:pt x="-35757" y="120166"/>
                    <a:pt x="-33280" y="127144"/>
                    <a:pt x="-35225" y="130784"/>
                  </a:cubicBezTo>
                  <a:cubicBezTo>
                    <a:pt x="-37306" y="134650"/>
                    <a:pt x="-41834" y="132913"/>
                    <a:pt x="-45480" y="131509"/>
                  </a:cubicBezTo>
                  <a:cubicBezTo>
                    <a:pt x="-50463" y="129590"/>
                    <a:pt x="-54216" y="128428"/>
                    <a:pt x="-57117" y="131086"/>
                  </a:cubicBezTo>
                  <a:cubicBezTo>
                    <a:pt x="-62283" y="135813"/>
                    <a:pt x="-58135" y="149647"/>
                    <a:pt x="-56738" y="153770"/>
                  </a:cubicBezTo>
                  <a:cubicBezTo>
                    <a:pt x="-56600" y="154163"/>
                    <a:pt x="-56600" y="154585"/>
                    <a:pt x="-56722" y="154978"/>
                  </a:cubicBezTo>
                  <a:cubicBezTo>
                    <a:pt x="-57739" y="158256"/>
                    <a:pt x="-60809" y="169416"/>
                    <a:pt x="-57512" y="175820"/>
                  </a:cubicBezTo>
                  <a:cubicBezTo>
                    <a:pt x="-52042" y="186452"/>
                    <a:pt x="-47789" y="186452"/>
                    <a:pt x="-42411" y="186467"/>
                  </a:cubicBezTo>
                  <a:cubicBezTo>
                    <a:pt x="-39479" y="186467"/>
                    <a:pt x="-36167" y="186482"/>
                    <a:pt x="-32551" y="188204"/>
                  </a:cubicBezTo>
                  <a:cubicBezTo>
                    <a:pt x="-30455" y="189019"/>
                    <a:pt x="-29544" y="188944"/>
                    <a:pt x="-29133" y="188748"/>
                  </a:cubicBezTo>
                  <a:cubicBezTo>
                    <a:pt x="-28085" y="188204"/>
                    <a:pt x="-27401" y="185243"/>
                    <a:pt x="-26611" y="181831"/>
                  </a:cubicBezTo>
                  <a:lnTo>
                    <a:pt x="-26292" y="180472"/>
                  </a:lnTo>
                  <a:cubicBezTo>
                    <a:pt x="-24059" y="172633"/>
                    <a:pt x="-19289" y="170504"/>
                    <a:pt x="-15445" y="168782"/>
                  </a:cubicBezTo>
                  <a:cubicBezTo>
                    <a:pt x="-10492" y="166562"/>
                    <a:pt x="-6588" y="164825"/>
                    <a:pt x="-9019" y="149617"/>
                  </a:cubicBezTo>
                  <a:cubicBezTo>
                    <a:pt x="-11267" y="139015"/>
                    <a:pt x="-876" y="118520"/>
                    <a:pt x="11111" y="114971"/>
                  </a:cubicBezTo>
                  <a:cubicBezTo>
                    <a:pt x="13208" y="114247"/>
                    <a:pt x="14893" y="114805"/>
                    <a:pt x="16535" y="115349"/>
                  </a:cubicBezTo>
                  <a:cubicBezTo>
                    <a:pt x="19118" y="116210"/>
                    <a:pt x="22323" y="117282"/>
                    <a:pt x="30481" y="113884"/>
                  </a:cubicBezTo>
                  <a:cubicBezTo>
                    <a:pt x="31484" y="113461"/>
                    <a:pt x="32654" y="113930"/>
                    <a:pt x="33079" y="114941"/>
                  </a:cubicBezTo>
                  <a:cubicBezTo>
                    <a:pt x="33276" y="115394"/>
                    <a:pt x="33291" y="115908"/>
                    <a:pt x="33110" y="116375"/>
                  </a:cubicBezTo>
                  <a:cubicBezTo>
                    <a:pt x="31864" y="119804"/>
                    <a:pt x="31575" y="122176"/>
                    <a:pt x="32243" y="123460"/>
                  </a:cubicBezTo>
                  <a:cubicBezTo>
                    <a:pt x="32426" y="123822"/>
                    <a:pt x="32820" y="124335"/>
                    <a:pt x="33960" y="124652"/>
                  </a:cubicBezTo>
                  <a:cubicBezTo>
                    <a:pt x="37910" y="125664"/>
                    <a:pt x="41450" y="125090"/>
                    <a:pt x="44504" y="122931"/>
                  </a:cubicBezTo>
                  <a:cubicBezTo>
                    <a:pt x="47344" y="120922"/>
                    <a:pt x="48758" y="118128"/>
                    <a:pt x="48818" y="117403"/>
                  </a:cubicBezTo>
                  <a:cubicBezTo>
                    <a:pt x="49304" y="112615"/>
                    <a:pt x="48088" y="110018"/>
                    <a:pt x="47116" y="107933"/>
                  </a:cubicBezTo>
                  <a:cubicBezTo>
                    <a:pt x="45947" y="105426"/>
                    <a:pt x="44610" y="102587"/>
                    <a:pt x="49335" y="99234"/>
                  </a:cubicBezTo>
                  <a:cubicBezTo>
                    <a:pt x="50125" y="98676"/>
                    <a:pt x="51218" y="98767"/>
                    <a:pt x="51902" y="99461"/>
                  </a:cubicBezTo>
                  <a:cubicBezTo>
                    <a:pt x="53178" y="100760"/>
                    <a:pt x="54379" y="102512"/>
                    <a:pt x="55639" y="104384"/>
                  </a:cubicBezTo>
                  <a:cubicBezTo>
                    <a:pt x="60106" y="111000"/>
                    <a:pt x="63235" y="114760"/>
                    <a:pt x="68872" y="111090"/>
                  </a:cubicBezTo>
                  <a:cubicBezTo>
                    <a:pt x="73763" y="107631"/>
                    <a:pt x="72168" y="99129"/>
                    <a:pt x="70877" y="92302"/>
                  </a:cubicBezTo>
                  <a:cubicBezTo>
                    <a:pt x="69935" y="87289"/>
                    <a:pt x="69252" y="83664"/>
                    <a:pt x="71014" y="81655"/>
                  </a:cubicBezTo>
                  <a:cubicBezTo>
                    <a:pt x="71196" y="81459"/>
                    <a:pt x="71408" y="81293"/>
                    <a:pt x="71636" y="81172"/>
                  </a:cubicBezTo>
                  <a:cubicBezTo>
                    <a:pt x="73749" y="80160"/>
                    <a:pt x="75753" y="81337"/>
                    <a:pt x="77865" y="82607"/>
                  </a:cubicBezTo>
                  <a:cubicBezTo>
                    <a:pt x="82499" y="85355"/>
                    <a:pt x="89502" y="89523"/>
                    <a:pt x="104710" y="79058"/>
                  </a:cubicBezTo>
                  <a:cubicBezTo>
                    <a:pt x="105470" y="78529"/>
                    <a:pt x="106502" y="78605"/>
                    <a:pt x="107186" y="79223"/>
                  </a:cubicBezTo>
                  <a:cubicBezTo>
                    <a:pt x="123336" y="94009"/>
                    <a:pt x="127574" y="94930"/>
                    <a:pt x="132967" y="96093"/>
                  </a:cubicBezTo>
                  <a:cubicBezTo>
                    <a:pt x="134987" y="96531"/>
                    <a:pt x="137297" y="97030"/>
                    <a:pt x="140336" y="98238"/>
                  </a:cubicBezTo>
                  <a:cubicBezTo>
                    <a:pt x="142083" y="98887"/>
                    <a:pt x="143177" y="99174"/>
                    <a:pt x="143709" y="99309"/>
                  </a:cubicBezTo>
                  <a:cubicBezTo>
                    <a:pt x="145349" y="99733"/>
                    <a:pt x="145622" y="100715"/>
                    <a:pt x="145577" y="101470"/>
                  </a:cubicBezTo>
                  <a:cubicBezTo>
                    <a:pt x="145546" y="101968"/>
                    <a:pt x="145273" y="103146"/>
                    <a:pt x="143510" y="103358"/>
                  </a:cubicBezTo>
                  <a:cubicBezTo>
                    <a:pt x="139697" y="103795"/>
                    <a:pt x="131813" y="106348"/>
                    <a:pt x="121953" y="118476"/>
                  </a:cubicBezTo>
                  <a:cubicBezTo>
                    <a:pt x="116848" y="125090"/>
                    <a:pt x="103251" y="125498"/>
                    <a:pt x="92344" y="125815"/>
                  </a:cubicBezTo>
                  <a:cubicBezTo>
                    <a:pt x="87953" y="125951"/>
                    <a:pt x="83396" y="126087"/>
                    <a:pt x="81891" y="126721"/>
                  </a:cubicBezTo>
                  <a:cubicBezTo>
                    <a:pt x="78108" y="128322"/>
                    <a:pt x="76832" y="132370"/>
                    <a:pt x="77607" y="140253"/>
                  </a:cubicBezTo>
                  <a:cubicBezTo>
                    <a:pt x="77668" y="140888"/>
                    <a:pt x="77425" y="141507"/>
                    <a:pt x="76939" y="141930"/>
                  </a:cubicBezTo>
                  <a:cubicBezTo>
                    <a:pt x="73673" y="144784"/>
                    <a:pt x="62704" y="149903"/>
                    <a:pt x="58191" y="148892"/>
                  </a:cubicBezTo>
                  <a:cubicBezTo>
                    <a:pt x="56900" y="148590"/>
                    <a:pt x="56050" y="147971"/>
                    <a:pt x="55624" y="147020"/>
                  </a:cubicBezTo>
                  <a:cubicBezTo>
                    <a:pt x="54925" y="145434"/>
                    <a:pt x="55791" y="143893"/>
                    <a:pt x="56718" y="142247"/>
                  </a:cubicBezTo>
                  <a:cubicBezTo>
                    <a:pt x="57903" y="140148"/>
                    <a:pt x="59240" y="137776"/>
                    <a:pt x="58025" y="135178"/>
                  </a:cubicBezTo>
                  <a:cubicBezTo>
                    <a:pt x="57113" y="133201"/>
                    <a:pt x="53315" y="133155"/>
                    <a:pt x="46767" y="135013"/>
                  </a:cubicBezTo>
                  <a:cubicBezTo>
                    <a:pt x="43455" y="135949"/>
                    <a:pt x="36680" y="140630"/>
                    <a:pt x="30116" y="145146"/>
                  </a:cubicBezTo>
                  <a:cubicBezTo>
                    <a:pt x="23052" y="150009"/>
                    <a:pt x="15744" y="155053"/>
                    <a:pt x="10412" y="157259"/>
                  </a:cubicBezTo>
                  <a:cubicBezTo>
                    <a:pt x="6462" y="158889"/>
                    <a:pt x="6477" y="160249"/>
                    <a:pt x="6538" y="163194"/>
                  </a:cubicBezTo>
                  <a:cubicBezTo>
                    <a:pt x="6599" y="167347"/>
                    <a:pt x="6690" y="173026"/>
                    <a:pt x="-5114" y="179309"/>
                  </a:cubicBezTo>
                  <a:cubicBezTo>
                    <a:pt x="-12391" y="183175"/>
                    <a:pt x="-16068" y="186633"/>
                    <a:pt x="-16691" y="190182"/>
                  </a:cubicBezTo>
                  <a:cubicBezTo>
                    <a:pt x="-17268" y="193460"/>
                    <a:pt x="-15353" y="197387"/>
                    <a:pt x="-10675" y="202522"/>
                  </a:cubicBezTo>
                  <a:cubicBezTo>
                    <a:pt x="-10127" y="203126"/>
                    <a:pt x="-10006" y="204001"/>
                    <a:pt x="-10371" y="204726"/>
                  </a:cubicBezTo>
                  <a:cubicBezTo>
                    <a:pt x="-16524" y="216839"/>
                    <a:pt x="-16235" y="223046"/>
                    <a:pt x="-15992" y="228528"/>
                  </a:cubicBezTo>
                  <a:cubicBezTo>
                    <a:pt x="-15855" y="231503"/>
                    <a:pt x="-15733" y="234313"/>
                    <a:pt x="-16630" y="237605"/>
                  </a:cubicBezTo>
                  <a:cubicBezTo>
                    <a:pt x="-18058" y="242755"/>
                    <a:pt x="-19745" y="244703"/>
                    <a:pt x="-20762" y="245866"/>
                  </a:cubicBezTo>
                  <a:cubicBezTo>
                    <a:pt x="-20960" y="246093"/>
                    <a:pt x="-21202" y="246364"/>
                    <a:pt x="-21249" y="246470"/>
                  </a:cubicBezTo>
                  <a:cubicBezTo>
                    <a:pt x="-21324" y="247226"/>
                    <a:pt x="-19562" y="250789"/>
                    <a:pt x="-16660" y="256694"/>
                  </a:cubicBezTo>
                  <a:lnTo>
                    <a:pt x="-14533" y="261014"/>
                  </a:lnTo>
                  <a:cubicBezTo>
                    <a:pt x="-14229" y="261633"/>
                    <a:pt x="-14276" y="262373"/>
                    <a:pt x="-14655" y="262962"/>
                  </a:cubicBezTo>
                  <a:cubicBezTo>
                    <a:pt x="-17176" y="266768"/>
                    <a:pt x="-17846" y="270815"/>
                    <a:pt x="-16524" y="274335"/>
                  </a:cubicBezTo>
                  <a:cubicBezTo>
                    <a:pt x="-14913" y="278684"/>
                    <a:pt x="-10431" y="282006"/>
                    <a:pt x="-3579" y="283970"/>
                  </a:cubicBezTo>
                  <a:cubicBezTo>
                    <a:pt x="-3200" y="284076"/>
                    <a:pt x="-2866" y="284287"/>
                    <a:pt x="-2623" y="284589"/>
                  </a:cubicBezTo>
                  <a:cubicBezTo>
                    <a:pt x="2771" y="290886"/>
                    <a:pt x="5688" y="295493"/>
                    <a:pt x="5778" y="297909"/>
                  </a:cubicBezTo>
                  <a:cubicBezTo>
                    <a:pt x="5794" y="298423"/>
                    <a:pt x="5626" y="298906"/>
                    <a:pt x="5293" y="299299"/>
                  </a:cubicBezTo>
                  <a:cubicBezTo>
                    <a:pt x="4806" y="299843"/>
                    <a:pt x="4670" y="300929"/>
                    <a:pt x="5536" y="301987"/>
                  </a:cubicBezTo>
                  <a:cubicBezTo>
                    <a:pt x="9243" y="306579"/>
                    <a:pt x="27275" y="307863"/>
                    <a:pt x="71242" y="283577"/>
                  </a:cubicBezTo>
                  <a:cubicBezTo>
                    <a:pt x="71272" y="283561"/>
                    <a:pt x="71303" y="283547"/>
                    <a:pt x="71332" y="283532"/>
                  </a:cubicBezTo>
                  <a:cubicBezTo>
                    <a:pt x="90688" y="274168"/>
                    <a:pt x="96157" y="275754"/>
                    <a:pt x="102766" y="285314"/>
                  </a:cubicBezTo>
                  <a:cubicBezTo>
                    <a:pt x="107217" y="291732"/>
                    <a:pt x="114585" y="296414"/>
                    <a:pt x="121710" y="300945"/>
                  </a:cubicBezTo>
                  <a:cubicBezTo>
                    <a:pt x="136310" y="310233"/>
                    <a:pt x="151410" y="319823"/>
                    <a:pt x="142356" y="344305"/>
                  </a:cubicBezTo>
                  <a:cubicBezTo>
                    <a:pt x="142159" y="344833"/>
                    <a:pt x="142280" y="345498"/>
                    <a:pt x="142735" y="346313"/>
                  </a:cubicBezTo>
                  <a:cubicBezTo>
                    <a:pt x="144665" y="349726"/>
                    <a:pt x="151167" y="353608"/>
                    <a:pt x="156636" y="354619"/>
                  </a:cubicBezTo>
                  <a:cubicBezTo>
                    <a:pt x="164339" y="356025"/>
                    <a:pt x="183998" y="373332"/>
                    <a:pt x="191032" y="379992"/>
                  </a:cubicBezTo>
                  <a:close/>
                  <a:moveTo>
                    <a:pt x="-28297" y="39187"/>
                  </a:moveTo>
                  <a:cubicBezTo>
                    <a:pt x="-26201" y="40727"/>
                    <a:pt x="-24910" y="42479"/>
                    <a:pt x="-23861" y="43869"/>
                  </a:cubicBezTo>
                  <a:cubicBezTo>
                    <a:pt x="-22024" y="46315"/>
                    <a:pt x="-21233" y="47387"/>
                    <a:pt x="-17663" y="46210"/>
                  </a:cubicBezTo>
                  <a:cubicBezTo>
                    <a:pt x="-17071" y="34807"/>
                    <a:pt x="-9991" y="30880"/>
                    <a:pt x="-6892" y="29158"/>
                  </a:cubicBezTo>
                  <a:cubicBezTo>
                    <a:pt x="-6452" y="28917"/>
                    <a:pt x="-5889" y="28600"/>
                    <a:pt x="-5737" y="28478"/>
                  </a:cubicBezTo>
                  <a:cubicBezTo>
                    <a:pt x="-2866" y="25775"/>
                    <a:pt x="-3655" y="19658"/>
                    <a:pt x="-5616" y="15128"/>
                  </a:cubicBezTo>
                  <a:cubicBezTo>
                    <a:pt x="-5828" y="14675"/>
                    <a:pt x="-5965" y="14206"/>
                    <a:pt x="-6056" y="13724"/>
                  </a:cubicBezTo>
                  <a:cubicBezTo>
                    <a:pt x="-10553" y="16835"/>
                    <a:pt x="-14609" y="16759"/>
                    <a:pt x="-17435" y="15158"/>
                  </a:cubicBezTo>
                  <a:cubicBezTo>
                    <a:pt x="-22342" y="12364"/>
                    <a:pt x="-23603" y="5387"/>
                    <a:pt x="-20413" y="-1425"/>
                  </a:cubicBezTo>
                  <a:cubicBezTo>
                    <a:pt x="-19441" y="-3493"/>
                    <a:pt x="-19973" y="-7511"/>
                    <a:pt x="-21796" y="-12555"/>
                  </a:cubicBezTo>
                  <a:cubicBezTo>
                    <a:pt x="-22935" y="-10123"/>
                    <a:pt x="-24089" y="-7707"/>
                    <a:pt x="-25259" y="-5306"/>
                  </a:cubicBezTo>
                  <a:cubicBezTo>
                    <a:pt x="-26444" y="-2860"/>
                    <a:pt x="-27569" y="-548"/>
                    <a:pt x="-28434" y="1369"/>
                  </a:cubicBezTo>
                  <a:cubicBezTo>
                    <a:pt x="-28860" y="2321"/>
                    <a:pt x="-28829" y="2623"/>
                    <a:pt x="-28829" y="2639"/>
                  </a:cubicBezTo>
                  <a:cubicBezTo>
                    <a:pt x="-28738" y="2728"/>
                    <a:pt x="-28161" y="3106"/>
                    <a:pt x="-27735" y="3378"/>
                  </a:cubicBezTo>
                  <a:cubicBezTo>
                    <a:pt x="-26064" y="4451"/>
                    <a:pt x="-23543" y="6081"/>
                    <a:pt x="-21492" y="10326"/>
                  </a:cubicBezTo>
                  <a:cubicBezTo>
                    <a:pt x="-18012" y="17997"/>
                    <a:pt x="-20610" y="28886"/>
                    <a:pt x="-24803" y="35260"/>
                  </a:cubicBezTo>
                  <a:cubicBezTo>
                    <a:pt x="-25912" y="36921"/>
                    <a:pt x="-27098" y="38250"/>
                    <a:pt x="-28297" y="39187"/>
                  </a:cubicBezTo>
                  <a:close/>
                  <a:moveTo>
                    <a:pt x="202745" y="136886"/>
                  </a:moveTo>
                  <a:cubicBezTo>
                    <a:pt x="202593" y="136886"/>
                    <a:pt x="202426" y="136870"/>
                    <a:pt x="202274" y="136825"/>
                  </a:cubicBezTo>
                  <a:cubicBezTo>
                    <a:pt x="192429" y="134423"/>
                    <a:pt x="184348" y="130391"/>
                    <a:pt x="177222" y="126827"/>
                  </a:cubicBezTo>
                  <a:cubicBezTo>
                    <a:pt x="171176" y="123806"/>
                    <a:pt x="165965" y="121208"/>
                    <a:pt x="161802" y="120846"/>
                  </a:cubicBezTo>
                  <a:cubicBezTo>
                    <a:pt x="161104" y="120786"/>
                    <a:pt x="160481" y="120348"/>
                    <a:pt x="160177" y="119713"/>
                  </a:cubicBezTo>
                  <a:cubicBezTo>
                    <a:pt x="159782" y="118867"/>
                    <a:pt x="159386" y="117841"/>
                    <a:pt x="158931" y="116648"/>
                  </a:cubicBezTo>
                  <a:cubicBezTo>
                    <a:pt x="157427" y="112751"/>
                    <a:pt x="155376" y="107420"/>
                    <a:pt x="151897" y="105366"/>
                  </a:cubicBezTo>
                  <a:cubicBezTo>
                    <a:pt x="150955" y="104808"/>
                    <a:pt x="150651" y="103600"/>
                    <a:pt x="151213" y="102663"/>
                  </a:cubicBezTo>
                  <a:cubicBezTo>
                    <a:pt x="151623" y="101968"/>
                    <a:pt x="152429" y="101606"/>
                    <a:pt x="153233" y="101726"/>
                  </a:cubicBezTo>
                  <a:cubicBezTo>
                    <a:pt x="158262" y="102527"/>
                    <a:pt x="165403" y="105714"/>
                    <a:pt x="172968" y="109081"/>
                  </a:cubicBezTo>
                  <a:cubicBezTo>
                    <a:pt x="179880" y="112162"/>
                    <a:pt x="187036" y="115349"/>
                    <a:pt x="192004" y="116361"/>
                  </a:cubicBezTo>
                  <a:cubicBezTo>
                    <a:pt x="192552" y="116466"/>
                    <a:pt x="193037" y="116814"/>
                    <a:pt x="193325" y="117297"/>
                  </a:cubicBezTo>
                  <a:cubicBezTo>
                    <a:pt x="193948" y="118354"/>
                    <a:pt x="194587" y="119684"/>
                    <a:pt x="195331" y="121208"/>
                  </a:cubicBezTo>
                  <a:cubicBezTo>
                    <a:pt x="197351" y="125392"/>
                    <a:pt x="200117" y="131116"/>
                    <a:pt x="203763" y="133201"/>
                  </a:cubicBezTo>
                  <a:cubicBezTo>
                    <a:pt x="204705" y="133743"/>
                    <a:pt x="205039" y="134952"/>
                    <a:pt x="204492" y="135889"/>
                  </a:cubicBezTo>
                  <a:cubicBezTo>
                    <a:pt x="204112" y="136508"/>
                    <a:pt x="203459" y="136886"/>
                    <a:pt x="202745" y="136886"/>
                  </a:cubicBezTo>
                  <a:close/>
                  <a:moveTo>
                    <a:pt x="163352" y="117070"/>
                  </a:moveTo>
                  <a:cubicBezTo>
                    <a:pt x="167970" y="117796"/>
                    <a:pt x="173120" y="120378"/>
                    <a:pt x="179000" y="123308"/>
                  </a:cubicBezTo>
                  <a:cubicBezTo>
                    <a:pt x="184104" y="125861"/>
                    <a:pt x="189726" y="128670"/>
                    <a:pt x="196075" y="130874"/>
                  </a:cubicBezTo>
                  <a:cubicBezTo>
                    <a:pt x="194313" y="128262"/>
                    <a:pt x="192916" y="125347"/>
                    <a:pt x="191730" y="122916"/>
                  </a:cubicBezTo>
                  <a:cubicBezTo>
                    <a:pt x="191198" y="121812"/>
                    <a:pt x="190728" y="120831"/>
                    <a:pt x="190287" y="120015"/>
                  </a:cubicBezTo>
                  <a:cubicBezTo>
                    <a:pt x="184985" y="118762"/>
                    <a:pt x="178057" y="115666"/>
                    <a:pt x="171328" y="112675"/>
                  </a:cubicBezTo>
                  <a:cubicBezTo>
                    <a:pt x="167119" y="110803"/>
                    <a:pt x="162835" y="108885"/>
                    <a:pt x="159098" y="107511"/>
                  </a:cubicBezTo>
                  <a:cubicBezTo>
                    <a:pt x="160617" y="110063"/>
                    <a:pt x="161711" y="112888"/>
                    <a:pt x="162623" y="115243"/>
                  </a:cubicBezTo>
                  <a:cubicBezTo>
                    <a:pt x="162881" y="115908"/>
                    <a:pt x="163124" y="116526"/>
                    <a:pt x="163352" y="117070"/>
                  </a:cubicBezTo>
                  <a:close/>
                </a:path>
              </a:pathLst>
            </a:custGeom>
            <a:solidFill>
              <a:srgbClr val="191919"/>
            </a:solidFill>
            <a:ln w="151" cap="flat">
              <a:noFill/>
              <a:prstDash val="solid"/>
              <a:miter/>
            </a:ln>
          </p:spPr>
          <p:txBody>
            <a:bodyPr rtlCol="0" anchor="ctr"/>
            <a:lstStyle/>
            <a:p>
              <a:endParaRPr lang="fr-FR"/>
            </a:p>
          </p:txBody>
        </p:sp>
        <p:sp>
          <p:nvSpPr>
            <p:cNvPr id="5247" name="Forme libre 5246">
              <a:extLst>
                <a:ext uri="{FF2B5EF4-FFF2-40B4-BE49-F238E27FC236}">
                  <a16:creationId xmlns:a16="http://schemas.microsoft.com/office/drawing/2014/main" id="{3A392A4C-C7AF-2D0F-FDBB-A0AEEC12D6A8}"/>
                </a:ext>
              </a:extLst>
            </p:cNvPr>
            <p:cNvSpPr/>
            <p:nvPr/>
          </p:nvSpPr>
          <p:spPr>
            <a:xfrm>
              <a:off x="13011820" y="14364775"/>
              <a:ext cx="12690" cy="18388"/>
            </a:xfrm>
            <a:custGeom>
              <a:avLst/>
              <a:gdLst>
                <a:gd name="connsiteX0" fmla="*/ -52629 w 12690"/>
                <a:gd name="connsiteY0" fmla="*/ -59494 h 18388"/>
                <a:gd name="connsiteX1" fmla="*/ -58903 w 12690"/>
                <a:gd name="connsiteY1" fmla="*/ -72301 h 18388"/>
                <a:gd name="connsiteX2" fmla="*/ -56608 w 12690"/>
                <a:gd name="connsiteY2" fmla="*/ -55054 h 18388"/>
                <a:gd name="connsiteX3" fmla="*/ -52629 w 12690"/>
                <a:gd name="connsiteY3" fmla="*/ -59494 h 18388"/>
              </a:gdLst>
              <a:ahLst/>
              <a:cxnLst>
                <a:cxn ang="0">
                  <a:pos x="connsiteX0" y="connsiteY0"/>
                </a:cxn>
                <a:cxn ang="0">
                  <a:pos x="connsiteX1" y="connsiteY1"/>
                </a:cxn>
                <a:cxn ang="0">
                  <a:pos x="connsiteX2" y="connsiteY2"/>
                </a:cxn>
                <a:cxn ang="0">
                  <a:pos x="connsiteX3" y="connsiteY3"/>
                </a:cxn>
              </a:cxnLst>
              <a:rect l="l" t="t" r="r" b="b"/>
              <a:pathLst>
                <a:path w="12690" h="18388">
                  <a:moveTo>
                    <a:pt x="-52629" y="-59494"/>
                  </a:moveTo>
                  <a:cubicBezTo>
                    <a:pt x="-47205" y="-68707"/>
                    <a:pt x="-53328" y="-74084"/>
                    <a:pt x="-58903" y="-72301"/>
                  </a:cubicBezTo>
                  <a:cubicBezTo>
                    <a:pt x="-63217" y="-70928"/>
                    <a:pt x="-66818" y="-49935"/>
                    <a:pt x="-56608" y="-55054"/>
                  </a:cubicBezTo>
                  <a:cubicBezTo>
                    <a:pt x="-56852" y="-55070"/>
                    <a:pt x="-54284" y="-56112"/>
                    <a:pt x="-52629" y="-59494"/>
                  </a:cubicBezTo>
                  <a:close/>
                </a:path>
              </a:pathLst>
            </a:custGeom>
            <a:solidFill>
              <a:srgbClr val="FFFFFF"/>
            </a:solidFill>
            <a:ln w="151" cap="flat">
              <a:noFill/>
              <a:prstDash val="solid"/>
              <a:miter/>
            </a:ln>
          </p:spPr>
          <p:txBody>
            <a:bodyPr rtlCol="0" anchor="ctr"/>
            <a:lstStyle/>
            <a:p>
              <a:endParaRPr lang="fr-FR"/>
            </a:p>
          </p:txBody>
        </p:sp>
        <p:sp>
          <p:nvSpPr>
            <p:cNvPr id="5248" name="Forme libre 5247">
              <a:extLst>
                <a:ext uri="{FF2B5EF4-FFF2-40B4-BE49-F238E27FC236}">
                  <a16:creationId xmlns:a16="http://schemas.microsoft.com/office/drawing/2014/main" id="{F081F009-CFE4-D85C-B35A-E17E39F55A6C}"/>
                </a:ext>
              </a:extLst>
            </p:cNvPr>
            <p:cNvSpPr/>
            <p:nvPr/>
          </p:nvSpPr>
          <p:spPr>
            <a:xfrm>
              <a:off x="13009861" y="14362793"/>
              <a:ext cx="16641" cy="22332"/>
            </a:xfrm>
            <a:custGeom>
              <a:avLst/>
              <a:gdLst>
                <a:gd name="connsiteX0" fmla="*/ -57491 w 16641"/>
                <a:gd name="connsiteY0" fmla="*/ -50308 h 22332"/>
                <a:gd name="connsiteX1" fmla="*/ -60469 w 16641"/>
                <a:gd name="connsiteY1" fmla="*/ -51244 h 22332"/>
                <a:gd name="connsiteX2" fmla="*/ -62900 w 16641"/>
                <a:gd name="connsiteY2" fmla="*/ -62360 h 22332"/>
                <a:gd name="connsiteX3" fmla="*/ -57536 w 16641"/>
                <a:gd name="connsiteY3" fmla="*/ -72206 h 22332"/>
                <a:gd name="connsiteX4" fmla="*/ -48421 w 16641"/>
                <a:gd name="connsiteY4" fmla="*/ -69670 h 22332"/>
                <a:gd name="connsiteX5" fmla="*/ -48923 w 16641"/>
                <a:gd name="connsiteY5" fmla="*/ -56591 h 22332"/>
                <a:gd name="connsiteX6" fmla="*/ -53298 w 16641"/>
                <a:gd name="connsiteY6" fmla="*/ -51637 h 22332"/>
                <a:gd name="connsiteX7" fmla="*/ -53753 w 16641"/>
                <a:gd name="connsiteY7" fmla="*/ -51320 h 22332"/>
                <a:gd name="connsiteX8" fmla="*/ -57491 w 16641"/>
                <a:gd name="connsiteY8" fmla="*/ -50308 h 22332"/>
                <a:gd name="connsiteX9" fmla="*/ -54787 w 16641"/>
                <a:gd name="connsiteY9" fmla="*/ -68703 h 22332"/>
                <a:gd name="connsiteX10" fmla="*/ -56321 w 16641"/>
                <a:gd name="connsiteY10" fmla="*/ -68461 h 22332"/>
                <a:gd name="connsiteX11" fmla="*/ -59223 w 16641"/>
                <a:gd name="connsiteY11" fmla="*/ -59657 h 22332"/>
                <a:gd name="connsiteX12" fmla="*/ -58083 w 16641"/>
                <a:gd name="connsiteY12" fmla="*/ -54416 h 22332"/>
                <a:gd name="connsiteX13" fmla="*/ -55744 w 16641"/>
                <a:gd name="connsiteY13" fmla="*/ -54749 h 22332"/>
                <a:gd name="connsiteX14" fmla="*/ -55531 w 16641"/>
                <a:gd name="connsiteY14" fmla="*/ -54900 h 22332"/>
                <a:gd name="connsiteX15" fmla="*/ -52432 w 16641"/>
                <a:gd name="connsiteY15" fmla="*/ -58403 h 22332"/>
                <a:gd name="connsiteX16" fmla="*/ -52356 w 16641"/>
                <a:gd name="connsiteY16" fmla="*/ -58524 h 22332"/>
                <a:gd name="connsiteX17" fmla="*/ -51490 w 16641"/>
                <a:gd name="connsiteY17" fmla="*/ -67208 h 22332"/>
                <a:gd name="connsiteX18" fmla="*/ -54787 w 16641"/>
                <a:gd name="connsiteY18" fmla="*/ -68703 h 22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41" h="22332">
                  <a:moveTo>
                    <a:pt x="-57491" y="-50308"/>
                  </a:moveTo>
                  <a:cubicBezTo>
                    <a:pt x="-58798" y="-50308"/>
                    <a:pt x="-59785" y="-50747"/>
                    <a:pt x="-60469" y="-51244"/>
                  </a:cubicBezTo>
                  <a:cubicBezTo>
                    <a:pt x="-63887" y="-53736"/>
                    <a:pt x="-63309" y="-59838"/>
                    <a:pt x="-62900" y="-62360"/>
                  </a:cubicBezTo>
                  <a:cubicBezTo>
                    <a:pt x="-62672" y="-63795"/>
                    <a:pt x="-61304" y="-70998"/>
                    <a:pt x="-57536" y="-72206"/>
                  </a:cubicBezTo>
                  <a:cubicBezTo>
                    <a:pt x="-54118" y="-73294"/>
                    <a:pt x="-50548" y="-72297"/>
                    <a:pt x="-48421" y="-69670"/>
                  </a:cubicBezTo>
                  <a:cubicBezTo>
                    <a:pt x="-47176" y="-68129"/>
                    <a:pt x="-44729" y="-63764"/>
                    <a:pt x="-48923" y="-56591"/>
                  </a:cubicBezTo>
                  <a:cubicBezTo>
                    <a:pt x="-50427" y="-53585"/>
                    <a:pt x="-52493" y="-52166"/>
                    <a:pt x="-53298" y="-51637"/>
                  </a:cubicBezTo>
                  <a:cubicBezTo>
                    <a:pt x="-53434" y="-51516"/>
                    <a:pt x="-53586" y="-51411"/>
                    <a:pt x="-53753" y="-51320"/>
                  </a:cubicBezTo>
                  <a:cubicBezTo>
                    <a:pt x="-55212" y="-50580"/>
                    <a:pt x="-56458" y="-50308"/>
                    <a:pt x="-57491" y="-50308"/>
                  </a:cubicBezTo>
                  <a:close/>
                  <a:moveTo>
                    <a:pt x="-54787" y="-68703"/>
                  </a:moveTo>
                  <a:cubicBezTo>
                    <a:pt x="-55288" y="-68703"/>
                    <a:pt x="-55804" y="-68628"/>
                    <a:pt x="-56321" y="-68461"/>
                  </a:cubicBezTo>
                  <a:cubicBezTo>
                    <a:pt x="-57142" y="-68053"/>
                    <a:pt x="-58950" y="-64293"/>
                    <a:pt x="-59223" y="-59657"/>
                  </a:cubicBezTo>
                  <a:cubicBezTo>
                    <a:pt x="-59405" y="-56666"/>
                    <a:pt x="-58782" y="-54869"/>
                    <a:pt x="-58083" y="-54416"/>
                  </a:cubicBezTo>
                  <a:cubicBezTo>
                    <a:pt x="-57643" y="-54129"/>
                    <a:pt x="-56807" y="-54250"/>
                    <a:pt x="-55744" y="-54749"/>
                  </a:cubicBezTo>
                  <a:cubicBezTo>
                    <a:pt x="-55683" y="-54794"/>
                    <a:pt x="-55607" y="-54854"/>
                    <a:pt x="-55531" y="-54900"/>
                  </a:cubicBezTo>
                  <a:cubicBezTo>
                    <a:pt x="-55029" y="-55216"/>
                    <a:pt x="-53510" y="-56213"/>
                    <a:pt x="-52432" y="-58403"/>
                  </a:cubicBezTo>
                  <a:cubicBezTo>
                    <a:pt x="-52417" y="-58449"/>
                    <a:pt x="-52386" y="-58494"/>
                    <a:pt x="-52356" y="-58524"/>
                  </a:cubicBezTo>
                  <a:cubicBezTo>
                    <a:pt x="-50244" y="-62118"/>
                    <a:pt x="-49926" y="-65275"/>
                    <a:pt x="-51490" y="-67208"/>
                  </a:cubicBezTo>
                  <a:cubicBezTo>
                    <a:pt x="-52295" y="-68175"/>
                    <a:pt x="-53496" y="-68703"/>
                    <a:pt x="-54787" y="-68703"/>
                  </a:cubicBezTo>
                  <a:close/>
                </a:path>
              </a:pathLst>
            </a:custGeom>
            <a:solidFill>
              <a:srgbClr val="191919"/>
            </a:solidFill>
            <a:ln w="151" cap="flat">
              <a:noFill/>
              <a:prstDash val="solid"/>
              <a:miter/>
            </a:ln>
          </p:spPr>
          <p:txBody>
            <a:bodyPr rtlCol="0" anchor="ctr"/>
            <a:lstStyle/>
            <a:p>
              <a:endParaRPr lang="fr-FR"/>
            </a:p>
          </p:txBody>
        </p:sp>
        <p:sp>
          <p:nvSpPr>
            <p:cNvPr id="5249" name="Forme libre 5248">
              <a:extLst>
                <a:ext uri="{FF2B5EF4-FFF2-40B4-BE49-F238E27FC236}">
                  <a16:creationId xmlns:a16="http://schemas.microsoft.com/office/drawing/2014/main" id="{B067FEEE-A759-BAFF-95CC-F2E2587B3BBB}"/>
                </a:ext>
              </a:extLst>
            </p:cNvPr>
            <p:cNvSpPr/>
            <p:nvPr/>
          </p:nvSpPr>
          <p:spPr>
            <a:xfrm>
              <a:off x="13029414" y="14348864"/>
              <a:ext cx="11809" cy="26767"/>
            </a:xfrm>
            <a:custGeom>
              <a:avLst/>
              <a:gdLst>
                <a:gd name="connsiteX0" fmla="*/ -53599 w 11809"/>
                <a:gd name="connsiteY0" fmla="*/ -47182 h 26767"/>
                <a:gd name="connsiteX1" fmla="*/ -55331 w 11809"/>
                <a:gd name="connsiteY1" fmla="*/ -72434 h 26767"/>
                <a:gd name="connsiteX2" fmla="*/ -59388 w 11809"/>
                <a:gd name="connsiteY2" fmla="*/ -47348 h 26767"/>
                <a:gd name="connsiteX3" fmla="*/ -53599 w 11809"/>
                <a:gd name="connsiteY3" fmla="*/ -47182 h 26767"/>
              </a:gdLst>
              <a:ahLst/>
              <a:cxnLst>
                <a:cxn ang="0">
                  <a:pos x="connsiteX0" y="connsiteY0"/>
                </a:cxn>
                <a:cxn ang="0">
                  <a:pos x="connsiteX1" y="connsiteY1"/>
                </a:cxn>
                <a:cxn ang="0">
                  <a:pos x="connsiteX2" y="connsiteY2"/>
                </a:cxn>
                <a:cxn ang="0">
                  <a:pos x="connsiteX3" y="connsiteY3"/>
                </a:cxn>
              </a:cxnLst>
              <a:rect l="l" t="t" r="r" b="b"/>
              <a:pathLst>
                <a:path w="11809" h="26767">
                  <a:moveTo>
                    <a:pt x="-53599" y="-47182"/>
                  </a:moveTo>
                  <a:cubicBezTo>
                    <a:pt x="-52232" y="-48934"/>
                    <a:pt x="-48890" y="-70531"/>
                    <a:pt x="-55331" y="-72434"/>
                  </a:cubicBezTo>
                  <a:cubicBezTo>
                    <a:pt x="-61120" y="-74140"/>
                    <a:pt x="-67697" y="-59385"/>
                    <a:pt x="-59388" y="-47348"/>
                  </a:cubicBezTo>
                  <a:cubicBezTo>
                    <a:pt x="-58021" y="-45369"/>
                    <a:pt x="-55103" y="-45264"/>
                    <a:pt x="-53599" y="-47182"/>
                  </a:cubicBezTo>
                  <a:close/>
                </a:path>
              </a:pathLst>
            </a:custGeom>
            <a:solidFill>
              <a:srgbClr val="FFFFFF"/>
            </a:solidFill>
            <a:ln w="151" cap="flat">
              <a:noFill/>
              <a:prstDash val="solid"/>
              <a:miter/>
            </a:ln>
          </p:spPr>
          <p:txBody>
            <a:bodyPr rtlCol="0" anchor="ctr"/>
            <a:lstStyle/>
            <a:p>
              <a:endParaRPr lang="fr-FR"/>
            </a:p>
          </p:txBody>
        </p:sp>
        <p:sp>
          <p:nvSpPr>
            <p:cNvPr id="5250" name="Forme libre 5249">
              <a:extLst>
                <a:ext uri="{FF2B5EF4-FFF2-40B4-BE49-F238E27FC236}">
                  <a16:creationId xmlns:a16="http://schemas.microsoft.com/office/drawing/2014/main" id="{1EE6C547-B9CE-6B5B-BE92-776CFCC6DCAB}"/>
                </a:ext>
              </a:extLst>
            </p:cNvPr>
            <p:cNvSpPr/>
            <p:nvPr/>
          </p:nvSpPr>
          <p:spPr>
            <a:xfrm>
              <a:off x="13027418" y="14346904"/>
              <a:ext cx="15756" cy="30700"/>
            </a:xfrm>
            <a:custGeom>
              <a:avLst/>
              <a:gdLst>
                <a:gd name="connsiteX0" fmla="*/ -54430 w 15756"/>
                <a:gd name="connsiteY0" fmla="*/ -41869 h 30700"/>
                <a:gd name="connsiteX1" fmla="*/ -54597 w 15756"/>
                <a:gd name="connsiteY1" fmla="*/ -41869 h 30700"/>
                <a:gd name="connsiteX2" fmla="*/ -59032 w 15756"/>
                <a:gd name="connsiteY2" fmla="*/ -44255 h 30700"/>
                <a:gd name="connsiteX3" fmla="*/ -60035 w 15756"/>
                <a:gd name="connsiteY3" fmla="*/ -69114 h 30700"/>
                <a:gd name="connsiteX4" fmla="*/ -52788 w 15756"/>
                <a:gd name="connsiteY4" fmla="*/ -72346 h 30700"/>
                <a:gd name="connsiteX5" fmla="*/ -48550 w 15756"/>
                <a:gd name="connsiteY5" fmla="*/ -67497 h 30700"/>
                <a:gd name="connsiteX6" fmla="*/ -50054 w 15756"/>
                <a:gd name="connsiteY6" fmla="*/ -44013 h 30700"/>
                <a:gd name="connsiteX7" fmla="*/ -54430 w 15756"/>
                <a:gd name="connsiteY7" fmla="*/ -41869 h 30700"/>
                <a:gd name="connsiteX8" fmla="*/ -51604 w 15756"/>
                <a:gd name="connsiteY8" fmla="*/ -45221 h 30700"/>
                <a:gd name="connsiteX9" fmla="*/ -51604 w 15756"/>
                <a:gd name="connsiteY9" fmla="*/ -45221 h 30700"/>
                <a:gd name="connsiteX10" fmla="*/ -51604 w 15756"/>
                <a:gd name="connsiteY10" fmla="*/ -45221 h 30700"/>
                <a:gd name="connsiteX11" fmla="*/ -54278 w 15756"/>
                <a:gd name="connsiteY11" fmla="*/ -68630 h 30700"/>
                <a:gd name="connsiteX12" fmla="*/ -56830 w 15756"/>
                <a:gd name="connsiteY12" fmla="*/ -66804 h 30700"/>
                <a:gd name="connsiteX13" fmla="*/ -55766 w 15756"/>
                <a:gd name="connsiteY13" fmla="*/ -46491 h 30700"/>
                <a:gd name="connsiteX14" fmla="*/ -54490 w 15756"/>
                <a:gd name="connsiteY14" fmla="*/ -45811 h 30700"/>
                <a:gd name="connsiteX15" fmla="*/ -53230 w 15756"/>
                <a:gd name="connsiteY15" fmla="*/ -46369 h 30700"/>
                <a:gd name="connsiteX16" fmla="*/ -52560 w 15756"/>
                <a:gd name="connsiteY16" fmla="*/ -66969 h 30700"/>
                <a:gd name="connsiteX17" fmla="*/ -53913 w 15756"/>
                <a:gd name="connsiteY17" fmla="*/ -68585 h 30700"/>
                <a:gd name="connsiteX18" fmla="*/ -54278 w 15756"/>
                <a:gd name="connsiteY18" fmla="*/ -68630 h 3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56" h="30700">
                  <a:moveTo>
                    <a:pt x="-54430" y="-41869"/>
                  </a:moveTo>
                  <a:lnTo>
                    <a:pt x="-54597" y="-41869"/>
                  </a:lnTo>
                  <a:cubicBezTo>
                    <a:pt x="-56374" y="-41914"/>
                    <a:pt x="-58015" y="-42805"/>
                    <a:pt x="-59032" y="-44255"/>
                  </a:cubicBezTo>
                  <a:cubicBezTo>
                    <a:pt x="-65094" y="-53030"/>
                    <a:pt x="-64061" y="-63617"/>
                    <a:pt x="-60035" y="-69114"/>
                  </a:cubicBezTo>
                  <a:cubicBezTo>
                    <a:pt x="-57984" y="-71923"/>
                    <a:pt x="-55341" y="-73101"/>
                    <a:pt x="-52788" y="-72346"/>
                  </a:cubicBezTo>
                  <a:cubicBezTo>
                    <a:pt x="-50829" y="-71772"/>
                    <a:pt x="-49401" y="-70140"/>
                    <a:pt x="-48550" y="-67497"/>
                  </a:cubicBezTo>
                  <a:cubicBezTo>
                    <a:pt x="-46241" y="-60370"/>
                    <a:pt x="-48489" y="-46022"/>
                    <a:pt x="-50054" y="-44013"/>
                  </a:cubicBezTo>
                  <a:cubicBezTo>
                    <a:pt x="-51087" y="-42654"/>
                    <a:pt x="-52712" y="-41854"/>
                    <a:pt x="-54430" y="-41869"/>
                  </a:cubicBezTo>
                  <a:close/>
                  <a:moveTo>
                    <a:pt x="-51604" y="-45221"/>
                  </a:moveTo>
                  <a:lnTo>
                    <a:pt x="-51604" y="-45221"/>
                  </a:lnTo>
                  <a:lnTo>
                    <a:pt x="-51604" y="-45221"/>
                  </a:lnTo>
                  <a:close/>
                  <a:moveTo>
                    <a:pt x="-54278" y="-68630"/>
                  </a:moveTo>
                  <a:cubicBezTo>
                    <a:pt x="-55402" y="-68630"/>
                    <a:pt x="-56496" y="-67257"/>
                    <a:pt x="-56830" y="-66804"/>
                  </a:cubicBezTo>
                  <a:cubicBezTo>
                    <a:pt x="-59595" y="-63013"/>
                    <a:pt x="-61099" y="-54207"/>
                    <a:pt x="-55766" y="-46491"/>
                  </a:cubicBezTo>
                  <a:cubicBezTo>
                    <a:pt x="-55478" y="-46067"/>
                    <a:pt x="-55007" y="-45825"/>
                    <a:pt x="-54490" y="-45811"/>
                  </a:cubicBezTo>
                  <a:cubicBezTo>
                    <a:pt x="-53989" y="-45780"/>
                    <a:pt x="-53548" y="-45992"/>
                    <a:pt x="-53230" y="-46369"/>
                  </a:cubicBezTo>
                  <a:cubicBezTo>
                    <a:pt x="-52287" y="-48332"/>
                    <a:pt x="-50236" y="-61487"/>
                    <a:pt x="-52560" y="-66969"/>
                  </a:cubicBezTo>
                  <a:cubicBezTo>
                    <a:pt x="-52835" y="-67604"/>
                    <a:pt x="-53290" y="-68404"/>
                    <a:pt x="-53913" y="-68585"/>
                  </a:cubicBezTo>
                  <a:cubicBezTo>
                    <a:pt x="-54034" y="-68616"/>
                    <a:pt x="-54156" y="-68630"/>
                    <a:pt x="-54278" y="-68630"/>
                  </a:cubicBezTo>
                  <a:close/>
                </a:path>
              </a:pathLst>
            </a:custGeom>
            <a:solidFill>
              <a:srgbClr val="191919"/>
            </a:solidFill>
            <a:ln w="151" cap="flat">
              <a:noFill/>
              <a:prstDash val="solid"/>
              <a:miter/>
            </a:ln>
          </p:spPr>
          <p:txBody>
            <a:bodyPr rtlCol="0" anchor="ctr"/>
            <a:lstStyle/>
            <a:p>
              <a:endParaRPr lang="fr-FR"/>
            </a:p>
          </p:txBody>
        </p:sp>
        <p:sp>
          <p:nvSpPr>
            <p:cNvPr id="5251" name="Forme libre 5250">
              <a:extLst>
                <a:ext uri="{FF2B5EF4-FFF2-40B4-BE49-F238E27FC236}">
                  <a16:creationId xmlns:a16="http://schemas.microsoft.com/office/drawing/2014/main" id="{87E1D79E-4501-FC6A-175D-044EA2F99AF2}"/>
                </a:ext>
              </a:extLst>
            </p:cNvPr>
            <p:cNvSpPr/>
            <p:nvPr/>
          </p:nvSpPr>
          <p:spPr>
            <a:xfrm>
              <a:off x="12906173" y="14636820"/>
              <a:ext cx="23405" cy="10106"/>
            </a:xfrm>
            <a:custGeom>
              <a:avLst/>
              <a:gdLst>
                <a:gd name="connsiteX0" fmla="*/ -39836 w 23405"/>
                <a:gd name="connsiteY0" fmla="*/ -65645 h 10106"/>
                <a:gd name="connsiteX1" fmla="*/ -58887 w 23405"/>
                <a:gd name="connsiteY1" fmla="*/ -74269 h 10106"/>
                <a:gd name="connsiteX2" fmla="*/ -59206 w 23405"/>
                <a:gd name="connsiteY2" fmla="*/ -67156 h 10106"/>
                <a:gd name="connsiteX3" fmla="*/ -39836 w 23405"/>
                <a:gd name="connsiteY3" fmla="*/ -65645 h 10106"/>
              </a:gdLst>
              <a:ahLst/>
              <a:cxnLst>
                <a:cxn ang="0">
                  <a:pos x="connsiteX0" y="connsiteY0"/>
                </a:cxn>
                <a:cxn ang="0">
                  <a:pos x="connsiteX1" y="connsiteY1"/>
                </a:cxn>
                <a:cxn ang="0">
                  <a:pos x="connsiteX2" y="connsiteY2"/>
                </a:cxn>
                <a:cxn ang="0">
                  <a:pos x="connsiteX3" y="connsiteY3"/>
                </a:cxn>
              </a:cxnLst>
              <a:rect l="l" t="t" r="r" b="b"/>
              <a:pathLst>
                <a:path w="23405" h="10106">
                  <a:moveTo>
                    <a:pt x="-39836" y="-65645"/>
                  </a:moveTo>
                  <a:cubicBezTo>
                    <a:pt x="-35871" y="-71958"/>
                    <a:pt x="-51443" y="-73952"/>
                    <a:pt x="-58887" y="-74269"/>
                  </a:cubicBezTo>
                  <a:cubicBezTo>
                    <a:pt x="-63627" y="-74480"/>
                    <a:pt x="-63946" y="-67367"/>
                    <a:pt x="-59206" y="-67156"/>
                  </a:cubicBezTo>
                  <a:cubicBezTo>
                    <a:pt x="-46551" y="-66703"/>
                    <a:pt x="-42252" y="-61764"/>
                    <a:pt x="-39836" y="-65645"/>
                  </a:cubicBezTo>
                  <a:close/>
                </a:path>
              </a:pathLst>
            </a:custGeom>
            <a:solidFill>
              <a:srgbClr val="FFFFFF"/>
            </a:solidFill>
            <a:ln w="151" cap="flat">
              <a:noFill/>
              <a:prstDash val="solid"/>
              <a:miter/>
            </a:ln>
          </p:spPr>
          <p:txBody>
            <a:bodyPr rtlCol="0" anchor="ctr"/>
            <a:lstStyle/>
            <a:p>
              <a:endParaRPr lang="fr-FR"/>
            </a:p>
          </p:txBody>
        </p:sp>
        <p:sp>
          <p:nvSpPr>
            <p:cNvPr id="5252" name="Forme libre 5251">
              <a:extLst>
                <a:ext uri="{FF2B5EF4-FFF2-40B4-BE49-F238E27FC236}">
                  <a16:creationId xmlns:a16="http://schemas.microsoft.com/office/drawing/2014/main" id="{3DDEE3B9-EAD8-6F65-9C1B-5295BDF55194}"/>
                </a:ext>
              </a:extLst>
            </p:cNvPr>
            <p:cNvSpPr/>
            <p:nvPr/>
          </p:nvSpPr>
          <p:spPr>
            <a:xfrm>
              <a:off x="12904192" y="14634855"/>
              <a:ext cx="27382" cy="14037"/>
            </a:xfrm>
            <a:custGeom>
              <a:avLst/>
              <a:gdLst>
                <a:gd name="connsiteX0" fmla="*/ -40392 w 27382"/>
                <a:gd name="connsiteY0" fmla="*/ -60236 h 14037"/>
                <a:gd name="connsiteX1" fmla="*/ -45147 w 27382"/>
                <a:gd name="connsiteY1" fmla="*/ -61158 h 14037"/>
                <a:gd name="connsiteX2" fmla="*/ -57300 w 27382"/>
                <a:gd name="connsiteY2" fmla="*/ -63212 h 14037"/>
                <a:gd name="connsiteX3" fmla="*/ -61965 w 27382"/>
                <a:gd name="connsiteY3" fmla="*/ -66066 h 14037"/>
                <a:gd name="connsiteX4" fmla="*/ -61706 w 27382"/>
                <a:gd name="connsiteY4" fmla="*/ -71851 h 14037"/>
                <a:gd name="connsiteX5" fmla="*/ -56815 w 27382"/>
                <a:gd name="connsiteY5" fmla="*/ -74268 h 14037"/>
                <a:gd name="connsiteX6" fmla="*/ -35774 w 27382"/>
                <a:gd name="connsiteY6" fmla="*/ -67773 h 14037"/>
                <a:gd name="connsiteX7" fmla="*/ -36154 w 27382"/>
                <a:gd name="connsiteY7" fmla="*/ -62639 h 14037"/>
                <a:gd name="connsiteX8" fmla="*/ -40392 w 27382"/>
                <a:gd name="connsiteY8" fmla="*/ -60236 h 14037"/>
                <a:gd name="connsiteX9" fmla="*/ -57103 w 27382"/>
                <a:gd name="connsiteY9" fmla="*/ -70341 h 14037"/>
                <a:gd name="connsiteX10" fmla="*/ -58350 w 27382"/>
                <a:gd name="connsiteY10" fmla="*/ -69737 h 14037"/>
                <a:gd name="connsiteX11" fmla="*/ -58440 w 27382"/>
                <a:gd name="connsiteY11" fmla="*/ -67894 h 14037"/>
                <a:gd name="connsiteX12" fmla="*/ -57134 w 27382"/>
                <a:gd name="connsiteY12" fmla="*/ -67169 h 14037"/>
                <a:gd name="connsiteX13" fmla="*/ -44069 w 27382"/>
                <a:gd name="connsiteY13" fmla="*/ -64964 h 14037"/>
                <a:gd name="connsiteX14" fmla="*/ -39526 w 27382"/>
                <a:gd name="connsiteY14" fmla="*/ -64722 h 14037"/>
                <a:gd name="connsiteX15" fmla="*/ -39526 w 27382"/>
                <a:gd name="connsiteY15" fmla="*/ -64722 h 14037"/>
                <a:gd name="connsiteX16" fmla="*/ -39283 w 27382"/>
                <a:gd name="connsiteY16" fmla="*/ -65931 h 14037"/>
                <a:gd name="connsiteX17" fmla="*/ -56982 w 27382"/>
                <a:gd name="connsiteY17" fmla="*/ -70326 h 14037"/>
                <a:gd name="connsiteX18" fmla="*/ -57103 w 27382"/>
                <a:gd name="connsiteY18" fmla="*/ -70341 h 14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382" h="14037">
                  <a:moveTo>
                    <a:pt x="-40392" y="-60236"/>
                  </a:moveTo>
                  <a:cubicBezTo>
                    <a:pt x="-41835" y="-60236"/>
                    <a:pt x="-43430" y="-60689"/>
                    <a:pt x="-45147" y="-61158"/>
                  </a:cubicBezTo>
                  <a:cubicBezTo>
                    <a:pt x="-47973" y="-61944"/>
                    <a:pt x="-51831" y="-63016"/>
                    <a:pt x="-57300" y="-63212"/>
                  </a:cubicBezTo>
                  <a:cubicBezTo>
                    <a:pt x="-59382" y="-63303"/>
                    <a:pt x="-61069" y="-64345"/>
                    <a:pt x="-61965" y="-66066"/>
                  </a:cubicBezTo>
                  <a:cubicBezTo>
                    <a:pt x="-62907" y="-67863"/>
                    <a:pt x="-62800" y="-70144"/>
                    <a:pt x="-61706" y="-71851"/>
                  </a:cubicBezTo>
                  <a:cubicBezTo>
                    <a:pt x="-60658" y="-73482"/>
                    <a:pt x="-58881" y="-74357"/>
                    <a:pt x="-56815" y="-74268"/>
                  </a:cubicBezTo>
                  <a:cubicBezTo>
                    <a:pt x="-40575" y="-73573"/>
                    <a:pt x="-36701" y="-69495"/>
                    <a:pt x="-35774" y="-67773"/>
                  </a:cubicBezTo>
                  <a:cubicBezTo>
                    <a:pt x="-35182" y="-66655"/>
                    <a:pt x="-34771" y="-64858"/>
                    <a:pt x="-36154" y="-62639"/>
                  </a:cubicBezTo>
                  <a:cubicBezTo>
                    <a:pt x="-37293" y="-60826"/>
                    <a:pt x="-38736" y="-60236"/>
                    <a:pt x="-40392" y="-60236"/>
                  </a:cubicBezTo>
                  <a:close/>
                  <a:moveTo>
                    <a:pt x="-57103" y="-70341"/>
                  </a:moveTo>
                  <a:cubicBezTo>
                    <a:pt x="-57680" y="-70341"/>
                    <a:pt x="-58091" y="-70144"/>
                    <a:pt x="-58350" y="-69737"/>
                  </a:cubicBezTo>
                  <a:cubicBezTo>
                    <a:pt x="-58683" y="-69208"/>
                    <a:pt x="-58714" y="-68438"/>
                    <a:pt x="-58440" y="-67894"/>
                  </a:cubicBezTo>
                  <a:cubicBezTo>
                    <a:pt x="-58198" y="-67441"/>
                    <a:pt x="-57772" y="-67199"/>
                    <a:pt x="-57134" y="-67169"/>
                  </a:cubicBezTo>
                  <a:cubicBezTo>
                    <a:pt x="-51209" y="-66957"/>
                    <a:pt x="-47092" y="-65810"/>
                    <a:pt x="-44069" y="-64964"/>
                  </a:cubicBezTo>
                  <a:cubicBezTo>
                    <a:pt x="-40225" y="-63892"/>
                    <a:pt x="-39967" y="-64027"/>
                    <a:pt x="-39526" y="-64722"/>
                  </a:cubicBezTo>
                  <a:lnTo>
                    <a:pt x="-39526" y="-64722"/>
                  </a:lnTo>
                  <a:cubicBezTo>
                    <a:pt x="-39040" y="-65493"/>
                    <a:pt x="-39208" y="-65795"/>
                    <a:pt x="-39283" y="-65931"/>
                  </a:cubicBezTo>
                  <a:cubicBezTo>
                    <a:pt x="-40392" y="-68014"/>
                    <a:pt x="-48171" y="-69948"/>
                    <a:pt x="-56982" y="-70326"/>
                  </a:cubicBezTo>
                  <a:cubicBezTo>
                    <a:pt x="-56982" y="-70341"/>
                    <a:pt x="-57103" y="-70341"/>
                    <a:pt x="-57103" y="-70341"/>
                  </a:cubicBezTo>
                  <a:close/>
                </a:path>
              </a:pathLst>
            </a:custGeom>
            <a:solidFill>
              <a:srgbClr val="191919"/>
            </a:solidFill>
            <a:ln w="151" cap="flat">
              <a:noFill/>
              <a:prstDash val="solid"/>
              <a:miter/>
            </a:ln>
          </p:spPr>
          <p:txBody>
            <a:bodyPr rtlCol="0" anchor="ctr"/>
            <a:lstStyle/>
            <a:p>
              <a:endParaRPr lang="fr-FR"/>
            </a:p>
          </p:txBody>
        </p:sp>
        <p:sp>
          <p:nvSpPr>
            <p:cNvPr id="5253" name="Forme libre 5252">
              <a:extLst>
                <a:ext uri="{FF2B5EF4-FFF2-40B4-BE49-F238E27FC236}">
                  <a16:creationId xmlns:a16="http://schemas.microsoft.com/office/drawing/2014/main" id="{A31824A3-DFA6-6F90-6A61-870B7DBF4F85}"/>
                </a:ext>
              </a:extLst>
            </p:cNvPr>
            <p:cNvSpPr/>
            <p:nvPr/>
          </p:nvSpPr>
          <p:spPr>
            <a:xfrm>
              <a:off x="12901902" y="14628961"/>
              <a:ext cx="13329" cy="7863"/>
            </a:xfrm>
            <a:custGeom>
              <a:avLst/>
              <a:gdLst>
                <a:gd name="connsiteX0" fmla="*/ -51248 w 13329"/>
                <a:gd name="connsiteY0" fmla="*/ -67291 h 7863"/>
                <a:gd name="connsiteX1" fmla="*/ -54378 w 13329"/>
                <a:gd name="connsiteY1" fmla="*/ -73694 h 7863"/>
                <a:gd name="connsiteX2" fmla="*/ -60439 w 13329"/>
                <a:gd name="connsiteY2" fmla="*/ -73845 h 7863"/>
                <a:gd name="connsiteX3" fmla="*/ -51248 w 13329"/>
                <a:gd name="connsiteY3" fmla="*/ -67291 h 7863"/>
              </a:gdLst>
              <a:ahLst/>
              <a:cxnLst>
                <a:cxn ang="0">
                  <a:pos x="connsiteX0" y="connsiteY0"/>
                </a:cxn>
                <a:cxn ang="0">
                  <a:pos x="connsiteX1" y="connsiteY1"/>
                </a:cxn>
                <a:cxn ang="0">
                  <a:pos x="connsiteX2" y="connsiteY2"/>
                </a:cxn>
                <a:cxn ang="0">
                  <a:pos x="connsiteX3" y="connsiteY3"/>
                </a:cxn>
              </a:cxnLst>
              <a:rect l="l" t="t" r="r" b="b"/>
              <a:pathLst>
                <a:path w="13329" h="7863">
                  <a:moveTo>
                    <a:pt x="-51248" y="-67291"/>
                  </a:moveTo>
                  <a:cubicBezTo>
                    <a:pt x="-46994" y="-69345"/>
                    <a:pt x="-50108" y="-75764"/>
                    <a:pt x="-54378" y="-73694"/>
                  </a:cubicBezTo>
                  <a:cubicBezTo>
                    <a:pt x="-57385" y="-73212"/>
                    <a:pt x="-58176" y="-74948"/>
                    <a:pt x="-60439" y="-73845"/>
                  </a:cubicBezTo>
                  <a:cubicBezTo>
                    <a:pt x="-65528" y="-71384"/>
                    <a:pt x="-61002" y="-63712"/>
                    <a:pt x="-51248" y="-67291"/>
                  </a:cubicBezTo>
                  <a:close/>
                </a:path>
              </a:pathLst>
            </a:custGeom>
            <a:solidFill>
              <a:srgbClr val="FFFFFF"/>
            </a:solidFill>
            <a:ln w="151" cap="flat">
              <a:noFill/>
              <a:prstDash val="solid"/>
              <a:miter/>
            </a:ln>
          </p:spPr>
          <p:txBody>
            <a:bodyPr rtlCol="0" anchor="ctr"/>
            <a:lstStyle/>
            <a:p>
              <a:endParaRPr lang="fr-FR"/>
            </a:p>
          </p:txBody>
        </p:sp>
        <p:sp>
          <p:nvSpPr>
            <p:cNvPr id="5254" name="Forme libre 5253">
              <a:extLst>
                <a:ext uri="{FF2B5EF4-FFF2-40B4-BE49-F238E27FC236}">
                  <a16:creationId xmlns:a16="http://schemas.microsoft.com/office/drawing/2014/main" id="{225221DD-4B0E-1079-7A15-A47AC54F560F}"/>
                </a:ext>
              </a:extLst>
            </p:cNvPr>
            <p:cNvSpPr/>
            <p:nvPr/>
          </p:nvSpPr>
          <p:spPr>
            <a:xfrm>
              <a:off x="12899906" y="14626983"/>
              <a:ext cx="17288" cy="11804"/>
            </a:xfrm>
            <a:custGeom>
              <a:avLst/>
              <a:gdLst>
                <a:gd name="connsiteX0" fmla="*/ -54098 w 17288"/>
                <a:gd name="connsiteY0" fmla="*/ -62414 h 11804"/>
                <a:gd name="connsiteX1" fmla="*/ -62105 w 17288"/>
                <a:gd name="connsiteY1" fmla="*/ -66823 h 11804"/>
                <a:gd name="connsiteX2" fmla="*/ -59325 w 17288"/>
                <a:gd name="connsiteY2" fmla="*/ -73650 h 11804"/>
                <a:gd name="connsiteX3" fmla="*/ -54995 w 17288"/>
                <a:gd name="connsiteY3" fmla="*/ -73877 h 11804"/>
                <a:gd name="connsiteX4" fmla="*/ -52958 w 17288"/>
                <a:gd name="connsiteY4" fmla="*/ -73635 h 11804"/>
                <a:gd name="connsiteX5" fmla="*/ -45849 w 17288"/>
                <a:gd name="connsiteY5" fmla="*/ -70932 h 11804"/>
                <a:gd name="connsiteX6" fmla="*/ -48386 w 17288"/>
                <a:gd name="connsiteY6" fmla="*/ -63547 h 11804"/>
                <a:gd name="connsiteX7" fmla="*/ -48568 w 17288"/>
                <a:gd name="connsiteY7" fmla="*/ -63471 h 11804"/>
                <a:gd name="connsiteX8" fmla="*/ -54098 w 17288"/>
                <a:gd name="connsiteY8" fmla="*/ -62414 h 11804"/>
                <a:gd name="connsiteX9" fmla="*/ -49252 w 17288"/>
                <a:gd name="connsiteY9" fmla="*/ -65313 h 11804"/>
                <a:gd name="connsiteX10" fmla="*/ -49252 w 17288"/>
                <a:gd name="connsiteY10" fmla="*/ -65313 h 11804"/>
                <a:gd name="connsiteX11" fmla="*/ -49252 w 17288"/>
                <a:gd name="connsiteY11" fmla="*/ -65313 h 11804"/>
                <a:gd name="connsiteX12" fmla="*/ -56984 w 17288"/>
                <a:gd name="connsiteY12" fmla="*/ -70282 h 11804"/>
                <a:gd name="connsiteX13" fmla="*/ -57592 w 17288"/>
                <a:gd name="connsiteY13" fmla="*/ -70116 h 11804"/>
                <a:gd name="connsiteX14" fmla="*/ -58474 w 17288"/>
                <a:gd name="connsiteY14" fmla="*/ -68380 h 11804"/>
                <a:gd name="connsiteX15" fmla="*/ -50058 w 17288"/>
                <a:gd name="connsiteY15" fmla="*/ -67141 h 11804"/>
                <a:gd name="connsiteX16" fmla="*/ -49419 w 17288"/>
                <a:gd name="connsiteY16" fmla="*/ -69224 h 11804"/>
                <a:gd name="connsiteX17" fmla="*/ -51531 w 17288"/>
                <a:gd name="connsiteY17" fmla="*/ -69965 h 11804"/>
                <a:gd name="connsiteX18" fmla="*/ -52078 w 17288"/>
                <a:gd name="connsiteY18" fmla="*/ -69799 h 11804"/>
                <a:gd name="connsiteX19" fmla="*/ -56073 w 17288"/>
                <a:gd name="connsiteY19" fmla="*/ -70101 h 11804"/>
                <a:gd name="connsiteX20" fmla="*/ -56984 w 17288"/>
                <a:gd name="connsiteY20" fmla="*/ -70282 h 1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7288" h="11804">
                  <a:moveTo>
                    <a:pt x="-54098" y="-62414"/>
                  </a:moveTo>
                  <a:cubicBezTo>
                    <a:pt x="-58124" y="-62414"/>
                    <a:pt x="-61010" y="-64302"/>
                    <a:pt x="-62105" y="-66823"/>
                  </a:cubicBezTo>
                  <a:cubicBezTo>
                    <a:pt x="-63259" y="-69482"/>
                    <a:pt x="-62105" y="-72291"/>
                    <a:pt x="-59325" y="-73650"/>
                  </a:cubicBezTo>
                  <a:cubicBezTo>
                    <a:pt x="-57440" y="-74572"/>
                    <a:pt x="-56028" y="-74164"/>
                    <a:pt x="-54995" y="-73877"/>
                  </a:cubicBezTo>
                  <a:cubicBezTo>
                    <a:pt x="-54326" y="-73680"/>
                    <a:pt x="-53780" y="-73529"/>
                    <a:pt x="-52958" y="-73635"/>
                  </a:cubicBezTo>
                  <a:cubicBezTo>
                    <a:pt x="-49844" y="-74949"/>
                    <a:pt x="-46988" y="-73257"/>
                    <a:pt x="-45849" y="-70932"/>
                  </a:cubicBezTo>
                  <a:cubicBezTo>
                    <a:pt x="-44664" y="-68515"/>
                    <a:pt x="-45150" y="-65102"/>
                    <a:pt x="-48386" y="-63547"/>
                  </a:cubicBezTo>
                  <a:cubicBezTo>
                    <a:pt x="-48447" y="-63516"/>
                    <a:pt x="-48508" y="-63485"/>
                    <a:pt x="-48568" y="-63471"/>
                  </a:cubicBezTo>
                  <a:cubicBezTo>
                    <a:pt x="-50574" y="-62730"/>
                    <a:pt x="-52442" y="-62414"/>
                    <a:pt x="-54098" y="-62414"/>
                  </a:cubicBezTo>
                  <a:close/>
                  <a:moveTo>
                    <a:pt x="-49252" y="-65313"/>
                  </a:moveTo>
                  <a:lnTo>
                    <a:pt x="-49252" y="-65313"/>
                  </a:lnTo>
                  <a:lnTo>
                    <a:pt x="-49252" y="-65313"/>
                  </a:lnTo>
                  <a:close/>
                  <a:moveTo>
                    <a:pt x="-56984" y="-70282"/>
                  </a:moveTo>
                  <a:cubicBezTo>
                    <a:pt x="-57182" y="-70282"/>
                    <a:pt x="-57350" y="-70221"/>
                    <a:pt x="-57592" y="-70116"/>
                  </a:cubicBezTo>
                  <a:cubicBezTo>
                    <a:pt x="-58489" y="-69678"/>
                    <a:pt x="-58778" y="-69104"/>
                    <a:pt x="-58474" y="-68380"/>
                  </a:cubicBezTo>
                  <a:cubicBezTo>
                    <a:pt x="-57806" y="-66839"/>
                    <a:pt x="-54767" y="-65449"/>
                    <a:pt x="-50058" y="-67141"/>
                  </a:cubicBezTo>
                  <a:cubicBezTo>
                    <a:pt x="-48842" y="-67776"/>
                    <a:pt x="-49267" y="-68893"/>
                    <a:pt x="-49419" y="-69224"/>
                  </a:cubicBezTo>
                  <a:cubicBezTo>
                    <a:pt x="-49586" y="-69557"/>
                    <a:pt x="-50224" y="-70599"/>
                    <a:pt x="-51531" y="-69965"/>
                  </a:cubicBezTo>
                  <a:cubicBezTo>
                    <a:pt x="-51698" y="-69875"/>
                    <a:pt x="-51881" y="-69829"/>
                    <a:pt x="-52078" y="-69799"/>
                  </a:cubicBezTo>
                  <a:cubicBezTo>
                    <a:pt x="-53916" y="-69497"/>
                    <a:pt x="-55161" y="-69844"/>
                    <a:pt x="-56073" y="-70101"/>
                  </a:cubicBezTo>
                  <a:cubicBezTo>
                    <a:pt x="-56514" y="-70206"/>
                    <a:pt x="-56756" y="-70282"/>
                    <a:pt x="-56984" y="-70282"/>
                  </a:cubicBezTo>
                  <a:close/>
                </a:path>
              </a:pathLst>
            </a:custGeom>
            <a:solidFill>
              <a:srgbClr val="191919"/>
            </a:solidFill>
            <a:ln w="151" cap="flat">
              <a:noFill/>
              <a:prstDash val="solid"/>
              <a:miter/>
            </a:ln>
          </p:spPr>
          <p:txBody>
            <a:bodyPr rtlCol="0" anchor="ctr"/>
            <a:lstStyle/>
            <a:p>
              <a:endParaRPr lang="fr-FR"/>
            </a:p>
          </p:txBody>
        </p:sp>
        <p:sp>
          <p:nvSpPr>
            <p:cNvPr id="5255" name="Forme libre 5254">
              <a:extLst>
                <a:ext uri="{FF2B5EF4-FFF2-40B4-BE49-F238E27FC236}">
                  <a16:creationId xmlns:a16="http://schemas.microsoft.com/office/drawing/2014/main" id="{01C800C5-B47B-1248-6003-33C778F9B84B}"/>
                </a:ext>
              </a:extLst>
            </p:cNvPr>
            <p:cNvSpPr/>
            <p:nvPr/>
          </p:nvSpPr>
          <p:spPr>
            <a:xfrm>
              <a:off x="13398891" y="14574829"/>
              <a:ext cx="44928" cy="107592"/>
            </a:xfrm>
            <a:custGeom>
              <a:avLst/>
              <a:gdLst>
                <a:gd name="connsiteX0" fmla="*/ -20726 w 44928"/>
                <a:gd name="connsiteY0" fmla="*/ -74193 h 107592"/>
                <a:gd name="connsiteX1" fmla="*/ -48710 w 44928"/>
                <a:gd name="connsiteY1" fmla="*/ 33399 h 107592"/>
                <a:gd name="connsiteX2" fmla="*/ -53298 w 44928"/>
                <a:gd name="connsiteY2" fmla="*/ 30106 h 107592"/>
                <a:gd name="connsiteX3" fmla="*/ -61623 w 44928"/>
                <a:gd name="connsiteY3" fmla="*/ 33172 h 107592"/>
                <a:gd name="connsiteX4" fmla="*/ -62443 w 44928"/>
                <a:gd name="connsiteY4" fmla="*/ 12482 h 107592"/>
                <a:gd name="connsiteX5" fmla="*/ -54985 w 44928"/>
                <a:gd name="connsiteY5" fmla="*/ -16757 h 107592"/>
                <a:gd name="connsiteX6" fmla="*/ -58736 w 44928"/>
                <a:gd name="connsiteY6" fmla="*/ -23584 h 107592"/>
                <a:gd name="connsiteX7" fmla="*/ -34429 w 44928"/>
                <a:gd name="connsiteY7" fmla="*/ -52521 h 107592"/>
                <a:gd name="connsiteX8" fmla="*/ -20726 w 44928"/>
                <a:gd name="connsiteY8" fmla="*/ -74193 h 10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28" h="107592">
                  <a:moveTo>
                    <a:pt x="-20726" y="-74193"/>
                  </a:moveTo>
                  <a:cubicBezTo>
                    <a:pt x="-23931" y="-36135"/>
                    <a:pt x="-33624" y="112"/>
                    <a:pt x="-48710" y="33399"/>
                  </a:cubicBezTo>
                  <a:cubicBezTo>
                    <a:pt x="-50365" y="32493"/>
                    <a:pt x="-51900" y="31390"/>
                    <a:pt x="-53298" y="30106"/>
                  </a:cubicBezTo>
                  <a:cubicBezTo>
                    <a:pt x="-56594" y="26980"/>
                    <a:pt x="-57673" y="33413"/>
                    <a:pt x="-61623" y="33172"/>
                  </a:cubicBezTo>
                  <a:cubicBezTo>
                    <a:pt x="-68703" y="32598"/>
                    <a:pt x="-64784" y="15894"/>
                    <a:pt x="-62443" y="12482"/>
                  </a:cubicBezTo>
                  <a:cubicBezTo>
                    <a:pt x="-57704" y="5564"/>
                    <a:pt x="-50260" y="-9734"/>
                    <a:pt x="-54985" y="-16757"/>
                  </a:cubicBezTo>
                  <a:cubicBezTo>
                    <a:pt x="-56594" y="-19158"/>
                    <a:pt x="-60332" y="-20050"/>
                    <a:pt x="-58736" y="-23584"/>
                  </a:cubicBezTo>
                  <a:cubicBezTo>
                    <a:pt x="-58129" y="-24913"/>
                    <a:pt x="-34414" y="-43504"/>
                    <a:pt x="-34429" y="-52521"/>
                  </a:cubicBezTo>
                  <a:cubicBezTo>
                    <a:pt x="-34444" y="-66989"/>
                    <a:pt x="-26681" y="-73845"/>
                    <a:pt x="-20726" y="-74193"/>
                  </a:cubicBezTo>
                  <a:close/>
                </a:path>
              </a:pathLst>
            </a:custGeom>
            <a:solidFill>
              <a:srgbClr val="FFFFFF"/>
            </a:solidFill>
            <a:ln w="151" cap="flat">
              <a:noFill/>
              <a:prstDash val="solid"/>
              <a:miter/>
            </a:ln>
          </p:spPr>
          <p:txBody>
            <a:bodyPr rtlCol="0" anchor="ctr"/>
            <a:lstStyle/>
            <a:p>
              <a:endParaRPr lang="fr-FR"/>
            </a:p>
          </p:txBody>
        </p:sp>
        <p:sp>
          <p:nvSpPr>
            <p:cNvPr id="5256" name="Forme libre 5255">
              <a:extLst>
                <a:ext uri="{FF2B5EF4-FFF2-40B4-BE49-F238E27FC236}">
                  <a16:creationId xmlns:a16="http://schemas.microsoft.com/office/drawing/2014/main" id="{EE1077D5-2992-F9BB-ADA9-AE3A55A5027C}"/>
                </a:ext>
              </a:extLst>
            </p:cNvPr>
            <p:cNvSpPr/>
            <p:nvPr/>
          </p:nvSpPr>
          <p:spPr>
            <a:xfrm>
              <a:off x="13396973" y="14572860"/>
              <a:ext cx="48858" cy="111524"/>
            </a:xfrm>
            <a:custGeom>
              <a:avLst/>
              <a:gdLst>
                <a:gd name="connsiteX0" fmla="*/ -46792 w 48858"/>
                <a:gd name="connsiteY0" fmla="*/ 37331 h 111524"/>
                <a:gd name="connsiteX1" fmla="*/ -47750 w 48858"/>
                <a:gd name="connsiteY1" fmla="*/ 37089 h 111524"/>
                <a:gd name="connsiteX2" fmla="*/ -52717 w 48858"/>
                <a:gd name="connsiteY2" fmla="*/ 33510 h 111524"/>
                <a:gd name="connsiteX3" fmla="*/ -53081 w 48858"/>
                <a:gd name="connsiteY3" fmla="*/ 33207 h 111524"/>
                <a:gd name="connsiteX4" fmla="*/ -54207 w 48858"/>
                <a:gd name="connsiteY4" fmla="*/ 34249 h 111524"/>
                <a:gd name="connsiteX5" fmla="*/ -59797 w 48858"/>
                <a:gd name="connsiteY5" fmla="*/ 37105 h 111524"/>
                <a:gd name="connsiteX6" fmla="*/ -64613 w 48858"/>
                <a:gd name="connsiteY6" fmla="*/ 33691 h 111524"/>
                <a:gd name="connsiteX7" fmla="*/ -62121 w 48858"/>
                <a:gd name="connsiteY7" fmla="*/ 13348 h 111524"/>
                <a:gd name="connsiteX8" fmla="*/ -54677 w 48858"/>
                <a:gd name="connsiteY8" fmla="*/ -13686 h 111524"/>
                <a:gd name="connsiteX9" fmla="*/ -56242 w 48858"/>
                <a:gd name="connsiteY9" fmla="*/ -15241 h 111524"/>
                <a:gd name="connsiteX10" fmla="*/ -58581 w 48858"/>
                <a:gd name="connsiteY10" fmla="*/ -22415 h 111524"/>
                <a:gd name="connsiteX11" fmla="*/ -54647 w 48858"/>
                <a:gd name="connsiteY11" fmla="*/ -26342 h 111524"/>
                <a:gd name="connsiteX12" fmla="*/ -34457 w 48858"/>
                <a:gd name="connsiteY12" fmla="*/ -50537 h 111524"/>
                <a:gd name="connsiteX13" fmla="*/ -29458 w 48858"/>
                <a:gd name="connsiteY13" fmla="*/ -67844 h 111524"/>
                <a:gd name="connsiteX14" fmla="*/ -18899 w 48858"/>
                <a:gd name="connsiteY14" fmla="*/ -74187 h 111524"/>
                <a:gd name="connsiteX15" fmla="*/ -17366 w 48858"/>
                <a:gd name="connsiteY15" fmla="*/ -73598 h 111524"/>
                <a:gd name="connsiteX16" fmla="*/ -16803 w 48858"/>
                <a:gd name="connsiteY16" fmla="*/ -72058 h 111524"/>
                <a:gd name="connsiteX17" fmla="*/ -44969 w 48858"/>
                <a:gd name="connsiteY17" fmla="*/ 36183 h 111524"/>
                <a:gd name="connsiteX18" fmla="*/ -46792 w 48858"/>
                <a:gd name="connsiteY18" fmla="*/ 37331 h 111524"/>
                <a:gd name="connsiteX19" fmla="*/ -55087 w 48858"/>
                <a:gd name="connsiteY19" fmla="*/ -20603 h 111524"/>
                <a:gd name="connsiteX20" fmla="*/ -53720 w 48858"/>
                <a:gd name="connsiteY20" fmla="*/ -18246 h 111524"/>
                <a:gd name="connsiteX21" fmla="*/ -51410 w 48858"/>
                <a:gd name="connsiteY21" fmla="*/ -15876 h 111524"/>
                <a:gd name="connsiteX22" fmla="*/ -58885 w 48858"/>
                <a:gd name="connsiteY22" fmla="*/ 15568 h 111524"/>
                <a:gd name="connsiteX23" fmla="*/ -61073 w 48858"/>
                <a:gd name="connsiteY23" fmla="*/ 31999 h 111524"/>
                <a:gd name="connsiteX24" fmla="*/ -59538 w 48858"/>
                <a:gd name="connsiteY24" fmla="*/ 33178 h 111524"/>
                <a:gd name="connsiteX25" fmla="*/ -57093 w 48858"/>
                <a:gd name="connsiteY25" fmla="*/ 31531 h 111524"/>
                <a:gd name="connsiteX26" fmla="*/ -50013 w 48858"/>
                <a:gd name="connsiteY26" fmla="*/ 30640 h 111524"/>
                <a:gd name="connsiteX27" fmla="*/ -47688 w 48858"/>
                <a:gd name="connsiteY27" fmla="*/ 32498 h 111524"/>
                <a:gd name="connsiteX28" fmla="*/ -21026 w 48858"/>
                <a:gd name="connsiteY28" fmla="*/ -69732 h 111524"/>
                <a:gd name="connsiteX29" fmla="*/ -30521 w 48858"/>
                <a:gd name="connsiteY29" fmla="*/ -50566 h 111524"/>
                <a:gd name="connsiteX30" fmla="*/ -52033 w 48858"/>
                <a:gd name="connsiteY30" fmla="*/ -23443 h 111524"/>
                <a:gd name="connsiteX31" fmla="*/ -55087 w 48858"/>
                <a:gd name="connsiteY31" fmla="*/ -20603 h 111524"/>
                <a:gd name="connsiteX32" fmla="*/ -55087 w 48858"/>
                <a:gd name="connsiteY32" fmla="*/ -20603 h 11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858" h="111524">
                  <a:moveTo>
                    <a:pt x="-46792" y="37331"/>
                  </a:moveTo>
                  <a:cubicBezTo>
                    <a:pt x="-47127" y="37331"/>
                    <a:pt x="-47460" y="37240"/>
                    <a:pt x="-47750" y="37089"/>
                  </a:cubicBezTo>
                  <a:cubicBezTo>
                    <a:pt x="-49542" y="36108"/>
                    <a:pt x="-51213" y="34899"/>
                    <a:pt x="-52717" y="33510"/>
                  </a:cubicBezTo>
                  <a:cubicBezTo>
                    <a:pt x="-52839" y="33405"/>
                    <a:pt x="-52960" y="33298"/>
                    <a:pt x="-53081" y="33207"/>
                  </a:cubicBezTo>
                  <a:cubicBezTo>
                    <a:pt x="-53356" y="33374"/>
                    <a:pt x="-53856" y="33902"/>
                    <a:pt x="-54207" y="34249"/>
                  </a:cubicBezTo>
                  <a:cubicBezTo>
                    <a:pt x="-55436" y="35519"/>
                    <a:pt x="-57107" y="37270"/>
                    <a:pt x="-59797" y="37105"/>
                  </a:cubicBezTo>
                  <a:cubicBezTo>
                    <a:pt x="-61984" y="36923"/>
                    <a:pt x="-63626" y="35745"/>
                    <a:pt x="-64613" y="33691"/>
                  </a:cubicBezTo>
                  <a:cubicBezTo>
                    <a:pt x="-67286" y="28119"/>
                    <a:pt x="-64218" y="16399"/>
                    <a:pt x="-62121" y="13348"/>
                  </a:cubicBezTo>
                  <a:cubicBezTo>
                    <a:pt x="-56910" y="5721"/>
                    <a:pt x="-50925" y="-8128"/>
                    <a:pt x="-54677" y="-13686"/>
                  </a:cubicBezTo>
                  <a:cubicBezTo>
                    <a:pt x="-55042" y="-14230"/>
                    <a:pt x="-55619" y="-14713"/>
                    <a:pt x="-56242" y="-15241"/>
                  </a:cubicBezTo>
                  <a:cubicBezTo>
                    <a:pt x="-57761" y="-16510"/>
                    <a:pt x="-60298" y="-18655"/>
                    <a:pt x="-58581" y="-22415"/>
                  </a:cubicBezTo>
                  <a:cubicBezTo>
                    <a:pt x="-58293" y="-23050"/>
                    <a:pt x="-57822" y="-23503"/>
                    <a:pt x="-54647" y="-26342"/>
                  </a:cubicBezTo>
                  <a:cubicBezTo>
                    <a:pt x="-49117" y="-31296"/>
                    <a:pt x="-34441" y="-44449"/>
                    <a:pt x="-34457" y="-50537"/>
                  </a:cubicBezTo>
                  <a:cubicBezTo>
                    <a:pt x="-34471" y="-59326"/>
                    <a:pt x="-31736" y="-64809"/>
                    <a:pt x="-29458" y="-67844"/>
                  </a:cubicBezTo>
                  <a:cubicBezTo>
                    <a:pt x="-26602" y="-71634"/>
                    <a:pt x="-22759" y="-73946"/>
                    <a:pt x="-18899" y="-74187"/>
                  </a:cubicBezTo>
                  <a:cubicBezTo>
                    <a:pt x="-18322" y="-74232"/>
                    <a:pt x="-17760" y="-74006"/>
                    <a:pt x="-17366" y="-73598"/>
                  </a:cubicBezTo>
                  <a:cubicBezTo>
                    <a:pt x="-16970" y="-73190"/>
                    <a:pt x="-16758" y="-72631"/>
                    <a:pt x="-16803" y="-72058"/>
                  </a:cubicBezTo>
                  <a:cubicBezTo>
                    <a:pt x="-19962" y="-34497"/>
                    <a:pt x="-29428" y="1930"/>
                    <a:pt x="-44969" y="36183"/>
                  </a:cubicBezTo>
                  <a:cubicBezTo>
                    <a:pt x="-45304" y="36878"/>
                    <a:pt x="-46017" y="37331"/>
                    <a:pt x="-46792" y="37331"/>
                  </a:cubicBezTo>
                  <a:close/>
                  <a:moveTo>
                    <a:pt x="-55087" y="-20603"/>
                  </a:moveTo>
                  <a:cubicBezTo>
                    <a:pt x="-55422" y="-19818"/>
                    <a:pt x="-55270" y="-19545"/>
                    <a:pt x="-53720" y="-18246"/>
                  </a:cubicBezTo>
                  <a:cubicBezTo>
                    <a:pt x="-52945" y="-17597"/>
                    <a:pt x="-52080" y="-16873"/>
                    <a:pt x="-51410" y="-15876"/>
                  </a:cubicBezTo>
                  <a:cubicBezTo>
                    <a:pt x="-45699" y="-7403"/>
                    <a:pt x="-54859" y="9693"/>
                    <a:pt x="-58885" y="15568"/>
                  </a:cubicBezTo>
                  <a:cubicBezTo>
                    <a:pt x="-60496" y="17924"/>
                    <a:pt x="-62987" y="27997"/>
                    <a:pt x="-61073" y="31999"/>
                  </a:cubicBezTo>
                  <a:cubicBezTo>
                    <a:pt x="-60601" y="32966"/>
                    <a:pt x="-60070" y="33132"/>
                    <a:pt x="-59538" y="33178"/>
                  </a:cubicBezTo>
                  <a:cubicBezTo>
                    <a:pt x="-58764" y="33207"/>
                    <a:pt x="-58095" y="32588"/>
                    <a:pt x="-57093" y="31531"/>
                  </a:cubicBezTo>
                  <a:cubicBezTo>
                    <a:pt x="-55954" y="30338"/>
                    <a:pt x="-53264" y="27559"/>
                    <a:pt x="-50013" y="30640"/>
                  </a:cubicBezTo>
                  <a:cubicBezTo>
                    <a:pt x="-49283" y="31304"/>
                    <a:pt x="-48509" y="31924"/>
                    <a:pt x="-47688" y="32498"/>
                  </a:cubicBezTo>
                  <a:cubicBezTo>
                    <a:pt x="-33256" y="57"/>
                    <a:pt x="-24292" y="-34301"/>
                    <a:pt x="-21026" y="-69732"/>
                  </a:cubicBezTo>
                  <a:cubicBezTo>
                    <a:pt x="-25387" y="-68025"/>
                    <a:pt x="-30536" y="-62210"/>
                    <a:pt x="-30521" y="-50566"/>
                  </a:cubicBezTo>
                  <a:cubicBezTo>
                    <a:pt x="-30507" y="-43680"/>
                    <a:pt x="-40852" y="-33455"/>
                    <a:pt x="-52033" y="-23443"/>
                  </a:cubicBezTo>
                  <a:cubicBezTo>
                    <a:pt x="-53340" y="-22249"/>
                    <a:pt x="-54677" y="-21056"/>
                    <a:pt x="-55087" y="-20603"/>
                  </a:cubicBezTo>
                  <a:lnTo>
                    <a:pt x="-55087" y="-20603"/>
                  </a:lnTo>
                  <a:close/>
                </a:path>
              </a:pathLst>
            </a:custGeom>
            <a:solidFill>
              <a:srgbClr val="191919"/>
            </a:solidFill>
            <a:ln w="151" cap="flat">
              <a:noFill/>
              <a:prstDash val="solid"/>
              <a:miter/>
            </a:ln>
          </p:spPr>
          <p:txBody>
            <a:bodyPr rtlCol="0" anchor="ctr"/>
            <a:lstStyle/>
            <a:p>
              <a:endParaRPr lang="fr-FR"/>
            </a:p>
          </p:txBody>
        </p:sp>
        <p:sp>
          <p:nvSpPr>
            <p:cNvPr id="5257" name="Forme libre 5256">
              <a:extLst>
                <a:ext uri="{FF2B5EF4-FFF2-40B4-BE49-F238E27FC236}">
                  <a16:creationId xmlns:a16="http://schemas.microsoft.com/office/drawing/2014/main" id="{92977E87-B18C-3353-A17D-AC3D1E0F3C53}"/>
                </a:ext>
              </a:extLst>
            </p:cNvPr>
            <p:cNvSpPr/>
            <p:nvPr/>
          </p:nvSpPr>
          <p:spPr>
            <a:xfrm>
              <a:off x="12970229" y="14340170"/>
              <a:ext cx="20496" cy="24602"/>
            </a:xfrm>
            <a:custGeom>
              <a:avLst/>
              <a:gdLst>
                <a:gd name="connsiteX0" fmla="*/ -62584 w 20496"/>
                <a:gd name="connsiteY0" fmla="*/ -53092 h 24602"/>
                <a:gd name="connsiteX1" fmla="*/ -57814 w 20496"/>
                <a:gd name="connsiteY1" fmla="*/ -48275 h 24602"/>
                <a:gd name="connsiteX2" fmla="*/ -43609 w 20496"/>
                <a:gd name="connsiteY2" fmla="*/ -66564 h 24602"/>
                <a:gd name="connsiteX3" fmla="*/ -62584 w 20496"/>
                <a:gd name="connsiteY3" fmla="*/ -53092 h 24602"/>
              </a:gdLst>
              <a:ahLst/>
              <a:cxnLst>
                <a:cxn ang="0">
                  <a:pos x="connsiteX0" y="connsiteY0"/>
                </a:cxn>
                <a:cxn ang="0">
                  <a:pos x="connsiteX1" y="connsiteY1"/>
                </a:cxn>
                <a:cxn ang="0">
                  <a:pos x="connsiteX2" y="connsiteY2"/>
                </a:cxn>
                <a:cxn ang="0">
                  <a:pos x="connsiteX3" y="connsiteY3"/>
                </a:cxn>
              </a:cxnLst>
              <a:rect l="l" t="t" r="r" b="b"/>
              <a:pathLst>
                <a:path w="20496" h="24602">
                  <a:moveTo>
                    <a:pt x="-62584" y="-53092"/>
                  </a:moveTo>
                  <a:cubicBezTo>
                    <a:pt x="-64134" y="-50056"/>
                    <a:pt x="-60897" y="-46795"/>
                    <a:pt x="-57814" y="-48275"/>
                  </a:cubicBezTo>
                  <a:cubicBezTo>
                    <a:pt x="-55079" y="-49603"/>
                    <a:pt x="-54608" y="-55706"/>
                    <a:pt x="-43609" y="-66564"/>
                  </a:cubicBezTo>
                  <a:cubicBezTo>
                    <a:pt x="-39614" y="-70265"/>
                    <a:pt x="-46375" y="-83207"/>
                    <a:pt x="-62584" y="-53092"/>
                  </a:cubicBezTo>
                  <a:close/>
                </a:path>
              </a:pathLst>
            </a:custGeom>
            <a:solidFill>
              <a:srgbClr val="FFFFFF"/>
            </a:solidFill>
            <a:ln w="151" cap="flat">
              <a:noFill/>
              <a:prstDash val="solid"/>
              <a:miter/>
            </a:ln>
          </p:spPr>
          <p:txBody>
            <a:bodyPr rtlCol="0" anchor="ctr"/>
            <a:lstStyle/>
            <a:p>
              <a:endParaRPr lang="fr-FR"/>
            </a:p>
          </p:txBody>
        </p:sp>
        <p:sp>
          <p:nvSpPr>
            <p:cNvPr id="5258" name="Forme libre 5257">
              <a:extLst>
                <a:ext uri="{FF2B5EF4-FFF2-40B4-BE49-F238E27FC236}">
                  <a16:creationId xmlns:a16="http://schemas.microsoft.com/office/drawing/2014/main" id="{07B22BB0-0073-A064-41F8-776F080DBDB4}"/>
                </a:ext>
              </a:extLst>
            </p:cNvPr>
            <p:cNvSpPr/>
            <p:nvPr/>
          </p:nvSpPr>
          <p:spPr>
            <a:xfrm>
              <a:off x="12968255" y="14338200"/>
              <a:ext cx="168105" cy="624857"/>
            </a:xfrm>
            <a:custGeom>
              <a:avLst/>
              <a:gdLst>
                <a:gd name="connsiteX0" fmla="*/ -57870 w 168105"/>
                <a:gd name="connsiteY0" fmla="*/ -45797 h 624857"/>
                <a:gd name="connsiteX1" fmla="*/ -61804 w 168105"/>
                <a:gd name="connsiteY1" fmla="*/ -47459 h 624857"/>
                <a:gd name="connsiteX2" fmla="*/ -62807 w 168105"/>
                <a:gd name="connsiteY2" fmla="*/ -53831 h 624857"/>
                <a:gd name="connsiteX3" fmla="*/ -62792 w 168105"/>
                <a:gd name="connsiteY3" fmla="*/ -53877 h 624857"/>
                <a:gd name="connsiteX4" fmla="*/ -43482 w 168105"/>
                <a:gd name="connsiteY4" fmla="*/ -74311 h 624857"/>
                <a:gd name="connsiteX5" fmla="*/ -39290 w 168105"/>
                <a:gd name="connsiteY5" fmla="*/ -71048 h 624857"/>
                <a:gd name="connsiteX6" fmla="*/ -40734 w 168105"/>
                <a:gd name="connsiteY6" fmla="*/ -64978 h 624857"/>
                <a:gd name="connsiteX7" fmla="*/ -51626 w 168105"/>
                <a:gd name="connsiteY7" fmla="*/ -50917 h 624857"/>
                <a:gd name="connsiteX8" fmla="*/ -55424 w 168105"/>
                <a:gd name="connsiteY8" fmla="*/ -46371 h 624857"/>
                <a:gd name="connsiteX9" fmla="*/ -57870 w 168105"/>
                <a:gd name="connsiteY9" fmla="*/ -45797 h 624857"/>
                <a:gd name="connsiteX10" fmla="*/ -59282 w 168105"/>
                <a:gd name="connsiteY10" fmla="*/ -52034 h 624857"/>
                <a:gd name="connsiteX11" fmla="*/ -58978 w 168105"/>
                <a:gd name="connsiteY11" fmla="*/ -50222 h 624857"/>
                <a:gd name="connsiteX12" fmla="*/ -57141 w 168105"/>
                <a:gd name="connsiteY12" fmla="*/ -49904 h 624857"/>
                <a:gd name="connsiteX13" fmla="*/ -55059 w 168105"/>
                <a:gd name="connsiteY13" fmla="*/ -52865 h 624857"/>
                <a:gd name="connsiteX14" fmla="*/ -43482 w 168105"/>
                <a:gd name="connsiteY14" fmla="*/ -67816 h 624857"/>
                <a:gd name="connsiteX15" fmla="*/ -43042 w 168105"/>
                <a:gd name="connsiteY15" fmla="*/ -69750 h 624857"/>
                <a:gd name="connsiteX16" fmla="*/ -43802 w 168105"/>
                <a:gd name="connsiteY16" fmla="*/ -70384 h 624857"/>
                <a:gd name="connsiteX17" fmla="*/ -59282 w 168105"/>
                <a:gd name="connsiteY17" fmla="*/ -52034 h 624857"/>
                <a:gd name="connsiteX18" fmla="*/ 57621 w 168105"/>
                <a:gd name="connsiteY18" fmla="*/ 539067 h 624857"/>
                <a:gd name="connsiteX19" fmla="*/ 104686 w 168105"/>
                <a:gd name="connsiteY19" fmla="*/ 550530 h 624857"/>
                <a:gd name="connsiteX20" fmla="*/ 104686 w 168105"/>
                <a:gd name="connsiteY20" fmla="*/ 518512 h 624857"/>
                <a:gd name="connsiteX21" fmla="*/ 57621 w 168105"/>
                <a:gd name="connsiteY21" fmla="*/ 518512 h 624857"/>
                <a:gd name="connsiteX22" fmla="*/ 57621 w 168105"/>
                <a:gd name="connsiteY22" fmla="*/ 539067 h 62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8105" h="624857">
                  <a:moveTo>
                    <a:pt x="-57870" y="-45797"/>
                  </a:moveTo>
                  <a:cubicBezTo>
                    <a:pt x="-59313" y="-45797"/>
                    <a:pt x="-60726" y="-46371"/>
                    <a:pt x="-61804" y="-47459"/>
                  </a:cubicBezTo>
                  <a:cubicBezTo>
                    <a:pt x="-63506" y="-49180"/>
                    <a:pt x="-63902" y="-51687"/>
                    <a:pt x="-62807" y="-53831"/>
                  </a:cubicBezTo>
                  <a:lnTo>
                    <a:pt x="-62792" y="-53877"/>
                  </a:lnTo>
                  <a:cubicBezTo>
                    <a:pt x="-55379" y="-67650"/>
                    <a:pt x="-48694" y="-74719"/>
                    <a:pt x="-43482" y="-74311"/>
                  </a:cubicBezTo>
                  <a:cubicBezTo>
                    <a:pt x="-41523" y="-74160"/>
                    <a:pt x="-39959" y="-72936"/>
                    <a:pt x="-39290" y="-71048"/>
                  </a:cubicBezTo>
                  <a:cubicBezTo>
                    <a:pt x="-38531" y="-68904"/>
                    <a:pt x="-39123" y="-66457"/>
                    <a:pt x="-40734" y="-64978"/>
                  </a:cubicBezTo>
                  <a:cubicBezTo>
                    <a:pt x="-47190" y="-58604"/>
                    <a:pt x="-49849" y="-53982"/>
                    <a:pt x="-51626" y="-50917"/>
                  </a:cubicBezTo>
                  <a:cubicBezTo>
                    <a:pt x="-52887" y="-48727"/>
                    <a:pt x="-53799" y="-47156"/>
                    <a:pt x="-55424" y="-46371"/>
                  </a:cubicBezTo>
                  <a:cubicBezTo>
                    <a:pt x="-56168" y="-45993"/>
                    <a:pt x="-57019" y="-45797"/>
                    <a:pt x="-57870" y="-45797"/>
                  </a:cubicBezTo>
                  <a:close/>
                  <a:moveTo>
                    <a:pt x="-59282" y="-52034"/>
                  </a:moveTo>
                  <a:cubicBezTo>
                    <a:pt x="-59738" y="-51099"/>
                    <a:pt x="-59161" y="-50419"/>
                    <a:pt x="-58978" y="-50222"/>
                  </a:cubicBezTo>
                  <a:cubicBezTo>
                    <a:pt x="-58797" y="-50026"/>
                    <a:pt x="-58098" y="-49437"/>
                    <a:pt x="-57141" y="-49904"/>
                  </a:cubicBezTo>
                  <a:cubicBezTo>
                    <a:pt x="-56624" y="-50162"/>
                    <a:pt x="-55895" y="-51415"/>
                    <a:pt x="-55059" y="-52865"/>
                  </a:cubicBezTo>
                  <a:cubicBezTo>
                    <a:pt x="-53297" y="-55916"/>
                    <a:pt x="-50350" y="-61020"/>
                    <a:pt x="-43482" y="-67816"/>
                  </a:cubicBezTo>
                  <a:cubicBezTo>
                    <a:pt x="-42997" y="-68269"/>
                    <a:pt x="-42814" y="-69100"/>
                    <a:pt x="-43042" y="-69750"/>
                  </a:cubicBezTo>
                  <a:cubicBezTo>
                    <a:pt x="-43255" y="-70339"/>
                    <a:pt x="-43634" y="-70369"/>
                    <a:pt x="-43802" y="-70384"/>
                  </a:cubicBezTo>
                  <a:cubicBezTo>
                    <a:pt x="-44333" y="-70430"/>
                    <a:pt x="-49454" y="-70279"/>
                    <a:pt x="-59282" y="-52034"/>
                  </a:cubicBezTo>
                  <a:close/>
                  <a:moveTo>
                    <a:pt x="57621" y="539067"/>
                  </a:moveTo>
                  <a:cubicBezTo>
                    <a:pt x="71536" y="530761"/>
                    <a:pt x="97379" y="534521"/>
                    <a:pt x="104686" y="550530"/>
                  </a:cubicBezTo>
                  <a:lnTo>
                    <a:pt x="104686" y="518512"/>
                  </a:lnTo>
                  <a:lnTo>
                    <a:pt x="57621" y="518512"/>
                  </a:lnTo>
                  <a:lnTo>
                    <a:pt x="57621" y="539067"/>
                  </a:lnTo>
                  <a:close/>
                </a:path>
              </a:pathLst>
            </a:custGeom>
            <a:solidFill>
              <a:srgbClr val="191919"/>
            </a:solidFill>
            <a:ln w="151" cap="flat">
              <a:noFill/>
              <a:prstDash val="solid"/>
              <a:miter/>
            </a:ln>
          </p:spPr>
          <p:txBody>
            <a:bodyPr rtlCol="0" anchor="ctr"/>
            <a:lstStyle/>
            <a:p>
              <a:endParaRPr lang="fr-FR"/>
            </a:p>
          </p:txBody>
        </p:sp>
        <p:sp>
          <p:nvSpPr>
            <p:cNvPr id="5259" name="Forme libre 5258">
              <a:extLst>
                <a:ext uri="{FF2B5EF4-FFF2-40B4-BE49-F238E27FC236}">
                  <a16:creationId xmlns:a16="http://schemas.microsoft.com/office/drawing/2014/main" id="{D8DF6E2A-B607-5D59-5712-4F09744911A5}"/>
                </a:ext>
              </a:extLst>
            </p:cNvPr>
            <p:cNvSpPr/>
            <p:nvPr/>
          </p:nvSpPr>
          <p:spPr>
            <a:xfrm>
              <a:off x="13087306" y="14929076"/>
              <a:ext cx="51030" cy="35959"/>
            </a:xfrm>
            <a:custGeom>
              <a:avLst/>
              <a:gdLst>
                <a:gd name="connsiteX0" fmla="*/ -14731 w 51030"/>
                <a:gd name="connsiteY0" fmla="*/ -40175 h 35959"/>
                <a:gd name="connsiteX1" fmla="*/ -16539 w 51030"/>
                <a:gd name="connsiteY1" fmla="*/ -41323 h 35959"/>
                <a:gd name="connsiteX2" fmla="*/ -32703 w 51030"/>
                <a:gd name="connsiteY2" fmla="*/ -54160 h 35959"/>
                <a:gd name="connsiteX3" fmla="*/ -60779 w 51030"/>
                <a:gd name="connsiteY3" fmla="*/ -51910 h 35959"/>
                <a:gd name="connsiteX4" fmla="*/ -63498 w 51030"/>
                <a:gd name="connsiteY4" fmla="*/ -52590 h 35959"/>
                <a:gd name="connsiteX5" fmla="*/ -63786 w 51030"/>
                <a:gd name="connsiteY5" fmla="*/ -53601 h 35959"/>
                <a:gd name="connsiteX6" fmla="*/ -63786 w 51030"/>
                <a:gd name="connsiteY6" fmla="*/ -74156 h 35959"/>
                <a:gd name="connsiteX7" fmla="*/ -61811 w 51030"/>
                <a:gd name="connsiteY7" fmla="*/ -76134 h 35959"/>
                <a:gd name="connsiteX8" fmla="*/ -14746 w 51030"/>
                <a:gd name="connsiteY8" fmla="*/ -76134 h 35959"/>
                <a:gd name="connsiteX9" fmla="*/ -12756 w 51030"/>
                <a:gd name="connsiteY9" fmla="*/ -74156 h 35959"/>
                <a:gd name="connsiteX10" fmla="*/ -12756 w 51030"/>
                <a:gd name="connsiteY10" fmla="*/ -42138 h 35959"/>
                <a:gd name="connsiteX11" fmla="*/ -14731 w 51030"/>
                <a:gd name="connsiteY11" fmla="*/ -40175 h 35959"/>
                <a:gd name="connsiteX12" fmla="*/ -14731 w 51030"/>
                <a:gd name="connsiteY12" fmla="*/ -40175 h 35959"/>
                <a:gd name="connsiteX13" fmla="*/ -44477 w 51030"/>
                <a:gd name="connsiteY13" fmla="*/ -59868 h 35959"/>
                <a:gd name="connsiteX14" fmla="*/ -31534 w 51030"/>
                <a:gd name="connsiteY14" fmla="*/ -57936 h 35959"/>
                <a:gd name="connsiteX15" fmla="*/ -16721 w 51030"/>
                <a:gd name="connsiteY15" fmla="*/ -48799 h 35959"/>
                <a:gd name="connsiteX16" fmla="*/ -16721 w 51030"/>
                <a:gd name="connsiteY16" fmla="*/ -72208 h 35959"/>
                <a:gd name="connsiteX17" fmla="*/ -59821 w 51030"/>
                <a:gd name="connsiteY17" fmla="*/ -72208 h 35959"/>
                <a:gd name="connsiteX18" fmla="*/ -59821 w 51030"/>
                <a:gd name="connsiteY18" fmla="*/ -56863 h 35959"/>
                <a:gd name="connsiteX19" fmla="*/ -44477 w 51030"/>
                <a:gd name="connsiteY19" fmla="*/ -59868 h 35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030" h="35959">
                  <a:moveTo>
                    <a:pt x="-14731" y="-40175"/>
                  </a:moveTo>
                  <a:cubicBezTo>
                    <a:pt x="-15506" y="-40175"/>
                    <a:pt x="-16219" y="-40628"/>
                    <a:pt x="-16539" y="-41323"/>
                  </a:cubicBezTo>
                  <a:cubicBezTo>
                    <a:pt x="-19228" y="-47198"/>
                    <a:pt x="-24970" y="-51759"/>
                    <a:pt x="-32703" y="-54160"/>
                  </a:cubicBezTo>
                  <a:cubicBezTo>
                    <a:pt x="-42426" y="-57165"/>
                    <a:pt x="-53440" y="-56290"/>
                    <a:pt x="-60779" y="-51910"/>
                  </a:cubicBezTo>
                  <a:cubicBezTo>
                    <a:pt x="-61720" y="-51351"/>
                    <a:pt x="-62935" y="-51653"/>
                    <a:pt x="-63498" y="-52590"/>
                  </a:cubicBezTo>
                  <a:cubicBezTo>
                    <a:pt x="-63681" y="-52892"/>
                    <a:pt x="-63786" y="-53254"/>
                    <a:pt x="-63786" y="-53601"/>
                  </a:cubicBezTo>
                  <a:lnTo>
                    <a:pt x="-63786" y="-74156"/>
                  </a:lnTo>
                  <a:cubicBezTo>
                    <a:pt x="-63786" y="-75244"/>
                    <a:pt x="-62906" y="-76134"/>
                    <a:pt x="-61811" y="-76134"/>
                  </a:cubicBezTo>
                  <a:lnTo>
                    <a:pt x="-14746" y="-76134"/>
                  </a:lnTo>
                  <a:cubicBezTo>
                    <a:pt x="-13652" y="-76134"/>
                    <a:pt x="-12756" y="-75258"/>
                    <a:pt x="-12756" y="-74156"/>
                  </a:cubicBezTo>
                  <a:lnTo>
                    <a:pt x="-12756" y="-42138"/>
                  </a:lnTo>
                  <a:cubicBezTo>
                    <a:pt x="-12756" y="-41066"/>
                    <a:pt x="-13637" y="-40190"/>
                    <a:pt x="-14731" y="-40175"/>
                  </a:cubicBezTo>
                  <a:cubicBezTo>
                    <a:pt x="-14731" y="-40175"/>
                    <a:pt x="-14731" y="-40175"/>
                    <a:pt x="-14731" y="-40175"/>
                  </a:cubicBezTo>
                  <a:close/>
                  <a:moveTo>
                    <a:pt x="-44477" y="-59868"/>
                  </a:moveTo>
                  <a:cubicBezTo>
                    <a:pt x="-40147" y="-59868"/>
                    <a:pt x="-35727" y="-59235"/>
                    <a:pt x="-31534" y="-57936"/>
                  </a:cubicBezTo>
                  <a:cubicBezTo>
                    <a:pt x="-25381" y="-56033"/>
                    <a:pt x="-20307" y="-52876"/>
                    <a:pt x="-16721" y="-48799"/>
                  </a:cubicBezTo>
                  <a:lnTo>
                    <a:pt x="-16721" y="-72208"/>
                  </a:lnTo>
                  <a:lnTo>
                    <a:pt x="-59821" y="-72208"/>
                  </a:lnTo>
                  <a:lnTo>
                    <a:pt x="-59821" y="-56863"/>
                  </a:lnTo>
                  <a:cubicBezTo>
                    <a:pt x="-55310" y="-58842"/>
                    <a:pt x="-49961" y="-59868"/>
                    <a:pt x="-44477" y="-59868"/>
                  </a:cubicBezTo>
                  <a:close/>
                </a:path>
              </a:pathLst>
            </a:custGeom>
            <a:solidFill>
              <a:srgbClr val="191919"/>
            </a:solidFill>
            <a:ln w="151" cap="flat">
              <a:noFill/>
              <a:prstDash val="solid"/>
              <a:miter/>
            </a:ln>
          </p:spPr>
          <p:txBody>
            <a:bodyPr rtlCol="0" anchor="ctr"/>
            <a:lstStyle/>
            <a:p>
              <a:endParaRPr lang="fr-FR"/>
            </a:p>
          </p:txBody>
        </p:sp>
        <p:sp>
          <p:nvSpPr>
            <p:cNvPr id="5260" name="Forme libre 5259">
              <a:extLst>
                <a:ext uri="{FF2B5EF4-FFF2-40B4-BE49-F238E27FC236}">
                  <a16:creationId xmlns:a16="http://schemas.microsoft.com/office/drawing/2014/main" id="{C09877B2-126D-2DFE-4062-418D35F37C10}"/>
                </a:ext>
              </a:extLst>
            </p:cNvPr>
            <p:cNvSpPr/>
            <p:nvPr/>
          </p:nvSpPr>
          <p:spPr>
            <a:xfrm>
              <a:off x="12715599" y="14167013"/>
              <a:ext cx="640881" cy="774719"/>
            </a:xfrm>
            <a:custGeom>
              <a:avLst/>
              <a:gdLst>
                <a:gd name="connsiteX0" fmla="*/ 333833 w 640881"/>
                <a:gd name="connsiteY0" fmla="*/ 677781 h 774719"/>
                <a:gd name="connsiteX1" fmla="*/ -40001 w 640881"/>
                <a:gd name="connsiteY1" fmla="*/ 306151 h 774719"/>
                <a:gd name="connsiteX2" fmla="*/ 260500 w 640881"/>
                <a:gd name="connsiteY2" fmla="*/ -58336 h 774719"/>
                <a:gd name="connsiteX3" fmla="*/ 225285 w 640881"/>
                <a:gd name="connsiteY3" fmla="*/ -73740 h 774719"/>
                <a:gd name="connsiteX4" fmla="*/ -63321 w 640881"/>
                <a:gd name="connsiteY4" fmla="*/ 306151 h 774719"/>
                <a:gd name="connsiteX5" fmla="*/ 333833 w 640881"/>
                <a:gd name="connsiteY5" fmla="*/ 700979 h 774719"/>
                <a:gd name="connsiteX6" fmla="*/ 566729 w 640881"/>
                <a:gd name="connsiteY6" fmla="*/ 625995 h 774719"/>
                <a:gd name="connsiteX7" fmla="*/ 577560 w 640881"/>
                <a:gd name="connsiteY7" fmla="*/ 587950 h 774719"/>
                <a:gd name="connsiteX8" fmla="*/ 333833 w 640881"/>
                <a:gd name="connsiteY8" fmla="*/ 677781 h 774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881" h="774719">
                  <a:moveTo>
                    <a:pt x="333833" y="677781"/>
                  </a:moveTo>
                  <a:cubicBezTo>
                    <a:pt x="127371" y="677781"/>
                    <a:pt x="-40001" y="511395"/>
                    <a:pt x="-40001" y="306151"/>
                  </a:cubicBezTo>
                  <a:cubicBezTo>
                    <a:pt x="-40001" y="125841"/>
                    <a:pt x="89148" y="-24461"/>
                    <a:pt x="260500" y="-58336"/>
                  </a:cubicBezTo>
                  <a:lnTo>
                    <a:pt x="225285" y="-73740"/>
                  </a:lnTo>
                  <a:cubicBezTo>
                    <a:pt x="58703" y="-26787"/>
                    <a:pt x="-63321" y="125523"/>
                    <a:pt x="-63321" y="306151"/>
                  </a:cubicBezTo>
                  <a:cubicBezTo>
                    <a:pt x="-63321" y="524203"/>
                    <a:pt x="114488" y="700979"/>
                    <a:pt x="333833" y="700979"/>
                  </a:cubicBezTo>
                  <a:cubicBezTo>
                    <a:pt x="420838" y="700979"/>
                    <a:pt x="501311" y="673160"/>
                    <a:pt x="566729" y="625995"/>
                  </a:cubicBezTo>
                  <a:lnTo>
                    <a:pt x="577560" y="587950"/>
                  </a:lnTo>
                  <a:cubicBezTo>
                    <a:pt x="512113" y="643936"/>
                    <a:pt x="426945" y="677781"/>
                    <a:pt x="333833" y="677781"/>
                  </a:cubicBezTo>
                  <a:close/>
                </a:path>
              </a:pathLst>
            </a:custGeom>
            <a:solidFill>
              <a:srgbClr val="FFFFFF"/>
            </a:solidFill>
            <a:ln w="151" cap="flat">
              <a:noFill/>
              <a:prstDash val="solid"/>
              <a:miter/>
            </a:ln>
          </p:spPr>
          <p:txBody>
            <a:bodyPr rtlCol="0" anchor="ctr"/>
            <a:lstStyle/>
            <a:p>
              <a:endParaRPr lang="fr-FR"/>
            </a:p>
          </p:txBody>
        </p:sp>
        <p:grpSp>
          <p:nvGrpSpPr>
            <p:cNvPr id="5261" name="Graphique 2">
              <a:extLst>
                <a:ext uri="{FF2B5EF4-FFF2-40B4-BE49-F238E27FC236}">
                  <a16:creationId xmlns:a16="http://schemas.microsoft.com/office/drawing/2014/main" id="{EB122CAF-B684-ED3E-9EC7-C9270B5D0568}"/>
                </a:ext>
              </a:extLst>
            </p:cNvPr>
            <p:cNvGrpSpPr/>
            <p:nvPr/>
          </p:nvGrpSpPr>
          <p:grpSpPr>
            <a:xfrm>
              <a:off x="12713624" y="14165053"/>
              <a:ext cx="733356" cy="927932"/>
              <a:chOff x="12713624" y="14165053"/>
              <a:chExt cx="733356" cy="927932"/>
            </a:xfrm>
            <a:solidFill>
              <a:srgbClr val="191919"/>
            </a:solidFill>
          </p:grpSpPr>
          <p:sp>
            <p:nvSpPr>
              <p:cNvPr id="5262" name="Forme libre 5261">
                <a:extLst>
                  <a:ext uri="{FF2B5EF4-FFF2-40B4-BE49-F238E27FC236}">
                    <a16:creationId xmlns:a16="http://schemas.microsoft.com/office/drawing/2014/main" id="{D2D35D0B-55B4-C792-C902-238708E714FF}"/>
                  </a:ext>
                </a:extLst>
              </p:cNvPr>
              <p:cNvSpPr/>
              <p:nvPr/>
            </p:nvSpPr>
            <p:spPr>
              <a:xfrm>
                <a:off x="12713624" y="14165053"/>
                <a:ext cx="644833" cy="879407"/>
              </a:xfrm>
              <a:custGeom>
                <a:avLst/>
                <a:gdLst>
                  <a:gd name="connsiteX0" fmla="*/ 335808 w 644833"/>
                  <a:gd name="connsiteY0" fmla="*/ 704596 h 879407"/>
                  <a:gd name="connsiteX1" fmla="*/ 180453 w 644833"/>
                  <a:gd name="connsiteY1" fmla="*/ 673409 h 879407"/>
                  <a:gd name="connsiteX2" fmla="*/ 53583 w 644833"/>
                  <a:gd name="connsiteY2" fmla="*/ 588381 h 879407"/>
                  <a:gd name="connsiteX3" fmla="*/ -31949 w 644833"/>
                  <a:gd name="connsiteY3" fmla="*/ 462259 h 879407"/>
                  <a:gd name="connsiteX4" fmla="*/ -63321 w 644833"/>
                  <a:gd name="connsiteY4" fmla="*/ 307804 h 879407"/>
                  <a:gd name="connsiteX5" fmla="*/ -41536 w 644833"/>
                  <a:gd name="connsiteY5" fmla="*/ 178208 h 879407"/>
                  <a:gd name="connsiteX6" fmla="*/ 18929 w 644833"/>
                  <a:gd name="connsiteY6" fmla="*/ 66539 h 879407"/>
                  <a:gd name="connsiteX7" fmla="*/ 110781 w 644833"/>
                  <a:gd name="connsiteY7" fmla="*/ -19939 h 879407"/>
                  <a:gd name="connsiteX8" fmla="*/ 226728 w 644833"/>
                  <a:gd name="connsiteY8" fmla="*/ -73975 h 879407"/>
                  <a:gd name="connsiteX9" fmla="*/ 228065 w 644833"/>
                  <a:gd name="connsiteY9" fmla="*/ -73884 h 879407"/>
                  <a:gd name="connsiteX10" fmla="*/ 263281 w 644833"/>
                  <a:gd name="connsiteY10" fmla="*/ -58480 h 879407"/>
                  <a:gd name="connsiteX11" fmla="*/ 264298 w 644833"/>
                  <a:gd name="connsiteY11" fmla="*/ -55883 h 879407"/>
                  <a:gd name="connsiteX12" fmla="*/ 262870 w 644833"/>
                  <a:gd name="connsiteY12" fmla="*/ -54750 h 879407"/>
                  <a:gd name="connsiteX13" fmla="*/ 49496 w 644833"/>
                  <a:gd name="connsiteY13" fmla="*/ 71901 h 879407"/>
                  <a:gd name="connsiteX14" fmla="*/ -13308 w 644833"/>
                  <a:gd name="connsiteY14" fmla="*/ 180217 h 879407"/>
                  <a:gd name="connsiteX15" fmla="*/ -36051 w 644833"/>
                  <a:gd name="connsiteY15" fmla="*/ 307788 h 879407"/>
                  <a:gd name="connsiteX16" fmla="*/ -6836 w 644833"/>
                  <a:gd name="connsiteY16" fmla="*/ 451687 h 879407"/>
                  <a:gd name="connsiteX17" fmla="*/ 72861 w 644833"/>
                  <a:gd name="connsiteY17" fmla="*/ 569185 h 879407"/>
                  <a:gd name="connsiteX18" fmla="*/ 191056 w 644833"/>
                  <a:gd name="connsiteY18" fmla="*/ 648414 h 879407"/>
                  <a:gd name="connsiteX19" fmla="*/ 335808 w 644833"/>
                  <a:gd name="connsiteY19" fmla="*/ 677471 h 879407"/>
                  <a:gd name="connsiteX20" fmla="*/ 578244 w 644833"/>
                  <a:gd name="connsiteY20" fmla="*/ 588093 h 879407"/>
                  <a:gd name="connsiteX21" fmla="*/ 580599 w 644833"/>
                  <a:gd name="connsiteY21" fmla="*/ 587928 h 879407"/>
                  <a:gd name="connsiteX22" fmla="*/ 581434 w 644833"/>
                  <a:gd name="connsiteY22" fmla="*/ 590132 h 879407"/>
                  <a:gd name="connsiteX23" fmla="*/ 570603 w 644833"/>
                  <a:gd name="connsiteY23" fmla="*/ 628176 h 879407"/>
                  <a:gd name="connsiteX24" fmla="*/ 569859 w 644833"/>
                  <a:gd name="connsiteY24" fmla="*/ 629234 h 879407"/>
                  <a:gd name="connsiteX25" fmla="*/ 335808 w 644833"/>
                  <a:gd name="connsiteY25" fmla="*/ 704596 h 879407"/>
                  <a:gd name="connsiteX26" fmla="*/ 227108 w 644833"/>
                  <a:gd name="connsiteY26" fmla="*/ -70004 h 879407"/>
                  <a:gd name="connsiteX27" fmla="*/ 112999 w 644833"/>
                  <a:gd name="connsiteY27" fmla="*/ -16706 h 879407"/>
                  <a:gd name="connsiteX28" fmla="*/ 22059 w 644833"/>
                  <a:gd name="connsiteY28" fmla="*/ 68926 h 879407"/>
                  <a:gd name="connsiteX29" fmla="*/ -37814 w 644833"/>
                  <a:gd name="connsiteY29" fmla="*/ 179477 h 879407"/>
                  <a:gd name="connsiteX30" fmla="*/ -59371 w 644833"/>
                  <a:gd name="connsiteY30" fmla="*/ 307788 h 879407"/>
                  <a:gd name="connsiteX31" fmla="*/ -28319 w 644833"/>
                  <a:gd name="connsiteY31" fmla="*/ 460702 h 879407"/>
                  <a:gd name="connsiteX32" fmla="*/ 56378 w 644833"/>
                  <a:gd name="connsiteY32" fmla="*/ 585572 h 879407"/>
                  <a:gd name="connsiteX33" fmla="*/ 181987 w 644833"/>
                  <a:gd name="connsiteY33" fmla="*/ 669769 h 879407"/>
                  <a:gd name="connsiteX34" fmla="*/ 335808 w 644833"/>
                  <a:gd name="connsiteY34" fmla="*/ 700638 h 879407"/>
                  <a:gd name="connsiteX35" fmla="*/ 566986 w 644833"/>
                  <a:gd name="connsiteY35" fmla="*/ 626424 h 879407"/>
                  <a:gd name="connsiteX36" fmla="*/ 575859 w 644833"/>
                  <a:gd name="connsiteY36" fmla="*/ 595237 h 879407"/>
                  <a:gd name="connsiteX37" fmla="*/ 335808 w 644833"/>
                  <a:gd name="connsiteY37" fmla="*/ 681382 h 879407"/>
                  <a:gd name="connsiteX38" fmla="*/ 189523 w 644833"/>
                  <a:gd name="connsiteY38" fmla="*/ 652023 h 879407"/>
                  <a:gd name="connsiteX39" fmla="*/ 70066 w 644833"/>
                  <a:gd name="connsiteY39" fmla="*/ 571964 h 879407"/>
                  <a:gd name="connsiteX40" fmla="*/ -10468 w 644833"/>
                  <a:gd name="connsiteY40" fmla="*/ 453212 h 879407"/>
                  <a:gd name="connsiteX41" fmla="*/ -40001 w 644833"/>
                  <a:gd name="connsiteY41" fmla="*/ 307788 h 879407"/>
                  <a:gd name="connsiteX42" fmla="*/ -17030 w 644833"/>
                  <a:gd name="connsiteY42" fmla="*/ 178858 h 879407"/>
                  <a:gd name="connsiteX43" fmla="*/ 46442 w 644833"/>
                  <a:gd name="connsiteY43" fmla="*/ 69379 h 879407"/>
                  <a:gd name="connsiteX44" fmla="*/ 256003 w 644833"/>
                  <a:gd name="connsiteY44" fmla="*/ -57378 h 879407"/>
                  <a:gd name="connsiteX45" fmla="*/ 227108 w 644833"/>
                  <a:gd name="connsiteY45" fmla="*/ -70004 h 879407"/>
                  <a:gd name="connsiteX46" fmla="*/ 312351 w 644833"/>
                  <a:gd name="connsiteY46" fmla="*/ 805360 h 879407"/>
                  <a:gd name="connsiteX47" fmla="*/ 310376 w 644833"/>
                  <a:gd name="connsiteY47" fmla="*/ 803396 h 879407"/>
                  <a:gd name="connsiteX48" fmla="*/ 310376 w 644833"/>
                  <a:gd name="connsiteY48" fmla="*/ 783340 h 879407"/>
                  <a:gd name="connsiteX49" fmla="*/ 312351 w 644833"/>
                  <a:gd name="connsiteY49" fmla="*/ 781377 h 879407"/>
                  <a:gd name="connsiteX50" fmla="*/ 314326 w 644833"/>
                  <a:gd name="connsiteY50" fmla="*/ 783340 h 879407"/>
                  <a:gd name="connsiteX51" fmla="*/ 314326 w 644833"/>
                  <a:gd name="connsiteY51" fmla="*/ 803396 h 879407"/>
                  <a:gd name="connsiteX52" fmla="*/ 312351 w 644833"/>
                  <a:gd name="connsiteY52" fmla="*/ 805360 h 879407"/>
                  <a:gd name="connsiteX53" fmla="*/ 359416 w 644833"/>
                  <a:gd name="connsiteY53" fmla="*/ 805360 h 879407"/>
                  <a:gd name="connsiteX54" fmla="*/ 357441 w 644833"/>
                  <a:gd name="connsiteY54" fmla="*/ 803396 h 879407"/>
                  <a:gd name="connsiteX55" fmla="*/ 357441 w 644833"/>
                  <a:gd name="connsiteY55" fmla="*/ 783340 h 879407"/>
                  <a:gd name="connsiteX56" fmla="*/ 359416 w 644833"/>
                  <a:gd name="connsiteY56" fmla="*/ 781377 h 879407"/>
                  <a:gd name="connsiteX57" fmla="*/ 361407 w 644833"/>
                  <a:gd name="connsiteY57" fmla="*/ 783340 h 879407"/>
                  <a:gd name="connsiteX58" fmla="*/ 361407 w 644833"/>
                  <a:gd name="connsiteY58" fmla="*/ 803396 h 879407"/>
                  <a:gd name="connsiteX59" fmla="*/ 359416 w 644833"/>
                  <a:gd name="connsiteY59" fmla="*/ 805360 h 879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44833" h="879407">
                    <a:moveTo>
                      <a:pt x="335808" y="704596"/>
                    </a:moveTo>
                    <a:cubicBezTo>
                      <a:pt x="281921" y="704596"/>
                      <a:pt x="229660" y="694099"/>
                      <a:pt x="180453" y="673409"/>
                    </a:cubicBezTo>
                    <a:cubicBezTo>
                      <a:pt x="132916" y="653427"/>
                      <a:pt x="90242" y="624808"/>
                      <a:pt x="53583" y="588381"/>
                    </a:cubicBezTo>
                    <a:cubicBezTo>
                      <a:pt x="16924" y="551938"/>
                      <a:pt x="-11849" y="509499"/>
                      <a:pt x="-31949" y="462259"/>
                    </a:cubicBezTo>
                    <a:cubicBezTo>
                      <a:pt x="-52763" y="413342"/>
                      <a:pt x="-63321" y="361373"/>
                      <a:pt x="-63321" y="307804"/>
                    </a:cubicBezTo>
                    <a:cubicBezTo>
                      <a:pt x="-63321" y="263402"/>
                      <a:pt x="-55998" y="219786"/>
                      <a:pt x="-41536" y="178208"/>
                    </a:cubicBezTo>
                    <a:cubicBezTo>
                      <a:pt x="-27559" y="138005"/>
                      <a:pt x="-7216" y="100429"/>
                      <a:pt x="18929" y="66539"/>
                    </a:cubicBezTo>
                    <a:cubicBezTo>
                      <a:pt x="44741" y="33057"/>
                      <a:pt x="75748" y="3863"/>
                      <a:pt x="110781" y="-19939"/>
                    </a:cubicBezTo>
                    <a:cubicBezTo>
                      <a:pt x="146377" y="-44148"/>
                      <a:pt x="185390" y="-62316"/>
                      <a:pt x="226728" y="-73975"/>
                    </a:cubicBezTo>
                    <a:cubicBezTo>
                      <a:pt x="227168" y="-74096"/>
                      <a:pt x="227640" y="-74066"/>
                      <a:pt x="228065" y="-73884"/>
                    </a:cubicBezTo>
                    <a:lnTo>
                      <a:pt x="263281" y="-58480"/>
                    </a:lnTo>
                    <a:cubicBezTo>
                      <a:pt x="264282" y="-58042"/>
                      <a:pt x="264738" y="-56879"/>
                      <a:pt x="264298" y="-55883"/>
                    </a:cubicBezTo>
                    <a:cubicBezTo>
                      <a:pt x="264040" y="-55293"/>
                      <a:pt x="263509" y="-54870"/>
                      <a:pt x="262870" y="-54750"/>
                    </a:cubicBezTo>
                    <a:cubicBezTo>
                      <a:pt x="179724" y="-38318"/>
                      <a:pt x="103945" y="6673"/>
                      <a:pt x="49496" y="71901"/>
                    </a:cubicBezTo>
                    <a:cubicBezTo>
                      <a:pt x="22393" y="104371"/>
                      <a:pt x="1276" y="140815"/>
                      <a:pt x="-13308" y="180217"/>
                    </a:cubicBezTo>
                    <a:cubicBezTo>
                      <a:pt x="-28395" y="221010"/>
                      <a:pt x="-36051" y="263931"/>
                      <a:pt x="-36051" y="307788"/>
                    </a:cubicBezTo>
                    <a:cubicBezTo>
                      <a:pt x="-36051" y="357688"/>
                      <a:pt x="-26221" y="406106"/>
                      <a:pt x="-6836" y="451687"/>
                    </a:cubicBezTo>
                    <a:cubicBezTo>
                      <a:pt x="11895" y="495711"/>
                      <a:pt x="38710" y="535234"/>
                      <a:pt x="72861" y="569185"/>
                    </a:cubicBezTo>
                    <a:cubicBezTo>
                      <a:pt x="107014" y="603135"/>
                      <a:pt x="146786" y="629792"/>
                      <a:pt x="191056" y="648414"/>
                    </a:cubicBezTo>
                    <a:cubicBezTo>
                      <a:pt x="236907" y="667684"/>
                      <a:pt x="285598" y="677471"/>
                      <a:pt x="335808" y="677471"/>
                    </a:cubicBezTo>
                    <a:cubicBezTo>
                      <a:pt x="424788" y="677471"/>
                      <a:pt x="510898" y="645725"/>
                      <a:pt x="578244" y="588093"/>
                    </a:cubicBezTo>
                    <a:cubicBezTo>
                      <a:pt x="578912" y="587520"/>
                      <a:pt x="579870" y="587459"/>
                      <a:pt x="580599" y="587928"/>
                    </a:cubicBezTo>
                    <a:cubicBezTo>
                      <a:pt x="581343" y="588395"/>
                      <a:pt x="581678" y="589287"/>
                      <a:pt x="581434" y="590132"/>
                    </a:cubicBezTo>
                    <a:lnTo>
                      <a:pt x="570603" y="628176"/>
                    </a:lnTo>
                    <a:cubicBezTo>
                      <a:pt x="570480" y="628599"/>
                      <a:pt x="570223" y="628976"/>
                      <a:pt x="569859" y="629234"/>
                    </a:cubicBezTo>
                    <a:cubicBezTo>
                      <a:pt x="501478" y="678528"/>
                      <a:pt x="420549" y="704596"/>
                      <a:pt x="335808" y="704596"/>
                    </a:cubicBezTo>
                    <a:close/>
                    <a:moveTo>
                      <a:pt x="227108" y="-70004"/>
                    </a:moveTo>
                    <a:cubicBezTo>
                      <a:pt x="186438" y="-58464"/>
                      <a:pt x="148048" y="-40523"/>
                      <a:pt x="112999" y="-16706"/>
                    </a:cubicBezTo>
                    <a:cubicBezTo>
                      <a:pt x="78316" y="6869"/>
                      <a:pt x="47612" y="35761"/>
                      <a:pt x="22059" y="68926"/>
                    </a:cubicBezTo>
                    <a:cubicBezTo>
                      <a:pt x="-3828" y="102484"/>
                      <a:pt x="-23973" y="139682"/>
                      <a:pt x="-37814" y="179477"/>
                    </a:cubicBezTo>
                    <a:cubicBezTo>
                      <a:pt x="-52124" y="220646"/>
                      <a:pt x="-59371" y="263826"/>
                      <a:pt x="-59371" y="307788"/>
                    </a:cubicBezTo>
                    <a:cubicBezTo>
                      <a:pt x="-59371" y="360829"/>
                      <a:pt x="-48918" y="412269"/>
                      <a:pt x="-28319" y="460702"/>
                    </a:cubicBezTo>
                    <a:cubicBezTo>
                      <a:pt x="-8417" y="507491"/>
                      <a:pt x="20084" y="549492"/>
                      <a:pt x="56378" y="585572"/>
                    </a:cubicBezTo>
                    <a:cubicBezTo>
                      <a:pt x="92673" y="621652"/>
                      <a:pt x="134937" y="649984"/>
                      <a:pt x="181987" y="669769"/>
                    </a:cubicBezTo>
                    <a:cubicBezTo>
                      <a:pt x="230708" y="690248"/>
                      <a:pt x="282452" y="700638"/>
                      <a:pt x="335808" y="700638"/>
                    </a:cubicBezTo>
                    <a:cubicBezTo>
                      <a:pt x="419486" y="700638"/>
                      <a:pt x="499412" y="674979"/>
                      <a:pt x="566986" y="626424"/>
                    </a:cubicBezTo>
                    <a:lnTo>
                      <a:pt x="575859" y="595237"/>
                    </a:lnTo>
                    <a:cubicBezTo>
                      <a:pt x="508543" y="650844"/>
                      <a:pt x="423558" y="681382"/>
                      <a:pt x="335808" y="681382"/>
                    </a:cubicBezTo>
                    <a:cubicBezTo>
                      <a:pt x="285066" y="681382"/>
                      <a:pt x="235859" y="671506"/>
                      <a:pt x="189523" y="652023"/>
                    </a:cubicBezTo>
                    <a:cubicBezTo>
                      <a:pt x="144766" y="633205"/>
                      <a:pt x="104583" y="606262"/>
                      <a:pt x="70066" y="571964"/>
                    </a:cubicBezTo>
                    <a:cubicBezTo>
                      <a:pt x="35550" y="537650"/>
                      <a:pt x="8462" y="497704"/>
                      <a:pt x="-10468" y="453212"/>
                    </a:cubicBezTo>
                    <a:cubicBezTo>
                      <a:pt x="-30066" y="407149"/>
                      <a:pt x="-40001" y="358217"/>
                      <a:pt x="-40001" y="307788"/>
                    </a:cubicBezTo>
                    <a:cubicBezTo>
                      <a:pt x="-40001" y="263462"/>
                      <a:pt x="-32269" y="220088"/>
                      <a:pt x="-17030" y="178858"/>
                    </a:cubicBezTo>
                    <a:cubicBezTo>
                      <a:pt x="-2294" y="139017"/>
                      <a:pt x="19051" y="102181"/>
                      <a:pt x="46442" y="69379"/>
                    </a:cubicBezTo>
                    <a:cubicBezTo>
                      <a:pt x="100147" y="5042"/>
                      <a:pt x="174360" y="-39799"/>
                      <a:pt x="256003" y="-57378"/>
                    </a:cubicBezTo>
                    <a:lnTo>
                      <a:pt x="227108" y="-70004"/>
                    </a:lnTo>
                    <a:close/>
                    <a:moveTo>
                      <a:pt x="312351" y="805360"/>
                    </a:moveTo>
                    <a:cubicBezTo>
                      <a:pt x="311257" y="805360"/>
                      <a:pt x="310376" y="804484"/>
                      <a:pt x="310376" y="803396"/>
                    </a:cubicBezTo>
                    <a:lnTo>
                      <a:pt x="310376" y="783340"/>
                    </a:lnTo>
                    <a:cubicBezTo>
                      <a:pt x="310376" y="782253"/>
                      <a:pt x="311257" y="781377"/>
                      <a:pt x="312351" y="781377"/>
                    </a:cubicBezTo>
                    <a:cubicBezTo>
                      <a:pt x="313444" y="781377"/>
                      <a:pt x="314326" y="782253"/>
                      <a:pt x="314326" y="783340"/>
                    </a:cubicBezTo>
                    <a:lnTo>
                      <a:pt x="314326" y="803396"/>
                    </a:lnTo>
                    <a:cubicBezTo>
                      <a:pt x="314326" y="804484"/>
                      <a:pt x="313444" y="805360"/>
                      <a:pt x="312351" y="805360"/>
                    </a:cubicBezTo>
                    <a:close/>
                    <a:moveTo>
                      <a:pt x="359416" y="805360"/>
                    </a:moveTo>
                    <a:cubicBezTo>
                      <a:pt x="358322" y="805360"/>
                      <a:pt x="357441" y="804484"/>
                      <a:pt x="357441" y="803396"/>
                    </a:cubicBezTo>
                    <a:lnTo>
                      <a:pt x="357441" y="783340"/>
                    </a:lnTo>
                    <a:cubicBezTo>
                      <a:pt x="357441" y="782253"/>
                      <a:pt x="358322" y="781377"/>
                      <a:pt x="359416" y="781377"/>
                    </a:cubicBezTo>
                    <a:cubicBezTo>
                      <a:pt x="360511" y="781377"/>
                      <a:pt x="361407" y="782253"/>
                      <a:pt x="361407" y="783340"/>
                    </a:cubicBezTo>
                    <a:lnTo>
                      <a:pt x="361407" y="803396"/>
                    </a:lnTo>
                    <a:cubicBezTo>
                      <a:pt x="361391" y="804484"/>
                      <a:pt x="360511" y="805360"/>
                      <a:pt x="359416" y="805360"/>
                    </a:cubicBezTo>
                    <a:close/>
                  </a:path>
                </a:pathLst>
              </a:custGeom>
              <a:solidFill>
                <a:srgbClr val="191919"/>
              </a:solidFill>
              <a:ln w="151" cap="flat">
                <a:noFill/>
                <a:prstDash val="solid"/>
                <a:miter/>
              </a:ln>
            </p:spPr>
            <p:txBody>
              <a:bodyPr rtlCol="0" anchor="ctr"/>
              <a:lstStyle/>
              <a:p>
                <a:endParaRPr lang="fr-FR"/>
              </a:p>
            </p:txBody>
          </p:sp>
          <p:sp>
            <p:nvSpPr>
              <p:cNvPr id="5263" name="Forme libre 5262">
                <a:extLst>
                  <a:ext uri="{FF2B5EF4-FFF2-40B4-BE49-F238E27FC236}">
                    <a16:creationId xmlns:a16="http://schemas.microsoft.com/office/drawing/2014/main" id="{29D5F0DD-FFE2-5C9C-B15E-6E5574E6A1E4}"/>
                  </a:ext>
                </a:extLst>
              </p:cNvPr>
              <p:cNvSpPr/>
              <p:nvPr/>
            </p:nvSpPr>
            <p:spPr>
              <a:xfrm>
                <a:off x="13136361" y="15022456"/>
                <a:ext cx="117770" cy="68559"/>
              </a:xfrm>
              <a:custGeom>
                <a:avLst/>
                <a:gdLst>
                  <a:gd name="connsiteX0" fmla="*/ -64286 w 117770"/>
                  <a:gd name="connsiteY0" fmla="*/ -56763 h 68559"/>
                  <a:gd name="connsiteX1" fmla="*/ -31714 w 117770"/>
                  <a:gd name="connsiteY1" fmla="*/ -18689 h 68559"/>
                  <a:gd name="connsiteX2" fmla="*/ 18253 w 117770"/>
                  <a:gd name="connsiteY2" fmla="*/ -11590 h 68559"/>
                  <a:gd name="connsiteX3" fmla="*/ 53485 w 117770"/>
                  <a:gd name="connsiteY3" fmla="*/ -14384 h 68559"/>
                  <a:gd name="connsiteX4" fmla="*/ -64286 w 117770"/>
                  <a:gd name="connsiteY4" fmla="*/ -76803 h 68559"/>
                  <a:gd name="connsiteX5" fmla="*/ -64286 w 117770"/>
                  <a:gd name="connsiteY5" fmla="*/ -56763 h 6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770" h="68559">
                    <a:moveTo>
                      <a:pt x="-64286" y="-56763"/>
                    </a:moveTo>
                    <a:cubicBezTo>
                      <a:pt x="-64286" y="-40557"/>
                      <a:pt x="-57950" y="-25016"/>
                      <a:pt x="-31714" y="-18689"/>
                    </a:cubicBezTo>
                    <a:cubicBezTo>
                      <a:pt x="-6008" y="-12497"/>
                      <a:pt x="2575" y="-19806"/>
                      <a:pt x="18253" y="-11590"/>
                    </a:cubicBezTo>
                    <a:cubicBezTo>
                      <a:pt x="31365" y="-4719"/>
                      <a:pt x="52010" y="-9838"/>
                      <a:pt x="53485" y="-14384"/>
                    </a:cubicBezTo>
                    <a:cubicBezTo>
                      <a:pt x="15200" y="-25530"/>
                      <a:pt x="-42849" y="-52927"/>
                      <a:pt x="-64286" y="-76803"/>
                    </a:cubicBezTo>
                    <a:lnTo>
                      <a:pt x="-64286" y="-56763"/>
                    </a:lnTo>
                    <a:close/>
                  </a:path>
                </a:pathLst>
              </a:custGeom>
              <a:solidFill>
                <a:srgbClr val="191919"/>
              </a:solidFill>
              <a:ln w="151" cap="flat">
                <a:noFill/>
                <a:prstDash val="solid"/>
                <a:miter/>
              </a:ln>
            </p:spPr>
            <p:txBody>
              <a:bodyPr rtlCol="0" anchor="ctr"/>
              <a:lstStyle/>
              <a:p>
                <a:endParaRPr lang="fr-FR"/>
              </a:p>
            </p:txBody>
          </p:sp>
          <p:sp>
            <p:nvSpPr>
              <p:cNvPr id="5264" name="Forme libre 5263">
                <a:extLst>
                  <a:ext uri="{FF2B5EF4-FFF2-40B4-BE49-F238E27FC236}">
                    <a16:creationId xmlns:a16="http://schemas.microsoft.com/office/drawing/2014/main" id="{36D7DFD9-6D9F-6697-EB0C-5E4BFAA7F4CE}"/>
                  </a:ext>
                </a:extLst>
              </p:cNvPr>
              <p:cNvSpPr/>
              <p:nvPr/>
            </p:nvSpPr>
            <p:spPr>
              <a:xfrm>
                <a:off x="12778525" y="14214646"/>
                <a:ext cx="668455" cy="878338"/>
              </a:xfrm>
              <a:custGeom>
                <a:avLst/>
                <a:gdLst>
                  <a:gd name="connsiteX0" fmla="*/ 392161 w 668455"/>
                  <a:gd name="connsiteY0" fmla="*/ 803992 h 878338"/>
                  <a:gd name="connsiteX1" fmla="*/ 375663 w 668455"/>
                  <a:gd name="connsiteY1" fmla="*/ 800413 h 878338"/>
                  <a:gd name="connsiteX2" fmla="*/ 353876 w 668455"/>
                  <a:gd name="connsiteY2" fmla="*/ 796350 h 878338"/>
                  <a:gd name="connsiteX3" fmla="*/ 326151 w 668455"/>
                  <a:gd name="connsiteY3" fmla="*/ 793496 h 878338"/>
                  <a:gd name="connsiteX4" fmla="*/ 292060 w 668455"/>
                  <a:gd name="connsiteY4" fmla="*/ 753504 h 878338"/>
                  <a:gd name="connsiteX5" fmla="*/ 292060 w 668455"/>
                  <a:gd name="connsiteY5" fmla="*/ 733448 h 878338"/>
                  <a:gd name="connsiteX6" fmla="*/ 294035 w 668455"/>
                  <a:gd name="connsiteY6" fmla="*/ 731469 h 878338"/>
                  <a:gd name="connsiteX7" fmla="*/ 295524 w 668455"/>
                  <a:gd name="connsiteY7" fmla="*/ 732133 h 878338"/>
                  <a:gd name="connsiteX8" fmla="*/ 412382 w 668455"/>
                  <a:gd name="connsiteY8" fmla="*/ 793979 h 878338"/>
                  <a:gd name="connsiteX9" fmla="*/ 413719 w 668455"/>
                  <a:gd name="connsiteY9" fmla="*/ 796426 h 878338"/>
                  <a:gd name="connsiteX10" fmla="*/ 413704 w 668455"/>
                  <a:gd name="connsiteY10" fmla="*/ 796471 h 878338"/>
                  <a:gd name="connsiteX11" fmla="*/ 407839 w 668455"/>
                  <a:gd name="connsiteY11" fmla="*/ 801213 h 878338"/>
                  <a:gd name="connsiteX12" fmla="*/ 392161 w 668455"/>
                  <a:gd name="connsiteY12" fmla="*/ 803992 h 878338"/>
                  <a:gd name="connsiteX13" fmla="*/ 356217 w 668455"/>
                  <a:gd name="connsiteY13" fmla="*/ 792393 h 878338"/>
                  <a:gd name="connsiteX14" fmla="*/ 377500 w 668455"/>
                  <a:gd name="connsiteY14" fmla="*/ 796924 h 878338"/>
                  <a:gd name="connsiteX15" fmla="*/ 406061 w 668455"/>
                  <a:gd name="connsiteY15" fmla="*/ 797663 h 878338"/>
                  <a:gd name="connsiteX16" fmla="*/ 407976 w 668455"/>
                  <a:gd name="connsiteY16" fmla="*/ 796788 h 878338"/>
                  <a:gd name="connsiteX17" fmla="*/ 345688 w 668455"/>
                  <a:gd name="connsiteY17" fmla="*/ 771189 h 878338"/>
                  <a:gd name="connsiteX18" fmla="*/ 296010 w 668455"/>
                  <a:gd name="connsiteY18" fmla="*/ 738356 h 878338"/>
                  <a:gd name="connsiteX19" fmla="*/ 296010 w 668455"/>
                  <a:gd name="connsiteY19" fmla="*/ 753504 h 878338"/>
                  <a:gd name="connsiteX20" fmla="*/ 327078 w 668455"/>
                  <a:gd name="connsiteY20" fmla="*/ 789659 h 878338"/>
                  <a:gd name="connsiteX21" fmla="*/ 353847 w 668455"/>
                  <a:gd name="connsiteY21" fmla="*/ 792393 h 878338"/>
                  <a:gd name="connsiteX22" fmla="*/ 356217 w 668455"/>
                  <a:gd name="connsiteY22" fmla="*/ 792393 h 878338"/>
                  <a:gd name="connsiteX23" fmla="*/ 270442 w 668455"/>
                  <a:gd name="connsiteY23" fmla="*/ 590169 h 878338"/>
                  <a:gd name="connsiteX24" fmla="*/ 34112 w 668455"/>
                  <a:gd name="connsiteY24" fmla="*/ 492848 h 878338"/>
                  <a:gd name="connsiteX25" fmla="*/ -63786 w 668455"/>
                  <a:gd name="connsiteY25" fmla="*/ 257911 h 878338"/>
                  <a:gd name="connsiteX26" fmla="*/ 34112 w 668455"/>
                  <a:gd name="connsiteY26" fmla="*/ 22974 h 878338"/>
                  <a:gd name="connsiteX27" fmla="*/ 270442 w 668455"/>
                  <a:gd name="connsiteY27" fmla="*/ -74347 h 878338"/>
                  <a:gd name="connsiteX28" fmla="*/ 506771 w 668455"/>
                  <a:gd name="connsiteY28" fmla="*/ 22974 h 878338"/>
                  <a:gd name="connsiteX29" fmla="*/ 604669 w 668455"/>
                  <a:gd name="connsiteY29" fmla="*/ 257911 h 878338"/>
                  <a:gd name="connsiteX30" fmla="*/ 506771 w 668455"/>
                  <a:gd name="connsiteY30" fmla="*/ 492848 h 878338"/>
                  <a:gd name="connsiteX31" fmla="*/ 270442 w 668455"/>
                  <a:gd name="connsiteY31" fmla="*/ 590169 h 878338"/>
                  <a:gd name="connsiteX32" fmla="*/ 270442 w 668455"/>
                  <a:gd name="connsiteY32" fmla="*/ -70420 h 878338"/>
                  <a:gd name="connsiteX33" fmla="*/ 36907 w 668455"/>
                  <a:gd name="connsiteY33" fmla="*/ 25739 h 878338"/>
                  <a:gd name="connsiteX34" fmla="*/ -59820 w 668455"/>
                  <a:gd name="connsiteY34" fmla="*/ 257896 h 878338"/>
                  <a:gd name="connsiteX35" fmla="*/ 36907 w 668455"/>
                  <a:gd name="connsiteY35" fmla="*/ 490054 h 878338"/>
                  <a:gd name="connsiteX36" fmla="*/ 270442 w 668455"/>
                  <a:gd name="connsiteY36" fmla="*/ 586213 h 878338"/>
                  <a:gd name="connsiteX37" fmla="*/ 503975 w 668455"/>
                  <a:gd name="connsiteY37" fmla="*/ 490054 h 878338"/>
                  <a:gd name="connsiteX38" fmla="*/ 600704 w 668455"/>
                  <a:gd name="connsiteY38" fmla="*/ 257896 h 878338"/>
                  <a:gd name="connsiteX39" fmla="*/ 503975 w 668455"/>
                  <a:gd name="connsiteY39" fmla="*/ 25739 h 878338"/>
                  <a:gd name="connsiteX40" fmla="*/ 270442 w 668455"/>
                  <a:gd name="connsiteY40" fmla="*/ -70420 h 878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68455" h="878338">
                    <a:moveTo>
                      <a:pt x="392161" y="803992"/>
                    </a:moveTo>
                    <a:cubicBezTo>
                      <a:pt x="386403" y="803992"/>
                      <a:pt x="380478" y="802949"/>
                      <a:pt x="375663" y="800413"/>
                    </a:cubicBezTo>
                    <a:cubicBezTo>
                      <a:pt x="367748" y="796259"/>
                      <a:pt x="361928" y="796304"/>
                      <a:pt x="353876" y="796350"/>
                    </a:cubicBezTo>
                    <a:cubicBezTo>
                      <a:pt x="346964" y="796395"/>
                      <a:pt x="338366" y="796441"/>
                      <a:pt x="326151" y="793496"/>
                    </a:cubicBezTo>
                    <a:cubicBezTo>
                      <a:pt x="303211" y="787968"/>
                      <a:pt x="292060" y="774889"/>
                      <a:pt x="292060" y="753504"/>
                    </a:cubicBezTo>
                    <a:lnTo>
                      <a:pt x="292060" y="733448"/>
                    </a:lnTo>
                    <a:cubicBezTo>
                      <a:pt x="292060" y="732360"/>
                      <a:pt x="292942" y="731484"/>
                      <a:pt x="294035" y="731469"/>
                    </a:cubicBezTo>
                    <a:cubicBezTo>
                      <a:pt x="294597" y="731469"/>
                      <a:pt x="295144" y="731711"/>
                      <a:pt x="295524" y="732133"/>
                    </a:cubicBezTo>
                    <a:cubicBezTo>
                      <a:pt x="315775" y="754682"/>
                      <a:pt x="372290" y="782305"/>
                      <a:pt x="412382" y="793979"/>
                    </a:cubicBezTo>
                    <a:cubicBezTo>
                      <a:pt x="413430" y="794281"/>
                      <a:pt x="414037" y="795384"/>
                      <a:pt x="413719" y="796426"/>
                    </a:cubicBezTo>
                    <a:cubicBezTo>
                      <a:pt x="413719" y="796441"/>
                      <a:pt x="413704" y="796455"/>
                      <a:pt x="413704" y="796471"/>
                    </a:cubicBezTo>
                    <a:cubicBezTo>
                      <a:pt x="413126" y="798267"/>
                      <a:pt x="411151" y="799869"/>
                      <a:pt x="407839" y="801213"/>
                    </a:cubicBezTo>
                    <a:cubicBezTo>
                      <a:pt x="403631" y="802920"/>
                      <a:pt x="397980" y="803992"/>
                      <a:pt x="392161" y="803992"/>
                    </a:cubicBezTo>
                    <a:close/>
                    <a:moveTo>
                      <a:pt x="356217" y="792393"/>
                    </a:moveTo>
                    <a:cubicBezTo>
                      <a:pt x="363220" y="792393"/>
                      <a:pt x="369586" y="792770"/>
                      <a:pt x="377500" y="796924"/>
                    </a:cubicBezTo>
                    <a:cubicBezTo>
                      <a:pt x="385963" y="801349"/>
                      <a:pt x="398527" y="800608"/>
                      <a:pt x="406061" y="797663"/>
                    </a:cubicBezTo>
                    <a:cubicBezTo>
                      <a:pt x="406837" y="797361"/>
                      <a:pt x="407475" y="797059"/>
                      <a:pt x="407976" y="796788"/>
                    </a:cubicBezTo>
                    <a:cubicBezTo>
                      <a:pt x="388880" y="790943"/>
                      <a:pt x="365878" y="781504"/>
                      <a:pt x="345688" y="771189"/>
                    </a:cubicBezTo>
                    <a:cubicBezTo>
                      <a:pt x="329935" y="763140"/>
                      <a:pt x="309166" y="751178"/>
                      <a:pt x="296010" y="738356"/>
                    </a:cubicBezTo>
                    <a:lnTo>
                      <a:pt x="296010" y="753504"/>
                    </a:lnTo>
                    <a:cubicBezTo>
                      <a:pt x="296010" y="773061"/>
                      <a:pt x="305885" y="784555"/>
                      <a:pt x="327078" y="789659"/>
                    </a:cubicBezTo>
                    <a:cubicBezTo>
                      <a:pt x="338822" y="792484"/>
                      <a:pt x="346812" y="792453"/>
                      <a:pt x="353847" y="792393"/>
                    </a:cubicBezTo>
                    <a:cubicBezTo>
                      <a:pt x="354667" y="792393"/>
                      <a:pt x="355442" y="792393"/>
                      <a:pt x="356217" y="792393"/>
                    </a:cubicBezTo>
                    <a:close/>
                    <a:moveTo>
                      <a:pt x="270442" y="590169"/>
                    </a:moveTo>
                    <a:cubicBezTo>
                      <a:pt x="181172" y="590169"/>
                      <a:pt x="97236" y="555614"/>
                      <a:pt x="34112" y="492848"/>
                    </a:cubicBezTo>
                    <a:cubicBezTo>
                      <a:pt x="-29011" y="430096"/>
                      <a:pt x="-63786" y="346654"/>
                      <a:pt x="-63786" y="257911"/>
                    </a:cubicBezTo>
                    <a:cubicBezTo>
                      <a:pt x="-63786" y="169168"/>
                      <a:pt x="-29027" y="85726"/>
                      <a:pt x="34112" y="22974"/>
                    </a:cubicBezTo>
                    <a:cubicBezTo>
                      <a:pt x="97236" y="-39777"/>
                      <a:pt x="181172" y="-74347"/>
                      <a:pt x="270442" y="-74347"/>
                    </a:cubicBezTo>
                    <a:cubicBezTo>
                      <a:pt x="359711" y="-74347"/>
                      <a:pt x="443648" y="-39791"/>
                      <a:pt x="506771" y="22974"/>
                    </a:cubicBezTo>
                    <a:cubicBezTo>
                      <a:pt x="569895" y="85726"/>
                      <a:pt x="604669" y="169168"/>
                      <a:pt x="604669" y="257911"/>
                    </a:cubicBezTo>
                    <a:cubicBezTo>
                      <a:pt x="604669" y="346654"/>
                      <a:pt x="569909" y="430096"/>
                      <a:pt x="506771" y="492848"/>
                    </a:cubicBezTo>
                    <a:cubicBezTo>
                      <a:pt x="443648" y="555599"/>
                      <a:pt x="359711" y="590169"/>
                      <a:pt x="270442" y="590169"/>
                    </a:cubicBezTo>
                    <a:close/>
                    <a:moveTo>
                      <a:pt x="270442" y="-70420"/>
                    </a:moveTo>
                    <a:cubicBezTo>
                      <a:pt x="182220" y="-70420"/>
                      <a:pt x="99287" y="-36273"/>
                      <a:pt x="36907" y="25739"/>
                    </a:cubicBezTo>
                    <a:cubicBezTo>
                      <a:pt x="-25472" y="87750"/>
                      <a:pt x="-59820" y="170195"/>
                      <a:pt x="-59820" y="257896"/>
                    </a:cubicBezTo>
                    <a:cubicBezTo>
                      <a:pt x="-59820" y="345597"/>
                      <a:pt x="-25472" y="428042"/>
                      <a:pt x="36907" y="490054"/>
                    </a:cubicBezTo>
                    <a:cubicBezTo>
                      <a:pt x="99287" y="552065"/>
                      <a:pt x="182220" y="586213"/>
                      <a:pt x="270442" y="586213"/>
                    </a:cubicBezTo>
                    <a:cubicBezTo>
                      <a:pt x="358662" y="586213"/>
                      <a:pt x="441597" y="552065"/>
                      <a:pt x="503975" y="490054"/>
                    </a:cubicBezTo>
                    <a:cubicBezTo>
                      <a:pt x="566354" y="428042"/>
                      <a:pt x="600704" y="345597"/>
                      <a:pt x="600704" y="257896"/>
                    </a:cubicBezTo>
                    <a:cubicBezTo>
                      <a:pt x="600704" y="170195"/>
                      <a:pt x="566354" y="87750"/>
                      <a:pt x="503975" y="25739"/>
                    </a:cubicBezTo>
                    <a:cubicBezTo>
                      <a:pt x="441597" y="-36257"/>
                      <a:pt x="358648" y="-70420"/>
                      <a:pt x="270442" y="-70420"/>
                    </a:cubicBezTo>
                    <a:close/>
                  </a:path>
                </a:pathLst>
              </a:custGeom>
              <a:solidFill>
                <a:srgbClr val="191919"/>
              </a:solidFill>
              <a:ln w="151" cap="flat">
                <a:noFill/>
                <a:prstDash val="solid"/>
                <a:miter/>
              </a:ln>
            </p:spPr>
            <p:txBody>
              <a:bodyPr rtlCol="0" anchor="ctr"/>
              <a:lstStyle/>
              <a:p>
                <a:endParaRPr lang="fr-FR"/>
              </a:p>
            </p:txBody>
          </p:sp>
        </p:grpSp>
      </p:grpSp>
      <p:grpSp>
        <p:nvGrpSpPr>
          <p:cNvPr id="5265" name="Graphique 2">
            <a:extLst>
              <a:ext uri="{FF2B5EF4-FFF2-40B4-BE49-F238E27FC236}">
                <a16:creationId xmlns:a16="http://schemas.microsoft.com/office/drawing/2014/main" id="{4B63A7EC-B77A-78FC-667B-221C3A78CC56}"/>
              </a:ext>
            </a:extLst>
          </p:cNvPr>
          <p:cNvGrpSpPr/>
          <p:nvPr userDrawn="1"/>
        </p:nvGrpSpPr>
        <p:grpSpPr>
          <a:xfrm>
            <a:off x="4023280" y="8056364"/>
            <a:ext cx="333912" cy="340546"/>
            <a:chOff x="4332967" y="19964178"/>
            <a:chExt cx="333912" cy="340546"/>
          </a:xfrm>
        </p:grpSpPr>
        <p:sp>
          <p:nvSpPr>
            <p:cNvPr id="5266" name="Forme libre 5265">
              <a:extLst>
                <a:ext uri="{FF2B5EF4-FFF2-40B4-BE49-F238E27FC236}">
                  <a16:creationId xmlns:a16="http://schemas.microsoft.com/office/drawing/2014/main" id="{B3E11977-1404-AD9F-4718-C8656883C934}"/>
                </a:ext>
              </a:extLst>
            </p:cNvPr>
            <p:cNvSpPr/>
            <p:nvPr/>
          </p:nvSpPr>
          <p:spPr>
            <a:xfrm>
              <a:off x="4555525" y="19992929"/>
              <a:ext cx="82444" cy="83702"/>
            </a:xfrm>
            <a:custGeom>
              <a:avLst/>
              <a:gdLst>
                <a:gd name="connsiteX0" fmla="*/ -796 w 82444"/>
                <a:gd name="connsiteY0" fmla="*/ 60904 h 83702"/>
                <a:gd name="connsiteX1" fmla="*/ -3663 w 82444"/>
                <a:gd name="connsiteY1" fmla="*/ 58982 h 83702"/>
                <a:gd name="connsiteX2" fmla="*/ -3013 w 82444"/>
                <a:gd name="connsiteY2" fmla="*/ 55576 h 83702"/>
                <a:gd name="connsiteX3" fmla="*/ 73308 w 82444"/>
                <a:gd name="connsiteY3" fmla="*/ -21919 h 83702"/>
                <a:gd name="connsiteX4" fmla="*/ 77689 w 82444"/>
                <a:gd name="connsiteY4" fmla="*/ -21865 h 83702"/>
                <a:gd name="connsiteX5" fmla="*/ 77689 w 82444"/>
                <a:gd name="connsiteY5" fmla="*/ -17526 h 83702"/>
                <a:gd name="connsiteX6" fmla="*/ 1368 w 82444"/>
                <a:gd name="connsiteY6" fmla="*/ 59969 h 83702"/>
                <a:gd name="connsiteX7" fmla="*/ -796 w 82444"/>
                <a:gd name="connsiteY7" fmla="*/ 60904 h 83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44" h="83702">
                  <a:moveTo>
                    <a:pt x="-796" y="60904"/>
                  </a:moveTo>
                  <a:cubicBezTo>
                    <a:pt x="-2040" y="60904"/>
                    <a:pt x="-3176" y="60135"/>
                    <a:pt x="-3663" y="58982"/>
                  </a:cubicBezTo>
                  <a:cubicBezTo>
                    <a:pt x="-4149" y="57827"/>
                    <a:pt x="-3879" y="56454"/>
                    <a:pt x="-3013" y="55576"/>
                  </a:cubicBezTo>
                  <a:lnTo>
                    <a:pt x="73308" y="-21919"/>
                  </a:lnTo>
                  <a:cubicBezTo>
                    <a:pt x="74552" y="-23127"/>
                    <a:pt x="76499" y="-23073"/>
                    <a:pt x="77689" y="-21865"/>
                  </a:cubicBezTo>
                  <a:cubicBezTo>
                    <a:pt x="78825" y="-20656"/>
                    <a:pt x="78825" y="-18734"/>
                    <a:pt x="77689" y="-17526"/>
                  </a:cubicBezTo>
                  <a:lnTo>
                    <a:pt x="1368" y="59969"/>
                  </a:lnTo>
                  <a:cubicBezTo>
                    <a:pt x="827" y="60573"/>
                    <a:pt x="70" y="60904"/>
                    <a:pt x="-796" y="60904"/>
                  </a:cubicBezTo>
                  <a:close/>
                </a:path>
              </a:pathLst>
            </a:custGeom>
            <a:solidFill>
              <a:srgbClr val="191919"/>
            </a:solidFill>
            <a:ln w="545" cap="flat">
              <a:noFill/>
              <a:prstDash val="solid"/>
              <a:miter/>
            </a:ln>
          </p:spPr>
          <p:txBody>
            <a:bodyPr rtlCol="0" anchor="ctr"/>
            <a:lstStyle/>
            <a:p>
              <a:endParaRPr lang="fr-FR"/>
            </a:p>
          </p:txBody>
        </p:sp>
        <p:sp>
          <p:nvSpPr>
            <p:cNvPr id="5267" name="Forme libre 5266">
              <a:extLst>
                <a:ext uri="{FF2B5EF4-FFF2-40B4-BE49-F238E27FC236}">
                  <a16:creationId xmlns:a16="http://schemas.microsoft.com/office/drawing/2014/main" id="{DCCE704E-4DD9-B885-C766-DCE7C7D8A272}"/>
                </a:ext>
              </a:extLst>
            </p:cNvPr>
            <p:cNvSpPr/>
            <p:nvPr/>
          </p:nvSpPr>
          <p:spPr>
            <a:xfrm>
              <a:off x="4606069" y="19967116"/>
              <a:ext cx="57768" cy="58656"/>
            </a:xfrm>
            <a:custGeom>
              <a:avLst/>
              <a:gdLst>
                <a:gd name="connsiteX0" fmla="*/ 24931 w 57768"/>
                <a:gd name="connsiteY0" fmla="*/ 35908 h 58656"/>
                <a:gd name="connsiteX1" fmla="*/ 53815 w 57768"/>
                <a:gd name="connsiteY1" fmla="*/ 6580 h 58656"/>
                <a:gd name="connsiteX2" fmla="*/ 24931 w 57768"/>
                <a:gd name="connsiteY2" fmla="*/ -22749 h 58656"/>
                <a:gd name="connsiteX3" fmla="*/ -3954 w 57768"/>
                <a:gd name="connsiteY3" fmla="*/ 6580 h 58656"/>
                <a:gd name="connsiteX4" fmla="*/ 24931 w 57768"/>
                <a:gd name="connsiteY4" fmla="*/ 35908 h 58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68" h="58656">
                  <a:moveTo>
                    <a:pt x="24931" y="35908"/>
                  </a:moveTo>
                  <a:cubicBezTo>
                    <a:pt x="40887" y="35908"/>
                    <a:pt x="53815" y="22782"/>
                    <a:pt x="53815" y="6580"/>
                  </a:cubicBezTo>
                  <a:cubicBezTo>
                    <a:pt x="53815" y="-9622"/>
                    <a:pt x="40887" y="-22749"/>
                    <a:pt x="24931" y="-22749"/>
                  </a:cubicBezTo>
                  <a:cubicBezTo>
                    <a:pt x="8974" y="-22749"/>
                    <a:pt x="-3954" y="-9622"/>
                    <a:pt x="-3954" y="6580"/>
                  </a:cubicBezTo>
                  <a:cubicBezTo>
                    <a:pt x="-3954" y="22782"/>
                    <a:pt x="8974" y="35908"/>
                    <a:pt x="24931" y="35908"/>
                  </a:cubicBezTo>
                  <a:close/>
                </a:path>
              </a:pathLst>
            </a:custGeom>
            <a:solidFill>
              <a:srgbClr val="FFD26C"/>
            </a:solidFill>
            <a:ln w="545" cap="flat">
              <a:noFill/>
              <a:prstDash val="solid"/>
              <a:miter/>
            </a:ln>
          </p:spPr>
          <p:txBody>
            <a:bodyPr rtlCol="0" anchor="ctr"/>
            <a:lstStyle/>
            <a:p>
              <a:endParaRPr lang="fr-FR"/>
            </a:p>
          </p:txBody>
        </p:sp>
        <p:sp>
          <p:nvSpPr>
            <p:cNvPr id="5268" name="Forme libre 5267">
              <a:extLst>
                <a:ext uri="{FF2B5EF4-FFF2-40B4-BE49-F238E27FC236}">
                  <a16:creationId xmlns:a16="http://schemas.microsoft.com/office/drawing/2014/main" id="{8F489DE2-B905-DDED-1EF0-6761559C91DE}"/>
                </a:ext>
              </a:extLst>
            </p:cNvPr>
            <p:cNvSpPr/>
            <p:nvPr/>
          </p:nvSpPr>
          <p:spPr>
            <a:xfrm>
              <a:off x="4521959" y="19964178"/>
              <a:ext cx="144920" cy="311546"/>
            </a:xfrm>
            <a:custGeom>
              <a:avLst/>
              <a:gdLst>
                <a:gd name="connsiteX0" fmla="*/ 109149 w 144920"/>
                <a:gd name="connsiteY0" fmla="*/ 41872 h 311546"/>
                <a:gd name="connsiteX1" fmla="*/ 100819 w 144920"/>
                <a:gd name="connsiteY1" fmla="*/ 40773 h 311546"/>
                <a:gd name="connsiteX2" fmla="*/ 81401 w 144920"/>
                <a:gd name="connsiteY2" fmla="*/ 25670 h 311546"/>
                <a:gd name="connsiteX3" fmla="*/ 86485 w 144920"/>
                <a:gd name="connsiteY3" fmla="*/ -13435 h 311546"/>
                <a:gd name="connsiteX4" fmla="*/ 131651 w 144920"/>
                <a:gd name="connsiteY4" fmla="*/ -13435 h 311546"/>
                <a:gd name="connsiteX5" fmla="*/ 138574 w 144920"/>
                <a:gd name="connsiteY5" fmla="*/ -2945 h 311546"/>
                <a:gd name="connsiteX6" fmla="*/ 121319 w 144920"/>
                <a:gd name="connsiteY6" fmla="*/ 39455 h 311546"/>
                <a:gd name="connsiteX7" fmla="*/ 109149 w 144920"/>
                <a:gd name="connsiteY7" fmla="*/ 41872 h 311546"/>
                <a:gd name="connsiteX8" fmla="*/ 109041 w 144920"/>
                <a:gd name="connsiteY8" fmla="*/ -16786 h 311546"/>
                <a:gd name="connsiteX9" fmla="*/ 86756 w 144920"/>
                <a:gd name="connsiteY9" fmla="*/ -3659 h 311546"/>
                <a:gd name="connsiteX10" fmla="*/ 96221 w 144920"/>
                <a:gd name="connsiteY10" fmla="*/ 32095 h 311546"/>
                <a:gd name="connsiteX11" fmla="*/ 109095 w 144920"/>
                <a:gd name="connsiteY11" fmla="*/ 35610 h 311546"/>
                <a:gd name="connsiteX12" fmla="*/ 134842 w 144920"/>
                <a:gd name="connsiteY12" fmla="*/ 9413 h 311546"/>
                <a:gd name="connsiteX13" fmla="*/ 109041 w 144920"/>
                <a:gd name="connsiteY13" fmla="*/ -16786 h 311546"/>
                <a:gd name="connsiteX14" fmla="*/ 109041 w 144920"/>
                <a:gd name="connsiteY14" fmla="*/ -16786 h 311546"/>
                <a:gd name="connsiteX15" fmla="*/ 109041 w 144920"/>
                <a:gd name="connsiteY15" fmla="*/ -16786 h 311546"/>
                <a:gd name="connsiteX16" fmla="*/ -817 w 144920"/>
                <a:gd name="connsiteY16" fmla="*/ 288638 h 311546"/>
                <a:gd name="connsiteX17" fmla="*/ -3900 w 144920"/>
                <a:gd name="connsiteY17" fmla="*/ 285508 h 311546"/>
                <a:gd name="connsiteX18" fmla="*/ -3900 w 144920"/>
                <a:gd name="connsiteY18" fmla="*/ 285508 h 311546"/>
                <a:gd name="connsiteX19" fmla="*/ -3900 w 144920"/>
                <a:gd name="connsiteY19" fmla="*/ 175938 h 311546"/>
                <a:gd name="connsiteX20" fmla="*/ -817 w 144920"/>
                <a:gd name="connsiteY20" fmla="*/ 172806 h 311546"/>
                <a:gd name="connsiteX21" fmla="*/ 2266 w 144920"/>
                <a:gd name="connsiteY21" fmla="*/ 175938 h 311546"/>
                <a:gd name="connsiteX22" fmla="*/ 2266 w 144920"/>
                <a:gd name="connsiteY22" fmla="*/ 285508 h 311546"/>
                <a:gd name="connsiteX23" fmla="*/ -817 w 144920"/>
                <a:gd name="connsiteY23" fmla="*/ 288638 h 311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4920" h="311546">
                  <a:moveTo>
                    <a:pt x="109149" y="41872"/>
                  </a:moveTo>
                  <a:cubicBezTo>
                    <a:pt x="106337" y="41872"/>
                    <a:pt x="103524" y="41488"/>
                    <a:pt x="100819" y="40773"/>
                  </a:cubicBezTo>
                  <a:cubicBezTo>
                    <a:pt x="92597" y="38576"/>
                    <a:pt x="85620" y="33139"/>
                    <a:pt x="81401" y="25670"/>
                  </a:cubicBezTo>
                  <a:cubicBezTo>
                    <a:pt x="74207" y="12983"/>
                    <a:pt x="76316" y="-3055"/>
                    <a:pt x="86485" y="-13435"/>
                  </a:cubicBezTo>
                  <a:cubicBezTo>
                    <a:pt x="98980" y="-26067"/>
                    <a:pt x="119156" y="-26067"/>
                    <a:pt x="131651" y="-13435"/>
                  </a:cubicBezTo>
                  <a:cubicBezTo>
                    <a:pt x="134626" y="-10414"/>
                    <a:pt x="136951" y="-6844"/>
                    <a:pt x="138574" y="-2945"/>
                  </a:cubicBezTo>
                  <a:cubicBezTo>
                    <a:pt x="145335" y="13587"/>
                    <a:pt x="137601" y="32590"/>
                    <a:pt x="121319" y="39455"/>
                  </a:cubicBezTo>
                  <a:cubicBezTo>
                    <a:pt x="117479" y="40993"/>
                    <a:pt x="113314" y="41872"/>
                    <a:pt x="109149" y="41872"/>
                  </a:cubicBezTo>
                  <a:close/>
                  <a:moveTo>
                    <a:pt x="109041" y="-16786"/>
                  </a:moveTo>
                  <a:cubicBezTo>
                    <a:pt x="99846" y="-16786"/>
                    <a:pt x="91353" y="-11787"/>
                    <a:pt x="86756" y="-3659"/>
                  </a:cubicBezTo>
                  <a:cubicBezTo>
                    <a:pt x="79670" y="8864"/>
                    <a:pt x="83889" y="24846"/>
                    <a:pt x="96221" y="32095"/>
                  </a:cubicBezTo>
                  <a:cubicBezTo>
                    <a:pt x="100116" y="34402"/>
                    <a:pt x="104606" y="35610"/>
                    <a:pt x="109095" y="35610"/>
                  </a:cubicBezTo>
                  <a:cubicBezTo>
                    <a:pt x="123321" y="35610"/>
                    <a:pt x="134842" y="23857"/>
                    <a:pt x="134842" y="9413"/>
                  </a:cubicBezTo>
                  <a:cubicBezTo>
                    <a:pt x="134842" y="-5087"/>
                    <a:pt x="123321" y="-16786"/>
                    <a:pt x="109041" y="-16786"/>
                  </a:cubicBezTo>
                  <a:lnTo>
                    <a:pt x="109041" y="-16786"/>
                  </a:lnTo>
                  <a:lnTo>
                    <a:pt x="109041" y="-16786"/>
                  </a:lnTo>
                  <a:close/>
                  <a:moveTo>
                    <a:pt x="-817" y="288638"/>
                  </a:moveTo>
                  <a:cubicBezTo>
                    <a:pt x="-2548" y="288638"/>
                    <a:pt x="-3900" y="287209"/>
                    <a:pt x="-3900" y="285508"/>
                  </a:cubicBezTo>
                  <a:cubicBezTo>
                    <a:pt x="-3900" y="285508"/>
                    <a:pt x="-3900" y="285508"/>
                    <a:pt x="-3900" y="285508"/>
                  </a:cubicBezTo>
                  <a:lnTo>
                    <a:pt x="-3900" y="175938"/>
                  </a:lnTo>
                  <a:cubicBezTo>
                    <a:pt x="-3900" y="174179"/>
                    <a:pt x="-2493" y="172806"/>
                    <a:pt x="-817" y="172806"/>
                  </a:cubicBezTo>
                  <a:cubicBezTo>
                    <a:pt x="914" y="172806"/>
                    <a:pt x="2266" y="174234"/>
                    <a:pt x="2266" y="175938"/>
                  </a:cubicBezTo>
                  <a:lnTo>
                    <a:pt x="2266" y="285508"/>
                  </a:lnTo>
                  <a:cubicBezTo>
                    <a:pt x="2266" y="287265"/>
                    <a:pt x="914" y="288638"/>
                    <a:pt x="-817" y="288638"/>
                  </a:cubicBezTo>
                  <a:close/>
                </a:path>
              </a:pathLst>
            </a:custGeom>
            <a:solidFill>
              <a:srgbClr val="191919"/>
            </a:solidFill>
            <a:ln w="545" cap="flat">
              <a:noFill/>
              <a:prstDash val="solid"/>
              <a:miter/>
            </a:ln>
          </p:spPr>
          <p:txBody>
            <a:bodyPr rtlCol="0" anchor="ctr"/>
            <a:lstStyle/>
            <a:p>
              <a:endParaRPr lang="fr-FR"/>
            </a:p>
          </p:txBody>
        </p:sp>
        <p:sp>
          <p:nvSpPr>
            <p:cNvPr id="5269" name="Forme libre 5268">
              <a:extLst>
                <a:ext uri="{FF2B5EF4-FFF2-40B4-BE49-F238E27FC236}">
                  <a16:creationId xmlns:a16="http://schemas.microsoft.com/office/drawing/2014/main" id="{1427C56F-D8C9-17F6-4935-79198BED0D97}"/>
                </a:ext>
              </a:extLst>
            </p:cNvPr>
            <p:cNvSpPr/>
            <p:nvPr/>
          </p:nvSpPr>
          <p:spPr>
            <a:xfrm>
              <a:off x="4495833" y="20242881"/>
              <a:ext cx="57768" cy="58657"/>
            </a:xfrm>
            <a:custGeom>
              <a:avLst/>
              <a:gdLst>
                <a:gd name="connsiteX0" fmla="*/ 25077 w 57768"/>
                <a:gd name="connsiteY0" fmla="*/ 35551 h 58657"/>
                <a:gd name="connsiteX1" fmla="*/ 53961 w 57768"/>
                <a:gd name="connsiteY1" fmla="*/ 6222 h 58657"/>
                <a:gd name="connsiteX2" fmla="*/ 25077 w 57768"/>
                <a:gd name="connsiteY2" fmla="*/ -23106 h 58657"/>
                <a:gd name="connsiteX3" fmla="*/ -3808 w 57768"/>
                <a:gd name="connsiteY3" fmla="*/ 6222 h 58657"/>
                <a:gd name="connsiteX4" fmla="*/ 25077 w 57768"/>
                <a:gd name="connsiteY4" fmla="*/ 35551 h 58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68" h="58657">
                  <a:moveTo>
                    <a:pt x="25077" y="35551"/>
                  </a:moveTo>
                  <a:cubicBezTo>
                    <a:pt x="41033" y="35551"/>
                    <a:pt x="53961" y="22424"/>
                    <a:pt x="53961" y="6222"/>
                  </a:cubicBezTo>
                  <a:cubicBezTo>
                    <a:pt x="53961" y="-9981"/>
                    <a:pt x="41033" y="-23106"/>
                    <a:pt x="25077" y="-23106"/>
                  </a:cubicBezTo>
                  <a:cubicBezTo>
                    <a:pt x="9120" y="-23106"/>
                    <a:pt x="-3808" y="-9981"/>
                    <a:pt x="-3808" y="6222"/>
                  </a:cubicBezTo>
                  <a:cubicBezTo>
                    <a:pt x="-3808" y="22424"/>
                    <a:pt x="9120" y="35551"/>
                    <a:pt x="25077" y="35551"/>
                  </a:cubicBezTo>
                  <a:close/>
                </a:path>
              </a:pathLst>
            </a:custGeom>
            <a:solidFill>
              <a:srgbClr val="FFD26C"/>
            </a:solidFill>
            <a:ln w="545" cap="flat">
              <a:noFill/>
              <a:prstDash val="solid"/>
              <a:miter/>
            </a:ln>
          </p:spPr>
          <p:txBody>
            <a:bodyPr rtlCol="0" anchor="ctr"/>
            <a:lstStyle/>
            <a:p>
              <a:endParaRPr lang="fr-FR"/>
            </a:p>
          </p:txBody>
        </p:sp>
        <p:sp>
          <p:nvSpPr>
            <p:cNvPr id="5270" name="Forme libre 5269">
              <a:extLst>
                <a:ext uri="{FF2B5EF4-FFF2-40B4-BE49-F238E27FC236}">
                  <a16:creationId xmlns:a16="http://schemas.microsoft.com/office/drawing/2014/main" id="{0B6F8D42-BC2F-5131-21D4-D18C85DE4F34}"/>
                </a:ext>
              </a:extLst>
            </p:cNvPr>
            <p:cNvSpPr/>
            <p:nvPr/>
          </p:nvSpPr>
          <p:spPr>
            <a:xfrm>
              <a:off x="4361581" y="20106564"/>
              <a:ext cx="195137" cy="198160"/>
            </a:xfrm>
            <a:custGeom>
              <a:avLst/>
              <a:gdLst>
                <a:gd name="connsiteX0" fmla="*/ 159416 w 195137"/>
                <a:gd name="connsiteY0" fmla="*/ 175140 h 198160"/>
                <a:gd name="connsiteX1" fmla="*/ 127503 w 195137"/>
                <a:gd name="connsiteY1" fmla="*/ 142625 h 198160"/>
                <a:gd name="connsiteX2" fmla="*/ 132317 w 195137"/>
                <a:gd name="connsiteY2" fmla="*/ 125545 h 198160"/>
                <a:gd name="connsiteX3" fmla="*/ 176346 w 195137"/>
                <a:gd name="connsiteY3" fmla="*/ 115110 h 198160"/>
                <a:gd name="connsiteX4" fmla="*/ 186028 w 195137"/>
                <a:gd name="connsiteY4" fmla="*/ 124612 h 198160"/>
                <a:gd name="connsiteX5" fmla="*/ 180511 w 195137"/>
                <a:gd name="connsiteY5" fmla="*/ 167065 h 198160"/>
                <a:gd name="connsiteX6" fmla="*/ 159416 w 195137"/>
                <a:gd name="connsiteY6" fmla="*/ 175140 h 198160"/>
                <a:gd name="connsiteX7" fmla="*/ 159416 w 195137"/>
                <a:gd name="connsiteY7" fmla="*/ 175140 h 198160"/>
                <a:gd name="connsiteX8" fmla="*/ 159362 w 195137"/>
                <a:gd name="connsiteY8" fmla="*/ 116483 h 198160"/>
                <a:gd name="connsiteX9" fmla="*/ 133507 w 195137"/>
                <a:gd name="connsiteY9" fmla="*/ 142736 h 198160"/>
                <a:gd name="connsiteX10" fmla="*/ 159362 w 195137"/>
                <a:gd name="connsiteY10" fmla="*/ 168987 h 198160"/>
                <a:gd name="connsiteX11" fmla="*/ 185217 w 195137"/>
                <a:gd name="connsiteY11" fmla="*/ 142736 h 198160"/>
                <a:gd name="connsiteX12" fmla="*/ 159362 w 195137"/>
                <a:gd name="connsiteY12" fmla="*/ 116483 h 198160"/>
                <a:gd name="connsiteX13" fmla="*/ 159362 w 195137"/>
                <a:gd name="connsiteY13" fmla="*/ 116483 h 198160"/>
                <a:gd name="connsiteX14" fmla="*/ 107273 w 195137"/>
                <a:gd name="connsiteY14" fmla="*/ -16760 h 198160"/>
                <a:gd name="connsiteX15" fmla="*/ -638 w 195137"/>
                <a:gd name="connsiteY15" fmla="*/ -16760 h 198160"/>
                <a:gd name="connsiteX16" fmla="*/ -3721 w 195137"/>
                <a:gd name="connsiteY16" fmla="*/ -19890 h 198160"/>
                <a:gd name="connsiteX17" fmla="*/ -638 w 195137"/>
                <a:gd name="connsiteY17" fmla="*/ -23020 h 198160"/>
                <a:gd name="connsiteX18" fmla="*/ 107273 w 195137"/>
                <a:gd name="connsiteY18" fmla="*/ -23020 h 198160"/>
                <a:gd name="connsiteX19" fmla="*/ 110356 w 195137"/>
                <a:gd name="connsiteY19" fmla="*/ -19890 h 198160"/>
                <a:gd name="connsiteX20" fmla="*/ 107273 w 195137"/>
                <a:gd name="connsiteY20" fmla="*/ -16760 h 198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5137" h="198160">
                  <a:moveTo>
                    <a:pt x="159416" y="175140"/>
                  </a:moveTo>
                  <a:cubicBezTo>
                    <a:pt x="141782" y="175084"/>
                    <a:pt x="127448" y="160530"/>
                    <a:pt x="127503" y="142625"/>
                  </a:cubicBezTo>
                  <a:cubicBezTo>
                    <a:pt x="127503" y="136583"/>
                    <a:pt x="129179" y="130653"/>
                    <a:pt x="132317" y="125545"/>
                  </a:cubicBezTo>
                  <a:cubicBezTo>
                    <a:pt x="141620" y="110332"/>
                    <a:pt x="161363" y="105664"/>
                    <a:pt x="176346" y="115110"/>
                  </a:cubicBezTo>
                  <a:cubicBezTo>
                    <a:pt x="180187" y="117525"/>
                    <a:pt x="183486" y="120767"/>
                    <a:pt x="186028" y="124612"/>
                  </a:cubicBezTo>
                  <a:cubicBezTo>
                    <a:pt x="194953" y="138177"/>
                    <a:pt x="192573" y="156355"/>
                    <a:pt x="180511" y="167065"/>
                  </a:cubicBezTo>
                  <a:cubicBezTo>
                    <a:pt x="174669" y="172283"/>
                    <a:pt x="167205" y="175140"/>
                    <a:pt x="159416" y="175140"/>
                  </a:cubicBezTo>
                  <a:lnTo>
                    <a:pt x="159416" y="175140"/>
                  </a:lnTo>
                  <a:close/>
                  <a:moveTo>
                    <a:pt x="159362" y="116483"/>
                  </a:moveTo>
                  <a:cubicBezTo>
                    <a:pt x="145082" y="116483"/>
                    <a:pt x="133507" y="128235"/>
                    <a:pt x="133507" y="142736"/>
                  </a:cubicBezTo>
                  <a:cubicBezTo>
                    <a:pt x="133507" y="157235"/>
                    <a:pt x="145082" y="168987"/>
                    <a:pt x="159362" y="168987"/>
                  </a:cubicBezTo>
                  <a:cubicBezTo>
                    <a:pt x="173642" y="168987"/>
                    <a:pt x="185217" y="157235"/>
                    <a:pt x="185217" y="142736"/>
                  </a:cubicBezTo>
                  <a:cubicBezTo>
                    <a:pt x="185217" y="128235"/>
                    <a:pt x="173642" y="116483"/>
                    <a:pt x="159362" y="116483"/>
                  </a:cubicBezTo>
                  <a:lnTo>
                    <a:pt x="159362" y="116483"/>
                  </a:lnTo>
                  <a:close/>
                  <a:moveTo>
                    <a:pt x="107273" y="-16760"/>
                  </a:moveTo>
                  <a:lnTo>
                    <a:pt x="-638" y="-16760"/>
                  </a:lnTo>
                  <a:cubicBezTo>
                    <a:pt x="-2369" y="-16760"/>
                    <a:pt x="-3721" y="-18186"/>
                    <a:pt x="-3721" y="-19890"/>
                  </a:cubicBezTo>
                  <a:cubicBezTo>
                    <a:pt x="-3721" y="-21647"/>
                    <a:pt x="-2314" y="-23020"/>
                    <a:pt x="-638" y="-23020"/>
                  </a:cubicBezTo>
                  <a:lnTo>
                    <a:pt x="107273" y="-23020"/>
                  </a:lnTo>
                  <a:cubicBezTo>
                    <a:pt x="109004" y="-23020"/>
                    <a:pt x="110356" y="-21593"/>
                    <a:pt x="110356" y="-19890"/>
                  </a:cubicBezTo>
                  <a:cubicBezTo>
                    <a:pt x="110356" y="-18133"/>
                    <a:pt x="108950" y="-16760"/>
                    <a:pt x="107273" y="-16760"/>
                  </a:cubicBezTo>
                  <a:close/>
                </a:path>
              </a:pathLst>
            </a:custGeom>
            <a:solidFill>
              <a:srgbClr val="191919"/>
            </a:solidFill>
            <a:ln w="545" cap="flat">
              <a:noFill/>
              <a:prstDash val="solid"/>
              <a:miter/>
            </a:ln>
          </p:spPr>
          <p:txBody>
            <a:bodyPr rtlCol="0" anchor="ctr"/>
            <a:lstStyle/>
            <a:p>
              <a:endParaRPr lang="fr-FR"/>
            </a:p>
          </p:txBody>
        </p:sp>
        <p:sp>
          <p:nvSpPr>
            <p:cNvPr id="5271" name="Forme libre 5270">
              <a:extLst>
                <a:ext uri="{FF2B5EF4-FFF2-40B4-BE49-F238E27FC236}">
                  <a16:creationId xmlns:a16="http://schemas.microsoft.com/office/drawing/2014/main" id="{1DB2A14A-D709-6C5C-5312-307B9C65E0AC}"/>
                </a:ext>
              </a:extLst>
            </p:cNvPr>
            <p:cNvSpPr/>
            <p:nvPr/>
          </p:nvSpPr>
          <p:spPr>
            <a:xfrm>
              <a:off x="4453480" y="20039998"/>
              <a:ext cx="140202" cy="142412"/>
            </a:xfrm>
            <a:custGeom>
              <a:avLst/>
              <a:gdLst>
                <a:gd name="connsiteX0" fmla="*/ 66295 w 140202"/>
                <a:gd name="connsiteY0" fmla="*/ 119515 h 142412"/>
                <a:gd name="connsiteX1" fmla="*/ 136396 w 140202"/>
                <a:gd name="connsiteY1" fmla="*/ 48337 h 142412"/>
                <a:gd name="connsiteX2" fmla="*/ 66295 w 140202"/>
                <a:gd name="connsiteY2" fmla="*/ -22897 h 142412"/>
                <a:gd name="connsiteX3" fmla="*/ -3806 w 140202"/>
                <a:gd name="connsiteY3" fmla="*/ 48337 h 142412"/>
                <a:gd name="connsiteX4" fmla="*/ 66295 w 140202"/>
                <a:gd name="connsiteY4" fmla="*/ 119515 h 14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202" h="142412">
                  <a:moveTo>
                    <a:pt x="66295" y="119515"/>
                  </a:moveTo>
                  <a:cubicBezTo>
                    <a:pt x="105024" y="119515"/>
                    <a:pt x="136396" y="87607"/>
                    <a:pt x="136396" y="48337"/>
                  </a:cubicBezTo>
                  <a:cubicBezTo>
                    <a:pt x="136396" y="9012"/>
                    <a:pt x="105024" y="-22897"/>
                    <a:pt x="66295" y="-22897"/>
                  </a:cubicBezTo>
                  <a:cubicBezTo>
                    <a:pt x="27566" y="-22897"/>
                    <a:pt x="-3806" y="8957"/>
                    <a:pt x="-3806" y="48337"/>
                  </a:cubicBezTo>
                  <a:cubicBezTo>
                    <a:pt x="-3806" y="87607"/>
                    <a:pt x="27566" y="119515"/>
                    <a:pt x="66295" y="119515"/>
                  </a:cubicBezTo>
                  <a:close/>
                </a:path>
              </a:pathLst>
            </a:custGeom>
            <a:solidFill>
              <a:srgbClr val="FFD26C"/>
            </a:solidFill>
            <a:ln w="545" cap="flat">
              <a:noFill/>
              <a:prstDash val="solid"/>
              <a:miter/>
            </a:ln>
          </p:spPr>
          <p:txBody>
            <a:bodyPr rtlCol="0" anchor="ctr"/>
            <a:lstStyle/>
            <a:p>
              <a:endParaRPr lang="fr-FR"/>
            </a:p>
          </p:txBody>
        </p:sp>
        <p:sp>
          <p:nvSpPr>
            <p:cNvPr id="5272" name="Forme libre 5271">
              <a:extLst>
                <a:ext uri="{FF2B5EF4-FFF2-40B4-BE49-F238E27FC236}">
                  <a16:creationId xmlns:a16="http://schemas.microsoft.com/office/drawing/2014/main" id="{73E56C60-C816-895B-59C6-521078B8D620}"/>
                </a:ext>
              </a:extLst>
            </p:cNvPr>
            <p:cNvSpPr/>
            <p:nvPr/>
          </p:nvSpPr>
          <p:spPr>
            <a:xfrm>
              <a:off x="4450451" y="20036867"/>
              <a:ext cx="146365" cy="148620"/>
            </a:xfrm>
            <a:custGeom>
              <a:avLst/>
              <a:gdLst>
                <a:gd name="connsiteX0" fmla="*/ 69324 w 146365"/>
                <a:gd name="connsiteY0" fmla="*/ 125723 h 148620"/>
                <a:gd name="connsiteX1" fmla="*/ -2400 w 146365"/>
                <a:gd name="connsiteY1" fmla="*/ 65857 h 148620"/>
                <a:gd name="connsiteX2" fmla="*/ 55153 w 146365"/>
                <a:gd name="connsiteY2" fmla="*/ -21469 h 148620"/>
                <a:gd name="connsiteX3" fmla="*/ 141156 w 146365"/>
                <a:gd name="connsiteY3" fmla="*/ 36968 h 148620"/>
                <a:gd name="connsiteX4" fmla="*/ 121089 w 146365"/>
                <a:gd name="connsiteY4" fmla="*/ 103972 h 148620"/>
                <a:gd name="connsiteX5" fmla="*/ 69324 w 146365"/>
                <a:gd name="connsiteY5" fmla="*/ 125723 h 148620"/>
                <a:gd name="connsiteX6" fmla="*/ 69324 w 146365"/>
                <a:gd name="connsiteY6" fmla="*/ -16636 h 148620"/>
                <a:gd name="connsiteX7" fmla="*/ 2361 w 146365"/>
                <a:gd name="connsiteY7" fmla="*/ 51468 h 148620"/>
                <a:gd name="connsiteX8" fmla="*/ 69433 w 146365"/>
                <a:gd name="connsiteY8" fmla="*/ 119462 h 148620"/>
                <a:gd name="connsiteX9" fmla="*/ 136396 w 146365"/>
                <a:gd name="connsiteY9" fmla="*/ 51359 h 148620"/>
                <a:gd name="connsiteX10" fmla="*/ 116762 w 146365"/>
                <a:gd name="connsiteY10" fmla="*/ 3300 h 148620"/>
                <a:gd name="connsiteX11" fmla="*/ 69324 w 146365"/>
                <a:gd name="connsiteY11" fmla="*/ -16636 h 148620"/>
                <a:gd name="connsiteX12" fmla="*/ 69324 w 146365"/>
                <a:gd name="connsiteY12" fmla="*/ -16636 h 148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365" h="148620">
                  <a:moveTo>
                    <a:pt x="69324" y="125723"/>
                  </a:moveTo>
                  <a:cubicBezTo>
                    <a:pt x="34382" y="125723"/>
                    <a:pt x="4362" y="100623"/>
                    <a:pt x="-2400" y="65857"/>
                  </a:cubicBezTo>
                  <a:cubicBezTo>
                    <a:pt x="-10243" y="25599"/>
                    <a:pt x="15504" y="-13506"/>
                    <a:pt x="55153" y="-21469"/>
                  </a:cubicBezTo>
                  <a:cubicBezTo>
                    <a:pt x="94801" y="-29433"/>
                    <a:pt x="133313" y="-3290"/>
                    <a:pt x="141156" y="36968"/>
                  </a:cubicBezTo>
                  <a:cubicBezTo>
                    <a:pt x="145916" y="61298"/>
                    <a:pt x="138398" y="86453"/>
                    <a:pt x="121089" y="103972"/>
                  </a:cubicBezTo>
                  <a:cubicBezTo>
                    <a:pt x="107404" y="117924"/>
                    <a:pt x="88743" y="125778"/>
                    <a:pt x="69324" y="125723"/>
                  </a:cubicBezTo>
                  <a:close/>
                  <a:moveTo>
                    <a:pt x="69324" y="-16636"/>
                  </a:moveTo>
                  <a:cubicBezTo>
                    <a:pt x="32327" y="-16581"/>
                    <a:pt x="2361" y="13901"/>
                    <a:pt x="2361" y="51468"/>
                  </a:cubicBezTo>
                  <a:cubicBezTo>
                    <a:pt x="2415" y="89034"/>
                    <a:pt x="32435" y="119462"/>
                    <a:pt x="69433" y="119462"/>
                  </a:cubicBezTo>
                  <a:cubicBezTo>
                    <a:pt x="106430" y="119406"/>
                    <a:pt x="136396" y="88925"/>
                    <a:pt x="136396" y="51359"/>
                  </a:cubicBezTo>
                  <a:cubicBezTo>
                    <a:pt x="136396" y="33344"/>
                    <a:pt x="129310" y="16043"/>
                    <a:pt x="116762" y="3300"/>
                  </a:cubicBezTo>
                  <a:cubicBezTo>
                    <a:pt x="104158" y="-9496"/>
                    <a:pt x="87120" y="-16636"/>
                    <a:pt x="69324" y="-16636"/>
                  </a:cubicBezTo>
                  <a:lnTo>
                    <a:pt x="69324" y="-16636"/>
                  </a:lnTo>
                  <a:close/>
                </a:path>
              </a:pathLst>
            </a:custGeom>
            <a:solidFill>
              <a:srgbClr val="191919"/>
            </a:solidFill>
            <a:ln w="545" cap="flat">
              <a:noFill/>
              <a:prstDash val="solid"/>
              <a:miter/>
            </a:ln>
          </p:spPr>
          <p:txBody>
            <a:bodyPr rtlCol="0" anchor="ctr"/>
            <a:lstStyle/>
            <a:p>
              <a:endParaRPr lang="fr-FR"/>
            </a:p>
          </p:txBody>
        </p:sp>
        <p:sp>
          <p:nvSpPr>
            <p:cNvPr id="5273" name="Forme libre 5272">
              <a:extLst>
                <a:ext uri="{FF2B5EF4-FFF2-40B4-BE49-F238E27FC236}">
                  <a16:creationId xmlns:a16="http://schemas.microsoft.com/office/drawing/2014/main" id="{A4512EE3-266F-2AFA-1291-23AF5F4DE0C3}"/>
                </a:ext>
              </a:extLst>
            </p:cNvPr>
            <p:cNvSpPr/>
            <p:nvPr/>
          </p:nvSpPr>
          <p:spPr>
            <a:xfrm>
              <a:off x="4336104" y="20080695"/>
              <a:ext cx="57768" cy="58657"/>
            </a:xfrm>
            <a:custGeom>
              <a:avLst/>
              <a:gdLst>
                <a:gd name="connsiteX0" fmla="*/ 25288 w 57768"/>
                <a:gd name="connsiteY0" fmla="*/ 35761 h 58657"/>
                <a:gd name="connsiteX1" fmla="*/ 54173 w 57768"/>
                <a:gd name="connsiteY1" fmla="*/ 6434 h 58657"/>
                <a:gd name="connsiteX2" fmla="*/ 25288 w 57768"/>
                <a:gd name="connsiteY2" fmla="*/ -22896 h 58657"/>
                <a:gd name="connsiteX3" fmla="*/ -3596 w 57768"/>
                <a:gd name="connsiteY3" fmla="*/ 6434 h 58657"/>
                <a:gd name="connsiteX4" fmla="*/ 25288 w 57768"/>
                <a:gd name="connsiteY4" fmla="*/ 35761 h 58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68" h="58657">
                  <a:moveTo>
                    <a:pt x="25288" y="35761"/>
                  </a:moveTo>
                  <a:cubicBezTo>
                    <a:pt x="41245" y="35761"/>
                    <a:pt x="54173" y="22636"/>
                    <a:pt x="54173" y="6434"/>
                  </a:cubicBezTo>
                  <a:cubicBezTo>
                    <a:pt x="54173" y="-9769"/>
                    <a:pt x="41245" y="-22896"/>
                    <a:pt x="25288" y="-22896"/>
                  </a:cubicBezTo>
                  <a:cubicBezTo>
                    <a:pt x="9332" y="-22896"/>
                    <a:pt x="-3596" y="-9769"/>
                    <a:pt x="-3596" y="6434"/>
                  </a:cubicBezTo>
                  <a:cubicBezTo>
                    <a:pt x="-3596" y="22636"/>
                    <a:pt x="9332" y="35761"/>
                    <a:pt x="25288" y="35761"/>
                  </a:cubicBezTo>
                  <a:close/>
                </a:path>
              </a:pathLst>
            </a:custGeom>
            <a:solidFill>
              <a:srgbClr val="FFD26C"/>
            </a:solidFill>
            <a:ln w="545" cap="flat">
              <a:noFill/>
              <a:prstDash val="solid"/>
              <a:miter/>
            </a:ln>
          </p:spPr>
          <p:txBody>
            <a:bodyPr rtlCol="0" anchor="ctr"/>
            <a:lstStyle/>
            <a:p>
              <a:endParaRPr lang="fr-FR"/>
            </a:p>
          </p:txBody>
        </p:sp>
        <p:sp>
          <p:nvSpPr>
            <p:cNvPr id="5274" name="Forme libre 5273">
              <a:extLst>
                <a:ext uri="{FF2B5EF4-FFF2-40B4-BE49-F238E27FC236}">
                  <a16:creationId xmlns:a16="http://schemas.microsoft.com/office/drawing/2014/main" id="{1D9630DC-D8AC-43D7-1428-4008C93AD2B1}"/>
                </a:ext>
              </a:extLst>
            </p:cNvPr>
            <p:cNvSpPr/>
            <p:nvPr/>
          </p:nvSpPr>
          <p:spPr>
            <a:xfrm>
              <a:off x="4332967" y="20077510"/>
              <a:ext cx="63719" cy="64972"/>
            </a:xfrm>
            <a:custGeom>
              <a:avLst/>
              <a:gdLst>
                <a:gd name="connsiteX0" fmla="*/ 28426 w 63719"/>
                <a:gd name="connsiteY0" fmla="*/ 42077 h 64972"/>
                <a:gd name="connsiteX1" fmla="*/ -3596 w 63719"/>
                <a:gd name="connsiteY1" fmla="*/ 9619 h 64972"/>
                <a:gd name="connsiteX2" fmla="*/ 28372 w 63719"/>
                <a:gd name="connsiteY2" fmla="*/ -22896 h 64972"/>
                <a:gd name="connsiteX3" fmla="*/ 60122 w 63719"/>
                <a:gd name="connsiteY3" fmla="*/ 9838 h 64972"/>
                <a:gd name="connsiteX4" fmla="*/ 28426 w 63719"/>
                <a:gd name="connsiteY4" fmla="*/ 42077 h 64972"/>
                <a:gd name="connsiteX5" fmla="*/ 28426 w 63719"/>
                <a:gd name="connsiteY5" fmla="*/ 42077 h 64972"/>
                <a:gd name="connsiteX6" fmla="*/ 28426 w 63719"/>
                <a:gd name="connsiteY6" fmla="*/ -16580 h 64972"/>
                <a:gd name="connsiteX7" fmla="*/ 2624 w 63719"/>
                <a:gd name="connsiteY7" fmla="*/ 9619 h 64972"/>
                <a:gd name="connsiteX8" fmla="*/ 2841 w 63719"/>
                <a:gd name="connsiteY8" fmla="*/ 13023 h 64972"/>
                <a:gd name="connsiteX9" fmla="*/ 31725 w 63719"/>
                <a:gd name="connsiteY9" fmla="*/ 35595 h 64972"/>
                <a:gd name="connsiteX10" fmla="*/ 35025 w 63719"/>
                <a:gd name="connsiteY10" fmla="*/ 34937 h 64972"/>
                <a:gd name="connsiteX11" fmla="*/ 53253 w 63719"/>
                <a:gd name="connsiteY11" fmla="*/ 2863 h 64972"/>
                <a:gd name="connsiteX12" fmla="*/ 44058 w 63719"/>
                <a:gd name="connsiteY12" fmla="*/ -11142 h 64972"/>
                <a:gd name="connsiteX13" fmla="*/ 28426 w 63719"/>
                <a:gd name="connsiteY13" fmla="*/ -16580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719" h="64972">
                  <a:moveTo>
                    <a:pt x="28426" y="42077"/>
                  </a:moveTo>
                  <a:cubicBezTo>
                    <a:pt x="10738" y="42077"/>
                    <a:pt x="-3596" y="27578"/>
                    <a:pt x="-3596" y="9619"/>
                  </a:cubicBezTo>
                  <a:cubicBezTo>
                    <a:pt x="-3596" y="-8342"/>
                    <a:pt x="10684" y="-22896"/>
                    <a:pt x="28372" y="-22896"/>
                  </a:cubicBezTo>
                  <a:cubicBezTo>
                    <a:pt x="46059" y="-22787"/>
                    <a:pt x="60285" y="-8122"/>
                    <a:pt x="60122" y="9838"/>
                  </a:cubicBezTo>
                  <a:cubicBezTo>
                    <a:pt x="60014" y="27578"/>
                    <a:pt x="45897" y="41911"/>
                    <a:pt x="28426" y="42077"/>
                  </a:cubicBezTo>
                  <a:lnTo>
                    <a:pt x="28426" y="42077"/>
                  </a:lnTo>
                  <a:close/>
                  <a:moveTo>
                    <a:pt x="28426" y="-16580"/>
                  </a:moveTo>
                  <a:cubicBezTo>
                    <a:pt x="14200" y="-16580"/>
                    <a:pt x="2624" y="-4882"/>
                    <a:pt x="2624" y="9619"/>
                  </a:cubicBezTo>
                  <a:cubicBezTo>
                    <a:pt x="2624" y="10771"/>
                    <a:pt x="2679" y="11869"/>
                    <a:pt x="2841" y="13023"/>
                  </a:cubicBezTo>
                  <a:cubicBezTo>
                    <a:pt x="4680" y="27357"/>
                    <a:pt x="17608" y="37464"/>
                    <a:pt x="31725" y="35595"/>
                  </a:cubicBezTo>
                  <a:cubicBezTo>
                    <a:pt x="32807" y="35432"/>
                    <a:pt x="33943" y="35211"/>
                    <a:pt x="35025" y="34937"/>
                  </a:cubicBezTo>
                  <a:cubicBezTo>
                    <a:pt x="48763" y="31201"/>
                    <a:pt x="56931" y="16812"/>
                    <a:pt x="53253" y="2863"/>
                  </a:cubicBezTo>
                  <a:cubicBezTo>
                    <a:pt x="51793" y="-2685"/>
                    <a:pt x="48547" y="-7628"/>
                    <a:pt x="44058" y="-11142"/>
                  </a:cubicBezTo>
                  <a:cubicBezTo>
                    <a:pt x="39622" y="-14658"/>
                    <a:pt x="34105" y="-16525"/>
                    <a:pt x="28426" y="-16580"/>
                  </a:cubicBezTo>
                  <a:close/>
                </a:path>
              </a:pathLst>
            </a:custGeom>
            <a:solidFill>
              <a:srgbClr val="191919"/>
            </a:solidFill>
            <a:ln w="545" cap="flat">
              <a:noFill/>
              <a:prstDash val="solid"/>
              <a:miter/>
            </a:ln>
          </p:spPr>
          <p:txBody>
            <a:bodyPr rtlCol="0" anchor="ctr"/>
            <a:lstStyle/>
            <a:p>
              <a:endParaRPr lang="fr-FR"/>
            </a:p>
          </p:txBody>
        </p:sp>
      </p:grpSp>
      <p:grpSp>
        <p:nvGrpSpPr>
          <p:cNvPr id="5275" name="Graphique 2">
            <a:extLst>
              <a:ext uri="{FF2B5EF4-FFF2-40B4-BE49-F238E27FC236}">
                <a16:creationId xmlns:a16="http://schemas.microsoft.com/office/drawing/2014/main" id="{FDA0D34D-CBC9-1917-C757-00CC9F17153E}"/>
              </a:ext>
            </a:extLst>
          </p:cNvPr>
          <p:cNvGrpSpPr/>
          <p:nvPr userDrawn="1"/>
        </p:nvGrpSpPr>
        <p:grpSpPr>
          <a:xfrm>
            <a:off x="7548354" y="6211164"/>
            <a:ext cx="631537" cy="331971"/>
            <a:chOff x="7858041" y="18118978"/>
            <a:chExt cx="631537" cy="331971"/>
          </a:xfrm>
        </p:grpSpPr>
        <p:sp>
          <p:nvSpPr>
            <p:cNvPr id="5276" name="Forme libre 5275">
              <a:extLst>
                <a:ext uri="{FF2B5EF4-FFF2-40B4-BE49-F238E27FC236}">
                  <a16:creationId xmlns:a16="http://schemas.microsoft.com/office/drawing/2014/main" id="{226504A6-2572-5858-D6E7-E6F8579FBD2F}"/>
                </a:ext>
              </a:extLst>
            </p:cNvPr>
            <p:cNvSpPr/>
            <p:nvPr/>
          </p:nvSpPr>
          <p:spPr>
            <a:xfrm>
              <a:off x="7911560" y="18338080"/>
              <a:ext cx="564347" cy="108770"/>
            </a:xfrm>
            <a:custGeom>
              <a:avLst/>
              <a:gdLst>
                <a:gd name="connsiteX0" fmla="*/ 185732 w 564347"/>
                <a:gd name="connsiteY0" fmla="*/ 68577 h 108770"/>
                <a:gd name="connsiteX1" fmla="*/ -13785 w 564347"/>
                <a:gd name="connsiteY1" fmla="*/ -27390 h 108770"/>
                <a:gd name="connsiteX2" fmla="*/ -13006 w 564347"/>
                <a:gd name="connsiteY2" fmla="*/ -37585 h 108770"/>
                <a:gd name="connsiteX3" fmla="*/ 327215 w 564347"/>
                <a:gd name="connsiteY3" fmla="*/ -35079 h 108770"/>
                <a:gd name="connsiteX4" fmla="*/ 548423 w 564347"/>
                <a:gd name="connsiteY4" fmla="*/ 71185 h 108770"/>
                <a:gd name="connsiteX5" fmla="*/ 185732 w 564347"/>
                <a:gd name="connsiteY5" fmla="*/ 68577 h 108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347" h="108770">
                  <a:moveTo>
                    <a:pt x="185732" y="68577"/>
                  </a:moveTo>
                  <a:lnTo>
                    <a:pt x="-13785" y="-27390"/>
                  </a:lnTo>
                  <a:cubicBezTo>
                    <a:pt x="-17067" y="-28947"/>
                    <a:pt x="-16390" y="-37585"/>
                    <a:pt x="-13006" y="-37585"/>
                  </a:cubicBezTo>
                  <a:lnTo>
                    <a:pt x="327215" y="-35079"/>
                  </a:lnTo>
                  <a:lnTo>
                    <a:pt x="548423" y="71185"/>
                  </a:lnTo>
                  <a:lnTo>
                    <a:pt x="185732" y="68577"/>
                  </a:lnTo>
                  <a:close/>
                </a:path>
              </a:pathLst>
            </a:custGeom>
            <a:solidFill>
              <a:srgbClr val="FFD26C"/>
            </a:solidFill>
            <a:ln w="338" cap="flat">
              <a:noFill/>
              <a:prstDash val="solid"/>
              <a:miter/>
            </a:ln>
          </p:spPr>
          <p:txBody>
            <a:bodyPr rtlCol="0" anchor="ctr"/>
            <a:lstStyle/>
            <a:p>
              <a:endParaRPr lang="fr-FR"/>
            </a:p>
          </p:txBody>
        </p:sp>
        <p:sp>
          <p:nvSpPr>
            <p:cNvPr id="5277" name="Forme libre 5276">
              <a:extLst>
                <a:ext uri="{FF2B5EF4-FFF2-40B4-BE49-F238E27FC236}">
                  <a16:creationId xmlns:a16="http://schemas.microsoft.com/office/drawing/2014/main" id="{7D971C89-446A-F7A6-149B-CF9E0515C1AE}"/>
                </a:ext>
              </a:extLst>
            </p:cNvPr>
            <p:cNvSpPr/>
            <p:nvPr/>
          </p:nvSpPr>
          <p:spPr>
            <a:xfrm>
              <a:off x="7908657" y="18335098"/>
              <a:ext cx="580142" cy="114767"/>
            </a:xfrm>
            <a:custGeom>
              <a:avLst/>
              <a:gdLst>
                <a:gd name="connsiteX0" fmla="*/ 564206 w 580142"/>
                <a:gd name="connsiteY0" fmla="*/ 77182 h 114767"/>
                <a:gd name="connsiteX1" fmla="*/ 187946 w 580142"/>
                <a:gd name="connsiteY1" fmla="*/ 74370 h 114767"/>
                <a:gd name="connsiteX2" fmla="*/ 187371 w 580142"/>
                <a:gd name="connsiteY2" fmla="*/ 74065 h 114767"/>
                <a:gd name="connsiteX3" fmla="*/ -12146 w 580142"/>
                <a:gd name="connsiteY3" fmla="*/ -21901 h 114767"/>
                <a:gd name="connsiteX4" fmla="*/ -15632 w 580142"/>
                <a:gd name="connsiteY4" fmla="*/ -32165 h 114767"/>
                <a:gd name="connsiteX5" fmla="*/ -10116 w 580142"/>
                <a:gd name="connsiteY5" fmla="*/ -37585 h 114767"/>
                <a:gd name="connsiteX6" fmla="*/ 330782 w 580142"/>
                <a:gd name="connsiteY6" fmla="*/ -35079 h 114767"/>
                <a:gd name="connsiteX7" fmla="*/ 331357 w 580142"/>
                <a:gd name="connsiteY7" fmla="*/ -34773 h 114767"/>
                <a:gd name="connsiteX8" fmla="*/ 564206 w 580142"/>
                <a:gd name="connsiteY8" fmla="*/ 77182 h 114767"/>
                <a:gd name="connsiteX9" fmla="*/ 189299 w 580142"/>
                <a:gd name="connsiteY9" fmla="*/ 68645 h 114767"/>
                <a:gd name="connsiteX10" fmla="*/ 538251 w 580142"/>
                <a:gd name="connsiteY10" fmla="*/ 71254 h 114767"/>
                <a:gd name="connsiteX11" fmla="*/ 329631 w 580142"/>
                <a:gd name="connsiteY11" fmla="*/ -29184 h 114767"/>
                <a:gd name="connsiteX12" fmla="*/ -9541 w 580142"/>
                <a:gd name="connsiteY12" fmla="*/ -31692 h 114767"/>
                <a:gd name="connsiteX13" fmla="*/ -10015 w 580142"/>
                <a:gd name="connsiteY13" fmla="*/ -29084 h 114767"/>
                <a:gd name="connsiteX14" fmla="*/ -9439 w 580142"/>
                <a:gd name="connsiteY14" fmla="*/ -26949 h 114767"/>
                <a:gd name="connsiteX15" fmla="*/ 189299 w 580142"/>
                <a:gd name="connsiteY15" fmla="*/ 68645 h 1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42" h="114767">
                  <a:moveTo>
                    <a:pt x="564206" y="77182"/>
                  </a:moveTo>
                  <a:lnTo>
                    <a:pt x="187946" y="74370"/>
                  </a:lnTo>
                  <a:lnTo>
                    <a:pt x="187371" y="74065"/>
                  </a:lnTo>
                  <a:lnTo>
                    <a:pt x="-12146" y="-21901"/>
                  </a:lnTo>
                  <a:cubicBezTo>
                    <a:pt x="-15530" y="-23562"/>
                    <a:pt x="-16511" y="-28406"/>
                    <a:pt x="-15632" y="-32165"/>
                  </a:cubicBezTo>
                  <a:cubicBezTo>
                    <a:pt x="-14853" y="-35553"/>
                    <a:pt x="-12722" y="-37585"/>
                    <a:pt x="-10116" y="-37585"/>
                  </a:cubicBezTo>
                  <a:lnTo>
                    <a:pt x="330782" y="-35079"/>
                  </a:lnTo>
                  <a:lnTo>
                    <a:pt x="331357" y="-34773"/>
                  </a:lnTo>
                  <a:lnTo>
                    <a:pt x="564206" y="77182"/>
                  </a:lnTo>
                  <a:close/>
                  <a:moveTo>
                    <a:pt x="189299" y="68645"/>
                  </a:moveTo>
                  <a:lnTo>
                    <a:pt x="538251" y="71254"/>
                  </a:lnTo>
                  <a:lnTo>
                    <a:pt x="329631" y="-29184"/>
                  </a:lnTo>
                  <a:lnTo>
                    <a:pt x="-9541" y="-31692"/>
                  </a:lnTo>
                  <a:cubicBezTo>
                    <a:pt x="-9744" y="-31318"/>
                    <a:pt x="-10015" y="-30337"/>
                    <a:pt x="-10015" y="-29084"/>
                  </a:cubicBezTo>
                  <a:cubicBezTo>
                    <a:pt x="-10015" y="-27829"/>
                    <a:pt x="-9642" y="-27152"/>
                    <a:pt x="-9439" y="-26949"/>
                  </a:cubicBezTo>
                  <a:lnTo>
                    <a:pt x="189299" y="68645"/>
                  </a:lnTo>
                  <a:close/>
                </a:path>
              </a:pathLst>
            </a:custGeom>
            <a:solidFill>
              <a:srgbClr val="191919"/>
            </a:solidFill>
            <a:ln w="338" cap="flat">
              <a:noFill/>
              <a:prstDash val="solid"/>
              <a:miter/>
            </a:ln>
          </p:spPr>
          <p:txBody>
            <a:bodyPr rtlCol="0" anchor="ctr"/>
            <a:lstStyle/>
            <a:p>
              <a:endParaRPr lang="fr-FR"/>
            </a:p>
          </p:txBody>
        </p:sp>
        <p:sp>
          <p:nvSpPr>
            <p:cNvPr id="5278" name="Forme libre 5277">
              <a:extLst>
                <a:ext uri="{FF2B5EF4-FFF2-40B4-BE49-F238E27FC236}">
                  <a16:creationId xmlns:a16="http://schemas.microsoft.com/office/drawing/2014/main" id="{247F40D4-9F0A-7A9A-E4DC-5BB49637AEBE}"/>
                </a:ext>
              </a:extLst>
            </p:cNvPr>
            <p:cNvSpPr/>
            <p:nvPr/>
          </p:nvSpPr>
          <p:spPr>
            <a:xfrm>
              <a:off x="8114282" y="18337503"/>
              <a:ext cx="370659" cy="110500"/>
            </a:xfrm>
            <a:custGeom>
              <a:avLst/>
              <a:gdLst>
                <a:gd name="connsiteX0" fmla="*/ 352515 w 370659"/>
                <a:gd name="connsiteY0" fmla="*/ -31285 h 110500"/>
                <a:gd name="connsiteX1" fmla="*/ -15792 w 370659"/>
                <a:gd name="connsiteY1" fmla="*/ -37586 h 110500"/>
                <a:gd name="connsiteX2" fmla="*/ -15792 w 370659"/>
                <a:gd name="connsiteY2" fmla="*/ -27322 h 110500"/>
                <a:gd name="connsiteX3" fmla="*/ -16165 w 370659"/>
                <a:gd name="connsiteY3" fmla="*/ 65833 h 110500"/>
                <a:gd name="connsiteX4" fmla="*/ 353497 w 370659"/>
                <a:gd name="connsiteY4" fmla="*/ 72914 h 110500"/>
                <a:gd name="connsiteX5" fmla="*/ 354478 w 370659"/>
                <a:gd name="connsiteY5" fmla="*/ 71152 h 110500"/>
                <a:gd name="connsiteX6" fmla="*/ 353598 w 370659"/>
                <a:gd name="connsiteY6" fmla="*/ -29591 h 110500"/>
                <a:gd name="connsiteX7" fmla="*/ 352515 w 370659"/>
                <a:gd name="connsiteY7" fmla="*/ -31285 h 110500"/>
                <a:gd name="connsiteX8" fmla="*/ 352515 w 370659"/>
                <a:gd name="connsiteY8" fmla="*/ -31285 h 11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659" h="110500">
                  <a:moveTo>
                    <a:pt x="352515" y="-31285"/>
                  </a:moveTo>
                  <a:cubicBezTo>
                    <a:pt x="276106" y="-30134"/>
                    <a:pt x="91715" y="-32843"/>
                    <a:pt x="-15792" y="-37586"/>
                  </a:cubicBezTo>
                  <a:lnTo>
                    <a:pt x="-15792" y="-27322"/>
                  </a:lnTo>
                  <a:cubicBezTo>
                    <a:pt x="-15894" y="-14619"/>
                    <a:pt x="-16266" y="53741"/>
                    <a:pt x="-16165" y="65833"/>
                  </a:cubicBezTo>
                  <a:lnTo>
                    <a:pt x="353497" y="72914"/>
                  </a:lnTo>
                  <a:cubicBezTo>
                    <a:pt x="354072" y="72914"/>
                    <a:pt x="354478" y="72135"/>
                    <a:pt x="354478" y="71152"/>
                  </a:cubicBezTo>
                  <a:lnTo>
                    <a:pt x="353598" y="-29591"/>
                  </a:lnTo>
                  <a:cubicBezTo>
                    <a:pt x="353497" y="-30505"/>
                    <a:pt x="353090" y="-31285"/>
                    <a:pt x="352515" y="-31285"/>
                  </a:cubicBezTo>
                  <a:lnTo>
                    <a:pt x="352515" y="-31285"/>
                  </a:lnTo>
                  <a:close/>
                </a:path>
              </a:pathLst>
            </a:custGeom>
            <a:solidFill>
              <a:srgbClr val="FFD26C"/>
            </a:solidFill>
            <a:ln w="338" cap="flat">
              <a:noFill/>
              <a:prstDash val="solid"/>
              <a:miter/>
            </a:ln>
          </p:spPr>
          <p:txBody>
            <a:bodyPr rtlCol="0" anchor="ctr"/>
            <a:lstStyle/>
            <a:p>
              <a:endParaRPr lang="fr-FR"/>
            </a:p>
          </p:txBody>
        </p:sp>
        <p:sp>
          <p:nvSpPr>
            <p:cNvPr id="5279" name="Forme libre 5278">
              <a:extLst>
                <a:ext uri="{FF2B5EF4-FFF2-40B4-BE49-F238E27FC236}">
                  <a16:creationId xmlns:a16="http://schemas.microsoft.com/office/drawing/2014/main" id="{FEC18F38-B667-DE0F-AB99-EA48A0AA2006}"/>
                </a:ext>
              </a:extLst>
            </p:cNvPr>
            <p:cNvSpPr/>
            <p:nvPr/>
          </p:nvSpPr>
          <p:spPr>
            <a:xfrm>
              <a:off x="8111373" y="18334421"/>
              <a:ext cx="376377" cy="116528"/>
            </a:xfrm>
            <a:custGeom>
              <a:avLst/>
              <a:gdLst>
                <a:gd name="connsiteX0" fmla="*/ 356406 w 376377"/>
                <a:gd name="connsiteY0" fmla="*/ 78943 h 116528"/>
                <a:gd name="connsiteX1" fmla="*/ 356406 w 376377"/>
                <a:gd name="connsiteY1" fmla="*/ 78943 h 116528"/>
                <a:gd name="connsiteX2" fmla="*/ -16166 w 376377"/>
                <a:gd name="connsiteY2" fmla="*/ 71762 h 116528"/>
                <a:gd name="connsiteX3" fmla="*/ -16166 w 376377"/>
                <a:gd name="connsiteY3" fmla="*/ 68950 h 116528"/>
                <a:gd name="connsiteX4" fmla="*/ -15793 w 376377"/>
                <a:gd name="connsiteY4" fmla="*/ -24307 h 116528"/>
                <a:gd name="connsiteX5" fmla="*/ -15692 w 376377"/>
                <a:gd name="connsiteY5" fmla="*/ -37586 h 116528"/>
                <a:gd name="connsiteX6" fmla="*/ -12680 w 376377"/>
                <a:gd name="connsiteY6" fmla="*/ -37484 h 116528"/>
                <a:gd name="connsiteX7" fmla="*/ 355458 w 376377"/>
                <a:gd name="connsiteY7" fmla="*/ -31184 h 116528"/>
                <a:gd name="connsiteX8" fmla="*/ 357962 w 376377"/>
                <a:gd name="connsiteY8" fmla="*/ -30133 h 116528"/>
                <a:gd name="connsiteX9" fmla="*/ 359316 w 376377"/>
                <a:gd name="connsiteY9" fmla="*/ -26644 h 116528"/>
                <a:gd name="connsiteX10" fmla="*/ 360195 w 376377"/>
                <a:gd name="connsiteY10" fmla="*/ 74099 h 116528"/>
                <a:gd name="connsiteX11" fmla="*/ 358842 w 376377"/>
                <a:gd name="connsiteY11" fmla="*/ 77790 h 116528"/>
                <a:gd name="connsiteX12" fmla="*/ 356406 w 376377"/>
                <a:gd name="connsiteY12" fmla="*/ 78943 h 116528"/>
                <a:gd name="connsiteX13" fmla="*/ -10379 w 376377"/>
                <a:gd name="connsiteY13" fmla="*/ 66036 h 116528"/>
                <a:gd name="connsiteX14" fmla="*/ 354443 w 376377"/>
                <a:gd name="connsiteY14" fmla="*/ 73015 h 116528"/>
                <a:gd name="connsiteX15" fmla="*/ 353563 w 376377"/>
                <a:gd name="connsiteY15" fmla="*/ -25289 h 116528"/>
                <a:gd name="connsiteX16" fmla="*/ -9905 w 376377"/>
                <a:gd name="connsiteY16" fmla="*/ -31488 h 116528"/>
                <a:gd name="connsiteX17" fmla="*/ -10007 w 376377"/>
                <a:gd name="connsiteY17" fmla="*/ -24205 h 116528"/>
                <a:gd name="connsiteX18" fmla="*/ -10379 w 376377"/>
                <a:gd name="connsiteY18" fmla="*/ 66036 h 116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6377" h="116528">
                  <a:moveTo>
                    <a:pt x="356406" y="78943"/>
                  </a:moveTo>
                  <a:cubicBezTo>
                    <a:pt x="356304" y="78943"/>
                    <a:pt x="356304" y="78943"/>
                    <a:pt x="356406" y="78943"/>
                  </a:cubicBezTo>
                  <a:lnTo>
                    <a:pt x="-16166" y="71762"/>
                  </a:lnTo>
                  <a:lnTo>
                    <a:pt x="-16166" y="68950"/>
                  </a:lnTo>
                  <a:cubicBezTo>
                    <a:pt x="-16267" y="56822"/>
                    <a:pt x="-15862" y="-11706"/>
                    <a:pt x="-15793" y="-24307"/>
                  </a:cubicBezTo>
                  <a:lnTo>
                    <a:pt x="-15692" y="-37586"/>
                  </a:lnTo>
                  <a:lnTo>
                    <a:pt x="-12680" y="-37484"/>
                  </a:lnTo>
                  <a:cubicBezTo>
                    <a:pt x="94726" y="-32741"/>
                    <a:pt x="279522" y="-30031"/>
                    <a:pt x="355458" y="-31184"/>
                  </a:cubicBezTo>
                  <a:cubicBezTo>
                    <a:pt x="356439" y="-31184"/>
                    <a:pt x="357285" y="-30811"/>
                    <a:pt x="357962" y="-30133"/>
                  </a:cubicBezTo>
                  <a:cubicBezTo>
                    <a:pt x="358842" y="-29253"/>
                    <a:pt x="359316" y="-27999"/>
                    <a:pt x="359316" y="-26644"/>
                  </a:cubicBezTo>
                  <a:lnTo>
                    <a:pt x="360195" y="74099"/>
                  </a:lnTo>
                  <a:cubicBezTo>
                    <a:pt x="360195" y="75555"/>
                    <a:pt x="359722" y="76910"/>
                    <a:pt x="358842" y="77790"/>
                  </a:cubicBezTo>
                  <a:cubicBezTo>
                    <a:pt x="358233" y="78537"/>
                    <a:pt x="357285" y="78943"/>
                    <a:pt x="356406" y="78943"/>
                  </a:cubicBezTo>
                  <a:close/>
                  <a:moveTo>
                    <a:pt x="-10379" y="66036"/>
                  </a:moveTo>
                  <a:lnTo>
                    <a:pt x="354443" y="73015"/>
                  </a:lnTo>
                  <a:lnTo>
                    <a:pt x="353563" y="-25289"/>
                  </a:lnTo>
                  <a:cubicBezTo>
                    <a:pt x="277052" y="-24240"/>
                    <a:pt x="96993" y="-26848"/>
                    <a:pt x="-9905" y="-31488"/>
                  </a:cubicBezTo>
                  <a:lnTo>
                    <a:pt x="-10007" y="-24205"/>
                  </a:lnTo>
                  <a:cubicBezTo>
                    <a:pt x="-10074" y="-12485"/>
                    <a:pt x="-10481" y="48591"/>
                    <a:pt x="-10379" y="66036"/>
                  </a:cubicBezTo>
                  <a:close/>
                </a:path>
              </a:pathLst>
            </a:custGeom>
            <a:solidFill>
              <a:srgbClr val="191919"/>
            </a:solidFill>
            <a:ln w="338" cap="flat">
              <a:noFill/>
              <a:prstDash val="solid"/>
              <a:miter/>
            </a:ln>
          </p:spPr>
          <p:txBody>
            <a:bodyPr rtlCol="0" anchor="ctr"/>
            <a:lstStyle/>
            <a:p>
              <a:endParaRPr lang="fr-FR"/>
            </a:p>
          </p:txBody>
        </p:sp>
        <p:sp>
          <p:nvSpPr>
            <p:cNvPr id="5280" name="Forme libre 5279">
              <a:extLst>
                <a:ext uri="{FF2B5EF4-FFF2-40B4-BE49-F238E27FC236}">
                  <a16:creationId xmlns:a16="http://schemas.microsoft.com/office/drawing/2014/main" id="{09095D39-B8BA-C8F2-C928-EABE6E9FC579}"/>
                </a:ext>
              </a:extLst>
            </p:cNvPr>
            <p:cNvSpPr/>
            <p:nvPr/>
          </p:nvSpPr>
          <p:spPr>
            <a:xfrm>
              <a:off x="7944493" y="18256950"/>
              <a:ext cx="168621" cy="161886"/>
            </a:xfrm>
            <a:custGeom>
              <a:avLst/>
              <a:gdLst>
                <a:gd name="connsiteX0" fmla="*/ 152522 w 168621"/>
                <a:gd name="connsiteY0" fmla="*/ 124433 h 161886"/>
                <a:gd name="connsiteX1" fmla="*/ -15524 w 168621"/>
                <a:gd name="connsiteY1" fmla="*/ 46691 h 161886"/>
                <a:gd name="connsiteX2" fmla="*/ -13189 w 168621"/>
                <a:gd name="connsiteY2" fmla="*/ -37453 h 161886"/>
                <a:gd name="connsiteX3" fmla="*/ 153098 w 168621"/>
                <a:gd name="connsiteY3" fmla="*/ 38765 h 161886"/>
                <a:gd name="connsiteX4" fmla="*/ 152522 w 168621"/>
                <a:gd name="connsiteY4" fmla="*/ 124433 h 1618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621" h="161886">
                  <a:moveTo>
                    <a:pt x="152522" y="124433"/>
                  </a:moveTo>
                  <a:lnTo>
                    <a:pt x="-15524" y="46691"/>
                  </a:lnTo>
                  <a:lnTo>
                    <a:pt x="-13189" y="-37453"/>
                  </a:lnTo>
                  <a:lnTo>
                    <a:pt x="153098" y="38765"/>
                  </a:lnTo>
                  <a:lnTo>
                    <a:pt x="152522" y="124433"/>
                  </a:lnTo>
                  <a:close/>
                </a:path>
              </a:pathLst>
            </a:custGeom>
            <a:solidFill>
              <a:srgbClr val="FFFFFF"/>
            </a:solidFill>
            <a:ln w="338" cap="flat">
              <a:noFill/>
              <a:prstDash val="solid"/>
              <a:miter/>
            </a:ln>
          </p:spPr>
          <p:txBody>
            <a:bodyPr rtlCol="0" anchor="ctr"/>
            <a:lstStyle/>
            <a:p>
              <a:endParaRPr lang="fr-FR"/>
            </a:p>
          </p:txBody>
        </p:sp>
        <p:sp>
          <p:nvSpPr>
            <p:cNvPr id="5281" name="Forme libre 5280">
              <a:extLst>
                <a:ext uri="{FF2B5EF4-FFF2-40B4-BE49-F238E27FC236}">
                  <a16:creationId xmlns:a16="http://schemas.microsoft.com/office/drawing/2014/main" id="{7599EC53-0810-3005-9498-1DBB5134E744}"/>
                </a:ext>
              </a:extLst>
            </p:cNvPr>
            <p:cNvSpPr/>
            <p:nvPr/>
          </p:nvSpPr>
          <p:spPr>
            <a:xfrm>
              <a:off x="7941516" y="18252410"/>
              <a:ext cx="174509" cy="170897"/>
            </a:xfrm>
            <a:custGeom>
              <a:avLst/>
              <a:gdLst>
                <a:gd name="connsiteX0" fmla="*/ 158309 w 174509"/>
                <a:gd name="connsiteY0" fmla="*/ 133445 h 170897"/>
                <a:gd name="connsiteX1" fmla="*/ -15524 w 174509"/>
                <a:gd name="connsiteY1" fmla="*/ 52992 h 170897"/>
                <a:gd name="connsiteX2" fmla="*/ -13020 w 174509"/>
                <a:gd name="connsiteY2" fmla="*/ -37453 h 170897"/>
                <a:gd name="connsiteX3" fmla="*/ 158986 w 174509"/>
                <a:gd name="connsiteY3" fmla="*/ 41475 h 170897"/>
                <a:gd name="connsiteX4" fmla="*/ 158309 w 174509"/>
                <a:gd name="connsiteY4" fmla="*/ 133445 h 170897"/>
                <a:gd name="connsiteX5" fmla="*/ -9534 w 174509"/>
                <a:gd name="connsiteY5" fmla="*/ 49403 h 170897"/>
                <a:gd name="connsiteX6" fmla="*/ 152590 w 174509"/>
                <a:gd name="connsiteY6" fmla="*/ 124435 h 170897"/>
                <a:gd name="connsiteX7" fmla="*/ 153165 w 174509"/>
                <a:gd name="connsiteY7" fmla="*/ 45134 h 170897"/>
                <a:gd name="connsiteX8" fmla="*/ -7402 w 174509"/>
                <a:gd name="connsiteY8" fmla="*/ -28442 h 170897"/>
                <a:gd name="connsiteX9" fmla="*/ -9534 w 174509"/>
                <a:gd name="connsiteY9" fmla="*/ 49403 h 17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509" h="170897">
                  <a:moveTo>
                    <a:pt x="158309" y="133445"/>
                  </a:moveTo>
                  <a:lnTo>
                    <a:pt x="-15524" y="52992"/>
                  </a:lnTo>
                  <a:lnTo>
                    <a:pt x="-13020" y="-37453"/>
                  </a:lnTo>
                  <a:lnTo>
                    <a:pt x="158986" y="41475"/>
                  </a:lnTo>
                  <a:lnTo>
                    <a:pt x="158309" y="133445"/>
                  </a:lnTo>
                  <a:close/>
                  <a:moveTo>
                    <a:pt x="-9534" y="49403"/>
                  </a:moveTo>
                  <a:lnTo>
                    <a:pt x="152590" y="124435"/>
                  </a:lnTo>
                  <a:lnTo>
                    <a:pt x="153165" y="45134"/>
                  </a:lnTo>
                  <a:lnTo>
                    <a:pt x="-7402" y="-28442"/>
                  </a:lnTo>
                  <a:lnTo>
                    <a:pt x="-9534" y="49403"/>
                  </a:lnTo>
                  <a:close/>
                </a:path>
              </a:pathLst>
            </a:custGeom>
            <a:solidFill>
              <a:srgbClr val="191919"/>
            </a:solidFill>
            <a:ln w="338" cap="flat">
              <a:noFill/>
              <a:prstDash val="solid"/>
              <a:miter/>
            </a:ln>
          </p:spPr>
          <p:txBody>
            <a:bodyPr rtlCol="0" anchor="ctr"/>
            <a:lstStyle/>
            <a:p>
              <a:endParaRPr lang="fr-FR"/>
            </a:p>
          </p:txBody>
        </p:sp>
        <p:sp>
          <p:nvSpPr>
            <p:cNvPr id="5282" name="Forme libre 5281">
              <a:extLst>
                <a:ext uri="{FF2B5EF4-FFF2-40B4-BE49-F238E27FC236}">
                  <a16:creationId xmlns:a16="http://schemas.microsoft.com/office/drawing/2014/main" id="{67B5361D-2647-DC1E-16EB-5B38B12E8E40}"/>
                </a:ext>
              </a:extLst>
            </p:cNvPr>
            <p:cNvSpPr/>
            <p:nvPr/>
          </p:nvSpPr>
          <p:spPr>
            <a:xfrm>
              <a:off x="7912439" y="18232391"/>
              <a:ext cx="564144" cy="108770"/>
            </a:xfrm>
            <a:custGeom>
              <a:avLst/>
              <a:gdLst>
                <a:gd name="connsiteX0" fmla="*/ 185731 w 564144"/>
                <a:gd name="connsiteY0" fmla="*/ 68834 h 108770"/>
                <a:gd name="connsiteX1" fmla="*/ -13786 w 564144"/>
                <a:gd name="connsiteY1" fmla="*/ -27133 h 108770"/>
                <a:gd name="connsiteX2" fmla="*/ -13008 w 564144"/>
                <a:gd name="connsiteY2" fmla="*/ -37329 h 108770"/>
                <a:gd name="connsiteX3" fmla="*/ 327213 w 564144"/>
                <a:gd name="connsiteY3" fmla="*/ -34823 h 108770"/>
                <a:gd name="connsiteX4" fmla="*/ 548218 w 564144"/>
                <a:gd name="connsiteY4" fmla="*/ 71442 h 108770"/>
                <a:gd name="connsiteX5" fmla="*/ 185731 w 564144"/>
                <a:gd name="connsiteY5" fmla="*/ 68834 h 108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144" h="108770">
                  <a:moveTo>
                    <a:pt x="185731" y="68834"/>
                  </a:moveTo>
                  <a:lnTo>
                    <a:pt x="-13786" y="-27133"/>
                  </a:lnTo>
                  <a:cubicBezTo>
                    <a:pt x="-17069" y="-28691"/>
                    <a:pt x="-16392" y="-37329"/>
                    <a:pt x="-13008" y="-37329"/>
                  </a:cubicBezTo>
                  <a:lnTo>
                    <a:pt x="327213" y="-34823"/>
                  </a:lnTo>
                  <a:lnTo>
                    <a:pt x="548218" y="71442"/>
                  </a:lnTo>
                  <a:lnTo>
                    <a:pt x="185731" y="68834"/>
                  </a:lnTo>
                  <a:close/>
                </a:path>
              </a:pathLst>
            </a:custGeom>
            <a:solidFill>
              <a:srgbClr val="FFD26C"/>
            </a:solidFill>
            <a:ln w="338" cap="flat">
              <a:noFill/>
              <a:prstDash val="solid"/>
              <a:miter/>
            </a:ln>
          </p:spPr>
          <p:txBody>
            <a:bodyPr rtlCol="0" anchor="ctr"/>
            <a:lstStyle/>
            <a:p>
              <a:endParaRPr lang="fr-FR"/>
            </a:p>
          </p:txBody>
        </p:sp>
        <p:sp>
          <p:nvSpPr>
            <p:cNvPr id="5283" name="Forme libre 5282">
              <a:extLst>
                <a:ext uri="{FF2B5EF4-FFF2-40B4-BE49-F238E27FC236}">
                  <a16:creationId xmlns:a16="http://schemas.microsoft.com/office/drawing/2014/main" id="{37CC3AB3-12B8-2DA5-90AF-B1B99FFECCD3}"/>
                </a:ext>
              </a:extLst>
            </p:cNvPr>
            <p:cNvSpPr/>
            <p:nvPr/>
          </p:nvSpPr>
          <p:spPr>
            <a:xfrm>
              <a:off x="7909436" y="18229512"/>
              <a:ext cx="580142" cy="114766"/>
            </a:xfrm>
            <a:custGeom>
              <a:avLst/>
              <a:gdLst>
                <a:gd name="connsiteX0" fmla="*/ 564204 w 580142"/>
                <a:gd name="connsiteY0" fmla="*/ 77437 h 114766"/>
                <a:gd name="connsiteX1" fmla="*/ 187944 w 580142"/>
                <a:gd name="connsiteY1" fmla="*/ 74627 h 114766"/>
                <a:gd name="connsiteX2" fmla="*/ 187369 w 580142"/>
                <a:gd name="connsiteY2" fmla="*/ 74321 h 114766"/>
                <a:gd name="connsiteX3" fmla="*/ -12149 w 580142"/>
                <a:gd name="connsiteY3" fmla="*/ -21646 h 114766"/>
                <a:gd name="connsiteX4" fmla="*/ -15634 w 580142"/>
                <a:gd name="connsiteY4" fmla="*/ -31909 h 114766"/>
                <a:gd name="connsiteX5" fmla="*/ -10118 w 580142"/>
                <a:gd name="connsiteY5" fmla="*/ -37329 h 114766"/>
                <a:gd name="connsiteX6" fmla="*/ 330780 w 580142"/>
                <a:gd name="connsiteY6" fmla="*/ -34823 h 114766"/>
                <a:gd name="connsiteX7" fmla="*/ 331355 w 580142"/>
                <a:gd name="connsiteY7" fmla="*/ -34518 h 114766"/>
                <a:gd name="connsiteX8" fmla="*/ 564204 w 580142"/>
                <a:gd name="connsiteY8" fmla="*/ 77437 h 114766"/>
                <a:gd name="connsiteX9" fmla="*/ 189297 w 580142"/>
                <a:gd name="connsiteY9" fmla="*/ 68833 h 114766"/>
                <a:gd name="connsiteX10" fmla="*/ 538249 w 580142"/>
                <a:gd name="connsiteY10" fmla="*/ 71442 h 114766"/>
                <a:gd name="connsiteX11" fmla="*/ 329629 w 580142"/>
                <a:gd name="connsiteY11" fmla="*/ -28997 h 114766"/>
                <a:gd name="connsiteX12" fmla="*/ -9542 w 580142"/>
                <a:gd name="connsiteY12" fmla="*/ -31503 h 114766"/>
                <a:gd name="connsiteX13" fmla="*/ -10016 w 580142"/>
                <a:gd name="connsiteY13" fmla="*/ -28895 h 114766"/>
                <a:gd name="connsiteX14" fmla="*/ -9441 w 580142"/>
                <a:gd name="connsiteY14" fmla="*/ -26760 h 114766"/>
                <a:gd name="connsiteX15" fmla="*/ 189297 w 580142"/>
                <a:gd name="connsiteY15" fmla="*/ 68833 h 11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142" h="114766">
                  <a:moveTo>
                    <a:pt x="564204" y="77437"/>
                  </a:moveTo>
                  <a:lnTo>
                    <a:pt x="187944" y="74627"/>
                  </a:lnTo>
                  <a:lnTo>
                    <a:pt x="187369" y="74321"/>
                  </a:lnTo>
                  <a:lnTo>
                    <a:pt x="-12149" y="-21646"/>
                  </a:lnTo>
                  <a:cubicBezTo>
                    <a:pt x="-15532" y="-23305"/>
                    <a:pt x="-16513" y="-28150"/>
                    <a:pt x="-15634" y="-31909"/>
                  </a:cubicBezTo>
                  <a:cubicBezTo>
                    <a:pt x="-14856" y="-35297"/>
                    <a:pt x="-12724" y="-37329"/>
                    <a:pt x="-10118" y="-37329"/>
                  </a:cubicBezTo>
                  <a:lnTo>
                    <a:pt x="330780" y="-34823"/>
                  </a:lnTo>
                  <a:lnTo>
                    <a:pt x="331355" y="-34518"/>
                  </a:lnTo>
                  <a:lnTo>
                    <a:pt x="564204" y="77437"/>
                  </a:lnTo>
                  <a:close/>
                  <a:moveTo>
                    <a:pt x="189297" y="68833"/>
                  </a:moveTo>
                  <a:lnTo>
                    <a:pt x="538249" y="71442"/>
                  </a:lnTo>
                  <a:lnTo>
                    <a:pt x="329629" y="-28997"/>
                  </a:lnTo>
                  <a:lnTo>
                    <a:pt x="-9542" y="-31503"/>
                  </a:lnTo>
                  <a:cubicBezTo>
                    <a:pt x="-9745" y="-31131"/>
                    <a:pt x="-10016" y="-30148"/>
                    <a:pt x="-10016" y="-28895"/>
                  </a:cubicBezTo>
                  <a:cubicBezTo>
                    <a:pt x="-10016" y="-27642"/>
                    <a:pt x="-9644" y="-26964"/>
                    <a:pt x="-9441" y="-26760"/>
                  </a:cubicBezTo>
                  <a:lnTo>
                    <a:pt x="189297" y="68833"/>
                  </a:lnTo>
                  <a:close/>
                </a:path>
              </a:pathLst>
            </a:custGeom>
            <a:solidFill>
              <a:srgbClr val="191919"/>
            </a:solidFill>
            <a:ln w="338" cap="flat">
              <a:noFill/>
              <a:prstDash val="solid"/>
              <a:miter/>
            </a:ln>
          </p:spPr>
          <p:txBody>
            <a:bodyPr rtlCol="0" anchor="ctr"/>
            <a:lstStyle/>
            <a:p>
              <a:endParaRPr lang="fr-FR"/>
            </a:p>
          </p:txBody>
        </p:sp>
        <p:sp>
          <p:nvSpPr>
            <p:cNvPr id="5284" name="Forme libre 5283">
              <a:extLst>
                <a:ext uri="{FF2B5EF4-FFF2-40B4-BE49-F238E27FC236}">
                  <a16:creationId xmlns:a16="http://schemas.microsoft.com/office/drawing/2014/main" id="{2340EA27-9678-0E77-041D-2B0B1821B46D}"/>
                </a:ext>
              </a:extLst>
            </p:cNvPr>
            <p:cNvSpPr/>
            <p:nvPr/>
          </p:nvSpPr>
          <p:spPr>
            <a:xfrm>
              <a:off x="7884767" y="18237742"/>
              <a:ext cx="467097" cy="88887"/>
            </a:xfrm>
            <a:custGeom>
              <a:avLst/>
              <a:gdLst>
                <a:gd name="connsiteX0" fmla="*/ 334936 w 467097"/>
                <a:gd name="connsiteY0" fmla="*/ 51570 h 88887"/>
                <a:gd name="connsiteX1" fmla="*/ 450870 w 467097"/>
                <a:gd name="connsiteY1" fmla="*/ -14248 h 88887"/>
                <a:gd name="connsiteX2" fmla="*/ 450396 w 467097"/>
                <a:gd name="connsiteY2" fmla="*/ -16077 h 88887"/>
                <a:gd name="connsiteX3" fmla="*/ 104152 w 467097"/>
                <a:gd name="connsiteY3" fmla="*/ -37318 h 88887"/>
                <a:gd name="connsiteX4" fmla="*/ -15741 w 467097"/>
                <a:gd name="connsiteY4" fmla="*/ 10176 h 88887"/>
                <a:gd name="connsiteX5" fmla="*/ 334936 w 467097"/>
                <a:gd name="connsiteY5" fmla="*/ 51570 h 8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7097" h="88887">
                  <a:moveTo>
                    <a:pt x="334936" y="51570"/>
                  </a:moveTo>
                  <a:lnTo>
                    <a:pt x="450870" y="-14248"/>
                  </a:lnTo>
                  <a:cubicBezTo>
                    <a:pt x="451749" y="-14722"/>
                    <a:pt x="451343" y="-16077"/>
                    <a:pt x="450396" y="-16077"/>
                  </a:cubicBezTo>
                  <a:lnTo>
                    <a:pt x="104152" y="-37318"/>
                  </a:lnTo>
                  <a:lnTo>
                    <a:pt x="-15741" y="10176"/>
                  </a:lnTo>
                  <a:lnTo>
                    <a:pt x="334936" y="51570"/>
                  </a:lnTo>
                  <a:close/>
                </a:path>
              </a:pathLst>
            </a:custGeom>
            <a:solidFill>
              <a:srgbClr val="FFD26C"/>
            </a:solidFill>
            <a:ln w="338" cap="flat">
              <a:noFill/>
              <a:prstDash val="solid"/>
              <a:miter/>
            </a:ln>
          </p:spPr>
          <p:txBody>
            <a:bodyPr rtlCol="0" anchor="ctr"/>
            <a:lstStyle/>
            <a:p>
              <a:endParaRPr lang="fr-FR"/>
            </a:p>
          </p:txBody>
        </p:sp>
        <p:sp>
          <p:nvSpPr>
            <p:cNvPr id="5285" name="Forme libre 5284">
              <a:extLst>
                <a:ext uri="{FF2B5EF4-FFF2-40B4-BE49-F238E27FC236}">
                  <a16:creationId xmlns:a16="http://schemas.microsoft.com/office/drawing/2014/main" id="{FA91510C-B929-87BC-B03C-3967EC1C1432}"/>
                </a:ext>
              </a:extLst>
            </p:cNvPr>
            <p:cNvSpPr/>
            <p:nvPr/>
          </p:nvSpPr>
          <p:spPr>
            <a:xfrm>
              <a:off x="7873025" y="18234728"/>
              <a:ext cx="481875" cy="94916"/>
            </a:xfrm>
            <a:custGeom>
              <a:avLst/>
              <a:gdLst>
                <a:gd name="connsiteX0" fmla="*/ 347264 w 481875"/>
                <a:gd name="connsiteY0" fmla="*/ 57599 h 94916"/>
                <a:gd name="connsiteX1" fmla="*/ 346282 w 481875"/>
                <a:gd name="connsiteY1" fmla="*/ 57497 h 94916"/>
                <a:gd name="connsiteX2" fmla="*/ -15731 w 481875"/>
                <a:gd name="connsiteY2" fmla="*/ 14646 h 94916"/>
                <a:gd name="connsiteX3" fmla="*/ 115498 w 481875"/>
                <a:gd name="connsiteY3" fmla="*/ -37318 h 94916"/>
                <a:gd name="connsiteX4" fmla="*/ 116175 w 481875"/>
                <a:gd name="connsiteY4" fmla="*/ -37318 h 94916"/>
                <a:gd name="connsiteX5" fmla="*/ 462419 w 481875"/>
                <a:gd name="connsiteY5" fmla="*/ -16078 h 94916"/>
                <a:gd name="connsiteX6" fmla="*/ 466006 w 481875"/>
                <a:gd name="connsiteY6" fmla="*/ -13165 h 94916"/>
                <a:gd name="connsiteX7" fmla="*/ 464179 w 481875"/>
                <a:gd name="connsiteY7" fmla="*/ -8795 h 94916"/>
                <a:gd name="connsiteX8" fmla="*/ 347264 w 481875"/>
                <a:gd name="connsiteY8" fmla="*/ 57599 h 94916"/>
                <a:gd name="connsiteX9" fmla="*/ 7821 w 481875"/>
                <a:gd name="connsiteY9" fmla="*/ 11564 h 94916"/>
                <a:gd name="connsiteX10" fmla="*/ 346113 w 481875"/>
                <a:gd name="connsiteY10" fmla="*/ 51603 h 94916"/>
                <a:gd name="connsiteX11" fmla="*/ 455550 w 481875"/>
                <a:gd name="connsiteY11" fmla="*/ -10557 h 94916"/>
                <a:gd name="connsiteX12" fmla="*/ 116378 w 481875"/>
                <a:gd name="connsiteY12" fmla="*/ -31390 h 94916"/>
                <a:gd name="connsiteX13" fmla="*/ 7821 w 481875"/>
                <a:gd name="connsiteY13" fmla="*/ 11564 h 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1875" h="94916">
                  <a:moveTo>
                    <a:pt x="347264" y="57599"/>
                  </a:moveTo>
                  <a:lnTo>
                    <a:pt x="346282" y="57497"/>
                  </a:lnTo>
                  <a:lnTo>
                    <a:pt x="-15731" y="14646"/>
                  </a:lnTo>
                  <a:lnTo>
                    <a:pt x="115498" y="-37318"/>
                  </a:lnTo>
                  <a:lnTo>
                    <a:pt x="116175" y="-37318"/>
                  </a:lnTo>
                  <a:lnTo>
                    <a:pt x="462419" y="-16078"/>
                  </a:lnTo>
                  <a:cubicBezTo>
                    <a:pt x="464179" y="-15977"/>
                    <a:pt x="465600" y="-14926"/>
                    <a:pt x="466006" y="-13165"/>
                  </a:cubicBezTo>
                  <a:cubicBezTo>
                    <a:pt x="466480" y="-11404"/>
                    <a:pt x="465701" y="-9675"/>
                    <a:pt x="464179" y="-8795"/>
                  </a:cubicBezTo>
                  <a:lnTo>
                    <a:pt x="347264" y="57599"/>
                  </a:lnTo>
                  <a:close/>
                  <a:moveTo>
                    <a:pt x="7821" y="11564"/>
                  </a:moveTo>
                  <a:lnTo>
                    <a:pt x="346113" y="51603"/>
                  </a:lnTo>
                  <a:lnTo>
                    <a:pt x="455550" y="-10557"/>
                  </a:lnTo>
                  <a:lnTo>
                    <a:pt x="116378" y="-31390"/>
                  </a:lnTo>
                  <a:lnTo>
                    <a:pt x="7821" y="11564"/>
                  </a:lnTo>
                  <a:close/>
                </a:path>
              </a:pathLst>
            </a:custGeom>
            <a:solidFill>
              <a:srgbClr val="191919"/>
            </a:solidFill>
            <a:ln w="338" cap="flat">
              <a:noFill/>
              <a:prstDash val="solid"/>
              <a:miter/>
            </a:ln>
          </p:spPr>
          <p:txBody>
            <a:bodyPr rtlCol="0" anchor="ctr"/>
            <a:lstStyle/>
            <a:p>
              <a:endParaRPr lang="fr-FR"/>
            </a:p>
          </p:txBody>
        </p:sp>
        <p:sp>
          <p:nvSpPr>
            <p:cNvPr id="5286" name="Forme libre 5285">
              <a:extLst>
                <a:ext uri="{FF2B5EF4-FFF2-40B4-BE49-F238E27FC236}">
                  <a16:creationId xmlns:a16="http://schemas.microsoft.com/office/drawing/2014/main" id="{E080C949-263F-36A6-4DC2-BFC4E5776799}"/>
                </a:ext>
              </a:extLst>
            </p:cNvPr>
            <p:cNvSpPr/>
            <p:nvPr/>
          </p:nvSpPr>
          <p:spPr>
            <a:xfrm>
              <a:off x="7864802" y="18219721"/>
              <a:ext cx="370642" cy="107247"/>
            </a:xfrm>
            <a:custGeom>
              <a:avLst/>
              <a:gdLst>
                <a:gd name="connsiteX0" fmla="*/ -15576 w 370642"/>
                <a:gd name="connsiteY0" fmla="*/ -37296 h 107247"/>
                <a:gd name="connsiteX1" fmla="*/ 355067 w 370642"/>
                <a:gd name="connsiteY1" fmla="*/ -14904 h 107247"/>
                <a:gd name="connsiteX2" fmla="*/ 354965 w 370642"/>
                <a:gd name="connsiteY2" fmla="*/ -4810 h 107247"/>
                <a:gd name="connsiteX3" fmla="*/ 354593 w 370642"/>
                <a:gd name="connsiteY3" fmla="*/ 69951 h 107247"/>
                <a:gd name="connsiteX4" fmla="*/ -15000 w 370642"/>
                <a:gd name="connsiteY4" fmla="*/ 47831 h 107247"/>
                <a:gd name="connsiteX5" fmla="*/ -15576 w 370642"/>
                <a:gd name="connsiteY5" fmla="*/ -37296 h 10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642" h="107247">
                  <a:moveTo>
                    <a:pt x="-15576" y="-37296"/>
                  </a:moveTo>
                  <a:cubicBezTo>
                    <a:pt x="59785" y="-34958"/>
                    <a:pt x="242923" y="-20122"/>
                    <a:pt x="355067" y="-14904"/>
                  </a:cubicBezTo>
                  <a:lnTo>
                    <a:pt x="354965" y="-4810"/>
                  </a:lnTo>
                  <a:cubicBezTo>
                    <a:pt x="354864" y="7588"/>
                    <a:pt x="354864" y="57620"/>
                    <a:pt x="354593" y="69951"/>
                  </a:cubicBezTo>
                  <a:cubicBezTo>
                    <a:pt x="354593" y="70053"/>
                    <a:pt x="-15000" y="47831"/>
                    <a:pt x="-15000" y="47831"/>
                  </a:cubicBezTo>
                  <a:lnTo>
                    <a:pt x="-15576" y="-37296"/>
                  </a:lnTo>
                  <a:close/>
                </a:path>
              </a:pathLst>
            </a:custGeom>
            <a:solidFill>
              <a:srgbClr val="FFD26C"/>
            </a:solidFill>
            <a:ln w="338" cap="flat">
              <a:noFill/>
              <a:prstDash val="solid"/>
              <a:miter/>
            </a:ln>
          </p:spPr>
          <p:txBody>
            <a:bodyPr rtlCol="0" anchor="ctr"/>
            <a:lstStyle/>
            <a:p>
              <a:endParaRPr lang="fr-FR"/>
            </a:p>
          </p:txBody>
        </p:sp>
        <p:sp>
          <p:nvSpPr>
            <p:cNvPr id="5287" name="Forme libre 5286">
              <a:extLst>
                <a:ext uri="{FF2B5EF4-FFF2-40B4-BE49-F238E27FC236}">
                  <a16:creationId xmlns:a16="http://schemas.microsoft.com/office/drawing/2014/main" id="{A178049E-D55A-2D1C-B219-076F789C3BED}"/>
                </a:ext>
              </a:extLst>
            </p:cNvPr>
            <p:cNvSpPr/>
            <p:nvPr/>
          </p:nvSpPr>
          <p:spPr>
            <a:xfrm>
              <a:off x="7861925" y="18216707"/>
              <a:ext cx="376462" cy="113064"/>
            </a:xfrm>
            <a:custGeom>
              <a:avLst/>
              <a:gdLst>
                <a:gd name="connsiteX0" fmla="*/ 357165 w 376462"/>
                <a:gd name="connsiteY0" fmla="*/ 75743 h 113064"/>
                <a:gd name="connsiteX1" fmla="*/ 353104 w 376462"/>
                <a:gd name="connsiteY1" fmla="*/ 75540 h 113064"/>
                <a:gd name="connsiteX2" fmla="*/ 341396 w 376462"/>
                <a:gd name="connsiteY2" fmla="*/ 74862 h 113064"/>
                <a:gd name="connsiteX3" fmla="*/ 299570 w 376462"/>
                <a:gd name="connsiteY3" fmla="*/ 72356 h 113064"/>
                <a:gd name="connsiteX4" fmla="*/ 172504 w 376462"/>
                <a:gd name="connsiteY4" fmla="*/ 64802 h 113064"/>
                <a:gd name="connsiteX5" fmla="*/ -12293 w 376462"/>
                <a:gd name="connsiteY5" fmla="*/ 53759 h 113064"/>
                <a:gd name="connsiteX6" fmla="*/ -15000 w 376462"/>
                <a:gd name="connsiteY6" fmla="*/ 53556 h 113064"/>
                <a:gd name="connsiteX7" fmla="*/ -15576 w 376462"/>
                <a:gd name="connsiteY7" fmla="*/ -37296 h 113064"/>
                <a:gd name="connsiteX8" fmla="*/ -12564 w 376462"/>
                <a:gd name="connsiteY8" fmla="*/ -37194 h 113064"/>
                <a:gd name="connsiteX9" fmla="*/ 167292 w 376462"/>
                <a:gd name="connsiteY9" fmla="*/ -26523 h 113064"/>
                <a:gd name="connsiteX10" fmla="*/ 358079 w 376462"/>
                <a:gd name="connsiteY10" fmla="*/ -14804 h 113064"/>
                <a:gd name="connsiteX11" fmla="*/ 360887 w 376462"/>
                <a:gd name="connsiteY11" fmla="*/ -14702 h 113064"/>
                <a:gd name="connsiteX12" fmla="*/ 360786 w 376462"/>
                <a:gd name="connsiteY12" fmla="*/ -1795 h 113064"/>
                <a:gd name="connsiteX13" fmla="*/ 360684 w 376462"/>
                <a:gd name="connsiteY13" fmla="*/ 20393 h 113064"/>
                <a:gd name="connsiteX14" fmla="*/ 360379 w 376462"/>
                <a:gd name="connsiteY14" fmla="*/ 72932 h 113064"/>
                <a:gd name="connsiteX15" fmla="*/ 360379 w 376462"/>
                <a:gd name="connsiteY15" fmla="*/ 74185 h 113064"/>
                <a:gd name="connsiteX16" fmla="*/ 359500 w 376462"/>
                <a:gd name="connsiteY16" fmla="*/ 75066 h 113064"/>
                <a:gd name="connsiteX17" fmla="*/ 357165 w 376462"/>
                <a:gd name="connsiteY17" fmla="*/ 75743 h 113064"/>
                <a:gd name="connsiteX18" fmla="*/ -9315 w 376462"/>
                <a:gd name="connsiteY18" fmla="*/ 48001 h 113064"/>
                <a:gd name="connsiteX19" fmla="*/ 354559 w 376462"/>
                <a:gd name="connsiteY19" fmla="*/ 69815 h 113064"/>
                <a:gd name="connsiteX20" fmla="*/ 354864 w 376462"/>
                <a:gd name="connsiteY20" fmla="*/ 20358 h 113064"/>
                <a:gd name="connsiteX21" fmla="*/ 354965 w 376462"/>
                <a:gd name="connsiteY21" fmla="*/ -1931 h 113064"/>
                <a:gd name="connsiteX22" fmla="*/ 355067 w 376462"/>
                <a:gd name="connsiteY22" fmla="*/ -9214 h 113064"/>
                <a:gd name="connsiteX23" fmla="*/ 166988 w 376462"/>
                <a:gd name="connsiteY23" fmla="*/ -20834 h 113064"/>
                <a:gd name="connsiteX24" fmla="*/ -9755 w 376462"/>
                <a:gd name="connsiteY24" fmla="*/ -31300 h 113064"/>
                <a:gd name="connsiteX25" fmla="*/ -9315 w 376462"/>
                <a:gd name="connsiteY25" fmla="*/ 48001 h 11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6462" h="113064">
                  <a:moveTo>
                    <a:pt x="357165" y="75743"/>
                  </a:moveTo>
                  <a:cubicBezTo>
                    <a:pt x="356285" y="75743"/>
                    <a:pt x="355033" y="75642"/>
                    <a:pt x="353104" y="75540"/>
                  </a:cubicBezTo>
                  <a:lnTo>
                    <a:pt x="341396" y="74862"/>
                  </a:lnTo>
                  <a:cubicBezTo>
                    <a:pt x="331311" y="74287"/>
                    <a:pt x="316896" y="73407"/>
                    <a:pt x="299570" y="72356"/>
                  </a:cubicBezTo>
                  <a:cubicBezTo>
                    <a:pt x="264885" y="70323"/>
                    <a:pt x="218694" y="67512"/>
                    <a:pt x="172504" y="64802"/>
                  </a:cubicBezTo>
                  <a:lnTo>
                    <a:pt x="-12293" y="53759"/>
                  </a:lnTo>
                  <a:lnTo>
                    <a:pt x="-15000" y="53556"/>
                  </a:lnTo>
                  <a:lnTo>
                    <a:pt x="-15576" y="-37296"/>
                  </a:lnTo>
                  <a:lnTo>
                    <a:pt x="-12564" y="-37194"/>
                  </a:lnTo>
                  <a:cubicBezTo>
                    <a:pt x="26656" y="-36043"/>
                    <a:pt x="94943" y="-31368"/>
                    <a:pt x="167292" y="-26523"/>
                  </a:cubicBezTo>
                  <a:cubicBezTo>
                    <a:pt x="234599" y="-21985"/>
                    <a:pt x="304240" y="-17310"/>
                    <a:pt x="358079" y="-14804"/>
                  </a:cubicBezTo>
                  <a:lnTo>
                    <a:pt x="360887" y="-14702"/>
                  </a:lnTo>
                  <a:lnTo>
                    <a:pt x="360786" y="-1795"/>
                  </a:lnTo>
                  <a:cubicBezTo>
                    <a:pt x="360786" y="2370"/>
                    <a:pt x="360684" y="10704"/>
                    <a:pt x="360684" y="20393"/>
                  </a:cubicBezTo>
                  <a:cubicBezTo>
                    <a:pt x="360582" y="40175"/>
                    <a:pt x="360582" y="64802"/>
                    <a:pt x="360379" y="72932"/>
                  </a:cubicBezTo>
                  <a:lnTo>
                    <a:pt x="360379" y="74185"/>
                  </a:lnTo>
                  <a:lnTo>
                    <a:pt x="359500" y="75066"/>
                  </a:lnTo>
                  <a:cubicBezTo>
                    <a:pt x="358823" y="75642"/>
                    <a:pt x="358620" y="75845"/>
                    <a:pt x="357165" y="75743"/>
                  </a:cubicBezTo>
                  <a:close/>
                  <a:moveTo>
                    <a:pt x="-9315" y="48001"/>
                  </a:moveTo>
                  <a:cubicBezTo>
                    <a:pt x="22562" y="49931"/>
                    <a:pt x="321431" y="67885"/>
                    <a:pt x="354559" y="69815"/>
                  </a:cubicBezTo>
                  <a:cubicBezTo>
                    <a:pt x="354661" y="59619"/>
                    <a:pt x="354762" y="38108"/>
                    <a:pt x="354864" y="20358"/>
                  </a:cubicBezTo>
                  <a:cubicBezTo>
                    <a:pt x="354864" y="10569"/>
                    <a:pt x="354965" y="2236"/>
                    <a:pt x="354965" y="-1931"/>
                  </a:cubicBezTo>
                  <a:lnTo>
                    <a:pt x="355067" y="-9214"/>
                  </a:lnTo>
                  <a:cubicBezTo>
                    <a:pt x="301601" y="-11721"/>
                    <a:pt x="233144" y="-16396"/>
                    <a:pt x="166988" y="-20834"/>
                  </a:cubicBezTo>
                  <a:cubicBezTo>
                    <a:pt x="96466" y="-25474"/>
                    <a:pt x="29735" y="-29945"/>
                    <a:pt x="-9755" y="-31300"/>
                  </a:cubicBezTo>
                  <a:lnTo>
                    <a:pt x="-9315" y="48001"/>
                  </a:lnTo>
                  <a:close/>
                </a:path>
              </a:pathLst>
            </a:custGeom>
            <a:solidFill>
              <a:srgbClr val="191919"/>
            </a:solidFill>
            <a:ln w="338" cap="flat">
              <a:noFill/>
              <a:prstDash val="solid"/>
              <a:miter/>
            </a:ln>
          </p:spPr>
          <p:txBody>
            <a:bodyPr rtlCol="0" anchor="ctr"/>
            <a:lstStyle/>
            <a:p>
              <a:endParaRPr lang="fr-FR"/>
            </a:p>
          </p:txBody>
        </p:sp>
        <p:sp>
          <p:nvSpPr>
            <p:cNvPr id="5288" name="Forme libre 5287">
              <a:extLst>
                <a:ext uri="{FF2B5EF4-FFF2-40B4-BE49-F238E27FC236}">
                  <a16:creationId xmlns:a16="http://schemas.microsoft.com/office/drawing/2014/main" id="{F4BE27C9-580F-DA2A-4A96-C95218BC7E33}"/>
                </a:ext>
              </a:extLst>
            </p:cNvPr>
            <p:cNvSpPr/>
            <p:nvPr/>
          </p:nvSpPr>
          <p:spPr>
            <a:xfrm>
              <a:off x="8235072" y="18201565"/>
              <a:ext cx="92753" cy="113716"/>
            </a:xfrm>
            <a:custGeom>
              <a:avLst/>
              <a:gdLst>
                <a:gd name="connsiteX0" fmla="*/ 76616 w 92753"/>
                <a:gd name="connsiteY0" fmla="*/ -37260 h 113716"/>
                <a:gd name="connsiteX1" fmla="*/ 76244 w 92753"/>
                <a:gd name="connsiteY1" fmla="*/ 25747 h 113716"/>
                <a:gd name="connsiteX2" fmla="*/ -16138 w 92753"/>
                <a:gd name="connsiteY2" fmla="*/ 76457 h 113716"/>
                <a:gd name="connsiteX3" fmla="*/ -15766 w 92753"/>
                <a:gd name="connsiteY3" fmla="*/ 3253 h 113716"/>
                <a:gd name="connsiteX4" fmla="*/ 76616 w 92753"/>
                <a:gd name="connsiteY4" fmla="*/ -37260 h 113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3" h="113716">
                  <a:moveTo>
                    <a:pt x="76616" y="-37260"/>
                  </a:moveTo>
                  <a:lnTo>
                    <a:pt x="76244" y="25747"/>
                  </a:lnTo>
                  <a:lnTo>
                    <a:pt x="-16138" y="76457"/>
                  </a:lnTo>
                  <a:lnTo>
                    <a:pt x="-15766" y="3253"/>
                  </a:lnTo>
                  <a:lnTo>
                    <a:pt x="76616" y="-37260"/>
                  </a:lnTo>
                  <a:close/>
                </a:path>
              </a:pathLst>
            </a:custGeom>
            <a:solidFill>
              <a:srgbClr val="FFFFFF"/>
            </a:solidFill>
            <a:ln w="338" cap="flat">
              <a:noFill/>
              <a:prstDash val="solid"/>
              <a:miter/>
            </a:ln>
          </p:spPr>
          <p:txBody>
            <a:bodyPr rtlCol="0" anchor="ctr"/>
            <a:lstStyle/>
            <a:p>
              <a:endParaRPr lang="fr-FR"/>
            </a:p>
          </p:txBody>
        </p:sp>
        <p:sp>
          <p:nvSpPr>
            <p:cNvPr id="5289" name="Forme libre 5288">
              <a:extLst>
                <a:ext uri="{FF2B5EF4-FFF2-40B4-BE49-F238E27FC236}">
                  <a16:creationId xmlns:a16="http://schemas.microsoft.com/office/drawing/2014/main" id="{8CA336E4-14FC-5B50-0113-9A2C8E7D3016}"/>
                </a:ext>
              </a:extLst>
            </p:cNvPr>
            <p:cNvSpPr/>
            <p:nvPr/>
          </p:nvSpPr>
          <p:spPr>
            <a:xfrm>
              <a:off x="8232162" y="18197093"/>
              <a:ext cx="98676" cy="123134"/>
            </a:xfrm>
            <a:custGeom>
              <a:avLst/>
              <a:gdLst>
                <a:gd name="connsiteX0" fmla="*/ -16138 w 98676"/>
                <a:gd name="connsiteY0" fmla="*/ 85874 h 123134"/>
                <a:gd name="connsiteX1" fmla="*/ -15765 w 98676"/>
                <a:gd name="connsiteY1" fmla="*/ 5795 h 123134"/>
                <a:gd name="connsiteX2" fmla="*/ 82538 w 98676"/>
                <a:gd name="connsiteY2" fmla="*/ -37260 h 123134"/>
                <a:gd name="connsiteX3" fmla="*/ 82064 w 98676"/>
                <a:gd name="connsiteY3" fmla="*/ 31980 h 123134"/>
                <a:gd name="connsiteX4" fmla="*/ -16138 w 98676"/>
                <a:gd name="connsiteY4" fmla="*/ 85874 h 123134"/>
                <a:gd name="connsiteX5" fmla="*/ -10047 w 98676"/>
                <a:gd name="connsiteY5" fmla="*/ 9588 h 123134"/>
                <a:gd name="connsiteX6" fmla="*/ -10351 w 98676"/>
                <a:gd name="connsiteY6" fmla="*/ 76017 h 123134"/>
                <a:gd name="connsiteX7" fmla="*/ 76243 w 98676"/>
                <a:gd name="connsiteY7" fmla="*/ 28525 h 123134"/>
                <a:gd name="connsiteX8" fmla="*/ 76616 w 98676"/>
                <a:gd name="connsiteY8" fmla="*/ -28284 h 123134"/>
                <a:gd name="connsiteX9" fmla="*/ -10047 w 98676"/>
                <a:gd name="connsiteY9" fmla="*/ 9588 h 12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676" h="123134">
                  <a:moveTo>
                    <a:pt x="-16138" y="85874"/>
                  </a:moveTo>
                  <a:lnTo>
                    <a:pt x="-15765" y="5795"/>
                  </a:lnTo>
                  <a:lnTo>
                    <a:pt x="82538" y="-37260"/>
                  </a:lnTo>
                  <a:lnTo>
                    <a:pt x="82064" y="31980"/>
                  </a:lnTo>
                  <a:lnTo>
                    <a:pt x="-16138" y="85874"/>
                  </a:lnTo>
                  <a:close/>
                  <a:moveTo>
                    <a:pt x="-10047" y="9588"/>
                  </a:moveTo>
                  <a:lnTo>
                    <a:pt x="-10351" y="76017"/>
                  </a:lnTo>
                  <a:lnTo>
                    <a:pt x="76243" y="28525"/>
                  </a:lnTo>
                  <a:lnTo>
                    <a:pt x="76616" y="-28284"/>
                  </a:lnTo>
                  <a:lnTo>
                    <a:pt x="-10047" y="9588"/>
                  </a:lnTo>
                  <a:close/>
                </a:path>
              </a:pathLst>
            </a:custGeom>
            <a:solidFill>
              <a:srgbClr val="191919"/>
            </a:solidFill>
            <a:ln w="338" cap="flat">
              <a:noFill/>
              <a:prstDash val="solid"/>
              <a:miter/>
            </a:ln>
          </p:spPr>
          <p:txBody>
            <a:bodyPr rtlCol="0" anchor="ctr"/>
            <a:lstStyle/>
            <a:p>
              <a:endParaRPr lang="fr-FR"/>
            </a:p>
          </p:txBody>
        </p:sp>
        <p:sp>
          <p:nvSpPr>
            <p:cNvPr id="5290" name="Forme libre 5289">
              <a:extLst>
                <a:ext uri="{FF2B5EF4-FFF2-40B4-BE49-F238E27FC236}">
                  <a16:creationId xmlns:a16="http://schemas.microsoft.com/office/drawing/2014/main" id="{61FE4105-D9A5-FA5C-CA7B-640B0911B18D}"/>
                </a:ext>
              </a:extLst>
            </p:cNvPr>
            <p:cNvSpPr/>
            <p:nvPr/>
          </p:nvSpPr>
          <p:spPr>
            <a:xfrm>
              <a:off x="7868398" y="18175108"/>
              <a:ext cx="479587" cy="68053"/>
            </a:xfrm>
            <a:custGeom>
              <a:avLst/>
              <a:gdLst>
                <a:gd name="connsiteX0" fmla="*/ 352006 w 479587"/>
                <a:gd name="connsiteY0" fmla="*/ 30913 h 68053"/>
                <a:gd name="connsiteX1" fmla="*/ 463270 w 479587"/>
                <a:gd name="connsiteY1" fmla="*/ -16985 h 68053"/>
                <a:gd name="connsiteX2" fmla="*/ 462966 w 479587"/>
                <a:gd name="connsiteY2" fmla="*/ -18814 h 68053"/>
                <a:gd name="connsiteX3" fmla="*/ 139765 w 479587"/>
                <a:gd name="connsiteY3" fmla="*/ -37140 h 68053"/>
                <a:gd name="connsiteX4" fmla="*/ -15083 w 479587"/>
                <a:gd name="connsiteY4" fmla="*/ 6592 h 68053"/>
                <a:gd name="connsiteX5" fmla="*/ -14779 w 479587"/>
                <a:gd name="connsiteY5" fmla="*/ 8421 h 68053"/>
                <a:gd name="connsiteX6" fmla="*/ 352006 w 479587"/>
                <a:gd name="connsiteY6" fmla="*/ 30913 h 68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587" h="68053">
                  <a:moveTo>
                    <a:pt x="352006" y="30913"/>
                  </a:moveTo>
                  <a:lnTo>
                    <a:pt x="463270" y="-16985"/>
                  </a:lnTo>
                  <a:cubicBezTo>
                    <a:pt x="464251" y="-17358"/>
                    <a:pt x="463946" y="-18814"/>
                    <a:pt x="462966" y="-18814"/>
                  </a:cubicBezTo>
                  <a:lnTo>
                    <a:pt x="139765" y="-37140"/>
                  </a:lnTo>
                  <a:lnTo>
                    <a:pt x="-15083" y="6592"/>
                  </a:lnTo>
                  <a:cubicBezTo>
                    <a:pt x="-16065" y="6964"/>
                    <a:pt x="-15861" y="8421"/>
                    <a:pt x="-14779" y="8421"/>
                  </a:cubicBezTo>
                  <a:lnTo>
                    <a:pt x="352006" y="30913"/>
                  </a:lnTo>
                  <a:close/>
                </a:path>
              </a:pathLst>
            </a:custGeom>
            <a:solidFill>
              <a:srgbClr val="FFD26C"/>
            </a:solidFill>
            <a:ln w="338" cap="flat">
              <a:noFill/>
              <a:prstDash val="solid"/>
              <a:miter/>
            </a:ln>
          </p:spPr>
          <p:txBody>
            <a:bodyPr rtlCol="0" anchor="ctr"/>
            <a:lstStyle/>
            <a:p>
              <a:endParaRPr lang="fr-FR"/>
            </a:p>
          </p:txBody>
        </p:sp>
        <p:sp>
          <p:nvSpPr>
            <p:cNvPr id="5291" name="Forme libre 5290">
              <a:extLst>
                <a:ext uri="{FF2B5EF4-FFF2-40B4-BE49-F238E27FC236}">
                  <a16:creationId xmlns:a16="http://schemas.microsoft.com/office/drawing/2014/main" id="{F5D0EAD9-8AD8-6F35-0D04-8EC1D6A15B1C}"/>
                </a:ext>
              </a:extLst>
            </p:cNvPr>
            <p:cNvSpPr/>
            <p:nvPr/>
          </p:nvSpPr>
          <p:spPr>
            <a:xfrm>
              <a:off x="7865495" y="18172195"/>
              <a:ext cx="485332" cy="73881"/>
            </a:xfrm>
            <a:custGeom>
              <a:avLst/>
              <a:gdLst>
                <a:gd name="connsiteX0" fmla="*/ 355383 w 485332"/>
                <a:gd name="connsiteY0" fmla="*/ 36741 h 73881"/>
                <a:gd name="connsiteX1" fmla="*/ 354706 w 485332"/>
                <a:gd name="connsiteY1" fmla="*/ 36741 h 73881"/>
                <a:gd name="connsiteX2" fmla="*/ -12079 w 485332"/>
                <a:gd name="connsiteY2" fmla="*/ 14349 h 73881"/>
                <a:gd name="connsiteX3" fmla="*/ -15665 w 485332"/>
                <a:gd name="connsiteY3" fmla="*/ 11064 h 73881"/>
                <a:gd name="connsiteX4" fmla="*/ -13162 w 485332"/>
                <a:gd name="connsiteY4" fmla="*/ 6897 h 73881"/>
                <a:gd name="connsiteX5" fmla="*/ -12958 w 485332"/>
                <a:gd name="connsiteY5" fmla="*/ 6796 h 73881"/>
                <a:gd name="connsiteX6" fmla="*/ 142398 w 485332"/>
                <a:gd name="connsiteY6" fmla="*/ -37140 h 73881"/>
                <a:gd name="connsiteX7" fmla="*/ 142872 w 485332"/>
                <a:gd name="connsiteY7" fmla="*/ -37140 h 73881"/>
                <a:gd name="connsiteX8" fmla="*/ 465970 w 485332"/>
                <a:gd name="connsiteY8" fmla="*/ -18814 h 73881"/>
                <a:gd name="connsiteX9" fmla="*/ 469556 w 485332"/>
                <a:gd name="connsiteY9" fmla="*/ -15630 h 73881"/>
                <a:gd name="connsiteX10" fmla="*/ 467222 w 485332"/>
                <a:gd name="connsiteY10" fmla="*/ -11361 h 73881"/>
                <a:gd name="connsiteX11" fmla="*/ 355383 w 485332"/>
                <a:gd name="connsiteY11" fmla="*/ 36741 h 73881"/>
                <a:gd name="connsiteX12" fmla="*/ -235 w 485332"/>
                <a:gd name="connsiteY12" fmla="*/ 9200 h 73881"/>
                <a:gd name="connsiteX13" fmla="*/ 354435 w 485332"/>
                <a:gd name="connsiteY13" fmla="*/ 30915 h 73881"/>
                <a:gd name="connsiteX14" fmla="*/ 457578 w 485332"/>
                <a:gd name="connsiteY14" fmla="*/ -13394 h 73881"/>
                <a:gd name="connsiteX15" fmla="*/ 143109 w 485332"/>
                <a:gd name="connsiteY15" fmla="*/ -31313 h 73881"/>
                <a:gd name="connsiteX16" fmla="*/ -235 w 485332"/>
                <a:gd name="connsiteY16" fmla="*/ 9200 h 7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5332" h="73881">
                  <a:moveTo>
                    <a:pt x="355383" y="36741"/>
                  </a:moveTo>
                  <a:lnTo>
                    <a:pt x="354706" y="36741"/>
                  </a:lnTo>
                  <a:lnTo>
                    <a:pt x="-12079" y="14349"/>
                  </a:lnTo>
                  <a:cubicBezTo>
                    <a:pt x="-13906" y="14249"/>
                    <a:pt x="-15361" y="12894"/>
                    <a:pt x="-15665" y="11064"/>
                  </a:cubicBezTo>
                  <a:cubicBezTo>
                    <a:pt x="-15970" y="9235"/>
                    <a:pt x="-14888" y="7474"/>
                    <a:pt x="-13162" y="6897"/>
                  </a:cubicBezTo>
                  <a:lnTo>
                    <a:pt x="-12958" y="6796"/>
                  </a:lnTo>
                  <a:lnTo>
                    <a:pt x="142398" y="-37140"/>
                  </a:lnTo>
                  <a:lnTo>
                    <a:pt x="142872" y="-37140"/>
                  </a:lnTo>
                  <a:lnTo>
                    <a:pt x="465970" y="-18814"/>
                  </a:lnTo>
                  <a:cubicBezTo>
                    <a:pt x="467797" y="-18712"/>
                    <a:pt x="469252" y="-17357"/>
                    <a:pt x="469556" y="-15630"/>
                  </a:cubicBezTo>
                  <a:cubicBezTo>
                    <a:pt x="469861" y="-13867"/>
                    <a:pt x="468981" y="-12141"/>
                    <a:pt x="467222" y="-11361"/>
                  </a:cubicBezTo>
                  <a:lnTo>
                    <a:pt x="355383" y="36741"/>
                  </a:lnTo>
                  <a:close/>
                  <a:moveTo>
                    <a:pt x="-235" y="9200"/>
                  </a:moveTo>
                  <a:lnTo>
                    <a:pt x="354435" y="30915"/>
                  </a:lnTo>
                  <a:lnTo>
                    <a:pt x="457578" y="-13394"/>
                  </a:lnTo>
                  <a:lnTo>
                    <a:pt x="143109" y="-31313"/>
                  </a:lnTo>
                  <a:lnTo>
                    <a:pt x="-235" y="9200"/>
                  </a:lnTo>
                  <a:close/>
                </a:path>
              </a:pathLst>
            </a:custGeom>
            <a:solidFill>
              <a:srgbClr val="191919"/>
            </a:solidFill>
            <a:ln w="338" cap="flat">
              <a:noFill/>
              <a:prstDash val="solid"/>
              <a:miter/>
            </a:ln>
          </p:spPr>
          <p:txBody>
            <a:bodyPr rtlCol="0" anchor="ctr"/>
            <a:lstStyle/>
            <a:p>
              <a:endParaRPr lang="fr-FR"/>
            </a:p>
          </p:txBody>
        </p:sp>
        <p:sp>
          <p:nvSpPr>
            <p:cNvPr id="5292" name="Forme libre 5291">
              <a:extLst>
                <a:ext uri="{FF2B5EF4-FFF2-40B4-BE49-F238E27FC236}">
                  <a16:creationId xmlns:a16="http://schemas.microsoft.com/office/drawing/2014/main" id="{839BDAF6-4FD4-FA53-7E99-92C1F037D34D}"/>
                </a:ext>
              </a:extLst>
            </p:cNvPr>
            <p:cNvSpPr/>
            <p:nvPr/>
          </p:nvSpPr>
          <p:spPr>
            <a:xfrm>
              <a:off x="7860975" y="18143029"/>
              <a:ext cx="456564" cy="76285"/>
            </a:xfrm>
            <a:custGeom>
              <a:avLst/>
              <a:gdLst>
                <a:gd name="connsiteX0" fmla="*/ 846 w 456564"/>
                <a:gd name="connsiteY0" fmla="*/ 27865 h 76285"/>
                <a:gd name="connsiteX1" fmla="*/ -1590 w 456564"/>
                <a:gd name="connsiteY1" fmla="*/ -35142 h 76285"/>
                <a:gd name="connsiteX2" fmla="*/ 385803 w 456564"/>
                <a:gd name="connsiteY2" fmla="*/ -37072 h 76285"/>
                <a:gd name="connsiteX3" fmla="*/ 377749 w 456564"/>
                <a:gd name="connsiteY3" fmla="*/ -1504 h 76285"/>
                <a:gd name="connsiteX4" fmla="*/ 440690 w 456564"/>
                <a:gd name="connsiteY4" fmla="*/ -827 h 76285"/>
                <a:gd name="connsiteX5" fmla="*/ 440893 w 456564"/>
                <a:gd name="connsiteY5" fmla="*/ 5948 h 76285"/>
                <a:gd name="connsiteX6" fmla="*/ 363909 w 456564"/>
                <a:gd name="connsiteY6" fmla="*/ 39213 h 76285"/>
                <a:gd name="connsiteX7" fmla="*/ 846 w 456564"/>
                <a:gd name="connsiteY7" fmla="*/ 27865 h 7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564" h="76285">
                  <a:moveTo>
                    <a:pt x="846" y="27865"/>
                  </a:moveTo>
                  <a:cubicBezTo>
                    <a:pt x="-19389" y="16991"/>
                    <a:pt x="-21995" y="-18848"/>
                    <a:pt x="-1590" y="-35142"/>
                  </a:cubicBezTo>
                  <a:lnTo>
                    <a:pt x="385803" y="-37072"/>
                  </a:lnTo>
                  <a:lnTo>
                    <a:pt x="377749" y="-1504"/>
                  </a:lnTo>
                  <a:lnTo>
                    <a:pt x="440690" y="-827"/>
                  </a:lnTo>
                  <a:cubicBezTo>
                    <a:pt x="440690" y="3035"/>
                    <a:pt x="440690" y="3035"/>
                    <a:pt x="440893" y="5948"/>
                  </a:cubicBezTo>
                  <a:lnTo>
                    <a:pt x="363909" y="39213"/>
                  </a:lnTo>
                  <a:lnTo>
                    <a:pt x="846" y="27865"/>
                  </a:lnTo>
                  <a:close/>
                </a:path>
              </a:pathLst>
            </a:custGeom>
            <a:solidFill>
              <a:srgbClr val="FFD26C"/>
            </a:solidFill>
            <a:ln w="338" cap="flat">
              <a:noFill/>
              <a:prstDash val="solid"/>
              <a:miter/>
            </a:ln>
          </p:spPr>
          <p:txBody>
            <a:bodyPr rtlCol="0" anchor="ctr"/>
            <a:lstStyle/>
            <a:p>
              <a:endParaRPr lang="fr-FR"/>
            </a:p>
          </p:txBody>
        </p:sp>
        <p:sp>
          <p:nvSpPr>
            <p:cNvPr id="5293" name="Forme libre 5292">
              <a:extLst>
                <a:ext uri="{FF2B5EF4-FFF2-40B4-BE49-F238E27FC236}">
                  <a16:creationId xmlns:a16="http://schemas.microsoft.com/office/drawing/2014/main" id="{DE7267E3-7E22-F07D-6796-C5389382FECC}"/>
                </a:ext>
              </a:extLst>
            </p:cNvPr>
            <p:cNvSpPr/>
            <p:nvPr/>
          </p:nvSpPr>
          <p:spPr>
            <a:xfrm>
              <a:off x="7858041" y="18140014"/>
              <a:ext cx="462679" cy="82315"/>
            </a:xfrm>
            <a:custGeom>
              <a:avLst/>
              <a:gdLst>
                <a:gd name="connsiteX0" fmla="*/ 367452 w 462679"/>
                <a:gd name="connsiteY0" fmla="*/ 45243 h 82315"/>
                <a:gd name="connsiteX1" fmla="*/ 366775 w 462679"/>
                <a:gd name="connsiteY1" fmla="*/ 45243 h 82315"/>
                <a:gd name="connsiteX2" fmla="*/ 3002 w 462679"/>
                <a:gd name="connsiteY2" fmla="*/ 33692 h 82315"/>
                <a:gd name="connsiteX3" fmla="*/ 2426 w 462679"/>
                <a:gd name="connsiteY3" fmla="*/ 33387 h 82315"/>
                <a:gd name="connsiteX4" fmla="*/ -15475 w 462679"/>
                <a:gd name="connsiteY4" fmla="*/ 3442 h 82315"/>
                <a:gd name="connsiteX5" fmla="*/ -450 w 462679"/>
                <a:gd name="connsiteY5" fmla="*/ -34463 h 82315"/>
                <a:gd name="connsiteX6" fmla="*/ 329 w 462679"/>
                <a:gd name="connsiteY6" fmla="*/ -35040 h 82315"/>
                <a:gd name="connsiteX7" fmla="*/ 1310 w 462679"/>
                <a:gd name="connsiteY7" fmla="*/ -35040 h 82315"/>
                <a:gd name="connsiteX8" fmla="*/ 392391 w 462679"/>
                <a:gd name="connsiteY8" fmla="*/ -37072 h 82315"/>
                <a:gd name="connsiteX9" fmla="*/ 384337 w 462679"/>
                <a:gd name="connsiteY9" fmla="*/ -1504 h 82315"/>
                <a:gd name="connsiteX10" fmla="*/ 446602 w 462679"/>
                <a:gd name="connsiteY10" fmla="*/ -827 h 82315"/>
                <a:gd name="connsiteX11" fmla="*/ 446602 w 462679"/>
                <a:gd name="connsiteY11" fmla="*/ 2087 h 82315"/>
                <a:gd name="connsiteX12" fmla="*/ 446805 w 462679"/>
                <a:gd name="connsiteY12" fmla="*/ 8591 h 82315"/>
                <a:gd name="connsiteX13" fmla="*/ 447008 w 462679"/>
                <a:gd name="connsiteY13" fmla="*/ 10623 h 82315"/>
                <a:gd name="connsiteX14" fmla="*/ 367452 w 462679"/>
                <a:gd name="connsiteY14" fmla="*/ 45243 h 82315"/>
                <a:gd name="connsiteX15" fmla="*/ 4558 w 462679"/>
                <a:gd name="connsiteY15" fmla="*/ 27967 h 82315"/>
                <a:gd name="connsiteX16" fmla="*/ 366301 w 462679"/>
                <a:gd name="connsiteY16" fmla="*/ 39315 h 82315"/>
                <a:gd name="connsiteX17" fmla="*/ 440781 w 462679"/>
                <a:gd name="connsiteY17" fmla="*/ 7033 h 82315"/>
                <a:gd name="connsiteX18" fmla="*/ 440680 w 462679"/>
                <a:gd name="connsiteY18" fmla="*/ 5001 h 82315"/>
                <a:gd name="connsiteX19" fmla="*/ 377062 w 462679"/>
                <a:gd name="connsiteY19" fmla="*/ 4222 h 82315"/>
                <a:gd name="connsiteX20" fmla="*/ 385116 w 462679"/>
                <a:gd name="connsiteY20" fmla="*/ -31279 h 82315"/>
                <a:gd name="connsiteX21" fmla="*/ 2359 w 462679"/>
                <a:gd name="connsiteY21" fmla="*/ -29349 h 82315"/>
                <a:gd name="connsiteX22" fmla="*/ -9654 w 462679"/>
                <a:gd name="connsiteY22" fmla="*/ 2934 h 82315"/>
                <a:gd name="connsiteX23" fmla="*/ 4558 w 462679"/>
                <a:gd name="connsiteY23" fmla="*/ 27967 h 82315"/>
                <a:gd name="connsiteX24" fmla="*/ 4558 w 462679"/>
                <a:gd name="connsiteY24" fmla="*/ 27967 h 8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2679" h="82315">
                  <a:moveTo>
                    <a:pt x="367452" y="45243"/>
                  </a:moveTo>
                  <a:lnTo>
                    <a:pt x="366775" y="45243"/>
                  </a:lnTo>
                  <a:lnTo>
                    <a:pt x="3002" y="33692"/>
                  </a:lnTo>
                  <a:lnTo>
                    <a:pt x="2426" y="33387"/>
                  </a:lnTo>
                  <a:cubicBezTo>
                    <a:pt x="-7556" y="28069"/>
                    <a:pt x="-14222" y="16890"/>
                    <a:pt x="-15475" y="3442"/>
                  </a:cubicBezTo>
                  <a:cubicBezTo>
                    <a:pt x="-16828" y="-11497"/>
                    <a:pt x="-11109" y="-26029"/>
                    <a:pt x="-450" y="-34463"/>
                  </a:cubicBezTo>
                  <a:lnTo>
                    <a:pt x="329" y="-35040"/>
                  </a:lnTo>
                  <a:lnTo>
                    <a:pt x="1310" y="-35040"/>
                  </a:lnTo>
                  <a:lnTo>
                    <a:pt x="392391" y="-37072"/>
                  </a:lnTo>
                  <a:lnTo>
                    <a:pt x="384337" y="-1504"/>
                  </a:lnTo>
                  <a:lnTo>
                    <a:pt x="446602" y="-827"/>
                  </a:lnTo>
                  <a:lnTo>
                    <a:pt x="446602" y="2087"/>
                  </a:lnTo>
                  <a:cubicBezTo>
                    <a:pt x="446602" y="5881"/>
                    <a:pt x="446602" y="5881"/>
                    <a:pt x="446805" y="8591"/>
                  </a:cubicBezTo>
                  <a:lnTo>
                    <a:pt x="447008" y="10623"/>
                  </a:lnTo>
                  <a:lnTo>
                    <a:pt x="367452" y="45243"/>
                  </a:lnTo>
                  <a:close/>
                  <a:moveTo>
                    <a:pt x="4558" y="27967"/>
                  </a:moveTo>
                  <a:lnTo>
                    <a:pt x="366301" y="39315"/>
                  </a:lnTo>
                  <a:lnTo>
                    <a:pt x="440781" y="7033"/>
                  </a:lnTo>
                  <a:cubicBezTo>
                    <a:pt x="440781" y="6356"/>
                    <a:pt x="440680" y="5779"/>
                    <a:pt x="440680" y="5001"/>
                  </a:cubicBezTo>
                  <a:lnTo>
                    <a:pt x="377062" y="4222"/>
                  </a:lnTo>
                  <a:lnTo>
                    <a:pt x="385116" y="-31279"/>
                  </a:lnTo>
                  <a:lnTo>
                    <a:pt x="2359" y="-29349"/>
                  </a:lnTo>
                  <a:cubicBezTo>
                    <a:pt x="-6270" y="-21964"/>
                    <a:pt x="-10805" y="-9667"/>
                    <a:pt x="-9654" y="2934"/>
                  </a:cubicBezTo>
                  <a:cubicBezTo>
                    <a:pt x="-8707" y="14113"/>
                    <a:pt x="-3394" y="23428"/>
                    <a:pt x="4558" y="27967"/>
                  </a:cubicBezTo>
                  <a:lnTo>
                    <a:pt x="4558" y="27967"/>
                  </a:lnTo>
                  <a:close/>
                </a:path>
              </a:pathLst>
            </a:custGeom>
            <a:solidFill>
              <a:srgbClr val="191919"/>
            </a:solidFill>
            <a:ln w="338" cap="flat">
              <a:noFill/>
              <a:prstDash val="solid"/>
              <a:miter/>
            </a:ln>
          </p:spPr>
          <p:txBody>
            <a:bodyPr rtlCol="0" anchor="ctr"/>
            <a:lstStyle/>
            <a:p>
              <a:endParaRPr lang="fr-FR"/>
            </a:p>
          </p:txBody>
        </p:sp>
        <p:sp>
          <p:nvSpPr>
            <p:cNvPr id="5294" name="Forme libre 5293">
              <a:extLst>
                <a:ext uri="{FF2B5EF4-FFF2-40B4-BE49-F238E27FC236}">
                  <a16:creationId xmlns:a16="http://schemas.microsoft.com/office/drawing/2014/main" id="{7DE1EDE7-B2A8-456F-FA0B-5DC6E82B320B}"/>
                </a:ext>
              </a:extLst>
            </p:cNvPr>
            <p:cNvSpPr/>
            <p:nvPr/>
          </p:nvSpPr>
          <p:spPr>
            <a:xfrm>
              <a:off x="7879724" y="18155698"/>
              <a:ext cx="363425" cy="52370"/>
            </a:xfrm>
            <a:custGeom>
              <a:avLst/>
              <a:gdLst>
                <a:gd name="connsiteX0" fmla="*/ 347765 w 363425"/>
                <a:gd name="connsiteY0" fmla="*/ 3575 h 52370"/>
                <a:gd name="connsiteX1" fmla="*/ 338561 w 363425"/>
                <a:gd name="connsiteY1" fmla="*/ 15297 h 52370"/>
                <a:gd name="connsiteX2" fmla="*/ 8120 w 363425"/>
                <a:gd name="connsiteY2" fmla="*/ 4422 h 52370"/>
                <a:gd name="connsiteX3" fmla="*/ -15602 w 363425"/>
                <a:gd name="connsiteY3" fmla="*/ -16411 h 52370"/>
                <a:gd name="connsiteX4" fmla="*/ 9777 w 363425"/>
                <a:gd name="connsiteY4" fmla="*/ -37074 h 52370"/>
                <a:gd name="connsiteX5" fmla="*/ 347799 w 363425"/>
                <a:gd name="connsiteY5" fmla="*/ -33280 h 52370"/>
                <a:gd name="connsiteX6" fmla="*/ 347799 w 363425"/>
                <a:gd name="connsiteY6" fmla="*/ -33179 h 52370"/>
                <a:gd name="connsiteX7" fmla="*/ 347765 w 363425"/>
                <a:gd name="connsiteY7" fmla="*/ 3575 h 5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425" h="52370">
                  <a:moveTo>
                    <a:pt x="347765" y="3575"/>
                  </a:moveTo>
                  <a:lnTo>
                    <a:pt x="338561" y="15297"/>
                  </a:lnTo>
                  <a:cubicBezTo>
                    <a:pt x="218668" y="12958"/>
                    <a:pt x="17595" y="4422"/>
                    <a:pt x="8120" y="4422"/>
                  </a:cubicBezTo>
                  <a:cubicBezTo>
                    <a:pt x="-8834" y="4524"/>
                    <a:pt x="-15703" y="-6451"/>
                    <a:pt x="-15602" y="-16411"/>
                  </a:cubicBezTo>
                  <a:cubicBezTo>
                    <a:pt x="-15500" y="-26606"/>
                    <a:pt x="-7853" y="-36768"/>
                    <a:pt x="9777" y="-37074"/>
                  </a:cubicBezTo>
                  <a:cubicBezTo>
                    <a:pt x="11910" y="-37074"/>
                    <a:pt x="347799" y="-33280"/>
                    <a:pt x="347799" y="-33280"/>
                  </a:cubicBezTo>
                  <a:lnTo>
                    <a:pt x="347799" y="-33179"/>
                  </a:lnTo>
                  <a:cubicBezTo>
                    <a:pt x="347867" y="-28232"/>
                    <a:pt x="347765" y="-1370"/>
                    <a:pt x="347765" y="3575"/>
                  </a:cubicBezTo>
                  <a:close/>
                </a:path>
              </a:pathLst>
            </a:custGeom>
            <a:solidFill>
              <a:srgbClr val="FFFFFF"/>
            </a:solidFill>
            <a:ln w="338" cap="flat">
              <a:noFill/>
              <a:prstDash val="solid"/>
              <a:miter/>
            </a:ln>
          </p:spPr>
          <p:txBody>
            <a:bodyPr rtlCol="0" anchor="ctr"/>
            <a:lstStyle/>
            <a:p>
              <a:endParaRPr lang="fr-FR"/>
            </a:p>
          </p:txBody>
        </p:sp>
        <p:grpSp>
          <p:nvGrpSpPr>
            <p:cNvPr id="5295" name="Graphique 2">
              <a:extLst>
                <a:ext uri="{FF2B5EF4-FFF2-40B4-BE49-F238E27FC236}">
                  <a16:creationId xmlns:a16="http://schemas.microsoft.com/office/drawing/2014/main" id="{88F4068D-541F-C93C-E62F-F99DDFBBFE39}"/>
                </a:ext>
              </a:extLst>
            </p:cNvPr>
            <p:cNvGrpSpPr/>
            <p:nvPr/>
          </p:nvGrpSpPr>
          <p:grpSpPr>
            <a:xfrm>
              <a:off x="7861892" y="18152886"/>
              <a:ext cx="384203" cy="188681"/>
              <a:chOff x="7861892" y="18152886"/>
              <a:chExt cx="384203" cy="188681"/>
            </a:xfrm>
            <a:solidFill>
              <a:srgbClr val="191919"/>
            </a:solidFill>
          </p:grpSpPr>
          <p:sp>
            <p:nvSpPr>
              <p:cNvPr id="5302" name="Forme libre 5301">
                <a:extLst>
                  <a:ext uri="{FF2B5EF4-FFF2-40B4-BE49-F238E27FC236}">
                    <a16:creationId xmlns:a16="http://schemas.microsoft.com/office/drawing/2014/main" id="{9D906A62-77A3-AC2D-766E-F07319270388}"/>
                  </a:ext>
                </a:extLst>
              </p:cNvPr>
              <p:cNvSpPr/>
              <p:nvPr/>
            </p:nvSpPr>
            <p:spPr>
              <a:xfrm>
                <a:off x="7861892" y="18152886"/>
                <a:ext cx="384203" cy="185701"/>
              </a:xfrm>
              <a:custGeom>
                <a:avLst/>
                <a:gdLst>
                  <a:gd name="connsiteX0" fmla="*/ 357765 w 384203"/>
                  <a:gd name="connsiteY0" fmla="*/ 20968 h 185701"/>
                  <a:gd name="connsiteX1" fmla="*/ 356309 w 384203"/>
                  <a:gd name="connsiteY1" fmla="*/ 20968 h 185701"/>
                  <a:gd name="connsiteX2" fmla="*/ 81060 w 384203"/>
                  <a:gd name="connsiteY2" fmla="*/ 12058 h 185701"/>
                  <a:gd name="connsiteX3" fmla="*/ 25936 w 384203"/>
                  <a:gd name="connsiteY3" fmla="*/ 10128 h 185701"/>
                  <a:gd name="connsiteX4" fmla="*/ 5801 w 384203"/>
                  <a:gd name="connsiteY4" fmla="*/ 2845 h 185701"/>
                  <a:gd name="connsiteX5" fmla="*/ -798 w 384203"/>
                  <a:gd name="connsiteY5" fmla="*/ -13652 h 185701"/>
                  <a:gd name="connsiteX6" fmla="*/ 27493 w 384203"/>
                  <a:gd name="connsiteY6" fmla="*/ -37229 h 185701"/>
                  <a:gd name="connsiteX7" fmla="*/ 365582 w 384203"/>
                  <a:gd name="connsiteY7" fmla="*/ -33434 h 185701"/>
                  <a:gd name="connsiteX8" fmla="*/ 367612 w 384203"/>
                  <a:gd name="connsiteY8" fmla="*/ -33434 h 185701"/>
                  <a:gd name="connsiteX9" fmla="*/ 368492 w 384203"/>
                  <a:gd name="connsiteY9" fmla="*/ -30995 h 185701"/>
                  <a:gd name="connsiteX10" fmla="*/ 368492 w 384203"/>
                  <a:gd name="connsiteY10" fmla="*/ -30522 h 185701"/>
                  <a:gd name="connsiteX11" fmla="*/ 368593 w 384203"/>
                  <a:gd name="connsiteY11" fmla="*/ 6334 h 185701"/>
                  <a:gd name="connsiteX12" fmla="*/ 368593 w 384203"/>
                  <a:gd name="connsiteY12" fmla="*/ 7316 h 185701"/>
                  <a:gd name="connsiteX13" fmla="*/ 357765 w 384203"/>
                  <a:gd name="connsiteY13" fmla="*/ 20968 h 185701"/>
                  <a:gd name="connsiteX14" fmla="*/ 26240 w 384203"/>
                  <a:gd name="connsiteY14" fmla="*/ 4200 h 185701"/>
                  <a:gd name="connsiteX15" fmla="*/ 81331 w 384203"/>
                  <a:gd name="connsiteY15" fmla="*/ 6130 h 185701"/>
                  <a:gd name="connsiteX16" fmla="*/ 355023 w 384203"/>
                  <a:gd name="connsiteY16" fmla="*/ 14938 h 185701"/>
                  <a:gd name="connsiteX17" fmla="*/ 362773 w 384203"/>
                  <a:gd name="connsiteY17" fmla="*/ 5149 h 185701"/>
                  <a:gd name="connsiteX18" fmla="*/ 362773 w 384203"/>
                  <a:gd name="connsiteY18" fmla="*/ -27812 h 185701"/>
                  <a:gd name="connsiteX19" fmla="*/ 27662 w 384203"/>
                  <a:gd name="connsiteY19" fmla="*/ -31504 h 185701"/>
                  <a:gd name="connsiteX20" fmla="*/ 5091 w 384203"/>
                  <a:gd name="connsiteY20" fmla="*/ -13754 h 185701"/>
                  <a:gd name="connsiteX21" fmla="*/ 9930 w 384203"/>
                  <a:gd name="connsiteY21" fmla="*/ -1457 h 185701"/>
                  <a:gd name="connsiteX22" fmla="*/ 25902 w 384203"/>
                  <a:gd name="connsiteY22" fmla="*/ 4065 h 185701"/>
                  <a:gd name="connsiteX23" fmla="*/ 26240 w 384203"/>
                  <a:gd name="connsiteY23" fmla="*/ 4200 h 185701"/>
                  <a:gd name="connsiteX24" fmla="*/ 361149 w 384203"/>
                  <a:gd name="connsiteY24" fmla="*/ 29200 h 185701"/>
                  <a:gd name="connsiteX25" fmla="*/ 219666 w 384203"/>
                  <a:gd name="connsiteY25" fmla="*/ 43631 h 185701"/>
                  <a:gd name="connsiteX26" fmla="*/ 31857 w 384203"/>
                  <a:gd name="connsiteY26" fmla="*/ 33536 h 185701"/>
                  <a:gd name="connsiteX27" fmla="*/ -15585 w 384203"/>
                  <a:gd name="connsiteY27" fmla="*/ 26355 h 185701"/>
                  <a:gd name="connsiteX28" fmla="*/ 11622 w 384203"/>
                  <a:gd name="connsiteY28" fmla="*/ 18902 h 185701"/>
                  <a:gd name="connsiteX29" fmla="*/ 361149 w 384203"/>
                  <a:gd name="connsiteY29" fmla="*/ 29200 h 185701"/>
                  <a:gd name="connsiteX30" fmla="*/ 355531 w 384203"/>
                  <a:gd name="connsiteY30" fmla="*/ 137802 h 185701"/>
                  <a:gd name="connsiteX31" fmla="*/ 236586 w 384203"/>
                  <a:gd name="connsiteY31" fmla="*/ 148473 h 185701"/>
                  <a:gd name="connsiteX32" fmla="*/ 195809 w 384203"/>
                  <a:gd name="connsiteY32" fmla="*/ 127910 h 185701"/>
                  <a:gd name="connsiteX33" fmla="*/ 355531 w 384203"/>
                  <a:gd name="connsiteY33" fmla="*/ 137802 h 18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84203" h="185701">
                    <a:moveTo>
                      <a:pt x="357765" y="20968"/>
                    </a:moveTo>
                    <a:lnTo>
                      <a:pt x="356309" y="20968"/>
                    </a:lnTo>
                    <a:cubicBezTo>
                      <a:pt x="273301" y="19308"/>
                      <a:pt x="152935" y="14768"/>
                      <a:pt x="81060" y="12058"/>
                    </a:cubicBezTo>
                    <a:cubicBezTo>
                      <a:pt x="50740" y="10907"/>
                      <a:pt x="28744" y="10026"/>
                      <a:pt x="25936" y="10128"/>
                    </a:cubicBezTo>
                    <a:cubicBezTo>
                      <a:pt x="17611" y="10128"/>
                      <a:pt x="10640" y="7689"/>
                      <a:pt x="5801" y="2845"/>
                    </a:cubicBezTo>
                    <a:cubicBezTo>
                      <a:pt x="1538" y="-1423"/>
                      <a:pt x="-798" y="-7351"/>
                      <a:pt x="-798" y="-13652"/>
                    </a:cubicBezTo>
                    <a:cubicBezTo>
                      <a:pt x="-696" y="-25204"/>
                      <a:pt x="8001" y="-36923"/>
                      <a:pt x="27493" y="-37229"/>
                    </a:cubicBezTo>
                    <a:cubicBezTo>
                      <a:pt x="29624" y="-37229"/>
                      <a:pt x="351843" y="-33638"/>
                      <a:pt x="365582" y="-33434"/>
                    </a:cubicBezTo>
                    <a:lnTo>
                      <a:pt x="367612" y="-33434"/>
                    </a:lnTo>
                    <a:lnTo>
                      <a:pt x="368492" y="-30995"/>
                    </a:lnTo>
                    <a:lnTo>
                      <a:pt x="368492" y="-30522"/>
                    </a:lnTo>
                    <a:cubicBezTo>
                      <a:pt x="368695" y="-25271"/>
                      <a:pt x="368593" y="1965"/>
                      <a:pt x="368593" y="6334"/>
                    </a:cubicBezTo>
                    <a:lnTo>
                      <a:pt x="368593" y="7316"/>
                    </a:lnTo>
                    <a:lnTo>
                      <a:pt x="357765" y="20968"/>
                    </a:lnTo>
                    <a:close/>
                    <a:moveTo>
                      <a:pt x="26240" y="4200"/>
                    </a:moveTo>
                    <a:cubicBezTo>
                      <a:pt x="30200" y="4200"/>
                      <a:pt x="50740" y="4979"/>
                      <a:pt x="81331" y="6130"/>
                    </a:cubicBezTo>
                    <a:cubicBezTo>
                      <a:pt x="152799" y="8840"/>
                      <a:pt x="272117" y="13313"/>
                      <a:pt x="355023" y="14938"/>
                    </a:cubicBezTo>
                    <a:lnTo>
                      <a:pt x="362773" y="5149"/>
                    </a:lnTo>
                    <a:cubicBezTo>
                      <a:pt x="362773" y="-1051"/>
                      <a:pt x="362874" y="-19953"/>
                      <a:pt x="362773" y="-27812"/>
                    </a:cubicBezTo>
                    <a:cubicBezTo>
                      <a:pt x="330321" y="-28184"/>
                      <a:pt x="30673" y="-31605"/>
                      <a:pt x="27662" y="-31504"/>
                    </a:cubicBezTo>
                    <a:cubicBezTo>
                      <a:pt x="11114" y="-31301"/>
                      <a:pt x="5192" y="-21816"/>
                      <a:pt x="5091" y="-13754"/>
                    </a:cubicBezTo>
                    <a:cubicBezTo>
                      <a:pt x="5091" y="-9011"/>
                      <a:pt x="6851" y="-4540"/>
                      <a:pt x="9930" y="-1457"/>
                    </a:cubicBezTo>
                    <a:cubicBezTo>
                      <a:pt x="13619" y="2235"/>
                      <a:pt x="19134" y="4167"/>
                      <a:pt x="25902" y="4065"/>
                    </a:cubicBezTo>
                    <a:cubicBezTo>
                      <a:pt x="25970" y="4200"/>
                      <a:pt x="26071" y="4200"/>
                      <a:pt x="26240" y="4200"/>
                    </a:cubicBezTo>
                    <a:close/>
                    <a:moveTo>
                      <a:pt x="361149" y="29200"/>
                    </a:moveTo>
                    <a:lnTo>
                      <a:pt x="219666" y="43631"/>
                    </a:lnTo>
                    <a:lnTo>
                      <a:pt x="31857" y="33536"/>
                    </a:lnTo>
                    <a:lnTo>
                      <a:pt x="-15585" y="26355"/>
                    </a:lnTo>
                    <a:lnTo>
                      <a:pt x="11622" y="18902"/>
                    </a:lnTo>
                    <a:lnTo>
                      <a:pt x="361149" y="29200"/>
                    </a:lnTo>
                    <a:close/>
                    <a:moveTo>
                      <a:pt x="355531" y="137802"/>
                    </a:moveTo>
                    <a:lnTo>
                      <a:pt x="236586" y="148473"/>
                    </a:lnTo>
                    <a:lnTo>
                      <a:pt x="195809" y="127910"/>
                    </a:lnTo>
                    <a:lnTo>
                      <a:pt x="355531" y="137802"/>
                    </a:lnTo>
                    <a:close/>
                  </a:path>
                </a:pathLst>
              </a:custGeom>
              <a:solidFill>
                <a:srgbClr val="191919"/>
              </a:solidFill>
              <a:ln w="338" cap="flat">
                <a:noFill/>
                <a:prstDash val="solid"/>
                <a:miter/>
              </a:ln>
            </p:spPr>
            <p:txBody>
              <a:bodyPr rtlCol="0" anchor="ctr"/>
              <a:lstStyle/>
              <a:p>
                <a:endParaRPr lang="fr-FR"/>
              </a:p>
            </p:txBody>
          </p:sp>
          <p:sp>
            <p:nvSpPr>
              <p:cNvPr id="5303" name="Forme libre 5302">
                <a:extLst>
                  <a:ext uri="{FF2B5EF4-FFF2-40B4-BE49-F238E27FC236}">
                    <a16:creationId xmlns:a16="http://schemas.microsoft.com/office/drawing/2014/main" id="{83ED3BAA-0CA2-8298-E797-4A6CAD090956}"/>
                  </a:ext>
                </a:extLst>
              </p:cNvPr>
              <p:cNvSpPr/>
              <p:nvPr/>
            </p:nvSpPr>
            <p:spPr>
              <a:xfrm>
                <a:off x="8059378" y="18314231"/>
                <a:ext cx="173934" cy="27336"/>
              </a:xfrm>
              <a:custGeom>
                <a:avLst/>
                <a:gdLst>
                  <a:gd name="connsiteX0" fmla="*/ 38333 w 173934"/>
                  <a:gd name="connsiteY0" fmla="*/ -10092 h 27336"/>
                  <a:gd name="connsiteX1" fmla="*/ -15809 w 173934"/>
                  <a:gd name="connsiteY1" fmla="*/ -37429 h 27336"/>
                  <a:gd name="connsiteX2" fmla="*/ 158024 w 173934"/>
                  <a:gd name="connsiteY2" fmla="*/ -26656 h 27336"/>
                  <a:gd name="connsiteX3" fmla="*/ 158125 w 173934"/>
                  <a:gd name="connsiteY3" fmla="*/ -20830 h 27336"/>
                  <a:gd name="connsiteX4" fmla="*/ 38333 w 173934"/>
                  <a:gd name="connsiteY4" fmla="*/ -10092 h 27336"/>
                  <a:gd name="connsiteX5" fmla="*/ 11972 w 173934"/>
                  <a:gd name="connsiteY5" fmla="*/ -29874 h 27336"/>
                  <a:gd name="connsiteX6" fmla="*/ 39382 w 173934"/>
                  <a:gd name="connsiteY6" fmla="*/ -16020 h 27336"/>
                  <a:gd name="connsiteX7" fmla="*/ 119379 w 173934"/>
                  <a:gd name="connsiteY7" fmla="*/ -23201 h 27336"/>
                  <a:gd name="connsiteX8" fmla="*/ 11972 w 173934"/>
                  <a:gd name="connsiteY8" fmla="*/ -29874 h 2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934" h="27336">
                    <a:moveTo>
                      <a:pt x="38333" y="-10092"/>
                    </a:moveTo>
                    <a:lnTo>
                      <a:pt x="-15809" y="-37429"/>
                    </a:lnTo>
                    <a:lnTo>
                      <a:pt x="158024" y="-26656"/>
                    </a:lnTo>
                    <a:lnTo>
                      <a:pt x="158125" y="-20830"/>
                    </a:lnTo>
                    <a:lnTo>
                      <a:pt x="38333" y="-10092"/>
                    </a:lnTo>
                    <a:close/>
                    <a:moveTo>
                      <a:pt x="11972" y="-29874"/>
                    </a:moveTo>
                    <a:lnTo>
                      <a:pt x="39382" y="-16020"/>
                    </a:lnTo>
                    <a:lnTo>
                      <a:pt x="119379" y="-23201"/>
                    </a:lnTo>
                    <a:lnTo>
                      <a:pt x="11972" y="-29874"/>
                    </a:lnTo>
                    <a:close/>
                  </a:path>
                </a:pathLst>
              </a:custGeom>
              <a:solidFill>
                <a:srgbClr val="191919"/>
              </a:solidFill>
              <a:ln w="338" cap="flat">
                <a:noFill/>
                <a:prstDash val="solid"/>
                <a:miter/>
              </a:ln>
            </p:spPr>
            <p:txBody>
              <a:bodyPr rtlCol="0" anchor="ctr"/>
              <a:lstStyle/>
              <a:p>
                <a:endParaRPr lang="fr-FR"/>
              </a:p>
            </p:txBody>
          </p:sp>
        </p:grpSp>
        <p:sp>
          <p:nvSpPr>
            <p:cNvPr id="5296" name="Forme libre 5295">
              <a:extLst>
                <a:ext uri="{FF2B5EF4-FFF2-40B4-BE49-F238E27FC236}">
                  <a16:creationId xmlns:a16="http://schemas.microsoft.com/office/drawing/2014/main" id="{78532FDF-5A8C-2AE2-FA09-D1D94E7E3B70}"/>
                </a:ext>
              </a:extLst>
            </p:cNvPr>
            <p:cNvSpPr/>
            <p:nvPr/>
          </p:nvSpPr>
          <p:spPr>
            <a:xfrm>
              <a:off x="8235140" y="18146146"/>
              <a:ext cx="61892" cy="60601"/>
            </a:xfrm>
            <a:custGeom>
              <a:avLst/>
              <a:gdLst>
                <a:gd name="connsiteX0" fmla="*/ -16100 w 61892"/>
                <a:gd name="connsiteY0" fmla="*/ -21072 h 60601"/>
                <a:gd name="connsiteX1" fmla="*/ 45115 w 61892"/>
                <a:gd name="connsiteY1" fmla="*/ -37061 h 60601"/>
                <a:gd name="connsiteX2" fmla="*/ 45792 w 61892"/>
                <a:gd name="connsiteY2" fmla="*/ 1725 h 60601"/>
                <a:gd name="connsiteX3" fmla="*/ -15424 w 61892"/>
                <a:gd name="connsiteY3" fmla="*/ 23540 h 60601"/>
                <a:gd name="connsiteX4" fmla="*/ -16100 w 61892"/>
                <a:gd name="connsiteY4" fmla="*/ -21072 h 60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92" h="60601">
                  <a:moveTo>
                    <a:pt x="-16100" y="-21072"/>
                  </a:moveTo>
                  <a:lnTo>
                    <a:pt x="45115" y="-37061"/>
                  </a:lnTo>
                  <a:lnTo>
                    <a:pt x="45792" y="1725"/>
                  </a:lnTo>
                  <a:lnTo>
                    <a:pt x="-15424" y="23540"/>
                  </a:lnTo>
                  <a:lnTo>
                    <a:pt x="-16100" y="-21072"/>
                  </a:lnTo>
                  <a:close/>
                </a:path>
              </a:pathLst>
            </a:custGeom>
            <a:solidFill>
              <a:srgbClr val="FFFFFF"/>
            </a:solidFill>
            <a:ln w="338" cap="flat">
              <a:noFill/>
              <a:prstDash val="solid"/>
              <a:miter/>
            </a:ln>
          </p:spPr>
          <p:txBody>
            <a:bodyPr rtlCol="0" anchor="ctr"/>
            <a:lstStyle/>
            <a:p>
              <a:endParaRPr lang="fr-FR"/>
            </a:p>
          </p:txBody>
        </p:sp>
        <p:sp>
          <p:nvSpPr>
            <p:cNvPr id="5297" name="Forme libre 5296">
              <a:extLst>
                <a:ext uri="{FF2B5EF4-FFF2-40B4-BE49-F238E27FC236}">
                  <a16:creationId xmlns:a16="http://schemas.microsoft.com/office/drawing/2014/main" id="{4BDF35F7-9DF3-DA77-441F-7118C90F64DC}"/>
                </a:ext>
              </a:extLst>
            </p:cNvPr>
            <p:cNvSpPr/>
            <p:nvPr/>
          </p:nvSpPr>
          <p:spPr>
            <a:xfrm>
              <a:off x="8232230" y="18142318"/>
              <a:ext cx="67712" cy="68461"/>
            </a:xfrm>
            <a:custGeom>
              <a:avLst/>
              <a:gdLst>
                <a:gd name="connsiteX0" fmla="*/ -15323 w 67712"/>
                <a:gd name="connsiteY0" fmla="*/ 31400 h 68461"/>
                <a:gd name="connsiteX1" fmla="*/ -16100 w 67712"/>
                <a:gd name="connsiteY1" fmla="*/ -19514 h 68461"/>
                <a:gd name="connsiteX2" fmla="*/ 50833 w 67712"/>
                <a:gd name="connsiteY2" fmla="*/ -37061 h 68461"/>
                <a:gd name="connsiteX3" fmla="*/ 51612 w 67712"/>
                <a:gd name="connsiteY3" fmla="*/ 7551 h 68461"/>
                <a:gd name="connsiteX4" fmla="*/ -15323 w 67712"/>
                <a:gd name="connsiteY4" fmla="*/ 31400 h 68461"/>
                <a:gd name="connsiteX5" fmla="*/ -10179 w 67712"/>
                <a:gd name="connsiteY5" fmla="*/ -15043 h 68461"/>
                <a:gd name="connsiteX6" fmla="*/ -9604 w 67712"/>
                <a:gd name="connsiteY6" fmla="*/ 23270 h 68461"/>
                <a:gd name="connsiteX7" fmla="*/ 45792 w 67712"/>
                <a:gd name="connsiteY7" fmla="*/ 3486 h 68461"/>
                <a:gd name="connsiteX8" fmla="*/ 45216 w 67712"/>
                <a:gd name="connsiteY8" fmla="*/ -29472 h 68461"/>
                <a:gd name="connsiteX9" fmla="*/ -10179 w 67712"/>
                <a:gd name="connsiteY9" fmla="*/ -15043 h 6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712" h="68461">
                  <a:moveTo>
                    <a:pt x="-15323" y="31400"/>
                  </a:moveTo>
                  <a:lnTo>
                    <a:pt x="-16100" y="-19514"/>
                  </a:lnTo>
                  <a:lnTo>
                    <a:pt x="50833" y="-37061"/>
                  </a:lnTo>
                  <a:lnTo>
                    <a:pt x="51612" y="7551"/>
                  </a:lnTo>
                  <a:lnTo>
                    <a:pt x="-15323" y="31400"/>
                  </a:lnTo>
                  <a:close/>
                  <a:moveTo>
                    <a:pt x="-10179" y="-15043"/>
                  </a:moveTo>
                  <a:lnTo>
                    <a:pt x="-9604" y="23270"/>
                  </a:lnTo>
                  <a:lnTo>
                    <a:pt x="45792" y="3486"/>
                  </a:lnTo>
                  <a:lnTo>
                    <a:pt x="45216" y="-29472"/>
                  </a:lnTo>
                  <a:lnTo>
                    <a:pt x="-10179" y="-15043"/>
                  </a:lnTo>
                  <a:close/>
                </a:path>
              </a:pathLst>
            </a:custGeom>
            <a:solidFill>
              <a:srgbClr val="191919"/>
            </a:solidFill>
            <a:ln w="338" cap="flat">
              <a:noFill/>
              <a:prstDash val="solid"/>
              <a:miter/>
            </a:ln>
          </p:spPr>
          <p:txBody>
            <a:bodyPr rtlCol="0" anchor="ctr"/>
            <a:lstStyle/>
            <a:p>
              <a:endParaRPr lang="fr-FR"/>
            </a:p>
          </p:txBody>
        </p:sp>
        <p:sp>
          <p:nvSpPr>
            <p:cNvPr id="5298" name="Forme libre 5297">
              <a:extLst>
                <a:ext uri="{FF2B5EF4-FFF2-40B4-BE49-F238E27FC236}">
                  <a16:creationId xmlns:a16="http://schemas.microsoft.com/office/drawing/2014/main" id="{03391739-AC4D-140F-AACA-E09D8B92786D}"/>
                </a:ext>
              </a:extLst>
            </p:cNvPr>
            <p:cNvSpPr/>
            <p:nvPr/>
          </p:nvSpPr>
          <p:spPr>
            <a:xfrm>
              <a:off x="7877880" y="18121891"/>
              <a:ext cx="437922" cy="26760"/>
            </a:xfrm>
            <a:custGeom>
              <a:avLst/>
              <a:gdLst>
                <a:gd name="connsiteX0" fmla="*/ -15604 w 437922"/>
                <a:gd name="connsiteY0" fmla="*/ -16806 h 26760"/>
                <a:gd name="connsiteX1" fmla="*/ 146216 w 437922"/>
                <a:gd name="connsiteY1" fmla="*/ -36961 h 26760"/>
                <a:gd name="connsiteX2" fmla="*/ 421262 w 437922"/>
                <a:gd name="connsiteY2" fmla="*/ -32015 h 26760"/>
                <a:gd name="connsiteX3" fmla="*/ 421465 w 437922"/>
                <a:gd name="connsiteY3" fmla="*/ -30084 h 26760"/>
                <a:gd name="connsiteX4" fmla="*/ 350369 w 437922"/>
                <a:gd name="connsiteY4" fmla="*/ -10200 h 26760"/>
                <a:gd name="connsiteX5" fmla="*/ -4877 w 437922"/>
                <a:gd name="connsiteY5" fmla="*/ -16398 h 26760"/>
                <a:gd name="connsiteX6" fmla="*/ -15604 w 437922"/>
                <a:gd name="connsiteY6" fmla="*/ -16806 h 26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922" h="26760">
                  <a:moveTo>
                    <a:pt x="-15604" y="-16806"/>
                  </a:moveTo>
                  <a:lnTo>
                    <a:pt x="146216" y="-36961"/>
                  </a:lnTo>
                  <a:lnTo>
                    <a:pt x="421262" y="-32015"/>
                  </a:lnTo>
                  <a:cubicBezTo>
                    <a:pt x="422413" y="-32015"/>
                    <a:pt x="422616" y="-30355"/>
                    <a:pt x="421465" y="-30084"/>
                  </a:cubicBezTo>
                  <a:lnTo>
                    <a:pt x="350369" y="-10200"/>
                  </a:lnTo>
                  <a:lnTo>
                    <a:pt x="-4877" y="-16398"/>
                  </a:lnTo>
                  <a:cubicBezTo>
                    <a:pt x="-5926" y="-16398"/>
                    <a:pt x="-16754" y="-16602"/>
                    <a:pt x="-15604" y="-16806"/>
                  </a:cubicBezTo>
                  <a:close/>
                </a:path>
              </a:pathLst>
            </a:custGeom>
            <a:solidFill>
              <a:srgbClr val="FFD26C"/>
            </a:solidFill>
            <a:ln w="338" cap="flat">
              <a:noFill/>
              <a:prstDash val="solid"/>
              <a:miter/>
            </a:ln>
          </p:spPr>
          <p:txBody>
            <a:bodyPr rtlCol="0" anchor="ctr"/>
            <a:lstStyle/>
            <a:p>
              <a:endParaRPr lang="fr-FR"/>
            </a:p>
          </p:txBody>
        </p:sp>
        <p:sp>
          <p:nvSpPr>
            <p:cNvPr id="5299" name="Forme libre 5298">
              <a:extLst>
                <a:ext uri="{FF2B5EF4-FFF2-40B4-BE49-F238E27FC236}">
                  <a16:creationId xmlns:a16="http://schemas.microsoft.com/office/drawing/2014/main" id="{1B3E4556-B087-79CD-7841-7CDA9881861C}"/>
                </a:ext>
              </a:extLst>
            </p:cNvPr>
            <p:cNvSpPr/>
            <p:nvPr/>
          </p:nvSpPr>
          <p:spPr>
            <a:xfrm>
              <a:off x="7874987" y="18118978"/>
              <a:ext cx="443791" cy="32587"/>
            </a:xfrm>
            <a:custGeom>
              <a:avLst/>
              <a:gdLst>
                <a:gd name="connsiteX0" fmla="*/ 353667 w 443791"/>
                <a:gd name="connsiteY0" fmla="*/ -4374 h 32587"/>
                <a:gd name="connsiteX1" fmla="*/ 353295 w 443791"/>
                <a:gd name="connsiteY1" fmla="*/ -4374 h 32587"/>
                <a:gd name="connsiteX2" fmla="*/ -1950 w 443791"/>
                <a:gd name="connsiteY2" fmla="*/ -10573 h 32587"/>
                <a:gd name="connsiteX3" fmla="*/ -4454 w 443791"/>
                <a:gd name="connsiteY3" fmla="*/ -10675 h 32587"/>
                <a:gd name="connsiteX4" fmla="*/ -9869 w 443791"/>
                <a:gd name="connsiteY4" fmla="*/ -10878 h 32587"/>
                <a:gd name="connsiteX5" fmla="*/ -15689 w 443791"/>
                <a:gd name="connsiteY5" fmla="*/ -13791 h 32587"/>
                <a:gd name="connsiteX6" fmla="*/ -13659 w 443791"/>
                <a:gd name="connsiteY6" fmla="*/ -14096 h 32587"/>
                <a:gd name="connsiteX7" fmla="*/ 149041 w 443791"/>
                <a:gd name="connsiteY7" fmla="*/ -36961 h 32587"/>
                <a:gd name="connsiteX8" fmla="*/ 149244 w 443791"/>
                <a:gd name="connsiteY8" fmla="*/ -36961 h 32587"/>
                <a:gd name="connsiteX9" fmla="*/ 424290 w 443791"/>
                <a:gd name="connsiteY9" fmla="*/ -32016 h 32587"/>
                <a:gd name="connsiteX10" fmla="*/ 428080 w 443791"/>
                <a:gd name="connsiteY10" fmla="*/ -28629 h 32587"/>
                <a:gd name="connsiteX11" fmla="*/ 425170 w 443791"/>
                <a:gd name="connsiteY11" fmla="*/ -24462 h 32587"/>
                <a:gd name="connsiteX12" fmla="*/ 353667 w 443791"/>
                <a:gd name="connsiteY12" fmla="*/ -4374 h 32587"/>
                <a:gd name="connsiteX13" fmla="*/ 26610 w 443791"/>
                <a:gd name="connsiteY13" fmla="*/ -15926 h 32587"/>
                <a:gd name="connsiteX14" fmla="*/ 352990 w 443791"/>
                <a:gd name="connsiteY14" fmla="*/ -10302 h 32587"/>
                <a:gd name="connsiteX15" fmla="*/ 410924 w 443791"/>
                <a:gd name="connsiteY15" fmla="*/ -26392 h 32587"/>
                <a:gd name="connsiteX16" fmla="*/ 149346 w 443791"/>
                <a:gd name="connsiteY16" fmla="*/ -31135 h 32587"/>
                <a:gd name="connsiteX17" fmla="*/ 26610 w 443791"/>
                <a:gd name="connsiteY17" fmla="*/ -15926 h 32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791" h="32587">
                  <a:moveTo>
                    <a:pt x="353667" y="-4374"/>
                  </a:moveTo>
                  <a:lnTo>
                    <a:pt x="353295" y="-4374"/>
                  </a:lnTo>
                  <a:lnTo>
                    <a:pt x="-1950" y="-10573"/>
                  </a:lnTo>
                  <a:cubicBezTo>
                    <a:pt x="-2323" y="-10573"/>
                    <a:pt x="-3202" y="-10573"/>
                    <a:pt x="-4454" y="-10675"/>
                  </a:cubicBezTo>
                  <a:cubicBezTo>
                    <a:pt x="-6112" y="-10675"/>
                    <a:pt x="-8245" y="-10776"/>
                    <a:pt x="-9869" y="-10878"/>
                  </a:cubicBezTo>
                  <a:cubicBezTo>
                    <a:pt x="-13354" y="-10979"/>
                    <a:pt x="-15486" y="-11081"/>
                    <a:pt x="-15689" y="-13791"/>
                  </a:cubicBezTo>
                  <a:lnTo>
                    <a:pt x="-13659" y="-14096"/>
                  </a:lnTo>
                  <a:lnTo>
                    <a:pt x="149041" y="-36961"/>
                  </a:lnTo>
                  <a:lnTo>
                    <a:pt x="149244" y="-36961"/>
                  </a:lnTo>
                  <a:lnTo>
                    <a:pt x="424290" y="-32016"/>
                  </a:lnTo>
                  <a:cubicBezTo>
                    <a:pt x="426219" y="-32016"/>
                    <a:pt x="427877" y="-30559"/>
                    <a:pt x="428080" y="-28629"/>
                  </a:cubicBezTo>
                  <a:cubicBezTo>
                    <a:pt x="428283" y="-26697"/>
                    <a:pt x="427099" y="-24936"/>
                    <a:pt x="425170" y="-24462"/>
                  </a:cubicBezTo>
                  <a:lnTo>
                    <a:pt x="353667" y="-4374"/>
                  </a:lnTo>
                  <a:close/>
                  <a:moveTo>
                    <a:pt x="26610" y="-15926"/>
                  </a:moveTo>
                  <a:lnTo>
                    <a:pt x="352990" y="-10302"/>
                  </a:lnTo>
                  <a:lnTo>
                    <a:pt x="410924" y="-26392"/>
                  </a:lnTo>
                  <a:lnTo>
                    <a:pt x="149346" y="-31135"/>
                  </a:lnTo>
                  <a:lnTo>
                    <a:pt x="26610" y="-15926"/>
                  </a:lnTo>
                  <a:close/>
                </a:path>
              </a:pathLst>
            </a:custGeom>
            <a:solidFill>
              <a:srgbClr val="191919"/>
            </a:solidFill>
            <a:ln w="338" cap="flat">
              <a:noFill/>
              <a:prstDash val="solid"/>
              <a:miter/>
            </a:ln>
          </p:spPr>
          <p:txBody>
            <a:bodyPr rtlCol="0" anchor="ctr"/>
            <a:lstStyle/>
            <a:p>
              <a:endParaRPr lang="fr-FR"/>
            </a:p>
          </p:txBody>
        </p:sp>
        <p:sp>
          <p:nvSpPr>
            <p:cNvPr id="5300" name="Forme libre 5299">
              <a:extLst>
                <a:ext uri="{FF2B5EF4-FFF2-40B4-BE49-F238E27FC236}">
                  <a16:creationId xmlns:a16="http://schemas.microsoft.com/office/drawing/2014/main" id="{D5D96797-CE8D-2611-6D34-75A82910A087}"/>
                </a:ext>
              </a:extLst>
            </p:cNvPr>
            <p:cNvSpPr/>
            <p:nvPr/>
          </p:nvSpPr>
          <p:spPr>
            <a:xfrm>
              <a:off x="8243972" y="18128802"/>
              <a:ext cx="72822" cy="30520"/>
            </a:xfrm>
            <a:custGeom>
              <a:avLst/>
              <a:gdLst>
                <a:gd name="connsiteX0" fmla="*/ -16135 w 72822"/>
                <a:gd name="connsiteY0" fmla="*/ -17133 h 30520"/>
                <a:gd name="connsiteX1" fmla="*/ -15154 w 72822"/>
                <a:gd name="connsiteY1" fmla="*/ -6462 h 30520"/>
                <a:gd name="connsiteX2" fmla="*/ 55638 w 72822"/>
                <a:gd name="connsiteY2" fmla="*/ -27295 h 30520"/>
                <a:gd name="connsiteX3" fmla="*/ 56687 w 72822"/>
                <a:gd name="connsiteY3" fmla="*/ -36982 h 30520"/>
                <a:gd name="connsiteX4" fmla="*/ -16135 w 72822"/>
                <a:gd name="connsiteY4" fmla="*/ -17133 h 30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22" h="30520">
                  <a:moveTo>
                    <a:pt x="-16135" y="-17133"/>
                  </a:moveTo>
                  <a:lnTo>
                    <a:pt x="-15154" y="-6462"/>
                  </a:lnTo>
                  <a:lnTo>
                    <a:pt x="55638" y="-27295"/>
                  </a:lnTo>
                  <a:lnTo>
                    <a:pt x="56687" y="-36982"/>
                  </a:lnTo>
                  <a:lnTo>
                    <a:pt x="-16135" y="-17133"/>
                  </a:lnTo>
                  <a:close/>
                </a:path>
              </a:pathLst>
            </a:custGeom>
            <a:solidFill>
              <a:srgbClr val="FFD26C"/>
            </a:solidFill>
            <a:ln w="338" cap="flat">
              <a:noFill/>
              <a:prstDash val="solid"/>
              <a:miter/>
            </a:ln>
          </p:spPr>
          <p:txBody>
            <a:bodyPr rtlCol="0" anchor="ctr"/>
            <a:lstStyle/>
            <a:p>
              <a:endParaRPr lang="fr-FR"/>
            </a:p>
          </p:txBody>
        </p:sp>
        <p:sp>
          <p:nvSpPr>
            <p:cNvPr id="5301" name="Forme libre 5300">
              <a:extLst>
                <a:ext uri="{FF2B5EF4-FFF2-40B4-BE49-F238E27FC236}">
                  <a16:creationId xmlns:a16="http://schemas.microsoft.com/office/drawing/2014/main" id="{1F5253DE-7A07-407C-C2AC-9E9EEC6BAB99}"/>
                </a:ext>
              </a:extLst>
            </p:cNvPr>
            <p:cNvSpPr/>
            <p:nvPr/>
          </p:nvSpPr>
          <p:spPr>
            <a:xfrm>
              <a:off x="8240960" y="18127786"/>
              <a:ext cx="77864" cy="35297"/>
            </a:xfrm>
            <a:custGeom>
              <a:avLst/>
              <a:gdLst>
                <a:gd name="connsiteX0" fmla="*/ -14780 w 77864"/>
                <a:gd name="connsiteY0" fmla="*/ -1689 h 35297"/>
                <a:gd name="connsiteX1" fmla="*/ -16134 w 77864"/>
                <a:gd name="connsiteY1" fmla="*/ -18355 h 35297"/>
                <a:gd name="connsiteX2" fmla="*/ 61731 w 77864"/>
                <a:gd name="connsiteY2" fmla="*/ -36986 h 35297"/>
                <a:gd name="connsiteX3" fmla="*/ 61426 w 77864"/>
                <a:gd name="connsiteY3" fmla="*/ -24080 h 35297"/>
                <a:gd name="connsiteX4" fmla="*/ -14780 w 77864"/>
                <a:gd name="connsiteY4" fmla="*/ -1689 h 35297"/>
                <a:gd name="connsiteX5" fmla="*/ -10043 w 77864"/>
                <a:gd name="connsiteY5" fmla="*/ -13985 h 35297"/>
                <a:gd name="connsiteX6" fmla="*/ -9670 w 77864"/>
                <a:gd name="connsiteY6" fmla="*/ -9243 h 35297"/>
                <a:gd name="connsiteX7" fmla="*/ 55910 w 77864"/>
                <a:gd name="connsiteY7" fmla="*/ -28551 h 35297"/>
                <a:gd name="connsiteX8" fmla="*/ 56282 w 77864"/>
                <a:gd name="connsiteY8" fmla="*/ -32041 h 35297"/>
                <a:gd name="connsiteX9" fmla="*/ -10043 w 77864"/>
                <a:gd name="connsiteY9" fmla="*/ -13985 h 3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64" h="35297">
                  <a:moveTo>
                    <a:pt x="-14780" y="-1689"/>
                  </a:moveTo>
                  <a:lnTo>
                    <a:pt x="-16134" y="-18355"/>
                  </a:lnTo>
                  <a:lnTo>
                    <a:pt x="61731" y="-36986"/>
                  </a:lnTo>
                  <a:lnTo>
                    <a:pt x="61426" y="-24080"/>
                  </a:lnTo>
                  <a:lnTo>
                    <a:pt x="-14780" y="-1689"/>
                  </a:lnTo>
                  <a:close/>
                  <a:moveTo>
                    <a:pt x="-10043" y="-13985"/>
                  </a:moveTo>
                  <a:lnTo>
                    <a:pt x="-9670" y="-9243"/>
                  </a:lnTo>
                  <a:lnTo>
                    <a:pt x="55910" y="-28551"/>
                  </a:lnTo>
                  <a:lnTo>
                    <a:pt x="56282" y="-32041"/>
                  </a:lnTo>
                  <a:lnTo>
                    <a:pt x="-10043" y="-13985"/>
                  </a:lnTo>
                  <a:close/>
                </a:path>
              </a:pathLst>
            </a:custGeom>
            <a:solidFill>
              <a:srgbClr val="191919"/>
            </a:solidFill>
            <a:ln w="338" cap="flat">
              <a:noFill/>
              <a:prstDash val="solid"/>
              <a:miter/>
            </a:ln>
          </p:spPr>
          <p:txBody>
            <a:bodyPr rtlCol="0" anchor="ctr"/>
            <a:lstStyle/>
            <a:p>
              <a:endParaRPr lang="fr-FR"/>
            </a:p>
          </p:txBody>
        </p:sp>
      </p:grpSp>
      <p:grpSp>
        <p:nvGrpSpPr>
          <p:cNvPr id="5304" name="Graphique 2">
            <a:extLst>
              <a:ext uri="{FF2B5EF4-FFF2-40B4-BE49-F238E27FC236}">
                <a16:creationId xmlns:a16="http://schemas.microsoft.com/office/drawing/2014/main" id="{2BC84198-6AA2-CE16-2B96-6EBE8DC08E08}"/>
              </a:ext>
            </a:extLst>
          </p:cNvPr>
          <p:cNvGrpSpPr/>
          <p:nvPr userDrawn="1"/>
        </p:nvGrpSpPr>
        <p:grpSpPr>
          <a:xfrm>
            <a:off x="11019886" y="5973410"/>
            <a:ext cx="1304734" cy="669548"/>
            <a:chOff x="11329573" y="17881224"/>
            <a:chExt cx="1304734" cy="669548"/>
          </a:xfrm>
        </p:grpSpPr>
        <p:sp>
          <p:nvSpPr>
            <p:cNvPr id="5305" name="Forme libre 5304">
              <a:extLst>
                <a:ext uri="{FF2B5EF4-FFF2-40B4-BE49-F238E27FC236}">
                  <a16:creationId xmlns:a16="http://schemas.microsoft.com/office/drawing/2014/main" id="{4430A50E-D092-F94D-0EE4-94E2BB49001D}"/>
                </a:ext>
              </a:extLst>
            </p:cNvPr>
            <p:cNvSpPr/>
            <p:nvPr/>
          </p:nvSpPr>
          <p:spPr>
            <a:xfrm>
              <a:off x="11366671" y="17883611"/>
              <a:ext cx="1265244" cy="643191"/>
            </a:xfrm>
            <a:custGeom>
              <a:avLst/>
              <a:gdLst>
                <a:gd name="connsiteX0" fmla="*/ 1237613 w 1265244"/>
                <a:gd name="connsiteY0" fmla="*/ -42034 h 643191"/>
                <a:gd name="connsiteX1" fmla="*/ -27632 w 1265244"/>
                <a:gd name="connsiteY1" fmla="*/ -42034 h 643191"/>
                <a:gd name="connsiteX2" fmla="*/ -27632 w 1265244"/>
                <a:gd name="connsiteY2" fmla="*/ 601157 h 643191"/>
                <a:gd name="connsiteX3" fmla="*/ 1237613 w 1265244"/>
                <a:gd name="connsiteY3" fmla="*/ 601157 h 643191"/>
                <a:gd name="connsiteX4" fmla="*/ 1237613 w 1265244"/>
                <a:gd name="connsiteY4" fmla="*/ -42034 h 643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244" h="643191">
                  <a:moveTo>
                    <a:pt x="1237613" y="-42034"/>
                  </a:moveTo>
                  <a:lnTo>
                    <a:pt x="-27632" y="-42034"/>
                  </a:lnTo>
                  <a:lnTo>
                    <a:pt x="-27632" y="601157"/>
                  </a:lnTo>
                  <a:lnTo>
                    <a:pt x="1237613" y="601157"/>
                  </a:lnTo>
                  <a:lnTo>
                    <a:pt x="1237613" y="-42034"/>
                  </a:lnTo>
                  <a:close/>
                </a:path>
              </a:pathLst>
            </a:custGeom>
            <a:solidFill>
              <a:srgbClr val="000000"/>
            </a:solidFill>
            <a:ln w="120" cap="rnd">
              <a:solidFill>
                <a:srgbClr val="191919"/>
              </a:solidFill>
              <a:prstDash val="solid"/>
              <a:round/>
            </a:ln>
          </p:spPr>
          <p:txBody>
            <a:bodyPr rtlCol="0" anchor="ctr"/>
            <a:lstStyle/>
            <a:p>
              <a:endParaRPr lang="fr-FR"/>
            </a:p>
          </p:txBody>
        </p:sp>
        <p:sp>
          <p:nvSpPr>
            <p:cNvPr id="5306" name="Forme libre 5305">
              <a:extLst>
                <a:ext uri="{FF2B5EF4-FFF2-40B4-BE49-F238E27FC236}">
                  <a16:creationId xmlns:a16="http://schemas.microsoft.com/office/drawing/2014/main" id="{B27538CB-A748-1265-6CC5-C4C9B4C51640}"/>
                </a:ext>
              </a:extLst>
            </p:cNvPr>
            <p:cNvSpPr/>
            <p:nvPr/>
          </p:nvSpPr>
          <p:spPr>
            <a:xfrm>
              <a:off x="11331959" y="17883611"/>
              <a:ext cx="34712" cy="643405"/>
            </a:xfrm>
            <a:custGeom>
              <a:avLst/>
              <a:gdLst>
                <a:gd name="connsiteX0" fmla="*/ -2696 w 34712"/>
                <a:gd name="connsiteY0" fmla="*/ 601371 h 643405"/>
                <a:gd name="connsiteX1" fmla="*/ 8865 w 34712"/>
                <a:gd name="connsiteY1" fmla="*/ 601371 h 643405"/>
                <a:gd name="connsiteX2" fmla="*/ 8865 w 34712"/>
                <a:gd name="connsiteY2" fmla="*/ -42035 h 643405"/>
                <a:gd name="connsiteX3" fmla="*/ -2696 w 34712"/>
                <a:gd name="connsiteY3" fmla="*/ -42035 h 643405"/>
                <a:gd name="connsiteX4" fmla="*/ -25848 w 34712"/>
                <a:gd name="connsiteY4" fmla="*/ -18860 h 643405"/>
                <a:gd name="connsiteX5" fmla="*/ -25848 w 34712"/>
                <a:gd name="connsiteY5" fmla="*/ 578197 h 643405"/>
                <a:gd name="connsiteX6" fmla="*/ -2696 w 34712"/>
                <a:gd name="connsiteY6" fmla="*/ 601371 h 64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12" h="643405">
                  <a:moveTo>
                    <a:pt x="-2696" y="601371"/>
                  </a:moveTo>
                  <a:lnTo>
                    <a:pt x="8865" y="601371"/>
                  </a:lnTo>
                  <a:lnTo>
                    <a:pt x="8865" y="-42035"/>
                  </a:lnTo>
                  <a:lnTo>
                    <a:pt x="-2696" y="-42035"/>
                  </a:lnTo>
                  <a:cubicBezTo>
                    <a:pt x="-15480" y="-42035"/>
                    <a:pt x="-25848" y="-31656"/>
                    <a:pt x="-25848" y="-18860"/>
                  </a:cubicBezTo>
                  <a:lnTo>
                    <a:pt x="-25848" y="578197"/>
                  </a:lnTo>
                  <a:cubicBezTo>
                    <a:pt x="-25848" y="590994"/>
                    <a:pt x="-15480" y="601371"/>
                    <a:pt x="-2696" y="601371"/>
                  </a:cubicBezTo>
                  <a:close/>
                </a:path>
              </a:pathLst>
            </a:custGeom>
            <a:solidFill>
              <a:srgbClr val="191919"/>
            </a:solidFill>
            <a:ln w="120" cap="rnd">
              <a:solidFill>
                <a:srgbClr val="191919"/>
              </a:solidFill>
              <a:prstDash val="solid"/>
              <a:round/>
            </a:ln>
          </p:spPr>
          <p:txBody>
            <a:bodyPr rtlCol="0" anchor="ctr"/>
            <a:lstStyle/>
            <a:p>
              <a:endParaRPr lang="fr-FR"/>
            </a:p>
          </p:txBody>
        </p:sp>
        <p:sp>
          <p:nvSpPr>
            <p:cNvPr id="5307" name="Forme libre 5306">
              <a:extLst>
                <a:ext uri="{FF2B5EF4-FFF2-40B4-BE49-F238E27FC236}">
                  <a16:creationId xmlns:a16="http://schemas.microsoft.com/office/drawing/2014/main" id="{579EF8CD-FCC9-37F7-09BC-4C939735F334}"/>
                </a:ext>
              </a:extLst>
            </p:cNvPr>
            <p:cNvSpPr/>
            <p:nvPr/>
          </p:nvSpPr>
          <p:spPr>
            <a:xfrm>
              <a:off x="11924058" y="18528180"/>
              <a:ext cx="204940" cy="22593"/>
            </a:xfrm>
            <a:custGeom>
              <a:avLst/>
              <a:gdLst>
                <a:gd name="connsiteX0" fmla="*/ 154510 w 204940"/>
                <a:gd name="connsiteY0" fmla="*/ -20359 h 22593"/>
                <a:gd name="connsiteX1" fmla="*/ -5137 w 204940"/>
                <a:gd name="connsiteY1" fmla="*/ -20359 h 22593"/>
                <a:gd name="connsiteX2" fmla="*/ -21101 w 204940"/>
                <a:gd name="connsiteY2" fmla="*/ -26972 h 22593"/>
                <a:gd name="connsiteX3" fmla="*/ -27707 w 204940"/>
                <a:gd name="connsiteY3" fmla="*/ -42951 h 22593"/>
                <a:gd name="connsiteX4" fmla="*/ 177233 w 204940"/>
                <a:gd name="connsiteY4" fmla="*/ -42951 h 22593"/>
                <a:gd name="connsiteX5" fmla="*/ 170566 w 204940"/>
                <a:gd name="connsiteY5" fmla="*/ -26911 h 22593"/>
                <a:gd name="connsiteX6" fmla="*/ 154510 w 204940"/>
                <a:gd name="connsiteY6" fmla="*/ -20359 h 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940" h="22593">
                  <a:moveTo>
                    <a:pt x="154510" y="-20359"/>
                  </a:moveTo>
                  <a:lnTo>
                    <a:pt x="-5137" y="-20359"/>
                  </a:lnTo>
                  <a:cubicBezTo>
                    <a:pt x="-11131" y="-20359"/>
                    <a:pt x="-16849" y="-22716"/>
                    <a:pt x="-21101" y="-26972"/>
                  </a:cubicBezTo>
                  <a:cubicBezTo>
                    <a:pt x="-25322" y="-31196"/>
                    <a:pt x="-27707" y="-36950"/>
                    <a:pt x="-27707" y="-42951"/>
                  </a:cubicBezTo>
                  <a:lnTo>
                    <a:pt x="177233" y="-42951"/>
                  </a:lnTo>
                  <a:cubicBezTo>
                    <a:pt x="177233" y="-36920"/>
                    <a:pt x="174818" y="-31165"/>
                    <a:pt x="170566" y="-26911"/>
                  </a:cubicBezTo>
                  <a:cubicBezTo>
                    <a:pt x="166315" y="-22655"/>
                    <a:pt x="160504" y="-20298"/>
                    <a:pt x="154510" y="-20359"/>
                  </a:cubicBezTo>
                  <a:close/>
                </a:path>
              </a:pathLst>
            </a:custGeom>
            <a:solidFill>
              <a:srgbClr val="191919"/>
            </a:solidFill>
            <a:ln w="306" cap="flat">
              <a:noFill/>
              <a:prstDash val="solid"/>
              <a:miter/>
            </a:ln>
          </p:spPr>
          <p:txBody>
            <a:bodyPr rtlCol="0" anchor="ctr"/>
            <a:lstStyle/>
            <a:p>
              <a:endParaRPr lang="fr-FR"/>
            </a:p>
          </p:txBody>
        </p:sp>
        <p:sp>
          <p:nvSpPr>
            <p:cNvPr id="5308" name="Forme libre 5307">
              <a:extLst>
                <a:ext uri="{FF2B5EF4-FFF2-40B4-BE49-F238E27FC236}">
                  <a16:creationId xmlns:a16="http://schemas.microsoft.com/office/drawing/2014/main" id="{755A4A3E-E520-C442-6F98-C36328FC9047}"/>
                </a:ext>
              </a:extLst>
            </p:cNvPr>
            <p:cNvSpPr/>
            <p:nvPr/>
          </p:nvSpPr>
          <p:spPr>
            <a:xfrm>
              <a:off x="11366671" y="17883611"/>
              <a:ext cx="1265244" cy="643191"/>
            </a:xfrm>
            <a:custGeom>
              <a:avLst/>
              <a:gdLst>
                <a:gd name="connsiteX0" fmla="*/ 1237613 w 1265244"/>
                <a:gd name="connsiteY0" fmla="*/ -42034 h 643191"/>
                <a:gd name="connsiteX1" fmla="*/ -27632 w 1265244"/>
                <a:gd name="connsiteY1" fmla="*/ -42034 h 643191"/>
                <a:gd name="connsiteX2" fmla="*/ -27632 w 1265244"/>
                <a:gd name="connsiteY2" fmla="*/ 601157 h 643191"/>
                <a:gd name="connsiteX3" fmla="*/ 1237613 w 1265244"/>
                <a:gd name="connsiteY3" fmla="*/ 601157 h 643191"/>
                <a:gd name="connsiteX4" fmla="*/ 1237613 w 1265244"/>
                <a:gd name="connsiteY4" fmla="*/ -42034 h 643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5244" h="643191">
                  <a:moveTo>
                    <a:pt x="1237613" y="-42034"/>
                  </a:moveTo>
                  <a:lnTo>
                    <a:pt x="-27632" y="-42034"/>
                  </a:lnTo>
                  <a:lnTo>
                    <a:pt x="-27632" y="601157"/>
                  </a:lnTo>
                  <a:lnTo>
                    <a:pt x="1237613" y="601157"/>
                  </a:lnTo>
                  <a:lnTo>
                    <a:pt x="1237613" y="-42034"/>
                  </a:lnTo>
                  <a:close/>
                </a:path>
              </a:pathLst>
            </a:custGeom>
            <a:solidFill>
              <a:srgbClr val="FFFFFF"/>
            </a:solidFill>
            <a:ln w="306" cap="flat">
              <a:noFill/>
              <a:prstDash val="solid"/>
              <a:miter/>
            </a:ln>
          </p:spPr>
          <p:txBody>
            <a:bodyPr rtlCol="0" anchor="ctr"/>
            <a:lstStyle/>
            <a:p>
              <a:endParaRPr lang="fr-FR"/>
            </a:p>
          </p:txBody>
        </p:sp>
        <p:sp>
          <p:nvSpPr>
            <p:cNvPr id="5309" name="Forme libre 5308">
              <a:extLst>
                <a:ext uri="{FF2B5EF4-FFF2-40B4-BE49-F238E27FC236}">
                  <a16:creationId xmlns:a16="http://schemas.microsoft.com/office/drawing/2014/main" id="{4DE627D4-A961-E792-266C-B8B9E4118D78}"/>
                </a:ext>
              </a:extLst>
            </p:cNvPr>
            <p:cNvSpPr/>
            <p:nvPr/>
          </p:nvSpPr>
          <p:spPr>
            <a:xfrm>
              <a:off x="11329573" y="17881224"/>
              <a:ext cx="1304734" cy="648179"/>
            </a:xfrm>
            <a:custGeom>
              <a:avLst/>
              <a:gdLst>
                <a:gd name="connsiteX0" fmla="*/ 1274758 w 1304734"/>
                <a:gd name="connsiteY0" fmla="*/ -42035 h 648179"/>
                <a:gd name="connsiteX1" fmla="*/ -2047 w 1304734"/>
                <a:gd name="connsiteY1" fmla="*/ -42035 h 648179"/>
                <a:gd name="connsiteX2" fmla="*/ -27584 w 1304734"/>
                <a:gd name="connsiteY2" fmla="*/ -16627 h 648179"/>
                <a:gd name="connsiteX3" fmla="*/ -27584 w 1304734"/>
                <a:gd name="connsiteY3" fmla="*/ -16473 h 648179"/>
                <a:gd name="connsiteX4" fmla="*/ -27584 w 1304734"/>
                <a:gd name="connsiteY4" fmla="*/ 580584 h 648179"/>
                <a:gd name="connsiteX5" fmla="*/ -2200 w 1304734"/>
                <a:gd name="connsiteY5" fmla="*/ 606145 h 648179"/>
                <a:gd name="connsiteX6" fmla="*/ -2047 w 1304734"/>
                <a:gd name="connsiteY6" fmla="*/ 606145 h 648179"/>
                <a:gd name="connsiteX7" fmla="*/ 9513 w 1304734"/>
                <a:gd name="connsiteY7" fmla="*/ 606145 h 648179"/>
                <a:gd name="connsiteX8" fmla="*/ 10308 w 1304734"/>
                <a:gd name="connsiteY8" fmla="*/ 605931 h 648179"/>
                <a:gd name="connsiteX9" fmla="*/ 1274758 w 1304734"/>
                <a:gd name="connsiteY9" fmla="*/ 605931 h 648179"/>
                <a:gd name="connsiteX10" fmla="*/ 1276990 w 1304734"/>
                <a:gd name="connsiteY10" fmla="*/ 604462 h 648179"/>
                <a:gd name="connsiteX11" fmla="*/ 1277143 w 1304734"/>
                <a:gd name="connsiteY11" fmla="*/ 603512 h 648179"/>
                <a:gd name="connsiteX12" fmla="*/ 1277143 w 1304734"/>
                <a:gd name="connsiteY12" fmla="*/ -39678 h 648179"/>
                <a:gd name="connsiteX13" fmla="*/ 1274758 w 1304734"/>
                <a:gd name="connsiteY13" fmla="*/ -42035 h 648179"/>
                <a:gd name="connsiteX14" fmla="*/ 1272159 w 1304734"/>
                <a:gd name="connsiteY14" fmla="*/ 601155 h 648179"/>
                <a:gd name="connsiteX15" fmla="*/ 11930 w 1304734"/>
                <a:gd name="connsiteY15" fmla="*/ 601155 h 648179"/>
                <a:gd name="connsiteX16" fmla="*/ 11930 w 1304734"/>
                <a:gd name="connsiteY16" fmla="*/ -37046 h 648179"/>
                <a:gd name="connsiteX17" fmla="*/ 1272372 w 1304734"/>
                <a:gd name="connsiteY17" fmla="*/ -37046 h 648179"/>
                <a:gd name="connsiteX18" fmla="*/ 1272159 w 1304734"/>
                <a:gd name="connsiteY18" fmla="*/ 601155 h 64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4734" h="648179">
                  <a:moveTo>
                    <a:pt x="1274758" y="-42035"/>
                  </a:moveTo>
                  <a:lnTo>
                    <a:pt x="-2047" y="-42035"/>
                  </a:lnTo>
                  <a:cubicBezTo>
                    <a:pt x="-16115" y="-42066"/>
                    <a:pt x="-27554" y="-30708"/>
                    <a:pt x="-27584" y="-16627"/>
                  </a:cubicBezTo>
                  <a:cubicBezTo>
                    <a:pt x="-27584" y="-16566"/>
                    <a:pt x="-27584" y="-16536"/>
                    <a:pt x="-27584" y="-16473"/>
                  </a:cubicBezTo>
                  <a:lnTo>
                    <a:pt x="-27584" y="580584"/>
                  </a:lnTo>
                  <a:cubicBezTo>
                    <a:pt x="-27615" y="594666"/>
                    <a:pt x="-16268" y="606114"/>
                    <a:pt x="-2200" y="606145"/>
                  </a:cubicBezTo>
                  <a:cubicBezTo>
                    <a:pt x="-2139" y="606145"/>
                    <a:pt x="-2108" y="606145"/>
                    <a:pt x="-2047" y="606145"/>
                  </a:cubicBezTo>
                  <a:lnTo>
                    <a:pt x="9513" y="606145"/>
                  </a:lnTo>
                  <a:cubicBezTo>
                    <a:pt x="9789" y="606145"/>
                    <a:pt x="10064" y="606084"/>
                    <a:pt x="10308" y="605931"/>
                  </a:cubicBezTo>
                  <a:lnTo>
                    <a:pt x="1274758" y="605931"/>
                  </a:lnTo>
                  <a:cubicBezTo>
                    <a:pt x="1275737" y="605961"/>
                    <a:pt x="1276654" y="605380"/>
                    <a:pt x="1276990" y="604462"/>
                  </a:cubicBezTo>
                  <a:cubicBezTo>
                    <a:pt x="1277113" y="604156"/>
                    <a:pt x="1277174" y="603849"/>
                    <a:pt x="1277143" y="603512"/>
                  </a:cubicBezTo>
                  <a:lnTo>
                    <a:pt x="1277143" y="-39678"/>
                  </a:lnTo>
                  <a:cubicBezTo>
                    <a:pt x="1277082" y="-40933"/>
                    <a:pt x="1276042" y="-41944"/>
                    <a:pt x="1274758" y="-42035"/>
                  </a:cubicBezTo>
                  <a:close/>
                  <a:moveTo>
                    <a:pt x="1272159" y="601155"/>
                  </a:moveTo>
                  <a:lnTo>
                    <a:pt x="11930" y="601155"/>
                  </a:lnTo>
                  <a:lnTo>
                    <a:pt x="11930" y="-37046"/>
                  </a:lnTo>
                  <a:lnTo>
                    <a:pt x="1272372" y="-37046"/>
                  </a:lnTo>
                  <a:lnTo>
                    <a:pt x="1272159" y="601155"/>
                  </a:lnTo>
                  <a:close/>
                </a:path>
              </a:pathLst>
            </a:custGeom>
            <a:solidFill>
              <a:srgbClr val="191919"/>
            </a:solidFill>
            <a:ln w="306" cap="flat">
              <a:noFill/>
              <a:prstDash val="solid"/>
              <a:miter/>
            </a:ln>
          </p:spPr>
          <p:txBody>
            <a:bodyPr rtlCol="0" anchor="ctr"/>
            <a:lstStyle/>
            <a:p>
              <a:endParaRPr lang="fr-FR"/>
            </a:p>
          </p:txBody>
        </p:sp>
      </p:grpSp>
      <p:grpSp>
        <p:nvGrpSpPr>
          <p:cNvPr id="5310" name="Graphique 2">
            <a:extLst>
              <a:ext uri="{FF2B5EF4-FFF2-40B4-BE49-F238E27FC236}">
                <a16:creationId xmlns:a16="http://schemas.microsoft.com/office/drawing/2014/main" id="{20CC4D5E-10F1-3DFB-7CA4-C7698FD316C9}"/>
              </a:ext>
            </a:extLst>
          </p:cNvPr>
          <p:cNvGrpSpPr/>
          <p:nvPr userDrawn="1"/>
        </p:nvGrpSpPr>
        <p:grpSpPr>
          <a:xfrm>
            <a:off x="3027869" y="6197394"/>
            <a:ext cx="260783" cy="310095"/>
            <a:chOff x="3337556" y="18105208"/>
            <a:chExt cx="260783" cy="310095"/>
          </a:xfrm>
        </p:grpSpPr>
        <p:sp>
          <p:nvSpPr>
            <p:cNvPr id="5311" name="Forme libre 5310">
              <a:extLst>
                <a:ext uri="{FF2B5EF4-FFF2-40B4-BE49-F238E27FC236}">
                  <a16:creationId xmlns:a16="http://schemas.microsoft.com/office/drawing/2014/main" id="{971DD35A-1546-7EF0-FD79-7740703E85C8}"/>
                </a:ext>
              </a:extLst>
            </p:cNvPr>
            <p:cNvSpPr/>
            <p:nvPr/>
          </p:nvSpPr>
          <p:spPr>
            <a:xfrm>
              <a:off x="3436802" y="18346922"/>
              <a:ext cx="55814" cy="43427"/>
            </a:xfrm>
            <a:custGeom>
              <a:avLst/>
              <a:gdLst>
                <a:gd name="connsiteX0" fmla="*/ 50320 w 55814"/>
                <a:gd name="connsiteY0" fmla="*/ 43496 h 43427"/>
                <a:gd name="connsiteX1" fmla="*/ 6887 w 55814"/>
                <a:gd name="connsiteY1" fmla="*/ 43496 h 43427"/>
                <a:gd name="connsiteX2" fmla="*/ 9935 w 55814"/>
                <a:gd name="connsiteY2" fmla="*/ 28068 h 43427"/>
                <a:gd name="connsiteX3" fmla="*/ 601 w 55814"/>
                <a:gd name="connsiteY3" fmla="*/ 68 h 43427"/>
                <a:gd name="connsiteX4" fmla="*/ 56415 w 55814"/>
                <a:gd name="connsiteY4" fmla="*/ 68 h 43427"/>
                <a:gd name="connsiteX5" fmla="*/ 47081 w 55814"/>
                <a:gd name="connsiteY5" fmla="*/ 28068 h 43427"/>
                <a:gd name="connsiteX6" fmla="*/ 50320 w 55814"/>
                <a:gd name="connsiteY6" fmla="*/ 43496 h 4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814" h="43427">
                  <a:moveTo>
                    <a:pt x="50320" y="43496"/>
                  </a:moveTo>
                  <a:lnTo>
                    <a:pt x="6887" y="43496"/>
                  </a:lnTo>
                  <a:cubicBezTo>
                    <a:pt x="8983" y="38544"/>
                    <a:pt x="9935" y="33211"/>
                    <a:pt x="9935" y="28068"/>
                  </a:cubicBezTo>
                  <a:cubicBezTo>
                    <a:pt x="9554" y="18163"/>
                    <a:pt x="6125" y="8258"/>
                    <a:pt x="601" y="68"/>
                  </a:cubicBezTo>
                  <a:lnTo>
                    <a:pt x="56415" y="68"/>
                  </a:lnTo>
                  <a:cubicBezTo>
                    <a:pt x="50891" y="8068"/>
                    <a:pt x="47462" y="17973"/>
                    <a:pt x="47081" y="28068"/>
                  </a:cubicBezTo>
                  <a:cubicBezTo>
                    <a:pt x="47272" y="33401"/>
                    <a:pt x="48224" y="38544"/>
                    <a:pt x="50320" y="43496"/>
                  </a:cubicBezTo>
                  <a:close/>
                </a:path>
              </a:pathLst>
            </a:custGeom>
            <a:solidFill>
              <a:srgbClr val="FFFFFF"/>
            </a:solidFill>
            <a:ln w="1904" cap="flat">
              <a:noFill/>
              <a:prstDash val="solid"/>
              <a:miter/>
            </a:ln>
          </p:spPr>
          <p:txBody>
            <a:bodyPr rtlCol="0" anchor="ctr"/>
            <a:lstStyle/>
            <a:p>
              <a:endParaRPr lang="fr-FR"/>
            </a:p>
          </p:txBody>
        </p:sp>
        <p:sp>
          <p:nvSpPr>
            <p:cNvPr id="5312" name="Forme libre 5311">
              <a:extLst>
                <a:ext uri="{FF2B5EF4-FFF2-40B4-BE49-F238E27FC236}">
                  <a16:creationId xmlns:a16="http://schemas.microsoft.com/office/drawing/2014/main" id="{50A78B09-D3A7-D4B9-C362-0AE3604ED1E5}"/>
                </a:ext>
              </a:extLst>
            </p:cNvPr>
            <p:cNvSpPr/>
            <p:nvPr/>
          </p:nvSpPr>
          <p:spPr>
            <a:xfrm>
              <a:off x="3467853" y="18105208"/>
              <a:ext cx="73625" cy="80572"/>
            </a:xfrm>
            <a:custGeom>
              <a:avLst/>
              <a:gdLst>
                <a:gd name="connsiteX0" fmla="*/ 19269 w 73625"/>
                <a:gd name="connsiteY0" fmla="*/ 24830 h 80572"/>
                <a:gd name="connsiteX1" fmla="*/ 31651 w 73625"/>
                <a:gd name="connsiteY1" fmla="*/ 21783 h 80572"/>
                <a:gd name="connsiteX2" fmla="*/ 31651 w 73625"/>
                <a:gd name="connsiteY2" fmla="*/ 80641 h 80572"/>
                <a:gd name="connsiteX3" fmla="*/ 601 w 73625"/>
                <a:gd name="connsiteY3" fmla="*/ 80641 h 80572"/>
                <a:gd name="connsiteX4" fmla="*/ 601 w 73625"/>
                <a:gd name="connsiteY4" fmla="*/ 9402 h 80572"/>
                <a:gd name="connsiteX5" fmla="*/ 16031 w 73625"/>
                <a:gd name="connsiteY5" fmla="*/ 68 h 80572"/>
                <a:gd name="connsiteX6" fmla="*/ 31461 w 73625"/>
                <a:gd name="connsiteY6" fmla="*/ 9402 h 80572"/>
                <a:gd name="connsiteX7" fmla="*/ 19079 w 73625"/>
                <a:gd name="connsiteY7" fmla="*/ 18736 h 80572"/>
                <a:gd name="connsiteX8" fmla="*/ 13745 w 73625"/>
                <a:gd name="connsiteY8" fmla="*/ 17211 h 80572"/>
                <a:gd name="connsiteX9" fmla="*/ 12412 w 73625"/>
                <a:gd name="connsiteY9" fmla="*/ 15116 h 80572"/>
                <a:gd name="connsiteX10" fmla="*/ 15840 w 73625"/>
                <a:gd name="connsiteY10" fmla="*/ 12640 h 80572"/>
                <a:gd name="connsiteX11" fmla="*/ 18888 w 73625"/>
                <a:gd name="connsiteY11" fmla="*/ 9592 h 80572"/>
                <a:gd name="connsiteX12" fmla="*/ 15840 w 73625"/>
                <a:gd name="connsiteY12" fmla="*/ 6545 h 80572"/>
                <a:gd name="connsiteX13" fmla="*/ 6316 w 73625"/>
                <a:gd name="connsiteY13" fmla="*/ 15306 h 80572"/>
                <a:gd name="connsiteX14" fmla="*/ 9745 w 73625"/>
                <a:gd name="connsiteY14" fmla="*/ 22354 h 80572"/>
                <a:gd name="connsiteX15" fmla="*/ 19269 w 73625"/>
                <a:gd name="connsiteY15" fmla="*/ 24830 h 80572"/>
                <a:gd name="connsiteX16" fmla="*/ 74131 w 73625"/>
                <a:gd name="connsiteY16" fmla="*/ 19497 h 80572"/>
                <a:gd name="connsiteX17" fmla="*/ 60225 w 73625"/>
                <a:gd name="connsiteY17" fmla="*/ 26355 h 80572"/>
                <a:gd name="connsiteX18" fmla="*/ 54320 w 73625"/>
                <a:gd name="connsiteY18" fmla="*/ 21402 h 80572"/>
                <a:gd name="connsiteX19" fmla="*/ 58320 w 73625"/>
                <a:gd name="connsiteY19" fmla="*/ 19497 h 80572"/>
                <a:gd name="connsiteX20" fmla="*/ 62130 w 73625"/>
                <a:gd name="connsiteY20" fmla="*/ 17021 h 80572"/>
                <a:gd name="connsiteX21" fmla="*/ 59654 w 73625"/>
                <a:gd name="connsiteY21" fmla="*/ 13212 h 80572"/>
                <a:gd name="connsiteX22" fmla="*/ 48415 w 73625"/>
                <a:gd name="connsiteY22" fmla="*/ 20068 h 80572"/>
                <a:gd name="connsiteX23" fmla="*/ 59273 w 73625"/>
                <a:gd name="connsiteY23" fmla="*/ 32069 h 80572"/>
                <a:gd name="connsiteX24" fmla="*/ 64606 w 73625"/>
                <a:gd name="connsiteY24" fmla="*/ 32640 h 80572"/>
                <a:gd name="connsiteX25" fmla="*/ 72036 w 73625"/>
                <a:gd name="connsiteY25" fmla="*/ 31117 h 80572"/>
                <a:gd name="connsiteX26" fmla="*/ 64225 w 73625"/>
                <a:gd name="connsiteY26" fmla="*/ 74164 h 80572"/>
                <a:gd name="connsiteX27" fmla="*/ 32604 w 73625"/>
                <a:gd name="connsiteY27" fmla="*/ 74164 h 80572"/>
                <a:gd name="connsiteX28" fmla="*/ 43462 w 73625"/>
                <a:gd name="connsiteY28" fmla="*/ 13974 h 80572"/>
                <a:gd name="connsiteX29" fmla="*/ 43462 w 73625"/>
                <a:gd name="connsiteY29" fmla="*/ 13593 h 80572"/>
                <a:gd name="connsiteX30" fmla="*/ 60606 w 73625"/>
                <a:gd name="connsiteY30" fmla="*/ 7308 h 80572"/>
                <a:gd name="connsiteX31" fmla="*/ 74131 w 73625"/>
                <a:gd name="connsiteY31" fmla="*/ 19497 h 80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3625" h="80572">
                  <a:moveTo>
                    <a:pt x="19269" y="24830"/>
                  </a:moveTo>
                  <a:cubicBezTo>
                    <a:pt x="24222" y="24830"/>
                    <a:pt x="28603" y="23498"/>
                    <a:pt x="31651" y="21783"/>
                  </a:cubicBezTo>
                  <a:lnTo>
                    <a:pt x="31651" y="80641"/>
                  </a:lnTo>
                  <a:lnTo>
                    <a:pt x="601" y="80641"/>
                  </a:lnTo>
                  <a:lnTo>
                    <a:pt x="601" y="9402"/>
                  </a:lnTo>
                  <a:cubicBezTo>
                    <a:pt x="601" y="4069"/>
                    <a:pt x="7459" y="68"/>
                    <a:pt x="16031" y="68"/>
                  </a:cubicBezTo>
                  <a:cubicBezTo>
                    <a:pt x="24603" y="68"/>
                    <a:pt x="31461" y="4069"/>
                    <a:pt x="31461" y="9402"/>
                  </a:cubicBezTo>
                  <a:cubicBezTo>
                    <a:pt x="31461" y="15687"/>
                    <a:pt x="27460" y="18736"/>
                    <a:pt x="19079" y="18736"/>
                  </a:cubicBezTo>
                  <a:cubicBezTo>
                    <a:pt x="16031" y="18736"/>
                    <a:pt x="14507" y="17784"/>
                    <a:pt x="13745" y="17211"/>
                  </a:cubicBezTo>
                  <a:cubicBezTo>
                    <a:pt x="12793" y="16640"/>
                    <a:pt x="12412" y="15687"/>
                    <a:pt x="12412" y="15116"/>
                  </a:cubicBezTo>
                  <a:cubicBezTo>
                    <a:pt x="12412" y="13593"/>
                    <a:pt x="13745" y="12640"/>
                    <a:pt x="15840" y="12640"/>
                  </a:cubicBezTo>
                  <a:cubicBezTo>
                    <a:pt x="17364" y="12640"/>
                    <a:pt x="18888" y="11117"/>
                    <a:pt x="18888" y="9592"/>
                  </a:cubicBezTo>
                  <a:cubicBezTo>
                    <a:pt x="18888" y="8068"/>
                    <a:pt x="17364" y="6545"/>
                    <a:pt x="15840" y="6545"/>
                  </a:cubicBezTo>
                  <a:cubicBezTo>
                    <a:pt x="9364" y="6545"/>
                    <a:pt x="6316" y="10925"/>
                    <a:pt x="6316" y="15306"/>
                  </a:cubicBezTo>
                  <a:cubicBezTo>
                    <a:pt x="6316" y="18163"/>
                    <a:pt x="7649" y="20641"/>
                    <a:pt x="9745" y="22354"/>
                  </a:cubicBezTo>
                  <a:cubicBezTo>
                    <a:pt x="12412" y="23877"/>
                    <a:pt x="15459" y="24830"/>
                    <a:pt x="19269" y="24830"/>
                  </a:cubicBezTo>
                  <a:close/>
                  <a:moveTo>
                    <a:pt x="74131" y="19497"/>
                  </a:moveTo>
                  <a:cubicBezTo>
                    <a:pt x="72798" y="25782"/>
                    <a:pt x="68226" y="27878"/>
                    <a:pt x="60225" y="26355"/>
                  </a:cubicBezTo>
                  <a:cubicBezTo>
                    <a:pt x="55844" y="25782"/>
                    <a:pt x="53939" y="23306"/>
                    <a:pt x="54320" y="21402"/>
                  </a:cubicBezTo>
                  <a:cubicBezTo>
                    <a:pt x="54701" y="19878"/>
                    <a:pt x="56225" y="19307"/>
                    <a:pt x="58320" y="19497"/>
                  </a:cubicBezTo>
                  <a:cubicBezTo>
                    <a:pt x="59844" y="19878"/>
                    <a:pt x="61749" y="18544"/>
                    <a:pt x="62130" y="17021"/>
                  </a:cubicBezTo>
                  <a:cubicBezTo>
                    <a:pt x="62511" y="15498"/>
                    <a:pt x="61559" y="13593"/>
                    <a:pt x="59654" y="13212"/>
                  </a:cubicBezTo>
                  <a:cubicBezTo>
                    <a:pt x="53367" y="11878"/>
                    <a:pt x="49367" y="15687"/>
                    <a:pt x="48415" y="20068"/>
                  </a:cubicBezTo>
                  <a:cubicBezTo>
                    <a:pt x="47462" y="25021"/>
                    <a:pt x="50891" y="30544"/>
                    <a:pt x="59273" y="32069"/>
                  </a:cubicBezTo>
                  <a:cubicBezTo>
                    <a:pt x="61178" y="32449"/>
                    <a:pt x="63083" y="32640"/>
                    <a:pt x="64606" y="32640"/>
                  </a:cubicBezTo>
                  <a:cubicBezTo>
                    <a:pt x="67464" y="32640"/>
                    <a:pt x="69940" y="32069"/>
                    <a:pt x="72036" y="31117"/>
                  </a:cubicBezTo>
                  <a:lnTo>
                    <a:pt x="64225" y="74164"/>
                  </a:lnTo>
                  <a:lnTo>
                    <a:pt x="32604" y="74164"/>
                  </a:lnTo>
                  <a:lnTo>
                    <a:pt x="43462" y="13974"/>
                  </a:lnTo>
                  <a:lnTo>
                    <a:pt x="43462" y="13593"/>
                  </a:lnTo>
                  <a:cubicBezTo>
                    <a:pt x="44414" y="8639"/>
                    <a:pt x="51843" y="5782"/>
                    <a:pt x="60606" y="7308"/>
                  </a:cubicBezTo>
                  <a:cubicBezTo>
                    <a:pt x="68797" y="9212"/>
                    <a:pt x="75084" y="14545"/>
                    <a:pt x="74131" y="19497"/>
                  </a:cubicBezTo>
                  <a:close/>
                </a:path>
              </a:pathLst>
            </a:custGeom>
            <a:solidFill>
              <a:srgbClr val="191919"/>
            </a:solidFill>
            <a:ln w="1904" cap="flat">
              <a:noFill/>
              <a:prstDash val="solid"/>
              <a:miter/>
            </a:ln>
          </p:spPr>
          <p:txBody>
            <a:bodyPr rtlCol="0" anchor="ctr"/>
            <a:lstStyle/>
            <a:p>
              <a:endParaRPr lang="fr-FR"/>
            </a:p>
          </p:txBody>
        </p:sp>
        <p:sp>
          <p:nvSpPr>
            <p:cNvPr id="5313" name="Forme libre 5312">
              <a:extLst>
                <a:ext uri="{FF2B5EF4-FFF2-40B4-BE49-F238E27FC236}">
                  <a16:creationId xmlns:a16="http://schemas.microsoft.com/office/drawing/2014/main" id="{10FEC3A5-AB3B-D313-1893-DCBA86C619A3}"/>
                </a:ext>
              </a:extLst>
            </p:cNvPr>
            <p:cNvSpPr/>
            <p:nvPr/>
          </p:nvSpPr>
          <p:spPr>
            <a:xfrm>
              <a:off x="3340794" y="18117589"/>
              <a:ext cx="92960" cy="92953"/>
            </a:xfrm>
            <a:custGeom>
              <a:avLst/>
              <a:gdLst>
                <a:gd name="connsiteX0" fmla="*/ 47081 w 92960"/>
                <a:gd name="connsiteY0" fmla="*/ 93021 h 92953"/>
                <a:gd name="connsiteX1" fmla="*/ 93561 w 92960"/>
                <a:gd name="connsiteY1" fmla="*/ 46545 h 92953"/>
                <a:gd name="connsiteX2" fmla="*/ 47081 w 92960"/>
                <a:gd name="connsiteY2" fmla="*/ 68 h 92953"/>
                <a:gd name="connsiteX3" fmla="*/ 601 w 92960"/>
                <a:gd name="connsiteY3" fmla="*/ 46545 h 92953"/>
                <a:gd name="connsiteX4" fmla="*/ 47081 w 92960"/>
                <a:gd name="connsiteY4" fmla="*/ 93021 h 9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60" h="92953">
                  <a:moveTo>
                    <a:pt x="47081" y="93021"/>
                  </a:moveTo>
                  <a:cubicBezTo>
                    <a:pt x="72797" y="93021"/>
                    <a:pt x="93561" y="72259"/>
                    <a:pt x="93561" y="46545"/>
                  </a:cubicBezTo>
                  <a:cubicBezTo>
                    <a:pt x="93561" y="20831"/>
                    <a:pt x="72797" y="68"/>
                    <a:pt x="47081" y="68"/>
                  </a:cubicBezTo>
                  <a:cubicBezTo>
                    <a:pt x="21365" y="68"/>
                    <a:pt x="601" y="20831"/>
                    <a:pt x="601" y="46545"/>
                  </a:cubicBezTo>
                  <a:cubicBezTo>
                    <a:pt x="601" y="72259"/>
                    <a:pt x="21365" y="93021"/>
                    <a:pt x="47081" y="93021"/>
                  </a:cubicBezTo>
                  <a:close/>
                </a:path>
              </a:pathLst>
            </a:custGeom>
            <a:solidFill>
              <a:srgbClr val="FFFFFF"/>
            </a:solidFill>
            <a:ln w="1904" cap="flat">
              <a:noFill/>
              <a:prstDash val="solid"/>
              <a:miter/>
            </a:ln>
          </p:spPr>
          <p:txBody>
            <a:bodyPr rtlCol="0" anchor="ctr"/>
            <a:lstStyle/>
            <a:p>
              <a:endParaRPr lang="fr-FR"/>
            </a:p>
          </p:txBody>
        </p:sp>
        <p:sp>
          <p:nvSpPr>
            <p:cNvPr id="5314" name="Forme libre 5313">
              <a:extLst>
                <a:ext uri="{FF2B5EF4-FFF2-40B4-BE49-F238E27FC236}">
                  <a16:creationId xmlns:a16="http://schemas.microsoft.com/office/drawing/2014/main" id="{0634882F-227A-9A24-EAAD-986897D4F777}"/>
                </a:ext>
              </a:extLst>
            </p:cNvPr>
            <p:cNvSpPr/>
            <p:nvPr/>
          </p:nvSpPr>
          <p:spPr>
            <a:xfrm>
              <a:off x="3340794" y="18164066"/>
              <a:ext cx="46480" cy="46476"/>
            </a:xfrm>
            <a:custGeom>
              <a:avLst/>
              <a:gdLst>
                <a:gd name="connsiteX0" fmla="*/ 47081 w 46480"/>
                <a:gd name="connsiteY0" fmla="*/ 68 h 46476"/>
                <a:gd name="connsiteX1" fmla="*/ 601 w 46480"/>
                <a:gd name="connsiteY1" fmla="*/ 68 h 46476"/>
                <a:gd name="connsiteX2" fmla="*/ 47081 w 46480"/>
                <a:gd name="connsiteY2" fmla="*/ 46545 h 46476"/>
                <a:gd name="connsiteX3" fmla="*/ 47081 w 46480"/>
                <a:gd name="connsiteY3" fmla="*/ 68 h 46476"/>
              </a:gdLst>
              <a:ahLst/>
              <a:cxnLst>
                <a:cxn ang="0">
                  <a:pos x="connsiteX0" y="connsiteY0"/>
                </a:cxn>
                <a:cxn ang="0">
                  <a:pos x="connsiteX1" y="connsiteY1"/>
                </a:cxn>
                <a:cxn ang="0">
                  <a:pos x="connsiteX2" y="connsiteY2"/>
                </a:cxn>
                <a:cxn ang="0">
                  <a:pos x="connsiteX3" y="connsiteY3"/>
                </a:cxn>
              </a:cxnLst>
              <a:rect l="l" t="t" r="r" b="b"/>
              <a:pathLst>
                <a:path w="46480" h="46476">
                  <a:moveTo>
                    <a:pt x="47081" y="68"/>
                  </a:moveTo>
                  <a:lnTo>
                    <a:pt x="601" y="68"/>
                  </a:lnTo>
                  <a:cubicBezTo>
                    <a:pt x="601" y="25782"/>
                    <a:pt x="21365" y="46545"/>
                    <a:pt x="47081" y="46545"/>
                  </a:cubicBezTo>
                  <a:lnTo>
                    <a:pt x="47081" y="68"/>
                  </a:lnTo>
                  <a:close/>
                </a:path>
              </a:pathLst>
            </a:custGeom>
            <a:solidFill>
              <a:srgbClr val="FFFFFF"/>
            </a:solidFill>
            <a:ln w="1904" cap="flat">
              <a:noFill/>
              <a:prstDash val="solid"/>
              <a:miter/>
            </a:ln>
          </p:spPr>
          <p:txBody>
            <a:bodyPr rtlCol="0" anchor="ctr"/>
            <a:lstStyle/>
            <a:p>
              <a:endParaRPr lang="fr-FR"/>
            </a:p>
          </p:txBody>
        </p:sp>
        <p:grpSp>
          <p:nvGrpSpPr>
            <p:cNvPr id="5315" name="Graphique 2">
              <a:extLst>
                <a:ext uri="{FF2B5EF4-FFF2-40B4-BE49-F238E27FC236}">
                  <a16:creationId xmlns:a16="http://schemas.microsoft.com/office/drawing/2014/main" id="{EFEAF2A8-F6D8-F887-DF1E-0478FA703BCC}"/>
                </a:ext>
              </a:extLst>
            </p:cNvPr>
            <p:cNvGrpSpPr/>
            <p:nvPr/>
          </p:nvGrpSpPr>
          <p:grpSpPr>
            <a:xfrm>
              <a:off x="3337556" y="18114161"/>
              <a:ext cx="260783" cy="201903"/>
              <a:chOff x="3337556" y="18114161"/>
              <a:chExt cx="260783" cy="201903"/>
            </a:xfrm>
            <a:solidFill>
              <a:srgbClr val="191919"/>
            </a:solidFill>
          </p:grpSpPr>
          <p:sp>
            <p:nvSpPr>
              <p:cNvPr id="5325" name="Forme libre 5324">
                <a:extLst>
                  <a:ext uri="{FF2B5EF4-FFF2-40B4-BE49-F238E27FC236}">
                    <a16:creationId xmlns:a16="http://schemas.microsoft.com/office/drawing/2014/main" id="{76637996-B028-5817-FAB2-A93CA76A7690}"/>
                  </a:ext>
                </a:extLst>
              </p:cNvPr>
              <p:cNvSpPr/>
              <p:nvPr/>
            </p:nvSpPr>
            <p:spPr>
              <a:xfrm>
                <a:off x="3337556" y="18114161"/>
                <a:ext cx="99436" cy="99428"/>
              </a:xfrm>
              <a:custGeom>
                <a:avLst/>
                <a:gdLst>
                  <a:gd name="connsiteX0" fmla="*/ 50319 w 99436"/>
                  <a:gd name="connsiteY0" fmla="*/ 99496 h 99428"/>
                  <a:gd name="connsiteX1" fmla="*/ 601 w 99436"/>
                  <a:gd name="connsiteY1" fmla="*/ 49783 h 99428"/>
                  <a:gd name="connsiteX2" fmla="*/ 50319 w 99436"/>
                  <a:gd name="connsiteY2" fmla="*/ 68 h 99428"/>
                  <a:gd name="connsiteX3" fmla="*/ 100038 w 99436"/>
                  <a:gd name="connsiteY3" fmla="*/ 49783 h 99428"/>
                  <a:gd name="connsiteX4" fmla="*/ 50319 w 99436"/>
                  <a:gd name="connsiteY4" fmla="*/ 99496 h 99428"/>
                  <a:gd name="connsiteX5" fmla="*/ 50319 w 99436"/>
                  <a:gd name="connsiteY5" fmla="*/ 6545 h 99428"/>
                  <a:gd name="connsiteX6" fmla="*/ 6887 w 99436"/>
                  <a:gd name="connsiteY6" fmla="*/ 49973 h 99428"/>
                  <a:gd name="connsiteX7" fmla="*/ 50319 w 99436"/>
                  <a:gd name="connsiteY7" fmla="*/ 93401 h 99428"/>
                  <a:gd name="connsiteX8" fmla="*/ 93752 w 99436"/>
                  <a:gd name="connsiteY8" fmla="*/ 49973 h 99428"/>
                  <a:gd name="connsiteX9" fmla="*/ 50319 w 99436"/>
                  <a:gd name="connsiteY9" fmla="*/ 6545 h 9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436" h="99428">
                    <a:moveTo>
                      <a:pt x="50319" y="99496"/>
                    </a:moveTo>
                    <a:cubicBezTo>
                      <a:pt x="23079" y="99496"/>
                      <a:pt x="601" y="77210"/>
                      <a:pt x="601" y="49783"/>
                    </a:cubicBezTo>
                    <a:cubicBezTo>
                      <a:pt x="601" y="22354"/>
                      <a:pt x="22889" y="68"/>
                      <a:pt x="50319" y="68"/>
                    </a:cubicBezTo>
                    <a:cubicBezTo>
                      <a:pt x="77750" y="68"/>
                      <a:pt x="100038" y="22354"/>
                      <a:pt x="100038" y="49783"/>
                    </a:cubicBezTo>
                    <a:cubicBezTo>
                      <a:pt x="100038" y="77210"/>
                      <a:pt x="77560" y="99496"/>
                      <a:pt x="50319" y="99496"/>
                    </a:cubicBezTo>
                    <a:close/>
                    <a:moveTo>
                      <a:pt x="50319" y="6545"/>
                    </a:moveTo>
                    <a:cubicBezTo>
                      <a:pt x="26508" y="6545"/>
                      <a:pt x="6887" y="26163"/>
                      <a:pt x="6887" y="49973"/>
                    </a:cubicBezTo>
                    <a:cubicBezTo>
                      <a:pt x="6887" y="73782"/>
                      <a:pt x="26508" y="93401"/>
                      <a:pt x="50319" y="93401"/>
                    </a:cubicBezTo>
                    <a:cubicBezTo>
                      <a:pt x="74131" y="93401"/>
                      <a:pt x="93752" y="73782"/>
                      <a:pt x="93752" y="49973"/>
                    </a:cubicBezTo>
                    <a:cubicBezTo>
                      <a:pt x="93752" y="26163"/>
                      <a:pt x="74131" y="6545"/>
                      <a:pt x="50319" y="6545"/>
                    </a:cubicBezTo>
                    <a:close/>
                  </a:path>
                </a:pathLst>
              </a:custGeom>
              <a:solidFill>
                <a:srgbClr val="191919"/>
              </a:solidFill>
              <a:ln w="1904" cap="flat">
                <a:noFill/>
                <a:prstDash val="solid"/>
                <a:miter/>
              </a:ln>
            </p:spPr>
            <p:txBody>
              <a:bodyPr rtlCol="0" anchor="ctr"/>
              <a:lstStyle/>
              <a:p>
                <a:endParaRPr lang="fr-FR"/>
              </a:p>
            </p:txBody>
          </p:sp>
          <p:sp>
            <p:nvSpPr>
              <p:cNvPr id="5326" name="Forme libre 5325">
                <a:extLst>
                  <a:ext uri="{FF2B5EF4-FFF2-40B4-BE49-F238E27FC236}">
                    <a16:creationId xmlns:a16="http://schemas.microsoft.com/office/drawing/2014/main" id="{4FA1B68D-8997-526D-D32E-A56EC0CF16DF}"/>
                  </a:ext>
                </a:extLst>
              </p:cNvPr>
              <p:cNvSpPr/>
              <p:nvPr/>
            </p:nvSpPr>
            <p:spPr>
              <a:xfrm>
                <a:off x="3384227" y="18114353"/>
                <a:ext cx="6095" cy="55808"/>
              </a:xfrm>
              <a:custGeom>
                <a:avLst/>
                <a:gdLst>
                  <a:gd name="connsiteX0" fmla="*/ 3649 w 6095"/>
                  <a:gd name="connsiteY0" fmla="*/ 55877 h 55808"/>
                  <a:gd name="connsiteX1" fmla="*/ 601 w 6095"/>
                  <a:gd name="connsiteY1" fmla="*/ 52828 h 55808"/>
                  <a:gd name="connsiteX2" fmla="*/ 601 w 6095"/>
                  <a:gd name="connsiteY2" fmla="*/ 3115 h 55808"/>
                  <a:gd name="connsiteX3" fmla="*/ 3649 w 6095"/>
                  <a:gd name="connsiteY3" fmla="*/ 68 h 55808"/>
                  <a:gd name="connsiteX4" fmla="*/ 6697 w 6095"/>
                  <a:gd name="connsiteY4" fmla="*/ 3115 h 55808"/>
                  <a:gd name="connsiteX5" fmla="*/ 6697 w 6095"/>
                  <a:gd name="connsiteY5" fmla="*/ 52828 h 55808"/>
                  <a:gd name="connsiteX6" fmla="*/ 3649 w 6095"/>
                  <a:gd name="connsiteY6" fmla="*/ 55877 h 55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5" h="55808">
                    <a:moveTo>
                      <a:pt x="3649" y="55877"/>
                    </a:moveTo>
                    <a:cubicBezTo>
                      <a:pt x="1744" y="55877"/>
                      <a:pt x="601" y="54543"/>
                      <a:pt x="601" y="52828"/>
                    </a:cubicBezTo>
                    <a:lnTo>
                      <a:pt x="601" y="3115"/>
                    </a:lnTo>
                    <a:cubicBezTo>
                      <a:pt x="601" y="1210"/>
                      <a:pt x="1934" y="68"/>
                      <a:pt x="3649" y="68"/>
                    </a:cubicBezTo>
                    <a:cubicBezTo>
                      <a:pt x="5554" y="68"/>
                      <a:pt x="6697" y="1400"/>
                      <a:pt x="6697" y="3115"/>
                    </a:cubicBezTo>
                    <a:lnTo>
                      <a:pt x="6697" y="52828"/>
                    </a:lnTo>
                    <a:cubicBezTo>
                      <a:pt x="6697" y="54733"/>
                      <a:pt x="5554" y="55877"/>
                      <a:pt x="3649" y="55877"/>
                    </a:cubicBezTo>
                    <a:close/>
                  </a:path>
                </a:pathLst>
              </a:custGeom>
              <a:solidFill>
                <a:srgbClr val="191919"/>
              </a:solidFill>
              <a:ln w="1904" cap="flat">
                <a:noFill/>
                <a:prstDash val="solid"/>
                <a:miter/>
              </a:ln>
            </p:spPr>
            <p:txBody>
              <a:bodyPr rtlCol="0" anchor="ctr"/>
              <a:lstStyle/>
              <a:p>
                <a:endParaRPr lang="fr-FR"/>
              </a:p>
            </p:txBody>
          </p:sp>
          <p:sp>
            <p:nvSpPr>
              <p:cNvPr id="5327" name="Forme libre 5326">
                <a:extLst>
                  <a:ext uri="{FF2B5EF4-FFF2-40B4-BE49-F238E27FC236}">
                    <a16:creationId xmlns:a16="http://schemas.microsoft.com/office/drawing/2014/main" id="{7D6A36AB-058A-692F-478B-7EFB744322A5}"/>
                  </a:ext>
                </a:extLst>
              </p:cNvPr>
              <p:cNvSpPr/>
              <p:nvPr/>
            </p:nvSpPr>
            <p:spPr>
              <a:xfrm>
                <a:off x="3352219" y="18126729"/>
                <a:ext cx="69919" cy="74479"/>
              </a:xfrm>
              <a:custGeom>
                <a:avLst/>
                <a:gdLst>
                  <a:gd name="connsiteX0" fmla="*/ 67278 w 69919"/>
                  <a:gd name="connsiteY0" fmla="*/ 74548 h 74479"/>
                  <a:gd name="connsiteX1" fmla="*/ 65182 w 69919"/>
                  <a:gd name="connsiteY1" fmla="*/ 73596 h 74479"/>
                  <a:gd name="connsiteX2" fmla="*/ 1558 w 69919"/>
                  <a:gd name="connsiteY2" fmla="*/ 5406 h 74479"/>
                  <a:gd name="connsiteX3" fmla="*/ 1939 w 69919"/>
                  <a:gd name="connsiteY3" fmla="*/ 1025 h 74479"/>
                  <a:gd name="connsiteX4" fmla="*/ 6320 w 69919"/>
                  <a:gd name="connsiteY4" fmla="*/ 1405 h 74479"/>
                  <a:gd name="connsiteX5" fmla="*/ 69564 w 69919"/>
                  <a:gd name="connsiteY5" fmla="*/ 69596 h 74479"/>
                  <a:gd name="connsiteX6" fmla="*/ 69183 w 69919"/>
                  <a:gd name="connsiteY6" fmla="*/ 73977 h 74479"/>
                  <a:gd name="connsiteX7" fmla="*/ 67278 w 69919"/>
                  <a:gd name="connsiteY7" fmla="*/ 74548 h 7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19" h="74479">
                    <a:moveTo>
                      <a:pt x="67278" y="74548"/>
                    </a:moveTo>
                    <a:cubicBezTo>
                      <a:pt x="66325" y="74548"/>
                      <a:pt x="65754" y="74167"/>
                      <a:pt x="65182" y="73596"/>
                    </a:cubicBezTo>
                    <a:lnTo>
                      <a:pt x="1558" y="5406"/>
                    </a:lnTo>
                    <a:cubicBezTo>
                      <a:pt x="224" y="4072"/>
                      <a:pt x="224" y="2357"/>
                      <a:pt x="1939" y="1025"/>
                    </a:cubicBezTo>
                    <a:cubicBezTo>
                      <a:pt x="3272" y="-308"/>
                      <a:pt x="4987" y="-308"/>
                      <a:pt x="6320" y="1405"/>
                    </a:cubicBezTo>
                    <a:lnTo>
                      <a:pt x="69564" y="69596"/>
                    </a:lnTo>
                    <a:cubicBezTo>
                      <a:pt x="70897" y="70928"/>
                      <a:pt x="70897" y="72643"/>
                      <a:pt x="69183" y="73977"/>
                    </a:cubicBezTo>
                    <a:cubicBezTo>
                      <a:pt x="68802" y="74167"/>
                      <a:pt x="68230" y="74548"/>
                      <a:pt x="67278" y="74548"/>
                    </a:cubicBezTo>
                    <a:close/>
                  </a:path>
                </a:pathLst>
              </a:custGeom>
              <a:solidFill>
                <a:srgbClr val="191919"/>
              </a:solidFill>
              <a:ln w="1904" cap="flat">
                <a:noFill/>
                <a:prstDash val="solid"/>
                <a:miter/>
              </a:ln>
            </p:spPr>
            <p:txBody>
              <a:bodyPr rtlCol="0" anchor="ctr"/>
              <a:lstStyle/>
              <a:p>
                <a:endParaRPr lang="fr-FR"/>
              </a:p>
            </p:txBody>
          </p:sp>
          <p:sp>
            <p:nvSpPr>
              <p:cNvPr id="5328" name="Forme libre 5327">
                <a:extLst>
                  <a:ext uri="{FF2B5EF4-FFF2-40B4-BE49-F238E27FC236}">
                    <a16:creationId xmlns:a16="http://schemas.microsoft.com/office/drawing/2014/main" id="{E39B8F72-1942-ACDD-E953-3D9944441F3F}"/>
                  </a:ext>
                </a:extLst>
              </p:cNvPr>
              <p:cNvSpPr/>
              <p:nvPr/>
            </p:nvSpPr>
            <p:spPr>
              <a:xfrm>
                <a:off x="3350652" y="18128399"/>
                <a:ext cx="73434" cy="70905"/>
              </a:xfrm>
              <a:custGeom>
                <a:avLst/>
                <a:gdLst>
                  <a:gd name="connsiteX0" fmla="*/ 3696 w 73434"/>
                  <a:gd name="connsiteY0" fmla="*/ 70973 h 70905"/>
                  <a:gd name="connsiteX1" fmla="*/ 1601 w 73434"/>
                  <a:gd name="connsiteY1" fmla="*/ 70021 h 70905"/>
                  <a:gd name="connsiteX2" fmla="*/ 1601 w 73434"/>
                  <a:gd name="connsiteY2" fmla="*/ 65640 h 70905"/>
                  <a:gd name="connsiteX3" fmla="*/ 68654 w 73434"/>
                  <a:gd name="connsiteY3" fmla="*/ 1068 h 70905"/>
                  <a:gd name="connsiteX4" fmla="*/ 73036 w 73434"/>
                  <a:gd name="connsiteY4" fmla="*/ 1068 h 70905"/>
                  <a:gd name="connsiteX5" fmla="*/ 73036 w 73434"/>
                  <a:gd name="connsiteY5" fmla="*/ 5449 h 70905"/>
                  <a:gd name="connsiteX6" fmla="*/ 5982 w 73434"/>
                  <a:gd name="connsiteY6" fmla="*/ 70021 h 70905"/>
                  <a:gd name="connsiteX7" fmla="*/ 3696 w 73434"/>
                  <a:gd name="connsiteY7" fmla="*/ 70973 h 70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434" h="70905">
                    <a:moveTo>
                      <a:pt x="3696" y="70973"/>
                    </a:moveTo>
                    <a:cubicBezTo>
                      <a:pt x="2744" y="70973"/>
                      <a:pt x="2173" y="70592"/>
                      <a:pt x="1601" y="70021"/>
                    </a:cubicBezTo>
                    <a:cubicBezTo>
                      <a:pt x="268" y="68687"/>
                      <a:pt x="268" y="66974"/>
                      <a:pt x="1601" y="65640"/>
                    </a:cubicBezTo>
                    <a:lnTo>
                      <a:pt x="68654" y="1068"/>
                    </a:lnTo>
                    <a:cubicBezTo>
                      <a:pt x="69988" y="-265"/>
                      <a:pt x="71702" y="-265"/>
                      <a:pt x="73036" y="1068"/>
                    </a:cubicBezTo>
                    <a:cubicBezTo>
                      <a:pt x="74369" y="2402"/>
                      <a:pt x="74369" y="4117"/>
                      <a:pt x="73036" y="5449"/>
                    </a:cubicBezTo>
                    <a:lnTo>
                      <a:pt x="5982" y="70021"/>
                    </a:lnTo>
                    <a:cubicBezTo>
                      <a:pt x="5220" y="70783"/>
                      <a:pt x="4268" y="70973"/>
                      <a:pt x="3696" y="70973"/>
                    </a:cubicBezTo>
                    <a:close/>
                  </a:path>
                </a:pathLst>
              </a:custGeom>
              <a:solidFill>
                <a:srgbClr val="191919"/>
              </a:solidFill>
              <a:ln w="1904" cap="flat">
                <a:noFill/>
                <a:prstDash val="solid"/>
                <a:miter/>
              </a:ln>
            </p:spPr>
            <p:txBody>
              <a:bodyPr rtlCol="0" anchor="ctr"/>
              <a:lstStyle/>
              <a:p>
                <a:endParaRPr lang="fr-FR"/>
              </a:p>
            </p:txBody>
          </p:sp>
          <p:sp>
            <p:nvSpPr>
              <p:cNvPr id="5329" name="Forme libre 5328">
                <a:extLst>
                  <a:ext uri="{FF2B5EF4-FFF2-40B4-BE49-F238E27FC236}">
                    <a16:creationId xmlns:a16="http://schemas.microsoft.com/office/drawing/2014/main" id="{AAD8B776-B4BD-9607-79B1-7E4FA2C4D5E4}"/>
                  </a:ext>
                </a:extLst>
              </p:cNvPr>
              <p:cNvSpPr/>
              <p:nvPr/>
            </p:nvSpPr>
            <p:spPr>
              <a:xfrm>
                <a:off x="3337746" y="18161019"/>
                <a:ext cx="260593" cy="155045"/>
              </a:xfrm>
              <a:custGeom>
                <a:avLst/>
                <a:gdLst>
                  <a:gd name="connsiteX0" fmla="*/ 96609 w 260593"/>
                  <a:gd name="connsiteY0" fmla="*/ 6162 h 155045"/>
                  <a:gd name="connsiteX1" fmla="*/ 3649 w 260593"/>
                  <a:gd name="connsiteY1" fmla="*/ 6162 h 155045"/>
                  <a:gd name="connsiteX2" fmla="*/ 601 w 260593"/>
                  <a:gd name="connsiteY2" fmla="*/ 3115 h 155045"/>
                  <a:gd name="connsiteX3" fmla="*/ 3649 w 260593"/>
                  <a:gd name="connsiteY3" fmla="*/ 68 h 155045"/>
                  <a:gd name="connsiteX4" fmla="*/ 96609 w 260593"/>
                  <a:gd name="connsiteY4" fmla="*/ 68 h 155045"/>
                  <a:gd name="connsiteX5" fmla="*/ 99657 w 260593"/>
                  <a:gd name="connsiteY5" fmla="*/ 3115 h 155045"/>
                  <a:gd name="connsiteX6" fmla="*/ 96609 w 260593"/>
                  <a:gd name="connsiteY6" fmla="*/ 6162 h 155045"/>
                  <a:gd name="connsiteX7" fmla="*/ 215476 w 260593"/>
                  <a:gd name="connsiteY7" fmla="*/ 52638 h 155045"/>
                  <a:gd name="connsiteX8" fmla="*/ 164996 w 260593"/>
                  <a:gd name="connsiteY8" fmla="*/ 103877 h 155045"/>
                  <a:gd name="connsiteX9" fmla="*/ 204428 w 260593"/>
                  <a:gd name="connsiteY9" fmla="*/ 155114 h 155045"/>
                  <a:gd name="connsiteX10" fmla="*/ 261194 w 260593"/>
                  <a:gd name="connsiteY10" fmla="*/ 97400 h 155045"/>
                  <a:gd name="connsiteX11" fmla="*/ 215476 w 260593"/>
                  <a:gd name="connsiteY11" fmla="*/ 52638 h 155045"/>
                  <a:gd name="connsiteX12" fmla="*/ 202142 w 260593"/>
                  <a:gd name="connsiteY12" fmla="*/ 133401 h 155045"/>
                  <a:gd name="connsiteX13" fmla="*/ 183474 w 260593"/>
                  <a:gd name="connsiteY13" fmla="*/ 103877 h 155045"/>
                  <a:gd name="connsiteX14" fmla="*/ 183474 w 260593"/>
                  <a:gd name="connsiteY14" fmla="*/ 103496 h 155045"/>
                  <a:gd name="connsiteX15" fmla="*/ 213000 w 260593"/>
                  <a:gd name="connsiteY15" fmla="*/ 74353 h 155045"/>
                  <a:gd name="connsiteX16" fmla="*/ 239288 w 260593"/>
                  <a:gd name="connsiteY16" fmla="*/ 99876 h 155045"/>
                  <a:gd name="connsiteX17" fmla="*/ 202142 w 260593"/>
                  <a:gd name="connsiteY17" fmla="*/ 133401 h 15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0593" h="155045">
                    <a:moveTo>
                      <a:pt x="96609" y="6162"/>
                    </a:moveTo>
                    <a:lnTo>
                      <a:pt x="3649" y="6162"/>
                    </a:lnTo>
                    <a:cubicBezTo>
                      <a:pt x="1744" y="6162"/>
                      <a:pt x="601" y="4830"/>
                      <a:pt x="601" y="3115"/>
                    </a:cubicBezTo>
                    <a:cubicBezTo>
                      <a:pt x="601" y="1400"/>
                      <a:pt x="1934" y="68"/>
                      <a:pt x="3649" y="68"/>
                    </a:cubicBezTo>
                    <a:lnTo>
                      <a:pt x="96609" y="68"/>
                    </a:lnTo>
                    <a:cubicBezTo>
                      <a:pt x="98514" y="68"/>
                      <a:pt x="99657" y="1400"/>
                      <a:pt x="99657" y="3115"/>
                    </a:cubicBezTo>
                    <a:cubicBezTo>
                      <a:pt x="99657" y="4830"/>
                      <a:pt x="98514" y="6162"/>
                      <a:pt x="96609" y="6162"/>
                    </a:cubicBezTo>
                    <a:close/>
                    <a:moveTo>
                      <a:pt x="215476" y="52638"/>
                    </a:moveTo>
                    <a:cubicBezTo>
                      <a:pt x="187474" y="52638"/>
                      <a:pt x="164996" y="75495"/>
                      <a:pt x="164996" y="103877"/>
                    </a:cubicBezTo>
                    <a:cubicBezTo>
                      <a:pt x="164996" y="136448"/>
                      <a:pt x="179283" y="155114"/>
                      <a:pt x="204428" y="155114"/>
                    </a:cubicBezTo>
                    <a:cubicBezTo>
                      <a:pt x="232621" y="155114"/>
                      <a:pt x="261194" y="125971"/>
                      <a:pt x="261194" y="97400"/>
                    </a:cubicBezTo>
                    <a:cubicBezTo>
                      <a:pt x="261004" y="69400"/>
                      <a:pt x="244050" y="52638"/>
                      <a:pt x="215476" y="52638"/>
                    </a:cubicBezTo>
                    <a:close/>
                    <a:moveTo>
                      <a:pt x="202142" y="133401"/>
                    </a:moveTo>
                    <a:cubicBezTo>
                      <a:pt x="185759" y="133401"/>
                      <a:pt x="183474" y="120447"/>
                      <a:pt x="183474" y="103877"/>
                    </a:cubicBezTo>
                    <a:lnTo>
                      <a:pt x="183474" y="103496"/>
                    </a:lnTo>
                    <a:cubicBezTo>
                      <a:pt x="183474" y="87305"/>
                      <a:pt x="196808" y="73972"/>
                      <a:pt x="213000" y="74353"/>
                    </a:cubicBezTo>
                    <a:cubicBezTo>
                      <a:pt x="229382" y="74353"/>
                      <a:pt x="239288" y="83304"/>
                      <a:pt x="239288" y="99876"/>
                    </a:cubicBezTo>
                    <a:cubicBezTo>
                      <a:pt x="239288" y="116258"/>
                      <a:pt x="220620" y="133401"/>
                      <a:pt x="202142" y="133401"/>
                    </a:cubicBezTo>
                    <a:close/>
                  </a:path>
                </a:pathLst>
              </a:custGeom>
              <a:solidFill>
                <a:srgbClr val="191919"/>
              </a:solidFill>
              <a:ln w="1904" cap="flat">
                <a:noFill/>
                <a:prstDash val="solid"/>
                <a:miter/>
              </a:ln>
            </p:spPr>
            <p:txBody>
              <a:bodyPr rtlCol="0" anchor="ctr"/>
              <a:lstStyle/>
              <a:p>
                <a:endParaRPr lang="fr-FR"/>
              </a:p>
            </p:txBody>
          </p:sp>
        </p:grpSp>
        <p:sp>
          <p:nvSpPr>
            <p:cNvPr id="5316" name="Forme libre 5315">
              <a:extLst>
                <a:ext uri="{FF2B5EF4-FFF2-40B4-BE49-F238E27FC236}">
                  <a16:creationId xmlns:a16="http://schemas.microsoft.com/office/drawing/2014/main" id="{67FDDF8B-F188-69D2-7BA8-FFA53397BA56}"/>
                </a:ext>
              </a:extLst>
            </p:cNvPr>
            <p:cNvSpPr/>
            <p:nvPr/>
          </p:nvSpPr>
          <p:spPr>
            <a:xfrm>
              <a:off x="3433831" y="18344255"/>
              <a:ext cx="61975" cy="49333"/>
            </a:xfrm>
            <a:custGeom>
              <a:avLst/>
              <a:gdLst>
                <a:gd name="connsiteX0" fmla="*/ 53291 w 61975"/>
                <a:gd name="connsiteY0" fmla="*/ 49402 h 49333"/>
                <a:gd name="connsiteX1" fmla="*/ 9858 w 61975"/>
                <a:gd name="connsiteY1" fmla="*/ 49402 h 49333"/>
                <a:gd name="connsiteX2" fmla="*/ 7382 w 61975"/>
                <a:gd name="connsiteY2" fmla="*/ 47878 h 49333"/>
                <a:gd name="connsiteX3" fmla="*/ 7001 w 61975"/>
                <a:gd name="connsiteY3" fmla="*/ 45021 h 49333"/>
                <a:gd name="connsiteX4" fmla="*/ 9858 w 61975"/>
                <a:gd name="connsiteY4" fmla="*/ 30736 h 49333"/>
                <a:gd name="connsiteX5" fmla="*/ 1096 w 61975"/>
                <a:gd name="connsiteY5" fmla="*/ 4640 h 49333"/>
                <a:gd name="connsiteX6" fmla="*/ 715 w 61975"/>
                <a:gd name="connsiteY6" fmla="*/ 1593 h 49333"/>
                <a:gd name="connsiteX7" fmla="*/ 3572 w 61975"/>
                <a:gd name="connsiteY7" fmla="*/ 68 h 49333"/>
                <a:gd name="connsiteX8" fmla="*/ 59386 w 61975"/>
                <a:gd name="connsiteY8" fmla="*/ 68 h 49333"/>
                <a:gd name="connsiteX9" fmla="*/ 62244 w 61975"/>
                <a:gd name="connsiteY9" fmla="*/ 1593 h 49333"/>
                <a:gd name="connsiteX10" fmla="*/ 61863 w 61975"/>
                <a:gd name="connsiteY10" fmla="*/ 4640 h 49333"/>
                <a:gd name="connsiteX11" fmla="*/ 53100 w 61975"/>
                <a:gd name="connsiteY11" fmla="*/ 30736 h 49333"/>
                <a:gd name="connsiteX12" fmla="*/ 55958 w 61975"/>
                <a:gd name="connsiteY12" fmla="*/ 45021 h 49333"/>
                <a:gd name="connsiteX13" fmla="*/ 55577 w 61975"/>
                <a:gd name="connsiteY13" fmla="*/ 47878 h 49333"/>
                <a:gd name="connsiteX14" fmla="*/ 53291 w 61975"/>
                <a:gd name="connsiteY14" fmla="*/ 49402 h 49333"/>
                <a:gd name="connsiteX15" fmla="*/ 53291 w 61975"/>
                <a:gd name="connsiteY15" fmla="*/ 49402 h 49333"/>
                <a:gd name="connsiteX16" fmla="*/ 14240 w 61975"/>
                <a:gd name="connsiteY16" fmla="*/ 43117 h 49333"/>
                <a:gd name="connsiteX17" fmla="*/ 48719 w 61975"/>
                <a:gd name="connsiteY17" fmla="*/ 43117 h 49333"/>
                <a:gd name="connsiteX18" fmla="*/ 46814 w 61975"/>
                <a:gd name="connsiteY18" fmla="*/ 30736 h 49333"/>
                <a:gd name="connsiteX19" fmla="*/ 53672 w 61975"/>
                <a:gd name="connsiteY19" fmla="*/ 5974 h 49333"/>
                <a:gd name="connsiteX20" fmla="*/ 9287 w 61975"/>
                <a:gd name="connsiteY20" fmla="*/ 5974 h 49333"/>
                <a:gd name="connsiteX21" fmla="*/ 16145 w 61975"/>
                <a:gd name="connsiteY21" fmla="*/ 30736 h 49333"/>
                <a:gd name="connsiteX22" fmla="*/ 14240 w 61975"/>
                <a:gd name="connsiteY22" fmla="*/ 43117 h 4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1975" h="49333">
                  <a:moveTo>
                    <a:pt x="53291" y="49402"/>
                  </a:moveTo>
                  <a:lnTo>
                    <a:pt x="9858" y="49402"/>
                  </a:lnTo>
                  <a:cubicBezTo>
                    <a:pt x="8906" y="49402"/>
                    <a:pt x="7763" y="48831"/>
                    <a:pt x="7382" y="47878"/>
                  </a:cubicBezTo>
                  <a:cubicBezTo>
                    <a:pt x="7001" y="46926"/>
                    <a:pt x="6811" y="45974"/>
                    <a:pt x="7001" y="45021"/>
                  </a:cubicBezTo>
                  <a:cubicBezTo>
                    <a:pt x="8906" y="40449"/>
                    <a:pt x="9858" y="35687"/>
                    <a:pt x="9858" y="30736"/>
                  </a:cubicBezTo>
                  <a:cubicBezTo>
                    <a:pt x="9478" y="21402"/>
                    <a:pt x="6430" y="12449"/>
                    <a:pt x="1096" y="4640"/>
                  </a:cubicBezTo>
                  <a:cubicBezTo>
                    <a:pt x="524" y="3688"/>
                    <a:pt x="524" y="2546"/>
                    <a:pt x="715" y="1593"/>
                  </a:cubicBezTo>
                  <a:cubicBezTo>
                    <a:pt x="1286" y="641"/>
                    <a:pt x="2239" y="68"/>
                    <a:pt x="3572" y="68"/>
                  </a:cubicBezTo>
                  <a:lnTo>
                    <a:pt x="59386" y="68"/>
                  </a:lnTo>
                  <a:cubicBezTo>
                    <a:pt x="60720" y="68"/>
                    <a:pt x="61482" y="641"/>
                    <a:pt x="62244" y="1593"/>
                  </a:cubicBezTo>
                  <a:cubicBezTo>
                    <a:pt x="62815" y="2546"/>
                    <a:pt x="62625" y="3688"/>
                    <a:pt x="61863" y="4640"/>
                  </a:cubicBezTo>
                  <a:cubicBezTo>
                    <a:pt x="56529" y="12449"/>
                    <a:pt x="53481" y="21402"/>
                    <a:pt x="53100" y="30736"/>
                  </a:cubicBezTo>
                  <a:cubicBezTo>
                    <a:pt x="53100" y="35687"/>
                    <a:pt x="54053" y="40259"/>
                    <a:pt x="55958" y="45021"/>
                  </a:cubicBezTo>
                  <a:cubicBezTo>
                    <a:pt x="56339" y="45974"/>
                    <a:pt x="56339" y="47116"/>
                    <a:pt x="55577" y="47878"/>
                  </a:cubicBezTo>
                  <a:cubicBezTo>
                    <a:pt x="55196" y="48449"/>
                    <a:pt x="54243" y="49402"/>
                    <a:pt x="53291" y="49402"/>
                  </a:cubicBezTo>
                  <a:lnTo>
                    <a:pt x="53291" y="49402"/>
                  </a:lnTo>
                  <a:close/>
                  <a:moveTo>
                    <a:pt x="14240" y="43117"/>
                  </a:moveTo>
                  <a:lnTo>
                    <a:pt x="48719" y="43117"/>
                  </a:lnTo>
                  <a:cubicBezTo>
                    <a:pt x="47385" y="39115"/>
                    <a:pt x="46814" y="35116"/>
                    <a:pt x="46814" y="30736"/>
                  </a:cubicBezTo>
                  <a:cubicBezTo>
                    <a:pt x="47195" y="21973"/>
                    <a:pt x="49671" y="13593"/>
                    <a:pt x="53672" y="5974"/>
                  </a:cubicBezTo>
                  <a:lnTo>
                    <a:pt x="9287" y="5974"/>
                  </a:lnTo>
                  <a:cubicBezTo>
                    <a:pt x="13287" y="13401"/>
                    <a:pt x="15764" y="22164"/>
                    <a:pt x="16145" y="30736"/>
                  </a:cubicBezTo>
                  <a:cubicBezTo>
                    <a:pt x="16145" y="35116"/>
                    <a:pt x="15383" y="39115"/>
                    <a:pt x="14240" y="43117"/>
                  </a:cubicBezTo>
                  <a:close/>
                </a:path>
              </a:pathLst>
            </a:custGeom>
            <a:solidFill>
              <a:srgbClr val="191919"/>
            </a:solidFill>
            <a:ln w="1904" cap="flat">
              <a:noFill/>
              <a:prstDash val="solid"/>
              <a:miter/>
            </a:ln>
          </p:spPr>
          <p:txBody>
            <a:bodyPr rtlCol="0" anchor="ctr"/>
            <a:lstStyle/>
            <a:p>
              <a:endParaRPr lang="fr-FR"/>
            </a:p>
          </p:txBody>
        </p:sp>
        <p:sp>
          <p:nvSpPr>
            <p:cNvPr id="5317" name="Forme libre 5316">
              <a:extLst>
                <a:ext uri="{FF2B5EF4-FFF2-40B4-BE49-F238E27FC236}">
                  <a16:creationId xmlns:a16="http://schemas.microsoft.com/office/drawing/2014/main" id="{A8F15022-E3CA-8857-3960-6C33EF211A40}"/>
                </a:ext>
              </a:extLst>
            </p:cNvPr>
            <p:cNvSpPr/>
            <p:nvPr/>
          </p:nvSpPr>
          <p:spPr>
            <a:xfrm>
              <a:off x="3399656" y="18390350"/>
              <a:ext cx="130296" cy="21714"/>
            </a:xfrm>
            <a:custGeom>
              <a:avLst/>
              <a:gdLst>
                <a:gd name="connsiteX0" fmla="*/ 130898 w 130296"/>
                <a:gd name="connsiteY0" fmla="*/ 18734 h 21714"/>
                <a:gd name="connsiteX1" fmla="*/ 87466 w 130296"/>
                <a:gd name="connsiteY1" fmla="*/ 68 h 21714"/>
                <a:gd name="connsiteX2" fmla="*/ 44033 w 130296"/>
                <a:gd name="connsiteY2" fmla="*/ 68 h 21714"/>
                <a:gd name="connsiteX3" fmla="*/ 601 w 130296"/>
                <a:gd name="connsiteY3" fmla="*/ 18734 h 21714"/>
                <a:gd name="connsiteX4" fmla="*/ 601 w 130296"/>
                <a:gd name="connsiteY4" fmla="*/ 21783 h 21714"/>
                <a:gd name="connsiteX5" fmla="*/ 130898 w 130296"/>
                <a:gd name="connsiteY5" fmla="*/ 21783 h 21714"/>
                <a:gd name="connsiteX6" fmla="*/ 130898 w 130296"/>
                <a:gd name="connsiteY6" fmla="*/ 18734 h 2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296" h="21714">
                  <a:moveTo>
                    <a:pt x="130898" y="18734"/>
                  </a:moveTo>
                  <a:cubicBezTo>
                    <a:pt x="130898" y="12449"/>
                    <a:pt x="93752" y="12449"/>
                    <a:pt x="87466" y="68"/>
                  </a:cubicBezTo>
                  <a:lnTo>
                    <a:pt x="44033" y="68"/>
                  </a:lnTo>
                  <a:cubicBezTo>
                    <a:pt x="37747" y="12449"/>
                    <a:pt x="601" y="12449"/>
                    <a:pt x="601" y="18734"/>
                  </a:cubicBezTo>
                  <a:lnTo>
                    <a:pt x="601" y="21783"/>
                  </a:lnTo>
                  <a:lnTo>
                    <a:pt x="130898" y="21783"/>
                  </a:lnTo>
                  <a:lnTo>
                    <a:pt x="130898" y="18734"/>
                  </a:lnTo>
                  <a:close/>
                </a:path>
              </a:pathLst>
            </a:custGeom>
            <a:solidFill>
              <a:srgbClr val="FFFFFF"/>
            </a:solidFill>
            <a:ln w="1904" cap="flat">
              <a:noFill/>
              <a:prstDash val="solid"/>
              <a:miter/>
            </a:ln>
          </p:spPr>
          <p:txBody>
            <a:bodyPr rtlCol="0" anchor="ctr"/>
            <a:lstStyle/>
            <a:p>
              <a:endParaRPr lang="fr-FR"/>
            </a:p>
          </p:txBody>
        </p:sp>
        <p:sp>
          <p:nvSpPr>
            <p:cNvPr id="5318" name="Forme libre 5317">
              <a:extLst>
                <a:ext uri="{FF2B5EF4-FFF2-40B4-BE49-F238E27FC236}">
                  <a16:creationId xmlns:a16="http://schemas.microsoft.com/office/drawing/2014/main" id="{62EFD895-A529-EDAD-034F-443C0E608B6A}"/>
                </a:ext>
              </a:extLst>
            </p:cNvPr>
            <p:cNvSpPr/>
            <p:nvPr/>
          </p:nvSpPr>
          <p:spPr>
            <a:xfrm>
              <a:off x="3396609" y="18387493"/>
              <a:ext cx="136773" cy="27810"/>
            </a:xfrm>
            <a:custGeom>
              <a:avLst/>
              <a:gdLst>
                <a:gd name="connsiteX0" fmla="*/ 133946 w 136773"/>
                <a:gd name="connsiteY0" fmla="*/ 27878 h 27810"/>
                <a:gd name="connsiteX1" fmla="*/ 3649 w 136773"/>
                <a:gd name="connsiteY1" fmla="*/ 27878 h 27810"/>
                <a:gd name="connsiteX2" fmla="*/ 601 w 136773"/>
                <a:gd name="connsiteY2" fmla="*/ 24830 h 27810"/>
                <a:gd name="connsiteX3" fmla="*/ 601 w 136773"/>
                <a:gd name="connsiteY3" fmla="*/ 21783 h 27810"/>
                <a:gd name="connsiteX4" fmla="*/ 18317 w 136773"/>
                <a:gd name="connsiteY4" fmla="*/ 12830 h 27810"/>
                <a:gd name="connsiteX5" fmla="*/ 44414 w 136773"/>
                <a:gd name="connsiteY5" fmla="*/ 1973 h 27810"/>
                <a:gd name="connsiteX6" fmla="*/ 47272 w 136773"/>
                <a:gd name="connsiteY6" fmla="*/ 68 h 27810"/>
                <a:gd name="connsiteX7" fmla="*/ 90704 w 136773"/>
                <a:gd name="connsiteY7" fmla="*/ 68 h 27810"/>
                <a:gd name="connsiteX8" fmla="*/ 93561 w 136773"/>
                <a:gd name="connsiteY8" fmla="*/ 1973 h 27810"/>
                <a:gd name="connsiteX9" fmla="*/ 119659 w 136773"/>
                <a:gd name="connsiteY9" fmla="*/ 12830 h 27810"/>
                <a:gd name="connsiteX10" fmla="*/ 137374 w 136773"/>
                <a:gd name="connsiteY10" fmla="*/ 21783 h 27810"/>
                <a:gd name="connsiteX11" fmla="*/ 137374 w 136773"/>
                <a:gd name="connsiteY11" fmla="*/ 24830 h 27810"/>
                <a:gd name="connsiteX12" fmla="*/ 133946 w 136773"/>
                <a:gd name="connsiteY12" fmla="*/ 27878 h 27810"/>
                <a:gd name="connsiteX13" fmla="*/ 8030 w 136773"/>
                <a:gd name="connsiteY13" fmla="*/ 21591 h 27810"/>
                <a:gd name="connsiteX14" fmla="*/ 129564 w 136773"/>
                <a:gd name="connsiteY14" fmla="*/ 21591 h 27810"/>
                <a:gd name="connsiteX15" fmla="*/ 118135 w 136773"/>
                <a:gd name="connsiteY15" fmla="*/ 18544 h 27810"/>
                <a:gd name="connsiteX16" fmla="*/ 88608 w 136773"/>
                <a:gd name="connsiteY16" fmla="*/ 6164 h 27810"/>
                <a:gd name="connsiteX17" fmla="*/ 48986 w 136773"/>
                <a:gd name="connsiteY17" fmla="*/ 6164 h 27810"/>
                <a:gd name="connsiteX18" fmla="*/ 19460 w 136773"/>
                <a:gd name="connsiteY18" fmla="*/ 18544 h 27810"/>
                <a:gd name="connsiteX19" fmla="*/ 8030 w 136773"/>
                <a:gd name="connsiteY19" fmla="*/ 21591 h 27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6773" h="27810">
                  <a:moveTo>
                    <a:pt x="133946" y="27878"/>
                  </a:moveTo>
                  <a:lnTo>
                    <a:pt x="3649" y="27878"/>
                  </a:lnTo>
                  <a:cubicBezTo>
                    <a:pt x="1744" y="27878"/>
                    <a:pt x="601" y="26545"/>
                    <a:pt x="601" y="24830"/>
                  </a:cubicBezTo>
                  <a:lnTo>
                    <a:pt x="601" y="21783"/>
                  </a:lnTo>
                  <a:cubicBezTo>
                    <a:pt x="601" y="16450"/>
                    <a:pt x="7649" y="14925"/>
                    <a:pt x="18317" y="12830"/>
                  </a:cubicBezTo>
                  <a:cubicBezTo>
                    <a:pt x="28222" y="10736"/>
                    <a:pt x="41557" y="7497"/>
                    <a:pt x="44414" y="1973"/>
                  </a:cubicBezTo>
                  <a:cubicBezTo>
                    <a:pt x="44986" y="1020"/>
                    <a:pt x="45938" y="68"/>
                    <a:pt x="47272" y="68"/>
                  </a:cubicBezTo>
                  <a:lnTo>
                    <a:pt x="90704" y="68"/>
                  </a:lnTo>
                  <a:cubicBezTo>
                    <a:pt x="92037" y="68"/>
                    <a:pt x="92799" y="639"/>
                    <a:pt x="93561" y="1973"/>
                  </a:cubicBezTo>
                  <a:cubicBezTo>
                    <a:pt x="96419" y="7879"/>
                    <a:pt x="109943" y="10736"/>
                    <a:pt x="119659" y="12830"/>
                  </a:cubicBezTo>
                  <a:cubicBezTo>
                    <a:pt x="130136" y="15306"/>
                    <a:pt x="137374" y="16829"/>
                    <a:pt x="137374" y="21783"/>
                  </a:cubicBezTo>
                  <a:lnTo>
                    <a:pt x="137374" y="24830"/>
                  </a:lnTo>
                  <a:cubicBezTo>
                    <a:pt x="136993" y="26545"/>
                    <a:pt x="135850" y="27878"/>
                    <a:pt x="133946" y="27878"/>
                  </a:cubicBezTo>
                  <a:close/>
                  <a:moveTo>
                    <a:pt x="8030" y="21591"/>
                  </a:moveTo>
                  <a:lnTo>
                    <a:pt x="129564" y="21591"/>
                  </a:lnTo>
                  <a:cubicBezTo>
                    <a:pt x="127088" y="20639"/>
                    <a:pt x="122135" y="19497"/>
                    <a:pt x="118135" y="18544"/>
                  </a:cubicBezTo>
                  <a:cubicBezTo>
                    <a:pt x="106705" y="16069"/>
                    <a:pt x="93942" y="13212"/>
                    <a:pt x="88608" y="6164"/>
                  </a:cubicBezTo>
                  <a:lnTo>
                    <a:pt x="48986" y="6164"/>
                  </a:lnTo>
                  <a:cubicBezTo>
                    <a:pt x="43652" y="13212"/>
                    <a:pt x="31080" y="16069"/>
                    <a:pt x="19460" y="18544"/>
                  </a:cubicBezTo>
                  <a:cubicBezTo>
                    <a:pt x="15459" y="19497"/>
                    <a:pt x="10507" y="20639"/>
                    <a:pt x="8030" y="21591"/>
                  </a:cubicBezTo>
                  <a:close/>
                </a:path>
              </a:pathLst>
            </a:custGeom>
            <a:solidFill>
              <a:srgbClr val="191919"/>
            </a:solidFill>
            <a:ln w="1904" cap="flat">
              <a:noFill/>
              <a:prstDash val="solid"/>
              <a:miter/>
            </a:ln>
          </p:spPr>
          <p:txBody>
            <a:bodyPr rtlCol="0" anchor="ctr"/>
            <a:lstStyle/>
            <a:p>
              <a:endParaRPr lang="fr-FR"/>
            </a:p>
          </p:txBody>
        </p:sp>
        <p:sp>
          <p:nvSpPr>
            <p:cNvPr id="5319" name="Forme libre 5318">
              <a:extLst>
                <a:ext uri="{FF2B5EF4-FFF2-40B4-BE49-F238E27FC236}">
                  <a16:creationId xmlns:a16="http://schemas.microsoft.com/office/drawing/2014/main" id="{1C101D93-B511-1DA4-6D4E-98F8B5CAC256}"/>
                </a:ext>
              </a:extLst>
            </p:cNvPr>
            <p:cNvSpPr/>
            <p:nvPr/>
          </p:nvSpPr>
          <p:spPr>
            <a:xfrm>
              <a:off x="3384036" y="18164066"/>
              <a:ext cx="161346" cy="189333"/>
            </a:xfrm>
            <a:custGeom>
              <a:avLst/>
              <a:gdLst>
                <a:gd name="connsiteX0" fmla="*/ 161948 w 161346"/>
                <a:gd name="connsiteY0" fmla="*/ 68 h 189333"/>
                <a:gd name="connsiteX1" fmla="*/ 601 w 161346"/>
                <a:gd name="connsiteY1" fmla="*/ 68 h 189333"/>
                <a:gd name="connsiteX2" fmla="*/ 17936 w 161346"/>
                <a:gd name="connsiteY2" fmla="*/ 148068 h 189333"/>
                <a:gd name="connsiteX3" fmla="*/ 66892 w 161346"/>
                <a:gd name="connsiteY3" fmla="*/ 189401 h 189333"/>
                <a:gd name="connsiteX4" fmla="*/ 95657 w 161346"/>
                <a:gd name="connsiteY4" fmla="*/ 189401 h 189333"/>
                <a:gd name="connsiteX5" fmla="*/ 144613 w 161346"/>
                <a:gd name="connsiteY5" fmla="*/ 148068 h 189333"/>
                <a:gd name="connsiteX6" fmla="*/ 161948 w 161346"/>
                <a:gd name="connsiteY6" fmla="*/ 68 h 18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46" h="189333">
                  <a:moveTo>
                    <a:pt x="161948" y="68"/>
                  </a:moveTo>
                  <a:lnTo>
                    <a:pt x="601" y="68"/>
                  </a:lnTo>
                  <a:cubicBezTo>
                    <a:pt x="601" y="39497"/>
                    <a:pt x="10507" y="105211"/>
                    <a:pt x="17936" y="148068"/>
                  </a:cubicBezTo>
                  <a:cubicBezTo>
                    <a:pt x="21936" y="171877"/>
                    <a:pt x="42700" y="189401"/>
                    <a:pt x="66892" y="189401"/>
                  </a:cubicBezTo>
                  <a:lnTo>
                    <a:pt x="95657" y="189401"/>
                  </a:lnTo>
                  <a:cubicBezTo>
                    <a:pt x="119849" y="189401"/>
                    <a:pt x="140613" y="172067"/>
                    <a:pt x="144613" y="148068"/>
                  </a:cubicBezTo>
                  <a:cubicBezTo>
                    <a:pt x="152042" y="105211"/>
                    <a:pt x="161948" y="39497"/>
                    <a:pt x="161948" y="68"/>
                  </a:cubicBezTo>
                  <a:close/>
                </a:path>
              </a:pathLst>
            </a:custGeom>
            <a:solidFill>
              <a:srgbClr val="FFFFFF"/>
            </a:solidFill>
            <a:ln w="1904" cap="flat">
              <a:noFill/>
              <a:prstDash val="solid"/>
              <a:miter/>
            </a:ln>
          </p:spPr>
          <p:txBody>
            <a:bodyPr rtlCol="0" anchor="ctr"/>
            <a:lstStyle/>
            <a:p>
              <a:endParaRPr lang="fr-FR"/>
            </a:p>
          </p:txBody>
        </p:sp>
        <p:sp>
          <p:nvSpPr>
            <p:cNvPr id="5320" name="Forme libre 5319">
              <a:extLst>
                <a:ext uri="{FF2B5EF4-FFF2-40B4-BE49-F238E27FC236}">
                  <a16:creationId xmlns:a16="http://schemas.microsoft.com/office/drawing/2014/main" id="{8E896334-795F-BAAF-3DF2-2ACFEF671FB2}"/>
                </a:ext>
              </a:extLst>
            </p:cNvPr>
            <p:cNvSpPr/>
            <p:nvPr/>
          </p:nvSpPr>
          <p:spPr>
            <a:xfrm>
              <a:off x="3384036" y="18195113"/>
              <a:ext cx="161346" cy="158286"/>
            </a:xfrm>
            <a:custGeom>
              <a:avLst/>
              <a:gdLst>
                <a:gd name="connsiteX0" fmla="*/ 161948 w 161346"/>
                <a:gd name="connsiteY0" fmla="*/ 68 h 158286"/>
                <a:gd name="connsiteX1" fmla="*/ 601 w 161346"/>
                <a:gd name="connsiteY1" fmla="*/ 68 h 158286"/>
                <a:gd name="connsiteX2" fmla="*/ 17936 w 161346"/>
                <a:gd name="connsiteY2" fmla="*/ 117021 h 158286"/>
                <a:gd name="connsiteX3" fmla="*/ 66892 w 161346"/>
                <a:gd name="connsiteY3" fmla="*/ 158354 h 158286"/>
                <a:gd name="connsiteX4" fmla="*/ 95657 w 161346"/>
                <a:gd name="connsiteY4" fmla="*/ 158354 h 158286"/>
                <a:gd name="connsiteX5" fmla="*/ 144613 w 161346"/>
                <a:gd name="connsiteY5" fmla="*/ 117021 h 158286"/>
                <a:gd name="connsiteX6" fmla="*/ 161948 w 161346"/>
                <a:gd name="connsiteY6" fmla="*/ 68 h 15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346" h="158286">
                  <a:moveTo>
                    <a:pt x="161948" y="68"/>
                  </a:moveTo>
                  <a:lnTo>
                    <a:pt x="601" y="68"/>
                  </a:lnTo>
                  <a:cubicBezTo>
                    <a:pt x="6887" y="40449"/>
                    <a:pt x="10507" y="74164"/>
                    <a:pt x="17936" y="117021"/>
                  </a:cubicBezTo>
                  <a:cubicBezTo>
                    <a:pt x="21936" y="140830"/>
                    <a:pt x="42700" y="158354"/>
                    <a:pt x="66892" y="158354"/>
                  </a:cubicBezTo>
                  <a:lnTo>
                    <a:pt x="95657" y="158354"/>
                  </a:lnTo>
                  <a:cubicBezTo>
                    <a:pt x="119849" y="158354"/>
                    <a:pt x="140613" y="141020"/>
                    <a:pt x="144613" y="117021"/>
                  </a:cubicBezTo>
                  <a:cubicBezTo>
                    <a:pt x="152042" y="74164"/>
                    <a:pt x="155852" y="27878"/>
                    <a:pt x="161948" y="68"/>
                  </a:cubicBezTo>
                  <a:close/>
                </a:path>
              </a:pathLst>
            </a:custGeom>
            <a:solidFill>
              <a:srgbClr val="191919"/>
            </a:solidFill>
            <a:ln w="1904" cap="flat">
              <a:noFill/>
              <a:prstDash val="solid"/>
              <a:miter/>
            </a:ln>
          </p:spPr>
          <p:txBody>
            <a:bodyPr rtlCol="0" anchor="ctr"/>
            <a:lstStyle/>
            <a:p>
              <a:endParaRPr lang="fr-FR"/>
            </a:p>
          </p:txBody>
        </p:sp>
        <p:sp>
          <p:nvSpPr>
            <p:cNvPr id="5321" name="Forme libre 5320">
              <a:extLst>
                <a:ext uri="{FF2B5EF4-FFF2-40B4-BE49-F238E27FC236}">
                  <a16:creationId xmlns:a16="http://schemas.microsoft.com/office/drawing/2014/main" id="{43C4085A-525B-CA1D-36CC-5D3227CE37B4}"/>
                </a:ext>
              </a:extLst>
            </p:cNvPr>
            <p:cNvSpPr/>
            <p:nvPr/>
          </p:nvSpPr>
          <p:spPr>
            <a:xfrm>
              <a:off x="3385179" y="18195113"/>
              <a:ext cx="156013" cy="127047"/>
            </a:xfrm>
            <a:custGeom>
              <a:avLst/>
              <a:gdLst>
                <a:gd name="connsiteX0" fmla="*/ 156614 w 156013"/>
                <a:gd name="connsiteY0" fmla="*/ 68 h 127047"/>
                <a:gd name="connsiteX1" fmla="*/ 132993 w 156013"/>
                <a:gd name="connsiteY1" fmla="*/ 102354 h 127047"/>
                <a:gd name="connsiteX2" fmla="*/ 94514 w 156013"/>
                <a:gd name="connsiteY2" fmla="*/ 127115 h 127047"/>
                <a:gd name="connsiteX3" fmla="*/ 65749 w 156013"/>
                <a:gd name="connsiteY3" fmla="*/ 127115 h 127047"/>
                <a:gd name="connsiteX4" fmla="*/ 14888 w 156013"/>
                <a:gd name="connsiteY4" fmla="*/ 102354 h 127047"/>
                <a:gd name="connsiteX5" fmla="*/ 601 w 156013"/>
                <a:gd name="connsiteY5" fmla="*/ 68 h 127047"/>
                <a:gd name="connsiteX6" fmla="*/ 156614 w 156013"/>
                <a:gd name="connsiteY6" fmla="*/ 68 h 127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013" h="127047">
                  <a:moveTo>
                    <a:pt x="156614" y="68"/>
                  </a:moveTo>
                  <a:cubicBezTo>
                    <a:pt x="153566" y="21783"/>
                    <a:pt x="138708" y="68831"/>
                    <a:pt x="132993" y="102354"/>
                  </a:cubicBezTo>
                  <a:cubicBezTo>
                    <a:pt x="128993" y="126163"/>
                    <a:pt x="118706" y="127115"/>
                    <a:pt x="94514" y="127115"/>
                  </a:cubicBezTo>
                  <a:lnTo>
                    <a:pt x="65749" y="127115"/>
                  </a:lnTo>
                  <a:cubicBezTo>
                    <a:pt x="41557" y="127115"/>
                    <a:pt x="19269" y="126163"/>
                    <a:pt x="14888" y="102354"/>
                  </a:cubicBezTo>
                  <a:cubicBezTo>
                    <a:pt x="8983" y="68831"/>
                    <a:pt x="3458" y="44640"/>
                    <a:pt x="601" y="68"/>
                  </a:cubicBezTo>
                  <a:lnTo>
                    <a:pt x="156614" y="68"/>
                  </a:lnTo>
                  <a:close/>
                </a:path>
              </a:pathLst>
            </a:custGeom>
            <a:solidFill>
              <a:srgbClr val="FFD26C"/>
            </a:solidFill>
            <a:ln w="1904" cap="flat">
              <a:noFill/>
              <a:prstDash val="solid"/>
              <a:miter/>
            </a:ln>
          </p:spPr>
          <p:txBody>
            <a:bodyPr rtlCol="0" anchor="ctr"/>
            <a:lstStyle/>
            <a:p>
              <a:endParaRPr lang="fr-FR"/>
            </a:p>
          </p:txBody>
        </p:sp>
        <p:sp>
          <p:nvSpPr>
            <p:cNvPr id="5322" name="Forme libre 5321">
              <a:extLst>
                <a:ext uri="{FF2B5EF4-FFF2-40B4-BE49-F238E27FC236}">
                  <a16:creationId xmlns:a16="http://schemas.microsoft.com/office/drawing/2014/main" id="{013BE09E-153A-E890-84FC-159C375EFE1A}"/>
                </a:ext>
              </a:extLst>
            </p:cNvPr>
            <p:cNvSpPr/>
            <p:nvPr/>
          </p:nvSpPr>
          <p:spPr>
            <a:xfrm>
              <a:off x="3396609" y="18163876"/>
              <a:ext cx="94293" cy="189331"/>
            </a:xfrm>
            <a:custGeom>
              <a:avLst/>
              <a:gdLst>
                <a:gd name="connsiteX0" fmla="*/ 45938 w 94293"/>
                <a:gd name="connsiteY0" fmla="*/ 148066 h 189331"/>
                <a:gd name="connsiteX1" fmla="*/ 28603 w 94293"/>
                <a:gd name="connsiteY1" fmla="*/ 68 h 189331"/>
                <a:gd name="connsiteX2" fmla="*/ 601 w 94293"/>
                <a:gd name="connsiteY2" fmla="*/ 68 h 189331"/>
                <a:gd name="connsiteX3" fmla="*/ 17936 w 94293"/>
                <a:gd name="connsiteY3" fmla="*/ 148066 h 189331"/>
                <a:gd name="connsiteX4" fmla="*/ 66892 w 94293"/>
                <a:gd name="connsiteY4" fmla="*/ 189399 h 189331"/>
                <a:gd name="connsiteX5" fmla="*/ 94895 w 94293"/>
                <a:gd name="connsiteY5" fmla="*/ 189399 h 189331"/>
                <a:gd name="connsiteX6" fmla="*/ 45938 w 94293"/>
                <a:gd name="connsiteY6" fmla="*/ 148066 h 189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293" h="189331">
                  <a:moveTo>
                    <a:pt x="45938" y="148066"/>
                  </a:moveTo>
                  <a:cubicBezTo>
                    <a:pt x="38509" y="105209"/>
                    <a:pt x="28603" y="39495"/>
                    <a:pt x="28603" y="68"/>
                  </a:cubicBezTo>
                  <a:lnTo>
                    <a:pt x="601" y="68"/>
                  </a:lnTo>
                  <a:cubicBezTo>
                    <a:pt x="601" y="39495"/>
                    <a:pt x="10507" y="105209"/>
                    <a:pt x="17936" y="148066"/>
                  </a:cubicBezTo>
                  <a:cubicBezTo>
                    <a:pt x="21936" y="171875"/>
                    <a:pt x="42700" y="189399"/>
                    <a:pt x="66892" y="189399"/>
                  </a:cubicBezTo>
                  <a:lnTo>
                    <a:pt x="94895" y="189399"/>
                  </a:lnTo>
                  <a:cubicBezTo>
                    <a:pt x="70702" y="189399"/>
                    <a:pt x="49938" y="172067"/>
                    <a:pt x="45938" y="148066"/>
                  </a:cubicBezTo>
                  <a:close/>
                </a:path>
              </a:pathLst>
            </a:custGeom>
            <a:solidFill>
              <a:srgbClr val="FFFFFF"/>
            </a:solidFill>
            <a:ln w="1904" cap="flat">
              <a:noFill/>
              <a:prstDash val="solid"/>
              <a:miter/>
            </a:ln>
          </p:spPr>
          <p:txBody>
            <a:bodyPr rtlCol="0" anchor="ctr"/>
            <a:lstStyle/>
            <a:p>
              <a:endParaRPr lang="fr-FR"/>
            </a:p>
          </p:txBody>
        </p:sp>
        <p:sp>
          <p:nvSpPr>
            <p:cNvPr id="5323" name="Forme libre 5322">
              <a:extLst>
                <a:ext uri="{FF2B5EF4-FFF2-40B4-BE49-F238E27FC236}">
                  <a16:creationId xmlns:a16="http://schemas.microsoft.com/office/drawing/2014/main" id="{6060DC50-BA70-8061-2C7E-753D9810AB8F}"/>
                </a:ext>
              </a:extLst>
            </p:cNvPr>
            <p:cNvSpPr/>
            <p:nvPr/>
          </p:nvSpPr>
          <p:spPr>
            <a:xfrm>
              <a:off x="3415467" y="18317780"/>
              <a:ext cx="75434" cy="35427"/>
            </a:xfrm>
            <a:custGeom>
              <a:avLst/>
              <a:gdLst>
                <a:gd name="connsiteX0" fmla="*/ 76036 w 75434"/>
                <a:gd name="connsiteY0" fmla="*/ 35496 h 35427"/>
                <a:gd name="connsiteX1" fmla="*/ 48034 w 75434"/>
                <a:gd name="connsiteY1" fmla="*/ 35496 h 35427"/>
                <a:gd name="connsiteX2" fmla="*/ 601 w 75434"/>
                <a:gd name="connsiteY2" fmla="*/ 68 h 35427"/>
                <a:gd name="connsiteX3" fmla="*/ 30127 w 75434"/>
                <a:gd name="connsiteY3" fmla="*/ 4449 h 35427"/>
                <a:gd name="connsiteX4" fmla="*/ 76036 w 75434"/>
                <a:gd name="connsiteY4" fmla="*/ 35496 h 354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34" h="35427">
                  <a:moveTo>
                    <a:pt x="76036" y="35496"/>
                  </a:moveTo>
                  <a:lnTo>
                    <a:pt x="48034" y="35496"/>
                  </a:lnTo>
                  <a:cubicBezTo>
                    <a:pt x="25937" y="35496"/>
                    <a:pt x="6697" y="21210"/>
                    <a:pt x="601" y="68"/>
                  </a:cubicBezTo>
                  <a:cubicBezTo>
                    <a:pt x="8602" y="3496"/>
                    <a:pt x="18888" y="4067"/>
                    <a:pt x="30127" y="4449"/>
                  </a:cubicBezTo>
                  <a:cubicBezTo>
                    <a:pt x="37557" y="23115"/>
                    <a:pt x="55463" y="35496"/>
                    <a:pt x="76036" y="35496"/>
                  </a:cubicBezTo>
                  <a:close/>
                </a:path>
              </a:pathLst>
            </a:custGeom>
            <a:solidFill>
              <a:srgbClr val="FFD26C"/>
            </a:solidFill>
            <a:ln w="1904" cap="flat">
              <a:noFill/>
              <a:prstDash val="solid"/>
              <a:miter/>
            </a:ln>
          </p:spPr>
          <p:txBody>
            <a:bodyPr rtlCol="0" anchor="ctr"/>
            <a:lstStyle/>
            <a:p>
              <a:endParaRPr lang="fr-FR"/>
            </a:p>
          </p:txBody>
        </p:sp>
        <p:sp>
          <p:nvSpPr>
            <p:cNvPr id="5324" name="Forme libre 5323">
              <a:extLst>
                <a:ext uri="{FF2B5EF4-FFF2-40B4-BE49-F238E27FC236}">
                  <a16:creationId xmlns:a16="http://schemas.microsoft.com/office/drawing/2014/main" id="{8CCE44D3-3470-C116-1D34-D1C5A6D02CB0}"/>
                </a:ext>
              </a:extLst>
            </p:cNvPr>
            <p:cNvSpPr/>
            <p:nvPr/>
          </p:nvSpPr>
          <p:spPr>
            <a:xfrm>
              <a:off x="3380988" y="18160827"/>
              <a:ext cx="167442" cy="195428"/>
            </a:xfrm>
            <a:custGeom>
              <a:avLst/>
              <a:gdLst>
                <a:gd name="connsiteX0" fmla="*/ 70131 w 167442"/>
                <a:gd name="connsiteY0" fmla="*/ 195497 h 195428"/>
                <a:gd name="connsiteX1" fmla="*/ 18317 w 167442"/>
                <a:gd name="connsiteY1" fmla="*/ 151687 h 195428"/>
                <a:gd name="connsiteX2" fmla="*/ 601 w 167442"/>
                <a:gd name="connsiteY2" fmla="*/ 3117 h 195428"/>
                <a:gd name="connsiteX3" fmla="*/ 3649 w 167442"/>
                <a:gd name="connsiteY3" fmla="*/ 68 h 195428"/>
                <a:gd name="connsiteX4" fmla="*/ 164996 w 167442"/>
                <a:gd name="connsiteY4" fmla="*/ 68 h 195428"/>
                <a:gd name="connsiteX5" fmla="*/ 168044 w 167442"/>
                <a:gd name="connsiteY5" fmla="*/ 3117 h 195428"/>
                <a:gd name="connsiteX6" fmla="*/ 150709 w 167442"/>
                <a:gd name="connsiteY6" fmla="*/ 151687 h 195428"/>
                <a:gd name="connsiteX7" fmla="*/ 98514 w 167442"/>
                <a:gd name="connsiteY7" fmla="*/ 195497 h 195428"/>
                <a:gd name="connsiteX8" fmla="*/ 70131 w 167442"/>
                <a:gd name="connsiteY8" fmla="*/ 195497 h 195428"/>
                <a:gd name="connsiteX9" fmla="*/ 6887 w 167442"/>
                <a:gd name="connsiteY9" fmla="*/ 6353 h 195428"/>
                <a:gd name="connsiteX10" fmla="*/ 24222 w 167442"/>
                <a:gd name="connsiteY10" fmla="*/ 150543 h 195428"/>
                <a:gd name="connsiteX11" fmla="*/ 70131 w 167442"/>
                <a:gd name="connsiteY11" fmla="*/ 189401 h 195428"/>
                <a:gd name="connsiteX12" fmla="*/ 98895 w 167442"/>
                <a:gd name="connsiteY12" fmla="*/ 189401 h 195428"/>
                <a:gd name="connsiteX13" fmla="*/ 144804 w 167442"/>
                <a:gd name="connsiteY13" fmla="*/ 150543 h 195428"/>
                <a:gd name="connsiteX14" fmla="*/ 161948 w 167442"/>
                <a:gd name="connsiteY14" fmla="*/ 6353 h 195428"/>
                <a:gd name="connsiteX15" fmla="*/ 6887 w 167442"/>
                <a:gd name="connsiteY15" fmla="*/ 6353 h 19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7442" h="195428">
                  <a:moveTo>
                    <a:pt x="70131" y="195497"/>
                  </a:moveTo>
                  <a:cubicBezTo>
                    <a:pt x="44414" y="195497"/>
                    <a:pt x="22698" y="177210"/>
                    <a:pt x="18317" y="151687"/>
                  </a:cubicBezTo>
                  <a:cubicBezTo>
                    <a:pt x="9935" y="105211"/>
                    <a:pt x="601" y="41973"/>
                    <a:pt x="601" y="3117"/>
                  </a:cubicBezTo>
                  <a:cubicBezTo>
                    <a:pt x="601" y="1212"/>
                    <a:pt x="1934" y="68"/>
                    <a:pt x="3649" y="68"/>
                  </a:cubicBezTo>
                  <a:lnTo>
                    <a:pt x="164996" y="68"/>
                  </a:lnTo>
                  <a:cubicBezTo>
                    <a:pt x="166901" y="68"/>
                    <a:pt x="168044" y="1402"/>
                    <a:pt x="168044" y="3117"/>
                  </a:cubicBezTo>
                  <a:cubicBezTo>
                    <a:pt x="168044" y="41973"/>
                    <a:pt x="158710" y="105211"/>
                    <a:pt x="150709" y="151687"/>
                  </a:cubicBezTo>
                  <a:cubicBezTo>
                    <a:pt x="146328" y="177210"/>
                    <a:pt x="124421" y="195497"/>
                    <a:pt x="98514" y="195497"/>
                  </a:cubicBezTo>
                  <a:lnTo>
                    <a:pt x="70131" y="195497"/>
                  </a:lnTo>
                  <a:close/>
                  <a:moveTo>
                    <a:pt x="6887" y="6353"/>
                  </a:moveTo>
                  <a:cubicBezTo>
                    <a:pt x="7459" y="44830"/>
                    <a:pt x="16412" y="105973"/>
                    <a:pt x="24222" y="150543"/>
                  </a:cubicBezTo>
                  <a:cubicBezTo>
                    <a:pt x="28032" y="173211"/>
                    <a:pt x="47081" y="189401"/>
                    <a:pt x="70131" y="189401"/>
                  </a:cubicBezTo>
                  <a:lnTo>
                    <a:pt x="98895" y="189401"/>
                  </a:lnTo>
                  <a:cubicBezTo>
                    <a:pt x="121564" y="189401"/>
                    <a:pt x="140803" y="173211"/>
                    <a:pt x="144804" y="150543"/>
                  </a:cubicBezTo>
                  <a:cubicBezTo>
                    <a:pt x="152233" y="105973"/>
                    <a:pt x="161186" y="44830"/>
                    <a:pt x="161948" y="6353"/>
                  </a:cubicBezTo>
                  <a:lnTo>
                    <a:pt x="6887" y="6353"/>
                  </a:lnTo>
                  <a:close/>
                </a:path>
              </a:pathLst>
            </a:custGeom>
            <a:solidFill>
              <a:srgbClr val="191919"/>
            </a:solidFill>
            <a:ln w="1904" cap="flat">
              <a:noFill/>
              <a:prstDash val="solid"/>
              <a:miter/>
            </a:ln>
          </p:spPr>
          <p:txBody>
            <a:bodyPr rtlCol="0" anchor="ctr"/>
            <a:lstStyle/>
            <a:p>
              <a:endParaRPr lang="fr-FR"/>
            </a:p>
          </p:txBody>
        </p:sp>
      </p:grpSp>
      <p:grpSp>
        <p:nvGrpSpPr>
          <p:cNvPr id="5330" name="Graphique 2">
            <a:extLst>
              <a:ext uri="{FF2B5EF4-FFF2-40B4-BE49-F238E27FC236}">
                <a16:creationId xmlns:a16="http://schemas.microsoft.com/office/drawing/2014/main" id="{2BB86E8D-467D-C89B-DADE-1997230D4CB0}"/>
              </a:ext>
            </a:extLst>
          </p:cNvPr>
          <p:cNvGrpSpPr/>
          <p:nvPr userDrawn="1"/>
        </p:nvGrpSpPr>
        <p:grpSpPr>
          <a:xfrm>
            <a:off x="8138047" y="9727822"/>
            <a:ext cx="1086353" cy="403297"/>
            <a:chOff x="8447734" y="21635636"/>
            <a:chExt cx="1086353" cy="403297"/>
          </a:xfrm>
        </p:grpSpPr>
        <p:sp>
          <p:nvSpPr>
            <p:cNvPr id="5331" name="Forme libre 5330">
              <a:extLst>
                <a:ext uri="{FF2B5EF4-FFF2-40B4-BE49-F238E27FC236}">
                  <a16:creationId xmlns:a16="http://schemas.microsoft.com/office/drawing/2014/main" id="{3976C00A-B987-6F26-A895-2B2B9D28EBD3}"/>
                </a:ext>
              </a:extLst>
            </p:cNvPr>
            <p:cNvSpPr/>
            <p:nvPr/>
          </p:nvSpPr>
          <p:spPr>
            <a:xfrm>
              <a:off x="8457169" y="21635636"/>
              <a:ext cx="1076919" cy="282563"/>
            </a:xfrm>
            <a:custGeom>
              <a:avLst/>
              <a:gdLst>
                <a:gd name="connsiteX0" fmla="*/ 884704 w 1076919"/>
                <a:gd name="connsiteY0" fmla="*/ 274873 h 282563"/>
                <a:gd name="connsiteX1" fmla="*/ 330871 w 1076919"/>
                <a:gd name="connsiteY1" fmla="*/ 164640 h 282563"/>
                <a:gd name="connsiteX2" fmla="*/ -355 w 1076919"/>
                <a:gd name="connsiteY2" fmla="*/ 694 h 282563"/>
                <a:gd name="connsiteX3" fmla="*/ -1594 w 1076919"/>
                <a:gd name="connsiteY3" fmla="*/ -5645 h 282563"/>
                <a:gd name="connsiteX4" fmla="*/ 4704 w 1076919"/>
                <a:gd name="connsiteY4" fmla="*/ -6891 h 282563"/>
                <a:gd name="connsiteX5" fmla="*/ 334381 w 1076919"/>
                <a:gd name="connsiteY5" fmla="*/ 156225 h 282563"/>
                <a:gd name="connsiteX6" fmla="*/ 1069108 w 1076919"/>
                <a:gd name="connsiteY6" fmla="*/ 250770 h 282563"/>
                <a:gd name="connsiteX7" fmla="*/ 1074477 w 1076919"/>
                <a:gd name="connsiteY7" fmla="*/ 254613 h 282563"/>
                <a:gd name="connsiteX8" fmla="*/ 1074477 w 1076919"/>
                <a:gd name="connsiteY8" fmla="*/ 254613 h 282563"/>
                <a:gd name="connsiteX9" fmla="*/ 1070657 w 1076919"/>
                <a:gd name="connsiteY9" fmla="*/ 260017 h 282563"/>
                <a:gd name="connsiteX10" fmla="*/ 884704 w 1076919"/>
                <a:gd name="connsiteY10" fmla="*/ 274873 h 282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6919" h="282563">
                  <a:moveTo>
                    <a:pt x="884704" y="274873"/>
                  </a:moveTo>
                  <a:cubicBezTo>
                    <a:pt x="671080" y="274873"/>
                    <a:pt x="472530" y="218769"/>
                    <a:pt x="330871" y="164640"/>
                  </a:cubicBezTo>
                  <a:cubicBezTo>
                    <a:pt x="133664" y="89316"/>
                    <a:pt x="987" y="1420"/>
                    <a:pt x="-355" y="694"/>
                  </a:cubicBezTo>
                  <a:cubicBezTo>
                    <a:pt x="-2420" y="-761"/>
                    <a:pt x="-3040" y="-3567"/>
                    <a:pt x="-1594" y="-5645"/>
                  </a:cubicBezTo>
                  <a:cubicBezTo>
                    <a:pt x="-149" y="-7723"/>
                    <a:pt x="2639" y="-8346"/>
                    <a:pt x="4704" y="-6891"/>
                  </a:cubicBezTo>
                  <a:cubicBezTo>
                    <a:pt x="6046" y="-6059"/>
                    <a:pt x="138000" y="81213"/>
                    <a:pt x="334381" y="156225"/>
                  </a:cubicBezTo>
                  <a:cubicBezTo>
                    <a:pt x="515482" y="225315"/>
                    <a:pt x="789817" y="297835"/>
                    <a:pt x="1069108" y="250770"/>
                  </a:cubicBezTo>
                  <a:cubicBezTo>
                    <a:pt x="1071586" y="250354"/>
                    <a:pt x="1074064" y="252016"/>
                    <a:pt x="1074477" y="254613"/>
                  </a:cubicBezTo>
                  <a:cubicBezTo>
                    <a:pt x="1074477" y="254613"/>
                    <a:pt x="1074477" y="254613"/>
                    <a:pt x="1074477" y="254613"/>
                  </a:cubicBezTo>
                  <a:cubicBezTo>
                    <a:pt x="1074890" y="257107"/>
                    <a:pt x="1073135" y="259601"/>
                    <a:pt x="1070657" y="260017"/>
                  </a:cubicBezTo>
                  <a:cubicBezTo>
                    <a:pt x="1009223" y="270094"/>
                    <a:pt x="947067" y="275082"/>
                    <a:pt x="884704" y="274873"/>
                  </a:cubicBezTo>
                  <a:close/>
                </a:path>
              </a:pathLst>
            </a:custGeom>
            <a:solidFill>
              <a:srgbClr val="191919"/>
            </a:solidFill>
            <a:ln w="1035" cap="flat">
              <a:noFill/>
              <a:prstDash val="solid"/>
              <a:miter/>
            </a:ln>
          </p:spPr>
          <p:txBody>
            <a:bodyPr rtlCol="0" anchor="ctr"/>
            <a:lstStyle/>
            <a:p>
              <a:endParaRPr lang="fr-FR"/>
            </a:p>
          </p:txBody>
        </p:sp>
        <p:sp>
          <p:nvSpPr>
            <p:cNvPr id="5332" name="Forme libre 5331">
              <a:extLst>
                <a:ext uri="{FF2B5EF4-FFF2-40B4-BE49-F238E27FC236}">
                  <a16:creationId xmlns:a16="http://schemas.microsoft.com/office/drawing/2014/main" id="{AC06406A-2C18-70D1-01A3-9BDE81BEE416}"/>
                </a:ext>
              </a:extLst>
            </p:cNvPr>
            <p:cNvSpPr/>
            <p:nvPr/>
          </p:nvSpPr>
          <p:spPr>
            <a:xfrm>
              <a:off x="8452278" y="21652846"/>
              <a:ext cx="133295" cy="172880"/>
            </a:xfrm>
            <a:custGeom>
              <a:avLst/>
              <a:gdLst>
                <a:gd name="connsiteX0" fmla="*/ 27256 w 133295"/>
                <a:gd name="connsiteY0" fmla="*/ -7668 h 172880"/>
                <a:gd name="connsiteX1" fmla="*/ -2171 w 133295"/>
                <a:gd name="connsiteY1" fmla="*/ 165213 h 172880"/>
                <a:gd name="connsiteX2" fmla="*/ 131125 w 133295"/>
                <a:gd name="connsiteY2" fmla="*/ 57370 h 172880"/>
                <a:gd name="connsiteX3" fmla="*/ 27256 w 133295"/>
                <a:gd name="connsiteY3" fmla="*/ -7668 h 172880"/>
              </a:gdLst>
              <a:ahLst/>
              <a:cxnLst>
                <a:cxn ang="0">
                  <a:pos x="connsiteX0" y="connsiteY0"/>
                </a:cxn>
                <a:cxn ang="0">
                  <a:pos x="connsiteX1" y="connsiteY1"/>
                </a:cxn>
                <a:cxn ang="0">
                  <a:pos x="connsiteX2" y="connsiteY2"/>
                </a:cxn>
                <a:cxn ang="0">
                  <a:pos x="connsiteX3" y="connsiteY3"/>
                </a:cxn>
              </a:cxnLst>
              <a:rect l="l" t="t" r="r" b="b"/>
              <a:pathLst>
                <a:path w="133295" h="172880">
                  <a:moveTo>
                    <a:pt x="27256" y="-7668"/>
                  </a:moveTo>
                  <a:lnTo>
                    <a:pt x="-2171" y="165213"/>
                  </a:lnTo>
                  <a:lnTo>
                    <a:pt x="131125" y="57370"/>
                  </a:lnTo>
                  <a:lnTo>
                    <a:pt x="27256" y="-7668"/>
                  </a:lnTo>
                  <a:close/>
                </a:path>
              </a:pathLst>
            </a:custGeom>
            <a:solidFill>
              <a:srgbClr val="CBACD9"/>
            </a:solidFill>
            <a:ln w="1035" cap="flat">
              <a:noFill/>
              <a:prstDash val="solid"/>
              <a:miter/>
            </a:ln>
          </p:spPr>
          <p:txBody>
            <a:bodyPr rtlCol="0" anchor="ctr"/>
            <a:lstStyle/>
            <a:p>
              <a:endParaRPr lang="fr-FR"/>
            </a:p>
          </p:txBody>
        </p:sp>
        <p:sp>
          <p:nvSpPr>
            <p:cNvPr id="5333" name="Forme libre 5332">
              <a:extLst>
                <a:ext uri="{FF2B5EF4-FFF2-40B4-BE49-F238E27FC236}">
                  <a16:creationId xmlns:a16="http://schemas.microsoft.com/office/drawing/2014/main" id="{E60637A5-5883-F727-8C1B-2F4BA12C106B}"/>
                </a:ext>
              </a:extLst>
            </p:cNvPr>
            <p:cNvSpPr/>
            <p:nvPr/>
          </p:nvSpPr>
          <p:spPr>
            <a:xfrm>
              <a:off x="8447734" y="21648211"/>
              <a:ext cx="142365" cy="182086"/>
            </a:xfrm>
            <a:custGeom>
              <a:avLst/>
              <a:gdLst>
                <a:gd name="connsiteX0" fmla="*/ 2373 w 142365"/>
                <a:gd name="connsiteY0" fmla="*/ 174419 h 182086"/>
                <a:gd name="connsiteX1" fmla="*/ -2171 w 142365"/>
                <a:gd name="connsiteY1" fmla="*/ 169847 h 182086"/>
                <a:gd name="connsiteX2" fmla="*/ -2171 w 142365"/>
                <a:gd name="connsiteY2" fmla="*/ 169224 h 182086"/>
                <a:gd name="connsiteX3" fmla="*/ 27359 w 142365"/>
                <a:gd name="connsiteY3" fmla="*/ -3762 h 182086"/>
                <a:gd name="connsiteX4" fmla="*/ 29837 w 142365"/>
                <a:gd name="connsiteY4" fmla="*/ -7190 h 182086"/>
                <a:gd name="connsiteX5" fmla="*/ 34380 w 142365"/>
                <a:gd name="connsiteY5" fmla="*/ -6879 h 182086"/>
                <a:gd name="connsiteX6" fmla="*/ 138043 w 142365"/>
                <a:gd name="connsiteY6" fmla="*/ 58056 h 182086"/>
                <a:gd name="connsiteX7" fmla="*/ 139489 w 142365"/>
                <a:gd name="connsiteY7" fmla="*/ 64393 h 182086"/>
                <a:gd name="connsiteX8" fmla="*/ 138456 w 142365"/>
                <a:gd name="connsiteY8" fmla="*/ 65537 h 182086"/>
                <a:gd name="connsiteX9" fmla="*/ 5160 w 142365"/>
                <a:gd name="connsiteY9" fmla="*/ 173276 h 182086"/>
                <a:gd name="connsiteX10" fmla="*/ 2373 w 142365"/>
                <a:gd name="connsiteY10" fmla="*/ 174419 h 182086"/>
                <a:gd name="connsiteX11" fmla="*/ 35206 w 142365"/>
                <a:gd name="connsiteY11" fmla="*/ 4549 h 182086"/>
                <a:gd name="connsiteX12" fmla="*/ 8877 w 142365"/>
                <a:gd name="connsiteY12" fmla="*/ 158731 h 182086"/>
                <a:gd name="connsiteX13" fmla="*/ 127718 w 142365"/>
                <a:gd name="connsiteY13" fmla="*/ 62731 h 182086"/>
                <a:gd name="connsiteX14" fmla="*/ 35206 w 142365"/>
                <a:gd name="connsiteY14" fmla="*/ 4549 h 182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365" h="182086">
                  <a:moveTo>
                    <a:pt x="2373" y="174419"/>
                  </a:moveTo>
                  <a:cubicBezTo>
                    <a:pt x="-106" y="174419"/>
                    <a:pt x="-2171" y="172341"/>
                    <a:pt x="-2171" y="169847"/>
                  </a:cubicBezTo>
                  <a:cubicBezTo>
                    <a:pt x="-2171" y="169640"/>
                    <a:pt x="-2171" y="169433"/>
                    <a:pt x="-2171" y="169224"/>
                  </a:cubicBezTo>
                  <a:lnTo>
                    <a:pt x="27359" y="-3762"/>
                  </a:lnTo>
                  <a:cubicBezTo>
                    <a:pt x="27566" y="-5217"/>
                    <a:pt x="28495" y="-6567"/>
                    <a:pt x="29837" y="-7190"/>
                  </a:cubicBezTo>
                  <a:cubicBezTo>
                    <a:pt x="31283" y="-7918"/>
                    <a:pt x="33038" y="-7815"/>
                    <a:pt x="34380" y="-6879"/>
                  </a:cubicBezTo>
                  <a:lnTo>
                    <a:pt x="138043" y="58056"/>
                  </a:lnTo>
                  <a:cubicBezTo>
                    <a:pt x="140212" y="59407"/>
                    <a:pt x="140831" y="62211"/>
                    <a:pt x="139489" y="64393"/>
                  </a:cubicBezTo>
                  <a:cubicBezTo>
                    <a:pt x="139179" y="64809"/>
                    <a:pt x="138869" y="65225"/>
                    <a:pt x="138456" y="65537"/>
                  </a:cubicBezTo>
                  <a:lnTo>
                    <a:pt x="5160" y="173276"/>
                  </a:lnTo>
                  <a:cubicBezTo>
                    <a:pt x="4438" y="174003"/>
                    <a:pt x="3405" y="174419"/>
                    <a:pt x="2373" y="174419"/>
                  </a:cubicBezTo>
                  <a:close/>
                  <a:moveTo>
                    <a:pt x="35206" y="4549"/>
                  </a:moveTo>
                  <a:lnTo>
                    <a:pt x="8877" y="158731"/>
                  </a:lnTo>
                  <a:lnTo>
                    <a:pt x="127718" y="62731"/>
                  </a:lnTo>
                  <a:lnTo>
                    <a:pt x="35206" y="4549"/>
                  </a:lnTo>
                  <a:close/>
                </a:path>
              </a:pathLst>
            </a:custGeom>
            <a:solidFill>
              <a:srgbClr val="191919"/>
            </a:solidFill>
            <a:ln w="1035" cap="flat">
              <a:noFill/>
              <a:prstDash val="solid"/>
              <a:miter/>
            </a:ln>
          </p:spPr>
          <p:txBody>
            <a:bodyPr rtlCol="0" anchor="ctr"/>
            <a:lstStyle/>
            <a:p>
              <a:endParaRPr lang="fr-FR"/>
            </a:p>
          </p:txBody>
        </p:sp>
        <p:sp>
          <p:nvSpPr>
            <p:cNvPr id="5334" name="Forme libre 5333">
              <a:extLst>
                <a:ext uri="{FF2B5EF4-FFF2-40B4-BE49-F238E27FC236}">
                  <a16:creationId xmlns:a16="http://schemas.microsoft.com/office/drawing/2014/main" id="{D1A25934-595A-0965-BE42-8368BCAF006D}"/>
                </a:ext>
              </a:extLst>
            </p:cNvPr>
            <p:cNvSpPr/>
            <p:nvPr/>
          </p:nvSpPr>
          <p:spPr>
            <a:xfrm>
              <a:off x="8567298" y="21734507"/>
              <a:ext cx="171601" cy="185973"/>
            </a:xfrm>
            <a:custGeom>
              <a:avLst/>
              <a:gdLst>
                <a:gd name="connsiteX0" fmla="*/ 64263 w 171601"/>
                <a:gd name="connsiteY0" fmla="*/ -7707 h 185973"/>
                <a:gd name="connsiteX1" fmla="*/ -2230 w 171601"/>
                <a:gd name="connsiteY1" fmla="*/ 124864 h 185973"/>
                <a:gd name="connsiteX2" fmla="*/ 84913 w 171601"/>
                <a:gd name="connsiteY2" fmla="*/ 105540 h 185973"/>
                <a:gd name="connsiteX3" fmla="*/ 112790 w 171601"/>
                <a:gd name="connsiteY3" fmla="*/ 178266 h 185973"/>
                <a:gd name="connsiteX4" fmla="*/ 169371 w 171601"/>
                <a:gd name="connsiteY4" fmla="*/ 40812 h 185973"/>
                <a:gd name="connsiteX5" fmla="*/ 64263 w 171601"/>
                <a:gd name="connsiteY5" fmla="*/ -7707 h 185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601" h="185973">
                  <a:moveTo>
                    <a:pt x="64263" y="-7707"/>
                  </a:moveTo>
                  <a:lnTo>
                    <a:pt x="-2230" y="124864"/>
                  </a:lnTo>
                  <a:lnTo>
                    <a:pt x="84913" y="105540"/>
                  </a:lnTo>
                  <a:lnTo>
                    <a:pt x="112790" y="178266"/>
                  </a:lnTo>
                  <a:lnTo>
                    <a:pt x="169371" y="40812"/>
                  </a:lnTo>
                  <a:lnTo>
                    <a:pt x="64263" y="-7707"/>
                  </a:lnTo>
                  <a:close/>
                </a:path>
              </a:pathLst>
            </a:custGeom>
            <a:solidFill>
              <a:srgbClr val="FFD26C"/>
            </a:solidFill>
            <a:ln w="1035" cap="flat">
              <a:noFill/>
              <a:prstDash val="solid"/>
              <a:miter/>
            </a:ln>
          </p:spPr>
          <p:txBody>
            <a:bodyPr rtlCol="0" anchor="ctr"/>
            <a:lstStyle/>
            <a:p>
              <a:endParaRPr lang="fr-FR"/>
            </a:p>
          </p:txBody>
        </p:sp>
        <p:sp>
          <p:nvSpPr>
            <p:cNvPr id="5335" name="Forme libre 5334">
              <a:extLst>
                <a:ext uri="{FF2B5EF4-FFF2-40B4-BE49-F238E27FC236}">
                  <a16:creationId xmlns:a16="http://schemas.microsoft.com/office/drawing/2014/main" id="{CAF29C2A-A404-AD0E-4CF3-A1F7986CE700}"/>
                </a:ext>
              </a:extLst>
            </p:cNvPr>
            <p:cNvSpPr/>
            <p:nvPr/>
          </p:nvSpPr>
          <p:spPr>
            <a:xfrm>
              <a:off x="8562833" y="21729927"/>
              <a:ext cx="180743" cy="195019"/>
            </a:xfrm>
            <a:custGeom>
              <a:avLst/>
              <a:gdLst>
                <a:gd name="connsiteX0" fmla="*/ 117256 w 180743"/>
                <a:gd name="connsiteY0" fmla="*/ 187313 h 195019"/>
                <a:gd name="connsiteX1" fmla="*/ 113022 w 180743"/>
                <a:gd name="connsiteY1" fmla="*/ 184405 h 195019"/>
                <a:gd name="connsiteX2" fmla="*/ 86590 w 180743"/>
                <a:gd name="connsiteY2" fmla="*/ 115315 h 195019"/>
                <a:gd name="connsiteX3" fmla="*/ 3268 w 180743"/>
                <a:gd name="connsiteY3" fmla="*/ 133703 h 195019"/>
                <a:gd name="connsiteX4" fmla="*/ -1275 w 180743"/>
                <a:gd name="connsiteY4" fmla="*/ 132041 h 195019"/>
                <a:gd name="connsiteX5" fmla="*/ -1688 w 180743"/>
                <a:gd name="connsiteY5" fmla="*/ 127159 h 195019"/>
                <a:gd name="connsiteX6" fmla="*/ 64805 w 180743"/>
                <a:gd name="connsiteY6" fmla="*/ -5204 h 195019"/>
                <a:gd name="connsiteX7" fmla="*/ 70793 w 180743"/>
                <a:gd name="connsiteY7" fmla="*/ -7282 h 195019"/>
                <a:gd name="connsiteX8" fmla="*/ 175799 w 180743"/>
                <a:gd name="connsiteY8" fmla="*/ 41236 h 195019"/>
                <a:gd name="connsiteX9" fmla="*/ 178173 w 180743"/>
                <a:gd name="connsiteY9" fmla="*/ 47263 h 195019"/>
                <a:gd name="connsiteX10" fmla="*/ 121592 w 180743"/>
                <a:gd name="connsiteY10" fmla="*/ 184612 h 195019"/>
                <a:gd name="connsiteX11" fmla="*/ 117256 w 180743"/>
                <a:gd name="connsiteY11" fmla="*/ 187313 h 195019"/>
                <a:gd name="connsiteX12" fmla="*/ 89378 w 180743"/>
                <a:gd name="connsiteY12" fmla="*/ 105341 h 195019"/>
                <a:gd name="connsiteX13" fmla="*/ 93612 w 180743"/>
                <a:gd name="connsiteY13" fmla="*/ 108249 h 195019"/>
                <a:gd name="connsiteX14" fmla="*/ 117359 w 180743"/>
                <a:gd name="connsiteY14" fmla="*/ 170276 h 195019"/>
                <a:gd name="connsiteX15" fmla="*/ 167745 w 180743"/>
                <a:gd name="connsiteY15" fmla="*/ 47679 h 195019"/>
                <a:gd name="connsiteX16" fmla="*/ 70897 w 180743"/>
                <a:gd name="connsiteY16" fmla="*/ 2898 h 195019"/>
                <a:gd name="connsiteX17" fmla="*/ 10908 w 180743"/>
                <a:gd name="connsiteY17" fmla="*/ 122794 h 195019"/>
                <a:gd name="connsiteX18" fmla="*/ 88759 w 180743"/>
                <a:gd name="connsiteY18" fmla="*/ 105548 h 195019"/>
                <a:gd name="connsiteX19" fmla="*/ 89378 w 180743"/>
                <a:gd name="connsiteY19" fmla="*/ 105341 h 195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0743" h="195019">
                  <a:moveTo>
                    <a:pt x="117256" y="187313"/>
                  </a:moveTo>
                  <a:cubicBezTo>
                    <a:pt x="115397" y="187313"/>
                    <a:pt x="113745" y="186171"/>
                    <a:pt x="113022" y="184405"/>
                  </a:cubicBezTo>
                  <a:lnTo>
                    <a:pt x="86590" y="115315"/>
                  </a:lnTo>
                  <a:lnTo>
                    <a:pt x="3268" y="133703"/>
                  </a:lnTo>
                  <a:cubicBezTo>
                    <a:pt x="1512" y="134119"/>
                    <a:pt x="-243" y="133393"/>
                    <a:pt x="-1275" y="132041"/>
                  </a:cubicBezTo>
                  <a:cubicBezTo>
                    <a:pt x="-2411" y="130586"/>
                    <a:pt x="-2514" y="128718"/>
                    <a:pt x="-1688" y="127159"/>
                  </a:cubicBezTo>
                  <a:lnTo>
                    <a:pt x="64805" y="-5204"/>
                  </a:lnTo>
                  <a:cubicBezTo>
                    <a:pt x="65940" y="-7386"/>
                    <a:pt x="68625" y="-8321"/>
                    <a:pt x="70793" y="-7282"/>
                  </a:cubicBezTo>
                  <a:lnTo>
                    <a:pt x="175799" y="41236"/>
                  </a:lnTo>
                  <a:cubicBezTo>
                    <a:pt x="178070" y="42275"/>
                    <a:pt x="179102" y="44873"/>
                    <a:pt x="178173" y="47263"/>
                  </a:cubicBezTo>
                  <a:lnTo>
                    <a:pt x="121592" y="184612"/>
                  </a:lnTo>
                  <a:cubicBezTo>
                    <a:pt x="120766" y="186274"/>
                    <a:pt x="119114" y="187313"/>
                    <a:pt x="117256" y="187313"/>
                  </a:cubicBezTo>
                  <a:close/>
                  <a:moveTo>
                    <a:pt x="89378" y="105341"/>
                  </a:moveTo>
                  <a:cubicBezTo>
                    <a:pt x="91237" y="105341"/>
                    <a:pt x="92992" y="106483"/>
                    <a:pt x="93612" y="108249"/>
                  </a:cubicBezTo>
                  <a:lnTo>
                    <a:pt x="117359" y="170276"/>
                  </a:lnTo>
                  <a:lnTo>
                    <a:pt x="167745" y="47679"/>
                  </a:lnTo>
                  <a:lnTo>
                    <a:pt x="70897" y="2898"/>
                  </a:lnTo>
                  <a:lnTo>
                    <a:pt x="10908" y="122794"/>
                  </a:lnTo>
                  <a:lnTo>
                    <a:pt x="88759" y="105548"/>
                  </a:lnTo>
                  <a:lnTo>
                    <a:pt x="89378" y="105341"/>
                  </a:lnTo>
                  <a:close/>
                </a:path>
              </a:pathLst>
            </a:custGeom>
            <a:solidFill>
              <a:srgbClr val="191919"/>
            </a:solidFill>
            <a:ln w="1035" cap="flat">
              <a:noFill/>
              <a:prstDash val="solid"/>
              <a:miter/>
            </a:ln>
          </p:spPr>
          <p:txBody>
            <a:bodyPr rtlCol="0" anchor="ctr"/>
            <a:lstStyle/>
            <a:p>
              <a:endParaRPr lang="fr-FR"/>
            </a:p>
          </p:txBody>
        </p:sp>
        <p:sp>
          <p:nvSpPr>
            <p:cNvPr id="5336" name="Forme libre 5335">
              <a:extLst>
                <a:ext uri="{FF2B5EF4-FFF2-40B4-BE49-F238E27FC236}">
                  <a16:creationId xmlns:a16="http://schemas.microsoft.com/office/drawing/2014/main" id="{F621E4E9-5945-41CA-15C5-85F3A1283558}"/>
                </a:ext>
              </a:extLst>
            </p:cNvPr>
            <p:cNvSpPr/>
            <p:nvPr/>
          </p:nvSpPr>
          <p:spPr>
            <a:xfrm>
              <a:off x="9391336" y="21905935"/>
              <a:ext cx="94576" cy="128414"/>
            </a:xfrm>
            <a:custGeom>
              <a:avLst/>
              <a:gdLst>
                <a:gd name="connsiteX0" fmla="*/ -2579 w 94576"/>
                <a:gd name="connsiteY0" fmla="*/ 1998 h 128414"/>
                <a:gd name="connsiteX1" fmla="*/ 5371 w 94576"/>
                <a:gd name="connsiteY1" fmla="*/ 120646 h 128414"/>
                <a:gd name="connsiteX2" fmla="*/ 48324 w 94576"/>
                <a:gd name="connsiteY2" fmla="*/ 73893 h 128414"/>
                <a:gd name="connsiteX3" fmla="*/ 91998 w 94576"/>
                <a:gd name="connsiteY3" fmla="*/ 108178 h 128414"/>
                <a:gd name="connsiteX4" fmla="*/ 89520 w 94576"/>
                <a:gd name="connsiteY4" fmla="*/ -7769 h 128414"/>
                <a:gd name="connsiteX5" fmla="*/ -2579 w 94576"/>
                <a:gd name="connsiteY5" fmla="*/ 1998 h 128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76" h="128414">
                  <a:moveTo>
                    <a:pt x="-2579" y="1998"/>
                  </a:moveTo>
                  <a:lnTo>
                    <a:pt x="5371" y="120646"/>
                  </a:lnTo>
                  <a:lnTo>
                    <a:pt x="48324" y="73893"/>
                  </a:lnTo>
                  <a:lnTo>
                    <a:pt x="91998" y="108178"/>
                  </a:lnTo>
                  <a:lnTo>
                    <a:pt x="89520" y="-7769"/>
                  </a:lnTo>
                  <a:lnTo>
                    <a:pt x="-2579" y="1998"/>
                  </a:lnTo>
                  <a:close/>
                </a:path>
              </a:pathLst>
            </a:custGeom>
            <a:solidFill>
              <a:srgbClr val="FFFFFF"/>
            </a:solidFill>
            <a:ln w="1035" cap="flat">
              <a:noFill/>
              <a:prstDash val="solid"/>
              <a:miter/>
            </a:ln>
          </p:spPr>
          <p:txBody>
            <a:bodyPr rtlCol="0" anchor="ctr"/>
            <a:lstStyle/>
            <a:p>
              <a:endParaRPr lang="fr-FR"/>
            </a:p>
          </p:txBody>
        </p:sp>
        <p:sp>
          <p:nvSpPr>
            <p:cNvPr id="5337" name="Forme libre 5336">
              <a:extLst>
                <a:ext uri="{FF2B5EF4-FFF2-40B4-BE49-F238E27FC236}">
                  <a16:creationId xmlns:a16="http://schemas.microsoft.com/office/drawing/2014/main" id="{CD53FDAB-B9B6-4A07-8A8A-7D7CD34D8C66}"/>
                </a:ext>
              </a:extLst>
            </p:cNvPr>
            <p:cNvSpPr/>
            <p:nvPr/>
          </p:nvSpPr>
          <p:spPr>
            <a:xfrm>
              <a:off x="9386675" y="21901139"/>
              <a:ext cx="103781" cy="137794"/>
            </a:xfrm>
            <a:custGeom>
              <a:avLst/>
              <a:gdLst>
                <a:gd name="connsiteX0" fmla="*/ 10033 w 103781"/>
                <a:gd name="connsiteY0" fmla="*/ 130013 h 137794"/>
                <a:gd name="connsiteX1" fmla="*/ 8485 w 103781"/>
                <a:gd name="connsiteY1" fmla="*/ 129700 h 137794"/>
                <a:gd name="connsiteX2" fmla="*/ 5387 w 103781"/>
                <a:gd name="connsiteY2" fmla="*/ 125648 h 137794"/>
                <a:gd name="connsiteX3" fmla="*/ -2563 w 103781"/>
                <a:gd name="connsiteY3" fmla="*/ 6897 h 137794"/>
                <a:gd name="connsiteX4" fmla="*/ 1567 w 103781"/>
                <a:gd name="connsiteY4" fmla="*/ 2012 h 137794"/>
                <a:gd name="connsiteX5" fmla="*/ 93666 w 103781"/>
                <a:gd name="connsiteY5" fmla="*/ -7752 h 137794"/>
                <a:gd name="connsiteX6" fmla="*/ 98725 w 103781"/>
                <a:gd name="connsiteY6" fmla="*/ -3702 h 137794"/>
                <a:gd name="connsiteX7" fmla="*/ 98725 w 103781"/>
                <a:gd name="connsiteY7" fmla="*/ -3182 h 137794"/>
                <a:gd name="connsiteX8" fmla="*/ 101203 w 103781"/>
                <a:gd name="connsiteY8" fmla="*/ 112767 h 137794"/>
                <a:gd name="connsiteX9" fmla="*/ 98725 w 103781"/>
                <a:gd name="connsiteY9" fmla="*/ 116923 h 137794"/>
                <a:gd name="connsiteX10" fmla="*/ 93873 w 103781"/>
                <a:gd name="connsiteY10" fmla="*/ 116507 h 137794"/>
                <a:gd name="connsiteX11" fmla="*/ 53502 w 103781"/>
                <a:gd name="connsiteY11" fmla="*/ 84818 h 137794"/>
                <a:gd name="connsiteX12" fmla="*/ 13338 w 103781"/>
                <a:gd name="connsiteY12" fmla="*/ 128455 h 137794"/>
                <a:gd name="connsiteX13" fmla="*/ 10033 w 103781"/>
                <a:gd name="connsiteY13" fmla="*/ 130013 h 137794"/>
                <a:gd name="connsiteX14" fmla="*/ 10033 w 103781"/>
                <a:gd name="connsiteY14" fmla="*/ 130013 h 137794"/>
                <a:gd name="connsiteX15" fmla="*/ 6936 w 103781"/>
                <a:gd name="connsiteY15" fmla="*/ 10843 h 137794"/>
                <a:gd name="connsiteX16" fmla="*/ 13854 w 103781"/>
                <a:gd name="connsiteY16" fmla="*/ 114429 h 137794"/>
                <a:gd name="connsiteX17" fmla="*/ 49578 w 103781"/>
                <a:gd name="connsiteY17" fmla="*/ 75468 h 137794"/>
                <a:gd name="connsiteX18" fmla="*/ 55773 w 103781"/>
                <a:gd name="connsiteY18" fmla="*/ 74948 h 137794"/>
                <a:gd name="connsiteX19" fmla="*/ 91808 w 103781"/>
                <a:gd name="connsiteY19" fmla="*/ 103207 h 137794"/>
                <a:gd name="connsiteX20" fmla="*/ 89639 w 103781"/>
                <a:gd name="connsiteY20" fmla="*/ 1805 h 137794"/>
                <a:gd name="connsiteX21" fmla="*/ 6936 w 103781"/>
                <a:gd name="connsiteY21" fmla="*/ 10843 h 137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3781" h="137794">
                  <a:moveTo>
                    <a:pt x="10033" y="130013"/>
                  </a:moveTo>
                  <a:cubicBezTo>
                    <a:pt x="9517" y="130013"/>
                    <a:pt x="9001" y="129909"/>
                    <a:pt x="8485" y="129700"/>
                  </a:cubicBezTo>
                  <a:cubicBezTo>
                    <a:pt x="6730" y="129077"/>
                    <a:pt x="5594" y="127519"/>
                    <a:pt x="5387" y="125648"/>
                  </a:cubicBezTo>
                  <a:lnTo>
                    <a:pt x="-2563" y="6897"/>
                  </a:lnTo>
                  <a:cubicBezTo>
                    <a:pt x="-2769" y="4403"/>
                    <a:pt x="-911" y="2221"/>
                    <a:pt x="1567" y="2012"/>
                  </a:cubicBezTo>
                  <a:lnTo>
                    <a:pt x="93666" y="-7752"/>
                  </a:lnTo>
                  <a:cubicBezTo>
                    <a:pt x="96144" y="-7961"/>
                    <a:pt x="98416" y="-6194"/>
                    <a:pt x="98725" y="-3702"/>
                  </a:cubicBezTo>
                  <a:cubicBezTo>
                    <a:pt x="98725" y="-3493"/>
                    <a:pt x="98725" y="-3389"/>
                    <a:pt x="98725" y="-3182"/>
                  </a:cubicBezTo>
                  <a:lnTo>
                    <a:pt x="101203" y="112767"/>
                  </a:lnTo>
                  <a:cubicBezTo>
                    <a:pt x="101203" y="114532"/>
                    <a:pt x="100274" y="116194"/>
                    <a:pt x="98725" y="116923"/>
                  </a:cubicBezTo>
                  <a:cubicBezTo>
                    <a:pt x="97176" y="117752"/>
                    <a:pt x="95318" y="117545"/>
                    <a:pt x="93873" y="116507"/>
                  </a:cubicBezTo>
                  <a:lnTo>
                    <a:pt x="53502" y="84818"/>
                  </a:lnTo>
                  <a:lnTo>
                    <a:pt x="13338" y="128455"/>
                  </a:lnTo>
                  <a:cubicBezTo>
                    <a:pt x="12511" y="129597"/>
                    <a:pt x="11273" y="130116"/>
                    <a:pt x="10033" y="130013"/>
                  </a:cubicBezTo>
                  <a:lnTo>
                    <a:pt x="10033" y="130013"/>
                  </a:lnTo>
                  <a:close/>
                  <a:moveTo>
                    <a:pt x="6936" y="10843"/>
                  </a:moveTo>
                  <a:lnTo>
                    <a:pt x="13854" y="114429"/>
                  </a:lnTo>
                  <a:lnTo>
                    <a:pt x="49578" y="75468"/>
                  </a:lnTo>
                  <a:cubicBezTo>
                    <a:pt x="51230" y="73700"/>
                    <a:pt x="53915" y="73493"/>
                    <a:pt x="55773" y="74948"/>
                  </a:cubicBezTo>
                  <a:lnTo>
                    <a:pt x="91808" y="103207"/>
                  </a:lnTo>
                  <a:lnTo>
                    <a:pt x="89639" y="1805"/>
                  </a:lnTo>
                  <a:lnTo>
                    <a:pt x="6936" y="10843"/>
                  </a:lnTo>
                  <a:close/>
                </a:path>
              </a:pathLst>
            </a:custGeom>
            <a:solidFill>
              <a:srgbClr val="191919"/>
            </a:solidFill>
            <a:ln w="1035" cap="flat">
              <a:noFill/>
              <a:prstDash val="solid"/>
              <a:miter/>
            </a:ln>
          </p:spPr>
          <p:txBody>
            <a:bodyPr rtlCol="0" anchor="ctr"/>
            <a:lstStyle/>
            <a:p>
              <a:endParaRPr lang="fr-FR"/>
            </a:p>
          </p:txBody>
        </p:sp>
        <p:sp>
          <p:nvSpPr>
            <p:cNvPr id="5338" name="Forme libre 5337">
              <a:extLst>
                <a:ext uri="{FF2B5EF4-FFF2-40B4-BE49-F238E27FC236}">
                  <a16:creationId xmlns:a16="http://schemas.microsoft.com/office/drawing/2014/main" id="{2556DFA4-7D5B-6BE0-EEE3-06385CD1260A}"/>
                </a:ext>
              </a:extLst>
            </p:cNvPr>
            <p:cNvSpPr/>
            <p:nvPr/>
          </p:nvSpPr>
          <p:spPr>
            <a:xfrm>
              <a:off x="8744165" y="21807650"/>
              <a:ext cx="154771" cy="174544"/>
            </a:xfrm>
            <a:custGeom>
              <a:avLst/>
              <a:gdLst>
                <a:gd name="connsiteX0" fmla="*/ 54173 w 154771"/>
                <a:gd name="connsiteY0" fmla="*/ -7736 h 174544"/>
                <a:gd name="connsiteX1" fmla="*/ -2305 w 154771"/>
                <a:gd name="connsiteY1" fmla="*/ 127016 h 174544"/>
                <a:gd name="connsiteX2" fmla="*/ 98777 w 154771"/>
                <a:gd name="connsiteY2" fmla="*/ 166808 h 174544"/>
                <a:gd name="connsiteX3" fmla="*/ 152467 w 154771"/>
                <a:gd name="connsiteY3" fmla="*/ 31744 h 174544"/>
                <a:gd name="connsiteX4" fmla="*/ 54173 w 154771"/>
                <a:gd name="connsiteY4" fmla="*/ -7736 h 1745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771" h="174544">
                  <a:moveTo>
                    <a:pt x="54173" y="-7736"/>
                  </a:moveTo>
                  <a:lnTo>
                    <a:pt x="-2305" y="127016"/>
                  </a:lnTo>
                  <a:lnTo>
                    <a:pt x="98777" y="166808"/>
                  </a:lnTo>
                  <a:lnTo>
                    <a:pt x="152467" y="31744"/>
                  </a:lnTo>
                  <a:lnTo>
                    <a:pt x="54173" y="-7736"/>
                  </a:lnTo>
                  <a:close/>
                </a:path>
              </a:pathLst>
            </a:custGeom>
            <a:solidFill>
              <a:srgbClr val="FFFFFF"/>
            </a:solidFill>
            <a:ln w="1035" cap="flat">
              <a:noFill/>
              <a:prstDash val="solid"/>
              <a:miter/>
            </a:ln>
          </p:spPr>
          <p:txBody>
            <a:bodyPr rtlCol="0" anchor="ctr"/>
            <a:lstStyle/>
            <a:p>
              <a:endParaRPr lang="fr-FR"/>
            </a:p>
          </p:txBody>
        </p:sp>
        <p:sp>
          <p:nvSpPr>
            <p:cNvPr id="5339" name="Forme libre 5338">
              <a:extLst>
                <a:ext uri="{FF2B5EF4-FFF2-40B4-BE49-F238E27FC236}">
                  <a16:creationId xmlns:a16="http://schemas.microsoft.com/office/drawing/2014/main" id="{C6A28E96-65C2-00C4-DF00-E9657013BB77}"/>
                </a:ext>
              </a:extLst>
            </p:cNvPr>
            <p:cNvSpPr/>
            <p:nvPr/>
          </p:nvSpPr>
          <p:spPr>
            <a:xfrm>
              <a:off x="8739622" y="21803270"/>
              <a:ext cx="163754" cy="183494"/>
            </a:xfrm>
            <a:custGeom>
              <a:avLst/>
              <a:gdLst>
                <a:gd name="connsiteX0" fmla="*/ 103320 w 163754"/>
                <a:gd name="connsiteY0" fmla="*/ 175758 h 183494"/>
                <a:gd name="connsiteX1" fmla="*/ 101668 w 163754"/>
                <a:gd name="connsiteY1" fmla="*/ 175447 h 183494"/>
                <a:gd name="connsiteX2" fmla="*/ 586 w 163754"/>
                <a:gd name="connsiteY2" fmla="*/ 135655 h 183494"/>
                <a:gd name="connsiteX3" fmla="*/ -2305 w 163754"/>
                <a:gd name="connsiteY3" fmla="*/ 131395 h 183494"/>
                <a:gd name="connsiteX4" fmla="*/ -1995 w 163754"/>
                <a:gd name="connsiteY4" fmla="*/ 129630 h 183494"/>
                <a:gd name="connsiteX5" fmla="*/ 54483 w 163754"/>
                <a:gd name="connsiteY5" fmla="*/ -4915 h 183494"/>
                <a:gd name="connsiteX6" fmla="*/ 60368 w 163754"/>
                <a:gd name="connsiteY6" fmla="*/ -7409 h 183494"/>
                <a:gd name="connsiteX7" fmla="*/ 158662 w 163754"/>
                <a:gd name="connsiteY7" fmla="*/ 31968 h 183494"/>
                <a:gd name="connsiteX8" fmla="*/ 161140 w 163754"/>
                <a:gd name="connsiteY8" fmla="*/ 34460 h 183494"/>
                <a:gd name="connsiteX9" fmla="*/ 161140 w 163754"/>
                <a:gd name="connsiteY9" fmla="*/ 37993 h 183494"/>
                <a:gd name="connsiteX10" fmla="*/ 107450 w 163754"/>
                <a:gd name="connsiteY10" fmla="*/ 172954 h 183494"/>
                <a:gd name="connsiteX11" fmla="*/ 103320 w 163754"/>
                <a:gd name="connsiteY11" fmla="*/ 175758 h 183494"/>
                <a:gd name="connsiteX12" fmla="*/ 8227 w 163754"/>
                <a:gd name="connsiteY12" fmla="*/ 128694 h 183494"/>
                <a:gd name="connsiteX13" fmla="*/ 100739 w 163754"/>
                <a:gd name="connsiteY13" fmla="*/ 165058 h 183494"/>
                <a:gd name="connsiteX14" fmla="*/ 151125 w 163754"/>
                <a:gd name="connsiteY14" fmla="*/ 38616 h 183494"/>
                <a:gd name="connsiteX15" fmla="*/ 61194 w 163754"/>
                <a:gd name="connsiteY15" fmla="*/ 2565 h 183494"/>
                <a:gd name="connsiteX16" fmla="*/ 8227 w 163754"/>
                <a:gd name="connsiteY16" fmla="*/ 128694 h 183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3754" h="183494">
                  <a:moveTo>
                    <a:pt x="103320" y="175758"/>
                  </a:moveTo>
                  <a:cubicBezTo>
                    <a:pt x="102701" y="175758"/>
                    <a:pt x="102184" y="175654"/>
                    <a:pt x="101668" y="175447"/>
                  </a:cubicBezTo>
                  <a:lnTo>
                    <a:pt x="586" y="135655"/>
                  </a:lnTo>
                  <a:cubicBezTo>
                    <a:pt x="-1169" y="134928"/>
                    <a:pt x="-2305" y="133266"/>
                    <a:pt x="-2305" y="131395"/>
                  </a:cubicBezTo>
                  <a:cubicBezTo>
                    <a:pt x="-2305" y="130772"/>
                    <a:pt x="-2201" y="130149"/>
                    <a:pt x="-1995" y="129630"/>
                  </a:cubicBezTo>
                  <a:lnTo>
                    <a:pt x="54483" y="-4915"/>
                  </a:lnTo>
                  <a:cubicBezTo>
                    <a:pt x="55412" y="-7202"/>
                    <a:pt x="58096" y="-8344"/>
                    <a:pt x="60368" y="-7409"/>
                  </a:cubicBezTo>
                  <a:lnTo>
                    <a:pt x="158662" y="31968"/>
                  </a:lnTo>
                  <a:cubicBezTo>
                    <a:pt x="159798" y="32382"/>
                    <a:pt x="160727" y="33318"/>
                    <a:pt x="161140" y="34460"/>
                  </a:cubicBezTo>
                  <a:cubicBezTo>
                    <a:pt x="161553" y="35604"/>
                    <a:pt x="161553" y="36850"/>
                    <a:pt x="161140" y="37993"/>
                  </a:cubicBezTo>
                  <a:lnTo>
                    <a:pt x="107450" y="172954"/>
                  </a:lnTo>
                  <a:cubicBezTo>
                    <a:pt x="106831" y="174616"/>
                    <a:pt x="105179" y="175758"/>
                    <a:pt x="103320" y="175758"/>
                  </a:cubicBezTo>
                  <a:close/>
                  <a:moveTo>
                    <a:pt x="8227" y="128694"/>
                  </a:moveTo>
                  <a:lnTo>
                    <a:pt x="100739" y="165058"/>
                  </a:lnTo>
                  <a:lnTo>
                    <a:pt x="151125" y="38616"/>
                  </a:lnTo>
                  <a:lnTo>
                    <a:pt x="61194" y="2565"/>
                  </a:lnTo>
                  <a:lnTo>
                    <a:pt x="8227" y="128694"/>
                  </a:lnTo>
                  <a:close/>
                </a:path>
              </a:pathLst>
            </a:custGeom>
            <a:solidFill>
              <a:srgbClr val="191919"/>
            </a:solidFill>
            <a:ln w="1035" cap="flat">
              <a:noFill/>
              <a:prstDash val="solid"/>
              <a:miter/>
            </a:ln>
          </p:spPr>
          <p:txBody>
            <a:bodyPr rtlCol="0" anchor="ctr"/>
            <a:lstStyle/>
            <a:p>
              <a:endParaRPr lang="fr-FR"/>
            </a:p>
          </p:txBody>
        </p:sp>
        <p:sp>
          <p:nvSpPr>
            <p:cNvPr id="5340" name="Forme libre 5339">
              <a:extLst>
                <a:ext uri="{FF2B5EF4-FFF2-40B4-BE49-F238E27FC236}">
                  <a16:creationId xmlns:a16="http://schemas.microsoft.com/office/drawing/2014/main" id="{4513A785-E9C2-4AD3-204C-952C8DDCF481}"/>
                </a:ext>
              </a:extLst>
            </p:cNvPr>
            <p:cNvSpPr/>
            <p:nvPr/>
          </p:nvSpPr>
          <p:spPr>
            <a:xfrm>
              <a:off x="8952421" y="21858559"/>
              <a:ext cx="98809" cy="150336"/>
            </a:xfrm>
            <a:custGeom>
              <a:avLst/>
              <a:gdLst>
                <a:gd name="connsiteX0" fmla="*/ -2385 w 98809"/>
                <a:gd name="connsiteY0" fmla="*/ -7753 h 150336"/>
                <a:gd name="connsiteX1" fmla="*/ 8146 w 98809"/>
                <a:gd name="connsiteY1" fmla="*/ 142583 h 150336"/>
                <a:gd name="connsiteX2" fmla="*/ 96425 w 98809"/>
                <a:gd name="connsiteY2" fmla="*/ 17182 h 150336"/>
                <a:gd name="connsiteX3" fmla="*/ -2385 w 98809"/>
                <a:gd name="connsiteY3" fmla="*/ -7753 h 150336"/>
              </a:gdLst>
              <a:ahLst/>
              <a:cxnLst>
                <a:cxn ang="0">
                  <a:pos x="connsiteX0" y="connsiteY0"/>
                </a:cxn>
                <a:cxn ang="0">
                  <a:pos x="connsiteX1" y="connsiteY1"/>
                </a:cxn>
                <a:cxn ang="0">
                  <a:pos x="connsiteX2" y="connsiteY2"/>
                </a:cxn>
                <a:cxn ang="0">
                  <a:pos x="connsiteX3" y="connsiteY3"/>
                </a:cxn>
              </a:cxnLst>
              <a:rect l="l" t="t" r="r" b="b"/>
              <a:pathLst>
                <a:path w="98809" h="150336">
                  <a:moveTo>
                    <a:pt x="-2385" y="-7753"/>
                  </a:moveTo>
                  <a:lnTo>
                    <a:pt x="8146" y="142583"/>
                  </a:lnTo>
                  <a:lnTo>
                    <a:pt x="96425" y="17182"/>
                  </a:lnTo>
                  <a:lnTo>
                    <a:pt x="-2385" y="-7753"/>
                  </a:lnTo>
                  <a:close/>
                </a:path>
              </a:pathLst>
            </a:custGeom>
            <a:solidFill>
              <a:srgbClr val="FFD26C"/>
            </a:solidFill>
            <a:ln w="1035" cap="flat">
              <a:noFill/>
              <a:prstDash val="solid"/>
              <a:miter/>
            </a:ln>
          </p:spPr>
          <p:txBody>
            <a:bodyPr rtlCol="0" anchor="ctr"/>
            <a:lstStyle/>
            <a:p>
              <a:endParaRPr lang="fr-FR"/>
            </a:p>
          </p:txBody>
        </p:sp>
        <p:sp>
          <p:nvSpPr>
            <p:cNvPr id="5341" name="Forme libre 5340">
              <a:extLst>
                <a:ext uri="{FF2B5EF4-FFF2-40B4-BE49-F238E27FC236}">
                  <a16:creationId xmlns:a16="http://schemas.microsoft.com/office/drawing/2014/main" id="{3FA75720-8189-F2EC-833A-82A507BF0AFD}"/>
                </a:ext>
              </a:extLst>
            </p:cNvPr>
            <p:cNvSpPr/>
            <p:nvPr/>
          </p:nvSpPr>
          <p:spPr>
            <a:xfrm>
              <a:off x="8947878" y="21854074"/>
              <a:ext cx="108000" cy="159469"/>
            </a:xfrm>
            <a:custGeom>
              <a:avLst/>
              <a:gdLst>
                <a:gd name="connsiteX0" fmla="*/ 12689 w 108000"/>
                <a:gd name="connsiteY0" fmla="*/ 151639 h 159469"/>
                <a:gd name="connsiteX1" fmla="*/ 11451 w 108000"/>
                <a:gd name="connsiteY1" fmla="*/ 151639 h 159469"/>
                <a:gd name="connsiteX2" fmla="*/ 8146 w 108000"/>
                <a:gd name="connsiteY2" fmla="*/ 147587 h 159469"/>
                <a:gd name="connsiteX3" fmla="*/ -2385 w 108000"/>
                <a:gd name="connsiteY3" fmla="*/ -2749 h 159469"/>
                <a:gd name="connsiteX4" fmla="*/ -2075 w 108000"/>
                <a:gd name="connsiteY4" fmla="*/ -4933 h 159469"/>
                <a:gd name="connsiteX5" fmla="*/ 1126 w 108000"/>
                <a:gd name="connsiteY5" fmla="*/ -7634 h 159469"/>
                <a:gd name="connsiteX6" fmla="*/ 3294 w 108000"/>
                <a:gd name="connsiteY6" fmla="*/ -7634 h 159469"/>
                <a:gd name="connsiteX7" fmla="*/ 102104 w 108000"/>
                <a:gd name="connsiteY7" fmla="*/ 17198 h 159469"/>
                <a:gd name="connsiteX8" fmla="*/ 105511 w 108000"/>
                <a:gd name="connsiteY8" fmla="*/ 22809 h 159469"/>
                <a:gd name="connsiteX9" fmla="*/ 104789 w 108000"/>
                <a:gd name="connsiteY9" fmla="*/ 24367 h 159469"/>
                <a:gd name="connsiteX10" fmla="*/ 16510 w 108000"/>
                <a:gd name="connsiteY10" fmla="*/ 149665 h 159469"/>
                <a:gd name="connsiteX11" fmla="*/ 12689 w 108000"/>
                <a:gd name="connsiteY11" fmla="*/ 151639 h 159469"/>
                <a:gd name="connsiteX12" fmla="*/ 7217 w 108000"/>
                <a:gd name="connsiteY12" fmla="*/ 2756 h 159469"/>
                <a:gd name="connsiteX13" fmla="*/ 16406 w 108000"/>
                <a:gd name="connsiteY13" fmla="*/ 133873 h 159469"/>
                <a:gd name="connsiteX14" fmla="*/ 93431 w 108000"/>
                <a:gd name="connsiteY14" fmla="*/ 24471 h 159469"/>
                <a:gd name="connsiteX15" fmla="*/ 7217 w 108000"/>
                <a:gd name="connsiteY15" fmla="*/ 2756 h 15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000" h="159469">
                  <a:moveTo>
                    <a:pt x="12689" y="151639"/>
                  </a:moveTo>
                  <a:cubicBezTo>
                    <a:pt x="12276" y="151743"/>
                    <a:pt x="11864" y="151743"/>
                    <a:pt x="11451" y="151639"/>
                  </a:cubicBezTo>
                  <a:cubicBezTo>
                    <a:pt x="9592" y="151120"/>
                    <a:pt x="8250" y="149458"/>
                    <a:pt x="8146" y="147587"/>
                  </a:cubicBezTo>
                  <a:lnTo>
                    <a:pt x="-2385" y="-2749"/>
                  </a:lnTo>
                  <a:cubicBezTo>
                    <a:pt x="-2385" y="-3478"/>
                    <a:pt x="-2282" y="-4204"/>
                    <a:pt x="-2075" y="-4933"/>
                  </a:cubicBezTo>
                  <a:cubicBezTo>
                    <a:pt x="-1456" y="-6282"/>
                    <a:pt x="-320" y="-7321"/>
                    <a:pt x="1126" y="-7634"/>
                  </a:cubicBezTo>
                  <a:cubicBezTo>
                    <a:pt x="1848" y="-7841"/>
                    <a:pt x="2571" y="-7737"/>
                    <a:pt x="3294" y="-7634"/>
                  </a:cubicBezTo>
                  <a:lnTo>
                    <a:pt x="102104" y="17198"/>
                  </a:lnTo>
                  <a:cubicBezTo>
                    <a:pt x="104582" y="17821"/>
                    <a:pt x="106028" y="20315"/>
                    <a:pt x="105511" y="22809"/>
                  </a:cubicBezTo>
                  <a:cubicBezTo>
                    <a:pt x="105408" y="23328"/>
                    <a:pt x="105098" y="23951"/>
                    <a:pt x="104789" y="24367"/>
                  </a:cubicBezTo>
                  <a:lnTo>
                    <a:pt x="16510" y="149665"/>
                  </a:lnTo>
                  <a:cubicBezTo>
                    <a:pt x="15581" y="150911"/>
                    <a:pt x="14238" y="151639"/>
                    <a:pt x="12689" y="151639"/>
                  </a:cubicBezTo>
                  <a:close/>
                  <a:moveTo>
                    <a:pt x="7217" y="2756"/>
                  </a:moveTo>
                  <a:lnTo>
                    <a:pt x="16406" y="133873"/>
                  </a:lnTo>
                  <a:lnTo>
                    <a:pt x="93431" y="24471"/>
                  </a:lnTo>
                  <a:lnTo>
                    <a:pt x="7217" y="2756"/>
                  </a:lnTo>
                  <a:close/>
                </a:path>
              </a:pathLst>
            </a:custGeom>
            <a:solidFill>
              <a:srgbClr val="191919"/>
            </a:solidFill>
            <a:ln w="1035" cap="flat">
              <a:noFill/>
              <a:prstDash val="solid"/>
              <a:miter/>
            </a:ln>
          </p:spPr>
          <p:txBody>
            <a:bodyPr rtlCol="0" anchor="ctr"/>
            <a:lstStyle/>
            <a:p>
              <a:endParaRPr lang="fr-FR"/>
            </a:p>
          </p:txBody>
        </p:sp>
        <p:sp>
          <p:nvSpPr>
            <p:cNvPr id="5342" name="Forme libre 5341">
              <a:extLst>
                <a:ext uri="{FF2B5EF4-FFF2-40B4-BE49-F238E27FC236}">
                  <a16:creationId xmlns:a16="http://schemas.microsoft.com/office/drawing/2014/main" id="{22A7539F-D9AC-F37D-F688-775DD61DBFAC}"/>
                </a:ext>
              </a:extLst>
            </p:cNvPr>
            <p:cNvSpPr/>
            <p:nvPr/>
          </p:nvSpPr>
          <p:spPr>
            <a:xfrm>
              <a:off x="9243069" y="21909675"/>
              <a:ext cx="86626" cy="124051"/>
            </a:xfrm>
            <a:custGeom>
              <a:avLst/>
              <a:gdLst>
                <a:gd name="connsiteX0" fmla="*/ -2511 w 86626"/>
                <a:gd name="connsiteY0" fmla="*/ -7770 h 124051"/>
                <a:gd name="connsiteX1" fmla="*/ 30632 w 86626"/>
                <a:gd name="connsiteY1" fmla="*/ 116282 h 124051"/>
                <a:gd name="connsiteX2" fmla="*/ 84116 w 86626"/>
                <a:gd name="connsiteY2" fmla="*/ -3094 h 124051"/>
                <a:gd name="connsiteX3" fmla="*/ -2511 w 86626"/>
                <a:gd name="connsiteY3" fmla="*/ -7770 h 124051"/>
              </a:gdLst>
              <a:ahLst/>
              <a:cxnLst>
                <a:cxn ang="0">
                  <a:pos x="connsiteX0" y="connsiteY0"/>
                </a:cxn>
                <a:cxn ang="0">
                  <a:pos x="connsiteX1" y="connsiteY1"/>
                </a:cxn>
                <a:cxn ang="0">
                  <a:pos x="connsiteX2" y="connsiteY2"/>
                </a:cxn>
                <a:cxn ang="0">
                  <a:pos x="connsiteX3" y="connsiteY3"/>
                </a:cxn>
              </a:cxnLst>
              <a:rect l="l" t="t" r="r" b="b"/>
              <a:pathLst>
                <a:path w="86626" h="124051">
                  <a:moveTo>
                    <a:pt x="-2511" y="-7770"/>
                  </a:moveTo>
                  <a:lnTo>
                    <a:pt x="30632" y="116282"/>
                  </a:lnTo>
                  <a:lnTo>
                    <a:pt x="84116" y="-3094"/>
                  </a:lnTo>
                  <a:lnTo>
                    <a:pt x="-2511" y="-7770"/>
                  </a:lnTo>
                  <a:close/>
                </a:path>
              </a:pathLst>
            </a:custGeom>
            <a:solidFill>
              <a:srgbClr val="FFD26C"/>
            </a:solidFill>
            <a:ln w="1035" cap="flat">
              <a:noFill/>
              <a:prstDash val="solid"/>
              <a:miter/>
            </a:ln>
          </p:spPr>
          <p:txBody>
            <a:bodyPr rtlCol="0" anchor="ctr"/>
            <a:lstStyle/>
            <a:p>
              <a:endParaRPr lang="fr-FR"/>
            </a:p>
          </p:txBody>
        </p:sp>
        <p:sp>
          <p:nvSpPr>
            <p:cNvPr id="5343" name="Forme libre 5342">
              <a:extLst>
                <a:ext uri="{FF2B5EF4-FFF2-40B4-BE49-F238E27FC236}">
                  <a16:creationId xmlns:a16="http://schemas.microsoft.com/office/drawing/2014/main" id="{9E0873EC-A7CA-E36C-457E-227FC1BAEC70}"/>
                </a:ext>
              </a:extLst>
            </p:cNvPr>
            <p:cNvSpPr/>
            <p:nvPr/>
          </p:nvSpPr>
          <p:spPr>
            <a:xfrm>
              <a:off x="9238546" y="21905103"/>
              <a:ext cx="95718" cy="133298"/>
            </a:xfrm>
            <a:custGeom>
              <a:avLst/>
              <a:gdLst>
                <a:gd name="connsiteX0" fmla="*/ 35258 w 95718"/>
                <a:gd name="connsiteY0" fmla="*/ 125529 h 133298"/>
                <a:gd name="connsiteX1" fmla="*/ 34845 w 95718"/>
                <a:gd name="connsiteY1" fmla="*/ 125529 h 133298"/>
                <a:gd name="connsiteX2" fmla="*/ 30819 w 95718"/>
                <a:gd name="connsiteY2" fmla="*/ 122100 h 133298"/>
                <a:gd name="connsiteX3" fmla="*/ -2325 w 95718"/>
                <a:gd name="connsiteY3" fmla="*/ -1952 h 133298"/>
                <a:gd name="connsiteX4" fmla="*/ 876 w 95718"/>
                <a:gd name="connsiteY4" fmla="*/ -7561 h 133298"/>
                <a:gd name="connsiteX5" fmla="*/ 2321 w 95718"/>
                <a:gd name="connsiteY5" fmla="*/ -7770 h 133298"/>
                <a:gd name="connsiteX6" fmla="*/ 89051 w 95718"/>
                <a:gd name="connsiteY6" fmla="*/ -3198 h 133298"/>
                <a:gd name="connsiteX7" fmla="*/ 92665 w 95718"/>
                <a:gd name="connsiteY7" fmla="*/ -1016 h 133298"/>
                <a:gd name="connsiteX8" fmla="*/ 92665 w 95718"/>
                <a:gd name="connsiteY8" fmla="*/ 3243 h 133298"/>
                <a:gd name="connsiteX9" fmla="*/ 39388 w 95718"/>
                <a:gd name="connsiteY9" fmla="*/ 122723 h 133298"/>
                <a:gd name="connsiteX10" fmla="*/ 35258 w 95718"/>
                <a:gd name="connsiteY10" fmla="*/ 125529 h 133298"/>
                <a:gd name="connsiteX11" fmla="*/ 8000 w 95718"/>
                <a:gd name="connsiteY11" fmla="*/ 1790 h 133298"/>
                <a:gd name="connsiteX12" fmla="*/ 36188 w 95718"/>
                <a:gd name="connsiteY12" fmla="*/ 107244 h 133298"/>
                <a:gd name="connsiteX13" fmla="*/ 82031 w 95718"/>
                <a:gd name="connsiteY13" fmla="*/ 5840 h 133298"/>
                <a:gd name="connsiteX14" fmla="*/ 8000 w 95718"/>
                <a:gd name="connsiteY14" fmla="*/ 1790 h 133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718" h="133298">
                  <a:moveTo>
                    <a:pt x="35258" y="125529"/>
                  </a:moveTo>
                  <a:lnTo>
                    <a:pt x="34845" y="125529"/>
                  </a:lnTo>
                  <a:cubicBezTo>
                    <a:pt x="32884" y="125320"/>
                    <a:pt x="31335" y="123971"/>
                    <a:pt x="30819" y="122100"/>
                  </a:cubicBezTo>
                  <a:lnTo>
                    <a:pt x="-2325" y="-1952"/>
                  </a:lnTo>
                  <a:cubicBezTo>
                    <a:pt x="-3047" y="-4340"/>
                    <a:pt x="-1602" y="-6938"/>
                    <a:pt x="876" y="-7561"/>
                  </a:cubicBezTo>
                  <a:cubicBezTo>
                    <a:pt x="1392" y="-7666"/>
                    <a:pt x="1805" y="-7770"/>
                    <a:pt x="2321" y="-7770"/>
                  </a:cubicBezTo>
                  <a:lnTo>
                    <a:pt x="89051" y="-3198"/>
                  </a:lnTo>
                  <a:cubicBezTo>
                    <a:pt x="90600" y="-3094"/>
                    <a:pt x="91943" y="-2262"/>
                    <a:pt x="92665" y="-1016"/>
                  </a:cubicBezTo>
                  <a:cubicBezTo>
                    <a:pt x="93388" y="335"/>
                    <a:pt x="93388" y="1893"/>
                    <a:pt x="92665" y="3243"/>
                  </a:cubicBezTo>
                  <a:lnTo>
                    <a:pt x="39388" y="122723"/>
                  </a:lnTo>
                  <a:cubicBezTo>
                    <a:pt x="38666" y="124387"/>
                    <a:pt x="37014" y="125529"/>
                    <a:pt x="35258" y="125529"/>
                  </a:cubicBezTo>
                  <a:close/>
                  <a:moveTo>
                    <a:pt x="8000" y="1790"/>
                  </a:moveTo>
                  <a:lnTo>
                    <a:pt x="36188" y="107244"/>
                  </a:lnTo>
                  <a:lnTo>
                    <a:pt x="82031" y="5840"/>
                  </a:lnTo>
                  <a:lnTo>
                    <a:pt x="8000" y="1790"/>
                  </a:lnTo>
                  <a:close/>
                </a:path>
              </a:pathLst>
            </a:custGeom>
            <a:solidFill>
              <a:srgbClr val="191919"/>
            </a:solidFill>
            <a:ln w="1035" cap="flat">
              <a:noFill/>
              <a:prstDash val="solid"/>
              <a:miter/>
            </a:ln>
          </p:spPr>
          <p:txBody>
            <a:bodyPr rtlCol="0" anchor="ctr"/>
            <a:lstStyle/>
            <a:p>
              <a:endParaRPr lang="fr-FR"/>
            </a:p>
          </p:txBody>
        </p:sp>
        <p:sp>
          <p:nvSpPr>
            <p:cNvPr id="5344" name="Forme libre 5343">
              <a:extLst>
                <a:ext uri="{FF2B5EF4-FFF2-40B4-BE49-F238E27FC236}">
                  <a16:creationId xmlns:a16="http://schemas.microsoft.com/office/drawing/2014/main" id="{C6390D6C-0907-BB86-1807-0219787523B5}"/>
                </a:ext>
              </a:extLst>
            </p:cNvPr>
            <p:cNvSpPr/>
            <p:nvPr/>
          </p:nvSpPr>
          <p:spPr>
            <a:xfrm>
              <a:off x="9089020" y="21890973"/>
              <a:ext cx="102320" cy="128518"/>
            </a:xfrm>
            <a:custGeom>
              <a:avLst/>
              <a:gdLst>
                <a:gd name="connsiteX0" fmla="*/ 19856 w 102320"/>
                <a:gd name="connsiteY0" fmla="*/ -7762 h 128518"/>
                <a:gd name="connsiteX1" fmla="*/ -2446 w 102320"/>
                <a:gd name="connsiteY1" fmla="*/ 109743 h 128518"/>
                <a:gd name="connsiteX2" fmla="*/ 77056 w 102320"/>
                <a:gd name="connsiteY2" fmla="*/ 120756 h 128518"/>
                <a:gd name="connsiteX3" fmla="*/ 99875 w 102320"/>
                <a:gd name="connsiteY3" fmla="*/ 6783 h 128518"/>
                <a:gd name="connsiteX4" fmla="*/ 19856 w 102320"/>
                <a:gd name="connsiteY4" fmla="*/ -7762 h 128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20" h="128518">
                  <a:moveTo>
                    <a:pt x="19856" y="-7762"/>
                  </a:moveTo>
                  <a:lnTo>
                    <a:pt x="-2446" y="109743"/>
                  </a:lnTo>
                  <a:lnTo>
                    <a:pt x="77056" y="120756"/>
                  </a:lnTo>
                  <a:lnTo>
                    <a:pt x="99875" y="6783"/>
                  </a:lnTo>
                  <a:lnTo>
                    <a:pt x="19856" y="-7762"/>
                  </a:lnTo>
                  <a:close/>
                </a:path>
              </a:pathLst>
            </a:custGeom>
            <a:solidFill>
              <a:srgbClr val="FFFFFF"/>
            </a:solidFill>
            <a:ln w="1035" cap="flat">
              <a:noFill/>
              <a:prstDash val="solid"/>
              <a:miter/>
            </a:ln>
          </p:spPr>
          <p:txBody>
            <a:bodyPr rtlCol="0" anchor="ctr"/>
            <a:lstStyle/>
            <a:p>
              <a:endParaRPr lang="fr-FR"/>
            </a:p>
          </p:txBody>
        </p:sp>
        <p:sp>
          <p:nvSpPr>
            <p:cNvPr id="5345" name="Forme libre 5344">
              <a:extLst>
                <a:ext uri="{FF2B5EF4-FFF2-40B4-BE49-F238E27FC236}">
                  <a16:creationId xmlns:a16="http://schemas.microsoft.com/office/drawing/2014/main" id="{8657BADA-ACAC-0FBE-0A02-6B4E0B716061}"/>
                </a:ext>
              </a:extLst>
            </p:cNvPr>
            <p:cNvSpPr/>
            <p:nvPr/>
          </p:nvSpPr>
          <p:spPr>
            <a:xfrm>
              <a:off x="9084503" y="21886410"/>
              <a:ext cx="111754" cy="137658"/>
            </a:xfrm>
            <a:custGeom>
              <a:avLst/>
              <a:gdLst>
                <a:gd name="connsiteX0" fmla="*/ 81677 w 111754"/>
                <a:gd name="connsiteY0" fmla="*/ 129891 h 137658"/>
                <a:gd name="connsiteX1" fmla="*/ 81057 w 111754"/>
                <a:gd name="connsiteY1" fmla="*/ 129891 h 137658"/>
                <a:gd name="connsiteX2" fmla="*/ 1555 w 111754"/>
                <a:gd name="connsiteY2" fmla="*/ 118878 h 137658"/>
                <a:gd name="connsiteX3" fmla="*/ -2369 w 111754"/>
                <a:gd name="connsiteY3" fmla="*/ 115345 h 137658"/>
                <a:gd name="connsiteX4" fmla="*/ -2369 w 111754"/>
                <a:gd name="connsiteY4" fmla="*/ 113477 h 137658"/>
                <a:gd name="connsiteX5" fmla="*/ 20140 w 111754"/>
                <a:gd name="connsiteY5" fmla="*/ -4031 h 137658"/>
                <a:gd name="connsiteX6" fmla="*/ 25405 w 111754"/>
                <a:gd name="connsiteY6" fmla="*/ -7667 h 137658"/>
                <a:gd name="connsiteX7" fmla="*/ 105528 w 111754"/>
                <a:gd name="connsiteY7" fmla="*/ 6878 h 137658"/>
                <a:gd name="connsiteX8" fmla="*/ 109245 w 111754"/>
                <a:gd name="connsiteY8" fmla="*/ 12178 h 137658"/>
                <a:gd name="connsiteX9" fmla="*/ 109245 w 111754"/>
                <a:gd name="connsiteY9" fmla="*/ 12282 h 137658"/>
                <a:gd name="connsiteX10" fmla="*/ 86323 w 111754"/>
                <a:gd name="connsiteY10" fmla="*/ 126254 h 137658"/>
                <a:gd name="connsiteX11" fmla="*/ 81677 w 111754"/>
                <a:gd name="connsiteY11" fmla="*/ 129891 h 137658"/>
                <a:gd name="connsiteX12" fmla="*/ 81677 w 111754"/>
                <a:gd name="connsiteY12" fmla="*/ 129891 h 137658"/>
                <a:gd name="connsiteX13" fmla="*/ 7543 w 111754"/>
                <a:gd name="connsiteY13" fmla="*/ 110360 h 137658"/>
                <a:gd name="connsiteX14" fmla="*/ 78063 w 111754"/>
                <a:gd name="connsiteY14" fmla="*/ 120124 h 137658"/>
                <a:gd name="connsiteX15" fmla="*/ 99126 w 111754"/>
                <a:gd name="connsiteY15" fmla="*/ 14983 h 137658"/>
                <a:gd name="connsiteX16" fmla="*/ 28090 w 111754"/>
                <a:gd name="connsiteY16" fmla="*/ 2099 h 137658"/>
                <a:gd name="connsiteX17" fmla="*/ 7543 w 111754"/>
                <a:gd name="connsiteY17" fmla="*/ 110360 h 137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754" h="137658">
                  <a:moveTo>
                    <a:pt x="81677" y="129891"/>
                  </a:moveTo>
                  <a:lnTo>
                    <a:pt x="81057" y="129891"/>
                  </a:lnTo>
                  <a:lnTo>
                    <a:pt x="1555" y="118878"/>
                  </a:lnTo>
                  <a:cubicBezTo>
                    <a:pt x="-304" y="118671"/>
                    <a:pt x="-1852" y="117216"/>
                    <a:pt x="-2369" y="115345"/>
                  </a:cubicBezTo>
                  <a:cubicBezTo>
                    <a:pt x="-2472" y="114722"/>
                    <a:pt x="-2472" y="114099"/>
                    <a:pt x="-2369" y="113477"/>
                  </a:cubicBezTo>
                  <a:lnTo>
                    <a:pt x="20140" y="-4031"/>
                  </a:lnTo>
                  <a:cubicBezTo>
                    <a:pt x="20656" y="-6523"/>
                    <a:pt x="22928" y="-8187"/>
                    <a:pt x="25405" y="-7667"/>
                  </a:cubicBezTo>
                  <a:lnTo>
                    <a:pt x="105528" y="6878"/>
                  </a:lnTo>
                  <a:cubicBezTo>
                    <a:pt x="108005" y="7294"/>
                    <a:pt x="109658" y="9684"/>
                    <a:pt x="109245" y="12178"/>
                  </a:cubicBezTo>
                  <a:cubicBezTo>
                    <a:pt x="109245" y="12178"/>
                    <a:pt x="109245" y="12282"/>
                    <a:pt x="109245" y="12282"/>
                  </a:cubicBezTo>
                  <a:lnTo>
                    <a:pt x="86323" y="126254"/>
                  </a:lnTo>
                  <a:cubicBezTo>
                    <a:pt x="85910" y="128436"/>
                    <a:pt x="83948" y="129994"/>
                    <a:pt x="81677" y="129891"/>
                  </a:cubicBezTo>
                  <a:lnTo>
                    <a:pt x="81677" y="129891"/>
                  </a:lnTo>
                  <a:close/>
                  <a:moveTo>
                    <a:pt x="7543" y="110360"/>
                  </a:moveTo>
                  <a:lnTo>
                    <a:pt x="78063" y="120124"/>
                  </a:lnTo>
                  <a:lnTo>
                    <a:pt x="99126" y="14983"/>
                  </a:lnTo>
                  <a:lnTo>
                    <a:pt x="28090" y="2099"/>
                  </a:lnTo>
                  <a:lnTo>
                    <a:pt x="7543" y="110360"/>
                  </a:lnTo>
                  <a:close/>
                </a:path>
              </a:pathLst>
            </a:custGeom>
            <a:solidFill>
              <a:srgbClr val="191919"/>
            </a:solidFill>
            <a:ln w="1035" cap="flat">
              <a:noFill/>
              <a:prstDash val="solid"/>
              <a:miter/>
            </a:ln>
          </p:spPr>
          <p:txBody>
            <a:bodyPr rtlCol="0" anchor="ctr"/>
            <a:lstStyle/>
            <a:p>
              <a:endParaRPr lang="fr-FR"/>
            </a:p>
          </p:txBody>
        </p:sp>
      </p:grpSp>
      <p:grpSp>
        <p:nvGrpSpPr>
          <p:cNvPr id="5346" name="Graphique 2">
            <a:extLst>
              <a:ext uri="{FF2B5EF4-FFF2-40B4-BE49-F238E27FC236}">
                <a16:creationId xmlns:a16="http://schemas.microsoft.com/office/drawing/2014/main" id="{56A73A51-79CC-3A0F-FDD1-93061AA2789A}"/>
              </a:ext>
            </a:extLst>
          </p:cNvPr>
          <p:cNvGrpSpPr/>
          <p:nvPr userDrawn="1"/>
        </p:nvGrpSpPr>
        <p:grpSpPr>
          <a:xfrm>
            <a:off x="10347035" y="5869423"/>
            <a:ext cx="443272" cy="818969"/>
            <a:chOff x="10656722" y="17777237"/>
            <a:chExt cx="443272" cy="818969"/>
          </a:xfrm>
        </p:grpSpPr>
        <p:grpSp>
          <p:nvGrpSpPr>
            <p:cNvPr id="5347" name="Graphique 2">
              <a:extLst>
                <a:ext uri="{FF2B5EF4-FFF2-40B4-BE49-F238E27FC236}">
                  <a16:creationId xmlns:a16="http://schemas.microsoft.com/office/drawing/2014/main" id="{CFAB3A3A-DEE6-F375-E702-D389313E0562}"/>
                </a:ext>
              </a:extLst>
            </p:cNvPr>
            <p:cNvGrpSpPr/>
            <p:nvPr/>
          </p:nvGrpSpPr>
          <p:grpSpPr>
            <a:xfrm>
              <a:off x="10656722" y="17777237"/>
              <a:ext cx="390003" cy="695126"/>
              <a:chOff x="10656722" y="17777237"/>
              <a:chExt cx="390003" cy="695126"/>
            </a:xfrm>
          </p:grpSpPr>
          <p:sp>
            <p:nvSpPr>
              <p:cNvPr id="5356" name="Forme libre 5355">
                <a:extLst>
                  <a:ext uri="{FF2B5EF4-FFF2-40B4-BE49-F238E27FC236}">
                    <a16:creationId xmlns:a16="http://schemas.microsoft.com/office/drawing/2014/main" id="{63C48446-FA4D-E090-28B4-78C4A0EB8511}"/>
                  </a:ext>
                </a:extLst>
              </p:cNvPr>
              <p:cNvSpPr/>
              <p:nvPr/>
            </p:nvSpPr>
            <p:spPr>
              <a:xfrm>
                <a:off x="10659911" y="17919014"/>
                <a:ext cx="161968" cy="69912"/>
              </a:xfrm>
              <a:custGeom>
                <a:avLst/>
                <a:gdLst>
                  <a:gd name="connsiteX0" fmla="*/ 153865 w 161968"/>
                  <a:gd name="connsiteY0" fmla="*/ 35192 h 69912"/>
                  <a:gd name="connsiteX1" fmla="*/ 138448 w 161968"/>
                  <a:gd name="connsiteY1" fmla="*/ 56558 h 69912"/>
                  <a:gd name="connsiteX2" fmla="*/ 128310 w 161968"/>
                  <a:gd name="connsiteY2" fmla="*/ 53826 h 69912"/>
                  <a:gd name="connsiteX3" fmla="*/ -4463 w 161968"/>
                  <a:gd name="connsiteY3" fmla="*/ 17959 h 69912"/>
                  <a:gd name="connsiteX4" fmla="*/ 23556 w 161968"/>
                  <a:gd name="connsiteY4" fmla="*/ -9992 h 69912"/>
                  <a:gd name="connsiteX5" fmla="*/ 26583 w 161968"/>
                  <a:gd name="connsiteY5" fmla="*/ -11463 h 69912"/>
                  <a:gd name="connsiteX6" fmla="*/ 26583 w 161968"/>
                  <a:gd name="connsiteY6" fmla="*/ -11463 h 69912"/>
                  <a:gd name="connsiteX7" fmla="*/ 45309 w 161968"/>
                  <a:gd name="connsiteY7" fmla="*/ -10342 h 69912"/>
                  <a:gd name="connsiteX8" fmla="*/ 153865 w 161968"/>
                  <a:gd name="connsiteY8" fmla="*/ 35192 h 69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68" h="69912">
                    <a:moveTo>
                      <a:pt x="153865" y="35192"/>
                    </a:moveTo>
                    <a:lnTo>
                      <a:pt x="138448" y="56558"/>
                    </a:lnTo>
                    <a:lnTo>
                      <a:pt x="128310" y="53826"/>
                    </a:lnTo>
                    <a:lnTo>
                      <a:pt x="-4463" y="17959"/>
                    </a:lnTo>
                    <a:cubicBezTo>
                      <a:pt x="-17698" y="11024"/>
                      <a:pt x="8280" y="-2636"/>
                      <a:pt x="23556" y="-9992"/>
                    </a:cubicBezTo>
                    <a:lnTo>
                      <a:pt x="26583" y="-11463"/>
                    </a:lnTo>
                    <a:lnTo>
                      <a:pt x="26583" y="-11463"/>
                    </a:lnTo>
                    <a:cubicBezTo>
                      <a:pt x="32638" y="-14336"/>
                      <a:pt x="39677" y="-13915"/>
                      <a:pt x="45309" y="-10342"/>
                    </a:cubicBezTo>
                    <a:lnTo>
                      <a:pt x="153865" y="35192"/>
                    </a:lnTo>
                    <a:close/>
                  </a:path>
                </a:pathLst>
              </a:custGeom>
              <a:solidFill>
                <a:srgbClr val="FFD26C"/>
              </a:solidFill>
              <a:ln w="702" cap="flat">
                <a:noFill/>
                <a:prstDash val="solid"/>
                <a:miter/>
              </a:ln>
            </p:spPr>
            <p:txBody>
              <a:bodyPr rtlCol="0" anchor="ctr"/>
              <a:lstStyle/>
              <a:p>
                <a:endParaRPr lang="fr-FR"/>
              </a:p>
            </p:txBody>
          </p:sp>
          <p:sp>
            <p:nvSpPr>
              <p:cNvPr id="5357" name="Forme libre 5356">
                <a:extLst>
                  <a:ext uri="{FF2B5EF4-FFF2-40B4-BE49-F238E27FC236}">
                    <a16:creationId xmlns:a16="http://schemas.microsoft.com/office/drawing/2014/main" id="{F80473A9-0DC0-BA68-37C8-4B287CDC13BD}"/>
                  </a:ext>
                </a:extLst>
              </p:cNvPr>
              <p:cNvSpPr/>
              <p:nvPr/>
            </p:nvSpPr>
            <p:spPr>
              <a:xfrm>
                <a:off x="10659911" y="17922376"/>
                <a:ext cx="136413" cy="63818"/>
              </a:xfrm>
              <a:custGeom>
                <a:avLst/>
                <a:gdLst>
                  <a:gd name="connsiteX0" fmla="*/ 128322 w 136413"/>
                  <a:gd name="connsiteY0" fmla="*/ 45420 h 63818"/>
                  <a:gd name="connsiteX1" fmla="*/ 128322 w 136413"/>
                  <a:gd name="connsiteY1" fmla="*/ 50464 h 63818"/>
                  <a:gd name="connsiteX2" fmla="*/ -4452 w 136413"/>
                  <a:gd name="connsiteY2" fmla="*/ 14597 h 63818"/>
                  <a:gd name="connsiteX3" fmla="*/ 23567 w 136413"/>
                  <a:gd name="connsiteY3" fmla="*/ -13355 h 63818"/>
                  <a:gd name="connsiteX4" fmla="*/ 19695 w 136413"/>
                  <a:gd name="connsiteY4" fmla="*/ 445 h 63818"/>
                  <a:gd name="connsiteX5" fmla="*/ 112763 w 136413"/>
                  <a:gd name="connsiteY5" fmla="*/ 41217 h 63818"/>
                  <a:gd name="connsiteX6" fmla="*/ 128322 w 136413"/>
                  <a:gd name="connsiteY6" fmla="*/ 45420 h 63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413" h="63818">
                    <a:moveTo>
                      <a:pt x="128322" y="45420"/>
                    </a:moveTo>
                    <a:lnTo>
                      <a:pt x="128322" y="50464"/>
                    </a:lnTo>
                    <a:lnTo>
                      <a:pt x="-4452" y="14597"/>
                    </a:lnTo>
                    <a:cubicBezTo>
                      <a:pt x="-17687" y="7661"/>
                      <a:pt x="8291" y="-5999"/>
                      <a:pt x="23567" y="-13355"/>
                    </a:cubicBezTo>
                    <a:cubicBezTo>
                      <a:pt x="21667" y="-8942"/>
                      <a:pt x="20329" y="-4317"/>
                      <a:pt x="19695" y="445"/>
                    </a:cubicBezTo>
                    <a:cubicBezTo>
                      <a:pt x="16879" y="20902"/>
                      <a:pt x="112763" y="41217"/>
                      <a:pt x="112763" y="41217"/>
                    </a:cubicBezTo>
                    <a:lnTo>
                      <a:pt x="128322" y="45420"/>
                    </a:lnTo>
                    <a:close/>
                  </a:path>
                </a:pathLst>
              </a:custGeom>
              <a:solidFill>
                <a:srgbClr val="FFFFFF"/>
              </a:solidFill>
              <a:ln w="702" cap="flat">
                <a:noFill/>
                <a:prstDash val="solid"/>
                <a:miter/>
              </a:ln>
            </p:spPr>
            <p:txBody>
              <a:bodyPr rtlCol="0" anchor="ctr"/>
              <a:lstStyle/>
              <a:p>
                <a:endParaRPr lang="fr-FR"/>
              </a:p>
            </p:txBody>
          </p:sp>
          <p:sp>
            <p:nvSpPr>
              <p:cNvPr id="5358" name="Forme libre 5357">
                <a:extLst>
                  <a:ext uri="{FF2B5EF4-FFF2-40B4-BE49-F238E27FC236}">
                    <a16:creationId xmlns:a16="http://schemas.microsoft.com/office/drawing/2014/main" id="{624DE08D-1E53-DBD8-52CA-11B2E219A4A3}"/>
                  </a:ext>
                </a:extLst>
              </p:cNvPr>
              <p:cNvSpPr/>
              <p:nvPr/>
            </p:nvSpPr>
            <p:spPr>
              <a:xfrm>
                <a:off x="10871652" y="17981852"/>
                <a:ext cx="67354" cy="490511"/>
              </a:xfrm>
              <a:custGeom>
                <a:avLst/>
                <a:gdLst>
                  <a:gd name="connsiteX0" fmla="*/ 23077 w 67354"/>
                  <a:gd name="connsiteY0" fmla="*/ 476911 h 490511"/>
                  <a:gd name="connsiteX1" fmla="*/ 16882 w 67354"/>
                  <a:gd name="connsiteY1" fmla="*/ 475440 h 490511"/>
                  <a:gd name="connsiteX2" fmla="*/ -8250 w 67354"/>
                  <a:gd name="connsiteY2" fmla="*/ -10799 h 490511"/>
                  <a:gd name="connsiteX3" fmla="*/ -2478 w 67354"/>
                  <a:gd name="connsiteY3" fmla="*/ -13601 h 490511"/>
                  <a:gd name="connsiteX4" fmla="*/ 23077 w 67354"/>
                  <a:gd name="connsiteY4" fmla="*/ 476911 h 490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54" h="490511">
                    <a:moveTo>
                      <a:pt x="23077" y="476911"/>
                    </a:moveTo>
                    <a:lnTo>
                      <a:pt x="16882" y="475440"/>
                    </a:lnTo>
                    <a:cubicBezTo>
                      <a:pt x="51025" y="331690"/>
                      <a:pt x="86366" y="183038"/>
                      <a:pt x="-8250" y="-10799"/>
                    </a:cubicBezTo>
                    <a:lnTo>
                      <a:pt x="-2478" y="-13601"/>
                    </a:lnTo>
                    <a:cubicBezTo>
                      <a:pt x="93054" y="182337"/>
                      <a:pt x="57502" y="332112"/>
                      <a:pt x="23077" y="476911"/>
                    </a:cubicBezTo>
                    <a:close/>
                  </a:path>
                </a:pathLst>
              </a:custGeom>
              <a:solidFill>
                <a:srgbClr val="191919"/>
              </a:solidFill>
              <a:ln w="702" cap="flat">
                <a:noFill/>
                <a:prstDash val="solid"/>
                <a:miter/>
              </a:ln>
            </p:spPr>
            <p:txBody>
              <a:bodyPr rtlCol="0" anchor="ctr"/>
              <a:lstStyle/>
              <a:p>
                <a:endParaRPr lang="fr-FR"/>
              </a:p>
            </p:txBody>
          </p:sp>
          <p:sp>
            <p:nvSpPr>
              <p:cNvPr id="5359" name="Forme libre 5358">
                <a:extLst>
                  <a:ext uri="{FF2B5EF4-FFF2-40B4-BE49-F238E27FC236}">
                    <a16:creationId xmlns:a16="http://schemas.microsoft.com/office/drawing/2014/main" id="{2B87DA16-57DB-884D-7185-13382CBEB9FF}"/>
                  </a:ext>
                </a:extLst>
              </p:cNvPr>
              <p:cNvSpPr/>
              <p:nvPr/>
            </p:nvSpPr>
            <p:spPr>
              <a:xfrm>
                <a:off x="10936700" y="17939446"/>
                <a:ext cx="106761" cy="284578"/>
              </a:xfrm>
              <a:custGeom>
                <a:avLst/>
                <a:gdLst>
                  <a:gd name="connsiteX0" fmla="*/ -8326 w 106761"/>
                  <a:gd name="connsiteY0" fmla="*/ 271109 h 284578"/>
                  <a:gd name="connsiteX1" fmla="*/ 94668 w 106761"/>
                  <a:gd name="connsiteY1" fmla="*/ -12676 h 284578"/>
                  <a:gd name="connsiteX2" fmla="*/ 97625 w 106761"/>
                  <a:gd name="connsiteY2" fmla="*/ -13026 h 284578"/>
                  <a:gd name="connsiteX3" fmla="*/ 98400 w 106761"/>
                  <a:gd name="connsiteY3" fmla="*/ -10995 h 284578"/>
                  <a:gd name="connsiteX4" fmla="*/ -8326 w 106761"/>
                  <a:gd name="connsiteY4" fmla="*/ 271109 h 284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761" h="284578">
                    <a:moveTo>
                      <a:pt x="-8326" y="271109"/>
                    </a:moveTo>
                    <a:cubicBezTo>
                      <a:pt x="-8326" y="271109"/>
                      <a:pt x="1249" y="97727"/>
                      <a:pt x="94668" y="-12676"/>
                    </a:cubicBezTo>
                    <a:cubicBezTo>
                      <a:pt x="95372" y="-13587"/>
                      <a:pt x="96710" y="-13727"/>
                      <a:pt x="97625" y="-13026"/>
                    </a:cubicBezTo>
                    <a:cubicBezTo>
                      <a:pt x="98259" y="-12537"/>
                      <a:pt x="98540" y="-11766"/>
                      <a:pt x="98400" y="-10995"/>
                    </a:cubicBezTo>
                    <a:cubicBezTo>
                      <a:pt x="81433" y="102000"/>
                      <a:pt x="-8326" y="271109"/>
                      <a:pt x="-8326" y="271109"/>
                    </a:cubicBezTo>
                    <a:close/>
                  </a:path>
                </a:pathLst>
              </a:custGeom>
              <a:solidFill>
                <a:srgbClr val="FFD26C"/>
              </a:solidFill>
              <a:ln w="702" cap="flat">
                <a:noFill/>
                <a:prstDash val="solid"/>
                <a:miter/>
              </a:ln>
            </p:spPr>
            <p:txBody>
              <a:bodyPr rtlCol="0" anchor="ctr"/>
              <a:lstStyle/>
              <a:p>
                <a:endParaRPr lang="fr-FR"/>
              </a:p>
            </p:txBody>
          </p:sp>
          <p:sp>
            <p:nvSpPr>
              <p:cNvPr id="5360" name="Forme libre 5359">
                <a:extLst>
                  <a:ext uri="{FF2B5EF4-FFF2-40B4-BE49-F238E27FC236}">
                    <a16:creationId xmlns:a16="http://schemas.microsoft.com/office/drawing/2014/main" id="{81C52CC1-3EEB-68D0-C34F-200C9942DB50}"/>
                  </a:ext>
                </a:extLst>
              </p:cNvPr>
              <p:cNvSpPr/>
              <p:nvPr/>
            </p:nvSpPr>
            <p:spPr>
              <a:xfrm>
                <a:off x="10656722" y="17915953"/>
                <a:ext cx="390003" cy="322363"/>
              </a:xfrm>
              <a:custGeom>
                <a:avLst/>
                <a:gdLst>
                  <a:gd name="connsiteX0" fmla="*/ 267834 w 390003"/>
                  <a:gd name="connsiteY0" fmla="*/ 308898 h 322363"/>
                  <a:gd name="connsiteX1" fmla="*/ 268608 w 390003"/>
                  <a:gd name="connsiteY1" fmla="*/ 294396 h 322363"/>
                  <a:gd name="connsiteX2" fmla="*/ 372377 w 390003"/>
                  <a:gd name="connsiteY2" fmla="*/ 8720 h 322363"/>
                  <a:gd name="connsiteX3" fmla="*/ 379839 w 390003"/>
                  <a:gd name="connsiteY3" fmla="*/ 8019 h 322363"/>
                  <a:gd name="connsiteX4" fmla="*/ 381740 w 390003"/>
                  <a:gd name="connsiteY4" fmla="*/ 12923 h 322363"/>
                  <a:gd name="connsiteX5" fmla="*/ 274592 w 390003"/>
                  <a:gd name="connsiteY5" fmla="*/ 296078 h 322363"/>
                  <a:gd name="connsiteX6" fmla="*/ 267834 w 390003"/>
                  <a:gd name="connsiteY6" fmla="*/ 308898 h 322363"/>
                  <a:gd name="connsiteX7" fmla="*/ 374841 w 390003"/>
                  <a:gd name="connsiteY7" fmla="*/ 15795 h 322363"/>
                  <a:gd name="connsiteX8" fmla="*/ 276493 w 390003"/>
                  <a:gd name="connsiteY8" fmla="*/ 278495 h 322363"/>
                  <a:gd name="connsiteX9" fmla="*/ 374841 w 390003"/>
                  <a:gd name="connsiteY9" fmla="*/ 15795 h 322363"/>
                  <a:gd name="connsiteX10" fmla="*/ 374841 w 390003"/>
                  <a:gd name="connsiteY10" fmla="*/ 15795 h 322363"/>
                  <a:gd name="connsiteX11" fmla="*/ 142804 w 390003"/>
                  <a:gd name="connsiteY11" fmla="*/ 63151 h 322363"/>
                  <a:gd name="connsiteX12" fmla="*/ -2852 w 390003"/>
                  <a:gd name="connsiteY12" fmla="*/ 23712 h 322363"/>
                  <a:gd name="connsiteX13" fmla="*/ -8202 w 390003"/>
                  <a:gd name="connsiteY13" fmla="*/ 16145 h 322363"/>
                  <a:gd name="connsiteX14" fmla="*/ 25237 w 390003"/>
                  <a:gd name="connsiteY14" fmla="*/ -9844 h 322363"/>
                  <a:gd name="connsiteX15" fmla="*/ 28969 w 390003"/>
                  <a:gd name="connsiteY15" fmla="*/ -11596 h 322363"/>
                  <a:gd name="connsiteX16" fmla="*/ 49877 w 390003"/>
                  <a:gd name="connsiteY16" fmla="*/ -10125 h 322363"/>
                  <a:gd name="connsiteX17" fmla="*/ 161812 w 390003"/>
                  <a:gd name="connsiteY17" fmla="*/ 36811 h 322363"/>
                  <a:gd name="connsiteX18" fmla="*/ 142804 w 390003"/>
                  <a:gd name="connsiteY18" fmla="*/ 63151 h 322363"/>
                  <a:gd name="connsiteX19" fmla="*/ -106 w 390003"/>
                  <a:gd name="connsiteY19" fmla="*/ 17966 h 322363"/>
                  <a:gd name="connsiteX20" fmla="*/ 140200 w 390003"/>
                  <a:gd name="connsiteY20" fmla="*/ 55865 h 322363"/>
                  <a:gd name="connsiteX21" fmla="*/ 152027 w 390003"/>
                  <a:gd name="connsiteY21" fmla="*/ 39543 h 322363"/>
                  <a:gd name="connsiteX22" fmla="*/ 46991 w 390003"/>
                  <a:gd name="connsiteY22" fmla="*/ -4451 h 322363"/>
                  <a:gd name="connsiteX23" fmla="*/ 46780 w 390003"/>
                  <a:gd name="connsiteY23" fmla="*/ -4590 h 322363"/>
                  <a:gd name="connsiteX24" fmla="*/ 31081 w 390003"/>
                  <a:gd name="connsiteY24" fmla="*/ -5501 h 322363"/>
                  <a:gd name="connsiteX25" fmla="*/ 28053 w 390003"/>
                  <a:gd name="connsiteY25" fmla="*/ -4100 h 322363"/>
                  <a:gd name="connsiteX26" fmla="*/ -1796 w 390003"/>
                  <a:gd name="connsiteY26" fmla="*/ 16285 h 322363"/>
                  <a:gd name="connsiteX27" fmla="*/ -106 w 390003"/>
                  <a:gd name="connsiteY27" fmla="*/ 17966 h 322363"/>
                  <a:gd name="connsiteX28" fmla="*/ -106 w 390003"/>
                  <a:gd name="connsiteY28" fmla="*/ 17966 h 322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0003" h="322363">
                    <a:moveTo>
                      <a:pt x="267834" y="308898"/>
                    </a:moveTo>
                    <a:lnTo>
                      <a:pt x="268608" y="294396"/>
                    </a:lnTo>
                    <a:cubicBezTo>
                      <a:pt x="268679" y="292645"/>
                      <a:pt x="279379" y="118703"/>
                      <a:pt x="372377" y="8720"/>
                    </a:cubicBezTo>
                    <a:cubicBezTo>
                      <a:pt x="374278" y="6477"/>
                      <a:pt x="377586" y="6127"/>
                      <a:pt x="379839" y="8019"/>
                    </a:cubicBezTo>
                    <a:cubicBezTo>
                      <a:pt x="381318" y="9210"/>
                      <a:pt x="382022" y="11102"/>
                      <a:pt x="381740" y="12923"/>
                    </a:cubicBezTo>
                    <a:cubicBezTo>
                      <a:pt x="364774" y="125148"/>
                      <a:pt x="275507" y="294396"/>
                      <a:pt x="274592" y="296078"/>
                    </a:cubicBezTo>
                    <a:lnTo>
                      <a:pt x="267834" y="308898"/>
                    </a:lnTo>
                    <a:close/>
                    <a:moveTo>
                      <a:pt x="374841" y="15795"/>
                    </a:moveTo>
                    <a:cubicBezTo>
                      <a:pt x="301766" y="104412"/>
                      <a:pt x="281491" y="233380"/>
                      <a:pt x="276493" y="278495"/>
                    </a:cubicBezTo>
                    <a:cubicBezTo>
                      <a:pt x="298105" y="235551"/>
                      <a:pt x="359846" y="107495"/>
                      <a:pt x="374841" y="15795"/>
                    </a:cubicBezTo>
                    <a:lnTo>
                      <a:pt x="374841" y="15795"/>
                    </a:lnTo>
                    <a:close/>
                    <a:moveTo>
                      <a:pt x="142804" y="63151"/>
                    </a:moveTo>
                    <a:lnTo>
                      <a:pt x="-2852" y="23712"/>
                    </a:lnTo>
                    <a:cubicBezTo>
                      <a:pt x="-7357" y="21329"/>
                      <a:pt x="-8202" y="18247"/>
                      <a:pt x="-8202" y="16145"/>
                    </a:cubicBezTo>
                    <a:cubicBezTo>
                      <a:pt x="-8061" y="9140"/>
                      <a:pt x="1935" y="1364"/>
                      <a:pt x="25237" y="-9844"/>
                    </a:cubicBezTo>
                    <a:lnTo>
                      <a:pt x="28969" y="-11596"/>
                    </a:lnTo>
                    <a:cubicBezTo>
                      <a:pt x="35797" y="-14539"/>
                      <a:pt x="43541" y="-13978"/>
                      <a:pt x="49877" y="-10125"/>
                    </a:cubicBezTo>
                    <a:lnTo>
                      <a:pt x="161812" y="36811"/>
                    </a:lnTo>
                    <a:lnTo>
                      <a:pt x="142804" y="63151"/>
                    </a:lnTo>
                    <a:close/>
                    <a:moveTo>
                      <a:pt x="-106" y="17966"/>
                    </a:moveTo>
                    <a:lnTo>
                      <a:pt x="140200" y="55865"/>
                    </a:lnTo>
                    <a:lnTo>
                      <a:pt x="152027" y="39543"/>
                    </a:lnTo>
                    <a:lnTo>
                      <a:pt x="46991" y="-4451"/>
                    </a:lnTo>
                    <a:lnTo>
                      <a:pt x="46780" y="-4590"/>
                    </a:lnTo>
                    <a:cubicBezTo>
                      <a:pt x="42063" y="-7533"/>
                      <a:pt x="36149" y="-7884"/>
                      <a:pt x="31081" y="-5501"/>
                    </a:cubicBezTo>
                    <a:lnTo>
                      <a:pt x="28053" y="-4100"/>
                    </a:lnTo>
                    <a:cubicBezTo>
                      <a:pt x="457" y="9210"/>
                      <a:pt x="-1725" y="14884"/>
                      <a:pt x="-1796" y="16285"/>
                    </a:cubicBezTo>
                    <a:cubicBezTo>
                      <a:pt x="-1796" y="16916"/>
                      <a:pt x="-740" y="17616"/>
                      <a:pt x="-106" y="17966"/>
                    </a:cubicBezTo>
                    <a:lnTo>
                      <a:pt x="-106" y="17966"/>
                    </a:lnTo>
                    <a:close/>
                  </a:path>
                </a:pathLst>
              </a:custGeom>
              <a:solidFill>
                <a:srgbClr val="191919"/>
              </a:solidFill>
              <a:ln w="702" cap="flat">
                <a:noFill/>
                <a:prstDash val="solid"/>
                <a:miter/>
              </a:ln>
            </p:spPr>
            <p:txBody>
              <a:bodyPr rtlCol="0" anchor="ctr"/>
              <a:lstStyle/>
              <a:p>
                <a:endParaRPr lang="fr-FR"/>
              </a:p>
            </p:txBody>
          </p:sp>
          <p:sp>
            <p:nvSpPr>
              <p:cNvPr id="5361" name="Forme libre 5360">
                <a:extLst>
                  <a:ext uri="{FF2B5EF4-FFF2-40B4-BE49-F238E27FC236}">
                    <a16:creationId xmlns:a16="http://schemas.microsoft.com/office/drawing/2014/main" id="{228AF6A9-5966-A586-98F0-1CFB1EDD6203}"/>
                  </a:ext>
                </a:extLst>
              </p:cNvPr>
              <p:cNvSpPr/>
              <p:nvPr/>
            </p:nvSpPr>
            <p:spPr>
              <a:xfrm>
                <a:off x="10706914" y="17851838"/>
                <a:ext cx="159317" cy="128051"/>
              </a:xfrm>
              <a:custGeom>
                <a:avLst/>
                <a:gdLst>
                  <a:gd name="connsiteX0" fmla="*/ 151173 w 159317"/>
                  <a:gd name="connsiteY0" fmla="*/ 92455 h 128051"/>
                  <a:gd name="connsiteX1" fmla="*/ 129209 w 159317"/>
                  <a:gd name="connsiteY1" fmla="*/ 109618 h 128051"/>
                  <a:gd name="connsiteX2" fmla="*/ 122662 w 159317"/>
                  <a:gd name="connsiteY2" fmla="*/ 114732 h 128051"/>
                  <a:gd name="connsiteX3" fmla="*/ 1927 w 159317"/>
                  <a:gd name="connsiteY3" fmla="*/ 70738 h 128051"/>
                  <a:gd name="connsiteX4" fmla="*/ -5958 w 159317"/>
                  <a:gd name="connsiteY4" fmla="*/ 56727 h 128051"/>
                  <a:gd name="connsiteX5" fmla="*/ -8070 w 159317"/>
                  <a:gd name="connsiteY5" fmla="*/ 32980 h 128051"/>
                  <a:gd name="connsiteX6" fmla="*/ 7840 w 159317"/>
                  <a:gd name="connsiteY6" fmla="*/ 7551 h 128051"/>
                  <a:gd name="connsiteX7" fmla="*/ 40646 w 159317"/>
                  <a:gd name="connsiteY7" fmla="*/ -4709 h 128051"/>
                  <a:gd name="connsiteX8" fmla="*/ 60006 w 159317"/>
                  <a:gd name="connsiteY8" fmla="*/ -11925 h 128051"/>
                  <a:gd name="connsiteX9" fmla="*/ 82393 w 159317"/>
                  <a:gd name="connsiteY9" fmla="*/ -3869 h 128051"/>
                  <a:gd name="connsiteX10" fmla="*/ 151173 w 159317"/>
                  <a:gd name="connsiteY10" fmla="*/ 92455 h 12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9317" h="128051">
                    <a:moveTo>
                      <a:pt x="151173" y="92455"/>
                    </a:moveTo>
                    <a:lnTo>
                      <a:pt x="129209" y="109618"/>
                    </a:lnTo>
                    <a:lnTo>
                      <a:pt x="122662" y="114732"/>
                    </a:lnTo>
                    <a:lnTo>
                      <a:pt x="1927" y="70738"/>
                    </a:lnTo>
                    <a:cubicBezTo>
                      <a:pt x="-2720" y="67516"/>
                      <a:pt x="-5606" y="62332"/>
                      <a:pt x="-5958" y="56727"/>
                    </a:cubicBezTo>
                    <a:lnTo>
                      <a:pt x="-8070" y="32980"/>
                    </a:lnTo>
                    <a:cubicBezTo>
                      <a:pt x="-8915" y="21981"/>
                      <a:pt x="-2438" y="11684"/>
                      <a:pt x="7840" y="7551"/>
                    </a:cubicBezTo>
                    <a:lnTo>
                      <a:pt x="40646" y="-4709"/>
                    </a:lnTo>
                    <a:lnTo>
                      <a:pt x="60006" y="-11925"/>
                    </a:lnTo>
                    <a:cubicBezTo>
                      <a:pt x="68454" y="-15497"/>
                      <a:pt x="78239" y="-11995"/>
                      <a:pt x="82393" y="-3869"/>
                    </a:cubicBezTo>
                    <a:lnTo>
                      <a:pt x="151173" y="92455"/>
                    </a:lnTo>
                    <a:close/>
                  </a:path>
                </a:pathLst>
              </a:custGeom>
              <a:solidFill>
                <a:srgbClr val="FFD26C"/>
              </a:solidFill>
              <a:ln w="702" cap="flat">
                <a:noFill/>
                <a:prstDash val="solid"/>
                <a:miter/>
              </a:ln>
            </p:spPr>
            <p:txBody>
              <a:bodyPr rtlCol="0" anchor="ctr"/>
              <a:lstStyle/>
              <a:p>
                <a:endParaRPr lang="fr-FR"/>
              </a:p>
            </p:txBody>
          </p:sp>
          <p:sp>
            <p:nvSpPr>
              <p:cNvPr id="5362" name="Forme libre 5361">
                <a:extLst>
                  <a:ext uri="{FF2B5EF4-FFF2-40B4-BE49-F238E27FC236}">
                    <a16:creationId xmlns:a16="http://schemas.microsoft.com/office/drawing/2014/main" id="{E8157988-51DF-82B1-5EA3-1BF10B3EA369}"/>
                  </a:ext>
                </a:extLst>
              </p:cNvPr>
              <p:cNvSpPr/>
              <p:nvPr/>
            </p:nvSpPr>
            <p:spPr>
              <a:xfrm>
                <a:off x="10706914" y="17860379"/>
                <a:ext cx="137352" cy="119440"/>
              </a:xfrm>
              <a:custGeom>
                <a:avLst/>
                <a:gdLst>
                  <a:gd name="connsiteX0" fmla="*/ 129218 w 137352"/>
                  <a:gd name="connsiteY0" fmla="*/ 101003 h 119440"/>
                  <a:gd name="connsiteX1" fmla="*/ 122671 w 137352"/>
                  <a:gd name="connsiteY1" fmla="*/ 106117 h 119440"/>
                  <a:gd name="connsiteX2" fmla="*/ 1937 w 137352"/>
                  <a:gd name="connsiteY2" fmla="*/ 62123 h 119440"/>
                  <a:gd name="connsiteX3" fmla="*/ -5948 w 137352"/>
                  <a:gd name="connsiteY3" fmla="*/ 48112 h 119440"/>
                  <a:gd name="connsiteX4" fmla="*/ -8060 w 137352"/>
                  <a:gd name="connsiteY4" fmla="*/ 24364 h 119440"/>
                  <a:gd name="connsiteX5" fmla="*/ 7850 w 137352"/>
                  <a:gd name="connsiteY5" fmla="*/ -1064 h 119440"/>
                  <a:gd name="connsiteX6" fmla="*/ 40656 w 137352"/>
                  <a:gd name="connsiteY6" fmla="*/ -13324 h 119440"/>
                  <a:gd name="connsiteX7" fmla="*/ 25027 w 137352"/>
                  <a:gd name="connsiteY7" fmla="*/ 10775 h 119440"/>
                  <a:gd name="connsiteX8" fmla="*/ 57622 w 137352"/>
                  <a:gd name="connsiteY8" fmla="*/ 54137 h 119440"/>
                  <a:gd name="connsiteX9" fmla="*/ 129218 w 137352"/>
                  <a:gd name="connsiteY9" fmla="*/ 86222 h 119440"/>
                  <a:gd name="connsiteX10" fmla="*/ 129218 w 137352"/>
                  <a:gd name="connsiteY10" fmla="*/ 101003 h 11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52" h="119440">
                    <a:moveTo>
                      <a:pt x="129218" y="101003"/>
                    </a:moveTo>
                    <a:lnTo>
                      <a:pt x="122671" y="106117"/>
                    </a:lnTo>
                    <a:lnTo>
                      <a:pt x="1937" y="62123"/>
                    </a:lnTo>
                    <a:cubicBezTo>
                      <a:pt x="-2710" y="58901"/>
                      <a:pt x="-5596" y="53717"/>
                      <a:pt x="-5948" y="48112"/>
                    </a:cubicBezTo>
                    <a:lnTo>
                      <a:pt x="-8060" y="24364"/>
                    </a:lnTo>
                    <a:cubicBezTo>
                      <a:pt x="-8905" y="13366"/>
                      <a:pt x="-2428" y="3069"/>
                      <a:pt x="7850" y="-1064"/>
                    </a:cubicBezTo>
                    <a:lnTo>
                      <a:pt x="40656" y="-13324"/>
                    </a:lnTo>
                    <a:cubicBezTo>
                      <a:pt x="33264" y="-6949"/>
                      <a:pt x="27773" y="1387"/>
                      <a:pt x="25027" y="10775"/>
                    </a:cubicBezTo>
                    <a:cubicBezTo>
                      <a:pt x="18339" y="35503"/>
                      <a:pt x="53750" y="50984"/>
                      <a:pt x="57622" y="54137"/>
                    </a:cubicBezTo>
                    <a:cubicBezTo>
                      <a:pt x="61565" y="57289"/>
                      <a:pt x="129218" y="86222"/>
                      <a:pt x="129218" y="86222"/>
                    </a:cubicBezTo>
                    <a:cubicBezTo>
                      <a:pt x="129218" y="86222"/>
                      <a:pt x="129218" y="93507"/>
                      <a:pt x="129218" y="101003"/>
                    </a:cubicBezTo>
                    <a:close/>
                  </a:path>
                </a:pathLst>
              </a:custGeom>
              <a:solidFill>
                <a:srgbClr val="FFFFFF"/>
              </a:solidFill>
              <a:ln w="702" cap="flat">
                <a:noFill/>
                <a:prstDash val="solid"/>
                <a:miter/>
              </a:ln>
            </p:spPr>
            <p:txBody>
              <a:bodyPr rtlCol="0" anchor="ctr"/>
              <a:lstStyle/>
              <a:p>
                <a:endParaRPr lang="fr-FR"/>
              </a:p>
            </p:txBody>
          </p:sp>
          <p:sp>
            <p:nvSpPr>
              <p:cNvPr id="5363" name="Forme libre 5362">
                <a:extLst>
                  <a:ext uri="{FF2B5EF4-FFF2-40B4-BE49-F238E27FC236}">
                    <a16:creationId xmlns:a16="http://schemas.microsoft.com/office/drawing/2014/main" id="{D524AAF4-BE7A-CF66-2C8F-78EAFA168D68}"/>
                  </a:ext>
                </a:extLst>
              </p:cNvPr>
              <p:cNvSpPr/>
              <p:nvPr/>
            </p:nvSpPr>
            <p:spPr>
              <a:xfrm>
                <a:off x="10703672" y="17848540"/>
                <a:ext cx="166924" cy="134921"/>
              </a:xfrm>
              <a:custGeom>
                <a:avLst/>
                <a:gdLst>
                  <a:gd name="connsiteX0" fmla="*/ 126396 w 166924"/>
                  <a:gd name="connsiteY0" fmla="*/ 121602 h 134921"/>
                  <a:gd name="connsiteX1" fmla="*/ 3337 w 166924"/>
                  <a:gd name="connsiteY1" fmla="*/ 76628 h 134921"/>
                  <a:gd name="connsiteX2" fmla="*/ -5955 w 166924"/>
                  <a:gd name="connsiteY2" fmla="*/ 60236 h 134921"/>
                  <a:gd name="connsiteX3" fmla="*/ -8067 w 166924"/>
                  <a:gd name="connsiteY3" fmla="*/ 36487 h 134921"/>
                  <a:gd name="connsiteX4" fmla="*/ 9885 w 166924"/>
                  <a:gd name="connsiteY4" fmla="*/ 7835 h 134921"/>
                  <a:gd name="connsiteX5" fmla="*/ 62051 w 166924"/>
                  <a:gd name="connsiteY5" fmla="*/ -11708 h 134921"/>
                  <a:gd name="connsiteX6" fmla="*/ 88309 w 166924"/>
                  <a:gd name="connsiteY6" fmla="*/ -2322 h 134921"/>
                  <a:gd name="connsiteX7" fmla="*/ 158780 w 166924"/>
                  <a:gd name="connsiteY7" fmla="*/ 96313 h 134921"/>
                  <a:gd name="connsiteX8" fmla="*/ 126396 w 166924"/>
                  <a:gd name="connsiteY8" fmla="*/ 121602 h 134921"/>
                  <a:gd name="connsiteX9" fmla="*/ 6646 w 166924"/>
                  <a:gd name="connsiteY9" fmla="*/ 71094 h 134921"/>
                  <a:gd name="connsiteX10" fmla="*/ 125340 w 166924"/>
                  <a:gd name="connsiteY10" fmla="*/ 114387 h 134921"/>
                  <a:gd name="connsiteX11" fmla="*/ 150120 w 166924"/>
                  <a:gd name="connsiteY11" fmla="*/ 95052 h 134921"/>
                  <a:gd name="connsiteX12" fmla="*/ 82818 w 166924"/>
                  <a:gd name="connsiteY12" fmla="*/ 760 h 134921"/>
                  <a:gd name="connsiteX13" fmla="*/ 64374 w 166924"/>
                  <a:gd name="connsiteY13" fmla="*/ -5825 h 134921"/>
                  <a:gd name="connsiteX14" fmla="*/ 12208 w 166924"/>
                  <a:gd name="connsiteY14" fmla="*/ 13650 h 134921"/>
                  <a:gd name="connsiteX15" fmla="*/ -1591 w 166924"/>
                  <a:gd name="connsiteY15" fmla="*/ 35787 h 134921"/>
                  <a:gd name="connsiteX16" fmla="*/ 521 w 166924"/>
                  <a:gd name="connsiteY16" fmla="*/ 59535 h 134921"/>
                  <a:gd name="connsiteX17" fmla="*/ 6646 w 166924"/>
                  <a:gd name="connsiteY17" fmla="*/ 71094 h 13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924" h="134921">
                    <a:moveTo>
                      <a:pt x="126396" y="121602"/>
                    </a:moveTo>
                    <a:lnTo>
                      <a:pt x="3337" y="76628"/>
                    </a:lnTo>
                    <a:cubicBezTo>
                      <a:pt x="-2083" y="72845"/>
                      <a:pt x="-5533" y="66821"/>
                      <a:pt x="-5955" y="60236"/>
                    </a:cubicBezTo>
                    <a:lnTo>
                      <a:pt x="-8067" y="36487"/>
                    </a:lnTo>
                    <a:cubicBezTo>
                      <a:pt x="-8982" y="24088"/>
                      <a:pt x="-1731" y="12530"/>
                      <a:pt x="9885" y="7835"/>
                    </a:cubicBezTo>
                    <a:lnTo>
                      <a:pt x="62051" y="-11708"/>
                    </a:lnTo>
                    <a:cubicBezTo>
                      <a:pt x="71907" y="-15842"/>
                      <a:pt x="83311" y="-11780"/>
                      <a:pt x="88309" y="-2322"/>
                    </a:cubicBezTo>
                    <a:lnTo>
                      <a:pt x="158780" y="96313"/>
                    </a:lnTo>
                    <a:lnTo>
                      <a:pt x="126396" y="121602"/>
                    </a:lnTo>
                    <a:close/>
                    <a:moveTo>
                      <a:pt x="6646" y="71094"/>
                    </a:moveTo>
                    <a:lnTo>
                      <a:pt x="125340" y="114387"/>
                    </a:lnTo>
                    <a:lnTo>
                      <a:pt x="150120" y="95052"/>
                    </a:lnTo>
                    <a:lnTo>
                      <a:pt x="82818" y="760"/>
                    </a:lnTo>
                    <a:cubicBezTo>
                      <a:pt x="79369" y="-5895"/>
                      <a:pt x="71273" y="-8767"/>
                      <a:pt x="64374" y="-5825"/>
                    </a:cubicBezTo>
                    <a:lnTo>
                      <a:pt x="12208" y="13650"/>
                    </a:lnTo>
                    <a:cubicBezTo>
                      <a:pt x="3267" y="17292"/>
                      <a:pt x="-2295" y="26190"/>
                      <a:pt x="-1591" y="35787"/>
                    </a:cubicBezTo>
                    <a:lnTo>
                      <a:pt x="521" y="59535"/>
                    </a:lnTo>
                    <a:cubicBezTo>
                      <a:pt x="662" y="64158"/>
                      <a:pt x="2985" y="68362"/>
                      <a:pt x="6646" y="71094"/>
                    </a:cubicBezTo>
                    <a:close/>
                  </a:path>
                </a:pathLst>
              </a:custGeom>
              <a:solidFill>
                <a:srgbClr val="191919"/>
              </a:solidFill>
              <a:ln w="702" cap="flat">
                <a:noFill/>
                <a:prstDash val="solid"/>
                <a:miter/>
              </a:ln>
            </p:spPr>
            <p:txBody>
              <a:bodyPr rtlCol="0" anchor="ctr"/>
              <a:lstStyle/>
              <a:p>
                <a:endParaRPr lang="fr-FR"/>
              </a:p>
            </p:txBody>
          </p:sp>
          <p:sp>
            <p:nvSpPr>
              <p:cNvPr id="5364" name="Forme libre 5363">
                <a:extLst>
                  <a:ext uri="{FF2B5EF4-FFF2-40B4-BE49-F238E27FC236}">
                    <a16:creationId xmlns:a16="http://schemas.microsoft.com/office/drawing/2014/main" id="{2F16EA7B-AC69-DBFC-97B1-14AD71D615FF}"/>
                  </a:ext>
                </a:extLst>
              </p:cNvPr>
              <p:cNvSpPr/>
              <p:nvPr/>
            </p:nvSpPr>
            <p:spPr>
              <a:xfrm>
                <a:off x="10786202" y="17799872"/>
                <a:ext cx="116580" cy="152907"/>
              </a:xfrm>
              <a:custGeom>
                <a:avLst/>
                <a:gdLst>
                  <a:gd name="connsiteX0" fmla="*/ 107595 w 116580"/>
                  <a:gd name="connsiteY0" fmla="*/ 55349 h 152907"/>
                  <a:gd name="connsiteX1" fmla="*/ 103372 w 116580"/>
                  <a:gd name="connsiteY1" fmla="*/ 119518 h 152907"/>
                  <a:gd name="connsiteX2" fmla="*/ 70566 w 116580"/>
                  <a:gd name="connsiteY2" fmla="*/ 134159 h 152907"/>
                  <a:gd name="connsiteX3" fmla="*/ 58316 w 116580"/>
                  <a:gd name="connsiteY3" fmla="*/ 139624 h 152907"/>
                  <a:gd name="connsiteX4" fmla="*/ -6240 w 116580"/>
                  <a:gd name="connsiteY4" fmla="*/ 49675 h 152907"/>
                  <a:gd name="connsiteX5" fmla="*/ -1171 w 116580"/>
                  <a:gd name="connsiteY5" fmla="*/ 28589 h 152907"/>
                  <a:gd name="connsiteX6" fmla="*/ 39519 w 116580"/>
                  <a:gd name="connsiteY6" fmla="*/ -974 h 152907"/>
                  <a:gd name="connsiteX7" fmla="*/ 55218 w 116580"/>
                  <a:gd name="connsiteY7" fmla="*/ -12392 h 152907"/>
                  <a:gd name="connsiteX8" fmla="*/ 108370 w 116580"/>
                  <a:gd name="connsiteY8" fmla="*/ 20042 h 152907"/>
                  <a:gd name="connsiteX9" fmla="*/ 107595 w 116580"/>
                  <a:gd name="connsiteY9" fmla="*/ 55349 h 152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580" h="152907">
                    <a:moveTo>
                      <a:pt x="107595" y="55349"/>
                    </a:moveTo>
                    <a:lnTo>
                      <a:pt x="103372" y="119518"/>
                    </a:lnTo>
                    <a:lnTo>
                      <a:pt x="70566" y="134159"/>
                    </a:lnTo>
                    <a:lnTo>
                      <a:pt x="58316" y="139624"/>
                    </a:lnTo>
                    <a:lnTo>
                      <a:pt x="-6240" y="49675"/>
                    </a:lnTo>
                    <a:cubicBezTo>
                      <a:pt x="-10182" y="42389"/>
                      <a:pt x="-8000" y="33352"/>
                      <a:pt x="-1171" y="28589"/>
                    </a:cubicBezTo>
                    <a:lnTo>
                      <a:pt x="39519" y="-974"/>
                    </a:lnTo>
                    <a:lnTo>
                      <a:pt x="55218" y="-12392"/>
                    </a:lnTo>
                    <a:cubicBezTo>
                      <a:pt x="65708" y="-19678"/>
                      <a:pt x="108370" y="20042"/>
                      <a:pt x="108370" y="20042"/>
                    </a:cubicBezTo>
                    <a:cubicBezTo>
                      <a:pt x="108511" y="21023"/>
                      <a:pt x="107595" y="54298"/>
                      <a:pt x="107595" y="55349"/>
                    </a:cubicBezTo>
                    <a:close/>
                  </a:path>
                </a:pathLst>
              </a:custGeom>
              <a:solidFill>
                <a:srgbClr val="FFD26C"/>
              </a:solidFill>
              <a:ln w="702" cap="flat">
                <a:noFill/>
                <a:prstDash val="solid"/>
                <a:miter/>
              </a:ln>
            </p:spPr>
            <p:txBody>
              <a:bodyPr rtlCol="0" anchor="ctr"/>
              <a:lstStyle/>
              <a:p>
                <a:endParaRPr lang="fr-FR"/>
              </a:p>
            </p:txBody>
          </p:sp>
          <p:sp>
            <p:nvSpPr>
              <p:cNvPr id="5365" name="Forme libre 5364">
                <a:extLst>
                  <a:ext uri="{FF2B5EF4-FFF2-40B4-BE49-F238E27FC236}">
                    <a16:creationId xmlns:a16="http://schemas.microsoft.com/office/drawing/2014/main" id="{2642B44E-201C-D81E-0B1E-C59FF7AE82D0}"/>
                  </a:ext>
                </a:extLst>
              </p:cNvPr>
              <p:cNvSpPr/>
              <p:nvPr/>
            </p:nvSpPr>
            <p:spPr>
              <a:xfrm>
                <a:off x="10786202" y="17812112"/>
                <a:ext cx="78761" cy="140596"/>
              </a:xfrm>
              <a:custGeom>
                <a:avLst/>
                <a:gdLst>
                  <a:gd name="connsiteX0" fmla="*/ 70583 w 78761"/>
                  <a:gd name="connsiteY0" fmla="*/ 121843 h 140596"/>
                  <a:gd name="connsiteX1" fmla="*/ 58333 w 78761"/>
                  <a:gd name="connsiteY1" fmla="*/ 127307 h 140596"/>
                  <a:gd name="connsiteX2" fmla="*/ -6223 w 78761"/>
                  <a:gd name="connsiteY2" fmla="*/ 37359 h 140596"/>
                  <a:gd name="connsiteX3" fmla="*/ -1155 w 78761"/>
                  <a:gd name="connsiteY3" fmla="*/ 16272 h 140596"/>
                  <a:gd name="connsiteX4" fmla="*/ 39536 w 78761"/>
                  <a:gd name="connsiteY4" fmla="*/ -13290 h 140596"/>
                  <a:gd name="connsiteX5" fmla="*/ 28483 w 78761"/>
                  <a:gd name="connsiteY5" fmla="*/ 6536 h 140596"/>
                  <a:gd name="connsiteX6" fmla="*/ 70583 w 78761"/>
                  <a:gd name="connsiteY6" fmla="*/ 121843 h 14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761" h="140596">
                    <a:moveTo>
                      <a:pt x="70583" y="121843"/>
                    </a:moveTo>
                    <a:lnTo>
                      <a:pt x="58333" y="127307"/>
                    </a:lnTo>
                    <a:lnTo>
                      <a:pt x="-6223" y="37359"/>
                    </a:lnTo>
                    <a:cubicBezTo>
                      <a:pt x="-10165" y="30073"/>
                      <a:pt x="-7983" y="21036"/>
                      <a:pt x="-1155" y="16272"/>
                    </a:cubicBezTo>
                    <a:lnTo>
                      <a:pt x="39536" y="-13290"/>
                    </a:lnTo>
                    <a:cubicBezTo>
                      <a:pt x="36298" y="-6424"/>
                      <a:pt x="32567" y="160"/>
                      <a:pt x="28483" y="6536"/>
                    </a:cubicBezTo>
                    <a:cubicBezTo>
                      <a:pt x="9968" y="35327"/>
                      <a:pt x="54391" y="99916"/>
                      <a:pt x="70583" y="121843"/>
                    </a:cubicBezTo>
                    <a:close/>
                  </a:path>
                </a:pathLst>
              </a:custGeom>
              <a:solidFill>
                <a:srgbClr val="FFFFFF"/>
              </a:solidFill>
              <a:ln w="702" cap="flat">
                <a:noFill/>
                <a:prstDash val="solid"/>
                <a:miter/>
              </a:ln>
            </p:spPr>
            <p:txBody>
              <a:bodyPr rtlCol="0" anchor="ctr"/>
              <a:lstStyle/>
              <a:p>
                <a:endParaRPr lang="fr-FR"/>
              </a:p>
            </p:txBody>
          </p:sp>
          <p:sp>
            <p:nvSpPr>
              <p:cNvPr id="5366" name="Forme libre 5365">
                <a:extLst>
                  <a:ext uri="{FF2B5EF4-FFF2-40B4-BE49-F238E27FC236}">
                    <a16:creationId xmlns:a16="http://schemas.microsoft.com/office/drawing/2014/main" id="{02F0201F-2431-764D-DC36-0C78A3901995}"/>
                  </a:ext>
                </a:extLst>
              </p:cNvPr>
              <p:cNvSpPr/>
              <p:nvPr/>
            </p:nvSpPr>
            <p:spPr>
              <a:xfrm>
                <a:off x="10782977" y="17796832"/>
                <a:ext cx="122843" cy="159870"/>
              </a:xfrm>
              <a:custGeom>
                <a:avLst/>
                <a:gdLst>
                  <a:gd name="connsiteX0" fmla="*/ 60415 w 122843"/>
                  <a:gd name="connsiteY0" fmla="*/ 146586 h 159870"/>
                  <a:gd name="connsiteX1" fmla="*/ -5901 w 122843"/>
                  <a:gd name="connsiteY1" fmla="*/ 54115 h 159870"/>
                  <a:gd name="connsiteX2" fmla="*/ 153 w 122843"/>
                  <a:gd name="connsiteY2" fmla="*/ 28966 h 159870"/>
                  <a:gd name="connsiteX3" fmla="*/ 56402 w 122843"/>
                  <a:gd name="connsiteY3" fmla="*/ -11945 h 159870"/>
                  <a:gd name="connsiteX4" fmla="*/ 113637 w 122843"/>
                  <a:gd name="connsiteY4" fmla="*/ 20770 h 159870"/>
                  <a:gd name="connsiteX5" fmla="*/ 114341 w 122843"/>
                  <a:gd name="connsiteY5" fmla="*/ 21471 h 159870"/>
                  <a:gd name="connsiteX6" fmla="*/ 114552 w 122843"/>
                  <a:gd name="connsiteY6" fmla="*/ 22451 h 159870"/>
                  <a:gd name="connsiteX7" fmla="*/ 114130 w 122843"/>
                  <a:gd name="connsiteY7" fmla="*/ 50122 h 159870"/>
                  <a:gd name="connsiteX8" fmla="*/ 113919 w 122843"/>
                  <a:gd name="connsiteY8" fmla="*/ 58319 h 159870"/>
                  <a:gd name="connsiteX9" fmla="*/ 113919 w 122843"/>
                  <a:gd name="connsiteY9" fmla="*/ 58599 h 159870"/>
                  <a:gd name="connsiteX10" fmla="*/ 109554 w 122843"/>
                  <a:gd name="connsiteY10" fmla="*/ 124658 h 159870"/>
                  <a:gd name="connsiteX11" fmla="*/ 60415 w 122843"/>
                  <a:gd name="connsiteY11" fmla="*/ 146586 h 159870"/>
                  <a:gd name="connsiteX12" fmla="*/ -269 w 122843"/>
                  <a:gd name="connsiteY12" fmla="*/ 51033 h 159870"/>
                  <a:gd name="connsiteX13" fmla="*/ 62597 w 122843"/>
                  <a:gd name="connsiteY13" fmla="*/ 138669 h 159870"/>
                  <a:gd name="connsiteX14" fmla="*/ 103499 w 122843"/>
                  <a:gd name="connsiteY14" fmla="*/ 120386 h 159870"/>
                  <a:gd name="connsiteX15" fmla="*/ 107653 w 122843"/>
                  <a:gd name="connsiteY15" fmla="*/ 58249 h 159870"/>
                  <a:gd name="connsiteX16" fmla="*/ 107864 w 122843"/>
                  <a:gd name="connsiteY16" fmla="*/ 49982 h 159870"/>
                  <a:gd name="connsiteX17" fmla="*/ 108427 w 122843"/>
                  <a:gd name="connsiteY17" fmla="*/ 24482 h 159870"/>
                  <a:gd name="connsiteX18" fmla="*/ 60204 w 122843"/>
                  <a:gd name="connsiteY18" fmla="*/ -6761 h 159870"/>
                  <a:gd name="connsiteX19" fmla="*/ 3955 w 122843"/>
                  <a:gd name="connsiteY19" fmla="*/ 34150 h 159870"/>
                  <a:gd name="connsiteX20" fmla="*/ -269 w 122843"/>
                  <a:gd name="connsiteY20" fmla="*/ 51033 h 15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43" h="159870">
                    <a:moveTo>
                      <a:pt x="60415" y="146586"/>
                    </a:moveTo>
                    <a:lnTo>
                      <a:pt x="-5901" y="54115"/>
                    </a:lnTo>
                    <a:cubicBezTo>
                      <a:pt x="-10548" y="45429"/>
                      <a:pt x="-7943" y="34640"/>
                      <a:pt x="153" y="28966"/>
                    </a:cubicBezTo>
                    <a:lnTo>
                      <a:pt x="56402" y="-11945"/>
                    </a:lnTo>
                    <a:cubicBezTo>
                      <a:pt x="68159" y="-20071"/>
                      <a:pt x="103218" y="11033"/>
                      <a:pt x="113637" y="20770"/>
                    </a:cubicBezTo>
                    <a:lnTo>
                      <a:pt x="114341" y="21471"/>
                    </a:lnTo>
                    <a:lnTo>
                      <a:pt x="114552" y="22451"/>
                    </a:lnTo>
                    <a:cubicBezTo>
                      <a:pt x="114693" y="23151"/>
                      <a:pt x="114763" y="24552"/>
                      <a:pt x="114130" y="50122"/>
                    </a:cubicBezTo>
                    <a:cubicBezTo>
                      <a:pt x="113989" y="54535"/>
                      <a:pt x="113919" y="57827"/>
                      <a:pt x="113919" y="58319"/>
                    </a:cubicBezTo>
                    <a:lnTo>
                      <a:pt x="113919" y="58599"/>
                    </a:lnTo>
                    <a:lnTo>
                      <a:pt x="109554" y="124658"/>
                    </a:lnTo>
                    <a:lnTo>
                      <a:pt x="60415" y="146586"/>
                    </a:lnTo>
                    <a:close/>
                    <a:moveTo>
                      <a:pt x="-269" y="51033"/>
                    </a:moveTo>
                    <a:lnTo>
                      <a:pt x="62597" y="138669"/>
                    </a:lnTo>
                    <a:lnTo>
                      <a:pt x="103499" y="120386"/>
                    </a:lnTo>
                    <a:lnTo>
                      <a:pt x="107653" y="58249"/>
                    </a:lnTo>
                    <a:cubicBezTo>
                      <a:pt x="107653" y="57618"/>
                      <a:pt x="107723" y="55376"/>
                      <a:pt x="107864" y="49982"/>
                    </a:cubicBezTo>
                    <a:cubicBezTo>
                      <a:pt x="108075" y="42276"/>
                      <a:pt x="108427" y="28616"/>
                      <a:pt x="108427" y="24482"/>
                    </a:cubicBezTo>
                    <a:cubicBezTo>
                      <a:pt x="88927" y="6479"/>
                      <a:pt x="65132" y="-10194"/>
                      <a:pt x="60204" y="-6761"/>
                    </a:cubicBezTo>
                    <a:lnTo>
                      <a:pt x="3955" y="34150"/>
                    </a:lnTo>
                    <a:cubicBezTo>
                      <a:pt x="-1536" y="37933"/>
                      <a:pt x="-3367" y="45218"/>
                      <a:pt x="-269" y="51033"/>
                    </a:cubicBezTo>
                    <a:close/>
                  </a:path>
                </a:pathLst>
              </a:custGeom>
              <a:solidFill>
                <a:srgbClr val="191919"/>
              </a:solidFill>
              <a:ln w="702" cap="flat">
                <a:noFill/>
                <a:prstDash val="solid"/>
                <a:miter/>
              </a:ln>
            </p:spPr>
            <p:txBody>
              <a:bodyPr rtlCol="0" anchor="ctr"/>
              <a:lstStyle/>
              <a:p>
                <a:endParaRPr lang="fr-FR"/>
              </a:p>
            </p:txBody>
          </p:sp>
          <p:sp>
            <p:nvSpPr>
              <p:cNvPr id="5367" name="Forme libre 5366">
                <a:extLst>
                  <a:ext uri="{FF2B5EF4-FFF2-40B4-BE49-F238E27FC236}">
                    <a16:creationId xmlns:a16="http://schemas.microsoft.com/office/drawing/2014/main" id="{C8E3875C-2D06-5FB4-8EED-3C89CAE75B7F}"/>
                  </a:ext>
                </a:extLst>
              </p:cNvPr>
              <p:cNvSpPr/>
              <p:nvPr/>
            </p:nvSpPr>
            <p:spPr>
              <a:xfrm>
                <a:off x="10885661" y="17780360"/>
                <a:ext cx="49382" cy="150072"/>
              </a:xfrm>
              <a:custGeom>
                <a:avLst/>
                <a:gdLst>
                  <a:gd name="connsiteX0" fmla="*/ 41096 w 49382"/>
                  <a:gd name="connsiteY0" fmla="*/ 7068 h 150072"/>
                  <a:gd name="connsiteX1" fmla="*/ 39406 w 49382"/>
                  <a:gd name="connsiteY1" fmla="*/ 43286 h 150072"/>
                  <a:gd name="connsiteX2" fmla="*/ 38843 w 49382"/>
                  <a:gd name="connsiteY2" fmla="*/ 46998 h 150072"/>
                  <a:gd name="connsiteX3" fmla="*/ 9416 w 49382"/>
                  <a:gd name="connsiteY3" fmla="*/ 128751 h 150072"/>
                  <a:gd name="connsiteX4" fmla="*/ 2728 w 49382"/>
                  <a:gd name="connsiteY4" fmla="*/ 132394 h 150072"/>
                  <a:gd name="connsiteX5" fmla="*/ -5368 w 49382"/>
                  <a:gd name="connsiteY5" fmla="*/ 136807 h 150072"/>
                  <a:gd name="connsiteX6" fmla="*/ -8255 w 49382"/>
                  <a:gd name="connsiteY6" fmla="*/ 10292 h 150072"/>
                  <a:gd name="connsiteX7" fmla="*/ 827 w 49382"/>
                  <a:gd name="connsiteY7" fmla="*/ -3860 h 150072"/>
                  <a:gd name="connsiteX8" fmla="*/ 11387 w 49382"/>
                  <a:gd name="connsiteY8" fmla="*/ -10374 h 150072"/>
                  <a:gd name="connsiteX9" fmla="*/ 36731 w 49382"/>
                  <a:gd name="connsiteY9" fmla="*/ -6101 h 150072"/>
                  <a:gd name="connsiteX10" fmla="*/ 41096 w 49382"/>
                  <a:gd name="connsiteY10" fmla="*/ 7068 h 15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382" h="150072">
                    <a:moveTo>
                      <a:pt x="41096" y="7068"/>
                    </a:moveTo>
                    <a:lnTo>
                      <a:pt x="39406" y="43286"/>
                    </a:lnTo>
                    <a:cubicBezTo>
                      <a:pt x="39336" y="44547"/>
                      <a:pt x="39124" y="45808"/>
                      <a:pt x="38843" y="46998"/>
                    </a:cubicBezTo>
                    <a:lnTo>
                      <a:pt x="9416" y="128751"/>
                    </a:lnTo>
                    <a:lnTo>
                      <a:pt x="2728" y="132394"/>
                    </a:lnTo>
                    <a:lnTo>
                      <a:pt x="-5368" y="136807"/>
                    </a:lnTo>
                    <a:lnTo>
                      <a:pt x="-8255" y="10292"/>
                    </a:lnTo>
                    <a:cubicBezTo>
                      <a:pt x="-7551" y="4407"/>
                      <a:pt x="-4172" y="-777"/>
                      <a:pt x="827" y="-3860"/>
                    </a:cubicBezTo>
                    <a:lnTo>
                      <a:pt x="11387" y="-10374"/>
                    </a:lnTo>
                    <a:cubicBezTo>
                      <a:pt x="19694" y="-15488"/>
                      <a:pt x="30606" y="-13667"/>
                      <a:pt x="36731" y="-6101"/>
                    </a:cubicBezTo>
                    <a:cubicBezTo>
                      <a:pt x="39828" y="-2318"/>
                      <a:pt x="41377" y="2375"/>
                      <a:pt x="41096" y="7068"/>
                    </a:cubicBezTo>
                    <a:close/>
                  </a:path>
                </a:pathLst>
              </a:custGeom>
              <a:solidFill>
                <a:srgbClr val="FFD26C"/>
              </a:solidFill>
              <a:ln w="702" cap="flat">
                <a:noFill/>
                <a:prstDash val="solid"/>
                <a:miter/>
              </a:ln>
            </p:spPr>
            <p:txBody>
              <a:bodyPr rtlCol="0" anchor="ctr"/>
              <a:lstStyle/>
              <a:p>
                <a:endParaRPr lang="fr-FR"/>
              </a:p>
            </p:txBody>
          </p:sp>
          <p:sp>
            <p:nvSpPr>
              <p:cNvPr id="5368" name="Forme libre 5367">
                <a:extLst>
                  <a:ext uri="{FF2B5EF4-FFF2-40B4-BE49-F238E27FC236}">
                    <a16:creationId xmlns:a16="http://schemas.microsoft.com/office/drawing/2014/main" id="{94AA5994-757A-F491-D75E-FF0A1E455640}"/>
                  </a:ext>
                </a:extLst>
              </p:cNvPr>
              <p:cNvSpPr/>
              <p:nvPr/>
            </p:nvSpPr>
            <p:spPr>
              <a:xfrm>
                <a:off x="10885661" y="17780429"/>
                <a:ext cx="45055" cy="150072"/>
              </a:xfrm>
              <a:custGeom>
                <a:avLst/>
                <a:gdLst>
                  <a:gd name="connsiteX0" fmla="*/ 36803 w 45055"/>
                  <a:gd name="connsiteY0" fmla="*/ -6101 h 150072"/>
                  <a:gd name="connsiteX1" fmla="*/ 30960 w 45055"/>
                  <a:gd name="connsiteY1" fmla="*/ 2795 h 150072"/>
                  <a:gd name="connsiteX2" fmla="*/ 7024 w 45055"/>
                  <a:gd name="connsiteY2" fmla="*/ 107035 h 150072"/>
                  <a:gd name="connsiteX3" fmla="*/ 2730 w 45055"/>
                  <a:gd name="connsiteY3" fmla="*/ 132394 h 150072"/>
                  <a:gd name="connsiteX4" fmla="*/ -5366 w 45055"/>
                  <a:gd name="connsiteY4" fmla="*/ 136807 h 150072"/>
                  <a:gd name="connsiteX5" fmla="*/ -8253 w 45055"/>
                  <a:gd name="connsiteY5" fmla="*/ 10292 h 150072"/>
                  <a:gd name="connsiteX6" fmla="*/ 829 w 45055"/>
                  <a:gd name="connsiteY6" fmla="*/ -3860 h 150072"/>
                  <a:gd name="connsiteX7" fmla="*/ 11389 w 45055"/>
                  <a:gd name="connsiteY7" fmla="*/ -10374 h 150072"/>
                  <a:gd name="connsiteX8" fmla="*/ 36803 w 45055"/>
                  <a:gd name="connsiteY8" fmla="*/ -6101 h 150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55" h="150072">
                    <a:moveTo>
                      <a:pt x="36803" y="-6101"/>
                    </a:moveTo>
                    <a:cubicBezTo>
                      <a:pt x="34269" y="-3579"/>
                      <a:pt x="32298" y="-567"/>
                      <a:pt x="30960" y="2795"/>
                    </a:cubicBezTo>
                    <a:cubicBezTo>
                      <a:pt x="20330" y="26613"/>
                      <a:pt x="7024" y="107035"/>
                      <a:pt x="7024" y="107035"/>
                    </a:cubicBezTo>
                    <a:lnTo>
                      <a:pt x="2730" y="132394"/>
                    </a:lnTo>
                    <a:lnTo>
                      <a:pt x="-5366" y="136807"/>
                    </a:lnTo>
                    <a:lnTo>
                      <a:pt x="-8253" y="10292"/>
                    </a:lnTo>
                    <a:cubicBezTo>
                      <a:pt x="-7549" y="4407"/>
                      <a:pt x="-4170" y="-777"/>
                      <a:pt x="829" y="-3860"/>
                    </a:cubicBezTo>
                    <a:lnTo>
                      <a:pt x="11389" y="-10374"/>
                    </a:lnTo>
                    <a:cubicBezTo>
                      <a:pt x="19766" y="-15489"/>
                      <a:pt x="30608" y="-13667"/>
                      <a:pt x="36803" y="-6101"/>
                    </a:cubicBezTo>
                    <a:close/>
                  </a:path>
                </a:pathLst>
              </a:custGeom>
              <a:solidFill>
                <a:srgbClr val="FFFFFF"/>
              </a:solidFill>
              <a:ln w="702" cap="flat">
                <a:noFill/>
                <a:prstDash val="solid"/>
                <a:miter/>
              </a:ln>
            </p:spPr>
            <p:txBody>
              <a:bodyPr rtlCol="0" anchor="ctr"/>
              <a:lstStyle/>
              <a:p>
                <a:endParaRPr lang="fr-FR"/>
              </a:p>
            </p:txBody>
          </p:sp>
          <p:grpSp>
            <p:nvGrpSpPr>
              <p:cNvPr id="5369" name="Graphique 2">
                <a:extLst>
                  <a:ext uri="{FF2B5EF4-FFF2-40B4-BE49-F238E27FC236}">
                    <a16:creationId xmlns:a16="http://schemas.microsoft.com/office/drawing/2014/main" id="{922F17A2-5941-C0EA-922E-5950E63B6821}"/>
                  </a:ext>
                </a:extLst>
              </p:cNvPr>
              <p:cNvGrpSpPr/>
              <p:nvPr/>
            </p:nvGrpSpPr>
            <p:grpSpPr>
              <a:xfrm>
                <a:off x="10789073" y="17777237"/>
                <a:ext cx="149078" cy="231093"/>
                <a:chOff x="10789073" y="17777237"/>
                <a:chExt cx="149078" cy="231093"/>
              </a:xfrm>
              <a:solidFill>
                <a:srgbClr val="191919"/>
              </a:solidFill>
            </p:grpSpPr>
            <p:sp>
              <p:nvSpPr>
                <p:cNvPr id="5370" name="Forme libre 5369">
                  <a:extLst>
                    <a:ext uri="{FF2B5EF4-FFF2-40B4-BE49-F238E27FC236}">
                      <a16:creationId xmlns:a16="http://schemas.microsoft.com/office/drawing/2014/main" id="{7443DD3E-ADC9-BF97-8A85-E78E03C1329B}"/>
                    </a:ext>
                  </a:extLst>
                </p:cNvPr>
                <p:cNvSpPr/>
                <p:nvPr/>
              </p:nvSpPr>
              <p:spPr>
                <a:xfrm>
                  <a:off x="10882423" y="17777237"/>
                  <a:ext cx="55728" cy="158588"/>
                </a:xfrm>
                <a:custGeom>
                  <a:avLst/>
                  <a:gdLst>
                    <a:gd name="connsiteX0" fmla="*/ -5228 w 55728"/>
                    <a:gd name="connsiteY0" fmla="*/ 145322 h 158588"/>
                    <a:gd name="connsiteX1" fmla="*/ -8255 w 55728"/>
                    <a:gd name="connsiteY1" fmla="*/ 13342 h 158588"/>
                    <a:gd name="connsiteX2" fmla="*/ -8255 w 55728"/>
                    <a:gd name="connsiteY2" fmla="*/ 13132 h 158588"/>
                    <a:gd name="connsiteX3" fmla="*/ 2375 w 55728"/>
                    <a:gd name="connsiteY3" fmla="*/ -3330 h 158588"/>
                    <a:gd name="connsiteX4" fmla="*/ 12935 w 55728"/>
                    <a:gd name="connsiteY4" fmla="*/ -9846 h 158588"/>
                    <a:gd name="connsiteX5" fmla="*/ 42433 w 55728"/>
                    <a:gd name="connsiteY5" fmla="*/ -4872 h 158588"/>
                    <a:gd name="connsiteX6" fmla="*/ 47431 w 55728"/>
                    <a:gd name="connsiteY6" fmla="*/ 10400 h 158588"/>
                    <a:gd name="connsiteX7" fmla="*/ 45742 w 55728"/>
                    <a:gd name="connsiteY7" fmla="*/ 46617 h 158588"/>
                    <a:gd name="connsiteX8" fmla="*/ 45108 w 55728"/>
                    <a:gd name="connsiteY8" fmla="*/ 50961 h 158588"/>
                    <a:gd name="connsiteX9" fmla="*/ 45038 w 55728"/>
                    <a:gd name="connsiteY9" fmla="*/ 51311 h 158588"/>
                    <a:gd name="connsiteX10" fmla="*/ 15188 w 55728"/>
                    <a:gd name="connsiteY10" fmla="*/ 134184 h 158588"/>
                    <a:gd name="connsiteX11" fmla="*/ -5228 w 55728"/>
                    <a:gd name="connsiteY11" fmla="*/ 145322 h 158588"/>
                    <a:gd name="connsiteX12" fmla="*/ -1849 w 55728"/>
                    <a:gd name="connsiteY12" fmla="*/ 13692 h 158588"/>
                    <a:gd name="connsiteX13" fmla="*/ 897 w 55728"/>
                    <a:gd name="connsiteY13" fmla="*/ 134744 h 158588"/>
                    <a:gd name="connsiteX14" fmla="*/ 10049 w 55728"/>
                    <a:gd name="connsiteY14" fmla="*/ 129771 h 158588"/>
                    <a:gd name="connsiteX15" fmla="*/ 38983 w 55728"/>
                    <a:gd name="connsiteY15" fmla="*/ 49349 h 158588"/>
                    <a:gd name="connsiteX16" fmla="*/ 39406 w 55728"/>
                    <a:gd name="connsiteY16" fmla="*/ 46338 h 158588"/>
                    <a:gd name="connsiteX17" fmla="*/ 41095 w 55728"/>
                    <a:gd name="connsiteY17" fmla="*/ 10120 h 158588"/>
                    <a:gd name="connsiteX18" fmla="*/ 37505 w 55728"/>
                    <a:gd name="connsiteY18" fmla="*/ -808 h 158588"/>
                    <a:gd name="connsiteX19" fmla="*/ 16314 w 55728"/>
                    <a:gd name="connsiteY19" fmla="*/ -4451 h 158588"/>
                    <a:gd name="connsiteX20" fmla="*/ 5754 w 55728"/>
                    <a:gd name="connsiteY20" fmla="*/ 2063 h 158588"/>
                    <a:gd name="connsiteX21" fmla="*/ -1849 w 55728"/>
                    <a:gd name="connsiteY21" fmla="*/ 13692 h 158588"/>
                    <a:gd name="connsiteX22" fmla="*/ -1849 w 55728"/>
                    <a:gd name="connsiteY22" fmla="*/ 13692 h 15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5728" h="158588">
                      <a:moveTo>
                        <a:pt x="-5228" y="145322"/>
                      </a:moveTo>
                      <a:lnTo>
                        <a:pt x="-8255" y="13342"/>
                      </a:lnTo>
                      <a:lnTo>
                        <a:pt x="-8255" y="13132"/>
                      </a:lnTo>
                      <a:cubicBezTo>
                        <a:pt x="-7481" y="6336"/>
                        <a:pt x="-3538" y="242"/>
                        <a:pt x="2375" y="-3330"/>
                      </a:cubicBezTo>
                      <a:lnTo>
                        <a:pt x="12935" y="-9846"/>
                      </a:lnTo>
                      <a:cubicBezTo>
                        <a:pt x="22650" y="-15870"/>
                        <a:pt x="35322" y="-13768"/>
                        <a:pt x="42433" y="-4872"/>
                      </a:cubicBezTo>
                      <a:cubicBezTo>
                        <a:pt x="45953" y="-598"/>
                        <a:pt x="47783" y="4866"/>
                        <a:pt x="47431" y="10400"/>
                      </a:cubicBezTo>
                      <a:lnTo>
                        <a:pt x="45742" y="46617"/>
                      </a:lnTo>
                      <a:cubicBezTo>
                        <a:pt x="45671" y="48089"/>
                        <a:pt x="45460" y="49560"/>
                        <a:pt x="45108" y="50961"/>
                      </a:cubicBezTo>
                      <a:lnTo>
                        <a:pt x="45038" y="51311"/>
                      </a:lnTo>
                      <a:lnTo>
                        <a:pt x="15188" y="134184"/>
                      </a:lnTo>
                      <a:lnTo>
                        <a:pt x="-5228" y="145322"/>
                      </a:lnTo>
                      <a:close/>
                      <a:moveTo>
                        <a:pt x="-1849" y="13692"/>
                      </a:moveTo>
                      <a:lnTo>
                        <a:pt x="897" y="134744"/>
                      </a:lnTo>
                      <a:lnTo>
                        <a:pt x="10049" y="129771"/>
                      </a:lnTo>
                      <a:lnTo>
                        <a:pt x="38983" y="49349"/>
                      </a:lnTo>
                      <a:cubicBezTo>
                        <a:pt x="39194" y="48368"/>
                        <a:pt x="39335" y="47389"/>
                        <a:pt x="39406" y="46338"/>
                      </a:cubicBezTo>
                      <a:lnTo>
                        <a:pt x="41095" y="10120"/>
                      </a:lnTo>
                      <a:cubicBezTo>
                        <a:pt x="41306" y="6127"/>
                        <a:pt x="40039" y="2274"/>
                        <a:pt x="37505" y="-808"/>
                      </a:cubicBezTo>
                      <a:cubicBezTo>
                        <a:pt x="32366" y="-7183"/>
                        <a:pt x="23284" y="-8725"/>
                        <a:pt x="16314" y="-4451"/>
                      </a:cubicBezTo>
                      <a:lnTo>
                        <a:pt x="5754" y="2063"/>
                      </a:lnTo>
                      <a:cubicBezTo>
                        <a:pt x="1601" y="4585"/>
                        <a:pt x="-1215" y="8859"/>
                        <a:pt x="-1849" y="13692"/>
                      </a:cubicBezTo>
                      <a:lnTo>
                        <a:pt x="-1849" y="13692"/>
                      </a:lnTo>
                      <a:close/>
                    </a:path>
                  </a:pathLst>
                </a:custGeom>
                <a:solidFill>
                  <a:srgbClr val="191919"/>
                </a:solidFill>
                <a:ln w="702" cap="flat">
                  <a:noFill/>
                  <a:prstDash val="solid"/>
                  <a:miter/>
                </a:ln>
              </p:spPr>
              <p:txBody>
                <a:bodyPr rtlCol="0" anchor="ctr"/>
                <a:lstStyle/>
                <a:p>
                  <a:endParaRPr lang="fr-FR"/>
                </a:p>
              </p:txBody>
            </p:sp>
            <p:sp>
              <p:nvSpPr>
                <p:cNvPr id="5371" name="Forme libre 5370">
                  <a:extLst>
                    <a:ext uri="{FF2B5EF4-FFF2-40B4-BE49-F238E27FC236}">
                      <a16:creationId xmlns:a16="http://schemas.microsoft.com/office/drawing/2014/main" id="{B28BDCF1-ACA7-49D3-FAC8-3899BD4CEDC5}"/>
                    </a:ext>
                  </a:extLst>
                </p:cNvPr>
                <p:cNvSpPr/>
                <p:nvPr/>
              </p:nvSpPr>
              <p:spPr>
                <a:xfrm>
                  <a:off x="10793368" y="17922096"/>
                  <a:ext cx="115705" cy="83069"/>
                </a:xfrm>
                <a:custGeom>
                  <a:avLst/>
                  <a:gdLst>
                    <a:gd name="connsiteX0" fmla="*/ -8202 w 115705"/>
                    <a:gd name="connsiteY0" fmla="*/ 43380 h 83069"/>
                    <a:gd name="connsiteX1" fmla="*/ 101198 w 115705"/>
                    <a:gd name="connsiteY1" fmla="*/ -13363 h 83069"/>
                    <a:gd name="connsiteX2" fmla="*/ 61353 w 115705"/>
                    <a:gd name="connsiteY2" fmla="*/ 65658 h 83069"/>
                    <a:gd name="connsiteX3" fmla="*/ -8202 w 115705"/>
                    <a:gd name="connsiteY3" fmla="*/ 43380 h 83069"/>
                  </a:gdLst>
                  <a:ahLst/>
                  <a:cxnLst>
                    <a:cxn ang="0">
                      <a:pos x="connsiteX0" y="connsiteY0"/>
                    </a:cxn>
                    <a:cxn ang="0">
                      <a:pos x="connsiteX1" y="connsiteY1"/>
                    </a:cxn>
                    <a:cxn ang="0">
                      <a:pos x="connsiteX2" y="connsiteY2"/>
                    </a:cxn>
                    <a:cxn ang="0">
                      <a:pos x="connsiteX3" y="connsiteY3"/>
                    </a:cxn>
                  </a:cxnLst>
                  <a:rect l="l" t="t" r="r" b="b"/>
                  <a:pathLst>
                    <a:path w="115705" h="83069">
                      <a:moveTo>
                        <a:pt x="-8202" y="43380"/>
                      </a:moveTo>
                      <a:lnTo>
                        <a:pt x="101198" y="-13363"/>
                      </a:lnTo>
                      <a:cubicBezTo>
                        <a:pt x="101198" y="-13363"/>
                        <a:pt x="130907" y="42049"/>
                        <a:pt x="61353" y="65658"/>
                      </a:cubicBezTo>
                      <a:cubicBezTo>
                        <a:pt x="13129" y="82049"/>
                        <a:pt x="-8202" y="43380"/>
                        <a:pt x="-8202" y="43380"/>
                      </a:cubicBezTo>
                      <a:close/>
                    </a:path>
                  </a:pathLst>
                </a:custGeom>
                <a:solidFill>
                  <a:srgbClr val="191919"/>
                </a:solidFill>
                <a:ln w="702" cap="flat">
                  <a:noFill/>
                  <a:prstDash val="solid"/>
                  <a:miter/>
                </a:ln>
              </p:spPr>
              <p:txBody>
                <a:bodyPr rtlCol="0" anchor="ctr"/>
                <a:lstStyle/>
                <a:p>
                  <a:endParaRPr lang="fr-FR"/>
                </a:p>
              </p:txBody>
            </p:sp>
            <p:sp>
              <p:nvSpPr>
                <p:cNvPr id="5372" name="Forme libre 5371">
                  <a:extLst>
                    <a:ext uri="{FF2B5EF4-FFF2-40B4-BE49-F238E27FC236}">
                      <a16:creationId xmlns:a16="http://schemas.microsoft.com/office/drawing/2014/main" id="{73F159D9-2DDF-64D6-1A00-86FFEF68457A}"/>
                    </a:ext>
                  </a:extLst>
                </p:cNvPr>
                <p:cNvSpPr/>
                <p:nvPr/>
              </p:nvSpPr>
              <p:spPr>
                <a:xfrm>
                  <a:off x="10789073" y="17917753"/>
                  <a:ext cx="123300" cy="90577"/>
                </a:xfrm>
                <a:custGeom>
                  <a:avLst/>
                  <a:gdLst>
                    <a:gd name="connsiteX0" fmla="*/ 42979 w 123300"/>
                    <a:gd name="connsiteY0" fmla="*/ 77215 h 90577"/>
                    <a:gd name="connsiteX1" fmla="*/ -6652 w 123300"/>
                    <a:gd name="connsiteY1" fmla="*/ 49264 h 90577"/>
                    <a:gd name="connsiteX2" fmla="*/ -8201 w 123300"/>
                    <a:gd name="connsiteY2" fmla="*/ 46392 h 90577"/>
                    <a:gd name="connsiteX3" fmla="*/ 106901 w 123300"/>
                    <a:gd name="connsiteY3" fmla="*/ -13362 h 90577"/>
                    <a:gd name="connsiteX4" fmla="*/ 108380 w 123300"/>
                    <a:gd name="connsiteY4" fmla="*/ -10560 h 90577"/>
                    <a:gd name="connsiteX5" fmla="*/ 111618 w 123300"/>
                    <a:gd name="connsiteY5" fmla="*/ 36515 h 90577"/>
                    <a:gd name="connsiteX6" fmla="*/ 66845 w 123300"/>
                    <a:gd name="connsiteY6" fmla="*/ 73012 h 90577"/>
                    <a:gd name="connsiteX7" fmla="*/ 42979 w 123300"/>
                    <a:gd name="connsiteY7" fmla="*/ 77215 h 90577"/>
                    <a:gd name="connsiteX8" fmla="*/ 669 w 123300"/>
                    <a:gd name="connsiteY8" fmla="*/ 48914 h 90577"/>
                    <a:gd name="connsiteX9" fmla="*/ 64662 w 123300"/>
                    <a:gd name="connsiteY9" fmla="*/ 66988 h 90577"/>
                    <a:gd name="connsiteX10" fmla="*/ 105564 w 123300"/>
                    <a:gd name="connsiteY10" fmla="*/ 34274 h 90577"/>
                    <a:gd name="connsiteX11" fmla="*/ 104015 w 123300"/>
                    <a:gd name="connsiteY11" fmla="*/ -4677 h 90577"/>
                    <a:gd name="connsiteX12" fmla="*/ 669 w 123300"/>
                    <a:gd name="connsiteY12" fmla="*/ 48914 h 9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300" h="90577">
                      <a:moveTo>
                        <a:pt x="42979" y="77215"/>
                      </a:moveTo>
                      <a:cubicBezTo>
                        <a:pt x="9258" y="77215"/>
                        <a:pt x="-6441" y="49614"/>
                        <a:pt x="-6652" y="49264"/>
                      </a:cubicBezTo>
                      <a:lnTo>
                        <a:pt x="-8201" y="46392"/>
                      </a:lnTo>
                      <a:lnTo>
                        <a:pt x="106901" y="-13362"/>
                      </a:lnTo>
                      <a:lnTo>
                        <a:pt x="108380" y="-10560"/>
                      </a:lnTo>
                      <a:cubicBezTo>
                        <a:pt x="108873" y="-9581"/>
                        <a:pt x="120841" y="13117"/>
                        <a:pt x="111618" y="36515"/>
                      </a:cubicBezTo>
                      <a:cubicBezTo>
                        <a:pt x="105141" y="52838"/>
                        <a:pt x="90076" y="65097"/>
                        <a:pt x="66845" y="73012"/>
                      </a:cubicBezTo>
                      <a:cubicBezTo>
                        <a:pt x="59101" y="75675"/>
                        <a:pt x="51075" y="77146"/>
                        <a:pt x="42979" y="77215"/>
                      </a:cubicBezTo>
                      <a:close/>
                      <a:moveTo>
                        <a:pt x="669" y="48914"/>
                      </a:moveTo>
                      <a:cubicBezTo>
                        <a:pt x="6442" y="57181"/>
                        <a:pt x="26576" y="79948"/>
                        <a:pt x="64662" y="66988"/>
                      </a:cubicBezTo>
                      <a:cubicBezTo>
                        <a:pt x="86064" y="59702"/>
                        <a:pt x="99791" y="48704"/>
                        <a:pt x="105564" y="34274"/>
                      </a:cubicBezTo>
                      <a:cubicBezTo>
                        <a:pt x="111970" y="18161"/>
                        <a:pt x="106690" y="1769"/>
                        <a:pt x="104015" y="-4677"/>
                      </a:cubicBezTo>
                      <a:lnTo>
                        <a:pt x="669" y="48914"/>
                      </a:lnTo>
                      <a:close/>
                    </a:path>
                  </a:pathLst>
                </a:custGeom>
                <a:solidFill>
                  <a:srgbClr val="191919"/>
                </a:solidFill>
                <a:ln w="702" cap="flat">
                  <a:noFill/>
                  <a:prstDash val="solid"/>
                  <a:miter/>
                </a:ln>
              </p:spPr>
              <p:txBody>
                <a:bodyPr rtlCol="0" anchor="ctr"/>
                <a:lstStyle/>
                <a:p>
                  <a:endParaRPr lang="fr-FR"/>
                </a:p>
              </p:txBody>
            </p:sp>
          </p:grpSp>
        </p:grpSp>
        <p:grpSp>
          <p:nvGrpSpPr>
            <p:cNvPr id="5348" name="Graphique 2">
              <a:extLst>
                <a:ext uri="{FF2B5EF4-FFF2-40B4-BE49-F238E27FC236}">
                  <a16:creationId xmlns:a16="http://schemas.microsoft.com/office/drawing/2014/main" id="{DED296A4-C11A-D2CC-F0C5-3DEB22415BFC}"/>
                </a:ext>
              </a:extLst>
            </p:cNvPr>
            <p:cNvGrpSpPr/>
            <p:nvPr/>
          </p:nvGrpSpPr>
          <p:grpSpPr>
            <a:xfrm>
              <a:off x="10772582" y="18302899"/>
              <a:ext cx="327412" cy="293307"/>
              <a:chOff x="10772582" y="18302899"/>
              <a:chExt cx="327412" cy="293307"/>
            </a:xfrm>
          </p:grpSpPr>
          <p:sp>
            <p:nvSpPr>
              <p:cNvPr id="5349" name="Forme libre 5348">
                <a:extLst>
                  <a:ext uri="{FF2B5EF4-FFF2-40B4-BE49-F238E27FC236}">
                    <a16:creationId xmlns:a16="http://schemas.microsoft.com/office/drawing/2014/main" id="{6C70AE66-46F6-EC65-46B0-D01B381102E0}"/>
                  </a:ext>
                </a:extLst>
              </p:cNvPr>
              <p:cNvSpPr/>
              <p:nvPr/>
            </p:nvSpPr>
            <p:spPr>
              <a:xfrm>
                <a:off x="10798502" y="18327420"/>
                <a:ext cx="279357" cy="267285"/>
              </a:xfrm>
              <a:custGeom>
                <a:avLst/>
                <a:gdLst>
                  <a:gd name="connsiteX0" fmla="*/ 272496 w 279357"/>
                  <a:gd name="connsiteY0" fmla="*/ -2532 h 267285"/>
                  <a:gd name="connsiteX1" fmla="*/ 268692 w 279357"/>
                  <a:gd name="connsiteY1" fmla="*/ 20893 h 267285"/>
                  <a:gd name="connsiteX2" fmla="*/ 268613 w 279357"/>
                  <a:gd name="connsiteY2" fmla="*/ 21518 h 267285"/>
                  <a:gd name="connsiteX3" fmla="*/ 191259 w 279357"/>
                  <a:gd name="connsiteY3" fmla="*/ 252859 h 267285"/>
                  <a:gd name="connsiteX4" fmla="*/ 95993 w 279357"/>
                  <a:gd name="connsiteY4" fmla="*/ 255287 h 267285"/>
                  <a:gd name="connsiteX5" fmla="*/ 59298 w 279357"/>
                  <a:gd name="connsiteY5" fmla="*/ 251292 h 267285"/>
                  <a:gd name="connsiteX6" fmla="*/ -5137 w 279357"/>
                  <a:gd name="connsiteY6" fmla="*/ 24496 h 267285"/>
                  <a:gd name="connsiteX7" fmla="*/ -6801 w 279357"/>
                  <a:gd name="connsiteY7" fmla="*/ -8093 h 267285"/>
                  <a:gd name="connsiteX8" fmla="*/ 1520 w 279357"/>
                  <a:gd name="connsiteY8" fmla="*/ -11227 h 267285"/>
                  <a:gd name="connsiteX9" fmla="*/ 267741 w 279357"/>
                  <a:gd name="connsiteY9" fmla="*/ -8015 h 267285"/>
                  <a:gd name="connsiteX10" fmla="*/ 272496 w 279357"/>
                  <a:gd name="connsiteY10" fmla="*/ -3237 h 267285"/>
                  <a:gd name="connsiteX11" fmla="*/ 272496 w 279357"/>
                  <a:gd name="connsiteY11" fmla="*/ -2532 h 26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57" h="267285">
                    <a:moveTo>
                      <a:pt x="272496" y="-2532"/>
                    </a:moveTo>
                    <a:cubicBezTo>
                      <a:pt x="271307" y="5302"/>
                      <a:pt x="270039" y="13137"/>
                      <a:pt x="268692" y="20893"/>
                    </a:cubicBezTo>
                    <a:cubicBezTo>
                      <a:pt x="268613" y="21127"/>
                      <a:pt x="268613" y="21284"/>
                      <a:pt x="268613" y="21518"/>
                    </a:cubicBezTo>
                    <a:cubicBezTo>
                      <a:pt x="258388" y="80979"/>
                      <a:pt x="233264" y="208832"/>
                      <a:pt x="191259" y="252859"/>
                    </a:cubicBezTo>
                    <a:cubicBezTo>
                      <a:pt x="191259" y="252859"/>
                      <a:pt x="140060" y="257951"/>
                      <a:pt x="95993" y="255287"/>
                    </a:cubicBezTo>
                    <a:cubicBezTo>
                      <a:pt x="83708" y="254582"/>
                      <a:pt x="71424" y="253251"/>
                      <a:pt x="59298" y="251292"/>
                    </a:cubicBezTo>
                    <a:cubicBezTo>
                      <a:pt x="14359" y="210477"/>
                      <a:pt x="-1096" y="85446"/>
                      <a:pt x="-5137" y="24496"/>
                    </a:cubicBezTo>
                    <a:cubicBezTo>
                      <a:pt x="-6485" y="4519"/>
                      <a:pt x="-6801" y="-8093"/>
                      <a:pt x="-6801" y="-8093"/>
                    </a:cubicBezTo>
                    <a:lnTo>
                      <a:pt x="1520" y="-11227"/>
                    </a:lnTo>
                    <a:lnTo>
                      <a:pt x="267741" y="-8015"/>
                    </a:lnTo>
                    <a:cubicBezTo>
                      <a:pt x="270436" y="-8015"/>
                      <a:pt x="272576" y="-5821"/>
                      <a:pt x="272496" y="-3237"/>
                    </a:cubicBezTo>
                    <a:cubicBezTo>
                      <a:pt x="272576" y="-2923"/>
                      <a:pt x="272576" y="-2767"/>
                      <a:pt x="272496" y="-2532"/>
                    </a:cubicBezTo>
                    <a:close/>
                  </a:path>
                </a:pathLst>
              </a:custGeom>
              <a:solidFill>
                <a:srgbClr val="E4003C"/>
              </a:solidFill>
              <a:ln w="788" cap="flat">
                <a:noFill/>
                <a:prstDash val="solid"/>
                <a:miter/>
              </a:ln>
            </p:spPr>
            <p:txBody>
              <a:bodyPr rtlCol="0" anchor="ctr"/>
              <a:lstStyle/>
              <a:p>
                <a:endParaRPr lang="fr-FR"/>
              </a:p>
            </p:txBody>
          </p:sp>
          <p:sp>
            <p:nvSpPr>
              <p:cNvPr id="5350" name="Forme libre 5349">
                <a:extLst>
                  <a:ext uri="{FF2B5EF4-FFF2-40B4-BE49-F238E27FC236}">
                    <a16:creationId xmlns:a16="http://schemas.microsoft.com/office/drawing/2014/main" id="{50FDBB71-1ED6-6E49-A92F-6B70C9742F8D}"/>
                  </a:ext>
                </a:extLst>
              </p:cNvPr>
              <p:cNvSpPr/>
              <p:nvPr/>
            </p:nvSpPr>
            <p:spPr>
              <a:xfrm>
                <a:off x="10797234" y="18320683"/>
                <a:ext cx="284292" cy="275523"/>
              </a:xfrm>
              <a:custGeom>
                <a:avLst/>
                <a:gdLst>
                  <a:gd name="connsiteX0" fmla="*/ 126903 w 284292"/>
                  <a:gd name="connsiteY0" fmla="*/ 264298 h 275523"/>
                  <a:gd name="connsiteX1" fmla="*/ 59614 w 284292"/>
                  <a:gd name="connsiteY1" fmla="*/ 259911 h 275523"/>
                  <a:gd name="connsiteX2" fmla="*/ 58901 w 284292"/>
                  <a:gd name="connsiteY2" fmla="*/ 259754 h 275523"/>
                  <a:gd name="connsiteX3" fmla="*/ 58425 w 284292"/>
                  <a:gd name="connsiteY3" fmla="*/ 259284 h 275523"/>
                  <a:gd name="connsiteX4" fmla="*/ -6802 w 284292"/>
                  <a:gd name="connsiteY4" fmla="*/ -5585 h 275523"/>
                  <a:gd name="connsiteX5" fmla="*/ -6802 w 284292"/>
                  <a:gd name="connsiteY5" fmla="*/ -7308 h 275523"/>
                  <a:gd name="connsiteX6" fmla="*/ 3581 w 284292"/>
                  <a:gd name="connsiteY6" fmla="*/ -11225 h 275523"/>
                  <a:gd name="connsiteX7" fmla="*/ 4056 w 284292"/>
                  <a:gd name="connsiteY7" fmla="*/ -11225 h 275523"/>
                  <a:gd name="connsiteX8" fmla="*/ 270277 w 284292"/>
                  <a:gd name="connsiteY8" fmla="*/ -8013 h 275523"/>
                  <a:gd name="connsiteX9" fmla="*/ 277489 w 284292"/>
                  <a:gd name="connsiteY9" fmla="*/ -729 h 275523"/>
                  <a:gd name="connsiteX10" fmla="*/ 277410 w 284292"/>
                  <a:gd name="connsiteY10" fmla="*/ 290 h 275523"/>
                  <a:gd name="connsiteX11" fmla="*/ 193715 w 284292"/>
                  <a:gd name="connsiteY11" fmla="*/ 261556 h 275523"/>
                  <a:gd name="connsiteX12" fmla="*/ 193081 w 284292"/>
                  <a:gd name="connsiteY12" fmla="*/ 262262 h 275523"/>
                  <a:gd name="connsiteX13" fmla="*/ 192130 w 284292"/>
                  <a:gd name="connsiteY13" fmla="*/ 262340 h 275523"/>
                  <a:gd name="connsiteX14" fmla="*/ 126903 w 284292"/>
                  <a:gd name="connsiteY14" fmla="*/ 264298 h 275523"/>
                  <a:gd name="connsiteX15" fmla="*/ 126903 w 284292"/>
                  <a:gd name="connsiteY15" fmla="*/ 264298 h 275523"/>
                  <a:gd name="connsiteX16" fmla="*/ 61279 w 284292"/>
                  <a:gd name="connsiteY16" fmla="*/ 255289 h 275523"/>
                  <a:gd name="connsiteX17" fmla="*/ 190862 w 284292"/>
                  <a:gd name="connsiteY17" fmla="*/ 257561 h 275523"/>
                  <a:gd name="connsiteX18" fmla="*/ 272575 w 284292"/>
                  <a:gd name="connsiteY18" fmla="*/ -415 h 275523"/>
                  <a:gd name="connsiteX19" fmla="*/ 272020 w 284292"/>
                  <a:gd name="connsiteY19" fmla="*/ -2295 h 275523"/>
                  <a:gd name="connsiteX20" fmla="*/ 270277 w 284292"/>
                  <a:gd name="connsiteY20" fmla="*/ -3079 h 275523"/>
                  <a:gd name="connsiteX21" fmla="*/ 4452 w 284292"/>
                  <a:gd name="connsiteY21" fmla="*/ -6291 h 275523"/>
                  <a:gd name="connsiteX22" fmla="*/ -1809 w 284292"/>
                  <a:gd name="connsiteY22" fmla="*/ -3940 h 275523"/>
                  <a:gd name="connsiteX23" fmla="*/ 61279 w 284292"/>
                  <a:gd name="connsiteY23" fmla="*/ 255289 h 27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4292" h="275523">
                    <a:moveTo>
                      <a:pt x="126903" y="264298"/>
                    </a:moveTo>
                    <a:cubicBezTo>
                      <a:pt x="102571" y="264298"/>
                      <a:pt x="76734" y="263279"/>
                      <a:pt x="59614" y="259911"/>
                    </a:cubicBezTo>
                    <a:lnTo>
                      <a:pt x="58901" y="259754"/>
                    </a:lnTo>
                    <a:lnTo>
                      <a:pt x="58425" y="259284"/>
                    </a:lnTo>
                    <a:cubicBezTo>
                      <a:pt x="-1333" y="204995"/>
                      <a:pt x="-6565" y="2954"/>
                      <a:pt x="-6802" y="-5585"/>
                    </a:cubicBezTo>
                    <a:lnTo>
                      <a:pt x="-6802" y="-7308"/>
                    </a:lnTo>
                    <a:lnTo>
                      <a:pt x="3581" y="-11225"/>
                    </a:lnTo>
                    <a:lnTo>
                      <a:pt x="4056" y="-11225"/>
                    </a:lnTo>
                    <a:lnTo>
                      <a:pt x="270277" y="-8013"/>
                    </a:lnTo>
                    <a:cubicBezTo>
                      <a:pt x="274318" y="-8013"/>
                      <a:pt x="277568" y="-4724"/>
                      <a:pt x="277489" y="-729"/>
                    </a:cubicBezTo>
                    <a:cubicBezTo>
                      <a:pt x="277489" y="-415"/>
                      <a:pt x="277489" y="-23"/>
                      <a:pt x="277410" y="290"/>
                    </a:cubicBezTo>
                    <a:cubicBezTo>
                      <a:pt x="272178" y="34760"/>
                      <a:pt x="243646" y="209304"/>
                      <a:pt x="193715" y="261556"/>
                    </a:cubicBezTo>
                    <a:lnTo>
                      <a:pt x="193081" y="262262"/>
                    </a:lnTo>
                    <a:lnTo>
                      <a:pt x="192130" y="262340"/>
                    </a:lnTo>
                    <a:cubicBezTo>
                      <a:pt x="189990" y="262496"/>
                      <a:pt x="159794" y="264298"/>
                      <a:pt x="126903" y="264298"/>
                    </a:cubicBezTo>
                    <a:lnTo>
                      <a:pt x="126903" y="264298"/>
                    </a:lnTo>
                    <a:close/>
                    <a:moveTo>
                      <a:pt x="61279" y="255289"/>
                    </a:moveTo>
                    <a:cubicBezTo>
                      <a:pt x="98925" y="262496"/>
                      <a:pt x="180875" y="258109"/>
                      <a:pt x="190862" y="257561"/>
                    </a:cubicBezTo>
                    <a:cubicBezTo>
                      <a:pt x="239446" y="205465"/>
                      <a:pt x="267423" y="33663"/>
                      <a:pt x="272575" y="-415"/>
                    </a:cubicBezTo>
                    <a:cubicBezTo>
                      <a:pt x="272654" y="-1041"/>
                      <a:pt x="272496" y="-1746"/>
                      <a:pt x="272020" y="-2295"/>
                    </a:cubicBezTo>
                    <a:cubicBezTo>
                      <a:pt x="271545" y="-2843"/>
                      <a:pt x="270911" y="-3079"/>
                      <a:pt x="270277" y="-3079"/>
                    </a:cubicBezTo>
                    <a:lnTo>
                      <a:pt x="4452" y="-6291"/>
                    </a:lnTo>
                    <a:lnTo>
                      <a:pt x="-1809" y="-3940"/>
                    </a:lnTo>
                    <a:cubicBezTo>
                      <a:pt x="-1096" y="16115"/>
                      <a:pt x="6355" y="204368"/>
                      <a:pt x="61279" y="255289"/>
                    </a:cubicBezTo>
                    <a:close/>
                  </a:path>
                </a:pathLst>
              </a:custGeom>
              <a:solidFill>
                <a:srgbClr val="191919"/>
              </a:solidFill>
              <a:ln w="788" cap="flat">
                <a:noFill/>
                <a:prstDash val="solid"/>
                <a:miter/>
              </a:ln>
            </p:spPr>
            <p:txBody>
              <a:bodyPr rtlCol="0" anchor="ctr"/>
              <a:lstStyle/>
              <a:p>
                <a:endParaRPr lang="fr-FR"/>
              </a:p>
            </p:txBody>
          </p:sp>
          <p:sp>
            <p:nvSpPr>
              <p:cNvPr id="5351" name="Forme libre 5350">
                <a:extLst>
                  <a:ext uri="{FF2B5EF4-FFF2-40B4-BE49-F238E27FC236}">
                    <a16:creationId xmlns:a16="http://schemas.microsoft.com/office/drawing/2014/main" id="{BCE71FCC-3950-0541-895F-06093390A97D}"/>
                  </a:ext>
                </a:extLst>
              </p:cNvPr>
              <p:cNvSpPr/>
              <p:nvPr/>
            </p:nvSpPr>
            <p:spPr>
              <a:xfrm>
                <a:off x="10777500" y="18307835"/>
                <a:ext cx="317441" cy="48884"/>
              </a:xfrm>
              <a:custGeom>
                <a:avLst/>
                <a:gdLst>
                  <a:gd name="connsiteX0" fmla="*/ 310620 w 317441"/>
                  <a:gd name="connsiteY0" fmla="*/ -3532 h 48884"/>
                  <a:gd name="connsiteX1" fmla="*/ 308480 w 317441"/>
                  <a:gd name="connsiteY1" fmla="*/ 26865 h 48884"/>
                  <a:gd name="connsiteX2" fmla="*/ 300792 w 317441"/>
                  <a:gd name="connsiteY2" fmla="*/ 33758 h 48884"/>
                  <a:gd name="connsiteX3" fmla="*/ 1126 w 317441"/>
                  <a:gd name="connsiteY3" fmla="*/ 37755 h 48884"/>
                  <a:gd name="connsiteX4" fmla="*/ -4661 w 317441"/>
                  <a:gd name="connsiteY4" fmla="*/ 35482 h 48884"/>
                  <a:gd name="connsiteX5" fmla="*/ -6800 w 317441"/>
                  <a:gd name="connsiteY5" fmla="*/ 30468 h 48884"/>
                  <a:gd name="connsiteX6" fmla="*/ -4740 w 317441"/>
                  <a:gd name="connsiteY6" fmla="*/ 5477 h 48884"/>
                  <a:gd name="connsiteX7" fmla="*/ -2441 w 317441"/>
                  <a:gd name="connsiteY7" fmla="*/ 463 h 48884"/>
                  <a:gd name="connsiteX8" fmla="*/ 3265 w 317441"/>
                  <a:gd name="connsiteY8" fmla="*/ -1651 h 48884"/>
                  <a:gd name="connsiteX9" fmla="*/ 3582 w 317441"/>
                  <a:gd name="connsiteY9" fmla="*/ -1651 h 48884"/>
                  <a:gd name="connsiteX10" fmla="*/ 303169 w 317441"/>
                  <a:gd name="connsiteY10" fmla="*/ -11130 h 48884"/>
                  <a:gd name="connsiteX11" fmla="*/ 308796 w 317441"/>
                  <a:gd name="connsiteY11" fmla="*/ -8624 h 48884"/>
                  <a:gd name="connsiteX12" fmla="*/ 310620 w 317441"/>
                  <a:gd name="connsiteY12" fmla="*/ -3532 h 48884"/>
                  <a:gd name="connsiteX13" fmla="*/ 310620 w 317441"/>
                  <a:gd name="connsiteY13" fmla="*/ -3532 h 4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441" h="48884">
                    <a:moveTo>
                      <a:pt x="310620" y="-3532"/>
                    </a:moveTo>
                    <a:lnTo>
                      <a:pt x="308480" y="26865"/>
                    </a:lnTo>
                    <a:cubicBezTo>
                      <a:pt x="308084" y="30782"/>
                      <a:pt x="304755" y="33838"/>
                      <a:pt x="300792" y="33758"/>
                    </a:cubicBezTo>
                    <a:lnTo>
                      <a:pt x="1126" y="37755"/>
                    </a:lnTo>
                    <a:cubicBezTo>
                      <a:pt x="-1014" y="37755"/>
                      <a:pt x="-3155" y="36971"/>
                      <a:pt x="-4661" y="35482"/>
                    </a:cubicBezTo>
                    <a:cubicBezTo>
                      <a:pt x="-6007" y="34150"/>
                      <a:pt x="-6800" y="32349"/>
                      <a:pt x="-6800" y="30468"/>
                    </a:cubicBezTo>
                    <a:lnTo>
                      <a:pt x="-4740" y="5477"/>
                    </a:lnTo>
                    <a:cubicBezTo>
                      <a:pt x="-4661" y="3597"/>
                      <a:pt x="-3868" y="1796"/>
                      <a:pt x="-2441" y="463"/>
                    </a:cubicBezTo>
                    <a:cubicBezTo>
                      <a:pt x="-936" y="-946"/>
                      <a:pt x="1126" y="-1729"/>
                      <a:pt x="3265" y="-1651"/>
                    </a:cubicBezTo>
                    <a:lnTo>
                      <a:pt x="3582" y="-1651"/>
                    </a:lnTo>
                    <a:lnTo>
                      <a:pt x="303169" y="-11130"/>
                    </a:lnTo>
                    <a:cubicBezTo>
                      <a:pt x="305310" y="-11130"/>
                      <a:pt x="307370" y="-10191"/>
                      <a:pt x="308796" y="-8624"/>
                    </a:cubicBezTo>
                    <a:cubicBezTo>
                      <a:pt x="310065" y="-7291"/>
                      <a:pt x="310778" y="-5412"/>
                      <a:pt x="310620" y="-3532"/>
                    </a:cubicBezTo>
                    <a:lnTo>
                      <a:pt x="310620" y="-3532"/>
                    </a:lnTo>
                    <a:close/>
                  </a:path>
                </a:pathLst>
              </a:custGeom>
              <a:solidFill>
                <a:srgbClr val="E4003C"/>
              </a:solidFill>
              <a:ln w="788" cap="flat">
                <a:noFill/>
                <a:prstDash val="solid"/>
                <a:miter/>
              </a:ln>
            </p:spPr>
            <p:txBody>
              <a:bodyPr rtlCol="0" anchor="ctr"/>
              <a:lstStyle/>
              <a:p>
                <a:endParaRPr lang="fr-FR"/>
              </a:p>
            </p:txBody>
          </p:sp>
          <p:sp>
            <p:nvSpPr>
              <p:cNvPr id="5352" name="Forme libre 5351">
                <a:extLst>
                  <a:ext uri="{FF2B5EF4-FFF2-40B4-BE49-F238E27FC236}">
                    <a16:creationId xmlns:a16="http://schemas.microsoft.com/office/drawing/2014/main" id="{4129A502-7B03-F367-F108-FE62ABA4FE76}"/>
                  </a:ext>
                </a:extLst>
              </p:cNvPr>
              <p:cNvSpPr/>
              <p:nvPr/>
            </p:nvSpPr>
            <p:spPr>
              <a:xfrm>
                <a:off x="10774663" y="18306535"/>
                <a:ext cx="319305" cy="52455"/>
              </a:xfrm>
              <a:custGeom>
                <a:avLst/>
                <a:gdLst>
                  <a:gd name="connsiteX0" fmla="*/ 58491 w 319305"/>
                  <a:gd name="connsiteY0" fmla="*/ 41325 h 52455"/>
                  <a:gd name="connsiteX1" fmla="*/ 67765 w 319305"/>
                  <a:gd name="connsiteY1" fmla="*/ 13594 h 52455"/>
                  <a:gd name="connsiteX2" fmla="*/ 312507 w 319305"/>
                  <a:gd name="connsiteY2" fmla="*/ -7324 h 52455"/>
                  <a:gd name="connsiteX3" fmla="*/ 279853 w 319305"/>
                  <a:gd name="connsiteY3" fmla="*/ -11006 h 52455"/>
                  <a:gd name="connsiteX4" fmla="*/ 5231 w 319305"/>
                  <a:gd name="connsiteY4" fmla="*/ -2466 h 52455"/>
                  <a:gd name="connsiteX5" fmla="*/ -6657 w 319305"/>
                  <a:gd name="connsiteY5" fmla="*/ 23151 h 52455"/>
                  <a:gd name="connsiteX6" fmla="*/ 2775 w 319305"/>
                  <a:gd name="connsiteY6" fmla="*/ 41013 h 52455"/>
                  <a:gd name="connsiteX7" fmla="*/ 58491 w 319305"/>
                  <a:gd name="connsiteY7" fmla="*/ 41325 h 52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9305" h="52455">
                    <a:moveTo>
                      <a:pt x="58491" y="41325"/>
                    </a:moveTo>
                    <a:cubicBezTo>
                      <a:pt x="58491" y="41325"/>
                      <a:pt x="57223" y="17119"/>
                      <a:pt x="67765" y="13594"/>
                    </a:cubicBezTo>
                    <a:cubicBezTo>
                      <a:pt x="100417" y="2626"/>
                      <a:pt x="308781" y="-2702"/>
                      <a:pt x="312507" y="-7324"/>
                    </a:cubicBezTo>
                    <a:cubicBezTo>
                      <a:pt x="307196" y="-12181"/>
                      <a:pt x="279853" y="-11006"/>
                      <a:pt x="279853" y="-11006"/>
                    </a:cubicBezTo>
                    <a:lnTo>
                      <a:pt x="5231" y="-2466"/>
                    </a:lnTo>
                    <a:cubicBezTo>
                      <a:pt x="5231" y="-2466"/>
                      <a:pt x="-8321" y="-7716"/>
                      <a:pt x="-6657" y="23151"/>
                    </a:cubicBezTo>
                    <a:cubicBezTo>
                      <a:pt x="-6261" y="43911"/>
                      <a:pt x="2775" y="41013"/>
                      <a:pt x="2775" y="41013"/>
                    </a:cubicBezTo>
                    <a:lnTo>
                      <a:pt x="58491" y="41325"/>
                    </a:lnTo>
                    <a:close/>
                  </a:path>
                </a:pathLst>
              </a:custGeom>
              <a:solidFill>
                <a:srgbClr val="E4003C"/>
              </a:solidFill>
              <a:ln w="788" cap="flat">
                <a:noFill/>
                <a:prstDash val="solid"/>
                <a:miter/>
              </a:ln>
            </p:spPr>
            <p:txBody>
              <a:bodyPr rtlCol="0" anchor="ctr"/>
              <a:lstStyle/>
              <a:p>
                <a:endParaRPr lang="fr-FR"/>
              </a:p>
            </p:txBody>
          </p:sp>
          <p:grpSp>
            <p:nvGrpSpPr>
              <p:cNvPr id="5353" name="Graphique 2">
                <a:extLst>
                  <a:ext uri="{FF2B5EF4-FFF2-40B4-BE49-F238E27FC236}">
                    <a16:creationId xmlns:a16="http://schemas.microsoft.com/office/drawing/2014/main" id="{B900D211-2060-8F86-D641-D83F18AC3112}"/>
                  </a:ext>
                </a:extLst>
              </p:cNvPr>
              <p:cNvGrpSpPr/>
              <p:nvPr/>
            </p:nvGrpSpPr>
            <p:grpSpPr>
              <a:xfrm>
                <a:off x="10772582" y="18302899"/>
                <a:ext cx="327412" cy="105212"/>
                <a:chOff x="10772582" y="18302899"/>
                <a:chExt cx="327412" cy="105212"/>
              </a:xfrm>
              <a:solidFill>
                <a:srgbClr val="191919"/>
              </a:solidFill>
            </p:grpSpPr>
            <p:sp>
              <p:nvSpPr>
                <p:cNvPr id="5354" name="Forme libre 5353">
                  <a:extLst>
                    <a:ext uri="{FF2B5EF4-FFF2-40B4-BE49-F238E27FC236}">
                      <a16:creationId xmlns:a16="http://schemas.microsoft.com/office/drawing/2014/main" id="{76C6BBE7-640A-EC75-7805-C0C089459DB5}"/>
                    </a:ext>
                  </a:extLst>
                </p:cNvPr>
                <p:cNvSpPr/>
                <p:nvPr/>
              </p:nvSpPr>
              <p:spPr>
                <a:xfrm>
                  <a:off x="10772582" y="18302899"/>
                  <a:ext cx="327412" cy="58677"/>
                </a:xfrm>
                <a:custGeom>
                  <a:avLst/>
                  <a:gdLst>
                    <a:gd name="connsiteX0" fmla="*/ 317280 w 327412"/>
                    <a:gd name="connsiteY0" fmla="*/ -7056 h 58677"/>
                    <a:gd name="connsiteX1" fmla="*/ 308087 w 327412"/>
                    <a:gd name="connsiteY1" fmla="*/ -11130 h 58677"/>
                    <a:gd name="connsiteX2" fmla="*/ 8500 w 327412"/>
                    <a:gd name="connsiteY2" fmla="*/ -1651 h 58677"/>
                    <a:gd name="connsiteX3" fmla="*/ -932 w 327412"/>
                    <a:gd name="connsiteY3" fmla="*/ 1796 h 58677"/>
                    <a:gd name="connsiteX4" fmla="*/ -4736 w 327412"/>
                    <a:gd name="connsiteY4" fmla="*/ 10100 h 58677"/>
                    <a:gd name="connsiteX5" fmla="*/ -6797 w 327412"/>
                    <a:gd name="connsiteY5" fmla="*/ 35091 h 58677"/>
                    <a:gd name="connsiteX6" fmla="*/ -3230 w 327412"/>
                    <a:gd name="connsiteY6" fmla="*/ 43786 h 58677"/>
                    <a:gd name="connsiteX7" fmla="*/ 5963 w 327412"/>
                    <a:gd name="connsiteY7" fmla="*/ 47547 h 58677"/>
                    <a:gd name="connsiteX8" fmla="*/ 6201 w 327412"/>
                    <a:gd name="connsiteY8" fmla="*/ 47547 h 58677"/>
                    <a:gd name="connsiteX9" fmla="*/ 305868 w 327412"/>
                    <a:gd name="connsiteY9" fmla="*/ 43552 h 58677"/>
                    <a:gd name="connsiteX10" fmla="*/ 318469 w 327412"/>
                    <a:gd name="connsiteY10" fmla="*/ 32035 h 58677"/>
                    <a:gd name="connsiteX11" fmla="*/ 320609 w 327412"/>
                    <a:gd name="connsiteY11" fmla="*/ 1718 h 58677"/>
                    <a:gd name="connsiteX12" fmla="*/ 317280 w 327412"/>
                    <a:gd name="connsiteY12" fmla="*/ -7056 h 58677"/>
                    <a:gd name="connsiteX13" fmla="*/ 313476 w 327412"/>
                    <a:gd name="connsiteY13" fmla="*/ 31801 h 58677"/>
                    <a:gd name="connsiteX14" fmla="*/ 305788 w 327412"/>
                    <a:gd name="connsiteY14" fmla="*/ 38694 h 58677"/>
                    <a:gd name="connsiteX15" fmla="*/ 6122 w 327412"/>
                    <a:gd name="connsiteY15" fmla="*/ 42691 h 58677"/>
                    <a:gd name="connsiteX16" fmla="*/ 336 w 327412"/>
                    <a:gd name="connsiteY16" fmla="*/ 40418 h 58677"/>
                    <a:gd name="connsiteX17" fmla="*/ -1804 w 327412"/>
                    <a:gd name="connsiteY17" fmla="*/ 35404 h 58677"/>
                    <a:gd name="connsiteX18" fmla="*/ 257 w 327412"/>
                    <a:gd name="connsiteY18" fmla="*/ 10413 h 58677"/>
                    <a:gd name="connsiteX19" fmla="*/ 2555 w 327412"/>
                    <a:gd name="connsiteY19" fmla="*/ 5399 h 58677"/>
                    <a:gd name="connsiteX20" fmla="*/ 8262 w 327412"/>
                    <a:gd name="connsiteY20" fmla="*/ 3285 h 58677"/>
                    <a:gd name="connsiteX21" fmla="*/ 8578 w 327412"/>
                    <a:gd name="connsiteY21" fmla="*/ 3285 h 58677"/>
                    <a:gd name="connsiteX22" fmla="*/ 308166 w 327412"/>
                    <a:gd name="connsiteY22" fmla="*/ -6194 h 58677"/>
                    <a:gd name="connsiteX23" fmla="*/ 313793 w 327412"/>
                    <a:gd name="connsiteY23" fmla="*/ -3688 h 58677"/>
                    <a:gd name="connsiteX24" fmla="*/ 315299 w 327412"/>
                    <a:gd name="connsiteY24" fmla="*/ -1338 h 58677"/>
                    <a:gd name="connsiteX25" fmla="*/ 315695 w 327412"/>
                    <a:gd name="connsiteY25" fmla="*/ 1404 h 58677"/>
                    <a:gd name="connsiteX26" fmla="*/ 313476 w 327412"/>
                    <a:gd name="connsiteY26" fmla="*/ 31801 h 5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7412" h="58677">
                      <a:moveTo>
                        <a:pt x="317280" y="-7056"/>
                      </a:moveTo>
                      <a:cubicBezTo>
                        <a:pt x="314902" y="-9641"/>
                        <a:pt x="311574" y="-11130"/>
                        <a:pt x="308087" y="-11130"/>
                      </a:cubicBezTo>
                      <a:lnTo>
                        <a:pt x="8500" y="-1651"/>
                      </a:lnTo>
                      <a:cubicBezTo>
                        <a:pt x="5012" y="-1807"/>
                        <a:pt x="1604" y="-554"/>
                        <a:pt x="-932" y="1796"/>
                      </a:cubicBezTo>
                      <a:cubicBezTo>
                        <a:pt x="-3230" y="3990"/>
                        <a:pt x="-4578" y="6966"/>
                        <a:pt x="-4736" y="10100"/>
                      </a:cubicBezTo>
                      <a:lnTo>
                        <a:pt x="-6797" y="35091"/>
                      </a:lnTo>
                      <a:cubicBezTo>
                        <a:pt x="-6876" y="38302"/>
                        <a:pt x="-5529" y="41436"/>
                        <a:pt x="-3230" y="43786"/>
                      </a:cubicBezTo>
                      <a:cubicBezTo>
                        <a:pt x="-774" y="46216"/>
                        <a:pt x="2476" y="47547"/>
                        <a:pt x="5963" y="47547"/>
                      </a:cubicBezTo>
                      <a:lnTo>
                        <a:pt x="6201" y="47547"/>
                      </a:lnTo>
                      <a:lnTo>
                        <a:pt x="305868" y="43552"/>
                      </a:lnTo>
                      <a:cubicBezTo>
                        <a:pt x="312446" y="43552"/>
                        <a:pt x="317915" y="38538"/>
                        <a:pt x="318469" y="32035"/>
                      </a:cubicBezTo>
                      <a:lnTo>
                        <a:pt x="320609" y="1718"/>
                      </a:lnTo>
                      <a:cubicBezTo>
                        <a:pt x="320689" y="-1494"/>
                        <a:pt x="319500" y="-4627"/>
                        <a:pt x="317280" y="-7056"/>
                      </a:cubicBezTo>
                      <a:close/>
                      <a:moveTo>
                        <a:pt x="313476" y="31801"/>
                      </a:moveTo>
                      <a:cubicBezTo>
                        <a:pt x="313080" y="35718"/>
                        <a:pt x="309751" y="38774"/>
                        <a:pt x="305788" y="38694"/>
                      </a:cubicBezTo>
                      <a:lnTo>
                        <a:pt x="6122" y="42691"/>
                      </a:lnTo>
                      <a:cubicBezTo>
                        <a:pt x="3982" y="42691"/>
                        <a:pt x="1842" y="41907"/>
                        <a:pt x="336" y="40418"/>
                      </a:cubicBezTo>
                      <a:cubicBezTo>
                        <a:pt x="-1011" y="39086"/>
                        <a:pt x="-1804" y="37285"/>
                        <a:pt x="-1804" y="35404"/>
                      </a:cubicBezTo>
                      <a:lnTo>
                        <a:pt x="257" y="10413"/>
                      </a:lnTo>
                      <a:cubicBezTo>
                        <a:pt x="336" y="8533"/>
                        <a:pt x="1129" y="6732"/>
                        <a:pt x="2555" y="5399"/>
                      </a:cubicBezTo>
                      <a:cubicBezTo>
                        <a:pt x="4062" y="3990"/>
                        <a:pt x="6122" y="3207"/>
                        <a:pt x="8262" y="3285"/>
                      </a:cubicBezTo>
                      <a:lnTo>
                        <a:pt x="8578" y="3285"/>
                      </a:lnTo>
                      <a:lnTo>
                        <a:pt x="308166" y="-6194"/>
                      </a:lnTo>
                      <a:cubicBezTo>
                        <a:pt x="310306" y="-6194"/>
                        <a:pt x="312367" y="-5255"/>
                        <a:pt x="313793" y="-3688"/>
                      </a:cubicBezTo>
                      <a:cubicBezTo>
                        <a:pt x="314427" y="-2983"/>
                        <a:pt x="314982" y="-2199"/>
                        <a:pt x="315299" y="-1338"/>
                      </a:cubicBezTo>
                      <a:cubicBezTo>
                        <a:pt x="315616" y="-476"/>
                        <a:pt x="315775" y="465"/>
                        <a:pt x="315695" y="1404"/>
                      </a:cubicBezTo>
                      <a:lnTo>
                        <a:pt x="313476" y="31801"/>
                      </a:lnTo>
                      <a:close/>
                    </a:path>
                  </a:pathLst>
                </a:custGeom>
                <a:solidFill>
                  <a:srgbClr val="191919"/>
                </a:solidFill>
                <a:ln w="788" cap="flat">
                  <a:noFill/>
                  <a:prstDash val="solid"/>
                  <a:miter/>
                </a:ln>
              </p:spPr>
              <p:txBody>
                <a:bodyPr rtlCol="0" anchor="ctr"/>
                <a:lstStyle/>
                <a:p>
                  <a:endParaRPr lang="fr-FR"/>
                </a:p>
              </p:txBody>
            </p:sp>
            <p:sp>
              <p:nvSpPr>
                <p:cNvPr id="5355" name="Forme libre 5354">
                  <a:extLst>
                    <a:ext uri="{FF2B5EF4-FFF2-40B4-BE49-F238E27FC236}">
                      <a16:creationId xmlns:a16="http://schemas.microsoft.com/office/drawing/2014/main" id="{4EBDC0E5-3AAB-C16D-2774-B6B535210DFF}"/>
                    </a:ext>
                  </a:extLst>
                </p:cNvPr>
                <p:cNvSpPr/>
                <p:nvPr/>
              </p:nvSpPr>
              <p:spPr>
                <a:xfrm>
                  <a:off x="10862254" y="18354839"/>
                  <a:ext cx="212216" cy="53271"/>
                </a:xfrm>
                <a:custGeom>
                  <a:avLst/>
                  <a:gdLst>
                    <a:gd name="connsiteX0" fmla="*/ 26751 w 212216"/>
                    <a:gd name="connsiteY0" fmla="*/ -8191 h 53271"/>
                    <a:gd name="connsiteX1" fmla="*/ 6065 w 212216"/>
                    <a:gd name="connsiteY1" fmla="*/ -2863 h 53271"/>
                    <a:gd name="connsiteX2" fmla="*/ 194932 w 212216"/>
                    <a:gd name="connsiteY2" fmla="*/ 42104 h 53271"/>
                    <a:gd name="connsiteX3" fmla="*/ 205393 w 212216"/>
                    <a:gd name="connsiteY3" fmla="*/ -11167 h 53271"/>
                    <a:gd name="connsiteX4" fmla="*/ 26751 w 212216"/>
                    <a:gd name="connsiteY4" fmla="*/ -8191 h 53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216" h="53271">
                      <a:moveTo>
                        <a:pt x="26751" y="-8191"/>
                      </a:moveTo>
                      <a:cubicBezTo>
                        <a:pt x="26751" y="-8191"/>
                        <a:pt x="-32136" y="-8817"/>
                        <a:pt x="6065" y="-2863"/>
                      </a:cubicBezTo>
                      <a:cubicBezTo>
                        <a:pt x="47991" y="3639"/>
                        <a:pt x="187719" y="17661"/>
                        <a:pt x="194932" y="42104"/>
                      </a:cubicBezTo>
                      <a:cubicBezTo>
                        <a:pt x="201510" y="13118"/>
                        <a:pt x="205393" y="-11167"/>
                        <a:pt x="205393" y="-11167"/>
                      </a:cubicBezTo>
                      <a:lnTo>
                        <a:pt x="26751" y="-8191"/>
                      </a:lnTo>
                      <a:close/>
                    </a:path>
                  </a:pathLst>
                </a:custGeom>
                <a:solidFill>
                  <a:srgbClr val="191919"/>
                </a:solidFill>
                <a:ln w="788" cap="flat">
                  <a:noFill/>
                  <a:prstDash val="solid"/>
                  <a:miter/>
                </a:ln>
              </p:spPr>
              <p:txBody>
                <a:bodyPr rtlCol="0" anchor="ctr"/>
                <a:lstStyle/>
                <a:p>
                  <a:endParaRPr lang="fr-FR"/>
                </a:p>
              </p:txBody>
            </p:sp>
          </p:grpSp>
        </p:grpSp>
      </p:grpSp>
      <p:grpSp>
        <p:nvGrpSpPr>
          <p:cNvPr id="5373" name="Graphique 2">
            <a:extLst>
              <a:ext uri="{FF2B5EF4-FFF2-40B4-BE49-F238E27FC236}">
                <a16:creationId xmlns:a16="http://schemas.microsoft.com/office/drawing/2014/main" id="{625DF363-1DD0-E44F-1946-18B1E246A342}"/>
              </a:ext>
            </a:extLst>
          </p:cNvPr>
          <p:cNvGrpSpPr/>
          <p:nvPr userDrawn="1"/>
        </p:nvGrpSpPr>
        <p:grpSpPr>
          <a:xfrm>
            <a:off x="11836266" y="4602499"/>
            <a:ext cx="1590795" cy="490157"/>
            <a:chOff x="12145953" y="16181876"/>
            <a:chExt cx="1590795" cy="490157"/>
          </a:xfrm>
        </p:grpSpPr>
        <p:sp>
          <p:nvSpPr>
            <p:cNvPr id="5374" name="Forme libre 5373">
              <a:extLst>
                <a:ext uri="{FF2B5EF4-FFF2-40B4-BE49-F238E27FC236}">
                  <a16:creationId xmlns:a16="http://schemas.microsoft.com/office/drawing/2014/main" id="{76AA90FB-CB97-FF78-5250-EAF322B0BE91}"/>
                </a:ext>
              </a:extLst>
            </p:cNvPr>
            <p:cNvSpPr/>
            <p:nvPr/>
          </p:nvSpPr>
          <p:spPr>
            <a:xfrm>
              <a:off x="12151571" y="16187461"/>
              <a:ext cx="1579465" cy="478917"/>
            </a:xfrm>
            <a:custGeom>
              <a:avLst/>
              <a:gdLst>
                <a:gd name="connsiteX0" fmla="*/ 1503517 w 1579465"/>
                <a:gd name="connsiteY0" fmla="*/ 459107 h 478917"/>
                <a:gd name="connsiteX1" fmla="*/ 1555075 w 1579465"/>
                <a:gd name="connsiteY1" fmla="*/ 426766 h 478917"/>
                <a:gd name="connsiteX2" fmla="*/ 1555224 w 1579465"/>
                <a:gd name="connsiteY2" fmla="*/ 426370 h 478917"/>
                <a:gd name="connsiteX3" fmla="*/ 1488799 w 1579465"/>
                <a:gd name="connsiteY3" fmla="*/ 287932 h 478917"/>
                <a:gd name="connsiteX4" fmla="*/ 1253879 w 1579465"/>
                <a:gd name="connsiteY4" fmla="*/ 11997 h 478917"/>
                <a:gd name="connsiteX5" fmla="*/ 712890 w 1579465"/>
                <a:gd name="connsiteY5" fmla="*/ 152072 h 478917"/>
                <a:gd name="connsiteX6" fmla="*/ 568209 w 1579465"/>
                <a:gd name="connsiteY6" fmla="*/ 120575 h 478917"/>
                <a:gd name="connsiteX7" fmla="*/ 302015 w 1579465"/>
                <a:gd name="connsiteY7" fmla="*/ 315262 h 478917"/>
                <a:gd name="connsiteX8" fmla="*/ 218239 w 1579465"/>
                <a:gd name="connsiteY8" fmla="*/ 306830 h 478917"/>
                <a:gd name="connsiteX9" fmla="*/ -18122 w 1579465"/>
                <a:gd name="connsiteY9" fmla="*/ 436836 h 478917"/>
                <a:gd name="connsiteX10" fmla="*/ -14593 w 1579465"/>
                <a:gd name="connsiteY10" fmla="*/ 459107 h 478917"/>
                <a:gd name="connsiteX11" fmla="*/ 1503517 w 1579465"/>
                <a:gd name="connsiteY11" fmla="*/ 459107 h 478917"/>
                <a:gd name="connsiteX12" fmla="*/ 1503517 w 1579465"/>
                <a:gd name="connsiteY12" fmla="*/ 459107 h 47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9465" h="478917">
                  <a:moveTo>
                    <a:pt x="1503517" y="459107"/>
                  </a:moveTo>
                  <a:cubicBezTo>
                    <a:pt x="1525741" y="459107"/>
                    <a:pt x="1546374" y="446657"/>
                    <a:pt x="1555075" y="426766"/>
                  </a:cubicBezTo>
                  <a:lnTo>
                    <a:pt x="1555224" y="426370"/>
                  </a:lnTo>
                  <a:cubicBezTo>
                    <a:pt x="1574863" y="380786"/>
                    <a:pt x="1545778" y="323893"/>
                    <a:pt x="1488799" y="287932"/>
                  </a:cubicBezTo>
                  <a:cubicBezTo>
                    <a:pt x="1462846" y="166307"/>
                    <a:pt x="1382849" y="63136"/>
                    <a:pt x="1253879" y="11997"/>
                  </a:cubicBezTo>
                  <a:cubicBezTo>
                    <a:pt x="1066837" y="-62158"/>
                    <a:pt x="836640" y="-3083"/>
                    <a:pt x="712890" y="152072"/>
                  </a:cubicBezTo>
                  <a:cubicBezTo>
                    <a:pt x="670530" y="132033"/>
                    <a:pt x="620563" y="120575"/>
                    <a:pt x="568209" y="120575"/>
                  </a:cubicBezTo>
                  <a:cubicBezTo>
                    <a:pt x="446001" y="120575"/>
                    <a:pt x="318621" y="209660"/>
                    <a:pt x="302015" y="315262"/>
                  </a:cubicBezTo>
                  <a:cubicBezTo>
                    <a:pt x="275963" y="309806"/>
                    <a:pt x="247723" y="306830"/>
                    <a:pt x="218239" y="306830"/>
                  </a:cubicBezTo>
                  <a:cubicBezTo>
                    <a:pt x="87728" y="306830"/>
                    <a:pt x="-18122" y="365012"/>
                    <a:pt x="-18122" y="436836"/>
                  </a:cubicBezTo>
                  <a:cubicBezTo>
                    <a:pt x="-18122" y="444425"/>
                    <a:pt x="-16879" y="451865"/>
                    <a:pt x="-14593" y="459107"/>
                  </a:cubicBezTo>
                  <a:lnTo>
                    <a:pt x="1503517" y="459107"/>
                  </a:lnTo>
                  <a:lnTo>
                    <a:pt x="1503517" y="459107"/>
                  </a:lnTo>
                  <a:close/>
                </a:path>
              </a:pathLst>
            </a:custGeom>
            <a:solidFill>
              <a:srgbClr val="FFFFFF"/>
            </a:solidFill>
            <a:ln w="496" cap="flat">
              <a:noFill/>
              <a:prstDash val="solid"/>
              <a:miter/>
            </a:ln>
          </p:spPr>
          <p:txBody>
            <a:bodyPr rtlCol="0" anchor="ctr"/>
            <a:lstStyle/>
            <a:p>
              <a:endParaRPr lang="fr-FR"/>
            </a:p>
          </p:txBody>
        </p:sp>
        <p:grpSp>
          <p:nvGrpSpPr>
            <p:cNvPr id="5375" name="Graphique 2">
              <a:extLst>
                <a:ext uri="{FF2B5EF4-FFF2-40B4-BE49-F238E27FC236}">
                  <a16:creationId xmlns:a16="http://schemas.microsoft.com/office/drawing/2014/main" id="{6B9B311D-C546-0216-AE15-F081D35D06EB}"/>
                </a:ext>
              </a:extLst>
            </p:cNvPr>
            <p:cNvGrpSpPr/>
            <p:nvPr/>
          </p:nvGrpSpPr>
          <p:grpSpPr>
            <a:xfrm>
              <a:off x="12145953" y="16181876"/>
              <a:ext cx="1590795" cy="490157"/>
              <a:chOff x="12145953" y="16181876"/>
              <a:chExt cx="1590795" cy="490157"/>
            </a:xfrm>
            <a:solidFill>
              <a:srgbClr val="191919"/>
            </a:solidFill>
          </p:grpSpPr>
          <p:sp>
            <p:nvSpPr>
              <p:cNvPr id="5376" name="Forme libre 5375">
                <a:extLst>
                  <a:ext uri="{FF2B5EF4-FFF2-40B4-BE49-F238E27FC236}">
                    <a16:creationId xmlns:a16="http://schemas.microsoft.com/office/drawing/2014/main" id="{C6D5D0C4-911C-C04C-8A4B-29F99A91E6C7}"/>
                  </a:ext>
                </a:extLst>
              </p:cNvPr>
              <p:cNvSpPr/>
              <p:nvPr/>
            </p:nvSpPr>
            <p:spPr>
              <a:xfrm>
                <a:off x="12427085" y="16456186"/>
                <a:ext cx="1245688" cy="144718"/>
              </a:xfrm>
              <a:custGeom>
                <a:avLst/>
                <a:gdLst>
                  <a:gd name="connsiteX0" fmla="*/ 994859 w 1245688"/>
                  <a:gd name="connsiteY0" fmla="*/ 46683 h 144718"/>
                  <a:gd name="connsiteX1" fmla="*/ 989192 w 1245688"/>
                  <a:gd name="connsiteY1" fmla="*/ 41028 h 144718"/>
                  <a:gd name="connsiteX2" fmla="*/ 989639 w 1245688"/>
                  <a:gd name="connsiteY2" fmla="*/ 38796 h 144718"/>
                  <a:gd name="connsiteX3" fmla="*/ 1181404 w 1245688"/>
                  <a:gd name="connsiteY3" fmla="*/ -3564 h 144718"/>
                  <a:gd name="connsiteX4" fmla="*/ 1225107 w 1245688"/>
                  <a:gd name="connsiteY4" fmla="*/ 20245 h 144718"/>
                  <a:gd name="connsiteX5" fmla="*/ 1226300 w 1245688"/>
                  <a:gd name="connsiteY5" fmla="*/ 28181 h 144718"/>
                  <a:gd name="connsiteX6" fmla="*/ 1218544 w 1245688"/>
                  <a:gd name="connsiteY6" fmla="*/ 29521 h 144718"/>
                  <a:gd name="connsiteX7" fmla="*/ 1177078 w 1245688"/>
                  <a:gd name="connsiteY7" fmla="*/ 6952 h 144718"/>
                  <a:gd name="connsiteX8" fmla="*/ 1000080 w 1245688"/>
                  <a:gd name="connsiteY8" fmla="*/ 43310 h 144718"/>
                  <a:gd name="connsiteX9" fmla="*/ 994859 w 1245688"/>
                  <a:gd name="connsiteY9" fmla="*/ 46683 h 144718"/>
                  <a:gd name="connsiteX10" fmla="*/ 994859 w 1245688"/>
                  <a:gd name="connsiteY10" fmla="*/ 46683 h 144718"/>
                  <a:gd name="connsiteX11" fmla="*/ 161675 w 1245688"/>
                  <a:gd name="connsiteY11" fmla="*/ 124757 h 144718"/>
                  <a:gd name="connsiteX12" fmla="*/ 157100 w 1245688"/>
                  <a:gd name="connsiteY12" fmla="*/ 122425 h 144718"/>
                  <a:gd name="connsiteX13" fmla="*/ -13186 w 1245688"/>
                  <a:gd name="connsiteY13" fmla="*/ 45890 h 144718"/>
                  <a:gd name="connsiteX14" fmla="*/ -18257 w 1245688"/>
                  <a:gd name="connsiteY14" fmla="*/ 39640 h 144718"/>
                  <a:gd name="connsiteX15" fmla="*/ -18257 w 1245688"/>
                  <a:gd name="connsiteY15" fmla="*/ 39640 h 144718"/>
                  <a:gd name="connsiteX16" fmla="*/ -12042 w 1245688"/>
                  <a:gd name="connsiteY16" fmla="*/ 34580 h 144718"/>
                  <a:gd name="connsiteX17" fmla="*/ -11993 w 1245688"/>
                  <a:gd name="connsiteY17" fmla="*/ 34580 h 144718"/>
                  <a:gd name="connsiteX18" fmla="*/ 166248 w 1245688"/>
                  <a:gd name="connsiteY18" fmla="*/ 115679 h 144718"/>
                  <a:gd name="connsiteX19" fmla="*/ 165055 w 1245688"/>
                  <a:gd name="connsiteY19" fmla="*/ 123615 h 144718"/>
                  <a:gd name="connsiteX20" fmla="*/ 161675 w 1245688"/>
                  <a:gd name="connsiteY20" fmla="*/ 124757 h 144718"/>
                  <a:gd name="connsiteX21" fmla="*/ 161675 w 1245688"/>
                  <a:gd name="connsiteY21" fmla="*/ 124757 h 144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45688" h="144718">
                    <a:moveTo>
                      <a:pt x="994859" y="46683"/>
                    </a:moveTo>
                    <a:cubicBezTo>
                      <a:pt x="991727" y="46683"/>
                      <a:pt x="989192" y="44154"/>
                      <a:pt x="989192" y="41028"/>
                    </a:cubicBezTo>
                    <a:cubicBezTo>
                      <a:pt x="989192" y="40235"/>
                      <a:pt x="989341" y="39491"/>
                      <a:pt x="989639" y="38796"/>
                    </a:cubicBezTo>
                    <a:cubicBezTo>
                      <a:pt x="1014051" y="-17849"/>
                      <a:pt x="1100065" y="-36846"/>
                      <a:pt x="1181404" y="-3564"/>
                    </a:cubicBezTo>
                    <a:cubicBezTo>
                      <a:pt x="1197066" y="2835"/>
                      <a:pt x="1211782" y="10871"/>
                      <a:pt x="1225107" y="20245"/>
                    </a:cubicBezTo>
                    <a:cubicBezTo>
                      <a:pt x="1227642" y="22130"/>
                      <a:pt x="1228140" y="25652"/>
                      <a:pt x="1226300" y="28181"/>
                    </a:cubicBezTo>
                    <a:cubicBezTo>
                      <a:pt x="1224510" y="30612"/>
                      <a:pt x="1221079" y="31208"/>
                      <a:pt x="1218544" y="29521"/>
                    </a:cubicBezTo>
                    <a:cubicBezTo>
                      <a:pt x="1205915" y="20642"/>
                      <a:pt x="1191944" y="13003"/>
                      <a:pt x="1177078" y="6952"/>
                    </a:cubicBezTo>
                    <a:cubicBezTo>
                      <a:pt x="1101456" y="-23999"/>
                      <a:pt x="1022056" y="-7680"/>
                      <a:pt x="1000080" y="43310"/>
                    </a:cubicBezTo>
                    <a:cubicBezTo>
                      <a:pt x="999185" y="45294"/>
                      <a:pt x="997147" y="46683"/>
                      <a:pt x="994859" y="46683"/>
                    </a:cubicBezTo>
                    <a:lnTo>
                      <a:pt x="994859" y="46683"/>
                    </a:lnTo>
                    <a:close/>
                    <a:moveTo>
                      <a:pt x="161675" y="124757"/>
                    </a:moveTo>
                    <a:cubicBezTo>
                      <a:pt x="159935" y="124757"/>
                      <a:pt x="158194" y="123963"/>
                      <a:pt x="157100" y="122425"/>
                    </a:cubicBezTo>
                    <a:cubicBezTo>
                      <a:pt x="128214" y="83239"/>
                      <a:pt x="62983" y="53925"/>
                      <a:pt x="-13186" y="45890"/>
                    </a:cubicBezTo>
                    <a:cubicBezTo>
                      <a:pt x="-16318" y="45542"/>
                      <a:pt x="-18555" y="42764"/>
                      <a:pt x="-18257" y="39640"/>
                    </a:cubicBezTo>
                    <a:cubicBezTo>
                      <a:pt x="-18257" y="39640"/>
                      <a:pt x="-18257" y="39640"/>
                      <a:pt x="-18257" y="39640"/>
                    </a:cubicBezTo>
                    <a:cubicBezTo>
                      <a:pt x="-17959" y="36515"/>
                      <a:pt x="-15175" y="34283"/>
                      <a:pt x="-12042" y="34580"/>
                    </a:cubicBezTo>
                    <a:cubicBezTo>
                      <a:pt x="-12042" y="34580"/>
                      <a:pt x="-11993" y="34580"/>
                      <a:pt x="-11993" y="34580"/>
                    </a:cubicBezTo>
                    <a:cubicBezTo>
                      <a:pt x="68452" y="43062"/>
                      <a:pt x="135075" y="73369"/>
                      <a:pt x="166248" y="115679"/>
                    </a:cubicBezTo>
                    <a:cubicBezTo>
                      <a:pt x="168089" y="118208"/>
                      <a:pt x="167591" y="121731"/>
                      <a:pt x="165055" y="123615"/>
                    </a:cubicBezTo>
                    <a:cubicBezTo>
                      <a:pt x="164061" y="124359"/>
                      <a:pt x="162868" y="124757"/>
                      <a:pt x="161675" y="124757"/>
                    </a:cubicBezTo>
                    <a:lnTo>
                      <a:pt x="161675" y="124757"/>
                    </a:lnTo>
                    <a:close/>
                  </a:path>
                </a:pathLst>
              </a:custGeom>
              <a:solidFill>
                <a:srgbClr val="191919"/>
              </a:solidFill>
              <a:ln w="496" cap="flat">
                <a:noFill/>
                <a:prstDash val="solid"/>
                <a:miter/>
              </a:ln>
            </p:spPr>
            <p:txBody>
              <a:bodyPr rtlCol="0" anchor="ctr"/>
              <a:lstStyle/>
              <a:p>
                <a:endParaRPr lang="fr-FR"/>
              </a:p>
            </p:txBody>
          </p:sp>
          <p:sp>
            <p:nvSpPr>
              <p:cNvPr id="5377" name="Forme libre 5376">
                <a:extLst>
                  <a:ext uri="{FF2B5EF4-FFF2-40B4-BE49-F238E27FC236}">
                    <a16:creationId xmlns:a16="http://schemas.microsoft.com/office/drawing/2014/main" id="{53B30775-D404-8B51-5BB6-426E4EC4E3FF}"/>
                  </a:ext>
                </a:extLst>
              </p:cNvPr>
              <p:cNvSpPr/>
              <p:nvPr/>
            </p:nvSpPr>
            <p:spPr>
              <a:xfrm>
                <a:off x="12145953" y="16181876"/>
                <a:ext cx="1590795" cy="490157"/>
              </a:xfrm>
              <a:custGeom>
                <a:avLst/>
                <a:gdLst>
                  <a:gd name="connsiteX0" fmla="*/ 1509135 w 1590795"/>
                  <a:gd name="connsiteY0" fmla="*/ 470347 h 490157"/>
                  <a:gd name="connsiteX1" fmla="*/ -8925 w 1590795"/>
                  <a:gd name="connsiteY1" fmla="*/ 470347 h 490157"/>
                  <a:gd name="connsiteX2" fmla="*/ -14344 w 1590795"/>
                  <a:gd name="connsiteY2" fmla="*/ 466379 h 490157"/>
                  <a:gd name="connsiteX3" fmla="*/ -18123 w 1590795"/>
                  <a:gd name="connsiteY3" fmla="*/ 442421 h 490157"/>
                  <a:gd name="connsiteX4" fmla="*/ 54019 w 1590795"/>
                  <a:gd name="connsiteY4" fmla="*/ 345548 h 490157"/>
                  <a:gd name="connsiteX5" fmla="*/ 223858 w 1590795"/>
                  <a:gd name="connsiteY5" fmla="*/ 306760 h 490157"/>
                  <a:gd name="connsiteX6" fmla="*/ 303060 w 1590795"/>
                  <a:gd name="connsiteY6" fmla="*/ 314151 h 490157"/>
                  <a:gd name="connsiteX7" fmla="*/ 573827 w 1590795"/>
                  <a:gd name="connsiteY7" fmla="*/ 120505 h 490157"/>
                  <a:gd name="connsiteX8" fmla="*/ 716869 w 1590795"/>
                  <a:gd name="connsiteY8" fmla="*/ 150664 h 490157"/>
                  <a:gd name="connsiteX9" fmla="*/ 963870 w 1590795"/>
                  <a:gd name="connsiteY9" fmla="*/ -3846 h 490157"/>
                  <a:gd name="connsiteX10" fmla="*/ 1261635 w 1590795"/>
                  <a:gd name="connsiteY10" fmla="*/ 12324 h 490157"/>
                  <a:gd name="connsiteX11" fmla="*/ 1420039 w 1590795"/>
                  <a:gd name="connsiteY11" fmla="*/ 125515 h 490157"/>
                  <a:gd name="connsiteX12" fmla="*/ 1499539 w 1590795"/>
                  <a:gd name="connsiteY12" fmla="*/ 290045 h 490157"/>
                  <a:gd name="connsiteX13" fmla="*/ 1566113 w 1590795"/>
                  <a:gd name="connsiteY13" fmla="*/ 434237 h 490157"/>
                  <a:gd name="connsiteX14" fmla="*/ 1566013 w 1590795"/>
                  <a:gd name="connsiteY14" fmla="*/ 434534 h 490157"/>
                  <a:gd name="connsiteX15" fmla="*/ 1509135 w 1590795"/>
                  <a:gd name="connsiteY15" fmla="*/ 470347 h 490157"/>
                  <a:gd name="connsiteX16" fmla="*/ 1509135 w 1590795"/>
                  <a:gd name="connsiteY16" fmla="*/ 470347 h 490157"/>
                  <a:gd name="connsiteX17" fmla="*/ -4649 w 1590795"/>
                  <a:gd name="connsiteY17" fmla="*/ 458988 h 490157"/>
                  <a:gd name="connsiteX18" fmla="*/ 1509135 w 1590795"/>
                  <a:gd name="connsiteY18" fmla="*/ 458988 h 490157"/>
                  <a:gd name="connsiteX19" fmla="*/ 1555473 w 1590795"/>
                  <a:gd name="connsiteY19" fmla="*/ 430021 h 490157"/>
                  <a:gd name="connsiteX20" fmla="*/ 1555622 w 1590795"/>
                  <a:gd name="connsiteY20" fmla="*/ 429674 h 490157"/>
                  <a:gd name="connsiteX21" fmla="*/ 1491385 w 1590795"/>
                  <a:gd name="connsiteY21" fmla="*/ 298278 h 490157"/>
                  <a:gd name="connsiteX22" fmla="*/ 1488850 w 1590795"/>
                  <a:gd name="connsiteY22" fmla="*/ 294657 h 490157"/>
                  <a:gd name="connsiteX23" fmla="*/ 1257409 w 1590795"/>
                  <a:gd name="connsiteY23" fmla="*/ 22839 h 490157"/>
                  <a:gd name="connsiteX24" fmla="*/ 722983 w 1590795"/>
                  <a:gd name="connsiteY24" fmla="*/ 161179 h 490157"/>
                  <a:gd name="connsiteX25" fmla="*/ 716072 w 1590795"/>
                  <a:gd name="connsiteY25" fmla="*/ 162766 h 490157"/>
                  <a:gd name="connsiteX26" fmla="*/ 573827 w 1590795"/>
                  <a:gd name="connsiteY26" fmla="*/ 131815 h 490157"/>
                  <a:gd name="connsiteX27" fmla="*/ 404486 w 1590795"/>
                  <a:gd name="connsiteY27" fmla="*/ 188509 h 490157"/>
                  <a:gd name="connsiteX28" fmla="*/ 313252 w 1590795"/>
                  <a:gd name="connsiteY28" fmla="*/ 321739 h 490157"/>
                  <a:gd name="connsiteX29" fmla="*/ 310865 w 1590795"/>
                  <a:gd name="connsiteY29" fmla="*/ 325510 h 490157"/>
                  <a:gd name="connsiteX30" fmla="*/ 306491 w 1590795"/>
                  <a:gd name="connsiteY30" fmla="*/ 326402 h 490157"/>
                  <a:gd name="connsiteX31" fmla="*/ 223858 w 1590795"/>
                  <a:gd name="connsiteY31" fmla="*/ 318070 h 490157"/>
                  <a:gd name="connsiteX32" fmla="*/ -6786 w 1590795"/>
                  <a:gd name="connsiteY32" fmla="*/ 442372 h 490157"/>
                  <a:gd name="connsiteX33" fmla="*/ -4649 w 1590795"/>
                  <a:gd name="connsiteY33" fmla="*/ 458988 h 49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90795" h="490157">
                    <a:moveTo>
                      <a:pt x="1509135" y="470347"/>
                    </a:moveTo>
                    <a:lnTo>
                      <a:pt x="-8925" y="470347"/>
                    </a:lnTo>
                    <a:cubicBezTo>
                      <a:pt x="-11411" y="470347"/>
                      <a:pt x="-13598" y="468759"/>
                      <a:pt x="-14344" y="466379"/>
                    </a:cubicBezTo>
                    <a:cubicBezTo>
                      <a:pt x="-16880" y="458392"/>
                      <a:pt x="-18123" y="450308"/>
                      <a:pt x="-18123" y="442421"/>
                    </a:cubicBezTo>
                    <a:cubicBezTo>
                      <a:pt x="-18123" y="405517"/>
                      <a:pt x="7483" y="371144"/>
                      <a:pt x="54019" y="345548"/>
                    </a:cubicBezTo>
                    <a:cubicBezTo>
                      <a:pt x="99462" y="320550"/>
                      <a:pt x="159821" y="306760"/>
                      <a:pt x="223858" y="306760"/>
                    </a:cubicBezTo>
                    <a:cubicBezTo>
                      <a:pt x="250954" y="306760"/>
                      <a:pt x="277604" y="309240"/>
                      <a:pt x="303060" y="314151"/>
                    </a:cubicBezTo>
                    <a:cubicBezTo>
                      <a:pt x="323395" y="210334"/>
                      <a:pt x="448139" y="120505"/>
                      <a:pt x="573827" y="120505"/>
                    </a:cubicBezTo>
                    <a:cubicBezTo>
                      <a:pt x="624193" y="120505"/>
                      <a:pt x="673563" y="130922"/>
                      <a:pt x="716869" y="150664"/>
                    </a:cubicBezTo>
                    <a:cubicBezTo>
                      <a:pt x="777326" y="76509"/>
                      <a:pt x="864881" y="21699"/>
                      <a:pt x="963870" y="-3846"/>
                    </a:cubicBezTo>
                    <a:cubicBezTo>
                      <a:pt x="1064203" y="-29739"/>
                      <a:pt x="1169954" y="-23985"/>
                      <a:pt x="1261635" y="12324"/>
                    </a:cubicBezTo>
                    <a:cubicBezTo>
                      <a:pt x="1325325" y="37572"/>
                      <a:pt x="1378573" y="75665"/>
                      <a:pt x="1420039" y="125515"/>
                    </a:cubicBezTo>
                    <a:cubicBezTo>
                      <a:pt x="1459218" y="172686"/>
                      <a:pt x="1485966" y="227992"/>
                      <a:pt x="1499539" y="290045"/>
                    </a:cubicBezTo>
                    <a:cubicBezTo>
                      <a:pt x="1558903" y="328436"/>
                      <a:pt x="1586249" y="387462"/>
                      <a:pt x="1566113" y="434237"/>
                    </a:cubicBezTo>
                    <a:lnTo>
                      <a:pt x="1566013" y="434534"/>
                    </a:lnTo>
                    <a:cubicBezTo>
                      <a:pt x="1556368" y="456309"/>
                      <a:pt x="1534094" y="470347"/>
                      <a:pt x="1509135" y="470347"/>
                    </a:cubicBezTo>
                    <a:lnTo>
                      <a:pt x="1509135" y="470347"/>
                    </a:lnTo>
                    <a:close/>
                    <a:moveTo>
                      <a:pt x="-4649" y="458988"/>
                    </a:moveTo>
                    <a:lnTo>
                      <a:pt x="1509135" y="458988"/>
                    </a:lnTo>
                    <a:cubicBezTo>
                      <a:pt x="1529569" y="458988"/>
                      <a:pt x="1547766" y="447629"/>
                      <a:pt x="1555473" y="430021"/>
                    </a:cubicBezTo>
                    <a:lnTo>
                      <a:pt x="1555622" y="429674"/>
                    </a:lnTo>
                    <a:cubicBezTo>
                      <a:pt x="1573769" y="387611"/>
                      <a:pt x="1547368" y="333545"/>
                      <a:pt x="1491385" y="298278"/>
                    </a:cubicBezTo>
                    <a:cubicBezTo>
                      <a:pt x="1490093" y="297485"/>
                      <a:pt x="1489197" y="296145"/>
                      <a:pt x="1488850" y="294657"/>
                    </a:cubicBezTo>
                    <a:cubicBezTo>
                      <a:pt x="1461803" y="167826"/>
                      <a:pt x="1379618" y="71250"/>
                      <a:pt x="1257409" y="22839"/>
                    </a:cubicBezTo>
                    <a:cubicBezTo>
                      <a:pt x="1073699" y="-49975"/>
                      <a:pt x="843949" y="9496"/>
                      <a:pt x="722983" y="161179"/>
                    </a:cubicBezTo>
                    <a:cubicBezTo>
                      <a:pt x="721343" y="163262"/>
                      <a:pt x="718509" y="163907"/>
                      <a:pt x="716072" y="162766"/>
                    </a:cubicBezTo>
                    <a:cubicBezTo>
                      <a:pt x="673314" y="142529"/>
                      <a:pt x="624143" y="131815"/>
                      <a:pt x="573827" y="131815"/>
                    </a:cubicBezTo>
                    <a:cubicBezTo>
                      <a:pt x="516154" y="131815"/>
                      <a:pt x="454404" y="152449"/>
                      <a:pt x="404486" y="188509"/>
                    </a:cubicBezTo>
                    <a:cubicBezTo>
                      <a:pt x="354121" y="224818"/>
                      <a:pt x="320860" y="273378"/>
                      <a:pt x="313252" y="321739"/>
                    </a:cubicBezTo>
                    <a:cubicBezTo>
                      <a:pt x="313004" y="323278"/>
                      <a:pt x="312159" y="324666"/>
                      <a:pt x="310865" y="325510"/>
                    </a:cubicBezTo>
                    <a:cubicBezTo>
                      <a:pt x="309573" y="326402"/>
                      <a:pt x="307982" y="326700"/>
                      <a:pt x="306491" y="326402"/>
                    </a:cubicBezTo>
                    <a:cubicBezTo>
                      <a:pt x="280040" y="320897"/>
                      <a:pt x="252248" y="318070"/>
                      <a:pt x="223858" y="318070"/>
                    </a:cubicBezTo>
                    <a:cubicBezTo>
                      <a:pt x="96678" y="318070"/>
                      <a:pt x="-6786" y="373821"/>
                      <a:pt x="-6786" y="442372"/>
                    </a:cubicBezTo>
                    <a:cubicBezTo>
                      <a:pt x="-6786" y="447877"/>
                      <a:pt x="-6041" y="453432"/>
                      <a:pt x="-4649" y="458988"/>
                    </a:cubicBezTo>
                    <a:close/>
                  </a:path>
                </a:pathLst>
              </a:custGeom>
              <a:solidFill>
                <a:srgbClr val="191919"/>
              </a:solidFill>
              <a:ln w="496" cap="flat">
                <a:noFill/>
                <a:prstDash val="solid"/>
                <a:miter/>
              </a:ln>
            </p:spPr>
            <p:txBody>
              <a:bodyPr rtlCol="0" anchor="ctr"/>
              <a:lstStyle/>
              <a:p>
                <a:endParaRPr lang="fr-FR"/>
              </a:p>
            </p:txBody>
          </p:sp>
        </p:grpSp>
      </p:grpSp>
      <p:grpSp>
        <p:nvGrpSpPr>
          <p:cNvPr id="5378" name="Graphique 2">
            <a:extLst>
              <a:ext uri="{FF2B5EF4-FFF2-40B4-BE49-F238E27FC236}">
                <a16:creationId xmlns:a16="http://schemas.microsoft.com/office/drawing/2014/main" id="{236DED54-FD81-4167-0D35-E867556B5AF7}"/>
              </a:ext>
            </a:extLst>
          </p:cNvPr>
          <p:cNvGrpSpPr/>
          <p:nvPr userDrawn="1"/>
        </p:nvGrpSpPr>
        <p:grpSpPr>
          <a:xfrm>
            <a:off x="2130816" y="4396677"/>
            <a:ext cx="1374895" cy="806200"/>
            <a:chOff x="2440503" y="15976054"/>
            <a:chExt cx="1374895" cy="806200"/>
          </a:xfrm>
        </p:grpSpPr>
        <p:sp>
          <p:nvSpPr>
            <p:cNvPr id="5379" name="Forme libre 5378">
              <a:extLst>
                <a:ext uri="{FF2B5EF4-FFF2-40B4-BE49-F238E27FC236}">
                  <a16:creationId xmlns:a16="http://schemas.microsoft.com/office/drawing/2014/main" id="{6CDA9819-A561-709D-1D8B-F58A40CBFF1B}"/>
                </a:ext>
              </a:extLst>
            </p:cNvPr>
            <p:cNvSpPr/>
            <p:nvPr/>
          </p:nvSpPr>
          <p:spPr>
            <a:xfrm>
              <a:off x="2512356" y="16403860"/>
              <a:ext cx="417824" cy="247846"/>
            </a:xfrm>
            <a:custGeom>
              <a:avLst/>
              <a:gdLst>
                <a:gd name="connsiteX0" fmla="*/ 363764 w 417824"/>
                <a:gd name="connsiteY0" fmla="*/ -7717 h 247846"/>
                <a:gd name="connsiteX1" fmla="*/ 150235 w 417824"/>
                <a:gd name="connsiteY1" fmla="*/ 17903 h 247846"/>
                <a:gd name="connsiteX2" fmla="*/ 57090 w 417824"/>
                <a:gd name="connsiteY2" fmla="*/ 134996 h 247846"/>
                <a:gd name="connsiteX3" fmla="*/ 143070 w 417824"/>
                <a:gd name="connsiteY3" fmla="*/ 105569 h 247846"/>
                <a:gd name="connsiteX4" fmla="*/ 133877 w 417824"/>
                <a:gd name="connsiteY4" fmla="*/ 154364 h 247846"/>
                <a:gd name="connsiteX5" fmla="*/ -1920 w 417824"/>
                <a:gd name="connsiteY5" fmla="*/ 234555 h 247846"/>
                <a:gd name="connsiteX6" fmla="*/ 191805 w 417824"/>
                <a:gd name="connsiteY6" fmla="*/ 223954 h 247846"/>
                <a:gd name="connsiteX7" fmla="*/ 391951 w 417824"/>
                <a:gd name="connsiteY7" fmla="*/ 89327 h 247846"/>
                <a:gd name="connsiteX8" fmla="*/ 363764 w 417824"/>
                <a:gd name="connsiteY8" fmla="*/ -7717 h 24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7824" h="247846">
                  <a:moveTo>
                    <a:pt x="363764" y="-7717"/>
                  </a:moveTo>
                  <a:cubicBezTo>
                    <a:pt x="363764" y="-7717"/>
                    <a:pt x="249598" y="-31095"/>
                    <a:pt x="150235" y="17903"/>
                  </a:cubicBezTo>
                  <a:cubicBezTo>
                    <a:pt x="72231" y="56367"/>
                    <a:pt x="57090" y="134996"/>
                    <a:pt x="57090" y="134996"/>
                  </a:cubicBezTo>
                  <a:cubicBezTo>
                    <a:pt x="91969" y="111006"/>
                    <a:pt x="116235" y="103870"/>
                    <a:pt x="143070" y="105569"/>
                  </a:cubicBezTo>
                  <a:cubicBezTo>
                    <a:pt x="175920" y="107608"/>
                    <a:pt x="185654" y="143354"/>
                    <a:pt x="133877" y="154364"/>
                  </a:cubicBezTo>
                  <a:cubicBezTo>
                    <a:pt x="87102" y="164286"/>
                    <a:pt x="40192" y="165033"/>
                    <a:pt x="-1920" y="234555"/>
                  </a:cubicBezTo>
                  <a:cubicBezTo>
                    <a:pt x="49993" y="202207"/>
                    <a:pt x="136513" y="231972"/>
                    <a:pt x="191805" y="223954"/>
                  </a:cubicBezTo>
                  <a:cubicBezTo>
                    <a:pt x="281570" y="211042"/>
                    <a:pt x="345176" y="172305"/>
                    <a:pt x="391951" y="89327"/>
                  </a:cubicBezTo>
                  <a:cubicBezTo>
                    <a:pt x="438117" y="7369"/>
                    <a:pt x="411418" y="-6223"/>
                    <a:pt x="363764" y="-7717"/>
                  </a:cubicBezTo>
                  <a:close/>
                </a:path>
              </a:pathLst>
            </a:custGeom>
            <a:solidFill>
              <a:srgbClr val="191919"/>
            </a:solidFill>
            <a:ln w="677" cap="flat">
              <a:noFill/>
              <a:prstDash val="solid"/>
              <a:miter/>
            </a:ln>
          </p:spPr>
          <p:txBody>
            <a:bodyPr rtlCol="0" anchor="ctr"/>
            <a:lstStyle/>
            <a:p>
              <a:endParaRPr lang="fr-FR"/>
            </a:p>
          </p:txBody>
        </p:sp>
        <p:sp>
          <p:nvSpPr>
            <p:cNvPr id="5380" name="Forme libre 5379">
              <a:extLst>
                <a:ext uri="{FF2B5EF4-FFF2-40B4-BE49-F238E27FC236}">
                  <a16:creationId xmlns:a16="http://schemas.microsoft.com/office/drawing/2014/main" id="{1421A477-53FC-8B2A-5430-4D07DCFB79FF}"/>
                </a:ext>
              </a:extLst>
            </p:cNvPr>
            <p:cNvSpPr/>
            <p:nvPr/>
          </p:nvSpPr>
          <p:spPr>
            <a:xfrm>
              <a:off x="2508368" y="16399906"/>
              <a:ext cx="425908" cy="255877"/>
            </a:xfrm>
            <a:custGeom>
              <a:avLst/>
              <a:gdLst>
                <a:gd name="connsiteX0" fmla="*/ 2136 w 425908"/>
                <a:gd name="connsiteY0" fmla="*/ 242586 h 255877"/>
                <a:gd name="connsiteX1" fmla="*/ -1920 w 425908"/>
                <a:gd name="connsiteY1" fmla="*/ 238577 h 255877"/>
                <a:gd name="connsiteX2" fmla="*/ -1311 w 425908"/>
                <a:gd name="connsiteY2" fmla="*/ 236402 h 255877"/>
                <a:gd name="connsiteX3" fmla="*/ 120763 w 425908"/>
                <a:gd name="connsiteY3" fmla="*/ 157571 h 255877"/>
                <a:gd name="connsiteX4" fmla="*/ 137121 w 425908"/>
                <a:gd name="connsiteY4" fmla="*/ 154376 h 255877"/>
                <a:gd name="connsiteX5" fmla="*/ 170175 w 425908"/>
                <a:gd name="connsiteY5" fmla="*/ 129843 h 255877"/>
                <a:gd name="connsiteX6" fmla="*/ 146855 w 425908"/>
                <a:gd name="connsiteY6" fmla="*/ 113601 h 255877"/>
                <a:gd name="connsiteX7" fmla="*/ 63444 w 425908"/>
                <a:gd name="connsiteY7" fmla="*/ 142348 h 255877"/>
                <a:gd name="connsiteX8" fmla="*/ 57833 w 425908"/>
                <a:gd name="connsiteY8" fmla="*/ 141261 h 255877"/>
                <a:gd name="connsiteX9" fmla="*/ 57225 w 425908"/>
                <a:gd name="connsiteY9" fmla="*/ 138202 h 255877"/>
                <a:gd name="connsiteX10" fmla="*/ 152533 w 425908"/>
                <a:gd name="connsiteY10" fmla="*/ 18187 h 255877"/>
                <a:gd name="connsiteX11" fmla="*/ 368293 w 425908"/>
                <a:gd name="connsiteY11" fmla="*/ -7841 h 255877"/>
                <a:gd name="connsiteX12" fmla="*/ 420070 w 425908"/>
                <a:gd name="connsiteY12" fmla="*/ 11595 h 255877"/>
                <a:gd name="connsiteX13" fmla="*/ 399521 w 425908"/>
                <a:gd name="connsiteY13" fmla="*/ 95320 h 255877"/>
                <a:gd name="connsiteX14" fmla="*/ 196469 w 425908"/>
                <a:gd name="connsiteY14" fmla="*/ 231985 h 255877"/>
                <a:gd name="connsiteX15" fmla="*/ 124278 w 425908"/>
                <a:gd name="connsiteY15" fmla="*/ 230422 h 255877"/>
                <a:gd name="connsiteX16" fmla="*/ 4299 w 425908"/>
                <a:gd name="connsiteY16" fmla="*/ 242042 h 255877"/>
                <a:gd name="connsiteX17" fmla="*/ 2136 w 425908"/>
                <a:gd name="connsiteY17" fmla="*/ 242586 h 255877"/>
                <a:gd name="connsiteX18" fmla="*/ 140028 w 425908"/>
                <a:gd name="connsiteY18" fmla="*/ 105243 h 255877"/>
                <a:gd name="connsiteX19" fmla="*/ 147328 w 425908"/>
                <a:gd name="connsiteY19" fmla="*/ 105446 h 255877"/>
                <a:gd name="connsiteX20" fmla="*/ 178218 w 425908"/>
                <a:gd name="connsiteY20" fmla="*/ 129231 h 255877"/>
                <a:gd name="connsiteX21" fmla="*/ 138743 w 425908"/>
                <a:gd name="connsiteY21" fmla="*/ 162328 h 255877"/>
                <a:gd name="connsiteX22" fmla="*/ 122251 w 425908"/>
                <a:gd name="connsiteY22" fmla="*/ 165589 h 255877"/>
                <a:gd name="connsiteX23" fmla="*/ 13762 w 425908"/>
                <a:gd name="connsiteY23" fmla="*/ 228111 h 255877"/>
                <a:gd name="connsiteX24" fmla="*/ 124954 w 425908"/>
                <a:gd name="connsiteY24" fmla="*/ 222267 h 255877"/>
                <a:gd name="connsiteX25" fmla="*/ 195252 w 425908"/>
                <a:gd name="connsiteY25" fmla="*/ 223898 h 255877"/>
                <a:gd name="connsiteX26" fmla="*/ 392424 w 425908"/>
                <a:gd name="connsiteY26" fmla="*/ 91242 h 255877"/>
                <a:gd name="connsiteX27" fmla="*/ 412972 w 425908"/>
                <a:gd name="connsiteY27" fmla="*/ 15468 h 255877"/>
                <a:gd name="connsiteX28" fmla="*/ 367617 w 425908"/>
                <a:gd name="connsiteY28" fmla="*/ 178 h 255877"/>
                <a:gd name="connsiteX29" fmla="*/ 366941 w 425908"/>
                <a:gd name="connsiteY29" fmla="*/ 110 h 255877"/>
                <a:gd name="connsiteX30" fmla="*/ 155980 w 425908"/>
                <a:gd name="connsiteY30" fmla="*/ 25391 h 255877"/>
                <a:gd name="connsiteX31" fmla="*/ 67837 w 425908"/>
                <a:gd name="connsiteY31" fmla="*/ 129503 h 255877"/>
                <a:gd name="connsiteX32" fmla="*/ 140028 w 425908"/>
                <a:gd name="connsiteY32" fmla="*/ 105243 h 255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25908" h="255877">
                  <a:moveTo>
                    <a:pt x="2136" y="242586"/>
                  </a:moveTo>
                  <a:cubicBezTo>
                    <a:pt x="-95" y="242586"/>
                    <a:pt x="-1920" y="240820"/>
                    <a:pt x="-1920" y="238577"/>
                  </a:cubicBezTo>
                  <a:cubicBezTo>
                    <a:pt x="-1920" y="237829"/>
                    <a:pt x="-1717" y="237082"/>
                    <a:pt x="-1311" y="236402"/>
                  </a:cubicBezTo>
                  <a:cubicBezTo>
                    <a:pt x="36812" y="173472"/>
                    <a:pt x="79463" y="165386"/>
                    <a:pt x="120763" y="157571"/>
                  </a:cubicBezTo>
                  <a:cubicBezTo>
                    <a:pt x="126171" y="156551"/>
                    <a:pt x="131646" y="155532"/>
                    <a:pt x="137121" y="154376"/>
                  </a:cubicBezTo>
                  <a:cubicBezTo>
                    <a:pt x="162469" y="149007"/>
                    <a:pt x="170783" y="137794"/>
                    <a:pt x="170175" y="129843"/>
                  </a:cubicBezTo>
                  <a:cubicBezTo>
                    <a:pt x="169566" y="121213"/>
                    <a:pt x="159765" y="114417"/>
                    <a:pt x="146855" y="113601"/>
                  </a:cubicBezTo>
                  <a:cubicBezTo>
                    <a:pt x="119344" y="111902"/>
                    <a:pt x="95957" y="119921"/>
                    <a:pt x="63444" y="142348"/>
                  </a:cubicBezTo>
                  <a:cubicBezTo>
                    <a:pt x="61619" y="143639"/>
                    <a:pt x="59050" y="143095"/>
                    <a:pt x="57833" y="141261"/>
                  </a:cubicBezTo>
                  <a:cubicBezTo>
                    <a:pt x="57225" y="140377"/>
                    <a:pt x="57022" y="139289"/>
                    <a:pt x="57225" y="138202"/>
                  </a:cubicBezTo>
                  <a:cubicBezTo>
                    <a:pt x="57360" y="137386"/>
                    <a:pt x="73650" y="57127"/>
                    <a:pt x="152533" y="18187"/>
                  </a:cubicBezTo>
                  <a:cubicBezTo>
                    <a:pt x="249192" y="-29520"/>
                    <a:pt x="361128" y="-9200"/>
                    <a:pt x="368293" y="-7841"/>
                  </a:cubicBezTo>
                  <a:cubicBezTo>
                    <a:pt x="388977" y="-7161"/>
                    <a:pt x="411283" y="-4240"/>
                    <a:pt x="420070" y="11595"/>
                  </a:cubicBezTo>
                  <a:cubicBezTo>
                    <a:pt x="429127" y="27770"/>
                    <a:pt x="422571" y="54409"/>
                    <a:pt x="399521" y="95320"/>
                  </a:cubicBezTo>
                  <a:cubicBezTo>
                    <a:pt x="354030" y="176190"/>
                    <a:pt x="291371" y="218324"/>
                    <a:pt x="196469" y="231985"/>
                  </a:cubicBezTo>
                  <a:cubicBezTo>
                    <a:pt x="175447" y="235043"/>
                    <a:pt x="150572" y="232800"/>
                    <a:pt x="124278" y="230422"/>
                  </a:cubicBezTo>
                  <a:cubicBezTo>
                    <a:pt x="80748" y="226479"/>
                    <a:pt x="35730" y="222402"/>
                    <a:pt x="4299" y="242042"/>
                  </a:cubicBezTo>
                  <a:cubicBezTo>
                    <a:pt x="3623" y="242382"/>
                    <a:pt x="2879" y="242586"/>
                    <a:pt x="2136" y="242586"/>
                  </a:cubicBezTo>
                  <a:close/>
                  <a:moveTo>
                    <a:pt x="140028" y="105243"/>
                  </a:moveTo>
                  <a:cubicBezTo>
                    <a:pt x="142461" y="105243"/>
                    <a:pt x="144895" y="105310"/>
                    <a:pt x="147328" y="105446"/>
                  </a:cubicBezTo>
                  <a:cubicBezTo>
                    <a:pt x="164564" y="106533"/>
                    <a:pt x="177272" y="116251"/>
                    <a:pt x="178218" y="129231"/>
                  </a:cubicBezTo>
                  <a:cubicBezTo>
                    <a:pt x="179097" y="140988"/>
                    <a:pt x="169161" y="155872"/>
                    <a:pt x="138743" y="162328"/>
                  </a:cubicBezTo>
                  <a:cubicBezTo>
                    <a:pt x="133268" y="163482"/>
                    <a:pt x="127726" y="164569"/>
                    <a:pt x="122251" y="165589"/>
                  </a:cubicBezTo>
                  <a:cubicBezTo>
                    <a:pt x="83992" y="172861"/>
                    <a:pt x="47694" y="179725"/>
                    <a:pt x="13762" y="228111"/>
                  </a:cubicBezTo>
                  <a:cubicBezTo>
                    <a:pt x="45802" y="215131"/>
                    <a:pt x="85953" y="218801"/>
                    <a:pt x="124954" y="222267"/>
                  </a:cubicBezTo>
                  <a:cubicBezTo>
                    <a:pt x="150775" y="224577"/>
                    <a:pt x="175177" y="226819"/>
                    <a:pt x="195252" y="223898"/>
                  </a:cubicBezTo>
                  <a:cubicBezTo>
                    <a:pt x="287450" y="210578"/>
                    <a:pt x="348285" y="169666"/>
                    <a:pt x="392424" y="91242"/>
                  </a:cubicBezTo>
                  <a:cubicBezTo>
                    <a:pt x="413648" y="53525"/>
                    <a:pt x="420340" y="28789"/>
                    <a:pt x="412972" y="15468"/>
                  </a:cubicBezTo>
                  <a:cubicBezTo>
                    <a:pt x="407430" y="5614"/>
                    <a:pt x="393911" y="994"/>
                    <a:pt x="367617" y="178"/>
                  </a:cubicBezTo>
                  <a:cubicBezTo>
                    <a:pt x="367414" y="178"/>
                    <a:pt x="367144" y="178"/>
                    <a:pt x="366941" y="110"/>
                  </a:cubicBezTo>
                  <a:cubicBezTo>
                    <a:pt x="365792" y="-93"/>
                    <a:pt x="252910" y="-22384"/>
                    <a:pt x="155980" y="25391"/>
                  </a:cubicBezTo>
                  <a:cubicBezTo>
                    <a:pt x="97241" y="54341"/>
                    <a:pt x="74867" y="107417"/>
                    <a:pt x="67837" y="129503"/>
                  </a:cubicBezTo>
                  <a:cubicBezTo>
                    <a:pt x="94537" y="112649"/>
                    <a:pt x="116437" y="105243"/>
                    <a:pt x="140028" y="105243"/>
                  </a:cubicBezTo>
                  <a:close/>
                </a:path>
              </a:pathLst>
            </a:custGeom>
            <a:solidFill>
              <a:srgbClr val="191919"/>
            </a:solidFill>
            <a:ln w="677" cap="flat">
              <a:noFill/>
              <a:prstDash val="solid"/>
              <a:miter/>
            </a:ln>
          </p:spPr>
          <p:txBody>
            <a:bodyPr rtlCol="0" anchor="ctr"/>
            <a:lstStyle/>
            <a:p>
              <a:endParaRPr lang="fr-FR"/>
            </a:p>
          </p:txBody>
        </p:sp>
        <p:sp>
          <p:nvSpPr>
            <p:cNvPr id="5381" name="Forme libre 5380">
              <a:extLst>
                <a:ext uri="{FF2B5EF4-FFF2-40B4-BE49-F238E27FC236}">
                  <a16:creationId xmlns:a16="http://schemas.microsoft.com/office/drawing/2014/main" id="{7DB98D4D-61E4-FD9C-388C-710895131D83}"/>
                </a:ext>
              </a:extLst>
            </p:cNvPr>
            <p:cNvSpPr/>
            <p:nvPr/>
          </p:nvSpPr>
          <p:spPr>
            <a:xfrm>
              <a:off x="2705269" y="16440897"/>
              <a:ext cx="190547" cy="92750"/>
            </a:xfrm>
            <a:custGeom>
              <a:avLst/>
              <a:gdLst>
                <a:gd name="connsiteX0" fmla="*/ 188552 w 190547"/>
                <a:gd name="connsiteY0" fmla="*/ 9244 h 92750"/>
                <a:gd name="connsiteX1" fmla="*/ -1995 w 190547"/>
                <a:gd name="connsiteY1" fmla="*/ 54911 h 92750"/>
                <a:gd name="connsiteX2" fmla="*/ 168680 w 190547"/>
                <a:gd name="connsiteY2" fmla="*/ -7883 h 92750"/>
                <a:gd name="connsiteX3" fmla="*/ 188552 w 190547"/>
                <a:gd name="connsiteY3" fmla="*/ 9244 h 92750"/>
              </a:gdLst>
              <a:ahLst/>
              <a:cxnLst>
                <a:cxn ang="0">
                  <a:pos x="connsiteX0" y="connsiteY0"/>
                </a:cxn>
                <a:cxn ang="0">
                  <a:pos x="connsiteX1" y="connsiteY1"/>
                </a:cxn>
                <a:cxn ang="0">
                  <a:pos x="connsiteX2" y="connsiteY2"/>
                </a:cxn>
                <a:cxn ang="0">
                  <a:pos x="connsiteX3" y="connsiteY3"/>
                </a:cxn>
              </a:cxnLst>
              <a:rect l="l" t="t" r="r" b="b"/>
              <a:pathLst>
                <a:path w="190547" h="92750">
                  <a:moveTo>
                    <a:pt x="188552" y="9244"/>
                  </a:moveTo>
                  <a:cubicBezTo>
                    <a:pt x="124473" y="101803"/>
                    <a:pt x="55865" y="86852"/>
                    <a:pt x="-1995" y="54911"/>
                  </a:cubicBezTo>
                  <a:cubicBezTo>
                    <a:pt x="56879" y="44922"/>
                    <a:pt x="71547" y="-34319"/>
                    <a:pt x="168680" y="-7883"/>
                  </a:cubicBezTo>
                  <a:lnTo>
                    <a:pt x="188552" y="9244"/>
                  </a:lnTo>
                  <a:close/>
                </a:path>
              </a:pathLst>
            </a:custGeom>
            <a:solidFill>
              <a:srgbClr val="FFD26C"/>
            </a:solidFill>
            <a:ln w="677" cap="flat">
              <a:noFill/>
              <a:prstDash val="solid"/>
              <a:miter/>
            </a:ln>
          </p:spPr>
          <p:txBody>
            <a:bodyPr rtlCol="0" anchor="ctr"/>
            <a:lstStyle/>
            <a:p>
              <a:endParaRPr lang="fr-FR"/>
            </a:p>
          </p:txBody>
        </p:sp>
        <p:sp>
          <p:nvSpPr>
            <p:cNvPr id="5382" name="Forme libre 5381">
              <a:extLst>
                <a:ext uri="{FF2B5EF4-FFF2-40B4-BE49-F238E27FC236}">
                  <a16:creationId xmlns:a16="http://schemas.microsoft.com/office/drawing/2014/main" id="{15C189CF-757D-53F9-7F5A-A311D7F136EC}"/>
                </a:ext>
              </a:extLst>
            </p:cNvPr>
            <p:cNvSpPr/>
            <p:nvPr/>
          </p:nvSpPr>
          <p:spPr>
            <a:xfrm>
              <a:off x="2770768" y="16454177"/>
              <a:ext cx="114028" cy="54408"/>
            </a:xfrm>
            <a:custGeom>
              <a:avLst/>
              <a:gdLst>
                <a:gd name="connsiteX0" fmla="*/ 99775 w 114028"/>
                <a:gd name="connsiteY0" fmla="*/ -10963 h 54408"/>
                <a:gd name="connsiteX1" fmla="*/ 25354 w 114028"/>
                <a:gd name="connsiteY1" fmla="*/ 9764 h 54408"/>
                <a:gd name="connsiteX2" fmla="*/ -2021 w 114028"/>
                <a:gd name="connsiteY2" fmla="*/ 41162 h 54408"/>
                <a:gd name="connsiteX3" fmla="*/ 36034 w 114028"/>
                <a:gd name="connsiteY3" fmla="*/ 37832 h 54408"/>
                <a:gd name="connsiteX4" fmla="*/ 103966 w 114028"/>
                <a:gd name="connsiteY4" fmla="*/ 3716 h 54408"/>
                <a:gd name="connsiteX5" fmla="*/ 99775 w 114028"/>
                <a:gd name="connsiteY5" fmla="*/ -10963 h 5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028" h="54408">
                  <a:moveTo>
                    <a:pt x="99775" y="-10963"/>
                  </a:moveTo>
                  <a:cubicBezTo>
                    <a:pt x="99775" y="-10963"/>
                    <a:pt x="55974" y="-23399"/>
                    <a:pt x="25354" y="9764"/>
                  </a:cubicBezTo>
                  <a:cubicBezTo>
                    <a:pt x="13931" y="22269"/>
                    <a:pt x="-2021" y="41162"/>
                    <a:pt x="-2021" y="41162"/>
                  </a:cubicBezTo>
                  <a:cubicBezTo>
                    <a:pt x="-2021" y="41162"/>
                    <a:pt x="20961" y="38511"/>
                    <a:pt x="36034" y="37832"/>
                  </a:cubicBezTo>
                  <a:cubicBezTo>
                    <a:pt x="64627" y="36608"/>
                    <a:pt x="83688" y="24580"/>
                    <a:pt x="103966" y="3716"/>
                  </a:cubicBezTo>
                  <a:cubicBezTo>
                    <a:pt x="124244" y="-17215"/>
                    <a:pt x="99775" y="-10963"/>
                    <a:pt x="99775" y="-10963"/>
                  </a:cubicBezTo>
                  <a:close/>
                </a:path>
              </a:pathLst>
            </a:custGeom>
            <a:solidFill>
              <a:srgbClr val="191919"/>
            </a:solidFill>
            <a:ln w="677" cap="flat">
              <a:noFill/>
              <a:prstDash val="solid"/>
              <a:miter/>
            </a:ln>
          </p:spPr>
          <p:txBody>
            <a:bodyPr rtlCol="0" anchor="ctr"/>
            <a:lstStyle/>
            <a:p>
              <a:endParaRPr lang="fr-FR"/>
            </a:p>
          </p:txBody>
        </p:sp>
        <p:sp>
          <p:nvSpPr>
            <p:cNvPr id="5383" name="Forme libre 5382">
              <a:extLst>
                <a:ext uri="{FF2B5EF4-FFF2-40B4-BE49-F238E27FC236}">
                  <a16:creationId xmlns:a16="http://schemas.microsoft.com/office/drawing/2014/main" id="{456969A0-DE20-C561-1F32-4676B87C6EA6}"/>
                </a:ext>
              </a:extLst>
            </p:cNvPr>
            <p:cNvSpPr/>
            <p:nvPr/>
          </p:nvSpPr>
          <p:spPr>
            <a:xfrm>
              <a:off x="2696955" y="16196996"/>
              <a:ext cx="312554" cy="150867"/>
            </a:xfrm>
            <a:custGeom>
              <a:avLst/>
              <a:gdLst>
                <a:gd name="connsiteX0" fmla="*/ 310509 w 312554"/>
                <a:gd name="connsiteY0" fmla="*/ 22696 h 150867"/>
                <a:gd name="connsiteX1" fmla="*/ 201345 w 312554"/>
                <a:gd name="connsiteY1" fmla="*/ -13049 h 150867"/>
                <a:gd name="connsiteX2" fmla="*/ -2046 w 312554"/>
                <a:gd name="connsiteY2" fmla="*/ 76927 h 150867"/>
                <a:gd name="connsiteX3" fmla="*/ 167886 w 312554"/>
                <a:gd name="connsiteY3" fmla="*/ 137818 h 150867"/>
                <a:gd name="connsiteX4" fmla="*/ 310509 w 312554"/>
                <a:gd name="connsiteY4" fmla="*/ 22696 h 150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554" h="150867">
                  <a:moveTo>
                    <a:pt x="310509" y="22696"/>
                  </a:moveTo>
                  <a:lnTo>
                    <a:pt x="201345" y="-13049"/>
                  </a:lnTo>
                  <a:lnTo>
                    <a:pt x="-2046" y="76927"/>
                  </a:lnTo>
                  <a:lnTo>
                    <a:pt x="167886" y="137818"/>
                  </a:lnTo>
                  <a:lnTo>
                    <a:pt x="310509" y="22696"/>
                  </a:lnTo>
                  <a:close/>
                </a:path>
              </a:pathLst>
            </a:custGeom>
            <a:solidFill>
              <a:srgbClr val="FFFFFF"/>
            </a:solidFill>
            <a:ln w="677" cap="flat">
              <a:noFill/>
              <a:prstDash val="solid"/>
              <a:miter/>
            </a:ln>
          </p:spPr>
          <p:txBody>
            <a:bodyPr rtlCol="0" anchor="ctr"/>
            <a:lstStyle/>
            <a:p>
              <a:endParaRPr lang="fr-FR"/>
            </a:p>
          </p:txBody>
        </p:sp>
        <p:sp>
          <p:nvSpPr>
            <p:cNvPr id="5384" name="Forme libre 5383">
              <a:extLst>
                <a:ext uri="{FF2B5EF4-FFF2-40B4-BE49-F238E27FC236}">
                  <a16:creationId xmlns:a16="http://schemas.microsoft.com/office/drawing/2014/main" id="{9BA5AF3F-018D-181B-8CDA-73414C983348}"/>
                </a:ext>
              </a:extLst>
            </p:cNvPr>
            <p:cNvSpPr/>
            <p:nvPr/>
          </p:nvSpPr>
          <p:spPr>
            <a:xfrm>
              <a:off x="3167815" y="15980140"/>
              <a:ext cx="254559" cy="155761"/>
            </a:xfrm>
            <a:custGeom>
              <a:avLst/>
              <a:gdLst>
                <a:gd name="connsiteX0" fmla="*/ 252092 w 254559"/>
                <a:gd name="connsiteY0" fmla="*/ 44103 h 155761"/>
                <a:gd name="connsiteX1" fmla="*/ 134546 w 254559"/>
                <a:gd name="connsiteY1" fmla="*/ -12846 h 155761"/>
                <a:gd name="connsiteX2" fmla="*/ -2467 w 254559"/>
                <a:gd name="connsiteY2" fmla="*/ 47773 h 155761"/>
                <a:gd name="connsiteX3" fmla="*/ 181050 w 254559"/>
                <a:gd name="connsiteY3" fmla="*/ 142915 h 155761"/>
                <a:gd name="connsiteX4" fmla="*/ 252092 w 254559"/>
                <a:gd name="connsiteY4" fmla="*/ 44103 h 155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59" h="155761">
                  <a:moveTo>
                    <a:pt x="252092" y="44103"/>
                  </a:moveTo>
                  <a:lnTo>
                    <a:pt x="134546" y="-12846"/>
                  </a:lnTo>
                  <a:lnTo>
                    <a:pt x="-2467" y="47773"/>
                  </a:lnTo>
                  <a:lnTo>
                    <a:pt x="181050" y="142915"/>
                  </a:lnTo>
                  <a:lnTo>
                    <a:pt x="252092" y="44103"/>
                  </a:lnTo>
                  <a:close/>
                </a:path>
              </a:pathLst>
            </a:custGeom>
            <a:solidFill>
              <a:srgbClr val="FFFFFF"/>
            </a:solidFill>
            <a:ln w="677" cap="flat">
              <a:noFill/>
              <a:prstDash val="solid"/>
              <a:miter/>
            </a:ln>
          </p:spPr>
          <p:txBody>
            <a:bodyPr rtlCol="0" anchor="ctr"/>
            <a:lstStyle/>
            <a:p>
              <a:endParaRPr lang="fr-FR"/>
            </a:p>
          </p:txBody>
        </p:sp>
        <p:sp>
          <p:nvSpPr>
            <p:cNvPr id="5385" name="Forme libre 5384">
              <a:extLst>
                <a:ext uri="{FF2B5EF4-FFF2-40B4-BE49-F238E27FC236}">
                  <a16:creationId xmlns:a16="http://schemas.microsoft.com/office/drawing/2014/main" id="{D9C76FE7-E6AA-4577-CF00-545CDA6E2ADF}"/>
                </a:ext>
              </a:extLst>
            </p:cNvPr>
            <p:cNvSpPr/>
            <p:nvPr/>
          </p:nvSpPr>
          <p:spPr>
            <a:xfrm>
              <a:off x="3381412" y="16328427"/>
              <a:ext cx="174662" cy="200342"/>
            </a:xfrm>
            <a:custGeom>
              <a:avLst/>
              <a:gdLst>
                <a:gd name="connsiteX0" fmla="*/ 172030 w 174662"/>
                <a:gd name="connsiteY0" fmla="*/ 939 h 200342"/>
                <a:gd name="connsiteX1" fmla="*/ 134380 w 174662"/>
                <a:gd name="connsiteY1" fmla="*/ 126527 h 200342"/>
                <a:gd name="connsiteX2" fmla="*/ -2633 w 174662"/>
                <a:gd name="connsiteY2" fmla="*/ 187145 h 200342"/>
                <a:gd name="connsiteX3" fmla="*/ 51578 w 174662"/>
                <a:gd name="connsiteY3" fmla="*/ -13197 h 200342"/>
                <a:gd name="connsiteX4" fmla="*/ 172030 w 174662"/>
                <a:gd name="connsiteY4" fmla="*/ 939 h 200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662" h="200342">
                  <a:moveTo>
                    <a:pt x="172030" y="939"/>
                  </a:moveTo>
                  <a:lnTo>
                    <a:pt x="134380" y="126527"/>
                  </a:lnTo>
                  <a:lnTo>
                    <a:pt x="-2633" y="187145"/>
                  </a:lnTo>
                  <a:lnTo>
                    <a:pt x="51578" y="-13197"/>
                  </a:lnTo>
                  <a:lnTo>
                    <a:pt x="172030" y="939"/>
                  </a:lnTo>
                  <a:close/>
                </a:path>
              </a:pathLst>
            </a:custGeom>
            <a:solidFill>
              <a:srgbClr val="FFFFFF"/>
            </a:solidFill>
            <a:ln w="677" cap="flat">
              <a:noFill/>
              <a:prstDash val="solid"/>
              <a:miter/>
            </a:ln>
          </p:spPr>
          <p:txBody>
            <a:bodyPr rtlCol="0" anchor="ctr"/>
            <a:lstStyle/>
            <a:p>
              <a:endParaRPr lang="fr-FR"/>
            </a:p>
          </p:txBody>
        </p:sp>
        <p:sp>
          <p:nvSpPr>
            <p:cNvPr id="5386" name="Forme libre 5385">
              <a:extLst>
                <a:ext uri="{FF2B5EF4-FFF2-40B4-BE49-F238E27FC236}">
                  <a16:creationId xmlns:a16="http://schemas.microsoft.com/office/drawing/2014/main" id="{A15F29F6-B160-B1E1-B82E-91B856D48537}"/>
                </a:ext>
              </a:extLst>
            </p:cNvPr>
            <p:cNvSpPr/>
            <p:nvPr/>
          </p:nvSpPr>
          <p:spPr>
            <a:xfrm>
              <a:off x="3377289" y="16324397"/>
              <a:ext cx="182737" cy="208449"/>
            </a:xfrm>
            <a:custGeom>
              <a:avLst/>
              <a:gdLst>
                <a:gd name="connsiteX0" fmla="*/ 1423 w 182737"/>
                <a:gd name="connsiteY0" fmla="*/ 195252 h 208449"/>
                <a:gd name="connsiteX1" fmla="*/ -2633 w 182737"/>
                <a:gd name="connsiteY1" fmla="*/ 191175 h 208449"/>
                <a:gd name="connsiteX2" fmla="*/ -2498 w 182737"/>
                <a:gd name="connsiteY2" fmla="*/ 190155 h 208449"/>
                <a:gd name="connsiteX3" fmla="*/ 51713 w 182737"/>
                <a:gd name="connsiteY3" fmla="*/ -10187 h 208449"/>
                <a:gd name="connsiteX4" fmla="*/ 56106 w 182737"/>
                <a:gd name="connsiteY4" fmla="*/ -13176 h 208449"/>
                <a:gd name="connsiteX5" fmla="*/ 176559 w 182737"/>
                <a:gd name="connsiteY5" fmla="*/ 959 h 208449"/>
                <a:gd name="connsiteX6" fmla="*/ 180074 w 182737"/>
                <a:gd name="connsiteY6" fmla="*/ 5444 h 208449"/>
                <a:gd name="connsiteX7" fmla="*/ 179938 w 182737"/>
                <a:gd name="connsiteY7" fmla="*/ 6123 h 208449"/>
                <a:gd name="connsiteX8" fmla="*/ 142289 w 182737"/>
                <a:gd name="connsiteY8" fmla="*/ 131711 h 208449"/>
                <a:gd name="connsiteX9" fmla="*/ 140058 w 182737"/>
                <a:gd name="connsiteY9" fmla="*/ 134225 h 208449"/>
                <a:gd name="connsiteX10" fmla="*/ 3045 w 182737"/>
                <a:gd name="connsiteY10" fmla="*/ 194845 h 208449"/>
                <a:gd name="connsiteX11" fmla="*/ 1423 w 182737"/>
                <a:gd name="connsiteY11" fmla="*/ 195252 h 208449"/>
                <a:gd name="connsiteX12" fmla="*/ 1423 w 182737"/>
                <a:gd name="connsiteY12" fmla="*/ 195252 h 208449"/>
                <a:gd name="connsiteX13" fmla="*/ 58675 w 182737"/>
                <a:gd name="connsiteY13" fmla="*/ -4681 h 208449"/>
                <a:gd name="connsiteX14" fmla="*/ 7574 w 182737"/>
                <a:gd name="connsiteY14" fmla="*/ 184039 h 208449"/>
                <a:gd name="connsiteX15" fmla="*/ 135191 w 182737"/>
                <a:gd name="connsiteY15" fmla="*/ 127633 h 208449"/>
                <a:gd name="connsiteX16" fmla="*/ 170949 w 182737"/>
                <a:gd name="connsiteY16" fmla="*/ 8502 h 208449"/>
                <a:gd name="connsiteX17" fmla="*/ 58675 w 182737"/>
                <a:gd name="connsiteY17" fmla="*/ -4681 h 208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2737" h="208449">
                  <a:moveTo>
                    <a:pt x="1423" y="195252"/>
                  </a:moveTo>
                  <a:cubicBezTo>
                    <a:pt x="-808" y="195252"/>
                    <a:pt x="-2633" y="193418"/>
                    <a:pt x="-2633" y="191175"/>
                  </a:cubicBezTo>
                  <a:cubicBezTo>
                    <a:pt x="-2633" y="190835"/>
                    <a:pt x="-2565" y="190495"/>
                    <a:pt x="-2498" y="190155"/>
                  </a:cubicBezTo>
                  <a:lnTo>
                    <a:pt x="51713" y="-10187"/>
                  </a:lnTo>
                  <a:cubicBezTo>
                    <a:pt x="52253" y="-12089"/>
                    <a:pt x="54079" y="-13380"/>
                    <a:pt x="56106" y="-13176"/>
                  </a:cubicBezTo>
                  <a:lnTo>
                    <a:pt x="176559" y="959"/>
                  </a:lnTo>
                  <a:cubicBezTo>
                    <a:pt x="178789" y="1231"/>
                    <a:pt x="180344" y="3202"/>
                    <a:pt x="180074" y="5444"/>
                  </a:cubicBezTo>
                  <a:cubicBezTo>
                    <a:pt x="180074" y="5716"/>
                    <a:pt x="180006" y="5920"/>
                    <a:pt x="179938" y="6123"/>
                  </a:cubicBezTo>
                  <a:lnTo>
                    <a:pt x="142289" y="131711"/>
                  </a:lnTo>
                  <a:cubicBezTo>
                    <a:pt x="141951" y="132866"/>
                    <a:pt x="141139" y="133750"/>
                    <a:pt x="140058" y="134225"/>
                  </a:cubicBezTo>
                  <a:lnTo>
                    <a:pt x="3045" y="194845"/>
                  </a:lnTo>
                  <a:cubicBezTo>
                    <a:pt x="2572" y="195117"/>
                    <a:pt x="1963" y="195252"/>
                    <a:pt x="1423" y="195252"/>
                  </a:cubicBezTo>
                  <a:lnTo>
                    <a:pt x="1423" y="195252"/>
                  </a:lnTo>
                  <a:close/>
                  <a:moveTo>
                    <a:pt x="58675" y="-4681"/>
                  </a:moveTo>
                  <a:lnTo>
                    <a:pt x="7574" y="184039"/>
                  </a:lnTo>
                  <a:lnTo>
                    <a:pt x="135191" y="127633"/>
                  </a:lnTo>
                  <a:lnTo>
                    <a:pt x="170949" y="8502"/>
                  </a:lnTo>
                  <a:lnTo>
                    <a:pt x="58675" y="-4681"/>
                  </a:lnTo>
                  <a:close/>
                </a:path>
              </a:pathLst>
            </a:custGeom>
            <a:solidFill>
              <a:srgbClr val="191919"/>
            </a:solidFill>
            <a:ln w="677" cap="flat">
              <a:noFill/>
              <a:prstDash val="solid"/>
              <a:miter/>
            </a:ln>
          </p:spPr>
          <p:txBody>
            <a:bodyPr rtlCol="0" anchor="ctr"/>
            <a:lstStyle/>
            <a:p>
              <a:endParaRPr lang="fr-FR"/>
            </a:p>
          </p:txBody>
        </p:sp>
        <p:sp>
          <p:nvSpPr>
            <p:cNvPr id="5387" name="Forme libre 5386">
              <a:extLst>
                <a:ext uri="{FF2B5EF4-FFF2-40B4-BE49-F238E27FC236}">
                  <a16:creationId xmlns:a16="http://schemas.microsoft.com/office/drawing/2014/main" id="{9173025F-821D-615A-E9D2-910061CFA2B8}"/>
                </a:ext>
              </a:extLst>
            </p:cNvPr>
            <p:cNvSpPr/>
            <p:nvPr/>
          </p:nvSpPr>
          <p:spPr>
            <a:xfrm>
              <a:off x="2880338" y="16511032"/>
              <a:ext cx="250908" cy="195040"/>
            </a:xfrm>
            <a:custGeom>
              <a:avLst/>
              <a:gdLst>
                <a:gd name="connsiteX0" fmla="*/ 248718 w 250908"/>
                <a:gd name="connsiteY0" fmla="*/ -13368 h 195040"/>
                <a:gd name="connsiteX1" fmla="*/ 201199 w 250908"/>
                <a:gd name="connsiteY1" fmla="*/ 91696 h 195040"/>
                <a:gd name="connsiteX2" fmla="*/ -2191 w 250908"/>
                <a:gd name="connsiteY2" fmla="*/ 181673 h 195040"/>
                <a:gd name="connsiteX3" fmla="*/ 67971 w 250908"/>
                <a:gd name="connsiteY3" fmla="*/ 14563 h 195040"/>
                <a:gd name="connsiteX4" fmla="*/ 248718 w 250908"/>
                <a:gd name="connsiteY4" fmla="*/ -13368 h 1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908" h="195040">
                  <a:moveTo>
                    <a:pt x="248718" y="-13368"/>
                  </a:moveTo>
                  <a:lnTo>
                    <a:pt x="201199" y="91696"/>
                  </a:lnTo>
                  <a:lnTo>
                    <a:pt x="-2191" y="181673"/>
                  </a:lnTo>
                  <a:lnTo>
                    <a:pt x="67971" y="14563"/>
                  </a:lnTo>
                  <a:lnTo>
                    <a:pt x="248718" y="-13368"/>
                  </a:lnTo>
                  <a:close/>
                </a:path>
              </a:pathLst>
            </a:custGeom>
            <a:solidFill>
              <a:srgbClr val="FFFFFF"/>
            </a:solidFill>
            <a:ln w="677" cap="flat">
              <a:noFill/>
              <a:prstDash val="solid"/>
              <a:miter/>
            </a:ln>
          </p:spPr>
          <p:txBody>
            <a:bodyPr rtlCol="0" anchor="ctr"/>
            <a:lstStyle/>
            <a:p>
              <a:endParaRPr lang="fr-FR"/>
            </a:p>
          </p:txBody>
        </p:sp>
        <p:sp>
          <p:nvSpPr>
            <p:cNvPr id="5388" name="Forme libre 5387">
              <a:extLst>
                <a:ext uri="{FF2B5EF4-FFF2-40B4-BE49-F238E27FC236}">
                  <a16:creationId xmlns:a16="http://schemas.microsoft.com/office/drawing/2014/main" id="{98D92B3E-7F38-DD47-A6C7-F8C5860F9694}"/>
                </a:ext>
              </a:extLst>
            </p:cNvPr>
            <p:cNvSpPr/>
            <p:nvPr/>
          </p:nvSpPr>
          <p:spPr>
            <a:xfrm>
              <a:off x="2692868" y="15976054"/>
              <a:ext cx="733549" cy="734096"/>
            </a:xfrm>
            <a:custGeom>
              <a:avLst/>
              <a:gdLst>
                <a:gd name="connsiteX0" fmla="*/ 185160 w 733549"/>
                <a:gd name="connsiteY0" fmla="*/ 720981 h 734096"/>
                <a:gd name="connsiteX1" fmla="*/ 181104 w 733549"/>
                <a:gd name="connsiteY1" fmla="*/ 716903 h 734096"/>
                <a:gd name="connsiteX2" fmla="*/ 181442 w 733549"/>
                <a:gd name="connsiteY2" fmla="*/ 715340 h 734096"/>
                <a:gd name="connsiteX3" fmla="*/ 251605 w 733549"/>
                <a:gd name="connsiteY3" fmla="*/ 548229 h 734096"/>
                <a:gd name="connsiteX4" fmla="*/ 254714 w 733549"/>
                <a:gd name="connsiteY4" fmla="*/ 545783 h 734096"/>
                <a:gd name="connsiteX5" fmla="*/ 435528 w 733549"/>
                <a:gd name="connsiteY5" fmla="*/ 517852 h 734096"/>
                <a:gd name="connsiteX6" fmla="*/ 440124 w 733549"/>
                <a:gd name="connsiteY6" fmla="*/ 521250 h 734096"/>
                <a:gd name="connsiteX7" fmla="*/ 439786 w 733549"/>
                <a:gd name="connsiteY7" fmla="*/ 523561 h 734096"/>
                <a:gd name="connsiteX8" fmla="*/ 392200 w 733549"/>
                <a:gd name="connsiteY8" fmla="*/ 628625 h 734096"/>
                <a:gd name="connsiteX9" fmla="*/ 390172 w 733549"/>
                <a:gd name="connsiteY9" fmla="*/ 630664 h 734096"/>
                <a:gd name="connsiteX10" fmla="*/ 186782 w 733549"/>
                <a:gd name="connsiteY10" fmla="*/ 720641 h 734096"/>
                <a:gd name="connsiteX11" fmla="*/ 185160 w 733549"/>
                <a:gd name="connsiteY11" fmla="*/ 720981 h 734096"/>
                <a:gd name="connsiteX12" fmla="*/ 258229 w 733549"/>
                <a:gd name="connsiteY12" fmla="*/ 553463 h 734096"/>
                <a:gd name="connsiteX13" fmla="*/ 192865 w 733549"/>
                <a:gd name="connsiteY13" fmla="*/ 709020 h 734096"/>
                <a:gd name="connsiteX14" fmla="*/ 385576 w 733549"/>
                <a:gd name="connsiteY14" fmla="*/ 623800 h 734096"/>
                <a:gd name="connsiteX15" fmla="*/ 429377 w 733549"/>
                <a:gd name="connsiteY15" fmla="*/ 526959 h 734096"/>
                <a:gd name="connsiteX16" fmla="*/ 258229 w 733549"/>
                <a:gd name="connsiteY16" fmla="*/ 553463 h 734096"/>
                <a:gd name="connsiteX17" fmla="*/ 171709 w 733549"/>
                <a:gd name="connsiteY17" fmla="*/ 362772 h 734096"/>
                <a:gd name="connsiteX18" fmla="*/ 170357 w 733549"/>
                <a:gd name="connsiteY18" fmla="*/ 362567 h 734096"/>
                <a:gd name="connsiteX19" fmla="*/ 425 w 733549"/>
                <a:gd name="connsiteY19" fmla="*/ 301677 h 734096"/>
                <a:gd name="connsiteX20" fmla="*/ -2008 w 733549"/>
                <a:gd name="connsiteY20" fmla="*/ 296512 h 734096"/>
                <a:gd name="connsiteX21" fmla="*/ 155 w 733549"/>
                <a:gd name="connsiteY21" fmla="*/ 294134 h 734096"/>
                <a:gd name="connsiteX22" fmla="*/ 203545 w 733549"/>
                <a:gd name="connsiteY22" fmla="*/ 204156 h 734096"/>
                <a:gd name="connsiteX23" fmla="*/ 206452 w 733549"/>
                <a:gd name="connsiteY23" fmla="*/ 204020 h 734096"/>
                <a:gd name="connsiteX24" fmla="*/ 315616 w 733549"/>
                <a:gd name="connsiteY24" fmla="*/ 239767 h 734096"/>
                <a:gd name="connsiteX25" fmla="*/ 318185 w 733549"/>
                <a:gd name="connsiteY25" fmla="*/ 244864 h 734096"/>
                <a:gd name="connsiteX26" fmla="*/ 316900 w 733549"/>
                <a:gd name="connsiteY26" fmla="*/ 246766 h 734096"/>
                <a:gd name="connsiteX27" fmla="*/ 174210 w 733549"/>
                <a:gd name="connsiteY27" fmla="*/ 361888 h 734096"/>
                <a:gd name="connsiteX28" fmla="*/ 171709 w 733549"/>
                <a:gd name="connsiteY28" fmla="*/ 362772 h 734096"/>
                <a:gd name="connsiteX29" fmla="*/ 12727 w 733549"/>
                <a:gd name="connsiteY29" fmla="*/ 297462 h 734096"/>
                <a:gd name="connsiteX30" fmla="*/ 170965 w 733549"/>
                <a:gd name="connsiteY30" fmla="*/ 354140 h 734096"/>
                <a:gd name="connsiteX31" fmla="*/ 306018 w 733549"/>
                <a:gd name="connsiteY31" fmla="*/ 245134 h 734096"/>
                <a:gd name="connsiteX32" fmla="*/ 205438 w 733549"/>
                <a:gd name="connsiteY32" fmla="*/ 212175 h 734096"/>
                <a:gd name="connsiteX33" fmla="*/ 12727 w 733549"/>
                <a:gd name="connsiteY33" fmla="*/ 297462 h 734096"/>
                <a:gd name="connsiteX34" fmla="*/ 656222 w 733549"/>
                <a:gd name="connsiteY34" fmla="*/ 150809 h 734096"/>
                <a:gd name="connsiteX35" fmla="*/ 654397 w 733549"/>
                <a:gd name="connsiteY35" fmla="*/ 150332 h 734096"/>
                <a:gd name="connsiteX36" fmla="*/ 470880 w 733549"/>
                <a:gd name="connsiteY36" fmla="*/ 55190 h 734096"/>
                <a:gd name="connsiteX37" fmla="*/ 469122 w 733549"/>
                <a:gd name="connsiteY37" fmla="*/ 49686 h 734096"/>
                <a:gd name="connsiteX38" fmla="*/ 471082 w 733549"/>
                <a:gd name="connsiteY38" fmla="*/ 47852 h 734096"/>
                <a:gd name="connsiteX39" fmla="*/ 608096 w 733549"/>
                <a:gd name="connsiteY39" fmla="*/ -12768 h 734096"/>
                <a:gd name="connsiteX40" fmla="*/ 611475 w 733549"/>
                <a:gd name="connsiteY40" fmla="*/ -12699 h 734096"/>
                <a:gd name="connsiteX41" fmla="*/ 729021 w 733549"/>
                <a:gd name="connsiteY41" fmla="*/ 44249 h 734096"/>
                <a:gd name="connsiteX42" fmla="*/ 730914 w 733549"/>
                <a:gd name="connsiteY42" fmla="*/ 49686 h 734096"/>
                <a:gd name="connsiteX43" fmla="*/ 730576 w 733549"/>
                <a:gd name="connsiteY43" fmla="*/ 50298 h 734096"/>
                <a:gd name="connsiteX44" fmla="*/ 659535 w 733549"/>
                <a:gd name="connsiteY44" fmla="*/ 149110 h 734096"/>
                <a:gd name="connsiteX45" fmla="*/ 656222 w 733549"/>
                <a:gd name="connsiteY45" fmla="*/ 150809 h 734096"/>
                <a:gd name="connsiteX46" fmla="*/ 482033 w 733549"/>
                <a:gd name="connsiteY46" fmla="*/ 51861 h 734096"/>
                <a:gd name="connsiteX47" fmla="*/ 654938 w 733549"/>
                <a:gd name="connsiteY47" fmla="*/ 141498 h 734096"/>
                <a:gd name="connsiteX48" fmla="*/ 721113 w 733549"/>
                <a:gd name="connsiteY48" fmla="*/ 49414 h 734096"/>
                <a:gd name="connsiteX49" fmla="*/ 609583 w 733549"/>
                <a:gd name="connsiteY49" fmla="*/ -4613 h 734096"/>
                <a:gd name="connsiteX50" fmla="*/ 482033 w 733549"/>
                <a:gd name="connsiteY50" fmla="*/ 51861 h 73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33549" h="734096">
                  <a:moveTo>
                    <a:pt x="185160" y="720981"/>
                  </a:moveTo>
                  <a:cubicBezTo>
                    <a:pt x="182929" y="720981"/>
                    <a:pt x="181104" y="719145"/>
                    <a:pt x="181104" y="716903"/>
                  </a:cubicBezTo>
                  <a:cubicBezTo>
                    <a:pt x="181104" y="716359"/>
                    <a:pt x="181239" y="715816"/>
                    <a:pt x="181442" y="715340"/>
                  </a:cubicBezTo>
                  <a:lnTo>
                    <a:pt x="251605" y="548229"/>
                  </a:lnTo>
                  <a:cubicBezTo>
                    <a:pt x="252146" y="546939"/>
                    <a:pt x="253295" y="545987"/>
                    <a:pt x="254714" y="545783"/>
                  </a:cubicBezTo>
                  <a:lnTo>
                    <a:pt x="435528" y="517852"/>
                  </a:lnTo>
                  <a:cubicBezTo>
                    <a:pt x="437759" y="517513"/>
                    <a:pt x="439786" y="519007"/>
                    <a:pt x="440124" y="521250"/>
                  </a:cubicBezTo>
                  <a:cubicBezTo>
                    <a:pt x="440260" y="522065"/>
                    <a:pt x="440124" y="522814"/>
                    <a:pt x="439786" y="523561"/>
                  </a:cubicBezTo>
                  <a:lnTo>
                    <a:pt x="392200" y="628625"/>
                  </a:lnTo>
                  <a:cubicBezTo>
                    <a:pt x="391795" y="629509"/>
                    <a:pt x="391051" y="630256"/>
                    <a:pt x="390172" y="630664"/>
                  </a:cubicBezTo>
                  <a:lnTo>
                    <a:pt x="186782" y="720641"/>
                  </a:lnTo>
                  <a:cubicBezTo>
                    <a:pt x="186309" y="720844"/>
                    <a:pt x="185768" y="720981"/>
                    <a:pt x="185160" y="720981"/>
                  </a:cubicBezTo>
                  <a:close/>
                  <a:moveTo>
                    <a:pt x="258229" y="553463"/>
                  </a:moveTo>
                  <a:lnTo>
                    <a:pt x="192865" y="709020"/>
                  </a:lnTo>
                  <a:lnTo>
                    <a:pt x="385576" y="623800"/>
                  </a:lnTo>
                  <a:lnTo>
                    <a:pt x="429377" y="526959"/>
                  </a:lnTo>
                  <a:lnTo>
                    <a:pt x="258229" y="553463"/>
                  </a:lnTo>
                  <a:close/>
                  <a:moveTo>
                    <a:pt x="171709" y="362772"/>
                  </a:moveTo>
                  <a:cubicBezTo>
                    <a:pt x="171235" y="362772"/>
                    <a:pt x="170762" y="362703"/>
                    <a:pt x="170357" y="362567"/>
                  </a:cubicBezTo>
                  <a:lnTo>
                    <a:pt x="425" y="301677"/>
                  </a:lnTo>
                  <a:cubicBezTo>
                    <a:pt x="-1670" y="300929"/>
                    <a:pt x="-2752" y="298619"/>
                    <a:pt x="-2008" y="296512"/>
                  </a:cubicBezTo>
                  <a:cubicBezTo>
                    <a:pt x="-1603" y="295424"/>
                    <a:pt x="-859" y="294609"/>
                    <a:pt x="155" y="294134"/>
                  </a:cubicBezTo>
                  <a:lnTo>
                    <a:pt x="203545" y="204156"/>
                  </a:lnTo>
                  <a:cubicBezTo>
                    <a:pt x="204424" y="203749"/>
                    <a:pt x="205506" y="203680"/>
                    <a:pt x="206452" y="204020"/>
                  </a:cubicBezTo>
                  <a:lnTo>
                    <a:pt x="315616" y="239767"/>
                  </a:lnTo>
                  <a:cubicBezTo>
                    <a:pt x="317712" y="240446"/>
                    <a:pt x="318928" y="242756"/>
                    <a:pt x="318185" y="244864"/>
                  </a:cubicBezTo>
                  <a:cubicBezTo>
                    <a:pt x="317914" y="245611"/>
                    <a:pt x="317509" y="246290"/>
                    <a:pt x="316900" y="246766"/>
                  </a:cubicBezTo>
                  <a:lnTo>
                    <a:pt x="174210" y="361888"/>
                  </a:lnTo>
                  <a:cubicBezTo>
                    <a:pt x="173534" y="362500"/>
                    <a:pt x="172655" y="362772"/>
                    <a:pt x="171709" y="362772"/>
                  </a:cubicBezTo>
                  <a:close/>
                  <a:moveTo>
                    <a:pt x="12727" y="297462"/>
                  </a:moveTo>
                  <a:lnTo>
                    <a:pt x="170965" y="354140"/>
                  </a:lnTo>
                  <a:lnTo>
                    <a:pt x="306018" y="245134"/>
                  </a:lnTo>
                  <a:lnTo>
                    <a:pt x="205438" y="212175"/>
                  </a:lnTo>
                  <a:lnTo>
                    <a:pt x="12727" y="297462"/>
                  </a:lnTo>
                  <a:close/>
                  <a:moveTo>
                    <a:pt x="656222" y="150809"/>
                  </a:moveTo>
                  <a:cubicBezTo>
                    <a:pt x="655546" y="150809"/>
                    <a:pt x="654938" y="150672"/>
                    <a:pt x="654397" y="150332"/>
                  </a:cubicBezTo>
                  <a:lnTo>
                    <a:pt x="470880" y="55190"/>
                  </a:lnTo>
                  <a:cubicBezTo>
                    <a:pt x="468920" y="54171"/>
                    <a:pt x="468108" y="51725"/>
                    <a:pt x="469122" y="49686"/>
                  </a:cubicBezTo>
                  <a:cubicBezTo>
                    <a:pt x="469528" y="48871"/>
                    <a:pt x="470271" y="48191"/>
                    <a:pt x="471082" y="47852"/>
                  </a:cubicBezTo>
                  <a:lnTo>
                    <a:pt x="608096" y="-12768"/>
                  </a:lnTo>
                  <a:cubicBezTo>
                    <a:pt x="609177" y="-13243"/>
                    <a:pt x="610394" y="-13243"/>
                    <a:pt x="611475" y="-12699"/>
                  </a:cubicBezTo>
                  <a:lnTo>
                    <a:pt x="729021" y="44249"/>
                  </a:lnTo>
                  <a:cubicBezTo>
                    <a:pt x="731049" y="45201"/>
                    <a:pt x="731860" y="47647"/>
                    <a:pt x="730914" y="49686"/>
                  </a:cubicBezTo>
                  <a:cubicBezTo>
                    <a:pt x="730846" y="49890"/>
                    <a:pt x="730711" y="50094"/>
                    <a:pt x="730576" y="50298"/>
                  </a:cubicBezTo>
                  <a:lnTo>
                    <a:pt x="659535" y="149110"/>
                  </a:lnTo>
                  <a:cubicBezTo>
                    <a:pt x="658724" y="150197"/>
                    <a:pt x="657439" y="150809"/>
                    <a:pt x="656222" y="150809"/>
                  </a:cubicBezTo>
                  <a:close/>
                  <a:moveTo>
                    <a:pt x="482033" y="51861"/>
                  </a:moveTo>
                  <a:lnTo>
                    <a:pt x="654938" y="141498"/>
                  </a:lnTo>
                  <a:lnTo>
                    <a:pt x="721113" y="49414"/>
                  </a:lnTo>
                  <a:lnTo>
                    <a:pt x="609583" y="-4613"/>
                  </a:lnTo>
                  <a:lnTo>
                    <a:pt x="482033" y="51861"/>
                  </a:lnTo>
                  <a:close/>
                </a:path>
              </a:pathLst>
            </a:custGeom>
            <a:solidFill>
              <a:srgbClr val="191919"/>
            </a:solidFill>
            <a:ln w="677" cap="flat">
              <a:noFill/>
              <a:prstDash val="solid"/>
              <a:miter/>
            </a:ln>
          </p:spPr>
          <p:txBody>
            <a:bodyPr rtlCol="0" anchor="ctr"/>
            <a:lstStyle/>
            <a:p>
              <a:endParaRPr lang="fr-FR"/>
            </a:p>
          </p:txBody>
        </p:sp>
        <p:sp>
          <p:nvSpPr>
            <p:cNvPr id="5389" name="Forme libre 5388">
              <a:extLst>
                <a:ext uri="{FF2B5EF4-FFF2-40B4-BE49-F238E27FC236}">
                  <a16:creationId xmlns:a16="http://schemas.microsoft.com/office/drawing/2014/main" id="{33405E3B-8013-5831-5A12-6F79789051B4}"/>
                </a:ext>
              </a:extLst>
            </p:cNvPr>
            <p:cNvSpPr/>
            <p:nvPr/>
          </p:nvSpPr>
          <p:spPr>
            <a:xfrm>
              <a:off x="2832143" y="15994917"/>
              <a:ext cx="979369" cy="581558"/>
            </a:xfrm>
            <a:custGeom>
              <a:avLst/>
              <a:gdLst>
                <a:gd name="connsiteX0" fmla="*/ 713328 w 979369"/>
                <a:gd name="connsiteY0" fmla="*/ 357010 h 581558"/>
                <a:gd name="connsiteX1" fmla="*/ 976471 w 979369"/>
                <a:gd name="connsiteY1" fmla="*/ 38489 h 581558"/>
                <a:gd name="connsiteX2" fmla="*/ 976877 w 979369"/>
                <a:gd name="connsiteY2" fmla="*/ 38285 h 581558"/>
                <a:gd name="connsiteX3" fmla="*/ 976606 w 979369"/>
                <a:gd name="connsiteY3" fmla="*/ 38149 h 581558"/>
                <a:gd name="connsiteX4" fmla="*/ 976742 w 979369"/>
                <a:gd name="connsiteY4" fmla="*/ 37877 h 581558"/>
                <a:gd name="connsiteX5" fmla="*/ 976336 w 979369"/>
                <a:gd name="connsiteY5" fmla="*/ 38080 h 581558"/>
                <a:gd name="connsiteX6" fmla="*/ 565026 w 979369"/>
                <a:gd name="connsiteY6" fmla="*/ 17965 h 581558"/>
                <a:gd name="connsiteX7" fmla="*/ -2493 w 979369"/>
                <a:gd name="connsiteY7" fmla="*/ 327516 h 581558"/>
                <a:gd name="connsiteX8" fmla="*/ 102954 w 979369"/>
                <a:gd name="connsiteY8" fmla="*/ 568496 h 581558"/>
                <a:gd name="connsiteX9" fmla="*/ 713328 w 979369"/>
                <a:gd name="connsiteY9" fmla="*/ 357010 h 581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9369" h="581558">
                  <a:moveTo>
                    <a:pt x="713328" y="357010"/>
                  </a:moveTo>
                  <a:cubicBezTo>
                    <a:pt x="829049" y="305837"/>
                    <a:pt x="926249" y="175628"/>
                    <a:pt x="976471" y="38489"/>
                  </a:cubicBezTo>
                  <a:lnTo>
                    <a:pt x="976877" y="38285"/>
                  </a:lnTo>
                  <a:lnTo>
                    <a:pt x="976606" y="38149"/>
                  </a:lnTo>
                  <a:lnTo>
                    <a:pt x="976742" y="37877"/>
                  </a:lnTo>
                  <a:lnTo>
                    <a:pt x="976336" y="38080"/>
                  </a:lnTo>
                  <a:cubicBezTo>
                    <a:pt x="841892" y="-17306"/>
                    <a:pt x="680748" y="-33207"/>
                    <a:pt x="565026" y="17965"/>
                  </a:cubicBezTo>
                  <a:cubicBezTo>
                    <a:pt x="464176" y="62614"/>
                    <a:pt x="218878" y="200910"/>
                    <a:pt x="-2493" y="327516"/>
                  </a:cubicBezTo>
                  <a:cubicBezTo>
                    <a:pt x="13797" y="417153"/>
                    <a:pt x="50636" y="496597"/>
                    <a:pt x="102954" y="568496"/>
                  </a:cubicBezTo>
                  <a:cubicBezTo>
                    <a:pt x="345346" y="489937"/>
                    <a:pt x="612478" y="401590"/>
                    <a:pt x="713328" y="357010"/>
                  </a:cubicBezTo>
                  <a:close/>
                </a:path>
              </a:pathLst>
            </a:custGeom>
            <a:solidFill>
              <a:srgbClr val="FFFFFF"/>
            </a:solidFill>
            <a:ln w="677" cap="flat">
              <a:noFill/>
              <a:prstDash val="solid"/>
              <a:miter/>
            </a:ln>
          </p:spPr>
          <p:txBody>
            <a:bodyPr rtlCol="0" anchor="ctr"/>
            <a:lstStyle/>
            <a:p>
              <a:endParaRPr lang="fr-FR"/>
            </a:p>
          </p:txBody>
        </p:sp>
        <p:sp>
          <p:nvSpPr>
            <p:cNvPr id="5390" name="Forme libre 5389">
              <a:extLst>
                <a:ext uri="{FF2B5EF4-FFF2-40B4-BE49-F238E27FC236}">
                  <a16:creationId xmlns:a16="http://schemas.microsoft.com/office/drawing/2014/main" id="{309133D1-ED08-8D73-039B-3B6DD553B1CC}"/>
                </a:ext>
              </a:extLst>
            </p:cNvPr>
            <p:cNvSpPr/>
            <p:nvPr/>
          </p:nvSpPr>
          <p:spPr>
            <a:xfrm>
              <a:off x="2984568" y="16046059"/>
              <a:ext cx="826336" cy="505680"/>
            </a:xfrm>
            <a:custGeom>
              <a:avLst/>
              <a:gdLst>
                <a:gd name="connsiteX0" fmla="*/ -2565 w 826336"/>
                <a:gd name="connsiteY0" fmla="*/ 469568 h 505680"/>
                <a:gd name="connsiteX1" fmla="*/ 578608 w 826336"/>
                <a:gd name="connsiteY1" fmla="*/ 244285 h 505680"/>
                <a:gd name="connsiteX2" fmla="*/ 823771 w 826336"/>
                <a:gd name="connsiteY2" fmla="*/ -13074 h 505680"/>
                <a:gd name="connsiteX3" fmla="*/ 612135 w 826336"/>
                <a:gd name="connsiteY3" fmla="*/ 275886 h 505680"/>
                <a:gd name="connsiteX4" fmla="*/ 429293 w 826336"/>
                <a:gd name="connsiteY4" fmla="*/ 355533 h 505680"/>
                <a:gd name="connsiteX5" fmla="*/ 16226 w 826336"/>
                <a:gd name="connsiteY5" fmla="*/ 492606 h 505680"/>
                <a:gd name="connsiteX6" fmla="*/ -2565 w 826336"/>
                <a:gd name="connsiteY6" fmla="*/ 469568 h 50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6336" h="505680">
                  <a:moveTo>
                    <a:pt x="-2565" y="469568"/>
                  </a:moveTo>
                  <a:cubicBezTo>
                    <a:pt x="-2565" y="469568"/>
                    <a:pt x="465523" y="316524"/>
                    <a:pt x="578608" y="244285"/>
                  </a:cubicBezTo>
                  <a:cubicBezTo>
                    <a:pt x="730965" y="146968"/>
                    <a:pt x="823771" y="-13074"/>
                    <a:pt x="823771" y="-13074"/>
                  </a:cubicBezTo>
                  <a:cubicBezTo>
                    <a:pt x="823771" y="-13074"/>
                    <a:pt x="739076" y="197326"/>
                    <a:pt x="612135" y="275886"/>
                  </a:cubicBezTo>
                  <a:cubicBezTo>
                    <a:pt x="612135" y="275886"/>
                    <a:pt x="513515" y="327467"/>
                    <a:pt x="429293" y="355533"/>
                  </a:cubicBezTo>
                  <a:cubicBezTo>
                    <a:pt x="345071" y="383668"/>
                    <a:pt x="16226" y="492606"/>
                    <a:pt x="16226" y="492606"/>
                  </a:cubicBezTo>
                  <a:lnTo>
                    <a:pt x="-2565" y="469568"/>
                  </a:lnTo>
                  <a:close/>
                </a:path>
              </a:pathLst>
            </a:custGeom>
            <a:solidFill>
              <a:srgbClr val="191919"/>
            </a:solidFill>
            <a:ln w="677" cap="flat">
              <a:noFill/>
              <a:prstDash val="solid"/>
              <a:miter/>
            </a:ln>
          </p:spPr>
          <p:txBody>
            <a:bodyPr rtlCol="0" anchor="ctr"/>
            <a:lstStyle/>
            <a:p>
              <a:endParaRPr lang="fr-FR"/>
            </a:p>
          </p:txBody>
        </p:sp>
        <p:sp>
          <p:nvSpPr>
            <p:cNvPr id="5391" name="Forme libre 5390">
              <a:extLst>
                <a:ext uri="{FF2B5EF4-FFF2-40B4-BE49-F238E27FC236}">
                  <a16:creationId xmlns:a16="http://schemas.microsoft.com/office/drawing/2014/main" id="{A4749964-E9CD-1F97-5202-D5FB0F85C143}"/>
                </a:ext>
              </a:extLst>
            </p:cNvPr>
            <p:cNvSpPr/>
            <p:nvPr/>
          </p:nvSpPr>
          <p:spPr>
            <a:xfrm>
              <a:off x="2852081" y="16008819"/>
              <a:ext cx="910266" cy="547813"/>
            </a:xfrm>
            <a:custGeom>
              <a:avLst/>
              <a:gdLst>
                <a:gd name="connsiteX0" fmla="*/ 903756 w 910266"/>
                <a:gd name="connsiteY0" fmla="*/ 134343 h 547813"/>
                <a:gd name="connsiteX1" fmla="*/ 900985 w 910266"/>
                <a:gd name="connsiteY1" fmla="*/ 133187 h 547813"/>
                <a:gd name="connsiteX2" fmla="*/ 842381 w 910266"/>
                <a:gd name="connsiteY2" fmla="*/ -9186 h 547813"/>
                <a:gd name="connsiteX3" fmla="*/ 846572 w 910266"/>
                <a:gd name="connsiteY3" fmla="*/ -13059 h 547813"/>
                <a:gd name="connsiteX4" fmla="*/ 850425 w 910266"/>
                <a:gd name="connsiteY4" fmla="*/ -8846 h 547813"/>
                <a:gd name="connsiteX5" fmla="*/ 906528 w 910266"/>
                <a:gd name="connsiteY5" fmla="*/ 127343 h 547813"/>
                <a:gd name="connsiteX6" fmla="*/ 906663 w 910266"/>
                <a:gd name="connsiteY6" fmla="*/ 133052 h 547813"/>
                <a:gd name="connsiteX7" fmla="*/ 903756 w 910266"/>
                <a:gd name="connsiteY7" fmla="*/ 134343 h 547813"/>
                <a:gd name="connsiteX8" fmla="*/ 153530 w 910266"/>
                <a:gd name="connsiteY8" fmla="*/ 534754 h 547813"/>
                <a:gd name="connsiteX9" fmla="*/ 150826 w 910266"/>
                <a:gd name="connsiteY9" fmla="*/ 533735 h 547813"/>
                <a:gd name="connsiteX10" fmla="*/ 31726 w 910266"/>
                <a:gd name="connsiteY10" fmla="*/ 280997 h 547813"/>
                <a:gd name="connsiteX11" fmla="*/ 35038 w 910266"/>
                <a:gd name="connsiteY11" fmla="*/ 276307 h 547813"/>
                <a:gd name="connsiteX12" fmla="*/ 39702 w 910266"/>
                <a:gd name="connsiteY12" fmla="*/ 279638 h 547813"/>
                <a:gd name="connsiteX13" fmla="*/ 156234 w 910266"/>
                <a:gd name="connsiteY13" fmla="*/ 527686 h 547813"/>
                <a:gd name="connsiteX14" fmla="*/ 156572 w 910266"/>
                <a:gd name="connsiteY14" fmla="*/ 533395 h 547813"/>
                <a:gd name="connsiteX15" fmla="*/ 153530 w 910266"/>
                <a:gd name="connsiteY15" fmla="*/ 534754 h 547813"/>
                <a:gd name="connsiteX16" fmla="*/ 13611 w 910266"/>
                <a:gd name="connsiteY16" fmla="*/ 346509 h 547813"/>
                <a:gd name="connsiteX17" fmla="*/ -2477 w 910266"/>
                <a:gd name="connsiteY17" fmla="*/ 330606 h 547813"/>
                <a:gd name="connsiteX18" fmla="*/ 2052 w 910266"/>
                <a:gd name="connsiteY18" fmla="*/ 319054 h 547813"/>
                <a:gd name="connsiteX19" fmla="*/ 13340 w 910266"/>
                <a:gd name="connsiteY19" fmla="*/ 314093 h 547813"/>
                <a:gd name="connsiteX20" fmla="*/ 24831 w 910266"/>
                <a:gd name="connsiteY20" fmla="*/ 318646 h 547813"/>
                <a:gd name="connsiteX21" fmla="*/ 29765 w 910266"/>
                <a:gd name="connsiteY21" fmla="*/ 329995 h 547813"/>
                <a:gd name="connsiteX22" fmla="*/ 25237 w 910266"/>
                <a:gd name="connsiteY22" fmla="*/ 341547 h 547813"/>
                <a:gd name="connsiteX23" fmla="*/ 13949 w 910266"/>
                <a:gd name="connsiteY23" fmla="*/ 346509 h 547813"/>
                <a:gd name="connsiteX24" fmla="*/ 13611 w 910266"/>
                <a:gd name="connsiteY24" fmla="*/ 346509 h 547813"/>
                <a:gd name="connsiteX25" fmla="*/ 13611 w 910266"/>
                <a:gd name="connsiteY25" fmla="*/ 322248 h 547813"/>
                <a:gd name="connsiteX26" fmla="*/ 13475 w 910266"/>
                <a:gd name="connsiteY26" fmla="*/ 322248 h 547813"/>
                <a:gd name="connsiteX27" fmla="*/ 7865 w 910266"/>
                <a:gd name="connsiteY27" fmla="*/ 324695 h 547813"/>
                <a:gd name="connsiteX28" fmla="*/ 5634 w 910266"/>
                <a:gd name="connsiteY28" fmla="*/ 330471 h 547813"/>
                <a:gd name="connsiteX29" fmla="*/ 13678 w 910266"/>
                <a:gd name="connsiteY29" fmla="*/ 338422 h 547813"/>
                <a:gd name="connsiteX30" fmla="*/ 13813 w 910266"/>
                <a:gd name="connsiteY30" fmla="*/ 338422 h 547813"/>
                <a:gd name="connsiteX31" fmla="*/ 21654 w 910266"/>
                <a:gd name="connsiteY31" fmla="*/ 330199 h 547813"/>
                <a:gd name="connsiteX32" fmla="*/ 21654 w 910266"/>
                <a:gd name="connsiteY32" fmla="*/ 330199 h 547813"/>
                <a:gd name="connsiteX33" fmla="*/ 19221 w 910266"/>
                <a:gd name="connsiteY33" fmla="*/ 324558 h 547813"/>
                <a:gd name="connsiteX34" fmla="*/ 13611 w 910266"/>
                <a:gd name="connsiteY34" fmla="*/ 322248 h 54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10266" h="547813">
                  <a:moveTo>
                    <a:pt x="903756" y="134343"/>
                  </a:moveTo>
                  <a:cubicBezTo>
                    <a:pt x="902742" y="134343"/>
                    <a:pt x="901728" y="133934"/>
                    <a:pt x="900985" y="133187"/>
                  </a:cubicBezTo>
                  <a:cubicBezTo>
                    <a:pt x="839880" y="74675"/>
                    <a:pt x="842246" y="-5788"/>
                    <a:pt x="842381" y="-9186"/>
                  </a:cubicBezTo>
                  <a:cubicBezTo>
                    <a:pt x="842448" y="-11428"/>
                    <a:pt x="844206" y="-13059"/>
                    <a:pt x="846572" y="-13059"/>
                  </a:cubicBezTo>
                  <a:cubicBezTo>
                    <a:pt x="848802" y="-12991"/>
                    <a:pt x="850559" y="-11088"/>
                    <a:pt x="850425" y="-8846"/>
                  </a:cubicBezTo>
                  <a:cubicBezTo>
                    <a:pt x="850425" y="-8030"/>
                    <a:pt x="848194" y="71412"/>
                    <a:pt x="906528" y="127343"/>
                  </a:cubicBezTo>
                  <a:cubicBezTo>
                    <a:pt x="908150" y="128906"/>
                    <a:pt x="908217" y="131488"/>
                    <a:pt x="906663" y="133052"/>
                  </a:cubicBezTo>
                  <a:cubicBezTo>
                    <a:pt x="905919" y="133867"/>
                    <a:pt x="904838" y="134343"/>
                    <a:pt x="903756" y="134343"/>
                  </a:cubicBezTo>
                  <a:close/>
                  <a:moveTo>
                    <a:pt x="153530" y="534754"/>
                  </a:moveTo>
                  <a:cubicBezTo>
                    <a:pt x="152516" y="534754"/>
                    <a:pt x="151570" y="534414"/>
                    <a:pt x="150826" y="533735"/>
                  </a:cubicBezTo>
                  <a:cubicBezTo>
                    <a:pt x="61467" y="453748"/>
                    <a:pt x="31996" y="282696"/>
                    <a:pt x="31726" y="280997"/>
                  </a:cubicBezTo>
                  <a:cubicBezTo>
                    <a:pt x="31388" y="278755"/>
                    <a:pt x="32807" y="276716"/>
                    <a:pt x="35038" y="276307"/>
                  </a:cubicBezTo>
                  <a:cubicBezTo>
                    <a:pt x="37268" y="275968"/>
                    <a:pt x="39296" y="277396"/>
                    <a:pt x="39702" y="279638"/>
                  </a:cubicBezTo>
                  <a:cubicBezTo>
                    <a:pt x="39972" y="281337"/>
                    <a:pt x="69038" y="449671"/>
                    <a:pt x="156234" y="527686"/>
                  </a:cubicBezTo>
                  <a:cubicBezTo>
                    <a:pt x="157924" y="529182"/>
                    <a:pt x="158059" y="531764"/>
                    <a:pt x="156572" y="533395"/>
                  </a:cubicBezTo>
                  <a:cubicBezTo>
                    <a:pt x="155761" y="534210"/>
                    <a:pt x="154679" y="534754"/>
                    <a:pt x="153530" y="534754"/>
                  </a:cubicBezTo>
                  <a:close/>
                  <a:moveTo>
                    <a:pt x="13611" y="346509"/>
                  </a:moveTo>
                  <a:cubicBezTo>
                    <a:pt x="4823" y="346509"/>
                    <a:pt x="-2342" y="339441"/>
                    <a:pt x="-2477" y="330606"/>
                  </a:cubicBezTo>
                  <a:cubicBezTo>
                    <a:pt x="-2544" y="326326"/>
                    <a:pt x="-922" y="322179"/>
                    <a:pt x="2052" y="319054"/>
                  </a:cubicBezTo>
                  <a:cubicBezTo>
                    <a:pt x="5026" y="315928"/>
                    <a:pt x="9082" y="314161"/>
                    <a:pt x="13340" y="314093"/>
                  </a:cubicBezTo>
                  <a:cubicBezTo>
                    <a:pt x="17599" y="314161"/>
                    <a:pt x="21722" y="315588"/>
                    <a:pt x="24831" y="318646"/>
                  </a:cubicBezTo>
                  <a:cubicBezTo>
                    <a:pt x="27940" y="321636"/>
                    <a:pt x="29698" y="325714"/>
                    <a:pt x="29765" y="329995"/>
                  </a:cubicBezTo>
                  <a:cubicBezTo>
                    <a:pt x="29833" y="334276"/>
                    <a:pt x="28211" y="338422"/>
                    <a:pt x="25237" y="341547"/>
                  </a:cubicBezTo>
                  <a:cubicBezTo>
                    <a:pt x="22262" y="344675"/>
                    <a:pt x="18207" y="346441"/>
                    <a:pt x="13949" y="346509"/>
                  </a:cubicBezTo>
                  <a:cubicBezTo>
                    <a:pt x="13949" y="346509"/>
                    <a:pt x="13611" y="346509"/>
                    <a:pt x="13611" y="346509"/>
                  </a:cubicBezTo>
                  <a:close/>
                  <a:moveTo>
                    <a:pt x="13611" y="322248"/>
                  </a:moveTo>
                  <a:lnTo>
                    <a:pt x="13475" y="322248"/>
                  </a:lnTo>
                  <a:cubicBezTo>
                    <a:pt x="11312" y="322316"/>
                    <a:pt x="9284" y="323199"/>
                    <a:pt x="7865" y="324695"/>
                  </a:cubicBezTo>
                  <a:cubicBezTo>
                    <a:pt x="6378" y="326257"/>
                    <a:pt x="5567" y="328296"/>
                    <a:pt x="5634" y="330471"/>
                  </a:cubicBezTo>
                  <a:cubicBezTo>
                    <a:pt x="5702" y="334888"/>
                    <a:pt x="9284" y="338354"/>
                    <a:pt x="13678" y="338422"/>
                  </a:cubicBezTo>
                  <a:lnTo>
                    <a:pt x="13813" y="338422"/>
                  </a:lnTo>
                  <a:cubicBezTo>
                    <a:pt x="18207" y="338354"/>
                    <a:pt x="21789" y="334684"/>
                    <a:pt x="21654" y="330199"/>
                  </a:cubicBezTo>
                  <a:cubicBezTo>
                    <a:pt x="21654" y="330199"/>
                    <a:pt x="21654" y="330199"/>
                    <a:pt x="21654" y="330199"/>
                  </a:cubicBezTo>
                  <a:cubicBezTo>
                    <a:pt x="21587" y="328025"/>
                    <a:pt x="20708" y="325986"/>
                    <a:pt x="19221" y="324558"/>
                  </a:cubicBezTo>
                  <a:cubicBezTo>
                    <a:pt x="17666" y="323063"/>
                    <a:pt x="15706" y="322248"/>
                    <a:pt x="13611" y="322248"/>
                  </a:cubicBezTo>
                  <a:close/>
                </a:path>
              </a:pathLst>
            </a:custGeom>
            <a:solidFill>
              <a:srgbClr val="191919"/>
            </a:solidFill>
            <a:ln w="677" cap="flat">
              <a:noFill/>
              <a:prstDash val="solid"/>
              <a:miter/>
            </a:ln>
          </p:spPr>
          <p:txBody>
            <a:bodyPr rtlCol="0" anchor="ctr"/>
            <a:lstStyle/>
            <a:p>
              <a:endParaRPr lang="fr-FR"/>
            </a:p>
          </p:txBody>
        </p:sp>
        <p:sp>
          <p:nvSpPr>
            <p:cNvPr id="5392" name="Forme libre 5391">
              <a:extLst>
                <a:ext uri="{FF2B5EF4-FFF2-40B4-BE49-F238E27FC236}">
                  <a16:creationId xmlns:a16="http://schemas.microsoft.com/office/drawing/2014/main" id="{D7CDA1CA-7C06-569E-A6CC-02CF37EFA2C4}"/>
                </a:ext>
              </a:extLst>
            </p:cNvPr>
            <p:cNvSpPr/>
            <p:nvPr/>
          </p:nvSpPr>
          <p:spPr>
            <a:xfrm>
              <a:off x="3229258" y="16093699"/>
              <a:ext cx="288491" cy="290046"/>
            </a:xfrm>
            <a:custGeom>
              <a:avLst/>
              <a:gdLst>
                <a:gd name="connsiteX0" fmla="*/ 141703 w 288491"/>
                <a:gd name="connsiteY0" fmla="*/ 277029 h 290046"/>
                <a:gd name="connsiteX1" fmla="*/ 285949 w 288491"/>
                <a:gd name="connsiteY1" fmla="*/ 132005 h 290046"/>
                <a:gd name="connsiteX2" fmla="*/ 141703 w 288491"/>
                <a:gd name="connsiteY2" fmla="*/ -13018 h 290046"/>
                <a:gd name="connsiteX3" fmla="*/ -2542 w 288491"/>
                <a:gd name="connsiteY3" fmla="*/ 132005 h 290046"/>
                <a:gd name="connsiteX4" fmla="*/ 141703 w 288491"/>
                <a:gd name="connsiteY4" fmla="*/ 277029 h 29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91" h="290046">
                  <a:moveTo>
                    <a:pt x="141703" y="277029"/>
                  </a:moveTo>
                  <a:cubicBezTo>
                    <a:pt x="221397" y="277029"/>
                    <a:pt x="285949" y="212061"/>
                    <a:pt x="285949" y="132005"/>
                  </a:cubicBezTo>
                  <a:cubicBezTo>
                    <a:pt x="285949" y="51951"/>
                    <a:pt x="221329" y="-13018"/>
                    <a:pt x="141703" y="-13018"/>
                  </a:cubicBezTo>
                  <a:cubicBezTo>
                    <a:pt x="62010" y="-13018"/>
                    <a:pt x="-2542" y="51951"/>
                    <a:pt x="-2542" y="132005"/>
                  </a:cubicBezTo>
                  <a:cubicBezTo>
                    <a:pt x="-2542" y="212061"/>
                    <a:pt x="62010" y="277029"/>
                    <a:pt x="141703" y="277029"/>
                  </a:cubicBezTo>
                  <a:close/>
                </a:path>
              </a:pathLst>
            </a:custGeom>
            <a:solidFill>
              <a:srgbClr val="FFFFFF"/>
            </a:solidFill>
            <a:ln w="677" cap="flat">
              <a:noFill/>
              <a:prstDash val="solid"/>
              <a:miter/>
            </a:ln>
          </p:spPr>
          <p:txBody>
            <a:bodyPr rtlCol="0" anchor="ctr"/>
            <a:lstStyle/>
            <a:p>
              <a:endParaRPr lang="fr-FR"/>
            </a:p>
          </p:txBody>
        </p:sp>
        <p:sp>
          <p:nvSpPr>
            <p:cNvPr id="5393" name="Forme libre 5392">
              <a:extLst>
                <a:ext uri="{FF2B5EF4-FFF2-40B4-BE49-F238E27FC236}">
                  <a16:creationId xmlns:a16="http://schemas.microsoft.com/office/drawing/2014/main" id="{620566D7-88A5-E125-9952-8DA3C1B2CB1A}"/>
                </a:ext>
              </a:extLst>
            </p:cNvPr>
            <p:cNvSpPr/>
            <p:nvPr/>
          </p:nvSpPr>
          <p:spPr>
            <a:xfrm>
              <a:off x="3225133" y="16089642"/>
              <a:ext cx="296740" cy="298180"/>
            </a:xfrm>
            <a:custGeom>
              <a:avLst/>
              <a:gdLst>
                <a:gd name="connsiteX0" fmla="*/ 146031 w 296740"/>
                <a:gd name="connsiteY0" fmla="*/ 285163 h 298180"/>
                <a:gd name="connsiteX1" fmla="*/ 10099 w 296740"/>
                <a:gd name="connsiteY1" fmla="*/ 196138 h 298180"/>
                <a:gd name="connsiteX2" fmla="*/ 7599 w 296740"/>
                <a:gd name="connsiteY2" fmla="*/ 82035 h 298180"/>
                <a:gd name="connsiteX3" fmla="*/ 86075 w 296740"/>
                <a:gd name="connsiteY3" fmla="*/ -398 h 298180"/>
                <a:gd name="connsiteX4" fmla="*/ 281557 w 296740"/>
                <a:gd name="connsiteY4" fmla="*/ 76055 h 298180"/>
                <a:gd name="connsiteX5" fmla="*/ 284058 w 296740"/>
                <a:gd name="connsiteY5" fmla="*/ 190158 h 298180"/>
                <a:gd name="connsiteX6" fmla="*/ 205581 w 296740"/>
                <a:gd name="connsiteY6" fmla="*/ 272591 h 298180"/>
                <a:gd name="connsiteX7" fmla="*/ 146031 w 296740"/>
                <a:gd name="connsiteY7" fmla="*/ 285163 h 298180"/>
                <a:gd name="connsiteX8" fmla="*/ 145625 w 296740"/>
                <a:gd name="connsiteY8" fmla="*/ -4952 h 298180"/>
                <a:gd name="connsiteX9" fmla="*/ 89320 w 296740"/>
                <a:gd name="connsiteY9" fmla="*/ 7010 h 298180"/>
                <a:gd name="connsiteX10" fmla="*/ 15102 w 296740"/>
                <a:gd name="connsiteY10" fmla="*/ 84958 h 298180"/>
                <a:gd name="connsiteX11" fmla="*/ 17467 w 296740"/>
                <a:gd name="connsiteY11" fmla="*/ 192807 h 298180"/>
                <a:gd name="connsiteX12" fmla="*/ 202269 w 296740"/>
                <a:gd name="connsiteY12" fmla="*/ 265048 h 298180"/>
                <a:gd name="connsiteX13" fmla="*/ 274122 w 296740"/>
                <a:gd name="connsiteY13" fmla="*/ 79249 h 298180"/>
                <a:gd name="connsiteX14" fmla="*/ 145625 w 296740"/>
                <a:gd name="connsiteY14" fmla="*/ -4952 h 298180"/>
                <a:gd name="connsiteX15" fmla="*/ 203959 w 296740"/>
                <a:gd name="connsiteY15" fmla="*/ 268786 h 298180"/>
                <a:gd name="connsiteX16" fmla="*/ 203959 w 296740"/>
                <a:gd name="connsiteY16" fmla="*/ 268786 h 298180"/>
                <a:gd name="connsiteX17" fmla="*/ 203959 w 296740"/>
                <a:gd name="connsiteY17" fmla="*/ 268786 h 29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6740" h="298180">
                  <a:moveTo>
                    <a:pt x="146031" y="285163"/>
                  </a:moveTo>
                  <a:cubicBezTo>
                    <a:pt x="88982" y="285163"/>
                    <a:pt x="34501" y="251864"/>
                    <a:pt x="10099" y="196138"/>
                  </a:cubicBezTo>
                  <a:cubicBezTo>
                    <a:pt x="-5853" y="159712"/>
                    <a:pt x="-6731" y="119141"/>
                    <a:pt x="7599" y="82035"/>
                  </a:cubicBezTo>
                  <a:cubicBezTo>
                    <a:pt x="21928" y="44930"/>
                    <a:pt x="49845" y="15640"/>
                    <a:pt x="86075" y="-398"/>
                  </a:cubicBezTo>
                  <a:cubicBezTo>
                    <a:pt x="160902" y="-33494"/>
                    <a:pt x="248639" y="757"/>
                    <a:pt x="281557" y="76055"/>
                  </a:cubicBezTo>
                  <a:cubicBezTo>
                    <a:pt x="297509" y="112481"/>
                    <a:pt x="298388" y="153052"/>
                    <a:pt x="284058" y="190158"/>
                  </a:cubicBezTo>
                  <a:cubicBezTo>
                    <a:pt x="269728" y="227263"/>
                    <a:pt x="241812" y="256553"/>
                    <a:pt x="205581" y="272591"/>
                  </a:cubicBezTo>
                  <a:cubicBezTo>
                    <a:pt x="186790" y="280814"/>
                    <a:pt x="166512" y="285163"/>
                    <a:pt x="146031" y="285163"/>
                  </a:cubicBezTo>
                  <a:close/>
                  <a:moveTo>
                    <a:pt x="145625" y="-4952"/>
                  </a:moveTo>
                  <a:cubicBezTo>
                    <a:pt x="126767" y="-4952"/>
                    <a:pt x="107638" y="-1145"/>
                    <a:pt x="89320" y="7010"/>
                  </a:cubicBezTo>
                  <a:cubicBezTo>
                    <a:pt x="55049" y="22164"/>
                    <a:pt x="28688" y="49891"/>
                    <a:pt x="15102" y="84958"/>
                  </a:cubicBezTo>
                  <a:cubicBezTo>
                    <a:pt x="1515" y="120024"/>
                    <a:pt x="2326" y="158353"/>
                    <a:pt x="17467" y="192807"/>
                  </a:cubicBezTo>
                  <a:cubicBezTo>
                    <a:pt x="48628" y="263961"/>
                    <a:pt x="131498" y="296376"/>
                    <a:pt x="202269" y="265048"/>
                  </a:cubicBezTo>
                  <a:cubicBezTo>
                    <a:pt x="273040" y="233719"/>
                    <a:pt x="305283" y="150402"/>
                    <a:pt x="274122" y="79249"/>
                  </a:cubicBezTo>
                  <a:cubicBezTo>
                    <a:pt x="251072" y="26513"/>
                    <a:pt x="199566" y="-4952"/>
                    <a:pt x="145625" y="-4952"/>
                  </a:cubicBezTo>
                  <a:close/>
                  <a:moveTo>
                    <a:pt x="203959" y="268786"/>
                  </a:moveTo>
                  <a:lnTo>
                    <a:pt x="203959" y="268786"/>
                  </a:lnTo>
                  <a:lnTo>
                    <a:pt x="203959" y="268786"/>
                  </a:lnTo>
                  <a:close/>
                </a:path>
              </a:pathLst>
            </a:custGeom>
            <a:solidFill>
              <a:srgbClr val="191919"/>
            </a:solidFill>
            <a:ln w="677" cap="flat">
              <a:noFill/>
              <a:prstDash val="solid"/>
              <a:miter/>
            </a:ln>
          </p:spPr>
          <p:txBody>
            <a:bodyPr rtlCol="0" anchor="ctr"/>
            <a:lstStyle/>
            <a:p>
              <a:endParaRPr lang="fr-FR"/>
            </a:p>
          </p:txBody>
        </p:sp>
        <p:sp>
          <p:nvSpPr>
            <p:cNvPr id="5394" name="Forme libre 5393">
              <a:extLst>
                <a:ext uri="{FF2B5EF4-FFF2-40B4-BE49-F238E27FC236}">
                  <a16:creationId xmlns:a16="http://schemas.microsoft.com/office/drawing/2014/main" id="{A7E61B90-3250-169F-7A12-0F849B0C21CB}"/>
                </a:ext>
              </a:extLst>
            </p:cNvPr>
            <p:cNvSpPr/>
            <p:nvPr/>
          </p:nvSpPr>
          <p:spPr>
            <a:xfrm>
              <a:off x="3290633" y="16155405"/>
              <a:ext cx="165740" cy="166635"/>
            </a:xfrm>
            <a:custGeom>
              <a:avLst/>
              <a:gdLst>
                <a:gd name="connsiteX0" fmla="*/ 80328 w 165740"/>
                <a:gd name="connsiteY0" fmla="*/ 153618 h 166635"/>
                <a:gd name="connsiteX1" fmla="*/ 163198 w 165740"/>
                <a:gd name="connsiteY1" fmla="*/ 70299 h 166635"/>
                <a:gd name="connsiteX2" fmla="*/ 80328 w 165740"/>
                <a:gd name="connsiteY2" fmla="*/ -13018 h 166635"/>
                <a:gd name="connsiteX3" fmla="*/ -2542 w 165740"/>
                <a:gd name="connsiteY3" fmla="*/ 70299 h 166635"/>
                <a:gd name="connsiteX4" fmla="*/ 80328 w 165740"/>
                <a:gd name="connsiteY4" fmla="*/ 153618 h 166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40" h="166635">
                  <a:moveTo>
                    <a:pt x="80328" y="153618"/>
                  </a:moveTo>
                  <a:cubicBezTo>
                    <a:pt x="126089" y="153618"/>
                    <a:pt x="163198" y="116308"/>
                    <a:pt x="163198" y="70299"/>
                  </a:cubicBezTo>
                  <a:cubicBezTo>
                    <a:pt x="163198" y="24292"/>
                    <a:pt x="126089" y="-13018"/>
                    <a:pt x="80328" y="-13018"/>
                  </a:cubicBezTo>
                  <a:cubicBezTo>
                    <a:pt x="34567" y="-13018"/>
                    <a:pt x="-2542" y="24292"/>
                    <a:pt x="-2542" y="70299"/>
                  </a:cubicBezTo>
                  <a:cubicBezTo>
                    <a:pt x="-2542" y="116308"/>
                    <a:pt x="34567" y="153618"/>
                    <a:pt x="80328" y="153618"/>
                  </a:cubicBezTo>
                  <a:close/>
                </a:path>
              </a:pathLst>
            </a:custGeom>
            <a:solidFill>
              <a:srgbClr val="191919"/>
            </a:solidFill>
            <a:ln w="677" cap="flat">
              <a:noFill/>
              <a:prstDash val="solid"/>
              <a:miter/>
            </a:ln>
          </p:spPr>
          <p:txBody>
            <a:bodyPr rtlCol="0" anchor="ctr"/>
            <a:lstStyle/>
            <a:p>
              <a:endParaRPr lang="fr-FR"/>
            </a:p>
          </p:txBody>
        </p:sp>
        <p:sp>
          <p:nvSpPr>
            <p:cNvPr id="5395" name="Forme libre 5394">
              <a:extLst>
                <a:ext uri="{FF2B5EF4-FFF2-40B4-BE49-F238E27FC236}">
                  <a16:creationId xmlns:a16="http://schemas.microsoft.com/office/drawing/2014/main" id="{7D6A1BA8-898A-DE47-4AB7-172B9DB3FEBA}"/>
                </a:ext>
              </a:extLst>
            </p:cNvPr>
            <p:cNvSpPr/>
            <p:nvPr/>
          </p:nvSpPr>
          <p:spPr>
            <a:xfrm>
              <a:off x="3326255" y="16118232"/>
              <a:ext cx="24198" cy="24328"/>
            </a:xfrm>
            <a:custGeom>
              <a:avLst/>
              <a:gdLst>
                <a:gd name="connsiteX0" fmla="*/ 9591 w 24198"/>
                <a:gd name="connsiteY0" fmla="*/ 11413 h 24328"/>
                <a:gd name="connsiteX1" fmla="*/ 21690 w 24198"/>
                <a:gd name="connsiteY1" fmla="*/ -750 h 24328"/>
                <a:gd name="connsiteX2" fmla="*/ 9591 w 24198"/>
                <a:gd name="connsiteY2" fmla="*/ -12915 h 24328"/>
                <a:gd name="connsiteX3" fmla="*/ 9591 w 24198"/>
                <a:gd name="connsiteY3" fmla="*/ -12915 h 24328"/>
                <a:gd name="connsiteX4" fmla="*/ -2509 w 24198"/>
                <a:gd name="connsiteY4" fmla="*/ -750 h 24328"/>
                <a:gd name="connsiteX5" fmla="*/ 9591 w 24198"/>
                <a:gd name="connsiteY5" fmla="*/ 11413 h 2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98" h="24328">
                  <a:moveTo>
                    <a:pt x="9591" y="11413"/>
                  </a:moveTo>
                  <a:cubicBezTo>
                    <a:pt x="16283" y="11413"/>
                    <a:pt x="21690" y="5977"/>
                    <a:pt x="21690" y="-750"/>
                  </a:cubicBezTo>
                  <a:cubicBezTo>
                    <a:pt x="21690" y="-7478"/>
                    <a:pt x="16283" y="-12915"/>
                    <a:pt x="9591" y="-12915"/>
                  </a:cubicBezTo>
                  <a:cubicBezTo>
                    <a:pt x="9591" y="-12915"/>
                    <a:pt x="9591" y="-12915"/>
                    <a:pt x="9591" y="-12915"/>
                  </a:cubicBezTo>
                  <a:cubicBezTo>
                    <a:pt x="2899" y="-12915"/>
                    <a:pt x="-2509" y="-7478"/>
                    <a:pt x="-2509" y="-750"/>
                  </a:cubicBezTo>
                  <a:cubicBezTo>
                    <a:pt x="-2509" y="5977"/>
                    <a:pt x="2899" y="11413"/>
                    <a:pt x="9591" y="11413"/>
                  </a:cubicBezTo>
                  <a:close/>
                </a:path>
              </a:pathLst>
            </a:custGeom>
            <a:solidFill>
              <a:srgbClr val="FFD26C"/>
            </a:solidFill>
            <a:ln w="677" cap="flat">
              <a:noFill/>
              <a:prstDash val="solid"/>
              <a:miter/>
            </a:ln>
          </p:spPr>
          <p:txBody>
            <a:bodyPr rtlCol="0" anchor="ctr"/>
            <a:lstStyle/>
            <a:p>
              <a:endParaRPr lang="fr-FR"/>
            </a:p>
          </p:txBody>
        </p:sp>
        <p:sp>
          <p:nvSpPr>
            <p:cNvPr id="5396" name="Forme libre 5395">
              <a:extLst>
                <a:ext uri="{FF2B5EF4-FFF2-40B4-BE49-F238E27FC236}">
                  <a16:creationId xmlns:a16="http://schemas.microsoft.com/office/drawing/2014/main" id="{113CD78D-31CD-8FDC-D9E2-70F51AAA52A0}"/>
                </a:ext>
              </a:extLst>
            </p:cNvPr>
            <p:cNvSpPr/>
            <p:nvPr/>
          </p:nvSpPr>
          <p:spPr>
            <a:xfrm>
              <a:off x="3322265" y="16114222"/>
              <a:ext cx="32246" cy="32415"/>
            </a:xfrm>
            <a:custGeom>
              <a:avLst/>
              <a:gdLst>
                <a:gd name="connsiteX0" fmla="*/ 13581 w 32246"/>
                <a:gd name="connsiteY0" fmla="*/ 19501 h 32415"/>
                <a:gd name="connsiteX1" fmla="*/ 2428 w 32246"/>
                <a:gd name="connsiteY1" fmla="*/ 14948 h 32415"/>
                <a:gd name="connsiteX2" fmla="*/ -2507 w 32246"/>
                <a:gd name="connsiteY2" fmla="*/ 3599 h 32415"/>
                <a:gd name="connsiteX3" fmla="*/ 2022 w 32246"/>
                <a:gd name="connsiteY3" fmla="*/ -7954 h 32415"/>
                <a:gd name="connsiteX4" fmla="*/ 13311 w 32246"/>
                <a:gd name="connsiteY4" fmla="*/ -12915 h 32415"/>
                <a:gd name="connsiteX5" fmla="*/ 13648 w 32246"/>
                <a:gd name="connsiteY5" fmla="*/ -12915 h 32415"/>
                <a:gd name="connsiteX6" fmla="*/ 29736 w 32246"/>
                <a:gd name="connsiteY6" fmla="*/ 2988 h 32415"/>
                <a:gd name="connsiteX7" fmla="*/ 29736 w 32246"/>
                <a:gd name="connsiteY7" fmla="*/ 2988 h 32415"/>
                <a:gd name="connsiteX8" fmla="*/ 13919 w 32246"/>
                <a:gd name="connsiteY8" fmla="*/ 19501 h 32415"/>
                <a:gd name="connsiteX9" fmla="*/ 13581 w 32246"/>
                <a:gd name="connsiteY9" fmla="*/ 19501 h 32415"/>
                <a:gd name="connsiteX10" fmla="*/ 13581 w 32246"/>
                <a:gd name="connsiteY10" fmla="*/ 19501 h 32415"/>
                <a:gd name="connsiteX11" fmla="*/ 13581 w 32246"/>
                <a:gd name="connsiteY11" fmla="*/ -4760 h 32415"/>
                <a:gd name="connsiteX12" fmla="*/ 13446 w 32246"/>
                <a:gd name="connsiteY12" fmla="*/ -4760 h 32415"/>
                <a:gd name="connsiteX13" fmla="*/ 7835 w 32246"/>
                <a:gd name="connsiteY13" fmla="*/ -2314 h 32415"/>
                <a:gd name="connsiteX14" fmla="*/ 5605 w 32246"/>
                <a:gd name="connsiteY14" fmla="*/ 3463 h 32415"/>
                <a:gd name="connsiteX15" fmla="*/ 8038 w 32246"/>
                <a:gd name="connsiteY15" fmla="*/ 9104 h 32415"/>
                <a:gd name="connsiteX16" fmla="*/ 13784 w 32246"/>
                <a:gd name="connsiteY16" fmla="*/ 11346 h 32415"/>
                <a:gd name="connsiteX17" fmla="*/ 21625 w 32246"/>
                <a:gd name="connsiteY17" fmla="*/ 3123 h 32415"/>
                <a:gd name="connsiteX18" fmla="*/ 19191 w 32246"/>
                <a:gd name="connsiteY18" fmla="*/ -2517 h 32415"/>
                <a:gd name="connsiteX19" fmla="*/ 13581 w 32246"/>
                <a:gd name="connsiteY19" fmla="*/ -4760 h 3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246" h="32415">
                  <a:moveTo>
                    <a:pt x="13581" y="19501"/>
                  </a:moveTo>
                  <a:cubicBezTo>
                    <a:pt x="9390" y="19501"/>
                    <a:pt x="5402" y="17871"/>
                    <a:pt x="2428" y="14948"/>
                  </a:cubicBezTo>
                  <a:cubicBezTo>
                    <a:pt x="-681" y="11958"/>
                    <a:pt x="-2439" y="7880"/>
                    <a:pt x="-2507" y="3599"/>
                  </a:cubicBezTo>
                  <a:cubicBezTo>
                    <a:pt x="-2574" y="-682"/>
                    <a:pt x="-952" y="-4828"/>
                    <a:pt x="2022" y="-7954"/>
                  </a:cubicBezTo>
                  <a:cubicBezTo>
                    <a:pt x="4996" y="-11081"/>
                    <a:pt x="9052" y="-12847"/>
                    <a:pt x="13311" y="-12915"/>
                  </a:cubicBezTo>
                  <a:lnTo>
                    <a:pt x="13648" y="-12915"/>
                  </a:lnTo>
                  <a:cubicBezTo>
                    <a:pt x="22436" y="-12915"/>
                    <a:pt x="29601" y="-5847"/>
                    <a:pt x="29736" y="2988"/>
                  </a:cubicBezTo>
                  <a:lnTo>
                    <a:pt x="29736" y="2988"/>
                  </a:lnTo>
                  <a:cubicBezTo>
                    <a:pt x="29871" y="11958"/>
                    <a:pt x="22841" y="19298"/>
                    <a:pt x="13919" y="19501"/>
                  </a:cubicBezTo>
                  <a:lnTo>
                    <a:pt x="13581" y="19501"/>
                  </a:lnTo>
                  <a:lnTo>
                    <a:pt x="13581" y="19501"/>
                  </a:lnTo>
                  <a:close/>
                  <a:moveTo>
                    <a:pt x="13581" y="-4760"/>
                  </a:moveTo>
                  <a:lnTo>
                    <a:pt x="13446" y="-4760"/>
                  </a:lnTo>
                  <a:cubicBezTo>
                    <a:pt x="11283" y="-4692"/>
                    <a:pt x="9255" y="-3808"/>
                    <a:pt x="7835" y="-2314"/>
                  </a:cubicBezTo>
                  <a:cubicBezTo>
                    <a:pt x="6348" y="-750"/>
                    <a:pt x="5537" y="1289"/>
                    <a:pt x="5605" y="3463"/>
                  </a:cubicBezTo>
                  <a:cubicBezTo>
                    <a:pt x="5672" y="5638"/>
                    <a:pt x="6551" y="7608"/>
                    <a:pt x="8038" y="9104"/>
                  </a:cubicBezTo>
                  <a:cubicBezTo>
                    <a:pt x="9593" y="10598"/>
                    <a:pt x="11486" y="11278"/>
                    <a:pt x="13784" y="11346"/>
                  </a:cubicBezTo>
                  <a:cubicBezTo>
                    <a:pt x="18245" y="11278"/>
                    <a:pt x="21760" y="7540"/>
                    <a:pt x="21625" y="3123"/>
                  </a:cubicBezTo>
                  <a:cubicBezTo>
                    <a:pt x="21557" y="1016"/>
                    <a:pt x="20678" y="-1022"/>
                    <a:pt x="19191" y="-2517"/>
                  </a:cubicBezTo>
                  <a:cubicBezTo>
                    <a:pt x="17636" y="-3945"/>
                    <a:pt x="15609" y="-4760"/>
                    <a:pt x="13581" y="-4760"/>
                  </a:cubicBezTo>
                  <a:close/>
                </a:path>
              </a:pathLst>
            </a:custGeom>
            <a:solidFill>
              <a:srgbClr val="191919"/>
            </a:solidFill>
            <a:ln w="677" cap="flat">
              <a:noFill/>
              <a:prstDash val="solid"/>
              <a:miter/>
            </a:ln>
          </p:spPr>
          <p:txBody>
            <a:bodyPr rtlCol="0" anchor="ctr"/>
            <a:lstStyle/>
            <a:p>
              <a:endParaRPr lang="fr-FR"/>
            </a:p>
          </p:txBody>
        </p:sp>
        <p:sp>
          <p:nvSpPr>
            <p:cNvPr id="5397" name="Forme libre 5396">
              <a:extLst>
                <a:ext uri="{FF2B5EF4-FFF2-40B4-BE49-F238E27FC236}">
                  <a16:creationId xmlns:a16="http://schemas.microsoft.com/office/drawing/2014/main" id="{BA1D2373-D4BD-D59E-D090-E8294A672D3C}"/>
                </a:ext>
              </a:extLst>
            </p:cNvPr>
            <p:cNvSpPr/>
            <p:nvPr/>
          </p:nvSpPr>
          <p:spPr>
            <a:xfrm>
              <a:off x="3410072" y="16327137"/>
              <a:ext cx="24198" cy="24328"/>
            </a:xfrm>
            <a:custGeom>
              <a:avLst/>
              <a:gdLst>
                <a:gd name="connsiteX0" fmla="*/ 9511 w 24198"/>
                <a:gd name="connsiteY0" fmla="*/ 11216 h 24328"/>
                <a:gd name="connsiteX1" fmla="*/ 21610 w 24198"/>
                <a:gd name="connsiteY1" fmla="*/ -949 h 24328"/>
                <a:gd name="connsiteX2" fmla="*/ 9511 w 24198"/>
                <a:gd name="connsiteY2" fmla="*/ -13113 h 24328"/>
                <a:gd name="connsiteX3" fmla="*/ 9511 w 24198"/>
                <a:gd name="connsiteY3" fmla="*/ -13113 h 24328"/>
                <a:gd name="connsiteX4" fmla="*/ -2589 w 24198"/>
                <a:gd name="connsiteY4" fmla="*/ -949 h 24328"/>
                <a:gd name="connsiteX5" fmla="*/ 9511 w 24198"/>
                <a:gd name="connsiteY5" fmla="*/ 11216 h 2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98" h="24328">
                  <a:moveTo>
                    <a:pt x="9511" y="11216"/>
                  </a:moveTo>
                  <a:cubicBezTo>
                    <a:pt x="16203" y="11216"/>
                    <a:pt x="21610" y="5779"/>
                    <a:pt x="21610" y="-949"/>
                  </a:cubicBezTo>
                  <a:cubicBezTo>
                    <a:pt x="21610" y="-7676"/>
                    <a:pt x="16203" y="-13113"/>
                    <a:pt x="9511" y="-13113"/>
                  </a:cubicBezTo>
                  <a:cubicBezTo>
                    <a:pt x="9511" y="-13113"/>
                    <a:pt x="9511" y="-13113"/>
                    <a:pt x="9511" y="-13113"/>
                  </a:cubicBezTo>
                  <a:cubicBezTo>
                    <a:pt x="2819" y="-13113"/>
                    <a:pt x="-2589" y="-7676"/>
                    <a:pt x="-2589" y="-949"/>
                  </a:cubicBezTo>
                  <a:cubicBezTo>
                    <a:pt x="-2589" y="5779"/>
                    <a:pt x="2819" y="11216"/>
                    <a:pt x="9511" y="11216"/>
                  </a:cubicBezTo>
                  <a:close/>
                </a:path>
              </a:pathLst>
            </a:custGeom>
            <a:solidFill>
              <a:srgbClr val="FFD26C"/>
            </a:solidFill>
            <a:ln w="677" cap="flat">
              <a:noFill/>
              <a:prstDash val="solid"/>
              <a:miter/>
            </a:ln>
          </p:spPr>
          <p:txBody>
            <a:bodyPr rtlCol="0" anchor="ctr"/>
            <a:lstStyle/>
            <a:p>
              <a:endParaRPr lang="fr-FR"/>
            </a:p>
          </p:txBody>
        </p:sp>
        <p:sp>
          <p:nvSpPr>
            <p:cNvPr id="5398" name="Forme libre 5397">
              <a:extLst>
                <a:ext uri="{FF2B5EF4-FFF2-40B4-BE49-F238E27FC236}">
                  <a16:creationId xmlns:a16="http://schemas.microsoft.com/office/drawing/2014/main" id="{C820A006-DEC5-AE9D-2CFB-9E551BF03BA0}"/>
                </a:ext>
              </a:extLst>
            </p:cNvPr>
            <p:cNvSpPr/>
            <p:nvPr/>
          </p:nvSpPr>
          <p:spPr>
            <a:xfrm>
              <a:off x="3406082" y="16323059"/>
              <a:ext cx="32246" cy="32415"/>
            </a:xfrm>
            <a:custGeom>
              <a:avLst/>
              <a:gdLst>
                <a:gd name="connsiteX0" fmla="*/ 13501 w 32246"/>
                <a:gd name="connsiteY0" fmla="*/ 19303 h 32415"/>
                <a:gd name="connsiteX1" fmla="*/ -2587 w 32246"/>
                <a:gd name="connsiteY1" fmla="*/ 3400 h 32415"/>
                <a:gd name="connsiteX2" fmla="*/ 1942 w 32246"/>
                <a:gd name="connsiteY2" fmla="*/ -8153 h 32415"/>
                <a:gd name="connsiteX3" fmla="*/ 13231 w 32246"/>
                <a:gd name="connsiteY3" fmla="*/ -13113 h 32415"/>
                <a:gd name="connsiteX4" fmla="*/ 24721 w 32246"/>
                <a:gd name="connsiteY4" fmla="*/ -8560 h 32415"/>
                <a:gd name="connsiteX5" fmla="*/ 29656 w 32246"/>
                <a:gd name="connsiteY5" fmla="*/ 2789 h 32415"/>
                <a:gd name="connsiteX6" fmla="*/ 25127 w 32246"/>
                <a:gd name="connsiteY6" fmla="*/ 14341 h 32415"/>
                <a:gd name="connsiteX7" fmla="*/ 13839 w 32246"/>
                <a:gd name="connsiteY7" fmla="*/ 19303 h 32415"/>
                <a:gd name="connsiteX8" fmla="*/ 13501 w 32246"/>
                <a:gd name="connsiteY8" fmla="*/ 19303 h 32415"/>
                <a:gd name="connsiteX9" fmla="*/ 13501 w 32246"/>
                <a:gd name="connsiteY9" fmla="*/ 19303 h 32415"/>
                <a:gd name="connsiteX10" fmla="*/ 13501 w 32246"/>
                <a:gd name="connsiteY10" fmla="*/ -4958 h 32415"/>
                <a:gd name="connsiteX11" fmla="*/ 13366 w 32246"/>
                <a:gd name="connsiteY11" fmla="*/ -4958 h 32415"/>
                <a:gd name="connsiteX12" fmla="*/ 7755 w 32246"/>
                <a:gd name="connsiteY12" fmla="*/ -2511 h 32415"/>
                <a:gd name="connsiteX13" fmla="*/ 5525 w 32246"/>
                <a:gd name="connsiteY13" fmla="*/ 3265 h 32415"/>
                <a:gd name="connsiteX14" fmla="*/ 13704 w 32246"/>
                <a:gd name="connsiteY14" fmla="*/ 11148 h 32415"/>
                <a:gd name="connsiteX15" fmla="*/ 21545 w 32246"/>
                <a:gd name="connsiteY15" fmla="*/ 2925 h 32415"/>
                <a:gd name="connsiteX16" fmla="*/ 21545 w 32246"/>
                <a:gd name="connsiteY16" fmla="*/ 2925 h 32415"/>
                <a:gd name="connsiteX17" fmla="*/ 21545 w 32246"/>
                <a:gd name="connsiteY17" fmla="*/ 2925 h 32415"/>
                <a:gd name="connsiteX18" fmla="*/ 19111 w 32246"/>
                <a:gd name="connsiteY18" fmla="*/ -2716 h 32415"/>
                <a:gd name="connsiteX19" fmla="*/ 13501 w 32246"/>
                <a:gd name="connsiteY19" fmla="*/ -4958 h 32415"/>
                <a:gd name="connsiteX20" fmla="*/ 13501 w 32246"/>
                <a:gd name="connsiteY20" fmla="*/ -4958 h 3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246" h="32415">
                  <a:moveTo>
                    <a:pt x="13501" y="19303"/>
                  </a:moveTo>
                  <a:cubicBezTo>
                    <a:pt x="4714" y="19303"/>
                    <a:pt x="-2451" y="12235"/>
                    <a:pt x="-2587" y="3400"/>
                  </a:cubicBezTo>
                  <a:cubicBezTo>
                    <a:pt x="-2654" y="-880"/>
                    <a:pt x="-1032" y="-5027"/>
                    <a:pt x="1942" y="-8153"/>
                  </a:cubicBezTo>
                  <a:cubicBezTo>
                    <a:pt x="4916" y="-11278"/>
                    <a:pt x="8972" y="-13045"/>
                    <a:pt x="13231" y="-13113"/>
                  </a:cubicBezTo>
                  <a:cubicBezTo>
                    <a:pt x="17489" y="-13113"/>
                    <a:pt x="21612" y="-11618"/>
                    <a:pt x="24721" y="-8560"/>
                  </a:cubicBezTo>
                  <a:cubicBezTo>
                    <a:pt x="27831" y="-5570"/>
                    <a:pt x="29588" y="-1560"/>
                    <a:pt x="29656" y="2789"/>
                  </a:cubicBezTo>
                  <a:cubicBezTo>
                    <a:pt x="29724" y="7070"/>
                    <a:pt x="28101" y="11216"/>
                    <a:pt x="25127" y="14341"/>
                  </a:cubicBezTo>
                  <a:cubicBezTo>
                    <a:pt x="22153" y="17469"/>
                    <a:pt x="18097" y="19235"/>
                    <a:pt x="13839" y="19303"/>
                  </a:cubicBezTo>
                  <a:lnTo>
                    <a:pt x="13501" y="19303"/>
                  </a:lnTo>
                  <a:lnTo>
                    <a:pt x="13501" y="19303"/>
                  </a:lnTo>
                  <a:close/>
                  <a:moveTo>
                    <a:pt x="13501" y="-4958"/>
                  </a:moveTo>
                  <a:lnTo>
                    <a:pt x="13366" y="-4958"/>
                  </a:lnTo>
                  <a:cubicBezTo>
                    <a:pt x="11203" y="-4890"/>
                    <a:pt x="9175" y="-4007"/>
                    <a:pt x="7755" y="-2511"/>
                  </a:cubicBezTo>
                  <a:cubicBezTo>
                    <a:pt x="6268" y="-949"/>
                    <a:pt x="5457" y="1090"/>
                    <a:pt x="5525" y="3265"/>
                  </a:cubicBezTo>
                  <a:cubicBezTo>
                    <a:pt x="5592" y="7682"/>
                    <a:pt x="9378" y="11352"/>
                    <a:pt x="13704" y="11148"/>
                  </a:cubicBezTo>
                  <a:cubicBezTo>
                    <a:pt x="18097" y="11080"/>
                    <a:pt x="21680" y="7410"/>
                    <a:pt x="21545" y="2925"/>
                  </a:cubicBezTo>
                  <a:cubicBezTo>
                    <a:pt x="21545" y="2925"/>
                    <a:pt x="21545" y="2925"/>
                    <a:pt x="21545" y="2925"/>
                  </a:cubicBezTo>
                  <a:lnTo>
                    <a:pt x="21545" y="2925"/>
                  </a:lnTo>
                  <a:cubicBezTo>
                    <a:pt x="21477" y="750"/>
                    <a:pt x="20598" y="-1289"/>
                    <a:pt x="19111" y="-2716"/>
                  </a:cubicBezTo>
                  <a:cubicBezTo>
                    <a:pt x="17556" y="-4143"/>
                    <a:pt x="15596" y="-4958"/>
                    <a:pt x="13501" y="-4958"/>
                  </a:cubicBezTo>
                  <a:lnTo>
                    <a:pt x="13501" y="-4958"/>
                  </a:lnTo>
                  <a:close/>
                </a:path>
              </a:pathLst>
            </a:custGeom>
            <a:solidFill>
              <a:srgbClr val="191919"/>
            </a:solidFill>
            <a:ln w="677" cap="flat">
              <a:noFill/>
              <a:prstDash val="solid"/>
              <a:miter/>
            </a:ln>
          </p:spPr>
          <p:txBody>
            <a:bodyPr rtlCol="0" anchor="ctr"/>
            <a:lstStyle/>
            <a:p>
              <a:endParaRPr lang="fr-FR"/>
            </a:p>
          </p:txBody>
        </p:sp>
        <p:sp>
          <p:nvSpPr>
            <p:cNvPr id="5399" name="Forme libre 5398">
              <a:extLst>
                <a:ext uri="{FF2B5EF4-FFF2-40B4-BE49-F238E27FC236}">
                  <a16:creationId xmlns:a16="http://schemas.microsoft.com/office/drawing/2014/main" id="{7C7CA692-EA7E-237D-6372-A89A6338C7DA}"/>
                </a:ext>
              </a:extLst>
            </p:cNvPr>
            <p:cNvSpPr/>
            <p:nvPr/>
          </p:nvSpPr>
          <p:spPr>
            <a:xfrm>
              <a:off x="3322065" y="16331282"/>
              <a:ext cx="24198" cy="24328"/>
            </a:xfrm>
            <a:custGeom>
              <a:avLst/>
              <a:gdLst>
                <a:gd name="connsiteX0" fmla="*/ 9595 w 24198"/>
                <a:gd name="connsiteY0" fmla="*/ 11212 h 24328"/>
                <a:gd name="connsiteX1" fmla="*/ 21694 w 24198"/>
                <a:gd name="connsiteY1" fmla="*/ -952 h 24328"/>
                <a:gd name="connsiteX2" fmla="*/ 9595 w 24198"/>
                <a:gd name="connsiteY2" fmla="*/ -13117 h 24328"/>
                <a:gd name="connsiteX3" fmla="*/ 9595 w 24198"/>
                <a:gd name="connsiteY3" fmla="*/ -13117 h 24328"/>
                <a:gd name="connsiteX4" fmla="*/ -2505 w 24198"/>
                <a:gd name="connsiteY4" fmla="*/ -952 h 24328"/>
                <a:gd name="connsiteX5" fmla="*/ 9595 w 24198"/>
                <a:gd name="connsiteY5" fmla="*/ 11212 h 24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98" h="24328">
                  <a:moveTo>
                    <a:pt x="9595" y="11212"/>
                  </a:moveTo>
                  <a:cubicBezTo>
                    <a:pt x="16286" y="11212"/>
                    <a:pt x="21694" y="5775"/>
                    <a:pt x="21694" y="-952"/>
                  </a:cubicBezTo>
                  <a:cubicBezTo>
                    <a:pt x="21694" y="-7680"/>
                    <a:pt x="16286" y="-13117"/>
                    <a:pt x="9595" y="-13117"/>
                  </a:cubicBezTo>
                  <a:cubicBezTo>
                    <a:pt x="9595" y="-13117"/>
                    <a:pt x="9595" y="-13117"/>
                    <a:pt x="9595" y="-13117"/>
                  </a:cubicBezTo>
                  <a:cubicBezTo>
                    <a:pt x="2903" y="-13117"/>
                    <a:pt x="-2505" y="-7680"/>
                    <a:pt x="-2505" y="-952"/>
                  </a:cubicBezTo>
                  <a:cubicBezTo>
                    <a:pt x="-2437" y="5775"/>
                    <a:pt x="2970" y="11212"/>
                    <a:pt x="9595" y="11212"/>
                  </a:cubicBezTo>
                  <a:close/>
                </a:path>
              </a:pathLst>
            </a:custGeom>
            <a:solidFill>
              <a:srgbClr val="FFD26C"/>
            </a:solidFill>
            <a:ln w="677" cap="flat">
              <a:noFill/>
              <a:prstDash val="solid"/>
              <a:miter/>
            </a:ln>
          </p:spPr>
          <p:txBody>
            <a:bodyPr rtlCol="0" anchor="ctr"/>
            <a:lstStyle/>
            <a:p>
              <a:endParaRPr lang="fr-FR"/>
            </a:p>
          </p:txBody>
        </p:sp>
        <p:sp>
          <p:nvSpPr>
            <p:cNvPr id="5400" name="Forme libre 5399">
              <a:extLst>
                <a:ext uri="{FF2B5EF4-FFF2-40B4-BE49-F238E27FC236}">
                  <a16:creationId xmlns:a16="http://schemas.microsoft.com/office/drawing/2014/main" id="{88E7C1A9-2C32-38ED-76D0-AA63184C9AD1}"/>
                </a:ext>
              </a:extLst>
            </p:cNvPr>
            <p:cNvSpPr/>
            <p:nvPr/>
          </p:nvSpPr>
          <p:spPr>
            <a:xfrm>
              <a:off x="3318074" y="16327272"/>
              <a:ext cx="32246" cy="32415"/>
            </a:xfrm>
            <a:custGeom>
              <a:avLst/>
              <a:gdLst>
                <a:gd name="connsiteX0" fmla="*/ 13585 w 32246"/>
                <a:gd name="connsiteY0" fmla="*/ 19299 h 32415"/>
                <a:gd name="connsiteX1" fmla="*/ -2503 w 32246"/>
                <a:gd name="connsiteY1" fmla="*/ 3398 h 32415"/>
                <a:gd name="connsiteX2" fmla="*/ 2026 w 32246"/>
                <a:gd name="connsiteY2" fmla="*/ -8155 h 32415"/>
                <a:gd name="connsiteX3" fmla="*/ 13315 w 32246"/>
                <a:gd name="connsiteY3" fmla="*/ -13117 h 32415"/>
                <a:gd name="connsiteX4" fmla="*/ 24805 w 32246"/>
                <a:gd name="connsiteY4" fmla="*/ -8564 h 32415"/>
                <a:gd name="connsiteX5" fmla="*/ 29740 w 32246"/>
                <a:gd name="connsiteY5" fmla="*/ 2786 h 32415"/>
                <a:gd name="connsiteX6" fmla="*/ 25211 w 32246"/>
                <a:gd name="connsiteY6" fmla="*/ 14339 h 32415"/>
                <a:gd name="connsiteX7" fmla="*/ 13923 w 32246"/>
                <a:gd name="connsiteY7" fmla="*/ 19299 h 32415"/>
                <a:gd name="connsiteX8" fmla="*/ 13585 w 32246"/>
                <a:gd name="connsiteY8" fmla="*/ 19299 h 32415"/>
                <a:gd name="connsiteX9" fmla="*/ 13585 w 32246"/>
                <a:gd name="connsiteY9" fmla="*/ -4962 h 32415"/>
                <a:gd name="connsiteX10" fmla="*/ 13450 w 32246"/>
                <a:gd name="connsiteY10" fmla="*/ -4962 h 32415"/>
                <a:gd name="connsiteX11" fmla="*/ 5609 w 32246"/>
                <a:gd name="connsiteY11" fmla="*/ 3261 h 32415"/>
                <a:gd name="connsiteX12" fmla="*/ 13720 w 32246"/>
                <a:gd name="connsiteY12" fmla="*/ 11144 h 32415"/>
                <a:gd name="connsiteX13" fmla="*/ 13788 w 32246"/>
                <a:gd name="connsiteY13" fmla="*/ 11144 h 32415"/>
                <a:gd name="connsiteX14" fmla="*/ 21628 w 32246"/>
                <a:gd name="connsiteY14" fmla="*/ 2921 h 32415"/>
                <a:gd name="connsiteX15" fmla="*/ 21628 w 32246"/>
                <a:gd name="connsiteY15" fmla="*/ 2921 h 32415"/>
                <a:gd name="connsiteX16" fmla="*/ 21628 w 32246"/>
                <a:gd name="connsiteY16" fmla="*/ 2921 h 32415"/>
                <a:gd name="connsiteX17" fmla="*/ 13585 w 32246"/>
                <a:gd name="connsiteY17" fmla="*/ -4962 h 3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46" h="32415">
                  <a:moveTo>
                    <a:pt x="13585" y="19299"/>
                  </a:moveTo>
                  <a:cubicBezTo>
                    <a:pt x="4798" y="19299"/>
                    <a:pt x="-2367" y="12232"/>
                    <a:pt x="-2503" y="3398"/>
                  </a:cubicBezTo>
                  <a:cubicBezTo>
                    <a:pt x="-2570" y="-884"/>
                    <a:pt x="-948" y="-5029"/>
                    <a:pt x="2026" y="-8155"/>
                  </a:cubicBezTo>
                  <a:cubicBezTo>
                    <a:pt x="5000" y="-11282"/>
                    <a:pt x="9056" y="-13049"/>
                    <a:pt x="13315" y="-13117"/>
                  </a:cubicBezTo>
                  <a:cubicBezTo>
                    <a:pt x="17505" y="-13117"/>
                    <a:pt x="21696" y="-11622"/>
                    <a:pt x="24805" y="-8564"/>
                  </a:cubicBezTo>
                  <a:cubicBezTo>
                    <a:pt x="27915" y="-5506"/>
                    <a:pt x="29672" y="-1496"/>
                    <a:pt x="29740" y="2786"/>
                  </a:cubicBezTo>
                  <a:cubicBezTo>
                    <a:pt x="29807" y="7066"/>
                    <a:pt x="28185" y="11213"/>
                    <a:pt x="25211" y="14339"/>
                  </a:cubicBezTo>
                  <a:cubicBezTo>
                    <a:pt x="22237" y="17465"/>
                    <a:pt x="18181" y="19231"/>
                    <a:pt x="13923" y="19299"/>
                  </a:cubicBezTo>
                  <a:lnTo>
                    <a:pt x="13585" y="19299"/>
                  </a:lnTo>
                  <a:close/>
                  <a:moveTo>
                    <a:pt x="13585" y="-4962"/>
                  </a:moveTo>
                  <a:lnTo>
                    <a:pt x="13450" y="-4962"/>
                  </a:lnTo>
                  <a:cubicBezTo>
                    <a:pt x="8988" y="-4894"/>
                    <a:pt x="5474" y="-1224"/>
                    <a:pt x="5609" y="3261"/>
                  </a:cubicBezTo>
                  <a:cubicBezTo>
                    <a:pt x="5676" y="7678"/>
                    <a:pt x="9326" y="11213"/>
                    <a:pt x="13720" y="11144"/>
                  </a:cubicBezTo>
                  <a:cubicBezTo>
                    <a:pt x="13720" y="11144"/>
                    <a:pt x="13788" y="11144"/>
                    <a:pt x="13788" y="11144"/>
                  </a:cubicBezTo>
                  <a:cubicBezTo>
                    <a:pt x="18181" y="11076"/>
                    <a:pt x="21764" y="7406"/>
                    <a:pt x="21628" y="2921"/>
                  </a:cubicBezTo>
                  <a:cubicBezTo>
                    <a:pt x="21628" y="2921"/>
                    <a:pt x="21628" y="2921"/>
                    <a:pt x="21628" y="2921"/>
                  </a:cubicBezTo>
                  <a:lnTo>
                    <a:pt x="21628" y="2921"/>
                  </a:lnTo>
                  <a:cubicBezTo>
                    <a:pt x="21561" y="-1428"/>
                    <a:pt x="17978" y="-4962"/>
                    <a:pt x="13585" y="-4962"/>
                  </a:cubicBezTo>
                  <a:close/>
                </a:path>
              </a:pathLst>
            </a:custGeom>
            <a:solidFill>
              <a:srgbClr val="191919"/>
            </a:solidFill>
            <a:ln w="677" cap="flat">
              <a:noFill/>
              <a:prstDash val="solid"/>
              <a:miter/>
            </a:ln>
          </p:spPr>
          <p:txBody>
            <a:bodyPr rtlCol="0" anchor="ctr"/>
            <a:lstStyle/>
            <a:p>
              <a:endParaRPr lang="fr-FR"/>
            </a:p>
          </p:txBody>
        </p:sp>
        <p:sp>
          <p:nvSpPr>
            <p:cNvPr id="5401" name="Forme libre 5400">
              <a:extLst>
                <a:ext uri="{FF2B5EF4-FFF2-40B4-BE49-F238E27FC236}">
                  <a16:creationId xmlns:a16="http://schemas.microsoft.com/office/drawing/2014/main" id="{724565EE-BB14-4292-BE2D-034FD7668863}"/>
                </a:ext>
              </a:extLst>
            </p:cNvPr>
            <p:cNvSpPr/>
            <p:nvPr/>
          </p:nvSpPr>
          <p:spPr>
            <a:xfrm>
              <a:off x="3255011" y="16268013"/>
              <a:ext cx="24198" cy="24328"/>
            </a:xfrm>
            <a:custGeom>
              <a:avLst/>
              <a:gdLst>
                <a:gd name="connsiteX0" fmla="*/ 9659 w 24198"/>
                <a:gd name="connsiteY0" fmla="*/ 11272 h 24328"/>
                <a:gd name="connsiteX1" fmla="*/ 21758 w 24198"/>
                <a:gd name="connsiteY1" fmla="*/ -893 h 24328"/>
                <a:gd name="connsiteX2" fmla="*/ 9659 w 24198"/>
                <a:gd name="connsiteY2" fmla="*/ -13057 h 24328"/>
                <a:gd name="connsiteX3" fmla="*/ -2441 w 24198"/>
                <a:gd name="connsiteY3" fmla="*/ -893 h 24328"/>
                <a:gd name="connsiteX4" fmla="*/ 9659 w 24198"/>
                <a:gd name="connsiteY4" fmla="*/ 11272 h 24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98" h="24328">
                  <a:moveTo>
                    <a:pt x="9659" y="11272"/>
                  </a:moveTo>
                  <a:cubicBezTo>
                    <a:pt x="16351" y="11272"/>
                    <a:pt x="21758" y="5835"/>
                    <a:pt x="21758" y="-893"/>
                  </a:cubicBezTo>
                  <a:cubicBezTo>
                    <a:pt x="21758" y="-7620"/>
                    <a:pt x="16351" y="-13057"/>
                    <a:pt x="9659" y="-13057"/>
                  </a:cubicBezTo>
                  <a:cubicBezTo>
                    <a:pt x="2967" y="-13057"/>
                    <a:pt x="-2441" y="-7620"/>
                    <a:pt x="-2441" y="-893"/>
                  </a:cubicBezTo>
                  <a:cubicBezTo>
                    <a:pt x="-2441" y="5835"/>
                    <a:pt x="2967" y="11272"/>
                    <a:pt x="9659" y="11272"/>
                  </a:cubicBezTo>
                  <a:close/>
                </a:path>
              </a:pathLst>
            </a:custGeom>
            <a:solidFill>
              <a:srgbClr val="FFD26C"/>
            </a:solidFill>
            <a:ln w="677" cap="flat">
              <a:noFill/>
              <a:prstDash val="solid"/>
              <a:miter/>
            </a:ln>
          </p:spPr>
          <p:txBody>
            <a:bodyPr rtlCol="0" anchor="ctr"/>
            <a:lstStyle/>
            <a:p>
              <a:endParaRPr lang="fr-FR"/>
            </a:p>
          </p:txBody>
        </p:sp>
        <p:sp>
          <p:nvSpPr>
            <p:cNvPr id="5402" name="Forme libre 5401">
              <a:extLst>
                <a:ext uri="{FF2B5EF4-FFF2-40B4-BE49-F238E27FC236}">
                  <a16:creationId xmlns:a16="http://schemas.microsoft.com/office/drawing/2014/main" id="{F37C2035-D81B-287C-7A88-E60AA4834367}"/>
                </a:ext>
              </a:extLst>
            </p:cNvPr>
            <p:cNvSpPr/>
            <p:nvPr/>
          </p:nvSpPr>
          <p:spPr>
            <a:xfrm>
              <a:off x="3251021" y="16264003"/>
              <a:ext cx="32246" cy="32415"/>
            </a:xfrm>
            <a:custGeom>
              <a:avLst/>
              <a:gdLst>
                <a:gd name="connsiteX0" fmla="*/ 13649 w 32246"/>
                <a:gd name="connsiteY0" fmla="*/ 19359 h 32415"/>
                <a:gd name="connsiteX1" fmla="*/ 2496 w 32246"/>
                <a:gd name="connsiteY1" fmla="*/ 14806 h 32415"/>
                <a:gd name="connsiteX2" fmla="*/ -2439 w 32246"/>
                <a:gd name="connsiteY2" fmla="*/ 3456 h 32415"/>
                <a:gd name="connsiteX3" fmla="*/ 13378 w 32246"/>
                <a:gd name="connsiteY3" fmla="*/ -13057 h 32415"/>
                <a:gd name="connsiteX4" fmla="*/ 13716 w 32246"/>
                <a:gd name="connsiteY4" fmla="*/ -13057 h 32415"/>
                <a:gd name="connsiteX5" fmla="*/ 29804 w 32246"/>
                <a:gd name="connsiteY5" fmla="*/ 2846 h 32415"/>
                <a:gd name="connsiteX6" fmla="*/ 13987 w 32246"/>
                <a:gd name="connsiteY6" fmla="*/ 19359 h 32415"/>
                <a:gd name="connsiteX7" fmla="*/ 13649 w 32246"/>
                <a:gd name="connsiteY7" fmla="*/ 19359 h 32415"/>
                <a:gd name="connsiteX8" fmla="*/ 13649 w 32246"/>
                <a:gd name="connsiteY8" fmla="*/ 19359 h 32415"/>
                <a:gd name="connsiteX9" fmla="*/ 13649 w 32246"/>
                <a:gd name="connsiteY9" fmla="*/ -4902 h 32415"/>
                <a:gd name="connsiteX10" fmla="*/ 13514 w 32246"/>
                <a:gd name="connsiteY10" fmla="*/ -4902 h 32415"/>
                <a:gd name="connsiteX11" fmla="*/ 5673 w 32246"/>
                <a:gd name="connsiteY11" fmla="*/ 3321 h 32415"/>
                <a:gd name="connsiteX12" fmla="*/ 8106 w 32246"/>
                <a:gd name="connsiteY12" fmla="*/ 8962 h 32415"/>
                <a:gd name="connsiteX13" fmla="*/ 13852 w 32246"/>
                <a:gd name="connsiteY13" fmla="*/ 11204 h 32415"/>
                <a:gd name="connsiteX14" fmla="*/ 21692 w 32246"/>
                <a:gd name="connsiteY14" fmla="*/ 2981 h 32415"/>
                <a:gd name="connsiteX15" fmla="*/ 13649 w 32246"/>
                <a:gd name="connsiteY15" fmla="*/ -4902 h 3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246" h="32415">
                  <a:moveTo>
                    <a:pt x="13649" y="19359"/>
                  </a:moveTo>
                  <a:cubicBezTo>
                    <a:pt x="9458" y="19359"/>
                    <a:pt x="5470" y="17728"/>
                    <a:pt x="2496" y="14806"/>
                  </a:cubicBezTo>
                  <a:cubicBezTo>
                    <a:pt x="-614" y="11816"/>
                    <a:pt x="-2371" y="7738"/>
                    <a:pt x="-2439" y="3456"/>
                  </a:cubicBezTo>
                  <a:cubicBezTo>
                    <a:pt x="-2574" y="-5514"/>
                    <a:pt x="4456" y="-12854"/>
                    <a:pt x="13378" y="-13057"/>
                  </a:cubicBezTo>
                  <a:lnTo>
                    <a:pt x="13716" y="-13057"/>
                  </a:lnTo>
                  <a:cubicBezTo>
                    <a:pt x="22503" y="-13057"/>
                    <a:pt x="29668" y="-5989"/>
                    <a:pt x="29804" y="2846"/>
                  </a:cubicBezTo>
                  <a:cubicBezTo>
                    <a:pt x="29939" y="11816"/>
                    <a:pt x="22909" y="19156"/>
                    <a:pt x="13987" y="19359"/>
                  </a:cubicBezTo>
                  <a:lnTo>
                    <a:pt x="13649" y="19359"/>
                  </a:lnTo>
                  <a:lnTo>
                    <a:pt x="13649" y="19359"/>
                  </a:lnTo>
                  <a:close/>
                  <a:moveTo>
                    <a:pt x="13649" y="-4902"/>
                  </a:moveTo>
                  <a:lnTo>
                    <a:pt x="13514" y="-4902"/>
                  </a:lnTo>
                  <a:cubicBezTo>
                    <a:pt x="9052" y="-4834"/>
                    <a:pt x="5537" y="-1096"/>
                    <a:pt x="5673" y="3321"/>
                  </a:cubicBezTo>
                  <a:cubicBezTo>
                    <a:pt x="5740" y="5427"/>
                    <a:pt x="6619" y="7466"/>
                    <a:pt x="8106" y="8962"/>
                  </a:cubicBezTo>
                  <a:cubicBezTo>
                    <a:pt x="9661" y="10457"/>
                    <a:pt x="11688" y="11272"/>
                    <a:pt x="13852" y="11204"/>
                  </a:cubicBezTo>
                  <a:cubicBezTo>
                    <a:pt x="18313" y="11136"/>
                    <a:pt x="21827" y="7466"/>
                    <a:pt x="21692" y="2981"/>
                  </a:cubicBezTo>
                  <a:cubicBezTo>
                    <a:pt x="21557" y="-1368"/>
                    <a:pt x="18042" y="-4902"/>
                    <a:pt x="13649" y="-4902"/>
                  </a:cubicBezTo>
                  <a:close/>
                </a:path>
              </a:pathLst>
            </a:custGeom>
            <a:solidFill>
              <a:srgbClr val="191919"/>
            </a:solidFill>
            <a:ln w="677" cap="flat">
              <a:noFill/>
              <a:prstDash val="solid"/>
              <a:miter/>
            </a:ln>
          </p:spPr>
          <p:txBody>
            <a:bodyPr rtlCol="0" anchor="ctr"/>
            <a:lstStyle/>
            <a:p>
              <a:endParaRPr lang="fr-FR"/>
            </a:p>
          </p:txBody>
        </p:sp>
        <p:sp>
          <p:nvSpPr>
            <p:cNvPr id="5403" name="Forme libre 5402">
              <a:extLst>
                <a:ext uri="{FF2B5EF4-FFF2-40B4-BE49-F238E27FC236}">
                  <a16:creationId xmlns:a16="http://schemas.microsoft.com/office/drawing/2014/main" id="{B0812E97-AF53-6408-A147-BCB7BEC8D973}"/>
                </a:ext>
              </a:extLst>
            </p:cNvPr>
            <p:cNvSpPr/>
            <p:nvPr/>
          </p:nvSpPr>
          <p:spPr>
            <a:xfrm>
              <a:off x="3259067" y="16178578"/>
              <a:ext cx="24198" cy="24329"/>
            </a:xfrm>
            <a:custGeom>
              <a:avLst/>
              <a:gdLst>
                <a:gd name="connsiteX0" fmla="*/ 9655 w 24198"/>
                <a:gd name="connsiteY0" fmla="*/ 11358 h 24329"/>
                <a:gd name="connsiteX1" fmla="*/ 21754 w 24198"/>
                <a:gd name="connsiteY1" fmla="*/ -807 h 24329"/>
                <a:gd name="connsiteX2" fmla="*/ 9655 w 24198"/>
                <a:gd name="connsiteY2" fmla="*/ -12972 h 24329"/>
                <a:gd name="connsiteX3" fmla="*/ 9655 w 24198"/>
                <a:gd name="connsiteY3" fmla="*/ -12972 h 24329"/>
                <a:gd name="connsiteX4" fmla="*/ -2444 w 24198"/>
                <a:gd name="connsiteY4" fmla="*/ -807 h 24329"/>
                <a:gd name="connsiteX5" fmla="*/ 9655 w 24198"/>
                <a:gd name="connsiteY5" fmla="*/ 11358 h 2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98" h="24329">
                  <a:moveTo>
                    <a:pt x="9655" y="11358"/>
                  </a:moveTo>
                  <a:cubicBezTo>
                    <a:pt x="16347" y="11358"/>
                    <a:pt x="21754" y="5921"/>
                    <a:pt x="21754" y="-807"/>
                  </a:cubicBezTo>
                  <a:cubicBezTo>
                    <a:pt x="21754" y="-7535"/>
                    <a:pt x="16347" y="-12972"/>
                    <a:pt x="9655" y="-12972"/>
                  </a:cubicBezTo>
                  <a:cubicBezTo>
                    <a:pt x="9655" y="-12972"/>
                    <a:pt x="9655" y="-12972"/>
                    <a:pt x="9655" y="-12972"/>
                  </a:cubicBezTo>
                  <a:cubicBezTo>
                    <a:pt x="2963" y="-12972"/>
                    <a:pt x="-2444" y="-7535"/>
                    <a:pt x="-2444" y="-807"/>
                  </a:cubicBezTo>
                  <a:cubicBezTo>
                    <a:pt x="-2444" y="5921"/>
                    <a:pt x="2963" y="11358"/>
                    <a:pt x="9655" y="11358"/>
                  </a:cubicBezTo>
                  <a:close/>
                </a:path>
              </a:pathLst>
            </a:custGeom>
            <a:solidFill>
              <a:srgbClr val="FFD26C"/>
            </a:solidFill>
            <a:ln w="677" cap="flat">
              <a:noFill/>
              <a:prstDash val="solid"/>
              <a:miter/>
            </a:ln>
          </p:spPr>
          <p:txBody>
            <a:bodyPr rtlCol="0" anchor="ctr"/>
            <a:lstStyle/>
            <a:p>
              <a:endParaRPr lang="fr-FR"/>
            </a:p>
          </p:txBody>
        </p:sp>
        <p:sp>
          <p:nvSpPr>
            <p:cNvPr id="5404" name="Forme libre 5403">
              <a:extLst>
                <a:ext uri="{FF2B5EF4-FFF2-40B4-BE49-F238E27FC236}">
                  <a16:creationId xmlns:a16="http://schemas.microsoft.com/office/drawing/2014/main" id="{64D044C7-57B4-21FA-3663-05CEAC742096}"/>
                </a:ext>
              </a:extLst>
            </p:cNvPr>
            <p:cNvSpPr/>
            <p:nvPr/>
          </p:nvSpPr>
          <p:spPr>
            <a:xfrm>
              <a:off x="3255077" y="16174570"/>
              <a:ext cx="32246" cy="32415"/>
            </a:xfrm>
            <a:custGeom>
              <a:avLst/>
              <a:gdLst>
                <a:gd name="connsiteX0" fmla="*/ 13645 w 32246"/>
                <a:gd name="connsiteY0" fmla="*/ 19444 h 32415"/>
                <a:gd name="connsiteX1" fmla="*/ 2492 w 32246"/>
                <a:gd name="connsiteY1" fmla="*/ 14891 h 32415"/>
                <a:gd name="connsiteX2" fmla="*/ -2443 w 32246"/>
                <a:gd name="connsiteY2" fmla="*/ 3541 h 32415"/>
                <a:gd name="connsiteX3" fmla="*/ 13374 w 32246"/>
                <a:gd name="connsiteY3" fmla="*/ -12972 h 32415"/>
                <a:gd name="connsiteX4" fmla="*/ 13712 w 32246"/>
                <a:gd name="connsiteY4" fmla="*/ -12972 h 32415"/>
                <a:gd name="connsiteX5" fmla="*/ 24865 w 32246"/>
                <a:gd name="connsiteY5" fmla="*/ -8419 h 32415"/>
                <a:gd name="connsiteX6" fmla="*/ 29800 w 32246"/>
                <a:gd name="connsiteY6" fmla="*/ 2929 h 32415"/>
                <a:gd name="connsiteX7" fmla="*/ 25271 w 32246"/>
                <a:gd name="connsiteY7" fmla="*/ 14482 h 32415"/>
                <a:gd name="connsiteX8" fmla="*/ 13983 w 32246"/>
                <a:gd name="connsiteY8" fmla="*/ 19444 h 32415"/>
                <a:gd name="connsiteX9" fmla="*/ 13645 w 32246"/>
                <a:gd name="connsiteY9" fmla="*/ 19444 h 32415"/>
                <a:gd name="connsiteX10" fmla="*/ 13645 w 32246"/>
                <a:gd name="connsiteY10" fmla="*/ -4817 h 32415"/>
                <a:gd name="connsiteX11" fmla="*/ 13510 w 32246"/>
                <a:gd name="connsiteY11" fmla="*/ -4817 h 32415"/>
                <a:gd name="connsiteX12" fmla="*/ 5669 w 32246"/>
                <a:gd name="connsiteY12" fmla="*/ 3406 h 32415"/>
                <a:gd name="connsiteX13" fmla="*/ 8102 w 32246"/>
                <a:gd name="connsiteY13" fmla="*/ 9045 h 32415"/>
                <a:gd name="connsiteX14" fmla="*/ 13848 w 32246"/>
                <a:gd name="connsiteY14" fmla="*/ 11289 h 32415"/>
                <a:gd name="connsiteX15" fmla="*/ 19458 w 32246"/>
                <a:gd name="connsiteY15" fmla="*/ 8842 h 32415"/>
                <a:gd name="connsiteX16" fmla="*/ 21688 w 32246"/>
                <a:gd name="connsiteY16" fmla="*/ 3066 h 32415"/>
                <a:gd name="connsiteX17" fmla="*/ 21688 w 32246"/>
                <a:gd name="connsiteY17" fmla="*/ 3066 h 32415"/>
                <a:gd name="connsiteX18" fmla="*/ 19255 w 32246"/>
                <a:gd name="connsiteY18" fmla="*/ -2575 h 32415"/>
                <a:gd name="connsiteX19" fmla="*/ 13645 w 32246"/>
                <a:gd name="connsiteY19" fmla="*/ -4817 h 3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246" h="32415">
                  <a:moveTo>
                    <a:pt x="13645" y="19444"/>
                  </a:moveTo>
                  <a:cubicBezTo>
                    <a:pt x="9454" y="19444"/>
                    <a:pt x="5466" y="17812"/>
                    <a:pt x="2492" y="14891"/>
                  </a:cubicBezTo>
                  <a:cubicBezTo>
                    <a:pt x="-618" y="11900"/>
                    <a:pt x="-2375" y="7823"/>
                    <a:pt x="-2443" y="3541"/>
                  </a:cubicBezTo>
                  <a:cubicBezTo>
                    <a:pt x="-2578" y="-5429"/>
                    <a:pt x="4452" y="-12769"/>
                    <a:pt x="13374" y="-12972"/>
                  </a:cubicBezTo>
                  <a:lnTo>
                    <a:pt x="13712" y="-12972"/>
                  </a:lnTo>
                  <a:cubicBezTo>
                    <a:pt x="17903" y="-12972"/>
                    <a:pt x="21824" y="-11342"/>
                    <a:pt x="24865" y="-8419"/>
                  </a:cubicBezTo>
                  <a:cubicBezTo>
                    <a:pt x="27975" y="-5429"/>
                    <a:pt x="29732" y="-1351"/>
                    <a:pt x="29800" y="2929"/>
                  </a:cubicBezTo>
                  <a:cubicBezTo>
                    <a:pt x="29867" y="7211"/>
                    <a:pt x="28245" y="11356"/>
                    <a:pt x="25271" y="14482"/>
                  </a:cubicBezTo>
                  <a:cubicBezTo>
                    <a:pt x="22297" y="17609"/>
                    <a:pt x="18241" y="19376"/>
                    <a:pt x="13983" y="19444"/>
                  </a:cubicBezTo>
                  <a:lnTo>
                    <a:pt x="13645" y="19444"/>
                  </a:lnTo>
                  <a:close/>
                  <a:moveTo>
                    <a:pt x="13645" y="-4817"/>
                  </a:moveTo>
                  <a:lnTo>
                    <a:pt x="13510" y="-4817"/>
                  </a:lnTo>
                  <a:cubicBezTo>
                    <a:pt x="9048" y="-4749"/>
                    <a:pt x="5534" y="-1012"/>
                    <a:pt x="5669" y="3406"/>
                  </a:cubicBezTo>
                  <a:cubicBezTo>
                    <a:pt x="5736" y="5580"/>
                    <a:pt x="6615" y="7551"/>
                    <a:pt x="8102" y="9045"/>
                  </a:cubicBezTo>
                  <a:cubicBezTo>
                    <a:pt x="9657" y="10541"/>
                    <a:pt x="11752" y="11221"/>
                    <a:pt x="13848" y="11289"/>
                  </a:cubicBezTo>
                  <a:cubicBezTo>
                    <a:pt x="16011" y="11221"/>
                    <a:pt x="18038" y="10337"/>
                    <a:pt x="19458" y="8842"/>
                  </a:cubicBezTo>
                  <a:cubicBezTo>
                    <a:pt x="20945" y="7279"/>
                    <a:pt x="21756" y="5240"/>
                    <a:pt x="21688" y="3066"/>
                  </a:cubicBezTo>
                  <a:lnTo>
                    <a:pt x="21688" y="3066"/>
                  </a:lnTo>
                  <a:cubicBezTo>
                    <a:pt x="21621" y="890"/>
                    <a:pt x="20742" y="-1148"/>
                    <a:pt x="19255" y="-2575"/>
                  </a:cubicBezTo>
                  <a:cubicBezTo>
                    <a:pt x="17700" y="-4002"/>
                    <a:pt x="15740" y="-4817"/>
                    <a:pt x="13645" y="-4817"/>
                  </a:cubicBezTo>
                  <a:close/>
                </a:path>
              </a:pathLst>
            </a:custGeom>
            <a:solidFill>
              <a:srgbClr val="191919"/>
            </a:solidFill>
            <a:ln w="677" cap="flat">
              <a:noFill/>
              <a:prstDash val="solid"/>
              <a:miter/>
            </a:ln>
          </p:spPr>
          <p:txBody>
            <a:bodyPr rtlCol="0" anchor="ctr"/>
            <a:lstStyle/>
            <a:p>
              <a:endParaRPr lang="fr-FR"/>
            </a:p>
          </p:txBody>
        </p:sp>
        <p:sp>
          <p:nvSpPr>
            <p:cNvPr id="5405" name="Forme libre 5404">
              <a:extLst>
                <a:ext uri="{FF2B5EF4-FFF2-40B4-BE49-F238E27FC236}">
                  <a16:creationId xmlns:a16="http://schemas.microsoft.com/office/drawing/2014/main" id="{A5DB26A9-4A55-8D34-0116-2791855E0C03}"/>
                </a:ext>
              </a:extLst>
            </p:cNvPr>
            <p:cNvSpPr/>
            <p:nvPr/>
          </p:nvSpPr>
          <p:spPr>
            <a:xfrm>
              <a:off x="3464958" y="16182860"/>
              <a:ext cx="24198" cy="24329"/>
            </a:xfrm>
            <a:custGeom>
              <a:avLst/>
              <a:gdLst>
                <a:gd name="connsiteX0" fmla="*/ 9458 w 24198"/>
                <a:gd name="connsiteY0" fmla="*/ 11354 h 24329"/>
                <a:gd name="connsiteX1" fmla="*/ 21558 w 24198"/>
                <a:gd name="connsiteY1" fmla="*/ -811 h 24329"/>
                <a:gd name="connsiteX2" fmla="*/ 9458 w 24198"/>
                <a:gd name="connsiteY2" fmla="*/ -12976 h 24329"/>
                <a:gd name="connsiteX3" fmla="*/ 9458 w 24198"/>
                <a:gd name="connsiteY3" fmla="*/ -12976 h 24329"/>
                <a:gd name="connsiteX4" fmla="*/ -2641 w 24198"/>
                <a:gd name="connsiteY4" fmla="*/ -811 h 24329"/>
                <a:gd name="connsiteX5" fmla="*/ 9458 w 24198"/>
                <a:gd name="connsiteY5" fmla="*/ 11354 h 2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98" h="24329">
                  <a:moveTo>
                    <a:pt x="9458" y="11354"/>
                  </a:moveTo>
                  <a:cubicBezTo>
                    <a:pt x="16150" y="11354"/>
                    <a:pt x="21558" y="5917"/>
                    <a:pt x="21558" y="-811"/>
                  </a:cubicBezTo>
                  <a:cubicBezTo>
                    <a:pt x="21558" y="-7539"/>
                    <a:pt x="16150" y="-12976"/>
                    <a:pt x="9458" y="-12976"/>
                  </a:cubicBezTo>
                  <a:cubicBezTo>
                    <a:pt x="9458" y="-12976"/>
                    <a:pt x="9458" y="-12976"/>
                    <a:pt x="9458" y="-12976"/>
                  </a:cubicBezTo>
                  <a:cubicBezTo>
                    <a:pt x="2767" y="-12976"/>
                    <a:pt x="-2641" y="-7539"/>
                    <a:pt x="-2641" y="-811"/>
                  </a:cubicBezTo>
                  <a:cubicBezTo>
                    <a:pt x="-2641" y="5917"/>
                    <a:pt x="2767" y="11354"/>
                    <a:pt x="9458" y="11354"/>
                  </a:cubicBezTo>
                  <a:close/>
                </a:path>
              </a:pathLst>
            </a:custGeom>
            <a:solidFill>
              <a:srgbClr val="FFD26C"/>
            </a:solidFill>
            <a:ln w="677" cap="flat">
              <a:noFill/>
              <a:prstDash val="solid"/>
              <a:miter/>
            </a:ln>
          </p:spPr>
          <p:txBody>
            <a:bodyPr rtlCol="0" anchor="ctr"/>
            <a:lstStyle/>
            <a:p>
              <a:endParaRPr lang="fr-FR"/>
            </a:p>
          </p:txBody>
        </p:sp>
        <p:sp>
          <p:nvSpPr>
            <p:cNvPr id="5406" name="Forme libre 5405">
              <a:extLst>
                <a:ext uri="{FF2B5EF4-FFF2-40B4-BE49-F238E27FC236}">
                  <a16:creationId xmlns:a16="http://schemas.microsoft.com/office/drawing/2014/main" id="{90780467-3B8C-8D2F-CAF9-2C2BA968D6C8}"/>
                </a:ext>
              </a:extLst>
            </p:cNvPr>
            <p:cNvSpPr/>
            <p:nvPr/>
          </p:nvSpPr>
          <p:spPr>
            <a:xfrm>
              <a:off x="3460901" y="16178850"/>
              <a:ext cx="32246" cy="32416"/>
            </a:xfrm>
            <a:custGeom>
              <a:avLst/>
              <a:gdLst>
                <a:gd name="connsiteX0" fmla="*/ 13448 w 32246"/>
                <a:gd name="connsiteY0" fmla="*/ 19441 h 32416"/>
                <a:gd name="connsiteX1" fmla="*/ 2295 w 32246"/>
                <a:gd name="connsiteY1" fmla="*/ 14887 h 32416"/>
                <a:gd name="connsiteX2" fmla="*/ -2639 w 32246"/>
                <a:gd name="connsiteY2" fmla="*/ 3538 h 32416"/>
                <a:gd name="connsiteX3" fmla="*/ 1890 w 32246"/>
                <a:gd name="connsiteY3" fmla="*/ -8015 h 32416"/>
                <a:gd name="connsiteX4" fmla="*/ 13178 w 32246"/>
                <a:gd name="connsiteY4" fmla="*/ -12976 h 32416"/>
                <a:gd name="connsiteX5" fmla="*/ 13516 w 32246"/>
                <a:gd name="connsiteY5" fmla="*/ -12976 h 32416"/>
                <a:gd name="connsiteX6" fmla="*/ 29604 w 32246"/>
                <a:gd name="connsiteY6" fmla="*/ 2926 h 32416"/>
                <a:gd name="connsiteX7" fmla="*/ 25075 w 32246"/>
                <a:gd name="connsiteY7" fmla="*/ 14479 h 32416"/>
                <a:gd name="connsiteX8" fmla="*/ 13786 w 32246"/>
                <a:gd name="connsiteY8" fmla="*/ 19441 h 32416"/>
                <a:gd name="connsiteX9" fmla="*/ 13448 w 32246"/>
                <a:gd name="connsiteY9" fmla="*/ 19441 h 32416"/>
                <a:gd name="connsiteX10" fmla="*/ 13448 w 32246"/>
                <a:gd name="connsiteY10" fmla="*/ -4821 h 32416"/>
                <a:gd name="connsiteX11" fmla="*/ 13313 w 32246"/>
                <a:gd name="connsiteY11" fmla="*/ -4821 h 32416"/>
                <a:gd name="connsiteX12" fmla="*/ 5472 w 32246"/>
                <a:gd name="connsiteY12" fmla="*/ 3402 h 32416"/>
                <a:gd name="connsiteX13" fmla="*/ 5472 w 32246"/>
                <a:gd name="connsiteY13" fmla="*/ 3402 h 32416"/>
                <a:gd name="connsiteX14" fmla="*/ 7906 w 32246"/>
                <a:gd name="connsiteY14" fmla="*/ 9043 h 32416"/>
                <a:gd name="connsiteX15" fmla="*/ 13651 w 32246"/>
                <a:gd name="connsiteY15" fmla="*/ 11286 h 32416"/>
                <a:gd name="connsiteX16" fmla="*/ 19261 w 32246"/>
                <a:gd name="connsiteY16" fmla="*/ 8838 h 32416"/>
                <a:gd name="connsiteX17" fmla="*/ 21492 w 32246"/>
                <a:gd name="connsiteY17" fmla="*/ 3062 h 32416"/>
                <a:gd name="connsiteX18" fmla="*/ 13448 w 32246"/>
                <a:gd name="connsiteY18" fmla="*/ -4821 h 32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246" h="32416">
                  <a:moveTo>
                    <a:pt x="13448" y="19441"/>
                  </a:moveTo>
                  <a:cubicBezTo>
                    <a:pt x="9258" y="19441"/>
                    <a:pt x="5270" y="17810"/>
                    <a:pt x="2295" y="14887"/>
                  </a:cubicBezTo>
                  <a:cubicBezTo>
                    <a:pt x="-814" y="11896"/>
                    <a:pt x="-2571" y="7819"/>
                    <a:pt x="-2639" y="3538"/>
                  </a:cubicBezTo>
                  <a:cubicBezTo>
                    <a:pt x="-2707" y="-744"/>
                    <a:pt x="-1084" y="-4889"/>
                    <a:pt x="1890" y="-8015"/>
                  </a:cubicBezTo>
                  <a:cubicBezTo>
                    <a:pt x="4864" y="-11141"/>
                    <a:pt x="8920" y="-12908"/>
                    <a:pt x="13178" y="-12976"/>
                  </a:cubicBezTo>
                  <a:lnTo>
                    <a:pt x="13516" y="-12976"/>
                  </a:lnTo>
                  <a:cubicBezTo>
                    <a:pt x="22303" y="-12976"/>
                    <a:pt x="29468" y="-5908"/>
                    <a:pt x="29604" y="2926"/>
                  </a:cubicBezTo>
                  <a:cubicBezTo>
                    <a:pt x="29671" y="7208"/>
                    <a:pt x="28049" y="11353"/>
                    <a:pt x="25075" y="14479"/>
                  </a:cubicBezTo>
                  <a:cubicBezTo>
                    <a:pt x="22101" y="17605"/>
                    <a:pt x="18045" y="19372"/>
                    <a:pt x="13786" y="19441"/>
                  </a:cubicBezTo>
                  <a:lnTo>
                    <a:pt x="13448" y="19441"/>
                  </a:lnTo>
                  <a:close/>
                  <a:moveTo>
                    <a:pt x="13448" y="-4821"/>
                  </a:moveTo>
                  <a:lnTo>
                    <a:pt x="13313" y="-4821"/>
                  </a:lnTo>
                  <a:cubicBezTo>
                    <a:pt x="8920" y="-4753"/>
                    <a:pt x="5337" y="-1083"/>
                    <a:pt x="5472" y="3402"/>
                  </a:cubicBezTo>
                  <a:cubicBezTo>
                    <a:pt x="5472" y="3402"/>
                    <a:pt x="5472" y="3402"/>
                    <a:pt x="5472" y="3402"/>
                  </a:cubicBezTo>
                  <a:cubicBezTo>
                    <a:pt x="5540" y="5577"/>
                    <a:pt x="6419" y="7548"/>
                    <a:pt x="7906" y="9043"/>
                  </a:cubicBezTo>
                  <a:cubicBezTo>
                    <a:pt x="9460" y="10537"/>
                    <a:pt x="11556" y="11421"/>
                    <a:pt x="13651" y="11286"/>
                  </a:cubicBezTo>
                  <a:cubicBezTo>
                    <a:pt x="15814" y="11217"/>
                    <a:pt x="17842" y="10334"/>
                    <a:pt x="19261" y="8838"/>
                  </a:cubicBezTo>
                  <a:cubicBezTo>
                    <a:pt x="20749" y="7276"/>
                    <a:pt x="21560" y="5237"/>
                    <a:pt x="21492" y="3062"/>
                  </a:cubicBezTo>
                  <a:cubicBezTo>
                    <a:pt x="21425" y="-1287"/>
                    <a:pt x="17842" y="-4821"/>
                    <a:pt x="13448" y="-4821"/>
                  </a:cubicBezTo>
                  <a:close/>
                </a:path>
              </a:pathLst>
            </a:custGeom>
            <a:solidFill>
              <a:srgbClr val="191919"/>
            </a:solidFill>
            <a:ln w="677" cap="flat">
              <a:noFill/>
              <a:prstDash val="solid"/>
              <a:miter/>
            </a:ln>
          </p:spPr>
          <p:txBody>
            <a:bodyPr rtlCol="0" anchor="ctr"/>
            <a:lstStyle/>
            <a:p>
              <a:endParaRPr lang="fr-FR"/>
            </a:p>
          </p:txBody>
        </p:sp>
        <p:sp>
          <p:nvSpPr>
            <p:cNvPr id="5407" name="Forme libre 5406">
              <a:extLst>
                <a:ext uri="{FF2B5EF4-FFF2-40B4-BE49-F238E27FC236}">
                  <a16:creationId xmlns:a16="http://schemas.microsoft.com/office/drawing/2014/main" id="{457E58BE-3AE2-75D6-FA05-E52D878560D5}"/>
                </a:ext>
              </a:extLst>
            </p:cNvPr>
            <p:cNvSpPr/>
            <p:nvPr/>
          </p:nvSpPr>
          <p:spPr>
            <a:xfrm>
              <a:off x="3411965" y="16125163"/>
              <a:ext cx="24198" cy="24329"/>
            </a:xfrm>
            <a:custGeom>
              <a:avLst/>
              <a:gdLst>
                <a:gd name="connsiteX0" fmla="*/ 9509 w 24198"/>
                <a:gd name="connsiteY0" fmla="*/ 11408 h 24329"/>
                <a:gd name="connsiteX1" fmla="*/ 21608 w 24198"/>
                <a:gd name="connsiteY1" fmla="*/ -757 h 24329"/>
                <a:gd name="connsiteX2" fmla="*/ 9509 w 24198"/>
                <a:gd name="connsiteY2" fmla="*/ -12922 h 24329"/>
                <a:gd name="connsiteX3" fmla="*/ 9509 w 24198"/>
                <a:gd name="connsiteY3" fmla="*/ -12922 h 24329"/>
                <a:gd name="connsiteX4" fmla="*/ -2590 w 24198"/>
                <a:gd name="connsiteY4" fmla="*/ -757 h 24329"/>
                <a:gd name="connsiteX5" fmla="*/ 9509 w 24198"/>
                <a:gd name="connsiteY5" fmla="*/ 11408 h 2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98" h="24329">
                  <a:moveTo>
                    <a:pt x="9509" y="11408"/>
                  </a:moveTo>
                  <a:cubicBezTo>
                    <a:pt x="16201" y="11408"/>
                    <a:pt x="21608" y="5971"/>
                    <a:pt x="21608" y="-757"/>
                  </a:cubicBezTo>
                  <a:cubicBezTo>
                    <a:pt x="21608" y="-7485"/>
                    <a:pt x="16201" y="-12922"/>
                    <a:pt x="9509" y="-12922"/>
                  </a:cubicBezTo>
                  <a:cubicBezTo>
                    <a:pt x="9509" y="-12922"/>
                    <a:pt x="9509" y="-12922"/>
                    <a:pt x="9509" y="-12922"/>
                  </a:cubicBezTo>
                  <a:cubicBezTo>
                    <a:pt x="2817" y="-12922"/>
                    <a:pt x="-2590" y="-7485"/>
                    <a:pt x="-2590" y="-757"/>
                  </a:cubicBezTo>
                  <a:cubicBezTo>
                    <a:pt x="-2523" y="5971"/>
                    <a:pt x="2817" y="11408"/>
                    <a:pt x="9509" y="11408"/>
                  </a:cubicBezTo>
                  <a:close/>
                </a:path>
              </a:pathLst>
            </a:custGeom>
            <a:solidFill>
              <a:srgbClr val="FFD26C"/>
            </a:solidFill>
            <a:ln w="677" cap="flat">
              <a:noFill/>
              <a:prstDash val="solid"/>
              <a:miter/>
            </a:ln>
          </p:spPr>
          <p:txBody>
            <a:bodyPr rtlCol="0" anchor="ctr"/>
            <a:lstStyle/>
            <a:p>
              <a:endParaRPr lang="fr-FR"/>
            </a:p>
          </p:txBody>
        </p:sp>
        <p:sp>
          <p:nvSpPr>
            <p:cNvPr id="5408" name="Forme libre 5407">
              <a:extLst>
                <a:ext uri="{FF2B5EF4-FFF2-40B4-BE49-F238E27FC236}">
                  <a16:creationId xmlns:a16="http://schemas.microsoft.com/office/drawing/2014/main" id="{EAAF9E10-B2E2-51B7-88D6-5908A5C7021F}"/>
                </a:ext>
              </a:extLst>
            </p:cNvPr>
            <p:cNvSpPr/>
            <p:nvPr/>
          </p:nvSpPr>
          <p:spPr>
            <a:xfrm>
              <a:off x="3407975" y="16121152"/>
              <a:ext cx="32246" cy="32418"/>
            </a:xfrm>
            <a:custGeom>
              <a:avLst/>
              <a:gdLst>
                <a:gd name="connsiteX0" fmla="*/ 13499 w 32246"/>
                <a:gd name="connsiteY0" fmla="*/ 19497 h 32418"/>
                <a:gd name="connsiteX1" fmla="*/ -2589 w 32246"/>
                <a:gd name="connsiteY1" fmla="*/ 3595 h 32418"/>
                <a:gd name="connsiteX2" fmla="*/ 13229 w 32246"/>
                <a:gd name="connsiteY2" fmla="*/ -12920 h 32418"/>
                <a:gd name="connsiteX3" fmla="*/ 29654 w 32246"/>
                <a:gd name="connsiteY3" fmla="*/ 2983 h 32418"/>
                <a:gd name="connsiteX4" fmla="*/ 13837 w 32246"/>
                <a:gd name="connsiteY4" fmla="*/ 19497 h 32418"/>
                <a:gd name="connsiteX5" fmla="*/ 13499 w 32246"/>
                <a:gd name="connsiteY5" fmla="*/ 19497 h 32418"/>
                <a:gd name="connsiteX6" fmla="*/ 13499 w 32246"/>
                <a:gd name="connsiteY6" fmla="*/ 19497 h 32418"/>
                <a:gd name="connsiteX7" fmla="*/ 13499 w 32246"/>
                <a:gd name="connsiteY7" fmla="*/ -4832 h 32418"/>
                <a:gd name="connsiteX8" fmla="*/ 13364 w 32246"/>
                <a:gd name="connsiteY8" fmla="*/ -4832 h 32418"/>
                <a:gd name="connsiteX9" fmla="*/ 5523 w 32246"/>
                <a:gd name="connsiteY9" fmla="*/ 3390 h 32418"/>
                <a:gd name="connsiteX10" fmla="*/ 13702 w 32246"/>
                <a:gd name="connsiteY10" fmla="*/ 11275 h 32418"/>
                <a:gd name="connsiteX11" fmla="*/ 21543 w 32246"/>
                <a:gd name="connsiteY11" fmla="*/ 3051 h 32418"/>
                <a:gd name="connsiteX12" fmla="*/ 13499 w 32246"/>
                <a:gd name="connsiteY12" fmla="*/ -4832 h 3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246" h="32418">
                  <a:moveTo>
                    <a:pt x="13499" y="19497"/>
                  </a:moveTo>
                  <a:cubicBezTo>
                    <a:pt x="4712" y="19497"/>
                    <a:pt x="-2453" y="12429"/>
                    <a:pt x="-2589" y="3595"/>
                  </a:cubicBezTo>
                  <a:cubicBezTo>
                    <a:pt x="-2724" y="-5375"/>
                    <a:pt x="4306" y="-12715"/>
                    <a:pt x="13229" y="-12920"/>
                  </a:cubicBezTo>
                  <a:cubicBezTo>
                    <a:pt x="21948" y="-13055"/>
                    <a:pt x="29451" y="-5987"/>
                    <a:pt x="29654" y="2983"/>
                  </a:cubicBezTo>
                  <a:cubicBezTo>
                    <a:pt x="29789" y="11954"/>
                    <a:pt x="22759" y="19293"/>
                    <a:pt x="13837" y="19497"/>
                  </a:cubicBezTo>
                  <a:lnTo>
                    <a:pt x="13499" y="19497"/>
                  </a:lnTo>
                  <a:lnTo>
                    <a:pt x="13499" y="19497"/>
                  </a:lnTo>
                  <a:close/>
                  <a:moveTo>
                    <a:pt x="13499" y="-4832"/>
                  </a:moveTo>
                  <a:lnTo>
                    <a:pt x="13364" y="-4832"/>
                  </a:lnTo>
                  <a:cubicBezTo>
                    <a:pt x="8902" y="-4765"/>
                    <a:pt x="5388" y="-1027"/>
                    <a:pt x="5523" y="3390"/>
                  </a:cubicBezTo>
                  <a:cubicBezTo>
                    <a:pt x="5590" y="7808"/>
                    <a:pt x="9173" y="11206"/>
                    <a:pt x="13702" y="11275"/>
                  </a:cubicBezTo>
                  <a:cubicBezTo>
                    <a:pt x="18163" y="11206"/>
                    <a:pt x="21678" y="7468"/>
                    <a:pt x="21543" y="3051"/>
                  </a:cubicBezTo>
                  <a:cubicBezTo>
                    <a:pt x="21408" y="-1298"/>
                    <a:pt x="17893" y="-4832"/>
                    <a:pt x="13499" y="-4832"/>
                  </a:cubicBezTo>
                  <a:close/>
                </a:path>
              </a:pathLst>
            </a:custGeom>
            <a:solidFill>
              <a:srgbClr val="191919"/>
            </a:solidFill>
            <a:ln w="677" cap="flat">
              <a:noFill/>
              <a:prstDash val="solid"/>
              <a:miter/>
            </a:ln>
          </p:spPr>
          <p:txBody>
            <a:bodyPr rtlCol="0" anchor="ctr"/>
            <a:lstStyle/>
            <a:p>
              <a:endParaRPr lang="fr-FR"/>
            </a:p>
          </p:txBody>
        </p:sp>
        <p:sp>
          <p:nvSpPr>
            <p:cNvPr id="5409" name="Forme libre 5408">
              <a:extLst>
                <a:ext uri="{FF2B5EF4-FFF2-40B4-BE49-F238E27FC236}">
                  <a16:creationId xmlns:a16="http://schemas.microsoft.com/office/drawing/2014/main" id="{84EE1291-66C4-07D0-B70E-8E26977B399B}"/>
                </a:ext>
              </a:extLst>
            </p:cNvPr>
            <p:cNvSpPr/>
            <p:nvPr/>
          </p:nvSpPr>
          <p:spPr>
            <a:xfrm>
              <a:off x="3467324" y="16264750"/>
              <a:ext cx="24198" cy="24329"/>
            </a:xfrm>
            <a:custGeom>
              <a:avLst/>
              <a:gdLst>
                <a:gd name="connsiteX0" fmla="*/ 9456 w 24198"/>
                <a:gd name="connsiteY0" fmla="*/ 11276 h 24329"/>
                <a:gd name="connsiteX1" fmla="*/ 21555 w 24198"/>
                <a:gd name="connsiteY1" fmla="*/ -889 h 24329"/>
                <a:gd name="connsiteX2" fmla="*/ 9456 w 24198"/>
                <a:gd name="connsiteY2" fmla="*/ -13054 h 24329"/>
                <a:gd name="connsiteX3" fmla="*/ 9456 w 24198"/>
                <a:gd name="connsiteY3" fmla="*/ -13054 h 24329"/>
                <a:gd name="connsiteX4" fmla="*/ -2643 w 24198"/>
                <a:gd name="connsiteY4" fmla="*/ -889 h 24329"/>
                <a:gd name="connsiteX5" fmla="*/ 9456 w 24198"/>
                <a:gd name="connsiteY5" fmla="*/ 11276 h 2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98" h="24329">
                  <a:moveTo>
                    <a:pt x="9456" y="11276"/>
                  </a:moveTo>
                  <a:cubicBezTo>
                    <a:pt x="16148" y="11276"/>
                    <a:pt x="21555" y="5839"/>
                    <a:pt x="21555" y="-889"/>
                  </a:cubicBezTo>
                  <a:cubicBezTo>
                    <a:pt x="21555" y="-7617"/>
                    <a:pt x="16148" y="-13054"/>
                    <a:pt x="9456" y="-13054"/>
                  </a:cubicBezTo>
                  <a:cubicBezTo>
                    <a:pt x="9456" y="-13054"/>
                    <a:pt x="9456" y="-13054"/>
                    <a:pt x="9456" y="-13054"/>
                  </a:cubicBezTo>
                  <a:cubicBezTo>
                    <a:pt x="2764" y="-13054"/>
                    <a:pt x="-2643" y="-7617"/>
                    <a:pt x="-2643" y="-889"/>
                  </a:cubicBezTo>
                  <a:cubicBezTo>
                    <a:pt x="-2643" y="5839"/>
                    <a:pt x="2764" y="11276"/>
                    <a:pt x="9456" y="11276"/>
                  </a:cubicBezTo>
                  <a:close/>
                </a:path>
              </a:pathLst>
            </a:custGeom>
            <a:solidFill>
              <a:srgbClr val="FFD26C"/>
            </a:solidFill>
            <a:ln w="677" cap="flat">
              <a:noFill/>
              <a:prstDash val="solid"/>
              <a:miter/>
            </a:ln>
          </p:spPr>
          <p:txBody>
            <a:bodyPr rtlCol="0" anchor="ctr"/>
            <a:lstStyle/>
            <a:p>
              <a:endParaRPr lang="fr-FR"/>
            </a:p>
          </p:txBody>
        </p:sp>
        <p:sp>
          <p:nvSpPr>
            <p:cNvPr id="5410" name="Forme libre 5409">
              <a:extLst>
                <a:ext uri="{FF2B5EF4-FFF2-40B4-BE49-F238E27FC236}">
                  <a16:creationId xmlns:a16="http://schemas.microsoft.com/office/drawing/2014/main" id="{D0C5BB16-3965-31E4-41BB-3C4294D942A3}"/>
                </a:ext>
              </a:extLst>
            </p:cNvPr>
            <p:cNvSpPr/>
            <p:nvPr/>
          </p:nvSpPr>
          <p:spPr>
            <a:xfrm>
              <a:off x="2871954" y="16260740"/>
              <a:ext cx="623626" cy="290387"/>
            </a:xfrm>
            <a:custGeom>
              <a:avLst/>
              <a:gdLst>
                <a:gd name="connsiteX0" fmla="*/ 605108 w 623626"/>
                <a:gd name="connsiteY0" fmla="*/ 19241 h 290387"/>
                <a:gd name="connsiteX1" fmla="*/ 593955 w 623626"/>
                <a:gd name="connsiteY1" fmla="*/ 14687 h 290387"/>
                <a:gd name="connsiteX2" fmla="*/ 589021 w 623626"/>
                <a:gd name="connsiteY2" fmla="*/ 3339 h 290387"/>
                <a:gd name="connsiteX3" fmla="*/ 604838 w 623626"/>
                <a:gd name="connsiteY3" fmla="*/ -13176 h 290387"/>
                <a:gd name="connsiteX4" fmla="*/ 605176 w 623626"/>
                <a:gd name="connsiteY4" fmla="*/ -13176 h 290387"/>
                <a:gd name="connsiteX5" fmla="*/ 621263 w 623626"/>
                <a:gd name="connsiteY5" fmla="*/ 2727 h 290387"/>
                <a:gd name="connsiteX6" fmla="*/ 616735 w 623626"/>
                <a:gd name="connsiteY6" fmla="*/ 14280 h 290387"/>
                <a:gd name="connsiteX7" fmla="*/ 605446 w 623626"/>
                <a:gd name="connsiteY7" fmla="*/ 19241 h 290387"/>
                <a:gd name="connsiteX8" fmla="*/ 605108 w 623626"/>
                <a:gd name="connsiteY8" fmla="*/ 19241 h 290387"/>
                <a:gd name="connsiteX9" fmla="*/ 605108 w 623626"/>
                <a:gd name="connsiteY9" fmla="*/ 19241 h 290387"/>
                <a:gd name="connsiteX10" fmla="*/ 605108 w 623626"/>
                <a:gd name="connsiteY10" fmla="*/ -5021 h 290387"/>
                <a:gd name="connsiteX11" fmla="*/ 604973 w 623626"/>
                <a:gd name="connsiteY11" fmla="*/ -5021 h 290387"/>
                <a:gd name="connsiteX12" fmla="*/ 597132 w 623626"/>
                <a:gd name="connsiteY12" fmla="*/ 3202 h 290387"/>
                <a:gd name="connsiteX13" fmla="*/ 599566 w 623626"/>
                <a:gd name="connsiteY13" fmla="*/ 8843 h 290387"/>
                <a:gd name="connsiteX14" fmla="*/ 605311 w 623626"/>
                <a:gd name="connsiteY14" fmla="*/ 11086 h 290387"/>
                <a:gd name="connsiteX15" fmla="*/ 613152 w 623626"/>
                <a:gd name="connsiteY15" fmla="*/ 2862 h 290387"/>
                <a:gd name="connsiteX16" fmla="*/ 605108 w 623626"/>
                <a:gd name="connsiteY16" fmla="*/ -5021 h 290387"/>
                <a:gd name="connsiteX17" fmla="*/ 605108 w 623626"/>
                <a:gd name="connsiteY17" fmla="*/ -5021 h 290387"/>
                <a:gd name="connsiteX18" fmla="*/ 13728 w 623626"/>
                <a:gd name="connsiteY18" fmla="*/ 156993 h 290387"/>
                <a:gd name="connsiteX19" fmla="*/ -2359 w 623626"/>
                <a:gd name="connsiteY19" fmla="*/ 141090 h 290387"/>
                <a:gd name="connsiteX20" fmla="*/ 13458 w 623626"/>
                <a:gd name="connsiteY20" fmla="*/ 124577 h 290387"/>
                <a:gd name="connsiteX21" fmla="*/ 24949 w 623626"/>
                <a:gd name="connsiteY21" fmla="*/ 129130 h 290387"/>
                <a:gd name="connsiteX22" fmla="*/ 29883 w 623626"/>
                <a:gd name="connsiteY22" fmla="*/ 140478 h 290387"/>
                <a:gd name="connsiteX23" fmla="*/ 14066 w 623626"/>
                <a:gd name="connsiteY23" fmla="*/ 156993 h 290387"/>
                <a:gd name="connsiteX24" fmla="*/ 13728 w 623626"/>
                <a:gd name="connsiteY24" fmla="*/ 156993 h 290387"/>
                <a:gd name="connsiteX25" fmla="*/ 13728 w 623626"/>
                <a:gd name="connsiteY25" fmla="*/ 132732 h 290387"/>
                <a:gd name="connsiteX26" fmla="*/ 13593 w 623626"/>
                <a:gd name="connsiteY26" fmla="*/ 132732 h 290387"/>
                <a:gd name="connsiteX27" fmla="*/ 5752 w 623626"/>
                <a:gd name="connsiteY27" fmla="*/ 140955 h 290387"/>
                <a:gd name="connsiteX28" fmla="*/ 13931 w 623626"/>
                <a:gd name="connsiteY28" fmla="*/ 148838 h 290387"/>
                <a:gd name="connsiteX29" fmla="*/ 21772 w 623626"/>
                <a:gd name="connsiteY29" fmla="*/ 140615 h 290387"/>
                <a:gd name="connsiteX30" fmla="*/ 21772 w 623626"/>
                <a:gd name="connsiteY30" fmla="*/ 140615 h 290387"/>
                <a:gd name="connsiteX31" fmla="*/ 19339 w 623626"/>
                <a:gd name="connsiteY31" fmla="*/ 134974 h 290387"/>
                <a:gd name="connsiteX32" fmla="*/ 13728 w 623626"/>
                <a:gd name="connsiteY32" fmla="*/ 132732 h 290387"/>
                <a:gd name="connsiteX33" fmla="*/ 40225 w 623626"/>
                <a:gd name="connsiteY33" fmla="*/ 223796 h 290387"/>
                <a:gd name="connsiteX34" fmla="*/ 29072 w 623626"/>
                <a:gd name="connsiteY34" fmla="*/ 219242 h 290387"/>
                <a:gd name="connsiteX35" fmla="*/ 24138 w 623626"/>
                <a:gd name="connsiteY35" fmla="*/ 207894 h 290387"/>
                <a:gd name="connsiteX36" fmla="*/ 39955 w 623626"/>
                <a:gd name="connsiteY36" fmla="*/ 191379 h 290387"/>
                <a:gd name="connsiteX37" fmla="*/ 51446 w 623626"/>
                <a:gd name="connsiteY37" fmla="*/ 195933 h 290387"/>
                <a:gd name="connsiteX38" fmla="*/ 56380 w 623626"/>
                <a:gd name="connsiteY38" fmla="*/ 207282 h 290387"/>
                <a:gd name="connsiteX39" fmla="*/ 51851 w 623626"/>
                <a:gd name="connsiteY39" fmla="*/ 218835 h 290387"/>
                <a:gd name="connsiteX40" fmla="*/ 40563 w 623626"/>
                <a:gd name="connsiteY40" fmla="*/ 223796 h 290387"/>
                <a:gd name="connsiteX41" fmla="*/ 40225 w 623626"/>
                <a:gd name="connsiteY41" fmla="*/ 223796 h 290387"/>
                <a:gd name="connsiteX42" fmla="*/ 40225 w 623626"/>
                <a:gd name="connsiteY42" fmla="*/ 199534 h 290387"/>
                <a:gd name="connsiteX43" fmla="*/ 40090 w 623626"/>
                <a:gd name="connsiteY43" fmla="*/ 199534 h 290387"/>
                <a:gd name="connsiteX44" fmla="*/ 32249 w 623626"/>
                <a:gd name="connsiteY44" fmla="*/ 207757 h 290387"/>
                <a:gd name="connsiteX45" fmla="*/ 34682 w 623626"/>
                <a:gd name="connsiteY45" fmla="*/ 213398 h 290387"/>
                <a:gd name="connsiteX46" fmla="*/ 40428 w 623626"/>
                <a:gd name="connsiteY46" fmla="*/ 215641 h 290387"/>
                <a:gd name="connsiteX47" fmla="*/ 48134 w 623626"/>
                <a:gd name="connsiteY47" fmla="*/ 207282 h 290387"/>
                <a:gd name="connsiteX48" fmla="*/ 40225 w 623626"/>
                <a:gd name="connsiteY48" fmla="*/ 199534 h 290387"/>
                <a:gd name="connsiteX49" fmla="*/ 74157 w 623626"/>
                <a:gd name="connsiteY49" fmla="*/ 277211 h 290387"/>
                <a:gd name="connsiteX50" fmla="*/ 58070 w 623626"/>
                <a:gd name="connsiteY50" fmla="*/ 261309 h 290387"/>
                <a:gd name="connsiteX51" fmla="*/ 73887 w 623626"/>
                <a:gd name="connsiteY51" fmla="*/ 244794 h 290387"/>
                <a:gd name="connsiteX52" fmla="*/ 85378 w 623626"/>
                <a:gd name="connsiteY52" fmla="*/ 249348 h 290387"/>
                <a:gd name="connsiteX53" fmla="*/ 90312 w 623626"/>
                <a:gd name="connsiteY53" fmla="*/ 260697 h 290387"/>
                <a:gd name="connsiteX54" fmla="*/ 74495 w 623626"/>
                <a:gd name="connsiteY54" fmla="*/ 277211 h 290387"/>
                <a:gd name="connsiteX55" fmla="*/ 74157 w 623626"/>
                <a:gd name="connsiteY55" fmla="*/ 277211 h 290387"/>
                <a:gd name="connsiteX56" fmla="*/ 74157 w 623626"/>
                <a:gd name="connsiteY56" fmla="*/ 252949 h 290387"/>
                <a:gd name="connsiteX57" fmla="*/ 74022 w 623626"/>
                <a:gd name="connsiteY57" fmla="*/ 252949 h 290387"/>
                <a:gd name="connsiteX58" fmla="*/ 66181 w 623626"/>
                <a:gd name="connsiteY58" fmla="*/ 261173 h 290387"/>
                <a:gd name="connsiteX59" fmla="*/ 74360 w 623626"/>
                <a:gd name="connsiteY59" fmla="*/ 269056 h 290387"/>
                <a:gd name="connsiteX60" fmla="*/ 82201 w 623626"/>
                <a:gd name="connsiteY60" fmla="*/ 260834 h 290387"/>
                <a:gd name="connsiteX61" fmla="*/ 79768 w 623626"/>
                <a:gd name="connsiteY61" fmla="*/ 255193 h 290387"/>
                <a:gd name="connsiteX62" fmla="*/ 74157 w 623626"/>
                <a:gd name="connsiteY62" fmla="*/ 252949 h 290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23626" h="290387">
                  <a:moveTo>
                    <a:pt x="605108" y="19241"/>
                  </a:moveTo>
                  <a:cubicBezTo>
                    <a:pt x="600918" y="19241"/>
                    <a:pt x="596929" y="17610"/>
                    <a:pt x="593955" y="14687"/>
                  </a:cubicBezTo>
                  <a:cubicBezTo>
                    <a:pt x="590846" y="11697"/>
                    <a:pt x="589089" y="7619"/>
                    <a:pt x="589021" y="3339"/>
                  </a:cubicBezTo>
                  <a:cubicBezTo>
                    <a:pt x="588886" y="-5633"/>
                    <a:pt x="595915" y="-12971"/>
                    <a:pt x="604838" y="-13176"/>
                  </a:cubicBezTo>
                  <a:lnTo>
                    <a:pt x="605176" y="-13176"/>
                  </a:lnTo>
                  <a:cubicBezTo>
                    <a:pt x="613963" y="-13176"/>
                    <a:pt x="621128" y="-6108"/>
                    <a:pt x="621263" y="2727"/>
                  </a:cubicBezTo>
                  <a:cubicBezTo>
                    <a:pt x="621331" y="7009"/>
                    <a:pt x="619709" y="11154"/>
                    <a:pt x="616735" y="14280"/>
                  </a:cubicBezTo>
                  <a:cubicBezTo>
                    <a:pt x="613761" y="17406"/>
                    <a:pt x="609705" y="19172"/>
                    <a:pt x="605446" y="19241"/>
                  </a:cubicBezTo>
                  <a:lnTo>
                    <a:pt x="605108" y="19241"/>
                  </a:lnTo>
                  <a:lnTo>
                    <a:pt x="605108" y="19241"/>
                  </a:lnTo>
                  <a:close/>
                  <a:moveTo>
                    <a:pt x="605108" y="-5021"/>
                  </a:moveTo>
                  <a:lnTo>
                    <a:pt x="604973" y="-5021"/>
                  </a:lnTo>
                  <a:cubicBezTo>
                    <a:pt x="600512" y="-4953"/>
                    <a:pt x="596997" y="-1283"/>
                    <a:pt x="597132" y="3202"/>
                  </a:cubicBezTo>
                  <a:cubicBezTo>
                    <a:pt x="597200" y="5377"/>
                    <a:pt x="598079" y="7416"/>
                    <a:pt x="599566" y="8843"/>
                  </a:cubicBezTo>
                  <a:cubicBezTo>
                    <a:pt x="601120" y="10338"/>
                    <a:pt x="603148" y="11086"/>
                    <a:pt x="605311" y="11086"/>
                  </a:cubicBezTo>
                  <a:cubicBezTo>
                    <a:pt x="609772" y="11017"/>
                    <a:pt x="613287" y="7348"/>
                    <a:pt x="613152" y="2862"/>
                  </a:cubicBezTo>
                  <a:cubicBezTo>
                    <a:pt x="613017" y="-1486"/>
                    <a:pt x="609502" y="-5021"/>
                    <a:pt x="605108" y="-5021"/>
                  </a:cubicBezTo>
                  <a:lnTo>
                    <a:pt x="605108" y="-5021"/>
                  </a:lnTo>
                  <a:close/>
                  <a:moveTo>
                    <a:pt x="13728" y="156993"/>
                  </a:moveTo>
                  <a:cubicBezTo>
                    <a:pt x="4941" y="156993"/>
                    <a:pt x="-2224" y="149925"/>
                    <a:pt x="-2359" y="141090"/>
                  </a:cubicBezTo>
                  <a:cubicBezTo>
                    <a:pt x="-2494" y="132120"/>
                    <a:pt x="4535" y="124780"/>
                    <a:pt x="13458" y="124577"/>
                  </a:cubicBezTo>
                  <a:cubicBezTo>
                    <a:pt x="17716" y="124577"/>
                    <a:pt x="21840" y="126071"/>
                    <a:pt x="24949" y="129130"/>
                  </a:cubicBezTo>
                  <a:cubicBezTo>
                    <a:pt x="28058" y="132120"/>
                    <a:pt x="29816" y="136198"/>
                    <a:pt x="29883" y="140478"/>
                  </a:cubicBezTo>
                  <a:cubicBezTo>
                    <a:pt x="30019" y="149449"/>
                    <a:pt x="22989" y="156788"/>
                    <a:pt x="14066" y="156993"/>
                  </a:cubicBezTo>
                  <a:cubicBezTo>
                    <a:pt x="13999" y="156993"/>
                    <a:pt x="13728" y="156993"/>
                    <a:pt x="13728" y="156993"/>
                  </a:cubicBezTo>
                  <a:close/>
                  <a:moveTo>
                    <a:pt x="13728" y="132732"/>
                  </a:moveTo>
                  <a:lnTo>
                    <a:pt x="13593" y="132732"/>
                  </a:lnTo>
                  <a:cubicBezTo>
                    <a:pt x="9200" y="132800"/>
                    <a:pt x="5617" y="136537"/>
                    <a:pt x="5752" y="140955"/>
                  </a:cubicBezTo>
                  <a:cubicBezTo>
                    <a:pt x="5820" y="145372"/>
                    <a:pt x="9673" y="148838"/>
                    <a:pt x="13931" y="148838"/>
                  </a:cubicBezTo>
                  <a:cubicBezTo>
                    <a:pt x="18392" y="148770"/>
                    <a:pt x="21907" y="145100"/>
                    <a:pt x="21772" y="140615"/>
                  </a:cubicBezTo>
                  <a:lnTo>
                    <a:pt x="21772" y="140615"/>
                  </a:lnTo>
                  <a:cubicBezTo>
                    <a:pt x="21704" y="138439"/>
                    <a:pt x="20826" y="136470"/>
                    <a:pt x="19339" y="134974"/>
                  </a:cubicBezTo>
                  <a:cubicBezTo>
                    <a:pt x="17784" y="133547"/>
                    <a:pt x="15824" y="132732"/>
                    <a:pt x="13728" y="132732"/>
                  </a:cubicBezTo>
                  <a:close/>
                  <a:moveTo>
                    <a:pt x="40225" y="223796"/>
                  </a:moveTo>
                  <a:cubicBezTo>
                    <a:pt x="36034" y="223796"/>
                    <a:pt x="32046" y="222165"/>
                    <a:pt x="29072" y="219242"/>
                  </a:cubicBezTo>
                  <a:cubicBezTo>
                    <a:pt x="25963" y="216252"/>
                    <a:pt x="24205" y="212174"/>
                    <a:pt x="24138" y="207894"/>
                  </a:cubicBezTo>
                  <a:cubicBezTo>
                    <a:pt x="24003" y="198922"/>
                    <a:pt x="31032" y="191584"/>
                    <a:pt x="39955" y="191379"/>
                  </a:cubicBezTo>
                  <a:cubicBezTo>
                    <a:pt x="44146" y="191447"/>
                    <a:pt x="48336" y="192875"/>
                    <a:pt x="51446" y="195933"/>
                  </a:cubicBezTo>
                  <a:cubicBezTo>
                    <a:pt x="54555" y="198922"/>
                    <a:pt x="56313" y="203000"/>
                    <a:pt x="56380" y="207282"/>
                  </a:cubicBezTo>
                  <a:cubicBezTo>
                    <a:pt x="56448" y="211564"/>
                    <a:pt x="54825" y="215709"/>
                    <a:pt x="51851" y="218835"/>
                  </a:cubicBezTo>
                  <a:cubicBezTo>
                    <a:pt x="48877" y="221961"/>
                    <a:pt x="44822" y="223727"/>
                    <a:pt x="40563" y="223796"/>
                  </a:cubicBezTo>
                  <a:lnTo>
                    <a:pt x="40225" y="223796"/>
                  </a:lnTo>
                  <a:close/>
                  <a:moveTo>
                    <a:pt x="40225" y="199534"/>
                  </a:moveTo>
                  <a:lnTo>
                    <a:pt x="40090" y="199534"/>
                  </a:lnTo>
                  <a:cubicBezTo>
                    <a:pt x="35629" y="199602"/>
                    <a:pt x="32114" y="203340"/>
                    <a:pt x="32249" y="207757"/>
                  </a:cubicBezTo>
                  <a:cubicBezTo>
                    <a:pt x="32317" y="209865"/>
                    <a:pt x="33195" y="211904"/>
                    <a:pt x="34682" y="213398"/>
                  </a:cubicBezTo>
                  <a:cubicBezTo>
                    <a:pt x="36237" y="214893"/>
                    <a:pt x="38265" y="215709"/>
                    <a:pt x="40428" y="215641"/>
                  </a:cubicBezTo>
                  <a:cubicBezTo>
                    <a:pt x="44889" y="215437"/>
                    <a:pt x="48336" y="211699"/>
                    <a:pt x="48134" y="207282"/>
                  </a:cubicBezTo>
                  <a:cubicBezTo>
                    <a:pt x="47931" y="203000"/>
                    <a:pt x="44484" y="199602"/>
                    <a:pt x="40225" y="199534"/>
                  </a:cubicBezTo>
                  <a:close/>
                  <a:moveTo>
                    <a:pt x="74157" y="277211"/>
                  </a:moveTo>
                  <a:cubicBezTo>
                    <a:pt x="65370" y="277211"/>
                    <a:pt x="58205" y="270143"/>
                    <a:pt x="58070" y="261309"/>
                  </a:cubicBezTo>
                  <a:cubicBezTo>
                    <a:pt x="57935" y="252339"/>
                    <a:pt x="64965" y="244999"/>
                    <a:pt x="73887" y="244794"/>
                  </a:cubicBezTo>
                  <a:cubicBezTo>
                    <a:pt x="78078" y="244727"/>
                    <a:pt x="82269" y="246290"/>
                    <a:pt x="85378" y="249348"/>
                  </a:cubicBezTo>
                  <a:cubicBezTo>
                    <a:pt x="88487" y="252339"/>
                    <a:pt x="90245" y="256416"/>
                    <a:pt x="90312" y="260697"/>
                  </a:cubicBezTo>
                  <a:cubicBezTo>
                    <a:pt x="90448" y="269668"/>
                    <a:pt x="83418" y="277007"/>
                    <a:pt x="74495" y="277211"/>
                  </a:cubicBezTo>
                  <a:cubicBezTo>
                    <a:pt x="74495" y="277211"/>
                    <a:pt x="74157" y="277211"/>
                    <a:pt x="74157" y="277211"/>
                  </a:cubicBezTo>
                  <a:close/>
                  <a:moveTo>
                    <a:pt x="74157" y="252949"/>
                  </a:moveTo>
                  <a:lnTo>
                    <a:pt x="74022" y="252949"/>
                  </a:lnTo>
                  <a:cubicBezTo>
                    <a:pt x="69561" y="253018"/>
                    <a:pt x="66046" y="256756"/>
                    <a:pt x="66181" y="261173"/>
                  </a:cubicBezTo>
                  <a:cubicBezTo>
                    <a:pt x="66249" y="265591"/>
                    <a:pt x="69899" y="269056"/>
                    <a:pt x="74360" y="269056"/>
                  </a:cubicBezTo>
                  <a:cubicBezTo>
                    <a:pt x="78821" y="268989"/>
                    <a:pt x="82336" y="265251"/>
                    <a:pt x="82201" y="260834"/>
                  </a:cubicBezTo>
                  <a:cubicBezTo>
                    <a:pt x="82133" y="258726"/>
                    <a:pt x="81255" y="256687"/>
                    <a:pt x="79768" y="255193"/>
                  </a:cubicBezTo>
                  <a:cubicBezTo>
                    <a:pt x="78281" y="253766"/>
                    <a:pt x="76253" y="252949"/>
                    <a:pt x="74157" y="252949"/>
                  </a:cubicBezTo>
                  <a:close/>
                </a:path>
              </a:pathLst>
            </a:custGeom>
            <a:solidFill>
              <a:srgbClr val="191919"/>
            </a:solidFill>
            <a:ln w="677" cap="flat">
              <a:noFill/>
              <a:prstDash val="solid"/>
              <a:miter/>
            </a:ln>
          </p:spPr>
          <p:txBody>
            <a:bodyPr rtlCol="0" anchor="ctr"/>
            <a:lstStyle/>
            <a:p>
              <a:endParaRPr lang="fr-FR"/>
            </a:p>
          </p:txBody>
        </p:sp>
        <p:sp>
          <p:nvSpPr>
            <p:cNvPr id="5411" name="Forme libre 5410">
              <a:extLst>
                <a:ext uri="{FF2B5EF4-FFF2-40B4-BE49-F238E27FC236}">
                  <a16:creationId xmlns:a16="http://schemas.microsoft.com/office/drawing/2014/main" id="{A4C33312-C200-D7FB-7553-AB591849E445}"/>
                </a:ext>
              </a:extLst>
            </p:cNvPr>
            <p:cNvSpPr/>
            <p:nvPr/>
          </p:nvSpPr>
          <p:spPr>
            <a:xfrm>
              <a:off x="2828011" y="15990866"/>
              <a:ext cx="987387" cy="589687"/>
            </a:xfrm>
            <a:custGeom>
              <a:avLst/>
              <a:gdLst>
                <a:gd name="connsiteX0" fmla="*/ 107018 w 987387"/>
                <a:gd name="connsiteY0" fmla="*/ 576625 h 589687"/>
                <a:gd name="connsiteX1" fmla="*/ 103774 w 987387"/>
                <a:gd name="connsiteY1" fmla="*/ 574995 h 589687"/>
                <a:gd name="connsiteX2" fmla="*/ -2417 w 987387"/>
                <a:gd name="connsiteY2" fmla="*/ 332314 h 589687"/>
                <a:gd name="connsiteX3" fmla="*/ -456 w 987387"/>
                <a:gd name="connsiteY3" fmla="*/ 328034 h 589687"/>
                <a:gd name="connsiteX4" fmla="*/ 567469 w 987387"/>
                <a:gd name="connsiteY4" fmla="*/ 18279 h 589687"/>
                <a:gd name="connsiteX5" fmla="*/ 980806 w 987387"/>
                <a:gd name="connsiteY5" fmla="*/ 37919 h 589687"/>
                <a:gd name="connsiteX6" fmla="*/ 983645 w 987387"/>
                <a:gd name="connsiteY6" fmla="*/ 39074 h 589687"/>
                <a:gd name="connsiteX7" fmla="*/ 984862 w 987387"/>
                <a:gd name="connsiteY7" fmla="*/ 41861 h 589687"/>
                <a:gd name="connsiteX8" fmla="*/ 983983 w 987387"/>
                <a:gd name="connsiteY8" fmla="*/ 45122 h 589687"/>
                <a:gd name="connsiteX9" fmla="*/ 719082 w 987387"/>
                <a:gd name="connsiteY9" fmla="*/ 364867 h 589687"/>
                <a:gd name="connsiteX10" fmla="*/ 108235 w 987387"/>
                <a:gd name="connsiteY10" fmla="*/ 576490 h 589687"/>
                <a:gd name="connsiteX11" fmla="*/ 107018 w 987387"/>
                <a:gd name="connsiteY11" fmla="*/ 576625 h 589687"/>
                <a:gd name="connsiteX12" fmla="*/ 6033 w 987387"/>
                <a:gd name="connsiteY12" fmla="*/ 333674 h 589687"/>
                <a:gd name="connsiteX13" fmla="*/ 108505 w 987387"/>
                <a:gd name="connsiteY13" fmla="*/ 567791 h 589687"/>
                <a:gd name="connsiteX14" fmla="*/ 715770 w 987387"/>
                <a:gd name="connsiteY14" fmla="*/ 357324 h 589687"/>
                <a:gd name="connsiteX15" fmla="*/ 975466 w 987387"/>
                <a:gd name="connsiteY15" fmla="*/ 44510 h 589687"/>
                <a:gd name="connsiteX16" fmla="*/ 570646 w 987387"/>
                <a:gd name="connsiteY16" fmla="*/ 25686 h 589687"/>
                <a:gd name="connsiteX17" fmla="*/ 6033 w 987387"/>
                <a:gd name="connsiteY17" fmla="*/ 333674 h 589687"/>
                <a:gd name="connsiteX18" fmla="*/ 717460 w 987387"/>
                <a:gd name="connsiteY18" fmla="*/ 361061 h 589687"/>
                <a:gd name="connsiteX19" fmla="*/ 717460 w 987387"/>
                <a:gd name="connsiteY19" fmla="*/ 361061 h 589687"/>
                <a:gd name="connsiteX20" fmla="*/ 717460 w 987387"/>
                <a:gd name="connsiteY20" fmla="*/ 361061 h 58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387" h="589687">
                  <a:moveTo>
                    <a:pt x="107018" y="576625"/>
                  </a:moveTo>
                  <a:cubicBezTo>
                    <a:pt x="105734" y="576625"/>
                    <a:pt x="104517" y="576015"/>
                    <a:pt x="103774" y="574995"/>
                  </a:cubicBezTo>
                  <a:cubicBezTo>
                    <a:pt x="48144" y="498610"/>
                    <a:pt x="13400" y="419234"/>
                    <a:pt x="-2417" y="332314"/>
                  </a:cubicBezTo>
                  <a:cubicBezTo>
                    <a:pt x="-2755" y="330616"/>
                    <a:pt x="-1943" y="328917"/>
                    <a:pt x="-456" y="328034"/>
                  </a:cubicBezTo>
                  <a:cubicBezTo>
                    <a:pt x="209896" y="207747"/>
                    <a:pt x="464523" y="63811"/>
                    <a:pt x="567469" y="18279"/>
                  </a:cubicBezTo>
                  <a:cubicBezTo>
                    <a:pt x="675957" y="-29700"/>
                    <a:pt x="834262" y="-22157"/>
                    <a:pt x="980806" y="37919"/>
                  </a:cubicBezTo>
                  <a:cubicBezTo>
                    <a:pt x="981887" y="37919"/>
                    <a:pt x="982901" y="38326"/>
                    <a:pt x="983645" y="39074"/>
                  </a:cubicBezTo>
                  <a:cubicBezTo>
                    <a:pt x="984389" y="39822"/>
                    <a:pt x="984862" y="40842"/>
                    <a:pt x="984862" y="41861"/>
                  </a:cubicBezTo>
                  <a:cubicBezTo>
                    <a:pt x="984997" y="43016"/>
                    <a:pt x="984727" y="44170"/>
                    <a:pt x="983983" y="45122"/>
                  </a:cubicBezTo>
                  <a:cubicBezTo>
                    <a:pt x="929029" y="194359"/>
                    <a:pt x="827570" y="316821"/>
                    <a:pt x="719082" y="364867"/>
                  </a:cubicBezTo>
                  <a:cubicBezTo>
                    <a:pt x="616204" y="410399"/>
                    <a:pt x="338595" y="501871"/>
                    <a:pt x="108235" y="576490"/>
                  </a:cubicBezTo>
                  <a:cubicBezTo>
                    <a:pt x="107829" y="576558"/>
                    <a:pt x="107424" y="576625"/>
                    <a:pt x="107018" y="576625"/>
                  </a:cubicBezTo>
                  <a:close/>
                  <a:moveTo>
                    <a:pt x="6033" y="333674"/>
                  </a:moveTo>
                  <a:cubicBezTo>
                    <a:pt x="21714" y="417332"/>
                    <a:pt x="55241" y="493920"/>
                    <a:pt x="108505" y="567791"/>
                  </a:cubicBezTo>
                  <a:cubicBezTo>
                    <a:pt x="338122" y="493376"/>
                    <a:pt x="613635" y="402516"/>
                    <a:pt x="715770" y="357324"/>
                  </a:cubicBezTo>
                  <a:cubicBezTo>
                    <a:pt x="821825" y="310432"/>
                    <a:pt x="921121" y="190758"/>
                    <a:pt x="975466" y="44510"/>
                  </a:cubicBezTo>
                  <a:cubicBezTo>
                    <a:pt x="831491" y="-13934"/>
                    <a:pt x="676700" y="-21205"/>
                    <a:pt x="570646" y="25686"/>
                  </a:cubicBezTo>
                  <a:cubicBezTo>
                    <a:pt x="468579" y="70879"/>
                    <a:pt x="215777" y="213727"/>
                    <a:pt x="6033" y="333674"/>
                  </a:cubicBezTo>
                  <a:close/>
                  <a:moveTo>
                    <a:pt x="717460" y="361061"/>
                  </a:moveTo>
                  <a:lnTo>
                    <a:pt x="717460" y="361061"/>
                  </a:lnTo>
                  <a:lnTo>
                    <a:pt x="717460" y="361061"/>
                  </a:lnTo>
                  <a:close/>
                </a:path>
              </a:pathLst>
            </a:custGeom>
            <a:solidFill>
              <a:srgbClr val="191919"/>
            </a:solidFill>
            <a:ln w="677" cap="flat">
              <a:noFill/>
              <a:prstDash val="solid"/>
              <a:miter/>
            </a:ln>
          </p:spPr>
          <p:txBody>
            <a:bodyPr rtlCol="0" anchor="ctr"/>
            <a:lstStyle/>
            <a:p>
              <a:endParaRPr lang="fr-FR"/>
            </a:p>
          </p:txBody>
        </p:sp>
        <p:grpSp>
          <p:nvGrpSpPr>
            <p:cNvPr id="5412" name="Graphique 2">
              <a:extLst>
                <a:ext uri="{FF2B5EF4-FFF2-40B4-BE49-F238E27FC236}">
                  <a16:creationId xmlns:a16="http://schemas.microsoft.com/office/drawing/2014/main" id="{8418C8F4-B14D-D1CA-89DC-85C9841C2540}"/>
                </a:ext>
              </a:extLst>
            </p:cNvPr>
            <p:cNvGrpSpPr/>
            <p:nvPr/>
          </p:nvGrpSpPr>
          <p:grpSpPr>
            <a:xfrm>
              <a:off x="2440503" y="16151351"/>
              <a:ext cx="1091846" cy="630902"/>
              <a:chOff x="2440503" y="16151351"/>
              <a:chExt cx="1091846" cy="630902"/>
            </a:xfrm>
            <a:solidFill>
              <a:srgbClr val="191919"/>
            </a:solidFill>
          </p:grpSpPr>
          <p:sp>
            <p:nvSpPr>
              <p:cNvPr id="5413" name="Forme libre 5412">
                <a:extLst>
                  <a:ext uri="{FF2B5EF4-FFF2-40B4-BE49-F238E27FC236}">
                    <a16:creationId xmlns:a16="http://schemas.microsoft.com/office/drawing/2014/main" id="{6ACFF16E-1665-70C0-E804-4DFD714780F8}"/>
                  </a:ext>
                </a:extLst>
              </p:cNvPr>
              <p:cNvSpPr/>
              <p:nvPr/>
            </p:nvSpPr>
            <p:spPr>
              <a:xfrm>
                <a:off x="2444559" y="16151351"/>
                <a:ext cx="1087790" cy="535421"/>
              </a:xfrm>
              <a:custGeom>
                <a:avLst/>
                <a:gdLst>
                  <a:gd name="connsiteX0" fmla="*/ 926905 w 1087790"/>
                  <a:gd name="connsiteY0" fmla="*/ 161578 h 535421"/>
                  <a:gd name="connsiteX1" fmla="*/ 847212 w 1087790"/>
                  <a:gd name="connsiteY1" fmla="*/ 109385 h 535421"/>
                  <a:gd name="connsiteX2" fmla="*/ 845792 w 1087790"/>
                  <a:gd name="connsiteY2" fmla="*/ 42514 h 535421"/>
                  <a:gd name="connsiteX3" fmla="*/ 891824 w 1087790"/>
                  <a:gd name="connsiteY3" fmla="*/ -5804 h 535421"/>
                  <a:gd name="connsiteX4" fmla="*/ 1006396 w 1087790"/>
                  <a:gd name="connsiteY4" fmla="*/ 38980 h 535421"/>
                  <a:gd name="connsiteX5" fmla="*/ 961851 w 1087790"/>
                  <a:gd name="connsiteY5" fmla="*/ 154170 h 535421"/>
                  <a:gd name="connsiteX6" fmla="*/ 926905 w 1087790"/>
                  <a:gd name="connsiteY6" fmla="*/ 161578 h 535421"/>
                  <a:gd name="connsiteX7" fmla="*/ 926905 w 1087790"/>
                  <a:gd name="connsiteY7" fmla="*/ 161578 h 535421"/>
                  <a:gd name="connsiteX8" fmla="*/ 926635 w 1087790"/>
                  <a:gd name="connsiteY8" fmla="*/ -5057 h 535421"/>
                  <a:gd name="connsiteX9" fmla="*/ 895001 w 1087790"/>
                  <a:gd name="connsiteY9" fmla="*/ 1671 h 535421"/>
                  <a:gd name="connsiteX10" fmla="*/ 853295 w 1087790"/>
                  <a:gd name="connsiteY10" fmla="*/ 45504 h 535421"/>
                  <a:gd name="connsiteX11" fmla="*/ 854580 w 1087790"/>
                  <a:gd name="connsiteY11" fmla="*/ 106192 h 535421"/>
                  <a:gd name="connsiteX12" fmla="*/ 958472 w 1087790"/>
                  <a:gd name="connsiteY12" fmla="*/ 146830 h 535421"/>
                  <a:gd name="connsiteX13" fmla="*/ 998893 w 1087790"/>
                  <a:gd name="connsiteY13" fmla="*/ 42378 h 535421"/>
                  <a:gd name="connsiteX14" fmla="*/ 926635 w 1087790"/>
                  <a:gd name="connsiteY14" fmla="*/ -5057 h 535421"/>
                  <a:gd name="connsiteX15" fmla="*/ 960162 w 1087790"/>
                  <a:gd name="connsiteY15" fmla="*/ 150432 h 535421"/>
                  <a:gd name="connsiteX16" fmla="*/ 960162 w 1087790"/>
                  <a:gd name="connsiteY16" fmla="*/ 150432 h 535421"/>
                  <a:gd name="connsiteX17" fmla="*/ 960162 w 1087790"/>
                  <a:gd name="connsiteY17" fmla="*/ 150432 h 535421"/>
                  <a:gd name="connsiteX18" fmla="*/ 665249 w 1087790"/>
                  <a:gd name="connsiteY18" fmla="*/ 383530 h 535421"/>
                  <a:gd name="connsiteX19" fmla="*/ 624557 w 1087790"/>
                  <a:gd name="connsiteY19" fmla="*/ 408335 h 535421"/>
                  <a:gd name="connsiteX20" fmla="*/ 575687 w 1087790"/>
                  <a:gd name="connsiteY20" fmla="*/ 436605 h 535421"/>
                  <a:gd name="connsiteX21" fmla="*/ 534252 w 1087790"/>
                  <a:gd name="connsiteY21" fmla="*/ 464740 h 535421"/>
                  <a:gd name="connsiteX22" fmla="*/ 471997 w 1087790"/>
                  <a:gd name="connsiteY22" fmla="*/ 522233 h 535421"/>
                  <a:gd name="connsiteX23" fmla="*/ 636994 w 1087790"/>
                  <a:gd name="connsiteY23" fmla="*/ 451692 h 535421"/>
                  <a:gd name="connsiteX24" fmla="*/ 665249 w 1087790"/>
                  <a:gd name="connsiteY24" fmla="*/ 383530 h 535421"/>
                  <a:gd name="connsiteX25" fmla="*/ 1085616 w 1087790"/>
                  <a:gd name="connsiteY25" fmla="*/ 242176 h 535421"/>
                  <a:gd name="connsiteX26" fmla="*/ 1056415 w 1087790"/>
                  <a:gd name="connsiteY26" fmla="*/ 265894 h 535421"/>
                  <a:gd name="connsiteX27" fmla="*/ 1031473 w 1087790"/>
                  <a:gd name="connsiteY27" fmla="*/ 297018 h 535421"/>
                  <a:gd name="connsiteX28" fmla="*/ 978885 w 1087790"/>
                  <a:gd name="connsiteY28" fmla="*/ 343570 h 535421"/>
                  <a:gd name="connsiteX29" fmla="*/ 1071624 w 1087790"/>
                  <a:gd name="connsiteY29" fmla="*/ 303679 h 535421"/>
                  <a:gd name="connsiteX30" fmla="*/ 1085616 w 1087790"/>
                  <a:gd name="connsiteY30" fmla="*/ 242176 h 535421"/>
                  <a:gd name="connsiteX31" fmla="*/ 94958 w 1087790"/>
                  <a:gd name="connsiteY31" fmla="*/ 348871 h 535421"/>
                  <a:gd name="connsiteX32" fmla="*/ 44736 w 1087790"/>
                  <a:gd name="connsiteY32" fmla="*/ 369531 h 535421"/>
                  <a:gd name="connsiteX33" fmla="*/ -2175 w 1087790"/>
                  <a:gd name="connsiteY33" fmla="*/ 411733 h 535421"/>
                  <a:gd name="connsiteX34" fmla="*/ 50481 w 1087790"/>
                  <a:gd name="connsiteY34" fmla="*/ 395151 h 535421"/>
                  <a:gd name="connsiteX35" fmla="*/ 94958 w 1087790"/>
                  <a:gd name="connsiteY35" fmla="*/ 348871 h 53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87790" h="535421">
                    <a:moveTo>
                      <a:pt x="926905" y="161578"/>
                    </a:moveTo>
                    <a:cubicBezTo>
                      <a:pt x="893446" y="161578"/>
                      <a:pt x="861542" y="142073"/>
                      <a:pt x="847212" y="109385"/>
                    </a:cubicBezTo>
                    <a:cubicBezTo>
                      <a:pt x="837884" y="88046"/>
                      <a:pt x="837343" y="64260"/>
                      <a:pt x="845792" y="42514"/>
                    </a:cubicBezTo>
                    <a:cubicBezTo>
                      <a:pt x="854242" y="20767"/>
                      <a:pt x="870532" y="3574"/>
                      <a:pt x="891824" y="-5804"/>
                    </a:cubicBezTo>
                    <a:cubicBezTo>
                      <a:pt x="935692" y="-25173"/>
                      <a:pt x="987064" y="-5125"/>
                      <a:pt x="1006396" y="38980"/>
                    </a:cubicBezTo>
                    <a:cubicBezTo>
                      <a:pt x="1025728" y="83086"/>
                      <a:pt x="1005720" y="134734"/>
                      <a:pt x="961851" y="154170"/>
                    </a:cubicBezTo>
                    <a:cubicBezTo>
                      <a:pt x="950766" y="159063"/>
                      <a:pt x="938937" y="161578"/>
                      <a:pt x="926905" y="161578"/>
                    </a:cubicBezTo>
                    <a:lnTo>
                      <a:pt x="926905" y="161578"/>
                    </a:lnTo>
                    <a:close/>
                    <a:moveTo>
                      <a:pt x="926635" y="-5057"/>
                    </a:moveTo>
                    <a:cubicBezTo>
                      <a:pt x="916023" y="-5057"/>
                      <a:pt x="905275" y="-2882"/>
                      <a:pt x="895001" y="1671"/>
                    </a:cubicBezTo>
                    <a:cubicBezTo>
                      <a:pt x="875737" y="10233"/>
                      <a:pt x="860933" y="25796"/>
                      <a:pt x="853295" y="45504"/>
                    </a:cubicBezTo>
                    <a:cubicBezTo>
                      <a:pt x="845657" y="65212"/>
                      <a:pt x="846130" y="86754"/>
                      <a:pt x="854580" y="106192"/>
                    </a:cubicBezTo>
                    <a:cubicBezTo>
                      <a:pt x="872086" y="146218"/>
                      <a:pt x="918726" y="164432"/>
                      <a:pt x="958472" y="146830"/>
                    </a:cubicBezTo>
                    <a:cubicBezTo>
                      <a:pt x="998284" y="129229"/>
                      <a:pt x="1016400" y="82337"/>
                      <a:pt x="998893" y="42378"/>
                    </a:cubicBezTo>
                    <a:cubicBezTo>
                      <a:pt x="985982" y="12612"/>
                      <a:pt x="956984" y="-5057"/>
                      <a:pt x="926635" y="-5057"/>
                    </a:cubicBezTo>
                    <a:close/>
                    <a:moveTo>
                      <a:pt x="960162" y="150432"/>
                    </a:moveTo>
                    <a:lnTo>
                      <a:pt x="960162" y="150432"/>
                    </a:lnTo>
                    <a:lnTo>
                      <a:pt x="960162" y="150432"/>
                    </a:lnTo>
                    <a:close/>
                    <a:moveTo>
                      <a:pt x="665249" y="383530"/>
                    </a:moveTo>
                    <a:cubicBezTo>
                      <a:pt x="665249" y="383530"/>
                      <a:pt x="638076" y="381559"/>
                      <a:pt x="624557" y="408335"/>
                    </a:cubicBezTo>
                    <a:cubicBezTo>
                      <a:pt x="611106" y="435111"/>
                      <a:pt x="584744" y="436401"/>
                      <a:pt x="575687" y="436605"/>
                    </a:cubicBezTo>
                    <a:cubicBezTo>
                      <a:pt x="566629" y="436810"/>
                      <a:pt x="547027" y="443809"/>
                      <a:pt x="534252" y="464740"/>
                    </a:cubicBezTo>
                    <a:cubicBezTo>
                      <a:pt x="521476" y="485671"/>
                      <a:pt x="484300" y="478128"/>
                      <a:pt x="471997" y="522233"/>
                    </a:cubicBezTo>
                    <a:cubicBezTo>
                      <a:pt x="509580" y="505788"/>
                      <a:pt x="636994" y="451692"/>
                      <a:pt x="636994" y="451692"/>
                    </a:cubicBezTo>
                    <a:lnTo>
                      <a:pt x="665249" y="383530"/>
                    </a:lnTo>
                    <a:close/>
                    <a:moveTo>
                      <a:pt x="1085616" y="242176"/>
                    </a:moveTo>
                    <a:cubicBezTo>
                      <a:pt x="1085616" y="242176"/>
                      <a:pt x="1064121" y="236807"/>
                      <a:pt x="1056415" y="265894"/>
                    </a:cubicBezTo>
                    <a:cubicBezTo>
                      <a:pt x="1048710" y="294980"/>
                      <a:pt x="1044654" y="296746"/>
                      <a:pt x="1031473" y="297018"/>
                    </a:cubicBezTo>
                    <a:cubicBezTo>
                      <a:pt x="1018292" y="297290"/>
                      <a:pt x="981724" y="319512"/>
                      <a:pt x="978885" y="343570"/>
                    </a:cubicBezTo>
                    <a:cubicBezTo>
                      <a:pt x="1017278" y="329571"/>
                      <a:pt x="1071624" y="303679"/>
                      <a:pt x="1071624" y="303679"/>
                    </a:cubicBezTo>
                    <a:lnTo>
                      <a:pt x="1085616" y="242176"/>
                    </a:lnTo>
                    <a:close/>
                    <a:moveTo>
                      <a:pt x="94958" y="348871"/>
                    </a:moveTo>
                    <a:cubicBezTo>
                      <a:pt x="94958" y="348871"/>
                      <a:pt x="70286" y="365453"/>
                      <a:pt x="44736" y="369531"/>
                    </a:cubicBezTo>
                    <a:cubicBezTo>
                      <a:pt x="11344" y="374968"/>
                      <a:pt x="-2175" y="411733"/>
                      <a:pt x="-2175" y="411733"/>
                    </a:cubicBezTo>
                    <a:cubicBezTo>
                      <a:pt x="-2175" y="411733"/>
                      <a:pt x="25809" y="398481"/>
                      <a:pt x="50481" y="395151"/>
                    </a:cubicBezTo>
                    <a:cubicBezTo>
                      <a:pt x="75153" y="391957"/>
                      <a:pt x="91646" y="367900"/>
                      <a:pt x="94958" y="348871"/>
                    </a:cubicBezTo>
                    <a:close/>
                  </a:path>
                </a:pathLst>
              </a:custGeom>
              <a:solidFill>
                <a:srgbClr val="191919"/>
              </a:solidFill>
              <a:ln w="677" cap="flat">
                <a:noFill/>
                <a:prstDash val="solid"/>
                <a:miter/>
              </a:ln>
            </p:spPr>
            <p:txBody>
              <a:bodyPr rtlCol="0" anchor="ctr"/>
              <a:lstStyle/>
              <a:p>
                <a:endParaRPr lang="fr-FR"/>
              </a:p>
            </p:txBody>
          </p:sp>
          <p:sp>
            <p:nvSpPr>
              <p:cNvPr id="5414" name="Forme libre 5413">
                <a:extLst>
                  <a:ext uri="{FF2B5EF4-FFF2-40B4-BE49-F238E27FC236}">
                    <a16:creationId xmlns:a16="http://schemas.microsoft.com/office/drawing/2014/main" id="{7682E04C-F1A3-78DD-ADD5-1B028CC2DE2F}"/>
                  </a:ext>
                </a:extLst>
              </p:cNvPr>
              <p:cNvSpPr/>
              <p:nvPr/>
            </p:nvSpPr>
            <p:spPr>
              <a:xfrm>
                <a:off x="2440503" y="16509406"/>
                <a:ext cx="180138" cy="268837"/>
              </a:xfrm>
              <a:custGeom>
                <a:avLst/>
                <a:gdLst>
                  <a:gd name="connsiteX0" fmla="*/ 2318 w 180138"/>
                  <a:gd name="connsiteY0" fmla="*/ 57610 h 268837"/>
                  <a:gd name="connsiteX1" fmla="*/ -1738 w 180138"/>
                  <a:gd name="connsiteY1" fmla="*/ 53533 h 268837"/>
                  <a:gd name="connsiteX2" fmla="*/ -1467 w 180138"/>
                  <a:gd name="connsiteY2" fmla="*/ 52106 h 268837"/>
                  <a:gd name="connsiteX3" fmla="*/ 48620 w 180138"/>
                  <a:gd name="connsiteY3" fmla="*/ 7321 h 268837"/>
                  <a:gd name="connsiteX4" fmla="*/ 97220 w 180138"/>
                  <a:gd name="connsiteY4" fmla="*/ -12727 h 268837"/>
                  <a:gd name="connsiteX5" fmla="*/ 102830 w 180138"/>
                  <a:gd name="connsiteY5" fmla="*/ -11572 h 268837"/>
                  <a:gd name="connsiteX6" fmla="*/ 103439 w 180138"/>
                  <a:gd name="connsiteY6" fmla="*/ -8649 h 268837"/>
                  <a:gd name="connsiteX7" fmla="*/ 55582 w 180138"/>
                  <a:gd name="connsiteY7" fmla="*/ 41028 h 268837"/>
                  <a:gd name="connsiteX8" fmla="*/ 4076 w 180138"/>
                  <a:gd name="connsiteY8" fmla="*/ 57203 h 268837"/>
                  <a:gd name="connsiteX9" fmla="*/ 2318 w 180138"/>
                  <a:gd name="connsiteY9" fmla="*/ 57610 h 268837"/>
                  <a:gd name="connsiteX10" fmla="*/ 92691 w 180138"/>
                  <a:gd name="connsiteY10" fmla="*/ -630 h 268837"/>
                  <a:gd name="connsiteX11" fmla="*/ 49837 w 180138"/>
                  <a:gd name="connsiteY11" fmla="*/ 15340 h 268837"/>
                  <a:gd name="connsiteX12" fmla="*/ 10767 w 180138"/>
                  <a:gd name="connsiteY12" fmla="*/ 45445 h 268837"/>
                  <a:gd name="connsiteX13" fmla="*/ 54433 w 180138"/>
                  <a:gd name="connsiteY13" fmla="*/ 32941 h 268837"/>
                  <a:gd name="connsiteX14" fmla="*/ 92691 w 180138"/>
                  <a:gd name="connsiteY14" fmla="*/ -630 h 268837"/>
                  <a:gd name="connsiteX15" fmla="*/ 178400 w 180138"/>
                  <a:gd name="connsiteY15" fmla="*/ 144529 h 268837"/>
                  <a:gd name="connsiteX16" fmla="*/ 89920 w 180138"/>
                  <a:gd name="connsiteY16" fmla="*/ 181022 h 268837"/>
                  <a:gd name="connsiteX17" fmla="*/ 7185 w 180138"/>
                  <a:gd name="connsiteY17" fmla="*/ 255437 h 268837"/>
                  <a:gd name="connsiteX18" fmla="*/ 100059 w 180138"/>
                  <a:gd name="connsiteY18" fmla="*/ 226283 h 268837"/>
                  <a:gd name="connsiteX19" fmla="*/ 178400 w 180138"/>
                  <a:gd name="connsiteY19" fmla="*/ 144529 h 26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0138" h="268837">
                    <a:moveTo>
                      <a:pt x="2318" y="57610"/>
                    </a:moveTo>
                    <a:cubicBezTo>
                      <a:pt x="88" y="57610"/>
                      <a:pt x="-1738" y="55776"/>
                      <a:pt x="-1738" y="53533"/>
                    </a:cubicBezTo>
                    <a:cubicBezTo>
                      <a:pt x="-1738" y="53057"/>
                      <a:pt x="-1670" y="52581"/>
                      <a:pt x="-1467" y="52106"/>
                    </a:cubicBezTo>
                    <a:cubicBezTo>
                      <a:pt x="-859" y="50542"/>
                      <a:pt x="13268" y="13030"/>
                      <a:pt x="48620" y="7321"/>
                    </a:cubicBezTo>
                    <a:cubicBezTo>
                      <a:pt x="72954" y="3379"/>
                      <a:pt x="96950" y="-12592"/>
                      <a:pt x="97220" y="-12727"/>
                    </a:cubicBezTo>
                    <a:cubicBezTo>
                      <a:pt x="99045" y="-13951"/>
                      <a:pt x="101614" y="-13474"/>
                      <a:pt x="102830" y="-11572"/>
                    </a:cubicBezTo>
                    <a:cubicBezTo>
                      <a:pt x="103439" y="-10688"/>
                      <a:pt x="103642" y="-9669"/>
                      <a:pt x="103439" y="-8649"/>
                    </a:cubicBezTo>
                    <a:cubicBezTo>
                      <a:pt x="99721" y="12825"/>
                      <a:pt x="81674" y="37495"/>
                      <a:pt x="55582" y="41028"/>
                    </a:cubicBezTo>
                    <a:cubicBezTo>
                      <a:pt x="31789" y="44223"/>
                      <a:pt x="4346" y="57066"/>
                      <a:pt x="4076" y="57203"/>
                    </a:cubicBezTo>
                    <a:cubicBezTo>
                      <a:pt x="3467" y="57475"/>
                      <a:pt x="2927" y="57610"/>
                      <a:pt x="2318" y="57610"/>
                    </a:cubicBezTo>
                    <a:close/>
                    <a:moveTo>
                      <a:pt x="92691" y="-630"/>
                    </a:moveTo>
                    <a:cubicBezTo>
                      <a:pt x="83025" y="4738"/>
                      <a:pt x="66735" y="12553"/>
                      <a:pt x="49837" y="15340"/>
                    </a:cubicBezTo>
                    <a:cubicBezTo>
                      <a:pt x="29558" y="18602"/>
                      <a:pt x="16986" y="34776"/>
                      <a:pt x="10767" y="45445"/>
                    </a:cubicBezTo>
                    <a:cubicBezTo>
                      <a:pt x="21312" y="41165"/>
                      <a:pt x="38413" y="35116"/>
                      <a:pt x="54433" y="32941"/>
                    </a:cubicBezTo>
                    <a:cubicBezTo>
                      <a:pt x="73765" y="30359"/>
                      <a:pt x="87013" y="13981"/>
                      <a:pt x="92691" y="-630"/>
                    </a:cubicBezTo>
                    <a:close/>
                    <a:moveTo>
                      <a:pt x="178400" y="144529"/>
                    </a:moveTo>
                    <a:cubicBezTo>
                      <a:pt x="178400" y="144529"/>
                      <a:pt x="134870" y="173684"/>
                      <a:pt x="89920" y="181022"/>
                    </a:cubicBezTo>
                    <a:cubicBezTo>
                      <a:pt x="31046" y="190604"/>
                      <a:pt x="7185" y="255437"/>
                      <a:pt x="7185" y="255437"/>
                    </a:cubicBezTo>
                    <a:cubicBezTo>
                      <a:pt x="7185" y="255437"/>
                      <a:pt x="56529" y="232128"/>
                      <a:pt x="100059" y="226283"/>
                    </a:cubicBezTo>
                    <a:cubicBezTo>
                      <a:pt x="143590" y="220371"/>
                      <a:pt x="172587" y="178101"/>
                      <a:pt x="178400" y="144529"/>
                    </a:cubicBezTo>
                    <a:close/>
                  </a:path>
                </a:pathLst>
              </a:custGeom>
              <a:solidFill>
                <a:srgbClr val="191919"/>
              </a:solidFill>
              <a:ln w="677" cap="flat">
                <a:noFill/>
                <a:prstDash val="solid"/>
                <a:miter/>
              </a:ln>
            </p:spPr>
            <p:txBody>
              <a:bodyPr rtlCol="0" anchor="ctr"/>
              <a:lstStyle/>
              <a:p>
                <a:endParaRPr lang="fr-FR"/>
              </a:p>
            </p:txBody>
          </p:sp>
          <p:sp>
            <p:nvSpPr>
              <p:cNvPr id="5415" name="Forme libre 5414">
                <a:extLst>
                  <a:ext uri="{FF2B5EF4-FFF2-40B4-BE49-F238E27FC236}">
                    <a16:creationId xmlns:a16="http://schemas.microsoft.com/office/drawing/2014/main" id="{AB341FA7-B9D5-D61E-2229-CEF899530D93}"/>
                  </a:ext>
                </a:extLst>
              </p:cNvPr>
              <p:cNvSpPr/>
              <p:nvPr/>
            </p:nvSpPr>
            <p:spPr>
              <a:xfrm>
                <a:off x="2445370" y="16663265"/>
                <a:ext cx="179335" cy="118989"/>
              </a:xfrm>
              <a:custGeom>
                <a:avLst/>
                <a:gdLst>
                  <a:gd name="connsiteX0" fmla="*/ 2314 w 179335"/>
                  <a:gd name="connsiteY0" fmla="*/ 105514 h 118989"/>
                  <a:gd name="connsiteX1" fmla="*/ -1742 w 179335"/>
                  <a:gd name="connsiteY1" fmla="*/ 101436 h 118989"/>
                  <a:gd name="connsiteX2" fmla="*/ -1472 w 179335"/>
                  <a:gd name="connsiteY2" fmla="*/ 100009 h 118989"/>
                  <a:gd name="connsiteX3" fmla="*/ 84373 w 179335"/>
                  <a:gd name="connsiteY3" fmla="*/ 23012 h 118989"/>
                  <a:gd name="connsiteX4" fmla="*/ 171299 w 179335"/>
                  <a:gd name="connsiteY4" fmla="*/ -12802 h 118989"/>
                  <a:gd name="connsiteX5" fmla="*/ 176909 w 179335"/>
                  <a:gd name="connsiteY5" fmla="*/ -11647 h 118989"/>
                  <a:gd name="connsiteX6" fmla="*/ 177517 w 179335"/>
                  <a:gd name="connsiteY6" fmla="*/ -8724 h 118989"/>
                  <a:gd name="connsiteX7" fmla="*/ 95729 w 179335"/>
                  <a:gd name="connsiteY7" fmla="*/ 76292 h 118989"/>
                  <a:gd name="connsiteX8" fmla="*/ 4071 w 179335"/>
                  <a:gd name="connsiteY8" fmla="*/ 105106 h 118989"/>
                  <a:gd name="connsiteX9" fmla="*/ 2314 w 179335"/>
                  <a:gd name="connsiteY9" fmla="*/ 105514 h 118989"/>
                  <a:gd name="connsiteX10" fmla="*/ 167446 w 179335"/>
                  <a:gd name="connsiteY10" fmla="*/ -774 h 118989"/>
                  <a:gd name="connsiteX11" fmla="*/ 85725 w 179335"/>
                  <a:gd name="connsiteY11" fmla="*/ 31099 h 118989"/>
                  <a:gd name="connsiteX12" fmla="*/ 10493 w 179335"/>
                  <a:gd name="connsiteY12" fmla="*/ 93417 h 118989"/>
                  <a:gd name="connsiteX13" fmla="*/ 94715 w 179335"/>
                  <a:gd name="connsiteY13" fmla="*/ 68272 h 118989"/>
                  <a:gd name="connsiteX14" fmla="*/ 167446 w 179335"/>
                  <a:gd name="connsiteY14" fmla="*/ -774 h 11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9335" h="118989">
                    <a:moveTo>
                      <a:pt x="2314" y="105514"/>
                    </a:moveTo>
                    <a:cubicBezTo>
                      <a:pt x="83" y="105514"/>
                      <a:pt x="-1742" y="103680"/>
                      <a:pt x="-1742" y="101436"/>
                    </a:cubicBezTo>
                    <a:cubicBezTo>
                      <a:pt x="-1742" y="100961"/>
                      <a:pt x="-1674" y="100485"/>
                      <a:pt x="-1472" y="100009"/>
                    </a:cubicBezTo>
                    <a:cubicBezTo>
                      <a:pt x="-458" y="97291"/>
                      <a:pt x="23876" y="32798"/>
                      <a:pt x="84373" y="23012"/>
                    </a:cubicBezTo>
                    <a:cubicBezTo>
                      <a:pt x="127971" y="15944"/>
                      <a:pt x="170893" y="-12530"/>
                      <a:pt x="171299" y="-12802"/>
                    </a:cubicBezTo>
                    <a:cubicBezTo>
                      <a:pt x="173124" y="-14025"/>
                      <a:pt x="175692" y="-13549"/>
                      <a:pt x="176909" y="-11647"/>
                    </a:cubicBezTo>
                    <a:cubicBezTo>
                      <a:pt x="177517" y="-10763"/>
                      <a:pt x="177720" y="-9743"/>
                      <a:pt x="177517" y="-8724"/>
                    </a:cubicBezTo>
                    <a:cubicBezTo>
                      <a:pt x="171164" y="28041"/>
                      <a:pt x="140341" y="70311"/>
                      <a:pt x="95729" y="76292"/>
                    </a:cubicBezTo>
                    <a:cubicBezTo>
                      <a:pt x="53347" y="82000"/>
                      <a:pt x="4544" y="104902"/>
                      <a:pt x="4071" y="105106"/>
                    </a:cubicBezTo>
                    <a:cubicBezTo>
                      <a:pt x="3530" y="105378"/>
                      <a:pt x="2922" y="105514"/>
                      <a:pt x="2314" y="105514"/>
                    </a:cubicBezTo>
                    <a:close/>
                    <a:moveTo>
                      <a:pt x="167446" y="-774"/>
                    </a:moveTo>
                    <a:cubicBezTo>
                      <a:pt x="152508" y="8061"/>
                      <a:pt x="119792" y="25595"/>
                      <a:pt x="85725" y="31099"/>
                    </a:cubicBezTo>
                    <a:cubicBezTo>
                      <a:pt x="43276" y="37963"/>
                      <a:pt x="19483" y="75544"/>
                      <a:pt x="10493" y="93417"/>
                    </a:cubicBezTo>
                    <a:cubicBezTo>
                      <a:pt x="27188" y="86281"/>
                      <a:pt x="62270" y="72622"/>
                      <a:pt x="94715" y="68272"/>
                    </a:cubicBezTo>
                    <a:cubicBezTo>
                      <a:pt x="130472" y="63447"/>
                      <a:pt x="158253" y="30964"/>
                      <a:pt x="167446" y="-774"/>
                    </a:cubicBezTo>
                    <a:close/>
                  </a:path>
                </a:pathLst>
              </a:custGeom>
              <a:solidFill>
                <a:srgbClr val="191919"/>
              </a:solidFill>
              <a:ln w="677" cap="flat">
                <a:noFill/>
                <a:prstDash val="solid"/>
                <a:miter/>
              </a:ln>
            </p:spPr>
            <p:txBody>
              <a:bodyPr rtlCol="0" anchor="ctr"/>
              <a:lstStyle/>
              <a:p>
                <a:endParaRPr lang="fr-FR"/>
              </a:p>
            </p:txBody>
          </p:sp>
        </p:grpSp>
      </p:grpSp>
      <p:grpSp>
        <p:nvGrpSpPr>
          <p:cNvPr id="5416" name="Graphique 2">
            <a:extLst>
              <a:ext uri="{FF2B5EF4-FFF2-40B4-BE49-F238E27FC236}">
                <a16:creationId xmlns:a16="http://schemas.microsoft.com/office/drawing/2014/main" id="{61322C21-8D21-532C-4028-9B8E8AF64287}"/>
              </a:ext>
            </a:extLst>
          </p:cNvPr>
          <p:cNvGrpSpPr/>
          <p:nvPr userDrawn="1"/>
        </p:nvGrpSpPr>
        <p:grpSpPr>
          <a:xfrm>
            <a:off x="1386504" y="4269635"/>
            <a:ext cx="502904" cy="199338"/>
            <a:chOff x="1696191" y="15849012"/>
            <a:chExt cx="502904" cy="199338"/>
          </a:xfrm>
        </p:grpSpPr>
        <p:sp>
          <p:nvSpPr>
            <p:cNvPr id="5417" name="Forme libre 5416">
              <a:extLst>
                <a:ext uri="{FF2B5EF4-FFF2-40B4-BE49-F238E27FC236}">
                  <a16:creationId xmlns:a16="http://schemas.microsoft.com/office/drawing/2014/main" id="{9213203B-8CC8-318F-3A39-EBCDB1592F6A}"/>
                </a:ext>
              </a:extLst>
            </p:cNvPr>
            <p:cNvSpPr/>
            <p:nvPr/>
          </p:nvSpPr>
          <p:spPr>
            <a:xfrm>
              <a:off x="1697664" y="15871164"/>
              <a:ext cx="499932" cy="152997"/>
            </a:xfrm>
            <a:custGeom>
              <a:avLst/>
              <a:gdLst>
                <a:gd name="connsiteX0" fmla="*/ 248389 w 499932"/>
                <a:gd name="connsiteY0" fmla="*/ 115079 h 152997"/>
                <a:gd name="connsiteX1" fmla="*/ 497059 w 499932"/>
                <a:gd name="connsiteY1" fmla="*/ 34469 h 152997"/>
                <a:gd name="connsiteX2" fmla="*/ 245804 w 499932"/>
                <a:gd name="connsiteY2" fmla="*/ -37680 h 152997"/>
                <a:gd name="connsiteX3" fmla="*/ -2867 w 499932"/>
                <a:gd name="connsiteY3" fmla="*/ 42930 h 152997"/>
                <a:gd name="connsiteX4" fmla="*/ 248389 w 499932"/>
                <a:gd name="connsiteY4" fmla="*/ 115079 h 152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932" h="152997">
                  <a:moveTo>
                    <a:pt x="248389" y="115079"/>
                  </a:moveTo>
                  <a:cubicBezTo>
                    <a:pt x="386429" y="112747"/>
                    <a:pt x="497781" y="76658"/>
                    <a:pt x="497059" y="34469"/>
                  </a:cubicBezTo>
                  <a:cubicBezTo>
                    <a:pt x="496338" y="-7720"/>
                    <a:pt x="383844" y="-40013"/>
                    <a:pt x="245804" y="-37680"/>
                  </a:cubicBezTo>
                  <a:cubicBezTo>
                    <a:pt x="107764" y="-35348"/>
                    <a:pt x="-3588" y="742"/>
                    <a:pt x="-2867" y="42930"/>
                  </a:cubicBezTo>
                  <a:cubicBezTo>
                    <a:pt x="-2145" y="85120"/>
                    <a:pt x="110349" y="117412"/>
                    <a:pt x="248389" y="115079"/>
                  </a:cubicBezTo>
                  <a:close/>
                </a:path>
              </a:pathLst>
            </a:custGeom>
            <a:solidFill>
              <a:srgbClr val="FFFFFF"/>
            </a:solidFill>
            <a:ln w="300" cap="flat">
              <a:noFill/>
              <a:prstDash val="solid"/>
              <a:miter/>
            </a:ln>
          </p:spPr>
          <p:txBody>
            <a:bodyPr rtlCol="0" anchor="ctr"/>
            <a:lstStyle/>
            <a:p>
              <a:endParaRPr lang="fr-FR"/>
            </a:p>
          </p:txBody>
        </p:sp>
        <p:sp>
          <p:nvSpPr>
            <p:cNvPr id="5418" name="Forme libre 5417">
              <a:extLst>
                <a:ext uri="{FF2B5EF4-FFF2-40B4-BE49-F238E27FC236}">
                  <a16:creationId xmlns:a16="http://schemas.microsoft.com/office/drawing/2014/main" id="{E4AAE70E-7363-D8C6-8436-B1A98D1C3F86}"/>
                </a:ext>
              </a:extLst>
            </p:cNvPr>
            <p:cNvSpPr/>
            <p:nvPr/>
          </p:nvSpPr>
          <p:spPr>
            <a:xfrm>
              <a:off x="2029888" y="15951222"/>
              <a:ext cx="81371" cy="16084"/>
            </a:xfrm>
            <a:custGeom>
              <a:avLst/>
              <a:gdLst>
                <a:gd name="connsiteX0" fmla="*/ 23956 w 81371"/>
                <a:gd name="connsiteY0" fmla="*/ -32078 h 16084"/>
                <a:gd name="connsiteX1" fmla="*/ 23115 w 81371"/>
                <a:gd name="connsiteY1" fmla="*/ -34171 h 16084"/>
                <a:gd name="connsiteX2" fmla="*/ 23716 w 81371"/>
                <a:gd name="connsiteY2" fmla="*/ -34888 h 16084"/>
                <a:gd name="connsiteX3" fmla="*/ 24828 w 81371"/>
                <a:gd name="connsiteY3" fmla="*/ -35128 h 16084"/>
                <a:gd name="connsiteX4" fmla="*/ 77002 w 81371"/>
                <a:gd name="connsiteY4" fmla="*/ -24902 h 16084"/>
                <a:gd name="connsiteX5" fmla="*/ 78084 w 81371"/>
                <a:gd name="connsiteY5" fmla="*/ -22898 h 16084"/>
                <a:gd name="connsiteX6" fmla="*/ 76071 w 81371"/>
                <a:gd name="connsiteY6" fmla="*/ -21822 h 16084"/>
                <a:gd name="connsiteX7" fmla="*/ 24437 w 81371"/>
                <a:gd name="connsiteY7" fmla="*/ -31898 h 16084"/>
                <a:gd name="connsiteX8" fmla="*/ 23956 w 81371"/>
                <a:gd name="connsiteY8" fmla="*/ -32078 h 16084"/>
                <a:gd name="connsiteX9" fmla="*/ -2221 w 81371"/>
                <a:gd name="connsiteY9" fmla="*/ -34708 h 16084"/>
                <a:gd name="connsiteX10" fmla="*/ -3213 w 81371"/>
                <a:gd name="connsiteY10" fmla="*/ -36353 h 16084"/>
                <a:gd name="connsiteX11" fmla="*/ -2642 w 81371"/>
                <a:gd name="connsiteY11" fmla="*/ -37460 h 16084"/>
                <a:gd name="connsiteX12" fmla="*/ -1470 w 81371"/>
                <a:gd name="connsiteY12" fmla="*/ -37819 h 16084"/>
                <a:gd name="connsiteX13" fmla="*/ 10973 w 81371"/>
                <a:gd name="connsiteY13" fmla="*/ -36713 h 16084"/>
                <a:gd name="connsiteX14" fmla="*/ 12355 w 81371"/>
                <a:gd name="connsiteY14" fmla="*/ -35546 h 16084"/>
                <a:gd name="connsiteX15" fmla="*/ 12235 w 81371"/>
                <a:gd name="connsiteY15" fmla="*/ -34320 h 16084"/>
                <a:gd name="connsiteX16" fmla="*/ 11273 w 81371"/>
                <a:gd name="connsiteY16" fmla="*/ -33543 h 16084"/>
                <a:gd name="connsiteX17" fmla="*/ 10642 w 81371"/>
                <a:gd name="connsiteY17" fmla="*/ -33483 h 16084"/>
                <a:gd name="connsiteX18" fmla="*/ -1740 w 81371"/>
                <a:gd name="connsiteY18" fmla="*/ -34589 h 16084"/>
                <a:gd name="connsiteX19" fmla="*/ -2221 w 81371"/>
                <a:gd name="connsiteY19" fmla="*/ -34708 h 16084"/>
                <a:gd name="connsiteX20" fmla="*/ -2221 w 81371"/>
                <a:gd name="connsiteY20" fmla="*/ -34708 h 1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1371" h="16084">
                  <a:moveTo>
                    <a:pt x="23956" y="-32078"/>
                  </a:moveTo>
                  <a:cubicBezTo>
                    <a:pt x="23145" y="-32437"/>
                    <a:pt x="22754" y="-33363"/>
                    <a:pt x="23115" y="-34171"/>
                  </a:cubicBezTo>
                  <a:cubicBezTo>
                    <a:pt x="23235" y="-34470"/>
                    <a:pt x="23445" y="-34708"/>
                    <a:pt x="23716" y="-34888"/>
                  </a:cubicBezTo>
                  <a:cubicBezTo>
                    <a:pt x="24046" y="-35097"/>
                    <a:pt x="24437" y="-35187"/>
                    <a:pt x="24828" y="-35128"/>
                  </a:cubicBezTo>
                  <a:cubicBezTo>
                    <a:pt x="45776" y="-32556"/>
                    <a:pt x="63298" y="-29117"/>
                    <a:pt x="77002" y="-24902"/>
                  </a:cubicBezTo>
                  <a:cubicBezTo>
                    <a:pt x="77844" y="-24632"/>
                    <a:pt x="78355" y="-23735"/>
                    <a:pt x="78084" y="-22898"/>
                  </a:cubicBezTo>
                  <a:cubicBezTo>
                    <a:pt x="77814" y="-22031"/>
                    <a:pt x="76912" y="-21552"/>
                    <a:pt x="76071" y="-21822"/>
                  </a:cubicBezTo>
                  <a:cubicBezTo>
                    <a:pt x="62546" y="-25948"/>
                    <a:pt x="45145" y="-29326"/>
                    <a:pt x="24437" y="-31898"/>
                  </a:cubicBezTo>
                  <a:cubicBezTo>
                    <a:pt x="24257" y="-31958"/>
                    <a:pt x="24107" y="-32017"/>
                    <a:pt x="23956" y="-32078"/>
                  </a:cubicBezTo>
                  <a:close/>
                  <a:moveTo>
                    <a:pt x="-2221" y="-34708"/>
                  </a:moveTo>
                  <a:cubicBezTo>
                    <a:pt x="-2852" y="-35007"/>
                    <a:pt x="-3243" y="-35666"/>
                    <a:pt x="-3213" y="-36353"/>
                  </a:cubicBezTo>
                  <a:cubicBezTo>
                    <a:pt x="-3183" y="-36772"/>
                    <a:pt x="-2973" y="-37161"/>
                    <a:pt x="-2642" y="-37460"/>
                  </a:cubicBezTo>
                  <a:cubicBezTo>
                    <a:pt x="-2311" y="-37729"/>
                    <a:pt x="-1891" y="-37878"/>
                    <a:pt x="-1470" y="-37819"/>
                  </a:cubicBezTo>
                  <a:cubicBezTo>
                    <a:pt x="2738" y="-37460"/>
                    <a:pt x="6915" y="-37071"/>
                    <a:pt x="10973" y="-36713"/>
                  </a:cubicBezTo>
                  <a:cubicBezTo>
                    <a:pt x="11634" y="-36652"/>
                    <a:pt x="12175" y="-36174"/>
                    <a:pt x="12355" y="-35546"/>
                  </a:cubicBezTo>
                  <a:cubicBezTo>
                    <a:pt x="12475" y="-35128"/>
                    <a:pt x="12445" y="-34679"/>
                    <a:pt x="12235" y="-34320"/>
                  </a:cubicBezTo>
                  <a:cubicBezTo>
                    <a:pt x="12025" y="-33932"/>
                    <a:pt x="11664" y="-33662"/>
                    <a:pt x="11273" y="-33543"/>
                  </a:cubicBezTo>
                  <a:cubicBezTo>
                    <a:pt x="11063" y="-33483"/>
                    <a:pt x="10853" y="-33453"/>
                    <a:pt x="10642" y="-33483"/>
                  </a:cubicBezTo>
                  <a:cubicBezTo>
                    <a:pt x="6525" y="-33872"/>
                    <a:pt x="2377" y="-34231"/>
                    <a:pt x="-1740" y="-34589"/>
                  </a:cubicBezTo>
                  <a:cubicBezTo>
                    <a:pt x="-1891" y="-34619"/>
                    <a:pt x="-2101" y="-34649"/>
                    <a:pt x="-2221" y="-34708"/>
                  </a:cubicBezTo>
                  <a:lnTo>
                    <a:pt x="-2221" y="-34708"/>
                  </a:lnTo>
                  <a:close/>
                </a:path>
              </a:pathLst>
            </a:custGeom>
            <a:solidFill>
              <a:srgbClr val="191919"/>
            </a:solidFill>
            <a:ln w="300" cap="flat">
              <a:noFill/>
              <a:prstDash val="solid"/>
              <a:miter/>
            </a:ln>
          </p:spPr>
          <p:txBody>
            <a:bodyPr rtlCol="0" anchor="ctr"/>
            <a:lstStyle/>
            <a:p>
              <a:endParaRPr lang="fr-FR"/>
            </a:p>
          </p:txBody>
        </p:sp>
        <p:sp>
          <p:nvSpPr>
            <p:cNvPr id="5419" name="Forme libre 5418">
              <a:extLst>
                <a:ext uri="{FF2B5EF4-FFF2-40B4-BE49-F238E27FC236}">
                  <a16:creationId xmlns:a16="http://schemas.microsoft.com/office/drawing/2014/main" id="{74A12B72-CF29-6A57-9307-4CF965CD07F5}"/>
                </a:ext>
              </a:extLst>
            </p:cNvPr>
            <p:cNvSpPr/>
            <p:nvPr/>
          </p:nvSpPr>
          <p:spPr>
            <a:xfrm>
              <a:off x="1961100" y="15898625"/>
              <a:ext cx="48617" cy="24529"/>
            </a:xfrm>
            <a:custGeom>
              <a:avLst/>
              <a:gdLst>
                <a:gd name="connsiteX0" fmla="*/ 45617 w 48617"/>
                <a:gd name="connsiteY0" fmla="*/ -23267 h 24529"/>
                <a:gd name="connsiteX1" fmla="*/ 22415 w 48617"/>
                <a:gd name="connsiteY1" fmla="*/ -37500 h 24529"/>
                <a:gd name="connsiteX2" fmla="*/ -2951 w 48617"/>
                <a:gd name="connsiteY2" fmla="*/ -27603 h 24529"/>
                <a:gd name="connsiteX3" fmla="*/ 20251 w 48617"/>
                <a:gd name="connsiteY3" fmla="*/ -13370 h 24529"/>
                <a:gd name="connsiteX4" fmla="*/ 45617 w 48617"/>
                <a:gd name="connsiteY4" fmla="*/ -23267 h 24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17" h="24529">
                  <a:moveTo>
                    <a:pt x="45617" y="-23267"/>
                  </a:moveTo>
                  <a:cubicBezTo>
                    <a:pt x="46218" y="-29935"/>
                    <a:pt x="35849" y="-36304"/>
                    <a:pt x="22415" y="-37500"/>
                  </a:cubicBezTo>
                  <a:cubicBezTo>
                    <a:pt x="8981" y="-38696"/>
                    <a:pt x="-2350" y="-34271"/>
                    <a:pt x="-2951" y="-27603"/>
                  </a:cubicBezTo>
                  <a:cubicBezTo>
                    <a:pt x="-3552" y="-20935"/>
                    <a:pt x="6817" y="-14566"/>
                    <a:pt x="20251" y="-13370"/>
                  </a:cubicBezTo>
                  <a:cubicBezTo>
                    <a:pt x="33655" y="-12144"/>
                    <a:pt x="45016" y="-16570"/>
                    <a:pt x="45617" y="-23267"/>
                  </a:cubicBezTo>
                  <a:close/>
                </a:path>
              </a:pathLst>
            </a:custGeom>
            <a:solidFill>
              <a:srgbClr val="FFFFFF"/>
            </a:solidFill>
            <a:ln w="300" cap="flat">
              <a:noFill/>
              <a:prstDash val="solid"/>
              <a:miter/>
            </a:ln>
          </p:spPr>
          <p:txBody>
            <a:bodyPr rtlCol="0" anchor="ctr"/>
            <a:lstStyle/>
            <a:p>
              <a:endParaRPr lang="fr-FR"/>
            </a:p>
          </p:txBody>
        </p:sp>
        <p:sp>
          <p:nvSpPr>
            <p:cNvPr id="5420" name="Forme libre 5419">
              <a:extLst>
                <a:ext uri="{FF2B5EF4-FFF2-40B4-BE49-F238E27FC236}">
                  <a16:creationId xmlns:a16="http://schemas.microsoft.com/office/drawing/2014/main" id="{1EBDCF5B-A5C8-BBB4-570E-BBE6A6CD10E0}"/>
                </a:ext>
              </a:extLst>
            </p:cNvPr>
            <p:cNvSpPr/>
            <p:nvPr/>
          </p:nvSpPr>
          <p:spPr>
            <a:xfrm>
              <a:off x="1959478" y="15897004"/>
              <a:ext cx="51892" cy="27813"/>
            </a:xfrm>
            <a:custGeom>
              <a:avLst/>
              <a:gdLst>
                <a:gd name="connsiteX0" fmla="*/ 7988 w 51892"/>
                <a:gd name="connsiteY0" fmla="*/ -13424 h 27813"/>
                <a:gd name="connsiteX1" fmla="*/ -2952 w 51892"/>
                <a:gd name="connsiteY1" fmla="*/ -26101 h 27813"/>
                <a:gd name="connsiteX2" fmla="*/ 24188 w 51892"/>
                <a:gd name="connsiteY2" fmla="*/ -37494 h 27813"/>
                <a:gd name="connsiteX3" fmla="*/ 41769 w 51892"/>
                <a:gd name="connsiteY3" fmla="*/ -32202 h 27813"/>
                <a:gd name="connsiteX4" fmla="*/ 48892 w 51892"/>
                <a:gd name="connsiteY4" fmla="*/ -21497 h 27813"/>
                <a:gd name="connsiteX5" fmla="*/ 39996 w 51892"/>
                <a:gd name="connsiteY5" fmla="*/ -12228 h 27813"/>
                <a:gd name="connsiteX6" fmla="*/ 21783 w 51892"/>
                <a:gd name="connsiteY6" fmla="*/ -10135 h 27813"/>
                <a:gd name="connsiteX7" fmla="*/ 7988 w 51892"/>
                <a:gd name="connsiteY7" fmla="*/ -13424 h 27813"/>
                <a:gd name="connsiteX8" fmla="*/ 36660 w 51892"/>
                <a:gd name="connsiteY8" fmla="*/ -31155 h 27813"/>
                <a:gd name="connsiteX9" fmla="*/ 23917 w 51892"/>
                <a:gd name="connsiteY9" fmla="*/ -34264 h 27813"/>
                <a:gd name="connsiteX10" fmla="*/ 324 w 51892"/>
                <a:gd name="connsiteY10" fmla="*/ -25833 h 27813"/>
                <a:gd name="connsiteX11" fmla="*/ 22024 w 51892"/>
                <a:gd name="connsiteY11" fmla="*/ -13334 h 27813"/>
                <a:gd name="connsiteX12" fmla="*/ 38764 w 51892"/>
                <a:gd name="connsiteY12" fmla="*/ -15218 h 27813"/>
                <a:gd name="connsiteX13" fmla="*/ 45616 w 51892"/>
                <a:gd name="connsiteY13" fmla="*/ -21766 h 27813"/>
                <a:gd name="connsiteX14" fmla="*/ 40026 w 51892"/>
                <a:gd name="connsiteY14" fmla="*/ -29421 h 27813"/>
                <a:gd name="connsiteX15" fmla="*/ 36660 w 51892"/>
                <a:gd name="connsiteY15" fmla="*/ -31155 h 2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892" h="27813">
                  <a:moveTo>
                    <a:pt x="7988" y="-13424"/>
                  </a:moveTo>
                  <a:cubicBezTo>
                    <a:pt x="986" y="-16474"/>
                    <a:pt x="-3342" y="-21168"/>
                    <a:pt x="-2952" y="-26101"/>
                  </a:cubicBezTo>
                  <a:cubicBezTo>
                    <a:pt x="-2230" y="-33787"/>
                    <a:pt x="9671" y="-38780"/>
                    <a:pt x="24188" y="-37494"/>
                  </a:cubicBezTo>
                  <a:cubicBezTo>
                    <a:pt x="30379" y="-37045"/>
                    <a:pt x="36360" y="-35251"/>
                    <a:pt x="41769" y="-32202"/>
                  </a:cubicBezTo>
                  <a:cubicBezTo>
                    <a:pt x="46698" y="-29152"/>
                    <a:pt x="49193" y="-25384"/>
                    <a:pt x="48892" y="-21497"/>
                  </a:cubicBezTo>
                  <a:cubicBezTo>
                    <a:pt x="48532" y="-17640"/>
                    <a:pt x="45376" y="-14351"/>
                    <a:pt x="39996" y="-12228"/>
                  </a:cubicBezTo>
                  <a:cubicBezTo>
                    <a:pt x="34166" y="-10165"/>
                    <a:pt x="27944" y="-9447"/>
                    <a:pt x="21783" y="-10135"/>
                  </a:cubicBezTo>
                  <a:cubicBezTo>
                    <a:pt x="17005" y="-10494"/>
                    <a:pt x="12346" y="-11600"/>
                    <a:pt x="7988" y="-13424"/>
                  </a:cubicBezTo>
                  <a:close/>
                  <a:moveTo>
                    <a:pt x="36660" y="-31155"/>
                  </a:moveTo>
                  <a:cubicBezTo>
                    <a:pt x="32603" y="-32829"/>
                    <a:pt x="28305" y="-33875"/>
                    <a:pt x="23917" y="-34264"/>
                  </a:cubicBezTo>
                  <a:cubicBezTo>
                    <a:pt x="11625" y="-35370"/>
                    <a:pt x="835" y="-31483"/>
                    <a:pt x="324" y="-25833"/>
                  </a:cubicBezTo>
                  <a:cubicBezTo>
                    <a:pt x="-187" y="-20182"/>
                    <a:pt x="9731" y="-14440"/>
                    <a:pt x="22024" y="-13334"/>
                  </a:cubicBezTo>
                  <a:cubicBezTo>
                    <a:pt x="27674" y="-12707"/>
                    <a:pt x="33384" y="-13364"/>
                    <a:pt x="38764" y="-15218"/>
                  </a:cubicBezTo>
                  <a:cubicBezTo>
                    <a:pt x="42882" y="-16832"/>
                    <a:pt x="45406" y="-19224"/>
                    <a:pt x="45616" y="-21766"/>
                  </a:cubicBezTo>
                  <a:cubicBezTo>
                    <a:pt x="45827" y="-24307"/>
                    <a:pt x="43813" y="-27088"/>
                    <a:pt x="40026" y="-29421"/>
                  </a:cubicBezTo>
                  <a:cubicBezTo>
                    <a:pt x="38974" y="-30078"/>
                    <a:pt x="37832" y="-30647"/>
                    <a:pt x="36660" y="-31155"/>
                  </a:cubicBezTo>
                  <a:close/>
                </a:path>
              </a:pathLst>
            </a:custGeom>
            <a:solidFill>
              <a:srgbClr val="191919"/>
            </a:solidFill>
            <a:ln w="300" cap="flat">
              <a:noFill/>
              <a:prstDash val="solid"/>
              <a:miter/>
            </a:ln>
          </p:spPr>
          <p:txBody>
            <a:bodyPr rtlCol="0" anchor="ctr"/>
            <a:lstStyle/>
            <a:p>
              <a:endParaRPr lang="fr-FR"/>
            </a:p>
          </p:txBody>
        </p:sp>
        <p:sp>
          <p:nvSpPr>
            <p:cNvPr id="5421" name="Forme libre 5420">
              <a:extLst>
                <a:ext uri="{FF2B5EF4-FFF2-40B4-BE49-F238E27FC236}">
                  <a16:creationId xmlns:a16="http://schemas.microsoft.com/office/drawing/2014/main" id="{BF64024B-E723-70A0-F4FC-B3CAB3391DF1}"/>
                </a:ext>
              </a:extLst>
            </p:cNvPr>
            <p:cNvSpPr/>
            <p:nvPr/>
          </p:nvSpPr>
          <p:spPr>
            <a:xfrm>
              <a:off x="2078343" y="15909809"/>
              <a:ext cx="48617" cy="24547"/>
            </a:xfrm>
            <a:custGeom>
              <a:avLst/>
              <a:gdLst>
                <a:gd name="connsiteX0" fmla="*/ 45288 w 48617"/>
                <a:gd name="connsiteY0" fmla="*/ -23301 h 24547"/>
                <a:gd name="connsiteX1" fmla="*/ 22086 w 48617"/>
                <a:gd name="connsiteY1" fmla="*/ -37533 h 24547"/>
                <a:gd name="connsiteX2" fmla="*/ -3280 w 48617"/>
                <a:gd name="connsiteY2" fmla="*/ -27606 h 24547"/>
                <a:gd name="connsiteX3" fmla="*/ 19922 w 48617"/>
                <a:gd name="connsiteY3" fmla="*/ -13373 h 24547"/>
                <a:gd name="connsiteX4" fmla="*/ 45288 w 48617"/>
                <a:gd name="connsiteY4" fmla="*/ -23301 h 24547"/>
                <a:gd name="connsiteX5" fmla="*/ 45288 w 48617"/>
                <a:gd name="connsiteY5" fmla="*/ -23301 h 2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17" h="24547">
                  <a:moveTo>
                    <a:pt x="45288" y="-23301"/>
                  </a:moveTo>
                  <a:cubicBezTo>
                    <a:pt x="45889" y="-29968"/>
                    <a:pt x="35491" y="-36337"/>
                    <a:pt x="22086" y="-37533"/>
                  </a:cubicBezTo>
                  <a:cubicBezTo>
                    <a:pt x="8682" y="-38729"/>
                    <a:pt x="-2679" y="-34274"/>
                    <a:pt x="-3280" y="-27606"/>
                  </a:cubicBezTo>
                  <a:cubicBezTo>
                    <a:pt x="-3881" y="-20938"/>
                    <a:pt x="6518" y="-14569"/>
                    <a:pt x="19922" y="-13373"/>
                  </a:cubicBezTo>
                  <a:cubicBezTo>
                    <a:pt x="33327" y="-12177"/>
                    <a:pt x="44687" y="-16633"/>
                    <a:pt x="45288" y="-23301"/>
                  </a:cubicBezTo>
                  <a:lnTo>
                    <a:pt x="45288" y="-23301"/>
                  </a:lnTo>
                  <a:close/>
                </a:path>
              </a:pathLst>
            </a:custGeom>
            <a:solidFill>
              <a:srgbClr val="FFFFFF"/>
            </a:solidFill>
            <a:ln w="300" cap="flat">
              <a:noFill/>
              <a:prstDash val="solid"/>
              <a:miter/>
            </a:ln>
          </p:spPr>
          <p:txBody>
            <a:bodyPr rtlCol="0" anchor="ctr"/>
            <a:lstStyle/>
            <a:p>
              <a:endParaRPr lang="fr-FR"/>
            </a:p>
          </p:txBody>
        </p:sp>
        <p:sp>
          <p:nvSpPr>
            <p:cNvPr id="5422" name="Forme libre 5421">
              <a:extLst>
                <a:ext uri="{FF2B5EF4-FFF2-40B4-BE49-F238E27FC236}">
                  <a16:creationId xmlns:a16="http://schemas.microsoft.com/office/drawing/2014/main" id="{C6EB72B6-C7AB-95AA-01D5-59EBE44BF17B}"/>
                </a:ext>
              </a:extLst>
            </p:cNvPr>
            <p:cNvSpPr/>
            <p:nvPr/>
          </p:nvSpPr>
          <p:spPr>
            <a:xfrm>
              <a:off x="2076780" y="15908187"/>
              <a:ext cx="51892" cy="27813"/>
            </a:xfrm>
            <a:custGeom>
              <a:avLst/>
              <a:gdLst>
                <a:gd name="connsiteX0" fmla="*/ 7660 w 51892"/>
                <a:gd name="connsiteY0" fmla="*/ -13456 h 27813"/>
                <a:gd name="connsiteX1" fmla="*/ -3280 w 51892"/>
                <a:gd name="connsiteY1" fmla="*/ -26133 h 27813"/>
                <a:gd name="connsiteX2" fmla="*/ 23859 w 51892"/>
                <a:gd name="connsiteY2" fmla="*/ -37526 h 27813"/>
                <a:gd name="connsiteX3" fmla="*/ 41441 w 51892"/>
                <a:gd name="connsiteY3" fmla="*/ -32232 h 27813"/>
                <a:gd name="connsiteX4" fmla="*/ 48564 w 51892"/>
                <a:gd name="connsiteY4" fmla="*/ -21529 h 27813"/>
                <a:gd name="connsiteX5" fmla="*/ 39668 w 51892"/>
                <a:gd name="connsiteY5" fmla="*/ -12260 h 27813"/>
                <a:gd name="connsiteX6" fmla="*/ 21455 w 51892"/>
                <a:gd name="connsiteY6" fmla="*/ -10167 h 27813"/>
                <a:gd name="connsiteX7" fmla="*/ 7660 w 51892"/>
                <a:gd name="connsiteY7" fmla="*/ -13456 h 27813"/>
                <a:gd name="connsiteX8" fmla="*/ 7660 w 51892"/>
                <a:gd name="connsiteY8" fmla="*/ -13456 h 27813"/>
                <a:gd name="connsiteX9" fmla="*/ 36362 w 51892"/>
                <a:gd name="connsiteY9" fmla="*/ -31216 h 27813"/>
                <a:gd name="connsiteX10" fmla="*/ 23618 w 51892"/>
                <a:gd name="connsiteY10" fmla="*/ -34296 h 27813"/>
                <a:gd name="connsiteX11" fmla="*/ 26 w 51892"/>
                <a:gd name="connsiteY11" fmla="*/ -25864 h 27813"/>
                <a:gd name="connsiteX12" fmla="*/ 21725 w 51892"/>
                <a:gd name="connsiteY12" fmla="*/ -13366 h 27813"/>
                <a:gd name="connsiteX13" fmla="*/ 38465 w 51892"/>
                <a:gd name="connsiteY13" fmla="*/ -15250 h 27813"/>
                <a:gd name="connsiteX14" fmla="*/ 45318 w 51892"/>
                <a:gd name="connsiteY14" fmla="*/ -21798 h 27813"/>
                <a:gd name="connsiteX15" fmla="*/ 39728 w 51892"/>
                <a:gd name="connsiteY15" fmla="*/ -29453 h 27813"/>
                <a:gd name="connsiteX16" fmla="*/ 36362 w 51892"/>
                <a:gd name="connsiteY16" fmla="*/ -31216 h 27813"/>
                <a:gd name="connsiteX17" fmla="*/ 36362 w 51892"/>
                <a:gd name="connsiteY17" fmla="*/ -31216 h 2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892" h="27813">
                  <a:moveTo>
                    <a:pt x="7660" y="-13456"/>
                  </a:moveTo>
                  <a:cubicBezTo>
                    <a:pt x="657" y="-16505"/>
                    <a:pt x="-3671" y="-21169"/>
                    <a:pt x="-3280" y="-26133"/>
                  </a:cubicBezTo>
                  <a:cubicBezTo>
                    <a:pt x="-2559" y="-33817"/>
                    <a:pt x="9343" y="-38810"/>
                    <a:pt x="23859" y="-37526"/>
                  </a:cubicBezTo>
                  <a:cubicBezTo>
                    <a:pt x="30050" y="-37077"/>
                    <a:pt x="36031" y="-35283"/>
                    <a:pt x="41441" y="-32232"/>
                  </a:cubicBezTo>
                  <a:cubicBezTo>
                    <a:pt x="46370" y="-29183"/>
                    <a:pt x="48864" y="-25416"/>
                    <a:pt x="48564" y="-21529"/>
                  </a:cubicBezTo>
                  <a:cubicBezTo>
                    <a:pt x="48203" y="-17671"/>
                    <a:pt x="45047" y="-14382"/>
                    <a:pt x="39668" y="-12260"/>
                  </a:cubicBezTo>
                  <a:cubicBezTo>
                    <a:pt x="33837" y="-10196"/>
                    <a:pt x="27616" y="-9479"/>
                    <a:pt x="21455" y="-10167"/>
                  </a:cubicBezTo>
                  <a:cubicBezTo>
                    <a:pt x="16706" y="-10495"/>
                    <a:pt x="12047" y="-11601"/>
                    <a:pt x="7660" y="-13456"/>
                  </a:cubicBezTo>
                  <a:lnTo>
                    <a:pt x="7660" y="-13456"/>
                  </a:lnTo>
                  <a:close/>
                  <a:moveTo>
                    <a:pt x="36362" y="-31216"/>
                  </a:moveTo>
                  <a:cubicBezTo>
                    <a:pt x="32304" y="-32891"/>
                    <a:pt x="28006" y="-33938"/>
                    <a:pt x="23618" y="-34296"/>
                  </a:cubicBezTo>
                  <a:cubicBezTo>
                    <a:pt x="11326" y="-35402"/>
                    <a:pt x="537" y="-31515"/>
                    <a:pt x="26" y="-25864"/>
                  </a:cubicBezTo>
                  <a:cubicBezTo>
                    <a:pt x="-485" y="-20213"/>
                    <a:pt x="9433" y="-14472"/>
                    <a:pt x="21725" y="-13366"/>
                  </a:cubicBezTo>
                  <a:cubicBezTo>
                    <a:pt x="27375" y="-12738"/>
                    <a:pt x="33086" y="-13395"/>
                    <a:pt x="38465" y="-15250"/>
                  </a:cubicBezTo>
                  <a:cubicBezTo>
                    <a:pt x="42583" y="-16864"/>
                    <a:pt x="45107" y="-19256"/>
                    <a:pt x="45318" y="-21798"/>
                  </a:cubicBezTo>
                  <a:cubicBezTo>
                    <a:pt x="45528" y="-24339"/>
                    <a:pt x="43515" y="-27120"/>
                    <a:pt x="39728" y="-29453"/>
                  </a:cubicBezTo>
                  <a:cubicBezTo>
                    <a:pt x="38646" y="-30110"/>
                    <a:pt x="37534" y="-30708"/>
                    <a:pt x="36362" y="-31216"/>
                  </a:cubicBezTo>
                  <a:lnTo>
                    <a:pt x="36362" y="-31216"/>
                  </a:lnTo>
                  <a:close/>
                </a:path>
              </a:pathLst>
            </a:custGeom>
            <a:solidFill>
              <a:srgbClr val="191919"/>
            </a:solidFill>
            <a:ln w="300" cap="flat">
              <a:noFill/>
              <a:prstDash val="solid"/>
              <a:miter/>
            </a:ln>
          </p:spPr>
          <p:txBody>
            <a:bodyPr rtlCol="0" anchor="ctr"/>
            <a:lstStyle/>
            <a:p>
              <a:endParaRPr lang="fr-FR"/>
            </a:p>
          </p:txBody>
        </p:sp>
        <p:sp>
          <p:nvSpPr>
            <p:cNvPr id="5423" name="Forme libre 5422">
              <a:extLst>
                <a:ext uri="{FF2B5EF4-FFF2-40B4-BE49-F238E27FC236}">
                  <a16:creationId xmlns:a16="http://schemas.microsoft.com/office/drawing/2014/main" id="{2F9647FC-72B4-EAF9-47BF-57384924D948}"/>
                </a:ext>
              </a:extLst>
            </p:cNvPr>
            <p:cNvSpPr/>
            <p:nvPr/>
          </p:nvSpPr>
          <p:spPr>
            <a:xfrm>
              <a:off x="1854810" y="15900884"/>
              <a:ext cx="338425" cy="77261"/>
            </a:xfrm>
            <a:custGeom>
              <a:avLst/>
              <a:gdLst>
                <a:gd name="connsiteX0" fmla="*/ 322027 w 338425"/>
                <a:gd name="connsiteY0" fmla="*/ 16283 h 77261"/>
                <a:gd name="connsiteX1" fmla="*/ 296661 w 338425"/>
                <a:gd name="connsiteY1" fmla="*/ 26180 h 77261"/>
                <a:gd name="connsiteX2" fmla="*/ 313762 w 338425"/>
                <a:gd name="connsiteY2" fmla="*/ 39485 h 77261"/>
                <a:gd name="connsiteX3" fmla="*/ 335341 w 338425"/>
                <a:gd name="connsiteY3" fmla="*/ 19483 h 77261"/>
                <a:gd name="connsiteX4" fmla="*/ 322027 w 338425"/>
                <a:gd name="connsiteY4" fmla="*/ 16283 h 77261"/>
                <a:gd name="connsiteX5" fmla="*/ 21993 w 338425"/>
                <a:gd name="connsiteY5" fmla="*/ -13467 h 77261"/>
                <a:gd name="connsiteX6" fmla="*/ 45586 w 338425"/>
                <a:gd name="connsiteY6" fmla="*/ -27043 h 77261"/>
                <a:gd name="connsiteX7" fmla="*/ 20521 w 338425"/>
                <a:gd name="connsiteY7" fmla="*/ -37686 h 77261"/>
                <a:gd name="connsiteX8" fmla="*/ -3072 w 338425"/>
                <a:gd name="connsiteY8" fmla="*/ -24143 h 77261"/>
                <a:gd name="connsiteX9" fmla="*/ 21993 w 338425"/>
                <a:gd name="connsiteY9" fmla="*/ -13467 h 77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425" h="77261">
                  <a:moveTo>
                    <a:pt x="322027" y="16283"/>
                  </a:moveTo>
                  <a:cubicBezTo>
                    <a:pt x="308623" y="15057"/>
                    <a:pt x="297262" y="19512"/>
                    <a:pt x="296661" y="26180"/>
                  </a:cubicBezTo>
                  <a:cubicBezTo>
                    <a:pt x="296180" y="31801"/>
                    <a:pt x="303423" y="37214"/>
                    <a:pt x="313762" y="39485"/>
                  </a:cubicBezTo>
                  <a:cubicBezTo>
                    <a:pt x="323680" y="33206"/>
                    <a:pt x="331043" y="26509"/>
                    <a:pt x="335341" y="19483"/>
                  </a:cubicBezTo>
                  <a:cubicBezTo>
                    <a:pt x="331104" y="17748"/>
                    <a:pt x="326595" y="16671"/>
                    <a:pt x="322027" y="16283"/>
                  </a:cubicBezTo>
                  <a:close/>
                  <a:moveTo>
                    <a:pt x="21993" y="-13467"/>
                  </a:moveTo>
                  <a:cubicBezTo>
                    <a:pt x="35428" y="-14275"/>
                    <a:pt x="46007" y="-20344"/>
                    <a:pt x="45586" y="-27043"/>
                  </a:cubicBezTo>
                  <a:cubicBezTo>
                    <a:pt x="45165" y="-33740"/>
                    <a:pt x="33955" y="-38495"/>
                    <a:pt x="20521" y="-37686"/>
                  </a:cubicBezTo>
                  <a:cubicBezTo>
                    <a:pt x="7086" y="-36879"/>
                    <a:pt x="-3493" y="-30809"/>
                    <a:pt x="-3072" y="-24143"/>
                  </a:cubicBezTo>
                  <a:cubicBezTo>
                    <a:pt x="-2681" y="-17444"/>
                    <a:pt x="8529" y="-12660"/>
                    <a:pt x="21993" y="-13467"/>
                  </a:cubicBezTo>
                  <a:close/>
                </a:path>
              </a:pathLst>
            </a:custGeom>
            <a:solidFill>
              <a:srgbClr val="FFFFFF"/>
            </a:solidFill>
            <a:ln w="300" cap="flat">
              <a:noFill/>
              <a:prstDash val="solid"/>
              <a:miter/>
            </a:ln>
          </p:spPr>
          <p:txBody>
            <a:bodyPr rtlCol="0" anchor="ctr"/>
            <a:lstStyle/>
            <a:p>
              <a:endParaRPr lang="fr-FR"/>
            </a:p>
          </p:txBody>
        </p:sp>
        <p:sp>
          <p:nvSpPr>
            <p:cNvPr id="5424" name="Forme libre 5423">
              <a:extLst>
                <a:ext uri="{FF2B5EF4-FFF2-40B4-BE49-F238E27FC236}">
                  <a16:creationId xmlns:a16="http://schemas.microsoft.com/office/drawing/2014/main" id="{8CFAF73F-45E1-2931-7C05-93F7371BD768}"/>
                </a:ext>
              </a:extLst>
            </p:cNvPr>
            <p:cNvSpPr/>
            <p:nvPr/>
          </p:nvSpPr>
          <p:spPr>
            <a:xfrm>
              <a:off x="1853096" y="15899261"/>
              <a:ext cx="51929" cy="27711"/>
            </a:xfrm>
            <a:custGeom>
              <a:avLst/>
              <a:gdLst>
                <a:gd name="connsiteX0" fmla="*/ 5811 w 51929"/>
                <a:gd name="connsiteY0" fmla="*/ -12877 h 27711"/>
                <a:gd name="connsiteX1" fmla="*/ -2665 w 51929"/>
                <a:gd name="connsiteY1" fmla="*/ -22325 h 27711"/>
                <a:gd name="connsiteX2" fmla="*/ 22461 w 51929"/>
                <a:gd name="connsiteY2" fmla="*/ -37604 h 27711"/>
                <a:gd name="connsiteX3" fmla="*/ 49239 w 51929"/>
                <a:gd name="connsiteY3" fmla="*/ -25435 h 27711"/>
                <a:gd name="connsiteX4" fmla="*/ 41816 w 51929"/>
                <a:gd name="connsiteY4" fmla="*/ -14940 h 27711"/>
                <a:gd name="connsiteX5" fmla="*/ 24114 w 51929"/>
                <a:gd name="connsiteY5" fmla="*/ -10125 h 27711"/>
                <a:gd name="connsiteX6" fmla="*/ 5961 w 51929"/>
                <a:gd name="connsiteY6" fmla="*/ -12757 h 27711"/>
                <a:gd name="connsiteX7" fmla="*/ 5811 w 51929"/>
                <a:gd name="connsiteY7" fmla="*/ -12877 h 27711"/>
                <a:gd name="connsiteX8" fmla="*/ 39652 w 51929"/>
                <a:gd name="connsiteY8" fmla="*/ -31893 h 27711"/>
                <a:gd name="connsiteX9" fmla="*/ 22701 w 51929"/>
                <a:gd name="connsiteY9" fmla="*/ -34375 h 27711"/>
                <a:gd name="connsiteX10" fmla="*/ 641 w 51929"/>
                <a:gd name="connsiteY10" fmla="*/ -22534 h 27711"/>
                <a:gd name="connsiteX11" fmla="*/ 7314 w 51929"/>
                <a:gd name="connsiteY11" fmla="*/ -15777 h 27711"/>
                <a:gd name="connsiteX12" fmla="*/ 23994 w 51929"/>
                <a:gd name="connsiteY12" fmla="*/ -13414 h 27711"/>
                <a:gd name="connsiteX13" fmla="*/ 40283 w 51929"/>
                <a:gd name="connsiteY13" fmla="*/ -17780 h 27711"/>
                <a:gd name="connsiteX14" fmla="*/ 46084 w 51929"/>
                <a:gd name="connsiteY14" fmla="*/ -25286 h 27711"/>
                <a:gd name="connsiteX15" fmla="*/ 39652 w 51929"/>
                <a:gd name="connsiteY15" fmla="*/ -31893 h 2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929" h="27711">
                  <a:moveTo>
                    <a:pt x="5811" y="-12877"/>
                  </a:moveTo>
                  <a:cubicBezTo>
                    <a:pt x="581" y="-15149"/>
                    <a:pt x="-2424" y="-18497"/>
                    <a:pt x="-2665" y="-22325"/>
                  </a:cubicBezTo>
                  <a:cubicBezTo>
                    <a:pt x="-3115" y="-30039"/>
                    <a:pt x="7915" y="-36737"/>
                    <a:pt x="22461" y="-37604"/>
                  </a:cubicBezTo>
                  <a:cubicBezTo>
                    <a:pt x="37007" y="-38501"/>
                    <a:pt x="48789" y="-33089"/>
                    <a:pt x="49239" y="-25435"/>
                  </a:cubicBezTo>
                  <a:cubicBezTo>
                    <a:pt x="49450" y="-21577"/>
                    <a:pt x="46865" y="-17840"/>
                    <a:pt x="41816" y="-14940"/>
                  </a:cubicBezTo>
                  <a:cubicBezTo>
                    <a:pt x="36346" y="-12040"/>
                    <a:pt x="30305" y="-10395"/>
                    <a:pt x="24114" y="-10125"/>
                  </a:cubicBezTo>
                  <a:cubicBezTo>
                    <a:pt x="17953" y="-9617"/>
                    <a:pt x="11732" y="-10545"/>
                    <a:pt x="5961" y="-12757"/>
                  </a:cubicBezTo>
                  <a:lnTo>
                    <a:pt x="5811" y="-12877"/>
                  </a:lnTo>
                  <a:close/>
                  <a:moveTo>
                    <a:pt x="39652" y="-31893"/>
                  </a:moveTo>
                  <a:cubicBezTo>
                    <a:pt x="34272" y="-33986"/>
                    <a:pt x="28472" y="-34854"/>
                    <a:pt x="22701" y="-34375"/>
                  </a:cubicBezTo>
                  <a:cubicBezTo>
                    <a:pt x="10409" y="-33627"/>
                    <a:pt x="281" y="-28245"/>
                    <a:pt x="641" y="-22534"/>
                  </a:cubicBezTo>
                  <a:cubicBezTo>
                    <a:pt x="792" y="-19992"/>
                    <a:pt x="3196" y="-17571"/>
                    <a:pt x="7314" y="-15777"/>
                  </a:cubicBezTo>
                  <a:cubicBezTo>
                    <a:pt x="12603" y="-13744"/>
                    <a:pt x="18313" y="-12937"/>
                    <a:pt x="23994" y="-13414"/>
                  </a:cubicBezTo>
                  <a:cubicBezTo>
                    <a:pt x="29674" y="-13625"/>
                    <a:pt x="35234" y="-15120"/>
                    <a:pt x="40283" y="-17780"/>
                  </a:cubicBezTo>
                  <a:cubicBezTo>
                    <a:pt x="44130" y="-19992"/>
                    <a:pt x="46234" y="-22714"/>
                    <a:pt x="46084" y="-25286"/>
                  </a:cubicBezTo>
                  <a:cubicBezTo>
                    <a:pt x="45933" y="-27916"/>
                    <a:pt x="43499" y="-30248"/>
                    <a:pt x="39652" y="-31893"/>
                  </a:cubicBezTo>
                  <a:close/>
                </a:path>
              </a:pathLst>
            </a:custGeom>
            <a:solidFill>
              <a:srgbClr val="191919"/>
            </a:solidFill>
            <a:ln w="300" cap="flat">
              <a:noFill/>
              <a:prstDash val="solid"/>
              <a:miter/>
            </a:ln>
          </p:spPr>
          <p:txBody>
            <a:bodyPr rtlCol="0" anchor="ctr"/>
            <a:lstStyle/>
            <a:p>
              <a:endParaRPr lang="fr-FR"/>
            </a:p>
          </p:txBody>
        </p:sp>
        <p:sp>
          <p:nvSpPr>
            <p:cNvPr id="5425" name="Forme libre 5424">
              <a:extLst>
                <a:ext uri="{FF2B5EF4-FFF2-40B4-BE49-F238E27FC236}">
                  <a16:creationId xmlns:a16="http://schemas.microsoft.com/office/drawing/2014/main" id="{FE58270F-6818-89C4-5DB6-565751272E95}"/>
                </a:ext>
              </a:extLst>
            </p:cNvPr>
            <p:cNvSpPr/>
            <p:nvPr/>
          </p:nvSpPr>
          <p:spPr>
            <a:xfrm>
              <a:off x="1751393" y="15921993"/>
              <a:ext cx="48682" cy="24391"/>
            </a:xfrm>
            <a:custGeom>
              <a:avLst/>
              <a:gdLst>
                <a:gd name="connsiteX0" fmla="*/ 22689 w 48682"/>
                <a:gd name="connsiteY0" fmla="*/ -13452 h 24391"/>
                <a:gd name="connsiteX1" fmla="*/ 46282 w 48682"/>
                <a:gd name="connsiteY1" fmla="*/ -27027 h 24391"/>
                <a:gd name="connsiteX2" fmla="*/ 21217 w 48682"/>
                <a:gd name="connsiteY2" fmla="*/ -37672 h 24391"/>
                <a:gd name="connsiteX3" fmla="*/ -2376 w 48682"/>
                <a:gd name="connsiteY3" fmla="*/ -24127 h 24391"/>
                <a:gd name="connsiteX4" fmla="*/ 22689 w 48682"/>
                <a:gd name="connsiteY4" fmla="*/ -13452 h 24391"/>
                <a:gd name="connsiteX5" fmla="*/ 22689 w 48682"/>
                <a:gd name="connsiteY5" fmla="*/ -13452 h 2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682" h="24391">
                  <a:moveTo>
                    <a:pt x="22689" y="-13452"/>
                  </a:moveTo>
                  <a:cubicBezTo>
                    <a:pt x="36124" y="-14260"/>
                    <a:pt x="46703" y="-20329"/>
                    <a:pt x="46282" y="-27027"/>
                  </a:cubicBezTo>
                  <a:cubicBezTo>
                    <a:pt x="45891" y="-33725"/>
                    <a:pt x="34651" y="-38479"/>
                    <a:pt x="21217" y="-37672"/>
                  </a:cubicBezTo>
                  <a:cubicBezTo>
                    <a:pt x="7782" y="-36865"/>
                    <a:pt x="-2797" y="-30795"/>
                    <a:pt x="-2376" y="-24127"/>
                  </a:cubicBezTo>
                  <a:cubicBezTo>
                    <a:pt x="-1985" y="-17429"/>
                    <a:pt x="9255" y="-12675"/>
                    <a:pt x="22689" y="-13452"/>
                  </a:cubicBezTo>
                  <a:lnTo>
                    <a:pt x="22689" y="-13452"/>
                  </a:lnTo>
                  <a:close/>
                </a:path>
              </a:pathLst>
            </a:custGeom>
            <a:solidFill>
              <a:srgbClr val="FFFFFF"/>
            </a:solidFill>
            <a:ln w="300" cap="flat">
              <a:noFill/>
              <a:prstDash val="solid"/>
              <a:miter/>
            </a:ln>
          </p:spPr>
          <p:txBody>
            <a:bodyPr rtlCol="0" anchor="ctr"/>
            <a:lstStyle/>
            <a:p>
              <a:endParaRPr lang="fr-FR"/>
            </a:p>
          </p:txBody>
        </p:sp>
        <p:sp>
          <p:nvSpPr>
            <p:cNvPr id="5426" name="Forme libre 5425">
              <a:extLst>
                <a:ext uri="{FF2B5EF4-FFF2-40B4-BE49-F238E27FC236}">
                  <a16:creationId xmlns:a16="http://schemas.microsoft.com/office/drawing/2014/main" id="{CC64D791-0420-4AA7-E6FB-63B5DDFD167A}"/>
                </a:ext>
              </a:extLst>
            </p:cNvPr>
            <p:cNvSpPr/>
            <p:nvPr/>
          </p:nvSpPr>
          <p:spPr>
            <a:xfrm>
              <a:off x="1749740" y="15920340"/>
              <a:ext cx="51929" cy="27682"/>
            </a:xfrm>
            <a:custGeom>
              <a:avLst/>
              <a:gdLst>
                <a:gd name="connsiteX0" fmla="*/ 6099 w 51929"/>
                <a:gd name="connsiteY0" fmla="*/ -12906 h 27682"/>
                <a:gd name="connsiteX1" fmla="*/ -2376 w 51929"/>
                <a:gd name="connsiteY1" fmla="*/ -22355 h 27682"/>
                <a:gd name="connsiteX2" fmla="*/ 5047 w 51929"/>
                <a:gd name="connsiteY2" fmla="*/ -32849 h 27682"/>
                <a:gd name="connsiteX3" fmla="*/ 22749 w 51929"/>
                <a:gd name="connsiteY3" fmla="*/ -37663 h 27682"/>
                <a:gd name="connsiteX4" fmla="*/ 49528 w 51929"/>
                <a:gd name="connsiteY4" fmla="*/ -25494 h 27682"/>
                <a:gd name="connsiteX5" fmla="*/ 24402 w 51929"/>
                <a:gd name="connsiteY5" fmla="*/ -10215 h 27682"/>
                <a:gd name="connsiteX6" fmla="*/ 6249 w 51929"/>
                <a:gd name="connsiteY6" fmla="*/ -12846 h 27682"/>
                <a:gd name="connsiteX7" fmla="*/ 6099 w 51929"/>
                <a:gd name="connsiteY7" fmla="*/ -12906 h 27682"/>
                <a:gd name="connsiteX8" fmla="*/ 39940 w 51929"/>
                <a:gd name="connsiteY8" fmla="*/ -31923 h 27682"/>
                <a:gd name="connsiteX9" fmla="*/ 22990 w 51929"/>
                <a:gd name="connsiteY9" fmla="*/ -34403 h 27682"/>
                <a:gd name="connsiteX10" fmla="*/ 6700 w 51929"/>
                <a:gd name="connsiteY10" fmla="*/ -30039 h 27682"/>
                <a:gd name="connsiteX11" fmla="*/ 930 w 51929"/>
                <a:gd name="connsiteY11" fmla="*/ -22533 h 27682"/>
                <a:gd name="connsiteX12" fmla="*/ 7602 w 51929"/>
                <a:gd name="connsiteY12" fmla="*/ -15777 h 27682"/>
                <a:gd name="connsiteX13" fmla="*/ 24282 w 51929"/>
                <a:gd name="connsiteY13" fmla="*/ -13414 h 27682"/>
                <a:gd name="connsiteX14" fmla="*/ 46342 w 51929"/>
                <a:gd name="connsiteY14" fmla="*/ -25255 h 27682"/>
                <a:gd name="connsiteX15" fmla="*/ 39940 w 51929"/>
                <a:gd name="connsiteY15" fmla="*/ -31923 h 27682"/>
                <a:gd name="connsiteX16" fmla="*/ 39940 w 51929"/>
                <a:gd name="connsiteY16" fmla="*/ -31923 h 2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929" h="27682">
                  <a:moveTo>
                    <a:pt x="6099" y="-12906"/>
                  </a:moveTo>
                  <a:cubicBezTo>
                    <a:pt x="870" y="-15179"/>
                    <a:pt x="-2136" y="-18527"/>
                    <a:pt x="-2376" y="-22355"/>
                  </a:cubicBezTo>
                  <a:cubicBezTo>
                    <a:pt x="-2587" y="-26211"/>
                    <a:pt x="-2" y="-29949"/>
                    <a:pt x="5047" y="-32849"/>
                  </a:cubicBezTo>
                  <a:cubicBezTo>
                    <a:pt x="10517" y="-35749"/>
                    <a:pt x="16558" y="-37393"/>
                    <a:pt x="22749" y="-37663"/>
                  </a:cubicBezTo>
                  <a:cubicBezTo>
                    <a:pt x="37296" y="-38560"/>
                    <a:pt x="49077" y="-33178"/>
                    <a:pt x="49528" y="-25494"/>
                  </a:cubicBezTo>
                  <a:cubicBezTo>
                    <a:pt x="49978" y="-17780"/>
                    <a:pt x="38949" y="-11081"/>
                    <a:pt x="24402" y="-10215"/>
                  </a:cubicBezTo>
                  <a:cubicBezTo>
                    <a:pt x="18241" y="-9707"/>
                    <a:pt x="12020" y="-10633"/>
                    <a:pt x="6249" y="-12846"/>
                  </a:cubicBezTo>
                  <a:lnTo>
                    <a:pt x="6099" y="-12906"/>
                  </a:lnTo>
                  <a:close/>
                  <a:moveTo>
                    <a:pt x="39940" y="-31923"/>
                  </a:moveTo>
                  <a:cubicBezTo>
                    <a:pt x="34561" y="-34016"/>
                    <a:pt x="28760" y="-34852"/>
                    <a:pt x="22990" y="-34403"/>
                  </a:cubicBezTo>
                  <a:cubicBezTo>
                    <a:pt x="17309" y="-34194"/>
                    <a:pt x="11749" y="-32699"/>
                    <a:pt x="6700" y="-30039"/>
                  </a:cubicBezTo>
                  <a:cubicBezTo>
                    <a:pt x="2853" y="-27825"/>
                    <a:pt x="749" y="-25105"/>
                    <a:pt x="930" y="-22533"/>
                  </a:cubicBezTo>
                  <a:cubicBezTo>
                    <a:pt x="1080" y="-19992"/>
                    <a:pt x="3514" y="-17540"/>
                    <a:pt x="7602" y="-15777"/>
                  </a:cubicBezTo>
                  <a:cubicBezTo>
                    <a:pt x="12891" y="-13743"/>
                    <a:pt x="18602" y="-12906"/>
                    <a:pt x="24282" y="-13414"/>
                  </a:cubicBezTo>
                  <a:cubicBezTo>
                    <a:pt x="36574" y="-14161"/>
                    <a:pt x="46703" y="-19543"/>
                    <a:pt x="46342" y="-25255"/>
                  </a:cubicBezTo>
                  <a:cubicBezTo>
                    <a:pt x="46162" y="-27946"/>
                    <a:pt x="43727" y="-30278"/>
                    <a:pt x="39940" y="-31923"/>
                  </a:cubicBezTo>
                  <a:lnTo>
                    <a:pt x="39940" y="-31923"/>
                  </a:lnTo>
                  <a:close/>
                </a:path>
              </a:pathLst>
            </a:custGeom>
            <a:solidFill>
              <a:srgbClr val="191919"/>
            </a:solidFill>
            <a:ln w="300" cap="flat">
              <a:noFill/>
              <a:prstDash val="solid"/>
              <a:miter/>
            </a:ln>
          </p:spPr>
          <p:txBody>
            <a:bodyPr rtlCol="0" anchor="ctr"/>
            <a:lstStyle/>
            <a:p>
              <a:endParaRPr lang="fr-FR"/>
            </a:p>
          </p:txBody>
        </p:sp>
        <p:sp>
          <p:nvSpPr>
            <p:cNvPr id="5427" name="Forme libre 5426">
              <a:extLst>
                <a:ext uri="{FF2B5EF4-FFF2-40B4-BE49-F238E27FC236}">
                  <a16:creationId xmlns:a16="http://schemas.microsoft.com/office/drawing/2014/main" id="{DC131DA0-7E67-1741-776A-A84EDDFF918E}"/>
                </a:ext>
              </a:extLst>
            </p:cNvPr>
            <p:cNvSpPr/>
            <p:nvPr/>
          </p:nvSpPr>
          <p:spPr>
            <a:xfrm>
              <a:off x="1707706" y="15972136"/>
              <a:ext cx="30518" cy="18389"/>
            </a:xfrm>
            <a:custGeom>
              <a:avLst/>
              <a:gdLst>
                <a:gd name="connsiteX0" fmla="*/ 3199 w 30518"/>
                <a:gd name="connsiteY0" fmla="*/ -37805 h 18389"/>
                <a:gd name="connsiteX1" fmla="*/ -2240 w 30518"/>
                <a:gd name="connsiteY1" fmla="*/ -37146 h 18389"/>
                <a:gd name="connsiteX2" fmla="*/ 23757 w 30518"/>
                <a:gd name="connsiteY2" fmla="*/ -19505 h 18389"/>
                <a:gd name="connsiteX3" fmla="*/ 28265 w 30518"/>
                <a:gd name="connsiteY3" fmla="*/ -27129 h 18389"/>
                <a:gd name="connsiteX4" fmla="*/ 3199 w 30518"/>
                <a:gd name="connsiteY4" fmla="*/ -37805 h 18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18" h="18389">
                  <a:moveTo>
                    <a:pt x="3199" y="-37805"/>
                  </a:moveTo>
                  <a:cubicBezTo>
                    <a:pt x="1336" y="-37655"/>
                    <a:pt x="-527" y="-37445"/>
                    <a:pt x="-2240" y="-37146"/>
                  </a:cubicBezTo>
                  <a:cubicBezTo>
                    <a:pt x="3891" y="-30838"/>
                    <a:pt x="12667" y="-24917"/>
                    <a:pt x="23757" y="-19505"/>
                  </a:cubicBezTo>
                  <a:cubicBezTo>
                    <a:pt x="26762" y="-21747"/>
                    <a:pt x="28445" y="-24409"/>
                    <a:pt x="28265" y="-27129"/>
                  </a:cubicBezTo>
                  <a:cubicBezTo>
                    <a:pt x="27844" y="-33857"/>
                    <a:pt x="16634" y="-38612"/>
                    <a:pt x="3199" y="-37805"/>
                  </a:cubicBezTo>
                  <a:close/>
                </a:path>
              </a:pathLst>
            </a:custGeom>
            <a:solidFill>
              <a:srgbClr val="FFFFFF"/>
            </a:solidFill>
            <a:ln w="300" cap="flat">
              <a:noFill/>
              <a:prstDash val="solid"/>
              <a:miter/>
            </a:ln>
          </p:spPr>
          <p:txBody>
            <a:bodyPr rtlCol="0" anchor="ctr"/>
            <a:lstStyle/>
            <a:p>
              <a:endParaRPr lang="fr-FR"/>
            </a:p>
          </p:txBody>
        </p:sp>
        <p:sp>
          <p:nvSpPr>
            <p:cNvPr id="5428" name="Forme libre 5427">
              <a:extLst>
                <a:ext uri="{FF2B5EF4-FFF2-40B4-BE49-F238E27FC236}">
                  <a16:creationId xmlns:a16="http://schemas.microsoft.com/office/drawing/2014/main" id="{D1B85B40-7176-EE40-35E1-B8444C8E7996}"/>
                </a:ext>
              </a:extLst>
            </p:cNvPr>
            <p:cNvSpPr/>
            <p:nvPr/>
          </p:nvSpPr>
          <p:spPr>
            <a:xfrm>
              <a:off x="1706062" y="15970544"/>
              <a:ext cx="33814" cy="21569"/>
            </a:xfrm>
            <a:custGeom>
              <a:avLst/>
              <a:gdLst>
                <a:gd name="connsiteX0" fmla="*/ 24739 w 33814"/>
                <a:gd name="connsiteY0" fmla="*/ -16448 h 21569"/>
                <a:gd name="connsiteX1" fmla="*/ 24649 w 33814"/>
                <a:gd name="connsiteY1" fmla="*/ -16478 h 21569"/>
                <a:gd name="connsiteX2" fmla="*/ -1799 w 33814"/>
                <a:gd name="connsiteY2" fmla="*/ -34418 h 21569"/>
                <a:gd name="connsiteX3" fmla="*/ -2159 w 33814"/>
                <a:gd name="connsiteY3" fmla="*/ -36063 h 21569"/>
                <a:gd name="connsiteX4" fmla="*/ -897 w 33814"/>
                <a:gd name="connsiteY4" fmla="*/ -37139 h 21569"/>
                <a:gd name="connsiteX5" fmla="*/ 4753 w 33814"/>
                <a:gd name="connsiteY5" fmla="*/ -37796 h 21569"/>
                <a:gd name="connsiteX6" fmla="*/ 31562 w 33814"/>
                <a:gd name="connsiteY6" fmla="*/ -25627 h 21569"/>
                <a:gd name="connsiteX7" fmla="*/ 26392 w 33814"/>
                <a:gd name="connsiteY7" fmla="*/ -16597 h 21569"/>
                <a:gd name="connsiteX8" fmla="*/ 24739 w 33814"/>
                <a:gd name="connsiteY8" fmla="*/ -16448 h 21569"/>
                <a:gd name="connsiteX9" fmla="*/ 2890 w 33814"/>
                <a:gd name="connsiteY9" fmla="*/ -34448 h 21569"/>
                <a:gd name="connsiteX10" fmla="*/ 25160 w 33814"/>
                <a:gd name="connsiteY10" fmla="*/ -19856 h 21569"/>
                <a:gd name="connsiteX11" fmla="*/ 28256 w 33814"/>
                <a:gd name="connsiteY11" fmla="*/ -25508 h 21569"/>
                <a:gd name="connsiteX12" fmla="*/ 4903 w 33814"/>
                <a:gd name="connsiteY12" fmla="*/ -34627 h 21569"/>
                <a:gd name="connsiteX13" fmla="*/ 2890 w 33814"/>
                <a:gd name="connsiteY13" fmla="*/ -34448 h 21569"/>
                <a:gd name="connsiteX14" fmla="*/ 2890 w 33814"/>
                <a:gd name="connsiteY14" fmla="*/ -34448 h 21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814" h="21569">
                  <a:moveTo>
                    <a:pt x="24739" y="-16448"/>
                  </a:moveTo>
                  <a:lnTo>
                    <a:pt x="24649" y="-16478"/>
                  </a:lnTo>
                  <a:cubicBezTo>
                    <a:pt x="13259" y="-22039"/>
                    <a:pt x="4363" y="-28079"/>
                    <a:pt x="-1799" y="-34418"/>
                  </a:cubicBezTo>
                  <a:cubicBezTo>
                    <a:pt x="-2219" y="-34867"/>
                    <a:pt x="-2340" y="-35494"/>
                    <a:pt x="-2159" y="-36063"/>
                  </a:cubicBezTo>
                  <a:cubicBezTo>
                    <a:pt x="-1979" y="-36631"/>
                    <a:pt x="-1498" y="-37079"/>
                    <a:pt x="-897" y="-37139"/>
                  </a:cubicBezTo>
                  <a:cubicBezTo>
                    <a:pt x="966" y="-37468"/>
                    <a:pt x="2860" y="-37677"/>
                    <a:pt x="4753" y="-37796"/>
                  </a:cubicBezTo>
                  <a:cubicBezTo>
                    <a:pt x="19300" y="-38693"/>
                    <a:pt x="31081" y="-33311"/>
                    <a:pt x="31562" y="-25627"/>
                  </a:cubicBezTo>
                  <a:cubicBezTo>
                    <a:pt x="31742" y="-22368"/>
                    <a:pt x="29939" y="-19288"/>
                    <a:pt x="26392" y="-16597"/>
                  </a:cubicBezTo>
                  <a:cubicBezTo>
                    <a:pt x="25912" y="-16298"/>
                    <a:pt x="25280" y="-16239"/>
                    <a:pt x="24739" y="-16448"/>
                  </a:cubicBezTo>
                  <a:close/>
                  <a:moveTo>
                    <a:pt x="2890" y="-34448"/>
                  </a:moveTo>
                  <a:cubicBezTo>
                    <a:pt x="9592" y="-28588"/>
                    <a:pt x="17106" y="-23684"/>
                    <a:pt x="25160" y="-19856"/>
                  </a:cubicBezTo>
                  <a:cubicBezTo>
                    <a:pt x="26783" y="-21232"/>
                    <a:pt x="28436" y="-23206"/>
                    <a:pt x="28256" y="-25508"/>
                  </a:cubicBezTo>
                  <a:cubicBezTo>
                    <a:pt x="27925" y="-31189"/>
                    <a:pt x="17226" y="-35375"/>
                    <a:pt x="4903" y="-34627"/>
                  </a:cubicBezTo>
                  <a:cubicBezTo>
                    <a:pt x="4272" y="-34538"/>
                    <a:pt x="3551" y="-34538"/>
                    <a:pt x="2890" y="-34448"/>
                  </a:cubicBezTo>
                  <a:lnTo>
                    <a:pt x="2890" y="-34448"/>
                  </a:lnTo>
                  <a:close/>
                </a:path>
              </a:pathLst>
            </a:custGeom>
            <a:solidFill>
              <a:srgbClr val="191919"/>
            </a:solidFill>
            <a:ln w="300" cap="flat">
              <a:noFill/>
              <a:prstDash val="solid"/>
              <a:miter/>
            </a:ln>
          </p:spPr>
          <p:txBody>
            <a:bodyPr rtlCol="0" anchor="ctr"/>
            <a:lstStyle/>
            <a:p>
              <a:endParaRPr lang="fr-FR"/>
            </a:p>
          </p:txBody>
        </p:sp>
        <p:sp>
          <p:nvSpPr>
            <p:cNvPr id="5429" name="Forme libre 5428">
              <a:extLst>
                <a:ext uri="{FF2B5EF4-FFF2-40B4-BE49-F238E27FC236}">
                  <a16:creationId xmlns:a16="http://schemas.microsoft.com/office/drawing/2014/main" id="{5DE8647A-6832-80D0-0F10-468FE18C3115}"/>
                </a:ext>
              </a:extLst>
            </p:cNvPr>
            <p:cNvSpPr/>
            <p:nvPr/>
          </p:nvSpPr>
          <p:spPr>
            <a:xfrm>
              <a:off x="1696191" y="15849012"/>
              <a:ext cx="502904" cy="199338"/>
            </a:xfrm>
            <a:custGeom>
              <a:avLst/>
              <a:gdLst>
                <a:gd name="connsiteX0" fmla="*/ 500035 w 502904"/>
                <a:gd name="connsiteY0" fmla="*/ 56557 h 199338"/>
                <a:gd name="connsiteX1" fmla="*/ 424839 w 502904"/>
                <a:gd name="connsiteY1" fmla="*/ 2438 h 199338"/>
                <a:gd name="connsiteX2" fmla="*/ 351716 w 502904"/>
                <a:gd name="connsiteY2" fmla="*/ -11794 h 199338"/>
                <a:gd name="connsiteX3" fmla="*/ 351476 w 502904"/>
                <a:gd name="connsiteY3" fmla="*/ -12362 h 199338"/>
                <a:gd name="connsiteX4" fmla="*/ 312946 w 502904"/>
                <a:gd name="connsiteY4" fmla="*/ -31259 h 199338"/>
                <a:gd name="connsiteX5" fmla="*/ 243280 w 502904"/>
                <a:gd name="connsiteY5" fmla="*/ -37747 h 199338"/>
                <a:gd name="connsiteX6" fmla="*/ 135023 w 502904"/>
                <a:gd name="connsiteY6" fmla="*/ -7010 h 199338"/>
                <a:gd name="connsiteX7" fmla="*/ 70436 w 502904"/>
                <a:gd name="connsiteY7" fmla="*/ 8449 h 199338"/>
                <a:gd name="connsiteX8" fmla="*/ -2866 w 502904"/>
                <a:gd name="connsiteY8" fmla="*/ 65109 h 199338"/>
                <a:gd name="connsiteX9" fmla="*/ 41043 w 502904"/>
                <a:gd name="connsiteY9" fmla="*/ 108256 h 199338"/>
                <a:gd name="connsiteX10" fmla="*/ 72330 w 502904"/>
                <a:gd name="connsiteY10" fmla="*/ 119259 h 199338"/>
                <a:gd name="connsiteX11" fmla="*/ 82368 w 502904"/>
                <a:gd name="connsiteY11" fmla="*/ 121979 h 199338"/>
                <a:gd name="connsiteX12" fmla="*/ 82819 w 502904"/>
                <a:gd name="connsiteY12" fmla="*/ 122069 h 199338"/>
                <a:gd name="connsiteX13" fmla="*/ 136376 w 502904"/>
                <a:gd name="connsiteY13" fmla="*/ 132295 h 199338"/>
                <a:gd name="connsiteX14" fmla="*/ 153868 w 502904"/>
                <a:gd name="connsiteY14" fmla="*/ 147454 h 199338"/>
                <a:gd name="connsiteX15" fmla="*/ 172471 w 502904"/>
                <a:gd name="connsiteY15" fmla="*/ 153524 h 199338"/>
                <a:gd name="connsiteX16" fmla="*/ 256954 w 502904"/>
                <a:gd name="connsiteY16" fmla="*/ 161478 h 199338"/>
                <a:gd name="connsiteX17" fmla="*/ 341167 w 502904"/>
                <a:gd name="connsiteY17" fmla="*/ 150683 h 199338"/>
                <a:gd name="connsiteX18" fmla="*/ 376721 w 502904"/>
                <a:gd name="connsiteY18" fmla="*/ 126016 h 199338"/>
                <a:gd name="connsiteX19" fmla="*/ 376752 w 502904"/>
                <a:gd name="connsiteY19" fmla="*/ 125956 h 199338"/>
                <a:gd name="connsiteX20" fmla="*/ 426762 w 502904"/>
                <a:gd name="connsiteY20" fmla="*/ 113218 h 199338"/>
                <a:gd name="connsiteX21" fmla="*/ 472986 w 502904"/>
                <a:gd name="connsiteY21" fmla="*/ 92857 h 199338"/>
                <a:gd name="connsiteX22" fmla="*/ 473497 w 502904"/>
                <a:gd name="connsiteY22" fmla="*/ 92648 h 199338"/>
                <a:gd name="connsiteX23" fmla="*/ 495617 w 502904"/>
                <a:gd name="connsiteY23" fmla="*/ 72136 h 199338"/>
                <a:gd name="connsiteX24" fmla="*/ 495827 w 502904"/>
                <a:gd name="connsiteY24" fmla="*/ 71538 h 199338"/>
                <a:gd name="connsiteX25" fmla="*/ 500035 w 502904"/>
                <a:gd name="connsiteY25" fmla="*/ 56557 h 199338"/>
                <a:gd name="connsiteX26" fmla="*/ 500035 w 502904"/>
                <a:gd name="connsiteY26" fmla="*/ 56557 h 199338"/>
                <a:gd name="connsiteX27" fmla="*/ 340295 w 502904"/>
                <a:gd name="connsiteY27" fmla="*/ 147634 h 199338"/>
                <a:gd name="connsiteX28" fmla="*/ 256924 w 502904"/>
                <a:gd name="connsiteY28" fmla="*/ 158338 h 199338"/>
                <a:gd name="connsiteX29" fmla="*/ 173253 w 502904"/>
                <a:gd name="connsiteY29" fmla="*/ 150474 h 199338"/>
                <a:gd name="connsiteX30" fmla="*/ 139892 w 502904"/>
                <a:gd name="connsiteY30" fmla="*/ 132803 h 199338"/>
                <a:gd name="connsiteX31" fmla="*/ 249922 w 502904"/>
                <a:gd name="connsiteY31" fmla="*/ 138664 h 199338"/>
                <a:gd name="connsiteX32" fmla="*/ 373506 w 502904"/>
                <a:gd name="connsiteY32" fmla="*/ 126585 h 199338"/>
                <a:gd name="connsiteX33" fmla="*/ 340295 w 502904"/>
                <a:gd name="connsiteY33" fmla="*/ 147634 h 199338"/>
                <a:gd name="connsiteX34" fmla="*/ 219056 w 502904"/>
                <a:gd name="connsiteY34" fmla="*/ 135674 h 199338"/>
                <a:gd name="connsiteX35" fmla="*/ 320580 w 502904"/>
                <a:gd name="connsiteY35" fmla="*/ 131428 h 199338"/>
                <a:gd name="connsiteX36" fmla="*/ 249862 w 502904"/>
                <a:gd name="connsiteY36" fmla="*/ 135704 h 199338"/>
                <a:gd name="connsiteX37" fmla="*/ 219056 w 502904"/>
                <a:gd name="connsiteY37" fmla="*/ 135674 h 199338"/>
                <a:gd name="connsiteX38" fmla="*/ 472295 w 502904"/>
                <a:gd name="connsiteY38" fmla="*/ 89687 h 199338"/>
                <a:gd name="connsiteX39" fmla="*/ 457117 w 502904"/>
                <a:gd name="connsiteY39" fmla="*/ 78235 h 199338"/>
                <a:gd name="connsiteX40" fmla="*/ 480710 w 502904"/>
                <a:gd name="connsiteY40" fmla="*/ 69803 h 199338"/>
                <a:gd name="connsiteX41" fmla="*/ 491740 w 502904"/>
                <a:gd name="connsiteY41" fmla="*/ 72196 h 199338"/>
                <a:gd name="connsiteX42" fmla="*/ 472295 w 502904"/>
                <a:gd name="connsiteY42" fmla="*/ 89687 h 199338"/>
                <a:gd name="connsiteX43" fmla="*/ 472295 w 502904"/>
                <a:gd name="connsiteY43" fmla="*/ 89687 h 199338"/>
                <a:gd name="connsiteX44" fmla="*/ 493633 w 502904"/>
                <a:gd name="connsiteY44" fmla="*/ 69415 h 199338"/>
                <a:gd name="connsiteX45" fmla="*/ 480980 w 502904"/>
                <a:gd name="connsiteY45" fmla="*/ 66514 h 199338"/>
                <a:gd name="connsiteX46" fmla="*/ 453841 w 502904"/>
                <a:gd name="connsiteY46" fmla="*/ 77907 h 199338"/>
                <a:gd name="connsiteX47" fmla="*/ 464631 w 502904"/>
                <a:gd name="connsiteY47" fmla="*/ 90525 h 199338"/>
                <a:gd name="connsiteX48" fmla="*/ 468658 w 502904"/>
                <a:gd name="connsiteY48" fmla="*/ 92020 h 199338"/>
                <a:gd name="connsiteX49" fmla="*/ 438964 w 502904"/>
                <a:gd name="connsiteY49" fmla="*/ 105864 h 199338"/>
                <a:gd name="connsiteX50" fmla="*/ 441459 w 502904"/>
                <a:gd name="connsiteY50" fmla="*/ 98837 h 199338"/>
                <a:gd name="connsiteX51" fmla="*/ 420781 w 502904"/>
                <a:gd name="connsiteY51" fmla="*/ 80717 h 199338"/>
                <a:gd name="connsiteX52" fmla="*/ 419549 w 502904"/>
                <a:gd name="connsiteY52" fmla="*/ 80717 h 199338"/>
                <a:gd name="connsiteX53" fmla="*/ 418677 w 502904"/>
                <a:gd name="connsiteY53" fmla="*/ 81585 h 199338"/>
                <a:gd name="connsiteX54" fmla="*/ 418677 w 502904"/>
                <a:gd name="connsiteY54" fmla="*/ 82810 h 199338"/>
                <a:gd name="connsiteX55" fmla="*/ 419549 w 502904"/>
                <a:gd name="connsiteY55" fmla="*/ 83678 h 199338"/>
                <a:gd name="connsiteX56" fmla="*/ 438153 w 502904"/>
                <a:gd name="connsiteY56" fmla="*/ 98837 h 199338"/>
                <a:gd name="connsiteX57" fmla="*/ 433705 w 502904"/>
                <a:gd name="connsiteY57" fmla="*/ 106640 h 199338"/>
                <a:gd name="connsiteX58" fmla="*/ 433164 w 502904"/>
                <a:gd name="connsiteY58" fmla="*/ 107897 h 199338"/>
                <a:gd name="connsiteX59" fmla="*/ 425710 w 502904"/>
                <a:gd name="connsiteY59" fmla="*/ 110439 h 199338"/>
                <a:gd name="connsiteX60" fmla="*/ 390156 w 502904"/>
                <a:gd name="connsiteY60" fmla="*/ 120066 h 199338"/>
                <a:gd name="connsiteX61" fmla="*/ 390156 w 502904"/>
                <a:gd name="connsiteY61" fmla="*/ 119587 h 199338"/>
                <a:gd name="connsiteX62" fmla="*/ 249260 w 502904"/>
                <a:gd name="connsiteY62" fmla="*/ 83707 h 199338"/>
                <a:gd name="connsiteX63" fmla="*/ 109688 w 502904"/>
                <a:gd name="connsiteY63" fmla="*/ 124342 h 199338"/>
                <a:gd name="connsiteX64" fmla="*/ 109718 w 502904"/>
                <a:gd name="connsiteY64" fmla="*/ 125000 h 199338"/>
                <a:gd name="connsiteX65" fmla="*/ 84051 w 502904"/>
                <a:gd name="connsiteY65" fmla="*/ 119348 h 199338"/>
                <a:gd name="connsiteX66" fmla="*/ 83630 w 502904"/>
                <a:gd name="connsiteY66" fmla="*/ 119079 h 199338"/>
                <a:gd name="connsiteX67" fmla="*/ 68212 w 502904"/>
                <a:gd name="connsiteY67" fmla="*/ 105235 h 199338"/>
                <a:gd name="connsiteX68" fmla="*/ 121108 w 502904"/>
                <a:gd name="connsiteY68" fmla="*/ 78833 h 199338"/>
                <a:gd name="connsiteX69" fmla="*/ 252536 w 502904"/>
                <a:gd name="connsiteY69" fmla="*/ 65408 h 199338"/>
                <a:gd name="connsiteX70" fmla="*/ 312886 w 502904"/>
                <a:gd name="connsiteY70" fmla="*/ 66425 h 199338"/>
                <a:gd name="connsiteX71" fmla="*/ 314629 w 502904"/>
                <a:gd name="connsiteY71" fmla="*/ 64900 h 199338"/>
                <a:gd name="connsiteX72" fmla="*/ 314539 w 502904"/>
                <a:gd name="connsiteY72" fmla="*/ 64272 h 199338"/>
                <a:gd name="connsiteX73" fmla="*/ 313096 w 502904"/>
                <a:gd name="connsiteY73" fmla="*/ 63166 h 199338"/>
                <a:gd name="connsiteX74" fmla="*/ 252476 w 502904"/>
                <a:gd name="connsiteY74" fmla="*/ 62150 h 199338"/>
                <a:gd name="connsiteX75" fmla="*/ 120387 w 502904"/>
                <a:gd name="connsiteY75" fmla="*/ 75605 h 199338"/>
                <a:gd name="connsiteX76" fmla="*/ 64906 w 502904"/>
                <a:gd name="connsiteY76" fmla="*/ 105176 h 199338"/>
                <a:gd name="connsiteX77" fmla="*/ 71759 w 502904"/>
                <a:gd name="connsiteY77" fmla="*/ 115970 h 199338"/>
                <a:gd name="connsiteX78" fmla="*/ 19494 w 502904"/>
                <a:gd name="connsiteY78" fmla="*/ 93216 h 199338"/>
                <a:gd name="connsiteX79" fmla="*/ -41 w 502904"/>
                <a:gd name="connsiteY79" fmla="*/ 64990 h 199338"/>
                <a:gd name="connsiteX80" fmla="*/ 18532 w 502904"/>
                <a:gd name="connsiteY80" fmla="*/ 36106 h 199338"/>
                <a:gd name="connsiteX81" fmla="*/ 71248 w 502904"/>
                <a:gd name="connsiteY81" fmla="*/ 11140 h 199338"/>
                <a:gd name="connsiteX82" fmla="*/ 142297 w 502904"/>
                <a:gd name="connsiteY82" fmla="*/ -5336 h 199338"/>
                <a:gd name="connsiteX83" fmla="*/ 210280 w 502904"/>
                <a:gd name="connsiteY83" fmla="*/ -12721 h 199338"/>
                <a:gd name="connsiteX84" fmla="*/ 247157 w 502904"/>
                <a:gd name="connsiteY84" fmla="*/ -14186 h 199338"/>
                <a:gd name="connsiteX85" fmla="*/ 262514 w 502904"/>
                <a:gd name="connsiteY85" fmla="*/ -14276 h 199338"/>
                <a:gd name="connsiteX86" fmla="*/ 322473 w 502904"/>
                <a:gd name="connsiteY86" fmla="*/ -11884 h 199338"/>
                <a:gd name="connsiteX87" fmla="*/ 423907 w 502904"/>
                <a:gd name="connsiteY87" fmla="*/ 5219 h 199338"/>
                <a:gd name="connsiteX88" fmla="*/ 454773 w 502904"/>
                <a:gd name="connsiteY88" fmla="*/ 16073 h 199338"/>
                <a:gd name="connsiteX89" fmla="*/ 477434 w 502904"/>
                <a:gd name="connsiteY89" fmla="*/ 28332 h 199338"/>
                <a:gd name="connsiteX90" fmla="*/ 496969 w 502904"/>
                <a:gd name="connsiteY90" fmla="*/ 56557 h 199338"/>
                <a:gd name="connsiteX91" fmla="*/ 493633 w 502904"/>
                <a:gd name="connsiteY91" fmla="*/ 69415 h 199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502904" h="199338">
                  <a:moveTo>
                    <a:pt x="500035" y="56557"/>
                  </a:moveTo>
                  <a:cubicBezTo>
                    <a:pt x="499674" y="35449"/>
                    <a:pt x="472986" y="16253"/>
                    <a:pt x="424839" y="2438"/>
                  </a:cubicBezTo>
                  <a:cubicBezTo>
                    <a:pt x="403290" y="-3751"/>
                    <a:pt x="378525" y="-8505"/>
                    <a:pt x="351716" y="-11794"/>
                  </a:cubicBezTo>
                  <a:cubicBezTo>
                    <a:pt x="351686" y="-12003"/>
                    <a:pt x="351596" y="-12183"/>
                    <a:pt x="351476" y="-12362"/>
                  </a:cubicBezTo>
                  <a:cubicBezTo>
                    <a:pt x="346126" y="-20076"/>
                    <a:pt x="332812" y="-26594"/>
                    <a:pt x="312946" y="-31259"/>
                  </a:cubicBezTo>
                  <a:cubicBezTo>
                    <a:pt x="293320" y="-35863"/>
                    <a:pt x="268585" y="-38196"/>
                    <a:pt x="243280" y="-37747"/>
                  </a:cubicBezTo>
                  <a:cubicBezTo>
                    <a:pt x="188520" y="-36820"/>
                    <a:pt x="143198" y="-23934"/>
                    <a:pt x="135023" y="-7010"/>
                  </a:cubicBezTo>
                  <a:cubicBezTo>
                    <a:pt x="113144" y="-3422"/>
                    <a:pt x="91565" y="1751"/>
                    <a:pt x="70436" y="8449"/>
                  </a:cubicBezTo>
                  <a:cubicBezTo>
                    <a:pt x="22800" y="23907"/>
                    <a:pt x="-3227" y="43999"/>
                    <a:pt x="-2866" y="65109"/>
                  </a:cubicBezTo>
                  <a:cubicBezTo>
                    <a:pt x="-2626" y="81076"/>
                    <a:pt x="12762" y="95966"/>
                    <a:pt x="41043" y="108256"/>
                  </a:cubicBezTo>
                  <a:cubicBezTo>
                    <a:pt x="51232" y="112591"/>
                    <a:pt x="61691" y="116269"/>
                    <a:pt x="72330" y="119259"/>
                  </a:cubicBezTo>
                  <a:cubicBezTo>
                    <a:pt x="75576" y="120185"/>
                    <a:pt x="78942" y="121053"/>
                    <a:pt x="82368" y="121979"/>
                  </a:cubicBezTo>
                  <a:cubicBezTo>
                    <a:pt x="82518" y="122039"/>
                    <a:pt x="82669" y="122069"/>
                    <a:pt x="82819" y="122069"/>
                  </a:cubicBezTo>
                  <a:cubicBezTo>
                    <a:pt x="100461" y="126495"/>
                    <a:pt x="118343" y="129903"/>
                    <a:pt x="136376" y="132295"/>
                  </a:cubicBezTo>
                  <a:cubicBezTo>
                    <a:pt x="137879" y="138783"/>
                    <a:pt x="145392" y="143777"/>
                    <a:pt x="153868" y="147454"/>
                  </a:cubicBezTo>
                  <a:cubicBezTo>
                    <a:pt x="159879" y="149996"/>
                    <a:pt x="166130" y="152029"/>
                    <a:pt x="172471" y="153524"/>
                  </a:cubicBezTo>
                  <a:cubicBezTo>
                    <a:pt x="195102" y="159176"/>
                    <a:pt x="225127" y="161986"/>
                    <a:pt x="256954" y="161478"/>
                  </a:cubicBezTo>
                  <a:cubicBezTo>
                    <a:pt x="288812" y="160909"/>
                    <a:pt x="318716" y="157112"/>
                    <a:pt x="341167" y="150683"/>
                  </a:cubicBezTo>
                  <a:cubicBezTo>
                    <a:pt x="354541" y="146856"/>
                    <a:pt x="376932" y="138545"/>
                    <a:pt x="376721" y="126016"/>
                  </a:cubicBezTo>
                  <a:lnTo>
                    <a:pt x="376752" y="125956"/>
                  </a:lnTo>
                  <a:cubicBezTo>
                    <a:pt x="393672" y="122698"/>
                    <a:pt x="410352" y="118451"/>
                    <a:pt x="426762" y="113218"/>
                  </a:cubicBezTo>
                  <a:cubicBezTo>
                    <a:pt x="445666" y="107089"/>
                    <a:pt x="461174" y="100212"/>
                    <a:pt x="472986" y="92857"/>
                  </a:cubicBezTo>
                  <a:cubicBezTo>
                    <a:pt x="473166" y="92827"/>
                    <a:pt x="473347" y="92767"/>
                    <a:pt x="473497" y="92648"/>
                  </a:cubicBezTo>
                  <a:cubicBezTo>
                    <a:pt x="483866" y="86129"/>
                    <a:pt x="491289" y="79252"/>
                    <a:pt x="495617" y="72136"/>
                  </a:cubicBezTo>
                  <a:cubicBezTo>
                    <a:pt x="495707" y="71956"/>
                    <a:pt x="495767" y="71747"/>
                    <a:pt x="495827" y="71538"/>
                  </a:cubicBezTo>
                  <a:cubicBezTo>
                    <a:pt x="498562" y="67023"/>
                    <a:pt x="500035" y="61851"/>
                    <a:pt x="500035" y="56557"/>
                  </a:cubicBezTo>
                  <a:lnTo>
                    <a:pt x="500035" y="56557"/>
                  </a:lnTo>
                  <a:close/>
                  <a:moveTo>
                    <a:pt x="340295" y="147634"/>
                  </a:moveTo>
                  <a:cubicBezTo>
                    <a:pt x="318085" y="153973"/>
                    <a:pt x="288512" y="157800"/>
                    <a:pt x="256924" y="158338"/>
                  </a:cubicBezTo>
                  <a:cubicBezTo>
                    <a:pt x="225367" y="158877"/>
                    <a:pt x="195643" y="156066"/>
                    <a:pt x="173253" y="150474"/>
                  </a:cubicBezTo>
                  <a:cubicBezTo>
                    <a:pt x="154349" y="145780"/>
                    <a:pt x="142507" y="139442"/>
                    <a:pt x="139892" y="132803"/>
                  </a:cubicBezTo>
                  <a:cubicBezTo>
                    <a:pt x="176378" y="137437"/>
                    <a:pt x="213165" y="139381"/>
                    <a:pt x="249922" y="138664"/>
                  </a:cubicBezTo>
                  <a:cubicBezTo>
                    <a:pt x="293981" y="137886"/>
                    <a:pt x="336298" y="133730"/>
                    <a:pt x="373506" y="126585"/>
                  </a:cubicBezTo>
                  <a:cubicBezTo>
                    <a:pt x="373085" y="134089"/>
                    <a:pt x="361093" y="141684"/>
                    <a:pt x="340295" y="147634"/>
                  </a:cubicBezTo>
                  <a:close/>
                  <a:moveTo>
                    <a:pt x="219056" y="135674"/>
                  </a:moveTo>
                  <a:lnTo>
                    <a:pt x="320580" y="131428"/>
                  </a:lnTo>
                  <a:cubicBezTo>
                    <a:pt x="297919" y="133880"/>
                    <a:pt x="274146" y="135285"/>
                    <a:pt x="249862" y="135704"/>
                  </a:cubicBezTo>
                  <a:cubicBezTo>
                    <a:pt x="239463" y="135913"/>
                    <a:pt x="229184" y="135913"/>
                    <a:pt x="219056" y="135674"/>
                  </a:cubicBezTo>
                  <a:close/>
                  <a:moveTo>
                    <a:pt x="472295" y="89687"/>
                  </a:moveTo>
                  <a:cubicBezTo>
                    <a:pt x="463038" y="87475"/>
                    <a:pt x="456696" y="82691"/>
                    <a:pt x="457117" y="78235"/>
                  </a:cubicBezTo>
                  <a:cubicBezTo>
                    <a:pt x="457628" y="72584"/>
                    <a:pt x="468418" y="68697"/>
                    <a:pt x="480710" y="69803"/>
                  </a:cubicBezTo>
                  <a:cubicBezTo>
                    <a:pt x="484467" y="70103"/>
                    <a:pt x="488193" y="70910"/>
                    <a:pt x="491740" y="72196"/>
                  </a:cubicBezTo>
                  <a:cubicBezTo>
                    <a:pt x="487652" y="78116"/>
                    <a:pt x="481071" y="84006"/>
                    <a:pt x="472295" y="89687"/>
                  </a:cubicBezTo>
                  <a:lnTo>
                    <a:pt x="472295" y="89687"/>
                  </a:lnTo>
                  <a:close/>
                  <a:moveTo>
                    <a:pt x="493633" y="69415"/>
                  </a:moveTo>
                  <a:cubicBezTo>
                    <a:pt x="489576" y="67860"/>
                    <a:pt x="485308" y="66903"/>
                    <a:pt x="480980" y="66514"/>
                  </a:cubicBezTo>
                  <a:cubicBezTo>
                    <a:pt x="466494" y="65259"/>
                    <a:pt x="454562" y="70223"/>
                    <a:pt x="453841" y="77907"/>
                  </a:cubicBezTo>
                  <a:cubicBezTo>
                    <a:pt x="453390" y="82810"/>
                    <a:pt x="457538" y="87445"/>
                    <a:pt x="464631" y="90525"/>
                  </a:cubicBezTo>
                  <a:cubicBezTo>
                    <a:pt x="465893" y="91063"/>
                    <a:pt x="467215" y="91541"/>
                    <a:pt x="468658" y="92020"/>
                  </a:cubicBezTo>
                  <a:cubicBezTo>
                    <a:pt x="459191" y="97461"/>
                    <a:pt x="449243" y="102096"/>
                    <a:pt x="438964" y="105864"/>
                  </a:cubicBezTo>
                  <a:cubicBezTo>
                    <a:pt x="440557" y="103861"/>
                    <a:pt x="441429" y="101408"/>
                    <a:pt x="441459" y="98837"/>
                  </a:cubicBezTo>
                  <a:cubicBezTo>
                    <a:pt x="441339" y="92169"/>
                    <a:pt x="434396" y="86099"/>
                    <a:pt x="420781" y="80717"/>
                  </a:cubicBezTo>
                  <a:cubicBezTo>
                    <a:pt x="420390" y="80568"/>
                    <a:pt x="419940" y="80568"/>
                    <a:pt x="419549" y="80717"/>
                  </a:cubicBezTo>
                  <a:cubicBezTo>
                    <a:pt x="419158" y="80897"/>
                    <a:pt x="418858" y="81196"/>
                    <a:pt x="418677" y="81585"/>
                  </a:cubicBezTo>
                  <a:cubicBezTo>
                    <a:pt x="418527" y="81973"/>
                    <a:pt x="418527" y="82421"/>
                    <a:pt x="418677" y="82810"/>
                  </a:cubicBezTo>
                  <a:cubicBezTo>
                    <a:pt x="418858" y="83199"/>
                    <a:pt x="419158" y="83498"/>
                    <a:pt x="419549" y="83678"/>
                  </a:cubicBezTo>
                  <a:cubicBezTo>
                    <a:pt x="431631" y="88401"/>
                    <a:pt x="438093" y="93694"/>
                    <a:pt x="438153" y="98837"/>
                  </a:cubicBezTo>
                  <a:cubicBezTo>
                    <a:pt x="438213" y="101348"/>
                    <a:pt x="436710" y="103980"/>
                    <a:pt x="433705" y="106640"/>
                  </a:cubicBezTo>
                  <a:cubicBezTo>
                    <a:pt x="433344" y="106939"/>
                    <a:pt x="433134" y="107418"/>
                    <a:pt x="433164" y="107897"/>
                  </a:cubicBezTo>
                  <a:cubicBezTo>
                    <a:pt x="430729" y="108733"/>
                    <a:pt x="428265" y="109571"/>
                    <a:pt x="425710" y="110439"/>
                  </a:cubicBezTo>
                  <a:cubicBezTo>
                    <a:pt x="414680" y="113996"/>
                    <a:pt x="402779" y="117255"/>
                    <a:pt x="390156" y="120066"/>
                  </a:cubicBezTo>
                  <a:cubicBezTo>
                    <a:pt x="390156" y="119917"/>
                    <a:pt x="390126" y="119737"/>
                    <a:pt x="390156" y="119587"/>
                  </a:cubicBezTo>
                  <a:cubicBezTo>
                    <a:pt x="389795" y="98478"/>
                    <a:pt x="326741" y="82362"/>
                    <a:pt x="249260" y="83707"/>
                  </a:cubicBezTo>
                  <a:cubicBezTo>
                    <a:pt x="171750" y="85053"/>
                    <a:pt x="109327" y="103232"/>
                    <a:pt x="109688" y="124342"/>
                  </a:cubicBezTo>
                  <a:lnTo>
                    <a:pt x="109718" y="125000"/>
                  </a:lnTo>
                  <a:cubicBezTo>
                    <a:pt x="100791" y="123296"/>
                    <a:pt x="92226" y="121441"/>
                    <a:pt x="84051" y="119348"/>
                  </a:cubicBezTo>
                  <a:cubicBezTo>
                    <a:pt x="83931" y="119229"/>
                    <a:pt x="83781" y="119139"/>
                    <a:pt x="83630" y="119079"/>
                  </a:cubicBezTo>
                  <a:cubicBezTo>
                    <a:pt x="73652" y="114684"/>
                    <a:pt x="68273" y="109929"/>
                    <a:pt x="68212" y="105235"/>
                  </a:cubicBezTo>
                  <a:cubicBezTo>
                    <a:pt x="68122" y="100840"/>
                    <a:pt x="73141" y="89538"/>
                    <a:pt x="121108" y="78833"/>
                  </a:cubicBezTo>
                  <a:cubicBezTo>
                    <a:pt x="156122" y="71030"/>
                    <a:pt x="202796" y="66246"/>
                    <a:pt x="252536" y="65408"/>
                  </a:cubicBezTo>
                  <a:cubicBezTo>
                    <a:pt x="273184" y="65050"/>
                    <a:pt x="293501" y="65408"/>
                    <a:pt x="312886" y="66425"/>
                  </a:cubicBezTo>
                  <a:cubicBezTo>
                    <a:pt x="313787" y="66485"/>
                    <a:pt x="314569" y="65797"/>
                    <a:pt x="314629" y="64900"/>
                  </a:cubicBezTo>
                  <a:cubicBezTo>
                    <a:pt x="314629" y="64691"/>
                    <a:pt x="314599" y="64481"/>
                    <a:pt x="314539" y="64272"/>
                  </a:cubicBezTo>
                  <a:cubicBezTo>
                    <a:pt x="314328" y="63645"/>
                    <a:pt x="313757" y="63225"/>
                    <a:pt x="313096" y="63166"/>
                  </a:cubicBezTo>
                  <a:cubicBezTo>
                    <a:pt x="293621" y="62119"/>
                    <a:pt x="273214" y="61790"/>
                    <a:pt x="252476" y="62150"/>
                  </a:cubicBezTo>
                  <a:cubicBezTo>
                    <a:pt x="202556" y="62957"/>
                    <a:pt x="155641" y="67800"/>
                    <a:pt x="120387" y="75605"/>
                  </a:cubicBezTo>
                  <a:cubicBezTo>
                    <a:pt x="74283" y="85860"/>
                    <a:pt x="64786" y="97342"/>
                    <a:pt x="64906" y="105176"/>
                  </a:cubicBezTo>
                  <a:cubicBezTo>
                    <a:pt x="64967" y="108944"/>
                    <a:pt x="67281" y="112620"/>
                    <a:pt x="71759" y="115970"/>
                  </a:cubicBezTo>
                  <a:cubicBezTo>
                    <a:pt x="49488" y="109481"/>
                    <a:pt x="31907" y="101827"/>
                    <a:pt x="19494" y="93216"/>
                  </a:cubicBezTo>
                  <a:cubicBezTo>
                    <a:pt x="6691" y="84335"/>
                    <a:pt x="109" y="74797"/>
                    <a:pt x="-41" y="64990"/>
                  </a:cubicBezTo>
                  <a:cubicBezTo>
                    <a:pt x="-192" y="55183"/>
                    <a:pt x="6030" y="45465"/>
                    <a:pt x="18532" y="36106"/>
                  </a:cubicBezTo>
                  <a:cubicBezTo>
                    <a:pt x="30825" y="26897"/>
                    <a:pt x="48557" y="18495"/>
                    <a:pt x="71248" y="11140"/>
                  </a:cubicBezTo>
                  <a:cubicBezTo>
                    <a:pt x="92166" y="4352"/>
                    <a:pt x="116179" y="-1150"/>
                    <a:pt x="142297" y="-5336"/>
                  </a:cubicBezTo>
                  <a:cubicBezTo>
                    <a:pt x="154439" y="-6950"/>
                    <a:pt x="182840" y="-10598"/>
                    <a:pt x="210280" y="-12721"/>
                  </a:cubicBezTo>
                  <a:cubicBezTo>
                    <a:pt x="222542" y="-13469"/>
                    <a:pt x="234834" y="-13977"/>
                    <a:pt x="247157" y="-14186"/>
                  </a:cubicBezTo>
                  <a:cubicBezTo>
                    <a:pt x="252296" y="-14276"/>
                    <a:pt x="257435" y="-14335"/>
                    <a:pt x="262514" y="-14276"/>
                  </a:cubicBezTo>
                  <a:cubicBezTo>
                    <a:pt x="282952" y="-13917"/>
                    <a:pt x="305432" y="-12900"/>
                    <a:pt x="322473" y="-11884"/>
                  </a:cubicBezTo>
                  <a:cubicBezTo>
                    <a:pt x="360282" y="-8924"/>
                    <a:pt x="394964" y="-3123"/>
                    <a:pt x="423907" y="5219"/>
                  </a:cubicBezTo>
                  <a:cubicBezTo>
                    <a:pt x="434426" y="8180"/>
                    <a:pt x="444735" y="11797"/>
                    <a:pt x="454773" y="16073"/>
                  </a:cubicBezTo>
                  <a:cubicBezTo>
                    <a:pt x="462707" y="19422"/>
                    <a:pt x="470281" y="23548"/>
                    <a:pt x="477434" y="28332"/>
                  </a:cubicBezTo>
                  <a:cubicBezTo>
                    <a:pt x="490237" y="37212"/>
                    <a:pt x="496819" y="46751"/>
                    <a:pt x="496969" y="56557"/>
                  </a:cubicBezTo>
                  <a:cubicBezTo>
                    <a:pt x="497090" y="61132"/>
                    <a:pt x="495887" y="65558"/>
                    <a:pt x="493633" y="69415"/>
                  </a:cubicBezTo>
                  <a:close/>
                </a:path>
              </a:pathLst>
            </a:custGeom>
            <a:solidFill>
              <a:srgbClr val="191919"/>
            </a:solidFill>
            <a:ln w="300" cap="flat">
              <a:noFill/>
              <a:prstDash val="solid"/>
              <a:miter/>
            </a:ln>
          </p:spPr>
          <p:txBody>
            <a:bodyPr rtlCol="0" anchor="ctr"/>
            <a:lstStyle/>
            <a:p>
              <a:endParaRPr lang="fr-FR"/>
            </a:p>
          </p:txBody>
        </p:sp>
        <p:sp>
          <p:nvSpPr>
            <p:cNvPr id="5430" name="Forme libre 5429">
              <a:extLst>
                <a:ext uri="{FF2B5EF4-FFF2-40B4-BE49-F238E27FC236}">
                  <a16:creationId xmlns:a16="http://schemas.microsoft.com/office/drawing/2014/main" id="{EFE8938E-F14E-1668-8FFC-F72EA9F243B7}"/>
                </a:ext>
              </a:extLst>
            </p:cNvPr>
            <p:cNvSpPr/>
            <p:nvPr/>
          </p:nvSpPr>
          <p:spPr>
            <a:xfrm>
              <a:off x="1838352" y="15984629"/>
              <a:ext cx="234216" cy="60558"/>
            </a:xfrm>
            <a:custGeom>
              <a:avLst/>
              <a:gdLst>
                <a:gd name="connsiteX0" fmla="*/ 215695 w 234216"/>
                <a:gd name="connsiteY0" fmla="*/ -24050 h 60558"/>
                <a:gd name="connsiteX1" fmla="*/ 197362 w 234216"/>
                <a:gd name="connsiteY1" fmla="*/ -30060 h 60558"/>
                <a:gd name="connsiteX2" fmla="*/ 113690 w 234216"/>
                <a:gd name="connsiteY2" fmla="*/ -37923 h 60558"/>
                <a:gd name="connsiteX3" fmla="*/ 30319 w 234216"/>
                <a:gd name="connsiteY3" fmla="*/ -27220 h 60558"/>
                <a:gd name="connsiteX4" fmla="*/ -2891 w 234216"/>
                <a:gd name="connsiteY4" fmla="*/ -5721 h 60558"/>
                <a:gd name="connsiteX5" fmla="*/ 31070 w 234216"/>
                <a:gd name="connsiteY5" fmla="*/ 14640 h 60558"/>
                <a:gd name="connsiteX6" fmla="*/ 114742 w 234216"/>
                <a:gd name="connsiteY6" fmla="*/ 22504 h 60558"/>
                <a:gd name="connsiteX7" fmla="*/ 198113 w 234216"/>
                <a:gd name="connsiteY7" fmla="*/ 11800 h 60558"/>
                <a:gd name="connsiteX8" fmla="*/ 231323 w 234216"/>
                <a:gd name="connsiteY8" fmla="*/ -9698 h 60558"/>
                <a:gd name="connsiteX9" fmla="*/ 215695 w 234216"/>
                <a:gd name="connsiteY9" fmla="*/ -24050 h 6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16" h="60558">
                  <a:moveTo>
                    <a:pt x="215695" y="-24050"/>
                  </a:moveTo>
                  <a:cubicBezTo>
                    <a:pt x="209744" y="-26532"/>
                    <a:pt x="203643" y="-28535"/>
                    <a:pt x="197362" y="-30060"/>
                  </a:cubicBezTo>
                  <a:cubicBezTo>
                    <a:pt x="174971" y="-35652"/>
                    <a:pt x="145247" y="-38462"/>
                    <a:pt x="113690" y="-37923"/>
                  </a:cubicBezTo>
                  <a:cubicBezTo>
                    <a:pt x="82133" y="-37386"/>
                    <a:pt x="52529" y="-33588"/>
                    <a:pt x="30319" y="-27220"/>
                  </a:cubicBezTo>
                  <a:cubicBezTo>
                    <a:pt x="9101" y="-21150"/>
                    <a:pt x="-3011" y="-13316"/>
                    <a:pt x="-2891" y="-5721"/>
                  </a:cubicBezTo>
                  <a:cubicBezTo>
                    <a:pt x="-2741" y="1844"/>
                    <a:pt x="9612" y="9289"/>
                    <a:pt x="31070" y="14640"/>
                  </a:cubicBezTo>
                  <a:cubicBezTo>
                    <a:pt x="53461" y="20233"/>
                    <a:pt x="83185" y="23043"/>
                    <a:pt x="114742" y="22504"/>
                  </a:cubicBezTo>
                  <a:cubicBezTo>
                    <a:pt x="146299" y="21966"/>
                    <a:pt x="175903" y="18140"/>
                    <a:pt x="198113" y="11800"/>
                  </a:cubicBezTo>
                  <a:cubicBezTo>
                    <a:pt x="219332" y="5731"/>
                    <a:pt x="231443" y="-2104"/>
                    <a:pt x="231323" y="-9698"/>
                  </a:cubicBezTo>
                  <a:cubicBezTo>
                    <a:pt x="231203" y="-14721"/>
                    <a:pt x="225673" y="-19714"/>
                    <a:pt x="215695" y="-24050"/>
                  </a:cubicBezTo>
                  <a:close/>
                </a:path>
              </a:pathLst>
            </a:custGeom>
            <a:solidFill>
              <a:srgbClr val="FFFFFF"/>
            </a:solidFill>
            <a:ln w="300" cap="flat">
              <a:noFill/>
              <a:prstDash val="solid"/>
              <a:miter/>
            </a:ln>
          </p:spPr>
          <p:txBody>
            <a:bodyPr rtlCol="0" anchor="ctr"/>
            <a:lstStyle/>
            <a:p>
              <a:endParaRPr lang="fr-FR"/>
            </a:p>
          </p:txBody>
        </p:sp>
      </p:grpSp>
      <p:grpSp>
        <p:nvGrpSpPr>
          <p:cNvPr id="5431" name="Graphique 2">
            <a:extLst>
              <a:ext uri="{FF2B5EF4-FFF2-40B4-BE49-F238E27FC236}">
                <a16:creationId xmlns:a16="http://schemas.microsoft.com/office/drawing/2014/main" id="{122F8E14-1BBA-2BAB-97D5-FB5175814AE5}"/>
              </a:ext>
            </a:extLst>
          </p:cNvPr>
          <p:cNvGrpSpPr/>
          <p:nvPr userDrawn="1"/>
        </p:nvGrpSpPr>
        <p:grpSpPr>
          <a:xfrm>
            <a:off x="11573180" y="2892959"/>
            <a:ext cx="648649" cy="648634"/>
            <a:chOff x="11882867" y="14472336"/>
            <a:chExt cx="648649" cy="648634"/>
          </a:xfrm>
        </p:grpSpPr>
        <p:sp>
          <p:nvSpPr>
            <p:cNvPr id="5432" name="Forme libre 5431">
              <a:extLst>
                <a:ext uri="{FF2B5EF4-FFF2-40B4-BE49-F238E27FC236}">
                  <a16:creationId xmlns:a16="http://schemas.microsoft.com/office/drawing/2014/main" id="{FE66A6E1-2E24-9F2D-63DA-33007FC24FA6}"/>
                </a:ext>
              </a:extLst>
            </p:cNvPr>
            <p:cNvSpPr/>
            <p:nvPr/>
          </p:nvSpPr>
          <p:spPr>
            <a:xfrm>
              <a:off x="11886352" y="14475909"/>
              <a:ext cx="641678" cy="641622"/>
            </a:xfrm>
            <a:custGeom>
              <a:avLst/>
              <a:gdLst>
                <a:gd name="connsiteX0" fmla="*/ 302340 w 641678"/>
                <a:gd name="connsiteY0" fmla="*/ 620120 h 641622"/>
                <a:gd name="connsiteX1" fmla="*/ 623179 w 641678"/>
                <a:gd name="connsiteY1" fmla="*/ 299309 h 641622"/>
                <a:gd name="connsiteX2" fmla="*/ 302340 w 641678"/>
                <a:gd name="connsiteY2" fmla="*/ -21502 h 641622"/>
                <a:gd name="connsiteX3" fmla="*/ -18499 w 641678"/>
                <a:gd name="connsiteY3" fmla="*/ 299309 h 641622"/>
                <a:gd name="connsiteX4" fmla="*/ 302340 w 641678"/>
                <a:gd name="connsiteY4" fmla="*/ 620120 h 641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678" h="641622">
                  <a:moveTo>
                    <a:pt x="302340" y="620120"/>
                  </a:moveTo>
                  <a:cubicBezTo>
                    <a:pt x="479528" y="620120"/>
                    <a:pt x="623179" y="476482"/>
                    <a:pt x="623179" y="299309"/>
                  </a:cubicBezTo>
                  <a:cubicBezTo>
                    <a:pt x="623179" y="122137"/>
                    <a:pt x="479528" y="-21502"/>
                    <a:pt x="302340" y="-21502"/>
                  </a:cubicBezTo>
                  <a:cubicBezTo>
                    <a:pt x="125151" y="-21502"/>
                    <a:pt x="-18499" y="122137"/>
                    <a:pt x="-18499" y="299309"/>
                  </a:cubicBezTo>
                  <a:cubicBezTo>
                    <a:pt x="-18499" y="476482"/>
                    <a:pt x="125151" y="620120"/>
                    <a:pt x="302340" y="620120"/>
                  </a:cubicBezTo>
                  <a:close/>
                </a:path>
              </a:pathLst>
            </a:custGeom>
            <a:solidFill>
              <a:srgbClr val="FFFFFF"/>
            </a:solidFill>
            <a:ln w="452" cap="flat">
              <a:noFill/>
              <a:prstDash val="solid"/>
              <a:miter/>
            </a:ln>
          </p:spPr>
          <p:txBody>
            <a:bodyPr rtlCol="0" anchor="ctr"/>
            <a:lstStyle/>
            <a:p>
              <a:endParaRPr lang="fr-FR"/>
            </a:p>
          </p:txBody>
        </p:sp>
        <p:grpSp>
          <p:nvGrpSpPr>
            <p:cNvPr id="5433" name="Graphique 2">
              <a:extLst>
                <a:ext uri="{FF2B5EF4-FFF2-40B4-BE49-F238E27FC236}">
                  <a16:creationId xmlns:a16="http://schemas.microsoft.com/office/drawing/2014/main" id="{920F421E-797E-9193-3441-801DC18C5295}"/>
                </a:ext>
              </a:extLst>
            </p:cNvPr>
            <p:cNvGrpSpPr/>
            <p:nvPr/>
          </p:nvGrpSpPr>
          <p:grpSpPr>
            <a:xfrm>
              <a:off x="11882867" y="14472336"/>
              <a:ext cx="648649" cy="648634"/>
              <a:chOff x="11882867" y="14472336"/>
              <a:chExt cx="648649" cy="648634"/>
            </a:xfrm>
            <a:solidFill>
              <a:srgbClr val="191919"/>
            </a:solidFill>
          </p:grpSpPr>
          <p:sp>
            <p:nvSpPr>
              <p:cNvPr id="5434" name="Forme libre 5433">
                <a:extLst>
                  <a:ext uri="{FF2B5EF4-FFF2-40B4-BE49-F238E27FC236}">
                    <a16:creationId xmlns:a16="http://schemas.microsoft.com/office/drawing/2014/main" id="{21041FB8-4C9E-DB6C-2565-DED555E3DEA0}"/>
                  </a:ext>
                </a:extLst>
              </p:cNvPr>
              <p:cNvSpPr/>
              <p:nvPr/>
            </p:nvSpPr>
            <p:spPr>
              <a:xfrm>
                <a:off x="11882867" y="14472380"/>
                <a:ext cx="648649" cy="648590"/>
              </a:xfrm>
              <a:custGeom>
                <a:avLst/>
                <a:gdLst>
                  <a:gd name="connsiteX0" fmla="*/ 305825 w 648649"/>
                  <a:gd name="connsiteY0" fmla="*/ 627089 h 648590"/>
                  <a:gd name="connsiteX1" fmla="*/ -18499 w 648649"/>
                  <a:gd name="connsiteY1" fmla="*/ 302794 h 648590"/>
                  <a:gd name="connsiteX2" fmla="*/ 305825 w 648649"/>
                  <a:gd name="connsiteY2" fmla="*/ -21502 h 648590"/>
                  <a:gd name="connsiteX3" fmla="*/ 630150 w 648649"/>
                  <a:gd name="connsiteY3" fmla="*/ 302794 h 648590"/>
                  <a:gd name="connsiteX4" fmla="*/ 305825 w 648649"/>
                  <a:gd name="connsiteY4" fmla="*/ 627089 h 648590"/>
                  <a:gd name="connsiteX5" fmla="*/ 305825 w 648649"/>
                  <a:gd name="connsiteY5" fmla="*/ -14533 h 648590"/>
                  <a:gd name="connsiteX6" fmla="*/ -11574 w 648649"/>
                  <a:gd name="connsiteY6" fmla="*/ 302839 h 648590"/>
                  <a:gd name="connsiteX7" fmla="*/ 305825 w 648649"/>
                  <a:gd name="connsiteY7" fmla="*/ 620211 h 648590"/>
                  <a:gd name="connsiteX8" fmla="*/ 623225 w 648649"/>
                  <a:gd name="connsiteY8" fmla="*/ 302839 h 648590"/>
                  <a:gd name="connsiteX9" fmla="*/ 305825 w 648649"/>
                  <a:gd name="connsiteY9" fmla="*/ -14533 h 64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8649" h="648590">
                    <a:moveTo>
                      <a:pt x="305825" y="627089"/>
                    </a:moveTo>
                    <a:cubicBezTo>
                      <a:pt x="127008" y="627089"/>
                      <a:pt x="-18499" y="481595"/>
                      <a:pt x="-18499" y="302794"/>
                    </a:cubicBezTo>
                    <a:cubicBezTo>
                      <a:pt x="-18499" y="123992"/>
                      <a:pt x="127008" y="-21502"/>
                      <a:pt x="305825" y="-21502"/>
                    </a:cubicBezTo>
                    <a:cubicBezTo>
                      <a:pt x="484643" y="-21502"/>
                      <a:pt x="630150" y="123946"/>
                      <a:pt x="630150" y="302794"/>
                    </a:cubicBezTo>
                    <a:cubicBezTo>
                      <a:pt x="630150" y="481640"/>
                      <a:pt x="484643" y="627089"/>
                      <a:pt x="305825" y="627089"/>
                    </a:cubicBezTo>
                    <a:close/>
                    <a:moveTo>
                      <a:pt x="305825" y="-14533"/>
                    </a:moveTo>
                    <a:cubicBezTo>
                      <a:pt x="130810" y="-14533"/>
                      <a:pt x="-11574" y="127839"/>
                      <a:pt x="-11574" y="302839"/>
                    </a:cubicBezTo>
                    <a:cubicBezTo>
                      <a:pt x="-11574" y="477838"/>
                      <a:pt x="130810" y="620211"/>
                      <a:pt x="305825" y="620211"/>
                    </a:cubicBezTo>
                    <a:cubicBezTo>
                      <a:pt x="480841" y="620211"/>
                      <a:pt x="623225" y="477838"/>
                      <a:pt x="623225" y="302839"/>
                    </a:cubicBezTo>
                    <a:cubicBezTo>
                      <a:pt x="623225" y="127839"/>
                      <a:pt x="480841" y="-14533"/>
                      <a:pt x="305825" y="-14533"/>
                    </a:cubicBezTo>
                    <a:close/>
                  </a:path>
                </a:pathLst>
              </a:custGeom>
              <a:solidFill>
                <a:srgbClr val="191919"/>
              </a:solidFill>
              <a:ln w="452" cap="flat">
                <a:noFill/>
                <a:prstDash val="solid"/>
                <a:miter/>
              </a:ln>
            </p:spPr>
            <p:txBody>
              <a:bodyPr rtlCol="0" anchor="ctr"/>
              <a:lstStyle/>
              <a:p>
                <a:endParaRPr lang="fr-FR"/>
              </a:p>
            </p:txBody>
          </p:sp>
          <p:sp>
            <p:nvSpPr>
              <p:cNvPr id="5435" name="Forme libre 5434">
                <a:extLst>
                  <a:ext uri="{FF2B5EF4-FFF2-40B4-BE49-F238E27FC236}">
                    <a16:creationId xmlns:a16="http://schemas.microsoft.com/office/drawing/2014/main" id="{F0C33283-FEC9-5875-6838-3A8251BB9CAF}"/>
                  </a:ext>
                </a:extLst>
              </p:cNvPr>
              <p:cNvSpPr/>
              <p:nvPr/>
            </p:nvSpPr>
            <p:spPr>
              <a:xfrm>
                <a:off x="11909796" y="14811338"/>
                <a:ext cx="252134" cy="256820"/>
              </a:xfrm>
              <a:custGeom>
                <a:avLst/>
                <a:gdLst>
                  <a:gd name="connsiteX0" fmla="*/ -18211 w 252134"/>
                  <a:gd name="connsiteY0" fmla="*/ 22833 h 256820"/>
                  <a:gd name="connsiteX1" fmla="*/ 57915 w 252134"/>
                  <a:gd name="connsiteY1" fmla="*/ -21743 h 256820"/>
                  <a:gd name="connsiteX2" fmla="*/ 95570 w 252134"/>
                  <a:gd name="connsiteY2" fmla="*/ -16358 h 256820"/>
                  <a:gd name="connsiteX3" fmla="*/ 114036 w 252134"/>
                  <a:gd name="connsiteY3" fmla="*/ -2510 h 256820"/>
                  <a:gd name="connsiteX4" fmla="*/ 145536 w 252134"/>
                  <a:gd name="connsiteY4" fmla="*/ 13646 h 256820"/>
                  <a:gd name="connsiteX5" fmla="*/ 140919 w 252134"/>
                  <a:gd name="connsiteY5" fmla="*/ 29033 h 256820"/>
                  <a:gd name="connsiteX6" fmla="*/ 187038 w 252134"/>
                  <a:gd name="connsiteY6" fmla="*/ 54420 h 256820"/>
                  <a:gd name="connsiteX7" fmla="*/ 180883 w 252134"/>
                  <a:gd name="connsiteY7" fmla="*/ 84380 h 256820"/>
                  <a:gd name="connsiteX8" fmla="*/ 187762 w 252134"/>
                  <a:gd name="connsiteY8" fmla="*/ 102843 h 256820"/>
                  <a:gd name="connsiteX9" fmla="*/ 167803 w 252134"/>
                  <a:gd name="connsiteY9" fmla="*/ 129001 h 256820"/>
                  <a:gd name="connsiteX10" fmla="*/ 164726 w 252134"/>
                  <a:gd name="connsiteY10" fmla="*/ 185116 h 256820"/>
                  <a:gd name="connsiteX11" fmla="*/ 192424 w 252134"/>
                  <a:gd name="connsiteY11" fmla="*/ 195887 h 256820"/>
                  <a:gd name="connsiteX12" fmla="*/ 223155 w 252134"/>
                  <a:gd name="connsiteY12" fmla="*/ 224307 h 256820"/>
                  <a:gd name="connsiteX13" fmla="*/ 223155 w 252134"/>
                  <a:gd name="connsiteY13" fmla="*/ 235078 h 256820"/>
                  <a:gd name="connsiteX14" fmla="*/ 154723 w 252134"/>
                  <a:gd name="connsiteY14" fmla="*/ 214306 h 256820"/>
                  <a:gd name="connsiteX15" fmla="*/ 120146 w 252134"/>
                  <a:gd name="connsiteY15" fmla="*/ 183533 h 256820"/>
                  <a:gd name="connsiteX16" fmla="*/ 81721 w 252134"/>
                  <a:gd name="connsiteY16" fmla="*/ 148958 h 256820"/>
                  <a:gd name="connsiteX17" fmla="*/ 23292 w 252134"/>
                  <a:gd name="connsiteY17" fmla="*/ 93611 h 256820"/>
                  <a:gd name="connsiteX18" fmla="*/ 5595 w 252134"/>
                  <a:gd name="connsiteY18" fmla="*/ 66730 h 256820"/>
                  <a:gd name="connsiteX19" fmla="*/ -18211 w 252134"/>
                  <a:gd name="connsiteY19" fmla="*/ 22833 h 256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2134" h="256820">
                    <a:moveTo>
                      <a:pt x="-18211" y="22833"/>
                    </a:moveTo>
                    <a:cubicBezTo>
                      <a:pt x="-18211" y="22833"/>
                      <a:pt x="13289" y="-16358"/>
                      <a:pt x="57915" y="-21743"/>
                    </a:cubicBezTo>
                    <a:cubicBezTo>
                      <a:pt x="69410" y="-15498"/>
                      <a:pt x="82807" y="-13597"/>
                      <a:pt x="95570" y="-16358"/>
                    </a:cubicBezTo>
                    <a:cubicBezTo>
                      <a:pt x="95570" y="-16358"/>
                      <a:pt x="94801" y="5184"/>
                      <a:pt x="114036" y="-2510"/>
                    </a:cubicBezTo>
                    <a:cubicBezTo>
                      <a:pt x="124128" y="3600"/>
                      <a:pt x="134674" y="8984"/>
                      <a:pt x="145536" y="13646"/>
                    </a:cubicBezTo>
                    <a:cubicBezTo>
                      <a:pt x="145536" y="13646"/>
                      <a:pt x="152460" y="19801"/>
                      <a:pt x="140919" y="29033"/>
                    </a:cubicBezTo>
                    <a:cubicBezTo>
                      <a:pt x="140919" y="29033"/>
                      <a:pt x="176267" y="24417"/>
                      <a:pt x="187038" y="54420"/>
                    </a:cubicBezTo>
                    <a:cubicBezTo>
                      <a:pt x="187038" y="54420"/>
                      <a:pt x="190885" y="66730"/>
                      <a:pt x="180883" y="84380"/>
                    </a:cubicBezTo>
                    <a:cubicBezTo>
                      <a:pt x="180883" y="84380"/>
                      <a:pt x="181562" y="97457"/>
                      <a:pt x="187762" y="102843"/>
                    </a:cubicBezTo>
                    <a:cubicBezTo>
                      <a:pt x="193963" y="108228"/>
                      <a:pt x="169342" y="116691"/>
                      <a:pt x="167803" y="129001"/>
                    </a:cubicBezTo>
                    <a:cubicBezTo>
                      <a:pt x="166264" y="141310"/>
                      <a:pt x="169342" y="160498"/>
                      <a:pt x="164726" y="185116"/>
                    </a:cubicBezTo>
                    <a:cubicBezTo>
                      <a:pt x="164726" y="185116"/>
                      <a:pt x="189346" y="182809"/>
                      <a:pt x="192424" y="195887"/>
                    </a:cubicBezTo>
                    <a:cubicBezTo>
                      <a:pt x="195502" y="208965"/>
                      <a:pt x="211659" y="220505"/>
                      <a:pt x="223155" y="224307"/>
                    </a:cubicBezTo>
                    <a:cubicBezTo>
                      <a:pt x="234696" y="228154"/>
                      <a:pt x="240082" y="235078"/>
                      <a:pt x="223155" y="235078"/>
                    </a:cubicBezTo>
                    <a:cubicBezTo>
                      <a:pt x="206228" y="235078"/>
                      <a:pt x="166264" y="215075"/>
                      <a:pt x="154723" y="214306"/>
                    </a:cubicBezTo>
                    <a:cubicBezTo>
                      <a:pt x="143182" y="213536"/>
                      <a:pt x="140105" y="208920"/>
                      <a:pt x="120146" y="183533"/>
                    </a:cubicBezTo>
                    <a:cubicBezTo>
                      <a:pt x="100141" y="158145"/>
                      <a:pt x="117068" y="199688"/>
                      <a:pt x="81721" y="148958"/>
                    </a:cubicBezTo>
                    <a:cubicBezTo>
                      <a:pt x="46374" y="98227"/>
                      <a:pt x="23292" y="93611"/>
                      <a:pt x="23292" y="93611"/>
                    </a:cubicBezTo>
                    <a:cubicBezTo>
                      <a:pt x="23292" y="93611"/>
                      <a:pt x="10981" y="87456"/>
                      <a:pt x="5595" y="66730"/>
                    </a:cubicBezTo>
                    <a:cubicBezTo>
                      <a:pt x="210" y="45867"/>
                      <a:pt x="-11286" y="35097"/>
                      <a:pt x="-18211" y="22833"/>
                    </a:cubicBezTo>
                    <a:close/>
                  </a:path>
                </a:pathLst>
              </a:custGeom>
              <a:solidFill>
                <a:srgbClr val="191919"/>
              </a:solidFill>
              <a:ln w="452" cap="flat">
                <a:noFill/>
                <a:prstDash val="solid"/>
                <a:miter/>
              </a:ln>
            </p:spPr>
            <p:txBody>
              <a:bodyPr rtlCol="0" anchor="ctr"/>
              <a:lstStyle/>
              <a:p>
                <a:endParaRPr lang="fr-FR"/>
              </a:p>
            </p:txBody>
          </p:sp>
          <p:sp>
            <p:nvSpPr>
              <p:cNvPr id="5436" name="Forme libre 5435">
                <a:extLst>
                  <a:ext uri="{FF2B5EF4-FFF2-40B4-BE49-F238E27FC236}">
                    <a16:creationId xmlns:a16="http://schemas.microsoft.com/office/drawing/2014/main" id="{C5DD91C6-2E68-4C8B-1271-D8E9FCDFE16F}"/>
                  </a:ext>
                </a:extLst>
              </p:cNvPr>
              <p:cNvSpPr/>
              <p:nvPr/>
            </p:nvSpPr>
            <p:spPr>
              <a:xfrm>
                <a:off x="11906332" y="14807830"/>
                <a:ext cx="259064" cy="263676"/>
              </a:xfrm>
              <a:custGeom>
                <a:avLst/>
                <a:gdLst>
                  <a:gd name="connsiteX0" fmla="*/ 226618 w 259064"/>
                  <a:gd name="connsiteY0" fmla="*/ 241934 h 263676"/>
                  <a:gd name="connsiteX1" fmla="*/ 183396 w 259064"/>
                  <a:gd name="connsiteY1" fmla="*/ 229444 h 263676"/>
                  <a:gd name="connsiteX2" fmla="*/ 157960 w 259064"/>
                  <a:gd name="connsiteY2" fmla="*/ 221163 h 263676"/>
                  <a:gd name="connsiteX3" fmla="*/ 123654 w 259064"/>
                  <a:gd name="connsiteY3" fmla="*/ 192606 h 263676"/>
                  <a:gd name="connsiteX4" fmla="*/ 120894 w 259064"/>
                  <a:gd name="connsiteY4" fmla="*/ 189077 h 263676"/>
                  <a:gd name="connsiteX5" fmla="*/ 113426 w 259064"/>
                  <a:gd name="connsiteY5" fmla="*/ 181384 h 263676"/>
                  <a:gd name="connsiteX6" fmla="*/ 113109 w 259064"/>
                  <a:gd name="connsiteY6" fmla="*/ 181565 h 263676"/>
                  <a:gd name="connsiteX7" fmla="*/ 82333 w 259064"/>
                  <a:gd name="connsiteY7" fmla="*/ 154321 h 263676"/>
                  <a:gd name="connsiteX8" fmla="*/ 26031 w 259064"/>
                  <a:gd name="connsiteY8" fmla="*/ 100378 h 263676"/>
                  <a:gd name="connsiteX9" fmla="*/ 25216 w 259064"/>
                  <a:gd name="connsiteY9" fmla="*/ 100106 h 263676"/>
                  <a:gd name="connsiteX10" fmla="*/ 5710 w 259064"/>
                  <a:gd name="connsiteY10" fmla="*/ 70962 h 263676"/>
                  <a:gd name="connsiteX11" fmla="*/ -10357 w 259064"/>
                  <a:gd name="connsiteY11" fmla="*/ 39284 h 263676"/>
                  <a:gd name="connsiteX12" fmla="*/ -17779 w 259064"/>
                  <a:gd name="connsiteY12" fmla="*/ 27970 h 263676"/>
                  <a:gd name="connsiteX13" fmla="*/ -17463 w 259064"/>
                  <a:gd name="connsiteY13" fmla="*/ 24123 h 263676"/>
                  <a:gd name="connsiteX14" fmla="*/ 60926 w 259064"/>
                  <a:gd name="connsiteY14" fmla="*/ -21720 h 263676"/>
                  <a:gd name="connsiteX15" fmla="*/ 63143 w 259064"/>
                  <a:gd name="connsiteY15" fmla="*/ -21222 h 263676"/>
                  <a:gd name="connsiteX16" fmla="*/ 98264 w 259064"/>
                  <a:gd name="connsiteY16" fmla="*/ -16289 h 263676"/>
                  <a:gd name="connsiteX17" fmla="*/ 102156 w 259064"/>
                  <a:gd name="connsiteY17" fmla="*/ -14298 h 263676"/>
                  <a:gd name="connsiteX18" fmla="*/ 102473 w 259064"/>
                  <a:gd name="connsiteY18" fmla="*/ -12759 h 263676"/>
                  <a:gd name="connsiteX19" fmla="*/ 106365 w 259064"/>
                  <a:gd name="connsiteY19" fmla="*/ -1898 h 263676"/>
                  <a:gd name="connsiteX20" fmla="*/ 116187 w 259064"/>
                  <a:gd name="connsiteY20" fmla="*/ -2260 h 263676"/>
                  <a:gd name="connsiteX21" fmla="*/ 119264 w 259064"/>
                  <a:gd name="connsiteY21" fmla="*/ -1989 h 263676"/>
                  <a:gd name="connsiteX22" fmla="*/ 150221 w 259064"/>
                  <a:gd name="connsiteY22" fmla="*/ 13896 h 263676"/>
                  <a:gd name="connsiteX23" fmla="*/ 151262 w 259064"/>
                  <a:gd name="connsiteY23" fmla="*/ 14529 h 263676"/>
                  <a:gd name="connsiteX24" fmla="*/ 154475 w 259064"/>
                  <a:gd name="connsiteY24" fmla="*/ 22403 h 263676"/>
                  <a:gd name="connsiteX25" fmla="*/ 152394 w 259064"/>
                  <a:gd name="connsiteY25" fmla="*/ 28920 h 263676"/>
                  <a:gd name="connsiteX26" fmla="*/ 193760 w 259064"/>
                  <a:gd name="connsiteY26" fmla="*/ 56707 h 263676"/>
                  <a:gd name="connsiteX27" fmla="*/ 187877 w 259064"/>
                  <a:gd name="connsiteY27" fmla="*/ 88611 h 263676"/>
                  <a:gd name="connsiteX28" fmla="*/ 193488 w 259064"/>
                  <a:gd name="connsiteY28" fmla="*/ 103681 h 263676"/>
                  <a:gd name="connsiteX29" fmla="*/ 195661 w 259064"/>
                  <a:gd name="connsiteY29" fmla="*/ 108342 h 263676"/>
                  <a:gd name="connsiteX30" fmla="*/ 186609 w 259064"/>
                  <a:gd name="connsiteY30" fmla="*/ 119203 h 263676"/>
                  <a:gd name="connsiteX31" fmla="*/ 174706 w 259064"/>
                  <a:gd name="connsiteY31" fmla="*/ 132825 h 263676"/>
                  <a:gd name="connsiteX32" fmla="*/ 174299 w 259064"/>
                  <a:gd name="connsiteY32" fmla="*/ 148755 h 263676"/>
                  <a:gd name="connsiteX33" fmla="*/ 172353 w 259064"/>
                  <a:gd name="connsiteY33" fmla="*/ 184913 h 263676"/>
                  <a:gd name="connsiteX34" fmla="*/ 199236 w 259064"/>
                  <a:gd name="connsiteY34" fmla="*/ 198489 h 263676"/>
                  <a:gd name="connsiteX35" fmla="*/ 227704 w 259064"/>
                  <a:gd name="connsiteY35" fmla="*/ 224421 h 263676"/>
                  <a:gd name="connsiteX36" fmla="*/ 240784 w 259064"/>
                  <a:gd name="connsiteY36" fmla="*/ 235961 h 263676"/>
                  <a:gd name="connsiteX37" fmla="*/ 226618 w 259064"/>
                  <a:gd name="connsiteY37" fmla="*/ 241934 h 263676"/>
                  <a:gd name="connsiteX38" fmla="*/ 113471 w 259064"/>
                  <a:gd name="connsiteY38" fmla="*/ 174459 h 263676"/>
                  <a:gd name="connsiteX39" fmla="*/ 126325 w 259064"/>
                  <a:gd name="connsiteY39" fmla="*/ 184868 h 263676"/>
                  <a:gd name="connsiteX40" fmla="*/ 129085 w 259064"/>
                  <a:gd name="connsiteY40" fmla="*/ 188398 h 263676"/>
                  <a:gd name="connsiteX41" fmla="*/ 158413 w 259064"/>
                  <a:gd name="connsiteY41" fmla="*/ 214329 h 263676"/>
                  <a:gd name="connsiteX42" fmla="*/ 185840 w 259064"/>
                  <a:gd name="connsiteY42" fmla="*/ 223018 h 263676"/>
                  <a:gd name="connsiteX43" fmla="*/ 226573 w 259064"/>
                  <a:gd name="connsiteY43" fmla="*/ 235056 h 263676"/>
                  <a:gd name="connsiteX44" fmla="*/ 232773 w 259064"/>
                  <a:gd name="connsiteY44" fmla="*/ 234558 h 263676"/>
                  <a:gd name="connsiteX45" fmla="*/ 225487 w 259064"/>
                  <a:gd name="connsiteY45" fmla="*/ 231028 h 263676"/>
                  <a:gd name="connsiteX46" fmla="*/ 192448 w 259064"/>
                  <a:gd name="connsiteY46" fmla="*/ 200119 h 263676"/>
                  <a:gd name="connsiteX47" fmla="*/ 168460 w 259064"/>
                  <a:gd name="connsiteY47" fmla="*/ 192019 h 263676"/>
                  <a:gd name="connsiteX48" fmla="*/ 165564 w 259064"/>
                  <a:gd name="connsiteY48" fmla="*/ 190887 h 263676"/>
                  <a:gd name="connsiteX49" fmla="*/ 164704 w 259064"/>
                  <a:gd name="connsiteY49" fmla="*/ 187901 h 263676"/>
                  <a:gd name="connsiteX50" fmla="*/ 167284 w 259064"/>
                  <a:gd name="connsiteY50" fmla="*/ 148845 h 263676"/>
                  <a:gd name="connsiteX51" fmla="*/ 167737 w 259064"/>
                  <a:gd name="connsiteY51" fmla="*/ 132011 h 263676"/>
                  <a:gd name="connsiteX52" fmla="*/ 182264 w 259064"/>
                  <a:gd name="connsiteY52" fmla="*/ 113773 h 263676"/>
                  <a:gd name="connsiteX53" fmla="*/ 188374 w 259064"/>
                  <a:gd name="connsiteY53" fmla="*/ 108478 h 263676"/>
                  <a:gd name="connsiteX54" fmla="*/ 180771 w 259064"/>
                  <a:gd name="connsiteY54" fmla="*/ 88023 h 263676"/>
                  <a:gd name="connsiteX55" fmla="*/ 181223 w 259064"/>
                  <a:gd name="connsiteY55" fmla="*/ 86122 h 263676"/>
                  <a:gd name="connsiteX56" fmla="*/ 187062 w 259064"/>
                  <a:gd name="connsiteY56" fmla="*/ 58833 h 263676"/>
                  <a:gd name="connsiteX57" fmla="*/ 144700 w 259064"/>
                  <a:gd name="connsiteY57" fmla="*/ 35890 h 263676"/>
                  <a:gd name="connsiteX58" fmla="*/ 141079 w 259064"/>
                  <a:gd name="connsiteY58" fmla="*/ 33808 h 263676"/>
                  <a:gd name="connsiteX59" fmla="*/ 142119 w 259064"/>
                  <a:gd name="connsiteY59" fmla="*/ 29735 h 263676"/>
                  <a:gd name="connsiteX60" fmla="*/ 147505 w 259064"/>
                  <a:gd name="connsiteY60" fmla="*/ 22132 h 263676"/>
                  <a:gd name="connsiteX61" fmla="*/ 146872 w 259064"/>
                  <a:gd name="connsiteY61" fmla="*/ 19959 h 263676"/>
                  <a:gd name="connsiteX62" fmla="*/ 117047 w 259064"/>
                  <a:gd name="connsiteY62" fmla="*/ 4709 h 263676"/>
                  <a:gd name="connsiteX63" fmla="*/ 102292 w 259064"/>
                  <a:gd name="connsiteY63" fmla="*/ 3714 h 263676"/>
                  <a:gd name="connsiteX64" fmla="*/ 95729 w 259064"/>
                  <a:gd name="connsiteY64" fmla="*/ -8867 h 263676"/>
                  <a:gd name="connsiteX65" fmla="*/ 60563 w 259064"/>
                  <a:gd name="connsiteY65" fmla="*/ -14751 h 263676"/>
                  <a:gd name="connsiteX66" fmla="*/ -10629 w 259064"/>
                  <a:gd name="connsiteY66" fmla="*/ 26612 h 263676"/>
                  <a:gd name="connsiteX67" fmla="*/ -4791 w 259064"/>
                  <a:gd name="connsiteY67" fmla="*/ 35301 h 263676"/>
                  <a:gd name="connsiteX68" fmla="*/ 12318 w 259064"/>
                  <a:gd name="connsiteY68" fmla="*/ 69197 h 263676"/>
                  <a:gd name="connsiteX69" fmla="*/ 27932 w 259064"/>
                  <a:gd name="connsiteY69" fmla="*/ 93725 h 263676"/>
                  <a:gd name="connsiteX70" fmla="*/ 87900 w 259064"/>
                  <a:gd name="connsiteY70" fmla="*/ 150339 h 263676"/>
                  <a:gd name="connsiteX71" fmla="*/ 109171 w 259064"/>
                  <a:gd name="connsiteY71" fmla="*/ 175817 h 263676"/>
                  <a:gd name="connsiteX72" fmla="*/ 109488 w 259064"/>
                  <a:gd name="connsiteY72" fmla="*/ 175546 h 263676"/>
                  <a:gd name="connsiteX73" fmla="*/ 113471 w 259064"/>
                  <a:gd name="connsiteY73" fmla="*/ 174459 h 26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59064" h="263676">
                    <a:moveTo>
                      <a:pt x="226618" y="241934"/>
                    </a:moveTo>
                    <a:cubicBezTo>
                      <a:pt x="216299" y="241934"/>
                      <a:pt x="198829" y="235282"/>
                      <a:pt x="183396" y="229444"/>
                    </a:cubicBezTo>
                    <a:cubicBezTo>
                      <a:pt x="172579" y="225326"/>
                      <a:pt x="162396" y="221479"/>
                      <a:pt x="157960" y="221163"/>
                    </a:cubicBezTo>
                    <a:cubicBezTo>
                      <a:pt x="145469" y="220348"/>
                      <a:pt x="141260" y="215007"/>
                      <a:pt x="123654" y="192606"/>
                    </a:cubicBezTo>
                    <a:lnTo>
                      <a:pt x="120894" y="189077"/>
                    </a:lnTo>
                    <a:cubicBezTo>
                      <a:pt x="116005" y="182877"/>
                      <a:pt x="114014" y="181610"/>
                      <a:pt x="113426" y="181384"/>
                    </a:cubicBezTo>
                    <a:cubicBezTo>
                      <a:pt x="113335" y="181429"/>
                      <a:pt x="113200" y="181519"/>
                      <a:pt x="113109" y="181565"/>
                    </a:cubicBezTo>
                    <a:cubicBezTo>
                      <a:pt x="107270" y="184959"/>
                      <a:pt x="102609" y="183420"/>
                      <a:pt x="82333" y="154321"/>
                    </a:cubicBezTo>
                    <a:cubicBezTo>
                      <a:pt x="48525" y="105853"/>
                      <a:pt x="26257" y="100423"/>
                      <a:pt x="26031" y="100378"/>
                    </a:cubicBezTo>
                    <a:cubicBezTo>
                      <a:pt x="25759" y="100333"/>
                      <a:pt x="25443" y="100196"/>
                      <a:pt x="25216" y="100106"/>
                    </a:cubicBezTo>
                    <a:cubicBezTo>
                      <a:pt x="24673" y="99834"/>
                      <a:pt x="11458" y="93001"/>
                      <a:pt x="5710" y="70962"/>
                    </a:cubicBezTo>
                    <a:cubicBezTo>
                      <a:pt x="2134" y="57068"/>
                      <a:pt x="-4247" y="48017"/>
                      <a:pt x="-10357" y="39284"/>
                    </a:cubicBezTo>
                    <a:cubicBezTo>
                      <a:pt x="-13027" y="35618"/>
                      <a:pt x="-15471" y="31862"/>
                      <a:pt x="-17779" y="27970"/>
                    </a:cubicBezTo>
                    <a:cubicBezTo>
                      <a:pt x="-18458" y="26748"/>
                      <a:pt x="-18323" y="25210"/>
                      <a:pt x="-17463" y="24123"/>
                    </a:cubicBezTo>
                    <a:cubicBezTo>
                      <a:pt x="-16150" y="22494"/>
                      <a:pt x="15486" y="-16244"/>
                      <a:pt x="60926" y="-21720"/>
                    </a:cubicBezTo>
                    <a:cubicBezTo>
                      <a:pt x="61695" y="-21810"/>
                      <a:pt x="62510" y="-21629"/>
                      <a:pt x="63143" y="-21222"/>
                    </a:cubicBezTo>
                    <a:cubicBezTo>
                      <a:pt x="73915" y="-15520"/>
                      <a:pt x="86361" y="-13755"/>
                      <a:pt x="98264" y="-16289"/>
                    </a:cubicBezTo>
                    <a:cubicBezTo>
                      <a:pt x="99848" y="-16651"/>
                      <a:pt x="101477" y="-15792"/>
                      <a:pt x="102156" y="-14298"/>
                    </a:cubicBezTo>
                    <a:cubicBezTo>
                      <a:pt x="102383" y="-13800"/>
                      <a:pt x="102473" y="-13303"/>
                      <a:pt x="102473" y="-12759"/>
                    </a:cubicBezTo>
                    <a:cubicBezTo>
                      <a:pt x="102383" y="-10542"/>
                      <a:pt x="102970" y="-4252"/>
                      <a:pt x="106365" y="-1898"/>
                    </a:cubicBezTo>
                    <a:cubicBezTo>
                      <a:pt x="108493" y="-405"/>
                      <a:pt x="111796" y="-540"/>
                      <a:pt x="116187" y="-2260"/>
                    </a:cubicBezTo>
                    <a:cubicBezTo>
                      <a:pt x="117182" y="-2668"/>
                      <a:pt x="118358" y="-2577"/>
                      <a:pt x="119264" y="-1989"/>
                    </a:cubicBezTo>
                    <a:cubicBezTo>
                      <a:pt x="129221" y="4030"/>
                      <a:pt x="139540" y="9325"/>
                      <a:pt x="150221" y="13896"/>
                    </a:cubicBezTo>
                    <a:cubicBezTo>
                      <a:pt x="150583" y="14031"/>
                      <a:pt x="150945" y="14258"/>
                      <a:pt x="151262" y="14529"/>
                    </a:cubicBezTo>
                    <a:cubicBezTo>
                      <a:pt x="153389" y="16565"/>
                      <a:pt x="154566" y="19417"/>
                      <a:pt x="154475" y="22403"/>
                    </a:cubicBezTo>
                    <a:cubicBezTo>
                      <a:pt x="154385" y="24711"/>
                      <a:pt x="153660" y="26974"/>
                      <a:pt x="152394" y="28920"/>
                    </a:cubicBezTo>
                    <a:cubicBezTo>
                      <a:pt x="164342" y="29554"/>
                      <a:pt x="185568" y="33988"/>
                      <a:pt x="193760" y="56707"/>
                    </a:cubicBezTo>
                    <a:cubicBezTo>
                      <a:pt x="193987" y="57386"/>
                      <a:pt x="197834" y="70328"/>
                      <a:pt x="187877" y="88611"/>
                    </a:cubicBezTo>
                    <a:cubicBezTo>
                      <a:pt x="188238" y="92413"/>
                      <a:pt x="189687" y="100378"/>
                      <a:pt x="193488" y="103681"/>
                    </a:cubicBezTo>
                    <a:cubicBezTo>
                      <a:pt x="194892" y="104812"/>
                      <a:pt x="195706" y="106532"/>
                      <a:pt x="195661" y="108342"/>
                    </a:cubicBezTo>
                    <a:cubicBezTo>
                      <a:pt x="195571" y="112279"/>
                      <a:pt x="191588" y="115312"/>
                      <a:pt x="186609" y="119203"/>
                    </a:cubicBezTo>
                    <a:cubicBezTo>
                      <a:pt x="181586" y="123140"/>
                      <a:pt x="175294" y="127983"/>
                      <a:pt x="174706" y="132825"/>
                    </a:cubicBezTo>
                    <a:cubicBezTo>
                      <a:pt x="174253" y="138120"/>
                      <a:pt x="174118" y="143415"/>
                      <a:pt x="174299" y="148755"/>
                    </a:cubicBezTo>
                    <a:cubicBezTo>
                      <a:pt x="174706" y="160838"/>
                      <a:pt x="174027" y="172921"/>
                      <a:pt x="172353" y="184913"/>
                    </a:cubicBezTo>
                    <a:cubicBezTo>
                      <a:pt x="180318" y="184913"/>
                      <a:pt x="196430" y="186452"/>
                      <a:pt x="199236" y="198489"/>
                    </a:cubicBezTo>
                    <a:cubicBezTo>
                      <a:pt x="201816" y="209532"/>
                      <a:pt x="216027" y="220529"/>
                      <a:pt x="227704" y="224421"/>
                    </a:cubicBezTo>
                    <a:cubicBezTo>
                      <a:pt x="231958" y="225823"/>
                      <a:pt x="241780" y="229806"/>
                      <a:pt x="240784" y="235961"/>
                    </a:cubicBezTo>
                    <a:cubicBezTo>
                      <a:pt x="239924" y="241301"/>
                      <a:pt x="232320" y="241934"/>
                      <a:pt x="226618" y="241934"/>
                    </a:cubicBezTo>
                    <a:close/>
                    <a:moveTo>
                      <a:pt x="113471" y="174459"/>
                    </a:moveTo>
                    <a:cubicBezTo>
                      <a:pt x="116956" y="174459"/>
                      <a:pt x="120576" y="177582"/>
                      <a:pt x="126325" y="184868"/>
                    </a:cubicBezTo>
                    <a:lnTo>
                      <a:pt x="129085" y="188398"/>
                    </a:lnTo>
                    <a:cubicBezTo>
                      <a:pt x="147008" y="211161"/>
                      <a:pt x="149271" y="213696"/>
                      <a:pt x="158413" y="214329"/>
                    </a:cubicBezTo>
                    <a:cubicBezTo>
                      <a:pt x="163890" y="214691"/>
                      <a:pt x="174073" y="218538"/>
                      <a:pt x="185840" y="223018"/>
                    </a:cubicBezTo>
                    <a:cubicBezTo>
                      <a:pt x="200729" y="228675"/>
                      <a:pt x="217566" y="235056"/>
                      <a:pt x="226573" y="235056"/>
                    </a:cubicBezTo>
                    <a:cubicBezTo>
                      <a:pt x="228655" y="235101"/>
                      <a:pt x="230736" y="234920"/>
                      <a:pt x="232773" y="234558"/>
                    </a:cubicBezTo>
                    <a:cubicBezTo>
                      <a:pt x="230510" y="233019"/>
                      <a:pt x="228066" y="231843"/>
                      <a:pt x="225487" y="231028"/>
                    </a:cubicBezTo>
                    <a:cubicBezTo>
                      <a:pt x="213900" y="227181"/>
                      <a:pt x="195977" y="215007"/>
                      <a:pt x="192448" y="200119"/>
                    </a:cubicBezTo>
                    <a:cubicBezTo>
                      <a:pt x="190501" y="191837"/>
                      <a:pt x="174073" y="191475"/>
                      <a:pt x="168460" y="192019"/>
                    </a:cubicBezTo>
                    <a:cubicBezTo>
                      <a:pt x="167374" y="192109"/>
                      <a:pt x="166333" y="191701"/>
                      <a:pt x="165564" y="190887"/>
                    </a:cubicBezTo>
                    <a:cubicBezTo>
                      <a:pt x="164795" y="190072"/>
                      <a:pt x="164522" y="188986"/>
                      <a:pt x="164704" y="187901"/>
                    </a:cubicBezTo>
                    <a:cubicBezTo>
                      <a:pt x="166922" y="175003"/>
                      <a:pt x="167782" y="161924"/>
                      <a:pt x="167284" y="148845"/>
                    </a:cubicBezTo>
                    <a:cubicBezTo>
                      <a:pt x="167058" y="143234"/>
                      <a:pt x="167238" y="137622"/>
                      <a:pt x="167737" y="132011"/>
                    </a:cubicBezTo>
                    <a:cubicBezTo>
                      <a:pt x="168687" y="124318"/>
                      <a:pt x="176245" y="118480"/>
                      <a:pt x="182264" y="113773"/>
                    </a:cubicBezTo>
                    <a:cubicBezTo>
                      <a:pt x="184436" y="112189"/>
                      <a:pt x="186473" y="110424"/>
                      <a:pt x="188374" y="108478"/>
                    </a:cubicBezTo>
                    <a:cubicBezTo>
                      <a:pt x="181721" y="102097"/>
                      <a:pt x="180862" y="89471"/>
                      <a:pt x="180771" y="88023"/>
                    </a:cubicBezTo>
                    <a:cubicBezTo>
                      <a:pt x="180725" y="87344"/>
                      <a:pt x="180907" y="86710"/>
                      <a:pt x="181223" y="86122"/>
                    </a:cubicBezTo>
                    <a:cubicBezTo>
                      <a:pt x="190275" y="70147"/>
                      <a:pt x="187198" y="59286"/>
                      <a:pt x="187062" y="58833"/>
                    </a:cubicBezTo>
                    <a:cubicBezTo>
                      <a:pt x="177421" y="31952"/>
                      <a:pt x="145016" y="35845"/>
                      <a:pt x="144700" y="35890"/>
                    </a:cubicBezTo>
                    <a:cubicBezTo>
                      <a:pt x="143161" y="36071"/>
                      <a:pt x="141667" y="35256"/>
                      <a:pt x="141079" y="33808"/>
                    </a:cubicBezTo>
                    <a:cubicBezTo>
                      <a:pt x="140490" y="32359"/>
                      <a:pt x="140898" y="30730"/>
                      <a:pt x="142119" y="29735"/>
                    </a:cubicBezTo>
                    <a:cubicBezTo>
                      <a:pt x="145514" y="27020"/>
                      <a:pt x="147415" y="24305"/>
                      <a:pt x="147505" y="22132"/>
                    </a:cubicBezTo>
                    <a:cubicBezTo>
                      <a:pt x="147505" y="21363"/>
                      <a:pt x="147279" y="20593"/>
                      <a:pt x="146872" y="19959"/>
                    </a:cubicBezTo>
                    <a:cubicBezTo>
                      <a:pt x="136598" y="15570"/>
                      <a:pt x="126641" y="10456"/>
                      <a:pt x="117047" y="4709"/>
                    </a:cubicBezTo>
                    <a:cubicBezTo>
                      <a:pt x="111072" y="6745"/>
                      <a:pt x="106139" y="6383"/>
                      <a:pt x="102292" y="3714"/>
                    </a:cubicBezTo>
                    <a:cubicBezTo>
                      <a:pt x="98491" y="591"/>
                      <a:pt x="96092" y="-3935"/>
                      <a:pt x="95729" y="-8867"/>
                    </a:cubicBezTo>
                    <a:cubicBezTo>
                      <a:pt x="83690" y="-7147"/>
                      <a:pt x="71380" y="-9184"/>
                      <a:pt x="60563" y="-14751"/>
                    </a:cubicBezTo>
                    <a:cubicBezTo>
                      <a:pt x="23814" y="-9818"/>
                      <a:pt x="-3930" y="19100"/>
                      <a:pt x="-10629" y="26612"/>
                    </a:cubicBezTo>
                    <a:cubicBezTo>
                      <a:pt x="-8864" y="29463"/>
                      <a:pt x="-6872" y="32314"/>
                      <a:pt x="-4791" y="35301"/>
                    </a:cubicBezTo>
                    <a:cubicBezTo>
                      <a:pt x="1410" y="44126"/>
                      <a:pt x="8426" y="54127"/>
                      <a:pt x="12318" y="69197"/>
                    </a:cubicBezTo>
                    <a:cubicBezTo>
                      <a:pt x="16798" y="86484"/>
                      <a:pt x="26122" y="92684"/>
                      <a:pt x="27932" y="93725"/>
                    </a:cubicBezTo>
                    <a:cubicBezTo>
                      <a:pt x="31960" y="94811"/>
                      <a:pt x="54816" y="102867"/>
                      <a:pt x="87900" y="150339"/>
                    </a:cubicBezTo>
                    <a:cubicBezTo>
                      <a:pt x="103514" y="172740"/>
                      <a:pt x="107995" y="175636"/>
                      <a:pt x="109171" y="175817"/>
                    </a:cubicBezTo>
                    <a:cubicBezTo>
                      <a:pt x="109171" y="175772"/>
                      <a:pt x="109307" y="175636"/>
                      <a:pt x="109488" y="175546"/>
                    </a:cubicBezTo>
                    <a:cubicBezTo>
                      <a:pt x="110801" y="174867"/>
                      <a:pt x="112113" y="174459"/>
                      <a:pt x="113471" y="174459"/>
                    </a:cubicBezTo>
                    <a:close/>
                  </a:path>
                </a:pathLst>
              </a:custGeom>
              <a:solidFill>
                <a:srgbClr val="191919"/>
              </a:solidFill>
              <a:ln w="452" cap="flat">
                <a:noFill/>
                <a:prstDash val="solid"/>
                <a:miter/>
              </a:ln>
            </p:spPr>
            <p:txBody>
              <a:bodyPr rtlCol="0" anchor="ctr"/>
              <a:lstStyle/>
              <a:p>
                <a:endParaRPr lang="fr-FR"/>
              </a:p>
            </p:txBody>
          </p:sp>
          <p:sp>
            <p:nvSpPr>
              <p:cNvPr id="5437" name="Forme libre 5436">
                <a:extLst>
                  <a:ext uri="{FF2B5EF4-FFF2-40B4-BE49-F238E27FC236}">
                    <a16:creationId xmlns:a16="http://schemas.microsoft.com/office/drawing/2014/main" id="{6C732137-75D3-E560-60D3-A947C897168B}"/>
                  </a:ext>
                </a:extLst>
              </p:cNvPr>
              <p:cNvSpPr/>
              <p:nvPr/>
            </p:nvSpPr>
            <p:spPr>
              <a:xfrm>
                <a:off x="11893149" y="14475729"/>
                <a:ext cx="329736" cy="359934"/>
              </a:xfrm>
              <a:custGeom>
                <a:avLst/>
                <a:gdLst>
                  <a:gd name="connsiteX0" fmla="*/ -7168 w 329736"/>
                  <a:gd name="connsiteY0" fmla="*/ 246100 h 359934"/>
                  <a:gd name="connsiteX1" fmla="*/ 15325 w 329736"/>
                  <a:gd name="connsiteY1" fmla="*/ 229944 h 359934"/>
                  <a:gd name="connsiteX2" fmla="*/ 39538 w 329736"/>
                  <a:gd name="connsiteY2" fmla="*/ 223609 h 359934"/>
                  <a:gd name="connsiteX3" fmla="*/ 64928 w 329736"/>
                  <a:gd name="connsiteY3" fmla="*/ 216096 h 359934"/>
                  <a:gd name="connsiteX4" fmla="*/ 72441 w 329736"/>
                  <a:gd name="connsiteY4" fmla="*/ 242027 h 359934"/>
                  <a:gd name="connsiteX5" fmla="*/ 85702 w 329736"/>
                  <a:gd name="connsiteY5" fmla="*/ 219536 h 359934"/>
                  <a:gd name="connsiteX6" fmla="*/ 96067 w 329736"/>
                  <a:gd name="connsiteY6" fmla="*/ 195912 h 359934"/>
                  <a:gd name="connsiteX7" fmla="*/ 135261 w 329736"/>
                  <a:gd name="connsiteY7" fmla="*/ 172290 h 359934"/>
                  <a:gd name="connsiteX8" fmla="*/ 147391 w 329736"/>
                  <a:gd name="connsiteY8" fmla="*/ 157311 h 359934"/>
                  <a:gd name="connsiteX9" fmla="*/ 171015 w 329736"/>
                  <a:gd name="connsiteY9" fmla="*/ 133687 h 359934"/>
                  <a:gd name="connsiteX10" fmla="*/ 161194 w 329736"/>
                  <a:gd name="connsiteY10" fmla="*/ 93320 h 359934"/>
                  <a:gd name="connsiteX11" fmla="*/ 142729 w 329736"/>
                  <a:gd name="connsiteY11" fmla="*/ 93320 h 359934"/>
                  <a:gd name="connsiteX12" fmla="*/ 116795 w 329736"/>
                  <a:gd name="connsiteY12" fmla="*/ 96759 h 359934"/>
                  <a:gd name="connsiteX13" fmla="*/ 87377 w 329736"/>
                  <a:gd name="connsiteY13" fmla="*/ 119839 h 359934"/>
                  <a:gd name="connsiteX14" fmla="*/ 85657 w 329736"/>
                  <a:gd name="connsiteY14" fmla="*/ 85808 h 359934"/>
                  <a:gd name="connsiteX15" fmla="*/ 122000 w 329736"/>
                  <a:gd name="connsiteY15" fmla="*/ 61008 h 359934"/>
                  <a:gd name="connsiteX16" fmla="*/ 147933 w 329736"/>
                  <a:gd name="connsiteY16" fmla="*/ 41412 h 359934"/>
                  <a:gd name="connsiteX17" fmla="*/ 158298 w 329736"/>
                  <a:gd name="connsiteY17" fmla="*/ 55261 h 359934"/>
                  <a:gd name="connsiteX18" fmla="*/ 164634 w 329736"/>
                  <a:gd name="connsiteY18" fmla="*/ 74856 h 359934"/>
                  <a:gd name="connsiteX19" fmla="*/ 188259 w 329736"/>
                  <a:gd name="connsiteY19" fmla="*/ 58700 h 359934"/>
                  <a:gd name="connsiteX20" fmla="*/ 197492 w 329736"/>
                  <a:gd name="connsiteY20" fmla="*/ 30461 h 359934"/>
                  <a:gd name="connsiteX21" fmla="*/ 250535 w 329736"/>
                  <a:gd name="connsiteY21" fmla="*/ 27022 h 359934"/>
                  <a:gd name="connsiteX22" fmla="*/ 221116 w 329736"/>
                  <a:gd name="connsiteY22" fmla="*/ 45485 h 359934"/>
                  <a:gd name="connsiteX23" fmla="*/ 213604 w 329736"/>
                  <a:gd name="connsiteY23" fmla="*/ 68565 h 359934"/>
                  <a:gd name="connsiteX24" fmla="*/ 191698 w 329736"/>
                  <a:gd name="connsiteY24" fmla="*/ 87572 h 359934"/>
                  <a:gd name="connsiteX25" fmla="*/ 251259 w 329736"/>
                  <a:gd name="connsiteY25" fmla="*/ 67977 h 359934"/>
                  <a:gd name="connsiteX26" fmla="*/ 261443 w 329736"/>
                  <a:gd name="connsiteY26" fmla="*/ 45485 h 359934"/>
                  <a:gd name="connsiteX27" fmla="*/ 295748 w 329736"/>
                  <a:gd name="connsiteY27" fmla="*/ 27610 h 359934"/>
                  <a:gd name="connsiteX28" fmla="*/ 295748 w 329736"/>
                  <a:gd name="connsiteY28" fmla="*/ 4530 h 359934"/>
                  <a:gd name="connsiteX29" fmla="*/ 310457 w 329736"/>
                  <a:gd name="connsiteY29" fmla="*/ -20767 h 359934"/>
                  <a:gd name="connsiteX30" fmla="*/ 152143 w 329736"/>
                  <a:gd name="connsiteY30" fmla="*/ 12767 h 359934"/>
                  <a:gd name="connsiteX31" fmla="*/ 25463 w 329736"/>
                  <a:gd name="connsiteY31" fmla="*/ 126809 h 359934"/>
                  <a:gd name="connsiteX32" fmla="*/ -17940 w 329736"/>
                  <a:gd name="connsiteY32" fmla="*/ 232207 h 359934"/>
                  <a:gd name="connsiteX33" fmla="*/ -15270 w 329736"/>
                  <a:gd name="connsiteY33" fmla="*/ 283616 h 359934"/>
                  <a:gd name="connsiteX34" fmla="*/ -6625 w 329736"/>
                  <a:gd name="connsiteY34" fmla="*/ 299772 h 359934"/>
                  <a:gd name="connsiteX35" fmla="*/ -1647 w 329736"/>
                  <a:gd name="connsiteY35" fmla="*/ 324572 h 359934"/>
                  <a:gd name="connsiteX36" fmla="*/ 17588 w 329736"/>
                  <a:gd name="connsiteY36" fmla="*/ 334392 h 359934"/>
                  <a:gd name="connsiteX37" fmla="*/ 25871 w 329736"/>
                  <a:gd name="connsiteY37" fmla="*/ 329006 h 359934"/>
                  <a:gd name="connsiteX38" fmla="*/ 11071 w 329736"/>
                  <a:gd name="connsiteY38" fmla="*/ 310543 h 359934"/>
                  <a:gd name="connsiteX39" fmla="*/ 5866 w 329736"/>
                  <a:gd name="connsiteY39" fmla="*/ 286150 h 359934"/>
                  <a:gd name="connsiteX40" fmla="*/ 18177 w 329736"/>
                  <a:gd name="connsiteY40" fmla="*/ 258092 h 359934"/>
                  <a:gd name="connsiteX41" fmla="*/ -2960 w 329736"/>
                  <a:gd name="connsiteY41" fmla="*/ 272303 h 359934"/>
                  <a:gd name="connsiteX42" fmla="*/ -7168 w 329736"/>
                  <a:gd name="connsiteY42" fmla="*/ 246100 h 359934"/>
                  <a:gd name="connsiteX43" fmla="*/ -7168 w 329736"/>
                  <a:gd name="connsiteY43" fmla="*/ 246100 h 35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9736" h="359934">
                    <a:moveTo>
                      <a:pt x="-7168" y="246100"/>
                    </a:moveTo>
                    <a:cubicBezTo>
                      <a:pt x="-1421" y="240353"/>
                      <a:pt x="11297" y="235736"/>
                      <a:pt x="15325" y="229944"/>
                    </a:cubicBezTo>
                    <a:cubicBezTo>
                      <a:pt x="19353" y="224197"/>
                      <a:pt x="26006" y="215869"/>
                      <a:pt x="39538" y="223609"/>
                    </a:cubicBezTo>
                    <a:cubicBezTo>
                      <a:pt x="47595" y="228224"/>
                      <a:pt x="64928" y="216096"/>
                      <a:pt x="64928" y="216096"/>
                    </a:cubicBezTo>
                    <a:cubicBezTo>
                      <a:pt x="64928" y="216096"/>
                      <a:pt x="75293" y="232795"/>
                      <a:pt x="72441" y="242027"/>
                    </a:cubicBezTo>
                    <a:cubicBezTo>
                      <a:pt x="72441" y="242027"/>
                      <a:pt x="84571" y="242027"/>
                      <a:pt x="85702" y="219536"/>
                    </a:cubicBezTo>
                    <a:cubicBezTo>
                      <a:pt x="85702" y="219536"/>
                      <a:pt x="93759" y="204556"/>
                      <a:pt x="96067" y="195912"/>
                    </a:cubicBezTo>
                    <a:cubicBezTo>
                      <a:pt x="109826" y="189260"/>
                      <a:pt x="122951" y="181341"/>
                      <a:pt x="135261" y="172290"/>
                    </a:cubicBezTo>
                    <a:cubicBezTo>
                      <a:pt x="135261" y="172290"/>
                      <a:pt x="150468" y="186319"/>
                      <a:pt x="147391" y="157311"/>
                    </a:cubicBezTo>
                    <a:cubicBezTo>
                      <a:pt x="145670" y="141154"/>
                      <a:pt x="171015" y="133687"/>
                      <a:pt x="171015" y="133687"/>
                    </a:cubicBezTo>
                    <a:cubicBezTo>
                      <a:pt x="171015" y="133687"/>
                      <a:pt x="165811" y="99656"/>
                      <a:pt x="161194" y="93320"/>
                    </a:cubicBezTo>
                    <a:cubicBezTo>
                      <a:pt x="161194" y="93320"/>
                      <a:pt x="138700" y="122736"/>
                      <a:pt x="142729" y="93320"/>
                    </a:cubicBezTo>
                    <a:cubicBezTo>
                      <a:pt x="146757" y="63905"/>
                      <a:pt x="116795" y="96759"/>
                      <a:pt x="116795" y="96759"/>
                    </a:cubicBezTo>
                    <a:cubicBezTo>
                      <a:pt x="116795" y="96759"/>
                      <a:pt x="111590" y="120382"/>
                      <a:pt x="87377" y="119839"/>
                    </a:cubicBezTo>
                    <a:lnTo>
                      <a:pt x="85657" y="85808"/>
                    </a:lnTo>
                    <a:cubicBezTo>
                      <a:pt x="85657" y="85808"/>
                      <a:pt x="124851" y="70240"/>
                      <a:pt x="122000" y="61008"/>
                    </a:cubicBezTo>
                    <a:cubicBezTo>
                      <a:pt x="119104" y="51776"/>
                      <a:pt x="147933" y="41412"/>
                      <a:pt x="147933" y="41412"/>
                    </a:cubicBezTo>
                    <a:cubicBezTo>
                      <a:pt x="147933" y="41412"/>
                      <a:pt x="150241" y="54084"/>
                      <a:pt x="158298" y="55261"/>
                    </a:cubicBezTo>
                    <a:cubicBezTo>
                      <a:pt x="166353" y="56392"/>
                      <a:pt x="146168" y="85808"/>
                      <a:pt x="164634" y="74856"/>
                    </a:cubicBezTo>
                    <a:cubicBezTo>
                      <a:pt x="183099" y="63905"/>
                      <a:pt x="188259" y="58700"/>
                      <a:pt x="188259" y="58700"/>
                    </a:cubicBezTo>
                    <a:cubicBezTo>
                      <a:pt x="188259" y="58700"/>
                      <a:pt x="198080" y="35077"/>
                      <a:pt x="197492" y="30461"/>
                    </a:cubicBezTo>
                    <a:cubicBezTo>
                      <a:pt x="197492" y="30461"/>
                      <a:pt x="244198" y="17790"/>
                      <a:pt x="250535" y="27022"/>
                    </a:cubicBezTo>
                    <a:cubicBezTo>
                      <a:pt x="256871" y="36254"/>
                      <a:pt x="221116" y="45485"/>
                      <a:pt x="221116" y="45485"/>
                    </a:cubicBezTo>
                    <a:cubicBezTo>
                      <a:pt x="221116" y="45485"/>
                      <a:pt x="211296" y="60465"/>
                      <a:pt x="213604" y="68565"/>
                    </a:cubicBezTo>
                    <a:cubicBezTo>
                      <a:pt x="215912" y="76621"/>
                      <a:pt x="202063" y="70874"/>
                      <a:pt x="191698" y="87572"/>
                    </a:cubicBezTo>
                    <a:cubicBezTo>
                      <a:pt x="191698" y="87572"/>
                      <a:pt x="221841" y="96578"/>
                      <a:pt x="251259" y="67977"/>
                    </a:cubicBezTo>
                    <a:cubicBezTo>
                      <a:pt x="265516" y="54130"/>
                      <a:pt x="261443" y="45485"/>
                      <a:pt x="261443" y="45485"/>
                    </a:cubicBezTo>
                    <a:cubicBezTo>
                      <a:pt x="261443" y="45485"/>
                      <a:pt x="282171" y="30506"/>
                      <a:pt x="295748" y="27610"/>
                    </a:cubicBezTo>
                    <a:cubicBezTo>
                      <a:pt x="309326" y="24714"/>
                      <a:pt x="295748" y="4530"/>
                      <a:pt x="295748" y="4530"/>
                    </a:cubicBezTo>
                    <a:cubicBezTo>
                      <a:pt x="295748" y="4530"/>
                      <a:pt x="316251" y="-5154"/>
                      <a:pt x="310457" y="-20767"/>
                    </a:cubicBezTo>
                    <a:cubicBezTo>
                      <a:pt x="310457" y="-20767"/>
                      <a:pt x="234196" y="-28008"/>
                      <a:pt x="152143" y="12767"/>
                    </a:cubicBezTo>
                    <a:cubicBezTo>
                      <a:pt x="70043" y="53541"/>
                      <a:pt x="33745" y="113141"/>
                      <a:pt x="25463" y="126809"/>
                    </a:cubicBezTo>
                    <a:cubicBezTo>
                      <a:pt x="17180" y="140475"/>
                      <a:pt x="-15994" y="199850"/>
                      <a:pt x="-17940" y="232207"/>
                    </a:cubicBezTo>
                    <a:cubicBezTo>
                      <a:pt x="-19887" y="264564"/>
                      <a:pt x="-11830" y="276692"/>
                      <a:pt x="-15270" y="283616"/>
                    </a:cubicBezTo>
                    <a:cubicBezTo>
                      <a:pt x="-18709" y="290540"/>
                      <a:pt x="-4317" y="291128"/>
                      <a:pt x="-6625" y="299772"/>
                    </a:cubicBezTo>
                    <a:cubicBezTo>
                      <a:pt x="-8934" y="308415"/>
                      <a:pt x="-12781" y="317648"/>
                      <a:pt x="-1647" y="324572"/>
                    </a:cubicBezTo>
                    <a:cubicBezTo>
                      <a:pt x="9486" y="331495"/>
                      <a:pt x="16999" y="322264"/>
                      <a:pt x="17588" y="334392"/>
                    </a:cubicBezTo>
                    <a:cubicBezTo>
                      <a:pt x="18177" y="346520"/>
                      <a:pt x="25871" y="329006"/>
                      <a:pt x="25871" y="329006"/>
                    </a:cubicBezTo>
                    <a:cubicBezTo>
                      <a:pt x="21254" y="322581"/>
                      <a:pt x="16320" y="316426"/>
                      <a:pt x="11071" y="310543"/>
                    </a:cubicBezTo>
                    <a:cubicBezTo>
                      <a:pt x="11071" y="310543"/>
                      <a:pt x="23743" y="295744"/>
                      <a:pt x="5866" y="286150"/>
                    </a:cubicBezTo>
                    <a:cubicBezTo>
                      <a:pt x="5866" y="286150"/>
                      <a:pt x="21254" y="263840"/>
                      <a:pt x="18177" y="258092"/>
                    </a:cubicBezTo>
                    <a:cubicBezTo>
                      <a:pt x="18177" y="258092"/>
                      <a:pt x="16411" y="258545"/>
                      <a:pt x="-2960" y="272303"/>
                    </a:cubicBezTo>
                    <a:cubicBezTo>
                      <a:pt x="-10246" y="277416"/>
                      <a:pt x="-7168" y="246100"/>
                      <a:pt x="-7168" y="246100"/>
                    </a:cubicBezTo>
                    <a:lnTo>
                      <a:pt x="-7168" y="246100"/>
                    </a:lnTo>
                    <a:close/>
                  </a:path>
                </a:pathLst>
              </a:custGeom>
              <a:solidFill>
                <a:srgbClr val="191919"/>
              </a:solidFill>
              <a:ln w="452" cap="flat">
                <a:noFill/>
                <a:prstDash val="solid"/>
                <a:miter/>
              </a:ln>
            </p:spPr>
            <p:txBody>
              <a:bodyPr rtlCol="0" anchor="ctr"/>
              <a:lstStyle/>
              <a:p>
                <a:endParaRPr lang="fr-FR"/>
              </a:p>
            </p:txBody>
          </p:sp>
          <p:sp>
            <p:nvSpPr>
              <p:cNvPr id="5438" name="Forme libre 5437">
                <a:extLst>
                  <a:ext uri="{FF2B5EF4-FFF2-40B4-BE49-F238E27FC236}">
                    <a16:creationId xmlns:a16="http://schemas.microsoft.com/office/drawing/2014/main" id="{904BB5E3-1E43-03E1-7A32-CA42CF1A7289}"/>
                  </a:ext>
                </a:extLst>
              </p:cNvPr>
              <p:cNvSpPr/>
              <p:nvPr/>
            </p:nvSpPr>
            <p:spPr>
              <a:xfrm>
                <a:off x="11889712" y="14472336"/>
                <a:ext cx="561878" cy="526048"/>
              </a:xfrm>
              <a:custGeom>
                <a:avLst/>
                <a:gdLst>
                  <a:gd name="connsiteX0" fmla="*/ 22646 w 561878"/>
                  <a:gd name="connsiteY0" fmla="*/ 345299 h 526048"/>
                  <a:gd name="connsiteX1" fmla="*/ 21651 w 561878"/>
                  <a:gd name="connsiteY1" fmla="*/ 345209 h 526048"/>
                  <a:gd name="connsiteX2" fmla="*/ 17396 w 561878"/>
                  <a:gd name="connsiteY2" fmla="*/ 337696 h 526048"/>
                  <a:gd name="connsiteX3" fmla="*/ 16762 w 561878"/>
                  <a:gd name="connsiteY3" fmla="*/ 334348 h 526048"/>
                  <a:gd name="connsiteX4" fmla="*/ 13775 w 561878"/>
                  <a:gd name="connsiteY4" fmla="*/ 334166 h 526048"/>
                  <a:gd name="connsiteX5" fmla="*/ -210 w 561878"/>
                  <a:gd name="connsiteY5" fmla="*/ 330727 h 526048"/>
                  <a:gd name="connsiteX6" fmla="*/ -7361 w 561878"/>
                  <a:gd name="connsiteY6" fmla="*/ 304343 h 526048"/>
                  <a:gd name="connsiteX7" fmla="*/ -6727 w 561878"/>
                  <a:gd name="connsiteY7" fmla="*/ 302126 h 526048"/>
                  <a:gd name="connsiteX8" fmla="*/ -10348 w 561878"/>
                  <a:gd name="connsiteY8" fmla="*/ 296967 h 526048"/>
                  <a:gd name="connsiteX9" fmla="*/ -15100 w 561878"/>
                  <a:gd name="connsiteY9" fmla="*/ 285336 h 526048"/>
                  <a:gd name="connsiteX10" fmla="*/ -15688 w 561878"/>
                  <a:gd name="connsiteY10" fmla="*/ 274068 h 526048"/>
                  <a:gd name="connsiteX11" fmla="*/ -18132 w 561878"/>
                  <a:gd name="connsiteY11" fmla="*/ 235285 h 526048"/>
                  <a:gd name="connsiteX12" fmla="*/ 25769 w 561878"/>
                  <a:gd name="connsiteY12" fmla="*/ 128302 h 526048"/>
                  <a:gd name="connsiteX13" fmla="*/ 153896 w 561878"/>
                  <a:gd name="connsiteY13" fmla="*/ 12948 h 526048"/>
                  <a:gd name="connsiteX14" fmla="*/ 314112 w 561878"/>
                  <a:gd name="connsiteY14" fmla="*/ -20948 h 526048"/>
                  <a:gd name="connsiteX15" fmla="*/ 317009 w 561878"/>
                  <a:gd name="connsiteY15" fmla="*/ -18685 h 526048"/>
                  <a:gd name="connsiteX16" fmla="*/ 303884 w 561878"/>
                  <a:gd name="connsiteY16" fmla="*/ 9101 h 526048"/>
                  <a:gd name="connsiteX17" fmla="*/ 307731 w 561878"/>
                  <a:gd name="connsiteY17" fmla="*/ 28108 h 526048"/>
                  <a:gd name="connsiteX18" fmla="*/ 299766 w 561878"/>
                  <a:gd name="connsiteY18" fmla="*/ 34263 h 526048"/>
                  <a:gd name="connsiteX19" fmla="*/ 268672 w 561878"/>
                  <a:gd name="connsiteY19" fmla="*/ 50238 h 526048"/>
                  <a:gd name="connsiteX20" fmla="*/ 256996 w 561878"/>
                  <a:gd name="connsiteY20" fmla="*/ 73725 h 526048"/>
                  <a:gd name="connsiteX21" fmla="*/ 194041 w 561878"/>
                  <a:gd name="connsiteY21" fmla="*/ 94180 h 526048"/>
                  <a:gd name="connsiteX22" fmla="*/ 191733 w 561878"/>
                  <a:gd name="connsiteY22" fmla="*/ 89881 h 526048"/>
                  <a:gd name="connsiteX23" fmla="*/ 192095 w 561878"/>
                  <a:gd name="connsiteY23" fmla="*/ 89067 h 526048"/>
                  <a:gd name="connsiteX24" fmla="*/ 210786 w 561878"/>
                  <a:gd name="connsiteY24" fmla="*/ 74449 h 526048"/>
                  <a:gd name="connsiteX25" fmla="*/ 213728 w 561878"/>
                  <a:gd name="connsiteY25" fmla="*/ 73273 h 526048"/>
                  <a:gd name="connsiteX26" fmla="*/ 213638 w 561878"/>
                  <a:gd name="connsiteY26" fmla="*/ 72865 h 526048"/>
                  <a:gd name="connsiteX27" fmla="*/ 221558 w 561878"/>
                  <a:gd name="connsiteY27" fmla="*/ 46980 h 526048"/>
                  <a:gd name="connsiteX28" fmla="*/ 223595 w 561878"/>
                  <a:gd name="connsiteY28" fmla="*/ 45531 h 526048"/>
                  <a:gd name="connsiteX29" fmla="*/ 251113 w 561878"/>
                  <a:gd name="connsiteY29" fmla="*/ 32860 h 526048"/>
                  <a:gd name="connsiteX30" fmla="*/ 251022 w 561878"/>
                  <a:gd name="connsiteY30" fmla="*/ 32407 h 526048"/>
                  <a:gd name="connsiteX31" fmla="*/ 204043 w 561878"/>
                  <a:gd name="connsiteY31" fmla="*/ 36616 h 526048"/>
                  <a:gd name="connsiteX32" fmla="*/ 194810 w 561878"/>
                  <a:gd name="connsiteY32" fmla="*/ 63452 h 526048"/>
                  <a:gd name="connsiteX33" fmla="*/ 194041 w 561878"/>
                  <a:gd name="connsiteY33" fmla="*/ 64583 h 526048"/>
                  <a:gd name="connsiteX34" fmla="*/ 169737 w 561878"/>
                  <a:gd name="connsiteY34" fmla="*/ 81237 h 526048"/>
                  <a:gd name="connsiteX35" fmla="*/ 158512 w 561878"/>
                  <a:gd name="connsiteY35" fmla="*/ 83048 h 526048"/>
                  <a:gd name="connsiteX36" fmla="*/ 158377 w 561878"/>
                  <a:gd name="connsiteY36" fmla="*/ 69245 h 526048"/>
                  <a:gd name="connsiteX37" fmla="*/ 160142 w 561878"/>
                  <a:gd name="connsiteY37" fmla="*/ 61914 h 526048"/>
                  <a:gd name="connsiteX38" fmla="*/ 148873 w 561878"/>
                  <a:gd name="connsiteY38" fmla="*/ 49423 h 526048"/>
                  <a:gd name="connsiteX39" fmla="*/ 128551 w 561878"/>
                  <a:gd name="connsiteY39" fmla="*/ 63407 h 526048"/>
                  <a:gd name="connsiteX40" fmla="*/ 92526 w 561878"/>
                  <a:gd name="connsiteY40" fmla="*/ 91510 h 526048"/>
                  <a:gd name="connsiteX41" fmla="*/ 93974 w 561878"/>
                  <a:gd name="connsiteY41" fmla="*/ 119704 h 526048"/>
                  <a:gd name="connsiteX42" fmla="*/ 116739 w 561878"/>
                  <a:gd name="connsiteY42" fmla="*/ 99430 h 526048"/>
                  <a:gd name="connsiteX43" fmla="*/ 117553 w 561878"/>
                  <a:gd name="connsiteY43" fmla="*/ 97846 h 526048"/>
                  <a:gd name="connsiteX44" fmla="*/ 145161 w 561878"/>
                  <a:gd name="connsiteY44" fmla="*/ 81735 h 526048"/>
                  <a:gd name="connsiteX45" fmla="*/ 149461 w 561878"/>
                  <a:gd name="connsiteY45" fmla="*/ 97213 h 526048"/>
                  <a:gd name="connsiteX46" fmla="*/ 149416 w 561878"/>
                  <a:gd name="connsiteY46" fmla="*/ 106309 h 526048"/>
                  <a:gd name="connsiteX47" fmla="*/ 161726 w 561878"/>
                  <a:gd name="connsiteY47" fmla="*/ 94633 h 526048"/>
                  <a:gd name="connsiteX48" fmla="*/ 164532 w 561878"/>
                  <a:gd name="connsiteY48" fmla="*/ 93275 h 526048"/>
                  <a:gd name="connsiteX49" fmla="*/ 167293 w 561878"/>
                  <a:gd name="connsiteY49" fmla="*/ 94678 h 526048"/>
                  <a:gd name="connsiteX50" fmla="*/ 177702 w 561878"/>
                  <a:gd name="connsiteY50" fmla="*/ 136538 h 526048"/>
                  <a:gd name="connsiteX51" fmla="*/ 175258 w 561878"/>
                  <a:gd name="connsiteY51" fmla="*/ 140385 h 526048"/>
                  <a:gd name="connsiteX52" fmla="*/ 154078 w 561878"/>
                  <a:gd name="connsiteY52" fmla="*/ 160343 h 526048"/>
                  <a:gd name="connsiteX53" fmla="*/ 149008 w 561878"/>
                  <a:gd name="connsiteY53" fmla="*/ 181748 h 526048"/>
                  <a:gd name="connsiteX54" fmla="*/ 138418 w 561878"/>
                  <a:gd name="connsiteY54" fmla="*/ 179983 h 526048"/>
                  <a:gd name="connsiteX55" fmla="*/ 102165 w 561878"/>
                  <a:gd name="connsiteY55" fmla="*/ 201796 h 526048"/>
                  <a:gd name="connsiteX56" fmla="*/ 92299 w 561878"/>
                  <a:gd name="connsiteY56" fmla="*/ 223926 h 526048"/>
                  <a:gd name="connsiteX57" fmla="*/ 75644 w 561878"/>
                  <a:gd name="connsiteY57" fmla="*/ 248906 h 526048"/>
                  <a:gd name="connsiteX58" fmla="*/ 72838 w 561878"/>
                  <a:gd name="connsiteY58" fmla="*/ 247504 h 526048"/>
                  <a:gd name="connsiteX59" fmla="*/ 72340 w 561878"/>
                  <a:gd name="connsiteY59" fmla="*/ 244426 h 526048"/>
                  <a:gd name="connsiteX60" fmla="*/ 66954 w 561878"/>
                  <a:gd name="connsiteY60" fmla="*/ 224424 h 526048"/>
                  <a:gd name="connsiteX61" fmla="*/ 41066 w 561878"/>
                  <a:gd name="connsiteY61" fmla="*/ 230035 h 526048"/>
                  <a:gd name="connsiteX62" fmla="*/ 21378 w 561878"/>
                  <a:gd name="connsiteY62" fmla="*/ 235375 h 526048"/>
                  <a:gd name="connsiteX63" fmla="*/ 8525 w 561878"/>
                  <a:gd name="connsiteY63" fmla="*/ 245150 h 526048"/>
                  <a:gd name="connsiteX64" fmla="*/ -617 w 561878"/>
                  <a:gd name="connsiteY64" fmla="*/ 251169 h 526048"/>
                  <a:gd name="connsiteX65" fmla="*/ -436 w 561878"/>
                  <a:gd name="connsiteY65" fmla="*/ 271941 h 526048"/>
                  <a:gd name="connsiteX66" fmla="*/ 20564 w 561878"/>
                  <a:gd name="connsiteY66" fmla="*/ 258093 h 526048"/>
                  <a:gd name="connsiteX67" fmla="*/ 24501 w 561878"/>
                  <a:gd name="connsiteY67" fmla="*/ 259813 h 526048"/>
                  <a:gd name="connsiteX68" fmla="*/ 14047 w 561878"/>
                  <a:gd name="connsiteY68" fmla="*/ 288459 h 526048"/>
                  <a:gd name="connsiteX69" fmla="*/ 21922 w 561878"/>
                  <a:gd name="connsiteY69" fmla="*/ 299773 h 526048"/>
                  <a:gd name="connsiteX70" fmla="*/ 18799 w 561878"/>
                  <a:gd name="connsiteY70" fmla="*/ 313621 h 526048"/>
                  <a:gd name="connsiteX71" fmla="*/ 31924 w 561878"/>
                  <a:gd name="connsiteY71" fmla="*/ 330365 h 526048"/>
                  <a:gd name="connsiteX72" fmla="*/ 32286 w 561878"/>
                  <a:gd name="connsiteY72" fmla="*/ 333804 h 526048"/>
                  <a:gd name="connsiteX73" fmla="*/ 22646 w 561878"/>
                  <a:gd name="connsiteY73" fmla="*/ 345299 h 526048"/>
                  <a:gd name="connsiteX74" fmla="*/ 22646 w 561878"/>
                  <a:gd name="connsiteY74" fmla="*/ 345299 h 526048"/>
                  <a:gd name="connsiteX75" fmla="*/ 14002 w 561878"/>
                  <a:gd name="connsiteY75" fmla="*/ 327242 h 526048"/>
                  <a:gd name="connsiteX76" fmla="*/ 24049 w 561878"/>
                  <a:gd name="connsiteY76" fmla="*/ 334664 h 526048"/>
                  <a:gd name="connsiteX77" fmla="*/ 25135 w 561878"/>
                  <a:gd name="connsiteY77" fmla="*/ 332537 h 526048"/>
                  <a:gd name="connsiteX78" fmla="*/ 11874 w 561878"/>
                  <a:gd name="connsiteY78" fmla="*/ 316155 h 526048"/>
                  <a:gd name="connsiteX79" fmla="*/ 11694 w 561878"/>
                  <a:gd name="connsiteY79" fmla="*/ 311448 h 526048"/>
                  <a:gd name="connsiteX80" fmla="*/ 15088 w 561878"/>
                  <a:gd name="connsiteY80" fmla="*/ 300768 h 526048"/>
                  <a:gd name="connsiteX81" fmla="*/ 7529 w 561878"/>
                  <a:gd name="connsiteY81" fmla="*/ 292306 h 526048"/>
                  <a:gd name="connsiteX82" fmla="*/ 5810 w 561878"/>
                  <a:gd name="connsiteY82" fmla="*/ 290088 h 526048"/>
                  <a:gd name="connsiteX83" fmla="*/ 6308 w 561878"/>
                  <a:gd name="connsiteY83" fmla="*/ 287328 h 526048"/>
                  <a:gd name="connsiteX84" fmla="*/ 17215 w 561878"/>
                  <a:gd name="connsiteY84" fmla="*/ 267913 h 526048"/>
                  <a:gd name="connsiteX85" fmla="*/ 2324 w 561878"/>
                  <a:gd name="connsiteY85" fmla="*/ 278277 h 526048"/>
                  <a:gd name="connsiteX86" fmla="*/ -3694 w 561878"/>
                  <a:gd name="connsiteY86" fmla="*/ 278820 h 526048"/>
                  <a:gd name="connsiteX87" fmla="*/ -7361 w 561878"/>
                  <a:gd name="connsiteY87" fmla="*/ 248997 h 526048"/>
                  <a:gd name="connsiteX88" fmla="*/ -6365 w 561878"/>
                  <a:gd name="connsiteY88" fmla="*/ 246870 h 526048"/>
                  <a:gd name="connsiteX89" fmla="*/ 5040 w 561878"/>
                  <a:gd name="connsiteY89" fmla="*/ 238950 h 526048"/>
                  <a:gd name="connsiteX90" fmla="*/ 15721 w 561878"/>
                  <a:gd name="connsiteY90" fmla="*/ 231167 h 526048"/>
                  <a:gd name="connsiteX91" fmla="*/ 44506 w 561878"/>
                  <a:gd name="connsiteY91" fmla="*/ 223790 h 526048"/>
                  <a:gd name="connsiteX92" fmla="*/ 66184 w 561878"/>
                  <a:gd name="connsiteY92" fmla="*/ 216459 h 526048"/>
                  <a:gd name="connsiteX93" fmla="*/ 70168 w 561878"/>
                  <a:gd name="connsiteY93" fmla="*/ 216459 h 526048"/>
                  <a:gd name="connsiteX94" fmla="*/ 71118 w 561878"/>
                  <a:gd name="connsiteY94" fmla="*/ 217454 h 526048"/>
                  <a:gd name="connsiteX95" fmla="*/ 79582 w 561878"/>
                  <a:gd name="connsiteY95" fmla="*/ 239855 h 526048"/>
                  <a:gd name="connsiteX96" fmla="*/ 85510 w 561878"/>
                  <a:gd name="connsiteY96" fmla="*/ 222568 h 526048"/>
                  <a:gd name="connsiteX97" fmla="*/ 85918 w 561878"/>
                  <a:gd name="connsiteY97" fmla="*/ 221120 h 526048"/>
                  <a:gd name="connsiteX98" fmla="*/ 96010 w 561878"/>
                  <a:gd name="connsiteY98" fmla="*/ 198221 h 526048"/>
                  <a:gd name="connsiteX99" fmla="*/ 97957 w 561878"/>
                  <a:gd name="connsiteY99" fmla="*/ 195958 h 526048"/>
                  <a:gd name="connsiteX100" fmla="*/ 136562 w 561878"/>
                  <a:gd name="connsiteY100" fmla="*/ 172652 h 526048"/>
                  <a:gd name="connsiteX101" fmla="*/ 140907 w 561878"/>
                  <a:gd name="connsiteY101" fmla="*/ 172923 h 526048"/>
                  <a:gd name="connsiteX102" fmla="*/ 145931 w 561878"/>
                  <a:gd name="connsiteY102" fmla="*/ 175322 h 526048"/>
                  <a:gd name="connsiteX103" fmla="*/ 147198 w 561878"/>
                  <a:gd name="connsiteY103" fmla="*/ 160841 h 526048"/>
                  <a:gd name="connsiteX104" fmla="*/ 170416 w 561878"/>
                  <a:gd name="connsiteY104" fmla="*/ 134502 h 526048"/>
                  <a:gd name="connsiteX105" fmla="*/ 163627 w 561878"/>
                  <a:gd name="connsiteY105" fmla="*/ 102960 h 526048"/>
                  <a:gd name="connsiteX106" fmla="*/ 146610 w 561878"/>
                  <a:gd name="connsiteY106" fmla="*/ 112508 h 526048"/>
                  <a:gd name="connsiteX107" fmla="*/ 142627 w 561878"/>
                  <a:gd name="connsiteY107" fmla="*/ 95990 h 526048"/>
                  <a:gd name="connsiteX108" fmla="*/ 142219 w 561878"/>
                  <a:gd name="connsiteY108" fmla="*/ 87709 h 526048"/>
                  <a:gd name="connsiteX109" fmla="*/ 123257 w 561878"/>
                  <a:gd name="connsiteY109" fmla="*/ 101602 h 526048"/>
                  <a:gd name="connsiteX110" fmla="*/ 90624 w 561878"/>
                  <a:gd name="connsiteY110" fmla="*/ 126447 h 526048"/>
                  <a:gd name="connsiteX111" fmla="*/ 87230 w 561878"/>
                  <a:gd name="connsiteY111" fmla="*/ 123143 h 526048"/>
                  <a:gd name="connsiteX112" fmla="*/ 85510 w 561878"/>
                  <a:gd name="connsiteY112" fmla="*/ 89157 h 526048"/>
                  <a:gd name="connsiteX113" fmla="*/ 87682 w 561878"/>
                  <a:gd name="connsiteY113" fmla="*/ 85763 h 526048"/>
                  <a:gd name="connsiteX114" fmla="*/ 121989 w 561878"/>
                  <a:gd name="connsiteY114" fmla="*/ 65172 h 526048"/>
                  <a:gd name="connsiteX115" fmla="*/ 150049 w 561878"/>
                  <a:gd name="connsiteY115" fmla="*/ 41323 h 526048"/>
                  <a:gd name="connsiteX116" fmla="*/ 154485 w 561878"/>
                  <a:gd name="connsiteY116" fmla="*/ 43405 h 526048"/>
                  <a:gd name="connsiteX117" fmla="*/ 154620 w 561878"/>
                  <a:gd name="connsiteY117" fmla="*/ 43947 h 526048"/>
                  <a:gd name="connsiteX118" fmla="*/ 162088 w 561878"/>
                  <a:gd name="connsiteY118" fmla="*/ 54990 h 526048"/>
                  <a:gd name="connsiteX119" fmla="*/ 166026 w 561878"/>
                  <a:gd name="connsiteY119" fmla="*/ 57479 h 526048"/>
                  <a:gd name="connsiteX120" fmla="*/ 164985 w 561878"/>
                  <a:gd name="connsiteY120" fmla="*/ 71010 h 526048"/>
                  <a:gd name="connsiteX121" fmla="*/ 163491 w 561878"/>
                  <a:gd name="connsiteY121" fmla="*/ 76441 h 526048"/>
                  <a:gd name="connsiteX122" fmla="*/ 166161 w 561878"/>
                  <a:gd name="connsiteY122" fmla="*/ 75038 h 526048"/>
                  <a:gd name="connsiteX123" fmla="*/ 188655 w 561878"/>
                  <a:gd name="connsiteY123" fmla="*/ 59832 h 526048"/>
                  <a:gd name="connsiteX124" fmla="*/ 197345 w 561878"/>
                  <a:gd name="connsiteY124" fmla="*/ 34036 h 526048"/>
                  <a:gd name="connsiteX125" fmla="*/ 199879 w 561878"/>
                  <a:gd name="connsiteY125" fmla="*/ 30281 h 526048"/>
                  <a:gd name="connsiteX126" fmla="*/ 256679 w 561878"/>
                  <a:gd name="connsiteY126" fmla="*/ 28199 h 526048"/>
                  <a:gd name="connsiteX127" fmla="*/ 257584 w 561878"/>
                  <a:gd name="connsiteY127" fmla="*/ 34987 h 526048"/>
                  <a:gd name="connsiteX128" fmla="*/ 226627 w 561878"/>
                  <a:gd name="connsiteY128" fmla="*/ 51596 h 526048"/>
                  <a:gd name="connsiteX129" fmla="*/ 220246 w 561878"/>
                  <a:gd name="connsiteY129" fmla="*/ 70693 h 526048"/>
                  <a:gd name="connsiteX130" fmla="*/ 213095 w 561878"/>
                  <a:gd name="connsiteY130" fmla="*/ 80740 h 526048"/>
                  <a:gd name="connsiteX131" fmla="*/ 201056 w 561878"/>
                  <a:gd name="connsiteY131" fmla="*/ 88297 h 526048"/>
                  <a:gd name="connsiteX132" fmla="*/ 252153 w 561878"/>
                  <a:gd name="connsiteY132" fmla="*/ 68611 h 526048"/>
                  <a:gd name="connsiteX133" fmla="*/ 261567 w 561878"/>
                  <a:gd name="connsiteY133" fmla="*/ 49967 h 526048"/>
                  <a:gd name="connsiteX134" fmla="*/ 262699 w 561878"/>
                  <a:gd name="connsiteY134" fmla="*/ 45803 h 526048"/>
                  <a:gd name="connsiteX135" fmla="*/ 298317 w 561878"/>
                  <a:gd name="connsiteY135" fmla="*/ 27339 h 526048"/>
                  <a:gd name="connsiteX136" fmla="*/ 301304 w 561878"/>
                  <a:gd name="connsiteY136" fmla="*/ 25348 h 526048"/>
                  <a:gd name="connsiteX137" fmla="*/ 296190 w 561878"/>
                  <a:gd name="connsiteY137" fmla="*/ 9554 h 526048"/>
                  <a:gd name="connsiteX138" fmla="*/ 296416 w 561878"/>
                  <a:gd name="connsiteY138" fmla="*/ 5391 h 526048"/>
                  <a:gd name="connsiteX139" fmla="*/ 297593 w 561878"/>
                  <a:gd name="connsiteY139" fmla="*/ 4486 h 526048"/>
                  <a:gd name="connsiteX140" fmla="*/ 311126 w 561878"/>
                  <a:gd name="connsiteY140" fmla="*/ -14386 h 526048"/>
                  <a:gd name="connsiteX141" fmla="*/ 156974 w 561878"/>
                  <a:gd name="connsiteY141" fmla="*/ 18967 h 526048"/>
                  <a:gd name="connsiteX142" fmla="*/ 31698 w 561878"/>
                  <a:gd name="connsiteY142" fmla="*/ 131697 h 526048"/>
                  <a:gd name="connsiteX143" fmla="*/ -11208 w 561878"/>
                  <a:gd name="connsiteY143" fmla="*/ 235511 h 526048"/>
                  <a:gd name="connsiteX144" fmla="*/ -8854 w 561878"/>
                  <a:gd name="connsiteY144" fmla="*/ 272710 h 526048"/>
                  <a:gd name="connsiteX145" fmla="*/ -8854 w 561878"/>
                  <a:gd name="connsiteY145" fmla="*/ 288278 h 526048"/>
                  <a:gd name="connsiteX146" fmla="*/ -9035 w 561878"/>
                  <a:gd name="connsiteY146" fmla="*/ 288776 h 526048"/>
                  <a:gd name="connsiteX147" fmla="*/ -6230 w 561878"/>
                  <a:gd name="connsiteY147" fmla="*/ 291220 h 526048"/>
                  <a:gd name="connsiteX148" fmla="*/ 16 w 561878"/>
                  <a:gd name="connsiteY148" fmla="*/ 303755 h 526048"/>
                  <a:gd name="connsiteX149" fmla="*/ -617 w 561878"/>
                  <a:gd name="connsiteY149" fmla="*/ 306063 h 526048"/>
                  <a:gd name="connsiteX150" fmla="*/ 3501 w 561878"/>
                  <a:gd name="connsiteY150" fmla="*/ 324708 h 526048"/>
                  <a:gd name="connsiteX151" fmla="*/ 13775 w 561878"/>
                  <a:gd name="connsiteY151" fmla="*/ 327152 h 526048"/>
                  <a:gd name="connsiteX152" fmla="*/ 14002 w 561878"/>
                  <a:gd name="connsiteY152" fmla="*/ 327152 h 526048"/>
                  <a:gd name="connsiteX153" fmla="*/ 260345 w 561878"/>
                  <a:gd name="connsiteY153" fmla="*/ 328328 h 526048"/>
                  <a:gd name="connsiteX154" fmla="*/ 323753 w 561878"/>
                  <a:gd name="connsiteY154" fmla="*/ 339461 h 526048"/>
                  <a:gd name="connsiteX155" fmla="*/ 351813 w 561878"/>
                  <a:gd name="connsiteY155" fmla="*/ 355617 h 526048"/>
                  <a:gd name="connsiteX156" fmla="*/ 367970 w 561878"/>
                  <a:gd name="connsiteY156" fmla="*/ 389060 h 526048"/>
                  <a:gd name="connsiteX157" fmla="*/ 360684 w 561878"/>
                  <a:gd name="connsiteY157" fmla="*/ 425174 h 526048"/>
                  <a:gd name="connsiteX158" fmla="*/ 368559 w 561878"/>
                  <a:gd name="connsiteY158" fmla="*/ 437845 h 526048"/>
                  <a:gd name="connsiteX159" fmla="*/ 388156 w 561878"/>
                  <a:gd name="connsiteY159" fmla="*/ 475316 h 526048"/>
                  <a:gd name="connsiteX160" fmla="*/ 423910 w 561878"/>
                  <a:gd name="connsiteY160" fmla="*/ 501247 h 526048"/>
                  <a:gd name="connsiteX161" fmla="*/ 451292 w 561878"/>
                  <a:gd name="connsiteY161" fmla="*/ 504143 h 526048"/>
                  <a:gd name="connsiteX162" fmla="*/ 455636 w 561878"/>
                  <a:gd name="connsiteY162" fmla="*/ 489435 h 526048"/>
                  <a:gd name="connsiteX163" fmla="*/ 473242 w 561878"/>
                  <a:gd name="connsiteY163" fmla="*/ 453095 h 526048"/>
                  <a:gd name="connsiteX164" fmla="*/ 475550 w 561878"/>
                  <a:gd name="connsiteY164" fmla="*/ 388834 h 526048"/>
                  <a:gd name="connsiteX165" fmla="*/ 477452 w 561878"/>
                  <a:gd name="connsiteY165" fmla="*/ 343308 h 526048"/>
                  <a:gd name="connsiteX166" fmla="*/ 508997 w 561878"/>
                  <a:gd name="connsiteY166" fmla="*/ 311901 h 526048"/>
                  <a:gd name="connsiteX167" fmla="*/ 538686 w 561878"/>
                  <a:gd name="connsiteY167" fmla="*/ 285653 h 526048"/>
                  <a:gd name="connsiteX168" fmla="*/ 541583 w 561878"/>
                  <a:gd name="connsiteY168" fmla="*/ 272665 h 526048"/>
                  <a:gd name="connsiteX169" fmla="*/ 523977 w 561878"/>
                  <a:gd name="connsiteY169" fmla="*/ 274973 h 526048"/>
                  <a:gd name="connsiteX170" fmla="*/ 484783 w 561878"/>
                  <a:gd name="connsiteY170" fmla="*/ 250762 h 526048"/>
                  <a:gd name="connsiteX171" fmla="*/ 470934 w 561878"/>
                  <a:gd name="connsiteY171" fmla="*/ 236642 h 526048"/>
                  <a:gd name="connsiteX172" fmla="*/ 438664 w 561878"/>
                  <a:gd name="connsiteY172" fmla="*/ 219627 h 526048"/>
                  <a:gd name="connsiteX173" fmla="*/ 403499 w 561878"/>
                  <a:gd name="connsiteY173" fmla="*/ 211255 h 526048"/>
                  <a:gd name="connsiteX174" fmla="*/ 389106 w 561878"/>
                  <a:gd name="connsiteY174" fmla="*/ 219310 h 526048"/>
                  <a:gd name="connsiteX175" fmla="*/ 366929 w 561878"/>
                  <a:gd name="connsiteY175" fmla="*/ 216730 h 526048"/>
                  <a:gd name="connsiteX176" fmla="*/ 368966 w 561878"/>
                  <a:gd name="connsiteY176" fmla="*/ 199126 h 526048"/>
                  <a:gd name="connsiteX177" fmla="*/ 326016 w 561878"/>
                  <a:gd name="connsiteY177" fmla="*/ 205462 h 526048"/>
                  <a:gd name="connsiteX178" fmla="*/ 302934 w 561878"/>
                  <a:gd name="connsiteY178" fmla="*/ 213517 h 526048"/>
                  <a:gd name="connsiteX179" fmla="*/ 289401 w 561878"/>
                  <a:gd name="connsiteY179" fmla="*/ 237457 h 526048"/>
                  <a:gd name="connsiteX180" fmla="*/ 272972 w 561878"/>
                  <a:gd name="connsiteY180" fmla="*/ 256464 h 526048"/>
                  <a:gd name="connsiteX181" fmla="*/ 260481 w 561878"/>
                  <a:gd name="connsiteY181" fmla="*/ 270584 h 526048"/>
                  <a:gd name="connsiteX182" fmla="*/ 260481 w 561878"/>
                  <a:gd name="connsiteY182" fmla="*/ 287011 h 526048"/>
                  <a:gd name="connsiteX183" fmla="*/ 260481 w 561878"/>
                  <a:gd name="connsiteY183" fmla="*/ 309185 h 526048"/>
                  <a:gd name="connsiteX184" fmla="*/ 260345 w 561878"/>
                  <a:gd name="connsiteY184" fmla="*/ 328328 h 526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561878" h="526048">
                    <a:moveTo>
                      <a:pt x="22646" y="345299"/>
                    </a:moveTo>
                    <a:cubicBezTo>
                      <a:pt x="22329" y="345299"/>
                      <a:pt x="21967" y="345254"/>
                      <a:pt x="21651" y="345209"/>
                    </a:cubicBezTo>
                    <a:cubicBezTo>
                      <a:pt x="17712" y="344484"/>
                      <a:pt x="17486" y="339552"/>
                      <a:pt x="17396" y="337696"/>
                    </a:cubicBezTo>
                    <a:cubicBezTo>
                      <a:pt x="17260" y="334890"/>
                      <a:pt x="16762" y="334348"/>
                      <a:pt x="16762" y="334348"/>
                    </a:cubicBezTo>
                    <a:cubicBezTo>
                      <a:pt x="15767" y="334166"/>
                      <a:pt x="14771" y="334121"/>
                      <a:pt x="13775" y="334166"/>
                    </a:cubicBezTo>
                    <a:cubicBezTo>
                      <a:pt x="8887" y="334483"/>
                      <a:pt x="4000" y="333261"/>
                      <a:pt x="-210" y="330727"/>
                    </a:cubicBezTo>
                    <a:cubicBezTo>
                      <a:pt x="-12611" y="323034"/>
                      <a:pt x="-9578" y="312218"/>
                      <a:pt x="-7361" y="304343"/>
                    </a:cubicBezTo>
                    <a:cubicBezTo>
                      <a:pt x="-7135" y="303574"/>
                      <a:pt x="-6954" y="302850"/>
                      <a:pt x="-6727" y="302126"/>
                    </a:cubicBezTo>
                    <a:cubicBezTo>
                      <a:pt x="-6230" y="300271"/>
                      <a:pt x="-7044" y="299365"/>
                      <a:pt x="-10348" y="296967"/>
                    </a:cubicBezTo>
                    <a:cubicBezTo>
                      <a:pt x="-13064" y="294976"/>
                      <a:pt x="-18132" y="291310"/>
                      <a:pt x="-15100" y="285336"/>
                    </a:cubicBezTo>
                    <a:cubicBezTo>
                      <a:pt x="-14104" y="283300"/>
                      <a:pt x="-14738" y="279635"/>
                      <a:pt x="-15688" y="274068"/>
                    </a:cubicBezTo>
                    <a:cubicBezTo>
                      <a:pt x="-18132" y="261306"/>
                      <a:pt x="-18947" y="248273"/>
                      <a:pt x="-18132" y="235285"/>
                    </a:cubicBezTo>
                    <a:cubicBezTo>
                      <a:pt x="-15914" y="197950"/>
                      <a:pt x="25361" y="128981"/>
                      <a:pt x="25769" y="128302"/>
                    </a:cubicBezTo>
                    <a:cubicBezTo>
                      <a:pt x="55142" y="79880"/>
                      <a:pt x="99450" y="40011"/>
                      <a:pt x="153896" y="12948"/>
                    </a:cubicBezTo>
                    <a:cubicBezTo>
                      <a:pt x="235905" y="-27781"/>
                      <a:pt x="313343" y="-20993"/>
                      <a:pt x="314112" y="-20948"/>
                    </a:cubicBezTo>
                    <a:cubicBezTo>
                      <a:pt x="315425" y="-20812"/>
                      <a:pt x="316557" y="-19952"/>
                      <a:pt x="317009" y="-18685"/>
                    </a:cubicBezTo>
                    <a:cubicBezTo>
                      <a:pt x="321716" y="-5878"/>
                      <a:pt x="311850" y="4214"/>
                      <a:pt x="303884" y="9101"/>
                    </a:cubicBezTo>
                    <a:cubicBezTo>
                      <a:pt x="306418" y="13718"/>
                      <a:pt x="310175" y="22044"/>
                      <a:pt x="307731" y="28108"/>
                    </a:cubicBezTo>
                    <a:cubicBezTo>
                      <a:pt x="306328" y="31412"/>
                      <a:pt x="303341" y="33720"/>
                      <a:pt x="299766" y="34263"/>
                    </a:cubicBezTo>
                    <a:cubicBezTo>
                      <a:pt x="289356" y="36480"/>
                      <a:pt x="273968" y="46618"/>
                      <a:pt x="268672" y="50238"/>
                    </a:cubicBezTo>
                    <a:cubicBezTo>
                      <a:pt x="269170" y="54447"/>
                      <a:pt x="268220" y="62819"/>
                      <a:pt x="256996" y="73725"/>
                    </a:cubicBezTo>
                    <a:cubicBezTo>
                      <a:pt x="226447" y="103412"/>
                      <a:pt x="195353" y="94543"/>
                      <a:pt x="194041" y="94180"/>
                    </a:cubicBezTo>
                    <a:cubicBezTo>
                      <a:pt x="192230" y="93637"/>
                      <a:pt x="191190" y="91691"/>
                      <a:pt x="191733" y="89881"/>
                    </a:cubicBezTo>
                    <a:cubicBezTo>
                      <a:pt x="191824" y="89610"/>
                      <a:pt x="191959" y="89293"/>
                      <a:pt x="192095" y="89067"/>
                    </a:cubicBezTo>
                    <a:cubicBezTo>
                      <a:pt x="196303" y="82052"/>
                      <a:pt x="202957" y="76802"/>
                      <a:pt x="210786" y="74449"/>
                    </a:cubicBezTo>
                    <a:cubicBezTo>
                      <a:pt x="211783" y="74133"/>
                      <a:pt x="212778" y="73725"/>
                      <a:pt x="213728" y="73273"/>
                    </a:cubicBezTo>
                    <a:cubicBezTo>
                      <a:pt x="213683" y="73137"/>
                      <a:pt x="213683" y="73001"/>
                      <a:pt x="213638" y="72865"/>
                    </a:cubicBezTo>
                    <a:cubicBezTo>
                      <a:pt x="210968" y="63543"/>
                      <a:pt x="220472" y="48654"/>
                      <a:pt x="221558" y="46980"/>
                    </a:cubicBezTo>
                    <a:cubicBezTo>
                      <a:pt x="222011" y="46255"/>
                      <a:pt x="222735" y="45758"/>
                      <a:pt x="223595" y="45531"/>
                    </a:cubicBezTo>
                    <a:cubicBezTo>
                      <a:pt x="235770" y="42363"/>
                      <a:pt x="249755" y="36525"/>
                      <a:pt x="251113" y="32860"/>
                    </a:cubicBezTo>
                    <a:cubicBezTo>
                      <a:pt x="251158" y="32725"/>
                      <a:pt x="251203" y="32679"/>
                      <a:pt x="251022" y="32407"/>
                    </a:cubicBezTo>
                    <a:cubicBezTo>
                      <a:pt x="248487" y="28697"/>
                      <a:pt x="226808" y="30688"/>
                      <a:pt x="204043" y="36616"/>
                    </a:cubicBezTo>
                    <a:cubicBezTo>
                      <a:pt x="202776" y="43676"/>
                      <a:pt x="197390" y="57252"/>
                      <a:pt x="194810" y="63452"/>
                    </a:cubicBezTo>
                    <a:cubicBezTo>
                      <a:pt x="194629" y="63859"/>
                      <a:pt x="194403" y="64267"/>
                      <a:pt x="194041" y="64583"/>
                    </a:cubicBezTo>
                    <a:cubicBezTo>
                      <a:pt x="193814" y="64810"/>
                      <a:pt x="188338" y="70195"/>
                      <a:pt x="169737" y="81237"/>
                    </a:cubicBezTo>
                    <a:cubicBezTo>
                      <a:pt x="165935" y="83500"/>
                      <a:pt x="161635" y="85492"/>
                      <a:pt x="158512" y="83048"/>
                    </a:cubicBezTo>
                    <a:cubicBezTo>
                      <a:pt x="155028" y="80332"/>
                      <a:pt x="156612" y="75173"/>
                      <a:pt x="158377" y="69245"/>
                    </a:cubicBezTo>
                    <a:cubicBezTo>
                      <a:pt x="159191" y="66846"/>
                      <a:pt x="159780" y="64403"/>
                      <a:pt x="160142" y="61914"/>
                    </a:cubicBezTo>
                    <a:cubicBezTo>
                      <a:pt x="153670" y="60420"/>
                      <a:pt x="150366" y="53813"/>
                      <a:pt x="148873" y="49423"/>
                    </a:cubicBezTo>
                    <a:cubicBezTo>
                      <a:pt x="137196" y="54130"/>
                      <a:pt x="127646" y="60556"/>
                      <a:pt x="128551" y="63407"/>
                    </a:cubicBezTo>
                    <a:cubicBezTo>
                      <a:pt x="131720" y="73589"/>
                      <a:pt x="108366" y="85039"/>
                      <a:pt x="92526" y="91510"/>
                    </a:cubicBezTo>
                    <a:lnTo>
                      <a:pt x="93974" y="119704"/>
                    </a:lnTo>
                    <a:cubicBezTo>
                      <a:pt x="112394" y="118256"/>
                      <a:pt x="116558" y="100244"/>
                      <a:pt x="116739" y="99430"/>
                    </a:cubicBezTo>
                    <a:cubicBezTo>
                      <a:pt x="116874" y="98842"/>
                      <a:pt x="117147" y="98298"/>
                      <a:pt x="117553" y="97846"/>
                    </a:cubicBezTo>
                    <a:cubicBezTo>
                      <a:pt x="123120" y="91736"/>
                      <a:pt x="137014" y="77888"/>
                      <a:pt x="145161" y="81735"/>
                    </a:cubicBezTo>
                    <a:cubicBezTo>
                      <a:pt x="151226" y="84587"/>
                      <a:pt x="149913" y="94090"/>
                      <a:pt x="149461" y="97213"/>
                    </a:cubicBezTo>
                    <a:cubicBezTo>
                      <a:pt x="148647" y="103231"/>
                      <a:pt x="149144" y="105539"/>
                      <a:pt x="149416" y="106309"/>
                    </a:cubicBezTo>
                    <a:cubicBezTo>
                      <a:pt x="151724" y="105675"/>
                      <a:pt x="157336" y="100426"/>
                      <a:pt x="161726" y="94633"/>
                    </a:cubicBezTo>
                    <a:cubicBezTo>
                      <a:pt x="162359" y="93728"/>
                      <a:pt x="163401" y="93230"/>
                      <a:pt x="164532" y="93275"/>
                    </a:cubicBezTo>
                    <a:cubicBezTo>
                      <a:pt x="165619" y="93275"/>
                      <a:pt x="166659" y="93819"/>
                      <a:pt x="167293" y="94678"/>
                    </a:cubicBezTo>
                    <a:cubicBezTo>
                      <a:pt x="172136" y="101376"/>
                      <a:pt x="176842" y="130746"/>
                      <a:pt x="177702" y="136538"/>
                    </a:cubicBezTo>
                    <a:cubicBezTo>
                      <a:pt x="177974" y="138258"/>
                      <a:pt x="176933" y="139887"/>
                      <a:pt x="175258" y="140385"/>
                    </a:cubicBezTo>
                    <a:cubicBezTo>
                      <a:pt x="175032" y="140431"/>
                      <a:pt x="152675" y="147264"/>
                      <a:pt x="154078" y="160343"/>
                    </a:cubicBezTo>
                    <a:cubicBezTo>
                      <a:pt x="155390" y="172562"/>
                      <a:pt x="153760" y="179350"/>
                      <a:pt x="149008" y="181748"/>
                    </a:cubicBezTo>
                    <a:cubicBezTo>
                      <a:pt x="145161" y="183694"/>
                      <a:pt x="140953" y="181703"/>
                      <a:pt x="138418" y="179983"/>
                    </a:cubicBezTo>
                    <a:cubicBezTo>
                      <a:pt x="126922" y="188220"/>
                      <a:pt x="114838" y="195506"/>
                      <a:pt x="102165" y="201796"/>
                    </a:cubicBezTo>
                    <a:cubicBezTo>
                      <a:pt x="99450" y="209399"/>
                      <a:pt x="96146" y="216821"/>
                      <a:pt x="92299" y="223926"/>
                    </a:cubicBezTo>
                    <a:cubicBezTo>
                      <a:pt x="90715" y="248635"/>
                      <a:pt x="76232" y="248906"/>
                      <a:pt x="75644" y="248906"/>
                    </a:cubicBezTo>
                    <a:cubicBezTo>
                      <a:pt x="74557" y="248906"/>
                      <a:pt x="73517" y="248409"/>
                      <a:pt x="72838" y="247504"/>
                    </a:cubicBezTo>
                    <a:cubicBezTo>
                      <a:pt x="72204" y="246599"/>
                      <a:pt x="71978" y="245467"/>
                      <a:pt x="72340" y="244426"/>
                    </a:cubicBezTo>
                    <a:cubicBezTo>
                      <a:pt x="73924" y="239313"/>
                      <a:pt x="69851" y="229899"/>
                      <a:pt x="66954" y="224424"/>
                    </a:cubicBezTo>
                    <a:cubicBezTo>
                      <a:pt x="60890" y="228179"/>
                      <a:pt x="48715" y="234380"/>
                      <a:pt x="41066" y="230035"/>
                    </a:cubicBezTo>
                    <a:cubicBezTo>
                      <a:pt x="30566" y="224016"/>
                      <a:pt x="25769" y="229130"/>
                      <a:pt x="21378" y="235375"/>
                    </a:cubicBezTo>
                    <a:cubicBezTo>
                      <a:pt x="18754" y="239132"/>
                      <a:pt x="13775" y="242028"/>
                      <a:pt x="8525" y="245150"/>
                    </a:cubicBezTo>
                    <a:cubicBezTo>
                      <a:pt x="5311" y="246915"/>
                      <a:pt x="2234" y="248906"/>
                      <a:pt x="-617" y="251169"/>
                    </a:cubicBezTo>
                    <a:cubicBezTo>
                      <a:pt x="-1386" y="258047"/>
                      <a:pt x="-1341" y="265062"/>
                      <a:pt x="-436" y="271941"/>
                    </a:cubicBezTo>
                    <a:cubicBezTo>
                      <a:pt x="18256" y="258681"/>
                      <a:pt x="19975" y="258274"/>
                      <a:pt x="20564" y="258093"/>
                    </a:cubicBezTo>
                    <a:cubicBezTo>
                      <a:pt x="22103" y="257686"/>
                      <a:pt x="23732" y="258410"/>
                      <a:pt x="24501" y="259813"/>
                    </a:cubicBezTo>
                    <a:cubicBezTo>
                      <a:pt x="27669" y="265741"/>
                      <a:pt x="20112" y="279227"/>
                      <a:pt x="14047" y="288459"/>
                    </a:cubicBezTo>
                    <a:cubicBezTo>
                      <a:pt x="18075" y="291038"/>
                      <a:pt x="20926" y="295111"/>
                      <a:pt x="21922" y="299773"/>
                    </a:cubicBezTo>
                    <a:cubicBezTo>
                      <a:pt x="22601" y="304615"/>
                      <a:pt x="21469" y="309548"/>
                      <a:pt x="18799" y="313621"/>
                    </a:cubicBezTo>
                    <a:cubicBezTo>
                      <a:pt x="24185" y="319640"/>
                      <a:pt x="31607" y="329867"/>
                      <a:pt x="31924" y="330365"/>
                    </a:cubicBezTo>
                    <a:cubicBezTo>
                      <a:pt x="32648" y="331360"/>
                      <a:pt x="32784" y="332673"/>
                      <a:pt x="32286" y="333804"/>
                    </a:cubicBezTo>
                    <a:cubicBezTo>
                      <a:pt x="27714" y="343941"/>
                      <a:pt x="24501" y="345299"/>
                      <a:pt x="22646" y="345299"/>
                    </a:cubicBezTo>
                    <a:lnTo>
                      <a:pt x="22646" y="345299"/>
                    </a:lnTo>
                    <a:close/>
                    <a:moveTo>
                      <a:pt x="14002" y="327242"/>
                    </a:moveTo>
                    <a:cubicBezTo>
                      <a:pt x="18663" y="327242"/>
                      <a:pt x="22872" y="327921"/>
                      <a:pt x="24049" y="334664"/>
                    </a:cubicBezTo>
                    <a:cubicBezTo>
                      <a:pt x="24411" y="333985"/>
                      <a:pt x="24773" y="333261"/>
                      <a:pt x="25135" y="332537"/>
                    </a:cubicBezTo>
                    <a:cubicBezTo>
                      <a:pt x="21017" y="326835"/>
                      <a:pt x="16581" y="321359"/>
                      <a:pt x="11874" y="316155"/>
                    </a:cubicBezTo>
                    <a:cubicBezTo>
                      <a:pt x="10607" y="314888"/>
                      <a:pt x="10516" y="312852"/>
                      <a:pt x="11694" y="311448"/>
                    </a:cubicBezTo>
                    <a:cubicBezTo>
                      <a:pt x="11739" y="311403"/>
                      <a:pt x="16083" y="306154"/>
                      <a:pt x="15088" y="300768"/>
                    </a:cubicBezTo>
                    <a:cubicBezTo>
                      <a:pt x="14454" y="297555"/>
                      <a:pt x="11920" y="294704"/>
                      <a:pt x="7529" y="292306"/>
                    </a:cubicBezTo>
                    <a:cubicBezTo>
                      <a:pt x="6669" y="291853"/>
                      <a:pt x="6036" y="291038"/>
                      <a:pt x="5810" y="290088"/>
                    </a:cubicBezTo>
                    <a:cubicBezTo>
                      <a:pt x="5584" y="289138"/>
                      <a:pt x="5764" y="288142"/>
                      <a:pt x="6308" y="287328"/>
                    </a:cubicBezTo>
                    <a:cubicBezTo>
                      <a:pt x="10607" y="281264"/>
                      <a:pt x="14228" y="274747"/>
                      <a:pt x="17215" y="267913"/>
                    </a:cubicBezTo>
                    <a:cubicBezTo>
                      <a:pt x="14137" y="269950"/>
                      <a:pt x="9431" y="273208"/>
                      <a:pt x="2324" y="278277"/>
                    </a:cubicBezTo>
                    <a:cubicBezTo>
                      <a:pt x="605" y="279680"/>
                      <a:pt x="-1749" y="279906"/>
                      <a:pt x="-3694" y="278820"/>
                    </a:cubicBezTo>
                    <a:cubicBezTo>
                      <a:pt x="-7814" y="276422"/>
                      <a:pt x="-9080" y="266375"/>
                      <a:pt x="-7361" y="248997"/>
                    </a:cubicBezTo>
                    <a:cubicBezTo>
                      <a:pt x="-7270" y="248182"/>
                      <a:pt x="-6908" y="247459"/>
                      <a:pt x="-6365" y="246870"/>
                    </a:cubicBezTo>
                    <a:cubicBezTo>
                      <a:pt x="-2880" y="243792"/>
                      <a:pt x="922" y="241123"/>
                      <a:pt x="5040" y="238950"/>
                    </a:cubicBezTo>
                    <a:cubicBezTo>
                      <a:pt x="9431" y="236371"/>
                      <a:pt x="13957" y="233701"/>
                      <a:pt x="15721" y="231167"/>
                    </a:cubicBezTo>
                    <a:cubicBezTo>
                      <a:pt x="18980" y="226505"/>
                      <a:pt x="27624" y="214150"/>
                      <a:pt x="44506" y="223790"/>
                    </a:cubicBezTo>
                    <a:cubicBezTo>
                      <a:pt x="48760" y="226234"/>
                      <a:pt x="59713" y="220985"/>
                      <a:pt x="66184" y="216459"/>
                    </a:cubicBezTo>
                    <a:cubicBezTo>
                      <a:pt x="67362" y="215644"/>
                      <a:pt x="68946" y="215644"/>
                      <a:pt x="70168" y="216459"/>
                    </a:cubicBezTo>
                    <a:cubicBezTo>
                      <a:pt x="70575" y="216730"/>
                      <a:pt x="70892" y="217092"/>
                      <a:pt x="71118" y="217454"/>
                    </a:cubicBezTo>
                    <a:cubicBezTo>
                      <a:pt x="72068" y="218948"/>
                      <a:pt x="78812" y="230126"/>
                      <a:pt x="79582" y="239855"/>
                    </a:cubicBezTo>
                    <a:cubicBezTo>
                      <a:pt x="82071" y="237638"/>
                      <a:pt x="84967" y="232886"/>
                      <a:pt x="85510" y="222568"/>
                    </a:cubicBezTo>
                    <a:cubicBezTo>
                      <a:pt x="85556" y="222070"/>
                      <a:pt x="85692" y="221572"/>
                      <a:pt x="85918" y="221120"/>
                    </a:cubicBezTo>
                    <a:cubicBezTo>
                      <a:pt x="86008" y="220985"/>
                      <a:pt x="93838" y="206367"/>
                      <a:pt x="96010" y="198221"/>
                    </a:cubicBezTo>
                    <a:cubicBezTo>
                      <a:pt x="96282" y="197226"/>
                      <a:pt x="97006" y="196366"/>
                      <a:pt x="97957" y="195958"/>
                    </a:cubicBezTo>
                    <a:cubicBezTo>
                      <a:pt x="111489" y="189351"/>
                      <a:pt x="124433" y="181567"/>
                      <a:pt x="136562" y="172652"/>
                    </a:cubicBezTo>
                    <a:cubicBezTo>
                      <a:pt x="137875" y="171702"/>
                      <a:pt x="139730" y="171792"/>
                      <a:pt x="140907" y="172923"/>
                    </a:cubicBezTo>
                    <a:cubicBezTo>
                      <a:pt x="142627" y="174507"/>
                      <a:pt x="145161" y="175730"/>
                      <a:pt x="145931" y="175322"/>
                    </a:cubicBezTo>
                    <a:cubicBezTo>
                      <a:pt x="145976" y="175322"/>
                      <a:pt x="148601" y="173829"/>
                      <a:pt x="147198" y="160841"/>
                    </a:cubicBezTo>
                    <a:cubicBezTo>
                      <a:pt x="145569" y="145499"/>
                      <a:pt x="163265" y="137217"/>
                      <a:pt x="170416" y="134502"/>
                    </a:cubicBezTo>
                    <a:cubicBezTo>
                      <a:pt x="168832" y="123867"/>
                      <a:pt x="166569" y="113323"/>
                      <a:pt x="163627" y="102960"/>
                    </a:cubicBezTo>
                    <a:cubicBezTo>
                      <a:pt x="158603" y="108707"/>
                      <a:pt x="151815" y="114681"/>
                      <a:pt x="146610" y="112508"/>
                    </a:cubicBezTo>
                    <a:cubicBezTo>
                      <a:pt x="141360" y="110337"/>
                      <a:pt x="141722" y="102507"/>
                      <a:pt x="142627" y="95990"/>
                    </a:cubicBezTo>
                    <a:cubicBezTo>
                      <a:pt x="143577" y="89067"/>
                      <a:pt x="142219" y="87754"/>
                      <a:pt x="142219" y="87709"/>
                    </a:cubicBezTo>
                    <a:cubicBezTo>
                      <a:pt x="140319" y="86758"/>
                      <a:pt x="131493" y="92732"/>
                      <a:pt x="123257" y="101602"/>
                    </a:cubicBezTo>
                    <a:cubicBezTo>
                      <a:pt x="120812" y="110924"/>
                      <a:pt x="111263" y="127035"/>
                      <a:pt x="90624" y="126447"/>
                    </a:cubicBezTo>
                    <a:cubicBezTo>
                      <a:pt x="88814" y="126402"/>
                      <a:pt x="87366" y="124953"/>
                      <a:pt x="87230" y="123143"/>
                    </a:cubicBezTo>
                    <a:lnTo>
                      <a:pt x="85510" y="89157"/>
                    </a:lnTo>
                    <a:cubicBezTo>
                      <a:pt x="85419" y="87663"/>
                      <a:pt x="86325" y="86306"/>
                      <a:pt x="87682" y="85763"/>
                    </a:cubicBezTo>
                    <a:cubicBezTo>
                      <a:pt x="105786" y="78522"/>
                      <a:pt x="122170" y="68747"/>
                      <a:pt x="121989" y="65172"/>
                    </a:cubicBezTo>
                    <a:cubicBezTo>
                      <a:pt x="118413" y="53722"/>
                      <a:pt x="142582" y="43992"/>
                      <a:pt x="150049" y="41323"/>
                    </a:cubicBezTo>
                    <a:cubicBezTo>
                      <a:pt x="151860" y="40689"/>
                      <a:pt x="153806" y="41595"/>
                      <a:pt x="154485" y="43405"/>
                    </a:cubicBezTo>
                    <a:cubicBezTo>
                      <a:pt x="154530" y="43586"/>
                      <a:pt x="154620" y="43766"/>
                      <a:pt x="154620" y="43947"/>
                    </a:cubicBezTo>
                    <a:cubicBezTo>
                      <a:pt x="155118" y="46618"/>
                      <a:pt x="157562" y="54311"/>
                      <a:pt x="162088" y="54990"/>
                    </a:cubicBezTo>
                    <a:cubicBezTo>
                      <a:pt x="163717" y="55216"/>
                      <a:pt x="165166" y="56121"/>
                      <a:pt x="166026" y="57479"/>
                    </a:cubicBezTo>
                    <a:cubicBezTo>
                      <a:pt x="168108" y="60737"/>
                      <a:pt x="166659" y="65488"/>
                      <a:pt x="164985" y="71010"/>
                    </a:cubicBezTo>
                    <a:cubicBezTo>
                      <a:pt x="164532" y="72549"/>
                      <a:pt x="163853" y="74812"/>
                      <a:pt x="163491" y="76441"/>
                    </a:cubicBezTo>
                    <a:cubicBezTo>
                      <a:pt x="164396" y="76033"/>
                      <a:pt x="165301" y="75536"/>
                      <a:pt x="166161" y="75038"/>
                    </a:cubicBezTo>
                    <a:cubicBezTo>
                      <a:pt x="174082" y="70603"/>
                      <a:pt x="181594" y="65534"/>
                      <a:pt x="188655" y="59832"/>
                    </a:cubicBezTo>
                    <a:cubicBezTo>
                      <a:pt x="193000" y="49243"/>
                      <a:pt x="197526" y="36571"/>
                      <a:pt x="197345" y="34036"/>
                    </a:cubicBezTo>
                    <a:cubicBezTo>
                      <a:pt x="197255" y="32362"/>
                      <a:pt x="198295" y="30824"/>
                      <a:pt x="199879" y="30281"/>
                    </a:cubicBezTo>
                    <a:cubicBezTo>
                      <a:pt x="211375" y="27158"/>
                      <a:pt x="249483" y="17745"/>
                      <a:pt x="256679" y="28199"/>
                    </a:cubicBezTo>
                    <a:cubicBezTo>
                      <a:pt x="258082" y="30190"/>
                      <a:pt x="258444" y="32725"/>
                      <a:pt x="257584" y="34987"/>
                    </a:cubicBezTo>
                    <a:cubicBezTo>
                      <a:pt x="254461" y="43360"/>
                      <a:pt x="234593" y="49469"/>
                      <a:pt x="226627" y="51596"/>
                    </a:cubicBezTo>
                    <a:cubicBezTo>
                      <a:pt x="223232" y="57116"/>
                      <a:pt x="218979" y="66258"/>
                      <a:pt x="220246" y="70693"/>
                    </a:cubicBezTo>
                    <a:cubicBezTo>
                      <a:pt x="222192" y="77436"/>
                      <a:pt x="216716" y="79427"/>
                      <a:pt x="213095" y="80740"/>
                    </a:cubicBezTo>
                    <a:cubicBezTo>
                      <a:pt x="208478" y="82098"/>
                      <a:pt x="204315" y="84722"/>
                      <a:pt x="201056" y="88297"/>
                    </a:cubicBezTo>
                    <a:cubicBezTo>
                      <a:pt x="210425" y="89383"/>
                      <a:pt x="231289" y="88886"/>
                      <a:pt x="252153" y="68611"/>
                    </a:cubicBezTo>
                    <a:cubicBezTo>
                      <a:pt x="264102" y="56981"/>
                      <a:pt x="261612" y="50012"/>
                      <a:pt x="261567" y="49967"/>
                    </a:cubicBezTo>
                    <a:cubicBezTo>
                      <a:pt x="260888" y="48473"/>
                      <a:pt x="261386" y="46708"/>
                      <a:pt x="262699" y="45803"/>
                    </a:cubicBezTo>
                    <a:cubicBezTo>
                      <a:pt x="263559" y="45170"/>
                      <a:pt x="284197" y="30371"/>
                      <a:pt x="298317" y="27339"/>
                    </a:cubicBezTo>
                    <a:cubicBezTo>
                      <a:pt x="300716" y="26842"/>
                      <a:pt x="301124" y="25755"/>
                      <a:pt x="301304" y="25348"/>
                    </a:cubicBezTo>
                    <a:cubicBezTo>
                      <a:pt x="302708" y="21864"/>
                      <a:pt x="299177" y="14034"/>
                      <a:pt x="296190" y="9554"/>
                    </a:cubicBezTo>
                    <a:cubicBezTo>
                      <a:pt x="295330" y="8287"/>
                      <a:pt x="295420" y="6567"/>
                      <a:pt x="296416" y="5391"/>
                    </a:cubicBezTo>
                    <a:cubicBezTo>
                      <a:pt x="296733" y="5028"/>
                      <a:pt x="297140" y="4712"/>
                      <a:pt x="297593" y="4486"/>
                    </a:cubicBezTo>
                    <a:cubicBezTo>
                      <a:pt x="298272" y="4168"/>
                      <a:pt x="313252" y="-3118"/>
                      <a:pt x="311126" y="-14386"/>
                    </a:cubicBezTo>
                    <a:cubicBezTo>
                      <a:pt x="297774" y="-15155"/>
                      <a:pt x="229252" y="-16965"/>
                      <a:pt x="156974" y="18967"/>
                    </a:cubicBezTo>
                    <a:cubicBezTo>
                      <a:pt x="103704" y="45441"/>
                      <a:pt x="60392" y="84405"/>
                      <a:pt x="31698" y="131697"/>
                    </a:cubicBezTo>
                    <a:cubicBezTo>
                      <a:pt x="21152" y="149120"/>
                      <a:pt x="-9443" y="205598"/>
                      <a:pt x="-11208" y="235511"/>
                    </a:cubicBezTo>
                    <a:cubicBezTo>
                      <a:pt x="-12022" y="247956"/>
                      <a:pt x="-11253" y="260446"/>
                      <a:pt x="-8854" y="272710"/>
                    </a:cubicBezTo>
                    <a:cubicBezTo>
                      <a:pt x="-7632" y="279635"/>
                      <a:pt x="-6863" y="284205"/>
                      <a:pt x="-8854" y="288278"/>
                    </a:cubicBezTo>
                    <a:cubicBezTo>
                      <a:pt x="-8945" y="288414"/>
                      <a:pt x="-8990" y="288594"/>
                      <a:pt x="-9035" y="288776"/>
                    </a:cubicBezTo>
                    <a:cubicBezTo>
                      <a:pt x="-8899" y="289319"/>
                      <a:pt x="-7225" y="290496"/>
                      <a:pt x="-6230" y="291220"/>
                    </a:cubicBezTo>
                    <a:cubicBezTo>
                      <a:pt x="-3197" y="293392"/>
                      <a:pt x="1827" y="297058"/>
                      <a:pt x="16" y="303755"/>
                    </a:cubicBezTo>
                    <a:cubicBezTo>
                      <a:pt x="-210" y="304525"/>
                      <a:pt x="-391" y="305294"/>
                      <a:pt x="-617" y="306063"/>
                    </a:cubicBezTo>
                    <a:cubicBezTo>
                      <a:pt x="-3061" y="314797"/>
                      <a:pt x="-4057" y="320001"/>
                      <a:pt x="3501" y="324708"/>
                    </a:cubicBezTo>
                    <a:cubicBezTo>
                      <a:pt x="6579" y="326563"/>
                      <a:pt x="10200" y="327423"/>
                      <a:pt x="13775" y="327152"/>
                    </a:cubicBezTo>
                    <a:lnTo>
                      <a:pt x="14002" y="327152"/>
                    </a:lnTo>
                    <a:close/>
                    <a:moveTo>
                      <a:pt x="260345" y="328328"/>
                    </a:moveTo>
                    <a:cubicBezTo>
                      <a:pt x="260345" y="328328"/>
                      <a:pt x="259938" y="342946"/>
                      <a:pt x="323753" y="339461"/>
                    </a:cubicBezTo>
                    <a:cubicBezTo>
                      <a:pt x="344119" y="339461"/>
                      <a:pt x="349912" y="342900"/>
                      <a:pt x="351813" y="355617"/>
                    </a:cubicBezTo>
                    <a:cubicBezTo>
                      <a:pt x="353714" y="368289"/>
                      <a:pt x="367201" y="383313"/>
                      <a:pt x="367970" y="389060"/>
                    </a:cubicBezTo>
                    <a:cubicBezTo>
                      <a:pt x="368739" y="394808"/>
                      <a:pt x="380280" y="406348"/>
                      <a:pt x="360684" y="425174"/>
                    </a:cubicBezTo>
                    <a:cubicBezTo>
                      <a:pt x="360684" y="425174"/>
                      <a:pt x="360774" y="432098"/>
                      <a:pt x="368559" y="437845"/>
                    </a:cubicBezTo>
                    <a:cubicBezTo>
                      <a:pt x="376343" y="443592"/>
                      <a:pt x="388156" y="475316"/>
                      <a:pt x="388156" y="475316"/>
                    </a:cubicBezTo>
                    <a:cubicBezTo>
                      <a:pt x="388156" y="475316"/>
                      <a:pt x="409201" y="496087"/>
                      <a:pt x="423910" y="501247"/>
                    </a:cubicBezTo>
                    <a:cubicBezTo>
                      <a:pt x="432691" y="504369"/>
                      <a:pt x="442059" y="505365"/>
                      <a:pt x="451292" y="504143"/>
                    </a:cubicBezTo>
                    <a:cubicBezTo>
                      <a:pt x="451292" y="504143"/>
                      <a:pt x="453328" y="496947"/>
                      <a:pt x="455636" y="489435"/>
                    </a:cubicBezTo>
                    <a:cubicBezTo>
                      <a:pt x="457945" y="481923"/>
                      <a:pt x="469486" y="480792"/>
                      <a:pt x="473242" y="453095"/>
                    </a:cubicBezTo>
                    <a:cubicBezTo>
                      <a:pt x="476999" y="425400"/>
                      <a:pt x="479307" y="398337"/>
                      <a:pt x="475550" y="388834"/>
                    </a:cubicBezTo>
                    <a:cubicBezTo>
                      <a:pt x="471794" y="379330"/>
                      <a:pt x="465232" y="357110"/>
                      <a:pt x="477452" y="343308"/>
                    </a:cubicBezTo>
                    <a:cubicBezTo>
                      <a:pt x="489672" y="329460"/>
                      <a:pt x="502344" y="324572"/>
                      <a:pt x="508997" y="311901"/>
                    </a:cubicBezTo>
                    <a:cubicBezTo>
                      <a:pt x="515650" y="299229"/>
                      <a:pt x="538686" y="285653"/>
                      <a:pt x="538686" y="285653"/>
                    </a:cubicBezTo>
                    <a:cubicBezTo>
                      <a:pt x="538686" y="285653"/>
                      <a:pt x="547059" y="278458"/>
                      <a:pt x="541583" y="272665"/>
                    </a:cubicBezTo>
                    <a:cubicBezTo>
                      <a:pt x="536107" y="266918"/>
                      <a:pt x="532939" y="268321"/>
                      <a:pt x="523977" y="274973"/>
                    </a:cubicBezTo>
                    <a:cubicBezTo>
                      <a:pt x="515016" y="281626"/>
                      <a:pt x="497727" y="270086"/>
                      <a:pt x="484783" y="250762"/>
                    </a:cubicBezTo>
                    <a:cubicBezTo>
                      <a:pt x="471794" y="231438"/>
                      <a:pt x="470934" y="236642"/>
                      <a:pt x="470934" y="236642"/>
                    </a:cubicBezTo>
                    <a:cubicBezTo>
                      <a:pt x="470934" y="236642"/>
                      <a:pt x="476139" y="202068"/>
                      <a:pt x="438664" y="219627"/>
                    </a:cubicBezTo>
                    <a:cubicBezTo>
                      <a:pt x="430020" y="223971"/>
                      <a:pt x="413274" y="216187"/>
                      <a:pt x="403499" y="211255"/>
                    </a:cubicBezTo>
                    <a:cubicBezTo>
                      <a:pt x="393678" y="206367"/>
                      <a:pt x="389378" y="218178"/>
                      <a:pt x="389106" y="219310"/>
                    </a:cubicBezTo>
                    <a:cubicBezTo>
                      <a:pt x="388835" y="220441"/>
                      <a:pt x="369781" y="224197"/>
                      <a:pt x="366929" y="216730"/>
                    </a:cubicBezTo>
                    <a:cubicBezTo>
                      <a:pt x="364033" y="209218"/>
                      <a:pt x="382227" y="209806"/>
                      <a:pt x="368966" y="199126"/>
                    </a:cubicBezTo>
                    <a:cubicBezTo>
                      <a:pt x="368966" y="199126"/>
                      <a:pt x="336108" y="206050"/>
                      <a:pt x="326016" y="205462"/>
                    </a:cubicBezTo>
                    <a:cubicBezTo>
                      <a:pt x="315923" y="204873"/>
                      <a:pt x="326016" y="212657"/>
                      <a:pt x="302934" y="213517"/>
                    </a:cubicBezTo>
                    <a:cubicBezTo>
                      <a:pt x="279852" y="214377"/>
                      <a:pt x="289401" y="237457"/>
                      <a:pt x="289401" y="237457"/>
                    </a:cubicBezTo>
                    <a:cubicBezTo>
                      <a:pt x="289401" y="237457"/>
                      <a:pt x="276412" y="246101"/>
                      <a:pt x="272972" y="256464"/>
                    </a:cubicBezTo>
                    <a:cubicBezTo>
                      <a:pt x="270890" y="262664"/>
                      <a:pt x="266364" y="267732"/>
                      <a:pt x="260481" y="270584"/>
                    </a:cubicBezTo>
                    <a:lnTo>
                      <a:pt x="260481" y="287011"/>
                    </a:lnTo>
                    <a:cubicBezTo>
                      <a:pt x="260481" y="287011"/>
                      <a:pt x="243645" y="294795"/>
                      <a:pt x="260481" y="309185"/>
                    </a:cubicBezTo>
                    <a:cubicBezTo>
                      <a:pt x="263015" y="319414"/>
                      <a:pt x="263965" y="327197"/>
                      <a:pt x="260345" y="328328"/>
                    </a:cubicBezTo>
                    <a:close/>
                  </a:path>
                </a:pathLst>
              </a:custGeom>
              <a:solidFill>
                <a:srgbClr val="191919"/>
              </a:solidFill>
              <a:ln w="452" cap="flat">
                <a:noFill/>
                <a:prstDash val="solid"/>
                <a:miter/>
              </a:ln>
            </p:spPr>
            <p:txBody>
              <a:bodyPr rtlCol="0" anchor="ctr"/>
              <a:lstStyle/>
              <a:p>
                <a:endParaRPr lang="fr-FR"/>
              </a:p>
            </p:txBody>
          </p:sp>
          <p:sp>
            <p:nvSpPr>
              <p:cNvPr id="5439" name="Forme libre 5438">
                <a:extLst>
                  <a:ext uri="{FF2B5EF4-FFF2-40B4-BE49-F238E27FC236}">
                    <a16:creationId xmlns:a16="http://schemas.microsoft.com/office/drawing/2014/main" id="{1765CB7E-5669-5866-6859-762C7D433AB3}"/>
                  </a:ext>
                </a:extLst>
              </p:cNvPr>
              <p:cNvSpPr/>
              <p:nvPr/>
            </p:nvSpPr>
            <p:spPr>
              <a:xfrm>
                <a:off x="12157561" y="14689343"/>
                <a:ext cx="297433" cy="312524"/>
              </a:xfrm>
              <a:custGeom>
                <a:avLst/>
                <a:gdLst>
                  <a:gd name="connsiteX0" fmla="*/ 175883 w 297433"/>
                  <a:gd name="connsiteY0" fmla="*/ 290934 h 312524"/>
                  <a:gd name="connsiteX1" fmla="*/ 154657 w 297433"/>
                  <a:gd name="connsiteY1" fmla="*/ 287358 h 312524"/>
                  <a:gd name="connsiteX2" fmla="*/ 117635 w 297433"/>
                  <a:gd name="connsiteY2" fmla="*/ 260613 h 312524"/>
                  <a:gd name="connsiteX3" fmla="*/ 116820 w 297433"/>
                  <a:gd name="connsiteY3" fmla="*/ 259345 h 312524"/>
                  <a:gd name="connsiteX4" fmla="*/ 98400 w 297433"/>
                  <a:gd name="connsiteY4" fmla="*/ 223458 h 312524"/>
                  <a:gd name="connsiteX5" fmla="*/ 89122 w 297433"/>
                  <a:gd name="connsiteY5" fmla="*/ 208026 h 312524"/>
                  <a:gd name="connsiteX6" fmla="*/ 90163 w 297433"/>
                  <a:gd name="connsiteY6" fmla="*/ 205492 h 312524"/>
                  <a:gd name="connsiteX7" fmla="*/ 98038 w 297433"/>
                  <a:gd name="connsiteY7" fmla="*/ 177253 h 312524"/>
                  <a:gd name="connsiteX8" fmla="*/ 96409 w 297433"/>
                  <a:gd name="connsiteY8" fmla="*/ 172320 h 312524"/>
                  <a:gd name="connsiteX9" fmla="*/ 91294 w 297433"/>
                  <a:gd name="connsiteY9" fmla="*/ 162817 h 312524"/>
                  <a:gd name="connsiteX10" fmla="*/ 80296 w 297433"/>
                  <a:gd name="connsiteY10" fmla="*/ 138923 h 312524"/>
                  <a:gd name="connsiteX11" fmla="*/ 55676 w 297433"/>
                  <a:gd name="connsiteY11" fmla="*/ 125708 h 312524"/>
                  <a:gd name="connsiteX12" fmla="*/ -8275 w 297433"/>
                  <a:gd name="connsiteY12" fmla="*/ 116883 h 312524"/>
                  <a:gd name="connsiteX13" fmla="*/ -11217 w 297433"/>
                  <a:gd name="connsiteY13" fmla="*/ 111000 h 312524"/>
                  <a:gd name="connsiteX14" fmla="*/ -9090 w 297433"/>
                  <a:gd name="connsiteY14" fmla="*/ 107923 h 312524"/>
                  <a:gd name="connsiteX15" fmla="*/ -10809 w 297433"/>
                  <a:gd name="connsiteY15" fmla="*/ 93984 h 312524"/>
                  <a:gd name="connsiteX16" fmla="*/ -18548 w 297433"/>
                  <a:gd name="connsiteY16" fmla="*/ 78281 h 312524"/>
                  <a:gd name="connsiteX17" fmla="*/ -11172 w 297433"/>
                  <a:gd name="connsiteY17" fmla="*/ 67918 h 312524"/>
                  <a:gd name="connsiteX18" fmla="*/ -11172 w 297433"/>
                  <a:gd name="connsiteY18" fmla="*/ 53481 h 312524"/>
                  <a:gd name="connsiteX19" fmla="*/ -9044 w 297433"/>
                  <a:gd name="connsiteY19" fmla="*/ 50268 h 312524"/>
                  <a:gd name="connsiteX20" fmla="*/ 1501 w 297433"/>
                  <a:gd name="connsiteY20" fmla="*/ 38231 h 312524"/>
                  <a:gd name="connsiteX21" fmla="*/ 17115 w 297433"/>
                  <a:gd name="connsiteY21" fmla="*/ 18998 h 312524"/>
                  <a:gd name="connsiteX22" fmla="*/ 18383 w 297433"/>
                  <a:gd name="connsiteY22" fmla="*/ 533 h 312524"/>
                  <a:gd name="connsiteX23" fmla="*/ 34585 w 297433"/>
                  <a:gd name="connsiteY23" fmla="*/ -7115 h 312524"/>
                  <a:gd name="connsiteX24" fmla="*/ 49022 w 297433"/>
                  <a:gd name="connsiteY24" fmla="*/ -11278 h 312524"/>
                  <a:gd name="connsiteX25" fmla="*/ 57984 w 297433"/>
                  <a:gd name="connsiteY25" fmla="*/ -15215 h 312524"/>
                  <a:gd name="connsiteX26" fmla="*/ 100030 w 297433"/>
                  <a:gd name="connsiteY26" fmla="*/ -21505 h 312524"/>
                  <a:gd name="connsiteX27" fmla="*/ 102925 w 297433"/>
                  <a:gd name="connsiteY27" fmla="*/ -20827 h 312524"/>
                  <a:gd name="connsiteX28" fmla="*/ 109126 w 297433"/>
                  <a:gd name="connsiteY28" fmla="*/ -11368 h 312524"/>
                  <a:gd name="connsiteX29" fmla="*/ 104193 w 297433"/>
                  <a:gd name="connsiteY29" fmla="*/ -4173 h 312524"/>
                  <a:gd name="connsiteX30" fmla="*/ 101885 w 297433"/>
                  <a:gd name="connsiteY30" fmla="*/ -2091 h 312524"/>
                  <a:gd name="connsiteX31" fmla="*/ 101975 w 297433"/>
                  <a:gd name="connsiteY31" fmla="*/ -1774 h 312524"/>
                  <a:gd name="connsiteX32" fmla="*/ 102745 w 297433"/>
                  <a:gd name="connsiteY32" fmla="*/ -869 h 312524"/>
                  <a:gd name="connsiteX33" fmla="*/ 103786 w 297433"/>
                  <a:gd name="connsiteY33" fmla="*/ -327 h 312524"/>
                  <a:gd name="connsiteX34" fmla="*/ 118178 w 297433"/>
                  <a:gd name="connsiteY34" fmla="*/ -462 h 312524"/>
                  <a:gd name="connsiteX35" fmla="*/ 126144 w 297433"/>
                  <a:gd name="connsiteY35" fmla="*/ -9649 h 312524"/>
                  <a:gd name="connsiteX36" fmla="*/ 136870 w 297433"/>
                  <a:gd name="connsiteY36" fmla="*/ -9105 h 312524"/>
                  <a:gd name="connsiteX37" fmla="*/ 168958 w 297433"/>
                  <a:gd name="connsiteY37" fmla="*/ -733 h 312524"/>
                  <a:gd name="connsiteX38" fmla="*/ 199146 w 297433"/>
                  <a:gd name="connsiteY38" fmla="*/ -2861 h 312524"/>
                  <a:gd name="connsiteX39" fmla="*/ 206478 w 297433"/>
                  <a:gd name="connsiteY39" fmla="*/ 16101 h 312524"/>
                  <a:gd name="connsiteX40" fmla="*/ 219513 w 297433"/>
                  <a:gd name="connsiteY40" fmla="*/ 31578 h 312524"/>
                  <a:gd name="connsiteX41" fmla="*/ 247935 w 297433"/>
                  <a:gd name="connsiteY41" fmla="*/ 55970 h 312524"/>
                  <a:gd name="connsiteX42" fmla="*/ 253773 w 297433"/>
                  <a:gd name="connsiteY42" fmla="*/ 54930 h 312524"/>
                  <a:gd name="connsiteX43" fmla="*/ 275950 w 297433"/>
                  <a:gd name="connsiteY43" fmla="*/ 53029 h 312524"/>
                  <a:gd name="connsiteX44" fmla="*/ 278756 w 297433"/>
                  <a:gd name="connsiteY44" fmla="*/ 60315 h 312524"/>
                  <a:gd name="connsiteX45" fmla="*/ 272827 w 297433"/>
                  <a:gd name="connsiteY45" fmla="*/ 70996 h 312524"/>
                  <a:gd name="connsiteX46" fmla="*/ 272329 w 297433"/>
                  <a:gd name="connsiteY46" fmla="*/ 71357 h 312524"/>
                  <a:gd name="connsiteX47" fmla="*/ 243953 w 297433"/>
                  <a:gd name="connsiteY47" fmla="*/ 96202 h 312524"/>
                  <a:gd name="connsiteX48" fmla="*/ 226799 w 297433"/>
                  <a:gd name="connsiteY48" fmla="*/ 114666 h 312524"/>
                  <a:gd name="connsiteX49" fmla="*/ 211954 w 297433"/>
                  <a:gd name="connsiteY49" fmla="*/ 128288 h 312524"/>
                  <a:gd name="connsiteX50" fmla="*/ 210687 w 297433"/>
                  <a:gd name="connsiteY50" fmla="*/ 170284 h 312524"/>
                  <a:gd name="connsiteX51" fmla="*/ 208605 w 297433"/>
                  <a:gd name="connsiteY51" fmla="*/ 236311 h 312524"/>
                  <a:gd name="connsiteX52" fmla="*/ 194529 w 297433"/>
                  <a:gd name="connsiteY52" fmla="*/ 268306 h 312524"/>
                  <a:gd name="connsiteX53" fmla="*/ 190909 w 297433"/>
                  <a:gd name="connsiteY53" fmla="*/ 273193 h 312524"/>
                  <a:gd name="connsiteX54" fmla="*/ 186609 w 297433"/>
                  <a:gd name="connsiteY54" fmla="*/ 287811 h 312524"/>
                  <a:gd name="connsiteX55" fmla="*/ 183894 w 297433"/>
                  <a:gd name="connsiteY55" fmla="*/ 290300 h 312524"/>
                  <a:gd name="connsiteX56" fmla="*/ 175883 w 297433"/>
                  <a:gd name="connsiteY56" fmla="*/ 290934 h 312524"/>
                  <a:gd name="connsiteX57" fmla="*/ 123021 w 297433"/>
                  <a:gd name="connsiteY57" fmla="*/ 256223 h 312524"/>
                  <a:gd name="connsiteX58" fmla="*/ 156965 w 297433"/>
                  <a:gd name="connsiteY58" fmla="*/ 280841 h 312524"/>
                  <a:gd name="connsiteX59" fmla="*/ 180499 w 297433"/>
                  <a:gd name="connsiteY59" fmla="*/ 283828 h 312524"/>
                  <a:gd name="connsiteX60" fmla="*/ 184211 w 297433"/>
                  <a:gd name="connsiteY60" fmla="*/ 271248 h 312524"/>
                  <a:gd name="connsiteX61" fmla="*/ 189416 w 297433"/>
                  <a:gd name="connsiteY61" fmla="*/ 263645 h 312524"/>
                  <a:gd name="connsiteX62" fmla="*/ 201681 w 297433"/>
                  <a:gd name="connsiteY62" fmla="*/ 235497 h 312524"/>
                  <a:gd name="connsiteX63" fmla="*/ 204215 w 297433"/>
                  <a:gd name="connsiteY63" fmla="*/ 172954 h 312524"/>
                  <a:gd name="connsiteX64" fmla="*/ 206749 w 297433"/>
                  <a:gd name="connsiteY64" fmla="*/ 123853 h 312524"/>
                  <a:gd name="connsiteX65" fmla="*/ 222455 w 297433"/>
                  <a:gd name="connsiteY65" fmla="*/ 109416 h 312524"/>
                  <a:gd name="connsiteX66" fmla="*/ 237843 w 297433"/>
                  <a:gd name="connsiteY66" fmla="*/ 93124 h 312524"/>
                  <a:gd name="connsiteX67" fmla="*/ 268528 w 297433"/>
                  <a:gd name="connsiteY67" fmla="*/ 65700 h 312524"/>
                  <a:gd name="connsiteX68" fmla="*/ 271877 w 297433"/>
                  <a:gd name="connsiteY68" fmla="*/ 60088 h 312524"/>
                  <a:gd name="connsiteX69" fmla="*/ 270972 w 297433"/>
                  <a:gd name="connsiteY69" fmla="*/ 57917 h 312524"/>
                  <a:gd name="connsiteX70" fmla="*/ 257937 w 297433"/>
                  <a:gd name="connsiteY70" fmla="*/ 60632 h 312524"/>
                  <a:gd name="connsiteX71" fmla="*/ 246803 w 297433"/>
                  <a:gd name="connsiteY71" fmla="*/ 62940 h 312524"/>
                  <a:gd name="connsiteX72" fmla="*/ 213809 w 297433"/>
                  <a:gd name="connsiteY72" fmla="*/ 35561 h 312524"/>
                  <a:gd name="connsiteX73" fmla="*/ 203807 w 297433"/>
                  <a:gd name="connsiteY73" fmla="*/ 22844 h 312524"/>
                  <a:gd name="connsiteX74" fmla="*/ 200549 w 297433"/>
                  <a:gd name="connsiteY74" fmla="*/ 22120 h 312524"/>
                  <a:gd name="connsiteX75" fmla="*/ 199418 w 297433"/>
                  <a:gd name="connsiteY75" fmla="*/ 18998 h 312524"/>
                  <a:gd name="connsiteX76" fmla="*/ 195027 w 297433"/>
                  <a:gd name="connsiteY76" fmla="*/ 2841 h 312524"/>
                  <a:gd name="connsiteX77" fmla="*/ 171991 w 297433"/>
                  <a:gd name="connsiteY77" fmla="*/ 5647 h 312524"/>
                  <a:gd name="connsiteX78" fmla="*/ 133792 w 297433"/>
                  <a:gd name="connsiteY78" fmla="*/ -2770 h 312524"/>
                  <a:gd name="connsiteX79" fmla="*/ 129130 w 297433"/>
                  <a:gd name="connsiteY79" fmla="*/ -3222 h 312524"/>
                  <a:gd name="connsiteX80" fmla="*/ 124288 w 297433"/>
                  <a:gd name="connsiteY80" fmla="*/ 3067 h 312524"/>
                  <a:gd name="connsiteX81" fmla="*/ 112295 w 297433"/>
                  <a:gd name="connsiteY81" fmla="*/ 7548 h 312524"/>
                  <a:gd name="connsiteX82" fmla="*/ 95504 w 297433"/>
                  <a:gd name="connsiteY82" fmla="*/ 851 h 312524"/>
                  <a:gd name="connsiteX83" fmla="*/ 100075 w 297433"/>
                  <a:gd name="connsiteY83" fmla="*/ -9604 h 312524"/>
                  <a:gd name="connsiteX84" fmla="*/ 102201 w 297433"/>
                  <a:gd name="connsiteY84" fmla="*/ -11459 h 312524"/>
                  <a:gd name="connsiteX85" fmla="*/ 99803 w 297433"/>
                  <a:gd name="connsiteY85" fmla="*/ -14220 h 312524"/>
                  <a:gd name="connsiteX86" fmla="*/ 57576 w 297433"/>
                  <a:gd name="connsiteY86" fmla="*/ -8155 h 312524"/>
                  <a:gd name="connsiteX87" fmla="*/ 55314 w 297433"/>
                  <a:gd name="connsiteY87" fmla="*/ -8020 h 312524"/>
                  <a:gd name="connsiteX88" fmla="*/ 54771 w 297433"/>
                  <a:gd name="connsiteY88" fmla="*/ -7295 h 312524"/>
                  <a:gd name="connsiteX89" fmla="*/ 34857 w 297433"/>
                  <a:gd name="connsiteY89" fmla="*/ -100 h 312524"/>
                  <a:gd name="connsiteX90" fmla="*/ 24221 w 297433"/>
                  <a:gd name="connsiteY90" fmla="*/ 4335 h 312524"/>
                  <a:gd name="connsiteX91" fmla="*/ 24401 w 297433"/>
                  <a:gd name="connsiteY91" fmla="*/ 19043 h 312524"/>
                  <a:gd name="connsiteX92" fmla="*/ 23135 w 297433"/>
                  <a:gd name="connsiteY92" fmla="*/ 23252 h 312524"/>
                  <a:gd name="connsiteX93" fmla="*/ 8063 w 297433"/>
                  <a:gd name="connsiteY93" fmla="*/ 40494 h 312524"/>
                  <a:gd name="connsiteX94" fmla="*/ -4247 w 297433"/>
                  <a:gd name="connsiteY94" fmla="*/ 55609 h 312524"/>
                  <a:gd name="connsiteX95" fmla="*/ -4247 w 297433"/>
                  <a:gd name="connsiteY95" fmla="*/ 69954 h 312524"/>
                  <a:gd name="connsiteX96" fmla="*/ -6238 w 297433"/>
                  <a:gd name="connsiteY96" fmla="*/ 73077 h 312524"/>
                  <a:gd name="connsiteX97" fmla="*/ -11669 w 297433"/>
                  <a:gd name="connsiteY97" fmla="*/ 79322 h 312524"/>
                  <a:gd name="connsiteX98" fmla="*/ -5423 w 297433"/>
                  <a:gd name="connsiteY98" fmla="*/ 89550 h 312524"/>
                  <a:gd name="connsiteX99" fmla="*/ -4338 w 297433"/>
                  <a:gd name="connsiteY99" fmla="*/ 91269 h 312524"/>
                  <a:gd name="connsiteX100" fmla="*/ -3297 w 297433"/>
                  <a:gd name="connsiteY100" fmla="*/ 112041 h 312524"/>
                  <a:gd name="connsiteX101" fmla="*/ 55585 w 297433"/>
                  <a:gd name="connsiteY101" fmla="*/ 118920 h 312524"/>
                  <a:gd name="connsiteX102" fmla="*/ 55630 w 297433"/>
                  <a:gd name="connsiteY102" fmla="*/ 118920 h 312524"/>
                  <a:gd name="connsiteX103" fmla="*/ 87266 w 297433"/>
                  <a:gd name="connsiteY103" fmla="*/ 138018 h 312524"/>
                  <a:gd name="connsiteX104" fmla="*/ 97314 w 297433"/>
                  <a:gd name="connsiteY104" fmla="*/ 159287 h 312524"/>
                  <a:gd name="connsiteX105" fmla="*/ 103424 w 297433"/>
                  <a:gd name="connsiteY105" fmla="*/ 171506 h 312524"/>
                  <a:gd name="connsiteX106" fmla="*/ 104555 w 297433"/>
                  <a:gd name="connsiteY106" fmla="*/ 174719 h 312524"/>
                  <a:gd name="connsiteX107" fmla="*/ 96363 w 297433"/>
                  <a:gd name="connsiteY107" fmla="*/ 209339 h 312524"/>
                  <a:gd name="connsiteX108" fmla="*/ 102609 w 297433"/>
                  <a:gd name="connsiteY108" fmla="*/ 218027 h 312524"/>
                  <a:gd name="connsiteX109" fmla="*/ 123021 w 297433"/>
                  <a:gd name="connsiteY109" fmla="*/ 256223 h 312524"/>
                  <a:gd name="connsiteX110" fmla="*/ 123021 w 297433"/>
                  <a:gd name="connsiteY110" fmla="*/ 256223 h 312524"/>
                  <a:gd name="connsiteX111" fmla="*/ 117681 w 297433"/>
                  <a:gd name="connsiteY111" fmla="*/ 986 h 312524"/>
                  <a:gd name="connsiteX112" fmla="*/ 117589 w 297433"/>
                  <a:gd name="connsiteY112" fmla="*/ 1348 h 312524"/>
                  <a:gd name="connsiteX113" fmla="*/ 117681 w 297433"/>
                  <a:gd name="connsiteY113" fmla="*/ 986 h 312524"/>
                  <a:gd name="connsiteX114" fmla="*/ 117681 w 297433"/>
                  <a:gd name="connsiteY114" fmla="*/ 986 h 31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297433" h="312524">
                    <a:moveTo>
                      <a:pt x="175883" y="290934"/>
                    </a:moveTo>
                    <a:cubicBezTo>
                      <a:pt x="168642" y="290934"/>
                      <a:pt x="161490" y="289711"/>
                      <a:pt x="154657" y="287358"/>
                    </a:cubicBezTo>
                    <a:cubicBezTo>
                      <a:pt x="139405" y="281973"/>
                      <a:pt x="118495" y="261472"/>
                      <a:pt x="117635" y="260613"/>
                    </a:cubicBezTo>
                    <a:cubicBezTo>
                      <a:pt x="117273" y="260251"/>
                      <a:pt x="117002" y="259843"/>
                      <a:pt x="116820" y="259345"/>
                    </a:cubicBezTo>
                    <a:cubicBezTo>
                      <a:pt x="112385" y="247443"/>
                      <a:pt x="103469" y="227215"/>
                      <a:pt x="98400" y="223458"/>
                    </a:cubicBezTo>
                    <a:cubicBezTo>
                      <a:pt x="89348" y="216761"/>
                      <a:pt x="89122" y="208389"/>
                      <a:pt x="89122" y="208026"/>
                    </a:cubicBezTo>
                    <a:cubicBezTo>
                      <a:pt x="89122" y="207076"/>
                      <a:pt x="89484" y="206171"/>
                      <a:pt x="90163" y="205492"/>
                    </a:cubicBezTo>
                    <a:cubicBezTo>
                      <a:pt x="104193" y="192006"/>
                      <a:pt x="100662" y="183499"/>
                      <a:pt x="98038" y="177253"/>
                    </a:cubicBezTo>
                    <a:cubicBezTo>
                      <a:pt x="97268" y="175669"/>
                      <a:pt x="96725" y="173995"/>
                      <a:pt x="96409" y="172320"/>
                    </a:cubicBezTo>
                    <a:cubicBezTo>
                      <a:pt x="95096" y="168972"/>
                      <a:pt x="93376" y="165758"/>
                      <a:pt x="91294" y="162817"/>
                    </a:cubicBezTo>
                    <a:cubicBezTo>
                      <a:pt x="86950" y="155848"/>
                      <a:pt x="81519" y="147159"/>
                      <a:pt x="80296" y="138923"/>
                    </a:cubicBezTo>
                    <a:cubicBezTo>
                      <a:pt x="78848" y="129328"/>
                      <a:pt x="76359" y="125708"/>
                      <a:pt x="55676" y="125708"/>
                    </a:cubicBezTo>
                    <a:cubicBezTo>
                      <a:pt x="21732" y="127564"/>
                      <a:pt x="-445" y="124486"/>
                      <a:pt x="-8275" y="116883"/>
                    </a:cubicBezTo>
                    <a:cubicBezTo>
                      <a:pt x="-10040" y="115435"/>
                      <a:pt x="-11081" y="113309"/>
                      <a:pt x="-11217" y="111000"/>
                    </a:cubicBezTo>
                    <a:cubicBezTo>
                      <a:pt x="-11172" y="109642"/>
                      <a:pt x="-10357" y="108421"/>
                      <a:pt x="-9090" y="107923"/>
                    </a:cubicBezTo>
                    <a:cubicBezTo>
                      <a:pt x="-8818" y="107289"/>
                      <a:pt x="-8139" y="104393"/>
                      <a:pt x="-10809" y="93984"/>
                    </a:cubicBezTo>
                    <a:cubicBezTo>
                      <a:pt x="-16648" y="88690"/>
                      <a:pt x="-19273" y="83441"/>
                      <a:pt x="-18548" y="78281"/>
                    </a:cubicBezTo>
                    <a:cubicBezTo>
                      <a:pt x="-17689" y="73937"/>
                      <a:pt x="-15019" y="70181"/>
                      <a:pt x="-11172" y="67918"/>
                    </a:cubicBezTo>
                    <a:lnTo>
                      <a:pt x="-11172" y="53481"/>
                    </a:lnTo>
                    <a:cubicBezTo>
                      <a:pt x="-11172" y="52079"/>
                      <a:pt x="-10312" y="50811"/>
                      <a:pt x="-9044" y="50268"/>
                    </a:cubicBezTo>
                    <a:cubicBezTo>
                      <a:pt x="-4066" y="47825"/>
                      <a:pt x="-265" y="43480"/>
                      <a:pt x="1501" y="38231"/>
                    </a:cubicBezTo>
                    <a:cubicBezTo>
                      <a:pt x="4397" y="29496"/>
                      <a:pt x="13042" y="22074"/>
                      <a:pt x="17115" y="18998"/>
                    </a:cubicBezTo>
                    <a:cubicBezTo>
                      <a:pt x="15938" y="14880"/>
                      <a:pt x="14399" y="6779"/>
                      <a:pt x="18383" y="533"/>
                    </a:cubicBezTo>
                    <a:cubicBezTo>
                      <a:pt x="21460" y="-4264"/>
                      <a:pt x="26937" y="-6798"/>
                      <a:pt x="34585" y="-7115"/>
                    </a:cubicBezTo>
                    <a:cubicBezTo>
                      <a:pt x="46533" y="-7567"/>
                      <a:pt x="48027" y="-9784"/>
                      <a:pt x="49022" y="-11278"/>
                    </a:cubicBezTo>
                    <a:cubicBezTo>
                      <a:pt x="50561" y="-13541"/>
                      <a:pt x="52417" y="-15532"/>
                      <a:pt x="57984" y="-15215"/>
                    </a:cubicBezTo>
                    <a:cubicBezTo>
                      <a:pt x="65904" y="-14762"/>
                      <a:pt x="91023" y="-19605"/>
                      <a:pt x="100030" y="-21505"/>
                    </a:cubicBezTo>
                    <a:cubicBezTo>
                      <a:pt x="101025" y="-21732"/>
                      <a:pt x="102111" y="-21460"/>
                      <a:pt x="102925" y="-20827"/>
                    </a:cubicBezTo>
                    <a:cubicBezTo>
                      <a:pt x="107271" y="-17342"/>
                      <a:pt x="109172" y="-14401"/>
                      <a:pt x="109126" y="-11368"/>
                    </a:cubicBezTo>
                    <a:cubicBezTo>
                      <a:pt x="109035" y="-7794"/>
                      <a:pt x="106275" y="-5711"/>
                      <a:pt x="104193" y="-4173"/>
                    </a:cubicBezTo>
                    <a:cubicBezTo>
                      <a:pt x="103424" y="-3585"/>
                      <a:pt x="102020" y="-2543"/>
                      <a:pt x="101885" y="-2091"/>
                    </a:cubicBezTo>
                    <a:cubicBezTo>
                      <a:pt x="101885" y="-2001"/>
                      <a:pt x="101930" y="-1865"/>
                      <a:pt x="101975" y="-1774"/>
                    </a:cubicBezTo>
                    <a:cubicBezTo>
                      <a:pt x="102156" y="-1412"/>
                      <a:pt x="102428" y="-1141"/>
                      <a:pt x="102745" y="-869"/>
                    </a:cubicBezTo>
                    <a:cubicBezTo>
                      <a:pt x="103062" y="-643"/>
                      <a:pt x="103424" y="-462"/>
                      <a:pt x="103786" y="-327"/>
                    </a:cubicBezTo>
                    <a:cubicBezTo>
                      <a:pt x="107950" y="1348"/>
                      <a:pt x="115418" y="307"/>
                      <a:pt x="118178" y="-462"/>
                    </a:cubicBezTo>
                    <a:cubicBezTo>
                      <a:pt x="119626" y="-4400"/>
                      <a:pt x="122478" y="-7658"/>
                      <a:pt x="126144" y="-9649"/>
                    </a:cubicBezTo>
                    <a:cubicBezTo>
                      <a:pt x="129583" y="-11188"/>
                      <a:pt x="133566" y="-10962"/>
                      <a:pt x="136870" y="-9105"/>
                    </a:cubicBezTo>
                    <a:cubicBezTo>
                      <a:pt x="142889" y="-6074"/>
                      <a:pt x="161264" y="3067"/>
                      <a:pt x="168958" y="-733"/>
                    </a:cubicBezTo>
                    <a:cubicBezTo>
                      <a:pt x="182446" y="-7069"/>
                      <a:pt x="192538" y="-7748"/>
                      <a:pt x="199146" y="-2861"/>
                    </a:cubicBezTo>
                    <a:cubicBezTo>
                      <a:pt x="205709" y="2027"/>
                      <a:pt x="206568" y="10987"/>
                      <a:pt x="206478" y="16101"/>
                    </a:cubicBezTo>
                    <a:cubicBezTo>
                      <a:pt x="209057" y="17640"/>
                      <a:pt x="212904" y="21758"/>
                      <a:pt x="219513" y="31578"/>
                    </a:cubicBezTo>
                    <a:cubicBezTo>
                      <a:pt x="228519" y="44974"/>
                      <a:pt x="239698" y="54568"/>
                      <a:pt x="247935" y="55970"/>
                    </a:cubicBezTo>
                    <a:cubicBezTo>
                      <a:pt x="249926" y="56468"/>
                      <a:pt x="252053" y="56107"/>
                      <a:pt x="253773" y="54930"/>
                    </a:cubicBezTo>
                    <a:cubicBezTo>
                      <a:pt x="262509" y="48458"/>
                      <a:pt x="268211" y="44928"/>
                      <a:pt x="275950" y="53029"/>
                    </a:cubicBezTo>
                    <a:cubicBezTo>
                      <a:pt x="277851" y="54975"/>
                      <a:pt x="278892" y="57599"/>
                      <a:pt x="278756" y="60315"/>
                    </a:cubicBezTo>
                    <a:cubicBezTo>
                      <a:pt x="278484" y="65972"/>
                      <a:pt x="273416" y="70497"/>
                      <a:pt x="272827" y="70996"/>
                    </a:cubicBezTo>
                    <a:cubicBezTo>
                      <a:pt x="272692" y="71131"/>
                      <a:pt x="272511" y="71267"/>
                      <a:pt x="272329" y="71357"/>
                    </a:cubicBezTo>
                    <a:cubicBezTo>
                      <a:pt x="272103" y="71493"/>
                      <a:pt x="250062" y="84572"/>
                      <a:pt x="243953" y="96202"/>
                    </a:cubicBezTo>
                    <a:cubicBezTo>
                      <a:pt x="239788" y="104167"/>
                      <a:pt x="233497" y="109281"/>
                      <a:pt x="226799" y="114666"/>
                    </a:cubicBezTo>
                    <a:cubicBezTo>
                      <a:pt x="221458" y="118784"/>
                      <a:pt x="216480" y="123355"/>
                      <a:pt x="211954" y="128288"/>
                    </a:cubicBezTo>
                    <a:cubicBezTo>
                      <a:pt x="200821" y="140868"/>
                      <a:pt x="207338" y="161867"/>
                      <a:pt x="210687" y="170284"/>
                    </a:cubicBezTo>
                    <a:cubicBezTo>
                      <a:pt x="214127" y="178973"/>
                      <a:pt x="213448" y="200559"/>
                      <a:pt x="208605" y="236311"/>
                    </a:cubicBezTo>
                    <a:cubicBezTo>
                      <a:pt x="205889" y="256359"/>
                      <a:pt x="199055" y="263554"/>
                      <a:pt x="194529" y="268306"/>
                    </a:cubicBezTo>
                    <a:cubicBezTo>
                      <a:pt x="192990" y="269664"/>
                      <a:pt x="191769" y="271293"/>
                      <a:pt x="190909" y="273193"/>
                    </a:cubicBezTo>
                    <a:cubicBezTo>
                      <a:pt x="188646" y="280570"/>
                      <a:pt x="186609" y="287720"/>
                      <a:pt x="186609" y="287811"/>
                    </a:cubicBezTo>
                    <a:cubicBezTo>
                      <a:pt x="186248" y="289077"/>
                      <a:pt x="185206" y="290029"/>
                      <a:pt x="183894" y="290300"/>
                    </a:cubicBezTo>
                    <a:cubicBezTo>
                      <a:pt x="181178" y="290797"/>
                      <a:pt x="178554" y="290979"/>
                      <a:pt x="175883" y="290934"/>
                    </a:cubicBezTo>
                    <a:close/>
                    <a:moveTo>
                      <a:pt x="123021" y="256223"/>
                    </a:moveTo>
                    <a:cubicBezTo>
                      <a:pt x="126370" y="259436"/>
                      <a:pt x="144428" y="276406"/>
                      <a:pt x="156965" y="280841"/>
                    </a:cubicBezTo>
                    <a:cubicBezTo>
                      <a:pt x="164523" y="283467"/>
                      <a:pt x="172534" y="284507"/>
                      <a:pt x="180499" y="283828"/>
                    </a:cubicBezTo>
                    <a:cubicBezTo>
                      <a:pt x="181269" y="281113"/>
                      <a:pt x="182672" y="276226"/>
                      <a:pt x="184211" y="271248"/>
                    </a:cubicBezTo>
                    <a:cubicBezTo>
                      <a:pt x="185296" y="268306"/>
                      <a:pt x="187107" y="265726"/>
                      <a:pt x="189416" y="263645"/>
                    </a:cubicBezTo>
                    <a:cubicBezTo>
                      <a:pt x="193579" y="259300"/>
                      <a:pt x="199236" y="253326"/>
                      <a:pt x="201681" y="235497"/>
                    </a:cubicBezTo>
                    <a:cubicBezTo>
                      <a:pt x="207428" y="193092"/>
                      <a:pt x="206207" y="178068"/>
                      <a:pt x="204215" y="172954"/>
                    </a:cubicBezTo>
                    <a:cubicBezTo>
                      <a:pt x="200413" y="163360"/>
                      <a:pt x="193081" y="139330"/>
                      <a:pt x="206749" y="123853"/>
                    </a:cubicBezTo>
                    <a:cubicBezTo>
                      <a:pt x="211547" y="118603"/>
                      <a:pt x="216797" y="113761"/>
                      <a:pt x="222455" y="109416"/>
                    </a:cubicBezTo>
                    <a:cubicBezTo>
                      <a:pt x="228836" y="104258"/>
                      <a:pt x="234312" y="99822"/>
                      <a:pt x="237843" y="93124"/>
                    </a:cubicBezTo>
                    <a:cubicBezTo>
                      <a:pt x="244495" y="80408"/>
                      <a:pt x="265586" y="67465"/>
                      <a:pt x="268528" y="65700"/>
                    </a:cubicBezTo>
                    <a:cubicBezTo>
                      <a:pt x="270203" y="64252"/>
                      <a:pt x="271379" y="62261"/>
                      <a:pt x="271877" y="60088"/>
                    </a:cubicBezTo>
                    <a:cubicBezTo>
                      <a:pt x="271922" y="59274"/>
                      <a:pt x="271560" y="58459"/>
                      <a:pt x="270972" y="57917"/>
                    </a:cubicBezTo>
                    <a:cubicBezTo>
                      <a:pt x="267667" y="54478"/>
                      <a:pt x="267080" y="53844"/>
                      <a:pt x="257937" y="60632"/>
                    </a:cubicBezTo>
                    <a:cubicBezTo>
                      <a:pt x="254724" y="62940"/>
                      <a:pt x="250695" y="63755"/>
                      <a:pt x="246803" y="62940"/>
                    </a:cubicBezTo>
                    <a:cubicBezTo>
                      <a:pt x="236575" y="61175"/>
                      <a:pt x="223948" y="50721"/>
                      <a:pt x="213809" y="35561"/>
                    </a:cubicBezTo>
                    <a:cubicBezTo>
                      <a:pt x="211004" y="30945"/>
                      <a:pt x="207654" y="26646"/>
                      <a:pt x="203807" y="22844"/>
                    </a:cubicBezTo>
                    <a:cubicBezTo>
                      <a:pt x="202676" y="23206"/>
                      <a:pt x="201454" y="22934"/>
                      <a:pt x="200549" y="22120"/>
                    </a:cubicBezTo>
                    <a:cubicBezTo>
                      <a:pt x="199644" y="21351"/>
                      <a:pt x="199236" y="20174"/>
                      <a:pt x="199418" y="18998"/>
                    </a:cubicBezTo>
                    <a:cubicBezTo>
                      <a:pt x="199870" y="15785"/>
                      <a:pt x="200006" y="6553"/>
                      <a:pt x="195027" y="2841"/>
                    </a:cubicBezTo>
                    <a:cubicBezTo>
                      <a:pt x="190727" y="-372"/>
                      <a:pt x="182762" y="624"/>
                      <a:pt x="171991" y="5647"/>
                    </a:cubicBezTo>
                    <a:cubicBezTo>
                      <a:pt x="162532" y="10399"/>
                      <a:pt x="146600" y="3656"/>
                      <a:pt x="133792" y="-2770"/>
                    </a:cubicBezTo>
                    <a:cubicBezTo>
                      <a:pt x="132390" y="-3630"/>
                      <a:pt x="130669" y="-3811"/>
                      <a:pt x="129130" y="-3222"/>
                    </a:cubicBezTo>
                    <a:cubicBezTo>
                      <a:pt x="126822" y="-1774"/>
                      <a:pt x="125102" y="488"/>
                      <a:pt x="124288" y="3067"/>
                    </a:cubicBezTo>
                    <a:cubicBezTo>
                      <a:pt x="124017" y="4064"/>
                      <a:pt x="123338" y="6869"/>
                      <a:pt x="112295" y="7548"/>
                    </a:cubicBezTo>
                    <a:cubicBezTo>
                      <a:pt x="103333" y="8091"/>
                      <a:pt x="97404" y="5738"/>
                      <a:pt x="95504" y="851"/>
                    </a:cubicBezTo>
                    <a:cubicBezTo>
                      <a:pt x="93376" y="-4671"/>
                      <a:pt x="97721" y="-7884"/>
                      <a:pt x="100075" y="-9604"/>
                    </a:cubicBezTo>
                    <a:cubicBezTo>
                      <a:pt x="100889" y="-10147"/>
                      <a:pt x="101614" y="-10735"/>
                      <a:pt x="102201" y="-11459"/>
                    </a:cubicBezTo>
                    <a:cubicBezTo>
                      <a:pt x="101568" y="-12545"/>
                      <a:pt x="100754" y="-13451"/>
                      <a:pt x="99803" y="-14220"/>
                    </a:cubicBezTo>
                    <a:cubicBezTo>
                      <a:pt x="92878" y="-12817"/>
                      <a:pt x="66764" y="-7658"/>
                      <a:pt x="57576" y="-8155"/>
                    </a:cubicBezTo>
                    <a:cubicBezTo>
                      <a:pt x="56807" y="-8291"/>
                      <a:pt x="56038" y="-8246"/>
                      <a:pt x="55314" y="-8020"/>
                    </a:cubicBezTo>
                    <a:cubicBezTo>
                      <a:pt x="55132" y="-7794"/>
                      <a:pt x="54951" y="-7521"/>
                      <a:pt x="54771" y="-7295"/>
                    </a:cubicBezTo>
                    <a:cubicBezTo>
                      <a:pt x="52417" y="-3811"/>
                      <a:pt x="49113" y="-643"/>
                      <a:pt x="34857" y="-100"/>
                    </a:cubicBezTo>
                    <a:cubicBezTo>
                      <a:pt x="29561" y="81"/>
                      <a:pt x="25985" y="1575"/>
                      <a:pt x="24221" y="4335"/>
                    </a:cubicBezTo>
                    <a:cubicBezTo>
                      <a:pt x="21279" y="8860"/>
                      <a:pt x="23361" y="16509"/>
                      <a:pt x="24401" y="19043"/>
                    </a:cubicBezTo>
                    <a:cubicBezTo>
                      <a:pt x="25035" y="20582"/>
                      <a:pt x="24492" y="22301"/>
                      <a:pt x="23135" y="23252"/>
                    </a:cubicBezTo>
                    <a:cubicBezTo>
                      <a:pt x="22999" y="23342"/>
                      <a:pt x="11096" y="31398"/>
                      <a:pt x="8063" y="40494"/>
                    </a:cubicBezTo>
                    <a:cubicBezTo>
                      <a:pt x="5891" y="46829"/>
                      <a:pt x="1546" y="52215"/>
                      <a:pt x="-4247" y="55609"/>
                    </a:cubicBezTo>
                    <a:lnTo>
                      <a:pt x="-4247" y="69954"/>
                    </a:lnTo>
                    <a:cubicBezTo>
                      <a:pt x="-4247" y="71312"/>
                      <a:pt x="-5017" y="72533"/>
                      <a:pt x="-6238" y="73077"/>
                    </a:cubicBezTo>
                    <a:cubicBezTo>
                      <a:pt x="-7596" y="73711"/>
                      <a:pt x="-11217" y="76109"/>
                      <a:pt x="-11669" y="79322"/>
                    </a:cubicBezTo>
                    <a:cubicBezTo>
                      <a:pt x="-12167" y="82942"/>
                      <a:pt x="-8546" y="86880"/>
                      <a:pt x="-5423" y="89550"/>
                    </a:cubicBezTo>
                    <a:cubicBezTo>
                      <a:pt x="-4881" y="90003"/>
                      <a:pt x="-4518" y="90590"/>
                      <a:pt x="-4338" y="91269"/>
                    </a:cubicBezTo>
                    <a:cubicBezTo>
                      <a:pt x="-2075" y="99732"/>
                      <a:pt x="-536" y="107832"/>
                      <a:pt x="-3297" y="112041"/>
                    </a:cubicBezTo>
                    <a:cubicBezTo>
                      <a:pt x="-310" y="114802"/>
                      <a:pt x="11458" y="121273"/>
                      <a:pt x="55585" y="118920"/>
                    </a:cubicBezTo>
                    <a:lnTo>
                      <a:pt x="55630" y="118920"/>
                    </a:lnTo>
                    <a:cubicBezTo>
                      <a:pt x="75137" y="118920"/>
                      <a:pt x="84777" y="121771"/>
                      <a:pt x="87266" y="138018"/>
                    </a:cubicBezTo>
                    <a:cubicBezTo>
                      <a:pt x="88307" y="144806"/>
                      <a:pt x="93286" y="152861"/>
                      <a:pt x="97314" y="159287"/>
                    </a:cubicBezTo>
                    <a:cubicBezTo>
                      <a:pt x="100617" y="164582"/>
                      <a:pt x="103016" y="168428"/>
                      <a:pt x="103424" y="171506"/>
                    </a:cubicBezTo>
                    <a:cubicBezTo>
                      <a:pt x="103695" y="172592"/>
                      <a:pt x="104103" y="173678"/>
                      <a:pt x="104555" y="174719"/>
                    </a:cubicBezTo>
                    <a:cubicBezTo>
                      <a:pt x="107271" y="181236"/>
                      <a:pt x="112295" y="193183"/>
                      <a:pt x="96363" y="209339"/>
                    </a:cubicBezTo>
                    <a:cubicBezTo>
                      <a:pt x="97359" y="212869"/>
                      <a:pt x="99577" y="215946"/>
                      <a:pt x="102609" y="218027"/>
                    </a:cubicBezTo>
                    <a:cubicBezTo>
                      <a:pt x="110439" y="223775"/>
                      <a:pt x="120894" y="250566"/>
                      <a:pt x="123021" y="256223"/>
                    </a:cubicBezTo>
                    <a:lnTo>
                      <a:pt x="123021" y="256223"/>
                    </a:lnTo>
                    <a:close/>
                    <a:moveTo>
                      <a:pt x="117681" y="986"/>
                    </a:moveTo>
                    <a:cubicBezTo>
                      <a:pt x="117635" y="1077"/>
                      <a:pt x="117589" y="1212"/>
                      <a:pt x="117589" y="1348"/>
                    </a:cubicBezTo>
                    <a:cubicBezTo>
                      <a:pt x="117544" y="1348"/>
                      <a:pt x="117589" y="1212"/>
                      <a:pt x="117681" y="986"/>
                    </a:cubicBezTo>
                    <a:lnTo>
                      <a:pt x="117681" y="986"/>
                    </a:lnTo>
                    <a:close/>
                  </a:path>
                </a:pathLst>
              </a:custGeom>
              <a:solidFill>
                <a:srgbClr val="191919"/>
              </a:solidFill>
              <a:ln w="452" cap="flat">
                <a:noFill/>
                <a:prstDash val="solid"/>
                <a:miter/>
              </a:ln>
            </p:spPr>
            <p:txBody>
              <a:bodyPr rtlCol="0" anchor="ctr"/>
              <a:lstStyle/>
              <a:p>
                <a:endParaRPr lang="fr-FR"/>
              </a:p>
            </p:txBody>
          </p:sp>
          <p:sp>
            <p:nvSpPr>
              <p:cNvPr id="5440" name="Forme libre 5439">
                <a:extLst>
                  <a:ext uri="{FF2B5EF4-FFF2-40B4-BE49-F238E27FC236}">
                    <a16:creationId xmlns:a16="http://schemas.microsoft.com/office/drawing/2014/main" id="{F0D45943-B79D-DF92-8E8B-4998598F6E50}"/>
                  </a:ext>
                </a:extLst>
              </p:cNvPr>
              <p:cNvSpPr/>
              <p:nvPr/>
            </p:nvSpPr>
            <p:spPr>
              <a:xfrm>
                <a:off x="12391096" y="14882026"/>
                <a:ext cx="31752" cy="57443"/>
              </a:xfrm>
              <a:custGeom>
                <a:avLst/>
                <a:gdLst>
                  <a:gd name="connsiteX0" fmla="*/ -1792 w 31752"/>
                  <a:gd name="connsiteY0" fmla="*/ -12190 h 57443"/>
                  <a:gd name="connsiteX1" fmla="*/ 12917 w 31752"/>
                  <a:gd name="connsiteY1" fmla="*/ -21694 h 57443"/>
                  <a:gd name="connsiteX2" fmla="*/ 8572 w 31752"/>
                  <a:gd name="connsiteY2" fmla="*/ 4825 h 57443"/>
                  <a:gd name="connsiteX3" fmla="*/ -72 w 31752"/>
                  <a:gd name="connsiteY3" fmla="*/ 29036 h 57443"/>
                  <a:gd name="connsiteX4" fmla="*/ -17949 w 31752"/>
                  <a:gd name="connsiteY4" fmla="*/ 34784 h 57443"/>
                  <a:gd name="connsiteX5" fmla="*/ -8445 w 31752"/>
                  <a:gd name="connsiteY5" fmla="*/ 15460 h 57443"/>
                  <a:gd name="connsiteX6" fmla="*/ -1792 w 31752"/>
                  <a:gd name="connsiteY6" fmla="*/ -12190 h 57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52" h="57443">
                    <a:moveTo>
                      <a:pt x="-1792" y="-12190"/>
                    </a:moveTo>
                    <a:cubicBezTo>
                      <a:pt x="2462" y="-16263"/>
                      <a:pt x="7441" y="-19476"/>
                      <a:pt x="12917" y="-21694"/>
                    </a:cubicBezTo>
                    <a:cubicBezTo>
                      <a:pt x="12917" y="-21694"/>
                      <a:pt x="12058" y="-651"/>
                      <a:pt x="8572" y="4825"/>
                    </a:cubicBezTo>
                    <a:cubicBezTo>
                      <a:pt x="5133" y="10301"/>
                      <a:pt x="2236" y="22113"/>
                      <a:pt x="-72" y="29036"/>
                    </a:cubicBezTo>
                    <a:cubicBezTo>
                      <a:pt x="-2380" y="35961"/>
                      <a:pt x="-13605" y="36821"/>
                      <a:pt x="-17949" y="34784"/>
                    </a:cubicBezTo>
                    <a:cubicBezTo>
                      <a:pt x="-22294" y="32748"/>
                      <a:pt x="-9305" y="23832"/>
                      <a:pt x="-8445" y="15460"/>
                    </a:cubicBezTo>
                    <a:cubicBezTo>
                      <a:pt x="-7540" y="7133"/>
                      <a:pt x="-16501" y="1386"/>
                      <a:pt x="-1792" y="-12190"/>
                    </a:cubicBezTo>
                    <a:close/>
                  </a:path>
                </a:pathLst>
              </a:custGeom>
              <a:solidFill>
                <a:srgbClr val="191919"/>
              </a:solidFill>
              <a:ln w="452" cap="flat">
                <a:noFill/>
                <a:prstDash val="solid"/>
                <a:miter/>
              </a:ln>
            </p:spPr>
            <p:txBody>
              <a:bodyPr rtlCol="0" anchor="ctr"/>
              <a:lstStyle/>
              <a:p>
                <a:endParaRPr lang="fr-FR"/>
              </a:p>
            </p:txBody>
          </p:sp>
          <p:sp>
            <p:nvSpPr>
              <p:cNvPr id="5441" name="Forme libre 5440">
                <a:extLst>
                  <a:ext uri="{FF2B5EF4-FFF2-40B4-BE49-F238E27FC236}">
                    <a16:creationId xmlns:a16="http://schemas.microsoft.com/office/drawing/2014/main" id="{3EF65A5A-D2C8-70EA-719C-B5200E7D2E3C}"/>
                  </a:ext>
                </a:extLst>
              </p:cNvPr>
              <p:cNvSpPr/>
              <p:nvPr/>
            </p:nvSpPr>
            <p:spPr>
              <a:xfrm>
                <a:off x="12167453" y="14491829"/>
                <a:ext cx="349803" cy="451112"/>
              </a:xfrm>
              <a:custGeom>
                <a:avLst/>
                <a:gdLst>
                  <a:gd name="connsiteX0" fmla="*/ 211098 w 349803"/>
                  <a:gd name="connsiteY0" fmla="*/ 429741 h 451112"/>
                  <a:gd name="connsiteX1" fmla="*/ 204355 w 349803"/>
                  <a:gd name="connsiteY1" fmla="*/ 428475 h 451112"/>
                  <a:gd name="connsiteX2" fmla="*/ 201594 w 349803"/>
                  <a:gd name="connsiteY2" fmla="*/ 425216 h 451112"/>
                  <a:gd name="connsiteX3" fmla="*/ 205939 w 349803"/>
                  <a:gd name="connsiteY3" fmla="*/ 415848 h 451112"/>
                  <a:gd name="connsiteX4" fmla="*/ 211868 w 349803"/>
                  <a:gd name="connsiteY4" fmla="*/ 405666 h 451112"/>
                  <a:gd name="connsiteX5" fmla="*/ 211053 w 349803"/>
                  <a:gd name="connsiteY5" fmla="*/ 400009 h 451112"/>
                  <a:gd name="connsiteX6" fmla="*/ 219607 w 349803"/>
                  <a:gd name="connsiteY6" fmla="*/ 375798 h 451112"/>
                  <a:gd name="connsiteX7" fmla="*/ 235538 w 349803"/>
                  <a:gd name="connsiteY7" fmla="*/ 365570 h 451112"/>
                  <a:gd name="connsiteX8" fmla="*/ 238752 w 349803"/>
                  <a:gd name="connsiteY8" fmla="*/ 366068 h 451112"/>
                  <a:gd name="connsiteX9" fmla="*/ 240155 w 349803"/>
                  <a:gd name="connsiteY9" fmla="*/ 369010 h 451112"/>
                  <a:gd name="connsiteX10" fmla="*/ 235311 w 349803"/>
                  <a:gd name="connsiteY10" fmla="*/ 397249 h 451112"/>
                  <a:gd name="connsiteX11" fmla="*/ 229021 w 349803"/>
                  <a:gd name="connsiteY11" fmla="*/ 414309 h 451112"/>
                  <a:gd name="connsiteX12" fmla="*/ 227030 w 349803"/>
                  <a:gd name="connsiteY12" fmla="*/ 420735 h 451112"/>
                  <a:gd name="connsiteX13" fmla="*/ 219743 w 349803"/>
                  <a:gd name="connsiteY13" fmla="*/ 428157 h 451112"/>
                  <a:gd name="connsiteX14" fmla="*/ 211098 w 349803"/>
                  <a:gd name="connsiteY14" fmla="*/ 429741 h 451112"/>
                  <a:gd name="connsiteX15" fmla="*/ 209379 w 349803"/>
                  <a:gd name="connsiteY15" fmla="*/ 422727 h 451112"/>
                  <a:gd name="connsiteX16" fmla="*/ 216937 w 349803"/>
                  <a:gd name="connsiteY16" fmla="*/ 421731 h 451112"/>
                  <a:gd name="connsiteX17" fmla="*/ 220376 w 349803"/>
                  <a:gd name="connsiteY17" fmla="*/ 418473 h 451112"/>
                  <a:gd name="connsiteX18" fmla="*/ 222277 w 349803"/>
                  <a:gd name="connsiteY18" fmla="*/ 412273 h 451112"/>
                  <a:gd name="connsiteX19" fmla="*/ 229383 w 349803"/>
                  <a:gd name="connsiteY19" fmla="*/ 393537 h 451112"/>
                  <a:gd name="connsiteX20" fmla="*/ 232822 w 349803"/>
                  <a:gd name="connsiteY20" fmla="*/ 374575 h 451112"/>
                  <a:gd name="connsiteX21" fmla="*/ 224269 w 349803"/>
                  <a:gd name="connsiteY21" fmla="*/ 380911 h 451112"/>
                  <a:gd name="connsiteX22" fmla="*/ 217752 w 349803"/>
                  <a:gd name="connsiteY22" fmla="*/ 398289 h 451112"/>
                  <a:gd name="connsiteX23" fmla="*/ 218747 w 349803"/>
                  <a:gd name="connsiteY23" fmla="*/ 406390 h 451112"/>
                  <a:gd name="connsiteX24" fmla="*/ 211370 w 349803"/>
                  <a:gd name="connsiteY24" fmla="*/ 420147 h 451112"/>
                  <a:gd name="connsiteX25" fmla="*/ 209379 w 349803"/>
                  <a:gd name="connsiteY25" fmla="*/ 422727 h 451112"/>
                  <a:gd name="connsiteX26" fmla="*/ -11937 w 349803"/>
                  <a:gd name="connsiteY26" fmla="*/ 187040 h 451112"/>
                  <a:gd name="connsiteX27" fmla="*/ 3044 w 349803"/>
                  <a:gd name="connsiteY27" fmla="*/ 195865 h 451112"/>
                  <a:gd name="connsiteX28" fmla="*/ 24949 w 349803"/>
                  <a:gd name="connsiteY28" fmla="*/ 187040 h 451112"/>
                  <a:gd name="connsiteX29" fmla="*/ 36716 w 349803"/>
                  <a:gd name="connsiteY29" fmla="*/ 168214 h 451112"/>
                  <a:gd name="connsiteX30" fmla="*/ 65274 w 349803"/>
                  <a:gd name="connsiteY30" fmla="*/ 147443 h 451112"/>
                  <a:gd name="connsiteX31" fmla="*/ 86048 w 349803"/>
                  <a:gd name="connsiteY31" fmla="*/ 154728 h 451112"/>
                  <a:gd name="connsiteX32" fmla="*/ 81839 w 349803"/>
                  <a:gd name="connsiteY32" fmla="*/ 165861 h 451112"/>
                  <a:gd name="connsiteX33" fmla="*/ 93742 w 349803"/>
                  <a:gd name="connsiteY33" fmla="*/ 167761 h 451112"/>
                  <a:gd name="connsiteX34" fmla="*/ 105283 w 349803"/>
                  <a:gd name="connsiteY34" fmla="*/ 149705 h 451112"/>
                  <a:gd name="connsiteX35" fmla="*/ 111438 w 349803"/>
                  <a:gd name="connsiteY35" fmla="*/ 165861 h 451112"/>
                  <a:gd name="connsiteX36" fmla="*/ 124880 w 349803"/>
                  <a:gd name="connsiteY36" fmla="*/ 154728 h 451112"/>
                  <a:gd name="connsiteX37" fmla="*/ 139499 w 349803"/>
                  <a:gd name="connsiteY37" fmla="*/ 150112 h 451112"/>
                  <a:gd name="connsiteX38" fmla="*/ 164120 w 349803"/>
                  <a:gd name="connsiteY38" fmla="*/ 155090 h 451112"/>
                  <a:gd name="connsiteX39" fmla="*/ 177879 w 349803"/>
                  <a:gd name="connsiteY39" fmla="*/ 181111 h 451112"/>
                  <a:gd name="connsiteX40" fmla="*/ 195484 w 349803"/>
                  <a:gd name="connsiteY40" fmla="*/ 196498 h 451112"/>
                  <a:gd name="connsiteX41" fmla="*/ 222865 w 349803"/>
                  <a:gd name="connsiteY41" fmla="*/ 227226 h 451112"/>
                  <a:gd name="connsiteX42" fmla="*/ 236715 w 349803"/>
                  <a:gd name="connsiteY42" fmla="*/ 246550 h 451112"/>
                  <a:gd name="connsiteX43" fmla="*/ 253415 w 349803"/>
                  <a:gd name="connsiteY43" fmla="*/ 229534 h 451112"/>
                  <a:gd name="connsiteX44" fmla="*/ 280525 w 349803"/>
                  <a:gd name="connsiteY44" fmla="*/ 214238 h 451112"/>
                  <a:gd name="connsiteX45" fmla="*/ 253732 w 349803"/>
                  <a:gd name="connsiteY45" fmla="*/ 195729 h 451112"/>
                  <a:gd name="connsiteX46" fmla="*/ 250564 w 349803"/>
                  <a:gd name="connsiteY46" fmla="*/ 179664 h 451112"/>
                  <a:gd name="connsiteX47" fmla="*/ 265409 w 349803"/>
                  <a:gd name="connsiteY47" fmla="*/ 188307 h 451112"/>
                  <a:gd name="connsiteX48" fmla="*/ 286047 w 349803"/>
                  <a:gd name="connsiteY48" fmla="*/ 179664 h 451112"/>
                  <a:gd name="connsiteX49" fmla="*/ 294963 w 349803"/>
                  <a:gd name="connsiteY49" fmla="*/ 188578 h 451112"/>
                  <a:gd name="connsiteX50" fmla="*/ 304467 w 349803"/>
                  <a:gd name="connsiteY50" fmla="*/ 202110 h 451112"/>
                  <a:gd name="connsiteX51" fmla="*/ 320036 w 349803"/>
                  <a:gd name="connsiteY51" fmla="*/ 228629 h 451112"/>
                  <a:gd name="connsiteX52" fmla="*/ 330401 w 349803"/>
                  <a:gd name="connsiteY52" fmla="*/ 226140 h 451112"/>
                  <a:gd name="connsiteX53" fmla="*/ 329541 w 349803"/>
                  <a:gd name="connsiteY53" fmla="*/ 194824 h 451112"/>
                  <a:gd name="connsiteX54" fmla="*/ 283286 w 349803"/>
                  <a:gd name="connsiteY54" fmla="*/ 98476 h 451112"/>
                  <a:gd name="connsiteX55" fmla="*/ 205124 w 349803"/>
                  <a:gd name="connsiteY55" fmla="*/ 20593 h 451112"/>
                  <a:gd name="connsiteX56" fmla="*/ 134158 w 349803"/>
                  <a:gd name="connsiteY56" fmla="*/ -16923 h 451112"/>
                  <a:gd name="connsiteX57" fmla="*/ 115919 w 349803"/>
                  <a:gd name="connsiteY57" fmla="*/ -16923 h 451112"/>
                  <a:gd name="connsiteX58" fmla="*/ 132348 w 349803"/>
                  <a:gd name="connsiteY58" fmla="*/ -8913 h 451112"/>
                  <a:gd name="connsiteX59" fmla="*/ 120671 w 349803"/>
                  <a:gd name="connsiteY59" fmla="*/ 9098 h 451112"/>
                  <a:gd name="connsiteX60" fmla="*/ 111755 w 349803"/>
                  <a:gd name="connsiteY60" fmla="*/ 7379 h 451112"/>
                  <a:gd name="connsiteX61" fmla="*/ 97363 w 349803"/>
                  <a:gd name="connsiteY61" fmla="*/ -12080 h 451112"/>
                  <a:gd name="connsiteX62" fmla="*/ 75594 w 349803"/>
                  <a:gd name="connsiteY62" fmla="*/ 5523 h 451112"/>
                  <a:gd name="connsiteX63" fmla="*/ 57128 w 349803"/>
                  <a:gd name="connsiteY63" fmla="*/ 23987 h 451112"/>
                  <a:gd name="connsiteX64" fmla="*/ 44455 w 349803"/>
                  <a:gd name="connsiteY64" fmla="*/ 46751 h 451112"/>
                  <a:gd name="connsiteX65" fmla="*/ 57988 w 349803"/>
                  <a:gd name="connsiteY65" fmla="*/ 41546 h 451112"/>
                  <a:gd name="connsiteX66" fmla="*/ 60885 w 349803"/>
                  <a:gd name="connsiteY66" fmla="*/ 60870 h 451112"/>
                  <a:gd name="connsiteX67" fmla="*/ 75865 w 349803"/>
                  <a:gd name="connsiteY67" fmla="*/ 43583 h 451112"/>
                  <a:gd name="connsiteX68" fmla="*/ 75594 w 349803"/>
                  <a:gd name="connsiteY68" fmla="*/ 28875 h 451112"/>
                  <a:gd name="connsiteX69" fmla="*/ 96050 w 349803"/>
                  <a:gd name="connsiteY69" fmla="*/ 10411 h 451112"/>
                  <a:gd name="connsiteX70" fmla="*/ 90574 w 349803"/>
                  <a:gd name="connsiteY70" fmla="*/ 38106 h 451112"/>
                  <a:gd name="connsiteX71" fmla="*/ 96050 w 349803"/>
                  <a:gd name="connsiteY71" fmla="*/ 47022 h 451112"/>
                  <a:gd name="connsiteX72" fmla="*/ 111348 w 349803"/>
                  <a:gd name="connsiteY72" fmla="*/ 41274 h 451112"/>
                  <a:gd name="connsiteX73" fmla="*/ 98358 w 349803"/>
                  <a:gd name="connsiteY73" fmla="*/ 54806 h 451112"/>
                  <a:gd name="connsiteX74" fmla="*/ 84509 w 349803"/>
                  <a:gd name="connsiteY74" fmla="*/ 71821 h 451112"/>
                  <a:gd name="connsiteX75" fmla="*/ 72697 w 349803"/>
                  <a:gd name="connsiteY75" fmla="*/ 82185 h 451112"/>
                  <a:gd name="connsiteX76" fmla="*/ 59707 w 349803"/>
                  <a:gd name="connsiteY76" fmla="*/ 73813 h 451112"/>
                  <a:gd name="connsiteX77" fmla="*/ 52783 w 349803"/>
                  <a:gd name="connsiteY77" fmla="*/ 74084 h 451112"/>
                  <a:gd name="connsiteX78" fmla="*/ 41830 w 349803"/>
                  <a:gd name="connsiteY78" fmla="*/ 108659 h 451112"/>
                  <a:gd name="connsiteX79" fmla="*/ 17617 w 349803"/>
                  <a:gd name="connsiteY79" fmla="*/ 115583 h 451112"/>
                  <a:gd name="connsiteX80" fmla="*/ 21057 w 349803"/>
                  <a:gd name="connsiteY80" fmla="*/ 128842 h 451112"/>
                  <a:gd name="connsiteX81" fmla="*/ 6936 w 349803"/>
                  <a:gd name="connsiteY81" fmla="*/ 139523 h 451112"/>
                  <a:gd name="connsiteX82" fmla="*/ -8814 w 349803"/>
                  <a:gd name="connsiteY82" fmla="*/ 155362 h 451112"/>
                  <a:gd name="connsiteX83" fmla="*/ -18726 w 349803"/>
                  <a:gd name="connsiteY83" fmla="*/ 172966 h 451112"/>
                  <a:gd name="connsiteX84" fmla="*/ -11937 w 349803"/>
                  <a:gd name="connsiteY84" fmla="*/ 187040 h 451112"/>
                  <a:gd name="connsiteX85" fmla="*/ -11937 w 349803"/>
                  <a:gd name="connsiteY85" fmla="*/ 187040 h 451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349803" h="451112">
                    <a:moveTo>
                      <a:pt x="211098" y="429741"/>
                    </a:moveTo>
                    <a:cubicBezTo>
                      <a:pt x="208790" y="429786"/>
                      <a:pt x="206482" y="429380"/>
                      <a:pt x="204355" y="428475"/>
                    </a:cubicBezTo>
                    <a:cubicBezTo>
                      <a:pt x="202997" y="427886"/>
                      <a:pt x="201956" y="426664"/>
                      <a:pt x="201594" y="425216"/>
                    </a:cubicBezTo>
                    <a:cubicBezTo>
                      <a:pt x="200870" y="422229"/>
                      <a:pt x="202997" y="419559"/>
                      <a:pt x="205939" y="415848"/>
                    </a:cubicBezTo>
                    <a:cubicBezTo>
                      <a:pt x="208428" y="412726"/>
                      <a:pt x="211551" y="408834"/>
                      <a:pt x="211868" y="405666"/>
                    </a:cubicBezTo>
                    <a:cubicBezTo>
                      <a:pt x="211913" y="403765"/>
                      <a:pt x="211642" y="401819"/>
                      <a:pt x="211053" y="400009"/>
                    </a:cubicBezTo>
                    <a:cubicBezTo>
                      <a:pt x="209514" y="394126"/>
                      <a:pt x="207613" y="386840"/>
                      <a:pt x="219607" y="375798"/>
                    </a:cubicBezTo>
                    <a:cubicBezTo>
                      <a:pt x="224223" y="371408"/>
                      <a:pt x="229609" y="367923"/>
                      <a:pt x="235538" y="365570"/>
                    </a:cubicBezTo>
                    <a:cubicBezTo>
                      <a:pt x="236624" y="365208"/>
                      <a:pt x="237801" y="365389"/>
                      <a:pt x="238752" y="366068"/>
                    </a:cubicBezTo>
                    <a:cubicBezTo>
                      <a:pt x="239657" y="366747"/>
                      <a:pt x="240200" y="367833"/>
                      <a:pt x="240155" y="369010"/>
                    </a:cubicBezTo>
                    <a:cubicBezTo>
                      <a:pt x="240019" y="372675"/>
                      <a:pt x="239068" y="391275"/>
                      <a:pt x="235311" y="397249"/>
                    </a:cubicBezTo>
                    <a:cubicBezTo>
                      <a:pt x="233003" y="400869"/>
                      <a:pt x="230786" y="408336"/>
                      <a:pt x="229021" y="414309"/>
                    </a:cubicBezTo>
                    <a:cubicBezTo>
                      <a:pt x="228387" y="416436"/>
                      <a:pt x="227754" y="418609"/>
                      <a:pt x="227030" y="420735"/>
                    </a:cubicBezTo>
                    <a:cubicBezTo>
                      <a:pt x="225807" y="424129"/>
                      <a:pt x="223138" y="426845"/>
                      <a:pt x="219743" y="428157"/>
                    </a:cubicBezTo>
                    <a:cubicBezTo>
                      <a:pt x="216982" y="429198"/>
                      <a:pt x="214040" y="429741"/>
                      <a:pt x="211098" y="429741"/>
                    </a:cubicBezTo>
                    <a:close/>
                    <a:moveTo>
                      <a:pt x="209379" y="422727"/>
                    </a:moveTo>
                    <a:cubicBezTo>
                      <a:pt x="211958" y="423044"/>
                      <a:pt x="214538" y="422682"/>
                      <a:pt x="216937" y="421731"/>
                    </a:cubicBezTo>
                    <a:cubicBezTo>
                      <a:pt x="218521" y="421188"/>
                      <a:pt x="219788" y="420011"/>
                      <a:pt x="220376" y="418473"/>
                    </a:cubicBezTo>
                    <a:cubicBezTo>
                      <a:pt x="220965" y="416662"/>
                      <a:pt x="221599" y="414536"/>
                      <a:pt x="222277" y="412273"/>
                    </a:cubicBezTo>
                    <a:cubicBezTo>
                      <a:pt x="224269" y="405575"/>
                      <a:pt x="226577" y="397928"/>
                      <a:pt x="229383" y="393537"/>
                    </a:cubicBezTo>
                    <a:cubicBezTo>
                      <a:pt x="231012" y="391003"/>
                      <a:pt x="232189" y="382269"/>
                      <a:pt x="232822" y="374575"/>
                    </a:cubicBezTo>
                    <a:cubicBezTo>
                      <a:pt x="229745" y="376386"/>
                      <a:pt x="226893" y="378513"/>
                      <a:pt x="224269" y="380911"/>
                    </a:cubicBezTo>
                    <a:cubicBezTo>
                      <a:pt x="215352" y="389148"/>
                      <a:pt x="216394" y="393176"/>
                      <a:pt x="217752" y="398289"/>
                    </a:cubicBezTo>
                    <a:cubicBezTo>
                      <a:pt x="218566" y="400914"/>
                      <a:pt x="218928" y="403630"/>
                      <a:pt x="218747" y="406390"/>
                    </a:cubicBezTo>
                    <a:cubicBezTo>
                      <a:pt x="218204" y="411549"/>
                      <a:pt x="214402" y="416346"/>
                      <a:pt x="211370" y="420147"/>
                    </a:cubicBezTo>
                    <a:cubicBezTo>
                      <a:pt x="210736" y="420916"/>
                      <a:pt x="210012" y="421913"/>
                      <a:pt x="209379" y="422727"/>
                    </a:cubicBezTo>
                    <a:close/>
                    <a:moveTo>
                      <a:pt x="-11937" y="187040"/>
                    </a:moveTo>
                    <a:cubicBezTo>
                      <a:pt x="-2750" y="189801"/>
                      <a:pt x="-1572" y="198580"/>
                      <a:pt x="3044" y="195865"/>
                    </a:cubicBezTo>
                    <a:cubicBezTo>
                      <a:pt x="7660" y="193195"/>
                      <a:pt x="7027" y="186814"/>
                      <a:pt x="24949" y="187040"/>
                    </a:cubicBezTo>
                    <a:cubicBezTo>
                      <a:pt x="33005" y="187040"/>
                      <a:pt x="33910" y="172830"/>
                      <a:pt x="36716" y="168214"/>
                    </a:cubicBezTo>
                    <a:cubicBezTo>
                      <a:pt x="39522" y="163598"/>
                      <a:pt x="51471" y="145134"/>
                      <a:pt x="65274" y="147443"/>
                    </a:cubicBezTo>
                    <a:cubicBezTo>
                      <a:pt x="72561" y="148574"/>
                      <a:pt x="68352" y="154728"/>
                      <a:pt x="86048" y="154728"/>
                    </a:cubicBezTo>
                    <a:cubicBezTo>
                      <a:pt x="94104" y="155090"/>
                      <a:pt x="78762" y="163191"/>
                      <a:pt x="81839" y="165861"/>
                    </a:cubicBezTo>
                    <a:cubicBezTo>
                      <a:pt x="84917" y="168531"/>
                      <a:pt x="88764" y="175093"/>
                      <a:pt x="93742" y="167761"/>
                    </a:cubicBezTo>
                    <a:cubicBezTo>
                      <a:pt x="98721" y="160430"/>
                      <a:pt x="94150" y="151243"/>
                      <a:pt x="105283" y="149705"/>
                    </a:cubicBezTo>
                    <a:cubicBezTo>
                      <a:pt x="110669" y="148935"/>
                      <a:pt x="109492" y="162783"/>
                      <a:pt x="111438" y="165861"/>
                    </a:cubicBezTo>
                    <a:cubicBezTo>
                      <a:pt x="113385" y="168939"/>
                      <a:pt x="120671" y="172785"/>
                      <a:pt x="124880" y="154728"/>
                    </a:cubicBezTo>
                    <a:cubicBezTo>
                      <a:pt x="129089" y="136672"/>
                      <a:pt x="136014" y="144365"/>
                      <a:pt x="139499" y="150112"/>
                    </a:cubicBezTo>
                    <a:cubicBezTo>
                      <a:pt x="142938" y="155860"/>
                      <a:pt x="152579" y="157399"/>
                      <a:pt x="164120" y="155090"/>
                    </a:cubicBezTo>
                    <a:cubicBezTo>
                      <a:pt x="164120" y="155090"/>
                      <a:pt x="172674" y="177944"/>
                      <a:pt x="177879" y="181111"/>
                    </a:cubicBezTo>
                    <a:cubicBezTo>
                      <a:pt x="183083" y="184279"/>
                      <a:pt x="187971" y="191430"/>
                      <a:pt x="195484" y="196498"/>
                    </a:cubicBezTo>
                    <a:cubicBezTo>
                      <a:pt x="202997" y="201567"/>
                      <a:pt x="215398" y="222927"/>
                      <a:pt x="222865" y="227226"/>
                    </a:cubicBezTo>
                    <a:cubicBezTo>
                      <a:pt x="222865" y="233879"/>
                      <a:pt x="227211" y="253745"/>
                      <a:pt x="236715" y="246550"/>
                    </a:cubicBezTo>
                    <a:cubicBezTo>
                      <a:pt x="246219" y="239355"/>
                      <a:pt x="245947" y="236458"/>
                      <a:pt x="253415" y="229534"/>
                    </a:cubicBezTo>
                    <a:cubicBezTo>
                      <a:pt x="258892" y="226095"/>
                      <a:pt x="273872" y="232114"/>
                      <a:pt x="280525" y="214238"/>
                    </a:cubicBezTo>
                    <a:cubicBezTo>
                      <a:pt x="266676" y="198082"/>
                      <a:pt x="270161" y="195367"/>
                      <a:pt x="253732" y="195729"/>
                    </a:cubicBezTo>
                    <a:cubicBezTo>
                      <a:pt x="247667" y="184551"/>
                      <a:pt x="247079" y="182243"/>
                      <a:pt x="250564" y="179664"/>
                    </a:cubicBezTo>
                    <a:cubicBezTo>
                      <a:pt x="254004" y="177084"/>
                      <a:pt x="259751" y="188578"/>
                      <a:pt x="265409" y="188307"/>
                    </a:cubicBezTo>
                    <a:cubicBezTo>
                      <a:pt x="271066" y="188036"/>
                      <a:pt x="280254" y="179664"/>
                      <a:pt x="286047" y="179664"/>
                    </a:cubicBezTo>
                    <a:cubicBezTo>
                      <a:pt x="291840" y="179664"/>
                      <a:pt x="289215" y="187447"/>
                      <a:pt x="294963" y="188578"/>
                    </a:cubicBezTo>
                    <a:cubicBezTo>
                      <a:pt x="300710" y="189710"/>
                      <a:pt x="301616" y="193195"/>
                      <a:pt x="304467" y="202110"/>
                    </a:cubicBezTo>
                    <a:cubicBezTo>
                      <a:pt x="307364" y="211025"/>
                      <a:pt x="318316" y="212473"/>
                      <a:pt x="320036" y="228629"/>
                    </a:cubicBezTo>
                    <a:cubicBezTo>
                      <a:pt x="322707" y="239219"/>
                      <a:pt x="330401" y="243020"/>
                      <a:pt x="330401" y="226140"/>
                    </a:cubicBezTo>
                    <a:cubicBezTo>
                      <a:pt x="330401" y="209215"/>
                      <a:pt x="332392" y="204327"/>
                      <a:pt x="329541" y="194824"/>
                    </a:cubicBezTo>
                    <a:cubicBezTo>
                      <a:pt x="326644" y="185320"/>
                      <a:pt x="307590" y="128797"/>
                      <a:pt x="283286" y="98476"/>
                    </a:cubicBezTo>
                    <a:cubicBezTo>
                      <a:pt x="258982" y="68156"/>
                      <a:pt x="233140" y="38152"/>
                      <a:pt x="205124" y="20593"/>
                    </a:cubicBezTo>
                    <a:cubicBezTo>
                      <a:pt x="177109" y="3034"/>
                      <a:pt x="161902" y="-6922"/>
                      <a:pt x="134158" y="-16923"/>
                    </a:cubicBezTo>
                    <a:cubicBezTo>
                      <a:pt x="106415" y="-26924"/>
                      <a:pt x="115919" y="-16923"/>
                      <a:pt x="115919" y="-16923"/>
                    </a:cubicBezTo>
                    <a:cubicBezTo>
                      <a:pt x="120535" y="-12805"/>
                      <a:pt x="126238" y="-9999"/>
                      <a:pt x="132348" y="-8913"/>
                    </a:cubicBezTo>
                    <a:cubicBezTo>
                      <a:pt x="132348" y="-8913"/>
                      <a:pt x="122527" y="-134"/>
                      <a:pt x="120671" y="9098"/>
                    </a:cubicBezTo>
                    <a:cubicBezTo>
                      <a:pt x="118816" y="18330"/>
                      <a:pt x="109854" y="11859"/>
                      <a:pt x="111755" y="7379"/>
                    </a:cubicBezTo>
                    <a:cubicBezTo>
                      <a:pt x="113611" y="2899"/>
                      <a:pt x="107139" y="-11809"/>
                      <a:pt x="97363" y="-12080"/>
                    </a:cubicBezTo>
                    <a:cubicBezTo>
                      <a:pt x="87541" y="-12353"/>
                      <a:pt x="79621" y="-1718"/>
                      <a:pt x="75594" y="5523"/>
                    </a:cubicBezTo>
                    <a:cubicBezTo>
                      <a:pt x="71566" y="12719"/>
                      <a:pt x="71837" y="21362"/>
                      <a:pt x="57128" y="23987"/>
                    </a:cubicBezTo>
                    <a:cubicBezTo>
                      <a:pt x="42419" y="26612"/>
                      <a:pt x="44455" y="46751"/>
                      <a:pt x="44455" y="46751"/>
                    </a:cubicBezTo>
                    <a:lnTo>
                      <a:pt x="57988" y="41546"/>
                    </a:lnTo>
                    <a:lnTo>
                      <a:pt x="60885" y="60870"/>
                    </a:lnTo>
                    <a:cubicBezTo>
                      <a:pt x="60885" y="60870"/>
                      <a:pt x="72108" y="59738"/>
                      <a:pt x="75865" y="43583"/>
                    </a:cubicBezTo>
                    <a:cubicBezTo>
                      <a:pt x="76137" y="37247"/>
                      <a:pt x="68669" y="34667"/>
                      <a:pt x="75594" y="28875"/>
                    </a:cubicBezTo>
                    <a:cubicBezTo>
                      <a:pt x="82518" y="23127"/>
                      <a:pt x="96050" y="13307"/>
                      <a:pt x="96050" y="10411"/>
                    </a:cubicBezTo>
                    <a:cubicBezTo>
                      <a:pt x="96050" y="10411"/>
                      <a:pt x="98358" y="31726"/>
                      <a:pt x="90574" y="38106"/>
                    </a:cubicBezTo>
                    <a:cubicBezTo>
                      <a:pt x="82789" y="44488"/>
                      <a:pt x="87406" y="51095"/>
                      <a:pt x="96050" y="47022"/>
                    </a:cubicBezTo>
                    <a:cubicBezTo>
                      <a:pt x="104695" y="42949"/>
                      <a:pt x="108723" y="38379"/>
                      <a:pt x="111348" y="41274"/>
                    </a:cubicBezTo>
                    <a:cubicBezTo>
                      <a:pt x="113928" y="44171"/>
                      <a:pt x="98358" y="54806"/>
                      <a:pt x="98358" y="54806"/>
                    </a:cubicBezTo>
                    <a:cubicBezTo>
                      <a:pt x="98358" y="54806"/>
                      <a:pt x="97771" y="72681"/>
                      <a:pt x="84509" y="71821"/>
                    </a:cubicBezTo>
                    <a:cubicBezTo>
                      <a:pt x="75865" y="72410"/>
                      <a:pt x="72697" y="82185"/>
                      <a:pt x="72697" y="82185"/>
                    </a:cubicBezTo>
                    <a:cubicBezTo>
                      <a:pt x="72697" y="82185"/>
                      <a:pt x="60885" y="83045"/>
                      <a:pt x="59707" y="73813"/>
                    </a:cubicBezTo>
                    <a:cubicBezTo>
                      <a:pt x="58576" y="64580"/>
                      <a:pt x="53643" y="62273"/>
                      <a:pt x="52783" y="74084"/>
                    </a:cubicBezTo>
                    <a:cubicBezTo>
                      <a:pt x="51923" y="85896"/>
                      <a:pt x="57128" y="100332"/>
                      <a:pt x="41830" y="108659"/>
                    </a:cubicBezTo>
                    <a:cubicBezTo>
                      <a:pt x="26533" y="116986"/>
                      <a:pt x="17617" y="115583"/>
                      <a:pt x="17617" y="115583"/>
                    </a:cubicBezTo>
                    <a:cubicBezTo>
                      <a:pt x="17617" y="115583"/>
                      <a:pt x="15852" y="120787"/>
                      <a:pt x="21057" y="128842"/>
                    </a:cubicBezTo>
                    <a:cubicBezTo>
                      <a:pt x="26262" y="136898"/>
                      <a:pt x="19337" y="154502"/>
                      <a:pt x="6936" y="139523"/>
                    </a:cubicBezTo>
                    <a:cubicBezTo>
                      <a:pt x="-5465" y="124543"/>
                      <a:pt x="-8814" y="155362"/>
                      <a:pt x="-8814" y="155362"/>
                    </a:cubicBezTo>
                    <a:cubicBezTo>
                      <a:pt x="-8814" y="155362"/>
                      <a:pt x="-18862" y="165453"/>
                      <a:pt x="-18726" y="172966"/>
                    </a:cubicBezTo>
                    <a:cubicBezTo>
                      <a:pt x="-18590" y="180479"/>
                      <a:pt x="-15920" y="185818"/>
                      <a:pt x="-11937" y="187040"/>
                    </a:cubicBezTo>
                    <a:lnTo>
                      <a:pt x="-11937" y="187040"/>
                    </a:lnTo>
                    <a:close/>
                  </a:path>
                </a:pathLst>
              </a:custGeom>
              <a:solidFill>
                <a:srgbClr val="191919"/>
              </a:solidFill>
              <a:ln w="452" cap="flat">
                <a:noFill/>
                <a:prstDash val="solid"/>
                <a:miter/>
              </a:ln>
            </p:spPr>
            <p:txBody>
              <a:bodyPr rtlCol="0" anchor="ctr"/>
              <a:lstStyle/>
              <a:p>
                <a:endParaRPr lang="fr-FR"/>
              </a:p>
            </p:txBody>
          </p:sp>
          <p:sp>
            <p:nvSpPr>
              <p:cNvPr id="5442" name="Forme libre 5441">
                <a:extLst>
                  <a:ext uri="{FF2B5EF4-FFF2-40B4-BE49-F238E27FC236}">
                    <a16:creationId xmlns:a16="http://schemas.microsoft.com/office/drawing/2014/main" id="{E7C48CF3-E3C6-6541-3383-7867F75637D4}"/>
                  </a:ext>
                </a:extLst>
              </p:cNvPr>
              <p:cNvSpPr/>
              <p:nvPr/>
            </p:nvSpPr>
            <p:spPr>
              <a:xfrm>
                <a:off x="12164013" y="14488527"/>
                <a:ext cx="356664" cy="276288"/>
              </a:xfrm>
              <a:custGeom>
                <a:avLst/>
                <a:gdLst>
                  <a:gd name="connsiteX0" fmla="*/ 236172 w 356664"/>
                  <a:gd name="connsiteY0" fmla="*/ 255074 h 276288"/>
                  <a:gd name="connsiteX1" fmla="*/ 232551 w 356664"/>
                  <a:gd name="connsiteY1" fmla="*/ 254214 h 276288"/>
                  <a:gd name="connsiteX2" fmla="*/ 222866 w 356664"/>
                  <a:gd name="connsiteY2" fmla="*/ 232627 h 276288"/>
                  <a:gd name="connsiteX3" fmla="*/ 209243 w 356664"/>
                  <a:gd name="connsiteY3" fmla="*/ 217014 h 276288"/>
                  <a:gd name="connsiteX4" fmla="*/ 196933 w 356664"/>
                  <a:gd name="connsiteY4" fmla="*/ 202849 h 276288"/>
                  <a:gd name="connsiteX5" fmla="*/ 186387 w 356664"/>
                  <a:gd name="connsiteY5" fmla="*/ 193663 h 276288"/>
                  <a:gd name="connsiteX6" fmla="*/ 179462 w 356664"/>
                  <a:gd name="connsiteY6" fmla="*/ 187554 h 276288"/>
                  <a:gd name="connsiteX7" fmla="*/ 165297 w 356664"/>
                  <a:gd name="connsiteY7" fmla="*/ 162482 h 276288"/>
                  <a:gd name="connsiteX8" fmla="*/ 139952 w 356664"/>
                  <a:gd name="connsiteY8" fmla="*/ 155377 h 276288"/>
                  <a:gd name="connsiteX9" fmla="*/ 135381 w 356664"/>
                  <a:gd name="connsiteY9" fmla="*/ 150399 h 276288"/>
                  <a:gd name="connsiteX10" fmla="*/ 131669 w 356664"/>
                  <a:gd name="connsiteY10" fmla="*/ 158997 h 276288"/>
                  <a:gd name="connsiteX11" fmla="*/ 120536 w 356664"/>
                  <a:gd name="connsiteY11" fmla="*/ 175335 h 276288"/>
                  <a:gd name="connsiteX12" fmla="*/ 111937 w 356664"/>
                  <a:gd name="connsiteY12" fmla="*/ 171216 h 276288"/>
                  <a:gd name="connsiteX13" fmla="*/ 110126 w 356664"/>
                  <a:gd name="connsiteY13" fmla="*/ 163795 h 276288"/>
                  <a:gd name="connsiteX14" fmla="*/ 108678 w 356664"/>
                  <a:gd name="connsiteY14" fmla="*/ 156735 h 276288"/>
                  <a:gd name="connsiteX15" fmla="*/ 103428 w 356664"/>
                  <a:gd name="connsiteY15" fmla="*/ 163569 h 276288"/>
                  <a:gd name="connsiteX16" fmla="*/ 99988 w 356664"/>
                  <a:gd name="connsiteY16" fmla="*/ 173253 h 276288"/>
                  <a:gd name="connsiteX17" fmla="*/ 93018 w 356664"/>
                  <a:gd name="connsiteY17" fmla="*/ 178095 h 276288"/>
                  <a:gd name="connsiteX18" fmla="*/ 84329 w 356664"/>
                  <a:gd name="connsiteY18" fmla="*/ 173389 h 276288"/>
                  <a:gd name="connsiteX19" fmla="*/ 82926 w 356664"/>
                  <a:gd name="connsiteY19" fmla="*/ 171986 h 276288"/>
                  <a:gd name="connsiteX20" fmla="*/ 81342 w 356664"/>
                  <a:gd name="connsiteY20" fmla="*/ 168637 h 276288"/>
                  <a:gd name="connsiteX21" fmla="*/ 85641 w 356664"/>
                  <a:gd name="connsiteY21" fmla="*/ 161622 h 276288"/>
                  <a:gd name="connsiteX22" fmla="*/ 71340 w 356664"/>
                  <a:gd name="connsiteY22" fmla="*/ 156192 h 276288"/>
                  <a:gd name="connsiteX23" fmla="*/ 68172 w 356664"/>
                  <a:gd name="connsiteY23" fmla="*/ 154382 h 276288"/>
                  <a:gd name="connsiteX24" fmla="*/ 43098 w 356664"/>
                  <a:gd name="connsiteY24" fmla="*/ 173525 h 276288"/>
                  <a:gd name="connsiteX25" fmla="*/ 41243 w 356664"/>
                  <a:gd name="connsiteY25" fmla="*/ 178729 h 276288"/>
                  <a:gd name="connsiteX26" fmla="*/ 28389 w 356664"/>
                  <a:gd name="connsiteY26" fmla="*/ 194025 h 276288"/>
                  <a:gd name="connsiteX27" fmla="*/ 12005 w 356664"/>
                  <a:gd name="connsiteY27" fmla="*/ 199048 h 276288"/>
                  <a:gd name="connsiteX28" fmla="*/ 8249 w 356664"/>
                  <a:gd name="connsiteY28" fmla="*/ 202397 h 276288"/>
                  <a:gd name="connsiteX29" fmla="*/ -1889 w 356664"/>
                  <a:gd name="connsiteY29" fmla="*/ 199274 h 276288"/>
                  <a:gd name="connsiteX30" fmla="*/ -9447 w 356664"/>
                  <a:gd name="connsiteY30" fmla="*/ 193889 h 276288"/>
                  <a:gd name="connsiteX31" fmla="*/ -18725 w 356664"/>
                  <a:gd name="connsiteY31" fmla="*/ 176693 h 276288"/>
                  <a:gd name="connsiteX32" fmla="*/ -8678 w 356664"/>
                  <a:gd name="connsiteY32" fmla="*/ 157504 h 276288"/>
                  <a:gd name="connsiteX33" fmla="*/ 1958 w 356664"/>
                  <a:gd name="connsiteY33" fmla="*/ 135963 h 276288"/>
                  <a:gd name="connsiteX34" fmla="*/ 13046 w 356664"/>
                  <a:gd name="connsiteY34" fmla="*/ 141032 h 276288"/>
                  <a:gd name="connsiteX35" fmla="*/ 20514 w 356664"/>
                  <a:gd name="connsiteY35" fmla="*/ 145241 h 276288"/>
                  <a:gd name="connsiteX36" fmla="*/ 21600 w 356664"/>
                  <a:gd name="connsiteY36" fmla="*/ 134425 h 276288"/>
                  <a:gd name="connsiteX37" fmla="*/ 17798 w 356664"/>
                  <a:gd name="connsiteY37" fmla="*/ 118178 h 276288"/>
                  <a:gd name="connsiteX38" fmla="*/ 21645 w 356664"/>
                  <a:gd name="connsiteY38" fmla="*/ 115870 h 276288"/>
                  <a:gd name="connsiteX39" fmla="*/ 43641 w 356664"/>
                  <a:gd name="connsiteY39" fmla="*/ 109353 h 276288"/>
                  <a:gd name="connsiteX40" fmla="*/ 52829 w 356664"/>
                  <a:gd name="connsiteY40" fmla="*/ 86273 h 276288"/>
                  <a:gd name="connsiteX41" fmla="*/ 52784 w 356664"/>
                  <a:gd name="connsiteY41" fmla="*/ 77494 h 276288"/>
                  <a:gd name="connsiteX42" fmla="*/ 59255 w 356664"/>
                  <a:gd name="connsiteY42" fmla="*/ 66225 h 276288"/>
                  <a:gd name="connsiteX43" fmla="*/ 61835 w 356664"/>
                  <a:gd name="connsiteY43" fmla="*/ 66904 h 276288"/>
                  <a:gd name="connsiteX44" fmla="*/ 60884 w 356664"/>
                  <a:gd name="connsiteY44" fmla="*/ 65004 h 276288"/>
                  <a:gd name="connsiteX45" fmla="*/ 58621 w 356664"/>
                  <a:gd name="connsiteY45" fmla="*/ 49933 h 276288"/>
                  <a:gd name="connsiteX46" fmla="*/ 49117 w 356664"/>
                  <a:gd name="connsiteY46" fmla="*/ 53600 h 276288"/>
                  <a:gd name="connsiteX47" fmla="*/ 44637 w 356664"/>
                  <a:gd name="connsiteY47" fmla="*/ 51608 h 276288"/>
                  <a:gd name="connsiteX48" fmla="*/ 44411 w 356664"/>
                  <a:gd name="connsiteY48" fmla="*/ 50703 h 276288"/>
                  <a:gd name="connsiteX49" fmla="*/ 59934 w 356664"/>
                  <a:gd name="connsiteY49" fmla="*/ 24184 h 276288"/>
                  <a:gd name="connsiteX50" fmla="*/ 73557 w 356664"/>
                  <a:gd name="connsiteY50" fmla="*/ 12689 h 276288"/>
                  <a:gd name="connsiteX51" fmla="*/ 75956 w 356664"/>
                  <a:gd name="connsiteY51" fmla="*/ 7440 h 276288"/>
                  <a:gd name="connsiteX52" fmla="*/ 100848 w 356664"/>
                  <a:gd name="connsiteY52" fmla="*/ -11930 h 276288"/>
                  <a:gd name="connsiteX53" fmla="*/ 114923 w 356664"/>
                  <a:gd name="connsiteY53" fmla="*/ -2652 h 276288"/>
                  <a:gd name="connsiteX54" fmla="*/ 118318 w 356664"/>
                  <a:gd name="connsiteY54" fmla="*/ 12327 h 276288"/>
                  <a:gd name="connsiteX55" fmla="*/ 118907 w 356664"/>
                  <a:gd name="connsiteY55" fmla="*/ 13323 h 276288"/>
                  <a:gd name="connsiteX56" fmla="*/ 119993 w 356664"/>
                  <a:gd name="connsiteY56" fmla="*/ 13956 h 276288"/>
                  <a:gd name="connsiteX57" fmla="*/ 120672 w 356664"/>
                  <a:gd name="connsiteY57" fmla="*/ 12056 h 276288"/>
                  <a:gd name="connsiteX58" fmla="*/ 129135 w 356664"/>
                  <a:gd name="connsiteY58" fmla="*/ -3376 h 276288"/>
                  <a:gd name="connsiteX59" fmla="*/ 116960 w 356664"/>
                  <a:gd name="connsiteY59" fmla="*/ -10753 h 276288"/>
                  <a:gd name="connsiteX60" fmla="*/ 115060 w 356664"/>
                  <a:gd name="connsiteY60" fmla="*/ -18808 h 276288"/>
                  <a:gd name="connsiteX61" fmla="*/ 138775 w 356664"/>
                  <a:gd name="connsiteY61" fmla="*/ -16545 h 276288"/>
                  <a:gd name="connsiteX62" fmla="*/ 206211 w 356664"/>
                  <a:gd name="connsiteY62" fmla="*/ 18663 h 276288"/>
                  <a:gd name="connsiteX63" fmla="*/ 210374 w 356664"/>
                  <a:gd name="connsiteY63" fmla="*/ 21288 h 276288"/>
                  <a:gd name="connsiteX64" fmla="*/ 289396 w 356664"/>
                  <a:gd name="connsiteY64" fmla="*/ 99940 h 276288"/>
                  <a:gd name="connsiteX65" fmla="*/ 336239 w 356664"/>
                  <a:gd name="connsiteY65" fmla="*/ 197419 h 276288"/>
                  <a:gd name="connsiteX66" fmla="*/ 337688 w 356664"/>
                  <a:gd name="connsiteY66" fmla="*/ 216154 h 276288"/>
                  <a:gd name="connsiteX67" fmla="*/ 337280 w 356664"/>
                  <a:gd name="connsiteY67" fmla="*/ 229686 h 276288"/>
                  <a:gd name="connsiteX68" fmla="*/ 330491 w 356664"/>
                  <a:gd name="connsiteY68" fmla="*/ 244665 h 276288"/>
                  <a:gd name="connsiteX69" fmla="*/ 320082 w 356664"/>
                  <a:gd name="connsiteY69" fmla="*/ 233035 h 276288"/>
                  <a:gd name="connsiteX70" fmla="*/ 319991 w 356664"/>
                  <a:gd name="connsiteY70" fmla="*/ 232536 h 276288"/>
                  <a:gd name="connsiteX71" fmla="*/ 311528 w 356664"/>
                  <a:gd name="connsiteY71" fmla="*/ 216517 h 276288"/>
                  <a:gd name="connsiteX72" fmla="*/ 304558 w 356664"/>
                  <a:gd name="connsiteY72" fmla="*/ 206696 h 276288"/>
                  <a:gd name="connsiteX73" fmla="*/ 304196 w 356664"/>
                  <a:gd name="connsiteY73" fmla="*/ 205565 h 276288"/>
                  <a:gd name="connsiteX74" fmla="*/ 297679 w 356664"/>
                  <a:gd name="connsiteY74" fmla="*/ 195473 h 276288"/>
                  <a:gd name="connsiteX75" fmla="*/ 290709 w 356664"/>
                  <a:gd name="connsiteY75" fmla="*/ 188549 h 276288"/>
                  <a:gd name="connsiteX76" fmla="*/ 289804 w 356664"/>
                  <a:gd name="connsiteY76" fmla="*/ 186649 h 276288"/>
                  <a:gd name="connsiteX77" fmla="*/ 289396 w 356664"/>
                  <a:gd name="connsiteY77" fmla="*/ 186603 h 276288"/>
                  <a:gd name="connsiteX78" fmla="*/ 280435 w 356664"/>
                  <a:gd name="connsiteY78" fmla="*/ 190540 h 276288"/>
                  <a:gd name="connsiteX79" fmla="*/ 268985 w 356664"/>
                  <a:gd name="connsiteY79" fmla="*/ 195247 h 276288"/>
                  <a:gd name="connsiteX80" fmla="*/ 258213 w 356664"/>
                  <a:gd name="connsiteY80" fmla="*/ 189138 h 276288"/>
                  <a:gd name="connsiteX81" fmla="*/ 255362 w 356664"/>
                  <a:gd name="connsiteY81" fmla="*/ 186558 h 276288"/>
                  <a:gd name="connsiteX82" fmla="*/ 255317 w 356664"/>
                  <a:gd name="connsiteY82" fmla="*/ 186603 h 276288"/>
                  <a:gd name="connsiteX83" fmla="*/ 259209 w 356664"/>
                  <a:gd name="connsiteY83" fmla="*/ 195745 h 276288"/>
                  <a:gd name="connsiteX84" fmla="*/ 279078 w 356664"/>
                  <a:gd name="connsiteY84" fmla="*/ 206017 h 276288"/>
                  <a:gd name="connsiteX85" fmla="*/ 286590 w 356664"/>
                  <a:gd name="connsiteY85" fmla="*/ 215521 h 276288"/>
                  <a:gd name="connsiteX86" fmla="*/ 287224 w 356664"/>
                  <a:gd name="connsiteY86" fmla="*/ 218960 h 276288"/>
                  <a:gd name="connsiteX87" fmla="*/ 264006 w 356664"/>
                  <a:gd name="connsiteY87" fmla="*/ 235071 h 276288"/>
                  <a:gd name="connsiteX88" fmla="*/ 258938 w 356664"/>
                  <a:gd name="connsiteY88" fmla="*/ 235885 h 276288"/>
                  <a:gd name="connsiteX89" fmla="*/ 252963 w 356664"/>
                  <a:gd name="connsiteY89" fmla="*/ 242402 h 276288"/>
                  <a:gd name="connsiteX90" fmla="*/ 242237 w 356664"/>
                  <a:gd name="connsiteY90" fmla="*/ 252811 h 276288"/>
                  <a:gd name="connsiteX91" fmla="*/ 236172 w 356664"/>
                  <a:gd name="connsiteY91" fmla="*/ 255074 h 276288"/>
                  <a:gd name="connsiteX92" fmla="*/ 167560 w 356664"/>
                  <a:gd name="connsiteY92" fmla="*/ 155106 h 276288"/>
                  <a:gd name="connsiteX93" fmla="*/ 170773 w 356664"/>
                  <a:gd name="connsiteY93" fmla="*/ 157368 h 276288"/>
                  <a:gd name="connsiteX94" fmla="*/ 183083 w 356664"/>
                  <a:gd name="connsiteY94" fmla="*/ 181671 h 276288"/>
                  <a:gd name="connsiteX95" fmla="*/ 191276 w 356664"/>
                  <a:gd name="connsiteY95" fmla="*/ 188775 h 276288"/>
                  <a:gd name="connsiteX96" fmla="*/ 200825 w 356664"/>
                  <a:gd name="connsiteY96" fmla="*/ 197147 h 276288"/>
                  <a:gd name="connsiteX97" fmla="*/ 214764 w 356664"/>
                  <a:gd name="connsiteY97" fmla="*/ 212850 h 276288"/>
                  <a:gd name="connsiteX98" fmla="*/ 227980 w 356664"/>
                  <a:gd name="connsiteY98" fmla="*/ 227785 h 276288"/>
                  <a:gd name="connsiteX99" fmla="*/ 229700 w 356664"/>
                  <a:gd name="connsiteY99" fmla="*/ 230772 h 276288"/>
                  <a:gd name="connsiteX100" fmla="*/ 235629 w 356664"/>
                  <a:gd name="connsiteY100" fmla="*/ 248059 h 276288"/>
                  <a:gd name="connsiteX101" fmla="*/ 237982 w 356664"/>
                  <a:gd name="connsiteY101" fmla="*/ 247335 h 276288"/>
                  <a:gd name="connsiteX102" fmla="*/ 247532 w 356664"/>
                  <a:gd name="connsiteY102" fmla="*/ 238058 h 276288"/>
                  <a:gd name="connsiteX103" fmla="*/ 254457 w 356664"/>
                  <a:gd name="connsiteY103" fmla="*/ 230546 h 276288"/>
                  <a:gd name="connsiteX104" fmla="*/ 254954 w 356664"/>
                  <a:gd name="connsiteY104" fmla="*/ 230183 h 276288"/>
                  <a:gd name="connsiteX105" fmla="*/ 263372 w 356664"/>
                  <a:gd name="connsiteY105" fmla="*/ 228237 h 276288"/>
                  <a:gd name="connsiteX106" fmla="*/ 279892 w 356664"/>
                  <a:gd name="connsiteY106" fmla="*/ 218462 h 276288"/>
                  <a:gd name="connsiteX107" fmla="*/ 273465 w 356664"/>
                  <a:gd name="connsiteY107" fmla="*/ 210226 h 276288"/>
                  <a:gd name="connsiteX108" fmla="*/ 257172 w 356664"/>
                  <a:gd name="connsiteY108" fmla="*/ 202759 h 276288"/>
                  <a:gd name="connsiteX109" fmla="*/ 254049 w 356664"/>
                  <a:gd name="connsiteY109" fmla="*/ 200949 h 276288"/>
                  <a:gd name="connsiteX110" fmla="*/ 251831 w 356664"/>
                  <a:gd name="connsiteY110" fmla="*/ 180448 h 276288"/>
                  <a:gd name="connsiteX111" fmla="*/ 262965 w 356664"/>
                  <a:gd name="connsiteY111" fmla="*/ 184250 h 276288"/>
                  <a:gd name="connsiteX112" fmla="*/ 268532 w 356664"/>
                  <a:gd name="connsiteY112" fmla="*/ 188413 h 276288"/>
                  <a:gd name="connsiteX113" fmla="*/ 276950 w 356664"/>
                  <a:gd name="connsiteY113" fmla="*/ 184612 h 276288"/>
                  <a:gd name="connsiteX114" fmla="*/ 289351 w 356664"/>
                  <a:gd name="connsiteY114" fmla="*/ 179769 h 276288"/>
                  <a:gd name="connsiteX115" fmla="*/ 297090 w 356664"/>
                  <a:gd name="connsiteY115" fmla="*/ 186150 h 276288"/>
                  <a:gd name="connsiteX116" fmla="*/ 298946 w 356664"/>
                  <a:gd name="connsiteY116" fmla="*/ 188775 h 276288"/>
                  <a:gd name="connsiteX117" fmla="*/ 310713 w 356664"/>
                  <a:gd name="connsiteY117" fmla="*/ 203528 h 276288"/>
                  <a:gd name="connsiteX118" fmla="*/ 311075 w 356664"/>
                  <a:gd name="connsiteY118" fmla="*/ 204660 h 276288"/>
                  <a:gd name="connsiteX119" fmla="*/ 316325 w 356664"/>
                  <a:gd name="connsiteY119" fmla="*/ 211674 h 276288"/>
                  <a:gd name="connsiteX120" fmla="*/ 326780 w 356664"/>
                  <a:gd name="connsiteY120" fmla="*/ 231586 h 276288"/>
                  <a:gd name="connsiteX121" fmla="*/ 329360 w 356664"/>
                  <a:gd name="connsiteY121" fmla="*/ 237243 h 276288"/>
                  <a:gd name="connsiteX122" fmla="*/ 330265 w 356664"/>
                  <a:gd name="connsiteY122" fmla="*/ 229731 h 276288"/>
                  <a:gd name="connsiteX123" fmla="*/ 330673 w 356664"/>
                  <a:gd name="connsiteY123" fmla="*/ 215838 h 276288"/>
                  <a:gd name="connsiteX124" fmla="*/ 329541 w 356664"/>
                  <a:gd name="connsiteY124" fmla="*/ 199455 h 276288"/>
                  <a:gd name="connsiteX125" fmla="*/ 283920 w 356664"/>
                  <a:gd name="connsiteY125" fmla="*/ 104285 h 276288"/>
                  <a:gd name="connsiteX126" fmla="*/ 206618 w 356664"/>
                  <a:gd name="connsiteY126" fmla="*/ 27126 h 276288"/>
                  <a:gd name="connsiteX127" fmla="*/ 202409 w 356664"/>
                  <a:gd name="connsiteY127" fmla="*/ 24501 h 276288"/>
                  <a:gd name="connsiteX128" fmla="*/ 136286 w 356664"/>
                  <a:gd name="connsiteY128" fmla="*/ -10074 h 276288"/>
                  <a:gd name="connsiteX129" fmla="*/ 124202 w 356664"/>
                  <a:gd name="connsiteY129" fmla="*/ -13785 h 276288"/>
                  <a:gd name="connsiteX130" fmla="*/ 136060 w 356664"/>
                  <a:gd name="connsiteY130" fmla="*/ -8762 h 276288"/>
                  <a:gd name="connsiteX131" fmla="*/ 138911 w 356664"/>
                  <a:gd name="connsiteY131" fmla="*/ -6363 h 276288"/>
                  <a:gd name="connsiteX132" fmla="*/ 137915 w 356664"/>
                  <a:gd name="connsiteY132" fmla="*/ -2788 h 276288"/>
                  <a:gd name="connsiteX133" fmla="*/ 127325 w 356664"/>
                  <a:gd name="connsiteY133" fmla="*/ 13368 h 276288"/>
                  <a:gd name="connsiteX134" fmla="*/ 121577 w 356664"/>
                  <a:gd name="connsiteY134" fmla="*/ 20609 h 276288"/>
                  <a:gd name="connsiteX135" fmla="*/ 113476 w 356664"/>
                  <a:gd name="connsiteY135" fmla="*/ 17712 h 276288"/>
                  <a:gd name="connsiteX136" fmla="*/ 111846 w 356664"/>
                  <a:gd name="connsiteY136" fmla="*/ 9612 h 276288"/>
                  <a:gd name="connsiteX137" fmla="*/ 108587 w 356664"/>
                  <a:gd name="connsiteY137" fmla="*/ 470 h 276288"/>
                  <a:gd name="connsiteX138" fmla="*/ 100532 w 356664"/>
                  <a:gd name="connsiteY138" fmla="*/ -5051 h 276288"/>
                  <a:gd name="connsiteX139" fmla="*/ 81885 w 356664"/>
                  <a:gd name="connsiteY139" fmla="*/ 10788 h 276288"/>
                  <a:gd name="connsiteX140" fmla="*/ 79848 w 356664"/>
                  <a:gd name="connsiteY140" fmla="*/ 15268 h 276288"/>
                  <a:gd name="connsiteX141" fmla="*/ 61020 w 356664"/>
                  <a:gd name="connsiteY141" fmla="*/ 30926 h 276288"/>
                  <a:gd name="connsiteX142" fmla="*/ 51154 w 356664"/>
                  <a:gd name="connsiteY142" fmla="*/ 45273 h 276288"/>
                  <a:gd name="connsiteX143" fmla="*/ 60025 w 356664"/>
                  <a:gd name="connsiteY143" fmla="*/ 41879 h 276288"/>
                  <a:gd name="connsiteX144" fmla="*/ 64505 w 356664"/>
                  <a:gd name="connsiteY144" fmla="*/ 43870 h 276288"/>
                  <a:gd name="connsiteX145" fmla="*/ 64686 w 356664"/>
                  <a:gd name="connsiteY145" fmla="*/ 44594 h 276288"/>
                  <a:gd name="connsiteX146" fmla="*/ 66949 w 356664"/>
                  <a:gd name="connsiteY146" fmla="*/ 59799 h 276288"/>
                  <a:gd name="connsiteX147" fmla="*/ 75684 w 356664"/>
                  <a:gd name="connsiteY147" fmla="*/ 46675 h 276288"/>
                  <a:gd name="connsiteX148" fmla="*/ 74282 w 356664"/>
                  <a:gd name="connsiteY148" fmla="*/ 42784 h 276288"/>
                  <a:gd name="connsiteX149" fmla="*/ 76635 w 356664"/>
                  <a:gd name="connsiteY149" fmla="*/ 29750 h 276288"/>
                  <a:gd name="connsiteX150" fmla="*/ 82609 w 356664"/>
                  <a:gd name="connsiteY150" fmla="*/ 24953 h 276288"/>
                  <a:gd name="connsiteX151" fmla="*/ 95915 w 356664"/>
                  <a:gd name="connsiteY151" fmla="*/ 13323 h 276288"/>
                  <a:gd name="connsiteX152" fmla="*/ 99445 w 356664"/>
                  <a:gd name="connsiteY152" fmla="*/ 10472 h 276288"/>
                  <a:gd name="connsiteX153" fmla="*/ 102749 w 356664"/>
                  <a:gd name="connsiteY153" fmla="*/ 13549 h 276288"/>
                  <a:gd name="connsiteX154" fmla="*/ 96006 w 356664"/>
                  <a:gd name="connsiteY154" fmla="*/ 44277 h 276288"/>
                  <a:gd name="connsiteX155" fmla="*/ 93290 w 356664"/>
                  <a:gd name="connsiteY155" fmla="*/ 48078 h 276288"/>
                  <a:gd name="connsiteX156" fmla="*/ 97816 w 356664"/>
                  <a:gd name="connsiteY156" fmla="*/ 47399 h 276288"/>
                  <a:gd name="connsiteX157" fmla="*/ 104740 w 356664"/>
                  <a:gd name="connsiteY157" fmla="*/ 43644 h 276288"/>
                  <a:gd name="connsiteX158" fmla="*/ 117141 w 356664"/>
                  <a:gd name="connsiteY158" fmla="*/ 42466 h 276288"/>
                  <a:gd name="connsiteX159" fmla="*/ 118273 w 356664"/>
                  <a:gd name="connsiteY159" fmla="*/ 46178 h 276288"/>
                  <a:gd name="connsiteX160" fmla="*/ 104876 w 356664"/>
                  <a:gd name="connsiteY160" fmla="*/ 60252 h 276288"/>
                  <a:gd name="connsiteX161" fmla="*/ 98269 w 356664"/>
                  <a:gd name="connsiteY161" fmla="*/ 75231 h 276288"/>
                  <a:gd name="connsiteX162" fmla="*/ 87768 w 356664"/>
                  <a:gd name="connsiteY162" fmla="*/ 78851 h 276288"/>
                  <a:gd name="connsiteX163" fmla="*/ 79214 w 356664"/>
                  <a:gd name="connsiteY163" fmla="*/ 86862 h 276288"/>
                  <a:gd name="connsiteX164" fmla="*/ 76182 w 356664"/>
                  <a:gd name="connsiteY164" fmla="*/ 89215 h 276288"/>
                  <a:gd name="connsiteX165" fmla="*/ 59527 w 356664"/>
                  <a:gd name="connsiteY165" fmla="*/ 77856 h 276288"/>
                  <a:gd name="connsiteX166" fmla="*/ 59527 w 356664"/>
                  <a:gd name="connsiteY166" fmla="*/ 77720 h 276288"/>
                  <a:gd name="connsiteX167" fmla="*/ 59527 w 356664"/>
                  <a:gd name="connsiteY167" fmla="*/ 77946 h 276288"/>
                  <a:gd name="connsiteX168" fmla="*/ 59573 w 356664"/>
                  <a:gd name="connsiteY168" fmla="*/ 85911 h 276288"/>
                  <a:gd name="connsiteX169" fmla="*/ 46764 w 356664"/>
                  <a:gd name="connsiteY169" fmla="*/ 115326 h 276288"/>
                  <a:gd name="connsiteX170" fmla="*/ 24089 w 356664"/>
                  <a:gd name="connsiteY170" fmla="*/ 122703 h 276288"/>
                  <a:gd name="connsiteX171" fmla="*/ 27212 w 356664"/>
                  <a:gd name="connsiteY171" fmla="*/ 130578 h 276288"/>
                  <a:gd name="connsiteX172" fmla="*/ 24406 w 356664"/>
                  <a:gd name="connsiteY172" fmla="*/ 150716 h 276288"/>
                  <a:gd name="connsiteX173" fmla="*/ 7525 w 356664"/>
                  <a:gd name="connsiteY173" fmla="*/ 145331 h 276288"/>
                  <a:gd name="connsiteX174" fmla="*/ 3768 w 356664"/>
                  <a:gd name="connsiteY174" fmla="*/ 142479 h 276288"/>
                  <a:gd name="connsiteX175" fmla="*/ -2116 w 356664"/>
                  <a:gd name="connsiteY175" fmla="*/ 159360 h 276288"/>
                  <a:gd name="connsiteX176" fmla="*/ -3111 w 356664"/>
                  <a:gd name="connsiteY176" fmla="*/ 161441 h 276288"/>
                  <a:gd name="connsiteX177" fmla="*/ -11982 w 356664"/>
                  <a:gd name="connsiteY177" fmla="*/ 176511 h 276288"/>
                  <a:gd name="connsiteX178" fmla="*/ -7637 w 356664"/>
                  <a:gd name="connsiteY178" fmla="*/ 187191 h 276288"/>
                  <a:gd name="connsiteX179" fmla="*/ 3044 w 356664"/>
                  <a:gd name="connsiteY179" fmla="*/ 194522 h 276288"/>
                  <a:gd name="connsiteX180" fmla="*/ 4763 w 356664"/>
                  <a:gd name="connsiteY180" fmla="*/ 196242 h 276288"/>
                  <a:gd name="connsiteX181" fmla="*/ 6755 w 356664"/>
                  <a:gd name="connsiteY181" fmla="*/ 194387 h 276288"/>
                  <a:gd name="connsiteX182" fmla="*/ 28344 w 356664"/>
                  <a:gd name="connsiteY182" fmla="*/ 187055 h 276288"/>
                  <a:gd name="connsiteX183" fmla="*/ 34544 w 356664"/>
                  <a:gd name="connsiteY183" fmla="*/ 176693 h 276288"/>
                  <a:gd name="connsiteX184" fmla="*/ 37123 w 356664"/>
                  <a:gd name="connsiteY184" fmla="*/ 169858 h 276288"/>
                  <a:gd name="connsiteX185" fmla="*/ 69212 w 356664"/>
                  <a:gd name="connsiteY185" fmla="*/ 147503 h 276288"/>
                  <a:gd name="connsiteX186" fmla="*/ 76137 w 356664"/>
                  <a:gd name="connsiteY186" fmla="*/ 151259 h 276288"/>
                  <a:gd name="connsiteX187" fmla="*/ 89397 w 356664"/>
                  <a:gd name="connsiteY187" fmla="*/ 154789 h 276288"/>
                  <a:gd name="connsiteX188" fmla="*/ 94965 w 356664"/>
                  <a:gd name="connsiteY188" fmla="*/ 157912 h 276288"/>
                  <a:gd name="connsiteX189" fmla="*/ 90891 w 356664"/>
                  <a:gd name="connsiteY189" fmla="*/ 166148 h 276288"/>
                  <a:gd name="connsiteX190" fmla="*/ 88855 w 356664"/>
                  <a:gd name="connsiteY190" fmla="*/ 168184 h 276288"/>
                  <a:gd name="connsiteX191" fmla="*/ 89307 w 356664"/>
                  <a:gd name="connsiteY191" fmla="*/ 168637 h 276288"/>
                  <a:gd name="connsiteX192" fmla="*/ 92430 w 356664"/>
                  <a:gd name="connsiteY192" fmla="*/ 171262 h 276288"/>
                  <a:gd name="connsiteX193" fmla="*/ 94241 w 356664"/>
                  <a:gd name="connsiteY193" fmla="*/ 169406 h 276288"/>
                  <a:gd name="connsiteX194" fmla="*/ 96549 w 356664"/>
                  <a:gd name="connsiteY194" fmla="*/ 162391 h 276288"/>
                  <a:gd name="connsiteX195" fmla="*/ 108135 w 356664"/>
                  <a:gd name="connsiteY195" fmla="*/ 149856 h 276288"/>
                  <a:gd name="connsiteX196" fmla="*/ 112615 w 356664"/>
                  <a:gd name="connsiteY196" fmla="*/ 150988 h 276288"/>
                  <a:gd name="connsiteX197" fmla="*/ 116915 w 356664"/>
                  <a:gd name="connsiteY197" fmla="*/ 162980 h 276288"/>
                  <a:gd name="connsiteX198" fmla="*/ 117730 w 356664"/>
                  <a:gd name="connsiteY198" fmla="*/ 167642 h 276288"/>
                  <a:gd name="connsiteX199" fmla="*/ 119314 w 356664"/>
                  <a:gd name="connsiteY199" fmla="*/ 168547 h 276288"/>
                  <a:gd name="connsiteX200" fmla="*/ 124880 w 356664"/>
                  <a:gd name="connsiteY200" fmla="*/ 157459 h 276288"/>
                  <a:gd name="connsiteX201" fmla="*/ 134295 w 356664"/>
                  <a:gd name="connsiteY201" fmla="*/ 143611 h 276288"/>
                  <a:gd name="connsiteX202" fmla="*/ 145836 w 356664"/>
                  <a:gd name="connsiteY202" fmla="*/ 151893 h 276288"/>
                  <a:gd name="connsiteX203" fmla="*/ 166790 w 356664"/>
                  <a:gd name="connsiteY203" fmla="*/ 155287 h 276288"/>
                  <a:gd name="connsiteX204" fmla="*/ 167560 w 356664"/>
                  <a:gd name="connsiteY204" fmla="*/ 155106 h 276288"/>
                  <a:gd name="connsiteX205" fmla="*/ 167560 w 356664"/>
                  <a:gd name="connsiteY205" fmla="*/ 155106 h 276288"/>
                  <a:gd name="connsiteX206" fmla="*/ 62695 w 356664"/>
                  <a:gd name="connsiteY206" fmla="*/ 67493 h 276288"/>
                  <a:gd name="connsiteX207" fmla="*/ 66542 w 356664"/>
                  <a:gd name="connsiteY207" fmla="*/ 76951 h 276288"/>
                  <a:gd name="connsiteX208" fmla="*/ 73829 w 356664"/>
                  <a:gd name="connsiteY208" fmla="*/ 82245 h 276288"/>
                  <a:gd name="connsiteX209" fmla="*/ 87678 w 356664"/>
                  <a:gd name="connsiteY209" fmla="*/ 71882 h 276288"/>
                  <a:gd name="connsiteX210" fmla="*/ 88131 w 356664"/>
                  <a:gd name="connsiteY210" fmla="*/ 71882 h 276288"/>
                  <a:gd name="connsiteX211" fmla="*/ 93788 w 356664"/>
                  <a:gd name="connsiteY211" fmla="*/ 70072 h 276288"/>
                  <a:gd name="connsiteX212" fmla="*/ 98269 w 356664"/>
                  <a:gd name="connsiteY212" fmla="*/ 58215 h 276288"/>
                  <a:gd name="connsiteX213" fmla="*/ 99762 w 356664"/>
                  <a:gd name="connsiteY213" fmla="*/ 55455 h 276288"/>
                  <a:gd name="connsiteX214" fmla="*/ 105103 w 356664"/>
                  <a:gd name="connsiteY214" fmla="*/ 51472 h 276288"/>
                  <a:gd name="connsiteX215" fmla="*/ 100848 w 356664"/>
                  <a:gd name="connsiteY215" fmla="*/ 53645 h 276288"/>
                  <a:gd name="connsiteX216" fmla="*/ 87542 w 356664"/>
                  <a:gd name="connsiteY216" fmla="*/ 51744 h 276288"/>
                  <a:gd name="connsiteX217" fmla="*/ 91751 w 356664"/>
                  <a:gd name="connsiteY217" fmla="*/ 38892 h 276288"/>
                  <a:gd name="connsiteX218" fmla="*/ 96277 w 356664"/>
                  <a:gd name="connsiteY218" fmla="*/ 22735 h 276288"/>
                  <a:gd name="connsiteX219" fmla="*/ 86999 w 356664"/>
                  <a:gd name="connsiteY219" fmla="*/ 30339 h 276288"/>
                  <a:gd name="connsiteX220" fmla="*/ 81161 w 356664"/>
                  <a:gd name="connsiteY220" fmla="*/ 34999 h 276288"/>
                  <a:gd name="connsiteX221" fmla="*/ 80482 w 356664"/>
                  <a:gd name="connsiteY221" fmla="*/ 39435 h 276288"/>
                  <a:gd name="connsiteX222" fmla="*/ 82700 w 356664"/>
                  <a:gd name="connsiteY222" fmla="*/ 47173 h 276288"/>
                  <a:gd name="connsiteX223" fmla="*/ 82609 w 356664"/>
                  <a:gd name="connsiteY223" fmla="*/ 47807 h 276288"/>
                  <a:gd name="connsiteX224" fmla="*/ 64596 w 356664"/>
                  <a:gd name="connsiteY224" fmla="*/ 67764 h 276288"/>
                  <a:gd name="connsiteX225" fmla="*/ 62695 w 356664"/>
                  <a:gd name="connsiteY225" fmla="*/ 67493 h 276288"/>
                  <a:gd name="connsiteX226" fmla="*/ 62695 w 356664"/>
                  <a:gd name="connsiteY226" fmla="*/ 67493 h 2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356664" h="276288">
                    <a:moveTo>
                      <a:pt x="236172" y="255074"/>
                    </a:moveTo>
                    <a:cubicBezTo>
                      <a:pt x="234904" y="255074"/>
                      <a:pt x="233683" y="254802"/>
                      <a:pt x="232551" y="254214"/>
                    </a:cubicBezTo>
                    <a:cubicBezTo>
                      <a:pt x="225899" y="250910"/>
                      <a:pt x="223318" y="238737"/>
                      <a:pt x="222866" y="232627"/>
                    </a:cubicBezTo>
                    <a:cubicBezTo>
                      <a:pt x="218747" y="229505"/>
                      <a:pt x="214131" y="223440"/>
                      <a:pt x="209243" y="217014"/>
                    </a:cubicBezTo>
                    <a:cubicBezTo>
                      <a:pt x="204717" y="211086"/>
                      <a:pt x="200055" y="204977"/>
                      <a:pt x="196933" y="202849"/>
                    </a:cubicBezTo>
                    <a:cubicBezTo>
                      <a:pt x="193131" y="200134"/>
                      <a:pt x="189601" y="197057"/>
                      <a:pt x="186387" y="193663"/>
                    </a:cubicBezTo>
                    <a:cubicBezTo>
                      <a:pt x="184306" y="191400"/>
                      <a:pt x="181998" y="189364"/>
                      <a:pt x="179462" y="187554"/>
                    </a:cubicBezTo>
                    <a:cubicBezTo>
                      <a:pt x="174439" y="184476"/>
                      <a:pt x="168194" y="169858"/>
                      <a:pt x="165297" y="162482"/>
                    </a:cubicBezTo>
                    <a:cubicBezTo>
                      <a:pt x="152986" y="164383"/>
                      <a:pt x="143799" y="161804"/>
                      <a:pt x="139952" y="155377"/>
                    </a:cubicBezTo>
                    <a:cubicBezTo>
                      <a:pt x="137508" y="151259"/>
                      <a:pt x="135743" y="150399"/>
                      <a:pt x="135381" y="150399"/>
                    </a:cubicBezTo>
                    <a:cubicBezTo>
                      <a:pt x="135381" y="150399"/>
                      <a:pt x="133480" y="151214"/>
                      <a:pt x="131669" y="158997"/>
                    </a:cubicBezTo>
                    <a:cubicBezTo>
                      <a:pt x="129316" y="168999"/>
                      <a:pt x="125559" y="174475"/>
                      <a:pt x="120536" y="175335"/>
                    </a:cubicBezTo>
                    <a:cubicBezTo>
                      <a:pt x="117096" y="175788"/>
                      <a:pt x="113747" y="174158"/>
                      <a:pt x="111937" y="171216"/>
                    </a:cubicBezTo>
                    <a:cubicBezTo>
                      <a:pt x="110850" y="168908"/>
                      <a:pt x="110262" y="166374"/>
                      <a:pt x="110126" y="163795"/>
                    </a:cubicBezTo>
                    <a:cubicBezTo>
                      <a:pt x="109945" y="161396"/>
                      <a:pt x="109447" y="158997"/>
                      <a:pt x="108678" y="156735"/>
                    </a:cubicBezTo>
                    <a:cubicBezTo>
                      <a:pt x="104559" y="157413"/>
                      <a:pt x="104243" y="159179"/>
                      <a:pt x="103428" y="163569"/>
                    </a:cubicBezTo>
                    <a:cubicBezTo>
                      <a:pt x="103021" y="167008"/>
                      <a:pt x="101844" y="170311"/>
                      <a:pt x="99988" y="173253"/>
                    </a:cubicBezTo>
                    <a:cubicBezTo>
                      <a:pt x="98540" y="175833"/>
                      <a:pt x="95960" y="177643"/>
                      <a:pt x="93018" y="178095"/>
                    </a:cubicBezTo>
                    <a:cubicBezTo>
                      <a:pt x="89171" y="178412"/>
                      <a:pt x="86365" y="175515"/>
                      <a:pt x="84329" y="173389"/>
                    </a:cubicBezTo>
                    <a:cubicBezTo>
                      <a:pt x="83831" y="172891"/>
                      <a:pt x="83378" y="172393"/>
                      <a:pt x="82926" y="171986"/>
                    </a:cubicBezTo>
                    <a:cubicBezTo>
                      <a:pt x="81930" y="171126"/>
                      <a:pt x="81387" y="169904"/>
                      <a:pt x="81342" y="168637"/>
                    </a:cubicBezTo>
                    <a:cubicBezTo>
                      <a:pt x="81297" y="166012"/>
                      <a:pt x="83333" y="163840"/>
                      <a:pt x="85641" y="161622"/>
                    </a:cubicBezTo>
                    <a:cubicBezTo>
                      <a:pt x="77042" y="161125"/>
                      <a:pt x="74009" y="158862"/>
                      <a:pt x="71340" y="156192"/>
                    </a:cubicBezTo>
                    <a:cubicBezTo>
                      <a:pt x="70570" y="155197"/>
                      <a:pt x="69438" y="154518"/>
                      <a:pt x="68172" y="154382"/>
                    </a:cubicBezTo>
                    <a:cubicBezTo>
                      <a:pt x="56902" y="152526"/>
                      <a:pt x="46130" y="168547"/>
                      <a:pt x="43098" y="173525"/>
                    </a:cubicBezTo>
                    <a:cubicBezTo>
                      <a:pt x="42283" y="175199"/>
                      <a:pt x="41695" y="176919"/>
                      <a:pt x="41243" y="178729"/>
                    </a:cubicBezTo>
                    <a:cubicBezTo>
                      <a:pt x="39386" y="184793"/>
                      <a:pt x="36626" y="194025"/>
                      <a:pt x="28389" y="194025"/>
                    </a:cubicBezTo>
                    <a:cubicBezTo>
                      <a:pt x="16577" y="193843"/>
                      <a:pt x="14268" y="196514"/>
                      <a:pt x="12005" y="199048"/>
                    </a:cubicBezTo>
                    <a:cubicBezTo>
                      <a:pt x="10919" y="200360"/>
                      <a:pt x="9652" y="201492"/>
                      <a:pt x="8249" y="202397"/>
                    </a:cubicBezTo>
                    <a:cubicBezTo>
                      <a:pt x="3497" y="205157"/>
                      <a:pt x="238" y="201628"/>
                      <a:pt x="-1889" y="199274"/>
                    </a:cubicBezTo>
                    <a:cubicBezTo>
                      <a:pt x="-3836" y="196785"/>
                      <a:pt x="-6460" y="194930"/>
                      <a:pt x="-9447" y="193889"/>
                    </a:cubicBezTo>
                    <a:cubicBezTo>
                      <a:pt x="-15104" y="192169"/>
                      <a:pt x="-18545" y="185789"/>
                      <a:pt x="-18725" y="176693"/>
                    </a:cubicBezTo>
                    <a:cubicBezTo>
                      <a:pt x="-18861" y="169135"/>
                      <a:pt x="-11349" y="160355"/>
                      <a:pt x="-8678" y="157504"/>
                    </a:cubicBezTo>
                    <a:cubicBezTo>
                      <a:pt x="-7954" y="151757"/>
                      <a:pt x="-5420" y="138180"/>
                      <a:pt x="1958" y="135963"/>
                    </a:cubicBezTo>
                    <a:cubicBezTo>
                      <a:pt x="5624" y="134877"/>
                      <a:pt x="9335" y="136551"/>
                      <a:pt x="13046" y="141032"/>
                    </a:cubicBezTo>
                    <a:cubicBezTo>
                      <a:pt x="14223" y="142434"/>
                      <a:pt x="18206" y="146915"/>
                      <a:pt x="20514" y="145241"/>
                    </a:cubicBezTo>
                    <a:cubicBezTo>
                      <a:pt x="22777" y="143566"/>
                      <a:pt x="23682" y="137728"/>
                      <a:pt x="21600" y="134425"/>
                    </a:cubicBezTo>
                    <a:cubicBezTo>
                      <a:pt x="15671" y="125192"/>
                      <a:pt x="17572" y="118857"/>
                      <a:pt x="17798" y="118178"/>
                    </a:cubicBezTo>
                    <a:cubicBezTo>
                      <a:pt x="18341" y="116594"/>
                      <a:pt x="19971" y="115599"/>
                      <a:pt x="21645" y="115870"/>
                    </a:cubicBezTo>
                    <a:cubicBezTo>
                      <a:pt x="21690" y="115870"/>
                      <a:pt x="29837" y="116910"/>
                      <a:pt x="43641" y="109353"/>
                    </a:cubicBezTo>
                    <a:cubicBezTo>
                      <a:pt x="53553" y="103923"/>
                      <a:pt x="53236" y="95732"/>
                      <a:pt x="52829" y="86273"/>
                    </a:cubicBezTo>
                    <a:cubicBezTo>
                      <a:pt x="52648" y="83377"/>
                      <a:pt x="52648" y="80435"/>
                      <a:pt x="52784" y="77494"/>
                    </a:cubicBezTo>
                    <a:cubicBezTo>
                      <a:pt x="53326" y="70118"/>
                      <a:pt x="55499" y="66316"/>
                      <a:pt x="59255" y="66225"/>
                    </a:cubicBezTo>
                    <a:cubicBezTo>
                      <a:pt x="60160" y="66180"/>
                      <a:pt x="61066" y="66451"/>
                      <a:pt x="61835" y="66904"/>
                    </a:cubicBezTo>
                    <a:cubicBezTo>
                      <a:pt x="61337" y="66406"/>
                      <a:pt x="60975" y="65727"/>
                      <a:pt x="60884" y="65004"/>
                    </a:cubicBezTo>
                    <a:lnTo>
                      <a:pt x="58621" y="49933"/>
                    </a:lnTo>
                    <a:lnTo>
                      <a:pt x="49117" y="53600"/>
                    </a:lnTo>
                    <a:cubicBezTo>
                      <a:pt x="47353" y="54279"/>
                      <a:pt x="45316" y="53373"/>
                      <a:pt x="44637" y="51608"/>
                    </a:cubicBezTo>
                    <a:cubicBezTo>
                      <a:pt x="44546" y="51337"/>
                      <a:pt x="44456" y="51020"/>
                      <a:pt x="44411" y="50703"/>
                    </a:cubicBezTo>
                    <a:cubicBezTo>
                      <a:pt x="43596" y="42648"/>
                      <a:pt x="45814" y="26673"/>
                      <a:pt x="59934" y="24184"/>
                    </a:cubicBezTo>
                    <a:cubicBezTo>
                      <a:pt x="69529" y="22509"/>
                      <a:pt x="71204" y="18391"/>
                      <a:pt x="73557" y="12689"/>
                    </a:cubicBezTo>
                    <a:cubicBezTo>
                      <a:pt x="74236" y="10879"/>
                      <a:pt x="75051" y="9159"/>
                      <a:pt x="75956" y="7440"/>
                    </a:cubicBezTo>
                    <a:cubicBezTo>
                      <a:pt x="80074" y="63"/>
                      <a:pt x="88810" y="-12201"/>
                      <a:pt x="100848" y="-11930"/>
                    </a:cubicBezTo>
                    <a:cubicBezTo>
                      <a:pt x="106189" y="-11748"/>
                      <a:pt x="111213" y="-8490"/>
                      <a:pt x="114923" y="-2652"/>
                    </a:cubicBezTo>
                    <a:cubicBezTo>
                      <a:pt x="117865" y="1873"/>
                      <a:pt x="120038" y="8299"/>
                      <a:pt x="118318" y="12327"/>
                    </a:cubicBezTo>
                    <a:cubicBezTo>
                      <a:pt x="118409" y="12689"/>
                      <a:pt x="118635" y="13051"/>
                      <a:pt x="118907" y="13323"/>
                    </a:cubicBezTo>
                    <a:cubicBezTo>
                      <a:pt x="119178" y="13639"/>
                      <a:pt x="119540" y="13866"/>
                      <a:pt x="119993" y="13956"/>
                    </a:cubicBezTo>
                    <a:cubicBezTo>
                      <a:pt x="120355" y="13368"/>
                      <a:pt x="120581" y="12734"/>
                      <a:pt x="120672" y="12056"/>
                    </a:cubicBezTo>
                    <a:cubicBezTo>
                      <a:pt x="122210" y="6309"/>
                      <a:pt x="125107" y="1013"/>
                      <a:pt x="129135" y="-3376"/>
                    </a:cubicBezTo>
                    <a:cubicBezTo>
                      <a:pt x="124654" y="-5096"/>
                      <a:pt x="120536" y="-7585"/>
                      <a:pt x="116960" y="-10753"/>
                    </a:cubicBezTo>
                    <a:cubicBezTo>
                      <a:pt x="114833" y="-12971"/>
                      <a:pt x="113294" y="-16139"/>
                      <a:pt x="115060" y="-18808"/>
                    </a:cubicBezTo>
                    <a:cubicBezTo>
                      <a:pt x="117141" y="-22022"/>
                      <a:pt x="121712" y="-22700"/>
                      <a:pt x="138775" y="-16545"/>
                    </a:cubicBezTo>
                    <a:cubicBezTo>
                      <a:pt x="165478" y="-6951"/>
                      <a:pt x="180820" y="2688"/>
                      <a:pt x="206211" y="18663"/>
                    </a:cubicBezTo>
                    <a:lnTo>
                      <a:pt x="210374" y="21288"/>
                    </a:lnTo>
                    <a:cubicBezTo>
                      <a:pt x="238661" y="39027"/>
                      <a:pt x="265047" y="69574"/>
                      <a:pt x="289396" y="99940"/>
                    </a:cubicBezTo>
                    <a:cubicBezTo>
                      <a:pt x="316416" y="133701"/>
                      <a:pt x="336058" y="196785"/>
                      <a:pt x="336239" y="197419"/>
                    </a:cubicBezTo>
                    <a:cubicBezTo>
                      <a:pt x="338321" y="204252"/>
                      <a:pt x="338049" y="209004"/>
                      <a:pt x="337688" y="216154"/>
                    </a:cubicBezTo>
                    <a:cubicBezTo>
                      <a:pt x="337416" y="220680"/>
                      <a:pt x="337280" y="225160"/>
                      <a:pt x="337280" y="229686"/>
                    </a:cubicBezTo>
                    <a:cubicBezTo>
                      <a:pt x="337280" y="239053"/>
                      <a:pt x="335017" y="244076"/>
                      <a:pt x="330491" y="244665"/>
                    </a:cubicBezTo>
                    <a:cubicBezTo>
                      <a:pt x="326101" y="245254"/>
                      <a:pt x="322028" y="240637"/>
                      <a:pt x="320082" y="233035"/>
                    </a:cubicBezTo>
                    <a:cubicBezTo>
                      <a:pt x="320037" y="232854"/>
                      <a:pt x="319991" y="232718"/>
                      <a:pt x="319991" y="232536"/>
                    </a:cubicBezTo>
                    <a:cubicBezTo>
                      <a:pt x="319086" y="223984"/>
                      <a:pt x="315420" y="220363"/>
                      <a:pt x="311528" y="216517"/>
                    </a:cubicBezTo>
                    <a:cubicBezTo>
                      <a:pt x="308405" y="213892"/>
                      <a:pt x="306007" y="210498"/>
                      <a:pt x="304558" y="206696"/>
                    </a:cubicBezTo>
                    <a:lnTo>
                      <a:pt x="304196" y="205565"/>
                    </a:lnTo>
                    <a:cubicBezTo>
                      <a:pt x="301526" y="197284"/>
                      <a:pt x="300982" y="196152"/>
                      <a:pt x="297679" y="195473"/>
                    </a:cubicBezTo>
                    <a:cubicBezTo>
                      <a:pt x="294239" y="194658"/>
                      <a:pt x="291524" y="191988"/>
                      <a:pt x="290709" y="188549"/>
                    </a:cubicBezTo>
                    <a:cubicBezTo>
                      <a:pt x="290483" y="187870"/>
                      <a:pt x="290211" y="187236"/>
                      <a:pt x="289804" y="186649"/>
                    </a:cubicBezTo>
                    <a:cubicBezTo>
                      <a:pt x="289668" y="186603"/>
                      <a:pt x="289532" y="186603"/>
                      <a:pt x="289396" y="186603"/>
                    </a:cubicBezTo>
                    <a:cubicBezTo>
                      <a:pt x="287360" y="186603"/>
                      <a:pt x="283649" y="188685"/>
                      <a:pt x="280435" y="190540"/>
                    </a:cubicBezTo>
                    <a:cubicBezTo>
                      <a:pt x="276362" y="192848"/>
                      <a:pt x="272515" y="195066"/>
                      <a:pt x="268985" y="195247"/>
                    </a:cubicBezTo>
                    <a:cubicBezTo>
                      <a:pt x="264640" y="195473"/>
                      <a:pt x="261246" y="192079"/>
                      <a:pt x="258213" y="189138"/>
                    </a:cubicBezTo>
                    <a:cubicBezTo>
                      <a:pt x="257307" y="188233"/>
                      <a:pt x="256357" y="187328"/>
                      <a:pt x="255362" y="186558"/>
                    </a:cubicBezTo>
                    <a:cubicBezTo>
                      <a:pt x="255362" y="186558"/>
                      <a:pt x="255317" y="186603"/>
                      <a:pt x="255317" y="186603"/>
                    </a:cubicBezTo>
                    <a:cubicBezTo>
                      <a:pt x="255045" y="187689"/>
                      <a:pt x="257444" y="192486"/>
                      <a:pt x="259209" y="195745"/>
                    </a:cubicBezTo>
                    <a:cubicBezTo>
                      <a:pt x="270976" y="195654"/>
                      <a:pt x="273194" y="198098"/>
                      <a:pt x="279078" y="206017"/>
                    </a:cubicBezTo>
                    <a:cubicBezTo>
                      <a:pt x="280933" y="208506"/>
                      <a:pt x="283241" y="211584"/>
                      <a:pt x="286590" y="215521"/>
                    </a:cubicBezTo>
                    <a:cubicBezTo>
                      <a:pt x="287405" y="216471"/>
                      <a:pt x="287631" y="217783"/>
                      <a:pt x="287224" y="218960"/>
                    </a:cubicBezTo>
                    <a:cubicBezTo>
                      <a:pt x="281793" y="233623"/>
                      <a:pt x="271066" y="234483"/>
                      <a:pt x="264006" y="235071"/>
                    </a:cubicBezTo>
                    <a:cubicBezTo>
                      <a:pt x="262286" y="235116"/>
                      <a:pt x="260567" y="235388"/>
                      <a:pt x="258938" y="235885"/>
                    </a:cubicBezTo>
                    <a:cubicBezTo>
                      <a:pt x="256765" y="237922"/>
                      <a:pt x="254773" y="240094"/>
                      <a:pt x="252963" y="242402"/>
                    </a:cubicBezTo>
                    <a:cubicBezTo>
                      <a:pt x="249886" y="246339"/>
                      <a:pt x="246265" y="249869"/>
                      <a:pt x="242237" y="252811"/>
                    </a:cubicBezTo>
                    <a:cubicBezTo>
                      <a:pt x="240517" y="254214"/>
                      <a:pt x="238390" y="254983"/>
                      <a:pt x="236172" y="255074"/>
                    </a:cubicBezTo>
                    <a:close/>
                    <a:moveTo>
                      <a:pt x="167560" y="155106"/>
                    </a:moveTo>
                    <a:cubicBezTo>
                      <a:pt x="169008" y="155106"/>
                      <a:pt x="170275" y="156011"/>
                      <a:pt x="170773" y="157368"/>
                    </a:cubicBezTo>
                    <a:cubicBezTo>
                      <a:pt x="174710" y="167868"/>
                      <a:pt x="180594" y="180132"/>
                      <a:pt x="183083" y="181671"/>
                    </a:cubicBezTo>
                    <a:cubicBezTo>
                      <a:pt x="186071" y="183707"/>
                      <a:pt x="188831" y="186105"/>
                      <a:pt x="191276" y="188775"/>
                    </a:cubicBezTo>
                    <a:cubicBezTo>
                      <a:pt x="194171" y="191853"/>
                      <a:pt x="197386" y="194658"/>
                      <a:pt x="200825" y="197147"/>
                    </a:cubicBezTo>
                    <a:cubicBezTo>
                      <a:pt x="204898" y="199908"/>
                      <a:pt x="209696" y="206198"/>
                      <a:pt x="214764" y="212850"/>
                    </a:cubicBezTo>
                    <a:cubicBezTo>
                      <a:pt x="219426" y="218960"/>
                      <a:pt x="224721" y="225884"/>
                      <a:pt x="227980" y="227785"/>
                    </a:cubicBezTo>
                    <a:cubicBezTo>
                      <a:pt x="229067" y="228418"/>
                      <a:pt x="229700" y="229550"/>
                      <a:pt x="229700" y="230772"/>
                    </a:cubicBezTo>
                    <a:cubicBezTo>
                      <a:pt x="229700" y="236157"/>
                      <a:pt x="232461" y="246475"/>
                      <a:pt x="235629" y="248059"/>
                    </a:cubicBezTo>
                    <a:cubicBezTo>
                      <a:pt x="235901" y="248195"/>
                      <a:pt x="236488" y="248467"/>
                      <a:pt x="237982" y="247335"/>
                    </a:cubicBezTo>
                    <a:cubicBezTo>
                      <a:pt x="241603" y="244710"/>
                      <a:pt x="244771" y="241587"/>
                      <a:pt x="247532" y="238058"/>
                    </a:cubicBezTo>
                    <a:cubicBezTo>
                      <a:pt x="249659" y="235388"/>
                      <a:pt x="251967" y="232854"/>
                      <a:pt x="254457" y="230546"/>
                    </a:cubicBezTo>
                    <a:cubicBezTo>
                      <a:pt x="254592" y="230410"/>
                      <a:pt x="254773" y="230274"/>
                      <a:pt x="254954" y="230183"/>
                    </a:cubicBezTo>
                    <a:cubicBezTo>
                      <a:pt x="257580" y="228871"/>
                      <a:pt x="260476" y="228192"/>
                      <a:pt x="263372" y="228237"/>
                    </a:cubicBezTo>
                    <a:cubicBezTo>
                      <a:pt x="269527" y="227739"/>
                      <a:pt x="275910" y="227242"/>
                      <a:pt x="279892" y="218462"/>
                    </a:cubicBezTo>
                    <a:cubicBezTo>
                      <a:pt x="277674" y="215792"/>
                      <a:pt x="275502" y="213032"/>
                      <a:pt x="273465" y="210226"/>
                    </a:cubicBezTo>
                    <a:cubicBezTo>
                      <a:pt x="268079" y="202985"/>
                      <a:pt x="267763" y="202578"/>
                      <a:pt x="257172" y="202759"/>
                    </a:cubicBezTo>
                    <a:cubicBezTo>
                      <a:pt x="255860" y="202849"/>
                      <a:pt x="254638" y="202125"/>
                      <a:pt x="254049" y="200949"/>
                    </a:cubicBezTo>
                    <a:cubicBezTo>
                      <a:pt x="248708" y="191128"/>
                      <a:pt x="245495" y="185200"/>
                      <a:pt x="251831" y="180448"/>
                    </a:cubicBezTo>
                    <a:cubicBezTo>
                      <a:pt x="255950" y="177371"/>
                      <a:pt x="260023" y="181353"/>
                      <a:pt x="262965" y="184250"/>
                    </a:cubicBezTo>
                    <a:cubicBezTo>
                      <a:pt x="264595" y="185834"/>
                      <a:pt x="267219" y="188504"/>
                      <a:pt x="268532" y="188413"/>
                    </a:cubicBezTo>
                    <a:cubicBezTo>
                      <a:pt x="271519" y="187644"/>
                      <a:pt x="274371" y="186331"/>
                      <a:pt x="276950" y="184612"/>
                    </a:cubicBezTo>
                    <a:cubicBezTo>
                      <a:pt x="281159" y="182213"/>
                      <a:pt x="285459" y="179769"/>
                      <a:pt x="289351" y="179769"/>
                    </a:cubicBezTo>
                    <a:cubicBezTo>
                      <a:pt x="294692" y="179769"/>
                      <a:pt x="296276" y="183933"/>
                      <a:pt x="297090" y="186150"/>
                    </a:cubicBezTo>
                    <a:cubicBezTo>
                      <a:pt x="297905" y="188368"/>
                      <a:pt x="298177" y="188594"/>
                      <a:pt x="298946" y="188775"/>
                    </a:cubicBezTo>
                    <a:cubicBezTo>
                      <a:pt x="306459" y="190269"/>
                      <a:pt x="308043" y="195247"/>
                      <a:pt x="310713" y="203528"/>
                    </a:cubicBezTo>
                    <a:lnTo>
                      <a:pt x="311075" y="204660"/>
                    </a:lnTo>
                    <a:cubicBezTo>
                      <a:pt x="312207" y="207420"/>
                      <a:pt x="314017" y="209819"/>
                      <a:pt x="316325" y="211674"/>
                    </a:cubicBezTo>
                    <a:cubicBezTo>
                      <a:pt x="322254" y="216697"/>
                      <a:pt x="326011" y="223848"/>
                      <a:pt x="326780" y="231586"/>
                    </a:cubicBezTo>
                    <a:cubicBezTo>
                      <a:pt x="327232" y="233623"/>
                      <a:pt x="328137" y="235569"/>
                      <a:pt x="329360" y="237243"/>
                    </a:cubicBezTo>
                    <a:cubicBezTo>
                      <a:pt x="330084" y="234799"/>
                      <a:pt x="330400" y="232265"/>
                      <a:pt x="330265" y="229731"/>
                    </a:cubicBezTo>
                    <a:cubicBezTo>
                      <a:pt x="330265" y="223893"/>
                      <a:pt x="330491" y="219412"/>
                      <a:pt x="330673" y="215838"/>
                    </a:cubicBezTo>
                    <a:cubicBezTo>
                      <a:pt x="331034" y="208959"/>
                      <a:pt x="331261" y="205157"/>
                      <a:pt x="329541" y="199455"/>
                    </a:cubicBezTo>
                    <a:cubicBezTo>
                      <a:pt x="324698" y="183481"/>
                      <a:pt x="305916" y="131754"/>
                      <a:pt x="283920" y="104285"/>
                    </a:cubicBezTo>
                    <a:cubicBezTo>
                      <a:pt x="259978" y="74371"/>
                      <a:pt x="234045" y="44368"/>
                      <a:pt x="206618" y="27126"/>
                    </a:cubicBezTo>
                    <a:lnTo>
                      <a:pt x="202409" y="24501"/>
                    </a:lnTo>
                    <a:cubicBezTo>
                      <a:pt x="177381" y="8798"/>
                      <a:pt x="162310" y="-706"/>
                      <a:pt x="136286" y="-10074"/>
                    </a:cubicBezTo>
                    <a:cubicBezTo>
                      <a:pt x="132348" y="-11567"/>
                      <a:pt x="128320" y="-12790"/>
                      <a:pt x="124202" y="-13785"/>
                    </a:cubicBezTo>
                    <a:cubicBezTo>
                      <a:pt x="127732" y="-11206"/>
                      <a:pt x="131760" y="-9486"/>
                      <a:pt x="136060" y="-8762"/>
                    </a:cubicBezTo>
                    <a:cubicBezTo>
                      <a:pt x="137418" y="-8580"/>
                      <a:pt x="138503" y="-7630"/>
                      <a:pt x="138911" y="-6363"/>
                    </a:cubicBezTo>
                    <a:cubicBezTo>
                      <a:pt x="139318" y="-5096"/>
                      <a:pt x="138911" y="-3694"/>
                      <a:pt x="137915" y="-2788"/>
                    </a:cubicBezTo>
                    <a:cubicBezTo>
                      <a:pt x="137824" y="-2697"/>
                      <a:pt x="128954" y="5357"/>
                      <a:pt x="127325" y="13368"/>
                    </a:cubicBezTo>
                    <a:cubicBezTo>
                      <a:pt x="126238" y="18617"/>
                      <a:pt x="123251" y="20156"/>
                      <a:pt x="121577" y="20609"/>
                    </a:cubicBezTo>
                    <a:cubicBezTo>
                      <a:pt x="118544" y="21243"/>
                      <a:pt x="115421" y="20111"/>
                      <a:pt x="113476" y="17712"/>
                    </a:cubicBezTo>
                    <a:cubicBezTo>
                      <a:pt x="111439" y="15540"/>
                      <a:pt x="110805" y="12418"/>
                      <a:pt x="111846" y="9612"/>
                    </a:cubicBezTo>
                    <a:cubicBezTo>
                      <a:pt x="111800" y="6309"/>
                      <a:pt x="110669" y="3050"/>
                      <a:pt x="108587" y="470"/>
                    </a:cubicBezTo>
                    <a:cubicBezTo>
                      <a:pt x="107184" y="-1521"/>
                      <a:pt x="104288" y="-4915"/>
                      <a:pt x="100532" y="-5051"/>
                    </a:cubicBezTo>
                    <a:cubicBezTo>
                      <a:pt x="91525" y="-5413"/>
                      <a:pt x="84012" y="6987"/>
                      <a:pt x="81885" y="10788"/>
                    </a:cubicBezTo>
                    <a:cubicBezTo>
                      <a:pt x="81116" y="12237"/>
                      <a:pt x="80437" y="13730"/>
                      <a:pt x="79848" y="15268"/>
                    </a:cubicBezTo>
                    <a:cubicBezTo>
                      <a:pt x="77404" y="21197"/>
                      <a:pt x="74372" y="28573"/>
                      <a:pt x="61020" y="30926"/>
                    </a:cubicBezTo>
                    <a:cubicBezTo>
                      <a:pt x="53417" y="32284"/>
                      <a:pt x="51561" y="40068"/>
                      <a:pt x="51154" y="45273"/>
                    </a:cubicBezTo>
                    <a:lnTo>
                      <a:pt x="60025" y="41879"/>
                    </a:lnTo>
                    <a:cubicBezTo>
                      <a:pt x="61790" y="41200"/>
                      <a:pt x="63826" y="42105"/>
                      <a:pt x="64505" y="43870"/>
                    </a:cubicBezTo>
                    <a:cubicBezTo>
                      <a:pt x="64596" y="44096"/>
                      <a:pt x="64641" y="44368"/>
                      <a:pt x="64686" y="44594"/>
                    </a:cubicBezTo>
                    <a:lnTo>
                      <a:pt x="66949" y="59799"/>
                    </a:lnTo>
                    <a:cubicBezTo>
                      <a:pt x="69756" y="58260"/>
                      <a:pt x="73738" y="54685"/>
                      <a:pt x="75684" y="46675"/>
                    </a:cubicBezTo>
                    <a:cubicBezTo>
                      <a:pt x="75548" y="45273"/>
                      <a:pt x="75051" y="43960"/>
                      <a:pt x="74282" y="42784"/>
                    </a:cubicBezTo>
                    <a:cubicBezTo>
                      <a:pt x="72743" y="39932"/>
                      <a:pt x="70162" y="35135"/>
                      <a:pt x="76635" y="29750"/>
                    </a:cubicBezTo>
                    <a:cubicBezTo>
                      <a:pt x="78309" y="28347"/>
                      <a:pt x="80392" y="26718"/>
                      <a:pt x="82609" y="24953"/>
                    </a:cubicBezTo>
                    <a:cubicBezTo>
                      <a:pt x="87134" y="21378"/>
                      <a:pt x="94648" y="15405"/>
                      <a:pt x="95915" y="13323"/>
                    </a:cubicBezTo>
                    <a:cubicBezTo>
                      <a:pt x="96232" y="11648"/>
                      <a:pt x="97725" y="10427"/>
                      <a:pt x="99445" y="10472"/>
                    </a:cubicBezTo>
                    <a:cubicBezTo>
                      <a:pt x="101165" y="10517"/>
                      <a:pt x="102568" y="11874"/>
                      <a:pt x="102749" y="13549"/>
                    </a:cubicBezTo>
                    <a:cubicBezTo>
                      <a:pt x="103021" y="15902"/>
                      <a:pt x="105012" y="36946"/>
                      <a:pt x="96006" y="44277"/>
                    </a:cubicBezTo>
                    <a:cubicBezTo>
                      <a:pt x="93426" y="46359"/>
                      <a:pt x="93244" y="47897"/>
                      <a:pt x="93290" y="48078"/>
                    </a:cubicBezTo>
                    <a:cubicBezTo>
                      <a:pt x="93517" y="48304"/>
                      <a:pt x="95101" y="48622"/>
                      <a:pt x="97816" y="47399"/>
                    </a:cubicBezTo>
                    <a:cubicBezTo>
                      <a:pt x="100169" y="46268"/>
                      <a:pt x="102477" y="45001"/>
                      <a:pt x="104740" y="43644"/>
                    </a:cubicBezTo>
                    <a:cubicBezTo>
                      <a:pt x="109040" y="41064"/>
                      <a:pt x="113521" y="38439"/>
                      <a:pt x="117141" y="42466"/>
                    </a:cubicBezTo>
                    <a:cubicBezTo>
                      <a:pt x="118047" y="43462"/>
                      <a:pt x="118454" y="44820"/>
                      <a:pt x="118273" y="46178"/>
                    </a:cubicBezTo>
                    <a:cubicBezTo>
                      <a:pt x="117775" y="50296"/>
                      <a:pt x="111031" y="55908"/>
                      <a:pt x="104876" y="60252"/>
                    </a:cubicBezTo>
                    <a:cubicBezTo>
                      <a:pt x="104469" y="63601"/>
                      <a:pt x="103111" y="70842"/>
                      <a:pt x="98269" y="75231"/>
                    </a:cubicBezTo>
                    <a:cubicBezTo>
                      <a:pt x="95417" y="77811"/>
                      <a:pt x="91615" y="79123"/>
                      <a:pt x="87768" y="78851"/>
                    </a:cubicBezTo>
                    <a:cubicBezTo>
                      <a:pt x="81749" y="79395"/>
                      <a:pt x="79214" y="86771"/>
                      <a:pt x="79214" y="86862"/>
                    </a:cubicBezTo>
                    <a:cubicBezTo>
                      <a:pt x="78762" y="88174"/>
                      <a:pt x="77585" y="89125"/>
                      <a:pt x="76182" y="89215"/>
                    </a:cubicBezTo>
                    <a:cubicBezTo>
                      <a:pt x="70977" y="89622"/>
                      <a:pt x="60749" y="87721"/>
                      <a:pt x="59527" y="77856"/>
                    </a:cubicBezTo>
                    <a:cubicBezTo>
                      <a:pt x="59527" y="77811"/>
                      <a:pt x="59527" y="77765"/>
                      <a:pt x="59527" y="77720"/>
                    </a:cubicBezTo>
                    <a:cubicBezTo>
                      <a:pt x="59527" y="77811"/>
                      <a:pt x="59527" y="77901"/>
                      <a:pt x="59527" y="77946"/>
                    </a:cubicBezTo>
                    <a:cubicBezTo>
                      <a:pt x="59391" y="80616"/>
                      <a:pt x="59391" y="83242"/>
                      <a:pt x="59573" y="85911"/>
                    </a:cubicBezTo>
                    <a:cubicBezTo>
                      <a:pt x="59979" y="95687"/>
                      <a:pt x="60478" y="107814"/>
                      <a:pt x="46764" y="115326"/>
                    </a:cubicBezTo>
                    <a:cubicBezTo>
                      <a:pt x="39839" y="119399"/>
                      <a:pt x="32100" y="121934"/>
                      <a:pt x="24089" y="122703"/>
                    </a:cubicBezTo>
                    <a:cubicBezTo>
                      <a:pt x="24497" y="125555"/>
                      <a:pt x="25582" y="128224"/>
                      <a:pt x="27212" y="130578"/>
                    </a:cubicBezTo>
                    <a:cubicBezTo>
                      <a:pt x="31195" y="136777"/>
                      <a:pt x="29837" y="146733"/>
                      <a:pt x="24406" y="150716"/>
                    </a:cubicBezTo>
                    <a:cubicBezTo>
                      <a:pt x="22098" y="152435"/>
                      <a:pt x="15762" y="155287"/>
                      <a:pt x="7525" y="145331"/>
                    </a:cubicBezTo>
                    <a:cubicBezTo>
                      <a:pt x="5624" y="143023"/>
                      <a:pt x="4221" y="142344"/>
                      <a:pt x="3768" y="142479"/>
                    </a:cubicBezTo>
                    <a:cubicBezTo>
                      <a:pt x="1595" y="143113"/>
                      <a:pt x="-1255" y="151169"/>
                      <a:pt x="-2116" y="159360"/>
                    </a:cubicBezTo>
                    <a:cubicBezTo>
                      <a:pt x="-2206" y="160129"/>
                      <a:pt x="-2568" y="160853"/>
                      <a:pt x="-3111" y="161441"/>
                    </a:cubicBezTo>
                    <a:cubicBezTo>
                      <a:pt x="-6596" y="164971"/>
                      <a:pt x="-12072" y="172167"/>
                      <a:pt x="-11982" y="176511"/>
                    </a:cubicBezTo>
                    <a:cubicBezTo>
                      <a:pt x="-11846" y="182982"/>
                      <a:pt x="-9628" y="186603"/>
                      <a:pt x="-7637" y="187191"/>
                    </a:cubicBezTo>
                    <a:cubicBezTo>
                      <a:pt x="-3473" y="188549"/>
                      <a:pt x="238" y="191128"/>
                      <a:pt x="3044" y="194522"/>
                    </a:cubicBezTo>
                    <a:cubicBezTo>
                      <a:pt x="3587" y="195156"/>
                      <a:pt x="4131" y="195700"/>
                      <a:pt x="4763" y="196242"/>
                    </a:cubicBezTo>
                    <a:cubicBezTo>
                      <a:pt x="5488" y="195700"/>
                      <a:pt x="6167" y="195066"/>
                      <a:pt x="6755" y="194387"/>
                    </a:cubicBezTo>
                    <a:cubicBezTo>
                      <a:pt x="10286" y="190404"/>
                      <a:pt x="14630" y="186875"/>
                      <a:pt x="28344" y="187055"/>
                    </a:cubicBezTo>
                    <a:cubicBezTo>
                      <a:pt x="31195" y="187055"/>
                      <a:pt x="32824" y="182349"/>
                      <a:pt x="34544" y="176693"/>
                    </a:cubicBezTo>
                    <a:cubicBezTo>
                      <a:pt x="35133" y="174339"/>
                      <a:pt x="35992" y="172031"/>
                      <a:pt x="37123" y="169858"/>
                    </a:cubicBezTo>
                    <a:cubicBezTo>
                      <a:pt x="41740" y="162301"/>
                      <a:pt x="54141" y="144968"/>
                      <a:pt x="69212" y="147503"/>
                    </a:cubicBezTo>
                    <a:cubicBezTo>
                      <a:pt x="71883" y="147865"/>
                      <a:pt x="74372" y="149222"/>
                      <a:pt x="76137" y="151259"/>
                    </a:cubicBezTo>
                    <a:cubicBezTo>
                      <a:pt x="77902" y="152979"/>
                      <a:pt x="79667" y="154789"/>
                      <a:pt x="89397" y="154789"/>
                    </a:cubicBezTo>
                    <a:cubicBezTo>
                      <a:pt x="92430" y="154924"/>
                      <a:pt x="94241" y="155966"/>
                      <a:pt x="94965" y="157912"/>
                    </a:cubicBezTo>
                    <a:cubicBezTo>
                      <a:pt x="96141" y="161034"/>
                      <a:pt x="93562" y="163523"/>
                      <a:pt x="90891" y="166148"/>
                    </a:cubicBezTo>
                    <a:cubicBezTo>
                      <a:pt x="90303" y="166691"/>
                      <a:pt x="89488" y="167506"/>
                      <a:pt x="88855" y="168184"/>
                    </a:cubicBezTo>
                    <a:lnTo>
                      <a:pt x="89307" y="168637"/>
                    </a:lnTo>
                    <a:cubicBezTo>
                      <a:pt x="90076" y="169406"/>
                      <a:pt x="91796" y="171216"/>
                      <a:pt x="92430" y="171262"/>
                    </a:cubicBezTo>
                    <a:cubicBezTo>
                      <a:pt x="92430" y="171262"/>
                      <a:pt x="93064" y="171081"/>
                      <a:pt x="94241" y="169406"/>
                    </a:cubicBezTo>
                    <a:cubicBezTo>
                      <a:pt x="95507" y="167279"/>
                      <a:pt x="96277" y="164880"/>
                      <a:pt x="96549" y="162391"/>
                    </a:cubicBezTo>
                    <a:cubicBezTo>
                      <a:pt x="97409" y="157686"/>
                      <a:pt x="98585" y="151169"/>
                      <a:pt x="108135" y="149856"/>
                    </a:cubicBezTo>
                    <a:cubicBezTo>
                      <a:pt x="109719" y="149630"/>
                      <a:pt x="111348" y="150037"/>
                      <a:pt x="112615" y="150988"/>
                    </a:cubicBezTo>
                    <a:cubicBezTo>
                      <a:pt x="115693" y="153340"/>
                      <a:pt x="116326" y="158228"/>
                      <a:pt x="116915" y="162980"/>
                    </a:cubicBezTo>
                    <a:cubicBezTo>
                      <a:pt x="117051" y="164564"/>
                      <a:pt x="117323" y="166103"/>
                      <a:pt x="117730" y="167642"/>
                    </a:cubicBezTo>
                    <a:cubicBezTo>
                      <a:pt x="118047" y="168184"/>
                      <a:pt x="118635" y="168547"/>
                      <a:pt x="119314" y="168547"/>
                    </a:cubicBezTo>
                    <a:cubicBezTo>
                      <a:pt x="119449" y="168547"/>
                      <a:pt x="122436" y="167913"/>
                      <a:pt x="124880" y="157459"/>
                    </a:cubicBezTo>
                    <a:cubicBezTo>
                      <a:pt x="126193" y="151938"/>
                      <a:pt x="128546" y="144471"/>
                      <a:pt x="134295" y="143611"/>
                    </a:cubicBezTo>
                    <a:cubicBezTo>
                      <a:pt x="138277" y="142978"/>
                      <a:pt x="142170" y="145783"/>
                      <a:pt x="145836" y="151893"/>
                    </a:cubicBezTo>
                    <a:cubicBezTo>
                      <a:pt x="148280" y="156011"/>
                      <a:pt x="156517" y="157323"/>
                      <a:pt x="166790" y="155287"/>
                    </a:cubicBezTo>
                    <a:cubicBezTo>
                      <a:pt x="167107" y="155151"/>
                      <a:pt x="167334" y="155106"/>
                      <a:pt x="167560" y="155106"/>
                    </a:cubicBezTo>
                    <a:lnTo>
                      <a:pt x="167560" y="155106"/>
                    </a:lnTo>
                    <a:close/>
                    <a:moveTo>
                      <a:pt x="62695" y="67493"/>
                    </a:moveTo>
                    <a:cubicBezTo>
                      <a:pt x="65049" y="70118"/>
                      <a:pt x="66361" y="73466"/>
                      <a:pt x="66542" y="76951"/>
                    </a:cubicBezTo>
                    <a:cubicBezTo>
                      <a:pt x="67040" y="81069"/>
                      <a:pt x="71249" y="82064"/>
                      <a:pt x="73829" y="82245"/>
                    </a:cubicBezTo>
                    <a:cubicBezTo>
                      <a:pt x="75593" y="78670"/>
                      <a:pt x="79803" y="72426"/>
                      <a:pt x="87678" y="71882"/>
                    </a:cubicBezTo>
                    <a:cubicBezTo>
                      <a:pt x="87813" y="71882"/>
                      <a:pt x="87995" y="71882"/>
                      <a:pt x="88131" y="71882"/>
                    </a:cubicBezTo>
                    <a:cubicBezTo>
                      <a:pt x="90212" y="72108"/>
                      <a:pt x="92249" y="71475"/>
                      <a:pt x="93788" y="70072"/>
                    </a:cubicBezTo>
                    <a:cubicBezTo>
                      <a:pt x="97906" y="66361"/>
                      <a:pt x="98269" y="58306"/>
                      <a:pt x="98269" y="58215"/>
                    </a:cubicBezTo>
                    <a:cubicBezTo>
                      <a:pt x="98314" y="57129"/>
                      <a:pt x="98857" y="56089"/>
                      <a:pt x="99762" y="55455"/>
                    </a:cubicBezTo>
                    <a:cubicBezTo>
                      <a:pt x="101617" y="54188"/>
                      <a:pt x="103383" y="52875"/>
                      <a:pt x="105103" y="51472"/>
                    </a:cubicBezTo>
                    <a:cubicBezTo>
                      <a:pt x="103835" y="52196"/>
                      <a:pt x="102432" y="52921"/>
                      <a:pt x="100848" y="53645"/>
                    </a:cubicBezTo>
                    <a:cubicBezTo>
                      <a:pt x="94376" y="56677"/>
                      <a:pt x="89488" y="54866"/>
                      <a:pt x="87542" y="51744"/>
                    </a:cubicBezTo>
                    <a:cubicBezTo>
                      <a:pt x="85732" y="48848"/>
                      <a:pt x="85777" y="43779"/>
                      <a:pt x="91751" y="38892"/>
                    </a:cubicBezTo>
                    <a:cubicBezTo>
                      <a:pt x="94874" y="36357"/>
                      <a:pt x="96096" y="29342"/>
                      <a:pt x="96277" y="22735"/>
                    </a:cubicBezTo>
                    <a:cubicBezTo>
                      <a:pt x="93969" y="24727"/>
                      <a:pt x="90936" y="27216"/>
                      <a:pt x="86999" y="30339"/>
                    </a:cubicBezTo>
                    <a:cubicBezTo>
                      <a:pt x="84871" y="32013"/>
                      <a:pt x="82835" y="33642"/>
                      <a:pt x="81161" y="34999"/>
                    </a:cubicBezTo>
                    <a:cubicBezTo>
                      <a:pt x="79034" y="36764"/>
                      <a:pt x="79079" y="36810"/>
                      <a:pt x="80482" y="39435"/>
                    </a:cubicBezTo>
                    <a:cubicBezTo>
                      <a:pt x="81930" y="41742"/>
                      <a:pt x="82700" y="44458"/>
                      <a:pt x="82700" y="47173"/>
                    </a:cubicBezTo>
                    <a:cubicBezTo>
                      <a:pt x="82700" y="47399"/>
                      <a:pt x="82655" y="47580"/>
                      <a:pt x="82609" y="47807"/>
                    </a:cubicBezTo>
                    <a:cubicBezTo>
                      <a:pt x="78355" y="66135"/>
                      <a:pt x="65139" y="67719"/>
                      <a:pt x="64596" y="67764"/>
                    </a:cubicBezTo>
                    <a:cubicBezTo>
                      <a:pt x="63962" y="67900"/>
                      <a:pt x="63283" y="67809"/>
                      <a:pt x="62695" y="67493"/>
                    </a:cubicBezTo>
                    <a:lnTo>
                      <a:pt x="62695" y="67493"/>
                    </a:lnTo>
                    <a:close/>
                  </a:path>
                </a:pathLst>
              </a:custGeom>
              <a:solidFill>
                <a:srgbClr val="191919"/>
              </a:solidFill>
              <a:ln w="452" cap="flat">
                <a:noFill/>
                <a:prstDash val="solid"/>
                <a:miter/>
              </a:ln>
            </p:spPr>
            <p:txBody>
              <a:bodyPr rtlCol="0" anchor="ctr"/>
              <a:lstStyle/>
              <a:p>
                <a:endParaRPr lang="fr-FR"/>
              </a:p>
            </p:txBody>
          </p:sp>
          <p:sp>
            <p:nvSpPr>
              <p:cNvPr id="5443" name="Forme libre 5442">
                <a:extLst>
                  <a:ext uri="{FF2B5EF4-FFF2-40B4-BE49-F238E27FC236}">
                    <a16:creationId xmlns:a16="http://schemas.microsoft.com/office/drawing/2014/main" id="{03B48367-F8B9-B19E-ED0E-CCC822FEA2BD}"/>
                  </a:ext>
                </a:extLst>
              </p:cNvPr>
              <p:cNvSpPr/>
              <p:nvPr/>
            </p:nvSpPr>
            <p:spPr>
              <a:xfrm>
                <a:off x="11964522" y="14590587"/>
                <a:ext cx="262160" cy="213238"/>
              </a:xfrm>
              <a:custGeom>
                <a:avLst/>
                <a:gdLst>
                  <a:gd name="connsiteX0" fmla="*/ 213722 w 262160"/>
                  <a:gd name="connsiteY0" fmla="*/ 5727 h 213238"/>
                  <a:gd name="connsiteX1" fmla="*/ 210735 w 262160"/>
                  <a:gd name="connsiteY1" fmla="*/ 4278 h 213238"/>
                  <a:gd name="connsiteX2" fmla="*/ 221960 w 262160"/>
                  <a:gd name="connsiteY2" fmla="*/ -16042 h 213238"/>
                  <a:gd name="connsiteX3" fmla="*/ 226847 w 262160"/>
                  <a:gd name="connsiteY3" fmla="*/ -15951 h 213238"/>
                  <a:gd name="connsiteX4" fmla="*/ 227798 w 262160"/>
                  <a:gd name="connsiteY4" fmla="*/ -13553 h 213238"/>
                  <a:gd name="connsiteX5" fmla="*/ 219063 w 262160"/>
                  <a:gd name="connsiteY5" fmla="*/ 3554 h 213238"/>
                  <a:gd name="connsiteX6" fmla="*/ 213722 w 262160"/>
                  <a:gd name="connsiteY6" fmla="*/ 5727 h 213238"/>
                  <a:gd name="connsiteX7" fmla="*/ 231917 w 262160"/>
                  <a:gd name="connsiteY7" fmla="*/ 2875 h 213238"/>
                  <a:gd name="connsiteX8" fmla="*/ 228477 w 262160"/>
                  <a:gd name="connsiteY8" fmla="*/ -66 h 213238"/>
                  <a:gd name="connsiteX9" fmla="*/ 234541 w 262160"/>
                  <a:gd name="connsiteY9" fmla="*/ -18304 h 213238"/>
                  <a:gd name="connsiteX10" fmla="*/ 242688 w 262160"/>
                  <a:gd name="connsiteY10" fmla="*/ -20295 h 213238"/>
                  <a:gd name="connsiteX11" fmla="*/ 234677 w 262160"/>
                  <a:gd name="connsiteY11" fmla="*/ 1473 h 213238"/>
                  <a:gd name="connsiteX12" fmla="*/ 231917 w 262160"/>
                  <a:gd name="connsiteY12" fmla="*/ 2875 h 213238"/>
                  <a:gd name="connsiteX13" fmla="*/ 18069 w 262160"/>
                  <a:gd name="connsiteY13" fmla="*/ 191904 h 213238"/>
                  <a:gd name="connsiteX14" fmla="*/ 15353 w 262160"/>
                  <a:gd name="connsiteY14" fmla="*/ 190592 h 213238"/>
                  <a:gd name="connsiteX15" fmla="*/ 3721 w 262160"/>
                  <a:gd name="connsiteY15" fmla="*/ 181858 h 213238"/>
                  <a:gd name="connsiteX16" fmla="*/ 2318 w 262160"/>
                  <a:gd name="connsiteY16" fmla="*/ 177151 h 213238"/>
                  <a:gd name="connsiteX17" fmla="*/ 7026 w 262160"/>
                  <a:gd name="connsiteY17" fmla="*/ 175748 h 213238"/>
                  <a:gd name="connsiteX18" fmla="*/ 7026 w 262160"/>
                  <a:gd name="connsiteY18" fmla="*/ 175748 h 213238"/>
                  <a:gd name="connsiteX19" fmla="*/ 20739 w 262160"/>
                  <a:gd name="connsiteY19" fmla="*/ 186247 h 213238"/>
                  <a:gd name="connsiteX20" fmla="*/ 21146 w 262160"/>
                  <a:gd name="connsiteY20" fmla="*/ 189914 h 213238"/>
                  <a:gd name="connsiteX21" fmla="*/ 18069 w 262160"/>
                  <a:gd name="connsiteY21" fmla="*/ 191904 h 213238"/>
                  <a:gd name="connsiteX22" fmla="*/ 18069 w 262160"/>
                  <a:gd name="connsiteY22" fmla="*/ 191904 h 213238"/>
                  <a:gd name="connsiteX23" fmla="*/ 11688 w 262160"/>
                  <a:gd name="connsiteY23" fmla="*/ 174572 h 213238"/>
                  <a:gd name="connsiteX24" fmla="*/ 4039 w 262160"/>
                  <a:gd name="connsiteY24" fmla="*/ 170861 h 213238"/>
                  <a:gd name="connsiteX25" fmla="*/ 4039 w 262160"/>
                  <a:gd name="connsiteY25" fmla="*/ 165974 h 213238"/>
                  <a:gd name="connsiteX26" fmla="*/ 6483 w 262160"/>
                  <a:gd name="connsiteY26" fmla="*/ 164977 h 213238"/>
                  <a:gd name="connsiteX27" fmla="*/ 8926 w 262160"/>
                  <a:gd name="connsiteY27" fmla="*/ 165974 h 213238"/>
                  <a:gd name="connsiteX28" fmla="*/ 11688 w 262160"/>
                  <a:gd name="connsiteY28" fmla="*/ 167648 h 213238"/>
                  <a:gd name="connsiteX29" fmla="*/ 15127 w 262160"/>
                  <a:gd name="connsiteY29" fmla="*/ 171087 h 213238"/>
                  <a:gd name="connsiteX30" fmla="*/ 11688 w 262160"/>
                  <a:gd name="connsiteY30" fmla="*/ 174572 h 213238"/>
                  <a:gd name="connsiteX31" fmla="*/ -10218 w 262160"/>
                  <a:gd name="connsiteY31" fmla="*/ 122529 h 213238"/>
                  <a:gd name="connsiteX32" fmla="*/ -17324 w 262160"/>
                  <a:gd name="connsiteY32" fmla="*/ 130991 h 213238"/>
                  <a:gd name="connsiteX33" fmla="*/ -11757 w 262160"/>
                  <a:gd name="connsiteY33" fmla="*/ 140992 h 213238"/>
                  <a:gd name="connsiteX34" fmla="*/ 1142 w 262160"/>
                  <a:gd name="connsiteY34" fmla="*/ 158461 h 213238"/>
                  <a:gd name="connsiteX35" fmla="*/ 21690 w 262160"/>
                  <a:gd name="connsiteY35" fmla="*/ 160588 h 213238"/>
                  <a:gd name="connsiteX36" fmla="*/ -623 w 262160"/>
                  <a:gd name="connsiteY36" fmla="*/ 144659 h 213238"/>
                  <a:gd name="connsiteX37" fmla="*/ -10218 w 262160"/>
                  <a:gd name="connsiteY37" fmla="*/ 122529 h 21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62160" h="213238">
                    <a:moveTo>
                      <a:pt x="213722" y="5727"/>
                    </a:moveTo>
                    <a:cubicBezTo>
                      <a:pt x="212546" y="5727"/>
                      <a:pt x="211414" y="5183"/>
                      <a:pt x="210735" y="4278"/>
                    </a:cubicBezTo>
                    <a:cubicBezTo>
                      <a:pt x="206481" y="-1016"/>
                      <a:pt x="221779" y="-15905"/>
                      <a:pt x="221960" y="-16042"/>
                    </a:cubicBezTo>
                    <a:cubicBezTo>
                      <a:pt x="223318" y="-17353"/>
                      <a:pt x="225535" y="-17353"/>
                      <a:pt x="226847" y="-15951"/>
                    </a:cubicBezTo>
                    <a:cubicBezTo>
                      <a:pt x="227481" y="-15317"/>
                      <a:pt x="227843" y="-14458"/>
                      <a:pt x="227798" y="-13553"/>
                    </a:cubicBezTo>
                    <a:cubicBezTo>
                      <a:pt x="227798" y="-13100"/>
                      <a:pt x="227707" y="-2239"/>
                      <a:pt x="219063" y="3554"/>
                    </a:cubicBezTo>
                    <a:cubicBezTo>
                      <a:pt x="217524" y="4776"/>
                      <a:pt x="215669" y="5500"/>
                      <a:pt x="213722" y="5727"/>
                    </a:cubicBezTo>
                    <a:close/>
                    <a:moveTo>
                      <a:pt x="231917" y="2875"/>
                    </a:moveTo>
                    <a:cubicBezTo>
                      <a:pt x="230196" y="2875"/>
                      <a:pt x="228749" y="1608"/>
                      <a:pt x="228477" y="-66"/>
                    </a:cubicBezTo>
                    <a:cubicBezTo>
                      <a:pt x="228386" y="-519"/>
                      <a:pt x="226847" y="-11290"/>
                      <a:pt x="234541" y="-18304"/>
                    </a:cubicBezTo>
                    <a:cubicBezTo>
                      <a:pt x="236080" y="-19707"/>
                      <a:pt x="239701" y="-23010"/>
                      <a:pt x="242688" y="-20295"/>
                    </a:cubicBezTo>
                    <a:cubicBezTo>
                      <a:pt x="247712" y="-15724"/>
                      <a:pt x="234813" y="1291"/>
                      <a:pt x="234677" y="1473"/>
                    </a:cubicBezTo>
                    <a:cubicBezTo>
                      <a:pt x="234043" y="2378"/>
                      <a:pt x="233003" y="2920"/>
                      <a:pt x="231917" y="2875"/>
                    </a:cubicBezTo>
                    <a:close/>
                    <a:moveTo>
                      <a:pt x="18069" y="191904"/>
                    </a:moveTo>
                    <a:cubicBezTo>
                      <a:pt x="17028" y="191904"/>
                      <a:pt x="16032" y="191406"/>
                      <a:pt x="15353" y="190592"/>
                    </a:cubicBezTo>
                    <a:cubicBezTo>
                      <a:pt x="11959" y="187107"/>
                      <a:pt x="8021" y="184166"/>
                      <a:pt x="3721" y="181858"/>
                    </a:cubicBezTo>
                    <a:cubicBezTo>
                      <a:pt x="2047" y="180953"/>
                      <a:pt x="1413" y="178826"/>
                      <a:pt x="2318" y="177151"/>
                    </a:cubicBezTo>
                    <a:cubicBezTo>
                      <a:pt x="3224" y="175477"/>
                      <a:pt x="5351" y="174843"/>
                      <a:pt x="7026" y="175748"/>
                    </a:cubicBezTo>
                    <a:lnTo>
                      <a:pt x="7026" y="175748"/>
                    </a:lnTo>
                    <a:cubicBezTo>
                      <a:pt x="7433" y="175975"/>
                      <a:pt x="16530" y="180953"/>
                      <a:pt x="20739" y="186247"/>
                    </a:cubicBezTo>
                    <a:cubicBezTo>
                      <a:pt x="21553" y="187288"/>
                      <a:pt x="21735" y="188691"/>
                      <a:pt x="21146" y="189914"/>
                    </a:cubicBezTo>
                    <a:cubicBezTo>
                      <a:pt x="20603" y="191135"/>
                      <a:pt x="19382" y="191859"/>
                      <a:pt x="18069" y="191904"/>
                    </a:cubicBezTo>
                    <a:lnTo>
                      <a:pt x="18069" y="191904"/>
                    </a:lnTo>
                    <a:close/>
                    <a:moveTo>
                      <a:pt x="11688" y="174572"/>
                    </a:moveTo>
                    <a:cubicBezTo>
                      <a:pt x="8791" y="174301"/>
                      <a:pt x="6075" y="172988"/>
                      <a:pt x="4039" y="170861"/>
                    </a:cubicBezTo>
                    <a:cubicBezTo>
                      <a:pt x="2681" y="169503"/>
                      <a:pt x="2681" y="167331"/>
                      <a:pt x="4039" y="165974"/>
                    </a:cubicBezTo>
                    <a:cubicBezTo>
                      <a:pt x="4672" y="165340"/>
                      <a:pt x="5578" y="164977"/>
                      <a:pt x="6483" y="164977"/>
                    </a:cubicBezTo>
                    <a:cubicBezTo>
                      <a:pt x="7388" y="164977"/>
                      <a:pt x="8293" y="165340"/>
                      <a:pt x="8926" y="165974"/>
                    </a:cubicBezTo>
                    <a:cubicBezTo>
                      <a:pt x="9696" y="166743"/>
                      <a:pt x="10646" y="167331"/>
                      <a:pt x="11688" y="167648"/>
                    </a:cubicBezTo>
                    <a:cubicBezTo>
                      <a:pt x="13588" y="167648"/>
                      <a:pt x="15127" y="169186"/>
                      <a:pt x="15127" y="171087"/>
                    </a:cubicBezTo>
                    <a:cubicBezTo>
                      <a:pt x="15127" y="172988"/>
                      <a:pt x="13633" y="174572"/>
                      <a:pt x="11688" y="174572"/>
                    </a:cubicBezTo>
                    <a:close/>
                    <a:moveTo>
                      <a:pt x="-10218" y="122529"/>
                    </a:moveTo>
                    <a:cubicBezTo>
                      <a:pt x="-12209" y="125652"/>
                      <a:pt x="-14608" y="128502"/>
                      <a:pt x="-17324" y="130991"/>
                    </a:cubicBezTo>
                    <a:cubicBezTo>
                      <a:pt x="-21351" y="134430"/>
                      <a:pt x="-11757" y="140992"/>
                      <a:pt x="-11757" y="140992"/>
                    </a:cubicBezTo>
                    <a:cubicBezTo>
                      <a:pt x="-11757" y="140992"/>
                      <a:pt x="-3474" y="157149"/>
                      <a:pt x="1142" y="158461"/>
                    </a:cubicBezTo>
                    <a:cubicBezTo>
                      <a:pt x="7886" y="159954"/>
                      <a:pt x="14810" y="160678"/>
                      <a:pt x="21690" y="160588"/>
                    </a:cubicBezTo>
                    <a:cubicBezTo>
                      <a:pt x="21690" y="160588"/>
                      <a:pt x="3631" y="157918"/>
                      <a:pt x="-623" y="144659"/>
                    </a:cubicBezTo>
                    <a:cubicBezTo>
                      <a:pt x="-4832" y="131354"/>
                      <a:pt x="-1936" y="127869"/>
                      <a:pt x="-10218" y="122529"/>
                    </a:cubicBezTo>
                    <a:close/>
                  </a:path>
                </a:pathLst>
              </a:custGeom>
              <a:solidFill>
                <a:srgbClr val="191919"/>
              </a:solidFill>
              <a:ln w="452" cap="flat">
                <a:noFill/>
                <a:prstDash val="solid"/>
                <a:miter/>
              </a:ln>
            </p:spPr>
            <p:txBody>
              <a:bodyPr rtlCol="0" anchor="ctr"/>
              <a:lstStyle/>
              <a:p>
                <a:endParaRPr lang="fr-FR"/>
              </a:p>
            </p:txBody>
          </p:sp>
          <p:sp>
            <p:nvSpPr>
              <p:cNvPr id="5444" name="Forme libre 5443">
                <a:extLst>
                  <a:ext uri="{FF2B5EF4-FFF2-40B4-BE49-F238E27FC236}">
                    <a16:creationId xmlns:a16="http://schemas.microsoft.com/office/drawing/2014/main" id="{D1110083-472B-2218-E137-76BDE03A3938}"/>
                  </a:ext>
                </a:extLst>
              </p:cNvPr>
              <p:cNvSpPr/>
              <p:nvPr/>
            </p:nvSpPr>
            <p:spPr>
              <a:xfrm>
                <a:off x="11961022" y="14730951"/>
                <a:ext cx="520165" cy="309873"/>
              </a:xfrm>
              <a:custGeom>
                <a:avLst/>
                <a:gdLst>
                  <a:gd name="connsiteX0" fmla="*/ 23123 w 520165"/>
                  <a:gd name="connsiteY0" fmla="*/ 23390 h 309873"/>
                  <a:gd name="connsiteX1" fmla="*/ 3435 w 520165"/>
                  <a:gd name="connsiteY1" fmla="*/ 21083 h 309873"/>
                  <a:gd name="connsiteX2" fmla="*/ -11184 w 520165"/>
                  <a:gd name="connsiteY2" fmla="*/ 2619 h 309873"/>
                  <a:gd name="connsiteX3" fmla="*/ -18516 w 520165"/>
                  <a:gd name="connsiteY3" fmla="*/ -7337 h 309873"/>
                  <a:gd name="connsiteX4" fmla="*/ -16344 w 520165"/>
                  <a:gd name="connsiteY4" fmla="*/ -12361 h 309873"/>
                  <a:gd name="connsiteX5" fmla="*/ -9916 w 520165"/>
                  <a:gd name="connsiteY5" fmla="*/ -20008 h 309873"/>
                  <a:gd name="connsiteX6" fmla="*/ -5164 w 520165"/>
                  <a:gd name="connsiteY6" fmla="*/ -21140 h 309873"/>
                  <a:gd name="connsiteX7" fmla="*/ -5074 w 520165"/>
                  <a:gd name="connsiteY7" fmla="*/ -21095 h 309873"/>
                  <a:gd name="connsiteX8" fmla="*/ 3525 w 520165"/>
                  <a:gd name="connsiteY8" fmla="*/ -7020 h 309873"/>
                  <a:gd name="connsiteX9" fmla="*/ 5924 w 520165"/>
                  <a:gd name="connsiteY9" fmla="*/ 2891 h 309873"/>
                  <a:gd name="connsiteX10" fmla="*/ 25431 w 520165"/>
                  <a:gd name="connsiteY10" fmla="*/ 16467 h 309873"/>
                  <a:gd name="connsiteX11" fmla="*/ 28372 w 520165"/>
                  <a:gd name="connsiteY11" fmla="*/ 19951 h 309873"/>
                  <a:gd name="connsiteX12" fmla="*/ 25294 w 520165"/>
                  <a:gd name="connsiteY12" fmla="*/ 23300 h 309873"/>
                  <a:gd name="connsiteX13" fmla="*/ 23123 w 520165"/>
                  <a:gd name="connsiteY13" fmla="*/ 23390 h 309873"/>
                  <a:gd name="connsiteX14" fmla="*/ -11410 w 520165"/>
                  <a:gd name="connsiteY14" fmla="*/ -7383 h 309873"/>
                  <a:gd name="connsiteX15" fmla="*/ -6477 w 520165"/>
                  <a:gd name="connsiteY15" fmla="*/ -2585 h 309873"/>
                  <a:gd name="connsiteX16" fmla="*/ -5345 w 520165"/>
                  <a:gd name="connsiteY16" fmla="*/ -1319 h 309873"/>
                  <a:gd name="connsiteX17" fmla="*/ 5472 w 520165"/>
                  <a:gd name="connsiteY17" fmla="*/ 14430 h 309873"/>
                  <a:gd name="connsiteX18" fmla="*/ 5562 w 520165"/>
                  <a:gd name="connsiteY18" fmla="*/ 14476 h 309873"/>
                  <a:gd name="connsiteX19" fmla="*/ -548 w 520165"/>
                  <a:gd name="connsiteY19" fmla="*/ 4972 h 309873"/>
                  <a:gd name="connsiteX20" fmla="*/ -3174 w 520165"/>
                  <a:gd name="connsiteY20" fmla="*/ -5753 h 309873"/>
                  <a:gd name="connsiteX21" fmla="*/ -6115 w 520165"/>
                  <a:gd name="connsiteY21" fmla="*/ -13266 h 309873"/>
                  <a:gd name="connsiteX22" fmla="*/ -11410 w 520165"/>
                  <a:gd name="connsiteY22" fmla="*/ -7383 h 309873"/>
                  <a:gd name="connsiteX23" fmla="*/ 431492 w 520165"/>
                  <a:gd name="connsiteY23" fmla="*/ 268943 h 309873"/>
                  <a:gd name="connsiteX24" fmla="*/ 450501 w 520165"/>
                  <a:gd name="connsiteY24" fmla="*/ 238668 h 309873"/>
                  <a:gd name="connsiteX25" fmla="*/ 484807 w 520165"/>
                  <a:gd name="connsiteY25" fmla="*/ 222511 h 309873"/>
                  <a:gd name="connsiteX26" fmla="*/ 501643 w 520165"/>
                  <a:gd name="connsiteY26" fmla="*/ 211107 h 309873"/>
                  <a:gd name="connsiteX27" fmla="*/ 435792 w 520165"/>
                  <a:gd name="connsiteY27" fmla="*/ 288222 h 309873"/>
                  <a:gd name="connsiteX28" fmla="*/ 423391 w 520165"/>
                  <a:gd name="connsiteY28" fmla="*/ 281297 h 309873"/>
                  <a:gd name="connsiteX29" fmla="*/ 431492 w 520165"/>
                  <a:gd name="connsiteY29" fmla="*/ 268943 h 309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20165" h="309873">
                    <a:moveTo>
                      <a:pt x="23123" y="23390"/>
                    </a:moveTo>
                    <a:cubicBezTo>
                      <a:pt x="16514" y="23300"/>
                      <a:pt x="9906" y="22531"/>
                      <a:pt x="3435" y="21083"/>
                    </a:cubicBezTo>
                    <a:cubicBezTo>
                      <a:pt x="-1770" y="19544"/>
                      <a:pt x="-8242" y="8230"/>
                      <a:pt x="-11184" y="2619"/>
                    </a:cubicBezTo>
                    <a:cubicBezTo>
                      <a:pt x="-13492" y="899"/>
                      <a:pt x="-18289" y="-3038"/>
                      <a:pt x="-18516" y="-7337"/>
                    </a:cubicBezTo>
                    <a:cubicBezTo>
                      <a:pt x="-18607" y="-9238"/>
                      <a:pt x="-17837" y="-11138"/>
                      <a:pt x="-16344" y="-12361"/>
                    </a:cubicBezTo>
                    <a:cubicBezTo>
                      <a:pt x="-13854" y="-14624"/>
                      <a:pt x="-11727" y="-17203"/>
                      <a:pt x="-9916" y="-20008"/>
                    </a:cubicBezTo>
                    <a:cubicBezTo>
                      <a:pt x="-8921" y="-21638"/>
                      <a:pt x="-6794" y="-22136"/>
                      <a:pt x="-5164" y="-21140"/>
                    </a:cubicBezTo>
                    <a:cubicBezTo>
                      <a:pt x="-5119" y="-21140"/>
                      <a:pt x="-5119" y="-21095"/>
                      <a:pt x="-5074" y="-21095"/>
                    </a:cubicBezTo>
                    <a:cubicBezTo>
                      <a:pt x="1715" y="-16660"/>
                      <a:pt x="2484" y="-12632"/>
                      <a:pt x="3525" y="-7020"/>
                    </a:cubicBezTo>
                    <a:cubicBezTo>
                      <a:pt x="4114" y="-3671"/>
                      <a:pt x="4928" y="-368"/>
                      <a:pt x="5924" y="2891"/>
                    </a:cubicBezTo>
                    <a:cubicBezTo>
                      <a:pt x="9454" y="13887"/>
                      <a:pt x="25294" y="16467"/>
                      <a:pt x="25431" y="16467"/>
                    </a:cubicBezTo>
                    <a:cubicBezTo>
                      <a:pt x="27150" y="16738"/>
                      <a:pt x="28417" y="18232"/>
                      <a:pt x="28372" y="19951"/>
                    </a:cubicBezTo>
                    <a:cubicBezTo>
                      <a:pt x="28327" y="21671"/>
                      <a:pt x="27015" y="23119"/>
                      <a:pt x="25294" y="23300"/>
                    </a:cubicBezTo>
                    <a:cubicBezTo>
                      <a:pt x="24616" y="23390"/>
                      <a:pt x="23892" y="23436"/>
                      <a:pt x="23123" y="23390"/>
                    </a:cubicBezTo>
                    <a:close/>
                    <a:moveTo>
                      <a:pt x="-11410" y="-7383"/>
                    </a:moveTo>
                    <a:cubicBezTo>
                      <a:pt x="-10098" y="-5482"/>
                      <a:pt x="-8423" y="-3853"/>
                      <a:pt x="-6477" y="-2585"/>
                    </a:cubicBezTo>
                    <a:cubicBezTo>
                      <a:pt x="-5979" y="-2269"/>
                      <a:pt x="-5617" y="-1816"/>
                      <a:pt x="-5345" y="-1319"/>
                    </a:cubicBezTo>
                    <a:cubicBezTo>
                      <a:pt x="-1453" y="6285"/>
                      <a:pt x="3615" y="13661"/>
                      <a:pt x="5472" y="14430"/>
                    </a:cubicBezTo>
                    <a:lnTo>
                      <a:pt x="5562" y="14476"/>
                    </a:lnTo>
                    <a:cubicBezTo>
                      <a:pt x="2710" y="11896"/>
                      <a:pt x="628" y="8638"/>
                      <a:pt x="-548" y="4972"/>
                    </a:cubicBezTo>
                    <a:cubicBezTo>
                      <a:pt x="-1635" y="1488"/>
                      <a:pt x="-2540" y="-2133"/>
                      <a:pt x="-3174" y="-5753"/>
                    </a:cubicBezTo>
                    <a:cubicBezTo>
                      <a:pt x="-3897" y="-9555"/>
                      <a:pt x="-4259" y="-11410"/>
                      <a:pt x="-6115" y="-13266"/>
                    </a:cubicBezTo>
                    <a:cubicBezTo>
                      <a:pt x="-7699" y="-11093"/>
                      <a:pt x="-9464" y="-9147"/>
                      <a:pt x="-11410" y="-7383"/>
                    </a:cubicBezTo>
                    <a:close/>
                    <a:moveTo>
                      <a:pt x="431492" y="268943"/>
                    </a:moveTo>
                    <a:cubicBezTo>
                      <a:pt x="431492" y="268943"/>
                      <a:pt x="459191" y="253104"/>
                      <a:pt x="450501" y="238668"/>
                    </a:cubicBezTo>
                    <a:cubicBezTo>
                      <a:pt x="450501" y="238668"/>
                      <a:pt x="480190" y="232015"/>
                      <a:pt x="484807" y="222511"/>
                    </a:cubicBezTo>
                    <a:cubicBezTo>
                      <a:pt x="489423" y="213008"/>
                      <a:pt x="495398" y="209795"/>
                      <a:pt x="501643" y="211107"/>
                    </a:cubicBezTo>
                    <a:cubicBezTo>
                      <a:pt x="492683" y="224955"/>
                      <a:pt x="456249" y="275550"/>
                      <a:pt x="435792" y="288222"/>
                    </a:cubicBezTo>
                    <a:cubicBezTo>
                      <a:pt x="431492" y="282474"/>
                      <a:pt x="434344" y="277858"/>
                      <a:pt x="423391" y="281297"/>
                    </a:cubicBezTo>
                    <a:cubicBezTo>
                      <a:pt x="422531" y="277587"/>
                      <a:pt x="431492" y="268943"/>
                      <a:pt x="431492" y="268943"/>
                    </a:cubicBezTo>
                    <a:close/>
                  </a:path>
                </a:pathLst>
              </a:custGeom>
              <a:solidFill>
                <a:srgbClr val="191919"/>
              </a:solidFill>
              <a:ln w="452" cap="flat">
                <a:noFill/>
                <a:prstDash val="solid"/>
                <a:miter/>
              </a:ln>
            </p:spPr>
            <p:txBody>
              <a:bodyPr rtlCol="0" anchor="ctr"/>
              <a:lstStyle/>
              <a:p>
                <a:endParaRPr lang="fr-FR"/>
              </a:p>
            </p:txBody>
          </p:sp>
          <p:sp>
            <p:nvSpPr>
              <p:cNvPr id="5445" name="Forme libre 5444">
                <a:extLst>
                  <a:ext uri="{FF2B5EF4-FFF2-40B4-BE49-F238E27FC236}">
                    <a16:creationId xmlns:a16="http://schemas.microsoft.com/office/drawing/2014/main" id="{FEACA0C1-5D63-CCAC-0F42-37C3EEE44D98}"/>
                  </a:ext>
                </a:extLst>
              </p:cNvPr>
              <p:cNvSpPr/>
              <p:nvPr/>
            </p:nvSpPr>
            <p:spPr>
              <a:xfrm>
                <a:off x="12160529" y="14561227"/>
                <a:ext cx="324141" cy="483082"/>
              </a:xfrm>
              <a:custGeom>
                <a:avLst/>
                <a:gdLst>
                  <a:gd name="connsiteX0" fmla="*/ 236113 w 324141"/>
                  <a:gd name="connsiteY0" fmla="*/ 461571 h 483082"/>
                  <a:gd name="connsiteX1" fmla="*/ 233353 w 324141"/>
                  <a:gd name="connsiteY1" fmla="*/ 460168 h 483082"/>
                  <a:gd name="connsiteX2" fmla="*/ 230547 w 324141"/>
                  <a:gd name="connsiteY2" fmla="*/ 455009 h 483082"/>
                  <a:gd name="connsiteX3" fmla="*/ 229732 w 324141"/>
                  <a:gd name="connsiteY3" fmla="*/ 453380 h 483082"/>
                  <a:gd name="connsiteX4" fmla="*/ 224753 w 324141"/>
                  <a:gd name="connsiteY4" fmla="*/ 454466 h 483082"/>
                  <a:gd name="connsiteX5" fmla="*/ 220952 w 324141"/>
                  <a:gd name="connsiteY5" fmla="*/ 453243 h 483082"/>
                  <a:gd name="connsiteX6" fmla="*/ 220364 w 324141"/>
                  <a:gd name="connsiteY6" fmla="*/ 451977 h 483082"/>
                  <a:gd name="connsiteX7" fmla="*/ 229415 w 324141"/>
                  <a:gd name="connsiteY7" fmla="*/ 436319 h 483082"/>
                  <a:gd name="connsiteX8" fmla="*/ 230094 w 324141"/>
                  <a:gd name="connsiteY8" fmla="*/ 435820 h 483082"/>
                  <a:gd name="connsiteX9" fmla="*/ 248741 w 324141"/>
                  <a:gd name="connsiteY9" fmla="*/ 416723 h 483082"/>
                  <a:gd name="connsiteX10" fmla="*/ 247881 w 324141"/>
                  <a:gd name="connsiteY10" fmla="*/ 410343 h 483082"/>
                  <a:gd name="connsiteX11" fmla="*/ 247383 w 324141"/>
                  <a:gd name="connsiteY11" fmla="*/ 408804 h 483082"/>
                  <a:gd name="connsiteX12" fmla="*/ 250098 w 324141"/>
                  <a:gd name="connsiteY12" fmla="*/ 405183 h 483082"/>
                  <a:gd name="connsiteX13" fmla="*/ 282051 w 324141"/>
                  <a:gd name="connsiteY13" fmla="*/ 390928 h 483082"/>
                  <a:gd name="connsiteX14" fmla="*/ 302689 w 324141"/>
                  <a:gd name="connsiteY14" fmla="*/ 377668 h 483082"/>
                  <a:gd name="connsiteX15" fmla="*/ 305178 w 324141"/>
                  <a:gd name="connsiteY15" fmla="*/ 379705 h 483082"/>
                  <a:gd name="connsiteX16" fmla="*/ 304907 w 324141"/>
                  <a:gd name="connsiteY16" fmla="*/ 382918 h 483082"/>
                  <a:gd name="connsiteX17" fmla="*/ 237969 w 324141"/>
                  <a:gd name="connsiteY17" fmla="*/ 461118 h 483082"/>
                  <a:gd name="connsiteX18" fmla="*/ 236113 w 324141"/>
                  <a:gd name="connsiteY18" fmla="*/ 461571 h 483082"/>
                  <a:gd name="connsiteX19" fmla="*/ 229506 w 324141"/>
                  <a:gd name="connsiteY19" fmla="*/ 446591 h 483082"/>
                  <a:gd name="connsiteX20" fmla="*/ 236928 w 324141"/>
                  <a:gd name="connsiteY20" fmla="*/ 452338 h 483082"/>
                  <a:gd name="connsiteX21" fmla="*/ 237290 w 324141"/>
                  <a:gd name="connsiteY21" fmla="*/ 453153 h 483082"/>
                  <a:gd name="connsiteX22" fmla="*/ 294678 w 324141"/>
                  <a:gd name="connsiteY22" fmla="*/ 385679 h 483082"/>
                  <a:gd name="connsiteX23" fmla="*/ 288297 w 324141"/>
                  <a:gd name="connsiteY23" fmla="*/ 393915 h 483082"/>
                  <a:gd name="connsiteX24" fmla="*/ 255620 w 324141"/>
                  <a:gd name="connsiteY24" fmla="*/ 410976 h 483082"/>
                  <a:gd name="connsiteX25" fmla="*/ 255484 w 324141"/>
                  <a:gd name="connsiteY25" fmla="*/ 418488 h 483082"/>
                  <a:gd name="connsiteX26" fmla="*/ 233986 w 324141"/>
                  <a:gd name="connsiteY26" fmla="*/ 441613 h 483082"/>
                  <a:gd name="connsiteX27" fmla="*/ 229506 w 324141"/>
                  <a:gd name="connsiteY27" fmla="*/ 446591 h 483082"/>
                  <a:gd name="connsiteX28" fmla="*/ 229506 w 324141"/>
                  <a:gd name="connsiteY28" fmla="*/ 446591 h 483082"/>
                  <a:gd name="connsiteX29" fmla="*/ -15254 w 324141"/>
                  <a:gd name="connsiteY29" fmla="*/ -4825 h 483082"/>
                  <a:gd name="connsiteX30" fmla="*/ -18694 w 324141"/>
                  <a:gd name="connsiteY30" fmla="*/ -8264 h 483082"/>
                  <a:gd name="connsiteX31" fmla="*/ -17336 w 324141"/>
                  <a:gd name="connsiteY31" fmla="*/ -11024 h 483082"/>
                  <a:gd name="connsiteX32" fmla="*/ 2714 w 324141"/>
                  <a:gd name="connsiteY32" fmla="*/ -21343 h 483082"/>
                  <a:gd name="connsiteX33" fmla="*/ 7059 w 324141"/>
                  <a:gd name="connsiteY33" fmla="*/ -19125 h 483082"/>
                  <a:gd name="connsiteX34" fmla="*/ 4841 w 324141"/>
                  <a:gd name="connsiteY34" fmla="*/ -14781 h 483082"/>
                  <a:gd name="connsiteX35" fmla="*/ -13172 w 324141"/>
                  <a:gd name="connsiteY35" fmla="*/ -5504 h 483082"/>
                  <a:gd name="connsiteX36" fmla="*/ -15254 w 324141"/>
                  <a:gd name="connsiteY36" fmla="*/ -4825 h 48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24141" h="483082">
                    <a:moveTo>
                      <a:pt x="236113" y="461571"/>
                    </a:moveTo>
                    <a:cubicBezTo>
                      <a:pt x="235027" y="461571"/>
                      <a:pt x="233986" y="461073"/>
                      <a:pt x="233353" y="460168"/>
                    </a:cubicBezTo>
                    <a:cubicBezTo>
                      <a:pt x="232221" y="458584"/>
                      <a:pt x="231271" y="456864"/>
                      <a:pt x="230547" y="455009"/>
                    </a:cubicBezTo>
                    <a:cubicBezTo>
                      <a:pt x="230321" y="454421"/>
                      <a:pt x="230048" y="453877"/>
                      <a:pt x="229732" y="453380"/>
                    </a:cubicBezTo>
                    <a:cubicBezTo>
                      <a:pt x="228012" y="453516"/>
                      <a:pt x="226383" y="453877"/>
                      <a:pt x="224753" y="454466"/>
                    </a:cubicBezTo>
                    <a:cubicBezTo>
                      <a:pt x="223351" y="454918"/>
                      <a:pt x="221812" y="454421"/>
                      <a:pt x="220952" y="453243"/>
                    </a:cubicBezTo>
                    <a:cubicBezTo>
                      <a:pt x="220680" y="452882"/>
                      <a:pt x="220454" y="452429"/>
                      <a:pt x="220364" y="451977"/>
                    </a:cubicBezTo>
                    <a:cubicBezTo>
                      <a:pt x="219232" y="447044"/>
                      <a:pt x="225523" y="440075"/>
                      <a:pt x="229415" y="436319"/>
                    </a:cubicBezTo>
                    <a:cubicBezTo>
                      <a:pt x="229642" y="436138"/>
                      <a:pt x="229868" y="435957"/>
                      <a:pt x="230094" y="435820"/>
                    </a:cubicBezTo>
                    <a:cubicBezTo>
                      <a:pt x="234574" y="433241"/>
                      <a:pt x="246659" y="424824"/>
                      <a:pt x="248741" y="416723"/>
                    </a:cubicBezTo>
                    <a:cubicBezTo>
                      <a:pt x="249374" y="414551"/>
                      <a:pt x="249057" y="412243"/>
                      <a:pt x="247881" y="410343"/>
                    </a:cubicBezTo>
                    <a:cubicBezTo>
                      <a:pt x="247609" y="409890"/>
                      <a:pt x="247428" y="409346"/>
                      <a:pt x="247383" y="408804"/>
                    </a:cubicBezTo>
                    <a:cubicBezTo>
                      <a:pt x="247293" y="407084"/>
                      <a:pt x="248424" y="405591"/>
                      <a:pt x="250098" y="405183"/>
                    </a:cubicBezTo>
                    <a:cubicBezTo>
                      <a:pt x="261776" y="402558"/>
                      <a:pt x="279380" y="396404"/>
                      <a:pt x="282051" y="390928"/>
                    </a:cubicBezTo>
                    <a:cubicBezTo>
                      <a:pt x="288795" y="376989"/>
                      <a:pt x="297892" y="376628"/>
                      <a:pt x="302689" y="377668"/>
                    </a:cubicBezTo>
                    <a:cubicBezTo>
                      <a:pt x="303820" y="377894"/>
                      <a:pt x="304725" y="378664"/>
                      <a:pt x="305178" y="379705"/>
                    </a:cubicBezTo>
                    <a:cubicBezTo>
                      <a:pt x="305631" y="380746"/>
                      <a:pt x="305495" y="381967"/>
                      <a:pt x="304907" y="382918"/>
                    </a:cubicBezTo>
                    <a:cubicBezTo>
                      <a:pt x="294768" y="398621"/>
                      <a:pt x="258561" y="448357"/>
                      <a:pt x="237969" y="461118"/>
                    </a:cubicBezTo>
                    <a:cubicBezTo>
                      <a:pt x="237426" y="461389"/>
                      <a:pt x="236792" y="461571"/>
                      <a:pt x="236113" y="461571"/>
                    </a:cubicBezTo>
                    <a:close/>
                    <a:moveTo>
                      <a:pt x="229506" y="446591"/>
                    </a:moveTo>
                    <a:cubicBezTo>
                      <a:pt x="233126" y="446591"/>
                      <a:pt x="235253" y="448402"/>
                      <a:pt x="236928" y="452338"/>
                    </a:cubicBezTo>
                    <a:lnTo>
                      <a:pt x="237290" y="453153"/>
                    </a:lnTo>
                    <a:cubicBezTo>
                      <a:pt x="254851" y="440120"/>
                      <a:pt x="282413" y="403373"/>
                      <a:pt x="294678" y="385679"/>
                    </a:cubicBezTo>
                    <a:cubicBezTo>
                      <a:pt x="291873" y="387805"/>
                      <a:pt x="289655" y="390657"/>
                      <a:pt x="288297" y="393915"/>
                    </a:cubicBezTo>
                    <a:cubicBezTo>
                      <a:pt x="284042" y="402739"/>
                      <a:pt x="264762" y="408622"/>
                      <a:pt x="255620" y="410976"/>
                    </a:cubicBezTo>
                    <a:cubicBezTo>
                      <a:pt x="256208" y="413465"/>
                      <a:pt x="256163" y="416044"/>
                      <a:pt x="255484" y="418488"/>
                    </a:cubicBezTo>
                    <a:cubicBezTo>
                      <a:pt x="252451" y="430164"/>
                      <a:pt x="236747" y="439939"/>
                      <a:pt x="233986" y="441613"/>
                    </a:cubicBezTo>
                    <a:cubicBezTo>
                      <a:pt x="232357" y="443152"/>
                      <a:pt x="230863" y="444826"/>
                      <a:pt x="229506" y="446591"/>
                    </a:cubicBezTo>
                    <a:lnTo>
                      <a:pt x="229506" y="446591"/>
                    </a:lnTo>
                    <a:close/>
                    <a:moveTo>
                      <a:pt x="-15254" y="-4825"/>
                    </a:moveTo>
                    <a:cubicBezTo>
                      <a:pt x="-17155" y="-4825"/>
                      <a:pt x="-18694" y="-6364"/>
                      <a:pt x="-18694" y="-8264"/>
                    </a:cubicBezTo>
                    <a:cubicBezTo>
                      <a:pt x="-18694" y="-9350"/>
                      <a:pt x="-18196" y="-10345"/>
                      <a:pt x="-17336" y="-11024"/>
                    </a:cubicBezTo>
                    <a:cubicBezTo>
                      <a:pt x="-11226" y="-15460"/>
                      <a:pt x="-4437" y="-18944"/>
                      <a:pt x="2714" y="-21343"/>
                    </a:cubicBezTo>
                    <a:cubicBezTo>
                      <a:pt x="4524" y="-21931"/>
                      <a:pt x="6470" y="-20935"/>
                      <a:pt x="7059" y="-19125"/>
                    </a:cubicBezTo>
                    <a:cubicBezTo>
                      <a:pt x="7647" y="-17315"/>
                      <a:pt x="6651" y="-15369"/>
                      <a:pt x="4841" y="-14781"/>
                    </a:cubicBezTo>
                    <a:cubicBezTo>
                      <a:pt x="-1586" y="-12608"/>
                      <a:pt x="-7650" y="-9486"/>
                      <a:pt x="-13172" y="-5504"/>
                    </a:cubicBezTo>
                    <a:cubicBezTo>
                      <a:pt x="-13760" y="-5096"/>
                      <a:pt x="-14484" y="-4825"/>
                      <a:pt x="-15254" y="-4825"/>
                    </a:cubicBezTo>
                    <a:close/>
                  </a:path>
                </a:pathLst>
              </a:custGeom>
              <a:solidFill>
                <a:srgbClr val="191919"/>
              </a:solidFill>
              <a:ln w="452" cap="flat">
                <a:noFill/>
                <a:prstDash val="solid"/>
                <a:miter/>
              </a:ln>
            </p:spPr>
            <p:txBody>
              <a:bodyPr rtlCol="0" anchor="ctr"/>
              <a:lstStyle/>
              <a:p>
                <a:endParaRPr lang="fr-FR"/>
              </a:p>
            </p:txBody>
          </p:sp>
        </p:grpSp>
      </p:grpSp>
      <p:grpSp>
        <p:nvGrpSpPr>
          <p:cNvPr id="5446" name="Graphique 2">
            <a:extLst>
              <a:ext uri="{FF2B5EF4-FFF2-40B4-BE49-F238E27FC236}">
                <a16:creationId xmlns:a16="http://schemas.microsoft.com/office/drawing/2014/main" id="{07285A07-6E5D-0C56-EC9C-7CE050ADD5B7}"/>
              </a:ext>
            </a:extLst>
          </p:cNvPr>
          <p:cNvGrpSpPr/>
          <p:nvPr userDrawn="1"/>
        </p:nvGrpSpPr>
        <p:grpSpPr>
          <a:xfrm>
            <a:off x="10474723" y="2920983"/>
            <a:ext cx="757707" cy="596130"/>
            <a:chOff x="10784410" y="14500360"/>
            <a:chExt cx="757707" cy="596130"/>
          </a:xfrm>
        </p:grpSpPr>
        <p:sp>
          <p:nvSpPr>
            <p:cNvPr id="5447" name="Forme libre 5446">
              <a:extLst>
                <a:ext uri="{FF2B5EF4-FFF2-40B4-BE49-F238E27FC236}">
                  <a16:creationId xmlns:a16="http://schemas.microsoft.com/office/drawing/2014/main" id="{A2EA6804-3BAB-F7A4-9A79-C0E25D37903A}"/>
                </a:ext>
              </a:extLst>
            </p:cNvPr>
            <p:cNvSpPr/>
            <p:nvPr/>
          </p:nvSpPr>
          <p:spPr>
            <a:xfrm>
              <a:off x="10858558" y="14507557"/>
              <a:ext cx="589864" cy="582611"/>
            </a:xfrm>
            <a:custGeom>
              <a:avLst/>
              <a:gdLst>
                <a:gd name="connsiteX0" fmla="*/ 290092 w 589864"/>
                <a:gd name="connsiteY0" fmla="*/ 575992 h 582611"/>
                <a:gd name="connsiteX1" fmla="*/ 585024 w 589864"/>
                <a:gd name="connsiteY1" fmla="*/ 284686 h 582611"/>
                <a:gd name="connsiteX2" fmla="*/ 290092 w 589864"/>
                <a:gd name="connsiteY2" fmla="*/ -6620 h 582611"/>
                <a:gd name="connsiteX3" fmla="*/ -4840 w 589864"/>
                <a:gd name="connsiteY3" fmla="*/ 284686 h 582611"/>
                <a:gd name="connsiteX4" fmla="*/ 290092 w 589864"/>
                <a:gd name="connsiteY4" fmla="*/ 575992 h 582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864" h="582611">
                  <a:moveTo>
                    <a:pt x="290092" y="575992"/>
                  </a:moveTo>
                  <a:cubicBezTo>
                    <a:pt x="452969" y="575992"/>
                    <a:pt x="585024" y="445561"/>
                    <a:pt x="585024" y="284686"/>
                  </a:cubicBezTo>
                  <a:cubicBezTo>
                    <a:pt x="585024" y="123812"/>
                    <a:pt x="452969" y="-6620"/>
                    <a:pt x="290092" y="-6620"/>
                  </a:cubicBezTo>
                  <a:cubicBezTo>
                    <a:pt x="127214" y="-6620"/>
                    <a:pt x="-4840" y="123812"/>
                    <a:pt x="-4840" y="284686"/>
                  </a:cubicBezTo>
                  <a:cubicBezTo>
                    <a:pt x="-4840" y="445561"/>
                    <a:pt x="127214" y="575992"/>
                    <a:pt x="290092" y="575992"/>
                  </a:cubicBezTo>
                  <a:close/>
                </a:path>
              </a:pathLst>
            </a:custGeom>
            <a:solidFill>
              <a:srgbClr val="FFD26C"/>
            </a:solidFill>
            <a:ln w="978" cap="flat">
              <a:noFill/>
              <a:prstDash val="solid"/>
              <a:miter/>
            </a:ln>
          </p:spPr>
          <p:txBody>
            <a:bodyPr rtlCol="0" anchor="ctr"/>
            <a:lstStyle/>
            <a:p>
              <a:endParaRPr lang="fr-FR"/>
            </a:p>
          </p:txBody>
        </p:sp>
        <p:grpSp>
          <p:nvGrpSpPr>
            <p:cNvPr id="5448" name="Graphique 2">
              <a:extLst>
                <a:ext uri="{FF2B5EF4-FFF2-40B4-BE49-F238E27FC236}">
                  <a16:creationId xmlns:a16="http://schemas.microsoft.com/office/drawing/2014/main" id="{B56B8170-876A-4BEC-EC04-EFCD8013EAA1}"/>
                </a:ext>
              </a:extLst>
            </p:cNvPr>
            <p:cNvGrpSpPr/>
            <p:nvPr/>
          </p:nvGrpSpPr>
          <p:grpSpPr>
            <a:xfrm>
              <a:off x="10856518" y="14508822"/>
              <a:ext cx="588162" cy="580376"/>
              <a:chOff x="10856518" y="14508822"/>
              <a:chExt cx="588162" cy="580376"/>
            </a:xfrm>
            <a:solidFill>
              <a:srgbClr val="FFFFFF"/>
            </a:solidFill>
          </p:grpSpPr>
          <p:sp>
            <p:nvSpPr>
              <p:cNvPr id="5451" name="Forme libre 5450">
                <a:extLst>
                  <a:ext uri="{FF2B5EF4-FFF2-40B4-BE49-F238E27FC236}">
                    <a16:creationId xmlns:a16="http://schemas.microsoft.com/office/drawing/2014/main" id="{4AEEBB1E-56E8-D22F-53B2-0F77F1255CD2}"/>
                  </a:ext>
                </a:extLst>
              </p:cNvPr>
              <p:cNvSpPr/>
              <p:nvPr/>
            </p:nvSpPr>
            <p:spPr>
              <a:xfrm>
                <a:off x="10856518" y="14508822"/>
                <a:ext cx="587374" cy="559267"/>
              </a:xfrm>
              <a:custGeom>
                <a:avLst/>
                <a:gdLst>
                  <a:gd name="connsiteX0" fmla="*/ 48014 w 587374"/>
                  <a:gd name="connsiteY0" fmla="*/ 371646 h 559267"/>
                  <a:gd name="connsiteX1" fmla="*/ 66036 w 587374"/>
                  <a:gd name="connsiteY1" fmla="*/ 370965 h 559267"/>
                  <a:gd name="connsiteX2" fmla="*/ 74997 w 587374"/>
                  <a:gd name="connsiteY2" fmla="*/ 370283 h 559267"/>
                  <a:gd name="connsiteX3" fmla="*/ 82677 w 587374"/>
                  <a:gd name="connsiteY3" fmla="*/ 369603 h 559267"/>
                  <a:gd name="connsiteX4" fmla="*/ 110940 w 587374"/>
                  <a:gd name="connsiteY4" fmla="*/ 366393 h 559267"/>
                  <a:gd name="connsiteX5" fmla="*/ 136641 w 587374"/>
                  <a:gd name="connsiteY5" fmla="*/ 365129 h 559267"/>
                  <a:gd name="connsiteX6" fmla="*/ 153974 w 587374"/>
                  <a:gd name="connsiteY6" fmla="*/ 365129 h 559267"/>
                  <a:gd name="connsiteX7" fmla="*/ 159094 w 587374"/>
                  <a:gd name="connsiteY7" fmla="*/ 365810 h 559267"/>
                  <a:gd name="connsiteX8" fmla="*/ 178986 w 587374"/>
                  <a:gd name="connsiteY8" fmla="*/ 370283 h 559267"/>
                  <a:gd name="connsiteX9" fmla="*/ 199567 w 587374"/>
                  <a:gd name="connsiteY9" fmla="*/ 378551 h 559267"/>
                  <a:gd name="connsiteX10" fmla="*/ 209809 w 587374"/>
                  <a:gd name="connsiteY10" fmla="*/ 384290 h 559267"/>
                  <a:gd name="connsiteX11" fmla="*/ 214929 w 587374"/>
                  <a:gd name="connsiteY11" fmla="*/ 387499 h 559267"/>
                  <a:gd name="connsiteX12" fmla="*/ 220739 w 587374"/>
                  <a:gd name="connsiteY12" fmla="*/ 391293 h 559267"/>
                  <a:gd name="connsiteX13" fmla="*/ 267022 w 587374"/>
                  <a:gd name="connsiteY13" fmla="*/ 422418 h 559267"/>
                  <a:gd name="connsiteX14" fmla="*/ 312026 w 587374"/>
                  <a:gd name="connsiteY14" fmla="*/ 456070 h 559267"/>
                  <a:gd name="connsiteX15" fmla="*/ 333887 w 587374"/>
                  <a:gd name="connsiteY15" fmla="*/ 473870 h 559267"/>
                  <a:gd name="connsiteX16" fmla="*/ 355059 w 587374"/>
                  <a:gd name="connsiteY16" fmla="*/ 491670 h 559267"/>
                  <a:gd name="connsiteX17" fmla="*/ 389131 w 587374"/>
                  <a:gd name="connsiteY17" fmla="*/ 527851 h 559267"/>
                  <a:gd name="connsiteX18" fmla="*/ 400061 w 587374"/>
                  <a:gd name="connsiteY18" fmla="*/ 546234 h 559267"/>
                  <a:gd name="connsiteX19" fmla="*/ 402031 w 587374"/>
                  <a:gd name="connsiteY19" fmla="*/ 550708 h 559267"/>
                  <a:gd name="connsiteX20" fmla="*/ 402720 w 587374"/>
                  <a:gd name="connsiteY20" fmla="*/ 552653 h 559267"/>
                  <a:gd name="connsiteX21" fmla="*/ 464366 w 587374"/>
                  <a:gd name="connsiteY21" fmla="*/ 519000 h 559267"/>
                  <a:gd name="connsiteX22" fmla="*/ 450875 w 587374"/>
                  <a:gd name="connsiteY22" fmla="*/ 489821 h 559267"/>
                  <a:gd name="connsiteX23" fmla="*/ 430983 w 587374"/>
                  <a:gd name="connsiteY23" fmla="*/ 461225 h 559267"/>
                  <a:gd name="connsiteX24" fmla="*/ 409121 w 587374"/>
                  <a:gd name="connsiteY24" fmla="*/ 437104 h 559267"/>
                  <a:gd name="connsiteX25" fmla="*/ 387260 w 587374"/>
                  <a:gd name="connsiteY25" fmla="*/ 415511 h 559267"/>
                  <a:gd name="connsiteX26" fmla="*/ 364808 w 587374"/>
                  <a:gd name="connsiteY26" fmla="*/ 395184 h 559267"/>
                  <a:gd name="connsiteX27" fmla="*/ 317934 w 587374"/>
                  <a:gd name="connsiteY27" fmla="*/ 355792 h 559267"/>
                  <a:gd name="connsiteX28" fmla="*/ 268500 w 587374"/>
                  <a:gd name="connsiteY28" fmla="*/ 319609 h 559267"/>
                  <a:gd name="connsiteX29" fmla="*/ 262099 w 587374"/>
                  <a:gd name="connsiteY29" fmla="*/ 315136 h 559267"/>
                  <a:gd name="connsiteX30" fmla="*/ 255008 w 587374"/>
                  <a:gd name="connsiteY30" fmla="*/ 310661 h 559267"/>
                  <a:gd name="connsiteX31" fmla="*/ 239548 w 587374"/>
                  <a:gd name="connsiteY31" fmla="*/ 301810 h 559267"/>
                  <a:gd name="connsiteX32" fmla="*/ 206165 w 587374"/>
                  <a:gd name="connsiteY32" fmla="*/ 287221 h 559267"/>
                  <a:gd name="connsiteX33" fmla="*/ 169532 w 587374"/>
                  <a:gd name="connsiteY33" fmla="*/ 278369 h 559267"/>
                  <a:gd name="connsiteX34" fmla="*/ 159882 w 587374"/>
                  <a:gd name="connsiteY34" fmla="*/ 277689 h 559267"/>
                  <a:gd name="connsiteX35" fmla="*/ 150232 w 587374"/>
                  <a:gd name="connsiteY35" fmla="*/ 277008 h 559267"/>
                  <a:gd name="connsiteX36" fmla="*/ 132900 w 587374"/>
                  <a:gd name="connsiteY36" fmla="*/ 277008 h 559267"/>
                  <a:gd name="connsiteX37" fmla="*/ 100108 w 587374"/>
                  <a:gd name="connsiteY37" fmla="*/ 278953 h 559267"/>
                  <a:gd name="connsiteX38" fmla="*/ 69876 w 587374"/>
                  <a:gd name="connsiteY38" fmla="*/ 282746 h 559267"/>
                  <a:gd name="connsiteX39" fmla="*/ 62785 w 587374"/>
                  <a:gd name="connsiteY39" fmla="*/ 283427 h 559267"/>
                  <a:gd name="connsiteX40" fmla="*/ 56976 w 587374"/>
                  <a:gd name="connsiteY40" fmla="*/ 284108 h 559267"/>
                  <a:gd name="connsiteX41" fmla="*/ 46045 w 587374"/>
                  <a:gd name="connsiteY41" fmla="*/ 284789 h 559267"/>
                  <a:gd name="connsiteX42" fmla="*/ 24872 w 587374"/>
                  <a:gd name="connsiteY42" fmla="*/ 283525 h 559267"/>
                  <a:gd name="connsiteX43" fmla="*/ 6261 w 587374"/>
                  <a:gd name="connsiteY43" fmla="*/ 278467 h 559267"/>
                  <a:gd name="connsiteX44" fmla="*/ -1420 w 587374"/>
                  <a:gd name="connsiteY44" fmla="*/ 274673 h 559267"/>
                  <a:gd name="connsiteX45" fmla="*/ -4670 w 587374"/>
                  <a:gd name="connsiteY45" fmla="*/ 272728 h 559267"/>
                  <a:gd name="connsiteX46" fmla="*/ 7541 w 587374"/>
                  <a:gd name="connsiteY46" fmla="*/ 367269 h 559267"/>
                  <a:gd name="connsiteX47" fmla="*/ 8231 w 587374"/>
                  <a:gd name="connsiteY47" fmla="*/ 367269 h 559267"/>
                  <a:gd name="connsiteX48" fmla="*/ 48014 w 587374"/>
                  <a:gd name="connsiteY48" fmla="*/ 371646 h 559267"/>
                  <a:gd name="connsiteX49" fmla="*/ 218277 w 587374"/>
                  <a:gd name="connsiteY49" fmla="*/ 29568 h 559267"/>
                  <a:gd name="connsiteX50" fmla="*/ 266432 w 587374"/>
                  <a:gd name="connsiteY50" fmla="*/ 57483 h 559267"/>
                  <a:gd name="connsiteX51" fmla="*/ 365399 w 587374"/>
                  <a:gd name="connsiteY51" fmla="*/ 120315 h 559267"/>
                  <a:gd name="connsiteX52" fmla="*/ 464957 w 587374"/>
                  <a:gd name="connsiteY52" fmla="*/ 181884 h 559267"/>
                  <a:gd name="connsiteX53" fmla="*/ 517641 w 587374"/>
                  <a:gd name="connsiteY53" fmla="*/ 211063 h 559267"/>
                  <a:gd name="connsiteX54" fmla="*/ 577415 w 587374"/>
                  <a:gd name="connsiteY54" fmla="*/ 229445 h 559267"/>
                  <a:gd name="connsiteX55" fmla="*/ 582536 w 587374"/>
                  <a:gd name="connsiteY55" fmla="*/ 230127 h 559267"/>
                  <a:gd name="connsiteX56" fmla="*/ 576726 w 587374"/>
                  <a:gd name="connsiteY56" fmla="*/ 204741 h 559267"/>
                  <a:gd name="connsiteX57" fmla="*/ 532412 w 587374"/>
                  <a:gd name="connsiteY57" fmla="*/ 185094 h 559267"/>
                  <a:gd name="connsiteX58" fmla="*/ 485538 w 587374"/>
                  <a:gd name="connsiteY58" fmla="*/ 152705 h 559267"/>
                  <a:gd name="connsiteX59" fmla="*/ 391101 w 587374"/>
                  <a:gd name="connsiteY59" fmla="*/ 83550 h 559267"/>
                  <a:gd name="connsiteX60" fmla="*/ 296663 w 587374"/>
                  <a:gd name="connsiteY60" fmla="*/ 14978 h 559267"/>
                  <a:gd name="connsiteX61" fmla="*/ 265841 w 587374"/>
                  <a:gd name="connsiteY61" fmla="*/ -6614 h 559267"/>
                  <a:gd name="connsiteX62" fmla="*/ 177805 w 587374"/>
                  <a:gd name="connsiteY62" fmla="*/ 15563 h 559267"/>
                  <a:gd name="connsiteX63" fmla="*/ 218277 w 587374"/>
                  <a:gd name="connsiteY63" fmla="*/ 29568 h 55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587374" h="559267">
                    <a:moveTo>
                      <a:pt x="48014" y="371646"/>
                    </a:moveTo>
                    <a:cubicBezTo>
                      <a:pt x="54022" y="371742"/>
                      <a:pt x="60028" y="371549"/>
                      <a:pt x="66036" y="370965"/>
                    </a:cubicBezTo>
                    <a:cubicBezTo>
                      <a:pt x="69285" y="370965"/>
                      <a:pt x="71845" y="370283"/>
                      <a:pt x="74997" y="370283"/>
                    </a:cubicBezTo>
                    <a:lnTo>
                      <a:pt x="82677" y="369603"/>
                    </a:lnTo>
                    <a:cubicBezTo>
                      <a:pt x="92328" y="368338"/>
                      <a:pt x="101979" y="367074"/>
                      <a:pt x="110940" y="366393"/>
                    </a:cubicBezTo>
                    <a:cubicBezTo>
                      <a:pt x="119901" y="365713"/>
                      <a:pt x="128271" y="365129"/>
                      <a:pt x="136641" y="365129"/>
                    </a:cubicBezTo>
                    <a:lnTo>
                      <a:pt x="153974" y="365129"/>
                    </a:lnTo>
                    <a:cubicBezTo>
                      <a:pt x="155746" y="365032"/>
                      <a:pt x="157420" y="365227"/>
                      <a:pt x="159094" y="365810"/>
                    </a:cubicBezTo>
                    <a:cubicBezTo>
                      <a:pt x="165889" y="366685"/>
                      <a:pt x="172487" y="368144"/>
                      <a:pt x="178986" y="370283"/>
                    </a:cubicBezTo>
                    <a:cubicBezTo>
                      <a:pt x="185978" y="372618"/>
                      <a:pt x="192871" y="375341"/>
                      <a:pt x="199567" y="378551"/>
                    </a:cubicBezTo>
                    <a:cubicBezTo>
                      <a:pt x="202817" y="380496"/>
                      <a:pt x="206658" y="382345"/>
                      <a:pt x="209809" y="384290"/>
                    </a:cubicBezTo>
                    <a:cubicBezTo>
                      <a:pt x="211778" y="384971"/>
                      <a:pt x="213452" y="386040"/>
                      <a:pt x="214929" y="387499"/>
                    </a:cubicBezTo>
                    <a:lnTo>
                      <a:pt x="220739" y="391293"/>
                    </a:lnTo>
                    <a:cubicBezTo>
                      <a:pt x="236790" y="401408"/>
                      <a:pt x="252251" y="411621"/>
                      <a:pt x="267022" y="422418"/>
                    </a:cubicBezTo>
                    <a:cubicBezTo>
                      <a:pt x="282483" y="433213"/>
                      <a:pt x="297254" y="444594"/>
                      <a:pt x="312026" y="456070"/>
                    </a:cubicBezTo>
                    <a:cubicBezTo>
                      <a:pt x="319706" y="461809"/>
                      <a:pt x="326797" y="467451"/>
                      <a:pt x="333887" y="473870"/>
                    </a:cubicBezTo>
                    <a:cubicBezTo>
                      <a:pt x="340977" y="479609"/>
                      <a:pt x="348067" y="485931"/>
                      <a:pt x="355059" y="491670"/>
                    </a:cubicBezTo>
                    <a:cubicBezTo>
                      <a:pt x="367861" y="502271"/>
                      <a:pt x="379382" y="514429"/>
                      <a:pt x="389131" y="527851"/>
                    </a:cubicBezTo>
                    <a:cubicBezTo>
                      <a:pt x="393464" y="533590"/>
                      <a:pt x="397107" y="539717"/>
                      <a:pt x="400061" y="546234"/>
                    </a:cubicBezTo>
                    <a:cubicBezTo>
                      <a:pt x="400554" y="547790"/>
                      <a:pt x="401243" y="549249"/>
                      <a:pt x="402031" y="550708"/>
                    </a:cubicBezTo>
                    <a:cubicBezTo>
                      <a:pt x="402031" y="551389"/>
                      <a:pt x="402720" y="551973"/>
                      <a:pt x="402720" y="552653"/>
                    </a:cubicBezTo>
                    <a:cubicBezTo>
                      <a:pt x="424582" y="543997"/>
                      <a:pt x="445262" y="532714"/>
                      <a:pt x="464366" y="519000"/>
                    </a:cubicBezTo>
                    <a:cubicBezTo>
                      <a:pt x="460623" y="508982"/>
                      <a:pt x="456094" y="499158"/>
                      <a:pt x="450875" y="489821"/>
                    </a:cubicBezTo>
                    <a:cubicBezTo>
                      <a:pt x="444967" y="479803"/>
                      <a:pt x="438369" y="470272"/>
                      <a:pt x="430983" y="461225"/>
                    </a:cubicBezTo>
                    <a:cubicBezTo>
                      <a:pt x="424385" y="452666"/>
                      <a:pt x="417098" y="444594"/>
                      <a:pt x="409121" y="437104"/>
                    </a:cubicBezTo>
                    <a:cubicBezTo>
                      <a:pt x="401440" y="429518"/>
                      <a:pt x="394942" y="422514"/>
                      <a:pt x="387260" y="415511"/>
                    </a:cubicBezTo>
                    <a:cubicBezTo>
                      <a:pt x="380170" y="408509"/>
                      <a:pt x="372489" y="401506"/>
                      <a:pt x="364808" y="395184"/>
                    </a:cubicBezTo>
                    <a:cubicBezTo>
                      <a:pt x="349347" y="381858"/>
                      <a:pt x="333985" y="368533"/>
                      <a:pt x="317934" y="355792"/>
                    </a:cubicBezTo>
                    <a:cubicBezTo>
                      <a:pt x="301883" y="343147"/>
                      <a:pt x="285831" y="331670"/>
                      <a:pt x="268500" y="319609"/>
                    </a:cubicBezTo>
                    <a:lnTo>
                      <a:pt x="262099" y="315136"/>
                    </a:lnTo>
                    <a:cubicBezTo>
                      <a:pt x="259539" y="313870"/>
                      <a:pt x="257569" y="311925"/>
                      <a:pt x="255008" y="310661"/>
                    </a:cubicBezTo>
                    <a:cubicBezTo>
                      <a:pt x="249986" y="307451"/>
                      <a:pt x="244866" y="304437"/>
                      <a:pt x="239548" y="301810"/>
                    </a:cubicBezTo>
                    <a:cubicBezTo>
                      <a:pt x="228814" y="296169"/>
                      <a:pt x="217588" y="291306"/>
                      <a:pt x="206165" y="287221"/>
                    </a:cubicBezTo>
                    <a:cubicBezTo>
                      <a:pt x="194249" y="283330"/>
                      <a:pt x="181940" y="280314"/>
                      <a:pt x="169532" y="278369"/>
                    </a:cubicBezTo>
                    <a:cubicBezTo>
                      <a:pt x="166381" y="277883"/>
                      <a:pt x="163131" y="277591"/>
                      <a:pt x="159882" y="277689"/>
                    </a:cubicBezTo>
                    <a:cubicBezTo>
                      <a:pt x="156633" y="277689"/>
                      <a:pt x="153481" y="277008"/>
                      <a:pt x="150232" y="277008"/>
                    </a:cubicBezTo>
                    <a:lnTo>
                      <a:pt x="132900" y="277008"/>
                    </a:lnTo>
                    <a:cubicBezTo>
                      <a:pt x="121969" y="277008"/>
                      <a:pt x="111038" y="277591"/>
                      <a:pt x="100108" y="278953"/>
                    </a:cubicBezTo>
                    <a:cubicBezTo>
                      <a:pt x="89866" y="280217"/>
                      <a:pt x="79526" y="281482"/>
                      <a:pt x="69876" y="282746"/>
                    </a:cubicBezTo>
                    <a:lnTo>
                      <a:pt x="62785" y="283427"/>
                    </a:lnTo>
                    <a:cubicBezTo>
                      <a:pt x="60816" y="283427"/>
                      <a:pt x="58945" y="284108"/>
                      <a:pt x="56976" y="284108"/>
                    </a:cubicBezTo>
                    <a:cubicBezTo>
                      <a:pt x="53135" y="284108"/>
                      <a:pt x="49295" y="284789"/>
                      <a:pt x="46045" y="284789"/>
                    </a:cubicBezTo>
                    <a:cubicBezTo>
                      <a:pt x="38955" y="284984"/>
                      <a:pt x="31865" y="284594"/>
                      <a:pt x="24872" y="283525"/>
                    </a:cubicBezTo>
                    <a:cubicBezTo>
                      <a:pt x="18472" y="282552"/>
                      <a:pt x="12268" y="280801"/>
                      <a:pt x="6261" y="278467"/>
                    </a:cubicBezTo>
                    <a:cubicBezTo>
                      <a:pt x="3602" y="277300"/>
                      <a:pt x="1042" y="276035"/>
                      <a:pt x="-1420" y="274673"/>
                    </a:cubicBezTo>
                    <a:cubicBezTo>
                      <a:pt x="-2404" y="273895"/>
                      <a:pt x="-3488" y="273214"/>
                      <a:pt x="-4670" y="272728"/>
                    </a:cubicBezTo>
                    <a:cubicBezTo>
                      <a:pt x="-5753" y="304728"/>
                      <a:pt x="-1617" y="336631"/>
                      <a:pt x="7541" y="367269"/>
                    </a:cubicBezTo>
                    <a:lnTo>
                      <a:pt x="8231" y="367269"/>
                    </a:lnTo>
                    <a:cubicBezTo>
                      <a:pt x="21230" y="369992"/>
                      <a:pt x="34622" y="371549"/>
                      <a:pt x="48014" y="371646"/>
                    </a:cubicBezTo>
                    <a:close/>
                    <a:moveTo>
                      <a:pt x="218277" y="29568"/>
                    </a:moveTo>
                    <a:cubicBezTo>
                      <a:pt x="234821" y="38030"/>
                      <a:pt x="250872" y="47367"/>
                      <a:pt x="266432" y="57483"/>
                    </a:cubicBezTo>
                    <a:cubicBezTo>
                      <a:pt x="299224" y="78395"/>
                      <a:pt x="332606" y="99403"/>
                      <a:pt x="365399" y="120315"/>
                    </a:cubicBezTo>
                    <a:cubicBezTo>
                      <a:pt x="398781" y="140644"/>
                      <a:pt x="431573" y="161555"/>
                      <a:pt x="464957" y="181884"/>
                    </a:cubicBezTo>
                    <a:cubicBezTo>
                      <a:pt x="481993" y="192485"/>
                      <a:pt x="499620" y="202212"/>
                      <a:pt x="517641" y="211063"/>
                    </a:cubicBezTo>
                    <a:cubicBezTo>
                      <a:pt x="536351" y="220400"/>
                      <a:pt x="556636" y="226625"/>
                      <a:pt x="577415" y="229445"/>
                    </a:cubicBezTo>
                    <a:cubicBezTo>
                      <a:pt x="579385" y="229445"/>
                      <a:pt x="580665" y="230127"/>
                      <a:pt x="582536" y="230127"/>
                    </a:cubicBezTo>
                    <a:cubicBezTo>
                      <a:pt x="580567" y="221859"/>
                      <a:pt x="578695" y="213008"/>
                      <a:pt x="576726" y="204741"/>
                    </a:cubicBezTo>
                    <a:cubicBezTo>
                      <a:pt x="561167" y="200072"/>
                      <a:pt x="546297" y="193458"/>
                      <a:pt x="532412" y="185094"/>
                    </a:cubicBezTo>
                    <a:cubicBezTo>
                      <a:pt x="516066" y="175269"/>
                      <a:pt x="500408" y="164473"/>
                      <a:pt x="485538" y="152705"/>
                    </a:cubicBezTo>
                    <a:cubicBezTo>
                      <a:pt x="454026" y="129264"/>
                      <a:pt x="422613" y="106407"/>
                      <a:pt x="391101" y="83550"/>
                    </a:cubicBezTo>
                    <a:lnTo>
                      <a:pt x="296663" y="14978"/>
                    </a:lnTo>
                    <a:cubicBezTo>
                      <a:pt x="287013" y="7975"/>
                      <a:pt x="276772" y="389"/>
                      <a:pt x="265841" y="-6614"/>
                    </a:cubicBezTo>
                    <a:cubicBezTo>
                      <a:pt x="235510" y="-3988"/>
                      <a:pt x="205771" y="3502"/>
                      <a:pt x="177805" y="15563"/>
                    </a:cubicBezTo>
                    <a:cubicBezTo>
                      <a:pt x="191886" y="18188"/>
                      <a:pt x="205574" y="22954"/>
                      <a:pt x="218277" y="29568"/>
                    </a:cubicBezTo>
                    <a:close/>
                  </a:path>
                </a:pathLst>
              </a:custGeom>
              <a:solidFill>
                <a:srgbClr val="FFFFFF"/>
              </a:solidFill>
              <a:ln w="978" cap="flat">
                <a:noFill/>
                <a:prstDash val="solid"/>
                <a:miter/>
              </a:ln>
            </p:spPr>
            <p:txBody>
              <a:bodyPr rtlCol="0" anchor="ctr"/>
              <a:lstStyle/>
              <a:p>
                <a:endParaRPr lang="fr-FR"/>
              </a:p>
            </p:txBody>
          </p:sp>
          <p:sp>
            <p:nvSpPr>
              <p:cNvPr id="5452" name="Forme libre 5451">
                <a:extLst>
                  <a:ext uri="{FF2B5EF4-FFF2-40B4-BE49-F238E27FC236}">
                    <a16:creationId xmlns:a16="http://schemas.microsoft.com/office/drawing/2014/main" id="{6D5F0CD9-50A7-5C1B-06C7-2F4C4B95BC80}"/>
                  </a:ext>
                </a:extLst>
              </p:cNvPr>
              <p:cNvSpPr/>
              <p:nvPr/>
            </p:nvSpPr>
            <p:spPr>
              <a:xfrm>
                <a:off x="10871458" y="14566986"/>
                <a:ext cx="573222" cy="522212"/>
              </a:xfrm>
              <a:custGeom>
                <a:avLst/>
                <a:gdLst>
                  <a:gd name="connsiteX0" fmla="*/ 288120 w 573222"/>
                  <a:gd name="connsiteY0" fmla="*/ 502543 h 522212"/>
                  <a:gd name="connsiteX1" fmla="*/ 257889 w 573222"/>
                  <a:gd name="connsiteY1" fmla="*/ 451771 h 522212"/>
                  <a:gd name="connsiteX2" fmla="*/ 219976 w 573222"/>
                  <a:gd name="connsiteY2" fmla="*/ 404208 h 522212"/>
                  <a:gd name="connsiteX3" fmla="*/ 173693 w 573222"/>
                  <a:gd name="connsiteY3" fmla="*/ 364816 h 522212"/>
                  <a:gd name="connsiteX4" fmla="*/ 147991 w 573222"/>
                  <a:gd name="connsiteY4" fmla="*/ 348281 h 522212"/>
                  <a:gd name="connsiteX5" fmla="*/ 118448 w 573222"/>
                  <a:gd name="connsiteY5" fmla="*/ 336221 h 522212"/>
                  <a:gd name="connsiteX6" fmla="*/ 101117 w 573222"/>
                  <a:gd name="connsiteY6" fmla="*/ 334956 h 522212"/>
                  <a:gd name="connsiteX7" fmla="*/ 84376 w 573222"/>
                  <a:gd name="connsiteY7" fmla="*/ 338166 h 522212"/>
                  <a:gd name="connsiteX8" fmla="*/ 39373 w 573222"/>
                  <a:gd name="connsiteY8" fmla="*/ 381935 h 522212"/>
                  <a:gd name="connsiteX9" fmla="*/ 35532 w 573222"/>
                  <a:gd name="connsiteY9" fmla="*/ 392731 h 522212"/>
                  <a:gd name="connsiteX10" fmla="*/ 45183 w 573222"/>
                  <a:gd name="connsiteY10" fmla="*/ 404792 h 522212"/>
                  <a:gd name="connsiteX11" fmla="*/ 67636 w 573222"/>
                  <a:gd name="connsiteY11" fmla="*/ 365400 h 522212"/>
                  <a:gd name="connsiteX12" fmla="*/ 90088 w 573222"/>
                  <a:gd name="connsiteY12" fmla="*/ 352658 h 522212"/>
                  <a:gd name="connsiteX13" fmla="*/ 114509 w 573222"/>
                  <a:gd name="connsiteY13" fmla="*/ 352658 h 522212"/>
                  <a:gd name="connsiteX14" fmla="*/ 138242 w 573222"/>
                  <a:gd name="connsiteY14" fmla="*/ 364038 h 522212"/>
                  <a:gd name="connsiteX15" fmla="*/ 149763 w 573222"/>
                  <a:gd name="connsiteY15" fmla="*/ 372306 h 522212"/>
                  <a:gd name="connsiteX16" fmla="*/ 155573 w 573222"/>
                  <a:gd name="connsiteY16" fmla="*/ 376779 h 522212"/>
                  <a:gd name="connsiteX17" fmla="*/ 161384 w 573222"/>
                  <a:gd name="connsiteY17" fmla="*/ 381254 h 522212"/>
                  <a:gd name="connsiteX18" fmla="*/ 200576 w 573222"/>
                  <a:gd name="connsiteY18" fmla="*/ 421229 h 522212"/>
                  <a:gd name="connsiteX19" fmla="*/ 230808 w 573222"/>
                  <a:gd name="connsiteY19" fmla="*/ 467527 h 522212"/>
                  <a:gd name="connsiteX20" fmla="*/ 251981 w 573222"/>
                  <a:gd name="connsiteY20" fmla="*/ 514506 h 522212"/>
                  <a:gd name="connsiteX21" fmla="*/ 297574 w 573222"/>
                  <a:gd name="connsiteY21" fmla="*/ 515187 h 522212"/>
                  <a:gd name="connsiteX22" fmla="*/ 288120 w 573222"/>
                  <a:gd name="connsiteY22" fmla="*/ 502543 h 522212"/>
                  <a:gd name="connsiteX23" fmla="*/ 1558 w 573222"/>
                  <a:gd name="connsiteY23" fmla="*/ 143346 h 522212"/>
                  <a:gd name="connsiteX24" fmla="*/ 12490 w 573222"/>
                  <a:gd name="connsiteY24" fmla="*/ 142666 h 522212"/>
                  <a:gd name="connsiteX25" fmla="*/ 36222 w 573222"/>
                  <a:gd name="connsiteY25" fmla="*/ 144611 h 522212"/>
                  <a:gd name="connsiteX26" fmla="*/ 61924 w 573222"/>
                  <a:gd name="connsiteY26" fmla="*/ 149668 h 522212"/>
                  <a:gd name="connsiteX27" fmla="*/ 75414 w 573222"/>
                  <a:gd name="connsiteY27" fmla="*/ 153462 h 522212"/>
                  <a:gd name="connsiteX28" fmla="*/ 88906 w 573222"/>
                  <a:gd name="connsiteY28" fmla="*/ 157256 h 522212"/>
                  <a:gd name="connsiteX29" fmla="*/ 142279 w 573222"/>
                  <a:gd name="connsiteY29" fmla="*/ 175638 h 522212"/>
                  <a:gd name="connsiteX30" fmla="*/ 244496 w 573222"/>
                  <a:gd name="connsiteY30" fmla="*/ 224465 h 522212"/>
                  <a:gd name="connsiteX31" fmla="*/ 419289 w 573222"/>
                  <a:gd name="connsiteY31" fmla="*/ 371041 h 522212"/>
                  <a:gd name="connsiteX32" fmla="*/ 459171 w 573222"/>
                  <a:gd name="connsiteY32" fmla="*/ 415491 h 522212"/>
                  <a:gd name="connsiteX33" fmla="*/ 471382 w 573222"/>
                  <a:gd name="connsiteY33" fmla="*/ 425606 h 522212"/>
                  <a:gd name="connsiteX34" fmla="*/ 483592 w 573222"/>
                  <a:gd name="connsiteY34" fmla="*/ 433874 h 522212"/>
                  <a:gd name="connsiteX35" fmla="*/ 496493 w 573222"/>
                  <a:gd name="connsiteY35" fmla="*/ 420548 h 522212"/>
                  <a:gd name="connsiteX36" fmla="*/ 493932 w 573222"/>
                  <a:gd name="connsiteY36" fmla="*/ 419284 h 522212"/>
                  <a:gd name="connsiteX37" fmla="*/ 473352 w 573222"/>
                  <a:gd name="connsiteY37" fmla="*/ 402166 h 522212"/>
                  <a:gd name="connsiteX38" fmla="*/ 437999 w 573222"/>
                  <a:gd name="connsiteY38" fmla="*/ 357716 h 522212"/>
                  <a:gd name="connsiteX39" fmla="*/ 268327 w 573222"/>
                  <a:gd name="connsiteY39" fmla="*/ 191395 h 522212"/>
                  <a:gd name="connsiteX40" fmla="*/ 165519 w 573222"/>
                  <a:gd name="connsiteY40" fmla="*/ 127882 h 522212"/>
                  <a:gd name="connsiteX41" fmla="*/ 110275 w 573222"/>
                  <a:gd name="connsiteY41" fmla="*/ 102495 h 522212"/>
                  <a:gd name="connsiteX42" fmla="*/ 96094 w 573222"/>
                  <a:gd name="connsiteY42" fmla="*/ 96757 h 522212"/>
                  <a:gd name="connsiteX43" fmla="*/ 81914 w 573222"/>
                  <a:gd name="connsiteY43" fmla="*/ 91018 h 522212"/>
                  <a:gd name="connsiteX44" fmla="*/ 51092 w 573222"/>
                  <a:gd name="connsiteY44" fmla="*/ 81487 h 522212"/>
                  <a:gd name="connsiteX45" fmla="*/ 34351 w 573222"/>
                  <a:gd name="connsiteY45" fmla="*/ 77693 h 522212"/>
                  <a:gd name="connsiteX46" fmla="*/ 25389 w 573222"/>
                  <a:gd name="connsiteY46" fmla="*/ 76429 h 522212"/>
                  <a:gd name="connsiteX47" fmla="*/ -4843 w 573222"/>
                  <a:gd name="connsiteY47" fmla="*/ 145584 h 522212"/>
                  <a:gd name="connsiteX48" fmla="*/ 1558 w 573222"/>
                  <a:gd name="connsiteY48" fmla="*/ 143346 h 522212"/>
                  <a:gd name="connsiteX49" fmla="*/ 51092 w 573222"/>
                  <a:gd name="connsiteY49" fmla="*/ 52599 h 522212"/>
                  <a:gd name="connsiteX50" fmla="*/ 79353 w 573222"/>
                  <a:gd name="connsiteY50" fmla="*/ 79250 h 522212"/>
                  <a:gd name="connsiteX51" fmla="*/ 109585 w 573222"/>
                  <a:gd name="connsiteY51" fmla="*/ 97049 h 522212"/>
                  <a:gd name="connsiteX52" fmla="*/ 139817 w 573222"/>
                  <a:gd name="connsiteY52" fmla="*/ 109790 h 522212"/>
                  <a:gd name="connsiteX53" fmla="*/ 154589 w 573222"/>
                  <a:gd name="connsiteY53" fmla="*/ 114848 h 522212"/>
                  <a:gd name="connsiteX54" fmla="*/ 168769 w 573222"/>
                  <a:gd name="connsiteY54" fmla="*/ 119323 h 522212"/>
                  <a:gd name="connsiteX55" fmla="*/ 225293 w 573222"/>
                  <a:gd name="connsiteY55" fmla="*/ 137122 h 522212"/>
                  <a:gd name="connsiteX56" fmla="*/ 280538 w 573222"/>
                  <a:gd name="connsiteY56" fmla="*/ 154240 h 522212"/>
                  <a:gd name="connsiteX57" fmla="*/ 334502 w 573222"/>
                  <a:gd name="connsiteY57" fmla="*/ 172623 h 522212"/>
                  <a:gd name="connsiteX58" fmla="*/ 385906 w 573222"/>
                  <a:gd name="connsiteY58" fmla="*/ 193535 h 522212"/>
                  <a:gd name="connsiteX59" fmla="*/ 435340 w 573222"/>
                  <a:gd name="connsiteY59" fmla="*/ 216975 h 522212"/>
                  <a:gd name="connsiteX60" fmla="*/ 525937 w 573222"/>
                  <a:gd name="connsiteY60" fmla="*/ 276598 h 522212"/>
                  <a:gd name="connsiteX61" fmla="*/ 545238 w 573222"/>
                  <a:gd name="connsiteY61" fmla="*/ 296245 h 522212"/>
                  <a:gd name="connsiteX62" fmla="*/ 558138 w 573222"/>
                  <a:gd name="connsiteY62" fmla="*/ 312780 h 522212"/>
                  <a:gd name="connsiteX63" fmla="*/ 568380 w 573222"/>
                  <a:gd name="connsiteY63" fmla="*/ 269595 h 522212"/>
                  <a:gd name="connsiteX64" fmla="*/ 556858 w 573222"/>
                  <a:gd name="connsiteY64" fmla="*/ 251212 h 522212"/>
                  <a:gd name="connsiteX65" fmla="*/ 468821 w 573222"/>
                  <a:gd name="connsiteY65" fmla="*/ 161729 h 522212"/>
                  <a:gd name="connsiteX66" fmla="*/ 414857 w 573222"/>
                  <a:gd name="connsiteY66" fmla="*/ 130022 h 522212"/>
                  <a:gd name="connsiteX67" fmla="*/ 386595 w 573222"/>
                  <a:gd name="connsiteY67" fmla="*/ 117279 h 522212"/>
                  <a:gd name="connsiteX68" fmla="*/ 372415 w 573222"/>
                  <a:gd name="connsiteY68" fmla="*/ 111541 h 522212"/>
                  <a:gd name="connsiteX69" fmla="*/ 358234 w 573222"/>
                  <a:gd name="connsiteY69" fmla="*/ 105802 h 522212"/>
                  <a:gd name="connsiteX70" fmla="*/ 301021 w 573222"/>
                  <a:gd name="connsiteY70" fmla="*/ 86739 h 522212"/>
                  <a:gd name="connsiteX71" fmla="*/ 244496 w 573222"/>
                  <a:gd name="connsiteY71" fmla="*/ 69620 h 522212"/>
                  <a:gd name="connsiteX72" fmla="*/ 188562 w 573222"/>
                  <a:gd name="connsiteY72" fmla="*/ 53766 h 522212"/>
                  <a:gd name="connsiteX73" fmla="*/ 175071 w 573222"/>
                  <a:gd name="connsiteY73" fmla="*/ 49293 h 522212"/>
                  <a:gd name="connsiteX74" fmla="*/ 161580 w 573222"/>
                  <a:gd name="connsiteY74" fmla="*/ 44818 h 522212"/>
                  <a:gd name="connsiteX75" fmla="*/ 137848 w 573222"/>
                  <a:gd name="connsiteY75" fmla="*/ 35286 h 522212"/>
                  <a:gd name="connsiteX76" fmla="*/ 117266 w 573222"/>
                  <a:gd name="connsiteY76" fmla="*/ 23906 h 522212"/>
                  <a:gd name="connsiteX77" fmla="*/ 102495 w 573222"/>
                  <a:gd name="connsiteY77" fmla="*/ 10581 h 522212"/>
                  <a:gd name="connsiteX78" fmla="*/ 96094 w 573222"/>
                  <a:gd name="connsiteY78" fmla="*/ -2160 h 522212"/>
                  <a:gd name="connsiteX79" fmla="*/ 96094 w 573222"/>
                  <a:gd name="connsiteY79" fmla="*/ -6634 h 522212"/>
                  <a:gd name="connsiteX80" fmla="*/ 46661 w 573222"/>
                  <a:gd name="connsiteY80" fmla="*/ 42191 h 522212"/>
                  <a:gd name="connsiteX81" fmla="*/ 51092 w 573222"/>
                  <a:gd name="connsiteY81" fmla="*/ 52599 h 522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73222" h="522212">
                    <a:moveTo>
                      <a:pt x="288120" y="502543"/>
                    </a:moveTo>
                    <a:cubicBezTo>
                      <a:pt x="278470" y="486688"/>
                      <a:pt x="269509" y="468889"/>
                      <a:pt x="257889" y="451771"/>
                    </a:cubicBezTo>
                    <a:cubicBezTo>
                      <a:pt x="246662" y="434846"/>
                      <a:pt x="233959" y="418896"/>
                      <a:pt x="219976" y="404208"/>
                    </a:cubicBezTo>
                    <a:cubicBezTo>
                      <a:pt x="205894" y="389619"/>
                      <a:pt x="190434" y="376391"/>
                      <a:pt x="173693" y="364816"/>
                    </a:cubicBezTo>
                    <a:cubicBezTo>
                      <a:pt x="165323" y="359078"/>
                      <a:pt x="156952" y="353436"/>
                      <a:pt x="147991" y="348281"/>
                    </a:cubicBezTo>
                    <a:cubicBezTo>
                      <a:pt x="138833" y="342835"/>
                      <a:pt x="128788" y="338847"/>
                      <a:pt x="118448" y="336221"/>
                    </a:cubicBezTo>
                    <a:cubicBezTo>
                      <a:pt x="112737" y="334859"/>
                      <a:pt x="106926" y="334470"/>
                      <a:pt x="101117" y="334956"/>
                    </a:cubicBezTo>
                    <a:cubicBezTo>
                      <a:pt x="95406" y="335054"/>
                      <a:pt x="89792" y="336123"/>
                      <a:pt x="84376" y="338166"/>
                    </a:cubicBezTo>
                    <a:cubicBezTo>
                      <a:pt x="63894" y="345948"/>
                      <a:pt x="47546" y="361801"/>
                      <a:pt x="39373" y="381935"/>
                    </a:cubicBezTo>
                    <a:cubicBezTo>
                      <a:pt x="38093" y="385728"/>
                      <a:pt x="36813" y="388937"/>
                      <a:pt x="35532" y="392731"/>
                    </a:cubicBezTo>
                    <a:cubicBezTo>
                      <a:pt x="38191" y="397205"/>
                      <a:pt x="41441" y="401193"/>
                      <a:pt x="45183" y="404792"/>
                    </a:cubicBezTo>
                    <a:cubicBezTo>
                      <a:pt x="48236" y="389619"/>
                      <a:pt x="56114" y="375807"/>
                      <a:pt x="67636" y="365400"/>
                    </a:cubicBezTo>
                    <a:cubicBezTo>
                      <a:pt x="74134" y="359565"/>
                      <a:pt x="81815" y="355285"/>
                      <a:pt x="90088" y="352658"/>
                    </a:cubicBezTo>
                    <a:cubicBezTo>
                      <a:pt x="98064" y="350421"/>
                      <a:pt x="106533" y="350421"/>
                      <a:pt x="114509" y="352658"/>
                    </a:cubicBezTo>
                    <a:cubicBezTo>
                      <a:pt x="123077" y="354993"/>
                      <a:pt x="131152" y="358883"/>
                      <a:pt x="138242" y="364038"/>
                    </a:cubicBezTo>
                    <a:cubicBezTo>
                      <a:pt x="142082" y="366567"/>
                      <a:pt x="145923" y="369777"/>
                      <a:pt x="149763" y="372306"/>
                    </a:cubicBezTo>
                    <a:cubicBezTo>
                      <a:pt x="151831" y="373570"/>
                      <a:pt x="153801" y="375127"/>
                      <a:pt x="155573" y="376779"/>
                    </a:cubicBezTo>
                    <a:cubicBezTo>
                      <a:pt x="157641" y="378045"/>
                      <a:pt x="159610" y="379601"/>
                      <a:pt x="161384" y="381254"/>
                    </a:cubicBezTo>
                    <a:cubicBezTo>
                      <a:pt x="175761" y="393314"/>
                      <a:pt x="188858" y="406738"/>
                      <a:pt x="200576" y="421229"/>
                    </a:cubicBezTo>
                    <a:cubicBezTo>
                      <a:pt x="212196" y="435624"/>
                      <a:pt x="222339" y="451186"/>
                      <a:pt x="230808" y="467527"/>
                    </a:cubicBezTo>
                    <a:cubicBezTo>
                      <a:pt x="238489" y="482117"/>
                      <a:pt x="244988" y="497971"/>
                      <a:pt x="251981" y="514506"/>
                    </a:cubicBezTo>
                    <a:cubicBezTo>
                      <a:pt x="267145" y="515673"/>
                      <a:pt x="282409" y="515867"/>
                      <a:pt x="297574" y="515187"/>
                    </a:cubicBezTo>
                    <a:cubicBezTo>
                      <a:pt x="294028" y="511490"/>
                      <a:pt x="290779" y="507211"/>
                      <a:pt x="288120" y="502543"/>
                    </a:cubicBezTo>
                    <a:close/>
                    <a:moveTo>
                      <a:pt x="1558" y="143346"/>
                    </a:moveTo>
                    <a:cubicBezTo>
                      <a:pt x="5202" y="142763"/>
                      <a:pt x="8846" y="142568"/>
                      <a:pt x="12490" y="142666"/>
                    </a:cubicBezTo>
                    <a:cubicBezTo>
                      <a:pt x="20466" y="142666"/>
                      <a:pt x="28443" y="143346"/>
                      <a:pt x="36222" y="144611"/>
                    </a:cubicBezTo>
                    <a:cubicBezTo>
                      <a:pt x="44592" y="145875"/>
                      <a:pt x="52962" y="147821"/>
                      <a:pt x="61924" y="149668"/>
                    </a:cubicBezTo>
                    <a:lnTo>
                      <a:pt x="75414" y="153462"/>
                    </a:lnTo>
                    <a:lnTo>
                      <a:pt x="88906" y="157256"/>
                    </a:lnTo>
                    <a:cubicBezTo>
                      <a:pt x="106926" y="162994"/>
                      <a:pt x="124849" y="168635"/>
                      <a:pt x="142279" y="175638"/>
                    </a:cubicBezTo>
                    <a:cubicBezTo>
                      <a:pt x="177632" y="189060"/>
                      <a:pt x="211802" y="205401"/>
                      <a:pt x="244496" y="224465"/>
                    </a:cubicBezTo>
                    <a:cubicBezTo>
                      <a:pt x="310868" y="262981"/>
                      <a:pt x="370051" y="312585"/>
                      <a:pt x="419289" y="371041"/>
                    </a:cubicBezTo>
                    <a:cubicBezTo>
                      <a:pt x="431500" y="386798"/>
                      <a:pt x="444794" y="401582"/>
                      <a:pt x="459171" y="415491"/>
                    </a:cubicBezTo>
                    <a:cubicBezTo>
                      <a:pt x="462913" y="419187"/>
                      <a:pt x="467049" y="422591"/>
                      <a:pt x="471382" y="425606"/>
                    </a:cubicBezTo>
                    <a:cubicBezTo>
                      <a:pt x="475222" y="428136"/>
                      <a:pt x="479063" y="431345"/>
                      <a:pt x="483592" y="433874"/>
                    </a:cubicBezTo>
                    <a:cubicBezTo>
                      <a:pt x="488123" y="429400"/>
                      <a:pt x="491963" y="425023"/>
                      <a:pt x="496493" y="420548"/>
                    </a:cubicBezTo>
                    <a:cubicBezTo>
                      <a:pt x="495804" y="419868"/>
                      <a:pt x="494524" y="419868"/>
                      <a:pt x="493932" y="419284"/>
                    </a:cubicBezTo>
                    <a:cubicBezTo>
                      <a:pt x="486251" y="414616"/>
                      <a:pt x="479260" y="408877"/>
                      <a:pt x="473352" y="402166"/>
                    </a:cubicBezTo>
                    <a:cubicBezTo>
                      <a:pt x="460550" y="388160"/>
                      <a:pt x="448733" y="373278"/>
                      <a:pt x="437999" y="357716"/>
                    </a:cubicBezTo>
                    <a:cubicBezTo>
                      <a:pt x="390041" y="294300"/>
                      <a:pt x="332926" y="238276"/>
                      <a:pt x="268327" y="191395"/>
                    </a:cubicBezTo>
                    <a:cubicBezTo>
                      <a:pt x="235830" y="167565"/>
                      <a:pt x="201462" y="146362"/>
                      <a:pt x="165519" y="127882"/>
                    </a:cubicBezTo>
                    <a:cubicBezTo>
                      <a:pt x="147498" y="118350"/>
                      <a:pt x="128887" y="110082"/>
                      <a:pt x="110275" y="102495"/>
                    </a:cubicBezTo>
                    <a:cubicBezTo>
                      <a:pt x="105745" y="100550"/>
                      <a:pt x="100625" y="98702"/>
                      <a:pt x="96094" y="96757"/>
                    </a:cubicBezTo>
                    <a:cubicBezTo>
                      <a:pt x="91565" y="94812"/>
                      <a:pt x="86444" y="92963"/>
                      <a:pt x="81914" y="91018"/>
                    </a:cubicBezTo>
                    <a:cubicBezTo>
                      <a:pt x="71870" y="87128"/>
                      <a:pt x="61530" y="83918"/>
                      <a:pt x="51092" y="81487"/>
                    </a:cubicBezTo>
                    <a:cubicBezTo>
                      <a:pt x="45282" y="80222"/>
                      <a:pt x="40161" y="78958"/>
                      <a:pt x="34351" y="77693"/>
                    </a:cubicBezTo>
                    <a:cubicBezTo>
                      <a:pt x="31790" y="77013"/>
                      <a:pt x="28541" y="77013"/>
                      <a:pt x="25389" y="76429"/>
                    </a:cubicBezTo>
                    <a:cubicBezTo>
                      <a:pt x="12194" y="98021"/>
                      <a:pt x="1953" y="121268"/>
                      <a:pt x="-4843" y="145584"/>
                    </a:cubicBezTo>
                    <a:cubicBezTo>
                      <a:pt x="-2971" y="144513"/>
                      <a:pt x="-706" y="143639"/>
                      <a:pt x="1558" y="143346"/>
                    </a:cubicBezTo>
                    <a:close/>
                    <a:moveTo>
                      <a:pt x="51092" y="52599"/>
                    </a:moveTo>
                    <a:cubicBezTo>
                      <a:pt x="59068" y="62909"/>
                      <a:pt x="68620" y="71857"/>
                      <a:pt x="79353" y="79250"/>
                    </a:cubicBezTo>
                    <a:cubicBezTo>
                      <a:pt x="88906" y="85960"/>
                      <a:pt x="98950" y="91991"/>
                      <a:pt x="109585" y="97049"/>
                    </a:cubicBezTo>
                    <a:cubicBezTo>
                      <a:pt x="119335" y="102009"/>
                      <a:pt x="129477" y="106192"/>
                      <a:pt x="139817" y="109790"/>
                    </a:cubicBezTo>
                    <a:cubicBezTo>
                      <a:pt x="144938" y="111735"/>
                      <a:pt x="149468" y="113000"/>
                      <a:pt x="154589" y="114848"/>
                    </a:cubicBezTo>
                    <a:lnTo>
                      <a:pt x="168769" y="119323"/>
                    </a:lnTo>
                    <a:cubicBezTo>
                      <a:pt x="187380" y="125645"/>
                      <a:pt x="206682" y="131383"/>
                      <a:pt x="225293" y="137122"/>
                    </a:cubicBezTo>
                    <a:cubicBezTo>
                      <a:pt x="243905" y="142860"/>
                      <a:pt x="262517" y="148502"/>
                      <a:pt x="280538" y="154240"/>
                    </a:cubicBezTo>
                    <a:cubicBezTo>
                      <a:pt x="298559" y="159979"/>
                      <a:pt x="316482" y="166301"/>
                      <a:pt x="334502" y="172623"/>
                    </a:cubicBezTo>
                    <a:cubicBezTo>
                      <a:pt x="351833" y="178945"/>
                      <a:pt x="369166" y="186628"/>
                      <a:pt x="385906" y="193535"/>
                    </a:cubicBezTo>
                    <a:cubicBezTo>
                      <a:pt x="402647" y="201121"/>
                      <a:pt x="419289" y="208805"/>
                      <a:pt x="435340" y="216975"/>
                    </a:cubicBezTo>
                    <a:cubicBezTo>
                      <a:pt x="468034" y="233024"/>
                      <a:pt x="498463" y="253060"/>
                      <a:pt x="525937" y="276598"/>
                    </a:cubicBezTo>
                    <a:cubicBezTo>
                      <a:pt x="532337" y="282920"/>
                      <a:pt x="539428" y="289340"/>
                      <a:pt x="545238" y="296245"/>
                    </a:cubicBezTo>
                    <a:cubicBezTo>
                      <a:pt x="549867" y="301498"/>
                      <a:pt x="554199" y="306944"/>
                      <a:pt x="558138" y="312780"/>
                    </a:cubicBezTo>
                    <a:cubicBezTo>
                      <a:pt x="562569" y="298677"/>
                      <a:pt x="566016" y="284185"/>
                      <a:pt x="568380" y="269595"/>
                    </a:cubicBezTo>
                    <a:cubicBezTo>
                      <a:pt x="564539" y="263273"/>
                      <a:pt x="560699" y="257534"/>
                      <a:pt x="556858" y="251212"/>
                    </a:cubicBezTo>
                    <a:cubicBezTo>
                      <a:pt x="533519" y="216197"/>
                      <a:pt x="503584" y="185851"/>
                      <a:pt x="468821" y="161729"/>
                    </a:cubicBezTo>
                    <a:cubicBezTo>
                      <a:pt x="451588" y="149961"/>
                      <a:pt x="433567" y="139359"/>
                      <a:pt x="414857" y="130022"/>
                    </a:cubicBezTo>
                    <a:cubicBezTo>
                      <a:pt x="405207" y="125547"/>
                      <a:pt x="396246" y="121170"/>
                      <a:pt x="386595" y="117279"/>
                    </a:cubicBezTo>
                    <a:cubicBezTo>
                      <a:pt x="382065" y="115334"/>
                      <a:pt x="376944" y="113487"/>
                      <a:pt x="372415" y="111541"/>
                    </a:cubicBezTo>
                    <a:cubicBezTo>
                      <a:pt x="367885" y="109596"/>
                      <a:pt x="362765" y="107748"/>
                      <a:pt x="358234" y="105802"/>
                    </a:cubicBezTo>
                    <a:cubicBezTo>
                      <a:pt x="338934" y="98799"/>
                      <a:pt x="320321" y="92477"/>
                      <a:pt x="301021" y="86739"/>
                    </a:cubicBezTo>
                    <a:cubicBezTo>
                      <a:pt x="282409" y="81000"/>
                      <a:pt x="263108" y="75359"/>
                      <a:pt x="244496" y="69620"/>
                    </a:cubicBezTo>
                    <a:cubicBezTo>
                      <a:pt x="225885" y="63882"/>
                      <a:pt x="207273" y="58824"/>
                      <a:pt x="188562" y="53766"/>
                    </a:cubicBezTo>
                    <a:lnTo>
                      <a:pt x="175071" y="49293"/>
                    </a:lnTo>
                    <a:cubicBezTo>
                      <a:pt x="170443" y="48222"/>
                      <a:pt x="165913" y="46666"/>
                      <a:pt x="161580" y="44818"/>
                    </a:cubicBezTo>
                    <a:cubicBezTo>
                      <a:pt x="153407" y="42289"/>
                      <a:pt x="145431" y="39080"/>
                      <a:pt x="137848" y="35286"/>
                    </a:cubicBezTo>
                    <a:cubicBezTo>
                      <a:pt x="130560" y="32368"/>
                      <a:pt x="123569" y="28575"/>
                      <a:pt x="117266" y="23906"/>
                    </a:cubicBezTo>
                    <a:cubicBezTo>
                      <a:pt x="111457" y="20502"/>
                      <a:pt x="106434" y="15930"/>
                      <a:pt x="102495" y="10581"/>
                    </a:cubicBezTo>
                    <a:cubicBezTo>
                      <a:pt x="99147" y="7080"/>
                      <a:pt x="96883" y="2703"/>
                      <a:pt x="96094" y="-2160"/>
                    </a:cubicBezTo>
                    <a:lnTo>
                      <a:pt x="96094" y="-6634"/>
                    </a:lnTo>
                    <a:cubicBezTo>
                      <a:pt x="77778" y="7663"/>
                      <a:pt x="61136" y="24101"/>
                      <a:pt x="46661" y="42191"/>
                    </a:cubicBezTo>
                    <a:cubicBezTo>
                      <a:pt x="46956" y="46180"/>
                      <a:pt x="48531" y="49681"/>
                      <a:pt x="51092" y="52599"/>
                    </a:cubicBezTo>
                    <a:close/>
                  </a:path>
                </a:pathLst>
              </a:custGeom>
              <a:solidFill>
                <a:srgbClr val="FFFFFF"/>
              </a:solidFill>
              <a:ln w="978" cap="flat">
                <a:noFill/>
                <a:prstDash val="solid"/>
                <a:miter/>
              </a:ln>
            </p:spPr>
            <p:txBody>
              <a:bodyPr rtlCol="0" anchor="ctr"/>
              <a:lstStyle/>
              <a:p>
                <a:endParaRPr lang="fr-FR"/>
              </a:p>
            </p:txBody>
          </p:sp>
        </p:grpSp>
        <p:sp>
          <p:nvSpPr>
            <p:cNvPr id="5449" name="Forme libre 5448">
              <a:extLst>
                <a:ext uri="{FF2B5EF4-FFF2-40B4-BE49-F238E27FC236}">
                  <a16:creationId xmlns:a16="http://schemas.microsoft.com/office/drawing/2014/main" id="{94F6E4F1-7290-EFAD-3C1F-F093768A2E08}"/>
                </a:ext>
              </a:extLst>
            </p:cNvPr>
            <p:cNvSpPr/>
            <p:nvPr/>
          </p:nvSpPr>
          <p:spPr>
            <a:xfrm>
              <a:off x="10851468" y="14500360"/>
              <a:ext cx="603769" cy="596130"/>
            </a:xfrm>
            <a:custGeom>
              <a:avLst/>
              <a:gdLst>
                <a:gd name="connsiteX0" fmla="*/ 296592 w 603769"/>
                <a:gd name="connsiteY0" fmla="*/ 589511 h 596130"/>
                <a:gd name="connsiteX1" fmla="*/ -4840 w 603769"/>
                <a:gd name="connsiteY1" fmla="*/ 291105 h 596130"/>
                <a:gd name="connsiteX2" fmla="*/ 297280 w 603769"/>
                <a:gd name="connsiteY2" fmla="*/ -6619 h 596130"/>
                <a:gd name="connsiteX3" fmla="*/ 471385 w 603769"/>
                <a:gd name="connsiteY3" fmla="*/ 48237 h 596130"/>
                <a:gd name="connsiteX4" fmla="*/ 584631 w 603769"/>
                <a:gd name="connsiteY4" fmla="*/ 382144 h 596130"/>
                <a:gd name="connsiteX5" fmla="*/ 296592 w 603769"/>
                <a:gd name="connsiteY5" fmla="*/ 589511 h 596130"/>
                <a:gd name="connsiteX6" fmla="*/ 296592 w 603769"/>
                <a:gd name="connsiteY6" fmla="*/ 589511 h 596130"/>
                <a:gd name="connsiteX7" fmla="*/ 297872 w 603769"/>
                <a:gd name="connsiteY7" fmla="*/ 7484 h 596130"/>
                <a:gd name="connsiteX8" fmla="*/ 9734 w 603769"/>
                <a:gd name="connsiteY8" fmla="*/ 291300 h 596130"/>
                <a:gd name="connsiteX9" fmla="*/ 13772 w 603769"/>
                <a:gd name="connsiteY9" fmla="*/ 339348 h 596130"/>
                <a:gd name="connsiteX10" fmla="*/ 346223 w 603769"/>
                <a:gd name="connsiteY10" fmla="*/ 571420 h 596130"/>
                <a:gd name="connsiteX11" fmla="*/ 532340 w 603769"/>
                <a:gd name="connsiteY11" fmla="*/ 455578 h 596130"/>
                <a:gd name="connsiteX12" fmla="*/ 581184 w 603769"/>
                <a:gd name="connsiteY12" fmla="*/ 243446 h 596130"/>
                <a:gd name="connsiteX13" fmla="*/ 463605 w 603769"/>
                <a:gd name="connsiteY13" fmla="*/ 59520 h 596130"/>
                <a:gd name="connsiteX14" fmla="*/ 297872 w 603769"/>
                <a:gd name="connsiteY14" fmla="*/ 7484 h 596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03769" h="596130">
                  <a:moveTo>
                    <a:pt x="296592" y="589511"/>
                  </a:moveTo>
                  <a:cubicBezTo>
                    <a:pt x="129873" y="589316"/>
                    <a:pt x="-5037" y="455676"/>
                    <a:pt x="-4840" y="291105"/>
                  </a:cubicBezTo>
                  <a:cubicBezTo>
                    <a:pt x="-4643" y="126438"/>
                    <a:pt x="130662" y="-6814"/>
                    <a:pt x="297280" y="-6619"/>
                  </a:cubicBezTo>
                  <a:cubicBezTo>
                    <a:pt x="359616" y="-6522"/>
                    <a:pt x="420473" y="12639"/>
                    <a:pt x="471385" y="48237"/>
                  </a:cubicBezTo>
                  <a:cubicBezTo>
                    <a:pt x="578820" y="123228"/>
                    <a:pt x="624611" y="258327"/>
                    <a:pt x="584631" y="382144"/>
                  </a:cubicBezTo>
                  <a:cubicBezTo>
                    <a:pt x="544649" y="505767"/>
                    <a:pt x="428154" y="589706"/>
                    <a:pt x="296592" y="589511"/>
                  </a:cubicBezTo>
                  <a:lnTo>
                    <a:pt x="296592" y="589511"/>
                  </a:lnTo>
                  <a:close/>
                  <a:moveTo>
                    <a:pt x="297872" y="7484"/>
                  </a:moveTo>
                  <a:cubicBezTo>
                    <a:pt x="138933" y="7289"/>
                    <a:pt x="9931" y="134414"/>
                    <a:pt x="9734" y="291300"/>
                  </a:cubicBezTo>
                  <a:cubicBezTo>
                    <a:pt x="9734" y="307446"/>
                    <a:pt x="11113" y="323494"/>
                    <a:pt x="13772" y="339348"/>
                  </a:cubicBezTo>
                  <a:cubicBezTo>
                    <a:pt x="40656" y="494096"/>
                    <a:pt x="189550" y="597973"/>
                    <a:pt x="346223" y="571420"/>
                  </a:cubicBezTo>
                  <a:cubicBezTo>
                    <a:pt x="421359" y="558678"/>
                    <a:pt x="488322" y="516953"/>
                    <a:pt x="532340" y="455578"/>
                  </a:cubicBezTo>
                  <a:cubicBezTo>
                    <a:pt x="576457" y="394108"/>
                    <a:pt x="594084" y="317756"/>
                    <a:pt x="581184" y="243446"/>
                  </a:cubicBezTo>
                  <a:cubicBezTo>
                    <a:pt x="568283" y="169136"/>
                    <a:pt x="526038" y="102997"/>
                    <a:pt x="463605" y="59520"/>
                  </a:cubicBezTo>
                  <a:cubicBezTo>
                    <a:pt x="415057" y="25866"/>
                    <a:pt x="357252" y="7678"/>
                    <a:pt x="297872" y="7484"/>
                  </a:cubicBezTo>
                  <a:close/>
                </a:path>
              </a:pathLst>
            </a:custGeom>
            <a:solidFill>
              <a:srgbClr val="191919"/>
            </a:solidFill>
            <a:ln w="978" cap="flat">
              <a:noFill/>
              <a:prstDash val="solid"/>
              <a:miter/>
            </a:ln>
          </p:spPr>
          <p:txBody>
            <a:bodyPr rtlCol="0" anchor="ctr"/>
            <a:lstStyle/>
            <a:p>
              <a:endParaRPr lang="fr-FR"/>
            </a:p>
          </p:txBody>
        </p:sp>
        <p:sp>
          <p:nvSpPr>
            <p:cNvPr id="5450" name="Forme libre 5449">
              <a:extLst>
                <a:ext uri="{FF2B5EF4-FFF2-40B4-BE49-F238E27FC236}">
                  <a16:creationId xmlns:a16="http://schemas.microsoft.com/office/drawing/2014/main" id="{648E5CC3-59ED-50D0-6176-626F8A0F188A}"/>
                </a:ext>
              </a:extLst>
            </p:cNvPr>
            <p:cNvSpPr/>
            <p:nvPr/>
          </p:nvSpPr>
          <p:spPr>
            <a:xfrm>
              <a:off x="10784410" y="14520840"/>
              <a:ext cx="757707" cy="524221"/>
            </a:xfrm>
            <a:custGeom>
              <a:avLst/>
              <a:gdLst>
                <a:gd name="connsiteX0" fmla="*/ 664386 w 757707"/>
                <a:gd name="connsiteY0" fmla="*/ 369745 h 524221"/>
                <a:gd name="connsiteX1" fmla="*/ 692648 w 757707"/>
                <a:gd name="connsiteY1" fmla="*/ 395131 h 524221"/>
                <a:gd name="connsiteX2" fmla="*/ 719631 w 757707"/>
                <a:gd name="connsiteY2" fmla="*/ 422462 h 524221"/>
                <a:gd name="connsiteX3" fmla="*/ 743363 w 757707"/>
                <a:gd name="connsiteY3" fmla="*/ 454170 h 524221"/>
                <a:gd name="connsiteX4" fmla="*/ 751733 w 757707"/>
                <a:gd name="connsiteY4" fmla="*/ 474498 h 524221"/>
                <a:gd name="connsiteX5" fmla="*/ 752423 w 757707"/>
                <a:gd name="connsiteY5" fmla="*/ 488504 h 524221"/>
                <a:gd name="connsiteX6" fmla="*/ 746022 w 757707"/>
                <a:gd name="connsiteY6" fmla="*/ 504358 h 524221"/>
                <a:gd name="connsiteX7" fmla="*/ 732531 w 757707"/>
                <a:gd name="connsiteY7" fmla="*/ 513890 h 524221"/>
                <a:gd name="connsiteX8" fmla="*/ 719729 w 757707"/>
                <a:gd name="connsiteY8" fmla="*/ 517100 h 524221"/>
                <a:gd name="connsiteX9" fmla="*/ 697867 w 757707"/>
                <a:gd name="connsiteY9" fmla="*/ 517100 h 524221"/>
                <a:gd name="connsiteX10" fmla="*/ 657985 w 757707"/>
                <a:gd name="connsiteY10" fmla="*/ 509513 h 524221"/>
                <a:gd name="connsiteX11" fmla="*/ 620762 w 757707"/>
                <a:gd name="connsiteY11" fmla="*/ 498134 h 524221"/>
                <a:gd name="connsiteX12" fmla="*/ 584819 w 757707"/>
                <a:gd name="connsiteY12" fmla="*/ 484127 h 524221"/>
                <a:gd name="connsiteX13" fmla="*/ 515394 w 757707"/>
                <a:gd name="connsiteY13" fmla="*/ 452420 h 524221"/>
                <a:gd name="connsiteX14" fmla="*/ 447939 w 757707"/>
                <a:gd name="connsiteY14" fmla="*/ 417502 h 524221"/>
                <a:gd name="connsiteX15" fmla="*/ 382355 w 757707"/>
                <a:gd name="connsiteY15" fmla="*/ 379374 h 524221"/>
                <a:gd name="connsiteX16" fmla="*/ 318050 w 757707"/>
                <a:gd name="connsiteY16" fmla="*/ 338718 h 524221"/>
                <a:gd name="connsiteX17" fmla="*/ 255716 w 757707"/>
                <a:gd name="connsiteY17" fmla="*/ 295532 h 524221"/>
                <a:gd name="connsiteX18" fmla="*/ 195351 w 757707"/>
                <a:gd name="connsiteY18" fmla="*/ 250499 h 524221"/>
                <a:gd name="connsiteX19" fmla="*/ 136856 w 757707"/>
                <a:gd name="connsiteY19" fmla="*/ 202938 h 524221"/>
                <a:gd name="connsiteX20" fmla="*/ 108595 w 757707"/>
                <a:gd name="connsiteY20" fmla="*/ 177551 h 524221"/>
                <a:gd name="connsiteX21" fmla="*/ 80923 w 757707"/>
                <a:gd name="connsiteY21" fmla="*/ 151485 h 524221"/>
                <a:gd name="connsiteX22" fmla="*/ 54532 w 757707"/>
                <a:gd name="connsiteY22" fmla="*/ 124154 h 524221"/>
                <a:gd name="connsiteX23" fmla="*/ 29519 w 757707"/>
                <a:gd name="connsiteY23" fmla="*/ 94975 h 524221"/>
                <a:gd name="connsiteX24" fmla="*/ 7067 w 757707"/>
                <a:gd name="connsiteY24" fmla="*/ 62002 h 524221"/>
                <a:gd name="connsiteX25" fmla="*/ -1894 w 757707"/>
                <a:gd name="connsiteY25" fmla="*/ 42354 h 524221"/>
                <a:gd name="connsiteX26" fmla="*/ -4455 w 757707"/>
                <a:gd name="connsiteY26" fmla="*/ 30294 h 524221"/>
                <a:gd name="connsiteX27" fmla="*/ -3174 w 757707"/>
                <a:gd name="connsiteY27" fmla="*/ 15024 h 524221"/>
                <a:gd name="connsiteX28" fmla="*/ 6476 w 757707"/>
                <a:gd name="connsiteY28" fmla="*/ 1017 h 524221"/>
                <a:gd name="connsiteX29" fmla="*/ 19968 w 757707"/>
                <a:gd name="connsiteY29" fmla="*/ -5305 h 524221"/>
                <a:gd name="connsiteX30" fmla="*/ 32178 w 757707"/>
                <a:gd name="connsiteY30" fmla="*/ -6569 h 524221"/>
                <a:gd name="connsiteX31" fmla="*/ 43109 w 757707"/>
                <a:gd name="connsiteY31" fmla="*/ -5888 h 524221"/>
                <a:gd name="connsiteX32" fmla="*/ 82302 w 757707"/>
                <a:gd name="connsiteY32" fmla="*/ 2962 h 524221"/>
                <a:gd name="connsiteX33" fmla="*/ 118245 w 757707"/>
                <a:gd name="connsiteY33" fmla="*/ 16969 h 524221"/>
                <a:gd name="connsiteX34" fmla="*/ 152317 w 757707"/>
                <a:gd name="connsiteY34" fmla="*/ 33504 h 524221"/>
                <a:gd name="connsiteX35" fmla="*/ 154878 w 757707"/>
                <a:gd name="connsiteY35" fmla="*/ 41771 h 524221"/>
                <a:gd name="connsiteX36" fmla="*/ 147196 w 757707"/>
                <a:gd name="connsiteY36" fmla="*/ 44300 h 524221"/>
                <a:gd name="connsiteX37" fmla="*/ 111844 w 757707"/>
                <a:gd name="connsiteY37" fmla="*/ 32920 h 524221"/>
                <a:gd name="connsiteX38" fmla="*/ 76491 w 757707"/>
                <a:gd name="connsiteY38" fmla="*/ 23388 h 524221"/>
                <a:gd name="connsiteX39" fmla="*/ 41828 w 757707"/>
                <a:gd name="connsiteY39" fmla="*/ 18914 h 524221"/>
                <a:gd name="connsiteX40" fmla="*/ 27648 w 757707"/>
                <a:gd name="connsiteY40" fmla="*/ 20859 h 524221"/>
                <a:gd name="connsiteX41" fmla="*/ 24399 w 757707"/>
                <a:gd name="connsiteY41" fmla="*/ 22805 h 524221"/>
                <a:gd name="connsiteX42" fmla="*/ 24399 w 757707"/>
                <a:gd name="connsiteY42" fmla="*/ 24069 h 524221"/>
                <a:gd name="connsiteX43" fmla="*/ 26959 w 757707"/>
                <a:gd name="connsiteY43" fmla="*/ 33601 h 524221"/>
                <a:gd name="connsiteX44" fmla="*/ 34640 w 757707"/>
                <a:gd name="connsiteY44" fmla="*/ 47607 h 524221"/>
                <a:gd name="connsiteX45" fmla="*/ 56501 w 757707"/>
                <a:gd name="connsiteY45" fmla="*/ 74938 h 524221"/>
                <a:gd name="connsiteX46" fmla="*/ 108595 w 757707"/>
                <a:gd name="connsiteY46" fmla="*/ 125710 h 524221"/>
                <a:gd name="connsiteX47" fmla="*/ 223613 w 757707"/>
                <a:gd name="connsiteY47" fmla="*/ 218402 h 524221"/>
                <a:gd name="connsiteX48" fmla="*/ 283978 w 757707"/>
                <a:gd name="connsiteY48" fmla="*/ 261588 h 524221"/>
                <a:gd name="connsiteX49" fmla="*/ 345623 w 757707"/>
                <a:gd name="connsiteY49" fmla="*/ 303508 h 524221"/>
                <a:gd name="connsiteX50" fmla="*/ 407958 w 757707"/>
                <a:gd name="connsiteY50" fmla="*/ 343484 h 524221"/>
                <a:gd name="connsiteX51" fmla="*/ 471573 w 757707"/>
                <a:gd name="connsiteY51" fmla="*/ 381611 h 524221"/>
                <a:gd name="connsiteX52" fmla="*/ 602052 w 757707"/>
                <a:gd name="connsiteY52" fmla="*/ 450766 h 524221"/>
                <a:gd name="connsiteX53" fmla="*/ 669507 w 757707"/>
                <a:gd name="connsiteY53" fmla="*/ 478097 h 524221"/>
                <a:gd name="connsiteX54" fmla="*/ 703579 w 757707"/>
                <a:gd name="connsiteY54" fmla="*/ 486948 h 524221"/>
                <a:gd name="connsiteX55" fmla="*/ 719040 w 757707"/>
                <a:gd name="connsiteY55" fmla="*/ 488213 h 524221"/>
                <a:gd name="connsiteX56" fmla="*/ 724850 w 757707"/>
                <a:gd name="connsiteY56" fmla="*/ 487532 h 524221"/>
                <a:gd name="connsiteX57" fmla="*/ 727410 w 757707"/>
                <a:gd name="connsiteY57" fmla="*/ 486851 h 524221"/>
                <a:gd name="connsiteX58" fmla="*/ 728099 w 757707"/>
                <a:gd name="connsiteY58" fmla="*/ 485586 h 524221"/>
                <a:gd name="connsiteX59" fmla="*/ 728099 w 757707"/>
                <a:gd name="connsiteY59" fmla="*/ 481113 h 524221"/>
                <a:gd name="connsiteX60" fmla="*/ 723570 w 757707"/>
                <a:gd name="connsiteY60" fmla="*/ 467106 h 524221"/>
                <a:gd name="connsiteX61" fmla="*/ 704958 w 757707"/>
                <a:gd name="connsiteY61" fmla="*/ 437246 h 524221"/>
                <a:gd name="connsiteX62" fmla="*/ 682506 w 757707"/>
                <a:gd name="connsiteY62" fmla="*/ 408651 h 524221"/>
                <a:gd name="connsiteX63" fmla="*/ 658084 w 757707"/>
                <a:gd name="connsiteY63" fmla="*/ 380736 h 524221"/>
                <a:gd name="connsiteX64" fmla="*/ 658773 w 757707"/>
                <a:gd name="connsiteY64" fmla="*/ 372469 h 524221"/>
                <a:gd name="connsiteX65" fmla="*/ 664386 w 757707"/>
                <a:gd name="connsiteY65" fmla="*/ 369745 h 524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757707" h="524221">
                  <a:moveTo>
                    <a:pt x="664386" y="369745"/>
                  </a:moveTo>
                  <a:cubicBezTo>
                    <a:pt x="674036" y="378013"/>
                    <a:pt x="683688" y="386280"/>
                    <a:pt x="692648" y="395131"/>
                  </a:cubicBezTo>
                  <a:cubicBezTo>
                    <a:pt x="701609" y="403982"/>
                    <a:pt x="710669" y="412930"/>
                    <a:pt x="719631" y="422462"/>
                  </a:cubicBezTo>
                  <a:cubicBezTo>
                    <a:pt x="728592" y="432286"/>
                    <a:pt x="736568" y="442887"/>
                    <a:pt x="743363" y="454170"/>
                  </a:cubicBezTo>
                  <a:cubicBezTo>
                    <a:pt x="747105" y="460492"/>
                    <a:pt x="749961" y="467301"/>
                    <a:pt x="751733" y="474498"/>
                  </a:cubicBezTo>
                  <a:cubicBezTo>
                    <a:pt x="752915" y="479070"/>
                    <a:pt x="753210" y="483836"/>
                    <a:pt x="752423" y="488504"/>
                  </a:cubicBezTo>
                  <a:cubicBezTo>
                    <a:pt x="751831" y="494243"/>
                    <a:pt x="749567" y="499787"/>
                    <a:pt x="746022" y="504358"/>
                  </a:cubicBezTo>
                  <a:cubicBezTo>
                    <a:pt x="742280" y="508443"/>
                    <a:pt x="737652" y="511751"/>
                    <a:pt x="732531" y="513890"/>
                  </a:cubicBezTo>
                  <a:cubicBezTo>
                    <a:pt x="728395" y="515543"/>
                    <a:pt x="724062" y="516614"/>
                    <a:pt x="719729" y="517100"/>
                  </a:cubicBezTo>
                  <a:cubicBezTo>
                    <a:pt x="712442" y="517780"/>
                    <a:pt x="705155" y="517780"/>
                    <a:pt x="697867" y="517100"/>
                  </a:cubicBezTo>
                  <a:cubicBezTo>
                    <a:pt x="684376" y="515641"/>
                    <a:pt x="671082" y="513015"/>
                    <a:pt x="657985" y="509513"/>
                  </a:cubicBezTo>
                  <a:cubicBezTo>
                    <a:pt x="645085" y="506303"/>
                    <a:pt x="632973" y="501927"/>
                    <a:pt x="620762" y="498134"/>
                  </a:cubicBezTo>
                  <a:cubicBezTo>
                    <a:pt x="608551" y="493659"/>
                    <a:pt x="596340" y="489282"/>
                    <a:pt x="584819" y="484127"/>
                  </a:cubicBezTo>
                  <a:cubicBezTo>
                    <a:pt x="561087" y="474596"/>
                    <a:pt x="537945" y="463799"/>
                    <a:pt x="515394" y="452420"/>
                  </a:cubicBezTo>
                  <a:cubicBezTo>
                    <a:pt x="492942" y="441040"/>
                    <a:pt x="470391" y="429563"/>
                    <a:pt x="447939" y="417502"/>
                  </a:cubicBezTo>
                  <a:cubicBezTo>
                    <a:pt x="426077" y="405441"/>
                    <a:pt x="404215" y="392796"/>
                    <a:pt x="382355" y="379374"/>
                  </a:cubicBezTo>
                  <a:cubicBezTo>
                    <a:pt x="360493" y="366049"/>
                    <a:pt x="339321" y="352724"/>
                    <a:pt x="318050" y="338718"/>
                  </a:cubicBezTo>
                  <a:cubicBezTo>
                    <a:pt x="296780" y="324711"/>
                    <a:pt x="276297" y="310803"/>
                    <a:pt x="255716" y="295532"/>
                  </a:cubicBezTo>
                  <a:cubicBezTo>
                    <a:pt x="235135" y="280263"/>
                    <a:pt x="215243" y="265673"/>
                    <a:pt x="195351" y="250499"/>
                  </a:cubicBezTo>
                  <a:cubicBezTo>
                    <a:pt x="175459" y="234645"/>
                    <a:pt x="155468" y="219375"/>
                    <a:pt x="136856" y="202938"/>
                  </a:cubicBezTo>
                  <a:cubicBezTo>
                    <a:pt x="127206" y="194670"/>
                    <a:pt x="117556" y="186403"/>
                    <a:pt x="108595" y="177551"/>
                  </a:cubicBezTo>
                  <a:cubicBezTo>
                    <a:pt x="98944" y="169284"/>
                    <a:pt x="89983" y="160433"/>
                    <a:pt x="80923" y="151485"/>
                  </a:cubicBezTo>
                  <a:cubicBezTo>
                    <a:pt x="71962" y="142634"/>
                    <a:pt x="62902" y="133686"/>
                    <a:pt x="54532" y="124154"/>
                  </a:cubicBezTo>
                  <a:cubicBezTo>
                    <a:pt x="46161" y="114621"/>
                    <a:pt x="37201" y="105090"/>
                    <a:pt x="29519" y="94975"/>
                  </a:cubicBezTo>
                  <a:cubicBezTo>
                    <a:pt x="21148" y="84567"/>
                    <a:pt x="13665" y="73577"/>
                    <a:pt x="7067" y="62002"/>
                  </a:cubicBezTo>
                  <a:cubicBezTo>
                    <a:pt x="3423" y="55777"/>
                    <a:pt x="469" y="49163"/>
                    <a:pt x="-1894" y="42354"/>
                  </a:cubicBezTo>
                  <a:cubicBezTo>
                    <a:pt x="-3076" y="38464"/>
                    <a:pt x="-3963" y="34379"/>
                    <a:pt x="-4455" y="30294"/>
                  </a:cubicBezTo>
                  <a:cubicBezTo>
                    <a:pt x="-5243" y="25236"/>
                    <a:pt x="-4848" y="19984"/>
                    <a:pt x="-3174" y="15024"/>
                  </a:cubicBezTo>
                  <a:cubicBezTo>
                    <a:pt x="-1501" y="9479"/>
                    <a:pt x="1848" y="4616"/>
                    <a:pt x="6476" y="1017"/>
                  </a:cubicBezTo>
                  <a:cubicBezTo>
                    <a:pt x="10415" y="-2095"/>
                    <a:pt x="15044" y="-4234"/>
                    <a:pt x="19968" y="-5305"/>
                  </a:cubicBezTo>
                  <a:cubicBezTo>
                    <a:pt x="23907" y="-6278"/>
                    <a:pt x="28042" y="-6764"/>
                    <a:pt x="32178" y="-6569"/>
                  </a:cubicBezTo>
                  <a:cubicBezTo>
                    <a:pt x="35822" y="-6666"/>
                    <a:pt x="39465" y="-6472"/>
                    <a:pt x="43109" y="-5888"/>
                  </a:cubicBezTo>
                  <a:cubicBezTo>
                    <a:pt x="56501" y="-4234"/>
                    <a:pt x="69598" y="-1317"/>
                    <a:pt x="82302" y="2962"/>
                  </a:cubicBezTo>
                  <a:cubicBezTo>
                    <a:pt x="94512" y="6951"/>
                    <a:pt x="106526" y="11619"/>
                    <a:pt x="118245" y="16969"/>
                  </a:cubicBezTo>
                  <a:cubicBezTo>
                    <a:pt x="129865" y="21832"/>
                    <a:pt x="141288" y="27376"/>
                    <a:pt x="152317" y="33504"/>
                  </a:cubicBezTo>
                  <a:cubicBezTo>
                    <a:pt x="155271" y="35157"/>
                    <a:pt x="156355" y="38755"/>
                    <a:pt x="154878" y="41771"/>
                  </a:cubicBezTo>
                  <a:cubicBezTo>
                    <a:pt x="153401" y="44494"/>
                    <a:pt x="150052" y="45564"/>
                    <a:pt x="147196" y="44300"/>
                  </a:cubicBezTo>
                  <a:cubicBezTo>
                    <a:pt x="135675" y="40507"/>
                    <a:pt x="123464" y="36032"/>
                    <a:pt x="111844" y="32920"/>
                  </a:cubicBezTo>
                  <a:cubicBezTo>
                    <a:pt x="100224" y="29127"/>
                    <a:pt x="88408" y="26014"/>
                    <a:pt x="76491" y="23388"/>
                  </a:cubicBezTo>
                  <a:cubicBezTo>
                    <a:pt x="65069" y="20665"/>
                    <a:pt x="53449" y="19206"/>
                    <a:pt x="41828" y="18914"/>
                  </a:cubicBezTo>
                  <a:cubicBezTo>
                    <a:pt x="37003" y="18719"/>
                    <a:pt x="32277" y="19400"/>
                    <a:pt x="27648" y="20859"/>
                  </a:cubicBezTo>
                  <a:cubicBezTo>
                    <a:pt x="26466" y="21151"/>
                    <a:pt x="25285" y="21832"/>
                    <a:pt x="24399" y="22805"/>
                  </a:cubicBezTo>
                  <a:cubicBezTo>
                    <a:pt x="23709" y="23486"/>
                    <a:pt x="24399" y="23486"/>
                    <a:pt x="24399" y="24069"/>
                  </a:cubicBezTo>
                  <a:cubicBezTo>
                    <a:pt x="24399" y="27376"/>
                    <a:pt x="25285" y="30683"/>
                    <a:pt x="26959" y="33601"/>
                  </a:cubicBezTo>
                  <a:cubicBezTo>
                    <a:pt x="29026" y="38464"/>
                    <a:pt x="31587" y="43230"/>
                    <a:pt x="34640" y="47607"/>
                  </a:cubicBezTo>
                  <a:cubicBezTo>
                    <a:pt x="41140" y="57236"/>
                    <a:pt x="48426" y="66379"/>
                    <a:pt x="56501" y="74938"/>
                  </a:cubicBezTo>
                  <a:cubicBezTo>
                    <a:pt x="72848" y="92835"/>
                    <a:pt x="90278" y="109758"/>
                    <a:pt x="108595" y="125710"/>
                  </a:cubicBezTo>
                  <a:cubicBezTo>
                    <a:pt x="145227" y="158098"/>
                    <a:pt x="183731" y="189223"/>
                    <a:pt x="223613" y="218402"/>
                  </a:cubicBezTo>
                  <a:cubicBezTo>
                    <a:pt x="243505" y="232992"/>
                    <a:pt x="263496" y="247581"/>
                    <a:pt x="283978" y="261588"/>
                  </a:cubicBezTo>
                  <a:cubicBezTo>
                    <a:pt x="304560" y="275593"/>
                    <a:pt x="324451" y="289503"/>
                    <a:pt x="345623" y="303508"/>
                  </a:cubicBezTo>
                  <a:cubicBezTo>
                    <a:pt x="366205" y="317514"/>
                    <a:pt x="387377" y="330840"/>
                    <a:pt x="407958" y="343484"/>
                  </a:cubicBezTo>
                  <a:cubicBezTo>
                    <a:pt x="429130" y="356809"/>
                    <a:pt x="450400" y="369551"/>
                    <a:pt x="471573" y="381611"/>
                  </a:cubicBezTo>
                  <a:cubicBezTo>
                    <a:pt x="514015" y="406316"/>
                    <a:pt x="557640" y="430438"/>
                    <a:pt x="602052" y="450766"/>
                  </a:cubicBezTo>
                  <a:cubicBezTo>
                    <a:pt x="624504" y="460881"/>
                    <a:pt x="647055" y="470414"/>
                    <a:pt x="669507" y="478097"/>
                  </a:cubicBezTo>
                  <a:cubicBezTo>
                    <a:pt x="680634" y="481987"/>
                    <a:pt x="691959" y="484905"/>
                    <a:pt x="703579" y="486948"/>
                  </a:cubicBezTo>
                  <a:cubicBezTo>
                    <a:pt x="708700" y="487629"/>
                    <a:pt x="713821" y="488018"/>
                    <a:pt x="719040" y="488213"/>
                  </a:cubicBezTo>
                  <a:cubicBezTo>
                    <a:pt x="721009" y="488213"/>
                    <a:pt x="723570" y="487532"/>
                    <a:pt x="724850" y="487532"/>
                  </a:cubicBezTo>
                  <a:cubicBezTo>
                    <a:pt x="725638" y="487045"/>
                    <a:pt x="726524" y="486851"/>
                    <a:pt x="727410" y="486851"/>
                  </a:cubicBezTo>
                  <a:cubicBezTo>
                    <a:pt x="727410" y="486851"/>
                    <a:pt x="728099" y="486851"/>
                    <a:pt x="728099" y="485586"/>
                  </a:cubicBezTo>
                  <a:lnTo>
                    <a:pt x="728099" y="481113"/>
                  </a:lnTo>
                  <a:cubicBezTo>
                    <a:pt x="727213" y="476249"/>
                    <a:pt x="725638" y="471580"/>
                    <a:pt x="723570" y="467106"/>
                  </a:cubicBezTo>
                  <a:cubicBezTo>
                    <a:pt x="718449" y="456504"/>
                    <a:pt x="712245" y="446584"/>
                    <a:pt x="704958" y="437246"/>
                  </a:cubicBezTo>
                  <a:cubicBezTo>
                    <a:pt x="697867" y="427714"/>
                    <a:pt x="690187" y="417599"/>
                    <a:pt x="682506" y="408651"/>
                  </a:cubicBezTo>
                  <a:cubicBezTo>
                    <a:pt x="674825" y="399118"/>
                    <a:pt x="666455" y="390268"/>
                    <a:pt x="658084" y="380736"/>
                  </a:cubicBezTo>
                  <a:cubicBezTo>
                    <a:pt x="656016" y="378304"/>
                    <a:pt x="656311" y="374609"/>
                    <a:pt x="658773" y="372469"/>
                  </a:cubicBezTo>
                  <a:cubicBezTo>
                    <a:pt x="658577" y="367800"/>
                    <a:pt x="661826" y="367800"/>
                    <a:pt x="664386" y="369745"/>
                  </a:cubicBezTo>
                  <a:close/>
                </a:path>
              </a:pathLst>
            </a:custGeom>
            <a:solidFill>
              <a:srgbClr val="191919"/>
            </a:solidFill>
            <a:ln w="978" cap="flat">
              <a:noFill/>
              <a:prstDash val="solid"/>
              <a:miter/>
            </a:ln>
          </p:spPr>
          <p:txBody>
            <a:bodyPr rtlCol="0" anchor="ctr"/>
            <a:lstStyle/>
            <a:p>
              <a:endParaRPr lang="fr-FR"/>
            </a:p>
          </p:txBody>
        </p:sp>
      </p:grpSp>
      <p:grpSp>
        <p:nvGrpSpPr>
          <p:cNvPr id="5453" name="Graphique 2">
            <a:extLst>
              <a:ext uri="{FF2B5EF4-FFF2-40B4-BE49-F238E27FC236}">
                <a16:creationId xmlns:a16="http://schemas.microsoft.com/office/drawing/2014/main" id="{79956D77-CCEF-D730-B07B-C56485DCA8B6}"/>
              </a:ext>
            </a:extLst>
          </p:cNvPr>
          <p:cNvGrpSpPr/>
          <p:nvPr userDrawn="1"/>
        </p:nvGrpSpPr>
        <p:grpSpPr>
          <a:xfrm>
            <a:off x="5969465" y="9728456"/>
            <a:ext cx="402695" cy="402717"/>
            <a:chOff x="6279152" y="21636270"/>
            <a:chExt cx="402695" cy="402717"/>
          </a:xfrm>
        </p:grpSpPr>
        <p:sp>
          <p:nvSpPr>
            <p:cNvPr id="5454" name="Forme libre 5453">
              <a:extLst>
                <a:ext uri="{FF2B5EF4-FFF2-40B4-BE49-F238E27FC236}">
                  <a16:creationId xmlns:a16="http://schemas.microsoft.com/office/drawing/2014/main" id="{B4483A85-520C-C279-A727-4B9059E64D45}"/>
                </a:ext>
              </a:extLst>
            </p:cNvPr>
            <p:cNvSpPr/>
            <p:nvPr/>
          </p:nvSpPr>
          <p:spPr>
            <a:xfrm>
              <a:off x="6284584" y="21641765"/>
              <a:ext cx="391832" cy="391790"/>
            </a:xfrm>
            <a:custGeom>
              <a:avLst/>
              <a:gdLst>
                <a:gd name="connsiteX0" fmla="*/ -2973 w 391832"/>
                <a:gd name="connsiteY0" fmla="*/ 175321 h 391790"/>
                <a:gd name="connsiteX1" fmla="*/ 192943 w 391832"/>
                <a:gd name="connsiteY1" fmla="*/ 371217 h 391790"/>
                <a:gd name="connsiteX2" fmla="*/ 265070 w 391832"/>
                <a:gd name="connsiteY2" fmla="*/ 357513 h 391790"/>
                <a:gd name="connsiteX3" fmla="*/ 388859 w 391832"/>
                <a:gd name="connsiteY3" fmla="*/ 175321 h 391790"/>
                <a:gd name="connsiteX4" fmla="*/ 192943 w 391832"/>
                <a:gd name="connsiteY4" fmla="*/ -20574 h 391790"/>
                <a:gd name="connsiteX5" fmla="*/ 92648 w 391832"/>
                <a:gd name="connsiteY5" fmla="*/ 7022 h 391790"/>
                <a:gd name="connsiteX6" fmla="*/ -2973 w 391832"/>
                <a:gd name="connsiteY6" fmla="*/ 175321 h 39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832" h="391790">
                  <a:moveTo>
                    <a:pt x="-2973" y="175321"/>
                  </a:moveTo>
                  <a:cubicBezTo>
                    <a:pt x="-2973" y="283500"/>
                    <a:pt x="84754" y="371217"/>
                    <a:pt x="192943" y="371217"/>
                  </a:cubicBezTo>
                  <a:cubicBezTo>
                    <a:pt x="218396" y="371217"/>
                    <a:pt x="242712" y="366354"/>
                    <a:pt x="265070" y="357513"/>
                  </a:cubicBezTo>
                  <a:cubicBezTo>
                    <a:pt x="337575" y="328779"/>
                    <a:pt x="388859" y="258050"/>
                    <a:pt x="388859" y="175321"/>
                  </a:cubicBezTo>
                  <a:cubicBezTo>
                    <a:pt x="388859" y="67142"/>
                    <a:pt x="301133" y="-20574"/>
                    <a:pt x="192943" y="-20574"/>
                  </a:cubicBezTo>
                  <a:cubicBezTo>
                    <a:pt x="156312" y="-20574"/>
                    <a:pt x="122017" y="-10470"/>
                    <a:pt x="92648" y="7022"/>
                  </a:cubicBezTo>
                  <a:cubicBezTo>
                    <a:pt x="35364" y="41187"/>
                    <a:pt x="-2973" y="103770"/>
                    <a:pt x="-2973" y="175321"/>
                  </a:cubicBezTo>
                  <a:close/>
                </a:path>
              </a:pathLst>
            </a:custGeom>
            <a:solidFill>
              <a:srgbClr val="FFD26C"/>
            </a:solidFill>
            <a:ln w="631" cap="flat">
              <a:noFill/>
              <a:prstDash val="solid"/>
              <a:miter/>
            </a:ln>
          </p:spPr>
          <p:txBody>
            <a:bodyPr rtlCol="0" anchor="ctr"/>
            <a:lstStyle/>
            <a:p>
              <a:endParaRPr lang="fr-FR"/>
            </a:p>
          </p:txBody>
        </p:sp>
        <p:grpSp>
          <p:nvGrpSpPr>
            <p:cNvPr id="5455" name="Graphique 2">
              <a:extLst>
                <a:ext uri="{FF2B5EF4-FFF2-40B4-BE49-F238E27FC236}">
                  <a16:creationId xmlns:a16="http://schemas.microsoft.com/office/drawing/2014/main" id="{8879227C-517A-5E77-2F22-ADFB66A80285}"/>
                </a:ext>
              </a:extLst>
            </p:cNvPr>
            <p:cNvGrpSpPr/>
            <p:nvPr/>
          </p:nvGrpSpPr>
          <p:grpSpPr>
            <a:xfrm>
              <a:off x="6279152" y="21636270"/>
              <a:ext cx="402695" cy="402717"/>
              <a:chOff x="6279152" y="21636270"/>
              <a:chExt cx="402695" cy="402717"/>
            </a:xfrm>
            <a:solidFill>
              <a:srgbClr val="191919"/>
            </a:solidFill>
          </p:grpSpPr>
          <p:sp>
            <p:nvSpPr>
              <p:cNvPr id="5456" name="Forme libre 5455">
                <a:extLst>
                  <a:ext uri="{FF2B5EF4-FFF2-40B4-BE49-F238E27FC236}">
                    <a16:creationId xmlns:a16="http://schemas.microsoft.com/office/drawing/2014/main" id="{54E79ECE-A598-163B-ECEC-EA4FC66926A7}"/>
                  </a:ext>
                </a:extLst>
              </p:cNvPr>
              <p:cNvSpPr/>
              <p:nvPr/>
            </p:nvSpPr>
            <p:spPr>
              <a:xfrm>
                <a:off x="6287397" y="21763895"/>
                <a:ext cx="348975" cy="204804"/>
              </a:xfrm>
              <a:custGeom>
                <a:avLst/>
                <a:gdLst>
                  <a:gd name="connsiteX0" fmla="*/ 340529 w 348975"/>
                  <a:gd name="connsiteY0" fmla="*/ 184200 h 204804"/>
                  <a:gd name="connsiteX1" fmla="*/ 335666 w 348975"/>
                  <a:gd name="connsiteY1" fmla="*/ 181168 h 204804"/>
                  <a:gd name="connsiteX2" fmla="*/ 109876 w 348975"/>
                  <a:gd name="connsiteY2" fmla="*/ -708 h 204804"/>
                  <a:gd name="connsiteX3" fmla="*/ 5097 w 348975"/>
                  <a:gd name="connsiteY3" fmla="*/ 2133 h 204804"/>
                  <a:gd name="connsiteX4" fmla="*/ -2293 w 348975"/>
                  <a:gd name="connsiteY4" fmla="*/ -77 h 204804"/>
                  <a:gd name="connsiteX5" fmla="*/ -398 w 348975"/>
                  <a:gd name="connsiteY5" fmla="*/ -7275 h 204804"/>
                  <a:gd name="connsiteX6" fmla="*/ 113034 w 348975"/>
                  <a:gd name="connsiteY6" fmla="*/ -11128 h 204804"/>
                  <a:gd name="connsiteX7" fmla="*/ 345455 w 348975"/>
                  <a:gd name="connsiteY7" fmla="*/ 176306 h 204804"/>
                  <a:gd name="connsiteX8" fmla="*/ 342992 w 348975"/>
                  <a:gd name="connsiteY8" fmla="*/ 183631 h 204804"/>
                  <a:gd name="connsiteX9" fmla="*/ 340529 w 348975"/>
                  <a:gd name="connsiteY9" fmla="*/ 184200 h 204804"/>
                  <a:gd name="connsiteX10" fmla="*/ 340529 w 348975"/>
                  <a:gd name="connsiteY10" fmla="*/ 184200 h 20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975" h="204804">
                    <a:moveTo>
                      <a:pt x="340529" y="184200"/>
                    </a:moveTo>
                    <a:cubicBezTo>
                      <a:pt x="338445" y="184200"/>
                      <a:pt x="336550" y="183000"/>
                      <a:pt x="335666" y="181168"/>
                    </a:cubicBezTo>
                    <a:cubicBezTo>
                      <a:pt x="298339" y="105955"/>
                      <a:pt x="199181" y="26068"/>
                      <a:pt x="109876" y="-708"/>
                    </a:cubicBezTo>
                    <a:cubicBezTo>
                      <a:pt x="66676" y="-13654"/>
                      <a:pt x="30486" y="-12643"/>
                      <a:pt x="5097" y="2133"/>
                    </a:cubicBezTo>
                    <a:cubicBezTo>
                      <a:pt x="2444" y="3586"/>
                      <a:pt x="-840" y="2576"/>
                      <a:pt x="-2293" y="-77"/>
                    </a:cubicBezTo>
                    <a:cubicBezTo>
                      <a:pt x="-3682" y="-2603"/>
                      <a:pt x="-2798" y="-5760"/>
                      <a:pt x="-398" y="-7275"/>
                    </a:cubicBezTo>
                    <a:cubicBezTo>
                      <a:pt x="27644" y="-23632"/>
                      <a:pt x="66865" y="-24958"/>
                      <a:pt x="113034" y="-11128"/>
                    </a:cubicBezTo>
                    <a:cubicBezTo>
                      <a:pt x="204866" y="16407"/>
                      <a:pt x="306992" y="98755"/>
                      <a:pt x="345455" y="176306"/>
                    </a:cubicBezTo>
                    <a:cubicBezTo>
                      <a:pt x="346781" y="179022"/>
                      <a:pt x="345708" y="182305"/>
                      <a:pt x="342992" y="183631"/>
                    </a:cubicBezTo>
                    <a:cubicBezTo>
                      <a:pt x="342171" y="184010"/>
                      <a:pt x="341350" y="184200"/>
                      <a:pt x="340529" y="184200"/>
                    </a:cubicBezTo>
                    <a:lnTo>
                      <a:pt x="340529" y="184200"/>
                    </a:lnTo>
                    <a:close/>
                  </a:path>
                </a:pathLst>
              </a:custGeom>
              <a:solidFill>
                <a:srgbClr val="191919"/>
              </a:solidFill>
              <a:ln w="631" cap="flat">
                <a:noFill/>
                <a:prstDash val="solid"/>
                <a:miter/>
              </a:ln>
            </p:spPr>
            <p:txBody>
              <a:bodyPr rtlCol="0" anchor="ctr"/>
              <a:lstStyle/>
              <a:p>
                <a:endParaRPr lang="fr-FR"/>
              </a:p>
            </p:txBody>
          </p:sp>
          <p:sp>
            <p:nvSpPr>
              <p:cNvPr id="5457" name="Forme libre 5456">
                <a:extLst>
                  <a:ext uri="{FF2B5EF4-FFF2-40B4-BE49-F238E27FC236}">
                    <a16:creationId xmlns:a16="http://schemas.microsoft.com/office/drawing/2014/main" id="{A3A3BDEA-FB2C-F190-3C1D-ACF942F54D4A}"/>
                  </a:ext>
                </a:extLst>
              </p:cNvPr>
              <p:cNvSpPr/>
              <p:nvPr/>
            </p:nvSpPr>
            <p:spPr>
              <a:xfrm>
                <a:off x="6282562" y="21658127"/>
                <a:ext cx="364486" cy="380860"/>
              </a:xfrm>
              <a:custGeom>
                <a:avLst/>
                <a:gdLst>
                  <a:gd name="connsiteX0" fmla="*/ 194981 w 364486"/>
                  <a:gd name="connsiteY0" fmla="*/ 360275 h 380860"/>
                  <a:gd name="connsiteX1" fmla="*/ 190181 w 364486"/>
                  <a:gd name="connsiteY1" fmla="*/ 357433 h 380860"/>
                  <a:gd name="connsiteX2" fmla="*/ 190750 w 364486"/>
                  <a:gd name="connsiteY2" fmla="*/ 136150 h 380860"/>
                  <a:gd name="connsiteX3" fmla="*/ 356224 w 364486"/>
                  <a:gd name="connsiteY3" fmla="*/ 41927 h 380860"/>
                  <a:gd name="connsiteX4" fmla="*/ 361529 w 364486"/>
                  <a:gd name="connsiteY4" fmla="*/ 47548 h 380860"/>
                  <a:gd name="connsiteX5" fmla="*/ 361529 w 364486"/>
                  <a:gd name="connsiteY5" fmla="*/ 47548 h 380860"/>
                  <a:gd name="connsiteX6" fmla="*/ 355908 w 364486"/>
                  <a:gd name="connsiteY6" fmla="*/ 52853 h 380860"/>
                  <a:gd name="connsiteX7" fmla="*/ 200097 w 364486"/>
                  <a:gd name="connsiteY7" fmla="*/ 141897 h 380860"/>
                  <a:gd name="connsiteX8" fmla="*/ 199781 w 364486"/>
                  <a:gd name="connsiteY8" fmla="*/ 352254 h 380860"/>
                  <a:gd name="connsiteX9" fmla="*/ 197634 w 364486"/>
                  <a:gd name="connsiteY9" fmla="*/ 359643 h 380860"/>
                  <a:gd name="connsiteX10" fmla="*/ 194981 w 364486"/>
                  <a:gd name="connsiteY10" fmla="*/ 360275 h 380860"/>
                  <a:gd name="connsiteX11" fmla="*/ 2476 w 364486"/>
                  <a:gd name="connsiteY11" fmla="*/ 201006 h 380860"/>
                  <a:gd name="connsiteX12" fmla="*/ -2956 w 364486"/>
                  <a:gd name="connsiteY12" fmla="*/ 195575 h 380860"/>
                  <a:gd name="connsiteX13" fmla="*/ -303 w 364486"/>
                  <a:gd name="connsiteY13" fmla="*/ 190902 h 380860"/>
                  <a:gd name="connsiteX14" fmla="*/ 99865 w 364486"/>
                  <a:gd name="connsiteY14" fmla="*/ -13519 h 380860"/>
                  <a:gd name="connsiteX15" fmla="*/ 103465 w 364486"/>
                  <a:gd name="connsiteY15" fmla="*/ -20340 h 380860"/>
                  <a:gd name="connsiteX16" fmla="*/ 110223 w 364486"/>
                  <a:gd name="connsiteY16" fmla="*/ -16867 h 380860"/>
                  <a:gd name="connsiteX17" fmla="*/ 5254 w 364486"/>
                  <a:gd name="connsiteY17" fmla="*/ 200249 h 380860"/>
                  <a:gd name="connsiteX18" fmla="*/ 2476 w 364486"/>
                  <a:gd name="connsiteY18" fmla="*/ 201006 h 380860"/>
                  <a:gd name="connsiteX19" fmla="*/ 2476 w 364486"/>
                  <a:gd name="connsiteY19" fmla="*/ 201006 h 38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4486" h="380860">
                    <a:moveTo>
                      <a:pt x="194981" y="360275"/>
                    </a:moveTo>
                    <a:cubicBezTo>
                      <a:pt x="193023" y="360275"/>
                      <a:pt x="191192" y="359201"/>
                      <a:pt x="190181" y="357433"/>
                    </a:cubicBezTo>
                    <a:cubicBezTo>
                      <a:pt x="149634" y="283797"/>
                      <a:pt x="149823" y="203154"/>
                      <a:pt x="190750" y="136150"/>
                    </a:cubicBezTo>
                    <a:cubicBezTo>
                      <a:pt x="227444" y="76093"/>
                      <a:pt x="290855" y="40033"/>
                      <a:pt x="356224" y="41927"/>
                    </a:cubicBezTo>
                    <a:cubicBezTo>
                      <a:pt x="359255" y="41991"/>
                      <a:pt x="361592" y="44517"/>
                      <a:pt x="361529" y="47548"/>
                    </a:cubicBezTo>
                    <a:cubicBezTo>
                      <a:pt x="361529" y="47548"/>
                      <a:pt x="361529" y="47548"/>
                      <a:pt x="361529" y="47548"/>
                    </a:cubicBezTo>
                    <a:cubicBezTo>
                      <a:pt x="361466" y="50580"/>
                      <a:pt x="358939" y="53043"/>
                      <a:pt x="355908" y="52853"/>
                    </a:cubicBezTo>
                    <a:cubicBezTo>
                      <a:pt x="294455" y="51021"/>
                      <a:pt x="234708" y="85186"/>
                      <a:pt x="200097" y="141897"/>
                    </a:cubicBezTo>
                    <a:cubicBezTo>
                      <a:pt x="161255" y="205490"/>
                      <a:pt x="161191" y="282156"/>
                      <a:pt x="199781" y="352254"/>
                    </a:cubicBezTo>
                    <a:cubicBezTo>
                      <a:pt x="201234" y="354907"/>
                      <a:pt x="200287" y="358190"/>
                      <a:pt x="197634" y="359643"/>
                    </a:cubicBezTo>
                    <a:cubicBezTo>
                      <a:pt x="196813" y="360022"/>
                      <a:pt x="195928" y="360275"/>
                      <a:pt x="194981" y="360275"/>
                    </a:cubicBezTo>
                    <a:close/>
                    <a:moveTo>
                      <a:pt x="2476" y="201006"/>
                    </a:moveTo>
                    <a:cubicBezTo>
                      <a:pt x="-556" y="201006"/>
                      <a:pt x="-2956" y="198543"/>
                      <a:pt x="-2956" y="195575"/>
                    </a:cubicBezTo>
                    <a:cubicBezTo>
                      <a:pt x="-2956" y="193681"/>
                      <a:pt x="-1945" y="191849"/>
                      <a:pt x="-303" y="190902"/>
                    </a:cubicBezTo>
                    <a:cubicBezTo>
                      <a:pt x="89381" y="137539"/>
                      <a:pt x="115844" y="36181"/>
                      <a:pt x="99865" y="-13519"/>
                    </a:cubicBezTo>
                    <a:cubicBezTo>
                      <a:pt x="98981" y="-16424"/>
                      <a:pt x="100623" y="-19456"/>
                      <a:pt x="103465" y="-20340"/>
                    </a:cubicBezTo>
                    <a:cubicBezTo>
                      <a:pt x="106307" y="-21224"/>
                      <a:pt x="109276" y="-19645"/>
                      <a:pt x="110223" y="-16867"/>
                    </a:cubicBezTo>
                    <a:cubicBezTo>
                      <a:pt x="127276" y="36181"/>
                      <a:pt x="99676" y="144044"/>
                      <a:pt x="5254" y="200249"/>
                    </a:cubicBezTo>
                    <a:cubicBezTo>
                      <a:pt x="4434" y="200753"/>
                      <a:pt x="3423" y="201006"/>
                      <a:pt x="2476" y="201006"/>
                    </a:cubicBezTo>
                    <a:lnTo>
                      <a:pt x="2476" y="201006"/>
                    </a:lnTo>
                    <a:close/>
                  </a:path>
                </a:pathLst>
              </a:custGeom>
              <a:solidFill>
                <a:srgbClr val="191919"/>
              </a:solidFill>
              <a:ln w="631" cap="flat">
                <a:noFill/>
                <a:prstDash val="solid"/>
                <a:miter/>
              </a:ln>
            </p:spPr>
            <p:txBody>
              <a:bodyPr rtlCol="0" anchor="ctr"/>
              <a:lstStyle/>
              <a:p>
                <a:endParaRPr lang="fr-FR"/>
              </a:p>
            </p:txBody>
          </p:sp>
          <p:sp>
            <p:nvSpPr>
              <p:cNvPr id="5458" name="Forme libre 5457">
                <a:extLst>
                  <a:ext uri="{FF2B5EF4-FFF2-40B4-BE49-F238E27FC236}">
                    <a16:creationId xmlns:a16="http://schemas.microsoft.com/office/drawing/2014/main" id="{B9F9D53F-91A5-43EE-3009-A2E18E59F3C9}"/>
                  </a:ext>
                </a:extLst>
              </p:cNvPr>
              <p:cNvSpPr/>
              <p:nvPr/>
            </p:nvSpPr>
            <p:spPr>
              <a:xfrm>
                <a:off x="6371377" y="21647063"/>
                <a:ext cx="178853" cy="369125"/>
              </a:xfrm>
              <a:custGeom>
                <a:avLst/>
                <a:gdLst>
                  <a:gd name="connsiteX0" fmla="*/ 14402 w 178853"/>
                  <a:gd name="connsiteY0" fmla="*/ 348557 h 369125"/>
                  <a:gd name="connsiteX1" fmla="*/ 9223 w 178853"/>
                  <a:gd name="connsiteY1" fmla="*/ 344768 h 369125"/>
                  <a:gd name="connsiteX2" fmla="*/ 34739 w 178853"/>
                  <a:gd name="connsiteY2" fmla="*/ 115150 h 369125"/>
                  <a:gd name="connsiteX3" fmla="*/ 168634 w 178853"/>
                  <a:gd name="connsiteY3" fmla="*/ -20247 h 369125"/>
                  <a:gd name="connsiteX4" fmla="*/ 175581 w 178853"/>
                  <a:gd name="connsiteY4" fmla="*/ -16963 h 369125"/>
                  <a:gd name="connsiteX5" fmla="*/ 172297 w 178853"/>
                  <a:gd name="connsiteY5" fmla="*/ -10016 h 369125"/>
                  <a:gd name="connsiteX6" fmla="*/ 44465 w 178853"/>
                  <a:gd name="connsiteY6" fmla="*/ 120076 h 369125"/>
                  <a:gd name="connsiteX7" fmla="*/ 19644 w 178853"/>
                  <a:gd name="connsiteY7" fmla="*/ 341422 h 369125"/>
                  <a:gd name="connsiteX8" fmla="*/ 16107 w 178853"/>
                  <a:gd name="connsiteY8" fmla="*/ 348242 h 369125"/>
                  <a:gd name="connsiteX9" fmla="*/ 14402 w 178853"/>
                  <a:gd name="connsiteY9" fmla="*/ 348557 h 369125"/>
                  <a:gd name="connsiteX10" fmla="*/ 14402 w 178853"/>
                  <a:gd name="connsiteY10" fmla="*/ 348557 h 36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853" h="369125">
                    <a:moveTo>
                      <a:pt x="14402" y="348557"/>
                    </a:moveTo>
                    <a:cubicBezTo>
                      <a:pt x="12065" y="348557"/>
                      <a:pt x="9918" y="347043"/>
                      <a:pt x="9223" y="344768"/>
                    </a:cubicBezTo>
                    <a:cubicBezTo>
                      <a:pt x="-13387" y="273029"/>
                      <a:pt x="-4293" y="191500"/>
                      <a:pt x="34739" y="115150"/>
                    </a:cubicBezTo>
                    <a:cubicBezTo>
                      <a:pt x="68023" y="50041"/>
                      <a:pt x="120571" y="-3069"/>
                      <a:pt x="168634" y="-20247"/>
                    </a:cubicBezTo>
                    <a:cubicBezTo>
                      <a:pt x="171476" y="-21257"/>
                      <a:pt x="174571" y="-19805"/>
                      <a:pt x="175581" y="-16963"/>
                    </a:cubicBezTo>
                    <a:cubicBezTo>
                      <a:pt x="176592" y="-14121"/>
                      <a:pt x="175139" y="-11026"/>
                      <a:pt x="172297" y="-10016"/>
                    </a:cubicBezTo>
                    <a:cubicBezTo>
                      <a:pt x="126697" y="6276"/>
                      <a:pt x="76549" y="57366"/>
                      <a:pt x="44465" y="120076"/>
                    </a:cubicBezTo>
                    <a:cubicBezTo>
                      <a:pt x="6760" y="193836"/>
                      <a:pt x="-2082" y="272460"/>
                      <a:pt x="19644" y="341422"/>
                    </a:cubicBezTo>
                    <a:cubicBezTo>
                      <a:pt x="20528" y="344264"/>
                      <a:pt x="18950" y="347359"/>
                      <a:pt x="16107" y="348242"/>
                    </a:cubicBezTo>
                    <a:cubicBezTo>
                      <a:pt x="15539" y="348495"/>
                      <a:pt x="14970" y="348557"/>
                      <a:pt x="14402" y="348557"/>
                    </a:cubicBezTo>
                    <a:lnTo>
                      <a:pt x="14402" y="348557"/>
                    </a:lnTo>
                    <a:close/>
                  </a:path>
                </a:pathLst>
              </a:custGeom>
              <a:solidFill>
                <a:srgbClr val="191919"/>
              </a:solidFill>
              <a:ln w="631" cap="flat">
                <a:noFill/>
                <a:prstDash val="solid"/>
                <a:miter/>
              </a:ln>
            </p:spPr>
            <p:txBody>
              <a:bodyPr rtlCol="0" anchor="ctr"/>
              <a:lstStyle/>
              <a:p>
                <a:endParaRPr lang="fr-FR"/>
              </a:p>
            </p:txBody>
          </p:sp>
          <p:sp>
            <p:nvSpPr>
              <p:cNvPr id="5459" name="Forme libre 5458">
                <a:extLst>
                  <a:ext uri="{FF2B5EF4-FFF2-40B4-BE49-F238E27FC236}">
                    <a16:creationId xmlns:a16="http://schemas.microsoft.com/office/drawing/2014/main" id="{4FD604FE-7253-B7D7-2F11-3F2C7CA7C6CA}"/>
                  </a:ext>
                </a:extLst>
              </p:cNvPr>
              <p:cNvSpPr/>
              <p:nvPr/>
            </p:nvSpPr>
            <p:spPr>
              <a:xfrm>
                <a:off x="6279152" y="21636270"/>
                <a:ext cx="402695" cy="402717"/>
              </a:xfrm>
              <a:custGeom>
                <a:avLst/>
                <a:gdLst>
                  <a:gd name="connsiteX0" fmla="*/ 198375 w 402695"/>
                  <a:gd name="connsiteY0" fmla="*/ 382144 h 402717"/>
                  <a:gd name="connsiteX1" fmla="*/ -2973 w 402695"/>
                  <a:gd name="connsiteY1" fmla="*/ 180816 h 402717"/>
                  <a:gd name="connsiteX2" fmla="*/ 95301 w 402695"/>
                  <a:gd name="connsiteY2" fmla="*/ 7844 h 402717"/>
                  <a:gd name="connsiteX3" fmla="*/ 198375 w 402695"/>
                  <a:gd name="connsiteY3" fmla="*/ -20574 h 402717"/>
                  <a:gd name="connsiteX4" fmla="*/ 399723 w 402695"/>
                  <a:gd name="connsiteY4" fmla="*/ 180753 h 402717"/>
                  <a:gd name="connsiteX5" fmla="*/ 272459 w 402695"/>
                  <a:gd name="connsiteY5" fmla="*/ 367997 h 402717"/>
                  <a:gd name="connsiteX6" fmla="*/ 198375 w 402695"/>
                  <a:gd name="connsiteY6" fmla="*/ 382144 h 402717"/>
                  <a:gd name="connsiteX7" fmla="*/ 198375 w 402695"/>
                  <a:gd name="connsiteY7" fmla="*/ -9649 h 402717"/>
                  <a:gd name="connsiteX8" fmla="*/ 100859 w 402695"/>
                  <a:gd name="connsiteY8" fmla="*/ 17191 h 402717"/>
                  <a:gd name="connsiteX9" fmla="*/ 7891 w 402695"/>
                  <a:gd name="connsiteY9" fmla="*/ 180816 h 402717"/>
                  <a:gd name="connsiteX10" fmla="*/ 198375 w 402695"/>
                  <a:gd name="connsiteY10" fmla="*/ 371218 h 402717"/>
                  <a:gd name="connsiteX11" fmla="*/ 268480 w 402695"/>
                  <a:gd name="connsiteY11" fmla="*/ 357893 h 402717"/>
                  <a:gd name="connsiteX12" fmla="*/ 388859 w 402695"/>
                  <a:gd name="connsiteY12" fmla="*/ 180816 h 402717"/>
                  <a:gd name="connsiteX13" fmla="*/ 198375 w 402695"/>
                  <a:gd name="connsiteY13" fmla="*/ -9649 h 402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2695" h="402717">
                    <a:moveTo>
                      <a:pt x="198375" y="382144"/>
                    </a:moveTo>
                    <a:cubicBezTo>
                      <a:pt x="87343" y="382144"/>
                      <a:pt x="-2973" y="291837"/>
                      <a:pt x="-2973" y="180816"/>
                    </a:cubicBezTo>
                    <a:cubicBezTo>
                      <a:pt x="-2973" y="110276"/>
                      <a:pt x="34670" y="44030"/>
                      <a:pt x="95301" y="7844"/>
                    </a:cubicBezTo>
                    <a:cubicBezTo>
                      <a:pt x="126375" y="-10723"/>
                      <a:pt x="161996" y="-20574"/>
                      <a:pt x="198375" y="-20574"/>
                    </a:cubicBezTo>
                    <a:cubicBezTo>
                      <a:pt x="309407" y="-20574"/>
                      <a:pt x="399723" y="69732"/>
                      <a:pt x="399723" y="180753"/>
                    </a:cubicBezTo>
                    <a:cubicBezTo>
                      <a:pt x="399723" y="263860"/>
                      <a:pt x="349765" y="337369"/>
                      <a:pt x="272459" y="367997"/>
                    </a:cubicBezTo>
                    <a:cubicBezTo>
                      <a:pt x="248964" y="377407"/>
                      <a:pt x="224017" y="382144"/>
                      <a:pt x="198375" y="382144"/>
                    </a:cubicBezTo>
                    <a:close/>
                    <a:moveTo>
                      <a:pt x="198375" y="-9649"/>
                    </a:moveTo>
                    <a:cubicBezTo>
                      <a:pt x="163954" y="-9649"/>
                      <a:pt x="130227" y="-366"/>
                      <a:pt x="100859" y="17191"/>
                    </a:cubicBezTo>
                    <a:cubicBezTo>
                      <a:pt x="43512" y="51418"/>
                      <a:pt x="7891" y="114065"/>
                      <a:pt x="7891" y="180816"/>
                    </a:cubicBezTo>
                    <a:cubicBezTo>
                      <a:pt x="7891" y="285837"/>
                      <a:pt x="93343" y="371218"/>
                      <a:pt x="198375" y="371218"/>
                    </a:cubicBezTo>
                    <a:cubicBezTo>
                      <a:pt x="222628" y="371218"/>
                      <a:pt x="246186" y="366734"/>
                      <a:pt x="268480" y="357893"/>
                    </a:cubicBezTo>
                    <a:cubicBezTo>
                      <a:pt x="341617" y="328969"/>
                      <a:pt x="388859" y="259440"/>
                      <a:pt x="388859" y="180816"/>
                    </a:cubicBezTo>
                    <a:cubicBezTo>
                      <a:pt x="388859" y="75795"/>
                      <a:pt x="303407" y="-9649"/>
                      <a:pt x="198375" y="-9649"/>
                    </a:cubicBezTo>
                    <a:close/>
                  </a:path>
                </a:pathLst>
              </a:custGeom>
              <a:solidFill>
                <a:srgbClr val="191919"/>
              </a:solidFill>
              <a:ln w="631" cap="flat">
                <a:noFill/>
                <a:prstDash val="solid"/>
                <a:miter/>
              </a:ln>
            </p:spPr>
            <p:txBody>
              <a:bodyPr rtlCol="0" anchor="ctr"/>
              <a:lstStyle/>
              <a:p>
                <a:endParaRPr lang="fr-FR"/>
              </a:p>
            </p:txBody>
          </p:sp>
        </p:grpSp>
      </p:grpSp>
      <p:grpSp>
        <p:nvGrpSpPr>
          <p:cNvPr id="5460" name="Graphique 2">
            <a:extLst>
              <a:ext uri="{FF2B5EF4-FFF2-40B4-BE49-F238E27FC236}">
                <a16:creationId xmlns:a16="http://schemas.microsoft.com/office/drawing/2014/main" id="{278C066D-3F39-7234-08CA-8EA2F234C616}"/>
              </a:ext>
            </a:extLst>
          </p:cNvPr>
          <p:cNvGrpSpPr/>
          <p:nvPr userDrawn="1"/>
        </p:nvGrpSpPr>
        <p:grpSpPr>
          <a:xfrm>
            <a:off x="8793734" y="7780638"/>
            <a:ext cx="290756" cy="287142"/>
            <a:chOff x="9103421" y="19688452"/>
            <a:chExt cx="290756" cy="287142"/>
          </a:xfrm>
        </p:grpSpPr>
        <p:sp>
          <p:nvSpPr>
            <p:cNvPr id="5461" name="Forme libre 5460">
              <a:extLst>
                <a:ext uri="{FF2B5EF4-FFF2-40B4-BE49-F238E27FC236}">
                  <a16:creationId xmlns:a16="http://schemas.microsoft.com/office/drawing/2014/main" id="{A4DECBFD-D098-8248-BF8D-C3CE190813F4}"/>
                </a:ext>
              </a:extLst>
            </p:cNvPr>
            <p:cNvSpPr/>
            <p:nvPr/>
          </p:nvSpPr>
          <p:spPr>
            <a:xfrm>
              <a:off x="9117899" y="19701811"/>
              <a:ext cx="272692" cy="270135"/>
            </a:xfrm>
            <a:custGeom>
              <a:avLst/>
              <a:gdLst>
                <a:gd name="connsiteX0" fmla="*/ 262577 w 272692"/>
                <a:gd name="connsiteY0" fmla="*/ 183877 h 270135"/>
                <a:gd name="connsiteX1" fmla="*/ 261980 w 272692"/>
                <a:gd name="connsiteY1" fmla="*/ 30642 h 270135"/>
                <a:gd name="connsiteX2" fmla="*/ 250397 w 272692"/>
                <a:gd name="connsiteY2" fmla="*/ 823 h 270135"/>
                <a:gd name="connsiteX3" fmla="*/ 250397 w 272692"/>
                <a:gd name="connsiteY3" fmla="*/ 823 h 270135"/>
                <a:gd name="connsiteX4" fmla="*/ 250352 w 272692"/>
                <a:gd name="connsiteY4" fmla="*/ 778 h 270135"/>
                <a:gd name="connsiteX5" fmla="*/ 245388 w 272692"/>
                <a:gd name="connsiteY5" fmla="*/ -3918 h 270135"/>
                <a:gd name="connsiteX6" fmla="*/ 218821 w 272692"/>
                <a:gd name="connsiteY6" fmla="*/ -29085 h 270135"/>
                <a:gd name="connsiteX7" fmla="*/ 203746 w 272692"/>
                <a:gd name="connsiteY7" fmla="*/ -14039 h 270135"/>
                <a:gd name="connsiteX8" fmla="*/ 50187 w 272692"/>
                <a:gd name="connsiteY8" fmla="*/ -13676 h 270135"/>
                <a:gd name="connsiteX9" fmla="*/ 5237 w 272692"/>
                <a:gd name="connsiteY9" fmla="*/ 31188 h 270135"/>
                <a:gd name="connsiteX10" fmla="*/ 5834 w 272692"/>
                <a:gd name="connsiteY10" fmla="*/ 183832 h 270135"/>
                <a:gd name="connsiteX11" fmla="*/ -10115 w 272692"/>
                <a:gd name="connsiteY11" fmla="*/ 199743 h 270135"/>
                <a:gd name="connsiteX12" fmla="*/ 18473 w 272692"/>
                <a:gd name="connsiteY12" fmla="*/ 227236 h 270135"/>
                <a:gd name="connsiteX13" fmla="*/ 21001 w 272692"/>
                <a:gd name="connsiteY13" fmla="*/ 229653 h 270135"/>
                <a:gd name="connsiteX14" fmla="*/ 21047 w 272692"/>
                <a:gd name="connsiteY14" fmla="*/ 229697 h 270135"/>
                <a:gd name="connsiteX15" fmla="*/ 21047 w 272692"/>
                <a:gd name="connsiteY15" fmla="*/ 229697 h 270135"/>
                <a:gd name="connsiteX16" fmla="*/ 51199 w 272692"/>
                <a:gd name="connsiteY16" fmla="*/ 241051 h 270135"/>
                <a:gd name="connsiteX17" fmla="*/ 205631 w 272692"/>
                <a:gd name="connsiteY17" fmla="*/ 240686 h 270135"/>
                <a:gd name="connsiteX18" fmla="*/ 262577 w 272692"/>
                <a:gd name="connsiteY18" fmla="*/ 183877 h 27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692" h="270135">
                  <a:moveTo>
                    <a:pt x="262577" y="183877"/>
                  </a:moveTo>
                  <a:lnTo>
                    <a:pt x="261980" y="30642"/>
                  </a:lnTo>
                  <a:cubicBezTo>
                    <a:pt x="261934" y="19653"/>
                    <a:pt x="257798" y="9030"/>
                    <a:pt x="250397" y="823"/>
                  </a:cubicBezTo>
                  <a:lnTo>
                    <a:pt x="250397" y="823"/>
                  </a:lnTo>
                  <a:lnTo>
                    <a:pt x="250352" y="778"/>
                  </a:lnTo>
                  <a:cubicBezTo>
                    <a:pt x="248835" y="-910"/>
                    <a:pt x="247134" y="-2506"/>
                    <a:pt x="245388" y="-3918"/>
                  </a:cubicBezTo>
                  <a:lnTo>
                    <a:pt x="218821" y="-29085"/>
                  </a:lnTo>
                  <a:lnTo>
                    <a:pt x="203746" y="-14039"/>
                  </a:lnTo>
                  <a:lnTo>
                    <a:pt x="50187" y="-13676"/>
                  </a:lnTo>
                  <a:cubicBezTo>
                    <a:pt x="25276" y="-13629"/>
                    <a:pt x="5145" y="6478"/>
                    <a:pt x="5237" y="31188"/>
                  </a:cubicBezTo>
                  <a:lnTo>
                    <a:pt x="5834" y="183832"/>
                  </a:lnTo>
                  <a:lnTo>
                    <a:pt x="-10115" y="199743"/>
                  </a:lnTo>
                  <a:lnTo>
                    <a:pt x="18473" y="227236"/>
                  </a:lnTo>
                  <a:cubicBezTo>
                    <a:pt x="19301" y="228057"/>
                    <a:pt x="20128" y="228876"/>
                    <a:pt x="21001" y="229653"/>
                  </a:cubicBezTo>
                  <a:lnTo>
                    <a:pt x="21047" y="229697"/>
                  </a:lnTo>
                  <a:lnTo>
                    <a:pt x="21047" y="229697"/>
                  </a:lnTo>
                  <a:cubicBezTo>
                    <a:pt x="29320" y="237038"/>
                    <a:pt x="40076" y="241095"/>
                    <a:pt x="51199" y="241051"/>
                  </a:cubicBezTo>
                  <a:lnTo>
                    <a:pt x="205631" y="240686"/>
                  </a:lnTo>
                  <a:cubicBezTo>
                    <a:pt x="237161" y="240686"/>
                    <a:pt x="262669" y="215199"/>
                    <a:pt x="262577" y="183877"/>
                  </a:cubicBezTo>
                  <a:close/>
                </a:path>
              </a:pathLst>
            </a:custGeom>
            <a:solidFill>
              <a:srgbClr val="191919"/>
            </a:solidFill>
            <a:ln w="458" cap="flat">
              <a:noFill/>
              <a:prstDash val="solid"/>
              <a:miter/>
            </a:ln>
          </p:spPr>
          <p:txBody>
            <a:bodyPr rtlCol="0" anchor="ctr"/>
            <a:lstStyle/>
            <a:p>
              <a:endParaRPr lang="fr-FR"/>
            </a:p>
          </p:txBody>
        </p:sp>
        <p:sp>
          <p:nvSpPr>
            <p:cNvPr id="5462" name="Forme libre 5461">
              <a:extLst>
                <a:ext uri="{FF2B5EF4-FFF2-40B4-BE49-F238E27FC236}">
                  <a16:creationId xmlns:a16="http://schemas.microsoft.com/office/drawing/2014/main" id="{E4A2AC13-83E0-B7FC-4561-4CDB6CA8F0A2}"/>
                </a:ext>
              </a:extLst>
            </p:cNvPr>
            <p:cNvSpPr/>
            <p:nvPr/>
          </p:nvSpPr>
          <p:spPr>
            <a:xfrm>
              <a:off x="9115486" y="19699234"/>
              <a:ext cx="278691" cy="276360"/>
            </a:xfrm>
            <a:custGeom>
              <a:avLst/>
              <a:gdLst>
                <a:gd name="connsiteX0" fmla="*/ 48555 w 278691"/>
                <a:gd name="connsiteY0" fmla="*/ 247000 h 276360"/>
                <a:gd name="connsiteX1" fmla="*/ 21162 w 278691"/>
                <a:gd name="connsiteY1" fmla="*/ 235100 h 276360"/>
                <a:gd name="connsiteX2" fmla="*/ 18266 w 278691"/>
                <a:gd name="connsiteY2" fmla="*/ 232320 h 276360"/>
                <a:gd name="connsiteX3" fmla="*/ -9771 w 278691"/>
                <a:gd name="connsiteY3" fmla="*/ 200906 h 276360"/>
                <a:gd name="connsiteX4" fmla="*/ -6461 w 278691"/>
                <a:gd name="connsiteY4" fmla="*/ 194934 h 276360"/>
                <a:gd name="connsiteX5" fmla="*/ -8346 w 278691"/>
                <a:gd name="connsiteY5" fmla="*/ 193885 h 276360"/>
                <a:gd name="connsiteX6" fmla="*/ 4570 w 278691"/>
                <a:gd name="connsiteY6" fmla="*/ 184948 h 276360"/>
                <a:gd name="connsiteX7" fmla="*/ 3972 w 278691"/>
                <a:gd name="connsiteY7" fmla="*/ 33809 h 276360"/>
                <a:gd name="connsiteX8" fmla="*/ 18128 w 278691"/>
                <a:gd name="connsiteY8" fmla="*/ -430 h 276360"/>
                <a:gd name="connsiteX9" fmla="*/ 52554 w 278691"/>
                <a:gd name="connsiteY9" fmla="*/ -14654 h 276360"/>
                <a:gd name="connsiteX10" fmla="*/ 204596 w 278691"/>
                <a:gd name="connsiteY10" fmla="*/ -15019 h 276360"/>
                <a:gd name="connsiteX11" fmla="*/ 201471 w 278691"/>
                <a:gd name="connsiteY11" fmla="*/ -28013 h 276360"/>
                <a:gd name="connsiteX12" fmla="*/ 220315 w 278691"/>
                <a:gd name="connsiteY12" fmla="*/ -28104 h 276360"/>
                <a:gd name="connsiteX13" fmla="*/ 250144 w 278691"/>
                <a:gd name="connsiteY13" fmla="*/ -4033 h 276360"/>
                <a:gd name="connsiteX14" fmla="*/ 255476 w 278691"/>
                <a:gd name="connsiteY14" fmla="*/ 1029 h 276360"/>
                <a:gd name="connsiteX15" fmla="*/ 267978 w 278691"/>
                <a:gd name="connsiteY15" fmla="*/ 33218 h 276360"/>
                <a:gd name="connsiteX16" fmla="*/ 268575 w 278691"/>
                <a:gd name="connsiteY16" fmla="*/ 186453 h 276360"/>
                <a:gd name="connsiteX17" fmla="*/ 207997 w 278691"/>
                <a:gd name="connsiteY17" fmla="*/ 246910 h 276360"/>
                <a:gd name="connsiteX18" fmla="*/ 53565 w 278691"/>
                <a:gd name="connsiteY18" fmla="*/ 247275 h 276360"/>
                <a:gd name="connsiteX19" fmla="*/ 48555 w 278691"/>
                <a:gd name="connsiteY19" fmla="*/ 247000 h 276360"/>
                <a:gd name="connsiteX20" fmla="*/ 25758 w 278691"/>
                <a:gd name="connsiteY20" fmla="*/ 229585 h 276360"/>
                <a:gd name="connsiteX21" fmla="*/ 25804 w 278691"/>
                <a:gd name="connsiteY21" fmla="*/ 229629 h 276360"/>
                <a:gd name="connsiteX22" fmla="*/ 53565 w 278691"/>
                <a:gd name="connsiteY22" fmla="*/ 240071 h 276360"/>
                <a:gd name="connsiteX23" fmla="*/ 207997 w 278691"/>
                <a:gd name="connsiteY23" fmla="*/ 239706 h 276360"/>
                <a:gd name="connsiteX24" fmla="*/ 261359 w 278691"/>
                <a:gd name="connsiteY24" fmla="*/ 186409 h 276360"/>
                <a:gd name="connsiteX25" fmla="*/ 260761 w 278691"/>
                <a:gd name="connsiteY25" fmla="*/ 33172 h 276360"/>
                <a:gd name="connsiteX26" fmla="*/ 250099 w 278691"/>
                <a:gd name="connsiteY26" fmla="*/ 5770 h 276360"/>
                <a:gd name="connsiteX27" fmla="*/ 250052 w 278691"/>
                <a:gd name="connsiteY27" fmla="*/ 5725 h 276360"/>
                <a:gd name="connsiteX28" fmla="*/ 245502 w 278691"/>
                <a:gd name="connsiteY28" fmla="*/ 1394 h 276360"/>
                <a:gd name="connsiteX29" fmla="*/ 245273 w 278691"/>
                <a:gd name="connsiteY29" fmla="*/ 1211 h 276360"/>
                <a:gd name="connsiteX30" fmla="*/ 221280 w 278691"/>
                <a:gd name="connsiteY30" fmla="*/ -21493 h 276360"/>
                <a:gd name="connsiteX31" fmla="*/ 208687 w 278691"/>
                <a:gd name="connsiteY31" fmla="*/ -8911 h 276360"/>
                <a:gd name="connsiteX32" fmla="*/ 206113 w 278691"/>
                <a:gd name="connsiteY32" fmla="*/ -7862 h 276360"/>
                <a:gd name="connsiteX33" fmla="*/ 52554 w 278691"/>
                <a:gd name="connsiteY33" fmla="*/ -7497 h 276360"/>
                <a:gd name="connsiteX34" fmla="*/ 23230 w 278691"/>
                <a:gd name="connsiteY34" fmla="*/ 4630 h 276360"/>
                <a:gd name="connsiteX35" fmla="*/ 11188 w 278691"/>
                <a:gd name="connsiteY35" fmla="*/ 33765 h 276360"/>
                <a:gd name="connsiteX36" fmla="*/ 11786 w 278691"/>
                <a:gd name="connsiteY36" fmla="*/ 186409 h 276360"/>
                <a:gd name="connsiteX37" fmla="*/ 10728 w 278691"/>
                <a:gd name="connsiteY37" fmla="*/ 188961 h 276360"/>
                <a:gd name="connsiteX38" fmla="*/ -2646 w 278691"/>
                <a:gd name="connsiteY38" fmla="*/ 202320 h 276360"/>
                <a:gd name="connsiteX39" fmla="*/ 23322 w 278691"/>
                <a:gd name="connsiteY39" fmla="*/ 227305 h 276360"/>
                <a:gd name="connsiteX40" fmla="*/ 25758 w 278691"/>
                <a:gd name="connsiteY40" fmla="*/ 229585 h 27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8691" h="276360">
                  <a:moveTo>
                    <a:pt x="48555" y="247000"/>
                  </a:moveTo>
                  <a:cubicBezTo>
                    <a:pt x="38398" y="245998"/>
                    <a:pt x="28792" y="241804"/>
                    <a:pt x="21162" y="235100"/>
                  </a:cubicBezTo>
                  <a:cubicBezTo>
                    <a:pt x="20151" y="234235"/>
                    <a:pt x="19185" y="233276"/>
                    <a:pt x="18266" y="232320"/>
                  </a:cubicBezTo>
                  <a:lnTo>
                    <a:pt x="-9771" y="200906"/>
                  </a:lnTo>
                  <a:cubicBezTo>
                    <a:pt x="-11195" y="199538"/>
                    <a:pt x="-7840" y="196393"/>
                    <a:pt x="-6461" y="194934"/>
                  </a:cubicBezTo>
                  <a:cubicBezTo>
                    <a:pt x="-6461" y="194934"/>
                    <a:pt x="-8346" y="193885"/>
                    <a:pt x="-8346" y="193885"/>
                  </a:cubicBezTo>
                  <a:lnTo>
                    <a:pt x="4570" y="184948"/>
                  </a:lnTo>
                  <a:lnTo>
                    <a:pt x="3972" y="33809"/>
                  </a:lnTo>
                  <a:cubicBezTo>
                    <a:pt x="3926" y="20908"/>
                    <a:pt x="8936" y="8733"/>
                    <a:pt x="18128" y="-430"/>
                  </a:cubicBezTo>
                  <a:cubicBezTo>
                    <a:pt x="27275" y="-9594"/>
                    <a:pt x="39501" y="-14654"/>
                    <a:pt x="52554" y="-14654"/>
                  </a:cubicBezTo>
                  <a:lnTo>
                    <a:pt x="204596" y="-15019"/>
                  </a:lnTo>
                  <a:lnTo>
                    <a:pt x="201471" y="-28013"/>
                  </a:lnTo>
                  <a:cubicBezTo>
                    <a:pt x="202849" y="-29381"/>
                    <a:pt x="218890" y="-29472"/>
                    <a:pt x="220315" y="-28104"/>
                  </a:cubicBezTo>
                  <a:lnTo>
                    <a:pt x="250144" y="-4033"/>
                  </a:lnTo>
                  <a:cubicBezTo>
                    <a:pt x="252029" y="-2481"/>
                    <a:pt x="253821" y="-795"/>
                    <a:pt x="255476" y="1029"/>
                  </a:cubicBezTo>
                  <a:cubicBezTo>
                    <a:pt x="263519" y="9873"/>
                    <a:pt x="267978" y="21318"/>
                    <a:pt x="267978" y="33218"/>
                  </a:cubicBezTo>
                  <a:lnTo>
                    <a:pt x="268575" y="186453"/>
                  </a:lnTo>
                  <a:cubicBezTo>
                    <a:pt x="268713" y="219736"/>
                    <a:pt x="241549" y="246863"/>
                    <a:pt x="207997" y="246910"/>
                  </a:cubicBezTo>
                  <a:lnTo>
                    <a:pt x="53565" y="247275"/>
                  </a:lnTo>
                  <a:cubicBezTo>
                    <a:pt x="51864" y="247275"/>
                    <a:pt x="50210" y="247182"/>
                    <a:pt x="48555" y="247000"/>
                  </a:cubicBezTo>
                  <a:close/>
                  <a:moveTo>
                    <a:pt x="25758" y="229585"/>
                  </a:moveTo>
                  <a:lnTo>
                    <a:pt x="25804" y="229629"/>
                  </a:lnTo>
                  <a:cubicBezTo>
                    <a:pt x="33434" y="236377"/>
                    <a:pt x="43316" y="240115"/>
                    <a:pt x="53565" y="240071"/>
                  </a:cubicBezTo>
                  <a:lnTo>
                    <a:pt x="207997" y="239706"/>
                  </a:lnTo>
                  <a:cubicBezTo>
                    <a:pt x="237551" y="239615"/>
                    <a:pt x="261497" y="215723"/>
                    <a:pt x="261359" y="186409"/>
                  </a:cubicBezTo>
                  <a:lnTo>
                    <a:pt x="260761" y="33172"/>
                  </a:lnTo>
                  <a:cubicBezTo>
                    <a:pt x="260716" y="23050"/>
                    <a:pt x="256901" y="13293"/>
                    <a:pt x="250099" y="5770"/>
                  </a:cubicBezTo>
                  <a:lnTo>
                    <a:pt x="250052" y="5725"/>
                  </a:lnTo>
                  <a:cubicBezTo>
                    <a:pt x="248628" y="4174"/>
                    <a:pt x="247111" y="2715"/>
                    <a:pt x="245502" y="1394"/>
                  </a:cubicBezTo>
                  <a:cubicBezTo>
                    <a:pt x="245410" y="1348"/>
                    <a:pt x="245364" y="1257"/>
                    <a:pt x="245273" y="1211"/>
                  </a:cubicBezTo>
                  <a:lnTo>
                    <a:pt x="221280" y="-21493"/>
                  </a:lnTo>
                  <a:lnTo>
                    <a:pt x="208687" y="-8911"/>
                  </a:lnTo>
                  <a:cubicBezTo>
                    <a:pt x="207997" y="-8227"/>
                    <a:pt x="207078" y="-7862"/>
                    <a:pt x="206113" y="-7862"/>
                  </a:cubicBezTo>
                  <a:lnTo>
                    <a:pt x="52554" y="-7497"/>
                  </a:lnTo>
                  <a:cubicBezTo>
                    <a:pt x="41477" y="-7452"/>
                    <a:pt x="31044" y="-3165"/>
                    <a:pt x="23230" y="4630"/>
                  </a:cubicBezTo>
                  <a:cubicBezTo>
                    <a:pt x="15417" y="12427"/>
                    <a:pt x="11142" y="22776"/>
                    <a:pt x="11188" y="33765"/>
                  </a:cubicBezTo>
                  <a:lnTo>
                    <a:pt x="11786" y="186409"/>
                  </a:lnTo>
                  <a:cubicBezTo>
                    <a:pt x="11786" y="187365"/>
                    <a:pt x="11418" y="188277"/>
                    <a:pt x="10728" y="188961"/>
                  </a:cubicBezTo>
                  <a:lnTo>
                    <a:pt x="-2646" y="202320"/>
                  </a:lnTo>
                  <a:lnTo>
                    <a:pt x="23322" y="227305"/>
                  </a:lnTo>
                  <a:cubicBezTo>
                    <a:pt x="24241" y="228217"/>
                    <a:pt x="24977" y="228945"/>
                    <a:pt x="25758" y="229585"/>
                  </a:cubicBezTo>
                  <a:close/>
                </a:path>
              </a:pathLst>
            </a:custGeom>
            <a:solidFill>
              <a:srgbClr val="191919"/>
            </a:solidFill>
            <a:ln w="458" cap="flat">
              <a:noFill/>
              <a:prstDash val="solid"/>
              <a:miter/>
            </a:ln>
          </p:spPr>
          <p:txBody>
            <a:bodyPr rtlCol="0" anchor="ctr"/>
            <a:lstStyle/>
            <a:p>
              <a:endParaRPr lang="fr-FR"/>
            </a:p>
          </p:txBody>
        </p:sp>
        <p:sp>
          <p:nvSpPr>
            <p:cNvPr id="5463" name="Forme libre 5462">
              <a:extLst>
                <a:ext uri="{FF2B5EF4-FFF2-40B4-BE49-F238E27FC236}">
                  <a16:creationId xmlns:a16="http://schemas.microsoft.com/office/drawing/2014/main" id="{F03A5C4C-F7C0-9C2E-BE17-50E2E6A55B21}"/>
                </a:ext>
              </a:extLst>
            </p:cNvPr>
            <p:cNvSpPr/>
            <p:nvPr/>
          </p:nvSpPr>
          <p:spPr>
            <a:xfrm>
              <a:off x="9107006" y="19692053"/>
              <a:ext cx="257387" cy="255090"/>
            </a:xfrm>
            <a:custGeom>
              <a:avLst/>
              <a:gdLst>
                <a:gd name="connsiteX0" fmla="*/ 195228 w 257387"/>
                <a:gd name="connsiteY0" fmla="*/ 225669 h 255090"/>
                <a:gd name="connsiteX1" fmla="*/ 43002 w 257387"/>
                <a:gd name="connsiteY1" fmla="*/ 226035 h 255090"/>
                <a:gd name="connsiteX2" fmla="*/ -9487 w 257387"/>
                <a:gd name="connsiteY2" fmla="*/ 174287 h 255090"/>
                <a:gd name="connsiteX3" fmla="*/ -10084 w 257387"/>
                <a:gd name="connsiteY3" fmla="*/ 23285 h 255090"/>
                <a:gd name="connsiteX4" fmla="*/ 41991 w 257387"/>
                <a:gd name="connsiteY4" fmla="*/ -28690 h 255090"/>
                <a:gd name="connsiteX5" fmla="*/ 194217 w 257387"/>
                <a:gd name="connsiteY5" fmla="*/ -29056 h 255090"/>
                <a:gd name="connsiteX6" fmla="*/ 246706 w 257387"/>
                <a:gd name="connsiteY6" fmla="*/ 22692 h 255090"/>
                <a:gd name="connsiteX7" fmla="*/ 247303 w 257387"/>
                <a:gd name="connsiteY7" fmla="*/ 173694 h 255090"/>
                <a:gd name="connsiteX8" fmla="*/ 195228 w 257387"/>
                <a:gd name="connsiteY8" fmla="*/ 225669 h 25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387" h="255090">
                  <a:moveTo>
                    <a:pt x="195228" y="225669"/>
                  </a:moveTo>
                  <a:lnTo>
                    <a:pt x="43002" y="226035"/>
                  </a:lnTo>
                  <a:cubicBezTo>
                    <a:pt x="14138" y="226081"/>
                    <a:pt x="-9348" y="202920"/>
                    <a:pt x="-9487" y="174287"/>
                  </a:cubicBezTo>
                  <a:lnTo>
                    <a:pt x="-10084" y="23285"/>
                  </a:lnTo>
                  <a:cubicBezTo>
                    <a:pt x="-10176" y="-5347"/>
                    <a:pt x="13127" y="-28644"/>
                    <a:pt x="41991" y="-28690"/>
                  </a:cubicBezTo>
                  <a:lnTo>
                    <a:pt x="194217" y="-29056"/>
                  </a:lnTo>
                  <a:cubicBezTo>
                    <a:pt x="223081" y="-29146"/>
                    <a:pt x="246568" y="-5940"/>
                    <a:pt x="246706" y="22692"/>
                  </a:cubicBezTo>
                  <a:lnTo>
                    <a:pt x="247303" y="173694"/>
                  </a:lnTo>
                  <a:cubicBezTo>
                    <a:pt x="247441" y="202326"/>
                    <a:pt x="224092" y="225625"/>
                    <a:pt x="195228" y="225669"/>
                  </a:cubicBezTo>
                  <a:close/>
                </a:path>
              </a:pathLst>
            </a:custGeom>
            <a:solidFill>
              <a:srgbClr val="FFD26C"/>
            </a:solidFill>
            <a:ln w="458" cap="flat">
              <a:noFill/>
              <a:prstDash val="solid"/>
              <a:miter/>
            </a:ln>
          </p:spPr>
          <p:txBody>
            <a:bodyPr rtlCol="0" anchor="ctr"/>
            <a:lstStyle/>
            <a:p>
              <a:endParaRPr lang="fr-FR"/>
            </a:p>
          </p:txBody>
        </p:sp>
        <p:grpSp>
          <p:nvGrpSpPr>
            <p:cNvPr id="5464" name="Graphique 2">
              <a:extLst>
                <a:ext uri="{FF2B5EF4-FFF2-40B4-BE49-F238E27FC236}">
                  <a16:creationId xmlns:a16="http://schemas.microsoft.com/office/drawing/2014/main" id="{12379750-6679-E875-3A99-CD1CB4CF5D34}"/>
                </a:ext>
              </a:extLst>
            </p:cNvPr>
            <p:cNvGrpSpPr/>
            <p:nvPr/>
          </p:nvGrpSpPr>
          <p:grpSpPr>
            <a:xfrm>
              <a:off x="9103421" y="19688452"/>
              <a:ext cx="264604" cy="262259"/>
              <a:chOff x="9103421" y="19688452"/>
              <a:chExt cx="264604" cy="262259"/>
            </a:xfrm>
            <a:solidFill>
              <a:srgbClr val="191919"/>
            </a:solidFill>
          </p:grpSpPr>
          <p:sp>
            <p:nvSpPr>
              <p:cNvPr id="5467" name="Forme libre 5466">
                <a:extLst>
                  <a:ext uri="{FF2B5EF4-FFF2-40B4-BE49-F238E27FC236}">
                    <a16:creationId xmlns:a16="http://schemas.microsoft.com/office/drawing/2014/main" id="{6F5B08A1-5E55-E103-53A3-330242C0332D}"/>
                  </a:ext>
                </a:extLst>
              </p:cNvPr>
              <p:cNvSpPr/>
              <p:nvPr/>
            </p:nvSpPr>
            <p:spPr>
              <a:xfrm>
                <a:off x="9103421" y="19688452"/>
                <a:ext cx="264604" cy="262259"/>
              </a:xfrm>
              <a:custGeom>
                <a:avLst/>
                <a:gdLst>
                  <a:gd name="connsiteX0" fmla="*/ 40750 w 264604"/>
                  <a:gd name="connsiteY0" fmla="*/ 232918 h 262259"/>
                  <a:gd name="connsiteX1" fmla="*/ 7060 w 264604"/>
                  <a:gd name="connsiteY1" fmla="*/ 217053 h 262259"/>
                  <a:gd name="connsiteX2" fmla="*/ -9486 w 264604"/>
                  <a:gd name="connsiteY2" fmla="*/ 177888 h 262259"/>
                  <a:gd name="connsiteX3" fmla="*/ -10084 w 264604"/>
                  <a:gd name="connsiteY3" fmla="*/ 26886 h 262259"/>
                  <a:gd name="connsiteX4" fmla="*/ 45576 w 264604"/>
                  <a:gd name="connsiteY4" fmla="*/ -28690 h 262259"/>
                  <a:gd name="connsiteX5" fmla="*/ 197802 w 264604"/>
                  <a:gd name="connsiteY5" fmla="*/ -29055 h 262259"/>
                  <a:gd name="connsiteX6" fmla="*/ 237376 w 264604"/>
                  <a:gd name="connsiteY6" fmla="*/ -12916 h 262259"/>
                  <a:gd name="connsiteX7" fmla="*/ 253922 w 264604"/>
                  <a:gd name="connsiteY7" fmla="*/ 26249 h 262259"/>
                  <a:gd name="connsiteX8" fmla="*/ 254519 w 264604"/>
                  <a:gd name="connsiteY8" fmla="*/ 177251 h 262259"/>
                  <a:gd name="connsiteX9" fmla="*/ 198859 w 264604"/>
                  <a:gd name="connsiteY9" fmla="*/ 232827 h 262259"/>
                  <a:gd name="connsiteX10" fmla="*/ 46633 w 264604"/>
                  <a:gd name="connsiteY10" fmla="*/ 233192 h 262259"/>
                  <a:gd name="connsiteX11" fmla="*/ 40750 w 264604"/>
                  <a:gd name="connsiteY11" fmla="*/ 232918 h 262259"/>
                  <a:gd name="connsiteX12" fmla="*/ 202950 w 264604"/>
                  <a:gd name="connsiteY12" fmla="*/ -21624 h 262259"/>
                  <a:gd name="connsiteX13" fmla="*/ 197848 w 264604"/>
                  <a:gd name="connsiteY13" fmla="*/ -21852 h 262259"/>
                  <a:gd name="connsiteX14" fmla="*/ 45622 w 264604"/>
                  <a:gd name="connsiteY14" fmla="*/ -21488 h 262259"/>
                  <a:gd name="connsiteX15" fmla="*/ -2822 w 264604"/>
                  <a:gd name="connsiteY15" fmla="*/ 26886 h 262259"/>
                  <a:gd name="connsiteX16" fmla="*/ -2224 w 264604"/>
                  <a:gd name="connsiteY16" fmla="*/ 177888 h 262259"/>
                  <a:gd name="connsiteX17" fmla="*/ 12162 w 264604"/>
                  <a:gd name="connsiteY17" fmla="*/ 211992 h 262259"/>
                  <a:gd name="connsiteX18" fmla="*/ 46633 w 264604"/>
                  <a:gd name="connsiteY18" fmla="*/ 226035 h 262259"/>
                  <a:gd name="connsiteX19" fmla="*/ 198859 w 264604"/>
                  <a:gd name="connsiteY19" fmla="*/ 225669 h 262259"/>
                  <a:gd name="connsiteX20" fmla="*/ 247303 w 264604"/>
                  <a:gd name="connsiteY20" fmla="*/ 177295 h 262259"/>
                  <a:gd name="connsiteX21" fmla="*/ 246706 w 264604"/>
                  <a:gd name="connsiteY21" fmla="*/ 26293 h 262259"/>
                  <a:gd name="connsiteX22" fmla="*/ 232320 w 264604"/>
                  <a:gd name="connsiteY22" fmla="*/ -7810 h 262259"/>
                  <a:gd name="connsiteX23" fmla="*/ 202950 w 264604"/>
                  <a:gd name="connsiteY23" fmla="*/ -21624 h 262259"/>
                  <a:gd name="connsiteX24" fmla="*/ 198813 w 264604"/>
                  <a:gd name="connsiteY24" fmla="*/ 229271 h 262259"/>
                  <a:gd name="connsiteX25" fmla="*/ 198813 w 264604"/>
                  <a:gd name="connsiteY25" fmla="*/ 229271 h 262259"/>
                  <a:gd name="connsiteX26" fmla="*/ 198813 w 264604"/>
                  <a:gd name="connsiteY26" fmla="*/ 229271 h 262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604" h="262259">
                    <a:moveTo>
                      <a:pt x="40750" y="232918"/>
                    </a:moveTo>
                    <a:cubicBezTo>
                      <a:pt x="28019" y="231643"/>
                      <a:pt x="16252" y="226125"/>
                      <a:pt x="7060" y="217053"/>
                    </a:cubicBezTo>
                    <a:cubicBezTo>
                      <a:pt x="-3557" y="206611"/>
                      <a:pt x="-9394" y="192706"/>
                      <a:pt x="-9486" y="177888"/>
                    </a:cubicBezTo>
                    <a:lnTo>
                      <a:pt x="-10084" y="26886"/>
                    </a:lnTo>
                    <a:cubicBezTo>
                      <a:pt x="-10222" y="-3707"/>
                      <a:pt x="14781" y="-28600"/>
                      <a:pt x="45576" y="-28690"/>
                    </a:cubicBezTo>
                    <a:lnTo>
                      <a:pt x="197802" y="-29055"/>
                    </a:lnTo>
                    <a:cubicBezTo>
                      <a:pt x="212740" y="-29102"/>
                      <a:pt x="226804" y="-23356"/>
                      <a:pt x="237376" y="-12916"/>
                    </a:cubicBezTo>
                    <a:cubicBezTo>
                      <a:pt x="247993" y="-2475"/>
                      <a:pt x="253830" y="11431"/>
                      <a:pt x="253922" y="26249"/>
                    </a:cubicBezTo>
                    <a:lnTo>
                      <a:pt x="254519" y="177251"/>
                    </a:lnTo>
                    <a:cubicBezTo>
                      <a:pt x="254657" y="207842"/>
                      <a:pt x="229654" y="232736"/>
                      <a:pt x="198859" y="232827"/>
                    </a:cubicBezTo>
                    <a:lnTo>
                      <a:pt x="46633" y="233192"/>
                    </a:lnTo>
                    <a:cubicBezTo>
                      <a:pt x="44657" y="233239"/>
                      <a:pt x="42680" y="233146"/>
                      <a:pt x="40750" y="232918"/>
                    </a:cubicBezTo>
                    <a:close/>
                    <a:moveTo>
                      <a:pt x="202950" y="-21624"/>
                    </a:moveTo>
                    <a:cubicBezTo>
                      <a:pt x="201249" y="-21807"/>
                      <a:pt x="199549" y="-21898"/>
                      <a:pt x="197848" y="-21852"/>
                    </a:cubicBezTo>
                    <a:lnTo>
                      <a:pt x="45622" y="-21488"/>
                    </a:lnTo>
                    <a:cubicBezTo>
                      <a:pt x="18780" y="-21442"/>
                      <a:pt x="-2960" y="305"/>
                      <a:pt x="-2822" y="26886"/>
                    </a:cubicBezTo>
                    <a:lnTo>
                      <a:pt x="-2224" y="177888"/>
                    </a:lnTo>
                    <a:cubicBezTo>
                      <a:pt x="-2178" y="190791"/>
                      <a:pt x="2923" y="202873"/>
                      <a:pt x="12162" y="211992"/>
                    </a:cubicBezTo>
                    <a:cubicBezTo>
                      <a:pt x="21400" y="221064"/>
                      <a:pt x="33626" y="226079"/>
                      <a:pt x="46633" y="226035"/>
                    </a:cubicBezTo>
                    <a:lnTo>
                      <a:pt x="198859" y="225669"/>
                    </a:lnTo>
                    <a:cubicBezTo>
                      <a:pt x="225701" y="225623"/>
                      <a:pt x="247441" y="203876"/>
                      <a:pt x="247303" y="177295"/>
                    </a:cubicBezTo>
                    <a:lnTo>
                      <a:pt x="246706" y="26293"/>
                    </a:lnTo>
                    <a:cubicBezTo>
                      <a:pt x="246660" y="13390"/>
                      <a:pt x="241558" y="1308"/>
                      <a:pt x="232320" y="-7810"/>
                    </a:cubicBezTo>
                    <a:cubicBezTo>
                      <a:pt x="224277" y="-15697"/>
                      <a:pt x="214027" y="-20484"/>
                      <a:pt x="202950" y="-21624"/>
                    </a:cubicBezTo>
                    <a:close/>
                    <a:moveTo>
                      <a:pt x="198813" y="229271"/>
                    </a:moveTo>
                    <a:lnTo>
                      <a:pt x="198813" y="229271"/>
                    </a:lnTo>
                    <a:lnTo>
                      <a:pt x="198813" y="229271"/>
                    </a:lnTo>
                    <a:close/>
                  </a:path>
                </a:pathLst>
              </a:custGeom>
              <a:solidFill>
                <a:srgbClr val="191919"/>
              </a:solidFill>
              <a:ln w="458" cap="flat">
                <a:noFill/>
                <a:prstDash val="solid"/>
                <a:miter/>
              </a:ln>
            </p:spPr>
            <p:txBody>
              <a:bodyPr rtlCol="0" anchor="ctr"/>
              <a:lstStyle/>
              <a:p>
                <a:endParaRPr lang="fr-FR"/>
              </a:p>
            </p:txBody>
          </p:sp>
          <p:sp>
            <p:nvSpPr>
              <p:cNvPr id="5468" name="Forme libre 5467">
                <a:extLst>
                  <a:ext uri="{FF2B5EF4-FFF2-40B4-BE49-F238E27FC236}">
                    <a16:creationId xmlns:a16="http://schemas.microsoft.com/office/drawing/2014/main" id="{2BC55FE4-DBD4-AE15-B294-155F851C5C58}"/>
                  </a:ext>
                </a:extLst>
              </p:cNvPr>
              <p:cNvSpPr/>
              <p:nvPr/>
            </p:nvSpPr>
            <p:spPr>
              <a:xfrm>
                <a:off x="9144005" y="19748907"/>
                <a:ext cx="181918" cy="156063"/>
              </a:xfrm>
              <a:custGeom>
                <a:avLst/>
                <a:gdLst>
                  <a:gd name="connsiteX0" fmla="*/ 171835 w 181918"/>
                  <a:gd name="connsiteY0" fmla="*/ 16799 h 156063"/>
                  <a:gd name="connsiteX1" fmla="*/ 128171 w 181918"/>
                  <a:gd name="connsiteY1" fmla="*/ -29068 h 156063"/>
                  <a:gd name="connsiteX2" fmla="*/ 80830 w 181918"/>
                  <a:gd name="connsiteY2" fmla="*/ 4580 h 156063"/>
                  <a:gd name="connsiteX3" fmla="*/ 33214 w 181918"/>
                  <a:gd name="connsiteY3" fmla="*/ -28840 h 156063"/>
                  <a:gd name="connsiteX4" fmla="*/ -10083 w 181918"/>
                  <a:gd name="connsiteY4" fmla="*/ 17208 h 156063"/>
                  <a:gd name="connsiteX5" fmla="*/ 81198 w 181918"/>
                  <a:gd name="connsiteY5" fmla="*/ 126858 h 156063"/>
                  <a:gd name="connsiteX6" fmla="*/ 81198 w 181918"/>
                  <a:gd name="connsiteY6" fmla="*/ 126996 h 156063"/>
                  <a:gd name="connsiteX7" fmla="*/ 81336 w 181918"/>
                  <a:gd name="connsiteY7" fmla="*/ 126951 h 156063"/>
                  <a:gd name="connsiteX8" fmla="*/ 81474 w 181918"/>
                  <a:gd name="connsiteY8" fmla="*/ 126996 h 156063"/>
                  <a:gd name="connsiteX9" fmla="*/ 81474 w 181918"/>
                  <a:gd name="connsiteY9" fmla="*/ 126858 h 156063"/>
                  <a:gd name="connsiteX10" fmla="*/ 171835 w 181918"/>
                  <a:gd name="connsiteY10" fmla="*/ 16799 h 15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18" h="156063">
                    <a:moveTo>
                      <a:pt x="171835" y="16799"/>
                    </a:moveTo>
                    <a:cubicBezTo>
                      <a:pt x="171697" y="-14022"/>
                      <a:pt x="145775" y="-29112"/>
                      <a:pt x="128171" y="-29068"/>
                    </a:cubicBezTo>
                    <a:cubicBezTo>
                      <a:pt x="108867" y="-29022"/>
                      <a:pt x="88322" y="-20040"/>
                      <a:pt x="80830" y="4580"/>
                    </a:cubicBezTo>
                    <a:cubicBezTo>
                      <a:pt x="73109" y="-19994"/>
                      <a:pt x="52518" y="-28885"/>
                      <a:pt x="33214" y="-28840"/>
                    </a:cubicBezTo>
                    <a:cubicBezTo>
                      <a:pt x="15610" y="-28794"/>
                      <a:pt x="-10220" y="-13566"/>
                      <a:pt x="-10083" y="17208"/>
                    </a:cubicBezTo>
                    <a:cubicBezTo>
                      <a:pt x="-9945" y="47983"/>
                      <a:pt x="21723" y="98912"/>
                      <a:pt x="81198" y="126858"/>
                    </a:cubicBezTo>
                    <a:lnTo>
                      <a:pt x="81198" y="126996"/>
                    </a:lnTo>
                    <a:lnTo>
                      <a:pt x="81336" y="126951"/>
                    </a:lnTo>
                    <a:lnTo>
                      <a:pt x="81474" y="126996"/>
                    </a:lnTo>
                    <a:lnTo>
                      <a:pt x="81474" y="126858"/>
                    </a:lnTo>
                    <a:cubicBezTo>
                      <a:pt x="140673" y="98637"/>
                      <a:pt x="171973" y="47574"/>
                      <a:pt x="171835" y="16799"/>
                    </a:cubicBezTo>
                    <a:close/>
                  </a:path>
                </a:pathLst>
              </a:custGeom>
              <a:solidFill>
                <a:srgbClr val="191919"/>
              </a:solidFill>
              <a:ln w="458" cap="flat">
                <a:noFill/>
                <a:prstDash val="solid"/>
                <a:miter/>
              </a:ln>
            </p:spPr>
            <p:txBody>
              <a:bodyPr rtlCol="0" anchor="ctr"/>
              <a:lstStyle/>
              <a:p>
                <a:endParaRPr lang="fr-FR"/>
              </a:p>
            </p:txBody>
          </p:sp>
          <p:sp>
            <p:nvSpPr>
              <p:cNvPr id="5469" name="Forme libre 5468">
                <a:extLst>
                  <a:ext uri="{FF2B5EF4-FFF2-40B4-BE49-F238E27FC236}">
                    <a16:creationId xmlns:a16="http://schemas.microsoft.com/office/drawing/2014/main" id="{40ACA79D-6D91-164F-4B77-D9C06D5F699D}"/>
                  </a:ext>
                </a:extLst>
              </p:cNvPr>
              <p:cNvSpPr/>
              <p:nvPr/>
            </p:nvSpPr>
            <p:spPr>
              <a:xfrm>
                <a:off x="9140328" y="19745352"/>
                <a:ext cx="189226" cy="163239"/>
              </a:xfrm>
              <a:custGeom>
                <a:avLst/>
                <a:gdLst>
                  <a:gd name="connsiteX0" fmla="*/ 84462 w 189226"/>
                  <a:gd name="connsiteY0" fmla="*/ 134153 h 163239"/>
                  <a:gd name="connsiteX1" fmla="*/ 82485 w 189226"/>
                  <a:gd name="connsiteY1" fmla="*/ 133332 h 163239"/>
                  <a:gd name="connsiteX2" fmla="*/ 14048 w 189226"/>
                  <a:gd name="connsiteY2" fmla="*/ 78849 h 163239"/>
                  <a:gd name="connsiteX3" fmla="*/ -10082 w 189226"/>
                  <a:gd name="connsiteY3" fmla="*/ 20809 h 163239"/>
                  <a:gd name="connsiteX4" fmla="*/ 6142 w 189226"/>
                  <a:gd name="connsiteY4" fmla="*/ -16439 h 163239"/>
                  <a:gd name="connsiteX5" fmla="*/ 36845 w 189226"/>
                  <a:gd name="connsiteY5" fmla="*/ -28840 h 163239"/>
                  <a:gd name="connsiteX6" fmla="*/ 84462 w 189226"/>
                  <a:gd name="connsiteY6" fmla="*/ -1485 h 163239"/>
                  <a:gd name="connsiteX7" fmla="*/ 131848 w 189226"/>
                  <a:gd name="connsiteY7" fmla="*/ -29068 h 163239"/>
                  <a:gd name="connsiteX8" fmla="*/ 179143 w 189226"/>
                  <a:gd name="connsiteY8" fmla="*/ 20354 h 163239"/>
                  <a:gd name="connsiteX9" fmla="*/ 87265 w 189226"/>
                  <a:gd name="connsiteY9" fmla="*/ 133423 h 163239"/>
                  <a:gd name="connsiteX10" fmla="*/ 85519 w 189226"/>
                  <a:gd name="connsiteY10" fmla="*/ 134107 h 163239"/>
                  <a:gd name="connsiteX11" fmla="*/ 84462 w 189226"/>
                  <a:gd name="connsiteY11" fmla="*/ 134153 h 163239"/>
                  <a:gd name="connsiteX12" fmla="*/ 42590 w 189226"/>
                  <a:gd name="connsiteY12" fmla="*/ -21410 h 163239"/>
                  <a:gd name="connsiteX13" fmla="*/ 36845 w 189226"/>
                  <a:gd name="connsiteY13" fmla="*/ -21682 h 163239"/>
                  <a:gd name="connsiteX14" fmla="*/ 10922 w 189226"/>
                  <a:gd name="connsiteY14" fmla="*/ -11105 h 163239"/>
                  <a:gd name="connsiteX15" fmla="*/ -2866 w 189226"/>
                  <a:gd name="connsiteY15" fmla="*/ 20809 h 163239"/>
                  <a:gd name="connsiteX16" fmla="*/ 84921 w 189226"/>
                  <a:gd name="connsiteY16" fmla="*/ 126538 h 163239"/>
                  <a:gd name="connsiteX17" fmla="*/ 171881 w 189226"/>
                  <a:gd name="connsiteY17" fmla="*/ 20400 h 163239"/>
                  <a:gd name="connsiteX18" fmla="*/ 131848 w 189226"/>
                  <a:gd name="connsiteY18" fmla="*/ -21910 h 163239"/>
                  <a:gd name="connsiteX19" fmla="*/ 87909 w 189226"/>
                  <a:gd name="connsiteY19" fmla="*/ 9183 h 163239"/>
                  <a:gd name="connsiteX20" fmla="*/ 83404 w 189226"/>
                  <a:gd name="connsiteY20" fmla="*/ 11554 h 163239"/>
                  <a:gd name="connsiteX21" fmla="*/ 81014 w 189226"/>
                  <a:gd name="connsiteY21" fmla="*/ 9183 h 163239"/>
                  <a:gd name="connsiteX22" fmla="*/ 42590 w 189226"/>
                  <a:gd name="connsiteY22" fmla="*/ -21410 h 16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26" h="163239">
                    <a:moveTo>
                      <a:pt x="84462" y="134153"/>
                    </a:moveTo>
                    <a:cubicBezTo>
                      <a:pt x="83726" y="134061"/>
                      <a:pt x="83037" y="133788"/>
                      <a:pt x="82485" y="133332"/>
                    </a:cubicBezTo>
                    <a:cubicBezTo>
                      <a:pt x="47784" y="116828"/>
                      <a:pt x="26136" y="94623"/>
                      <a:pt x="14048" y="78849"/>
                    </a:cubicBezTo>
                    <a:cubicBezTo>
                      <a:pt x="-1212" y="58926"/>
                      <a:pt x="-9990" y="37770"/>
                      <a:pt x="-10082" y="20809"/>
                    </a:cubicBezTo>
                    <a:cubicBezTo>
                      <a:pt x="-10174" y="1979"/>
                      <a:pt x="-1303" y="-9875"/>
                      <a:pt x="6142" y="-16439"/>
                    </a:cubicBezTo>
                    <a:cubicBezTo>
                      <a:pt x="14875" y="-24190"/>
                      <a:pt x="26365" y="-28840"/>
                      <a:pt x="36845" y="-28840"/>
                    </a:cubicBezTo>
                    <a:cubicBezTo>
                      <a:pt x="58401" y="-28886"/>
                      <a:pt x="75637" y="-18856"/>
                      <a:pt x="84462" y="-1485"/>
                    </a:cubicBezTo>
                    <a:cubicBezTo>
                      <a:pt x="93149" y="-18856"/>
                      <a:pt x="110292" y="-29023"/>
                      <a:pt x="131848" y="-29068"/>
                    </a:cubicBezTo>
                    <a:cubicBezTo>
                      <a:pt x="151612" y="-29114"/>
                      <a:pt x="179005" y="-11971"/>
                      <a:pt x="179143" y="20354"/>
                    </a:cubicBezTo>
                    <a:cubicBezTo>
                      <a:pt x="179281" y="54229"/>
                      <a:pt x="144947" y="105658"/>
                      <a:pt x="87265" y="133423"/>
                    </a:cubicBezTo>
                    <a:cubicBezTo>
                      <a:pt x="86760" y="133788"/>
                      <a:pt x="86162" y="134016"/>
                      <a:pt x="85519" y="134107"/>
                    </a:cubicBezTo>
                    <a:cubicBezTo>
                      <a:pt x="85151" y="134153"/>
                      <a:pt x="84783" y="134198"/>
                      <a:pt x="84462" y="134153"/>
                    </a:cubicBezTo>
                    <a:close/>
                    <a:moveTo>
                      <a:pt x="42590" y="-21410"/>
                    </a:moveTo>
                    <a:cubicBezTo>
                      <a:pt x="40384" y="-21638"/>
                      <a:pt x="38454" y="-21682"/>
                      <a:pt x="36845" y="-21682"/>
                    </a:cubicBezTo>
                    <a:cubicBezTo>
                      <a:pt x="28204" y="-21682"/>
                      <a:pt x="18276" y="-17625"/>
                      <a:pt x="10922" y="-11105"/>
                    </a:cubicBezTo>
                    <a:cubicBezTo>
                      <a:pt x="4580" y="-5497"/>
                      <a:pt x="-2958" y="4578"/>
                      <a:pt x="-2866" y="20809"/>
                    </a:cubicBezTo>
                    <a:cubicBezTo>
                      <a:pt x="-2774" y="47435"/>
                      <a:pt x="24573" y="97587"/>
                      <a:pt x="84921" y="126538"/>
                    </a:cubicBezTo>
                    <a:cubicBezTo>
                      <a:pt x="145039" y="97314"/>
                      <a:pt x="171973" y="46979"/>
                      <a:pt x="171881" y="20400"/>
                    </a:cubicBezTo>
                    <a:cubicBezTo>
                      <a:pt x="171789" y="-7276"/>
                      <a:pt x="148578" y="-21910"/>
                      <a:pt x="131848" y="-21910"/>
                    </a:cubicBezTo>
                    <a:cubicBezTo>
                      <a:pt x="121507" y="-21866"/>
                      <a:pt x="96457" y="-18810"/>
                      <a:pt x="87909" y="9183"/>
                    </a:cubicBezTo>
                    <a:cubicBezTo>
                      <a:pt x="87311" y="11098"/>
                      <a:pt x="85335" y="12147"/>
                      <a:pt x="83404" y="11554"/>
                    </a:cubicBezTo>
                    <a:cubicBezTo>
                      <a:pt x="82255" y="11189"/>
                      <a:pt x="81336" y="10323"/>
                      <a:pt x="81014" y="9183"/>
                    </a:cubicBezTo>
                    <a:cubicBezTo>
                      <a:pt x="73615" y="-14434"/>
                      <a:pt x="54586" y="-20224"/>
                      <a:pt x="42590" y="-21410"/>
                    </a:cubicBezTo>
                    <a:close/>
                  </a:path>
                </a:pathLst>
              </a:custGeom>
              <a:solidFill>
                <a:srgbClr val="191919"/>
              </a:solidFill>
              <a:ln w="458" cap="flat">
                <a:noFill/>
                <a:prstDash val="solid"/>
                <a:miter/>
              </a:ln>
            </p:spPr>
            <p:txBody>
              <a:bodyPr rtlCol="0" anchor="ctr"/>
              <a:lstStyle/>
              <a:p>
                <a:endParaRPr lang="fr-FR"/>
              </a:p>
            </p:txBody>
          </p:sp>
        </p:grpSp>
        <p:sp>
          <p:nvSpPr>
            <p:cNvPr id="5465" name="Forme libre 5464">
              <a:extLst>
                <a:ext uri="{FF2B5EF4-FFF2-40B4-BE49-F238E27FC236}">
                  <a16:creationId xmlns:a16="http://schemas.microsoft.com/office/drawing/2014/main" id="{C9E81381-9783-044E-5DCE-AFA9531714A1}"/>
                </a:ext>
              </a:extLst>
            </p:cNvPr>
            <p:cNvSpPr/>
            <p:nvPr/>
          </p:nvSpPr>
          <p:spPr>
            <a:xfrm>
              <a:off x="9139823" y="19738969"/>
              <a:ext cx="181918" cy="156061"/>
            </a:xfrm>
            <a:custGeom>
              <a:avLst/>
              <a:gdLst>
                <a:gd name="connsiteX0" fmla="*/ 171842 w 181918"/>
                <a:gd name="connsiteY0" fmla="*/ 16814 h 156061"/>
                <a:gd name="connsiteX1" fmla="*/ 128178 w 181918"/>
                <a:gd name="connsiteY1" fmla="*/ -29051 h 156061"/>
                <a:gd name="connsiteX2" fmla="*/ 80837 w 181918"/>
                <a:gd name="connsiteY2" fmla="*/ 4594 h 156061"/>
                <a:gd name="connsiteX3" fmla="*/ 33221 w 181918"/>
                <a:gd name="connsiteY3" fmla="*/ -28823 h 156061"/>
                <a:gd name="connsiteX4" fmla="*/ -10076 w 181918"/>
                <a:gd name="connsiteY4" fmla="*/ 17225 h 156061"/>
                <a:gd name="connsiteX5" fmla="*/ 81205 w 181918"/>
                <a:gd name="connsiteY5" fmla="*/ 126875 h 156061"/>
                <a:gd name="connsiteX6" fmla="*/ 81205 w 181918"/>
                <a:gd name="connsiteY6" fmla="*/ 127010 h 156061"/>
                <a:gd name="connsiteX7" fmla="*/ 81342 w 181918"/>
                <a:gd name="connsiteY7" fmla="*/ 126966 h 156061"/>
                <a:gd name="connsiteX8" fmla="*/ 81481 w 181918"/>
                <a:gd name="connsiteY8" fmla="*/ 127010 h 156061"/>
                <a:gd name="connsiteX9" fmla="*/ 81481 w 181918"/>
                <a:gd name="connsiteY9" fmla="*/ 126875 h 156061"/>
                <a:gd name="connsiteX10" fmla="*/ 171842 w 181918"/>
                <a:gd name="connsiteY10" fmla="*/ 16814 h 156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18" h="156061">
                  <a:moveTo>
                    <a:pt x="171842" y="16814"/>
                  </a:moveTo>
                  <a:cubicBezTo>
                    <a:pt x="171704" y="-14006"/>
                    <a:pt x="145781" y="-29098"/>
                    <a:pt x="128178" y="-29051"/>
                  </a:cubicBezTo>
                  <a:cubicBezTo>
                    <a:pt x="108874" y="-29007"/>
                    <a:pt x="88329" y="-20025"/>
                    <a:pt x="80837" y="4594"/>
                  </a:cubicBezTo>
                  <a:cubicBezTo>
                    <a:pt x="73116" y="-19979"/>
                    <a:pt x="52525" y="-28870"/>
                    <a:pt x="33221" y="-28823"/>
                  </a:cubicBezTo>
                  <a:cubicBezTo>
                    <a:pt x="15617" y="-28779"/>
                    <a:pt x="-10213" y="-13550"/>
                    <a:pt x="-10076" y="17225"/>
                  </a:cubicBezTo>
                  <a:cubicBezTo>
                    <a:pt x="-9938" y="48000"/>
                    <a:pt x="21730" y="98926"/>
                    <a:pt x="81205" y="126875"/>
                  </a:cubicBezTo>
                  <a:lnTo>
                    <a:pt x="81205" y="127010"/>
                  </a:lnTo>
                  <a:lnTo>
                    <a:pt x="81342" y="126966"/>
                  </a:lnTo>
                  <a:lnTo>
                    <a:pt x="81481" y="127010"/>
                  </a:lnTo>
                  <a:lnTo>
                    <a:pt x="81481" y="126875"/>
                  </a:lnTo>
                  <a:cubicBezTo>
                    <a:pt x="140680" y="98652"/>
                    <a:pt x="171934" y="47589"/>
                    <a:pt x="171842" y="16814"/>
                  </a:cubicBezTo>
                  <a:close/>
                </a:path>
              </a:pathLst>
            </a:custGeom>
            <a:solidFill>
              <a:srgbClr val="FFFFFF"/>
            </a:solidFill>
            <a:ln w="458" cap="flat">
              <a:noFill/>
              <a:prstDash val="solid"/>
              <a:miter/>
            </a:ln>
          </p:spPr>
          <p:txBody>
            <a:bodyPr rtlCol="0" anchor="ctr"/>
            <a:lstStyle/>
            <a:p>
              <a:endParaRPr lang="fr-FR"/>
            </a:p>
          </p:txBody>
        </p:sp>
        <p:sp>
          <p:nvSpPr>
            <p:cNvPr id="5466" name="Forme libre 5465">
              <a:extLst>
                <a:ext uri="{FF2B5EF4-FFF2-40B4-BE49-F238E27FC236}">
                  <a16:creationId xmlns:a16="http://schemas.microsoft.com/office/drawing/2014/main" id="{BC4C6875-65B6-BF19-A940-E3751D2E3CC8}"/>
                </a:ext>
              </a:extLst>
            </p:cNvPr>
            <p:cNvSpPr/>
            <p:nvPr/>
          </p:nvSpPr>
          <p:spPr>
            <a:xfrm>
              <a:off x="9136100" y="19735412"/>
              <a:ext cx="189226" cy="163221"/>
            </a:xfrm>
            <a:custGeom>
              <a:avLst/>
              <a:gdLst>
                <a:gd name="connsiteX0" fmla="*/ 84515 w 189226"/>
                <a:gd name="connsiteY0" fmla="*/ 134170 h 163221"/>
                <a:gd name="connsiteX1" fmla="*/ 82538 w 189226"/>
                <a:gd name="connsiteY1" fmla="*/ 133349 h 163221"/>
                <a:gd name="connsiteX2" fmla="*/ 14055 w 189226"/>
                <a:gd name="connsiteY2" fmla="*/ 78866 h 163221"/>
                <a:gd name="connsiteX3" fmla="*/ -10075 w 189226"/>
                <a:gd name="connsiteY3" fmla="*/ 20826 h 163221"/>
                <a:gd name="connsiteX4" fmla="*/ 6150 w 189226"/>
                <a:gd name="connsiteY4" fmla="*/ -16423 h 163221"/>
                <a:gd name="connsiteX5" fmla="*/ 36852 w 189226"/>
                <a:gd name="connsiteY5" fmla="*/ -28823 h 163221"/>
                <a:gd name="connsiteX6" fmla="*/ 84468 w 189226"/>
                <a:gd name="connsiteY6" fmla="*/ -1468 h 163221"/>
                <a:gd name="connsiteX7" fmla="*/ 131856 w 189226"/>
                <a:gd name="connsiteY7" fmla="*/ -29051 h 163221"/>
                <a:gd name="connsiteX8" fmla="*/ 179150 w 189226"/>
                <a:gd name="connsiteY8" fmla="*/ 20370 h 163221"/>
                <a:gd name="connsiteX9" fmla="*/ 87272 w 189226"/>
                <a:gd name="connsiteY9" fmla="*/ 133440 h 163221"/>
                <a:gd name="connsiteX10" fmla="*/ 85526 w 189226"/>
                <a:gd name="connsiteY10" fmla="*/ 134123 h 163221"/>
                <a:gd name="connsiteX11" fmla="*/ 84515 w 189226"/>
                <a:gd name="connsiteY11" fmla="*/ 134170 h 163221"/>
                <a:gd name="connsiteX12" fmla="*/ 42643 w 189226"/>
                <a:gd name="connsiteY12" fmla="*/ -21392 h 163221"/>
                <a:gd name="connsiteX13" fmla="*/ 36898 w 189226"/>
                <a:gd name="connsiteY13" fmla="*/ -21666 h 163221"/>
                <a:gd name="connsiteX14" fmla="*/ 10976 w 189226"/>
                <a:gd name="connsiteY14" fmla="*/ -11089 h 163221"/>
                <a:gd name="connsiteX15" fmla="*/ -2813 w 189226"/>
                <a:gd name="connsiteY15" fmla="*/ 20826 h 163221"/>
                <a:gd name="connsiteX16" fmla="*/ 84974 w 189226"/>
                <a:gd name="connsiteY16" fmla="*/ 126556 h 163221"/>
                <a:gd name="connsiteX17" fmla="*/ 171934 w 189226"/>
                <a:gd name="connsiteY17" fmla="*/ 20416 h 163221"/>
                <a:gd name="connsiteX18" fmla="*/ 131901 w 189226"/>
                <a:gd name="connsiteY18" fmla="*/ -21894 h 163221"/>
                <a:gd name="connsiteX19" fmla="*/ 87962 w 189226"/>
                <a:gd name="connsiteY19" fmla="*/ 9200 h 163221"/>
                <a:gd name="connsiteX20" fmla="*/ 83457 w 189226"/>
                <a:gd name="connsiteY20" fmla="*/ 11570 h 163221"/>
                <a:gd name="connsiteX21" fmla="*/ 81068 w 189226"/>
                <a:gd name="connsiteY21" fmla="*/ 9200 h 163221"/>
                <a:gd name="connsiteX22" fmla="*/ 42643 w 189226"/>
                <a:gd name="connsiteY22" fmla="*/ -21392 h 163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26" h="163221">
                  <a:moveTo>
                    <a:pt x="84515" y="134170"/>
                  </a:moveTo>
                  <a:cubicBezTo>
                    <a:pt x="83779" y="134079"/>
                    <a:pt x="83090" y="133805"/>
                    <a:pt x="82538" y="133349"/>
                  </a:cubicBezTo>
                  <a:cubicBezTo>
                    <a:pt x="47837" y="116845"/>
                    <a:pt x="26143" y="94641"/>
                    <a:pt x="14055" y="78866"/>
                  </a:cubicBezTo>
                  <a:cubicBezTo>
                    <a:pt x="-1204" y="58942"/>
                    <a:pt x="-9983" y="37786"/>
                    <a:pt x="-10075" y="20826"/>
                  </a:cubicBezTo>
                  <a:cubicBezTo>
                    <a:pt x="-10167" y="1996"/>
                    <a:pt x="-1296" y="-9858"/>
                    <a:pt x="6150" y="-16423"/>
                  </a:cubicBezTo>
                  <a:cubicBezTo>
                    <a:pt x="14882" y="-24173"/>
                    <a:pt x="26373" y="-28823"/>
                    <a:pt x="36852" y="-28823"/>
                  </a:cubicBezTo>
                  <a:cubicBezTo>
                    <a:pt x="58408" y="-28870"/>
                    <a:pt x="75644" y="-18839"/>
                    <a:pt x="84468" y="-1468"/>
                  </a:cubicBezTo>
                  <a:cubicBezTo>
                    <a:pt x="93155" y="-18839"/>
                    <a:pt x="110299" y="-29007"/>
                    <a:pt x="131856" y="-29051"/>
                  </a:cubicBezTo>
                  <a:cubicBezTo>
                    <a:pt x="151619" y="-29098"/>
                    <a:pt x="179012" y="-11954"/>
                    <a:pt x="179150" y="20370"/>
                  </a:cubicBezTo>
                  <a:cubicBezTo>
                    <a:pt x="179288" y="54246"/>
                    <a:pt x="144955" y="105674"/>
                    <a:pt x="87272" y="133440"/>
                  </a:cubicBezTo>
                  <a:cubicBezTo>
                    <a:pt x="86767" y="133805"/>
                    <a:pt x="86169" y="134033"/>
                    <a:pt x="85526" y="134123"/>
                  </a:cubicBezTo>
                  <a:cubicBezTo>
                    <a:pt x="85204" y="134170"/>
                    <a:pt x="84836" y="134170"/>
                    <a:pt x="84515" y="134170"/>
                  </a:cubicBezTo>
                  <a:close/>
                  <a:moveTo>
                    <a:pt x="42643" y="-21392"/>
                  </a:moveTo>
                  <a:cubicBezTo>
                    <a:pt x="40437" y="-21619"/>
                    <a:pt x="38507" y="-21666"/>
                    <a:pt x="36898" y="-21666"/>
                  </a:cubicBezTo>
                  <a:cubicBezTo>
                    <a:pt x="28257" y="-21666"/>
                    <a:pt x="18329" y="-17609"/>
                    <a:pt x="10976" y="-11089"/>
                  </a:cubicBezTo>
                  <a:cubicBezTo>
                    <a:pt x="4632" y="-5480"/>
                    <a:pt x="-2905" y="4596"/>
                    <a:pt x="-2813" y="20826"/>
                  </a:cubicBezTo>
                  <a:cubicBezTo>
                    <a:pt x="-2721" y="47453"/>
                    <a:pt x="24626" y="97605"/>
                    <a:pt x="84974" y="126556"/>
                  </a:cubicBezTo>
                  <a:cubicBezTo>
                    <a:pt x="145093" y="97331"/>
                    <a:pt x="172026" y="46997"/>
                    <a:pt x="171934" y="20416"/>
                  </a:cubicBezTo>
                  <a:cubicBezTo>
                    <a:pt x="171842" y="-7258"/>
                    <a:pt x="148632" y="-21894"/>
                    <a:pt x="131901" y="-21894"/>
                  </a:cubicBezTo>
                  <a:cubicBezTo>
                    <a:pt x="121514" y="-21847"/>
                    <a:pt x="96511" y="-18793"/>
                    <a:pt x="87962" y="9200"/>
                  </a:cubicBezTo>
                  <a:cubicBezTo>
                    <a:pt x="87364" y="11115"/>
                    <a:pt x="85388" y="12164"/>
                    <a:pt x="83457" y="11570"/>
                  </a:cubicBezTo>
                  <a:cubicBezTo>
                    <a:pt x="82308" y="11207"/>
                    <a:pt x="81389" y="10340"/>
                    <a:pt x="81068" y="9200"/>
                  </a:cubicBezTo>
                  <a:cubicBezTo>
                    <a:pt x="73667" y="-14417"/>
                    <a:pt x="54639" y="-20207"/>
                    <a:pt x="42643" y="-21392"/>
                  </a:cubicBezTo>
                  <a:close/>
                </a:path>
              </a:pathLst>
            </a:custGeom>
            <a:solidFill>
              <a:srgbClr val="191919"/>
            </a:solidFill>
            <a:ln w="458" cap="flat">
              <a:noFill/>
              <a:prstDash val="solid"/>
              <a:miter/>
            </a:ln>
          </p:spPr>
          <p:txBody>
            <a:bodyPr rtlCol="0" anchor="ctr"/>
            <a:lstStyle/>
            <a:p>
              <a:endParaRPr lang="fr-FR"/>
            </a:p>
          </p:txBody>
        </p:sp>
      </p:grpSp>
      <p:grpSp>
        <p:nvGrpSpPr>
          <p:cNvPr id="5470" name="Graphique 2">
            <a:extLst>
              <a:ext uri="{FF2B5EF4-FFF2-40B4-BE49-F238E27FC236}">
                <a16:creationId xmlns:a16="http://schemas.microsoft.com/office/drawing/2014/main" id="{76535621-B720-79CD-56A3-A0329CD032F8}"/>
              </a:ext>
            </a:extLst>
          </p:cNvPr>
          <p:cNvGrpSpPr/>
          <p:nvPr userDrawn="1"/>
        </p:nvGrpSpPr>
        <p:grpSpPr>
          <a:xfrm>
            <a:off x="9542945" y="7789322"/>
            <a:ext cx="270121" cy="270098"/>
            <a:chOff x="9852632" y="19697136"/>
            <a:chExt cx="270121" cy="270098"/>
          </a:xfrm>
        </p:grpSpPr>
        <p:sp>
          <p:nvSpPr>
            <p:cNvPr id="5471" name="Forme libre 5470">
              <a:extLst>
                <a:ext uri="{FF2B5EF4-FFF2-40B4-BE49-F238E27FC236}">
                  <a16:creationId xmlns:a16="http://schemas.microsoft.com/office/drawing/2014/main" id="{00208C6F-8633-8279-02CA-3DBE2CF2336E}"/>
                </a:ext>
              </a:extLst>
            </p:cNvPr>
            <p:cNvSpPr/>
            <p:nvPr/>
          </p:nvSpPr>
          <p:spPr>
            <a:xfrm>
              <a:off x="9856939" y="19701294"/>
              <a:ext cx="261508" cy="261634"/>
            </a:xfrm>
            <a:custGeom>
              <a:avLst/>
              <a:gdLst>
                <a:gd name="connsiteX0" fmla="*/ 255104 w 261508"/>
                <a:gd name="connsiteY0" fmla="*/ 117167 h 261634"/>
                <a:gd name="connsiteX1" fmla="*/ 209960 w 261508"/>
                <a:gd name="connsiteY1" fmla="*/ 216059 h 261634"/>
                <a:gd name="connsiteX2" fmla="*/ 124349 w 261508"/>
                <a:gd name="connsiteY2" fmla="*/ 247983 h 261634"/>
                <a:gd name="connsiteX3" fmla="*/ 38739 w 261508"/>
                <a:gd name="connsiteY3" fmla="*/ 216059 h 261634"/>
                <a:gd name="connsiteX4" fmla="*/ -6405 w 261508"/>
                <a:gd name="connsiteY4" fmla="*/ 117167 h 261634"/>
                <a:gd name="connsiteX5" fmla="*/ 124424 w 261508"/>
                <a:gd name="connsiteY5" fmla="*/ -13651 h 261634"/>
                <a:gd name="connsiteX6" fmla="*/ 255104 w 261508"/>
                <a:gd name="connsiteY6" fmla="*/ 117167 h 26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508" h="261634">
                  <a:moveTo>
                    <a:pt x="255104" y="117167"/>
                  </a:moveTo>
                  <a:cubicBezTo>
                    <a:pt x="255104" y="156664"/>
                    <a:pt x="237581" y="192078"/>
                    <a:pt x="209960" y="216059"/>
                  </a:cubicBezTo>
                  <a:cubicBezTo>
                    <a:pt x="187017" y="235957"/>
                    <a:pt x="157094" y="247983"/>
                    <a:pt x="124349" y="247983"/>
                  </a:cubicBezTo>
                  <a:cubicBezTo>
                    <a:pt x="91605" y="247983"/>
                    <a:pt x="61683" y="235957"/>
                    <a:pt x="38739" y="216059"/>
                  </a:cubicBezTo>
                  <a:cubicBezTo>
                    <a:pt x="11118" y="192078"/>
                    <a:pt x="-6405" y="156664"/>
                    <a:pt x="-6405" y="117167"/>
                  </a:cubicBezTo>
                  <a:cubicBezTo>
                    <a:pt x="-6405" y="44928"/>
                    <a:pt x="52178" y="-13651"/>
                    <a:pt x="124424" y="-13651"/>
                  </a:cubicBezTo>
                  <a:cubicBezTo>
                    <a:pt x="196595" y="-13577"/>
                    <a:pt x="255104" y="44928"/>
                    <a:pt x="255104" y="117167"/>
                  </a:cubicBezTo>
                  <a:close/>
                </a:path>
              </a:pathLst>
            </a:custGeom>
            <a:solidFill>
              <a:srgbClr val="FFFFFF"/>
            </a:solidFill>
            <a:ln w="742" cap="flat">
              <a:noFill/>
              <a:prstDash val="solid"/>
              <a:miter/>
            </a:ln>
          </p:spPr>
          <p:txBody>
            <a:bodyPr rtlCol="0" anchor="ctr"/>
            <a:lstStyle/>
            <a:p>
              <a:endParaRPr lang="fr-FR"/>
            </a:p>
          </p:txBody>
        </p:sp>
        <p:sp>
          <p:nvSpPr>
            <p:cNvPr id="5472" name="Forme libre 5471">
              <a:extLst>
                <a:ext uri="{FF2B5EF4-FFF2-40B4-BE49-F238E27FC236}">
                  <a16:creationId xmlns:a16="http://schemas.microsoft.com/office/drawing/2014/main" id="{0FC310E3-7490-EDA8-CB4B-126524B7168D}"/>
                </a:ext>
              </a:extLst>
            </p:cNvPr>
            <p:cNvSpPr/>
            <p:nvPr/>
          </p:nvSpPr>
          <p:spPr>
            <a:xfrm>
              <a:off x="9852632" y="19697136"/>
              <a:ext cx="270121" cy="270098"/>
            </a:xfrm>
            <a:custGeom>
              <a:avLst/>
              <a:gdLst>
                <a:gd name="connsiteX0" fmla="*/ 128656 w 270121"/>
                <a:gd name="connsiteY0" fmla="*/ 256447 h 270098"/>
                <a:gd name="connsiteX1" fmla="*/ 40224 w 270121"/>
                <a:gd name="connsiteY1" fmla="*/ 223483 h 270098"/>
                <a:gd name="connsiteX2" fmla="*/ -6405 w 270121"/>
                <a:gd name="connsiteY2" fmla="*/ 121398 h 270098"/>
                <a:gd name="connsiteX3" fmla="*/ 128656 w 270121"/>
                <a:gd name="connsiteY3" fmla="*/ -13651 h 270098"/>
                <a:gd name="connsiteX4" fmla="*/ 263717 w 270121"/>
                <a:gd name="connsiteY4" fmla="*/ 121398 h 270098"/>
                <a:gd name="connsiteX5" fmla="*/ 217088 w 270121"/>
                <a:gd name="connsiteY5" fmla="*/ 223483 h 270098"/>
                <a:gd name="connsiteX6" fmla="*/ 128656 w 270121"/>
                <a:gd name="connsiteY6" fmla="*/ 256447 h 270098"/>
                <a:gd name="connsiteX7" fmla="*/ 128656 w 270121"/>
                <a:gd name="connsiteY7" fmla="*/ -5187 h 270098"/>
                <a:gd name="connsiteX8" fmla="*/ 2134 w 270121"/>
                <a:gd name="connsiteY8" fmla="*/ 121324 h 270098"/>
                <a:gd name="connsiteX9" fmla="*/ 45793 w 270121"/>
                <a:gd name="connsiteY9" fmla="*/ 216949 h 270098"/>
                <a:gd name="connsiteX10" fmla="*/ 128582 w 270121"/>
                <a:gd name="connsiteY10" fmla="*/ 247834 h 270098"/>
                <a:gd name="connsiteX11" fmla="*/ 211371 w 270121"/>
                <a:gd name="connsiteY11" fmla="*/ 216949 h 270098"/>
                <a:gd name="connsiteX12" fmla="*/ 255029 w 270121"/>
                <a:gd name="connsiteY12" fmla="*/ 121324 h 270098"/>
                <a:gd name="connsiteX13" fmla="*/ 128656 w 270121"/>
                <a:gd name="connsiteY13" fmla="*/ -5187 h 270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0121" h="270098">
                  <a:moveTo>
                    <a:pt x="128656" y="256447"/>
                  </a:moveTo>
                  <a:cubicBezTo>
                    <a:pt x="96134" y="256447"/>
                    <a:pt x="64801" y="244716"/>
                    <a:pt x="40224" y="223483"/>
                  </a:cubicBezTo>
                  <a:cubicBezTo>
                    <a:pt x="10598" y="197795"/>
                    <a:pt x="-6405" y="160524"/>
                    <a:pt x="-6405" y="121398"/>
                  </a:cubicBezTo>
                  <a:cubicBezTo>
                    <a:pt x="-6405" y="46932"/>
                    <a:pt x="54183" y="-13651"/>
                    <a:pt x="128656" y="-13651"/>
                  </a:cubicBezTo>
                  <a:cubicBezTo>
                    <a:pt x="203128" y="-13651"/>
                    <a:pt x="263717" y="46932"/>
                    <a:pt x="263717" y="121398"/>
                  </a:cubicBezTo>
                  <a:cubicBezTo>
                    <a:pt x="263717" y="160598"/>
                    <a:pt x="246713" y="197869"/>
                    <a:pt x="217088" y="223483"/>
                  </a:cubicBezTo>
                  <a:cubicBezTo>
                    <a:pt x="192511" y="244716"/>
                    <a:pt x="161103" y="256447"/>
                    <a:pt x="128656" y="256447"/>
                  </a:cubicBezTo>
                  <a:close/>
                  <a:moveTo>
                    <a:pt x="128656" y="-5187"/>
                  </a:moveTo>
                  <a:cubicBezTo>
                    <a:pt x="58935" y="-5187"/>
                    <a:pt x="2134" y="51536"/>
                    <a:pt x="2134" y="121324"/>
                  </a:cubicBezTo>
                  <a:cubicBezTo>
                    <a:pt x="2134" y="158000"/>
                    <a:pt x="18098" y="192894"/>
                    <a:pt x="45793" y="216949"/>
                  </a:cubicBezTo>
                  <a:cubicBezTo>
                    <a:pt x="68736" y="236847"/>
                    <a:pt x="98139" y="247834"/>
                    <a:pt x="128582" y="247834"/>
                  </a:cubicBezTo>
                  <a:cubicBezTo>
                    <a:pt x="159024" y="247834"/>
                    <a:pt x="188427" y="236847"/>
                    <a:pt x="211371" y="216949"/>
                  </a:cubicBezTo>
                  <a:cubicBezTo>
                    <a:pt x="239140" y="192894"/>
                    <a:pt x="255029" y="158000"/>
                    <a:pt x="255029" y="121324"/>
                  </a:cubicBezTo>
                  <a:cubicBezTo>
                    <a:pt x="255103" y="51610"/>
                    <a:pt x="198377" y="-5187"/>
                    <a:pt x="128656" y="-5187"/>
                  </a:cubicBezTo>
                  <a:close/>
                </a:path>
              </a:pathLst>
            </a:custGeom>
            <a:solidFill>
              <a:srgbClr val="191919"/>
            </a:solidFill>
            <a:ln w="742" cap="flat">
              <a:noFill/>
              <a:prstDash val="solid"/>
              <a:miter/>
            </a:ln>
          </p:spPr>
          <p:txBody>
            <a:bodyPr rtlCol="0" anchor="ctr"/>
            <a:lstStyle/>
            <a:p>
              <a:endParaRPr lang="fr-FR"/>
            </a:p>
          </p:txBody>
        </p:sp>
        <p:sp>
          <p:nvSpPr>
            <p:cNvPr id="5473" name="Forme libre 5472">
              <a:extLst>
                <a:ext uri="{FF2B5EF4-FFF2-40B4-BE49-F238E27FC236}">
                  <a16:creationId xmlns:a16="http://schemas.microsoft.com/office/drawing/2014/main" id="{DB56ADC9-4FE0-8C92-759F-7F69EE4F6E93}"/>
                </a:ext>
              </a:extLst>
            </p:cNvPr>
            <p:cNvSpPr/>
            <p:nvPr/>
          </p:nvSpPr>
          <p:spPr>
            <a:xfrm>
              <a:off x="9937500" y="19761654"/>
              <a:ext cx="100386" cy="100377"/>
            </a:xfrm>
            <a:custGeom>
              <a:avLst/>
              <a:gdLst>
                <a:gd name="connsiteX0" fmla="*/ 93982 w 100386"/>
                <a:gd name="connsiteY0" fmla="*/ 36555 h 100377"/>
                <a:gd name="connsiteX1" fmla="*/ 43789 w 100386"/>
                <a:gd name="connsiteY1" fmla="*/ 86743 h 100377"/>
                <a:gd name="connsiteX2" fmla="*/ -6404 w 100386"/>
                <a:gd name="connsiteY2" fmla="*/ 36555 h 100377"/>
                <a:gd name="connsiteX3" fmla="*/ 43789 w 100386"/>
                <a:gd name="connsiteY3" fmla="*/ -13634 h 100377"/>
                <a:gd name="connsiteX4" fmla="*/ 93982 w 100386"/>
                <a:gd name="connsiteY4" fmla="*/ 36555 h 100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386" h="100377">
                  <a:moveTo>
                    <a:pt x="93982" y="36555"/>
                  </a:moveTo>
                  <a:cubicBezTo>
                    <a:pt x="93982" y="64273"/>
                    <a:pt x="71510" y="86743"/>
                    <a:pt x="43789" y="86743"/>
                  </a:cubicBezTo>
                  <a:cubicBezTo>
                    <a:pt x="16069" y="86743"/>
                    <a:pt x="-6404" y="64273"/>
                    <a:pt x="-6404" y="36555"/>
                  </a:cubicBezTo>
                  <a:cubicBezTo>
                    <a:pt x="-6404" y="8837"/>
                    <a:pt x="16069" y="-13634"/>
                    <a:pt x="43789" y="-13634"/>
                  </a:cubicBezTo>
                  <a:cubicBezTo>
                    <a:pt x="71510" y="-13634"/>
                    <a:pt x="93982" y="8837"/>
                    <a:pt x="93982" y="36555"/>
                  </a:cubicBezTo>
                  <a:close/>
                </a:path>
              </a:pathLst>
            </a:custGeom>
            <a:solidFill>
              <a:srgbClr val="FFD26C"/>
            </a:solidFill>
            <a:ln w="742" cap="flat">
              <a:noFill/>
              <a:prstDash val="solid"/>
              <a:miter/>
            </a:ln>
          </p:spPr>
          <p:txBody>
            <a:bodyPr rtlCol="0" anchor="ctr"/>
            <a:lstStyle/>
            <a:p>
              <a:endParaRPr lang="fr-FR"/>
            </a:p>
          </p:txBody>
        </p:sp>
        <p:sp>
          <p:nvSpPr>
            <p:cNvPr id="5474" name="Forme libre 5473">
              <a:extLst>
                <a:ext uri="{FF2B5EF4-FFF2-40B4-BE49-F238E27FC236}">
                  <a16:creationId xmlns:a16="http://schemas.microsoft.com/office/drawing/2014/main" id="{00DCFF5F-3B41-65EE-5199-9EE71F5AB264}"/>
                </a:ext>
              </a:extLst>
            </p:cNvPr>
            <p:cNvSpPr/>
            <p:nvPr/>
          </p:nvSpPr>
          <p:spPr>
            <a:xfrm>
              <a:off x="9933194" y="19757348"/>
              <a:ext cx="108998" cy="108989"/>
            </a:xfrm>
            <a:custGeom>
              <a:avLst/>
              <a:gdLst>
                <a:gd name="connsiteX0" fmla="*/ 48095 w 108998"/>
                <a:gd name="connsiteY0" fmla="*/ 95356 h 108989"/>
                <a:gd name="connsiteX1" fmla="*/ -6405 w 108998"/>
                <a:gd name="connsiteY1" fmla="*/ 40861 h 108989"/>
                <a:gd name="connsiteX2" fmla="*/ 48095 w 108998"/>
                <a:gd name="connsiteY2" fmla="*/ -13634 h 108989"/>
                <a:gd name="connsiteX3" fmla="*/ 102594 w 108998"/>
                <a:gd name="connsiteY3" fmla="*/ 40861 h 108989"/>
                <a:gd name="connsiteX4" fmla="*/ 48095 w 108998"/>
                <a:gd name="connsiteY4" fmla="*/ 95356 h 108989"/>
                <a:gd name="connsiteX5" fmla="*/ 48095 w 108998"/>
                <a:gd name="connsiteY5" fmla="*/ -5022 h 108989"/>
                <a:gd name="connsiteX6" fmla="*/ 2208 w 108998"/>
                <a:gd name="connsiteY6" fmla="*/ 40861 h 108989"/>
                <a:gd name="connsiteX7" fmla="*/ 48095 w 108998"/>
                <a:gd name="connsiteY7" fmla="*/ 86744 h 108989"/>
                <a:gd name="connsiteX8" fmla="*/ 93981 w 108998"/>
                <a:gd name="connsiteY8" fmla="*/ 40861 h 108989"/>
                <a:gd name="connsiteX9" fmla="*/ 48095 w 108998"/>
                <a:gd name="connsiteY9" fmla="*/ -5022 h 10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998" h="108989">
                  <a:moveTo>
                    <a:pt x="48095" y="95356"/>
                  </a:moveTo>
                  <a:cubicBezTo>
                    <a:pt x="18023" y="95356"/>
                    <a:pt x="-6405" y="70930"/>
                    <a:pt x="-6405" y="40861"/>
                  </a:cubicBezTo>
                  <a:cubicBezTo>
                    <a:pt x="-6405" y="10792"/>
                    <a:pt x="18023" y="-13634"/>
                    <a:pt x="48095" y="-13634"/>
                  </a:cubicBezTo>
                  <a:cubicBezTo>
                    <a:pt x="78166" y="-13634"/>
                    <a:pt x="102594" y="10792"/>
                    <a:pt x="102594" y="40861"/>
                  </a:cubicBezTo>
                  <a:cubicBezTo>
                    <a:pt x="102594" y="70930"/>
                    <a:pt x="78166" y="95356"/>
                    <a:pt x="48095" y="95356"/>
                  </a:cubicBezTo>
                  <a:close/>
                  <a:moveTo>
                    <a:pt x="48095" y="-5022"/>
                  </a:moveTo>
                  <a:cubicBezTo>
                    <a:pt x="22776" y="-5022"/>
                    <a:pt x="2208" y="15544"/>
                    <a:pt x="2208" y="40861"/>
                  </a:cubicBezTo>
                  <a:cubicBezTo>
                    <a:pt x="2208" y="66178"/>
                    <a:pt x="22776" y="86744"/>
                    <a:pt x="48095" y="86744"/>
                  </a:cubicBezTo>
                  <a:cubicBezTo>
                    <a:pt x="73414" y="86744"/>
                    <a:pt x="93981" y="66178"/>
                    <a:pt x="93981" y="40861"/>
                  </a:cubicBezTo>
                  <a:cubicBezTo>
                    <a:pt x="93981" y="15544"/>
                    <a:pt x="73414" y="-5022"/>
                    <a:pt x="48095" y="-5022"/>
                  </a:cubicBezTo>
                  <a:close/>
                </a:path>
              </a:pathLst>
            </a:custGeom>
            <a:solidFill>
              <a:srgbClr val="191919"/>
            </a:solidFill>
            <a:ln w="742" cap="flat">
              <a:noFill/>
              <a:prstDash val="solid"/>
              <a:miter/>
            </a:ln>
          </p:spPr>
          <p:txBody>
            <a:bodyPr rtlCol="0" anchor="ctr"/>
            <a:lstStyle/>
            <a:p>
              <a:endParaRPr lang="fr-FR"/>
            </a:p>
          </p:txBody>
        </p:sp>
        <p:sp>
          <p:nvSpPr>
            <p:cNvPr id="5475" name="Forme libre 5474">
              <a:extLst>
                <a:ext uri="{FF2B5EF4-FFF2-40B4-BE49-F238E27FC236}">
                  <a16:creationId xmlns:a16="http://schemas.microsoft.com/office/drawing/2014/main" id="{10603A0F-F7C5-BE9D-22B8-0D32FDF01CF8}"/>
                </a:ext>
              </a:extLst>
            </p:cNvPr>
            <p:cNvSpPr/>
            <p:nvPr/>
          </p:nvSpPr>
          <p:spPr>
            <a:xfrm>
              <a:off x="9902082" y="19862031"/>
              <a:ext cx="171220" cy="100897"/>
            </a:xfrm>
            <a:custGeom>
              <a:avLst/>
              <a:gdLst>
                <a:gd name="connsiteX0" fmla="*/ 164816 w 171220"/>
                <a:gd name="connsiteY0" fmla="*/ 55256 h 100897"/>
                <a:gd name="connsiteX1" fmla="*/ 79206 w 171220"/>
                <a:gd name="connsiteY1" fmla="*/ 87180 h 100897"/>
                <a:gd name="connsiteX2" fmla="*/ -6405 w 171220"/>
                <a:gd name="connsiteY2" fmla="*/ 55256 h 100897"/>
                <a:gd name="connsiteX3" fmla="*/ 79206 w 171220"/>
                <a:gd name="connsiteY3" fmla="*/ -13717 h 100897"/>
                <a:gd name="connsiteX4" fmla="*/ 164816 w 171220"/>
                <a:gd name="connsiteY4" fmla="*/ 55256 h 10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220" h="100897">
                  <a:moveTo>
                    <a:pt x="164816" y="55256"/>
                  </a:moveTo>
                  <a:cubicBezTo>
                    <a:pt x="141873" y="75154"/>
                    <a:pt x="111950" y="87180"/>
                    <a:pt x="79206" y="87180"/>
                  </a:cubicBezTo>
                  <a:cubicBezTo>
                    <a:pt x="46462" y="87180"/>
                    <a:pt x="16539" y="75154"/>
                    <a:pt x="-6405" y="55256"/>
                  </a:cubicBezTo>
                  <a:cubicBezTo>
                    <a:pt x="2134" y="15833"/>
                    <a:pt x="37254" y="-13717"/>
                    <a:pt x="79206" y="-13717"/>
                  </a:cubicBezTo>
                  <a:cubicBezTo>
                    <a:pt x="121157" y="-13717"/>
                    <a:pt x="156277" y="15833"/>
                    <a:pt x="164816" y="55256"/>
                  </a:cubicBezTo>
                  <a:close/>
                </a:path>
              </a:pathLst>
            </a:custGeom>
            <a:solidFill>
              <a:srgbClr val="FFD26C"/>
            </a:solidFill>
            <a:ln w="742" cap="flat">
              <a:noFill/>
              <a:prstDash val="solid"/>
              <a:miter/>
            </a:ln>
          </p:spPr>
          <p:txBody>
            <a:bodyPr rtlCol="0" anchor="ctr"/>
            <a:lstStyle/>
            <a:p>
              <a:endParaRPr lang="fr-FR"/>
            </a:p>
          </p:txBody>
        </p:sp>
        <p:sp>
          <p:nvSpPr>
            <p:cNvPr id="5476" name="Forme libre 5475">
              <a:extLst>
                <a:ext uri="{FF2B5EF4-FFF2-40B4-BE49-F238E27FC236}">
                  <a16:creationId xmlns:a16="http://schemas.microsoft.com/office/drawing/2014/main" id="{C2AC0229-9DB0-DDAA-9758-1456F6711E20}"/>
                </a:ext>
              </a:extLst>
            </p:cNvPr>
            <p:cNvSpPr/>
            <p:nvPr/>
          </p:nvSpPr>
          <p:spPr>
            <a:xfrm>
              <a:off x="9897768" y="19857799"/>
              <a:ext cx="179848" cy="109435"/>
            </a:xfrm>
            <a:custGeom>
              <a:avLst/>
              <a:gdLst>
                <a:gd name="connsiteX0" fmla="*/ 83520 w 179848"/>
                <a:gd name="connsiteY0" fmla="*/ 95718 h 109435"/>
                <a:gd name="connsiteX1" fmla="*/ -4912 w 179848"/>
                <a:gd name="connsiteY1" fmla="*/ 62754 h 109435"/>
                <a:gd name="connsiteX2" fmla="*/ -6323 w 179848"/>
                <a:gd name="connsiteY2" fmla="*/ 58597 h 109435"/>
                <a:gd name="connsiteX3" fmla="*/ 83520 w 179848"/>
                <a:gd name="connsiteY3" fmla="*/ -13717 h 109435"/>
                <a:gd name="connsiteX4" fmla="*/ 173362 w 179848"/>
                <a:gd name="connsiteY4" fmla="*/ 58597 h 109435"/>
                <a:gd name="connsiteX5" fmla="*/ 171952 w 179848"/>
                <a:gd name="connsiteY5" fmla="*/ 62754 h 109435"/>
                <a:gd name="connsiteX6" fmla="*/ 83520 w 179848"/>
                <a:gd name="connsiteY6" fmla="*/ 95718 h 109435"/>
                <a:gd name="connsiteX7" fmla="*/ 2662 w 179848"/>
                <a:gd name="connsiteY7" fmla="*/ 57928 h 109435"/>
                <a:gd name="connsiteX8" fmla="*/ 83520 w 179848"/>
                <a:gd name="connsiteY8" fmla="*/ 87105 h 109435"/>
                <a:gd name="connsiteX9" fmla="*/ 164378 w 179848"/>
                <a:gd name="connsiteY9" fmla="*/ 57928 h 109435"/>
                <a:gd name="connsiteX10" fmla="*/ 83520 w 179848"/>
                <a:gd name="connsiteY10" fmla="*/ -5179 h 109435"/>
                <a:gd name="connsiteX11" fmla="*/ 2662 w 179848"/>
                <a:gd name="connsiteY11" fmla="*/ 57928 h 10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848" h="109435">
                  <a:moveTo>
                    <a:pt x="83520" y="95718"/>
                  </a:moveTo>
                  <a:cubicBezTo>
                    <a:pt x="50998" y="95718"/>
                    <a:pt x="19665" y="83987"/>
                    <a:pt x="-4912" y="62754"/>
                  </a:cubicBezTo>
                  <a:cubicBezTo>
                    <a:pt x="-6100" y="61714"/>
                    <a:pt x="-6619" y="60156"/>
                    <a:pt x="-6323" y="58597"/>
                  </a:cubicBezTo>
                  <a:cubicBezTo>
                    <a:pt x="2810" y="16649"/>
                    <a:pt x="40529" y="-13717"/>
                    <a:pt x="83520" y="-13717"/>
                  </a:cubicBezTo>
                  <a:cubicBezTo>
                    <a:pt x="126436" y="-13717"/>
                    <a:pt x="164230" y="16723"/>
                    <a:pt x="173362" y="58597"/>
                  </a:cubicBezTo>
                  <a:cubicBezTo>
                    <a:pt x="173660" y="60156"/>
                    <a:pt x="173140" y="61714"/>
                    <a:pt x="171952" y="62754"/>
                  </a:cubicBezTo>
                  <a:cubicBezTo>
                    <a:pt x="147375" y="83987"/>
                    <a:pt x="115967" y="95718"/>
                    <a:pt x="83520" y="95718"/>
                  </a:cubicBezTo>
                  <a:close/>
                  <a:moveTo>
                    <a:pt x="2662" y="57928"/>
                  </a:moveTo>
                  <a:cubicBezTo>
                    <a:pt x="25308" y="76786"/>
                    <a:pt x="53968" y="87105"/>
                    <a:pt x="83520" y="87105"/>
                  </a:cubicBezTo>
                  <a:cubicBezTo>
                    <a:pt x="113071" y="87105"/>
                    <a:pt x="141732" y="76786"/>
                    <a:pt x="164378" y="57928"/>
                  </a:cubicBezTo>
                  <a:cubicBezTo>
                    <a:pt x="155171" y="21252"/>
                    <a:pt x="121610" y="-5179"/>
                    <a:pt x="83520" y="-5179"/>
                  </a:cubicBezTo>
                  <a:cubicBezTo>
                    <a:pt x="45430" y="-5179"/>
                    <a:pt x="11868" y="21178"/>
                    <a:pt x="2662" y="57928"/>
                  </a:cubicBezTo>
                  <a:close/>
                </a:path>
              </a:pathLst>
            </a:custGeom>
            <a:solidFill>
              <a:srgbClr val="191919"/>
            </a:solidFill>
            <a:ln w="742" cap="flat">
              <a:noFill/>
              <a:prstDash val="solid"/>
              <a:miter/>
            </a:ln>
          </p:spPr>
          <p:txBody>
            <a:bodyPr rtlCol="0" anchor="ctr"/>
            <a:lstStyle/>
            <a:p>
              <a:endParaRPr lang="fr-FR"/>
            </a:p>
          </p:txBody>
        </p:sp>
      </p:grpSp>
      <p:grpSp>
        <p:nvGrpSpPr>
          <p:cNvPr id="5477" name="Graphique 2">
            <a:extLst>
              <a:ext uri="{FF2B5EF4-FFF2-40B4-BE49-F238E27FC236}">
                <a16:creationId xmlns:a16="http://schemas.microsoft.com/office/drawing/2014/main" id="{A92ED2AA-EF3B-A723-A750-180A51B7FF2B}"/>
              </a:ext>
            </a:extLst>
          </p:cNvPr>
          <p:cNvGrpSpPr/>
          <p:nvPr userDrawn="1"/>
        </p:nvGrpSpPr>
        <p:grpSpPr>
          <a:xfrm>
            <a:off x="9170226" y="7791879"/>
            <a:ext cx="276947" cy="292028"/>
            <a:chOff x="9479913" y="19699693"/>
            <a:chExt cx="276947" cy="292028"/>
          </a:xfrm>
        </p:grpSpPr>
        <p:sp>
          <p:nvSpPr>
            <p:cNvPr id="5478" name="Forme libre 5477">
              <a:extLst>
                <a:ext uri="{FF2B5EF4-FFF2-40B4-BE49-F238E27FC236}">
                  <a16:creationId xmlns:a16="http://schemas.microsoft.com/office/drawing/2014/main" id="{7957CBEA-8569-293F-32EE-A4F18E9EA010}"/>
                </a:ext>
              </a:extLst>
            </p:cNvPr>
            <p:cNvSpPr/>
            <p:nvPr/>
          </p:nvSpPr>
          <p:spPr>
            <a:xfrm>
              <a:off x="9600234" y="19833748"/>
              <a:ext cx="47685" cy="48369"/>
            </a:xfrm>
            <a:custGeom>
              <a:avLst/>
              <a:gdLst>
                <a:gd name="connsiteX0" fmla="*/ 31737 w 47685"/>
                <a:gd name="connsiteY0" fmla="*/ -17347 h 48369"/>
                <a:gd name="connsiteX1" fmla="*/ 7894 w 47685"/>
                <a:gd name="connsiteY1" fmla="*/ 6838 h 48369"/>
                <a:gd name="connsiteX2" fmla="*/ -15949 w 47685"/>
                <a:gd name="connsiteY2" fmla="*/ -17347 h 48369"/>
                <a:gd name="connsiteX3" fmla="*/ 7894 w 47685"/>
                <a:gd name="connsiteY3" fmla="*/ -41531 h 48369"/>
                <a:gd name="connsiteX4" fmla="*/ 31737 w 47685"/>
                <a:gd name="connsiteY4" fmla="*/ -17347 h 48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85" h="48369">
                  <a:moveTo>
                    <a:pt x="31737" y="-17347"/>
                  </a:moveTo>
                  <a:cubicBezTo>
                    <a:pt x="31737" y="-3990"/>
                    <a:pt x="21062" y="6838"/>
                    <a:pt x="7894" y="6838"/>
                  </a:cubicBezTo>
                  <a:cubicBezTo>
                    <a:pt x="-5274" y="6838"/>
                    <a:pt x="-15949" y="-3990"/>
                    <a:pt x="-15949" y="-17347"/>
                  </a:cubicBezTo>
                  <a:cubicBezTo>
                    <a:pt x="-15949" y="-30703"/>
                    <a:pt x="-5275" y="-41531"/>
                    <a:pt x="7894" y="-41531"/>
                  </a:cubicBezTo>
                  <a:cubicBezTo>
                    <a:pt x="21062" y="-41531"/>
                    <a:pt x="31737" y="-30703"/>
                    <a:pt x="31737" y="-17347"/>
                  </a:cubicBezTo>
                  <a:close/>
                </a:path>
              </a:pathLst>
            </a:custGeom>
            <a:solidFill>
              <a:srgbClr val="FFD26C"/>
            </a:solidFill>
            <a:ln w="350" cap="flat">
              <a:noFill/>
              <a:prstDash val="solid"/>
              <a:miter/>
            </a:ln>
          </p:spPr>
          <p:txBody>
            <a:bodyPr rtlCol="0" anchor="ctr"/>
            <a:lstStyle/>
            <a:p>
              <a:endParaRPr lang="fr-FR"/>
            </a:p>
          </p:txBody>
        </p:sp>
        <p:grpSp>
          <p:nvGrpSpPr>
            <p:cNvPr id="5479" name="Graphique 2">
              <a:extLst>
                <a:ext uri="{FF2B5EF4-FFF2-40B4-BE49-F238E27FC236}">
                  <a16:creationId xmlns:a16="http://schemas.microsoft.com/office/drawing/2014/main" id="{C29F888B-9931-C23F-6225-E26F56D1E2E7}"/>
                </a:ext>
              </a:extLst>
            </p:cNvPr>
            <p:cNvGrpSpPr/>
            <p:nvPr/>
          </p:nvGrpSpPr>
          <p:grpSpPr>
            <a:xfrm>
              <a:off x="9479913" y="19699693"/>
              <a:ext cx="276947" cy="292028"/>
              <a:chOff x="9479913" y="19699693"/>
              <a:chExt cx="276947" cy="292028"/>
            </a:xfrm>
            <a:solidFill>
              <a:srgbClr val="191919"/>
            </a:solidFill>
          </p:grpSpPr>
          <p:sp>
            <p:nvSpPr>
              <p:cNvPr id="5484" name="Forme libre 5483">
                <a:extLst>
                  <a:ext uri="{FF2B5EF4-FFF2-40B4-BE49-F238E27FC236}">
                    <a16:creationId xmlns:a16="http://schemas.microsoft.com/office/drawing/2014/main" id="{27E4ACDC-9E1C-9291-5684-9E2743D051D3}"/>
                  </a:ext>
                </a:extLst>
              </p:cNvPr>
              <p:cNvSpPr/>
              <p:nvPr/>
            </p:nvSpPr>
            <p:spPr>
              <a:xfrm>
                <a:off x="9491192" y="19724225"/>
                <a:ext cx="265667" cy="267496"/>
              </a:xfrm>
              <a:custGeom>
                <a:avLst/>
                <a:gdLst>
                  <a:gd name="connsiteX0" fmla="*/ 117040 w 265667"/>
                  <a:gd name="connsiteY0" fmla="*/ 225966 h 267496"/>
                  <a:gd name="connsiteX1" fmla="*/ 75010 w 265667"/>
                  <a:gd name="connsiteY1" fmla="*/ 219076 h 267496"/>
                  <a:gd name="connsiteX2" fmla="*/ -1825 w 265667"/>
                  <a:gd name="connsiteY2" fmla="*/ 152077 h 267496"/>
                  <a:gd name="connsiteX3" fmla="*/ -9085 w 265667"/>
                  <a:gd name="connsiteY3" fmla="*/ 49994 h 267496"/>
                  <a:gd name="connsiteX4" fmla="*/ 158826 w 265667"/>
                  <a:gd name="connsiteY4" fmla="*/ -34686 h 267496"/>
                  <a:gd name="connsiteX5" fmla="*/ 242922 w 265667"/>
                  <a:gd name="connsiteY5" fmla="*/ 134395 h 267496"/>
                  <a:gd name="connsiteX6" fmla="*/ 240304 w 265667"/>
                  <a:gd name="connsiteY6" fmla="*/ 133516 h 267496"/>
                  <a:gd name="connsiteX7" fmla="*/ 242922 w 265667"/>
                  <a:gd name="connsiteY7" fmla="*/ 134395 h 267496"/>
                  <a:gd name="connsiteX8" fmla="*/ 176385 w 265667"/>
                  <a:gd name="connsiteY8" fmla="*/ 211765 h 267496"/>
                  <a:gd name="connsiteX9" fmla="*/ 117040 w 265667"/>
                  <a:gd name="connsiteY9" fmla="*/ 225966 h 267496"/>
                  <a:gd name="connsiteX10" fmla="*/ 117040 w 265667"/>
                  <a:gd name="connsiteY10" fmla="*/ -36022 h 267496"/>
                  <a:gd name="connsiteX11" fmla="*/ -3849 w 265667"/>
                  <a:gd name="connsiteY11" fmla="*/ 51718 h 267496"/>
                  <a:gd name="connsiteX12" fmla="*/ 3133 w 265667"/>
                  <a:gd name="connsiteY12" fmla="*/ 149580 h 267496"/>
                  <a:gd name="connsiteX13" fmla="*/ 76791 w 265667"/>
                  <a:gd name="connsiteY13" fmla="*/ 213803 h 267496"/>
                  <a:gd name="connsiteX14" fmla="*/ 173977 w 265667"/>
                  <a:gd name="connsiteY14" fmla="*/ 206772 h 267496"/>
                  <a:gd name="connsiteX15" fmla="*/ 237755 w 265667"/>
                  <a:gd name="connsiteY15" fmla="*/ 132602 h 267496"/>
                  <a:gd name="connsiteX16" fmla="*/ 157116 w 265667"/>
                  <a:gd name="connsiteY16" fmla="*/ -29483 h 267496"/>
                  <a:gd name="connsiteX17" fmla="*/ 117040 w 265667"/>
                  <a:gd name="connsiteY17" fmla="*/ -36022 h 26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667" h="267496">
                    <a:moveTo>
                      <a:pt x="117040" y="225966"/>
                    </a:moveTo>
                    <a:cubicBezTo>
                      <a:pt x="102937" y="225966"/>
                      <a:pt x="88764" y="223681"/>
                      <a:pt x="75010" y="219076"/>
                    </a:cubicBezTo>
                    <a:cubicBezTo>
                      <a:pt x="41358" y="207793"/>
                      <a:pt x="14059" y="183995"/>
                      <a:pt x="-1825" y="152077"/>
                    </a:cubicBezTo>
                    <a:cubicBezTo>
                      <a:pt x="-17708" y="120123"/>
                      <a:pt x="-20291" y="83882"/>
                      <a:pt x="-9085" y="49994"/>
                    </a:cubicBezTo>
                    <a:cubicBezTo>
                      <a:pt x="14024" y="-19958"/>
                      <a:pt x="89358" y="-57957"/>
                      <a:pt x="158826" y="-34686"/>
                    </a:cubicBezTo>
                    <a:cubicBezTo>
                      <a:pt x="228295" y="-11416"/>
                      <a:pt x="266032" y="64442"/>
                      <a:pt x="242922" y="134395"/>
                    </a:cubicBezTo>
                    <a:lnTo>
                      <a:pt x="240304" y="133516"/>
                    </a:lnTo>
                    <a:lnTo>
                      <a:pt x="242922" y="134395"/>
                    </a:lnTo>
                    <a:cubicBezTo>
                      <a:pt x="231716" y="168281"/>
                      <a:pt x="208083" y="195771"/>
                      <a:pt x="176385" y="211765"/>
                    </a:cubicBezTo>
                    <a:cubicBezTo>
                      <a:pt x="157674" y="221185"/>
                      <a:pt x="137427" y="225966"/>
                      <a:pt x="117040" y="225966"/>
                    </a:cubicBezTo>
                    <a:close/>
                    <a:moveTo>
                      <a:pt x="117040" y="-36022"/>
                    </a:moveTo>
                    <a:cubicBezTo>
                      <a:pt x="63700" y="-36022"/>
                      <a:pt x="13884" y="-1959"/>
                      <a:pt x="-3849" y="51718"/>
                    </a:cubicBezTo>
                    <a:cubicBezTo>
                      <a:pt x="-14566" y="84198"/>
                      <a:pt x="-12087" y="118964"/>
                      <a:pt x="3133" y="149580"/>
                    </a:cubicBezTo>
                    <a:cubicBezTo>
                      <a:pt x="18353" y="180198"/>
                      <a:pt x="44535" y="203011"/>
                      <a:pt x="76791" y="213803"/>
                    </a:cubicBezTo>
                    <a:cubicBezTo>
                      <a:pt x="109047" y="224596"/>
                      <a:pt x="143571" y="222099"/>
                      <a:pt x="173977" y="206772"/>
                    </a:cubicBezTo>
                    <a:cubicBezTo>
                      <a:pt x="204383" y="191447"/>
                      <a:pt x="227039" y="165083"/>
                      <a:pt x="237755" y="132602"/>
                    </a:cubicBezTo>
                    <a:cubicBezTo>
                      <a:pt x="259923" y="65533"/>
                      <a:pt x="223722" y="-7198"/>
                      <a:pt x="157116" y="-29483"/>
                    </a:cubicBezTo>
                    <a:cubicBezTo>
                      <a:pt x="144165" y="-33807"/>
                      <a:pt x="130655" y="-36022"/>
                      <a:pt x="117040" y="-36022"/>
                    </a:cubicBezTo>
                    <a:close/>
                  </a:path>
                </a:pathLst>
              </a:custGeom>
              <a:solidFill>
                <a:srgbClr val="191919"/>
              </a:solidFill>
              <a:ln w="350" cap="flat">
                <a:noFill/>
                <a:prstDash val="solid"/>
                <a:miter/>
              </a:ln>
            </p:spPr>
            <p:txBody>
              <a:bodyPr rtlCol="0" anchor="ctr"/>
              <a:lstStyle/>
              <a:p>
                <a:endParaRPr lang="fr-FR"/>
              </a:p>
            </p:txBody>
          </p:sp>
          <p:sp>
            <p:nvSpPr>
              <p:cNvPr id="5485" name="Forme libre 5484">
                <a:extLst>
                  <a:ext uri="{FF2B5EF4-FFF2-40B4-BE49-F238E27FC236}">
                    <a16:creationId xmlns:a16="http://schemas.microsoft.com/office/drawing/2014/main" id="{8EDCBBFB-72A7-60EA-8932-2115DE1DDCA1}"/>
                  </a:ext>
                </a:extLst>
              </p:cNvPr>
              <p:cNvSpPr/>
              <p:nvPr/>
            </p:nvSpPr>
            <p:spPr>
              <a:xfrm>
                <a:off x="9588888" y="19809282"/>
                <a:ext cx="47685" cy="48369"/>
              </a:xfrm>
              <a:custGeom>
                <a:avLst/>
                <a:gdLst>
                  <a:gd name="connsiteX0" fmla="*/ 31763 w 47685"/>
                  <a:gd name="connsiteY0" fmla="*/ -17289 h 48369"/>
                  <a:gd name="connsiteX1" fmla="*/ 7920 w 47685"/>
                  <a:gd name="connsiteY1" fmla="*/ 6896 h 48369"/>
                  <a:gd name="connsiteX2" fmla="*/ -15923 w 47685"/>
                  <a:gd name="connsiteY2" fmla="*/ -17289 h 48369"/>
                  <a:gd name="connsiteX3" fmla="*/ 7920 w 47685"/>
                  <a:gd name="connsiteY3" fmla="*/ -41474 h 48369"/>
                  <a:gd name="connsiteX4" fmla="*/ 31763 w 47685"/>
                  <a:gd name="connsiteY4" fmla="*/ -17289 h 48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85" h="48369">
                    <a:moveTo>
                      <a:pt x="31763" y="-17289"/>
                    </a:moveTo>
                    <a:cubicBezTo>
                      <a:pt x="31763" y="-3933"/>
                      <a:pt x="21089" y="6896"/>
                      <a:pt x="7920" y="6896"/>
                    </a:cubicBezTo>
                    <a:cubicBezTo>
                      <a:pt x="-5248" y="6896"/>
                      <a:pt x="-15923" y="-3933"/>
                      <a:pt x="-15923" y="-17289"/>
                    </a:cubicBezTo>
                    <a:cubicBezTo>
                      <a:pt x="-15923" y="-30645"/>
                      <a:pt x="-5248" y="-41474"/>
                      <a:pt x="7920" y="-41474"/>
                    </a:cubicBezTo>
                    <a:cubicBezTo>
                      <a:pt x="21088" y="-41474"/>
                      <a:pt x="31763" y="-30645"/>
                      <a:pt x="31763" y="-17289"/>
                    </a:cubicBezTo>
                    <a:close/>
                  </a:path>
                </a:pathLst>
              </a:custGeom>
              <a:solidFill>
                <a:srgbClr val="191919"/>
              </a:solidFill>
              <a:ln w="350" cap="flat">
                <a:noFill/>
                <a:prstDash val="solid"/>
                <a:miter/>
              </a:ln>
            </p:spPr>
            <p:txBody>
              <a:bodyPr rtlCol="0" anchor="ctr"/>
              <a:lstStyle/>
              <a:p>
                <a:endParaRPr lang="fr-FR"/>
              </a:p>
            </p:txBody>
          </p:sp>
          <p:sp>
            <p:nvSpPr>
              <p:cNvPr id="5486" name="Forme libre 5485">
                <a:extLst>
                  <a:ext uri="{FF2B5EF4-FFF2-40B4-BE49-F238E27FC236}">
                    <a16:creationId xmlns:a16="http://schemas.microsoft.com/office/drawing/2014/main" id="{EA3DAA41-0636-8878-E0BA-91F07F12C863}"/>
                  </a:ext>
                </a:extLst>
              </p:cNvPr>
              <p:cNvSpPr/>
              <p:nvPr/>
            </p:nvSpPr>
            <p:spPr>
              <a:xfrm>
                <a:off x="9479913" y="19699693"/>
                <a:ext cx="265667" cy="267528"/>
              </a:xfrm>
              <a:custGeom>
                <a:avLst/>
                <a:gdLst>
                  <a:gd name="connsiteX0" fmla="*/ 116791 w 265667"/>
                  <a:gd name="connsiteY0" fmla="*/ 226054 h 267528"/>
                  <a:gd name="connsiteX1" fmla="*/ 74971 w 265667"/>
                  <a:gd name="connsiteY1" fmla="*/ 219200 h 267528"/>
                  <a:gd name="connsiteX2" fmla="*/ -9125 w 265667"/>
                  <a:gd name="connsiteY2" fmla="*/ 50119 h 267528"/>
                  <a:gd name="connsiteX3" fmla="*/ 57412 w 265667"/>
                  <a:gd name="connsiteY3" fmla="*/ -27252 h 267528"/>
                  <a:gd name="connsiteX4" fmla="*/ 158787 w 265667"/>
                  <a:gd name="connsiteY4" fmla="*/ -34564 h 267528"/>
                  <a:gd name="connsiteX5" fmla="*/ 235622 w 265667"/>
                  <a:gd name="connsiteY5" fmla="*/ 32437 h 267528"/>
                  <a:gd name="connsiteX6" fmla="*/ 242883 w 265667"/>
                  <a:gd name="connsiteY6" fmla="*/ 134518 h 267528"/>
                  <a:gd name="connsiteX7" fmla="*/ 116791 w 265667"/>
                  <a:gd name="connsiteY7" fmla="*/ 226054 h 267528"/>
                  <a:gd name="connsiteX8" fmla="*/ 116757 w 265667"/>
                  <a:gd name="connsiteY8" fmla="*/ -35934 h 267528"/>
                  <a:gd name="connsiteX9" fmla="*/ 59855 w 265667"/>
                  <a:gd name="connsiteY9" fmla="*/ -22295 h 267528"/>
                  <a:gd name="connsiteX10" fmla="*/ -3923 w 265667"/>
                  <a:gd name="connsiteY10" fmla="*/ 51876 h 267528"/>
                  <a:gd name="connsiteX11" fmla="*/ 76716 w 265667"/>
                  <a:gd name="connsiteY11" fmla="*/ 213961 h 267528"/>
                  <a:gd name="connsiteX12" fmla="*/ 237681 w 265667"/>
                  <a:gd name="connsiteY12" fmla="*/ 132760 h 267528"/>
                  <a:gd name="connsiteX13" fmla="*/ 230700 w 265667"/>
                  <a:gd name="connsiteY13" fmla="*/ 34897 h 267528"/>
                  <a:gd name="connsiteX14" fmla="*/ 157042 w 265667"/>
                  <a:gd name="connsiteY14" fmla="*/ -29325 h 267528"/>
                  <a:gd name="connsiteX15" fmla="*/ 116757 w 265667"/>
                  <a:gd name="connsiteY15" fmla="*/ -35934 h 267528"/>
                  <a:gd name="connsiteX16" fmla="*/ 240299 w 265667"/>
                  <a:gd name="connsiteY16" fmla="*/ 133639 h 267528"/>
                  <a:gd name="connsiteX17" fmla="*/ 240299 w 265667"/>
                  <a:gd name="connsiteY17" fmla="*/ 133639 h 267528"/>
                  <a:gd name="connsiteX18" fmla="*/ 240299 w 265667"/>
                  <a:gd name="connsiteY18" fmla="*/ 133639 h 267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667" h="267528">
                    <a:moveTo>
                      <a:pt x="116791" y="226054"/>
                    </a:moveTo>
                    <a:cubicBezTo>
                      <a:pt x="102584" y="226054"/>
                      <a:pt x="88480" y="223734"/>
                      <a:pt x="74971" y="219200"/>
                    </a:cubicBezTo>
                    <a:cubicBezTo>
                      <a:pt x="5502" y="195929"/>
                      <a:pt x="-32235" y="120071"/>
                      <a:pt x="-9125" y="50119"/>
                    </a:cubicBezTo>
                    <a:cubicBezTo>
                      <a:pt x="2081" y="16231"/>
                      <a:pt x="25714" y="-11257"/>
                      <a:pt x="57412" y="-27252"/>
                    </a:cubicBezTo>
                    <a:cubicBezTo>
                      <a:pt x="89144" y="-43246"/>
                      <a:pt x="125135" y="-45846"/>
                      <a:pt x="158787" y="-34564"/>
                    </a:cubicBezTo>
                    <a:cubicBezTo>
                      <a:pt x="192439" y="-23279"/>
                      <a:pt x="219738" y="518"/>
                      <a:pt x="235622" y="32437"/>
                    </a:cubicBezTo>
                    <a:cubicBezTo>
                      <a:pt x="251505" y="64355"/>
                      <a:pt x="254088" y="100632"/>
                      <a:pt x="242883" y="134518"/>
                    </a:cubicBezTo>
                    <a:cubicBezTo>
                      <a:pt x="224381" y="190515"/>
                      <a:pt x="172436" y="226054"/>
                      <a:pt x="116791" y="226054"/>
                    </a:cubicBezTo>
                    <a:close/>
                    <a:moveTo>
                      <a:pt x="116757" y="-35934"/>
                    </a:moveTo>
                    <a:cubicBezTo>
                      <a:pt x="97242" y="-35934"/>
                      <a:pt x="77833" y="-31364"/>
                      <a:pt x="59855" y="-22295"/>
                    </a:cubicBezTo>
                    <a:cubicBezTo>
                      <a:pt x="29450" y="-6969"/>
                      <a:pt x="6794" y="19395"/>
                      <a:pt x="-3923" y="51876"/>
                    </a:cubicBezTo>
                    <a:cubicBezTo>
                      <a:pt x="-26090" y="118946"/>
                      <a:pt x="10110" y="191675"/>
                      <a:pt x="76716" y="213961"/>
                    </a:cubicBezTo>
                    <a:cubicBezTo>
                      <a:pt x="143322" y="236248"/>
                      <a:pt x="215549" y="199830"/>
                      <a:pt x="237681" y="132760"/>
                    </a:cubicBezTo>
                    <a:cubicBezTo>
                      <a:pt x="248398" y="100280"/>
                      <a:pt x="245920" y="65515"/>
                      <a:pt x="230700" y="34897"/>
                    </a:cubicBezTo>
                    <a:cubicBezTo>
                      <a:pt x="215479" y="4279"/>
                      <a:pt x="189298" y="-18534"/>
                      <a:pt x="157042" y="-29325"/>
                    </a:cubicBezTo>
                    <a:cubicBezTo>
                      <a:pt x="143846" y="-33755"/>
                      <a:pt x="130266" y="-35934"/>
                      <a:pt x="116757" y="-35934"/>
                    </a:cubicBezTo>
                    <a:close/>
                    <a:moveTo>
                      <a:pt x="240299" y="133639"/>
                    </a:moveTo>
                    <a:lnTo>
                      <a:pt x="240299" y="133639"/>
                    </a:lnTo>
                    <a:lnTo>
                      <a:pt x="240299" y="133639"/>
                    </a:lnTo>
                    <a:close/>
                  </a:path>
                </a:pathLst>
              </a:custGeom>
              <a:solidFill>
                <a:srgbClr val="191919"/>
              </a:solidFill>
              <a:ln w="350" cap="flat">
                <a:noFill/>
                <a:prstDash val="solid"/>
                <a:miter/>
              </a:ln>
            </p:spPr>
            <p:txBody>
              <a:bodyPr rtlCol="0" anchor="ctr"/>
              <a:lstStyle/>
              <a:p>
                <a:endParaRPr lang="fr-FR"/>
              </a:p>
            </p:txBody>
          </p:sp>
        </p:grpSp>
        <p:sp>
          <p:nvSpPr>
            <p:cNvPr id="5480" name="Forme libre 5479">
              <a:extLst>
                <a:ext uri="{FF2B5EF4-FFF2-40B4-BE49-F238E27FC236}">
                  <a16:creationId xmlns:a16="http://schemas.microsoft.com/office/drawing/2014/main" id="{17E39B06-EEF4-6E9C-0C8A-0FFAB7F1083E}"/>
                </a:ext>
              </a:extLst>
            </p:cNvPr>
            <p:cNvSpPr/>
            <p:nvPr/>
          </p:nvSpPr>
          <p:spPr>
            <a:xfrm>
              <a:off x="9526424" y="19816511"/>
              <a:ext cx="56961" cy="103899"/>
            </a:xfrm>
            <a:custGeom>
              <a:avLst/>
              <a:gdLst>
                <a:gd name="connsiteX0" fmla="*/ 14946 w 56961"/>
                <a:gd name="connsiteY0" fmla="*/ 62085 h 103899"/>
                <a:gd name="connsiteX1" fmla="*/ 33622 w 56961"/>
                <a:gd name="connsiteY1" fmla="*/ 57657 h 103899"/>
                <a:gd name="connsiteX2" fmla="*/ 40918 w 56961"/>
                <a:gd name="connsiteY2" fmla="*/ 45775 h 103899"/>
                <a:gd name="connsiteX3" fmla="*/ 40918 w 56961"/>
                <a:gd name="connsiteY3" fmla="*/ 45775 h 103899"/>
                <a:gd name="connsiteX4" fmla="*/ 22242 w 56961"/>
                <a:gd name="connsiteY4" fmla="*/ -33950 h 103899"/>
                <a:gd name="connsiteX5" fmla="*/ 10443 w 56961"/>
                <a:gd name="connsiteY5" fmla="*/ -41296 h 103899"/>
                <a:gd name="connsiteX6" fmla="*/ 10443 w 56961"/>
                <a:gd name="connsiteY6" fmla="*/ -41296 h 103899"/>
                <a:gd name="connsiteX7" fmla="*/ -8233 w 56961"/>
                <a:gd name="connsiteY7" fmla="*/ -36868 h 103899"/>
                <a:gd name="connsiteX8" fmla="*/ -15530 w 56961"/>
                <a:gd name="connsiteY8" fmla="*/ -24986 h 103899"/>
                <a:gd name="connsiteX9" fmla="*/ -15530 w 56961"/>
                <a:gd name="connsiteY9" fmla="*/ -24986 h 103899"/>
                <a:gd name="connsiteX10" fmla="*/ 3147 w 56961"/>
                <a:gd name="connsiteY10" fmla="*/ 54739 h 103899"/>
                <a:gd name="connsiteX11" fmla="*/ 14946 w 56961"/>
                <a:gd name="connsiteY11" fmla="*/ 62085 h 103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61" h="103899">
                  <a:moveTo>
                    <a:pt x="14946" y="62085"/>
                  </a:moveTo>
                  <a:lnTo>
                    <a:pt x="33622" y="57657"/>
                  </a:lnTo>
                  <a:cubicBezTo>
                    <a:pt x="38894" y="56391"/>
                    <a:pt x="42140" y="51084"/>
                    <a:pt x="40918" y="45775"/>
                  </a:cubicBezTo>
                  <a:cubicBezTo>
                    <a:pt x="40918" y="45775"/>
                    <a:pt x="40918" y="45775"/>
                    <a:pt x="40918" y="45775"/>
                  </a:cubicBezTo>
                  <a:lnTo>
                    <a:pt x="22242" y="-33950"/>
                  </a:lnTo>
                  <a:cubicBezTo>
                    <a:pt x="20985" y="-39257"/>
                    <a:pt x="15714" y="-42526"/>
                    <a:pt x="10443" y="-41296"/>
                  </a:cubicBezTo>
                  <a:cubicBezTo>
                    <a:pt x="10443" y="-41296"/>
                    <a:pt x="10443" y="-41296"/>
                    <a:pt x="10443" y="-41296"/>
                  </a:cubicBezTo>
                  <a:lnTo>
                    <a:pt x="-8233" y="-36868"/>
                  </a:lnTo>
                  <a:cubicBezTo>
                    <a:pt x="-13505" y="-35602"/>
                    <a:pt x="-16751" y="-30293"/>
                    <a:pt x="-15530" y="-24986"/>
                  </a:cubicBezTo>
                  <a:cubicBezTo>
                    <a:pt x="-15530" y="-24986"/>
                    <a:pt x="-15530" y="-24986"/>
                    <a:pt x="-15530" y="-24986"/>
                  </a:cubicBezTo>
                  <a:lnTo>
                    <a:pt x="3147" y="54739"/>
                  </a:lnTo>
                  <a:cubicBezTo>
                    <a:pt x="4403" y="60047"/>
                    <a:pt x="9674" y="63315"/>
                    <a:pt x="14946" y="62085"/>
                  </a:cubicBezTo>
                  <a:close/>
                </a:path>
              </a:pathLst>
            </a:custGeom>
            <a:solidFill>
              <a:srgbClr val="FFD26C"/>
            </a:solidFill>
            <a:ln w="350" cap="flat">
              <a:noFill/>
              <a:prstDash val="solid"/>
              <a:miter/>
            </a:ln>
          </p:spPr>
          <p:txBody>
            <a:bodyPr rtlCol="0" anchor="ctr"/>
            <a:lstStyle/>
            <a:p>
              <a:endParaRPr lang="fr-FR"/>
            </a:p>
          </p:txBody>
        </p:sp>
        <p:sp>
          <p:nvSpPr>
            <p:cNvPr id="5481" name="Forme libre 5480">
              <a:extLst>
                <a:ext uri="{FF2B5EF4-FFF2-40B4-BE49-F238E27FC236}">
                  <a16:creationId xmlns:a16="http://schemas.microsoft.com/office/drawing/2014/main" id="{29C53714-155F-7DEF-A28C-7A48DD4C030A}"/>
                </a:ext>
              </a:extLst>
            </p:cNvPr>
            <p:cNvSpPr/>
            <p:nvPr/>
          </p:nvSpPr>
          <p:spPr>
            <a:xfrm>
              <a:off x="9523656" y="19813753"/>
              <a:ext cx="62427" cy="109421"/>
            </a:xfrm>
            <a:custGeom>
              <a:avLst/>
              <a:gdLst>
                <a:gd name="connsiteX0" fmla="*/ 15445 w 62427"/>
                <a:gd name="connsiteY0" fmla="*/ 67867 h 109421"/>
                <a:gd name="connsiteX1" fmla="*/ 3226 w 62427"/>
                <a:gd name="connsiteY1" fmla="*/ 58130 h 109421"/>
                <a:gd name="connsiteX2" fmla="*/ -15450 w 62427"/>
                <a:gd name="connsiteY2" fmla="*/ -21595 h 109421"/>
                <a:gd name="connsiteX3" fmla="*/ -13914 w 62427"/>
                <a:gd name="connsiteY3" fmla="*/ -31122 h 109421"/>
                <a:gd name="connsiteX4" fmla="*/ -6129 w 62427"/>
                <a:gd name="connsiteY4" fmla="*/ -36780 h 109421"/>
                <a:gd name="connsiteX5" fmla="*/ 12548 w 62427"/>
                <a:gd name="connsiteY5" fmla="*/ -41210 h 109421"/>
                <a:gd name="connsiteX6" fmla="*/ 27628 w 62427"/>
                <a:gd name="connsiteY6" fmla="*/ -31825 h 109421"/>
                <a:gd name="connsiteX7" fmla="*/ 46304 w 62427"/>
                <a:gd name="connsiteY7" fmla="*/ 47900 h 109421"/>
                <a:gd name="connsiteX8" fmla="*/ 44768 w 62427"/>
                <a:gd name="connsiteY8" fmla="*/ 57427 h 109421"/>
                <a:gd name="connsiteX9" fmla="*/ 36984 w 62427"/>
                <a:gd name="connsiteY9" fmla="*/ 63086 h 109421"/>
                <a:gd name="connsiteX10" fmla="*/ 18307 w 62427"/>
                <a:gd name="connsiteY10" fmla="*/ 67515 h 109421"/>
                <a:gd name="connsiteX11" fmla="*/ 15445 w 62427"/>
                <a:gd name="connsiteY11" fmla="*/ 67867 h 109421"/>
                <a:gd name="connsiteX12" fmla="*/ 17714 w 62427"/>
                <a:gd name="connsiteY12" fmla="*/ 64843 h 109421"/>
                <a:gd name="connsiteX13" fmla="*/ 17714 w 62427"/>
                <a:gd name="connsiteY13" fmla="*/ 64843 h 109421"/>
                <a:gd name="connsiteX14" fmla="*/ 17714 w 62427"/>
                <a:gd name="connsiteY14" fmla="*/ 64843 h 109421"/>
                <a:gd name="connsiteX15" fmla="*/ 15480 w 62427"/>
                <a:gd name="connsiteY15" fmla="*/ -36043 h 109421"/>
                <a:gd name="connsiteX16" fmla="*/ 13874 w 62427"/>
                <a:gd name="connsiteY16" fmla="*/ -35867 h 109421"/>
                <a:gd name="connsiteX17" fmla="*/ -4803 w 62427"/>
                <a:gd name="connsiteY17" fmla="*/ -31438 h 109421"/>
                <a:gd name="connsiteX18" fmla="*/ -9166 w 62427"/>
                <a:gd name="connsiteY18" fmla="*/ -28274 h 109421"/>
                <a:gd name="connsiteX19" fmla="*/ -10039 w 62427"/>
                <a:gd name="connsiteY19" fmla="*/ -22895 h 109421"/>
                <a:gd name="connsiteX20" fmla="*/ 8637 w 62427"/>
                <a:gd name="connsiteY20" fmla="*/ 56830 h 109421"/>
                <a:gd name="connsiteX21" fmla="*/ 17120 w 62427"/>
                <a:gd name="connsiteY21" fmla="*/ 62103 h 109421"/>
                <a:gd name="connsiteX22" fmla="*/ 35797 w 62427"/>
                <a:gd name="connsiteY22" fmla="*/ 57673 h 109421"/>
                <a:gd name="connsiteX23" fmla="*/ 40160 w 62427"/>
                <a:gd name="connsiteY23" fmla="*/ 54509 h 109421"/>
                <a:gd name="connsiteX24" fmla="*/ 41033 w 62427"/>
                <a:gd name="connsiteY24" fmla="*/ 49131 h 109421"/>
                <a:gd name="connsiteX25" fmla="*/ 22357 w 62427"/>
                <a:gd name="connsiteY25" fmla="*/ -30594 h 109421"/>
                <a:gd name="connsiteX26" fmla="*/ 15480 w 62427"/>
                <a:gd name="connsiteY26" fmla="*/ -36043 h 10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427" h="109421">
                  <a:moveTo>
                    <a:pt x="15445" y="67867"/>
                  </a:moveTo>
                  <a:cubicBezTo>
                    <a:pt x="9755" y="67867"/>
                    <a:pt x="4588" y="63930"/>
                    <a:pt x="3226" y="58130"/>
                  </a:cubicBezTo>
                  <a:lnTo>
                    <a:pt x="-15450" y="-21595"/>
                  </a:lnTo>
                  <a:cubicBezTo>
                    <a:pt x="-16218" y="-24864"/>
                    <a:pt x="-15659" y="-28274"/>
                    <a:pt x="-13914" y="-31122"/>
                  </a:cubicBezTo>
                  <a:cubicBezTo>
                    <a:pt x="-12168" y="-34004"/>
                    <a:pt x="-9376" y="-36007"/>
                    <a:pt x="-6129" y="-36780"/>
                  </a:cubicBezTo>
                  <a:lnTo>
                    <a:pt x="12548" y="-41210"/>
                  </a:lnTo>
                  <a:cubicBezTo>
                    <a:pt x="19285" y="-42826"/>
                    <a:pt x="26057" y="-38608"/>
                    <a:pt x="27628" y="-31825"/>
                  </a:cubicBezTo>
                  <a:lnTo>
                    <a:pt x="46304" y="47900"/>
                  </a:lnTo>
                  <a:cubicBezTo>
                    <a:pt x="47073" y="51170"/>
                    <a:pt x="46513" y="54579"/>
                    <a:pt x="44768" y="57427"/>
                  </a:cubicBezTo>
                  <a:cubicBezTo>
                    <a:pt x="43023" y="60274"/>
                    <a:pt x="40230" y="62313"/>
                    <a:pt x="36984" y="63086"/>
                  </a:cubicBezTo>
                  <a:lnTo>
                    <a:pt x="18307" y="67515"/>
                  </a:lnTo>
                  <a:cubicBezTo>
                    <a:pt x="17400" y="67761"/>
                    <a:pt x="16422" y="67867"/>
                    <a:pt x="15445" y="67867"/>
                  </a:cubicBezTo>
                  <a:close/>
                  <a:moveTo>
                    <a:pt x="17714" y="64843"/>
                  </a:moveTo>
                  <a:lnTo>
                    <a:pt x="17714" y="64843"/>
                  </a:lnTo>
                  <a:lnTo>
                    <a:pt x="17714" y="64843"/>
                  </a:lnTo>
                  <a:close/>
                  <a:moveTo>
                    <a:pt x="15480" y="-36043"/>
                  </a:moveTo>
                  <a:cubicBezTo>
                    <a:pt x="14956" y="-36043"/>
                    <a:pt x="14397" y="-35972"/>
                    <a:pt x="13874" y="-35867"/>
                  </a:cubicBezTo>
                  <a:lnTo>
                    <a:pt x="-4803" y="-31438"/>
                  </a:lnTo>
                  <a:cubicBezTo>
                    <a:pt x="-6618" y="-31016"/>
                    <a:pt x="-8189" y="-29856"/>
                    <a:pt x="-9166" y="-28274"/>
                  </a:cubicBezTo>
                  <a:cubicBezTo>
                    <a:pt x="-10143" y="-26656"/>
                    <a:pt x="-10458" y="-24723"/>
                    <a:pt x="-10039" y="-22895"/>
                  </a:cubicBezTo>
                  <a:lnTo>
                    <a:pt x="8637" y="56830"/>
                  </a:lnTo>
                  <a:cubicBezTo>
                    <a:pt x="9545" y="60625"/>
                    <a:pt x="13315" y="63016"/>
                    <a:pt x="17120" y="62103"/>
                  </a:cubicBezTo>
                  <a:lnTo>
                    <a:pt x="35797" y="57673"/>
                  </a:lnTo>
                  <a:cubicBezTo>
                    <a:pt x="37647" y="57251"/>
                    <a:pt x="39183" y="56091"/>
                    <a:pt x="40160" y="54509"/>
                  </a:cubicBezTo>
                  <a:cubicBezTo>
                    <a:pt x="41138" y="52927"/>
                    <a:pt x="41452" y="50994"/>
                    <a:pt x="41033" y="49131"/>
                  </a:cubicBezTo>
                  <a:lnTo>
                    <a:pt x="22357" y="-30594"/>
                  </a:lnTo>
                  <a:cubicBezTo>
                    <a:pt x="21589" y="-33792"/>
                    <a:pt x="18726" y="-36043"/>
                    <a:pt x="15480" y="-36043"/>
                  </a:cubicBezTo>
                  <a:close/>
                </a:path>
              </a:pathLst>
            </a:custGeom>
            <a:solidFill>
              <a:srgbClr val="191919"/>
            </a:solidFill>
            <a:ln w="350" cap="flat">
              <a:noFill/>
              <a:prstDash val="solid"/>
              <a:miter/>
            </a:ln>
          </p:spPr>
          <p:txBody>
            <a:bodyPr rtlCol="0" anchor="ctr"/>
            <a:lstStyle/>
            <a:p>
              <a:endParaRPr lang="fr-FR"/>
            </a:p>
          </p:txBody>
        </p:sp>
        <p:sp>
          <p:nvSpPr>
            <p:cNvPr id="5482" name="Forme libre 5481">
              <a:extLst>
                <a:ext uri="{FF2B5EF4-FFF2-40B4-BE49-F238E27FC236}">
                  <a16:creationId xmlns:a16="http://schemas.microsoft.com/office/drawing/2014/main" id="{14A0AC25-46A7-AB3C-D8AA-78016CEA9AE4}"/>
                </a:ext>
              </a:extLst>
            </p:cNvPr>
            <p:cNvSpPr/>
            <p:nvPr/>
          </p:nvSpPr>
          <p:spPr>
            <a:xfrm>
              <a:off x="9565081" y="19724436"/>
              <a:ext cx="134941" cy="178286"/>
            </a:xfrm>
            <a:custGeom>
              <a:avLst/>
              <a:gdLst>
                <a:gd name="connsiteX0" fmla="*/ 101849 w 134941"/>
                <a:gd name="connsiteY0" fmla="*/ 33682 h 178286"/>
                <a:gd name="connsiteX1" fmla="*/ 96787 w 134941"/>
                <a:gd name="connsiteY1" fmla="*/ 34876 h 178286"/>
                <a:gd name="connsiteX2" fmla="*/ 107155 w 134941"/>
                <a:gd name="connsiteY2" fmla="*/ 18003 h 178286"/>
                <a:gd name="connsiteX3" fmla="*/ 90399 w 134941"/>
                <a:gd name="connsiteY3" fmla="*/ 7563 h 178286"/>
                <a:gd name="connsiteX4" fmla="*/ 72177 w 134941"/>
                <a:gd name="connsiteY4" fmla="*/ 11887 h 178286"/>
                <a:gd name="connsiteX5" fmla="*/ 59504 w 134941"/>
                <a:gd name="connsiteY5" fmla="*/ 14910 h 178286"/>
                <a:gd name="connsiteX6" fmla="*/ 36919 w 134941"/>
                <a:gd name="connsiteY6" fmla="*/ 20288 h 178286"/>
                <a:gd name="connsiteX7" fmla="*/ 36186 w 134941"/>
                <a:gd name="connsiteY7" fmla="*/ 12731 h 178286"/>
                <a:gd name="connsiteX8" fmla="*/ 15589 w 134941"/>
                <a:gd name="connsiteY8" fmla="*/ -34549 h 178286"/>
                <a:gd name="connsiteX9" fmla="*/ 12343 w 134941"/>
                <a:gd name="connsiteY9" fmla="*/ -38204 h 178286"/>
                <a:gd name="connsiteX10" fmla="*/ -1202 w 134941"/>
                <a:gd name="connsiteY10" fmla="*/ -38977 h 178286"/>
                <a:gd name="connsiteX11" fmla="*/ -3820 w 134941"/>
                <a:gd name="connsiteY11" fmla="*/ -28467 h 178286"/>
                <a:gd name="connsiteX12" fmla="*/ -1028 w 134941"/>
                <a:gd name="connsiteY12" fmla="*/ 18848 h 178286"/>
                <a:gd name="connsiteX13" fmla="*/ -5217 w 134941"/>
                <a:gd name="connsiteY13" fmla="*/ 36985 h 178286"/>
                <a:gd name="connsiteX14" fmla="*/ -15968 w 134941"/>
                <a:gd name="connsiteY14" fmla="*/ 60924 h 178286"/>
                <a:gd name="connsiteX15" fmla="*/ 892 w 134941"/>
                <a:gd name="connsiteY15" fmla="*/ 132880 h 178286"/>
                <a:gd name="connsiteX16" fmla="*/ 38978 w 134941"/>
                <a:gd name="connsiteY16" fmla="*/ 135060 h 178286"/>
                <a:gd name="connsiteX17" fmla="*/ 87117 w 134941"/>
                <a:gd name="connsiteY17" fmla="*/ 123635 h 178286"/>
                <a:gd name="connsiteX18" fmla="*/ 97555 w 134941"/>
                <a:gd name="connsiteY18" fmla="*/ 121140 h 178286"/>
                <a:gd name="connsiteX19" fmla="*/ 102373 w 134941"/>
                <a:gd name="connsiteY19" fmla="*/ 119980 h 178286"/>
                <a:gd name="connsiteX20" fmla="*/ 112740 w 134941"/>
                <a:gd name="connsiteY20" fmla="*/ 103107 h 178286"/>
                <a:gd name="connsiteX21" fmla="*/ 95984 w 134941"/>
                <a:gd name="connsiteY21" fmla="*/ 92667 h 178286"/>
                <a:gd name="connsiteX22" fmla="*/ 104502 w 134941"/>
                <a:gd name="connsiteY22" fmla="*/ 90662 h 178286"/>
                <a:gd name="connsiteX23" fmla="*/ 114870 w 134941"/>
                <a:gd name="connsiteY23" fmla="*/ 73789 h 178286"/>
                <a:gd name="connsiteX24" fmla="*/ 98114 w 134941"/>
                <a:gd name="connsiteY24" fmla="*/ 63349 h 178286"/>
                <a:gd name="connsiteX25" fmla="*/ 108237 w 134941"/>
                <a:gd name="connsiteY25" fmla="*/ 60959 h 178286"/>
                <a:gd name="connsiteX26" fmla="*/ 118605 w 134941"/>
                <a:gd name="connsiteY26" fmla="*/ 44086 h 178286"/>
                <a:gd name="connsiteX27" fmla="*/ 101849 w 134941"/>
                <a:gd name="connsiteY27" fmla="*/ 33682 h 17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941" h="178286">
                  <a:moveTo>
                    <a:pt x="101849" y="33682"/>
                  </a:moveTo>
                  <a:lnTo>
                    <a:pt x="96787" y="34876"/>
                  </a:lnTo>
                  <a:cubicBezTo>
                    <a:pt x="104258" y="33084"/>
                    <a:pt x="108900" y="25561"/>
                    <a:pt x="107155" y="18003"/>
                  </a:cubicBezTo>
                  <a:cubicBezTo>
                    <a:pt x="105375" y="10481"/>
                    <a:pt x="97904" y="5806"/>
                    <a:pt x="90399" y="7563"/>
                  </a:cubicBezTo>
                  <a:lnTo>
                    <a:pt x="72177" y="11887"/>
                  </a:lnTo>
                  <a:lnTo>
                    <a:pt x="59504" y="14910"/>
                  </a:lnTo>
                  <a:lnTo>
                    <a:pt x="36919" y="20288"/>
                  </a:lnTo>
                  <a:lnTo>
                    <a:pt x="36186" y="12731"/>
                  </a:lnTo>
                  <a:cubicBezTo>
                    <a:pt x="34475" y="-4810"/>
                    <a:pt x="27248" y="-21367"/>
                    <a:pt x="15589" y="-34549"/>
                  </a:cubicBezTo>
                  <a:lnTo>
                    <a:pt x="12343" y="-38204"/>
                  </a:lnTo>
                  <a:cubicBezTo>
                    <a:pt x="8817" y="-42177"/>
                    <a:pt x="2777" y="-42528"/>
                    <a:pt x="-1202" y="-38977"/>
                  </a:cubicBezTo>
                  <a:cubicBezTo>
                    <a:pt x="-4134" y="-36341"/>
                    <a:pt x="-5181" y="-32194"/>
                    <a:pt x="-3820" y="-28467"/>
                  </a:cubicBezTo>
                  <a:cubicBezTo>
                    <a:pt x="1661" y="-13316"/>
                    <a:pt x="2603" y="3134"/>
                    <a:pt x="-1028" y="18848"/>
                  </a:cubicBezTo>
                  <a:lnTo>
                    <a:pt x="-5217" y="36985"/>
                  </a:lnTo>
                  <a:cubicBezTo>
                    <a:pt x="-7206" y="45598"/>
                    <a:pt x="-10872" y="53753"/>
                    <a:pt x="-15968" y="60924"/>
                  </a:cubicBezTo>
                  <a:lnTo>
                    <a:pt x="892" y="132880"/>
                  </a:lnTo>
                  <a:cubicBezTo>
                    <a:pt x="13110" y="137310"/>
                    <a:pt x="26341" y="138047"/>
                    <a:pt x="38978" y="135060"/>
                  </a:cubicBezTo>
                  <a:lnTo>
                    <a:pt x="87117" y="123635"/>
                  </a:lnTo>
                  <a:lnTo>
                    <a:pt x="97555" y="121140"/>
                  </a:lnTo>
                  <a:lnTo>
                    <a:pt x="102373" y="119980"/>
                  </a:lnTo>
                  <a:cubicBezTo>
                    <a:pt x="109843" y="118187"/>
                    <a:pt x="114486" y="110665"/>
                    <a:pt x="112740" y="103107"/>
                  </a:cubicBezTo>
                  <a:cubicBezTo>
                    <a:pt x="110960" y="95584"/>
                    <a:pt x="103490" y="90909"/>
                    <a:pt x="95984" y="92667"/>
                  </a:cubicBezTo>
                  <a:lnTo>
                    <a:pt x="104502" y="90662"/>
                  </a:lnTo>
                  <a:cubicBezTo>
                    <a:pt x="111973" y="88870"/>
                    <a:pt x="116615" y="81347"/>
                    <a:pt x="114870" y="73789"/>
                  </a:cubicBezTo>
                  <a:cubicBezTo>
                    <a:pt x="113124" y="66232"/>
                    <a:pt x="105619" y="61592"/>
                    <a:pt x="98114" y="63349"/>
                  </a:cubicBezTo>
                  <a:lnTo>
                    <a:pt x="108237" y="60959"/>
                  </a:lnTo>
                  <a:cubicBezTo>
                    <a:pt x="115708" y="59167"/>
                    <a:pt x="120351" y="51644"/>
                    <a:pt x="118605" y="44086"/>
                  </a:cubicBezTo>
                  <a:cubicBezTo>
                    <a:pt x="116825" y="36564"/>
                    <a:pt x="109320" y="31888"/>
                    <a:pt x="101849" y="33682"/>
                  </a:cubicBezTo>
                  <a:close/>
                </a:path>
              </a:pathLst>
            </a:custGeom>
            <a:solidFill>
              <a:srgbClr val="FFFFFF"/>
            </a:solidFill>
            <a:ln w="350" cap="flat">
              <a:noFill/>
              <a:prstDash val="solid"/>
              <a:miter/>
            </a:ln>
          </p:spPr>
          <p:txBody>
            <a:bodyPr rtlCol="0" anchor="ctr"/>
            <a:lstStyle/>
            <a:p>
              <a:endParaRPr lang="fr-FR"/>
            </a:p>
          </p:txBody>
        </p:sp>
        <p:sp>
          <p:nvSpPr>
            <p:cNvPr id="5483" name="Forme libre 5482">
              <a:extLst>
                <a:ext uri="{FF2B5EF4-FFF2-40B4-BE49-F238E27FC236}">
                  <a16:creationId xmlns:a16="http://schemas.microsoft.com/office/drawing/2014/main" id="{801520BB-C305-1267-509B-7A6D0474F6BD}"/>
                </a:ext>
              </a:extLst>
            </p:cNvPr>
            <p:cNvSpPr/>
            <p:nvPr/>
          </p:nvSpPr>
          <p:spPr>
            <a:xfrm>
              <a:off x="9562320" y="19721653"/>
              <a:ext cx="140396" cy="183805"/>
            </a:xfrm>
            <a:custGeom>
              <a:avLst/>
              <a:gdLst>
                <a:gd name="connsiteX0" fmla="*/ 26309 w 140396"/>
                <a:gd name="connsiteY0" fmla="*/ 142378 h 183805"/>
                <a:gd name="connsiteX1" fmla="*/ 2710 w 140396"/>
                <a:gd name="connsiteY1" fmla="*/ 138230 h 183805"/>
                <a:gd name="connsiteX2" fmla="*/ 965 w 140396"/>
                <a:gd name="connsiteY2" fmla="*/ 136261 h 183805"/>
                <a:gd name="connsiteX3" fmla="*/ -15896 w 140396"/>
                <a:gd name="connsiteY3" fmla="*/ 64305 h 183805"/>
                <a:gd name="connsiteX4" fmla="*/ -15442 w 140396"/>
                <a:gd name="connsiteY4" fmla="*/ 62056 h 183805"/>
                <a:gd name="connsiteX5" fmla="*/ -5144 w 140396"/>
                <a:gd name="connsiteY5" fmla="*/ 39101 h 183805"/>
                <a:gd name="connsiteX6" fmla="*/ -955 w 140396"/>
                <a:gd name="connsiteY6" fmla="*/ 20962 h 183805"/>
                <a:gd name="connsiteX7" fmla="*/ -3678 w 140396"/>
                <a:gd name="connsiteY7" fmla="*/ -24770 h 183805"/>
                <a:gd name="connsiteX8" fmla="*/ 1419 w 140396"/>
                <a:gd name="connsiteY8" fmla="*/ -39569 h 183805"/>
                <a:gd name="connsiteX9" fmla="*/ 17093 w 140396"/>
                <a:gd name="connsiteY9" fmla="*/ -37284 h 183805"/>
                <a:gd name="connsiteX10" fmla="*/ 20339 w 140396"/>
                <a:gd name="connsiteY10" fmla="*/ -33629 h 183805"/>
                <a:gd name="connsiteX11" fmla="*/ 41599 w 140396"/>
                <a:gd name="connsiteY11" fmla="*/ 15232 h 183805"/>
                <a:gd name="connsiteX12" fmla="*/ 42018 w 140396"/>
                <a:gd name="connsiteY12" fmla="*/ 19662 h 183805"/>
                <a:gd name="connsiteX13" fmla="*/ 92461 w 140396"/>
                <a:gd name="connsiteY13" fmla="*/ 7675 h 183805"/>
                <a:gd name="connsiteX14" fmla="*/ 112499 w 140396"/>
                <a:gd name="connsiteY14" fmla="*/ 20154 h 183805"/>
                <a:gd name="connsiteX15" fmla="*/ 110055 w 140396"/>
                <a:gd name="connsiteY15" fmla="*/ 33477 h 183805"/>
                <a:gd name="connsiteX16" fmla="*/ 116513 w 140396"/>
                <a:gd name="connsiteY16" fmla="*/ 35832 h 183805"/>
                <a:gd name="connsiteX17" fmla="*/ 123984 w 140396"/>
                <a:gd name="connsiteY17" fmla="*/ 46238 h 183805"/>
                <a:gd name="connsiteX18" fmla="*/ 121924 w 140396"/>
                <a:gd name="connsiteY18" fmla="*/ 58927 h 183805"/>
                <a:gd name="connsiteX19" fmla="*/ 113372 w 140396"/>
                <a:gd name="connsiteY19" fmla="*/ 65923 h 183805"/>
                <a:gd name="connsiteX20" fmla="*/ 120248 w 140396"/>
                <a:gd name="connsiteY20" fmla="*/ 75975 h 183805"/>
                <a:gd name="connsiteX21" fmla="*/ 110998 w 140396"/>
                <a:gd name="connsiteY21" fmla="*/ 95063 h 183805"/>
                <a:gd name="connsiteX22" fmla="*/ 118119 w 140396"/>
                <a:gd name="connsiteY22" fmla="*/ 105293 h 183805"/>
                <a:gd name="connsiteX23" fmla="*/ 116059 w 140396"/>
                <a:gd name="connsiteY23" fmla="*/ 117982 h 183805"/>
                <a:gd name="connsiteX24" fmla="*/ 105726 w 140396"/>
                <a:gd name="connsiteY24" fmla="*/ 125505 h 183805"/>
                <a:gd name="connsiteX25" fmla="*/ 42297 w 140396"/>
                <a:gd name="connsiteY25" fmla="*/ 140585 h 183805"/>
                <a:gd name="connsiteX26" fmla="*/ 26309 w 140396"/>
                <a:gd name="connsiteY26" fmla="*/ 142378 h 183805"/>
                <a:gd name="connsiteX27" fmla="*/ 5957 w 140396"/>
                <a:gd name="connsiteY27" fmla="*/ 133519 h 183805"/>
                <a:gd name="connsiteX28" fmla="*/ 41110 w 140396"/>
                <a:gd name="connsiteY28" fmla="*/ 135101 h 183805"/>
                <a:gd name="connsiteX29" fmla="*/ 104539 w 140396"/>
                <a:gd name="connsiteY29" fmla="*/ 120021 h 183805"/>
                <a:gd name="connsiteX30" fmla="*/ 111486 w 140396"/>
                <a:gd name="connsiteY30" fmla="*/ 114994 h 183805"/>
                <a:gd name="connsiteX31" fmla="*/ 112848 w 140396"/>
                <a:gd name="connsiteY31" fmla="*/ 106488 h 183805"/>
                <a:gd name="connsiteX32" fmla="*/ 107856 w 140396"/>
                <a:gd name="connsiteY32" fmla="*/ 99493 h 183805"/>
                <a:gd name="connsiteX33" fmla="*/ 99408 w 140396"/>
                <a:gd name="connsiteY33" fmla="*/ 98121 h 183805"/>
                <a:gd name="connsiteX34" fmla="*/ 99408 w 140396"/>
                <a:gd name="connsiteY34" fmla="*/ 98121 h 183805"/>
                <a:gd name="connsiteX35" fmla="*/ 96092 w 140396"/>
                <a:gd name="connsiteY35" fmla="*/ 96082 h 183805"/>
                <a:gd name="connsiteX36" fmla="*/ 98117 w 140396"/>
                <a:gd name="connsiteY36" fmla="*/ 92743 h 183805"/>
                <a:gd name="connsiteX37" fmla="*/ 106634 w 140396"/>
                <a:gd name="connsiteY37" fmla="*/ 90739 h 183805"/>
                <a:gd name="connsiteX38" fmla="*/ 114943 w 140396"/>
                <a:gd name="connsiteY38" fmla="*/ 77206 h 183805"/>
                <a:gd name="connsiteX39" fmla="*/ 101503 w 140396"/>
                <a:gd name="connsiteY39" fmla="*/ 68839 h 183805"/>
                <a:gd name="connsiteX40" fmla="*/ 98221 w 140396"/>
                <a:gd name="connsiteY40" fmla="*/ 66801 h 183805"/>
                <a:gd name="connsiteX41" fmla="*/ 98221 w 140396"/>
                <a:gd name="connsiteY41" fmla="*/ 66801 h 183805"/>
                <a:gd name="connsiteX42" fmla="*/ 100246 w 140396"/>
                <a:gd name="connsiteY42" fmla="*/ 63462 h 183805"/>
                <a:gd name="connsiteX43" fmla="*/ 100246 w 140396"/>
                <a:gd name="connsiteY43" fmla="*/ 63462 h 183805"/>
                <a:gd name="connsiteX44" fmla="*/ 110370 w 140396"/>
                <a:gd name="connsiteY44" fmla="*/ 61071 h 183805"/>
                <a:gd name="connsiteX45" fmla="*/ 117317 w 140396"/>
                <a:gd name="connsiteY45" fmla="*/ 56044 h 183805"/>
                <a:gd name="connsiteX46" fmla="*/ 118677 w 140396"/>
                <a:gd name="connsiteY46" fmla="*/ 47538 h 183805"/>
                <a:gd name="connsiteX47" fmla="*/ 113686 w 140396"/>
                <a:gd name="connsiteY47" fmla="*/ 40542 h 183805"/>
                <a:gd name="connsiteX48" fmla="*/ 105238 w 140396"/>
                <a:gd name="connsiteY48" fmla="*/ 39171 h 183805"/>
                <a:gd name="connsiteX49" fmla="*/ 100176 w 140396"/>
                <a:gd name="connsiteY49" fmla="*/ 40366 h 183805"/>
                <a:gd name="connsiteX50" fmla="*/ 100141 w 140396"/>
                <a:gd name="connsiteY50" fmla="*/ 40366 h 183805"/>
                <a:gd name="connsiteX51" fmla="*/ 96859 w 140396"/>
                <a:gd name="connsiteY51" fmla="*/ 38328 h 183805"/>
                <a:gd name="connsiteX52" fmla="*/ 96859 w 140396"/>
                <a:gd name="connsiteY52" fmla="*/ 38328 h 183805"/>
                <a:gd name="connsiteX53" fmla="*/ 98884 w 140396"/>
                <a:gd name="connsiteY53" fmla="*/ 34989 h 183805"/>
                <a:gd name="connsiteX54" fmla="*/ 105831 w 140396"/>
                <a:gd name="connsiteY54" fmla="*/ 29962 h 183805"/>
                <a:gd name="connsiteX55" fmla="*/ 107193 w 140396"/>
                <a:gd name="connsiteY55" fmla="*/ 21455 h 183805"/>
                <a:gd name="connsiteX56" fmla="*/ 93753 w 140396"/>
                <a:gd name="connsiteY56" fmla="*/ 13089 h 183805"/>
                <a:gd name="connsiteX57" fmla="*/ 40237 w 140396"/>
                <a:gd name="connsiteY57" fmla="*/ 25814 h 183805"/>
                <a:gd name="connsiteX58" fmla="*/ 36921 w 140396"/>
                <a:gd name="connsiteY58" fmla="*/ 23775 h 183805"/>
                <a:gd name="connsiteX59" fmla="*/ 36852 w 140396"/>
                <a:gd name="connsiteY59" fmla="*/ 23423 h 183805"/>
                <a:gd name="connsiteX60" fmla="*/ 36118 w 140396"/>
                <a:gd name="connsiteY60" fmla="*/ 15865 h 183805"/>
                <a:gd name="connsiteX61" fmla="*/ 16220 w 140396"/>
                <a:gd name="connsiteY61" fmla="*/ -29832 h 183805"/>
                <a:gd name="connsiteX62" fmla="*/ 13009 w 140396"/>
                <a:gd name="connsiteY62" fmla="*/ -33487 h 183805"/>
                <a:gd name="connsiteX63" fmla="*/ 4316 w 140396"/>
                <a:gd name="connsiteY63" fmla="*/ -34754 h 183805"/>
                <a:gd name="connsiteX64" fmla="*/ 1489 w 140396"/>
                <a:gd name="connsiteY64" fmla="*/ -26563 h 183805"/>
                <a:gd name="connsiteX65" fmla="*/ 4386 w 140396"/>
                <a:gd name="connsiteY65" fmla="*/ 22334 h 183805"/>
                <a:gd name="connsiteX66" fmla="*/ 197 w 140396"/>
                <a:gd name="connsiteY66" fmla="*/ 40472 h 183805"/>
                <a:gd name="connsiteX67" fmla="*/ -10275 w 140396"/>
                <a:gd name="connsiteY67" fmla="*/ 64375 h 183805"/>
                <a:gd name="connsiteX68" fmla="*/ 5957 w 140396"/>
                <a:gd name="connsiteY68" fmla="*/ 133519 h 18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40396" h="183805">
                  <a:moveTo>
                    <a:pt x="26309" y="142378"/>
                  </a:moveTo>
                  <a:cubicBezTo>
                    <a:pt x="18280" y="142378"/>
                    <a:pt x="10285" y="140972"/>
                    <a:pt x="2710" y="138230"/>
                  </a:cubicBezTo>
                  <a:cubicBezTo>
                    <a:pt x="1838" y="137913"/>
                    <a:pt x="1174" y="137176"/>
                    <a:pt x="965" y="136261"/>
                  </a:cubicBezTo>
                  <a:lnTo>
                    <a:pt x="-15896" y="64305"/>
                  </a:lnTo>
                  <a:cubicBezTo>
                    <a:pt x="-16071" y="63532"/>
                    <a:pt x="-15931" y="62723"/>
                    <a:pt x="-15442" y="62056"/>
                  </a:cubicBezTo>
                  <a:cubicBezTo>
                    <a:pt x="-10555" y="55166"/>
                    <a:pt x="-7029" y="47362"/>
                    <a:pt x="-5144" y="39101"/>
                  </a:cubicBezTo>
                  <a:lnTo>
                    <a:pt x="-955" y="20962"/>
                  </a:lnTo>
                  <a:cubicBezTo>
                    <a:pt x="2571" y="5777"/>
                    <a:pt x="1628" y="-10111"/>
                    <a:pt x="-3678" y="-24770"/>
                  </a:cubicBezTo>
                  <a:cubicBezTo>
                    <a:pt x="-5668" y="-30254"/>
                    <a:pt x="-3504" y="-36475"/>
                    <a:pt x="1419" y="-39569"/>
                  </a:cubicBezTo>
                  <a:cubicBezTo>
                    <a:pt x="6516" y="-42733"/>
                    <a:pt x="13114" y="-41784"/>
                    <a:pt x="17093" y="-37284"/>
                  </a:cubicBezTo>
                  <a:lnTo>
                    <a:pt x="20339" y="-33629"/>
                  </a:lnTo>
                  <a:cubicBezTo>
                    <a:pt x="32452" y="-19920"/>
                    <a:pt x="39819" y="-3047"/>
                    <a:pt x="41599" y="15232"/>
                  </a:cubicBezTo>
                  <a:lnTo>
                    <a:pt x="42018" y="19662"/>
                  </a:lnTo>
                  <a:lnTo>
                    <a:pt x="92461" y="7675"/>
                  </a:lnTo>
                  <a:cubicBezTo>
                    <a:pt x="101398" y="5566"/>
                    <a:pt x="110404" y="11156"/>
                    <a:pt x="112499" y="20154"/>
                  </a:cubicBezTo>
                  <a:cubicBezTo>
                    <a:pt x="113581" y="24723"/>
                    <a:pt x="112708" y="29575"/>
                    <a:pt x="110055" y="33477"/>
                  </a:cubicBezTo>
                  <a:cubicBezTo>
                    <a:pt x="112324" y="33793"/>
                    <a:pt x="114524" y="34602"/>
                    <a:pt x="116513" y="35832"/>
                  </a:cubicBezTo>
                  <a:cubicBezTo>
                    <a:pt x="120284" y="38153"/>
                    <a:pt x="122972" y="41914"/>
                    <a:pt x="123984" y="46238"/>
                  </a:cubicBezTo>
                  <a:cubicBezTo>
                    <a:pt x="124997" y="50560"/>
                    <a:pt x="124263" y="55130"/>
                    <a:pt x="121924" y="58927"/>
                  </a:cubicBezTo>
                  <a:cubicBezTo>
                    <a:pt x="119935" y="62160"/>
                    <a:pt x="116932" y="64621"/>
                    <a:pt x="113372" y="65923"/>
                  </a:cubicBezTo>
                  <a:cubicBezTo>
                    <a:pt x="116828" y="68278"/>
                    <a:pt x="119306" y="71863"/>
                    <a:pt x="120248" y="75975"/>
                  </a:cubicBezTo>
                  <a:cubicBezTo>
                    <a:pt x="122099" y="83885"/>
                    <a:pt x="118050" y="91794"/>
                    <a:pt x="110998" y="95063"/>
                  </a:cubicBezTo>
                  <a:cubicBezTo>
                    <a:pt x="114593" y="97418"/>
                    <a:pt x="117142" y="101075"/>
                    <a:pt x="118119" y="105293"/>
                  </a:cubicBezTo>
                  <a:cubicBezTo>
                    <a:pt x="119132" y="109651"/>
                    <a:pt x="118399" y="114151"/>
                    <a:pt x="116059" y="117982"/>
                  </a:cubicBezTo>
                  <a:cubicBezTo>
                    <a:pt x="113721" y="121779"/>
                    <a:pt x="110055" y="124451"/>
                    <a:pt x="105726" y="125505"/>
                  </a:cubicBezTo>
                  <a:lnTo>
                    <a:pt x="42297" y="140585"/>
                  </a:lnTo>
                  <a:cubicBezTo>
                    <a:pt x="37096" y="141745"/>
                    <a:pt x="31720" y="142378"/>
                    <a:pt x="26309" y="142378"/>
                  </a:cubicBezTo>
                  <a:close/>
                  <a:moveTo>
                    <a:pt x="5957" y="133519"/>
                  </a:moveTo>
                  <a:cubicBezTo>
                    <a:pt x="17303" y="137351"/>
                    <a:pt x="29485" y="137879"/>
                    <a:pt x="41110" y="135101"/>
                  </a:cubicBezTo>
                  <a:lnTo>
                    <a:pt x="104539" y="120021"/>
                  </a:lnTo>
                  <a:cubicBezTo>
                    <a:pt x="107437" y="119318"/>
                    <a:pt x="109915" y="117525"/>
                    <a:pt x="111486" y="114994"/>
                  </a:cubicBezTo>
                  <a:cubicBezTo>
                    <a:pt x="113057" y="112428"/>
                    <a:pt x="113546" y="109405"/>
                    <a:pt x="112848" y="106488"/>
                  </a:cubicBezTo>
                  <a:cubicBezTo>
                    <a:pt x="112150" y="103570"/>
                    <a:pt x="110370" y="101075"/>
                    <a:pt x="107856" y="99493"/>
                  </a:cubicBezTo>
                  <a:cubicBezTo>
                    <a:pt x="105343" y="97911"/>
                    <a:pt x="102306" y="97418"/>
                    <a:pt x="99408" y="98121"/>
                  </a:cubicBezTo>
                  <a:lnTo>
                    <a:pt x="99408" y="98121"/>
                  </a:lnTo>
                  <a:cubicBezTo>
                    <a:pt x="97942" y="98473"/>
                    <a:pt x="96441" y="97559"/>
                    <a:pt x="96092" y="96082"/>
                  </a:cubicBezTo>
                  <a:cubicBezTo>
                    <a:pt x="95743" y="94606"/>
                    <a:pt x="96650" y="93094"/>
                    <a:pt x="98117" y="92743"/>
                  </a:cubicBezTo>
                  <a:lnTo>
                    <a:pt x="106634" y="90739"/>
                  </a:lnTo>
                  <a:cubicBezTo>
                    <a:pt x="112639" y="89299"/>
                    <a:pt x="116374" y="83252"/>
                    <a:pt x="114943" y="77206"/>
                  </a:cubicBezTo>
                  <a:cubicBezTo>
                    <a:pt x="113511" y="71160"/>
                    <a:pt x="107507" y="67399"/>
                    <a:pt x="101503" y="68839"/>
                  </a:cubicBezTo>
                  <a:cubicBezTo>
                    <a:pt x="100037" y="69191"/>
                    <a:pt x="98570" y="68278"/>
                    <a:pt x="98221" y="66801"/>
                  </a:cubicBezTo>
                  <a:cubicBezTo>
                    <a:pt x="98221" y="66801"/>
                    <a:pt x="98221" y="66801"/>
                    <a:pt x="98221" y="66801"/>
                  </a:cubicBezTo>
                  <a:cubicBezTo>
                    <a:pt x="97872" y="65324"/>
                    <a:pt x="98779" y="63814"/>
                    <a:pt x="100246" y="63462"/>
                  </a:cubicBezTo>
                  <a:lnTo>
                    <a:pt x="100246" y="63462"/>
                  </a:lnTo>
                  <a:lnTo>
                    <a:pt x="110370" y="61071"/>
                  </a:lnTo>
                  <a:cubicBezTo>
                    <a:pt x="113267" y="60368"/>
                    <a:pt x="115746" y="58575"/>
                    <a:pt x="117317" y="56044"/>
                  </a:cubicBezTo>
                  <a:cubicBezTo>
                    <a:pt x="118887" y="53478"/>
                    <a:pt x="119376" y="50456"/>
                    <a:pt x="118677" y="47538"/>
                  </a:cubicBezTo>
                  <a:cubicBezTo>
                    <a:pt x="117979" y="44620"/>
                    <a:pt x="116199" y="42124"/>
                    <a:pt x="113686" y="40542"/>
                  </a:cubicBezTo>
                  <a:cubicBezTo>
                    <a:pt x="111172" y="38960"/>
                    <a:pt x="108135" y="38468"/>
                    <a:pt x="105238" y="39171"/>
                  </a:cubicBezTo>
                  <a:lnTo>
                    <a:pt x="100176" y="40366"/>
                  </a:lnTo>
                  <a:lnTo>
                    <a:pt x="100141" y="40366"/>
                  </a:lnTo>
                  <a:cubicBezTo>
                    <a:pt x="98675" y="40718"/>
                    <a:pt x="97209" y="39804"/>
                    <a:pt x="96859" y="38328"/>
                  </a:cubicBezTo>
                  <a:cubicBezTo>
                    <a:pt x="96859" y="38328"/>
                    <a:pt x="96859" y="38328"/>
                    <a:pt x="96859" y="38328"/>
                  </a:cubicBezTo>
                  <a:cubicBezTo>
                    <a:pt x="96510" y="36851"/>
                    <a:pt x="97419" y="35340"/>
                    <a:pt x="98884" y="34989"/>
                  </a:cubicBezTo>
                  <a:cubicBezTo>
                    <a:pt x="101782" y="34320"/>
                    <a:pt x="104261" y="32493"/>
                    <a:pt x="105831" y="29962"/>
                  </a:cubicBezTo>
                  <a:cubicBezTo>
                    <a:pt x="107402" y="27431"/>
                    <a:pt x="107891" y="24372"/>
                    <a:pt x="107193" y="21455"/>
                  </a:cubicBezTo>
                  <a:cubicBezTo>
                    <a:pt x="105761" y="15408"/>
                    <a:pt x="99757" y="11647"/>
                    <a:pt x="93753" y="13089"/>
                  </a:cubicBezTo>
                  <a:lnTo>
                    <a:pt x="40237" y="25814"/>
                  </a:lnTo>
                  <a:cubicBezTo>
                    <a:pt x="38772" y="26165"/>
                    <a:pt x="37270" y="25251"/>
                    <a:pt x="36921" y="23775"/>
                  </a:cubicBezTo>
                  <a:cubicBezTo>
                    <a:pt x="36886" y="23669"/>
                    <a:pt x="36886" y="23529"/>
                    <a:pt x="36852" y="23423"/>
                  </a:cubicBezTo>
                  <a:lnTo>
                    <a:pt x="36118" y="15865"/>
                  </a:lnTo>
                  <a:cubicBezTo>
                    <a:pt x="34443" y="-1218"/>
                    <a:pt x="27565" y="-17036"/>
                    <a:pt x="16220" y="-29832"/>
                  </a:cubicBezTo>
                  <a:lnTo>
                    <a:pt x="13009" y="-33487"/>
                  </a:lnTo>
                  <a:cubicBezTo>
                    <a:pt x="10809" y="-35984"/>
                    <a:pt x="7144" y="-36511"/>
                    <a:pt x="4316" y="-34754"/>
                  </a:cubicBezTo>
                  <a:cubicBezTo>
                    <a:pt x="1558" y="-33030"/>
                    <a:pt x="372" y="-29621"/>
                    <a:pt x="1489" y="-26563"/>
                  </a:cubicBezTo>
                  <a:cubicBezTo>
                    <a:pt x="7144" y="-10884"/>
                    <a:pt x="8156" y="6093"/>
                    <a:pt x="4386" y="22334"/>
                  </a:cubicBezTo>
                  <a:lnTo>
                    <a:pt x="197" y="40472"/>
                  </a:lnTo>
                  <a:cubicBezTo>
                    <a:pt x="-1758" y="49014"/>
                    <a:pt x="-5319" y="57135"/>
                    <a:pt x="-10275" y="64375"/>
                  </a:cubicBezTo>
                  <a:lnTo>
                    <a:pt x="5957" y="133519"/>
                  </a:lnTo>
                  <a:close/>
                </a:path>
              </a:pathLst>
            </a:custGeom>
            <a:solidFill>
              <a:srgbClr val="191919"/>
            </a:solidFill>
            <a:ln w="350" cap="flat">
              <a:noFill/>
              <a:prstDash val="solid"/>
              <a:miter/>
            </a:ln>
          </p:spPr>
          <p:txBody>
            <a:bodyPr rtlCol="0" anchor="ctr"/>
            <a:lstStyle/>
            <a:p>
              <a:endParaRPr lang="fr-FR"/>
            </a:p>
          </p:txBody>
        </p:sp>
      </p:grpSp>
      <p:grpSp>
        <p:nvGrpSpPr>
          <p:cNvPr id="5487" name="Graphique 2">
            <a:extLst>
              <a:ext uri="{FF2B5EF4-FFF2-40B4-BE49-F238E27FC236}">
                <a16:creationId xmlns:a16="http://schemas.microsoft.com/office/drawing/2014/main" id="{C9ACD542-AB0F-5920-B8BD-656A8C57F149}"/>
              </a:ext>
            </a:extLst>
          </p:cNvPr>
          <p:cNvGrpSpPr/>
          <p:nvPr userDrawn="1"/>
        </p:nvGrpSpPr>
        <p:grpSpPr>
          <a:xfrm>
            <a:off x="7990504" y="8138146"/>
            <a:ext cx="275051" cy="264860"/>
            <a:chOff x="8300191" y="20045960"/>
            <a:chExt cx="275051" cy="264860"/>
          </a:xfrm>
        </p:grpSpPr>
        <p:sp>
          <p:nvSpPr>
            <p:cNvPr id="5488" name="Forme libre 5487">
              <a:extLst>
                <a:ext uri="{FF2B5EF4-FFF2-40B4-BE49-F238E27FC236}">
                  <a16:creationId xmlns:a16="http://schemas.microsoft.com/office/drawing/2014/main" id="{567EBAFA-EAD4-A5C7-E5D1-10B070A983D1}"/>
                </a:ext>
              </a:extLst>
            </p:cNvPr>
            <p:cNvSpPr/>
            <p:nvPr/>
          </p:nvSpPr>
          <p:spPr>
            <a:xfrm>
              <a:off x="8340335" y="20085880"/>
              <a:ext cx="231176" cy="221169"/>
            </a:xfrm>
            <a:custGeom>
              <a:avLst/>
              <a:gdLst>
                <a:gd name="connsiteX0" fmla="*/ 19709 w 231176"/>
                <a:gd name="connsiteY0" fmla="*/ -23031 h 221169"/>
                <a:gd name="connsiteX1" fmla="*/ 197992 w 231176"/>
                <a:gd name="connsiteY1" fmla="*/ -23031 h 221169"/>
                <a:gd name="connsiteX2" fmla="*/ 224439 w 231176"/>
                <a:gd name="connsiteY2" fmla="*/ 3306 h 221169"/>
                <a:gd name="connsiteX3" fmla="*/ 224439 w 231176"/>
                <a:gd name="connsiteY3" fmla="*/ 171802 h 221169"/>
                <a:gd name="connsiteX4" fmla="*/ 197992 w 231176"/>
                <a:gd name="connsiteY4" fmla="*/ 198139 h 221169"/>
                <a:gd name="connsiteX5" fmla="*/ 19709 w 231176"/>
                <a:gd name="connsiteY5" fmla="*/ 198139 h 221169"/>
                <a:gd name="connsiteX6" fmla="*/ -6738 w 231176"/>
                <a:gd name="connsiteY6" fmla="*/ 171802 h 221169"/>
                <a:gd name="connsiteX7" fmla="*/ -6738 w 231176"/>
                <a:gd name="connsiteY7" fmla="*/ 3306 h 221169"/>
                <a:gd name="connsiteX8" fmla="*/ 19709 w 231176"/>
                <a:gd name="connsiteY8" fmla="*/ -23031 h 22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176" h="221169">
                  <a:moveTo>
                    <a:pt x="19709" y="-23031"/>
                  </a:moveTo>
                  <a:lnTo>
                    <a:pt x="197992" y="-23031"/>
                  </a:lnTo>
                  <a:cubicBezTo>
                    <a:pt x="212580" y="-23031"/>
                    <a:pt x="224439" y="-11221"/>
                    <a:pt x="224439" y="3306"/>
                  </a:cubicBezTo>
                  <a:lnTo>
                    <a:pt x="224439" y="171802"/>
                  </a:lnTo>
                  <a:cubicBezTo>
                    <a:pt x="224439" y="186328"/>
                    <a:pt x="212580" y="198139"/>
                    <a:pt x="197992" y="198139"/>
                  </a:cubicBezTo>
                  <a:lnTo>
                    <a:pt x="19709" y="198139"/>
                  </a:lnTo>
                  <a:cubicBezTo>
                    <a:pt x="5122" y="198139"/>
                    <a:pt x="-6738" y="186328"/>
                    <a:pt x="-6738" y="171802"/>
                  </a:cubicBezTo>
                  <a:lnTo>
                    <a:pt x="-6738" y="3306"/>
                  </a:lnTo>
                  <a:cubicBezTo>
                    <a:pt x="-6738" y="-11221"/>
                    <a:pt x="5066" y="-23031"/>
                    <a:pt x="19709" y="-23031"/>
                  </a:cubicBezTo>
                  <a:close/>
                </a:path>
              </a:pathLst>
            </a:custGeom>
            <a:solidFill>
              <a:srgbClr val="191919"/>
            </a:solidFill>
            <a:ln w="555" cap="flat">
              <a:noFill/>
              <a:prstDash val="solid"/>
              <a:miter/>
            </a:ln>
          </p:spPr>
          <p:txBody>
            <a:bodyPr rtlCol="0" anchor="ctr"/>
            <a:lstStyle/>
            <a:p>
              <a:endParaRPr lang="fr-FR"/>
            </a:p>
          </p:txBody>
        </p:sp>
        <p:sp>
          <p:nvSpPr>
            <p:cNvPr id="5489" name="Forme libre 5488">
              <a:extLst>
                <a:ext uri="{FF2B5EF4-FFF2-40B4-BE49-F238E27FC236}">
                  <a16:creationId xmlns:a16="http://schemas.microsoft.com/office/drawing/2014/main" id="{31DABAB5-68BC-8C67-A8C0-8B6E2E4A6D45}"/>
                </a:ext>
              </a:extLst>
            </p:cNvPr>
            <p:cNvSpPr/>
            <p:nvPr/>
          </p:nvSpPr>
          <p:spPr>
            <a:xfrm>
              <a:off x="8336493" y="20082110"/>
              <a:ext cx="238749" cy="228710"/>
            </a:xfrm>
            <a:custGeom>
              <a:avLst/>
              <a:gdLst>
                <a:gd name="connsiteX0" fmla="*/ 201778 w 238749"/>
                <a:gd name="connsiteY0" fmla="*/ 205680 h 228710"/>
                <a:gd name="connsiteX1" fmla="*/ 23496 w 238749"/>
                <a:gd name="connsiteY1" fmla="*/ 205680 h 228710"/>
                <a:gd name="connsiteX2" fmla="*/ -6738 w 238749"/>
                <a:gd name="connsiteY2" fmla="*/ 175573 h 228710"/>
                <a:gd name="connsiteX3" fmla="*/ -6738 w 238749"/>
                <a:gd name="connsiteY3" fmla="*/ 7076 h 228710"/>
                <a:gd name="connsiteX4" fmla="*/ 23496 w 238749"/>
                <a:gd name="connsiteY4" fmla="*/ -23031 h 228710"/>
                <a:gd name="connsiteX5" fmla="*/ 201778 w 238749"/>
                <a:gd name="connsiteY5" fmla="*/ -23031 h 228710"/>
                <a:gd name="connsiteX6" fmla="*/ 232011 w 238749"/>
                <a:gd name="connsiteY6" fmla="*/ 7076 h 228710"/>
                <a:gd name="connsiteX7" fmla="*/ 232011 w 238749"/>
                <a:gd name="connsiteY7" fmla="*/ 175573 h 228710"/>
                <a:gd name="connsiteX8" fmla="*/ 201778 w 238749"/>
                <a:gd name="connsiteY8" fmla="*/ 205680 h 228710"/>
                <a:gd name="connsiteX9" fmla="*/ 23551 w 238749"/>
                <a:gd name="connsiteY9" fmla="*/ -15490 h 228710"/>
                <a:gd name="connsiteX10" fmla="*/ 890 w 238749"/>
                <a:gd name="connsiteY10" fmla="*/ 7076 h 228710"/>
                <a:gd name="connsiteX11" fmla="*/ 890 w 238749"/>
                <a:gd name="connsiteY11" fmla="*/ 175573 h 228710"/>
                <a:gd name="connsiteX12" fmla="*/ 23551 w 238749"/>
                <a:gd name="connsiteY12" fmla="*/ 198139 h 228710"/>
                <a:gd name="connsiteX13" fmla="*/ 201833 w 238749"/>
                <a:gd name="connsiteY13" fmla="*/ 198139 h 228710"/>
                <a:gd name="connsiteX14" fmla="*/ 224495 w 238749"/>
                <a:gd name="connsiteY14" fmla="*/ 175573 h 228710"/>
                <a:gd name="connsiteX15" fmla="*/ 224495 w 238749"/>
                <a:gd name="connsiteY15" fmla="*/ 7076 h 228710"/>
                <a:gd name="connsiteX16" fmla="*/ 201833 w 238749"/>
                <a:gd name="connsiteY16" fmla="*/ -15490 h 228710"/>
                <a:gd name="connsiteX17" fmla="*/ 23551 w 238749"/>
                <a:gd name="connsiteY17" fmla="*/ -15490 h 22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749" h="228710">
                  <a:moveTo>
                    <a:pt x="201778" y="205680"/>
                  </a:moveTo>
                  <a:lnTo>
                    <a:pt x="23496" y="205680"/>
                  </a:lnTo>
                  <a:cubicBezTo>
                    <a:pt x="6847" y="205680"/>
                    <a:pt x="-6738" y="192206"/>
                    <a:pt x="-6738" y="175573"/>
                  </a:cubicBezTo>
                  <a:lnTo>
                    <a:pt x="-6738" y="7076"/>
                  </a:lnTo>
                  <a:cubicBezTo>
                    <a:pt x="-6738" y="-9503"/>
                    <a:pt x="6792" y="-23031"/>
                    <a:pt x="23496" y="-23031"/>
                  </a:cubicBezTo>
                  <a:lnTo>
                    <a:pt x="201778" y="-23031"/>
                  </a:lnTo>
                  <a:cubicBezTo>
                    <a:pt x="218426" y="-23031"/>
                    <a:pt x="232011" y="-9557"/>
                    <a:pt x="232011" y="7076"/>
                  </a:cubicBezTo>
                  <a:lnTo>
                    <a:pt x="232011" y="175573"/>
                  </a:lnTo>
                  <a:cubicBezTo>
                    <a:pt x="232011" y="192206"/>
                    <a:pt x="218426" y="205680"/>
                    <a:pt x="201778" y="205680"/>
                  </a:cubicBezTo>
                  <a:close/>
                  <a:moveTo>
                    <a:pt x="23551" y="-15490"/>
                  </a:moveTo>
                  <a:cubicBezTo>
                    <a:pt x="11079" y="-15490"/>
                    <a:pt x="890" y="-5345"/>
                    <a:pt x="890" y="7076"/>
                  </a:cubicBezTo>
                  <a:lnTo>
                    <a:pt x="890" y="175573"/>
                  </a:lnTo>
                  <a:cubicBezTo>
                    <a:pt x="890" y="187994"/>
                    <a:pt x="11079" y="198139"/>
                    <a:pt x="23551" y="198139"/>
                  </a:cubicBezTo>
                  <a:lnTo>
                    <a:pt x="201833" y="198139"/>
                  </a:lnTo>
                  <a:cubicBezTo>
                    <a:pt x="214306" y="198139"/>
                    <a:pt x="224495" y="187994"/>
                    <a:pt x="224495" y="175573"/>
                  </a:cubicBezTo>
                  <a:lnTo>
                    <a:pt x="224495" y="7076"/>
                  </a:lnTo>
                  <a:cubicBezTo>
                    <a:pt x="224495" y="-5345"/>
                    <a:pt x="214306" y="-15490"/>
                    <a:pt x="201833" y="-15490"/>
                  </a:cubicBezTo>
                  <a:lnTo>
                    <a:pt x="23551" y="-15490"/>
                  </a:lnTo>
                  <a:close/>
                </a:path>
              </a:pathLst>
            </a:custGeom>
            <a:solidFill>
              <a:srgbClr val="191919"/>
            </a:solidFill>
            <a:ln w="555" cap="flat">
              <a:noFill/>
              <a:prstDash val="solid"/>
              <a:miter/>
            </a:ln>
          </p:spPr>
          <p:txBody>
            <a:bodyPr rtlCol="0" anchor="ctr"/>
            <a:lstStyle/>
            <a:p>
              <a:endParaRPr lang="fr-FR"/>
            </a:p>
          </p:txBody>
        </p:sp>
        <p:sp>
          <p:nvSpPr>
            <p:cNvPr id="5490" name="Forme libre 5489">
              <a:extLst>
                <a:ext uri="{FF2B5EF4-FFF2-40B4-BE49-F238E27FC236}">
                  <a16:creationId xmlns:a16="http://schemas.microsoft.com/office/drawing/2014/main" id="{D783533D-A54D-8B28-D2A4-226E0422FC89}"/>
                </a:ext>
              </a:extLst>
            </p:cNvPr>
            <p:cNvSpPr/>
            <p:nvPr/>
          </p:nvSpPr>
          <p:spPr>
            <a:xfrm>
              <a:off x="8303977" y="20049730"/>
              <a:ext cx="231176" cy="221170"/>
            </a:xfrm>
            <a:custGeom>
              <a:avLst/>
              <a:gdLst>
                <a:gd name="connsiteX0" fmla="*/ 19756 w 231176"/>
                <a:gd name="connsiteY0" fmla="*/ -22985 h 221170"/>
                <a:gd name="connsiteX1" fmla="*/ 198038 w 231176"/>
                <a:gd name="connsiteY1" fmla="*/ -22985 h 221170"/>
                <a:gd name="connsiteX2" fmla="*/ 224485 w 231176"/>
                <a:gd name="connsiteY2" fmla="*/ 3352 h 221170"/>
                <a:gd name="connsiteX3" fmla="*/ 224485 w 231176"/>
                <a:gd name="connsiteY3" fmla="*/ 171849 h 221170"/>
                <a:gd name="connsiteX4" fmla="*/ 198038 w 231176"/>
                <a:gd name="connsiteY4" fmla="*/ 198186 h 221170"/>
                <a:gd name="connsiteX5" fmla="*/ 19756 w 231176"/>
                <a:gd name="connsiteY5" fmla="*/ 198186 h 221170"/>
                <a:gd name="connsiteX6" fmla="*/ -6692 w 231176"/>
                <a:gd name="connsiteY6" fmla="*/ 171849 h 221170"/>
                <a:gd name="connsiteX7" fmla="*/ -6692 w 231176"/>
                <a:gd name="connsiteY7" fmla="*/ 3352 h 221170"/>
                <a:gd name="connsiteX8" fmla="*/ 19756 w 231176"/>
                <a:gd name="connsiteY8" fmla="*/ -22985 h 22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176" h="221170">
                  <a:moveTo>
                    <a:pt x="19756" y="-22985"/>
                  </a:moveTo>
                  <a:lnTo>
                    <a:pt x="198038" y="-22985"/>
                  </a:lnTo>
                  <a:cubicBezTo>
                    <a:pt x="212626" y="-22985"/>
                    <a:pt x="224485" y="-11174"/>
                    <a:pt x="224485" y="3352"/>
                  </a:cubicBezTo>
                  <a:lnTo>
                    <a:pt x="224485" y="171849"/>
                  </a:lnTo>
                  <a:cubicBezTo>
                    <a:pt x="224485" y="186376"/>
                    <a:pt x="212626" y="198186"/>
                    <a:pt x="198038" y="198186"/>
                  </a:cubicBezTo>
                  <a:lnTo>
                    <a:pt x="19756" y="198186"/>
                  </a:lnTo>
                  <a:cubicBezTo>
                    <a:pt x="5168" y="198186"/>
                    <a:pt x="-6692" y="186376"/>
                    <a:pt x="-6692" y="171849"/>
                  </a:cubicBezTo>
                  <a:lnTo>
                    <a:pt x="-6692" y="3352"/>
                  </a:lnTo>
                  <a:cubicBezTo>
                    <a:pt x="-6692" y="-11174"/>
                    <a:pt x="5168" y="-22985"/>
                    <a:pt x="19756" y="-22985"/>
                  </a:cubicBezTo>
                  <a:close/>
                </a:path>
              </a:pathLst>
            </a:custGeom>
            <a:solidFill>
              <a:srgbClr val="FFFFFF"/>
            </a:solidFill>
            <a:ln w="555" cap="flat">
              <a:noFill/>
              <a:prstDash val="solid"/>
              <a:miter/>
            </a:ln>
          </p:spPr>
          <p:txBody>
            <a:bodyPr rtlCol="0" anchor="ctr"/>
            <a:lstStyle/>
            <a:p>
              <a:endParaRPr lang="fr-FR"/>
            </a:p>
          </p:txBody>
        </p:sp>
        <p:sp>
          <p:nvSpPr>
            <p:cNvPr id="5491" name="Forme libre 5490">
              <a:extLst>
                <a:ext uri="{FF2B5EF4-FFF2-40B4-BE49-F238E27FC236}">
                  <a16:creationId xmlns:a16="http://schemas.microsoft.com/office/drawing/2014/main" id="{7EA4AACD-7406-C5D6-FBA4-B2198CBBC374}"/>
                </a:ext>
              </a:extLst>
            </p:cNvPr>
            <p:cNvSpPr/>
            <p:nvPr/>
          </p:nvSpPr>
          <p:spPr>
            <a:xfrm>
              <a:off x="8300191" y="20045960"/>
              <a:ext cx="238749" cy="228710"/>
            </a:xfrm>
            <a:custGeom>
              <a:avLst/>
              <a:gdLst>
                <a:gd name="connsiteX0" fmla="*/ 201824 w 238749"/>
                <a:gd name="connsiteY0" fmla="*/ 205726 h 228710"/>
                <a:gd name="connsiteX1" fmla="*/ 23542 w 238749"/>
                <a:gd name="connsiteY1" fmla="*/ 205726 h 228710"/>
                <a:gd name="connsiteX2" fmla="*/ -6692 w 238749"/>
                <a:gd name="connsiteY2" fmla="*/ 175619 h 228710"/>
                <a:gd name="connsiteX3" fmla="*/ -6692 w 238749"/>
                <a:gd name="connsiteY3" fmla="*/ 7121 h 228710"/>
                <a:gd name="connsiteX4" fmla="*/ 23542 w 238749"/>
                <a:gd name="connsiteY4" fmla="*/ -22985 h 228710"/>
                <a:gd name="connsiteX5" fmla="*/ 201824 w 238749"/>
                <a:gd name="connsiteY5" fmla="*/ -22985 h 228710"/>
                <a:gd name="connsiteX6" fmla="*/ 232057 w 238749"/>
                <a:gd name="connsiteY6" fmla="*/ 7121 h 228710"/>
                <a:gd name="connsiteX7" fmla="*/ 232057 w 238749"/>
                <a:gd name="connsiteY7" fmla="*/ 175619 h 228710"/>
                <a:gd name="connsiteX8" fmla="*/ 201824 w 238749"/>
                <a:gd name="connsiteY8" fmla="*/ 205726 h 228710"/>
                <a:gd name="connsiteX9" fmla="*/ 23542 w 238749"/>
                <a:gd name="connsiteY9" fmla="*/ -15444 h 228710"/>
                <a:gd name="connsiteX10" fmla="*/ 880 w 238749"/>
                <a:gd name="connsiteY10" fmla="*/ 7121 h 228710"/>
                <a:gd name="connsiteX11" fmla="*/ 880 w 238749"/>
                <a:gd name="connsiteY11" fmla="*/ 175619 h 228710"/>
                <a:gd name="connsiteX12" fmla="*/ 23542 w 238749"/>
                <a:gd name="connsiteY12" fmla="*/ 198185 h 228710"/>
                <a:gd name="connsiteX13" fmla="*/ 201824 w 238749"/>
                <a:gd name="connsiteY13" fmla="*/ 198185 h 228710"/>
                <a:gd name="connsiteX14" fmla="*/ 224485 w 238749"/>
                <a:gd name="connsiteY14" fmla="*/ 175619 h 228710"/>
                <a:gd name="connsiteX15" fmla="*/ 224485 w 238749"/>
                <a:gd name="connsiteY15" fmla="*/ 7121 h 228710"/>
                <a:gd name="connsiteX16" fmla="*/ 201824 w 238749"/>
                <a:gd name="connsiteY16" fmla="*/ -15444 h 228710"/>
                <a:gd name="connsiteX17" fmla="*/ 23542 w 238749"/>
                <a:gd name="connsiteY17" fmla="*/ -15444 h 22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749" h="228710">
                  <a:moveTo>
                    <a:pt x="201824" y="205726"/>
                  </a:moveTo>
                  <a:lnTo>
                    <a:pt x="23542" y="205726"/>
                  </a:lnTo>
                  <a:cubicBezTo>
                    <a:pt x="6894" y="205726"/>
                    <a:pt x="-6692" y="192253"/>
                    <a:pt x="-6692" y="175619"/>
                  </a:cubicBezTo>
                  <a:lnTo>
                    <a:pt x="-6692" y="7121"/>
                  </a:lnTo>
                  <a:cubicBezTo>
                    <a:pt x="-6692" y="-9457"/>
                    <a:pt x="6838" y="-22985"/>
                    <a:pt x="23542" y="-22985"/>
                  </a:cubicBezTo>
                  <a:lnTo>
                    <a:pt x="201824" y="-22985"/>
                  </a:lnTo>
                  <a:cubicBezTo>
                    <a:pt x="218472" y="-22985"/>
                    <a:pt x="232057" y="-9512"/>
                    <a:pt x="232057" y="7121"/>
                  </a:cubicBezTo>
                  <a:lnTo>
                    <a:pt x="232057" y="175619"/>
                  </a:lnTo>
                  <a:cubicBezTo>
                    <a:pt x="232057" y="192196"/>
                    <a:pt x="218472" y="205726"/>
                    <a:pt x="201824" y="205726"/>
                  </a:cubicBezTo>
                  <a:close/>
                  <a:moveTo>
                    <a:pt x="23542" y="-15444"/>
                  </a:moveTo>
                  <a:cubicBezTo>
                    <a:pt x="11070" y="-15444"/>
                    <a:pt x="880" y="-5298"/>
                    <a:pt x="880" y="7121"/>
                  </a:cubicBezTo>
                  <a:lnTo>
                    <a:pt x="880" y="175619"/>
                  </a:lnTo>
                  <a:cubicBezTo>
                    <a:pt x="880" y="188038"/>
                    <a:pt x="11070" y="198185"/>
                    <a:pt x="23542" y="198185"/>
                  </a:cubicBezTo>
                  <a:lnTo>
                    <a:pt x="201824" y="198185"/>
                  </a:lnTo>
                  <a:cubicBezTo>
                    <a:pt x="214296" y="198185"/>
                    <a:pt x="224485" y="188038"/>
                    <a:pt x="224485" y="175619"/>
                  </a:cubicBezTo>
                  <a:lnTo>
                    <a:pt x="224485" y="7121"/>
                  </a:lnTo>
                  <a:cubicBezTo>
                    <a:pt x="224485" y="-5298"/>
                    <a:pt x="214296" y="-15444"/>
                    <a:pt x="201824" y="-15444"/>
                  </a:cubicBezTo>
                  <a:lnTo>
                    <a:pt x="23542" y="-15444"/>
                  </a:lnTo>
                  <a:close/>
                </a:path>
              </a:pathLst>
            </a:custGeom>
            <a:solidFill>
              <a:srgbClr val="191919"/>
            </a:solidFill>
            <a:ln w="555" cap="flat">
              <a:noFill/>
              <a:prstDash val="solid"/>
              <a:miter/>
            </a:ln>
          </p:spPr>
          <p:txBody>
            <a:bodyPr rtlCol="0" anchor="ctr"/>
            <a:lstStyle/>
            <a:p>
              <a:endParaRPr lang="fr-FR"/>
            </a:p>
          </p:txBody>
        </p:sp>
        <p:sp>
          <p:nvSpPr>
            <p:cNvPr id="5492" name="Forme libre 5491">
              <a:extLst>
                <a:ext uri="{FF2B5EF4-FFF2-40B4-BE49-F238E27FC236}">
                  <a16:creationId xmlns:a16="http://schemas.microsoft.com/office/drawing/2014/main" id="{33C4391D-538D-2E27-40D1-98CA7C2F874E}"/>
                </a:ext>
              </a:extLst>
            </p:cNvPr>
            <p:cNvSpPr/>
            <p:nvPr/>
          </p:nvSpPr>
          <p:spPr>
            <a:xfrm>
              <a:off x="8408262" y="20103290"/>
              <a:ext cx="21269" cy="21069"/>
            </a:xfrm>
            <a:custGeom>
              <a:avLst/>
              <a:gdLst>
                <a:gd name="connsiteX0" fmla="*/ 14578 w 21269"/>
                <a:gd name="connsiteY0" fmla="*/ -12391 h 21069"/>
                <a:gd name="connsiteX1" fmla="*/ 3944 w 21269"/>
                <a:gd name="connsiteY1" fmla="*/ -1856 h 21069"/>
                <a:gd name="connsiteX2" fmla="*/ -6690 w 21269"/>
                <a:gd name="connsiteY2" fmla="*/ -12391 h 21069"/>
                <a:gd name="connsiteX3" fmla="*/ 3944 w 21269"/>
                <a:gd name="connsiteY3" fmla="*/ -22926 h 21069"/>
                <a:gd name="connsiteX4" fmla="*/ 14578 w 21269"/>
                <a:gd name="connsiteY4" fmla="*/ -12391 h 21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69" h="21069">
                  <a:moveTo>
                    <a:pt x="14578" y="-12391"/>
                  </a:moveTo>
                  <a:cubicBezTo>
                    <a:pt x="14578" y="-6574"/>
                    <a:pt x="9817" y="-1856"/>
                    <a:pt x="3944" y="-1856"/>
                  </a:cubicBezTo>
                  <a:cubicBezTo>
                    <a:pt x="-1929" y="-1856"/>
                    <a:pt x="-6690" y="-6574"/>
                    <a:pt x="-6690" y="-12391"/>
                  </a:cubicBezTo>
                  <a:cubicBezTo>
                    <a:pt x="-6690" y="-18208"/>
                    <a:pt x="-1929" y="-22926"/>
                    <a:pt x="3944" y="-22926"/>
                  </a:cubicBezTo>
                  <a:cubicBezTo>
                    <a:pt x="9817" y="-22926"/>
                    <a:pt x="14578" y="-18208"/>
                    <a:pt x="14578" y="-12391"/>
                  </a:cubicBezTo>
                  <a:close/>
                </a:path>
              </a:pathLst>
            </a:custGeom>
            <a:solidFill>
              <a:srgbClr val="CBACD9"/>
            </a:solidFill>
            <a:ln w="555" cap="flat">
              <a:noFill/>
              <a:prstDash val="solid"/>
              <a:miter/>
            </a:ln>
          </p:spPr>
          <p:txBody>
            <a:bodyPr rtlCol="0" anchor="ctr"/>
            <a:lstStyle/>
            <a:p>
              <a:endParaRPr lang="fr-FR"/>
            </a:p>
          </p:txBody>
        </p:sp>
        <p:sp>
          <p:nvSpPr>
            <p:cNvPr id="5493" name="Forme libre 5492">
              <a:extLst>
                <a:ext uri="{FF2B5EF4-FFF2-40B4-BE49-F238E27FC236}">
                  <a16:creationId xmlns:a16="http://schemas.microsoft.com/office/drawing/2014/main" id="{BF79368B-472D-BC59-7E77-C6D896F441FB}"/>
                </a:ext>
              </a:extLst>
            </p:cNvPr>
            <p:cNvSpPr/>
            <p:nvPr/>
          </p:nvSpPr>
          <p:spPr>
            <a:xfrm>
              <a:off x="8378809" y="20073903"/>
              <a:ext cx="80176" cy="79840"/>
            </a:xfrm>
            <a:custGeom>
              <a:avLst/>
              <a:gdLst>
                <a:gd name="connsiteX0" fmla="*/ 33398 w 80176"/>
                <a:gd name="connsiteY0" fmla="*/ 56916 h 79840"/>
                <a:gd name="connsiteX1" fmla="*/ -6691 w 80176"/>
                <a:gd name="connsiteY1" fmla="*/ 16995 h 79840"/>
                <a:gd name="connsiteX2" fmla="*/ 33398 w 80176"/>
                <a:gd name="connsiteY2" fmla="*/ -22925 h 79840"/>
                <a:gd name="connsiteX3" fmla="*/ 73486 w 80176"/>
                <a:gd name="connsiteY3" fmla="*/ 16995 h 79840"/>
                <a:gd name="connsiteX4" fmla="*/ 33398 w 80176"/>
                <a:gd name="connsiteY4" fmla="*/ 56916 h 79840"/>
                <a:gd name="connsiteX5" fmla="*/ 33398 w 80176"/>
                <a:gd name="connsiteY5" fmla="*/ -15440 h 79840"/>
                <a:gd name="connsiteX6" fmla="*/ 826 w 80176"/>
                <a:gd name="connsiteY6" fmla="*/ 16995 h 79840"/>
                <a:gd name="connsiteX7" fmla="*/ 33398 w 80176"/>
                <a:gd name="connsiteY7" fmla="*/ 49431 h 79840"/>
                <a:gd name="connsiteX8" fmla="*/ 65970 w 80176"/>
                <a:gd name="connsiteY8" fmla="*/ 16995 h 79840"/>
                <a:gd name="connsiteX9" fmla="*/ 33398 w 80176"/>
                <a:gd name="connsiteY9" fmla="*/ -15440 h 7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76" h="79840">
                  <a:moveTo>
                    <a:pt x="33398" y="56916"/>
                  </a:moveTo>
                  <a:cubicBezTo>
                    <a:pt x="11293" y="56916"/>
                    <a:pt x="-6691" y="39007"/>
                    <a:pt x="-6691" y="16995"/>
                  </a:cubicBezTo>
                  <a:cubicBezTo>
                    <a:pt x="-6691" y="-5016"/>
                    <a:pt x="11293" y="-22925"/>
                    <a:pt x="33398" y="-22925"/>
                  </a:cubicBezTo>
                  <a:cubicBezTo>
                    <a:pt x="55502" y="-22925"/>
                    <a:pt x="73486" y="-5016"/>
                    <a:pt x="73486" y="16995"/>
                  </a:cubicBezTo>
                  <a:cubicBezTo>
                    <a:pt x="73486" y="39007"/>
                    <a:pt x="55502" y="56916"/>
                    <a:pt x="33398" y="56916"/>
                  </a:cubicBezTo>
                  <a:close/>
                  <a:moveTo>
                    <a:pt x="33398" y="-15440"/>
                  </a:moveTo>
                  <a:cubicBezTo>
                    <a:pt x="15469" y="-15440"/>
                    <a:pt x="826" y="-914"/>
                    <a:pt x="826" y="16995"/>
                  </a:cubicBezTo>
                  <a:cubicBezTo>
                    <a:pt x="826" y="34848"/>
                    <a:pt x="15413" y="49431"/>
                    <a:pt x="33398" y="49431"/>
                  </a:cubicBezTo>
                  <a:cubicBezTo>
                    <a:pt x="51382" y="49431"/>
                    <a:pt x="65970" y="34905"/>
                    <a:pt x="65970" y="16995"/>
                  </a:cubicBezTo>
                  <a:cubicBezTo>
                    <a:pt x="65970" y="-914"/>
                    <a:pt x="51326" y="-15440"/>
                    <a:pt x="33398" y="-15440"/>
                  </a:cubicBezTo>
                  <a:close/>
                </a:path>
              </a:pathLst>
            </a:custGeom>
            <a:solidFill>
              <a:srgbClr val="191919"/>
            </a:solidFill>
            <a:ln w="555" cap="flat">
              <a:noFill/>
              <a:prstDash val="solid"/>
              <a:miter/>
            </a:ln>
          </p:spPr>
          <p:txBody>
            <a:bodyPr rtlCol="0" anchor="ctr"/>
            <a:lstStyle/>
            <a:p>
              <a:endParaRPr lang="fr-FR"/>
            </a:p>
          </p:txBody>
        </p:sp>
        <p:sp>
          <p:nvSpPr>
            <p:cNvPr id="5494" name="Forme libre 5493">
              <a:extLst>
                <a:ext uri="{FF2B5EF4-FFF2-40B4-BE49-F238E27FC236}">
                  <a16:creationId xmlns:a16="http://schemas.microsoft.com/office/drawing/2014/main" id="{5C7CF0FE-C116-61EC-5AB3-31A8805F8A26}"/>
                </a:ext>
              </a:extLst>
            </p:cNvPr>
            <p:cNvSpPr/>
            <p:nvPr/>
          </p:nvSpPr>
          <p:spPr>
            <a:xfrm>
              <a:off x="8353252" y="20149974"/>
              <a:ext cx="131289" cy="90929"/>
            </a:xfrm>
            <a:custGeom>
              <a:avLst/>
              <a:gdLst>
                <a:gd name="connsiteX0" fmla="*/ 55614 w 131289"/>
                <a:gd name="connsiteY0" fmla="*/ -23029 h 90929"/>
                <a:gd name="connsiteX1" fmla="*/ 62295 w 131289"/>
                <a:gd name="connsiteY1" fmla="*/ -23029 h 90929"/>
                <a:gd name="connsiteX2" fmla="*/ 124599 w 131289"/>
                <a:gd name="connsiteY2" fmla="*/ 39015 h 90929"/>
                <a:gd name="connsiteX3" fmla="*/ 124599 w 131289"/>
                <a:gd name="connsiteY3" fmla="*/ 43617 h 90929"/>
                <a:gd name="connsiteX4" fmla="*/ 100212 w 131289"/>
                <a:gd name="connsiteY4" fmla="*/ 67900 h 90929"/>
                <a:gd name="connsiteX5" fmla="*/ 17696 w 131289"/>
                <a:gd name="connsiteY5" fmla="*/ 67900 h 90929"/>
                <a:gd name="connsiteX6" fmla="*/ -6691 w 131289"/>
                <a:gd name="connsiteY6" fmla="*/ 43617 h 90929"/>
                <a:gd name="connsiteX7" fmla="*/ -6691 w 131289"/>
                <a:gd name="connsiteY7" fmla="*/ 39015 h 90929"/>
                <a:gd name="connsiteX8" fmla="*/ 55614 w 131289"/>
                <a:gd name="connsiteY8" fmla="*/ -23029 h 9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89" h="90929">
                  <a:moveTo>
                    <a:pt x="55614" y="-23029"/>
                  </a:moveTo>
                  <a:lnTo>
                    <a:pt x="62295" y="-23029"/>
                  </a:lnTo>
                  <a:cubicBezTo>
                    <a:pt x="96704" y="-23029"/>
                    <a:pt x="124599" y="4749"/>
                    <a:pt x="124599" y="39015"/>
                  </a:cubicBezTo>
                  <a:lnTo>
                    <a:pt x="124599" y="43617"/>
                  </a:lnTo>
                  <a:cubicBezTo>
                    <a:pt x="124599" y="57034"/>
                    <a:pt x="113686" y="67900"/>
                    <a:pt x="100212" y="67900"/>
                  </a:cubicBezTo>
                  <a:lnTo>
                    <a:pt x="17696" y="67900"/>
                  </a:lnTo>
                  <a:cubicBezTo>
                    <a:pt x="4222" y="67900"/>
                    <a:pt x="-6691" y="57034"/>
                    <a:pt x="-6691" y="43617"/>
                  </a:cubicBezTo>
                  <a:lnTo>
                    <a:pt x="-6691" y="39015"/>
                  </a:lnTo>
                  <a:cubicBezTo>
                    <a:pt x="-6691" y="4806"/>
                    <a:pt x="21260" y="-23029"/>
                    <a:pt x="55614" y="-23029"/>
                  </a:cubicBezTo>
                  <a:close/>
                </a:path>
              </a:pathLst>
            </a:custGeom>
            <a:solidFill>
              <a:srgbClr val="CBACD9"/>
            </a:solidFill>
            <a:ln w="555" cap="flat">
              <a:noFill/>
              <a:prstDash val="solid"/>
              <a:miter/>
            </a:ln>
          </p:spPr>
          <p:txBody>
            <a:bodyPr rtlCol="0" anchor="ctr"/>
            <a:lstStyle/>
            <a:p>
              <a:endParaRPr lang="fr-FR"/>
            </a:p>
          </p:txBody>
        </p:sp>
        <p:sp>
          <p:nvSpPr>
            <p:cNvPr id="5495" name="Forme libre 5494">
              <a:extLst>
                <a:ext uri="{FF2B5EF4-FFF2-40B4-BE49-F238E27FC236}">
                  <a16:creationId xmlns:a16="http://schemas.microsoft.com/office/drawing/2014/main" id="{21B27A94-2EA1-DD83-2E68-82B90E81680F}"/>
                </a:ext>
              </a:extLst>
            </p:cNvPr>
            <p:cNvSpPr/>
            <p:nvPr/>
          </p:nvSpPr>
          <p:spPr>
            <a:xfrm>
              <a:off x="8349466" y="20146205"/>
              <a:ext cx="138861" cy="98469"/>
            </a:xfrm>
            <a:custGeom>
              <a:avLst/>
              <a:gdLst>
                <a:gd name="connsiteX0" fmla="*/ 103998 w 138861"/>
                <a:gd name="connsiteY0" fmla="*/ 75440 h 98469"/>
                <a:gd name="connsiteX1" fmla="*/ 21482 w 138861"/>
                <a:gd name="connsiteY1" fmla="*/ 75440 h 98469"/>
                <a:gd name="connsiteX2" fmla="*/ -6691 w 138861"/>
                <a:gd name="connsiteY2" fmla="*/ 47386 h 98469"/>
                <a:gd name="connsiteX3" fmla="*/ -6691 w 138861"/>
                <a:gd name="connsiteY3" fmla="*/ 42783 h 98469"/>
                <a:gd name="connsiteX4" fmla="*/ 59400 w 138861"/>
                <a:gd name="connsiteY4" fmla="*/ -23029 h 98469"/>
                <a:gd name="connsiteX5" fmla="*/ 66081 w 138861"/>
                <a:gd name="connsiteY5" fmla="*/ -23029 h 98469"/>
                <a:gd name="connsiteX6" fmla="*/ 132171 w 138861"/>
                <a:gd name="connsiteY6" fmla="*/ 42783 h 98469"/>
                <a:gd name="connsiteX7" fmla="*/ 132171 w 138861"/>
                <a:gd name="connsiteY7" fmla="*/ 47386 h 98469"/>
                <a:gd name="connsiteX8" fmla="*/ 103998 w 138861"/>
                <a:gd name="connsiteY8" fmla="*/ 75440 h 98469"/>
                <a:gd name="connsiteX9" fmla="*/ 59400 w 138861"/>
                <a:gd name="connsiteY9" fmla="*/ -15490 h 98469"/>
                <a:gd name="connsiteX10" fmla="*/ 881 w 138861"/>
                <a:gd name="connsiteY10" fmla="*/ 42783 h 98469"/>
                <a:gd name="connsiteX11" fmla="*/ 881 w 138861"/>
                <a:gd name="connsiteY11" fmla="*/ 47386 h 98469"/>
                <a:gd name="connsiteX12" fmla="*/ 21482 w 138861"/>
                <a:gd name="connsiteY12" fmla="*/ 67900 h 98469"/>
                <a:gd name="connsiteX13" fmla="*/ 103998 w 138861"/>
                <a:gd name="connsiteY13" fmla="*/ 67900 h 98469"/>
                <a:gd name="connsiteX14" fmla="*/ 124599 w 138861"/>
                <a:gd name="connsiteY14" fmla="*/ 47386 h 98469"/>
                <a:gd name="connsiteX15" fmla="*/ 124599 w 138861"/>
                <a:gd name="connsiteY15" fmla="*/ 42783 h 98469"/>
                <a:gd name="connsiteX16" fmla="*/ 66081 w 138861"/>
                <a:gd name="connsiteY16" fmla="*/ -15490 h 98469"/>
                <a:gd name="connsiteX17" fmla="*/ 59400 w 138861"/>
                <a:gd name="connsiteY17" fmla="*/ -15490 h 9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61" h="98469">
                  <a:moveTo>
                    <a:pt x="103998" y="75440"/>
                  </a:moveTo>
                  <a:lnTo>
                    <a:pt x="21482" y="75440"/>
                  </a:lnTo>
                  <a:cubicBezTo>
                    <a:pt x="5948" y="75440"/>
                    <a:pt x="-6691" y="62854"/>
                    <a:pt x="-6691" y="47386"/>
                  </a:cubicBezTo>
                  <a:lnTo>
                    <a:pt x="-6691" y="42783"/>
                  </a:lnTo>
                  <a:cubicBezTo>
                    <a:pt x="-6691" y="6467"/>
                    <a:pt x="22930" y="-23029"/>
                    <a:pt x="59400" y="-23029"/>
                  </a:cubicBezTo>
                  <a:lnTo>
                    <a:pt x="66081" y="-23029"/>
                  </a:lnTo>
                  <a:cubicBezTo>
                    <a:pt x="102494" y="-23029"/>
                    <a:pt x="132171" y="6467"/>
                    <a:pt x="132171" y="42783"/>
                  </a:cubicBezTo>
                  <a:lnTo>
                    <a:pt x="132171" y="47386"/>
                  </a:lnTo>
                  <a:cubicBezTo>
                    <a:pt x="132171" y="62854"/>
                    <a:pt x="119532" y="75440"/>
                    <a:pt x="103998" y="75440"/>
                  </a:cubicBezTo>
                  <a:close/>
                  <a:moveTo>
                    <a:pt x="59400" y="-15490"/>
                  </a:moveTo>
                  <a:cubicBezTo>
                    <a:pt x="27106" y="-15490"/>
                    <a:pt x="881" y="10679"/>
                    <a:pt x="881" y="42783"/>
                  </a:cubicBezTo>
                  <a:lnTo>
                    <a:pt x="881" y="47386"/>
                  </a:lnTo>
                  <a:cubicBezTo>
                    <a:pt x="881" y="58696"/>
                    <a:pt x="10124" y="67900"/>
                    <a:pt x="21482" y="67900"/>
                  </a:cubicBezTo>
                  <a:lnTo>
                    <a:pt x="103998" y="67900"/>
                  </a:lnTo>
                  <a:cubicBezTo>
                    <a:pt x="115357" y="67900"/>
                    <a:pt x="124599" y="58696"/>
                    <a:pt x="124599" y="47386"/>
                  </a:cubicBezTo>
                  <a:lnTo>
                    <a:pt x="124599" y="42783"/>
                  </a:lnTo>
                  <a:cubicBezTo>
                    <a:pt x="124599" y="10625"/>
                    <a:pt x="98319" y="-15490"/>
                    <a:pt x="66081" y="-15490"/>
                  </a:cubicBezTo>
                  <a:lnTo>
                    <a:pt x="59400" y="-15490"/>
                  </a:lnTo>
                  <a:close/>
                </a:path>
              </a:pathLst>
            </a:custGeom>
            <a:solidFill>
              <a:srgbClr val="191919"/>
            </a:solidFill>
            <a:ln w="555" cap="flat">
              <a:noFill/>
              <a:prstDash val="solid"/>
              <a:miter/>
            </a:ln>
          </p:spPr>
          <p:txBody>
            <a:bodyPr rtlCol="0" anchor="ctr"/>
            <a:lstStyle/>
            <a:p>
              <a:endParaRPr lang="fr-FR"/>
            </a:p>
          </p:txBody>
        </p:sp>
      </p:grpSp>
      <p:grpSp>
        <p:nvGrpSpPr>
          <p:cNvPr id="5496" name="Graphique 2">
            <a:extLst>
              <a:ext uri="{FF2B5EF4-FFF2-40B4-BE49-F238E27FC236}">
                <a16:creationId xmlns:a16="http://schemas.microsoft.com/office/drawing/2014/main" id="{B0EF858A-12D2-2B48-F5EE-069765FB1706}"/>
              </a:ext>
            </a:extLst>
          </p:cNvPr>
          <p:cNvGrpSpPr/>
          <p:nvPr userDrawn="1"/>
        </p:nvGrpSpPr>
        <p:grpSpPr>
          <a:xfrm>
            <a:off x="7990504" y="7790284"/>
            <a:ext cx="275051" cy="264860"/>
            <a:chOff x="8300191" y="19698098"/>
            <a:chExt cx="275051" cy="264860"/>
          </a:xfrm>
        </p:grpSpPr>
        <p:sp>
          <p:nvSpPr>
            <p:cNvPr id="5497" name="Forme libre 5496">
              <a:extLst>
                <a:ext uri="{FF2B5EF4-FFF2-40B4-BE49-F238E27FC236}">
                  <a16:creationId xmlns:a16="http://schemas.microsoft.com/office/drawing/2014/main" id="{1C4174B0-FA9B-6980-F7CD-9E7F63765282}"/>
                </a:ext>
              </a:extLst>
            </p:cNvPr>
            <p:cNvSpPr/>
            <p:nvPr/>
          </p:nvSpPr>
          <p:spPr>
            <a:xfrm>
              <a:off x="8340335" y="19738018"/>
              <a:ext cx="231176" cy="221170"/>
            </a:xfrm>
            <a:custGeom>
              <a:avLst/>
              <a:gdLst>
                <a:gd name="connsiteX0" fmla="*/ 19709 w 231176"/>
                <a:gd name="connsiteY0" fmla="*/ -22586 h 221170"/>
                <a:gd name="connsiteX1" fmla="*/ 197992 w 231176"/>
                <a:gd name="connsiteY1" fmla="*/ -22586 h 221170"/>
                <a:gd name="connsiteX2" fmla="*/ 224439 w 231176"/>
                <a:gd name="connsiteY2" fmla="*/ 3750 h 221170"/>
                <a:gd name="connsiteX3" fmla="*/ 224439 w 231176"/>
                <a:gd name="connsiteY3" fmla="*/ 172248 h 221170"/>
                <a:gd name="connsiteX4" fmla="*/ 197992 w 231176"/>
                <a:gd name="connsiteY4" fmla="*/ 198584 h 221170"/>
                <a:gd name="connsiteX5" fmla="*/ 19709 w 231176"/>
                <a:gd name="connsiteY5" fmla="*/ 198584 h 221170"/>
                <a:gd name="connsiteX6" fmla="*/ -6738 w 231176"/>
                <a:gd name="connsiteY6" fmla="*/ 172248 h 221170"/>
                <a:gd name="connsiteX7" fmla="*/ -6738 w 231176"/>
                <a:gd name="connsiteY7" fmla="*/ 3750 h 221170"/>
                <a:gd name="connsiteX8" fmla="*/ 19709 w 231176"/>
                <a:gd name="connsiteY8" fmla="*/ -22586 h 22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176" h="221170">
                  <a:moveTo>
                    <a:pt x="19709" y="-22586"/>
                  </a:moveTo>
                  <a:lnTo>
                    <a:pt x="197992" y="-22586"/>
                  </a:lnTo>
                  <a:cubicBezTo>
                    <a:pt x="212580" y="-22586"/>
                    <a:pt x="224439" y="-10777"/>
                    <a:pt x="224439" y="3750"/>
                  </a:cubicBezTo>
                  <a:lnTo>
                    <a:pt x="224439" y="172248"/>
                  </a:lnTo>
                  <a:cubicBezTo>
                    <a:pt x="224439" y="186774"/>
                    <a:pt x="212580" y="198584"/>
                    <a:pt x="197992" y="198584"/>
                  </a:cubicBezTo>
                  <a:lnTo>
                    <a:pt x="19709" y="198584"/>
                  </a:lnTo>
                  <a:cubicBezTo>
                    <a:pt x="5122" y="198584"/>
                    <a:pt x="-6738" y="186774"/>
                    <a:pt x="-6738" y="172248"/>
                  </a:cubicBezTo>
                  <a:lnTo>
                    <a:pt x="-6738" y="3750"/>
                  </a:lnTo>
                  <a:cubicBezTo>
                    <a:pt x="-6738" y="-10777"/>
                    <a:pt x="5066" y="-22586"/>
                    <a:pt x="19709" y="-22586"/>
                  </a:cubicBezTo>
                  <a:close/>
                </a:path>
              </a:pathLst>
            </a:custGeom>
            <a:solidFill>
              <a:srgbClr val="191919"/>
            </a:solidFill>
            <a:ln w="555" cap="flat">
              <a:noFill/>
              <a:prstDash val="solid"/>
              <a:miter/>
            </a:ln>
          </p:spPr>
          <p:txBody>
            <a:bodyPr rtlCol="0" anchor="ctr"/>
            <a:lstStyle/>
            <a:p>
              <a:endParaRPr lang="fr-FR"/>
            </a:p>
          </p:txBody>
        </p:sp>
        <p:sp>
          <p:nvSpPr>
            <p:cNvPr id="5498" name="Forme libre 5497">
              <a:extLst>
                <a:ext uri="{FF2B5EF4-FFF2-40B4-BE49-F238E27FC236}">
                  <a16:creationId xmlns:a16="http://schemas.microsoft.com/office/drawing/2014/main" id="{702486CB-E266-41C9-3AE5-935DF948E2A2}"/>
                </a:ext>
              </a:extLst>
            </p:cNvPr>
            <p:cNvSpPr/>
            <p:nvPr/>
          </p:nvSpPr>
          <p:spPr>
            <a:xfrm>
              <a:off x="8336493" y="19734248"/>
              <a:ext cx="238749" cy="228710"/>
            </a:xfrm>
            <a:custGeom>
              <a:avLst/>
              <a:gdLst>
                <a:gd name="connsiteX0" fmla="*/ 201778 w 238749"/>
                <a:gd name="connsiteY0" fmla="*/ 206125 h 228710"/>
                <a:gd name="connsiteX1" fmla="*/ 23496 w 238749"/>
                <a:gd name="connsiteY1" fmla="*/ 206125 h 228710"/>
                <a:gd name="connsiteX2" fmla="*/ -6738 w 238749"/>
                <a:gd name="connsiteY2" fmla="*/ 176019 h 228710"/>
                <a:gd name="connsiteX3" fmla="*/ -6738 w 238749"/>
                <a:gd name="connsiteY3" fmla="*/ 7521 h 228710"/>
                <a:gd name="connsiteX4" fmla="*/ 23496 w 238749"/>
                <a:gd name="connsiteY4" fmla="*/ -22586 h 228710"/>
                <a:gd name="connsiteX5" fmla="*/ 201778 w 238749"/>
                <a:gd name="connsiteY5" fmla="*/ -22586 h 228710"/>
                <a:gd name="connsiteX6" fmla="*/ 232011 w 238749"/>
                <a:gd name="connsiteY6" fmla="*/ 7521 h 228710"/>
                <a:gd name="connsiteX7" fmla="*/ 232011 w 238749"/>
                <a:gd name="connsiteY7" fmla="*/ 176019 h 228710"/>
                <a:gd name="connsiteX8" fmla="*/ 201778 w 238749"/>
                <a:gd name="connsiteY8" fmla="*/ 206125 h 228710"/>
                <a:gd name="connsiteX9" fmla="*/ 23551 w 238749"/>
                <a:gd name="connsiteY9" fmla="*/ -15046 h 228710"/>
                <a:gd name="connsiteX10" fmla="*/ 890 w 238749"/>
                <a:gd name="connsiteY10" fmla="*/ 7521 h 228710"/>
                <a:gd name="connsiteX11" fmla="*/ 890 w 238749"/>
                <a:gd name="connsiteY11" fmla="*/ 176019 h 228710"/>
                <a:gd name="connsiteX12" fmla="*/ 23551 w 238749"/>
                <a:gd name="connsiteY12" fmla="*/ 198584 h 228710"/>
                <a:gd name="connsiteX13" fmla="*/ 201833 w 238749"/>
                <a:gd name="connsiteY13" fmla="*/ 198584 h 228710"/>
                <a:gd name="connsiteX14" fmla="*/ 224495 w 238749"/>
                <a:gd name="connsiteY14" fmla="*/ 176019 h 228710"/>
                <a:gd name="connsiteX15" fmla="*/ 224495 w 238749"/>
                <a:gd name="connsiteY15" fmla="*/ 7521 h 228710"/>
                <a:gd name="connsiteX16" fmla="*/ 201833 w 238749"/>
                <a:gd name="connsiteY16" fmla="*/ -15046 h 228710"/>
                <a:gd name="connsiteX17" fmla="*/ 23551 w 238749"/>
                <a:gd name="connsiteY17" fmla="*/ -15046 h 22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749" h="228710">
                  <a:moveTo>
                    <a:pt x="201778" y="206125"/>
                  </a:moveTo>
                  <a:lnTo>
                    <a:pt x="23496" y="206125"/>
                  </a:lnTo>
                  <a:cubicBezTo>
                    <a:pt x="6847" y="206125"/>
                    <a:pt x="-6738" y="192652"/>
                    <a:pt x="-6738" y="176019"/>
                  </a:cubicBezTo>
                  <a:lnTo>
                    <a:pt x="-6738" y="7521"/>
                  </a:lnTo>
                  <a:cubicBezTo>
                    <a:pt x="-6738" y="-9057"/>
                    <a:pt x="6792" y="-22586"/>
                    <a:pt x="23496" y="-22586"/>
                  </a:cubicBezTo>
                  <a:lnTo>
                    <a:pt x="201778" y="-22586"/>
                  </a:lnTo>
                  <a:cubicBezTo>
                    <a:pt x="218426" y="-22586"/>
                    <a:pt x="232011" y="-9112"/>
                    <a:pt x="232011" y="7521"/>
                  </a:cubicBezTo>
                  <a:lnTo>
                    <a:pt x="232011" y="176019"/>
                  </a:lnTo>
                  <a:cubicBezTo>
                    <a:pt x="232011" y="192596"/>
                    <a:pt x="218426" y="206125"/>
                    <a:pt x="201778" y="206125"/>
                  </a:cubicBezTo>
                  <a:close/>
                  <a:moveTo>
                    <a:pt x="23551" y="-15046"/>
                  </a:moveTo>
                  <a:cubicBezTo>
                    <a:pt x="11079" y="-15046"/>
                    <a:pt x="890" y="-4899"/>
                    <a:pt x="890" y="7521"/>
                  </a:cubicBezTo>
                  <a:lnTo>
                    <a:pt x="890" y="176019"/>
                  </a:lnTo>
                  <a:cubicBezTo>
                    <a:pt x="890" y="188438"/>
                    <a:pt x="11079" y="198584"/>
                    <a:pt x="23551" y="198584"/>
                  </a:cubicBezTo>
                  <a:lnTo>
                    <a:pt x="201833" y="198584"/>
                  </a:lnTo>
                  <a:cubicBezTo>
                    <a:pt x="214306" y="198584"/>
                    <a:pt x="224495" y="188438"/>
                    <a:pt x="224495" y="176019"/>
                  </a:cubicBezTo>
                  <a:lnTo>
                    <a:pt x="224495" y="7521"/>
                  </a:lnTo>
                  <a:cubicBezTo>
                    <a:pt x="224495" y="-4899"/>
                    <a:pt x="214306" y="-15046"/>
                    <a:pt x="201833" y="-15046"/>
                  </a:cubicBezTo>
                  <a:lnTo>
                    <a:pt x="23551" y="-15046"/>
                  </a:lnTo>
                  <a:close/>
                </a:path>
              </a:pathLst>
            </a:custGeom>
            <a:solidFill>
              <a:srgbClr val="191919"/>
            </a:solidFill>
            <a:ln w="555" cap="flat">
              <a:noFill/>
              <a:prstDash val="solid"/>
              <a:miter/>
            </a:ln>
          </p:spPr>
          <p:txBody>
            <a:bodyPr rtlCol="0" anchor="ctr"/>
            <a:lstStyle/>
            <a:p>
              <a:endParaRPr lang="fr-FR"/>
            </a:p>
          </p:txBody>
        </p:sp>
        <p:sp>
          <p:nvSpPr>
            <p:cNvPr id="5499" name="Forme libre 5498">
              <a:extLst>
                <a:ext uri="{FF2B5EF4-FFF2-40B4-BE49-F238E27FC236}">
                  <a16:creationId xmlns:a16="http://schemas.microsoft.com/office/drawing/2014/main" id="{6C0097DC-4F84-CE40-6606-D5DEC1905F9D}"/>
                </a:ext>
              </a:extLst>
            </p:cNvPr>
            <p:cNvSpPr/>
            <p:nvPr/>
          </p:nvSpPr>
          <p:spPr>
            <a:xfrm>
              <a:off x="8303977" y="19701867"/>
              <a:ext cx="231176" cy="221170"/>
            </a:xfrm>
            <a:custGeom>
              <a:avLst/>
              <a:gdLst>
                <a:gd name="connsiteX0" fmla="*/ 19756 w 231176"/>
                <a:gd name="connsiteY0" fmla="*/ -22540 h 221170"/>
                <a:gd name="connsiteX1" fmla="*/ 198038 w 231176"/>
                <a:gd name="connsiteY1" fmla="*/ -22540 h 221170"/>
                <a:gd name="connsiteX2" fmla="*/ 224485 w 231176"/>
                <a:gd name="connsiteY2" fmla="*/ 3797 h 221170"/>
                <a:gd name="connsiteX3" fmla="*/ 224485 w 231176"/>
                <a:gd name="connsiteY3" fmla="*/ 172294 h 221170"/>
                <a:gd name="connsiteX4" fmla="*/ 198038 w 231176"/>
                <a:gd name="connsiteY4" fmla="*/ 198631 h 221170"/>
                <a:gd name="connsiteX5" fmla="*/ 19756 w 231176"/>
                <a:gd name="connsiteY5" fmla="*/ 198631 h 221170"/>
                <a:gd name="connsiteX6" fmla="*/ -6692 w 231176"/>
                <a:gd name="connsiteY6" fmla="*/ 172294 h 221170"/>
                <a:gd name="connsiteX7" fmla="*/ -6692 w 231176"/>
                <a:gd name="connsiteY7" fmla="*/ 3797 h 221170"/>
                <a:gd name="connsiteX8" fmla="*/ 19756 w 231176"/>
                <a:gd name="connsiteY8" fmla="*/ -22540 h 221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176" h="221170">
                  <a:moveTo>
                    <a:pt x="19756" y="-22540"/>
                  </a:moveTo>
                  <a:lnTo>
                    <a:pt x="198038" y="-22540"/>
                  </a:lnTo>
                  <a:cubicBezTo>
                    <a:pt x="212626" y="-22540"/>
                    <a:pt x="224485" y="-10730"/>
                    <a:pt x="224485" y="3797"/>
                  </a:cubicBezTo>
                  <a:lnTo>
                    <a:pt x="224485" y="172294"/>
                  </a:lnTo>
                  <a:cubicBezTo>
                    <a:pt x="224485" y="186821"/>
                    <a:pt x="212626" y="198631"/>
                    <a:pt x="198038" y="198631"/>
                  </a:cubicBezTo>
                  <a:lnTo>
                    <a:pt x="19756" y="198631"/>
                  </a:lnTo>
                  <a:cubicBezTo>
                    <a:pt x="5168" y="198631"/>
                    <a:pt x="-6692" y="186821"/>
                    <a:pt x="-6692" y="172294"/>
                  </a:cubicBezTo>
                  <a:lnTo>
                    <a:pt x="-6692" y="3797"/>
                  </a:lnTo>
                  <a:cubicBezTo>
                    <a:pt x="-6692" y="-10730"/>
                    <a:pt x="5168" y="-22540"/>
                    <a:pt x="19756" y="-22540"/>
                  </a:cubicBezTo>
                  <a:close/>
                </a:path>
              </a:pathLst>
            </a:custGeom>
            <a:solidFill>
              <a:srgbClr val="FFFFFF"/>
            </a:solidFill>
            <a:ln w="555" cap="flat">
              <a:noFill/>
              <a:prstDash val="solid"/>
              <a:miter/>
            </a:ln>
          </p:spPr>
          <p:txBody>
            <a:bodyPr rtlCol="0" anchor="ctr"/>
            <a:lstStyle/>
            <a:p>
              <a:endParaRPr lang="fr-FR"/>
            </a:p>
          </p:txBody>
        </p:sp>
        <p:sp>
          <p:nvSpPr>
            <p:cNvPr id="5500" name="Forme libre 5499">
              <a:extLst>
                <a:ext uri="{FF2B5EF4-FFF2-40B4-BE49-F238E27FC236}">
                  <a16:creationId xmlns:a16="http://schemas.microsoft.com/office/drawing/2014/main" id="{136D296C-8DFA-4EFD-E971-B1D54F2123EA}"/>
                </a:ext>
              </a:extLst>
            </p:cNvPr>
            <p:cNvSpPr/>
            <p:nvPr/>
          </p:nvSpPr>
          <p:spPr>
            <a:xfrm>
              <a:off x="8300191" y="19698098"/>
              <a:ext cx="238749" cy="228710"/>
            </a:xfrm>
            <a:custGeom>
              <a:avLst/>
              <a:gdLst>
                <a:gd name="connsiteX0" fmla="*/ 201824 w 238749"/>
                <a:gd name="connsiteY0" fmla="*/ 206171 h 228710"/>
                <a:gd name="connsiteX1" fmla="*/ 23542 w 238749"/>
                <a:gd name="connsiteY1" fmla="*/ 206171 h 228710"/>
                <a:gd name="connsiteX2" fmla="*/ -6692 w 238749"/>
                <a:gd name="connsiteY2" fmla="*/ 176064 h 228710"/>
                <a:gd name="connsiteX3" fmla="*/ -6692 w 238749"/>
                <a:gd name="connsiteY3" fmla="*/ 7566 h 228710"/>
                <a:gd name="connsiteX4" fmla="*/ 23542 w 238749"/>
                <a:gd name="connsiteY4" fmla="*/ -22540 h 228710"/>
                <a:gd name="connsiteX5" fmla="*/ 201824 w 238749"/>
                <a:gd name="connsiteY5" fmla="*/ -22540 h 228710"/>
                <a:gd name="connsiteX6" fmla="*/ 232057 w 238749"/>
                <a:gd name="connsiteY6" fmla="*/ 7566 h 228710"/>
                <a:gd name="connsiteX7" fmla="*/ 232057 w 238749"/>
                <a:gd name="connsiteY7" fmla="*/ 176064 h 228710"/>
                <a:gd name="connsiteX8" fmla="*/ 201824 w 238749"/>
                <a:gd name="connsiteY8" fmla="*/ 206171 h 228710"/>
                <a:gd name="connsiteX9" fmla="*/ 23542 w 238749"/>
                <a:gd name="connsiteY9" fmla="*/ -14999 h 228710"/>
                <a:gd name="connsiteX10" fmla="*/ 880 w 238749"/>
                <a:gd name="connsiteY10" fmla="*/ 7566 h 228710"/>
                <a:gd name="connsiteX11" fmla="*/ 880 w 238749"/>
                <a:gd name="connsiteY11" fmla="*/ 176064 h 228710"/>
                <a:gd name="connsiteX12" fmla="*/ 23542 w 238749"/>
                <a:gd name="connsiteY12" fmla="*/ 198631 h 228710"/>
                <a:gd name="connsiteX13" fmla="*/ 201824 w 238749"/>
                <a:gd name="connsiteY13" fmla="*/ 198631 h 228710"/>
                <a:gd name="connsiteX14" fmla="*/ 224485 w 238749"/>
                <a:gd name="connsiteY14" fmla="*/ 176064 h 228710"/>
                <a:gd name="connsiteX15" fmla="*/ 224485 w 238749"/>
                <a:gd name="connsiteY15" fmla="*/ 7566 h 228710"/>
                <a:gd name="connsiteX16" fmla="*/ 201824 w 238749"/>
                <a:gd name="connsiteY16" fmla="*/ -14999 h 228710"/>
                <a:gd name="connsiteX17" fmla="*/ 23542 w 238749"/>
                <a:gd name="connsiteY17" fmla="*/ -14999 h 228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8749" h="228710">
                  <a:moveTo>
                    <a:pt x="201824" y="206171"/>
                  </a:moveTo>
                  <a:lnTo>
                    <a:pt x="23542" y="206171"/>
                  </a:lnTo>
                  <a:cubicBezTo>
                    <a:pt x="6894" y="206171"/>
                    <a:pt x="-6692" y="192697"/>
                    <a:pt x="-6692" y="176064"/>
                  </a:cubicBezTo>
                  <a:lnTo>
                    <a:pt x="-6692" y="7566"/>
                  </a:lnTo>
                  <a:cubicBezTo>
                    <a:pt x="-6692" y="-9011"/>
                    <a:pt x="6838" y="-22540"/>
                    <a:pt x="23542" y="-22540"/>
                  </a:cubicBezTo>
                  <a:lnTo>
                    <a:pt x="201824" y="-22540"/>
                  </a:lnTo>
                  <a:cubicBezTo>
                    <a:pt x="218472" y="-22540"/>
                    <a:pt x="232057" y="-9067"/>
                    <a:pt x="232057" y="7566"/>
                  </a:cubicBezTo>
                  <a:lnTo>
                    <a:pt x="232057" y="176064"/>
                  </a:lnTo>
                  <a:cubicBezTo>
                    <a:pt x="232057" y="192642"/>
                    <a:pt x="218472" y="206171"/>
                    <a:pt x="201824" y="206171"/>
                  </a:cubicBezTo>
                  <a:close/>
                  <a:moveTo>
                    <a:pt x="23542" y="-14999"/>
                  </a:moveTo>
                  <a:cubicBezTo>
                    <a:pt x="11070" y="-14999"/>
                    <a:pt x="880" y="-4853"/>
                    <a:pt x="880" y="7566"/>
                  </a:cubicBezTo>
                  <a:lnTo>
                    <a:pt x="880" y="176064"/>
                  </a:lnTo>
                  <a:cubicBezTo>
                    <a:pt x="880" y="188484"/>
                    <a:pt x="11070" y="198631"/>
                    <a:pt x="23542" y="198631"/>
                  </a:cubicBezTo>
                  <a:lnTo>
                    <a:pt x="201824" y="198631"/>
                  </a:lnTo>
                  <a:cubicBezTo>
                    <a:pt x="214296" y="198631"/>
                    <a:pt x="224485" y="188484"/>
                    <a:pt x="224485" y="176064"/>
                  </a:cubicBezTo>
                  <a:lnTo>
                    <a:pt x="224485" y="7566"/>
                  </a:lnTo>
                  <a:cubicBezTo>
                    <a:pt x="224485" y="-4853"/>
                    <a:pt x="214296" y="-14999"/>
                    <a:pt x="201824" y="-14999"/>
                  </a:cubicBezTo>
                  <a:lnTo>
                    <a:pt x="23542" y="-14999"/>
                  </a:lnTo>
                  <a:close/>
                </a:path>
              </a:pathLst>
            </a:custGeom>
            <a:solidFill>
              <a:srgbClr val="191919"/>
            </a:solidFill>
            <a:ln w="555" cap="flat">
              <a:noFill/>
              <a:prstDash val="solid"/>
              <a:miter/>
            </a:ln>
          </p:spPr>
          <p:txBody>
            <a:bodyPr rtlCol="0" anchor="ctr"/>
            <a:lstStyle/>
            <a:p>
              <a:endParaRPr lang="fr-FR"/>
            </a:p>
          </p:txBody>
        </p:sp>
        <p:sp>
          <p:nvSpPr>
            <p:cNvPr id="5501" name="Forme libre 5500">
              <a:extLst>
                <a:ext uri="{FF2B5EF4-FFF2-40B4-BE49-F238E27FC236}">
                  <a16:creationId xmlns:a16="http://schemas.microsoft.com/office/drawing/2014/main" id="{0F7AC65E-EB0C-BD3B-5E75-109AEC995B38}"/>
                </a:ext>
              </a:extLst>
            </p:cNvPr>
            <p:cNvSpPr/>
            <p:nvPr/>
          </p:nvSpPr>
          <p:spPr>
            <a:xfrm>
              <a:off x="8408262" y="19754984"/>
              <a:ext cx="21269" cy="21069"/>
            </a:xfrm>
            <a:custGeom>
              <a:avLst/>
              <a:gdLst>
                <a:gd name="connsiteX0" fmla="*/ 14578 w 21269"/>
                <a:gd name="connsiteY0" fmla="*/ -11945 h 21069"/>
                <a:gd name="connsiteX1" fmla="*/ 3944 w 21269"/>
                <a:gd name="connsiteY1" fmla="*/ -1411 h 21069"/>
                <a:gd name="connsiteX2" fmla="*/ -6690 w 21269"/>
                <a:gd name="connsiteY2" fmla="*/ -11945 h 21069"/>
                <a:gd name="connsiteX3" fmla="*/ 3944 w 21269"/>
                <a:gd name="connsiteY3" fmla="*/ -22480 h 21069"/>
                <a:gd name="connsiteX4" fmla="*/ 14578 w 21269"/>
                <a:gd name="connsiteY4" fmla="*/ -11945 h 21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69" h="21069">
                  <a:moveTo>
                    <a:pt x="14578" y="-11945"/>
                  </a:moveTo>
                  <a:cubicBezTo>
                    <a:pt x="14578" y="-6127"/>
                    <a:pt x="9817" y="-1411"/>
                    <a:pt x="3944" y="-1411"/>
                  </a:cubicBezTo>
                  <a:cubicBezTo>
                    <a:pt x="-1929" y="-1411"/>
                    <a:pt x="-6690" y="-6127"/>
                    <a:pt x="-6690" y="-11945"/>
                  </a:cubicBezTo>
                  <a:cubicBezTo>
                    <a:pt x="-6690" y="-17764"/>
                    <a:pt x="-1929" y="-22480"/>
                    <a:pt x="3944" y="-22480"/>
                  </a:cubicBezTo>
                  <a:cubicBezTo>
                    <a:pt x="9817" y="-22480"/>
                    <a:pt x="14578" y="-17764"/>
                    <a:pt x="14578" y="-11945"/>
                  </a:cubicBezTo>
                  <a:close/>
                </a:path>
              </a:pathLst>
            </a:custGeom>
            <a:solidFill>
              <a:srgbClr val="FFD26C"/>
            </a:solidFill>
            <a:ln w="555" cap="flat">
              <a:noFill/>
              <a:prstDash val="solid"/>
              <a:miter/>
            </a:ln>
          </p:spPr>
          <p:txBody>
            <a:bodyPr rtlCol="0" anchor="ctr"/>
            <a:lstStyle/>
            <a:p>
              <a:endParaRPr lang="fr-FR"/>
            </a:p>
          </p:txBody>
        </p:sp>
        <p:sp>
          <p:nvSpPr>
            <p:cNvPr id="5502" name="Forme libre 5501">
              <a:extLst>
                <a:ext uri="{FF2B5EF4-FFF2-40B4-BE49-F238E27FC236}">
                  <a16:creationId xmlns:a16="http://schemas.microsoft.com/office/drawing/2014/main" id="{F5A38974-AFE0-BC6A-2899-EE612A9ECD45}"/>
                </a:ext>
              </a:extLst>
            </p:cNvPr>
            <p:cNvSpPr/>
            <p:nvPr/>
          </p:nvSpPr>
          <p:spPr>
            <a:xfrm>
              <a:off x="8378809" y="19726042"/>
              <a:ext cx="80176" cy="79840"/>
            </a:xfrm>
            <a:custGeom>
              <a:avLst/>
              <a:gdLst>
                <a:gd name="connsiteX0" fmla="*/ 33398 w 80176"/>
                <a:gd name="connsiteY0" fmla="*/ 57361 h 79840"/>
                <a:gd name="connsiteX1" fmla="*/ -6691 w 80176"/>
                <a:gd name="connsiteY1" fmla="*/ 17440 h 79840"/>
                <a:gd name="connsiteX2" fmla="*/ 33398 w 80176"/>
                <a:gd name="connsiteY2" fmla="*/ -22480 h 79840"/>
                <a:gd name="connsiteX3" fmla="*/ 73486 w 80176"/>
                <a:gd name="connsiteY3" fmla="*/ 17440 h 79840"/>
                <a:gd name="connsiteX4" fmla="*/ 33398 w 80176"/>
                <a:gd name="connsiteY4" fmla="*/ 57361 h 79840"/>
                <a:gd name="connsiteX5" fmla="*/ 33398 w 80176"/>
                <a:gd name="connsiteY5" fmla="*/ -14995 h 79840"/>
                <a:gd name="connsiteX6" fmla="*/ 826 w 80176"/>
                <a:gd name="connsiteY6" fmla="*/ 17440 h 79840"/>
                <a:gd name="connsiteX7" fmla="*/ 33398 w 80176"/>
                <a:gd name="connsiteY7" fmla="*/ 49875 h 79840"/>
                <a:gd name="connsiteX8" fmla="*/ 65970 w 80176"/>
                <a:gd name="connsiteY8" fmla="*/ 17440 h 79840"/>
                <a:gd name="connsiteX9" fmla="*/ 33398 w 80176"/>
                <a:gd name="connsiteY9" fmla="*/ -14995 h 79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76" h="79840">
                  <a:moveTo>
                    <a:pt x="33398" y="57361"/>
                  </a:moveTo>
                  <a:cubicBezTo>
                    <a:pt x="11293" y="57361"/>
                    <a:pt x="-6691" y="39451"/>
                    <a:pt x="-6691" y="17440"/>
                  </a:cubicBezTo>
                  <a:cubicBezTo>
                    <a:pt x="-6691" y="-4572"/>
                    <a:pt x="11293" y="-22480"/>
                    <a:pt x="33398" y="-22480"/>
                  </a:cubicBezTo>
                  <a:cubicBezTo>
                    <a:pt x="55502" y="-22480"/>
                    <a:pt x="73486" y="-4572"/>
                    <a:pt x="73486" y="17440"/>
                  </a:cubicBezTo>
                  <a:cubicBezTo>
                    <a:pt x="73486" y="39451"/>
                    <a:pt x="55502" y="57361"/>
                    <a:pt x="33398" y="57361"/>
                  </a:cubicBezTo>
                  <a:close/>
                  <a:moveTo>
                    <a:pt x="33398" y="-14995"/>
                  </a:moveTo>
                  <a:cubicBezTo>
                    <a:pt x="15469" y="-14995"/>
                    <a:pt x="826" y="-469"/>
                    <a:pt x="826" y="17440"/>
                  </a:cubicBezTo>
                  <a:cubicBezTo>
                    <a:pt x="826" y="35293"/>
                    <a:pt x="15413" y="49875"/>
                    <a:pt x="33398" y="49875"/>
                  </a:cubicBezTo>
                  <a:cubicBezTo>
                    <a:pt x="51382" y="49875"/>
                    <a:pt x="65970" y="35348"/>
                    <a:pt x="65970" y="17440"/>
                  </a:cubicBezTo>
                  <a:cubicBezTo>
                    <a:pt x="65970" y="-469"/>
                    <a:pt x="51326" y="-14995"/>
                    <a:pt x="33398" y="-14995"/>
                  </a:cubicBezTo>
                  <a:close/>
                </a:path>
              </a:pathLst>
            </a:custGeom>
            <a:solidFill>
              <a:srgbClr val="191919"/>
            </a:solidFill>
            <a:ln w="555" cap="flat">
              <a:noFill/>
              <a:prstDash val="solid"/>
              <a:miter/>
            </a:ln>
          </p:spPr>
          <p:txBody>
            <a:bodyPr rtlCol="0" anchor="ctr"/>
            <a:lstStyle/>
            <a:p>
              <a:endParaRPr lang="fr-FR"/>
            </a:p>
          </p:txBody>
        </p:sp>
        <p:sp>
          <p:nvSpPr>
            <p:cNvPr id="5503" name="Forme libre 5502">
              <a:extLst>
                <a:ext uri="{FF2B5EF4-FFF2-40B4-BE49-F238E27FC236}">
                  <a16:creationId xmlns:a16="http://schemas.microsoft.com/office/drawing/2014/main" id="{B4A0F767-6EB8-BE89-DB30-E079A64ACB77}"/>
                </a:ext>
              </a:extLst>
            </p:cNvPr>
            <p:cNvSpPr/>
            <p:nvPr/>
          </p:nvSpPr>
          <p:spPr>
            <a:xfrm>
              <a:off x="8353252" y="19801725"/>
              <a:ext cx="131289" cy="90929"/>
            </a:xfrm>
            <a:custGeom>
              <a:avLst/>
              <a:gdLst>
                <a:gd name="connsiteX0" fmla="*/ 55614 w 131289"/>
                <a:gd name="connsiteY0" fmla="*/ -22584 h 90929"/>
                <a:gd name="connsiteX1" fmla="*/ 62295 w 131289"/>
                <a:gd name="connsiteY1" fmla="*/ -22584 h 90929"/>
                <a:gd name="connsiteX2" fmla="*/ 124599 w 131289"/>
                <a:gd name="connsiteY2" fmla="*/ 39458 h 90929"/>
                <a:gd name="connsiteX3" fmla="*/ 124599 w 131289"/>
                <a:gd name="connsiteY3" fmla="*/ 44060 h 90929"/>
                <a:gd name="connsiteX4" fmla="*/ 100212 w 131289"/>
                <a:gd name="connsiteY4" fmla="*/ 68346 h 90929"/>
                <a:gd name="connsiteX5" fmla="*/ 17696 w 131289"/>
                <a:gd name="connsiteY5" fmla="*/ 68346 h 90929"/>
                <a:gd name="connsiteX6" fmla="*/ -6691 w 131289"/>
                <a:gd name="connsiteY6" fmla="*/ 44060 h 90929"/>
                <a:gd name="connsiteX7" fmla="*/ -6691 w 131289"/>
                <a:gd name="connsiteY7" fmla="*/ 39458 h 90929"/>
                <a:gd name="connsiteX8" fmla="*/ 55614 w 131289"/>
                <a:gd name="connsiteY8" fmla="*/ -22584 h 9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289" h="90929">
                  <a:moveTo>
                    <a:pt x="55614" y="-22584"/>
                  </a:moveTo>
                  <a:lnTo>
                    <a:pt x="62295" y="-22584"/>
                  </a:lnTo>
                  <a:cubicBezTo>
                    <a:pt x="96704" y="-22584"/>
                    <a:pt x="124599" y="5194"/>
                    <a:pt x="124599" y="39458"/>
                  </a:cubicBezTo>
                  <a:lnTo>
                    <a:pt x="124599" y="44060"/>
                  </a:lnTo>
                  <a:cubicBezTo>
                    <a:pt x="124599" y="57478"/>
                    <a:pt x="113686" y="68346"/>
                    <a:pt x="100212" y="68346"/>
                  </a:cubicBezTo>
                  <a:lnTo>
                    <a:pt x="17696" y="68346"/>
                  </a:lnTo>
                  <a:cubicBezTo>
                    <a:pt x="4222" y="68346"/>
                    <a:pt x="-6691" y="57478"/>
                    <a:pt x="-6691" y="44060"/>
                  </a:cubicBezTo>
                  <a:lnTo>
                    <a:pt x="-6691" y="39458"/>
                  </a:lnTo>
                  <a:cubicBezTo>
                    <a:pt x="-6691" y="5194"/>
                    <a:pt x="21260" y="-22584"/>
                    <a:pt x="55614" y="-22584"/>
                  </a:cubicBezTo>
                  <a:close/>
                </a:path>
              </a:pathLst>
            </a:custGeom>
            <a:solidFill>
              <a:srgbClr val="FFD26C"/>
            </a:solidFill>
            <a:ln w="555" cap="flat">
              <a:noFill/>
              <a:prstDash val="solid"/>
              <a:miter/>
            </a:ln>
          </p:spPr>
          <p:txBody>
            <a:bodyPr rtlCol="0" anchor="ctr"/>
            <a:lstStyle/>
            <a:p>
              <a:endParaRPr lang="fr-FR"/>
            </a:p>
          </p:txBody>
        </p:sp>
        <p:sp>
          <p:nvSpPr>
            <p:cNvPr id="5504" name="Forme libre 5503">
              <a:extLst>
                <a:ext uri="{FF2B5EF4-FFF2-40B4-BE49-F238E27FC236}">
                  <a16:creationId xmlns:a16="http://schemas.microsoft.com/office/drawing/2014/main" id="{AE19112F-14D4-CA3F-6F8F-E662A8C0A258}"/>
                </a:ext>
              </a:extLst>
            </p:cNvPr>
            <p:cNvSpPr/>
            <p:nvPr/>
          </p:nvSpPr>
          <p:spPr>
            <a:xfrm>
              <a:off x="8349466" y="19798342"/>
              <a:ext cx="138861" cy="98471"/>
            </a:xfrm>
            <a:custGeom>
              <a:avLst/>
              <a:gdLst>
                <a:gd name="connsiteX0" fmla="*/ 103998 w 138861"/>
                <a:gd name="connsiteY0" fmla="*/ 75887 h 98471"/>
                <a:gd name="connsiteX1" fmla="*/ 21482 w 138861"/>
                <a:gd name="connsiteY1" fmla="*/ 75887 h 98471"/>
                <a:gd name="connsiteX2" fmla="*/ -6691 w 138861"/>
                <a:gd name="connsiteY2" fmla="*/ 47831 h 98471"/>
                <a:gd name="connsiteX3" fmla="*/ -6691 w 138861"/>
                <a:gd name="connsiteY3" fmla="*/ 43229 h 98471"/>
                <a:gd name="connsiteX4" fmla="*/ 59400 w 138861"/>
                <a:gd name="connsiteY4" fmla="*/ -22585 h 98471"/>
                <a:gd name="connsiteX5" fmla="*/ 66081 w 138861"/>
                <a:gd name="connsiteY5" fmla="*/ -22585 h 98471"/>
                <a:gd name="connsiteX6" fmla="*/ 132171 w 138861"/>
                <a:gd name="connsiteY6" fmla="*/ 43229 h 98471"/>
                <a:gd name="connsiteX7" fmla="*/ 132171 w 138861"/>
                <a:gd name="connsiteY7" fmla="*/ 47831 h 98471"/>
                <a:gd name="connsiteX8" fmla="*/ 103998 w 138861"/>
                <a:gd name="connsiteY8" fmla="*/ 75887 h 98471"/>
                <a:gd name="connsiteX9" fmla="*/ 59400 w 138861"/>
                <a:gd name="connsiteY9" fmla="*/ -15043 h 98471"/>
                <a:gd name="connsiteX10" fmla="*/ 881 w 138861"/>
                <a:gd name="connsiteY10" fmla="*/ 43229 h 98471"/>
                <a:gd name="connsiteX11" fmla="*/ 881 w 138861"/>
                <a:gd name="connsiteY11" fmla="*/ 47831 h 98471"/>
                <a:gd name="connsiteX12" fmla="*/ 21482 w 138861"/>
                <a:gd name="connsiteY12" fmla="*/ 68345 h 98471"/>
                <a:gd name="connsiteX13" fmla="*/ 103998 w 138861"/>
                <a:gd name="connsiteY13" fmla="*/ 68345 h 98471"/>
                <a:gd name="connsiteX14" fmla="*/ 124599 w 138861"/>
                <a:gd name="connsiteY14" fmla="*/ 47831 h 98471"/>
                <a:gd name="connsiteX15" fmla="*/ 124599 w 138861"/>
                <a:gd name="connsiteY15" fmla="*/ 43229 h 98471"/>
                <a:gd name="connsiteX16" fmla="*/ 66081 w 138861"/>
                <a:gd name="connsiteY16" fmla="*/ -15043 h 98471"/>
                <a:gd name="connsiteX17" fmla="*/ 59400 w 138861"/>
                <a:gd name="connsiteY17" fmla="*/ -15043 h 98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861" h="98471">
                  <a:moveTo>
                    <a:pt x="103998" y="75887"/>
                  </a:moveTo>
                  <a:lnTo>
                    <a:pt x="21482" y="75887"/>
                  </a:lnTo>
                  <a:cubicBezTo>
                    <a:pt x="5948" y="75887"/>
                    <a:pt x="-6691" y="63300"/>
                    <a:pt x="-6691" y="47831"/>
                  </a:cubicBezTo>
                  <a:lnTo>
                    <a:pt x="-6691" y="43229"/>
                  </a:lnTo>
                  <a:cubicBezTo>
                    <a:pt x="-6691" y="6968"/>
                    <a:pt x="22930" y="-22585"/>
                    <a:pt x="59400" y="-22585"/>
                  </a:cubicBezTo>
                  <a:lnTo>
                    <a:pt x="66081" y="-22585"/>
                  </a:lnTo>
                  <a:cubicBezTo>
                    <a:pt x="102494" y="-22585"/>
                    <a:pt x="132171" y="6913"/>
                    <a:pt x="132171" y="43229"/>
                  </a:cubicBezTo>
                  <a:lnTo>
                    <a:pt x="132171" y="47831"/>
                  </a:lnTo>
                  <a:cubicBezTo>
                    <a:pt x="132171" y="63300"/>
                    <a:pt x="119532" y="75887"/>
                    <a:pt x="103998" y="75887"/>
                  </a:cubicBezTo>
                  <a:close/>
                  <a:moveTo>
                    <a:pt x="59400" y="-15043"/>
                  </a:moveTo>
                  <a:cubicBezTo>
                    <a:pt x="27106" y="-15043"/>
                    <a:pt x="881" y="11126"/>
                    <a:pt x="881" y="43229"/>
                  </a:cubicBezTo>
                  <a:lnTo>
                    <a:pt x="881" y="47831"/>
                  </a:lnTo>
                  <a:cubicBezTo>
                    <a:pt x="881" y="59142"/>
                    <a:pt x="10124" y="68345"/>
                    <a:pt x="21482" y="68345"/>
                  </a:cubicBezTo>
                  <a:lnTo>
                    <a:pt x="103998" y="68345"/>
                  </a:lnTo>
                  <a:cubicBezTo>
                    <a:pt x="115357" y="68345"/>
                    <a:pt x="124599" y="59142"/>
                    <a:pt x="124599" y="47831"/>
                  </a:cubicBezTo>
                  <a:lnTo>
                    <a:pt x="124599" y="43229"/>
                  </a:lnTo>
                  <a:cubicBezTo>
                    <a:pt x="124599" y="11071"/>
                    <a:pt x="98319" y="-15043"/>
                    <a:pt x="66081" y="-15043"/>
                  </a:cubicBezTo>
                  <a:lnTo>
                    <a:pt x="59400" y="-15043"/>
                  </a:lnTo>
                  <a:close/>
                </a:path>
              </a:pathLst>
            </a:custGeom>
            <a:solidFill>
              <a:srgbClr val="191919"/>
            </a:solidFill>
            <a:ln w="555" cap="flat">
              <a:noFill/>
              <a:prstDash val="solid"/>
              <a:miter/>
            </a:ln>
          </p:spPr>
          <p:txBody>
            <a:bodyPr rtlCol="0" anchor="ctr"/>
            <a:lstStyle/>
            <a:p>
              <a:endParaRPr lang="fr-FR"/>
            </a:p>
          </p:txBody>
        </p:sp>
      </p:grpSp>
      <p:grpSp>
        <p:nvGrpSpPr>
          <p:cNvPr id="5505" name="Graphique 2">
            <a:extLst>
              <a:ext uri="{FF2B5EF4-FFF2-40B4-BE49-F238E27FC236}">
                <a16:creationId xmlns:a16="http://schemas.microsoft.com/office/drawing/2014/main" id="{60BCED14-5B7B-691C-4AB5-B8D04EC1D060}"/>
              </a:ext>
            </a:extLst>
          </p:cNvPr>
          <p:cNvGrpSpPr/>
          <p:nvPr userDrawn="1"/>
        </p:nvGrpSpPr>
        <p:grpSpPr>
          <a:xfrm>
            <a:off x="8412754" y="8142175"/>
            <a:ext cx="277007" cy="276951"/>
            <a:chOff x="8722441" y="20049989"/>
            <a:chExt cx="277007" cy="276951"/>
          </a:xfrm>
        </p:grpSpPr>
        <p:sp>
          <p:nvSpPr>
            <p:cNvPr id="5506" name="Forme libre 5505">
              <a:extLst>
                <a:ext uri="{FF2B5EF4-FFF2-40B4-BE49-F238E27FC236}">
                  <a16:creationId xmlns:a16="http://schemas.microsoft.com/office/drawing/2014/main" id="{C8FB9F48-BF94-B215-722D-7FF75FCCF0B3}"/>
                </a:ext>
              </a:extLst>
            </p:cNvPr>
            <p:cNvSpPr/>
            <p:nvPr/>
          </p:nvSpPr>
          <p:spPr>
            <a:xfrm>
              <a:off x="8724900" y="20052416"/>
              <a:ext cx="265524" cy="264350"/>
            </a:xfrm>
            <a:custGeom>
              <a:avLst/>
              <a:gdLst>
                <a:gd name="connsiteX0" fmla="*/ 249500 w 265524"/>
                <a:gd name="connsiteY0" fmla="*/ -13528 h 264350"/>
                <a:gd name="connsiteX1" fmla="*/ 224201 w 265524"/>
                <a:gd name="connsiteY1" fmla="*/ -38980 h 264350"/>
                <a:gd name="connsiteX2" fmla="*/ 222677 w 265524"/>
                <a:gd name="connsiteY2" fmla="*/ -40504 h 264350"/>
                <a:gd name="connsiteX3" fmla="*/ 222615 w 265524"/>
                <a:gd name="connsiteY3" fmla="*/ -40567 h 264350"/>
                <a:gd name="connsiteX4" fmla="*/ 222615 w 265524"/>
                <a:gd name="connsiteY4" fmla="*/ -40567 h 264350"/>
                <a:gd name="connsiteX5" fmla="*/ 202730 w 265524"/>
                <a:gd name="connsiteY5" fmla="*/ -48408 h 264350"/>
                <a:gd name="connsiteX6" fmla="*/ 17956 w 265524"/>
                <a:gd name="connsiteY6" fmla="*/ -48408 h 264350"/>
                <a:gd name="connsiteX7" fmla="*/ -16025 w 265524"/>
                <a:gd name="connsiteY7" fmla="*/ -14431 h 264350"/>
                <a:gd name="connsiteX8" fmla="*/ -16025 w 265524"/>
                <a:gd name="connsiteY8" fmla="*/ 170328 h 264350"/>
                <a:gd name="connsiteX9" fmla="*/ -9054 w 265524"/>
                <a:gd name="connsiteY9" fmla="*/ 189214 h 264350"/>
                <a:gd name="connsiteX10" fmla="*/ -9054 w 265524"/>
                <a:gd name="connsiteY10" fmla="*/ 189214 h 264350"/>
                <a:gd name="connsiteX11" fmla="*/ -9023 w 265524"/>
                <a:gd name="connsiteY11" fmla="*/ 189246 h 264350"/>
                <a:gd name="connsiteX12" fmla="*/ -5881 w 265524"/>
                <a:gd name="connsiteY12" fmla="*/ 192389 h 264350"/>
                <a:gd name="connsiteX13" fmla="*/ 17613 w 265524"/>
                <a:gd name="connsiteY13" fmla="*/ 215942 h 264350"/>
                <a:gd name="connsiteX14" fmla="*/ 34292 w 265524"/>
                <a:gd name="connsiteY14" fmla="*/ 199452 h 264350"/>
                <a:gd name="connsiteX15" fmla="*/ 202730 w 265524"/>
                <a:gd name="connsiteY15" fmla="*/ 199452 h 264350"/>
                <a:gd name="connsiteX16" fmla="*/ 231888 w 265524"/>
                <a:gd name="connsiteY16" fmla="*/ 170298 h 264350"/>
                <a:gd name="connsiteX17" fmla="*/ 231888 w 265524"/>
                <a:gd name="connsiteY17" fmla="*/ 3865 h 264350"/>
                <a:gd name="connsiteX18" fmla="*/ 249500 w 265524"/>
                <a:gd name="connsiteY18" fmla="*/ -13528 h 26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524" h="264350">
                  <a:moveTo>
                    <a:pt x="249500" y="-13528"/>
                  </a:moveTo>
                  <a:lnTo>
                    <a:pt x="224201" y="-38980"/>
                  </a:lnTo>
                  <a:cubicBezTo>
                    <a:pt x="223704" y="-39508"/>
                    <a:pt x="223206" y="-40007"/>
                    <a:pt x="222677" y="-40504"/>
                  </a:cubicBezTo>
                  <a:lnTo>
                    <a:pt x="222615" y="-40567"/>
                  </a:lnTo>
                  <a:lnTo>
                    <a:pt x="222615" y="-40567"/>
                  </a:lnTo>
                  <a:cubicBezTo>
                    <a:pt x="217231" y="-45607"/>
                    <a:pt x="210106" y="-48408"/>
                    <a:pt x="202730" y="-48408"/>
                  </a:cubicBezTo>
                  <a:lnTo>
                    <a:pt x="17956" y="-48408"/>
                  </a:lnTo>
                  <a:cubicBezTo>
                    <a:pt x="-808" y="-48408"/>
                    <a:pt x="-16025" y="-33192"/>
                    <a:pt x="-16025" y="-14431"/>
                  </a:cubicBezTo>
                  <a:lnTo>
                    <a:pt x="-16025" y="170328"/>
                  </a:lnTo>
                  <a:cubicBezTo>
                    <a:pt x="-16025" y="177267"/>
                    <a:pt x="-13566" y="183956"/>
                    <a:pt x="-9054" y="189214"/>
                  </a:cubicBezTo>
                  <a:lnTo>
                    <a:pt x="-9054" y="189214"/>
                  </a:lnTo>
                  <a:lnTo>
                    <a:pt x="-9023" y="189246"/>
                  </a:lnTo>
                  <a:cubicBezTo>
                    <a:pt x="-8059" y="190367"/>
                    <a:pt x="-7001" y="191424"/>
                    <a:pt x="-5881" y="192389"/>
                  </a:cubicBezTo>
                  <a:lnTo>
                    <a:pt x="17613" y="215942"/>
                  </a:lnTo>
                  <a:lnTo>
                    <a:pt x="34292" y="199452"/>
                  </a:lnTo>
                  <a:lnTo>
                    <a:pt x="202730" y="199452"/>
                  </a:lnTo>
                  <a:cubicBezTo>
                    <a:pt x="218850" y="199452"/>
                    <a:pt x="231888" y="186384"/>
                    <a:pt x="231888" y="170298"/>
                  </a:cubicBezTo>
                  <a:lnTo>
                    <a:pt x="231888" y="3865"/>
                  </a:lnTo>
                  <a:lnTo>
                    <a:pt x="249500" y="-13528"/>
                  </a:lnTo>
                  <a:close/>
                </a:path>
              </a:pathLst>
            </a:custGeom>
            <a:solidFill>
              <a:srgbClr val="191919"/>
            </a:solidFill>
            <a:ln w="311" cap="flat">
              <a:noFill/>
              <a:prstDash val="solid"/>
              <a:miter/>
            </a:ln>
          </p:spPr>
          <p:txBody>
            <a:bodyPr rtlCol="0" anchor="ctr"/>
            <a:lstStyle/>
            <a:p>
              <a:endParaRPr lang="fr-FR"/>
            </a:p>
          </p:txBody>
        </p:sp>
        <p:sp>
          <p:nvSpPr>
            <p:cNvPr id="5507" name="Forme libre 5506">
              <a:extLst>
                <a:ext uri="{FF2B5EF4-FFF2-40B4-BE49-F238E27FC236}">
                  <a16:creationId xmlns:a16="http://schemas.microsoft.com/office/drawing/2014/main" id="{FD899B75-7A88-0EC6-DECF-2934D8B564BE}"/>
                </a:ext>
              </a:extLst>
            </p:cNvPr>
            <p:cNvSpPr/>
            <p:nvPr/>
          </p:nvSpPr>
          <p:spPr>
            <a:xfrm>
              <a:off x="8722441" y="20049989"/>
              <a:ext cx="270235" cy="268600"/>
            </a:xfrm>
            <a:custGeom>
              <a:avLst/>
              <a:gdLst>
                <a:gd name="connsiteX0" fmla="*/ 23588 w 270235"/>
                <a:gd name="connsiteY0" fmla="*/ 213111 h 268600"/>
                <a:gd name="connsiteX1" fmla="*/ 18796 w 270235"/>
                <a:gd name="connsiteY1" fmla="*/ 219801 h 268600"/>
                <a:gd name="connsiteX2" fmla="*/ -5102 w 270235"/>
                <a:gd name="connsiteY2" fmla="*/ 196652 h 268600"/>
                <a:gd name="connsiteX3" fmla="*/ -8494 w 270235"/>
                <a:gd name="connsiteY3" fmla="*/ 193230 h 268600"/>
                <a:gd name="connsiteX4" fmla="*/ -16024 w 270235"/>
                <a:gd name="connsiteY4" fmla="*/ 172756 h 268600"/>
                <a:gd name="connsiteX5" fmla="*/ -16024 w 270235"/>
                <a:gd name="connsiteY5" fmla="*/ -12003 h 268600"/>
                <a:gd name="connsiteX6" fmla="*/ 20383 w 270235"/>
                <a:gd name="connsiteY6" fmla="*/ -48407 h 268600"/>
                <a:gd name="connsiteX7" fmla="*/ 205158 w 270235"/>
                <a:gd name="connsiteY7" fmla="*/ -48407 h 268600"/>
                <a:gd name="connsiteX8" fmla="*/ 226754 w 270235"/>
                <a:gd name="connsiteY8" fmla="*/ -39850 h 268600"/>
                <a:gd name="connsiteX9" fmla="*/ 228434 w 270235"/>
                <a:gd name="connsiteY9" fmla="*/ -38169 h 268600"/>
                <a:gd name="connsiteX10" fmla="*/ 253235 w 270235"/>
                <a:gd name="connsiteY10" fmla="*/ -12406 h 268600"/>
                <a:gd name="connsiteX11" fmla="*/ 253670 w 270235"/>
                <a:gd name="connsiteY11" fmla="*/ -9326 h 268600"/>
                <a:gd name="connsiteX12" fmla="*/ 253670 w 270235"/>
                <a:gd name="connsiteY12" fmla="*/ -9326 h 268600"/>
                <a:gd name="connsiteX13" fmla="*/ 236804 w 270235"/>
                <a:gd name="connsiteY13" fmla="*/ 7382 h 268600"/>
                <a:gd name="connsiteX14" fmla="*/ 236804 w 270235"/>
                <a:gd name="connsiteY14" fmla="*/ 172788 h 268600"/>
                <a:gd name="connsiteX15" fmla="*/ 205189 w 270235"/>
                <a:gd name="connsiteY15" fmla="*/ 204399 h 268600"/>
                <a:gd name="connsiteX16" fmla="*/ 37747 w 270235"/>
                <a:gd name="connsiteY16" fmla="*/ 204399 h 268600"/>
                <a:gd name="connsiteX17" fmla="*/ 21783 w 270235"/>
                <a:gd name="connsiteY17" fmla="*/ 220175 h 268600"/>
                <a:gd name="connsiteX18" fmla="*/ 23588 w 270235"/>
                <a:gd name="connsiteY18" fmla="*/ 213111 h 268600"/>
                <a:gd name="connsiteX19" fmla="*/ -4729 w 270235"/>
                <a:gd name="connsiteY19" fmla="*/ 190087 h 268600"/>
                <a:gd name="connsiteX20" fmla="*/ -4729 w 270235"/>
                <a:gd name="connsiteY20" fmla="*/ 190087 h 268600"/>
                <a:gd name="connsiteX21" fmla="*/ -1834 w 270235"/>
                <a:gd name="connsiteY21" fmla="*/ 193012 h 268600"/>
                <a:gd name="connsiteX22" fmla="*/ -1710 w 270235"/>
                <a:gd name="connsiteY22" fmla="*/ 193136 h 268600"/>
                <a:gd name="connsiteX23" fmla="*/ 20041 w 270235"/>
                <a:gd name="connsiteY23" fmla="*/ 214978 h 268600"/>
                <a:gd name="connsiteX24" fmla="*/ 34977 w 270235"/>
                <a:gd name="connsiteY24" fmla="*/ 200199 h 268600"/>
                <a:gd name="connsiteX25" fmla="*/ 36689 w 270235"/>
                <a:gd name="connsiteY25" fmla="*/ 199484 h 268600"/>
                <a:gd name="connsiteX26" fmla="*/ 205127 w 270235"/>
                <a:gd name="connsiteY26" fmla="*/ 199484 h 268600"/>
                <a:gd name="connsiteX27" fmla="*/ 231857 w 270235"/>
                <a:gd name="connsiteY27" fmla="*/ 172756 h 268600"/>
                <a:gd name="connsiteX28" fmla="*/ 231857 w 270235"/>
                <a:gd name="connsiteY28" fmla="*/ 6324 h 268600"/>
                <a:gd name="connsiteX29" fmla="*/ 232572 w 270235"/>
                <a:gd name="connsiteY29" fmla="*/ 4582 h 268600"/>
                <a:gd name="connsiteX30" fmla="*/ 248442 w 270235"/>
                <a:gd name="connsiteY30" fmla="*/ -11100 h 268600"/>
                <a:gd name="connsiteX31" fmla="*/ 224887 w 270235"/>
                <a:gd name="connsiteY31" fmla="*/ -34809 h 268600"/>
                <a:gd name="connsiteX32" fmla="*/ 223424 w 270235"/>
                <a:gd name="connsiteY32" fmla="*/ -36272 h 268600"/>
                <a:gd name="connsiteX33" fmla="*/ 223393 w 270235"/>
                <a:gd name="connsiteY33" fmla="*/ -36303 h 268600"/>
                <a:gd name="connsiteX34" fmla="*/ 223362 w 270235"/>
                <a:gd name="connsiteY34" fmla="*/ -36334 h 268600"/>
                <a:gd name="connsiteX35" fmla="*/ 205158 w 270235"/>
                <a:gd name="connsiteY35" fmla="*/ -43491 h 268600"/>
                <a:gd name="connsiteX36" fmla="*/ 20383 w 270235"/>
                <a:gd name="connsiteY36" fmla="*/ -43491 h 268600"/>
                <a:gd name="connsiteX37" fmla="*/ -11139 w 270235"/>
                <a:gd name="connsiteY37" fmla="*/ -11971 h 268600"/>
                <a:gd name="connsiteX38" fmla="*/ -11139 w 270235"/>
                <a:gd name="connsiteY38" fmla="*/ 172788 h 268600"/>
                <a:gd name="connsiteX39" fmla="*/ -4729 w 270235"/>
                <a:gd name="connsiteY39" fmla="*/ 190087 h 268600"/>
                <a:gd name="connsiteX40" fmla="*/ -4729 w 270235"/>
                <a:gd name="connsiteY40" fmla="*/ 190087 h 26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0235" h="268600">
                  <a:moveTo>
                    <a:pt x="23588" y="213111"/>
                  </a:moveTo>
                  <a:cubicBezTo>
                    <a:pt x="22935" y="213111"/>
                    <a:pt x="19263" y="220268"/>
                    <a:pt x="18796" y="219801"/>
                  </a:cubicBezTo>
                  <a:lnTo>
                    <a:pt x="-5102" y="196652"/>
                  </a:lnTo>
                  <a:cubicBezTo>
                    <a:pt x="-6315" y="195595"/>
                    <a:pt x="-7436" y="194474"/>
                    <a:pt x="-8494" y="193230"/>
                  </a:cubicBezTo>
                  <a:cubicBezTo>
                    <a:pt x="-13348" y="187505"/>
                    <a:pt x="-16024" y="180255"/>
                    <a:pt x="-16024" y="172756"/>
                  </a:cubicBezTo>
                  <a:lnTo>
                    <a:pt x="-16024" y="-12003"/>
                  </a:lnTo>
                  <a:cubicBezTo>
                    <a:pt x="-16024" y="-32072"/>
                    <a:pt x="312" y="-48407"/>
                    <a:pt x="20383" y="-48407"/>
                  </a:cubicBezTo>
                  <a:lnTo>
                    <a:pt x="205158" y="-48407"/>
                  </a:lnTo>
                  <a:cubicBezTo>
                    <a:pt x="213187" y="-48407"/>
                    <a:pt x="220903" y="-45357"/>
                    <a:pt x="226754" y="-39850"/>
                  </a:cubicBezTo>
                  <a:cubicBezTo>
                    <a:pt x="227376" y="-39258"/>
                    <a:pt x="227905" y="-38730"/>
                    <a:pt x="228434" y="-38169"/>
                  </a:cubicBezTo>
                  <a:lnTo>
                    <a:pt x="253235" y="-12406"/>
                  </a:lnTo>
                  <a:cubicBezTo>
                    <a:pt x="254199" y="-11443"/>
                    <a:pt x="254635" y="-10292"/>
                    <a:pt x="253670" y="-9326"/>
                  </a:cubicBezTo>
                  <a:cubicBezTo>
                    <a:pt x="253670" y="-9326"/>
                    <a:pt x="253670" y="-9326"/>
                    <a:pt x="253670" y="-9326"/>
                  </a:cubicBezTo>
                  <a:lnTo>
                    <a:pt x="236804" y="7382"/>
                  </a:lnTo>
                  <a:lnTo>
                    <a:pt x="236804" y="172788"/>
                  </a:lnTo>
                  <a:cubicBezTo>
                    <a:pt x="236804" y="190212"/>
                    <a:pt x="222615" y="204399"/>
                    <a:pt x="205189" y="204399"/>
                  </a:cubicBezTo>
                  <a:lnTo>
                    <a:pt x="37747" y="204399"/>
                  </a:lnTo>
                  <a:lnTo>
                    <a:pt x="21783" y="220175"/>
                  </a:lnTo>
                  <a:cubicBezTo>
                    <a:pt x="21285" y="220610"/>
                    <a:pt x="24211" y="213111"/>
                    <a:pt x="23588" y="213111"/>
                  </a:cubicBezTo>
                  <a:close/>
                  <a:moveTo>
                    <a:pt x="-4729" y="190087"/>
                  </a:moveTo>
                  <a:lnTo>
                    <a:pt x="-4729" y="190087"/>
                  </a:lnTo>
                  <a:cubicBezTo>
                    <a:pt x="-3826" y="191145"/>
                    <a:pt x="-2862" y="192109"/>
                    <a:pt x="-1834" y="193012"/>
                  </a:cubicBezTo>
                  <a:cubicBezTo>
                    <a:pt x="-1772" y="193042"/>
                    <a:pt x="-1741" y="193106"/>
                    <a:pt x="-1710" y="193136"/>
                  </a:cubicBezTo>
                  <a:lnTo>
                    <a:pt x="20041" y="214978"/>
                  </a:lnTo>
                  <a:lnTo>
                    <a:pt x="34977" y="200199"/>
                  </a:lnTo>
                  <a:cubicBezTo>
                    <a:pt x="35444" y="199732"/>
                    <a:pt x="36066" y="199484"/>
                    <a:pt x="36689" y="199484"/>
                  </a:cubicBezTo>
                  <a:lnTo>
                    <a:pt x="205127" y="199484"/>
                  </a:lnTo>
                  <a:cubicBezTo>
                    <a:pt x="219877" y="199484"/>
                    <a:pt x="231857" y="187505"/>
                    <a:pt x="231857" y="172756"/>
                  </a:cubicBezTo>
                  <a:lnTo>
                    <a:pt x="231857" y="6324"/>
                  </a:lnTo>
                  <a:cubicBezTo>
                    <a:pt x="231857" y="5671"/>
                    <a:pt x="232106" y="5048"/>
                    <a:pt x="232572" y="4582"/>
                  </a:cubicBezTo>
                  <a:lnTo>
                    <a:pt x="248442" y="-11100"/>
                  </a:lnTo>
                  <a:lnTo>
                    <a:pt x="224887" y="-34809"/>
                  </a:lnTo>
                  <a:cubicBezTo>
                    <a:pt x="224420" y="-35307"/>
                    <a:pt x="223922" y="-35805"/>
                    <a:pt x="223424" y="-36272"/>
                  </a:cubicBezTo>
                  <a:lnTo>
                    <a:pt x="223393" y="-36303"/>
                  </a:lnTo>
                  <a:lnTo>
                    <a:pt x="223362" y="-36334"/>
                  </a:lnTo>
                  <a:cubicBezTo>
                    <a:pt x="218414" y="-40939"/>
                    <a:pt x="211910" y="-43521"/>
                    <a:pt x="205158" y="-43491"/>
                  </a:cubicBezTo>
                  <a:lnTo>
                    <a:pt x="20383" y="-43491"/>
                  </a:lnTo>
                  <a:cubicBezTo>
                    <a:pt x="2989" y="-43491"/>
                    <a:pt x="-11139" y="-29364"/>
                    <a:pt x="-11139" y="-11971"/>
                  </a:cubicBezTo>
                  <a:lnTo>
                    <a:pt x="-11139" y="172788"/>
                  </a:lnTo>
                  <a:cubicBezTo>
                    <a:pt x="-11108" y="179104"/>
                    <a:pt x="-8867" y="185233"/>
                    <a:pt x="-4729" y="190087"/>
                  </a:cubicBezTo>
                  <a:lnTo>
                    <a:pt x="-4729" y="190087"/>
                  </a:lnTo>
                  <a:close/>
                </a:path>
              </a:pathLst>
            </a:custGeom>
            <a:solidFill>
              <a:srgbClr val="191919"/>
            </a:solidFill>
            <a:ln w="311" cap="flat">
              <a:noFill/>
              <a:prstDash val="solid"/>
              <a:miter/>
            </a:ln>
          </p:spPr>
          <p:txBody>
            <a:bodyPr rtlCol="0" anchor="ctr"/>
            <a:lstStyle/>
            <a:p>
              <a:endParaRPr lang="fr-FR"/>
            </a:p>
          </p:txBody>
        </p:sp>
        <p:sp>
          <p:nvSpPr>
            <p:cNvPr id="5508" name="Forme libre 5507">
              <a:extLst>
                <a:ext uri="{FF2B5EF4-FFF2-40B4-BE49-F238E27FC236}">
                  <a16:creationId xmlns:a16="http://schemas.microsoft.com/office/drawing/2014/main" id="{1903A0CC-F359-48F6-930A-0F9253A228B4}"/>
                </a:ext>
              </a:extLst>
            </p:cNvPr>
            <p:cNvSpPr/>
            <p:nvPr/>
          </p:nvSpPr>
          <p:spPr>
            <a:xfrm>
              <a:off x="8749078" y="20076591"/>
              <a:ext cx="247942" cy="247921"/>
            </a:xfrm>
            <a:custGeom>
              <a:avLst/>
              <a:gdLst>
                <a:gd name="connsiteX0" fmla="*/ 201289 w 247942"/>
                <a:gd name="connsiteY0" fmla="*/ 199471 h 247921"/>
                <a:gd name="connsiteX1" fmla="*/ 14522 w 247942"/>
                <a:gd name="connsiteY1" fmla="*/ 199471 h 247921"/>
                <a:gd name="connsiteX2" fmla="*/ -16066 w 247942"/>
                <a:gd name="connsiteY2" fmla="*/ 168885 h 247921"/>
                <a:gd name="connsiteX3" fmla="*/ -16066 w 247942"/>
                <a:gd name="connsiteY3" fmla="*/ -17865 h 247921"/>
                <a:gd name="connsiteX4" fmla="*/ 14522 w 247942"/>
                <a:gd name="connsiteY4" fmla="*/ -48451 h 247921"/>
                <a:gd name="connsiteX5" fmla="*/ 201289 w 247942"/>
                <a:gd name="connsiteY5" fmla="*/ -48451 h 247921"/>
                <a:gd name="connsiteX6" fmla="*/ 231877 w 247942"/>
                <a:gd name="connsiteY6" fmla="*/ -17865 h 247921"/>
                <a:gd name="connsiteX7" fmla="*/ 231877 w 247942"/>
                <a:gd name="connsiteY7" fmla="*/ 168885 h 247921"/>
                <a:gd name="connsiteX8" fmla="*/ 201289 w 247942"/>
                <a:gd name="connsiteY8" fmla="*/ 199471 h 24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942" h="247921">
                  <a:moveTo>
                    <a:pt x="201289" y="199471"/>
                  </a:moveTo>
                  <a:lnTo>
                    <a:pt x="14522" y="199471"/>
                  </a:lnTo>
                  <a:cubicBezTo>
                    <a:pt x="-2374" y="199471"/>
                    <a:pt x="-16066" y="185780"/>
                    <a:pt x="-16066" y="168885"/>
                  </a:cubicBezTo>
                  <a:lnTo>
                    <a:pt x="-16066" y="-17865"/>
                  </a:lnTo>
                  <a:cubicBezTo>
                    <a:pt x="-16066" y="-34760"/>
                    <a:pt x="-2374" y="-48451"/>
                    <a:pt x="14522" y="-48451"/>
                  </a:cubicBezTo>
                  <a:lnTo>
                    <a:pt x="201289" y="-48451"/>
                  </a:lnTo>
                  <a:cubicBezTo>
                    <a:pt x="218185" y="-48451"/>
                    <a:pt x="231877" y="-34760"/>
                    <a:pt x="231877" y="-17865"/>
                  </a:cubicBezTo>
                  <a:lnTo>
                    <a:pt x="231877" y="168885"/>
                  </a:lnTo>
                  <a:cubicBezTo>
                    <a:pt x="231877" y="185780"/>
                    <a:pt x="218185" y="199471"/>
                    <a:pt x="201289" y="199471"/>
                  </a:cubicBezTo>
                  <a:close/>
                </a:path>
              </a:pathLst>
            </a:custGeom>
            <a:solidFill>
              <a:srgbClr val="CBACD9"/>
            </a:solidFill>
            <a:ln w="311" cap="flat">
              <a:noFill/>
              <a:prstDash val="solid"/>
              <a:miter/>
            </a:ln>
          </p:spPr>
          <p:txBody>
            <a:bodyPr rtlCol="0" anchor="ctr"/>
            <a:lstStyle/>
            <a:p>
              <a:endParaRPr lang="fr-FR"/>
            </a:p>
          </p:txBody>
        </p:sp>
        <p:grpSp>
          <p:nvGrpSpPr>
            <p:cNvPr id="5509" name="Graphique 2">
              <a:extLst>
                <a:ext uri="{FF2B5EF4-FFF2-40B4-BE49-F238E27FC236}">
                  <a16:creationId xmlns:a16="http://schemas.microsoft.com/office/drawing/2014/main" id="{71C4AF8C-E968-E74C-7338-B2D04738A8C5}"/>
                </a:ext>
              </a:extLst>
            </p:cNvPr>
            <p:cNvGrpSpPr/>
            <p:nvPr/>
          </p:nvGrpSpPr>
          <p:grpSpPr>
            <a:xfrm>
              <a:off x="8746651" y="20074166"/>
              <a:ext cx="252797" cy="252774"/>
              <a:chOff x="8746651" y="20074166"/>
              <a:chExt cx="252797" cy="252774"/>
            </a:xfrm>
            <a:solidFill>
              <a:srgbClr val="191919"/>
            </a:solidFill>
          </p:grpSpPr>
          <p:sp>
            <p:nvSpPr>
              <p:cNvPr id="5512" name="Forme libre 5511">
                <a:extLst>
                  <a:ext uri="{FF2B5EF4-FFF2-40B4-BE49-F238E27FC236}">
                    <a16:creationId xmlns:a16="http://schemas.microsoft.com/office/drawing/2014/main" id="{591461E4-5F7E-FDD8-30ED-20631C90A702}"/>
                  </a:ext>
                </a:extLst>
              </p:cNvPr>
              <p:cNvSpPr/>
              <p:nvPr/>
            </p:nvSpPr>
            <p:spPr>
              <a:xfrm>
                <a:off x="8746651" y="20074166"/>
                <a:ext cx="252797" cy="252774"/>
              </a:xfrm>
              <a:custGeom>
                <a:avLst/>
                <a:gdLst>
                  <a:gd name="connsiteX0" fmla="*/ 203716 w 252797"/>
                  <a:gd name="connsiteY0" fmla="*/ 204324 h 252774"/>
                  <a:gd name="connsiteX1" fmla="*/ 16949 w 252797"/>
                  <a:gd name="connsiteY1" fmla="*/ 204324 h 252774"/>
                  <a:gd name="connsiteX2" fmla="*/ -16066 w 252797"/>
                  <a:gd name="connsiteY2" fmla="*/ 171311 h 252774"/>
                  <a:gd name="connsiteX3" fmla="*/ -16066 w 252797"/>
                  <a:gd name="connsiteY3" fmla="*/ -15439 h 252774"/>
                  <a:gd name="connsiteX4" fmla="*/ 16949 w 252797"/>
                  <a:gd name="connsiteY4" fmla="*/ -48451 h 252774"/>
                  <a:gd name="connsiteX5" fmla="*/ 203716 w 252797"/>
                  <a:gd name="connsiteY5" fmla="*/ -48451 h 252774"/>
                  <a:gd name="connsiteX6" fmla="*/ 236732 w 252797"/>
                  <a:gd name="connsiteY6" fmla="*/ -15439 h 252774"/>
                  <a:gd name="connsiteX7" fmla="*/ 236732 w 252797"/>
                  <a:gd name="connsiteY7" fmla="*/ 171311 h 252774"/>
                  <a:gd name="connsiteX8" fmla="*/ 203716 w 252797"/>
                  <a:gd name="connsiteY8" fmla="*/ 204324 h 252774"/>
                  <a:gd name="connsiteX9" fmla="*/ 16949 w 252797"/>
                  <a:gd name="connsiteY9" fmla="*/ -43566 h 252774"/>
                  <a:gd name="connsiteX10" fmla="*/ -11181 w 252797"/>
                  <a:gd name="connsiteY10" fmla="*/ -15439 h 252774"/>
                  <a:gd name="connsiteX11" fmla="*/ -11181 w 252797"/>
                  <a:gd name="connsiteY11" fmla="*/ 171311 h 252774"/>
                  <a:gd name="connsiteX12" fmla="*/ 16949 w 252797"/>
                  <a:gd name="connsiteY12" fmla="*/ 199439 h 252774"/>
                  <a:gd name="connsiteX13" fmla="*/ 203716 w 252797"/>
                  <a:gd name="connsiteY13" fmla="*/ 199439 h 252774"/>
                  <a:gd name="connsiteX14" fmla="*/ 231846 w 252797"/>
                  <a:gd name="connsiteY14" fmla="*/ 171311 h 252774"/>
                  <a:gd name="connsiteX15" fmla="*/ 231846 w 252797"/>
                  <a:gd name="connsiteY15" fmla="*/ -15439 h 252774"/>
                  <a:gd name="connsiteX16" fmla="*/ 203716 w 252797"/>
                  <a:gd name="connsiteY16" fmla="*/ -43566 h 252774"/>
                  <a:gd name="connsiteX17" fmla="*/ 16949 w 252797"/>
                  <a:gd name="connsiteY17" fmla="*/ -43566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2797" h="252774">
                    <a:moveTo>
                      <a:pt x="203716" y="204324"/>
                    </a:moveTo>
                    <a:lnTo>
                      <a:pt x="16949" y="204324"/>
                    </a:lnTo>
                    <a:cubicBezTo>
                      <a:pt x="-1254" y="204324"/>
                      <a:pt x="-16066" y="189513"/>
                      <a:pt x="-16066" y="171311"/>
                    </a:cubicBezTo>
                    <a:lnTo>
                      <a:pt x="-16066" y="-15439"/>
                    </a:lnTo>
                    <a:cubicBezTo>
                      <a:pt x="-16066" y="-33641"/>
                      <a:pt x="-1254" y="-48451"/>
                      <a:pt x="16949" y="-48451"/>
                    </a:cubicBezTo>
                    <a:lnTo>
                      <a:pt x="203716" y="-48451"/>
                    </a:lnTo>
                    <a:cubicBezTo>
                      <a:pt x="221920" y="-48451"/>
                      <a:pt x="236732" y="-33641"/>
                      <a:pt x="236732" y="-15439"/>
                    </a:cubicBezTo>
                    <a:lnTo>
                      <a:pt x="236732" y="171311"/>
                    </a:lnTo>
                    <a:cubicBezTo>
                      <a:pt x="236732" y="189513"/>
                      <a:pt x="221920" y="204324"/>
                      <a:pt x="203716" y="204324"/>
                    </a:cubicBezTo>
                    <a:close/>
                    <a:moveTo>
                      <a:pt x="16949" y="-43566"/>
                    </a:moveTo>
                    <a:cubicBezTo>
                      <a:pt x="1453" y="-43566"/>
                      <a:pt x="-11181" y="-30934"/>
                      <a:pt x="-11181" y="-15439"/>
                    </a:cubicBezTo>
                    <a:lnTo>
                      <a:pt x="-11181" y="171311"/>
                    </a:lnTo>
                    <a:cubicBezTo>
                      <a:pt x="-11181" y="186806"/>
                      <a:pt x="1453" y="199439"/>
                      <a:pt x="16949" y="199439"/>
                    </a:cubicBezTo>
                    <a:lnTo>
                      <a:pt x="203716" y="199439"/>
                    </a:lnTo>
                    <a:cubicBezTo>
                      <a:pt x="219212" y="199439"/>
                      <a:pt x="231846" y="186806"/>
                      <a:pt x="231846" y="171311"/>
                    </a:cubicBezTo>
                    <a:lnTo>
                      <a:pt x="231846" y="-15439"/>
                    </a:lnTo>
                    <a:cubicBezTo>
                      <a:pt x="231846" y="-30934"/>
                      <a:pt x="219212" y="-43566"/>
                      <a:pt x="203716" y="-43566"/>
                    </a:cubicBezTo>
                    <a:lnTo>
                      <a:pt x="16949" y="-43566"/>
                    </a:lnTo>
                    <a:close/>
                  </a:path>
                </a:pathLst>
              </a:custGeom>
              <a:solidFill>
                <a:srgbClr val="191919"/>
              </a:solidFill>
              <a:ln w="311" cap="flat">
                <a:noFill/>
                <a:prstDash val="solid"/>
                <a:miter/>
              </a:ln>
            </p:spPr>
            <p:txBody>
              <a:bodyPr rtlCol="0" anchor="ctr"/>
              <a:lstStyle/>
              <a:p>
                <a:endParaRPr lang="fr-FR"/>
              </a:p>
            </p:txBody>
          </p:sp>
          <p:sp>
            <p:nvSpPr>
              <p:cNvPr id="5513" name="Forme libre 5512">
                <a:extLst>
                  <a:ext uri="{FF2B5EF4-FFF2-40B4-BE49-F238E27FC236}">
                    <a16:creationId xmlns:a16="http://schemas.microsoft.com/office/drawing/2014/main" id="{EC876B55-E122-0243-5E09-9195F5E2205E}"/>
                  </a:ext>
                </a:extLst>
              </p:cNvPr>
              <p:cNvSpPr/>
              <p:nvPr/>
            </p:nvSpPr>
            <p:spPr>
              <a:xfrm>
                <a:off x="8792407" y="20112493"/>
                <a:ext cx="161395" cy="176091"/>
              </a:xfrm>
              <a:custGeom>
                <a:avLst/>
                <a:gdLst>
                  <a:gd name="connsiteX0" fmla="*/ 127496 w 161395"/>
                  <a:gd name="connsiteY0" fmla="*/ 39578 h 176091"/>
                  <a:gd name="connsiteX1" fmla="*/ 127527 w 161395"/>
                  <a:gd name="connsiteY1" fmla="*/ 39609 h 176091"/>
                  <a:gd name="connsiteX2" fmla="*/ 141716 w 161395"/>
                  <a:gd name="connsiteY2" fmla="*/ 16678 h 176091"/>
                  <a:gd name="connsiteX3" fmla="*/ 143863 w 161395"/>
                  <a:gd name="connsiteY3" fmla="*/ 1711 h 176091"/>
                  <a:gd name="connsiteX4" fmla="*/ 136582 w 161395"/>
                  <a:gd name="connsiteY4" fmla="*/ -10828 h 176091"/>
                  <a:gd name="connsiteX5" fmla="*/ 130452 w 161395"/>
                  <a:gd name="connsiteY5" fmla="*/ -15619 h 176091"/>
                  <a:gd name="connsiteX6" fmla="*/ 122703 w 161395"/>
                  <a:gd name="connsiteY6" fmla="*/ -16211 h 176091"/>
                  <a:gd name="connsiteX7" fmla="*/ 96036 w 161395"/>
                  <a:gd name="connsiteY7" fmla="*/ -15091 h 176091"/>
                  <a:gd name="connsiteX8" fmla="*/ 96098 w 161395"/>
                  <a:gd name="connsiteY8" fmla="*/ -15091 h 176091"/>
                  <a:gd name="connsiteX9" fmla="*/ 83402 w 161395"/>
                  <a:gd name="connsiteY9" fmla="*/ -38862 h 176091"/>
                  <a:gd name="connsiteX10" fmla="*/ 78983 w 161395"/>
                  <a:gd name="connsiteY10" fmla="*/ -45272 h 176091"/>
                  <a:gd name="connsiteX11" fmla="*/ 71764 w 161395"/>
                  <a:gd name="connsiteY11" fmla="*/ -48166 h 176091"/>
                  <a:gd name="connsiteX12" fmla="*/ 57077 w 161395"/>
                  <a:gd name="connsiteY12" fmla="*/ -48104 h 176091"/>
                  <a:gd name="connsiteX13" fmla="*/ 49889 w 161395"/>
                  <a:gd name="connsiteY13" fmla="*/ -45178 h 176091"/>
                  <a:gd name="connsiteX14" fmla="*/ 45532 w 161395"/>
                  <a:gd name="connsiteY14" fmla="*/ -38738 h 176091"/>
                  <a:gd name="connsiteX15" fmla="*/ 33179 w 161395"/>
                  <a:gd name="connsiteY15" fmla="*/ -14997 h 176091"/>
                  <a:gd name="connsiteX16" fmla="*/ 33210 w 161395"/>
                  <a:gd name="connsiteY16" fmla="*/ -15059 h 176091"/>
                  <a:gd name="connsiteX17" fmla="*/ 6324 w 161395"/>
                  <a:gd name="connsiteY17" fmla="*/ -15930 h 176091"/>
                  <a:gd name="connsiteX18" fmla="*/ -1424 w 161395"/>
                  <a:gd name="connsiteY18" fmla="*/ -15308 h 176091"/>
                  <a:gd name="connsiteX19" fmla="*/ -7523 w 161395"/>
                  <a:gd name="connsiteY19" fmla="*/ -10485 h 176091"/>
                  <a:gd name="connsiteX20" fmla="*/ -14836 w 161395"/>
                  <a:gd name="connsiteY20" fmla="*/ 2302 h 176091"/>
                  <a:gd name="connsiteX21" fmla="*/ -12533 w 161395"/>
                  <a:gd name="connsiteY21" fmla="*/ 17019 h 176091"/>
                  <a:gd name="connsiteX22" fmla="*/ 1781 w 161395"/>
                  <a:gd name="connsiteY22" fmla="*/ 39609 h 176091"/>
                  <a:gd name="connsiteX23" fmla="*/ 1750 w 161395"/>
                  <a:gd name="connsiteY23" fmla="*/ 39578 h 176091"/>
                  <a:gd name="connsiteX24" fmla="*/ -12440 w 161395"/>
                  <a:gd name="connsiteY24" fmla="*/ 62509 h 176091"/>
                  <a:gd name="connsiteX25" fmla="*/ -14586 w 161395"/>
                  <a:gd name="connsiteY25" fmla="*/ 77475 h 176091"/>
                  <a:gd name="connsiteX26" fmla="*/ -7305 w 161395"/>
                  <a:gd name="connsiteY26" fmla="*/ 90015 h 176091"/>
                  <a:gd name="connsiteX27" fmla="*/ -1175 w 161395"/>
                  <a:gd name="connsiteY27" fmla="*/ 94806 h 176091"/>
                  <a:gd name="connsiteX28" fmla="*/ 6573 w 161395"/>
                  <a:gd name="connsiteY28" fmla="*/ 95398 h 176091"/>
                  <a:gd name="connsiteX29" fmla="*/ 33241 w 161395"/>
                  <a:gd name="connsiteY29" fmla="*/ 94277 h 176091"/>
                  <a:gd name="connsiteX30" fmla="*/ 33179 w 161395"/>
                  <a:gd name="connsiteY30" fmla="*/ 94277 h 176091"/>
                  <a:gd name="connsiteX31" fmla="*/ 45874 w 161395"/>
                  <a:gd name="connsiteY31" fmla="*/ 118048 h 176091"/>
                  <a:gd name="connsiteX32" fmla="*/ 50293 w 161395"/>
                  <a:gd name="connsiteY32" fmla="*/ 124458 h 176091"/>
                  <a:gd name="connsiteX33" fmla="*/ 57512 w 161395"/>
                  <a:gd name="connsiteY33" fmla="*/ 127352 h 176091"/>
                  <a:gd name="connsiteX34" fmla="*/ 72200 w 161395"/>
                  <a:gd name="connsiteY34" fmla="*/ 127321 h 176091"/>
                  <a:gd name="connsiteX35" fmla="*/ 79388 w 161395"/>
                  <a:gd name="connsiteY35" fmla="*/ 124396 h 176091"/>
                  <a:gd name="connsiteX36" fmla="*/ 83745 w 161395"/>
                  <a:gd name="connsiteY36" fmla="*/ 117956 h 176091"/>
                  <a:gd name="connsiteX37" fmla="*/ 96098 w 161395"/>
                  <a:gd name="connsiteY37" fmla="*/ 94215 h 176091"/>
                  <a:gd name="connsiteX38" fmla="*/ 96067 w 161395"/>
                  <a:gd name="connsiteY38" fmla="*/ 94277 h 176091"/>
                  <a:gd name="connsiteX39" fmla="*/ 122953 w 161395"/>
                  <a:gd name="connsiteY39" fmla="*/ 95149 h 176091"/>
                  <a:gd name="connsiteX40" fmla="*/ 130700 w 161395"/>
                  <a:gd name="connsiteY40" fmla="*/ 94526 h 176091"/>
                  <a:gd name="connsiteX41" fmla="*/ 136800 w 161395"/>
                  <a:gd name="connsiteY41" fmla="*/ 89704 h 176091"/>
                  <a:gd name="connsiteX42" fmla="*/ 144112 w 161395"/>
                  <a:gd name="connsiteY42" fmla="*/ 76915 h 176091"/>
                  <a:gd name="connsiteX43" fmla="*/ 141810 w 161395"/>
                  <a:gd name="connsiteY43" fmla="*/ 62198 h 176091"/>
                  <a:gd name="connsiteX44" fmla="*/ 127496 w 161395"/>
                  <a:gd name="connsiteY44" fmla="*/ 39578 h 176091"/>
                  <a:gd name="connsiteX45" fmla="*/ 64576 w 161395"/>
                  <a:gd name="connsiteY45" fmla="*/ 70599 h 176091"/>
                  <a:gd name="connsiteX46" fmla="*/ 47399 w 161395"/>
                  <a:gd name="connsiteY46" fmla="*/ 65372 h 176091"/>
                  <a:gd name="connsiteX47" fmla="*/ 36010 w 161395"/>
                  <a:gd name="connsiteY47" fmla="*/ 51463 h 176091"/>
                  <a:gd name="connsiteX48" fmla="*/ 34236 w 161395"/>
                  <a:gd name="connsiteY48" fmla="*/ 33542 h 176091"/>
                  <a:gd name="connsiteX49" fmla="*/ 42701 w 161395"/>
                  <a:gd name="connsiteY49" fmla="*/ 17673 h 176091"/>
                  <a:gd name="connsiteX50" fmla="*/ 58508 w 161395"/>
                  <a:gd name="connsiteY50" fmla="*/ 9179 h 176091"/>
                  <a:gd name="connsiteX51" fmla="*/ 76369 w 161395"/>
                  <a:gd name="connsiteY51" fmla="*/ 10952 h 176091"/>
                  <a:gd name="connsiteX52" fmla="*/ 90248 w 161395"/>
                  <a:gd name="connsiteY52" fmla="*/ 22371 h 176091"/>
                  <a:gd name="connsiteX53" fmla="*/ 86390 w 161395"/>
                  <a:gd name="connsiteY53" fmla="*/ 61513 h 176091"/>
                  <a:gd name="connsiteX54" fmla="*/ 64576 w 161395"/>
                  <a:gd name="connsiteY54" fmla="*/ 70599 h 176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61395" h="176091">
                    <a:moveTo>
                      <a:pt x="127496" y="39578"/>
                    </a:moveTo>
                    <a:lnTo>
                      <a:pt x="127527" y="39609"/>
                    </a:lnTo>
                    <a:cubicBezTo>
                      <a:pt x="127527" y="33231"/>
                      <a:pt x="134155" y="25047"/>
                      <a:pt x="141716" y="16678"/>
                    </a:cubicBezTo>
                    <a:cubicBezTo>
                      <a:pt x="145388" y="12570"/>
                      <a:pt x="146228" y="6690"/>
                      <a:pt x="143863" y="1711"/>
                    </a:cubicBezTo>
                    <a:cubicBezTo>
                      <a:pt x="141779" y="-2676"/>
                      <a:pt x="139351" y="-6877"/>
                      <a:pt x="136582" y="-10828"/>
                    </a:cubicBezTo>
                    <a:cubicBezTo>
                      <a:pt x="135057" y="-12975"/>
                      <a:pt x="132910" y="-14655"/>
                      <a:pt x="130452" y="-15619"/>
                    </a:cubicBezTo>
                    <a:cubicBezTo>
                      <a:pt x="127993" y="-16584"/>
                      <a:pt x="125286" y="-16770"/>
                      <a:pt x="122703" y="-16211"/>
                    </a:cubicBezTo>
                    <a:cubicBezTo>
                      <a:pt x="111688" y="-13784"/>
                      <a:pt x="101326" y="-12011"/>
                      <a:pt x="96036" y="-15091"/>
                    </a:cubicBezTo>
                    <a:lnTo>
                      <a:pt x="96098" y="-15091"/>
                    </a:lnTo>
                    <a:cubicBezTo>
                      <a:pt x="90590" y="-18264"/>
                      <a:pt x="86856" y="-28127"/>
                      <a:pt x="83402" y="-38862"/>
                    </a:cubicBezTo>
                    <a:cubicBezTo>
                      <a:pt x="82593" y="-41382"/>
                      <a:pt x="81068" y="-43622"/>
                      <a:pt x="78983" y="-45272"/>
                    </a:cubicBezTo>
                    <a:cubicBezTo>
                      <a:pt x="76930" y="-46921"/>
                      <a:pt x="74409" y="-47948"/>
                      <a:pt x="71764" y="-48166"/>
                    </a:cubicBezTo>
                    <a:cubicBezTo>
                      <a:pt x="66879" y="-48570"/>
                      <a:pt x="61962" y="-48539"/>
                      <a:pt x="57077" y="-48104"/>
                    </a:cubicBezTo>
                    <a:cubicBezTo>
                      <a:pt x="54432" y="-47855"/>
                      <a:pt x="51942" y="-46828"/>
                      <a:pt x="49889" y="-45178"/>
                    </a:cubicBezTo>
                    <a:cubicBezTo>
                      <a:pt x="47835" y="-43498"/>
                      <a:pt x="46310" y="-41289"/>
                      <a:pt x="45532" y="-38738"/>
                    </a:cubicBezTo>
                    <a:cubicBezTo>
                      <a:pt x="42109" y="-27972"/>
                      <a:pt x="38500" y="-18078"/>
                      <a:pt x="33179" y="-14997"/>
                    </a:cubicBezTo>
                    <a:lnTo>
                      <a:pt x="33210" y="-15059"/>
                    </a:lnTo>
                    <a:cubicBezTo>
                      <a:pt x="27702" y="-11855"/>
                      <a:pt x="17309" y="-13566"/>
                      <a:pt x="6324" y="-15930"/>
                    </a:cubicBezTo>
                    <a:cubicBezTo>
                      <a:pt x="3741" y="-16491"/>
                      <a:pt x="1034" y="-16273"/>
                      <a:pt x="-1424" y="-15308"/>
                    </a:cubicBezTo>
                    <a:cubicBezTo>
                      <a:pt x="-3882" y="-14344"/>
                      <a:pt x="-6029" y="-12663"/>
                      <a:pt x="-7523" y="-10485"/>
                    </a:cubicBezTo>
                    <a:cubicBezTo>
                      <a:pt x="-10323" y="-6440"/>
                      <a:pt x="-12751" y="-2146"/>
                      <a:pt x="-14836" y="2302"/>
                    </a:cubicBezTo>
                    <a:cubicBezTo>
                      <a:pt x="-17107" y="7218"/>
                      <a:pt x="-16174" y="13037"/>
                      <a:pt x="-12533" y="17019"/>
                    </a:cubicBezTo>
                    <a:cubicBezTo>
                      <a:pt x="-4940" y="25390"/>
                      <a:pt x="1781" y="33480"/>
                      <a:pt x="1781" y="39609"/>
                    </a:cubicBezTo>
                    <a:lnTo>
                      <a:pt x="1750" y="39578"/>
                    </a:lnTo>
                    <a:cubicBezTo>
                      <a:pt x="1750" y="45956"/>
                      <a:pt x="-4878" y="54139"/>
                      <a:pt x="-12440" y="62509"/>
                    </a:cubicBezTo>
                    <a:cubicBezTo>
                      <a:pt x="-16111" y="66617"/>
                      <a:pt x="-16952" y="72497"/>
                      <a:pt x="-14586" y="77475"/>
                    </a:cubicBezTo>
                    <a:cubicBezTo>
                      <a:pt x="-12502" y="81863"/>
                      <a:pt x="-10074" y="86063"/>
                      <a:pt x="-7305" y="90015"/>
                    </a:cubicBezTo>
                    <a:cubicBezTo>
                      <a:pt x="-5780" y="92161"/>
                      <a:pt x="-3633" y="93842"/>
                      <a:pt x="-1175" y="94806"/>
                    </a:cubicBezTo>
                    <a:cubicBezTo>
                      <a:pt x="1284" y="95771"/>
                      <a:pt x="3991" y="95957"/>
                      <a:pt x="6573" y="95398"/>
                    </a:cubicBezTo>
                    <a:cubicBezTo>
                      <a:pt x="17589" y="92971"/>
                      <a:pt x="27951" y="91197"/>
                      <a:pt x="33241" y="94277"/>
                    </a:cubicBezTo>
                    <a:lnTo>
                      <a:pt x="33179" y="94277"/>
                    </a:lnTo>
                    <a:cubicBezTo>
                      <a:pt x="38686" y="97451"/>
                      <a:pt x="42420" y="107314"/>
                      <a:pt x="45874" y="118048"/>
                    </a:cubicBezTo>
                    <a:cubicBezTo>
                      <a:pt x="46683" y="120569"/>
                      <a:pt x="48208" y="122809"/>
                      <a:pt x="50293" y="124458"/>
                    </a:cubicBezTo>
                    <a:cubicBezTo>
                      <a:pt x="52347" y="126108"/>
                      <a:pt x="54867" y="127135"/>
                      <a:pt x="57512" y="127352"/>
                    </a:cubicBezTo>
                    <a:cubicBezTo>
                      <a:pt x="62398" y="127757"/>
                      <a:pt x="67314" y="127725"/>
                      <a:pt x="72200" y="127321"/>
                    </a:cubicBezTo>
                    <a:cubicBezTo>
                      <a:pt x="74845" y="127072"/>
                      <a:pt x="77334" y="126046"/>
                      <a:pt x="79388" y="124396"/>
                    </a:cubicBezTo>
                    <a:cubicBezTo>
                      <a:pt x="81442" y="122716"/>
                      <a:pt x="82967" y="120476"/>
                      <a:pt x="83745" y="117956"/>
                    </a:cubicBezTo>
                    <a:cubicBezTo>
                      <a:pt x="87168" y="107190"/>
                      <a:pt x="90777" y="97295"/>
                      <a:pt x="96098" y="94215"/>
                    </a:cubicBezTo>
                    <a:lnTo>
                      <a:pt x="96067" y="94277"/>
                    </a:lnTo>
                    <a:cubicBezTo>
                      <a:pt x="101575" y="91072"/>
                      <a:pt x="111968" y="92784"/>
                      <a:pt x="122953" y="95149"/>
                    </a:cubicBezTo>
                    <a:cubicBezTo>
                      <a:pt x="125535" y="95709"/>
                      <a:pt x="128242" y="95490"/>
                      <a:pt x="130700" y="94526"/>
                    </a:cubicBezTo>
                    <a:cubicBezTo>
                      <a:pt x="133159" y="93561"/>
                      <a:pt x="135306" y="91882"/>
                      <a:pt x="136800" y="89704"/>
                    </a:cubicBezTo>
                    <a:cubicBezTo>
                      <a:pt x="139600" y="85659"/>
                      <a:pt x="142027" y="81365"/>
                      <a:pt x="144112" y="76915"/>
                    </a:cubicBezTo>
                    <a:cubicBezTo>
                      <a:pt x="146353" y="71999"/>
                      <a:pt x="145450" y="66212"/>
                      <a:pt x="141810" y="62198"/>
                    </a:cubicBezTo>
                    <a:cubicBezTo>
                      <a:pt x="134186" y="53828"/>
                      <a:pt x="127496" y="45707"/>
                      <a:pt x="127496" y="39578"/>
                    </a:cubicBezTo>
                    <a:close/>
                    <a:moveTo>
                      <a:pt x="64576" y="70599"/>
                    </a:moveTo>
                    <a:cubicBezTo>
                      <a:pt x="58477" y="70599"/>
                      <a:pt x="52503" y="68795"/>
                      <a:pt x="47399" y="65372"/>
                    </a:cubicBezTo>
                    <a:cubicBezTo>
                      <a:pt x="42327" y="61950"/>
                      <a:pt x="38344" y="57127"/>
                      <a:pt x="36010" y="51463"/>
                    </a:cubicBezTo>
                    <a:cubicBezTo>
                      <a:pt x="33677" y="45800"/>
                      <a:pt x="33054" y="39578"/>
                      <a:pt x="34236" y="33542"/>
                    </a:cubicBezTo>
                    <a:cubicBezTo>
                      <a:pt x="35419" y="27536"/>
                      <a:pt x="38375" y="21998"/>
                      <a:pt x="42701" y="17673"/>
                    </a:cubicBezTo>
                    <a:cubicBezTo>
                      <a:pt x="47026" y="13348"/>
                      <a:pt x="52534" y="10392"/>
                      <a:pt x="58508" y="9179"/>
                    </a:cubicBezTo>
                    <a:cubicBezTo>
                      <a:pt x="64483" y="7966"/>
                      <a:pt x="70706" y="8588"/>
                      <a:pt x="76369" y="10952"/>
                    </a:cubicBezTo>
                    <a:cubicBezTo>
                      <a:pt x="82033" y="13317"/>
                      <a:pt x="86856" y="17269"/>
                      <a:pt x="90248" y="22371"/>
                    </a:cubicBezTo>
                    <a:cubicBezTo>
                      <a:pt x="98432" y="34661"/>
                      <a:pt x="96845" y="51028"/>
                      <a:pt x="86390" y="61513"/>
                    </a:cubicBezTo>
                    <a:cubicBezTo>
                      <a:pt x="80633" y="67332"/>
                      <a:pt x="72791" y="70599"/>
                      <a:pt x="64576" y="70599"/>
                    </a:cubicBezTo>
                    <a:close/>
                  </a:path>
                </a:pathLst>
              </a:custGeom>
              <a:solidFill>
                <a:srgbClr val="191919"/>
              </a:solidFill>
              <a:ln w="311" cap="flat">
                <a:noFill/>
                <a:prstDash val="solid"/>
                <a:miter/>
              </a:ln>
            </p:spPr>
            <p:txBody>
              <a:bodyPr rtlCol="0" anchor="ctr"/>
              <a:lstStyle/>
              <a:p>
                <a:endParaRPr lang="fr-FR"/>
              </a:p>
            </p:txBody>
          </p:sp>
          <p:sp>
            <p:nvSpPr>
              <p:cNvPr id="5514" name="Forme libre 5513">
                <a:extLst>
                  <a:ext uri="{FF2B5EF4-FFF2-40B4-BE49-F238E27FC236}">
                    <a16:creationId xmlns:a16="http://schemas.microsoft.com/office/drawing/2014/main" id="{E16B6F6A-0D5E-ABD7-3228-FE0AFC9BA495}"/>
                  </a:ext>
                </a:extLst>
              </p:cNvPr>
              <p:cNvSpPr/>
              <p:nvPr/>
            </p:nvSpPr>
            <p:spPr>
              <a:xfrm>
                <a:off x="8789859" y="20110098"/>
                <a:ext cx="166380" cy="180967"/>
              </a:xfrm>
              <a:custGeom>
                <a:avLst/>
                <a:gdLst>
                  <a:gd name="connsiteX0" fmla="*/ 67062 w 166380"/>
                  <a:gd name="connsiteY0" fmla="*/ 132517 h 180967"/>
                  <a:gd name="connsiteX1" fmla="*/ 59811 w 166380"/>
                  <a:gd name="connsiteY1" fmla="*/ 132237 h 180967"/>
                  <a:gd name="connsiteX2" fmla="*/ 51254 w 166380"/>
                  <a:gd name="connsiteY2" fmla="*/ 128814 h 180967"/>
                  <a:gd name="connsiteX3" fmla="*/ 46058 w 166380"/>
                  <a:gd name="connsiteY3" fmla="*/ 121222 h 180967"/>
                  <a:gd name="connsiteX4" fmla="*/ 34451 w 166380"/>
                  <a:gd name="connsiteY4" fmla="*/ 98819 h 180967"/>
                  <a:gd name="connsiteX5" fmla="*/ 34202 w 166380"/>
                  <a:gd name="connsiteY5" fmla="*/ 98664 h 180967"/>
                  <a:gd name="connsiteX6" fmla="*/ 9557 w 166380"/>
                  <a:gd name="connsiteY6" fmla="*/ 100219 h 180967"/>
                  <a:gd name="connsiteX7" fmla="*/ 409 w 166380"/>
                  <a:gd name="connsiteY7" fmla="*/ 99535 h 180967"/>
                  <a:gd name="connsiteX8" fmla="*/ -6842 w 166380"/>
                  <a:gd name="connsiteY8" fmla="*/ 93872 h 180967"/>
                  <a:gd name="connsiteX9" fmla="*/ -14341 w 166380"/>
                  <a:gd name="connsiteY9" fmla="*/ 80960 h 180967"/>
                  <a:gd name="connsiteX10" fmla="*/ -15741 w 166380"/>
                  <a:gd name="connsiteY10" fmla="*/ 71749 h 180967"/>
                  <a:gd name="connsiteX11" fmla="*/ -11790 w 166380"/>
                  <a:gd name="connsiteY11" fmla="*/ 63318 h 180967"/>
                  <a:gd name="connsiteX12" fmla="*/ 1777 w 166380"/>
                  <a:gd name="connsiteY12" fmla="*/ 42035 h 180967"/>
                  <a:gd name="connsiteX13" fmla="*/ 1777 w 166380"/>
                  <a:gd name="connsiteY13" fmla="*/ 41817 h 180967"/>
                  <a:gd name="connsiteX14" fmla="*/ -11883 w 166380"/>
                  <a:gd name="connsiteY14" fmla="*/ 21126 h 180967"/>
                  <a:gd name="connsiteX15" fmla="*/ -15866 w 166380"/>
                  <a:gd name="connsiteY15" fmla="*/ 12850 h 180967"/>
                  <a:gd name="connsiteX16" fmla="*/ -14621 w 166380"/>
                  <a:gd name="connsiteY16" fmla="*/ 3734 h 180967"/>
                  <a:gd name="connsiteX17" fmla="*/ -7122 w 166380"/>
                  <a:gd name="connsiteY17" fmla="*/ -9428 h 180967"/>
                  <a:gd name="connsiteX18" fmla="*/ 9277 w 166380"/>
                  <a:gd name="connsiteY18" fmla="*/ -15869 h 180967"/>
                  <a:gd name="connsiteX19" fmla="*/ 34420 w 166380"/>
                  <a:gd name="connsiteY19" fmla="*/ -14749 h 180967"/>
                  <a:gd name="connsiteX20" fmla="*/ 34731 w 166380"/>
                  <a:gd name="connsiteY20" fmla="*/ -14905 h 180967"/>
                  <a:gd name="connsiteX21" fmla="*/ 45653 w 166380"/>
                  <a:gd name="connsiteY21" fmla="*/ -37058 h 180967"/>
                  <a:gd name="connsiteX22" fmla="*/ 50819 w 166380"/>
                  <a:gd name="connsiteY22" fmla="*/ -44650 h 180967"/>
                  <a:gd name="connsiteX23" fmla="*/ 59314 w 166380"/>
                  <a:gd name="connsiteY23" fmla="*/ -48104 h 180967"/>
                  <a:gd name="connsiteX24" fmla="*/ 74437 w 166380"/>
                  <a:gd name="connsiteY24" fmla="*/ -48166 h 180967"/>
                  <a:gd name="connsiteX25" fmla="*/ 82994 w 166380"/>
                  <a:gd name="connsiteY25" fmla="*/ -44743 h 180967"/>
                  <a:gd name="connsiteX26" fmla="*/ 88191 w 166380"/>
                  <a:gd name="connsiteY26" fmla="*/ -37152 h 180967"/>
                  <a:gd name="connsiteX27" fmla="*/ 99797 w 166380"/>
                  <a:gd name="connsiteY27" fmla="*/ -14749 h 180967"/>
                  <a:gd name="connsiteX28" fmla="*/ 100046 w 166380"/>
                  <a:gd name="connsiteY28" fmla="*/ -14594 h 180967"/>
                  <a:gd name="connsiteX29" fmla="*/ 124691 w 166380"/>
                  <a:gd name="connsiteY29" fmla="*/ -16149 h 180967"/>
                  <a:gd name="connsiteX30" fmla="*/ 133840 w 166380"/>
                  <a:gd name="connsiteY30" fmla="*/ -15464 h 180967"/>
                  <a:gd name="connsiteX31" fmla="*/ 141090 w 166380"/>
                  <a:gd name="connsiteY31" fmla="*/ -9801 h 180967"/>
                  <a:gd name="connsiteX32" fmla="*/ 148590 w 166380"/>
                  <a:gd name="connsiteY32" fmla="*/ 3111 h 180967"/>
                  <a:gd name="connsiteX33" fmla="*/ 149990 w 166380"/>
                  <a:gd name="connsiteY33" fmla="*/ 12321 h 180967"/>
                  <a:gd name="connsiteX34" fmla="*/ 146038 w 166380"/>
                  <a:gd name="connsiteY34" fmla="*/ 20753 h 180967"/>
                  <a:gd name="connsiteX35" fmla="*/ 132470 w 166380"/>
                  <a:gd name="connsiteY35" fmla="*/ 42035 h 180967"/>
                  <a:gd name="connsiteX36" fmla="*/ 132470 w 166380"/>
                  <a:gd name="connsiteY36" fmla="*/ 42254 h 180967"/>
                  <a:gd name="connsiteX37" fmla="*/ 146131 w 166380"/>
                  <a:gd name="connsiteY37" fmla="*/ 62945 h 180967"/>
                  <a:gd name="connsiteX38" fmla="*/ 150114 w 166380"/>
                  <a:gd name="connsiteY38" fmla="*/ 71221 h 180967"/>
                  <a:gd name="connsiteX39" fmla="*/ 148870 w 166380"/>
                  <a:gd name="connsiteY39" fmla="*/ 80306 h 180967"/>
                  <a:gd name="connsiteX40" fmla="*/ 141371 w 166380"/>
                  <a:gd name="connsiteY40" fmla="*/ 93468 h 180967"/>
                  <a:gd name="connsiteX41" fmla="*/ 134151 w 166380"/>
                  <a:gd name="connsiteY41" fmla="*/ 99193 h 180967"/>
                  <a:gd name="connsiteX42" fmla="*/ 124971 w 166380"/>
                  <a:gd name="connsiteY42" fmla="*/ 99908 h 180967"/>
                  <a:gd name="connsiteX43" fmla="*/ 99829 w 166380"/>
                  <a:gd name="connsiteY43" fmla="*/ 98789 h 180967"/>
                  <a:gd name="connsiteX44" fmla="*/ 99518 w 166380"/>
                  <a:gd name="connsiteY44" fmla="*/ 98944 h 180967"/>
                  <a:gd name="connsiteX45" fmla="*/ 88595 w 166380"/>
                  <a:gd name="connsiteY45" fmla="*/ 121098 h 180967"/>
                  <a:gd name="connsiteX46" fmla="*/ 83430 w 166380"/>
                  <a:gd name="connsiteY46" fmla="*/ 128689 h 180967"/>
                  <a:gd name="connsiteX47" fmla="*/ 74935 w 166380"/>
                  <a:gd name="connsiteY47" fmla="*/ 132143 h 180967"/>
                  <a:gd name="connsiteX48" fmla="*/ 67062 w 166380"/>
                  <a:gd name="connsiteY48" fmla="*/ 132517 h 180967"/>
                  <a:gd name="connsiteX49" fmla="*/ 37283 w 166380"/>
                  <a:gd name="connsiteY49" fmla="*/ 94774 h 180967"/>
                  <a:gd name="connsiteX50" fmla="*/ 50694 w 166380"/>
                  <a:gd name="connsiteY50" fmla="*/ 119698 h 180967"/>
                  <a:gd name="connsiteX51" fmla="*/ 60216 w 166380"/>
                  <a:gd name="connsiteY51" fmla="*/ 127321 h 180967"/>
                  <a:gd name="connsiteX52" fmla="*/ 74499 w 166380"/>
                  <a:gd name="connsiteY52" fmla="*/ 127289 h 180967"/>
                  <a:gd name="connsiteX53" fmla="*/ 83927 w 166380"/>
                  <a:gd name="connsiteY53" fmla="*/ 119636 h 180967"/>
                  <a:gd name="connsiteX54" fmla="*/ 97370 w 166380"/>
                  <a:gd name="connsiteY54" fmla="*/ 94526 h 180967"/>
                  <a:gd name="connsiteX55" fmla="*/ 97806 w 166380"/>
                  <a:gd name="connsiteY55" fmla="*/ 94339 h 180967"/>
                  <a:gd name="connsiteX56" fmla="*/ 125998 w 166380"/>
                  <a:gd name="connsiteY56" fmla="*/ 95179 h 180967"/>
                  <a:gd name="connsiteX57" fmla="*/ 132347 w 166380"/>
                  <a:gd name="connsiteY57" fmla="*/ 94682 h 180967"/>
                  <a:gd name="connsiteX58" fmla="*/ 137356 w 166380"/>
                  <a:gd name="connsiteY58" fmla="*/ 90729 h 180967"/>
                  <a:gd name="connsiteX59" fmla="*/ 144451 w 166380"/>
                  <a:gd name="connsiteY59" fmla="*/ 78315 h 180967"/>
                  <a:gd name="connsiteX60" fmla="*/ 145322 w 166380"/>
                  <a:gd name="connsiteY60" fmla="*/ 72030 h 180967"/>
                  <a:gd name="connsiteX61" fmla="*/ 142584 w 166380"/>
                  <a:gd name="connsiteY61" fmla="*/ 66304 h 180967"/>
                  <a:gd name="connsiteX62" fmla="*/ 127647 w 166380"/>
                  <a:gd name="connsiteY62" fmla="*/ 42035 h 180967"/>
                  <a:gd name="connsiteX63" fmla="*/ 127679 w 166380"/>
                  <a:gd name="connsiteY63" fmla="*/ 41693 h 180967"/>
                  <a:gd name="connsiteX64" fmla="*/ 142491 w 166380"/>
                  <a:gd name="connsiteY64" fmla="*/ 17486 h 180967"/>
                  <a:gd name="connsiteX65" fmla="*/ 145229 w 166380"/>
                  <a:gd name="connsiteY65" fmla="*/ 11636 h 180967"/>
                  <a:gd name="connsiteX66" fmla="*/ 144233 w 166380"/>
                  <a:gd name="connsiteY66" fmla="*/ 5227 h 180967"/>
                  <a:gd name="connsiteX67" fmla="*/ 137138 w 166380"/>
                  <a:gd name="connsiteY67" fmla="*/ -6971 h 180967"/>
                  <a:gd name="connsiteX68" fmla="*/ 132128 w 166380"/>
                  <a:gd name="connsiteY68" fmla="*/ -10860 h 180967"/>
                  <a:gd name="connsiteX69" fmla="*/ 125812 w 166380"/>
                  <a:gd name="connsiteY69" fmla="*/ -11327 h 180967"/>
                  <a:gd name="connsiteX70" fmla="*/ 97370 w 166380"/>
                  <a:gd name="connsiteY70" fmla="*/ -10486 h 180967"/>
                  <a:gd name="connsiteX71" fmla="*/ 97028 w 166380"/>
                  <a:gd name="connsiteY71" fmla="*/ -10704 h 180967"/>
                  <a:gd name="connsiteX72" fmla="*/ 83616 w 166380"/>
                  <a:gd name="connsiteY72" fmla="*/ -35626 h 180967"/>
                  <a:gd name="connsiteX73" fmla="*/ 80007 w 166380"/>
                  <a:gd name="connsiteY73" fmla="*/ -40885 h 180967"/>
                  <a:gd name="connsiteX74" fmla="*/ 74094 w 166380"/>
                  <a:gd name="connsiteY74" fmla="*/ -43249 h 180967"/>
                  <a:gd name="connsiteX75" fmla="*/ 59811 w 166380"/>
                  <a:gd name="connsiteY75" fmla="*/ -43187 h 180967"/>
                  <a:gd name="connsiteX76" fmla="*/ 50383 w 166380"/>
                  <a:gd name="connsiteY76" fmla="*/ -35533 h 180967"/>
                  <a:gd name="connsiteX77" fmla="*/ 36940 w 166380"/>
                  <a:gd name="connsiteY77" fmla="*/ -10424 h 180967"/>
                  <a:gd name="connsiteX78" fmla="*/ 36505 w 166380"/>
                  <a:gd name="connsiteY78" fmla="*/ -10238 h 180967"/>
                  <a:gd name="connsiteX79" fmla="*/ 8312 w 166380"/>
                  <a:gd name="connsiteY79" fmla="*/ -11077 h 180967"/>
                  <a:gd name="connsiteX80" fmla="*/ 1965 w 166380"/>
                  <a:gd name="connsiteY80" fmla="*/ -10579 h 180967"/>
                  <a:gd name="connsiteX81" fmla="*/ -3046 w 166380"/>
                  <a:gd name="connsiteY81" fmla="*/ -6628 h 180967"/>
                  <a:gd name="connsiteX82" fmla="*/ -10140 w 166380"/>
                  <a:gd name="connsiteY82" fmla="*/ 5786 h 180967"/>
                  <a:gd name="connsiteX83" fmla="*/ -11012 w 166380"/>
                  <a:gd name="connsiteY83" fmla="*/ 12103 h 180967"/>
                  <a:gd name="connsiteX84" fmla="*/ -8242 w 166380"/>
                  <a:gd name="connsiteY84" fmla="*/ 17859 h 180967"/>
                  <a:gd name="connsiteX85" fmla="*/ 6694 w 166380"/>
                  <a:gd name="connsiteY85" fmla="*/ 42098 h 180967"/>
                  <a:gd name="connsiteX86" fmla="*/ 6663 w 166380"/>
                  <a:gd name="connsiteY86" fmla="*/ 42440 h 180967"/>
                  <a:gd name="connsiteX87" fmla="*/ -8148 w 166380"/>
                  <a:gd name="connsiteY87" fmla="*/ 66647 h 180967"/>
                  <a:gd name="connsiteX88" fmla="*/ -10887 w 166380"/>
                  <a:gd name="connsiteY88" fmla="*/ 72497 h 180967"/>
                  <a:gd name="connsiteX89" fmla="*/ -9892 w 166380"/>
                  <a:gd name="connsiteY89" fmla="*/ 78906 h 180967"/>
                  <a:gd name="connsiteX90" fmla="*/ -2797 w 166380"/>
                  <a:gd name="connsiteY90" fmla="*/ 91104 h 180967"/>
                  <a:gd name="connsiteX91" fmla="*/ 8530 w 166380"/>
                  <a:gd name="connsiteY91" fmla="*/ 95490 h 180967"/>
                  <a:gd name="connsiteX92" fmla="*/ 36972 w 166380"/>
                  <a:gd name="connsiteY92" fmla="*/ 94650 h 180967"/>
                  <a:gd name="connsiteX93" fmla="*/ 37283 w 166380"/>
                  <a:gd name="connsiteY93" fmla="*/ 94774 h 180967"/>
                  <a:gd name="connsiteX94" fmla="*/ 67124 w 166380"/>
                  <a:gd name="connsiteY94" fmla="*/ 75453 h 180967"/>
                  <a:gd name="connsiteX95" fmla="*/ 48609 w 166380"/>
                  <a:gd name="connsiteY95" fmla="*/ 69821 h 180967"/>
                  <a:gd name="connsiteX96" fmla="*/ 36318 w 166380"/>
                  <a:gd name="connsiteY96" fmla="*/ 54824 h 180967"/>
                  <a:gd name="connsiteX97" fmla="*/ 34420 w 166380"/>
                  <a:gd name="connsiteY97" fmla="*/ 35501 h 180967"/>
                  <a:gd name="connsiteX98" fmla="*/ 43537 w 166380"/>
                  <a:gd name="connsiteY98" fmla="*/ 18388 h 180967"/>
                  <a:gd name="connsiteX99" fmla="*/ 60621 w 166380"/>
                  <a:gd name="connsiteY99" fmla="*/ 9241 h 180967"/>
                  <a:gd name="connsiteX100" fmla="*/ 79882 w 166380"/>
                  <a:gd name="connsiteY100" fmla="*/ 11139 h 180967"/>
                  <a:gd name="connsiteX101" fmla="*/ 94850 w 166380"/>
                  <a:gd name="connsiteY101" fmla="*/ 23460 h 180967"/>
                  <a:gd name="connsiteX102" fmla="*/ 100482 w 166380"/>
                  <a:gd name="connsiteY102" fmla="*/ 42035 h 180967"/>
                  <a:gd name="connsiteX103" fmla="*/ 90711 w 166380"/>
                  <a:gd name="connsiteY103" fmla="*/ 65682 h 180967"/>
                  <a:gd name="connsiteX104" fmla="*/ 67124 w 166380"/>
                  <a:gd name="connsiteY104" fmla="*/ 75453 h 180967"/>
                  <a:gd name="connsiteX105" fmla="*/ 67156 w 166380"/>
                  <a:gd name="connsiteY105" fmla="*/ 13473 h 180967"/>
                  <a:gd name="connsiteX106" fmla="*/ 61585 w 166380"/>
                  <a:gd name="connsiteY106" fmla="*/ 14032 h 180967"/>
                  <a:gd name="connsiteX107" fmla="*/ 47022 w 166380"/>
                  <a:gd name="connsiteY107" fmla="*/ 21842 h 180967"/>
                  <a:gd name="connsiteX108" fmla="*/ 39243 w 166380"/>
                  <a:gd name="connsiteY108" fmla="*/ 36466 h 180967"/>
                  <a:gd name="connsiteX109" fmla="*/ 40861 w 166380"/>
                  <a:gd name="connsiteY109" fmla="*/ 52957 h 180967"/>
                  <a:gd name="connsiteX110" fmla="*/ 51348 w 166380"/>
                  <a:gd name="connsiteY110" fmla="*/ 65776 h 180967"/>
                  <a:gd name="connsiteX111" fmla="*/ 67156 w 166380"/>
                  <a:gd name="connsiteY111" fmla="*/ 70598 h 180967"/>
                  <a:gd name="connsiteX112" fmla="*/ 87257 w 166380"/>
                  <a:gd name="connsiteY112" fmla="*/ 62229 h 180967"/>
                  <a:gd name="connsiteX113" fmla="*/ 95596 w 166380"/>
                  <a:gd name="connsiteY113" fmla="*/ 42035 h 180967"/>
                  <a:gd name="connsiteX114" fmla="*/ 90805 w 166380"/>
                  <a:gd name="connsiteY114" fmla="*/ 26167 h 180967"/>
                  <a:gd name="connsiteX115" fmla="*/ 78047 w 166380"/>
                  <a:gd name="connsiteY115" fmla="*/ 15651 h 180967"/>
                  <a:gd name="connsiteX116" fmla="*/ 67156 w 166380"/>
                  <a:gd name="connsiteY116" fmla="*/ 13473 h 180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380" h="180967">
                    <a:moveTo>
                      <a:pt x="67062" y="132517"/>
                    </a:moveTo>
                    <a:cubicBezTo>
                      <a:pt x="64635" y="132517"/>
                      <a:pt x="62208" y="132423"/>
                      <a:pt x="59811" y="132237"/>
                    </a:cubicBezTo>
                    <a:cubicBezTo>
                      <a:pt x="56700" y="131956"/>
                      <a:pt x="53712" y="130775"/>
                      <a:pt x="51254" y="128814"/>
                    </a:cubicBezTo>
                    <a:cubicBezTo>
                      <a:pt x="48796" y="126854"/>
                      <a:pt x="46991" y="124209"/>
                      <a:pt x="46058" y="121222"/>
                    </a:cubicBezTo>
                    <a:cubicBezTo>
                      <a:pt x="42821" y="111203"/>
                      <a:pt x="39212" y="101557"/>
                      <a:pt x="34451" y="98819"/>
                    </a:cubicBezTo>
                    <a:cubicBezTo>
                      <a:pt x="34358" y="98757"/>
                      <a:pt x="34295" y="98727"/>
                      <a:pt x="34202" y="98664"/>
                    </a:cubicBezTo>
                    <a:cubicBezTo>
                      <a:pt x="29379" y="96174"/>
                      <a:pt x="18986" y="98166"/>
                      <a:pt x="9557" y="100219"/>
                    </a:cubicBezTo>
                    <a:cubicBezTo>
                      <a:pt x="6508" y="100905"/>
                      <a:pt x="3333" y="100656"/>
                      <a:pt x="409" y="99535"/>
                    </a:cubicBezTo>
                    <a:cubicBezTo>
                      <a:pt x="-2516" y="98416"/>
                      <a:pt x="-5006" y="96455"/>
                      <a:pt x="-6842" y="93872"/>
                    </a:cubicBezTo>
                    <a:cubicBezTo>
                      <a:pt x="-9704" y="89796"/>
                      <a:pt x="-12194" y="85471"/>
                      <a:pt x="-14341" y="80960"/>
                    </a:cubicBezTo>
                    <a:cubicBezTo>
                      <a:pt x="-15710" y="78098"/>
                      <a:pt x="-16208" y="74892"/>
                      <a:pt x="-15741" y="71749"/>
                    </a:cubicBezTo>
                    <a:cubicBezTo>
                      <a:pt x="-15305" y="68608"/>
                      <a:pt x="-13937" y="65682"/>
                      <a:pt x="-11790" y="63318"/>
                    </a:cubicBezTo>
                    <a:cubicBezTo>
                      <a:pt x="-4757" y="55508"/>
                      <a:pt x="1777" y="47512"/>
                      <a:pt x="1777" y="42035"/>
                    </a:cubicBezTo>
                    <a:cubicBezTo>
                      <a:pt x="1777" y="41973"/>
                      <a:pt x="1777" y="41879"/>
                      <a:pt x="1777" y="41817"/>
                    </a:cubicBezTo>
                    <a:cubicBezTo>
                      <a:pt x="1529" y="35906"/>
                      <a:pt x="-7184" y="26322"/>
                      <a:pt x="-11883" y="21126"/>
                    </a:cubicBezTo>
                    <a:cubicBezTo>
                      <a:pt x="-13999" y="18824"/>
                      <a:pt x="-15368" y="15962"/>
                      <a:pt x="-15866" y="12850"/>
                    </a:cubicBezTo>
                    <a:cubicBezTo>
                      <a:pt x="-16364" y="9739"/>
                      <a:pt x="-15928" y="6596"/>
                      <a:pt x="-14621" y="3734"/>
                    </a:cubicBezTo>
                    <a:cubicBezTo>
                      <a:pt x="-12474" y="-840"/>
                      <a:pt x="-9985" y="-5259"/>
                      <a:pt x="-7122" y="-9428"/>
                    </a:cubicBezTo>
                    <a:cubicBezTo>
                      <a:pt x="-3450" y="-14686"/>
                      <a:pt x="3022" y="-17238"/>
                      <a:pt x="9277" y="-15869"/>
                    </a:cubicBezTo>
                    <a:cubicBezTo>
                      <a:pt x="19546" y="-13660"/>
                      <a:pt x="29690" y="-11979"/>
                      <a:pt x="34420" y="-14749"/>
                    </a:cubicBezTo>
                    <a:cubicBezTo>
                      <a:pt x="34513" y="-14811"/>
                      <a:pt x="34606" y="-14842"/>
                      <a:pt x="34731" y="-14905"/>
                    </a:cubicBezTo>
                    <a:cubicBezTo>
                      <a:pt x="39274" y="-17891"/>
                      <a:pt x="42759" y="-27910"/>
                      <a:pt x="45653" y="-37058"/>
                    </a:cubicBezTo>
                    <a:cubicBezTo>
                      <a:pt x="46586" y="-40044"/>
                      <a:pt x="48392" y="-42689"/>
                      <a:pt x="50819" y="-44650"/>
                    </a:cubicBezTo>
                    <a:cubicBezTo>
                      <a:pt x="53246" y="-46610"/>
                      <a:pt x="56202" y="-47823"/>
                      <a:pt x="59314" y="-48104"/>
                    </a:cubicBezTo>
                    <a:cubicBezTo>
                      <a:pt x="64355" y="-48539"/>
                      <a:pt x="69396" y="-48571"/>
                      <a:pt x="74437" y="-48166"/>
                    </a:cubicBezTo>
                    <a:cubicBezTo>
                      <a:pt x="77548" y="-47886"/>
                      <a:pt x="80536" y="-46704"/>
                      <a:pt x="82994" y="-44743"/>
                    </a:cubicBezTo>
                    <a:cubicBezTo>
                      <a:pt x="85452" y="-42783"/>
                      <a:pt x="87257" y="-40138"/>
                      <a:pt x="88191" y="-37152"/>
                    </a:cubicBezTo>
                    <a:cubicBezTo>
                      <a:pt x="91396" y="-27132"/>
                      <a:pt x="95037" y="-17486"/>
                      <a:pt x="99797" y="-14749"/>
                    </a:cubicBezTo>
                    <a:cubicBezTo>
                      <a:pt x="99891" y="-14686"/>
                      <a:pt x="99953" y="-14656"/>
                      <a:pt x="100046" y="-14594"/>
                    </a:cubicBezTo>
                    <a:cubicBezTo>
                      <a:pt x="104870" y="-12104"/>
                      <a:pt x="115263" y="-14095"/>
                      <a:pt x="124691" y="-16149"/>
                    </a:cubicBezTo>
                    <a:cubicBezTo>
                      <a:pt x="127741" y="-16834"/>
                      <a:pt x="130915" y="-16584"/>
                      <a:pt x="133840" y="-15464"/>
                    </a:cubicBezTo>
                    <a:cubicBezTo>
                      <a:pt x="136765" y="-14344"/>
                      <a:pt x="139254" y="-12384"/>
                      <a:pt x="141090" y="-9801"/>
                    </a:cubicBezTo>
                    <a:cubicBezTo>
                      <a:pt x="143953" y="-5726"/>
                      <a:pt x="146442" y="-1400"/>
                      <a:pt x="148590" y="3111"/>
                    </a:cubicBezTo>
                    <a:cubicBezTo>
                      <a:pt x="149959" y="5974"/>
                      <a:pt x="150457" y="9179"/>
                      <a:pt x="149990" y="12321"/>
                    </a:cubicBezTo>
                    <a:cubicBezTo>
                      <a:pt x="149554" y="15464"/>
                      <a:pt x="148185" y="18388"/>
                      <a:pt x="146038" y="20753"/>
                    </a:cubicBezTo>
                    <a:cubicBezTo>
                      <a:pt x="139005" y="28563"/>
                      <a:pt x="132470" y="36560"/>
                      <a:pt x="132470" y="42035"/>
                    </a:cubicBezTo>
                    <a:cubicBezTo>
                      <a:pt x="132470" y="42129"/>
                      <a:pt x="132470" y="42191"/>
                      <a:pt x="132470" y="42254"/>
                    </a:cubicBezTo>
                    <a:cubicBezTo>
                      <a:pt x="132720" y="48166"/>
                      <a:pt x="141433" y="57748"/>
                      <a:pt x="146131" y="62945"/>
                    </a:cubicBezTo>
                    <a:cubicBezTo>
                      <a:pt x="148247" y="65247"/>
                      <a:pt x="149617" y="68109"/>
                      <a:pt x="150114" y="71221"/>
                    </a:cubicBezTo>
                    <a:cubicBezTo>
                      <a:pt x="150612" y="74332"/>
                      <a:pt x="150176" y="77475"/>
                      <a:pt x="148870" y="80306"/>
                    </a:cubicBezTo>
                    <a:cubicBezTo>
                      <a:pt x="146722" y="84881"/>
                      <a:pt x="144233" y="89299"/>
                      <a:pt x="141371" y="93468"/>
                    </a:cubicBezTo>
                    <a:cubicBezTo>
                      <a:pt x="139565" y="96050"/>
                      <a:pt x="137076" y="98041"/>
                      <a:pt x="134151" y="99193"/>
                    </a:cubicBezTo>
                    <a:cubicBezTo>
                      <a:pt x="131226" y="100344"/>
                      <a:pt x="128052" y="100594"/>
                      <a:pt x="124971" y="99908"/>
                    </a:cubicBezTo>
                    <a:cubicBezTo>
                      <a:pt x="114703" y="97700"/>
                      <a:pt x="104558" y="96050"/>
                      <a:pt x="99829" y="98789"/>
                    </a:cubicBezTo>
                    <a:cubicBezTo>
                      <a:pt x="99735" y="98851"/>
                      <a:pt x="99642" y="98882"/>
                      <a:pt x="99518" y="98944"/>
                    </a:cubicBezTo>
                    <a:cubicBezTo>
                      <a:pt x="94974" y="101931"/>
                      <a:pt x="91489" y="111950"/>
                      <a:pt x="88595" y="121098"/>
                    </a:cubicBezTo>
                    <a:cubicBezTo>
                      <a:pt x="87661" y="124085"/>
                      <a:pt x="85857" y="126730"/>
                      <a:pt x="83430" y="128689"/>
                    </a:cubicBezTo>
                    <a:cubicBezTo>
                      <a:pt x="81003" y="130650"/>
                      <a:pt x="78047" y="131864"/>
                      <a:pt x="74935" y="132143"/>
                    </a:cubicBezTo>
                    <a:cubicBezTo>
                      <a:pt x="72321" y="132393"/>
                      <a:pt x="69676" y="132517"/>
                      <a:pt x="67062" y="132517"/>
                    </a:cubicBezTo>
                    <a:close/>
                    <a:moveTo>
                      <a:pt x="37283" y="94774"/>
                    </a:moveTo>
                    <a:cubicBezTo>
                      <a:pt x="42915" y="98322"/>
                      <a:pt x="46618" y="106972"/>
                      <a:pt x="50694" y="119698"/>
                    </a:cubicBezTo>
                    <a:cubicBezTo>
                      <a:pt x="52032" y="123930"/>
                      <a:pt x="55798" y="126947"/>
                      <a:pt x="60216" y="127321"/>
                    </a:cubicBezTo>
                    <a:cubicBezTo>
                      <a:pt x="64946" y="127694"/>
                      <a:pt x="69738" y="127694"/>
                      <a:pt x="74499" y="127289"/>
                    </a:cubicBezTo>
                    <a:cubicBezTo>
                      <a:pt x="78887" y="126854"/>
                      <a:pt x="82621" y="123836"/>
                      <a:pt x="83927" y="119636"/>
                    </a:cubicBezTo>
                    <a:cubicBezTo>
                      <a:pt x="87350" y="108901"/>
                      <a:pt x="91178" y="98104"/>
                      <a:pt x="97370" y="94526"/>
                    </a:cubicBezTo>
                    <a:cubicBezTo>
                      <a:pt x="97495" y="94433"/>
                      <a:pt x="97651" y="94371"/>
                      <a:pt x="97806" y="94339"/>
                    </a:cubicBezTo>
                    <a:cubicBezTo>
                      <a:pt x="103687" y="91259"/>
                      <a:pt x="112991" y="92379"/>
                      <a:pt x="125998" y="95179"/>
                    </a:cubicBezTo>
                    <a:cubicBezTo>
                      <a:pt x="128114" y="95646"/>
                      <a:pt x="130324" y="95460"/>
                      <a:pt x="132347" y="94682"/>
                    </a:cubicBezTo>
                    <a:cubicBezTo>
                      <a:pt x="134369" y="93872"/>
                      <a:pt x="136112" y="92534"/>
                      <a:pt x="137356" y="90729"/>
                    </a:cubicBezTo>
                    <a:cubicBezTo>
                      <a:pt x="140063" y="86778"/>
                      <a:pt x="142428" y="82640"/>
                      <a:pt x="144451" y="78315"/>
                    </a:cubicBezTo>
                    <a:cubicBezTo>
                      <a:pt x="145353" y="76355"/>
                      <a:pt x="145664" y="74146"/>
                      <a:pt x="145322" y="72030"/>
                    </a:cubicBezTo>
                    <a:cubicBezTo>
                      <a:pt x="144980" y="69883"/>
                      <a:pt x="144047" y="67892"/>
                      <a:pt x="142584" y="66304"/>
                    </a:cubicBezTo>
                    <a:cubicBezTo>
                      <a:pt x="135022" y="57967"/>
                      <a:pt x="127647" y="49223"/>
                      <a:pt x="127647" y="42035"/>
                    </a:cubicBezTo>
                    <a:cubicBezTo>
                      <a:pt x="127647" y="41911"/>
                      <a:pt x="127647" y="41817"/>
                      <a:pt x="127679" y="41693"/>
                    </a:cubicBezTo>
                    <a:cubicBezTo>
                      <a:pt x="127865" y="35004"/>
                      <a:pt x="133498" y="27474"/>
                      <a:pt x="142491" y="17486"/>
                    </a:cubicBezTo>
                    <a:cubicBezTo>
                      <a:pt x="143953" y="15837"/>
                      <a:pt x="144917" y="13814"/>
                      <a:pt x="145229" y="11636"/>
                    </a:cubicBezTo>
                    <a:cubicBezTo>
                      <a:pt x="145540" y="9458"/>
                      <a:pt x="145198" y="7218"/>
                      <a:pt x="144233" y="5227"/>
                    </a:cubicBezTo>
                    <a:cubicBezTo>
                      <a:pt x="142210" y="964"/>
                      <a:pt x="139846" y="-3112"/>
                      <a:pt x="137138" y="-6971"/>
                    </a:cubicBezTo>
                    <a:cubicBezTo>
                      <a:pt x="135893" y="-8744"/>
                      <a:pt x="134151" y="-10082"/>
                      <a:pt x="132128" y="-10860"/>
                    </a:cubicBezTo>
                    <a:cubicBezTo>
                      <a:pt x="130106" y="-11638"/>
                      <a:pt x="127927" y="-11793"/>
                      <a:pt x="125812" y="-11327"/>
                    </a:cubicBezTo>
                    <a:cubicBezTo>
                      <a:pt x="114827" y="-8930"/>
                      <a:pt x="103594" y="-6877"/>
                      <a:pt x="97370" y="-10486"/>
                    </a:cubicBezTo>
                    <a:cubicBezTo>
                      <a:pt x="97246" y="-10549"/>
                      <a:pt x="97152" y="-10641"/>
                      <a:pt x="97028" y="-10704"/>
                    </a:cubicBezTo>
                    <a:cubicBezTo>
                      <a:pt x="91396" y="-14251"/>
                      <a:pt x="87693" y="-22901"/>
                      <a:pt x="83616" y="-35626"/>
                    </a:cubicBezTo>
                    <a:cubicBezTo>
                      <a:pt x="82963" y="-37711"/>
                      <a:pt x="81718" y="-39516"/>
                      <a:pt x="80007" y="-40885"/>
                    </a:cubicBezTo>
                    <a:cubicBezTo>
                      <a:pt x="78295" y="-42254"/>
                      <a:pt x="76273" y="-43063"/>
                      <a:pt x="74094" y="-43249"/>
                    </a:cubicBezTo>
                    <a:cubicBezTo>
                      <a:pt x="69334" y="-43623"/>
                      <a:pt x="64573" y="-43623"/>
                      <a:pt x="59811" y="-43187"/>
                    </a:cubicBezTo>
                    <a:cubicBezTo>
                      <a:pt x="55424" y="-42752"/>
                      <a:pt x="51690" y="-39733"/>
                      <a:pt x="50383" y="-35533"/>
                    </a:cubicBezTo>
                    <a:cubicBezTo>
                      <a:pt x="46960" y="-24798"/>
                      <a:pt x="43133" y="-14002"/>
                      <a:pt x="36940" y="-10424"/>
                    </a:cubicBezTo>
                    <a:cubicBezTo>
                      <a:pt x="36816" y="-10330"/>
                      <a:pt x="36661" y="-10268"/>
                      <a:pt x="36505" y="-10238"/>
                    </a:cubicBezTo>
                    <a:cubicBezTo>
                      <a:pt x="30624" y="-7156"/>
                      <a:pt x="21319" y="-8277"/>
                      <a:pt x="8312" y="-11077"/>
                    </a:cubicBezTo>
                    <a:cubicBezTo>
                      <a:pt x="6196" y="-11544"/>
                      <a:pt x="3987" y="-11357"/>
                      <a:pt x="1965" y="-10579"/>
                    </a:cubicBezTo>
                    <a:cubicBezTo>
                      <a:pt x="-58" y="-9801"/>
                      <a:pt x="-1801" y="-8401"/>
                      <a:pt x="-3046" y="-6628"/>
                    </a:cubicBezTo>
                    <a:cubicBezTo>
                      <a:pt x="-5753" y="-2676"/>
                      <a:pt x="-8118" y="1462"/>
                      <a:pt x="-10140" y="5786"/>
                    </a:cubicBezTo>
                    <a:cubicBezTo>
                      <a:pt x="-11043" y="7747"/>
                      <a:pt x="-11354" y="9957"/>
                      <a:pt x="-11012" y="12103"/>
                    </a:cubicBezTo>
                    <a:cubicBezTo>
                      <a:pt x="-10669" y="14251"/>
                      <a:pt x="-9704" y="16241"/>
                      <a:pt x="-8242" y="17859"/>
                    </a:cubicBezTo>
                    <a:cubicBezTo>
                      <a:pt x="-680" y="26198"/>
                      <a:pt x="6694" y="34910"/>
                      <a:pt x="6694" y="42098"/>
                    </a:cubicBezTo>
                    <a:cubicBezTo>
                      <a:pt x="6694" y="42222"/>
                      <a:pt x="6694" y="42316"/>
                      <a:pt x="6663" y="42440"/>
                    </a:cubicBezTo>
                    <a:cubicBezTo>
                      <a:pt x="6477" y="49129"/>
                      <a:pt x="844" y="56690"/>
                      <a:pt x="-8148" y="66647"/>
                    </a:cubicBezTo>
                    <a:cubicBezTo>
                      <a:pt x="-9611" y="68296"/>
                      <a:pt x="-10576" y="70319"/>
                      <a:pt x="-10887" y="72497"/>
                    </a:cubicBezTo>
                    <a:cubicBezTo>
                      <a:pt x="-11198" y="74675"/>
                      <a:pt x="-10856" y="76915"/>
                      <a:pt x="-9892" y="78906"/>
                    </a:cubicBezTo>
                    <a:cubicBezTo>
                      <a:pt x="-7869" y="83169"/>
                      <a:pt x="-5504" y="87245"/>
                      <a:pt x="-2797" y="91104"/>
                    </a:cubicBezTo>
                    <a:cubicBezTo>
                      <a:pt x="-245" y="94712"/>
                      <a:pt x="4205" y="96424"/>
                      <a:pt x="8530" y="95490"/>
                    </a:cubicBezTo>
                    <a:cubicBezTo>
                      <a:pt x="19514" y="93095"/>
                      <a:pt x="30748" y="91040"/>
                      <a:pt x="36972" y="94650"/>
                    </a:cubicBezTo>
                    <a:cubicBezTo>
                      <a:pt x="37065" y="94619"/>
                      <a:pt x="37158" y="94712"/>
                      <a:pt x="37283" y="94774"/>
                    </a:cubicBezTo>
                    <a:close/>
                    <a:moveTo>
                      <a:pt x="67124" y="75453"/>
                    </a:moveTo>
                    <a:cubicBezTo>
                      <a:pt x="60527" y="75453"/>
                      <a:pt x="54086" y="73492"/>
                      <a:pt x="48609" y="69821"/>
                    </a:cubicBezTo>
                    <a:cubicBezTo>
                      <a:pt x="43133" y="66149"/>
                      <a:pt x="38839" y="60923"/>
                      <a:pt x="36318" y="54824"/>
                    </a:cubicBezTo>
                    <a:cubicBezTo>
                      <a:pt x="33797" y="48725"/>
                      <a:pt x="33144" y="42005"/>
                      <a:pt x="34420" y="35501"/>
                    </a:cubicBezTo>
                    <a:cubicBezTo>
                      <a:pt x="35695" y="29030"/>
                      <a:pt x="38870" y="23055"/>
                      <a:pt x="43537" y="18388"/>
                    </a:cubicBezTo>
                    <a:cubicBezTo>
                      <a:pt x="48205" y="13721"/>
                      <a:pt x="54148" y="10517"/>
                      <a:pt x="60621" y="9241"/>
                    </a:cubicBezTo>
                    <a:cubicBezTo>
                      <a:pt x="67093" y="7934"/>
                      <a:pt x="73814" y="8618"/>
                      <a:pt x="79882" y="11139"/>
                    </a:cubicBezTo>
                    <a:cubicBezTo>
                      <a:pt x="85982" y="13659"/>
                      <a:pt x="91178" y="17953"/>
                      <a:pt x="94850" y="23460"/>
                    </a:cubicBezTo>
                    <a:cubicBezTo>
                      <a:pt x="98522" y="28967"/>
                      <a:pt x="100482" y="35439"/>
                      <a:pt x="100482" y="42035"/>
                    </a:cubicBezTo>
                    <a:cubicBezTo>
                      <a:pt x="100482" y="50966"/>
                      <a:pt x="96997" y="59367"/>
                      <a:pt x="90711" y="65682"/>
                    </a:cubicBezTo>
                    <a:cubicBezTo>
                      <a:pt x="84394" y="71968"/>
                      <a:pt x="76024" y="75453"/>
                      <a:pt x="67124" y="75453"/>
                    </a:cubicBezTo>
                    <a:close/>
                    <a:moveTo>
                      <a:pt x="67156" y="13473"/>
                    </a:moveTo>
                    <a:cubicBezTo>
                      <a:pt x="65289" y="13473"/>
                      <a:pt x="63421" y="13659"/>
                      <a:pt x="61585" y="14032"/>
                    </a:cubicBezTo>
                    <a:cubicBezTo>
                      <a:pt x="56046" y="15121"/>
                      <a:pt x="50975" y="17859"/>
                      <a:pt x="47022" y="21842"/>
                    </a:cubicBezTo>
                    <a:cubicBezTo>
                      <a:pt x="43040" y="25855"/>
                      <a:pt x="40332" y="30897"/>
                      <a:pt x="39243" y="36466"/>
                    </a:cubicBezTo>
                    <a:cubicBezTo>
                      <a:pt x="38154" y="42035"/>
                      <a:pt x="38714" y="47729"/>
                      <a:pt x="40861" y="52957"/>
                    </a:cubicBezTo>
                    <a:cubicBezTo>
                      <a:pt x="43008" y="58184"/>
                      <a:pt x="46649" y="62634"/>
                      <a:pt x="51348" y="65776"/>
                    </a:cubicBezTo>
                    <a:cubicBezTo>
                      <a:pt x="56015" y="68919"/>
                      <a:pt x="61523" y="70598"/>
                      <a:pt x="67156" y="70598"/>
                    </a:cubicBezTo>
                    <a:cubicBezTo>
                      <a:pt x="74748" y="70598"/>
                      <a:pt x="81905" y="67643"/>
                      <a:pt x="87257" y="62229"/>
                    </a:cubicBezTo>
                    <a:cubicBezTo>
                      <a:pt x="92640" y="56846"/>
                      <a:pt x="95596" y="49658"/>
                      <a:pt x="95596" y="42035"/>
                    </a:cubicBezTo>
                    <a:cubicBezTo>
                      <a:pt x="95596" y="36404"/>
                      <a:pt x="93948" y="30865"/>
                      <a:pt x="90805" y="26167"/>
                    </a:cubicBezTo>
                    <a:cubicBezTo>
                      <a:pt x="87693" y="21469"/>
                      <a:pt x="83243" y="17797"/>
                      <a:pt x="78047" y="15651"/>
                    </a:cubicBezTo>
                    <a:cubicBezTo>
                      <a:pt x="74561" y="14187"/>
                      <a:pt x="70890" y="13473"/>
                      <a:pt x="67156" y="13473"/>
                    </a:cubicBezTo>
                    <a:close/>
                  </a:path>
                </a:pathLst>
              </a:custGeom>
              <a:solidFill>
                <a:srgbClr val="191919"/>
              </a:solidFill>
              <a:ln w="311" cap="flat">
                <a:noFill/>
                <a:prstDash val="solid"/>
                <a:miter/>
              </a:ln>
            </p:spPr>
            <p:txBody>
              <a:bodyPr rtlCol="0" anchor="ctr"/>
              <a:lstStyle/>
              <a:p>
                <a:endParaRPr lang="fr-FR"/>
              </a:p>
            </p:txBody>
          </p:sp>
        </p:grpSp>
        <p:sp>
          <p:nvSpPr>
            <p:cNvPr id="5510" name="Forme libre 5509">
              <a:extLst>
                <a:ext uri="{FF2B5EF4-FFF2-40B4-BE49-F238E27FC236}">
                  <a16:creationId xmlns:a16="http://schemas.microsoft.com/office/drawing/2014/main" id="{32FC39AE-0929-678D-C45F-2945DD7845D6}"/>
                </a:ext>
              </a:extLst>
            </p:cNvPr>
            <p:cNvSpPr/>
            <p:nvPr/>
          </p:nvSpPr>
          <p:spPr>
            <a:xfrm>
              <a:off x="8798786" y="20118903"/>
              <a:ext cx="161395" cy="176090"/>
            </a:xfrm>
            <a:custGeom>
              <a:avLst/>
              <a:gdLst>
                <a:gd name="connsiteX0" fmla="*/ 127478 w 161395"/>
                <a:gd name="connsiteY0" fmla="*/ 39560 h 176090"/>
                <a:gd name="connsiteX1" fmla="*/ 127509 w 161395"/>
                <a:gd name="connsiteY1" fmla="*/ 39591 h 176090"/>
                <a:gd name="connsiteX2" fmla="*/ 141699 w 161395"/>
                <a:gd name="connsiteY2" fmla="*/ 16659 h 176090"/>
                <a:gd name="connsiteX3" fmla="*/ 143846 w 161395"/>
                <a:gd name="connsiteY3" fmla="*/ 1694 h 176090"/>
                <a:gd name="connsiteX4" fmla="*/ 136564 w 161395"/>
                <a:gd name="connsiteY4" fmla="*/ -10845 h 176090"/>
                <a:gd name="connsiteX5" fmla="*/ 130435 w 161395"/>
                <a:gd name="connsiteY5" fmla="*/ -15638 h 176090"/>
                <a:gd name="connsiteX6" fmla="*/ 122686 w 161395"/>
                <a:gd name="connsiteY6" fmla="*/ -16228 h 176090"/>
                <a:gd name="connsiteX7" fmla="*/ 96019 w 161395"/>
                <a:gd name="connsiteY7" fmla="*/ -15108 h 176090"/>
                <a:gd name="connsiteX8" fmla="*/ 96081 w 161395"/>
                <a:gd name="connsiteY8" fmla="*/ -15108 h 176090"/>
                <a:gd name="connsiteX9" fmla="*/ 83385 w 161395"/>
                <a:gd name="connsiteY9" fmla="*/ -38880 h 176090"/>
                <a:gd name="connsiteX10" fmla="*/ 78966 w 161395"/>
                <a:gd name="connsiteY10" fmla="*/ -45289 h 176090"/>
                <a:gd name="connsiteX11" fmla="*/ 71747 w 161395"/>
                <a:gd name="connsiteY11" fmla="*/ -48183 h 176090"/>
                <a:gd name="connsiteX12" fmla="*/ 57059 w 161395"/>
                <a:gd name="connsiteY12" fmla="*/ -48121 h 176090"/>
                <a:gd name="connsiteX13" fmla="*/ 49872 w 161395"/>
                <a:gd name="connsiteY13" fmla="*/ -45197 h 176090"/>
                <a:gd name="connsiteX14" fmla="*/ 45515 w 161395"/>
                <a:gd name="connsiteY14" fmla="*/ -38755 h 176090"/>
                <a:gd name="connsiteX15" fmla="*/ 33162 w 161395"/>
                <a:gd name="connsiteY15" fmla="*/ -15015 h 176090"/>
                <a:gd name="connsiteX16" fmla="*/ 33193 w 161395"/>
                <a:gd name="connsiteY16" fmla="*/ -15077 h 176090"/>
                <a:gd name="connsiteX17" fmla="*/ 6307 w 161395"/>
                <a:gd name="connsiteY17" fmla="*/ -15949 h 176090"/>
                <a:gd name="connsiteX18" fmla="*/ -1441 w 161395"/>
                <a:gd name="connsiteY18" fmla="*/ -15327 h 176090"/>
                <a:gd name="connsiteX19" fmla="*/ -7540 w 161395"/>
                <a:gd name="connsiteY19" fmla="*/ -10504 h 176090"/>
                <a:gd name="connsiteX20" fmla="*/ -14853 w 161395"/>
                <a:gd name="connsiteY20" fmla="*/ 2285 h 176090"/>
                <a:gd name="connsiteX21" fmla="*/ -12550 w 161395"/>
                <a:gd name="connsiteY21" fmla="*/ 17002 h 176090"/>
                <a:gd name="connsiteX22" fmla="*/ 1764 w 161395"/>
                <a:gd name="connsiteY22" fmla="*/ 39591 h 176090"/>
                <a:gd name="connsiteX23" fmla="*/ 1733 w 161395"/>
                <a:gd name="connsiteY23" fmla="*/ 39560 h 176090"/>
                <a:gd name="connsiteX24" fmla="*/ -12457 w 161395"/>
                <a:gd name="connsiteY24" fmla="*/ 62492 h 176090"/>
                <a:gd name="connsiteX25" fmla="*/ -14603 w 161395"/>
                <a:gd name="connsiteY25" fmla="*/ 77458 h 176090"/>
                <a:gd name="connsiteX26" fmla="*/ -7322 w 161395"/>
                <a:gd name="connsiteY26" fmla="*/ 89996 h 176090"/>
                <a:gd name="connsiteX27" fmla="*/ -1192 w 161395"/>
                <a:gd name="connsiteY27" fmla="*/ 94789 h 176090"/>
                <a:gd name="connsiteX28" fmla="*/ 6556 w 161395"/>
                <a:gd name="connsiteY28" fmla="*/ 95379 h 176090"/>
                <a:gd name="connsiteX29" fmla="*/ 33224 w 161395"/>
                <a:gd name="connsiteY29" fmla="*/ 94260 h 176090"/>
                <a:gd name="connsiteX30" fmla="*/ 33162 w 161395"/>
                <a:gd name="connsiteY30" fmla="*/ 94260 h 176090"/>
                <a:gd name="connsiteX31" fmla="*/ 45857 w 161395"/>
                <a:gd name="connsiteY31" fmla="*/ 118031 h 176090"/>
                <a:gd name="connsiteX32" fmla="*/ 50276 w 161395"/>
                <a:gd name="connsiteY32" fmla="*/ 124441 h 176090"/>
                <a:gd name="connsiteX33" fmla="*/ 57495 w 161395"/>
                <a:gd name="connsiteY33" fmla="*/ 127334 h 176090"/>
                <a:gd name="connsiteX34" fmla="*/ 72182 w 161395"/>
                <a:gd name="connsiteY34" fmla="*/ 127303 h 176090"/>
                <a:gd name="connsiteX35" fmla="*/ 79371 w 161395"/>
                <a:gd name="connsiteY35" fmla="*/ 124378 h 176090"/>
                <a:gd name="connsiteX36" fmla="*/ 83727 w 161395"/>
                <a:gd name="connsiteY36" fmla="*/ 117938 h 176090"/>
                <a:gd name="connsiteX37" fmla="*/ 96081 w 161395"/>
                <a:gd name="connsiteY37" fmla="*/ 94197 h 176090"/>
                <a:gd name="connsiteX38" fmla="*/ 96050 w 161395"/>
                <a:gd name="connsiteY38" fmla="*/ 94260 h 176090"/>
                <a:gd name="connsiteX39" fmla="*/ 122935 w 161395"/>
                <a:gd name="connsiteY39" fmla="*/ 95130 h 176090"/>
                <a:gd name="connsiteX40" fmla="*/ 130683 w 161395"/>
                <a:gd name="connsiteY40" fmla="*/ 94508 h 176090"/>
                <a:gd name="connsiteX41" fmla="*/ 136783 w 161395"/>
                <a:gd name="connsiteY41" fmla="*/ 89685 h 176090"/>
                <a:gd name="connsiteX42" fmla="*/ 144095 w 161395"/>
                <a:gd name="connsiteY42" fmla="*/ 76898 h 176090"/>
                <a:gd name="connsiteX43" fmla="*/ 141792 w 161395"/>
                <a:gd name="connsiteY43" fmla="*/ 62180 h 176090"/>
                <a:gd name="connsiteX44" fmla="*/ 127478 w 161395"/>
                <a:gd name="connsiteY44" fmla="*/ 39560 h 176090"/>
                <a:gd name="connsiteX45" fmla="*/ 64590 w 161395"/>
                <a:gd name="connsiteY45" fmla="*/ 70581 h 176090"/>
                <a:gd name="connsiteX46" fmla="*/ 47413 w 161395"/>
                <a:gd name="connsiteY46" fmla="*/ 65354 h 176090"/>
                <a:gd name="connsiteX47" fmla="*/ 36024 w 161395"/>
                <a:gd name="connsiteY47" fmla="*/ 51446 h 176090"/>
                <a:gd name="connsiteX48" fmla="*/ 34251 w 161395"/>
                <a:gd name="connsiteY48" fmla="*/ 33523 h 176090"/>
                <a:gd name="connsiteX49" fmla="*/ 42715 w 161395"/>
                <a:gd name="connsiteY49" fmla="*/ 17655 h 176090"/>
                <a:gd name="connsiteX50" fmla="*/ 58522 w 161395"/>
                <a:gd name="connsiteY50" fmla="*/ 9162 h 176090"/>
                <a:gd name="connsiteX51" fmla="*/ 76383 w 161395"/>
                <a:gd name="connsiteY51" fmla="*/ 10935 h 176090"/>
                <a:gd name="connsiteX52" fmla="*/ 90262 w 161395"/>
                <a:gd name="connsiteY52" fmla="*/ 22354 h 176090"/>
                <a:gd name="connsiteX53" fmla="*/ 86403 w 161395"/>
                <a:gd name="connsiteY53" fmla="*/ 61496 h 176090"/>
                <a:gd name="connsiteX54" fmla="*/ 64590 w 161395"/>
                <a:gd name="connsiteY54" fmla="*/ 70581 h 176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61395" h="176090">
                  <a:moveTo>
                    <a:pt x="127478" y="39560"/>
                  </a:moveTo>
                  <a:lnTo>
                    <a:pt x="127509" y="39591"/>
                  </a:lnTo>
                  <a:cubicBezTo>
                    <a:pt x="127509" y="33212"/>
                    <a:pt x="134138" y="25030"/>
                    <a:pt x="141699" y="16659"/>
                  </a:cubicBezTo>
                  <a:cubicBezTo>
                    <a:pt x="145371" y="12553"/>
                    <a:pt x="146211" y="6672"/>
                    <a:pt x="143846" y="1694"/>
                  </a:cubicBezTo>
                  <a:cubicBezTo>
                    <a:pt x="141761" y="-2694"/>
                    <a:pt x="139334" y="-6894"/>
                    <a:pt x="136564" y="-10845"/>
                  </a:cubicBezTo>
                  <a:cubicBezTo>
                    <a:pt x="135040" y="-12993"/>
                    <a:pt x="132893" y="-14673"/>
                    <a:pt x="130435" y="-15638"/>
                  </a:cubicBezTo>
                  <a:cubicBezTo>
                    <a:pt x="127976" y="-16602"/>
                    <a:pt x="125269" y="-16789"/>
                    <a:pt x="122686" y="-16228"/>
                  </a:cubicBezTo>
                  <a:cubicBezTo>
                    <a:pt x="111671" y="-13801"/>
                    <a:pt x="101309" y="-12028"/>
                    <a:pt x="96019" y="-15108"/>
                  </a:cubicBezTo>
                  <a:lnTo>
                    <a:pt x="96081" y="-15108"/>
                  </a:lnTo>
                  <a:cubicBezTo>
                    <a:pt x="90573" y="-18283"/>
                    <a:pt x="86839" y="-28146"/>
                    <a:pt x="83385" y="-38880"/>
                  </a:cubicBezTo>
                  <a:cubicBezTo>
                    <a:pt x="82576" y="-41400"/>
                    <a:pt x="81051" y="-43641"/>
                    <a:pt x="78966" y="-45289"/>
                  </a:cubicBezTo>
                  <a:cubicBezTo>
                    <a:pt x="76882" y="-46938"/>
                    <a:pt x="74392" y="-47965"/>
                    <a:pt x="71747" y="-48183"/>
                  </a:cubicBezTo>
                  <a:cubicBezTo>
                    <a:pt x="66861" y="-48588"/>
                    <a:pt x="61945" y="-48556"/>
                    <a:pt x="57059" y="-48121"/>
                  </a:cubicBezTo>
                  <a:cubicBezTo>
                    <a:pt x="54415" y="-47872"/>
                    <a:pt x="51925" y="-46845"/>
                    <a:pt x="49872" y="-45197"/>
                  </a:cubicBezTo>
                  <a:cubicBezTo>
                    <a:pt x="47818" y="-43516"/>
                    <a:pt x="46293" y="-41307"/>
                    <a:pt x="45515" y="-38755"/>
                  </a:cubicBezTo>
                  <a:cubicBezTo>
                    <a:pt x="42092" y="-27990"/>
                    <a:pt x="38483" y="-18095"/>
                    <a:pt x="33162" y="-15015"/>
                  </a:cubicBezTo>
                  <a:lnTo>
                    <a:pt x="33193" y="-15077"/>
                  </a:lnTo>
                  <a:cubicBezTo>
                    <a:pt x="27685" y="-11872"/>
                    <a:pt x="17292" y="-13584"/>
                    <a:pt x="6307" y="-15949"/>
                  </a:cubicBezTo>
                  <a:cubicBezTo>
                    <a:pt x="3724" y="-16508"/>
                    <a:pt x="1017" y="-16290"/>
                    <a:pt x="-1441" y="-15327"/>
                  </a:cubicBezTo>
                  <a:cubicBezTo>
                    <a:pt x="-3900" y="-14362"/>
                    <a:pt x="-6046" y="-12682"/>
                    <a:pt x="-7540" y="-10504"/>
                  </a:cubicBezTo>
                  <a:cubicBezTo>
                    <a:pt x="-10341" y="-6459"/>
                    <a:pt x="-12768" y="-2165"/>
                    <a:pt x="-14853" y="2285"/>
                  </a:cubicBezTo>
                  <a:cubicBezTo>
                    <a:pt x="-17124" y="7201"/>
                    <a:pt x="-16191" y="13019"/>
                    <a:pt x="-12550" y="17002"/>
                  </a:cubicBezTo>
                  <a:cubicBezTo>
                    <a:pt x="-4957" y="25372"/>
                    <a:pt x="1764" y="33461"/>
                    <a:pt x="1764" y="39591"/>
                  </a:cubicBezTo>
                  <a:lnTo>
                    <a:pt x="1733" y="39560"/>
                  </a:lnTo>
                  <a:cubicBezTo>
                    <a:pt x="1733" y="45939"/>
                    <a:pt x="-4895" y="54122"/>
                    <a:pt x="-12457" y="62492"/>
                  </a:cubicBezTo>
                  <a:cubicBezTo>
                    <a:pt x="-16128" y="66598"/>
                    <a:pt x="-16969" y="72480"/>
                    <a:pt x="-14603" y="77458"/>
                  </a:cubicBezTo>
                  <a:cubicBezTo>
                    <a:pt x="-12519" y="81845"/>
                    <a:pt x="-10091" y="86045"/>
                    <a:pt x="-7322" y="89996"/>
                  </a:cubicBezTo>
                  <a:cubicBezTo>
                    <a:pt x="-5798" y="92144"/>
                    <a:pt x="-3650" y="93824"/>
                    <a:pt x="-1192" y="94789"/>
                  </a:cubicBezTo>
                  <a:cubicBezTo>
                    <a:pt x="1266" y="95753"/>
                    <a:pt x="3973" y="95940"/>
                    <a:pt x="6556" y="95379"/>
                  </a:cubicBezTo>
                  <a:cubicBezTo>
                    <a:pt x="17571" y="92952"/>
                    <a:pt x="27934" y="91179"/>
                    <a:pt x="33224" y="94260"/>
                  </a:cubicBezTo>
                  <a:lnTo>
                    <a:pt x="33162" y="94260"/>
                  </a:lnTo>
                  <a:cubicBezTo>
                    <a:pt x="38669" y="97433"/>
                    <a:pt x="42403" y="107297"/>
                    <a:pt x="45857" y="118031"/>
                  </a:cubicBezTo>
                  <a:cubicBezTo>
                    <a:pt x="46666" y="120552"/>
                    <a:pt x="48191" y="122792"/>
                    <a:pt x="50276" y="124441"/>
                  </a:cubicBezTo>
                  <a:cubicBezTo>
                    <a:pt x="52330" y="126089"/>
                    <a:pt x="54850" y="127116"/>
                    <a:pt x="57495" y="127334"/>
                  </a:cubicBezTo>
                  <a:cubicBezTo>
                    <a:pt x="62380" y="127739"/>
                    <a:pt x="67297" y="127708"/>
                    <a:pt x="72182" y="127303"/>
                  </a:cubicBezTo>
                  <a:cubicBezTo>
                    <a:pt x="74827" y="127054"/>
                    <a:pt x="77317" y="126027"/>
                    <a:pt x="79371" y="124378"/>
                  </a:cubicBezTo>
                  <a:cubicBezTo>
                    <a:pt x="81425" y="122698"/>
                    <a:pt x="82950" y="120458"/>
                    <a:pt x="83727" y="117938"/>
                  </a:cubicBezTo>
                  <a:cubicBezTo>
                    <a:pt x="87150" y="107173"/>
                    <a:pt x="90760" y="97278"/>
                    <a:pt x="96081" y="94197"/>
                  </a:cubicBezTo>
                  <a:lnTo>
                    <a:pt x="96050" y="94260"/>
                  </a:lnTo>
                  <a:cubicBezTo>
                    <a:pt x="101557" y="91055"/>
                    <a:pt x="111951" y="92766"/>
                    <a:pt x="122935" y="95130"/>
                  </a:cubicBezTo>
                  <a:cubicBezTo>
                    <a:pt x="125518" y="95691"/>
                    <a:pt x="128225" y="95473"/>
                    <a:pt x="130683" y="94508"/>
                  </a:cubicBezTo>
                  <a:cubicBezTo>
                    <a:pt x="133142" y="93544"/>
                    <a:pt x="135289" y="91863"/>
                    <a:pt x="136783" y="89685"/>
                  </a:cubicBezTo>
                  <a:cubicBezTo>
                    <a:pt x="139583" y="85640"/>
                    <a:pt x="142010" y="81347"/>
                    <a:pt x="144095" y="76898"/>
                  </a:cubicBezTo>
                  <a:cubicBezTo>
                    <a:pt x="146335" y="71981"/>
                    <a:pt x="145433" y="66194"/>
                    <a:pt x="141792" y="62180"/>
                  </a:cubicBezTo>
                  <a:cubicBezTo>
                    <a:pt x="134200" y="53779"/>
                    <a:pt x="127478" y="45690"/>
                    <a:pt x="127478" y="39560"/>
                  </a:cubicBezTo>
                  <a:close/>
                  <a:moveTo>
                    <a:pt x="64590" y="70581"/>
                  </a:moveTo>
                  <a:cubicBezTo>
                    <a:pt x="58491" y="70581"/>
                    <a:pt x="52516" y="68776"/>
                    <a:pt x="47413" y="65354"/>
                  </a:cubicBezTo>
                  <a:cubicBezTo>
                    <a:pt x="42341" y="61931"/>
                    <a:pt x="38358" y="57108"/>
                    <a:pt x="36024" y="51446"/>
                  </a:cubicBezTo>
                  <a:cubicBezTo>
                    <a:pt x="33690" y="45783"/>
                    <a:pt x="33068" y="39560"/>
                    <a:pt x="34251" y="33523"/>
                  </a:cubicBezTo>
                  <a:cubicBezTo>
                    <a:pt x="35433" y="27519"/>
                    <a:pt x="38389" y="21981"/>
                    <a:pt x="42715" y="17655"/>
                  </a:cubicBezTo>
                  <a:cubicBezTo>
                    <a:pt x="47040" y="13330"/>
                    <a:pt x="52547" y="10375"/>
                    <a:pt x="58522" y="9162"/>
                  </a:cubicBezTo>
                  <a:cubicBezTo>
                    <a:pt x="64497" y="7947"/>
                    <a:pt x="70720" y="8570"/>
                    <a:pt x="76383" y="10935"/>
                  </a:cubicBezTo>
                  <a:cubicBezTo>
                    <a:pt x="82047" y="13299"/>
                    <a:pt x="86870" y="17251"/>
                    <a:pt x="90262" y="22354"/>
                  </a:cubicBezTo>
                  <a:cubicBezTo>
                    <a:pt x="98446" y="34644"/>
                    <a:pt x="96859" y="51011"/>
                    <a:pt x="86403" y="61496"/>
                  </a:cubicBezTo>
                  <a:cubicBezTo>
                    <a:pt x="80647" y="67314"/>
                    <a:pt x="72774" y="70581"/>
                    <a:pt x="64590" y="70581"/>
                  </a:cubicBezTo>
                  <a:close/>
                </a:path>
              </a:pathLst>
            </a:custGeom>
            <a:solidFill>
              <a:srgbClr val="FFFFFF"/>
            </a:solidFill>
            <a:ln w="311" cap="flat">
              <a:noFill/>
              <a:prstDash val="solid"/>
              <a:miter/>
            </a:ln>
          </p:spPr>
          <p:txBody>
            <a:bodyPr rtlCol="0" anchor="ctr"/>
            <a:lstStyle/>
            <a:p>
              <a:endParaRPr lang="fr-FR"/>
            </a:p>
          </p:txBody>
        </p:sp>
        <p:sp>
          <p:nvSpPr>
            <p:cNvPr id="5511" name="Forme libre 5510">
              <a:extLst>
                <a:ext uri="{FF2B5EF4-FFF2-40B4-BE49-F238E27FC236}">
                  <a16:creationId xmlns:a16="http://schemas.microsoft.com/office/drawing/2014/main" id="{ECCF6AE9-5E96-178D-A98E-933D7E8206DB}"/>
                </a:ext>
              </a:extLst>
            </p:cNvPr>
            <p:cNvSpPr/>
            <p:nvPr/>
          </p:nvSpPr>
          <p:spPr>
            <a:xfrm>
              <a:off x="8796238" y="20116445"/>
              <a:ext cx="166380" cy="180998"/>
            </a:xfrm>
            <a:custGeom>
              <a:avLst/>
              <a:gdLst>
                <a:gd name="connsiteX0" fmla="*/ 67045 w 166380"/>
                <a:gd name="connsiteY0" fmla="*/ 132530 h 180998"/>
                <a:gd name="connsiteX1" fmla="*/ 59794 w 166380"/>
                <a:gd name="connsiteY1" fmla="*/ 132251 h 180998"/>
                <a:gd name="connsiteX2" fmla="*/ 51237 w 166380"/>
                <a:gd name="connsiteY2" fmla="*/ 128828 h 180998"/>
                <a:gd name="connsiteX3" fmla="*/ 46041 w 166380"/>
                <a:gd name="connsiteY3" fmla="*/ 121236 h 180998"/>
                <a:gd name="connsiteX4" fmla="*/ 34434 w 166380"/>
                <a:gd name="connsiteY4" fmla="*/ 98833 h 180998"/>
                <a:gd name="connsiteX5" fmla="*/ 34185 w 166380"/>
                <a:gd name="connsiteY5" fmla="*/ 98677 h 180998"/>
                <a:gd name="connsiteX6" fmla="*/ 9540 w 166380"/>
                <a:gd name="connsiteY6" fmla="*/ 100233 h 180998"/>
                <a:gd name="connsiteX7" fmla="*/ 392 w 166380"/>
                <a:gd name="connsiteY7" fmla="*/ 99549 h 180998"/>
                <a:gd name="connsiteX8" fmla="*/ -6859 w 166380"/>
                <a:gd name="connsiteY8" fmla="*/ 93886 h 180998"/>
                <a:gd name="connsiteX9" fmla="*/ -14358 w 166380"/>
                <a:gd name="connsiteY9" fmla="*/ 80974 h 180998"/>
                <a:gd name="connsiteX10" fmla="*/ -15758 w 166380"/>
                <a:gd name="connsiteY10" fmla="*/ 71763 h 180998"/>
                <a:gd name="connsiteX11" fmla="*/ -11807 w 166380"/>
                <a:gd name="connsiteY11" fmla="*/ 63332 h 180998"/>
                <a:gd name="connsiteX12" fmla="*/ 1760 w 166380"/>
                <a:gd name="connsiteY12" fmla="*/ 42049 h 180998"/>
                <a:gd name="connsiteX13" fmla="*/ 1760 w 166380"/>
                <a:gd name="connsiteY13" fmla="*/ 41831 h 180998"/>
                <a:gd name="connsiteX14" fmla="*/ -11900 w 166380"/>
                <a:gd name="connsiteY14" fmla="*/ 21140 h 180998"/>
                <a:gd name="connsiteX15" fmla="*/ -15883 w 166380"/>
                <a:gd name="connsiteY15" fmla="*/ 12864 h 180998"/>
                <a:gd name="connsiteX16" fmla="*/ -14638 w 166380"/>
                <a:gd name="connsiteY16" fmla="*/ 3748 h 180998"/>
                <a:gd name="connsiteX17" fmla="*/ -7139 w 166380"/>
                <a:gd name="connsiteY17" fmla="*/ -9414 h 180998"/>
                <a:gd name="connsiteX18" fmla="*/ 80 w 166380"/>
                <a:gd name="connsiteY18" fmla="*/ -15139 h 180998"/>
                <a:gd name="connsiteX19" fmla="*/ 9260 w 166380"/>
                <a:gd name="connsiteY19" fmla="*/ -15886 h 180998"/>
                <a:gd name="connsiteX20" fmla="*/ 34403 w 166380"/>
                <a:gd name="connsiteY20" fmla="*/ -14766 h 180998"/>
                <a:gd name="connsiteX21" fmla="*/ 34714 w 166380"/>
                <a:gd name="connsiteY21" fmla="*/ -14921 h 180998"/>
                <a:gd name="connsiteX22" fmla="*/ 45636 w 166380"/>
                <a:gd name="connsiteY22" fmla="*/ -37075 h 180998"/>
                <a:gd name="connsiteX23" fmla="*/ 50802 w 166380"/>
                <a:gd name="connsiteY23" fmla="*/ -44667 h 180998"/>
                <a:gd name="connsiteX24" fmla="*/ 59296 w 166380"/>
                <a:gd name="connsiteY24" fmla="*/ -48120 h 180998"/>
                <a:gd name="connsiteX25" fmla="*/ 74419 w 166380"/>
                <a:gd name="connsiteY25" fmla="*/ -48184 h 180998"/>
                <a:gd name="connsiteX26" fmla="*/ 82977 w 166380"/>
                <a:gd name="connsiteY26" fmla="*/ -44761 h 180998"/>
                <a:gd name="connsiteX27" fmla="*/ 88174 w 166380"/>
                <a:gd name="connsiteY27" fmla="*/ -37168 h 180998"/>
                <a:gd name="connsiteX28" fmla="*/ 99780 w 166380"/>
                <a:gd name="connsiteY28" fmla="*/ -14766 h 180998"/>
                <a:gd name="connsiteX29" fmla="*/ 100029 w 166380"/>
                <a:gd name="connsiteY29" fmla="*/ -14610 h 180998"/>
                <a:gd name="connsiteX30" fmla="*/ 124674 w 166380"/>
                <a:gd name="connsiteY30" fmla="*/ -16166 h 180998"/>
                <a:gd name="connsiteX31" fmla="*/ 133823 w 166380"/>
                <a:gd name="connsiteY31" fmla="*/ -15482 h 180998"/>
                <a:gd name="connsiteX32" fmla="*/ 141073 w 166380"/>
                <a:gd name="connsiteY32" fmla="*/ -9819 h 180998"/>
                <a:gd name="connsiteX33" fmla="*/ 148572 w 166380"/>
                <a:gd name="connsiteY33" fmla="*/ 3094 h 180998"/>
                <a:gd name="connsiteX34" fmla="*/ 149973 w 166380"/>
                <a:gd name="connsiteY34" fmla="*/ 12304 h 180998"/>
                <a:gd name="connsiteX35" fmla="*/ 146021 w 166380"/>
                <a:gd name="connsiteY35" fmla="*/ 20735 h 180998"/>
                <a:gd name="connsiteX36" fmla="*/ 132453 w 166380"/>
                <a:gd name="connsiteY36" fmla="*/ 42018 h 180998"/>
                <a:gd name="connsiteX37" fmla="*/ 132453 w 166380"/>
                <a:gd name="connsiteY37" fmla="*/ 42236 h 180998"/>
                <a:gd name="connsiteX38" fmla="*/ 146114 w 166380"/>
                <a:gd name="connsiteY38" fmla="*/ 62927 h 180998"/>
                <a:gd name="connsiteX39" fmla="*/ 150097 w 166380"/>
                <a:gd name="connsiteY39" fmla="*/ 71204 h 180998"/>
                <a:gd name="connsiteX40" fmla="*/ 148853 w 166380"/>
                <a:gd name="connsiteY40" fmla="*/ 80289 h 180998"/>
                <a:gd name="connsiteX41" fmla="*/ 141353 w 166380"/>
                <a:gd name="connsiteY41" fmla="*/ 93451 h 180998"/>
                <a:gd name="connsiteX42" fmla="*/ 134134 w 166380"/>
                <a:gd name="connsiteY42" fmla="*/ 99176 h 180998"/>
                <a:gd name="connsiteX43" fmla="*/ 124954 w 166380"/>
                <a:gd name="connsiteY43" fmla="*/ 99892 h 180998"/>
                <a:gd name="connsiteX44" fmla="*/ 99812 w 166380"/>
                <a:gd name="connsiteY44" fmla="*/ 98771 h 180998"/>
                <a:gd name="connsiteX45" fmla="*/ 99501 w 166380"/>
                <a:gd name="connsiteY45" fmla="*/ 98927 h 180998"/>
                <a:gd name="connsiteX46" fmla="*/ 88578 w 166380"/>
                <a:gd name="connsiteY46" fmla="*/ 121112 h 180998"/>
                <a:gd name="connsiteX47" fmla="*/ 83412 w 166380"/>
                <a:gd name="connsiteY47" fmla="*/ 128703 h 180998"/>
                <a:gd name="connsiteX48" fmla="*/ 74918 w 166380"/>
                <a:gd name="connsiteY48" fmla="*/ 132157 h 180998"/>
                <a:gd name="connsiteX49" fmla="*/ 67045 w 166380"/>
                <a:gd name="connsiteY49" fmla="*/ 132530 h 180998"/>
                <a:gd name="connsiteX50" fmla="*/ 37266 w 166380"/>
                <a:gd name="connsiteY50" fmla="*/ 94820 h 180998"/>
                <a:gd name="connsiteX51" fmla="*/ 50677 w 166380"/>
                <a:gd name="connsiteY51" fmla="*/ 119743 h 180998"/>
                <a:gd name="connsiteX52" fmla="*/ 60199 w 166380"/>
                <a:gd name="connsiteY52" fmla="*/ 127366 h 180998"/>
                <a:gd name="connsiteX53" fmla="*/ 74482 w 166380"/>
                <a:gd name="connsiteY53" fmla="*/ 127334 h 180998"/>
                <a:gd name="connsiteX54" fmla="*/ 83910 w 166380"/>
                <a:gd name="connsiteY54" fmla="*/ 119680 h 180998"/>
                <a:gd name="connsiteX55" fmla="*/ 97353 w 166380"/>
                <a:gd name="connsiteY55" fmla="*/ 94571 h 180998"/>
                <a:gd name="connsiteX56" fmla="*/ 97789 w 166380"/>
                <a:gd name="connsiteY56" fmla="*/ 94385 h 180998"/>
                <a:gd name="connsiteX57" fmla="*/ 125981 w 166380"/>
                <a:gd name="connsiteY57" fmla="*/ 95224 h 180998"/>
                <a:gd name="connsiteX58" fmla="*/ 137339 w 166380"/>
                <a:gd name="connsiteY58" fmla="*/ 90775 h 180998"/>
                <a:gd name="connsiteX59" fmla="*/ 144434 w 166380"/>
                <a:gd name="connsiteY59" fmla="*/ 78361 h 180998"/>
                <a:gd name="connsiteX60" fmla="*/ 145305 w 166380"/>
                <a:gd name="connsiteY60" fmla="*/ 72074 h 180998"/>
                <a:gd name="connsiteX61" fmla="*/ 142566 w 166380"/>
                <a:gd name="connsiteY61" fmla="*/ 66350 h 180998"/>
                <a:gd name="connsiteX62" fmla="*/ 127630 w 166380"/>
                <a:gd name="connsiteY62" fmla="*/ 42080 h 180998"/>
                <a:gd name="connsiteX63" fmla="*/ 127662 w 166380"/>
                <a:gd name="connsiteY63" fmla="*/ 41738 h 180998"/>
                <a:gd name="connsiteX64" fmla="*/ 142473 w 166380"/>
                <a:gd name="connsiteY64" fmla="*/ 17532 h 180998"/>
                <a:gd name="connsiteX65" fmla="*/ 145211 w 166380"/>
                <a:gd name="connsiteY65" fmla="*/ 11682 h 180998"/>
                <a:gd name="connsiteX66" fmla="*/ 144216 w 166380"/>
                <a:gd name="connsiteY66" fmla="*/ 5272 h 180998"/>
                <a:gd name="connsiteX67" fmla="*/ 137121 w 166380"/>
                <a:gd name="connsiteY67" fmla="*/ -6925 h 180998"/>
                <a:gd name="connsiteX68" fmla="*/ 132111 w 166380"/>
                <a:gd name="connsiteY68" fmla="*/ -10814 h 180998"/>
                <a:gd name="connsiteX69" fmla="*/ 125795 w 166380"/>
                <a:gd name="connsiteY69" fmla="*/ -11281 h 180998"/>
                <a:gd name="connsiteX70" fmla="*/ 97353 w 166380"/>
                <a:gd name="connsiteY70" fmla="*/ -10441 h 180998"/>
                <a:gd name="connsiteX71" fmla="*/ 97011 w 166380"/>
                <a:gd name="connsiteY71" fmla="*/ -10659 h 180998"/>
                <a:gd name="connsiteX72" fmla="*/ 83599 w 166380"/>
                <a:gd name="connsiteY72" fmla="*/ -35582 h 180998"/>
                <a:gd name="connsiteX73" fmla="*/ 79990 w 166380"/>
                <a:gd name="connsiteY73" fmla="*/ -40840 h 180998"/>
                <a:gd name="connsiteX74" fmla="*/ 74077 w 166380"/>
                <a:gd name="connsiteY74" fmla="*/ -43205 h 180998"/>
                <a:gd name="connsiteX75" fmla="*/ 59794 w 166380"/>
                <a:gd name="connsiteY75" fmla="*/ -43142 h 180998"/>
                <a:gd name="connsiteX76" fmla="*/ 50366 w 166380"/>
                <a:gd name="connsiteY76" fmla="*/ -35489 h 180998"/>
                <a:gd name="connsiteX77" fmla="*/ 36923 w 166380"/>
                <a:gd name="connsiteY77" fmla="*/ -10379 h 180998"/>
                <a:gd name="connsiteX78" fmla="*/ 36488 w 166380"/>
                <a:gd name="connsiteY78" fmla="*/ -10192 h 180998"/>
                <a:gd name="connsiteX79" fmla="*/ 8295 w 166380"/>
                <a:gd name="connsiteY79" fmla="*/ -11032 h 180998"/>
                <a:gd name="connsiteX80" fmla="*/ 1947 w 166380"/>
                <a:gd name="connsiteY80" fmla="*/ -10535 h 180998"/>
                <a:gd name="connsiteX81" fmla="*/ -3063 w 166380"/>
                <a:gd name="connsiteY81" fmla="*/ -6582 h 180998"/>
                <a:gd name="connsiteX82" fmla="*/ -10157 w 166380"/>
                <a:gd name="connsiteY82" fmla="*/ 5832 h 180998"/>
                <a:gd name="connsiteX83" fmla="*/ -11029 w 166380"/>
                <a:gd name="connsiteY83" fmla="*/ 12148 h 180998"/>
                <a:gd name="connsiteX84" fmla="*/ -8259 w 166380"/>
                <a:gd name="connsiteY84" fmla="*/ 17905 h 180998"/>
                <a:gd name="connsiteX85" fmla="*/ 6677 w 166380"/>
                <a:gd name="connsiteY85" fmla="*/ 42142 h 180998"/>
                <a:gd name="connsiteX86" fmla="*/ 6646 w 166380"/>
                <a:gd name="connsiteY86" fmla="*/ 42454 h 180998"/>
                <a:gd name="connsiteX87" fmla="*/ -8166 w 166380"/>
                <a:gd name="connsiteY87" fmla="*/ 66661 h 180998"/>
                <a:gd name="connsiteX88" fmla="*/ -10904 w 166380"/>
                <a:gd name="connsiteY88" fmla="*/ 72511 h 180998"/>
                <a:gd name="connsiteX89" fmla="*/ -9909 w 166380"/>
                <a:gd name="connsiteY89" fmla="*/ 78920 h 180998"/>
                <a:gd name="connsiteX90" fmla="*/ -2814 w 166380"/>
                <a:gd name="connsiteY90" fmla="*/ 91118 h 180998"/>
                <a:gd name="connsiteX91" fmla="*/ 8513 w 166380"/>
                <a:gd name="connsiteY91" fmla="*/ 95504 h 180998"/>
                <a:gd name="connsiteX92" fmla="*/ 36955 w 166380"/>
                <a:gd name="connsiteY92" fmla="*/ 94664 h 180998"/>
                <a:gd name="connsiteX93" fmla="*/ 37266 w 166380"/>
                <a:gd name="connsiteY93" fmla="*/ 94820 h 180998"/>
                <a:gd name="connsiteX94" fmla="*/ 67138 w 166380"/>
                <a:gd name="connsiteY94" fmla="*/ 75467 h 180998"/>
                <a:gd name="connsiteX95" fmla="*/ 48624 w 166380"/>
                <a:gd name="connsiteY95" fmla="*/ 69834 h 180998"/>
                <a:gd name="connsiteX96" fmla="*/ 36332 w 166380"/>
                <a:gd name="connsiteY96" fmla="*/ 54837 h 180998"/>
                <a:gd name="connsiteX97" fmla="*/ 34434 w 166380"/>
                <a:gd name="connsiteY97" fmla="*/ 35515 h 180998"/>
                <a:gd name="connsiteX98" fmla="*/ 43551 w 166380"/>
                <a:gd name="connsiteY98" fmla="*/ 18402 h 180998"/>
                <a:gd name="connsiteX99" fmla="*/ 60635 w 166380"/>
                <a:gd name="connsiteY99" fmla="*/ 9255 h 180998"/>
                <a:gd name="connsiteX100" fmla="*/ 79897 w 166380"/>
                <a:gd name="connsiteY100" fmla="*/ 11153 h 180998"/>
                <a:gd name="connsiteX101" fmla="*/ 94864 w 166380"/>
                <a:gd name="connsiteY101" fmla="*/ 23474 h 180998"/>
                <a:gd name="connsiteX102" fmla="*/ 100496 w 166380"/>
                <a:gd name="connsiteY102" fmla="*/ 42049 h 180998"/>
                <a:gd name="connsiteX103" fmla="*/ 90725 w 166380"/>
                <a:gd name="connsiteY103" fmla="*/ 65696 h 180998"/>
                <a:gd name="connsiteX104" fmla="*/ 67138 w 166380"/>
                <a:gd name="connsiteY104" fmla="*/ 75467 h 180998"/>
                <a:gd name="connsiteX105" fmla="*/ 67138 w 166380"/>
                <a:gd name="connsiteY105" fmla="*/ 13487 h 180998"/>
                <a:gd name="connsiteX106" fmla="*/ 61568 w 166380"/>
                <a:gd name="connsiteY106" fmla="*/ 14046 h 180998"/>
                <a:gd name="connsiteX107" fmla="*/ 47005 w 166380"/>
                <a:gd name="connsiteY107" fmla="*/ 21856 h 180998"/>
                <a:gd name="connsiteX108" fmla="*/ 39226 w 166380"/>
                <a:gd name="connsiteY108" fmla="*/ 36480 h 180998"/>
                <a:gd name="connsiteX109" fmla="*/ 40844 w 166380"/>
                <a:gd name="connsiteY109" fmla="*/ 52971 h 180998"/>
                <a:gd name="connsiteX110" fmla="*/ 51331 w 166380"/>
                <a:gd name="connsiteY110" fmla="*/ 65790 h 180998"/>
                <a:gd name="connsiteX111" fmla="*/ 67138 w 166380"/>
                <a:gd name="connsiteY111" fmla="*/ 70612 h 180998"/>
                <a:gd name="connsiteX112" fmla="*/ 87240 w 166380"/>
                <a:gd name="connsiteY112" fmla="*/ 62243 h 180998"/>
                <a:gd name="connsiteX113" fmla="*/ 95579 w 166380"/>
                <a:gd name="connsiteY113" fmla="*/ 42049 h 180998"/>
                <a:gd name="connsiteX114" fmla="*/ 90788 w 166380"/>
                <a:gd name="connsiteY114" fmla="*/ 26180 h 180998"/>
                <a:gd name="connsiteX115" fmla="*/ 78030 w 166380"/>
                <a:gd name="connsiteY115" fmla="*/ 15665 h 180998"/>
                <a:gd name="connsiteX116" fmla="*/ 67138 w 166380"/>
                <a:gd name="connsiteY116" fmla="*/ 13487 h 18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66380" h="180998">
                  <a:moveTo>
                    <a:pt x="67045" y="132530"/>
                  </a:moveTo>
                  <a:cubicBezTo>
                    <a:pt x="64617" y="132530"/>
                    <a:pt x="62191" y="132437"/>
                    <a:pt x="59794" y="132251"/>
                  </a:cubicBezTo>
                  <a:cubicBezTo>
                    <a:pt x="56682" y="131970"/>
                    <a:pt x="53695" y="130789"/>
                    <a:pt x="51237" y="128828"/>
                  </a:cubicBezTo>
                  <a:cubicBezTo>
                    <a:pt x="48779" y="126868"/>
                    <a:pt x="46974" y="124223"/>
                    <a:pt x="46041" y="121236"/>
                  </a:cubicBezTo>
                  <a:cubicBezTo>
                    <a:pt x="42835" y="111217"/>
                    <a:pt x="39195" y="101571"/>
                    <a:pt x="34434" y="98833"/>
                  </a:cubicBezTo>
                  <a:cubicBezTo>
                    <a:pt x="34341" y="98771"/>
                    <a:pt x="34278" y="98741"/>
                    <a:pt x="34185" y="98677"/>
                  </a:cubicBezTo>
                  <a:cubicBezTo>
                    <a:pt x="29362" y="96188"/>
                    <a:pt x="18968" y="98180"/>
                    <a:pt x="9540" y="100233"/>
                  </a:cubicBezTo>
                  <a:cubicBezTo>
                    <a:pt x="6491" y="100919"/>
                    <a:pt x="3316" y="100670"/>
                    <a:pt x="392" y="99549"/>
                  </a:cubicBezTo>
                  <a:cubicBezTo>
                    <a:pt x="-2534" y="98430"/>
                    <a:pt x="-5054" y="96469"/>
                    <a:pt x="-6859" y="93886"/>
                  </a:cubicBezTo>
                  <a:cubicBezTo>
                    <a:pt x="-9722" y="89810"/>
                    <a:pt x="-12211" y="85485"/>
                    <a:pt x="-14358" y="80974"/>
                  </a:cubicBezTo>
                  <a:cubicBezTo>
                    <a:pt x="-15727" y="78111"/>
                    <a:pt x="-16225" y="74906"/>
                    <a:pt x="-15758" y="71763"/>
                  </a:cubicBezTo>
                  <a:cubicBezTo>
                    <a:pt x="-15323" y="68621"/>
                    <a:pt x="-13954" y="65696"/>
                    <a:pt x="-11807" y="63332"/>
                  </a:cubicBezTo>
                  <a:cubicBezTo>
                    <a:pt x="-4774" y="55522"/>
                    <a:pt x="1760" y="47526"/>
                    <a:pt x="1760" y="42049"/>
                  </a:cubicBezTo>
                  <a:cubicBezTo>
                    <a:pt x="1760" y="41987"/>
                    <a:pt x="1760" y="41893"/>
                    <a:pt x="1760" y="41831"/>
                  </a:cubicBezTo>
                  <a:cubicBezTo>
                    <a:pt x="1512" y="35920"/>
                    <a:pt x="-7201" y="26336"/>
                    <a:pt x="-11900" y="21140"/>
                  </a:cubicBezTo>
                  <a:cubicBezTo>
                    <a:pt x="-14016" y="18838"/>
                    <a:pt x="-15385" y="15944"/>
                    <a:pt x="-15883" y="12864"/>
                  </a:cubicBezTo>
                  <a:cubicBezTo>
                    <a:pt x="-16381" y="9783"/>
                    <a:pt x="-15945" y="6610"/>
                    <a:pt x="-14638" y="3748"/>
                  </a:cubicBezTo>
                  <a:cubicBezTo>
                    <a:pt x="-12491" y="-826"/>
                    <a:pt x="-10002" y="-5245"/>
                    <a:pt x="-7139" y="-9414"/>
                  </a:cubicBezTo>
                  <a:cubicBezTo>
                    <a:pt x="-5334" y="-11997"/>
                    <a:pt x="-2845" y="-13988"/>
                    <a:pt x="80" y="-15139"/>
                  </a:cubicBezTo>
                  <a:cubicBezTo>
                    <a:pt x="3005" y="-16291"/>
                    <a:pt x="6179" y="-16539"/>
                    <a:pt x="9260" y="-15886"/>
                  </a:cubicBezTo>
                  <a:cubicBezTo>
                    <a:pt x="19529" y="-13677"/>
                    <a:pt x="29673" y="-11997"/>
                    <a:pt x="34403" y="-14766"/>
                  </a:cubicBezTo>
                  <a:cubicBezTo>
                    <a:pt x="34496" y="-14828"/>
                    <a:pt x="34589" y="-14859"/>
                    <a:pt x="34714" y="-14921"/>
                  </a:cubicBezTo>
                  <a:cubicBezTo>
                    <a:pt x="39257" y="-17909"/>
                    <a:pt x="42742" y="-27927"/>
                    <a:pt x="45636" y="-37075"/>
                  </a:cubicBezTo>
                  <a:cubicBezTo>
                    <a:pt x="46569" y="-40062"/>
                    <a:pt x="48374" y="-42707"/>
                    <a:pt x="50802" y="-44667"/>
                  </a:cubicBezTo>
                  <a:cubicBezTo>
                    <a:pt x="53229" y="-46628"/>
                    <a:pt x="56185" y="-47841"/>
                    <a:pt x="59296" y="-48120"/>
                  </a:cubicBezTo>
                  <a:cubicBezTo>
                    <a:pt x="64338" y="-48557"/>
                    <a:pt x="69379" y="-48587"/>
                    <a:pt x="74419" y="-48184"/>
                  </a:cubicBezTo>
                  <a:cubicBezTo>
                    <a:pt x="77531" y="-47903"/>
                    <a:pt x="80519" y="-46720"/>
                    <a:pt x="82977" y="-44761"/>
                  </a:cubicBezTo>
                  <a:cubicBezTo>
                    <a:pt x="85435" y="-42800"/>
                    <a:pt x="87240" y="-40156"/>
                    <a:pt x="88174" y="-37168"/>
                  </a:cubicBezTo>
                  <a:cubicBezTo>
                    <a:pt x="91378" y="-27150"/>
                    <a:pt x="95019" y="-17504"/>
                    <a:pt x="99780" y="-14766"/>
                  </a:cubicBezTo>
                  <a:cubicBezTo>
                    <a:pt x="99874" y="-14704"/>
                    <a:pt x="99936" y="-14672"/>
                    <a:pt x="100029" y="-14610"/>
                  </a:cubicBezTo>
                  <a:cubicBezTo>
                    <a:pt x="104852" y="-12121"/>
                    <a:pt x="115277" y="-14113"/>
                    <a:pt x="124674" y="-16166"/>
                  </a:cubicBezTo>
                  <a:cubicBezTo>
                    <a:pt x="127724" y="-16850"/>
                    <a:pt x="130897" y="-16602"/>
                    <a:pt x="133823" y="-15482"/>
                  </a:cubicBezTo>
                  <a:cubicBezTo>
                    <a:pt x="136748" y="-14361"/>
                    <a:pt x="139237" y="-12402"/>
                    <a:pt x="141073" y="-9819"/>
                  </a:cubicBezTo>
                  <a:cubicBezTo>
                    <a:pt x="143936" y="-5742"/>
                    <a:pt x="146425" y="-1418"/>
                    <a:pt x="148572" y="3094"/>
                  </a:cubicBezTo>
                  <a:cubicBezTo>
                    <a:pt x="149942" y="5956"/>
                    <a:pt x="150439" y="9161"/>
                    <a:pt x="149973" y="12304"/>
                  </a:cubicBezTo>
                  <a:cubicBezTo>
                    <a:pt x="149537" y="15446"/>
                    <a:pt x="148168" y="18371"/>
                    <a:pt x="146021" y="20735"/>
                  </a:cubicBezTo>
                  <a:cubicBezTo>
                    <a:pt x="138988" y="28546"/>
                    <a:pt x="132453" y="36542"/>
                    <a:pt x="132453" y="42018"/>
                  </a:cubicBezTo>
                  <a:cubicBezTo>
                    <a:pt x="132453" y="42112"/>
                    <a:pt x="132453" y="42174"/>
                    <a:pt x="132453" y="42236"/>
                  </a:cubicBezTo>
                  <a:cubicBezTo>
                    <a:pt x="132703" y="48148"/>
                    <a:pt x="141415" y="57731"/>
                    <a:pt x="146114" y="62927"/>
                  </a:cubicBezTo>
                  <a:cubicBezTo>
                    <a:pt x="148230" y="65229"/>
                    <a:pt x="149599" y="68123"/>
                    <a:pt x="150097" y="71204"/>
                  </a:cubicBezTo>
                  <a:cubicBezTo>
                    <a:pt x="150595" y="74316"/>
                    <a:pt x="150159" y="77458"/>
                    <a:pt x="148853" y="80289"/>
                  </a:cubicBezTo>
                  <a:cubicBezTo>
                    <a:pt x="146705" y="84863"/>
                    <a:pt x="144216" y="89281"/>
                    <a:pt x="141353" y="93451"/>
                  </a:cubicBezTo>
                  <a:cubicBezTo>
                    <a:pt x="139548" y="96033"/>
                    <a:pt x="137059" y="98025"/>
                    <a:pt x="134134" y="99176"/>
                  </a:cubicBezTo>
                  <a:cubicBezTo>
                    <a:pt x="131209" y="100327"/>
                    <a:pt x="128035" y="100576"/>
                    <a:pt x="124954" y="99892"/>
                  </a:cubicBezTo>
                  <a:cubicBezTo>
                    <a:pt x="114685" y="97682"/>
                    <a:pt x="104541" y="96002"/>
                    <a:pt x="99812" y="98771"/>
                  </a:cubicBezTo>
                  <a:cubicBezTo>
                    <a:pt x="99718" y="98833"/>
                    <a:pt x="99624" y="98865"/>
                    <a:pt x="99501" y="98927"/>
                  </a:cubicBezTo>
                  <a:cubicBezTo>
                    <a:pt x="94957" y="101944"/>
                    <a:pt x="91472" y="111933"/>
                    <a:pt x="88578" y="121112"/>
                  </a:cubicBezTo>
                  <a:cubicBezTo>
                    <a:pt x="87644" y="124099"/>
                    <a:pt x="85840" y="126744"/>
                    <a:pt x="83412" y="128703"/>
                  </a:cubicBezTo>
                  <a:cubicBezTo>
                    <a:pt x="80986" y="130664"/>
                    <a:pt x="78030" y="131878"/>
                    <a:pt x="74918" y="132157"/>
                  </a:cubicBezTo>
                  <a:cubicBezTo>
                    <a:pt x="72304" y="132437"/>
                    <a:pt x="69690" y="132530"/>
                    <a:pt x="67045" y="132530"/>
                  </a:cubicBezTo>
                  <a:close/>
                  <a:moveTo>
                    <a:pt x="37266" y="94820"/>
                  </a:moveTo>
                  <a:cubicBezTo>
                    <a:pt x="42898" y="98366"/>
                    <a:pt x="46601" y="107016"/>
                    <a:pt x="50677" y="119743"/>
                  </a:cubicBezTo>
                  <a:cubicBezTo>
                    <a:pt x="52015" y="123974"/>
                    <a:pt x="55781" y="126992"/>
                    <a:pt x="60199" y="127366"/>
                  </a:cubicBezTo>
                  <a:cubicBezTo>
                    <a:pt x="64960" y="127739"/>
                    <a:pt x="69721" y="127739"/>
                    <a:pt x="74482" y="127334"/>
                  </a:cubicBezTo>
                  <a:cubicBezTo>
                    <a:pt x="78869" y="126899"/>
                    <a:pt x="82604" y="123880"/>
                    <a:pt x="83910" y="119680"/>
                  </a:cubicBezTo>
                  <a:cubicBezTo>
                    <a:pt x="87333" y="108945"/>
                    <a:pt x="91161" y="98149"/>
                    <a:pt x="97353" y="94571"/>
                  </a:cubicBezTo>
                  <a:cubicBezTo>
                    <a:pt x="97478" y="94477"/>
                    <a:pt x="97633" y="94415"/>
                    <a:pt x="97789" y="94385"/>
                  </a:cubicBezTo>
                  <a:cubicBezTo>
                    <a:pt x="103670" y="91304"/>
                    <a:pt x="112974" y="92424"/>
                    <a:pt x="125981" y="95224"/>
                  </a:cubicBezTo>
                  <a:cubicBezTo>
                    <a:pt x="130307" y="96188"/>
                    <a:pt x="134787" y="94415"/>
                    <a:pt x="137339" y="90775"/>
                  </a:cubicBezTo>
                  <a:cubicBezTo>
                    <a:pt x="140046" y="86824"/>
                    <a:pt x="142411" y="82685"/>
                    <a:pt x="144434" y="78361"/>
                  </a:cubicBezTo>
                  <a:cubicBezTo>
                    <a:pt x="145336" y="76400"/>
                    <a:pt x="145647" y="74190"/>
                    <a:pt x="145305" y="72074"/>
                  </a:cubicBezTo>
                  <a:cubicBezTo>
                    <a:pt x="144963" y="69928"/>
                    <a:pt x="144029" y="67937"/>
                    <a:pt x="142566" y="66350"/>
                  </a:cubicBezTo>
                  <a:cubicBezTo>
                    <a:pt x="135005" y="58011"/>
                    <a:pt x="127630" y="49268"/>
                    <a:pt x="127630" y="42080"/>
                  </a:cubicBezTo>
                  <a:cubicBezTo>
                    <a:pt x="127630" y="41956"/>
                    <a:pt x="127630" y="41863"/>
                    <a:pt x="127662" y="41738"/>
                  </a:cubicBezTo>
                  <a:cubicBezTo>
                    <a:pt x="127848" y="35048"/>
                    <a:pt x="133480" y="27488"/>
                    <a:pt x="142473" y="17532"/>
                  </a:cubicBezTo>
                  <a:cubicBezTo>
                    <a:pt x="143936" y="15882"/>
                    <a:pt x="144900" y="13860"/>
                    <a:pt x="145211" y="11682"/>
                  </a:cubicBezTo>
                  <a:cubicBezTo>
                    <a:pt x="145523" y="9504"/>
                    <a:pt x="145180" y="7264"/>
                    <a:pt x="144216" y="5272"/>
                  </a:cubicBezTo>
                  <a:cubicBezTo>
                    <a:pt x="142193" y="1009"/>
                    <a:pt x="139829" y="-3067"/>
                    <a:pt x="137121" y="-6925"/>
                  </a:cubicBezTo>
                  <a:cubicBezTo>
                    <a:pt x="135876" y="-8698"/>
                    <a:pt x="134134" y="-10037"/>
                    <a:pt x="132111" y="-10814"/>
                  </a:cubicBezTo>
                  <a:cubicBezTo>
                    <a:pt x="130089" y="-11592"/>
                    <a:pt x="127910" y="-11748"/>
                    <a:pt x="125795" y="-11281"/>
                  </a:cubicBezTo>
                  <a:cubicBezTo>
                    <a:pt x="114810" y="-8886"/>
                    <a:pt x="103577" y="-6831"/>
                    <a:pt x="97353" y="-10441"/>
                  </a:cubicBezTo>
                  <a:cubicBezTo>
                    <a:pt x="97229" y="-10503"/>
                    <a:pt x="97135" y="-10597"/>
                    <a:pt x="97011" y="-10659"/>
                  </a:cubicBezTo>
                  <a:cubicBezTo>
                    <a:pt x="91378" y="-14205"/>
                    <a:pt x="87676" y="-22855"/>
                    <a:pt x="83599" y="-35582"/>
                  </a:cubicBezTo>
                  <a:cubicBezTo>
                    <a:pt x="82946" y="-37667"/>
                    <a:pt x="81701" y="-39471"/>
                    <a:pt x="79990" y="-40840"/>
                  </a:cubicBezTo>
                  <a:cubicBezTo>
                    <a:pt x="78278" y="-42209"/>
                    <a:pt x="76255" y="-43018"/>
                    <a:pt x="74077" y="-43205"/>
                  </a:cubicBezTo>
                  <a:cubicBezTo>
                    <a:pt x="69317" y="-43578"/>
                    <a:pt x="64555" y="-43578"/>
                    <a:pt x="59794" y="-43142"/>
                  </a:cubicBezTo>
                  <a:cubicBezTo>
                    <a:pt x="55407" y="-42707"/>
                    <a:pt x="51673" y="-39689"/>
                    <a:pt x="50366" y="-35489"/>
                  </a:cubicBezTo>
                  <a:cubicBezTo>
                    <a:pt x="46943" y="-24754"/>
                    <a:pt x="43115" y="-13957"/>
                    <a:pt x="36923" y="-10379"/>
                  </a:cubicBezTo>
                  <a:cubicBezTo>
                    <a:pt x="36799" y="-10286"/>
                    <a:pt x="36643" y="-10224"/>
                    <a:pt x="36488" y="-10192"/>
                  </a:cubicBezTo>
                  <a:cubicBezTo>
                    <a:pt x="30606" y="-7112"/>
                    <a:pt x="21302" y="-8232"/>
                    <a:pt x="8295" y="-11032"/>
                  </a:cubicBezTo>
                  <a:cubicBezTo>
                    <a:pt x="6179" y="-11499"/>
                    <a:pt x="3970" y="-11313"/>
                    <a:pt x="1947" y="-10535"/>
                  </a:cubicBezTo>
                  <a:cubicBezTo>
                    <a:pt x="-75" y="-9757"/>
                    <a:pt x="-1818" y="-8357"/>
                    <a:pt x="-3063" y="-6582"/>
                  </a:cubicBezTo>
                  <a:cubicBezTo>
                    <a:pt x="-5770" y="-2631"/>
                    <a:pt x="-8135" y="1507"/>
                    <a:pt x="-10157" y="5832"/>
                  </a:cubicBezTo>
                  <a:cubicBezTo>
                    <a:pt x="-11060" y="7792"/>
                    <a:pt x="-11371" y="9970"/>
                    <a:pt x="-11029" y="12148"/>
                  </a:cubicBezTo>
                  <a:cubicBezTo>
                    <a:pt x="-10687" y="14295"/>
                    <a:pt x="-9753" y="16287"/>
                    <a:pt x="-8259" y="17905"/>
                  </a:cubicBezTo>
                  <a:cubicBezTo>
                    <a:pt x="-697" y="26244"/>
                    <a:pt x="6677" y="34956"/>
                    <a:pt x="6677" y="42142"/>
                  </a:cubicBezTo>
                  <a:cubicBezTo>
                    <a:pt x="6677" y="42236"/>
                    <a:pt x="6677" y="42360"/>
                    <a:pt x="6646" y="42454"/>
                  </a:cubicBezTo>
                  <a:cubicBezTo>
                    <a:pt x="6460" y="49143"/>
                    <a:pt x="827" y="56704"/>
                    <a:pt x="-8166" y="66661"/>
                  </a:cubicBezTo>
                  <a:cubicBezTo>
                    <a:pt x="-9629" y="68310"/>
                    <a:pt x="-10593" y="70333"/>
                    <a:pt x="-10904" y="72511"/>
                  </a:cubicBezTo>
                  <a:cubicBezTo>
                    <a:pt x="-11215" y="74689"/>
                    <a:pt x="-10873" y="76929"/>
                    <a:pt x="-9909" y="78920"/>
                  </a:cubicBezTo>
                  <a:cubicBezTo>
                    <a:pt x="-7886" y="83183"/>
                    <a:pt x="-5521" y="87259"/>
                    <a:pt x="-2814" y="91118"/>
                  </a:cubicBezTo>
                  <a:cubicBezTo>
                    <a:pt x="-262" y="94726"/>
                    <a:pt x="4188" y="96437"/>
                    <a:pt x="8513" y="95504"/>
                  </a:cubicBezTo>
                  <a:cubicBezTo>
                    <a:pt x="19497" y="93108"/>
                    <a:pt x="30731" y="91054"/>
                    <a:pt x="36955" y="94664"/>
                  </a:cubicBezTo>
                  <a:cubicBezTo>
                    <a:pt x="37048" y="94664"/>
                    <a:pt x="37172" y="94726"/>
                    <a:pt x="37266" y="94820"/>
                  </a:cubicBezTo>
                  <a:close/>
                  <a:moveTo>
                    <a:pt x="67138" y="75467"/>
                  </a:moveTo>
                  <a:cubicBezTo>
                    <a:pt x="60541" y="75467"/>
                    <a:pt x="54100" y="73506"/>
                    <a:pt x="48624" y="69834"/>
                  </a:cubicBezTo>
                  <a:cubicBezTo>
                    <a:pt x="43115" y="66132"/>
                    <a:pt x="38884" y="60967"/>
                    <a:pt x="36332" y="54837"/>
                  </a:cubicBezTo>
                  <a:cubicBezTo>
                    <a:pt x="33811" y="48708"/>
                    <a:pt x="33158" y="42018"/>
                    <a:pt x="34434" y="35515"/>
                  </a:cubicBezTo>
                  <a:cubicBezTo>
                    <a:pt x="35710" y="29044"/>
                    <a:pt x="38884" y="23069"/>
                    <a:pt x="43551" y="18402"/>
                  </a:cubicBezTo>
                  <a:cubicBezTo>
                    <a:pt x="48219" y="13735"/>
                    <a:pt x="54162" y="10531"/>
                    <a:pt x="60635" y="9255"/>
                  </a:cubicBezTo>
                  <a:cubicBezTo>
                    <a:pt x="67138" y="7948"/>
                    <a:pt x="73797" y="8632"/>
                    <a:pt x="79897" y="11153"/>
                  </a:cubicBezTo>
                  <a:cubicBezTo>
                    <a:pt x="85995" y="13704"/>
                    <a:pt x="91192" y="17967"/>
                    <a:pt x="94864" y="23474"/>
                  </a:cubicBezTo>
                  <a:cubicBezTo>
                    <a:pt x="98535" y="28981"/>
                    <a:pt x="100496" y="35422"/>
                    <a:pt x="100496" y="42049"/>
                  </a:cubicBezTo>
                  <a:cubicBezTo>
                    <a:pt x="100496" y="50980"/>
                    <a:pt x="97011" y="59381"/>
                    <a:pt x="90725" y="65696"/>
                  </a:cubicBezTo>
                  <a:cubicBezTo>
                    <a:pt x="84440" y="72012"/>
                    <a:pt x="76038" y="75467"/>
                    <a:pt x="67138" y="75467"/>
                  </a:cubicBezTo>
                  <a:close/>
                  <a:moveTo>
                    <a:pt x="67138" y="13487"/>
                  </a:moveTo>
                  <a:cubicBezTo>
                    <a:pt x="65271" y="13487"/>
                    <a:pt x="63404" y="13673"/>
                    <a:pt x="61568" y="14046"/>
                  </a:cubicBezTo>
                  <a:cubicBezTo>
                    <a:pt x="56029" y="15135"/>
                    <a:pt x="50957" y="17873"/>
                    <a:pt x="47005" y="21856"/>
                  </a:cubicBezTo>
                  <a:cubicBezTo>
                    <a:pt x="43022" y="25839"/>
                    <a:pt x="40315" y="30941"/>
                    <a:pt x="39226" y="36480"/>
                  </a:cubicBezTo>
                  <a:cubicBezTo>
                    <a:pt x="38137" y="42018"/>
                    <a:pt x="38697" y="47775"/>
                    <a:pt x="40844" y="52971"/>
                  </a:cubicBezTo>
                  <a:cubicBezTo>
                    <a:pt x="42991" y="58198"/>
                    <a:pt x="46632" y="62648"/>
                    <a:pt x="51331" y="65790"/>
                  </a:cubicBezTo>
                  <a:cubicBezTo>
                    <a:pt x="55998" y="68933"/>
                    <a:pt x="61506" y="70612"/>
                    <a:pt x="67138" y="70612"/>
                  </a:cubicBezTo>
                  <a:cubicBezTo>
                    <a:pt x="74731" y="70612"/>
                    <a:pt x="81888" y="67656"/>
                    <a:pt x="87240" y="62243"/>
                  </a:cubicBezTo>
                  <a:cubicBezTo>
                    <a:pt x="92623" y="56860"/>
                    <a:pt x="95579" y="49672"/>
                    <a:pt x="95579" y="42049"/>
                  </a:cubicBezTo>
                  <a:cubicBezTo>
                    <a:pt x="95579" y="36418"/>
                    <a:pt x="93930" y="30879"/>
                    <a:pt x="90788" y="26180"/>
                  </a:cubicBezTo>
                  <a:cubicBezTo>
                    <a:pt x="87676" y="21483"/>
                    <a:pt x="83226" y="17811"/>
                    <a:pt x="78030" y="15665"/>
                  </a:cubicBezTo>
                  <a:cubicBezTo>
                    <a:pt x="74575" y="14233"/>
                    <a:pt x="70873" y="13487"/>
                    <a:pt x="67138" y="13487"/>
                  </a:cubicBezTo>
                  <a:close/>
                </a:path>
              </a:pathLst>
            </a:custGeom>
            <a:solidFill>
              <a:srgbClr val="191919"/>
            </a:solidFill>
            <a:ln w="311" cap="flat">
              <a:noFill/>
              <a:prstDash val="solid"/>
              <a:miter/>
            </a:ln>
          </p:spPr>
          <p:txBody>
            <a:bodyPr rtlCol="0" anchor="ctr"/>
            <a:lstStyle/>
            <a:p>
              <a:endParaRPr lang="fr-FR"/>
            </a:p>
          </p:txBody>
        </p:sp>
      </p:grpSp>
      <p:grpSp>
        <p:nvGrpSpPr>
          <p:cNvPr id="5515" name="Graphique 2">
            <a:extLst>
              <a:ext uri="{FF2B5EF4-FFF2-40B4-BE49-F238E27FC236}">
                <a16:creationId xmlns:a16="http://schemas.microsoft.com/office/drawing/2014/main" id="{BFF081D9-8BFE-DB7D-7D75-6618D8669D65}"/>
              </a:ext>
            </a:extLst>
          </p:cNvPr>
          <p:cNvGrpSpPr/>
          <p:nvPr userDrawn="1"/>
        </p:nvGrpSpPr>
        <p:grpSpPr>
          <a:xfrm>
            <a:off x="8793734" y="8132794"/>
            <a:ext cx="290756" cy="287142"/>
            <a:chOff x="9103421" y="20040608"/>
            <a:chExt cx="290756" cy="287142"/>
          </a:xfrm>
        </p:grpSpPr>
        <p:sp>
          <p:nvSpPr>
            <p:cNvPr id="5516" name="Forme libre 5515">
              <a:extLst>
                <a:ext uri="{FF2B5EF4-FFF2-40B4-BE49-F238E27FC236}">
                  <a16:creationId xmlns:a16="http://schemas.microsoft.com/office/drawing/2014/main" id="{99098BA1-4635-2E9B-3B58-D4AF6C19FE87}"/>
                </a:ext>
              </a:extLst>
            </p:cNvPr>
            <p:cNvSpPr/>
            <p:nvPr/>
          </p:nvSpPr>
          <p:spPr>
            <a:xfrm>
              <a:off x="9117899" y="20053921"/>
              <a:ext cx="272692" cy="270135"/>
            </a:xfrm>
            <a:custGeom>
              <a:avLst/>
              <a:gdLst>
                <a:gd name="connsiteX0" fmla="*/ 262577 w 272692"/>
                <a:gd name="connsiteY0" fmla="*/ 183291 h 270135"/>
                <a:gd name="connsiteX1" fmla="*/ 261980 w 272692"/>
                <a:gd name="connsiteY1" fmla="*/ 30054 h 270135"/>
                <a:gd name="connsiteX2" fmla="*/ 250397 w 272692"/>
                <a:gd name="connsiteY2" fmla="*/ 237 h 270135"/>
                <a:gd name="connsiteX3" fmla="*/ 250397 w 272692"/>
                <a:gd name="connsiteY3" fmla="*/ 237 h 270135"/>
                <a:gd name="connsiteX4" fmla="*/ 250352 w 272692"/>
                <a:gd name="connsiteY4" fmla="*/ 191 h 270135"/>
                <a:gd name="connsiteX5" fmla="*/ 245388 w 272692"/>
                <a:gd name="connsiteY5" fmla="*/ -4504 h 270135"/>
                <a:gd name="connsiteX6" fmla="*/ 218821 w 272692"/>
                <a:gd name="connsiteY6" fmla="*/ -29672 h 270135"/>
                <a:gd name="connsiteX7" fmla="*/ 203746 w 272692"/>
                <a:gd name="connsiteY7" fmla="*/ -14627 h 270135"/>
                <a:gd name="connsiteX8" fmla="*/ 50187 w 272692"/>
                <a:gd name="connsiteY8" fmla="*/ -14261 h 270135"/>
                <a:gd name="connsiteX9" fmla="*/ 5237 w 272692"/>
                <a:gd name="connsiteY9" fmla="*/ 30603 h 270135"/>
                <a:gd name="connsiteX10" fmla="*/ 5834 w 272692"/>
                <a:gd name="connsiteY10" fmla="*/ 183245 h 270135"/>
                <a:gd name="connsiteX11" fmla="*/ -10115 w 272692"/>
                <a:gd name="connsiteY11" fmla="*/ 199158 h 270135"/>
                <a:gd name="connsiteX12" fmla="*/ 18473 w 272692"/>
                <a:gd name="connsiteY12" fmla="*/ 226650 h 270135"/>
                <a:gd name="connsiteX13" fmla="*/ 21001 w 272692"/>
                <a:gd name="connsiteY13" fmla="*/ 229065 h 270135"/>
                <a:gd name="connsiteX14" fmla="*/ 21047 w 272692"/>
                <a:gd name="connsiteY14" fmla="*/ 229112 h 270135"/>
                <a:gd name="connsiteX15" fmla="*/ 21047 w 272692"/>
                <a:gd name="connsiteY15" fmla="*/ 229112 h 270135"/>
                <a:gd name="connsiteX16" fmla="*/ 51199 w 272692"/>
                <a:gd name="connsiteY16" fmla="*/ 240464 h 270135"/>
                <a:gd name="connsiteX17" fmla="*/ 205631 w 272692"/>
                <a:gd name="connsiteY17" fmla="*/ 240100 h 270135"/>
                <a:gd name="connsiteX18" fmla="*/ 262577 w 272692"/>
                <a:gd name="connsiteY18" fmla="*/ 183291 h 270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692" h="270135">
                  <a:moveTo>
                    <a:pt x="262577" y="183291"/>
                  </a:moveTo>
                  <a:lnTo>
                    <a:pt x="261980" y="30054"/>
                  </a:lnTo>
                  <a:cubicBezTo>
                    <a:pt x="261934" y="19067"/>
                    <a:pt x="257798" y="8444"/>
                    <a:pt x="250397" y="237"/>
                  </a:cubicBezTo>
                  <a:lnTo>
                    <a:pt x="250397" y="237"/>
                  </a:lnTo>
                  <a:lnTo>
                    <a:pt x="250352" y="191"/>
                  </a:lnTo>
                  <a:cubicBezTo>
                    <a:pt x="248835" y="-1496"/>
                    <a:pt x="247134" y="-3091"/>
                    <a:pt x="245388" y="-4504"/>
                  </a:cubicBezTo>
                  <a:lnTo>
                    <a:pt x="218821" y="-29672"/>
                  </a:lnTo>
                  <a:lnTo>
                    <a:pt x="203746" y="-14627"/>
                  </a:lnTo>
                  <a:lnTo>
                    <a:pt x="50187" y="-14261"/>
                  </a:lnTo>
                  <a:cubicBezTo>
                    <a:pt x="25276" y="-14215"/>
                    <a:pt x="5145" y="5890"/>
                    <a:pt x="5237" y="30603"/>
                  </a:cubicBezTo>
                  <a:lnTo>
                    <a:pt x="5834" y="183245"/>
                  </a:lnTo>
                  <a:lnTo>
                    <a:pt x="-10115" y="199158"/>
                  </a:lnTo>
                  <a:lnTo>
                    <a:pt x="18473" y="226650"/>
                  </a:lnTo>
                  <a:cubicBezTo>
                    <a:pt x="19301" y="227470"/>
                    <a:pt x="20128" y="228291"/>
                    <a:pt x="21001" y="229065"/>
                  </a:cubicBezTo>
                  <a:lnTo>
                    <a:pt x="21047" y="229112"/>
                  </a:lnTo>
                  <a:lnTo>
                    <a:pt x="21047" y="229112"/>
                  </a:lnTo>
                  <a:cubicBezTo>
                    <a:pt x="29320" y="236453"/>
                    <a:pt x="40076" y="240510"/>
                    <a:pt x="51199" y="240464"/>
                  </a:cubicBezTo>
                  <a:lnTo>
                    <a:pt x="205631" y="240100"/>
                  </a:lnTo>
                  <a:cubicBezTo>
                    <a:pt x="237161" y="240100"/>
                    <a:pt x="262669" y="214613"/>
                    <a:pt x="262577" y="183291"/>
                  </a:cubicBezTo>
                  <a:close/>
                </a:path>
              </a:pathLst>
            </a:custGeom>
            <a:solidFill>
              <a:srgbClr val="191919"/>
            </a:solidFill>
            <a:ln w="458" cap="flat">
              <a:noFill/>
              <a:prstDash val="solid"/>
              <a:miter/>
            </a:ln>
          </p:spPr>
          <p:txBody>
            <a:bodyPr rtlCol="0" anchor="ctr"/>
            <a:lstStyle/>
            <a:p>
              <a:endParaRPr lang="fr-FR"/>
            </a:p>
          </p:txBody>
        </p:sp>
        <p:sp>
          <p:nvSpPr>
            <p:cNvPr id="5517" name="Forme libre 5516">
              <a:extLst>
                <a:ext uri="{FF2B5EF4-FFF2-40B4-BE49-F238E27FC236}">
                  <a16:creationId xmlns:a16="http://schemas.microsoft.com/office/drawing/2014/main" id="{8792802F-EAA4-E818-AFD2-B0EBF8C73252}"/>
                </a:ext>
              </a:extLst>
            </p:cNvPr>
            <p:cNvSpPr/>
            <p:nvPr/>
          </p:nvSpPr>
          <p:spPr>
            <a:xfrm>
              <a:off x="9115486" y="20051390"/>
              <a:ext cx="278691" cy="276360"/>
            </a:xfrm>
            <a:custGeom>
              <a:avLst/>
              <a:gdLst>
                <a:gd name="connsiteX0" fmla="*/ 48555 w 278691"/>
                <a:gd name="connsiteY0" fmla="*/ 246413 h 276360"/>
                <a:gd name="connsiteX1" fmla="*/ 21162 w 278691"/>
                <a:gd name="connsiteY1" fmla="*/ 234514 h 276360"/>
                <a:gd name="connsiteX2" fmla="*/ 18266 w 278691"/>
                <a:gd name="connsiteY2" fmla="*/ 231733 h 276360"/>
                <a:gd name="connsiteX3" fmla="*/ -9771 w 278691"/>
                <a:gd name="connsiteY3" fmla="*/ 200320 h 276360"/>
                <a:gd name="connsiteX4" fmla="*/ -6461 w 278691"/>
                <a:gd name="connsiteY4" fmla="*/ 194347 h 276360"/>
                <a:gd name="connsiteX5" fmla="*/ -8346 w 278691"/>
                <a:gd name="connsiteY5" fmla="*/ 193298 h 276360"/>
                <a:gd name="connsiteX6" fmla="*/ 4570 w 278691"/>
                <a:gd name="connsiteY6" fmla="*/ 184363 h 276360"/>
                <a:gd name="connsiteX7" fmla="*/ 3972 w 278691"/>
                <a:gd name="connsiteY7" fmla="*/ 33223 h 276360"/>
                <a:gd name="connsiteX8" fmla="*/ 18128 w 278691"/>
                <a:gd name="connsiteY8" fmla="*/ -1017 h 276360"/>
                <a:gd name="connsiteX9" fmla="*/ 52554 w 278691"/>
                <a:gd name="connsiteY9" fmla="*/ -15242 h 276360"/>
                <a:gd name="connsiteX10" fmla="*/ 204596 w 278691"/>
                <a:gd name="connsiteY10" fmla="*/ -15607 h 276360"/>
                <a:gd name="connsiteX11" fmla="*/ 201471 w 278691"/>
                <a:gd name="connsiteY11" fmla="*/ -28601 h 276360"/>
                <a:gd name="connsiteX12" fmla="*/ 220315 w 278691"/>
                <a:gd name="connsiteY12" fmla="*/ -28691 h 276360"/>
                <a:gd name="connsiteX13" fmla="*/ 250144 w 278691"/>
                <a:gd name="connsiteY13" fmla="*/ -4618 h 276360"/>
                <a:gd name="connsiteX14" fmla="*/ 255476 w 278691"/>
                <a:gd name="connsiteY14" fmla="*/ 441 h 276360"/>
                <a:gd name="connsiteX15" fmla="*/ 267978 w 278691"/>
                <a:gd name="connsiteY15" fmla="*/ 32630 h 276360"/>
                <a:gd name="connsiteX16" fmla="*/ 268575 w 278691"/>
                <a:gd name="connsiteY16" fmla="*/ 185868 h 276360"/>
                <a:gd name="connsiteX17" fmla="*/ 207997 w 278691"/>
                <a:gd name="connsiteY17" fmla="*/ 246322 h 276360"/>
                <a:gd name="connsiteX18" fmla="*/ 53565 w 278691"/>
                <a:gd name="connsiteY18" fmla="*/ 246687 h 276360"/>
                <a:gd name="connsiteX19" fmla="*/ 48555 w 278691"/>
                <a:gd name="connsiteY19" fmla="*/ 246413 h 276360"/>
                <a:gd name="connsiteX20" fmla="*/ 25758 w 278691"/>
                <a:gd name="connsiteY20" fmla="*/ 228952 h 276360"/>
                <a:gd name="connsiteX21" fmla="*/ 25804 w 278691"/>
                <a:gd name="connsiteY21" fmla="*/ 228997 h 276360"/>
                <a:gd name="connsiteX22" fmla="*/ 53565 w 278691"/>
                <a:gd name="connsiteY22" fmla="*/ 239439 h 276360"/>
                <a:gd name="connsiteX23" fmla="*/ 207997 w 278691"/>
                <a:gd name="connsiteY23" fmla="*/ 239074 h 276360"/>
                <a:gd name="connsiteX24" fmla="*/ 261359 w 278691"/>
                <a:gd name="connsiteY24" fmla="*/ 185775 h 276360"/>
                <a:gd name="connsiteX25" fmla="*/ 260761 w 278691"/>
                <a:gd name="connsiteY25" fmla="*/ 32540 h 276360"/>
                <a:gd name="connsiteX26" fmla="*/ 250099 w 278691"/>
                <a:gd name="connsiteY26" fmla="*/ 5138 h 276360"/>
                <a:gd name="connsiteX27" fmla="*/ 250052 w 278691"/>
                <a:gd name="connsiteY27" fmla="*/ 5093 h 276360"/>
                <a:gd name="connsiteX28" fmla="*/ 245502 w 278691"/>
                <a:gd name="connsiteY28" fmla="*/ 762 h 276360"/>
                <a:gd name="connsiteX29" fmla="*/ 245273 w 278691"/>
                <a:gd name="connsiteY29" fmla="*/ 579 h 276360"/>
                <a:gd name="connsiteX30" fmla="*/ 221280 w 278691"/>
                <a:gd name="connsiteY30" fmla="*/ -22127 h 276360"/>
                <a:gd name="connsiteX31" fmla="*/ 208687 w 278691"/>
                <a:gd name="connsiteY31" fmla="*/ -9543 h 276360"/>
                <a:gd name="connsiteX32" fmla="*/ 206113 w 278691"/>
                <a:gd name="connsiteY32" fmla="*/ -8494 h 276360"/>
                <a:gd name="connsiteX33" fmla="*/ 52554 w 278691"/>
                <a:gd name="connsiteY33" fmla="*/ -8129 h 276360"/>
                <a:gd name="connsiteX34" fmla="*/ 23230 w 278691"/>
                <a:gd name="connsiteY34" fmla="*/ 3998 h 276360"/>
                <a:gd name="connsiteX35" fmla="*/ 11188 w 278691"/>
                <a:gd name="connsiteY35" fmla="*/ 33133 h 276360"/>
                <a:gd name="connsiteX36" fmla="*/ 11786 w 278691"/>
                <a:gd name="connsiteY36" fmla="*/ 185775 h 276360"/>
                <a:gd name="connsiteX37" fmla="*/ 10728 w 278691"/>
                <a:gd name="connsiteY37" fmla="*/ 188329 h 276360"/>
                <a:gd name="connsiteX38" fmla="*/ -2646 w 278691"/>
                <a:gd name="connsiteY38" fmla="*/ 201688 h 276360"/>
                <a:gd name="connsiteX39" fmla="*/ 23322 w 278691"/>
                <a:gd name="connsiteY39" fmla="*/ 226673 h 276360"/>
                <a:gd name="connsiteX40" fmla="*/ 25758 w 278691"/>
                <a:gd name="connsiteY40" fmla="*/ 228952 h 27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8691" h="276360">
                  <a:moveTo>
                    <a:pt x="48555" y="246413"/>
                  </a:moveTo>
                  <a:cubicBezTo>
                    <a:pt x="38398" y="245410"/>
                    <a:pt x="28792" y="241216"/>
                    <a:pt x="21162" y="234514"/>
                  </a:cubicBezTo>
                  <a:cubicBezTo>
                    <a:pt x="20151" y="233647"/>
                    <a:pt x="19185" y="232691"/>
                    <a:pt x="18266" y="231733"/>
                  </a:cubicBezTo>
                  <a:lnTo>
                    <a:pt x="-9771" y="200320"/>
                  </a:lnTo>
                  <a:cubicBezTo>
                    <a:pt x="-11195" y="198952"/>
                    <a:pt x="-7840" y="195805"/>
                    <a:pt x="-6461" y="194347"/>
                  </a:cubicBezTo>
                  <a:cubicBezTo>
                    <a:pt x="-6461" y="194347"/>
                    <a:pt x="-8346" y="193298"/>
                    <a:pt x="-8346" y="193298"/>
                  </a:cubicBezTo>
                  <a:lnTo>
                    <a:pt x="4570" y="184363"/>
                  </a:lnTo>
                  <a:lnTo>
                    <a:pt x="3972" y="33223"/>
                  </a:lnTo>
                  <a:cubicBezTo>
                    <a:pt x="3926" y="20320"/>
                    <a:pt x="8936" y="8148"/>
                    <a:pt x="18128" y="-1017"/>
                  </a:cubicBezTo>
                  <a:cubicBezTo>
                    <a:pt x="27321" y="-10180"/>
                    <a:pt x="39501" y="-15242"/>
                    <a:pt x="52554" y="-15242"/>
                  </a:cubicBezTo>
                  <a:lnTo>
                    <a:pt x="204596" y="-15607"/>
                  </a:lnTo>
                  <a:lnTo>
                    <a:pt x="201471" y="-28601"/>
                  </a:lnTo>
                  <a:cubicBezTo>
                    <a:pt x="202849" y="-29968"/>
                    <a:pt x="218890" y="-30059"/>
                    <a:pt x="220315" y="-28691"/>
                  </a:cubicBezTo>
                  <a:lnTo>
                    <a:pt x="250144" y="-4618"/>
                  </a:lnTo>
                  <a:cubicBezTo>
                    <a:pt x="252029" y="-3069"/>
                    <a:pt x="253821" y="-1382"/>
                    <a:pt x="255476" y="441"/>
                  </a:cubicBezTo>
                  <a:cubicBezTo>
                    <a:pt x="263519" y="9287"/>
                    <a:pt x="267978" y="20730"/>
                    <a:pt x="267978" y="32630"/>
                  </a:cubicBezTo>
                  <a:lnTo>
                    <a:pt x="268575" y="185868"/>
                  </a:lnTo>
                  <a:cubicBezTo>
                    <a:pt x="268713" y="219150"/>
                    <a:pt x="241549" y="246278"/>
                    <a:pt x="207997" y="246322"/>
                  </a:cubicBezTo>
                  <a:lnTo>
                    <a:pt x="53565" y="246687"/>
                  </a:lnTo>
                  <a:cubicBezTo>
                    <a:pt x="51864" y="246641"/>
                    <a:pt x="50210" y="246550"/>
                    <a:pt x="48555" y="246413"/>
                  </a:cubicBezTo>
                  <a:close/>
                  <a:moveTo>
                    <a:pt x="25758" y="228952"/>
                  </a:moveTo>
                  <a:lnTo>
                    <a:pt x="25804" y="228997"/>
                  </a:lnTo>
                  <a:cubicBezTo>
                    <a:pt x="33434" y="235745"/>
                    <a:pt x="43316" y="239483"/>
                    <a:pt x="53565" y="239439"/>
                  </a:cubicBezTo>
                  <a:lnTo>
                    <a:pt x="207997" y="239074"/>
                  </a:lnTo>
                  <a:cubicBezTo>
                    <a:pt x="237551" y="238983"/>
                    <a:pt x="261497" y="215091"/>
                    <a:pt x="261359" y="185775"/>
                  </a:cubicBezTo>
                  <a:lnTo>
                    <a:pt x="260761" y="32540"/>
                  </a:lnTo>
                  <a:cubicBezTo>
                    <a:pt x="260716" y="22418"/>
                    <a:pt x="256901" y="12661"/>
                    <a:pt x="250099" y="5138"/>
                  </a:cubicBezTo>
                  <a:lnTo>
                    <a:pt x="250052" y="5093"/>
                  </a:lnTo>
                  <a:cubicBezTo>
                    <a:pt x="248628" y="3542"/>
                    <a:pt x="247111" y="2083"/>
                    <a:pt x="245502" y="762"/>
                  </a:cubicBezTo>
                  <a:cubicBezTo>
                    <a:pt x="245410" y="716"/>
                    <a:pt x="245364" y="625"/>
                    <a:pt x="245273" y="579"/>
                  </a:cubicBezTo>
                  <a:lnTo>
                    <a:pt x="221280" y="-22127"/>
                  </a:lnTo>
                  <a:lnTo>
                    <a:pt x="208687" y="-9543"/>
                  </a:lnTo>
                  <a:cubicBezTo>
                    <a:pt x="207997" y="-8859"/>
                    <a:pt x="207078" y="-8494"/>
                    <a:pt x="206113" y="-8494"/>
                  </a:cubicBezTo>
                  <a:lnTo>
                    <a:pt x="52554" y="-8129"/>
                  </a:lnTo>
                  <a:cubicBezTo>
                    <a:pt x="41477" y="-8084"/>
                    <a:pt x="31044" y="-3797"/>
                    <a:pt x="23230" y="3998"/>
                  </a:cubicBezTo>
                  <a:cubicBezTo>
                    <a:pt x="15417" y="11795"/>
                    <a:pt x="11142" y="22144"/>
                    <a:pt x="11188" y="33133"/>
                  </a:cubicBezTo>
                  <a:lnTo>
                    <a:pt x="11786" y="185775"/>
                  </a:lnTo>
                  <a:cubicBezTo>
                    <a:pt x="11786" y="186733"/>
                    <a:pt x="11418" y="187645"/>
                    <a:pt x="10728" y="188329"/>
                  </a:cubicBezTo>
                  <a:lnTo>
                    <a:pt x="-2646" y="201688"/>
                  </a:lnTo>
                  <a:lnTo>
                    <a:pt x="23322" y="226673"/>
                  </a:lnTo>
                  <a:cubicBezTo>
                    <a:pt x="24241" y="227585"/>
                    <a:pt x="24977" y="228313"/>
                    <a:pt x="25758" y="228952"/>
                  </a:cubicBezTo>
                  <a:close/>
                </a:path>
              </a:pathLst>
            </a:custGeom>
            <a:solidFill>
              <a:srgbClr val="191919"/>
            </a:solidFill>
            <a:ln w="458" cap="flat">
              <a:noFill/>
              <a:prstDash val="solid"/>
              <a:miter/>
            </a:ln>
          </p:spPr>
          <p:txBody>
            <a:bodyPr rtlCol="0" anchor="ctr"/>
            <a:lstStyle/>
            <a:p>
              <a:endParaRPr lang="fr-FR"/>
            </a:p>
          </p:txBody>
        </p:sp>
        <p:sp>
          <p:nvSpPr>
            <p:cNvPr id="5518" name="Forme libre 5517">
              <a:extLst>
                <a:ext uri="{FF2B5EF4-FFF2-40B4-BE49-F238E27FC236}">
                  <a16:creationId xmlns:a16="http://schemas.microsoft.com/office/drawing/2014/main" id="{E45E2B53-A2D3-0572-C681-307D8924BCF5}"/>
                </a:ext>
              </a:extLst>
            </p:cNvPr>
            <p:cNvSpPr/>
            <p:nvPr/>
          </p:nvSpPr>
          <p:spPr>
            <a:xfrm>
              <a:off x="9107006" y="20044164"/>
              <a:ext cx="257387" cy="255090"/>
            </a:xfrm>
            <a:custGeom>
              <a:avLst/>
              <a:gdLst>
                <a:gd name="connsiteX0" fmla="*/ 195228 w 257387"/>
                <a:gd name="connsiteY0" fmla="*/ 225082 h 255090"/>
                <a:gd name="connsiteX1" fmla="*/ 43002 w 257387"/>
                <a:gd name="connsiteY1" fmla="*/ 225447 h 255090"/>
                <a:gd name="connsiteX2" fmla="*/ -9487 w 257387"/>
                <a:gd name="connsiteY2" fmla="*/ 173699 h 255090"/>
                <a:gd name="connsiteX3" fmla="*/ -10084 w 257387"/>
                <a:gd name="connsiteY3" fmla="*/ 22697 h 255090"/>
                <a:gd name="connsiteX4" fmla="*/ 41991 w 257387"/>
                <a:gd name="connsiteY4" fmla="*/ -29278 h 255090"/>
                <a:gd name="connsiteX5" fmla="*/ 194217 w 257387"/>
                <a:gd name="connsiteY5" fmla="*/ -29643 h 255090"/>
                <a:gd name="connsiteX6" fmla="*/ 246706 w 257387"/>
                <a:gd name="connsiteY6" fmla="*/ 22104 h 255090"/>
                <a:gd name="connsiteX7" fmla="*/ 247303 w 257387"/>
                <a:gd name="connsiteY7" fmla="*/ 173106 h 255090"/>
                <a:gd name="connsiteX8" fmla="*/ 195228 w 257387"/>
                <a:gd name="connsiteY8" fmla="*/ 225082 h 255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7387" h="255090">
                  <a:moveTo>
                    <a:pt x="195228" y="225082"/>
                  </a:moveTo>
                  <a:lnTo>
                    <a:pt x="43002" y="225447"/>
                  </a:lnTo>
                  <a:cubicBezTo>
                    <a:pt x="14138" y="225493"/>
                    <a:pt x="-9348" y="202332"/>
                    <a:pt x="-9487" y="173699"/>
                  </a:cubicBezTo>
                  <a:lnTo>
                    <a:pt x="-10084" y="22697"/>
                  </a:lnTo>
                  <a:cubicBezTo>
                    <a:pt x="-10176" y="-5935"/>
                    <a:pt x="13127" y="-29234"/>
                    <a:pt x="41991" y="-29278"/>
                  </a:cubicBezTo>
                  <a:lnTo>
                    <a:pt x="194217" y="-29643"/>
                  </a:lnTo>
                  <a:cubicBezTo>
                    <a:pt x="223081" y="-29689"/>
                    <a:pt x="246568" y="-6528"/>
                    <a:pt x="246706" y="22104"/>
                  </a:cubicBezTo>
                  <a:lnTo>
                    <a:pt x="247303" y="173106"/>
                  </a:lnTo>
                  <a:cubicBezTo>
                    <a:pt x="247441" y="201785"/>
                    <a:pt x="224092" y="225037"/>
                    <a:pt x="195228" y="225082"/>
                  </a:cubicBezTo>
                  <a:close/>
                </a:path>
              </a:pathLst>
            </a:custGeom>
            <a:solidFill>
              <a:srgbClr val="CBACD9"/>
            </a:solidFill>
            <a:ln w="458" cap="flat">
              <a:noFill/>
              <a:prstDash val="solid"/>
              <a:miter/>
            </a:ln>
          </p:spPr>
          <p:txBody>
            <a:bodyPr rtlCol="0" anchor="ctr"/>
            <a:lstStyle/>
            <a:p>
              <a:endParaRPr lang="fr-FR"/>
            </a:p>
          </p:txBody>
        </p:sp>
        <p:grpSp>
          <p:nvGrpSpPr>
            <p:cNvPr id="5519" name="Graphique 2">
              <a:extLst>
                <a:ext uri="{FF2B5EF4-FFF2-40B4-BE49-F238E27FC236}">
                  <a16:creationId xmlns:a16="http://schemas.microsoft.com/office/drawing/2014/main" id="{1F12BC54-DAAF-A7CF-3389-81BB88EA4B29}"/>
                </a:ext>
              </a:extLst>
            </p:cNvPr>
            <p:cNvGrpSpPr/>
            <p:nvPr/>
          </p:nvGrpSpPr>
          <p:grpSpPr>
            <a:xfrm>
              <a:off x="9103421" y="20040608"/>
              <a:ext cx="264604" cy="262247"/>
              <a:chOff x="9103421" y="20040608"/>
              <a:chExt cx="264604" cy="262247"/>
            </a:xfrm>
            <a:solidFill>
              <a:srgbClr val="191919"/>
            </a:solidFill>
          </p:grpSpPr>
          <p:sp>
            <p:nvSpPr>
              <p:cNvPr id="5522" name="Forme libre 5521">
                <a:extLst>
                  <a:ext uri="{FF2B5EF4-FFF2-40B4-BE49-F238E27FC236}">
                    <a16:creationId xmlns:a16="http://schemas.microsoft.com/office/drawing/2014/main" id="{81735E02-11F3-7FFD-7D20-5CB5406987AB}"/>
                  </a:ext>
                </a:extLst>
              </p:cNvPr>
              <p:cNvSpPr/>
              <p:nvPr/>
            </p:nvSpPr>
            <p:spPr>
              <a:xfrm>
                <a:off x="9103421" y="20040608"/>
                <a:ext cx="264604" cy="262247"/>
              </a:xfrm>
              <a:custGeom>
                <a:avLst/>
                <a:gdLst>
                  <a:gd name="connsiteX0" fmla="*/ 40750 w 264604"/>
                  <a:gd name="connsiteY0" fmla="*/ 232332 h 262247"/>
                  <a:gd name="connsiteX1" fmla="*/ 7060 w 264604"/>
                  <a:gd name="connsiteY1" fmla="*/ 216466 h 262247"/>
                  <a:gd name="connsiteX2" fmla="*/ -9486 w 264604"/>
                  <a:gd name="connsiteY2" fmla="*/ 177302 h 262247"/>
                  <a:gd name="connsiteX3" fmla="*/ -10084 w 264604"/>
                  <a:gd name="connsiteY3" fmla="*/ 26299 h 262247"/>
                  <a:gd name="connsiteX4" fmla="*/ 45576 w 264604"/>
                  <a:gd name="connsiteY4" fmla="*/ -29278 h 262247"/>
                  <a:gd name="connsiteX5" fmla="*/ 197802 w 264604"/>
                  <a:gd name="connsiteY5" fmla="*/ -29643 h 262247"/>
                  <a:gd name="connsiteX6" fmla="*/ 237376 w 264604"/>
                  <a:gd name="connsiteY6" fmla="*/ -13502 h 262247"/>
                  <a:gd name="connsiteX7" fmla="*/ 253922 w 264604"/>
                  <a:gd name="connsiteY7" fmla="*/ 25661 h 262247"/>
                  <a:gd name="connsiteX8" fmla="*/ 254519 w 264604"/>
                  <a:gd name="connsiteY8" fmla="*/ 176663 h 262247"/>
                  <a:gd name="connsiteX9" fmla="*/ 198859 w 264604"/>
                  <a:gd name="connsiteY9" fmla="*/ 232241 h 262247"/>
                  <a:gd name="connsiteX10" fmla="*/ 46633 w 264604"/>
                  <a:gd name="connsiteY10" fmla="*/ 232605 h 262247"/>
                  <a:gd name="connsiteX11" fmla="*/ 40750 w 264604"/>
                  <a:gd name="connsiteY11" fmla="*/ 232332 h 262247"/>
                  <a:gd name="connsiteX12" fmla="*/ 202950 w 264604"/>
                  <a:gd name="connsiteY12" fmla="*/ -22257 h 262247"/>
                  <a:gd name="connsiteX13" fmla="*/ 197848 w 264604"/>
                  <a:gd name="connsiteY13" fmla="*/ -22485 h 262247"/>
                  <a:gd name="connsiteX14" fmla="*/ 45622 w 264604"/>
                  <a:gd name="connsiteY14" fmla="*/ -22120 h 262247"/>
                  <a:gd name="connsiteX15" fmla="*/ -2822 w 264604"/>
                  <a:gd name="connsiteY15" fmla="*/ 26254 h 262247"/>
                  <a:gd name="connsiteX16" fmla="*/ -2224 w 264604"/>
                  <a:gd name="connsiteY16" fmla="*/ 177256 h 262247"/>
                  <a:gd name="connsiteX17" fmla="*/ 12162 w 264604"/>
                  <a:gd name="connsiteY17" fmla="*/ 211360 h 262247"/>
                  <a:gd name="connsiteX18" fmla="*/ 46633 w 264604"/>
                  <a:gd name="connsiteY18" fmla="*/ 225403 h 262247"/>
                  <a:gd name="connsiteX19" fmla="*/ 198859 w 264604"/>
                  <a:gd name="connsiteY19" fmla="*/ 225037 h 262247"/>
                  <a:gd name="connsiteX20" fmla="*/ 247303 w 264604"/>
                  <a:gd name="connsiteY20" fmla="*/ 176663 h 262247"/>
                  <a:gd name="connsiteX21" fmla="*/ 246706 w 264604"/>
                  <a:gd name="connsiteY21" fmla="*/ 25661 h 262247"/>
                  <a:gd name="connsiteX22" fmla="*/ 232320 w 264604"/>
                  <a:gd name="connsiteY22" fmla="*/ -8442 h 262247"/>
                  <a:gd name="connsiteX23" fmla="*/ 202950 w 264604"/>
                  <a:gd name="connsiteY23" fmla="*/ -22257 h 262247"/>
                  <a:gd name="connsiteX24" fmla="*/ 198813 w 264604"/>
                  <a:gd name="connsiteY24" fmla="*/ 228639 h 262247"/>
                  <a:gd name="connsiteX25" fmla="*/ 198813 w 264604"/>
                  <a:gd name="connsiteY25" fmla="*/ 228639 h 262247"/>
                  <a:gd name="connsiteX26" fmla="*/ 198813 w 264604"/>
                  <a:gd name="connsiteY26" fmla="*/ 228639 h 262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4604" h="262247">
                    <a:moveTo>
                      <a:pt x="40750" y="232332"/>
                    </a:moveTo>
                    <a:cubicBezTo>
                      <a:pt x="28019" y="231055"/>
                      <a:pt x="16252" y="225538"/>
                      <a:pt x="7060" y="216466"/>
                    </a:cubicBezTo>
                    <a:cubicBezTo>
                      <a:pt x="-3557" y="206026"/>
                      <a:pt x="-9394" y="192120"/>
                      <a:pt x="-9486" y="177302"/>
                    </a:cubicBezTo>
                    <a:lnTo>
                      <a:pt x="-10084" y="26299"/>
                    </a:lnTo>
                    <a:cubicBezTo>
                      <a:pt x="-10222" y="-4293"/>
                      <a:pt x="14781" y="-29187"/>
                      <a:pt x="45576" y="-29278"/>
                    </a:cubicBezTo>
                    <a:lnTo>
                      <a:pt x="197802" y="-29643"/>
                    </a:lnTo>
                    <a:cubicBezTo>
                      <a:pt x="212740" y="-29688"/>
                      <a:pt x="226804" y="-23944"/>
                      <a:pt x="237376" y="-13502"/>
                    </a:cubicBezTo>
                    <a:cubicBezTo>
                      <a:pt x="247993" y="-3062"/>
                      <a:pt x="253830" y="10843"/>
                      <a:pt x="253922" y="25661"/>
                    </a:cubicBezTo>
                    <a:lnTo>
                      <a:pt x="254519" y="176663"/>
                    </a:lnTo>
                    <a:cubicBezTo>
                      <a:pt x="254657" y="207256"/>
                      <a:pt x="229654" y="232149"/>
                      <a:pt x="198859" y="232241"/>
                    </a:cubicBezTo>
                    <a:lnTo>
                      <a:pt x="46633" y="232605"/>
                    </a:lnTo>
                    <a:cubicBezTo>
                      <a:pt x="44657" y="232605"/>
                      <a:pt x="42680" y="232514"/>
                      <a:pt x="40750" y="232332"/>
                    </a:cubicBezTo>
                    <a:close/>
                    <a:moveTo>
                      <a:pt x="202950" y="-22257"/>
                    </a:moveTo>
                    <a:cubicBezTo>
                      <a:pt x="201249" y="-22439"/>
                      <a:pt x="199549" y="-22530"/>
                      <a:pt x="197848" y="-22485"/>
                    </a:cubicBezTo>
                    <a:lnTo>
                      <a:pt x="45622" y="-22120"/>
                    </a:lnTo>
                    <a:cubicBezTo>
                      <a:pt x="18780" y="-22074"/>
                      <a:pt x="-2960" y="-327"/>
                      <a:pt x="-2822" y="26254"/>
                    </a:cubicBezTo>
                    <a:lnTo>
                      <a:pt x="-2224" y="177256"/>
                    </a:lnTo>
                    <a:cubicBezTo>
                      <a:pt x="-2178" y="190159"/>
                      <a:pt x="2923" y="202241"/>
                      <a:pt x="12162" y="211360"/>
                    </a:cubicBezTo>
                    <a:cubicBezTo>
                      <a:pt x="21400" y="220432"/>
                      <a:pt x="33626" y="225447"/>
                      <a:pt x="46633" y="225403"/>
                    </a:cubicBezTo>
                    <a:lnTo>
                      <a:pt x="198859" y="225037"/>
                    </a:lnTo>
                    <a:cubicBezTo>
                      <a:pt x="225701" y="224991"/>
                      <a:pt x="247441" y="203244"/>
                      <a:pt x="247303" y="176663"/>
                    </a:cubicBezTo>
                    <a:lnTo>
                      <a:pt x="246706" y="25661"/>
                    </a:lnTo>
                    <a:cubicBezTo>
                      <a:pt x="246660" y="12758"/>
                      <a:pt x="241558" y="631"/>
                      <a:pt x="232320" y="-8442"/>
                    </a:cubicBezTo>
                    <a:cubicBezTo>
                      <a:pt x="224277" y="-16330"/>
                      <a:pt x="214027" y="-21118"/>
                      <a:pt x="202950" y="-22257"/>
                    </a:cubicBezTo>
                    <a:close/>
                    <a:moveTo>
                      <a:pt x="198813" y="228639"/>
                    </a:moveTo>
                    <a:lnTo>
                      <a:pt x="198813" y="228639"/>
                    </a:lnTo>
                    <a:lnTo>
                      <a:pt x="198813" y="228639"/>
                    </a:lnTo>
                    <a:close/>
                  </a:path>
                </a:pathLst>
              </a:custGeom>
              <a:solidFill>
                <a:srgbClr val="191919"/>
              </a:solidFill>
              <a:ln w="458" cap="flat">
                <a:noFill/>
                <a:prstDash val="solid"/>
                <a:miter/>
              </a:ln>
            </p:spPr>
            <p:txBody>
              <a:bodyPr rtlCol="0" anchor="ctr"/>
              <a:lstStyle/>
              <a:p>
                <a:endParaRPr lang="fr-FR"/>
              </a:p>
            </p:txBody>
          </p:sp>
          <p:sp>
            <p:nvSpPr>
              <p:cNvPr id="5523" name="Forme libre 5522">
                <a:extLst>
                  <a:ext uri="{FF2B5EF4-FFF2-40B4-BE49-F238E27FC236}">
                    <a16:creationId xmlns:a16="http://schemas.microsoft.com/office/drawing/2014/main" id="{680D3451-97C1-000C-B354-33DD18ABE453}"/>
                  </a:ext>
                </a:extLst>
              </p:cNvPr>
              <p:cNvSpPr/>
              <p:nvPr/>
            </p:nvSpPr>
            <p:spPr>
              <a:xfrm>
                <a:off x="9144005" y="20101064"/>
                <a:ext cx="181918" cy="156063"/>
              </a:xfrm>
              <a:custGeom>
                <a:avLst/>
                <a:gdLst>
                  <a:gd name="connsiteX0" fmla="*/ 171835 w 181918"/>
                  <a:gd name="connsiteY0" fmla="*/ 16210 h 156063"/>
                  <a:gd name="connsiteX1" fmla="*/ 128171 w 181918"/>
                  <a:gd name="connsiteY1" fmla="*/ -29655 h 156063"/>
                  <a:gd name="connsiteX2" fmla="*/ 80830 w 181918"/>
                  <a:gd name="connsiteY2" fmla="*/ 3992 h 156063"/>
                  <a:gd name="connsiteX3" fmla="*/ 33214 w 181918"/>
                  <a:gd name="connsiteY3" fmla="*/ -29427 h 156063"/>
                  <a:gd name="connsiteX4" fmla="*/ -10083 w 181918"/>
                  <a:gd name="connsiteY4" fmla="*/ 16621 h 156063"/>
                  <a:gd name="connsiteX5" fmla="*/ 81198 w 181918"/>
                  <a:gd name="connsiteY5" fmla="*/ 126271 h 156063"/>
                  <a:gd name="connsiteX6" fmla="*/ 81198 w 181918"/>
                  <a:gd name="connsiteY6" fmla="*/ 126408 h 156063"/>
                  <a:gd name="connsiteX7" fmla="*/ 81336 w 181918"/>
                  <a:gd name="connsiteY7" fmla="*/ 126362 h 156063"/>
                  <a:gd name="connsiteX8" fmla="*/ 81474 w 181918"/>
                  <a:gd name="connsiteY8" fmla="*/ 126408 h 156063"/>
                  <a:gd name="connsiteX9" fmla="*/ 81474 w 181918"/>
                  <a:gd name="connsiteY9" fmla="*/ 126271 h 156063"/>
                  <a:gd name="connsiteX10" fmla="*/ 171835 w 181918"/>
                  <a:gd name="connsiteY10" fmla="*/ 16210 h 15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18" h="156063">
                    <a:moveTo>
                      <a:pt x="171835" y="16210"/>
                    </a:moveTo>
                    <a:cubicBezTo>
                      <a:pt x="171697" y="-14610"/>
                      <a:pt x="145775" y="-29702"/>
                      <a:pt x="128171" y="-29655"/>
                    </a:cubicBezTo>
                    <a:cubicBezTo>
                      <a:pt x="108867" y="-29611"/>
                      <a:pt x="88322" y="-20674"/>
                      <a:pt x="80830" y="3992"/>
                    </a:cubicBezTo>
                    <a:cubicBezTo>
                      <a:pt x="73109" y="-20583"/>
                      <a:pt x="52518" y="-29474"/>
                      <a:pt x="33214" y="-29427"/>
                    </a:cubicBezTo>
                    <a:cubicBezTo>
                      <a:pt x="15610" y="-29383"/>
                      <a:pt x="-10220" y="-14154"/>
                      <a:pt x="-10083" y="16621"/>
                    </a:cubicBezTo>
                    <a:cubicBezTo>
                      <a:pt x="-9945" y="47396"/>
                      <a:pt x="21723" y="98322"/>
                      <a:pt x="81198" y="126271"/>
                    </a:cubicBezTo>
                    <a:lnTo>
                      <a:pt x="81198" y="126408"/>
                    </a:lnTo>
                    <a:lnTo>
                      <a:pt x="81336" y="126362"/>
                    </a:lnTo>
                    <a:lnTo>
                      <a:pt x="81474" y="126408"/>
                    </a:lnTo>
                    <a:lnTo>
                      <a:pt x="81474" y="126271"/>
                    </a:lnTo>
                    <a:cubicBezTo>
                      <a:pt x="140673" y="98048"/>
                      <a:pt x="171973" y="46940"/>
                      <a:pt x="171835" y="16210"/>
                    </a:cubicBezTo>
                    <a:close/>
                  </a:path>
                </a:pathLst>
              </a:custGeom>
              <a:solidFill>
                <a:srgbClr val="191919"/>
              </a:solidFill>
              <a:ln w="458" cap="flat">
                <a:noFill/>
                <a:prstDash val="solid"/>
                <a:miter/>
              </a:ln>
            </p:spPr>
            <p:txBody>
              <a:bodyPr rtlCol="0" anchor="ctr"/>
              <a:lstStyle/>
              <a:p>
                <a:endParaRPr lang="fr-FR"/>
              </a:p>
            </p:txBody>
          </p:sp>
          <p:sp>
            <p:nvSpPr>
              <p:cNvPr id="5524" name="Forme libre 5523">
                <a:extLst>
                  <a:ext uri="{FF2B5EF4-FFF2-40B4-BE49-F238E27FC236}">
                    <a16:creationId xmlns:a16="http://schemas.microsoft.com/office/drawing/2014/main" id="{8197D6AF-99D7-2097-8BBD-33ABC8F030CF}"/>
                  </a:ext>
                </a:extLst>
              </p:cNvPr>
              <p:cNvSpPr/>
              <p:nvPr/>
            </p:nvSpPr>
            <p:spPr>
              <a:xfrm>
                <a:off x="9140328" y="20097461"/>
                <a:ext cx="189226" cy="163251"/>
              </a:xfrm>
              <a:custGeom>
                <a:avLst/>
                <a:gdLst>
                  <a:gd name="connsiteX0" fmla="*/ 84462 w 189226"/>
                  <a:gd name="connsiteY0" fmla="*/ 133566 h 163251"/>
                  <a:gd name="connsiteX1" fmla="*/ 82485 w 189226"/>
                  <a:gd name="connsiteY1" fmla="*/ 132746 h 163251"/>
                  <a:gd name="connsiteX2" fmla="*/ 14048 w 189226"/>
                  <a:gd name="connsiteY2" fmla="*/ 78263 h 163251"/>
                  <a:gd name="connsiteX3" fmla="*/ -10082 w 189226"/>
                  <a:gd name="connsiteY3" fmla="*/ 20224 h 163251"/>
                  <a:gd name="connsiteX4" fmla="*/ 6142 w 189226"/>
                  <a:gd name="connsiteY4" fmla="*/ -17025 h 163251"/>
                  <a:gd name="connsiteX5" fmla="*/ 36845 w 189226"/>
                  <a:gd name="connsiteY5" fmla="*/ -29427 h 163251"/>
                  <a:gd name="connsiteX6" fmla="*/ 84462 w 189226"/>
                  <a:gd name="connsiteY6" fmla="*/ -2072 h 163251"/>
                  <a:gd name="connsiteX7" fmla="*/ 131848 w 189226"/>
                  <a:gd name="connsiteY7" fmla="*/ -29655 h 163251"/>
                  <a:gd name="connsiteX8" fmla="*/ 179143 w 189226"/>
                  <a:gd name="connsiteY8" fmla="*/ 19768 h 163251"/>
                  <a:gd name="connsiteX9" fmla="*/ 87265 w 189226"/>
                  <a:gd name="connsiteY9" fmla="*/ 132837 h 163251"/>
                  <a:gd name="connsiteX10" fmla="*/ 85519 w 189226"/>
                  <a:gd name="connsiteY10" fmla="*/ 133521 h 163251"/>
                  <a:gd name="connsiteX11" fmla="*/ 84462 w 189226"/>
                  <a:gd name="connsiteY11" fmla="*/ 133566 h 163251"/>
                  <a:gd name="connsiteX12" fmla="*/ 42590 w 189226"/>
                  <a:gd name="connsiteY12" fmla="*/ -21996 h 163251"/>
                  <a:gd name="connsiteX13" fmla="*/ 36845 w 189226"/>
                  <a:gd name="connsiteY13" fmla="*/ -22268 h 163251"/>
                  <a:gd name="connsiteX14" fmla="*/ 10922 w 189226"/>
                  <a:gd name="connsiteY14" fmla="*/ -11691 h 163251"/>
                  <a:gd name="connsiteX15" fmla="*/ -2866 w 189226"/>
                  <a:gd name="connsiteY15" fmla="*/ 20178 h 163251"/>
                  <a:gd name="connsiteX16" fmla="*/ 84921 w 189226"/>
                  <a:gd name="connsiteY16" fmla="*/ 125908 h 163251"/>
                  <a:gd name="connsiteX17" fmla="*/ 171881 w 189226"/>
                  <a:gd name="connsiteY17" fmla="*/ 19768 h 163251"/>
                  <a:gd name="connsiteX18" fmla="*/ 131848 w 189226"/>
                  <a:gd name="connsiteY18" fmla="*/ -22542 h 163251"/>
                  <a:gd name="connsiteX19" fmla="*/ 87909 w 189226"/>
                  <a:gd name="connsiteY19" fmla="*/ 8551 h 163251"/>
                  <a:gd name="connsiteX20" fmla="*/ 83404 w 189226"/>
                  <a:gd name="connsiteY20" fmla="*/ 10922 h 163251"/>
                  <a:gd name="connsiteX21" fmla="*/ 81014 w 189226"/>
                  <a:gd name="connsiteY21" fmla="*/ 8551 h 163251"/>
                  <a:gd name="connsiteX22" fmla="*/ 42590 w 189226"/>
                  <a:gd name="connsiteY22" fmla="*/ -21996 h 16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26" h="163251">
                    <a:moveTo>
                      <a:pt x="84462" y="133566"/>
                    </a:moveTo>
                    <a:cubicBezTo>
                      <a:pt x="83726" y="133475"/>
                      <a:pt x="83037" y="133202"/>
                      <a:pt x="82485" y="132746"/>
                    </a:cubicBezTo>
                    <a:cubicBezTo>
                      <a:pt x="47784" y="116241"/>
                      <a:pt x="26136" y="94037"/>
                      <a:pt x="14048" y="78263"/>
                    </a:cubicBezTo>
                    <a:cubicBezTo>
                      <a:pt x="-1212" y="58338"/>
                      <a:pt x="-9990" y="37184"/>
                      <a:pt x="-10082" y="20224"/>
                    </a:cubicBezTo>
                    <a:cubicBezTo>
                      <a:pt x="-10174" y="1394"/>
                      <a:pt x="-1303" y="-10460"/>
                      <a:pt x="6142" y="-17025"/>
                    </a:cubicBezTo>
                    <a:cubicBezTo>
                      <a:pt x="14875" y="-24776"/>
                      <a:pt x="26365" y="-29427"/>
                      <a:pt x="36845" y="-29427"/>
                    </a:cubicBezTo>
                    <a:cubicBezTo>
                      <a:pt x="58401" y="-29472"/>
                      <a:pt x="75637" y="-19442"/>
                      <a:pt x="84462" y="-2072"/>
                    </a:cubicBezTo>
                    <a:cubicBezTo>
                      <a:pt x="93149" y="-19442"/>
                      <a:pt x="110292" y="-29609"/>
                      <a:pt x="131848" y="-29655"/>
                    </a:cubicBezTo>
                    <a:cubicBezTo>
                      <a:pt x="151612" y="-29700"/>
                      <a:pt x="179005" y="-12558"/>
                      <a:pt x="179143" y="19768"/>
                    </a:cubicBezTo>
                    <a:cubicBezTo>
                      <a:pt x="179281" y="53643"/>
                      <a:pt x="144947" y="105070"/>
                      <a:pt x="87265" y="132837"/>
                    </a:cubicBezTo>
                    <a:cubicBezTo>
                      <a:pt x="86760" y="133202"/>
                      <a:pt x="86162" y="133430"/>
                      <a:pt x="85519" y="133521"/>
                    </a:cubicBezTo>
                    <a:cubicBezTo>
                      <a:pt x="85151" y="133612"/>
                      <a:pt x="84783" y="133612"/>
                      <a:pt x="84462" y="133566"/>
                    </a:cubicBezTo>
                    <a:close/>
                    <a:moveTo>
                      <a:pt x="42590" y="-21996"/>
                    </a:moveTo>
                    <a:cubicBezTo>
                      <a:pt x="40384" y="-22224"/>
                      <a:pt x="38454" y="-22268"/>
                      <a:pt x="36845" y="-22268"/>
                    </a:cubicBezTo>
                    <a:cubicBezTo>
                      <a:pt x="28204" y="-22268"/>
                      <a:pt x="18276" y="-18211"/>
                      <a:pt x="10922" y="-11691"/>
                    </a:cubicBezTo>
                    <a:cubicBezTo>
                      <a:pt x="4580" y="-6083"/>
                      <a:pt x="-2958" y="3992"/>
                      <a:pt x="-2866" y="20178"/>
                    </a:cubicBezTo>
                    <a:cubicBezTo>
                      <a:pt x="-2774" y="46805"/>
                      <a:pt x="24573" y="96956"/>
                      <a:pt x="84921" y="125908"/>
                    </a:cubicBezTo>
                    <a:cubicBezTo>
                      <a:pt x="145039" y="96682"/>
                      <a:pt x="171973" y="46349"/>
                      <a:pt x="171881" y="19768"/>
                    </a:cubicBezTo>
                    <a:cubicBezTo>
                      <a:pt x="171789" y="-7906"/>
                      <a:pt x="148578" y="-22542"/>
                      <a:pt x="131848" y="-22542"/>
                    </a:cubicBezTo>
                    <a:cubicBezTo>
                      <a:pt x="121507" y="-22496"/>
                      <a:pt x="96457" y="-19442"/>
                      <a:pt x="87909" y="8551"/>
                    </a:cubicBezTo>
                    <a:cubicBezTo>
                      <a:pt x="87311" y="10466"/>
                      <a:pt x="85335" y="11515"/>
                      <a:pt x="83404" y="10922"/>
                    </a:cubicBezTo>
                    <a:cubicBezTo>
                      <a:pt x="82255" y="10559"/>
                      <a:pt x="81336" y="9691"/>
                      <a:pt x="81014" y="8551"/>
                    </a:cubicBezTo>
                    <a:cubicBezTo>
                      <a:pt x="73615" y="-15020"/>
                      <a:pt x="54586" y="-20765"/>
                      <a:pt x="42590" y="-21996"/>
                    </a:cubicBezTo>
                    <a:close/>
                  </a:path>
                </a:pathLst>
              </a:custGeom>
              <a:solidFill>
                <a:srgbClr val="191919"/>
              </a:solidFill>
              <a:ln w="458" cap="flat">
                <a:noFill/>
                <a:prstDash val="solid"/>
                <a:miter/>
              </a:ln>
            </p:spPr>
            <p:txBody>
              <a:bodyPr rtlCol="0" anchor="ctr"/>
              <a:lstStyle/>
              <a:p>
                <a:endParaRPr lang="fr-FR"/>
              </a:p>
            </p:txBody>
          </p:sp>
        </p:grpSp>
        <p:sp>
          <p:nvSpPr>
            <p:cNvPr id="5520" name="Forme libre 5519">
              <a:extLst>
                <a:ext uri="{FF2B5EF4-FFF2-40B4-BE49-F238E27FC236}">
                  <a16:creationId xmlns:a16="http://schemas.microsoft.com/office/drawing/2014/main" id="{CFEA68C1-D523-5F2A-A7B8-1304EA14D379}"/>
                </a:ext>
              </a:extLst>
            </p:cNvPr>
            <p:cNvSpPr/>
            <p:nvPr/>
          </p:nvSpPr>
          <p:spPr>
            <a:xfrm>
              <a:off x="9139823" y="20091078"/>
              <a:ext cx="181918" cy="156063"/>
            </a:xfrm>
            <a:custGeom>
              <a:avLst/>
              <a:gdLst>
                <a:gd name="connsiteX0" fmla="*/ 171842 w 181918"/>
                <a:gd name="connsiteY0" fmla="*/ 16228 h 156063"/>
                <a:gd name="connsiteX1" fmla="*/ 128178 w 181918"/>
                <a:gd name="connsiteY1" fmla="*/ -29639 h 156063"/>
                <a:gd name="connsiteX2" fmla="*/ 80837 w 181918"/>
                <a:gd name="connsiteY2" fmla="*/ 4009 h 156063"/>
                <a:gd name="connsiteX3" fmla="*/ 33221 w 181918"/>
                <a:gd name="connsiteY3" fmla="*/ -29411 h 156063"/>
                <a:gd name="connsiteX4" fmla="*/ -10076 w 181918"/>
                <a:gd name="connsiteY4" fmla="*/ 16638 h 156063"/>
                <a:gd name="connsiteX5" fmla="*/ 81205 w 181918"/>
                <a:gd name="connsiteY5" fmla="*/ 126288 h 156063"/>
                <a:gd name="connsiteX6" fmla="*/ 81205 w 181918"/>
                <a:gd name="connsiteY6" fmla="*/ 126425 h 156063"/>
                <a:gd name="connsiteX7" fmla="*/ 81342 w 181918"/>
                <a:gd name="connsiteY7" fmla="*/ 126380 h 156063"/>
                <a:gd name="connsiteX8" fmla="*/ 81481 w 181918"/>
                <a:gd name="connsiteY8" fmla="*/ 126425 h 156063"/>
                <a:gd name="connsiteX9" fmla="*/ 81481 w 181918"/>
                <a:gd name="connsiteY9" fmla="*/ 126288 h 156063"/>
                <a:gd name="connsiteX10" fmla="*/ 171842 w 181918"/>
                <a:gd name="connsiteY10" fmla="*/ 16228 h 156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18" h="156063">
                  <a:moveTo>
                    <a:pt x="171842" y="16228"/>
                  </a:moveTo>
                  <a:cubicBezTo>
                    <a:pt x="171704" y="-14593"/>
                    <a:pt x="145781" y="-29683"/>
                    <a:pt x="128178" y="-29639"/>
                  </a:cubicBezTo>
                  <a:cubicBezTo>
                    <a:pt x="108874" y="-29592"/>
                    <a:pt x="88329" y="-20611"/>
                    <a:pt x="80837" y="4009"/>
                  </a:cubicBezTo>
                  <a:cubicBezTo>
                    <a:pt x="73116" y="-20611"/>
                    <a:pt x="52525" y="-29455"/>
                    <a:pt x="33221" y="-29411"/>
                  </a:cubicBezTo>
                  <a:cubicBezTo>
                    <a:pt x="15617" y="-29365"/>
                    <a:pt x="-10213" y="-14137"/>
                    <a:pt x="-10076" y="16638"/>
                  </a:cubicBezTo>
                  <a:cubicBezTo>
                    <a:pt x="-9938" y="47413"/>
                    <a:pt x="21730" y="98341"/>
                    <a:pt x="81205" y="126288"/>
                  </a:cubicBezTo>
                  <a:lnTo>
                    <a:pt x="81205" y="126425"/>
                  </a:lnTo>
                  <a:lnTo>
                    <a:pt x="81342" y="126380"/>
                  </a:lnTo>
                  <a:lnTo>
                    <a:pt x="81481" y="126425"/>
                  </a:lnTo>
                  <a:lnTo>
                    <a:pt x="81481" y="126288"/>
                  </a:lnTo>
                  <a:cubicBezTo>
                    <a:pt x="140680" y="98067"/>
                    <a:pt x="171934" y="47003"/>
                    <a:pt x="171842" y="16228"/>
                  </a:cubicBezTo>
                  <a:close/>
                </a:path>
              </a:pathLst>
            </a:custGeom>
            <a:solidFill>
              <a:srgbClr val="FFFFFF"/>
            </a:solidFill>
            <a:ln w="458" cap="flat">
              <a:noFill/>
              <a:prstDash val="solid"/>
              <a:miter/>
            </a:ln>
          </p:spPr>
          <p:txBody>
            <a:bodyPr rtlCol="0" anchor="ctr"/>
            <a:lstStyle/>
            <a:p>
              <a:endParaRPr lang="fr-FR"/>
            </a:p>
          </p:txBody>
        </p:sp>
        <p:sp>
          <p:nvSpPr>
            <p:cNvPr id="5521" name="Forme libre 5520">
              <a:extLst>
                <a:ext uri="{FF2B5EF4-FFF2-40B4-BE49-F238E27FC236}">
                  <a16:creationId xmlns:a16="http://schemas.microsoft.com/office/drawing/2014/main" id="{F124DB0B-6A51-8045-B354-ADB36555EAC8}"/>
                </a:ext>
              </a:extLst>
            </p:cNvPr>
            <p:cNvSpPr/>
            <p:nvPr/>
          </p:nvSpPr>
          <p:spPr>
            <a:xfrm>
              <a:off x="9136100" y="20087524"/>
              <a:ext cx="189226" cy="163239"/>
            </a:xfrm>
            <a:custGeom>
              <a:avLst/>
              <a:gdLst>
                <a:gd name="connsiteX0" fmla="*/ 84515 w 189226"/>
                <a:gd name="connsiteY0" fmla="*/ 133582 h 163239"/>
                <a:gd name="connsiteX1" fmla="*/ 82538 w 189226"/>
                <a:gd name="connsiteY1" fmla="*/ 132761 h 163239"/>
                <a:gd name="connsiteX2" fmla="*/ 14055 w 189226"/>
                <a:gd name="connsiteY2" fmla="*/ 78278 h 163239"/>
                <a:gd name="connsiteX3" fmla="*/ -10075 w 189226"/>
                <a:gd name="connsiteY3" fmla="*/ 20239 h 163239"/>
                <a:gd name="connsiteX4" fmla="*/ 6150 w 189226"/>
                <a:gd name="connsiteY4" fmla="*/ -17010 h 163239"/>
                <a:gd name="connsiteX5" fmla="*/ 36852 w 189226"/>
                <a:gd name="connsiteY5" fmla="*/ -29411 h 163239"/>
                <a:gd name="connsiteX6" fmla="*/ 84468 w 189226"/>
                <a:gd name="connsiteY6" fmla="*/ -2055 h 163239"/>
                <a:gd name="connsiteX7" fmla="*/ 131856 w 189226"/>
                <a:gd name="connsiteY7" fmla="*/ -29639 h 163239"/>
                <a:gd name="connsiteX8" fmla="*/ 179150 w 189226"/>
                <a:gd name="connsiteY8" fmla="*/ 19783 h 163239"/>
                <a:gd name="connsiteX9" fmla="*/ 87272 w 189226"/>
                <a:gd name="connsiteY9" fmla="*/ 132852 h 163239"/>
                <a:gd name="connsiteX10" fmla="*/ 85526 w 189226"/>
                <a:gd name="connsiteY10" fmla="*/ 133536 h 163239"/>
                <a:gd name="connsiteX11" fmla="*/ 84515 w 189226"/>
                <a:gd name="connsiteY11" fmla="*/ 133582 h 163239"/>
                <a:gd name="connsiteX12" fmla="*/ 42643 w 189226"/>
                <a:gd name="connsiteY12" fmla="*/ -21981 h 163239"/>
                <a:gd name="connsiteX13" fmla="*/ 36898 w 189226"/>
                <a:gd name="connsiteY13" fmla="*/ -22253 h 163239"/>
                <a:gd name="connsiteX14" fmla="*/ 10976 w 189226"/>
                <a:gd name="connsiteY14" fmla="*/ -11676 h 163239"/>
                <a:gd name="connsiteX15" fmla="*/ -2813 w 189226"/>
                <a:gd name="connsiteY15" fmla="*/ 20239 h 163239"/>
                <a:gd name="connsiteX16" fmla="*/ 84974 w 189226"/>
                <a:gd name="connsiteY16" fmla="*/ 125967 h 163239"/>
                <a:gd name="connsiteX17" fmla="*/ 171934 w 189226"/>
                <a:gd name="connsiteY17" fmla="*/ 19829 h 163239"/>
                <a:gd name="connsiteX18" fmla="*/ 131901 w 189226"/>
                <a:gd name="connsiteY18" fmla="*/ -22481 h 163239"/>
                <a:gd name="connsiteX19" fmla="*/ 87962 w 189226"/>
                <a:gd name="connsiteY19" fmla="*/ 8613 h 163239"/>
                <a:gd name="connsiteX20" fmla="*/ 83457 w 189226"/>
                <a:gd name="connsiteY20" fmla="*/ 10983 h 163239"/>
                <a:gd name="connsiteX21" fmla="*/ 81068 w 189226"/>
                <a:gd name="connsiteY21" fmla="*/ 8613 h 163239"/>
                <a:gd name="connsiteX22" fmla="*/ 42643 w 189226"/>
                <a:gd name="connsiteY22" fmla="*/ -21981 h 16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9226" h="163239">
                  <a:moveTo>
                    <a:pt x="84515" y="133582"/>
                  </a:moveTo>
                  <a:cubicBezTo>
                    <a:pt x="83779" y="133490"/>
                    <a:pt x="83090" y="133217"/>
                    <a:pt x="82538" y="132761"/>
                  </a:cubicBezTo>
                  <a:cubicBezTo>
                    <a:pt x="47837" y="116257"/>
                    <a:pt x="26143" y="94052"/>
                    <a:pt x="14055" y="78278"/>
                  </a:cubicBezTo>
                  <a:cubicBezTo>
                    <a:pt x="-1204" y="58355"/>
                    <a:pt x="-9983" y="37199"/>
                    <a:pt x="-10075" y="20239"/>
                  </a:cubicBezTo>
                  <a:cubicBezTo>
                    <a:pt x="-10167" y="1409"/>
                    <a:pt x="-1296" y="-10445"/>
                    <a:pt x="6150" y="-17010"/>
                  </a:cubicBezTo>
                  <a:cubicBezTo>
                    <a:pt x="14882" y="-24761"/>
                    <a:pt x="26373" y="-29411"/>
                    <a:pt x="36852" y="-29411"/>
                  </a:cubicBezTo>
                  <a:cubicBezTo>
                    <a:pt x="58408" y="-29457"/>
                    <a:pt x="75644" y="-19427"/>
                    <a:pt x="84468" y="-2055"/>
                  </a:cubicBezTo>
                  <a:cubicBezTo>
                    <a:pt x="93155" y="-19427"/>
                    <a:pt x="110299" y="-29594"/>
                    <a:pt x="131856" y="-29639"/>
                  </a:cubicBezTo>
                  <a:cubicBezTo>
                    <a:pt x="151619" y="-29685"/>
                    <a:pt x="179012" y="-12542"/>
                    <a:pt x="179150" y="19783"/>
                  </a:cubicBezTo>
                  <a:cubicBezTo>
                    <a:pt x="179288" y="53658"/>
                    <a:pt x="144955" y="105087"/>
                    <a:pt x="87272" y="132852"/>
                  </a:cubicBezTo>
                  <a:cubicBezTo>
                    <a:pt x="86767" y="133217"/>
                    <a:pt x="86169" y="133445"/>
                    <a:pt x="85526" y="133536"/>
                  </a:cubicBezTo>
                  <a:cubicBezTo>
                    <a:pt x="85204" y="133582"/>
                    <a:pt x="84836" y="133627"/>
                    <a:pt x="84515" y="133582"/>
                  </a:cubicBezTo>
                  <a:close/>
                  <a:moveTo>
                    <a:pt x="42643" y="-21981"/>
                  </a:moveTo>
                  <a:cubicBezTo>
                    <a:pt x="40437" y="-22209"/>
                    <a:pt x="38507" y="-22253"/>
                    <a:pt x="36898" y="-22253"/>
                  </a:cubicBezTo>
                  <a:cubicBezTo>
                    <a:pt x="28257" y="-22253"/>
                    <a:pt x="18329" y="-18196"/>
                    <a:pt x="10976" y="-11676"/>
                  </a:cubicBezTo>
                  <a:cubicBezTo>
                    <a:pt x="4632" y="-6068"/>
                    <a:pt x="-2905" y="4007"/>
                    <a:pt x="-2813" y="20239"/>
                  </a:cubicBezTo>
                  <a:cubicBezTo>
                    <a:pt x="-2721" y="46864"/>
                    <a:pt x="24626" y="97016"/>
                    <a:pt x="84974" y="125967"/>
                  </a:cubicBezTo>
                  <a:cubicBezTo>
                    <a:pt x="145093" y="96743"/>
                    <a:pt x="172026" y="46408"/>
                    <a:pt x="171934" y="19829"/>
                  </a:cubicBezTo>
                  <a:cubicBezTo>
                    <a:pt x="171842" y="-7847"/>
                    <a:pt x="148632" y="-22481"/>
                    <a:pt x="131901" y="-22481"/>
                  </a:cubicBezTo>
                  <a:cubicBezTo>
                    <a:pt x="121514" y="-22437"/>
                    <a:pt x="96511" y="-19381"/>
                    <a:pt x="87962" y="8613"/>
                  </a:cubicBezTo>
                  <a:cubicBezTo>
                    <a:pt x="87364" y="10527"/>
                    <a:pt x="85388" y="11576"/>
                    <a:pt x="83457" y="10983"/>
                  </a:cubicBezTo>
                  <a:cubicBezTo>
                    <a:pt x="82308" y="10618"/>
                    <a:pt x="81389" y="9752"/>
                    <a:pt x="81068" y="8613"/>
                  </a:cubicBezTo>
                  <a:cubicBezTo>
                    <a:pt x="73667" y="-15005"/>
                    <a:pt x="54639" y="-20795"/>
                    <a:pt x="42643" y="-21981"/>
                  </a:cubicBezTo>
                  <a:close/>
                </a:path>
              </a:pathLst>
            </a:custGeom>
            <a:solidFill>
              <a:srgbClr val="191919"/>
            </a:solidFill>
            <a:ln w="458" cap="flat">
              <a:noFill/>
              <a:prstDash val="solid"/>
              <a:miter/>
            </a:ln>
          </p:spPr>
          <p:txBody>
            <a:bodyPr rtlCol="0" anchor="ctr"/>
            <a:lstStyle/>
            <a:p>
              <a:endParaRPr lang="fr-FR"/>
            </a:p>
          </p:txBody>
        </p:sp>
      </p:grpSp>
      <p:grpSp>
        <p:nvGrpSpPr>
          <p:cNvPr id="5525" name="Graphique 2">
            <a:extLst>
              <a:ext uri="{FF2B5EF4-FFF2-40B4-BE49-F238E27FC236}">
                <a16:creationId xmlns:a16="http://schemas.microsoft.com/office/drawing/2014/main" id="{2CC9E791-EEAF-4E1E-7F69-A5F98DB241F8}"/>
              </a:ext>
            </a:extLst>
          </p:cNvPr>
          <p:cNvGrpSpPr/>
          <p:nvPr userDrawn="1"/>
        </p:nvGrpSpPr>
        <p:grpSpPr>
          <a:xfrm>
            <a:off x="9542945" y="8141384"/>
            <a:ext cx="270121" cy="270098"/>
            <a:chOff x="9852632" y="20049198"/>
            <a:chExt cx="270121" cy="270098"/>
          </a:xfrm>
        </p:grpSpPr>
        <p:sp>
          <p:nvSpPr>
            <p:cNvPr id="5526" name="Forme libre 5525">
              <a:extLst>
                <a:ext uri="{FF2B5EF4-FFF2-40B4-BE49-F238E27FC236}">
                  <a16:creationId xmlns:a16="http://schemas.microsoft.com/office/drawing/2014/main" id="{07F9D349-9AD5-BED9-6734-A7A0727A649F}"/>
                </a:ext>
              </a:extLst>
            </p:cNvPr>
            <p:cNvSpPr/>
            <p:nvPr/>
          </p:nvSpPr>
          <p:spPr>
            <a:xfrm>
              <a:off x="9856939" y="20053431"/>
              <a:ext cx="261508" cy="261634"/>
            </a:xfrm>
            <a:custGeom>
              <a:avLst/>
              <a:gdLst>
                <a:gd name="connsiteX0" fmla="*/ 255104 w 261508"/>
                <a:gd name="connsiteY0" fmla="*/ 116876 h 261634"/>
                <a:gd name="connsiteX1" fmla="*/ 209960 w 261508"/>
                <a:gd name="connsiteY1" fmla="*/ 215769 h 261634"/>
                <a:gd name="connsiteX2" fmla="*/ 124349 w 261508"/>
                <a:gd name="connsiteY2" fmla="*/ 247694 h 261634"/>
                <a:gd name="connsiteX3" fmla="*/ 38739 w 261508"/>
                <a:gd name="connsiteY3" fmla="*/ 215769 h 261634"/>
                <a:gd name="connsiteX4" fmla="*/ -6405 w 261508"/>
                <a:gd name="connsiteY4" fmla="*/ 116876 h 261634"/>
                <a:gd name="connsiteX5" fmla="*/ 124424 w 261508"/>
                <a:gd name="connsiteY5" fmla="*/ -13940 h 261634"/>
                <a:gd name="connsiteX6" fmla="*/ 255104 w 261508"/>
                <a:gd name="connsiteY6" fmla="*/ 116876 h 261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508" h="261634">
                  <a:moveTo>
                    <a:pt x="255104" y="116876"/>
                  </a:moveTo>
                  <a:cubicBezTo>
                    <a:pt x="255104" y="156375"/>
                    <a:pt x="237581" y="191788"/>
                    <a:pt x="209960" y="215769"/>
                  </a:cubicBezTo>
                  <a:cubicBezTo>
                    <a:pt x="187017" y="235666"/>
                    <a:pt x="157094" y="247694"/>
                    <a:pt x="124349" y="247694"/>
                  </a:cubicBezTo>
                  <a:cubicBezTo>
                    <a:pt x="91605" y="247694"/>
                    <a:pt x="61683" y="235666"/>
                    <a:pt x="38739" y="215769"/>
                  </a:cubicBezTo>
                  <a:cubicBezTo>
                    <a:pt x="11118" y="191788"/>
                    <a:pt x="-6405" y="156375"/>
                    <a:pt x="-6405" y="116876"/>
                  </a:cubicBezTo>
                  <a:cubicBezTo>
                    <a:pt x="-6405" y="44638"/>
                    <a:pt x="52178" y="-13940"/>
                    <a:pt x="124424" y="-13940"/>
                  </a:cubicBezTo>
                  <a:cubicBezTo>
                    <a:pt x="196595" y="-13940"/>
                    <a:pt x="255104" y="44638"/>
                    <a:pt x="255104" y="116876"/>
                  </a:cubicBezTo>
                  <a:close/>
                </a:path>
              </a:pathLst>
            </a:custGeom>
            <a:solidFill>
              <a:srgbClr val="FFFFFF"/>
            </a:solidFill>
            <a:ln w="742" cap="flat">
              <a:noFill/>
              <a:prstDash val="solid"/>
              <a:miter/>
            </a:ln>
          </p:spPr>
          <p:txBody>
            <a:bodyPr rtlCol="0" anchor="ctr"/>
            <a:lstStyle/>
            <a:p>
              <a:endParaRPr lang="fr-FR"/>
            </a:p>
          </p:txBody>
        </p:sp>
        <p:sp>
          <p:nvSpPr>
            <p:cNvPr id="5527" name="Forme libre 5526">
              <a:extLst>
                <a:ext uri="{FF2B5EF4-FFF2-40B4-BE49-F238E27FC236}">
                  <a16:creationId xmlns:a16="http://schemas.microsoft.com/office/drawing/2014/main" id="{211A3A25-D3E8-B953-06E6-193830075088}"/>
                </a:ext>
              </a:extLst>
            </p:cNvPr>
            <p:cNvSpPr/>
            <p:nvPr/>
          </p:nvSpPr>
          <p:spPr>
            <a:xfrm>
              <a:off x="9852632" y="20049198"/>
              <a:ext cx="270121" cy="270098"/>
            </a:xfrm>
            <a:custGeom>
              <a:avLst/>
              <a:gdLst>
                <a:gd name="connsiteX0" fmla="*/ 128656 w 270121"/>
                <a:gd name="connsiteY0" fmla="*/ 256158 h 270098"/>
                <a:gd name="connsiteX1" fmla="*/ 40224 w 270121"/>
                <a:gd name="connsiteY1" fmla="*/ 223194 h 270098"/>
                <a:gd name="connsiteX2" fmla="*/ -6405 w 270121"/>
                <a:gd name="connsiteY2" fmla="*/ 121109 h 270098"/>
                <a:gd name="connsiteX3" fmla="*/ 128656 w 270121"/>
                <a:gd name="connsiteY3" fmla="*/ -13940 h 270098"/>
                <a:gd name="connsiteX4" fmla="*/ 263717 w 270121"/>
                <a:gd name="connsiteY4" fmla="*/ 121109 h 270098"/>
                <a:gd name="connsiteX5" fmla="*/ 217088 w 270121"/>
                <a:gd name="connsiteY5" fmla="*/ 223194 h 270098"/>
                <a:gd name="connsiteX6" fmla="*/ 128656 w 270121"/>
                <a:gd name="connsiteY6" fmla="*/ 256158 h 270098"/>
                <a:gd name="connsiteX7" fmla="*/ 128656 w 270121"/>
                <a:gd name="connsiteY7" fmla="*/ -5402 h 270098"/>
                <a:gd name="connsiteX8" fmla="*/ 2134 w 270121"/>
                <a:gd name="connsiteY8" fmla="*/ 121109 h 270098"/>
                <a:gd name="connsiteX9" fmla="*/ 45793 w 270121"/>
                <a:gd name="connsiteY9" fmla="*/ 216735 h 270098"/>
                <a:gd name="connsiteX10" fmla="*/ 128582 w 270121"/>
                <a:gd name="connsiteY10" fmla="*/ 247620 h 270098"/>
                <a:gd name="connsiteX11" fmla="*/ 211371 w 270121"/>
                <a:gd name="connsiteY11" fmla="*/ 216735 h 270098"/>
                <a:gd name="connsiteX12" fmla="*/ 255029 w 270121"/>
                <a:gd name="connsiteY12" fmla="*/ 121109 h 270098"/>
                <a:gd name="connsiteX13" fmla="*/ 128656 w 270121"/>
                <a:gd name="connsiteY13" fmla="*/ -5402 h 270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0121" h="270098">
                  <a:moveTo>
                    <a:pt x="128656" y="256158"/>
                  </a:moveTo>
                  <a:cubicBezTo>
                    <a:pt x="96134" y="256158"/>
                    <a:pt x="64801" y="244427"/>
                    <a:pt x="40224" y="223194"/>
                  </a:cubicBezTo>
                  <a:cubicBezTo>
                    <a:pt x="10598" y="197506"/>
                    <a:pt x="-6405" y="160236"/>
                    <a:pt x="-6405" y="121109"/>
                  </a:cubicBezTo>
                  <a:cubicBezTo>
                    <a:pt x="-6405" y="46644"/>
                    <a:pt x="54183" y="-13940"/>
                    <a:pt x="128656" y="-13940"/>
                  </a:cubicBezTo>
                  <a:cubicBezTo>
                    <a:pt x="203128" y="-13940"/>
                    <a:pt x="263717" y="46644"/>
                    <a:pt x="263717" y="121109"/>
                  </a:cubicBezTo>
                  <a:cubicBezTo>
                    <a:pt x="263717" y="160310"/>
                    <a:pt x="246713" y="197580"/>
                    <a:pt x="217088" y="223194"/>
                  </a:cubicBezTo>
                  <a:cubicBezTo>
                    <a:pt x="192511" y="244502"/>
                    <a:pt x="161103" y="256232"/>
                    <a:pt x="128656" y="256158"/>
                  </a:cubicBezTo>
                  <a:close/>
                  <a:moveTo>
                    <a:pt x="128656" y="-5402"/>
                  </a:moveTo>
                  <a:cubicBezTo>
                    <a:pt x="58935" y="-5402"/>
                    <a:pt x="2134" y="51320"/>
                    <a:pt x="2134" y="121109"/>
                  </a:cubicBezTo>
                  <a:cubicBezTo>
                    <a:pt x="2134" y="157786"/>
                    <a:pt x="18098" y="192680"/>
                    <a:pt x="45793" y="216735"/>
                  </a:cubicBezTo>
                  <a:cubicBezTo>
                    <a:pt x="68736" y="236631"/>
                    <a:pt x="98139" y="247620"/>
                    <a:pt x="128582" y="247620"/>
                  </a:cubicBezTo>
                  <a:cubicBezTo>
                    <a:pt x="159024" y="247620"/>
                    <a:pt x="188427" y="236631"/>
                    <a:pt x="211371" y="216735"/>
                  </a:cubicBezTo>
                  <a:cubicBezTo>
                    <a:pt x="239140" y="192680"/>
                    <a:pt x="255029" y="157786"/>
                    <a:pt x="255029" y="121109"/>
                  </a:cubicBezTo>
                  <a:cubicBezTo>
                    <a:pt x="255103" y="51394"/>
                    <a:pt x="198377" y="-5402"/>
                    <a:pt x="128656" y="-5402"/>
                  </a:cubicBezTo>
                  <a:close/>
                </a:path>
              </a:pathLst>
            </a:custGeom>
            <a:solidFill>
              <a:srgbClr val="191919"/>
            </a:solidFill>
            <a:ln w="742" cap="flat">
              <a:noFill/>
              <a:prstDash val="solid"/>
              <a:miter/>
            </a:ln>
          </p:spPr>
          <p:txBody>
            <a:bodyPr rtlCol="0" anchor="ctr"/>
            <a:lstStyle/>
            <a:p>
              <a:endParaRPr lang="fr-FR"/>
            </a:p>
          </p:txBody>
        </p:sp>
        <p:sp>
          <p:nvSpPr>
            <p:cNvPr id="5528" name="Forme libre 5527">
              <a:extLst>
                <a:ext uri="{FF2B5EF4-FFF2-40B4-BE49-F238E27FC236}">
                  <a16:creationId xmlns:a16="http://schemas.microsoft.com/office/drawing/2014/main" id="{578509A4-8C13-0BD8-B890-4DEEDFFD6409}"/>
                </a:ext>
              </a:extLst>
            </p:cNvPr>
            <p:cNvSpPr/>
            <p:nvPr/>
          </p:nvSpPr>
          <p:spPr>
            <a:xfrm>
              <a:off x="9937500" y="20113790"/>
              <a:ext cx="100386" cy="100377"/>
            </a:xfrm>
            <a:custGeom>
              <a:avLst/>
              <a:gdLst>
                <a:gd name="connsiteX0" fmla="*/ 93982 w 100386"/>
                <a:gd name="connsiteY0" fmla="*/ 36266 h 100377"/>
                <a:gd name="connsiteX1" fmla="*/ 43789 w 100386"/>
                <a:gd name="connsiteY1" fmla="*/ 86454 h 100377"/>
                <a:gd name="connsiteX2" fmla="*/ -6404 w 100386"/>
                <a:gd name="connsiteY2" fmla="*/ 36266 h 100377"/>
                <a:gd name="connsiteX3" fmla="*/ 43789 w 100386"/>
                <a:gd name="connsiteY3" fmla="*/ -13922 h 100377"/>
                <a:gd name="connsiteX4" fmla="*/ 93982 w 100386"/>
                <a:gd name="connsiteY4" fmla="*/ 36266 h 100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386" h="100377">
                  <a:moveTo>
                    <a:pt x="93982" y="36266"/>
                  </a:moveTo>
                  <a:cubicBezTo>
                    <a:pt x="93982" y="63984"/>
                    <a:pt x="71510" y="86454"/>
                    <a:pt x="43789" y="86454"/>
                  </a:cubicBezTo>
                  <a:cubicBezTo>
                    <a:pt x="16069" y="86454"/>
                    <a:pt x="-6404" y="63984"/>
                    <a:pt x="-6404" y="36266"/>
                  </a:cubicBezTo>
                  <a:cubicBezTo>
                    <a:pt x="-6404" y="8548"/>
                    <a:pt x="16069" y="-13922"/>
                    <a:pt x="43789" y="-13922"/>
                  </a:cubicBezTo>
                  <a:cubicBezTo>
                    <a:pt x="71510" y="-13922"/>
                    <a:pt x="93982" y="8548"/>
                    <a:pt x="93982" y="36266"/>
                  </a:cubicBezTo>
                  <a:close/>
                </a:path>
              </a:pathLst>
            </a:custGeom>
            <a:solidFill>
              <a:srgbClr val="CBACD9"/>
            </a:solidFill>
            <a:ln w="742" cap="flat">
              <a:noFill/>
              <a:prstDash val="solid"/>
              <a:miter/>
            </a:ln>
          </p:spPr>
          <p:txBody>
            <a:bodyPr rtlCol="0" anchor="ctr"/>
            <a:lstStyle/>
            <a:p>
              <a:endParaRPr lang="fr-FR"/>
            </a:p>
          </p:txBody>
        </p:sp>
        <p:sp>
          <p:nvSpPr>
            <p:cNvPr id="5529" name="Forme libre 5528">
              <a:extLst>
                <a:ext uri="{FF2B5EF4-FFF2-40B4-BE49-F238E27FC236}">
                  <a16:creationId xmlns:a16="http://schemas.microsoft.com/office/drawing/2014/main" id="{3C7887F7-03EF-2105-1061-3A8F1220538F}"/>
                </a:ext>
              </a:extLst>
            </p:cNvPr>
            <p:cNvSpPr/>
            <p:nvPr/>
          </p:nvSpPr>
          <p:spPr>
            <a:xfrm>
              <a:off x="9933194" y="20109485"/>
              <a:ext cx="108998" cy="108988"/>
            </a:xfrm>
            <a:custGeom>
              <a:avLst/>
              <a:gdLst>
                <a:gd name="connsiteX0" fmla="*/ 48095 w 108998"/>
                <a:gd name="connsiteY0" fmla="*/ 95065 h 108988"/>
                <a:gd name="connsiteX1" fmla="*/ -6405 w 108998"/>
                <a:gd name="connsiteY1" fmla="*/ 40572 h 108988"/>
                <a:gd name="connsiteX2" fmla="*/ 48095 w 108998"/>
                <a:gd name="connsiteY2" fmla="*/ -13923 h 108988"/>
                <a:gd name="connsiteX3" fmla="*/ 102594 w 108998"/>
                <a:gd name="connsiteY3" fmla="*/ 40572 h 108988"/>
                <a:gd name="connsiteX4" fmla="*/ 48095 w 108998"/>
                <a:gd name="connsiteY4" fmla="*/ 95065 h 108988"/>
                <a:gd name="connsiteX5" fmla="*/ 48095 w 108998"/>
                <a:gd name="connsiteY5" fmla="*/ -5311 h 108988"/>
                <a:gd name="connsiteX6" fmla="*/ 2208 w 108998"/>
                <a:gd name="connsiteY6" fmla="*/ 40572 h 108988"/>
                <a:gd name="connsiteX7" fmla="*/ 48095 w 108998"/>
                <a:gd name="connsiteY7" fmla="*/ 86453 h 108988"/>
                <a:gd name="connsiteX8" fmla="*/ 93981 w 108998"/>
                <a:gd name="connsiteY8" fmla="*/ 40572 h 108988"/>
                <a:gd name="connsiteX9" fmla="*/ 48095 w 108998"/>
                <a:gd name="connsiteY9" fmla="*/ -5311 h 10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998" h="108988">
                  <a:moveTo>
                    <a:pt x="48095" y="95065"/>
                  </a:moveTo>
                  <a:cubicBezTo>
                    <a:pt x="18023" y="95065"/>
                    <a:pt x="-6405" y="70640"/>
                    <a:pt x="-6405" y="40572"/>
                  </a:cubicBezTo>
                  <a:cubicBezTo>
                    <a:pt x="-6405" y="10503"/>
                    <a:pt x="18023" y="-13923"/>
                    <a:pt x="48095" y="-13923"/>
                  </a:cubicBezTo>
                  <a:cubicBezTo>
                    <a:pt x="78166" y="-13923"/>
                    <a:pt x="102594" y="10503"/>
                    <a:pt x="102594" y="40572"/>
                  </a:cubicBezTo>
                  <a:cubicBezTo>
                    <a:pt x="102594" y="70640"/>
                    <a:pt x="78166" y="95065"/>
                    <a:pt x="48095" y="95065"/>
                  </a:cubicBezTo>
                  <a:close/>
                  <a:moveTo>
                    <a:pt x="48095" y="-5311"/>
                  </a:moveTo>
                  <a:cubicBezTo>
                    <a:pt x="22776" y="-5311"/>
                    <a:pt x="2208" y="15253"/>
                    <a:pt x="2208" y="40572"/>
                  </a:cubicBezTo>
                  <a:cubicBezTo>
                    <a:pt x="2208" y="65888"/>
                    <a:pt x="22776" y="86453"/>
                    <a:pt x="48095" y="86453"/>
                  </a:cubicBezTo>
                  <a:cubicBezTo>
                    <a:pt x="73414" y="86453"/>
                    <a:pt x="93981" y="65888"/>
                    <a:pt x="93981" y="40572"/>
                  </a:cubicBezTo>
                  <a:cubicBezTo>
                    <a:pt x="93981" y="15253"/>
                    <a:pt x="73414" y="-5311"/>
                    <a:pt x="48095" y="-5311"/>
                  </a:cubicBezTo>
                  <a:close/>
                </a:path>
              </a:pathLst>
            </a:custGeom>
            <a:solidFill>
              <a:srgbClr val="191919"/>
            </a:solidFill>
            <a:ln w="742" cap="flat">
              <a:noFill/>
              <a:prstDash val="solid"/>
              <a:miter/>
            </a:ln>
          </p:spPr>
          <p:txBody>
            <a:bodyPr rtlCol="0" anchor="ctr"/>
            <a:lstStyle/>
            <a:p>
              <a:endParaRPr lang="fr-FR"/>
            </a:p>
          </p:txBody>
        </p:sp>
        <p:sp>
          <p:nvSpPr>
            <p:cNvPr id="5530" name="Forme libre 5529">
              <a:extLst>
                <a:ext uri="{FF2B5EF4-FFF2-40B4-BE49-F238E27FC236}">
                  <a16:creationId xmlns:a16="http://schemas.microsoft.com/office/drawing/2014/main" id="{0C6647F9-6D9C-E971-BE99-F07CCD784482}"/>
                </a:ext>
              </a:extLst>
            </p:cNvPr>
            <p:cNvSpPr/>
            <p:nvPr/>
          </p:nvSpPr>
          <p:spPr>
            <a:xfrm>
              <a:off x="9902082" y="20214168"/>
              <a:ext cx="171220" cy="100897"/>
            </a:xfrm>
            <a:custGeom>
              <a:avLst/>
              <a:gdLst>
                <a:gd name="connsiteX0" fmla="*/ 164816 w 171220"/>
                <a:gd name="connsiteY0" fmla="*/ 54966 h 100897"/>
                <a:gd name="connsiteX1" fmla="*/ 79206 w 171220"/>
                <a:gd name="connsiteY1" fmla="*/ 86891 h 100897"/>
                <a:gd name="connsiteX2" fmla="*/ -6405 w 171220"/>
                <a:gd name="connsiteY2" fmla="*/ 54966 h 100897"/>
                <a:gd name="connsiteX3" fmla="*/ 79206 w 171220"/>
                <a:gd name="connsiteY3" fmla="*/ -14006 h 100897"/>
                <a:gd name="connsiteX4" fmla="*/ 164816 w 171220"/>
                <a:gd name="connsiteY4" fmla="*/ 54966 h 10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220" h="100897">
                  <a:moveTo>
                    <a:pt x="164816" y="54966"/>
                  </a:moveTo>
                  <a:cubicBezTo>
                    <a:pt x="141873" y="74863"/>
                    <a:pt x="111950" y="86891"/>
                    <a:pt x="79206" y="86891"/>
                  </a:cubicBezTo>
                  <a:cubicBezTo>
                    <a:pt x="46462" y="86891"/>
                    <a:pt x="16539" y="74863"/>
                    <a:pt x="-6405" y="54966"/>
                  </a:cubicBezTo>
                  <a:cubicBezTo>
                    <a:pt x="2134" y="15542"/>
                    <a:pt x="37254" y="-14006"/>
                    <a:pt x="79206" y="-14006"/>
                  </a:cubicBezTo>
                  <a:cubicBezTo>
                    <a:pt x="121157" y="-14006"/>
                    <a:pt x="156277" y="15542"/>
                    <a:pt x="164816" y="54966"/>
                  </a:cubicBezTo>
                  <a:close/>
                </a:path>
              </a:pathLst>
            </a:custGeom>
            <a:solidFill>
              <a:srgbClr val="CBACD9"/>
            </a:solidFill>
            <a:ln w="742" cap="flat">
              <a:noFill/>
              <a:prstDash val="solid"/>
              <a:miter/>
            </a:ln>
          </p:spPr>
          <p:txBody>
            <a:bodyPr rtlCol="0" anchor="ctr"/>
            <a:lstStyle/>
            <a:p>
              <a:endParaRPr lang="fr-FR"/>
            </a:p>
          </p:txBody>
        </p:sp>
        <p:sp>
          <p:nvSpPr>
            <p:cNvPr id="5531" name="Forme libre 5530">
              <a:extLst>
                <a:ext uri="{FF2B5EF4-FFF2-40B4-BE49-F238E27FC236}">
                  <a16:creationId xmlns:a16="http://schemas.microsoft.com/office/drawing/2014/main" id="{9A96640D-BF29-159D-96B4-5BFA7DA1DB57}"/>
                </a:ext>
              </a:extLst>
            </p:cNvPr>
            <p:cNvSpPr/>
            <p:nvPr/>
          </p:nvSpPr>
          <p:spPr>
            <a:xfrm>
              <a:off x="9897768" y="20209861"/>
              <a:ext cx="179848" cy="109435"/>
            </a:xfrm>
            <a:custGeom>
              <a:avLst/>
              <a:gdLst>
                <a:gd name="connsiteX0" fmla="*/ 83520 w 179848"/>
                <a:gd name="connsiteY0" fmla="*/ 95429 h 109435"/>
                <a:gd name="connsiteX1" fmla="*/ -4912 w 179848"/>
                <a:gd name="connsiteY1" fmla="*/ 62465 h 109435"/>
                <a:gd name="connsiteX2" fmla="*/ -6323 w 179848"/>
                <a:gd name="connsiteY2" fmla="*/ 58307 h 109435"/>
                <a:gd name="connsiteX3" fmla="*/ 83520 w 179848"/>
                <a:gd name="connsiteY3" fmla="*/ -14006 h 109435"/>
                <a:gd name="connsiteX4" fmla="*/ 173362 w 179848"/>
                <a:gd name="connsiteY4" fmla="*/ 58307 h 109435"/>
                <a:gd name="connsiteX5" fmla="*/ 171952 w 179848"/>
                <a:gd name="connsiteY5" fmla="*/ 62465 h 109435"/>
                <a:gd name="connsiteX6" fmla="*/ 83520 w 179848"/>
                <a:gd name="connsiteY6" fmla="*/ 95429 h 109435"/>
                <a:gd name="connsiteX7" fmla="*/ 2662 w 179848"/>
                <a:gd name="connsiteY7" fmla="*/ 57639 h 109435"/>
                <a:gd name="connsiteX8" fmla="*/ 83520 w 179848"/>
                <a:gd name="connsiteY8" fmla="*/ 86817 h 109435"/>
                <a:gd name="connsiteX9" fmla="*/ 164378 w 179848"/>
                <a:gd name="connsiteY9" fmla="*/ 57639 h 109435"/>
                <a:gd name="connsiteX10" fmla="*/ 83520 w 179848"/>
                <a:gd name="connsiteY10" fmla="*/ -5468 h 109435"/>
                <a:gd name="connsiteX11" fmla="*/ 2662 w 179848"/>
                <a:gd name="connsiteY11" fmla="*/ 57639 h 10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848" h="109435">
                  <a:moveTo>
                    <a:pt x="83520" y="95429"/>
                  </a:moveTo>
                  <a:cubicBezTo>
                    <a:pt x="50998" y="95429"/>
                    <a:pt x="19665" y="83698"/>
                    <a:pt x="-4912" y="62465"/>
                  </a:cubicBezTo>
                  <a:cubicBezTo>
                    <a:pt x="-6100" y="61425"/>
                    <a:pt x="-6619" y="59866"/>
                    <a:pt x="-6323" y="58307"/>
                  </a:cubicBezTo>
                  <a:cubicBezTo>
                    <a:pt x="2810" y="16360"/>
                    <a:pt x="40529" y="-14006"/>
                    <a:pt x="83520" y="-14006"/>
                  </a:cubicBezTo>
                  <a:cubicBezTo>
                    <a:pt x="126436" y="-14006"/>
                    <a:pt x="164230" y="16434"/>
                    <a:pt x="173362" y="58307"/>
                  </a:cubicBezTo>
                  <a:cubicBezTo>
                    <a:pt x="173660" y="59866"/>
                    <a:pt x="173140" y="61425"/>
                    <a:pt x="171952" y="62465"/>
                  </a:cubicBezTo>
                  <a:cubicBezTo>
                    <a:pt x="147375" y="83773"/>
                    <a:pt x="115967" y="95503"/>
                    <a:pt x="83520" y="95429"/>
                  </a:cubicBezTo>
                  <a:close/>
                  <a:moveTo>
                    <a:pt x="2662" y="57639"/>
                  </a:moveTo>
                  <a:cubicBezTo>
                    <a:pt x="25308" y="76497"/>
                    <a:pt x="53968" y="86817"/>
                    <a:pt x="83520" y="86817"/>
                  </a:cubicBezTo>
                  <a:cubicBezTo>
                    <a:pt x="113071" y="86817"/>
                    <a:pt x="141732" y="76497"/>
                    <a:pt x="164378" y="57639"/>
                  </a:cubicBezTo>
                  <a:cubicBezTo>
                    <a:pt x="155171" y="20962"/>
                    <a:pt x="121610" y="-5468"/>
                    <a:pt x="83520" y="-5468"/>
                  </a:cubicBezTo>
                  <a:cubicBezTo>
                    <a:pt x="45430" y="-5394"/>
                    <a:pt x="11868" y="20962"/>
                    <a:pt x="2662" y="57639"/>
                  </a:cubicBezTo>
                  <a:close/>
                </a:path>
              </a:pathLst>
            </a:custGeom>
            <a:solidFill>
              <a:srgbClr val="191919"/>
            </a:solidFill>
            <a:ln w="742" cap="flat">
              <a:noFill/>
              <a:prstDash val="solid"/>
              <a:miter/>
            </a:ln>
          </p:spPr>
          <p:txBody>
            <a:bodyPr rtlCol="0" anchor="ctr"/>
            <a:lstStyle/>
            <a:p>
              <a:endParaRPr lang="fr-FR"/>
            </a:p>
          </p:txBody>
        </p:sp>
      </p:grpSp>
      <p:grpSp>
        <p:nvGrpSpPr>
          <p:cNvPr id="5532" name="Graphique 2">
            <a:extLst>
              <a:ext uri="{FF2B5EF4-FFF2-40B4-BE49-F238E27FC236}">
                <a16:creationId xmlns:a16="http://schemas.microsoft.com/office/drawing/2014/main" id="{0607C930-F640-D800-E6F3-3C09364B48D2}"/>
              </a:ext>
            </a:extLst>
          </p:cNvPr>
          <p:cNvGrpSpPr/>
          <p:nvPr userDrawn="1"/>
        </p:nvGrpSpPr>
        <p:grpSpPr>
          <a:xfrm>
            <a:off x="9170226" y="8143996"/>
            <a:ext cx="276947" cy="292028"/>
            <a:chOff x="9479913" y="20051810"/>
            <a:chExt cx="276947" cy="292028"/>
          </a:xfrm>
        </p:grpSpPr>
        <p:sp>
          <p:nvSpPr>
            <p:cNvPr id="5533" name="Forme libre 5532">
              <a:extLst>
                <a:ext uri="{FF2B5EF4-FFF2-40B4-BE49-F238E27FC236}">
                  <a16:creationId xmlns:a16="http://schemas.microsoft.com/office/drawing/2014/main" id="{224B9A43-CC30-277A-938D-0750A12521B1}"/>
                </a:ext>
              </a:extLst>
            </p:cNvPr>
            <p:cNvSpPr/>
            <p:nvPr/>
          </p:nvSpPr>
          <p:spPr>
            <a:xfrm>
              <a:off x="9600234" y="20185866"/>
              <a:ext cx="47685" cy="48369"/>
            </a:xfrm>
            <a:custGeom>
              <a:avLst/>
              <a:gdLst>
                <a:gd name="connsiteX0" fmla="*/ 31737 w 47685"/>
                <a:gd name="connsiteY0" fmla="*/ -18162 h 48369"/>
                <a:gd name="connsiteX1" fmla="*/ 7894 w 47685"/>
                <a:gd name="connsiteY1" fmla="*/ 6023 h 48369"/>
                <a:gd name="connsiteX2" fmla="*/ -15949 w 47685"/>
                <a:gd name="connsiteY2" fmla="*/ -18162 h 48369"/>
                <a:gd name="connsiteX3" fmla="*/ 7894 w 47685"/>
                <a:gd name="connsiteY3" fmla="*/ -42347 h 48369"/>
                <a:gd name="connsiteX4" fmla="*/ 31737 w 47685"/>
                <a:gd name="connsiteY4" fmla="*/ -18162 h 48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85" h="48369">
                  <a:moveTo>
                    <a:pt x="31737" y="-18162"/>
                  </a:moveTo>
                  <a:cubicBezTo>
                    <a:pt x="31737" y="-4806"/>
                    <a:pt x="21062" y="6023"/>
                    <a:pt x="7894" y="6023"/>
                  </a:cubicBezTo>
                  <a:cubicBezTo>
                    <a:pt x="-5274" y="6023"/>
                    <a:pt x="-15949" y="-4806"/>
                    <a:pt x="-15949" y="-18162"/>
                  </a:cubicBezTo>
                  <a:cubicBezTo>
                    <a:pt x="-15949" y="-31519"/>
                    <a:pt x="-5275" y="-42347"/>
                    <a:pt x="7894" y="-42347"/>
                  </a:cubicBezTo>
                  <a:cubicBezTo>
                    <a:pt x="21062" y="-42347"/>
                    <a:pt x="31737" y="-31519"/>
                    <a:pt x="31737" y="-18162"/>
                  </a:cubicBezTo>
                  <a:close/>
                </a:path>
              </a:pathLst>
            </a:custGeom>
            <a:solidFill>
              <a:srgbClr val="CBACD9"/>
            </a:solidFill>
            <a:ln w="350" cap="flat">
              <a:noFill/>
              <a:prstDash val="solid"/>
              <a:miter/>
            </a:ln>
          </p:spPr>
          <p:txBody>
            <a:bodyPr rtlCol="0" anchor="ctr"/>
            <a:lstStyle/>
            <a:p>
              <a:endParaRPr lang="fr-FR"/>
            </a:p>
          </p:txBody>
        </p:sp>
        <p:grpSp>
          <p:nvGrpSpPr>
            <p:cNvPr id="5534" name="Graphique 2">
              <a:extLst>
                <a:ext uri="{FF2B5EF4-FFF2-40B4-BE49-F238E27FC236}">
                  <a16:creationId xmlns:a16="http://schemas.microsoft.com/office/drawing/2014/main" id="{6F084CD1-AC0B-BCAA-2BDF-60449A705C71}"/>
                </a:ext>
              </a:extLst>
            </p:cNvPr>
            <p:cNvGrpSpPr/>
            <p:nvPr/>
          </p:nvGrpSpPr>
          <p:grpSpPr>
            <a:xfrm>
              <a:off x="9479913" y="20051810"/>
              <a:ext cx="276947" cy="292028"/>
              <a:chOff x="9479913" y="20051810"/>
              <a:chExt cx="276947" cy="292028"/>
            </a:xfrm>
            <a:solidFill>
              <a:srgbClr val="191919"/>
            </a:solidFill>
          </p:grpSpPr>
          <p:sp>
            <p:nvSpPr>
              <p:cNvPr id="5539" name="Forme libre 5538">
                <a:extLst>
                  <a:ext uri="{FF2B5EF4-FFF2-40B4-BE49-F238E27FC236}">
                    <a16:creationId xmlns:a16="http://schemas.microsoft.com/office/drawing/2014/main" id="{8675C603-A76F-7A21-BFC2-D3B0CF555249}"/>
                  </a:ext>
                </a:extLst>
              </p:cNvPr>
              <p:cNvSpPr/>
              <p:nvPr/>
            </p:nvSpPr>
            <p:spPr>
              <a:xfrm>
                <a:off x="9491192" y="20076342"/>
                <a:ext cx="265667" cy="267496"/>
              </a:xfrm>
              <a:custGeom>
                <a:avLst/>
                <a:gdLst>
                  <a:gd name="connsiteX0" fmla="*/ 117040 w 265667"/>
                  <a:gd name="connsiteY0" fmla="*/ 225149 h 267496"/>
                  <a:gd name="connsiteX1" fmla="*/ 75010 w 265667"/>
                  <a:gd name="connsiteY1" fmla="*/ 218260 h 267496"/>
                  <a:gd name="connsiteX2" fmla="*/ -1825 w 265667"/>
                  <a:gd name="connsiteY2" fmla="*/ 151260 h 267496"/>
                  <a:gd name="connsiteX3" fmla="*/ -9085 w 265667"/>
                  <a:gd name="connsiteY3" fmla="*/ 49179 h 267496"/>
                  <a:gd name="connsiteX4" fmla="*/ 158826 w 265667"/>
                  <a:gd name="connsiteY4" fmla="*/ -35503 h 267496"/>
                  <a:gd name="connsiteX5" fmla="*/ 242922 w 265667"/>
                  <a:gd name="connsiteY5" fmla="*/ 133578 h 267496"/>
                  <a:gd name="connsiteX6" fmla="*/ 240304 w 265667"/>
                  <a:gd name="connsiteY6" fmla="*/ 132699 h 267496"/>
                  <a:gd name="connsiteX7" fmla="*/ 242922 w 265667"/>
                  <a:gd name="connsiteY7" fmla="*/ 133578 h 267496"/>
                  <a:gd name="connsiteX8" fmla="*/ 176385 w 265667"/>
                  <a:gd name="connsiteY8" fmla="*/ 210948 h 267496"/>
                  <a:gd name="connsiteX9" fmla="*/ 117040 w 265667"/>
                  <a:gd name="connsiteY9" fmla="*/ 225149 h 267496"/>
                  <a:gd name="connsiteX10" fmla="*/ 117040 w 265667"/>
                  <a:gd name="connsiteY10" fmla="*/ -36839 h 267496"/>
                  <a:gd name="connsiteX11" fmla="*/ -3849 w 265667"/>
                  <a:gd name="connsiteY11" fmla="*/ 50901 h 267496"/>
                  <a:gd name="connsiteX12" fmla="*/ 3133 w 265667"/>
                  <a:gd name="connsiteY12" fmla="*/ 148763 h 267496"/>
                  <a:gd name="connsiteX13" fmla="*/ 76791 w 265667"/>
                  <a:gd name="connsiteY13" fmla="*/ 212987 h 267496"/>
                  <a:gd name="connsiteX14" fmla="*/ 173977 w 265667"/>
                  <a:gd name="connsiteY14" fmla="*/ 205957 h 267496"/>
                  <a:gd name="connsiteX15" fmla="*/ 237755 w 265667"/>
                  <a:gd name="connsiteY15" fmla="*/ 131786 h 267496"/>
                  <a:gd name="connsiteX16" fmla="*/ 157116 w 265667"/>
                  <a:gd name="connsiteY16" fmla="*/ -30300 h 267496"/>
                  <a:gd name="connsiteX17" fmla="*/ 117040 w 265667"/>
                  <a:gd name="connsiteY17" fmla="*/ -36839 h 26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667" h="267496">
                    <a:moveTo>
                      <a:pt x="117040" y="225149"/>
                    </a:moveTo>
                    <a:cubicBezTo>
                      <a:pt x="102937" y="225149"/>
                      <a:pt x="88764" y="222864"/>
                      <a:pt x="75010" y="218260"/>
                    </a:cubicBezTo>
                    <a:cubicBezTo>
                      <a:pt x="41358" y="206976"/>
                      <a:pt x="14059" y="183178"/>
                      <a:pt x="-1825" y="151260"/>
                    </a:cubicBezTo>
                    <a:cubicBezTo>
                      <a:pt x="-17708" y="119341"/>
                      <a:pt x="-20291" y="83065"/>
                      <a:pt x="-9085" y="49179"/>
                    </a:cubicBezTo>
                    <a:cubicBezTo>
                      <a:pt x="14024" y="-20774"/>
                      <a:pt x="89358" y="-58774"/>
                      <a:pt x="158826" y="-35503"/>
                    </a:cubicBezTo>
                    <a:cubicBezTo>
                      <a:pt x="228295" y="-12233"/>
                      <a:pt x="266032" y="63626"/>
                      <a:pt x="242922" y="133578"/>
                    </a:cubicBezTo>
                    <a:lnTo>
                      <a:pt x="240304" y="132699"/>
                    </a:lnTo>
                    <a:lnTo>
                      <a:pt x="242922" y="133578"/>
                    </a:lnTo>
                    <a:cubicBezTo>
                      <a:pt x="231716" y="167465"/>
                      <a:pt x="208083" y="194954"/>
                      <a:pt x="176385" y="210948"/>
                    </a:cubicBezTo>
                    <a:cubicBezTo>
                      <a:pt x="157674" y="220369"/>
                      <a:pt x="137427" y="225149"/>
                      <a:pt x="117040" y="225149"/>
                    </a:cubicBezTo>
                    <a:close/>
                    <a:moveTo>
                      <a:pt x="117040" y="-36839"/>
                    </a:moveTo>
                    <a:cubicBezTo>
                      <a:pt x="63700" y="-36839"/>
                      <a:pt x="13884" y="-2776"/>
                      <a:pt x="-3849" y="50901"/>
                    </a:cubicBezTo>
                    <a:cubicBezTo>
                      <a:pt x="-14566" y="83381"/>
                      <a:pt x="-12087" y="118147"/>
                      <a:pt x="3133" y="148763"/>
                    </a:cubicBezTo>
                    <a:cubicBezTo>
                      <a:pt x="18353" y="179381"/>
                      <a:pt x="44535" y="202194"/>
                      <a:pt x="76791" y="212987"/>
                    </a:cubicBezTo>
                    <a:cubicBezTo>
                      <a:pt x="109047" y="223779"/>
                      <a:pt x="143571" y="221282"/>
                      <a:pt x="173977" y="205957"/>
                    </a:cubicBezTo>
                    <a:cubicBezTo>
                      <a:pt x="204383" y="190630"/>
                      <a:pt x="227039" y="164266"/>
                      <a:pt x="237755" y="131786"/>
                    </a:cubicBezTo>
                    <a:cubicBezTo>
                      <a:pt x="259923" y="64716"/>
                      <a:pt x="223722" y="-8015"/>
                      <a:pt x="157116" y="-30300"/>
                    </a:cubicBezTo>
                    <a:cubicBezTo>
                      <a:pt x="144165" y="-34624"/>
                      <a:pt x="130655" y="-36839"/>
                      <a:pt x="117040" y="-36839"/>
                    </a:cubicBezTo>
                    <a:close/>
                  </a:path>
                </a:pathLst>
              </a:custGeom>
              <a:solidFill>
                <a:srgbClr val="191919"/>
              </a:solidFill>
              <a:ln w="350" cap="flat">
                <a:noFill/>
                <a:prstDash val="solid"/>
                <a:miter/>
              </a:ln>
            </p:spPr>
            <p:txBody>
              <a:bodyPr rtlCol="0" anchor="ctr"/>
              <a:lstStyle/>
              <a:p>
                <a:endParaRPr lang="fr-FR"/>
              </a:p>
            </p:txBody>
          </p:sp>
          <p:sp>
            <p:nvSpPr>
              <p:cNvPr id="5540" name="Forme libre 5539">
                <a:extLst>
                  <a:ext uri="{FF2B5EF4-FFF2-40B4-BE49-F238E27FC236}">
                    <a16:creationId xmlns:a16="http://schemas.microsoft.com/office/drawing/2014/main" id="{308C56B4-E2B3-B315-DC47-82BFB81CE243}"/>
                  </a:ext>
                </a:extLst>
              </p:cNvPr>
              <p:cNvSpPr/>
              <p:nvPr/>
            </p:nvSpPr>
            <p:spPr>
              <a:xfrm>
                <a:off x="9588888" y="20161435"/>
                <a:ext cx="47685" cy="48369"/>
              </a:xfrm>
              <a:custGeom>
                <a:avLst/>
                <a:gdLst>
                  <a:gd name="connsiteX0" fmla="*/ 31763 w 47685"/>
                  <a:gd name="connsiteY0" fmla="*/ -18106 h 48369"/>
                  <a:gd name="connsiteX1" fmla="*/ 7920 w 47685"/>
                  <a:gd name="connsiteY1" fmla="*/ 6079 h 48369"/>
                  <a:gd name="connsiteX2" fmla="*/ -15923 w 47685"/>
                  <a:gd name="connsiteY2" fmla="*/ -18106 h 48369"/>
                  <a:gd name="connsiteX3" fmla="*/ 7920 w 47685"/>
                  <a:gd name="connsiteY3" fmla="*/ -42291 h 48369"/>
                  <a:gd name="connsiteX4" fmla="*/ 31763 w 47685"/>
                  <a:gd name="connsiteY4" fmla="*/ -18106 h 48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85" h="48369">
                    <a:moveTo>
                      <a:pt x="31763" y="-18106"/>
                    </a:moveTo>
                    <a:cubicBezTo>
                      <a:pt x="31763" y="-4749"/>
                      <a:pt x="21089" y="6079"/>
                      <a:pt x="7920" y="6079"/>
                    </a:cubicBezTo>
                    <a:cubicBezTo>
                      <a:pt x="-5248" y="6079"/>
                      <a:pt x="-15923" y="-4749"/>
                      <a:pt x="-15923" y="-18106"/>
                    </a:cubicBezTo>
                    <a:cubicBezTo>
                      <a:pt x="-15923" y="-31462"/>
                      <a:pt x="-5248" y="-42291"/>
                      <a:pt x="7920" y="-42291"/>
                    </a:cubicBezTo>
                    <a:cubicBezTo>
                      <a:pt x="21088" y="-42291"/>
                      <a:pt x="31763" y="-31462"/>
                      <a:pt x="31763" y="-18106"/>
                    </a:cubicBezTo>
                    <a:close/>
                  </a:path>
                </a:pathLst>
              </a:custGeom>
              <a:solidFill>
                <a:srgbClr val="191919"/>
              </a:solidFill>
              <a:ln w="350" cap="flat">
                <a:noFill/>
                <a:prstDash val="solid"/>
                <a:miter/>
              </a:ln>
            </p:spPr>
            <p:txBody>
              <a:bodyPr rtlCol="0" anchor="ctr"/>
              <a:lstStyle/>
              <a:p>
                <a:endParaRPr lang="fr-FR"/>
              </a:p>
            </p:txBody>
          </p:sp>
          <p:sp>
            <p:nvSpPr>
              <p:cNvPr id="5541" name="Forme libre 5540">
                <a:extLst>
                  <a:ext uri="{FF2B5EF4-FFF2-40B4-BE49-F238E27FC236}">
                    <a16:creationId xmlns:a16="http://schemas.microsoft.com/office/drawing/2014/main" id="{F6628EF5-AB76-86B6-4980-0B08ABAE6C4E}"/>
                  </a:ext>
                </a:extLst>
              </p:cNvPr>
              <p:cNvSpPr/>
              <p:nvPr/>
            </p:nvSpPr>
            <p:spPr>
              <a:xfrm>
                <a:off x="9479913" y="20051810"/>
                <a:ext cx="265667" cy="267527"/>
              </a:xfrm>
              <a:custGeom>
                <a:avLst/>
                <a:gdLst>
                  <a:gd name="connsiteX0" fmla="*/ 116791 w 265667"/>
                  <a:gd name="connsiteY0" fmla="*/ 225237 h 267527"/>
                  <a:gd name="connsiteX1" fmla="*/ 74971 w 265667"/>
                  <a:gd name="connsiteY1" fmla="*/ 218383 h 267527"/>
                  <a:gd name="connsiteX2" fmla="*/ -9125 w 265667"/>
                  <a:gd name="connsiteY2" fmla="*/ 49301 h 267527"/>
                  <a:gd name="connsiteX3" fmla="*/ 57412 w 265667"/>
                  <a:gd name="connsiteY3" fmla="*/ -28069 h 267527"/>
                  <a:gd name="connsiteX4" fmla="*/ 158787 w 265667"/>
                  <a:gd name="connsiteY4" fmla="*/ -35379 h 267527"/>
                  <a:gd name="connsiteX5" fmla="*/ 235622 w 265667"/>
                  <a:gd name="connsiteY5" fmla="*/ 31620 h 267527"/>
                  <a:gd name="connsiteX6" fmla="*/ 242883 w 265667"/>
                  <a:gd name="connsiteY6" fmla="*/ 133702 h 267527"/>
                  <a:gd name="connsiteX7" fmla="*/ 116791 w 265667"/>
                  <a:gd name="connsiteY7" fmla="*/ 225237 h 267527"/>
                  <a:gd name="connsiteX8" fmla="*/ 116757 w 265667"/>
                  <a:gd name="connsiteY8" fmla="*/ -36751 h 267527"/>
                  <a:gd name="connsiteX9" fmla="*/ 59855 w 265667"/>
                  <a:gd name="connsiteY9" fmla="*/ -23112 h 267527"/>
                  <a:gd name="connsiteX10" fmla="*/ -3923 w 265667"/>
                  <a:gd name="connsiteY10" fmla="*/ 51059 h 267527"/>
                  <a:gd name="connsiteX11" fmla="*/ 76716 w 265667"/>
                  <a:gd name="connsiteY11" fmla="*/ 213145 h 267527"/>
                  <a:gd name="connsiteX12" fmla="*/ 237681 w 265667"/>
                  <a:gd name="connsiteY12" fmla="*/ 131944 h 267527"/>
                  <a:gd name="connsiteX13" fmla="*/ 230700 w 265667"/>
                  <a:gd name="connsiteY13" fmla="*/ 34080 h 267527"/>
                  <a:gd name="connsiteX14" fmla="*/ 157042 w 265667"/>
                  <a:gd name="connsiteY14" fmla="*/ -30142 h 267527"/>
                  <a:gd name="connsiteX15" fmla="*/ 116757 w 265667"/>
                  <a:gd name="connsiteY15" fmla="*/ -36751 h 267527"/>
                  <a:gd name="connsiteX16" fmla="*/ 240299 w 265667"/>
                  <a:gd name="connsiteY16" fmla="*/ 132823 h 267527"/>
                  <a:gd name="connsiteX17" fmla="*/ 240299 w 265667"/>
                  <a:gd name="connsiteY17" fmla="*/ 132823 h 267527"/>
                  <a:gd name="connsiteX18" fmla="*/ 240299 w 265667"/>
                  <a:gd name="connsiteY18" fmla="*/ 132823 h 26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5667" h="267527">
                    <a:moveTo>
                      <a:pt x="116791" y="225237"/>
                    </a:moveTo>
                    <a:cubicBezTo>
                      <a:pt x="102584" y="225237"/>
                      <a:pt x="88480" y="222917"/>
                      <a:pt x="74971" y="218383"/>
                    </a:cubicBezTo>
                    <a:cubicBezTo>
                      <a:pt x="5502" y="195112"/>
                      <a:pt x="-32235" y="119254"/>
                      <a:pt x="-9125" y="49301"/>
                    </a:cubicBezTo>
                    <a:cubicBezTo>
                      <a:pt x="2081" y="15415"/>
                      <a:pt x="25714" y="-12075"/>
                      <a:pt x="57412" y="-28069"/>
                    </a:cubicBezTo>
                    <a:cubicBezTo>
                      <a:pt x="89144" y="-44063"/>
                      <a:pt x="125135" y="-46664"/>
                      <a:pt x="158787" y="-35379"/>
                    </a:cubicBezTo>
                    <a:cubicBezTo>
                      <a:pt x="192439" y="-24096"/>
                      <a:pt x="219738" y="-299"/>
                      <a:pt x="235622" y="31620"/>
                    </a:cubicBezTo>
                    <a:cubicBezTo>
                      <a:pt x="251505" y="63538"/>
                      <a:pt x="254088" y="99815"/>
                      <a:pt x="242883" y="133702"/>
                    </a:cubicBezTo>
                    <a:cubicBezTo>
                      <a:pt x="224381" y="189698"/>
                      <a:pt x="172436" y="225237"/>
                      <a:pt x="116791" y="225237"/>
                    </a:cubicBezTo>
                    <a:close/>
                    <a:moveTo>
                      <a:pt x="116757" y="-36751"/>
                    </a:moveTo>
                    <a:cubicBezTo>
                      <a:pt x="97242" y="-36751"/>
                      <a:pt x="77833" y="-32181"/>
                      <a:pt x="59855" y="-23112"/>
                    </a:cubicBezTo>
                    <a:cubicBezTo>
                      <a:pt x="29450" y="-7785"/>
                      <a:pt x="6794" y="18579"/>
                      <a:pt x="-3923" y="51059"/>
                    </a:cubicBezTo>
                    <a:cubicBezTo>
                      <a:pt x="-26090" y="118129"/>
                      <a:pt x="10110" y="190858"/>
                      <a:pt x="76716" y="213145"/>
                    </a:cubicBezTo>
                    <a:cubicBezTo>
                      <a:pt x="143322" y="235431"/>
                      <a:pt x="215549" y="199013"/>
                      <a:pt x="237681" y="131944"/>
                    </a:cubicBezTo>
                    <a:cubicBezTo>
                      <a:pt x="248398" y="99463"/>
                      <a:pt x="245920" y="64698"/>
                      <a:pt x="230700" y="34080"/>
                    </a:cubicBezTo>
                    <a:cubicBezTo>
                      <a:pt x="215479" y="3464"/>
                      <a:pt x="189298" y="-19351"/>
                      <a:pt x="157042" y="-30142"/>
                    </a:cubicBezTo>
                    <a:cubicBezTo>
                      <a:pt x="143846" y="-34572"/>
                      <a:pt x="130266" y="-36751"/>
                      <a:pt x="116757" y="-36751"/>
                    </a:cubicBezTo>
                    <a:close/>
                    <a:moveTo>
                      <a:pt x="240299" y="132823"/>
                    </a:moveTo>
                    <a:lnTo>
                      <a:pt x="240299" y="132823"/>
                    </a:lnTo>
                    <a:lnTo>
                      <a:pt x="240299" y="132823"/>
                    </a:lnTo>
                    <a:close/>
                  </a:path>
                </a:pathLst>
              </a:custGeom>
              <a:solidFill>
                <a:srgbClr val="191919"/>
              </a:solidFill>
              <a:ln w="350" cap="flat">
                <a:noFill/>
                <a:prstDash val="solid"/>
                <a:miter/>
              </a:ln>
            </p:spPr>
            <p:txBody>
              <a:bodyPr rtlCol="0" anchor="ctr"/>
              <a:lstStyle/>
              <a:p>
                <a:endParaRPr lang="fr-FR"/>
              </a:p>
            </p:txBody>
          </p:sp>
        </p:grpSp>
        <p:sp>
          <p:nvSpPr>
            <p:cNvPr id="5535" name="Forme libre 5534">
              <a:extLst>
                <a:ext uri="{FF2B5EF4-FFF2-40B4-BE49-F238E27FC236}">
                  <a16:creationId xmlns:a16="http://schemas.microsoft.com/office/drawing/2014/main" id="{EC6CE1AC-4F90-34B0-004E-B27ADA1FA03E}"/>
                </a:ext>
              </a:extLst>
            </p:cNvPr>
            <p:cNvSpPr/>
            <p:nvPr/>
          </p:nvSpPr>
          <p:spPr>
            <a:xfrm>
              <a:off x="9526424" y="20168629"/>
              <a:ext cx="56961" cy="103900"/>
            </a:xfrm>
            <a:custGeom>
              <a:avLst/>
              <a:gdLst>
                <a:gd name="connsiteX0" fmla="*/ 14946 w 56961"/>
                <a:gd name="connsiteY0" fmla="*/ 61270 h 103900"/>
                <a:gd name="connsiteX1" fmla="*/ 33622 w 56961"/>
                <a:gd name="connsiteY1" fmla="*/ 56840 h 103900"/>
                <a:gd name="connsiteX2" fmla="*/ 40918 w 56961"/>
                <a:gd name="connsiteY2" fmla="*/ 44958 h 103900"/>
                <a:gd name="connsiteX3" fmla="*/ 40918 w 56961"/>
                <a:gd name="connsiteY3" fmla="*/ 44958 h 103900"/>
                <a:gd name="connsiteX4" fmla="*/ 22242 w 56961"/>
                <a:gd name="connsiteY4" fmla="*/ -34767 h 103900"/>
                <a:gd name="connsiteX5" fmla="*/ 10443 w 56961"/>
                <a:gd name="connsiteY5" fmla="*/ -42113 h 103900"/>
                <a:gd name="connsiteX6" fmla="*/ 10443 w 56961"/>
                <a:gd name="connsiteY6" fmla="*/ -42113 h 103900"/>
                <a:gd name="connsiteX7" fmla="*/ -8233 w 56961"/>
                <a:gd name="connsiteY7" fmla="*/ -37683 h 103900"/>
                <a:gd name="connsiteX8" fmla="*/ -15530 w 56961"/>
                <a:gd name="connsiteY8" fmla="*/ -25803 h 103900"/>
                <a:gd name="connsiteX9" fmla="*/ -15530 w 56961"/>
                <a:gd name="connsiteY9" fmla="*/ -25803 h 103900"/>
                <a:gd name="connsiteX10" fmla="*/ 3147 w 56961"/>
                <a:gd name="connsiteY10" fmla="*/ 53922 h 103900"/>
                <a:gd name="connsiteX11" fmla="*/ 14946 w 56961"/>
                <a:gd name="connsiteY11" fmla="*/ 61270 h 10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61" h="103900">
                  <a:moveTo>
                    <a:pt x="14946" y="61270"/>
                  </a:moveTo>
                  <a:lnTo>
                    <a:pt x="33622" y="56840"/>
                  </a:lnTo>
                  <a:cubicBezTo>
                    <a:pt x="38894" y="55574"/>
                    <a:pt x="42140" y="50267"/>
                    <a:pt x="40918" y="44958"/>
                  </a:cubicBezTo>
                  <a:cubicBezTo>
                    <a:pt x="40918" y="44958"/>
                    <a:pt x="40918" y="44958"/>
                    <a:pt x="40918" y="44958"/>
                  </a:cubicBezTo>
                  <a:lnTo>
                    <a:pt x="22242" y="-34767"/>
                  </a:lnTo>
                  <a:cubicBezTo>
                    <a:pt x="20985" y="-40074"/>
                    <a:pt x="15714" y="-43343"/>
                    <a:pt x="10443" y="-42113"/>
                  </a:cubicBezTo>
                  <a:cubicBezTo>
                    <a:pt x="10443" y="-42113"/>
                    <a:pt x="10443" y="-42113"/>
                    <a:pt x="10443" y="-42113"/>
                  </a:cubicBezTo>
                  <a:lnTo>
                    <a:pt x="-8233" y="-37683"/>
                  </a:lnTo>
                  <a:cubicBezTo>
                    <a:pt x="-13505" y="-36419"/>
                    <a:pt x="-16751" y="-31110"/>
                    <a:pt x="-15530" y="-25803"/>
                  </a:cubicBezTo>
                  <a:cubicBezTo>
                    <a:pt x="-15530" y="-25803"/>
                    <a:pt x="-15530" y="-25803"/>
                    <a:pt x="-15530" y="-25803"/>
                  </a:cubicBezTo>
                  <a:lnTo>
                    <a:pt x="3147" y="53922"/>
                  </a:lnTo>
                  <a:cubicBezTo>
                    <a:pt x="4403" y="59231"/>
                    <a:pt x="9674" y="62500"/>
                    <a:pt x="14946" y="61270"/>
                  </a:cubicBezTo>
                  <a:close/>
                </a:path>
              </a:pathLst>
            </a:custGeom>
            <a:solidFill>
              <a:srgbClr val="CBACD9"/>
            </a:solidFill>
            <a:ln w="350" cap="flat">
              <a:noFill/>
              <a:prstDash val="solid"/>
              <a:miter/>
            </a:ln>
          </p:spPr>
          <p:txBody>
            <a:bodyPr rtlCol="0" anchor="ctr"/>
            <a:lstStyle/>
            <a:p>
              <a:endParaRPr lang="fr-FR"/>
            </a:p>
          </p:txBody>
        </p:sp>
        <p:sp>
          <p:nvSpPr>
            <p:cNvPr id="5536" name="Forme libre 5535">
              <a:extLst>
                <a:ext uri="{FF2B5EF4-FFF2-40B4-BE49-F238E27FC236}">
                  <a16:creationId xmlns:a16="http://schemas.microsoft.com/office/drawing/2014/main" id="{D259CFED-C8F6-F84D-7951-A46FD5247213}"/>
                </a:ext>
              </a:extLst>
            </p:cNvPr>
            <p:cNvSpPr/>
            <p:nvPr/>
          </p:nvSpPr>
          <p:spPr>
            <a:xfrm>
              <a:off x="9523656" y="20165870"/>
              <a:ext cx="62427" cy="109421"/>
            </a:xfrm>
            <a:custGeom>
              <a:avLst/>
              <a:gdLst>
                <a:gd name="connsiteX0" fmla="*/ 15445 w 62427"/>
                <a:gd name="connsiteY0" fmla="*/ 67050 h 109421"/>
                <a:gd name="connsiteX1" fmla="*/ 3226 w 62427"/>
                <a:gd name="connsiteY1" fmla="*/ 57313 h 109421"/>
                <a:gd name="connsiteX2" fmla="*/ -15450 w 62427"/>
                <a:gd name="connsiteY2" fmla="*/ -22412 h 109421"/>
                <a:gd name="connsiteX3" fmla="*/ -13914 w 62427"/>
                <a:gd name="connsiteY3" fmla="*/ -31937 h 109421"/>
                <a:gd name="connsiteX4" fmla="*/ -6129 w 62427"/>
                <a:gd name="connsiteY4" fmla="*/ -37597 h 109421"/>
                <a:gd name="connsiteX5" fmla="*/ 12548 w 62427"/>
                <a:gd name="connsiteY5" fmla="*/ -42027 h 109421"/>
                <a:gd name="connsiteX6" fmla="*/ 27628 w 62427"/>
                <a:gd name="connsiteY6" fmla="*/ -32640 h 109421"/>
                <a:gd name="connsiteX7" fmla="*/ 46304 w 62427"/>
                <a:gd name="connsiteY7" fmla="*/ 47083 h 109421"/>
                <a:gd name="connsiteX8" fmla="*/ 44768 w 62427"/>
                <a:gd name="connsiteY8" fmla="*/ 56610 h 109421"/>
                <a:gd name="connsiteX9" fmla="*/ 36984 w 62427"/>
                <a:gd name="connsiteY9" fmla="*/ 62270 h 109421"/>
                <a:gd name="connsiteX10" fmla="*/ 18307 w 62427"/>
                <a:gd name="connsiteY10" fmla="*/ 66699 h 109421"/>
                <a:gd name="connsiteX11" fmla="*/ 15445 w 62427"/>
                <a:gd name="connsiteY11" fmla="*/ 67050 h 109421"/>
                <a:gd name="connsiteX12" fmla="*/ 17714 w 62427"/>
                <a:gd name="connsiteY12" fmla="*/ 64028 h 109421"/>
                <a:gd name="connsiteX13" fmla="*/ 17714 w 62427"/>
                <a:gd name="connsiteY13" fmla="*/ 64028 h 109421"/>
                <a:gd name="connsiteX14" fmla="*/ 17714 w 62427"/>
                <a:gd name="connsiteY14" fmla="*/ 64028 h 109421"/>
                <a:gd name="connsiteX15" fmla="*/ 15480 w 62427"/>
                <a:gd name="connsiteY15" fmla="*/ -36858 h 109421"/>
                <a:gd name="connsiteX16" fmla="*/ 13874 w 62427"/>
                <a:gd name="connsiteY16" fmla="*/ -36683 h 109421"/>
                <a:gd name="connsiteX17" fmla="*/ -4803 w 62427"/>
                <a:gd name="connsiteY17" fmla="*/ -32254 h 109421"/>
                <a:gd name="connsiteX18" fmla="*/ -9166 w 62427"/>
                <a:gd name="connsiteY18" fmla="*/ -29091 h 109421"/>
                <a:gd name="connsiteX19" fmla="*/ -10039 w 62427"/>
                <a:gd name="connsiteY19" fmla="*/ -23712 h 109421"/>
                <a:gd name="connsiteX20" fmla="*/ 8637 w 62427"/>
                <a:gd name="connsiteY20" fmla="*/ 56013 h 109421"/>
                <a:gd name="connsiteX21" fmla="*/ 17120 w 62427"/>
                <a:gd name="connsiteY21" fmla="*/ 61286 h 109421"/>
                <a:gd name="connsiteX22" fmla="*/ 35797 w 62427"/>
                <a:gd name="connsiteY22" fmla="*/ 56856 h 109421"/>
                <a:gd name="connsiteX23" fmla="*/ 40160 w 62427"/>
                <a:gd name="connsiteY23" fmla="*/ 53692 h 109421"/>
                <a:gd name="connsiteX24" fmla="*/ 41033 w 62427"/>
                <a:gd name="connsiteY24" fmla="*/ 48314 h 109421"/>
                <a:gd name="connsiteX25" fmla="*/ 22357 w 62427"/>
                <a:gd name="connsiteY25" fmla="*/ -31410 h 109421"/>
                <a:gd name="connsiteX26" fmla="*/ 15480 w 62427"/>
                <a:gd name="connsiteY26" fmla="*/ -36858 h 109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62427" h="109421">
                  <a:moveTo>
                    <a:pt x="15445" y="67050"/>
                  </a:moveTo>
                  <a:cubicBezTo>
                    <a:pt x="9755" y="67050"/>
                    <a:pt x="4588" y="63113"/>
                    <a:pt x="3226" y="57313"/>
                  </a:cubicBezTo>
                  <a:lnTo>
                    <a:pt x="-15450" y="-22412"/>
                  </a:lnTo>
                  <a:cubicBezTo>
                    <a:pt x="-16218" y="-25681"/>
                    <a:pt x="-15659" y="-29091"/>
                    <a:pt x="-13914" y="-31937"/>
                  </a:cubicBezTo>
                  <a:cubicBezTo>
                    <a:pt x="-12168" y="-34785"/>
                    <a:pt x="-9376" y="-36824"/>
                    <a:pt x="-6129" y="-37597"/>
                  </a:cubicBezTo>
                  <a:lnTo>
                    <a:pt x="12548" y="-42027"/>
                  </a:lnTo>
                  <a:cubicBezTo>
                    <a:pt x="19285" y="-43643"/>
                    <a:pt x="26057" y="-39425"/>
                    <a:pt x="27628" y="-32640"/>
                  </a:cubicBezTo>
                  <a:lnTo>
                    <a:pt x="46304" y="47083"/>
                  </a:lnTo>
                  <a:cubicBezTo>
                    <a:pt x="47073" y="50353"/>
                    <a:pt x="46513" y="53762"/>
                    <a:pt x="44768" y="56610"/>
                  </a:cubicBezTo>
                  <a:cubicBezTo>
                    <a:pt x="43023" y="59458"/>
                    <a:pt x="40230" y="61496"/>
                    <a:pt x="36984" y="62270"/>
                  </a:cubicBezTo>
                  <a:lnTo>
                    <a:pt x="18307" y="66699"/>
                  </a:lnTo>
                  <a:cubicBezTo>
                    <a:pt x="17400" y="66944"/>
                    <a:pt x="16422" y="67050"/>
                    <a:pt x="15445" y="67050"/>
                  </a:cubicBezTo>
                  <a:close/>
                  <a:moveTo>
                    <a:pt x="17714" y="64028"/>
                  </a:moveTo>
                  <a:lnTo>
                    <a:pt x="17714" y="64028"/>
                  </a:lnTo>
                  <a:lnTo>
                    <a:pt x="17714" y="64028"/>
                  </a:lnTo>
                  <a:close/>
                  <a:moveTo>
                    <a:pt x="15480" y="-36858"/>
                  </a:moveTo>
                  <a:cubicBezTo>
                    <a:pt x="14956" y="-36858"/>
                    <a:pt x="14397" y="-36788"/>
                    <a:pt x="13874" y="-36683"/>
                  </a:cubicBezTo>
                  <a:lnTo>
                    <a:pt x="-4803" y="-32254"/>
                  </a:lnTo>
                  <a:cubicBezTo>
                    <a:pt x="-6618" y="-31833"/>
                    <a:pt x="-8189" y="-30673"/>
                    <a:pt x="-9166" y="-29091"/>
                  </a:cubicBezTo>
                  <a:cubicBezTo>
                    <a:pt x="-10143" y="-27473"/>
                    <a:pt x="-10458" y="-25540"/>
                    <a:pt x="-10039" y="-23712"/>
                  </a:cubicBezTo>
                  <a:lnTo>
                    <a:pt x="8637" y="56013"/>
                  </a:lnTo>
                  <a:cubicBezTo>
                    <a:pt x="9545" y="59844"/>
                    <a:pt x="13315" y="62199"/>
                    <a:pt x="17120" y="61286"/>
                  </a:cubicBezTo>
                  <a:lnTo>
                    <a:pt x="35797" y="56856"/>
                  </a:lnTo>
                  <a:cubicBezTo>
                    <a:pt x="37647" y="56434"/>
                    <a:pt x="39183" y="55274"/>
                    <a:pt x="40160" y="53692"/>
                  </a:cubicBezTo>
                  <a:cubicBezTo>
                    <a:pt x="41138" y="52110"/>
                    <a:pt x="41452" y="50177"/>
                    <a:pt x="41033" y="48314"/>
                  </a:cubicBezTo>
                  <a:lnTo>
                    <a:pt x="22357" y="-31410"/>
                  </a:lnTo>
                  <a:cubicBezTo>
                    <a:pt x="21589" y="-34574"/>
                    <a:pt x="18726" y="-36858"/>
                    <a:pt x="15480" y="-36858"/>
                  </a:cubicBezTo>
                  <a:close/>
                </a:path>
              </a:pathLst>
            </a:custGeom>
            <a:solidFill>
              <a:srgbClr val="191919"/>
            </a:solidFill>
            <a:ln w="350" cap="flat">
              <a:noFill/>
              <a:prstDash val="solid"/>
              <a:miter/>
            </a:ln>
          </p:spPr>
          <p:txBody>
            <a:bodyPr rtlCol="0" anchor="ctr"/>
            <a:lstStyle/>
            <a:p>
              <a:endParaRPr lang="fr-FR"/>
            </a:p>
          </p:txBody>
        </p:sp>
        <p:sp>
          <p:nvSpPr>
            <p:cNvPr id="5537" name="Forme libre 5536">
              <a:extLst>
                <a:ext uri="{FF2B5EF4-FFF2-40B4-BE49-F238E27FC236}">
                  <a16:creationId xmlns:a16="http://schemas.microsoft.com/office/drawing/2014/main" id="{E055CC63-567C-3EE5-8FF9-5DDC9932BEFD}"/>
                </a:ext>
              </a:extLst>
            </p:cNvPr>
            <p:cNvSpPr/>
            <p:nvPr/>
          </p:nvSpPr>
          <p:spPr>
            <a:xfrm>
              <a:off x="9565081" y="20076554"/>
              <a:ext cx="134941" cy="178286"/>
            </a:xfrm>
            <a:custGeom>
              <a:avLst/>
              <a:gdLst>
                <a:gd name="connsiteX0" fmla="*/ 101849 w 134941"/>
                <a:gd name="connsiteY0" fmla="*/ 32865 h 178286"/>
                <a:gd name="connsiteX1" fmla="*/ 96787 w 134941"/>
                <a:gd name="connsiteY1" fmla="*/ 34059 h 178286"/>
                <a:gd name="connsiteX2" fmla="*/ 107155 w 134941"/>
                <a:gd name="connsiteY2" fmla="*/ 17186 h 178286"/>
                <a:gd name="connsiteX3" fmla="*/ 90399 w 134941"/>
                <a:gd name="connsiteY3" fmla="*/ 6747 h 178286"/>
                <a:gd name="connsiteX4" fmla="*/ 72177 w 134941"/>
                <a:gd name="connsiteY4" fmla="*/ 11071 h 178286"/>
                <a:gd name="connsiteX5" fmla="*/ 59504 w 134941"/>
                <a:gd name="connsiteY5" fmla="*/ 14094 h 178286"/>
                <a:gd name="connsiteX6" fmla="*/ 36919 w 134941"/>
                <a:gd name="connsiteY6" fmla="*/ 19471 h 178286"/>
                <a:gd name="connsiteX7" fmla="*/ 36186 w 134941"/>
                <a:gd name="connsiteY7" fmla="*/ 11914 h 178286"/>
                <a:gd name="connsiteX8" fmla="*/ 15589 w 134941"/>
                <a:gd name="connsiteY8" fmla="*/ -35366 h 178286"/>
                <a:gd name="connsiteX9" fmla="*/ 12343 w 134941"/>
                <a:gd name="connsiteY9" fmla="*/ -39021 h 178286"/>
                <a:gd name="connsiteX10" fmla="*/ -1202 w 134941"/>
                <a:gd name="connsiteY10" fmla="*/ -39794 h 178286"/>
                <a:gd name="connsiteX11" fmla="*/ -3820 w 134941"/>
                <a:gd name="connsiteY11" fmla="*/ -29284 h 178286"/>
                <a:gd name="connsiteX12" fmla="*/ -1028 w 134941"/>
                <a:gd name="connsiteY12" fmla="*/ 18031 h 178286"/>
                <a:gd name="connsiteX13" fmla="*/ -5217 w 134941"/>
                <a:gd name="connsiteY13" fmla="*/ 36169 h 178286"/>
                <a:gd name="connsiteX14" fmla="*/ -15968 w 134941"/>
                <a:gd name="connsiteY14" fmla="*/ 60108 h 178286"/>
                <a:gd name="connsiteX15" fmla="*/ 892 w 134941"/>
                <a:gd name="connsiteY15" fmla="*/ 132064 h 178286"/>
                <a:gd name="connsiteX16" fmla="*/ 38978 w 134941"/>
                <a:gd name="connsiteY16" fmla="*/ 134243 h 178286"/>
                <a:gd name="connsiteX17" fmla="*/ 87117 w 134941"/>
                <a:gd name="connsiteY17" fmla="*/ 122818 h 178286"/>
                <a:gd name="connsiteX18" fmla="*/ 97555 w 134941"/>
                <a:gd name="connsiteY18" fmla="*/ 120323 h 178286"/>
                <a:gd name="connsiteX19" fmla="*/ 102373 w 134941"/>
                <a:gd name="connsiteY19" fmla="*/ 119163 h 178286"/>
                <a:gd name="connsiteX20" fmla="*/ 112740 w 134941"/>
                <a:gd name="connsiteY20" fmla="*/ 102290 h 178286"/>
                <a:gd name="connsiteX21" fmla="*/ 95984 w 134941"/>
                <a:gd name="connsiteY21" fmla="*/ 91850 h 178286"/>
                <a:gd name="connsiteX22" fmla="*/ 104502 w 134941"/>
                <a:gd name="connsiteY22" fmla="*/ 89847 h 178286"/>
                <a:gd name="connsiteX23" fmla="*/ 114870 w 134941"/>
                <a:gd name="connsiteY23" fmla="*/ 72974 h 178286"/>
                <a:gd name="connsiteX24" fmla="*/ 98114 w 134941"/>
                <a:gd name="connsiteY24" fmla="*/ 62533 h 178286"/>
                <a:gd name="connsiteX25" fmla="*/ 108237 w 134941"/>
                <a:gd name="connsiteY25" fmla="*/ 60143 h 178286"/>
                <a:gd name="connsiteX26" fmla="*/ 118605 w 134941"/>
                <a:gd name="connsiteY26" fmla="*/ 43270 h 178286"/>
                <a:gd name="connsiteX27" fmla="*/ 101849 w 134941"/>
                <a:gd name="connsiteY27" fmla="*/ 32865 h 17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941" h="178286">
                  <a:moveTo>
                    <a:pt x="101849" y="32865"/>
                  </a:moveTo>
                  <a:lnTo>
                    <a:pt x="96787" y="34059"/>
                  </a:lnTo>
                  <a:cubicBezTo>
                    <a:pt x="104258" y="32268"/>
                    <a:pt x="108900" y="24744"/>
                    <a:pt x="107155" y="17186"/>
                  </a:cubicBezTo>
                  <a:cubicBezTo>
                    <a:pt x="105375" y="9665"/>
                    <a:pt x="97904" y="4989"/>
                    <a:pt x="90399" y="6747"/>
                  </a:cubicBezTo>
                  <a:lnTo>
                    <a:pt x="72177" y="11071"/>
                  </a:lnTo>
                  <a:lnTo>
                    <a:pt x="59504" y="14094"/>
                  </a:lnTo>
                  <a:lnTo>
                    <a:pt x="36919" y="19471"/>
                  </a:lnTo>
                  <a:lnTo>
                    <a:pt x="36186" y="11914"/>
                  </a:lnTo>
                  <a:cubicBezTo>
                    <a:pt x="34475" y="-5627"/>
                    <a:pt x="27248" y="-22184"/>
                    <a:pt x="15589" y="-35366"/>
                  </a:cubicBezTo>
                  <a:lnTo>
                    <a:pt x="12343" y="-39021"/>
                  </a:lnTo>
                  <a:cubicBezTo>
                    <a:pt x="8817" y="-42993"/>
                    <a:pt x="2777" y="-43345"/>
                    <a:pt x="-1202" y="-39794"/>
                  </a:cubicBezTo>
                  <a:cubicBezTo>
                    <a:pt x="-4134" y="-37158"/>
                    <a:pt x="-5181" y="-33009"/>
                    <a:pt x="-3820" y="-29284"/>
                  </a:cubicBezTo>
                  <a:cubicBezTo>
                    <a:pt x="1661" y="-14133"/>
                    <a:pt x="2603" y="2318"/>
                    <a:pt x="-1028" y="18031"/>
                  </a:cubicBezTo>
                  <a:lnTo>
                    <a:pt x="-5217" y="36169"/>
                  </a:lnTo>
                  <a:cubicBezTo>
                    <a:pt x="-7206" y="44781"/>
                    <a:pt x="-10872" y="52937"/>
                    <a:pt x="-15968" y="60108"/>
                  </a:cubicBezTo>
                  <a:lnTo>
                    <a:pt x="892" y="132064"/>
                  </a:lnTo>
                  <a:cubicBezTo>
                    <a:pt x="13110" y="136493"/>
                    <a:pt x="26341" y="137231"/>
                    <a:pt x="38978" y="134243"/>
                  </a:cubicBezTo>
                  <a:lnTo>
                    <a:pt x="87117" y="122818"/>
                  </a:lnTo>
                  <a:lnTo>
                    <a:pt x="97555" y="120323"/>
                  </a:lnTo>
                  <a:lnTo>
                    <a:pt x="102373" y="119163"/>
                  </a:lnTo>
                  <a:cubicBezTo>
                    <a:pt x="109843" y="117370"/>
                    <a:pt x="114486" y="109848"/>
                    <a:pt x="112740" y="102290"/>
                  </a:cubicBezTo>
                  <a:cubicBezTo>
                    <a:pt x="110960" y="94768"/>
                    <a:pt x="103490" y="90093"/>
                    <a:pt x="95984" y="91850"/>
                  </a:cubicBezTo>
                  <a:lnTo>
                    <a:pt x="104502" y="89847"/>
                  </a:lnTo>
                  <a:cubicBezTo>
                    <a:pt x="111973" y="88053"/>
                    <a:pt x="116615" y="80532"/>
                    <a:pt x="114870" y="72974"/>
                  </a:cubicBezTo>
                  <a:cubicBezTo>
                    <a:pt x="113090" y="65450"/>
                    <a:pt x="105619" y="60775"/>
                    <a:pt x="98114" y="62533"/>
                  </a:cubicBezTo>
                  <a:lnTo>
                    <a:pt x="108237" y="60143"/>
                  </a:lnTo>
                  <a:cubicBezTo>
                    <a:pt x="115708" y="58350"/>
                    <a:pt x="120351" y="50828"/>
                    <a:pt x="118605" y="43270"/>
                  </a:cubicBezTo>
                  <a:cubicBezTo>
                    <a:pt x="116825" y="35747"/>
                    <a:pt x="109320" y="31072"/>
                    <a:pt x="101849" y="32865"/>
                  </a:cubicBezTo>
                  <a:close/>
                </a:path>
              </a:pathLst>
            </a:custGeom>
            <a:solidFill>
              <a:srgbClr val="FFFFFF"/>
            </a:solidFill>
            <a:ln w="350" cap="flat">
              <a:noFill/>
              <a:prstDash val="solid"/>
              <a:miter/>
            </a:ln>
          </p:spPr>
          <p:txBody>
            <a:bodyPr rtlCol="0" anchor="ctr"/>
            <a:lstStyle/>
            <a:p>
              <a:endParaRPr lang="fr-FR"/>
            </a:p>
          </p:txBody>
        </p:sp>
        <p:sp>
          <p:nvSpPr>
            <p:cNvPr id="5538" name="Forme libre 5537">
              <a:extLst>
                <a:ext uri="{FF2B5EF4-FFF2-40B4-BE49-F238E27FC236}">
                  <a16:creationId xmlns:a16="http://schemas.microsoft.com/office/drawing/2014/main" id="{D1E37200-BE22-74EC-0600-7F28FEF7092E}"/>
                </a:ext>
              </a:extLst>
            </p:cNvPr>
            <p:cNvSpPr/>
            <p:nvPr/>
          </p:nvSpPr>
          <p:spPr>
            <a:xfrm>
              <a:off x="9562320" y="20073770"/>
              <a:ext cx="140396" cy="183805"/>
            </a:xfrm>
            <a:custGeom>
              <a:avLst/>
              <a:gdLst>
                <a:gd name="connsiteX0" fmla="*/ 26309 w 140396"/>
                <a:gd name="connsiteY0" fmla="*/ 141561 h 183805"/>
                <a:gd name="connsiteX1" fmla="*/ 2710 w 140396"/>
                <a:gd name="connsiteY1" fmla="*/ 137413 h 183805"/>
                <a:gd name="connsiteX2" fmla="*/ 965 w 140396"/>
                <a:gd name="connsiteY2" fmla="*/ 135444 h 183805"/>
                <a:gd name="connsiteX3" fmla="*/ -15896 w 140396"/>
                <a:gd name="connsiteY3" fmla="*/ 63488 h 183805"/>
                <a:gd name="connsiteX4" fmla="*/ -15442 w 140396"/>
                <a:gd name="connsiteY4" fmla="*/ 61239 h 183805"/>
                <a:gd name="connsiteX5" fmla="*/ -5144 w 140396"/>
                <a:gd name="connsiteY5" fmla="*/ 38285 h 183805"/>
                <a:gd name="connsiteX6" fmla="*/ -955 w 140396"/>
                <a:gd name="connsiteY6" fmla="*/ 20146 h 183805"/>
                <a:gd name="connsiteX7" fmla="*/ -3678 w 140396"/>
                <a:gd name="connsiteY7" fmla="*/ -25586 h 183805"/>
                <a:gd name="connsiteX8" fmla="*/ 1419 w 140396"/>
                <a:gd name="connsiteY8" fmla="*/ -40386 h 183805"/>
                <a:gd name="connsiteX9" fmla="*/ 17093 w 140396"/>
                <a:gd name="connsiteY9" fmla="*/ -38101 h 183805"/>
                <a:gd name="connsiteX10" fmla="*/ 20339 w 140396"/>
                <a:gd name="connsiteY10" fmla="*/ -34444 h 183805"/>
                <a:gd name="connsiteX11" fmla="*/ 41599 w 140396"/>
                <a:gd name="connsiteY11" fmla="*/ 14417 h 183805"/>
                <a:gd name="connsiteX12" fmla="*/ 42018 w 140396"/>
                <a:gd name="connsiteY12" fmla="*/ 18845 h 183805"/>
                <a:gd name="connsiteX13" fmla="*/ 92461 w 140396"/>
                <a:gd name="connsiteY13" fmla="*/ 6859 h 183805"/>
                <a:gd name="connsiteX14" fmla="*/ 112499 w 140396"/>
                <a:gd name="connsiteY14" fmla="*/ 19338 h 183805"/>
                <a:gd name="connsiteX15" fmla="*/ 110055 w 140396"/>
                <a:gd name="connsiteY15" fmla="*/ 32660 h 183805"/>
                <a:gd name="connsiteX16" fmla="*/ 116513 w 140396"/>
                <a:gd name="connsiteY16" fmla="*/ 35015 h 183805"/>
                <a:gd name="connsiteX17" fmla="*/ 123984 w 140396"/>
                <a:gd name="connsiteY17" fmla="*/ 45421 h 183805"/>
                <a:gd name="connsiteX18" fmla="*/ 121924 w 140396"/>
                <a:gd name="connsiteY18" fmla="*/ 58110 h 183805"/>
                <a:gd name="connsiteX19" fmla="*/ 113372 w 140396"/>
                <a:gd name="connsiteY19" fmla="*/ 65106 h 183805"/>
                <a:gd name="connsiteX20" fmla="*/ 120248 w 140396"/>
                <a:gd name="connsiteY20" fmla="*/ 75158 h 183805"/>
                <a:gd name="connsiteX21" fmla="*/ 110998 w 140396"/>
                <a:gd name="connsiteY21" fmla="*/ 94246 h 183805"/>
                <a:gd name="connsiteX22" fmla="*/ 118119 w 140396"/>
                <a:gd name="connsiteY22" fmla="*/ 104476 h 183805"/>
                <a:gd name="connsiteX23" fmla="*/ 116059 w 140396"/>
                <a:gd name="connsiteY23" fmla="*/ 117165 h 183805"/>
                <a:gd name="connsiteX24" fmla="*/ 105726 w 140396"/>
                <a:gd name="connsiteY24" fmla="*/ 124688 h 183805"/>
                <a:gd name="connsiteX25" fmla="*/ 42297 w 140396"/>
                <a:gd name="connsiteY25" fmla="*/ 139768 h 183805"/>
                <a:gd name="connsiteX26" fmla="*/ 26309 w 140396"/>
                <a:gd name="connsiteY26" fmla="*/ 141561 h 183805"/>
                <a:gd name="connsiteX27" fmla="*/ 5957 w 140396"/>
                <a:gd name="connsiteY27" fmla="*/ 132703 h 183805"/>
                <a:gd name="connsiteX28" fmla="*/ 41110 w 140396"/>
                <a:gd name="connsiteY28" fmla="*/ 134285 h 183805"/>
                <a:gd name="connsiteX29" fmla="*/ 104539 w 140396"/>
                <a:gd name="connsiteY29" fmla="*/ 119240 h 183805"/>
                <a:gd name="connsiteX30" fmla="*/ 111486 w 140396"/>
                <a:gd name="connsiteY30" fmla="*/ 114213 h 183805"/>
                <a:gd name="connsiteX31" fmla="*/ 112848 w 140396"/>
                <a:gd name="connsiteY31" fmla="*/ 105706 h 183805"/>
                <a:gd name="connsiteX32" fmla="*/ 107856 w 140396"/>
                <a:gd name="connsiteY32" fmla="*/ 98710 h 183805"/>
                <a:gd name="connsiteX33" fmla="*/ 99408 w 140396"/>
                <a:gd name="connsiteY33" fmla="*/ 97340 h 183805"/>
                <a:gd name="connsiteX34" fmla="*/ 99408 w 140396"/>
                <a:gd name="connsiteY34" fmla="*/ 97340 h 183805"/>
                <a:gd name="connsiteX35" fmla="*/ 96092 w 140396"/>
                <a:gd name="connsiteY35" fmla="*/ 95301 h 183805"/>
                <a:gd name="connsiteX36" fmla="*/ 98117 w 140396"/>
                <a:gd name="connsiteY36" fmla="*/ 91997 h 183805"/>
                <a:gd name="connsiteX37" fmla="*/ 106634 w 140396"/>
                <a:gd name="connsiteY37" fmla="*/ 89994 h 183805"/>
                <a:gd name="connsiteX38" fmla="*/ 114943 w 140396"/>
                <a:gd name="connsiteY38" fmla="*/ 76460 h 183805"/>
                <a:gd name="connsiteX39" fmla="*/ 101503 w 140396"/>
                <a:gd name="connsiteY39" fmla="*/ 68094 h 183805"/>
                <a:gd name="connsiteX40" fmla="*/ 98221 w 140396"/>
                <a:gd name="connsiteY40" fmla="*/ 66055 h 183805"/>
                <a:gd name="connsiteX41" fmla="*/ 98221 w 140396"/>
                <a:gd name="connsiteY41" fmla="*/ 66055 h 183805"/>
                <a:gd name="connsiteX42" fmla="*/ 100246 w 140396"/>
                <a:gd name="connsiteY42" fmla="*/ 62751 h 183805"/>
                <a:gd name="connsiteX43" fmla="*/ 100246 w 140396"/>
                <a:gd name="connsiteY43" fmla="*/ 62751 h 183805"/>
                <a:gd name="connsiteX44" fmla="*/ 110370 w 140396"/>
                <a:gd name="connsiteY44" fmla="*/ 60360 h 183805"/>
                <a:gd name="connsiteX45" fmla="*/ 117317 w 140396"/>
                <a:gd name="connsiteY45" fmla="*/ 55333 h 183805"/>
                <a:gd name="connsiteX46" fmla="*/ 118677 w 140396"/>
                <a:gd name="connsiteY46" fmla="*/ 46827 h 183805"/>
                <a:gd name="connsiteX47" fmla="*/ 113686 w 140396"/>
                <a:gd name="connsiteY47" fmla="*/ 39831 h 183805"/>
                <a:gd name="connsiteX48" fmla="*/ 105238 w 140396"/>
                <a:gd name="connsiteY48" fmla="*/ 38460 h 183805"/>
                <a:gd name="connsiteX49" fmla="*/ 100176 w 140396"/>
                <a:gd name="connsiteY49" fmla="*/ 39655 h 183805"/>
                <a:gd name="connsiteX50" fmla="*/ 100141 w 140396"/>
                <a:gd name="connsiteY50" fmla="*/ 39655 h 183805"/>
                <a:gd name="connsiteX51" fmla="*/ 96859 w 140396"/>
                <a:gd name="connsiteY51" fmla="*/ 37617 h 183805"/>
                <a:gd name="connsiteX52" fmla="*/ 96859 w 140396"/>
                <a:gd name="connsiteY52" fmla="*/ 37617 h 183805"/>
                <a:gd name="connsiteX53" fmla="*/ 98884 w 140396"/>
                <a:gd name="connsiteY53" fmla="*/ 34278 h 183805"/>
                <a:gd name="connsiteX54" fmla="*/ 105831 w 140396"/>
                <a:gd name="connsiteY54" fmla="*/ 29251 h 183805"/>
                <a:gd name="connsiteX55" fmla="*/ 107193 w 140396"/>
                <a:gd name="connsiteY55" fmla="*/ 20744 h 183805"/>
                <a:gd name="connsiteX56" fmla="*/ 93753 w 140396"/>
                <a:gd name="connsiteY56" fmla="*/ 12378 h 183805"/>
                <a:gd name="connsiteX57" fmla="*/ 40237 w 140396"/>
                <a:gd name="connsiteY57" fmla="*/ 25103 h 183805"/>
                <a:gd name="connsiteX58" fmla="*/ 36921 w 140396"/>
                <a:gd name="connsiteY58" fmla="*/ 23063 h 183805"/>
                <a:gd name="connsiteX59" fmla="*/ 36852 w 140396"/>
                <a:gd name="connsiteY59" fmla="*/ 22712 h 183805"/>
                <a:gd name="connsiteX60" fmla="*/ 36118 w 140396"/>
                <a:gd name="connsiteY60" fmla="*/ 15154 h 183805"/>
                <a:gd name="connsiteX61" fmla="*/ 16220 w 140396"/>
                <a:gd name="connsiteY61" fmla="*/ -30543 h 183805"/>
                <a:gd name="connsiteX62" fmla="*/ 13009 w 140396"/>
                <a:gd name="connsiteY62" fmla="*/ -34199 h 183805"/>
                <a:gd name="connsiteX63" fmla="*/ 4316 w 140396"/>
                <a:gd name="connsiteY63" fmla="*/ -35465 h 183805"/>
                <a:gd name="connsiteX64" fmla="*/ 1489 w 140396"/>
                <a:gd name="connsiteY64" fmla="*/ -27274 h 183805"/>
                <a:gd name="connsiteX65" fmla="*/ 4386 w 140396"/>
                <a:gd name="connsiteY65" fmla="*/ 21623 h 183805"/>
                <a:gd name="connsiteX66" fmla="*/ 197 w 140396"/>
                <a:gd name="connsiteY66" fmla="*/ 39761 h 183805"/>
                <a:gd name="connsiteX67" fmla="*/ -10275 w 140396"/>
                <a:gd name="connsiteY67" fmla="*/ 63664 h 183805"/>
                <a:gd name="connsiteX68" fmla="*/ 5957 w 140396"/>
                <a:gd name="connsiteY68" fmla="*/ 132703 h 18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40396" h="183805">
                  <a:moveTo>
                    <a:pt x="26309" y="141561"/>
                  </a:moveTo>
                  <a:cubicBezTo>
                    <a:pt x="18280" y="141561"/>
                    <a:pt x="10285" y="140155"/>
                    <a:pt x="2710" y="137413"/>
                  </a:cubicBezTo>
                  <a:cubicBezTo>
                    <a:pt x="1838" y="137097"/>
                    <a:pt x="1174" y="136359"/>
                    <a:pt x="965" y="135444"/>
                  </a:cubicBezTo>
                  <a:lnTo>
                    <a:pt x="-15896" y="63488"/>
                  </a:lnTo>
                  <a:cubicBezTo>
                    <a:pt x="-16071" y="62715"/>
                    <a:pt x="-15931" y="61906"/>
                    <a:pt x="-15442" y="61239"/>
                  </a:cubicBezTo>
                  <a:cubicBezTo>
                    <a:pt x="-10555" y="54349"/>
                    <a:pt x="-7029" y="46545"/>
                    <a:pt x="-5144" y="38285"/>
                  </a:cubicBezTo>
                  <a:lnTo>
                    <a:pt x="-955" y="20146"/>
                  </a:lnTo>
                  <a:cubicBezTo>
                    <a:pt x="2571" y="4960"/>
                    <a:pt x="1628" y="-10928"/>
                    <a:pt x="-3678" y="-25586"/>
                  </a:cubicBezTo>
                  <a:cubicBezTo>
                    <a:pt x="-5668" y="-31071"/>
                    <a:pt x="-3504" y="-37292"/>
                    <a:pt x="1419" y="-40386"/>
                  </a:cubicBezTo>
                  <a:cubicBezTo>
                    <a:pt x="6516" y="-43550"/>
                    <a:pt x="13114" y="-42601"/>
                    <a:pt x="17093" y="-38101"/>
                  </a:cubicBezTo>
                  <a:lnTo>
                    <a:pt x="20339" y="-34444"/>
                  </a:lnTo>
                  <a:cubicBezTo>
                    <a:pt x="32452" y="-20735"/>
                    <a:pt x="39819" y="-3862"/>
                    <a:pt x="41599" y="14417"/>
                  </a:cubicBezTo>
                  <a:lnTo>
                    <a:pt x="42018" y="18845"/>
                  </a:lnTo>
                  <a:lnTo>
                    <a:pt x="92461" y="6859"/>
                  </a:lnTo>
                  <a:cubicBezTo>
                    <a:pt x="101398" y="4750"/>
                    <a:pt x="110404" y="10339"/>
                    <a:pt x="112499" y="19338"/>
                  </a:cubicBezTo>
                  <a:cubicBezTo>
                    <a:pt x="113581" y="23908"/>
                    <a:pt x="112708" y="28758"/>
                    <a:pt x="110055" y="32660"/>
                  </a:cubicBezTo>
                  <a:cubicBezTo>
                    <a:pt x="112324" y="32976"/>
                    <a:pt x="114524" y="33785"/>
                    <a:pt x="116513" y="35015"/>
                  </a:cubicBezTo>
                  <a:cubicBezTo>
                    <a:pt x="120284" y="37336"/>
                    <a:pt x="122972" y="41097"/>
                    <a:pt x="123984" y="45421"/>
                  </a:cubicBezTo>
                  <a:cubicBezTo>
                    <a:pt x="124997" y="49745"/>
                    <a:pt x="124263" y="54314"/>
                    <a:pt x="121924" y="58110"/>
                  </a:cubicBezTo>
                  <a:cubicBezTo>
                    <a:pt x="119935" y="61345"/>
                    <a:pt x="116932" y="63805"/>
                    <a:pt x="113372" y="65106"/>
                  </a:cubicBezTo>
                  <a:cubicBezTo>
                    <a:pt x="116828" y="67461"/>
                    <a:pt x="119306" y="71046"/>
                    <a:pt x="120248" y="75158"/>
                  </a:cubicBezTo>
                  <a:cubicBezTo>
                    <a:pt x="122099" y="83068"/>
                    <a:pt x="118050" y="90977"/>
                    <a:pt x="110998" y="94246"/>
                  </a:cubicBezTo>
                  <a:cubicBezTo>
                    <a:pt x="114593" y="96601"/>
                    <a:pt x="117142" y="100258"/>
                    <a:pt x="118119" y="104476"/>
                  </a:cubicBezTo>
                  <a:cubicBezTo>
                    <a:pt x="119132" y="108834"/>
                    <a:pt x="118399" y="113334"/>
                    <a:pt x="116059" y="117165"/>
                  </a:cubicBezTo>
                  <a:cubicBezTo>
                    <a:pt x="113721" y="120998"/>
                    <a:pt x="110055" y="123634"/>
                    <a:pt x="105726" y="124688"/>
                  </a:cubicBezTo>
                  <a:lnTo>
                    <a:pt x="42297" y="139768"/>
                  </a:lnTo>
                  <a:cubicBezTo>
                    <a:pt x="37096" y="140928"/>
                    <a:pt x="31720" y="141561"/>
                    <a:pt x="26309" y="141561"/>
                  </a:cubicBezTo>
                  <a:close/>
                  <a:moveTo>
                    <a:pt x="5957" y="132703"/>
                  </a:moveTo>
                  <a:cubicBezTo>
                    <a:pt x="17303" y="136534"/>
                    <a:pt x="29485" y="137062"/>
                    <a:pt x="41110" y="134285"/>
                  </a:cubicBezTo>
                  <a:lnTo>
                    <a:pt x="104539" y="119240"/>
                  </a:lnTo>
                  <a:cubicBezTo>
                    <a:pt x="107437" y="118537"/>
                    <a:pt x="109915" y="116744"/>
                    <a:pt x="111486" y="114213"/>
                  </a:cubicBezTo>
                  <a:cubicBezTo>
                    <a:pt x="113057" y="111647"/>
                    <a:pt x="113546" y="108624"/>
                    <a:pt x="112848" y="105706"/>
                  </a:cubicBezTo>
                  <a:cubicBezTo>
                    <a:pt x="112150" y="102789"/>
                    <a:pt x="110370" y="100292"/>
                    <a:pt x="107856" y="98710"/>
                  </a:cubicBezTo>
                  <a:cubicBezTo>
                    <a:pt x="105343" y="97128"/>
                    <a:pt x="102306" y="96637"/>
                    <a:pt x="99408" y="97340"/>
                  </a:cubicBezTo>
                  <a:lnTo>
                    <a:pt x="99408" y="97340"/>
                  </a:lnTo>
                  <a:cubicBezTo>
                    <a:pt x="97942" y="97691"/>
                    <a:pt x="96441" y="96777"/>
                    <a:pt x="96092" y="95301"/>
                  </a:cubicBezTo>
                  <a:cubicBezTo>
                    <a:pt x="95743" y="93825"/>
                    <a:pt x="96650" y="92313"/>
                    <a:pt x="98117" y="91997"/>
                  </a:cubicBezTo>
                  <a:lnTo>
                    <a:pt x="106634" y="89994"/>
                  </a:lnTo>
                  <a:cubicBezTo>
                    <a:pt x="112639" y="88552"/>
                    <a:pt x="116374" y="82506"/>
                    <a:pt x="114943" y="76460"/>
                  </a:cubicBezTo>
                  <a:cubicBezTo>
                    <a:pt x="113511" y="70413"/>
                    <a:pt x="107507" y="66652"/>
                    <a:pt x="101503" y="68094"/>
                  </a:cubicBezTo>
                  <a:cubicBezTo>
                    <a:pt x="100037" y="68445"/>
                    <a:pt x="98570" y="67531"/>
                    <a:pt x="98221" y="66055"/>
                  </a:cubicBezTo>
                  <a:cubicBezTo>
                    <a:pt x="98221" y="66055"/>
                    <a:pt x="98221" y="66055"/>
                    <a:pt x="98221" y="66055"/>
                  </a:cubicBezTo>
                  <a:cubicBezTo>
                    <a:pt x="97872" y="64579"/>
                    <a:pt x="98779" y="63067"/>
                    <a:pt x="100246" y="62751"/>
                  </a:cubicBezTo>
                  <a:lnTo>
                    <a:pt x="100246" y="62751"/>
                  </a:lnTo>
                  <a:lnTo>
                    <a:pt x="110370" y="60360"/>
                  </a:lnTo>
                  <a:cubicBezTo>
                    <a:pt x="113267" y="59657"/>
                    <a:pt x="115746" y="57864"/>
                    <a:pt x="117317" y="55333"/>
                  </a:cubicBezTo>
                  <a:cubicBezTo>
                    <a:pt x="118887" y="52767"/>
                    <a:pt x="119376" y="49745"/>
                    <a:pt x="118677" y="46827"/>
                  </a:cubicBezTo>
                  <a:cubicBezTo>
                    <a:pt x="117979" y="43909"/>
                    <a:pt x="116199" y="41413"/>
                    <a:pt x="113686" y="39831"/>
                  </a:cubicBezTo>
                  <a:cubicBezTo>
                    <a:pt x="111172" y="38249"/>
                    <a:pt x="108135" y="37757"/>
                    <a:pt x="105238" y="38460"/>
                  </a:cubicBezTo>
                  <a:lnTo>
                    <a:pt x="100176" y="39655"/>
                  </a:lnTo>
                  <a:lnTo>
                    <a:pt x="100141" y="39655"/>
                  </a:lnTo>
                  <a:cubicBezTo>
                    <a:pt x="98675" y="40006"/>
                    <a:pt x="97209" y="39093"/>
                    <a:pt x="96859" y="37617"/>
                  </a:cubicBezTo>
                  <a:cubicBezTo>
                    <a:pt x="96859" y="37617"/>
                    <a:pt x="96859" y="37617"/>
                    <a:pt x="96859" y="37617"/>
                  </a:cubicBezTo>
                  <a:cubicBezTo>
                    <a:pt x="96510" y="36140"/>
                    <a:pt x="97419" y="34629"/>
                    <a:pt x="98884" y="34278"/>
                  </a:cubicBezTo>
                  <a:cubicBezTo>
                    <a:pt x="101782" y="33609"/>
                    <a:pt x="104261" y="31781"/>
                    <a:pt x="105831" y="29251"/>
                  </a:cubicBezTo>
                  <a:cubicBezTo>
                    <a:pt x="107402" y="26720"/>
                    <a:pt x="107891" y="23661"/>
                    <a:pt x="107193" y="20744"/>
                  </a:cubicBezTo>
                  <a:cubicBezTo>
                    <a:pt x="105761" y="14697"/>
                    <a:pt x="99757" y="10936"/>
                    <a:pt x="93753" y="12378"/>
                  </a:cubicBezTo>
                  <a:lnTo>
                    <a:pt x="40237" y="25103"/>
                  </a:lnTo>
                  <a:cubicBezTo>
                    <a:pt x="38772" y="25454"/>
                    <a:pt x="37270" y="24540"/>
                    <a:pt x="36921" y="23063"/>
                  </a:cubicBezTo>
                  <a:cubicBezTo>
                    <a:pt x="36886" y="22958"/>
                    <a:pt x="36886" y="22818"/>
                    <a:pt x="36852" y="22712"/>
                  </a:cubicBezTo>
                  <a:lnTo>
                    <a:pt x="36118" y="15154"/>
                  </a:lnTo>
                  <a:cubicBezTo>
                    <a:pt x="34443" y="-1929"/>
                    <a:pt x="27565" y="-17747"/>
                    <a:pt x="16220" y="-30543"/>
                  </a:cubicBezTo>
                  <a:lnTo>
                    <a:pt x="13009" y="-34199"/>
                  </a:lnTo>
                  <a:cubicBezTo>
                    <a:pt x="10809" y="-36695"/>
                    <a:pt x="7144" y="-37222"/>
                    <a:pt x="4316" y="-35465"/>
                  </a:cubicBezTo>
                  <a:cubicBezTo>
                    <a:pt x="1558" y="-33741"/>
                    <a:pt x="372" y="-30332"/>
                    <a:pt x="1489" y="-27274"/>
                  </a:cubicBezTo>
                  <a:cubicBezTo>
                    <a:pt x="7144" y="-11596"/>
                    <a:pt x="8156" y="5382"/>
                    <a:pt x="4386" y="21623"/>
                  </a:cubicBezTo>
                  <a:lnTo>
                    <a:pt x="197" y="39761"/>
                  </a:lnTo>
                  <a:cubicBezTo>
                    <a:pt x="-1758" y="48303"/>
                    <a:pt x="-5319" y="56424"/>
                    <a:pt x="-10275" y="63664"/>
                  </a:cubicBezTo>
                  <a:lnTo>
                    <a:pt x="5957" y="132703"/>
                  </a:lnTo>
                  <a:close/>
                </a:path>
              </a:pathLst>
            </a:custGeom>
            <a:solidFill>
              <a:srgbClr val="191919"/>
            </a:solidFill>
            <a:ln w="350" cap="flat">
              <a:noFill/>
              <a:prstDash val="solid"/>
              <a:miter/>
            </a:ln>
          </p:spPr>
          <p:txBody>
            <a:bodyPr rtlCol="0" anchor="ctr"/>
            <a:lstStyle/>
            <a:p>
              <a:endParaRPr lang="fr-FR"/>
            </a:p>
          </p:txBody>
        </p:sp>
      </p:grpSp>
      <p:grpSp>
        <p:nvGrpSpPr>
          <p:cNvPr id="5542" name="Graphique 2">
            <a:extLst>
              <a:ext uri="{FF2B5EF4-FFF2-40B4-BE49-F238E27FC236}">
                <a16:creationId xmlns:a16="http://schemas.microsoft.com/office/drawing/2014/main" id="{485BAC8B-19E5-0DF0-A00F-ACC48F796A91}"/>
              </a:ext>
            </a:extLst>
          </p:cNvPr>
          <p:cNvGrpSpPr/>
          <p:nvPr userDrawn="1"/>
        </p:nvGrpSpPr>
        <p:grpSpPr>
          <a:xfrm>
            <a:off x="12873869" y="6135651"/>
            <a:ext cx="445755" cy="319687"/>
            <a:chOff x="13183556" y="18043465"/>
            <a:chExt cx="445755" cy="319687"/>
          </a:xfrm>
        </p:grpSpPr>
        <p:sp>
          <p:nvSpPr>
            <p:cNvPr id="5543" name="Forme libre 5542">
              <a:extLst>
                <a:ext uri="{FF2B5EF4-FFF2-40B4-BE49-F238E27FC236}">
                  <a16:creationId xmlns:a16="http://schemas.microsoft.com/office/drawing/2014/main" id="{119D4ABA-1CF2-852D-629D-9B05E0349447}"/>
                </a:ext>
              </a:extLst>
            </p:cNvPr>
            <p:cNvSpPr/>
            <p:nvPr/>
          </p:nvSpPr>
          <p:spPr>
            <a:xfrm>
              <a:off x="13192260" y="18052196"/>
              <a:ext cx="428477" cy="302485"/>
            </a:xfrm>
            <a:custGeom>
              <a:avLst/>
              <a:gdLst>
                <a:gd name="connsiteX0" fmla="*/ 399446 w 428477"/>
                <a:gd name="connsiteY0" fmla="*/ 299327 h 302485"/>
                <a:gd name="connsiteX1" fmla="*/ 24117 w 428477"/>
                <a:gd name="connsiteY1" fmla="*/ 298546 h 302485"/>
                <a:gd name="connsiteX2" fmla="*/ -2126 w 428477"/>
                <a:gd name="connsiteY2" fmla="*/ 272481 h 302485"/>
                <a:gd name="connsiteX3" fmla="*/ -2126 w 428477"/>
                <a:gd name="connsiteY3" fmla="*/ 272481 h 302485"/>
                <a:gd name="connsiteX4" fmla="*/ -1599 w 428477"/>
                <a:gd name="connsiteY4" fmla="*/ 22777 h 302485"/>
                <a:gd name="connsiteX5" fmla="*/ 24776 w 428477"/>
                <a:gd name="connsiteY5" fmla="*/ -3157 h 302485"/>
                <a:gd name="connsiteX6" fmla="*/ 24776 w 428477"/>
                <a:gd name="connsiteY6" fmla="*/ -3157 h 302485"/>
                <a:gd name="connsiteX7" fmla="*/ 400106 w 428477"/>
                <a:gd name="connsiteY7" fmla="*/ -2376 h 302485"/>
                <a:gd name="connsiteX8" fmla="*/ 426349 w 428477"/>
                <a:gd name="connsiteY8" fmla="*/ 23689 h 302485"/>
                <a:gd name="connsiteX9" fmla="*/ 426349 w 428477"/>
                <a:gd name="connsiteY9" fmla="*/ 23689 h 302485"/>
                <a:gd name="connsiteX10" fmla="*/ 425822 w 428477"/>
                <a:gd name="connsiteY10" fmla="*/ 273393 h 302485"/>
                <a:gd name="connsiteX11" fmla="*/ 399446 w 428477"/>
                <a:gd name="connsiteY11" fmla="*/ 299327 h 302485"/>
                <a:gd name="connsiteX12" fmla="*/ 399446 w 428477"/>
                <a:gd name="connsiteY12" fmla="*/ 299327 h 302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8477" h="302485">
                  <a:moveTo>
                    <a:pt x="399446" y="299327"/>
                  </a:moveTo>
                  <a:lnTo>
                    <a:pt x="24117" y="298546"/>
                  </a:lnTo>
                  <a:cubicBezTo>
                    <a:pt x="9610" y="298546"/>
                    <a:pt x="-2259" y="286816"/>
                    <a:pt x="-2126" y="272481"/>
                  </a:cubicBezTo>
                  <a:lnTo>
                    <a:pt x="-2126" y="272481"/>
                  </a:lnTo>
                  <a:lnTo>
                    <a:pt x="-1599" y="22777"/>
                  </a:lnTo>
                  <a:cubicBezTo>
                    <a:pt x="-1599" y="8441"/>
                    <a:pt x="10270" y="-3288"/>
                    <a:pt x="24776" y="-3157"/>
                  </a:cubicBezTo>
                  <a:cubicBezTo>
                    <a:pt x="24776" y="-3157"/>
                    <a:pt x="24776" y="-3157"/>
                    <a:pt x="24776" y="-3157"/>
                  </a:cubicBezTo>
                  <a:lnTo>
                    <a:pt x="400106" y="-2376"/>
                  </a:lnTo>
                  <a:cubicBezTo>
                    <a:pt x="414612" y="-2376"/>
                    <a:pt x="426481" y="9354"/>
                    <a:pt x="426349" y="23689"/>
                  </a:cubicBezTo>
                  <a:cubicBezTo>
                    <a:pt x="426349" y="23689"/>
                    <a:pt x="426349" y="23689"/>
                    <a:pt x="426349" y="23689"/>
                  </a:cubicBezTo>
                  <a:lnTo>
                    <a:pt x="425822" y="273393"/>
                  </a:lnTo>
                  <a:cubicBezTo>
                    <a:pt x="425822" y="287729"/>
                    <a:pt x="414084" y="299327"/>
                    <a:pt x="399446" y="299327"/>
                  </a:cubicBezTo>
                  <a:cubicBezTo>
                    <a:pt x="399446" y="299327"/>
                    <a:pt x="399446" y="299327"/>
                    <a:pt x="399446" y="299327"/>
                  </a:cubicBezTo>
                  <a:close/>
                </a:path>
              </a:pathLst>
            </a:custGeom>
            <a:solidFill>
              <a:srgbClr val="FFFFFF"/>
            </a:solidFill>
            <a:ln w="1310" cap="flat">
              <a:noFill/>
              <a:prstDash val="solid"/>
              <a:miter/>
            </a:ln>
          </p:spPr>
          <p:txBody>
            <a:bodyPr rtlCol="0" anchor="ctr"/>
            <a:lstStyle/>
            <a:p>
              <a:endParaRPr lang="fr-FR"/>
            </a:p>
          </p:txBody>
        </p:sp>
        <p:grpSp>
          <p:nvGrpSpPr>
            <p:cNvPr id="5544" name="Graphique 2">
              <a:extLst>
                <a:ext uri="{FF2B5EF4-FFF2-40B4-BE49-F238E27FC236}">
                  <a16:creationId xmlns:a16="http://schemas.microsoft.com/office/drawing/2014/main" id="{A30F0265-9E66-3A6D-432F-90CB7645DFC2}"/>
                </a:ext>
              </a:extLst>
            </p:cNvPr>
            <p:cNvGrpSpPr/>
            <p:nvPr/>
          </p:nvGrpSpPr>
          <p:grpSpPr>
            <a:xfrm>
              <a:off x="13183556" y="18043465"/>
              <a:ext cx="445755" cy="319687"/>
              <a:chOff x="13183556" y="18043465"/>
              <a:chExt cx="445755" cy="319687"/>
            </a:xfrm>
            <a:solidFill>
              <a:srgbClr val="191919"/>
            </a:solidFill>
          </p:grpSpPr>
          <p:sp>
            <p:nvSpPr>
              <p:cNvPr id="5545" name="Forme libre 5544">
                <a:extLst>
                  <a:ext uri="{FF2B5EF4-FFF2-40B4-BE49-F238E27FC236}">
                    <a16:creationId xmlns:a16="http://schemas.microsoft.com/office/drawing/2014/main" id="{C874F0EF-BE69-CE9A-D91C-1104BBFAAC09}"/>
                  </a:ext>
                </a:extLst>
              </p:cNvPr>
              <p:cNvSpPr/>
              <p:nvPr/>
            </p:nvSpPr>
            <p:spPr>
              <a:xfrm>
                <a:off x="13183556" y="18043465"/>
                <a:ext cx="445755" cy="319687"/>
              </a:xfrm>
              <a:custGeom>
                <a:avLst/>
                <a:gdLst>
                  <a:gd name="connsiteX0" fmla="*/ 408281 w 445755"/>
                  <a:gd name="connsiteY0" fmla="*/ 316529 h 319687"/>
                  <a:gd name="connsiteX1" fmla="*/ 408281 w 445755"/>
                  <a:gd name="connsiteY1" fmla="*/ 316529 h 319687"/>
                  <a:gd name="connsiteX2" fmla="*/ 32821 w 445755"/>
                  <a:gd name="connsiteY2" fmla="*/ 315748 h 319687"/>
                  <a:gd name="connsiteX3" fmla="*/ -2127 w 445755"/>
                  <a:gd name="connsiteY3" fmla="*/ 281081 h 319687"/>
                  <a:gd name="connsiteX4" fmla="*/ -1599 w 445755"/>
                  <a:gd name="connsiteY4" fmla="*/ 31378 h 319687"/>
                  <a:gd name="connsiteX5" fmla="*/ 33349 w 445755"/>
                  <a:gd name="connsiteY5" fmla="*/ -3158 h 319687"/>
                  <a:gd name="connsiteX6" fmla="*/ 33480 w 445755"/>
                  <a:gd name="connsiteY6" fmla="*/ -3158 h 319687"/>
                  <a:gd name="connsiteX7" fmla="*/ 408809 w 445755"/>
                  <a:gd name="connsiteY7" fmla="*/ -2377 h 319687"/>
                  <a:gd name="connsiteX8" fmla="*/ 433471 w 445755"/>
                  <a:gd name="connsiteY8" fmla="*/ 7790 h 319687"/>
                  <a:gd name="connsiteX9" fmla="*/ 443625 w 445755"/>
                  <a:gd name="connsiteY9" fmla="*/ 32291 h 319687"/>
                  <a:gd name="connsiteX10" fmla="*/ 443098 w 445755"/>
                  <a:gd name="connsiteY10" fmla="*/ 281993 h 319687"/>
                  <a:gd name="connsiteX11" fmla="*/ 432812 w 445755"/>
                  <a:gd name="connsiteY11" fmla="*/ 306364 h 319687"/>
                  <a:gd name="connsiteX12" fmla="*/ 408281 w 445755"/>
                  <a:gd name="connsiteY12" fmla="*/ 316529 h 319687"/>
                  <a:gd name="connsiteX13" fmla="*/ 33480 w 445755"/>
                  <a:gd name="connsiteY13" fmla="*/ 13914 h 319687"/>
                  <a:gd name="connsiteX14" fmla="*/ 15677 w 445755"/>
                  <a:gd name="connsiteY14" fmla="*/ 31378 h 319687"/>
                  <a:gd name="connsiteX15" fmla="*/ 15150 w 445755"/>
                  <a:gd name="connsiteY15" fmla="*/ 281081 h 319687"/>
                  <a:gd name="connsiteX16" fmla="*/ 20292 w 445755"/>
                  <a:gd name="connsiteY16" fmla="*/ 293462 h 319687"/>
                  <a:gd name="connsiteX17" fmla="*/ 32821 w 445755"/>
                  <a:gd name="connsiteY17" fmla="*/ 298675 h 319687"/>
                  <a:gd name="connsiteX18" fmla="*/ 408150 w 445755"/>
                  <a:gd name="connsiteY18" fmla="*/ 299457 h 319687"/>
                  <a:gd name="connsiteX19" fmla="*/ 408150 w 445755"/>
                  <a:gd name="connsiteY19" fmla="*/ 299457 h 319687"/>
                  <a:gd name="connsiteX20" fmla="*/ 420678 w 445755"/>
                  <a:gd name="connsiteY20" fmla="*/ 294374 h 319687"/>
                  <a:gd name="connsiteX21" fmla="*/ 425954 w 445755"/>
                  <a:gd name="connsiteY21" fmla="*/ 281993 h 319687"/>
                  <a:gd name="connsiteX22" fmla="*/ 426480 w 445755"/>
                  <a:gd name="connsiteY22" fmla="*/ 32291 h 319687"/>
                  <a:gd name="connsiteX23" fmla="*/ 421338 w 445755"/>
                  <a:gd name="connsiteY23" fmla="*/ 19910 h 319687"/>
                  <a:gd name="connsiteX24" fmla="*/ 408809 w 445755"/>
                  <a:gd name="connsiteY24" fmla="*/ 14697 h 319687"/>
                  <a:gd name="connsiteX25" fmla="*/ 33480 w 445755"/>
                  <a:gd name="connsiteY25" fmla="*/ 13914 h 319687"/>
                  <a:gd name="connsiteX26" fmla="*/ 33480 w 445755"/>
                  <a:gd name="connsiteY26" fmla="*/ 13914 h 31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45755" h="319687">
                    <a:moveTo>
                      <a:pt x="408281" y="316529"/>
                    </a:moveTo>
                    <a:lnTo>
                      <a:pt x="408281" y="316529"/>
                    </a:lnTo>
                    <a:lnTo>
                      <a:pt x="32821" y="315748"/>
                    </a:lnTo>
                    <a:cubicBezTo>
                      <a:pt x="13567" y="315617"/>
                      <a:pt x="-2127" y="300239"/>
                      <a:pt x="-2127" y="281081"/>
                    </a:cubicBezTo>
                    <a:lnTo>
                      <a:pt x="-1599" y="31378"/>
                    </a:lnTo>
                    <a:cubicBezTo>
                      <a:pt x="-1468" y="12351"/>
                      <a:pt x="14095" y="-3028"/>
                      <a:pt x="33349" y="-3158"/>
                    </a:cubicBezTo>
                    <a:lnTo>
                      <a:pt x="33480" y="-3158"/>
                    </a:lnTo>
                    <a:lnTo>
                      <a:pt x="408809" y="-2377"/>
                    </a:lnTo>
                    <a:cubicBezTo>
                      <a:pt x="418041" y="-2377"/>
                      <a:pt x="427008" y="1274"/>
                      <a:pt x="433471" y="7790"/>
                    </a:cubicBezTo>
                    <a:cubicBezTo>
                      <a:pt x="440065" y="14306"/>
                      <a:pt x="443757" y="23037"/>
                      <a:pt x="443625" y="32291"/>
                    </a:cubicBezTo>
                    <a:lnTo>
                      <a:pt x="443098" y="281993"/>
                    </a:lnTo>
                    <a:cubicBezTo>
                      <a:pt x="443098" y="291116"/>
                      <a:pt x="439406" y="299978"/>
                      <a:pt x="432812" y="306364"/>
                    </a:cubicBezTo>
                    <a:cubicBezTo>
                      <a:pt x="426349" y="312880"/>
                      <a:pt x="417513" y="316529"/>
                      <a:pt x="408281" y="316529"/>
                    </a:cubicBezTo>
                    <a:close/>
                    <a:moveTo>
                      <a:pt x="33480" y="13914"/>
                    </a:moveTo>
                    <a:cubicBezTo>
                      <a:pt x="23722" y="13914"/>
                      <a:pt x="15809" y="21734"/>
                      <a:pt x="15677" y="31378"/>
                    </a:cubicBezTo>
                    <a:lnTo>
                      <a:pt x="15150" y="281081"/>
                    </a:lnTo>
                    <a:cubicBezTo>
                      <a:pt x="15150" y="285773"/>
                      <a:pt x="16995" y="290203"/>
                      <a:pt x="20292" y="293462"/>
                    </a:cubicBezTo>
                    <a:cubicBezTo>
                      <a:pt x="23589" y="296851"/>
                      <a:pt x="28074" y="298675"/>
                      <a:pt x="32821" y="298675"/>
                    </a:cubicBezTo>
                    <a:lnTo>
                      <a:pt x="408150" y="299457"/>
                    </a:lnTo>
                    <a:lnTo>
                      <a:pt x="408150" y="299457"/>
                    </a:lnTo>
                    <a:cubicBezTo>
                      <a:pt x="412897" y="299457"/>
                      <a:pt x="417381" y="297632"/>
                      <a:pt x="420678" y="294374"/>
                    </a:cubicBezTo>
                    <a:cubicBezTo>
                      <a:pt x="424107" y="291116"/>
                      <a:pt x="425954" y="286686"/>
                      <a:pt x="425954" y="281993"/>
                    </a:cubicBezTo>
                    <a:lnTo>
                      <a:pt x="426480" y="32291"/>
                    </a:lnTo>
                    <a:cubicBezTo>
                      <a:pt x="426480" y="27598"/>
                      <a:pt x="424635" y="23168"/>
                      <a:pt x="421338" y="19910"/>
                    </a:cubicBezTo>
                    <a:cubicBezTo>
                      <a:pt x="418041" y="16652"/>
                      <a:pt x="413556" y="14697"/>
                      <a:pt x="408809" y="14697"/>
                    </a:cubicBezTo>
                    <a:lnTo>
                      <a:pt x="33480" y="13914"/>
                    </a:lnTo>
                    <a:lnTo>
                      <a:pt x="33480" y="13914"/>
                    </a:lnTo>
                    <a:close/>
                  </a:path>
                </a:pathLst>
              </a:custGeom>
              <a:solidFill>
                <a:srgbClr val="191919"/>
              </a:solidFill>
              <a:ln w="1310" cap="flat">
                <a:noFill/>
                <a:prstDash val="solid"/>
                <a:miter/>
              </a:ln>
            </p:spPr>
            <p:txBody>
              <a:bodyPr rtlCol="0" anchor="ctr"/>
              <a:lstStyle/>
              <a:p>
                <a:endParaRPr lang="fr-FR"/>
              </a:p>
            </p:txBody>
          </p:sp>
          <p:sp>
            <p:nvSpPr>
              <p:cNvPr id="5546" name="Forme libre 5545">
                <a:extLst>
                  <a:ext uri="{FF2B5EF4-FFF2-40B4-BE49-F238E27FC236}">
                    <a16:creationId xmlns:a16="http://schemas.microsoft.com/office/drawing/2014/main" id="{372956B6-94D2-0C66-5FE9-6C30076871E2}"/>
                  </a:ext>
                </a:extLst>
              </p:cNvPr>
              <p:cNvSpPr/>
              <p:nvPr/>
            </p:nvSpPr>
            <p:spPr>
              <a:xfrm>
                <a:off x="13197272" y="18058936"/>
                <a:ext cx="418299" cy="285057"/>
              </a:xfrm>
              <a:custGeom>
                <a:avLst/>
                <a:gdLst>
                  <a:gd name="connsiteX0" fmla="*/ 207165 w 418299"/>
                  <a:gd name="connsiteY0" fmla="*/ 153009 h 285057"/>
                  <a:gd name="connsiteX1" fmla="*/ 181054 w 418299"/>
                  <a:gd name="connsiteY1" fmla="*/ 144407 h 285057"/>
                  <a:gd name="connsiteX2" fmla="*/ 1829 w 418299"/>
                  <a:gd name="connsiteY2" fmla="*/ 12127 h 285057"/>
                  <a:gd name="connsiteX3" fmla="*/ 115 w 418299"/>
                  <a:gd name="connsiteY3" fmla="*/ 268 h 285057"/>
                  <a:gd name="connsiteX4" fmla="*/ 12116 w 418299"/>
                  <a:gd name="connsiteY4" fmla="*/ -1426 h 285057"/>
                  <a:gd name="connsiteX5" fmla="*/ 191340 w 418299"/>
                  <a:gd name="connsiteY5" fmla="*/ 130854 h 285057"/>
                  <a:gd name="connsiteX6" fmla="*/ 222858 w 418299"/>
                  <a:gd name="connsiteY6" fmla="*/ 130984 h 285057"/>
                  <a:gd name="connsiteX7" fmla="*/ 402611 w 418299"/>
                  <a:gd name="connsiteY7" fmla="*/ -513 h 285057"/>
                  <a:gd name="connsiteX8" fmla="*/ 414611 w 418299"/>
                  <a:gd name="connsiteY8" fmla="*/ 1441 h 285057"/>
                  <a:gd name="connsiteX9" fmla="*/ 412897 w 418299"/>
                  <a:gd name="connsiteY9" fmla="*/ 13171 h 285057"/>
                  <a:gd name="connsiteX10" fmla="*/ 233146 w 418299"/>
                  <a:gd name="connsiteY10" fmla="*/ 144668 h 285057"/>
                  <a:gd name="connsiteX11" fmla="*/ 207165 w 418299"/>
                  <a:gd name="connsiteY11" fmla="*/ 153009 h 285057"/>
                  <a:gd name="connsiteX12" fmla="*/ 207165 w 418299"/>
                  <a:gd name="connsiteY12" fmla="*/ 153009 h 285057"/>
                  <a:gd name="connsiteX13" fmla="*/ 6445 w 418299"/>
                  <a:gd name="connsiteY13" fmla="*/ 280989 h 285057"/>
                  <a:gd name="connsiteX14" fmla="*/ -2127 w 418299"/>
                  <a:gd name="connsiteY14" fmla="*/ 272518 h 285057"/>
                  <a:gd name="connsiteX15" fmla="*/ 1301 w 418299"/>
                  <a:gd name="connsiteY15" fmla="*/ 265610 h 285057"/>
                  <a:gd name="connsiteX16" fmla="*/ 139907 w 418299"/>
                  <a:gd name="connsiteY16" fmla="*/ 164217 h 285057"/>
                  <a:gd name="connsiteX17" fmla="*/ 151908 w 418299"/>
                  <a:gd name="connsiteY17" fmla="*/ 166303 h 285057"/>
                  <a:gd name="connsiteX18" fmla="*/ 150193 w 418299"/>
                  <a:gd name="connsiteY18" fmla="*/ 177771 h 285057"/>
                  <a:gd name="connsiteX19" fmla="*/ 11589 w 418299"/>
                  <a:gd name="connsiteY19" fmla="*/ 279164 h 285057"/>
                  <a:gd name="connsiteX20" fmla="*/ 6445 w 418299"/>
                  <a:gd name="connsiteY20" fmla="*/ 280989 h 285057"/>
                  <a:gd name="connsiteX21" fmla="*/ 407226 w 418299"/>
                  <a:gd name="connsiteY21" fmla="*/ 281900 h 285057"/>
                  <a:gd name="connsiteX22" fmla="*/ 402083 w 418299"/>
                  <a:gd name="connsiteY22" fmla="*/ 280206 h 285057"/>
                  <a:gd name="connsiteX23" fmla="*/ 263873 w 418299"/>
                  <a:gd name="connsiteY23" fmla="*/ 178162 h 285057"/>
                  <a:gd name="connsiteX24" fmla="*/ 262159 w 418299"/>
                  <a:gd name="connsiteY24" fmla="*/ 166303 h 285057"/>
                  <a:gd name="connsiteX25" fmla="*/ 274160 w 418299"/>
                  <a:gd name="connsiteY25" fmla="*/ 164608 h 285057"/>
                  <a:gd name="connsiteX26" fmla="*/ 412369 w 418299"/>
                  <a:gd name="connsiteY26" fmla="*/ 266653 h 285057"/>
                  <a:gd name="connsiteX27" fmla="*/ 414083 w 418299"/>
                  <a:gd name="connsiteY27" fmla="*/ 278512 h 285057"/>
                  <a:gd name="connsiteX28" fmla="*/ 407226 w 418299"/>
                  <a:gd name="connsiteY28" fmla="*/ 281900 h 28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18299" h="285057">
                    <a:moveTo>
                      <a:pt x="207165" y="153009"/>
                    </a:moveTo>
                    <a:cubicBezTo>
                      <a:pt x="197801" y="153009"/>
                      <a:pt x="188570" y="150012"/>
                      <a:pt x="181054" y="144407"/>
                    </a:cubicBezTo>
                    <a:lnTo>
                      <a:pt x="1829" y="12127"/>
                    </a:lnTo>
                    <a:cubicBezTo>
                      <a:pt x="-1996" y="9261"/>
                      <a:pt x="-2787" y="4048"/>
                      <a:pt x="115" y="268"/>
                    </a:cubicBezTo>
                    <a:cubicBezTo>
                      <a:pt x="3017" y="-3512"/>
                      <a:pt x="8292" y="-4293"/>
                      <a:pt x="12116" y="-1426"/>
                    </a:cubicBezTo>
                    <a:lnTo>
                      <a:pt x="191340" y="130854"/>
                    </a:lnTo>
                    <a:cubicBezTo>
                      <a:pt x="200703" y="137761"/>
                      <a:pt x="213495" y="137891"/>
                      <a:pt x="222858" y="130984"/>
                    </a:cubicBezTo>
                    <a:lnTo>
                      <a:pt x="402611" y="-513"/>
                    </a:lnTo>
                    <a:cubicBezTo>
                      <a:pt x="406434" y="-3251"/>
                      <a:pt x="411842" y="-2338"/>
                      <a:pt x="414611" y="1441"/>
                    </a:cubicBezTo>
                    <a:cubicBezTo>
                      <a:pt x="417249" y="5220"/>
                      <a:pt x="416458" y="10303"/>
                      <a:pt x="412897" y="13171"/>
                    </a:cubicBezTo>
                    <a:lnTo>
                      <a:pt x="233146" y="144668"/>
                    </a:lnTo>
                    <a:cubicBezTo>
                      <a:pt x="225629" y="150012"/>
                      <a:pt x="216528" y="153009"/>
                      <a:pt x="207165" y="153009"/>
                    </a:cubicBezTo>
                    <a:lnTo>
                      <a:pt x="207165" y="153009"/>
                    </a:lnTo>
                    <a:close/>
                    <a:moveTo>
                      <a:pt x="6445" y="280989"/>
                    </a:moveTo>
                    <a:cubicBezTo>
                      <a:pt x="1698" y="280989"/>
                      <a:pt x="-2127" y="277209"/>
                      <a:pt x="-2127" y="272518"/>
                    </a:cubicBezTo>
                    <a:cubicBezTo>
                      <a:pt x="-2127" y="269780"/>
                      <a:pt x="-808" y="267305"/>
                      <a:pt x="1301" y="265610"/>
                    </a:cubicBezTo>
                    <a:lnTo>
                      <a:pt x="139907" y="164217"/>
                    </a:lnTo>
                    <a:cubicBezTo>
                      <a:pt x="143863" y="161481"/>
                      <a:pt x="149139" y="162523"/>
                      <a:pt x="151908" y="166303"/>
                    </a:cubicBezTo>
                    <a:cubicBezTo>
                      <a:pt x="154545" y="169952"/>
                      <a:pt x="153754" y="175034"/>
                      <a:pt x="150193" y="177771"/>
                    </a:cubicBezTo>
                    <a:lnTo>
                      <a:pt x="11589" y="279164"/>
                    </a:lnTo>
                    <a:cubicBezTo>
                      <a:pt x="10137" y="280337"/>
                      <a:pt x="8292" y="280989"/>
                      <a:pt x="6445" y="280989"/>
                    </a:cubicBezTo>
                    <a:close/>
                    <a:moveTo>
                      <a:pt x="407226" y="281900"/>
                    </a:moveTo>
                    <a:cubicBezTo>
                      <a:pt x="405380" y="281900"/>
                      <a:pt x="403533" y="281249"/>
                      <a:pt x="402083" y="280206"/>
                    </a:cubicBezTo>
                    <a:lnTo>
                      <a:pt x="263873" y="178162"/>
                    </a:lnTo>
                    <a:cubicBezTo>
                      <a:pt x="260048" y="175294"/>
                      <a:pt x="259258" y="170081"/>
                      <a:pt x="262159" y="166303"/>
                    </a:cubicBezTo>
                    <a:cubicBezTo>
                      <a:pt x="265060" y="162523"/>
                      <a:pt x="270335" y="161741"/>
                      <a:pt x="274160" y="164608"/>
                    </a:cubicBezTo>
                    <a:lnTo>
                      <a:pt x="412369" y="266653"/>
                    </a:lnTo>
                    <a:cubicBezTo>
                      <a:pt x="416194" y="269519"/>
                      <a:pt x="416985" y="274732"/>
                      <a:pt x="414083" y="278512"/>
                    </a:cubicBezTo>
                    <a:cubicBezTo>
                      <a:pt x="412502" y="280597"/>
                      <a:pt x="409995" y="281900"/>
                      <a:pt x="407226" y="281900"/>
                    </a:cubicBezTo>
                    <a:close/>
                  </a:path>
                </a:pathLst>
              </a:custGeom>
              <a:solidFill>
                <a:srgbClr val="191919"/>
              </a:solidFill>
              <a:ln w="1310" cap="flat">
                <a:noFill/>
                <a:prstDash val="solid"/>
                <a:miter/>
              </a:ln>
            </p:spPr>
            <p:txBody>
              <a:bodyPr rtlCol="0" anchor="ctr"/>
              <a:lstStyle/>
              <a:p>
                <a:endParaRPr lang="fr-FR"/>
              </a:p>
            </p:txBody>
          </p:sp>
        </p:grpSp>
      </p:grpSp>
      <p:grpSp>
        <p:nvGrpSpPr>
          <p:cNvPr id="5547" name="Graphique 2">
            <a:extLst>
              <a:ext uri="{FF2B5EF4-FFF2-40B4-BE49-F238E27FC236}">
                <a16:creationId xmlns:a16="http://schemas.microsoft.com/office/drawing/2014/main" id="{9A6D13E9-185A-BC2B-424C-C863436A4155}"/>
              </a:ext>
            </a:extLst>
          </p:cNvPr>
          <p:cNvGrpSpPr/>
          <p:nvPr userDrawn="1"/>
        </p:nvGrpSpPr>
        <p:grpSpPr>
          <a:xfrm>
            <a:off x="1327433" y="4439838"/>
            <a:ext cx="606238" cy="910037"/>
            <a:chOff x="1637120" y="16019215"/>
            <a:chExt cx="606238" cy="910037"/>
          </a:xfrm>
        </p:grpSpPr>
        <p:sp>
          <p:nvSpPr>
            <p:cNvPr id="5548" name="Forme libre 5547">
              <a:extLst>
                <a:ext uri="{FF2B5EF4-FFF2-40B4-BE49-F238E27FC236}">
                  <a16:creationId xmlns:a16="http://schemas.microsoft.com/office/drawing/2014/main" id="{2B548435-5CA0-4F66-CF89-01C060EE9DD8}"/>
                </a:ext>
              </a:extLst>
            </p:cNvPr>
            <p:cNvSpPr/>
            <p:nvPr/>
          </p:nvSpPr>
          <p:spPr>
            <a:xfrm>
              <a:off x="1642183" y="16019215"/>
              <a:ext cx="599121" cy="874598"/>
            </a:xfrm>
            <a:custGeom>
              <a:avLst/>
              <a:gdLst>
                <a:gd name="connsiteX0" fmla="*/ 597823 w 599121"/>
                <a:gd name="connsiteY0" fmla="*/ 856440 h 874598"/>
                <a:gd name="connsiteX1" fmla="*/ -1298 w 599121"/>
                <a:gd name="connsiteY1" fmla="*/ 856440 h 874598"/>
                <a:gd name="connsiteX2" fmla="*/ 240871 w 599121"/>
                <a:gd name="connsiteY2" fmla="*/ -7882 h 874598"/>
                <a:gd name="connsiteX3" fmla="*/ 373537 w 599121"/>
                <a:gd name="connsiteY3" fmla="*/ -7127 h 874598"/>
                <a:gd name="connsiteX4" fmla="*/ 597823 w 599121"/>
                <a:gd name="connsiteY4" fmla="*/ 856440 h 874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121" h="874598">
                  <a:moveTo>
                    <a:pt x="597823" y="856440"/>
                  </a:moveTo>
                  <a:lnTo>
                    <a:pt x="-1298" y="856440"/>
                  </a:lnTo>
                  <a:lnTo>
                    <a:pt x="240871" y="-7882"/>
                  </a:lnTo>
                  <a:cubicBezTo>
                    <a:pt x="245342" y="-22800"/>
                    <a:pt x="369766" y="-20538"/>
                    <a:pt x="373537" y="-7127"/>
                  </a:cubicBezTo>
                  <a:lnTo>
                    <a:pt x="597823" y="856440"/>
                  </a:lnTo>
                  <a:close/>
                </a:path>
              </a:pathLst>
            </a:custGeom>
            <a:solidFill>
              <a:srgbClr val="FFD26C"/>
            </a:solidFill>
            <a:ln w="538" cap="flat">
              <a:noFill/>
              <a:prstDash val="solid"/>
              <a:miter/>
            </a:ln>
          </p:spPr>
          <p:txBody>
            <a:bodyPr rtlCol="0" anchor="ctr"/>
            <a:lstStyle/>
            <a:p>
              <a:endParaRPr lang="fr-FR"/>
            </a:p>
          </p:txBody>
        </p:sp>
        <p:sp>
          <p:nvSpPr>
            <p:cNvPr id="5549" name="Forme libre 5548">
              <a:extLst>
                <a:ext uri="{FF2B5EF4-FFF2-40B4-BE49-F238E27FC236}">
                  <a16:creationId xmlns:a16="http://schemas.microsoft.com/office/drawing/2014/main" id="{8D0D969F-E2DB-D99F-E823-3780837A8474}"/>
                </a:ext>
              </a:extLst>
            </p:cNvPr>
            <p:cNvSpPr/>
            <p:nvPr/>
          </p:nvSpPr>
          <p:spPr>
            <a:xfrm>
              <a:off x="1642614" y="16858051"/>
              <a:ext cx="597667" cy="71201"/>
            </a:xfrm>
            <a:custGeom>
              <a:avLst/>
              <a:gdLst>
                <a:gd name="connsiteX0" fmla="*/ 297536 w 597667"/>
                <a:gd name="connsiteY0" fmla="*/ 52461 h 71201"/>
                <a:gd name="connsiteX1" fmla="*/ 596369 w 597667"/>
                <a:gd name="connsiteY1" fmla="*/ 16860 h 71201"/>
                <a:gd name="connsiteX2" fmla="*/ 297536 w 597667"/>
                <a:gd name="connsiteY2" fmla="*/ -18740 h 71201"/>
                <a:gd name="connsiteX3" fmla="*/ -1298 w 597667"/>
                <a:gd name="connsiteY3" fmla="*/ 16860 h 71201"/>
                <a:gd name="connsiteX4" fmla="*/ 297536 w 597667"/>
                <a:gd name="connsiteY4" fmla="*/ 52461 h 71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7667" h="71201">
                  <a:moveTo>
                    <a:pt x="297536" y="52461"/>
                  </a:moveTo>
                  <a:cubicBezTo>
                    <a:pt x="462573" y="52461"/>
                    <a:pt x="596369" y="36518"/>
                    <a:pt x="596369" y="16860"/>
                  </a:cubicBezTo>
                  <a:cubicBezTo>
                    <a:pt x="596369" y="-2798"/>
                    <a:pt x="462573" y="-18740"/>
                    <a:pt x="297536" y="-18740"/>
                  </a:cubicBezTo>
                  <a:cubicBezTo>
                    <a:pt x="132499" y="-18740"/>
                    <a:pt x="-1298" y="-2798"/>
                    <a:pt x="-1298" y="16860"/>
                  </a:cubicBezTo>
                  <a:cubicBezTo>
                    <a:pt x="-1298" y="36518"/>
                    <a:pt x="132499" y="52461"/>
                    <a:pt x="297536" y="52461"/>
                  </a:cubicBezTo>
                  <a:close/>
                </a:path>
              </a:pathLst>
            </a:custGeom>
            <a:solidFill>
              <a:srgbClr val="FFFFFF"/>
            </a:solidFill>
            <a:ln w="538" cap="flat">
              <a:noFill/>
              <a:prstDash val="solid"/>
              <a:miter/>
            </a:ln>
          </p:spPr>
          <p:txBody>
            <a:bodyPr rtlCol="0" anchor="ctr"/>
            <a:lstStyle/>
            <a:p>
              <a:endParaRPr lang="fr-FR"/>
            </a:p>
          </p:txBody>
        </p:sp>
        <p:sp>
          <p:nvSpPr>
            <p:cNvPr id="5550" name="Forme libre 5549">
              <a:extLst>
                <a:ext uri="{FF2B5EF4-FFF2-40B4-BE49-F238E27FC236}">
                  <a16:creationId xmlns:a16="http://schemas.microsoft.com/office/drawing/2014/main" id="{A2E61F93-BD37-DAB2-F51A-A1E5E442EB55}"/>
                </a:ext>
              </a:extLst>
            </p:cNvPr>
            <p:cNvSpPr/>
            <p:nvPr/>
          </p:nvSpPr>
          <p:spPr>
            <a:xfrm>
              <a:off x="1637120" y="16048926"/>
              <a:ext cx="606238" cy="864814"/>
            </a:xfrm>
            <a:custGeom>
              <a:avLst/>
              <a:gdLst>
                <a:gd name="connsiteX0" fmla="*/ 146828 w 606238"/>
                <a:gd name="connsiteY0" fmla="*/ 317141 h 864814"/>
                <a:gd name="connsiteX1" fmla="*/ 144727 w 606238"/>
                <a:gd name="connsiteY1" fmla="*/ 315040 h 864814"/>
                <a:gd name="connsiteX2" fmla="*/ 144781 w 606238"/>
                <a:gd name="connsiteY2" fmla="*/ 314448 h 864814"/>
                <a:gd name="connsiteX3" fmla="*/ 218305 w 606238"/>
                <a:gd name="connsiteY3" fmla="*/ 54149 h 864814"/>
                <a:gd name="connsiteX4" fmla="*/ 220890 w 606238"/>
                <a:gd name="connsiteY4" fmla="*/ 52696 h 864814"/>
                <a:gd name="connsiteX5" fmla="*/ 220890 w 606238"/>
                <a:gd name="connsiteY5" fmla="*/ 52696 h 864814"/>
                <a:gd name="connsiteX6" fmla="*/ 222344 w 606238"/>
                <a:gd name="connsiteY6" fmla="*/ 55280 h 864814"/>
                <a:gd name="connsiteX7" fmla="*/ 222344 w 606238"/>
                <a:gd name="connsiteY7" fmla="*/ 55280 h 864814"/>
                <a:gd name="connsiteX8" fmla="*/ 148821 w 606238"/>
                <a:gd name="connsiteY8" fmla="*/ 315579 h 864814"/>
                <a:gd name="connsiteX9" fmla="*/ 146828 w 606238"/>
                <a:gd name="connsiteY9" fmla="*/ 317141 h 864814"/>
                <a:gd name="connsiteX10" fmla="*/ 248522 w 606238"/>
                <a:gd name="connsiteY10" fmla="*/ 145386 h 864814"/>
                <a:gd name="connsiteX11" fmla="*/ 246421 w 606238"/>
                <a:gd name="connsiteY11" fmla="*/ 143285 h 864814"/>
                <a:gd name="connsiteX12" fmla="*/ 246475 w 606238"/>
                <a:gd name="connsiteY12" fmla="*/ 142962 h 864814"/>
                <a:gd name="connsiteX13" fmla="*/ 271791 w 606238"/>
                <a:gd name="connsiteY13" fmla="*/ -13712 h 864814"/>
                <a:gd name="connsiteX14" fmla="*/ 274215 w 606238"/>
                <a:gd name="connsiteY14" fmla="*/ -15435 h 864814"/>
                <a:gd name="connsiteX15" fmla="*/ 275938 w 606238"/>
                <a:gd name="connsiteY15" fmla="*/ -13012 h 864814"/>
                <a:gd name="connsiteX16" fmla="*/ 250622 w 606238"/>
                <a:gd name="connsiteY16" fmla="*/ 143663 h 864814"/>
                <a:gd name="connsiteX17" fmla="*/ 248522 w 606238"/>
                <a:gd name="connsiteY17" fmla="*/ 145386 h 864814"/>
                <a:gd name="connsiteX18" fmla="*/ 248522 w 606238"/>
                <a:gd name="connsiteY18" fmla="*/ 145386 h 864814"/>
                <a:gd name="connsiteX19" fmla="*/ 375047 w 606238"/>
                <a:gd name="connsiteY19" fmla="*/ 264736 h 864814"/>
                <a:gd name="connsiteX20" fmla="*/ 372946 w 606238"/>
                <a:gd name="connsiteY20" fmla="*/ 262851 h 864814"/>
                <a:gd name="connsiteX21" fmla="*/ 347900 w 606238"/>
                <a:gd name="connsiteY21" fmla="*/ -15920 h 864814"/>
                <a:gd name="connsiteX22" fmla="*/ 349785 w 606238"/>
                <a:gd name="connsiteY22" fmla="*/ -18182 h 864814"/>
                <a:gd name="connsiteX23" fmla="*/ 352047 w 606238"/>
                <a:gd name="connsiteY23" fmla="*/ -16297 h 864814"/>
                <a:gd name="connsiteX24" fmla="*/ 377147 w 606238"/>
                <a:gd name="connsiteY24" fmla="*/ 262475 h 864814"/>
                <a:gd name="connsiteX25" fmla="*/ 375262 w 606238"/>
                <a:gd name="connsiteY25" fmla="*/ 264736 h 864814"/>
                <a:gd name="connsiteX26" fmla="*/ 375047 w 606238"/>
                <a:gd name="connsiteY26" fmla="*/ 264736 h 864814"/>
                <a:gd name="connsiteX27" fmla="*/ 275938 w 606238"/>
                <a:gd name="connsiteY27" fmla="*/ 218634 h 864814"/>
                <a:gd name="connsiteX28" fmla="*/ 273838 w 606238"/>
                <a:gd name="connsiteY28" fmla="*/ 216533 h 864814"/>
                <a:gd name="connsiteX29" fmla="*/ 273838 w 606238"/>
                <a:gd name="connsiteY29" fmla="*/ 216372 h 864814"/>
                <a:gd name="connsiteX30" fmla="*/ 283695 w 606238"/>
                <a:gd name="connsiteY30" fmla="*/ 101384 h 864814"/>
                <a:gd name="connsiteX31" fmla="*/ 285903 w 606238"/>
                <a:gd name="connsiteY31" fmla="*/ 99499 h 864814"/>
                <a:gd name="connsiteX32" fmla="*/ 285957 w 606238"/>
                <a:gd name="connsiteY32" fmla="*/ 99499 h 864814"/>
                <a:gd name="connsiteX33" fmla="*/ 287842 w 606238"/>
                <a:gd name="connsiteY33" fmla="*/ 101761 h 864814"/>
                <a:gd name="connsiteX34" fmla="*/ 287842 w 606238"/>
                <a:gd name="connsiteY34" fmla="*/ 101761 h 864814"/>
                <a:gd name="connsiteX35" fmla="*/ 277985 w 606238"/>
                <a:gd name="connsiteY35" fmla="*/ 216695 h 864814"/>
                <a:gd name="connsiteX36" fmla="*/ 275938 w 606238"/>
                <a:gd name="connsiteY36" fmla="*/ 218634 h 864814"/>
                <a:gd name="connsiteX37" fmla="*/ 425032 w 606238"/>
                <a:gd name="connsiteY37" fmla="*/ 149263 h 864814"/>
                <a:gd name="connsiteX38" fmla="*/ 422985 w 606238"/>
                <a:gd name="connsiteY38" fmla="*/ 147702 h 864814"/>
                <a:gd name="connsiteX39" fmla="*/ 390182 w 606238"/>
                <a:gd name="connsiteY39" fmla="*/ 18549 h 864814"/>
                <a:gd name="connsiteX40" fmla="*/ 391744 w 606238"/>
                <a:gd name="connsiteY40" fmla="*/ 16018 h 864814"/>
                <a:gd name="connsiteX41" fmla="*/ 394222 w 606238"/>
                <a:gd name="connsiteY41" fmla="*/ 17472 h 864814"/>
                <a:gd name="connsiteX42" fmla="*/ 427025 w 606238"/>
                <a:gd name="connsiteY42" fmla="*/ 146625 h 864814"/>
                <a:gd name="connsiteX43" fmla="*/ 425517 w 606238"/>
                <a:gd name="connsiteY43" fmla="*/ 149156 h 864814"/>
                <a:gd name="connsiteX44" fmla="*/ 425032 w 606238"/>
                <a:gd name="connsiteY44" fmla="*/ 149263 h 864814"/>
                <a:gd name="connsiteX45" fmla="*/ 459828 w 606238"/>
                <a:gd name="connsiteY45" fmla="*/ 285364 h 864814"/>
                <a:gd name="connsiteX46" fmla="*/ 457781 w 606238"/>
                <a:gd name="connsiteY46" fmla="*/ 283749 h 864814"/>
                <a:gd name="connsiteX47" fmla="*/ 435912 w 606238"/>
                <a:gd name="connsiteY47" fmla="*/ 193320 h 864814"/>
                <a:gd name="connsiteX48" fmla="*/ 437528 w 606238"/>
                <a:gd name="connsiteY48" fmla="*/ 190843 h 864814"/>
                <a:gd name="connsiteX49" fmla="*/ 440006 w 606238"/>
                <a:gd name="connsiteY49" fmla="*/ 192350 h 864814"/>
                <a:gd name="connsiteX50" fmla="*/ 461874 w 606238"/>
                <a:gd name="connsiteY50" fmla="*/ 282779 h 864814"/>
                <a:gd name="connsiteX51" fmla="*/ 460312 w 606238"/>
                <a:gd name="connsiteY51" fmla="*/ 285311 h 864814"/>
                <a:gd name="connsiteX52" fmla="*/ 459828 w 606238"/>
                <a:gd name="connsiteY52" fmla="*/ 285364 h 864814"/>
                <a:gd name="connsiteX53" fmla="*/ 602889 w 606238"/>
                <a:gd name="connsiteY53" fmla="*/ 833751 h 864814"/>
                <a:gd name="connsiteX54" fmla="*/ 600842 w 606238"/>
                <a:gd name="connsiteY54" fmla="*/ 832189 h 864814"/>
                <a:gd name="connsiteX55" fmla="*/ 517407 w 606238"/>
                <a:gd name="connsiteY55" fmla="*/ 514263 h 864814"/>
                <a:gd name="connsiteX56" fmla="*/ 518862 w 606238"/>
                <a:gd name="connsiteY56" fmla="*/ 511678 h 864814"/>
                <a:gd name="connsiteX57" fmla="*/ 521447 w 606238"/>
                <a:gd name="connsiteY57" fmla="*/ 513132 h 864814"/>
                <a:gd name="connsiteX58" fmla="*/ 521447 w 606238"/>
                <a:gd name="connsiteY58" fmla="*/ 513186 h 864814"/>
                <a:gd name="connsiteX59" fmla="*/ 604882 w 606238"/>
                <a:gd name="connsiteY59" fmla="*/ 831112 h 864814"/>
                <a:gd name="connsiteX60" fmla="*/ 603373 w 606238"/>
                <a:gd name="connsiteY60" fmla="*/ 833644 h 864814"/>
                <a:gd name="connsiteX61" fmla="*/ 602889 w 606238"/>
                <a:gd name="connsiteY61" fmla="*/ 833751 h 864814"/>
                <a:gd name="connsiteX62" fmla="*/ 443345 w 606238"/>
                <a:gd name="connsiteY62" fmla="*/ 730289 h 864814"/>
                <a:gd name="connsiteX63" fmla="*/ 441299 w 606238"/>
                <a:gd name="connsiteY63" fmla="*/ 728512 h 864814"/>
                <a:gd name="connsiteX64" fmla="*/ 431172 w 606238"/>
                <a:gd name="connsiteY64" fmla="*/ 665444 h 864814"/>
                <a:gd name="connsiteX65" fmla="*/ 432896 w 606238"/>
                <a:gd name="connsiteY65" fmla="*/ 663020 h 864814"/>
                <a:gd name="connsiteX66" fmla="*/ 435320 w 606238"/>
                <a:gd name="connsiteY66" fmla="*/ 664744 h 864814"/>
                <a:gd name="connsiteX67" fmla="*/ 445446 w 606238"/>
                <a:gd name="connsiteY67" fmla="*/ 727812 h 864814"/>
                <a:gd name="connsiteX68" fmla="*/ 443722 w 606238"/>
                <a:gd name="connsiteY68" fmla="*/ 730236 h 864814"/>
                <a:gd name="connsiteX69" fmla="*/ 443345 w 606238"/>
                <a:gd name="connsiteY69" fmla="*/ 730289 h 864814"/>
                <a:gd name="connsiteX70" fmla="*/ 241250 w 606238"/>
                <a:gd name="connsiteY70" fmla="*/ 809893 h 864814"/>
                <a:gd name="connsiteX71" fmla="*/ 239150 w 606238"/>
                <a:gd name="connsiteY71" fmla="*/ 807792 h 864814"/>
                <a:gd name="connsiteX72" fmla="*/ 239150 w 606238"/>
                <a:gd name="connsiteY72" fmla="*/ 807576 h 864814"/>
                <a:gd name="connsiteX73" fmla="*/ 253370 w 606238"/>
                <a:gd name="connsiteY73" fmla="*/ 654565 h 864814"/>
                <a:gd name="connsiteX74" fmla="*/ 255578 w 606238"/>
                <a:gd name="connsiteY74" fmla="*/ 652680 h 864814"/>
                <a:gd name="connsiteX75" fmla="*/ 255632 w 606238"/>
                <a:gd name="connsiteY75" fmla="*/ 652680 h 864814"/>
                <a:gd name="connsiteX76" fmla="*/ 257517 w 606238"/>
                <a:gd name="connsiteY76" fmla="*/ 654941 h 864814"/>
                <a:gd name="connsiteX77" fmla="*/ 243297 w 606238"/>
                <a:gd name="connsiteY77" fmla="*/ 807953 h 864814"/>
                <a:gd name="connsiteX78" fmla="*/ 241250 w 606238"/>
                <a:gd name="connsiteY78" fmla="*/ 809893 h 864814"/>
                <a:gd name="connsiteX79" fmla="*/ 97166 w 606238"/>
                <a:gd name="connsiteY79" fmla="*/ 733414 h 864814"/>
                <a:gd name="connsiteX80" fmla="*/ 95065 w 606238"/>
                <a:gd name="connsiteY80" fmla="*/ 731313 h 864814"/>
                <a:gd name="connsiteX81" fmla="*/ 95119 w 606238"/>
                <a:gd name="connsiteY81" fmla="*/ 730935 h 864814"/>
                <a:gd name="connsiteX82" fmla="*/ 113971 w 606238"/>
                <a:gd name="connsiteY82" fmla="*/ 628604 h 864814"/>
                <a:gd name="connsiteX83" fmla="*/ 116395 w 606238"/>
                <a:gd name="connsiteY83" fmla="*/ 626935 h 864814"/>
                <a:gd name="connsiteX84" fmla="*/ 118065 w 606238"/>
                <a:gd name="connsiteY84" fmla="*/ 629358 h 864814"/>
                <a:gd name="connsiteX85" fmla="*/ 118065 w 606238"/>
                <a:gd name="connsiteY85" fmla="*/ 629358 h 864814"/>
                <a:gd name="connsiteX86" fmla="*/ 99213 w 606238"/>
                <a:gd name="connsiteY86" fmla="*/ 731690 h 864814"/>
                <a:gd name="connsiteX87" fmla="*/ 97166 w 606238"/>
                <a:gd name="connsiteY87" fmla="*/ 733414 h 864814"/>
                <a:gd name="connsiteX88" fmla="*/ 97166 w 606238"/>
                <a:gd name="connsiteY88" fmla="*/ 733414 h 864814"/>
                <a:gd name="connsiteX89" fmla="*/ 804 w 606238"/>
                <a:gd name="connsiteY89" fmla="*/ 846624 h 864814"/>
                <a:gd name="connsiteX90" fmla="*/ -1296 w 606238"/>
                <a:gd name="connsiteY90" fmla="*/ 844523 h 864814"/>
                <a:gd name="connsiteX91" fmla="*/ -1242 w 606238"/>
                <a:gd name="connsiteY91" fmla="*/ 843985 h 864814"/>
                <a:gd name="connsiteX92" fmla="*/ 49443 w 606238"/>
                <a:gd name="connsiteY92" fmla="*/ 660220 h 864814"/>
                <a:gd name="connsiteX93" fmla="*/ 52028 w 606238"/>
                <a:gd name="connsiteY93" fmla="*/ 658765 h 864814"/>
                <a:gd name="connsiteX94" fmla="*/ 53483 w 606238"/>
                <a:gd name="connsiteY94" fmla="*/ 661351 h 864814"/>
                <a:gd name="connsiteX95" fmla="*/ 53483 w 606238"/>
                <a:gd name="connsiteY95" fmla="*/ 661351 h 864814"/>
                <a:gd name="connsiteX96" fmla="*/ 2797 w 606238"/>
                <a:gd name="connsiteY96" fmla="*/ 845115 h 864814"/>
                <a:gd name="connsiteX97" fmla="*/ 804 w 606238"/>
                <a:gd name="connsiteY97" fmla="*/ 846624 h 864814"/>
                <a:gd name="connsiteX98" fmla="*/ 804 w 606238"/>
                <a:gd name="connsiteY98" fmla="*/ 846624 h 864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06238" h="864814">
                  <a:moveTo>
                    <a:pt x="146828" y="317141"/>
                  </a:moveTo>
                  <a:cubicBezTo>
                    <a:pt x="145697" y="317141"/>
                    <a:pt x="144727" y="316225"/>
                    <a:pt x="144727" y="315040"/>
                  </a:cubicBezTo>
                  <a:cubicBezTo>
                    <a:pt x="144727" y="314825"/>
                    <a:pt x="144727" y="314664"/>
                    <a:pt x="144781" y="314448"/>
                  </a:cubicBezTo>
                  <a:lnTo>
                    <a:pt x="218305" y="54149"/>
                  </a:lnTo>
                  <a:cubicBezTo>
                    <a:pt x="218628" y="53019"/>
                    <a:pt x="219759" y="52373"/>
                    <a:pt x="220890" y="52696"/>
                  </a:cubicBezTo>
                  <a:cubicBezTo>
                    <a:pt x="220890" y="52696"/>
                    <a:pt x="220890" y="52696"/>
                    <a:pt x="220890" y="52696"/>
                  </a:cubicBezTo>
                  <a:cubicBezTo>
                    <a:pt x="222021" y="53019"/>
                    <a:pt x="222667" y="54149"/>
                    <a:pt x="222344" y="55280"/>
                  </a:cubicBezTo>
                  <a:cubicBezTo>
                    <a:pt x="222344" y="55280"/>
                    <a:pt x="222344" y="55280"/>
                    <a:pt x="222344" y="55280"/>
                  </a:cubicBezTo>
                  <a:lnTo>
                    <a:pt x="148821" y="315579"/>
                  </a:lnTo>
                  <a:cubicBezTo>
                    <a:pt x="148605" y="316494"/>
                    <a:pt x="147797" y="317141"/>
                    <a:pt x="146828" y="317141"/>
                  </a:cubicBezTo>
                  <a:close/>
                  <a:moveTo>
                    <a:pt x="248522" y="145386"/>
                  </a:moveTo>
                  <a:cubicBezTo>
                    <a:pt x="247391" y="145386"/>
                    <a:pt x="246421" y="144471"/>
                    <a:pt x="246421" y="143285"/>
                  </a:cubicBezTo>
                  <a:cubicBezTo>
                    <a:pt x="246421" y="143178"/>
                    <a:pt x="246421" y="143070"/>
                    <a:pt x="246475" y="142962"/>
                  </a:cubicBezTo>
                  <a:lnTo>
                    <a:pt x="271791" y="-13712"/>
                  </a:lnTo>
                  <a:cubicBezTo>
                    <a:pt x="271952" y="-14843"/>
                    <a:pt x="273030" y="-15651"/>
                    <a:pt x="274215" y="-15435"/>
                  </a:cubicBezTo>
                  <a:cubicBezTo>
                    <a:pt x="275346" y="-15274"/>
                    <a:pt x="276154" y="-14197"/>
                    <a:pt x="275938" y="-13012"/>
                  </a:cubicBezTo>
                  <a:lnTo>
                    <a:pt x="250622" y="143663"/>
                  </a:lnTo>
                  <a:cubicBezTo>
                    <a:pt x="250461" y="144632"/>
                    <a:pt x="249545" y="145386"/>
                    <a:pt x="248522" y="145386"/>
                  </a:cubicBezTo>
                  <a:lnTo>
                    <a:pt x="248522" y="145386"/>
                  </a:lnTo>
                  <a:close/>
                  <a:moveTo>
                    <a:pt x="375047" y="264736"/>
                  </a:moveTo>
                  <a:cubicBezTo>
                    <a:pt x="373969" y="264736"/>
                    <a:pt x="373054" y="263928"/>
                    <a:pt x="372946" y="262851"/>
                  </a:cubicBezTo>
                  <a:lnTo>
                    <a:pt x="347900" y="-15920"/>
                  </a:lnTo>
                  <a:cubicBezTo>
                    <a:pt x="347792" y="-17051"/>
                    <a:pt x="348654" y="-18075"/>
                    <a:pt x="349785" y="-18182"/>
                  </a:cubicBezTo>
                  <a:cubicBezTo>
                    <a:pt x="350916" y="-18290"/>
                    <a:pt x="351939" y="-17429"/>
                    <a:pt x="352047" y="-16297"/>
                  </a:cubicBezTo>
                  <a:lnTo>
                    <a:pt x="377147" y="262475"/>
                  </a:lnTo>
                  <a:cubicBezTo>
                    <a:pt x="377255" y="263605"/>
                    <a:pt x="376393" y="264629"/>
                    <a:pt x="375262" y="264736"/>
                  </a:cubicBezTo>
                  <a:cubicBezTo>
                    <a:pt x="375208" y="264736"/>
                    <a:pt x="375101" y="264736"/>
                    <a:pt x="375047" y="264736"/>
                  </a:cubicBezTo>
                  <a:close/>
                  <a:moveTo>
                    <a:pt x="275938" y="218634"/>
                  </a:moveTo>
                  <a:cubicBezTo>
                    <a:pt x="274807" y="218634"/>
                    <a:pt x="273838" y="217718"/>
                    <a:pt x="273838" y="216533"/>
                  </a:cubicBezTo>
                  <a:cubicBezTo>
                    <a:pt x="273838" y="216479"/>
                    <a:pt x="273838" y="216426"/>
                    <a:pt x="273838" y="216372"/>
                  </a:cubicBezTo>
                  <a:lnTo>
                    <a:pt x="283695" y="101384"/>
                  </a:lnTo>
                  <a:cubicBezTo>
                    <a:pt x="283802" y="100252"/>
                    <a:pt x="284772" y="99391"/>
                    <a:pt x="285903" y="99499"/>
                  </a:cubicBezTo>
                  <a:cubicBezTo>
                    <a:pt x="285903" y="99499"/>
                    <a:pt x="285957" y="99499"/>
                    <a:pt x="285957" y="99499"/>
                  </a:cubicBezTo>
                  <a:cubicBezTo>
                    <a:pt x="287088" y="99606"/>
                    <a:pt x="287950" y="100630"/>
                    <a:pt x="287842" y="101761"/>
                  </a:cubicBezTo>
                  <a:cubicBezTo>
                    <a:pt x="287842" y="101761"/>
                    <a:pt x="287842" y="101761"/>
                    <a:pt x="287842" y="101761"/>
                  </a:cubicBezTo>
                  <a:lnTo>
                    <a:pt x="277985" y="216695"/>
                  </a:lnTo>
                  <a:cubicBezTo>
                    <a:pt x="277931" y="217826"/>
                    <a:pt x="277016" y="218634"/>
                    <a:pt x="275938" y="218634"/>
                  </a:cubicBezTo>
                  <a:close/>
                  <a:moveTo>
                    <a:pt x="425032" y="149263"/>
                  </a:moveTo>
                  <a:cubicBezTo>
                    <a:pt x="424116" y="149263"/>
                    <a:pt x="423254" y="148618"/>
                    <a:pt x="422985" y="147702"/>
                  </a:cubicBezTo>
                  <a:lnTo>
                    <a:pt x="390182" y="18549"/>
                  </a:lnTo>
                  <a:cubicBezTo>
                    <a:pt x="389913" y="17418"/>
                    <a:pt x="390613" y="16288"/>
                    <a:pt x="391744" y="16018"/>
                  </a:cubicBezTo>
                  <a:cubicBezTo>
                    <a:pt x="392822" y="15749"/>
                    <a:pt x="393953" y="16395"/>
                    <a:pt x="394222" y="17472"/>
                  </a:cubicBezTo>
                  <a:lnTo>
                    <a:pt x="427025" y="146625"/>
                  </a:lnTo>
                  <a:cubicBezTo>
                    <a:pt x="427294" y="147756"/>
                    <a:pt x="426648" y="148887"/>
                    <a:pt x="425517" y="149156"/>
                  </a:cubicBezTo>
                  <a:cubicBezTo>
                    <a:pt x="425409" y="149210"/>
                    <a:pt x="425194" y="149263"/>
                    <a:pt x="425032" y="149263"/>
                  </a:cubicBezTo>
                  <a:close/>
                  <a:moveTo>
                    <a:pt x="459828" y="285364"/>
                  </a:moveTo>
                  <a:cubicBezTo>
                    <a:pt x="458858" y="285364"/>
                    <a:pt x="458050" y="284718"/>
                    <a:pt x="457781" y="283749"/>
                  </a:cubicBezTo>
                  <a:lnTo>
                    <a:pt x="435912" y="193320"/>
                  </a:lnTo>
                  <a:cubicBezTo>
                    <a:pt x="435697" y="192189"/>
                    <a:pt x="436397" y="191058"/>
                    <a:pt x="437528" y="190843"/>
                  </a:cubicBezTo>
                  <a:cubicBezTo>
                    <a:pt x="438605" y="190627"/>
                    <a:pt x="439683" y="191273"/>
                    <a:pt x="440006" y="192350"/>
                  </a:cubicBezTo>
                  <a:lnTo>
                    <a:pt x="461874" y="282779"/>
                  </a:lnTo>
                  <a:cubicBezTo>
                    <a:pt x="462144" y="283910"/>
                    <a:pt x="461444" y="285042"/>
                    <a:pt x="460312" y="285311"/>
                  </a:cubicBezTo>
                  <a:cubicBezTo>
                    <a:pt x="460151" y="285311"/>
                    <a:pt x="459989" y="285364"/>
                    <a:pt x="459828" y="285364"/>
                  </a:cubicBezTo>
                  <a:close/>
                  <a:moveTo>
                    <a:pt x="602889" y="833751"/>
                  </a:moveTo>
                  <a:cubicBezTo>
                    <a:pt x="601919" y="833751"/>
                    <a:pt x="601111" y="833106"/>
                    <a:pt x="600842" y="832189"/>
                  </a:cubicBezTo>
                  <a:lnTo>
                    <a:pt x="517407" y="514263"/>
                  </a:lnTo>
                  <a:cubicBezTo>
                    <a:pt x="517084" y="513132"/>
                    <a:pt x="517731" y="512000"/>
                    <a:pt x="518862" y="511678"/>
                  </a:cubicBezTo>
                  <a:cubicBezTo>
                    <a:pt x="519993" y="511355"/>
                    <a:pt x="521124" y="512000"/>
                    <a:pt x="521447" y="513132"/>
                  </a:cubicBezTo>
                  <a:cubicBezTo>
                    <a:pt x="521447" y="513132"/>
                    <a:pt x="521447" y="513186"/>
                    <a:pt x="521447" y="513186"/>
                  </a:cubicBezTo>
                  <a:lnTo>
                    <a:pt x="604882" y="831112"/>
                  </a:lnTo>
                  <a:cubicBezTo>
                    <a:pt x="605151" y="832244"/>
                    <a:pt x="604504" y="833375"/>
                    <a:pt x="603373" y="833644"/>
                  </a:cubicBezTo>
                  <a:cubicBezTo>
                    <a:pt x="603266" y="833698"/>
                    <a:pt x="603050" y="833751"/>
                    <a:pt x="602889" y="833751"/>
                  </a:cubicBezTo>
                  <a:close/>
                  <a:moveTo>
                    <a:pt x="443345" y="730289"/>
                  </a:moveTo>
                  <a:cubicBezTo>
                    <a:pt x="442322" y="730289"/>
                    <a:pt x="441460" y="729535"/>
                    <a:pt x="441299" y="728512"/>
                  </a:cubicBezTo>
                  <a:lnTo>
                    <a:pt x="431172" y="665444"/>
                  </a:lnTo>
                  <a:cubicBezTo>
                    <a:pt x="431011" y="664313"/>
                    <a:pt x="431765" y="663236"/>
                    <a:pt x="432896" y="663020"/>
                  </a:cubicBezTo>
                  <a:cubicBezTo>
                    <a:pt x="434027" y="662859"/>
                    <a:pt x="435104" y="663612"/>
                    <a:pt x="435320" y="664744"/>
                  </a:cubicBezTo>
                  <a:lnTo>
                    <a:pt x="445446" y="727812"/>
                  </a:lnTo>
                  <a:cubicBezTo>
                    <a:pt x="445608" y="728943"/>
                    <a:pt x="444854" y="730020"/>
                    <a:pt x="443722" y="730236"/>
                  </a:cubicBezTo>
                  <a:cubicBezTo>
                    <a:pt x="443615" y="730289"/>
                    <a:pt x="443453" y="730289"/>
                    <a:pt x="443345" y="730289"/>
                  </a:cubicBezTo>
                  <a:close/>
                  <a:moveTo>
                    <a:pt x="241250" y="809893"/>
                  </a:moveTo>
                  <a:cubicBezTo>
                    <a:pt x="240119" y="809893"/>
                    <a:pt x="239150" y="808977"/>
                    <a:pt x="239150" y="807792"/>
                  </a:cubicBezTo>
                  <a:cubicBezTo>
                    <a:pt x="239150" y="807738"/>
                    <a:pt x="239150" y="807684"/>
                    <a:pt x="239150" y="807576"/>
                  </a:cubicBezTo>
                  <a:lnTo>
                    <a:pt x="253370" y="654565"/>
                  </a:lnTo>
                  <a:cubicBezTo>
                    <a:pt x="253477" y="653434"/>
                    <a:pt x="254447" y="652571"/>
                    <a:pt x="255578" y="652680"/>
                  </a:cubicBezTo>
                  <a:cubicBezTo>
                    <a:pt x="255578" y="652680"/>
                    <a:pt x="255632" y="652680"/>
                    <a:pt x="255632" y="652680"/>
                  </a:cubicBezTo>
                  <a:cubicBezTo>
                    <a:pt x="256763" y="652787"/>
                    <a:pt x="257625" y="653810"/>
                    <a:pt x="257517" y="654941"/>
                  </a:cubicBezTo>
                  <a:lnTo>
                    <a:pt x="243297" y="807953"/>
                  </a:lnTo>
                  <a:cubicBezTo>
                    <a:pt x="243243" y="809085"/>
                    <a:pt x="242328" y="809893"/>
                    <a:pt x="241250" y="809893"/>
                  </a:cubicBezTo>
                  <a:close/>
                  <a:moveTo>
                    <a:pt x="97166" y="733414"/>
                  </a:moveTo>
                  <a:cubicBezTo>
                    <a:pt x="96035" y="733414"/>
                    <a:pt x="95065" y="732497"/>
                    <a:pt x="95065" y="731313"/>
                  </a:cubicBezTo>
                  <a:cubicBezTo>
                    <a:pt x="95065" y="731205"/>
                    <a:pt x="95065" y="731044"/>
                    <a:pt x="95119" y="730935"/>
                  </a:cubicBezTo>
                  <a:lnTo>
                    <a:pt x="113971" y="628604"/>
                  </a:lnTo>
                  <a:cubicBezTo>
                    <a:pt x="114187" y="627473"/>
                    <a:pt x="115264" y="626719"/>
                    <a:pt x="116395" y="626935"/>
                  </a:cubicBezTo>
                  <a:cubicBezTo>
                    <a:pt x="117526" y="627150"/>
                    <a:pt x="118280" y="628228"/>
                    <a:pt x="118065" y="629358"/>
                  </a:cubicBezTo>
                  <a:lnTo>
                    <a:pt x="118065" y="629358"/>
                  </a:lnTo>
                  <a:lnTo>
                    <a:pt x="99213" y="731690"/>
                  </a:lnTo>
                  <a:cubicBezTo>
                    <a:pt x="99051" y="732659"/>
                    <a:pt x="98189" y="733414"/>
                    <a:pt x="97166" y="733414"/>
                  </a:cubicBezTo>
                  <a:lnTo>
                    <a:pt x="97166" y="733414"/>
                  </a:lnTo>
                  <a:close/>
                  <a:moveTo>
                    <a:pt x="804" y="846624"/>
                  </a:moveTo>
                  <a:cubicBezTo>
                    <a:pt x="-327" y="846624"/>
                    <a:pt x="-1296" y="845709"/>
                    <a:pt x="-1296" y="844523"/>
                  </a:cubicBezTo>
                  <a:cubicBezTo>
                    <a:pt x="-1296" y="844308"/>
                    <a:pt x="-1296" y="844147"/>
                    <a:pt x="-1242" y="843985"/>
                  </a:cubicBezTo>
                  <a:lnTo>
                    <a:pt x="49443" y="660220"/>
                  </a:lnTo>
                  <a:cubicBezTo>
                    <a:pt x="49766" y="659089"/>
                    <a:pt x="50897" y="658442"/>
                    <a:pt x="52028" y="658765"/>
                  </a:cubicBezTo>
                  <a:cubicBezTo>
                    <a:pt x="53160" y="659089"/>
                    <a:pt x="53806" y="660220"/>
                    <a:pt x="53483" y="661351"/>
                  </a:cubicBezTo>
                  <a:lnTo>
                    <a:pt x="53483" y="661351"/>
                  </a:lnTo>
                  <a:lnTo>
                    <a:pt x="2797" y="845115"/>
                  </a:lnTo>
                  <a:cubicBezTo>
                    <a:pt x="2582" y="846032"/>
                    <a:pt x="1720" y="846624"/>
                    <a:pt x="804" y="846624"/>
                  </a:cubicBezTo>
                  <a:lnTo>
                    <a:pt x="804" y="846624"/>
                  </a:lnTo>
                  <a:close/>
                </a:path>
              </a:pathLst>
            </a:custGeom>
            <a:solidFill>
              <a:srgbClr val="191919"/>
            </a:solidFill>
            <a:ln w="538" cap="flat">
              <a:noFill/>
              <a:prstDash val="solid"/>
              <a:miter/>
            </a:ln>
          </p:spPr>
          <p:txBody>
            <a:bodyPr rtlCol="0" anchor="ctr"/>
            <a:lstStyle/>
            <a:p>
              <a:endParaRPr lang="fr-FR"/>
            </a:p>
          </p:txBody>
        </p:sp>
        <p:sp>
          <p:nvSpPr>
            <p:cNvPr id="5551" name="Forme libre 5550">
              <a:extLst>
                <a:ext uri="{FF2B5EF4-FFF2-40B4-BE49-F238E27FC236}">
                  <a16:creationId xmlns:a16="http://schemas.microsoft.com/office/drawing/2014/main" id="{2CE30F44-53CB-BF61-1E2D-2C93675DFA7E}"/>
                </a:ext>
              </a:extLst>
            </p:cNvPr>
            <p:cNvSpPr/>
            <p:nvPr/>
          </p:nvSpPr>
          <p:spPr>
            <a:xfrm>
              <a:off x="1848264" y="16253866"/>
              <a:ext cx="34472" cy="41309"/>
            </a:xfrm>
            <a:custGeom>
              <a:avLst/>
              <a:gdLst>
                <a:gd name="connsiteX0" fmla="*/ 5590 w 34472"/>
                <a:gd name="connsiteY0" fmla="*/ -4344 h 41309"/>
                <a:gd name="connsiteX1" fmla="*/ 12377 w 34472"/>
                <a:gd name="connsiteY1" fmla="*/ -11130 h 41309"/>
                <a:gd name="connsiteX2" fmla="*/ 5590 w 34472"/>
                <a:gd name="connsiteY2" fmla="*/ -17916 h 41309"/>
                <a:gd name="connsiteX3" fmla="*/ -1197 w 34472"/>
                <a:gd name="connsiteY3" fmla="*/ -11130 h 41309"/>
                <a:gd name="connsiteX4" fmla="*/ 5590 w 34472"/>
                <a:gd name="connsiteY4" fmla="*/ -4344 h 41309"/>
                <a:gd name="connsiteX5" fmla="*/ 23419 w 34472"/>
                <a:gd name="connsiteY5" fmla="*/ 23393 h 41309"/>
                <a:gd name="connsiteX6" fmla="*/ 33276 w 34472"/>
                <a:gd name="connsiteY6" fmla="*/ 13537 h 41309"/>
                <a:gd name="connsiteX7" fmla="*/ 23419 w 34472"/>
                <a:gd name="connsiteY7" fmla="*/ 3681 h 41309"/>
                <a:gd name="connsiteX8" fmla="*/ 23419 w 34472"/>
                <a:gd name="connsiteY8" fmla="*/ 3681 h 41309"/>
                <a:gd name="connsiteX9" fmla="*/ 13562 w 34472"/>
                <a:gd name="connsiteY9" fmla="*/ 13537 h 41309"/>
                <a:gd name="connsiteX10" fmla="*/ 23419 w 34472"/>
                <a:gd name="connsiteY10" fmla="*/ 23393 h 4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472" h="41309">
                  <a:moveTo>
                    <a:pt x="5590" y="-4344"/>
                  </a:moveTo>
                  <a:cubicBezTo>
                    <a:pt x="9307" y="-4344"/>
                    <a:pt x="12377" y="-7360"/>
                    <a:pt x="12377" y="-11130"/>
                  </a:cubicBezTo>
                  <a:cubicBezTo>
                    <a:pt x="12377" y="-14846"/>
                    <a:pt x="9360" y="-17916"/>
                    <a:pt x="5590" y="-17916"/>
                  </a:cubicBezTo>
                  <a:cubicBezTo>
                    <a:pt x="1873" y="-17916"/>
                    <a:pt x="-1197" y="-14900"/>
                    <a:pt x="-1197" y="-11130"/>
                  </a:cubicBezTo>
                  <a:cubicBezTo>
                    <a:pt x="-1197" y="-7360"/>
                    <a:pt x="1820" y="-4344"/>
                    <a:pt x="5590" y="-4344"/>
                  </a:cubicBezTo>
                  <a:close/>
                  <a:moveTo>
                    <a:pt x="23419" y="23393"/>
                  </a:moveTo>
                  <a:cubicBezTo>
                    <a:pt x="28859" y="23393"/>
                    <a:pt x="33276" y="18977"/>
                    <a:pt x="33276" y="13537"/>
                  </a:cubicBezTo>
                  <a:cubicBezTo>
                    <a:pt x="33276" y="8097"/>
                    <a:pt x="28859" y="3681"/>
                    <a:pt x="23419" y="3681"/>
                  </a:cubicBezTo>
                  <a:cubicBezTo>
                    <a:pt x="23419" y="3681"/>
                    <a:pt x="23419" y="3681"/>
                    <a:pt x="23419" y="3681"/>
                  </a:cubicBezTo>
                  <a:cubicBezTo>
                    <a:pt x="17979" y="3681"/>
                    <a:pt x="13562" y="8097"/>
                    <a:pt x="13562" y="13537"/>
                  </a:cubicBezTo>
                  <a:cubicBezTo>
                    <a:pt x="13562" y="18977"/>
                    <a:pt x="17979" y="23393"/>
                    <a:pt x="23419" y="23393"/>
                  </a:cubicBezTo>
                  <a:close/>
                </a:path>
              </a:pathLst>
            </a:custGeom>
            <a:solidFill>
              <a:srgbClr val="FFFFFF"/>
            </a:solidFill>
            <a:ln w="538" cap="flat">
              <a:noFill/>
              <a:prstDash val="solid"/>
              <a:miter/>
            </a:ln>
          </p:spPr>
          <p:txBody>
            <a:bodyPr rtlCol="0" anchor="ctr"/>
            <a:lstStyle/>
            <a:p>
              <a:endParaRPr lang="fr-FR"/>
            </a:p>
          </p:txBody>
        </p:sp>
      </p:grpSp>
      <p:grpSp>
        <p:nvGrpSpPr>
          <p:cNvPr id="5552" name="Graphique 2">
            <a:extLst>
              <a:ext uri="{FF2B5EF4-FFF2-40B4-BE49-F238E27FC236}">
                <a16:creationId xmlns:a16="http://schemas.microsoft.com/office/drawing/2014/main" id="{AAB304A6-3C47-72A1-6667-51C8466A2AF3}"/>
              </a:ext>
            </a:extLst>
          </p:cNvPr>
          <p:cNvGrpSpPr/>
          <p:nvPr userDrawn="1"/>
        </p:nvGrpSpPr>
        <p:grpSpPr>
          <a:xfrm>
            <a:off x="8409465" y="6220417"/>
            <a:ext cx="1050945" cy="265663"/>
            <a:chOff x="8719152" y="18128231"/>
            <a:chExt cx="1050945" cy="265663"/>
          </a:xfrm>
        </p:grpSpPr>
        <p:grpSp>
          <p:nvGrpSpPr>
            <p:cNvPr id="5553" name="Graphique 2">
              <a:extLst>
                <a:ext uri="{FF2B5EF4-FFF2-40B4-BE49-F238E27FC236}">
                  <a16:creationId xmlns:a16="http://schemas.microsoft.com/office/drawing/2014/main" id="{1F4B07AD-3354-C333-F7C4-26036821C7F7}"/>
                </a:ext>
              </a:extLst>
            </p:cNvPr>
            <p:cNvGrpSpPr/>
            <p:nvPr/>
          </p:nvGrpSpPr>
          <p:grpSpPr>
            <a:xfrm>
              <a:off x="8837370" y="18128231"/>
              <a:ext cx="900305" cy="265663"/>
              <a:chOff x="8837370" y="18128231"/>
              <a:chExt cx="900305" cy="265663"/>
            </a:xfrm>
          </p:grpSpPr>
          <p:sp>
            <p:nvSpPr>
              <p:cNvPr id="5555" name="Forme libre 5554">
                <a:extLst>
                  <a:ext uri="{FF2B5EF4-FFF2-40B4-BE49-F238E27FC236}">
                    <a16:creationId xmlns:a16="http://schemas.microsoft.com/office/drawing/2014/main" id="{0D18B72D-DEE1-A03C-1DA0-32788FE82953}"/>
                  </a:ext>
                </a:extLst>
              </p:cNvPr>
              <p:cNvSpPr/>
              <p:nvPr/>
            </p:nvSpPr>
            <p:spPr>
              <a:xfrm>
                <a:off x="8839595" y="18138418"/>
                <a:ext cx="84716" cy="253282"/>
              </a:xfrm>
              <a:custGeom>
                <a:avLst/>
                <a:gdLst>
                  <a:gd name="connsiteX0" fmla="*/ -19589 w 84716"/>
                  <a:gd name="connsiteY0" fmla="*/ -48210 h 253282"/>
                  <a:gd name="connsiteX1" fmla="*/ 65128 w 84716"/>
                  <a:gd name="connsiteY1" fmla="*/ -48210 h 253282"/>
                  <a:gd name="connsiteX2" fmla="*/ 65128 w 84716"/>
                  <a:gd name="connsiteY2" fmla="*/ 205073 h 253282"/>
                  <a:gd name="connsiteX3" fmla="*/ -19589 w 84716"/>
                  <a:gd name="connsiteY3" fmla="*/ 205073 h 253282"/>
                  <a:gd name="connsiteX4" fmla="*/ -19589 w 84716"/>
                  <a:gd name="connsiteY4" fmla="*/ -48210 h 253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16" h="253282">
                    <a:moveTo>
                      <a:pt x="-19589" y="-48210"/>
                    </a:moveTo>
                    <a:lnTo>
                      <a:pt x="65128" y="-48210"/>
                    </a:lnTo>
                    <a:lnTo>
                      <a:pt x="65128" y="205073"/>
                    </a:lnTo>
                    <a:lnTo>
                      <a:pt x="-19589" y="205073"/>
                    </a:lnTo>
                    <a:lnTo>
                      <a:pt x="-19589" y="-48210"/>
                    </a:lnTo>
                    <a:close/>
                  </a:path>
                </a:pathLst>
              </a:custGeom>
              <a:solidFill>
                <a:srgbClr val="CBACD9"/>
              </a:solidFill>
              <a:ln w="276" cap="flat">
                <a:noFill/>
                <a:prstDash val="solid"/>
                <a:miter/>
              </a:ln>
            </p:spPr>
            <p:txBody>
              <a:bodyPr rtlCol="0" anchor="ctr"/>
              <a:lstStyle/>
              <a:p>
                <a:endParaRPr lang="fr-FR"/>
              </a:p>
            </p:txBody>
          </p:sp>
          <p:sp>
            <p:nvSpPr>
              <p:cNvPr id="5556" name="Forme libre 5555">
                <a:extLst>
                  <a:ext uri="{FF2B5EF4-FFF2-40B4-BE49-F238E27FC236}">
                    <a16:creationId xmlns:a16="http://schemas.microsoft.com/office/drawing/2014/main" id="{105C6F9E-FE23-A6C8-5483-A488CD77D48D}"/>
                  </a:ext>
                </a:extLst>
              </p:cNvPr>
              <p:cNvSpPr/>
              <p:nvPr/>
            </p:nvSpPr>
            <p:spPr>
              <a:xfrm>
                <a:off x="8837370" y="18136225"/>
                <a:ext cx="89167" cy="257670"/>
              </a:xfrm>
              <a:custGeom>
                <a:avLst/>
                <a:gdLst>
                  <a:gd name="connsiteX0" fmla="*/ 67353 w 89167"/>
                  <a:gd name="connsiteY0" fmla="*/ 209460 h 257670"/>
                  <a:gd name="connsiteX1" fmla="*/ -17364 w 89167"/>
                  <a:gd name="connsiteY1" fmla="*/ 209460 h 257670"/>
                  <a:gd name="connsiteX2" fmla="*/ -19589 w 89167"/>
                  <a:gd name="connsiteY2" fmla="*/ 207267 h 257670"/>
                  <a:gd name="connsiteX3" fmla="*/ -19589 w 89167"/>
                  <a:gd name="connsiteY3" fmla="*/ -46016 h 257670"/>
                  <a:gd name="connsiteX4" fmla="*/ -17364 w 89167"/>
                  <a:gd name="connsiteY4" fmla="*/ -48210 h 257670"/>
                  <a:gd name="connsiteX5" fmla="*/ 67353 w 89167"/>
                  <a:gd name="connsiteY5" fmla="*/ -48210 h 257670"/>
                  <a:gd name="connsiteX6" fmla="*/ 69578 w 89167"/>
                  <a:gd name="connsiteY6" fmla="*/ -46016 h 257670"/>
                  <a:gd name="connsiteX7" fmla="*/ 69578 w 89167"/>
                  <a:gd name="connsiteY7" fmla="*/ 207267 h 257670"/>
                  <a:gd name="connsiteX8" fmla="*/ 67353 w 89167"/>
                  <a:gd name="connsiteY8" fmla="*/ 209460 h 257670"/>
                  <a:gd name="connsiteX9" fmla="*/ -15139 w 89167"/>
                  <a:gd name="connsiteY9" fmla="*/ 205046 h 257670"/>
                  <a:gd name="connsiteX10" fmla="*/ 65128 w 89167"/>
                  <a:gd name="connsiteY10" fmla="*/ 205046 h 257670"/>
                  <a:gd name="connsiteX11" fmla="*/ 65128 w 89167"/>
                  <a:gd name="connsiteY11" fmla="*/ -43823 h 257670"/>
                  <a:gd name="connsiteX12" fmla="*/ -15139 w 89167"/>
                  <a:gd name="connsiteY12" fmla="*/ -43823 h 257670"/>
                  <a:gd name="connsiteX13" fmla="*/ -15139 w 89167"/>
                  <a:gd name="connsiteY13" fmla="*/ 205046 h 25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167" h="257670">
                    <a:moveTo>
                      <a:pt x="67353" y="209460"/>
                    </a:moveTo>
                    <a:lnTo>
                      <a:pt x="-17364" y="209460"/>
                    </a:lnTo>
                    <a:cubicBezTo>
                      <a:pt x="-18588" y="209460"/>
                      <a:pt x="-19589" y="208474"/>
                      <a:pt x="-19589" y="207267"/>
                    </a:cubicBezTo>
                    <a:lnTo>
                      <a:pt x="-19589" y="-46016"/>
                    </a:lnTo>
                    <a:cubicBezTo>
                      <a:pt x="-19589" y="-47222"/>
                      <a:pt x="-18588" y="-48210"/>
                      <a:pt x="-17364" y="-48210"/>
                    </a:cubicBezTo>
                    <a:lnTo>
                      <a:pt x="67353" y="-48210"/>
                    </a:lnTo>
                    <a:cubicBezTo>
                      <a:pt x="68577" y="-48210"/>
                      <a:pt x="69578" y="-47222"/>
                      <a:pt x="69578" y="-46016"/>
                    </a:cubicBezTo>
                    <a:lnTo>
                      <a:pt x="69578" y="207267"/>
                    </a:lnTo>
                    <a:cubicBezTo>
                      <a:pt x="69605" y="208474"/>
                      <a:pt x="68604" y="209460"/>
                      <a:pt x="67353" y="209460"/>
                    </a:cubicBezTo>
                    <a:close/>
                    <a:moveTo>
                      <a:pt x="-15139" y="205046"/>
                    </a:moveTo>
                    <a:lnTo>
                      <a:pt x="65128" y="205046"/>
                    </a:lnTo>
                    <a:lnTo>
                      <a:pt x="65128" y="-43823"/>
                    </a:lnTo>
                    <a:lnTo>
                      <a:pt x="-15139" y="-43823"/>
                    </a:lnTo>
                    <a:lnTo>
                      <a:pt x="-15139" y="205046"/>
                    </a:lnTo>
                    <a:close/>
                  </a:path>
                </a:pathLst>
              </a:custGeom>
              <a:solidFill>
                <a:srgbClr val="191919"/>
              </a:solidFill>
              <a:ln w="276" cap="flat">
                <a:noFill/>
                <a:prstDash val="solid"/>
                <a:miter/>
              </a:ln>
            </p:spPr>
            <p:txBody>
              <a:bodyPr rtlCol="0" anchor="ctr"/>
              <a:lstStyle/>
              <a:p>
                <a:endParaRPr lang="fr-FR"/>
              </a:p>
            </p:txBody>
          </p:sp>
          <p:sp>
            <p:nvSpPr>
              <p:cNvPr id="5557" name="Forme libre 5556">
                <a:extLst>
                  <a:ext uri="{FF2B5EF4-FFF2-40B4-BE49-F238E27FC236}">
                    <a16:creationId xmlns:a16="http://schemas.microsoft.com/office/drawing/2014/main" id="{5AB9F2DF-F1C4-9813-8F61-F732BBA9C20F}"/>
                  </a:ext>
                </a:extLst>
              </p:cNvPr>
              <p:cNvSpPr/>
              <p:nvPr/>
            </p:nvSpPr>
            <p:spPr>
              <a:xfrm>
                <a:off x="8839595" y="18338972"/>
                <a:ext cx="84716" cy="30436"/>
              </a:xfrm>
              <a:custGeom>
                <a:avLst/>
                <a:gdLst>
                  <a:gd name="connsiteX0" fmla="*/ -19589 w 84716"/>
                  <a:gd name="connsiteY0" fmla="*/ -48488 h 30436"/>
                  <a:gd name="connsiteX1" fmla="*/ 65128 w 84716"/>
                  <a:gd name="connsiteY1" fmla="*/ -48488 h 30436"/>
                  <a:gd name="connsiteX2" fmla="*/ 65128 w 84716"/>
                  <a:gd name="connsiteY2" fmla="*/ -18051 h 30436"/>
                  <a:gd name="connsiteX3" fmla="*/ -19589 w 84716"/>
                  <a:gd name="connsiteY3" fmla="*/ -18051 h 30436"/>
                  <a:gd name="connsiteX4" fmla="*/ -19589 w 84716"/>
                  <a:gd name="connsiteY4" fmla="*/ -48488 h 304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16" h="30436">
                    <a:moveTo>
                      <a:pt x="-19589" y="-48488"/>
                    </a:moveTo>
                    <a:lnTo>
                      <a:pt x="65128" y="-48488"/>
                    </a:lnTo>
                    <a:lnTo>
                      <a:pt x="65128" y="-18051"/>
                    </a:lnTo>
                    <a:lnTo>
                      <a:pt x="-19589" y="-18051"/>
                    </a:lnTo>
                    <a:lnTo>
                      <a:pt x="-19589" y="-48488"/>
                    </a:lnTo>
                    <a:close/>
                  </a:path>
                </a:pathLst>
              </a:custGeom>
              <a:solidFill>
                <a:srgbClr val="FFD26C"/>
              </a:solidFill>
              <a:ln w="276" cap="flat">
                <a:noFill/>
                <a:prstDash val="solid"/>
                <a:miter/>
              </a:ln>
            </p:spPr>
            <p:txBody>
              <a:bodyPr rtlCol="0" anchor="ctr"/>
              <a:lstStyle/>
              <a:p>
                <a:endParaRPr lang="fr-FR"/>
              </a:p>
            </p:txBody>
          </p:sp>
          <p:sp>
            <p:nvSpPr>
              <p:cNvPr id="5558" name="Forme libre 5557">
                <a:extLst>
                  <a:ext uri="{FF2B5EF4-FFF2-40B4-BE49-F238E27FC236}">
                    <a16:creationId xmlns:a16="http://schemas.microsoft.com/office/drawing/2014/main" id="{A37D846A-325D-99BC-9299-C3DF96CEC796}"/>
                  </a:ext>
                </a:extLst>
              </p:cNvPr>
              <p:cNvSpPr/>
              <p:nvPr/>
            </p:nvSpPr>
            <p:spPr>
              <a:xfrm>
                <a:off x="8837370" y="18336778"/>
                <a:ext cx="89167" cy="34824"/>
              </a:xfrm>
              <a:custGeom>
                <a:avLst/>
                <a:gdLst>
                  <a:gd name="connsiteX0" fmla="*/ 67353 w 89167"/>
                  <a:gd name="connsiteY0" fmla="*/ -13664 h 34824"/>
                  <a:gd name="connsiteX1" fmla="*/ -17364 w 89167"/>
                  <a:gd name="connsiteY1" fmla="*/ -13664 h 34824"/>
                  <a:gd name="connsiteX2" fmla="*/ -19589 w 89167"/>
                  <a:gd name="connsiteY2" fmla="*/ -15858 h 34824"/>
                  <a:gd name="connsiteX3" fmla="*/ -19589 w 89167"/>
                  <a:gd name="connsiteY3" fmla="*/ -46294 h 34824"/>
                  <a:gd name="connsiteX4" fmla="*/ -17364 w 89167"/>
                  <a:gd name="connsiteY4" fmla="*/ -48488 h 34824"/>
                  <a:gd name="connsiteX5" fmla="*/ 67353 w 89167"/>
                  <a:gd name="connsiteY5" fmla="*/ -48488 h 34824"/>
                  <a:gd name="connsiteX6" fmla="*/ 69578 w 89167"/>
                  <a:gd name="connsiteY6" fmla="*/ -46294 h 34824"/>
                  <a:gd name="connsiteX7" fmla="*/ 69578 w 89167"/>
                  <a:gd name="connsiteY7" fmla="*/ -15858 h 34824"/>
                  <a:gd name="connsiteX8" fmla="*/ 67353 w 89167"/>
                  <a:gd name="connsiteY8" fmla="*/ -13664 h 34824"/>
                  <a:gd name="connsiteX9" fmla="*/ -15139 w 89167"/>
                  <a:gd name="connsiteY9" fmla="*/ -18078 h 34824"/>
                  <a:gd name="connsiteX10" fmla="*/ 65128 w 89167"/>
                  <a:gd name="connsiteY10" fmla="*/ -18078 h 34824"/>
                  <a:gd name="connsiteX11" fmla="*/ 65128 w 89167"/>
                  <a:gd name="connsiteY11" fmla="*/ -44101 h 34824"/>
                  <a:gd name="connsiteX12" fmla="*/ -15139 w 89167"/>
                  <a:gd name="connsiteY12" fmla="*/ -44101 h 34824"/>
                  <a:gd name="connsiteX13" fmla="*/ -15139 w 89167"/>
                  <a:gd name="connsiteY13" fmla="*/ -18078 h 3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167" h="34824">
                    <a:moveTo>
                      <a:pt x="67353" y="-13664"/>
                    </a:moveTo>
                    <a:lnTo>
                      <a:pt x="-17364" y="-13664"/>
                    </a:lnTo>
                    <a:cubicBezTo>
                      <a:pt x="-18588" y="-13664"/>
                      <a:pt x="-19589" y="-14651"/>
                      <a:pt x="-19589" y="-15858"/>
                    </a:cubicBezTo>
                    <a:lnTo>
                      <a:pt x="-19589" y="-46294"/>
                    </a:lnTo>
                    <a:cubicBezTo>
                      <a:pt x="-19589" y="-47501"/>
                      <a:pt x="-18588" y="-48488"/>
                      <a:pt x="-17364" y="-48488"/>
                    </a:cubicBezTo>
                    <a:lnTo>
                      <a:pt x="67353" y="-48488"/>
                    </a:lnTo>
                    <a:cubicBezTo>
                      <a:pt x="68577" y="-48488"/>
                      <a:pt x="69578" y="-47501"/>
                      <a:pt x="69578" y="-46294"/>
                    </a:cubicBezTo>
                    <a:lnTo>
                      <a:pt x="69578" y="-15858"/>
                    </a:lnTo>
                    <a:cubicBezTo>
                      <a:pt x="69605" y="-14651"/>
                      <a:pt x="68604" y="-13664"/>
                      <a:pt x="67353" y="-13664"/>
                    </a:cubicBezTo>
                    <a:close/>
                    <a:moveTo>
                      <a:pt x="-15139" y="-18078"/>
                    </a:moveTo>
                    <a:lnTo>
                      <a:pt x="65128" y="-18078"/>
                    </a:lnTo>
                    <a:lnTo>
                      <a:pt x="65128" y="-44101"/>
                    </a:lnTo>
                    <a:lnTo>
                      <a:pt x="-15139" y="-44101"/>
                    </a:lnTo>
                    <a:lnTo>
                      <a:pt x="-15139" y="-18078"/>
                    </a:lnTo>
                    <a:close/>
                  </a:path>
                </a:pathLst>
              </a:custGeom>
              <a:solidFill>
                <a:srgbClr val="191919"/>
              </a:solidFill>
              <a:ln w="276" cap="flat">
                <a:noFill/>
                <a:prstDash val="solid"/>
                <a:miter/>
              </a:ln>
            </p:spPr>
            <p:txBody>
              <a:bodyPr rtlCol="0" anchor="ctr"/>
              <a:lstStyle/>
              <a:p>
                <a:endParaRPr lang="fr-FR"/>
              </a:p>
            </p:txBody>
          </p:sp>
          <p:sp>
            <p:nvSpPr>
              <p:cNvPr id="5559" name="Forme libre 5558">
                <a:extLst>
                  <a:ext uri="{FF2B5EF4-FFF2-40B4-BE49-F238E27FC236}">
                    <a16:creationId xmlns:a16="http://schemas.microsoft.com/office/drawing/2014/main" id="{65EA8AAB-ABCC-1F47-98F3-E0C059014926}"/>
                  </a:ext>
                </a:extLst>
              </p:cNvPr>
              <p:cNvSpPr/>
              <p:nvPr/>
            </p:nvSpPr>
            <p:spPr>
              <a:xfrm>
                <a:off x="9087543" y="18171432"/>
                <a:ext cx="107189" cy="220269"/>
              </a:xfrm>
              <a:custGeom>
                <a:avLst/>
                <a:gdLst>
                  <a:gd name="connsiteX0" fmla="*/ -20385 w 107189"/>
                  <a:gd name="connsiteY0" fmla="*/ -48261 h 220269"/>
                  <a:gd name="connsiteX1" fmla="*/ 86805 w 107189"/>
                  <a:gd name="connsiteY1" fmla="*/ -48261 h 220269"/>
                  <a:gd name="connsiteX2" fmla="*/ 86805 w 107189"/>
                  <a:gd name="connsiteY2" fmla="*/ 172008 h 220269"/>
                  <a:gd name="connsiteX3" fmla="*/ -20385 w 107189"/>
                  <a:gd name="connsiteY3" fmla="*/ 172008 h 220269"/>
                  <a:gd name="connsiteX4" fmla="*/ -20385 w 107189"/>
                  <a:gd name="connsiteY4" fmla="*/ -48261 h 2202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89" h="220269">
                    <a:moveTo>
                      <a:pt x="-20385" y="-48261"/>
                    </a:moveTo>
                    <a:lnTo>
                      <a:pt x="86805" y="-48261"/>
                    </a:lnTo>
                    <a:lnTo>
                      <a:pt x="86805" y="172008"/>
                    </a:lnTo>
                    <a:lnTo>
                      <a:pt x="-20385" y="172008"/>
                    </a:lnTo>
                    <a:lnTo>
                      <a:pt x="-20385" y="-48261"/>
                    </a:lnTo>
                    <a:close/>
                  </a:path>
                </a:pathLst>
              </a:custGeom>
              <a:solidFill>
                <a:srgbClr val="FFD26C"/>
              </a:solidFill>
              <a:ln w="276" cap="flat">
                <a:noFill/>
                <a:prstDash val="solid"/>
                <a:miter/>
              </a:ln>
            </p:spPr>
            <p:txBody>
              <a:bodyPr rtlCol="0" anchor="ctr"/>
              <a:lstStyle/>
              <a:p>
                <a:endParaRPr lang="fr-FR"/>
              </a:p>
            </p:txBody>
          </p:sp>
          <p:sp>
            <p:nvSpPr>
              <p:cNvPr id="5560" name="Forme libre 5559">
                <a:extLst>
                  <a:ext uri="{FF2B5EF4-FFF2-40B4-BE49-F238E27FC236}">
                    <a16:creationId xmlns:a16="http://schemas.microsoft.com/office/drawing/2014/main" id="{ACC6D065-B950-CAE9-AD0C-7D33BB8EAA00}"/>
                  </a:ext>
                </a:extLst>
              </p:cNvPr>
              <p:cNvSpPr/>
              <p:nvPr/>
            </p:nvSpPr>
            <p:spPr>
              <a:xfrm>
                <a:off x="9085318" y="18169239"/>
                <a:ext cx="111639" cy="224656"/>
              </a:xfrm>
              <a:custGeom>
                <a:avLst/>
                <a:gdLst>
                  <a:gd name="connsiteX0" fmla="*/ 89030 w 111639"/>
                  <a:gd name="connsiteY0" fmla="*/ 176395 h 224656"/>
                  <a:gd name="connsiteX1" fmla="*/ -18160 w 111639"/>
                  <a:gd name="connsiteY1" fmla="*/ 176395 h 224656"/>
                  <a:gd name="connsiteX2" fmla="*/ -20385 w 111639"/>
                  <a:gd name="connsiteY2" fmla="*/ 174201 h 224656"/>
                  <a:gd name="connsiteX3" fmla="*/ -20385 w 111639"/>
                  <a:gd name="connsiteY3" fmla="*/ -46068 h 224656"/>
                  <a:gd name="connsiteX4" fmla="*/ -18160 w 111639"/>
                  <a:gd name="connsiteY4" fmla="*/ -48261 h 224656"/>
                  <a:gd name="connsiteX5" fmla="*/ 89030 w 111639"/>
                  <a:gd name="connsiteY5" fmla="*/ -48261 h 224656"/>
                  <a:gd name="connsiteX6" fmla="*/ 91255 w 111639"/>
                  <a:gd name="connsiteY6" fmla="*/ -46068 h 224656"/>
                  <a:gd name="connsiteX7" fmla="*/ 91255 w 111639"/>
                  <a:gd name="connsiteY7" fmla="*/ 174201 h 224656"/>
                  <a:gd name="connsiteX8" fmla="*/ 89030 w 111639"/>
                  <a:gd name="connsiteY8" fmla="*/ 176395 h 224656"/>
                  <a:gd name="connsiteX9" fmla="*/ -15935 w 111639"/>
                  <a:gd name="connsiteY9" fmla="*/ 171981 h 224656"/>
                  <a:gd name="connsiteX10" fmla="*/ 86805 w 111639"/>
                  <a:gd name="connsiteY10" fmla="*/ 171981 h 224656"/>
                  <a:gd name="connsiteX11" fmla="*/ 86805 w 111639"/>
                  <a:gd name="connsiteY11" fmla="*/ -43874 h 224656"/>
                  <a:gd name="connsiteX12" fmla="*/ -15935 w 111639"/>
                  <a:gd name="connsiteY12" fmla="*/ -43874 h 224656"/>
                  <a:gd name="connsiteX13" fmla="*/ -15935 w 111639"/>
                  <a:gd name="connsiteY13" fmla="*/ 171981 h 22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1639" h="224656">
                    <a:moveTo>
                      <a:pt x="89030" y="176395"/>
                    </a:moveTo>
                    <a:lnTo>
                      <a:pt x="-18160" y="176395"/>
                    </a:lnTo>
                    <a:cubicBezTo>
                      <a:pt x="-19384" y="176395"/>
                      <a:pt x="-20385" y="175408"/>
                      <a:pt x="-20385" y="174201"/>
                    </a:cubicBezTo>
                    <a:lnTo>
                      <a:pt x="-20385" y="-46068"/>
                    </a:lnTo>
                    <a:cubicBezTo>
                      <a:pt x="-20385" y="-47274"/>
                      <a:pt x="-19384" y="-48261"/>
                      <a:pt x="-18160" y="-48261"/>
                    </a:cubicBezTo>
                    <a:lnTo>
                      <a:pt x="89030" y="-48261"/>
                    </a:lnTo>
                    <a:cubicBezTo>
                      <a:pt x="90254" y="-48261"/>
                      <a:pt x="91255" y="-47274"/>
                      <a:pt x="91255" y="-46068"/>
                    </a:cubicBezTo>
                    <a:lnTo>
                      <a:pt x="91255" y="174201"/>
                    </a:lnTo>
                    <a:cubicBezTo>
                      <a:pt x="91255" y="175408"/>
                      <a:pt x="90254" y="176395"/>
                      <a:pt x="89030" y="176395"/>
                    </a:cubicBezTo>
                    <a:close/>
                    <a:moveTo>
                      <a:pt x="-15935" y="171981"/>
                    </a:moveTo>
                    <a:lnTo>
                      <a:pt x="86805" y="171981"/>
                    </a:lnTo>
                    <a:lnTo>
                      <a:pt x="86805" y="-43874"/>
                    </a:lnTo>
                    <a:lnTo>
                      <a:pt x="-15935" y="-43874"/>
                    </a:lnTo>
                    <a:lnTo>
                      <a:pt x="-15935" y="171981"/>
                    </a:lnTo>
                    <a:close/>
                  </a:path>
                </a:pathLst>
              </a:custGeom>
              <a:solidFill>
                <a:srgbClr val="191919"/>
              </a:solidFill>
              <a:ln w="276" cap="flat">
                <a:noFill/>
                <a:prstDash val="solid"/>
                <a:miter/>
              </a:ln>
            </p:spPr>
            <p:txBody>
              <a:bodyPr rtlCol="0" anchor="ctr"/>
              <a:lstStyle/>
              <a:p>
                <a:endParaRPr lang="fr-FR"/>
              </a:p>
            </p:txBody>
          </p:sp>
          <p:sp>
            <p:nvSpPr>
              <p:cNvPr id="5561" name="Forme libre 5560">
                <a:extLst>
                  <a:ext uri="{FF2B5EF4-FFF2-40B4-BE49-F238E27FC236}">
                    <a16:creationId xmlns:a16="http://schemas.microsoft.com/office/drawing/2014/main" id="{FD8049A9-213D-758E-029A-9F07658E6AD2}"/>
                  </a:ext>
                </a:extLst>
              </p:cNvPr>
              <p:cNvSpPr/>
              <p:nvPr/>
            </p:nvSpPr>
            <p:spPr>
              <a:xfrm>
                <a:off x="9111824" y="18195014"/>
                <a:ext cx="58600" cy="140694"/>
              </a:xfrm>
              <a:custGeom>
                <a:avLst/>
                <a:gdLst>
                  <a:gd name="connsiteX0" fmla="*/ -20385 w 58600"/>
                  <a:gd name="connsiteY0" fmla="*/ -48211 h 140694"/>
                  <a:gd name="connsiteX1" fmla="*/ 38216 w 58600"/>
                  <a:gd name="connsiteY1" fmla="*/ -48211 h 140694"/>
                  <a:gd name="connsiteX2" fmla="*/ 38216 w 58600"/>
                  <a:gd name="connsiteY2" fmla="*/ 92484 h 140694"/>
                  <a:gd name="connsiteX3" fmla="*/ -20385 w 58600"/>
                  <a:gd name="connsiteY3" fmla="*/ 92484 h 140694"/>
                  <a:gd name="connsiteX4" fmla="*/ -20385 w 58600"/>
                  <a:gd name="connsiteY4" fmla="*/ -48211 h 1406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00" h="140694">
                    <a:moveTo>
                      <a:pt x="-20385" y="-48211"/>
                    </a:moveTo>
                    <a:lnTo>
                      <a:pt x="38216" y="-48211"/>
                    </a:lnTo>
                    <a:lnTo>
                      <a:pt x="38216" y="92484"/>
                    </a:lnTo>
                    <a:lnTo>
                      <a:pt x="-20385" y="92484"/>
                    </a:lnTo>
                    <a:lnTo>
                      <a:pt x="-20385" y="-48211"/>
                    </a:lnTo>
                    <a:close/>
                  </a:path>
                </a:pathLst>
              </a:custGeom>
              <a:solidFill>
                <a:srgbClr val="FFD26C"/>
              </a:solidFill>
              <a:ln w="276" cap="flat">
                <a:noFill/>
                <a:prstDash val="solid"/>
                <a:miter/>
              </a:ln>
            </p:spPr>
            <p:txBody>
              <a:bodyPr rtlCol="0" anchor="ctr"/>
              <a:lstStyle/>
              <a:p>
                <a:endParaRPr lang="fr-FR"/>
              </a:p>
            </p:txBody>
          </p:sp>
          <p:sp>
            <p:nvSpPr>
              <p:cNvPr id="5562" name="Forme libre 5561">
                <a:extLst>
                  <a:ext uri="{FF2B5EF4-FFF2-40B4-BE49-F238E27FC236}">
                    <a16:creationId xmlns:a16="http://schemas.microsoft.com/office/drawing/2014/main" id="{C377CF43-EA74-D034-BD3A-38A96200676A}"/>
                  </a:ext>
                </a:extLst>
              </p:cNvPr>
              <p:cNvSpPr/>
              <p:nvPr/>
            </p:nvSpPr>
            <p:spPr>
              <a:xfrm>
                <a:off x="9109599" y="18192820"/>
                <a:ext cx="63051" cy="145082"/>
              </a:xfrm>
              <a:custGeom>
                <a:avLst/>
                <a:gdLst>
                  <a:gd name="connsiteX0" fmla="*/ 40441 w 63051"/>
                  <a:gd name="connsiteY0" fmla="*/ 96872 h 145082"/>
                  <a:gd name="connsiteX1" fmla="*/ -18160 w 63051"/>
                  <a:gd name="connsiteY1" fmla="*/ 96872 h 145082"/>
                  <a:gd name="connsiteX2" fmla="*/ -20385 w 63051"/>
                  <a:gd name="connsiteY2" fmla="*/ 94678 h 145082"/>
                  <a:gd name="connsiteX3" fmla="*/ -20385 w 63051"/>
                  <a:gd name="connsiteY3" fmla="*/ -46017 h 145082"/>
                  <a:gd name="connsiteX4" fmla="*/ -18160 w 63051"/>
                  <a:gd name="connsiteY4" fmla="*/ -48211 h 145082"/>
                  <a:gd name="connsiteX5" fmla="*/ 40441 w 63051"/>
                  <a:gd name="connsiteY5" fmla="*/ -48211 h 145082"/>
                  <a:gd name="connsiteX6" fmla="*/ 42666 w 63051"/>
                  <a:gd name="connsiteY6" fmla="*/ -46017 h 145082"/>
                  <a:gd name="connsiteX7" fmla="*/ 42666 w 63051"/>
                  <a:gd name="connsiteY7" fmla="*/ 94678 h 145082"/>
                  <a:gd name="connsiteX8" fmla="*/ 40441 w 63051"/>
                  <a:gd name="connsiteY8" fmla="*/ 96872 h 145082"/>
                  <a:gd name="connsiteX9" fmla="*/ -15935 w 63051"/>
                  <a:gd name="connsiteY9" fmla="*/ 92484 h 145082"/>
                  <a:gd name="connsiteX10" fmla="*/ 38216 w 63051"/>
                  <a:gd name="connsiteY10" fmla="*/ 92484 h 145082"/>
                  <a:gd name="connsiteX11" fmla="*/ 38216 w 63051"/>
                  <a:gd name="connsiteY11" fmla="*/ -43823 h 145082"/>
                  <a:gd name="connsiteX12" fmla="*/ -15935 w 63051"/>
                  <a:gd name="connsiteY12" fmla="*/ -43823 h 145082"/>
                  <a:gd name="connsiteX13" fmla="*/ -15935 w 63051"/>
                  <a:gd name="connsiteY13" fmla="*/ 92484 h 14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051" h="145082">
                    <a:moveTo>
                      <a:pt x="40441" y="96872"/>
                    </a:moveTo>
                    <a:lnTo>
                      <a:pt x="-18160" y="96872"/>
                    </a:lnTo>
                    <a:cubicBezTo>
                      <a:pt x="-19384" y="96872"/>
                      <a:pt x="-20385" y="95884"/>
                      <a:pt x="-20385" y="94678"/>
                    </a:cubicBezTo>
                    <a:lnTo>
                      <a:pt x="-20385" y="-46017"/>
                    </a:lnTo>
                    <a:cubicBezTo>
                      <a:pt x="-20385" y="-47223"/>
                      <a:pt x="-19384" y="-48211"/>
                      <a:pt x="-18160" y="-48211"/>
                    </a:cubicBezTo>
                    <a:lnTo>
                      <a:pt x="40441" y="-48211"/>
                    </a:lnTo>
                    <a:cubicBezTo>
                      <a:pt x="41665" y="-48211"/>
                      <a:pt x="42666" y="-47223"/>
                      <a:pt x="42666" y="-46017"/>
                    </a:cubicBezTo>
                    <a:lnTo>
                      <a:pt x="42666" y="94678"/>
                    </a:lnTo>
                    <a:cubicBezTo>
                      <a:pt x="42694" y="95884"/>
                      <a:pt x="41692" y="96872"/>
                      <a:pt x="40441" y="96872"/>
                    </a:cubicBezTo>
                    <a:close/>
                    <a:moveTo>
                      <a:pt x="-15935" y="92484"/>
                    </a:moveTo>
                    <a:lnTo>
                      <a:pt x="38216" y="92484"/>
                    </a:lnTo>
                    <a:lnTo>
                      <a:pt x="38216" y="-43823"/>
                    </a:lnTo>
                    <a:lnTo>
                      <a:pt x="-15935" y="-43823"/>
                    </a:lnTo>
                    <a:lnTo>
                      <a:pt x="-15935" y="92484"/>
                    </a:lnTo>
                    <a:close/>
                  </a:path>
                </a:pathLst>
              </a:custGeom>
              <a:solidFill>
                <a:srgbClr val="191919"/>
              </a:solidFill>
              <a:ln w="276" cap="flat">
                <a:noFill/>
                <a:prstDash val="solid"/>
                <a:miter/>
              </a:ln>
            </p:spPr>
            <p:txBody>
              <a:bodyPr rtlCol="0" anchor="ctr"/>
              <a:lstStyle/>
              <a:p>
                <a:endParaRPr lang="fr-FR"/>
              </a:p>
            </p:txBody>
          </p:sp>
          <p:sp>
            <p:nvSpPr>
              <p:cNvPr id="5563" name="Forme libre 5562">
                <a:extLst>
                  <a:ext uri="{FF2B5EF4-FFF2-40B4-BE49-F238E27FC236}">
                    <a16:creationId xmlns:a16="http://schemas.microsoft.com/office/drawing/2014/main" id="{7AD0BF59-8C76-2A56-B78C-B2C20ECD827E}"/>
                  </a:ext>
                </a:extLst>
              </p:cNvPr>
              <p:cNvSpPr/>
              <p:nvPr/>
            </p:nvSpPr>
            <p:spPr>
              <a:xfrm>
                <a:off x="9369673" y="18183662"/>
                <a:ext cx="73842" cy="208039"/>
              </a:xfrm>
              <a:custGeom>
                <a:avLst/>
                <a:gdLst>
                  <a:gd name="connsiteX0" fmla="*/ -21200 w 73842"/>
                  <a:gd name="connsiteY0" fmla="*/ -48280 h 208039"/>
                  <a:gd name="connsiteX1" fmla="*/ 52642 w 73842"/>
                  <a:gd name="connsiteY1" fmla="*/ -48280 h 208039"/>
                  <a:gd name="connsiteX2" fmla="*/ 52642 w 73842"/>
                  <a:gd name="connsiteY2" fmla="*/ 159759 h 208039"/>
                  <a:gd name="connsiteX3" fmla="*/ -21200 w 73842"/>
                  <a:gd name="connsiteY3" fmla="*/ 159759 h 208039"/>
                  <a:gd name="connsiteX4" fmla="*/ -21200 w 73842"/>
                  <a:gd name="connsiteY4" fmla="*/ -48280 h 208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42" h="208039">
                    <a:moveTo>
                      <a:pt x="-21200" y="-48280"/>
                    </a:moveTo>
                    <a:lnTo>
                      <a:pt x="52642" y="-48280"/>
                    </a:lnTo>
                    <a:lnTo>
                      <a:pt x="52642" y="159759"/>
                    </a:lnTo>
                    <a:lnTo>
                      <a:pt x="-21200" y="159759"/>
                    </a:lnTo>
                    <a:lnTo>
                      <a:pt x="-21200" y="-48280"/>
                    </a:lnTo>
                    <a:close/>
                  </a:path>
                </a:pathLst>
              </a:custGeom>
              <a:solidFill>
                <a:srgbClr val="E4003C"/>
              </a:solidFill>
              <a:ln w="276" cap="flat">
                <a:noFill/>
                <a:prstDash val="solid"/>
                <a:miter/>
              </a:ln>
            </p:spPr>
            <p:txBody>
              <a:bodyPr rtlCol="0" anchor="ctr"/>
              <a:lstStyle/>
              <a:p>
                <a:endParaRPr lang="fr-FR"/>
              </a:p>
            </p:txBody>
          </p:sp>
          <p:sp>
            <p:nvSpPr>
              <p:cNvPr id="5564" name="Forme libre 5563">
                <a:extLst>
                  <a:ext uri="{FF2B5EF4-FFF2-40B4-BE49-F238E27FC236}">
                    <a16:creationId xmlns:a16="http://schemas.microsoft.com/office/drawing/2014/main" id="{0848C95B-96EF-B96F-B585-315A2A292BCF}"/>
                  </a:ext>
                </a:extLst>
              </p:cNvPr>
              <p:cNvSpPr/>
              <p:nvPr/>
            </p:nvSpPr>
            <p:spPr>
              <a:xfrm>
                <a:off x="9367448" y="18181469"/>
                <a:ext cx="78292" cy="212426"/>
              </a:xfrm>
              <a:custGeom>
                <a:avLst/>
                <a:gdLst>
                  <a:gd name="connsiteX0" fmla="*/ 54867 w 78292"/>
                  <a:gd name="connsiteY0" fmla="*/ 164146 h 212426"/>
                  <a:gd name="connsiteX1" fmla="*/ -18975 w 78292"/>
                  <a:gd name="connsiteY1" fmla="*/ 164146 h 212426"/>
                  <a:gd name="connsiteX2" fmla="*/ -21200 w 78292"/>
                  <a:gd name="connsiteY2" fmla="*/ 161952 h 212426"/>
                  <a:gd name="connsiteX3" fmla="*/ -21200 w 78292"/>
                  <a:gd name="connsiteY3" fmla="*/ -46087 h 212426"/>
                  <a:gd name="connsiteX4" fmla="*/ -18975 w 78292"/>
                  <a:gd name="connsiteY4" fmla="*/ -48280 h 212426"/>
                  <a:gd name="connsiteX5" fmla="*/ 54867 w 78292"/>
                  <a:gd name="connsiteY5" fmla="*/ -48280 h 212426"/>
                  <a:gd name="connsiteX6" fmla="*/ 57092 w 78292"/>
                  <a:gd name="connsiteY6" fmla="*/ -46087 h 212426"/>
                  <a:gd name="connsiteX7" fmla="*/ 57092 w 78292"/>
                  <a:gd name="connsiteY7" fmla="*/ 161952 h 212426"/>
                  <a:gd name="connsiteX8" fmla="*/ 54867 w 78292"/>
                  <a:gd name="connsiteY8" fmla="*/ 164146 h 212426"/>
                  <a:gd name="connsiteX9" fmla="*/ 54867 w 78292"/>
                  <a:gd name="connsiteY9" fmla="*/ 164146 h 212426"/>
                  <a:gd name="connsiteX10" fmla="*/ -16722 w 78292"/>
                  <a:gd name="connsiteY10" fmla="*/ 159732 h 212426"/>
                  <a:gd name="connsiteX11" fmla="*/ 52642 w 78292"/>
                  <a:gd name="connsiteY11" fmla="*/ 159732 h 212426"/>
                  <a:gd name="connsiteX12" fmla="*/ 52642 w 78292"/>
                  <a:gd name="connsiteY12" fmla="*/ -43893 h 212426"/>
                  <a:gd name="connsiteX13" fmla="*/ -16722 w 78292"/>
                  <a:gd name="connsiteY13" fmla="*/ -43893 h 212426"/>
                  <a:gd name="connsiteX14" fmla="*/ -16722 w 78292"/>
                  <a:gd name="connsiteY14" fmla="*/ 159732 h 212426"/>
                  <a:gd name="connsiteX15" fmla="*/ -16722 w 78292"/>
                  <a:gd name="connsiteY15" fmla="*/ 159732 h 21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292" h="212426">
                    <a:moveTo>
                      <a:pt x="54867" y="164146"/>
                    </a:moveTo>
                    <a:lnTo>
                      <a:pt x="-18975" y="164146"/>
                    </a:lnTo>
                    <a:cubicBezTo>
                      <a:pt x="-20199" y="164146"/>
                      <a:pt x="-21200" y="163159"/>
                      <a:pt x="-21200" y="161952"/>
                    </a:cubicBezTo>
                    <a:lnTo>
                      <a:pt x="-21200" y="-46087"/>
                    </a:lnTo>
                    <a:cubicBezTo>
                      <a:pt x="-21200" y="-47293"/>
                      <a:pt x="-20199" y="-48280"/>
                      <a:pt x="-18975" y="-48280"/>
                    </a:cubicBezTo>
                    <a:lnTo>
                      <a:pt x="54867" y="-48280"/>
                    </a:lnTo>
                    <a:cubicBezTo>
                      <a:pt x="56091" y="-48280"/>
                      <a:pt x="57092" y="-47293"/>
                      <a:pt x="57092" y="-46087"/>
                    </a:cubicBezTo>
                    <a:lnTo>
                      <a:pt x="57092" y="161952"/>
                    </a:lnTo>
                    <a:cubicBezTo>
                      <a:pt x="57092" y="163159"/>
                      <a:pt x="56091" y="164146"/>
                      <a:pt x="54867" y="164146"/>
                    </a:cubicBezTo>
                    <a:lnTo>
                      <a:pt x="54867" y="164146"/>
                    </a:lnTo>
                    <a:close/>
                    <a:moveTo>
                      <a:pt x="-16722" y="159732"/>
                    </a:moveTo>
                    <a:lnTo>
                      <a:pt x="52642" y="159732"/>
                    </a:lnTo>
                    <a:lnTo>
                      <a:pt x="52642" y="-43893"/>
                    </a:lnTo>
                    <a:lnTo>
                      <a:pt x="-16722" y="-43893"/>
                    </a:lnTo>
                    <a:lnTo>
                      <a:pt x="-16722" y="159732"/>
                    </a:lnTo>
                    <a:lnTo>
                      <a:pt x="-16722" y="159732"/>
                    </a:lnTo>
                    <a:close/>
                  </a:path>
                </a:pathLst>
              </a:custGeom>
              <a:solidFill>
                <a:srgbClr val="191919"/>
              </a:solidFill>
              <a:ln w="276" cap="flat">
                <a:noFill/>
                <a:prstDash val="solid"/>
                <a:miter/>
              </a:ln>
            </p:spPr>
            <p:txBody>
              <a:bodyPr rtlCol="0" anchor="ctr"/>
              <a:lstStyle/>
              <a:p>
                <a:endParaRPr lang="fr-FR"/>
              </a:p>
            </p:txBody>
          </p:sp>
          <p:sp>
            <p:nvSpPr>
              <p:cNvPr id="5565" name="Forme libre 5564">
                <a:extLst>
                  <a:ext uri="{FF2B5EF4-FFF2-40B4-BE49-F238E27FC236}">
                    <a16:creationId xmlns:a16="http://schemas.microsoft.com/office/drawing/2014/main" id="{38A8DAC9-9A12-3649-B911-D085EB1A5613}"/>
                  </a:ext>
                </a:extLst>
              </p:cNvPr>
              <p:cNvSpPr/>
              <p:nvPr/>
            </p:nvSpPr>
            <p:spPr>
              <a:xfrm>
                <a:off x="9443516" y="18136170"/>
                <a:ext cx="73842" cy="255504"/>
              </a:xfrm>
              <a:custGeom>
                <a:avLst/>
                <a:gdLst>
                  <a:gd name="connsiteX0" fmla="*/ -21427 w 73842"/>
                  <a:gd name="connsiteY0" fmla="*/ -48206 h 255504"/>
                  <a:gd name="connsiteX1" fmla="*/ 52416 w 73842"/>
                  <a:gd name="connsiteY1" fmla="*/ -48206 h 255504"/>
                  <a:gd name="connsiteX2" fmla="*/ 52416 w 73842"/>
                  <a:gd name="connsiteY2" fmla="*/ 207298 h 255504"/>
                  <a:gd name="connsiteX3" fmla="*/ -21427 w 73842"/>
                  <a:gd name="connsiteY3" fmla="*/ 207298 h 255504"/>
                  <a:gd name="connsiteX4" fmla="*/ -21427 w 73842"/>
                  <a:gd name="connsiteY4" fmla="*/ -48206 h 25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842" h="255504">
                    <a:moveTo>
                      <a:pt x="-21427" y="-48206"/>
                    </a:moveTo>
                    <a:lnTo>
                      <a:pt x="52416" y="-48206"/>
                    </a:lnTo>
                    <a:lnTo>
                      <a:pt x="52416" y="207298"/>
                    </a:lnTo>
                    <a:lnTo>
                      <a:pt x="-21427" y="207298"/>
                    </a:lnTo>
                    <a:lnTo>
                      <a:pt x="-21427" y="-48206"/>
                    </a:lnTo>
                    <a:close/>
                  </a:path>
                </a:pathLst>
              </a:custGeom>
              <a:solidFill>
                <a:srgbClr val="FFFFFF"/>
              </a:solidFill>
              <a:ln w="276" cap="flat">
                <a:noFill/>
                <a:prstDash val="solid"/>
                <a:miter/>
              </a:ln>
            </p:spPr>
            <p:txBody>
              <a:bodyPr rtlCol="0" anchor="ctr"/>
              <a:lstStyle/>
              <a:p>
                <a:endParaRPr lang="fr-FR"/>
              </a:p>
            </p:txBody>
          </p:sp>
          <p:sp>
            <p:nvSpPr>
              <p:cNvPr id="5566" name="Forme libre 5565">
                <a:extLst>
                  <a:ext uri="{FF2B5EF4-FFF2-40B4-BE49-F238E27FC236}">
                    <a16:creationId xmlns:a16="http://schemas.microsoft.com/office/drawing/2014/main" id="{FA359EC0-B3F4-5EF8-F613-F19F9B463833}"/>
                  </a:ext>
                </a:extLst>
              </p:cNvPr>
              <p:cNvSpPr/>
              <p:nvPr/>
            </p:nvSpPr>
            <p:spPr>
              <a:xfrm>
                <a:off x="9441291" y="18134003"/>
                <a:ext cx="78292" cy="259891"/>
              </a:xfrm>
              <a:custGeom>
                <a:avLst/>
                <a:gdLst>
                  <a:gd name="connsiteX0" fmla="*/ 54641 w 78292"/>
                  <a:gd name="connsiteY0" fmla="*/ 211685 h 259891"/>
                  <a:gd name="connsiteX1" fmla="*/ -19202 w 78292"/>
                  <a:gd name="connsiteY1" fmla="*/ 211685 h 259891"/>
                  <a:gd name="connsiteX2" fmla="*/ -21427 w 78292"/>
                  <a:gd name="connsiteY2" fmla="*/ 209492 h 259891"/>
                  <a:gd name="connsiteX3" fmla="*/ -21427 w 78292"/>
                  <a:gd name="connsiteY3" fmla="*/ -46013 h 259891"/>
                  <a:gd name="connsiteX4" fmla="*/ -19202 w 78292"/>
                  <a:gd name="connsiteY4" fmla="*/ -48206 h 259891"/>
                  <a:gd name="connsiteX5" fmla="*/ 54641 w 78292"/>
                  <a:gd name="connsiteY5" fmla="*/ -48206 h 259891"/>
                  <a:gd name="connsiteX6" fmla="*/ 56866 w 78292"/>
                  <a:gd name="connsiteY6" fmla="*/ -46013 h 259891"/>
                  <a:gd name="connsiteX7" fmla="*/ 56866 w 78292"/>
                  <a:gd name="connsiteY7" fmla="*/ 209492 h 259891"/>
                  <a:gd name="connsiteX8" fmla="*/ 54641 w 78292"/>
                  <a:gd name="connsiteY8" fmla="*/ 211685 h 259891"/>
                  <a:gd name="connsiteX9" fmla="*/ -16977 w 78292"/>
                  <a:gd name="connsiteY9" fmla="*/ 207271 h 259891"/>
                  <a:gd name="connsiteX10" fmla="*/ 52388 w 78292"/>
                  <a:gd name="connsiteY10" fmla="*/ 207271 h 259891"/>
                  <a:gd name="connsiteX11" fmla="*/ 52388 w 78292"/>
                  <a:gd name="connsiteY11" fmla="*/ -43846 h 259891"/>
                  <a:gd name="connsiteX12" fmla="*/ -16977 w 78292"/>
                  <a:gd name="connsiteY12" fmla="*/ -43846 h 259891"/>
                  <a:gd name="connsiteX13" fmla="*/ -16977 w 78292"/>
                  <a:gd name="connsiteY13" fmla="*/ 207271 h 259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292" h="259891">
                    <a:moveTo>
                      <a:pt x="54641" y="211685"/>
                    </a:moveTo>
                    <a:lnTo>
                      <a:pt x="-19202" y="211685"/>
                    </a:lnTo>
                    <a:cubicBezTo>
                      <a:pt x="-20426" y="211685"/>
                      <a:pt x="-21427" y="210699"/>
                      <a:pt x="-21427" y="209492"/>
                    </a:cubicBezTo>
                    <a:lnTo>
                      <a:pt x="-21427" y="-46013"/>
                    </a:lnTo>
                    <a:cubicBezTo>
                      <a:pt x="-21427" y="-47219"/>
                      <a:pt x="-20426" y="-48206"/>
                      <a:pt x="-19202" y="-48206"/>
                    </a:cubicBezTo>
                    <a:lnTo>
                      <a:pt x="54641" y="-48206"/>
                    </a:lnTo>
                    <a:cubicBezTo>
                      <a:pt x="55864" y="-48206"/>
                      <a:pt x="56866" y="-47219"/>
                      <a:pt x="56866" y="-46013"/>
                    </a:cubicBezTo>
                    <a:lnTo>
                      <a:pt x="56866" y="209492"/>
                    </a:lnTo>
                    <a:cubicBezTo>
                      <a:pt x="56866" y="210699"/>
                      <a:pt x="55864" y="211685"/>
                      <a:pt x="54641" y="211685"/>
                    </a:cubicBezTo>
                    <a:close/>
                    <a:moveTo>
                      <a:pt x="-16977" y="207271"/>
                    </a:moveTo>
                    <a:lnTo>
                      <a:pt x="52388" y="207271"/>
                    </a:lnTo>
                    <a:lnTo>
                      <a:pt x="52388" y="-43846"/>
                    </a:lnTo>
                    <a:lnTo>
                      <a:pt x="-16977" y="-43846"/>
                    </a:lnTo>
                    <a:lnTo>
                      <a:pt x="-16977" y="207271"/>
                    </a:lnTo>
                    <a:close/>
                  </a:path>
                </a:pathLst>
              </a:custGeom>
              <a:solidFill>
                <a:srgbClr val="191919"/>
              </a:solidFill>
              <a:ln w="276" cap="flat">
                <a:noFill/>
                <a:prstDash val="solid"/>
                <a:miter/>
              </a:ln>
            </p:spPr>
            <p:txBody>
              <a:bodyPr rtlCol="0" anchor="ctr"/>
              <a:lstStyle/>
              <a:p>
                <a:endParaRPr lang="fr-FR"/>
              </a:p>
            </p:txBody>
          </p:sp>
          <p:sp>
            <p:nvSpPr>
              <p:cNvPr id="5567" name="Forme libre 5566">
                <a:extLst>
                  <a:ext uri="{FF2B5EF4-FFF2-40B4-BE49-F238E27FC236}">
                    <a16:creationId xmlns:a16="http://schemas.microsoft.com/office/drawing/2014/main" id="{013C2B64-71D3-556C-1744-0632152678B3}"/>
                  </a:ext>
                </a:extLst>
              </p:cNvPr>
              <p:cNvSpPr/>
              <p:nvPr/>
            </p:nvSpPr>
            <p:spPr>
              <a:xfrm>
                <a:off x="9517358" y="18136170"/>
                <a:ext cx="42469" cy="255504"/>
              </a:xfrm>
              <a:custGeom>
                <a:avLst/>
                <a:gdLst>
                  <a:gd name="connsiteX0" fmla="*/ -21605 w 42469"/>
                  <a:gd name="connsiteY0" fmla="*/ -48206 h 255504"/>
                  <a:gd name="connsiteX1" fmla="*/ 20864 w 42469"/>
                  <a:gd name="connsiteY1" fmla="*/ -48206 h 255504"/>
                  <a:gd name="connsiteX2" fmla="*/ 20864 w 42469"/>
                  <a:gd name="connsiteY2" fmla="*/ 207298 h 255504"/>
                  <a:gd name="connsiteX3" fmla="*/ -21605 w 42469"/>
                  <a:gd name="connsiteY3" fmla="*/ 207298 h 255504"/>
                  <a:gd name="connsiteX4" fmla="*/ -21605 w 42469"/>
                  <a:gd name="connsiteY4" fmla="*/ -48206 h 255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69" h="255504">
                    <a:moveTo>
                      <a:pt x="-21605" y="-48206"/>
                    </a:moveTo>
                    <a:lnTo>
                      <a:pt x="20864" y="-48206"/>
                    </a:lnTo>
                    <a:lnTo>
                      <a:pt x="20864" y="207298"/>
                    </a:lnTo>
                    <a:lnTo>
                      <a:pt x="-21605" y="207298"/>
                    </a:lnTo>
                    <a:lnTo>
                      <a:pt x="-21605" y="-48206"/>
                    </a:lnTo>
                    <a:close/>
                  </a:path>
                </a:pathLst>
              </a:custGeom>
              <a:solidFill>
                <a:srgbClr val="FFD26C"/>
              </a:solidFill>
              <a:ln w="276" cap="flat">
                <a:noFill/>
                <a:prstDash val="solid"/>
                <a:miter/>
              </a:ln>
            </p:spPr>
            <p:txBody>
              <a:bodyPr rtlCol="0" anchor="ctr"/>
              <a:lstStyle/>
              <a:p>
                <a:endParaRPr lang="fr-FR"/>
              </a:p>
            </p:txBody>
          </p:sp>
          <p:sp>
            <p:nvSpPr>
              <p:cNvPr id="5568" name="Forme libre 5567">
                <a:extLst>
                  <a:ext uri="{FF2B5EF4-FFF2-40B4-BE49-F238E27FC236}">
                    <a16:creationId xmlns:a16="http://schemas.microsoft.com/office/drawing/2014/main" id="{C7A2E6D0-C1E0-07E0-DA89-E17CB6E7C08D}"/>
                  </a:ext>
                </a:extLst>
              </p:cNvPr>
              <p:cNvSpPr/>
              <p:nvPr/>
            </p:nvSpPr>
            <p:spPr>
              <a:xfrm>
                <a:off x="9515133" y="18134003"/>
                <a:ext cx="46920" cy="259891"/>
              </a:xfrm>
              <a:custGeom>
                <a:avLst/>
                <a:gdLst>
                  <a:gd name="connsiteX0" fmla="*/ 23089 w 46920"/>
                  <a:gd name="connsiteY0" fmla="*/ 211685 h 259891"/>
                  <a:gd name="connsiteX1" fmla="*/ -19380 w 46920"/>
                  <a:gd name="connsiteY1" fmla="*/ 211685 h 259891"/>
                  <a:gd name="connsiteX2" fmla="*/ -21605 w 46920"/>
                  <a:gd name="connsiteY2" fmla="*/ 209492 h 259891"/>
                  <a:gd name="connsiteX3" fmla="*/ -21605 w 46920"/>
                  <a:gd name="connsiteY3" fmla="*/ -46013 h 259891"/>
                  <a:gd name="connsiteX4" fmla="*/ -19380 w 46920"/>
                  <a:gd name="connsiteY4" fmla="*/ -48206 h 259891"/>
                  <a:gd name="connsiteX5" fmla="*/ 23089 w 46920"/>
                  <a:gd name="connsiteY5" fmla="*/ -48206 h 259891"/>
                  <a:gd name="connsiteX6" fmla="*/ 25314 w 46920"/>
                  <a:gd name="connsiteY6" fmla="*/ -46013 h 259891"/>
                  <a:gd name="connsiteX7" fmla="*/ 25314 w 46920"/>
                  <a:gd name="connsiteY7" fmla="*/ 209492 h 259891"/>
                  <a:gd name="connsiteX8" fmla="*/ 23089 w 46920"/>
                  <a:gd name="connsiteY8" fmla="*/ 211685 h 259891"/>
                  <a:gd name="connsiteX9" fmla="*/ -17155 w 46920"/>
                  <a:gd name="connsiteY9" fmla="*/ 207271 h 259891"/>
                  <a:gd name="connsiteX10" fmla="*/ 20864 w 46920"/>
                  <a:gd name="connsiteY10" fmla="*/ 207271 h 259891"/>
                  <a:gd name="connsiteX11" fmla="*/ 20864 w 46920"/>
                  <a:gd name="connsiteY11" fmla="*/ -43846 h 259891"/>
                  <a:gd name="connsiteX12" fmla="*/ -17155 w 46920"/>
                  <a:gd name="connsiteY12" fmla="*/ -43846 h 259891"/>
                  <a:gd name="connsiteX13" fmla="*/ -17155 w 46920"/>
                  <a:gd name="connsiteY13" fmla="*/ 207271 h 259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920" h="259891">
                    <a:moveTo>
                      <a:pt x="23089" y="211685"/>
                    </a:moveTo>
                    <a:lnTo>
                      <a:pt x="-19380" y="211685"/>
                    </a:lnTo>
                    <a:cubicBezTo>
                      <a:pt x="-20604" y="211685"/>
                      <a:pt x="-21605" y="210699"/>
                      <a:pt x="-21605" y="209492"/>
                    </a:cubicBezTo>
                    <a:lnTo>
                      <a:pt x="-21605" y="-46013"/>
                    </a:lnTo>
                    <a:cubicBezTo>
                      <a:pt x="-21605" y="-47219"/>
                      <a:pt x="-20604" y="-48206"/>
                      <a:pt x="-19380" y="-48206"/>
                    </a:cubicBezTo>
                    <a:lnTo>
                      <a:pt x="23089" y="-48206"/>
                    </a:lnTo>
                    <a:cubicBezTo>
                      <a:pt x="24313" y="-48206"/>
                      <a:pt x="25314" y="-47219"/>
                      <a:pt x="25314" y="-46013"/>
                    </a:cubicBezTo>
                    <a:lnTo>
                      <a:pt x="25314" y="209492"/>
                    </a:lnTo>
                    <a:cubicBezTo>
                      <a:pt x="25342" y="210699"/>
                      <a:pt x="24341" y="211685"/>
                      <a:pt x="23089" y="211685"/>
                    </a:cubicBezTo>
                    <a:close/>
                    <a:moveTo>
                      <a:pt x="-17155" y="207271"/>
                    </a:moveTo>
                    <a:lnTo>
                      <a:pt x="20864" y="207271"/>
                    </a:lnTo>
                    <a:lnTo>
                      <a:pt x="20864" y="-43846"/>
                    </a:lnTo>
                    <a:lnTo>
                      <a:pt x="-17155" y="-43846"/>
                    </a:lnTo>
                    <a:lnTo>
                      <a:pt x="-17155" y="207271"/>
                    </a:lnTo>
                    <a:close/>
                  </a:path>
                </a:pathLst>
              </a:custGeom>
              <a:solidFill>
                <a:srgbClr val="191919"/>
              </a:solidFill>
              <a:ln w="276" cap="flat">
                <a:noFill/>
                <a:prstDash val="solid"/>
                <a:miter/>
              </a:ln>
            </p:spPr>
            <p:txBody>
              <a:bodyPr rtlCol="0" anchor="ctr"/>
              <a:lstStyle/>
              <a:p>
                <a:endParaRPr lang="fr-FR"/>
              </a:p>
            </p:txBody>
          </p:sp>
          <p:sp>
            <p:nvSpPr>
              <p:cNvPr id="5569" name="Forme libre 5568">
                <a:extLst>
                  <a:ext uri="{FF2B5EF4-FFF2-40B4-BE49-F238E27FC236}">
                    <a16:creationId xmlns:a16="http://schemas.microsoft.com/office/drawing/2014/main" id="{29C13D5A-7A9C-C11D-DA65-FE4E1A2A256E}"/>
                  </a:ext>
                </a:extLst>
              </p:cNvPr>
              <p:cNvSpPr/>
              <p:nvPr/>
            </p:nvSpPr>
            <p:spPr>
              <a:xfrm>
                <a:off x="9568922" y="18130439"/>
                <a:ext cx="166541" cy="261262"/>
              </a:xfrm>
              <a:custGeom>
                <a:avLst/>
                <a:gdLst>
                  <a:gd name="connsiteX0" fmla="*/ 71468 w 166541"/>
                  <a:gd name="connsiteY0" fmla="*/ -48197 h 261262"/>
                  <a:gd name="connsiteX1" fmla="*/ 144587 w 166541"/>
                  <a:gd name="connsiteY1" fmla="*/ -19652 h 261262"/>
                  <a:gd name="connsiteX2" fmla="*/ 51165 w 166541"/>
                  <a:gd name="connsiteY2" fmla="*/ 213065 h 261262"/>
                  <a:gd name="connsiteX3" fmla="*/ -21954 w 166541"/>
                  <a:gd name="connsiteY3" fmla="*/ 184521 h 261262"/>
                  <a:gd name="connsiteX4" fmla="*/ 71468 w 166541"/>
                  <a:gd name="connsiteY4" fmla="*/ -48197 h 261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541" h="261262">
                    <a:moveTo>
                      <a:pt x="71468" y="-48197"/>
                    </a:moveTo>
                    <a:lnTo>
                      <a:pt x="144587" y="-19652"/>
                    </a:lnTo>
                    <a:lnTo>
                      <a:pt x="51165" y="213065"/>
                    </a:lnTo>
                    <a:lnTo>
                      <a:pt x="-21954" y="184521"/>
                    </a:lnTo>
                    <a:lnTo>
                      <a:pt x="71468" y="-48197"/>
                    </a:lnTo>
                    <a:close/>
                  </a:path>
                </a:pathLst>
              </a:custGeom>
              <a:solidFill>
                <a:srgbClr val="FFFFFF"/>
              </a:solidFill>
              <a:ln w="276" cap="flat">
                <a:noFill/>
                <a:prstDash val="solid"/>
                <a:miter/>
              </a:ln>
            </p:spPr>
            <p:txBody>
              <a:bodyPr rtlCol="0" anchor="ctr"/>
              <a:lstStyle/>
              <a:p>
                <a:endParaRPr lang="fr-FR"/>
              </a:p>
            </p:txBody>
          </p:sp>
          <p:sp>
            <p:nvSpPr>
              <p:cNvPr id="5570" name="Forme libre 5569">
                <a:extLst>
                  <a:ext uri="{FF2B5EF4-FFF2-40B4-BE49-F238E27FC236}">
                    <a16:creationId xmlns:a16="http://schemas.microsoft.com/office/drawing/2014/main" id="{9C5C54F7-238B-75BA-C79C-3B7253B5D067}"/>
                  </a:ext>
                </a:extLst>
              </p:cNvPr>
              <p:cNvSpPr/>
              <p:nvPr/>
            </p:nvSpPr>
            <p:spPr>
              <a:xfrm>
                <a:off x="9566683" y="18128231"/>
                <a:ext cx="170991" cy="265663"/>
              </a:xfrm>
              <a:custGeom>
                <a:avLst/>
                <a:gdLst>
                  <a:gd name="connsiteX0" fmla="*/ 53404 w 170991"/>
                  <a:gd name="connsiteY0" fmla="*/ 217466 h 265663"/>
                  <a:gd name="connsiteX1" fmla="*/ 52570 w 170991"/>
                  <a:gd name="connsiteY1" fmla="*/ 217302 h 265663"/>
                  <a:gd name="connsiteX2" fmla="*/ -20549 w 170991"/>
                  <a:gd name="connsiteY2" fmla="*/ 188757 h 265663"/>
                  <a:gd name="connsiteX3" fmla="*/ -21801 w 170991"/>
                  <a:gd name="connsiteY3" fmla="*/ 185906 h 265663"/>
                  <a:gd name="connsiteX4" fmla="*/ -21801 w 170991"/>
                  <a:gd name="connsiteY4" fmla="*/ 185906 h 265663"/>
                  <a:gd name="connsiteX5" fmla="*/ 71621 w 170991"/>
                  <a:gd name="connsiteY5" fmla="*/ -46813 h 265663"/>
                  <a:gd name="connsiteX6" fmla="*/ 74514 w 170991"/>
                  <a:gd name="connsiteY6" fmla="*/ -48047 h 265663"/>
                  <a:gd name="connsiteX7" fmla="*/ 74514 w 170991"/>
                  <a:gd name="connsiteY7" fmla="*/ -48047 h 265663"/>
                  <a:gd name="connsiteX8" fmla="*/ 147633 w 170991"/>
                  <a:gd name="connsiteY8" fmla="*/ -19501 h 265663"/>
                  <a:gd name="connsiteX9" fmla="*/ 148885 w 170991"/>
                  <a:gd name="connsiteY9" fmla="*/ -16650 h 265663"/>
                  <a:gd name="connsiteX10" fmla="*/ 148885 w 170991"/>
                  <a:gd name="connsiteY10" fmla="*/ -16650 h 265663"/>
                  <a:gd name="connsiteX11" fmla="*/ 55462 w 170991"/>
                  <a:gd name="connsiteY11" fmla="*/ 216068 h 265663"/>
                  <a:gd name="connsiteX12" fmla="*/ 53404 w 170991"/>
                  <a:gd name="connsiteY12" fmla="*/ 217466 h 265663"/>
                  <a:gd name="connsiteX13" fmla="*/ 53404 w 170991"/>
                  <a:gd name="connsiteY13" fmla="*/ 217466 h 265663"/>
                  <a:gd name="connsiteX14" fmla="*/ -16823 w 170991"/>
                  <a:gd name="connsiteY14" fmla="*/ 185495 h 265663"/>
                  <a:gd name="connsiteX15" fmla="*/ 52152 w 170991"/>
                  <a:gd name="connsiteY15" fmla="*/ 212421 h 265663"/>
                  <a:gd name="connsiteX16" fmla="*/ 143934 w 170991"/>
                  <a:gd name="connsiteY16" fmla="*/ -16183 h 265663"/>
                  <a:gd name="connsiteX17" fmla="*/ 74959 w 170991"/>
                  <a:gd name="connsiteY17" fmla="*/ -43111 h 265663"/>
                  <a:gd name="connsiteX18" fmla="*/ -16823 w 170991"/>
                  <a:gd name="connsiteY18" fmla="*/ 185495 h 26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991" h="265663">
                    <a:moveTo>
                      <a:pt x="53404" y="217466"/>
                    </a:moveTo>
                    <a:cubicBezTo>
                      <a:pt x="53126" y="217466"/>
                      <a:pt x="52848" y="217412"/>
                      <a:pt x="52570" y="217302"/>
                    </a:cubicBezTo>
                    <a:lnTo>
                      <a:pt x="-20549" y="188757"/>
                    </a:lnTo>
                    <a:cubicBezTo>
                      <a:pt x="-21690" y="188318"/>
                      <a:pt x="-22246" y="187030"/>
                      <a:pt x="-21801" y="185906"/>
                    </a:cubicBezTo>
                    <a:cubicBezTo>
                      <a:pt x="-21801" y="185906"/>
                      <a:pt x="-21801" y="185906"/>
                      <a:pt x="-21801" y="185906"/>
                    </a:cubicBezTo>
                    <a:lnTo>
                      <a:pt x="71621" y="-46813"/>
                    </a:lnTo>
                    <a:cubicBezTo>
                      <a:pt x="72067" y="-47936"/>
                      <a:pt x="73374" y="-48485"/>
                      <a:pt x="74514" y="-48047"/>
                    </a:cubicBezTo>
                    <a:cubicBezTo>
                      <a:pt x="74514" y="-48047"/>
                      <a:pt x="74514" y="-48047"/>
                      <a:pt x="74514" y="-48047"/>
                    </a:cubicBezTo>
                    <a:lnTo>
                      <a:pt x="147633" y="-19501"/>
                    </a:lnTo>
                    <a:cubicBezTo>
                      <a:pt x="148773" y="-19062"/>
                      <a:pt x="149330" y="-17774"/>
                      <a:pt x="148885" y="-16650"/>
                    </a:cubicBezTo>
                    <a:cubicBezTo>
                      <a:pt x="148885" y="-16650"/>
                      <a:pt x="148885" y="-16650"/>
                      <a:pt x="148885" y="-16650"/>
                    </a:cubicBezTo>
                    <a:lnTo>
                      <a:pt x="55462" y="216068"/>
                    </a:lnTo>
                    <a:cubicBezTo>
                      <a:pt x="55156" y="216918"/>
                      <a:pt x="54322" y="217466"/>
                      <a:pt x="53404" y="217466"/>
                    </a:cubicBezTo>
                    <a:lnTo>
                      <a:pt x="53404" y="217466"/>
                    </a:lnTo>
                    <a:close/>
                    <a:moveTo>
                      <a:pt x="-16823" y="185495"/>
                    </a:moveTo>
                    <a:lnTo>
                      <a:pt x="52152" y="212421"/>
                    </a:lnTo>
                    <a:lnTo>
                      <a:pt x="143934" y="-16183"/>
                    </a:lnTo>
                    <a:lnTo>
                      <a:pt x="74959" y="-43111"/>
                    </a:lnTo>
                    <a:lnTo>
                      <a:pt x="-16823" y="185495"/>
                    </a:lnTo>
                    <a:close/>
                  </a:path>
                </a:pathLst>
              </a:custGeom>
              <a:solidFill>
                <a:srgbClr val="191919"/>
              </a:solidFill>
              <a:ln w="276" cap="flat">
                <a:noFill/>
                <a:prstDash val="solid"/>
                <a:miter/>
              </a:ln>
            </p:spPr>
            <p:txBody>
              <a:bodyPr rtlCol="0" anchor="ctr"/>
              <a:lstStyle/>
              <a:p>
                <a:endParaRPr lang="fr-FR"/>
              </a:p>
            </p:txBody>
          </p:sp>
          <p:sp>
            <p:nvSpPr>
              <p:cNvPr id="5571" name="Forme libre 5570">
                <a:extLst>
                  <a:ext uri="{FF2B5EF4-FFF2-40B4-BE49-F238E27FC236}">
                    <a16:creationId xmlns:a16="http://schemas.microsoft.com/office/drawing/2014/main" id="{33B8483A-FC37-53A5-06A3-F3B2D5AF6EAE}"/>
                  </a:ext>
                </a:extLst>
              </p:cNvPr>
              <p:cNvSpPr/>
              <p:nvPr/>
            </p:nvSpPr>
            <p:spPr>
              <a:xfrm>
                <a:off x="9191924" y="18132112"/>
                <a:ext cx="157975" cy="259589"/>
              </a:xfrm>
              <a:custGeom>
                <a:avLst/>
                <a:gdLst>
                  <a:gd name="connsiteX0" fmla="*/ -20783 w 157975"/>
                  <a:gd name="connsiteY0" fmla="*/ -22644 h 259589"/>
                  <a:gd name="connsiteX1" fmla="*/ 48942 w 157975"/>
                  <a:gd name="connsiteY1" fmla="*/ -48200 h 259589"/>
                  <a:gd name="connsiteX2" fmla="*/ 137192 w 157975"/>
                  <a:gd name="connsiteY2" fmla="*/ 185834 h 259589"/>
                  <a:gd name="connsiteX3" fmla="*/ 67465 w 157975"/>
                  <a:gd name="connsiteY3" fmla="*/ 211390 h 259589"/>
                  <a:gd name="connsiteX4" fmla="*/ -20783 w 157975"/>
                  <a:gd name="connsiteY4" fmla="*/ -22644 h 25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975" h="259589">
                    <a:moveTo>
                      <a:pt x="-20783" y="-22644"/>
                    </a:moveTo>
                    <a:lnTo>
                      <a:pt x="48942" y="-48200"/>
                    </a:lnTo>
                    <a:lnTo>
                      <a:pt x="137192" y="185834"/>
                    </a:lnTo>
                    <a:lnTo>
                      <a:pt x="67465" y="211390"/>
                    </a:lnTo>
                    <a:lnTo>
                      <a:pt x="-20783" y="-22644"/>
                    </a:lnTo>
                    <a:close/>
                  </a:path>
                </a:pathLst>
              </a:custGeom>
              <a:solidFill>
                <a:srgbClr val="FFFFFF"/>
              </a:solidFill>
              <a:ln w="276" cap="flat">
                <a:noFill/>
                <a:prstDash val="solid"/>
                <a:miter/>
              </a:ln>
            </p:spPr>
            <p:txBody>
              <a:bodyPr rtlCol="0" anchor="ctr"/>
              <a:lstStyle/>
              <a:p>
                <a:endParaRPr lang="fr-FR"/>
              </a:p>
            </p:txBody>
          </p:sp>
          <p:sp>
            <p:nvSpPr>
              <p:cNvPr id="5572" name="Forme libre 5571">
                <a:extLst>
                  <a:ext uri="{FF2B5EF4-FFF2-40B4-BE49-F238E27FC236}">
                    <a16:creationId xmlns:a16="http://schemas.microsoft.com/office/drawing/2014/main" id="{E1E4FD64-FA96-A509-8E5F-6E1B0EDD9FE2}"/>
                  </a:ext>
                </a:extLst>
              </p:cNvPr>
              <p:cNvSpPr/>
              <p:nvPr/>
            </p:nvSpPr>
            <p:spPr>
              <a:xfrm>
                <a:off x="9189703" y="18129922"/>
                <a:ext cx="162416" cy="263972"/>
              </a:xfrm>
              <a:custGeom>
                <a:avLst/>
                <a:gdLst>
                  <a:gd name="connsiteX0" fmla="*/ 69686 w 162416"/>
                  <a:gd name="connsiteY0" fmla="*/ 215773 h 263972"/>
                  <a:gd name="connsiteX1" fmla="*/ 67600 w 162416"/>
                  <a:gd name="connsiteY1" fmla="*/ 214347 h 263972"/>
                  <a:gd name="connsiteX2" fmla="*/ -20649 w 162416"/>
                  <a:gd name="connsiteY2" fmla="*/ -19687 h 263972"/>
                  <a:gd name="connsiteX3" fmla="*/ -19342 w 162416"/>
                  <a:gd name="connsiteY3" fmla="*/ -22512 h 263972"/>
                  <a:gd name="connsiteX4" fmla="*/ -19342 w 162416"/>
                  <a:gd name="connsiteY4" fmla="*/ -22512 h 263972"/>
                  <a:gd name="connsiteX5" fmla="*/ 50384 w 162416"/>
                  <a:gd name="connsiteY5" fmla="*/ -48067 h 263972"/>
                  <a:gd name="connsiteX6" fmla="*/ 53249 w 162416"/>
                  <a:gd name="connsiteY6" fmla="*/ -46779 h 263972"/>
                  <a:gd name="connsiteX7" fmla="*/ 141498 w 162416"/>
                  <a:gd name="connsiteY7" fmla="*/ 187255 h 263972"/>
                  <a:gd name="connsiteX8" fmla="*/ 140191 w 162416"/>
                  <a:gd name="connsiteY8" fmla="*/ 190080 h 263972"/>
                  <a:gd name="connsiteX9" fmla="*/ 140191 w 162416"/>
                  <a:gd name="connsiteY9" fmla="*/ 190080 h 263972"/>
                  <a:gd name="connsiteX10" fmla="*/ 70465 w 162416"/>
                  <a:gd name="connsiteY10" fmla="*/ 215635 h 263972"/>
                  <a:gd name="connsiteX11" fmla="*/ 69686 w 162416"/>
                  <a:gd name="connsiteY11" fmla="*/ 215773 h 263972"/>
                  <a:gd name="connsiteX12" fmla="*/ -15698 w 162416"/>
                  <a:gd name="connsiteY12" fmla="*/ -19166 h 263972"/>
                  <a:gd name="connsiteX13" fmla="*/ 70994 w 162416"/>
                  <a:gd name="connsiteY13" fmla="*/ 210728 h 263972"/>
                  <a:gd name="connsiteX14" fmla="*/ 136547 w 162416"/>
                  <a:gd name="connsiteY14" fmla="*/ 186707 h 263972"/>
                  <a:gd name="connsiteX15" fmla="*/ 49856 w 162416"/>
                  <a:gd name="connsiteY15" fmla="*/ -43186 h 263972"/>
                  <a:gd name="connsiteX16" fmla="*/ -15698 w 162416"/>
                  <a:gd name="connsiteY16" fmla="*/ -19166 h 263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2416" h="263972">
                    <a:moveTo>
                      <a:pt x="69686" y="215773"/>
                    </a:moveTo>
                    <a:cubicBezTo>
                      <a:pt x="68740" y="215773"/>
                      <a:pt x="67906" y="215197"/>
                      <a:pt x="67600" y="214347"/>
                    </a:cubicBezTo>
                    <a:lnTo>
                      <a:pt x="-20649" y="-19687"/>
                    </a:lnTo>
                    <a:cubicBezTo>
                      <a:pt x="-21066" y="-20838"/>
                      <a:pt x="-20482" y="-22100"/>
                      <a:pt x="-19342" y="-22512"/>
                    </a:cubicBezTo>
                    <a:cubicBezTo>
                      <a:pt x="-19342" y="-22512"/>
                      <a:pt x="-19342" y="-22512"/>
                      <a:pt x="-19342" y="-22512"/>
                    </a:cubicBezTo>
                    <a:lnTo>
                      <a:pt x="50384" y="-48067"/>
                    </a:lnTo>
                    <a:cubicBezTo>
                      <a:pt x="51553" y="-48479"/>
                      <a:pt x="52832" y="-47902"/>
                      <a:pt x="53249" y="-46779"/>
                    </a:cubicBezTo>
                    <a:lnTo>
                      <a:pt x="141498" y="187255"/>
                    </a:lnTo>
                    <a:cubicBezTo>
                      <a:pt x="141916" y="188407"/>
                      <a:pt x="141331" y="189668"/>
                      <a:pt x="140191" y="190080"/>
                    </a:cubicBezTo>
                    <a:cubicBezTo>
                      <a:pt x="140191" y="190080"/>
                      <a:pt x="140191" y="190080"/>
                      <a:pt x="140191" y="190080"/>
                    </a:cubicBezTo>
                    <a:lnTo>
                      <a:pt x="70465" y="215635"/>
                    </a:lnTo>
                    <a:cubicBezTo>
                      <a:pt x="70215" y="215718"/>
                      <a:pt x="69964" y="215773"/>
                      <a:pt x="69686" y="215773"/>
                    </a:cubicBezTo>
                    <a:close/>
                    <a:moveTo>
                      <a:pt x="-15698" y="-19166"/>
                    </a:moveTo>
                    <a:lnTo>
                      <a:pt x="70994" y="210728"/>
                    </a:lnTo>
                    <a:lnTo>
                      <a:pt x="136547" y="186707"/>
                    </a:lnTo>
                    <a:lnTo>
                      <a:pt x="49856" y="-43186"/>
                    </a:lnTo>
                    <a:lnTo>
                      <a:pt x="-15698" y="-19166"/>
                    </a:lnTo>
                    <a:close/>
                  </a:path>
                </a:pathLst>
              </a:custGeom>
              <a:solidFill>
                <a:srgbClr val="191919"/>
              </a:solidFill>
              <a:ln w="276" cap="flat">
                <a:noFill/>
                <a:prstDash val="solid"/>
                <a:miter/>
              </a:ln>
            </p:spPr>
            <p:txBody>
              <a:bodyPr rtlCol="0" anchor="ctr"/>
              <a:lstStyle/>
              <a:p>
                <a:endParaRPr lang="fr-FR"/>
              </a:p>
            </p:txBody>
          </p:sp>
          <p:sp>
            <p:nvSpPr>
              <p:cNvPr id="5573" name="Forme libre 5572">
                <a:extLst>
                  <a:ext uri="{FF2B5EF4-FFF2-40B4-BE49-F238E27FC236}">
                    <a16:creationId xmlns:a16="http://schemas.microsoft.com/office/drawing/2014/main" id="{E9EDE671-758D-2C6A-C84E-271BE0A29415}"/>
                  </a:ext>
                </a:extLst>
              </p:cNvPr>
              <p:cNvSpPr/>
              <p:nvPr/>
            </p:nvSpPr>
            <p:spPr>
              <a:xfrm>
                <a:off x="9230472" y="18171515"/>
                <a:ext cx="80878" cy="180783"/>
              </a:xfrm>
              <a:custGeom>
                <a:avLst/>
                <a:gdLst>
                  <a:gd name="connsiteX0" fmla="*/ -20783 w 80878"/>
                  <a:gd name="connsiteY0" fmla="*/ -42798 h 180783"/>
                  <a:gd name="connsiteX1" fmla="*/ -6043 w 80878"/>
                  <a:gd name="connsiteY1" fmla="*/ -48200 h 180783"/>
                  <a:gd name="connsiteX2" fmla="*/ 60095 w 80878"/>
                  <a:gd name="connsiteY2" fmla="*/ 127182 h 180783"/>
                  <a:gd name="connsiteX3" fmla="*/ 45354 w 80878"/>
                  <a:gd name="connsiteY3" fmla="*/ 132584 h 180783"/>
                  <a:gd name="connsiteX4" fmla="*/ -20783 w 80878"/>
                  <a:gd name="connsiteY4" fmla="*/ -42798 h 1807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8" h="180783">
                    <a:moveTo>
                      <a:pt x="-20783" y="-42798"/>
                    </a:moveTo>
                    <a:lnTo>
                      <a:pt x="-6043" y="-48200"/>
                    </a:lnTo>
                    <a:lnTo>
                      <a:pt x="60095" y="127182"/>
                    </a:lnTo>
                    <a:lnTo>
                      <a:pt x="45354" y="132584"/>
                    </a:lnTo>
                    <a:lnTo>
                      <a:pt x="-20783" y="-42798"/>
                    </a:lnTo>
                    <a:close/>
                  </a:path>
                </a:pathLst>
              </a:custGeom>
              <a:solidFill>
                <a:srgbClr val="FFD26C"/>
              </a:solidFill>
              <a:ln w="276" cap="flat">
                <a:noFill/>
                <a:prstDash val="solid"/>
                <a:miter/>
              </a:ln>
            </p:spPr>
            <p:txBody>
              <a:bodyPr rtlCol="0" anchor="ctr"/>
              <a:lstStyle/>
              <a:p>
                <a:endParaRPr lang="fr-FR"/>
              </a:p>
            </p:txBody>
          </p:sp>
          <p:sp>
            <p:nvSpPr>
              <p:cNvPr id="5574" name="Forme libre 5573">
                <a:extLst>
                  <a:ext uri="{FF2B5EF4-FFF2-40B4-BE49-F238E27FC236}">
                    <a16:creationId xmlns:a16="http://schemas.microsoft.com/office/drawing/2014/main" id="{BCA93D19-1813-A250-4FBC-8E9DFEBA95B8}"/>
                  </a:ext>
                </a:extLst>
              </p:cNvPr>
              <p:cNvSpPr/>
              <p:nvPr/>
            </p:nvSpPr>
            <p:spPr>
              <a:xfrm>
                <a:off x="9228251" y="18169326"/>
                <a:ext cx="85319" cy="185166"/>
              </a:xfrm>
              <a:custGeom>
                <a:avLst/>
                <a:gdLst>
                  <a:gd name="connsiteX0" fmla="*/ 47575 w 85319"/>
                  <a:gd name="connsiteY0" fmla="*/ 136966 h 185166"/>
                  <a:gd name="connsiteX1" fmla="*/ 45489 w 85319"/>
                  <a:gd name="connsiteY1" fmla="*/ 135541 h 185166"/>
                  <a:gd name="connsiteX2" fmla="*/ -20649 w 85319"/>
                  <a:gd name="connsiteY2" fmla="*/ -39841 h 185166"/>
                  <a:gd name="connsiteX3" fmla="*/ -19342 w 85319"/>
                  <a:gd name="connsiteY3" fmla="*/ -42666 h 185166"/>
                  <a:gd name="connsiteX4" fmla="*/ -19342 w 85319"/>
                  <a:gd name="connsiteY4" fmla="*/ -42666 h 185166"/>
                  <a:gd name="connsiteX5" fmla="*/ -4601 w 85319"/>
                  <a:gd name="connsiteY5" fmla="*/ -48067 h 185166"/>
                  <a:gd name="connsiteX6" fmla="*/ -1736 w 85319"/>
                  <a:gd name="connsiteY6" fmla="*/ -46779 h 185166"/>
                  <a:gd name="connsiteX7" fmla="*/ 64402 w 85319"/>
                  <a:gd name="connsiteY7" fmla="*/ 128603 h 185166"/>
                  <a:gd name="connsiteX8" fmla="*/ 63095 w 85319"/>
                  <a:gd name="connsiteY8" fmla="*/ 131428 h 185166"/>
                  <a:gd name="connsiteX9" fmla="*/ 63095 w 85319"/>
                  <a:gd name="connsiteY9" fmla="*/ 131428 h 185166"/>
                  <a:gd name="connsiteX10" fmla="*/ 48354 w 85319"/>
                  <a:gd name="connsiteY10" fmla="*/ 136829 h 185166"/>
                  <a:gd name="connsiteX11" fmla="*/ 47575 w 85319"/>
                  <a:gd name="connsiteY11" fmla="*/ 136966 h 185166"/>
                  <a:gd name="connsiteX12" fmla="*/ 47575 w 85319"/>
                  <a:gd name="connsiteY12" fmla="*/ 136966 h 185166"/>
                  <a:gd name="connsiteX13" fmla="*/ -15698 w 85319"/>
                  <a:gd name="connsiteY13" fmla="*/ -39319 h 185166"/>
                  <a:gd name="connsiteX14" fmla="*/ 48883 w 85319"/>
                  <a:gd name="connsiteY14" fmla="*/ 131922 h 185166"/>
                  <a:gd name="connsiteX15" fmla="*/ 59451 w 85319"/>
                  <a:gd name="connsiteY15" fmla="*/ 128055 h 185166"/>
                  <a:gd name="connsiteX16" fmla="*/ -5130 w 85319"/>
                  <a:gd name="connsiteY16" fmla="*/ -43186 h 185166"/>
                  <a:gd name="connsiteX17" fmla="*/ -15698 w 85319"/>
                  <a:gd name="connsiteY17" fmla="*/ -39319 h 185166"/>
                  <a:gd name="connsiteX18" fmla="*/ -15698 w 85319"/>
                  <a:gd name="connsiteY18" fmla="*/ -39319 h 18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5319" h="185166">
                    <a:moveTo>
                      <a:pt x="47575" y="136966"/>
                    </a:moveTo>
                    <a:cubicBezTo>
                      <a:pt x="46630" y="136966"/>
                      <a:pt x="45796" y="136390"/>
                      <a:pt x="45489" y="135541"/>
                    </a:cubicBezTo>
                    <a:lnTo>
                      <a:pt x="-20649" y="-39841"/>
                    </a:lnTo>
                    <a:cubicBezTo>
                      <a:pt x="-21066" y="-40993"/>
                      <a:pt x="-20482" y="-42254"/>
                      <a:pt x="-19342" y="-42666"/>
                    </a:cubicBezTo>
                    <a:cubicBezTo>
                      <a:pt x="-19342" y="-42666"/>
                      <a:pt x="-19342" y="-42666"/>
                      <a:pt x="-19342" y="-42666"/>
                    </a:cubicBezTo>
                    <a:lnTo>
                      <a:pt x="-4601" y="-48067"/>
                    </a:lnTo>
                    <a:cubicBezTo>
                      <a:pt x="-3433" y="-48479"/>
                      <a:pt x="-2153" y="-47902"/>
                      <a:pt x="-1736" y="-46779"/>
                    </a:cubicBezTo>
                    <a:lnTo>
                      <a:pt x="64402" y="128603"/>
                    </a:lnTo>
                    <a:cubicBezTo>
                      <a:pt x="64819" y="129755"/>
                      <a:pt x="64235" y="131016"/>
                      <a:pt x="63095" y="131428"/>
                    </a:cubicBezTo>
                    <a:cubicBezTo>
                      <a:pt x="63095" y="131428"/>
                      <a:pt x="63095" y="131428"/>
                      <a:pt x="63095" y="131428"/>
                    </a:cubicBezTo>
                    <a:lnTo>
                      <a:pt x="48354" y="136829"/>
                    </a:lnTo>
                    <a:cubicBezTo>
                      <a:pt x="48104" y="136912"/>
                      <a:pt x="47853" y="136966"/>
                      <a:pt x="47575" y="136966"/>
                    </a:cubicBezTo>
                    <a:lnTo>
                      <a:pt x="47575" y="136966"/>
                    </a:lnTo>
                    <a:close/>
                    <a:moveTo>
                      <a:pt x="-15698" y="-39319"/>
                    </a:moveTo>
                    <a:lnTo>
                      <a:pt x="48883" y="131922"/>
                    </a:lnTo>
                    <a:lnTo>
                      <a:pt x="59451" y="128055"/>
                    </a:lnTo>
                    <a:lnTo>
                      <a:pt x="-5130" y="-43186"/>
                    </a:lnTo>
                    <a:lnTo>
                      <a:pt x="-15698" y="-39319"/>
                    </a:lnTo>
                    <a:lnTo>
                      <a:pt x="-15698" y="-39319"/>
                    </a:lnTo>
                    <a:close/>
                  </a:path>
                </a:pathLst>
              </a:custGeom>
              <a:solidFill>
                <a:srgbClr val="191919"/>
              </a:solidFill>
              <a:ln w="276" cap="flat">
                <a:noFill/>
                <a:prstDash val="solid"/>
                <a:miter/>
              </a:ln>
            </p:spPr>
            <p:txBody>
              <a:bodyPr rtlCol="0" anchor="ctr"/>
              <a:lstStyle/>
              <a:p>
                <a:endParaRPr lang="fr-FR"/>
              </a:p>
            </p:txBody>
          </p:sp>
          <p:sp>
            <p:nvSpPr>
              <p:cNvPr id="5575" name="Forme libre 5574">
                <a:extLst>
                  <a:ext uri="{FF2B5EF4-FFF2-40B4-BE49-F238E27FC236}">
                    <a16:creationId xmlns:a16="http://schemas.microsoft.com/office/drawing/2014/main" id="{FD7DD3E8-811C-EC12-8F44-1498AF567070}"/>
                  </a:ext>
                </a:extLst>
              </p:cNvPr>
              <p:cNvSpPr/>
              <p:nvPr/>
            </p:nvSpPr>
            <p:spPr>
              <a:xfrm>
                <a:off x="8924311" y="18242013"/>
                <a:ext cx="84716" cy="149688"/>
              </a:xfrm>
              <a:custGeom>
                <a:avLst/>
                <a:gdLst>
                  <a:gd name="connsiteX0" fmla="*/ -19849 w 84716"/>
                  <a:gd name="connsiteY0" fmla="*/ -48372 h 149688"/>
                  <a:gd name="connsiteX1" fmla="*/ 64868 w 84716"/>
                  <a:gd name="connsiteY1" fmla="*/ -48372 h 149688"/>
                  <a:gd name="connsiteX2" fmla="*/ 64868 w 84716"/>
                  <a:gd name="connsiteY2" fmla="*/ 101317 h 149688"/>
                  <a:gd name="connsiteX3" fmla="*/ -19849 w 84716"/>
                  <a:gd name="connsiteY3" fmla="*/ 101317 h 149688"/>
                  <a:gd name="connsiteX4" fmla="*/ -19849 w 84716"/>
                  <a:gd name="connsiteY4" fmla="*/ -48372 h 149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16" h="149688">
                    <a:moveTo>
                      <a:pt x="-19849" y="-48372"/>
                    </a:moveTo>
                    <a:lnTo>
                      <a:pt x="64868" y="-48372"/>
                    </a:lnTo>
                    <a:lnTo>
                      <a:pt x="64868" y="101317"/>
                    </a:lnTo>
                    <a:lnTo>
                      <a:pt x="-19849" y="101317"/>
                    </a:lnTo>
                    <a:lnTo>
                      <a:pt x="-19849" y="-48372"/>
                    </a:lnTo>
                    <a:close/>
                  </a:path>
                </a:pathLst>
              </a:custGeom>
              <a:solidFill>
                <a:srgbClr val="FFFFFF"/>
              </a:solidFill>
              <a:ln w="276" cap="flat">
                <a:noFill/>
                <a:prstDash val="solid"/>
                <a:miter/>
              </a:ln>
            </p:spPr>
            <p:txBody>
              <a:bodyPr rtlCol="0" anchor="ctr"/>
              <a:lstStyle/>
              <a:p>
                <a:endParaRPr lang="fr-FR"/>
              </a:p>
            </p:txBody>
          </p:sp>
          <p:sp>
            <p:nvSpPr>
              <p:cNvPr id="5576" name="Forme libre 5575">
                <a:extLst>
                  <a:ext uri="{FF2B5EF4-FFF2-40B4-BE49-F238E27FC236}">
                    <a16:creationId xmlns:a16="http://schemas.microsoft.com/office/drawing/2014/main" id="{7806EC35-3F7A-D7D2-1BBF-CEB6BC1DBD53}"/>
                  </a:ext>
                </a:extLst>
              </p:cNvPr>
              <p:cNvSpPr/>
              <p:nvPr/>
            </p:nvSpPr>
            <p:spPr>
              <a:xfrm>
                <a:off x="8922086" y="18239820"/>
                <a:ext cx="89167" cy="154075"/>
              </a:xfrm>
              <a:custGeom>
                <a:avLst/>
                <a:gdLst>
                  <a:gd name="connsiteX0" fmla="*/ 67093 w 89167"/>
                  <a:gd name="connsiteY0" fmla="*/ 105704 h 154075"/>
                  <a:gd name="connsiteX1" fmla="*/ -17624 w 89167"/>
                  <a:gd name="connsiteY1" fmla="*/ 105704 h 154075"/>
                  <a:gd name="connsiteX2" fmla="*/ -19849 w 89167"/>
                  <a:gd name="connsiteY2" fmla="*/ 103510 h 154075"/>
                  <a:gd name="connsiteX3" fmla="*/ -19849 w 89167"/>
                  <a:gd name="connsiteY3" fmla="*/ -46178 h 154075"/>
                  <a:gd name="connsiteX4" fmla="*/ -17624 w 89167"/>
                  <a:gd name="connsiteY4" fmla="*/ -48372 h 154075"/>
                  <a:gd name="connsiteX5" fmla="*/ 67093 w 89167"/>
                  <a:gd name="connsiteY5" fmla="*/ -48372 h 154075"/>
                  <a:gd name="connsiteX6" fmla="*/ 69318 w 89167"/>
                  <a:gd name="connsiteY6" fmla="*/ -46178 h 154075"/>
                  <a:gd name="connsiteX7" fmla="*/ 69318 w 89167"/>
                  <a:gd name="connsiteY7" fmla="*/ 103510 h 154075"/>
                  <a:gd name="connsiteX8" fmla="*/ 67093 w 89167"/>
                  <a:gd name="connsiteY8" fmla="*/ 105704 h 154075"/>
                  <a:gd name="connsiteX9" fmla="*/ -15371 w 89167"/>
                  <a:gd name="connsiteY9" fmla="*/ 101290 h 154075"/>
                  <a:gd name="connsiteX10" fmla="*/ 64896 w 89167"/>
                  <a:gd name="connsiteY10" fmla="*/ 101290 h 154075"/>
                  <a:gd name="connsiteX11" fmla="*/ 64896 w 89167"/>
                  <a:gd name="connsiteY11" fmla="*/ -43984 h 154075"/>
                  <a:gd name="connsiteX12" fmla="*/ -15371 w 89167"/>
                  <a:gd name="connsiteY12" fmla="*/ -43984 h 154075"/>
                  <a:gd name="connsiteX13" fmla="*/ -15371 w 89167"/>
                  <a:gd name="connsiteY13" fmla="*/ 101290 h 154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167" h="154075">
                    <a:moveTo>
                      <a:pt x="67093" y="105704"/>
                    </a:moveTo>
                    <a:lnTo>
                      <a:pt x="-17624" y="105704"/>
                    </a:lnTo>
                    <a:cubicBezTo>
                      <a:pt x="-18848" y="105704"/>
                      <a:pt x="-19849" y="104717"/>
                      <a:pt x="-19849" y="103510"/>
                    </a:cubicBezTo>
                    <a:lnTo>
                      <a:pt x="-19849" y="-46178"/>
                    </a:lnTo>
                    <a:cubicBezTo>
                      <a:pt x="-19849" y="-47385"/>
                      <a:pt x="-18848" y="-48372"/>
                      <a:pt x="-17624" y="-48372"/>
                    </a:cubicBezTo>
                    <a:lnTo>
                      <a:pt x="67093" y="-48372"/>
                    </a:lnTo>
                    <a:cubicBezTo>
                      <a:pt x="68317" y="-48372"/>
                      <a:pt x="69318" y="-47385"/>
                      <a:pt x="69318" y="-46178"/>
                    </a:cubicBezTo>
                    <a:lnTo>
                      <a:pt x="69318" y="103510"/>
                    </a:lnTo>
                    <a:cubicBezTo>
                      <a:pt x="69346" y="104717"/>
                      <a:pt x="68344" y="105704"/>
                      <a:pt x="67093" y="105704"/>
                    </a:cubicBezTo>
                    <a:close/>
                    <a:moveTo>
                      <a:pt x="-15371" y="101290"/>
                    </a:moveTo>
                    <a:lnTo>
                      <a:pt x="64896" y="101290"/>
                    </a:lnTo>
                    <a:lnTo>
                      <a:pt x="64896" y="-43984"/>
                    </a:lnTo>
                    <a:lnTo>
                      <a:pt x="-15371" y="-43984"/>
                    </a:lnTo>
                    <a:lnTo>
                      <a:pt x="-15371" y="101290"/>
                    </a:lnTo>
                    <a:close/>
                  </a:path>
                </a:pathLst>
              </a:custGeom>
              <a:solidFill>
                <a:srgbClr val="191919"/>
              </a:solidFill>
              <a:ln w="276" cap="flat">
                <a:noFill/>
                <a:prstDash val="solid"/>
                <a:miter/>
              </a:ln>
            </p:spPr>
            <p:txBody>
              <a:bodyPr rtlCol="0" anchor="ctr"/>
              <a:lstStyle/>
              <a:p>
                <a:endParaRPr lang="fr-FR"/>
              </a:p>
            </p:txBody>
          </p:sp>
          <p:sp>
            <p:nvSpPr>
              <p:cNvPr id="5577" name="Forme libre 5576">
                <a:extLst>
                  <a:ext uri="{FF2B5EF4-FFF2-40B4-BE49-F238E27FC236}">
                    <a16:creationId xmlns:a16="http://schemas.microsoft.com/office/drawing/2014/main" id="{6612B79A-6714-4576-F875-640CDDEB92A6}"/>
                  </a:ext>
                </a:extLst>
              </p:cNvPr>
              <p:cNvSpPr/>
              <p:nvPr/>
            </p:nvSpPr>
            <p:spPr>
              <a:xfrm>
                <a:off x="9052305" y="18133922"/>
                <a:ext cx="35210" cy="257752"/>
              </a:xfrm>
              <a:custGeom>
                <a:avLst/>
                <a:gdLst>
                  <a:gd name="connsiteX0" fmla="*/ -20166 w 35210"/>
                  <a:gd name="connsiteY0" fmla="*/ -48203 h 257752"/>
                  <a:gd name="connsiteX1" fmla="*/ 15044 w 35210"/>
                  <a:gd name="connsiteY1" fmla="*/ -48203 h 257752"/>
                  <a:gd name="connsiteX2" fmla="*/ 15044 w 35210"/>
                  <a:gd name="connsiteY2" fmla="*/ 209550 h 257752"/>
                  <a:gd name="connsiteX3" fmla="*/ -20166 w 35210"/>
                  <a:gd name="connsiteY3" fmla="*/ 209550 h 257752"/>
                  <a:gd name="connsiteX4" fmla="*/ -20166 w 35210"/>
                  <a:gd name="connsiteY4" fmla="*/ -48203 h 257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10" h="257752">
                    <a:moveTo>
                      <a:pt x="-20166" y="-48203"/>
                    </a:moveTo>
                    <a:lnTo>
                      <a:pt x="15044" y="-48203"/>
                    </a:lnTo>
                    <a:lnTo>
                      <a:pt x="15044" y="209550"/>
                    </a:lnTo>
                    <a:lnTo>
                      <a:pt x="-20166" y="209550"/>
                    </a:lnTo>
                    <a:lnTo>
                      <a:pt x="-20166" y="-48203"/>
                    </a:lnTo>
                    <a:close/>
                  </a:path>
                </a:pathLst>
              </a:custGeom>
              <a:solidFill>
                <a:srgbClr val="FFFFFF"/>
              </a:solidFill>
              <a:ln w="276" cap="flat">
                <a:noFill/>
                <a:prstDash val="solid"/>
                <a:miter/>
              </a:ln>
            </p:spPr>
            <p:txBody>
              <a:bodyPr rtlCol="0" anchor="ctr"/>
              <a:lstStyle/>
              <a:p>
                <a:endParaRPr lang="fr-FR"/>
              </a:p>
            </p:txBody>
          </p:sp>
          <p:grpSp>
            <p:nvGrpSpPr>
              <p:cNvPr id="5578" name="Graphique 2">
                <a:extLst>
                  <a:ext uri="{FF2B5EF4-FFF2-40B4-BE49-F238E27FC236}">
                    <a16:creationId xmlns:a16="http://schemas.microsoft.com/office/drawing/2014/main" id="{2C429F7C-F54F-2E47-4E2F-EE2AFE1C6383}"/>
                  </a:ext>
                </a:extLst>
              </p:cNvPr>
              <p:cNvGrpSpPr/>
              <p:nvPr/>
            </p:nvGrpSpPr>
            <p:grpSpPr>
              <a:xfrm>
                <a:off x="8946228" y="18131755"/>
                <a:ext cx="741142" cy="262139"/>
                <a:chOff x="8946228" y="18131755"/>
                <a:chExt cx="741142" cy="262139"/>
              </a:xfrm>
              <a:solidFill>
                <a:srgbClr val="191919"/>
              </a:solidFill>
            </p:grpSpPr>
            <p:sp>
              <p:nvSpPr>
                <p:cNvPr id="5579" name="Forme libre 5578">
                  <a:extLst>
                    <a:ext uri="{FF2B5EF4-FFF2-40B4-BE49-F238E27FC236}">
                      <a16:creationId xmlns:a16="http://schemas.microsoft.com/office/drawing/2014/main" id="{4B6A07EB-B7DA-A16C-DD22-A473C57D23D8}"/>
                    </a:ext>
                  </a:extLst>
                </p:cNvPr>
                <p:cNvSpPr/>
                <p:nvPr/>
              </p:nvSpPr>
              <p:spPr>
                <a:xfrm>
                  <a:off x="9050108" y="18131755"/>
                  <a:ext cx="39660" cy="262139"/>
                </a:xfrm>
                <a:custGeom>
                  <a:avLst/>
                  <a:gdLst>
                    <a:gd name="connsiteX0" fmla="*/ 17269 w 39660"/>
                    <a:gd name="connsiteY0" fmla="*/ 213937 h 262139"/>
                    <a:gd name="connsiteX1" fmla="*/ -17941 w 39660"/>
                    <a:gd name="connsiteY1" fmla="*/ 213937 h 262139"/>
                    <a:gd name="connsiteX2" fmla="*/ -20166 w 39660"/>
                    <a:gd name="connsiteY2" fmla="*/ 211743 h 262139"/>
                    <a:gd name="connsiteX3" fmla="*/ -20166 w 39660"/>
                    <a:gd name="connsiteY3" fmla="*/ -46009 h 262139"/>
                    <a:gd name="connsiteX4" fmla="*/ -17941 w 39660"/>
                    <a:gd name="connsiteY4" fmla="*/ -48203 h 262139"/>
                    <a:gd name="connsiteX5" fmla="*/ 17269 w 39660"/>
                    <a:gd name="connsiteY5" fmla="*/ -48203 h 262139"/>
                    <a:gd name="connsiteX6" fmla="*/ 19494 w 39660"/>
                    <a:gd name="connsiteY6" fmla="*/ -46009 h 262139"/>
                    <a:gd name="connsiteX7" fmla="*/ 19494 w 39660"/>
                    <a:gd name="connsiteY7" fmla="*/ 211743 h 262139"/>
                    <a:gd name="connsiteX8" fmla="*/ 17269 w 39660"/>
                    <a:gd name="connsiteY8" fmla="*/ 213937 h 262139"/>
                    <a:gd name="connsiteX9" fmla="*/ -15744 w 39660"/>
                    <a:gd name="connsiteY9" fmla="*/ 209523 h 262139"/>
                    <a:gd name="connsiteX10" fmla="*/ 15017 w 39660"/>
                    <a:gd name="connsiteY10" fmla="*/ 209523 h 262139"/>
                    <a:gd name="connsiteX11" fmla="*/ 15017 w 39660"/>
                    <a:gd name="connsiteY11" fmla="*/ -43842 h 262139"/>
                    <a:gd name="connsiteX12" fmla="*/ -15744 w 39660"/>
                    <a:gd name="connsiteY12" fmla="*/ -43842 h 262139"/>
                    <a:gd name="connsiteX13" fmla="*/ -15744 w 39660"/>
                    <a:gd name="connsiteY13" fmla="*/ 209523 h 26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60" h="262139">
                      <a:moveTo>
                        <a:pt x="17269" y="213937"/>
                      </a:moveTo>
                      <a:lnTo>
                        <a:pt x="-17941" y="213937"/>
                      </a:lnTo>
                      <a:cubicBezTo>
                        <a:pt x="-19165" y="213937"/>
                        <a:pt x="-20166" y="212951"/>
                        <a:pt x="-20166" y="211743"/>
                      </a:cubicBezTo>
                      <a:lnTo>
                        <a:pt x="-20166" y="-46009"/>
                      </a:lnTo>
                      <a:cubicBezTo>
                        <a:pt x="-20166" y="-47215"/>
                        <a:pt x="-19165" y="-48203"/>
                        <a:pt x="-17941" y="-48203"/>
                      </a:cubicBezTo>
                      <a:lnTo>
                        <a:pt x="17269" y="-48203"/>
                      </a:lnTo>
                      <a:cubicBezTo>
                        <a:pt x="18493" y="-48203"/>
                        <a:pt x="19494" y="-47215"/>
                        <a:pt x="19494" y="-46009"/>
                      </a:cubicBezTo>
                      <a:lnTo>
                        <a:pt x="19494" y="211743"/>
                      </a:lnTo>
                      <a:cubicBezTo>
                        <a:pt x="19494" y="212951"/>
                        <a:pt x="18493" y="213937"/>
                        <a:pt x="17269" y="213937"/>
                      </a:cubicBezTo>
                      <a:close/>
                      <a:moveTo>
                        <a:pt x="-15744" y="209523"/>
                      </a:moveTo>
                      <a:lnTo>
                        <a:pt x="15017" y="209523"/>
                      </a:lnTo>
                      <a:lnTo>
                        <a:pt x="15017" y="-43842"/>
                      </a:lnTo>
                      <a:lnTo>
                        <a:pt x="-15744" y="-43842"/>
                      </a:lnTo>
                      <a:lnTo>
                        <a:pt x="-15744" y="209523"/>
                      </a:lnTo>
                      <a:close/>
                    </a:path>
                  </a:pathLst>
                </a:custGeom>
                <a:solidFill>
                  <a:srgbClr val="191919"/>
                </a:solidFill>
                <a:ln w="276" cap="flat">
                  <a:noFill/>
                  <a:prstDash val="solid"/>
                  <a:miter/>
                </a:ln>
              </p:spPr>
              <p:txBody>
                <a:bodyPr rtlCol="0" anchor="ctr"/>
                <a:lstStyle/>
                <a:p>
                  <a:endParaRPr lang="fr-FR"/>
                </a:p>
              </p:txBody>
            </p:sp>
            <p:sp>
              <p:nvSpPr>
                <p:cNvPr id="5580" name="Forme libre 5579">
                  <a:extLst>
                    <a:ext uri="{FF2B5EF4-FFF2-40B4-BE49-F238E27FC236}">
                      <a16:creationId xmlns:a16="http://schemas.microsoft.com/office/drawing/2014/main" id="{4B4E0C5D-FB56-6228-6717-BBDF7E55807D}"/>
                    </a:ext>
                  </a:extLst>
                </p:cNvPr>
                <p:cNvSpPr/>
                <p:nvPr/>
              </p:nvSpPr>
              <p:spPr>
                <a:xfrm>
                  <a:off x="9478059" y="18348350"/>
                  <a:ext cx="4783" cy="4661"/>
                </a:xfrm>
                <a:custGeom>
                  <a:avLst/>
                  <a:gdLst>
                    <a:gd name="connsiteX0" fmla="*/ -16643 w 4783"/>
                    <a:gd name="connsiteY0" fmla="*/ -46146 h 4661"/>
                    <a:gd name="connsiteX1" fmla="*/ -19035 w 4783"/>
                    <a:gd name="connsiteY1" fmla="*/ -43815 h 4661"/>
                    <a:gd name="connsiteX2" fmla="*/ -21426 w 4783"/>
                    <a:gd name="connsiteY2" fmla="*/ -46146 h 4661"/>
                    <a:gd name="connsiteX3" fmla="*/ -19035 w 4783"/>
                    <a:gd name="connsiteY3" fmla="*/ -48477 h 4661"/>
                    <a:gd name="connsiteX4" fmla="*/ -16643 w 4783"/>
                    <a:gd name="connsiteY4" fmla="*/ -46146 h 4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83" h="4661">
                      <a:moveTo>
                        <a:pt x="-16643" y="-46146"/>
                      </a:moveTo>
                      <a:cubicBezTo>
                        <a:pt x="-16643" y="-44858"/>
                        <a:pt x="-17713" y="-43815"/>
                        <a:pt x="-19035" y="-43815"/>
                      </a:cubicBezTo>
                      <a:cubicBezTo>
                        <a:pt x="-20356" y="-43815"/>
                        <a:pt x="-21426" y="-44858"/>
                        <a:pt x="-21426" y="-46146"/>
                      </a:cubicBezTo>
                      <a:cubicBezTo>
                        <a:pt x="-21426" y="-47433"/>
                        <a:pt x="-20356" y="-48477"/>
                        <a:pt x="-19035" y="-48477"/>
                      </a:cubicBezTo>
                      <a:cubicBezTo>
                        <a:pt x="-17713" y="-48477"/>
                        <a:pt x="-16643" y="-47433"/>
                        <a:pt x="-16643" y="-46146"/>
                      </a:cubicBezTo>
                      <a:close/>
                    </a:path>
                  </a:pathLst>
                </a:custGeom>
                <a:solidFill>
                  <a:srgbClr val="191919"/>
                </a:solidFill>
                <a:ln w="276" cap="flat">
                  <a:noFill/>
                  <a:prstDash val="solid"/>
                  <a:miter/>
                </a:ln>
              </p:spPr>
              <p:txBody>
                <a:bodyPr rtlCol="0" anchor="ctr"/>
                <a:lstStyle/>
                <a:p>
                  <a:endParaRPr lang="fr-FR"/>
                </a:p>
              </p:txBody>
            </p:sp>
            <p:sp>
              <p:nvSpPr>
                <p:cNvPr id="5581" name="Forme libre 5580">
                  <a:extLst>
                    <a:ext uri="{FF2B5EF4-FFF2-40B4-BE49-F238E27FC236}">
                      <a16:creationId xmlns:a16="http://schemas.microsoft.com/office/drawing/2014/main" id="{9A1D8A64-76C2-8950-9A92-8E780037D25A}"/>
                    </a:ext>
                  </a:extLst>
                </p:cNvPr>
                <p:cNvSpPr/>
                <p:nvPr/>
              </p:nvSpPr>
              <p:spPr>
                <a:xfrm>
                  <a:off x="8946228" y="18174920"/>
                  <a:ext cx="741142" cy="216781"/>
                </a:xfrm>
                <a:custGeom>
                  <a:avLst/>
                  <a:gdLst>
                    <a:gd name="connsiteX0" fmla="*/ 513298 w 741142"/>
                    <a:gd name="connsiteY0" fmla="*/ 145866 h 216781"/>
                    <a:gd name="connsiteX1" fmla="*/ 494664 w 741142"/>
                    <a:gd name="connsiteY1" fmla="*/ 127494 h 216781"/>
                    <a:gd name="connsiteX2" fmla="*/ 513298 w 741142"/>
                    <a:gd name="connsiteY2" fmla="*/ 109122 h 216781"/>
                    <a:gd name="connsiteX3" fmla="*/ 531933 w 741142"/>
                    <a:gd name="connsiteY3" fmla="*/ 127494 h 216781"/>
                    <a:gd name="connsiteX4" fmla="*/ 513298 w 741142"/>
                    <a:gd name="connsiteY4" fmla="*/ 145866 h 216781"/>
                    <a:gd name="connsiteX5" fmla="*/ 513298 w 741142"/>
                    <a:gd name="connsiteY5" fmla="*/ 113536 h 216781"/>
                    <a:gd name="connsiteX6" fmla="*/ 499142 w 741142"/>
                    <a:gd name="connsiteY6" fmla="*/ 127494 h 216781"/>
                    <a:gd name="connsiteX7" fmla="*/ 513298 w 741142"/>
                    <a:gd name="connsiteY7" fmla="*/ 141451 h 216781"/>
                    <a:gd name="connsiteX8" fmla="*/ 527455 w 741142"/>
                    <a:gd name="connsiteY8" fmla="*/ 127494 h 216781"/>
                    <a:gd name="connsiteX9" fmla="*/ 513298 w 741142"/>
                    <a:gd name="connsiteY9" fmla="*/ 113536 h 216781"/>
                    <a:gd name="connsiteX10" fmla="*/ 693301 w 741142"/>
                    <a:gd name="connsiteY10" fmla="*/ 18936 h 216781"/>
                    <a:gd name="connsiteX11" fmla="*/ 691076 w 741142"/>
                    <a:gd name="connsiteY11" fmla="*/ 16742 h 216781"/>
                    <a:gd name="connsiteX12" fmla="*/ 691215 w 741142"/>
                    <a:gd name="connsiteY12" fmla="*/ 15947 h 216781"/>
                    <a:gd name="connsiteX13" fmla="*/ 715885 w 741142"/>
                    <a:gd name="connsiteY13" fmla="*/ -46819 h 216781"/>
                    <a:gd name="connsiteX14" fmla="*/ 718750 w 741142"/>
                    <a:gd name="connsiteY14" fmla="*/ -48134 h 216781"/>
                    <a:gd name="connsiteX15" fmla="*/ 720084 w 741142"/>
                    <a:gd name="connsiteY15" fmla="*/ -45311 h 216781"/>
                    <a:gd name="connsiteX16" fmla="*/ 720057 w 741142"/>
                    <a:gd name="connsiteY16" fmla="*/ -45228 h 216781"/>
                    <a:gd name="connsiteX17" fmla="*/ 695387 w 741142"/>
                    <a:gd name="connsiteY17" fmla="*/ 17538 h 216781"/>
                    <a:gd name="connsiteX18" fmla="*/ 693301 w 741142"/>
                    <a:gd name="connsiteY18" fmla="*/ 18936 h 216781"/>
                    <a:gd name="connsiteX19" fmla="*/ 693301 w 741142"/>
                    <a:gd name="connsiteY19" fmla="*/ 18936 h 216781"/>
                    <a:gd name="connsiteX20" fmla="*/ 649775 w 741142"/>
                    <a:gd name="connsiteY20" fmla="*/ 129688 h 216781"/>
                    <a:gd name="connsiteX21" fmla="*/ 647550 w 741142"/>
                    <a:gd name="connsiteY21" fmla="*/ 127494 h 216781"/>
                    <a:gd name="connsiteX22" fmla="*/ 647689 w 741142"/>
                    <a:gd name="connsiteY22" fmla="*/ 126698 h 216781"/>
                    <a:gd name="connsiteX23" fmla="*/ 683956 w 741142"/>
                    <a:gd name="connsiteY23" fmla="*/ 34428 h 216781"/>
                    <a:gd name="connsiteX24" fmla="*/ 686821 w 741142"/>
                    <a:gd name="connsiteY24" fmla="*/ 33112 h 216781"/>
                    <a:gd name="connsiteX25" fmla="*/ 688156 w 741142"/>
                    <a:gd name="connsiteY25" fmla="*/ 35936 h 216781"/>
                    <a:gd name="connsiteX26" fmla="*/ 688128 w 741142"/>
                    <a:gd name="connsiteY26" fmla="*/ 36019 h 216781"/>
                    <a:gd name="connsiteX27" fmla="*/ 651860 w 741142"/>
                    <a:gd name="connsiteY27" fmla="*/ 128289 h 216781"/>
                    <a:gd name="connsiteX28" fmla="*/ 649775 w 741142"/>
                    <a:gd name="connsiteY28" fmla="*/ 129688 h 216781"/>
                    <a:gd name="connsiteX29" fmla="*/ 649775 w 741142"/>
                    <a:gd name="connsiteY29" fmla="*/ 129688 h 216781"/>
                    <a:gd name="connsiteX30" fmla="*/ -18699 w 741142"/>
                    <a:gd name="connsiteY30" fmla="*/ 144824 h 216781"/>
                    <a:gd name="connsiteX31" fmla="*/ -20924 w 741142"/>
                    <a:gd name="connsiteY31" fmla="*/ 142630 h 216781"/>
                    <a:gd name="connsiteX32" fmla="*/ -20924 w 741142"/>
                    <a:gd name="connsiteY32" fmla="*/ 50580 h 216781"/>
                    <a:gd name="connsiteX33" fmla="*/ -18699 w 741142"/>
                    <a:gd name="connsiteY33" fmla="*/ 48386 h 216781"/>
                    <a:gd name="connsiteX34" fmla="*/ -16474 w 741142"/>
                    <a:gd name="connsiteY34" fmla="*/ 50580 h 216781"/>
                    <a:gd name="connsiteX35" fmla="*/ -16474 w 741142"/>
                    <a:gd name="connsiteY35" fmla="*/ 142630 h 216781"/>
                    <a:gd name="connsiteX36" fmla="*/ -18699 w 741142"/>
                    <a:gd name="connsiteY36" fmla="*/ 144824 h 216781"/>
                    <a:gd name="connsiteX37" fmla="*/ -482 w 741142"/>
                    <a:gd name="connsiteY37" fmla="*/ 144824 h 216781"/>
                    <a:gd name="connsiteX38" fmla="*/ -2707 w 741142"/>
                    <a:gd name="connsiteY38" fmla="*/ 142630 h 216781"/>
                    <a:gd name="connsiteX39" fmla="*/ -2707 w 741142"/>
                    <a:gd name="connsiteY39" fmla="*/ 102212 h 216781"/>
                    <a:gd name="connsiteX40" fmla="*/ -482 w 741142"/>
                    <a:gd name="connsiteY40" fmla="*/ 100018 h 216781"/>
                    <a:gd name="connsiteX41" fmla="*/ 1743 w 741142"/>
                    <a:gd name="connsiteY41" fmla="*/ 102212 h 216781"/>
                    <a:gd name="connsiteX42" fmla="*/ 1743 w 741142"/>
                    <a:gd name="connsiteY42" fmla="*/ 142630 h 216781"/>
                    <a:gd name="connsiteX43" fmla="*/ -482 w 741142"/>
                    <a:gd name="connsiteY43" fmla="*/ 144824 h 216781"/>
                    <a:gd name="connsiteX44" fmla="*/ 476364 w 741142"/>
                    <a:gd name="connsiteY44" fmla="*/ -15943 h 216781"/>
                    <a:gd name="connsiteX45" fmla="*/ 402521 w 741142"/>
                    <a:gd name="connsiteY45" fmla="*/ -15943 h 216781"/>
                    <a:gd name="connsiteX46" fmla="*/ 400296 w 741142"/>
                    <a:gd name="connsiteY46" fmla="*/ -18137 h 216781"/>
                    <a:gd name="connsiteX47" fmla="*/ 402521 w 741142"/>
                    <a:gd name="connsiteY47" fmla="*/ -20330 h 216781"/>
                    <a:gd name="connsiteX48" fmla="*/ 476364 w 741142"/>
                    <a:gd name="connsiteY48" fmla="*/ -20330 h 216781"/>
                    <a:gd name="connsiteX49" fmla="*/ 478589 w 741142"/>
                    <a:gd name="connsiteY49" fmla="*/ -18137 h 216781"/>
                    <a:gd name="connsiteX50" fmla="*/ 476364 w 741142"/>
                    <a:gd name="connsiteY50" fmla="*/ -15943 h 216781"/>
                    <a:gd name="connsiteX51" fmla="*/ 476364 w 741142"/>
                    <a:gd name="connsiteY51" fmla="*/ -1630 h 216781"/>
                    <a:gd name="connsiteX52" fmla="*/ 476364 w 741142"/>
                    <a:gd name="connsiteY52" fmla="*/ 168514 h 216781"/>
                    <a:gd name="connsiteX53" fmla="*/ 429026 w 741142"/>
                    <a:gd name="connsiteY53" fmla="*/ 168514 h 216781"/>
                    <a:gd name="connsiteX54" fmla="*/ 437315 w 741142"/>
                    <a:gd name="connsiteY54" fmla="*/ 156477 h 216781"/>
                    <a:gd name="connsiteX55" fmla="*/ 442793 w 741142"/>
                    <a:gd name="connsiteY55" fmla="*/ 140436 h 216781"/>
                    <a:gd name="connsiteX56" fmla="*/ 458619 w 741142"/>
                    <a:gd name="connsiteY56" fmla="*/ 125547 h 216781"/>
                    <a:gd name="connsiteX57" fmla="*/ 462235 w 741142"/>
                    <a:gd name="connsiteY57" fmla="*/ 87158 h 216781"/>
                    <a:gd name="connsiteX58" fmla="*/ 451610 w 741142"/>
                    <a:gd name="connsiteY58" fmla="*/ 48413 h 216781"/>
                    <a:gd name="connsiteX59" fmla="*/ 476364 w 741142"/>
                    <a:gd name="connsiteY59" fmla="*/ -1630 h 21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41142" h="216781">
                      <a:moveTo>
                        <a:pt x="513298" y="145866"/>
                      </a:moveTo>
                      <a:cubicBezTo>
                        <a:pt x="503036" y="145866"/>
                        <a:pt x="494664" y="137640"/>
                        <a:pt x="494664" y="127494"/>
                      </a:cubicBezTo>
                      <a:cubicBezTo>
                        <a:pt x="494664" y="117348"/>
                        <a:pt x="503008" y="109122"/>
                        <a:pt x="513298" y="109122"/>
                      </a:cubicBezTo>
                      <a:cubicBezTo>
                        <a:pt x="523589" y="109122"/>
                        <a:pt x="531933" y="117375"/>
                        <a:pt x="531933" y="127494"/>
                      </a:cubicBezTo>
                      <a:cubicBezTo>
                        <a:pt x="531933" y="137612"/>
                        <a:pt x="523561" y="145866"/>
                        <a:pt x="513298" y="145866"/>
                      </a:cubicBezTo>
                      <a:close/>
                      <a:moveTo>
                        <a:pt x="513298" y="113536"/>
                      </a:moveTo>
                      <a:cubicBezTo>
                        <a:pt x="505483" y="113536"/>
                        <a:pt x="499142" y="119788"/>
                        <a:pt x="499142" y="127494"/>
                      </a:cubicBezTo>
                      <a:cubicBezTo>
                        <a:pt x="499142" y="135199"/>
                        <a:pt x="505483" y="141451"/>
                        <a:pt x="513298" y="141451"/>
                      </a:cubicBezTo>
                      <a:cubicBezTo>
                        <a:pt x="521114" y="141451"/>
                        <a:pt x="527455" y="135199"/>
                        <a:pt x="527455" y="127494"/>
                      </a:cubicBezTo>
                      <a:cubicBezTo>
                        <a:pt x="527455" y="119788"/>
                        <a:pt x="521086" y="113536"/>
                        <a:pt x="513298" y="113536"/>
                      </a:cubicBezTo>
                      <a:close/>
                      <a:moveTo>
                        <a:pt x="693301" y="18936"/>
                      </a:moveTo>
                      <a:cubicBezTo>
                        <a:pt x="692077" y="18936"/>
                        <a:pt x="691076" y="17949"/>
                        <a:pt x="691076" y="16742"/>
                      </a:cubicBezTo>
                      <a:cubicBezTo>
                        <a:pt x="691076" y="16468"/>
                        <a:pt x="691132" y="16194"/>
                        <a:pt x="691215" y="15947"/>
                      </a:cubicBezTo>
                      <a:lnTo>
                        <a:pt x="715885" y="-46819"/>
                      </a:lnTo>
                      <a:cubicBezTo>
                        <a:pt x="716302" y="-47970"/>
                        <a:pt x="717581" y="-48546"/>
                        <a:pt x="718750" y="-48134"/>
                      </a:cubicBezTo>
                      <a:cubicBezTo>
                        <a:pt x="719917" y="-47723"/>
                        <a:pt x="720501" y="-46462"/>
                        <a:pt x="720084" y="-45311"/>
                      </a:cubicBezTo>
                      <a:cubicBezTo>
                        <a:pt x="720084" y="-45283"/>
                        <a:pt x="720057" y="-45255"/>
                        <a:pt x="720057" y="-45228"/>
                      </a:cubicBezTo>
                      <a:lnTo>
                        <a:pt x="695387" y="17538"/>
                      </a:lnTo>
                      <a:cubicBezTo>
                        <a:pt x="695053" y="18360"/>
                        <a:pt x="694219" y="18936"/>
                        <a:pt x="693301" y="18936"/>
                      </a:cubicBezTo>
                      <a:lnTo>
                        <a:pt x="693301" y="18936"/>
                      </a:lnTo>
                      <a:close/>
                      <a:moveTo>
                        <a:pt x="649775" y="129688"/>
                      </a:moveTo>
                      <a:cubicBezTo>
                        <a:pt x="648551" y="129688"/>
                        <a:pt x="647550" y="128700"/>
                        <a:pt x="647550" y="127494"/>
                      </a:cubicBezTo>
                      <a:cubicBezTo>
                        <a:pt x="647550" y="127220"/>
                        <a:pt x="647605" y="126946"/>
                        <a:pt x="647689" y="126698"/>
                      </a:cubicBezTo>
                      <a:lnTo>
                        <a:pt x="683956" y="34428"/>
                      </a:lnTo>
                      <a:cubicBezTo>
                        <a:pt x="684373" y="33277"/>
                        <a:pt x="685653" y="32701"/>
                        <a:pt x="686821" y="33112"/>
                      </a:cubicBezTo>
                      <a:cubicBezTo>
                        <a:pt x="687989" y="33523"/>
                        <a:pt x="688573" y="34785"/>
                        <a:pt x="688156" y="35936"/>
                      </a:cubicBezTo>
                      <a:cubicBezTo>
                        <a:pt x="688156" y="35964"/>
                        <a:pt x="688128" y="35991"/>
                        <a:pt x="688128" y="36019"/>
                      </a:cubicBezTo>
                      <a:lnTo>
                        <a:pt x="651860" y="128289"/>
                      </a:lnTo>
                      <a:cubicBezTo>
                        <a:pt x="651526" y="129139"/>
                        <a:pt x="650692" y="129688"/>
                        <a:pt x="649775" y="129688"/>
                      </a:cubicBezTo>
                      <a:lnTo>
                        <a:pt x="649775" y="129688"/>
                      </a:lnTo>
                      <a:close/>
                      <a:moveTo>
                        <a:pt x="-18699" y="144824"/>
                      </a:moveTo>
                      <a:cubicBezTo>
                        <a:pt x="-19923" y="144824"/>
                        <a:pt x="-20924" y="143836"/>
                        <a:pt x="-20924" y="142630"/>
                      </a:cubicBezTo>
                      <a:lnTo>
                        <a:pt x="-20924" y="50580"/>
                      </a:lnTo>
                      <a:cubicBezTo>
                        <a:pt x="-20924" y="49372"/>
                        <a:pt x="-19923" y="48386"/>
                        <a:pt x="-18699" y="48386"/>
                      </a:cubicBezTo>
                      <a:cubicBezTo>
                        <a:pt x="-17475" y="48386"/>
                        <a:pt x="-16474" y="49372"/>
                        <a:pt x="-16474" y="50580"/>
                      </a:cubicBezTo>
                      <a:lnTo>
                        <a:pt x="-16474" y="142630"/>
                      </a:lnTo>
                      <a:cubicBezTo>
                        <a:pt x="-16447" y="143836"/>
                        <a:pt x="-17448" y="144824"/>
                        <a:pt x="-18699" y="144824"/>
                      </a:cubicBezTo>
                      <a:close/>
                      <a:moveTo>
                        <a:pt x="-482" y="144824"/>
                      </a:moveTo>
                      <a:cubicBezTo>
                        <a:pt x="-1706" y="144824"/>
                        <a:pt x="-2707" y="143836"/>
                        <a:pt x="-2707" y="142630"/>
                      </a:cubicBezTo>
                      <a:lnTo>
                        <a:pt x="-2707" y="102212"/>
                      </a:lnTo>
                      <a:cubicBezTo>
                        <a:pt x="-2707" y="101005"/>
                        <a:pt x="-1706" y="100018"/>
                        <a:pt x="-482" y="100018"/>
                      </a:cubicBezTo>
                      <a:cubicBezTo>
                        <a:pt x="742" y="100018"/>
                        <a:pt x="1743" y="101005"/>
                        <a:pt x="1743" y="102212"/>
                      </a:cubicBezTo>
                      <a:lnTo>
                        <a:pt x="1743" y="142630"/>
                      </a:lnTo>
                      <a:cubicBezTo>
                        <a:pt x="1771" y="143836"/>
                        <a:pt x="770" y="144824"/>
                        <a:pt x="-482" y="144824"/>
                      </a:cubicBezTo>
                      <a:close/>
                      <a:moveTo>
                        <a:pt x="476364" y="-15943"/>
                      </a:moveTo>
                      <a:lnTo>
                        <a:pt x="402521" y="-15943"/>
                      </a:lnTo>
                      <a:cubicBezTo>
                        <a:pt x="401297" y="-15943"/>
                        <a:pt x="400296" y="-16931"/>
                        <a:pt x="400296" y="-18137"/>
                      </a:cubicBezTo>
                      <a:cubicBezTo>
                        <a:pt x="400296" y="-19343"/>
                        <a:pt x="401297" y="-20330"/>
                        <a:pt x="402521" y="-20330"/>
                      </a:cubicBezTo>
                      <a:lnTo>
                        <a:pt x="476364" y="-20330"/>
                      </a:lnTo>
                      <a:cubicBezTo>
                        <a:pt x="477587" y="-20330"/>
                        <a:pt x="478589" y="-19343"/>
                        <a:pt x="478589" y="-18137"/>
                      </a:cubicBezTo>
                      <a:cubicBezTo>
                        <a:pt x="478589" y="-16931"/>
                        <a:pt x="477587" y="-15943"/>
                        <a:pt x="476364" y="-15943"/>
                      </a:cubicBezTo>
                      <a:close/>
                      <a:moveTo>
                        <a:pt x="476364" y="-1630"/>
                      </a:moveTo>
                      <a:lnTo>
                        <a:pt x="476364" y="168514"/>
                      </a:lnTo>
                      <a:lnTo>
                        <a:pt x="429026" y="168514"/>
                      </a:lnTo>
                      <a:cubicBezTo>
                        <a:pt x="432698" y="165224"/>
                        <a:pt x="435618" y="161139"/>
                        <a:pt x="437315" y="156477"/>
                      </a:cubicBezTo>
                      <a:cubicBezTo>
                        <a:pt x="439262" y="151157"/>
                        <a:pt x="439762" y="145262"/>
                        <a:pt x="442793" y="140436"/>
                      </a:cubicBezTo>
                      <a:cubicBezTo>
                        <a:pt x="446632" y="134294"/>
                        <a:pt x="453835" y="131003"/>
                        <a:pt x="458619" y="125547"/>
                      </a:cubicBezTo>
                      <a:cubicBezTo>
                        <a:pt x="467519" y="115347"/>
                        <a:pt x="466295" y="99963"/>
                        <a:pt x="462235" y="87158"/>
                      </a:cubicBezTo>
                      <a:cubicBezTo>
                        <a:pt x="458146" y="74325"/>
                        <a:pt x="451666" y="61849"/>
                        <a:pt x="451610" y="48413"/>
                      </a:cubicBezTo>
                      <a:cubicBezTo>
                        <a:pt x="451499" y="29410"/>
                        <a:pt x="464015" y="13040"/>
                        <a:pt x="476364" y="-1630"/>
                      </a:cubicBezTo>
                      <a:close/>
                    </a:path>
                  </a:pathLst>
                </a:custGeom>
                <a:solidFill>
                  <a:srgbClr val="191919"/>
                </a:solidFill>
                <a:ln w="276" cap="flat">
                  <a:noFill/>
                  <a:prstDash val="solid"/>
                  <a:miter/>
                </a:ln>
              </p:spPr>
              <p:txBody>
                <a:bodyPr rtlCol="0" anchor="ctr"/>
                <a:lstStyle/>
                <a:p>
                  <a:endParaRPr lang="fr-FR"/>
                </a:p>
              </p:txBody>
            </p:sp>
            <p:sp>
              <p:nvSpPr>
                <p:cNvPr id="5582" name="Forme libre 5581">
                  <a:extLst>
                    <a:ext uri="{FF2B5EF4-FFF2-40B4-BE49-F238E27FC236}">
                      <a16:creationId xmlns:a16="http://schemas.microsoft.com/office/drawing/2014/main" id="{E8E94D8A-B60E-F4E0-9978-94F2C6E8C19C}"/>
                    </a:ext>
                  </a:extLst>
                </p:cNvPr>
                <p:cNvSpPr/>
                <p:nvPr/>
              </p:nvSpPr>
              <p:spPr>
                <a:xfrm>
                  <a:off x="9393953" y="18219388"/>
                  <a:ext cx="51814" cy="174507"/>
                </a:xfrm>
                <a:custGeom>
                  <a:avLst/>
                  <a:gdLst>
                    <a:gd name="connsiteX0" fmla="*/ 28322 w 51814"/>
                    <a:gd name="connsiteY0" fmla="*/ 126168 h 174507"/>
                    <a:gd name="connsiteX1" fmla="*/ -19016 w 51814"/>
                    <a:gd name="connsiteY1" fmla="*/ 126168 h 174507"/>
                    <a:gd name="connsiteX2" fmla="*/ -21241 w 51814"/>
                    <a:gd name="connsiteY2" fmla="*/ 123974 h 174507"/>
                    <a:gd name="connsiteX3" fmla="*/ -20517 w 51814"/>
                    <a:gd name="connsiteY3" fmla="*/ 122357 h 174507"/>
                    <a:gd name="connsiteX4" fmla="*/ -12813 w 51814"/>
                    <a:gd name="connsiteY4" fmla="*/ 111224 h 174507"/>
                    <a:gd name="connsiteX5" fmla="*/ -11117 w 51814"/>
                    <a:gd name="connsiteY5" fmla="*/ 105465 h 174507"/>
                    <a:gd name="connsiteX6" fmla="*/ -7139 w 51814"/>
                    <a:gd name="connsiteY6" fmla="*/ 94771 h 174507"/>
                    <a:gd name="connsiteX7" fmla="*/ 2205 w 51814"/>
                    <a:gd name="connsiteY7" fmla="*/ 85476 h 174507"/>
                    <a:gd name="connsiteX8" fmla="*/ 8880 w 51814"/>
                    <a:gd name="connsiteY8" fmla="*/ 79581 h 174507"/>
                    <a:gd name="connsiteX9" fmla="*/ 12051 w 51814"/>
                    <a:gd name="connsiteY9" fmla="*/ 43275 h 174507"/>
                    <a:gd name="connsiteX10" fmla="*/ 8408 w 51814"/>
                    <a:gd name="connsiteY10" fmla="*/ 32993 h 174507"/>
                    <a:gd name="connsiteX11" fmla="*/ 1343 w 51814"/>
                    <a:gd name="connsiteY11" fmla="*/ 3872 h 174507"/>
                    <a:gd name="connsiteX12" fmla="*/ 26625 w 51814"/>
                    <a:gd name="connsiteY12" fmla="*/ -47541 h 174507"/>
                    <a:gd name="connsiteX13" fmla="*/ 29768 w 51814"/>
                    <a:gd name="connsiteY13" fmla="*/ -47842 h 174507"/>
                    <a:gd name="connsiteX14" fmla="*/ 30574 w 51814"/>
                    <a:gd name="connsiteY14" fmla="*/ -46142 h 174507"/>
                    <a:gd name="connsiteX15" fmla="*/ 30574 w 51814"/>
                    <a:gd name="connsiteY15" fmla="*/ 123974 h 174507"/>
                    <a:gd name="connsiteX16" fmla="*/ 28322 w 51814"/>
                    <a:gd name="connsiteY16" fmla="*/ 126168 h 174507"/>
                    <a:gd name="connsiteX17" fmla="*/ -13842 w 51814"/>
                    <a:gd name="connsiteY17" fmla="*/ 121754 h 174507"/>
                    <a:gd name="connsiteX18" fmla="*/ 26097 w 51814"/>
                    <a:gd name="connsiteY18" fmla="*/ 121754 h 174507"/>
                    <a:gd name="connsiteX19" fmla="*/ 26097 w 51814"/>
                    <a:gd name="connsiteY19" fmla="*/ -40001 h 174507"/>
                    <a:gd name="connsiteX20" fmla="*/ 5793 w 51814"/>
                    <a:gd name="connsiteY20" fmla="*/ 3818 h 174507"/>
                    <a:gd name="connsiteX21" fmla="*/ 12607 w 51814"/>
                    <a:gd name="connsiteY21" fmla="*/ 31430 h 174507"/>
                    <a:gd name="connsiteX22" fmla="*/ 16306 w 51814"/>
                    <a:gd name="connsiteY22" fmla="*/ 41904 h 174507"/>
                    <a:gd name="connsiteX23" fmla="*/ 12273 w 51814"/>
                    <a:gd name="connsiteY23" fmla="*/ 82405 h 174507"/>
                    <a:gd name="connsiteX24" fmla="*/ 4987 w 51814"/>
                    <a:gd name="connsiteY24" fmla="*/ 88876 h 174507"/>
                    <a:gd name="connsiteX25" fmla="*/ -3329 w 51814"/>
                    <a:gd name="connsiteY25" fmla="*/ 97019 h 174507"/>
                    <a:gd name="connsiteX26" fmla="*/ -6778 w 51814"/>
                    <a:gd name="connsiteY26" fmla="*/ 106480 h 174507"/>
                    <a:gd name="connsiteX27" fmla="*/ -8586 w 51814"/>
                    <a:gd name="connsiteY27" fmla="*/ 112649 h 174507"/>
                    <a:gd name="connsiteX28" fmla="*/ -13842 w 51814"/>
                    <a:gd name="connsiteY28" fmla="*/ 121754 h 174507"/>
                    <a:gd name="connsiteX29" fmla="*/ -13842 w 51814"/>
                    <a:gd name="connsiteY29" fmla="*/ 121754 h 174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814" h="174507">
                      <a:moveTo>
                        <a:pt x="28322" y="126168"/>
                      </a:moveTo>
                      <a:lnTo>
                        <a:pt x="-19016" y="126168"/>
                      </a:lnTo>
                      <a:cubicBezTo>
                        <a:pt x="-20239" y="126168"/>
                        <a:pt x="-21241" y="125181"/>
                        <a:pt x="-21241" y="123974"/>
                      </a:cubicBezTo>
                      <a:cubicBezTo>
                        <a:pt x="-21241" y="123343"/>
                        <a:pt x="-20963" y="122768"/>
                        <a:pt x="-20517" y="122357"/>
                      </a:cubicBezTo>
                      <a:cubicBezTo>
                        <a:pt x="-17013" y="119203"/>
                        <a:pt x="-14343" y="115364"/>
                        <a:pt x="-12813" y="111224"/>
                      </a:cubicBezTo>
                      <a:cubicBezTo>
                        <a:pt x="-12146" y="109387"/>
                        <a:pt x="-11645" y="107467"/>
                        <a:pt x="-11117" y="105465"/>
                      </a:cubicBezTo>
                      <a:cubicBezTo>
                        <a:pt x="-10199" y="101846"/>
                        <a:pt x="-9225" y="98116"/>
                        <a:pt x="-7139" y="94771"/>
                      </a:cubicBezTo>
                      <a:cubicBezTo>
                        <a:pt x="-4720" y="90906"/>
                        <a:pt x="-1187" y="88164"/>
                        <a:pt x="2205" y="85476"/>
                      </a:cubicBezTo>
                      <a:cubicBezTo>
                        <a:pt x="4653" y="83557"/>
                        <a:pt x="6989" y="81746"/>
                        <a:pt x="8880" y="79581"/>
                      </a:cubicBezTo>
                      <a:cubicBezTo>
                        <a:pt x="18253" y="68832"/>
                        <a:pt x="14888" y="52215"/>
                        <a:pt x="12051" y="43275"/>
                      </a:cubicBezTo>
                      <a:cubicBezTo>
                        <a:pt x="10966" y="39848"/>
                        <a:pt x="9659" y="36366"/>
                        <a:pt x="8408" y="32993"/>
                      </a:cubicBezTo>
                      <a:cubicBezTo>
                        <a:pt x="4959" y="23698"/>
                        <a:pt x="1371" y="14072"/>
                        <a:pt x="1343" y="3872"/>
                      </a:cubicBezTo>
                      <a:cubicBezTo>
                        <a:pt x="1260" y="-15733"/>
                        <a:pt x="13775" y="-32295"/>
                        <a:pt x="26625" y="-47541"/>
                      </a:cubicBezTo>
                      <a:cubicBezTo>
                        <a:pt x="27403" y="-48473"/>
                        <a:pt x="28822" y="-48610"/>
                        <a:pt x="29768" y="-47842"/>
                      </a:cubicBezTo>
                      <a:cubicBezTo>
                        <a:pt x="30268" y="-47431"/>
                        <a:pt x="30574" y="-46801"/>
                        <a:pt x="30574" y="-46142"/>
                      </a:cubicBezTo>
                      <a:lnTo>
                        <a:pt x="30574" y="123974"/>
                      </a:lnTo>
                      <a:cubicBezTo>
                        <a:pt x="30547" y="125181"/>
                        <a:pt x="29545" y="126168"/>
                        <a:pt x="28322" y="126168"/>
                      </a:cubicBezTo>
                      <a:close/>
                      <a:moveTo>
                        <a:pt x="-13842" y="121754"/>
                      </a:moveTo>
                      <a:lnTo>
                        <a:pt x="26097" y="121754"/>
                      </a:lnTo>
                      <a:lnTo>
                        <a:pt x="26097" y="-40001"/>
                      </a:lnTo>
                      <a:cubicBezTo>
                        <a:pt x="15277" y="-26702"/>
                        <a:pt x="5710" y="-12360"/>
                        <a:pt x="5793" y="3818"/>
                      </a:cubicBezTo>
                      <a:cubicBezTo>
                        <a:pt x="5821" y="13223"/>
                        <a:pt x="9131" y="22080"/>
                        <a:pt x="12607" y="31430"/>
                      </a:cubicBezTo>
                      <a:cubicBezTo>
                        <a:pt x="13887" y="34857"/>
                        <a:pt x="15194" y="38395"/>
                        <a:pt x="16306" y="41904"/>
                      </a:cubicBezTo>
                      <a:cubicBezTo>
                        <a:pt x="19422" y="51721"/>
                        <a:pt x="23037" y="70038"/>
                        <a:pt x="12273" y="82405"/>
                      </a:cubicBezTo>
                      <a:cubicBezTo>
                        <a:pt x="10104" y="84900"/>
                        <a:pt x="7490" y="86930"/>
                        <a:pt x="4987" y="88876"/>
                      </a:cubicBezTo>
                      <a:cubicBezTo>
                        <a:pt x="1733" y="91426"/>
                        <a:pt x="-1327" y="93812"/>
                        <a:pt x="-3329" y="97019"/>
                      </a:cubicBezTo>
                      <a:cubicBezTo>
                        <a:pt x="-5053" y="99789"/>
                        <a:pt x="-5888" y="103052"/>
                        <a:pt x="-6778" y="106480"/>
                      </a:cubicBezTo>
                      <a:cubicBezTo>
                        <a:pt x="-7306" y="108509"/>
                        <a:pt x="-7835" y="110620"/>
                        <a:pt x="-8586" y="112649"/>
                      </a:cubicBezTo>
                      <a:cubicBezTo>
                        <a:pt x="-9809" y="115913"/>
                        <a:pt x="-11589" y="118984"/>
                        <a:pt x="-13842" y="121754"/>
                      </a:cubicBezTo>
                      <a:lnTo>
                        <a:pt x="-13842" y="121754"/>
                      </a:lnTo>
                      <a:close/>
                    </a:path>
                  </a:pathLst>
                </a:custGeom>
                <a:solidFill>
                  <a:srgbClr val="191919"/>
                </a:solidFill>
                <a:ln w="276" cap="flat">
                  <a:noFill/>
                  <a:prstDash val="solid"/>
                  <a:miter/>
                </a:ln>
              </p:spPr>
              <p:txBody>
                <a:bodyPr rtlCol="0" anchor="ctr"/>
                <a:lstStyle/>
                <a:p>
                  <a:endParaRPr lang="fr-FR"/>
                </a:p>
              </p:txBody>
            </p:sp>
          </p:grpSp>
        </p:grpSp>
        <p:sp>
          <p:nvSpPr>
            <p:cNvPr id="5554" name="Forme libre 5553">
              <a:extLst>
                <a:ext uri="{FF2B5EF4-FFF2-40B4-BE49-F238E27FC236}">
                  <a16:creationId xmlns:a16="http://schemas.microsoft.com/office/drawing/2014/main" id="{0B155ABF-814D-0DC2-AD98-D9B5CEA28866}"/>
                </a:ext>
              </a:extLst>
            </p:cNvPr>
            <p:cNvSpPr/>
            <p:nvPr/>
          </p:nvSpPr>
          <p:spPr>
            <a:xfrm>
              <a:off x="8719152" y="18391684"/>
              <a:ext cx="1050945" cy="1904"/>
            </a:xfrm>
            <a:custGeom>
              <a:avLst/>
              <a:gdLst>
                <a:gd name="connsiteX0" fmla="*/ 0 w 1050945"/>
                <a:gd name="connsiteY0" fmla="*/ 0 h 1904"/>
                <a:gd name="connsiteX1" fmla="*/ 1050946 w 1050945"/>
                <a:gd name="connsiteY1" fmla="*/ 0 h 1904"/>
              </a:gdLst>
              <a:ahLst/>
              <a:cxnLst>
                <a:cxn ang="0">
                  <a:pos x="connsiteX0" y="connsiteY0"/>
                </a:cxn>
                <a:cxn ang="0">
                  <a:pos x="connsiteX1" y="connsiteY1"/>
                </a:cxn>
              </a:cxnLst>
              <a:rect l="l" t="t" r="r" b="b"/>
              <a:pathLst>
                <a:path w="1050945" h="1904">
                  <a:moveTo>
                    <a:pt x="0" y="0"/>
                  </a:moveTo>
                  <a:lnTo>
                    <a:pt x="1050946" y="0"/>
                  </a:lnTo>
                </a:path>
              </a:pathLst>
            </a:custGeom>
            <a:ln w="5713" cap="rnd">
              <a:solidFill>
                <a:srgbClr val="1D1D1B"/>
              </a:solidFill>
              <a:prstDash val="solid"/>
              <a:miter/>
            </a:ln>
          </p:spPr>
          <p:txBody>
            <a:bodyPr rtlCol="0" anchor="ctr"/>
            <a:lstStyle/>
            <a:p>
              <a:endParaRPr lang="fr-FR"/>
            </a:p>
          </p:txBody>
        </p:sp>
      </p:grpSp>
    </p:spTree>
    <p:extLst>
      <p:ext uri="{BB962C8B-B14F-4D97-AF65-F5344CB8AC3E}">
        <p14:creationId xmlns:p14="http://schemas.microsoft.com/office/powerpoint/2010/main" val="160540409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GiveXpert Home p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CD3161-4494-D38D-8CCB-30EA473C1959}"/>
              </a:ext>
            </a:extLst>
          </p:cNvPr>
          <p:cNvSpPr/>
          <p:nvPr userDrawn="1"/>
        </p:nvSpPr>
        <p:spPr>
          <a:xfrm>
            <a:off x="0" y="3454400"/>
            <a:ext cx="20104028" cy="786987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Forme libre 38">
            <a:extLst>
              <a:ext uri="{FF2B5EF4-FFF2-40B4-BE49-F238E27FC236}">
                <a16:creationId xmlns:a16="http://schemas.microsoft.com/office/drawing/2014/main" id="{A0D9EA03-F415-087C-D896-DB7EE83E82BC}"/>
              </a:ext>
            </a:extLst>
          </p:cNvPr>
          <p:cNvSpPr/>
          <p:nvPr userDrawn="1"/>
        </p:nvSpPr>
        <p:spPr>
          <a:xfrm>
            <a:off x="3436624" y="3452251"/>
            <a:ext cx="1212217" cy="2151"/>
          </a:xfrm>
          <a:custGeom>
            <a:avLst/>
            <a:gdLst>
              <a:gd name="connsiteX0" fmla="*/ 56 w 1212217"/>
              <a:gd name="connsiteY0" fmla="*/ 0 h 2151"/>
              <a:gd name="connsiteX1" fmla="*/ 1212217 w 1212217"/>
              <a:gd name="connsiteY1" fmla="*/ 0 h 2151"/>
              <a:gd name="connsiteX2" fmla="*/ 1212132 w 1212217"/>
              <a:gd name="connsiteY2" fmla="*/ 2151 h 2151"/>
              <a:gd name="connsiteX3" fmla="*/ 0 w 1212217"/>
              <a:gd name="connsiteY3" fmla="*/ 2151 h 2151"/>
              <a:gd name="connsiteX4" fmla="*/ 56 w 1212217"/>
              <a:gd name="connsiteY4" fmla="*/ 0 h 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217" h="2151">
                <a:moveTo>
                  <a:pt x="56" y="0"/>
                </a:moveTo>
                <a:lnTo>
                  <a:pt x="1212217" y="0"/>
                </a:lnTo>
                <a:lnTo>
                  <a:pt x="1212132" y="2151"/>
                </a:lnTo>
                <a:lnTo>
                  <a:pt x="0" y="2151"/>
                </a:lnTo>
                <a:lnTo>
                  <a:pt x="56" y="0"/>
                </a:lnTo>
                <a:close/>
              </a:path>
            </a:pathLst>
          </a:custGeom>
          <a:solidFill>
            <a:srgbClr val="E3013E"/>
          </a:solidFill>
          <a:ln w="8449" cap="flat">
            <a:noFill/>
            <a:prstDash val="solid"/>
            <a:miter/>
          </a:ln>
        </p:spPr>
        <p:txBody>
          <a:bodyPr rtlCol="0" anchor="ctr"/>
          <a:lstStyle/>
          <a:p>
            <a:endParaRPr lang="fr-FR"/>
          </a:p>
        </p:txBody>
      </p:sp>
      <p:sp>
        <p:nvSpPr>
          <p:cNvPr id="36" name="Forme libre 35">
            <a:extLst>
              <a:ext uri="{FF2B5EF4-FFF2-40B4-BE49-F238E27FC236}">
                <a16:creationId xmlns:a16="http://schemas.microsoft.com/office/drawing/2014/main" id="{93F4D42A-B1FB-FFFB-C808-6E12F2631553}"/>
              </a:ext>
            </a:extLst>
          </p:cNvPr>
          <p:cNvSpPr/>
          <p:nvPr userDrawn="1"/>
        </p:nvSpPr>
        <p:spPr>
          <a:xfrm>
            <a:off x="1012358" y="11317721"/>
            <a:ext cx="1212161" cy="4407"/>
          </a:xfrm>
          <a:custGeom>
            <a:avLst/>
            <a:gdLst>
              <a:gd name="connsiteX0" fmla="*/ 0 w 1212161"/>
              <a:gd name="connsiteY0" fmla="*/ 0 h 4407"/>
              <a:gd name="connsiteX1" fmla="*/ 1212161 w 1212161"/>
              <a:gd name="connsiteY1" fmla="*/ 0 h 4407"/>
              <a:gd name="connsiteX2" fmla="*/ 1212161 w 1212161"/>
              <a:gd name="connsiteY2" fmla="*/ 4407 h 4407"/>
              <a:gd name="connsiteX3" fmla="*/ 0 w 1212161"/>
              <a:gd name="connsiteY3" fmla="*/ 4407 h 4407"/>
              <a:gd name="connsiteX4" fmla="*/ 0 w 1212161"/>
              <a:gd name="connsiteY4" fmla="*/ 0 h 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161" h="4407">
                <a:moveTo>
                  <a:pt x="0" y="0"/>
                </a:moveTo>
                <a:lnTo>
                  <a:pt x="1212161" y="0"/>
                </a:lnTo>
                <a:lnTo>
                  <a:pt x="1212161" y="4407"/>
                </a:lnTo>
                <a:lnTo>
                  <a:pt x="0" y="4407"/>
                </a:lnTo>
                <a:lnTo>
                  <a:pt x="0" y="0"/>
                </a:lnTo>
                <a:close/>
              </a:path>
            </a:pathLst>
          </a:custGeom>
          <a:solidFill>
            <a:srgbClr val="E3013E"/>
          </a:solidFill>
          <a:ln w="8449" cap="flat">
            <a:noFill/>
            <a:prstDash val="solid"/>
            <a:miter/>
          </a:ln>
        </p:spPr>
        <p:txBody>
          <a:bodyPr rtlCol="0" anchor="ctr"/>
          <a:lstStyle/>
          <a:p>
            <a:endParaRPr lang="fr-FR"/>
          </a:p>
        </p:txBody>
      </p:sp>
      <p:grpSp>
        <p:nvGrpSpPr>
          <p:cNvPr id="44" name="Graphique 7">
            <a:extLst>
              <a:ext uri="{FF2B5EF4-FFF2-40B4-BE49-F238E27FC236}">
                <a16:creationId xmlns:a16="http://schemas.microsoft.com/office/drawing/2014/main" id="{420A8730-589E-C783-1C2D-42422334DBD8}"/>
              </a:ext>
            </a:extLst>
          </p:cNvPr>
          <p:cNvGrpSpPr/>
          <p:nvPr userDrawn="1"/>
        </p:nvGrpSpPr>
        <p:grpSpPr>
          <a:xfrm>
            <a:off x="1660" y="1190421"/>
            <a:ext cx="4647181" cy="10131705"/>
            <a:chOff x="1660" y="1190421"/>
            <a:chExt cx="4647181" cy="10131705"/>
          </a:xfrm>
          <a:solidFill>
            <a:srgbClr val="E3013E"/>
          </a:solidFill>
        </p:grpSpPr>
        <p:sp>
          <p:nvSpPr>
            <p:cNvPr id="45" name="Forme libre 44">
              <a:extLst>
                <a:ext uri="{FF2B5EF4-FFF2-40B4-BE49-F238E27FC236}">
                  <a16:creationId xmlns:a16="http://schemas.microsoft.com/office/drawing/2014/main" id="{C6560968-2D78-259D-CF5F-5D34B1EBE74B}"/>
                </a:ext>
              </a:extLst>
            </p:cNvPr>
            <p:cNvSpPr/>
            <p:nvPr/>
          </p:nvSpPr>
          <p:spPr>
            <a:xfrm>
              <a:off x="1660" y="1190421"/>
              <a:ext cx="2231324" cy="4524479"/>
            </a:xfrm>
            <a:custGeom>
              <a:avLst/>
              <a:gdLst>
                <a:gd name="connsiteX0" fmla="*/ 2231324 w 2231324"/>
                <a:gd name="connsiteY0" fmla="*/ 2261828 h 4524479"/>
                <a:gd name="connsiteX1" fmla="*/ 0 w 2231324"/>
                <a:gd name="connsiteY1" fmla="*/ 0 h 4524479"/>
                <a:gd name="connsiteX2" fmla="*/ 0 w 2231324"/>
                <a:gd name="connsiteY2" fmla="*/ 1008642 h 4524479"/>
                <a:gd name="connsiteX3" fmla="*/ 1019163 w 2231324"/>
                <a:gd name="connsiteY3" fmla="*/ 2262651 h 4524479"/>
                <a:gd name="connsiteX4" fmla="*/ 0 w 2231324"/>
                <a:gd name="connsiteY4" fmla="*/ 3516661 h 4524479"/>
                <a:gd name="connsiteX5" fmla="*/ 0 w 2231324"/>
                <a:gd name="connsiteY5" fmla="*/ 4524480 h 4524479"/>
                <a:gd name="connsiteX6" fmla="*/ 2231324 w 2231324"/>
                <a:gd name="connsiteY6" fmla="*/ 2261828 h 452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1324" h="4524479">
                  <a:moveTo>
                    <a:pt x="2231324" y="2261828"/>
                  </a:moveTo>
                  <a:cubicBezTo>
                    <a:pt x="2231324" y="937831"/>
                    <a:pt x="1327282" y="2470"/>
                    <a:pt x="0" y="0"/>
                  </a:cubicBezTo>
                  <a:lnTo>
                    <a:pt x="0" y="1008642"/>
                  </a:lnTo>
                  <a:cubicBezTo>
                    <a:pt x="674645" y="1010289"/>
                    <a:pt x="1019163" y="1501847"/>
                    <a:pt x="1019163" y="2262651"/>
                  </a:cubicBezTo>
                  <a:cubicBezTo>
                    <a:pt x="1019163" y="2999578"/>
                    <a:pt x="682264" y="3514191"/>
                    <a:pt x="0" y="3516661"/>
                  </a:cubicBezTo>
                  <a:lnTo>
                    <a:pt x="0" y="4524480"/>
                  </a:lnTo>
                  <a:cubicBezTo>
                    <a:pt x="1319664" y="4522010"/>
                    <a:pt x="2231324" y="3594059"/>
                    <a:pt x="2231324" y="2261828"/>
                  </a:cubicBezTo>
                  <a:close/>
                </a:path>
              </a:pathLst>
            </a:custGeom>
            <a:solidFill>
              <a:srgbClr val="E3013E"/>
            </a:solidFill>
            <a:ln w="8449" cap="flat">
              <a:noFill/>
              <a:prstDash val="solid"/>
              <a:miter/>
            </a:ln>
          </p:spPr>
          <p:txBody>
            <a:bodyPr rtlCol="0" anchor="ctr"/>
            <a:lstStyle/>
            <a:p>
              <a:endParaRPr lang="fr-FR"/>
            </a:p>
          </p:txBody>
        </p:sp>
        <p:sp>
          <p:nvSpPr>
            <p:cNvPr id="46" name="Forme libre 45">
              <a:extLst>
                <a:ext uri="{FF2B5EF4-FFF2-40B4-BE49-F238E27FC236}">
                  <a16:creationId xmlns:a16="http://schemas.microsoft.com/office/drawing/2014/main" id="{53320B99-7FF2-1A95-37C1-9D17472E4DF7}"/>
                </a:ext>
              </a:extLst>
            </p:cNvPr>
            <p:cNvSpPr/>
            <p:nvPr/>
          </p:nvSpPr>
          <p:spPr>
            <a:xfrm>
              <a:off x="1660" y="3452250"/>
              <a:ext cx="4647181" cy="7869876"/>
            </a:xfrm>
            <a:custGeom>
              <a:avLst/>
              <a:gdLst>
                <a:gd name="connsiteX0" fmla="*/ 4647181 w 4647181"/>
                <a:gd name="connsiteY0" fmla="*/ 0 h 7869876"/>
                <a:gd name="connsiteX1" fmla="*/ 3435020 w 4647181"/>
                <a:gd name="connsiteY1" fmla="*/ 0 h 7869876"/>
                <a:gd name="connsiteX2" fmla="*/ 0 w 4647181"/>
                <a:gd name="connsiteY2" fmla="*/ 3345398 h 7869876"/>
                <a:gd name="connsiteX3" fmla="*/ 0 w 4647181"/>
                <a:gd name="connsiteY3" fmla="*/ 4524480 h 7869876"/>
                <a:gd name="connsiteX4" fmla="*/ 1010698 w 4647181"/>
                <a:gd name="connsiteY4" fmla="*/ 5511713 h 7869876"/>
                <a:gd name="connsiteX5" fmla="*/ 1010698 w 4647181"/>
                <a:gd name="connsiteY5" fmla="*/ 7869877 h 7869876"/>
                <a:gd name="connsiteX6" fmla="*/ 2222859 w 4647181"/>
                <a:gd name="connsiteY6" fmla="*/ 7869877 h 7869876"/>
                <a:gd name="connsiteX7" fmla="*/ 2222859 w 4647181"/>
                <a:gd name="connsiteY7" fmla="*/ 5511713 h 7869876"/>
                <a:gd name="connsiteX8" fmla="*/ 1756448 w 4647181"/>
                <a:gd name="connsiteY8" fmla="*/ 4187716 h 7869876"/>
                <a:gd name="connsiteX9" fmla="*/ 4647181 w 4647181"/>
                <a:gd name="connsiteY9" fmla="*/ 0 h 786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47181" h="7869876">
                  <a:moveTo>
                    <a:pt x="4647181" y="0"/>
                  </a:moveTo>
                  <a:lnTo>
                    <a:pt x="3435020" y="0"/>
                  </a:lnTo>
                  <a:cubicBezTo>
                    <a:pt x="3435020" y="1843550"/>
                    <a:pt x="1894425" y="3342928"/>
                    <a:pt x="0" y="3345398"/>
                  </a:cubicBezTo>
                  <a:lnTo>
                    <a:pt x="0" y="4524480"/>
                  </a:lnTo>
                  <a:cubicBezTo>
                    <a:pt x="557831" y="4526950"/>
                    <a:pt x="1010698" y="4969106"/>
                    <a:pt x="1010698" y="5511713"/>
                  </a:cubicBezTo>
                  <a:lnTo>
                    <a:pt x="1010698" y="7869877"/>
                  </a:lnTo>
                  <a:lnTo>
                    <a:pt x="2222859" y="7869877"/>
                  </a:lnTo>
                  <a:lnTo>
                    <a:pt x="2222859" y="5511713"/>
                  </a:lnTo>
                  <a:cubicBezTo>
                    <a:pt x="2222859" y="5013568"/>
                    <a:pt x="2048484" y="4554121"/>
                    <a:pt x="1756448" y="4187716"/>
                  </a:cubicBezTo>
                  <a:cubicBezTo>
                    <a:pt x="3451103" y="3511721"/>
                    <a:pt x="4647181" y="1889660"/>
                    <a:pt x="4647181" y="0"/>
                  </a:cubicBezTo>
                  <a:close/>
                </a:path>
              </a:pathLst>
            </a:custGeom>
            <a:solidFill>
              <a:srgbClr val="E3013E"/>
            </a:solidFill>
            <a:ln w="8449" cap="flat">
              <a:noFill/>
              <a:prstDash val="solid"/>
              <a:miter/>
            </a:ln>
          </p:spPr>
          <p:txBody>
            <a:bodyPr rtlCol="0" anchor="ctr"/>
            <a:lstStyle/>
            <a:p>
              <a:endParaRPr lang="fr-FR"/>
            </a:p>
          </p:txBody>
        </p:sp>
      </p:grpSp>
      <p:pic>
        <p:nvPicPr>
          <p:cNvPr id="7" name="Image 6">
            <a:extLst>
              <a:ext uri="{FF2B5EF4-FFF2-40B4-BE49-F238E27FC236}">
                <a16:creationId xmlns:a16="http://schemas.microsoft.com/office/drawing/2014/main" id="{CCBD757C-8FEE-4309-CD58-0B40C5FE4D1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779772" y="-37097"/>
            <a:ext cx="7126054" cy="3482490"/>
          </a:xfrm>
          <a:prstGeom prst="rect">
            <a:avLst/>
          </a:prstGeom>
        </p:spPr>
      </p:pic>
      <p:pic>
        <p:nvPicPr>
          <p:cNvPr id="9" name="Image 8">
            <a:extLst>
              <a:ext uri="{FF2B5EF4-FFF2-40B4-BE49-F238E27FC236}">
                <a16:creationId xmlns:a16="http://schemas.microsoft.com/office/drawing/2014/main" id="{10B1C14F-1CA9-DE64-6AD7-0BE95FD7D5CC}"/>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20847" b="17321"/>
          <a:stretch/>
        </p:blipFill>
        <p:spPr>
          <a:xfrm>
            <a:off x="18172288" y="10263187"/>
            <a:ext cx="1933400" cy="900000"/>
          </a:xfrm>
          <a:prstGeom prst="rect">
            <a:avLst/>
          </a:prstGeom>
        </p:spPr>
      </p:pic>
      <p:sp>
        <p:nvSpPr>
          <p:cNvPr id="2" name="Holder 3">
            <a:extLst>
              <a:ext uri="{FF2B5EF4-FFF2-40B4-BE49-F238E27FC236}">
                <a16:creationId xmlns:a16="http://schemas.microsoft.com/office/drawing/2014/main" id="{9F8A1CEF-3E66-EF9A-8116-EAB3497F8F3C}"/>
              </a:ext>
            </a:extLst>
          </p:cNvPr>
          <p:cNvSpPr>
            <a:spLocks noGrp="1"/>
          </p:cNvSpPr>
          <p:nvPr>
            <p:ph type="subTitle" idx="4" hasCustomPrompt="1"/>
          </p:nvPr>
        </p:nvSpPr>
        <p:spPr>
          <a:xfrm>
            <a:off x="10052844" y="4187853"/>
            <a:ext cx="8912840" cy="5355254"/>
          </a:xfrm>
          <a:prstGeom prst="rect">
            <a:avLst/>
          </a:prstGeom>
        </p:spPr>
        <p:txBody>
          <a:bodyPr wrap="square" lIns="0" tIns="0" rIns="0" bIns="0" anchor="ctr">
            <a:noAutofit/>
          </a:bodyPr>
          <a:lstStyle>
            <a:lvl1pPr>
              <a:defRPr sz="6600" spc="-150">
                <a:latin typeface="Montserrat" pitchFamily="2" charset="77"/>
              </a:defRPr>
            </a:lvl1pPr>
          </a:lstStyle>
          <a:p>
            <a:r>
              <a:rPr lang="fr-FR"/>
              <a:t>Main </a:t>
            </a:r>
            <a:r>
              <a:rPr lang="fr-FR" err="1"/>
              <a:t>title</a:t>
            </a:r>
            <a:endParaRPr/>
          </a:p>
        </p:txBody>
      </p:sp>
      <p:sp>
        <p:nvSpPr>
          <p:cNvPr id="5" name="Titre 1">
            <a:extLst>
              <a:ext uri="{FF2B5EF4-FFF2-40B4-BE49-F238E27FC236}">
                <a16:creationId xmlns:a16="http://schemas.microsoft.com/office/drawing/2014/main" id="{A9C61A47-A37C-7EC1-9639-BA886152FAB5}"/>
              </a:ext>
            </a:extLst>
          </p:cNvPr>
          <p:cNvSpPr>
            <a:spLocks noGrp="1"/>
          </p:cNvSpPr>
          <p:nvPr>
            <p:ph type="title" hasCustomPrompt="1"/>
          </p:nvPr>
        </p:nvSpPr>
        <p:spPr>
          <a:xfrm>
            <a:off x="10055885" y="1406203"/>
            <a:ext cx="8793429" cy="1944216"/>
          </a:xfrm>
        </p:spPr>
        <p:txBody>
          <a:bodyPr anchor="t">
            <a:normAutofit/>
          </a:bodyPr>
          <a:lstStyle>
            <a:lvl1pPr>
              <a:lnSpc>
                <a:spcPct val="100000"/>
              </a:lnSpc>
              <a:defRPr sz="5400"/>
            </a:lvl1pPr>
          </a:lstStyle>
          <a:p>
            <a:r>
              <a:rPr lang="fr-FR"/>
              <a:t>Direction or </a:t>
            </a:r>
            <a:r>
              <a:rPr lang="fr-FR" err="1"/>
              <a:t>theme</a:t>
            </a:r>
            <a:endParaRPr lang="fr-FR"/>
          </a:p>
        </p:txBody>
      </p:sp>
      <p:sp>
        <p:nvSpPr>
          <p:cNvPr id="10" name="Espace réservé de la date 183">
            <a:extLst>
              <a:ext uri="{FF2B5EF4-FFF2-40B4-BE49-F238E27FC236}">
                <a16:creationId xmlns:a16="http://schemas.microsoft.com/office/drawing/2014/main" id="{F0F07C95-0BCB-6181-D2A8-5CAAA426302A}"/>
              </a:ext>
            </a:extLst>
          </p:cNvPr>
          <p:cNvSpPr>
            <a:spLocks noGrp="1"/>
          </p:cNvSpPr>
          <p:nvPr>
            <p:ph type="dt" sz="half" idx="11"/>
          </p:nvPr>
        </p:nvSpPr>
        <p:spPr>
          <a:xfrm>
            <a:off x="11204972" y="9723044"/>
            <a:ext cx="7760712" cy="592470"/>
          </a:xfrm>
          <a:prstGeom prst="rect">
            <a:avLst/>
          </a:prstGeom>
        </p:spPr>
        <p:txBody>
          <a:bodyPr/>
          <a:lstStyle>
            <a:lvl1pPr>
              <a:spcBef>
                <a:spcPts val="300"/>
              </a:spcBef>
              <a:defRPr>
                <a:latin typeface="Montserrat" pitchFamily="2" charset="0"/>
              </a:defRPr>
            </a:lvl1pPr>
          </a:lstStyle>
          <a:p>
            <a:r>
              <a:rPr lang="fr-FR" err="1"/>
              <a:t>Firs</a:t>
            </a:r>
            <a:r>
              <a:rPr lang="fr-FR"/>
              <a:t> </a:t>
            </a:r>
            <a:r>
              <a:rPr lang="fr-FR" err="1"/>
              <a:t>name</a:t>
            </a:r>
            <a:r>
              <a:rPr lang="fr-FR"/>
              <a:t> and Name</a:t>
            </a:r>
          </a:p>
          <a:p>
            <a:r>
              <a:rPr lang="fr-FR"/>
              <a:t>Date</a:t>
            </a:r>
            <a:endParaRPr lang="en-US"/>
          </a:p>
        </p:txBody>
      </p:sp>
      <p:sp>
        <p:nvSpPr>
          <p:cNvPr id="11" name="Espace réservé pour une image  5">
            <a:extLst>
              <a:ext uri="{FF2B5EF4-FFF2-40B4-BE49-F238E27FC236}">
                <a16:creationId xmlns:a16="http://schemas.microsoft.com/office/drawing/2014/main" id="{8AF2D1C4-FF3A-D2AF-5E67-5B8FCEE1EAB0}"/>
              </a:ext>
            </a:extLst>
          </p:cNvPr>
          <p:cNvSpPr>
            <a:spLocks noGrp="1"/>
          </p:cNvSpPr>
          <p:nvPr>
            <p:ph type="pic" sz="quarter" idx="12"/>
          </p:nvPr>
        </p:nvSpPr>
        <p:spPr>
          <a:xfrm>
            <a:off x="10052050" y="9551177"/>
            <a:ext cx="935057" cy="936203"/>
          </a:xfrm>
          <a:prstGeom prst="ellipse">
            <a:avLst/>
          </a:prstGeom>
        </p:spPr>
        <p:txBody>
          <a:bodyPr/>
          <a:lstStyle/>
          <a:p>
            <a:endParaRPr lang="fr-FR"/>
          </a:p>
        </p:txBody>
      </p:sp>
      <p:sp>
        <p:nvSpPr>
          <p:cNvPr id="12" name="Espace réservé du contenu 13">
            <a:extLst>
              <a:ext uri="{FF2B5EF4-FFF2-40B4-BE49-F238E27FC236}">
                <a16:creationId xmlns:a16="http://schemas.microsoft.com/office/drawing/2014/main" id="{EA08B9D5-948B-DE3C-81C1-982B74EE3335}"/>
              </a:ext>
            </a:extLst>
          </p:cNvPr>
          <p:cNvSpPr>
            <a:spLocks noGrp="1"/>
          </p:cNvSpPr>
          <p:nvPr>
            <p:ph sz="quarter" idx="13" hasCustomPrompt="1"/>
          </p:nvPr>
        </p:nvSpPr>
        <p:spPr>
          <a:xfrm>
            <a:off x="10052050" y="961753"/>
            <a:ext cx="5761037" cy="423507"/>
          </a:xfrm>
        </p:spPr>
        <p:txBody>
          <a:bodyPr>
            <a:normAutofit/>
          </a:bodyPr>
          <a:lstStyle>
            <a:lvl1pPr>
              <a:defRPr sz="2800" baseline="0">
                <a:solidFill>
                  <a:schemeClr val="accent2"/>
                </a:solidFill>
                <a:latin typeface="Eudonet" pitchFamily="50" charset="0"/>
              </a:defRPr>
            </a:lvl1pPr>
          </a:lstStyle>
          <a:p>
            <a:pPr lvl="0"/>
            <a:r>
              <a:rPr lang="fr-FR"/>
              <a:t>Initiative or meeting</a:t>
            </a:r>
          </a:p>
        </p:txBody>
      </p:sp>
    </p:spTree>
    <p:extLst>
      <p:ext uri="{BB962C8B-B14F-4D97-AF65-F5344CB8AC3E}">
        <p14:creationId xmlns:p14="http://schemas.microsoft.com/office/powerpoint/2010/main" val="1233923104"/>
      </p:ext>
    </p:extLst>
  </p:cSld>
  <p:clrMapOvr>
    <a:masterClrMapping/>
  </p:clrMapOvr>
  <p:extLst>
    <p:ext uri="{DCECCB84-F9BA-43D5-87BE-67443E8EF086}">
      <p15:sldGuideLst xmlns:p15="http://schemas.microsoft.com/office/powerpoint/2012/main">
        <p15:guide id="1" pos="1713" userDrawn="1">
          <p15:clr>
            <a:srgbClr val="5ACBF0"/>
          </p15:clr>
        </p15:guide>
        <p15:guide id="2" pos="2175" userDrawn="1">
          <p15:clr>
            <a:srgbClr val="5ACBF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Ressources Pictogrammes">
    <p:spTree>
      <p:nvGrpSpPr>
        <p:cNvPr id="1" name=""/>
        <p:cNvGrpSpPr/>
        <p:nvPr/>
      </p:nvGrpSpPr>
      <p:grpSpPr>
        <a:xfrm>
          <a:off x="0" y="0"/>
          <a:ext cx="0" cy="0"/>
          <a:chOff x="0" y="0"/>
          <a:chExt cx="0" cy="0"/>
        </a:xfrm>
      </p:grpSpPr>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Pictogrammes</a:t>
            </a:r>
          </a:p>
        </p:txBody>
      </p:sp>
      <p:sp>
        <p:nvSpPr>
          <p:cNvPr id="2" name="Forme libre 1">
            <a:extLst>
              <a:ext uri="{FF2B5EF4-FFF2-40B4-BE49-F238E27FC236}">
                <a16:creationId xmlns:a16="http://schemas.microsoft.com/office/drawing/2014/main" id="{5301D76F-EE39-30C2-3825-5BB12A5D3118}"/>
              </a:ext>
            </a:extLst>
          </p:cNvPr>
          <p:cNvSpPr/>
          <p:nvPr userDrawn="1"/>
        </p:nvSpPr>
        <p:spPr>
          <a:xfrm>
            <a:off x="3653657" y="9080466"/>
            <a:ext cx="442324" cy="443563"/>
          </a:xfrm>
          <a:custGeom>
            <a:avLst/>
            <a:gdLst>
              <a:gd name="connsiteX0" fmla="*/ 167266 w 442324"/>
              <a:gd name="connsiteY0" fmla="*/ 318424 h 443563"/>
              <a:gd name="connsiteX1" fmla="*/ 318424 w 442324"/>
              <a:gd name="connsiteY1" fmla="*/ 221782 h 443563"/>
              <a:gd name="connsiteX2" fmla="*/ 167266 w 442324"/>
              <a:gd name="connsiteY2" fmla="*/ 125139 h 443563"/>
              <a:gd name="connsiteX3" fmla="*/ 167266 w 442324"/>
              <a:gd name="connsiteY3" fmla="*/ 318424 h 443563"/>
              <a:gd name="connsiteX4" fmla="*/ 221782 w 442324"/>
              <a:gd name="connsiteY4" fmla="*/ 443564 h 443563"/>
              <a:gd name="connsiteX5" fmla="*/ 135051 w 442324"/>
              <a:gd name="connsiteY5" fmla="*/ 426218 h 443563"/>
              <a:gd name="connsiteX6" fmla="*/ 64428 w 442324"/>
              <a:gd name="connsiteY6" fmla="*/ 379135 h 443563"/>
              <a:gd name="connsiteX7" fmla="*/ 17346 w 442324"/>
              <a:gd name="connsiteY7" fmla="*/ 308513 h 443563"/>
              <a:gd name="connsiteX8" fmla="*/ 0 w 442324"/>
              <a:gd name="connsiteY8" fmla="*/ 221782 h 443563"/>
              <a:gd name="connsiteX9" fmla="*/ 17346 w 442324"/>
              <a:gd name="connsiteY9" fmla="*/ 135052 h 443563"/>
              <a:gd name="connsiteX10" fmla="*/ 64428 w 442324"/>
              <a:gd name="connsiteY10" fmla="*/ 64428 h 443563"/>
              <a:gd name="connsiteX11" fmla="*/ 135051 w 442324"/>
              <a:gd name="connsiteY11" fmla="*/ 17346 h 443563"/>
              <a:gd name="connsiteX12" fmla="*/ 220543 w 442324"/>
              <a:gd name="connsiteY12" fmla="*/ 0 h 443563"/>
              <a:gd name="connsiteX13" fmla="*/ 307273 w 442324"/>
              <a:gd name="connsiteY13" fmla="*/ 17346 h 443563"/>
              <a:gd name="connsiteX14" fmla="*/ 377897 w 442324"/>
              <a:gd name="connsiteY14" fmla="*/ 64428 h 443563"/>
              <a:gd name="connsiteX15" fmla="*/ 424979 w 442324"/>
              <a:gd name="connsiteY15" fmla="*/ 135052 h 443563"/>
              <a:gd name="connsiteX16" fmla="*/ 442325 w 442324"/>
              <a:gd name="connsiteY16" fmla="*/ 221782 h 443563"/>
              <a:gd name="connsiteX17" fmla="*/ 424979 w 442324"/>
              <a:gd name="connsiteY17" fmla="*/ 308513 h 443563"/>
              <a:gd name="connsiteX18" fmla="*/ 377897 w 442324"/>
              <a:gd name="connsiteY18" fmla="*/ 379135 h 443563"/>
              <a:gd name="connsiteX19" fmla="*/ 307273 w 442324"/>
              <a:gd name="connsiteY19" fmla="*/ 426218 h 443563"/>
              <a:gd name="connsiteX20" fmla="*/ 221782 w 442324"/>
              <a:gd name="connsiteY20" fmla="*/ 443564 h 443563"/>
              <a:gd name="connsiteX21" fmla="*/ 221782 w 442324"/>
              <a:gd name="connsiteY21" fmla="*/ 389048 h 443563"/>
              <a:gd name="connsiteX22" fmla="*/ 339487 w 442324"/>
              <a:gd name="connsiteY22" fmla="*/ 340726 h 443563"/>
              <a:gd name="connsiteX23" fmla="*/ 387809 w 442324"/>
              <a:gd name="connsiteY23" fmla="*/ 223021 h 443563"/>
              <a:gd name="connsiteX24" fmla="*/ 339487 w 442324"/>
              <a:gd name="connsiteY24" fmla="*/ 105315 h 443563"/>
              <a:gd name="connsiteX25" fmla="*/ 220543 w 442324"/>
              <a:gd name="connsiteY25" fmla="*/ 56994 h 443563"/>
              <a:gd name="connsiteX26" fmla="*/ 102838 w 442324"/>
              <a:gd name="connsiteY26" fmla="*/ 105315 h 443563"/>
              <a:gd name="connsiteX27" fmla="*/ 54516 w 442324"/>
              <a:gd name="connsiteY27" fmla="*/ 224260 h 443563"/>
              <a:gd name="connsiteX28" fmla="*/ 102838 w 442324"/>
              <a:gd name="connsiteY28" fmla="*/ 341965 h 443563"/>
              <a:gd name="connsiteX29" fmla="*/ 221782 w 442324"/>
              <a:gd name="connsiteY29" fmla="*/ 389048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42324" h="443563">
                <a:moveTo>
                  <a:pt x="167266" y="318424"/>
                </a:moveTo>
                <a:lnTo>
                  <a:pt x="318424" y="221782"/>
                </a:lnTo>
                <a:lnTo>
                  <a:pt x="167266" y="125139"/>
                </a:lnTo>
                <a:lnTo>
                  <a:pt x="167266" y="318424"/>
                </a:lnTo>
                <a:close/>
                <a:moveTo>
                  <a:pt x="221782" y="443564"/>
                </a:moveTo>
                <a:cubicBezTo>
                  <a:pt x="190807" y="443564"/>
                  <a:pt x="162310" y="437369"/>
                  <a:pt x="135051" y="426218"/>
                </a:cubicBezTo>
                <a:cubicBezTo>
                  <a:pt x="107794" y="415067"/>
                  <a:pt x="84253" y="398960"/>
                  <a:pt x="64428" y="379135"/>
                </a:cubicBezTo>
                <a:cubicBezTo>
                  <a:pt x="44604" y="359311"/>
                  <a:pt x="28497" y="335770"/>
                  <a:pt x="17346" y="308513"/>
                </a:cubicBezTo>
                <a:cubicBezTo>
                  <a:pt x="6195" y="281254"/>
                  <a:pt x="0" y="252757"/>
                  <a:pt x="0" y="221782"/>
                </a:cubicBezTo>
                <a:cubicBezTo>
                  <a:pt x="0" y="190807"/>
                  <a:pt x="6195" y="162309"/>
                  <a:pt x="17346" y="135052"/>
                </a:cubicBezTo>
                <a:cubicBezTo>
                  <a:pt x="28497" y="107794"/>
                  <a:pt x="44604" y="84252"/>
                  <a:pt x="64428" y="64428"/>
                </a:cubicBezTo>
                <a:cubicBezTo>
                  <a:pt x="84253" y="44604"/>
                  <a:pt x="107794" y="28497"/>
                  <a:pt x="135051" y="17346"/>
                </a:cubicBezTo>
                <a:cubicBezTo>
                  <a:pt x="162310" y="6195"/>
                  <a:pt x="190807" y="0"/>
                  <a:pt x="220543" y="0"/>
                </a:cubicBezTo>
                <a:cubicBezTo>
                  <a:pt x="251518" y="0"/>
                  <a:pt x="280015" y="6195"/>
                  <a:pt x="307273" y="17346"/>
                </a:cubicBezTo>
                <a:cubicBezTo>
                  <a:pt x="334531" y="28497"/>
                  <a:pt x="358072" y="44604"/>
                  <a:pt x="377897" y="64428"/>
                </a:cubicBezTo>
                <a:cubicBezTo>
                  <a:pt x="397721" y="84252"/>
                  <a:pt x="413828" y="107794"/>
                  <a:pt x="424979" y="135052"/>
                </a:cubicBezTo>
                <a:cubicBezTo>
                  <a:pt x="436130" y="162309"/>
                  <a:pt x="442325" y="190807"/>
                  <a:pt x="442325" y="221782"/>
                </a:cubicBezTo>
                <a:cubicBezTo>
                  <a:pt x="442325" y="252757"/>
                  <a:pt x="436130" y="281254"/>
                  <a:pt x="424979" y="308513"/>
                </a:cubicBezTo>
                <a:cubicBezTo>
                  <a:pt x="413828" y="335770"/>
                  <a:pt x="397721" y="359311"/>
                  <a:pt x="377897" y="379135"/>
                </a:cubicBezTo>
                <a:cubicBezTo>
                  <a:pt x="358072" y="398960"/>
                  <a:pt x="334531" y="415067"/>
                  <a:pt x="307273" y="426218"/>
                </a:cubicBezTo>
                <a:cubicBezTo>
                  <a:pt x="281254" y="438608"/>
                  <a:pt x="252757" y="443564"/>
                  <a:pt x="221782" y="443564"/>
                </a:cubicBezTo>
                <a:close/>
                <a:moveTo>
                  <a:pt x="221782" y="389048"/>
                </a:moveTo>
                <a:cubicBezTo>
                  <a:pt x="267625" y="389048"/>
                  <a:pt x="307273" y="372940"/>
                  <a:pt x="339487" y="340726"/>
                </a:cubicBezTo>
                <a:cubicBezTo>
                  <a:pt x="371701" y="308513"/>
                  <a:pt x="387809" y="268864"/>
                  <a:pt x="387809" y="223021"/>
                </a:cubicBezTo>
                <a:cubicBezTo>
                  <a:pt x="387809" y="177178"/>
                  <a:pt x="371701" y="137529"/>
                  <a:pt x="339487" y="105315"/>
                </a:cubicBezTo>
                <a:cubicBezTo>
                  <a:pt x="307273" y="73102"/>
                  <a:pt x="267625" y="56994"/>
                  <a:pt x="220543" y="56994"/>
                </a:cubicBezTo>
                <a:cubicBezTo>
                  <a:pt x="174700" y="56994"/>
                  <a:pt x="135051" y="73102"/>
                  <a:pt x="102838" y="105315"/>
                </a:cubicBezTo>
                <a:cubicBezTo>
                  <a:pt x="70623" y="137529"/>
                  <a:pt x="54516" y="177178"/>
                  <a:pt x="54516" y="224260"/>
                </a:cubicBezTo>
                <a:cubicBezTo>
                  <a:pt x="54516" y="270103"/>
                  <a:pt x="70623" y="309751"/>
                  <a:pt x="102838" y="341965"/>
                </a:cubicBezTo>
                <a:cubicBezTo>
                  <a:pt x="136291" y="372940"/>
                  <a:pt x="175939" y="389048"/>
                  <a:pt x="221782" y="389048"/>
                </a:cubicBezTo>
                <a:close/>
              </a:path>
            </a:pathLst>
          </a:custGeom>
          <a:solidFill>
            <a:srgbClr val="000000"/>
          </a:solidFill>
          <a:ln w="12387" cap="flat">
            <a:noFill/>
            <a:prstDash val="solid"/>
            <a:miter/>
          </a:ln>
        </p:spPr>
        <p:txBody>
          <a:bodyPr rtlCol="0" anchor="ctr"/>
          <a:lstStyle/>
          <a:p>
            <a:endParaRPr lang="fr-FR"/>
          </a:p>
        </p:txBody>
      </p:sp>
      <p:sp>
        <p:nvSpPr>
          <p:cNvPr id="3" name="Forme libre 2">
            <a:extLst>
              <a:ext uri="{FF2B5EF4-FFF2-40B4-BE49-F238E27FC236}">
                <a16:creationId xmlns:a16="http://schemas.microsoft.com/office/drawing/2014/main" id="{6615474D-1F4F-0494-231E-46679E724A94}"/>
              </a:ext>
            </a:extLst>
          </p:cNvPr>
          <p:cNvSpPr/>
          <p:nvPr userDrawn="1"/>
        </p:nvSpPr>
        <p:spPr>
          <a:xfrm>
            <a:off x="1263616" y="9079227"/>
            <a:ext cx="384091" cy="447280"/>
          </a:xfrm>
          <a:custGeom>
            <a:avLst/>
            <a:gdLst>
              <a:gd name="connsiteX0" fmla="*/ 154876 w 384091"/>
              <a:gd name="connsiteY0" fmla="*/ 364267 h 447280"/>
              <a:gd name="connsiteX1" fmla="*/ 277537 w 384091"/>
              <a:gd name="connsiteY1" fmla="*/ 215586 h 447280"/>
              <a:gd name="connsiteX2" fmla="*/ 193285 w 384091"/>
              <a:gd name="connsiteY2" fmla="*/ 215586 h 447280"/>
              <a:gd name="connsiteX3" fmla="*/ 209392 w 384091"/>
              <a:gd name="connsiteY3" fmla="*/ 91686 h 447280"/>
              <a:gd name="connsiteX4" fmla="*/ 97881 w 384091"/>
              <a:gd name="connsiteY4" fmla="*/ 251518 h 447280"/>
              <a:gd name="connsiteX5" fmla="*/ 170983 w 384091"/>
              <a:gd name="connsiteY5" fmla="*/ 251518 h 447280"/>
              <a:gd name="connsiteX6" fmla="*/ 154876 w 384091"/>
              <a:gd name="connsiteY6" fmla="*/ 364267 h 447280"/>
              <a:gd name="connsiteX7" fmla="*/ 91686 w 384091"/>
              <a:gd name="connsiteY7" fmla="*/ 447280 h 447280"/>
              <a:gd name="connsiteX8" fmla="*/ 112750 w 384091"/>
              <a:gd name="connsiteY8" fmla="*/ 302317 h 447280"/>
              <a:gd name="connsiteX9" fmla="*/ 0 w 384091"/>
              <a:gd name="connsiteY9" fmla="*/ 302317 h 447280"/>
              <a:gd name="connsiteX10" fmla="*/ 209392 w 384091"/>
              <a:gd name="connsiteY10" fmla="*/ 0 h 447280"/>
              <a:gd name="connsiteX11" fmla="*/ 270103 w 384091"/>
              <a:gd name="connsiteY11" fmla="*/ 0 h 447280"/>
              <a:gd name="connsiteX12" fmla="*/ 249040 w 384091"/>
              <a:gd name="connsiteY12" fmla="*/ 164788 h 447280"/>
              <a:gd name="connsiteX13" fmla="*/ 384092 w 384091"/>
              <a:gd name="connsiteY13" fmla="*/ 164788 h 447280"/>
              <a:gd name="connsiteX14" fmla="*/ 149920 w 384091"/>
              <a:gd name="connsiteY14" fmla="*/ 447280 h 447280"/>
              <a:gd name="connsiteX15" fmla="*/ 91686 w 384091"/>
              <a:gd name="connsiteY15" fmla="*/ 447280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4091" h="447280">
                <a:moveTo>
                  <a:pt x="154876" y="364267"/>
                </a:moveTo>
                <a:lnTo>
                  <a:pt x="277537" y="215586"/>
                </a:lnTo>
                <a:lnTo>
                  <a:pt x="193285" y="215586"/>
                </a:lnTo>
                <a:lnTo>
                  <a:pt x="209392" y="91686"/>
                </a:lnTo>
                <a:lnTo>
                  <a:pt x="97881" y="251518"/>
                </a:lnTo>
                <a:lnTo>
                  <a:pt x="170983" y="251518"/>
                </a:lnTo>
                <a:cubicBezTo>
                  <a:pt x="170983" y="251518"/>
                  <a:pt x="154876" y="364267"/>
                  <a:pt x="154876" y="364267"/>
                </a:cubicBezTo>
                <a:close/>
                <a:moveTo>
                  <a:pt x="91686" y="447280"/>
                </a:moveTo>
                <a:lnTo>
                  <a:pt x="112750" y="302317"/>
                </a:lnTo>
                <a:lnTo>
                  <a:pt x="0" y="302317"/>
                </a:lnTo>
                <a:lnTo>
                  <a:pt x="209392" y="0"/>
                </a:lnTo>
                <a:lnTo>
                  <a:pt x="270103" y="0"/>
                </a:lnTo>
                <a:lnTo>
                  <a:pt x="249040" y="164788"/>
                </a:lnTo>
                <a:lnTo>
                  <a:pt x="384092" y="164788"/>
                </a:lnTo>
                <a:lnTo>
                  <a:pt x="149920" y="447280"/>
                </a:lnTo>
                <a:lnTo>
                  <a:pt x="91686" y="447280"/>
                </a:lnTo>
                <a:close/>
              </a:path>
            </a:pathLst>
          </a:custGeom>
          <a:solidFill>
            <a:srgbClr val="000000"/>
          </a:solidFill>
          <a:ln w="12387" cap="flat">
            <a:noFill/>
            <a:prstDash val="solid"/>
            <a:miter/>
          </a:ln>
        </p:spPr>
        <p:txBody>
          <a:bodyPr rtlCol="0" anchor="ctr"/>
          <a:lstStyle/>
          <a:p>
            <a:endParaRPr lang="fr-FR"/>
          </a:p>
        </p:txBody>
      </p:sp>
      <p:sp>
        <p:nvSpPr>
          <p:cNvPr id="4" name="Forme libre 3">
            <a:extLst>
              <a:ext uri="{FF2B5EF4-FFF2-40B4-BE49-F238E27FC236}">
                <a16:creationId xmlns:a16="http://schemas.microsoft.com/office/drawing/2014/main" id="{38152BAF-E318-C18D-31A2-11E87C96E6E0}"/>
              </a:ext>
            </a:extLst>
          </p:cNvPr>
          <p:cNvSpPr/>
          <p:nvPr userDrawn="1"/>
        </p:nvSpPr>
        <p:spPr>
          <a:xfrm>
            <a:off x="1880640" y="9102768"/>
            <a:ext cx="387808" cy="400198"/>
          </a:xfrm>
          <a:custGeom>
            <a:avLst/>
            <a:gdLst>
              <a:gd name="connsiteX0" fmla="*/ 54517 w 387808"/>
              <a:gd name="connsiteY0" fmla="*/ 400198 h 400198"/>
              <a:gd name="connsiteX1" fmla="*/ 16107 w 387808"/>
              <a:gd name="connsiteY1" fmla="*/ 384092 h 400198"/>
              <a:gd name="connsiteX2" fmla="*/ 0 w 387808"/>
              <a:gd name="connsiteY2" fmla="*/ 344443 h 400198"/>
              <a:gd name="connsiteX3" fmla="*/ 0 w 387808"/>
              <a:gd name="connsiteY3" fmla="*/ 249040 h 400198"/>
              <a:gd name="connsiteX4" fmla="*/ 54517 w 387808"/>
              <a:gd name="connsiteY4" fmla="*/ 249040 h 400198"/>
              <a:gd name="connsiteX5" fmla="*/ 54517 w 387808"/>
              <a:gd name="connsiteY5" fmla="*/ 345683 h 400198"/>
              <a:gd name="connsiteX6" fmla="*/ 333293 w 387808"/>
              <a:gd name="connsiteY6" fmla="*/ 345683 h 400198"/>
              <a:gd name="connsiteX7" fmla="*/ 333293 w 387808"/>
              <a:gd name="connsiteY7" fmla="*/ 249040 h 400198"/>
              <a:gd name="connsiteX8" fmla="*/ 387809 w 387808"/>
              <a:gd name="connsiteY8" fmla="*/ 249040 h 400198"/>
              <a:gd name="connsiteX9" fmla="*/ 387809 w 387808"/>
              <a:gd name="connsiteY9" fmla="*/ 344443 h 400198"/>
              <a:gd name="connsiteX10" fmla="*/ 371701 w 387808"/>
              <a:gd name="connsiteY10" fmla="*/ 384092 h 400198"/>
              <a:gd name="connsiteX11" fmla="*/ 333293 w 387808"/>
              <a:gd name="connsiteY11" fmla="*/ 400198 h 400198"/>
              <a:gd name="connsiteX12" fmla="*/ 54517 w 387808"/>
              <a:gd name="connsiteY12" fmla="*/ 400198 h 400198"/>
              <a:gd name="connsiteX13" fmla="*/ 194524 w 387808"/>
              <a:gd name="connsiteY13" fmla="*/ 280016 h 400198"/>
              <a:gd name="connsiteX14" fmla="*/ 71863 w 387808"/>
              <a:gd name="connsiteY14" fmla="*/ 157354 h 400198"/>
              <a:gd name="connsiteX15" fmla="*/ 110272 w 387808"/>
              <a:gd name="connsiteY15" fmla="*/ 118945 h 400198"/>
              <a:gd name="connsiteX16" fmla="*/ 166027 w 387808"/>
              <a:gd name="connsiteY16" fmla="*/ 175939 h 400198"/>
              <a:gd name="connsiteX17" fmla="*/ 166027 w 387808"/>
              <a:gd name="connsiteY17" fmla="*/ 0 h 400198"/>
              <a:gd name="connsiteX18" fmla="*/ 220543 w 387808"/>
              <a:gd name="connsiteY18" fmla="*/ 0 h 400198"/>
              <a:gd name="connsiteX19" fmla="*/ 220543 w 387808"/>
              <a:gd name="connsiteY19" fmla="*/ 175939 h 400198"/>
              <a:gd name="connsiteX20" fmla="*/ 276298 w 387808"/>
              <a:gd name="connsiteY20" fmla="*/ 118945 h 400198"/>
              <a:gd name="connsiteX21" fmla="*/ 315946 w 387808"/>
              <a:gd name="connsiteY21" fmla="*/ 157354 h 400198"/>
              <a:gd name="connsiteX22" fmla="*/ 194524 w 387808"/>
              <a:gd name="connsiteY22" fmla="*/ 280016 h 40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7808" h="400198">
                <a:moveTo>
                  <a:pt x="54517" y="400198"/>
                </a:moveTo>
                <a:cubicBezTo>
                  <a:pt x="39648" y="400198"/>
                  <a:pt x="27258" y="395243"/>
                  <a:pt x="16107" y="384092"/>
                </a:cubicBezTo>
                <a:cubicBezTo>
                  <a:pt x="4956" y="372941"/>
                  <a:pt x="0" y="360551"/>
                  <a:pt x="0" y="344443"/>
                </a:cubicBezTo>
                <a:lnTo>
                  <a:pt x="0" y="249040"/>
                </a:lnTo>
                <a:lnTo>
                  <a:pt x="54517" y="249040"/>
                </a:lnTo>
                <a:lnTo>
                  <a:pt x="54517" y="345683"/>
                </a:lnTo>
                <a:lnTo>
                  <a:pt x="333293" y="345683"/>
                </a:lnTo>
                <a:lnTo>
                  <a:pt x="333293" y="249040"/>
                </a:lnTo>
                <a:lnTo>
                  <a:pt x="387809" y="249040"/>
                </a:lnTo>
                <a:lnTo>
                  <a:pt x="387809" y="344443"/>
                </a:lnTo>
                <a:cubicBezTo>
                  <a:pt x="387809" y="359311"/>
                  <a:pt x="382853" y="372941"/>
                  <a:pt x="371701" y="384092"/>
                </a:cubicBezTo>
                <a:cubicBezTo>
                  <a:pt x="360551" y="395243"/>
                  <a:pt x="348160" y="400198"/>
                  <a:pt x="333293" y="400198"/>
                </a:cubicBezTo>
                <a:lnTo>
                  <a:pt x="54517" y="400198"/>
                </a:lnTo>
                <a:close/>
                <a:moveTo>
                  <a:pt x="194524" y="280016"/>
                </a:moveTo>
                <a:lnTo>
                  <a:pt x="71863" y="157354"/>
                </a:lnTo>
                <a:lnTo>
                  <a:pt x="110272" y="118945"/>
                </a:lnTo>
                <a:lnTo>
                  <a:pt x="166027" y="175939"/>
                </a:lnTo>
                <a:lnTo>
                  <a:pt x="166027" y="0"/>
                </a:lnTo>
                <a:lnTo>
                  <a:pt x="220543" y="0"/>
                </a:lnTo>
                <a:lnTo>
                  <a:pt x="220543" y="175939"/>
                </a:lnTo>
                <a:lnTo>
                  <a:pt x="276298" y="118945"/>
                </a:lnTo>
                <a:lnTo>
                  <a:pt x="315946" y="157354"/>
                </a:lnTo>
                <a:lnTo>
                  <a:pt x="194524" y="280016"/>
                </a:lnTo>
                <a:close/>
              </a:path>
            </a:pathLst>
          </a:custGeom>
          <a:solidFill>
            <a:srgbClr val="000000"/>
          </a:solidFill>
          <a:ln w="12387" cap="flat">
            <a:noFill/>
            <a:prstDash val="solid"/>
            <a:miter/>
          </a:ln>
        </p:spPr>
        <p:txBody>
          <a:bodyPr rtlCol="0" anchor="ctr"/>
          <a:lstStyle/>
          <a:p>
            <a:endParaRPr lang="fr-FR"/>
          </a:p>
        </p:txBody>
      </p:sp>
      <p:sp>
        <p:nvSpPr>
          <p:cNvPr id="5" name="Forme libre 4">
            <a:extLst>
              <a:ext uri="{FF2B5EF4-FFF2-40B4-BE49-F238E27FC236}">
                <a16:creationId xmlns:a16="http://schemas.microsoft.com/office/drawing/2014/main" id="{39E822B3-CF66-376E-24CF-DE5B771EF9D2}"/>
              </a:ext>
            </a:extLst>
          </p:cNvPr>
          <p:cNvSpPr/>
          <p:nvPr userDrawn="1"/>
        </p:nvSpPr>
        <p:spPr>
          <a:xfrm>
            <a:off x="2500143" y="9130026"/>
            <a:ext cx="344443" cy="344443"/>
          </a:xfrm>
          <a:custGeom>
            <a:avLst/>
            <a:gdLst>
              <a:gd name="connsiteX0" fmla="*/ 172222 w 344443"/>
              <a:gd name="connsiteY0" fmla="*/ 344443 h 344443"/>
              <a:gd name="connsiteX1" fmla="*/ 0 w 344443"/>
              <a:gd name="connsiteY1" fmla="*/ 172222 h 344443"/>
              <a:gd name="connsiteX2" fmla="*/ 172222 w 344443"/>
              <a:gd name="connsiteY2" fmla="*/ 0 h 344443"/>
              <a:gd name="connsiteX3" fmla="*/ 211870 w 344443"/>
              <a:gd name="connsiteY3" fmla="*/ 38409 h 344443"/>
              <a:gd name="connsiteX4" fmla="*/ 105315 w 344443"/>
              <a:gd name="connsiteY4" fmla="*/ 144964 h 344443"/>
              <a:gd name="connsiteX5" fmla="*/ 344444 w 344443"/>
              <a:gd name="connsiteY5" fmla="*/ 144964 h 344443"/>
              <a:gd name="connsiteX6" fmla="*/ 344444 w 344443"/>
              <a:gd name="connsiteY6" fmla="*/ 199479 h 344443"/>
              <a:gd name="connsiteX7" fmla="*/ 105315 w 344443"/>
              <a:gd name="connsiteY7" fmla="*/ 199479 h 344443"/>
              <a:gd name="connsiteX8" fmla="*/ 211870 w 344443"/>
              <a:gd name="connsiteY8" fmla="*/ 306034 h 344443"/>
              <a:gd name="connsiteX9" fmla="*/ 172222 w 344443"/>
              <a:gd name="connsiteY9" fmla="*/ 344443 h 34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443" h="344443">
                <a:moveTo>
                  <a:pt x="172222" y="344443"/>
                </a:moveTo>
                <a:lnTo>
                  <a:pt x="0" y="172222"/>
                </a:lnTo>
                <a:lnTo>
                  <a:pt x="172222" y="0"/>
                </a:lnTo>
                <a:lnTo>
                  <a:pt x="211870" y="38409"/>
                </a:lnTo>
                <a:lnTo>
                  <a:pt x="105315" y="144964"/>
                </a:lnTo>
                <a:lnTo>
                  <a:pt x="344444" y="144964"/>
                </a:lnTo>
                <a:lnTo>
                  <a:pt x="344444" y="199479"/>
                </a:lnTo>
                <a:lnTo>
                  <a:pt x="105315" y="199479"/>
                </a:lnTo>
                <a:lnTo>
                  <a:pt x="211870" y="306034"/>
                </a:lnTo>
                <a:lnTo>
                  <a:pt x="172222" y="344443"/>
                </a:lnTo>
                <a:close/>
              </a:path>
            </a:pathLst>
          </a:custGeom>
          <a:solidFill>
            <a:srgbClr val="000000"/>
          </a:solidFill>
          <a:ln w="12387" cap="flat">
            <a:noFill/>
            <a:prstDash val="solid"/>
            <a:miter/>
          </a:ln>
        </p:spPr>
        <p:txBody>
          <a:bodyPr rtlCol="0" anchor="ctr"/>
          <a:lstStyle/>
          <a:p>
            <a:endParaRPr lang="fr-FR"/>
          </a:p>
        </p:txBody>
      </p:sp>
      <p:sp>
        <p:nvSpPr>
          <p:cNvPr id="7" name="Forme libre 6">
            <a:extLst>
              <a:ext uri="{FF2B5EF4-FFF2-40B4-BE49-F238E27FC236}">
                <a16:creationId xmlns:a16="http://schemas.microsoft.com/office/drawing/2014/main" id="{69363164-A263-6AA9-335C-3B9626B24DDD}"/>
              </a:ext>
            </a:extLst>
          </p:cNvPr>
          <p:cNvSpPr/>
          <p:nvPr userDrawn="1"/>
        </p:nvSpPr>
        <p:spPr>
          <a:xfrm>
            <a:off x="3078758" y="9130026"/>
            <a:ext cx="343204" cy="344443"/>
          </a:xfrm>
          <a:custGeom>
            <a:avLst/>
            <a:gdLst>
              <a:gd name="connsiteX0" fmla="*/ 170983 w 343204"/>
              <a:gd name="connsiteY0" fmla="*/ 344443 h 344443"/>
              <a:gd name="connsiteX1" fmla="*/ 132574 w 343204"/>
              <a:gd name="connsiteY1" fmla="*/ 304795 h 344443"/>
              <a:gd name="connsiteX2" fmla="*/ 239128 w 343204"/>
              <a:gd name="connsiteY2" fmla="*/ 199479 h 344443"/>
              <a:gd name="connsiteX3" fmla="*/ 0 w 343204"/>
              <a:gd name="connsiteY3" fmla="*/ 199479 h 344443"/>
              <a:gd name="connsiteX4" fmla="*/ 0 w 343204"/>
              <a:gd name="connsiteY4" fmla="*/ 144964 h 344443"/>
              <a:gd name="connsiteX5" fmla="*/ 239128 w 343204"/>
              <a:gd name="connsiteY5" fmla="*/ 144964 h 344443"/>
              <a:gd name="connsiteX6" fmla="*/ 132574 w 343204"/>
              <a:gd name="connsiteY6" fmla="*/ 38409 h 344443"/>
              <a:gd name="connsiteX7" fmla="*/ 170983 w 343204"/>
              <a:gd name="connsiteY7" fmla="*/ 0 h 344443"/>
              <a:gd name="connsiteX8" fmla="*/ 343205 w 343204"/>
              <a:gd name="connsiteY8" fmla="*/ 172222 h 344443"/>
              <a:gd name="connsiteX9" fmla="*/ 170983 w 343204"/>
              <a:gd name="connsiteY9" fmla="*/ 344443 h 34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3204" h="344443">
                <a:moveTo>
                  <a:pt x="170983" y="344443"/>
                </a:moveTo>
                <a:lnTo>
                  <a:pt x="132574" y="304795"/>
                </a:lnTo>
                <a:lnTo>
                  <a:pt x="239128" y="199479"/>
                </a:lnTo>
                <a:lnTo>
                  <a:pt x="0" y="199479"/>
                </a:lnTo>
                <a:lnTo>
                  <a:pt x="0" y="144964"/>
                </a:lnTo>
                <a:lnTo>
                  <a:pt x="239128" y="144964"/>
                </a:lnTo>
                <a:lnTo>
                  <a:pt x="132574" y="38409"/>
                </a:lnTo>
                <a:lnTo>
                  <a:pt x="170983" y="0"/>
                </a:lnTo>
                <a:lnTo>
                  <a:pt x="343205" y="172222"/>
                </a:lnTo>
                <a:lnTo>
                  <a:pt x="170983" y="344443"/>
                </a:lnTo>
                <a:close/>
              </a:path>
            </a:pathLst>
          </a:custGeom>
          <a:solidFill>
            <a:srgbClr val="000000"/>
          </a:solidFill>
          <a:ln w="12387" cap="flat">
            <a:noFill/>
            <a:prstDash val="solid"/>
            <a:miter/>
          </a:ln>
        </p:spPr>
        <p:txBody>
          <a:bodyPr rtlCol="0" anchor="ctr"/>
          <a:lstStyle/>
          <a:p>
            <a:endParaRPr lang="fr-FR"/>
          </a:p>
        </p:txBody>
      </p:sp>
      <p:sp>
        <p:nvSpPr>
          <p:cNvPr id="9" name="Forme libre 8">
            <a:extLst>
              <a:ext uri="{FF2B5EF4-FFF2-40B4-BE49-F238E27FC236}">
                <a16:creationId xmlns:a16="http://schemas.microsoft.com/office/drawing/2014/main" id="{D830930F-0F4A-C290-D829-CC582B0155B6}"/>
              </a:ext>
            </a:extLst>
          </p:cNvPr>
          <p:cNvSpPr/>
          <p:nvPr userDrawn="1"/>
        </p:nvSpPr>
        <p:spPr>
          <a:xfrm>
            <a:off x="4328915" y="9080466"/>
            <a:ext cx="442324" cy="443563"/>
          </a:xfrm>
          <a:custGeom>
            <a:avLst/>
            <a:gdLst>
              <a:gd name="connsiteX0" fmla="*/ 149919 w 442324"/>
              <a:gd name="connsiteY0" fmla="*/ 323380 h 443563"/>
              <a:gd name="connsiteX1" fmla="*/ 221781 w 442324"/>
              <a:gd name="connsiteY1" fmla="*/ 251518 h 443563"/>
              <a:gd name="connsiteX2" fmla="*/ 293644 w 442324"/>
              <a:gd name="connsiteY2" fmla="*/ 323380 h 443563"/>
              <a:gd name="connsiteX3" fmla="*/ 323380 w 442324"/>
              <a:gd name="connsiteY3" fmla="*/ 293644 h 443563"/>
              <a:gd name="connsiteX4" fmla="*/ 251518 w 442324"/>
              <a:gd name="connsiteY4" fmla="*/ 221782 h 443563"/>
              <a:gd name="connsiteX5" fmla="*/ 323380 w 442324"/>
              <a:gd name="connsiteY5" fmla="*/ 149919 h 443563"/>
              <a:gd name="connsiteX6" fmla="*/ 293644 w 442324"/>
              <a:gd name="connsiteY6" fmla="*/ 120184 h 443563"/>
              <a:gd name="connsiteX7" fmla="*/ 221781 w 442324"/>
              <a:gd name="connsiteY7" fmla="*/ 192046 h 443563"/>
              <a:gd name="connsiteX8" fmla="*/ 149919 w 442324"/>
              <a:gd name="connsiteY8" fmla="*/ 120184 h 443563"/>
              <a:gd name="connsiteX9" fmla="*/ 120183 w 442324"/>
              <a:gd name="connsiteY9" fmla="*/ 149919 h 443563"/>
              <a:gd name="connsiteX10" fmla="*/ 192046 w 442324"/>
              <a:gd name="connsiteY10" fmla="*/ 221782 h 443563"/>
              <a:gd name="connsiteX11" fmla="*/ 120183 w 442324"/>
              <a:gd name="connsiteY11" fmla="*/ 293644 h 443563"/>
              <a:gd name="connsiteX12" fmla="*/ 149919 w 442324"/>
              <a:gd name="connsiteY12" fmla="*/ 323380 h 443563"/>
              <a:gd name="connsiteX13" fmla="*/ 221781 w 442324"/>
              <a:gd name="connsiteY13" fmla="*/ 443564 h 443563"/>
              <a:gd name="connsiteX14" fmla="*/ 135051 w 442324"/>
              <a:gd name="connsiteY14" fmla="*/ 426218 h 443563"/>
              <a:gd name="connsiteX15" fmla="*/ 64428 w 442324"/>
              <a:gd name="connsiteY15" fmla="*/ 379135 h 443563"/>
              <a:gd name="connsiteX16" fmla="*/ 17346 w 442324"/>
              <a:gd name="connsiteY16" fmla="*/ 308513 h 443563"/>
              <a:gd name="connsiteX17" fmla="*/ 0 w 442324"/>
              <a:gd name="connsiteY17" fmla="*/ 221782 h 443563"/>
              <a:gd name="connsiteX18" fmla="*/ 17346 w 442324"/>
              <a:gd name="connsiteY18" fmla="*/ 135052 h 443563"/>
              <a:gd name="connsiteX19" fmla="*/ 64428 w 442324"/>
              <a:gd name="connsiteY19" fmla="*/ 64428 h 443563"/>
              <a:gd name="connsiteX20" fmla="*/ 135051 w 442324"/>
              <a:gd name="connsiteY20" fmla="*/ 17346 h 443563"/>
              <a:gd name="connsiteX21" fmla="*/ 220543 w 442324"/>
              <a:gd name="connsiteY21" fmla="*/ 0 h 443563"/>
              <a:gd name="connsiteX22" fmla="*/ 307273 w 442324"/>
              <a:gd name="connsiteY22" fmla="*/ 17346 h 443563"/>
              <a:gd name="connsiteX23" fmla="*/ 377897 w 442324"/>
              <a:gd name="connsiteY23" fmla="*/ 64428 h 443563"/>
              <a:gd name="connsiteX24" fmla="*/ 424979 w 442324"/>
              <a:gd name="connsiteY24" fmla="*/ 135052 h 443563"/>
              <a:gd name="connsiteX25" fmla="*/ 442324 w 442324"/>
              <a:gd name="connsiteY25" fmla="*/ 221782 h 443563"/>
              <a:gd name="connsiteX26" fmla="*/ 424979 w 442324"/>
              <a:gd name="connsiteY26" fmla="*/ 308513 h 443563"/>
              <a:gd name="connsiteX27" fmla="*/ 377897 w 442324"/>
              <a:gd name="connsiteY27" fmla="*/ 379135 h 443563"/>
              <a:gd name="connsiteX28" fmla="*/ 307273 w 442324"/>
              <a:gd name="connsiteY28" fmla="*/ 426218 h 443563"/>
              <a:gd name="connsiteX29" fmla="*/ 221781 w 442324"/>
              <a:gd name="connsiteY29" fmla="*/ 443564 h 443563"/>
              <a:gd name="connsiteX30" fmla="*/ 221781 w 442324"/>
              <a:gd name="connsiteY30" fmla="*/ 389048 h 443563"/>
              <a:gd name="connsiteX31" fmla="*/ 339487 w 442324"/>
              <a:gd name="connsiteY31" fmla="*/ 340726 h 443563"/>
              <a:gd name="connsiteX32" fmla="*/ 387808 w 442324"/>
              <a:gd name="connsiteY32" fmla="*/ 223021 h 443563"/>
              <a:gd name="connsiteX33" fmla="*/ 339487 w 442324"/>
              <a:gd name="connsiteY33" fmla="*/ 105315 h 443563"/>
              <a:gd name="connsiteX34" fmla="*/ 220543 w 442324"/>
              <a:gd name="connsiteY34" fmla="*/ 56994 h 443563"/>
              <a:gd name="connsiteX35" fmla="*/ 102837 w 442324"/>
              <a:gd name="connsiteY35" fmla="*/ 105315 h 443563"/>
              <a:gd name="connsiteX36" fmla="*/ 54516 w 442324"/>
              <a:gd name="connsiteY36" fmla="*/ 224260 h 443563"/>
              <a:gd name="connsiteX37" fmla="*/ 102837 w 442324"/>
              <a:gd name="connsiteY37" fmla="*/ 341965 h 443563"/>
              <a:gd name="connsiteX38" fmla="*/ 221781 w 442324"/>
              <a:gd name="connsiteY38" fmla="*/ 389048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42324" h="443563">
                <a:moveTo>
                  <a:pt x="149919" y="323380"/>
                </a:moveTo>
                <a:lnTo>
                  <a:pt x="221781" y="251518"/>
                </a:lnTo>
                <a:lnTo>
                  <a:pt x="293644" y="323380"/>
                </a:lnTo>
                <a:lnTo>
                  <a:pt x="323380" y="293644"/>
                </a:lnTo>
                <a:lnTo>
                  <a:pt x="251518" y="221782"/>
                </a:lnTo>
                <a:lnTo>
                  <a:pt x="323380" y="149919"/>
                </a:lnTo>
                <a:lnTo>
                  <a:pt x="293644" y="120184"/>
                </a:lnTo>
                <a:lnTo>
                  <a:pt x="221781" y="192046"/>
                </a:lnTo>
                <a:lnTo>
                  <a:pt x="149919" y="120184"/>
                </a:lnTo>
                <a:lnTo>
                  <a:pt x="120183" y="149919"/>
                </a:lnTo>
                <a:lnTo>
                  <a:pt x="192046" y="221782"/>
                </a:lnTo>
                <a:lnTo>
                  <a:pt x="120183" y="293644"/>
                </a:lnTo>
                <a:lnTo>
                  <a:pt x="149919" y="323380"/>
                </a:lnTo>
                <a:close/>
                <a:moveTo>
                  <a:pt x="221781" y="443564"/>
                </a:moveTo>
                <a:cubicBezTo>
                  <a:pt x="190806" y="443564"/>
                  <a:pt x="162309" y="437369"/>
                  <a:pt x="135051" y="426218"/>
                </a:cubicBezTo>
                <a:cubicBezTo>
                  <a:pt x="107793" y="415067"/>
                  <a:pt x="84252" y="398960"/>
                  <a:pt x="64428" y="379135"/>
                </a:cubicBezTo>
                <a:cubicBezTo>
                  <a:pt x="44604" y="359311"/>
                  <a:pt x="28497" y="335770"/>
                  <a:pt x="17346" y="308513"/>
                </a:cubicBezTo>
                <a:cubicBezTo>
                  <a:pt x="6195" y="281254"/>
                  <a:pt x="0" y="252757"/>
                  <a:pt x="0" y="221782"/>
                </a:cubicBezTo>
                <a:cubicBezTo>
                  <a:pt x="0" y="190807"/>
                  <a:pt x="6195" y="162309"/>
                  <a:pt x="17346" y="135052"/>
                </a:cubicBezTo>
                <a:cubicBezTo>
                  <a:pt x="28497" y="107794"/>
                  <a:pt x="44604" y="84252"/>
                  <a:pt x="64428" y="64428"/>
                </a:cubicBezTo>
                <a:cubicBezTo>
                  <a:pt x="84252" y="44604"/>
                  <a:pt x="107793" y="28497"/>
                  <a:pt x="135051" y="17346"/>
                </a:cubicBezTo>
                <a:cubicBezTo>
                  <a:pt x="162309" y="6195"/>
                  <a:pt x="190806" y="0"/>
                  <a:pt x="220543" y="0"/>
                </a:cubicBezTo>
                <a:cubicBezTo>
                  <a:pt x="251518" y="0"/>
                  <a:pt x="280015" y="6195"/>
                  <a:pt x="307273" y="17346"/>
                </a:cubicBezTo>
                <a:cubicBezTo>
                  <a:pt x="334531" y="28497"/>
                  <a:pt x="358072" y="44604"/>
                  <a:pt x="377897" y="64428"/>
                </a:cubicBezTo>
                <a:cubicBezTo>
                  <a:pt x="397720" y="84252"/>
                  <a:pt x="413827" y="107794"/>
                  <a:pt x="424979" y="135052"/>
                </a:cubicBezTo>
                <a:cubicBezTo>
                  <a:pt x="436129" y="162309"/>
                  <a:pt x="442324" y="190807"/>
                  <a:pt x="442324" y="221782"/>
                </a:cubicBezTo>
                <a:cubicBezTo>
                  <a:pt x="442324" y="252757"/>
                  <a:pt x="436129" y="281254"/>
                  <a:pt x="424979" y="308513"/>
                </a:cubicBezTo>
                <a:cubicBezTo>
                  <a:pt x="413827" y="335770"/>
                  <a:pt x="397720" y="359311"/>
                  <a:pt x="377897" y="379135"/>
                </a:cubicBezTo>
                <a:cubicBezTo>
                  <a:pt x="358072" y="398960"/>
                  <a:pt x="334531" y="415067"/>
                  <a:pt x="307273" y="426218"/>
                </a:cubicBezTo>
                <a:cubicBezTo>
                  <a:pt x="281254" y="438608"/>
                  <a:pt x="252757" y="443564"/>
                  <a:pt x="221781" y="443564"/>
                </a:cubicBezTo>
                <a:close/>
                <a:moveTo>
                  <a:pt x="221781" y="389048"/>
                </a:moveTo>
                <a:cubicBezTo>
                  <a:pt x="267625" y="389048"/>
                  <a:pt x="307273" y="372940"/>
                  <a:pt x="339487" y="340726"/>
                </a:cubicBezTo>
                <a:cubicBezTo>
                  <a:pt x="371701" y="308513"/>
                  <a:pt x="387808" y="268864"/>
                  <a:pt x="387808" y="223021"/>
                </a:cubicBezTo>
                <a:cubicBezTo>
                  <a:pt x="387808" y="177178"/>
                  <a:pt x="371701" y="137529"/>
                  <a:pt x="339487" y="105315"/>
                </a:cubicBezTo>
                <a:cubicBezTo>
                  <a:pt x="307273" y="73102"/>
                  <a:pt x="267625" y="56994"/>
                  <a:pt x="220543" y="56994"/>
                </a:cubicBezTo>
                <a:cubicBezTo>
                  <a:pt x="174699" y="56994"/>
                  <a:pt x="135051" y="73102"/>
                  <a:pt x="102837" y="105315"/>
                </a:cubicBezTo>
                <a:cubicBezTo>
                  <a:pt x="70623" y="137529"/>
                  <a:pt x="54516" y="177178"/>
                  <a:pt x="54516" y="224260"/>
                </a:cubicBezTo>
                <a:cubicBezTo>
                  <a:pt x="54516" y="270103"/>
                  <a:pt x="70623" y="309751"/>
                  <a:pt x="102837" y="341965"/>
                </a:cubicBezTo>
                <a:cubicBezTo>
                  <a:pt x="135051" y="374180"/>
                  <a:pt x="175938" y="389048"/>
                  <a:pt x="221781" y="389048"/>
                </a:cubicBezTo>
                <a:close/>
              </a:path>
            </a:pathLst>
          </a:custGeom>
          <a:solidFill>
            <a:srgbClr val="000000"/>
          </a:solidFill>
          <a:ln w="12387" cap="flat">
            <a:noFill/>
            <a:prstDash val="solid"/>
            <a:miter/>
          </a:ln>
        </p:spPr>
        <p:txBody>
          <a:bodyPr rtlCol="0" anchor="ctr"/>
          <a:lstStyle/>
          <a:p>
            <a:endParaRPr lang="fr-FR"/>
          </a:p>
        </p:txBody>
      </p:sp>
      <p:sp>
        <p:nvSpPr>
          <p:cNvPr id="11" name="Forme libre 10">
            <a:extLst>
              <a:ext uri="{FF2B5EF4-FFF2-40B4-BE49-F238E27FC236}">
                <a16:creationId xmlns:a16="http://schemas.microsoft.com/office/drawing/2014/main" id="{C8570355-DB11-49E5-2FBF-E8EFB18F6941}"/>
              </a:ext>
            </a:extLst>
          </p:cNvPr>
          <p:cNvSpPr/>
          <p:nvPr userDrawn="1"/>
        </p:nvSpPr>
        <p:spPr>
          <a:xfrm>
            <a:off x="5005411" y="9080466"/>
            <a:ext cx="443563" cy="443563"/>
          </a:xfrm>
          <a:custGeom>
            <a:avLst/>
            <a:gdLst>
              <a:gd name="connsiteX0" fmla="*/ 200719 w 443563"/>
              <a:gd name="connsiteY0" fmla="*/ 329575 h 443563"/>
              <a:gd name="connsiteX1" fmla="*/ 242845 w 443563"/>
              <a:gd name="connsiteY1" fmla="*/ 329575 h 443563"/>
              <a:gd name="connsiteX2" fmla="*/ 242845 w 443563"/>
              <a:gd name="connsiteY2" fmla="*/ 245323 h 443563"/>
              <a:gd name="connsiteX3" fmla="*/ 328336 w 443563"/>
              <a:gd name="connsiteY3" fmla="*/ 245323 h 443563"/>
              <a:gd name="connsiteX4" fmla="*/ 328336 w 443563"/>
              <a:gd name="connsiteY4" fmla="*/ 203197 h 443563"/>
              <a:gd name="connsiteX5" fmla="*/ 242845 w 443563"/>
              <a:gd name="connsiteY5" fmla="*/ 203197 h 443563"/>
              <a:gd name="connsiteX6" fmla="*/ 242845 w 443563"/>
              <a:gd name="connsiteY6" fmla="*/ 116467 h 443563"/>
              <a:gd name="connsiteX7" fmla="*/ 200719 w 443563"/>
              <a:gd name="connsiteY7" fmla="*/ 116467 h 443563"/>
              <a:gd name="connsiteX8" fmla="*/ 200719 w 443563"/>
              <a:gd name="connsiteY8" fmla="*/ 203197 h 443563"/>
              <a:gd name="connsiteX9" fmla="*/ 113989 w 443563"/>
              <a:gd name="connsiteY9" fmla="*/ 203197 h 443563"/>
              <a:gd name="connsiteX10" fmla="*/ 113989 w 443563"/>
              <a:gd name="connsiteY10" fmla="*/ 245323 h 443563"/>
              <a:gd name="connsiteX11" fmla="*/ 200719 w 443563"/>
              <a:gd name="connsiteY11" fmla="*/ 245323 h 443563"/>
              <a:gd name="connsiteX12" fmla="*/ 200719 w 443563"/>
              <a:gd name="connsiteY12" fmla="*/ 329575 h 443563"/>
              <a:gd name="connsiteX13" fmla="*/ 221782 w 443563"/>
              <a:gd name="connsiteY13" fmla="*/ 443564 h 443563"/>
              <a:gd name="connsiteX14" fmla="*/ 135052 w 443563"/>
              <a:gd name="connsiteY14" fmla="*/ 426218 h 443563"/>
              <a:gd name="connsiteX15" fmla="*/ 64428 w 443563"/>
              <a:gd name="connsiteY15" fmla="*/ 379135 h 443563"/>
              <a:gd name="connsiteX16" fmla="*/ 17346 w 443563"/>
              <a:gd name="connsiteY16" fmla="*/ 308513 h 443563"/>
              <a:gd name="connsiteX17" fmla="*/ 0 w 443563"/>
              <a:gd name="connsiteY17" fmla="*/ 221782 h 443563"/>
              <a:gd name="connsiteX18" fmla="*/ 17346 w 443563"/>
              <a:gd name="connsiteY18" fmla="*/ 135052 h 443563"/>
              <a:gd name="connsiteX19" fmla="*/ 64428 w 443563"/>
              <a:gd name="connsiteY19" fmla="*/ 64428 h 443563"/>
              <a:gd name="connsiteX20" fmla="*/ 135052 w 443563"/>
              <a:gd name="connsiteY20" fmla="*/ 17346 h 443563"/>
              <a:gd name="connsiteX21" fmla="*/ 221782 w 443563"/>
              <a:gd name="connsiteY21" fmla="*/ 0 h 443563"/>
              <a:gd name="connsiteX22" fmla="*/ 308513 w 443563"/>
              <a:gd name="connsiteY22" fmla="*/ 17346 h 443563"/>
              <a:gd name="connsiteX23" fmla="*/ 379135 w 443563"/>
              <a:gd name="connsiteY23" fmla="*/ 64428 h 443563"/>
              <a:gd name="connsiteX24" fmla="*/ 426218 w 443563"/>
              <a:gd name="connsiteY24" fmla="*/ 135052 h 443563"/>
              <a:gd name="connsiteX25" fmla="*/ 443564 w 443563"/>
              <a:gd name="connsiteY25" fmla="*/ 221782 h 443563"/>
              <a:gd name="connsiteX26" fmla="*/ 426218 w 443563"/>
              <a:gd name="connsiteY26" fmla="*/ 308513 h 443563"/>
              <a:gd name="connsiteX27" fmla="*/ 379135 w 443563"/>
              <a:gd name="connsiteY27" fmla="*/ 379135 h 443563"/>
              <a:gd name="connsiteX28" fmla="*/ 308513 w 443563"/>
              <a:gd name="connsiteY28" fmla="*/ 426218 h 443563"/>
              <a:gd name="connsiteX29" fmla="*/ 221782 w 443563"/>
              <a:gd name="connsiteY29" fmla="*/ 443564 h 443563"/>
              <a:gd name="connsiteX30" fmla="*/ 221782 w 443563"/>
              <a:gd name="connsiteY30" fmla="*/ 389048 h 443563"/>
              <a:gd name="connsiteX31" fmla="*/ 339488 w 443563"/>
              <a:gd name="connsiteY31" fmla="*/ 340726 h 443563"/>
              <a:gd name="connsiteX32" fmla="*/ 387808 w 443563"/>
              <a:gd name="connsiteY32" fmla="*/ 221782 h 443563"/>
              <a:gd name="connsiteX33" fmla="*/ 339488 w 443563"/>
              <a:gd name="connsiteY33" fmla="*/ 104077 h 443563"/>
              <a:gd name="connsiteX34" fmla="*/ 220543 w 443563"/>
              <a:gd name="connsiteY34" fmla="*/ 55755 h 443563"/>
              <a:gd name="connsiteX35" fmla="*/ 102837 w 443563"/>
              <a:gd name="connsiteY35" fmla="*/ 104077 h 443563"/>
              <a:gd name="connsiteX36" fmla="*/ 54517 w 443563"/>
              <a:gd name="connsiteY36" fmla="*/ 223021 h 443563"/>
              <a:gd name="connsiteX37" fmla="*/ 102837 w 443563"/>
              <a:gd name="connsiteY37" fmla="*/ 340726 h 443563"/>
              <a:gd name="connsiteX38" fmla="*/ 221782 w 443563"/>
              <a:gd name="connsiteY38" fmla="*/ 389048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43563" h="443563">
                <a:moveTo>
                  <a:pt x="200719" y="329575"/>
                </a:moveTo>
                <a:lnTo>
                  <a:pt x="242845" y="329575"/>
                </a:lnTo>
                <a:lnTo>
                  <a:pt x="242845" y="245323"/>
                </a:lnTo>
                <a:lnTo>
                  <a:pt x="328336" y="245323"/>
                </a:lnTo>
                <a:lnTo>
                  <a:pt x="328336" y="203197"/>
                </a:lnTo>
                <a:lnTo>
                  <a:pt x="242845" y="203197"/>
                </a:lnTo>
                <a:lnTo>
                  <a:pt x="242845" y="116467"/>
                </a:lnTo>
                <a:lnTo>
                  <a:pt x="200719" y="116467"/>
                </a:lnTo>
                <a:lnTo>
                  <a:pt x="200719" y="203197"/>
                </a:lnTo>
                <a:lnTo>
                  <a:pt x="113989" y="203197"/>
                </a:lnTo>
                <a:lnTo>
                  <a:pt x="113989" y="245323"/>
                </a:lnTo>
                <a:lnTo>
                  <a:pt x="200719" y="245323"/>
                </a:lnTo>
                <a:lnTo>
                  <a:pt x="200719" y="329575"/>
                </a:lnTo>
                <a:close/>
                <a:moveTo>
                  <a:pt x="221782" y="443564"/>
                </a:moveTo>
                <a:cubicBezTo>
                  <a:pt x="190807" y="443564"/>
                  <a:pt x="162309" y="437369"/>
                  <a:pt x="135052" y="426218"/>
                </a:cubicBezTo>
                <a:cubicBezTo>
                  <a:pt x="107794" y="415067"/>
                  <a:pt x="84252" y="398960"/>
                  <a:pt x="64428" y="379135"/>
                </a:cubicBezTo>
                <a:cubicBezTo>
                  <a:pt x="44604" y="359311"/>
                  <a:pt x="28497" y="335770"/>
                  <a:pt x="17346" y="308513"/>
                </a:cubicBezTo>
                <a:cubicBezTo>
                  <a:pt x="6195" y="281254"/>
                  <a:pt x="0" y="252757"/>
                  <a:pt x="0" y="221782"/>
                </a:cubicBezTo>
                <a:cubicBezTo>
                  <a:pt x="0" y="190807"/>
                  <a:pt x="6195" y="162309"/>
                  <a:pt x="17346" y="135052"/>
                </a:cubicBezTo>
                <a:cubicBezTo>
                  <a:pt x="28497" y="107794"/>
                  <a:pt x="44604" y="84252"/>
                  <a:pt x="64428" y="64428"/>
                </a:cubicBezTo>
                <a:cubicBezTo>
                  <a:pt x="84252" y="44604"/>
                  <a:pt x="107794" y="28497"/>
                  <a:pt x="135052" y="17346"/>
                </a:cubicBezTo>
                <a:cubicBezTo>
                  <a:pt x="162309" y="6195"/>
                  <a:pt x="190807" y="0"/>
                  <a:pt x="221782" y="0"/>
                </a:cubicBezTo>
                <a:cubicBezTo>
                  <a:pt x="252757" y="0"/>
                  <a:pt x="281254" y="6195"/>
                  <a:pt x="308513" y="17346"/>
                </a:cubicBezTo>
                <a:cubicBezTo>
                  <a:pt x="335770" y="28497"/>
                  <a:pt x="359311" y="44604"/>
                  <a:pt x="379135" y="64428"/>
                </a:cubicBezTo>
                <a:cubicBezTo>
                  <a:pt x="398960" y="84252"/>
                  <a:pt x="415067" y="107794"/>
                  <a:pt x="426218" y="135052"/>
                </a:cubicBezTo>
                <a:cubicBezTo>
                  <a:pt x="437369" y="162309"/>
                  <a:pt x="443564" y="190807"/>
                  <a:pt x="443564" y="221782"/>
                </a:cubicBezTo>
                <a:cubicBezTo>
                  <a:pt x="443564" y="252757"/>
                  <a:pt x="437369" y="281254"/>
                  <a:pt x="426218" y="308513"/>
                </a:cubicBezTo>
                <a:cubicBezTo>
                  <a:pt x="415067" y="335770"/>
                  <a:pt x="398960" y="359311"/>
                  <a:pt x="379135" y="379135"/>
                </a:cubicBezTo>
                <a:cubicBezTo>
                  <a:pt x="359311" y="398960"/>
                  <a:pt x="335770" y="415067"/>
                  <a:pt x="308513" y="426218"/>
                </a:cubicBezTo>
                <a:cubicBezTo>
                  <a:pt x="281254" y="438608"/>
                  <a:pt x="251518" y="443564"/>
                  <a:pt x="221782" y="443564"/>
                </a:cubicBezTo>
                <a:close/>
                <a:moveTo>
                  <a:pt x="221782" y="389048"/>
                </a:moveTo>
                <a:cubicBezTo>
                  <a:pt x="267625" y="389048"/>
                  <a:pt x="307273" y="372940"/>
                  <a:pt x="339488" y="340726"/>
                </a:cubicBezTo>
                <a:cubicBezTo>
                  <a:pt x="371701" y="308513"/>
                  <a:pt x="387808" y="268864"/>
                  <a:pt x="387808" y="221782"/>
                </a:cubicBezTo>
                <a:cubicBezTo>
                  <a:pt x="387808" y="175939"/>
                  <a:pt x="371701" y="136291"/>
                  <a:pt x="339488" y="104077"/>
                </a:cubicBezTo>
                <a:cubicBezTo>
                  <a:pt x="307273" y="71862"/>
                  <a:pt x="267625" y="55755"/>
                  <a:pt x="220543" y="55755"/>
                </a:cubicBezTo>
                <a:cubicBezTo>
                  <a:pt x="174699" y="55755"/>
                  <a:pt x="135052" y="71862"/>
                  <a:pt x="102837" y="104077"/>
                </a:cubicBezTo>
                <a:cubicBezTo>
                  <a:pt x="70623" y="136291"/>
                  <a:pt x="54517" y="175939"/>
                  <a:pt x="54517" y="223021"/>
                </a:cubicBezTo>
                <a:cubicBezTo>
                  <a:pt x="54517" y="268864"/>
                  <a:pt x="70623" y="308513"/>
                  <a:pt x="102837" y="340726"/>
                </a:cubicBezTo>
                <a:cubicBezTo>
                  <a:pt x="135052" y="372940"/>
                  <a:pt x="174699" y="389048"/>
                  <a:pt x="221782" y="389048"/>
                </a:cubicBezTo>
                <a:close/>
              </a:path>
            </a:pathLst>
          </a:custGeom>
          <a:solidFill>
            <a:srgbClr val="000000"/>
          </a:solidFill>
          <a:ln w="12387" cap="flat">
            <a:noFill/>
            <a:prstDash val="solid"/>
            <a:miter/>
          </a:ln>
        </p:spPr>
        <p:txBody>
          <a:bodyPr rtlCol="0" anchor="ctr"/>
          <a:lstStyle/>
          <a:p>
            <a:endParaRPr lang="fr-FR"/>
          </a:p>
        </p:txBody>
      </p:sp>
      <p:sp>
        <p:nvSpPr>
          <p:cNvPr id="13" name="Forme libre 12">
            <a:extLst>
              <a:ext uri="{FF2B5EF4-FFF2-40B4-BE49-F238E27FC236}">
                <a16:creationId xmlns:a16="http://schemas.microsoft.com/office/drawing/2014/main" id="{B3F3AD57-D3B3-E1CC-1807-FDD8FBCB5644}"/>
              </a:ext>
            </a:extLst>
          </p:cNvPr>
          <p:cNvSpPr/>
          <p:nvPr userDrawn="1"/>
        </p:nvSpPr>
        <p:spPr>
          <a:xfrm>
            <a:off x="6355926" y="9071793"/>
            <a:ext cx="485690" cy="460909"/>
          </a:xfrm>
          <a:custGeom>
            <a:avLst/>
            <a:gdLst>
              <a:gd name="connsiteX0" fmla="*/ 174699 w 485690"/>
              <a:gd name="connsiteY0" fmla="*/ 346921 h 460909"/>
              <a:gd name="connsiteX1" fmla="*/ 241606 w 485690"/>
              <a:gd name="connsiteY1" fmla="*/ 306034 h 460909"/>
              <a:gd name="connsiteX2" fmla="*/ 308513 w 485690"/>
              <a:gd name="connsiteY2" fmla="*/ 346921 h 460909"/>
              <a:gd name="connsiteX3" fmla="*/ 289927 w 485690"/>
              <a:gd name="connsiteY3" fmla="*/ 271342 h 460909"/>
              <a:gd name="connsiteX4" fmla="*/ 349400 w 485690"/>
              <a:gd name="connsiteY4" fmla="*/ 220543 h 460909"/>
              <a:gd name="connsiteX5" fmla="*/ 272581 w 485690"/>
              <a:gd name="connsiteY5" fmla="*/ 213109 h 460909"/>
              <a:gd name="connsiteX6" fmla="*/ 241606 w 485690"/>
              <a:gd name="connsiteY6" fmla="*/ 141247 h 460909"/>
              <a:gd name="connsiteX7" fmla="*/ 211870 w 485690"/>
              <a:gd name="connsiteY7" fmla="*/ 213109 h 460909"/>
              <a:gd name="connsiteX8" fmla="*/ 133812 w 485690"/>
              <a:gd name="connsiteY8" fmla="*/ 219304 h 460909"/>
              <a:gd name="connsiteX9" fmla="*/ 193284 w 485690"/>
              <a:gd name="connsiteY9" fmla="*/ 270103 h 460909"/>
              <a:gd name="connsiteX10" fmla="*/ 174699 w 485690"/>
              <a:gd name="connsiteY10" fmla="*/ 346921 h 460909"/>
              <a:gd name="connsiteX11" fmla="*/ 92925 w 485690"/>
              <a:gd name="connsiteY11" fmla="*/ 460910 h 460909"/>
              <a:gd name="connsiteX12" fmla="*/ 132574 w 485690"/>
              <a:gd name="connsiteY12" fmla="*/ 291166 h 460909"/>
              <a:gd name="connsiteX13" fmla="*/ 0 w 485690"/>
              <a:gd name="connsiteY13" fmla="*/ 175939 h 460909"/>
              <a:gd name="connsiteX14" fmla="*/ 174699 w 485690"/>
              <a:gd name="connsiteY14" fmla="*/ 161071 h 460909"/>
              <a:gd name="connsiteX15" fmla="*/ 242845 w 485690"/>
              <a:gd name="connsiteY15" fmla="*/ 0 h 460909"/>
              <a:gd name="connsiteX16" fmla="*/ 310990 w 485690"/>
              <a:gd name="connsiteY16" fmla="*/ 161071 h 460909"/>
              <a:gd name="connsiteX17" fmla="*/ 485690 w 485690"/>
              <a:gd name="connsiteY17" fmla="*/ 175939 h 460909"/>
              <a:gd name="connsiteX18" fmla="*/ 353116 w 485690"/>
              <a:gd name="connsiteY18" fmla="*/ 291166 h 460909"/>
              <a:gd name="connsiteX19" fmla="*/ 392765 w 485690"/>
              <a:gd name="connsiteY19" fmla="*/ 460910 h 460909"/>
              <a:gd name="connsiteX20" fmla="*/ 242845 w 485690"/>
              <a:gd name="connsiteY20" fmla="*/ 370463 h 460909"/>
              <a:gd name="connsiteX21" fmla="*/ 92925 w 485690"/>
              <a:gd name="connsiteY21" fmla="*/ 460910 h 460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5690" h="460909">
                <a:moveTo>
                  <a:pt x="174699" y="346921"/>
                </a:moveTo>
                <a:lnTo>
                  <a:pt x="241606" y="306034"/>
                </a:lnTo>
                <a:lnTo>
                  <a:pt x="308513" y="346921"/>
                </a:lnTo>
                <a:lnTo>
                  <a:pt x="289927" y="271342"/>
                </a:lnTo>
                <a:lnTo>
                  <a:pt x="349400" y="220543"/>
                </a:lnTo>
                <a:lnTo>
                  <a:pt x="272581" y="213109"/>
                </a:lnTo>
                <a:lnTo>
                  <a:pt x="241606" y="141247"/>
                </a:lnTo>
                <a:lnTo>
                  <a:pt x="211870" y="213109"/>
                </a:lnTo>
                <a:lnTo>
                  <a:pt x="133812" y="219304"/>
                </a:lnTo>
                <a:lnTo>
                  <a:pt x="193284" y="270103"/>
                </a:lnTo>
                <a:cubicBezTo>
                  <a:pt x="193284" y="270103"/>
                  <a:pt x="174699" y="346921"/>
                  <a:pt x="174699" y="346921"/>
                </a:cubicBezTo>
                <a:close/>
                <a:moveTo>
                  <a:pt x="92925" y="460910"/>
                </a:moveTo>
                <a:lnTo>
                  <a:pt x="132574" y="291166"/>
                </a:lnTo>
                <a:lnTo>
                  <a:pt x="0" y="175939"/>
                </a:lnTo>
                <a:lnTo>
                  <a:pt x="174699" y="161071"/>
                </a:lnTo>
                <a:lnTo>
                  <a:pt x="242845" y="0"/>
                </a:lnTo>
                <a:lnTo>
                  <a:pt x="310990" y="161071"/>
                </a:lnTo>
                <a:lnTo>
                  <a:pt x="485690" y="175939"/>
                </a:lnTo>
                <a:lnTo>
                  <a:pt x="353116" y="291166"/>
                </a:lnTo>
                <a:lnTo>
                  <a:pt x="392765" y="460910"/>
                </a:lnTo>
                <a:lnTo>
                  <a:pt x="242845" y="370463"/>
                </a:lnTo>
                <a:cubicBezTo>
                  <a:pt x="241606" y="370463"/>
                  <a:pt x="92925" y="460910"/>
                  <a:pt x="92925" y="460910"/>
                </a:cubicBezTo>
                <a:close/>
              </a:path>
            </a:pathLst>
          </a:custGeom>
          <a:solidFill>
            <a:srgbClr val="000000"/>
          </a:solidFill>
          <a:ln w="12387" cap="flat">
            <a:noFill/>
            <a:prstDash val="solid"/>
            <a:miter/>
          </a:ln>
        </p:spPr>
        <p:txBody>
          <a:bodyPr rtlCol="0" anchor="ctr"/>
          <a:lstStyle/>
          <a:p>
            <a:endParaRPr lang="fr-FR"/>
          </a:p>
        </p:txBody>
      </p:sp>
      <p:sp>
        <p:nvSpPr>
          <p:cNvPr id="14" name="Forme libre 13">
            <a:extLst>
              <a:ext uri="{FF2B5EF4-FFF2-40B4-BE49-F238E27FC236}">
                <a16:creationId xmlns:a16="http://schemas.microsoft.com/office/drawing/2014/main" id="{49EBC246-65AC-CF88-0890-E4A938FA1940}"/>
              </a:ext>
            </a:extLst>
          </p:cNvPr>
          <p:cNvSpPr/>
          <p:nvPr userDrawn="1"/>
        </p:nvSpPr>
        <p:spPr>
          <a:xfrm>
            <a:off x="7072071" y="9148611"/>
            <a:ext cx="309751" cy="308512"/>
          </a:xfrm>
          <a:custGeom>
            <a:avLst/>
            <a:gdLst>
              <a:gd name="connsiteX0" fmla="*/ 127617 w 309751"/>
              <a:gd name="connsiteY0" fmla="*/ 308513 h 308512"/>
              <a:gd name="connsiteX1" fmla="*/ 127617 w 309751"/>
              <a:gd name="connsiteY1" fmla="*/ 182134 h 308512"/>
              <a:gd name="connsiteX2" fmla="*/ 0 w 309751"/>
              <a:gd name="connsiteY2" fmla="*/ 182134 h 308512"/>
              <a:gd name="connsiteX3" fmla="*/ 0 w 309751"/>
              <a:gd name="connsiteY3" fmla="*/ 127617 h 308512"/>
              <a:gd name="connsiteX4" fmla="*/ 127617 w 309751"/>
              <a:gd name="connsiteY4" fmla="*/ 127617 h 308512"/>
              <a:gd name="connsiteX5" fmla="*/ 127617 w 309751"/>
              <a:gd name="connsiteY5" fmla="*/ 0 h 308512"/>
              <a:gd name="connsiteX6" fmla="*/ 182134 w 309751"/>
              <a:gd name="connsiteY6" fmla="*/ 0 h 308512"/>
              <a:gd name="connsiteX7" fmla="*/ 182134 w 309751"/>
              <a:gd name="connsiteY7" fmla="*/ 127617 h 308512"/>
              <a:gd name="connsiteX8" fmla="*/ 309751 w 309751"/>
              <a:gd name="connsiteY8" fmla="*/ 127617 h 308512"/>
              <a:gd name="connsiteX9" fmla="*/ 309751 w 309751"/>
              <a:gd name="connsiteY9" fmla="*/ 182134 h 308512"/>
              <a:gd name="connsiteX10" fmla="*/ 182134 w 309751"/>
              <a:gd name="connsiteY10" fmla="*/ 182134 h 308512"/>
              <a:gd name="connsiteX11" fmla="*/ 182134 w 309751"/>
              <a:gd name="connsiteY11" fmla="*/ 308513 h 308512"/>
              <a:gd name="connsiteX12" fmla="*/ 127617 w 309751"/>
              <a:gd name="connsiteY12" fmla="*/ 308513 h 308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9751" h="308512">
                <a:moveTo>
                  <a:pt x="127617" y="308513"/>
                </a:moveTo>
                <a:lnTo>
                  <a:pt x="127617" y="182134"/>
                </a:lnTo>
                <a:lnTo>
                  <a:pt x="0" y="182134"/>
                </a:lnTo>
                <a:lnTo>
                  <a:pt x="0" y="127617"/>
                </a:lnTo>
                <a:lnTo>
                  <a:pt x="127617" y="127617"/>
                </a:lnTo>
                <a:lnTo>
                  <a:pt x="127617" y="0"/>
                </a:lnTo>
                <a:lnTo>
                  <a:pt x="182134" y="0"/>
                </a:lnTo>
                <a:lnTo>
                  <a:pt x="182134" y="127617"/>
                </a:lnTo>
                <a:lnTo>
                  <a:pt x="309751" y="127617"/>
                </a:lnTo>
                <a:lnTo>
                  <a:pt x="309751" y="182134"/>
                </a:lnTo>
                <a:lnTo>
                  <a:pt x="182134" y="182134"/>
                </a:lnTo>
                <a:lnTo>
                  <a:pt x="182134" y="308513"/>
                </a:lnTo>
                <a:lnTo>
                  <a:pt x="127617" y="308513"/>
                </a:lnTo>
                <a:close/>
              </a:path>
            </a:pathLst>
          </a:custGeom>
          <a:solidFill>
            <a:srgbClr val="000000"/>
          </a:solidFill>
          <a:ln w="12387" cap="flat">
            <a:noFill/>
            <a:prstDash val="solid"/>
            <a:miter/>
          </a:ln>
        </p:spPr>
        <p:txBody>
          <a:bodyPr rtlCol="0" anchor="ctr"/>
          <a:lstStyle/>
          <a:p>
            <a:endParaRPr lang="fr-FR"/>
          </a:p>
        </p:txBody>
      </p:sp>
      <p:sp>
        <p:nvSpPr>
          <p:cNvPr id="15" name="Forme libre 14">
            <a:extLst>
              <a:ext uri="{FF2B5EF4-FFF2-40B4-BE49-F238E27FC236}">
                <a16:creationId xmlns:a16="http://schemas.microsoft.com/office/drawing/2014/main" id="{C9295DDC-4919-983F-FDD1-FC0343725FDE}"/>
              </a:ext>
            </a:extLst>
          </p:cNvPr>
          <p:cNvSpPr/>
          <p:nvPr userDrawn="1"/>
        </p:nvSpPr>
        <p:spPr>
          <a:xfrm>
            <a:off x="8753401" y="9094094"/>
            <a:ext cx="443563" cy="416306"/>
          </a:xfrm>
          <a:custGeom>
            <a:avLst/>
            <a:gdLst>
              <a:gd name="connsiteX0" fmla="*/ 223021 w 443563"/>
              <a:gd name="connsiteY0" fmla="*/ 416306 h 416306"/>
              <a:gd name="connsiteX1" fmla="*/ 188329 w 443563"/>
              <a:gd name="connsiteY1" fmla="*/ 385331 h 416306"/>
              <a:gd name="connsiteX2" fmla="*/ 96642 w 443563"/>
              <a:gd name="connsiteY2" fmla="*/ 297361 h 416306"/>
              <a:gd name="connsiteX3" fmla="*/ 38409 w 443563"/>
              <a:gd name="connsiteY3" fmla="*/ 230455 h 416306"/>
              <a:gd name="connsiteX4" fmla="*/ 8673 w 443563"/>
              <a:gd name="connsiteY4" fmla="*/ 175939 h 416306"/>
              <a:gd name="connsiteX5" fmla="*/ 0 w 443563"/>
              <a:gd name="connsiteY5" fmla="*/ 126379 h 416306"/>
              <a:gd name="connsiteX6" fmla="*/ 35931 w 443563"/>
              <a:gd name="connsiteY6" fmla="*/ 35931 h 416306"/>
              <a:gd name="connsiteX7" fmla="*/ 125139 w 443563"/>
              <a:gd name="connsiteY7" fmla="*/ 0 h 416306"/>
              <a:gd name="connsiteX8" fmla="*/ 177178 w 443563"/>
              <a:gd name="connsiteY8" fmla="*/ 11151 h 416306"/>
              <a:gd name="connsiteX9" fmla="*/ 220543 w 443563"/>
              <a:gd name="connsiteY9" fmla="*/ 44605 h 416306"/>
              <a:gd name="connsiteX10" fmla="*/ 265147 w 443563"/>
              <a:gd name="connsiteY10" fmla="*/ 11151 h 416306"/>
              <a:gd name="connsiteX11" fmla="*/ 317185 w 443563"/>
              <a:gd name="connsiteY11" fmla="*/ 0 h 416306"/>
              <a:gd name="connsiteX12" fmla="*/ 407633 w 443563"/>
              <a:gd name="connsiteY12" fmla="*/ 35931 h 416306"/>
              <a:gd name="connsiteX13" fmla="*/ 443564 w 443563"/>
              <a:gd name="connsiteY13" fmla="*/ 126379 h 416306"/>
              <a:gd name="connsiteX14" fmla="*/ 434890 w 443563"/>
              <a:gd name="connsiteY14" fmla="*/ 175939 h 416306"/>
              <a:gd name="connsiteX15" fmla="*/ 405155 w 443563"/>
              <a:gd name="connsiteY15" fmla="*/ 229216 h 416306"/>
              <a:gd name="connsiteX16" fmla="*/ 348160 w 443563"/>
              <a:gd name="connsiteY16" fmla="*/ 296122 h 416306"/>
              <a:gd name="connsiteX17" fmla="*/ 255235 w 443563"/>
              <a:gd name="connsiteY17" fmla="*/ 384092 h 416306"/>
              <a:gd name="connsiteX18" fmla="*/ 223021 w 443563"/>
              <a:gd name="connsiteY18" fmla="*/ 416306 h 416306"/>
              <a:gd name="connsiteX19" fmla="*/ 223021 w 443563"/>
              <a:gd name="connsiteY19" fmla="*/ 343205 h 416306"/>
              <a:gd name="connsiteX20" fmla="*/ 306034 w 443563"/>
              <a:gd name="connsiteY20" fmla="*/ 263909 h 416306"/>
              <a:gd name="connsiteX21" fmla="*/ 356833 w 443563"/>
              <a:gd name="connsiteY21" fmla="*/ 206914 h 416306"/>
              <a:gd name="connsiteX22" fmla="*/ 382853 w 443563"/>
              <a:gd name="connsiteY22" fmla="*/ 163549 h 416306"/>
              <a:gd name="connsiteX23" fmla="*/ 390287 w 443563"/>
              <a:gd name="connsiteY23" fmla="*/ 126379 h 416306"/>
              <a:gd name="connsiteX24" fmla="*/ 370463 w 443563"/>
              <a:gd name="connsiteY24" fmla="*/ 75580 h 416306"/>
              <a:gd name="connsiteX25" fmla="*/ 319663 w 443563"/>
              <a:gd name="connsiteY25" fmla="*/ 54517 h 416306"/>
              <a:gd name="connsiteX26" fmla="*/ 273820 w 443563"/>
              <a:gd name="connsiteY26" fmla="*/ 70623 h 416306"/>
              <a:gd name="connsiteX27" fmla="*/ 241606 w 443563"/>
              <a:gd name="connsiteY27" fmla="*/ 111510 h 416306"/>
              <a:gd name="connsiteX28" fmla="*/ 204436 w 443563"/>
              <a:gd name="connsiteY28" fmla="*/ 111510 h 416306"/>
              <a:gd name="connsiteX29" fmla="*/ 172222 w 443563"/>
              <a:gd name="connsiteY29" fmla="*/ 70623 h 416306"/>
              <a:gd name="connsiteX30" fmla="*/ 127617 w 443563"/>
              <a:gd name="connsiteY30" fmla="*/ 54517 h 416306"/>
              <a:gd name="connsiteX31" fmla="*/ 78057 w 443563"/>
              <a:gd name="connsiteY31" fmla="*/ 74340 h 416306"/>
              <a:gd name="connsiteX32" fmla="*/ 58233 w 443563"/>
              <a:gd name="connsiteY32" fmla="*/ 126379 h 416306"/>
              <a:gd name="connsiteX33" fmla="*/ 65667 w 443563"/>
              <a:gd name="connsiteY33" fmla="*/ 164788 h 416306"/>
              <a:gd name="connsiteX34" fmla="*/ 91687 w 443563"/>
              <a:gd name="connsiteY34" fmla="*/ 208153 h 416306"/>
              <a:gd name="connsiteX35" fmla="*/ 142486 w 443563"/>
              <a:gd name="connsiteY35" fmla="*/ 265147 h 416306"/>
              <a:gd name="connsiteX36" fmla="*/ 223021 w 443563"/>
              <a:gd name="connsiteY36" fmla="*/ 343205 h 41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43563" h="416306">
                <a:moveTo>
                  <a:pt x="223021" y="416306"/>
                </a:moveTo>
                <a:lnTo>
                  <a:pt x="188329" y="385331"/>
                </a:lnTo>
                <a:cubicBezTo>
                  <a:pt x="151159" y="351878"/>
                  <a:pt x="121422" y="322141"/>
                  <a:pt x="96642" y="297361"/>
                </a:cubicBezTo>
                <a:cubicBezTo>
                  <a:pt x="71862" y="272581"/>
                  <a:pt x="53277" y="250279"/>
                  <a:pt x="38409" y="230455"/>
                </a:cubicBezTo>
                <a:cubicBezTo>
                  <a:pt x="24780" y="210631"/>
                  <a:pt x="14868" y="193285"/>
                  <a:pt x="8673" y="175939"/>
                </a:cubicBezTo>
                <a:cubicBezTo>
                  <a:pt x="3717" y="159832"/>
                  <a:pt x="0" y="142486"/>
                  <a:pt x="0" y="126379"/>
                </a:cubicBezTo>
                <a:cubicBezTo>
                  <a:pt x="0" y="90448"/>
                  <a:pt x="12390" y="60712"/>
                  <a:pt x="35931" y="35931"/>
                </a:cubicBezTo>
                <a:cubicBezTo>
                  <a:pt x="59472" y="11151"/>
                  <a:pt x="89209" y="0"/>
                  <a:pt x="125139" y="0"/>
                </a:cubicBezTo>
                <a:cubicBezTo>
                  <a:pt x="143724" y="0"/>
                  <a:pt x="161071" y="3718"/>
                  <a:pt x="177178" y="11151"/>
                </a:cubicBezTo>
                <a:cubicBezTo>
                  <a:pt x="193284" y="18585"/>
                  <a:pt x="208153" y="29736"/>
                  <a:pt x="220543" y="44605"/>
                </a:cubicBezTo>
                <a:cubicBezTo>
                  <a:pt x="234172" y="29736"/>
                  <a:pt x="249040" y="18585"/>
                  <a:pt x="265147" y="11151"/>
                </a:cubicBezTo>
                <a:cubicBezTo>
                  <a:pt x="281254" y="3718"/>
                  <a:pt x="298600" y="0"/>
                  <a:pt x="317185" y="0"/>
                </a:cubicBezTo>
                <a:cubicBezTo>
                  <a:pt x="353116" y="0"/>
                  <a:pt x="382853" y="12390"/>
                  <a:pt x="407633" y="35931"/>
                </a:cubicBezTo>
                <a:cubicBezTo>
                  <a:pt x="432413" y="60712"/>
                  <a:pt x="443564" y="90448"/>
                  <a:pt x="443564" y="126379"/>
                </a:cubicBezTo>
                <a:cubicBezTo>
                  <a:pt x="443564" y="143725"/>
                  <a:pt x="441085" y="159832"/>
                  <a:pt x="434890" y="175939"/>
                </a:cubicBezTo>
                <a:cubicBezTo>
                  <a:pt x="428695" y="192046"/>
                  <a:pt x="418784" y="210631"/>
                  <a:pt x="405155" y="229216"/>
                </a:cubicBezTo>
                <a:cubicBezTo>
                  <a:pt x="391525" y="249040"/>
                  <a:pt x="371701" y="271342"/>
                  <a:pt x="348160" y="296122"/>
                </a:cubicBezTo>
                <a:cubicBezTo>
                  <a:pt x="323380" y="320903"/>
                  <a:pt x="293644" y="350639"/>
                  <a:pt x="255235" y="384092"/>
                </a:cubicBezTo>
                <a:lnTo>
                  <a:pt x="223021" y="416306"/>
                </a:lnTo>
                <a:close/>
                <a:moveTo>
                  <a:pt x="223021" y="343205"/>
                </a:moveTo>
                <a:cubicBezTo>
                  <a:pt x="256474" y="312229"/>
                  <a:pt x="284971" y="286211"/>
                  <a:pt x="306034" y="263909"/>
                </a:cubicBezTo>
                <a:cubicBezTo>
                  <a:pt x="328336" y="241606"/>
                  <a:pt x="344443" y="223021"/>
                  <a:pt x="356833" y="206914"/>
                </a:cubicBezTo>
                <a:cubicBezTo>
                  <a:pt x="369223" y="190807"/>
                  <a:pt x="377897" y="175939"/>
                  <a:pt x="382853" y="163549"/>
                </a:cubicBezTo>
                <a:cubicBezTo>
                  <a:pt x="387808" y="151159"/>
                  <a:pt x="390287" y="138769"/>
                  <a:pt x="390287" y="126379"/>
                </a:cubicBezTo>
                <a:cubicBezTo>
                  <a:pt x="390287" y="106555"/>
                  <a:pt x="384092" y="89209"/>
                  <a:pt x="370463" y="75580"/>
                </a:cubicBezTo>
                <a:cubicBezTo>
                  <a:pt x="356833" y="61950"/>
                  <a:pt x="339488" y="54517"/>
                  <a:pt x="319663" y="54517"/>
                </a:cubicBezTo>
                <a:cubicBezTo>
                  <a:pt x="303556" y="54517"/>
                  <a:pt x="288688" y="59473"/>
                  <a:pt x="273820" y="70623"/>
                </a:cubicBezTo>
                <a:cubicBezTo>
                  <a:pt x="260191" y="81775"/>
                  <a:pt x="249040" y="95404"/>
                  <a:pt x="241606" y="111510"/>
                </a:cubicBezTo>
                <a:lnTo>
                  <a:pt x="204436" y="111510"/>
                </a:lnTo>
                <a:cubicBezTo>
                  <a:pt x="197002" y="94165"/>
                  <a:pt x="185851" y="80535"/>
                  <a:pt x="172222" y="70623"/>
                </a:cubicBezTo>
                <a:cubicBezTo>
                  <a:pt x="157354" y="59473"/>
                  <a:pt x="142486" y="54517"/>
                  <a:pt x="127617" y="54517"/>
                </a:cubicBezTo>
                <a:cubicBezTo>
                  <a:pt x="107794" y="54517"/>
                  <a:pt x="90447" y="60712"/>
                  <a:pt x="78057" y="74340"/>
                </a:cubicBezTo>
                <a:cubicBezTo>
                  <a:pt x="65667" y="87970"/>
                  <a:pt x="58233" y="105315"/>
                  <a:pt x="58233" y="126379"/>
                </a:cubicBezTo>
                <a:cubicBezTo>
                  <a:pt x="58233" y="138769"/>
                  <a:pt x="60712" y="151159"/>
                  <a:pt x="65667" y="164788"/>
                </a:cubicBezTo>
                <a:cubicBezTo>
                  <a:pt x="70623" y="177178"/>
                  <a:pt x="79297" y="192046"/>
                  <a:pt x="91687" y="208153"/>
                </a:cubicBezTo>
                <a:cubicBezTo>
                  <a:pt x="104077" y="224260"/>
                  <a:pt x="121422" y="242845"/>
                  <a:pt x="142486" y="265147"/>
                </a:cubicBezTo>
                <a:cubicBezTo>
                  <a:pt x="163549" y="287449"/>
                  <a:pt x="189568" y="313469"/>
                  <a:pt x="223021" y="343205"/>
                </a:cubicBezTo>
                <a:close/>
              </a:path>
            </a:pathLst>
          </a:custGeom>
          <a:solidFill>
            <a:srgbClr val="000000"/>
          </a:solidFill>
          <a:ln w="12387" cap="flat">
            <a:noFill/>
            <a:prstDash val="solid"/>
            <a:miter/>
          </a:ln>
        </p:spPr>
        <p:txBody>
          <a:bodyPr rtlCol="0" anchor="ctr"/>
          <a:lstStyle/>
          <a:p>
            <a:endParaRPr lang="fr-FR"/>
          </a:p>
        </p:txBody>
      </p:sp>
      <p:sp>
        <p:nvSpPr>
          <p:cNvPr id="16" name="Forme libre 15">
            <a:extLst>
              <a:ext uri="{FF2B5EF4-FFF2-40B4-BE49-F238E27FC236}">
                <a16:creationId xmlns:a16="http://schemas.microsoft.com/office/drawing/2014/main" id="{23004E2D-6221-B408-E5FF-423BD2455F28}"/>
              </a:ext>
            </a:extLst>
          </p:cNvPr>
          <p:cNvSpPr/>
          <p:nvPr userDrawn="1"/>
        </p:nvSpPr>
        <p:spPr>
          <a:xfrm>
            <a:off x="5680669" y="9080466"/>
            <a:ext cx="442324" cy="443563"/>
          </a:xfrm>
          <a:custGeom>
            <a:avLst/>
            <a:gdLst>
              <a:gd name="connsiteX0" fmla="*/ 190807 w 442324"/>
              <a:gd name="connsiteY0" fmla="*/ 325858 h 443563"/>
              <a:gd name="connsiteX1" fmla="*/ 343205 w 442324"/>
              <a:gd name="connsiteY1" fmla="*/ 172222 h 443563"/>
              <a:gd name="connsiteX2" fmla="*/ 306034 w 442324"/>
              <a:gd name="connsiteY2" fmla="*/ 135052 h 443563"/>
              <a:gd name="connsiteX3" fmla="*/ 190807 w 442324"/>
              <a:gd name="connsiteY3" fmla="*/ 250279 h 443563"/>
              <a:gd name="connsiteX4" fmla="*/ 135052 w 442324"/>
              <a:gd name="connsiteY4" fmla="*/ 194524 h 443563"/>
              <a:gd name="connsiteX5" fmla="*/ 97882 w 442324"/>
              <a:gd name="connsiteY5" fmla="*/ 231694 h 443563"/>
              <a:gd name="connsiteX6" fmla="*/ 190807 w 442324"/>
              <a:gd name="connsiteY6" fmla="*/ 325858 h 443563"/>
              <a:gd name="connsiteX7" fmla="*/ 221782 w 442324"/>
              <a:gd name="connsiteY7" fmla="*/ 443564 h 443563"/>
              <a:gd name="connsiteX8" fmla="*/ 135052 w 442324"/>
              <a:gd name="connsiteY8" fmla="*/ 426218 h 443563"/>
              <a:gd name="connsiteX9" fmla="*/ 64428 w 442324"/>
              <a:gd name="connsiteY9" fmla="*/ 379135 h 443563"/>
              <a:gd name="connsiteX10" fmla="*/ 17346 w 442324"/>
              <a:gd name="connsiteY10" fmla="*/ 308513 h 443563"/>
              <a:gd name="connsiteX11" fmla="*/ 0 w 442324"/>
              <a:gd name="connsiteY11" fmla="*/ 221782 h 443563"/>
              <a:gd name="connsiteX12" fmla="*/ 17346 w 442324"/>
              <a:gd name="connsiteY12" fmla="*/ 135052 h 443563"/>
              <a:gd name="connsiteX13" fmla="*/ 64428 w 442324"/>
              <a:gd name="connsiteY13" fmla="*/ 64428 h 443563"/>
              <a:gd name="connsiteX14" fmla="*/ 135052 w 442324"/>
              <a:gd name="connsiteY14" fmla="*/ 17346 h 443563"/>
              <a:gd name="connsiteX15" fmla="*/ 220543 w 442324"/>
              <a:gd name="connsiteY15" fmla="*/ 0 h 443563"/>
              <a:gd name="connsiteX16" fmla="*/ 307273 w 442324"/>
              <a:gd name="connsiteY16" fmla="*/ 17346 h 443563"/>
              <a:gd name="connsiteX17" fmla="*/ 377897 w 442324"/>
              <a:gd name="connsiteY17" fmla="*/ 64428 h 443563"/>
              <a:gd name="connsiteX18" fmla="*/ 424979 w 442324"/>
              <a:gd name="connsiteY18" fmla="*/ 135052 h 443563"/>
              <a:gd name="connsiteX19" fmla="*/ 442325 w 442324"/>
              <a:gd name="connsiteY19" fmla="*/ 221782 h 443563"/>
              <a:gd name="connsiteX20" fmla="*/ 424979 w 442324"/>
              <a:gd name="connsiteY20" fmla="*/ 308513 h 443563"/>
              <a:gd name="connsiteX21" fmla="*/ 377897 w 442324"/>
              <a:gd name="connsiteY21" fmla="*/ 379135 h 443563"/>
              <a:gd name="connsiteX22" fmla="*/ 307273 w 442324"/>
              <a:gd name="connsiteY22" fmla="*/ 426218 h 443563"/>
              <a:gd name="connsiteX23" fmla="*/ 221782 w 442324"/>
              <a:gd name="connsiteY23" fmla="*/ 443564 h 443563"/>
              <a:gd name="connsiteX24" fmla="*/ 221782 w 442324"/>
              <a:gd name="connsiteY24" fmla="*/ 389048 h 443563"/>
              <a:gd name="connsiteX25" fmla="*/ 339488 w 442324"/>
              <a:gd name="connsiteY25" fmla="*/ 340726 h 443563"/>
              <a:gd name="connsiteX26" fmla="*/ 387808 w 442324"/>
              <a:gd name="connsiteY26" fmla="*/ 223021 h 443563"/>
              <a:gd name="connsiteX27" fmla="*/ 339488 w 442324"/>
              <a:gd name="connsiteY27" fmla="*/ 105315 h 443563"/>
              <a:gd name="connsiteX28" fmla="*/ 220543 w 442324"/>
              <a:gd name="connsiteY28" fmla="*/ 56994 h 443563"/>
              <a:gd name="connsiteX29" fmla="*/ 102837 w 442324"/>
              <a:gd name="connsiteY29" fmla="*/ 105315 h 443563"/>
              <a:gd name="connsiteX30" fmla="*/ 54517 w 442324"/>
              <a:gd name="connsiteY30" fmla="*/ 224260 h 443563"/>
              <a:gd name="connsiteX31" fmla="*/ 102837 w 442324"/>
              <a:gd name="connsiteY31" fmla="*/ 341965 h 443563"/>
              <a:gd name="connsiteX32" fmla="*/ 221782 w 442324"/>
              <a:gd name="connsiteY32" fmla="*/ 389048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2324" h="443563">
                <a:moveTo>
                  <a:pt x="190807" y="325858"/>
                </a:moveTo>
                <a:lnTo>
                  <a:pt x="343205" y="172222"/>
                </a:lnTo>
                <a:lnTo>
                  <a:pt x="306034" y="135052"/>
                </a:lnTo>
                <a:lnTo>
                  <a:pt x="190807" y="250279"/>
                </a:lnTo>
                <a:lnTo>
                  <a:pt x="135052" y="194524"/>
                </a:lnTo>
                <a:lnTo>
                  <a:pt x="97882" y="231694"/>
                </a:lnTo>
                <a:lnTo>
                  <a:pt x="190807" y="325858"/>
                </a:lnTo>
                <a:close/>
                <a:moveTo>
                  <a:pt x="221782" y="443564"/>
                </a:moveTo>
                <a:cubicBezTo>
                  <a:pt x="190807" y="443564"/>
                  <a:pt x="162309" y="437369"/>
                  <a:pt x="135052" y="426218"/>
                </a:cubicBezTo>
                <a:cubicBezTo>
                  <a:pt x="107794" y="415067"/>
                  <a:pt x="84252" y="398960"/>
                  <a:pt x="64428" y="379135"/>
                </a:cubicBezTo>
                <a:cubicBezTo>
                  <a:pt x="44604" y="359311"/>
                  <a:pt x="28497" y="335770"/>
                  <a:pt x="17346" y="308513"/>
                </a:cubicBezTo>
                <a:cubicBezTo>
                  <a:pt x="6195" y="281254"/>
                  <a:pt x="0" y="252757"/>
                  <a:pt x="0" y="221782"/>
                </a:cubicBezTo>
                <a:cubicBezTo>
                  <a:pt x="0" y="190807"/>
                  <a:pt x="6195" y="162309"/>
                  <a:pt x="17346" y="135052"/>
                </a:cubicBezTo>
                <a:cubicBezTo>
                  <a:pt x="28497" y="107794"/>
                  <a:pt x="44604" y="84252"/>
                  <a:pt x="64428" y="64428"/>
                </a:cubicBezTo>
                <a:cubicBezTo>
                  <a:pt x="84252" y="44604"/>
                  <a:pt x="107794" y="28497"/>
                  <a:pt x="135052" y="17346"/>
                </a:cubicBezTo>
                <a:cubicBezTo>
                  <a:pt x="162309" y="6195"/>
                  <a:pt x="190807" y="0"/>
                  <a:pt x="220543" y="0"/>
                </a:cubicBezTo>
                <a:cubicBezTo>
                  <a:pt x="251518" y="0"/>
                  <a:pt x="280015" y="6195"/>
                  <a:pt x="307273" y="17346"/>
                </a:cubicBezTo>
                <a:cubicBezTo>
                  <a:pt x="334531" y="28497"/>
                  <a:pt x="358073" y="44604"/>
                  <a:pt x="377897" y="64428"/>
                </a:cubicBezTo>
                <a:cubicBezTo>
                  <a:pt x="397720" y="84252"/>
                  <a:pt x="413828" y="107794"/>
                  <a:pt x="424979" y="135052"/>
                </a:cubicBezTo>
                <a:cubicBezTo>
                  <a:pt x="436130" y="162309"/>
                  <a:pt x="442325" y="190807"/>
                  <a:pt x="442325" y="221782"/>
                </a:cubicBezTo>
                <a:cubicBezTo>
                  <a:pt x="442325" y="252757"/>
                  <a:pt x="436130" y="281254"/>
                  <a:pt x="424979" y="308513"/>
                </a:cubicBezTo>
                <a:cubicBezTo>
                  <a:pt x="413828" y="335770"/>
                  <a:pt x="397720" y="359311"/>
                  <a:pt x="377897" y="379135"/>
                </a:cubicBezTo>
                <a:cubicBezTo>
                  <a:pt x="358073" y="398960"/>
                  <a:pt x="334531" y="415067"/>
                  <a:pt x="307273" y="426218"/>
                </a:cubicBezTo>
                <a:cubicBezTo>
                  <a:pt x="281254" y="438608"/>
                  <a:pt x="251518" y="443564"/>
                  <a:pt x="221782" y="443564"/>
                </a:cubicBezTo>
                <a:close/>
                <a:moveTo>
                  <a:pt x="221782" y="389048"/>
                </a:moveTo>
                <a:cubicBezTo>
                  <a:pt x="267625" y="389048"/>
                  <a:pt x="307273" y="372940"/>
                  <a:pt x="339488" y="340726"/>
                </a:cubicBezTo>
                <a:cubicBezTo>
                  <a:pt x="371701" y="308513"/>
                  <a:pt x="387808" y="268864"/>
                  <a:pt x="387808" y="223021"/>
                </a:cubicBezTo>
                <a:cubicBezTo>
                  <a:pt x="387808" y="177178"/>
                  <a:pt x="371701" y="137529"/>
                  <a:pt x="339488" y="105315"/>
                </a:cubicBezTo>
                <a:cubicBezTo>
                  <a:pt x="307273" y="73102"/>
                  <a:pt x="267625" y="56994"/>
                  <a:pt x="220543" y="56994"/>
                </a:cubicBezTo>
                <a:cubicBezTo>
                  <a:pt x="174699" y="56994"/>
                  <a:pt x="135052" y="73102"/>
                  <a:pt x="102837" y="105315"/>
                </a:cubicBezTo>
                <a:cubicBezTo>
                  <a:pt x="70623" y="137529"/>
                  <a:pt x="54517" y="177178"/>
                  <a:pt x="54517" y="224260"/>
                </a:cubicBezTo>
                <a:cubicBezTo>
                  <a:pt x="54517" y="270103"/>
                  <a:pt x="70623" y="309751"/>
                  <a:pt x="102837" y="341965"/>
                </a:cubicBezTo>
                <a:cubicBezTo>
                  <a:pt x="135052" y="372940"/>
                  <a:pt x="174699" y="389048"/>
                  <a:pt x="221782" y="389048"/>
                </a:cubicBezTo>
                <a:close/>
              </a:path>
            </a:pathLst>
          </a:custGeom>
          <a:solidFill>
            <a:srgbClr val="000000"/>
          </a:solidFill>
          <a:ln w="12387" cap="flat">
            <a:noFill/>
            <a:prstDash val="solid"/>
            <a:miter/>
          </a:ln>
        </p:spPr>
        <p:txBody>
          <a:bodyPr rtlCol="0" anchor="ctr"/>
          <a:lstStyle/>
          <a:p>
            <a:endParaRPr lang="fr-FR"/>
          </a:p>
        </p:txBody>
      </p:sp>
      <p:sp>
        <p:nvSpPr>
          <p:cNvPr id="19" name="Forme libre 18">
            <a:extLst>
              <a:ext uri="{FF2B5EF4-FFF2-40B4-BE49-F238E27FC236}">
                <a16:creationId xmlns:a16="http://schemas.microsoft.com/office/drawing/2014/main" id="{2E178AC5-0258-3C2F-82C7-294452AA652F}"/>
              </a:ext>
            </a:extLst>
          </p:cNvPr>
          <p:cNvSpPr/>
          <p:nvPr userDrawn="1"/>
        </p:nvSpPr>
        <p:spPr>
          <a:xfrm>
            <a:off x="7614755" y="9167196"/>
            <a:ext cx="365506" cy="272581"/>
          </a:xfrm>
          <a:custGeom>
            <a:avLst/>
            <a:gdLst>
              <a:gd name="connsiteX0" fmla="*/ 130096 w 365506"/>
              <a:gd name="connsiteY0" fmla="*/ 272581 h 272581"/>
              <a:gd name="connsiteX1" fmla="*/ 0 w 365506"/>
              <a:gd name="connsiteY1" fmla="*/ 142486 h 272581"/>
              <a:gd name="connsiteX2" fmla="*/ 39648 w 365506"/>
              <a:gd name="connsiteY2" fmla="*/ 102837 h 272581"/>
              <a:gd name="connsiteX3" fmla="*/ 131335 w 365506"/>
              <a:gd name="connsiteY3" fmla="*/ 194524 h 272581"/>
              <a:gd name="connsiteX4" fmla="*/ 325859 w 365506"/>
              <a:gd name="connsiteY4" fmla="*/ 0 h 272581"/>
              <a:gd name="connsiteX5" fmla="*/ 365506 w 365506"/>
              <a:gd name="connsiteY5" fmla="*/ 38409 h 272581"/>
              <a:gd name="connsiteX6" fmla="*/ 130096 w 365506"/>
              <a:gd name="connsiteY6" fmla="*/ 272581 h 272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506" h="272581">
                <a:moveTo>
                  <a:pt x="130096" y="272581"/>
                </a:moveTo>
                <a:lnTo>
                  <a:pt x="0" y="142486"/>
                </a:lnTo>
                <a:lnTo>
                  <a:pt x="39648" y="102837"/>
                </a:lnTo>
                <a:lnTo>
                  <a:pt x="131335" y="194524"/>
                </a:lnTo>
                <a:lnTo>
                  <a:pt x="325859" y="0"/>
                </a:lnTo>
                <a:lnTo>
                  <a:pt x="365506" y="38409"/>
                </a:lnTo>
                <a:lnTo>
                  <a:pt x="130096" y="272581"/>
                </a:lnTo>
                <a:close/>
              </a:path>
            </a:pathLst>
          </a:custGeom>
          <a:solidFill>
            <a:srgbClr val="000000"/>
          </a:solidFill>
          <a:ln w="12387" cap="flat">
            <a:noFill/>
            <a:prstDash val="solid"/>
            <a:miter/>
          </a:ln>
        </p:spPr>
        <p:txBody>
          <a:bodyPr rtlCol="0" anchor="ctr"/>
          <a:lstStyle/>
          <a:p>
            <a:endParaRPr lang="fr-FR"/>
          </a:p>
        </p:txBody>
      </p:sp>
      <p:sp>
        <p:nvSpPr>
          <p:cNvPr id="20" name="Forme libre 19">
            <a:extLst>
              <a:ext uri="{FF2B5EF4-FFF2-40B4-BE49-F238E27FC236}">
                <a16:creationId xmlns:a16="http://schemas.microsoft.com/office/drawing/2014/main" id="{1DB10ED8-7F3B-B84B-0211-E61649B824C5}"/>
              </a:ext>
            </a:extLst>
          </p:cNvPr>
          <p:cNvSpPr/>
          <p:nvPr userDrawn="1"/>
        </p:nvSpPr>
        <p:spPr>
          <a:xfrm>
            <a:off x="9431137" y="9080466"/>
            <a:ext cx="453475" cy="443563"/>
          </a:xfrm>
          <a:custGeom>
            <a:avLst/>
            <a:gdLst>
              <a:gd name="connsiteX0" fmla="*/ 162309 w 453475"/>
              <a:gd name="connsiteY0" fmla="*/ 443564 h 443563"/>
              <a:gd name="connsiteX1" fmla="*/ 152397 w 453475"/>
              <a:gd name="connsiteY1" fmla="*/ 372940 h 443563"/>
              <a:gd name="connsiteX2" fmla="*/ 141246 w 453475"/>
              <a:gd name="connsiteY2" fmla="*/ 367985 h 443563"/>
              <a:gd name="connsiteX3" fmla="*/ 130096 w 453475"/>
              <a:gd name="connsiteY3" fmla="*/ 360550 h 443563"/>
              <a:gd name="connsiteX4" fmla="*/ 64428 w 453475"/>
              <a:gd name="connsiteY4" fmla="*/ 390287 h 443563"/>
              <a:gd name="connsiteX5" fmla="*/ 0 w 453475"/>
              <a:gd name="connsiteY5" fmla="*/ 276298 h 443563"/>
              <a:gd name="connsiteX6" fmla="*/ 58233 w 453475"/>
              <a:gd name="connsiteY6" fmla="*/ 232933 h 443563"/>
              <a:gd name="connsiteX7" fmla="*/ 58233 w 453475"/>
              <a:gd name="connsiteY7" fmla="*/ 227977 h 443563"/>
              <a:gd name="connsiteX8" fmla="*/ 58233 w 453475"/>
              <a:gd name="connsiteY8" fmla="*/ 221782 h 443563"/>
              <a:gd name="connsiteX9" fmla="*/ 58233 w 453475"/>
              <a:gd name="connsiteY9" fmla="*/ 216826 h 443563"/>
              <a:gd name="connsiteX10" fmla="*/ 58233 w 453475"/>
              <a:gd name="connsiteY10" fmla="*/ 210631 h 443563"/>
              <a:gd name="connsiteX11" fmla="*/ 0 w 453475"/>
              <a:gd name="connsiteY11" fmla="*/ 167266 h 443563"/>
              <a:gd name="connsiteX12" fmla="*/ 64428 w 453475"/>
              <a:gd name="connsiteY12" fmla="*/ 54517 h 443563"/>
              <a:gd name="connsiteX13" fmla="*/ 130096 w 453475"/>
              <a:gd name="connsiteY13" fmla="*/ 83013 h 443563"/>
              <a:gd name="connsiteX14" fmla="*/ 141246 w 453475"/>
              <a:gd name="connsiteY14" fmla="*/ 76818 h 443563"/>
              <a:gd name="connsiteX15" fmla="*/ 152397 w 453475"/>
              <a:gd name="connsiteY15" fmla="*/ 71862 h 443563"/>
              <a:gd name="connsiteX16" fmla="*/ 162309 w 453475"/>
              <a:gd name="connsiteY16" fmla="*/ 0 h 443563"/>
              <a:gd name="connsiteX17" fmla="*/ 289927 w 453475"/>
              <a:gd name="connsiteY17" fmla="*/ 0 h 443563"/>
              <a:gd name="connsiteX18" fmla="*/ 299839 w 453475"/>
              <a:gd name="connsiteY18" fmla="*/ 70623 h 443563"/>
              <a:gd name="connsiteX19" fmla="*/ 312229 w 453475"/>
              <a:gd name="connsiteY19" fmla="*/ 75579 h 443563"/>
              <a:gd name="connsiteX20" fmla="*/ 323380 w 453475"/>
              <a:gd name="connsiteY20" fmla="*/ 83013 h 443563"/>
              <a:gd name="connsiteX21" fmla="*/ 389047 w 453475"/>
              <a:gd name="connsiteY21" fmla="*/ 54517 h 443563"/>
              <a:gd name="connsiteX22" fmla="*/ 453476 w 453475"/>
              <a:gd name="connsiteY22" fmla="*/ 167266 h 443563"/>
              <a:gd name="connsiteX23" fmla="*/ 394003 w 453475"/>
              <a:gd name="connsiteY23" fmla="*/ 209392 h 443563"/>
              <a:gd name="connsiteX24" fmla="*/ 395242 w 453475"/>
              <a:gd name="connsiteY24" fmla="*/ 215587 h 443563"/>
              <a:gd name="connsiteX25" fmla="*/ 395242 w 453475"/>
              <a:gd name="connsiteY25" fmla="*/ 221782 h 443563"/>
              <a:gd name="connsiteX26" fmla="*/ 395242 w 453475"/>
              <a:gd name="connsiteY26" fmla="*/ 227977 h 443563"/>
              <a:gd name="connsiteX27" fmla="*/ 394003 w 453475"/>
              <a:gd name="connsiteY27" fmla="*/ 234172 h 443563"/>
              <a:gd name="connsiteX28" fmla="*/ 453476 w 453475"/>
              <a:gd name="connsiteY28" fmla="*/ 276298 h 443563"/>
              <a:gd name="connsiteX29" fmla="*/ 389047 w 453475"/>
              <a:gd name="connsiteY29" fmla="*/ 390287 h 443563"/>
              <a:gd name="connsiteX30" fmla="*/ 323380 w 453475"/>
              <a:gd name="connsiteY30" fmla="*/ 360550 h 443563"/>
              <a:gd name="connsiteX31" fmla="*/ 312229 w 453475"/>
              <a:gd name="connsiteY31" fmla="*/ 367985 h 443563"/>
              <a:gd name="connsiteX32" fmla="*/ 301078 w 453475"/>
              <a:gd name="connsiteY32" fmla="*/ 372940 h 443563"/>
              <a:gd name="connsiteX33" fmla="*/ 291166 w 453475"/>
              <a:gd name="connsiteY33" fmla="*/ 443564 h 443563"/>
              <a:gd name="connsiteX34" fmla="*/ 162309 w 453475"/>
              <a:gd name="connsiteY34" fmla="*/ 443564 h 443563"/>
              <a:gd name="connsiteX35" fmla="*/ 225499 w 453475"/>
              <a:gd name="connsiteY35" fmla="*/ 292405 h 443563"/>
              <a:gd name="connsiteX36" fmla="*/ 275059 w 453475"/>
              <a:gd name="connsiteY36" fmla="*/ 272581 h 443563"/>
              <a:gd name="connsiteX37" fmla="*/ 294883 w 453475"/>
              <a:gd name="connsiteY37" fmla="*/ 223021 h 443563"/>
              <a:gd name="connsiteX38" fmla="*/ 275059 w 453475"/>
              <a:gd name="connsiteY38" fmla="*/ 173461 h 443563"/>
              <a:gd name="connsiteX39" fmla="*/ 225499 w 453475"/>
              <a:gd name="connsiteY39" fmla="*/ 152397 h 443563"/>
              <a:gd name="connsiteX40" fmla="*/ 175939 w 453475"/>
              <a:gd name="connsiteY40" fmla="*/ 173461 h 443563"/>
              <a:gd name="connsiteX41" fmla="*/ 156114 w 453475"/>
              <a:gd name="connsiteY41" fmla="*/ 223021 h 443563"/>
              <a:gd name="connsiteX42" fmla="*/ 175939 w 453475"/>
              <a:gd name="connsiteY42" fmla="*/ 272581 h 443563"/>
              <a:gd name="connsiteX43" fmla="*/ 225499 w 453475"/>
              <a:gd name="connsiteY43" fmla="*/ 292405 h 443563"/>
              <a:gd name="connsiteX44" fmla="*/ 225499 w 453475"/>
              <a:gd name="connsiteY44" fmla="*/ 256474 h 443563"/>
              <a:gd name="connsiteX45" fmla="*/ 200719 w 453475"/>
              <a:gd name="connsiteY45" fmla="*/ 246562 h 443563"/>
              <a:gd name="connsiteX46" fmla="*/ 190806 w 453475"/>
              <a:gd name="connsiteY46" fmla="*/ 221782 h 443563"/>
              <a:gd name="connsiteX47" fmla="*/ 200719 w 453475"/>
              <a:gd name="connsiteY47" fmla="*/ 197002 h 443563"/>
              <a:gd name="connsiteX48" fmla="*/ 225499 w 453475"/>
              <a:gd name="connsiteY48" fmla="*/ 187089 h 443563"/>
              <a:gd name="connsiteX49" fmla="*/ 250279 w 453475"/>
              <a:gd name="connsiteY49" fmla="*/ 197002 h 443563"/>
              <a:gd name="connsiteX50" fmla="*/ 260191 w 453475"/>
              <a:gd name="connsiteY50" fmla="*/ 221782 h 443563"/>
              <a:gd name="connsiteX51" fmla="*/ 250279 w 453475"/>
              <a:gd name="connsiteY51" fmla="*/ 246562 h 443563"/>
              <a:gd name="connsiteX52" fmla="*/ 225499 w 453475"/>
              <a:gd name="connsiteY52" fmla="*/ 256474 h 443563"/>
              <a:gd name="connsiteX53" fmla="*/ 209391 w 453475"/>
              <a:gd name="connsiteY53" fmla="*/ 389048 h 443563"/>
              <a:gd name="connsiteX54" fmla="*/ 242845 w 453475"/>
              <a:gd name="connsiteY54" fmla="*/ 389048 h 443563"/>
              <a:gd name="connsiteX55" fmla="*/ 250279 w 453475"/>
              <a:gd name="connsiteY55" fmla="*/ 333293 h 443563"/>
              <a:gd name="connsiteX56" fmla="*/ 283732 w 453475"/>
              <a:gd name="connsiteY56" fmla="*/ 319663 h 443563"/>
              <a:gd name="connsiteX57" fmla="*/ 310990 w 453475"/>
              <a:gd name="connsiteY57" fmla="*/ 297361 h 443563"/>
              <a:gd name="connsiteX58" fmla="*/ 364267 w 453475"/>
              <a:gd name="connsiteY58" fmla="*/ 320903 h 443563"/>
              <a:gd name="connsiteX59" fmla="*/ 379135 w 453475"/>
              <a:gd name="connsiteY59" fmla="*/ 292405 h 443563"/>
              <a:gd name="connsiteX60" fmla="*/ 333292 w 453475"/>
              <a:gd name="connsiteY60" fmla="*/ 258952 h 443563"/>
              <a:gd name="connsiteX61" fmla="*/ 337009 w 453475"/>
              <a:gd name="connsiteY61" fmla="*/ 241606 h 443563"/>
              <a:gd name="connsiteX62" fmla="*/ 338248 w 453475"/>
              <a:gd name="connsiteY62" fmla="*/ 223021 h 443563"/>
              <a:gd name="connsiteX63" fmla="*/ 337009 w 453475"/>
              <a:gd name="connsiteY63" fmla="*/ 204436 h 443563"/>
              <a:gd name="connsiteX64" fmla="*/ 333292 w 453475"/>
              <a:gd name="connsiteY64" fmla="*/ 187089 h 443563"/>
              <a:gd name="connsiteX65" fmla="*/ 380375 w 453475"/>
              <a:gd name="connsiteY65" fmla="*/ 152397 h 443563"/>
              <a:gd name="connsiteX66" fmla="*/ 364267 w 453475"/>
              <a:gd name="connsiteY66" fmla="*/ 123900 h 443563"/>
              <a:gd name="connsiteX67" fmla="*/ 310990 w 453475"/>
              <a:gd name="connsiteY67" fmla="*/ 147442 h 443563"/>
              <a:gd name="connsiteX68" fmla="*/ 283732 w 453475"/>
              <a:gd name="connsiteY68" fmla="*/ 123900 h 443563"/>
              <a:gd name="connsiteX69" fmla="*/ 250279 w 453475"/>
              <a:gd name="connsiteY69" fmla="*/ 111510 h 443563"/>
              <a:gd name="connsiteX70" fmla="*/ 242845 w 453475"/>
              <a:gd name="connsiteY70" fmla="*/ 55755 h 443563"/>
              <a:gd name="connsiteX71" fmla="*/ 208153 w 453475"/>
              <a:gd name="connsiteY71" fmla="*/ 55755 h 443563"/>
              <a:gd name="connsiteX72" fmla="*/ 201958 w 453475"/>
              <a:gd name="connsiteY72" fmla="*/ 111510 h 443563"/>
              <a:gd name="connsiteX73" fmla="*/ 167266 w 453475"/>
              <a:gd name="connsiteY73" fmla="*/ 123900 h 443563"/>
              <a:gd name="connsiteX74" fmla="*/ 138769 w 453475"/>
              <a:gd name="connsiteY74" fmla="*/ 146202 h 443563"/>
              <a:gd name="connsiteX75" fmla="*/ 86730 w 453475"/>
              <a:gd name="connsiteY75" fmla="*/ 123900 h 443563"/>
              <a:gd name="connsiteX76" fmla="*/ 70623 w 453475"/>
              <a:gd name="connsiteY76" fmla="*/ 152397 h 443563"/>
              <a:gd name="connsiteX77" fmla="*/ 116466 w 453475"/>
              <a:gd name="connsiteY77" fmla="*/ 185851 h 443563"/>
              <a:gd name="connsiteX78" fmla="*/ 112749 w 453475"/>
              <a:gd name="connsiteY78" fmla="*/ 204436 h 443563"/>
              <a:gd name="connsiteX79" fmla="*/ 111510 w 453475"/>
              <a:gd name="connsiteY79" fmla="*/ 223021 h 443563"/>
              <a:gd name="connsiteX80" fmla="*/ 112749 w 453475"/>
              <a:gd name="connsiteY80" fmla="*/ 241606 h 443563"/>
              <a:gd name="connsiteX81" fmla="*/ 116466 w 453475"/>
              <a:gd name="connsiteY81" fmla="*/ 258952 h 443563"/>
              <a:gd name="connsiteX82" fmla="*/ 70623 w 453475"/>
              <a:gd name="connsiteY82" fmla="*/ 292405 h 443563"/>
              <a:gd name="connsiteX83" fmla="*/ 86730 w 453475"/>
              <a:gd name="connsiteY83" fmla="*/ 320903 h 443563"/>
              <a:gd name="connsiteX84" fmla="*/ 138769 w 453475"/>
              <a:gd name="connsiteY84" fmla="*/ 297361 h 443563"/>
              <a:gd name="connsiteX85" fmla="*/ 167266 w 453475"/>
              <a:gd name="connsiteY85" fmla="*/ 320903 h 443563"/>
              <a:gd name="connsiteX86" fmla="*/ 200719 w 453475"/>
              <a:gd name="connsiteY86" fmla="*/ 333293 h 443563"/>
              <a:gd name="connsiteX87" fmla="*/ 209391 w 453475"/>
              <a:gd name="connsiteY87" fmla="*/ 389048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453475" h="443563">
                <a:moveTo>
                  <a:pt x="162309" y="443564"/>
                </a:moveTo>
                <a:lnTo>
                  <a:pt x="152397" y="372940"/>
                </a:lnTo>
                <a:cubicBezTo>
                  <a:pt x="148681" y="371701"/>
                  <a:pt x="144964" y="370463"/>
                  <a:pt x="141246" y="367985"/>
                </a:cubicBezTo>
                <a:cubicBezTo>
                  <a:pt x="137529" y="365506"/>
                  <a:pt x="133812" y="363028"/>
                  <a:pt x="130096" y="360550"/>
                </a:cubicBezTo>
                <a:lnTo>
                  <a:pt x="64428" y="390287"/>
                </a:lnTo>
                <a:lnTo>
                  <a:pt x="0" y="276298"/>
                </a:lnTo>
                <a:lnTo>
                  <a:pt x="58233" y="232933"/>
                </a:lnTo>
                <a:cubicBezTo>
                  <a:pt x="58233" y="231694"/>
                  <a:pt x="58233" y="229216"/>
                  <a:pt x="58233" y="227977"/>
                </a:cubicBezTo>
                <a:cubicBezTo>
                  <a:pt x="58233" y="226738"/>
                  <a:pt x="58233" y="223021"/>
                  <a:pt x="58233" y="221782"/>
                </a:cubicBezTo>
                <a:cubicBezTo>
                  <a:pt x="58233" y="220543"/>
                  <a:pt x="58233" y="218065"/>
                  <a:pt x="58233" y="216826"/>
                </a:cubicBezTo>
                <a:cubicBezTo>
                  <a:pt x="58233" y="214348"/>
                  <a:pt x="58233" y="213109"/>
                  <a:pt x="58233" y="210631"/>
                </a:cubicBezTo>
                <a:lnTo>
                  <a:pt x="0" y="167266"/>
                </a:lnTo>
                <a:lnTo>
                  <a:pt x="64428" y="54517"/>
                </a:lnTo>
                <a:lnTo>
                  <a:pt x="130096" y="83013"/>
                </a:lnTo>
                <a:cubicBezTo>
                  <a:pt x="132574" y="80535"/>
                  <a:pt x="136291" y="79297"/>
                  <a:pt x="141246" y="76818"/>
                </a:cubicBezTo>
                <a:cubicBezTo>
                  <a:pt x="144964" y="74340"/>
                  <a:pt x="149919" y="73102"/>
                  <a:pt x="152397" y="71862"/>
                </a:cubicBezTo>
                <a:lnTo>
                  <a:pt x="162309" y="0"/>
                </a:lnTo>
                <a:lnTo>
                  <a:pt x="289927" y="0"/>
                </a:lnTo>
                <a:lnTo>
                  <a:pt x="299839" y="70623"/>
                </a:lnTo>
                <a:cubicBezTo>
                  <a:pt x="303556" y="71862"/>
                  <a:pt x="307273" y="73102"/>
                  <a:pt x="312229" y="75579"/>
                </a:cubicBezTo>
                <a:cubicBezTo>
                  <a:pt x="315946" y="78057"/>
                  <a:pt x="319663" y="80535"/>
                  <a:pt x="323380" y="83013"/>
                </a:cubicBezTo>
                <a:lnTo>
                  <a:pt x="389047" y="54517"/>
                </a:lnTo>
                <a:lnTo>
                  <a:pt x="453476" y="167266"/>
                </a:lnTo>
                <a:lnTo>
                  <a:pt x="394003" y="209392"/>
                </a:lnTo>
                <a:cubicBezTo>
                  <a:pt x="394003" y="211870"/>
                  <a:pt x="394003" y="213109"/>
                  <a:pt x="395242" y="215587"/>
                </a:cubicBezTo>
                <a:cubicBezTo>
                  <a:pt x="395242" y="218065"/>
                  <a:pt x="395242" y="220543"/>
                  <a:pt x="395242" y="221782"/>
                </a:cubicBezTo>
                <a:cubicBezTo>
                  <a:pt x="395242" y="223021"/>
                  <a:pt x="395242" y="225499"/>
                  <a:pt x="395242" y="227977"/>
                </a:cubicBezTo>
                <a:cubicBezTo>
                  <a:pt x="395242" y="230455"/>
                  <a:pt x="394003" y="232933"/>
                  <a:pt x="394003" y="234172"/>
                </a:cubicBezTo>
                <a:lnTo>
                  <a:pt x="453476" y="276298"/>
                </a:lnTo>
                <a:lnTo>
                  <a:pt x="389047" y="390287"/>
                </a:lnTo>
                <a:lnTo>
                  <a:pt x="323380" y="360550"/>
                </a:lnTo>
                <a:cubicBezTo>
                  <a:pt x="320902" y="363028"/>
                  <a:pt x="317185" y="365506"/>
                  <a:pt x="312229" y="367985"/>
                </a:cubicBezTo>
                <a:cubicBezTo>
                  <a:pt x="307273" y="370463"/>
                  <a:pt x="304795" y="372940"/>
                  <a:pt x="301078" y="372940"/>
                </a:cubicBezTo>
                <a:lnTo>
                  <a:pt x="291166" y="443564"/>
                </a:lnTo>
                <a:lnTo>
                  <a:pt x="162309" y="443564"/>
                </a:lnTo>
                <a:close/>
                <a:moveTo>
                  <a:pt x="225499" y="292405"/>
                </a:moveTo>
                <a:cubicBezTo>
                  <a:pt x="245323" y="292405"/>
                  <a:pt x="261430" y="286210"/>
                  <a:pt x="275059" y="272581"/>
                </a:cubicBezTo>
                <a:cubicBezTo>
                  <a:pt x="288688" y="258952"/>
                  <a:pt x="294883" y="242845"/>
                  <a:pt x="294883" y="223021"/>
                </a:cubicBezTo>
                <a:cubicBezTo>
                  <a:pt x="294883" y="204436"/>
                  <a:pt x="288688" y="188329"/>
                  <a:pt x="275059" y="173461"/>
                </a:cubicBezTo>
                <a:cubicBezTo>
                  <a:pt x="261430" y="159832"/>
                  <a:pt x="245323" y="152397"/>
                  <a:pt x="225499" y="152397"/>
                </a:cubicBezTo>
                <a:cubicBezTo>
                  <a:pt x="205675" y="152397"/>
                  <a:pt x="189568" y="159832"/>
                  <a:pt x="175939" y="173461"/>
                </a:cubicBezTo>
                <a:cubicBezTo>
                  <a:pt x="162309" y="187089"/>
                  <a:pt x="156114" y="203197"/>
                  <a:pt x="156114" y="223021"/>
                </a:cubicBezTo>
                <a:cubicBezTo>
                  <a:pt x="156114" y="242845"/>
                  <a:pt x="162309" y="258952"/>
                  <a:pt x="175939" y="272581"/>
                </a:cubicBezTo>
                <a:cubicBezTo>
                  <a:pt x="189568" y="284971"/>
                  <a:pt x="205675" y="292405"/>
                  <a:pt x="225499" y="292405"/>
                </a:cubicBezTo>
                <a:close/>
                <a:moveTo>
                  <a:pt x="225499" y="256474"/>
                </a:moveTo>
                <a:cubicBezTo>
                  <a:pt x="215586" y="256474"/>
                  <a:pt x="208153" y="252757"/>
                  <a:pt x="200719" y="246562"/>
                </a:cubicBezTo>
                <a:cubicBezTo>
                  <a:pt x="194524" y="239128"/>
                  <a:pt x="190806" y="231694"/>
                  <a:pt x="190806" y="221782"/>
                </a:cubicBezTo>
                <a:cubicBezTo>
                  <a:pt x="190806" y="211870"/>
                  <a:pt x="194524" y="204436"/>
                  <a:pt x="200719" y="197002"/>
                </a:cubicBezTo>
                <a:cubicBezTo>
                  <a:pt x="206914" y="189568"/>
                  <a:pt x="215586" y="187089"/>
                  <a:pt x="225499" y="187089"/>
                </a:cubicBezTo>
                <a:cubicBezTo>
                  <a:pt x="235411" y="187089"/>
                  <a:pt x="242845" y="190807"/>
                  <a:pt x="250279" y="197002"/>
                </a:cubicBezTo>
                <a:cubicBezTo>
                  <a:pt x="257713" y="204436"/>
                  <a:pt x="260191" y="211870"/>
                  <a:pt x="260191" y="221782"/>
                </a:cubicBezTo>
                <a:cubicBezTo>
                  <a:pt x="260191" y="231694"/>
                  <a:pt x="256474" y="239128"/>
                  <a:pt x="250279" y="246562"/>
                </a:cubicBezTo>
                <a:cubicBezTo>
                  <a:pt x="244084" y="253996"/>
                  <a:pt x="235411" y="256474"/>
                  <a:pt x="225499" y="256474"/>
                </a:cubicBezTo>
                <a:close/>
                <a:moveTo>
                  <a:pt x="209391" y="389048"/>
                </a:moveTo>
                <a:lnTo>
                  <a:pt x="242845" y="389048"/>
                </a:lnTo>
                <a:lnTo>
                  <a:pt x="250279" y="333293"/>
                </a:lnTo>
                <a:cubicBezTo>
                  <a:pt x="261430" y="330814"/>
                  <a:pt x="272581" y="325858"/>
                  <a:pt x="283732" y="319663"/>
                </a:cubicBezTo>
                <a:cubicBezTo>
                  <a:pt x="293644" y="313468"/>
                  <a:pt x="303556" y="306034"/>
                  <a:pt x="310990" y="297361"/>
                </a:cubicBezTo>
                <a:lnTo>
                  <a:pt x="364267" y="320903"/>
                </a:lnTo>
                <a:lnTo>
                  <a:pt x="379135" y="292405"/>
                </a:lnTo>
                <a:lnTo>
                  <a:pt x="333292" y="258952"/>
                </a:lnTo>
                <a:cubicBezTo>
                  <a:pt x="334531" y="252757"/>
                  <a:pt x="337009" y="246562"/>
                  <a:pt x="337009" y="241606"/>
                </a:cubicBezTo>
                <a:cubicBezTo>
                  <a:pt x="338248" y="235411"/>
                  <a:pt x="338248" y="229216"/>
                  <a:pt x="338248" y="223021"/>
                </a:cubicBezTo>
                <a:cubicBezTo>
                  <a:pt x="338248" y="216826"/>
                  <a:pt x="338248" y="210631"/>
                  <a:pt x="337009" y="204436"/>
                </a:cubicBezTo>
                <a:cubicBezTo>
                  <a:pt x="335770" y="198241"/>
                  <a:pt x="334531" y="192046"/>
                  <a:pt x="333292" y="187089"/>
                </a:cubicBezTo>
                <a:lnTo>
                  <a:pt x="380375" y="152397"/>
                </a:lnTo>
                <a:lnTo>
                  <a:pt x="364267" y="123900"/>
                </a:lnTo>
                <a:lnTo>
                  <a:pt x="310990" y="147442"/>
                </a:lnTo>
                <a:cubicBezTo>
                  <a:pt x="303556" y="137529"/>
                  <a:pt x="293644" y="130096"/>
                  <a:pt x="283732" y="123900"/>
                </a:cubicBezTo>
                <a:cubicBezTo>
                  <a:pt x="273820" y="117705"/>
                  <a:pt x="261430" y="113989"/>
                  <a:pt x="250279" y="111510"/>
                </a:cubicBezTo>
                <a:lnTo>
                  <a:pt x="242845" y="55755"/>
                </a:lnTo>
                <a:lnTo>
                  <a:pt x="208153" y="55755"/>
                </a:lnTo>
                <a:lnTo>
                  <a:pt x="201958" y="111510"/>
                </a:lnTo>
                <a:cubicBezTo>
                  <a:pt x="189568" y="113989"/>
                  <a:pt x="178416" y="118944"/>
                  <a:pt x="167266" y="123900"/>
                </a:cubicBezTo>
                <a:cubicBezTo>
                  <a:pt x="156114" y="128857"/>
                  <a:pt x="147441" y="137529"/>
                  <a:pt x="138769" y="146202"/>
                </a:cubicBezTo>
                <a:lnTo>
                  <a:pt x="86730" y="123900"/>
                </a:lnTo>
                <a:lnTo>
                  <a:pt x="70623" y="152397"/>
                </a:lnTo>
                <a:lnTo>
                  <a:pt x="116466" y="185851"/>
                </a:lnTo>
                <a:cubicBezTo>
                  <a:pt x="115227" y="192046"/>
                  <a:pt x="112749" y="198241"/>
                  <a:pt x="112749" y="204436"/>
                </a:cubicBezTo>
                <a:cubicBezTo>
                  <a:pt x="111510" y="210631"/>
                  <a:pt x="111510" y="216826"/>
                  <a:pt x="111510" y="223021"/>
                </a:cubicBezTo>
                <a:cubicBezTo>
                  <a:pt x="111510" y="229216"/>
                  <a:pt x="111510" y="235411"/>
                  <a:pt x="112749" y="241606"/>
                </a:cubicBezTo>
                <a:cubicBezTo>
                  <a:pt x="113989" y="247801"/>
                  <a:pt x="115227" y="253996"/>
                  <a:pt x="116466" y="258952"/>
                </a:cubicBezTo>
                <a:lnTo>
                  <a:pt x="70623" y="292405"/>
                </a:lnTo>
                <a:lnTo>
                  <a:pt x="86730" y="320903"/>
                </a:lnTo>
                <a:lnTo>
                  <a:pt x="138769" y="297361"/>
                </a:lnTo>
                <a:cubicBezTo>
                  <a:pt x="147441" y="306034"/>
                  <a:pt x="157354" y="314708"/>
                  <a:pt x="167266" y="320903"/>
                </a:cubicBezTo>
                <a:cubicBezTo>
                  <a:pt x="178416" y="327098"/>
                  <a:pt x="189568" y="330814"/>
                  <a:pt x="200719" y="333293"/>
                </a:cubicBezTo>
                <a:lnTo>
                  <a:pt x="209391" y="389048"/>
                </a:lnTo>
                <a:close/>
              </a:path>
            </a:pathLst>
          </a:custGeom>
          <a:solidFill>
            <a:srgbClr val="000000"/>
          </a:solidFill>
          <a:ln w="12387" cap="flat">
            <a:noFill/>
            <a:prstDash val="solid"/>
            <a:miter/>
          </a:ln>
        </p:spPr>
        <p:txBody>
          <a:bodyPr rtlCol="0" anchor="ctr"/>
          <a:lstStyle/>
          <a:p>
            <a:endParaRPr lang="fr-FR"/>
          </a:p>
        </p:txBody>
      </p:sp>
      <p:sp>
        <p:nvSpPr>
          <p:cNvPr id="22" name="Forme libre 21">
            <a:extLst>
              <a:ext uri="{FF2B5EF4-FFF2-40B4-BE49-F238E27FC236}">
                <a16:creationId xmlns:a16="http://schemas.microsoft.com/office/drawing/2014/main" id="{80BB27E1-7CD5-1496-978F-D49CD054830B}"/>
              </a:ext>
            </a:extLst>
          </p:cNvPr>
          <p:cNvSpPr/>
          <p:nvPr userDrawn="1"/>
        </p:nvSpPr>
        <p:spPr>
          <a:xfrm>
            <a:off x="8209477" y="9146133"/>
            <a:ext cx="314707" cy="313468"/>
          </a:xfrm>
          <a:custGeom>
            <a:avLst/>
            <a:gdLst>
              <a:gd name="connsiteX0" fmla="*/ 38410 w 314707"/>
              <a:gd name="connsiteY0" fmla="*/ 313468 h 313468"/>
              <a:gd name="connsiteX1" fmla="*/ 0 w 314707"/>
              <a:gd name="connsiteY1" fmla="*/ 275059 h 313468"/>
              <a:gd name="connsiteX2" fmla="*/ 117705 w 314707"/>
              <a:gd name="connsiteY2" fmla="*/ 156115 h 313468"/>
              <a:gd name="connsiteX3" fmla="*/ 0 w 314707"/>
              <a:gd name="connsiteY3" fmla="*/ 38410 h 313468"/>
              <a:gd name="connsiteX4" fmla="*/ 38410 w 314707"/>
              <a:gd name="connsiteY4" fmla="*/ 0 h 313468"/>
              <a:gd name="connsiteX5" fmla="*/ 157354 w 314707"/>
              <a:gd name="connsiteY5" fmla="*/ 117705 h 313468"/>
              <a:gd name="connsiteX6" fmla="*/ 276299 w 314707"/>
              <a:gd name="connsiteY6" fmla="*/ 0 h 313468"/>
              <a:gd name="connsiteX7" fmla="*/ 314708 w 314707"/>
              <a:gd name="connsiteY7" fmla="*/ 38410 h 313468"/>
              <a:gd name="connsiteX8" fmla="*/ 197002 w 314707"/>
              <a:gd name="connsiteY8" fmla="*/ 156115 h 313468"/>
              <a:gd name="connsiteX9" fmla="*/ 314708 w 314707"/>
              <a:gd name="connsiteY9" fmla="*/ 275059 h 313468"/>
              <a:gd name="connsiteX10" fmla="*/ 276299 w 314707"/>
              <a:gd name="connsiteY10" fmla="*/ 313468 h 313468"/>
              <a:gd name="connsiteX11" fmla="*/ 157354 w 314707"/>
              <a:gd name="connsiteY11" fmla="*/ 195763 h 313468"/>
              <a:gd name="connsiteX12" fmla="*/ 38410 w 314707"/>
              <a:gd name="connsiteY12" fmla="*/ 313468 h 313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707" h="313468">
                <a:moveTo>
                  <a:pt x="38410" y="313468"/>
                </a:moveTo>
                <a:lnTo>
                  <a:pt x="0" y="275059"/>
                </a:lnTo>
                <a:lnTo>
                  <a:pt x="117705" y="156115"/>
                </a:lnTo>
                <a:lnTo>
                  <a:pt x="0" y="38410"/>
                </a:lnTo>
                <a:lnTo>
                  <a:pt x="38410" y="0"/>
                </a:lnTo>
                <a:lnTo>
                  <a:pt x="157354" y="117705"/>
                </a:lnTo>
                <a:lnTo>
                  <a:pt x="276299" y="0"/>
                </a:lnTo>
                <a:lnTo>
                  <a:pt x="314708" y="38410"/>
                </a:lnTo>
                <a:lnTo>
                  <a:pt x="197002" y="156115"/>
                </a:lnTo>
                <a:lnTo>
                  <a:pt x="314708" y="275059"/>
                </a:lnTo>
                <a:lnTo>
                  <a:pt x="276299" y="313468"/>
                </a:lnTo>
                <a:lnTo>
                  <a:pt x="157354" y="195763"/>
                </a:lnTo>
                <a:lnTo>
                  <a:pt x="38410" y="313468"/>
                </a:lnTo>
                <a:close/>
              </a:path>
            </a:pathLst>
          </a:custGeom>
          <a:solidFill>
            <a:srgbClr val="000000"/>
          </a:solidFill>
          <a:ln w="12387" cap="flat">
            <a:noFill/>
            <a:prstDash val="solid"/>
            <a:miter/>
          </a:ln>
        </p:spPr>
        <p:txBody>
          <a:bodyPr rtlCol="0" anchor="ctr"/>
          <a:lstStyle/>
          <a:p>
            <a:endParaRPr lang="fr-FR"/>
          </a:p>
        </p:txBody>
      </p:sp>
      <p:sp>
        <p:nvSpPr>
          <p:cNvPr id="23" name="Forme libre 22">
            <a:extLst>
              <a:ext uri="{FF2B5EF4-FFF2-40B4-BE49-F238E27FC236}">
                <a16:creationId xmlns:a16="http://schemas.microsoft.com/office/drawing/2014/main" id="{2E862B55-FC74-1AC2-A6EB-9C185A2A4779}"/>
              </a:ext>
            </a:extLst>
          </p:cNvPr>
          <p:cNvSpPr/>
          <p:nvPr userDrawn="1"/>
        </p:nvSpPr>
        <p:spPr>
          <a:xfrm>
            <a:off x="10115067" y="9100289"/>
            <a:ext cx="400197" cy="401437"/>
          </a:xfrm>
          <a:custGeom>
            <a:avLst/>
            <a:gdLst>
              <a:gd name="connsiteX0" fmla="*/ 361789 w 400197"/>
              <a:gd name="connsiteY0" fmla="*/ 401438 h 401437"/>
              <a:gd name="connsiteX1" fmla="*/ 224260 w 400197"/>
              <a:gd name="connsiteY1" fmla="*/ 263909 h 401437"/>
              <a:gd name="connsiteX2" fmla="*/ 188328 w 400197"/>
              <a:gd name="connsiteY2" fmla="*/ 281254 h 401437"/>
              <a:gd name="connsiteX3" fmla="*/ 144963 w 400197"/>
              <a:gd name="connsiteY3" fmla="*/ 287449 h 401437"/>
              <a:gd name="connsiteX4" fmla="*/ 42126 w 400197"/>
              <a:gd name="connsiteY4" fmla="*/ 245324 h 401437"/>
              <a:gd name="connsiteX5" fmla="*/ 0 w 400197"/>
              <a:gd name="connsiteY5" fmla="*/ 143725 h 401437"/>
              <a:gd name="connsiteX6" fmla="*/ 42126 w 400197"/>
              <a:gd name="connsiteY6" fmla="*/ 42126 h 401437"/>
              <a:gd name="connsiteX7" fmla="*/ 143724 w 400197"/>
              <a:gd name="connsiteY7" fmla="*/ 0 h 401437"/>
              <a:gd name="connsiteX8" fmla="*/ 245323 w 400197"/>
              <a:gd name="connsiteY8" fmla="*/ 42126 h 401437"/>
              <a:gd name="connsiteX9" fmla="*/ 287449 w 400197"/>
              <a:gd name="connsiteY9" fmla="*/ 143725 h 401437"/>
              <a:gd name="connsiteX10" fmla="*/ 281254 w 400197"/>
              <a:gd name="connsiteY10" fmla="*/ 187090 h 401437"/>
              <a:gd name="connsiteX11" fmla="*/ 262668 w 400197"/>
              <a:gd name="connsiteY11" fmla="*/ 223021 h 401437"/>
              <a:gd name="connsiteX12" fmla="*/ 400198 w 400197"/>
              <a:gd name="connsiteY12" fmla="*/ 360551 h 401437"/>
              <a:gd name="connsiteX13" fmla="*/ 361789 w 400197"/>
              <a:gd name="connsiteY13" fmla="*/ 401438 h 401437"/>
              <a:gd name="connsiteX14" fmla="*/ 144963 w 400197"/>
              <a:gd name="connsiteY14" fmla="*/ 234172 h 401437"/>
              <a:gd name="connsiteX15" fmla="*/ 208153 w 400197"/>
              <a:gd name="connsiteY15" fmla="*/ 209392 h 401437"/>
              <a:gd name="connsiteX16" fmla="*/ 232933 w 400197"/>
              <a:gd name="connsiteY16" fmla="*/ 146203 h 401437"/>
              <a:gd name="connsiteX17" fmla="*/ 206913 w 400197"/>
              <a:gd name="connsiteY17" fmla="*/ 83013 h 401437"/>
              <a:gd name="connsiteX18" fmla="*/ 143724 w 400197"/>
              <a:gd name="connsiteY18" fmla="*/ 56995 h 401437"/>
              <a:gd name="connsiteX19" fmla="*/ 80535 w 400197"/>
              <a:gd name="connsiteY19" fmla="*/ 83013 h 401437"/>
              <a:gd name="connsiteX20" fmla="*/ 55755 w 400197"/>
              <a:gd name="connsiteY20" fmla="*/ 146203 h 401437"/>
              <a:gd name="connsiteX21" fmla="*/ 80535 w 400197"/>
              <a:gd name="connsiteY21" fmla="*/ 209392 h 401437"/>
              <a:gd name="connsiteX22" fmla="*/ 144963 w 400197"/>
              <a:gd name="connsiteY22" fmla="*/ 234172 h 40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0197" h="401437">
                <a:moveTo>
                  <a:pt x="361789" y="401438"/>
                </a:moveTo>
                <a:lnTo>
                  <a:pt x="224260" y="263909"/>
                </a:lnTo>
                <a:cubicBezTo>
                  <a:pt x="214348" y="271342"/>
                  <a:pt x="201958" y="277537"/>
                  <a:pt x="188328" y="281254"/>
                </a:cubicBezTo>
                <a:cubicBezTo>
                  <a:pt x="174699" y="286211"/>
                  <a:pt x="159831" y="287449"/>
                  <a:pt x="144963" y="287449"/>
                </a:cubicBezTo>
                <a:cubicBezTo>
                  <a:pt x="104076" y="287449"/>
                  <a:pt x="70623" y="273821"/>
                  <a:pt x="42126" y="245324"/>
                </a:cubicBezTo>
                <a:cubicBezTo>
                  <a:pt x="14867" y="218065"/>
                  <a:pt x="0" y="183373"/>
                  <a:pt x="0" y="143725"/>
                </a:cubicBezTo>
                <a:cubicBezTo>
                  <a:pt x="0" y="104077"/>
                  <a:pt x="13629" y="70623"/>
                  <a:pt x="42126" y="42126"/>
                </a:cubicBezTo>
                <a:cubicBezTo>
                  <a:pt x="69384" y="14868"/>
                  <a:pt x="104076" y="0"/>
                  <a:pt x="143724" y="0"/>
                </a:cubicBezTo>
                <a:cubicBezTo>
                  <a:pt x="183373" y="0"/>
                  <a:pt x="216826" y="13630"/>
                  <a:pt x="245323" y="42126"/>
                </a:cubicBezTo>
                <a:cubicBezTo>
                  <a:pt x="272581" y="69385"/>
                  <a:pt x="287449" y="104077"/>
                  <a:pt x="287449" y="143725"/>
                </a:cubicBezTo>
                <a:cubicBezTo>
                  <a:pt x="287449" y="159832"/>
                  <a:pt x="284971" y="173461"/>
                  <a:pt x="281254" y="187090"/>
                </a:cubicBezTo>
                <a:cubicBezTo>
                  <a:pt x="277537" y="199480"/>
                  <a:pt x="271342" y="211870"/>
                  <a:pt x="262668" y="223021"/>
                </a:cubicBezTo>
                <a:lnTo>
                  <a:pt x="400198" y="360551"/>
                </a:lnTo>
                <a:lnTo>
                  <a:pt x="361789" y="401438"/>
                </a:lnTo>
                <a:close/>
                <a:moveTo>
                  <a:pt x="144963" y="234172"/>
                </a:moveTo>
                <a:cubicBezTo>
                  <a:pt x="169743" y="234172"/>
                  <a:pt x="190806" y="225499"/>
                  <a:pt x="208153" y="209392"/>
                </a:cubicBezTo>
                <a:cubicBezTo>
                  <a:pt x="225498" y="192046"/>
                  <a:pt x="232933" y="170983"/>
                  <a:pt x="232933" y="146203"/>
                </a:cubicBezTo>
                <a:cubicBezTo>
                  <a:pt x="232933" y="121423"/>
                  <a:pt x="224260" y="100360"/>
                  <a:pt x="206913" y="83013"/>
                </a:cubicBezTo>
                <a:cubicBezTo>
                  <a:pt x="189568" y="65668"/>
                  <a:pt x="168504" y="56995"/>
                  <a:pt x="143724" y="56995"/>
                </a:cubicBezTo>
                <a:cubicBezTo>
                  <a:pt x="118944" y="56995"/>
                  <a:pt x="97881" y="65668"/>
                  <a:pt x="80535" y="83013"/>
                </a:cubicBezTo>
                <a:cubicBezTo>
                  <a:pt x="63189" y="100360"/>
                  <a:pt x="55755" y="121423"/>
                  <a:pt x="55755" y="146203"/>
                </a:cubicBezTo>
                <a:cubicBezTo>
                  <a:pt x="55755" y="170983"/>
                  <a:pt x="64428" y="192046"/>
                  <a:pt x="80535" y="209392"/>
                </a:cubicBezTo>
                <a:cubicBezTo>
                  <a:pt x="97881" y="225499"/>
                  <a:pt x="118944" y="234172"/>
                  <a:pt x="144963" y="234172"/>
                </a:cubicBezTo>
                <a:close/>
              </a:path>
            </a:pathLst>
          </a:custGeom>
          <a:solidFill>
            <a:srgbClr val="000000"/>
          </a:solidFill>
          <a:ln w="12387" cap="flat">
            <a:noFill/>
            <a:prstDash val="solid"/>
            <a:miter/>
          </a:ln>
        </p:spPr>
        <p:txBody>
          <a:bodyPr rtlCol="0" anchor="ctr"/>
          <a:lstStyle/>
          <a:p>
            <a:endParaRPr lang="fr-FR"/>
          </a:p>
        </p:txBody>
      </p:sp>
      <p:sp>
        <p:nvSpPr>
          <p:cNvPr id="24" name="Forme libre 23">
            <a:extLst>
              <a:ext uri="{FF2B5EF4-FFF2-40B4-BE49-F238E27FC236}">
                <a16:creationId xmlns:a16="http://schemas.microsoft.com/office/drawing/2014/main" id="{5C7383CD-C83B-29AD-DA09-40939EC38E98}"/>
              </a:ext>
            </a:extLst>
          </p:cNvPr>
          <p:cNvSpPr/>
          <p:nvPr userDrawn="1"/>
        </p:nvSpPr>
        <p:spPr>
          <a:xfrm>
            <a:off x="10748199" y="9050729"/>
            <a:ext cx="389047" cy="504275"/>
          </a:xfrm>
          <a:custGeom>
            <a:avLst/>
            <a:gdLst>
              <a:gd name="connsiteX0" fmla="*/ 194523 w 389047"/>
              <a:gd name="connsiteY0" fmla="*/ 310991 h 504275"/>
              <a:gd name="connsiteX1" fmla="*/ 138768 w 389047"/>
              <a:gd name="connsiteY1" fmla="*/ 287449 h 504275"/>
              <a:gd name="connsiteX2" fmla="*/ 116467 w 389047"/>
              <a:gd name="connsiteY2" fmla="*/ 229216 h 504275"/>
              <a:gd name="connsiteX3" fmla="*/ 116467 w 389047"/>
              <a:gd name="connsiteY3" fmla="*/ 76818 h 504275"/>
              <a:gd name="connsiteX4" fmla="*/ 138768 w 389047"/>
              <a:gd name="connsiteY4" fmla="*/ 22303 h 504275"/>
              <a:gd name="connsiteX5" fmla="*/ 194523 w 389047"/>
              <a:gd name="connsiteY5" fmla="*/ 0 h 504275"/>
              <a:gd name="connsiteX6" fmla="*/ 250278 w 389047"/>
              <a:gd name="connsiteY6" fmla="*/ 22303 h 504275"/>
              <a:gd name="connsiteX7" fmla="*/ 272581 w 389047"/>
              <a:gd name="connsiteY7" fmla="*/ 76818 h 504275"/>
              <a:gd name="connsiteX8" fmla="*/ 272581 w 389047"/>
              <a:gd name="connsiteY8" fmla="*/ 229216 h 504275"/>
              <a:gd name="connsiteX9" fmla="*/ 250278 w 389047"/>
              <a:gd name="connsiteY9" fmla="*/ 287449 h 504275"/>
              <a:gd name="connsiteX10" fmla="*/ 194523 w 389047"/>
              <a:gd name="connsiteY10" fmla="*/ 310991 h 504275"/>
              <a:gd name="connsiteX11" fmla="*/ 169743 w 389047"/>
              <a:gd name="connsiteY11" fmla="*/ 504275 h 504275"/>
              <a:gd name="connsiteX12" fmla="*/ 169743 w 389047"/>
              <a:gd name="connsiteY12" fmla="*/ 417545 h 504275"/>
              <a:gd name="connsiteX13" fmla="*/ 48321 w 389047"/>
              <a:gd name="connsiteY13" fmla="*/ 356834 h 504275"/>
              <a:gd name="connsiteX14" fmla="*/ 0 w 389047"/>
              <a:gd name="connsiteY14" fmla="*/ 229216 h 504275"/>
              <a:gd name="connsiteX15" fmla="*/ 49560 w 389047"/>
              <a:gd name="connsiteY15" fmla="*/ 229216 h 504275"/>
              <a:gd name="connsiteX16" fmla="*/ 91687 w 389047"/>
              <a:gd name="connsiteY16" fmla="*/ 330814 h 504275"/>
              <a:gd name="connsiteX17" fmla="*/ 194523 w 389047"/>
              <a:gd name="connsiteY17" fmla="*/ 371701 h 504275"/>
              <a:gd name="connsiteX18" fmla="*/ 297361 w 389047"/>
              <a:gd name="connsiteY18" fmla="*/ 329576 h 504275"/>
              <a:gd name="connsiteX19" fmla="*/ 339488 w 389047"/>
              <a:gd name="connsiteY19" fmla="*/ 229216 h 504275"/>
              <a:gd name="connsiteX20" fmla="*/ 389048 w 389047"/>
              <a:gd name="connsiteY20" fmla="*/ 229216 h 504275"/>
              <a:gd name="connsiteX21" fmla="*/ 340726 w 389047"/>
              <a:gd name="connsiteY21" fmla="*/ 356834 h 504275"/>
              <a:gd name="connsiteX22" fmla="*/ 219303 w 389047"/>
              <a:gd name="connsiteY22" fmla="*/ 417545 h 504275"/>
              <a:gd name="connsiteX23" fmla="*/ 219303 w 389047"/>
              <a:gd name="connsiteY23" fmla="*/ 504275 h 504275"/>
              <a:gd name="connsiteX24" fmla="*/ 169743 w 389047"/>
              <a:gd name="connsiteY24" fmla="*/ 504275 h 504275"/>
              <a:gd name="connsiteX25" fmla="*/ 194523 w 389047"/>
              <a:gd name="connsiteY25" fmla="*/ 253996 h 504275"/>
              <a:gd name="connsiteX26" fmla="*/ 210631 w 389047"/>
              <a:gd name="connsiteY26" fmla="*/ 246562 h 504275"/>
              <a:gd name="connsiteX27" fmla="*/ 216826 w 389047"/>
              <a:gd name="connsiteY27" fmla="*/ 229216 h 504275"/>
              <a:gd name="connsiteX28" fmla="*/ 216826 w 389047"/>
              <a:gd name="connsiteY28" fmla="*/ 76818 h 504275"/>
              <a:gd name="connsiteX29" fmla="*/ 210631 w 389047"/>
              <a:gd name="connsiteY29" fmla="*/ 61950 h 504275"/>
              <a:gd name="connsiteX30" fmla="*/ 195763 w 389047"/>
              <a:gd name="connsiteY30" fmla="*/ 55755 h 504275"/>
              <a:gd name="connsiteX31" fmla="*/ 180894 w 389047"/>
              <a:gd name="connsiteY31" fmla="*/ 61950 h 504275"/>
              <a:gd name="connsiteX32" fmla="*/ 174699 w 389047"/>
              <a:gd name="connsiteY32" fmla="*/ 76818 h 504275"/>
              <a:gd name="connsiteX33" fmla="*/ 174699 w 389047"/>
              <a:gd name="connsiteY33" fmla="*/ 229216 h 504275"/>
              <a:gd name="connsiteX34" fmla="*/ 180894 w 389047"/>
              <a:gd name="connsiteY34" fmla="*/ 246562 h 504275"/>
              <a:gd name="connsiteX35" fmla="*/ 194523 w 389047"/>
              <a:gd name="connsiteY35" fmla="*/ 253996 h 504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89047" h="504275">
                <a:moveTo>
                  <a:pt x="194523" y="310991"/>
                </a:moveTo>
                <a:cubicBezTo>
                  <a:pt x="172222" y="310991"/>
                  <a:pt x="153637" y="303556"/>
                  <a:pt x="138768" y="287449"/>
                </a:cubicBezTo>
                <a:cubicBezTo>
                  <a:pt x="123900" y="271342"/>
                  <a:pt x="116467" y="252757"/>
                  <a:pt x="116467" y="229216"/>
                </a:cubicBezTo>
                <a:lnTo>
                  <a:pt x="116467" y="76818"/>
                </a:lnTo>
                <a:cubicBezTo>
                  <a:pt x="116467" y="55755"/>
                  <a:pt x="123900" y="37170"/>
                  <a:pt x="138768" y="22303"/>
                </a:cubicBezTo>
                <a:cubicBezTo>
                  <a:pt x="153637" y="7434"/>
                  <a:pt x="172222" y="0"/>
                  <a:pt x="194523" y="0"/>
                </a:cubicBezTo>
                <a:cubicBezTo>
                  <a:pt x="216826" y="0"/>
                  <a:pt x="235411" y="7434"/>
                  <a:pt x="250278" y="22303"/>
                </a:cubicBezTo>
                <a:cubicBezTo>
                  <a:pt x="265147" y="37170"/>
                  <a:pt x="272581" y="55755"/>
                  <a:pt x="272581" y="76818"/>
                </a:cubicBezTo>
                <a:lnTo>
                  <a:pt x="272581" y="229216"/>
                </a:lnTo>
                <a:cubicBezTo>
                  <a:pt x="272581" y="251519"/>
                  <a:pt x="265147" y="271342"/>
                  <a:pt x="250278" y="287449"/>
                </a:cubicBezTo>
                <a:cubicBezTo>
                  <a:pt x="235411" y="302318"/>
                  <a:pt x="216826" y="310991"/>
                  <a:pt x="194523" y="310991"/>
                </a:cubicBezTo>
                <a:close/>
                <a:moveTo>
                  <a:pt x="169743" y="504275"/>
                </a:moveTo>
                <a:lnTo>
                  <a:pt x="169743" y="417545"/>
                </a:lnTo>
                <a:cubicBezTo>
                  <a:pt x="120183" y="412589"/>
                  <a:pt x="80535" y="392765"/>
                  <a:pt x="48321" y="356834"/>
                </a:cubicBezTo>
                <a:cubicBezTo>
                  <a:pt x="16108" y="320903"/>
                  <a:pt x="0" y="278776"/>
                  <a:pt x="0" y="229216"/>
                </a:cubicBezTo>
                <a:lnTo>
                  <a:pt x="49560" y="229216"/>
                </a:lnTo>
                <a:cubicBezTo>
                  <a:pt x="49560" y="268864"/>
                  <a:pt x="63189" y="302318"/>
                  <a:pt x="91687" y="330814"/>
                </a:cubicBezTo>
                <a:cubicBezTo>
                  <a:pt x="120183" y="359311"/>
                  <a:pt x="153637" y="371701"/>
                  <a:pt x="194523" y="371701"/>
                </a:cubicBezTo>
                <a:cubicBezTo>
                  <a:pt x="235411" y="371701"/>
                  <a:pt x="268863" y="358073"/>
                  <a:pt x="297361" y="329576"/>
                </a:cubicBezTo>
                <a:cubicBezTo>
                  <a:pt x="325859" y="302318"/>
                  <a:pt x="339488" y="267626"/>
                  <a:pt x="339488" y="229216"/>
                </a:cubicBezTo>
                <a:lnTo>
                  <a:pt x="389048" y="229216"/>
                </a:lnTo>
                <a:cubicBezTo>
                  <a:pt x="389048" y="278776"/>
                  <a:pt x="372940" y="320903"/>
                  <a:pt x="340726" y="356834"/>
                </a:cubicBezTo>
                <a:cubicBezTo>
                  <a:pt x="308513" y="392765"/>
                  <a:pt x="267625" y="412589"/>
                  <a:pt x="219303" y="417545"/>
                </a:cubicBezTo>
                <a:lnTo>
                  <a:pt x="219303" y="504275"/>
                </a:lnTo>
                <a:lnTo>
                  <a:pt x="169743" y="504275"/>
                </a:lnTo>
                <a:close/>
                <a:moveTo>
                  <a:pt x="194523" y="253996"/>
                </a:moveTo>
                <a:cubicBezTo>
                  <a:pt x="200718" y="253996"/>
                  <a:pt x="205675" y="251519"/>
                  <a:pt x="210631" y="246562"/>
                </a:cubicBezTo>
                <a:cubicBezTo>
                  <a:pt x="214348" y="241606"/>
                  <a:pt x="216826" y="235411"/>
                  <a:pt x="216826" y="229216"/>
                </a:cubicBezTo>
                <a:lnTo>
                  <a:pt x="216826" y="76818"/>
                </a:lnTo>
                <a:cubicBezTo>
                  <a:pt x="216826" y="70623"/>
                  <a:pt x="214348" y="65668"/>
                  <a:pt x="210631" y="61950"/>
                </a:cubicBezTo>
                <a:cubicBezTo>
                  <a:pt x="206913" y="58233"/>
                  <a:pt x="200718" y="55755"/>
                  <a:pt x="195763" y="55755"/>
                </a:cubicBezTo>
                <a:cubicBezTo>
                  <a:pt x="189568" y="55755"/>
                  <a:pt x="184612" y="58233"/>
                  <a:pt x="180894" y="61950"/>
                </a:cubicBezTo>
                <a:cubicBezTo>
                  <a:pt x="177178" y="65668"/>
                  <a:pt x="174699" y="70623"/>
                  <a:pt x="174699" y="76818"/>
                </a:cubicBezTo>
                <a:lnTo>
                  <a:pt x="174699" y="229216"/>
                </a:lnTo>
                <a:cubicBezTo>
                  <a:pt x="174699" y="236650"/>
                  <a:pt x="177178" y="241606"/>
                  <a:pt x="180894" y="246562"/>
                </a:cubicBezTo>
                <a:cubicBezTo>
                  <a:pt x="182133" y="251519"/>
                  <a:pt x="187089" y="253996"/>
                  <a:pt x="194523" y="253996"/>
                </a:cubicBezTo>
                <a:close/>
              </a:path>
            </a:pathLst>
          </a:custGeom>
          <a:solidFill>
            <a:srgbClr val="000000"/>
          </a:solidFill>
          <a:ln w="12387" cap="flat">
            <a:noFill/>
            <a:prstDash val="solid"/>
            <a:miter/>
          </a:ln>
        </p:spPr>
        <p:txBody>
          <a:bodyPr rtlCol="0" anchor="ctr"/>
          <a:lstStyle/>
          <a:p>
            <a:endParaRPr lang="fr-FR"/>
          </a:p>
        </p:txBody>
      </p:sp>
      <p:sp>
        <p:nvSpPr>
          <p:cNvPr id="25" name="Forme libre 24">
            <a:extLst>
              <a:ext uri="{FF2B5EF4-FFF2-40B4-BE49-F238E27FC236}">
                <a16:creationId xmlns:a16="http://schemas.microsoft.com/office/drawing/2014/main" id="{6E3FC4F0-3D31-577A-5BF3-BB1235EFECE7}"/>
              </a:ext>
            </a:extLst>
          </p:cNvPr>
          <p:cNvSpPr/>
          <p:nvPr userDrawn="1"/>
        </p:nvSpPr>
        <p:spPr>
          <a:xfrm>
            <a:off x="11368940" y="9092856"/>
            <a:ext cx="582332" cy="418783"/>
          </a:xfrm>
          <a:custGeom>
            <a:avLst/>
            <a:gdLst>
              <a:gd name="connsiteX0" fmla="*/ 147442 w 582332"/>
              <a:gd name="connsiteY0" fmla="*/ 276298 h 418783"/>
              <a:gd name="connsiteX1" fmla="*/ 100359 w 582332"/>
              <a:gd name="connsiteY1" fmla="*/ 229216 h 418783"/>
              <a:gd name="connsiteX2" fmla="*/ 187089 w 582332"/>
              <a:gd name="connsiteY2" fmla="*/ 167266 h 418783"/>
              <a:gd name="connsiteX3" fmla="*/ 289927 w 582332"/>
              <a:gd name="connsiteY3" fmla="*/ 142486 h 418783"/>
              <a:gd name="connsiteX4" fmla="*/ 392765 w 582332"/>
              <a:gd name="connsiteY4" fmla="*/ 166027 h 418783"/>
              <a:gd name="connsiteX5" fmla="*/ 479496 w 582332"/>
              <a:gd name="connsiteY5" fmla="*/ 227977 h 418783"/>
              <a:gd name="connsiteX6" fmla="*/ 432413 w 582332"/>
              <a:gd name="connsiteY6" fmla="*/ 275059 h 418783"/>
              <a:gd name="connsiteX7" fmla="*/ 366745 w 582332"/>
              <a:gd name="connsiteY7" fmla="*/ 227977 h 418783"/>
              <a:gd name="connsiteX8" fmla="*/ 288689 w 582332"/>
              <a:gd name="connsiteY8" fmla="*/ 209392 h 418783"/>
              <a:gd name="connsiteX9" fmla="*/ 210631 w 582332"/>
              <a:gd name="connsiteY9" fmla="*/ 227977 h 418783"/>
              <a:gd name="connsiteX10" fmla="*/ 147442 w 582332"/>
              <a:gd name="connsiteY10" fmla="*/ 276298 h 418783"/>
              <a:gd name="connsiteX11" fmla="*/ 47083 w 582332"/>
              <a:gd name="connsiteY11" fmla="*/ 175939 h 418783"/>
              <a:gd name="connsiteX12" fmla="*/ 0 w 582332"/>
              <a:gd name="connsiteY12" fmla="*/ 128857 h 418783"/>
              <a:gd name="connsiteX13" fmla="*/ 132574 w 582332"/>
              <a:gd name="connsiteY13" fmla="*/ 34692 h 418783"/>
              <a:gd name="connsiteX14" fmla="*/ 291166 w 582332"/>
              <a:gd name="connsiteY14" fmla="*/ 0 h 418783"/>
              <a:gd name="connsiteX15" fmla="*/ 449759 w 582332"/>
              <a:gd name="connsiteY15" fmla="*/ 34692 h 418783"/>
              <a:gd name="connsiteX16" fmla="*/ 582332 w 582332"/>
              <a:gd name="connsiteY16" fmla="*/ 127617 h 418783"/>
              <a:gd name="connsiteX17" fmla="*/ 535251 w 582332"/>
              <a:gd name="connsiteY17" fmla="*/ 174699 h 418783"/>
              <a:gd name="connsiteX18" fmla="*/ 421262 w 582332"/>
              <a:gd name="connsiteY18" fmla="*/ 96642 h 418783"/>
              <a:gd name="connsiteX19" fmla="*/ 291166 w 582332"/>
              <a:gd name="connsiteY19" fmla="*/ 66907 h 418783"/>
              <a:gd name="connsiteX20" fmla="*/ 161071 w 582332"/>
              <a:gd name="connsiteY20" fmla="*/ 96642 h 418783"/>
              <a:gd name="connsiteX21" fmla="*/ 47083 w 582332"/>
              <a:gd name="connsiteY21" fmla="*/ 175939 h 418783"/>
              <a:gd name="connsiteX22" fmla="*/ 291166 w 582332"/>
              <a:gd name="connsiteY22" fmla="*/ 418784 h 418783"/>
              <a:gd name="connsiteX23" fmla="*/ 198241 w 582332"/>
              <a:gd name="connsiteY23" fmla="*/ 324619 h 418783"/>
              <a:gd name="connsiteX24" fmla="*/ 240367 w 582332"/>
              <a:gd name="connsiteY24" fmla="*/ 296122 h 418783"/>
              <a:gd name="connsiteX25" fmla="*/ 291166 w 582332"/>
              <a:gd name="connsiteY25" fmla="*/ 286210 h 418783"/>
              <a:gd name="connsiteX26" fmla="*/ 341965 w 582332"/>
              <a:gd name="connsiteY26" fmla="*/ 296122 h 418783"/>
              <a:gd name="connsiteX27" fmla="*/ 384092 w 582332"/>
              <a:gd name="connsiteY27" fmla="*/ 324619 h 418783"/>
              <a:gd name="connsiteX28" fmla="*/ 291166 w 582332"/>
              <a:gd name="connsiteY28" fmla="*/ 418784 h 41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2332" h="418783">
                <a:moveTo>
                  <a:pt x="147442" y="276298"/>
                </a:moveTo>
                <a:lnTo>
                  <a:pt x="100359" y="229216"/>
                </a:lnTo>
                <a:cubicBezTo>
                  <a:pt x="126379" y="203197"/>
                  <a:pt x="154876" y="182134"/>
                  <a:pt x="187089" y="167266"/>
                </a:cubicBezTo>
                <a:cubicBezTo>
                  <a:pt x="219305" y="151159"/>
                  <a:pt x="253996" y="142486"/>
                  <a:pt x="289927" y="142486"/>
                </a:cubicBezTo>
                <a:cubicBezTo>
                  <a:pt x="327098" y="142486"/>
                  <a:pt x="360550" y="149919"/>
                  <a:pt x="392765" y="166027"/>
                </a:cubicBezTo>
                <a:cubicBezTo>
                  <a:pt x="424979" y="182134"/>
                  <a:pt x="453476" y="203197"/>
                  <a:pt x="479496" y="227977"/>
                </a:cubicBezTo>
                <a:lnTo>
                  <a:pt x="432413" y="275059"/>
                </a:lnTo>
                <a:cubicBezTo>
                  <a:pt x="412589" y="256474"/>
                  <a:pt x="390287" y="240367"/>
                  <a:pt x="366745" y="227977"/>
                </a:cubicBezTo>
                <a:cubicBezTo>
                  <a:pt x="343205" y="215587"/>
                  <a:pt x="315946" y="209392"/>
                  <a:pt x="288689" y="209392"/>
                </a:cubicBezTo>
                <a:cubicBezTo>
                  <a:pt x="261430" y="209392"/>
                  <a:pt x="235411" y="215587"/>
                  <a:pt x="210631" y="227977"/>
                </a:cubicBezTo>
                <a:cubicBezTo>
                  <a:pt x="188330" y="241606"/>
                  <a:pt x="167266" y="257713"/>
                  <a:pt x="147442" y="276298"/>
                </a:cubicBezTo>
                <a:close/>
                <a:moveTo>
                  <a:pt x="47083" y="175939"/>
                </a:moveTo>
                <a:lnTo>
                  <a:pt x="0" y="128857"/>
                </a:lnTo>
                <a:cubicBezTo>
                  <a:pt x="38409" y="89209"/>
                  <a:pt x="83014" y="58233"/>
                  <a:pt x="132574" y="34692"/>
                </a:cubicBezTo>
                <a:cubicBezTo>
                  <a:pt x="182135" y="11151"/>
                  <a:pt x="235411" y="0"/>
                  <a:pt x="291166" y="0"/>
                </a:cubicBezTo>
                <a:cubicBezTo>
                  <a:pt x="346921" y="0"/>
                  <a:pt x="400199" y="11151"/>
                  <a:pt x="449759" y="34692"/>
                </a:cubicBezTo>
                <a:cubicBezTo>
                  <a:pt x="499320" y="56994"/>
                  <a:pt x="543923" y="89209"/>
                  <a:pt x="582332" y="127617"/>
                </a:cubicBezTo>
                <a:lnTo>
                  <a:pt x="535251" y="174699"/>
                </a:lnTo>
                <a:cubicBezTo>
                  <a:pt x="500558" y="142486"/>
                  <a:pt x="463388" y="116467"/>
                  <a:pt x="421262" y="96642"/>
                </a:cubicBezTo>
                <a:cubicBezTo>
                  <a:pt x="379135" y="76818"/>
                  <a:pt x="335770" y="66907"/>
                  <a:pt x="291166" y="66907"/>
                </a:cubicBezTo>
                <a:cubicBezTo>
                  <a:pt x="245324" y="66907"/>
                  <a:pt x="201958" y="76818"/>
                  <a:pt x="161071" y="96642"/>
                </a:cubicBezTo>
                <a:cubicBezTo>
                  <a:pt x="120184" y="116467"/>
                  <a:pt x="80535" y="143724"/>
                  <a:pt x="47083" y="175939"/>
                </a:cubicBezTo>
                <a:close/>
                <a:moveTo>
                  <a:pt x="291166" y="418784"/>
                </a:moveTo>
                <a:lnTo>
                  <a:pt x="198241" y="324619"/>
                </a:lnTo>
                <a:cubicBezTo>
                  <a:pt x="210631" y="312229"/>
                  <a:pt x="224260" y="302318"/>
                  <a:pt x="240367" y="296122"/>
                </a:cubicBezTo>
                <a:cubicBezTo>
                  <a:pt x="256475" y="289927"/>
                  <a:pt x="273820" y="286210"/>
                  <a:pt x="291166" y="286210"/>
                </a:cubicBezTo>
                <a:cubicBezTo>
                  <a:pt x="308513" y="286210"/>
                  <a:pt x="325859" y="289927"/>
                  <a:pt x="341965" y="296122"/>
                </a:cubicBezTo>
                <a:cubicBezTo>
                  <a:pt x="358073" y="302318"/>
                  <a:pt x="371701" y="312229"/>
                  <a:pt x="384092" y="324619"/>
                </a:cubicBezTo>
                <a:lnTo>
                  <a:pt x="291166" y="418784"/>
                </a:lnTo>
                <a:close/>
              </a:path>
            </a:pathLst>
          </a:custGeom>
          <a:solidFill>
            <a:srgbClr val="000000"/>
          </a:solidFill>
          <a:ln w="12387" cap="flat">
            <a:noFill/>
            <a:prstDash val="solid"/>
            <a:miter/>
          </a:ln>
        </p:spPr>
        <p:txBody>
          <a:bodyPr rtlCol="0" anchor="ctr"/>
          <a:lstStyle/>
          <a:p>
            <a:endParaRPr lang="fr-FR"/>
          </a:p>
        </p:txBody>
      </p:sp>
      <p:sp>
        <p:nvSpPr>
          <p:cNvPr id="26" name="Forme libre 25">
            <a:extLst>
              <a:ext uri="{FF2B5EF4-FFF2-40B4-BE49-F238E27FC236}">
                <a16:creationId xmlns:a16="http://schemas.microsoft.com/office/drawing/2014/main" id="{845DDA63-8F6B-6A3A-FDF2-4879887D4E98}"/>
              </a:ext>
            </a:extLst>
          </p:cNvPr>
          <p:cNvSpPr/>
          <p:nvPr userDrawn="1"/>
        </p:nvSpPr>
        <p:spPr>
          <a:xfrm>
            <a:off x="12181727" y="8999930"/>
            <a:ext cx="604634" cy="605873"/>
          </a:xfrm>
          <a:custGeom>
            <a:avLst/>
            <a:gdLst>
              <a:gd name="connsiteX0" fmla="*/ 547641 w 604634"/>
              <a:gd name="connsiteY0" fmla="*/ 296122 h 605873"/>
              <a:gd name="connsiteX1" fmla="*/ 530295 w 604634"/>
              <a:gd name="connsiteY1" fmla="*/ 257713 h 605873"/>
              <a:gd name="connsiteX2" fmla="*/ 490647 w 604634"/>
              <a:gd name="connsiteY2" fmla="*/ 239128 h 605873"/>
              <a:gd name="connsiteX3" fmla="*/ 530295 w 604634"/>
              <a:gd name="connsiteY3" fmla="*/ 220543 h 605873"/>
              <a:gd name="connsiteX4" fmla="*/ 547641 w 604634"/>
              <a:gd name="connsiteY4" fmla="*/ 180894 h 605873"/>
              <a:gd name="connsiteX5" fmla="*/ 566226 w 604634"/>
              <a:gd name="connsiteY5" fmla="*/ 220543 h 605873"/>
              <a:gd name="connsiteX6" fmla="*/ 604635 w 604634"/>
              <a:gd name="connsiteY6" fmla="*/ 239128 h 605873"/>
              <a:gd name="connsiteX7" fmla="*/ 566226 w 604634"/>
              <a:gd name="connsiteY7" fmla="*/ 257713 h 605873"/>
              <a:gd name="connsiteX8" fmla="*/ 547641 w 604634"/>
              <a:gd name="connsiteY8" fmla="*/ 296122 h 605873"/>
              <a:gd name="connsiteX9" fmla="*/ 469583 w 604634"/>
              <a:gd name="connsiteY9" fmla="*/ 173461 h 605873"/>
              <a:gd name="connsiteX10" fmla="*/ 442326 w 604634"/>
              <a:gd name="connsiteY10" fmla="*/ 113989 h 605873"/>
              <a:gd name="connsiteX11" fmla="*/ 382853 w 604634"/>
              <a:gd name="connsiteY11" fmla="*/ 86730 h 605873"/>
              <a:gd name="connsiteX12" fmla="*/ 442326 w 604634"/>
              <a:gd name="connsiteY12" fmla="*/ 59472 h 605873"/>
              <a:gd name="connsiteX13" fmla="*/ 469583 w 604634"/>
              <a:gd name="connsiteY13" fmla="*/ 0 h 605873"/>
              <a:gd name="connsiteX14" fmla="*/ 498081 w 604634"/>
              <a:gd name="connsiteY14" fmla="*/ 59472 h 605873"/>
              <a:gd name="connsiteX15" fmla="*/ 557552 w 604634"/>
              <a:gd name="connsiteY15" fmla="*/ 86730 h 605873"/>
              <a:gd name="connsiteX16" fmla="*/ 498081 w 604634"/>
              <a:gd name="connsiteY16" fmla="*/ 113989 h 605873"/>
              <a:gd name="connsiteX17" fmla="*/ 469583 w 604634"/>
              <a:gd name="connsiteY17" fmla="*/ 173461 h 605873"/>
              <a:gd name="connsiteX18" fmla="*/ 199481 w 604634"/>
              <a:gd name="connsiteY18" fmla="*/ 605874 h 605873"/>
              <a:gd name="connsiteX19" fmla="*/ 161071 w 604634"/>
              <a:gd name="connsiteY19" fmla="*/ 587289 h 605873"/>
              <a:gd name="connsiteX20" fmla="*/ 144964 w 604634"/>
              <a:gd name="connsiteY20" fmla="*/ 543923 h 605873"/>
              <a:gd name="connsiteX21" fmla="*/ 256475 w 604634"/>
              <a:gd name="connsiteY21" fmla="*/ 543923 h 605873"/>
              <a:gd name="connsiteX22" fmla="*/ 239129 w 604634"/>
              <a:gd name="connsiteY22" fmla="*/ 587289 h 605873"/>
              <a:gd name="connsiteX23" fmla="*/ 199481 w 604634"/>
              <a:gd name="connsiteY23" fmla="*/ 605874 h 605873"/>
              <a:gd name="connsiteX24" fmla="*/ 96643 w 604634"/>
              <a:gd name="connsiteY24" fmla="*/ 501797 h 605873"/>
              <a:gd name="connsiteX25" fmla="*/ 96643 w 604634"/>
              <a:gd name="connsiteY25" fmla="*/ 458432 h 605873"/>
              <a:gd name="connsiteX26" fmla="*/ 303556 w 604634"/>
              <a:gd name="connsiteY26" fmla="*/ 458432 h 605873"/>
              <a:gd name="connsiteX27" fmla="*/ 303556 w 604634"/>
              <a:gd name="connsiteY27" fmla="*/ 500558 h 605873"/>
              <a:gd name="connsiteX28" fmla="*/ 96643 w 604634"/>
              <a:gd name="connsiteY28" fmla="*/ 500558 h 605873"/>
              <a:gd name="connsiteX29" fmla="*/ 99120 w 604634"/>
              <a:gd name="connsiteY29" fmla="*/ 416305 h 605873"/>
              <a:gd name="connsiteX30" fmla="*/ 27259 w 604634"/>
              <a:gd name="connsiteY30" fmla="*/ 343205 h 605873"/>
              <a:gd name="connsiteX31" fmla="*/ 0 w 604634"/>
              <a:gd name="connsiteY31" fmla="*/ 245323 h 605873"/>
              <a:gd name="connsiteX32" fmla="*/ 59473 w 604634"/>
              <a:gd name="connsiteY32" fmla="*/ 105315 h 605873"/>
              <a:gd name="connsiteX33" fmla="*/ 199481 w 604634"/>
              <a:gd name="connsiteY33" fmla="*/ 45843 h 605873"/>
              <a:gd name="connsiteX34" fmla="*/ 339488 w 604634"/>
              <a:gd name="connsiteY34" fmla="*/ 105315 h 605873"/>
              <a:gd name="connsiteX35" fmla="*/ 398960 w 604634"/>
              <a:gd name="connsiteY35" fmla="*/ 245323 h 605873"/>
              <a:gd name="connsiteX36" fmla="*/ 372942 w 604634"/>
              <a:gd name="connsiteY36" fmla="*/ 341965 h 605873"/>
              <a:gd name="connsiteX37" fmla="*/ 301079 w 604634"/>
              <a:gd name="connsiteY37" fmla="*/ 415067 h 605873"/>
              <a:gd name="connsiteX38" fmla="*/ 99120 w 604634"/>
              <a:gd name="connsiteY38" fmla="*/ 415067 h 605873"/>
              <a:gd name="connsiteX39" fmla="*/ 118946 w 604634"/>
              <a:gd name="connsiteY39" fmla="*/ 359311 h 605873"/>
              <a:gd name="connsiteX40" fmla="*/ 282494 w 604634"/>
              <a:gd name="connsiteY40" fmla="*/ 359311 h 605873"/>
              <a:gd name="connsiteX41" fmla="*/ 327098 w 604634"/>
              <a:gd name="connsiteY41" fmla="*/ 309751 h 605873"/>
              <a:gd name="connsiteX42" fmla="*/ 343205 w 604634"/>
              <a:gd name="connsiteY42" fmla="*/ 245323 h 605873"/>
              <a:gd name="connsiteX43" fmla="*/ 301079 w 604634"/>
              <a:gd name="connsiteY43" fmla="*/ 144964 h 605873"/>
              <a:gd name="connsiteX44" fmla="*/ 199481 w 604634"/>
              <a:gd name="connsiteY44" fmla="*/ 102837 h 605873"/>
              <a:gd name="connsiteX45" fmla="*/ 99120 w 604634"/>
              <a:gd name="connsiteY45" fmla="*/ 144964 h 605873"/>
              <a:gd name="connsiteX46" fmla="*/ 56995 w 604634"/>
              <a:gd name="connsiteY46" fmla="*/ 245323 h 605873"/>
              <a:gd name="connsiteX47" fmla="*/ 73102 w 604634"/>
              <a:gd name="connsiteY47" fmla="*/ 309751 h 605873"/>
              <a:gd name="connsiteX48" fmla="*/ 118946 w 604634"/>
              <a:gd name="connsiteY48" fmla="*/ 359311 h 605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04634" h="605873">
                <a:moveTo>
                  <a:pt x="547641" y="296122"/>
                </a:moveTo>
                <a:lnTo>
                  <a:pt x="530295" y="257713"/>
                </a:lnTo>
                <a:lnTo>
                  <a:pt x="490647" y="239128"/>
                </a:lnTo>
                <a:lnTo>
                  <a:pt x="530295" y="220543"/>
                </a:lnTo>
                <a:lnTo>
                  <a:pt x="547641" y="180894"/>
                </a:lnTo>
                <a:lnTo>
                  <a:pt x="566226" y="220543"/>
                </a:lnTo>
                <a:lnTo>
                  <a:pt x="604635" y="239128"/>
                </a:lnTo>
                <a:lnTo>
                  <a:pt x="566226" y="257713"/>
                </a:lnTo>
                <a:lnTo>
                  <a:pt x="547641" y="296122"/>
                </a:lnTo>
                <a:close/>
                <a:moveTo>
                  <a:pt x="469583" y="173461"/>
                </a:moveTo>
                <a:lnTo>
                  <a:pt x="442326" y="113989"/>
                </a:lnTo>
                <a:lnTo>
                  <a:pt x="382853" y="86730"/>
                </a:lnTo>
                <a:lnTo>
                  <a:pt x="442326" y="59472"/>
                </a:lnTo>
                <a:lnTo>
                  <a:pt x="469583" y="0"/>
                </a:lnTo>
                <a:lnTo>
                  <a:pt x="498081" y="59472"/>
                </a:lnTo>
                <a:lnTo>
                  <a:pt x="557552" y="86730"/>
                </a:lnTo>
                <a:lnTo>
                  <a:pt x="498081" y="113989"/>
                </a:lnTo>
                <a:lnTo>
                  <a:pt x="469583" y="173461"/>
                </a:lnTo>
                <a:close/>
                <a:moveTo>
                  <a:pt x="199481" y="605874"/>
                </a:moveTo>
                <a:cubicBezTo>
                  <a:pt x="184612" y="605874"/>
                  <a:pt x="172222" y="599679"/>
                  <a:pt x="161071" y="587289"/>
                </a:cubicBezTo>
                <a:cubicBezTo>
                  <a:pt x="149921" y="574899"/>
                  <a:pt x="144964" y="561269"/>
                  <a:pt x="144964" y="543923"/>
                </a:cubicBezTo>
                <a:lnTo>
                  <a:pt x="256475" y="543923"/>
                </a:lnTo>
                <a:cubicBezTo>
                  <a:pt x="256475" y="560030"/>
                  <a:pt x="250280" y="574899"/>
                  <a:pt x="239129" y="587289"/>
                </a:cubicBezTo>
                <a:cubicBezTo>
                  <a:pt x="227977" y="599679"/>
                  <a:pt x="214348" y="605874"/>
                  <a:pt x="199481" y="605874"/>
                </a:cubicBezTo>
                <a:close/>
                <a:moveTo>
                  <a:pt x="96643" y="501797"/>
                </a:moveTo>
                <a:lnTo>
                  <a:pt x="96643" y="458432"/>
                </a:lnTo>
                <a:lnTo>
                  <a:pt x="303556" y="458432"/>
                </a:lnTo>
                <a:lnTo>
                  <a:pt x="303556" y="500558"/>
                </a:lnTo>
                <a:lnTo>
                  <a:pt x="96643" y="500558"/>
                </a:lnTo>
                <a:close/>
                <a:moveTo>
                  <a:pt x="99120" y="416305"/>
                </a:moveTo>
                <a:cubicBezTo>
                  <a:pt x="69385" y="396482"/>
                  <a:pt x="45844" y="372940"/>
                  <a:pt x="27259" y="343205"/>
                </a:cubicBezTo>
                <a:cubicBezTo>
                  <a:pt x="9913" y="314708"/>
                  <a:pt x="0" y="281254"/>
                  <a:pt x="0" y="245323"/>
                </a:cubicBezTo>
                <a:cubicBezTo>
                  <a:pt x="0" y="190807"/>
                  <a:pt x="19825" y="144964"/>
                  <a:pt x="59473" y="105315"/>
                </a:cubicBezTo>
                <a:cubicBezTo>
                  <a:pt x="99120" y="65667"/>
                  <a:pt x="146203" y="45843"/>
                  <a:pt x="199481" y="45843"/>
                </a:cubicBezTo>
                <a:cubicBezTo>
                  <a:pt x="253996" y="45843"/>
                  <a:pt x="299840" y="65667"/>
                  <a:pt x="339488" y="105315"/>
                </a:cubicBezTo>
                <a:cubicBezTo>
                  <a:pt x="379137" y="144964"/>
                  <a:pt x="398960" y="192046"/>
                  <a:pt x="398960" y="245323"/>
                </a:cubicBezTo>
                <a:cubicBezTo>
                  <a:pt x="398960" y="281254"/>
                  <a:pt x="390287" y="313468"/>
                  <a:pt x="372942" y="341965"/>
                </a:cubicBezTo>
                <a:cubicBezTo>
                  <a:pt x="355595" y="371701"/>
                  <a:pt x="330815" y="395243"/>
                  <a:pt x="301079" y="415067"/>
                </a:cubicBezTo>
                <a:lnTo>
                  <a:pt x="99120" y="415067"/>
                </a:lnTo>
                <a:close/>
                <a:moveTo>
                  <a:pt x="118946" y="359311"/>
                </a:moveTo>
                <a:lnTo>
                  <a:pt x="282494" y="359311"/>
                </a:lnTo>
                <a:cubicBezTo>
                  <a:pt x="301079" y="345683"/>
                  <a:pt x="315946" y="329575"/>
                  <a:pt x="327098" y="309751"/>
                </a:cubicBezTo>
                <a:cubicBezTo>
                  <a:pt x="338249" y="289927"/>
                  <a:pt x="343205" y="268864"/>
                  <a:pt x="343205" y="245323"/>
                </a:cubicBezTo>
                <a:cubicBezTo>
                  <a:pt x="343205" y="206914"/>
                  <a:pt x="329577" y="172222"/>
                  <a:pt x="301079" y="144964"/>
                </a:cubicBezTo>
                <a:cubicBezTo>
                  <a:pt x="272581" y="116467"/>
                  <a:pt x="239129" y="102837"/>
                  <a:pt x="199481" y="102837"/>
                </a:cubicBezTo>
                <a:cubicBezTo>
                  <a:pt x="159832" y="102837"/>
                  <a:pt x="127618" y="116467"/>
                  <a:pt x="99120" y="144964"/>
                </a:cubicBezTo>
                <a:cubicBezTo>
                  <a:pt x="70624" y="173461"/>
                  <a:pt x="56995" y="206914"/>
                  <a:pt x="56995" y="245323"/>
                </a:cubicBezTo>
                <a:cubicBezTo>
                  <a:pt x="56995" y="268864"/>
                  <a:pt x="61950" y="289927"/>
                  <a:pt x="73102" y="309751"/>
                </a:cubicBezTo>
                <a:cubicBezTo>
                  <a:pt x="85492" y="329575"/>
                  <a:pt x="100361" y="345683"/>
                  <a:pt x="118946" y="359311"/>
                </a:cubicBezTo>
                <a:close/>
              </a:path>
            </a:pathLst>
          </a:custGeom>
          <a:solidFill>
            <a:srgbClr val="000000"/>
          </a:solidFill>
          <a:ln w="12387" cap="flat">
            <a:noFill/>
            <a:prstDash val="solid"/>
            <a:miter/>
          </a:ln>
        </p:spPr>
        <p:txBody>
          <a:bodyPr rtlCol="0" anchor="ctr"/>
          <a:lstStyle/>
          <a:p>
            <a:endParaRPr lang="fr-FR"/>
          </a:p>
        </p:txBody>
      </p:sp>
      <p:sp>
        <p:nvSpPr>
          <p:cNvPr id="27" name="Forme libre 26">
            <a:extLst>
              <a:ext uri="{FF2B5EF4-FFF2-40B4-BE49-F238E27FC236}">
                <a16:creationId xmlns:a16="http://schemas.microsoft.com/office/drawing/2014/main" id="{D4EFA150-D04D-B9EE-B9E9-53FF289BCE46}"/>
              </a:ext>
            </a:extLst>
          </p:cNvPr>
          <p:cNvSpPr/>
          <p:nvPr userDrawn="1"/>
        </p:nvSpPr>
        <p:spPr>
          <a:xfrm>
            <a:off x="13018055" y="9037101"/>
            <a:ext cx="512948" cy="530293"/>
          </a:xfrm>
          <a:custGeom>
            <a:avLst/>
            <a:gdLst>
              <a:gd name="connsiteX0" fmla="*/ 260191 w 512948"/>
              <a:gd name="connsiteY0" fmla="*/ 188329 h 530293"/>
              <a:gd name="connsiteX1" fmla="*/ 260191 w 512948"/>
              <a:gd name="connsiteY1" fmla="*/ 111510 h 530293"/>
              <a:gd name="connsiteX2" fmla="*/ 183373 w 512948"/>
              <a:gd name="connsiteY2" fmla="*/ 111510 h 530293"/>
              <a:gd name="connsiteX3" fmla="*/ 183373 w 512948"/>
              <a:gd name="connsiteY3" fmla="*/ 76818 h 530293"/>
              <a:gd name="connsiteX4" fmla="*/ 260191 w 512948"/>
              <a:gd name="connsiteY4" fmla="*/ 76818 h 530293"/>
              <a:gd name="connsiteX5" fmla="*/ 260191 w 512948"/>
              <a:gd name="connsiteY5" fmla="*/ 0 h 530293"/>
              <a:gd name="connsiteX6" fmla="*/ 294884 w 512948"/>
              <a:gd name="connsiteY6" fmla="*/ 0 h 530293"/>
              <a:gd name="connsiteX7" fmla="*/ 294884 w 512948"/>
              <a:gd name="connsiteY7" fmla="*/ 76818 h 530293"/>
              <a:gd name="connsiteX8" fmla="*/ 371701 w 512948"/>
              <a:gd name="connsiteY8" fmla="*/ 76818 h 530293"/>
              <a:gd name="connsiteX9" fmla="*/ 371701 w 512948"/>
              <a:gd name="connsiteY9" fmla="*/ 111510 h 530293"/>
              <a:gd name="connsiteX10" fmla="*/ 294884 w 512948"/>
              <a:gd name="connsiteY10" fmla="*/ 111510 h 530293"/>
              <a:gd name="connsiteX11" fmla="*/ 294884 w 512948"/>
              <a:gd name="connsiteY11" fmla="*/ 188329 h 530293"/>
              <a:gd name="connsiteX12" fmla="*/ 260191 w 512948"/>
              <a:gd name="connsiteY12" fmla="*/ 188329 h 530293"/>
              <a:gd name="connsiteX13" fmla="*/ 147442 w 512948"/>
              <a:gd name="connsiteY13" fmla="*/ 530294 h 530293"/>
              <a:gd name="connsiteX14" fmla="*/ 116467 w 512948"/>
              <a:gd name="connsiteY14" fmla="*/ 517904 h 530293"/>
              <a:gd name="connsiteX15" fmla="*/ 104077 w 512948"/>
              <a:gd name="connsiteY15" fmla="*/ 486929 h 530293"/>
              <a:gd name="connsiteX16" fmla="*/ 116467 w 512948"/>
              <a:gd name="connsiteY16" fmla="*/ 455954 h 530293"/>
              <a:gd name="connsiteX17" fmla="*/ 147442 w 512948"/>
              <a:gd name="connsiteY17" fmla="*/ 443564 h 530293"/>
              <a:gd name="connsiteX18" fmla="*/ 178417 w 512948"/>
              <a:gd name="connsiteY18" fmla="*/ 455954 h 530293"/>
              <a:gd name="connsiteX19" fmla="*/ 190807 w 512948"/>
              <a:gd name="connsiteY19" fmla="*/ 486929 h 530293"/>
              <a:gd name="connsiteX20" fmla="*/ 178417 w 512948"/>
              <a:gd name="connsiteY20" fmla="*/ 517904 h 530293"/>
              <a:gd name="connsiteX21" fmla="*/ 147442 w 512948"/>
              <a:gd name="connsiteY21" fmla="*/ 530294 h 530293"/>
              <a:gd name="connsiteX22" fmla="*/ 396482 w 512948"/>
              <a:gd name="connsiteY22" fmla="*/ 530294 h 530293"/>
              <a:gd name="connsiteX23" fmla="*/ 365506 w 512948"/>
              <a:gd name="connsiteY23" fmla="*/ 517904 h 530293"/>
              <a:gd name="connsiteX24" fmla="*/ 353116 w 512948"/>
              <a:gd name="connsiteY24" fmla="*/ 486929 h 530293"/>
              <a:gd name="connsiteX25" fmla="*/ 365506 w 512948"/>
              <a:gd name="connsiteY25" fmla="*/ 455954 h 530293"/>
              <a:gd name="connsiteX26" fmla="*/ 396482 w 512948"/>
              <a:gd name="connsiteY26" fmla="*/ 443564 h 530293"/>
              <a:gd name="connsiteX27" fmla="*/ 427457 w 512948"/>
              <a:gd name="connsiteY27" fmla="*/ 455954 h 530293"/>
              <a:gd name="connsiteX28" fmla="*/ 439847 w 512948"/>
              <a:gd name="connsiteY28" fmla="*/ 486929 h 530293"/>
              <a:gd name="connsiteX29" fmla="*/ 427457 w 512948"/>
              <a:gd name="connsiteY29" fmla="*/ 517904 h 530293"/>
              <a:gd name="connsiteX30" fmla="*/ 396482 w 512948"/>
              <a:gd name="connsiteY30" fmla="*/ 530294 h 530293"/>
              <a:gd name="connsiteX31" fmla="*/ 446042 w 512948"/>
              <a:gd name="connsiteY31" fmla="*/ 402677 h 530293"/>
              <a:gd name="connsiteX32" fmla="*/ 63190 w 512948"/>
              <a:gd name="connsiteY32" fmla="*/ 402677 h 530293"/>
              <a:gd name="connsiteX33" fmla="*/ 140008 w 512948"/>
              <a:gd name="connsiteY33" fmla="*/ 263908 h 530293"/>
              <a:gd name="connsiteX34" fmla="*/ 50800 w 512948"/>
              <a:gd name="connsiteY34" fmla="*/ 73102 h 530293"/>
              <a:gd name="connsiteX35" fmla="*/ 0 w 512948"/>
              <a:gd name="connsiteY35" fmla="*/ 73102 h 530293"/>
              <a:gd name="connsiteX36" fmla="*/ 0 w 512948"/>
              <a:gd name="connsiteY36" fmla="*/ 23541 h 530293"/>
              <a:gd name="connsiteX37" fmla="*/ 83014 w 512948"/>
              <a:gd name="connsiteY37" fmla="*/ 23541 h 530293"/>
              <a:gd name="connsiteX38" fmla="*/ 184612 w 512948"/>
              <a:gd name="connsiteY38" fmla="*/ 240367 h 530293"/>
              <a:gd name="connsiteX39" fmla="*/ 363029 w 512948"/>
              <a:gd name="connsiteY39" fmla="*/ 240367 h 530293"/>
              <a:gd name="connsiteX40" fmla="*/ 455954 w 512948"/>
              <a:gd name="connsiteY40" fmla="*/ 75579 h 530293"/>
              <a:gd name="connsiteX41" fmla="*/ 512948 w 512948"/>
              <a:gd name="connsiteY41" fmla="*/ 75579 h 530293"/>
              <a:gd name="connsiteX42" fmla="*/ 394004 w 512948"/>
              <a:gd name="connsiteY42" fmla="*/ 289927 h 530293"/>
              <a:gd name="connsiteX43" fmla="*/ 183373 w 512948"/>
              <a:gd name="connsiteY43" fmla="*/ 289927 h 530293"/>
              <a:gd name="connsiteX44" fmla="*/ 148681 w 512948"/>
              <a:gd name="connsiteY44" fmla="*/ 351878 h 530293"/>
              <a:gd name="connsiteX45" fmla="*/ 447282 w 512948"/>
              <a:gd name="connsiteY45" fmla="*/ 351878 h 530293"/>
              <a:gd name="connsiteX46" fmla="*/ 447282 w 512948"/>
              <a:gd name="connsiteY46" fmla="*/ 402677 h 53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12948" h="530293">
                <a:moveTo>
                  <a:pt x="260191" y="188329"/>
                </a:moveTo>
                <a:lnTo>
                  <a:pt x="260191" y="111510"/>
                </a:lnTo>
                <a:lnTo>
                  <a:pt x="183373" y="111510"/>
                </a:lnTo>
                <a:lnTo>
                  <a:pt x="183373" y="76818"/>
                </a:lnTo>
                <a:lnTo>
                  <a:pt x="260191" y="76818"/>
                </a:lnTo>
                <a:lnTo>
                  <a:pt x="260191" y="0"/>
                </a:lnTo>
                <a:lnTo>
                  <a:pt x="294884" y="0"/>
                </a:lnTo>
                <a:lnTo>
                  <a:pt x="294884" y="76818"/>
                </a:lnTo>
                <a:lnTo>
                  <a:pt x="371701" y="76818"/>
                </a:lnTo>
                <a:lnTo>
                  <a:pt x="371701" y="111510"/>
                </a:lnTo>
                <a:lnTo>
                  <a:pt x="294884" y="111510"/>
                </a:lnTo>
                <a:lnTo>
                  <a:pt x="294884" y="188329"/>
                </a:lnTo>
                <a:lnTo>
                  <a:pt x="260191" y="188329"/>
                </a:lnTo>
                <a:close/>
                <a:moveTo>
                  <a:pt x="147442" y="530294"/>
                </a:moveTo>
                <a:cubicBezTo>
                  <a:pt x="135052" y="530294"/>
                  <a:pt x="125141" y="526577"/>
                  <a:pt x="116467" y="517904"/>
                </a:cubicBezTo>
                <a:cubicBezTo>
                  <a:pt x="107794" y="509231"/>
                  <a:pt x="104077" y="499319"/>
                  <a:pt x="104077" y="486929"/>
                </a:cubicBezTo>
                <a:cubicBezTo>
                  <a:pt x="104077" y="474539"/>
                  <a:pt x="107794" y="464627"/>
                  <a:pt x="116467" y="455954"/>
                </a:cubicBezTo>
                <a:cubicBezTo>
                  <a:pt x="125141" y="447280"/>
                  <a:pt x="135052" y="443564"/>
                  <a:pt x="147442" y="443564"/>
                </a:cubicBezTo>
                <a:cubicBezTo>
                  <a:pt x="159832" y="443564"/>
                  <a:pt x="169745" y="447280"/>
                  <a:pt x="178417" y="455954"/>
                </a:cubicBezTo>
                <a:cubicBezTo>
                  <a:pt x="187091" y="464627"/>
                  <a:pt x="190807" y="474539"/>
                  <a:pt x="190807" y="486929"/>
                </a:cubicBezTo>
                <a:cubicBezTo>
                  <a:pt x="190807" y="499319"/>
                  <a:pt x="187091" y="509231"/>
                  <a:pt x="178417" y="517904"/>
                </a:cubicBezTo>
                <a:cubicBezTo>
                  <a:pt x="169745" y="526577"/>
                  <a:pt x="159832" y="530294"/>
                  <a:pt x="147442" y="530294"/>
                </a:cubicBezTo>
                <a:close/>
                <a:moveTo>
                  <a:pt x="396482" y="530294"/>
                </a:moveTo>
                <a:cubicBezTo>
                  <a:pt x="384092" y="530294"/>
                  <a:pt x="374180" y="526577"/>
                  <a:pt x="365506" y="517904"/>
                </a:cubicBezTo>
                <a:cubicBezTo>
                  <a:pt x="356834" y="509231"/>
                  <a:pt x="353116" y="499319"/>
                  <a:pt x="353116" y="486929"/>
                </a:cubicBezTo>
                <a:cubicBezTo>
                  <a:pt x="353116" y="474539"/>
                  <a:pt x="356834" y="464627"/>
                  <a:pt x="365506" y="455954"/>
                </a:cubicBezTo>
                <a:cubicBezTo>
                  <a:pt x="374180" y="447280"/>
                  <a:pt x="384092" y="443564"/>
                  <a:pt x="396482" y="443564"/>
                </a:cubicBezTo>
                <a:cubicBezTo>
                  <a:pt x="408872" y="443564"/>
                  <a:pt x="418784" y="447280"/>
                  <a:pt x="427457" y="455954"/>
                </a:cubicBezTo>
                <a:cubicBezTo>
                  <a:pt x="436131" y="464627"/>
                  <a:pt x="439847" y="474539"/>
                  <a:pt x="439847" y="486929"/>
                </a:cubicBezTo>
                <a:cubicBezTo>
                  <a:pt x="439847" y="499319"/>
                  <a:pt x="436131" y="509231"/>
                  <a:pt x="427457" y="517904"/>
                </a:cubicBezTo>
                <a:cubicBezTo>
                  <a:pt x="418784" y="526577"/>
                  <a:pt x="408872" y="530294"/>
                  <a:pt x="396482" y="530294"/>
                </a:cubicBezTo>
                <a:close/>
                <a:moveTo>
                  <a:pt x="446042" y="402677"/>
                </a:moveTo>
                <a:lnTo>
                  <a:pt x="63190" y="402677"/>
                </a:lnTo>
                <a:lnTo>
                  <a:pt x="140008" y="263908"/>
                </a:lnTo>
                <a:lnTo>
                  <a:pt x="50800" y="73102"/>
                </a:lnTo>
                <a:lnTo>
                  <a:pt x="0" y="73102"/>
                </a:lnTo>
                <a:lnTo>
                  <a:pt x="0" y="23541"/>
                </a:lnTo>
                <a:lnTo>
                  <a:pt x="83014" y="23541"/>
                </a:lnTo>
                <a:lnTo>
                  <a:pt x="184612" y="240367"/>
                </a:lnTo>
                <a:lnTo>
                  <a:pt x="363029" y="240367"/>
                </a:lnTo>
                <a:lnTo>
                  <a:pt x="455954" y="75579"/>
                </a:lnTo>
                <a:lnTo>
                  <a:pt x="512948" y="75579"/>
                </a:lnTo>
                <a:lnTo>
                  <a:pt x="394004" y="289927"/>
                </a:lnTo>
                <a:lnTo>
                  <a:pt x="183373" y="289927"/>
                </a:lnTo>
                <a:lnTo>
                  <a:pt x="148681" y="351878"/>
                </a:lnTo>
                <a:lnTo>
                  <a:pt x="447282" y="351878"/>
                </a:lnTo>
                <a:lnTo>
                  <a:pt x="447282" y="402677"/>
                </a:lnTo>
                <a:close/>
              </a:path>
            </a:pathLst>
          </a:custGeom>
          <a:solidFill>
            <a:srgbClr val="000000"/>
          </a:solidFill>
          <a:ln w="12387" cap="flat">
            <a:noFill/>
            <a:prstDash val="solid"/>
            <a:miter/>
          </a:ln>
        </p:spPr>
        <p:txBody>
          <a:bodyPr rtlCol="0" anchor="ctr"/>
          <a:lstStyle/>
          <a:p>
            <a:endParaRPr lang="fr-FR"/>
          </a:p>
        </p:txBody>
      </p:sp>
      <p:sp>
        <p:nvSpPr>
          <p:cNvPr id="28" name="Forme libre 27">
            <a:extLst>
              <a:ext uri="{FF2B5EF4-FFF2-40B4-BE49-F238E27FC236}">
                <a16:creationId xmlns:a16="http://schemas.microsoft.com/office/drawing/2014/main" id="{C37ECAC6-4FD7-9D59-3689-9E775615FD1D}"/>
              </a:ext>
            </a:extLst>
          </p:cNvPr>
          <p:cNvSpPr/>
          <p:nvPr userDrawn="1"/>
        </p:nvSpPr>
        <p:spPr>
          <a:xfrm>
            <a:off x="13761458" y="9065598"/>
            <a:ext cx="473300" cy="473300"/>
          </a:xfrm>
          <a:custGeom>
            <a:avLst/>
            <a:gdLst>
              <a:gd name="connsiteX0" fmla="*/ 137531 w 473300"/>
              <a:gd name="connsiteY0" fmla="*/ 390287 h 473300"/>
              <a:gd name="connsiteX1" fmla="*/ 167266 w 473300"/>
              <a:gd name="connsiteY1" fmla="*/ 390287 h 473300"/>
              <a:gd name="connsiteX2" fmla="*/ 167266 w 473300"/>
              <a:gd name="connsiteY2" fmla="*/ 335771 h 473300"/>
              <a:gd name="connsiteX3" fmla="*/ 221782 w 473300"/>
              <a:gd name="connsiteY3" fmla="*/ 335771 h 473300"/>
              <a:gd name="connsiteX4" fmla="*/ 221782 w 473300"/>
              <a:gd name="connsiteY4" fmla="*/ 306034 h 473300"/>
              <a:gd name="connsiteX5" fmla="*/ 167266 w 473300"/>
              <a:gd name="connsiteY5" fmla="*/ 306034 h 473300"/>
              <a:gd name="connsiteX6" fmla="*/ 167266 w 473300"/>
              <a:gd name="connsiteY6" fmla="*/ 251518 h 473300"/>
              <a:gd name="connsiteX7" fmla="*/ 137531 w 473300"/>
              <a:gd name="connsiteY7" fmla="*/ 251518 h 473300"/>
              <a:gd name="connsiteX8" fmla="*/ 137531 w 473300"/>
              <a:gd name="connsiteY8" fmla="*/ 306034 h 473300"/>
              <a:gd name="connsiteX9" fmla="*/ 83014 w 473300"/>
              <a:gd name="connsiteY9" fmla="*/ 306034 h 473300"/>
              <a:gd name="connsiteX10" fmla="*/ 83014 w 473300"/>
              <a:gd name="connsiteY10" fmla="*/ 335771 h 473300"/>
              <a:gd name="connsiteX11" fmla="*/ 137531 w 473300"/>
              <a:gd name="connsiteY11" fmla="*/ 335771 h 473300"/>
              <a:gd name="connsiteX12" fmla="*/ 137531 w 473300"/>
              <a:gd name="connsiteY12" fmla="*/ 390287 h 473300"/>
              <a:gd name="connsiteX13" fmla="*/ 265147 w 473300"/>
              <a:gd name="connsiteY13" fmla="*/ 367985 h 473300"/>
              <a:gd name="connsiteX14" fmla="*/ 387809 w 473300"/>
              <a:gd name="connsiteY14" fmla="*/ 367985 h 473300"/>
              <a:gd name="connsiteX15" fmla="*/ 387809 w 473300"/>
              <a:gd name="connsiteY15" fmla="*/ 338248 h 473300"/>
              <a:gd name="connsiteX16" fmla="*/ 265147 w 473300"/>
              <a:gd name="connsiteY16" fmla="*/ 338248 h 473300"/>
              <a:gd name="connsiteX17" fmla="*/ 265147 w 473300"/>
              <a:gd name="connsiteY17" fmla="*/ 367985 h 473300"/>
              <a:gd name="connsiteX18" fmla="*/ 265147 w 473300"/>
              <a:gd name="connsiteY18" fmla="*/ 302318 h 473300"/>
              <a:gd name="connsiteX19" fmla="*/ 387809 w 473300"/>
              <a:gd name="connsiteY19" fmla="*/ 302318 h 473300"/>
              <a:gd name="connsiteX20" fmla="*/ 387809 w 473300"/>
              <a:gd name="connsiteY20" fmla="*/ 272581 h 473300"/>
              <a:gd name="connsiteX21" fmla="*/ 265147 w 473300"/>
              <a:gd name="connsiteY21" fmla="*/ 272581 h 473300"/>
              <a:gd name="connsiteX22" fmla="*/ 265147 w 473300"/>
              <a:gd name="connsiteY22" fmla="*/ 302318 h 473300"/>
              <a:gd name="connsiteX23" fmla="*/ 287450 w 473300"/>
              <a:gd name="connsiteY23" fmla="*/ 206914 h 473300"/>
              <a:gd name="connsiteX24" fmla="*/ 324620 w 473300"/>
              <a:gd name="connsiteY24" fmla="*/ 169744 h 473300"/>
              <a:gd name="connsiteX25" fmla="*/ 363029 w 473300"/>
              <a:gd name="connsiteY25" fmla="*/ 206914 h 473300"/>
              <a:gd name="connsiteX26" fmla="*/ 384092 w 473300"/>
              <a:gd name="connsiteY26" fmla="*/ 184612 h 473300"/>
              <a:gd name="connsiteX27" fmla="*/ 346921 w 473300"/>
              <a:gd name="connsiteY27" fmla="*/ 147442 h 473300"/>
              <a:gd name="connsiteX28" fmla="*/ 384092 w 473300"/>
              <a:gd name="connsiteY28" fmla="*/ 110272 h 473300"/>
              <a:gd name="connsiteX29" fmla="*/ 363029 w 473300"/>
              <a:gd name="connsiteY29" fmla="*/ 89209 h 473300"/>
              <a:gd name="connsiteX30" fmla="*/ 324620 w 473300"/>
              <a:gd name="connsiteY30" fmla="*/ 126379 h 473300"/>
              <a:gd name="connsiteX31" fmla="*/ 287450 w 473300"/>
              <a:gd name="connsiteY31" fmla="*/ 89209 h 473300"/>
              <a:gd name="connsiteX32" fmla="*/ 265147 w 473300"/>
              <a:gd name="connsiteY32" fmla="*/ 110272 h 473300"/>
              <a:gd name="connsiteX33" fmla="*/ 302318 w 473300"/>
              <a:gd name="connsiteY33" fmla="*/ 147442 h 473300"/>
              <a:gd name="connsiteX34" fmla="*/ 265147 w 473300"/>
              <a:gd name="connsiteY34" fmla="*/ 184612 h 473300"/>
              <a:gd name="connsiteX35" fmla="*/ 287450 w 473300"/>
              <a:gd name="connsiteY35" fmla="*/ 206914 h 473300"/>
              <a:gd name="connsiteX36" fmla="*/ 91687 w 473300"/>
              <a:gd name="connsiteY36" fmla="*/ 159832 h 473300"/>
              <a:gd name="connsiteX37" fmla="*/ 211871 w 473300"/>
              <a:gd name="connsiteY37" fmla="*/ 159832 h 473300"/>
              <a:gd name="connsiteX38" fmla="*/ 211871 w 473300"/>
              <a:gd name="connsiteY38" fmla="*/ 130096 h 473300"/>
              <a:gd name="connsiteX39" fmla="*/ 91687 w 473300"/>
              <a:gd name="connsiteY39" fmla="*/ 130096 h 473300"/>
              <a:gd name="connsiteX40" fmla="*/ 91687 w 473300"/>
              <a:gd name="connsiteY40" fmla="*/ 159832 h 473300"/>
              <a:gd name="connsiteX41" fmla="*/ 0 w 473300"/>
              <a:gd name="connsiteY41" fmla="*/ 473300 h 473300"/>
              <a:gd name="connsiteX42" fmla="*/ 0 w 473300"/>
              <a:gd name="connsiteY42" fmla="*/ 0 h 473300"/>
              <a:gd name="connsiteX43" fmla="*/ 473301 w 473300"/>
              <a:gd name="connsiteY43" fmla="*/ 0 h 473300"/>
              <a:gd name="connsiteX44" fmla="*/ 473301 w 473300"/>
              <a:gd name="connsiteY44" fmla="*/ 473300 h 473300"/>
              <a:gd name="connsiteX45" fmla="*/ 0 w 473300"/>
              <a:gd name="connsiteY45" fmla="*/ 473300 h 473300"/>
              <a:gd name="connsiteX46" fmla="*/ 56995 w 473300"/>
              <a:gd name="connsiteY46" fmla="*/ 417545 h 473300"/>
              <a:gd name="connsiteX47" fmla="*/ 416307 w 473300"/>
              <a:gd name="connsiteY47" fmla="*/ 417545 h 473300"/>
              <a:gd name="connsiteX48" fmla="*/ 416307 w 473300"/>
              <a:gd name="connsiteY48" fmla="*/ 58233 h 473300"/>
              <a:gd name="connsiteX49" fmla="*/ 56995 w 473300"/>
              <a:gd name="connsiteY49" fmla="*/ 58233 h 473300"/>
              <a:gd name="connsiteX50" fmla="*/ 56995 w 473300"/>
              <a:gd name="connsiteY50" fmla="*/ 417545 h 473300"/>
              <a:gd name="connsiteX51" fmla="*/ 56995 w 473300"/>
              <a:gd name="connsiteY51" fmla="*/ 417545 h 473300"/>
              <a:gd name="connsiteX52" fmla="*/ 56995 w 473300"/>
              <a:gd name="connsiteY52" fmla="*/ 58233 h 473300"/>
              <a:gd name="connsiteX53" fmla="*/ 56995 w 473300"/>
              <a:gd name="connsiteY53" fmla="*/ 417545 h 47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73300" h="473300">
                <a:moveTo>
                  <a:pt x="137531" y="390287"/>
                </a:moveTo>
                <a:lnTo>
                  <a:pt x="167266" y="390287"/>
                </a:lnTo>
                <a:lnTo>
                  <a:pt x="167266" y="335771"/>
                </a:lnTo>
                <a:lnTo>
                  <a:pt x="221782" y="335771"/>
                </a:lnTo>
                <a:lnTo>
                  <a:pt x="221782" y="306034"/>
                </a:lnTo>
                <a:lnTo>
                  <a:pt x="167266" y="306034"/>
                </a:lnTo>
                <a:lnTo>
                  <a:pt x="167266" y="251518"/>
                </a:lnTo>
                <a:lnTo>
                  <a:pt x="137531" y="251518"/>
                </a:lnTo>
                <a:lnTo>
                  <a:pt x="137531" y="306034"/>
                </a:lnTo>
                <a:lnTo>
                  <a:pt x="83014" y="306034"/>
                </a:lnTo>
                <a:lnTo>
                  <a:pt x="83014" y="335771"/>
                </a:lnTo>
                <a:lnTo>
                  <a:pt x="137531" y="335771"/>
                </a:lnTo>
                <a:lnTo>
                  <a:pt x="137531" y="390287"/>
                </a:lnTo>
                <a:close/>
                <a:moveTo>
                  <a:pt x="265147" y="367985"/>
                </a:moveTo>
                <a:lnTo>
                  <a:pt x="387809" y="367985"/>
                </a:lnTo>
                <a:lnTo>
                  <a:pt x="387809" y="338248"/>
                </a:lnTo>
                <a:lnTo>
                  <a:pt x="265147" y="338248"/>
                </a:lnTo>
                <a:lnTo>
                  <a:pt x="265147" y="367985"/>
                </a:lnTo>
                <a:close/>
                <a:moveTo>
                  <a:pt x="265147" y="302318"/>
                </a:moveTo>
                <a:lnTo>
                  <a:pt x="387809" y="302318"/>
                </a:lnTo>
                <a:lnTo>
                  <a:pt x="387809" y="272581"/>
                </a:lnTo>
                <a:lnTo>
                  <a:pt x="265147" y="272581"/>
                </a:lnTo>
                <a:lnTo>
                  <a:pt x="265147" y="302318"/>
                </a:lnTo>
                <a:close/>
                <a:moveTo>
                  <a:pt x="287450" y="206914"/>
                </a:moveTo>
                <a:lnTo>
                  <a:pt x="324620" y="169744"/>
                </a:lnTo>
                <a:lnTo>
                  <a:pt x="363029" y="206914"/>
                </a:lnTo>
                <a:lnTo>
                  <a:pt x="384092" y="184612"/>
                </a:lnTo>
                <a:lnTo>
                  <a:pt x="346921" y="147442"/>
                </a:lnTo>
                <a:lnTo>
                  <a:pt x="384092" y="110272"/>
                </a:lnTo>
                <a:lnTo>
                  <a:pt x="363029" y="89209"/>
                </a:lnTo>
                <a:lnTo>
                  <a:pt x="324620" y="126379"/>
                </a:lnTo>
                <a:lnTo>
                  <a:pt x="287450" y="89209"/>
                </a:lnTo>
                <a:lnTo>
                  <a:pt x="265147" y="110272"/>
                </a:lnTo>
                <a:lnTo>
                  <a:pt x="302318" y="147442"/>
                </a:lnTo>
                <a:lnTo>
                  <a:pt x="265147" y="184612"/>
                </a:lnTo>
                <a:lnTo>
                  <a:pt x="287450" y="206914"/>
                </a:lnTo>
                <a:close/>
                <a:moveTo>
                  <a:pt x="91687" y="159832"/>
                </a:moveTo>
                <a:lnTo>
                  <a:pt x="211871" y="159832"/>
                </a:lnTo>
                <a:lnTo>
                  <a:pt x="211871" y="130096"/>
                </a:lnTo>
                <a:lnTo>
                  <a:pt x="91687" y="130096"/>
                </a:lnTo>
                <a:lnTo>
                  <a:pt x="91687" y="159832"/>
                </a:lnTo>
                <a:close/>
                <a:moveTo>
                  <a:pt x="0" y="473300"/>
                </a:moveTo>
                <a:lnTo>
                  <a:pt x="0" y="0"/>
                </a:lnTo>
                <a:lnTo>
                  <a:pt x="473301" y="0"/>
                </a:lnTo>
                <a:lnTo>
                  <a:pt x="473301" y="473300"/>
                </a:lnTo>
                <a:lnTo>
                  <a:pt x="0" y="473300"/>
                </a:lnTo>
                <a:close/>
                <a:moveTo>
                  <a:pt x="56995" y="417545"/>
                </a:moveTo>
                <a:lnTo>
                  <a:pt x="416307" y="417545"/>
                </a:lnTo>
                <a:lnTo>
                  <a:pt x="416307" y="58233"/>
                </a:lnTo>
                <a:lnTo>
                  <a:pt x="56995" y="58233"/>
                </a:lnTo>
                <a:lnTo>
                  <a:pt x="56995" y="417545"/>
                </a:lnTo>
                <a:close/>
                <a:moveTo>
                  <a:pt x="56995" y="417545"/>
                </a:moveTo>
                <a:lnTo>
                  <a:pt x="56995" y="58233"/>
                </a:lnTo>
                <a:lnTo>
                  <a:pt x="56995" y="417545"/>
                </a:lnTo>
                <a:close/>
              </a:path>
            </a:pathLst>
          </a:custGeom>
          <a:solidFill>
            <a:srgbClr val="000000"/>
          </a:solidFill>
          <a:ln w="12387" cap="flat">
            <a:noFill/>
            <a:prstDash val="solid"/>
            <a:miter/>
          </a:ln>
        </p:spPr>
        <p:txBody>
          <a:bodyPr rtlCol="0" anchor="ctr"/>
          <a:lstStyle/>
          <a:p>
            <a:endParaRPr lang="fr-FR"/>
          </a:p>
        </p:txBody>
      </p:sp>
      <p:sp>
        <p:nvSpPr>
          <p:cNvPr id="29" name="Forme libre 28">
            <a:extLst>
              <a:ext uri="{FF2B5EF4-FFF2-40B4-BE49-F238E27FC236}">
                <a16:creationId xmlns:a16="http://schemas.microsoft.com/office/drawing/2014/main" id="{A2BDD5A5-FD61-BD90-6558-41265282CF21}"/>
              </a:ext>
            </a:extLst>
          </p:cNvPr>
          <p:cNvSpPr/>
          <p:nvPr userDrawn="1"/>
        </p:nvSpPr>
        <p:spPr>
          <a:xfrm>
            <a:off x="14466452" y="9074271"/>
            <a:ext cx="453475" cy="455953"/>
          </a:xfrm>
          <a:custGeom>
            <a:avLst/>
            <a:gdLst>
              <a:gd name="connsiteX0" fmla="*/ 297361 w 453475"/>
              <a:gd name="connsiteY0" fmla="*/ 455954 h 455953"/>
              <a:gd name="connsiteX1" fmla="*/ 162309 w 453475"/>
              <a:gd name="connsiteY1" fmla="*/ 412588 h 455953"/>
              <a:gd name="connsiteX2" fmla="*/ 85492 w 453475"/>
              <a:gd name="connsiteY2" fmla="*/ 299839 h 455953"/>
              <a:gd name="connsiteX3" fmla="*/ 0 w 453475"/>
              <a:gd name="connsiteY3" fmla="*/ 299839 h 455953"/>
              <a:gd name="connsiteX4" fmla="*/ 0 w 453475"/>
              <a:gd name="connsiteY4" fmla="*/ 256474 h 455953"/>
              <a:gd name="connsiteX5" fmla="*/ 74340 w 453475"/>
              <a:gd name="connsiteY5" fmla="*/ 256474 h 455953"/>
              <a:gd name="connsiteX6" fmla="*/ 71863 w 453475"/>
              <a:gd name="connsiteY6" fmla="*/ 241606 h 455953"/>
              <a:gd name="connsiteX7" fmla="*/ 71863 w 453475"/>
              <a:gd name="connsiteY7" fmla="*/ 226738 h 455953"/>
              <a:gd name="connsiteX8" fmla="*/ 71863 w 453475"/>
              <a:gd name="connsiteY8" fmla="*/ 213109 h 455953"/>
              <a:gd name="connsiteX9" fmla="*/ 74340 w 453475"/>
              <a:gd name="connsiteY9" fmla="*/ 198241 h 455953"/>
              <a:gd name="connsiteX10" fmla="*/ 0 w 453475"/>
              <a:gd name="connsiteY10" fmla="*/ 198241 h 455953"/>
              <a:gd name="connsiteX11" fmla="*/ 0 w 453475"/>
              <a:gd name="connsiteY11" fmla="*/ 154876 h 455953"/>
              <a:gd name="connsiteX12" fmla="*/ 85492 w 453475"/>
              <a:gd name="connsiteY12" fmla="*/ 154876 h 455953"/>
              <a:gd name="connsiteX13" fmla="*/ 163550 w 453475"/>
              <a:gd name="connsiteY13" fmla="*/ 40887 h 455953"/>
              <a:gd name="connsiteX14" fmla="*/ 297361 w 453475"/>
              <a:gd name="connsiteY14" fmla="*/ 0 h 455953"/>
              <a:gd name="connsiteX15" fmla="*/ 381614 w 453475"/>
              <a:gd name="connsiteY15" fmla="*/ 14868 h 455953"/>
              <a:gd name="connsiteX16" fmla="*/ 453476 w 453475"/>
              <a:gd name="connsiteY16" fmla="*/ 61950 h 455953"/>
              <a:gd name="connsiteX17" fmla="*/ 413828 w 453475"/>
              <a:gd name="connsiteY17" fmla="*/ 101599 h 455953"/>
              <a:gd name="connsiteX18" fmla="*/ 356834 w 453475"/>
              <a:gd name="connsiteY18" fmla="*/ 65667 h 455953"/>
              <a:gd name="connsiteX19" fmla="*/ 296122 w 453475"/>
              <a:gd name="connsiteY19" fmla="*/ 54517 h 455953"/>
              <a:gd name="connsiteX20" fmla="*/ 200720 w 453475"/>
              <a:gd name="connsiteY20" fmla="*/ 81774 h 455953"/>
              <a:gd name="connsiteX21" fmla="*/ 146203 w 453475"/>
              <a:gd name="connsiteY21" fmla="*/ 154876 h 455953"/>
              <a:gd name="connsiteX22" fmla="*/ 296122 w 453475"/>
              <a:gd name="connsiteY22" fmla="*/ 154876 h 455953"/>
              <a:gd name="connsiteX23" fmla="*/ 296122 w 453475"/>
              <a:gd name="connsiteY23" fmla="*/ 198241 h 455953"/>
              <a:gd name="connsiteX24" fmla="*/ 133813 w 453475"/>
              <a:gd name="connsiteY24" fmla="*/ 198241 h 455953"/>
              <a:gd name="connsiteX25" fmla="*/ 131334 w 453475"/>
              <a:gd name="connsiteY25" fmla="*/ 213109 h 455953"/>
              <a:gd name="connsiteX26" fmla="*/ 131334 w 453475"/>
              <a:gd name="connsiteY26" fmla="*/ 227977 h 455953"/>
              <a:gd name="connsiteX27" fmla="*/ 131334 w 453475"/>
              <a:gd name="connsiteY27" fmla="*/ 242845 h 455953"/>
              <a:gd name="connsiteX28" fmla="*/ 133813 w 453475"/>
              <a:gd name="connsiteY28" fmla="*/ 257713 h 455953"/>
              <a:gd name="connsiteX29" fmla="*/ 296122 w 453475"/>
              <a:gd name="connsiteY29" fmla="*/ 257713 h 455953"/>
              <a:gd name="connsiteX30" fmla="*/ 296122 w 453475"/>
              <a:gd name="connsiteY30" fmla="*/ 301078 h 455953"/>
              <a:gd name="connsiteX31" fmla="*/ 146203 w 453475"/>
              <a:gd name="connsiteY31" fmla="*/ 301078 h 455953"/>
              <a:gd name="connsiteX32" fmla="*/ 203197 w 453475"/>
              <a:gd name="connsiteY32" fmla="*/ 375418 h 455953"/>
              <a:gd name="connsiteX33" fmla="*/ 296122 w 453475"/>
              <a:gd name="connsiteY33" fmla="*/ 401438 h 455953"/>
              <a:gd name="connsiteX34" fmla="*/ 356834 w 453475"/>
              <a:gd name="connsiteY34" fmla="*/ 390287 h 455953"/>
              <a:gd name="connsiteX35" fmla="*/ 412589 w 453475"/>
              <a:gd name="connsiteY35" fmla="*/ 354355 h 455953"/>
              <a:gd name="connsiteX36" fmla="*/ 452237 w 453475"/>
              <a:gd name="connsiteY36" fmla="*/ 392765 h 455953"/>
              <a:gd name="connsiteX37" fmla="*/ 377897 w 453475"/>
              <a:gd name="connsiteY37" fmla="*/ 439847 h 455953"/>
              <a:gd name="connsiteX38" fmla="*/ 297361 w 453475"/>
              <a:gd name="connsiteY38" fmla="*/ 455954 h 45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3475" h="455953">
                <a:moveTo>
                  <a:pt x="297361" y="455954"/>
                </a:moveTo>
                <a:cubicBezTo>
                  <a:pt x="245324" y="455954"/>
                  <a:pt x="200720" y="441085"/>
                  <a:pt x="162309" y="412588"/>
                </a:cubicBezTo>
                <a:cubicBezTo>
                  <a:pt x="123900" y="384092"/>
                  <a:pt x="99120" y="346921"/>
                  <a:pt x="85492" y="299839"/>
                </a:cubicBezTo>
                <a:lnTo>
                  <a:pt x="0" y="299839"/>
                </a:lnTo>
                <a:lnTo>
                  <a:pt x="0" y="256474"/>
                </a:lnTo>
                <a:lnTo>
                  <a:pt x="74340" y="256474"/>
                </a:lnTo>
                <a:cubicBezTo>
                  <a:pt x="73102" y="251518"/>
                  <a:pt x="73102" y="246562"/>
                  <a:pt x="71863" y="241606"/>
                </a:cubicBezTo>
                <a:cubicBezTo>
                  <a:pt x="70624" y="236650"/>
                  <a:pt x="71863" y="230455"/>
                  <a:pt x="71863" y="226738"/>
                </a:cubicBezTo>
                <a:cubicBezTo>
                  <a:pt x="71863" y="223021"/>
                  <a:pt x="71863" y="218065"/>
                  <a:pt x="71863" y="213109"/>
                </a:cubicBezTo>
                <a:cubicBezTo>
                  <a:pt x="71863" y="208153"/>
                  <a:pt x="73102" y="203197"/>
                  <a:pt x="74340" y="198241"/>
                </a:cubicBezTo>
                <a:lnTo>
                  <a:pt x="0" y="198241"/>
                </a:lnTo>
                <a:lnTo>
                  <a:pt x="0" y="154876"/>
                </a:lnTo>
                <a:lnTo>
                  <a:pt x="85492" y="154876"/>
                </a:lnTo>
                <a:cubicBezTo>
                  <a:pt x="100359" y="106554"/>
                  <a:pt x="126379" y="68145"/>
                  <a:pt x="163550" y="40887"/>
                </a:cubicBezTo>
                <a:cubicBezTo>
                  <a:pt x="200720" y="13629"/>
                  <a:pt x="245324" y="0"/>
                  <a:pt x="297361" y="0"/>
                </a:cubicBezTo>
                <a:cubicBezTo>
                  <a:pt x="327098" y="0"/>
                  <a:pt x="355595" y="4956"/>
                  <a:pt x="381614" y="14868"/>
                </a:cubicBezTo>
                <a:cubicBezTo>
                  <a:pt x="407633" y="24780"/>
                  <a:pt x="432413" y="40887"/>
                  <a:pt x="453476" y="61950"/>
                </a:cubicBezTo>
                <a:lnTo>
                  <a:pt x="413828" y="101599"/>
                </a:lnTo>
                <a:cubicBezTo>
                  <a:pt x="396482" y="85492"/>
                  <a:pt x="376658" y="73102"/>
                  <a:pt x="356834" y="65667"/>
                </a:cubicBezTo>
                <a:cubicBezTo>
                  <a:pt x="337010" y="58233"/>
                  <a:pt x="317185" y="54517"/>
                  <a:pt x="296122" y="54517"/>
                </a:cubicBezTo>
                <a:cubicBezTo>
                  <a:pt x="257714" y="54517"/>
                  <a:pt x="225500" y="63189"/>
                  <a:pt x="200720" y="81774"/>
                </a:cubicBezTo>
                <a:cubicBezTo>
                  <a:pt x="175940" y="100359"/>
                  <a:pt x="157355" y="123900"/>
                  <a:pt x="146203" y="154876"/>
                </a:cubicBezTo>
                <a:lnTo>
                  <a:pt x="296122" y="154876"/>
                </a:lnTo>
                <a:lnTo>
                  <a:pt x="296122" y="198241"/>
                </a:lnTo>
                <a:lnTo>
                  <a:pt x="133813" y="198241"/>
                </a:lnTo>
                <a:cubicBezTo>
                  <a:pt x="132574" y="203197"/>
                  <a:pt x="131334" y="208153"/>
                  <a:pt x="131334" y="213109"/>
                </a:cubicBezTo>
                <a:cubicBezTo>
                  <a:pt x="131334" y="218065"/>
                  <a:pt x="131334" y="223021"/>
                  <a:pt x="131334" y="227977"/>
                </a:cubicBezTo>
                <a:cubicBezTo>
                  <a:pt x="131334" y="232933"/>
                  <a:pt x="131334" y="237889"/>
                  <a:pt x="131334" y="242845"/>
                </a:cubicBezTo>
                <a:cubicBezTo>
                  <a:pt x="131334" y="247801"/>
                  <a:pt x="132574" y="252757"/>
                  <a:pt x="133813" y="257713"/>
                </a:cubicBezTo>
                <a:lnTo>
                  <a:pt x="296122" y="257713"/>
                </a:lnTo>
                <a:lnTo>
                  <a:pt x="296122" y="301078"/>
                </a:lnTo>
                <a:lnTo>
                  <a:pt x="146203" y="301078"/>
                </a:lnTo>
                <a:cubicBezTo>
                  <a:pt x="156114" y="333293"/>
                  <a:pt x="175940" y="358073"/>
                  <a:pt x="203197" y="375418"/>
                </a:cubicBezTo>
                <a:cubicBezTo>
                  <a:pt x="230455" y="392765"/>
                  <a:pt x="261430" y="401438"/>
                  <a:pt x="296122" y="401438"/>
                </a:cubicBezTo>
                <a:cubicBezTo>
                  <a:pt x="315946" y="401438"/>
                  <a:pt x="337010" y="397720"/>
                  <a:pt x="356834" y="390287"/>
                </a:cubicBezTo>
                <a:cubicBezTo>
                  <a:pt x="376658" y="382853"/>
                  <a:pt x="395243" y="371701"/>
                  <a:pt x="412589" y="354355"/>
                </a:cubicBezTo>
                <a:lnTo>
                  <a:pt x="452237" y="392765"/>
                </a:lnTo>
                <a:cubicBezTo>
                  <a:pt x="428695" y="413828"/>
                  <a:pt x="403915" y="429935"/>
                  <a:pt x="377897" y="439847"/>
                </a:cubicBezTo>
                <a:cubicBezTo>
                  <a:pt x="351878" y="450998"/>
                  <a:pt x="324620" y="455954"/>
                  <a:pt x="297361" y="455954"/>
                </a:cubicBezTo>
                <a:close/>
              </a:path>
            </a:pathLst>
          </a:custGeom>
          <a:solidFill>
            <a:srgbClr val="000000"/>
          </a:solidFill>
          <a:ln w="12387" cap="flat">
            <a:noFill/>
            <a:prstDash val="solid"/>
            <a:miter/>
          </a:ln>
        </p:spPr>
        <p:txBody>
          <a:bodyPr rtlCol="0" anchor="ctr"/>
          <a:lstStyle/>
          <a:p>
            <a:endParaRPr lang="fr-FR"/>
          </a:p>
        </p:txBody>
      </p:sp>
      <p:sp>
        <p:nvSpPr>
          <p:cNvPr id="30" name="Forme libre 29">
            <a:extLst>
              <a:ext uri="{FF2B5EF4-FFF2-40B4-BE49-F238E27FC236}">
                <a16:creationId xmlns:a16="http://schemas.microsoft.com/office/drawing/2014/main" id="{63F0DFA5-034F-57AC-440A-CD870AFFBE4C}"/>
              </a:ext>
            </a:extLst>
          </p:cNvPr>
          <p:cNvSpPr/>
          <p:nvPr userDrawn="1"/>
        </p:nvSpPr>
        <p:spPr>
          <a:xfrm>
            <a:off x="15150384" y="9045774"/>
            <a:ext cx="481971" cy="515425"/>
          </a:xfrm>
          <a:custGeom>
            <a:avLst/>
            <a:gdLst>
              <a:gd name="connsiteX0" fmla="*/ 2477 w 481971"/>
              <a:gd name="connsiteY0" fmla="*/ 515426 h 515425"/>
              <a:gd name="connsiteX1" fmla="*/ 2477 w 481971"/>
              <a:gd name="connsiteY1" fmla="*/ 472061 h 515425"/>
              <a:gd name="connsiteX2" fmla="*/ 318424 w 481971"/>
              <a:gd name="connsiteY2" fmla="*/ 472061 h 515425"/>
              <a:gd name="connsiteX3" fmla="*/ 318424 w 481971"/>
              <a:gd name="connsiteY3" fmla="*/ 515426 h 515425"/>
              <a:gd name="connsiteX4" fmla="*/ 2477 w 481971"/>
              <a:gd name="connsiteY4" fmla="*/ 515426 h 515425"/>
              <a:gd name="connsiteX5" fmla="*/ 151158 w 481971"/>
              <a:gd name="connsiteY5" fmla="*/ 384092 h 515425"/>
              <a:gd name="connsiteX6" fmla="*/ 0 w 481971"/>
              <a:gd name="connsiteY6" fmla="*/ 232933 h 515425"/>
              <a:gd name="connsiteX7" fmla="*/ 56994 w 481971"/>
              <a:gd name="connsiteY7" fmla="*/ 174699 h 515425"/>
              <a:gd name="connsiteX8" fmla="*/ 208152 w 481971"/>
              <a:gd name="connsiteY8" fmla="*/ 325858 h 515425"/>
              <a:gd name="connsiteX9" fmla="*/ 151158 w 481971"/>
              <a:gd name="connsiteY9" fmla="*/ 384092 h 515425"/>
              <a:gd name="connsiteX10" fmla="*/ 327096 w 481971"/>
              <a:gd name="connsiteY10" fmla="*/ 208153 h 515425"/>
              <a:gd name="connsiteX11" fmla="*/ 175938 w 481971"/>
              <a:gd name="connsiteY11" fmla="*/ 56994 h 515425"/>
              <a:gd name="connsiteX12" fmla="*/ 234171 w 481971"/>
              <a:gd name="connsiteY12" fmla="*/ 0 h 515425"/>
              <a:gd name="connsiteX13" fmla="*/ 385330 w 481971"/>
              <a:gd name="connsiteY13" fmla="*/ 151159 h 515425"/>
              <a:gd name="connsiteX14" fmla="*/ 327096 w 481971"/>
              <a:gd name="connsiteY14" fmla="*/ 208153 h 515425"/>
              <a:gd name="connsiteX15" fmla="*/ 442324 w 481971"/>
              <a:gd name="connsiteY15" fmla="*/ 480734 h 515425"/>
              <a:gd name="connsiteX16" fmla="*/ 97880 w 481971"/>
              <a:gd name="connsiteY16" fmla="*/ 135051 h 515425"/>
              <a:gd name="connsiteX17" fmla="*/ 137529 w 481971"/>
              <a:gd name="connsiteY17" fmla="*/ 95404 h 515425"/>
              <a:gd name="connsiteX18" fmla="*/ 481972 w 481971"/>
              <a:gd name="connsiteY18" fmla="*/ 441085 h 515425"/>
              <a:gd name="connsiteX19" fmla="*/ 442324 w 481971"/>
              <a:gd name="connsiteY19" fmla="*/ 480734 h 51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971" h="515425">
                <a:moveTo>
                  <a:pt x="2477" y="515426"/>
                </a:moveTo>
                <a:lnTo>
                  <a:pt x="2477" y="472061"/>
                </a:lnTo>
                <a:lnTo>
                  <a:pt x="318424" y="472061"/>
                </a:lnTo>
                <a:lnTo>
                  <a:pt x="318424" y="515426"/>
                </a:lnTo>
                <a:lnTo>
                  <a:pt x="2477" y="515426"/>
                </a:lnTo>
                <a:close/>
                <a:moveTo>
                  <a:pt x="151158" y="384092"/>
                </a:moveTo>
                <a:lnTo>
                  <a:pt x="0" y="232933"/>
                </a:lnTo>
                <a:lnTo>
                  <a:pt x="56994" y="174699"/>
                </a:lnTo>
                <a:lnTo>
                  <a:pt x="208152" y="325858"/>
                </a:lnTo>
                <a:lnTo>
                  <a:pt x="151158" y="384092"/>
                </a:lnTo>
                <a:close/>
                <a:moveTo>
                  <a:pt x="327096" y="208153"/>
                </a:moveTo>
                <a:lnTo>
                  <a:pt x="175938" y="56994"/>
                </a:lnTo>
                <a:lnTo>
                  <a:pt x="234171" y="0"/>
                </a:lnTo>
                <a:lnTo>
                  <a:pt x="385330" y="151159"/>
                </a:lnTo>
                <a:lnTo>
                  <a:pt x="327096" y="208153"/>
                </a:lnTo>
                <a:close/>
                <a:moveTo>
                  <a:pt x="442324" y="480734"/>
                </a:moveTo>
                <a:lnTo>
                  <a:pt x="97880" y="135051"/>
                </a:lnTo>
                <a:lnTo>
                  <a:pt x="137529" y="95404"/>
                </a:lnTo>
                <a:lnTo>
                  <a:pt x="481972" y="441085"/>
                </a:lnTo>
                <a:lnTo>
                  <a:pt x="442324" y="480734"/>
                </a:lnTo>
                <a:close/>
              </a:path>
            </a:pathLst>
          </a:custGeom>
          <a:solidFill>
            <a:srgbClr val="000000"/>
          </a:solidFill>
          <a:ln w="12387" cap="flat">
            <a:noFill/>
            <a:prstDash val="solid"/>
            <a:miter/>
          </a:ln>
        </p:spPr>
        <p:txBody>
          <a:bodyPr rtlCol="0" anchor="ctr"/>
          <a:lstStyle/>
          <a:p>
            <a:endParaRPr lang="fr-FR"/>
          </a:p>
        </p:txBody>
      </p:sp>
      <p:sp>
        <p:nvSpPr>
          <p:cNvPr id="31" name="Forme libre 30">
            <a:extLst>
              <a:ext uri="{FF2B5EF4-FFF2-40B4-BE49-F238E27FC236}">
                <a16:creationId xmlns:a16="http://schemas.microsoft.com/office/drawing/2014/main" id="{4C3B202A-E65C-39B1-AA5F-B19C2A728A12}"/>
              </a:ext>
            </a:extLst>
          </p:cNvPr>
          <p:cNvSpPr/>
          <p:nvPr userDrawn="1"/>
        </p:nvSpPr>
        <p:spPr>
          <a:xfrm>
            <a:off x="15864000" y="9061881"/>
            <a:ext cx="523081" cy="480733"/>
          </a:xfrm>
          <a:custGeom>
            <a:avLst/>
            <a:gdLst>
              <a:gd name="connsiteX0" fmla="*/ 163598 w 523081"/>
              <a:gd name="connsiteY0" fmla="*/ 397720 h 480733"/>
              <a:gd name="connsiteX1" fmla="*/ 235461 w 523081"/>
              <a:gd name="connsiteY1" fmla="*/ 397720 h 480733"/>
              <a:gd name="connsiteX2" fmla="*/ 235461 w 523081"/>
              <a:gd name="connsiteY2" fmla="*/ 375418 h 480733"/>
              <a:gd name="connsiteX3" fmla="*/ 185901 w 523081"/>
              <a:gd name="connsiteY3" fmla="*/ 375418 h 480733"/>
              <a:gd name="connsiteX4" fmla="*/ 185901 w 523081"/>
              <a:gd name="connsiteY4" fmla="*/ 346921 h 480733"/>
              <a:gd name="connsiteX5" fmla="*/ 235461 w 523081"/>
              <a:gd name="connsiteY5" fmla="*/ 346921 h 480733"/>
              <a:gd name="connsiteX6" fmla="*/ 235461 w 523081"/>
              <a:gd name="connsiteY6" fmla="*/ 272581 h 480733"/>
              <a:gd name="connsiteX7" fmla="*/ 163598 w 523081"/>
              <a:gd name="connsiteY7" fmla="*/ 272581 h 480733"/>
              <a:gd name="connsiteX8" fmla="*/ 163598 w 523081"/>
              <a:gd name="connsiteY8" fmla="*/ 296122 h 480733"/>
              <a:gd name="connsiteX9" fmla="*/ 213158 w 523081"/>
              <a:gd name="connsiteY9" fmla="*/ 296122 h 480733"/>
              <a:gd name="connsiteX10" fmla="*/ 213158 w 523081"/>
              <a:gd name="connsiteY10" fmla="*/ 322141 h 480733"/>
              <a:gd name="connsiteX11" fmla="*/ 163598 w 523081"/>
              <a:gd name="connsiteY11" fmla="*/ 322141 h 480733"/>
              <a:gd name="connsiteX12" fmla="*/ 163598 w 523081"/>
              <a:gd name="connsiteY12" fmla="*/ 397720 h 480733"/>
              <a:gd name="connsiteX13" fmla="*/ 340777 w 523081"/>
              <a:gd name="connsiteY13" fmla="*/ 397720 h 480733"/>
              <a:gd name="connsiteX14" fmla="*/ 363078 w 523081"/>
              <a:gd name="connsiteY14" fmla="*/ 397720 h 480733"/>
              <a:gd name="connsiteX15" fmla="*/ 363078 w 523081"/>
              <a:gd name="connsiteY15" fmla="*/ 273820 h 480733"/>
              <a:gd name="connsiteX16" fmla="*/ 340777 w 523081"/>
              <a:gd name="connsiteY16" fmla="*/ 273820 h 480733"/>
              <a:gd name="connsiteX17" fmla="*/ 340777 w 523081"/>
              <a:gd name="connsiteY17" fmla="*/ 323380 h 480733"/>
              <a:gd name="connsiteX18" fmla="*/ 313518 w 523081"/>
              <a:gd name="connsiteY18" fmla="*/ 323380 h 480733"/>
              <a:gd name="connsiteX19" fmla="*/ 313518 w 523081"/>
              <a:gd name="connsiteY19" fmla="*/ 273820 h 480733"/>
              <a:gd name="connsiteX20" fmla="*/ 291216 w 523081"/>
              <a:gd name="connsiteY20" fmla="*/ 273820 h 480733"/>
              <a:gd name="connsiteX21" fmla="*/ 291216 w 523081"/>
              <a:gd name="connsiteY21" fmla="*/ 346921 h 480733"/>
              <a:gd name="connsiteX22" fmla="*/ 340777 w 523081"/>
              <a:gd name="connsiteY22" fmla="*/ 346921 h 480733"/>
              <a:gd name="connsiteX23" fmla="*/ 340777 w 523081"/>
              <a:gd name="connsiteY23" fmla="*/ 397720 h 480733"/>
              <a:gd name="connsiteX24" fmla="*/ 23592 w 523081"/>
              <a:gd name="connsiteY24" fmla="*/ 480734 h 480733"/>
              <a:gd name="connsiteX25" fmla="*/ 23592 w 523081"/>
              <a:gd name="connsiteY25" fmla="*/ 218065 h 480733"/>
              <a:gd name="connsiteX26" fmla="*/ 1289 w 523081"/>
              <a:gd name="connsiteY26" fmla="*/ 174699 h 480733"/>
              <a:gd name="connsiteX27" fmla="*/ 3766 w 523081"/>
              <a:gd name="connsiteY27" fmla="*/ 130096 h 480733"/>
              <a:gd name="connsiteX28" fmla="*/ 29787 w 523081"/>
              <a:gd name="connsiteY28" fmla="*/ 47082 h 480733"/>
              <a:gd name="connsiteX29" fmla="*/ 52088 w 523081"/>
              <a:gd name="connsiteY29" fmla="*/ 12390 h 480733"/>
              <a:gd name="connsiteX30" fmla="*/ 89258 w 523081"/>
              <a:gd name="connsiteY30" fmla="*/ 0 h 480733"/>
              <a:gd name="connsiteX31" fmla="*/ 429984 w 523081"/>
              <a:gd name="connsiteY31" fmla="*/ 0 h 480733"/>
              <a:gd name="connsiteX32" fmla="*/ 468393 w 523081"/>
              <a:gd name="connsiteY32" fmla="*/ 12390 h 480733"/>
              <a:gd name="connsiteX33" fmla="*/ 493173 w 523081"/>
              <a:gd name="connsiteY33" fmla="*/ 45843 h 480733"/>
              <a:gd name="connsiteX34" fmla="*/ 519194 w 523081"/>
              <a:gd name="connsiteY34" fmla="*/ 130096 h 480733"/>
              <a:gd name="connsiteX35" fmla="*/ 520432 w 523081"/>
              <a:gd name="connsiteY35" fmla="*/ 173461 h 480733"/>
              <a:gd name="connsiteX36" fmla="*/ 499368 w 523081"/>
              <a:gd name="connsiteY36" fmla="*/ 215587 h 480733"/>
              <a:gd name="connsiteX37" fmla="*/ 499368 w 523081"/>
              <a:gd name="connsiteY37" fmla="*/ 480734 h 480733"/>
              <a:gd name="connsiteX38" fmla="*/ 23592 w 523081"/>
              <a:gd name="connsiteY38" fmla="*/ 480734 h 480733"/>
              <a:gd name="connsiteX39" fmla="*/ 319713 w 523081"/>
              <a:gd name="connsiteY39" fmla="*/ 189568 h 480733"/>
              <a:gd name="connsiteX40" fmla="*/ 345733 w 523081"/>
              <a:gd name="connsiteY40" fmla="*/ 179656 h 480733"/>
              <a:gd name="connsiteX41" fmla="*/ 355644 w 523081"/>
              <a:gd name="connsiteY41" fmla="*/ 154876 h 480733"/>
              <a:gd name="connsiteX42" fmla="*/ 340777 w 523081"/>
              <a:gd name="connsiteY42" fmla="*/ 56994 h 480733"/>
              <a:gd name="connsiteX43" fmla="*/ 287499 w 523081"/>
              <a:gd name="connsiteY43" fmla="*/ 56994 h 480733"/>
              <a:gd name="connsiteX44" fmla="*/ 287499 w 523081"/>
              <a:gd name="connsiteY44" fmla="*/ 153637 h 480733"/>
              <a:gd name="connsiteX45" fmla="*/ 296173 w 523081"/>
              <a:gd name="connsiteY45" fmla="*/ 178417 h 480733"/>
              <a:gd name="connsiteX46" fmla="*/ 319713 w 523081"/>
              <a:gd name="connsiteY46" fmla="*/ 189568 h 480733"/>
              <a:gd name="connsiteX47" fmla="*/ 203247 w 523081"/>
              <a:gd name="connsiteY47" fmla="*/ 189568 h 480733"/>
              <a:gd name="connsiteX48" fmla="*/ 229266 w 523081"/>
              <a:gd name="connsiteY48" fmla="*/ 179656 h 480733"/>
              <a:gd name="connsiteX49" fmla="*/ 240417 w 523081"/>
              <a:gd name="connsiteY49" fmla="*/ 154876 h 480733"/>
              <a:gd name="connsiteX50" fmla="*/ 240417 w 523081"/>
              <a:gd name="connsiteY50" fmla="*/ 58233 h 480733"/>
              <a:gd name="connsiteX51" fmla="*/ 188378 w 523081"/>
              <a:gd name="connsiteY51" fmla="*/ 58233 h 480733"/>
              <a:gd name="connsiteX52" fmla="*/ 173511 w 523081"/>
              <a:gd name="connsiteY52" fmla="*/ 156114 h 480733"/>
              <a:gd name="connsiteX53" fmla="*/ 179706 w 523081"/>
              <a:gd name="connsiteY53" fmla="*/ 180894 h 480733"/>
              <a:gd name="connsiteX54" fmla="*/ 203247 w 523081"/>
              <a:gd name="connsiteY54" fmla="*/ 189568 h 480733"/>
              <a:gd name="connsiteX55" fmla="*/ 91737 w 523081"/>
              <a:gd name="connsiteY55" fmla="*/ 189568 h 480733"/>
              <a:gd name="connsiteX56" fmla="*/ 114038 w 523081"/>
              <a:gd name="connsiteY56" fmla="*/ 179656 h 480733"/>
              <a:gd name="connsiteX57" fmla="*/ 125189 w 523081"/>
              <a:gd name="connsiteY57" fmla="*/ 157354 h 480733"/>
              <a:gd name="connsiteX58" fmla="*/ 141297 w 523081"/>
              <a:gd name="connsiteY58" fmla="*/ 56994 h 480733"/>
              <a:gd name="connsiteX59" fmla="*/ 88019 w 523081"/>
              <a:gd name="connsiteY59" fmla="*/ 56994 h 480733"/>
              <a:gd name="connsiteX60" fmla="*/ 60762 w 523081"/>
              <a:gd name="connsiteY60" fmla="*/ 143724 h 480733"/>
              <a:gd name="connsiteX61" fmla="*/ 64478 w 523081"/>
              <a:gd name="connsiteY61" fmla="*/ 175939 h 480733"/>
              <a:gd name="connsiteX62" fmla="*/ 91737 w 523081"/>
              <a:gd name="connsiteY62" fmla="*/ 189568 h 480733"/>
              <a:gd name="connsiteX63" fmla="*/ 434941 w 523081"/>
              <a:gd name="connsiteY63" fmla="*/ 189568 h 480733"/>
              <a:gd name="connsiteX64" fmla="*/ 462198 w 523081"/>
              <a:gd name="connsiteY64" fmla="*/ 175939 h 480733"/>
              <a:gd name="connsiteX65" fmla="*/ 465916 w 523081"/>
              <a:gd name="connsiteY65" fmla="*/ 143724 h 480733"/>
              <a:gd name="connsiteX66" fmla="*/ 438658 w 523081"/>
              <a:gd name="connsiteY66" fmla="*/ 56994 h 480733"/>
              <a:gd name="connsiteX67" fmla="*/ 386619 w 523081"/>
              <a:gd name="connsiteY67" fmla="*/ 56994 h 480733"/>
              <a:gd name="connsiteX68" fmla="*/ 401488 w 523081"/>
              <a:gd name="connsiteY68" fmla="*/ 157354 h 480733"/>
              <a:gd name="connsiteX69" fmla="*/ 411399 w 523081"/>
              <a:gd name="connsiteY69" fmla="*/ 179656 h 480733"/>
              <a:gd name="connsiteX70" fmla="*/ 434941 w 523081"/>
              <a:gd name="connsiteY70" fmla="*/ 189568 h 480733"/>
              <a:gd name="connsiteX71" fmla="*/ 80586 w 523081"/>
              <a:gd name="connsiteY71" fmla="*/ 424979 h 480733"/>
              <a:gd name="connsiteX72" fmla="*/ 446092 w 523081"/>
              <a:gd name="connsiteY72" fmla="*/ 424979 h 480733"/>
              <a:gd name="connsiteX73" fmla="*/ 446092 w 523081"/>
              <a:gd name="connsiteY73" fmla="*/ 246562 h 480733"/>
              <a:gd name="connsiteX74" fmla="*/ 443613 w 523081"/>
              <a:gd name="connsiteY74" fmla="*/ 246562 h 480733"/>
              <a:gd name="connsiteX75" fmla="*/ 434941 w 523081"/>
              <a:gd name="connsiteY75" fmla="*/ 246562 h 480733"/>
              <a:gd name="connsiteX76" fmla="*/ 407683 w 523081"/>
              <a:gd name="connsiteY76" fmla="*/ 241606 h 480733"/>
              <a:gd name="connsiteX77" fmla="*/ 377947 w 523081"/>
              <a:gd name="connsiteY77" fmla="*/ 224260 h 480733"/>
              <a:gd name="connsiteX78" fmla="*/ 353167 w 523081"/>
              <a:gd name="connsiteY78" fmla="*/ 240367 h 480733"/>
              <a:gd name="connsiteX79" fmla="*/ 320953 w 523081"/>
              <a:gd name="connsiteY79" fmla="*/ 246562 h 480733"/>
              <a:gd name="connsiteX80" fmla="*/ 289978 w 523081"/>
              <a:gd name="connsiteY80" fmla="*/ 241606 h 480733"/>
              <a:gd name="connsiteX81" fmla="*/ 263957 w 523081"/>
              <a:gd name="connsiteY81" fmla="*/ 227977 h 480733"/>
              <a:gd name="connsiteX82" fmla="*/ 239177 w 523081"/>
              <a:gd name="connsiteY82" fmla="*/ 241606 h 480733"/>
              <a:gd name="connsiteX83" fmla="*/ 209442 w 523081"/>
              <a:gd name="connsiteY83" fmla="*/ 246562 h 480733"/>
              <a:gd name="connsiteX84" fmla="*/ 175988 w 523081"/>
              <a:gd name="connsiteY84" fmla="*/ 240367 h 480733"/>
              <a:gd name="connsiteX85" fmla="*/ 149969 w 523081"/>
              <a:gd name="connsiteY85" fmla="*/ 224260 h 480733"/>
              <a:gd name="connsiteX86" fmla="*/ 117756 w 523081"/>
              <a:gd name="connsiteY86" fmla="*/ 241606 h 480733"/>
              <a:gd name="connsiteX87" fmla="*/ 92976 w 523081"/>
              <a:gd name="connsiteY87" fmla="*/ 246562 h 480733"/>
              <a:gd name="connsiteX88" fmla="*/ 85542 w 523081"/>
              <a:gd name="connsiteY88" fmla="*/ 246562 h 480733"/>
              <a:gd name="connsiteX89" fmla="*/ 81824 w 523081"/>
              <a:gd name="connsiteY89" fmla="*/ 246562 h 480733"/>
              <a:gd name="connsiteX90" fmla="*/ 81824 w 523081"/>
              <a:gd name="connsiteY90" fmla="*/ 424979 h 480733"/>
              <a:gd name="connsiteX91" fmla="*/ 80586 w 523081"/>
              <a:gd name="connsiteY91" fmla="*/ 424979 h 480733"/>
              <a:gd name="connsiteX92" fmla="*/ 446092 w 523081"/>
              <a:gd name="connsiteY92" fmla="*/ 424979 h 480733"/>
              <a:gd name="connsiteX93" fmla="*/ 80586 w 523081"/>
              <a:gd name="connsiteY93" fmla="*/ 424979 h 480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523081" h="480733">
                <a:moveTo>
                  <a:pt x="163598" y="397720"/>
                </a:moveTo>
                <a:lnTo>
                  <a:pt x="235461" y="397720"/>
                </a:lnTo>
                <a:lnTo>
                  <a:pt x="235461" y="375418"/>
                </a:lnTo>
                <a:lnTo>
                  <a:pt x="185901" y="375418"/>
                </a:lnTo>
                <a:lnTo>
                  <a:pt x="185901" y="346921"/>
                </a:lnTo>
                <a:lnTo>
                  <a:pt x="235461" y="346921"/>
                </a:lnTo>
                <a:lnTo>
                  <a:pt x="235461" y="272581"/>
                </a:lnTo>
                <a:lnTo>
                  <a:pt x="163598" y="272581"/>
                </a:lnTo>
                <a:lnTo>
                  <a:pt x="163598" y="296122"/>
                </a:lnTo>
                <a:lnTo>
                  <a:pt x="213158" y="296122"/>
                </a:lnTo>
                <a:lnTo>
                  <a:pt x="213158" y="322141"/>
                </a:lnTo>
                <a:lnTo>
                  <a:pt x="163598" y="322141"/>
                </a:lnTo>
                <a:lnTo>
                  <a:pt x="163598" y="397720"/>
                </a:lnTo>
                <a:close/>
                <a:moveTo>
                  <a:pt x="340777" y="397720"/>
                </a:moveTo>
                <a:lnTo>
                  <a:pt x="363078" y="397720"/>
                </a:lnTo>
                <a:lnTo>
                  <a:pt x="363078" y="273820"/>
                </a:lnTo>
                <a:lnTo>
                  <a:pt x="340777" y="273820"/>
                </a:lnTo>
                <a:lnTo>
                  <a:pt x="340777" y="323380"/>
                </a:lnTo>
                <a:lnTo>
                  <a:pt x="313518" y="323380"/>
                </a:lnTo>
                <a:lnTo>
                  <a:pt x="313518" y="273820"/>
                </a:lnTo>
                <a:lnTo>
                  <a:pt x="291216" y="273820"/>
                </a:lnTo>
                <a:lnTo>
                  <a:pt x="291216" y="346921"/>
                </a:lnTo>
                <a:lnTo>
                  <a:pt x="340777" y="346921"/>
                </a:lnTo>
                <a:lnTo>
                  <a:pt x="340777" y="397720"/>
                </a:lnTo>
                <a:close/>
                <a:moveTo>
                  <a:pt x="23592" y="480734"/>
                </a:moveTo>
                <a:lnTo>
                  <a:pt x="23592" y="218065"/>
                </a:lnTo>
                <a:cubicBezTo>
                  <a:pt x="11202" y="205675"/>
                  <a:pt x="3766" y="190807"/>
                  <a:pt x="1289" y="174699"/>
                </a:cubicBezTo>
                <a:cubicBezTo>
                  <a:pt x="-1189" y="158592"/>
                  <a:pt x="50" y="143724"/>
                  <a:pt x="3766" y="130096"/>
                </a:cubicBezTo>
                <a:lnTo>
                  <a:pt x="29787" y="47082"/>
                </a:lnTo>
                <a:cubicBezTo>
                  <a:pt x="34741" y="32214"/>
                  <a:pt x="42177" y="21063"/>
                  <a:pt x="52088" y="12390"/>
                </a:cubicBezTo>
                <a:cubicBezTo>
                  <a:pt x="62000" y="3717"/>
                  <a:pt x="74390" y="0"/>
                  <a:pt x="89258" y="0"/>
                </a:cubicBezTo>
                <a:lnTo>
                  <a:pt x="429984" y="0"/>
                </a:lnTo>
                <a:cubicBezTo>
                  <a:pt x="444853" y="0"/>
                  <a:pt x="457243" y="4956"/>
                  <a:pt x="468393" y="12390"/>
                </a:cubicBezTo>
                <a:cubicBezTo>
                  <a:pt x="479544" y="21063"/>
                  <a:pt x="488218" y="32214"/>
                  <a:pt x="493173" y="45843"/>
                </a:cubicBezTo>
                <a:lnTo>
                  <a:pt x="519194" y="130096"/>
                </a:lnTo>
                <a:cubicBezTo>
                  <a:pt x="524148" y="143724"/>
                  <a:pt x="524148" y="158592"/>
                  <a:pt x="520432" y="173461"/>
                </a:cubicBezTo>
                <a:cubicBezTo>
                  <a:pt x="516715" y="188329"/>
                  <a:pt x="510520" y="203197"/>
                  <a:pt x="499368" y="215587"/>
                </a:cubicBezTo>
                <a:lnTo>
                  <a:pt x="499368" y="480734"/>
                </a:lnTo>
                <a:lnTo>
                  <a:pt x="23592" y="480734"/>
                </a:lnTo>
                <a:close/>
                <a:moveTo>
                  <a:pt x="319713" y="189568"/>
                </a:moveTo>
                <a:cubicBezTo>
                  <a:pt x="329625" y="189568"/>
                  <a:pt x="338298" y="185851"/>
                  <a:pt x="345733" y="179656"/>
                </a:cubicBezTo>
                <a:cubicBezTo>
                  <a:pt x="353167" y="173461"/>
                  <a:pt x="356883" y="164788"/>
                  <a:pt x="355644" y="154876"/>
                </a:cubicBezTo>
                <a:lnTo>
                  <a:pt x="340777" y="56994"/>
                </a:lnTo>
                <a:lnTo>
                  <a:pt x="287499" y="56994"/>
                </a:lnTo>
                <a:lnTo>
                  <a:pt x="287499" y="153637"/>
                </a:lnTo>
                <a:cubicBezTo>
                  <a:pt x="287499" y="163549"/>
                  <a:pt x="289978" y="170983"/>
                  <a:pt x="296173" y="178417"/>
                </a:cubicBezTo>
                <a:cubicBezTo>
                  <a:pt x="301127" y="185851"/>
                  <a:pt x="309801" y="189568"/>
                  <a:pt x="319713" y="189568"/>
                </a:cubicBezTo>
                <a:close/>
                <a:moveTo>
                  <a:pt x="203247" y="189568"/>
                </a:moveTo>
                <a:cubicBezTo>
                  <a:pt x="213158" y="189568"/>
                  <a:pt x="221832" y="185851"/>
                  <a:pt x="229266" y="179656"/>
                </a:cubicBezTo>
                <a:cubicBezTo>
                  <a:pt x="236700" y="173461"/>
                  <a:pt x="240417" y="164788"/>
                  <a:pt x="240417" y="154876"/>
                </a:cubicBezTo>
                <a:lnTo>
                  <a:pt x="240417" y="58233"/>
                </a:lnTo>
                <a:lnTo>
                  <a:pt x="188378" y="58233"/>
                </a:lnTo>
                <a:lnTo>
                  <a:pt x="173511" y="156114"/>
                </a:lnTo>
                <a:cubicBezTo>
                  <a:pt x="172272" y="164788"/>
                  <a:pt x="173511" y="173461"/>
                  <a:pt x="179706" y="180894"/>
                </a:cubicBezTo>
                <a:cubicBezTo>
                  <a:pt x="185901" y="188329"/>
                  <a:pt x="193335" y="189568"/>
                  <a:pt x="203247" y="189568"/>
                </a:cubicBezTo>
                <a:close/>
                <a:moveTo>
                  <a:pt x="91737" y="189568"/>
                </a:moveTo>
                <a:cubicBezTo>
                  <a:pt x="100409" y="189568"/>
                  <a:pt x="107843" y="187089"/>
                  <a:pt x="114038" y="179656"/>
                </a:cubicBezTo>
                <a:cubicBezTo>
                  <a:pt x="120233" y="172222"/>
                  <a:pt x="123951" y="166027"/>
                  <a:pt x="125189" y="157354"/>
                </a:cubicBezTo>
                <a:lnTo>
                  <a:pt x="141297" y="56994"/>
                </a:lnTo>
                <a:lnTo>
                  <a:pt x="88019" y="56994"/>
                </a:lnTo>
                <a:lnTo>
                  <a:pt x="60762" y="143724"/>
                </a:lnTo>
                <a:cubicBezTo>
                  <a:pt x="57044" y="156114"/>
                  <a:pt x="58283" y="166027"/>
                  <a:pt x="64478" y="175939"/>
                </a:cubicBezTo>
                <a:cubicBezTo>
                  <a:pt x="70673" y="185851"/>
                  <a:pt x="79347" y="189568"/>
                  <a:pt x="91737" y="189568"/>
                </a:cubicBezTo>
                <a:close/>
                <a:moveTo>
                  <a:pt x="434941" y="189568"/>
                </a:moveTo>
                <a:cubicBezTo>
                  <a:pt x="446092" y="189568"/>
                  <a:pt x="456003" y="184612"/>
                  <a:pt x="462198" y="175939"/>
                </a:cubicBezTo>
                <a:cubicBezTo>
                  <a:pt x="468393" y="167266"/>
                  <a:pt x="470872" y="156114"/>
                  <a:pt x="465916" y="143724"/>
                </a:cubicBezTo>
                <a:lnTo>
                  <a:pt x="438658" y="56994"/>
                </a:lnTo>
                <a:lnTo>
                  <a:pt x="386619" y="56994"/>
                </a:lnTo>
                <a:lnTo>
                  <a:pt x="401488" y="157354"/>
                </a:lnTo>
                <a:cubicBezTo>
                  <a:pt x="401488" y="166027"/>
                  <a:pt x="405204" y="173461"/>
                  <a:pt x="411399" y="179656"/>
                </a:cubicBezTo>
                <a:cubicBezTo>
                  <a:pt x="417594" y="185851"/>
                  <a:pt x="426268" y="189568"/>
                  <a:pt x="434941" y="189568"/>
                </a:cubicBezTo>
                <a:close/>
                <a:moveTo>
                  <a:pt x="80586" y="424979"/>
                </a:moveTo>
                <a:lnTo>
                  <a:pt x="446092" y="424979"/>
                </a:lnTo>
                <a:lnTo>
                  <a:pt x="446092" y="246562"/>
                </a:lnTo>
                <a:cubicBezTo>
                  <a:pt x="447331" y="246562"/>
                  <a:pt x="446092" y="246562"/>
                  <a:pt x="443613" y="246562"/>
                </a:cubicBezTo>
                <a:cubicBezTo>
                  <a:pt x="441136" y="246562"/>
                  <a:pt x="437418" y="246562"/>
                  <a:pt x="434941" y="246562"/>
                </a:cubicBezTo>
                <a:cubicBezTo>
                  <a:pt x="426268" y="246562"/>
                  <a:pt x="417594" y="245323"/>
                  <a:pt x="407683" y="241606"/>
                </a:cubicBezTo>
                <a:cubicBezTo>
                  <a:pt x="397770" y="237889"/>
                  <a:pt x="387858" y="232933"/>
                  <a:pt x="377947" y="224260"/>
                </a:cubicBezTo>
                <a:cubicBezTo>
                  <a:pt x="371752" y="231694"/>
                  <a:pt x="363078" y="236650"/>
                  <a:pt x="353167" y="240367"/>
                </a:cubicBezTo>
                <a:cubicBezTo>
                  <a:pt x="343254" y="244084"/>
                  <a:pt x="332103" y="246562"/>
                  <a:pt x="320953" y="246562"/>
                </a:cubicBezTo>
                <a:cubicBezTo>
                  <a:pt x="309801" y="246562"/>
                  <a:pt x="298650" y="245323"/>
                  <a:pt x="289978" y="241606"/>
                </a:cubicBezTo>
                <a:cubicBezTo>
                  <a:pt x="281304" y="237889"/>
                  <a:pt x="272631" y="234172"/>
                  <a:pt x="263957" y="227977"/>
                </a:cubicBezTo>
                <a:cubicBezTo>
                  <a:pt x="256524" y="234172"/>
                  <a:pt x="247851" y="237889"/>
                  <a:pt x="239177" y="241606"/>
                </a:cubicBezTo>
                <a:cubicBezTo>
                  <a:pt x="230505" y="245323"/>
                  <a:pt x="219353" y="246562"/>
                  <a:pt x="209442" y="246562"/>
                </a:cubicBezTo>
                <a:cubicBezTo>
                  <a:pt x="197052" y="246562"/>
                  <a:pt x="185901" y="244084"/>
                  <a:pt x="175988" y="240367"/>
                </a:cubicBezTo>
                <a:cubicBezTo>
                  <a:pt x="166077" y="236650"/>
                  <a:pt x="157403" y="230455"/>
                  <a:pt x="149969" y="224260"/>
                </a:cubicBezTo>
                <a:cubicBezTo>
                  <a:pt x="138818" y="232933"/>
                  <a:pt x="127667" y="237889"/>
                  <a:pt x="117756" y="241606"/>
                </a:cubicBezTo>
                <a:cubicBezTo>
                  <a:pt x="106604" y="245323"/>
                  <a:pt x="99171" y="246562"/>
                  <a:pt x="92976" y="246562"/>
                </a:cubicBezTo>
                <a:cubicBezTo>
                  <a:pt x="90497" y="246562"/>
                  <a:pt x="88019" y="246562"/>
                  <a:pt x="85542" y="246562"/>
                </a:cubicBezTo>
                <a:cubicBezTo>
                  <a:pt x="84302" y="246562"/>
                  <a:pt x="83063" y="246562"/>
                  <a:pt x="81824" y="246562"/>
                </a:cubicBezTo>
                <a:lnTo>
                  <a:pt x="81824" y="424979"/>
                </a:lnTo>
                <a:close/>
                <a:moveTo>
                  <a:pt x="80586" y="424979"/>
                </a:moveTo>
                <a:lnTo>
                  <a:pt x="446092" y="424979"/>
                </a:lnTo>
                <a:lnTo>
                  <a:pt x="80586" y="424979"/>
                </a:lnTo>
                <a:close/>
              </a:path>
            </a:pathLst>
          </a:custGeom>
          <a:solidFill>
            <a:srgbClr val="000000"/>
          </a:solidFill>
          <a:ln w="12387" cap="flat">
            <a:noFill/>
            <a:prstDash val="solid"/>
            <a:miter/>
          </a:ln>
        </p:spPr>
        <p:txBody>
          <a:bodyPr rtlCol="0" anchor="ctr"/>
          <a:lstStyle/>
          <a:p>
            <a:endParaRPr lang="fr-FR"/>
          </a:p>
        </p:txBody>
      </p:sp>
      <p:sp>
        <p:nvSpPr>
          <p:cNvPr id="32" name="Forme libre 31">
            <a:extLst>
              <a:ext uri="{FF2B5EF4-FFF2-40B4-BE49-F238E27FC236}">
                <a16:creationId xmlns:a16="http://schemas.microsoft.com/office/drawing/2014/main" id="{911FD830-6D82-0520-6D39-C85F7C65956B}"/>
              </a:ext>
            </a:extLst>
          </p:cNvPr>
          <p:cNvSpPr/>
          <p:nvPr userDrawn="1"/>
        </p:nvSpPr>
        <p:spPr>
          <a:xfrm>
            <a:off x="18133907" y="9039579"/>
            <a:ext cx="556313" cy="526577"/>
          </a:xfrm>
          <a:custGeom>
            <a:avLst/>
            <a:gdLst>
              <a:gd name="connsiteX0" fmla="*/ 59473 w 556313"/>
              <a:gd name="connsiteY0" fmla="*/ 312229 h 526577"/>
              <a:gd name="connsiteX1" fmla="*/ 59473 w 556313"/>
              <a:gd name="connsiteY1" fmla="*/ 468344 h 526577"/>
              <a:gd name="connsiteX2" fmla="*/ 0 w 556313"/>
              <a:gd name="connsiteY2" fmla="*/ 448520 h 526577"/>
              <a:gd name="connsiteX3" fmla="*/ 59473 w 556313"/>
              <a:gd name="connsiteY3" fmla="*/ 312229 h 526577"/>
              <a:gd name="connsiteX4" fmla="*/ 189568 w 556313"/>
              <a:gd name="connsiteY4" fmla="*/ 515426 h 526577"/>
              <a:gd name="connsiteX5" fmla="*/ 125139 w 556313"/>
              <a:gd name="connsiteY5" fmla="*/ 515426 h 526577"/>
              <a:gd name="connsiteX6" fmla="*/ 125139 w 556313"/>
              <a:gd name="connsiteY6" fmla="*/ 339487 h 526577"/>
              <a:gd name="connsiteX7" fmla="*/ 189568 w 556313"/>
              <a:gd name="connsiteY7" fmla="*/ 515426 h 526577"/>
              <a:gd name="connsiteX8" fmla="*/ 262670 w 556313"/>
              <a:gd name="connsiteY8" fmla="*/ 526577 h 526577"/>
              <a:gd name="connsiteX9" fmla="*/ 107794 w 556313"/>
              <a:gd name="connsiteY9" fmla="*/ 106554 h 526577"/>
              <a:gd name="connsiteX10" fmla="*/ 401438 w 556313"/>
              <a:gd name="connsiteY10" fmla="*/ 0 h 526577"/>
              <a:gd name="connsiteX11" fmla="*/ 556314 w 556313"/>
              <a:gd name="connsiteY11" fmla="*/ 418784 h 526577"/>
              <a:gd name="connsiteX12" fmla="*/ 262670 w 556313"/>
              <a:gd name="connsiteY12" fmla="*/ 526577 h 526577"/>
              <a:gd name="connsiteX13" fmla="*/ 266386 w 556313"/>
              <a:gd name="connsiteY13" fmla="*/ 201958 h 526577"/>
              <a:gd name="connsiteX14" fmla="*/ 283732 w 556313"/>
              <a:gd name="connsiteY14" fmla="*/ 194524 h 526577"/>
              <a:gd name="connsiteX15" fmla="*/ 291166 w 556313"/>
              <a:gd name="connsiteY15" fmla="*/ 175939 h 526577"/>
              <a:gd name="connsiteX16" fmla="*/ 283732 w 556313"/>
              <a:gd name="connsiteY16" fmla="*/ 158592 h 526577"/>
              <a:gd name="connsiteX17" fmla="*/ 266386 w 556313"/>
              <a:gd name="connsiteY17" fmla="*/ 151159 h 526577"/>
              <a:gd name="connsiteX18" fmla="*/ 247801 w 556313"/>
              <a:gd name="connsiteY18" fmla="*/ 158592 h 526577"/>
              <a:gd name="connsiteX19" fmla="*/ 240367 w 556313"/>
              <a:gd name="connsiteY19" fmla="*/ 175939 h 526577"/>
              <a:gd name="connsiteX20" fmla="*/ 247801 w 556313"/>
              <a:gd name="connsiteY20" fmla="*/ 193284 h 526577"/>
              <a:gd name="connsiteX21" fmla="*/ 266386 w 556313"/>
              <a:gd name="connsiteY21" fmla="*/ 201958 h 526577"/>
              <a:gd name="connsiteX22" fmla="*/ 296122 w 556313"/>
              <a:gd name="connsiteY22" fmla="*/ 452237 h 526577"/>
              <a:gd name="connsiteX23" fmla="*/ 483212 w 556313"/>
              <a:gd name="connsiteY23" fmla="*/ 384092 h 526577"/>
              <a:gd name="connsiteX24" fmla="*/ 369224 w 556313"/>
              <a:gd name="connsiteY24" fmla="*/ 74340 h 526577"/>
              <a:gd name="connsiteX25" fmla="*/ 183373 w 556313"/>
              <a:gd name="connsiteY25" fmla="*/ 142486 h 526577"/>
              <a:gd name="connsiteX26" fmla="*/ 296122 w 556313"/>
              <a:gd name="connsiteY26" fmla="*/ 452237 h 526577"/>
              <a:gd name="connsiteX27" fmla="*/ 182135 w 556313"/>
              <a:gd name="connsiteY27" fmla="*/ 141246 h 526577"/>
              <a:gd name="connsiteX28" fmla="*/ 367985 w 556313"/>
              <a:gd name="connsiteY28" fmla="*/ 73101 h 526577"/>
              <a:gd name="connsiteX29" fmla="*/ 182135 w 556313"/>
              <a:gd name="connsiteY29" fmla="*/ 141246 h 526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56313" h="526577">
                <a:moveTo>
                  <a:pt x="59473" y="312229"/>
                </a:moveTo>
                <a:lnTo>
                  <a:pt x="59473" y="468344"/>
                </a:lnTo>
                <a:lnTo>
                  <a:pt x="0" y="448520"/>
                </a:lnTo>
                <a:lnTo>
                  <a:pt x="59473" y="312229"/>
                </a:lnTo>
                <a:close/>
                <a:moveTo>
                  <a:pt x="189568" y="515426"/>
                </a:moveTo>
                <a:lnTo>
                  <a:pt x="125139" y="515426"/>
                </a:lnTo>
                <a:lnTo>
                  <a:pt x="125139" y="339487"/>
                </a:lnTo>
                <a:lnTo>
                  <a:pt x="189568" y="515426"/>
                </a:lnTo>
                <a:close/>
                <a:moveTo>
                  <a:pt x="262670" y="526577"/>
                </a:moveTo>
                <a:lnTo>
                  <a:pt x="107794" y="106554"/>
                </a:lnTo>
                <a:lnTo>
                  <a:pt x="401438" y="0"/>
                </a:lnTo>
                <a:lnTo>
                  <a:pt x="556314" y="418784"/>
                </a:lnTo>
                <a:lnTo>
                  <a:pt x="262670" y="526577"/>
                </a:lnTo>
                <a:close/>
                <a:moveTo>
                  <a:pt x="266386" y="201958"/>
                </a:moveTo>
                <a:cubicBezTo>
                  <a:pt x="272581" y="201958"/>
                  <a:pt x="278776" y="199479"/>
                  <a:pt x="283732" y="194524"/>
                </a:cubicBezTo>
                <a:cubicBezTo>
                  <a:pt x="288689" y="189568"/>
                  <a:pt x="291166" y="183373"/>
                  <a:pt x="291166" y="175939"/>
                </a:cubicBezTo>
                <a:cubicBezTo>
                  <a:pt x="291166" y="169744"/>
                  <a:pt x="288689" y="163549"/>
                  <a:pt x="283732" y="158592"/>
                </a:cubicBezTo>
                <a:cubicBezTo>
                  <a:pt x="278776" y="153636"/>
                  <a:pt x="272581" y="151159"/>
                  <a:pt x="266386" y="151159"/>
                </a:cubicBezTo>
                <a:cubicBezTo>
                  <a:pt x="258952" y="151159"/>
                  <a:pt x="252757" y="153636"/>
                  <a:pt x="247801" y="158592"/>
                </a:cubicBezTo>
                <a:cubicBezTo>
                  <a:pt x="242845" y="163549"/>
                  <a:pt x="240367" y="169744"/>
                  <a:pt x="240367" y="175939"/>
                </a:cubicBezTo>
                <a:cubicBezTo>
                  <a:pt x="240367" y="183373"/>
                  <a:pt x="242845" y="188329"/>
                  <a:pt x="247801" y="193284"/>
                </a:cubicBezTo>
                <a:cubicBezTo>
                  <a:pt x="252757" y="199479"/>
                  <a:pt x="258952" y="201958"/>
                  <a:pt x="266386" y="201958"/>
                </a:cubicBezTo>
                <a:close/>
                <a:moveTo>
                  <a:pt x="296122" y="452237"/>
                </a:moveTo>
                <a:lnTo>
                  <a:pt x="483212" y="384092"/>
                </a:lnTo>
                <a:lnTo>
                  <a:pt x="369224" y="74340"/>
                </a:lnTo>
                <a:lnTo>
                  <a:pt x="183373" y="142486"/>
                </a:lnTo>
                <a:lnTo>
                  <a:pt x="296122" y="452237"/>
                </a:lnTo>
                <a:close/>
                <a:moveTo>
                  <a:pt x="182135" y="141246"/>
                </a:moveTo>
                <a:lnTo>
                  <a:pt x="367985" y="73101"/>
                </a:lnTo>
                <a:lnTo>
                  <a:pt x="182135" y="141246"/>
                </a:lnTo>
                <a:close/>
              </a:path>
            </a:pathLst>
          </a:custGeom>
          <a:solidFill>
            <a:srgbClr val="000000"/>
          </a:solidFill>
          <a:ln w="12387" cap="flat">
            <a:noFill/>
            <a:prstDash val="solid"/>
            <a:miter/>
          </a:ln>
        </p:spPr>
        <p:txBody>
          <a:bodyPr rtlCol="0" anchor="ctr"/>
          <a:lstStyle/>
          <a:p>
            <a:endParaRPr lang="fr-FR"/>
          </a:p>
        </p:txBody>
      </p:sp>
      <p:sp>
        <p:nvSpPr>
          <p:cNvPr id="33" name="Forme libre 32">
            <a:extLst>
              <a:ext uri="{FF2B5EF4-FFF2-40B4-BE49-F238E27FC236}">
                <a16:creationId xmlns:a16="http://schemas.microsoft.com/office/drawing/2014/main" id="{A083C29C-6498-80DB-1906-45EFDA9F5598}"/>
              </a:ext>
            </a:extLst>
          </p:cNvPr>
          <p:cNvSpPr/>
          <p:nvPr userDrawn="1"/>
        </p:nvSpPr>
        <p:spPr>
          <a:xfrm>
            <a:off x="17375636" y="9039579"/>
            <a:ext cx="525338" cy="525337"/>
          </a:xfrm>
          <a:custGeom>
            <a:avLst/>
            <a:gdLst>
              <a:gd name="connsiteX0" fmla="*/ 84251 w 525338"/>
              <a:gd name="connsiteY0" fmla="*/ 525338 h 525337"/>
              <a:gd name="connsiteX1" fmla="*/ 24780 w 525338"/>
              <a:gd name="connsiteY1" fmla="*/ 500558 h 525337"/>
              <a:gd name="connsiteX2" fmla="*/ 0 w 525338"/>
              <a:gd name="connsiteY2" fmla="*/ 441085 h 525337"/>
              <a:gd name="connsiteX3" fmla="*/ 0 w 525338"/>
              <a:gd name="connsiteY3" fmla="*/ 84252 h 525337"/>
              <a:gd name="connsiteX4" fmla="*/ 24780 w 525338"/>
              <a:gd name="connsiteY4" fmla="*/ 24780 h 525337"/>
              <a:gd name="connsiteX5" fmla="*/ 84251 w 525338"/>
              <a:gd name="connsiteY5" fmla="*/ 0 h 525337"/>
              <a:gd name="connsiteX6" fmla="*/ 441085 w 525338"/>
              <a:gd name="connsiteY6" fmla="*/ 0 h 525337"/>
              <a:gd name="connsiteX7" fmla="*/ 500558 w 525338"/>
              <a:gd name="connsiteY7" fmla="*/ 24780 h 525337"/>
              <a:gd name="connsiteX8" fmla="*/ 525338 w 525338"/>
              <a:gd name="connsiteY8" fmla="*/ 84252 h 525337"/>
              <a:gd name="connsiteX9" fmla="*/ 525338 w 525338"/>
              <a:gd name="connsiteY9" fmla="*/ 441085 h 525337"/>
              <a:gd name="connsiteX10" fmla="*/ 500558 w 525338"/>
              <a:gd name="connsiteY10" fmla="*/ 500558 h 525337"/>
              <a:gd name="connsiteX11" fmla="*/ 441085 w 525338"/>
              <a:gd name="connsiteY11" fmla="*/ 525338 h 525337"/>
              <a:gd name="connsiteX12" fmla="*/ 84251 w 525338"/>
              <a:gd name="connsiteY12" fmla="*/ 525338 h 525337"/>
              <a:gd name="connsiteX13" fmla="*/ 84251 w 525338"/>
              <a:gd name="connsiteY13" fmla="*/ 469582 h 525337"/>
              <a:gd name="connsiteX14" fmla="*/ 441085 w 525338"/>
              <a:gd name="connsiteY14" fmla="*/ 469582 h 525337"/>
              <a:gd name="connsiteX15" fmla="*/ 460909 w 525338"/>
              <a:gd name="connsiteY15" fmla="*/ 462149 h 525337"/>
              <a:gd name="connsiteX16" fmla="*/ 468343 w 525338"/>
              <a:gd name="connsiteY16" fmla="*/ 442325 h 525337"/>
              <a:gd name="connsiteX17" fmla="*/ 468343 w 525338"/>
              <a:gd name="connsiteY17" fmla="*/ 85491 h 525337"/>
              <a:gd name="connsiteX18" fmla="*/ 460909 w 525338"/>
              <a:gd name="connsiteY18" fmla="*/ 65667 h 525337"/>
              <a:gd name="connsiteX19" fmla="*/ 441085 w 525338"/>
              <a:gd name="connsiteY19" fmla="*/ 58233 h 525337"/>
              <a:gd name="connsiteX20" fmla="*/ 84251 w 525338"/>
              <a:gd name="connsiteY20" fmla="*/ 58233 h 525337"/>
              <a:gd name="connsiteX21" fmla="*/ 64428 w 525338"/>
              <a:gd name="connsiteY21" fmla="*/ 65667 h 525337"/>
              <a:gd name="connsiteX22" fmla="*/ 56994 w 525338"/>
              <a:gd name="connsiteY22" fmla="*/ 85491 h 525337"/>
              <a:gd name="connsiteX23" fmla="*/ 56994 w 525338"/>
              <a:gd name="connsiteY23" fmla="*/ 442325 h 525337"/>
              <a:gd name="connsiteX24" fmla="*/ 64428 w 525338"/>
              <a:gd name="connsiteY24" fmla="*/ 462149 h 525337"/>
              <a:gd name="connsiteX25" fmla="*/ 84251 w 525338"/>
              <a:gd name="connsiteY25" fmla="*/ 469582 h 525337"/>
              <a:gd name="connsiteX26" fmla="*/ 122662 w 525338"/>
              <a:gd name="connsiteY26" fmla="*/ 401437 h 525337"/>
              <a:gd name="connsiteX27" fmla="*/ 211870 w 525338"/>
              <a:gd name="connsiteY27" fmla="*/ 310990 h 525337"/>
              <a:gd name="connsiteX28" fmla="*/ 257712 w 525338"/>
              <a:gd name="connsiteY28" fmla="*/ 355595 h 525337"/>
              <a:gd name="connsiteX29" fmla="*/ 310990 w 525338"/>
              <a:gd name="connsiteY29" fmla="*/ 286210 h 525337"/>
              <a:gd name="connsiteX30" fmla="*/ 402677 w 525338"/>
              <a:gd name="connsiteY30" fmla="*/ 400198 h 525337"/>
              <a:gd name="connsiteX31" fmla="*/ 122662 w 525338"/>
              <a:gd name="connsiteY31" fmla="*/ 400198 h 525337"/>
              <a:gd name="connsiteX32" fmla="*/ 167266 w 525338"/>
              <a:gd name="connsiteY32" fmla="*/ 213109 h 525337"/>
              <a:gd name="connsiteX33" fmla="*/ 135052 w 525338"/>
              <a:gd name="connsiteY33" fmla="*/ 200719 h 525337"/>
              <a:gd name="connsiteX34" fmla="*/ 121422 w 525338"/>
              <a:gd name="connsiteY34" fmla="*/ 168504 h 525337"/>
              <a:gd name="connsiteX35" fmla="*/ 135052 w 525338"/>
              <a:gd name="connsiteY35" fmla="*/ 135051 h 525337"/>
              <a:gd name="connsiteX36" fmla="*/ 167266 w 525338"/>
              <a:gd name="connsiteY36" fmla="*/ 121422 h 525337"/>
              <a:gd name="connsiteX37" fmla="*/ 199479 w 525338"/>
              <a:gd name="connsiteY37" fmla="*/ 135051 h 525337"/>
              <a:gd name="connsiteX38" fmla="*/ 213108 w 525338"/>
              <a:gd name="connsiteY38" fmla="*/ 168504 h 525337"/>
              <a:gd name="connsiteX39" fmla="*/ 199479 w 525338"/>
              <a:gd name="connsiteY39" fmla="*/ 200719 h 525337"/>
              <a:gd name="connsiteX40" fmla="*/ 167266 w 525338"/>
              <a:gd name="connsiteY40" fmla="*/ 213109 h 52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25338" h="525337">
                <a:moveTo>
                  <a:pt x="84251" y="525338"/>
                </a:moveTo>
                <a:cubicBezTo>
                  <a:pt x="60712" y="525338"/>
                  <a:pt x="40886" y="516665"/>
                  <a:pt x="24780" y="500558"/>
                </a:cubicBezTo>
                <a:cubicBezTo>
                  <a:pt x="8672" y="484451"/>
                  <a:pt x="0" y="464627"/>
                  <a:pt x="0" y="441085"/>
                </a:cubicBezTo>
                <a:lnTo>
                  <a:pt x="0" y="84252"/>
                </a:lnTo>
                <a:cubicBezTo>
                  <a:pt x="0" y="60711"/>
                  <a:pt x="8672" y="40887"/>
                  <a:pt x="24780" y="24780"/>
                </a:cubicBezTo>
                <a:cubicBezTo>
                  <a:pt x="40886" y="8673"/>
                  <a:pt x="60712" y="0"/>
                  <a:pt x="84251" y="0"/>
                </a:cubicBezTo>
                <a:lnTo>
                  <a:pt x="441085" y="0"/>
                </a:lnTo>
                <a:cubicBezTo>
                  <a:pt x="464627" y="0"/>
                  <a:pt x="484451" y="8673"/>
                  <a:pt x="500558" y="24780"/>
                </a:cubicBezTo>
                <a:cubicBezTo>
                  <a:pt x="516664" y="40887"/>
                  <a:pt x="525338" y="61950"/>
                  <a:pt x="525338" y="84252"/>
                </a:cubicBezTo>
                <a:lnTo>
                  <a:pt x="525338" y="441085"/>
                </a:lnTo>
                <a:cubicBezTo>
                  <a:pt x="525338" y="464627"/>
                  <a:pt x="516664" y="484451"/>
                  <a:pt x="500558" y="500558"/>
                </a:cubicBezTo>
                <a:cubicBezTo>
                  <a:pt x="484451" y="516665"/>
                  <a:pt x="463388" y="525338"/>
                  <a:pt x="441085" y="525338"/>
                </a:cubicBezTo>
                <a:lnTo>
                  <a:pt x="84251" y="525338"/>
                </a:lnTo>
                <a:close/>
                <a:moveTo>
                  <a:pt x="84251" y="469582"/>
                </a:moveTo>
                <a:lnTo>
                  <a:pt x="441085" y="469582"/>
                </a:lnTo>
                <a:cubicBezTo>
                  <a:pt x="449758" y="469582"/>
                  <a:pt x="455953" y="467105"/>
                  <a:pt x="460909" y="462149"/>
                </a:cubicBezTo>
                <a:cubicBezTo>
                  <a:pt x="465866" y="457192"/>
                  <a:pt x="468343" y="450997"/>
                  <a:pt x="468343" y="442325"/>
                </a:cubicBezTo>
                <a:lnTo>
                  <a:pt x="468343" y="85491"/>
                </a:lnTo>
                <a:cubicBezTo>
                  <a:pt x="468343" y="76818"/>
                  <a:pt x="465866" y="70623"/>
                  <a:pt x="460909" y="65667"/>
                </a:cubicBezTo>
                <a:cubicBezTo>
                  <a:pt x="455953" y="60711"/>
                  <a:pt x="448519" y="58233"/>
                  <a:pt x="441085" y="58233"/>
                </a:cubicBezTo>
                <a:lnTo>
                  <a:pt x="84251" y="58233"/>
                </a:lnTo>
                <a:cubicBezTo>
                  <a:pt x="75579" y="58233"/>
                  <a:pt x="69384" y="60711"/>
                  <a:pt x="64428" y="65667"/>
                </a:cubicBezTo>
                <a:cubicBezTo>
                  <a:pt x="59471" y="70623"/>
                  <a:pt x="56994" y="78057"/>
                  <a:pt x="56994" y="85491"/>
                </a:cubicBezTo>
                <a:lnTo>
                  <a:pt x="56994" y="442325"/>
                </a:lnTo>
                <a:cubicBezTo>
                  <a:pt x="56994" y="450997"/>
                  <a:pt x="59471" y="457192"/>
                  <a:pt x="64428" y="462149"/>
                </a:cubicBezTo>
                <a:cubicBezTo>
                  <a:pt x="69384" y="467105"/>
                  <a:pt x="75579" y="469582"/>
                  <a:pt x="84251" y="469582"/>
                </a:cubicBezTo>
                <a:close/>
                <a:moveTo>
                  <a:pt x="122662" y="401437"/>
                </a:moveTo>
                <a:lnTo>
                  <a:pt x="211870" y="310990"/>
                </a:lnTo>
                <a:lnTo>
                  <a:pt x="257712" y="355595"/>
                </a:lnTo>
                <a:lnTo>
                  <a:pt x="310990" y="286210"/>
                </a:lnTo>
                <a:lnTo>
                  <a:pt x="402677" y="400198"/>
                </a:lnTo>
                <a:lnTo>
                  <a:pt x="122662" y="400198"/>
                </a:lnTo>
                <a:close/>
                <a:moveTo>
                  <a:pt x="167266" y="213109"/>
                </a:moveTo>
                <a:cubicBezTo>
                  <a:pt x="153637" y="213109"/>
                  <a:pt x="143724" y="209391"/>
                  <a:pt x="135052" y="200719"/>
                </a:cubicBezTo>
                <a:cubicBezTo>
                  <a:pt x="126378" y="192046"/>
                  <a:pt x="121422" y="180894"/>
                  <a:pt x="121422" y="168504"/>
                </a:cubicBezTo>
                <a:cubicBezTo>
                  <a:pt x="121422" y="156114"/>
                  <a:pt x="126378" y="144964"/>
                  <a:pt x="135052" y="135051"/>
                </a:cubicBezTo>
                <a:cubicBezTo>
                  <a:pt x="143724" y="125139"/>
                  <a:pt x="154876" y="121422"/>
                  <a:pt x="167266" y="121422"/>
                </a:cubicBezTo>
                <a:cubicBezTo>
                  <a:pt x="180894" y="121422"/>
                  <a:pt x="190807" y="126379"/>
                  <a:pt x="199479" y="135051"/>
                </a:cubicBezTo>
                <a:cubicBezTo>
                  <a:pt x="208152" y="143724"/>
                  <a:pt x="213108" y="154876"/>
                  <a:pt x="213108" y="168504"/>
                </a:cubicBezTo>
                <a:cubicBezTo>
                  <a:pt x="213108" y="182134"/>
                  <a:pt x="208152" y="192046"/>
                  <a:pt x="199479" y="200719"/>
                </a:cubicBezTo>
                <a:cubicBezTo>
                  <a:pt x="190807" y="209391"/>
                  <a:pt x="179656" y="213109"/>
                  <a:pt x="167266" y="213109"/>
                </a:cubicBezTo>
                <a:close/>
              </a:path>
            </a:pathLst>
          </a:custGeom>
          <a:solidFill>
            <a:srgbClr val="000000"/>
          </a:solidFill>
          <a:ln w="12387" cap="flat">
            <a:noFill/>
            <a:prstDash val="solid"/>
            <a:miter/>
          </a:ln>
        </p:spPr>
        <p:txBody>
          <a:bodyPr rtlCol="0" anchor="ctr"/>
          <a:lstStyle/>
          <a:p>
            <a:endParaRPr lang="fr-FR"/>
          </a:p>
        </p:txBody>
      </p:sp>
      <p:sp>
        <p:nvSpPr>
          <p:cNvPr id="34" name="Forme libre 33">
            <a:extLst>
              <a:ext uri="{FF2B5EF4-FFF2-40B4-BE49-F238E27FC236}">
                <a16:creationId xmlns:a16="http://schemas.microsoft.com/office/drawing/2014/main" id="{303C0A3F-3940-554B-8FDE-41DC7F2BC137}"/>
              </a:ext>
            </a:extLst>
          </p:cNvPr>
          <p:cNvSpPr/>
          <p:nvPr userDrawn="1"/>
        </p:nvSpPr>
        <p:spPr>
          <a:xfrm>
            <a:off x="16622321" y="9063119"/>
            <a:ext cx="522860" cy="479495"/>
          </a:xfrm>
          <a:custGeom>
            <a:avLst/>
            <a:gdLst>
              <a:gd name="connsiteX0" fmla="*/ 260191 w 522860"/>
              <a:gd name="connsiteY0" fmla="*/ 375419 h 479495"/>
              <a:gd name="connsiteX1" fmla="*/ 335770 w 522860"/>
              <a:gd name="connsiteY1" fmla="*/ 344444 h 479495"/>
              <a:gd name="connsiteX2" fmla="*/ 365506 w 522860"/>
              <a:gd name="connsiteY2" fmla="*/ 268864 h 479495"/>
              <a:gd name="connsiteX3" fmla="*/ 335770 w 522860"/>
              <a:gd name="connsiteY3" fmla="*/ 194524 h 479495"/>
              <a:gd name="connsiteX4" fmla="*/ 260191 w 522860"/>
              <a:gd name="connsiteY4" fmla="*/ 164788 h 479495"/>
              <a:gd name="connsiteX5" fmla="*/ 184612 w 522860"/>
              <a:gd name="connsiteY5" fmla="*/ 194524 h 479495"/>
              <a:gd name="connsiteX6" fmla="*/ 154876 w 522860"/>
              <a:gd name="connsiteY6" fmla="*/ 268864 h 479495"/>
              <a:gd name="connsiteX7" fmla="*/ 184612 w 522860"/>
              <a:gd name="connsiteY7" fmla="*/ 344444 h 479495"/>
              <a:gd name="connsiteX8" fmla="*/ 260191 w 522860"/>
              <a:gd name="connsiteY8" fmla="*/ 375419 h 479495"/>
              <a:gd name="connsiteX9" fmla="*/ 0 w 522860"/>
              <a:gd name="connsiteY9" fmla="*/ 479495 h 479495"/>
              <a:gd name="connsiteX10" fmla="*/ 0 w 522860"/>
              <a:gd name="connsiteY10" fmla="*/ 59473 h 479495"/>
              <a:gd name="connsiteX11" fmla="*/ 138769 w 522860"/>
              <a:gd name="connsiteY11" fmla="*/ 59473 h 479495"/>
              <a:gd name="connsiteX12" fmla="*/ 190807 w 522860"/>
              <a:gd name="connsiteY12" fmla="*/ 0 h 479495"/>
              <a:gd name="connsiteX13" fmla="*/ 333293 w 522860"/>
              <a:gd name="connsiteY13" fmla="*/ 0 h 479495"/>
              <a:gd name="connsiteX14" fmla="*/ 384092 w 522860"/>
              <a:gd name="connsiteY14" fmla="*/ 59473 h 479495"/>
              <a:gd name="connsiteX15" fmla="*/ 522861 w 522860"/>
              <a:gd name="connsiteY15" fmla="*/ 59473 h 479495"/>
              <a:gd name="connsiteX16" fmla="*/ 522861 w 522860"/>
              <a:gd name="connsiteY16" fmla="*/ 479495 h 479495"/>
              <a:gd name="connsiteX17" fmla="*/ 0 w 522860"/>
              <a:gd name="connsiteY17" fmla="*/ 479495 h 479495"/>
              <a:gd name="connsiteX18" fmla="*/ 55755 w 522860"/>
              <a:gd name="connsiteY18" fmla="*/ 423740 h 479495"/>
              <a:gd name="connsiteX19" fmla="*/ 464627 w 522860"/>
              <a:gd name="connsiteY19" fmla="*/ 423740 h 479495"/>
              <a:gd name="connsiteX20" fmla="*/ 464627 w 522860"/>
              <a:gd name="connsiteY20" fmla="*/ 116467 h 479495"/>
              <a:gd name="connsiteX21" fmla="*/ 55755 w 522860"/>
              <a:gd name="connsiteY21" fmla="*/ 116467 h 479495"/>
              <a:gd name="connsiteX22" fmla="*/ 55755 w 522860"/>
              <a:gd name="connsiteY22" fmla="*/ 423740 h 47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2860" h="479495">
                <a:moveTo>
                  <a:pt x="260191" y="375419"/>
                </a:moveTo>
                <a:cubicBezTo>
                  <a:pt x="289927" y="375419"/>
                  <a:pt x="314708" y="365506"/>
                  <a:pt x="335770" y="344444"/>
                </a:cubicBezTo>
                <a:cubicBezTo>
                  <a:pt x="355595" y="324619"/>
                  <a:pt x="365506" y="298601"/>
                  <a:pt x="365506" y="268864"/>
                </a:cubicBezTo>
                <a:cubicBezTo>
                  <a:pt x="365506" y="239129"/>
                  <a:pt x="355595" y="214348"/>
                  <a:pt x="335770" y="194524"/>
                </a:cubicBezTo>
                <a:cubicBezTo>
                  <a:pt x="315946" y="174700"/>
                  <a:pt x="289927" y="164788"/>
                  <a:pt x="260191" y="164788"/>
                </a:cubicBezTo>
                <a:cubicBezTo>
                  <a:pt x="230455" y="164788"/>
                  <a:pt x="205675" y="174700"/>
                  <a:pt x="184612" y="194524"/>
                </a:cubicBezTo>
                <a:cubicBezTo>
                  <a:pt x="163550" y="214348"/>
                  <a:pt x="154876" y="239129"/>
                  <a:pt x="154876" y="268864"/>
                </a:cubicBezTo>
                <a:cubicBezTo>
                  <a:pt x="154876" y="298601"/>
                  <a:pt x="164788" y="323381"/>
                  <a:pt x="184612" y="344444"/>
                </a:cubicBezTo>
                <a:cubicBezTo>
                  <a:pt x="205675" y="365506"/>
                  <a:pt x="230455" y="375419"/>
                  <a:pt x="260191" y="375419"/>
                </a:cubicBezTo>
                <a:close/>
                <a:moveTo>
                  <a:pt x="0" y="479495"/>
                </a:moveTo>
                <a:lnTo>
                  <a:pt x="0" y="59473"/>
                </a:lnTo>
                <a:lnTo>
                  <a:pt x="138769" y="59473"/>
                </a:lnTo>
                <a:lnTo>
                  <a:pt x="190807" y="0"/>
                </a:lnTo>
                <a:lnTo>
                  <a:pt x="333293" y="0"/>
                </a:lnTo>
                <a:lnTo>
                  <a:pt x="384092" y="59473"/>
                </a:lnTo>
                <a:lnTo>
                  <a:pt x="522861" y="59473"/>
                </a:lnTo>
                <a:lnTo>
                  <a:pt x="522861" y="479495"/>
                </a:lnTo>
                <a:lnTo>
                  <a:pt x="0" y="479495"/>
                </a:lnTo>
                <a:close/>
                <a:moveTo>
                  <a:pt x="55755" y="423740"/>
                </a:moveTo>
                <a:lnTo>
                  <a:pt x="464627" y="423740"/>
                </a:lnTo>
                <a:lnTo>
                  <a:pt x="464627" y="116467"/>
                </a:lnTo>
                <a:lnTo>
                  <a:pt x="55755" y="116467"/>
                </a:lnTo>
                <a:lnTo>
                  <a:pt x="55755" y="423740"/>
                </a:lnTo>
                <a:close/>
              </a:path>
            </a:pathLst>
          </a:custGeom>
          <a:solidFill>
            <a:srgbClr val="000000"/>
          </a:solidFill>
          <a:ln w="12387" cap="flat">
            <a:noFill/>
            <a:prstDash val="solid"/>
            <a:miter/>
          </a:ln>
        </p:spPr>
        <p:txBody>
          <a:bodyPr rtlCol="0" anchor="ctr"/>
          <a:lstStyle/>
          <a:p>
            <a:endParaRPr lang="fr-FR"/>
          </a:p>
        </p:txBody>
      </p:sp>
      <p:sp>
        <p:nvSpPr>
          <p:cNvPr id="35" name="Forme libre 34">
            <a:extLst>
              <a:ext uri="{FF2B5EF4-FFF2-40B4-BE49-F238E27FC236}">
                <a16:creationId xmlns:a16="http://schemas.microsoft.com/office/drawing/2014/main" id="{8F08AB12-9ED8-858B-F090-81399AF11498}"/>
              </a:ext>
            </a:extLst>
          </p:cNvPr>
          <p:cNvSpPr/>
          <p:nvPr userDrawn="1"/>
        </p:nvSpPr>
        <p:spPr>
          <a:xfrm>
            <a:off x="1263616" y="7857568"/>
            <a:ext cx="443563" cy="443563"/>
          </a:xfrm>
          <a:custGeom>
            <a:avLst/>
            <a:gdLst>
              <a:gd name="connsiteX0" fmla="*/ 292405 w 443563"/>
              <a:gd name="connsiteY0" fmla="*/ 199480 h 443563"/>
              <a:gd name="connsiteX1" fmla="*/ 315946 w 443563"/>
              <a:gd name="connsiteY1" fmla="*/ 189568 h 443563"/>
              <a:gd name="connsiteX2" fmla="*/ 325858 w 443563"/>
              <a:gd name="connsiteY2" fmla="*/ 166027 h 443563"/>
              <a:gd name="connsiteX3" fmla="*/ 315946 w 443563"/>
              <a:gd name="connsiteY3" fmla="*/ 142486 h 443563"/>
              <a:gd name="connsiteX4" fmla="*/ 292405 w 443563"/>
              <a:gd name="connsiteY4" fmla="*/ 132574 h 443563"/>
              <a:gd name="connsiteX5" fmla="*/ 270103 w 443563"/>
              <a:gd name="connsiteY5" fmla="*/ 142486 h 443563"/>
              <a:gd name="connsiteX6" fmla="*/ 260191 w 443563"/>
              <a:gd name="connsiteY6" fmla="*/ 166027 h 443563"/>
              <a:gd name="connsiteX7" fmla="*/ 270103 w 443563"/>
              <a:gd name="connsiteY7" fmla="*/ 189568 h 443563"/>
              <a:gd name="connsiteX8" fmla="*/ 292405 w 443563"/>
              <a:gd name="connsiteY8" fmla="*/ 199480 h 443563"/>
              <a:gd name="connsiteX9" fmla="*/ 151159 w 443563"/>
              <a:gd name="connsiteY9" fmla="*/ 199480 h 443563"/>
              <a:gd name="connsiteX10" fmla="*/ 173461 w 443563"/>
              <a:gd name="connsiteY10" fmla="*/ 189568 h 443563"/>
              <a:gd name="connsiteX11" fmla="*/ 183373 w 443563"/>
              <a:gd name="connsiteY11" fmla="*/ 167266 h 443563"/>
              <a:gd name="connsiteX12" fmla="*/ 173461 w 443563"/>
              <a:gd name="connsiteY12" fmla="*/ 143725 h 443563"/>
              <a:gd name="connsiteX13" fmla="*/ 151159 w 443563"/>
              <a:gd name="connsiteY13" fmla="*/ 133812 h 443563"/>
              <a:gd name="connsiteX14" fmla="*/ 127617 w 443563"/>
              <a:gd name="connsiteY14" fmla="*/ 143725 h 443563"/>
              <a:gd name="connsiteX15" fmla="*/ 117705 w 443563"/>
              <a:gd name="connsiteY15" fmla="*/ 167266 h 443563"/>
              <a:gd name="connsiteX16" fmla="*/ 127617 w 443563"/>
              <a:gd name="connsiteY16" fmla="*/ 190807 h 443563"/>
              <a:gd name="connsiteX17" fmla="*/ 151159 w 443563"/>
              <a:gd name="connsiteY17" fmla="*/ 199480 h 443563"/>
              <a:gd name="connsiteX18" fmla="*/ 221782 w 443563"/>
              <a:gd name="connsiteY18" fmla="*/ 335771 h 443563"/>
              <a:gd name="connsiteX19" fmla="*/ 284971 w 443563"/>
              <a:gd name="connsiteY19" fmla="*/ 317186 h 443563"/>
              <a:gd name="connsiteX20" fmla="*/ 327097 w 443563"/>
              <a:gd name="connsiteY20" fmla="*/ 266386 h 443563"/>
              <a:gd name="connsiteX21" fmla="*/ 289927 w 443563"/>
              <a:gd name="connsiteY21" fmla="*/ 266386 h 443563"/>
              <a:gd name="connsiteX22" fmla="*/ 260191 w 443563"/>
              <a:gd name="connsiteY22" fmla="*/ 292406 h 443563"/>
              <a:gd name="connsiteX23" fmla="*/ 221782 w 443563"/>
              <a:gd name="connsiteY23" fmla="*/ 302318 h 443563"/>
              <a:gd name="connsiteX24" fmla="*/ 183373 w 443563"/>
              <a:gd name="connsiteY24" fmla="*/ 292406 h 443563"/>
              <a:gd name="connsiteX25" fmla="*/ 154876 w 443563"/>
              <a:gd name="connsiteY25" fmla="*/ 265147 h 443563"/>
              <a:gd name="connsiteX26" fmla="*/ 116466 w 443563"/>
              <a:gd name="connsiteY26" fmla="*/ 265147 h 443563"/>
              <a:gd name="connsiteX27" fmla="*/ 158592 w 443563"/>
              <a:gd name="connsiteY27" fmla="*/ 315946 h 443563"/>
              <a:gd name="connsiteX28" fmla="*/ 221782 w 443563"/>
              <a:gd name="connsiteY28" fmla="*/ 335771 h 443563"/>
              <a:gd name="connsiteX29" fmla="*/ 221782 w 443563"/>
              <a:gd name="connsiteY29" fmla="*/ 443564 h 443563"/>
              <a:gd name="connsiteX30" fmla="*/ 135051 w 443563"/>
              <a:gd name="connsiteY30" fmla="*/ 426218 h 443563"/>
              <a:gd name="connsiteX31" fmla="*/ 64428 w 443563"/>
              <a:gd name="connsiteY31" fmla="*/ 379136 h 443563"/>
              <a:gd name="connsiteX32" fmla="*/ 17346 w 443563"/>
              <a:gd name="connsiteY32" fmla="*/ 308513 h 443563"/>
              <a:gd name="connsiteX33" fmla="*/ 0 w 443563"/>
              <a:gd name="connsiteY33" fmla="*/ 221782 h 443563"/>
              <a:gd name="connsiteX34" fmla="*/ 17346 w 443563"/>
              <a:gd name="connsiteY34" fmla="*/ 135052 h 443563"/>
              <a:gd name="connsiteX35" fmla="*/ 64428 w 443563"/>
              <a:gd name="connsiteY35" fmla="*/ 64428 h 443563"/>
              <a:gd name="connsiteX36" fmla="*/ 135051 w 443563"/>
              <a:gd name="connsiteY36" fmla="*/ 17346 h 443563"/>
              <a:gd name="connsiteX37" fmla="*/ 221782 w 443563"/>
              <a:gd name="connsiteY37" fmla="*/ 0 h 443563"/>
              <a:gd name="connsiteX38" fmla="*/ 308512 w 443563"/>
              <a:gd name="connsiteY38" fmla="*/ 17346 h 443563"/>
              <a:gd name="connsiteX39" fmla="*/ 379136 w 443563"/>
              <a:gd name="connsiteY39" fmla="*/ 64428 h 443563"/>
              <a:gd name="connsiteX40" fmla="*/ 426218 w 443563"/>
              <a:gd name="connsiteY40" fmla="*/ 135052 h 443563"/>
              <a:gd name="connsiteX41" fmla="*/ 443564 w 443563"/>
              <a:gd name="connsiteY41" fmla="*/ 221782 h 443563"/>
              <a:gd name="connsiteX42" fmla="*/ 426218 w 443563"/>
              <a:gd name="connsiteY42" fmla="*/ 308513 h 443563"/>
              <a:gd name="connsiteX43" fmla="*/ 379136 w 443563"/>
              <a:gd name="connsiteY43" fmla="*/ 379136 h 443563"/>
              <a:gd name="connsiteX44" fmla="*/ 308512 w 443563"/>
              <a:gd name="connsiteY44" fmla="*/ 426218 h 443563"/>
              <a:gd name="connsiteX45" fmla="*/ 221782 w 443563"/>
              <a:gd name="connsiteY45" fmla="*/ 443564 h 443563"/>
              <a:gd name="connsiteX46" fmla="*/ 221782 w 443563"/>
              <a:gd name="connsiteY46" fmla="*/ 389048 h 443563"/>
              <a:gd name="connsiteX47" fmla="*/ 339487 w 443563"/>
              <a:gd name="connsiteY47" fmla="*/ 340726 h 443563"/>
              <a:gd name="connsiteX48" fmla="*/ 387808 w 443563"/>
              <a:gd name="connsiteY48" fmla="*/ 221782 h 443563"/>
              <a:gd name="connsiteX49" fmla="*/ 339487 w 443563"/>
              <a:gd name="connsiteY49" fmla="*/ 104077 h 443563"/>
              <a:gd name="connsiteX50" fmla="*/ 220543 w 443563"/>
              <a:gd name="connsiteY50" fmla="*/ 55755 h 443563"/>
              <a:gd name="connsiteX51" fmla="*/ 102837 w 443563"/>
              <a:gd name="connsiteY51" fmla="*/ 104077 h 443563"/>
              <a:gd name="connsiteX52" fmla="*/ 54516 w 443563"/>
              <a:gd name="connsiteY52" fmla="*/ 223021 h 443563"/>
              <a:gd name="connsiteX53" fmla="*/ 102837 w 443563"/>
              <a:gd name="connsiteY53" fmla="*/ 340726 h 443563"/>
              <a:gd name="connsiteX54" fmla="*/ 221782 w 443563"/>
              <a:gd name="connsiteY54" fmla="*/ 389048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43563" h="443563">
                <a:moveTo>
                  <a:pt x="292405" y="199480"/>
                </a:moveTo>
                <a:cubicBezTo>
                  <a:pt x="301078" y="199480"/>
                  <a:pt x="308512" y="195763"/>
                  <a:pt x="315946" y="189568"/>
                </a:cubicBezTo>
                <a:cubicBezTo>
                  <a:pt x="322141" y="183373"/>
                  <a:pt x="325858" y="175939"/>
                  <a:pt x="325858" y="166027"/>
                </a:cubicBezTo>
                <a:cubicBezTo>
                  <a:pt x="325858" y="157354"/>
                  <a:pt x="322141" y="149920"/>
                  <a:pt x="315946" y="142486"/>
                </a:cubicBezTo>
                <a:cubicBezTo>
                  <a:pt x="309751" y="136291"/>
                  <a:pt x="302317" y="132574"/>
                  <a:pt x="292405" y="132574"/>
                </a:cubicBezTo>
                <a:cubicBezTo>
                  <a:pt x="283732" y="132574"/>
                  <a:pt x="276298" y="136291"/>
                  <a:pt x="270103" y="142486"/>
                </a:cubicBezTo>
                <a:cubicBezTo>
                  <a:pt x="263908" y="148681"/>
                  <a:pt x="260191" y="156115"/>
                  <a:pt x="260191" y="166027"/>
                </a:cubicBezTo>
                <a:cubicBezTo>
                  <a:pt x="260191" y="174700"/>
                  <a:pt x="263908" y="183373"/>
                  <a:pt x="270103" y="189568"/>
                </a:cubicBezTo>
                <a:cubicBezTo>
                  <a:pt x="276298" y="197002"/>
                  <a:pt x="283732" y="199480"/>
                  <a:pt x="292405" y="199480"/>
                </a:cubicBezTo>
                <a:close/>
                <a:moveTo>
                  <a:pt x="151159" y="199480"/>
                </a:moveTo>
                <a:cubicBezTo>
                  <a:pt x="159832" y="199480"/>
                  <a:pt x="167266" y="195763"/>
                  <a:pt x="173461" y="189568"/>
                </a:cubicBezTo>
                <a:cubicBezTo>
                  <a:pt x="179656" y="183373"/>
                  <a:pt x="183373" y="175939"/>
                  <a:pt x="183373" y="167266"/>
                </a:cubicBezTo>
                <a:cubicBezTo>
                  <a:pt x="183373" y="158592"/>
                  <a:pt x="179656" y="149920"/>
                  <a:pt x="173461" y="143725"/>
                </a:cubicBezTo>
                <a:cubicBezTo>
                  <a:pt x="167266" y="137530"/>
                  <a:pt x="159832" y="133812"/>
                  <a:pt x="151159" y="133812"/>
                </a:cubicBezTo>
                <a:cubicBezTo>
                  <a:pt x="142486" y="133812"/>
                  <a:pt x="135051" y="137530"/>
                  <a:pt x="127617" y="143725"/>
                </a:cubicBezTo>
                <a:cubicBezTo>
                  <a:pt x="121422" y="149920"/>
                  <a:pt x="117705" y="157354"/>
                  <a:pt x="117705" y="167266"/>
                </a:cubicBezTo>
                <a:cubicBezTo>
                  <a:pt x="117705" y="175939"/>
                  <a:pt x="121422" y="184612"/>
                  <a:pt x="127617" y="190807"/>
                </a:cubicBezTo>
                <a:cubicBezTo>
                  <a:pt x="133812" y="197002"/>
                  <a:pt x="141246" y="199480"/>
                  <a:pt x="151159" y="199480"/>
                </a:cubicBezTo>
                <a:close/>
                <a:moveTo>
                  <a:pt x="221782" y="335771"/>
                </a:moveTo>
                <a:cubicBezTo>
                  <a:pt x="245323" y="335771"/>
                  <a:pt x="266386" y="329576"/>
                  <a:pt x="284971" y="317186"/>
                </a:cubicBezTo>
                <a:cubicBezTo>
                  <a:pt x="303556" y="304796"/>
                  <a:pt x="318424" y="287449"/>
                  <a:pt x="327097" y="266386"/>
                </a:cubicBezTo>
                <a:lnTo>
                  <a:pt x="289927" y="266386"/>
                </a:lnTo>
                <a:cubicBezTo>
                  <a:pt x="282493" y="277537"/>
                  <a:pt x="272581" y="286211"/>
                  <a:pt x="260191" y="292406"/>
                </a:cubicBezTo>
                <a:cubicBezTo>
                  <a:pt x="247801" y="298601"/>
                  <a:pt x="235411" y="302318"/>
                  <a:pt x="221782" y="302318"/>
                </a:cubicBezTo>
                <a:cubicBezTo>
                  <a:pt x="208153" y="302318"/>
                  <a:pt x="195763" y="298601"/>
                  <a:pt x="183373" y="292406"/>
                </a:cubicBezTo>
                <a:cubicBezTo>
                  <a:pt x="170983" y="286211"/>
                  <a:pt x="161071" y="277537"/>
                  <a:pt x="154876" y="265147"/>
                </a:cubicBezTo>
                <a:lnTo>
                  <a:pt x="116466" y="265147"/>
                </a:lnTo>
                <a:cubicBezTo>
                  <a:pt x="125140" y="286211"/>
                  <a:pt x="138769" y="303556"/>
                  <a:pt x="158592" y="315946"/>
                </a:cubicBezTo>
                <a:cubicBezTo>
                  <a:pt x="177178" y="329576"/>
                  <a:pt x="198241" y="335771"/>
                  <a:pt x="221782" y="335771"/>
                </a:cubicBezTo>
                <a:close/>
                <a:moveTo>
                  <a:pt x="221782" y="443564"/>
                </a:moveTo>
                <a:cubicBezTo>
                  <a:pt x="190807" y="443564"/>
                  <a:pt x="162310" y="437369"/>
                  <a:pt x="135051" y="426218"/>
                </a:cubicBezTo>
                <a:cubicBezTo>
                  <a:pt x="107794" y="415067"/>
                  <a:pt x="84252" y="398960"/>
                  <a:pt x="64428" y="379136"/>
                </a:cubicBezTo>
                <a:cubicBezTo>
                  <a:pt x="44604" y="359311"/>
                  <a:pt x="28497" y="335771"/>
                  <a:pt x="17346" y="308513"/>
                </a:cubicBezTo>
                <a:cubicBezTo>
                  <a:pt x="6195" y="281254"/>
                  <a:pt x="0" y="252757"/>
                  <a:pt x="0" y="221782"/>
                </a:cubicBezTo>
                <a:cubicBezTo>
                  <a:pt x="0" y="190807"/>
                  <a:pt x="6195" y="162310"/>
                  <a:pt x="17346" y="135052"/>
                </a:cubicBezTo>
                <a:cubicBezTo>
                  <a:pt x="28497" y="107794"/>
                  <a:pt x="44604" y="84252"/>
                  <a:pt x="64428" y="64428"/>
                </a:cubicBezTo>
                <a:cubicBezTo>
                  <a:pt x="84252" y="44605"/>
                  <a:pt x="107794" y="28497"/>
                  <a:pt x="135051" y="17346"/>
                </a:cubicBezTo>
                <a:cubicBezTo>
                  <a:pt x="162310" y="6195"/>
                  <a:pt x="190807" y="0"/>
                  <a:pt x="221782" y="0"/>
                </a:cubicBezTo>
                <a:cubicBezTo>
                  <a:pt x="252757" y="0"/>
                  <a:pt x="281254" y="6195"/>
                  <a:pt x="308512" y="17346"/>
                </a:cubicBezTo>
                <a:cubicBezTo>
                  <a:pt x="335770" y="28497"/>
                  <a:pt x="359311" y="44605"/>
                  <a:pt x="379136" y="64428"/>
                </a:cubicBezTo>
                <a:cubicBezTo>
                  <a:pt x="398960" y="84252"/>
                  <a:pt x="415067" y="107794"/>
                  <a:pt x="426218" y="135052"/>
                </a:cubicBezTo>
                <a:cubicBezTo>
                  <a:pt x="437369" y="162310"/>
                  <a:pt x="443564" y="190807"/>
                  <a:pt x="443564" y="221782"/>
                </a:cubicBezTo>
                <a:cubicBezTo>
                  <a:pt x="443564" y="252757"/>
                  <a:pt x="437369" y="281254"/>
                  <a:pt x="426218" y="308513"/>
                </a:cubicBezTo>
                <a:cubicBezTo>
                  <a:pt x="415067" y="335771"/>
                  <a:pt x="398960" y="359311"/>
                  <a:pt x="379136" y="379136"/>
                </a:cubicBezTo>
                <a:cubicBezTo>
                  <a:pt x="359311" y="398960"/>
                  <a:pt x="335770" y="415067"/>
                  <a:pt x="308512" y="426218"/>
                </a:cubicBezTo>
                <a:cubicBezTo>
                  <a:pt x="281254" y="437369"/>
                  <a:pt x="251518" y="443564"/>
                  <a:pt x="221782" y="443564"/>
                </a:cubicBezTo>
                <a:close/>
                <a:moveTo>
                  <a:pt x="221782" y="389048"/>
                </a:moveTo>
                <a:cubicBezTo>
                  <a:pt x="268864" y="389048"/>
                  <a:pt x="307273" y="372941"/>
                  <a:pt x="339487" y="340726"/>
                </a:cubicBezTo>
                <a:cubicBezTo>
                  <a:pt x="371701" y="308513"/>
                  <a:pt x="387808" y="268864"/>
                  <a:pt x="387808" y="221782"/>
                </a:cubicBezTo>
                <a:cubicBezTo>
                  <a:pt x="387808" y="174700"/>
                  <a:pt x="371701" y="136291"/>
                  <a:pt x="339487" y="104077"/>
                </a:cubicBezTo>
                <a:cubicBezTo>
                  <a:pt x="307273" y="71862"/>
                  <a:pt x="267625" y="55755"/>
                  <a:pt x="220543" y="55755"/>
                </a:cubicBezTo>
                <a:cubicBezTo>
                  <a:pt x="173461" y="55755"/>
                  <a:pt x="135051" y="71862"/>
                  <a:pt x="102837" y="104077"/>
                </a:cubicBezTo>
                <a:cubicBezTo>
                  <a:pt x="70623" y="136291"/>
                  <a:pt x="54516" y="175939"/>
                  <a:pt x="54516" y="223021"/>
                </a:cubicBezTo>
                <a:cubicBezTo>
                  <a:pt x="54516" y="270103"/>
                  <a:pt x="70623" y="308513"/>
                  <a:pt x="102837" y="340726"/>
                </a:cubicBezTo>
                <a:cubicBezTo>
                  <a:pt x="136291" y="372941"/>
                  <a:pt x="174700" y="389048"/>
                  <a:pt x="221782" y="389048"/>
                </a:cubicBezTo>
                <a:close/>
              </a:path>
            </a:pathLst>
          </a:custGeom>
          <a:solidFill>
            <a:srgbClr val="000000"/>
          </a:solidFill>
          <a:ln w="12387" cap="flat">
            <a:noFill/>
            <a:prstDash val="solid"/>
            <a:miter/>
          </a:ln>
        </p:spPr>
        <p:txBody>
          <a:bodyPr rtlCol="0" anchor="ctr"/>
          <a:lstStyle/>
          <a:p>
            <a:endParaRPr lang="fr-FR"/>
          </a:p>
        </p:txBody>
      </p:sp>
      <p:sp>
        <p:nvSpPr>
          <p:cNvPr id="36" name="Forme libre 35">
            <a:extLst>
              <a:ext uri="{FF2B5EF4-FFF2-40B4-BE49-F238E27FC236}">
                <a16:creationId xmlns:a16="http://schemas.microsoft.com/office/drawing/2014/main" id="{84C8D2A3-2895-1C87-7F75-89750A2E7340}"/>
              </a:ext>
            </a:extLst>
          </p:cNvPr>
          <p:cNvSpPr/>
          <p:nvPr userDrawn="1"/>
        </p:nvSpPr>
        <p:spPr>
          <a:xfrm>
            <a:off x="1917811" y="7860046"/>
            <a:ext cx="442324" cy="441085"/>
          </a:xfrm>
          <a:custGeom>
            <a:avLst/>
            <a:gdLst>
              <a:gd name="connsiteX0" fmla="*/ 157354 w 442324"/>
              <a:gd name="connsiteY0" fmla="*/ 268864 h 441085"/>
              <a:gd name="connsiteX1" fmla="*/ 137530 w 442324"/>
              <a:gd name="connsiteY1" fmla="*/ 260191 h 441085"/>
              <a:gd name="connsiteX2" fmla="*/ 128857 w 442324"/>
              <a:gd name="connsiteY2" fmla="*/ 240367 h 441085"/>
              <a:gd name="connsiteX3" fmla="*/ 137530 w 442324"/>
              <a:gd name="connsiteY3" fmla="*/ 220543 h 441085"/>
              <a:gd name="connsiteX4" fmla="*/ 157354 w 442324"/>
              <a:gd name="connsiteY4" fmla="*/ 211870 h 441085"/>
              <a:gd name="connsiteX5" fmla="*/ 177178 w 442324"/>
              <a:gd name="connsiteY5" fmla="*/ 220543 h 441085"/>
              <a:gd name="connsiteX6" fmla="*/ 185851 w 442324"/>
              <a:gd name="connsiteY6" fmla="*/ 240367 h 441085"/>
              <a:gd name="connsiteX7" fmla="*/ 177178 w 442324"/>
              <a:gd name="connsiteY7" fmla="*/ 260191 h 441085"/>
              <a:gd name="connsiteX8" fmla="*/ 157354 w 442324"/>
              <a:gd name="connsiteY8" fmla="*/ 268864 h 441085"/>
              <a:gd name="connsiteX9" fmla="*/ 282493 w 442324"/>
              <a:gd name="connsiteY9" fmla="*/ 268864 h 441085"/>
              <a:gd name="connsiteX10" fmla="*/ 262669 w 442324"/>
              <a:gd name="connsiteY10" fmla="*/ 260191 h 441085"/>
              <a:gd name="connsiteX11" fmla="*/ 253996 w 442324"/>
              <a:gd name="connsiteY11" fmla="*/ 240367 h 441085"/>
              <a:gd name="connsiteX12" fmla="*/ 262669 w 442324"/>
              <a:gd name="connsiteY12" fmla="*/ 220543 h 441085"/>
              <a:gd name="connsiteX13" fmla="*/ 282493 w 442324"/>
              <a:gd name="connsiteY13" fmla="*/ 211870 h 441085"/>
              <a:gd name="connsiteX14" fmla="*/ 302318 w 442324"/>
              <a:gd name="connsiteY14" fmla="*/ 220543 h 441085"/>
              <a:gd name="connsiteX15" fmla="*/ 310990 w 442324"/>
              <a:gd name="connsiteY15" fmla="*/ 240367 h 441085"/>
              <a:gd name="connsiteX16" fmla="*/ 302318 w 442324"/>
              <a:gd name="connsiteY16" fmla="*/ 260191 h 441085"/>
              <a:gd name="connsiteX17" fmla="*/ 282493 w 442324"/>
              <a:gd name="connsiteY17" fmla="*/ 268864 h 441085"/>
              <a:gd name="connsiteX18" fmla="*/ 220543 w 442324"/>
              <a:gd name="connsiteY18" fmla="*/ 386570 h 441085"/>
              <a:gd name="connsiteX19" fmla="*/ 338249 w 442324"/>
              <a:gd name="connsiteY19" fmla="*/ 338248 h 441085"/>
              <a:gd name="connsiteX20" fmla="*/ 386570 w 442324"/>
              <a:gd name="connsiteY20" fmla="*/ 220543 h 441085"/>
              <a:gd name="connsiteX21" fmla="*/ 384092 w 442324"/>
              <a:gd name="connsiteY21" fmla="*/ 195763 h 441085"/>
              <a:gd name="connsiteX22" fmla="*/ 379136 w 442324"/>
              <a:gd name="connsiteY22" fmla="*/ 173461 h 441085"/>
              <a:gd name="connsiteX23" fmla="*/ 358073 w 442324"/>
              <a:gd name="connsiteY23" fmla="*/ 177178 h 441085"/>
              <a:gd name="connsiteX24" fmla="*/ 334531 w 442324"/>
              <a:gd name="connsiteY24" fmla="*/ 178417 h 441085"/>
              <a:gd name="connsiteX25" fmla="*/ 244084 w 442324"/>
              <a:gd name="connsiteY25" fmla="*/ 158592 h 441085"/>
              <a:gd name="connsiteX26" fmla="*/ 170983 w 442324"/>
              <a:gd name="connsiteY26" fmla="*/ 101599 h 441085"/>
              <a:gd name="connsiteX27" fmla="*/ 123900 w 442324"/>
              <a:gd name="connsiteY27" fmla="*/ 170983 h 441085"/>
              <a:gd name="connsiteX28" fmla="*/ 53277 w 442324"/>
              <a:gd name="connsiteY28" fmla="*/ 216826 h 441085"/>
              <a:gd name="connsiteX29" fmla="*/ 53277 w 442324"/>
              <a:gd name="connsiteY29" fmla="*/ 220543 h 441085"/>
              <a:gd name="connsiteX30" fmla="*/ 101599 w 442324"/>
              <a:gd name="connsiteY30" fmla="*/ 338248 h 441085"/>
              <a:gd name="connsiteX31" fmla="*/ 220543 w 442324"/>
              <a:gd name="connsiteY31" fmla="*/ 386570 h 441085"/>
              <a:gd name="connsiteX32" fmla="*/ 220543 w 442324"/>
              <a:gd name="connsiteY32" fmla="*/ 441085 h 441085"/>
              <a:gd name="connsiteX33" fmla="*/ 135052 w 442324"/>
              <a:gd name="connsiteY33" fmla="*/ 423740 h 441085"/>
              <a:gd name="connsiteX34" fmla="*/ 64428 w 442324"/>
              <a:gd name="connsiteY34" fmla="*/ 376658 h 441085"/>
              <a:gd name="connsiteX35" fmla="*/ 17346 w 442324"/>
              <a:gd name="connsiteY35" fmla="*/ 306034 h 441085"/>
              <a:gd name="connsiteX36" fmla="*/ 0 w 442324"/>
              <a:gd name="connsiteY36" fmla="*/ 220543 h 441085"/>
              <a:gd name="connsiteX37" fmla="*/ 17346 w 442324"/>
              <a:gd name="connsiteY37" fmla="*/ 135052 h 441085"/>
              <a:gd name="connsiteX38" fmla="*/ 64428 w 442324"/>
              <a:gd name="connsiteY38" fmla="*/ 64428 h 441085"/>
              <a:gd name="connsiteX39" fmla="*/ 135052 w 442324"/>
              <a:gd name="connsiteY39" fmla="*/ 17346 h 441085"/>
              <a:gd name="connsiteX40" fmla="*/ 221782 w 442324"/>
              <a:gd name="connsiteY40" fmla="*/ 0 h 441085"/>
              <a:gd name="connsiteX41" fmla="*/ 307273 w 442324"/>
              <a:gd name="connsiteY41" fmla="*/ 17346 h 441085"/>
              <a:gd name="connsiteX42" fmla="*/ 377897 w 442324"/>
              <a:gd name="connsiteY42" fmla="*/ 64428 h 441085"/>
              <a:gd name="connsiteX43" fmla="*/ 424979 w 442324"/>
              <a:gd name="connsiteY43" fmla="*/ 135052 h 441085"/>
              <a:gd name="connsiteX44" fmla="*/ 442325 w 442324"/>
              <a:gd name="connsiteY44" fmla="*/ 221782 h 441085"/>
              <a:gd name="connsiteX45" fmla="*/ 424979 w 442324"/>
              <a:gd name="connsiteY45" fmla="*/ 307273 h 441085"/>
              <a:gd name="connsiteX46" fmla="*/ 377897 w 442324"/>
              <a:gd name="connsiteY46" fmla="*/ 377897 h 441085"/>
              <a:gd name="connsiteX47" fmla="*/ 307273 w 442324"/>
              <a:gd name="connsiteY47" fmla="*/ 424979 h 441085"/>
              <a:gd name="connsiteX48" fmla="*/ 220543 w 442324"/>
              <a:gd name="connsiteY48" fmla="*/ 441085 h 441085"/>
              <a:gd name="connsiteX49" fmla="*/ 179656 w 442324"/>
              <a:gd name="connsiteY49" fmla="*/ 52038 h 441085"/>
              <a:gd name="connsiteX50" fmla="*/ 255235 w 442324"/>
              <a:gd name="connsiteY50" fmla="*/ 118944 h 441085"/>
              <a:gd name="connsiteX51" fmla="*/ 338249 w 442324"/>
              <a:gd name="connsiteY51" fmla="*/ 138769 h 441085"/>
              <a:gd name="connsiteX52" fmla="*/ 355595 w 442324"/>
              <a:gd name="connsiteY52" fmla="*/ 138769 h 441085"/>
              <a:gd name="connsiteX53" fmla="*/ 370463 w 442324"/>
              <a:gd name="connsiteY53" fmla="*/ 136291 h 441085"/>
              <a:gd name="connsiteX54" fmla="*/ 308513 w 442324"/>
              <a:gd name="connsiteY54" fmla="*/ 71862 h 441085"/>
              <a:gd name="connsiteX55" fmla="*/ 219304 w 442324"/>
              <a:gd name="connsiteY55" fmla="*/ 47082 h 441085"/>
              <a:gd name="connsiteX56" fmla="*/ 197002 w 442324"/>
              <a:gd name="connsiteY56" fmla="*/ 48321 h 441085"/>
              <a:gd name="connsiteX57" fmla="*/ 179656 w 442324"/>
              <a:gd name="connsiteY57" fmla="*/ 52038 h 441085"/>
              <a:gd name="connsiteX58" fmla="*/ 54517 w 442324"/>
              <a:gd name="connsiteY58" fmla="*/ 173461 h 441085"/>
              <a:gd name="connsiteX59" fmla="*/ 106555 w 442324"/>
              <a:gd name="connsiteY59" fmla="*/ 132574 h 441085"/>
              <a:gd name="connsiteX60" fmla="*/ 146203 w 442324"/>
              <a:gd name="connsiteY60" fmla="*/ 63189 h 441085"/>
              <a:gd name="connsiteX61" fmla="*/ 86730 w 442324"/>
              <a:gd name="connsiteY61" fmla="*/ 110272 h 441085"/>
              <a:gd name="connsiteX62" fmla="*/ 54517 w 442324"/>
              <a:gd name="connsiteY62" fmla="*/ 173461 h 44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42324" h="441085">
                <a:moveTo>
                  <a:pt x="157354" y="268864"/>
                </a:moveTo>
                <a:cubicBezTo>
                  <a:pt x="149920" y="268864"/>
                  <a:pt x="142486" y="266386"/>
                  <a:pt x="137530" y="260191"/>
                </a:cubicBezTo>
                <a:cubicBezTo>
                  <a:pt x="132574" y="253996"/>
                  <a:pt x="128857" y="247801"/>
                  <a:pt x="128857" y="240367"/>
                </a:cubicBezTo>
                <a:cubicBezTo>
                  <a:pt x="128857" y="232933"/>
                  <a:pt x="131335" y="225499"/>
                  <a:pt x="137530" y="220543"/>
                </a:cubicBezTo>
                <a:cubicBezTo>
                  <a:pt x="143725" y="215587"/>
                  <a:pt x="149920" y="211870"/>
                  <a:pt x="157354" y="211870"/>
                </a:cubicBezTo>
                <a:cubicBezTo>
                  <a:pt x="164788" y="211870"/>
                  <a:pt x="172222" y="214348"/>
                  <a:pt x="177178" y="220543"/>
                </a:cubicBezTo>
                <a:cubicBezTo>
                  <a:pt x="182134" y="226738"/>
                  <a:pt x="185851" y="232933"/>
                  <a:pt x="185851" y="240367"/>
                </a:cubicBezTo>
                <a:cubicBezTo>
                  <a:pt x="185851" y="247801"/>
                  <a:pt x="183373" y="255235"/>
                  <a:pt x="177178" y="260191"/>
                </a:cubicBezTo>
                <a:cubicBezTo>
                  <a:pt x="172222" y="266386"/>
                  <a:pt x="166027" y="268864"/>
                  <a:pt x="157354" y="268864"/>
                </a:cubicBezTo>
                <a:close/>
                <a:moveTo>
                  <a:pt x="282493" y="268864"/>
                </a:moveTo>
                <a:cubicBezTo>
                  <a:pt x="275059" y="268864"/>
                  <a:pt x="267625" y="266386"/>
                  <a:pt x="262669" y="260191"/>
                </a:cubicBezTo>
                <a:cubicBezTo>
                  <a:pt x="257713" y="253996"/>
                  <a:pt x="253996" y="247801"/>
                  <a:pt x="253996" y="240367"/>
                </a:cubicBezTo>
                <a:cubicBezTo>
                  <a:pt x="253996" y="232933"/>
                  <a:pt x="256474" y="225499"/>
                  <a:pt x="262669" y="220543"/>
                </a:cubicBezTo>
                <a:cubicBezTo>
                  <a:pt x="268864" y="215587"/>
                  <a:pt x="275059" y="211870"/>
                  <a:pt x="282493" y="211870"/>
                </a:cubicBezTo>
                <a:cubicBezTo>
                  <a:pt x="289927" y="211870"/>
                  <a:pt x="297361" y="214348"/>
                  <a:pt x="302318" y="220543"/>
                </a:cubicBezTo>
                <a:cubicBezTo>
                  <a:pt x="308513" y="226738"/>
                  <a:pt x="310990" y="232933"/>
                  <a:pt x="310990" y="240367"/>
                </a:cubicBezTo>
                <a:cubicBezTo>
                  <a:pt x="310990" y="247801"/>
                  <a:pt x="308513" y="255235"/>
                  <a:pt x="302318" y="260191"/>
                </a:cubicBezTo>
                <a:cubicBezTo>
                  <a:pt x="296122" y="266386"/>
                  <a:pt x="289927" y="268864"/>
                  <a:pt x="282493" y="268864"/>
                </a:cubicBezTo>
                <a:close/>
                <a:moveTo>
                  <a:pt x="220543" y="386570"/>
                </a:moveTo>
                <a:cubicBezTo>
                  <a:pt x="266386" y="386570"/>
                  <a:pt x="306034" y="370463"/>
                  <a:pt x="338249" y="338248"/>
                </a:cubicBezTo>
                <a:cubicBezTo>
                  <a:pt x="370463" y="306034"/>
                  <a:pt x="386570" y="266386"/>
                  <a:pt x="386570" y="220543"/>
                </a:cubicBezTo>
                <a:cubicBezTo>
                  <a:pt x="386570" y="211870"/>
                  <a:pt x="385331" y="203197"/>
                  <a:pt x="384092" y="195763"/>
                </a:cubicBezTo>
                <a:cubicBezTo>
                  <a:pt x="382853" y="187089"/>
                  <a:pt x="381614" y="179656"/>
                  <a:pt x="379136" y="173461"/>
                </a:cubicBezTo>
                <a:cubicBezTo>
                  <a:pt x="371701" y="175939"/>
                  <a:pt x="365506" y="177178"/>
                  <a:pt x="358073" y="177178"/>
                </a:cubicBezTo>
                <a:cubicBezTo>
                  <a:pt x="350639" y="178417"/>
                  <a:pt x="343205" y="178417"/>
                  <a:pt x="334531" y="178417"/>
                </a:cubicBezTo>
                <a:cubicBezTo>
                  <a:pt x="302318" y="178417"/>
                  <a:pt x="272581" y="172222"/>
                  <a:pt x="244084" y="158592"/>
                </a:cubicBezTo>
                <a:cubicBezTo>
                  <a:pt x="215587" y="144964"/>
                  <a:pt x="192046" y="126379"/>
                  <a:pt x="170983" y="101599"/>
                </a:cubicBezTo>
                <a:cubicBezTo>
                  <a:pt x="159832" y="127617"/>
                  <a:pt x="144964" y="151159"/>
                  <a:pt x="123900" y="170983"/>
                </a:cubicBezTo>
                <a:cubicBezTo>
                  <a:pt x="102838" y="190807"/>
                  <a:pt x="79297" y="205675"/>
                  <a:pt x="53277" y="216826"/>
                </a:cubicBezTo>
                <a:lnTo>
                  <a:pt x="53277" y="220543"/>
                </a:lnTo>
                <a:cubicBezTo>
                  <a:pt x="53277" y="266386"/>
                  <a:pt x="69384" y="306034"/>
                  <a:pt x="101599" y="338248"/>
                </a:cubicBezTo>
                <a:cubicBezTo>
                  <a:pt x="135052" y="370463"/>
                  <a:pt x="173461" y="386570"/>
                  <a:pt x="220543" y="386570"/>
                </a:cubicBezTo>
                <a:close/>
                <a:moveTo>
                  <a:pt x="220543" y="441085"/>
                </a:moveTo>
                <a:cubicBezTo>
                  <a:pt x="190807" y="441085"/>
                  <a:pt x="162310" y="434890"/>
                  <a:pt x="135052" y="423740"/>
                </a:cubicBezTo>
                <a:cubicBezTo>
                  <a:pt x="107794" y="412588"/>
                  <a:pt x="84253" y="396482"/>
                  <a:pt x="64428" y="376658"/>
                </a:cubicBezTo>
                <a:cubicBezTo>
                  <a:pt x="44604" y="356833"/>
                  <a:pt x="28497" y="333293"/>
                  <a:pt x="17346" y="306034"/>
                </a:cubicBezTo>
                <a:cubicBezTo>
                  <a:pt x="6195" y="278776"/>
                  <a:pt x="0" y="250279"/>
                  <a:pt x="0" y="220543"/>
                </a:cubicBezTo>
                <a:cubicBezTo>
                  <a:pt x="0" y="190807"/>
                  <a:pt x="6195" y="162309"/>
                  <a:pt x="17346" y="135052"/>
                </a:cubicBezTo>
                <a:cubicBezTo>
                  <a:pt x="28497" y="107794"/>
                  <a:pt x="44604" y="84252"/>
                  <a:pt x="64428" y="64428"/>
                </a:cubicBezTo>
                <a:cubicBezTo>
                  <a:pt x="84253" y="44604"/>
                  <a:pt x="107794" y="28497"/>
                  <a:pt x="135052" y="17346"/>
                </a:cubicBezTo>
                <a:cubicBezTo>
                  <a:pt x="162310" y="6195"/>
                  <a:pt x="190807" y="0"/>
                  <a:pt x="221782" y="0"/>
                </a:cubicBezTo>
                <a:cubicBezTo>
                  <a:pt x="252757" y="0"/>
                  <a:pt x="280015" y="6195"/>
                  <a:pt x="307273" y="17346"/>
                </a:cubicBezTo>
                <a:cubicBezTo>
                  <a:pt x="334531" y="28497"/>
                  <a:pt x="358073" y="44604"/>
                  <a:pt x="377897" y="64428"/>
                </a:cubicBezTo>
                <a:cubicBezTo>
                  <a:pt x="397721" y="84252"/>
                  <a:pt x="413828" y="107794"/>
                  <a:pt x="424979" y="135052"/>
                </a:cubicBezTo>
                <a:cubicBezTo>
                  <a:pt x="436130" y="162309"/>
                  <a:pt x="442325" y="190807"/>
                  <a:pt x="442325" y="221782"/>
                </a:cubicBezTo>
                <a:cubicBezTo>
                  <a:pt x="442325" y="252757"/>
                  <a:pt x="436130" y="280015"/>
                  <a:pt x="424979" y="307273"/>
                </a:cubicBezTo>
                <a:cubicBezTo>
                  <a:pt x="413828" y="334531"/>
                  <a:pt x="397721" y="358073"/>
                  <a:pt x="377897" y="377897"/>
                </a:cubicBezTo>
                <a:cubicBezTo>
                  <a:pt x="358073" y="397720"/>
                  <a:pt x="334531" y="413828"/>
                  <a:pt x="307273" y="424979"/>
                </a:cubicBezTo>
                <a:cubicBezTo>
                  <a:pt x="278776" y="434890"/>
                  <a:pt x="250279" y="441085"/>
                  <a:pt x="220543" y="441085"/>
                </a:cubicBezTo>
                <a:close/>
                <a:moveTo>
                  <a:pt x="179656" y="52038"/>
                </a:moveTo>
                <a:cubicBezTo>
                  <a:pt x="204436" y="83013"/>
                  <a:pt x="230455" y="106554"/>
                  <a:pt x="255235" y="118944"/>
                </a:cubicBezTo>
                <a:cubicBezTo>
                  <a:pt x="280015" y="132574"/>
                  <a:pt x="308513" y="138769"/>
                  <a:pt x="338249" y="138769"/>
                </a:cubicBezTo>
                <a:cubicBezTo>
                  <a:pt x="344444" y="138769"/>
                  <a:pt x="350639" y="138769"/>
                  <a:pt x="355595" y="138769"/>
                </a:cubicBezTo>
                <a:cubicBezTo>
                  <a:pt x="360551" y="138769"/>
                  <a:pt x="365506" y="137529"/>
                  <a:pt x="370463" y="136291"/>
                </a:cubicBezTo>
                <a:cubicBezTo>
                  <a:pt x="355595" y="109032"/>
                  <a:pt x="334531" y="87969"/>
                  <a:pt x="308513" y="71862"/>
                </a:cubicBezTo>
                <a:cubicBezTo>
                  <a:pt x="282493" y="55755"/>
                  <a:pt x="252757" y="47082"/>
                  <a:pt x="219304" y="47082"/>
                </a:cubicBezTo>
                <a:cubicBezTo>
                  <a:pt x="211870" y="47082"/>
                  <a:pt x="204436" y="47082"/>
                  <a:pt x="197002" y="48321"/>
                </a:cubicBezTo>
                <a:cubicBezTo>
                  <a:pt x="190807" y="49560"/>
                  <a:pt x="184612" y="50799"/>
                  <a:pt x="179656" y="52038"/>
                </a:cubicBezTo>
                <a:close/>
                <a:moveTo>
                  <a:pt x="54517" y="173461"/>
                </a:moveTo>
                <a:cubicBezTo>
                  <a:pt x="70623" y="166027"/>
                  <a:pt x="87969" y="152397"/>
                  <a:pt x="106555" y="132574"/>
                </a:cubicBezTo>
                <a:cubicBezTo>
                  <a:pt x="125140" y="112749"/>
                  <a:pt x="137530" y="89209"/>
                  <a:pt x="146203" y="63189"/>
                </a:cubicBezTo>
                <a:cubicBezTo>
                  <a:pt x="120184" y="75579"/>
                  <a:pt x="100359" y="91687"/>
                  <a:pt x="86730" y="110272"/>
                </a:cubicBezTo>
                <a:cubicBezTo>
                  <a:pt x="71863" y="130096"/>
                  <a:pt x="60712" y="151159"/>
                  <a:pt x="54517" y="173461"/>
                </a:cubicBezTo>
                <a:close/>
              </a:path>
            </a:pathLst>
          </a:custGeom>
          <a:solidFill>
            <a:srgbClr val="000000"/>
          </a:solidFill>
          <a:ln w="12387" cap="flat">
            <a:noFill/>
            <a:prstDash val="solid"/>
            <a:miter/>
          </a:ln>
        </p:spPr>
        <p:txBody>
          <a:bodyPr rtlCol="0" anchor="ctr"/>
          <a:lstStyle/>
          <a:p>
            <a:endParaRPr lang="fr-FR"/>
          </a:p>
        </p:txBody>
      </p:sp>
      <p:sp>
        <p:nvSpPr>
          <p:cNvPr id="37" name="Forme libre 36">
            <a:extLst>
              <a:ext uri="{FF2B5EF4-FFF2-40B4-BE49-F238E27FC236}">
                <a16:creationId xmlns:a16="http://schemas.microsoft.com/office/drawing/2014/main" id="{8DE4B468-C6F3-DAD5-5B1B-B7FF33DAF1BC}"/>
              </a:ext>
            </a:extLst>
          </p:cNvPr>
          <p:cNvSpPr/>
          <p:nvPr userDrawn="1"/>
        </p:nvSpPr>
        <p:spPr>
          <a:xfrm>
            <a:off x="2570766" y="7863763"/>
            <a:ext cx="465865" cy="433651"/>
          </a:xfrm>
          <a:custGeom>
            <a:avLst/>
            <a:gdLst>
              <a:gd name="connsiteX0" fmla="*/ 201958 w 465865"/>
              <a:gd name="connsiteY0" fmla="*/ 431174 h 433651"/>
              <a:gd name="connsiteX1" fmla="*/ 201958 w 465865"/>
              <a:gd name="connsiteY1" fmla="*/ 376658 h 433651"/>
              <a:gd name="connsiteX2" fmla="*/ 391526 w 465865"/>
              <a:gd name="connsiteY2" fmla="*/ 376658 h 433651"/>
              <a:gd name="connsiteX3" fmla="*/ 391526 w 465865"/>
              <a:gd name="connsiteY3" fmla="*/ 208153 h 433651"/>
              <a:gd name="connsiteX4" fmla="*/ 377897 w 465865"/>
              <a:gd name="connsiteY4" fmla="*/ 149920 h 433651"/>
              <a:gd name="connsiteX5" fmla="*/ 340726 w 465865"/>
              <a:gd name="connsiteY5" fmla="*/ 100360 h 433651"/>
              <a:gd name="connsiteX6" fmla="*/ 289927 w 465865"/>
              <a:gd name="connsiteY6" fmla="*/ 66907 h 433651"/>
              <a:gd name="connsiteX7" fmla="*/ 232933 w 465865"/>
              <a:gd name="connsiteY7" fmla="*/ 54517 h 433651"/>
              <a:gd name="connsiteX8" fmla="*/ 175939 w 465865"/>
              <a:gd name="connsiteY8" fmla="*/ 66907 h 433651"/>
              <a:gd name="connsiteX9" fmla="*/ 125140 w 465865"/>
              <a:gd name="connsiteY9" fmla="*/ 100360 h 433651"/>
              <a:gd name="connsiteX10" fmla="*/ 89209 w 465865"/>
              <a:gd name="connsiteY10" fmla="*/ 149920 h 433651"/>
              <a:gd name="connsiteX11" fmla="*/ 75579 w 465865"/>
              <a:gd name="connsiteY11" fmla="*/ 208153 h 433651"/>
              <a:gd name="connsiteX12" fmla="*/ 75579 w 465865"/>
              <a:gd name="connsiteY12" fmla="*/ 359311 h 433651"/>
              <a:gd name="connsiteX13" fmla="*/ 52038 w 465865"/>
              <a:gd name="connsiteY13" fmla="*/ 359311 h 433651"/>
              <a:gd name="connsiteX14" fmla="*/ 14868 w 465865"/>
              <a:gd name="connsiteY14" fmla="*/ 344443 h 433651"/>
              <a:gd name="connsiteX15" fmla="*/ 0 w 465865"/>
              <a:gd name="connsiteY15" fmla="*/ 308513 h 433651"/>
              <a:gd name="connsiteX16" fmla="*/ 0 w 465865"/>
              <a:gd name="connsiteY16" fmla="*/ 256474 h 433651"/>
              <a:gd name="connsiteX17" fmla="*/ 4956 w 465865"/>
              <a:gd name="connsiteY17" fmla="*/ 232933 h 433651"/>
              <a:gd name="connsiteX18" fmla="*/ 19824 w 465865"/>
              <a:gd name="connsiteY18" fmla="*/ 215587 h 433651"/>
              <a:gd name="connsiteX19" fmla="*/ 19824 w 465865"/>
              <a:gd name="connsiteY19" fmla="*/ 201958 h 433651"/>
              <a:gd name="connsiteX20" fmla="*/ 39648 w 465865"/>
              <a:gd name="connsiteY20" fmla="*/ 121422 h 433651"/>
              <a:gd name="connsiteX21" fmla="*/ 87969 w 465865"/>
              <a:gd name="connsiteY21" fmla="*/ 56995 h 433651"/>
              <a:gd name="connsiteX22" fmla="*/ 154876 w 465865"/>
              <a:gd name="connsiteY22" fmla="*/ 14868 h 433651"/>
              <a:gd name="connsiteX23" fmla="*/ 232933 w 465865"/>
              <a:gd name="connsiteY23" fmla="*/ 0 h 433651"/>
              <a:gd name="connsiteX24" fmla="*/ 310990 w 465865"/>
              <a:gd name="connsiteY24" fmla="*/ 14868 h 433651"/>
              <a:gd name="connsiteX25" fmla="*/ 377897 w 465865"/>
              <a:gd name="connsiteY25" fmla="*/ 56995 h 433651"/>
              <a:gd name="connsiteX26" fmla="*/ 426218 w 465865"/>
              <a:gd name="connsiteY26" fmla="*/ 121422 h 433651"/>
              <a:gd name="connsiteX27" fmla="*/ 446042 w 465865"/>
              <a:gd name="connsiteY27" fmla="*/ 203197 h 433651"/>
              <a:gd name="connsiteX28" fmla="*/ 446042 w 465865"/>
              <a:gd name="connsiteY28" fmla="*/ 216826 h 433651"/>
              <a:gd name="connsiteX29" fmla="*/ 460910 w 465865"/>
              <a:gd name="connsiteY29" fmla="*/ 234172 h 433651"/>
              <a:gd name="connsiteX30" fmla="*/ 465866 w 465865"/>
              <a:gd name="connsiteY30" fmla="*/ 257713 h 433651"/>
              <a:gd name="connsiteX31" fmla="*/ 465866 w 465865"/>
              <a:gd name="connsiteY31" fmla="*/ 310991 h 433651"/>
              <a:gd name="connsiteX32" fmla="*/ 460910 w 465865"/>
              <a:gd name="connsiteY32" fmla="*/ 337010 h 433651"/>
              <a:gd name="connsiteX33" fmla="*/ 446042 w 465865"/>
              <a:gd name="connsiteY33" fmla="*/ 356833 h 433651"/>
              <a:gd name="connsiteX34" fmla="*/ 446042 w 465865"/>
              <a:gd name="connsiteY34" fmla="*/ 379136 h 433651"/>
              <a:gd name="connsiteX35" fmla="*/ 429935 w 465865"/>
              <a:gd name="connsiteY35" fmla="*/ 417545 h 433651"/>
              <a:gd name="connsiteX36" fmla="*/ 391526 w 465865"/>
              <a:gd name="connsiteY36" fmla="*/ 433652 h 433651"/>
              <a:gd name="connsiteX37" fmla="*/ 201958 w 465865"/>
              <a:gd name="connsiteY37" fmla="*/ 433652 h 433651"/>
              <a:gd name="connsiteX38" fmla="*/ 170983 w 465865"/>
              <a:gd name="connsiteY38" fmla="*/ 267626 h 433651"/>
              <a:gd name="connsiteX39" fmla="*/ 156115 w 465865"/>
              <a:gd name="connsiteY39" fmla="*/ 261430 h 433651"/>
              <a:gd name="connsiteX40" fmla="*/ 149920 w 465865"/>
              <a:gd name="connsiteY40" fmla="*/ 246562 h 433651"/>
              <a:gd name="connsiteX41" fmla="*/ 156115 w 465865"/>
              <a:gd name="connsiteY41" fmla="*/ 231694 h 433651"/>
              <a:gd name="connsiteX42" fmla="*/ 170983 w 465865"/>
              <a:gd name="connsiteY42" fmla="*/ 225499 h 433651"/>
              <a:gd name="connsiteX43" fmla="*/ 185851 w 465865"/>
              <a:gd name="connsiteY43" fmla="*/ 231694 h 433651"/>
              <a:gd name="connsiteX44" fmla="*/ 192046 w 465865"/>
              <a:gd name="connsiteY44" fmla="*/ 247801 h 433651"/>
              <a:gd name="connsiteX45" fmla="*/ 185851 w 465865"/>
              <a:gd name="connsiteY45" fmla="*/ 262669 h 433651"/>
              <a:gd name="connsiteX46" fmla="*/ 170983 w 465865"/>
              <a:gd name="connsiteY46" fmla="*/ 267626 h 433651"/>
              <a:gd name="connsiteX47" fmla="*/ 294883 w 465865"/>
              <a:gd name="connsiteY47" fmla="*/ 267626 h 433651"/>
              <a:gd name="connsiteX48" fmla="*/ 280015 w 465865"/>
              <a:gd name="connsiteY48" fmla="*/ 261430 h 433651"/>
              <a:gd name="connsiteX49" fmla="*/ 273820 w 465865"/>
              <a:gd name="connsiteY49" fmla="*/ 246562 h 433651"/>
              <a:gd name="connsiteX50" fmla="*/ 280015 w 465865"/>
              <a:gd name="connsiteY50" fmla="*/ 231694 h 433651"/>
              <a:gd name="connsiteX51" fmla="*/ 294883 w 465865"/>
              <a:gd name="connsiteY51" fmla="*/ 225499 h 433651"/>
              <a:gd name="connsiteX52" fmla="*/ 309751 w 465865"/>
              <a:gd name="connsiteY52" fmla="*/ 231694 h 433651"/>
              <a:gd name="connsiteX53" fmla="*/ 315946 w 465865"/>
              <a:gd name="connsiteY53" fmla="*/ 247801 h 433651"/>
              <a:gd name="connsiteX54" fmla="*/ 309751 w 465865"/>
              <a:gd name="connsiteY54" fmla="*/ 262669 h 433651"/>
              <a:gd name="connsiteX55" fmla="*/ 294883 w 465865"/>
              <a:gd name="connsiteY55" fmla="*/ 267626 h 433651"/>
              <a:gd name="connsiteX56" fmla="*/ 99120 w 465865"/>
              <a:gd name="connsiteY56" fmla="*/ 216826 h 433651"/>
              <a:gd name="connsiteX57" fmla="*/ 109032 w 465865"/>
              <a:gd name="connsiteY57" fmla="*/ 166027 h 433651"/>
              <a:gd name="connsiteX58" fmla="*/ 138769 w 465865"/>
              <a:gd name="connsiteY58" fmla="*/ 122662 h 433651"/>
              <a:gd name="connsiteX59" fmla="*/ 182134 w 465865"/>
              <a:gd name="connsiteY59" fmla="*/ 92925 h 433651"/>
              <a:gd name="connsiteX60" fmla="*/ 232933 w 465865"/>
              <a:gd name="connsiteY60" fmla="*/ 81775 h 433651"/>
              <a:gd name="connsiteX61" fmla="*/ 318424 w 465865"/>
              <a:gd name="connsiteY61" fmla="*/ 113989 h 433651"/>
              <a:gd name="connsiteX62" fmla="*/ 360551 w 465865"/>
              <a:gd name="connsiteY62" fmla="*/ 192046 h 433651"/>
              <a:gd name="connsiteX63" fmla="*/ 271342 w 465865"/>
              <a:gd name="connsiteY63" fmla="*/ 168505 h 433651"/>
              <a:gd name="connsiteX64" fmla="*/ 209392 w 465865"/>
              <a:gd name="connsiteY64" fmla="*/ 105315 h 433651"/>
              <a:gd name="connsiteX65" fmla="*/ 168505 w 465865"/>
              <a:gd name="connsiteY65" fmla="*/ 174700 h 433651"/>
              <a:gd name="connsiteX66" fmla="*/ 99120 w 465865"/>
              <a:gd name="connsiteY66" fmla="*/ 216826 h 43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465865" h="433651">
                <a:moveTo>
                  <a:pt x="201958" y="431174"/>
                </a:moveTo>
                <a:lnTo>
                  <a:pt x="201958" y="376658"/>
                </a:lnTo>
                <a:lnTo>
                  <a:pt x="391526" y="376658"/>
                </a:lnTo>
                <a:lnTo>
                  <a:pt x="391526" y="208153"/>
                </a:lnTo>
                <a:cubicBezTo>
                  <a:pt x="391526" y="187090"/>
                  <a:pt x="386570" y="168505"/>
                  <a:pt x="377897" y="149920"/>
                </a:cubicBezTo>
                <a:cubicBezTo>
                  <a:pt x="367985" y="131335"/>
                  <a:pt x="355595" y="115227"/>
                  <a:pt x="340726" y="100360"/>
                </a:cubicBezTo>
                <a:cubicBezTo>
                  <a:pt x="325858" y="86730"/>
                  <a:pt x="308512" y="75580"/>
                  <a:pt x="289927" y="66907"/>
                </a:cubicBezTo>
                <a:cubicBezTo>
                  <a:pt x="271342" y="58233"/>
                  <a:pt x="251518" y="54517"/>
                  <a:pt x="232933" y="54517"/>
                </a:cubicBezTo>
                <a:cubicBezTo>
                  <a:pt x="213109" y="54517"/>
                  <a:pt x="194524" y="58233"/>
                  <a:pt x="175939" y="66907"/>
                </a:cubicBezTo>
                <a:cubicBezTo>
                  <a:pt x="157354" y="75580"/>
                  <a:pt x="140007" y="86730"/>
                  <a:pt x="125140" y="100360"/>
                </a:cubicBezTo>
                <a:cubicBezTo>
                  <a:pt x="110271" y="113989"/>
                  <a:pt x="97881" y="131335"/>
                  <a:pt x="89209" y="149920"/>
                </a:cubicBezTo>
                <a:cubicBezTo>
                  <a:pt x="80535" y="168505"/>
                  <a:pt x="75579" y="188329"/>
                  <a:pt x="75579" y="208153"/>
                </a:cubicBezTo>
                <a:lnTo>
                  <a:pt x="75579" y="359311"/>
                </a:lnTo>
                <a:lnTo>
                  <a:pt x="52038" y="359311"/>
                </a:lnTo>
                <a:cubicBezTo>
                  <a:pt x="37170" y="359311"/>
                  <a:pt x="24780" y="354356"/>
                  <a:pt x="14868" y="344443"/>
                </a:cubicBezTo>
                <a:cubicBezTo>
                  <a:pt x="4956" y="334531"/>
                  <a:pt x="0" y="322141"/>
                  <a:pt x="0" y="308513"/>
                </a:cubicBezTo>
                <a:lnTo>
                  <a:pt x="0" y="256474"/>
                </a:lnTo>
                <a:cubicBezTo>
                  <a:pt x="0" y="247801"/>
                  <a:pt x="1239" y="239128"/>
                  <a:pt x="4956" y="232933"/>
                </a:cubicBezTo>
                <a:cubicBezTo>
                  <a:pt x="8673" y="226738"/>
                  <a:pt x="13629" y="220543"/>
                  <a:pt x="19824" y="215587"/>
                </a:cubicBezTo>
                <a:lnTo>
                  <a:pt x="19824" y="201958"/>
                </a:lnTo>
                <a:cubicBezTo>
                  <a:pt x="21063" y="173461"/>
                  <a:pt x="27258" y="146202"/>
                  <a:pt x="39648" y="121422"/>
                </a:cubicBezTo>
                <a:cubicBezTo>
                  <a:pt x="52038" y="96642"/>
                  <a:pt x="68145" y="75580"/>
                  <a:pt x="87969" y="56995"/>
                </a:cubicBezTo>
                <a:cubicBezTo>
                  <a:pt x="107794" y="38410"/>
                  <a:pt x="130096" y="24780"/>
                  <a:pt x="154876" y="14868"/>
                </a:cubicBezTo>
                <a:cubicBezTo>
                  <a:pt x="179656" y="4956"/>
                  <a:pt x="205675" y="0"/>
                  <a:pt x="232933" y="0"/>
                </a:cubicBezTo>
                <a:cubicBezTo>
                  <a:pt x="258952" y="0"/>
                  <a:pt x="284971" y="4956"/>
                  <a:pt x="310990" y="14868"/>
                </a:cubicBezTo>
                <a:cubicBezTo>
                  <a:pt x="335770" y="24780"/>
                  <a:pt x="358072" y="38410"/>
                  <a:pt x="377897" y="56995"/>
                </a:cubicBezTo>
                <a:cubicBezTo>
                  <a:pt x="397721" y="74340"/>
                  <a:pt x="413828" y="96642"/>
                  <a:pt x="426218" y="121422"/>
                </a:cubicBezTo>
                <a:cubicBezTo>
                  <a:pt x="438608" y="146202"/>
                  <a:pt x="446042" y="173461"/>
                  <a:pt x="446042" y="203197"/>
                </a:cubicBezTo>
                <a:lnTo>
                  <a:pt x="446042" y="216826"/>
                </a:lnTo>
                <a:cubicBezTo>
                  <a:pt x="452237" y="221782"/>
                  <a:pt x="457193" y="226738"/>
                  <a:pt x="460910" y="234172"/>
                </a:cubicBezTo>
                <a:cubicBezTo>
                  <a:pt x="464627" y="241606"/>
                  <a:pt x="465866" y="249040"/>
                  <a:pt x="465866" y="257713"/>
                </a:cubicBezTo>
                <a:lnTo>
                  <a:pt x="465866" y="310991"/>
                </a:lnTo>
                <a:cubicBezTo>
                  <a:pt x="465866" y="319663"/>
                  <a:pt x="464627" y="328336"/>
                  <a:pt x="460910" y="337010"/>
                </a:cubicBezTo>
                <a:cubicBezTo>
                  <a:pt x="457193" y="345683"/>
                  <a:pt x="452237" y="351878"/>
                  <a:pt x="446042" y="356833"/>
                </a:cubicBezTo>
                <a:lnTo>
                  <a:pt x="446042" y="379136"/>
                </a:lnTo>
                <a:cubicBezTo>
                  <a:pt x="446042" y="394003"/>
                  <a:pt x="441086" y="407633"/>
                  <a:pt x="429935" y="417545"/>
                </a:cubicBezTo>
                <a:cubicBezTo>
                  <a:pt x="418784" y="428696"/>
                  <a:pt x="406393" y="433652"/>
                  <a:pt x="391526" y="433652"/>
                </a:cubicBezTo>
                <a:lnTo>
                  <a:pt x="201958" y="433652"/>
                </a:lnTo>
                <a:close/>
                <a:moveTo>
                  <a:pt x="170983" y="267626"/>
                </a:moveTo>
                <a:cubicBezTo>
                  <a:pt x="164788" y="267626"/>
                  <a:pt x="159832" y="265147"/>
                  <a:pt x="156115" y="261430"/>
                </a:cubicBezTo>
                <a:cubicBezTo>
                  <a:pt x="152397" y="257713"/>
                  <a:pt x="149920" y="252757"/>
                  <a:pt x="149920" y="246562"/>
                </a:cubicBezTo>
                <a:cubicBezTo>
                  <a:pt x="149920" y="240367"/>
                  <a:pt x="152397" y="235411"/>
                  <a:pt x="156115" y="231694"/>
                </a:cubicBezTo>
                <a:cubicBezTo>
                  <a:pt x="159832" y="227977"/>
                  <a:pt x="164788" y="225499"/>
                  <a:pt x="170983" y="225499"/>
                </a:cubicBezTo>
                <a:cubicBezTo>
                  <a:pt x="177178" y="225499"/>
                  <a:pt x="182134" y="227977"/>
                  <a:pt x="185851" y="231694"/>
                </a:cubicBezTo>
                <a:cubicBezTo>
                  <a:pt x="189568" y="235411"/>
                  <a:pt x="192046" y="240367"/>
                  <a:pt x="192046" y="247801"/>
                </a:cubicBezTo>
                <a:cubicBezTo>
                  <a:pt x="192046" y="253996"/>
                  <a:pt x="189568" y="258952"/>
                  <a:pt x="185851" y="262669"/>
                </a:cubicBezTo>
                <a:cubicBezTo>
                  <a:pt x="182134" y="265147"/>
                  <a:pt x="177178" y="267626"/>
                  <a:pt x="170983" y="267626"/>
                </a:cubicBezTo>
                <a:close/>
                <a:moveTo>
                  <a:pt x="294883" y="267626"/>
                </a:moveTo>
                <a:cubicBezTo>
                  <a:pt x="288688" y="267626"/>
                  <a:pt x="283732" y="265147"/>
                  <a:pt x="280015" y="261430"/>
                </a:cubicBezTo>
                <a:cubicBezTo>
                  <a:pt x="276298" y="257713"/>
                  <a:pt x="273820" y="252757"/>
                  <a:pt x="273820" y="246562"/>
                </a:cubicBezTo>
                <a:cubicBezTo>
                  <a:pt x="273820" y="240367"/>
                  <a:pt x="276298" y="235411"/>
                  <a:pt x="280015" y="231694"/>
                </a:cubicBezTo>
                <a:cubicBezTo>
                  <a:pt x="283732" y="227977"/>
                  <a:pt x="288688" y="225499"/>
                  <a:pt x="294883" y="225499"/>
                </a:cubicBezTo>
                <a:cubicBezTo>
                  <a:pt x="301078" y="225499"/>
                  <a:pt x="306034" y="227977"/>
                  <a:pt x="309751" y="231694"/>
                </a:cubicBezTo>
                <a:cubicBezTo>
                  <a:pt x="313468" y="235411"/>
                  <a:pt x="315946" y="240367"/>
                  <a:pt x="315946" y="247801"/>
                </a:cubicBezTo>
                <a:cubicBezTo>
                  <a:pt x="315946" y="253996"/>
                  <a:pt x="313468" y="258952"/>
                  <a:pt x="309751" y="262669"/>
                </a:cubicBezTo>
                <a:cubicBezTo>
                  <a:pt x="306034" y="265147"/>
                  <a:pt x="301078" y="267626"/>
                  <a:pt x="294883" y="267626"/>
                </a:cubicBezTo>
                <a:close/>
                <a:moveTo>
                  <a:pt x="99120" y="216826"/>
                </a:moveTo>
                <a:cubicBezTo>
                  <a:pt x="97881" y="199480"/>
                  <a:pt x="101599" y="182134"/>
                  <a:pt x="109032" y="166027"/>
                </a:cubicBezTo>
                <a:cubicBezTo>
                  <a:pt x="116466" y="149920"/>
                  <a:pt x="126379" y="135052"/>
                  <a:pt x="138769" y="122662"/>
                </a:cubicBezTo>
                <a:cubicBezTo>
                  <a:pt x="151159" y="110272"/>
                  <a:pt x="166027" y="100360"/>
                  <a:pt x="182134" y="92925"/>
                </a:cubicBezTo>
                <a:cubicBezTo>
                  <a:pt x="198241" y="85492"/>
                  <a:pt x="215587" y="81775"/>
                  <a:pt x="232933" y="81775"/>
                </a:cubicBezTo>
                <a:cubicBezTo>
                  <a:pt x="265147" y="81775"/>
                  <a:pt x="293644" y="92925"/>
                  <a:pt x="318424" y="113989"/>
                </a:cubicBezTo>
                <a:cubicBezTo>
                  <a:pt x="343205" y="136291"/>
                  <a:pt x="358072" y="162310"/>
                  <a:pt x="360551" y="192046"/>
                </a:cubicBezTo>
                <a:cubicBezTo>
                  <a:pt x="327097" y="192046"/>
                  <a:pt x="297361" y="184612"/>
                  <a:pt x="271342" y="168505"/>
                </a:cubicBezTo>
                <a:cubicBezTo>
                  <a:pt x="244084" y="152397"/>
                  <a:pt x="224260" y="132574"/>
                  <a:pt x="209392" y="105315"/>
                </a:cubicBezTo>
                <a:cubicBezTo>
                  <a:pt x="201958" y="131335"/>
                  <a:pt x="188329" y="154876"/>
                  <a:pt x="168505" y="174700"/>
                </a:cubicBezTo>
                <a:cubicBezTo>
                  <a:pt x="149920" y="195763"/>
                  <a:pt x="126379" y="209392"/>
                  <a:pt x="99120" y="216826"/>
                </a:cubicBezTo>
                <a:close/>
              </a:path>
            </a:pathLst>
          </a:custGeom>
          <a:solidFill>
            <a:srgbClr val="000000"/>
          </a:solidFill>
          <a:ln w="12387" cap="flat">
            <a:noFill/>
            <a:prstDash val="solid"/>
            <a:miter/>
          </a:ln>
        </p:spPr>
        <p:txBody>
          <a:bodyPr rtlCol="0" anchor="ctr"/>
          <a:lstStyle/>
          <a:p>
            <a:endParaRPr lang="fr-FR"/>
          </a:p>
        </p:txBody>
      </p:sp>
      <p:sp>
        <p:nvSpPr>
          <p:cNvPr id="38" name="Forme libre 37">
            <a:extLst>
              <a:ext uri="{FF2B5EF4-FFF2-40B4-BE49-F238E27FC236}">
                <a16:creationId xmlns:a16="http://schemas.microsoft.com/office/drawing/2014/main" id="{E39F6AD5-BB52-254F-A453-5C28F9831E20}"/>
              </a:ext>
            </a:extLst>
          </p:cNvPr>
          <p:cNvSpPr/>
          <p:nvPr userDrawn="1"/>
        </p:nvSpPr>
        <p:spPr>
          <a:xfrm>
            <a:off x="3248502" y="7862524"/>
            <a:ext cx="483211" cy="437368"/>
          </a:xfrm>
          <a:custGeom>
            <a:avLst/>
            <a:gdLst>
              <a:gd name="connsiteX0" fmla="*/ 236650 w 483211"/>
              <a:gd name="connsiteY0" fmla="*/ 389047 h 437368"/>
              <a:gd name="connsiteX1" fmla="*/ 241606 w 483211"/>
              <a:gd name="connsiteY1" fmla="*/ 387808 h 437368"/>
              <a:gd name="connsiteX2" fmla="*/ 246562 w 483211"/>
              <a:gd name="connsiteY2" fmla="*/ 384092 h 437368"/>
              <a:gd name="connsiteX3" fmla="*/ 416305 w 483211"/>
              <a:gd name="connsiteY3" fmla="*/ 214348 h 437368"/>
              <a:gd name="connsiteX4" fmla="*/ 428695 w 483211"/>
              <a:gd name="connsiteY4" fmla="*/ 195763 h 437368"/>
              <a:gd name="connsiteX5" fmla="*/ 433652 w 483211"/>
              <a:gd name="connsiteY5" fmla="*/ 173461 h 437368"/>
              <a:gd name="connsiteX6" fmla="*/ 428695 w 483211"/>
              <a:gd name="connsiteY6" fmla="*/ 151159 h 437368"/>
              <a:gd name="connsiteX7" fmla="*/ 416305 w 483211"/>
              <a:gd name="connsiteY7" fmla="*/ 131334 h 437368"/>
              <a:gd name="connsiteX8" fmla="*/ 343204 w 483211"/>
              <a:gd name="connsiteY8" fmla="*/ 58233 h 437368"/>
              <a:gd name="connsiteX9" fmla="*/ 327097 w 483211"/>
              <a:gd name="connsiteY9" fmla="*/ 48321 h 437368"/>
              <a:gd name="connsiteX10" fmla="*/ 308512 w 483211"/>
              <a:gd name="connsiteY10" fmla="*/ 45843 h 437368"/>
              <a:gd name="connsiteX11" fmla="*/ 289927 w 483211"/>
              <a:gd name="connsiteY11" fmla="*/ 48321 h 437368"/>
              <a:gd name="connsiteX12" fmla="*/ 275059 w 483211"/>
              <a:gd name="connsiteY12" fmla="*/ 56994 h 437368"/>
              <a:gd name="connsiteX13" fmla="*/ 270103 w 483211"/>
              <a:gd name="connsiteY13" fmla="*/ 59472 h 437368"/>
              <a:gd name="connsiteX14" fmla="*/ 307273 w 483211"/>
              <a:gd name="connsiteY14" fmla="*/ 95404 h 437368"/>
              <a:gd name="connsiteX15" fmla="*/ 322141 w 483211"/>
              <a:gd name="connsiteY15" fmla="*/ 117705 h 437368"/>
              <a:gd name="connsiteX16" fmla="*/ 328336 w 483211"/>
              <a:gd name="connsiteY16" fmla="*/ 143724 h 437368"/>
              <a:gd name="connsiteX17" fmla="*/ 309751 w 483211"/>
              <a:gd name="connsiteY17" fmla="*/ 188329 h 437368"/>
              <a:gd name="connsiteX18" fmla="*/ 265147 w 483211"/>
              <a:gd name="connsiteY18" fmla="*/ 208153 h 437368"/>
              <a:gd name="connsiteX19" fmla="*/ 237889 w 483211"/>
              <a:gd name="connsiteY19" fmla="*/ 203196 h 437368"/>
              <a:gd name="connsiteX20" fmla="*/ 218065 w 483211"/>
              <a:gd name="connsiteY20" fmla="*/ 188329 h 437368"/>
              <a:gd name="connsiteX21" fmla="*/ 180894 w 483211"/>
              <a:gd name="connsiteY21" fmla="*/ 151159 h 437368"/>
              <a:gd name="connsiteX22" fmla="*/ 99120 w 483211"/>
              <a:gd name="connsiteY22" fmla="*/ 234171 h 437368"/>
              <a:gd name="connsiteX23" fmla="*/ 95403 w 483211"/>
              <a:gd name="connsiteY23" fmla="*/ 239128 h 437368"/>
              <a:gd name="connsiteX24" fmla="*/ 94164 w 483211"/>
              <a:gd name="connsiteY24" fmla="*/ 245323 h 437368"/>
              <a:gd name="connsiteX25" fmla="*/ 97881 w 483211"/>
              <a:gd name="connsiteY25" fmla="*/ 253996 h 437368"/>
              <a:gd name="connsiteX26" fmla="*/ 106554 w 483211"/>
              <a:gd name="connsiteY26" fmla="*/ 257713 h 437368"/>
              <a:gd name="connsiteX27" fmla="*/ 112749 w 483211"/>
              <a:gd name="connsiteY27" fmla="*/ 256474 h 437368"/>
              <a:gd name="connsiteX28" fmla="*/ 117705 w 483211"/>
              <a:gd name="connsiteY28" fmla="*/ 253996 h 437368"/>
              <a:gd name="connsiteX29" fmla="*/ 183373 w 483211"/>
              <a:gd name="connsiteY29" fmla="*/ 188329 h 437368"/>
              <a:gd name="connsiteX30" fmla="*/ 208153 w 483211"/>
              <a:gd name="connsiteY30" fmla="*/ 213109 h 437368"/>
              <a:gd name="connsiteX31" fmla="*/ 143724 w 483211"/>
              <a:gd name="connsiteY31" fmla="*/ 277537 h 437368"/>
              <a:gd name="connsiteX32" fmla="*/ 140007 w 483211"/>
              <a:gd name="connsiteY32" fmla="*/ 282493 h 437368"/>
              <a:gd name="connsiteX33" fmla="*/ 138768 w 483211"/>
              <a:gd name="connsiteY33" fmla="*/ 288688 h 437368"/>
              <a:gd name="connsiteX34" fmla="*/ 142486 w 483211"/>
              <a:gd name="connsiteY34" fmla="*/ 297361 h 437368"/>
              <a:gd name="connsiteX35" fmla="*/ 151158 w 483211"/>
              <a:gd name="connsiteY35" fmla="*/ 301078 h 437368"/>
              <a:gd name="connsiteX36" fmla="*/ 157353 w 483211"/>
              <a:gd name="connsiteY36" fmla="*/ 299839 h 437368"/>
              <a:gd name="connsiteX37" fmla="*/ 162309 w 483211"/>
              <a:gd name="connsiteY37" fmla="*/ 297361 h 437368"/>
              <a:gd name="connsiteX38" fmla="*/ 226738 w 483211"/>
              <a:gd name="connsiteY38" fmla="*/ 232933 h 437368"/>
              <a:gd name="connsiteX39" fmla="*/ 251518 w 483211"/>
              <a:gd name="connsiteY39" fmla="*/ 257713 h 437368"/>
              <a:gd name="connsiteX40" fmla="*/ 185851 w 483211"/>
              <a:gd name="connsiteY40" fmla="*/ 322141 h 437368"/>
              <a:gd name="connsiteX41" fmla="*/ 183373 w 483211"/>
              <a:gd name="connsiteY41" fmla="*/ 327097 h 437368"/>
              <a:gd name="connsiteX42" fmla="*/ 182134 w 483211"/>
              <a:gd name="connsiteY42" fmla="*/ 333292 h 437368"/>
              <a:gd name="connsiteX43" fmla="*/ 185851 w 483211"/>
              <a:gd name="connsiteY43" fmla="*/ 341965 h 437368"/>
              <a:gd name="connsiteX44" fmla="*/ 194524 w 483211"/>
              <a:gd name="connsiteY44" fmla="*/ 345682 h 437368"/>
              <a:gd name="connsiteX45" fmla="*/ 200719 w 483211"/>
              <a:gd name="connsiteY45" fmla="*/ 344443 h 437368"/>
              <a:gd name="connsiteX46" fmla="*/ 205675 w 483211"/>
              <a:gd name="connsiteY46" fmla="*/ 341965 h 437368"/>
              <a:gd name="connsiteX47" fmla="*/ 270103 w 483211"/>
              <a:gd name="connsiteY47" fmla="*/ 276298 h 437368"/>
              <a:gd name="connsiteX48" fmla="*/ 294883 w 483211"/>
              <a:gd name="connsiteY48" fmla="*/ 301078 h 437368"/>
              <a:gd name="connsiteX49" fmla="*/ 230455 w 483211"/>
              <a:gd name="connsiteY49" fmla="*/ 366745 h 437368"/>
              <a:gd name="connsiteX50" fmla="*/ 227977 w 483211"/>
              <a:gd name="connsiteY50" fmla="*/ 371701 h 437368"/>
              <a:gd name="connsiteX51" fmla="*/ 226738 w 483211"/>
              <a:gd name="connsiteY51" fmla="*/ 376657 h 437368"/>
              <a:gd name="connsiteX52" fmla="*/ 230455 w 483211"/>
              <a:gd name="connsiteY52" fmla="*/ 386570 h 437368"/>
              <a:gd name="connsiteX53" fmla="*/ 236650 w 483211"/>
              <a:gd name="connsiteY53" fmla="*/ 389047 h 437368"/>
              <a:gd name="connsiteX54" fmla="*/ 236650 w 483211"/>
              <a:gd name="connsiteY54" fmla="*/ 437369 h 437368"/>
              <a:gd name="connsiteX55" fmla="*/ 199479 w 483211"/>
              <a:gd name="connsiteY55" fmla="*/ 424979 h 437368"/>
              <a:gd name="connsiteX56" fmla="*/ 178417 w 483211"/>
              <a:gd name="connsiteY56" fmla="*/ 391525 h 437368"/>
              <a:gd name="connsiteX57" fmla="*/ 149919 w 483211"/>
              <a:gd name="connsiteY57" fmla="*/ 375418 h 437368"/>
              <a:gd name="connsiteX58" fmla="*/ 135051 w 483211"/>
              <a:gd name="connsiteY58" fmla="*/ 346921 h 437368"/>
              <a:gd name="connsiteX59" fmla="*/ 107793 w 483211"/>
              <a:gd name="connsiteY59" fmla="*/ 330814 h 437368"/>
              <a:gd name="connsiteX60" fmla="*/ 92925 w 483211"/>
              <a:gd name="connsiteY60" fmla="*/ 303556 h 437368"/>
              <a:gd name="connsiteX61" fmla="*/ 59472 w 483211"/>
              <a:gd name="connsiteY61" fmla="*/ 282493 h 437368"/>
              <a:gd name="connsiteX62" fmla="*/ 45843 w 483211"/>
              <a:gd name="connsiteY62" fmla="*/ 244084 h 437368"/>
              <a:gd name="connsiteX63" fmla="*/ 50799 w 483211"/>
              <a:gd name="connsiteY63" fmla="*/ 220543 h 437368"/>
              <a:gd name="connsiteX64" fmla="*/ 63189 w 483211"/>
              <a:gd name="connsiteY64" fmla="*/ 200719 h 437368"/>
              <a:gd name="connsiteX65" fmla="*/ 180894 w 483211"/>
              <a:gd name="connsiteY65" fmla="*/ 83013 h 437368"/>
              <a:gd name="connsiteX66" fmla="*/ 250279 w 483211"/>
              <a:gd name="connsiteY66" fmla="*/ 152397 h 437368"/>
              <a:gd name="connsiteX67" fmla="*/ 257713 w 483211"/>
              <a:gd name="connsiteY67" fmla="*/ 158592 h 437368"/>
              <a:gd name="connsiteX68" fmla="*/ 266386 w 483211"/>
              <a:gd name="connsiteY68" fmla="*/ 161071 h 437368"/>
              <a:gd name="connsiteX69" fmla="*/ 276298 w 483211"/>
              <a:gd name="connsiteY69" fmla="*/ 156114 h 437368"/>
              <a:gd name="connsiteX70" fmla="*/ 281254 w 483211"/>
              <a:gd name="connsiteY70" fmla="*/ 146202 h 437368"/>
              <a:gd name="connsiteX71" fmla="*/ 278776 w 483211"/>
              <a:gd name="connsiteY71" fmla="*/ 140007 h 437368"/>
              <a:gd name="connsiteX72" fmla="*/ 273820 w 483211"/>
              <a:gd name="connsiteY72" fmla="*/ 132574 h 437368"/>
              <a:gd name="connsiteX73" fmla="*/ 199479 w 483211"/>
              <a:gd name="connsiteY73" fmla="*/ 58233 h 437368"/>
              <a:gd name="connsiteX74" fmla="*/ 183373 w 483211"/>
              <a:gd name="connsiteY74" fmla="*/ 49560 h 437368"/>
              <a:gd name="connsiteX75" fmla="*/ 162309 w 483211"/>
              <a:gd name="connsiteY75" fmla="*/ 47082 h 437368"/>
              <a:gd name="connsiteX76" fmla="*/ 142486 w 483211"/>
              <a:gd name="connsiteY76" fmla="*/ 49560 h 437368"/>
              <a:gd name="connsiteX77" fmla="*/ 128856 w 483211"/>
              <a:gd name="connsiteY77" fmla="*/ 58233 h 437368"/>
              <a:gd name="connsiteX78" fmla="*/ 58233 w 483211"/>
              <a:gd name="connsiteY78" fmla="*/ 127617 h 437368"/>
              <a:gd name="connsiteX79" fmla="*/ 50799 w 483211"/>
              <a:gd name="connsiteY79" fmla="*/ 141246 h 437368"/>
              <a:gd name="connsiteX80" fmla="*/ 48321 w 483211"/>
              <a:gd name="connsiteY80" fmla="*/ 161071 h 437368"/>
              <a:gd name="connsiteX81" fmla="*/ 52038 w 483211"/>
              <a:gd name="connsiteY81" fmla="*/ 172221 h 437368"/>
              <a:gd name="connsiteX82" fmla="*/ 58233 w 483211"/>
              <a:gd name="connsiteY82" fmla="*/ 183373 h 437368"/>
              <a:gd name="connsiteX83" fmla="*/ 23541 w 483211"/>
              <a:gd name="connsiteY83" fmla="*/ 218065 h 437368"/>
              <a:gd name="connsiteX84" fmla="*/ 7434 w 483211"/>
              <a:gd name="connsiteY84" fmla="*/ 193284 h 437368"/>
              <a:gd name="connsiteX85" fmla="*/ 0 w 483211"/>
              <a:gd name="connsiteY85" fmla="*/ 161071 h 437368"/>
              <a:gd name="connsiteX86" fmla="*/ 6195 w 483211"/>
              <a:gd name="connsiteY86" fmla="*/ 123900 h 437368"/>
              <a:gd name="connsiteX87" fmla="*/ 24780 w 483211"/>
              <a:gd name="connsiteY87" fmla="*/ 94164 h 437368"/>
              <a:gd name="connsiteX88" fmla="*/ 94164 w 483211"/>
              <a:gd name="connsiteY88" fmla="*/ 24780 h 437368"/>
              <a:gd name="connsiteX89" fmla="*/ 126378 w 483211"/>
              <a:gd name="connsiteY89" fmla="*/ 6195 h 437368"/>
              <a:gd name="connsiteX90" fmla="*/ 163548 w 483211"/>
              <a:gd name="connsiteY90" fmla="*/ 0 h 437368"/>
              <a:gd name="connsiteX91" fmla="*/ 201958 w 483211"/>
              <a:gd name="connsiteY91" fmla="*/ 6195 h 437368"/>
              <a:gd name="connsiteX92" fmla="*/ 231694 w 483211"/>
              <a:gd name="connsiteY92" fmla="*/ 23541 h 437368"/>
              <a:gd name="connsiteX93" fmla="*/ 235411 w 483211"/>
              <a:gd name="connsiteY93" fmla="*/ 27258 h 437368"/>
              <a:gd name="connsiteX94" fmla="*/ 239128 w 483211"/>
              <a:gd name="connsiteY94" fmla="*/ 23541 h 437368"/>
              <a:gd name="connsiteX95" fmla="*/ 270103 w 483211"/>
              <a:gd name="connsiteY95" fmla="*/ 6195 h 437368"/>
              <a:gd name="connsiteX96" fmla="*/ 308512 w 483211"/>
              <a:gd name="connsiteY96" fmla="*/ 0 h 437368"/>
              <a:gd name="connsiteX97" fmla="*/ 345682 w 483211"/>
              <a:gd name="connsiteY97" fmla="*/ 7434 h 437368"/>
              <a:gd name="connsiteX98" fmla="*/ 376657 w 483211"/>
              <a:gd name="connsiteY98" fmla="*/ 27258 h 437368"/>
              <a:gd name="connsiteX99" fmla="*/ 454715 w 483211"/>
              <a:gd name="connsiteY99" fmla="*/ 104076 h 437368"/>
              <a:gd name="connsiteX100" fmla="*/ 475778 w 483211"/>
              <a:gd name="connsiteY100" fmla="*/ 137529 h 437368"/>
              <a:gd name="connsiteX101" fmla="*/ 483212 w 483211"/>
              <a:gd name="connsiteY101" fmla="*/ 177178 h 437368"/>
              <a:gd name="connsiteX102" fmla="*/ 474539 w 483211"/>
              <a:gd name="connsiteY102" fmla="*/ 218065 h 437368"/>
              <a:gd name="connsiteX103" fmla="*/ 453476 w 483211"/>
              <a:gd name="connsiteY103" fmla="*/ 252757 h 437368"/>
              <a:gd name="connsiteX104" fmla="*/ 280015 w 483211"/>
              <a:gd name="connsiteY104" fmla="*/ 418784 h 437368"/>
              <a:gd name="connsiteX105" fmla="*/ 260191 w 483211"/>
              <a:gd name="connsiteY105" fmla="*/ 432412 h 437368"/>
              <a:gd name="connsiteX106" fmla="*/ 236650 w 483211"/>
              <a:gd name="connsiteY106" fmla="*/ 437369 h 43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83211" h="437368">
                <a:moveTo>
                  <a:pt x="236650" y="389047"/>
                </a:moveTo>
                <a:cubicBezTo>
                  <a:pt x="237889" y="389047"/>
                  <a:pt x="239128" y="389047"/>
                  <a:pt x="241606" y="387808"/>
                </a:cubicBezTo>
                <a:cubicBezTo>
                  <a:pt x="244084" y="387808"/>
                  <a:pt x="245323" y="386570"/>
                  <a:pt x="246562" y="384092"/>
                </a:cubicBezTo>
                <a:lnTo>
                  <a:pt x="416305" y="214348"/>
                </a:lnTo>
                <a:cubicBezTo>
                  <a:pt x="421262" y="209391"/>
                  <a:pt x="426218" y="203196"/>
                  <a:pt x="428695" y="195763"/>
                </a:cubicBezTo>
                <a:cubicBezTo>
                  <a:pt x="431174" y="188329"/>
                  <a:pt x="433652" y="180894"/>
                  <a:pt x="433652" y="173461"/>
                </a:cubicBezTo>
                <a:cubicBezTo>
                  <a:pt x="433652" y="166026"/>
                  <a:pt x="432413" y="158592"/>
                  <a:pt x="428695" y="151159"/>
                </a:cubicBezTo>
                <a:cubicBezTo>
                  <a:pt x="426218" y="143724"/>
                  <a:pt x="421262" y="137529"/>
                  <a:pt x="416305" y="131334"/>
                </a:cubicBezTo>
                <a:lnTo>
                  <a:pt x="343204" y="58233"/>
                </a:lnTo>
                <a:cubicBezTo>
                  <a:pt x="339487" y="53277"/>
                  <a:pt x="333292" y="50799"/>
                  <a:pt x="327097" y="48321"/>
                </a:cubicBezTo>
                <a:cubicBezTo>
                  <a:pt x="320902" y="45843"/>
                  <a:pt x="314707" y="45843"/>
                  <a:pt x="308512" y="45843"/>
                </a:cubicBezTo>
                <a:cubicBezTo>
                  <a:pt x="302317" y="45843"/>
                  <a:pt x="296122" y="47082"/>
                  <a:pt x="289927" y="48321"/>
                </a:cubicBezTo>
                <a:cubicBezTo>
                  <a:pt x="283732" y="50799"/>
                  <a:pt x="278776" y="53277"/>
                  <a:pt x="275059" y="56994"/>
                </a:cubicBezTo>
                <a:lnTo>
                  <a:pt x="270103" y="59472"/>
                </a:lnTo>
                <a:lnTo>
                  <a:pt x="307273" y="95404"/>
                </a:lnTo>
                <a:cubicBezTo>
                  <a:pt x="313468" y="101599"/>
                  <a:pt x="317185" y="109032"/>
                  <a:pt x="322141" y="117705"/>
                </a:cubicBezTo>
                <a:cubicBezTo>
                  <a:pt x="325858" y="126379"/>
                  <a:pt x="328336" y="135051"/>
                  <a:pt x="328336" y="143724"/>
                </a:cubicBezTo>
                <a:cubicBezTo>
                  <a:pt x="328336" y="159831"/>
                  <a:pt x="322141" y="174699"/>
                  <a:pt x="309751" y="188329"/>
                </a:cubicBezTo>
                <a:cubicBezTo>
                  <a:pt x="297361" y="200719"/>
                  <a:pt x="282493" y="208153"/>
                  <a:pt x="265147" y="208153"/>
                </a:cubicBezTo>
                <a:cubicBezTo>
                  <a:pt x="255235" y="208153"/>
                  <a:pt x="245323" y="206914"/>
                  <a:pt x="237889" y="203196"/>
                </a:cubicBezTo>
                <a:cubicBezTo>
                  <a:pt x="230455" y="199479"/>
                  <a:pt x="223021" y="194524"/>
                  <a:pt x="218065" y="188329"/>
                </a:cubicBezTo>
                <a:lnTo>
                  <a:pt x="180894" y="151159"/>
                </a:lnTo>
                <a:lnTo>
                  <a:pt x="99120" y="234171"/>
                </a:lnTo>
                <a:cubicBezTo>
                  <a:pt x="97881" y="235411"/>
                  <a:pt x="96642" y="236650"/>
                  <a:pt x="95403" y="239128"/>
                </a:cubicBezTo>
                <a:cubicBezTo>
                  <a:pt x="94164" y="240367"/>
                  <a:pt x="94164" y="242845"/>
                  <a:pt x="94164" y="245323"/>
                </a:cubicBezTo>
                <a:cubicBezTo>
                  <a:pt x="94164" y="249040"/>
                  <a:pt x="95403" y="251518"/>
                  <a:pt x="97881" y="253996"/>
                </a:cubicBezTo>
                <a:cubicBezTo>
                  <a:pt x="100359" y="256474"/>
                  <a:pt x="102837" y="257713"/>
                  <a:pt x="106554" y="257713"/>
                </a:cubicBezTo>
                <a:cubicBezTo>
                  <a:pt x="109032" y="257713"/>
                  <a:pt x="110271" y="257713"/>
                  <a:pt x="112749" y="256474"/>
                </a:cubicBezTo>
                <a:cubicBezTo>
                  <a:pt x="113988" y="255235"/>
                  <a:pt x="116466" y="253996"/>
                  <a:pt x="117705" y="253996"/>
                </a:cubicBezTo>
                <a:lnTo>
                  <a:pt x="183373" y="188329"/>
                </a:lnTo>
                <a:lnTo>
                  <a:pt x="208153" y="213109"/>
                </a:lnTo>
                <a:lnTo>
                  <a:pt x="143724" y="277537"/>
                </a:lnTo>
                <a:cubicBezTo>
                  <a:pt x="142486" y="278776"/>
                  <a:pt x="141246" y="281254"/>
                  <a:pt x="140007" y="282493"/>
                </a:cubicBezTo>
                <a:cubicBezTo>
                  <a:pt x="138768" y="284971"/>
                  <a:pt x="138768" y="286210"/>
                  <a:pt x="138768" y="288688"/>
                </a:cubicBezTo>
                <a:cubicBezTo>
                  <a:pt x="138768" y="292405"/>
                  <a:pt x="140007" y="294883"/>
                  <a:pt x="142486" y="297361"/>
                </a:cubicBezTo>
                <a:cubicBezTo>
                  <a:pt x="144963" y="299839"/>
                  <a:pt x="147442" y="301078"/>
                  <a:pt x="151158" y="301078"/>
                </a:cubicBezTo>
                <a:cubicBezTo>
                  <a:pt x="153637" y="301078"/>
                  <a:pt x="154876" y="301078"/>
                  <a:pt x="157353" y="299839"/>
                </a:cubicBezTo>
                <a:cubicBezTo>
                  <a:pt x="159832" y="298600"/>
                  <a:pt x="161071" y="298600"/>
                  <a:pt x="162309" y="297361"/>
                </a:cubicBezTo>
                <a:lnTo>
                  <a:pt x="226738" y="232933"/>
                </a:lnTo>
                <a:lnTo>
                  <a:pt x="251518" y="257713"/>
                </a:lnTo>
                <a:lnTo>
                  <a:pt x="185851" y="322141"/>
                </a:lnTo>
                <a:cubicBezTo>
                  <a:pt x="184612" y="323380"/>
                  <a:pt x="184612" y="324619"/>
                  <a:pt x="183373" y="327097"/>
                </a:cubicBezTo>
                <a:cubicBezTo>
                  <a:pt x="182134" y="329575"/>
                  <a:pt x="182134" y="330814"/>
                  <a:pt x="182134" y="333292"/>
                </a:cubicBezTo>
                <a:cubicBezTo>
                  <a:pt x="182134" y="337010"/>
                  <a:pt x="183373" y="339487"/>
                  <a:pt x="185851" y="341965"/>
                </a:cubicBezTo>
                <a:cubicBezTo>
                  <a:pt x="188329" y="344443"/>
                  <a:pt x="192046" y="345682"/>
                  <a:pt x="194524" y="345682"/>
                </a:cubicBezTo>
                <a:cubicBezTo>
                  <a:pt x="197002" y="345682"/>
                  <a:pt x="198241" y="345682"/>
                  <a:pt x="200719" y="344443"/>
                </a:cubicBezTo>
                <a:cubicBezTo>
                  <a:pt x="203197" y="343205"/>
                  <a:pt x="204436" y="343205"/>
                  <a:pt x="205675" y="341965"/>
                </a:cubicBezTo>
                <a:lnTo>
                  <a:pt x="270103" y="276298"/>
                </a:lnTo>
                <a:lnTo>
                  <a:pt x="294883" y="301078"/>
                </a:lnTo>
                <a:lnTo>
                  <a:pt x="230455" y="366745"/>
                </a:lnTo>
                <a:cubicBezTo>
                  <a:pt x="229216" y="367985"/>
                  <a:pt x="227977" y="370462"/>
                  <a:pt x="227977" y="371701"/>
                </a:cubicBezTo>
                <a:cubicBezTo>
                  <a:pt x="227977" y="372940"/>
                  <a:pt x="226738" y="375418"/>
                  <a:pt x="226738" y="376657"/>
                </a:cubicBezTo>
                <a:cubicBezTo>
                  <a:pt x="226738" y="380375"/>
                  <a:pt x="227977" y="384092"/>
                  <a:pt x="230455" y="386570"/>
                </a:cubicBezTo>
                <a:cubicBezTo>
                  <a:pt x="230455" y="387808"/>
                  <a:pt x="232933" y="389047"/>
                  <a:pt x="236650" y="389047"/>
                </a:cubicBezTo>
                <a:close/>
                <a:moveTo>
                  <a:pt x="236650" y="437369"/>
                </a:moveTo>
                <a:cubicBezTo>
                  <a:pt x="223021" y="437369"/>
                  <a:pt x="210631" y="433652"/>
                  <a:pt x="199479" y="424979"/>
                </a:cubicBezTo>
                <a:cubicBezTo>
                  <a:pt x="188329" y="416305"/>
                  <a:pt x="180894" y="405155"/>
                  <a:pt x="178417" y="391525"/>
                </a:cubicBezTo>
                <a:cubicBezTo>
                  <a:pt x="167266" y="389047"/>
                  <a:pt x="158592" y="384092"/>
                  <a:pt x="149919" y="375418"/>
                </a:cubicBezTo>
                <a:cubicBezTo>
                  <a:pt x="141246" y="366745"/>
                  <a:pt x="136291" y="358072"/>
                  <a:pt x="135051" y="346921"/>
                </a:cubicBezTo>
                <a:cubicBezTo>
                  <a:pt x="125139" y="344443"/>
                  <a:pt x="115227" y="339487"/>
                  <a:pt x="107793" y="330814"/>
                </a:cubicBezTo>
                <a:cubicBezTo>
                  <a:pt x="99120" y="323380"/>
                  <a:pt x="94164" y="313468"/>
                  <a:pt x="92925" y="303556"/>
                </a:cubicBezTo>
                <a:cubicBezTo>
                  <a:pt x="79296" y="301078"/>
                  <a:pt x="68145" y="293644"/>
                  <a:pt x="59472" y="282493"/>
                </a:cubicBezTo>
                <a:cubicBezTo>
                  <a:pt x="50799" y="271342"/>
                  <a:pt x="45843" y="258952"/>
                  <a:pt x="45843" y="244084"/>
                </a:cubicBezTo>
                <a:cubicBezTo>
                  <a:pt x="45843" y="236650"/>
                  <a:pt x="47082" y="229216"/>
                  <a:pt x="50799" y="220543"/>
                </a:cubicBezTo>
                <a:cubicBezTo>
                  <a:pt x="54516" y="213109"/>
                  <a:pt x="58233" y="205675"/>
                  <a:pt x="63189" y="200719"/>
                </a:cubicBezTo>
                <a:lnTo>
                  <a:pt x="180894" y="83013"/>
                </a:lnTo>
                <a:lnTo>
                  <a:pt x="250279" y="152397"/>
                </a:lnTo>
                <a:cubicBezTo>
                  <a:pt x="251518" y="154876"/>
                  <a:pt x="253996" y="156114"/>
                  <a:pt x="257713" y="158592"/>
                </a:cubicBezTo>
                <a:cubicBezTo>
                  <a:pt x="260191" y="159831"/>
                  <a:pt x="263908" y="161071"/>
                  <a:pt x="266386" y="161071"/>
                </a:cubicBezTo>
                <a:cubicBezTo>
                  <a:pt x="270103" y="161071"/>
                  <a:pt x="273820" y="159831"/>
                  <a:pt x="276298" y="156114"/>
                </a:cubicBezTo>
                <a:cubicBezTo>
                  <a:pt x="278776" y="152397"/>
                  <a:pt x="281254" y="149919"/>
                  <a:pt x="281254" y="146202"/>
                </a:cubicBezTo>
                <a:cubicBezTo>
                  <a:pt x="281254" y="143724"/>
                  <a:pt x="280015" y="142486"/>
                  <a:pt x="278776" y="140007"/>
                </a:cubicBezTo>
                <a:cubicBezTo>
                  <a:pt x="277537" y="137529"/>
                  <a:pt x="276298" y="135051"/>
                  <a:pt x="273820" y="132574"/>
                </a:cubicBezTo>
                <a:lnTo>
                  <a:pt x="199479" y="58233"/>
                </a:lnTo>
                <a:cubicBezTo>
                  <a:pt x="195763" y="54516"/>
                  <a:pt x="190807" y="52038"/>
                  <a:pt x="183373" y="49560"/>
                </a:cubicBezTo>
                <a:cubicBezTo>
                  <a:pt x="177178" y="47082"/>
                  <a:pt x="169743" y="47082"/>
                  <a:pt x="162309" y="47082"/>
                </a:cubicBezTo>
                <a:cubicBezTo>
                  <a:pt x="154876" y="47082"/>
                  <a:pt x="148681" y="48321"/>
                  <a:pt x="142486" y="49560"/>
                </a:cubicBezTo>
                <a:cubicBezTo>
                  <a:pt x="136291" y="52038"/>
                  <a:pt x="131334" y="54516"/>
                  <a:pt x="128856" y="58233"/>
                </a:cubicBezTo>
                <a:lnTo>
                  <a:pt x="58233" y="127617"/>
                </a:lnTo>
                <a:cubicBezTo>
                  <a:pt x="54516" y="131334"/>
                  <a:pt x="52038" y="136291"/>
                  <a:pt x="50799" y="141246"/>
                </a:cubicBezTo>
                <a:cubicBezTo>
                  <a:pt x="48321" y="147441"/>
                  <a:pt x="48321" y="153636"/>
                  <a:pt x="48321" y="161071"/>
                </a:cubicBezTo>
                <a:cubicBezTo>
                  <a:pt x="48321" y="164788"/>
                  <a:pt x="49560" y="168504"/>
                  <a:pt x="52038" y="172221"/>
                </a:cubicBezTo>
                <a:cubicBezTo>
                  <a:pt x="54516" y="175939"/>
                  <a:pt x="55755" y="179656"/>
                  <a:pt x="58233" y="183373"/>
                </a:cubicBezTo>
                <a:lnTo>
                  <a:pt x="23541" y="218065"/>
                </a:lnTo>
                <a:cubicBezTo>
                  <a:pt x="17346" y="211870"/>
                  <a:pt x="12390" y="203196"/>
                  <a:pt x="7434" y="193284"/>
                </a:cubicBezTo>
                <a:cubicBezTo>
                  <a:pt x="2478" y="182134"/>
                  <a:pt x="1239" y="172221"/>
                  <a:pt x="0" y="161071"/>
                </a:cubicBezTo>
                <a:cubicBezTo>
                  <a:pt x="0" y="147441"/>
                  <a:pt x="1239" y="135051"/>
                  <a:pt x="6195" y="123900"/>
                </a:cubicBezTo>
                <a:cubicBezTo>
                  <a:pt x="9912" y="112749"/>
                  <a:pt x="16107" y="102837"/>
                  <a:pt x="24780" y="94164"/>
                </a:cubicBezTo>
                <a:lnTo>
                  <a:pt x="94164" y="24780"/>
                </a:lnTo>
                <a:cubicBezTo>
                  <a:pt x="102837" y="16107"/>
                  <a:pt x="113988" y="9912"/>
                  <a:pt x="126378" y="6195"/>
                </a:cubicBezTo>
                <a:cubicBezTo>
                  <a:pt x="138768" y="2478"/>
                  <a:pt x="151158" y="0"/>
                  <a:pt x="163548" y="0"/>
                </a:cubicBezTo>
                <a:cubicBezTo>
                  <a:pt x="177178" y="0"/>
                  <a:pt x="189568" y="2478"/>
                  <a:pt x="201958" y="6195"/>
                </a:cubicBezTo>
                <a:cubicBezTo>
                  <a:pt x="214348" y="9912"/>
                  <a:pt x="224260" y="16107"/>
                  <a:pt x="231694" y="23541"/>
                </a:cubicBezTo>
                <a:lnTo>
                  <a:pt x="235411" y="27258"/>
                </a:lnTo>
                <a:lnTo>
                  <a:pt x="239128" y="23541"/>
                </a:lnTo>
                <a:cubicBezTo>
                  <a:pt x="246562" y="16107"/>
                  <a:pt x="257713" y="9912"/>
                  <a:pt x="270103" y="6195"/>
                </a:cubicBezTo>
                <a:cubicBezTo>
                  <a:pt x="282493" y="1239"/>
                  <a:pt x="294883" y="0"/>
                  <a:pt x="308512" y="0"/>
                </a:cubicBezTo>
                <a:cubicBezTo>
                  <a:pt x="322141" y="0"/>
                  <a:pt x="334531" y="2478"/>
                  <a:pt x="345682" y="7434"/>
                </a:cubicBezTo>
                <a:cubicBezTo>
                  <a:pt x="358072" y="12390"/>
                  <a:pt x="367984" y="18585"/>
                  <a:pt x="376657" y="27258"/>
                </a:cubicBezTo>
                <a:lnTo>
                  <a:pt x="454715" y="104076"/>
                </a:lnTo>
                <a:cubicBezTo>
                  <a:pt x="463388" y="113989"/>
                  <a:pt x="470822" y="125139"/>
                  <a:pt x="475778" y="137529"/>
                </a:cubicBezTo>
                <a:cubicBezTo>
                  <a:pt x="480734" y="151159"/>
                  <a:pt x="483212" y="163549"/>
                  <a:pt x="483212" y="177178"/>
                </a:cubicBezTo>
                <a:cubicBezTo>
                  <a:pt x="483212" y="189568"/>
                  <a:pt x="480734" y="203196"/>
                  <a:pt x="474539" y="218065"/>
                </a:cubicBezTo>
                <a:cubicBezTo>
                  <a:pt x="469583" y="231694"/>
                  <a:pt x="462149" y="244084"/>
                  <a:pt x="453476" y="252757"/>
                </a:cubicBezTo>
                <a:lnTo>
                  <a:pt x="280015" y="418784"/>
                </a:lnTo>
                <a:cubicBezTo>
                  <a:pt x="273820" y="424979"/>
                  <a:pt x="267625" y="428695"/>
                  <a:pt x="260191" y="432412"/>
                </a:cubicBezTo>
                <a:cubicBezTo>
                  <a:pt x="252757" y="434890"/>
                  <a:pt x="245323" y="437369"/>
                  <a:pt x="236650" y="437369"/>
                </a:cubicBezTo>
                <a:close/>
              </a:path>
            </a:pathLst>
          </a:custGeom>
          <a:solidFill>
            <a:srgbClr val="000000"/>
          </a:solidFill>
          <a:ln w="12387" cap="flat">
            <a:noFill/>
            <a:prstDash val="solid"/>
            <a:miter/>
          </a:ln>
        </p:spPr>
        <p:txBody>
          <a:bodyPr rtlCol="0" anchor="ctr"/>
          <a:lstStyle/>
          <a:p>
            <a:endParaRPr lang="fr-FR"/>
          </a:p>
        </p:txBody>
      </p:sp>
      <p:sp>
        <p:nvSpPr>
          <p:cNvPr id="39" name="Forme libre 38">
            <a:extLst>
              <a:ext uri="{FF2B5EF4-FFF2-40B4-BE49-F238E27FC236}">
                <a16:creationId xmlns:a16="http://schemas.microsoft.com/office/drawing/2014/main" id="{6DE59A74-023D-D037-7228-91E063E0648C}"/>
              </a:ext>
            </a:extLst>
          </p:cNvPr>
          <p:cNvSpPr/>
          <p:nvPr userDrawn="1"/>
        </p:nvSpPr>
        <p:spPr>
          <a:xfrm>
            <a:off x="3938628" y="7858807"/>
            <a:ext cx="444802" cy="442324"/>
          </a:xfrm>
          <a:custGeom>
            <a:avLst/>
            <a:gdLst>
              <a:gd name="connsiteX0" fmla="*/ 221782 w 444802"/>
              <a:gd name="connsiteY0" fmla="*/ 442324 h 442324"/>
              <a:gd name="connsiteX1" fmla="*/ 136291 w 444802"/>
              <a:gd name="connsiteY1" fmla="*/ 424979 h 442324"/>
              <a:gd name="connsiteX2" fmla="*/ 65667 w 444802"/>
              <a:gd name="connsiteY2" fmla="*/ 377897 h 442324"/>
              <a:gd name="connsiteX3" fmla="*/ 17346 w 444802"/>
              <a:gd name="connsiteY3" fmla="*/ 307273 h 442324"/>
              <a:gd name="connsiteX4" fmla="*/ 0 w 444802"/>
              <a:gd name="connsiteY4" fmla="*/ 221781 h 442324"/>
              <a:gd name="connsiteX5" fmla="*/ 17346 w 444802"/>
              <a:gd name="connsiteY5" fmla="*/ 136291 h 442324"/>
              <a:gd name="connsiteX6" fmla="*/ 65667 w 444802"/>
              <a:gd name="connsiteY6" fmla="*/ 65667 h 442324"/>
              <a:gd name="connsiteX7" fmla="*/ 136291 w 444802"/>
              <a:gd name="connsiteY7" fmla="*/ 17346 h 442324"/>
              <a:gd name="connsiteX8" fmla="*/ 223021 w 444802"/>
              <a:gd name="connsiteY8" fmla="*/ 0 h 442324"/>
              <a:gd name="connsiteX9" fmla="*/ 309752 w 444802"/>
              <a:gd name="connsiteY9" fmla="*/ 17346 h 442324"/>
              <a:gd name="connsiteX10" fmla="*/ 380374 w 444802"/>
              <a:gd name="connsiteY10" fmla="*/ 65667 h 442324"/>
              <a:gd name="connsiteX11" fmla="*/ 427457 w 444802"/>
              <a:gd name="connsiteY11" fmla="*/ 136291 h 442324"/>
              <a:gd name="connsiteX12" fmla="*/ 444803 w 444802"/>
              <a:gd name="connsiteY12" fmla="*/ 221781 h 442324"/>
              <a:gd name="connsiteX13" fmla="*/ 427457 w 444802"/>
              <a:gd name="connsiteY13" fmla="*/ 307273 h 442324"/>
              <a:gd name="connsiteX14" fmla="*/ 380374 w 444802"/>
              <a:gd name="connsiteY14" fmla="*/ 377897 h 442324"/>
              <a:gd name="connsiteX15" fmla="*/ 309752 w 444802"/>
              <a:gd name="connsiteY15" fmla="*/ 424979 h 442324"/>
              <a:gd name="connsiteX16" fmla="*/ 221782 w 444802"/>
              <a:gd name="connsiteY16" fmla="*/ 442324 h 442324"/>
              <a:gd name="connsiteX17" fmla="*/ 200719 w 444802"/>
              <a:gd name="connsiteY17" fmla="*/ 386569 h 442324"/>
              <a:gd name="connsiteX18" fmla="*/ 200719 w 444802"/>
              <a:gd name="connsiteY18" fmla="*/ 345682 h 442324"/>
              <a:gd name="connsiteX19" fmla="*/ 170983 w 444802"/>
              <a:gd name="connsiteY19" fmla="*/ 333292 h 442324"/>
              <a:gd name="connsiteX20" fmla="*/ 159832 w 444802"/>
              <a:gd name="connsiteY20" fmla="*/ 303556 h 442324"/>
              <a:gd name="connsiteX21" fmla="*/ 159832 w 444802"/>
              <a:gd name="connsiteY21" fmla="*/ 282493 h 442324"/>
              <a:gd name="connsiteX22" fmla="*/ 59472 w 444802"/>
              <a:gd name="connsiteY22" fmla="*/ 182133 h 442324"/>
              <a:gd name="connsiteX23" fmla="*/ 55755 w 444802"/>
              <a:gd name="connsiteY23" fmla="*/ 200718 h 442324"/>
              <a:gd name="connsiteX24" fmla="*/ 54516 w 444802"/>
              <a:gd name="connsiteY24" fmla="*/ 219303 h 442324"/>
              <a:gd name="connsiteX25" fmla="*/ 95404 w 444802"/>
              <a:gd name="connsiteY25" fmla="*/ 330814 h 442324"/>
              <a:gd name="connsiteX26" fmla="*/ 200719 w 444802"/>
              <a:gd name="connsiteY26" fmla="*/ 386569 h 442324"/>
              <a:gd name="connsiteX27" fmla="*/ 345682 w 444802"/>
              <a:gd name="connsiteY27" fmla="*/ 333292 h 442324"/>
              <a:gd name="connsiteX28" fmla="*/ 364267 w 444802"/>
              <a:gd name="connsiteY28" fmla="*/ 308512 h 442324"/>
              <a:gd name="connsiteX29" fmla="*/ 377897 w 444802"/>
              <a:gd name="connsiteY29" fmla="*/ 280015 h 442324"/>
              <a:gd name="connsiteX30" fmla="*/ 386569 w 444802"/>
              <a:gd name="connsiteY30" fmla="*/ 250278 h 442324"/>
              <a:gd name="connsiteX31" fmla="*/ 389047 w 444802"/>
              <a:gd name="connsiteY31" fmla="*/ 218065 h 442324"/>
              <a:gd name="connsiteX32" fmla="*/ 360551 w 444802"/>
              <a:gd name="connsiteY32" fmla="*/ 123900 h 442324"/>
              <a:gd name="connsiteX33" fmla="*/ 284972 w 444802"/>
              <a:gd name="connsiteY33" fmla="*/ 61950 h 442324"/>
              <a:gd name="connsiteX34" fmla="*/ 284972 w 444802"/>
              <a:gd name="connsiteY34" fmla="*/ 70623 h 442324"/>
              <a:gd name="connsiteX35" fmla="*/ 272581 w 444802"/>
              <a:gd name="connsiteY35" fmla="*/ 100359 h 442324"/>
              <a:gd name="connsiteX36" fmla="*/ 242845 w 444802"/>
              <a:gd name="connsiteY36" fmla="*/ 112749 h 442324"/>
              <a:gd name="connsiteX37" fmla="*/ 200719 w 444802"/>
              <a:gd name="connsiteY37" fmla="*/ 112749 h 442324"/>
              <a:gd name="connsiteX38" fmla="*/ 200719 w 444802"/>
              <a:gd name="connsiteY38" fmla="*/ 156114 h 442324"/>
              <a:gd name="connsiteX39" fmla="*/ 194524 w 444802"/>
              <a:gd name="connsiteY39" fmla="*/ 170983 h 442324"/>
              <a:gd name="connsiteX40" fmla="*/ 178417 w 444802"/>
              <a:gd name="connsiteY40" fmla="*/ 175938 h 442324"/>
              <a:gd name="connsiteX41" fmla="*/ 137530 w 444802"/>
              <a:gd name="connsiteY41" fmla="*/ 175938 h 442324"/>
              <a:gd name="connsiteX42" fmla="*/ 137530 w 444802"/>
              <a:gd name="connsiteY42" fmla="*/ 219303 h 442324"/>
              <a:gd name="connsiteX43" fmla="*/ 263908 w 444802"/>
              <a:gd name="connsiteY43" fmla="*/ 219303 h 442324"/>
              <a:gd name="connsiteX44" fmla="*/ 277537 w 444802"/>
              <a:gd name="connsiteY44" fmla="*/ 225498 h 442324"/>
              <a:gd name="connsiteX45" fmla="*/ 283732 w 444802"/>
              <a:gd name="connsiteY45" fmla="*/ 240367 h 442324"/>
              <a:gd name="connsiteX46" fmla="*/ 283732 w 444802"/>
              <a:gd name="connsiteY46" fmla="*/ 303556 h 442324"/>
              <a:gd name="connsiteX47" fmla="*/ 303557 w 444802"/>
              <a:gd name="connsiteY47" fmla="*/ 303556 h 442324"/>
              <a:gd name="connsiteX48" fmla="*/ 328337 w 444802"/>
              <a:gd name="connsiteY48" fmla="*/ 312229 h 442324"/>
              <a:gd name="connsiteX49" fmla="*/ 345682 w 444802"/>
              <a:gd name="connsiteY49" fmla="*/ 333292 h 44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44802" h="442324">
                <a:moveTo>
                  <a:pt x="221782" y="442324"/>
                </a:moveTo>
                <a:cubicBezTo>
                  <a:pt x="192046" y="442324"/>
                  <a:pt x="162310" y="436129"/>
                  <a:pt x="136291" y="424979"/>
                </a:cubicBezTo>
                <a:cubicBezTo>
                  <a:pt x="109033" y="413827"/>
                  <a:pt x="85491" y="397720"/>
                  <a:pt x="65667" y="377897"/>
                </a:cubicBezTo>
                <a:cubicBezTo>
                  <a:pt x="45843" y="358072"/>
                  <a:pt x="29736" y="334531"/>
                  <a:pt x="17346" y="307273"/>
                </a:cubicBezTo>
                <a:cubicBezTo>
                  <a:pt x="4956" y="280015"/>
                  <a:pt x="0" y="251518"/>
                  <a:pt x="0" y="221781"/>
                </a:cubicBezTo>
                <a:cubicBezTo>
                  <a:pt x="0" y="192046"/>
                  <a:pt x="6195" y="162309"/>
                  <a:pt x="17346" y="136291"/>
                </a:cubicBezTo>
                <a:cubicBezTo>
                  <a:pt x="28497" y="109032"/>
                  <a:pt x="44604" y="85491"/>
                  <a:pt x="65667" y="65667"/>
                </a:cubicBezTo>
                <a:cubicBezTo>
                  <a:pt x="86730" y="45843"/>
                  <a:pt x="109033" y="29736"/>
                  <a:pt x="136291" y="17346"/>
                </a:cubicBezTo>
                <a:cubicBezTo>
                  <a:pt x="163549" y="4956"/>
                  <a:pt x="192046" y="0"/>
                  <a:pt x="223021" y="0"/>
                </a:cubicBezTo>
                <a:cubicBezTo>
                  <a:pt x="253996" y="0"/>
                  <a:pt x="282493" y="6195"/>
                  <a:pt x="309752" y="17346"/>
                </a:cubicBezTo>
                <a:cubicBezTo>
                  <a:pt x="337009" y="28497"/>
                  <a:pt x="360551" y="44604"/>
                  <a:pt x="380374" y="65667"/>
                </a:cubicBezTo>
                <a:cubicBezTo>
                  <a:pt x="400199" y="86730"/>
                  <a:pt x="416306" y="109032"/>
                  <a:pt x="427457" y="136291"/>
                </a:cubicBezTo>
                <a:cubicBezTo>
                  <a:pt x="438608" y="163548"/>
                  <a:pt x="444803" y="192046"/>
                  <a:pt x="444803" y="221781"/>
                </a:cubicBezTo>
                <a:cubicBezTo>
                  <a:pt x="444803" y="251518"/>
                  <a:pt x="438608" y="281254"/>
                  <a:pt x="427457" y="307273"/>
                </a:cubicBezTo>
                <a:cubicBezTo>
                  <a:pt x="416306" y="334531"/>
                  <a:pt x="400199" y="358072"/>
                  <a:pt x="380374" y="377897"/>
                </a:cubicBezTo>
                <a:cubicBezTo>
                  <a:pt x="360551" y="397720"/>
                  <a:pt x="337009" y="413827"/>
                  <a:pt x="309752" y="424979"/>
                </a:cubicBezTo>
                <a:cubicBezTo>
                  <a:pt x="281254" y="436129"/>
                  <a:pt x="252757" y="442324"/>
                  <a:pt x="221782" y="442324"/>
                </a:cubicBezTo>
                <a:close/>
                <a:moveTo>
                  <a:pt x="200719" y="386569"/>
                </a:moveTo>
                <a:lnTo>
                  <a:pt x="200719" y="345682"/>
                </a:lnTo>
                <a:cubicBezTo>
                  <a:pt x="189568" y="345682"/>
                  <a:pt x="179656" y="341965"/>
                  <a:pt x="170983" y="333292"/>
                </a:cubicBezTo>
                <a:cubicBezTo>
                  <a:pt x="163549" y="324619"/>
                  <a:pt x="159832" y="314707"/>
                  <a:pt x="159832" y="303556"/>
                </a:cubicBezTo>
                <a:lnTo>
                  <a:pt x="159832" y="282493"/>
                </a:lnTo>
                <a:lnTo>
                  <a:pt x="59472" y="182133"/>
                </a:lnTo>
                <a:cubicBezTo>
                  <a:pt x="58233" y="188328"/>
                  <a:pt x="56994" y="194523"/>
                  <a:pt x="55755" y="200718"/>
                </a:cubicBezTo>
                <a:cubicBezTo>
                  <a:pt x="54516" y="206913"/>
                  <a:pt x="54516" y="213108"/>
                  <a:pt x="54516" y="219303"/>
                </a:cubicBezTo>
                <a:cubicBezTo>
                  <a:pt x="54516" y="261430"/>
                  <a:pt x="68145" y="298600"/>
                  <a:pt x="95404" y="330814"/>
                </a:cubicBezTo>
                <a:cubicBezTo>
                  <a:pt x="123900" y="364267"/>
                  <a:pt x="158593" y="382852"/>
                  <a:pt x="200719" y="386569"/>
                </a:cubicBezTo>
                <a:close/>
                <a:moveTo>
                  <a:pt x="345682" y="333292"/>
                </a:moveTo>
                <a:cubicBezTo>
                  <a:pt x="353117" y="325858"/>
                  <a:pt x="359312" y="317185"/>
                  <a:pt x="364267" y="308512"/>
                </a:cubicBezTo>
                <a:cubicBezTo>
                  <a:pt x="369224" y="299839"/>
                  <a:pt x="374179" y="289927"/>
                  <a:pt x="377897" y="280015"/>
                </a:cubicBezTo>
                <a:cubicBezTo>
                  <a:pt x="381614" y="270103"/>
                  <a:pt x="384092" y="260191"/>
                  <a:pt x="386569" y="250278"/>
                </a:cubicBezTo>
                <a:cubicBezTo>
                  <a:pt x="387809" y="240367"/>
                  <a:pt x="389047" y="229216"/>
                  <a:pt x="389047" y="218065"/>
                </a:cubicBezTo>
                <a:cubicBezTo>
                  <a:pt x="389047" y="183373"/>
                  <a:pt x="379136" y="152397"/>
                  <a:pt x="360551" y="123900"/>
                </a:cubicBezTo>
                <a:cubicBezTo>
                  <a:pt x="341965" y="95403"/>
                  <a:pt x="315947" y="75579"/>
                  <a:pt x="284972" y="61950"/>
                </a:cubicBezTo>
                <a:lnTo>
                  <a:pt x="284972" y="70623"/>
                </a:lnTo>
                <a:cubicBezTo>
                  <a:pt x="284972" y="81774"/>
                  <a:pt x="281254" y="91686"/>
                  <a:pt x="272581" y="100359"/>
                </a:cubicBezTo>
                <a:cubicBezTo>
                  <a:pt x="263908" y="109032"/>
                  <a:pt x="255235" y="112749"/>
                  <a:pt x="242845" y="112749"/>
                </a:cubicBezTo>
                <a:lnTo>
                  <a:pt x="200719" y="112749"/>
                </a:lnTo>
                <a:lnTo>
                  <a:pt x="200719" y="156114"/>
                </a:lnTo>
                <a:cubicBezTo>
                  <a:pt x="200719" y="162309"/>
                  <a:pt x="198241" y="167266"/>
                  <a:pt x="194524" y="170983"/>
                </a:cubicBezTo>
                <a:cubicBezTo>
                  <a:pt x="190807" y="174699"/>
                  <a:pt x="184612" y="175938"/>
                  <a:pt x="178417" y="175938"/>
                </a:cubicBezTo>
                <a:lnTo>
                  <a:pt x="137530" y="175938"/>
                </a:lnTo>
                <a:lnTo>
                  <a:pt x="137530" y="219303"/>
                </a:lnTo>
                <a:lnTo>
                  <a:pt x="263908" y="219303"/>
                </a:lnTo>
                <a:cubicBezTo>
                  <a:pt x="268864" y="219303"/>
                  <a:pt x="273820" y="221781"/>
                  <a:pt x="277537" y="225498"/>
                </a:cubicBezTo>
                <a:cubicBezTo>
                  <a:pt x="281254" y="229216"/>
                  <a:pt x="283732" y="234171"/>
                  <a:pt x="283732" y="240367"/>
                </a:cubicBezTo>
                <a:lnTo>
                  <a:pt x="283732" y="303556"/>
                </a:lnTo>
                <a:lnTo>
                  <a:pt x="303557" y="303556"/>
                </a:lnTo>
                <a:cubicBezTo>
                  <a:pt x="313468" y="303556"/>
                  <a:pt x="320902" y="306034"/>
                  <a:pt x="328337" y="312229"/>
                </a:cubicBezTo>
                <a:cubicBezTo>
                  <a:pt x="338249" y="317185"/>
                  <a:pt x="343204" y="324619"/>
                  <a:pt x="345682" y="333292"/>
                </a:cubicBezTo>
                <a:close/>
              </a:path>
            </a:pathLst>
          </a:custGeom>
          <a:solidFill>
            <a:srgbClr val="000000"/>
          </a:solidFill>
          <a:ln w="12387" cap="flat">
            <a:noFill/>
            <a:prstDash val="solid"/>
            <a:miter/>
          </a:ln>
        </p:spPr>
        <p:txBody>
          <a:bodyPr rtlCol="0" anchor="ctr"/>
          <a:lstStyle/>
          <a:p>
            <a:endParaRPr lang="fr-FR"/>
          </a:p>
        </p:txBody>
      </p:sp>
      <p:sp>
        <p:nvSpPr>
          <p:cNvPr id="40" name="Forme libre 39">
            <a:extLst>
              <a:ext uri="{FF2B5EF4-FFF2-40B4-BE49-F238E27FC236}">
                <a16:creationId xmlns:a16="http://schemas.microsoft.com/office/drawing/2014/main" id="{78A0731E-B79B-62BB-9B94-A2A8B25BA12C}"/>
              </a:ext>
            </a:extLst>
          </p:cNvPr>
          <p:cNvSpPr/>
          <p:nvPr userDrawn="1"/>
        </p:nvSpPr>
        <p:spPr>
          <a:xfrm>
            <a:off x="4591583" y="7941820"/>
            <a:ext cx="510470" cy="275059"/>
          </a:xfrm>
          <a:custGeom>
            <a:avLst/>
            <a:gdLst>
              <a:gd name="connsiteX0" fmla="*/ 0 w 510470"/>
              <a:gd name="connsiteY0" fmla="*/ 275059 h 275059"/>
              <a:gd name="connsiteX1" fmla="*/ 0 w 510470"/>
              <a:gd name="connsiteY1" fmla="*/ 237889 h 275059"/>
              <a:gd name="connsiteX2" fmla="*/ 23541 w 510470"/>
              <a:gd name="connsiteY2" fmla="*/ 199480 h 275059"/>
              <a:gd name="connsiteX3" fmla="*/ 86730 w 510470"/>
              <a:gd name="connsiteY3" fmla="*/ 184612 h 275059"/>
              <a:gd name="connsiteX4" fmla="*/ 91687 w 510470"/>
              <a:gd name="connsiteY4" fmla="*/ 184612 h 275059"/>
              <a:gd name="connsiteX5" fmla="*/ 96643 w 510470"/>
              <a:gd name="connsiteY5" fmla="*/ 184612 h 275059"/>
              <a:gd name="connsiteX6" fmla="*/ 86730 w 510470"/>
              <a:gd name="connsiteY6" fmla="*/ 208153 h 275059"/>
              <a:gd name="connsiteX7" fmla="*/ 83013 w 510470"/>
              <a:gd name="connsiteY7" fmla="*/ 234172 h 275059"/>
              <a:gd name="connsiteX8" fmla="*/ 83013 w 510470"/>
              <a:gd name="connsiteY8" fmla="*/ 275059 h 275059"/>
              <a:gd name="connsiteX9" fmla="*/ 0 w 510470"/>
              <a:gd name="connsiteY9" fmla="*/ 275059 h 275059"/>
              <a:gd name="connsiteX10" fmla="*/ 123900 w 510470"/>
              <a:gd name="connsiteY10" fmla="*/ 275059 h 275059"/>
              <a:gd name="connsiteX11" fmla="*/ 123900 w 510470"/>
              <a:gd name="connsiteY11" fmla="*/ 234172 h 275059"/>
              <a:gd name="connsiteX12" fmla="*/ 133813 w 510470"/>
              <a:gd name="connsiteY12" fmla="*/ 200719 h 275059"/>
              <a:gd name="connsiteX13" fmla="*/ 161071 w 510470"/>
              <a:gd name="connsiteY13" fmla="*/ 174700 h 275059"/>
              <a:gd name="connsiteX14" fmla="*/ 203197 w 510470"/>
              <a:gd name="connsiteY14" fmla="*/ 158593 h 275059"/>
              <a:gd name="connsiteX15" fmla="*/ 256474 w 510470"/>
              <a:gd name="connsiteY15" fmla="*/ 152398 h 275059"/>
              <a:gd name="connsiteX16" fmla="*/ 309751 w 510470"/>
              <a:gd name="connsiteY16" fmla="*/ 158593 h 275059"/>
              <a:gd name="connsiteX17" fmla="*/ 351878 w 510470"/>
              <a:gd name="connsiteY17" fmla="*/ 174700 h 275059"/>
              <a:gd name="connsiteX18" fmla="*/ 379136 w 510470"/>
              <a:gd name="connsiteY18" fmla="*/ 200719 h 275059"/>
              <a:gd name="connsiteX19" fmla="*/ 389048 w 510470"/>
              <a:gd name="connsiteY19" fmla="*/ 234172 h 275059"/>
              <a:gd name="connsiteX20" fmla="*/ 389048 w 510470"/>
              <a:gd name="connsiteY20" fmla="*/ 275059 h 275059"/>
              <a:gd name="connsiteX21" fmla="*/ 123900 w 510470"/>
              <a:gd name="connsiteY21" fmla="*/ 275059 h 275059"/>
              <a:gd name="connsiteX22" fmla="*/ 426218 w 510470"/>
              <a:gd name="connsiteY22" fmla="*/ 275059 h 275059"/>
              <a:gd name="connsiteX23" fmla="*/ 426218 w 510470"/>
              <a:gd name="connsiteY23" fmla="*/ 234172 h 275059"/>
              <a:gd name="connsiteX24" fmla="*/ 422501 w 510470"/>
              <a:gd name="connsiteY24" fmla="*/ 208153 h 275059"/>
              <a:gd name="connsiteX25" fmla="*/ 413828 w 510470"/>
              <a:gd name="connsiteY25" fmla="*/ 184612 h 275059"/>
              <a:gd name="connsiteX26" fmla="*/ 418784 w 510470"/>
              <a:gd name="connsiteY26" fmla="*/ 184612 h 275059"/>
              <a:gd name="connsiteX27" fmla="*/ 423740 w 510470"/>
              <a:gd name="connsiteY27" fmla="*/ 184612 h 275059"/>
              <a:gd name="connsiteX28" fmla="*/ 486930 w 510470"/>
              <a:gd name="connsiteY28" fmla="*/ 199480 h 275059"/>
              <a:gd name="connsiteX29" fmla="*/ 510470 w 510470"/>
              <a:gd name="connsiteY29" fmla="*/ 239129 h 275059"/>
              <a:gd name="connsiteX30" fmla="*/ 510470 w 510470"/>
              <a:gd name="connsiteY30" fmla="*/ 275059 h 275059"/>
              <a:gd name="connsiteX31" fmla="*/ 426218 w 510470"/>
              <a:gd name="connsiteY31" fmla="*/ 275059 h 275059"/>
              <a:gd name="connsiteX32" fmla="*/ 179656 w 510470"/>
              <a:gd name="connsiteY32" fmla="*/ 229216 h 275059"/>
              <a:gd name="connsiteX33" fmla="*/ 330814 w 510470"/>
              <a:gd name="connsiteY33" fmla="*/ 229216 h 275059"/>
              <a:gd name="connsiteX34" fmla="*/ 330814 w 510470"/>
              <a:gd name="connsiteY34" fmla="*/ 226739 h 275059"/>
              <a:gd name="connsiteX35" fmla="*/ 303556 w 510470"/>
              <a:gd name="connsiteY35" fmla="*/ 206914 h 275059"/>
              <a:gd name="connsiteX36" fmla="*/ 255235 w 510470"/>
              <a:gd name="connsiteY36" fmla="*/ 199480 h 275059"/>
              <a:gd name="connsiteX37" fmla="*/ 206914 w 510470"/>
              <a:gd name="connsiteY37" fmla="*/ 206914 h 275059"/>
              <a:gd name="connsiteX38" fmla="*/ 179656 w 510470"/>
              <a:gd name="connsiteY38" fmla="*/ 227977 h 275059"/>
              <a:gd name="connsiteX39" fmla="*/ 179656 w 510470"/>
              <a:gd name="connsiteY39" fmla="*/ 229216 h 275059"/>
              <a:gd name="connsiteX40" fmla="*/ 86730 w 510470"/>
              <a:gd name="connsiteY40" fmla="*/ 169744 h 275059"/>
              <a:gd name="connsiteX41" fmla="*/ 56995 w 510470"/>
              <a:gd name="connsiteY41" fmla="*/ 157354 h 275059"/>
              <a:gd name="connsiteX42" fmla="*/ 44605 w 510470"/>
              <a:gd name="connsiteY42" fmla="*/ 127618 h 275059"/>
              <a:gd name="connsiteX43" fmla="*/ 56995 w 510470"/>
              <a:gd name="connsiteY43" fmla="*/ 97882 h 275059"/>
              <a:gd name="connsiteX44" fmla="*/ 86730 w 510470"/>
              <a:gd name="connsiteY44" fmla="*/ 85492 h 275059"/>
              <a:gd name="connsiteX45" fmla="*/ 116467 w 510470"/>
              <a:gd name="connsiteY45" fmla="*/ 97882 h 275059"/>
              <a:gd name="connsiteX46" fmla="*/ 128857 w 510470"/>
              <a:gd name="connsiteY46" fmla="*/ 127618 h 275059"/>
              <a:gd name="connsiteX47" fmla="*/ 116467 w 510470"/>
              <a:gd name="connsiteY47" fmla="*/ 157354 h 275059"/>
              <a:gd name="connsiteX48" fmla="*/ 86730 w 510470"/>
              <a:gd name="connsiteY48" fmla="*/ 169744 h 275059"/>
              <a:gd name="connsiteX49" fmla="*/ 423740 w 510470"/>
              <a:gd name="connsiteY49" fmla="*/ 169744 h 275059"/>
              <a:gd name="connsiteX50" fmla="*/ 394004 w 510470"/>
              <a:gd name="connsiteY50" fmla="*/ 157354 h 275059"/>
              <a:gd name="connsiteX51" fmla="*/ 381614 w 510470"/>
              <a:gd name="connsiteY51" fmla="*/ 127618 h 275059"/>
              <a:gd name="connsiteX52" fmla="*/ 394004 w 510470"/>
              <a:gd name="connsiteY52" fmla="*/ 97882 h 275059"/>
              <a:gd name="connsiteX53" fmla="*/ 423740 w 510470"/>
              <a:gd name="connsiteY53" fmla="*/ 85492 h 275059"/>
              <a:gd name="connsiteX54" fmla="*/ 453476 w 510470"/>
              <a:gd name="connsiteY54" fmla="*/ 97882 h 275059"/>
              <a:gd name="connsiteX55" fmla="*/ 465866 w 510470"/>
              <a:gd name="connsiteY55" fmla="*/ 127618 h 275059"/>
              <a:gd name="connsiteX56" fmla="*/ 453476 w 510470"/>
              <a:gd name="connsiteY56" fmla="*/ 157354 h 275059"/>
              <a:gd name="connsiteX57" fmla="*/ 423740 w 510470"/>
              <a:gd name="connsiteY57" fmla="*/ 169744 h 275059"/>
              <a:gd name="connsiteX58" fmla="*/ 255235 w 510470"/>
              <a:gd name="connsiteY58" fmla="*/ 137530 h 275059"/>
              <a:gd name="connsiteX59" fmla="*/ 205675 w 510470"/>
              <a:gd name="connsiteY59" fmla="*/ 117705 h 275059"/>
              <a:gd name="connsiteX60" fmla="*/ 184612 w 510470"/>
              <a:gd name="connsiteY60" fmla="*/ 69385 h 275059"/>
              <a:gd name="connsiteX61" fmla="*/ 205675 w 510470"/>
              <a:gd name="connsiteY61" fmla="*/ 19825 h 275059"/>
              <a:gd name="connsiteX62" fmla="*/ 255235 w 510470"/>
              <a:gd name="connsiteY62" fmla="*/ 0 h 275059"/>
              <a:gd name="connsiteX63" fmla="*/ 304796 w 510470"/>
              <a:gd name="connsiteY63" fmla="*/ 19825 h 275059"/>
              <a:gd name="connsiteX64" fmla="*/ 324619 w 510470"/>
              <a:gd name="connsiteY64" fmla="*/ 69385 h 275059"/>
              <a:gd name="connsiteX65" fmla="*/ 304796 w 510470"/>
              <a:gd name="connsiteY65" fmla="*/ 117705 h 275059"/>
              <a:gd name="connsiteX66" fmla="*/ 255235 w 510470"/>
              <a:gd name="connsiteY66" fmla="*/ 137530 h 275059"/>
              <a:gd name="connsiteX67" fmla="*/ 255235 w 510470"/>
              <a:gd name="connsiteY67" fmla="*/ 90448 h 275059"/>
              <a:gd name="connsiteX68" fmla="*/ 271342 w 510470"/>
              <a:gd name="connsiteY68" fmla="*/ 84253 h 275059"/>
              <a:gd name="connsiteX69" fmla="*/ 278776 w 510470"/>
              <a:gd name="connsiteY69" fmla="*/ 68145 h 275059"/>
              <a:gd name="connsiteX70" fmla="*/ 271342 w 510470"/>
              <a:gd name="connsiteY70" fmla="*/ 52038 h 275059"/>
              <a:gd name="connsiteX71" fmla="*/ 255235 w 510470"/>
              <a:gd name="connsiteY71" fmla="*/ 45843 h 275059"/>
              <a:gd name="connsiteX72" fmla="*/ 239129 w 510470"/>
              <a:gd name="connsiteY72" fmla="*/ 53278 h 275059"/>
              <a:gd name="connsiteX73" fmla="*/ 232934 w 510470"/>
              <a:gd name="connsiteY73" fmla="*/ 69385 h 275059"/>
              <a:gd name="connsiteX74" fmla="*/ 239129 w 510470"/>
              <a:gd name="connsiteY74" fmla="*/ 85492 h 275059"/>
              <a:gd name="connsiteX75" fmla="*/ 255235 w 510470"/>
              <a:gd name="connsiteY75" fmla="*/ 90448 h 27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510470" h="275059">
                <a:moveTo>
                  <a:pt x="0" y="275059"/>
                </a:moveTo>
                <a:lnTo>
                  <a:pt x="0" y="237889"/>
                </a:lnTo>
                <a:cubicBezTo>
                  <a:pt x="0" y="221782"/>
                  <a:pt x="7434" y="209392"/>
                  <a:pt x="23541" y="199480"/>
                </a:cubicBezTo>
                <a:cubicBezTo>
                  <a:pt x="39648" y="189568"/>
                  <a:pt x="60712" y="184612"/>
                  <a:pt x="86730" y="184612"/>
                </a:cubicBezTo>
                <a:cubicBezTo>
                  <a:pt x="87970" y="184612"/>
                  <a:pt x="90448" y="184612"/>
                  <a:pt x="91687" y="184612"/>
                </a:cubicBezTo>
                <a:cubicBezTo>
                  <a:pt x="92925" y="184612"/>
                  <a:pt x="95404" y="184612"/>
                  <a:pt x="96643" y="184612"/>
                </a:cubicBezTo>
                <a:cubicBezTo>
                  <a:pt x="92925" y="192046"/>
                  <a:pt x="89209" y="200719"/>
                  <a:pt x="86730" y="208153"/>
                </a:cubicBezTo>
                <a:cubicBezTo>
                  <a:pt x="84253" y="216826"/>
                  <a:pt x="83013" y="224260"/>
                  <a:pt x="83013" y="234172"/>
                </a:cubicBezTo>
                <a:lnTo>
                  <a:pt x="83013" y="275059"/>
                </a:lnTo>
                <a:lnTo>
                  <a:pt x="0" y="275059"/>
                </a:lnTo>
                <a:close/>
                <a:moveTo>
                  <a:pt x="123900" y="275059"/>
                </a:moveTo>
                <a:lnTo>
                  <a:pt x="123900" y="234172"/>
                </a:lnTo>
                <a:cubicBezTo>
                  <a:pt x="123900" y="221782"/>
                  <a:pt x="127618" y="210631"/>
                  <a:pt x="133813" y="200719"/>
                </a:cubicBezTo>
                <a:cubicBezTo>
                  <a:pt x="140008" y="190807"/>
                  <a:pt x="148681" y="182134"/>
                  <a:pt x="161071" y="174700"/>
                </a:cubicBezTo>
                <a:cubicBezTo>
                  <a:pt x="173461" y="167266"/>
                  <a:pt x="187090" y="162310"/>
                  <a:pt x="203197" y="158593"/>
                </a:cubicBezTo>
                <a:cubicBezTo>
                  <a:pt x="219304" y="154876"/>
                  <a:pt x="236650" y="152398"/>
                  <a:pt x="256474" y="152398"/>
                </a:cubicBezTo>
                <a:cubicBezTo>
                  <a:pt x="276299" y="152398"/>
                  <a:pt x="293644" y="154876"/>
                  <a:pt x="309751" y="158593"/>
                </a:cubicBezTo>
                <a:cubicBezTo>
                  <a:pt x="325859" y="162310"/>
                  <a:pt x="339488" y="168505"/>
                  <a:pt x="351878" y="174700"/>
                </a:cubicBezTo>
                <a:cubicBezTo>
                  <a:pt x="363029" y="182134"/>
                  <a:pt x="372941" y="190807"/>
                  <a:pt x="379136" y="200719"/>
                </a:cubicBezTo>
                <a:cubicBezTo>
                  <a:pt x="385331" y="210631"/>
                  <a:pt x="389048" y="221782"/>
                  <a:pt x="389048" y="234172"/>
                </a:cubicBezTo>
                <a:lnTo>
                  <a:pt x="389048" y="275059"/>
                </a:lnTo>
                <a:lnTo>
                  <a:pt x="123900" y="275059"/>
                </a:lnTo>
                <a:close/>
                <a:moveTo>
                  <a:pt x="426218" y="275059"/>
                </a:moveTo>
                <a:lnTo>
                  <a:pt x="426218" y="234172"/>
                </a:lnTo>
                <a:cubicBezTo>
                  <a:pt x="426218" y="225499"/>
                  <a:pt x="424979" y="216826"/>
                  <a:pt x="422501" y="208153"/>
                </a:cubicBezTo>
                <a:cubicBezTo>
                  <a:pt x="420023" y="199480"/>
                  <a:pt x="417545" y="192046"/>
                  <a:pt x="413828" y="184612"/>
                </a:cubicBezTo>
                <a:cubicBezTo>
                  <a:pt x="415067" y="184612"/>
                  <a:pt x="417545" y="184612"/>
                  <a:pt x="418784" y="184612"/>
                </a:cubicBezTo>
                <a:cubicBezTo>
                  <a:pt x="420023" y="184612"/>
                  <a:pt x="421262" y="184612"/>
                  <a:pt x="423740" y="184612"/>
                </a:cubicBezTo>
                <a:cubicBezTo>
                  <a:pt x="449759" y="184612"/>
                  <a:pt x="470822" y="189568"/>
                  <a:pt x="486930" y="199480"/>
                </a:cubicBezTo>
                <a:cubicBezTo>
                  <a:pt x="503036" y="209392"/>
                  <a:pt x="510470" y="221782"/>
                  <a:pt x="510470" y="239129"/>
                </a:cubicBezTo>
                <a:lnTo>
                  <a:pt x="510470" y="275059"/>
                </a:lnTo>
                <a:lnTo>
                  <a:pt x="426218" y="275059"/>
                </a:lnTo>
                <a:close/>
                <a:moveTo>
                  <a:pt x="179656" y="229216"/>
                </a:moveTo>
                <a:lnTo>
                  <a:pt x="330814" y="229216"/>
                </a:lnTo>
                <a:lnTo>
                  <a:pt x="330814" y="226739"/>
                </a:lnTo>
                <a:cubicBezTo>
                  <a:pt x="325859" y="218065"/>
                  <a:pt x="317186" y="211870"/>
                  <a:pt x="303556" y="206914"/>
                </a:cubicBezTo>
                <a:cubicBezTo>
                  <a:pt x="289927" y="201958"/>
                  <a:pt x="273821" y="199480"/>
                  <a:pt x="255235" y="199480"/>
                </a:cubicBezTo>
                <a:cubicBezTo>
                  <a:pt x="236650" y="199480"/>
                  <a:pt x="220543" y="201958"/>
                  <a:pt x="206914" y="206914"/>
                </a:cubicBezTo>
                <a:cubicBezTo>
                  <a:pt x="193285" y="211870"/>
                  <a:pt x="184612" y="219304"/>
                  <a:pt x="179656" y="227977"/>
                </a:cubicBezTo>
                <a:cubicBezTo>
                  <a:pt x="179656" y="226739"/>
                  <a:pt x="179656" y="229216"/>
                  <a:pt x="179656" y="229216"/>
                </a:cubicBezTo>
                <a:close/>
                <a:moveTo>
                  <a:pt x="86730" y="169744"/>
                </a:moveTo>
                <a:cubicBezTo>
                  <a:pt x="75580" y="169744"/>
                  <a:pt x="65668" y="166027"/>
                  <a:pt x="56995" y="157354"/>
                </a:cubicBezTo>
                <a:cubicBezTo>
                  <a:pt x="48321" y="148681"/>
                  <a:pt x="44605" y="138769"/>
                  <a:pt x="44605" y="127618"/>
                </a:cubicBezTo>
                <a:cubicBezTo>
                  <a:pt x="44605" y="115228"/>
                  <a:pt x="48321" y="105315"/>
                  <a:pt x="56995" y="97882"/>
                </a:cubicBezTo>
                <a:cubicBezTo>
                  <a:pt x="65668" y="89209"/>
                  <a:pt x="75580" y="85492"/>
                  <a:pt x="86730" y="85492"/>
                </a:cubicBezTo>
                <a:cubicBezTo>
                  <a:pt x="97882" y="85492"/>
                  <a:pt x="107794" y="89209"/>
                  <a:pt x="116467" y="97882"/>
                </a:cubicBezTo>
                <a:cubicBezTo>
                  <a:pt x="125140" y="106555"/>
                  <a:pt x="128857" y="116467"/>
                  <a:pt x="128857" y="127618"/>
                </a:cubicBezTo>
                <a:cubicBezTo>
                  <a:pt x="128857" y="138769"/>
                  <a:pt x="125140" y="148681"/>
                  <a:pt x="116467" y="157354"/>
                </a:cubicBezTo>
                <a:cubicBezTo>
                  <a:pt x="109033" y="166027"/>
                  <a:pt x="97882" y="169744"/>
                  <a:pt x="86730" y="169744"/>
                </a:cubicBezTo>
                <a:close/>
                <a:moveTo>
                  <a:pt x="423740" y="169744"/>
                </a:moveTo>
                <a:cubicBezTo>
                  <a:pt x="412589" y="169744"/>
                  <a:pt x="402677" y="166027"/>
                  <a:pt x="394004" y="157354"/>
                </a:cubicBezTo>
                <a:cubicBezTo>
                  <a:pt x="385331" y="148681"/>
                  <a:pt x="381614" y="138769"/>
                  <a:pt x="381614" y="127618"/>
                </a:cubicBezTo>
                <a:cubicBezTo>
                  <a:pt x="381614" y="115228"/>
                  <a:pt x="385331" y="105315"/>
                  <a:pt x="394004" y="97882"/>
                </a:cubicBezTo>
                <a:cubicBezTo>
                  <a:pt x="402677" y="89209"/>
                  <a:pt x="412589" y="85492"/>
                  <a:pt x="423740" y="85492"/>
                </a:cubicBezTo>
                <a:cubicBezTo>
                  <a:pt x="434891" y="85492"/>
                  <a:pt x="444803" y="89209"/>
                  <a:pt x="453476" y="97882"/>
                </a:cubicBezTo>
                <a:cubicBezTo>
                  <a:pt x="462149" y="106555"/>
                  <a:pt x="465866" y="116467"/>
                  <a:pt x="465866" y="127618"/>
                </a:cubicBezTo>
                <a:cubicBezTo>
                  <a:pt x="465866" y="138769"/>
                  <a:pt x="462149" y="148681"/>
                  <a:pt x="453476" y="157354"/>
                </a:cubicBezTo>
                <a:cubicBezTo>
                  <a:pt x="446042" y="166027"/>
                  <a:pt x="436130" y="169744"/>
                  <a:pt x="423740" y="169744"/>
                </a:cubicBezTo>
                <a:close/>
                <a:moveTo>
                  <a:pt x="255235" y="137530"/>
                </a:moveTo>
                <a:cubicBezTo>
                  <a:pt x="236650" y="137530"/>
                  <a:pt x="220543" y="131335"/>
                  <a:pt x="205675" y="117705"/>
                </a:cubicBezTo>
                <a:cubicBezTo>
                  <a:pt x="192046" y="104077"/>
                  <a:pt x="184612" y="87970"/>
                  <a:pt x="184612" y="69385"/>
                </a:cubicBezTo>
                <a:cubicBezTo>
                  <a:pt x="184612" y="49560"/>
                  <a:pt x="192046" y="33453"/>
                  <a:pt x="205675" y="19825"/>
                </a:cubicBezTo>
                <a:cubicBezTo>
                  <a:pt x="219304" y="6195"/>
                  <a:pt x="235411" y="0"/>
                  <a:pt x="255235" y="0"/>
                </a:cubicBezTo>
                <a:cubicBezTo>
                  <a:pt x="275059" y="0"/>
                  <a:pt x="291166" y="6195"/>
                  <a:pt x="304796" y="19825"/>
                </a:cubicBezTo>
                <a:cubicBezTo>
                  <a:pt x="318424" y="33453"/>
                  <a:pt x="324619" y="49560"/>
                  <a:pt x="324619" y="69385"/>
                </a:cubicBezTo>
                <a:cubicBezTo>
                  <a:pt x="324619" y="87970"/>
                  <a:pt x="318424" y="104077"/>
                  <a:pt x="304796" y="117705"/>
                </a:cubicBezTo>
                <a:cubicBezTo>
                  <a:pt x="291166" y="130096"/>
                  <a:pt x="275059" y="137530"/>
                  <a:pt x="255235" y="137530"/>
                </a:cubicBezTo>
                <a:close/>
                <a:moveTo>
                  <a:pt x="255235" y="90448"/>
                </a:moveTo>
                <a:cubicBezTo>
                  <a:pt x="261430" y="90448"/>
                  <a:pt x="266386" y="87970"/>
                  <a:pt x="271342" y="84253"/>
                </a:cubicBezTo>
                <a:cubicBezTo>
                  <a:pt x="276299" y="80535"/>
                  <a:pt x="278776" y="74340"/>
                  <a:pt x="278776" y="68145"/>
                </a:cubicBezTo>
                <a:cubicBezTo>
                  <a:pt x="278776" y="61950"/>
                  <a:pt x="276299" y="56995"/>
                  <a:pt x="271342" y="52038"/>
                </a:cubicBezTo>
                <a:cubicBezTo>
                  <a:pt x="266386" y="47083"/>
                  <a:pt x="261430" y="45843"/>
                  <a:pt x="255235" y="45843"/>
                </a:cubicBezTo>
                <a:cubicBezTo>
                  <a:pt x="249040" y="45843"/>
                  <a:pt x="242845" y="48321"/>
                  <a:pt x="239129" y="53278"/>
                </a:cubicBezTo>
                <a:cubicBezTo>
                  <a:pt x="235411" y="58233"/>
                  <a:pt x="232934" y="63190"/>
                  <a:pt x="232934" y="69385"/>
                </a:cubicBezTo>
                <a:cubicBezTo>
                  <a:pt x="232934" y="75580"/>
                  <a:pt x="235411" y="80535"/>
                  <a:pt x="239129" y="85492"/>
                </a:cubicBezTo>
                <a:cubicBezTo>
                  <a:pt x="242845" y="87970"/>
                  <a:pt x="249040" y="90448"/>
                  <a:pt x="255235" y="90448"/>
                </a:cubicBezTo>
                <a:close/>
              </a:path>
            </a:pathLst>
          </a:custGeom>
          <a:solidFill>
            <a:srgbClr val="000000"/>
          </a:solidFill>
          <a:ln w="12387" cap="flat">
            <a:noFill/>
            <a:prstDash val="solid"/>
            <a:miter/>
          </a:ln>
        </p:spPr>
        <p:txBody>
          <a:bodyPr rtlCol="0" anchor="ctr"/>
          <a:lstStyle/>
          <a:p>
            <a:endParaRPr lang="fr-FR"/>
          </a:p>
        </p:txBody>
      </p:sp>
      <p:sp>
        <p:nvSpPr>
          <p:cNvPr id="41" name="Forme libre 40">
            <a:extLst>
              <a:ext uri="{FF2B5EF4-FFF2-40B4-BE49-F238E27FC236}">
                <a16:creationId xmlns:a16="http://schemas.microsoft.com/office/drawing/2014/main" id="{1A80B7BD-B049-5FA8-4D18-45FF1BDA4ABB}"/>
              </a:ext>
            </a:extLst>
          </p:cNvPr>
          <p:cNvSpPr/>
          <p:nvPr userDrawn="1"/>
        </p:nvSpPr>
        <p:spPr>
          <a:xfrm>
            <a:off x="5310206" y="7866241"/>
            <a:ext cx="463388" cy="424978"/>
          </a:xfrm>
          <a:custGeom>
            <a:avLst/>
            <a:gdLst>
              <a:gd name="connsiteX0" fmla="*/ 339488 w 463388"/>
              <a:gd name="connsiteY0" fmla="*/ 424979 h 424978"/>
              <a:gd name="connsiteX1" fmla="*/ 107794 w 463388"/>
              <a:gd name="connsiteY1" fmla="*/ 424979 h 424978"/>
              <a:gd name="connsiteX2" fmla="*/ 107794 w 463388"/>
              <a:gd name="connsiteY2" fmla="*/ 141247 h 424978"/>
              <a:gd name="connsiteX3" fmla="*/ 245324 w 463388"/>
              <a:gd name="connsiteY3" fmla="*/ 0 h 424978"/>
              <a:gd name="connsiteX4" fmla="*/ 278776 w 463388"/>
              <a:gd name="connsiteY4" fmla="*/ 27258 h 424978"/>
              <a:gd name="connsiteX5" fmla="*/ 286211 w 463388"/>
              <a:gd name="connsiteY5" fmla="*/ 38409 h 424978"/>
              <a:gd name="connsiteX6" fmla="*/ 288689 w 463388"/>
              <a:gd name="connsiteY6" fmla="*/ 55755 h 424978"/>
              <a:gd name="connsiteX7" fmla="*/ 288689 w 463388"/>
              <a:gd name="connsiteY7" fmla="*/ 55755 h 424978"/>
              <a:gd name="connsiteX8" fmla="*/ 266386 w 463388"/>
              <a:gd name="connsiteY8" fmla="*/ 142486 h 424978"/>
              <a:gd name="connsiteX9" fmla="*/ 407633 w 463388"/>
              <a:gd name="connsiteY9" fmla="*/ 142486 h 424978"/>
              <a:gd name="connsiteX10" fmla="*/ 446042 w 463388"/>
              <a:gd name="connsiteY10" fmla="*/ 159832 h 424978"/>
              <a:gd name="connsiteX11" fmla="*/ 463388 w 463388"/>
              <a:gd name="connsiteY11" fmla="*/ 198241 h 424978"/>
              <a:gd name="connsiteX12" fmla="*/ 463388 w 463388"/>
              <a:gd name="connsiteY12" fmla="*/ 214348 h 424978"/>
              <a:gd name="connsiteX13" fmla="*/ 463388 w 463388"/>
              <a:gd name="connsiteY13" fmla="*/ 224260 h 424978"/>
              <a:gd name="connsiteX14" fmla="*/ 462149 w 463388"/>
              <a:gd name="connsiteY14" fmla="*/ 232933 h 424978"/>
              <a:gd name="connsiteX15" fmla="*/ 395243 w 463388"/>
              <a:gd name="connsiteY15" fmla="*/ 389048 h 424978"/>
              <a:gd name="connsiteX16" fmla="*/ 372941 w 463388"/>
              <a:gd name="connsiteY16" fmla="*/ 416305 h 424978"/>
              <a:gd name="connsiteX17" fmla="*/ 339488 w 463388"/>
              <a:gd name="connsiteY17" fmla="*/ 424979 h 424978"/>
              <a:gd name="connsiteX18" fmla="*/ 156115 w 463388"/>
              <a:gd name="connsiteY18" fmla="*/ 370463 h 424978"/>
              <a:gd name="connsiteX19" fmla="*/ 344444 w 463388"/>
              <a:gd name="connsiteY19" fmla="*/ 370463 h 424978"/>
              <a:gd name="connsiteX20" fmla="*/ 408872 w 463388"/>
              <a:gd name="connsiteY20" fmla="*/ 216826 h 424978"/>
              <a:gd name="connsiteX21" fmla="*/ 408872 w 463388"/>
              <a:gd name="connsiteY21" fmla="*/ 197002 h 424978"/>
              <a:gd name="connsiteX22" fmla="*/ 206914 w 463388"/>
              <a:gd name="connsiteY22" fmla="*/ 197002 h 424978"/>
              <a:gd name="connsiteX23" fmla="*/ 229216 w 463388"/>
              <a:gd name="connsiteY23" fmla="*/ 94164 h 424978"/>
              <a:gd name="connsiteX24" fmla="*/ 156115 w 463388"/>
              <a:gd name="connsiteY24" fmla="*/ 170983 h 424978"/>
              <a:gd name="connsiteX25" fmla="*/ 156115 w 463388"/>
              <a:gd name="connsiteY25" fmla="*/ 370463 h 424978"/>
              <a:gd name="connsiteX26" fmla="*/ 156115 w 463388"/>
              <a:gd name="connsiteY26" fmla="*/ 170983 h 424978"/>
              <a:gd name="connsiteX27" fmla="*/ 156115 w 463388"/>
              <a:gd name="connsiteY27" fmla="*/ 370463 h 424978"/>
              <a:gd name="connsiteX28" fmla="*/ 156115 w 463388"/>
              <a:gd name="connsiteY28" fmla="*/ 170983 h 424978"/>
              <a:gd name="connsiteX29" fmla="*/ 107794 w 463388"/>
              <a:gd name="connsiteY29" fmla="*/ 141247 h 424978"/>
              <a:gd name="connsiteX30" fmla="*/ 107794 w 463388"/>
              <a:gd name="connsiteY30" fmla="*/ 195763 h 424978"/>
              <a:gd name="connsiteX31" fmla="*/ 54517 w 463388"/>
              <a:gd name="connsiteY31" fmla="*/ 195763 h 424978"/>
              <a:gd name="connsiteX32" fmla="*/ 54517 w 463388"/>
              <a:gd name="connsiteY32" fmla="*/ 369223 h 424978"/>
              <a:gd name="connsiteX33" fmla="*/ 107794 w 463388"/>
              <a:gd name="connsiteY33" fmla="*/ 369223 h 424978"/>
              <a:gd name="connsiteX34" fmla="*/ 107794 w 463388"/>
              <a:gd name="connsiteY34" fmla="*/ 423740 h 424978"/>
              <a:gd name="connsiteX35" fmla="*/ 0 w 463388"/>
              <a:gd name="connsiteY35" fmla="*/ 423740 h 424978"/>
              <a:gd name="connsiteX36" fmla="*/ 0 w 463388"/>
              <a:gd name="connsiteY36" fmla="*/ 140007 h 424978"/>
              <a:gd name="connsiteX37" fmla="*/ 107794 w 463388"/>
              <a:gd name="connsiteY37" fmla="*/ 141247 h 42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3388" h="424978">
                <a:moveTo>
                  <a:pt x="339488" y="424979"/>
                </a:moveTo>
                <a:lnTo>
                  <a:pt x="107794" y="424979"/>
                </a:lnTo>
                <a:lnTo>
                  <a:pt x="107794" y="141247"/>
                </a:lnTo>
                <a:lnTo>
                  <a:pt x="245324" y="0"/>
                </a:lnTo>
                <a:lnTo>
                  <a:pt x="278776" y="27258"/>
                </a:lnTo>
                <a:cubicBezTo>
                  <a:pt x="282494" y="29736"/>
                  <a:pt x="284971" y="33453"/>
                  <a:pt x="286211" y="38409"/>
                </a:cubicBezTo>
                <a:cubicBezTo>
                  <a:pt x="288689" y="43365"/>
                  <a:pt x="288689" y="48321"/>
                  <a:pt x="288689" y="55755"/>
                </a:cubicBezTo>
                <a:lnTo>
                  <a:pt x="288689" y="55755"/>
                </a:lnTo>
                <a:lnTo>
                  <a:pt x="266386" y="142486"/>
                </a:lnTo>
                <a:lnTo>
                  <a:pt x="407633" y="142486"/>
                </a:lnTo>
                <a:cubicBezTo>
                  <a:pt x="421262" y="142486"/>
                  <a:pt x="434891" y="148681"/>
                  <a:pt x="446042" y="159832"/>
                </a:cubicBezTo>
                <a:cubicBezTo>
                  <a:pt x="457193" y="170983"/>
                  <a:pt x="463388" y="183373"/>
                  <a:pt x="463388" y="198241"/>
                </a:cubicBezTo>
                <a:lnTo>
                  <a:pt x="463388" y="214348"/>
                </a:lnTo>
                <a:lnTo>
                  <a:pt x="463388" y="224260"/>
                </a:lnTo>
                <a:cubicBezTo>
                  <a:pt x="463388" y="227977"/>
                  <a:pt x="463388" y="230455"/>
                  <a:pt x="462149" y="232933"/>
                </a:cubicBezTo>
                <a:lnTo>
                  <a:pt x="395243" y="389048"/>
                </a:lnTo>
                <a:cubicBezTo>
                  <a:pt x="390287" y="400198"/>
                  <a:pt x="382853" y="408872"/>
                  <a:pt x="372941" y="416305"/>
                </a:cubicBezTo>
                <a:cubicBezTo>
                  <a:pt x="363029" y="421262"/>
                  <a:pt x="351878" y="424979"/>
                  <a:pt x="339488" y="424979"/>
                </a:cubicBezTo>
                <a:close/>
                <a:moveTo>
                  <a:pt x="156115" y="370463"/>
                </a:moveTo>
                <a:lnTo>
                  <a:pt x="344444" y="370463"/>
                </a:lnTo>
                <a:lnTo>
                  <a:pt x="408872" y="216826"/>
                </a:lnTo>
                <a:lnTo>
                  <a:pt x="408872" y="197002"/>
                </a:lnTo>
                <a:lnTo>
                  <a:pt x="206914" y="197002"/>
                </a:lnTo>
                <a:lnTo>
                  <a:pt x="229216" y="94164"/>
                </a:lnTo>
                <a:lnTo>
                  <a:pt x="156115" y="170983"/>
                </a:lnTo>
                <a:cubicBezTo>
                  <a:pt x="156115" y="170983"/>
                  <a:pt x="156115" y="370463"/>
                  <a:pt x="156115" y="370463"/>
                </a:cubicBezTo>
                <a:close/>
                <a:moveTo>
                  <a:pt x="156115" y="170983"/>
                </a:moveTo>
                <a:lnTo>
                  <a:pt x="156115" y="370463"/>
                </a:lnTo>
                <a:lnTo>
                  <a:pt x="156115" y="170983"/>
                </a:lnTo>
                <a:close/>
                <a:moveTo>
                  <a:pt x="107794" y="141247"/>
                </a:moveTo>
                <a:lnTo>
                  <a:pt x="107794" y="195763"/>
                </a:lnTo>
                <a:lnTo>
                  <a:pt x="54517" y="195763"/>
                </a:lnTo>
                <a:lnTo>
                  <a:pt x="54517" y="369223"/>
                </a:lnTo>
                <a:lnTo>
                  <a:pt x="107794" y="369223"/>
                </a:lnTo>
                <a:lnTo>
                  <a:pt x="107794" y="423740"/>
                </a:lnTo>
                <a:lnTo>
                  <a:pt x="0" y="423740"/>
                </a:lnTo>
                <a:lnTo>
                  <a:pt x="0" y="140007"/>
                </a:lnTo>
                <a:cubicBezTo>
                  <a:pt x="0" y="141247"/>
                  <a:pt x="107794" y="141247"/>
                  <a:pt x="107794" y="141247"/>
                </a:cubicBezTo>
                <a:close/>
              </a:path>
            </a:pathLst>
          </a:custGeom>
          <a:solidFill>
            <a:srgbClr val="000000"/>
          </a:solidFill>
          <a:ln w="12387" cap="flat">
            <a:noFill/>
            <a:prstDash val="solid"/>
            <a:miter/>
          </a:ln>
        </p:spPr>
        <p:txBody>
          <a:bodyPr rtlCol="0" anchor="ctr"/>
          <a:lstStyle/>
          <a:p>
            <a:endParaRPr lang="fr-FR"/>
          </a:p>
        </p:txBody>
      </p:sp>
      <p:sp>
        <p:nvSpPr>
          <p:cNvPr id="42" name="Forme libre 41">
            <a:extLst>
              <a:ext uri="{FF2B5EF4-FFF2-40B4-BE49-F238E27FC236}">
                <a16:creationId xmlns:a16="http://schemas.microsoft.com/office/drawing/2014/main" id="{D6C47F5D-EF49-DE8D-0AF7-9041DC11970E}"/>
              </a:ext>
            </a:extLst>
          </p:cNvPr>
          <p:cNvSpPr/>
          <p:nvPr userDrawn="1"/>
        </p:nvSpPr>
        <p:spPr>
          <a:xfrm>
            <a:off x="5981747" y="7857568"/>
            <a:ext cx="401437" cy="441086"/>
          </a:xfrm>
          <a:custGeom>
            <a:avLst/>
            <a:gdLst>
              <a:gd name="connsiteX0" fmla="*/ 328336 w 401437"/>
              <a:gd name="connsiteY0" fmla="*/ 441086 h 441086"/>
              <a:gd name="connsiteX1" fmla="*/ 276298 w 401437"/>
              <a:gd name="connsiteY1" fmla="*/ 418784 h 441086"/>
              <a:gd name="connsiteX2" fmla="*/ 253996 w 401437"/>
              <a:gd name="connsiteY2" fmla="*/ 366746 h 441086"/>
              <a:gd name="connsiteX3" fmla="*/ 255235 w 401437"/>
              <a:gd name="connsiteY3" fmla="*/ 358073 h 441086"/>
              <a:gd name="connsiteX4" fmla="*/ 256474 w 401437"/>
              <a:gd name="connsiteY4" fmla="*/ 348161 h 441086"/>
              <a:gd name="connsiteX5" fmla="*/ 125140 w 401437"/>
              <a:gd name="connsiteY5" fmla="*/ 271342 h 441086"/>
              <a:gd name="connsiteX6" fmla="*/ 101599 w 401437"/>
              <a:gd name="connsiteY6" fmla="*/ 287449 h 441086"/>
              <a:gd name="connsiteX7" fmla="*/ 74340 w 401437"/>
              <a:gd name="connsiteY7" fmla="*/ 293644 h 441086"/>
              <a:gd name="connsiteX8" fmla="*/ 22302 w 401437"/>
              <a:gd name="connsiteY8" fmla="*/ 271342 h 441086"/>
              <a:gd name="connsiteX9" fmla="*/ 0 w 401437"/>
              <a:gd name="connsiteY9" fmla="*/ 219304 h 441086"/>
              <a:gd name="connsiteX10" fmla="*/ 22302 w 401437"/>
              <a:gd name="connsiteY10" fmla="*/ 167266 h 441086"/>
              <a:gd name="connsiteX11" fmla="*/ 74340 w 401437"/>
              <a:gd name="connsiteY11" fmla="*/ 146202 h 441086"/>
              <a:gd name="connsiteX12" fmla="*/ 101599 w 401437"/>
              <a:gd name="connsiteY12" fmla="*/ 151159 h 441086"/>
              <a:gd name="connsiteX13" fmla="*/ 125140 w 401437"/>
              <a:gd name="connsiteY13" fmla="*/ 166027 h 441086"/>
              <a:gd name="connsiteX14" fmla="*/ 256474 w 401437"/>
              <a:gd name="connsiteY14" fmla="*/ 90447 h 441086"/>
              <a:gd name="connsiteX15" fmla="*/ 255235 w 401437"/>
              <a:gd name="connsiteY15" fmla="*/ 81775 h 441086"/>
              <a:gd name="connsiteX16" fmla="*/ 253996 w 401437"/>
              <a:gd name="connsiteY16" fmla="*/ 73102 h 441086"/>
              <a:gd name="connsiteX17" fmla="*/ 275059 w 401437"/>
              <a:gd name="connsiteY17" fmla="*/ 21063 h 441086"/>
              <a:gd name="connsiteX18" fmla="*/ 327098 w 401437"/>
              <a:gd name="connsiteY18" fmla="*/ 0 h 441086"/>
              <a:gd name="connsiteX19" fmla="*/ 379136 w 401437"/>
              <a:gd name="connsiteY19" fmla="*/ 21063 h 441086"/>
              <a:gd name="connsiteX20" fmla="*/ 401438 w 401437"/>
              <a:gd name="connsiteY20" fmla="*/ 73102 h 441086"/>
              <a:gd name="connsiteX21" fmla="*/ 379136 w 401437"/>
              <a:gd name="connsiteY21" fmla="*/ 125140 h 441086"/>
              <a:gd name="connsiteX22" fmla="*/ 327098 w 401437"/>
              <a:gd name="connsiteY22" fmla="*/ 146202 h 441086"/>
              <a:gd name="connsiteX23" fmla="*/ 299839 w 401437"/>
              <a:gd name="connsiteY23" fmla="*/ 142486 h 441086"/>
              <a:gd name="connsiteX24" fmla="*/ 277537 w 401437"/>
              <a:gd name="connsiteY24" fmla="*/ 127617 h 441086"/>
              <a:gd name="connsiteX25" fmla="*/ 146202 w 401437"/>
              <a:gd name="connsiteY25" fmla="*/ 200719 h 441086"/>
              <a:gd name="connsiteX26" fmla="*/ 147442 w 401437"/>
              <a:gd name="connsiteY26" fmla="*/ 210631 h 441086"/>
              <a:gd name="connsiteX27" fmla="*/ 148681 w 401437"/>
              <a:gd name="connsiteY27" fmla="*/ 220543 h 441086"/>
              <a:gd name="connsiteX28" fmla="*/ 147442 w 401437"/>
              <a:gd name="connsiteY28" fmla="*/ 229216 h 441086"/>
              <a:gd name="connsiteX29" fmla="*/ 146202 w 401437"/>
              <a:gd name="connsiteY29" fmla="*/ 237889 h 441086"/>
              <a:gd name="connsiteX30" fmla="*/ 277537 w 401437"/>
              <a:gd name="connsiteY30" fmla="*/ 312229 h 441086"/>
              <a:gd name="connsiteX31" fmla="*/ 299839 w 401437"/>
              <a:gd name="connsiteY31" fmla="*/ 298601 h 441086"/>
              <a:gd name="connsiteX32" fmla="*/ 327098 w 401437"/>
              <a:gd name="connsiteY32" fmla="*/ 293644 h 441086"/>
              <a:gd name="connsiteX33" fmla="*/ 379136 w 401437"/>
              <a:gd name="connsiteY33" fmla="*/ 315946 h 441086"/>
              <a:gd name="connsiteX34" fmla="*/ 401438 w 401437"/>
              <a:gd name="connsiteY34" fmla="*/ 367985 h 441086"/>
              <a:gd name="connsiteX35" fmla="*/ 380375 w 401437"/>
              <a:gd name="connsiteY35" fmla="*/ 420023 h 441086"/>
              <a:gd name="connsiteX36" fmla="*/ 328336 w 401437"/>
              <a:gd name="connsiteY36" fmla="*/ 441086 h 441086"/>
              <a:gd name="connsiteX37" fmla="*/ 328336 w 401437"/>
              <a:gd name="connsiteY37" fmla="*/ 99120 h 441086"/>
              <a:gd name="connsiteX38" fmla="*/ 346921 w 401437"/>
              <a:gd name="connsiteY38" fmla="*/ 91687 h 441086"/>
              <a:gd name="connsiteX39" fmla="*/ 354356 w 401437"/>
              <a:gd name="connsiteY39" fmla="*/ 74340 h 441086"/>
              <a:gd name="connsiteX40" fmla="*/ 346921 w 401437"/>
              <a:gd name="connsiteY40" fmla="*/ 56995 h 441086"/>
              <a:gd name="connsiteX41" fmla="*/ 329576 w 401437"/>
              <a:gd name="connsiteY41" fmla="*/ 49560 h 441086"/>
              <a:gd name="connsiteX42" fmla="*/ 310991 w 401437"/>
              <a:gd name="connsiteY42" fmla="*/ 56995 h 441086"/>
              <a:gd name="connsiteX43" fmla="*/ 303556 w 401437"/>
              <a:gd name="connsiteY43" fmla="*/ 74340 h 441086"/>
              <a:gd name="connsiteX44" fmla="*/ 310991 w 401437"/>
              <a:gd name="connsiteY44" fmla="*/ 91687 h 441086"/>
              <a:gd name="connsiteX45" fmla="*/ 328336 w 401437"/>
              <a:gd name="connsiteY45" fmla="*/ 99120 h 441086"/>
              <a:gd name="connsiteX46" fmla="*/ 75580 w 401437"/>
              <a:gd name="connsiteY46" fmla="*/ 246562 h 441086"/>
              <a:gd name="connsiteX47" fmla="*/ 94165 w 401437"/>
              <a:gd name="connsiteY47" fmla="*/ 239128 h 441086"/>
              <a:gd name="connsiteX48" fmla="*/ 101599 w 401437"/>
              <a:gd name="connsiteY48" fmla="*/ 220543 h 441086"/>
              <a:gd name="connsiteX49" fmla="*/ 94165 w 401437"/>
              <a:gd name="connsiteY49" fmla="*/ 201958 h 441086"/>
              <a:gd name="connsiteX50" fmla="*/ 76818 w 401437"/>
              <a:gd name="connsiteY50" fmla="*/ 194524 h 441086"/>
              <a:gd name="connsiteX51" fmla="*/ 58233 w 401437"/>
              <a:gd name="connsiteY51" fmla="*/ 201958 h 441086"/>
              <a:gd name="connsiteX52" fmla="*/ 50800 w 401437"/>
              <a:gd name="connsiteY52" fmla="*/ 219304 h 441086"/>
              <a:gd name="connsiteX53" fmla="*/ 58233 w 401437"/>
              <a:gd name="connsiteY53" fmla="*/ 237889 h 441086"/>
              <a:gd name="connsiteX54" fmla="*/ 75580 w 401437"/>
              <a:gd name="connsiteY54" fmla="*/ 246562 h 441086"/>
              <a:gd name="connsiteX55" fmla="*/ 328336 w 401437"/>
              <a:gd name="connsiteY55" fmla="*/ 392765 h 441086"/>
              <a:gd name="connsiteX56" fmla="*/ 346921 w 401437"/>
              <a:gd name="connsiteY56" fmla="*/ 385331 h 441086"/>
              <a:gd name="connsiteX57" fmla="*/ 354356 w 401437"/>
              <a:gd name="connsiteY57" fmla="*/ 366746 h 441086"/>
              <a:gd name="connsiteX58" fmla="*/ 346921 w 401437"/>
              <a:gd name="connsiteY58" fmla="*/ 348161 h 441086"/>
              <a:gd name="connsiteX59" fmla="*/ 329576 w 401437"/>
              <a:gd name="connsiteY59" fmla="*/ 340726 h 441086"/>
              <a:gd name="connsiteX60" fmla="*/ 310991 w 401437"/>
              <a:gd name="connsiteY60" fmla="*/ 348161 h 441086"/>
              <a:gd name="connsiteX61" fmla="*/ 303556 w 401437"/>
              <a:gd name="connsiteY61" fmla="*/ 365506 h 441086"/>
              <a:gd name="connsiteX62" fmla="*/ 310991 w 401437"/>
              <a:gd name="connsiteY62" fmla="*/ 384092 h 441086"/>
              <a:gd name="connsiteX63" fmla="*/ 328336 w 401437"/>
              <a:gd name="connsiteY63" fmla="*/ 392765 h 44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01437" h="441086">
                <a:moveTo>
                  <a:pt x="328336" y="441086"/>
                </a:moveTo>
                <a:cubicBezTo>
                  <a:pt x="308513" y="441086"/>
                  <a:pt x="291166" y="433652"/>
                  <a:pt x="276298" y="418784"/>
                </a:cubicBezTo>
                <a:cubicBezTo>
                  <a:pt x="261430" y="403916"/>
                  <a:pt x="253996" y="386570"/>
                  <a:pt x="253996" y="366746"/>
                </a:cubicBezTo>
                <a:cubicBezTo>
                  <a:pt x="253996" y="364268"/>
                  <a:pt x="253996" y="360551"/>
                  <a:pt x="255235" y="358073"/>
                </a:cubicBezTo>
                <a:cubicBezTo>
                  <a:pt x="256474" y="354356"/>
                  <a:pt x="256474" y="351878"/>
                  <a:pt x="256474" y="348161"/>
                </a:cubicBezTo>
                <a:lnTo>
                  <a:pt x="125140" y="271342"/>
                </a:lnTo>
                <a:cubicBezTo>
                  <a:pt x="117705" y="277537"/>
                  <a:pt x="110272" y="283732"/>
                  <a:pt x="101599" y="287449"/>
                </a:cubicBezTo>
                <a:cubicBezTo>
                  <a:pt x="92925" y="291166"/>
                  <a:pt x="84252" y="293644"/>
                  <a:pt x="74340" y="293644"/>
                </a:cubicBezTo>
                <a:cubicBezTo>
                  <a:pt x="54517" y="293644"/>
                  <a:pt x="37170" y="286211"/>
                  <a:pt x="22302" y="271342"/>
                </a:cubicBezTo>
                <a:cubicBezTo>
                  <a:pt x="7434" y="256474"/>
                  <a:pt x="0" y="239128"/>
                  <a:pt x="0" y="219304"/>
                </a:cubicBezTo>
                <a:cubicBezTo>
                  <a:pt x="0" y="199480"/>
                  <a:pt x="7434" y="182134"/>
                  <a:pt x="22302" y="167266"/>
                </a:cubicBezTo>
                <a:cubicBezTo>
                  <a:pt x="37170" y="152397"/>
                  <a:pt x="54517" y="146202"/>
                  <a:pt x="74340" y="146202"/>
                </a:cubicBezTo>
                <a:cubicBezTo>
                  <a:pt x="84252" y="146202"/>
                  <a:pt x="92925" y="147442"/>
                  <a:pt x="101599" y="151159"/>
                </a:cubicBezTo>
                <a:cubicBezTo>
                  <a:pt x="110272" y="154876"/>
                  <a:pt x="117705" y="159832"/>
                  <a:pt x="125140" y="166027"/>
                </a:cubicBezTo>
                <a:lnTo>
                  <a:pt x="256474" y="90447"/>
                </a:lnTo>
                <a:cubicBezTo>
                  <a:pt x="256474" y="87970"/>
                  <a:pt x="255235" y="85492"/>
                  <a:pt x="255235" y="81775"/>
                </a:cubicBezTo>
                <a:cubicBezTo>
                  <a:pt x="253996" y="78057"/>
                  <a:pt x="253996" y="75580"/>
                  <a:pt x="253996" y="73102"/>
                </a:cubicBezTo>
                <a:cubicBezTo>
                  <a:pt x="253996" y="53277"/>
                  <a:pt x="261430" y="35931"/>
                  <a:pt x="275059" y="21063"/>
                </a:cubicBezTo>
                <a:cubicBezTo>
                  <a:pt x="288688" y="6195"/>
                  <a:pt x="307273" y="0"/>
                  <a:pt x="327098" y="0"/>
                </a:cubicBezTo>
                <a:cubicBezTo>
                  <a:pt x="346921" y="0"/>
                  <a:pt x="364268" y="7434"/>
                  <a:pt x="379136" y="21063"/>
                </a:cubicBezTo>
                <a:cubicBezTo>
                  <a:pt x="394003" y="35931"/>
                  <a:pt x="401438" y="52038"/>
                  <a:pt x="401438" y="73102"/>
                </a:cubicBezTo>
                <a:cubicBezTo>
                  <a:pt x="401438" y="92925"/>
                  <a:pt x="394003" y="110272"/>
                  <a:pt x="379136" y="125140"/>
                </a:cubicBezTo>
                <a:cubicBezTo>
                  <a:pt x="364268" y="140007"/>
                  <a:pt x="346921" y="146202"/>
                  <a:pt x="327098" y="146202"/>
                </a:cubicBezTo>
                <a:cubicBezTo>
                  <a:pt x="317186" y="146202"/>
                  <a:pt x="307273" y="144964"/>
                  <a:pt x="299839" y="142486"/>
                </a:cubicBezTo>
                <a:cubicBezTo>
                  <a:pt x="291166" y="140007"/>
                  <a:pt x="283732" y="135052"/>
                  <a:pt x="277537" y="127617"/>
                </a:cubicBezTo>
                <a:lnTo>
                  <a:pt x="146202" y="200719"/>
                </a:lnTo>
                <a:cubicBezTo>
                  <a:pt x="146202" y="203197"/>
                  <a:pt x="147442" y="206914"/>
                  <a:pt x="147442" y="210631"/>
                </a:cubicBezTo>
                <a:cubicBezTo>
                  <a:pt x="147442" y="214348"/>
                  <a:pt x="148681" y="216826"/>
                  <a:pt x="148681" y="220543"/>
                </a:cubicBezTo>
                <a:cubicBezTo>
                  <a:pt x="148681" y="223021"/>
                  <a:pt x="148681" y="225499"/>
                  <a:pt x="147442" y="229216"/>
                </a:cubicBezTo>
                <a:cubicBezTo>
                  <a:pt x="146202" y="232933"/>
                  <a:pt x="146202" y="235411"/>
                  <a:pt x="146202" y="237889"/>
                </a:cubicBezTo>
                <a:lnTo>
                  <a:pt x="277537" y="312229"/>
                </a:lnTo>
                <a:cubicBezTo>
                  <a:pt x="283732" y="306034"/>
                  <a:pt x="291166" y="302318"/>
                  <a:pt x="299839" y="298601"/>
                </a:cubicBezTo>
                <a:cubicBezTo>
                  <a:pt x="308513" y="294883"/>
                  <a:pt x="317186" y="293644"/>
                  <a:pt x="327098" y="293644"/>
                </a:cubicBezTo>
                <a:cubicBezTo>
                  <a:pt x="346921" y="293644"/>
                  <a:pt x="364268" y="301078"/>
                  <a:pt x="379136" y="315946"/>
                </a:cubicBezTo>
                <a:cubicBezTo>
                  <a:pt x="394003" y="330814"/>
                  <a:pt x="401438" y="348161"/>
                  <a:pt x="401438" y="367985"/>
                </a:cubicBezTo>
                <a:cubicBezTo>
                  <a:pt x="401438" y="387808"/>
                  <a:pt x="394003" y="405155"/>
                  <a:pt x="380375" y="420023"/>
                </a:cubicBezTo>
                <a:cubicBezTo>
                  <a:pt x="365506" y="434891"/>
                  <a:pt x="349400" y="441086"/>
                  <a:pt x="328336" y="441086"/>
                </a:cubicBezTo>
                <a:close/>
                <a:moveTo>
                  <a:pt x="328336" y="99120"/>
                </a:moveTo>
                <a:cubicBezTo>
                  <a:pt x="335771" y="99120"/>
                  <a:pt x="341966" y="96642"/>
                  <a:pt x="346921" y="91687"/>
                </a:cubicBezTo>
                <a:cubicBezTo>
                  <a:pt x="351878" y="86730"/>
                  <a:pt x="354356" y="80535"/>
                  <a:pt x="354356" y="74340"/>
                </a:cubicBezTo>
                <a:cubicBezTo>
                  <a:pt x="354356" y="66907"/>
                  <a:pt x="351878" y="60712"/>
                  <a:pt x="346921" y="56995"/>
                </a:cubicBezTo>
                <a:cubicBezTo>
                  <a:pt x="341966" y="52038"/>
                  <a:pt x="335771" y="49560"/>
                  <a:pt x="329576" y="49560"/>
                </a:cubicBezTo>
                <a:cubicBezTo>
                  <a:pt x="322141" y="49560"/>
                  <a:pt x="315946" y="52038"/>
                  <a:pt x="310991" y="56995"/>
                </a:cubicBezTo>
                <a:cubicBezTo>
                  <a:pt x="306034" y="61950"/>
                  <a:pt x="303556" y="68145"/>
                  <a:pt x="303556" y="74340"/>
                </a:cubicBezTo>
                <a:cubicBezTo>
                  <a:pt x="303556" y="81775"/>
                  <a:pt x="306034" y="87970"/>
                  <a:pt x="310991" y="91687"/>
                </a:cubicBezTo>
                <a:cubicBezTo>
                  <a:pt x="314708" y="96642"/>
                  <a:pt x="320903" y="99120"/>
                  <a:pt x="328336" y="99120"/>
                </a:cubicBezTo>
                <a:close/>
                <a:moveTo>
                  <a:pt x="75580" y="246562"/>
                </a:moveTo>
                <a:cubicBezTo>
                  <a:pt x="83013" y="246562"/>
                  <a:pt x="89209" y="244084"/>
                  <a:pt x="94165" y="239128"/>
                </a:cubicBezTo>
                <a:cubicBezTo>
                  <a:pt x="99120" y="234172"/>
                  <a:pt x="101599" y="227977"/>
                  <a:pt x="101599" y="220543"/>
                </a:cubicBezTo>
                <a:cubicBezTo>
                  <a:pt x="101599" y="213109"/>
                  <a:pt x="99120" y="206914"/>
                  <a:pt x="94165" y="201958"/>
                </a:cubicBezTo>
                <a:cubicBezTo>
                  <a:pt x="89209" y="197002"/>
                  <a:pt x="83013" y="194524"/>
                  <a:pt x="76818" y="194524"/>
                </a:cubicBezTo>
                <a:cubicBezTo>
                  <a:pt x="69385" y="194524"/>
                  <a:pt x="63190" y="197002"/>
                  <a:pt x="58233" y="201958"/>
                </a:cubicBezTo>
                <a:cubicBezTo>
                  <a:pt x="53277" y="206914"/>
                  <a:pt x="50800" y="213109"/>
                  <a:pt x="50800" y="219304"/>
                </a:cubicBezTo>
                <a:cubicBezTo>
                  <a:pt x="50800" y="226738"/>
                  <a:pt x="53277" y="232933"/>
                  <a:pt x="58233" y="237889"/>
                </a:cubicBezTo>
                <a:cubicBezTo>
                  <a:pt x="63190" y="244084"/>
                  <a:pt x="68145" y="246562"/>
                  <a:pt x="75580" y="246562"/>
                </a:cubicBezTo>
                <a:close/>
                <a:moveTo>
                  <a:pt x="328336" y="392765"/>
                </a:moveTo>
                <a:cubicBezTo>
                  <a:pt x="335771" y="392765"/>
                  <a:pt x="341966" y="390287"/>
                  <a:pt x="346921" y="385331"/>
                </a:cubicBezTo>
                <a:cubicBezTo>
                  <a:pt x="351878" y="380375"/>
                  <a:pt x="354356" y="374180"/>
                  <a:pt x="354356" y="366746"/>
                </a:cubicBezTo>
                <a:cubicBezTo>
                  <a:pt x="354356" y="359311"/>
                  <a:pt x="351878" y="353116"/>
                  <a:pt x="346921" y="348161"/>
                </a:cubicBezTo>
                <a:cubicBezTo>
                  <a:pt x="341966" y="343205"/>
                  <a:pt x="335771" y="340726"/>
                  <a:pt x="329576" y="340726"/>
                </a:cubicBezTo>
                <a:cubicBezTo>
                  <a:pt x="322141" y="340726"/>
                  <a:pt x="315946" y="343205"/>
                  <a:pt x="310991" y="348161"/>
                </a:cubicBezTo>
                <a:cubicBezTo>
                  <a:pt x="306034" y="353116"/>
                  <a:pt x="303556" y="359311"/>
                  <a:pt x="303556" y="365506"/>
                </a:cubicBezTo>
                <a:cubicBezTo>
                  <a:pt x="303556" y="372941"/>
                  <a:pt x="306034" y="379136"/>
                  <a:pt x="310991" y="384092"/>
                </a:cubicBezTo>
                <a:cubicBezTo>
                  <a:pt x="314708" y="390287"/>
                  <a:pt x="320903" y="392765"/>
                  <a:pt x="328336" y="392765"/>
                </a:cubicBezTo>
                <a:close/>
              </a:path>
            </a:pathLst>
          </a:custGeom>
          <a:solidFill>
            <a:srgbClr val="000000"/>
          </a:solidFill>
          <a:ln w="12387" cap="flat">
            <a:noFill/>
            <a:prstDash val="solid"/>
            <a:miter/>
          </a:ln>
        </p:spPr>
        <p:txBody>
          <a:bodyPr rtlCol="0" anchor="ctr"/>
          <a:lstStyle/>
          <a:p>
            <a:endParaRPr lang="fr-FR"/>
          </a:p>
        </p:txBody>
      </p:sp>
      <p:sp>
        <p:nvSpPr>
          <p:cNvPr id="43" name="Forme libre 42">
            <a:extLst>
              <a:ext uri="{FF2B5EF4-FFF2-40B4-BE49-F238E27FC236}">
                <a16:creationId xmlns:a16="http://schemas.microsoft.com/office/drawing/2014/main" id="{A8223202-441D-1378-994A-0EBC3BFBC539}"/>
              </a:ext>
            </a:extLst>
          </p:cNvPr>
          <p:cNvSpPr/>
          <p:nvPr userDrawn="1"/>
        </p:nvSpPr>
        <p:spPr>
          <a:xfrm>
            <a:off x="6592576" y="7893499"/>
            <a:ext cx="485690" cy="370462"/>
          </a:xfrm>
          <a:custGeom>
            <a:avLst/>
            <a:gdLst>
              <a:gd name="connsiteX0" fmla="*/ 0 w 485690"/>
              <a:gd name="connsiteY0" fmla="*/ 370462 h 370462"/>
              <a:gd name="connsiteX1" fmla="*/ 0 w 485690"/>
              <a:gd name="connsiteY1" fmla="*/ 303556 h 370462"/>
              <a:gd name="connsiteX2" fmla="*/ 11151 w 485690"/>
              <a:gd name="connsiteY2" fmla="*/ 262669 h 370462"/>
              <a:gd name="connsiteX3" fmla="*/ 42126 w 485690"/>
              <a:gd name="connsiteY3" fmla="*/ 235411 h 370462"/>
              <a:gd name="connsiteX4" fmla="*/ 112750 w 485690"/>
              <a:gd name="connsiteY4" fmla="*/ 210631 h 370462"/>
              <a:gd name="connsiteX5" fmla="*/ 179656 w 485690"/>
              <a:gd name="connsiteY5" fmla="*/ 201958 h 370462"/>
              <a:gd name="connsiteX6" fmla="*/ 247801 w 485690"/>
              <a:gd name="connsiteY6" fmla="*/ 210631 h 370462"/>
              <a:gd name="connsiteX7" fmla="*/ 317186 w 485690"/>
              <a:gd name="connsiteY7" fmla="*/ 235411 h 370462"/>
              <a:gd name="connsiteX8" fmla="*/ 348161 w 485690"/>
              <a:gd name="connsiteY8" fmla="*/ 262669 h 370462"/>
              <a:gd name="connsiteX9" fmla="*/ 359311 w 485690"/>
              <a:gd name="connsiteY9" fmla="*/ 303556 h 370462"/>
              <a:gd name="connsiteX10" fmla="*/ 359311 w 485690"/>
              <a:gd name="connsiteY10" fmla="*/ 370462 h 370462"/>
              <a:gd name="connsiteX11" fmla="*/ 0 w 485690"/>
              <a:gd name="connsiteY11" fmla="*/ 370462 h 370462"/>
              <a:gd name="connsiteX12" fmla="*/ 402677 w 485690"/>
              <a:gd name="connsiteY12" fmla="*/ 370462 h 370462"/>
              <a:gd name="connsiteX13" fmla="*/ 402677 w 485690"/>
              <a:gd name="connsiteY13" fmla="*/ 302317 h 370462"/>
              <a:gd name="connsiteX14" fmla="*/ 387809 w 485690"/>
              <a:gd name="connsiteY14" fmla="*/ 249040 h 370462"/>
              <a:gd name="connsiteX15" fmla="*/ 345683 w 485690"/>
              <a:gd name="connsiteY15" fmla="*/ 204436 h 370462"/>
              <a:gd name="connsiteX16" fmla="*/ 398960 w 485690"/>
              <a:gd name="connsiteY16" fmla="*/ 216826 h 370462"/>
              <a:gd name="connsiteX17" fmla="*/ 443564 w 485690"/>
              <a:gd name="connsiteY17" fmla="*/ 234171 h 370462"/>
              <a:gd name="connsiteX18" fmla="*/ 474539 w 485690"/>
              <a:gd name="connsiteY18" fmla="*/ 262669 h 370462"/>
              <a:gd name="connsiteX19" fmla="*/ 485690 w 485690"/>
              <a:gd name="connsiteY19" fmla="*/ 304795 h 370462"/>
              <a:gd name="connsiteX20" fmla="*/ 485690 w 485690"/>
              <a:gd name="connsiteY20" fmla="*/ 370462 h 370462"/>
              <a:gd name="connsiteX21" fmla="*/ 402677 w 485690"/>
              <a:gd name="connsiteY21" fmla="*/ 370462 h 370462"/>
              <a:gd name="connsiteX22" fmla="*/ 180895 w 485690"/>
              <a:gd name="connsiteY22" fmla="*/ 174699 h 370462"/>
              <a:gd name="connsiteX23" fmla="*/ 118945 w 485690"/>
              <a:gd name="connsiteY23" fmla="*/ 149919 h 370462"/>
              <a:gd name="connsiteX24" fmla="*/ 94165 w 485690"/>
              <a:gd name="connsiteY24" fmla="*/ 87969 h 370462"/>
              <a:gd name="connsiteX25" fmla="*/ 118945 w 485690"/>
              <a:gd name="connsiteY25" fmla="*/ 24780 h 370462"/>
              <a:gd name="connsiteX26" fmla="*/ 180895 w 485690"/>
              <a:gd name="connsiteY26" fmla="*/ 0 h 370462"/>
              <a:gd name="connsiteX27" fmla="*/ 242845 w 485690"/>
              <a:gd name="connsiteY27" fmla="*/ 24780 h 370462"/>
              <a:gd name="connsiteX28" fmla="*/ 267626 w 485690"/>
              <a:gd name="connsiteY28" fmla="*/ 86730 h 370462"/>
              <a:gd name="connsiteX29" fmla="*/ 242845 w 485690"/>
              <a:gd name="connsiteY29" fmla="*/ 149919 h 370462"/>
              <a:gd name="connsiteX30" fmla="*/ 180895 w 485690"/>
              <a:gd name="connsiteY30" fmla="*/ 174699 h 370462"/>
              <a:gd name="connsiteX31" fmla="*/ 396482 w 485690"/>
              <a:gd name="connsiteY31" fmla="*/ 86730 h 370462"/>
              <a:gd name="connsiteX32" fmla="*/ 371701 w 485690"/>
              <a:gd name="connsiteY32" fmla="*/ 148681 h 370462"/>
              <a:gd name="connsiteX33" fmla="*/ 309751 w 485690"/>
              <a:gd name="connsiteY33" fmla="*/ 173461 h 370462"/>
              <a:gd name="connsiteX34" fmla="*/ 296122 w 485690"/>
              <a:gd name="connsiteY34" fmla="*/ 172221 h 370462"/>
              <a:gd name="connsiteX35" fmla="*/ 281254 w 485690"/>
              <a:gd name="connsiteY35" fmla="*/ 168504 h 370462"/>
              <a:gd name="connsiteX36" fmla="*/ 302318 w 485690"/>
              <a:gd name="connsiteY36" fmla="*/ 132574 h 370462"/>
              <a:gd name="connsiteX37" fmla="*/ 309751 w 485690"/>
              <a:gd name="connsiteY37" fmla="*/ 86730 h 370462"/>
              <a:gd name="connsiteX38" fmla="*/ 302318 w 485690"/>
              <a:gd name="connsiteY38" fmla="*/ 42126 h 370462"/>
              <a:gd name="connsiteX39" fmla="*/ 281254 w 485690"/>
              <a:gd name="connsiteY39" fmla="*/ 4956 h 370462"/>
              <a:gd name="connsiteX40" fmla="*/ 294884 w 485690"/>
              <a:gd name="connsiteY40" fmla="*/ 1239 h 370462"/>
              <a:gd name="connsiteX41" fmla="*/ 308513 w 485690"/>
              <a:gd name="connsiteY41" fmla="*/ 0 h 370462"/>
              <a:gd name="connsiteX42" fmla="*/ 370463 w 485690"/>
              <a:gd name="connsiteY42" fmla="*/ 24780 h 370462"/>
              <a:gd name="connsiteX43" fmla="*/ 396482 w 485690"/>
              <a:gd name="connsiteY43" fmla="*/ 86730 h 370462"/>
              <a:gd name="connsiteX44" fmla="*/ 54517 w 485690"/>
              <a:gd name="connsiteY44" fmla="*/ 315946 h 370462"/>
              <a:gd name="connsiteX45" fmla="*/ 306034 w 485690"/>
              <a:gd name="connsiteY45" fmla="*/ 315946 h 370462"/>
              <a:gd name="connsiteX46" fmla="*/ 306034 w 485690"/>
              <a:gd name="connsiteY46" fmla="*/ 306034 h 370462"/>
              <a:gd name="connsiteX47" fmla="*/ 302318 w 485690"/>
              <a:gd name="connsiteY47" fmla="*/ 292405 h 370462"/>
              <a:gd name="connsiteX48" fmla="*/ 291166 w 485690"/>
              <a:gd name="connsiteY48" fmla="*/ 283732 h 370462"/>
              <a:gd name="connsiteX49" fmla="*/ 234172 w 485690"/>
              <a:gd name="connsiteY49" fmla="*/ 263908 h 370462"/>
              <a:gd name="connsiteX50" fmla="*/ 179656 w 485690"/>
              <a:gd name="connsiteY50" fmla="*/ 258952 h 370462"/>
              <a:gd name="connsiteX51" fmla="*/ 125140 w 485690"/>
              <a:gd name="connsiteY51" fmla="*/ 263908 h 370462"/>
              <a:gd name="connsiteX52" fmla="*/ 68145 w 485690"/>
              <a:gd name="connsiteY52" fmla="*/ 283732 h 370462"/>
              <a:gd name="connsiteX53" fmla="*/ 58233 w 485690"/>
              <a:gd name="connsiteY53" fmla="*/ 292405 h 370462"/>
              <a:gd name="connsiteX54" fmla="*/ 54517 w 485690"/>
              <a:gd name="connsiteY54" fmla="*/ 306034 h 370462"/>
              <a:gd name="connsiteX55" fmla="*/ 54517 w 485690"/>
              <a:gd name="connsiteY55" fmla="*/ 315946 h 370462"/>
              <a:gd name="connsiteX56" fmla="*/ 180895 w 485690"/>
              <a:gd name="connsiteY56" fmla="*/ 126379 h 370462"/>
              <a:gd name="connsiteX57" fmla="*/ 209392 w 485690"/>
              <a:gd name="connsiteY57" fmla="*/ 115227 h 370462"/>
              <a:gd name="connsiteX58" fmla="*/ 220543 w 485690"/>
              <a:gd name="connsiteY58" fmla="*/ 87969 h 370462"/>
              <a:gd name="connsiteX59" fmla="*/ 209392 w 485690"/>
              <a:gd name="connsiteY59" fmla="*/ 60711 h 370462"/>
              <a:gd name="connsiteX60" fmla="*/ 180895 w 485690"/>
              <a:gd name="connsiteY60" fmla="*/ 49560 h 370462"/>
              <a:gd name="connsiteX61" fmla="*/ 153637 w 485690"/>
              <a:gd name="connsiteY61" fmla="*/ 60711 h 370462"/>
              <a:gd name="connsiteX62" fmla="*/ 142486 w 485690"/>
              <a:gd name="connsiteY62" fmla="*/ 87969 h 370462"/>
              <a:gd name="connsiteX63" fmla="*/ 153637 w 485690"/>
              <a:gd name="connsiteY63" fmla="*/ 115227 h 370462"/>
              <a:gd name="connsiteX64" fmla="*/ 180895 w 485690"/>
              <a:gd name="connsiteY64" fmla="*/ 126379 h 37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5690" h="370462">
                <a:moveTo>
                  <a:pt x="0" y="370462"/>
                </a:moveTo>
                <a:lnTo>
                  <a:pt x="0" y="303556"/>
                </a:lnTo>
                <a:cubicBezTo>
                  <a:pt x="0" y="288688"/>
                  <a:pt x="3718" y="275059"/>
                  <a:pt x="11151" y="262669"/>
                </a:cubicBezTo>
                <a:cubicBezTo>
                  <a:pt x="18585" y="250279"/>
                  <a:pt x="29736" y="241606"/>
                  <a:pt x="42126" y="235411"/>
                </a:cubicBezTo>
                <a:cubicBezTo>
                  <a:pt x="66907" y="224260"/>
                  <a:pt x="90448" y="215586"/>
                  <a:pt x="112750" y="210631"/>
                </a:cubicBezTo>
                <a:cubicBezTo>
                  <a:pt x="135052" y="205675"/>
                  <a:pt x="157354" y="201958"/>
                  <a:pt x="179656" y="201958"/>
                </a:cubicBezTo>
                <a:cubicBezTo>
                  <a:pt x="203197" y="201958"/>
                  <a:pt x="225499" y="204436"/>
                  <a:pt x="247801" y="210631"/>
                </a:cubicBezTo>
                <a:cubicBezTo>
                  <a:pt x="270104" y="215586"/>
                  <a:pt x="292406" y="224260"/>
                  <a:pt x="317186" y="235411"/>
                </a:cubicBezTo>
                <a:cubicBezTo>
                  <a:pt x="330814" y="241606"/>
                  <a:pt x="340726" y="250279"/>
                  <a:pt x="348161" y="262669"/>
                </a:cubicBezTo>
                <a:cubicBezTo>
                  <a:pt x="355595" y="275059"/>
                  <a:pt x="359311" y="288688"/>
                  <a:pt x="359311" y="303556"/>
                </a:cubicBezTo>
                <a:lnTo>
                  <a:pt x="359311" y="370462"/>
                </a:lnTo>
                <a:lnTo>
                  <a:pt x="0" y="370462"/>
                </a:lnTo>
                <a:close/>
                <a:moveTo>
                  <a:pt x="402677" y="370462"/>
                </a:moveTo>
                <a:lnTo>
                  <a:pt x="402677" y="302317"/>
                </a:lnTo>
                <a:cubicBezTo>
                  <a:pt x="402677" y="282493"/>
                  <a:pt x="397721" y="263908"/>
                  <a:pt x="387809" y="249040"/>
                </a:cubicBezTo>
                <a:cubicBezTo>
                  <a:pt x="377897" y="234171"/>
                  <a:pt x="364268" y="219304"/>
                  <a:pt x="345683" y="204436"/>
                </a:cubicBezTo>
                <a:cubicBezTo>
                  <a:pt x="364268" y="206914"/>
                  <a:pt x="382853" y="211870"/>
                  <a:pt x="398960" y="216826"/>
                </a:cubicBezTo>
                <a:cubicBezTo>
                  <a:pt x="415067" y="221781"/>
                  <a:pt x="431174" y="227976"/>
                  <a:pt x="443564" y="234171"/>
                </a:cubicBezTo>
                <a:cubicBezTo>
                  <a:pt x="455954" y="240367"/>
                  <a:pt x="467105" y="250279"/>
                  <a:pt x="474539" y="262669"/>
                </a:cubicBezTo>
                <a:cubicBezTo>
                  <a:pt x="481973" y="275059"/>
                  <a:pt x="485690" y="288688"/>
                  <a:pt x="485690" y="304795"/>
                </a:cubicBezTo>
                <a:lnTo>
                  <a:pt x="485690" y="370462"/>
                </a:lnTo>
                <a:lnTo>
                  <a:pt x="402677" y="370462"/>
                </a:lnTo>
                <a:close/>
                <a:moveTo>
                  <a:pt x="180895" y="174699"/>
                </a:moveTo>
                <a:cubicBezTo>
                  <a:pt x="156115" y="174699"/>
                  <a:pt x="135052" y="166026"/>
                  <a:pt x="118945" y="149919"/>
                </a:cubicBezTo>
                <a:cubicBezTo>
                  <a:pt x="102838" y="133812"/>
                  <a:pt x="94165" y="112749"/>
                  <a:pt x="94165" y="87969"/>
                </a:cubicBezTo>
                <a:cubicBezTo>
                  <a:pt x="94165" y="63189"/>
                  <a:pt x="102838" y="42126"/>
                  <a:pt x="118945" y="24780"/>
                </a:cubicBezTo>
                <a:cubicBezTo>
                  <a:pt x="135052" y="7434"/>
                  <a:pt x="156115" y="0"/>
                  <a:pt x="180895" y="0"/>
                </a:cubicBezTo>
                <a:cubicBezTo>
                  <a:pt x="205675" y="0"/>
                  <a:pt x="226739" y="8673"/>
                  <a:pt x="242845" y="24780"/>
                </a:cubicBezTo>
                <a:cubicBezTo>
                  <a:pt x="258952" y="40887"/>
                  <a:pt x="267626" y="61950"/>
                  <a:pt x="267626" y="86730"/>
                </a:cubicBezTo>
                <a:cubicBezTo>
                  <a:pt x="267626" y="112749"/>
                  <a:pt x="258952" y="132574"/>
                  <a:pt x="242845" y="149919"/>
                </a:cubicBezTo>
                <a:cubicBezTo>
                  <a:pt x="226739" y="166026"/>
                  <a:pt x="205675" y="174699"/>
                  <a:pt x="180895" y="174699"/>
                </a:cubicBezTo>
                <a:close/>
                <a:moveTo>
                  <a:pt x="396482" y="86730"/>
                </a:moveTo>
                <a:cubicBezTo>
                  <a:pt x="396482" y="111510"/>
                  <a:pt x="387809" y="132574"/>
                  <a:pt x="371701" y="148681"/>
                </a:cubicBezTo>
                <a:cubicBezTo>
                  <a:pt x="355595" y="164788"/>
                  <a:pt x="334531" y="173461"/>
                  <a:pt x="309751" y="173461"/>
                </a:cubicBezTo>
                <a:cubicBezTo>
                  <a:pt x="304796" y="173461"/>
                  <a:pt x="301079" y="173461"/>
                  <a:pt x="296122" y="172221"/>
                </a:cubicBezTo>
                <a:cubicBezTo>
                  <a:pt x="291166" y="170983"/>
                  <a:pt x="286211" y="169744"/>
                  <a:pt x="281254" y="168504"/>
                </a:cubicBezTo>
                <a:cubicBezTo>
                  <a:pt x="291166" y="158592"/>
                  <a:pt x="297361" y="146202"/>
                  <a:pt x="302318" y="132574"/>
                </a:cubicBezTo>
                <a:cubicBezTo>
                  <a:pt x="307274" y="118944"/>
                  <a:pt x="309751" y="104076"/>
                  <a:pt x="309751" y="86730"/>
                </a:cubicBezTo>
                <a:cubicBezTo>
                  <a:pt x="309751" y="70623"/>
                  <a:pt x="307274" y="55755"/>
                  <a:pt x="302318" y="42126"/>
                </a:cubicBezTo>
                <a:cubicBezTo>
                  <a:pt x="297361" y="28497"/>
                  <a:pt x="291166" y="16107"/>
                  <a:pt x="281254" y="4956"/>
                </a:cubicBezTo>
                <a:cubicBezTo>
                  <a:pt x="286211" y="3717"/>
                  <a:pt x="289927" y="2478"/>
                  <a:pt x="294884" y="1239"/>
                </a:cubicBezTo>
                <a:cubicBezTo>
                  <a:pt x="299839" y="0"/>
                  <a:pt x="304796" y="0"/>
                  <a:pt x="308513" y="0"/>
                </a:cubicBezTo>
                <a:cubicBezTo>
                  <a:pt x="333293" y="0"/>
                  <a:pt x="354356" y="8673"/>
                  <a:pt x="370463" y="24780"/>
                </a:cubicBezTo>
                <a:cubicBezTo>
                  <a:pt x="386570" y="40887"/>
                  <a:pt x="396482" y="61950"/>
                  <a:pt x="396482" y="86730"/>
                </a:cubicBezTo>
                <a:close/>
                <a:moveTo>
                  <a:pt x="54517" y="315946"/>
                </a:moveTo>
                <a:lnTo>
                  <a:pt x="306034" y="315946"/>
                </a:lnTo>
                <a:lnTo>
                  <a:pt x="306034" y="306034"/>
                </a:lnTo>
                <a:cubicBezTo>
                  <a:pt x="306034" y="301078"/>
                  <a:pt x="304796" y="297361"/>
                  <a:pt x="302318" y="292405"/>
                </a:cubicBezTo>
                <a:cubicBezTo>
                  <a:pt x="299839" y="287449"/>
                  <a:pt x="296122" y="284971"/>
                  <a:pt x="291166" y="283732"/>
                </a:cubicBezTo>
                <a:cubicBezTo>
                  <a:pt x="270104" y="273820"/>
                  <a:pt x="251519" y="267625"/>
                  <a:pt x="234172" y="263908"/>
                </a:cubicBezTo>
                <a:cubicBezTo>
                  <a:pt x="218065" y="260191"/>
                  <a:pt x="199480" y="258952"/>
                  <a:pt x="179656" y="258952"/>
                </a:cubicBezTo>
                <a:cubicBezTo>
                  <a:pt x="161071" y="258952"/>
                  <a:pt x="142486" y="260191"/>
                  <a:pt x="125140" y="263908"/>
                </a:cubicBezTo>
                <a:cubicBezTo>
                  <a:pt x="107794" y="267625"/>
                  <a:pt x="89209" y="273820"/>
                  <a:pt x="68145" y="283732"/>
                </a:cubicBezTo>
                <a:cubicBezTo>
                  <a:pt x="64428" y="284971"/>
                  <a:pt x="60712" y="288688"/>
                  <a:pt x="58233" y="292405"/>
                </a:cubicBezTo>
                <a:cubicBezTo>
                  <a:pt x="55755" y="297361"/>
                  <a:pt x="54517" y="301078"/>
                  <a:pt x="54517" y="306034"/>
                </a:cubicBezTo>
                <a:lnTo>
                  <a:pt x="54517" y="315946"/>
                </a:lnTo>
                <a:close/>
                <a:moveTo>
                  <a:pt x="180895" y="126379"/>
                </a:moveTo>
                <a:cubicBezTo>
                  <a:pt x="192046" y="126379"/>
                  <a:pt x="200719" y="122661"/>
                  <a:pt x="209392" y="115227"/>
                </a:cubicBezTo>
                <a:cubicBezTo>
                  <a:pt x="216826" y="107794"/>
                  <a:pt x="220543" y="99120"/>
                  <a:pt x="220543" y="87969"/>
                </a:cubicBezTo>
                <a:cubicBezTo>
                  <a:pt x="220543" y="76818"/>
                  <a:pt x="216826" y="68145"/>
                  <a:pt x="209392" y="60711"/>
                </a:cubicBezTo>
                <a:cubicBezTo>
                  <a:pt x="201958" y="53277"/>
                  <a:pt x="192046" y="49560"/>
                  <a:pt x="180895" y="49560"/>
                </a:cubicBezTo>
                <a:cubicBezTo>
                  <a:pt x="169744" y="49560"/>
                  <a:pt x="161071" y="53277"/>
                  <a:pt x="153637" y="60711"/>
                </a:cubicBezTo>
                <a:cubicBezTo>
                  <a:pt x="146203" y="68145"/>
                  <a:pt x="142486" y="76818"/>
                  <a:pt x="142486" y="87969"/>
                </a:cubicBezTo>
                <a:cubicBezTo>
                  <a:pt x="142486" y="99120"/>
                  <a:pt x="146203" y="107794"/>
                  <a:pt x="153637" y="115227"/>
                </a:cubicBezTo>
                <a:cubicBezTo>
                  <a:pt x="161071" y="122661"/>
                  <a:pt x="169744" y="126379"/>
                  <a:pt x="180895" y="126379"/>
                </a:cubicBezTo>
                <a:close/>
              </a:path>
            </a:pathLst>
          </a:custGeom>
          <a:solidFill>
            <a:srgbClr val="000000"/>
          </a:solidFill>
          <a:ln w="12387" cap="flat">
            <a:noFill/>
            <a:prstDash val="solid"/>
            <a:miter/>
          </a:ln>
        </p:spPr>
        <p:txBody>
          <a:bodyPr rtlCol="0" anchor="ctr"/>
          <a:lstStyle/>
          <a:p>
            <a:endParaRPr lang="fr-FR"/>
          </a:p>
        </p:txBody>
      </p:sp>
      <p:sp>
        <p:nvSpPr>
          <p:cNvPr id="44" name="Forme libre 43">
            <a:extLst>
              <a:ext uri="{FF2B5EF4-FFF2-40B4-BE49-F238E27FC236}">
                <a16:creationId xmlns:a16="http://schemas.microsoft.com/office/drawing/2014/main" id="{697EBBFB-CB2C-8553-EF59-48B08DE584EA}"/>
              </a:ext>
            </a:extLst>
          </p:cNvPr>
          <p:cNvSpPr/>
          <p:nvPr userDrawn="1"/>
        </p:nvSpPr>
        <p:spPr>
          <a:xfrm>
            <a:off x="7287658" y="7887304"/>
            <a:ext cx="363028" cy="384091"/>
          </a:xfrm>
          <a:custGeom>
            <a:avLst/>
            <a:gdLst>
              <a:gd name="connsiteX0" fmla="*/ 180894 w 363028"/>
              <a:gd name="connsiteY0" fmla="*/ 187089 h 384091"/>
              <a:gd name="connsiteX1" fmla="*/ 112749 w 363028"/>
              <a:gd name="connsiteY1" fmla="*/ 159831 h 384091"/>
              <a:gd name="connsiteX2" fmla="*/ 86730 w 363028"/>
              <a:gd name="connsiteY2" fmla="*/ 92925 h 384091"/>
              <a:gd name="connsiteX3" fmla="*/ 112749 w 363028"/>
              <a:gd name="connsiteY3" fmla="*/ 26019 h 384091"/>
              <a:gd name="connsiteX4" fmla="*/ 179656 w 363028"/>
              <a:gd name="connsiteY4" fmla="*/ 0 h 384091"/>
              <a:gd name="connsiteX5" fmla="*/ 247801 w 363028"/>
              <a:gd name="connsiteY5" fmla="*/ 26019 h 384091"/>
              <a:gd name="connsiteX6" fmla="*/ 275059 w 363028"/>
              <a:gd name="connsiteY6" fmla="*/ 92925 h 384091"/>
              <a:gd name="connsiteX7" fmla="*/ 249040 w 363028"/>
              <a:gd name="connsiteY7" fmla="*/ 159831 h 384091"/>
              <a:gd name="connsiteX8" fmla="*/ 180894 w 363028"/>
              <a:gd name="connsiteY8" fmla="*/ 187089 h 384091"/>
              <a:gd name="connsiteX9" fmla="*/ 0 w 363028"/>
              <a:gd name="connsiteY9" fmla="*/ 384092 h 384091"/>
              <a:gd name="connsiteX10" fmla="*/ 0 w 363028"/>
              <a:gd name="connsiteY10" fmla="*/ 317185 h 384091"/>
              <a:gd name="connsiteX11" fmla="*/ 12390 w 363028"/>
              <a:gd name="connsiteY11" fmla="*/ 276298 h 384091"/>
              <a:gd name="connsiteX12" fmla="*/ 43365 w 363028"/>
              <a:gd name="connsiteY12" fmla="*/ 249040 h 384091"/>
              <a:gd name="connsiteX13" fmla="*/ 112749 w 363028"/>
              <a:gd name="connsiteY13" fmla="*/ 224260 h 384091"/>
              <a:gd name="connsiteX14" fmla="*/ 180894 w 363028"/>
              <a:gd name="connsiteY14" fmla="*/ 215586 h 384091"/>
              <a:gd name="connsiteX15" fmla="*/ 250279 w 363028"/>
              <a:gd name="connsiteY15" fmla="*/ 224260 h 384091"/>
              <a:gd name="connsiteX16" fmla="*/ 318424 w 363028"/>
              <a:gd name="connsiteY16" fmla="*/ 249040 h 384091"/>
              <a:gd name="connsiteX17" fmla="*/ 350638 w 363028"/>
              <a:gd name="connsiteY17" fmla="*/ 275059 h 384091"/>
              <a:gd name="connsiteX18" fmla="*/ 363028 w 363028"/>
              <a:gd name="connsiteY18" fmla="*/ 315946 h 384091"/>
              <a:gd name="connsiteX19" fmla="*/ 363028 w 363028"/>
              <a:gd name="connsiteY19" fmla="*/ 382852 h 384091"/>
              <a:gd name="connsiteX20" fmla="*/ 0 w 363028"/>
              <a:gd name="connsiteY20" fmla="*/ 382852 h 384091"/>
              <a:gd name="connsiteX21" fmla="*/ 54516 w 363028"/>
              <a:gd name="connsiteY21" fmla="*/ 329575 h 384091"/>
              <a:gd name="connsiteX22" fmla="*/ 306034 w 363028"/>
              <a:gd name="connsiteY22" fmla="*/ 329575 h 384091"/>
              <a:gd name="connsiteX23" fmla="*/ 306034 w 363028"/>
              <a:gd name="connsiteY23" fmla="*/ 319663 h 384091"/>
              <a:gd name="connsiteX24" fmla="*/ 302317 w 363028"/>
              <a:gd name="connsiteY24" fmla="*/ 306034 h 384091"/>
              <a:gd name="connsiteX25" fmla="*/ 291166 w 363028"/>
              <a:gd name="connsiteY25" fmla="*/ 297361 h 384091"/>
              <a:gd name="connsiteX26" fmla="*/ 235411 w 363028"/>
              <a:gd name="connsiteY26" fmla="*/ 277537 h 384091"/>
              <a:gd name="connsiteX27" fmla="*/ 179656 w 363028"/>
              <a:gd name="connsiteY27" fmla="*/ 271342 h 384091"/>
              <a:gd name="connsiteX28" fmla="*/ 123900 w 363028"/>
              <a:gd name="connsiteY28" fmla="*/ 277537 h 384091"/>
              <a:gd name="connsiteX29" fmla="*/ 69384 w 363028"/>
              <a:gd name="connsiteY29" fmla="*/ 297361 h 384091"/>
              <a:gd name="connsiteX30" fmla="*/ 58233 w 363028"/>
              <a:gd name="connsiteY30" fmla="*/ 306034 h 384091"/>
              <a:gd name="connsiteX31" fmla="*/ 54516 w 363028"/>
              <a:gd name="connsiteY31" fmla="*/ 319663 h 384091"/>
              <a:gd name="connsiteX32" fmla="*/ 54516 w 363028"/>
              <a:gd name="connsiteY32" fmla="*/ 329575 h 384091"/>
              <a:gd name="connsiteX33" fmla="*/ 180894 w 363028"/>
              <a:gd name="connsiteY33" fmla="*/ 132574 h 384091"/>
              <a:gd name="connsiteX34" fmla="*/ 208153 w 363028"/>
              <a:gd name="connsiteY34" fmla="*/ 121422 h 384091"/>
              <a:gd name="connsiteX35" fmla="*/ 219304 w 363028"/>
              <a:gd name="connsiteY35" fmla="*/ 94164 h 384091"/>
              <a:gd name="connsiteX36" fmla="*/ 208153 w 363028"/>
              <a:gd name="connsiteY36" fmla="*/ 65667 h 384091"/>
              <a:gd name="connsiteX37" fmla="*/ 180894 w 363028"/>
              <a:gd name="connsiteY37" fmla="*/ 54516 h 384091"/>
              <a:gd name="connsiteX38" fmla="*/ 153636 w 363028"/>
              <a:gd name="connsiteY38" fmla="*/ 65667 h 384091"/>
              <a:gd name="connsiteX39" fmla="*/ 142486 w 363028"/>
              <a:gd name="connsiteY39" fmla="*/ 92925 h 384091"/>
              <a:gd name="connsiteX40" fmla="*/ 153636 w 363028"/>
              <a:gd name="connsiteY40" fmla="*/ 121422 h 384091"/>
              <a:gd name="connsiteX41" fmla="*/ 180894 w 363028"/>
              <a:gd name="connsiteY41" fmla="*/ 132574 h 384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63028" h="384091">
                <a:moveTo>
                  <a:pt x="180894" y="187089"/>
                </a:moveTo>
                <a:cubicBezTo>
                  <a:pt x="153636" y="187089"/>
                  <a:pt x="131334" y="178416"/>
                  <a:pt x="112749" y="159831"/>
                </a:cubicBezTo>
                <a:cubicBezTo>
                  <a:pt x="95404" y="142486"/>
                  <a:pt x="86730" y="118944"/>
                  <a:pt x="86730" y="92925"/>
                </a:cubicBezTo>
                <a:cubicBezTo>
                  <a:pt x="86730" y="65667"/>
                  <a:pt x="95404" y="43365"/>
                  <a:pt x="112749" y="26019"/>
                </a:cubicBezTo>
                <a:cubicBezTo>
                  <a:pt x="130096" y="8673"/>
                  <a:pt x="152397" y="0"/>
                  <a:pt x="179656" y="0"/>
                </a:cubicBezTo>
                <a:cubicBezTo>
                  <a:pt x="206914" y="0"/>
                  <a:pt x="229216" y="8673"/>
                  <a:pt x="247801" y="26019"/>
                </a:cubicBezTo>
                <a:cubicBezTo>
                  <a:pt x="266386" y="43365"/>
                  <a:pt x="275059" y="65667"/>
                  <a:pt x="275059" y="92925"/>
                </a:cubicBezTo>
                <a:cubicBezTo>
                  <a:pt x="275059" y="120184"/>
                  <a:pt x="266386" y="142486"/>
                  <a:pt x="249040" y="159831"/>
                </a:cubicBezTo>
                <a:cubicBezTo>
                  <a:pt x="230455" y="178416"/>
                  <a:pt x="208153" y="187089"/>
                  <a:pt x="180894" y="187089"/>
                </a:cubicBezTo>
                <a:close/>
                <a:moveTo>
                  <a:pt x="0" y="384092"/>
                </a:moveTo>
                <a:lnTo>
                  <a:pt x="0" y="317185"/>
                </a:lnTo>
                <a:cubicBezTo>
                  <a:pt x="0" y="302317"/>
                  <a:pt x="3717" y="288688"/>
                  <a:pt x="12390" y="276298"/>
                </a:cubicBezTo>
                <a:cubicBezTo>
                  <a:pt x="19824" y="263908"/>
                  <a:pt x="30975" y="255235"/>
                  <a:pt x="43365" y="249040"/>
                </a:cubicBezTo>
                <a:cubicBezTo>
                  <a:pt x="66906" y="237889"/>
                  <a:pt x="89209" y="229216"/>
                  <a:pt x="112749" y="224260"/>
                </a:cubicBezTo>
                <a:cubicBezTo>
                  <a:pt x="136291" y="219304"/>
                  <a:pt x="158592" y="215586"/>
                  <a:pt x="180894" y="215586"/>
                </a:cubicBezTo>
                <a:cubicBezTo>
                  <a:pt x="204436" y="215586"/>
                  <a:pt x="227976" y="218065"/>
                  <a:pt x="250279" y="224260"/>
                </a:cubicBezTo>
                <a:cubicBezTo>
                  <a:pt x="272581" y="230455"/>
                  <a:pt x="294883" y="237889"/>
                  <a:pt x="318424" y="249040"/>
                </a:cubicBezTo>
                <a:cubicBezTo>
                  <a:pt x="332053" y="255235"/>
                  <a:pt x="341965" y="263908"/>
                  <a:pt x="350638" y="275059"/>
                </a:cubicBezTo>
                <a:cubicBezTo>
                  <a:pt x="358072" y="287449"/>
                  <a:pt x="363028" y="301078"/>
                  <a:pt x="363028" y="315946"/>
                </a:cubicBezTo>
                <a:lnTo>
                  <a:pt x="363028" y="382852"/>
                </a:lnTo>
                <a:lnTo>
                  <a:pt x="0" y="382852"/>
                </a:lnTo>
                <a:close/>
                <a:moveTo>
                  <a:pt x="54516" y="329575"/>
                </a:moveTo>
                <a:lnTo>
                  <a:pt x="306034" y="329575"/>
                </a:lnTo>
                <a:lnTo>
                  <a:pt x="306034" y="319663"/>
                </a:lnTo>
                <a:cubicBezTo>
                  <a:pt x="306034" y="314707"/>
                  <a:pt x="304795" y="310990"/>
                  <a:pt x="302317" y="306034"/>
                </a:cubicBezTo>
                <a:cubicBezTo>
                  <a:pt x="299839" y="302317"/>
                  <a:pt x="296122" y="298600"/>
                  <a:pt x="291166" y="297361"/>
                </a:cubicBezTo>
                <a:cubicBezTo>
                  <a:pt x="271342" y="287449"/>
                  <a:pt x="253996" y="281254"/>
                  <a:pt x="235411" y="277537"/>
                </a:cubicBezTo>
                <a:cubicBezTo>
                  <a:pt x="218065" y="273820"/>
                  <a:pt x="199479" y="271342"/>
                  <a:pt x="179656" y="271342"/>
                </a:cubicBezTo>
                <a:cubicBezTo>
                  <a:pt x="161071" y="271342"/>
                  <a:pt x="142486" y="273820"/>
                  <a:pt x="123900" y="277537"/>
                </a:cubicBezTo>
                <a:cubicBezTo>
                  <a:pt x="105315" y="281254"/>
                  <a:pt x="87969" y="287449"/>
                  <a:pt x="69384" y="297361"/>
                </a:cubicBezTo>
                <a:cubicBezTo>
                  <a:pt x="64428" y="298600"/>
                  <a:pt x="60711" y="302317"/>
                  <a:pt x="58233" y="306034"/>
                </a:cubicBezTo>
                <a:cubicBezTo>
                  <a:pt x="55755" y="309751"/>
                  <a:pt x="54516" y="314707"/>
                  <a:pt x="54516" y="319663"/>
                </a:cubicBezTo>
                <a:lnTo>
                  <a:pt x="54516" y="329575"/>
                </a:lnTo>
                <a:close/>
                <a:moveTo>
                  <a:pt x="180894" y="132574"/>
                </a:moveTo>
                <a:cubicBezTo>
                  <a:pt x="192046" y="132574"/>
                  <a:pt x="200719" y="128856"/>
                  <a:pt x="208153" y="121422"/>
                </a:cubicBezTo>
                <a:cubicBezTo>
                  <a:pt x="215586" y="113989"/>
                  <a:pt x="219304" y="104076"/>
                  <a:pt x="219304" y="94164"/>
                </a:cubicBezTo>
                <a:cubicBezTo>
                  <a:pt x="219304" y="83013"/>
                  <a:pt x="215586" y="74340"/>
                  <a:pt x="208153" y="65667"/>
                </a:cubicBezTo>
                <a:cubicBezTo>
                  <a:pt x="200719" y="58233"/>
                  <a:pt x="190806" y="54516"/>
                  <a:pt x="180894" y="54516"/>
                </a:cubicBezTo>
                <a:cubicBezTo>
                  <a:pt x="170983" y="54516"/>
                  <a:pt x="161071" y="58233"/>
                  <a:pt x="153636" y="65667"/>
                </a:cubicBezTo>
                <a:cubicBezTo>
                  <a:pt x="146202" y="73101"/>
                  <a:pt x="142486" y="83013"/>
                  <a:pt x="142486" y="92925"/>
                </a:cubicBezTo>
                <a:cubicBezTo>
                  <a:pt x="142486" y="104076"/>
                  <a:pt x="146202" y="112749"/>
                  <a:pt x="153636" y="121422"/>
                </a:cubicBezTo>
                <a:cubicBezTo>
                  <a:pt x="159831" y="128856"/>
                  <a:pt x="169744" y="132574"/>
                  <a:pt x="180894" y="132574"/>
                </a:cubicBezTo>
                <a:close/>
              </a:path>
            </a:pathLst>
          </a:custGeom>
          <a:solidFill>
            <a:srgbClr val="000000"/>
          </a:solidFill>
          <a:ln w="12387" cap="flat">
            <a:noFill/>
            <a:prstDash val="solid"/>
            <a:miter/>
          </a:ln>
        </p:spPr>
        <p:txBody>
          <a:bodyPr rtlCol="0" anchor="ctr"/>
          <a:lstStyle/>
          <a:p>
            <a:endParaRPr lang="fr-FR"/>
          </a:p>
        </p:txBody>
      </p:sp>
      <p:sp>
        <p:nvSpPr>
          <p:cNvPr id="45" name="Forme libre 44">
            <a:extLst>
              <a:ext uri="{FF2B5EF4-FFF2-40B4-BE49-F238E27FC236}">
                <a16:creationId xmlns:a16="http://schemas.microsoft.com/office/drawing/2014/main" id="{D47493FA-18D1-ACB7-1240-4AF4015E24CE}"/>
              </a:ext>
            </a:extLst>
          </p:cNvPr>
          <p:cNvSpPr/>
          <p:nvPr userDrawn="1"/>
        </p:nvSpPr>
        <p:spPr>
          <a:xfrm>
            <a:off x="7857600" y="7857568"/>
            <a:ext cx="443563" cy="443563"/>
          </a:xfrm>
          <a:custGeom>
            <a:avLst/>
            <a:gdLst>
              <a:gd name="connsiteX0" fmla="*/ 221781 w 443563"/>
              <a:gd name="connsiteY0" fmla="*/ 443564 h 443563"/>
              <a:gd name="connsiteX1" fmla="*/ 135051 w 443563"/>
              <a:gd name="connsiteY1" fmla="*/ 426218 h 443563"/>
              <a:gd name="connsiteX2" fmla="*/ 64428 w 443563"/>
              <a:gd name="connsiteY2" fmla="*/ 379136 h 443563"/>
              <a:gd name="connsiteX3" fmla="*/ 17346 w 443563"/>
              <a:gd name="connsiteY3" fmla="*/ 308513 h 443563"/>
              <a:gd name="connsiteX4" fmla="*/ 0 w 443563"/>
              <a:gd name="connsiteY4" fmla="*/ 221782 h 443563"/>
              <a:gd name="connsiteX5" fmla="*/ 17346 w 443563"/>
              <a:gd name="connsiteY5" fmla="*/ 135052 h 443563"/>
              <a:gd name="connsiteX6" fmla="*/ 64428 w 443563"/>
              <a:gd name="connsiteY6" fmla="*/ 64428 h 443563"/>
              <a:gd name="connsiteX7" fmla="*/ 135051 w 443563"/>
              <a:gd name="connsiteY7" fmla="*/ 17346 h 443563"/>
              <a:gd name="connsiteX8" fmla="*/ 221781 w 443563"/>
              <a:gd name="connsiteY8" fmla="*/ 0 h 443563"/>
              <a:gd name="connsiteX9" fmla="*/ 308512 w 443563"/>
              <a:gd name="connsiteY9" fmla="*/ 17346 h 443563"/>
              <a:gd name="connsiteX10" fmla="*/ 379135 w 443563"/>
              <a:gd name="connsiteY10" fmla="*/ 64428 h 443563"/>
              <a:gd name="connsiteX11" fmla="*/ 426217 w 443563"/>
              <a:gd name="connsiteY11" fmla="*/ 135052 h 443563"/>
              <a:gd name="connsiteX12" fmla="*/ 443564 w 443563"/>
              <a:gd name="connsiteY12" fmla="*/ 221782 h 443563"/>
              <a:gd name="connsiteX13" fmla="*/ 426217 w 443563"/>
              <a:gd name="connsiteY13" fmla="*/ 308513 h 443563"/>
              <a:gd name="connsiteX14" fmla="*/ 379135 w 443563"/>
              <a:gd name="connsiteY14" fmla="*/ 379136 h 443563"/>
              <a:gd name="connsiteX15" fmla="*/ 308512 w 443563"/>
              <a:gd name="connsiteY15" fmla="*/ 426218 h 443563"/>
              <a:gd name="connsiteX16" fmla="*/ 221781 w 443563"/>
              <a:gd name="connsiteY16" fmla="*/ 443564 h 443563"/>
              <a:gd name="connsiteX17" fmla="*/ 221781 w 443563"/>
              <a:gd name="connsiteY17" fmla="*/ 389048 h 443563"/>
              <a:gd name="connsiteX18" fmla="*/ 286210 w 443563"/>
              <a:gd name="connsiteY18" fmla="*/ 376658 h 443563"/>
              <a:gd name="connsiteX19" fmla="*/ 340726 w 443563"/>
              <a:gd name="connsiteY19" fmla="*/ 339488 h 443563"/>
              <a:gd name="connsiteX20" fmla="*/ 221781 w 443563"/>
              <a:gd name="connsiteY20" fmla="*/ 221782 h 443563"/>
              <a:gd name="connsiteX21" fmla="*/ 221781 w 443563"/>
              <a:gd name="connsiteY21" fmla="*/ 54517 h 443563"/>
              <a:gd name="connsiteX22" fmla="*/ 104076 w 443563"/>
              <a:gd name="connsiteY22" fmla="*/ 102837 h 443563"/>
              <a:gd name="connsiteX23" fmla="*/ 55755 w 443563"/>
              <a:gd name="connsiteY23" fmla="*/ 221782 h 443563"/>
              <a:gd name="connsiteX24" fmla="*/ 104076 w 443563"/>
              <a:gd name="connsiteY24" fmla="*/ 339488 h 443563"/>
              <a:gd name="connsiteX25" fmla="*/ 221781 w 443563"/>
              <a:gd name="connsiteY25" fmla="*/ 389048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43563" h="443563">
                <a:moveTo>
                  <a:pt x="221781" y="443564"/>
                </a:moveTo>
                <a:cubicBezTo>
                  <a:pt x="190806" y="443564"/>
                  <a:pt x="162309" y="437369"/>
                  <a:pt x="135051" y="426218"/>
                </a:cubicBezTo>
                <a:cubicBezTo>
                  <a:pt x="107794" y="415067"/>
                  <a:pt x="84252" y="398960"/>
                  <a:pt x="64428" y="379136"/>
                </a:cubicBezTo>
                <a:cubicBezTo>
                  <a:pt x="44604" y="359311"/>
                  <a:pt x="28497" y="335771"/>
                  <a:pt x="17346" y="308513"/>
                </a:cubicBezTo>
                <a:cubicBezTo>
                  <a:pt x="6195" y="281254"/>
                  <a:pt x="0" y="252757"/>
                  <a:pt x="0" y="221782"/>
                </a:cubicBezTo>
                <a:cubicBezTo>
                  <a:pt x="0" y="190807"/>
                  <a:pt x="6195" y="162310"/>
                  <a:pt x="17346" y="135052"/>
                </a:cubicBezTo>
                <a:cubicBezTo>
                  <a:pt x="28497" y="107794"/>
                  <a:pt x="44604" y="84252"/>
                  <a:pt x="64428" y="64428"/>
                </a:cubicBezTo>
                <a:cubicBezTo>
                  <a:pt x="84252" y="44605"/>
                  <a:pt x="107794" y="28497"/>
                  <a:pt x="135051" y="17346"/>
                </a:cubicBezTo>
                <a:cubicBezTo>
                  <a:pt x="162309" y="6195"/>
                  <a:pt x="190806" y="0"/>
                  <a:pt x="221781" y="0"/>
                </a:cubicBezTo>
                <a:cubicBezTo>
                  <a:pt x="252757" y="0"/>
                  <a:pt x="281254" y="6195"/>
                  <a:pt x="308512" y="17346"/>
                </a:cubicBezTo>
                <a:cubicBezTo>
                  <a:pt x="335770" y="28497"/>
                  <a:pt x="359311" y="44605"/>
                  <a:pt x="379135" y="64428"/>
                </a:cubicBezTo>
                <a:cubicBezTo>
                  <a:pt x="398960" y="84252"/>
                  <a:pt x="415067" y="107794"/>
                  <a:pt x="426217" y="135052"/>
                </a:cubicBezTo>
                <a:cubicBezTo>
                  <a:pt x="437369" y="162310"/>
                  <a:pt x="443564" y="190807"/>
                  <a:pt x="443564" y="221782"/>
                </a:cubicBezTo>
                <a:cubicBezTo>
                  <a:pt x="443564" y="252757"/>
                  <a:pt x="437369" y="281254"/>
                  <a:pt x="426217" y="308513"/>
                </a:cubicBezTo>
                <a:cubicBezTo>
                  <a:pt x="415067" y="335771"/>
                  <a:pt x="398960" y="359311"/>
                  <a:pt x="379135" y="379136"/>
                </a:cubicBezTo>
                <a:cubicBezTo>
                  <a:pt x="359311" y="398960"/>
                  <a:pt x="335770" y="415067"/>
                  <a:pt x="308512" y="426218"/>
                </a:cubicBezTo>
                <a:cubicBezTo>
                  <a:pt x="281254" y="437369"/>
                  <a:pt x="252757" y="443564"/>
                  <a:pt x="221781" y="443564"/>
                </a:cubicBezTo>
                <a:close/>
                <a:moveTo>
                  <a:pt x="221781" y="389048"/>
                </a:moveTo>
                <a:cubicBezTo>
                  <a:pt x="244084" y="389048"/>
                  <a:pt x="265147" y="385331"/>
                  <a:pt x="286210" y="376658"/>
                </a:cubicBezTo>
                <a:cubicBezTo>
                  <a:pt x="307273" y="367985"/>
                  <a:pt x="324619" y="355595"/>
                  <a:pt x="340726" y="339488"/>
                </a:cubicBezTo>
                <a:lnTo>
                  <a:pt x="221781" y="221782"/>
                </a:lnTo>
                <a:lnTo>
                  <a:pt x="221781" y="54517"/>
                </a:lnTo>
                <a:cubicBezTo>
                  <a:pt x="175939" y="54517"/>
                  <a:pt x="136291" y="70623"/>
                  <a:pt x="104076" y="102837"/>
                </a:cubicBezTo>
                <a:cubicBezTo>
                  <a:pt x="71862" y="135052"/>
                  <a:pt x="55755" y="174700"/>
                  <a:pt x="55755" y="221782"/>
                </a:cubicBezTo>
                <a:cubicBezTo>
                  <a:pt x="55755" y="268864"/>
                  <a:pt x="71862" y="307273"/>
                  <a:pt x="104076" y="339488"/>
                </a:cubicBezTo>
                <a:cubicBezTo>
                  <a:pt x="136291" y="372941"/>
                  <a:pt x="175939" y="389048"/>
                  <a:pt x="221781" y="389048"/>
                </a:cubicBezTo>
                <a:close/>
              </a:path>
            </a:pathLst>
          </a:custGeom>
          <a:solidFill>
            <a:srgbClr val="000000"/>
          </a:solidFill>
          <a:ln w="12387" cap="flat">
            <a:noFill/>
            <a:prstDash val="solid"/>
            <a:miter/>
          </a:ln>
        </p:spPr>
        <p:txBody>
          <a:bodyPr rtlCol="0" anchor="ctr"/>
          <a:lstStyle/>
          <a:p>
            <a:endParaRPr lang="fr-FR"/>
          </a:p>
        </p:txBody>
      </p:sp>
      <p:sp>
        <p:nvSpPr>
          <p:cNvPr id="46" name="Forme libre 45">
            <a:extLst>
              <a:ext uri="{FF2B5EF4-FFF2-40B4-BE49-F238E27FC236}">
                <a16:creationId xmlns:a16="http://schemas.microsoft.com/office/drawing/2014/main" id="{CF008F2B-97CC-9A06-C7DB-D9A52FA0B2CF}"/>
              </a:ext>
            </a:extLst>
          </p:cNvPr>
          <p:cNvSpPr/>
          <p:nvPr userDrawn="1"/>
        </p:nvSpPr>
        <p:spPr>
          <a:xfrm>
            <a:off x="8510556" y="7857568"/>
            <a:ext cx="402676" cy="442324"/>
          </a:xfrm>
          <a:custGeom>
            <a:avLst/>
            <a:gdLst>
              <a:gd name="connsiteX0" fmla="*/ 54516 w 402676"/>
              <a:gd name="connsiteY0" fmla="*/ 303556 h 442324"/>
              <a:gd name="connsiteX1" fmla="*/ 175938 w 402676"/>
              <a:gd name="connsiteY1" fmla="*/ 372941 h 442324"/>
              <a:gd name="connsiteX2" fmla="*/ 175938 w 402676"/>
              <a:gd name="connsiteY2" fmla="*/ 235411 h 442324"/>
              <a:gd name="connsiteX3" fmla="*/ 54516 w 402676"/>
              <a:gd name="connsiteY3" fmla="*/ 164788 h 442324"/>
              <a:gd name="connsiteX4" fmla="*/ 54516 w 402676"/>
              <a:gd name="connsiteY4" fmla="*/ 303556 h 442324"/>
              <a:gd name="connsiteX5" fmla="*/ 226738 w 402676"/>
              <a:gd name="connsiteY5" fmla="*/ 372941 h 442324"/>
              <a:gd name="connsiteX6" fmla="*/ 346921 w 402676"/>
              <a:gd name="connsiteY6" fmla="*/ 303556 h 442324"/>
              <a:gd name="connsiteX7" fmla="*/ 346921 w 402676"/>
              <a:gd name="connsiteY7" fmla="*/ 164788 h 442324"/>
              <a:gd name="connsiteX8" fmla="*/ 226738 w 402676"/>
              <a:gd name="connsiteY8" fmla="*/ 235411 h 442324"/>
              <a:gd name="connsiteX9" fmla="*/ 226738 w 402676"/>
              <a:gd name="connsiteY9" fmla="*/ 372941 h 442324"/>
              <a:gd name="connsiteX10" fmla="*/ 81774 w 402676"/>
              <a:gd name="connsiteY10" fmla="*/ 122662 h 442324"/>
              <a:gd name="connsiteX11" fmla="*/ 200718 w 402676"/>
              <a:gd name="connsiteY11" fmla="*/ 192046 h 442324"/>
              <a:gd name="connsiteX12" fmla="*/ 319663 w 402676"/>
              <a:gd name="connsiteY12" fmla="*/ 122662 h 442324"/>
              <a:gd name="connsiteX13" fmla="*/ 200718 w 402676"/>
              <a:gd name="connsiteY13" fmla="*/ 54517 h 442324"/>
              <a:gd name="connsiteX14" fmla="*/ 81774 w 402676"/>
              <a:gd name="connsiteY14" fmla="*/ 122662 h 442324"/>
              <a:gd name="connsiteX15" fmla="*/ 0 w 402676"/>
              <a:gd name="connsiteY15" fmla="*/ 335771 h 442324"/>
              <a:gd name="connsiteX16" fmla="*/ 0 w 402676"/>
              <a:gd name="connsiteY16" fmla="*/ 138769 h 442324"/>
              <a:gd name="connsiteX17" fmla="*/ 7434 w 402676"/>
              <a:gd name="connsiteY17" fmla="*/ 111510 h 442324"/>
              <a:gd name="connsiteX18" fmla="*/ 27258 w 402676"/>
              <a:gd name="connsiteY18" fmla="*/ 91687 h 442324"/>
              <a:gd name="connsiteX19" fmla="*/ 173461 w 402676"/>
              <a:gd name="connsiteY19" fmla="*/ 7434 h 442324"/>
              <a:gd name="connsiteX20" fmla="*/ 200718 w 402676"/>
              <a:gd name="connsiteY20" fmla="*/ 0 h 442324"/>
              <a:gd name="connsiteX21" fmla="*/ 227976 w 402676"/>
              <a:gd name="connsiteY21" fmla="*/ 7434 h 442324"/>
              <a:gd name="connsiteX22" fmla="*/ 374179 w 402676"/>
              <a:gd name="connsiteY22" fmla="*/ 91687 h 442324"/>
              <a:gd name="connsiteX23" fmla="*/ 395242 w 402676"/>
              <a:gd name="connsiteY23" fmla="*/ 111510 h 442324"/>
              <a:gd name="connsiteX24" fmla="*/ 402677 w 402676"/>
              <a:gd name="connsiteY24" fmla="*/ 138769 h 442324"/>
              <a:gd name="connsiteX25" fmla="*/ 402677 w 402676"/>
              <a:gd name="connsiteY25" fmla="*/ 303556 h 442324"/>
              <a:gd name="connsiteX26" fmla="*/ 395242 w 402676"/>
              <a:gd name="connsiteY26" fmla="*/ 330814 h 442324"/>
              <a:gd name="connsiteX27" fmla="*/ 374179 w 402676"/>
              <a:gd name="connsiteY27" fmla="*/ 350638 h 442324"/>
              <a:gd name="connsiteX28" fmla="*/ 227976 w 402676"/>
              <a:gd name="connsiteY28" fmla="*/ 434891 h 442324"/>
              <a:gd name="connsiteX29" fmla="*/ 200718 w 402676"/>
              <a:gd name="connsiteY29" fmla="*/ 442325 h 442324"/>
              <a:gd name="connsiteX30" fmla="*/ 173461 w 402676"/>
              <a:gd name="connsiteY30" fmla="*/ 434891 h 442324"/>
              <a:gd name="connsiteX31" fmla="*/ 0 w 402676"/>
              <a:gd name="connsiteY31" fmla="*/ 335771 h 44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2676" h="442324">
                <a:moveTo>
                  <a:pt x="54516" y="303556"/>
                </a:moveTo>
                <a:lnTo>
                  <a:pt x="175938" y="372941"/>
                </a:lnTo>
                <a:lnTo>
                  <a:pt x="175938" y="235411"/>
                </a:lnTo>
                <a:lnTo>
                  <a:pt x="54516" y="164788"/>
                </a:lnTo>
                <a:lnTo>
                  <a:pt x="54516" y="303556"/>
                </a:lnTo>
                <a:close/>
                <a:moveTo>
                  <a:pt x="226738" y="372941"/>
                </a:moveTo>
                <a:lnTo>
                  <a:pt x="346921" y="303556"/>
                </a:lnTo>
                <a:lnTo>
                  <a:pt x="346921" y="164788"/>
                </a:lnTo>
                <a:lnTo>
                  <a:pt x="226738" y="235411"/>
                </a:lnTo>
                <a:lnTo>
                  <a:pt x="226738" y="372941"/>
                </a:lnTo>
                <a:close/>
                <a:moveTo>
                  <a:pt x="81774" y="122662"/>
                </a:moveTo>
                <a:lnTo>
                  <a:pt x="200718" y="192046"/>
                </a:lnTo>
                <a:lnTo>
                  <a:pt x="319663" y="122662"/>
                </a:lnTo>
                <a:lnTo>
                  <a:pt x="200718" y="54517"/>
                </a:lnTo>
                <a:lnTo>
                  <a:pt x="81774" y="122662"/>
                </a:lnTo>
                <a:close/>
                <a:moveTo>
                  <a:pt x="0" y="335771"/>
                </a:moveTo>
                <a:lnTo>
                  <a:pt x="0" y="138769"/>
                </a:lnTo>
                <a:cubicBezTo>
                  <a:pt x="0" y="128857"/>
                  <a:pt x="2477" y="120184"/>
                  <a:pt x="7434" y="111510"/>
                </a:cubicBezTo>
                <a:cubicBezTo>
                  <a:pt x="12390" y="102837"/>
                  <a:pt x="18585" y="96642"/>
                  <a:pt x="27258" y="91687"/>
                </a:cubicBezTo>
                <a:lnTo>
                  <a:pt x="173461" y="7434"/>
                </a:lnTo>
                <a:cubicBezTo>
                  <a:pt x="182133" y="2478"/>
                  <a:pt x="190806" y="0"/>
                  <a:pt x="200718" y="0"/>
                </a:cubicBezTo>
                <a:cubicBezTo>
                  <a:pt x="210631" y="0"/>
                  <a:pt x="219303" y="2478"/>
                  <a:pt x="227976" y="7434"/>
                </a:cubicBezTo>
                <a:lnTo>
                  <a:pt x="374179" y="91687"/>
                </a:lnTo>
                <a:cubicBezTo>
                  <a:pt x="382852" y="96642"/>
                  <a:pt x="390287" y="104077"/>
                  <a:pt x="395242" y="111510"/>
                </a:cubicBezTo>
                <a:cubicBezTo>
                  <a:pt x="400198" y="118945"/>
                  <a:pt x="402677" y="128857"/>
                  <a:pt x="402677" y="138769"/>
                </a:cubicBezTo>
                <a:lnTo>
                  <a:pt x="402677" y="303556"/>
                </a:lnTo>
                <a:cubicBezTo>
                  <a:pt x="402677" y="313468"/>
                  <a:pt x="400198" y="322141"/>
                  <a:pt x="395242" y="330814"/>
                </a:cubicBezTo>
                <a:cubicBezTo>
                  <a:pt x="390287" y="339488"/>
                  <a:pt x="384092" y="345683"/>
                  <a:pt x="374179" y="350638"/>
                </a:cubicBezTo>
                <a:lnTo>
                  <a:pt x="227976" y="434891"/>
                </a:lnTo>
                <a:cubicBezTo>
                  <a:pt x="219303" y="439847"/>
                  <a:pt x="209391" y="442325"/>
                  <a:pt x="200718" y="442325"/>
                </a:cubicBezTo>
                <a:cubicBezTo>
                  <a:pt x="190806" y="442325"/>
                  <a:pt x="182133" y="439847"/>
                  <a:pt x="173461" y="434891"/>
                </a:cubicBezTo>
                <a:lnTo>
                  <a:pt x="0" y="335771"/>
                </a:lnTo>
                <a:close/>
              </a:path>
            </a:pathLst>
          </a:custGeom>
          <a:solidFill>
            <a:srgbClr val="000000"/>
          </a:solidFill>
          <a:ln w="12387" cap="flat">
            <a:noFill/>
            <a:prstDash val="solid"/>
            <a:miter/>
          </a:ln>
        </p:spPr>
        <p:txBody>
          <a:bodyPr rtlCol="0" anchor="ctr"/>
          <a:lstStyle/>
          <a:p>
            <a:endParaRPr lang="fr-FR"/>
          </a:p>
        </p:txBody>
      </p:sp>
      <p:sp>
        <p:nvSpPr>
          <p:cNvPr id="47" name="Forme libre 46">
            <a:extLst>
              <a:ext uri="{FF2B5EF4-FFF2-40B4-BE49-F238E27FC236}">
                <a16:creationId xmlns:a16="http://schemas.microsoft.com/office/drawing/2014/main" id="{5F114269-A527-FE49-2684-EC8287B86365}"/>
              </a:ext>
            </a:extLst>
          </p:cNvPr>
          <p:cNvSpPr/>
          <p:nvPr userDrawn="1"/>
        </p:nvSpPr>
        <p:spPr>
          <a:xfrm>
            <a:off x="9121385" y="7874914"/>
            <a:ext cx="481972" cy="408871"/>
          </a:xfrm>
          <a:custGeom>
            <a:avLst/>
            <a:gdLst>
              <a:gd name="connsiteX0" fmla="*/ 219304 w 481972"/>
              <a:gd name="connsiteY0" fmla="*/ 252757 h 408871"/>
              <a:gd name="connsiteX1" fmla="*/ 345682 w 481972"/>
              <a:gd name="connsiteY1" fmla="*/ 126379 h 408871"/>
              <a:gd name="connsiteX2" fmla="*/ 307273 w 481972"/>
              <a:gd name="connsiteY2" fmla="*/ 86730 h 408871"/>
              <a:gd name="connsiteX3" fmla="*/ 219304 w 481972"/>
              <a:gd name="connsiteY3" fmla="*/ 174699 h 408871"/>
              <a:gd name="connsiteX4" fmla="*/ 175939 w 481972"/>
              <a:gd name="connsiteY4" fmla="*/ 131334 h 408871"/>
              <a:gd name="connsiteX5" fmla="*/ 137529 w 481972"/>
              <a:gd name="connsiteY5" fmla="*/ 169744 h 408871"/>
              <a:gd name="connsiteX6" fmla="*/ 219304 w 481972"/>
              <a:gd name="connsiteY6" fmla="*/ 252757 h 408871"/>
              <a:gd name="connsiteX7" fmla="*/ 0 w 481972"/>
              <a:gd name="connsiteY7" fmla="*/ 408872 h 408871"/>
              <a:gd name="connsiteX8" fmla="*/ 0 w 481972"/>
              <a:gd name="connsiteY8" fmla="*/ 366745 h 408871"/>
              <a:gd name="connsiteX9" fmla="*/ 481972 w 481972"/>
              <a:gd name="connsiteY9" fmla="*/ 366745 h 408871"/>
              <a:gd name="connsiteX10" fmla="*/ 481972 w 481972"/>
              <a:gd name="connsiteY10" fmla="*/ 408872 h 408871"/>
              <a:gd name="connsiteX11" fmla="*/ 0 w 481972"/>
              <a:gd name="connsiteY11" fmla="*/ 408872 h 408871"/>
              <a:gd name="connsiteX12" fmla="*/ 74340 w 481972"/>
              <a:gd name="connsiteY12" fmla="*/ 339487 h 408871"/>
              <a:gd name="connsiteX13" fmla="*/ 35931 w 481972"/>
              <a:gd name="connsiteY13" fmla="*/ 323380 h 408871"/>
              <a:gd name="connsiteX14" fmla="*/ 19824 w 481972"/>
              <a:gd name="connsiteY14" fmla="*/ 284971 h 408871"/>
              <a:gd name="connsiteX15" fmla="*/ 19824 w 481972"/>
              <a:gd name="connsiteY15" fmla="*/ 54516 h 408871"/>
              <a:gd name="connsiteX16" fmla="*/ 35931 w 481972"/>
              <a:gd name="connsiteY16" fmla="*/ 16107 h 408871"/>
              <a:gd name="connsiteX17" fmla="*/ 74340 w 481972"/>
              <a:gd name="connsiteY17" fmla="*/ 0 h 408871"/>
              <a:gd name="connsiteX18" fmla="*/ 407632 w 481972"/>
              <a:gd name="connsiteY18" fmla="*/ 0 h 408871"/>
              <a:gd name="connsiteX19" fmla="*/ 446042 w 481972"/>
              <a:gd name="connsiteY19" fmla="*/ 16107 h 408871"/>
              <a:gd name="connsiteX20" fmla="*/ 462149 w 481972"/>
              <a:gd name="connsiteY20" fmla="*/ 54516 h 408871"/>
              <a:gd name="connsiteX21" fmla="*/ 462149 w 481972"/>
              <a:gd name="connsiteY21" fmla="*/ 284971 h 408871"/>
              <a:gd name="connsiteX22" fmla="*/ 446042 w 481972"/>
              <a:gd name="connsiteY22" fmla="*/ 323380 h 408871"/>
              <a:gd name="connsiteX23" fmla="*/ 407632 w 481972"/>
              <a:gd name="connsiteY23" fmla="*/ 339487 h 408871"/>
              <a:gd name="connsiteX24" fmla="*/ 74340 w 481972"/>
              <a:gd name="connsiteY24" fmla="*/ 339487 h 408871"/>
              <a:gd name="connsiteX25" fmla="*/ 74340 w 481972"/>
              <a:gd name="connsiteY25" fmla="*/ 284971 h 408871"/>
              <a:gd name="connsiteX26" fmla="*/ 407632 w 481972"/>
              <a:gd name="connsiteY26" fmla="*/ 284971 h 408871"/>
              <a:gd name="connsiteX27" fmla="*/ 407632 w 481972"/>
              <a:gd name="connsiteY27" fmla="*/ 54516 h 408871"/>
              <a:gd name="connsiteX28" fmla="*/ 74340 w 481972"/>
              <a:gd name="connsiteY28" fmla="*/ 54516 h 408871"/>
              <a:gd name="connsiteX29" fmla="*/ 74340 w 481972"/>
              <a:gd name="connsiteY29" fmla="*/ 284971 h 408871"/>
              <a:gd name="connsiteX30" fmla="*/ 74340 w 481972"/>
              <a:gd name="connsiteY30" fmla="*/ 284971 h 408871"/>
              <a:gd name="connsiteX31" fmla="*/ 74340 w 481972"/>
              <a:gd name="connsiteY31" fmla="*/ 54516 h 408871"/>
              <a:gd name="connsiteX32" fmla="*/ 74340 w 481972"/>
              <a:gd name="connsiteY32" fmla="*/ 284971 h 40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1972" h="408871">
                <a:moveTo>
                  <a:pt x="219304" y="252757"/>
                </a:moveTo>
                <a:lnTo>
                  <a:pt x="345682" y="126379"/>
                </a:lnTo>
                <a:lnTo>
                  <a:pt x="307273" y="86730"/>
                </a:lnTo>
                <a:lnTo>
                  <a:pt x="219304" y="174699"/>
                </a:lnTo>
                <a:lnTo>
                  <a:pt x="175939" y="131334"/>
                </a:lnTo>
                <a:lnTo>
                  <a:pt x="137529" y="169744"/>
                </a:lnTo>
                <a:lnTo>
                  <a:pt x="219304" y="252757"/>
                </a:lnTo>
                <a:close/>
                <a:moveTo>
                  <a:pt x="0" y="408872"/>
                </a:moveTo>
                <a:lnTo>
                  <a:pt x="0" y="366745"/>
                </a:lnTo>
                <a:lnTo>
                  <a:pt x="481972" y="366745"/>
                </a:lnTo>
                <a:lnTo>
                  <a:pt x="481972" y="408872"/>
                </a:lnTo>
                <a:cubicBezTo>
                  <a:pt x="481972" y="408872"/>
                  <a:pt x="0" y="408872"/>
                  <a:pt x="0" y="408872"/>
                </a:cubicBezTo>
                <a:close/>
                <a:moveTo>
                  <a:pt x="74340" y="339487"/>
                </a:moveTo>
                <a:cubicBezTo>
                  <a:pt x="59472" y="339487"/>
                  <a:pt x="45843" y="334531"/>
                  <a:pt x="35931" y="323380"/>
                </a:cubicBezTo>
                <a:cubicBezTo>
                  <a:pt x="24780" y="312229"/>
                  <a:pt x="19824" y="299839"/>
                  <a:pt x="19824" y="284971"/>
                </a:cubicBezTo>
                <a:lnTo>
                  <a:pt x="19824" y="54516"/>
                </a:lnTo>
                <a:cubicBezTo>
                  <a:pt x="19824" y="39648"/>
                  <a:pt x="24780" y="26019"/>
                  <a:pt x="35931" y="16107"/>
                </a:cubicBezTo>
                <a:cubicBezTo>
                  <a:pt x="47082" y="4956"/>
                  <a:pt x="59472" y="0"/>
                  <a:pt x="74340" y="0"/>
                </a:cubicBezTo>
                <a:lnTo>
                  <a:pt x="407632" y="0"/>
                </a:lnTo>
                <a:cubicBezTo>
                  <a:pt x="422500" y="0"/>
                  <a:pt x="436130" y="4956"/>
                  <a:pt x="446042" y="16107"/>
                </a:cubicBezTo>
                <a:cubicBezTo>
                  <a:pt x="457192" y="27258"/>
                  <a:pt x="462149" y="39648"/>
                  <a:pt x="462149" y="54516"/>
                </a:cubicBezTo>
                <a:lnTo>
                  <a:pt x="462149" y="284971"/>
                </a:lnTo>
                <a:cubicBezTo>
                  <a:pt x="462149" y="299839"/>
                  <a:pt x="457192" y="313468"/>
                  <a:pt x="446042" y="323380"/>
                </a:cubicBezTo>
                <a:cubicBezTo>
                  <a:pt x="434890" y="334531"/>
                  <a:pt x="422500" y="339487"/>
                  <a:pt x="407632" y="339487"/>
                </a:cubicBezTo>
                <a:lnTo>
                  <a:pt x="74340" y="339487"/>
                </a:lnTo>
                <a:close/>
                <a:moveTo>
                  <a:pt x="74340" y="284971"/>
                </a:moveTo>
                <a:lnTo>
                  <a:pt x="407632" y="284971"/>
                </a:lnTo>
                <a:lnTo>
                  <a:pt x="407632" y="54516"/>
                </a:lnTo>
                <a:lnTo>
                  <a:pt x="74340" y="54516"/>
                </a:lnTo>
                <a:lnTo>
                  <a:pt x="74340" y="284971"/>
                </a:lnTo>
                <a:close/>
                <a:moveTo>
                  <a:pt x="74340" y="284971"/>
                </a:moveTo>
                <a:lnTo>
                  <a:pt x="74340" y="54516"/>
                </a:lnTo>
                <a:lnTo>
                  <a:pt x="74340" y="284971"/>
                </a:lnTo>
                <a:close/>
              </a:path>
            </a:pathLst>
          </a:custGeom>
          <a:solidFill>
            <a:srgbClr val="000000"/>
          </a:solidFill>
          <a:ln w="12387" cap="flat">
            <a:noFill/>
            <a:prstDash val="solid"/>
            <a:miter/>
          </a:ln>
        </p:spPr>
        <p:txBody>
          <a:bodyPr rtlCol="0" anchor="ctr"/>
          <a:lstStyle/>
          <a:p>
            <a:endParaRPr lang="fr-FR"/>
          </a:p>
        </p:txBody>
      </p:sp>
      <p:sp>
        <p:nvSpPr>
          <p:cNvPr id="48" name="Forme libre 47">
            <a:extLst>
              <a:ext uri="{FF2B5EF4-FFF2-40B4-BE49-F238E27FC236}">
                <a16:creationId xmlns:a16="http://schemas.microsoft.com/office/drawing/2014/main" id="{7D6D692A-A850-9DDD-8A6C-96E2BEC4CA62}"/>
              </a:ext>
            </a:extLst>
          </p:cNvPr>
          <p:cNvSpPr/>
          <p:nvPr userDrawn="1"/>
        </p:nvSpPr>
        <p:spPr>
          <a:xfrm>
            <a:off x="9812750" y="7877392"/>
            <a:ext cx="442324" cy="402676"/>
          </a:xfrm>
          <a:custGeom>
            <a:avLst/>
            <a:gdLst>
              <a:gd name="connsiteX0" fmla="*/ 75579 w 442324"/>
              <a:gd name="connsiteY0" fmla="*/ 327097 h 402676"/>
              <a:gd name="connsiteX1" fmla="*/ 190807 w 442324"/>
              <a:gd name="connsiteY1" fmla="*/ 327097 h 402676"/>
              <a:gd name="connsiteX2" fmla="*/ 190807 w 442324"/>
              <a:gd name="connsiteY2" fmla="*/ 242845 h 402676"/>
              <a:gd name="connsiteX3" fmla="*/ 75579 w 442324"/>
              <a:gd name="connsiteY3" fmla="*/ 242845 h 402676"/>
              <a:gd name="connsiteX4" fmla="*/ 75579 w 442324"/>
              <a:gd name="connsiteY4" fmla="*/ 327097 h 402676"/>
              <a:gd name="connsiteX5" fmla="*/ 75579 w 442324"/>
              <a:gd name="connsiteY5" fmla="*/ 223021 h 402676"/>
              <a:gd name="connsiteX6" fmla="*/ 190807 w 442324"/>
              <a:gd name="connsiteY6" fmla="*/ 223021 h 402676"/>
              <a:gd name="connsiteX7" fmla="*/ 190807 w 442324"/>
              <a:gd name="connsiteY7" fmla="*/ 76818 h 402676"/>
              <a:gd name="connsiteX8" fmla="*/ 75579 w 442324"/>
              <a:gd name="connsiteY8" fmla="*/ 76818 h 402676"/>
              <a:gd name="connsiteX9" fmla="*/ 75579 w 442324"/>
              <a:gd name="connsiteY9" fmla="*/ 223021 h 402676"/>
              <a:gd name="connsiteX10" fmla="*/ 211870 w 442324"/>
              <a:gd name="connsiteY10" fmla="*/ 327097 h 402676"/>
              <a:gd name="connsiteX11" fmla="*/ 327098 w 442324"/>
              <a:gd name="connsiteY11" fmla="*/ 327097 h 402676"/>
              <a:gd name="connsiteX12" fmla="*/ 327098 w 442324"/>
              <a:gd name="connsiteY12" fmla="*/ 180894 h 402676"/>
              <a:gd name="connsiteX13" fmla="*/ 211870 w 442324"/>
              <a:gd name="connsiteY13" fmla="*/ 180894 h 402676"/>
              <a:gd name="connsiteX14" fmla="*/ 211870 w 442324"/>
              <a:gd name="connsiteY14" fmla="*/ 327097 h 402676"/>
              <a:gd name="connsiteX15" fmla="*/ 211870 w 442324"/>
              <a:gd name="connsiteY15" fmla="*/ 161071 h 402676"/>
              <a:gd name="connsiteX16" fmla="*/ 327098 w 442324"/>
              <a:gd name="connsiteY16" fmla="*/ 161071 h 402676"/>
              <a:gd name="connsiteX17" fmla="*/ 327098 w 442324"/>
              <a:gd name="connsiteY17" fmla="*/ 76818 h 402676"/>
              <a:gd name="connsiteX18" fmla="*/ 211870 w 442324"/>
              <a:gd name="connsiteY18" fmla="*/ 76818 h 402676"/>
              <a:gd name="connsiteX19" fmla="*/ 211870 w 442324"/>
              <a:gd name="connsiteY19" fmla="*/ 161071 h 402676"/>
              <a:gd name="connsiteX20" fmla="*/ 54517 w 442324"/>
              <a:gd name="connsiteY20" fmla="*/ 402677 h 402676"/>
              <a:gd name="connsiteX21" fmla="*/ 16107 w 442324"/>
              <a:gd name="connsiteY21" fmla="*/ 386569 h 402676"/>
              <a:gd name="connsiteX22" fmla="*/ 0 w 442324"/>
              <a:gd name="connsiteY22" fmla="*/ 348160 h 402676"/>
              <a:gd name="connsiteX23" fmla="*/ 0 w 442324"/>
              <a:gd name="connsiteY23" fmla="*/ 54516 h 402676"/>
              <a:gd name="connsiteX24" fmla="*/ 16107 w 442324"/>
              <a:gd name="connsiteY24" fmla="*/ 16107 h 402676"/>
              <a:gd name="connsiteX25" fmla="*/ 54517 w 442324"/>
              <a:gd name="connsiteY25" fmla="*/ 0 h 402676"/>
              <a:gd name="connsiteX26" fmla="*/ 346921 w 442324"/>
              <a:gd name="connsiteY26" fmla="*/ 0 h 402676"/>
              <a:gd name="connsiteX27" fmla="*/ 385330 w 442324"/>
              <a:gd name="connsiteY27" fmla="*/ 16107 h 402676"/>
              <a:gd name="connsiteX28" fmla="*/ 401438 w 442324"/>
              <a:gd name="connsiteY28" fmla="*/ 54516 h 402676"/>
              <a:gd name="connsiteX29" fmla="*/ 401438 w 442324"/>
              <a:gd name="connsiteY29" fmla="*/ 84252 h 402676"/>
              <a:gd name="connsiteX30" fmla="*/ 442325 w 442324"/>
              <a:gd name="connsiteY30" fmla="*/ 84252 h 402676"/>
              <a:gd name="connsiteX31" fmla="*/ 442325 w 442324"/>
              <a:gd name="connsiteY31" fmla="*/ 125139 h 402676"/>
              <a:gd name="connsiteX32" fmla="*/ 401438 w 442324"/>
              <a:gd name="connsiteY32" fmla="*/ 125139 h 402676"/>
              <a:gd name="connsiteX33" fmla="*/ 401438 w 442324"/>
              <a:gd name="connsiteY33" fmla="*/ 179656 h 402676"/>
              <a:gd name="connsiteX34" fmla="*/ 442325 w 442324"/>
              <a:gd name="connsiteY34" fmla="*/ 179656 h 402676"/>
              <a:gd name="connsiteX35" fmla="*/ 442325 w 442324"/>
              <a:gd name="connsiteY35" fmla="*/ 221781 h 402676"/>
              <a:gd name="connsiteX36" fmla="*/ 401438 w 442324"/>
              <a:gd name="connsiteY36" fmla="*/ 221781 h 402676"/>
              <a:gd name="connsiteX37" fmla="*/ 401438 w 442324"/>
              <a:gd name="connsiteY37" fmla="*/ 276298 h 402676"/>
              <a:gd name="connsiteX38" fmla="*/ 442325 w 442324"/>
              <a:gd name="connsiteY38" fmla="*/ 276298 h 402676"/>
              <a:gd name="connsiteX39" fmla="*/ 442325 w 442324"/>
              <a:gd name="connsiteY39" fmla="*/ 317185 h 402676"/>
              <a:gd name="connsiteX40" fmla="*/ 401438 w 442324"/>
              <a:gd name="connsiteY40" fmla="*/ 317185 h 402676"/>
              <a:gd name="connsiteX41" fmla="*/ 401438 w 442324"/>
              <a:gd name="connsiteY41" fmla="*/ 346921 h 402676"/>
              <a:gd name="connsiteX42" fmla="*/ 385330 w 442324"/>
              <a:gd name="connsiteY42" fmla="*/ 385330 h 402676"/>
              <a:gd name="connsiteX43" fmla="*/ 346921 w 442324"/>
              <a:gd name="connsiteY43" fmla="*/ 401437 h 402676"/>
              <a:gd name="connsiteX44" fmla="*/ 54517 w 442324"/>
              <a:gd name="connsiteY44" fmla="*/ 401437 h 402676"/>
              <a:gd name="connsiteX45" fmla="*/ 54517 w 442324"/>
              <a:gd name="connsiteY45" fmla="*/ 348160 h 402676"/>
              <a:gd name="connsiteX46" fmla="*/ 346921 w 442324"/>
              <a:gd name="connsiteY46" fmla="*/ 348160 h 402676"/>
              <a:gd name="connsiteX47" fmla="*/ 346921 w 442324"/>
              <a:gd name="connsiteY47" fmla="*/ 54516 h 402676"/>
              <a:gd name="connsiteX48" fmla="*/ 54517 w 442324"/>
              <a:gd name="connsiteY48" fmla="*/ 54516 h 402676"/>
              <a:gd name="connsiteX49" fmla="*/ 54517 w 442324"/>
              <a:gd name="connsiteY49" fmla="*/ 348160 h 402676"/>
              <a:gd name="connsiteX50" fmla="*/ 54517 w 442324"/>
              <a:gd name="connsiteY50" fmla="*/ 55755 h 402676"/>
              <a:gd name="connsiteX51" fmla="*/ 54517 w 442324"/>
              <a:gd name="connsiteY51" fmla="*/ 349399 h 402676"/>
              <a:gd name="connsiteX52" fmla="*/ 54517 w 442324"/>
              <a:gd name="connsiteY52" fmla="*/ 55755 h 40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42324" h="402676">
                <a:moveTo>
                  <a:pt x="75579" y="327097"/>
                </a:moveTo>
                <a:lnTo>
                  <a:pt x="190807" y="327097"/>
                </a:lnTo>
                <a:lnTo>
                  <a:pt x="190807" y="242845"/>
                </a:lnTo>
                <a:lnTo>
                  <a:pt x="75579" y="242845"/>
                </a:lnTo>
                <a:lnTo>
                  <a:pt x="75579" y="327097"/>
                </a:lnTo>
                <a:close/>
                <a:moveTo>
                  <a:pt x="75579" y="223021"/>
                </a:moveTo>
                <a:lnTo>
                  <a:pt x="190807" y="223021"/>
                </a:lnTo>
                <a:lnTo>
                  <a:pt x="190807" y="76818"/>
                </a:lnTo>
                <a:lnTo>
                  <a:pt x="75579" y="76818"/>
                </a:lnTo>
                <a:lnTo>
                  <a:pt x="75579" y="223021"/>
                </a:lnTo>
                <a:close/>
                <a:moveTo>
                  <a:pt x="211870" y="327097"/>
                </a:moveTo>
                <a:lnTo>
                  <a:pt x="327098" y="327097"/>
                </a:lnTo>
                <a:lnTo>
                  <a:pt x="327098" y="180894"/>
                </a:lnTo>
                <a:lnTo>
                  <a:pt x="211870" y="180894"/>
                </a:lnTo>
                <a:lnTo>
                  <a:pt x="211870" y="327097"/>
                </a:lnTo>
                <a:close/>
                <a:moveTo>
                  <a:pt x="211870" y="161071"/>
                </a:moveTo>
                <a:lnTo>
                  <a:pt x="327098" y="161071"/>
                </a:lnTo>
                <a:lnTo>
                  <a:pt x="327098" y="76818"/>
                </a:lnTo>
                <a:lnTo>
                  <a:pt x="211870" y="76818"/>
                </a:lnTo>
                <a:lnTo>
                  <a:pt x="211870" y="161071"/>
                </a:lnTo>
                <a:close/>
                <a:moveTo>
                  <a:pt x="54517" y="402677"/>
                </a:moveTo>
                <a:cubicBezTo>
                  <a:pt x="39648" y="402677"/>
                  <a:pt x="26019" y="397720"/>
                  <a:pt x="16107" y="386569"/>
                </a:cubicBezTo>
                <a:cubicBezTo>
                  <a:pt x="4956" y="375418"/>
                  <a:pt x="0" y="363028"/>
                  <a:pt x="0" y="348160"/>
                </a:cubicBezTo>
                <a:lnTo>
                  <a:pt x="0" y="54516"/>
                </a:lnTo>
                <a:cubicBezTo>
                  <a:pt x="0" y="39648"/>
                  <a:pt x="4956" y="26019"/>
                  <a:pt x="16107" y="16107"/>
                </a:cubicBezTo>
                <a:cubicBezTo>
                  <a:pt x="27258" y="4956"/>
                  <a:pt x="39648" y="0"/>
                  <a:pt x="54517" y="0"/>
                </a:cubicBezTo>
                <a:lnTo>
                  <a:pt x="346921" y="0"/>
                </a:lnTo>
                <a:cubicBezTo>
                  <a:pt x="361790" y="0"/>
                  <a:pt x="375418" y="4956"/>
                  <a:pt x="385330" y="16107"/>
                </a:cubicBezTo>
                <a:cubicBezTo>
                  <a:pt x="396482" y="27258"/>
                  <a:pt x="401438" y="39648"/>
                  <a:pt x="401438" y="54516"/>
                </a:cubicBezTo>
                <a:lnTo>
                  <a:pt x="401438" y="84252"/>
                </a:lnTo>
                <a:lnTo>
                  <a:pt x="442325" y="84252"/>
                </a:lnTo>
                <a:lnTo>
                  <a:pt x="442325" y="125139"/>
                </a:lnTo>
                <a:lnTo>
                  <a:pt x="401438" y="125139"/>
                </a:lnTo>
                <a:lnTo>
                  <a:pt x="401438" y="179656"/>
                </a:lnTo>
                <a:lnTo>
                  <a:pt x="442325" y="179656"/>
                </a:lnTo>
                <a:lnTo>
                  <a:pt x="442325" y="221781"/>
                </a:lnTo>
                <a:lnTo>
                  <a:pt x="401438" y="221781"/>
                </a:lnTo>
                <a:lnTo>
                  <a:pt x="401438" y="276298"/>
                </a:lnTo>
                <a:lnTo>
                  <a:pt x="442325" y="276298"/>
                </a:lnTo>
                <a:lnTo>
                  <a:pt x="442325" y="317185"/>
                </a:lnTo>
                <a:lnTo>
                  <a:pt x="401438" y="317185"/>
                </a:lnTo>
                <a:lnTo>
                  <a:pt x="401438" y="346921"/>
                </a:lnTo>
                <a:cubicBezTo>
                  <a:pt x="401438" y="361789"/>
                  <a:pt x="396482" y="375418"/>
                  <a:pt x="385330" y="385330"/>
                </a:cubicBezTo>
                <a:cubicBezTo>
                  <a:pt x="374180" y="396482"/>
                  <a:pt x="361790" y="401437"/>
                  <a:pt x="346921" y="401437"/>
                </a:cubicBezTo>
                <a:lnTo>
                  <a:pt x="54517" y="401437"/>
                </a:lnTo>
                <a:close/>
                <a:moveTo>
                  <a:pt x="54517" y="348160"/>
                </a:moveTo>
                <a:lnTo>
                  <a:pt x="346921" y="348160"/>
                </a:lnTo>
                <a:lnTo>
                  <a:pt x="346921" y="54516"/>
                </a:lnTo>
                <a:lnTo>
                  <a:pt x="54517" y="54516"/>
                </a:lnTo>
                <a:lnTo>
                  <a:pt x="54517" y="348160"/>
                </a:lnTo>
                <a:close/>
                <a:moveTo>
                  <a:pt x="54517" y="55755"/>
                </a:moveTo>
                <a:lnTo>
                  <a:pt x="54517" y="349399"/>
                </a:lnTo>
                <a:lnTo>
                  <a:pt x="54517" y="55755"/>
                </a:lnTo>
                <a:close/>
              </a:path>
            </a:pathLst>
          </a:custGeom>
          <a:solidFill>
            <a:srgbClr val="000000"/>
          </a:solidFill>
          <a:ln w="12387" cap="flat">
            <a:noFill/>
            <a:prstDash val="solid"/>
            <a:miter/>
          </a:ln>
        </p:spPr>
        <p:txBody>
          <a:bodyPr rtlCol="0" anchor="ctr"/>
          <a:lstStyle/>
          <a:p>
            <a:endParaRPr lang="fr-FR"/>
          </a:p>
        </p:txBody>
      </p:sp>
      <p:sp>
        <p:nvSpPr>
          <p:cNvPr id="49" name="Forme libre 48">
            <a:extLst>
              <a:ext uri="{FF2B5EF4-FFF2-40B4-BE49-F238E27FC236}">
                <a16:creationId xmlns:a16="http://schemas.microsoft.com/office/drawing/2014/main" id="{9D0A1A6B-5676-EBFF-03CA-F2DB4F3156EF}"/>
              </a:ext>
            </a:extLst>
          </p:cNvPr>
          <p:cNvSpPr/>
          <p:nvPr userDrawn="1"/>
        </p:nvSpPr>
        <p:spPr>
          <a:xfrm>
            <a:off x="10464466" y="7884826"/>
            <a:ext cx="390286" cy="392764"/>
          </a:xfrm>
          <a:custGeom>
            <a:avLst/>
            <a:gdLst>
              <a:gd name="connsiteX0" fmla="*/ 79297 w 390286"/>
              <a:gd name="connsiteY0" fmla="*/ 390287 h 392764"/>
              <a:gd name="connsiteX1" fmla="*/ 23541 w 390286"/>
              <a:gd name="connsiteY1" fmla="*/ 366745 h 392764"/>
              <a:gd name="connsiteX2" fmla="*/ 0 w 390286"/>
              <a:gd name="connsiteY2" fmla="*/ 310990 h 392764"/>
              <a:gd name="connsiteX3" fmla="*/ 23541 w 390286"/>
              <a:gd name="connsiteY3" fmla="*/ 255235 h 392764"/>
              <a:gd name="connsiteX4" fmla="*/ 79297 w 390286"/>
              <a:gd name="connsiteY4" fmla="*/ 232933 h 392764"/>
              <a:gd name="connsiteX5" fmla="*/ 104077 w 390286"/>
              <a:gd name="connsiteY5" fmla="*/ 232933 h 392764"/>
              <a:gd name="connsiteX6" fmla="*/ 104077 w 390286"/>
              <a:gd name="connsiteY6" fmla="*/ 157354 h 392764"/>
              <a:gd name="connsiteX7" fmla="*/ 79297 w 390286"/>
              <a:gd name="connsiteY7" fmla="*/ 157354 h 392764"/>
              <a:gd name="connsiteX8" fmla="*/ 23541 w 390286"/>
              <a:gd name="connsiteY8" fmla="*/ 133812 h 392764"/>
              <a:gd name="connsiteX9" fmla="*/ 0 w 390286"/>
              <a:gd name="connsiteY9" fmla="*/ 78057 h 392764"/>
              <a:gd name="connsiteX10" fmla="*/ 23541 w 390286"/>
              <a:gd name="connsiteY10" fmla="*/ 22302 h 392764"/>
              <a:gd name="connsiteX11" fmla="*/ 79297 w 390286"/>
              <a:gd name="connsiteY11" fmla="*/ 0 h 392764"/>
              <a:gd name="connsiteX12" fmla="*/ 135052 w 390286"/>
              <a:gd name="connsiteY12" fmla="*/ 23541 h 392764"/>
              <a:gd name="connsiteX13" fmla="*/ 157355 w 390286"/>
              <a:gd name="connsiteY13" fmla="*/ 79297 h 392764"/>
              <a:gd name="connsiteX14" fmla="*/ 157355 w 390286"/>
              <a:gd name="connsiteY14" fmla="*/ 102837 h 392764"/>
              <a:gd name="connsiteX15" fmla="*/ 232934 w 390286"/>
              <a:gd name="connsiteY15" fmla="*/ 102837 h 392764"/>
              <a:gd name="connsiteX16" fmla="*/ 232934 w 390286"/>
              <a:gd name="connsiteY16" fmla="*/ 79297 h 392764"/>
              <a:gd name="connsiteX17" fmla="*/ 256475 w 390286"/>
              <a:gd name="connsiteY17" fmla="*/ 23541 h 392764"/>
              <a:gd name="connsiteX18" fmla="*/ 312230 w 390286"/>
              <a:gd name="connsiteY18" fmla="*/ 0 h 392764"/>
              <a:gd name="connsiteX19" fmla="*/ 367985 w 390286"/>
              <a:gd name="connsiteY19" fmla="*/ 23541 h 392764"/>
              <a:gd name="connsiteX20" fmla="*/ 390287 w 390286"/>
              <a:gd name="connsiteY20" fmla="*/ 79297 h 392764"/>
              <a:gd name="connsiteX21" fmla="*/ 366745 w 390286"/>
              <a:gd name="connsiteY21" fmla="*/ 135052 h 392764"/>
              <a:gd name="connsiteX22" fmla="*/ 310990 w 390286"/>
              <a:gd name="connsiteY22" fmla="*/ 158592 h 392764"/>
              <a:gd name="connsiteX23" fmla="*/ 287450 w 390286"/>
              <a:gd name="connsiteY23" fmla="*/ 158592 h 392764"/>
              <a:gd name="connsiteX24" fmla="*/ 287450 w 390286"/>
              <a:gd name="connsiteY24" fmla="*/ 234172 h 392764"/>
              <a:gd name="connsiteX25" fmla="*/ 310990 w 390286"/>
              <a:gd name="connsiteY25" fmla="*/ 234172 h 392764"/>
              <a:gd name="connsiteX26" fmla="*/ 366745 w 390286"/>
              <a:gd name="connsiteY26" fmla="*/ 257713 h 392764"/>
              <a:gd name="connsiteX27" fmla="*/ 390287 w 390286"/>
              <a:gd name="connsiteY27" fmla="*/ 313468 h 392764"/>
              <a:gd name="connsiteX28" fmla="*/ 366745 w 390286"/>
              <a:gd name="connsiteY28" fmla="*/ 369223 h 392764"/>
              <a:gd name="connsiteX29" fmla="*/ 310990 w 390286"/>
              <a:gd name="connsiteY29" fmla="*/ 392765 h 392764"/>
              <a:gd name="connsiteX30" fmla="*/ 255235 w 390286"/>
              <a:gd name="connsiteY30" fmla="*/ 369223 h 392764"/>
              <a:gd name="connsiteX31" fmla="*/ 231695 w 390286"/>
              <a:gd name="connsiteY31" fmla="*/ 313468 h 392764"/>
              <a:gd name="connsiteX32" fmla="*/ 231695 w 390286"/>
              <a:gd name="connsiteY32" fmla="*/ 288688 h 392764"/>
              <a:gd name="connsiteX33" fmla="*/ 156114 w 390286"/>
              <a:gd name="connsiteY33" fmla="*/ 288688 h 392764"/>
              <a:gd name="connsiteX34" fmla="*/ 156114 w 390286"/>
              <a:gd name="connsiteY34" fmla="*/ 313468 h 392764"/>
              <a:gd name="connsiteX35" fmla="*/ 132574 w 390286"/>
              <a:gd name="connsiteY35" fmla="*/ 369223 h 392764"/>
              <a:gd name="connsiteX36" fmla="*/ 79297 w 390286"/>
              <a:gd name="connsiteY36" fmla="*/ 390287 h 392764"/>
              <a:gd name="connsiteX37" fmla="*/ 79297 w 390286"/>
              <a:gd name="connsiteY37" fmla="*/ 335770 h 392764"/>
              <a:gd name="connsiteX38" fmla="*/ 96643 w 390286"/>
              <a:gd name="connsiteY38" fmla="*/ 328336 h 392764"/>
              <a:gd name="connsiteX39" fmla="*/ 104077 w 390286"/>
              <a:gd name="connsiteY39" fmla="*/ 310990 h 392764"/>
              <a:gd name="connsiteX40" fmla="*/ 104077 w 390286"/>
              <a:gd name="connsiteY40" fmla="*/ 286210 h 392764"/>
              <a:gd name="connsiteX41" fmla="*/ 79297 w 390286"/>
              <a:gd name="connsiteY41" fmla="*/ 286210 h 392764"/>
              <a:gd name="connsiteX42" fmla="*/ 61950 w 390286"/>
              <a:gd name="connsiteY42" fmla="*/ 293644 h 392764"/>
              <a:gd name="connsiteX43" fmla="*/ 54517 w 390286"/>
              <a:gd name="connsiteY43" fmla="*/ 310990 h 392764"/>
              <a:gd name="connsiteX44" fmla="*/ 61950 w 390286"/>
              <a:gd name="connsiteY44" fmla="*/ 328336 h 392764"/>
              <a:gd name="connsiteX45" fmla="*/ 79297 w 390286"/>
              <a:gd name="connsiteY45" fmla="*/ 335770 h 392764"/>
              <a:gd name="connsiteX46" fmla="*/ 313469 w 390286"/>
              <a:gd name="connsiteY46" fmla="*/ 335770 h 392764"/>
              <a:gd name="connsiteX47" fmla="*/ 330815 w 390286"/>
              <a:gd name="connsiteY47" fmla="*/ 328336 h 392764"/>
              <a:gd name="connsiteX48" fmla="*/ 338249 w 390286"/>
              <a:gd name="connsiteY48" fmla="*/ 310990 h 392764"/>
              <a:gd name="connsiteX49" fmla="*/ 330815 w 390286"/>
              <a:gd name="connsiteY49" fmla="*/ 293644 h 392764"/>
              <a:gd name="connsiteX50" fmla="*/ 313469 w 390286"/>
              <a:gd name="connsiteY50" fmla="*/ 286210 h 392764"/>
              <a:gd name="connsiteX51" fmla="*/ 288689 w 390286"/>
              <a:gd name="connsiteY51" fmla="*/ 286210 h 392764"/>
              <a:gd name="connsiteX52" fmla="*/ 288689 w 390286"/>
              <a:gd name="connsiteY52" fmla="*/ 309751 h 392764"/>
              <a:gd name="connsiteX53" fmla="*/ 296122 w 390286"/>
              <a:gd name="connsiteY53" fmla="*/ 327098 h 392764"/>
              <a:gd name="connsiteX54" fmla="*/ 313469 w 390286"/>
              <a:gd name="connsiteY54" fmla="*/ 335770 h 392764"/>
              <a:gd name="connsiteX55" fmla="*/ 158593 w 390286"/>
              <a:gd name="connsiteY55" fmla="*/ 231694 h 392764"/>
              <a:gd name="connsiteX56" fmla="*/ 234172 w 390286"/>
              <a:gd name="connsiteY56" fmla="*/ 231694 h 392764"/>
              <a:gd name="connsiteX57" fmla="*/ 234172 w 390286"/>
              <a:gd name="connsiteY57" fmla="*/ 156114 h 392764"/>
              <a:gd name="connsiteX58" fmla="*/ 158593 w 390286"/>
              <a:gd name="connsiteY58" fmla="*/ 156114 h 392764"/>
              <a:gd name="connsiteX59" fmla="*/ 158593 w 390286"/>
              <a:gd name="connsiteY59" fmla="*/ 231694 h 392764"/>
              <a:gd name="connsiteX60" fmla="*/ 79297 w 390286"/>
              <a:gd name="connsiteY60" fmla="*/ 101599 h 392764"/>
              <a:gd name="connsiteX61" fmla="*/ 104077 w 390286"/>
              <a:gd name="connsiteY61" fmla="*/ 101599 h 392764"/>
              <a:gd name="connsiteX62" fmla="*/ 104077 w 390286"/>
              <a:gd name="connsiteY62" fmla="*/ 76818 h 392764"/>
              <a:gd name="connsiteX63" fmla="*/ 96643 w 390286"/>
              <a:gd name="connsiteY63" fmla="*/ 59472 h 392764"/>
              <a:gd name="connsiteX64" fmla="*/ 79297 w 390286"/>
              <a:gd name="connsiteY64" fmla="*/ 52038 h 392764"/>
              <a:gd name="connsiteX65" fmla="*/ 61950 w 390286"/>
              <a:gd name="connsiteY65" fmla="*/ 59472 h 392764"/>
              <a:gd name="connsiteX66" fmla="*/ 54517 w 390286"/>
              <a:gd name="connsiteY66" fmla="*/ 76818 h 392764"/>
              <a:gd name="connsiteX67" fmla="*/ 61950 w 390286"/>
              <a:gd name="connsiteY67" fmla="*/ 94164 h 392764"/>
              <a:gd name="connsiteX68" fmla="*/ 79297 w 390286"/>
              <a:gd name="connsiteY68" fmla="*/ 101599 h 392764"/>
              <a:gd name="connsiteX69" fmla="*/ 289927 w 390286"/>
              <a:gd name="connsiteY69" fmla="*/ 101599 h 392764"/>
              <a:gd name="connsiteX70" fmla="*/ 314708 w 390286"/>
              <a:gd name="connsiteY70" fmla="*/ 101599 h 392764"/>
              <a:gd name="connsiteX71" fmla="*/ 332054 w 390286"/>
              <a:gd name="connsiteY71" fmla="*/ 94164 h 392764"/>
              <a:gd name="connsiteX72" fmla="*/ 339488 w 390286"/>
              <a:gd name="connsiteY72" fmla="*/ 76818 h 392764"/>
              <a:gd name="connsiteX73" fmla="*/ 332054 w 390286"/>
              <a:gd name="connsiteY73" fmla="*/ 59472 h 392764"/>
              <a:gd name="connsiteX74" fmla="*/ 314708 w 390286"/>
              <a:gd name="connsiteY74" fmla="*/ 52038 h 392764"/>
              <a:gd name="connsiteX75" fmla="*/ 297361 w 390286"/>
              <a:gd name="connsiteY75" fmla="*/ 59472 h 392764"/>
              <a:gd name="connsiteX76" fmla="*/ 289927 w 390286"/>
              <a:gd name="connsiteY76" fmla="*/ 76818 h 392764"/>
              <a:gd name="connsiteX77" fmla="*/ 289927 w 390286"/>
              <a:gd name="connsiteY77" fmla="*/ 101599 h 39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90286" h="392764">
                <a:moveTo>
                  <a:pt x="79297" y="390287"/>
                </a:moveTo>
                <a:cubicBezTo>
                  <a:pt x="56994" y="390287"/>
                  <a:pt x="38409" y="382853"/>
                  <a:pt x="23541" y="366745"/>
                </a:cubicBezTo>
                <a:cubicBezTo>
                  <a:pt x="8673" y="351878"/>
                  <a:pt x="0" y="332053"/>
                  <a:pt x="0" y="310990"/>
                </a:cubicBezTo>
                <a:cubicBezTo>
                  <a:pt x="0" y="288688"/>
                  <a:pt x="7434" y="270103"/>
                  <a:pt x="23541" y="255235"/>
                </a:cubicBezTo>
                <a:cubicBezTo>
                  <a:pt x="39649" y="240367"/>
                  <a:pt x="56994" y="232933"/>
                  <a:pt x="79297" y="232933"/>
                </a:cubicBezTo>
                <a:lnTo>
                  <a:pt x="104077" y="232933"/>
                </a:lnTo>
                <a:lnTo>
                  <a:pt x="104077" y="157354"/>
                </a:lnTo>
                <a:lnTo>
                  <a:pt x="79297" y="157354"/>
                </a:lnTo>
                <a:cubicBezTo>
                  <a:pt x="58234" y="157354"/>
                  <a:pt x="39649" y="149919"/>
                  <a:pt x="23541" y="133812"/>
                </a:cubicBezTo>
                <a:cubicBezTo>
                  <a:pt x="7434" y="118944"/>
                  <a:pt x="0" y="99120"/>
                  <a:pt x="0" y="78057"/>
                </a:cubicBezTo>
                <a:cubicBezTo>
                  <a:pt x="0" y="55755"/>
                  <a:pt x="7434" y="37170"/>
                  <a:pt x="23541" y="22302"/>
                </a:cubicBezTo>
                <a:cubicBezTo>
                  <a:pt x="38409" y="7434"/>
                  <a:pt x="58234" y="0"/>
                  <a:pt x="79297" y="0"/>
                </a:cubicBezTo>
                <a:cubicBezTo>
                  <a:pt x="101599" y="0"/>
                  <a:pt x="120184" y="7434"/>
                  <a:pt x="135052" y="23541"/>
                </a:cubicBezTo>
                <a:cubicBezTo>
                  <a:pt x="149919" y="38409"/>
                  <a:pt x="157355" y="58233"/>
                  <a:pt x="157355" y="79297"/>
                </a:cubicBezTo>
                <a:lnTo>
                  <a:pt x="157355" y="102837"/>
                </a:lnTo>
                <a:lnTo>
                  <a:pt x="232934" y="102837"/>
                </a:lnTo>
                <a:lnTo>
                  <a:pt x="232934" y="79297"/>
                </a:lnTo>
                <a:cubicBezTo>
                  <a:pt x="232934" y="56994"/>
                  <a:pt x="240367" y="38409"/>
                  <a:pt x="256475" y="23541"/>
                </a:cubicBezTo>
                <a:cubicBezTo>
                  <a:pt x="271342" y="8673"/>
                  <a:pt x="291166" y="0"/>
                  <a:pt x="312230" y="0"/>
                </a:cubicBezTo>
                <a:cubicBezTo>
                  <a:pt x="334531" y="0"/>
                  <a:pt x="353116" y="7434"/>
                  <a:pt x="367985" y="23541"/>
                </a:cubicBezTo>
                <a:cubicBezTo>
                  <a:pt x="382853" y="38409"/>
                  <a:pt x="390287" y="56994"/>
                  <a:pt x="390287" y="79297"/>
                </a:cubicBezTo>
                <a:cubicBezTo>
                  <a:pt x="390287" y="101599"/>
                  <a:pt x="382853" y="120184"/>
                  <a:pt x="366745" y="135052"/>
                </a:cubicBezTo>
                <a:cubicBezTo>
                  <a:pt x="351878" y="149919"/>
                  <a:pt x="332054" y="158592"/>
                  <a:pt x="310990" y="158592"/>
                </a:cubicBezTo>
                <a:lnTo>
                  <a:pt x="287450" y="158592"/>
                </a:lnTo>
                <a:lnTo>
                  <a:pt x="287450" y="234172"/>
                </a:lnTo>
                <a:lnTo>
                  <a:pt x="310990" y="234172"/>
                </a:lnTo>
                <a:cubicBezTo>
                  <a:pt x="333293" y="234172"/>
                  <a:pt x="351878" y="241606"/>
                  <a:pt x="366745" y="257713"/>
                </a:cubicBezTo>
                <a:cubicBezTo>
                  <a:pt x="381614" y="272581"/>
                  <a:pt x="390287" y="291166"/>
                  <a:pt x="390287" y="313468"/>
                </a:cubicBezTo>
                <a:cubicBezTo>
                  <a:pt x="390287" y="335770"/>
                  <a:pt x="382853" y="354355"/>
                  <a:pt x="366745" y="369223"/>
                </a:cubicBezTo>
                <a:cubicBezTo>
                  <a:pt x="351878" y="384092"/>
                  <a:pt x="333293" y="392765"/>
                  <a:pt x="310990" y="392765"/>
                </a:cubicBezTo>
                <a:cubicBezTo>
                  <a:pt x="288689" y="392765"/>
                  <a:pt x="270104" y="385330"/>
                  <a:pt x="255235" y="369223"/>
                </a:cubicBezTo>
                <a:cubicBezTo>
                  <a:pt x="240367" y="353116"/>
                  <a:pt x="231695" y="335770"/>
                  <a:pt x="231695" y="313468"/>
                </a:cubicBezTo>
                <a:lnTo>
                  <a:pt x="231695" y="288688"/>
                </a:lnTo>
                <a:lnTo>
                  <a:pt x="156114" y="288688"/>
                </a:lnTo>
                <a:lnTo>
                  <a:pt x="156114" y="313468"/>
                </a:lnTo>
                <a:cubicBezTo>
                  <a:pt x="156114" y="334531"/>
                  <a:pt x="148681" y="353116"/>
                  <a:pt x="132574" y="369223"/>
                </a:cubicBezTo>
                <a:cubicBezTo>
                  <a:pt x="120184" y="382853"/>
                  <a:pt x="101599" y="390287"/>
                  <a:pt x="79297" y="390287"/>
                </a:cubicBezTo>
                <a:close/>
                <a:moveTo>
                  <a:pt x="79297" y="335770"/>
                </a:moveTo>
                <a:cubicBezTo>
                  <a:pt x="85492" y="335770"/>
                  <a:pt x="91687" y="333293"/>
                  <a:pt x="96643" y="328336"/>
                </a:cubicBezTo>
                <a:cubicBezTo>
                  <a:pt x="101599" y="323380"/>
                  <a:pt x="104077" y="318424"/>
                  <a:pt x="104077" y="310990"/>
                </a:cubicBezTo>
                <a:lnTo>
                  <a:pt x="104077" y="286210"/>
                </a:lnTo>
                <a:lnTo>
                  <a:pt x="79297" y="286210"/>
                </a:lnTo>
                <a:cubicBezTo>
                  <a:pt x="73102" y="286210"/>
                  <a:pt x="66907" y="288688"/>
                  <a:pt x="61950" y="293644"/>
                </a:cubicBezTo>
                <a:cubicBezTo>
                  <a:pt x="56994" y="298600"/>
                  <a:pt x="54517" y="303556"/>
                  <a:pt x="54517" y="310990"/>
                </a:cubicBezTo>
                <a:cubicBezTo>
                  <a:pt x="54517" y="317185"/>
                  <a:pt x="56994" y="323380"/>
                  <a:pt x="61950" y="328336"/>
                </a:cubicBezTo>
                <a:cubicBezTo>
                  <a:pt x="66907" y="333293"/>
                  <a:pt x="73102" y="335770"/>
                  <a:pt x="79297" y="335770"/>
                </a:cubicBezTo>
                <a:close/>
                <a:moveTo>
                  <a:pt x="313469" y="335770"/>
                </a:moveTo>
                <a:cubicBezTo>
                  <a:pt x="319664" y="335770"/>
                  <a:pt x="325859" y="333293"/>
                  <a:pt x="330815" y="328336"/>
                </a:cubicBezTo>
                <a:cubicBezTo>
                  <a:pt x="335770" y="323380"/>
                  <a:pt x="338249" y="318424"/>
                  <a:pt x="338249" y="310990"/>
                </a:cubicBezTo>
                <a:cubicBezTo>
                  <a:pt x="338249" y="304795"/>
                  <a:pt x="335770" y="298600"/>
                  <a:pt x="330815" y="293644"/>
                </a:cubicBezTo>
                <a:cubicBezTo>
                  <a:pt x="325859" y="288688"/>
                  <a:pt x="320903" y="286210"/>
                  <a:pt x="313469" y="286210"/>
                </a:cubicBezTo>
                <a:lnTo>
                  <a:pt x="288689" y="286210"/>
                </a:lnTo>
                <a:lnTo>
                  <a:pt x="288689" y="309751"/>
                </a:lnTo>
                <a:cubicBezTo>
                  <a:pt x="288689" y="315946"/>
                  <a:pt x="291166" y="322141"/>
                  <a:pt x="296122" y="327098"/>
                </a:cubicBezTo>
                <a:cubicBezTo>
                  <a:pt x="301079" y="332053"/>
                  <a:pt x="307274" y="335770"/>
                  <a:pt x="313469" y="335770"/>
                </a:cubicBezTo>
                <a:close/>
                <a:moveTo>
                  <a:pt x="158593" y="231694"/>
                </a:moveTo>
                <a:lnTo>
                  <a:pt x="234172" y="231694"/>
                </a:lnTo>
                <a:lnTo>
                  <a:pt x="234172" y="156114"/>
                </a:lnTo>
                <a:lnTo>
                  <a:pt x="158593" y="156114"/>
                </a:lnTo>
                <a:lnTo>
                  <a:pt x="158593" y="231694"/>
                </a:lnTo>
                <a:close/>
                <a:moveTo>
                  <a:pt x="79297" y="101599"/>
                </a:moveTo>
                <a:lnTo>
                  <a:pt x="104077" y="101599"/>
                </a:lnTo>
                <a:lnTo>
                  <a:pt x="104077" y="76818"/>
                </a:lnTo>
                <a:cubicBezTo>
                  <a:pt x="104077" y="70623"/>
                  <a:pt x="101599" y="64428"/>
                  <a:pt x="96643" y="59472"/>
                </a:cubicBezTo>
                <a:cubicBezTo>
                  <a:pt x="91687" y="54517"/>
                  <a:pt x="86730" y="52038"/>
                  <a:pt x="79297" y="52038"/>
                </a:cubicBezTo>
                <a:cubicBezTo>
                  <a:pt x="73102" y="52038"/>
                  <a:pt x="66907" y="54517"/>
                  <a:pt x="61950" y="59472"/>
                </a:cubicBezTo>
                <a:cubicBezTo>
                  <a:pt x="56994" y="64428"/>
                  <a:pt x="54517" y="69384"/>
                  <a:pt x="54517" y="76818"/>
                </a:cubicBezTo>
                <a:cubicBezTo>
                  <a:pt x="54517" y="83013"/>
                  <a:pt x="56994" y="89209"/>
                  <a:pt x="61950" y="94164"/>
                </a:cubicBezTo>
                <a:cubicBezTo>
                  <a:pt x="66907" y="99120"/>
                  <a:pt x="73102" y="101599"/>
                  <a:pt x="79297" y="101599"/>
                </a:cubicBezTo>
                <a:close/>
                <a:moveTo>
                  <a:pt x="289927" y="101599"/>
                </a:moveTo>
                <a:lnTo>
                  <a:pt x="314708" y="101599"/>
                </a:lnTo>
                <a:cubicBezTo>
                  <a:pt x="320903" y="101599"/>
                  <a:pt x="327098" y="99120"/>
                  <a:pt x="332054" y="94164"/>
                </a:cubicBezTo>
                <a:cubicBezTo>
                  <a:pt x="337010" y="89209"/>
                  <a:pt x="339488" y="84252"/>
                  <a:pt x="339488" y="76818"/>
                </a:cubicBezTo>
                <a:cubicBezTo>
                  <a:pt x="339488" y="70623"/>
                  <a:pt x="337010" y="64428"/>
                  <a:pt x="332054" y="59472"/>
                </a:cubicBezTo>
                <a:cubicBezTo>
                  <a:pt x="327098" y="54517"/>
                  <a:pt x="322141" y="52038"/>
                  <a:pt x="314708" y="52038"/>
                </a:cubicBezTo>
                <a:cubicBezTo>
                  <a:pt x="308513" y="52038"/>
                  <a:pt x="302318" y="54517"/>
                  <a:pt x="297361" y="59472"/>
                </a:cubicBezTo>
                <a:cubicBezTo>
                  <a:pt x="292405" y="64428"/>
                  <a:pt x="289927" y="69384"/>
                  <a:pt x="289927" y="76818"/>
                </a:cubicBezTo>
                <a:lnTo>
                  <a:pt x="289927" y="101599"/>
                </a:lnTo>
                <a:close/>
              </a:path>
            </a:pathLst>
          </a:custGeom>
          <a:solidFill>
            <a:srgbClr val="000000"/>
          </a:solidFill>
          <a:ln w="12387" cap="flat">
            <a:noFill/>
            <a:prstDash val="solid"/>
            <a:miter/>
          </a:ln>
        </p:spPr>
        <p:txBody>
          <a:bodyPr rtlCol="0" anchor="ctr"/>
          <a:lstStyle/>
          <a:p>
            <a:endParaRPr lang="fr-FR"/>
          </a:p>
        </p:txBody>
      </p:sp>
      <p:sp>
        <p:nvSpPr>
          <p:cNvPr id="50" name="Forme libre 49">
            <a:extLst>
              <a:ext uri="{FF2B5EF4-FFF2-40B4-BE49-F238E27FC236}">
                <a16:creationId xmlns:a16="http://schemas.microsoft.com/office/drawing/2014/main" id="{77E680D5-EBD0-4F2E-1AE4-4010065A0C56}"/>
              </a:ext>
            </a:extLst>
          </p:cNvPr>
          <p:cNvSpPr/>
          <p:nvPr userDrawn="1"/>
        </p:nvSpPr>
        <p:spPr>
          <a:xfrm>
            <a:off x="11065384" y="7857568"/>
            <a:ext cx="398960" cy="443563"/>
          </a:xfrm>
          <a:custGeom>
            <a:avLst/>
            <a:gdLst>
              <a:gd name="connsiteX0" fmla="*/ 199479 w 398960"/>
              <a:gd name="connsiteY0" fmla="*/ 443564 h 443563"/>
              <a:gd name="connsiteX1" fmla="*/ 0 w 398960"/>
              <a:gd name="connsiteY1" fmla="*/ 330814 h 443563"/>
              <a:gd name="connsiteX2" fmla="*/ 0 w 398960"/>
              <a:gd name="connsiteY2" fmla="*/ 109032 h 443563"/>
              <a:gd name="connsiteX3" fmla="*/ 199479 w 398960"/>
              <a:gd name="connsiteY3" fmla="*/ 0 h 443563"/>
              <a:gd name="connsiteX4" fmla="*/ 398960 w 398960"/>
              <a:gd name="connsiteY4" fmla="*/ 109032 h 443563"/>
              <a:gd name="connsiteX5" fmla="*/ 398960 w 398960"/>
              <a:gd name="connsiteY5" fmla="*/ 330814 h 443563"/>
              <a:gd name="connsiteX6" fmla="*/ 199479 w 398960"/>
              <a:gd name="connsiteY6" fmla="*/ 443564 h 443563"/>
              <a:gd name="connsiteX7" fmla="*/ 140008 w 398960"/>
              <a:gd name="connsiteY7" fmla="*/ 161071 h 443563"/>
              <a:gd name="connsiteX8" fmla="*/ 168504 w 398960"/>
              <a:gd name="connsiteY8" fmla="*/ 142486 h 443563"/>
              <a:gd name="connsiteX9" fmla="*/ 200720 w 398960"/>
              <a:gd name="connsiteY9" fmla="*/ 136291 h 443563"/>
              <a:gd name="connsiteX10" fmla="*/ 232934 w 398960"/>
              <a:gd name="connsiteY10" fmla="*/ 143725 h 443563"/>
              <a:gd name="connsiteX11" fmla="*/ 261430 w 398960"/>
              <a:gd name="connsiteY11" fmla="*/ 162310 h 443563"/>
              <a:gd name="connsiteX12" fmla="*/ 319664 w 398960"/>
              <a:gd name="connsiteY12" fmla="*/ 127617 h 443563"/>
              <a:gd name="connsiteX13" fmla="*/ 200720 w 398960"/>
              <a:gd name="connsiteY13" fmla="*/ 64428 h 443563"/>
              <a:gd name="connsiteX14" fmla="*/ 81774 w 398960"/>
              <a:gd name="connsiteY14" fmla="*/ 127617 h 443563"/>
              <a:gd name="connsiteX15" fmla="*/ 140008 w 398960"/>
              <a:gd name="connsiteY15" fmla="*/ 161071 h 443563"/>
              <a:gd name="connsiteX16" fmla="*/ 175940 w 398960"/>
              <a:gd name="connsiteY16" fmla="*/ 366746 h 443563"/>
              <a:gd name="connsiteX17" fmla="*/ 175940 w 398960"/>
              <a:gd name="connsiteY17" fmla="*/ 303556 h 443563"/>
              <a:gd name="connsiteX18" fmla="*/ 131334 w 398960"/>
              <a:gd name="connsiteY18" fmla="*/ 272581 h 443563"/>
              <a:gd name="connsiteX19" fmla="*/ 113989 w 398960"/>
              <a:gd name="connsiteY19" fmla="*/ 220543 h 443563"/>
              <a:gd name="connsiteX20" fmla="*/ 113989 w 398960"/>
              <a:gd name="connsiteY20" fmla="*/ 210631 h 443563"/>
              <a:gd name="connsiteX21" fmla="*/ 115228 w 398960"/>
              <a:gd name="connsiteY21" fmla="*/ 200719 h 443563"/>
              <a:gd name="connsiteX22" fmla="*/ 54517 w 398960"/>
              <a:gd name="connsiteY22" fmla="*/ 164788 h 443563"/>
              <a:gd name="connsiteX23" fmla="*/ 54517 w 398960"/>
              <a:gd name="connsiteY23" fmla="*/ 297361 h 443563"/>
              <a:gd name="connsiteX24" fmla="*/ 175940 w 398960"/>
              <a:gd name="connsiteY24" fmla="*/ 366746 h 443563"/>
              <a:gd name="connsiteX25" fmla="*/ 199479 w 398960"/>
              <a:gd name="connsiteY25" fmla="*/ 258952 h 443563"/>
              <a:gd name="connsiteX26" fmla="*/ 226739 w 398960"/>
              <a:gd name="connsiteY26" fmla="*/ 247801 h 443563"/>
              <a:gd name="connsiteX27" fmla="*/ 237890 w 398960"/>
              <a:gd name="connsiteY27" fmla="*/ 220543 h 443563"/>
              <a:gd name="connsiteX28" fmla="*/ 226739 w 398960"/>
              <a:gd name="connsiteY28" fmla="*/ 193285 h 443563"/>
              <a:gd name="connsiteX29" fmla="*/ 199479 w 398960"/>
              <a:gd name="connsiteY29" fmla="*/ 182134 h 443563"/>
              <a:gd name="connsiteX30" fmla="*/ 172222 w 398960"/>
              <a:gd name="connsiteY30" fmla="*/ 193285 h 443563"/>
              <a:gd name="connsiteX31" fmla="*/ 161071 w 398960"/>
              <a:gd name="connsiteY31" fmla="*/ 220543 h 443563"/>
              <a:gd name="connsiteX32" fmla="*/ 172222 w 398960"/>
              <a:gd name="connsiteY32" fmla="*/ 247801 h 443563"/>
              <a:gd name="connsiteX33" fmla="*/ 199479 w 398960"/>
              <a:gd name="connsiteY33" fmla="*/ 258952 h 443563"/>
              <a:gd name="connsiteX34" fmla="*/ 224260 w 398960"/>
              <a:gd name="connsiteY34" fmla="*/ 366746 h 443563"/>
              <a:gd name="connsiteX35" fmla="*/ 345683 w 398960"/>
              <a:gd name="connsiteY35" fmla="*/ 298601 h 443563"/>
              <a:gd name="connsiteX36" fmla="*/ 345683 w 398960"/>
              <a:gd name="connsiteY36" fmla="*/ 166027 h 443563"/>
              <a:gd name="connsiteX37" fmla="*/ 284971 w 398960"/>
              <a:gd name="connsiteY37" fmla="*/ 201958 h 443563"/>
              <a:gd name="connsiteX38" fmla="*/ 286210 w 398960"/>
              <a:gd name="connsiteY38" fmla="*/ 211870 h 443563"/>
              <a:gd name="connsiteX39" fmla="*/ 286210 w 398960"/>
              <a:gd name="connsiteY39" fmla="*/ 221782 h 443563"/>
              <a:gd name="connsiteX40" fmla="*/ 268865 w 398960"/>
              <a:gd name="connsiteY40" fmla="*/ 273821 h 443563"/>
              <a:gd name="connsiteX41" fmla="*/ 224260 w 398960"/>
              <a:gd name="connsiteY41" fmla="*/ 304796 h 443563"/>
              <a:gd name="connsiteX42" fmla="*/ 224260 w 398960"/>
              <a:gd name="connsiteY42" fmla="*/ 366746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98960" h="443563">
                <a:moveTo>
                  <a:pt x="199479" y="443564"/>
                </a:moveTo>
                <a:lnTo>
                  <a:pt x="0" y="330814"/>
                </a:lnTo>
                <a:lnTo>
                  <a:pt x="0" y="109032"/>
                </a:lnTo>
                <a:lnTo>
                  <a:pt x="199479" y="0"/>
                </a:lnTo>
                <a:lnTo>
                  <a:pt x="398960" y="109032"/>
                </a:lnTo>
                <a:lnTo>
                  <a:pt x="398960" y="330814"/>
                </a:lnTo>
                <a:lnTo>
                  <a:pt x="199479" y="443564"/>
                </a:lnTo>
                <a:close/>
                <a:moveTo>
                  <a:pt x="140008" y="161071"/>
                </a:moveTo>
                <a:cubicBezTo>
                  <a:pt x="148681" y="153637"/>
                  <a:pt x="157355" y="147442"/>
                  <a:pt x="168504" y="142486"/>
                </a:cubicBezTo>
                <a:cubicBezTo>
                  <a:pt x="178417" y="137530"/>
                  <a:pt x="189568" y="136291"/>
                  <a:pt x="200720" y="136291"/>
                </a:cubicBezTo>
                <a:cubicBezTo>
                  <a:pt x="211870" y="136291"/>
                  <a:pt x="223021" y="138769"/>
                  <a:pt x="232934" y="143725"/>
                </a:cubicBezTo>
                <a:cubicBezTo>
                  <a:pt x="242845" y="148681"/>
                  <a:pt x="252757" y="154876"/>
                  <a:pt x="261430" y="162310"/>
                </a:cubicBezTo>
                <a:lnTo>
                  <a:pt x="319664" y="127617"/>
                </a:lnTo>
                <a:lnTo>
                  <a:pt x="200720" y="64428"/>
                </a:lnTo>
                <a:lnTo>
                  <a:pt x="81774" y="127617"/>
                </a:lnTo>
                <a:lnTo>
                  <a:pt x="140008" y="161071"/>
                </a:lnTo>
                <a:close/>
                <a:moveTo>
                  <a:pt x="175940" y="366746"/>
                </a:moveTo>
                <a:lnTo>
                  <a:pt x="175940" y="303556"/>
                </a:lnTo>
                <a:cubicBezTo>
                  <a:pt x="157355" y="298601"/>
                  <a:pt x="142486" y="288688"/>
                  <a:pt x="131334" y="272581"/>
                </a:cubicBezTo>
                <a:cubicBezTo>
                  <a:pt x="120184" y="257713"/>
                  <a:pt x="113989" y="240367"/>
                  <a:pt x="113989" y="220543"/>
                </a:cubicBezTo>
                <a:cubicBezTo>
                  <a:pt x="113989" y="216826"/>
                  <a:pt x="113989" y="214348"/>
                  <a:pt x="113989" y="210631"/>
                </a:cubicBezTo>
                <a:cubicBezTo>
                  <a:pt x="113989" y="206914"/>
                  <a:pt x="115228" y="204436"/>
                  <a:pt x="115228" y="200719"/>
                </a:cubicBezTo>
                <a:lnTo>
                  <a:pt x="54517" y="164788"/>
                </a:lnTo>
                <a:lnTo>
                  <a:pt x="54517" y="297361"/>
                </a:lnTo>
                <a:lnTo>
                  <a:pt x="175940" y="366746"/>
                </a:lnTo>
                <a:close/>
                <a:moveTo>
                  <a:pt x="199479" y="258952"/>
                </a:moveTo>
                <a:cubicBezTo>
                  <a:pt x="209392" y="258952"/>
                  <a:pt x="219305" y="255235"/>
                  <a:pt x="226739" y="247801"/>
                </a:cubicBezTo>
                <a:cubicBezTo>
                  <a:pt x="234172" y="240367"/>
                  <a:pt x="237890" y="231694"/>
                  <a:pt x="237890" y="220543"/>
                </a:cubicBezTo>
                <a:cubicBezTo>
                  <a:pt x="237890" y="209392"/>
                  <a:pt x="234172" y="200719"/>
                  <a:pt x="226739" y="193285"/>
                </a:cubicBezTo>
                <a:cubicBezTo>
                  <a:pt x="219305" y="185851"/>
                  <a:pt x="210631" y="182134"/>
                  <a:pt x="199479" y="182134"/>
                </a:cubicBezTo>
                <a:cubicBezTo>
                  <a:pt x="189568" y="182134"/>
                  <a:pt x="179656" y="185851"/>
                  <a:pt x="172222" y="193285"/>
                </a:cubicBezTo>
                <a:cubicBezTo>
                  <a:pt x="164788" y="200719"/>
                  <a:pt x="161071" y="209392"/>
                  <a:pt x="161071" y="220543"/>
                </a:cubicBezTo>
                <a:cubicBezTo>
                  <a:pt x="161071" y="231694"/>
                  <a:pt x="164788" y="240367"/>
                  <a:pt x="172222" y="247801"/>
                </a:cubicBezTo>
                <a:cubicBezTo>
                  <a:pt x="180894" y="255235"/>
                  <a:pt x="189568" y="258952"/>
                  <a:pt x="199479" y="258952"/>
                </a:cubicBezTo>
                <a:close/>
                <a:moveTo>
                  <a:pt x="224260" y="366746"/>
                </a:moveTo>
                <a:lnTo>
                  <a:pt x="345683" y="298601"/>
                </a:lnTo>
                <a:lnTo>
                  <a:pt x="345683" y="166027"/>
                </a:lnTo>
                <a:lnTo>
                  <a:pt x="284971" y="201958"/>
                </a:lnTo>
                <a:cubicBezTo>
                  <a:pt x="284971" y="205675"/>
                  <a:pt x="286210" y="208153"/>
                  <a:pt x="286210" y="211870"/>
                </a:cubicBezTo>
                <a:cubicBezTo>
                  <a:pt x="286210" y="214348"/>
                  <a:pt x="286210" y="218065"/>
                  <a:pt x="286210" y="221782"/>
                </a:cubicBezTo>
                <a:cubicBezTo>
                  <a:pt x="286210" y="241606"/>
                  <a:pt x="280015" y="257713"/>
                  <a:pt x="268865" y="273821"/>
                </a:cubicBezTo>
                <a:cubicBezTo>
                  <a:pt x="257714" y="288688"/>
                  <a:pt x="242845" y="298601"/>
                  <a:pt x="224260" y="304796"/>
                </a:cubicBezTo>
                <a:lnTo>
                  <a:pt x="224260" y="366746"/>
                </a:lnTo>
                <a:close/>
              </a:path>
            </a:pathLst>
          </a:custGeom>
          <a:solidFill>
            <a:srgbClr val="000000"/>
          </a:solidFill>
          <a:ln w="12387" cap="flat">
            <a:noFill/>
            <a:prstDash val="solid"/>
            <a:miter/>
          </a:ln>
        </p:spPr>
        <p:txBody>
          <a:bodyPr rtlCol="0" anchor="ctr"/>
          <a:lstStyle/>
          <a:p>
            <a:endParaRPr lang="fr-FR"/>
          </a:p>
        </p:txBody>
      </p:sp>
      <p:sp>
        <p:nvSpPr>
          <p:cNvPr id="51" name="Forme libre 50">
            <a:extLst>
              <a:ext uri="{FF2B5EF4-FFF2-40B4-BE49-F238E27FC236}">
                <a16:creationId xmlns:a16="http://schemas.microsoft.com/office/drawing/2014/main" id="{55F52E93-9E22-B3DF-BA40-F52726122AC3}"/>
              </a:ext>
            </a:extLst>
          </p:cNvPr>
          <p:cNvSpPr/>
          <p:nvPr userDrawn="1"/>
        </p:nvSpPr>
        <p:spPr>
          <a:xfrm>
            <a:off x="11673735" y="7863763"/>
            <a:ext cx="334531" cy="429934"/>
          </a:xfrm>
          <a:custGeom>
            <a:avLst/>
            <a:gdLst>
              <a:gd name="connsiteX0" fmla="*/ 168506 w 334531"/>
              <a:gd name="connsiteY0" fmla="*/ 271342 h 429934"/>
              <a:gd name="connsiteX1" fmla="*/ 117705 w 334531"/>
              <a:gd name="connsiteY1" fmla="*/ 249040 h 429934"/>
              <a:gd name="connsiteX2" fmla="*/ 96643 w 334531"/>
              <a:gd name="connsiteY2" fmla="*/ 197002 h 429934"/>
              <a:gd name="connsiteX3" fmla="*/ 96643 w 334531"/>
              <a:gd name="connsiteY3" fmla="*/ 71862 h 429934"/>
              <a:gd name="connsiteX4" fmla="*/ 117705 w 334531"/>
              <a:gd name="connsiteY4" fmla="*/ 21063 h 429934"/>
              <a:gd name="connsiteX5" fmla="*/ 168506 w 334531"/>
              <a:gd name="connsiteY5" fmla="*/ 0 h 429934"/>
              <a:gd name="connsiteX6" fmla="*/ 219305 w 334531"/>
              <a:gd name="connsiteY6" fmla="*/ 21063 h 429934"/>
              <a:gd name="connsiteX7" fmla="*/ 240367 w 334531"/>
              <a:gd name="connsiteY7" fmla="*/ 71862 h 429934"/>
              <a:gd name="connsiteX8" fmla="*/ 240367 w 334531"/>
              <a:gd name="connsiteY8" fmla="*/ 197002 h 429934"/>
              <a:gd name="connsiteX9" fmla="*/ 219305 w 334531"/>
              <a:gd name="connsiteY9" fmla="*/ 249040 h 429934"/>
              <a:gd name="connsiteX10" fmla="*/ 168506 w 334531"/>
              <a:gd name="connsiteY10" fmla="*/ 271342 h 429934"/>
              <a:gd name="connsiteX11" fmla="*/ 144964 w 334531"/>
              <a:gd name="connsiteY11" fmla="*/ 429935 h 429934"/>
              <a:gd name="connsiteX12" fmla="*/ 144964 w 334531"/>
              <a:gd name="connsiteY12" fmla="*/ 360551 h 429934"/>
              <a:gd name="connsiteX13" fmla="*/ 40888 w 334531"/>
              <a:gd name="connsiteY13" fmla="*/ 307273 h 429934"/>
              <a:gd name="connsiteX14" fmla="*/ 0 w 334531"/>
              <a:gd name="connsiteY14" fmla="*/ 197002 h 429934"/>
              <a:gd name="connsiteX15" fmla="*/ 48321 w 334531"/>
              <a:gd name="connsiteY15" fmla="*/ 197002 h 429934"/>
              <a:gd name="connsiteX16" fmla="*/ 83014 w 334531"/>
              <a:gd name="connsiteY16" fmla="*/ 281254 h 429934"/>
              <a:gd name="connsiteX17" fmla="*/ 167266 w 334531"/>
              <a:gd name="connsiteY17" fmla="*/ 315946 h 429934"/>
              <a:gd name="connsiteX18" fmla="*/ 251519 w 334531"/>
              <a:gd name="connsiteY18" fmla="*/ 281254 h 429934"/>
              <a:gd name="connsiteX19" fmla="*/ 286211 w 334531"/>
              <a:gd name="connsiteY19" fmla="*/ 197002 h 429934"/>
              <a:gd name="connsiteX20" fmla="*/ 334531 w 334531"/>
              <a:gd name="connsiteY20" fmla="*/ 197002 h 429934"/>
              <a:gd name="connsiteX21" fmla="*/ 293645 w 334531"/>
              <a:gd name="connsiteY21" fmla="*/ 307273 h 429934"/>
              <a:gd name="connsiteX22" fmla="*/ 190807 w 334531"/>
              <a:gd name="connsiteY22" fmla="*/ 360551 h 429934"/>
              <a:gd name="connsiteX23" fmla="*/ 190807 w 334531"/>
              <a:gd name="connsiteY23" fmla="*/ 429935 h 429934"/>
              <a:gd name="connsiteX24" fmla="*/ 144964 w 334531"/>
              <a:gd name="connsiteY24" fmla="*/ 429935 h 429934"/>
              <a:gd name="connsiteX25" fmla="*/ 168506 w 334531"/>
              <a:gd name="connsiteY25" fmla="*/ 215587 h 429934"/>
              <a:gd name="connsiteX26" fmla="*/ 180896 w 334531"/>
              <a:gd name="connsiteY26" fmla="*/ 209392 h 429934"/>
              <a:gd name="connsiteX27" fmla="*/ 185851 w 334531"/>
              <a:gd name="connsiteY27" fmla="*/ 195763 h 429934"/>
              <a:gd name="connsiteX28" fmla="*/ 185851 w 334531"/>
              <a:gd name="connsiteY28" fmla="*/ 70623 h 429934"/>
              <a:gd name="connsiteX29" fmla="*/ 180896 w 334531"/>
              <a:gd name="connsiteY29" fmla="*/ 58233 h 429934"/>
              <a:gd name="connsiteX30" fmla="*/ 168506 w 334531"/>
              <a:gd name="connsiteY30" fmla="*/ 53277 h 429934"/>
              <a:gd name="connsiteX31" fmla="*/ 156116 w 334531"/>
              <a:gd name="connsiteY31" fmla="*/ 58233 h 429934"/>
              <a:gd name="connsiteX32" fmla="*/ 151160 w 334531"/>
              <a:gd name="connsiteY32" fmla="*/ 70623 h 429934"/>
              <a:gd name="connsiteX33" fmla="*/ 151160 w 334531"/>
              <a:gd name="connsiteY33" fmla="*/ 195763 h 429934"/>
              <a:gd name="connsiteX34" fmla="*/ 156116 w 334531"/>
              <a:gd name="connsiteY34" fmla="*/ 209392 h 429934"/>
              <a:gd name="connsiteX35" fmla="*/ 168506 w 334531"/>
              <a:gd name="connsiteY35" fmla="*/ 215587 h 42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4531" h="429934">
                <a:moveTo>
                  <a:pt x="168506" y="271342"/>
                </a:moveTo>
                <a:cubicBezTo>
                  <a:pt x="148681" y="271342"/>
                  <a:pt x="131336" y="263908"/>
                  <a:pt x="117705" y="249040"/>
                </a:cubicBezTo>
                <a:cubicBezTo>
                  <a:pt x="104077" y="234172"/>
                  <a:pt x="96643" y="216826"/>
                  <a:pt x="96643" y="197002"/>
                </a:cubicBezTo>
                <a:lnTo>
                  <a:pt x="96643" y="71862"/>
                </a:lnTo>
                <a:cubicBezTo>
                  <a:pt x="96643" y="52038"/>
                  <a:pt x="104077" y="35931"/>
                  <a:pt x="117705" y="21063"/>
                </a:cubicBezTo>
                <a:cubicBezTo>
                  <a:pt x="131336" y="7434"/>
                  <a:pt x="148681" y="0"/>
                  <a:pt x="168506" y="0"/>
                </a:cubicBezTo>
                <a:cubicBezTo>
                  <a:pt x="188330" y="0"/>
                  <a:pt x="205676" y="7434"/>
                  <a:pt x="219305" y="21063"/>
                </a:cubicBezTo>
                <a:cubicBezTo>
                  <a:pt x="232934" y="34692"/>
                  <a:pt x="240367" y="52038"/>
                  <a:pt x="240367" y="71862"/>
                </a:cubicBezTo>
                <a:lnTo>
                  <a:pt x="240367" y="197002"/>
                </a:lnTo>
                <a:cubicBezTo>
                  <a:pt x="240367" y="216826"/>
                  <a:pt x="232934" y="235411"/>
                  <a:pt x="219305" y="249040"/>
                </a:cubicBezTo>
                <a:cubicBezTo>
                  <a:pt x="205676" y="262669"/>
                  <a:pt x="188330" y="271342"/>
                  <a:pt x="168506" y="271342"/>
                </a:cubicBezTo>
                <a:close/>
                <a:moveTo>
                  <a:pt x="144964" y="429935"/>
                </a:moveTo>
                <a:lnTo>
                  <a:pt x="144964" y="360551"/>
                </a:lnTo>
                <a:cubicBezTo>
                  <a:pt x="102838" y="355595"/>
                  <a:pt x="68145" y="338248"/>
                  <a:pt x="40888" y="307273"/>
                </a:cubicBezTo>
                <a:cubicBezTo>
                  <a:pt x="13630" y="276298"/>
                  <a:pt x="0" y="239128"/>
                  <a:pt x="0" y="197002"/>
                </a:cubicBezTo>
                <a:lnTo>
                  <a:pt x="48321" y="197002"/>
                </a:lnTo>
                <a:cubicBezTo>
                  <a:pt x="48321" y="230455"/>
                  <a:pt x="59473" y="257713"/>
                  <a:pt x="83014" y="281254"/>
                </a:cubicBezTo>
                <a:cubicBezTo>
                  <a:pt x="106556" y="304796"/>
                  <a:pt x="135052" y="315946"/>
                  <a:pt x="167266" y="315946"/>
                </a:cubicBezTo>
                <a:cubicBezTo>
                  <a:pt x="200720" y="315946"/>
                  <a:pt x="227977" y="304796"/>
                  <a:pt x="251519" y="281254"/>
                </a:cubicBezTo>
                <a:cubicBezTo>
                  <a:pt x="275060" y="257713"/>
                  <a:pt x="286211" y="230455"/>
                  <a:pt x="286211" y="197002"/>
                </a:cubicBezTo>
                <a:lnTo>
                  <a:pt x="334531" y="197002"/>
                </a:lnTo>
                <a:cubicBezTo>
                  <a:pt x="334531" y="239128"/>
                  <a:pt x="320903" y="276298"/>
                  <a:pt x="293645" y="307273"/>
                </a:cubicBezTo>
                <a:cubicBezTo>
                  <a:pt x="266386" y="338248"/>
                  <a:pt x="231695" y="355595"/>
                  <a:pt x="190807" y="360551"/>
                </a:cubicBezTo>
                <a:lnTo>
                  <a:pt x="190807" y="429935"/>
                </a:lnTo>
                <a:cubicBezTo>
                  <a:pt x="192046" y="429935"/>
                  <a:pt x="144964" y="429935"/>
                  <a:pt x="144964" y="429935"/>
                </a:cubicBezTo>
                <a:close/>
                <a:moveTo>
                  <a:pt x="168506" y="215587"/>
                </a:moveTo>
                <a:cubicBezTo>
                  <a:pt x="173461" y="215587"/>
                  <a:pt x="177178" y="213109"/>
                  <a:pt x="180896" y="209392"/>
                </a:cubicBezTo>
                <a:cubicBezTo>
                  <a:pt x="184612" y="205675"/>
                  <a:pt x="185851" y="200719"/>
                  <a:pt x="185851" y="195763"/>
                </a:cubicBezTo>
                <a:lnTo>
                  <a:pt x="185851" y="70623"/>
                </a:lnTo>
                <a:cubicBezTo>
                  <a:pt x="185851" y="65667"/>
                  <a:pt x="184612" y="61950"/>
                  <a:pt x="180896" y="58233"/>
                </a:cubicBezTo>
                <a:cubicBezTo>
                  <a:pt x="177178" y="54517"/>
                  <a:pt x="173461" y="53277"/>
                  <a:pt x="168506" y="53277"/>
                </a:cubicBezTo>
                <a:cubicBezTo>
                  <a:pt x="163550" y="53277"/>
                  <a:pt x="159832" y="54517"/>
                  <a:pt x="156116" y="58233"/>
                </a:cubicBezTo>
                <a:cubicBezTo>
                  <a:pt x="152398" y="61950"/>
                  <a:pt x="151160" y="65667"/>
                  <a:pt x="151160" y="70623"/>
                </a:cubicBezTo>
                <a:lnTo>
                  <a:pt x="151160" y="195763"/>
                </a:lnTo>
                <a:cubicBezTo>
                  <a:pt x="151160" y="200719"/>
                  <a:pt x="152398" y="205675"/>
                  <a:pt x="156116" y="209392"/>
                </a:cubicBezTo>
                <a:cubicBezTo>
                  <a:pt x="158593" y="214348"/>
                  <a:pt x="163550" y="215587"/>
                  <a:pt x="168506" y="215587"/>
                </a:cubicBezTo>
                <a:close/>
              </a:path>
            </a:pathLst>
          </a:custGeom>
          <a:solidFill>
            <a:srgbClr val="000000"/>
          </a:solidFill>
          <a:ln w="12387" cap="flat">
            <a:noFill/>
            <a:prstDash val="solid"/>
            <a:miter/>
          </a:ln>
        </p:spPr>
        <p:txBody>
          <a:bodyPr rtlCol="0" anchor="ctr"/>
          <a:lstStyle/>
          <a:p>
            <a:endParaRPr lang="fr-FR"/>
          </a:p>
        </p:txBody>
      </p:sp>
      <p:sp>
        <p:nvSpPr>
          <p:cNvPr id="52" name="Forme libre 51">
            <a:extLst>
              <a:ext uri="{FF2B5EF4-FFF2-40B4-BE49-F238E27FC236}">
                <a16:creationId xmlns:a16="http://schemas.microsoft.com/office/drawing/2014/main" id="{1510C59B-AEE8-52AF-4B32-6F1213922A32}"/>
              </a:ext>
            </a:extLst>
          </p:cNvPr>
          <p:cNvSpPr/>
          <p:nvPr userDrawn="1"/>
        </p:nvSpPr>
        <p:spPr>
          <a:xfrm>
            <a:off x="12218897" y="7845178"/>
            <a:ext cx="467105" cy="467105"/>
          </a:xfrm>
          <a:custGeom>
            <a:avLst/>
            <a:gdLst>
              <a:gd name="connsiteX0" fmla="*/ 232934 w 467105"/>
              <a:gd name="connsiteY0" fmla="*/ 467105 h 467105"/>
              <a:gd name="connsiteX1" fmla="*/ 132574 w 467105"/>
              <a:gd name="connsiteY1" fmla="*/ 367985 h 467105"/>
              <a:gd name="connsiteX2" fmla="*/ 172222 w 467105"/>
              <a:gd name="connsiteY2" fmla="*/ 328336 h 467105"/>
              <a:gd name="connsiteX3" fmla="*/ 204436 w 467105"/>
              <a:gd name="connsiteY3" fmla="*/ 361790 h 467105"/>
              <a:gd name="connsiteX4" fmla="*/ 204436 w 467105"/>
              <a:gd name="connsiteY4" fmla="*/ 283732 h 467105"/>
              <a:gd name="connsiteX5" fmla="*/ 258952 w 467105"/>
              <a:gd name="connsiteY5" fmla="*/ 283732 h 467105"/>
              <a:gd name="connsiteX6" fmla="*/ 258952 w 467105"/>
              <a:gd name="connsiteY6" fmla="*/ 361790 h 467105"/>
              <a:gd name="connsiteX7" fmla="*/ 292406 w 467105"/>
              <a:gd name="connsiteY7" fmla="*/ 329576 h 467105"/>
              <a:gd name="connsiteX8" fmla="*/ 332054 w 467105"/>
              <a:gd name="connsiteY8" fmla="*/ 369223 h 467105"/>
              <a:gd name="connsiteX9" fmla="*/ 232934 w 467105"/>
              <a:gd name="connsiteY9" fmla="*/ 467105 h 467105"/>
              <a:gd name="connsiteX10" fmla="*/ 97882 w 467105"/>
              <a:gd name="connsiteY10" fmla="*/ 332053 h 467105"/>
              <a:gd name="connsiteX11" fmla="*/ 0 w 467105"/>
              <a:gd name="connsiteY11" fmla="*/ 234172 h 467105"/>
              <a:gd name="connsiteX12" fmla="*/ 97882 w 467105"/>
              <a:gd name="connsiteY12" fmla="*/ 136291 h 467105"/>
              <a:gd name="connsiteX13" fmla="*/ 137531 w 467105"/>
              <a:gd name="connsiteY13" fmla="*/ 175939 h 467105"/>
              <a:gd name="connsiteX14" fmla="*/ 106556 w 467105"/>
              <a:gd name="connsiteY14" fmla="*/ 208153 h 467105"/>
              <a:gd name="connsiteX15" fmla="*/ 184612 w 467105"/>
              <a:gd name="connsiteY15" fmla="*/ 208153 h 467105"/>
              <a:gd name="connsiteX16" fmla="*/ 184612 w 467105"/>
              <a:gd name="connsiteY16" fmla="*/ 262669 h 467105"/>
              <a:gd name="connsiteX17" fmla="*/ 106556 w 467105"/>
              <a:gd name="connsiteY17" fmla="*/ 262669 h 467105"/>
              <a:gd name="connsiteX18" fmla="*/ 137531 w 467105"/>
              <a:gd name="connsiteY18" fmla="*/ 293644 h 467105"/>
              <a:gd name="connsiteX19" fmla="*/ 97882 w 467105"/>
              <a:gd name="connsiteY19" fmla="*/ 332053 h 467105"/>
              <a:gd name="connsiteX20" fmla="*/ 369224 w 467105"/>
              <a:gd name="connsiteY20" fmla="*/ 332053 h 467105"/>
              <a:gd name="connsiteX21" fmla="*/ 329577 w 467105"/>
              <a:gd name="connsiteY21" fmla="*/ 292406 h 467105"/>
              <a:gd name="connsiteX22" fmla="*/ 360552 w 467105"/>
              <a:gd name="connsiteY22" fmla="*/ 261430 h 467105"/>
              <a:gd name="connsiteX23" fmla="*/ 282494 w 467105"/>
              <a:gd name="connsiteY23" fmla="*/ 261430 h 467105"/>
              <a:gd name="connsiteX24" fmla="*/ 282494 w 467105"/>
              <a:gd name="connsiteY24" fmla="*/ 206914 h 467105"/>
              <a:gd name="connsiteX25" fmla="*/ 360552 w 467105"/>
              <a:gd name="connsiteY25" fmla="*/ 206914 h 467105"/>
              <a:gd name="connsiteX26" fmla="*/ 329577 w 467105"/>
              <a:gd name="connsiteY26" fmla="*/ 174700 h 467105"/>
              <a:gd name="connsiteX27" fmla="*/ 369224 w 467105"/>
              <a:gd name="connsiteY27" fmla="*/ 135052 h 467105"/>
              <a:gd name="connsiteX28" fmla="*/ 467106 w 467105"/>
              <a:gd name="connsiteY28" fmla="*/ 232933 h 467105"/>
              <a:gd name="connsiteX29" fmla="*/ 369224 w 467105"/>
              <a:gd name="connsiteY29" fmla="*/ 332053 h 467105"/>
              <a:gd name="connsiteX30" fmla="*/ 205676 w 467105"/>
              <a:gd name="connsiteY30" fmla="*/ 184612 h 467105"/>
              <a:gd name="connsiteX31" fmla="*/ 205676 w 467105"/>
              <a:gd name="connsiteY31" fmla="*/ 106555 h 467105"/>
              <a:gd name="connsiteX32" fmla="*/ 173461 w 467105"/>
              <a:gd name="connsiteY32" fmla="*/ 137530 h 467105"/>
              <a:gd name="connsiteX33" fmla="*/ 133813 w 467105"/>
              <a:gd name="connsiteY33" fmla="*/ 97882 h 467105"/>
              <a:gd name="connsiteX34" fmla="*/ 231695 w 467105"/>
              <a:gd name="connsiteY34" fmla="*/ 0 h 467105"/>
              <a:gd name="connsiteX35" fmla="*/ 329577 w 467105"/>
              <a:gd name="connsiteY35" fmla="*/ 97882 h 467105"/>
              <a:gd name="connsiteX36" fmla="*/ 289927 w 467105"/>
              <a:gd name="connsiteY36" fmla="*/ 137530 h 467105"/>
              <a:gd name="connsiteX37" fmla="*/ 257714 w 467105"/>
              <a:gd name="connsiteY37" fmla="*/ 106555 h 467105"/>
              <a:gd name="connsiteX38" fmla="*/ 257714 w 467105"/>
              <a:gd name="connsiteY38" fmla="*/ 184612 h 467105"/>
              <a:gd name="connsiteX39" fmla="*/ 205676 w 467105"/>
              <a:gd name="connsiteY39" fmla="*/ 184612 h 467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7105" h="467105">
                <a:moveTo>
                  <a:pt x="232934" y="467105"/>
                </a:moveTo>
                <a:lnTo>
                  <a:pt x="132574" y="367985"/>
                </a:lnTo>
                <a:lnTo>
                  <a:pt x="172222" y="328336"/>
                </a:lnTo>
                <a:lnTo>
                  <a:pt x="204436" y="361790"/>
                </a:lnTo>
                <a:lnTo>
                  <a:pt x="204436" y="283732"/>
                </a:lnTo>
                <a:lnTo>
                  <a:pt x="258952" y="283732"/>
                </a:lnTo>
                <a:lnTo>
                  <a:pt x="258952" y="361790"/>
                </a:lnTo>
                <a:lnTo>
                  <a:pt x="292406" y="329576"/>
                </a:lnTo>
                <a:lnTo>
                  <a:pt x="332054" y="369223"/>
                </a:lnTo>
                <a:lnTo>
                  <a:pt x="232934" y="467105"/>
                </a:lnTo>
                <a:close/>
                <a:moveTo>
                  <a:pt x="97882" y="332053"/>
                </a:moveTo>
                <a:lnTo>
                  <a:pt x="0" y="234172"/>
                </a:lnTo>
                <a:lnTo>
                  <a:pt x="97882" y="136291"/>
                </a:lnTo>
                <a:lnTo>
                  <a:pt x="137531" y="175939"/>
                </a:lnTo>
                <a:lnTo>
                  <a:pt x="106556" y="208153"/>
                </a:lnTo>
                <a:lnTo>
                  <a:pt x="184612" y="208153"/>
                </a:lnTo>
                <a:lnTo>
                  <a:pt x="184612" y="262669"/>
                </a:lnTo>
                <a:lnTo>
                  <a:pt x="106556" y="262669"/>
                </a:lnTo>
                <a:lnTo>
                  <a:pt x="137531" y="293644"/>
                </a:lnTo>
                <a:lnTo>
                  <a:pt x="97882" y="332053"/>
                </a:lnTo>
                <a:close/>
                <a:moveTo>
                  <a:pt x="369224" y="332053"/>
                </a:moveTo>
                <a:lnTo>
                  <a:pt x="329577" y="292406"/>
                </a:lnTo>
                <a:lnTo>
                  <a:pt x="360552" y="261430"/>
                </a:lnTo>
                <a:lnTo>
                  <a:pt x="282494" y="261430"/>
                </a:lnTo>
                <a:lnTo>
                  <a:pt x="282494" y="206914"/>
                </a:lnTo>
                <a:lnTo>
                  <a:pt x="360552" y="206914"/>
                </a:lnTo>
                <a:lnTo>
                  <a:pt x="329577" y="174700"/>
                </a:lnTo>
                <a:lnTo>
                  <a:pt x="369224" y="135052"/>
                </a:lnTo>
                <a:lnTo>
                  <a:pt x="467106" y="232933"/>
                </a:lnTo>
                <a:lnTo>
                  <a:pt x="369224" y="332053"/>
                </a:lnTo>
                <a:close/>
                <a:moveTo>
                  <a:pt x="205676" y="184612"/>
                </a:moveTo>
                <a:lnTo>
                  <a:pt x="205676" y="106555"/>
                </a:lnTo>
                <a:lnTo>
                  <a:pt x="173461" y="137530"/>
                </a:lnTo>
                <a:lnTo>
                  <a:pt x="133813" y="97882"/>
                </a:lnTo>
                <a:lnTo>
                  <a:pt x="231695" y="0"/>
                </a:lnTo>
                <a:lnTo>
                  <a:pt x="329577" y="97882"/>
                </a:lnTo>
                <a:lnTo>
                  <a:pt x="289927" y="137530"/>
                </a:lnTo>
                <a:lnTo>
                  <a:pt x="257714" y="106555"/>
                </a:lnTo>
                <a:lnTo>
                  <a:pt x="257714" y="184612"/>
                </a:lnTo>
                <a:lnTo>
                  <a:pt x="205676" y="184612"/>
                </a:lnTo>
                <a:close/>
              </a:path>
            </a:pathLst>
          </a:custGeom>
          <a:solidFill>
            <a:srgbClr val="000000"/>
          </a:solidFill>
          <a:ln w="12387" cap="flat">
            <a:noFill/>
            <a:prstDash val="solid"/>
            <a:miter/>
          </a:ln>
        </p:spPr>
        <p:txBody>
          <a:bodyPr rtlCol="0" anchor="ctr"/>
          <a:lstStyle/>
          <a:p>
            <a:endParaRPr lang="fr-FR"/>
          </a:p>
        </p:txBody>
      </p:sp>
      <p:sp>
        <p:nvSpPr>
          <p:cNvPr id="53" name="Forme libre 52">
            <a:extLst>
              <a:ext uri="{FF2B5EF4-FFF2-40B4-BE49-F238E27FC236}">
                <a16:creationId xmlns:a16="http://schemas.microsoft.com/office/drawing/2014/main" id="{FFAB8110-BACE-DDEB-6A2C-F8E9D6A0C367}"/>
              </a:ext>
            </a:extLst>
          </p:cNvPr>
          <p:cNvSpPr/>
          <p:nvPr userDrawn="1"/>
        </p:nvSpPr>
        <p:spPr>
          <a:xfrm>
            <a:off x="12892916" y="7877392"/>
            <a:ext cx="400199" cy="401437"/>
          </a:xfrm>
          <a:custGeom>
            <a:avLst/>
            <a:gdLst>
              <a:gd name="connsiteX0" fmla="*/ 361790 w 400199"/>
              <a:gd name="connsiteY0" fmla="*/ 401437 h 401437"/>
              <a:gd name="connsiteX1" fmla="*/ 224260 w 400199"/>
              <a:gd name="connsiteY1" fmla="*/ 263908 h 401437"/>
              <a:gd name="connsiteX2" fmla="*/ 188330 w 400199"/>
              <a:gd name="connsiteY2" fmla="*/ 281254 h 401437"/>
              <a:gd name="connsiteX3" fmla="*/ 144964 w 400199"/>
              <a:gd name="connsiteY3" fmla="*/ 287449 h 401437"/>
              <a:gd name="connsiteX4" fmla="*/ 42126 w 400199"/>
              <a:gd name="connsiteY4" fmla="*/ 245323 h 401437"/>
              <a:gd name="connsiteX5" fmla="*/ 0 w 400199"/>
              <a:gd name="connsiteY5" fmla="*/ 143724 h 401437"/>
              <a:gd name="connsiteX6" fmla="*/ 42126 w 400199"/>
              <a:gd name="connsiteY6" fmla="*/ 42126 h 401437"/>
              <a:gd name="connsiteX7" fmla="*/ 143724 w 400199"/>
              <a:gd name="connsiteY7" fmla="*/ 0 h 401437"/>
              <a:gd name="connsiteX8" fmla="*/ 245324 w 400199"/>
              <a:gd name="connsiteY8" fmla="*/ 42126 h 401437"/>
              <a:gd name="connsiteX9" fmla="*/ 287450 w 400199"/>
              <a:gd name="connsiteY9" fmla="*/ 143724 h 401437"/>
              <a:gd name="connsiteX10" fmla="*/ 281255 w 400199"/>
              <a:gd name="connsiteY10" fmla="*/ 187089 h 401437"/>
              <a:gd name="connsiteX11" fmla="*/ 262670 w 400199"/>
              <a:gd name="connsiteY11" fmla="*/ 223021 h 401437"/>
              <a:gd name="connsiteX12" fmla="*/ 400199 w 400199"/>
              <a:gd name="connsiteY12" fmla="*/ 360550 h 401437"/>
              <a:gd name="connsiteX13" fmla="*/ 361790 w 400199"/>
              <a:gd name="connsiteY13" fmla="*/ 401437 h 401437"/>
              <a:gd name="connsiteX14" fmla="*/ 144964 w 400199"/>
              <a:gd name="connsiteY14" fmla="*/ 234171 h 401437"/>
              <a:gd name="connsiteX15" fmla="*/ 208153 w 400199"/>
              <a:gd name="connsiteY15" fmla="*/ 209391 h 401437"/>
              <a:gd name="connsiteX16" fmla="*/ 232934 w 400199"/>
              <a:gd name="connsiteY16" fmla="*/ 146202 h 401437"/>
              <a:gd name="connsiteX17" fmla="*/ 206915 w 400199"/>
              <a:gd name="connsiteY17" fmla="*/ 83013 h 401437"/>
              <a:gd name="connsiteX18" fmla="*/ 143724 w 400199"/>
              <a:gd name="connsiteY18" fmla="*/ 56994 h 401437"/>
              <a:gd name="connsiteX19" fmla="*/ 80535 w 400199"/>
              <a:gd name="connsiteY19" fmla="*/ 83013 h 401437"/>
              <a:gd name="connsiteX20" fmla="*/ 55755 w 400199"/>
              <a:gd name="connsiteY20" fmla="*/ 146202 h 401437"/>
              <a:gd name="connsiteX21" fmla="*/ 80535 w 400199"/>
              <a:gd name="connsiteY21" fmla="*/ 209391 h 401437"/>
              <a:gd name="connsiteX22" fmla="*/ 144964 w 400199"/>
              <a:gd name="connsiteY22" fmla="*/ 234171 h 401437"/>
              <a:gd name="connsiteX23" fmla="*/ 126379 w 400199"/>
              <a:gd name="connsiteY23" fmla="*/ 201958 h 401437"/>
              <a:gd name="connsiteX24" fmla="*/ 126379 w 400199"/>
              <a:gd name="connsiteY24" fmla="*/ 162309 h 401437"/>
              <a:gd name="connsiteX25" fmla="*/ 86730 w 400199"/>
              <a:gd name="connsiteY25" fmla="*/ 162309 h 401437"/>
              <a:gd name="connsiteX26" fmla="*/ 86730 w 400199"/>
              <a:gd name="connsiteY26" fmla="*/ 127617 h 401437"/>
              <a:gd name="connsiteX27" fmla="*/ 126379 w 400199"/>
              <a:gd name="connsiteY27" fmla="*/ 127617 h 401437"/>
              <a:gd name="connsiteX28" fmla="*/ 126379 w 400199"/>
              <a:gd name="connsiteY28" fmla="*/ 87969 h 401437"/>
              <a:gd name="connsiteX29" fmla="*/ 161071 w 400199"/>
              <a:gd name="connsiteY29" fmla="*/ 87969 h 401437"/>
              <a:gd name="connsiteX30" fmla="*/ 161071 w 400199"/>
              <a:gd name="connsiteY30" fmla="*/ 127617 h 401437"/>
              <a:gd name="connsiteX31" fmla="*/ 200720 w 400199"/>
              <a:gd name="connsiteY31" fmla="*/ 127617 h 401437"/>
              <a:gd name="connsiteX32" fmla="*/ 200720 w 400199"/>
              <a:gd name="connsiteY32" fmla="*/ 162309 h 401437"/>
              <a:gd name="connsiteX33" fmla="*/ 161071 w 400199"/>
              <a:gd name="connsiteY33" fmla="*/ 162309 h 401437"/>
              <a:gd name="connsiteX34" fmla="*/ 161071 w 400199"/>
              <a:gd name="connsiteY34" fmla="*/ 200718 h 401437"/>
              <a:gd name="connsiteX35" fmla="*/ 126379 w 400199"/>
              <a:gd name="connsiteY35" fmla="*/ 201958 h 40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00199" h="401437">
                <a:moveTo>
                  <a:pt x="361790" y="401437"/>
                </a:moveTo>
                <a:lnTo>
                  <a:pt x="224260" y="263908"/>
                </a:lnTo>
                <a:cubicBezTo>
                  <a:pt x="214348" y="271342"/>
                  <a:pt x="201958" y="277537"/>
                  <a:pt x="188330" y="281254"/>
                </a:cubicBezTo>
                <a:cubicBezTo>
                  <a:pt x="174699" y="286210"/>
                  <a:pt x="159832" y="287449"/>
                  <a:pt x="144964" y="287449"/>
                </a:cubicBezTo>
                <a:cubicBezTo>
                  <a:pt x="104077" y="287449"/>
                  <a:pt x="70624" y="273820"/>
                  <a:pt x="42126" y="245323"/>
                </a:cubicBezTo>
                <a:cubicBezTo>
                  <a:pt x="14869" y="218065"/>
                  <a:pt x="0" y="183373"/>
                  <a:pt x="0" y="143724"/>
                </a:cubicBezTo>
                <a:cubicBezTo>
                  <a:pt x="0" y="104076"/>
                  <a:pt x="13629" y="70623"/>
                  <a:pt x="42126" y="42126"/>
                </a:cubicBezTo>
                <a:cubicBezTo>
                  <a:pt x="69384" y="14867"/>
                  <a:pt x="104077" y="0"/>
                  <a:pt x="143724" y="0"/>
                </a:cubicBezTo>
                <a:cubicBezTo>
                  <a:pt x="183373" y="0"/>
                  <a:pt x="216826" y="13629"/>
                  <a:pt x="245324" y="42126"/>
                </a:cubicBezTo>
                <a:cubicBezTo>
                  <a:pt x="273820" y="70623"/>
                  <a:pt x="287450" y="104076"/>
                  <a:pt x="287450" y="143724"/>
                </a:cubicBezTo>
                <a:cubicBezTo>
                  <a:pt x="287450" y="159831"/>
                  <a:pt x="284971" y="173461"/>
                  <a:pt x="281255" y="187089"/>
                </a:cubicBezTo>
                <a:cubicBezTo>
                  <a:pt x="277537" y="199479"/>
                  <a:pt x="271342" y="211870"/>
                  <a:pt x="262670" y="223021"/>
                </a:cubicBezTo>
                <a:lnTo>
                  <a:pt x="400199" y="360550"/>
                </a:lnTo>
                <a:lnTo>
                  <a:pt x="361790" y="401437"/>
                </a:lnTo>
                <a:close/>
                <a:moveTo>
                  <a:pt x="144964" y="234171"/>
                </a:moveTo>
                <a:cubicBezTo>
                  <a:pt x="169745" y="234171"/>
                  <a:pt x="190807" y="225498"/>
                  <a:pt x="208153" y="209391"/>
                </a:cubicBezTo>
                <a:cubicBezTo>
                  <a:pt x="225500" y="193284"/>
                  <a:pt x="232934" y="170983"/>
                  <a:pt x="232934" y="146202"/>
                </a:cubicBezTo>
                <a:cubicBezTo>
                  <a:pt x="232934" y="121422"/>
                  <a:pt x="224260" y="100359"/>
                  <a:pt x="206915" y="83013"/>
                </a:cubicBezTo>
                <a:cubicBezTo>
                  <a:pt x="189568" y="65667"/>
                  <a:pt x="168504" y="56994"/>
                  <a:pt x="143724" y="56994"/>
                </a:cubicBezTo>
                <a:cubicBezTo>
                  <a:pt x="118944" y="56994"/>
                  <a:pt x="97882" y="65667"/>
                  <a:pt x="80535" y="83013"/>
                </a:cubicBezTo>
                <a:cubicBezTo>
                  <a:pt x="63189" y="100359"/>
                  <a:pt x="55755" y="121422"/>
                  <a:pt x="55755" y="146202"/>
                </a:cubicBezTo>
                <a:cubicBezTo>
                  <a:pt x="55755" y="170983"/>
                  <a:pt x="64429" y="192046"/>
                  <a:pt x="80535" y="209391"/>
                </a:cubicBezTo>
                <a:cubicBezTo>
                  <a:pt x="97882" y="225498"/>
                  <a:pt x="118944" y="234171"/>
                  <a:pt x="144964" y="234171"/>
                </a:cubicBezTo>
                <a:close/>
                <a:moveTo>
                  <a:pt x="126379" y="201958"/>
                </a:moveTo>
                <a:lnTo>
                  <a:pt x="126379" y="162309"/>
                </a:lnTo>
                <a:lnTo>
                  <a:pt x="86730" y="162309"/>
                </a:lnTo>
                <a:lnTo>
                  <a:pt x="86730" y="127617"/>
                </a:lnTo>
                <a:lnTo>
                  <a:pt x="126379" y="127617"/>
                </a:lnTo>
                <a:lnTo>
                  <a:pt x="126379" y="87969"/>
                </a:lnTo>
                <a:lnTo>
                  <a:pt x="161071" y="87969"/>
                </a:lnTo>
                <a:lnTo>
                  <a:pt x="161071" y="127617"/>
                </a:lnTo>
                <a:lnTo>
                  <a:pt x="200720" y="127617"/>
                </a:lnTo>
                <a:lnTo>
                  <a:pt x="200720" y="162309"/>
                </a:lnTo>
                <a:lnTo>
                  <a:pt x="161071" y="162309"/>
                </a:lnTo>
                <a:lnTo>
                  <a:pt x="161071" y="200718"/>
                </a:lnTo>
                <a:cubicBezTo>
                  <a:pt x="162309" y="201958"/>
                  <a:pt x="126379" y="201958"/>
                  <a:pt x="126379" y="201958"/>
                </a:cubicBezTo>
                <a:close/>
              </a:path>
            </a:pathLst>
          </a:custGeom>
          <a:solidFill>
            <a:srgbClr val="000000"/>
          </a:solidFill>
          <a:ln w="12387" cap="flat">
            <a:noFill/>
            <a:prstDash val="solid"/>
            <a:miter/>
          </a:ln>
        </p:spPr>
        <p:txBody>
          <a:bodyPr rtlCol="0" anchor="ctr"/>
          <a:lstStyle/>
          <a:p>
            <a:endParaRPr lang="fr-FR"/>
          </a:p>
        </p:txBody>
      </p:sp>
      <p:sp>
        <p:nvSpPr>
          <p:cNvPr id="54" name="Forme libre 53">
            <a:extLst>
              <a:ext uri="{FF2B5EF4-FFF2-40B4-BE49-F238E27FC236}">
                <a16:creationId xmlns:a16="http://schemas.microsoft.com/office/drawing/2014/main" id="{A5929F54-CA69-2EDB-F432-2FD52E41A8E3}"/>
              </a:ext>
            </a:extLst>
          </p:cNvPr>
          <p:cNvSpPr/>
          <p:nvPr userDrawn="1"/>
        </p:nvSpPr>
        <p:spPr>
          <a:xfrm>
            <a:off x="13502507" y="7858807"/>
            <a:ext cx="441085" cy="441085"/>
          </a:xfrm>
          <a:custGeom>
            <a:avLst/>
            <a:gdLst>
              <a:gd name="connsiteX0" fmla="*/ 121422 w 441085"/>
              <a:gd name="connsiteY0" fmla="*/ 441085 h 441085"/>
              <a:gd name="connsiteX1" fmla="*/ 0 w 441085"/>
              <a:gd name="connsiteY1" fmla="*/ 319663 h 441085"/>
              <a:gd name="connsiteX2" fmla="*/ 121422 w 441085"/>
              <a:gd name="connsiteY2" fmla="*/ 198241 h 441085"/>
              <a:gd name="connsiteX3" fmla="*/ 159830 w 441085"/>
              <a:gd name="connsiteY3" fmla="*/ 236650 h 441085"/>
              <a:gd name="connsiteX4" fmla="*/ 104075 w 441085"/>
              <a:gd name="connsiteY4" fmla="*/ 292405 h 441085"/>
              <a:gd name="connsiteX5" fmla="*/ 417544 w 441085"/>
              <a:gd name="connsiteY5" fmla="*/ 292405 h 441085"/>
              <a:gd name="connsiteX6" fmla="*/ 417544 w 441085"/>
              <a:gd name="connsiteY6" fmla="*/ 346921 h 441085"/>
              <a:gd name="connsiteX7" fmla="*/ 104075 w 441085"/>
              <a:gd name="connsiteY7" fmla="*/ 346921 h 441085"/>
              <a:gd name="connsiteX8" fmla="*/ 158592 w 441085"/>
              <a:gd name="connsiteY8" fmla="*/ 402677 h 441085"/>
              <a:gd name="connsiteX9" fmla="*/ 121422 w 441085"/>
              <a:gd name="connsiteY9" fmla="*/ 441085 h 441085"/>
              <a:gd name="connsiteX10" fmla="*/ 320901 w 441085"/>
              <a:gd name="connsiteY10" fmla="*/ 241606 h 441085"/>
              <a:gd name="connsiteX11" fmla="*/ 281254 w 441085"/>
              <a:gd name="connsiteY11" fmla="*/ 203196 h 441085"/>
              <a:gd name="connsiteX12" fmla="*/ 335770 w 441085"/>
              <a:gd name="connsiteY12" fmla="*/ 148681 h 441085"/>
              <a:gd name="connsiteX13" fmla="*/ 22301 w 441085"/>
              <a:gd name="connsiteY13" fmla="*/ 148681 h 441085"/>
              <a:gd name="connsiteX14" fmla="*/ 22301 w 441085"/>
              <a:gd name="connsiteY14" fmla="*/ 94164 h 441085"/>
              <a:gd name="connsiteX15" fmla="*/ 335770 w 441085"/>
              <a:gd name="connsiteY15" fmla="*/ 94164 h 441085"/>
              <a:gd name="connsiteX16" fmla="*/ 280015 w 441085"/>
              <a:gd name="connsiteY16" fmla="*/ 38409 h 441085"/>
              <a:gd name="connsiteX17" fmla="*/ 319662 w 441085"/>
              <a:gd name="connsiteY17" fmla="*/ 0 h 441085"/>
              <a:gd name="connsiteX18" fmla="*/ 441085 w 441085"/>
              <a:gd name="connsiteY18" fmla="*/ 121422 h 441085"/>
              <a:gd name="connsiteX19" fmla="*/ 320901 w 441085"/>
              <a:gd name="connsiteY19" fmla="*/ 241606 h 44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085" h="441085">
                <a:moveTo>
                  <a:pt x="121422" y="441085"/>
                </a:moveTo>
                <a:lnTo>
                  <a:pt x="0" y="319663"/>
                </a:lnTo>
                <a:lnTo>
                  <a:pt x="121422" y="198241"/>
                </a:lnTo>
                <a:lnTo>
                  <a:pt x="159830" y="236650"/>
                </a:lnTo>
                <a:lnTo>
                  <a:pt x="104075" y="292405"/>
                </a:lnTo>
                <a:lnTo>
                  <a:pt x="417544" y="292405"/>
                </a:lnTo>
                <a:lnTo>
                  <a:pt x="417544" y="346921"/>
                </a:lnTo>
                <a:lnTo>
                  <a:pt x="104075" y="346921"/>
                </a:lnTo>
                <a:lnTo>
                  <a:pt x="158592" y="402677"/>
                </a:lnTo>
                <a:lnTo>
                  <a:pt x="121422" y="441085"/>
                </a:lnTo>
                <a:close/>
                <a:moveTo>
                  <a:pt x="320901" y="241606"/>
                </a:moveTo>
                <a:lnTo>
                  <a:pt x="281254" y="203196"/>
                </a:lnTo>
                <a:lnTo>
                  <a:pt x="335770" y="148681"/>
                </a:lnTo>
                <a:lnTo>
                  <a:pt x="22301" y="148681"/>
                </a:lnTo>
                <a:lnTo>
                  <a:pt x="22301" y="94164"/>
                </a:lnTo>
                <a:lnTo>
                  <a:pt x="335770" y="94164"/>
                </a:lnTo>
                <a:lnTo>
                  <a:pt x="280015" y="38409"/>
                </a:lnTo>
                <a:lnTo>
                  <a:pt x="319662" y="0"/>
                </a:lnTo>
                <a:lnTo>
                  <a:pt x="441085" y="121422"/>
                </a:lnTo>
                <a:lnTo>
                  <a:pt x="320901" y="241606"/>
                </a:lnTo>
                <a:close/>
              </a:path>
            </a:pathLst>
          </a:custGeom>
          <a:solidFill>
            <a:srgbClr val="000000"/>
          </a:solidFill>
          <a:ln w="12387" cap="flat">
            <a:noFill/>
            <a:prstDash val="solid"/>
            <a:miter/>
          </a:ln>
        </p:spPr>
        <p:txBody>
          <a:bodyPr rtlCol="0" anchor="ctr"/>
          <a:lstStyle/>
          <a:p>
            <a:endParaRPr lang="fr-FR"/>
          </a:p>
        </p:txBody>
      </p:sp>
      <p:sp>
        <p:nvSpPr>
          <p:cNvPr id="55" name="Forme libre 54">
            <a:extLst>
              <a:ext uri="{FF2B5EF4-FFF2-40B4-BE49-F238E27FC236}">
                <a16:creationId xmlns:a16="http://schemas.microsoft.com/office/drawing/2014/main" id="{57FE87B6-4A2E-C797-AE5A-A2B1483B63F4}"/>
              </a:ext>
            </a:extLst>
          </p:cNvPr>
          <p:cNvSpPr/>
          <p:nvPr userDrawn="1"/>
        </p:nvSpPr>
        <p:spPr>
          <a:xfrm>
            <a:off x="14152985" y="7928191"/>
            <a:ext cx="457224" cy="302317"/>
          </a:xfrm>
          <a:custGeom>
            <a:avLst/>
            <a:gdLst>
              <a:gd name="connsiteX0" fmla="*/ 0 w 457224"/>
              <a:gd name="connsiteY0" fmla="*/ 302318 h 302317"/>
              <a:gd name="connsiteX1" fmla="*/ 0 w 457224"/>
              <a:gd name="connsiteY1" fmla="*/ 247801 h 302317"/>
              <a:gd name="connsiteX2" fmla="*/ 220542 w 457224"/>
              <a:gd name="connsiteY2" fmla="*/ 247801 h 302317"/>
              <a:gd name="connsiteX3" fmla="*/ 220542 w 457224"/>
              <a:gd name="connsiteY3" fmla="*/ 302318 h 302317"/>
              <a:gd name="connsiteX4" fmla="*/ 0 w 457224"/>
              <a:gd name="connsiteY4" fmla="*/ 302318 h 302317"/>
              <a:gd name="connsiteX5" fmla="*/ 0 w 457224"/>
              <a:gd name="connsiteY5" fmla="*/ 189568 h 302317"/>
              <a:gd name="connsiteX6" fmla="*/ 0 w 457224"/>
              <a:gd name="connsiteY6" fmla="*/ 135052 h 302317"/>
              <a:gd name="connsiteX7" fmla="*/ 130096 w 457224"/>
              <a:gd name="connsiteY7" fmla="*/ 135052 h 302317"/>
              <a:gd name="connsiteX8" fmla="*/ 130096 w 457224"/>
              <a:gd name="connsiteY8" fmla="*/ 189568 h 302317"/>
              <a:gd name="connsiteX9" fmla="*/ 0 w 457224"/>
              <a:gd name="connsiteY9" fmla="*/ 189568 h 302317"/>
              <a:gd name="connsiteX10" fmla="*/ 0 w 457224"/>
              <a:gd name="connsiteY10" fmla="*/ 75579 h 302317"/>
              <a:gd name="connsiteX11" fmla="*/ 0 w 457224"/>
              <a:gd name="connsiteY11" fmla="*/ 21063 h 302317"/>
              <a:gd name="connsiteX12" fmla="*/ 130096 w 457224"/>
              <a:gd name="connsiteY12" fmla="*/ 21063 h 302317"/>
              <a:gd name="connsiteX13" fmla="*/ 130096 w 457224"/>
              <a:gd name="connsiteY13" fmla="*/ 75579 h 302317"/>
              <a:gd name="connsiteX14" fmla="*/ 0 w 457224"/>
              <a:gd name="connsiteY14" fmla="*/ 75579 h 302317"/>
              <a:gd name="connsiteX15" fmla="*/ 423739 w 457224"/>
              <a:gd name="connsiteY15" fmla="*/ 291166 h 302317"/>
              <a:gd name="connsiteX16" fmla="*/ 340726 w 457224"/>
              <a:gd name="connsiteY16" fmla="*/ 208153 h 302317"/>
              <a:gd name="connsiteX17" fmla="*/ 310990 w 457224"/>
              <a:gd name="connsiteY17" fmla="*/ 223021 h 302317"/>
              <a:gd name="connsiteX18" fmla="*/ 278776 w 457224"/>
              <a:gd name="connsiteY18" fmla="*/ 227977 h 302317"/>
              <a:gd name="connsiteX19" fmla="*/ 198241 w 457224"/>
              <a:gd name="connsiteY19" fmla="*/ 194524 h 302317"/>
              <a:gd name="connsiteX20" fmla="*/ 164787 w 457224"/>
              <a:gd name="connsiteY20" fmla="*/ 113989 h 302317"/>
              <a:gd name="connsiteX21" fmla="*/ 198241 w 457224"/>
              <a:gd name="connsiteY21" fmla="*/ 33453 h 302317"/>
              <a:gd name="connsiteX22" fmla="*/ 278776 w 457224"/>
              <a:gd name="connsiteY22" fmla="*/ 0 h 302317"/>
              <a:gd name="connsiteX23" fmla="*/ 359311 w 457224"/>
              <a:gd name="connsiteY23" fmla="*/ 33453 h 302317"/>
              <a:gd name="connsiteX24" fmla="*/ 392764 w 457224"/>
              <a:gd name="connsiteY24" fmla="*/ 113989 h 302317"/>
              <a:gd name="connsiteX25" fmla="*/ 387808 w 457224"/>
              <a:gd name="connsiteY25" fmla="*/ 146202 h 302317"/>
              <a:gd name="connsiteX26" fmla="*/ 374179 w 457224"/>
              <a:gd name="connsiteY26" fmla="*/ 174699 h 302317"/>
              <a:gd name="connsiteX27" fmla="*/ 457192 w 457224"/>
              <a:gd name="connsiteY27" fmla="*/ 257713 h 302317"/>
              <a:gd name="connsiteX28" fmla="*/ 423739 w 457224"/>
              <a:gd name="connsiteY28" fmla="*/ 291166 h 302317"/>
              <a:gd name="connsiteX29" fmla="*/ 280015 w 457224"/>
              <a:gd name="connsiteY29" fmla="*/ 179656 h 302317"/>
              <a:gd name="connsiteX30" fmla="*/ 325857 w 457224"/>
              <a:gd name="connsiteY30" fmla="*/ 159832 h 302317"/>
              <a:gd name="connsiteX31" fmla="*/ 345681 w 457224"/>
              <a:gd name="connsiteY31" fmla="*/ 113989 h 302317"/>
              <a:gd name="connsiteX32" fmla="*/ 325857 w 457224"/>
              <a:gd name="connsiteY32" fmla="*/ 68145 h 302317"/>
              <a:gd name="connsiteX33" fmla="*/ 278776 w 457224"/>
              <a:gd name="connsiteY33" fmla="*/ 48321 h 302317"/>
              <a:gd name="connsiteX34" fmla="*/ 232932 w 457224"/>
              <a:gd name="connsiteY34" fmla="*/ 68145 h 302317"/>
              <a:gd name="connsiteX35" fmla="*/ 214347 w 457224"/>
              <a:gd name="connsiteY35" fmla="*/ 115227 h 302317"/>
              <a:gd name="connsiteX36" fmla="*/ 234171 w 457224"/>
              <a:gd name="connsiteY36" fmla="*/ 161071 h 302317"/>
              <a:gd name="connsiteX37" fmla="*/ 280015 w 457224"/>
              <a:gd name="connsiteY37" fmla="*/ 179656 h 302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57224" h="302317">
                <a:moveTo>
                  <a:pt x="0" y="302318"/>
                </a:moveTo>
                <a:lnTo>
                  <a:pt x="0" y="247801"/>
                </a:lnTo>
                <a:lnTo>
                  <a:pt x="220542" y="247801"/>
                </a:lnTo>
                <a:lnTo>
                  <a:pt x="220542" y="302318"/>
                </a:lnTo>
                <a:lnTo>
                  <a:pt x="0" y="302318"/>
                </a:lnTo>
                <a:close/>
                <a:moveTo>
                  <a:pt x="0" y="189568"/>
                </a:moveTo>
                <a:lnTo>
                  <a:pt x="0" y="135052"/>
                </a:lnTo>
                <a:lnTo>
                  <a:pt x="130096" y="135052"/>
                </a:lnTo>
                <a:lnTo>
                  <a:pt x="130096" y="189568"/>
                </a:lnTo>
                <a:lnTo>
                  <a:pt x="0" y="189568"/>
                </a:lnTo>
                <a:close/>
                <a:moveTo>
                  <a:pt x="0" y="75579"/>
                </a:moveTo>
                <a:lnTo>
                  <a:pt x="0" y="21063"/>
                </a:lnTo>
                <a:lnTo>
                  <a:pt x="130096" y="21063"/>
                </a:lnTo>
                <a:lnTo>
                  <a:pt x="130096" y="75579"/>
                </a:lnTo>
                <a:lnTo>
                  <a:pt x="0" y="75579"/>
                </a:lnTo>
                <a:close/>
                <a:moveTo>
                  <a:pt x="423739" y="291166"/>
                </a:moveTo>
                <a:lnTo>
                  <a:pt x="340726" y="208153"/>
                </a:lnTo>
                <a:cubicBezTo>
                  <a:pt x="332052" y="215587"/>
                  <a:pt x="322141" y="220543"/>
                  <a:pt x="310990" y="223021"/>
                </a:cubicBezTo>
                <a:cubicBezTo>
                  <a:pt x="301077" y="225499"/>
                  <a:pt x="289926" y="227977"/>
                  <a:pt x="278776" y="227977"/>
                </a:cubicBezTo>
                <a:cubicBezTo>
                  <a:pt x="246561" y="227977"/>
                  <a:pt x="220542" y="216826"/>
                  <a:pt x="198241" y="194524"/>
                </a:cubicBezTo>
                <a:cubicBezTo>
                  <a:pt x="175938" y="172222"/>
                  <a:pt x="164787" y="144964"/>
                  <a:pt x="164787" y="113989"/>
                </a:cubicBezTo>
                <a:cubicBezTo>
                  <a:pt x="164787" y="83013"/>
                  <a:pt x="175938" y="55755"/>
                  <a:pt x="198241" y="33453"/>
                </a:cubicBezTo>
                <a:cubicBezTo>
                  <a:pt x="220542" y="11151"/>
                  <a:pt x="247801" y="0"/>
                  <a:pt x="278776" y="0"/>
                </a:cubicBezTo>
                <a:cubicBezTo>
                  <a:pt x="309751" y="0"/>
                  <a:pt x="337009" y="11151"/>
                  <a:pt x="359311" y="33453"/>
                </a:cubicBezTo>
                <a:cubicBezTo>
                  <a:pt x="381613" y="55755"/>
                  <a:pt x="392764" y="83013"/>
                  <a:pt x="392764" y="113989"/>
                </a:cubicBezTo>
                <a:cubicBezTo>
                  <a:pt x="392764" y="125139"/>
                  <a:pt x="391525" y="136291"/>
                  <a:pt x="387808" y="146202"/>
                </a:cubicBezTo>
                <a:cubicBezTo>
                  <a:pt x="384092" y="156114"/>
                  <a:pt x="380374" y="166027"/>
                  <a:pt x="374179" y="174699"/>
                </a:cubicBezTo>
                <a:lnTo>
                  <a:pt x="457192" y="257713"/>
                </a:lnTo>
                <a:cubicBezTo>
                  <a:pt x="458432" y="257713"/>
                  <a:pt x="423739" y="291166"/>
                  <a:pt x="423739" y="291166"/>
                </a:cubicBezTo>
                <a:close/>
                <a:moveTo>
                  <a:pt x="280015" y="179656"/>
                </a:moveTo>
                <a:cubicBezTo>
                  <a:pt x="297361" y="179656"/>
                  <a:pt x="313467" y="173461"/>
                  <a:pt x="325857" y="159832"/>
                </a:cubicBezTo>
                <a:cubicBezTo>
                  <a:pt x="338247" y="147442"/>
                  <a:pt x="345681" y="131334"/>
                  <a:pt x="345681" y="113989"/>
                </a:cubicBezTo>
                <a:cubicBezTo>
                  <a:pt x="345681" y="96642"/>
                  <a:pt x="339486" y="80535"/>
                  <a:pt x="325857" y="68145"/>
                </a:cubicBezTo>
                <a:cubicBezTo>
                  <a:pt x="313467" y="54517"/>
                  <a:pt x="297361" y="48321"/>
                  <a:pt x="278776" y="48321"/>
                </a:cubicBezTo>
                <a:cubicBezTo>
                  <a:pt x="260191" y="48321"/>
                  <a:pt x="245322" y="54517"/>
                  <a:pt x="232932" y="68145"/>
                </a:cubicBezTo>
                <a:cubicBezTo>
                  <a:pt x="220542" y="81774"/>
                  <a:pt x="214347" y="96642"/>
                  <a:pt x="214347" y="115227"/>
                </a:cubicBezTo>
                <a:cubicBezTo>
                  <a:pt x="214347" y="133812"/>
                  <a:pt x="220542" y="148681"/>
                  <a:pt x="234171" y="161071"/>
                </a:cubicBezTo>
                <a:cubicBezTo>
                  <a:pt x="246561" y="173461"/>
                  <a:pt x="262668" y="179656"/>
                  <a:pt x="280015" y="179656"/>
                </a:cubicBezTo>
                <a:close/>
              </a:path>
            </a:pathLst>
          </a:custGeom>
          <a:solidFill>
            <a:srgbClr val="000000"/>
          </a:solidFill>
          <a:ln w="12387" cap="flat">
            <a:noFill/>
            <a:prstDash val="solid"/>
            <a:miter/>
          </a:ln>
        </p:spPr>
        <p:txBody>
          <a:bodyPr rtlCol="0" anchor="ctr"/>
          <a:lstStyle/>
          <a:p>
            <a:endParaRPr lang="fr-FR"/>
          </a:p>
        </p:txBody>
      </p:sp>
      <p:sp>
        <p:nvSpPr>
          <p:cNvPr id="56" name="Forme libre 55">
            <a:extLst>
              <a:ext uri="{FF2B5EF4-FFF2-40B4-BE49-F238E27FC236}">
                <a16:creationId xmlns:a16="http://schemas.microsoft.com/office/drawing/2014/main" id="{54035E9F-D70A-9795-65CD-9DE17970A12E}"/>
              </a:ext>
            </a:extLst>
          </p:cNvPr>
          <p:cNvSpPr/>
          <p:nvPr userDrawn="1"/>
        </p:nvSpPr>
        <p:spPr>
          <a:xfrm>
            <a:off x="14819568" y="7908367"/>
            <a:ext cx="345682" cy="343203"/>
          </a:xfrm>
          <a:custGeom>
            <a:avLst/>
            <a:gdLst>
              <a:gd name="connsiteX0" fmla="*/ 172222 w 345682"/>
              <a:gd name="connsiteY0" fmla="*/ 343204 h 343203"/>
              <a:gd name="connsiteX1" fmla="*/ 0 w 345682"/>
              <a:gd name="connsiteY1" fmla="*/ 170983 h 343203"/>
              <a:gd name="connsiteX2" fmla="*/ 39649 w 345682"/>
              <a:gd name="connsiteY2" fmla="*/ 132573 h 343203"/>
              <a:gd name="connsiteX3" fmla="*/ 146203 w 345682"/>
              <a:gd name="connsiteY3" fmla="*/ 239128 h 343203"/>
              <a:gd name="connsiteX4" fmla="*/ 146203 w 345682"/>
              <a:gd name="connsiteY4" fmla="*/ 0 h 343203"/>
              <a:gd name="connsiteX5" fmla="*/ 200720 w 345682"/>
              <a:gd name="connsiteY5" fmla="*/ 0 h 343203"/>
              <a:gd name="connsiteX6" fmla="*/ 200720 w 345682"/>
              <a:gd name="connsiteY6" fmla="*/ 239128 h 343203"/>
              <a:gd name="connsiteX7" fmla="*/ 307274 w 345682"/>
              <a:gd name="connsiteY7" fmla="*/ 132573 h 343203"/>
              <a:gd name="connsiteX8" fmla="*/ 345683 w 345682"/>
              <a:gd name="connsiteY8" fmla="*/ 170983 h 343203"/>
              <a:gd name="connsiteX9" fmla="*/ 172222 w 345682"/>
              <a:gd name="connsiteY9" fmla="*/ 343204 h 343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5682" h="343203">
                <a:moveTo>
                  <a:pt x="172222" y="343204"/>
                </a:moveTo>
                <a:lnTo>
                  <a:pt x="0" y="170983"/>
                </a:lnTo>
                <a:lnTo>
                  <a:pt x="39649" y="132573"/>
                </a:lnTo>
                <a:lnTo>
                  <a:pt x="146203" y="239128"/>
                </a:lnTo>
                <a:lnTo>
                  <a:pt x="146203" y="0"/>
                </a:lnTo>
                <a:lnTo>
                  <a:pt x="200720" y="0"/>
                </a:lnTo>
                <a:lnTo>
                  <a:pt x="200720" y="239128"/>
                </a:lnTo>
                <a:lnTo>
                  <a:pt x="307274" y="132573"/>
                </a:lnTo>
                <a:lnTo>
                  <a:pt x="345683" y="170983"/>
                </a:lnTo>
                <a:lnTo>
                  <a:pt x="172222" y="343204"/>
                </a:lnTo>
                <a:close/>
              </a:path>
            </a:pathLst>
          </a:custGeom>
          <a:solidFill>
            <a:srgbClr val="000000"/>
          </a:solidFill>
          <a:ln w="12387" cap="flat">
            <a:noFill/>
            <a:prstDash val="solid"/>
            <a:miter/>
          </a:ln>
        </p:spPr>
        <p:txBody>
          <a:bodyPr rtlCol="0" anchor="ctr"/>
          <a:lstStyle/>
          <a:p>
            <a:endParaRPr lang="fr-FR"/>
          </a:p>
        </p:txBody>
      </p:sp>
      <p:sp>
        <p:nvSpPr>
          <p:cNvPr id="57" name="Forme libre 56">
            <a:extLst>
              <a:ext uri="{FF2B5EF4-FFF2-40B4-BE49-F238E27FC236}">
                <a16:creationId xmlns:a16="http://schemas.microsoft.com/office/drawing/2014/main" id="{9CA651E1-DD6E-F5B3-8D65-1D1BAC4A251C}"/>
              </a:ext>
            </a:extLst>
          </p:cNvPr>
          <p:cNvSpPr/>
          <p:nvPr userDrawn="1"/>
        </p:nvSpPr>
        <p:spPr>
          <a:xfrm>
            <a:off x="15374643" y="7939343"/>
            <a:ext cx="505513" cy="277536"/>
          </a:xfrm>
          <a:custGeom>
            <a:avLst/>
            <a:gdLst>
              <a:gd name="connsiteX0" fmla="*/ 137529 w 505513"/>
              <a:gd name="connsiteY0" fmla="*/ 183373 h 277536"/>
              <a:gd name="connsiteX1" fmla="*/ 106554 w 505513"/>
              <a:gd name="connsiteY1" fmla="*/ 169743 h 277536"/>
              <a:gd name="connsiteX2" fmla="*/ 92925 w 505513"/>
              <a:gd name="connsiteY2" fmla="*/ 138768 h 277536"/>
              <a:gd name="connsiteX3" fmla="*/ 105315 w 505513"/>
              <a:gd name="connsiteY3" fmla="*/ 107793 h 277536"/>
              <a:gd name="connsiteX4" fmla="*/ 136291 w 505513"/>
              <a:gd name="connsiteY4" fmla="*/ 94164 h 277536"/>
              <a:gd name="connsiteX5" fmla="*/ 167266 w 505513"/>
              <a:gd name="connsiteY5" fmla="*/ 107793 h 277536"/>
              <a:gd name="connsiteX6" fmla="*/ 180894 w 505513"/>
              <a:gd name="connsiteY6" fmla="*/ 138768 h 277536"/>
              <a:gd name="connsiteX7" fmla="*/ 168504 w 505513"/>
              <a:gd name="connsiteY7" fmla="*/ 169743 h 277536"/>
              <a:gd name="connsiteX8" fmla="*/ 137529 w 505513"/>
              <a:gd name="connsiteY8" fmla="*/ 183373 h 277536"/>
              <a:gd name="connsiteX9" fmla="*/ 137529 w 505513"/>
              <a:gd name="connsiteY9" fmla="*/ 277537 h 277536"/>
              <a:gd name="connsiteX10" fmla="*/ 39648 w 505513"/>
              <a:gd name="connsiteY10" fmla="*/ 236650 h 277536"/>
              <a:gd name="connsiteX11" fmla="*/ 0 w 505513"/>
              <a:gd name="connsiteY11" fmla="*/ 138768 h 277536"/>
              <a:gd name="connsiteX12" fmla="*/ 39648 w 505513"/>
              <a:gd name="connsiteY12" fmla="*/ 40887 h 277536"/>
              <a:gd name="connsiteX13" fmla="*/ 137529 w 505513"/>
              <a:gd name="connsiteY13" fmla="*/ 0 h 277536"/>
              <a:gd name="connsiteX14" fmla="*/ 210631 w 505513"/>
              <a:gd name="connsiteY14" fmla="*/ 19824 h 277536"/>
              <a:gd name="connsiteX15" fmla="*/ 257712 w 505513"/>
              <a:gd name="connsiteY15" fmla="*/ 74340 h 277536"/>
              <a:gd name="connsiteX16" fmla="*/ 438608 w 505513"/>
              <a:gd name="connsiteY16" fmla="*/ 74340 h 277536"/>
              <a:gd name="connsiteX17" fmla="*/ 505513 w 505513"/>
              <a:gd name="connsiteY17" fmla="*/ 141246 h 277536"/>
              <a:gd name="connsiteX18" fmla="*/ 407633 w 505513"/>
              <a:gd name="connsiteY18" fmla="*/ 235411 h 277536"/>
              <a:gd name="connsiteX19" fmla="*/ 363028 w 505513"/>
              <a:gd name="connsiteY19" fmla="*/ 201958 h 277536"/>
              <a:gd name="connsiteX20" fmla="*/ 319662 w 505513"/>
              <a:gd name="connsiteY20" fmla="*/ 234171 h 277536"/>
              <a:gd name="connsiteX21" fmla="*/ 276297 w 505513"/>
              <a:gd name="connsiteY21" fmla="*/ 201958 h 277536"/>
              <a:gd name="connsiteX22" fmla="*/ 257712 w 505513"/>
              <a:gd name="connsiteY22" fmla="*/ 201958 h 277536"/>
              <a:gd name="connsiteX23" fmla="*/ 211870 w 505513"/>
              <a:gd name="connsiteY23" fmla="*/ 255235 h 277536"/>
              <a:gd name="connsiteX24" fmla="*/ 137529 w 505513"/>
              <a:gd name="connsiteY24" fmla="*/ 277537 h 277536"/>
              <a:gd name="connsiteX25" fmla="*/ 137529 w 505513"/>
              <a:gd name="connsiteY25" fmla="*/ 229216 h 277536"/>
              <a:gd name="connsiteX26" fmla="*/ 193284 w 505513"/>
              <a:gd name="connsiteY26" fmla="*/ 208153 h 277536"/>
              <a:gd name="connsiteX27" fmla="*/ 224260 w 505513"/>
              <a:gd name="connsiteY27" fmla="*/ 154876 h 277536"/>
              <a:gd name="connsiteX28" fmla="*/ 292405 w 505513"/>
              <a:gd name="connsiteY28" fmla="*/ 154876 h 277536"/>
              <a:gd name="connsiteX29" fmla="*/ 318424 w 505513"/>
              <a:gd name="connsiteY29" fmla="*/ 175938 h 277536"/>
              <a:gd name="connsiteX30" fmla="*/ 363028 w 505513"/>
              <a:gd name="connsiteY30" fmla="*/ 143724 h 277536"/>
              <a:gd name="connsiteX31" fmla="*/ 402677 w 505513"/>
              <a:gd name="connsiteY31" fmla="*/ 173461 h 277536"/>
              <a:gd name="connsiteX32" fmla="*/ 437368 w 505513"/>
              <a:gd name="connsiteY32" fmla="*/ 144963 h 277536"/>
              <a:gd name="connsiteX33" fmla="*/ 417544 w 505513"/>
              <a:gd name="connsiteY33" fmla="*/ 125139 h 277536"/>
              <a:gd name="connsiteX34" fmla="*/ 224260 w 505513"/>
              <a:gd name="connsiteY34" fmla="*/ 125139 h 277536"/>
              <a:gd name="connsiteX35" fmla="*/ 194523 w 505513"/>
              <a:gd name="connsiteY35" fmla="*/ 73101 h 277536"/>
              <a:gd name="connsiteX36" fmla="*/ 137529 w 505513"/>
              <a:gd name="connsiteY36" fmla="*/ 50799 h 277536"/>
              <a:gd name="connsiteX37" fmla="*/ 74340 w 505513"/>
              <a:gd name="connsiteY37" fmla="*/ 76818 h 277536"/>
              <a:gd name="connsiteX38" fmla="*/ 48321 w 505513"/>
              <a:gd name="connsiteY38" fmla="*/ 140007 h 277536"/>
              <a:gd name="connsiteX39" fmla="*/ 74340 w 505513"/>
              <a:gd name="connsiteY39" fmla="*/ 203196 h 277536"/>
              <a:gd name="connsiteX40" fmla="*/ 137529 w 505513"/>
              <a:gd name="connsiteY40" fmla="*/ 229216 h 27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05513" h="277536">
                <a:moveTo>
                  <a:pt x="137529" y="183373"/>
                </a:moveTo>
                <a:cubicBezTo>
                  <a:pt x="126378" y="183373"/>
                  <a:pt x="115227" y="178416"/>
                  <a:pt x="106554" y="169743"/>
                </a:cubicBezTo>
                <a:cubicBezTo>
                  <a:pt x="97882" y="161071"/>
                  <a:pt x="92925" y="151158"/>
                  <a:pt x="92925" y="138768"/>
                </a:cubicBezTo>
                <a:cubicBezTo>
                  <a:pt x="92925" y="126378"/>
                  <a:pt x="96641" y="116466"/>
                  <a:pt x="105315" y="107793"/>
                </a:cubicBezTo>
                <a:cubicBezTo>
                  <a:pt x="113988" y="99120"/>
                  <a:pt x="123900" y="94164"/>
                  <a:pt x="136291" y="94164"/>
                </a:cubicBezTo>
                <a:cubicBezTo>
                  <a:pt x="148681" y="94164"/>
                  <a:pt x="158592" y="99120"/>
                  <a:pt x="167266" y="107793"/>
                </a:cubicBezTo>
                <a:cubicBezTo>
                  <a:pt x="175938" y="116466"/>
                  <a:pt x="180894" y="126378"/>
                  <a:pt x="180894" y="138768"/>
                </a:cubicBezTo>
                <a:cubicBezTo>
                  <a:pt x="180894" y="149919"/>
                  <a:pt x="177177" y="161071"/>
                  <a:pt x="168504" y="169743"/>
                </a:cubicBezTo>
                <a:cubicBezTo>
                  <a:pt x="159832" y="178416"/>
                  <a:pt x="148681" y="183373"/>
                  <a:pt x="137529" y="183373"/>
                </a:cubicBezTo>
                <a:close/>
                <a:moveTo>
                  <a:pt x="137529" y="277537"/>
                </a:moveTo>
                <a:cubicBezTo>
                  <a:pt x="99120" y="277537"/>
                  <a:pt x="66907" y="263908"/>
                  <a:pt x="39648" y="236650"/>
                </a:cubicBezTo>
                <a:cubicBezTo>
                  <a:pt x="12390" y="209391"/>
                  <a:pt x="0" y="177178"/>
                  <a:pt x="0" y="138768"/>
                </a:cubicBezTo>
                <a:cubicBezTo>
                  <a:pt x="0" y="100359"/>
                  <a:pt x="13629" y="68145"/>
                  <a:pt x="39648" y="40887"/>
                </a:cubicBezTo>
                <a:cubicBezTo>
                  <a:pt x="65666" y="13629"/>
                  <a:pt x="99120" y="0"/>
                  <a:pt x="137529" y="0"/>
                </a:cubicBezTo>
                <a:cubicBezTo>
                  <a:pt x="164787" y="0"/>
                  <a:pt x="189567" y="6195"/>
                  <a:pt x="210631" y="19824"/>
                </a:cubicBezTo>
                <a:cubicBezTo>
                  <a:pt x="231693" y="33453"/>
                  <a:pt x="247801" y="52038"/>
                  <a:pt x="257712" y="74340"/>
                </a:cubicBezTo>
                <a:lnTo>
                  <a:pt x="438608" y="74340"/>
                </a:lnTo>
                <a:lnTo>
                  <a:pt x="505513" y="141246"/>
                </a:lnTo>
                <a:lnTo>
                  <a:pt x="407633" y="235411"/>
                </a:lnTo>
                <a:lnTo>
                  <a:pt x="363028" y="201958"/>
                </a:lnTo>
                <a:lnTo>
                  <a:pt x="319662" y="234171"/>
                </a:lnTo>
                <a:lnTo>
                  <a:pt x="276297" y="201958"/>
                </a:lnTo>
                <a:lnTo>
                  <a:pt x="257712" y="201958"/>
                </a:lnTo>
                <a:cubicBezTo>
                  <a:pt x="247801" y="223021"/>
                  <a:pt x="232932" y="240367"/>
                  <a:pt x="211870" y="255235"/>
                </a:cubicBezTo>
                <a:cubicBezTo>
                  <a:pt x="190807" y="270103"/>
                  <a:pt x="166027" y="277537"/>
                  <a:pt x="137529" y="277537"/>
                </a:cubicBezTo>
                <a:close/>
                <a:moveTo>
                  <a:pt x="137529" y="229216"/>
                </a:moveTo>
                <a:cubicBezTo>
                  <a:pt x="158592" y="229216"/>
                  <a:pt x="177177" y="221781"/>
                  <a:pt x="193284" y="208153"/>
                </a:cubicBezTo>
                <a:cubicBezTo>
                  <a:pt x="209392" y="194523"/>
                  <a:pt x="219303" y="175938"/>
                  <a:pt x="224260" y="154876"/>
                </a:cubicBezTo>
                <a:lnTo>
                  <a:pt x="292405" y="154876"/>
                </a:lnTo>
                <a:lnTo>
                  <a:pt x="318424" y="175938"/>
                </a:lnTo>
                <a:lnTo>
                  <a:pt x="363028" y="143724"/>
                </a:lnTo>
                <a:lnTo>
                  <a:pt x="402677" y="173461"/>
                </a:lnTo>
                <a:lnTo>
                  <a:pt x="437368" y="144963"/>
                </a:lnTo>
                <a:lnTo>
                  <a:pt x="417544" y="125139"/>
                </a:lnTo>
                <a:lnTo>
                  <a:pt x="224260" y="125139"/>
                </a:lnTo>
                <a:cubicBezTo>
                  <a:pt x="220542" y="105315"/>
                  <a:pt x="210631" y="86730"/>
                  <a:pt x="194523" y="73101"/>
                </a:cubicBezTo>
                <a:cubicBezTo>
                  <a:pt x="178417" y="58233"/>
                  <a:pt x="158592" y="50799"/>
                  <a:pt x="137529" y="50799"/>
                </a:cubicBezTo>
                <a:cubicBezTo>
                  <a:pt x="112749" y="50799"/>
                  <a:pt x="91687" y="59472"/>
                  <a:pt x="74340" y="76818"/>
                </a:cubicBezTo>
                <a:cubicBezTo>
                  <a:pt x="56994" y="94164"/>
                  <a:pt x="48321" y="115227"/>
                  <a:pt x="48321" y="140007"/>
                </a:cubicBezTo>
                <a:cubicBezTo>
                  <a:pt x="48321" y="164788"/>
                  <a:pt x="56994" y="185851"/>
                  <a:pt x="74340" y="203196"/>
                </a:cubicBezTo>
                <a:cubicBezTo>
                  <a:pt x="90446" y="220543"/>
                  <a:pt x="111510" y="229216"/>
                  <a:pt x="137529" y="229216"/>
                </a:cubicBezTo>
                <a:close/>
              </a:path>
            </a:pathLst>
          </a:custGeom>
          <a:solidFill>
            <a:srgbClr val="000000"/>
          </a:solidFill>
          <a:ln w="12387" cap="flat">
            <a:noFill/>
            <a:prstDash val="solid"/>
            <a:miter/>
          </a:ln>
        </p:spPr>
        <p:txBody>
          <a:bodyPr rtlCol="0" anchor="ctr"/>
          <a:lstStyle/>
          <a:p>
            <a:endParaRPr lang="fr-FR"/>
          </a:p>
        </p:txBody>
      </p:sp>
      <p:sp>
        <p:nvSpPr>
          <p:cNvPr id="58" name="Forme libre 57">
            <a:extLst>
              <a:ext uri="{FF2B5EF4-FFF2-40B4-BE49-F238E27FC236}">
                <a16:creationId xmlns:a16="http://schemas.microsoft.com/office/drawing/2014/main" id="{0D267345-A24F-3AF1-75D2-749194AF6549}"/>
              </a:ext>
            </a:extLst>
          </p:cNvPr>
          <p:cNvSpPr/>
          <p:nvPr userDrawn="1"/>
        </p:nvSpPr>
        <p:spPr>
          <a:xfrm>
            <a:off x="16088310" y="7907128"/>
            <a:ext cx="344443" cy="344443"/>
          </a:xfrm>
          <a:custGeom>
            <a:avLst/>
            <a:gdLst>
              <a:gd name="connsiteX0" fmla="*/ 146203 w 344443"/>
              <a:gd name="connsiteY0" fmla="*/ 344443 h 344443"/>
              <a:gd name="connsiteX1" fmla="*/ 146203 w 344443"/>
              <a:gd name="connsiteY1" fmla="*/ 105315 h 344443"/>
              <a:gd name="connsiteX2" fmla="*/ 39648 w 344443"/>
              <a:gd name="connsiteY2" fmla="*/ 211870 h 344443"/>
              <a:gd name="connsiteX3" fmla="*/ 0 w 344443"/>
              <a:gd name="connsiteY3" fmla="*/ 172222 h 344443"/>
              <a:gd name="connsiteX4" fmla="*/ 172222 w 344443"/>
              <a:gd name="connsiteY4" fmla="*/ 0 h 344443"/>
              <a:gd name="connsiteX5" fmla="*/ 344444 w 344443"/>
              <a:gd name="connsiteY5" fmla="*/ 172222 h 344443"/>
              <a:gd name="connsiteX6" fmla="*/ 306034 w 344443"/>
              <a:gd name="connsiteY6" fmla="*/ 211870 h 344443"/>
              <a:gd name="connsiteX7" fmla="*/ 199479 w 344443"/>
              <a:gd name="connsiteY7" fmla="*/ 105315 h 344443"/>
              <a:gd name="connsiteX8" fmla="*/ 199479 w 344443"/>
              <a:gd name="connsiteY8" fmla="*/ 344443 h 344443"/>
              <a:gd name="connsiteX9" fmla="*/ 146203 w 344443"/>
              <a:gd name="connsiteY9" fmla="*/ 344443 h 34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443" h="344443">
                <a:moveTo>
                  <a:pt x="146203" y="344443"/>
                </a:moveTo>
                <a:lnTo>
                  <a:pt x="146203" y="105315"/>
                </a:lnTo>
                <a:lnTo>
                  <a:pt x="39648" y="211870"/>
                </a:lnTo>
                <a:lnTo>
                  <a:pt x="0" y="172222"/>
                </a:lnTo>
                <a:lnTo>
                  <a:pt x="172222" y="0"/>
                </a:lnTo>
                <a:lnTo>
                  <a:pt x="344444" y="172222"/>
                </a:lnTo>
                <a:lnTo>
                  <a:pt x="306034" y="211870"/>
                </a:lnTo>
                <a:lnTo>
                  <a:pt x="199479" y="105315"/>
                </a:lnTo>
                <a:lnTo>
                  <a:pt x="199479" y="344443"/>
                </a:lnTo>
                <a:lnTo>
                  <a:pt x="146203" y="344443"/>
                </a:lnTo>
                <a:close/>
              </a:path>
            </a:pathLst>
          </a:custGeom>
          <a:solidFill>
            <a:srgbClr val="000000"/>
          </a:solidFill>
          <a:ln w="12387" cap="flat">
            <a:noFill/>
            <a:prstDash val="solid"/>
            <a:miter/>
          </a:ln>
        </p:spPr>
        <p:txBody>
          <a:bodyPr rtlCol="0" anchor="ctr"/>
          <a:lstStyle/>
          <a:p>
            <a:endParaRPr lang="fr-FR"/>
          </a:p>
        </p:txBody>
      </p:sp>
      <p:sp>
        <p:nvSpPr>
          <p:cNvPr id="59" name="Forme libre 58">
            <a:extLst>
              <a:ext uri="{FF2B5EF4-FFF2-40B4-BE49-F238E27FC236}">
                <a16:creationId xmlns:a16="http://schemas.microsoft.com/office/drawing/2014/main" id="{788CA199-58C2-0A7C-76E9-137AD38A34C7}"/>
              </a:ext>
            </a:extLst>
          </p:cNvPr>
          <p:cNvSpPr/>
          <p:nvPr userDrawn="1"/>
        </p:nvSpPr>
        <p:spPr>
          <a:xfrm>
            <a:off x="16643385" y="7838983"/>
            <a:ext cx="520382" cy="479495"/>
          </a:xfrm>
          <a:custGeom>
            <a:avLst/>
            <a:gdLst>
              <a:gd name="connsiteX0" fmla="*/ 364266 w 520382"/>
              <a:gd name="connsiteY0" fmla="*/ 116467 h 479495"/>
              <a:gd name="connsiteX1" fmla="*/ 364266 w 520382"/>
              <a:gd name="connsiteY1" fmla="*/ 56995 h 479495"/>
              <a:gd name="connsiteX2" fmla="*/ 154876 w 520382"/>
              <a:gd name="connsiteY2" fmla="*/ 56995 h 479495"/>
              <a:gd name="connsiteX3" fmla="*/ 154876 w 520382"/>
              <a:gd name="connsiteY3" fmla="*/ 116467 h 479495"/>
              <a:gd name="connsiteX4" fmla="*/ 99120 w 520382"/>
              <a:gd name="connsiteY4" fmla="*/ 116467 h 479495"/>
              <a:gd name="connsiteX5" fmla="*/ 99120 w 520382"/>
              <a:gd name="connsiteY5" fmla="*/ 0 h 479495"/>
              <a:gd name="connsiteX6" fmla="*/ 421262 w 520382"/>
              <a:gd name="connsiteY6" fmla="*/ 0 h 479495"/>
              <a:gd name="connsiteX7" fmla="*/ 421262 w 520382"/>
              <a:gd name="connsiteY7" fmla="*/ 116467 h 479495"/>
              <a:gd name="connsiteX8" fmla="*/ 364266 w 520382"/>
              <a:gd name="connsiteY8" fmla="*/ 116467 h 479495"/>
              <a:gd name="connsiteX9" fmla="*/ 411349 w 520382"/>
              <a:gd name="connsiteY9" fmla="*/ 245323 h 479495"/>
              <a:gd name="connsiteX10" fmla="*/ 429934 w 520382"/>
              <a:gd name="connsiteY10" fmla="*/ 239128 h 479495"/>
              <a:gd name="connsiteX11" fmla="*/ 437368 w 520382"/>
              <a:gd name="connsiteY11" fmla="*/ 221782 h 479495"/>
              <a:gd name="connsiteX12" fmla="*/ 429934 w 520382"/>
              <a:gd name="connsiteY12" fmla="*/ 203197 h 479495"/>
              <a:gd name="connsiteX13" fmla="*/ 411349 w 520382"/>
              <a:gd name="connsiteY13" fmla="*/ 195763 h 479495"/>
              <a:gd name="connsiteX14" fmla="*/ 394003 w 520382"/>
              <a:gd name="connsiteY14" fmla="*/ 203197 h 479495"/>
              <a:gd name="connsiteX15" fmla="*/ 386569 w 520382"/>
              <a:gd name="connsiteY15" fmla="*/ 221782 h 479495"/>
              <a:gd name="connsiteX16" fmla="*/ 394003 w 520382"/>
              <a:gd name="connsiteY16" fmla="*/ 239128 h 479495"/>
              <a:gd name="connsiteX17" fmla="*/ 411349 w 520382"/>
              <a:gd name="connsiteY17" fmla="*/ 245323 h 479495"/>
              <a:gd name="connsiteX18" fmla="*/ 364266 w 520382"/>
              <a:gd name="connsiteY18" fmla="*/ 426218 h 479495"/>
              <a:gd name="connsiteX19" fmla="*/ 364266 w 520382"/>
              <a:gd name="connsiteY19" fmla="*/ 339488 h 479495"/>
              <a:gd name="connsiteX20" fmla="*/ 154876 w 520382"/>
              <a:gd name="connsiteY20" fmla="*/ 339488 h 479495"/>
              <a:gd name="connsiteX21" fmla="*/ 154876 w 520382"/>
              <a:gd name="connsiteY21" fmla="*/ 426218 h 479495"/>
              <a:gd name="connsiteX22" fmla="*/ 364266 w 520382"/>
              <a:gd name="connsiteY22" fmla="*/ 426218 h 479495"/>
              <a:gd name="connsiteX23" fmla="*/ 421262 w 520382"/>
              <a:gd name="connsiteY23" fmla="*/ 479495 h 479495"/>
              <a:gd name="connsiteX24" fmla="*/ 99120 w 520382"/>
              <a:gd name="connsiteY24" fmla="*/ 479495 h 479495"/>
              <a:gd name="connsiteX25" fmla="*/ 99120 w 520382"/>
              <a:gd name="connsiteY25" fmla="*/ 360551 h 479495"/>
              <a:gd name="connsiteX26" fmla="*/ 0 w 520382"/>
              <a:gd name="connsiteY26" fmla="*/ 360551 h 479495"/>
              <a:gd name="connsiteX27" fmla="*/ 0 w 520382"/>
              <a:gd name="connsiteY27" fmla="*/ 116467 h 479495"/>
              <a:gd name="connsiteX28" fmla="*/ 520382 w 520382"/>
              <a:gd name="connsiteY28" fmla="*/ 116467 h 479495"/>
              <a:gd name="connsiteX29" fmla="*/ 520382 w 520382"/>
              <a:gd name="connsiteY29" fmla="*/ 360551 h 479495"/>
              <a:gd name="connsiteX30" fmla="*/ 421262 w 520382"/>
              <a:gd name="connsiteY30" fmla="*/ 360551 h 479495"/>
              <a:gd name="connsiteX31" fmla="*/ 421262 w 520382"/>
              <a:gd name="connsiteY31" fmla="*/ 479495 h 479495"/>
              <a:gd name="connsiteX32" fmla="*/ 463387 w 520382"/>
              <a:gd name="connsiteY32" fmla="*/ 303556 h 479495"/>
              <a:gd name="connsiteX33" fmla="*/ 463387 w 520382"/>
              <a:gd name="connsiteY33" fmla="*/ 174700 h 479495"/>
              <a:gd name="connsiteX34" fmla="*/ 55755 w 520382"/>
              <a:gd name="connsiteY34" fmla="*/ 174700 h 479495"/>
              <a:gd name="connsiteX35" fmla="*/ 55755 w 520382"/>
              <a:gd name="connsiteY35" fmla="*/ 303556 h 479495"/>
              <a:gd name="connsiteX36" fmla="*/ 99120 w 520382"/>
              <a:gd name="connsiteY36" fmla="*/ 303556 h 479495"/>
              <a:gd name="connsiteX37" fmla="*/ 99120 w 520382"/>
              <a:gd name="connsiteY37" fmla="*/ 283732 h 479495"/>
              <a:gd name="connsiteX38" fmla="*/ 421262 w 520382"/>
              <a:gd name="connsiteY38" fmla="*/ 283732 h 479495"/>
              <a:gd name="connsiteX39" fmla="*/ 421262 w 520382"/>
              <a:gd name="connsiteY39" fmla="*/ 303556 h 479495"/>
              <a:gd name="connsiteX40" fmla="*/ 463387 w 520382"/>
              <a:gd name="connsiteY40" fmla="*/ 303556 h 479495"/>
              <a:gd name="connsiteX41" fmla="*/ 55755 w 520382"/>
              <a:gd name="connsiteY41" fmla="*/ 173461 h 479495"/>
              <a:gd name="connsiteX42" fmla="*/ 463387 w 520382"/>
              <a:gd name="connsiteY42" fmla="*/ 173461 h 479495"/>
              <a:gd name="connsiteX43" fmla="*/ 55755 w 520382"/>
              <a:gd name="connsiteY43" fmla="*/ 173461 h 47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20382" h="479495">
                <a:moveTo>
                  <a:pt x="364266" y="116467"/>
                </a:moveTo>
                <a:lnTo>
                  <a:pt x="364266" y="56995"/>
                </a:lnTo>
                <a:lnTo>
                  <a:pt x="154876" y="56995"/>
                </a:lnTo>
                <a:lnTo>
                  <a:pt x="154876" y="116467"/>
                </a:lnTo>
                <a:lnTo>
                  <a:pt x="99120" y="116467"/>
                </a:lnTo>
                <a:lnTo>
                  <a:pt x="99120" y="0"/>
                </a:lnTo>
                <a:lnTo>
                  <a:pt x="421262" y="0"/>
                </a:lnTo>
                <a:lnTo>
                  <a:pt x="421262" y="116467"/>
                </a:lnTo>
                <a:lnTo>
                  <a:pt x="364266" y="116467"/>
                </a:lnTo>
                <a:close/>
                <a:moveTo>
                  <a:pt x="411349" y="245323"/>
                </a:moveTo>
                <a:cubicBezTo>
                  <a:pt x="418783" y="245323"/>
                  <a:pt x="424978" y="242845"/>
                  <a:pt x="429934" y="239128"/>
                </a:cubicBezTo>
                <a:cubicBezTo>
                  <a:pt x="434890" y="234172"/>
                  <a:pt x="437368" y="229216"/>
                  <a:pt x="437368" y="221782"/>
                </a:cubicBezTo>
                <a:cubicBezTo>
                  <a:pt x="437368" y="214348"/>
                  <a:pt x="434890" y="208153"/>
                  <a:pt x="429934" y="203197"/>
                </a:cubicBezTo>
                <a:cubicBezTo>
                  <a:pt x="424978" y="198241"/>
                  <a:pt x="418783" y="195763"/>
                  <a:pt x="411349" y="195763"/>
                </a:cubicBezTo>
                <a:cubicBezTo>
                  <a:pt x="403915" y="195763"/>
                  <a:pt x="397720" y="198241"/>
                  <a:pt x="394003" y="203197"/>
                </a:cubicBezTo>
                <a:cubicBezTo>
                  <a:pt x="389046" y="208153"/>
                  <a:pt x="386569" y="214348"/>
                  <a:pt x="386569" y="221782"/>
                </a:cubicBezTo>
                <a:cubicBezTo>
                  <a:pt x="386569" y="229216"/>
                  <a:pt x="389046" y="235411"/>
                  <a:pt x="394003" y="239128"/>
                </a:cubicBezTo>
                <a:cubicBezTo>
                  <a:pt x="397720" y="242845"/>
                  <a:pt x="403915" y="245323"/>
                  <a:pt x="411349" y="245323"/>
                </a:cubicBezTo>
                <a:close/>
                <a:moveTo>
                  <a:pt x="364266" y="426218"/>
                </a:moveTo>
                <a:lnTo>
                  <a:pt x="364266" y="339488"/>
                </a:lnTo>
                <a:lnTo>
                  <a:pt x="154876" y="339488"/>
                </a:lnTo>
                <a:lnTo>
                  <a:pt x="154876" y="426218"/>
                </a:lnTo>
                <a:lnTo>
                  <a:pt x="364266" y="426218"/>
                </a:lnTo>
                <a:close/>
                <a:moveTo>
                  <a:pt x="421262" y="479495"/>
                </a:moveTo>
                <a:lnTo>
                  <a:pt x="99120" y="479495"/>
                </a:lnTo>
                <a:lnTo>
                  <a:pt x="99120" y="360551"/>
                </a:lnTo>
                <a:lnTo>
                  <a:pt x="0" y="360551"/>
                </a:lnTo>
                <a:lnTo>
                  <a:pt x="0" y="116467"/>
                </a:lnTo>
                <a:lnTo>
                  <a:pt x="520382" y="116467"/>
                </a:lnTo>
                <a:lnTo>
                  <a:pt x="520382" y="360551"/>
                </a:lnTo>
                <a:lnTo>
                  <a:pt x="421262" y="360551"/>
                </a:lnTo>
                <a:lnTo>
                  <a:pt x="421262" y="479495"/>
                </a:lnTo>
                <a:close/>
                <a:moveTo>
                  <a:pt x="463387" y="303556"/>
                </a:moveTo>
                <a:lnTo>
                  <a:pt x="463387" y="174700"/>
                </a:lnTo>
                <a:lnTo>
                  <a:pt x="55755" y="174700"/>
                </a:lnTo>
                <a:lnTo>
                  <a:pt x="55755" y="303556"/>
                </a:lnTo>
                <a:lnTo>
                  <a:pt x="99120" y="303556"/>
                </a:lnTo>
                <a:lnTo>
                  <a:pt x="99120" y="283732"/>
                </a:lnTo>
                <a:lnTo>
                  <a:pt x="421262" y="283732"/>
                </a:lnTo>
                <a:lnTo>
                  <a:pt x="421262" y="303556"/>
                </a:lnTo>
                <a:lnTo>
                  <a:pt x="463387" y="303556"/>
                </a:lnTo>
                <a:close/>
                <a:moveTo>
                  <a:pt x="55755" y="173461"/>
                </a:moveTo>
                <a:lnTo>
                  <a:pt x="463387" y="173461"/>
                </a:lnTo>
                <a:lnTo>
                  <a:pt x="55755" y="173461"/>
                </a:lnTo>
                <a:close/>
              </a:path>
            </a:pathLst>
          </a:custGeom>
          <a:solidFill>
            <a:srgbClr val="000000"/>
          </a:solidFill>
          <a:ln w="12387" cap="flat">
            <a:noFill/>
            <a:prstDash val="solid"/>
            <a:miter/>
          </a:ln>
        </p:spPr>
        <p:txBody>
          <a:bodyPr rtlCol="0" anchor="ctr"/>
          <a:lstStyle/>
          <a:p>
            <a:endParaRPr lang="fr-FR"/>
          </a:p>
        </p:txBody>
      </p:sp>
      <p:sp>
        <p:nvSpPr>
          <p:cNvPr id="60" name="Forme libre 59">
            <a:extLst>
              <a:ext uri="{FF2B5EF4-FFF2-40B4-BE49-F238E27FC236}">
                <a16:creationId xmlns:a16="http://schemas.microsoft.com/office/drawing/2014/main" id="{82347AF1-CE54-FD24-A71F-765933B40A24}"/>
              </a:ext>
            </a:extLst>
          </p:cNvPr>
          <p:cNvSpPr/>
          <p:nvPr userDrawn="1"/>
        </p:nvSpPr>
        <p:spPr>
          <a:xfrm>
            <a:off x="17373157" y="7866241"/>
            <a:ext cx="572421" cy="424978"/>
          </a:xfrm>
          <a:custGeom>
            <a:avLst/>
            <a:gdLst>
              <a:gd name="connsiteX0" fmla="*/ 141247 w 572421"/>
              <a:gd name="connsiteY0" fmla="*/ 323380 h 424978"/>
              <a:gd name="connsiteX1" fmla="*/ 206915 w 572421"/>
              <a:gd name="connsiteY1" fmla="*/ 330814 h 424978"/>
              <a:gd name="connsiteX2" fmla="*/ 267626 w 572421"/>
              <a:gd name="connsiteY2" fmla="*/ 354355 h 424978"/>
              <a:gd name="connsiteX3" fmla="*/ 267626 w 572421"/>
              <a:gd name="connsiteY3" fmla="*/ 90447 h 424978"/>
              <a:gd name="connsiteX4" fmla="*/ 208153 w 572421"/>
              <a:gd name="connsiteY4" fmla="*/ 61950 h 424978"/>
              <a:gd name="connsiteX5" fmla="*/ 141247 w 572421"/>
              <a:gd name="connsiteY5" fmla="*/ 52038 h 424978"/>
              <a:gd name="connsiteX6" fmla="*/ 95404 w 572421"/>
              <a:gd name="connsiteY6" fmla="*/ 58233 h 424978"/>
              <a:gd name="connsiteX7" fmla="*/ 49560 w 572421"/>
              <a:gd name="connsiteY7" fmla="*/ 73102 h 424978"/>
              <a:gd name="connsiteX8" fmla="*/ 49560 w 572421"/>
              <a:gd name="connsiteY8" fmla="*/ 341965 h 424978"/>
              <a:gd name="connsiteX9" fmla="*/ 92925 w 572421"/>
              <a:gd name="connsiteY9" fmla="*/ 329575 h 424978"/>
              <a:gd name="connsiteX10" fmla="*/ 141247 w 572421"/>
              <a:gd name="connsiteY10" fmla="*/ 323380 h 424978"/>
              <a:gd name="connsiteX11" fmla="*/ 304796 w 572421"/>
              <a:gd name="connsiteY11" fmla="*/ 354355 h 424978"/>
              <a:gd name="connsiteX12" fmla="*/ 365506 w 572421"/>
              <a:gd name="connsiteY12" fmla="*/ 330814 h 424978"/>
              <a:gd name="connsiteX13" fmla="*/ 428697 w 572421"/>
              <a:gd name="connsiteY13" fmla="*/ 323380 h 424978"/>
              <a:gd name="connsiteX14" fmla="*/ 477017 w 572421"/>
              <a:gd name="connsiteY14" fmla="*/ 327098 h 424978"/>
              <a:gd name="connsiteX15" fmla="*/ 519143 w 572421"/>
              <a:gd name="connsiteY15" fmla="*/ 337010 h 424978"/>
              <a:gd name="connsiteX16" fmla="*/ 519143 w 572421"/>
              <a:gd name="connsiteY16" fmla="*/ 70623 h 424978"/>
              <a:gd name="connsiteX17" fmla="*/ 474539 w 572421"/>
              <a:gd name="connsiteY17" fmla="*/ 55755 h 424978"/>
              <a:gd name="connsiteX18" fmla="*/ 427457 w 572421"/>
              <a:gd name="connsiteY18" fmla="*/ 50799 h 424978"/>
              <a:gd name="connsiteX19" fmla="*/ 361790 w 572421"/>
              <a:gd name="connsiteY19" fmla="*/ 60712 h 424978"/>
              <a:gd name="connsiteX20" fmla="*/ 302318 w 572421"/>
              <a:gd name="connsiteY20" fmla="*/ 89209 h 424978"/>
              <a:gd name="connsiteX21" fmla="*/ 302318 w 572421"/>
              <a:gd name="connsiteY21" fmla="*/ 354355 h 424978"/>
              <a:gd name="connsiteX22" fmla="*/ 287450 w 572421"/>
              <a:gd name="connsiteY22" fmla="*/ 424979 h 424978"/>
              <a:gd name="connsiteX23" fmla="*/ 218066 w 572421"/>
              <a:gd name="connsiteY23" fmla="*/ 387808 h 424978"/>
              <a:gd name="connsiteX24" fmla="*/ 141247 w 572421"/>
              <a:gd name="connsiteY24" fmla="*/ 374180 h 424978"/>
              <a:gd name="connsiteX25" fmla="*/ 64429 w 572421"/>
              <a:gd name="connsiteY25" fmla="*/ 391525 h 424978"/>
              <a:gd name="connsiteX26" fmla="*/ 0 w 572421"/>
              <a:gd name="connsiteY26" fmla="*/ 422500 h 424978"/>
              <a:gd name="connsiteX27" fmla="*/ 0 w 572421"/>
              <a:gd name="connsiteY27" fmla="*/ 34692 h 424978"/>
              <a:gd name="connsiteX28" fmla="*/ 65668 w 572421"/>
              <a:gd name="connsiteY28" fmla="*/ 8673 h 424978"/>
              <a:gd name="connsiteX29" fmla="*/ 141247 w 572421"/>
              <a:gd name="connsiteY29" fmla="*/ 0 h 424978"/>
              <a:gd name="connsiteX30" fmla="*/ 218066 w 572421"/>
              <a:gd name="connsiteY30" fmla="*/ 11151 h 424978"/>
              <a:gd name="connsiteX31" fmla="*/ 287450 w 572421"/>
              <a:gd name="connsiteY31" fmla="*/ 44604 h 424978"/>
              <a:gd name="connsiteX32" fmla="*/ 355595 w 572421"/>
              <a:gd name="connsiteY32" fmla="*/ 11151 h 424978"/>
              <a:gd name="connsiteX33" fmla="*/ 431174 w 572421"/>
              <a:gd name="connsiteY33" fmla="*/ 0 h 424978"/>
              <a:gd name="connsiteX34" fmla="*/ 506753 w 572421"/>
              <a:gd name="connsiteY34" fmla="*/ 8673 h 424978"/>
              <a:gd name="connsiteX35" fmla="*/ 572421 w 572421"/>
              <a:gd name="connsiteY35" fmla="*/ 34692 h 424978"/>
              <a:gd name="connsiteX36" fmla="*/ 572421 w 572421"/>
              <a:gd name="connsiteY36" fmla="*/ 422500 h 424978"/>
              <a:gd name="connsiteX37" fmla="*/ 507992 w 572421"/>
              <a:gd name="connsiteY37" fmla="*/ 391525 h 424978"/>
              <a:gd name="connsiteX38" fmla="*/ 431174 w 572421"/>
              <a:gd name="connsiteY38" fmla="*/ 374180 h 424978"/>
              <a:gd name="connsiteX39" fmla="*/ 356834 w 572421"/>
              <a:gd name="connsiteY39" fmla="*/ 389048 h 424978"/>
              <a:gd name="connsiteX40" fmla="*/ 287450 w 572421"/>
              <a:gd name="connsiteY40" fmla="*/ 424979 h 42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72421" h="424978">
                <a:moveTo>
                  <a:pt x="141247" y="323380"/>
                </a:moveTo>
                <a:cubicBezTo>
                  <a:pt x="163550" y="323380"/>
                  <a:pt x="185851" y="325858"/>
                  <a:pt x="206915" y="330814"/>
                </a:cubicBezTo>
                <a:cubicBezTo>
                  <a:pt x="227977" y="335770"/>
                  <a:pt x="247801" y="343205"/>
                  <a:pt x="267626" y="354355"/>
                </a:cubicBezTo>
                <a:lnTo>
                  <a:pt x="267626" y="90447"/>
                </a:lnTo>
                <a:cubicBezTo>
                  <a:pt x="249041" y="78057"/>
                  <a:pt x="229216" y="68145"/>
                  <a:pt x="208153" y="61950"/>
                </a:cubicBezTo>
                <a:cubicBezTo>
                  <a:pt x="185851" y="55755"/>
                  <a:pt x="164788" y="52038"/>
                  <a:pt x="141247" y="52038"/>
                </a:cubicBezTo>
                <a:cubicBezTo>
                  <a:pt x="125141" y="52038"/>
                  <a:pt x="110272" y="54517"/>
                  <a:pt x="95404" y="58233"/>
                </a:cubicBezTo>
                <a:cubicBezTo>
                  <a:pt x="80535" y="61950"/>
                  <a:pt x="65668" y="66907"/>
                  <a:pt x="49560" y="73102"/>
                </a:cubicBezTo>
                <a:lnTo>
                  <a:pt x="49560" y="341965"/>
                </a:lnTo>
                <a:cubicBezTo>
                  <a:pt x="61950" y="337010"/>
                  <a:pt x="76819" y="332053"/>
                  <a:pt x="92925" y="329575"/>
                </a:cubicBezTo>
                <a:cubicBezTo>
                  <a:pt x="109033" y="327098"/>
                  <a:pt x="126379" y="323380"/>
                  <a:pt x="141247" y="323380"/>
                </a:cubicBezTo>
                <a:close/>
                <a:moveTo>
                  <a:pt x="304796" y="354355"/>
                </a:moveTo>
                <a:cubicBezTo>
                  <a:pt x="325859" y="344443"/>
                  <a:pt x="345683" y="335770"/>
                  <a:pt x="365506" y="330814"/>
                </a:cubicBezTo>
                <a:cubicBezTo>
                  <a:pt x="385332" y="325858"/>
                  <a:pt x="406394" y="323380"/>
                  <a:pt x="428697" y="323380"/>
                </a:cubicBezTo>
                <a:cubicBezTo>
                  <a:pt x="444803" y="323380"/>
                  <a:pt x="460911" y="324619"/>
                  <a:pt x="477017" y="327098"/>
                </a:cubicBezTo>
                <a:cubicBezTo>
                  <a:pt x="493125" y="329575"/>
                  <a:pt x="507992" y="333293"/>
                  <a:pt x="519143" y="337010"/>
                </a:cubicBezTo>
                <a:lnTo>
                  <a:pt x="519143" y="70623"/>
                </a:lnTo>
                <a:cubicBezTo>
                  <a:pt x="505515" y="63189"/>
                  <a:pt x="490647" y="58233"/>
                  <a:pt x="474539" y="55755"/>
                </a:cubicBezTo>
                <a:cubicBezTo>
                  <a:pt x="458432" y="53277"/>
                  <a:pt x="443564" y="50799"/>
                  <a:pt x="427457" y="50799"/>
                </a:cubicBezTo>
                <a:cubicBezTo>
                  <a:pt x="405156" y="50799"/>
                  <a:pt x="382853" y="54517"/>
                  <a:pt x="361790" y="60712"/>
                </a:cubicBezTo>
                <a:cubicBezTo>
                  <a:pt x="340726" y="66907"/>
                  <a:pt x="320903" y="76818"/>
                  <a:pt x="302318" y="89209"/>
                </a:cubicBezTo>
                <a:lnTo>
                  <a:pt x="302318" y="354355"/>
                </a:lnTo>
                <a:close/>
                <a:moveTo>
                  <a:pt x="287450" y="424979"/>
                </a:moveTo>
                <a:cubicBezTo>
                  <a:pt x="266386" y="410110"/>
                  <a:pt x="242846" y="397720"/>
                  <a:pt x="218066" y="387808"/>
                </a:cubicBezTo>
                <a:cubicBezTo>
                  <a:pt x="193286" y="377897"/>
                  <a:pt x="167266" y="374180"/>
                  <a:pt x="141247" y="374180"/>
                </a:cubicBezTo>
                <a:cubicBezTo>
                  <a:pt x="117705" y="374180"/>
                  <a:pt x="91687" y="380375"/>
                  <a:pt x="64429" y="391525"/>
                </a:cubicBezTo>
                <a:cubicBezTo>
                  <a:pt x="37170" y="402677"/>
                  <a:pt x="14869" y="413828"/>
                  <a:pt x="0" y="422500"/>
                </a:cubicBezTo>
                <a:lnTo>
                  <a:pt x="0" y="34692"/>
                </a:lnTo>
                <a:cubicBezTo>
                  <a:pt x="18585" y="23541"/>
                  <a:pt x="40888" y="14868"/>
                  <a:pt x="65668" y="8673"/>
                </a:cubicBezTo>
                <a:cubicBezTo>
                  <a:pt x="90448" y="2478"/>
                  <a:pt x="115228" y="0"/>
                  <a:pt x="141247" y="0"/>
                </a:cubicBezTo>
                <a:cubicBezTo>
                  <a:pt x="167266" y="0"/>
                  <a:pt x="193286" y="3717"/>
                  <a:pt x="218066" y="11151"/>
                </a:cubicBezTo>
                <a:cubicBezTo>
                  <a:pt x="242846" y="18585"/>
                  <a:pt x="266386" y="29736"/>
                  <a:pt x="287450" y="44604"/>
                </a:cubicBezTo>
                <a:cubicBezTo>
                  <a:pt x="308513" y="29736"/>
                  <a:pt x="332054" y="18585"/>
                  <a:pt x="355595" y="11151"/>
                </a:cubicBezTo>
                <a:cubicBezTo>
                  <a:pt x="379137" y="3717"/>
                  <a:pt x="405156" y="0"/>
                  <a:pt x="431174" y="0"/>
                </a:cubicBezTo>
                <a:cubicBezTo>
                  <a:pt x="455954" y="0"/>
                  <a:pt x="481973" y="2478"/>
                  <a:pt x="506753" y="8673"/>
                </a:cubicBezTo>
                <a:cubicBezTo>
                  <a:pt x="531533" y="14868"/>
                  <a:pt x="553836" y="23541"/>
                  <a:pt x="572421" y="34692"/>
                </a:cubicBezTo>
                <a:lnTo>
                  <a:pt x="572421" y="422500"/>
                </a:lnTo>
                <a:cubicBezTo>
                  <a:pt x="557552" y="412588"/>
                  <a:pt x="535251" y="402677"/>
                  <a:pt x="507992" y="391525"/>
                </a:cubicBezTo>
                <a:cubicBezTo>
                  <a:pt x="480735" y="380375"/>
                  <a:pt x="454716" y="374180"/>
                  <a:pt x="431174" y="374180"/>
                </a:cubicBezTo>
                <a:cubicBezTo>
                  <a:pt x="405156" y="374180"/>
                  <a:pt x="380375" y="379135"/>
                  <a:pt x="356834" y="389048"/>
                </a:cubicBezTo>
                <a:cubicBezTo>
                  <a:pt x="330815" y="398960"/>
                  <a:pt x="308513" y="411350"/>
                  <a:pt x="287450" y="424979"/>
                </a:cubicBezTo>
                <a:close/>
              </a:path>
            </a:pathLst>
          </a:custGeom>
          <a:solidFill>
            <a:srgbClr val="000000"/>
          </a:solidFill>
          <a:ln w="12387" cap="flat">
            <a:noFill/>
            <a:prstDash val="solid"/>
            <a:miter/>
          </a:ln>
        </p:spPr>
        <p:txBody>
          <a:bodyPr rtlCol="0" anchor="ctr"/>
          <a:lstStyle/>
          <a:p>
            <a:endParaRPr lang="fr-FR"/>
          </a:p>
        </p:txBody>
      </p:sp>
      <p:sp>
        <p:nvSpPr>
          <p:cNvPr id="61" name="Forme libre 60">
            <a:extLst>
              <a:ext uri="{FF2B5EF4-FFF2-40B4-BE49-F238E27FC236}">
                <a16:creationId xmlns:a16="http://schemas.microsoft.com/office/drawing/2014/main" id="{C144ED40-3441-70CE-5BDD-376C4B4B2B6E}"/>
              </a:ext>
            </a:extLst>
          </p:cNvPr>
          <p:cNvSpPr/>
          <p:nvPr userDrawn="1"/>
        </p:nvSpPr>
        <p:spPr>
          <a:xfrm>
            <a:off x="18153730" y="7835266"/>
            <a:ext cx="536489" cy="488168"/>
          </a:xfrm>
          <a:custGeom>
            <a:avLst/>
            <a:gdLst>
              <a:gd name="connsiteX0" fmla="*/ 106556 w 536489"/>
              <a:gd name="connsiteY0" fmla="*/ 488168 h 488168"/>
              <a:gd name="connsiteX1" fmla="*/ 30975 w 536489"/>
              <a:gd name="connsiteY1" fmla="*/ 457193 h 488168"/>
              <a:gd name="connsiteX2" fmla="*/ 0 w 536489"/>
              <a:gd name="connsiteY2" fmla="*/ 381613 h 488168"/>
              <a:gd name="connsiteX3" fmla="*/ 30975 w 536489"/>
              <a:gd name="connsiteY3" fmla="*/ 306034 h 488168"/>
              <a:gd name="connsiteX4" fmla="*/ 106556 w 536489"/>
              <a:gd name="connsiteY4" fmla="*/ 275059 h 488168"/>
              <a:gd name="connsiteX5" fmla="*/ 182135 w 536489"/>
              <a:gd name="connsiteY5" fmla="*/ 306034 h 488168"/>
              <a:gd name="connsiteX6" fmla="*/ 213110 w 536489"/>
              <a:gd name="connsiteY6" fmla="*/ 381613 h 488168"/>
              <a:gd name="connsiteX7" fmla="*/ 182135 w 536489"/>
              <a:gd name="connsiteY7" fmla="*/ 457193 h 488168"/>
              <a:gd name="connsiteX8" fmla="*/ 106556 w 536489"/>
              <a:gd name="connsiteY8" fmla="*/ 488168 h 488168"/>
              <a:gd name="connsiteX9" fmla="*/ 429936 w 536489"/>
              <a:gd name="connsiteY9" fmla="*/ 488168 h 488168"/>
              <a:gd name="connsiteX10" fmla="*/ 354357 w 536489"/>
              <a:gd name="connsiteY10" fmla="*/ 457193 h 488168"/>
              <a:gd name="connsiteX11" fmla="*/ 323382 w 536489"/>
              <a:gd name="connsiteY11" fmla="*/ 381613 h 488168"/>
              <a:gd name="connsiteX12" fmla="*/ 354357 w 536489"/>
              <a:gd name="connsiteY12" fmla="*/ 306034 h 488168"/>
              <a:gd name="connsiteX13" fmla="*/ 429936 w 536489"/>
              <a:gd name="connsiteY13" fmla="*/ 275059 h 488168"/>
              <a:gd name="connsiteX14" fmla="*/ 505515 w 536489"/>
              <a:gd name="connsiteY14" fmla="*/ 306034 h 488168"/>
              <a:gd name="connsiteX15" fmla="*/ 536490 w 536489"/>
              <a:gd name="connsiteY15" fmla="*/ 381613 h 488168"/>
              <a:gd name="connsiteX16" fmla="*/ 505515 w 536489"/>
              <a:gd name="connsiteY16" fmla="*/ 457193 h 488168"/>
              <a:gd name="connsiteX17" fmla="*/ 429936 w 536489"/>
              <a:gd name="connsiteY17" fmla="*/ 488168 h 488168"/>
              <a:gd name="connsiteX18" fmla="*/ 106556 w 536489"/>
              <a:gd name="connsiteY18" fmla="*/ 431174 h 488168"/>
              <a:gd name="connsiteX19" fmla="*/ 141247 w 536489"/>
              <a:gd name="connsiteY19" fmla="*/ 416305 h 488168"/>
              <a:gd name="connsiteX20" fmla="*/ 156116 w 536489"/>
              <a:gd name="connsiteY20" fmla="*/ 381613 h 488168"/>
              <a:gd name="connsiteX21" fmla="*/ 141247 w 536489"/>
              <a:gd name="connsiteY21" fmla="*/ 346921 h 488168"/>
              <a:gd name="connsiteX22" fmla="*/ 106556 w 536489"/>
              <a:gd name="connsiteY22" fmla="*/ 332053 h 488168"/>
              <a:gd name="connsiteX23" fmla="*/ 71863 w 536489"/>
              <a:gd name="connsiteY23" fmla="*/ 346921 h 488168"/>
              <a:gd name="connsiteX24" fmla="*/ 56995 w 536489"/>
              <a:gd name="connsiteY24" fmla="*/ 381613 h 488168"/>
              <a:gd name="connsiteX25" fmla="*/ 71863 w 536489"/>
              <a:gd name="connsiteY25" fmla="*/ 416305 h 488168"/>
              <a:gd name="connsiteX26" fmla="*/ 106556 w 536489"/>
              <a:gd name="connsiteY26" fmla="*/ 431174 h 488168"/>
              <a:gd name="connsiteX27" fmla="*/ 429936 w 536489"/>
              <a:gd name="connsiteY27" fmla="*/ 431174 h 488168"/>
              <a:gd name="connsiteX28" fmla="*/ 464627 w 536489"/>
              <a:gd name="connsiteY28" fmla="*/ 416305 h 488168"/>
              <a:gd name="connsiteX29" fmla="*/ 479496 w 536489"/>
              <a:gd name="connsiteY29" fmla="*/ 381613 h 488168"/>
              <a:gd name="connsiteX30" fmla="*/ 464627 w 536489"/>
              <a:gd name="connsiteY30" fmla="*/ 346921 h 488168"/>
              <a:gd name="connsiteX31" fmla="*/ 429936 w 536489"/>
              <a:gd name="connsiteY31" fmla="*/ 332053 h 488168"/>
              <a:gd name="connsiteX32" fmla="*/ 395243 w 536489"/>
              <a:gd name="connsiteY32" fmla="*/ 346921 h 488168"/>
              <a:gd name="connsiteX33" fmla="*/ 380375 w 536489"/>
              <a:gd name="connsiteY33" fmla="*/ 381613 h 488168"/>
              <a:gd name="connsiteX34" fmla="*/ 395243 w 536489"/>
              <a:gd name="connsiteY34" fmla="*/ 416305 h 488168"/>
              <a:gd name="connsiteX35" fmla="*/ 429936 w 536489"/>
              <a:gd name="connsiteY35" fmla="*/ 431174 h 488168"/>
              <a:gd name="connsiteX36" fmla="*/ 268865 w 536489"/>
              <a:gd name="connsiteY36" fmla="*/ 213109 h 488168"/>
              <a:gd name="connsiteX37" fmla="*/ 193286 w 536489"/>
              <a:gd name="connsiteY37" fmla="*/ 182134 h 488168"/>
              <a:gd name="connsiteX38" fmla="*/ 162311 w 536489"/>
              <a:gd name="connsiteY38" fmla="*/ 106554 h 488168"/>
              <a:gd name="connsiteX39" fmla="*/ 193286 w 536489"/>
              <a:gd name="connsiteY39" fmla="*/ 30975 h 488168"/>
              <a:gd name="connsiteX40" fmla="*/ 268865 w 536489"/>
              <a:gd name="connsiteY40" fmla="*/ 0 h 488168"/>
              <a:gd name="connsiteX41" fmla="*/ 344444 w 536489"/>
              <a:gd name="connsiteY41" fmla="*/ 30975 h 488168"/>
              <a:gd name="connsiteX42" fmla="*/ 375419 w 536489"/>
              <a:gd name="connsiteY42" fmla="*/ 106554 h 488168"/>
              <a:gd name="connsiteX43" fmla="*/ 344444 w 536489"/>
              <a:gd name="connsiteY43" fmla="*/ 182134 h 488168"/>
              <a:gd name="connsiteX44" fmla="*/ 268865 w 536489"/>
              <a:gd name="connsiteY44" fmla="*/ 213109 h 488168"/>
              <a:gd name="connsiteX45" fmla="*/ 268865 w 536489"/>
              <a:gd name="connsiteY45" fmla="*/ 157354 h 488168"/>
              <a:gd name="connsiteX46" fmla="*/ 303556 w 536489"/>
              <a:gd name="connsiteY46" fmla="*/ 142486 h 488168"/>
              <a:gd name="connsiteX47" fmla="*/ 318425 w 536489"/>
              <a:gd name="connsiteY47" fmla="*/ 107794 h 488168"/>
              <a:gd name="connsiteX48" fmla="*/ 303556 w 536489"/>
              <a:gd name="connsiteY48" fmla="*/ 71862 h 488168"/>
              <a:gd name="connsiteX49" fmla="*/ 268865 w 536489"/>
              <a:gd name="connsiteY49" fmla="*/ 56994 h 488168"/>
              <a:gd name="connsiteX50" fmla="*/ 234172 w 536489"/>
              <a:gd name="connsiteY50" fmla="*/ 73102 h 488168"/>
              <a:gd name="connsiteX51" fmla="*/ 219305 w 536489"/>
              <a:gd name="connsiteY51" fmla="*/ 107794 h 488168"/>
              <a:gd name="connsiteX52" fmla="*/ 234172 w 536489"/>
              <a:gd name="connsiteY52" fmla="*/ 142486 h 488168"/>
              <a:gd name="connsiteX53" fmla="*/ 268865 w 536489"/>
              <a:gd name="connsiteY53" fmla="*/ 157354 h 488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36489" h="488168">
                <a:moveTo>
                  <a:pt x="106556" y="488168"/>
                </a:moveTo>
                <a:cubicBezTo>
                  <a:pt x="76819" y="488168"/>
                  <a:pt x="50800" y="478256"/>
                  <a:pt x="30975" y="457193"/>
                </a:cubicBezTo>
                <a:cubicBezTo>
                  <a:pt x="9913" y="436130"/>
                  <a:pt x="0" y="411350"/>
                  <a:pt x="0" y="381613"/>
                </a:cubicBezTo>
                <a:cubicBezTo>
                  <a:pt x="0" y="351878"/>
                  <a:pt x="9913" y="325858"/>
                  <a:pt x="30975" y="306034"/>
                </a:cubicBezTo>
                <a:cubicBezTo>
                  <a:pt x="52039" y="284971"/>
                  <a:pt x="76819" y="275059"/>
                  <a:pt x="106556" y="275059"/>
                </a:cubicBezTo>
                <a:cubicBezTo>
                  <a:pt x="136291" y="275059"/>
                  <a:pt x="162311" y="284971"/>
                  <a:pt x="182135" y="306034"/>
                </a:cubicBezTo>
                <a:cubicBezTo>
                  <a:pt x="203197" y="327098"/>
                  <a:pt x="213110" y="351878"/>
                  <a:pt x="213110" y="381613"/>
                </a:cubicBezTo>
                <a:cubicBezTo>
                  <a:pt x="213110" y="411350"/>
                  <a:pt x="203197" y="437369"/>
                  <a:pt x="182135" y="457193"/>
                </a:cubicBezTo>
                <a:cubicBezTo>
                  <a:pt x="161071" y="477017"/>
                  <a:pt x="136291" y="488168"/>
                  <a:pt x="106556" y="488168"/>
                </a:cubicBezTo>
                <a:close/>
                <a:moveTo>
                  <a:pt x="429936" y="488168"/>
                </a:moveTo>
                <a:cubicBezTo>
                  <a:pt x="400199" y="488168"/>
                  <a:pt x="374180" y="478256"/>
                  <a:pt x="354357" y="457193"/>
                </a:cubicBezTo>
                <a:cubicBezTo>
                  <a:pt x="333293" y="436130"/>
                  <a:pt x="323382" y="411350"/>
                  <a:pt x="323382" y="381613"/>
                </a:cubicBezTo>
                <a:cubicBezTo>
                  <a:pt x="323382" y="351878"/>
                  <a:pt x="333293" y="325858"/>
                  <a:pt x="354357" y="306034"/>
                </a:cubicBezTo>
                <a:cubicBezTo>
                  <a:pt x="375419" y="286210"/>
                  <a:pt x="400199" y="275059"/>
                  <a:pt x="429936" y="275059"/>
                </a:cubicBezTo>
                <a:cubicBezTo>
                  <a:pt x="459672" y="275059"/>
                  <a:pt x="485691" y="284971"/>
                  <a:pt x="505515" y="306034"/>
                </a:cubicBezTo>
                <a:cubicBezTo>
                  <a:pt x="526577" y="327098"/>
                  <a:pt x="536490" y="351878"/>
                  <a:pt x="536490" y="381613"/>
                </a:cubicBezTo>
                <a:cubicBezTo>
                  <a:pt x="536490" y="411350"/>
                  <a:pt x="526577" y="437369"/>
                  <a:pt x="505515" y="457193"/>
                </a:cubicBezTo>
                <a:cubicBezTo>
                  <a:pt x="485691" y="477017"/>
                  <a:pt x="460911" y="488168"/>
                  <a:pt x="429936" y="488168"/>
                </a:cubicBezTo>
                <a:close/>
                <a:moveTo>
                  <a:pt x="106556" y="431174"/>
                </a:moveTo>
                <a:cubicBezTo>
                  <a:pt x="120184" y="431174"/>
                  <a:pt x="131336" y="426218"/>
                  <a:pt x="141247" y="416305"/>
                </a:cubicBezTo>
                <a:cubicBezTo>
                  <a:pt x="151160" y="406393"/>
                  <a:pt x="156116" y="395243"/>
                  <a:pt x="156116" y="381613"/>
                </a:cubicBezTo>
                <a:cubicBezTo>
                  <a:pt x="156116" y="367985"/>
                  <a:pt x="151160" y="356833"/>
                  <a:pt x="141247" y="346921"/>
                </a:cubicBezTo>
                <a:cubicBezTo>
                  <a:pt x="131336" y="337010"/>
                  <a:pt x="120184" y="332053"/>
                  <a:pt x="106556" y="332053"/>
                </a:cubicBezTo>
                <a:cubicBezTo>
                  <a:pt x="92925" y="332053"/>
                  <a:pt x="81776" y="337010"/>
                  <a:pt x="71863" y="346921"/>
                </a:cubicBezTo>
                <a:cubicBezTo>
                  <a:pt x="61950" y="356833"/>
                  <a:pt x="56995" y="367985"/>
                  <a:pt x="56995" y="381613"/>
                </a:cubicBezTo>
                <a:cubicBezTo>
                  <a:pt x="56995" y="395243"/>
                  <a:pt x="61950" y="406393"/>
                  <a:pt x="71863" y="416305"/>
                </a:cubicBezTo>
                <a:cubicBezTo>
                  <a:pt x="81776" y="426218"/>
                  <a:pt x="92925" y="431174"/>
                  <a:pt x="106556" y="431174"/>
                </a:cubicBezTo>
                <a:close/>
                <a:moveTo>
                  <a:pt x="429936" y="431174"/>
                </a:moveTo>
                <a:cubicBezTo>
                  <a:pt x="443564" y="431174"/>
                  <a:pt x="454716" y="426218"/>
                  <a:pt x="464627" y="416305"/>
                </a:cubicBezTo>
                <a:cubicBezTo>
                  <a:pt x="474539" y="406393"/>
                  <a:pt x="479496" y="395243"/>
                  <a:pt x="479496" y="381613"/>
                </a:cubicBezTo>
                <a:cubicBezTo>
                  <a:pt x="479496" y="367985"/>
                  <a:pt x="474539" y="356833"/>
                  <a:pt x="464627" y="346921"/>
                </a:cubicBezTo>
                <a:cubicBezTo>
                  <a:pt x="454716" y="337010"/>
                  <a:pt x="442326" y="332053"/>
                  <a:pt x="429936" y="332053"/>
                </a:cubicBezTo>
                <a:cubicBezTo>
                  <a:pt x="416307" y="332053"/>
                  <a:pt x="405156" y="337010"/>
                  <a:pt x="395243" y="346921"/>
                </a:cubicBezTo>
                <a:cubicBezTo>
                  <a:pt x="385332" y="356833"/>
                  <a:pt x="380375" y="367985"/>
                  <a:pt x="380375" y="381613"/>
                </a:cubicBezTo>
                <a:cubicBezTo>
                  <a:pt x="380375" y="395243"/>
                  <a:pt x="385332" y="406393"/>
                  <a:pt x="395243" y="416305"/>
                </a:cubicBezTo>
                <a:cubicBezTo>
                  <a:pt x="405156" y="426218"/>
                  <a:pt x="416307" y="431174"/>
                  <a:pt x="429936" y="431174"/>
                </a:cubicBezTo>
                <a:close/>
                <a:moveTo>
                  <a:pt x="268865" y="213109"/>
                </a:moveTo>
                <a:cubicBezTo>
                  <a:pt x="239129" y="213109"/>
                  <a:pt x="213110" y="203197"/>
                  <a:pt x="193286" y="182134"/>
                </a:cubicBezTo>
                <a:cubicBezTo>
                  <a:pt x="172222" y="161071"/>
                  <a:pt x="162311" y="136291"/>
                  <a:pt x="162311" y="106554"/>
                </a:cubicBezTo>
                <a:cubicBezTo>
                  <a:pt x="162311" y="76818"/>
                  <a:pt x="172222" y="50799"/>
                  <a:pt x="193286" y="30975"/>
                </a:cubicBezTo>
                <a:cubicBezTo>
                  <a:pt x="214348" y="9912"/>
                  <a:pt x="239129" y="0"/>
                  <a:pt x="268865" y="0"/>
                </a:cubicBezTo>
                <a:cubicBezTo>
                  <a:pt x="298601" y="0"/>
                  <a:pt x="324620" y="9912"/>
                  <a:pt x="344444" y="30975"/>
                </a:cubicBezTo>
                <a:cubicBezTo>
                  <a:pt x="365506" y="52038"/>
                  <a:pt x="375419" y="76818"/>
                  <a:pt x="375419" y="106554"/>
                </a:cubicBezTo>
                <a:cubicBezTo>
                  <a:pt x="375419" y="136291"/>
                  <a:pt x="365506" y="162309"/>
                  <a:pt x="344444" y="182134"/>
                </a:cubicBezTo>
                <a:cubicBezTo>
                  <a:pt x="323382" y="201958"/>
                  <a:pt x="298601" y="213109"/>
                  <a:pt x="268865" y="213109"/>
                </a:cubicBezTo>
                <a:close/>
                <a:moveTo>
                  <a:pt x="268865" y="157354"/>
                </a:moveTo>
                <a:cubicBezTo>
                  <a:pt x="282494" y="157354"/>
                  <a:pt x="293645" y="152397"/>
                  <a:pt x="303556" y="142486"/>
                </a:cubicBezTo>
                <a:cubicBezTo>
                  <a:pt x="313469" y="132574"/>
                  <a:pt x="318425" y="121422"/>
                  <a:pt x="318425" y="107794"/>
                </a:cubicBezTo>
                <a:cubicBezTo>
                  <a:pt x="318425" y="94164"/>
                  <a:pt x="313469" y="83013"/>
                  <a:pt x="303556" y="71862"/>
                </a:cubicBezTo>
                <a:cubicBezTo>
                  <a:pt x="293645" y="61950"/>
                  <a:pt x="282494" y="56994"/>
                  <a:pt x="268865" y="56994"/>
                </a:cubicBezTo>
                <a:cubicBezTo>
                  <a:pt x="255236" y="56994"/>
                  <a:pt x="244085" y="61950"/>
                  <a:pt x="234172" y="73102"/>
                </a:cubicBezTo>
                <a:cubicBezTo>
                  <a:pt x="224261" y="83013"/>
                  <a:pt x="219305" y="95404"/>
                  <a:pt x="219305" y="107794"/>
                </a:cubicBezTo>
                <a:cubicBezTo>
                  <a:pt x="219305" y="121422"/>
                  <a:pt x="224261" y="132574"/>
                  <a:pt x="234172" y="142486"/>
                </a:cubicBezTo>
                <a:cubicBezTo>
                  <a:pt x="244085" y="152397"/>
                  <a:pt x="255236" y="157354"/>
                  <a:pt x="268865" y="157354"/>
                </a:cubicBezTo>
                <a:close/>
              </a:path>
            </a:pathLst>
          </a:custGeom>
          <a:solidFill>
            <a:srgbClr val="000000"/>
          </a:solidFill>
          <a:ln w="12387" cap="flat">
            <a:noFill/>
            <a:prstDash val="solid"/>
            <a:miter/>
          </a:ln>
        </p:spPr>
        <p:txBody>
          <a:bodyPr rtlCol="0" anchor="ctr"/>
          <a:lstStyle/>
          <a:p>
            <a:endParaRPr lang="fr-FR"/>
          </a:p>
        </p:txBody>
      </p:sp>
      <p:sp>
        <p:nvSpPr>
          <p:cNvPr id="62" name="Forme libre 61">
            <a:extLst>
              <a:ext uri="{FF2B5EF4-FFF2-40B4-BE49-F238E27FC236}">
                <a16:creationId xmlns:a16="http://schemas.microsoft.com/office/drawing/2014/main" id="{48FDDB91-A24F-22A8-166A-30DF79C2D696}"/>
              </a:ext>
            </a:extLst>
          </p:cNvPr>
          <p:cNvSpPr/>
          <p:nvPr userDrawn="1"/>
        </p:nvSpPr>
        <p:spPr>
          <a:xfrm>
            <a:off x="13794912" y="5431596"/>
            <a:ext cx="473299" cy="474538"/>
          </a:xfrm>
          <a:custGeom>
            <a:avLst/>
            <a:gdLst>
              <a:gd name="connsiteX0" fmla="*/ 395243 w 473299"/>
              <a:gd name="connsiteY0" fmla="*/ 154876 h 474538"/>
              <a:gd name="connsiteX1" fmla="*/ 371701 w 473299"/>
              <a:gd name="connsiteY1" fmla="*/ 101599 h 474538"/>
              <a:gd name="connsiteX2" fmla="*/ 318424 w 473299"/>
              <a:gd name="connsiteY2" fmla="*/ 76818 h 474538"/>
              <a:gd name="connsiteX3" fmla="*/ 371701 w 473299"/>
              <a:gd name="connsiteY3" fmla="*/ 53277 h 474538"/>
              <a:gd name="connsiteX4" fmla="*/ 395243 w 473299"/>
              <a:gd name="connsiteY4" fmla="*/ 0 h 474538"/>
              <a:gd name="connsiteX5" fmla="*/ 420023 w 473299"/>
              <a:gd name="connsiteY5" fmla="*/ 53277 h 474538"/>
              <a:gd name="connsiteX6" fmla="*/ 473299 w 473299"/>
              <a:gd name="connsiteY6" fmla="*/ 76818 h 474538"/>
              <a:gd name="connsiteX7" fmla="*/ 420023 w 473299"/>
              <a:gd name="connsiteY7" fmla="*/ 101599 h 474538"/>
              <a:gd name="connsiteX8" fmla="*/ 395243 w 473299"/>
              <a:gd name="connsiteY8" fmla="*/ 154876 h 474538"/>
              <a:gd name="connsiteX9" fmla="*/ 116467 w 473299"/>
              <a:gd name="connsiteY9" fmla="*/ 154876 h 474538"/>
              <a:gd name="connsiteX10" fmla="*/ 92925 w 473299"/>
              <a:gd name="connsiteY10" fmla="*/ 101599 h 474538"/>
              <a:gd name="connsiteX11" fmla="*/ 39648 w 473299"/>
              <a:gd name="connsiteY11" fmla="*/ 76818 h 474538"/>
              <a:gd name="connsiteX12" fmla="*/ 92925 w 473299"/>
              <a:gd name="connsiteY12" fmla="*/ 53277 h 474538"/>
              <a:gd name="connsiteX13" fmla="*/ 116467 w 473299"/>
              <a:gd name="connsiteY13" fmla="*/ 0 h 474538"/>
              <a:gd name="connsiteX14" fmla="*/ 141247 w 473299"/>
              <a:gd name="connsiteY14" fmla="*/ 53277 h 474538"/>
              <a:gd name="connsiteX15" fmla="*/ 194523 w 473299"/>
              <a:gd name="connsiteY15" fmla="*/ 76818 h 474538"/>
              <a:gd name="connsiteX16" fmla="*/ 141247 w 473299"/>
              <a:gd name="connsiteY16" fmla="*/ 101599 h 474538"/>
              <a:gd name="connsiteX17" fmla="*/ 116467 w 473299"/>
              <a:gd name="connsiteY17" fmla="*/ 154876 h 474538"/>
              <a:gd name="connsiteX18" fmla="*/ 395243 w 473299"/>
              <a:gd name="connsiteY18" fmla="*/ 434891 h 474538"/>
              <a:gd name="connsiteX19" fmla="*/ 371701 w 473299"/>
              <a:gd name="connsiteY19" fmla="*/ 381613 h 474538"/>
              <a:gd name="connsiteX20" fmla="*/ 318424 w 473299"/>
              <a:gd name="connsiteY20" fmla="*/ 356833 h 474538"/>
              <a:gd name="connsiteX21" fmla="*/ 371701 w 473299"/>
              <a:gd name="connsiteY21" fmla="*/ 333292 h 474538"/>
              <a:gd name="connsiteX22" fmla="*/ 395243 w 473299"/>
              <a:gd name="connsiteY22" fmla="*/ 280015 h 474538"/>
              <a:gd name="connsiteX23" fmla="*/ 420023 w 473299"/>
              <a:gd name="connsiteY23" fmla="*/ 333292 h 474538"/>
              <a:gd name="connsiteX24" fmla="*/ 473299 w 473299"/>
              <a:gd name="connsiteY24" fmla="*/ 356833 h 474538"/>
              <a:gd name="connsiteX25" fmla="*/ 420023 w 473299"/>
              <a:gd name="connsiteY25" fmla="*/ 381613 h 474538"/>
              <a:gd name="connsiteX26" fmla="*/ 395243 w 473299"/>
              <a:gd name="connsiteY26" fmla="*/ 434891 h 474538"/>
              <a:gd name="connsiteX27" fmla="*/ 76818 w 473299"/>
              <a:gd name="connsiteY27" fmla="*/ 464627 h 474538"/>
              <a:gd name="connsiteX28" fmla="*/ 9911 w 473299"/>
              <a:gd name="connsiteY28" fmla="*/ 396482 h 474538"/>
              <a:gd name="connsiteX29" fmla="*/ 0 w 473299"/>
              <a:gd name="connsiteY29" fmla="*/ 375418 h 474538"/>
              <a:gd name="connsiteX30" fmla="*/ 9911 w 473299"/>
              <a:gd name="connsiteY30" fmla="*/ 354355 h 474538"/>
              <a:gd name="connsiteX31" fmla="*/ 244083 w 473299"/>
              <a:gd name="connsiteY31" fmla="*/ 121422 h 474538"/>
              <a:gd name="connsiteX32" fmla="*/ 266386 w 473299"/>
              <a:gd name="connsiteY32" fmla="*/ 112750 h 474538"/>
              <a:gd name="connsiteX33" fmla="*/ 288687 w 473299"/>
              <a:gd name="connsiteY33" fmla="*/ 121422 h 474538"/>
              <a:gd name="connsiteX34" fmla="*/ 355594 w 473299"/>
              <a:gd name="connsiteY34" fmla="*/ 187090 h 474538"/>
              <a:gd name="connsiteX35" fmla="*/ 364268 w 473299"/>
              <a:gd name="connsiteY35" fmla="*/ 209392 h 474538"/>
              <a:gd name="connsiteX36" fmla="*/ 355594 w 473299"/>
              <a:gd name="connsiteY36" fmla="*/ 231694 h 474538"/>
              <a:gd name="connsiteX37" fmla="*/ 121422 w 473299"/>
              <a:gd name="connsiteY37" fmla="*/ 465866 h 474538"/>
              <a:gd name="connsiteX38" fmla="*/ 100359 w 473299"/>
              <a:gd name="connsiteY38" fmla="*/ 474539 h 474538"/>
              <a:gd name="connsiteX39" fmla="*/ 76818 w 473299"/>
              <a:gd name="connsiteY39" fmla="*/ 464627 h 474538"/>
              <a:gd name="connsiteX40" fmla="*/ 96641 w 473299"/>
              <a:gd name="connsiteY40" fmla="*/ 407633 h 474538"/>
              <a:gd name="connsiteX41" fmla="*/ 247801 w 473299"/>
              <a:gd name="connsiteY41" fmla="*/ 257713 h 474538"/>
              <a:gd name="connsiteX42" fmla="*/ 215587 w 473299"/>
              <a:gd name="connsiteY42" fmla="*/ 225499 h 474538"/>
              <a:gd name="connsiteX43" fmla="*/ 65666 w 473299"/>
              <a:gd name="connsiteY43" fmla="*/ 376657 h 474538"/>
              <a:gd name="connsiteX44" fmla="*/ 96641 w 473299"/>
              <a:gd name="connsiteY44" fmla="*/ 407633 h 47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73299" h="474538">
                <a:moveTo>
                  <a:pt x="395243" y="154876"/>
                </a:moveTo>
                <a:lnTo>
                  <a:pt x="371701" y="101599"/>
                </a:lnTo>
                <a:lnTo>
                  <a:pt x="318424" y="76818"/>
                </a:lnTo>
                <a:lnTo>
                  <a:pt x="371701" y="53277"/>
                </a:lnTo>
                <a:lnTo>
                  <a:pt x="395243" y="0"/>
                </a:lnTo>
                <a:lnTo>
                  <a:pt x="420023" y="53277"/>
                </a:lnTo>
                <a:lnTo>
                  <a:pt x="473299" y="76818"/>
                </a:lnTo>
                <a:lnTo>
                  <a:pt x="420023" y="101599"/>
                </a:lnTo>
                <a:cubicBezTo>
                  <a:pt x="418783" y="102837"/>
                  <a:pt x="395243" y="154876"/>
                  <a:pt x="395243" y="154876"/>
                </a:cubicBezTo>
                <a:close/>
                <a:moveTo>
                  <a:pt x="116467" y="154876"/>
                </a:moveTo>
                <a:lnTo>
                  <a:pt x="92925" y="101599"/>
                </a:lnTo>
                <a:lnTo>
                  <a:pt x="39648" y="76818"/>
                </a:lnTo>
                <a:lnTo>
                  <a:pt x="92925" y="53277"/>
                </a:lnTo>
                <a:lnTo>
                  <a:pt x="116467" y="0"/>
                </a:lnTo>
                <a:lnTo>
                  <a:pt x="141247" y="53277"/>
                </a:lnTo>
                <a:lnTo>
                  <a:pt x="194523" y="76818"/>
                </a:lnTo>
                <a:lnTo>
                  <a:pt x="141247" y="101599"/>
                </a:lnTo>
                <a:cubicBezTo>
                  <a:pt x="141247" y="102837"/>
                  <a:pt x="116467" y="154876"/>
                  <a:pt x="116467" y="154876"/>
                </a:cubicBezTo>
                <a:close/>
                <a:moveTo>
                  <a:pt x="395243" y="434891"/>
                </a:moveTo>
                <a:lnTo>
                  <a:pt x="371701" y="381613"/>
                </a:lnTo>
                <a:lnTo>
                  <a:pt x="318424" y="356833"/>
                </a:lnTo>
                <a:lnTo>
                  <a:pt x="371701" y="333292"/>
                </a:lnTo>
                <a:lnTo>
                  <a:pt x="395243" y="280015"/>
                </a:lnTo>
                <a:lnTo>
                  <a:pt x="420023" y="333292"/>
                </a:lnTo>
                <a:lnTo>
                  <a:pt x="473299" y="356833"/>
                </a:lnTo>
                <a:lnTo>
                  <a:pt x="420023" y="381613"/>
                </a:lnTo>
                <a:lnTo>
                  <a:pt x="395243" y="434891"/>
                </a:lnTo>
                <a:close/>
                <a:moveTo>
                  <a:pt x="76818" y="464627"/>
                </a:moveTo>
                <a:lnTo>
                  <a:pt x="9911" y="396482"/>
                </a:lnTo>
                <a:cubicBezTo>
                  <a:pt x="3716" y="390287"/>
                  <a:pt x="0" y="384092"/>
                  <a:pt x="0" y="375418"/>
                </a:cubicBezTo>
                <a:cubicBezTo>
                  <a:pt x="0" y="366746"/>
                  <a:pt x="2477" y="360551"/>
                  <a:pt x="9911" y="354355"/>
                </a:cubicBezTo>
                <a:lnTo>
                  <a:pt x="244083" y="121422"/>
                </a:lnTo>
                <a:cubicBezTo>
                  <a:pt x="250278" y="115227"/>
                  <a:pt x="257712" y="112750"/>
                  <a:pt x="266386" y="112750"/>
                </a:cubicBezTo>
                <a:cubicBezTo>
                  <a:pt x="275058" y="112750"/>
                  <a:pt x="282492" y="115227"/>
                  <a:pt x="288687" y="121422"/>
                </a:cubicBezTo>
                <a:lnTo>
                  <a:pt x="355594" y="187090"/>
                </a:lnTo>
                <a:cubicBezTo>
                  <a:pt x="361789" y="193285"/>
                  <a:pt x="364268" y="200719"/>
                  <a:pt x="364268" y="209392"/>
                </a:cubicBezTo>
                <a:cubicBezTo>
                  <a:pt x="364268" y="218065"/>
                  <a:pt x="361789" y="225499"/>
                  <a:pt x="355594" y="231694"/>
                </a:cubicBezTo>
                <a:lnTo>
                  <a:pt x="121422" y="465866"/>
                </a:lnTo>
                <a:cubicBezTo>
                  <a:pt x="115227" y="472061"/>
                  <a:pt x="109032" y="474539"/>
                  <a:pt x="100359" y="474539"/>
                </a:cubicBezTo>
                <a:cubicBezTo>
                  <a:pt x="90446" y="473300"/>
                  <a:pt x="83013" y="470822"/>
                  <a:pt x="76818" y="464627"/>
                </a:cubicBezTo>
                <a:close/>
                <a:moveTo>
                  <a:pt x="96641" y="407633"/>
                </a:moveTo>
                <a:lnTo>
                  <a:pt x="247801" y="257713"/>
                </a:lnTo>
                <a:lnTo>
                  <a:pt x="215587" y="225499"/>
                </a:lnTo>
                <a:lnTo>
                  <a:pt x="65666" y="376657"/>
                </a:lnTo>
                <a:cubicBezTo>
                  <a:pt x="64428" y="376657"/>
                  <a:pt x="96641" y="407633"/>
                  <a:pt x="96641" y="407633"/>
                </a:cubicBezTo>
                <a:close/>
              </a:path>
            </a:pathLst>
          </a:custGeom>
          <a:solidFill>
            <a:srgbClr val="000000"/>
          </a:solidFill>
          <a:ln w="12387" cap="flat">
            <a:noFill/>
            <a:prstDash val="solid"/>
            <a:miter/>
          </a:ln>
        </p:spPr>
        <p:txBody>
          <a:bodyPr rtlCol="0" anchor="ctr"/>
          <a:lstStyle/>
          <a:p>
            <a:endParaRPr lang="fr-FR"/>
          </a:p>
        </p:txBody>
      </p:sp>
      <p:sp>
        <p:nvSpPr>
          <p:cNvPr id="63" name="Forme libre 62">
            <a:extLst>
              <a:ext uri="{FF2B5EF4-FFF2-40B4-BE49-F238E27FC236}">
                <a16:creationId xmlns:a16="http://schemas.microsoft.com/office/drawing/2014/main" id="{9C14E1A4-D856-7999-B3A6-1EE28E2EB586}"/>
              </a:ext>
            </a:extLst>
          </p:cNvPr>
          <p:cNvSpPr/>
          <p:nvPr userDrawn="1"/>
        </p:nvSpPr>
        <p:spPr>
          <a:xfrm>
            <a:off x="1263616" y="5443986"/>
            <a:ext cx="478255" cy="463387"/>
          </a:xfrm>
          <a:custGeom>
            <a:avLst/>
            <a:gdLst>
              <a:gd name="connsiteX0" fmla="*/ 0 w 478255"/>
              <a:gd name="connsiteY0" fmla="*/ 230455 h 463387"/>
              <a:gd name="connsiteX1" fmla="*/ 128856 w 478255"/>
              <a:gd name="connsiteY1" fmla="*/ 0 h 463387"/>
              <a:gd name="connsiteX2" fmla="*/ 256474 w 478255"/>
              <a:gd name="connsiteY2" fmla="*/ 230455 h 463387"/>
              <a:gd name="connsiteX3" fmla="*/ 0 w 478255"/>
              <a:gd name="connsiteY3" fmla="*/ 230455 h 463387"/>
              <a:gd name="connsiteX4" fmla="*/ 130096 w 478255"/>
              <a:gd name="connsiteY4" fmla="*/ 463388 h 463387"/>
              <a:gd name="connsiteX5" fmla="*/ 60711 w 478255"/>
              <a:gd name="connsiteY5" fmla="*/ 434891 h 463387"/>
              <a:gd name="connsiteX6" fmla="*/ 32214 w 478255"/>
              <a:gd name="connsiteY6" fmla="*/ 366746 h 463387"/>
              <a:gd name="connsiteX7" fmla="*/ 60711 w 478255"/>
              <a:gd name="connsiteY7" fmla="*/ 297361 h 463387"/>
              <a:gd name="connsiteX8" fmla="*/ 128856 w 478255"/>
              <a:gd name="connsiteY8" fmla="*/ 268864 h 463387"/>
              <a:gd name="connsiteX9" fmla="*/ 197002 w 478255"/>
              <a:gd name="connsiteY9" fmla="*/ 297361 h 463387"/>
              <a:gd name="connsiteX10" fmla="*/ 225499 w 478255"/>
              <a:gd name="connsiteY10" fmla="*/ 366746 h 463387"/>
              <a:gd name="connsiteX11" fmla="*/ 197002 w 478255"/>
              <a:gd name="connsiteY11" fmla="*/ 434891 h 463387"/>
              <a:gd name="connsiteX12" fmla="*/ 130096 w 478255"/>
              <a:gd name="connsiteY12" fmla="*/ 463388 h 463387"/>
              <a:gd name="connsiteX13" fmla="*/ 130096 w 478255"/>
              <a:gd name="connsiteY13" fmla="*/ 407633 h 463387"/>
              <a:gd name="connsiteX14" fmla="*/ 159832 w 478255"/>
              <a:gd name="connsiteY14" fmla="*/ 395243 h 463387"/>
              <a:gd name="connsiteX15" fmla="*/ 172222 w 478255"/>
              <a:gd name="connsiteY15" fmla="*/ 365506 h 463387"/>
              <a:gd name="connsiteX16" fmla="*/ 159832 w 478255"/>
              <a:gd name="connsiteY16" fmla="*/ 335770 h 463387"/>
              <a:gd name="connsiteX17" fmla="*/ 130096 w 478255"/>
              <a:gd name="connsiteY17" fmla="*/ 323380 h 463387"/>
              <a:gd name="connsiteX18" fmla="*/ 100359 w 478255"/>
              <a:gd name="connsiteY18" fmla="*/ 335770 h 463387"/>
              <a:gd name="connsiteX19" fmla="*/ 87969 w 478255"/>
              <a:gd name="connsiteY19" fmla="*/ 365506 h 463387"/>
              <a:gd name="connsiteX20" fmla="*/ 100359 w 478255"/>
              <a:gd name="connsiteY20" fmla="*/ 395243 h 463387"/>
              <a:gd name="connsiteX21" fmla="*/ 130096 w 478255"/>
              <a:gd name="connsiteY21" fmla="*/ 407633 h 463387"/>
              <a:gd name="connsiteX22" fmla="*/ 94164 w 478255"/>
              <a:gd name="connsiteY22" fmla="*/ 174700 h 463387"/>
              <a:gd name="connsiteX23" fmla="*/ 164788 w 478255"/>
              <a:gd name="connsiteY23" fmla="*/ 174700 h 463387"/>
              <a:gd name="connsiteX24" fmla="*/ 130096 w 478255"/>
              <a:gd name="connsiteY24" fmla="*/ 111510 h 463387"/>
              <a:gd name="connsiteX25" fmla="*/ 94164 w 478255"/>
              <a:gd name="connsiteY25" fmla="*/ 174700 h 463387"/>
              <a:gd name="connsiteX26" fmla="*/ 263908 w 478255"/>
              <a:gd name="connsiteY26" fmla="*/ 463388 h 463387"/>
              <a:gd name="connsiteX27" fmla="*/ 263908 w 478255"/>
              <a:gd name="connsiteY27" fmla="*/ 268864 h 463387"/>
              <a:gd name="connsiteX28" fmla="*/ 458432 w 478255"/>
              <a:gd name="connsiteY28" fmla="*/ 268864 h 463387"/>
              <a:gd name="connsiteX29" fmla="*/ 458432 w 478255"/>
              <a:gd name="connsiteY29" fmla="*/ 463388 h 463387"/>
              <a:gd name="connsiteX30" fmla="*/ 263908 w 478255"/>
              <a:gd name="connsiteY30" fmla="*/ 463388 h 463387"/>
              <a:gd name="connsiteX31" fmla="*/ 319663 w 478255"/>
              <a:gd name="connsiteY31" fmla="*/ 407633 h 463387"/>
              <a:gd name="connsiteX32" fmla="*/ 403916 w 478255"/>
              <a:gd name="connsiteY32" fmla="*/ 407633 h 463387"/>
              <a:gd name="connsiteX33" fmla="*/ 403916 w 478255"/>
              <a:gd name="connsiteY33" fmla="*/ 323380 h 463387"/>
              <a:gd name="connsiteX34" fmla="*/ 319663 w 478255"/>
              <a:gd name="connsiteY34" fmla="*/ 323380 h 463387"/>
              <a:gd name="connsiteX35" fmla="*/ 319663 w 478255"/>
              <a:gd name="connsiteY35" fmla="*/ 407633 h 463387"/>
              <a:gd name="connsiteX36" fmla="*/ 361790 w 478255"/>
              <a:gd name="connsiteY36" fmla="*/ 230455 h 463387"/>
              <a:gd name="connsiteX37" fmla="*/ 302317 w 478255"/>
              <a:gd name="connsiteY37" fmla="*/ 179656 h 463387"/>
              <a:gd name="connsiteX38" fmla="*/ 266386 w 478255"/>
              <a:gd name="connsiteY38" fmla="*/ 142486 h 463387"/>
              <a:gd name="connsiteX39" fmla="*/ 247801 w 478255"/>
              <a:gd name="connsiteY39" fmla="*/ 113989 h 463387"/>
              <a:gd name="connsiteX40" fmla="*/ 242845 w 478255"/>
              <a:gd name="connsiteY40" fmla="*/ 86730 h 463387"/>
              <a:gd name="connsiteX41" fmla="*/ 262669 w 478255"/>
              <a:gd name="connsiteY41" fmla="*/ 38409 h 463387"/>
              <a:gd name="connsiteX42" fmla="*/ 312229 w 478255"/>
              <a:gd name="connsiteY42" fmla="*/ 19824 h 463387"/>
              <a:gd name="connsiteX43" fmla="*/ 339487 w 478255"/>
              <a:gd name="connsiteY43" fmla="*/ 27258 h 463387"/>
              <a:gd name="connsiteX44" fmla="*/ 361790 w 478255"/>
              <a:gd name="connsiteY44" fmla="*/ 45843 h 463387"/>
              <a:gd name="connsiteX45" fmla="*/ 382852 w 478255"/>
              <a:gd name="connsiteY45" fmla="*/ 27258 h 463387"/>
              <a:gd name="connsiteX46" fmla="*/ 411350 w 478255"/>
              <a:gd name="connsiteY46" fmla="*/ 19824 h 463387"/>
              <a:gd name="connsiteX47" fmla="*/ 459671 w 478255"/>
              <a:gd name="connsiteY47" fmla="*/ 38409 h 463387"/>
              <a:gd name="connsiteX48" fmla="*/ 478256 w 478255"/>
              <a:gd name="connsiteY48" fmla="*/ 86730 h 463387"/>
              <a:gd name="connsiteX49" fmla="*/ 473300 w 478255"/>
              <a:gd name="connsiteY49" fmla="*/ 115227 h 463387"/>
              <a:gd name="connsiteX50" fmla="*/ 454715 w 478255"/>
              <a:gd name="connsiteY50" fmla="*/ 143725 h 463387"/>
              <a:gd name="connsiteX51" fmla="*/ 418784 w 478255"/>
              <a:gd name="connsiteY51" fmla="*/ 179656 h 463387"/>
              <a:gd name="connsiteX52" fmla="*/ 361790 w 478255"/>
              <a:gd name="connsiteY52" fmla="*/ 230455 h 463387"/>
              <a:gd name="connsiteX53" fmla="*/ 361790 w 478255"/>
              <a:gd name="connsiteY53" fmla="*/ 156115 h 463387"/>
              <a:gd name="connsiteX54" fmla="*/ 411350 w 478255"/>
              <a:gd name="connsiteY54" fmla="*/ 112750 h 463387"/>
              <a:gd name="connsiteX55" fmla="*/ 424979 w 478255"/>
              <a:gd name="connsiteY55" fmla="*/ 91686 h 463387"/>
              <a:gd name="connsiteX56" fmla="*/ 420023 w 478255"/>
              <a:gd name="connsiteY56" fmla="*/ 80535 h 463387"/>
              <a:gd name="connsiteX57" fmla="*/ 408872 w 478255"/>
              <a:gd name="connsiteY57" fmla="*/ 75579 h 463387"/>
              <a:gd name="connsiteX58" fmla="*/ 398960 w 478255"/>
              <a:gd name="connsiteY58" fmla="*/ 78057 h 463387"/>
              <a:gd name="connsiteX59" fmla="*/ 385331 w 478255"/>
              <a:gd name="connsiteY59" fmla="*/ 87969 h 463387"/>
              <a:gd name="connsiteX60" fmla="*/ 361790 w 478255"/>
              <a:gd name="connsiteY60" fmla="*/ 109032 h 463387"/>
              <a:gd name="connsiteX61" fmla="*/ 337009 w 478255"/>
              <a:gd name="connsiteY61" fmla="*/ 87969 h 463387"/>
              <a:gd name="connsiteX62" fmla="*/ 323380 w 478255"/>
              <a:gd name="connsiteY62" fmla="*/ 78057 h 463387"/>
              <a:gd name="connsiteX63" fmla="*/ 313468 w 478255"/>
              <a:gd name="connsiteY63" fmla="*/ 75579 h 463387"/>
              <a:gd name="connsiteX64" fmla="*/ 301078 w 478255"/>
              <a:gd name="connsiteY64" fmla="*/ 80535 h 463387"/>
              <a:gd name="connsiteX65" fmla="*/ 297361 w 478255"/>
              <a:gd name="connsiteY65" fmla="*/ 91686 h 463387"/>
              <a:gd name="connsiteX66" fmla="*/ 309751 w 478255"/>
              <a:gd name="connsiteY66" fmla="*/ 112750 h 463387"/>
              <a:gd name="connsiteX67" fmla="*/ 361790 w 478255"/>
              <a:gd name="connsiteY67" fmla="*/ 156115 h 46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78255" h="463387">
                <a:moveTo>
                  <a:pt x="0" y="230455"/>
                </a:moveTo>
                <a:lnTo>
                  <a:pt x="128856" y="0"/>
                </a:lnTo>
                <a:lnTo>
                  <a:pt x="256474" y="230455"/>
                </a:lnTo>
                <a:lnTo>
                  <a:pt x="0" y="230455"/>
                </a:lnTo>
                <a:close/>
                <a:moveTo>
                  <a:pt x="130096" y="463388"/>
                </a:moveTo>
                <a:cubicBezTo>
                  <a:pt x="102837" y="463388"/>
                  <a:pt x="80535" y="453476"/>
                  <a:pt x="60711" y="434891"/>
                </a:cubicBezTo>
                <a:cubicBezTo>
                  <a:pt x="42126" y="416306"/>
                  <a:pt x="32214" y="392765"/>
                  <a:pt x="32214" y="366746"/>
                </a:cubicBezTo>
                <a:cubicBezTo>
                  <a:pt x="32214" y="339487"/>
                  <a:pt x="42126" y="317185"/>
                  <a:pt x="60711" y="297361"/>
                </a:cubicBezTo>
                <a:cubicBezTo>
                  <a:pt x="79296" y="278776"/>
                  <a:pt x="102837" y="268864"/>
                  <a:pt x="128856" y="268864"/>
                </a:cubicBezTo>
                <a:cubicBezTo>
                  <a:pt x="156115" y="268864"/>
                  <a:pt x="178417" y="278776"/>
                  <a:pt x="197002" y="297361"/>
                </a:cubicBezTo>
                <a:cubicBezTo>
                  <a:pt x="215587" y="315946"/>
                  <a:pt x="225499" y="339487"/>
                  <a:pt x="225499" y="366746"/>
                </a:cubicBezTo>
                <a:cubicBezTo>
                  <a:pt x="225499" y="394003"/>
                  <a:pt x="215587" y="416306"/>
                  <a:pt x="197002" y="434891"/>
                </a:cubicBezTo>
                <a:cubicBezTo>
                  <a:pt x="179656" y="453476"/>
                  <a:pt x="156115" y="463388"/>
                  <a:pt x="130096" y="463388"/>
                </a:cubicBezTo>
                <a:close/>
                <a:moveTo>
                  <a:pt x="130096" y="407633"/>
                </a:moveTo>
                <a:cubicBezTo>
                  <a:pt x="141246" y="407633"/>
                  <a:pt x="151159" y="403916"/>
                  <a:pt x="159832" y="395243"/>
                </a:cubicBezTo>
                <a:cubicBezTo>
                  <a:pt x="168505" y="386570"/>
                  <a:pt x="172222" y="376657"/>
                  <a:pt x="172222" y="365506"/>
                </a:cubicBezTo>
                <a:cubicBezTo>
                  <a:pt x="172222" y="354355"/>
                  <a:pt x="168505" y="344443"/>
                  <a:pt x="159832" y="335770"/>
                </a:cubicBezTo>
                <a:cubicBezTo>
                  <a:pt x="151159" y="327097"/>
                  <a:pt x="141246" y="323380"/>
                  <a:pt x="130096" y="323380"/>
                </a:cubicBezTo>
                <a:cubicBezTo>
                  <a:pt x="118945" y="323380"/>
                  <a:pt x="109032" y="327097"/>
                  <a:pt x="100359" y="335770"/>
                </a:cubicBezTo>
                <a:cubicBezTo>
                  <a:pt x="91686" y="344443"/>
                  <a:pt x="87969" y="354355"/>
                  <a:pt x="87969" y="365506"/>
                </a:cubicBezTo>
                <a:cubicBezTo>
                  <a:pt x="87969" y="376657"/>
                  <a:pt x="91686" y="386570"/>
                  <a:pt x="100359" y="395243"/>
                </a:cubicBezTo>
                <a:cubicBezTo>
                  <a:pt x="107794" y="403916"/>
                  <a:pt x="117705" y="407633"/>
                  <a:pt x="130096" y="407633"/>
                </a:cubicBezTo>
                <a:close/>
                <a:moveTo>
                  <a:pt x="94164" y="174700"/>
                </a:moveTo>
                <a:lnTo>
                  <a:pt x="164788" y="174700"/>
                </a:lnTo>
                <a:lnTo>
                  <a:pt x="130096" y="111510"/>
                </a:lnTo>
                <a:cubicBezTo>
                  <a:pt x="128856" y="111510"/>
                  <a:pt x="94164" y="174700"/>
                  <a:pt x="94164" y="174700"/>
                </a:cubicBezTo>
                <a:close/>
                <a:moveTo>
                  <a:pt x="263908" y="463388"/>
                </a:moveTo>
                <a:lnTo>
                  <a:pt x="263908" y="268864"/>
                </a:lnTo>
                <a:lnTo>
                  <a:pt x="458432" y="268864"/>
                </a:lnTo>
                <a:lnTo>
                  <a:pt x="458432" y="463388"/>
                </a:lnTo>
                <a:lnTo>
                  <a:pt x="263908" y="463388"/>
                </a:lnTo>
                <a:close/>
                <a:moveTo>
                  <a:pt x="319663" y="407633"/>
                </a:moveTo>
                <a:lnTo>
                  <a:pt x="403916" y="407633"/>
                </a:lnTo>
                <a:lnTo>
                  <a:pt x="403916" y="323380"/>
                </a:lnTo>
                <a:lnTo>
                  <a:pt x="319663" y="323380"/>
                </a:lnTo>
                <a:lnTo>
                  <a:pt x="319663" y="407633"/>
                </a:lnTo>
                <a:close/>
                <a:moveTo>
                  <a:pt x="361790" y="230455"/>
                </a:moveTo>
                <a:cubicBezTo>
                  <a:pt x="337009" y="210631"/>
                  <a:pt x="317185" y="193285"/>
                  <a:pt x="302317" y="179656"/>
                </a:cubicBezTo>
                <a:cubicBezTo>
                  <a:pt x="287449" y="166027"/>
                  <a:pt x="275059" y="153637"/>
                  <a:pt x="266386" y="142486"/>
                </a:cubicBezTo>
                <a:cubicBezTo>
                  <a:pt x="257713" y="132574"/>
                  <a:pt x="251518" y="122661"/>
                  <a:pt x="247801" y="113989"/>
                </a:cubicBezTo>
                <a:cubicBezTo>
                  <a:pt x="244084" y="105315"/>
                  <a:pt x="242845" y="96642"/>
                  <a:pt x="242845" y="86730"/>
                </a:cubicBezTo>
                <a:cubicBezTo>
                  <a:pt x="242845" y="66906"/>
                  <a:pt x="249040" y="50799"/>
                  <a:pt x="262669" y="38409"/>
                </a:cubicBezTo>
                <a:cubicBezTo>
                  <a:pt x="275059" y="26019"/>
                  <a:pt x="292405" y="19824"/>
                  <a:pt x="312229" y="19824"/>
                </a:cubicBezTo>
                <a:cubicBezTo>
                  <a:pt x="322141" y="19824"/>
                  <a:pt x="330814" y="22302"/>
                  <a:pt x="339487" y="27258"/>
                </a:cubicBezTo>
                <a:cubicBezTo>
                  <a:pt x="348160" y="32214"/>
                  <a:pt x="355595" y="38409"/>
                  <a:pt x="361790" y="45843"/>
                </a:cubicBezTo>
                <a:cubicBezTo>
                  <a:pt x="366746" y="38409"/>
                  <a:pt x="374180" y="32214"/>
                  <a:pt x="382852" y="27258"/>
                </a:cubicBezTo>
                <a:cubicBezTo>
                  <a:pt x="391526" y="22302"/>
                  <a:pt x="401438" y="19824"/>
                  <a:pt x="411350" y="19824"/>
                </a:cubicBezTo>
                <a:cubicBezTo>
                  <a:pt x="431174" y="19824"/>
                  <a:pt x="447281" y="26019"/>
                  <a:pt x="459671" y="38409"/>
                </a:cubicBezTo>
                <a:cubicBezTo>
                  <a:pt x="472061" y="50799"/>
                  <a:pt x="478256" y="66906"/>
                  <a:pt x="478256" y="86730"/>
                </a:cubicBezTo>
                <a:cubicBezTo>
                  <a:pt x="478256" y="96642"/>
                  <a:pt x="477017" y="106555"/>
                  <a:pt x="473300" y="115227"/>
                </a:cubicBezTo>
                <a:cubicBezTo>
                  <a:pt x="469583" y="123900"/>
                  <a:pt x="464627" y="133812"/>
                  <a:pt x="454715" y="143725"/>
                </a:cubicBezTo>
                <a:cubicBezTo>
                  <a:pt x="446042" y="153637"/>
                  <a:pt x="433652" y="166027"/>
                  <a:pt x="418784" y="179656"/>
                </a:cubicBezTo>
                <a:cubicBezTo>
                  <a:pt x="405155" y="192046"/>
                  <a:pt x="385331" y="209392"/>
                  <a:pt x="361790" y="230455"/>
                </a:cubicBezTo>
                <a:close/>
                <a:moveTo>
                  <a:pt x="361790" y="156115"/>
                </a:moveTo>
                <a:cubicBezTo>
                  <a:pt x="386570" y="135051"/>
                  <a:pt x="402677" y="120184"/>
                  <a:pt x="411350" y="112750"/>
                </a:cubicBezTo>
                <a:cubicBezTo>
                  <a:pt x="420023" y="104076"/>
                  <a:pt x="424979" y="96642"/>
                  <a:pt x="424979" y="91686"/>
                </a:cubicBezTo>
                <a:cubicBezTo>
                  <a:pt x="424979" y="86730"/>
                  <a:pt x="423740" y="83013"/>
                  <a:pt x="420023" y="80535"/>
                </a:cubicBezTo>
                <a:cubicBezTo>
                  <a:pt x="417545" y="76818"/>
                  <a:pt x="413828" y="75579"/>
                  <a:pt x="408872" y="75579"/>
                </a:cubicBezTo>
                <a:cubicBezTo>
                  <a:pt x="405155" y="75579"/>
                  <a:pt x="401438" y="76818"/>
                  <a:pt x="398960" y="78057"/>
                </a:cubicBezTo>
                <a:cubicBezTo>
                  <a:pt x="395243" y="79296"/>
                  <a:pt x="391526" y="83013"/>
                  <a:pt x="385331" y="87969"/>
                </a:cubicBezTo>
                <a:lnTo>
                  <a:pt x="361790" y="109032"/>
                </a:lnTo>
                <a:lnTo>
                  <a:pt x="337009" y="87969"/>
                </a:lnTo>
                <a:cubicBezTo>
                  <a:pt x="332053" y="83013"/>
                  <a:pt x="327097" y="79296"/>
                  <a:pt x="323380" y="78057"/>
                </a:cubicBezTo>
                <a:cubicBezTo>
                  <a:pt x="319663" y="76818"/>
                  <a:pt x="317185" y="75579"/>
                  <a:pt x="313468" y="75579"/>
                </a:cubicBezTo>
                <a:cubicBezTo>
                  <a:pt x="308512" y="75579"/>
                  <a:pt x="304795" y="76818"/>
                  <a:pt x="301078" y="80535"/>
                </a:cubicBezTo>
                <a:cubicBezTo>
                  <a:pt x="298600" y="84252"/>
                  <a:pt x="297361" y="87969"/>
                  <a:pt x="297361" y="91686"/>
                </a:cubicBezTo>
                <a:cubicBezTo>
                  <a:pt x="297361" y="97881"/>
                  <a:pt x="301078" y="104076"/>
                  <a:pt x="309751" y="112750"/>
                </a:cubicBezTo>
                <a:cubicBezTo>
                  <a:pt x="319663" y="120184"/>
                  <a:pt x="337009" y="135051"/>
                  <a:pt x="361790" y="156115"/>
                </a:cubicBezTo>
                <a:close/>
              </a:path>
            </a:pathLst>
          </a:custGeom>
          <a:solidFill>
            <a:srgbClr val="000000"/>
          </a:solidFill>
          <a:ln w="12387" cap="flat">
            <a:noFill/>
            <a:prstDash val="solid"/>
            <a:miter/>
          </a:ln>
        </p:spPr>
        <p:txBody>
          <a:bodyPr rtlCol="0" anchor="ctr"/>
          <a:lstStyle/>
          <a:p>
            <a:endParaRPr lang="fr-FR"/>
          </a:p>
        </p:txBody>
      </p:sp>
      <p:sp>
        <p:nvSpPr>
          <p:cNvPr id="64" name="Forme libre 63">
            <a:extLst>
              <a:ext uri="{FF2B5EF4-FFF2-40B4-BE49-F238E27FC236}">
                <a16:creationId xmlns:a16="http://schemas.microsoft.com/office/drawing/2014/main" id="{9C160F0D-D39E-39D4-6629-6398980BA374}"/>
              </a:ext>
            </a:extLst>
          </p:cNvPr>
          <p:cNvSpPr/>
          <p:nvPr userDrawn="1"/>
        </p:nvSpPr>
        <p:spPr>
          <a:xfrm>
            <a:off x="2067730" y="5455137"/>
            <a:ext cx="442324" cy="441085"/>
          </a:xfrm>
          <a:custGeom>
            <a:avLst/>
            <a:gdLst>
              <a:gd name="connsiteX0" fmla="*/ 221782 w 442324"/>
              <a:gd name="connsiteY0" fmla="*/ 441086 h 441085"/>
              <a:gd name="connsiteX1" fmla="*/ 135051 w 442324"/>
              <a:gd name="connsiteY1" fmla="*/ 423740 h 441085"/>
              <a:gd name="connsiteX2" fmla="*/ 64428 w 442324"/>
              <a:gd name="connsiteY2" fmla="*/ 376657 h 441085"/>
              <a:gd name="connsiteX3" fmla="*/ 17346 w 442324"/>
              <a:gd name="connsiteY3" fmla="*/ 306034 h 441085"/>
              <a:gd name="connsiteX4" fmla="*/ 0 w 442324"/>
              <a:gd name="connsiteY4" fmla="*/ 220543 h 441085"/>
              <a:gd name="connsiteX5" fmla="*/ 17346 w 442324"/>
              <a:gd name="connsiteY5" fmla="*/ 135051 h 441085"/>
              <a:gd name="connsiteX6" fmla="*/ 64428 w 442324"/>
              <a:gd name="connsiteY6" fmla="*/ 64428 h 441085"/>
              <a:gd name="connsiteX7" fmla="*/ 135051 w 442324"/>
              <a:gd name="connsiteY7" fmla="*/ 17346 h 441085"/>
              <a:gd name="connsiteX8" fmla="*/ 221782 w 442324"/>
              <a:gd name="connsiteY8" fmla="*/ 0 h 441085"/>
              <a:gd name="connsiteX9" fmla="*/ 307273 w 442324"/>
              <a:gd name="connsiteY9" fmla="*/ 17346 h 441085"/>
              <a:gd name="connsiteX10" fmla="*/ 377897 w 442324"/>
              <a:gd name="connsiteY10" fmla="*/ 64428 h 441085"/>
              <a:gd name="connsiteX11" fmla="*/ 424979 w 442324"/>
              <a:gd name="connsiteY11" fmla="*/ 135051 h 441085"/>
              <a:gd name="connsiteX12" fmla="*/ 442325 w 442324"/>
              <a:gd name="connsiteY12" fmla="*/ 221782 h 441085"/>
              <a:gd name="connsiteX13" fmla="*/ 424979 w 442324"/>
              <a:gd name="connsiteY13" fmla="*/ 308512 h 441085"/>
              <a:gd name="connsiteX14" fmla="*/ 377897 w 442324"/>
              <a:gd name="connsiteY14" fmla="*/ 379136 h 441085"/>
              <a:gd name="connsiteX15" fmla="*/ 307273 w 442324"/>
              <a:gd name="connsiteY15" fmla="*/ 426218 h 441085"/>
              <a:gd name="connsiteX16" fmla="*/ 221782 w 442324"/>
              <a:gd name="connsiteY16" fmla="*/ 441086 h 441085"/>
              <a:gd name="connsiteX17" fmla="*/ 161071 w 442324"/>
              <a:gd name="connsiteY17" fmla="*/ 376657 h 441085"/>
              <a:gd name="connsiteX18" fmla="*/ 187090 w 442324"/>
              <a:gd name="connsiteY18" fmla="*/ 315946 h 441085"/>
              <a:gd name="connsiteX19" fmla="*/ 149920 w 442324"/>
              <a:gd name="connsiteY19" fmla="*/ 292405 h 441085"/>
              <a:gd name="connsiteX20" fmla="*/ 125140 w 442324"/>
              <a:gd name="connsiteY20" fmla="*/ 253996 h 441085"/>
              <a:gd name="connsiteX21" fmla="*/ 64428 w 442324"/>
              <a:gd name="connsiteY21" fmla="*/ 277537 h 441085"/>
              <a:gd name="connsiteX22" fmla="*/ 104076 w 442324"/>
              <a:gd name="connsiteY22" fmla="*/ 337010 h 441085"/>
              <a:gd name="connsiteX23" fmla="*/ 161071 w 442324"/>
              <a:gd name="connsiteY23" fmla="*/ 376657 h 441085"/>
              <a:gd name="connsiteX24" fmla="*/ 123900 w 442324"/>
              <a:gd name="connsiteY24" fmla="*/ 185851 h 441085"/>
              <a:gd name="connsiteX25" fmla="*/ 148681 w 442324"/>
              <a:gd name="connsiteY25" fmla="*/ 146203 h 441085"/>
              <a:gd name="connsiteX26" fmla="*/ 187090 w 442324"/>
              <a:gd name="connsiteY26" fmla="*/ 122661 h 441085"/>
              <a:gd name="connsiteX27" fmla="*/ 162310 w 442324"/>
              <a:gd name="connsiteY27" fmla="*/ 61950 h 441085"/>
              <a:gd name="connsiteX28" fmla="*/ 101599 w 442324"/>
              <a:gd name="connsiteY28" fmla="*/ 102838 h 441085"/>
              <a:gd name="connsiteX29" fmla="*/ 64428 w 442324"/>
              <a:gd name="connsiteY29" fmla="*/ 162310 h 441085"/>
              <a:gd name="connsiteX30" fmla="*/ 123900 w 442324"/>
              <a:gd name="connsiteY30" fmla="*/ 185851 h 441085"/>
              <a:gd name="connsiteX31" fmla="*/ 220543 w 442324"/>
              <a:gd name="connsiteY31" fmla="*/ 267625 h 441085"/>
              <a:gd name="connsiteX32" fmla="*/ 255235 w 442324"/>
              <a:gd name="connsiteY32" fmla="*/ 253996 h 441085"/>
              <a:gd name="connsiteX33" fmla="*/ 268864 w 442324"/>
              <a:gd name="connsiteY33" fmla="*/ 220543 h 441085"/>
              <a:gd name="connsiteX34" fmla="*/ 255235 w 442324"/>
              <a:gd name="connsiteY34" fmla="*/ 185851 h 441085"/>
              <a:gd name="connsiteX35" fmla="*/ 220543 w 442324"/>
              <a:gd name="connsiteY35" fmla="*/ 172222 h 441085"/>
              <a:gd name="connsiteX36" fmla="*/ 187090 w 442324"/>
              <a:gd name="connsiteY36" fmla="*/ 185851 h 441085"/>
              <a:gd name="connsiteX37" fmla="*/ 173461 w 442324"/>
              <a:gd name="connsiteY37" fmla="*/ 220543 h 441085"/>
              <a:gd name="connsiteX38" fmla="*/ 187090 w 442324"/>
              <a:gd name="connsiteY38" fmla="*/ 253996 h 441085"/>
              <a:gd name="connsiteX39" fmla="*/ 220543 w 442324"/>
              <a:gd name="connsiteY39" fmla="*/ 267625 h 441085"/>
              <a:gd name="connsiteX40" fmla="*/ 281254 w 442324"/>
              <a:gd name="connsiteY40" fmla="*/ 376657 h 441085"/>
              <a:gd name="connsiteX41" fmla="*/ 340726 w 442324"/>
              <a:gd name="connsiteY41" fmla="*/ 338249 h 441085"/>
              <a:gd name="connsiteX42" fmla="*/ 379136 w 442324"/>
              <a:gd name="connsiteY42" fmla="*/ 278776 h 441085"/>
              <a:gd name="connsiteX43" fmla="*/ 318424 w 442324"/>
              <a:gd name="connsiteY43" fmla="*/ 253996 h 441085"/>
              <a:gd name="connsiteX44" fmla="*/ 294883 w 442324"/>
              <a:gd name="connsiteY44" fmla="*/ 292405 h 441085"/>
              <a:gd name="connsiteX45" fmla="*/ 257713 w 442324"/>
              <a:gd name="connsiteY45" fmla="*/ 315946 h 441085"/>
              <a:gd name="connsiteX46" fmla="*/ 281254 w 442324"/>
              <a:gd name="connsiteY46" fmla="*/ 376657 h 441085"/>
              <a:gd name="connsiteX47" fmla="*/ 317185 w 442324"/>
              <a:gd name="connsiteY47" fmla="*/ 184612 h 441085"/>
              <a:gd name="connsiteX48" fmla="*/ 377897 w 442324"/>
              <a:gd name="connsiteY48" fmla="*/ 159832 h 441085"/>
              <a:gd name="connsiteX49" fmla="*/ 338249 w 442324"/>
              <a:gd name="connsiteY49" fmla="*/ 100359 h 441085"/>
              <a:gd name="connsiteX50" fmla="*/ 280015 w 442324"/>
              <a:gd name="connsiteY50" fmla="*/ 61950 h 441085"/>
              <a:gd name="connsiteX51" fmla="*/ 255235 w 442324"/>
              <a:gd name="connsiteY51" fmla="*/ 122661 h 441085"/>
              <a:gd name="connsiteX52" fmla="*/ 292405 w 442324"/>
              <a:gd name="connsiteY52" fmla="*/ 146203 h 441085"/>
              <a:gd name="connsiteX53" fmla="*/ 317185 w 442324"/>
              <a:gd name="connsiteY53" fmla="*/ 184612 h 44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42324" h="441085">
                <a:moveTo>
                  <a:pt x="221782" y="441086"/>
                </a:moveTo>
                <a:cubicBezTo>
                  <a:pt x="192046" y="441086"/>
                  <a:pt x="162310" y="434891"/>
                  <a:pt x="135051" y="423740"/>
                </a:cubicBezTo>
                <a:cubicBezTo>
                  <a:pt x="107794" y="412589"/>
                  <a:pt x="84253" y="396482"/>
                  <a:pt x="64428" y="376657"/>
                </a:cubicBezTo>
                <a:cubicBezTo>
                  <a:pt x="44604" y="356834"/>
                  <a:pt x="28497" y="333292"/>
                  <a:pt x="17346" y="306034"/>
                </a:cubicBezTo>
                <a:cubicBezTo>
                  <a:pt x="6195" y="278776"/>
                  <a:pt x="0" y="250279"/>
                  <a:pt x="0" y="220543"/>
                </a:cubicBezTo>
                <a:cubicBezTo>
                  <a:pt x="0" y="190807"/>
                  <a:pt x="6195" y="162310"/>
                  <a:pt x="17346" y="135051"/>
                </a:cubicBezTo>
                <a:cubicBezTo>
                  <a:pt x="28497" y="107794"/>
                  <a:pt x="44604" y="84253"/>
                  <a:pt x="64428" y="64428"/>
                </a:cubicBezTo>
                <a:cubicBezTo>
                  <a:pt x="84253" y="44604"/>
                  <a:pt x="107794" y="28497"/>
                  <a:pt x="135051" y="17346"/>
                </a:cubicBezTo>
                <a:cubicBezTo>
                  <a:pt x="162310" y="6195"/>
                  <a:pt x="190807" y="0"/>
                  <a:pt x="221782" y="0"/>
                </a:cubicBezTo>
                <a:cubicBezTo>
                  <a:pt x="251518" y="0"/>
                  <a:pt x="281254" y="6195"/>
                  <a:pt x="307273" y="17346"/>
                </a:cubicBezTo>
                <a:cubicBezTo>
                  <a:pt x="334531" y="28497"/>
                  <a:pt x="358072" y="44604"/>
                  <a:pt x="377897" y="64428"/>
                </a:cubicBezTo>
                <a:cubicBezTo>
                  <a:pt x="397721" y="84253"/>
                  <a:pt x="413828" y="107794"/>
                  <a:pt x="424979" y="135051"/>
                </a:cubicBezTo>
                <a:cubicBezTo>
                  <a:pt x="436130" y="162310"/>
                  <a:pt x="442325" y="190807"/>
                  <a:pt x="442325" y="221782"/>
                </a:cubicBezTo>
                <a:cubicBezTo>
                  <a:pt x="442325" y="251518"/>
                  <a:pt x="436130" y="281254"/>
                  <a:pt x="424979" y="308512"/>
                </a:cubicBezTo>
                <a:cubicBezTo>
                  <a:pt x="413828" y="335770"/>
                  <a:pt x="397721" y="359311"/>
                  <a:pt x="377897" y="379136"/>
                </a:cubicBezTo>
                <a:cubicBezTo>
                  <a:pt x="358072" y="398960"/>
                  <a:pt x="334531" y="415067"/>
                  <a:pt x="307273" y="426218"/>
                </a:cubicBezTo>
                <a:cubicBezTo>
                  <a:pt x="280015" y="436130"/>
                  <a:pt x="251518" y="441086"/>
                  <a:pt x="221782" y="441086"/>
                </a:cubicBezTo>
                <a:close/>
                <a:moveTo>
                  <a:pt x="161071" y="376657"/>
                </a:moveTo>
                <a:lnTo>
                  <a:pt x="187090" y="315946"/>
                </a:lnTo>
                <a:cubicBezTo>
                  <a:pt x="173461" y="310990"/>
                  <a:pt x="161071" y="303556"/>
                  <a:pt x="149920" y="292405"/>
                </a:cubicBezTo>
                <a:cubicBezTo>
                  <a:pt x="138769" y="281254"/>
                  <a:pt x="130096" y="268864"/>
                  <a:pt x="125140" y="253996"/>
                </a:cubicBezTo>
                <a:lnTo>
                  <a:pt x="64428" y="277537"/>
                </a:lnTo>
                <a:cubicBezTo>
                  <a:pt x="74340" y="301078"/>
                  <a:pt x="87969" y="320902"/>
                  <a:pt x="104076" y="337010"/>
                </a:cubicBezTo>
                <a:cubicBezTo>
                  <a:pt x="120184" y="355595"/>
                  <a:pt x="140008" y="367985"/>
                  <a:pt x="161071" y="376657"/>
                </a:cubicBezTo>
                <a:close/>
                <a:moveTo>
                  <a:pt x="123900" y="185851"/>
                </a:moveTo>
                <a:cubicBezTo>
                  <a:pt x="128856" y="169744"/>
                  <a:pt x="137530" y="157354"/>
                  <a:pt x="148681" y="146203"/>
                </a:cubicBezTo>
                <a:cubicBezTo>
                  <a:pt x="159832" y="135051"/>
                  <a:pt x="172222" y="127618"/>
                  <a:pt x="187090" y="122661"/>
                </a:cubicBezTo>
                <a:lnTo>
                  <a:pt x="162310" y="61950"/>
                </a:lnTo>
                <a:cubicBezTo>
                  <a:pt x="137530" y="71863"/>
                  <a:pt x="117705" y="85491"/>
                  <a:pt x="101599" y="102838"/>
                </a:cubicBezTo>
                <a:cubicBezTo>
                  <a:pt x="85491" y="120184"/>
                  <a:pt x="73101" y="138769"/>
                  <a:pt x="64428" y="162310"/>
                </a:cubicBezTo>
                <a:lnTo>
                  <a:pt x="123900" y="185851"/>
                </a:lnTo>
                <a:close/>
                <a:moveTo>
                  <a:pt x="220543" y="267625"/>
                </a:moveTo>
                <a:cubicBezTo>
                  <a:pt x="234172" y="267625"/>
                  <a:pt x="245323" y="262669"/>
                  <a:pt x="255235" y="253996"/>
                </a:cubicBezTo>
                <a:cubicBezTo>
                  <a:pt x="263908" y="245323"/>
                  <a:pt x="268864" y="234172"/>
                  <a:pt x="268864" y="220543"/>
                </a:cubicBezTo>
                <a:cubicBezTo>
                  <a:pt x="268864" y="206914"/>
                  <a:pt x="263908" y="195763"/>
                  <a:pt x="255235" y="185851"/>
                </a:cubicBezTo>
                <a:cubicBezTo>
                  <a:pt x="246562" y="175939"/>
                  <a:pt x="234172" y="172222"/>
                  <a:pt x="220543" y="172222"/>
                </a:cubicBezTo>
                <a:cubicBezTo>
                  <a:pt x="206914" y="172222"/>
                  <a:pt x="195763" y="177178"/>
                  <a:pt x="187090" y="185851"/>
                </a:cubicBezTo>
                <a:cubicBezTo>
                  <a:pt x="178417" y="194524"/>
                  <a:pt x="173461" y="206914"/>
                  <a:pt x="173461" y="220543"/>
                </a:cubicBezTo>
                <a:cubicBezTo>
                  <a:pt x="173461" y="234172"/>
                  <a:pt x="178417" y="245323"/>
                  <a:pt x="187090" y="253996"/>
                </a:cubicBezTo>
                <a:cubicBezTo>
                  <a:pt x="195763" y="262669"/>
                  <a:pt x="206914" y="267625"/>
                  <a:pt x="220543" y="267625"/>
                </a:cubicBezTo>
                <a:close/>
                <a:moveTo>
                  <a:pt x="281254" y="376657"/>
                </a:moveTo>
                <a:cubicBezTo>
                  <a:pt x="303556" y="367985"/>
                  <a:pt x="323380" y="355595"/>
                  <a:pt x="340726" y="338249"/>
                </a:cubicBezTo>
                <a:cubicBezTo>
                  <a:pt x="358072" y="320902"/>
                  <a:pt x="370462" y="301078"/>
                  <a:pt x="379136" y="278776"/>
                </a:cubicBezTo>
                <a:lnTo>
                  <a:pt x="318424" y="253996"/>
                </a:lnTo>
                <a:cubicBezTo>
                  <a:pt x="313468" y="268864"/>
                  <a:pt x="304795" y="282493"/>
                  <a:pt x="294883" y="292405"/>
                </a:cubicBezTo>
                <a:cubicBezTo>
                  <a:pt x="283732" y="302317"/>
                  <a:pt x="271342" y="310990"/>
                  <a:pt x="257713" y="315946"/>
                </a:cubicBezTo>
                <a:lnTo>
                  <a:pt x="281254" y="376657"/>
                </a:lnTo>
                <a:close/>
                <a:moveTo>
                  <a:pt x="317185" y="184612"/>
                </a:moveTo>
                <a:lnTo>
                  <a:pt x="377897" y="159832"/>
                </a:lnTo>
                <a:cubicBezTo>
                  <a:pt x="369224" y="137530"/>
                  <a:pt x="355595" y="117705"/>
                  <a:pt x="338249" y="100359"/>
                </a:cubicBezTo>
                <a:cubicBezTo>
                  <a:pt x="320902" y="83013"/>
                  <a:pt x="301078" y="70623"/>
                  <a:pt x="280015" y="61950"/>
                </a:cubicBezTo>
                <a:lnTo>
                  <a:pt x="255235" y="122661"/>
                </a:lnTo>
                <a:cubicBezTo>
                  <a:pt x="270103" y="127618"/>
                  <a:pt x="282493" y="135051"/>
                  <a:pt x="292405" y="146203"/>
                </a:cubicBezTo>
                <a:cubicBezTo>
                  <a:pt x="303556" y="157354"/>
                  <a:pt x="312229" y="169744"/>
                  <a:pt x="317185" y="184612"/>
                </a:cubicBezTo>
                <a:close/>
              </a:path>
            </a:pathLst>
          </a:custGeom>
          <a:solidFill>
            <a:srgbClr val="000000"/>
          </a:solidFill>
          <a:ln w="12387" cap="flat">
            <a:noFill/>
            <a:prstDash val="solid"/>
            <a:miter/>
          </a:ln>
        </p:spPr>
        <p:txBody>
          <a:bodyPr rtlCol="0" anchor="ctr"/>
          <a:lstStyle/>
          <a:p>
            <a:endParaRPr lang="fr-FR"/>
          </a:p>
        </p:txBody>
      </p:sp>
      <p:sp>
        <p:nvSpPr>
          <p:cNvPr id="65" name="Forme libre 64">
            <a:extLst>
              <a:ext uri="{FF2B5EF4-FFF2-40B4-BE49-F238E27FC236}">
                <a16:creationId xmlns:a16="http://schemas.microsoft.com/office/drawing/2014/main" id="{6A682211-B396-2735-01DB-CC520DFB19EE}"/>
              </a:ext>
            </a:extLst>
          </p:cNvPr>
          <p:cNvSpPr/>
          <p:nvPr userDrawn="1"/>
        </p:nvSpPr>
        <p:spPr>
          <a:xfrm>
            <a:off x="2834674" y="5455137"/>
            <a:ext cx="361789" cy="442324"/>
          </a:xfrm>
          <a:custGeom>
            <a:avLst/>
            <a:gdLst>
              <a:gd name="connsiteX0" fmla="*/ 101599 w 361789"/>
              <a:gd name="connsiteY0" fmla="*/ 386570 h 442324"/>
              <a:gd name="connsiteX1" fmla="*/ 260191 w 361789"/>
              <a:gd name="connsiteY1" fmla="*/ 386570 h 442324"/>
              <a:gd name="connsiteX2" fmla="*/ 260191 w 361789"/>
              <a:gd name="connsiteY2" fmla="*/ 328336 h 442324"/>
              <a:gd name="connsiteX3" fmla="*/ 237889 w 361789"/>
              <a:gd name="connsiteY3" fmla="*/ 270103 h 442324"/>
              <a:gd name="connsiteX4" fmla="*/ 182134 w 361789"/>
              <a:gd name="connsiteY4" fmla="*/ 246562 h 442324"/>
              <a:gd name="connsiteX5" fmla="*/ 126379 w 361789"/>
              <a:gd name="connsiteY5" fmla="*/ 270103 h 442324"/>
              <a:gd name="connsiteX6" fmla="*/ 102838 w 361789"/>
              <a:gd name="connsiteY6" fmla="*/ 328336 h 442324"/>
              <a:gd name="connsiteX7" fmla="*/ 102838 w 361789"/>
              <a:gd name="connsiteY7" fmla="*/ 386570 h 442324"/>
              <a:gd name="connsiteX8" fmla="*/ 180895 w 361789"/>
              <a:gd name="connsiteY8" fmla="*/ 193285 h 442324"/>
              <a:gd name="connsiteX9" fmla="*/ 236650 w 361789"/>
              <a:gd name="connsiteY9" fmla="*/ 169744 h 442324"/>
              <a:gd name="connsiteX10" fmla="*/ 260191 w 361789"/>
              <a:gd name="connsiteY10" fmla="*/ 111510 h 442324"/>
              <a:gd name="connsiteX11" fmla="*/ 260191 w 361789"/>
              <a:gd name="connsiteY11" fmla="*/ 53277 h 442324"/>
              <a:gd name="connsiteX12" fmla="*/ 101599 w 361789"/>
              <a:gd name="connsiteY12" fmla="*/ 53277 h 442324"/>
              <a:gd name="connsiteX13" fmla="*/ 101599 w 361789"/>
              <a:gd name="connsiteY13" fmla="*/ 111510 h 442324"/>
              <a:gd name="connsiteX14" fmla="*/ 123900 w 361789"/>
              <a:gd name="connsiteY14" fmla="*/ 169744 h 442324"/>
              <a:gd name="connsiteX15" fmla="*/ 180895 w 361789"/>
              <a:gd name="connsiteY15" fmla="*/ 193285 h 442324"/>
              <a:gd name="connsiteX16" fmla="*/ 0 w 361789"/>
              <a:gd name="connsiteY16" fmla="*/ 441086 h 442324"/>
              <a:gd name="connsiteX17" fmla="*/ 0 w 361789"/>
              <a:gd name="connsiteY17" fmla="*/ 386570 h 442324"/>
              <a:gd name="connsiteX18" fmla="*/ 47082 w 361789"/>
              <a:gd name="connsiteY18" fmla="*/ 386570 h 442324"/>
              <a:gd name="connsiteX19" fmla="*/ 47082 w 361789"/>
              <a:gd name="connsiteY19" fmla="*/ 328336 h 442324"/>
              <a:gd name="connsiteX20" fmla="*/ 61950 w 361789"/>
              <a:gd name="connsiteY20" fmla="*/ 266386 h 442324"/>
              <a:gd name="connsiteX21" fmla="*/ 104077 w 361789"/>
              <a:gd name="connsiteY21" fmla="*/ 220543 h 442324"/>
              <a:gd name="connsiteX22" fmla="*/ 61950 w 361789"/>
              <a:gd name="connsiteY22" fmla="*/ 174700 h 442324"/>
              <a:gd name="connsiteX23" fmla="*/ 47082 w 361789"/>
              <a:gd name="connsiteY23" fmla="*/ 112750 h 442324"/>
              <a:gd name="connsiteX24" fmla="*/ 47082 w 361789"/>
              <a:gd name="connsiteY24" fmla="*/ 54516 h 442324"/>
              <a:gd name="connsiteX25" fmla="*/ 0 w 361789"/>
              <a:gd name="connsiteY25" fmla="*/ 54516 h 442324"/>
              <a:gd name="connsiteX26" fmla="*/ 0 w 361789"/>
              <a:gd name="connsiteY26" fmla="*/ 0 h 442324"/>
              <a:gd name="connsiteX27" fmla="*/ 361790 w 361789"/>
              <a:gd name="connsiteY27" fmla="*/ 0 h 442324"/>
              <a:gd name="connsiteX28" fmla="*/ 361790 w 361789"/>
              <a:gd name="connsiteY28" fmla="*/ 54516 h 442324"/>
              <a:gd name="connsiteX29" fmla="*/ 314708 w 361789"/>
              <a:gd name="connsiteY29" fmla="*/ 54516 h 442324"/>
              <a:gd name="connsiteX30" fmla="*/ 314708 w 361789"/>
              <a:gd name="connsiteY30" fmla="*/ 112750 h 442324"/>
              <a:gd name="connsiteX31" fmla="*/ 299839 w 361789"/>
              <a:gd name="connsiteY31" fmla="*/ 174700 h 442324"/>
              <a:gd name="connsiteX32" fmla="*/ 257713 w 361789"/>
              <a:gd name="connsiteY32" fmla="*/ 220543 h 442324"/>
              <a:gd name="connsiteX33" fmla="*/ 299839 w 361789"/>
              <a:gd name="connsiteY33" fmla="*/ 266386 h 442324"/>
              <a:gd name="connsiteX34" fmla="*/ 314708 w 361789"/>
              <a:gd name="connsiteY34" fmla="*/ 328336 h 442324"/>
              <a:gd name="connsiteX35" fmla="*/ 314708 w 361789"/>
              <a:gd name="connsiteY35" fmla="*/ 387809 h 442324"/>
              <a:gd name="connsiteX36" fmla="*/ 361790 w 361789"/>
              <a:gd name="connsiteY36" fmla="*/ 387809 h 442324"/>
              <a:gd name="connsiteX37" fmla="*/ 361790 w 361789"/>
              <a:gd name="connsiteY37" fmla="*/ 442325 h 442324"/>
              <a:gd name="connsiteX38" fmla="*/ 0 w 361789"/>
              <a:gd name="connsiteY38" fmla="*/ 441086 h 442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61789" h="442324">
                <a:moveTo>
                  <a:pt x="101599" y="386570"/>
                </a:moveTo>
                <a:lnTo>
                  <a:pt x="260191" y="386570"/>
                </a:lnTo>
                <a:lnTo>
                  <a:pt x="260191" y="328336"/>
                </a:lnTo>
                <a:cubicBezTo>
                  <a:pt x="260191" y="306034"/>
                  <a:pt x="252757" y="286210"/>
                  <a:pt x="237889" y="270103"/>
                </a:cubicBezTo>
                <a:cubicBezTo>
                  <a:pt x="223021" y="253996"/>
                  <a:pt x="204436" y="246562"/>
                  <a:pt x="182134" y="246562"/>
                </a:cubicBezTo>
                <a:cubicBezTo>
                  <a:pt x="159832" y="246562"/>
                  <a:pt x="141247" y="253996"/>
                  <a:pt x="126379" y="270103"/>
                </a:cubicBezTo>
                <a:cubicBezTo>
                  <a:pt x="111510" y="286210"/>
                  <a:pt x="102838" y="304795"/>
                  <a:pt x="102838" y="328336"/>
                </a:cubicBezTo>
                <a:lnTo>
                  <a:pt x="102838" y="386570"/>
                </a:lnTo>
                <a:close/>
                <a:moveTo>
                  <a:pt x="180895" y="193285"/>
                </a:moveTo>
                <a:cubicBezTo>
                  <a:pt x="203197" y="193285"/>
                  <a:pt x="221782" y="185851"/>
                  <a:pt x="236650" y="169744"/>
                </a:cubicBezTo>
                <a:cubicBezTo>
                  <a:pt x="251518" y="153637"/>
                  <a:pt x="260191" y="135051"/>
                  <a:pt x="260191" y="111510"/>
                </a:cubicBezTo>
                <a:lnTo>
                  <a:pt x="260191" y="53277"/>
                </a:lnTo>
                <a:lnTo>
                  <a:pt x="101599" y="53277"/>
                </a:lnTo>
                <a:lnTo>
                  <a:pt x="101599" y="111510"/>
                </a:lnTo>
                <a:cubicBezTo>
                  <a:pt x="101599" y="133813"/>
                  <a:pt x="109033" y="153637"/>
                  <a:pt x="123900" y="169744"/>
                </a:cubicBezTo>
                <a:cubicBezTo>
                  <a:pt x="140008" y="185851"/>
                  <a:pt x="158593" y="193285"/>
                  <a:pt x="180895" y="193285"/>
                </a:cubicBezTo>
                <a:close/>
                <a:moveTo>
                  <a:pt x="0" y="441086"/>
                </a:moveTo>
                <a:lnTo>
                  <a:pt x="0" y="386570"/>
                </a:lnTo>
                <a:lnTo>
                  <a:pt x="47082" y="386570"/>
                </a:lnTo>
                <a:lnTo>
                  <a:pt x="47082" y="328336"/>
                </a:lnTo>
                <a:cubicBezTo>
                  <a:pt x="47082" y="306034"/>
                  <a:pt x="52038" y="284971"/>
                  <a:pt x="61950" y="266386"/>
                </a:cubicBezTo>
                <a:cubicBezTo>
                  <a:pt x="71863" y="247801"/>
                  <a:pt x="85492" y="231694"/>
                  <a:pt x="104077" y="220543"/>
                </a:cubicBezTo>
                <a:cubicBezTo>
                  <a:pt x="85492" y="208153"/>
                  <a:pt x="71863" y="193285"/>
                  <a:pt x="61950" y="174700"/>
                </a:cubicBezTo>
                <a:cubicBezTo>
                  <a:pt x="52038" y="156115"/>
                  <a:pt x="47082" y="135051"/>
                  <a:pt x="47082" y="112750"/>
                </a:cubicBezTo>
                <a:lnTo>
                  <a:pt x="47082" y="54516"/>
                </a:lnTo>
                <a:lnTo>
                  <a:pt x="0" y="54516"/>
                </a:lnTo>
                <a:lnTo>
                  <a:pt x="0" y="0"/>
                </a:lnTo>
                <a:lnTo>
                  <a:pt x="361790" y="0"/>
                </a:lnTo>
                <a:lnTo>
                  <a:pt x="361790" y="54516"/>
                </a:lnTo>
                <a:lnTo>
                  <a:pt x="314708" y="54516"/>
                </a:lnTo>
                <a:lnTo>
                  <a:pt x="314708" y="112750"/>
                </a:lnTo>
                <a:cubicBezTo>
                  <a:pt x="314708" y="135051"/>
                  <a:pt x="309751" y="156115"/>
                  <a:pt x="299839" y="174700"/>
                </a:cubicBezTo>
                <a:cubicBezTo>
                  <a:pt x="289927" y="193285"/>
                  <a:pt x="276298" y="209392"/>
                  <a:pt x="257713" y="220543"/>
                </a:cubicBezTo>
                <a:cubicBezTo>
                  <a:pt x="276298" y="231694"/>
                  <a:pt x="289927" y="247801"/>
                  <a:pt x="299839" y="266386"/>
                </a:cubicBezTo>
                <a:cubicBezTo>
                  <a:pt x="309751" y="284971"/>
                  <a:pt x="314708" y="306034"/>
                  <a:pt x="314708" y="328336"/>
                </a:cubicBezTo>
                <a:lnTo>
                  <a:pt x="314708" y="387809"/>
                </a:lnTo>
                <a:lnTo>
                  <a:pt x="361790" y="387809"/>
                </a:lnTo>
                <a:lnTo>
                  <a:pt x="361790" y="442325"/>
                </a:lnTo>
                <a:cubicBezTo>
                  <a:pt x="361790" y="441086"/>
                  <a:pt x="0" y="441086"/>
                  <a:pt x="0" y="441086"/>
                </a:cubicBezTo>
                <a:close/>
              </a:path>
            </a:pathLst>
          </a:custGeom>
          <a:solidFill>
            <a:srgbClr val="000000"/>
          </a:solidFill>
          <a:ln w="12387" cap="flat">
            <a:noFill/>
            <a:prstDash val="solid"/>
            <a:miter/>
          </a:ln>
        </p:spPr>
        <p:txBody>
          <a:bodyPr rtlCol="0" anchor="ctr"/>
          <a:lstStyle/>
          <a:p>
            <a:endParaRPr lang="fr-FR"/>
          </a:p>
        </p:txBody>
      </p:sp>
      <p:sp>
        <p:nvSpPr>
          <p:cNvPr id="66" name="Forme libre 65">
            <a:extLst>
              <a:ext uri="{FF2B5EF4-FFF2-40B4-BE49-F238E27FC236}">
                <a16:creationId xmlns:a16="http://schemas.microsoft.com/office/drawing/2014/main" id="{09AA7CC9-4561-CBE4-E2AB-3BDE99C442F0}"/>
              </a:ext>
            </a:extLst>
          </p:cNvPr>
          <p:cNvSpPr/>
          <p:nvPr userDrawn="1"/>
        </p:nvSpPr>
        <p:spPr>
          <a:xfrm>
            <a:off x="3519844" y="5448942"/>
            <a:ext cx="280015" cy="452236"/>
          </a:xfrm>
          <a:custGeom>
            <a:avLst/>
            <a:gdLst>
              <a:gd name="connsiteX0" fmla="*/ 236650 w 280015"/>
              <a:gd name="connsiteY0" fmla="*/ 205675 h 452236"/>
              <a:gd name="connsiteX1" fmla="*/ 280015 w 280015"/>
              <a:gd name="connsiteY1" fmla="*/ 245323 h 452236"/>
              <a:gd name="connsiteX2" fmla="*/ 280015 w 280015"/>
              <a:gd name="connsiteY2" fmla="*/ 301078 h 452236"/>
              <a:gd name="connsiteX3" fmla="*/ 167266 w 280015"/>
              <a:gd name="connsiteY3" fmla="*/ 301078 h 452236"/>
              <a:gd name="connsiteX4" fmla="*/ 167266 w 280015"/>
              <a:gd name="connsiteY4" fmla="*/ 424979 h 452236"/>
              <a:gd name="connsiteX5" fmla="*/ 140007 w 280015"/>
              <a:gd name="connsiteY5" fmla="*/ 452237 h 452236"/>
              <a:gd name="connsiteX6" fmla="*/ 112750 w 280015"/>
              <a:gd name="connsiteY6" fmla="*/ 424979 h 452236"/>
              <a:gd name="connsiteX7" fmla="*/ 112750 w 280015"/>
              <a:gd name="connsiteY7" fmla="*/ 301078 h 452236"/>
              <a:gd name="connsiteX8" fmla="*/ 0 w 280015"/>
              <a:gd name="connsiteY8" fmla="*/ 301078 h 452236"/>
              <a:gd name="connsiteX9" fmla="*/ 0 w 280015"/>
              <a:gd name="connsiteY9" fmla="*/ 245323 h 452236"/>
              <a:gd name="connsiteX10" fmla="*/ 40887 w 280015"/>
              <a:gd name="connsiteY10" fmla="*/ 205675 h 452236"/>
              <a:gd name="connsiteX11" fmla="*/ 40887 w 280015"/>
              <a:gd name="connsiteY11" fmla="*/ 54516 h 452236"/>
              <a:gd name="connsiteX12" fmla="*/ 16107 w 280015"/>
              <a:gd name="connsiteY12" fmla="*/ 54516 h 452236"/>
              <a:gd name="connsiteX13" fmla="*/ 16107 w 280015"/>
              <a:gd name="connsiteY13" fmla="*/ 0 h 452236"/>
              <a:gd name="connsiteX14" fmla="*/ 258952 w 280015"/>
              <a:gd name="connsiteY14" fmla="*/ 0 h 452236"/>
              <a:gd name="connsiteX15" fmla="*/ 258952 w 280015"/>
              <a:gd name="connsiteY15" fmla="*/ 54516 h 452236"/>
              <a:gd name="connsiteX16" fmla="*/ 234172 w 280015"/>
              <a:gd name="connsiteY16" fmla="*/ 54516 h 452236"/>
              <a:gd name="connsiteX17" fmla="*/ 234172 w 280015"/>
              <a:gd name="connsiteY17" fmla="*/ 205675 h 452236"/>
              <a:gd name="connsiteX18" fmla="*/ 75579 w 280015"/>
              <a:gd name="connsiteY18" fmla="*/ 246562 h 452236"/>
              <a:gd name="connsiteX19" fmla="*/ 201958 w 280015"/>
              <a:gd name="connsiteY19" fmla="*/ 246562 h 452236"/>
              <a:gd name="connsiteX20" fmla="*/ 180895 w 280015"/>
              <a:gd name="connsiteY20" fmla="*/ 226738 h 452236"/>
              <a:gd name="connsiteX21" fmla="*/ 180895 w 280015"/>
              <a:gd name="connsiteY21" fmla="*/ 54516 h 452236"/>
              <a:gd name="connsiteX22" fmla="*/ 96642 w 280015"/>
              <a:gd name="connsiteY22" fmla="*/ 54516 h 452236"/>
              <a:gd name="connsiteX23" fmla="*/ 96642 w 280015"/>
              <a:gd name="connsiteY23" fmla="*/ 227977 h 452236"/>
              <a:gd name="connsiteX24" fmla="*/ 75579 w 280015"/>
              <a:gd name="connsiteY24" fmla="*/ 246562 h 452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0015" h="452236">
                <a:moveTo>
                  <a:pt x="236650" y="205675"/>
                </a:moveTo>
                <a:lnTo>
                  <a:pt x="280015" y="245323"/>
                </a:lnTo>
                <a:lnTo>
                  <a:pt x="280015" y="301078"/>
                </a:lnTo>
                <a:lnTo>
                  <a:pt x="167266" y="301078"/>
                </a:lnTo>
                <a:lnTo>
                  <a:pt x="167266" y="424979"/>
                </a:lnTo>
                <a:lnTo>
                  <a:pt x="140007" y="452237"/>
                </a:lnTo>
                <a:lnTo>
                  <a:pt x="112750" y="424979"/>
                </a:lnTo>
                <a:lnTo>
                  <a:pt x="112750" y="301078"/>
                </a:lnTo>
                <a:lnTo>
                  <a:pt x="0" y="301078"/>
                </a:lnTo>
                <a:lnTo>
                  <a:pt x="0" y="245323"/>
                </a:lnTo>
                <a:lnTo>
                  <a:pt x="40887" y="205675"/>
                </a:lnTo>
                <a:lnTo>
                  <a:pt x="40887" y="54516"/>
                </a:lnTo>
                <a:lnTo>
                  <a:pt x="16107" y="54516"/>
                </a:lnTo>
                <a:lnTo>
                  <a:pt x="16107" y="0"/>
                </a:lnTo>
                <a:lnTo>
                  <a:pt x="258952" y="0"/>
                </a:lnTo>
                <a:lnTo>
                  <a:pt x="258952" y="54516"/>
                </a:lnTo>
                <a:lnTo>
                  <a:pt x="234172" y="54516"/>
                </a:lnTo>
                <a:lnTo>
                  <a:pt x="234172" y="205675"/>
                </a:lnTo>
                <a:close/>
                <a:moveTo>
                  <a:pt x="75579" y="246562"/>
                </a:moveTo>
                <a:lnTo>
                  <a:pt x="201958" y="246562"/>
                </a:lnTo>
                <a:lnTo>
                  <a:pt x="180895" y="226738"/>
                </a:lnTo>
                <a:lnTo>
                  <a:pt x="180895" y="54516"/>
                </a:lnTo>
                <a:lnTo>
                  <a:pt x="96642" y="54516"/>
                </a:lnTo>
                <a:lnTo>
                  <a:pt x="96642" y="227977"/>
                </a:lnTo>
                <a:lnTo>
                  <a:pt x="75579" y="246562"/>
                </a:lnTo>
                <a:close/>
              </a:path>
            </a:pathLst>
          </a:custGeom>
          <a:solidFill>
            <a:srgbClr val="000000"/>
          </a:solidFill>
          <a:ln w="12387" cap="flat">
            <a:noFill/>
            <a:prstDash val="solid"/>
            <a:miter/>
          </a:ln>
        </p:spPr>
        <p:txBody>
          <a:bodyPr rtlCol="0" anchor="ctr"/>
          <a:lstStyle/>
          <a:p>
            <a:endParaRPr lang="fr-FR"/>
          </a:p>
        </p:txBody>
      </p:sp>
      <p:sp>
        <p:nvSpPr>
          <p:cNvPr id="67" name="Forme libre 66">
            <a:extLst>
              <a:ext uri="{FF2B5EF4-FFF2-40B4-BE49-F238E27FC236}">
                <a16:creationId xmlns:a16="http://schemas.microsoft.com/office/drawing/2014/main" id="{4C31EA6E-F653-ED84-3E7B-54FBE3F5363F}"/>
              </a:ext>
            </a:extLst>
          </p:cNvPr>
          <p:cNvSpPr/>
          <p:nvPr userDrawn="1"/>
        </p:nvSpPr>
        <p:spPr>
          <a:xfrm>
            <a:off x="4123239" y="5467527"/>
            <a:ext cx="413827" cy="412826"/>
          </a:xfrm>
          <a:custGeom>
            <a:avLst/>
            <a:gdLst>
              <a:gd name="connsiteX0" fmla="*/ 315946 w 413827"/>
              <a:gd name="connsiteY0" fmla="*/ 403916 h 412826"/>
              <a:gd name="connsiteX1" fmla="*/ 178417 w 413827"/>
              <a:gd name="connsiteY1" fmla="*/ 265147 h 412826"/>
              <a:gd name="connsiteX2" fmla="*/ 158592 w 413827"/>
              <a:gd name="connsiteY2" fmla="*/ 270103 h 412826"/>
              <a:gd name="connsiteX3" fmla="*/ 135052 w 413827"/>
              <a:gd name="connsiteY3" fmla="*/ 271342 h 412826"/>
              <a:gd name="connsiteX4" fmla="*/ 39648 w 413827"/>
              <a:gd name="connsiteY4" fmla="*/ 231694 h 412826"/>
              <a:gd name="connsiteX5" fmla="*/ 0 w 413827"/>
              <a:gd name="connsiteY5" fmla="*/ 136291 h 412826"/>
              <a:gd name="connsiteX6" fmla="*/ 6195 w 413827"/>
              <a:gd name="connsiteY6" fmla="*/ 99120 h 412826"/>
              <a:gd name="connsiteX7" fmla="*/ 21063 w 413827"/>
              <a:gd name="connsiteY7" fmla="*/ 64428 h 412826"/>
              <a:gd name="connsiteX8" fmla="*/ 99120 w 413827"/>
              <a:gd name="connsiteY8" fmla="*/ 142486 h 412826"/>
              <a:gd name="connsiteX9" fmla="*/ 142486 w 413827"/>
              <a:gd name="connsiteY9" fmla="*/ 100359 h 412826"/>
              <a:gd name="connsiteX10" fmla="*/ 63190 w 413827"/>
              <a:gd name="connsiteY10" fmla="*/ 21063 h 412826"/>
              <a:gd name="connsiteX11" fmla="*/ 96642 w 413827"/>
              <a:gd name="connsiteY11" fmla="*/ 6195 h 412826"/>
              <a:gd name="connsiteX12" fmla="*/ 135052 w 413827"/>
              <a:gd name="connsiteY12" fmla="*/ 0 h 412826"/>
              <a:gd name="connsiteX13" fmla="*/ 231694 w 413827"/>
              <a:gd name="connsiteY13" fmla="*/ 39648 h 412826"/>
              <a:gd name="connsiteX14" fmla="*/ 271342 w 413827"/>
              <a:gd name="connsiteY14" fmla="*/ 136291 h 412826"/>
              <a:gd name="connsiteX15" fmla="*/ 270103 w 413827"/>
              <a:gd name="connsiteY15" fmla="*/ 158593 h 412826"/>
              <a:gd name="connsiteX16" fmla="*/ 265147 w 413827"/>
              <a:gd name="connsiteY16" fmla="*/ 179656 h 412826"/>
              <a:gd name="connsiteX17" fmla="*/ 403916 w 413827"/>
              <a:gd name="connsiteY17" fmla="*/ 317185 h 412826"/>
              <a:gd name="connsiteX18" fmla="*/ 413828 w 413827"/>
              <a:gd name="connsiteY18" fmla="*/ 340726 h 412826"/>
              <a:gd name="connsiteX19" fmla="*/ 403916 w 413827"/>
              <a:gd name="connsiteY19" fmla="*/ 364267 h 412826"/>
              <a:gd name="connsiteX20" fmla="*/ 363028 w 413827"/>
              <a:gd name="connsiteY20" fmla="*/ 402677 h 412826"/>
              <a:gd name="connsiteX21" fmla="*/ 339488 w 413827"/>
              <a:gd name="connsiteY21" fmla="*/ 412589 h 412826"/>
              <a:gd name="connsiteX22" fmla="*/ 315946 w 413827"/>
              <a:gd name="connsiteY22" fmla="*/ 403916 h 412826"/>
              <a:gd name="connsiteX23" fmla="*/ 339488 w 413827"/>
              <a:gd name="connsiteY23" fmla="*/ 359311 h 412826"/>
              <a:gd name="connsiteX24" fmla="*/ 358073 w 413827"/>
              <a:gd name="connsiteY24" fmla="*/ 340726 h 412826"/>
              <a:gd name="connsiteX25" fmla="*/ 206914 w 413827"/>
              <a:gd name="connsiteY25" fmla="*/ 189568 h 412826"/>
              <a:gd name="connsiteX26" fmla="*/ 219304 w 413827"/>
              <a:gd name="connsiteY26" fmla="*/ 164788 h 412826"/>
              <a:gd name="connsiteX27" fmla="*/ 223021 w 413827"/>
              <a:gd name="connsiteY27" fmla="*/ 136291 h 412826"/>
              <a:gd name="connsiteX28" fmla="*/ 197002 w 413827"/>
              <a:gd name="connsiteY28" fmla="*/ 75579 h 412826"/>
              <a:gd name="connsiteX29" fmla="*/ 137530 w 413827"/>
              <a:gd name="connsiteY29" fmla="*/ 48321 h 412826"/>
              <a:gd name="connsiteX30" fmla="*/ 184612 w 413827"/>
              <a:gd name="connsiteY30" fmla="*/ 95404 h 412826"/>
              <a:gd name="connsiteX31" fmla="*/ 189568 w 413827"/>
              <a:gd name="connsiteY31" fmla="*/ 107794 h 412826"/>
              <a:gd name="connsiteX32" fmla="*/ 184612 w 413827"/>
              <a:gd name="connsiteY32" fmla="*/ 120184 h 412826"/>
              <a:gd name="connsiteX33" fmla="*/ 116467 w 413827"/>
              <a:gd name="connsiteY33" fmla="*/ 184612 h 412826"/>
              <a:gd name="connsiteX34" fmla="*/ 104077 w 413827"/>
              <a:gd name="connsiteY34" fmla="*/ 189568 h 412826"/>
              <a:gd name="connsiteX35" fmla="*/ 91687 w 413827"/>
              <a:gd name="connsiteY35" fmla="*/ 184612 h 412826"/>
              <a:gd name="connsiteX36" fmla="*/ 45843 w 413827"/>
              <a:gd name="connsiteY36" fmla="*/ 138769 h 412826"/>
              <a:gd name="connsiteX37" fmla="*/ 73102 w 413827"/>
              <a:gd name="connsiteY37" fmla="*/ 198241 h 412826"/>
              <a:gd name="connsiteX38" fmla="*/ 132574 w 413827"/>
              <a:gd name="connsiteY38" fmla="*/ 221782 h 412826"/>
              <a:gd name="connsiteX39" fmla="*/ 159832 w 413827"/>
              <a:gd name="connsiteY39" fmla="*/ 218065 h 412826"/>
              <a:gd name="connsiteX40" fmla="*/ 184612 w 413827"/>
              <a:gd name="connsiteY40" fmla="*/ 205675 h 412826"/>
              <a:gd name="connsiteX41" fmla="*/ 339488 w 413827"/>
              <a:gd name="connsiteY41" fmla="*/ 359311 h 41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13827" h="412826">
                <a:moveTo>
                  <a:pt x="315946" y="403916"/>
                </a:moveTo>
                <a:lnTo>
                  <a:pt x="178417" y="265147"/>
                </a:lnTo>
                <a:cubicBezTo>
                  <a:pt x="172222" y="267625"/>
                  <a:pt x="164788" y="270103"/>
                  <a:pt x="158592" y="270103"/>
                </a:cubicBezTo>
                <a:cubicBezTo>
                  <a:pt x="152397" y="271342"/>
                  <a:pt x="144964" y="271342"/>
                  <a:pt x="135052" y="271342"/>
                </a:cubicBezTo>
                <a:cubicBezTo>
                  <a:pt x="97882" y="271342"/>
                  <a:pt x="65667" y="257713"/>
                  <a:pt x="39648" y="231694"/>
                </a:cubicBezTo>
                <a:cubicBezTo>
                  <a:pt x="13629" y="205675"/>
                  <a:pt x="0" y="173461"/>
                  <a:pt x="0" y="136291"/>
                </a:cubicBezTo>
                <a:cubicBezTo>
                  <a:pt x="0" y="123900"/>
                  <a:pt x="2478" y="111510"/>
                  <a:pt x="6195" y="99120"/>
                </a:cubicBezTo>
                <a:cubicBezTo>
                  <a:pt x="9912" y="86730"/>
                  <a:pt x="14868" y="74340"/>
                  <a:pt x="21063" y="64428"/>
                </a:cubicBezTo>
                <a:lnTo>
                  <a:pt x="99120" y="142486"/>
                </a:lnTo>
                <a:lnTo>
                  <a:pt x="142486" y="100359"/>
                </a:lnTo>
                <a:lnTo>
                  <a:pt x="63190" y="21063"/>
                </a:lnTo>
                <a:cubicBezTo>
                  <a:pt x="71862" y="16107"/>
                  <a:pt x="84252" y="9912"/>
                  <a:pt x="96642" y="6195"/>
                </a:cubicBezTo>
                <a:cubicBezTo>
                  <a:pt x="109032" y="2478"/>
                  <a:pt x="122662" y="0"/>
                  <a:pt x="135052" y="0"/>
                </a:cubicBezTo>
                <a:cubicBezTo>
                  <a:pt x="173461" y="0"/>
                  <a:pt x="205675" y="13629"/>
                  <a:pt x="231694" y="39648"/>
                </a:cubicBezTo>
                <a:cubicBezTo>
                  <a:pt x="257713" y="65667"/>
                  <a:pt x="271342" y="97881"/>
                  <a:pt x="271342" y="136291"/>
                </a:cubicBezTo>
                <a:cubicBezTo>
                  <a:pt x="271342" y="143725"/>
                  <a:pt x="271342" y="151159"/>
                  <a:pt x="270103" y="158593"/>
                </a:cubicBezTo>
                <a:cubicBezTo>
                  <a:pt x="268864" y="166027"/>
                  <a:pt x="267626" y="172222"/>
                  <a:pt x="265147" y="179656"/>
                </a:cubicBezTo>
                <a:lnTo>
                  <a:pt x="403916" y="317185"/>
                </a:lnTo>
                <a:cubicBezTo>
                  <a:pt x="411350" y="324619"/>
                  <a:pt x="413828" y="332054"/>
                  <a:pt x="413828" y="340726"/>
                </a:cubicBezTo>
                <a:cubicBezTo>
                  <a:pt x="413828" y="349400"/>
                  <a:pt x="410111" y="356834"/>
                  <a:pt x="403916" y="364267"/>
                </a:cubicBezTo>
                <a:lnTo>
                  <a:pt x="363028" y="402677"/>
                </a:lnTo>
                <a:cubicBezTo>
                  <a:pt x="356833" y="408872"/>
                  <a:pt x="349400" y="412589"/>
                  <a:pt x="339488" y="412589"/>
                </a:cubicBezTo>
                <a:cubicBezTo>
                  <a:pt x="329576" y="413828"/>
                  <a:pt x="322141" y="410111"/>
                  <a:pt x="315946" y="403916"/>
                </a:cubicBezTo>
                <a:close/>
                <a:moveTo>
                  <a:pt x="339488" y="359311"/>
                </a:moveTo>
                <a:lnTo>
                  <a:pt x="358073" y="340726"/>
                </a:lnTo>
                <a:lnTo>
                  <a:pt x="206914" y="189568"/>
                </a:lnTo>
                <a:cubicBezTo>
                  <a:pt x="213109" y="182134"/>
                  <a:pt x="216826" y="173461"/>
                  <a:pt x="219304" y="164788"/>
                </a:cubicBezTo>
                <a:cubicBezTo>
                  <a:pt x="221782" y="154876"/>
                  <a:pt x="223021" y="146203"/>
                  <a:pt x="223021" y="136291"/>
                </a:cubicBezTo>
                <a:cubicBezTo>
                  <a:pt x="223021" y="112750"/>
                  <a:pt x="214348" y="91686"/>
                  <a:pt x="197002" y="75579"/>
                </a:cubicBezTo>
                <a:cubicBezTo>
                  <a:pt x="179656" y="58233"/>
                  <a:pt x="159832" y="49560"/>
                  <a:pt x="137530" y="48321"/>
                </a:cubicBezTo>
                <a:lnTo>
                  <a:pt x="184612" y="95404"/>
                </a:lnTo>
                <a:cubicBezTo>
                  <a:pt x="188329" y="99120"/>
                  <a:pt x="189568" y="102838"/>
                  <a:pt x="189568" y="107794"/>
                </a:cubicBezTo>
                <a:cubicBezTo>
                  <a:pt x="189568" y="112750"/>
                  <a:pt x="188329" y="116466"/>
                  <a:pt x="184612" y="120184"/>
                </a:cubicBezTo>
                <a:lnTo>
                  <a:pt x="116467" y="184612"/>
                </a:lnTo>
                <a:cubicBezTo>
                  <a:pt x="112750" y="188329"/>
                  <a:pt x="109032" y="189568"/>
                  <a:pt x="104077" y="189568"/>
                </a:cubicBezTo>
                <a:cubicBezTo>
                  <a:pt x="99120" y="189568"/>
                  <a:pt x="95404" y="188329"/>
                  <a:pt x="91687" y="184612"/>
                </a:cubicBezTo>
                <a:lnTo>
                  <a:pt x="45843" y="138769"/>
                </a:lnTo>
                <a:cubicBezTo>
                  <a:pt x="47082" y="162310"/>
                  <a:pt x="56995" y="182134"/>
                  <a:pt x="73102" y="198241"/>
                </a:cubicBezTo>
                <a:cubicBezTo>
                  <a:pt x="90447" y="214348"/>
                  <a:pt x="110272" y="221782"/>
                  <a:pt x="132574" y="221782"/>
                </a:cubicBezTo>
                <a:cubicBezTo>
                  <a:pt x="141247" y="221782"/>
                  <a:pt x="149920" y="220543"/>
                  <a:pt x="159832" y="218065"/>
                </a:cubicBezTo>
                <a:cubicBezTo>
                  <a:pt x="169744" y="215587"/>
                  <a:pt x="177178" y="210631"/>
                  <a:pt x="184612" y="205675"/>
                </a:cubicBezTo>
                <a:lnTo>
                  <a:pt x="339488" y="359311"/>
                </a:lnTo>
                <a:close/>
              </a:path>
            </a:pathLst>
          </a:custGeom>
          <a:solidFill>
            <a:srgbClr val="000000"/>
          </a:solidFill>
          <a:ln w="12387" cap="flat">
            <a:noFill/>
            <a:prstDash val="solid"/>
            <a:miter/>
          </a:ln>
        </p:spPr>
        <p:txBody>
          <a:bodyPr rtlCol="0" anchor="ctr"/>
          <a:lstStyle/>
          <a:p>
            <a:endParaRPr lang="fr-FR"/>
          </a:p>
        </p:txBody>
      </p:sp>
      <p:sp>
        <p:nvSpPr>
          <p:cNvPr id="68" name="Forme libre 67">
            <a:extLst>
              <a:ext uri="{FF2B5EF4-FFF2-40B4-BE49-F238E27FC236}">
                <a16:creationId xmlns:a16="http://schemas.microsoft.com/office/drawing/2014/main" id="{8D1750AD-BD7C-4778-2869-4366C59C7E57}"/>
              </a:ext>
            </a:extLst>
          </p:cNvPr>
          <p:cNvSpPr/>
          <p:nvPr userDrawn="1"/>
        </p:nvSpPr>
        <p:spPr>
          <a:xfrm>
            <a:off x="4860447" y="5453898"/>
            <a:ext cx="401437" cy="443563"/>
          </a:xfrm>
          <a:custGeom>
            <a:avLst/>
            <a:gdLst>
              <a:gd name="connsiteX0" fmla="*/ 258952 w 401437"/>
              <a:gd name="connsiteY0" fmla="*/ 351878 h 443563"/>
              <a:gd name="connsiteX1" fmla="*/ 223021 w 401437"/>
              <a:gd name="connsiteY1" fmla="*/ 337010 h 443563"/>
              <a:gd name="connsiteX2" fmla="*/ 208153 w 401437"/>
              <a:gd name="connsiteY2" fmla="*/ 301078 h 443563"/>
              <a:gd name="connsiteX3" fmla="*/ 223021 w 401437"/>
              <a:gd name="connsiteY3" fmla="*/ 265147 h 443563"/>
              <a:gd name="connsiteX4" fmla="*/ 258952 w 401437"/>
              <a:gd name="connsiteY4" fmla="*/ 250279 h 443563"/>
              <a:gd name="connsiteX5" fmla="*/ 294883 w 401437"/>
              <a:gd name="connsiteY5" fmla="*/ 265147 h 443563"/>
              <a:gd name="connsiteX6" fmla="*/ 309751 w 401437"/>
              <a:gd name="connsiteY6" fmla="*/ 301078 h 443563"/>
              <a:gd name="connsiteX7" fmla="*/ 294883 w 401437"/>
              <a:gd name="connsiteY7" fmla="*/ 337010 h 443563"/>
              <a:gd name="connsiteX8" fmla="*/ 258952 w 401437"/>
              <a:gd name="connsiteY8" fmla="*/ 351878 h 443563"/>
              <a:gd name="connsiteX9" fmla="*/ 54517 w 401437"/>
              <a:gd name="connsiteY9" fmla="*/ 443564 h 443563"/>
              <a:gd name="connsiteX10" fmla="*/ 16107 w 401437"/>
              <a:gd name="connsiteY10" fmla="*/ 427457 h 443563"/>
              <a:gd name="connsiteX11" fmla="*/ 0 w 401437"/>
              <a:gd name="connsiteY11" fmla="*/ 389048 h 443563"/>
              <a:gd name="connsiteX12" fmla="*/ 0 w 401437"/>
              <a:gd name="connsiteY12" fmla="*/ 89209 h 443563"/>
              <a:gd name="connsiteX13" fmla="*/ 16107 w 401437"/>
              <a:gd name="connsiteY13" fmla="*/ 50799 h 443563"/>
              <a:gd name="connsiteX14" fmla="*/ 54517 w 401437"/>
              <a:gd name="connsiteY14" fmla="*/ 34692 h 443563"/>
              <a:gd name="connsiteX15" fmla="*/ 76818 w 401437"/>
              <a:gd name="connsiteY15" fmla="*/ 34692 h 443563"/>
              <a:gd name="connsiteX16" fmla="*/ 76818 w 401437"/>
              <a:gd name="connsiteY16" fmla="*/ 0 h 443563"/>
              <a:gd name="connsiteX17" fmla="*/ 123900 w 401437"/>
              <a:gd name="connsiteY17" fmla="*/ 0 h 443563"/>
              <a:gd name="connsiteX18" fmla="*/ 123900 w 401437"/>
              <a:gd name="connsiteY18" fmla="*/ 34692 h 443563"/>
              <a:gd name="connsiteX19" fmla="*/ 277537 w 401437"/>
              <a:gd name="connsiteY19" fmla="*/ 34692 h 443563"/>
              <a:gd name="connsiteX20" fmla="*/ 277537 w 401437"/>
              <a:gd name="connsiteY20" fmla="*/ 0 h 443563"/>
              <a:gd name="connsiteX21" fmla="*/ 324619 w 401437"/>
              <a:gd name="connsiteY21" fmla="*/ 0 h 443563"/>
              <a:gd name="connsiteX22" fmla="*/ 324619 w 401437"/>
              <a:gd name="connsiteY22" fmla="*/ 34692 h 443563"/>
              <a:gd name="connsiteX23" fmla="*/ 346921 w 401437"/>
              <a:gd name="connsiteY23" fmla="*/ 34692 h 443563"/>
              <a:gd name="connsiteX24" fmla="*/ 385331 w 401437"/>
              <a:gd name="connsiteY24" fmla="*/ 50799 h 443563"/>
              <a:gd name="connsiteX25" fmla="*/ 401438 w 401437"/>
              <a:gd name="connsiteY25" fmla="*/ 89209 h 443563"/>
              <a:gd name="connsiteX26" fmla="*/ 401438 w 401437"/>
              <a:gd name="connsiteY26" fmla="*/ 389048 h 443563"/>
              <a:gd name="connsiteX27" fmla="*/ 385331 w 401437"/>
              <a:gd name="connsiteY27" fmla="*/ 427457 h 443563"/>
              <a:gd name="connsiteX28" fmla="*/ 346921 w 401437"/>
              <a:gd name="connsiteY28" fmla="*/ 443564 h 443563"/>
              <a:gd name="connsiteX29" fmla="*/ 54517 w 401437"/>
              <a:gd name="connsiteY29" fmla="*/ 443564 h 443563"/>
              <a:gd name="connsiteX30" fmla="*/ 54517 w 401437"/>
              <a:gd name="connsiteY30" fmla="*/ 389048 h 443563"/>
              <a:gd name="connsiteX31" fmla="*/ 346921 w 401437"/>
              <a:gd name="connsiteY31" fmla="*/ 389048 h 443563"/>
              <a:gd name="connsiteX32" fmla="*/ 346921 w 401437"/>
              <a:gd name="connsiteY32" fmla="*/ 175939 h 443563"/>
              <a:gd name="connsiteX33" fmla="*/ 54517 w 401437"/>
              <a:gd name="connsiteY33" fmla="*/ 175939 h 443563"/>
              <a:gd name="connsiteX34" fmla="*/ 54517 w 401437"/>
              <a:gd name="connsiteY34" fmla="*/ 389048 h 443563"/>
              <a:gd name="connsiteX35" fmla="*/ 54517 w 401437"/>
              <a:gd name="connsiteY35" fmla="*/ 141247 h 443563"/>
              <a:gd name="connsiteX36" fmla="*/ 346921 w 401437"/>
              <a:gd name="connsiteY36" fmla="*/ 141247 h 443563"/>
              <a:gd name="connsiteX37" fmla="*/ 346921 w 401437"/>
              <a:gd name="connsiteY37" fmla="*/ 89209 h 443563"/>
              <a:gd name="connsiteX38" fmla="*/ 54517 w 401437"/>
              <a:gd name="connsiteY38" fmla="*/ 89209 h 443563"/>
              <a:gd name="connsiteX39" fmla="*/ 54517 w 401437"/>
              <a:gd name="connsiteY39" fmla="*/ 141247 h 443563"/>
              <a:gd name="connsiteX40" fmla="*/ 54517 w 401437"/>
              <a:gd name="connsiteY40" fmla="*/ 141247 h 443563"/>
              <a:gd name="connsiteX41" fmla="*/ 54517 w 401437"/>
              <a:gd name="connsiteY41" fmla="*/ 89209 h 443563"/>
              <a:gd name="connsiteX42" fmla="*/ 54517 w 401437"/>
              <a:gd name="connsiteY42" fmla="*/ 141247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1437" h="443563">
                <a:moveTo>
                  <a:pt x="258952" y="351878"/>
                </a:moveTo>
                <a:cubicBezTo>
                  <a:pt x="244084" y="351878"/>
                  <a:pt x="232933" y="346921"/>
                  <a:pt x="223021" y="337010"/>
                </a:cubicBezTo>
                <a:cubicBezTo>
                  <a:pt x="213109" y="327098"/>
                  <a:pt x="208153" y="314708"/>
                  <a:pt x="208153" y="301078"/>
                </a:cubicBezTo>
                <a:cubicBezTo>
                  <a:pt x="208153" y="286210"/>
                  <a:pt x="213109" y="275059"/>
                  <a:pt x="223021" y="265147"/>
                </a:cubicBezTo>
                <a:cubicBezTo>
                  <a:pt x="232933" y="255235"/>
                  <a:pt x="245323" y="250279"/>
                  <a:pt x="258952" y="250279"/>
                </a:cubicBezTo>
                <a:cubicBezTo>
                  <a:pt x="272581" y="250279"/>
                  <a:pt x="284971" y="255235"/>
                  <a:pt x="294883" y="265147"/>
                </a:cubicBezTo>
                <a:cubicBezTo>
                  <a:pt x="304796" y="275059"/>
                  <a:pt x="309751" y="287449"/>
                  <a:pt x="309751" y="301078"/>
                </a:cubicBezTo>
                <a:cubicBezTo>
                  <a:pt x="309751" y="314708"/>
                  <a:pt x="304796" y="327098"/>
                  <a:pt x="294883" y="337010"/>
                </a:cubicBezTo>
                <a:cubicBezTo>
                  <a:pt x="284971" y="346921"/>
                  <a:pt x="272581" y="351878"/>
                  <a:pt x="258952" y="351878"/>
                </a:cubicBezTo>
                <a:close/>
                <a:moveTo>
                  <a:pt x="54517" y="443564"/>
                </a:moveTo>
                <a:cubicBezTo>
                  <a:pt x="39648" y="443564"/>
                  <a:pt x="26020" y="438608"/>
                  <a:pt x="16107" y="427457"/>
                </a:cubicBezTo>
                <a:cubicBezTo>
                  <a:pt x="4956" y="416306"/>
                  <a:pt x="0" y="403916"/>
                  <a:pt x="0" y="389048"/>
                </a:cubicBezTo>
                <a:lnTo>
                  <a:pt x="0" y="89209"/>
                </a:lnTo>
                <a:cubicBezTo>
                  <a:pt x="0" y="74340"/>
                  <a:pt x="4956" y="60712"/>
                  <a:pt x="16107" y="50799"/>
                </a:cubicBezTo>
                <a:cubicBezTo>
                  <a:pt x="27258" y="39648"/>
                  <a:pt x="39648" y="34692"/>
                  <a:pt x="54517" y="34692"/>
                </a:cubicBezTo>
                <a:lnTo>
                  <a:pt x="76818" y="34692"/>
                </a:lnTo>
                <a:lnTo>
                  <a:pt x="76818" y="0"/>
                </a:lnTo>
                <a:lnTo>
                  <a:pt x="123900" y="0"/>
                </a:lnTo>
                <a:lnTo>
                  <a:pt x="123900" y="34692"/>
                </a:lnTo>
                <a:lnTo>
                  <a:pt x="277537" y="34692"/>
                </a:lnTo>
                <a:lnTo>
                  <a:pt x="277537" y="0"/>
                </a:lnTo>
                <a:lnTo>
                  <a:pt x="324619" y="0"/>
                </a:lnTo>
                <a:lnTo>
                  <a:pt x="324619" y="34692"/>
                </a:lnTo>
                <a:lnTo>
                  <a:pt x="346921" y="34692"/>
                </a:lnTo>
                <a:cubicBezTo>
                  <a:pt x="361790" y="34692"/>
                  <a:pt x="375418" y="39648"/>
                  <a:pt x="385331" y="50799"/>
                </a:cubicBezTo>
                <a:cubicBezTo>
                  <a:pt x="396482" y="61950"/>
                  <a:pt x="401438" y="74340"/>
                  <a:pt x="401438" y="89209"/>
                </a:cubicBezTo>
                <a:lnTo>
                  <a:pt x="401438" y="389048"/>
                </a:lnTo>
                <a:cubicBezTo>
                  <a:pt x="401438" y="403916"/>
                  <a:pt x="396482" y="416306"/>
                  <a:pt x="385331" y="427457"/>
                </a:cubicBezTo>
                <a:cubicBezTo>
                  <a:pt x="374180" y="438608"/>
                  <a:pt x="361790" y="443564"/>
                  <a:pt x="346921" y="443564"/>
                </a:cubicBezTo>
                <a:lnTo>
                  <a:pt x="54517" y="443564"/>
                </a:lnTo>
                <a:close/>
                <a:moveTo>
                  <a:pt x="54517" y="389048"/>
                </a:moveTo>
                <a:lnTo>
                  <a:pt x="346921" y="389048"/>
                </a:lnTo>
                <a:lnTo>
                  <a:pt x="346921" y="175939"/>
                </a:lnTo>
                <a:lnTo>
                  <a:pt x="54517" y="175939"/>
                </a:lnTo>
                <a:lnTo>
                  <a:pt x="54517" y="389048"/>
                </a:lnTo>
                <a:close/>
                <a:moveTo>
                  <a:pt x="54517" y="141247"/>
                </a:moveTo>
                <a:lnTo>
                  <a:pt x="346921" y="141247"/>
                </a:lnTo>
                <a:lnTo>
                  <a:pt x="346921" y="89209"/>
                </a:lnTo>
                <a:lnTo>
                  <a:pt x="54517" y="89209"/>
                </a:lnTo>
                <a:cubicBezTo>
                  <a:pt x="54517" y="87969"/>
                  <a:pt x="54517" y="141247"/>
                  <a:pt x="54517" y="141247"/>
                </a:cubicBezTo>
                <a:close/>
                <a:moveTo>
                  <a:pt x="54517" y="141247"/>
                </a:moveTo>
                <a:lnTo>
                  <a:pt x="54517" y="89209"/>
                </a:lnTo>
                <a:cubicBezTo>
                  <a:pt x="54517" y="87969"/>
                  <a:pt x="54517" y="141247"/>
                  <a:pt x="54517" y="141247"/>
                </a:cubicBezTo>
                <a:close/>
              </a:path>
            </a:pathLst>
          </a:custGeom>
          <a:solidFill>
            <a:srgbClr val="000000"/>
          </a:solidFill>
          <a:ln w="12387" cap="flat">
            <a:noFill/>
            <a:prstDash val="solid"/>
            <a:miter/>
          </a:ln>
        </p:spPr>
        <p:txBody>
          <a:bodyPr rtlCol="0" anchor="ctr"/>
          <a:lstStyle/>
          <a:p>
            <a:endParaRPr lang="fr-FR"/>
          </a:p>
        </p:txBody>
      </p:sp>
      <p:sp>
        <p:nvSpPr>
          <p:cNvPr id="69" name="Forme libre 68">
            <a:extLst>
              <a:ext uri="{FF2B5EF4-FFF2-40B4-BE49-F238E27FC236}">
                <a16:creationId xmlns:a16="http://schemas.microsoft.com/office/drawing/2014/main" id="{E8114A53-1024-1603-1AE6-BFC03D693A30}"/>
              </a:ext>
            </a:extLst>
          </p:cNvPr>
          <p:cNvSpPr/>
          <p:nvPr userDrawn="1"/>
        </p:nvSpPr>
        <p:spPr>
          <a:xfrm>
            <a:off x="5586505" y="5440269"/>
            <a:ext cx="454714" cy="468343"/>
          </a:xfrm>
          <a:custGeom>
            <a:avLst/>
            <a:gdLst>
              <a:gd name="connsiteX0" fmla="*/ 80535 w 454714"/>
              <a:gd name="connsiteY0" fmla="*/ 227977 h 468343"/>
              <a:gd name="connsiteX1" fmla="*/ 220543 w 454714"/>
              <a:gd name="connsiteY1" fmla="*/ 0 h 468343"/>
              <a:gd name="connsiteX2" fmla="*/ 360550 w 454714"/>
              <a:gd name="connsiteY2" fmla="*/ 227977 h 468343"/>
              <a:gd name="connsiteX3" fmla="*/ 80535 w 454714"/>
              <a:gd name="connsiteY3" fmla="*/ 227977 h 468343"/>
              <a:gd name="connsiteX4" fmla="*/ 348160 w 454714"/>
              <a:gd name="connsiteY4" fmla="*/ 468344 h 468343"/>
              <a:gd name="connsiteX5" fmla="*/ 273820 w 454714"/>
              <a:gd name="connsiteY5" fmla="*/ 437369 h 468343"/>
              <a:gd name="connsiteX6" fmla="*/ 242845 w 454714"/>
              <a:gd name="connsiteY6" fmla="*/ 361789 h 468343"/>
              <a:gd name="connsiteX7" fmla="*/ 273820 w 454714"/>
              <a:gd name="connsiteY7" fmla="*/ 286210 h 468343"/>
              <a:gd name="connsiteX8" fmla="*/ 348160 w 454714"/>
              <a:gd name="connsiteY8" fmla="*/ 255235 h 468343"/>
              <a:gd name="connsiteX9" fmla="*/ 423739 w 454714"/>
              <a:gd name="connsiteY9" fmla="*/ 286210 h 468343"/>
              <a:gd name="connsiteX10" fmla="*/ 454714 w 454714"/>
              <a:gd name="connsiteY10" fmla="*/ 361789 h 468343"/>
              <a:gd name="connsiteX11" fmla="*/ 423739 w 454714"/>
              <a:gd name="connsiteY11" fmla="*/ 437369 h 468343"/>
              <a:gd name="connsiteX12" fmla="*/ 348160 w 454714"/>
              <a:gd name="connsiteY12" fmla="*/ 468344 h 468343"/>
              <a:gd name="connsiteX13" fmla="*/ 0 w 454714"/>
              <a:gd name="connsiteY13" fmla="*/ 455954 h 468343"/>
              <a:gd name="connsiteX14" fmla="*/ 0 w 454714"/>
              <a:gd name="connsiteY14" fmla="*/ 266386 h 468343"/>
              <a:gd name="connsiteX15" fmla="*/ 189568 w 454714"/>
              <a:gd name="connsiteY15" fmla="*/ 266386 h 468343"/>
              <a:gd name="connsiteX16" fmla="*/ 189568 w 454714"/>
              <a:gd name="connsiteY16" fmla="*/ 455954 h 468343"/>
              <a:gd name="connsiteX17" fmla="*/ 0 w 454714"/>
              <a:gd name="connsiteY17" fmla="*/ 455954 h 468343"/>
              <a:gd name="connsiteX18" fmla="*/ 348160 w 454714"/>
              <a:gd name="connsiteY18" fmla="*/ 413828 h 468343"/>
              <a:gd name="connsiteX19" fmla="*/ 384092 w 454714"/>
              <a:gd name="connsiteY19" fmla="*/ 398959 h 468343"/>
              <a:gd name="connsiteX20" fmla="*/ 398959 w 454714"/>
              <a:gd name="connsiteY20" fmla="*/ 363028 h 468343"/>
              <a:gd name="connsiteX21" fmla="*/ 384092 w 454714"/>
              <a:gd name="connsiteY21" fmla="*/ 327097 h 468343"/>
              <a:gd name="connsiteX22" fmla="*/ 348160 w 454714"/>
              <a:gd name="connsiteY22" fmla="*/ 312229 h 468343"/>
              <a:gd name="connsiteX23" fmla="*/ 312229 w 454714"/>
              <a:gd name="connsiteY23" fmla="*/ 327097 h 468343"/>
              <a:gd name="connsiteX24" fmla="*/ 297361 w 454714"/>
              <a:gd name="connsiteY24" fmla="*/ 364267 h 468343"/>
              <a:gd name="connsiteX25" fmla="*/ 312229 w 454714"/>
              <a:gd name="connsiteY25" fmla="*/ 400198 h 468343"/>
              <a:gd name="connsiteX26" fmla="*/ 348160 w 454714"/>
              <a:gd name="connsiteY26" fmla="*/ 413828 h 468343"/>
              <a:gd name="connsiteX27" fmla="*/ 55755 w 454714"/>
              <a:gd name="connsiteY27" fmla="*/ 401438 h 468343"/>
              <a:gd name="connsiteX28" fmla="*/ 135051 w 454714"/>
              <a:gd name="connsiteY28" fmla="*/ 401438 h 468343"/>
              <a:gd name="connsiteX29" fmla="*/ 135051 w 454714"/>
              <a:gd name="connsiteY29" fmla="*/ 322141 h 468343"/>
              <a:gd name="connsiteX30" fmla="*/ 55755 w 454714"/>
              <a:gd name="connsiteY30" fmla="*/ 322141 h 468343"/>
              <a:gd name="connsiteX31" fmla="*/ 55755 w 454714"/>
              <a:gd name="connsiteY31" fmla="*/ 401438 h 468343"/>
              <a:gd name="connsiteX32" fmla="*/ 178416 w 454714"/>
              <a:gd name="connsiteY32" fmla="*/ 173461 h 468343"/>
              <a:gd name="connsiteX33" fmla="*/ 262668 w 454714"/>
              <a:gd name="connsiteY33" fmla="*/ 173461 h 468343"/>
              <a:gd name="connsiteX34" fmla="*/ 221781 w 454714"/>
              <a:gd name="connsiteY34" fmla="*/ 105315 h 468343"/>
              <a:gd name="connsiteX35" fmla="*/ 178416 w 454714"/>
              <a:gd name="connsiteY35" fmla="*/ 173461 h 46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54714" h="468343">
                <a:moveTo>
                  <a:pt x="80535" y="227977"/>
                </a:moveTo>
                <a:lnTo>
                  <a:pt x="220543" y="0"/>
                </a:lnTo>
                <a:lnTo>
                  <a:pt x="360550" y="227977"/>
                </a:lnTo>
                <a:lnTo>
                  <a:pt x="80535" y="227977"/>
                </a:lnTo>
                <a:close/>
                <a:moveTo>
                  <a:pt x="348160" y="468344"/>
                </a:moveTo>
                <a:cubicBezTo>
                  <a:pt x="318424" y="468344"/>
                  <a:pt x="293644" y="458432"/>
                  <a:pt x="273820" y="437369"/>
                </a:cubicBezTo>
                <a:cubicBezTo>
                  <a:pt x="252757" y="416305"/>
                  <a:pt x="242845" y="391525"/>
                  <a:pt x="242845" y="361789"/>
                </a:cubicBezTo>
                <a:cubicBezTo>
                  <a:pt x="242845" y="332053"/>
                  <a:pt x="252757" y="307273"/>
                  <a:pt x="273820" y="286210"/>
                </a:cubicBezTo>
                <a:cubicBezTo>
                  <a:pt x="294883" y="265147"/>
                  <a:pt x="319663" y="255235"/>
                  <a:pt x="348160" y="255235"/>
                </a:cubicBezTo>
                <a:cubicBezTo>
                  <a:pt x="377897" y="255235"/>
                  <a:pt x="402677" y="265147"/>
                  <a:pt x="423739" y="286210"/>
                </a:cubicBezTo>
                <a:cubicBezTo>
                  <a:pt x="444802" y="307273"/>
                  <a:pt x="454714" y="332053"/>
                  <a:pt x="454714" y="361789"/>
                </a:cubicBezTo>
                <a:cubicBezTo>
                  <a:pt x="454714" y="391525"/>
                  <a:pt x="444802" y="416305"/>
                  <a:pt x="423739" y="437369"/>
                </a:cubicBezTo>
                <a:cubicBezTo>
                  <a:pt x="402677" y="458432"/>
                  <a:pt x="376657" y="468344"/>
                  <a:pt x="348160" y="468344"/>
                </a:cubicBezTo>
                <a:close/>
                <a:moveTo>
                  <a:pt x="0" y="455954"/>
                </a:moveTo>
                <a:lnTo>
                  <a:pt x="0" y="266386"/>
                </a:lnTo>
                <a:lnTo>
                  <a:pt x="189568" y="266386"/>
                </a:lnTo>
                <a:lnTo>
                  <a:pt x="189568" y="455954"/>
                </a:lnTo>
                <a:cubicBezTo>
                  <a:pt x="189568" y="455954"/>
                  <a:pt x="0" y="455954"/>
                  <a:pt x="0" y="455954"/>
                </a:cubicBezTo>
                <a:close/>
                <a:moveTo>
                  <a:pt x="348160" y="413828"/>
                </a:moveTo>
                <a:cubicBezTo>
                  <a:pt x="363028" y="413828"/>
                  <a:pt x="374179" y="408872"/>
                  <a:pt x="384092" y="398959"/>
                </a:cubicBezTo>
                <a:cubicBezTo>
                  <a:pt x="394003" y="389047"/>
                  <a:pt x="398959" y="376657"/>
                  <a:pt x="398959" y="363028"/>
                </a:cubicBezTo>
                <a:cubicBezTo>
                  <a:pt x="398959" y="348160"/>
                  <a:pt x="394003" y="337009"/>
                  <a:pt x="384092" y="327097"/>
                </a:cubicBezTo>
                <a:cubicBezTo>
                  <a:pt x="374179" y="317185"/>
                  <a:pt x="361789" y="312229"/>
                  <a:pt x="348160" y="312229"/>
                </a:cubicBezTo>
                <a:cubicBezTo>
                  <a:pt x="334531" y="312229"/>
                  <a:pt x="322141" y="317185"/>
                  <a:pt x="312229" y="327097"/>
                </a:cubicBezTo>
                <a:cubicBezTo>
                  <a:pt x="302317" y="337009"/>
                  <a:pt x="297361" y="349399"/>
                  <a:pt x="297361" y="364267"/>
                </a:cubicBezTo>
                <a:cubicBezTo>
                  <a:pt x="297361" y="379135"/>
                  <a:pt x="302317" y="390287"/>
                  <a:pt x="312229" y="400198"/>
                </a:cubicBezTo>
                <a:cubicBezTo>
                  <a:pt x="320902" y="408872"/>
                  <a:pt x="333292" y="413828"/>
                  <a:pt x="348160" y="413828"/>
                </a:cubicBezTo>
                <a:close/>
                <a:moveTo>
                  <a:pt x="55755" y="401438"/>
                </a:moveTo>
                <a:lnTo>
                  <a:pt x="135051" y="401438"/>
                </a:lnTo>
                <a:lnTo>
                  <a:pt x="135051" y="322141"/>
                </a:lnTo>
                <a:lnTo>
                  <a:pt x="55755" y="322141"/>
                </a:lnTo>
                <a:cubicBezTo>
                  <a:pt x="55755" y="320902"/>
                  <a:pt x="55755" y="401438"/>
                  <a:pt x="55755" y="401438"/>
                </a:cubicBezTo>
                <a:close/>
                <a:moveTo>
                  <a:pt x="178416" y="173461"/>
                </a:moveTo>
                <a:lnTo>
                  <a:pt x="262668" y="173461"/>
                </a:lnTo>
                <a:lnTo>
                  <a:pt x="221781" y="105315"/>
                </a:lnTo>
                <a:lnTo>
                  <a:pt x="178416" y="173461"/>
                </a:lnTo>
                <a:close/>
              </a:path>
            </a:pathLst>
          </a:custGeom>
          <a:solidFill>
            <a:srgbClr val="000000"/>
          </a:solidFill>
          <a:ln w="12387" cap="flat">
            <a:noFill/>
            <a:prstDash val="solid"/>
            <a:miter/>
          </a:ln>
        </p:spPr>
        <p:txBody>
          <a:bodyPr rtlCol="0" anchor="ctr"/>
          <a:lstStyle/>
          <a:p>
            <a:endParaRPr lang="fr-FR"/>
          </a:p>
        </p:txBody>
      </p:sp>
      <p:sp>
        <p:nvSpPr>
          <p:cNvPr id="70" name="Forme libre 69">
            <a:extLst>
              <a:ext uri="{FF2B5EF4-FFF2-40B4-BE49-F238E27FC236}">
                <a16:creationId xmlns:a16="http://schemas.microsoft.com/office/drawing/2014/main" id="{15B35122-AF2E-C7C3-468B-192B3D05A68D}"/>
              </a:ext>
            </a:extLst>
          </p:cNvPr>
          <p:cNvSpPr/>
          <p:nvPr userDrawn="1"/>
        </p:nvSpPr>
        <p:spPr>
          <a:xfrm>
            <a:off x="6364600" y="5439030"/>
            <a:ext cx="341965" cy="472060"/>
          </a:xfrm>
          <a:custGeom>
            <a:avLst/>
            <a:gdLst>
              <a:gd name="connsiteX0" fmla="*/ 169744 w 341965"/>
              <a:gd name="connsiteY0" fmla="*/ 472061 h 472060"/>
              <a:gd name="connsiteX1" fmla="*/ 136291 w 341965"/>
              <a:gd name="connsiteY1" fmla="*/ 457193 h 472060"/>
              <a:gd name="connsiteX2" fmla="*/ 122661 w 341965"/>
              <a:gd name="connsiteY2" fmla="*/ 420023 h 472060"/>
              <a:gd name="connsiteX3" fmla="*/ 216826 w 341965"/>
              <a:gd name="connsiteY3" fmla="*/ 420023 h 472060"/>
              <a:gd name="connsiteX4" fmla="*/ 203196 w 341965"/>
              <a:gd name="connsiteY4" fmla="*/ 457193 h 472060"/>
              <a:gd name="connsiteX5" fmla="*/ 169744 w 341965"/>
              <a:gd name="connsiteY5" fmla="*/ 472061 h 472060"/>
              <a:gd name="connsiteX6" fmla="*/ 81774 w 341965"/>
              <a:gd name="connsiteY6" fmla="*/ 389047 h 472060"/>
              <a:gd name="connsiteX7" fmla="*/ 81774 w 341965"/>
              <a:gd name="connsiteY7" fmla="*/ 346921 h 472060"/>
              <a:gd name="connsiteX8" fmla="*/ 256474 w 341965"/>
              <a:gd name="connsiteY8" fmla="*/ 346921 h 472060"/>
              <a:gd name="connsiteX9" fmla="*/ 256474 w 341965"/>
              <a:gd name="connsiteY9" fmla="*/ 389047 h 472060"/>
              <a:gd name="connsiteX10" fmla="*/ 81774 w 341965"/>
              <a:gd name="connsiteY10" fmla="*/ 389047 h 472060"/>
              <a:gd name="connsiteX11" fmla="*/ 85491 w 341965"/>
              <a:gd name="connsiteY11" fmla="*/ 317185 h 472060"/>
              <a:gd name="connsiteX12" fmla="*/ 23541 w 341965"/>
              <a:gd name="connsiteY12" fmla="*/ 255235 h 472060"/>
              <a:gd name="connsiteX13" fmla="*/ 0 w 341965"/>
              <a:gd name="connsiteY13" fmla="*/ 170983 h 472060"/>
              <a:gd name="connsiteX14" fmla="*/ 50799 w 341965"/>
              <a:gd name="connsiteY14" fmla="*/ 50799 h 472060"/>
              <a:gd name="connsiteX15" fmla="*/ 170983 w 341965"/>
              <a:gd name="connsiteY15" fmla="*/ 0 h 472060"/>
              <a:gd name="connsiteX16" fmla="*/ 291166 w 341965"/>
              <a:gd name="connsiteY16" fmla="*/ 50799 h 472060"/>
              <a:gd name="connsiteX17" fmla="*/ 341965 w 341965"/>
              <a:gd name="connsiteY17" fmla="*/ 170983 h 472060"/>
              <a:gd name="connsiteX18" fmla="*/ 318424 w 341965"/>
              <a:gd name="connsiteY18" fmla="*/ 255235 h 472060"/>
              <a:gd name="connsiteX19" fmla="*/ 255235 w 341965"/>
              <a:gd name="connsiteY19" fmla="*/ 318424 h 472060"/>
              <a:gd name="connsiteX20" fmla="*/ 85491 w 341965"/>
              <a:gd name="connsiteY20" fmla="*/ 318424 h 472060"/>
              <a:gd name="connsiteX21" fmla="*/ 104076 w 341965"/>
              <a:gd name="connsiteY21" fmla="*/ 261430 h 472060"/>
              <a:gd name="connsiteX22" fmla="*/ 236650 w 341965"/>
              <a:gd name="connsiteY22" fmla="*/ 261430 h 472060"/>
              <a:gd name="connsiteX23" fmla="*/ 272581 w 341965"/>
              <a:gd name="connsiteY23" fmla="*/ 221782 h 472060"/>
              <a:gd name="connsiteX24" fmla="*/ 286210 w 341965"/>
              <a:gd name="connsiteY24" fmla="*/ 169743 h 472060"/>
              <a:gd name="connsiteX25" fmla="*/ 251518 w 341965"/>
              <a:gd name="connsiteY25" fmla="*/ 87969 h 472060"/>
              <a:gd name="connsiteX26" fmla="*/ 169744 w 341965"/>
              <a:gd name="connsiteY26" fmla="*/ 54516 h 472060"/>
              <a:gd name="connsiteX27" fmla="*/ 87969 w 341965"/>
              <a:gd name="connsiteY27" fmla="*/ 87969 h 472060"/>
              <a:gd name="connsiteX28" fmla="*/ 53277 w 341965"/>
              <a:gd name="connsiteY28" fmla="*/ 169743 h 472060"/>
              <a:gd name="connsiteX29" fmla="*/ 66906 w 341965"/>
              <a:gd name="connsiteY29" fmla="*/ 221782 h 472060"/>
              <a:gd name="connsiteX30" fmla="*/ 104076 w 341965"/>
              <a:gd name="connsiteY30" fmla="*/ 261430 h 47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41965" h="472060">
                <a:moveTo>
                  <a:pt x="169744" y="472061"/>
                </a:moveTo>
                <a:cubicBezTo>
                  <a:pt x="157354" y="472061"/>
                  <a:pt x="146202" y="467105"/>
                  <a:pt x="136291" y="457193"/>
                </a:cubicBezTo>
                <a:cubicBezTo>
                  <a:pt x="126379" y="447281"/>
                  <a:pt x="122661" y="434891"/>
                  <a:pt x="122661" y="420023"/>
                </a:cubicBezTo>
                <a:lnTo>
                  <a:pt x="216826" y="420023"/>
                </a:lnTo>
                <a:cubicBezTo>
                  <a:pt x="216826" y="434891"/>
                  <a:pt x="211870" y="446042"/>
                  <a:pt x="203196" y="457193"/>
                </a:cubicBezTo>
                <a:cubicBezTo>
                  <a:pt x="193284" y="467105"/>
                  <a:pt x="182134" y="472061"/>
                  <a:pt x="169744" y="472061"/>
                </a:cubicBezTo>
                <a:close/>
                <a:moveTo>
                  <a:pt x="81774" y="389047"/>
                </a:moveTo>
                <a:lnTo>
                  <a:pt x="81774" y="346921"/>
                </a:lnTo>
                <a:lnTo>
                  <a:pt x="256474" y="346921"/>
                </a:lnTo>
                <a:lnTo>
                  <a:pt x="256474" y="389047"/>
                </a:lnTo>
                <a:lnTo>
                  <a:pt x="81774" y="389047"/>
                </a:lnTo>
                <a:close/>
                <a:moveTo>
                  <a:pt x="85491" y="317185"/>
                </a:moveTo>
                <a:cubicBezTo>
                  <a:pt x="59472" y="301078"/>
                  <a:pt x="39648" y="280015"/>
                  <a:pt x="23541" y="255235"/>
                </a:cubicBezTo>
                <a:cubicBezTo>
                  <a:pt x="7434" y="229216"/>
                  <a:pt x="0" y="201958"/>
                  <a:pt x="0" y="170983"/>
                </a:cubicBezTo>
                <a:cubicBezTo>
                  <a:pt x="0" y="125140"/>
                  <a:pt x="17346" y="84252"/>
                  <a:pt x="50799" y="50799"/>
                </a:cubicBezTo>
                <a:cubicBezTo>
                  <a:pt x="84252" y="17346"/>
                  <a:pt x="123900" y="0"/>
                  <a:pt x="170983" y="0"/>
                </a:cubicBezTo>
                <a:cubicBezTo>
                  <a:pt x="218065" y="0"/>
                  <a:pt x="257713" y="17346"/>
                  <a:pt x="291166" y="50799"/>
                </a:cubicBezTo>
                <a:cubicBezTo>
                  <a:pt x="324619" y="84252"/>
                  <a:pt x="341965" y="123900"/>
                  <a:pt x="341965" y="170983"/>
                </a:cubicBezTo>
                <a:cubicBezTo>
                  <a:pt x="341965" y="201958"/>
                  <a:pt x="334531" y="230455"/>
                  <a:pt x="318424" y="255235"/>
                </a:cubicBezTo>
                <a:cubicBezTo>
                  <a:pt x="302317" y="281254"/>
                  <a:pt x="281254" y="302317"/>
                  <a:pt x="255235" y="318424"/>
                </a:cubicBezTo>
                <a:lnTo>
                  <a:pt x="85491" y="318424"/>
                </a:lnTo>
                <a:close/>
                <a:moveTo>
                  <a:pt x="104076" y="261430"/>
                </a:moveTo>
                <a:lnTo>
                  <a:pt x="236650" y="261430"/>
                </a:lnTo>
                <a:cubicBezTo>
                  <a:pt x="251518" y="250279"/>
                  <a:pt x="263908" y="236650"/>
                  <a:pt x="272581" y="221782"/>
                </a:cubicBezTo>
                <a:cubicBezTo>
                  <a:pt x="281254" y="205675"/>
                  <a:pt x="286210" y="188329"/>
                  <a:pt x="286210" y="169743"/>
                </a:cubicBezTo>
                <a:cubicBezTo>
                  <a:pt x="286210" y="137530"/>
                  <a:pt x="275059" y="110271"/>
                  <a:pt x="251518" y="87969"/>
                </a:cubicBezTo>
                <a:cubicBezTo>
                  <a:pt x="229216" y="65667"/>
                  <a:pt x="201958" y="54516"/>
                  <a:pt x="169744" y="54516"/>
                </a:cubicBezTo>
                <a:cubicBezTo>
                  <a:pt x="137529" y="54516"/>
                  <a:pt x="111510" y="65667"/>
                  <a:pt x="87969" y="87969"/>
                </a:cubicBezTo>
                <a:cubicBezTo>
                  <a:pt x="65667" y="110271"/>
                  <a:pt x="53277" y="137530"/>
                  <a:pt x="53277" y="169743"/>
                </a:cubicBezTo>
                <a:cubicBezTo>
                  <a:pt x="53277" y="188329"/>
                  <a:pt x="58233" y="205675"/>
                  <a:pt x="66906" y="221782"/>
                </a:cubicBezTo>
                <a:cubicBezTo>
                  <a:pt x="76818" y="237889"/>
                  <a:pt x="87969" y="251518"/>
                  <a:pt x="104076" y="261430"/>
                </a:cubicBezTo>
                <a:close/>
              </a:path>
            </a:pathLst>
          </a:custGeom>
          <a:solidFill>
            <a:srgbClr val="000000"/>
          </a:solidFill>
          <a:ln w="12387" cap="flat">
            <a:noFill/>
            <a:prstDash val="solid"/>
            <a:miter/>
          </a:ln>
        </p:spPr>
        <p:txBody>
          <a:bodyPr rtlCol="0" anchor="ctr"/>
          <a:lstStyle/>
          <a:p>
            <a:endParaRPr lang="fr-FR"/>
          </a:p>
        </p:txBody>
      </p:sp>
      <p:sp>
        <p:nvSpPr>
          <p:cNvPr id="71" name="Forme libre 70">
            <a:extLst>
              <a:ext uri="{FF2B5EF4-FFF2-40B4-BE49-F238E27FC236}">
                <a16:creationId xmlns:a16="http://schemas.microsoft.com/office/drawing/2014/main" id="{202C431E-739D-F9D9-6B66-10F63BD958AB}"/>
              </a:ext>
            </a:extLst>
          </p:cNvPr>
          <p:cNvSpPr/>
          <p:nvPr userDrawn="1"/>
        </p:nvSpPr>
        <p:spPr>
          <a:xfrm>
            <a:off x="7028706" y="5437791"/>
            <a:ext cx="494363" cy="473300"/>
          </a:xfrm>
          <a:custGeom>
            <a:avLst/>
            <a:gdLst>
              <a:gd name="connsiteX0" fmla="*/ 172222 w 494363"/>
              <a:gd name="connsiteY0" fmla="*/ 473300 h 473300"/>
              <a:gd name="connsiteX1" fmla="*/ 128857 w 494363"/>
              <a:gd name="connsiteY1" fmla="*/ 400198 h 473300"/>
              <a:gd name="connsiteX2" fmla="*/ 44605 w 494363"/>
              <a:gd name="connsiteY2" fmla="*/ 381613 h 473300"/>
              <a:gd name="connsiteX3" fmla="*/ 54517 w 494363"/>
              <a:gd name="connsiteY3" fmla="*/ 298600 h 473300"/>
              <a:gd name="connsiteX4" fmla="*/ 0 w 494363"/>
              <a:gd name="connsiteY4" fmla="*/ 235411 h 473300"/>
              <a:gd name="connsiteX5" fmla="*/ 54517 w 494363"/>
              <a:gd name="connsiteY5" fmla="*/ 173461 h 473300"/>
              <a:gd name="connsiteX6" fmla="*/ 44605 w 494363"/>
              <a:gd name="connsiteY6" fmla="*/ 90447 h 473300"/>
              <a:gd name="connsiteX7" fmla="*/ 128857 w 494363"/>
              <a:gd name="connsiteY7" fmla="*/ 73101 h 473300"/>
              <a:gd name="connsiteX8" fmla="*/ 172222 w 494363"/>
              <a:gd name="connsiteY8" fmla="*/ 0 h 473300"/>
              <a:gd name="connsiteX9" fmla="*/ 247801 w 494363"/>
              <a:gd name="connsiteY9" fmla="*/ 33453 h 473300"/>
              <a:gd name="connsiteX10" fmla="*/ 323381 w 494363"/>
              <a:gd name="connsiteY10" fmla="*/ 0 h 473300"/>
              <a:gd name="connsiteX11" fmla="*/ 366746 w 494363"/>
              <a:gd name="connsiteY11" fmla="*/ 73101 h 473300"/>
              <a:gd name="connsiteX12" fmla="*/ 449759 w 494363"/>
              <a:gd name="connsiteY12" fmla="*/ 90447 h 473300"/>
              <a:gd name="connsiteX13" fmla="*/ 439847 w 494363"/>
              <a:gd name="connsiteY13" fmla="*/ 173461 h 473300"/>
              <a:gd name="connsiteX14" fmla="*/ 494363 w 494363"/>
              <a:gd name="connsiteY14" fmla="*/ 235411 h 473300"/>
              <a:gd name="connsiteX15" fmla="*/ 439847 w 494363"/>
              <a:gd name="connsiteY15" fmla="*/ 298600 h 473300"/>
              <a:gd name="connsiteX16" fmla="*/ 449759 w 494363"/>
              <a:gd name="connsiteY16" fmla="*/ 381613 h 473300"/>
              <a:gd name="connsiteX17" fmla="*/ 366746 w 494363"/>
              <a:gd name="connsiteY17" fmla="*/ 400198 h 473300"/>
              <a:gd name="connsiteX18" fmla="*/ 323381 w 494363"/>
              <a:gd name="connsiteY18" fmla="*/ 473300 h 473300"/>
              <a:gd name="connsiteX19" fmla="*/ 247801 w 494363"/>
              <a:gd name="connsiteY19" fmla="*/ 439847 h 473300"/>
              <a:gd name="connsiteX20" fmla="*/ 172222 w 494363"/>
              <a:gd name="connsiteY20" fmla="*/ 473300 h 473300"/>
              <a:gd name="connsiteX21" fmla="*/ 194524 w 494363"/>
              <a:gd name="connsiteY21" fmla="*/ 402677 h 473300"/>
              <a:gd name="connsiteX22" fmla="*/ 246562 w 494363"/>
              <a:gd name="connsiteY22" fmla="*/ 380375 h 473300"/>
              <a:gd name="connsiteX23" fmla="*/ 299839 w 494363"/>
              <a:gd name="connsiteY23" fmla="*/ 402677 h 473300"/>
              <a:gd name="connsiteX24" fmla="*/ 330814 w 494363"/>
              <a:gd name="connsiteY24" fmla="*/ 354355 h 473300"/>
              <a:gd name="connsiteX25" fmla="*/ 387808 w 494363"/>
              <a:gd name="connsiteY25" fmla="*/ 339487 h 473300"/>
              <a:gd name="connsiteX26" fmla="*/ 382853 w 494363"/>
              <a:gd name="connsiteY26" fmla="*/ 281254 h 473300"/>
              <a:gd name="connsiteX27" fmla="*/ 421262 w 494363"/>
              <a:gd name="connsiteY27" fmla="*/ 236650 h 473300"/>
              <a:gd name="connsiteX28" fmla="*/ 382853 w 494363"/>
              <a:gd name="connsiteY28" fmla="*/ 192046 h 473300"/>
              <a:gd name="connsiteX29" fmla="*/ 387808 w 494363"/>
              <a:gd name="connsiteY29" fmla="*/ 133812 h 473300"/>
              <a:gd name="connsiteX30" fmla="*/ 332053 w 494363"/>
              <a:gd name="connsiteY30" fmla="*/ 121422 h 473300"/>
              <a:gd name="connsiteX31" fmla="*/ 299839 w 494363"/>
              <a:gd name="connsiteY31" fmla="*/ 73101 h 473300"/>
              <a:gd name="connsiteX32" fmla="*/ 247801 w 494363"/>
              <a:gd name="connsiteY32" fmla="*/ 95404 h 473300"/>
              <a:gd name="connsiteX33" fmla="*/ 194524 w 494363"/>
              <a:gd name="connsiteY33" fmla="*/ 73101 h 473300"/>
              <a:gd name="connsiteX34" fmla="*/ 163549 w 494363"/>
              <a:gd name="connsiteY34" fmla="*/ 121422 h 473300"/>
              <a:gd name="connsiteX35" fmla="*/ 107794 w 494363"/>
              <a:gd name="connsiteY35" fmla="*/ 133812 h 473300"/>
              <a:gd name="connsiteX36" fmla="*/ 112750 w 494363"/>
              <a:gd name="connsiteY36" fmla="*/ 192046 h 473300"/>
              <a:gd name="connsiteX37" fmla="*/ 74340 w 494363"/>
              <a:gd name="connsiteY37" fmla="*/ 236650 h 473300"/>
              <a:gd name="connsiteX38" fmla="*/ 112750 w 494363"/>
              <a:gd name="connsiteY38" fmla="*/ 281254 h 473300"/>
              <a:gd name="connsiteX39" fmla="*/ 107794 w 494363"/>
              <a:gd name="connsiteY39" fmla="*/ 340726 h 473300"/>
              <a:gd name="connsiteX40" fmla="*/ 163549 w 494363"/>
              <a:gd name="connsiteY40" fmla="*/ 353116 h 473300"/>
              <a:gd name="connsiteX41" fmla="*/ 194524 w 494363"/>
              <a:gd name="connsiteY41" fmla="*/ 402677 h 473300"/>
              <a:gd name="connsiteX42" fmla="*/ 225499 w 494363"/>
              <a:gd name="connsiteY42" fmla="*/ 312229 h 473300"/>
              <a:gd name="connsiteX43" fmla="*/ 346921 w 494363"/>
              <a:gd name="connsiteY43" fmla="*/ 190807 h 473300"/>
              <a:gd name="connsiteX44" fmla="*/ 315946 w 494363"/>
              <a:gd name="connsiteY44" fmla="*/ 162310 h 473300"/>
              <a:gd name="connsiteX45" fmla="*/ 224260 w 494363"/>
              <a:gd name="connsiteY45" fmla="*/ 253996 h 473300"/>
              <a:gd name="connsiteX46" fmla="*/ 177178 w 494363"/>
              <a:gd name="connsiteY46" fmla="*/ 204436 h 473300"/>
              <a:gd name="connsiteX47" fmla="*/ 144964 w 494363"/>
              <a:gd name="connsiteY47" fmla="*/ 235411 h 473300"/>
              <a:gd name="connsiteX48" fmla="*/ 225499 w 494363"/>
              <a:gd name="connsiteY48" fmla="*/ 312229 h 47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94363" h="473300">
                <a:moveTo>
                  <a:pt x="172222" y="473300"/>
                </a:moveTo>
                <a:lnTo>
                  <a:pt x="128857" y="400198"/>
                </a:lnTo>
                <a:lnTo>
                  <a:pt x="44605" y="381613"/>
                </a:lnTo>
                <a:lnTo>
                  <a:pt x="54517" y="298600"/>
                </a:lnTo>
                <a:lnTo>
                  <a:pt x="0" y="235411"/>
                </a:lnTo>
                <a:lnTo>
                  <a:pt x="54517" y="173461"/>
                </a:lnTo>
                <a:lnTo>
                  <a:pt x="44605" y="90447"/>
                </a:lnTo>
                <a:lnTo>
                  <a:pt x="128857" y="73101"/>
                </a:lnTo>
                <a:lnTo>
                  <a:pt x="172222" y="0"/>
                </a:lnTo>
                <a:lnTo>
                  <a:pt x="247801" y="33453"/>
                </a:lnTo>
                <a:lnTo>
                  <a:pt x="323381" y="0"/>
                </a:lnTo>
                <a:lnTo>
                  <a:pt x="366746" y="73101"/>
                </a:lnTo>
                <a:lnTo>
                  <a:pt x="449759" y="90447"/>
                </a:lnTo>
                <a:lnTo>
                  <a:pt x="439847" y="173461"/>
                </a:lnTo>
                <a:lnTo>
                  <a:pt x="494363" y="235411"/>
                </a:lnTo>
                <a:lnTo>
                  <a:pt x="439847" y="298600"/>
                </a:lnTo>
                <a:lnTo>
                  <a:pt x="449759" y="381613"/>
                </a:lnTo>
                <a:lnTo>
                  <a:pt x="366746" y="400198"/>
                </a:lnTo>
                <a:lnTo>
                  <a:pt x="323381" y="473300"/>
                </a:lnTo>
                <a:lnTo>
                  <a:pt x="247801" y="439847"/>
                </a:lnTo>
                <a:lnTo>
                  <a:pt x="172222" y="473300"/>
                </a:lnTo>
                <a:close/>
                <a:moveTo>
                  <a:pt x="194524" y="402677"/>
                </a:moveTo>
                <a:lnTo>
                  <a:pt x="246562" y="380375"/>
                </a:lnTo>
                <a:lnTo>
                  <a:pt x="299839" y="402677"/>
                </a:lnTo>
                <a:lnTo>
                  <a:pt x="330814" y="354355"/>
                </a:lnTo>
                <a:lnTo>
                  <a:pt x="387808" y="339487"/>
                </a:lnTo>
                <a:lnTo>
                  <a:pt x="382853" y="281254"/>
                </a:lnTo>
                <a:lnTo>
                  <a:pt x="421262" y="236650"/>
                </a:lnTo>
                <a:lnTo>
                  <a:pt x="382853" y="192046"/>
                </a:lnTo>
                <a:lnTo>
                  <a:pt x="387808" y="133812"/>
                </a:lnTo>
                <a:lnTo>
                  <a:pt x="332053" y="121422"/>
                </a:lnTo>
                <a:lnTo>
                  <a:pt x="299839" y="73101"/>
                </a:lnTo>
                <a:lnTo>
                  <a:pt x="247801" y="95404"/>
                </a:lnTo>
                <a:lnTo>
                  <a:pt x="194524" y="73101"/>
                </a:lnTo>
                <a:lnTo>
                  <a:pt x="163549" y="121422"/>
                </a:lnTo>
                <a:lnTo>
                  <a:pt x="107794" y="133812"/>
                </a:lnTo>
                <a:lnTo>
                  <a:pt x="112750" y="192046"/>
                </a:lnTo>
                <a:lnTo>
                  <a:pt x="74340" y="236650"/>
                </a:lnTo>
                <a:lnTo>
                  <a:pt x="112750" y="281254"/>
                </a:lnTo>
                <a:lnTo>
                  <a:pt x="107794" y="340726"/>
                </a:lnTo>
                <a:lnTo>
                  <a:pt x="163549" y="353116"/>
                </a:lnTo>
                <a:cubicBezTo>
                  <a:pt x="162310" y="354355"/>
                  <a:pt x="194524" y="402677"/>
                  <a:pt x="194524" y="402677"/>
                </a:cubicBezTo>
                <a:close/>
                <a:moveTo>
                  <a:pt x="225499" y="312229"/>
                </a:moveTo>
                <a:lnTo>
                  <a:pt x="346921" y="190807"/>
                </a:lnTo>
                <a:lnTo>
                  <a:pt x="315946" y="162310"/>
                </a:lnTo>
                <a:lnTo>
                  <a:pt x="224260" y="253996"/>
                </a:lnTo>
                <a:lnTo>
                  <a:pt x="177178" y="204436"/>
                </a:lnTo>
                <a:lnTo>
                  <a:pt x="144964" y="235411"/>
                </a:lnTo>
                <a:lnTo>
                  <a:pt x="225499" y="312229"/>
                </a:lnTo>
                <a:close/>
              </a:path>
            </a:pathLst>
          </a:custGeom>
          <a:solidFill>
            <a:srgbClr val="000000"/>
          </a:solidFill>
          <a:ln w="12387" cap="flat">
            <a:noFill/>
            <a:prstDash val="solid"/>
            <a:miter/>
          </a:ln>
        </p:spPr>
        <p:txBody>
          <a:bodyPr rtlCol="0" anchor="ctr"/>
          <a:lstStyle/>
          <a:p>
            <a:endParaRPr lang="fr-FR"/>
          </a:p>
        </p:txBody>
      </p:sp>
      <p:sp>
        <p:nvSpPr>
          <p:cNvPr id="72" name="Forme libre 71">
            <a:extLst>
              <a:ext uri="{FF2B5EF4-FFF2-40B4-BE49-F238E27FC236}">
                <a16:creationId xmlns:a16="http://schemas.microsoft.com/office/drawing/2014/main" id="{E6355EBA-E167-9A0D-BF69-48B5C9C11527}"/>
              </a:ext>
            </a:extLst>
          </p:cNvPr>
          <p:cNvSpPr/>
          <p:nvPr userDrawn="1"/>
        </p:nvSpPr>
        <p:spPr>
          <a:xfrm>
            <a:off x="7846449" y="5466288"/>
            <a:ext cx="483211" cy="417544"/>
          </a:xfrm>
          <a:custGeom>
            <a:avLst/>
            <a:gdLst>
              <a:gd name="connsiteX0" fmla="*/ 0 w 483211"/>
              <a:gd name="connsiteY0" fmla="*/ 417545 h 417544"/>
              <a:gd name="connsiteX1" fmla="*/ 241606 w 483211"/>
              <a:gd name="connsiteY1" fmla="*/ 0 h 417544"/>
              <a:gd name="connsiteX2" fmla="*/ 483212 w 483211"/>
              <a:gd name="connsiteY2" fmla="*/ 417545 h 417544"/>
              <a:gd name="connsiteX3" fmla="*/ 0 w 483211"/>
              <a:gd name="connsiteY3" fmla="*/ 417545 h 417544"/>
              <a:gd name="connsiteX4" fmla="*/ 0 w 483211"/>
              <a:gd name="connsiteY4" fmla="*/ 417545 h 417544"/>
              <a:gd name="connsiteX5" fmla="*/ 84252 w 483211"/>
              <a:gd name="connsiteY5" fmla="*/ 367985 h 417544"/>
              <a:gd name="connsiteX6" fmla="*/ 397721 w 483211"/>
              <a:gd name="connsiteY6" fmla="*/ 367985 h 417544"/>
              <a:gd name="connsiteX7" fmla="*/ 240367 w 483211"/>
              <a:gd name="connsiteY7" fmla="*/ 96643 h 417544"/>
              <a:gd name="connsiteX8" fmla="*/ 84252 w 483211"/>
              <a:gd name="connsiteY8" fmla="*/ 367985 h 417544"/>
              <a:gd name="connsiteX9" fmla="*/ 84252 w 483211"/>
              <a:gd name="connsiteY9" fmla="*/ 367985 h 417544"/>
              <a:gd name="connsiteX10" fmla="*/ 242845 w 483211"/>
              <a:gd name="connsiteY10" fmla="*/ 346921 h 417544"/>
              <a:gd name="connsiteX11" fmla="*/ 256474 w 483211"/>
              <a:gd name="connsiteY11" fmla="*/ 340726 h 417544"/>
              <a:gd name="connsiteX12" fmla="*/ 262669 w 483211"/>
              <a:gd name="connsiteY12" fmla="*/ 327098 h 417544"/>
              <a:gd name="connsiteX13" fmla="*/ 256474 w 483211"/>
              <a:gd name="connsiteY13" fmla="*/ 313468 h 417544"/>
              <a:gd name="connsiteX14" fmla="*/ 242845 w 483211"/>
              <a:gd name="connsiteY14" fmla="*/ 307273 h 417544"/>
              <a:gd name="connsiteX15" fmla="*/ 229216 w 483211"/>
              <a:gd name="connsiteY15" fmla="*/ 313468 h 417544"/>
              <a:gd name="connsiteX16" fmla="*/ 223021 w 483211"/>
              <a:gd name="connsiteY16" fmla="*/ 327098 h 417544"/>
              <a:gd name="connsiteX17" fmla="*/ 229216 w 483211"/>
              <a:gd name="connsiteY17" fmla="*/ 340726 h 417544"/>
              <a:gd name="connsiteX18" fmla="*/ 242845 w 483211"/>
              <a:gd name="connsiteY18" fmla="*/ 346921 h 417544"/>
              <a:gd name="connsiteX19" fmla="*/ 242845 w 483211"/>
              <a:gd name="connsiteY19" fmla="*/ 346921 h 417544"/>
              <a:gd name="connsiteX20" fmla="*/ 225499 w 483211"/>
              <a:gd name="connsiteY20" fmla="*/ 288688 h 417544"/>
              <a:gd name="connsiteX21" fmla="*/ 260191 w 483211"/>
              <a:gd name="connsiteY21" fmla="*/ 288688 h 417544"/>
              <a:gd name="connsiteX22" fmla="*/ 260191 w 483211"/>
              <a:gd name="connsiteY22" fmla="*/ 180895 h 417544"/>
              <a:gd name="connsiteX23" fmla="*/ 225499 w 483211"/>
              <a:gd name="connsiteY23" fmla="*/ 180895 h 417544"/>
              <a:gd name="connsiteX24" fmla="*/ 225499 w 483211"/>
              <a:gd name="connsiteY24" fmla="*/ 288688 h 417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3211" h="417544">
                <a:moveTo>
                  <a:pt x="0" y="417545"/>
                </a:moveTo>
                <a:lnTo>
                  <a:pt x="241606" y="0"/>
                </a:lnTo>
                <a:lnTo>
                  <a:pt x="483212" y="417545"/>
                </a:lnTo>
                <a:lnTo>
                  <a:pt x="0" y="417545"/>
                </a:lnTo>
                <a:lnTo>
                  <a:pt x="0" y="417545"/>
                </a:lnTo>
                <a:close/>
                <a:moveTo>
                  <a:pt x="84252" y="367985"/>
                </a:moveTo>
                <a:lnTo>
                  <a:pt x="397721" y="367985"/>
                </a:lnTo>
                <a:lnTo>
                  <a:pt x="240367" y="96643"/>
                </a:lnTo>
                <a:lnTo>
                  <a:pt x="84252" y="367985"/>
                </a:lnTo>
                <a:lnTo>
                  <a:pt x="84252" y="367985"/>
                </a:lnTo>
                <a:close/>
                <a:moveTo>
                  <a:pt x="242845" y="346921"/>
                </a:moveTo>
                <a:cubicBezTo>
                  <a:pt x="247801" y="346921"/>
                  <a:pt x="252757" y="344444"/>
                  <a:pt x="256474" y="340726"/>
                </a:cubicBezTo>
                <a:cubicBezTo>
                  <a:pt x="260191" y="337010"/>
                  <a:pt x="262669" y="332054"/>
                  <a:pt x="262669" y="327098"/>
                </a:cubicBezTo>
                <a:cubicBezTo>
                  <a:pt x="262669" y="322141"/>
                  <a:pt x="260191" y="317185"/>
                  <a:pt x="256474" y="313468"/>
                </a:cubicBezTo>
                <a:cubicBezTo>
                  <a:pt x="252757" y="309751"/>
                  <a:pt x="247801" y="307273"/>
                  <a:pt x="242845" y="307273"/>
                </a:cubicBezTo>
                <a:cubicBezTo>
                  <a:pt x="237889" y="307273"/>
                  <a:pt x="232933" y="309751"/>
                  <a:pt x="229216" y="313468"/>
                </a:cubicBezTo>
                <a:cubicBezTo>
                  <a:pt x="225499" y="317185"/>
                  <a:pt x="223021" y="322141"/>
                  <a:pt x="223021" y="327098"/>
                </a:cubicBezTo>
                <a:cubicBezTo>
                  <a:pt x="223021" y="332054"/>
                  <a:pt x="225499" y="337010"/>
                  <a:pt x="229216" y="340726"/>
                </a:cubicBezTo>
                <a:cubicBezTo>
                  <a:pt x="232933" y="344444"/>
                  <a:pt x="237889" y="346921"/>
                  <a:pt x="242845" y="346921"/>
                </a:cubicBezTo>
                <a:lnTo>
                  <a:pt x="242845" y="346921"/>
                </a:lnTo>
                <a:close/>
                <a:moveTo>
                  <a:pt x="225499" y="288688"/>
                </a:moveTo>
                <a:lnTo>
                  <a:pt x="260191" y="288688"/>
                </a:lnTo>
                <a:lnTo>
                  <a:pt x="260191" y="180895"/>
                </a:lnTo>
                <a:lnTo>
                  <a:pt x="225499" y="180895"/>
                </a:lnTo>
                <a:cubicBezTo>
                  <a:pt x="225499" y="182134"/>
                  <a:pt x="225499" y="288688"/>
                  <a:pt x="225499" y="288688"/>
                </a:cubicBezTo>
                <a:close/>
              </a:path>
            </a:pathLst>
          </a:custGeom>
          <a:solidFill>
            <a:srgbClr val="000000"/>
          </a:solidFill>
          <a:ln w="12387" cap="flat">
            <a:noFill/>
            <a:prstDash val="solid"/>
            <a:miter/>
          </a:ln>
        </p:spPr>
        <p:txBody>
          <a:bodyPr rtlCol="0" anchor="ctr"/>
          <a:lstStyle/>
          <a:p>
            <a:endParaRPr lang="fr-FR"/>
          </a:p>
        </p:txBody>
      </p:sp>
      <p:sp>
        <p:nvSpPr>
          <p:cNvPr id="73" name="Forme libre 72">
            <a:extLst>
              <a:ext uri="{FF2B5EF4-FFF2-40B4-BE49-F238E27FC236}">
                <a16:creationId xmlns:a16="http://schemas.microsoft.com/office/drawing/2014/main" id="{82039CB1-3B86-4F60-6686-ACBB9A79EE1F}"/>
              </a:ext>
            </a:extLst>
          </p:cNvPr>
          <p:cNvSpPr/>
          <p:nvPr userDrawn="1"/>
        </p:nvSpPr>
        <p:spPr>
          <a:xfrm>
            <a:off x="8653042" y="5452660"/>
            <a:ext cx="443563" cy="443563"/>
          </a:xfrm>
          <a:custGeom>
            <a:avLst/>
            <a:gdLst>
              <a:gd name="connsiteX0" fmla="*/ 221781 w 443563"/>
              <a:gd name="connsiteY0" fmla="*/ 443564 h 443563"/>
              <a:gd name="connsiteX1" fmla="*/ 135051 w 443563"/>
              <a:gd name="connsiteY1" fmla="*/ 426218 h 443563"/>
              <a:gd name="connsiteX2" fmla="*/ 64428 w 443563"/>
              <a:gd name="connsiteY2" fmla="*/ 379135 h 443563"/>
              <a:gd name="connsiteX3" fmla="*/ 17346 w 443563"/>
              <a:gd name="connsiteY3" fmla="*/ 308512 h 443563"/>
              <a:gd name="connsiteX4" fmla="*/ 0 w 443563"/>
              <a:gd name="connsiteY4" fmla="*/ 221782 h 443563"/>
              <a:gd name="connsiteX5" fmla="*/ 17346 w 443563"/>
              <a:gd name="connsiteY5" fmla="*/ 135051 h 443563"/>
              <a:gd name="connsiteX6" fmla="*/ 64428 w 443563"/>
              <a:gd name="connsiteY6" fmla="*/ 64428 h 443563"/>
              <a:gd name="connsiteX7" fmla="*/ 135051 w 443563"/>
              <a:gd name="connsiteY7" fmla="*/ 17346 h 443563"/>
              <a:gd name="connsiteX8" fmla="*/ 221781 w 443563"/>
              <a:gd name="connsiteY8" fmla="*/ 0 h 443563"/>
              <a:gd name="connsiteX9" fmla="*/ 308512 w 443563"/>
              <a:gd name="connsiteY9" fmla="*/ 17346 h 443563"/>
              <a:gd name="connsiteX10" fmla="*/ 379135 w 443563"/>
              <a:gd name="connsiteY10" fmla="*/ 64428 h 443563"/>
              <a:gd name="connsiteX11" fmla="*/ 426217 w 443563"/>
              <a:gd name="connsiteY11" fmla="*/ 135051 h 443563"/>
              <a:gd name="connsiteX12" fmla="*/ 443564 w 443563"/>
              <a:gd name="connsiteY12" fmla="*/ 221782 h 443563"/>
              <a:gd name="connsiteX13" fmla="*/ 426217 w 443563"/>
              <a:gd name="connsiteY13" fmla="*/ 308512 h 443563"/>
              <a:gd name="connsiteX14" fmla="*/ 379135 w 443563"/>
              <a:gd name="connsiteY14" fmla="*/ 379135 h 443563"/>
              <a:gd name="connsiteX15" fmla="*/ 308512 w 443563"/>
              <a:gd name="connsiteY15" fmla="*/ 426218 h 443563"/>
              <a:gd name="connsiteX16" fmla="*/ 221781 w 443563"/>
              <a:gd name="connsiteY16" fmla="*/ 443564 h 443563"/>
              <a:gd name="connsiteX17" fmla="*/ 220543 w 443563"/>
              <a:gd name="connsiteY17" fmla="*/ 390287 h 443563"/>
              <a:gd name="connsiteX18" fmla="*/ 246562 w 443563"/>
              <a:gd name="connsiteY18" fmla="*/ 350638 h 443563"/>
              <a:gd name="connsiteX19" fmla="*/ 265147 w 443563"/>
              <a:gd name="connsiteY19" fmla="*/ 298600 h 443563"/>
              <a:gd name="connsiteX20" fmla="*/ 178416 w 443563"/>
              <a:gd name="connsiteY20" fmla="*/ 298600 h 443563"/>
              <a:gd name="connsiteX21" fmla="*/ 195763 w 443563"/>
              <a:gd name="connsiteY21" fmla="*/ 349399 h 443563"/>
              <a:gd name="connsiteX22" fmla="*/ 220543 w 443563"/>
              <a:gd name="connsiteY22" fmla="*/ 390287 h 443563"/>
              <a:gd name="connsiteX23" fmla="*/ 175938 w 443563"/>
              <a:gd name="connsiteY23" fmla="*/ 382852 h 443563"/>
              <a:gd name="connsiteX24" fmla="*/ 156114 w 443563"/>
              <a:gd name="connsiteY24" fmla="*/ 344443 h 443563"/>
              <a:gd name="connsiteX25" fmla="*/ 142486 w 443563"/>
              <a:gd name="connsiteY25" fmla="*/ 298600 h 443563"/>
              <a:gd name="connsiteX26" fmla="*/ 73101 w 443563"/>
              <a:gd name="connsiteY26" fmla="*/ 298600 h 443563"/>
              <a:gd name="connsiteX27" fmla="*/ 113988 w 443563"/>
              <a:gd name="connsiteY27" fmla="*/ 350638 h 443563"/>
              <a:gd name="connsiteX28" fmla="*/ 175938 w 443563"/>
              <a:gd name="connsiteY28" fmla="*/ 382852 h 443563"/>
              <a:gd name="connsiteX29" fmla="*/ 267625 w 443563"/>
              <a:gd name="connsiteY29" fmla="*/ 382852 h 443563"/>
              <a:gd name="connsiteX30" fmla="*/ 327097 w 443563"/>
              <a:gd name="connsiteY30" fmla="*/ 350638 h 443563"/>
              <a:gd name="connsiteX31" fmla="*/ 370462 w 443563"/>
              <a:gd name="connsiteY31" fmla="*/ 298600 h 443563"/>
              <a:gd name="connsiteX32" fmla="*/ 302317 w 443563"/>
              <a:gd name="connsiteY32" fmla="*/ 298600 h 443563"/>
              <a:gd name="connsiteX33" fmla="*/ 287449 w 443563"/>
              <a:gd name="connsiteY33" fmla="*/ 344443 h 443563"/>
              <a:gd name="connsiteX34" fmla="*/ 267625 w 443563"/>
              <a:gd name="connsiteY34" fmla="*/ 382852 h 443563"/>
              <a:gd name="connsiteX35" fmla="*/ 60711 w 443563"/>
              <a:gd name="connsiteY35" fmla="*/ 265147 h 443563"/>
              <a:gd name="connsiteX36" fmla="*/ 136291 w 443563"/>
              <a:gd name="connsiteY36" fmla="*/ 265147 h 443563"/>
              <a:gd name="connsiteX37" fmla="*/ 133812 w 443563"/>
              <a:gd name="connsiteY37" fmla="*/ 241606 h 443563"/>
              <a:gd name="connsiteX38" fmla="*/ 133812 w 443563"/>
              <a:gd name="connsiteY38" fmla="*/ 220543 h 443563"/>
              <a:gd name="connsiteX39" fmla="*/ 133812 w 443563"/>
              <a:gd name="connsiteY39" fmla="*/ 198241 h 443563"/>
              <a:gd name="connsiteX40" fmla="*/ 136291 w 443563"/>
              <a:gd name="connsiteY40" fmla="*/ 177178 h 443563"/>
              <a:gd name="connsiteX41" fmla="*/ 60711 w 443563"/>
              <a:gd name="connsiteY41" fmla="*/ 177178 h 443563"/>
              <a:gd name="connsiteX42" fmla="*/ 56994 w 443563"/>
              <a:gd name="connsiteY42" fmla="*/ 198241 h 443563"/>
              <a:gd name="connsiteX43" fmla="*/ 55755 w 443563"/>
              <a:gd name="connsiteY43" fmla="*/ 220543 h 443563"/>
              <a:gd name="connsiteX44" fmla="*/ 56994 w 443563"/>
              <a:gd name="connsiteY44" fmla="*/ 242845 h 443563"/>
              <a:gd name="connsiteX45" fmla="*/ 60711 w 443563"/>
              <a:gd name="connsiteY45" fmla="*/ 265147 h 443563"/>
              <a:gd name="connsiteX46" fmla="*/ 170983 w 443563"/>
              <a:gd name="connsiteY46" fmla="*/ 265147 h 443563"/>
              <a:gd name="connsiteX47" fmla="*/ 272581 w 443563"/>
              <a:gd name="connsiteY47" fmla="*/ 265147 h 443563"/>
              <a:gd name="connsiteX48" fmla="*/ 273820 w 443563"/>
              <a:gd name="connsiteY48" fmla="*/ 241606 h 443563"/>
              <a:gd name="connsiteX49" fmla="*/ 273820 w 443563"/>
              <a:gd name="connsiteY49" fmla="*/ 221782 h 443563"/>
              <a:gd name="connsiteX50" fmla="*/ 273820 w 443563"/>
              <a:gd name="connsiteY50" fmla="*/ 201958 h 443563"/>
              <a:gd name="connsiteX51" fmla="*/ 272581 w 443563"/>
              <a:gd name="connsiteY51" fmla="*/ 178417 h 443563"/>
              <a:gd name="connsiteX52" fmla="*/ 170983 w 443563"/>
              <a:gd name="connsiteY52" fmla="*/ 178417 h 443563"/>
              <a:gd name="connsiteX53" fmla="*/ 168504 w 443563"/>
              <a:gd name="connsiteY53" fmla="*/ 201958 h 443563"/>
              <a:gd name="connsiteX54" fmla="*/ 168504 w 443563"/>
              <a:gd name="connsiteY54" fmla="*/ 221782 h 443563"/>
              <a:gd name="connsiteX55" fmla="*/ 168504 w 443563"/>
              <a:gd name="connsiteY55" fmla="*/ 241606 h 443563"/>
              <a:gd name="connsiteX56" fmla="*/ 170983 w 443563"/>
              <a:gd name="connsiteY56" fmla="*/ 265147 h 443563"/>
              <a:gd name="connsiteX57" fmla="*/ 307273 w 443563"/>
              <a:gd name="connsiteY57" fmla="*/ 265147 h 443563"/>
              <a:gd name="connsiteX58" fmla="*/ 382852 w 443563"/>
              <a:gd name="connsiteY58" fmla="*/ 265147 h 443563"/>
              <a:gd name="connsiteX59" fmla="*/ 386569 w 443563"/>
              <a:gd name="connsiteY59" fmla="*/ 244084 h 443563"/>
              <a:gd name="connsiteX60" fmla="*/ 387808 w 443563"/>
              <a:gd name="connsiteY60" fmla="*/ 221782 h 443563"/>
              <a:gd name="connsiteX61" fmla="*/ 386569 w 443563"/>
              <a:gd name="connsiteY61" fmla="*/ 199479 h 443563"/>
              <a:gd name="connsiteX62" fmla="*/ 382852 w 443563"/>
              <a:gd name="connsiteY62" fmla="*/ 178417 h 443563"/>
              <a:gd name="connsiteX63" fmla="*/ 307273 w 443563"/>
              <a:gd name="connsiteY63" fmla="*/ 178417 h 443563"/>
              <a:gd name="connsiteX64" fmla="*/ 308512 w 443563"/>
              <a:gd name="connsiteY64" fmla="*/ 203197 h 443563"/>
              <a:gd name="connsiteX65" fmla="*/ 308512 w 443563"/>
              <a:gd name="connsiteY65" fmla="*/ 220543 h 443563"/>
              <a:gd name="connsiteX66" fmla="*/ 307273 w 443563"/>
              <a:gd name="connsiteY66" fmla="*/ 240367 h 443563"/>
              <a:gd name="connsiteX67" fmla="*/ 307273 w 443563"/>
              <a:gd name="connsiteY67" fmla="*/ 265147 h 443563"/>
              <a:gd name="connsiteX68" fmla="*/ 301078 w 443563"/>
              <a:gd name="connsiteY68" fmla="*/ 144963 h 443563"/>
              <a:gd name="connsiteX69" fmla="*/ 370462 w 443563"/>
              <a:gd name="connsiteY69" fmla="*/ 144963 h 443563"/>
              <a:gd name="connsiteX70" fmla="*/ 328336 w 443563"/>
              <a:gd name="connsiteY70" fmla="*/ 91686 h 443563"/>
              <a:gd name="connsiteX71" fmla="*/ 267625 w 443563"/>
              <a:gd name="connsiteY71" fmla="*/ 60711 h 443563"/>
              <a:gd name="connsiteX72" fmla="*/ 287449 w 443563"/>
              <a:gd name="connsiteY72" fmla="*/ 99120 h 443563"/>
              <a:gd name="connsiteX73" fmla="*/ 301078 w 443563"/>
              <a:gd name="connsiteY73" fmla="*/ 144963 h 443563"/>
              <a:gd name="connsiteX74" fmla="*/ 178416 w 443563"/>
              <a:gd name="connsiteY74" fmla="*/ 144963 h 443563"/>
              <a:gd name="connsiteX75" fmla="*/ 266386 w 443563"/>
              <a:gd name="connsiteY75" fmla="*/ 144963 h 443563"/>
              <a:gd name="connsiteX76" fmla="*/ 249040 w 443563"/>
              <a:gd name="connsiteY76" fmla="*/ 96642 h 443563"/>
              <a:gd name="connsiteX77" fmla="*/ 220543 w 443563"/>
              <a:gd name="connsiteY77" fmla="*/ 54516 h 443563"/>
              <a:gd name="connsiteX78" fmla="*/ 197001 w 443563"/>
              <a:gd name="connsiteY78" fmla="*/ 90447 h 443563"/>
              <a:gd name="connsiteX79" fmla="*/ 178416 w 443563"/>
              <a:gd name="connsiteY79" fmla="*/ 144963 h 443563"/>
              <a:gd name="connsiteX80" fmla="*/ 73101 w 443563"/>
              <a:gd name="connsiteY80" fmla="*/ 144963 h 443563"/>
              <a:gd name="connsiteX81" fmla="*/ 142486 w 443563"/>
              <a:gd name="connsiteY81" fmla="*/ 144963 h 443563"/>
              <a:gd name="connsiteX82" fmla="*/ 154876 w 443563"/>
              <a:gd name="connsiteY82" fmla="*/ 100359 h 443563"/>
              <a:gd name="connsiteX83" fmla="*/ 174699 w 443563"/>
              <a:gd name="connsiteY83" fmla="*/ 60711 h 443563"/>
              <a:gd name="connsiteX84" fmla="*/ 113988 w 443563"/>
              <a:gd name="connsiteY84" fmla="*/ 90447 h 443563"/>
              <a:gd name="connsiteX85" fmla="*/ 73101 w 443563"/>
              <a:gd name="connsiteY85" fmla="*/ 144963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43563" h="443563">
                <a:moveTo>
                  <a:pt x="221781" y="443564"/>
                </a:moveTo>
                <a:cubicBezTo>
                  <a:pt x="190806" y="443564"/>
                  <a:pt x="162309" y="437369"/>
                  <a:pt x="135051" y="426218"/>
                </a:cubicBezTo>
                <a:cubicBezTo>
                  <a:pt x="107793" y="415067"/>
                  <a:pt x="84252" y="398959"/>
                  <a:pt x="64428" y="379135"/>
                </a:cubicBezTo>
                <a:cubicBezTo>
                  <a:pt x="44604" y="359311"/>
                  <a:pt x="28497" y="334531"/>
                  <a:pt x="17346" y="308512"/>
                </a:cubicBezTo>
                <a:cubicBezTo>
                  <a:pt x="6195" y="281254"/>
                  <a:pt x="0" y="252757"/>
                  <a:pt x="0" y="221782"/>
                </a:cubicBezTo>
                <a:cubicBezTo>
                  <a:pt x="0" y="190807"/>
                  <a:pt x="6195" y="162309"/>
                  <a:pt x="17346" y="135051"/>
                </a:cubicBezTo>
                <a:cubicBezTo>
                  <a:pt x="28497" y="107793"/>
                  <a:pt x="44604" y="84252"/>
                  <a:pt x="64428" y="64428"/>
                </a:cubicBezTo>
                <a:cubicBezTo>
                  <a:pt x="84252" y="44604"/>
                  <a:pt x="107793" y="28497"/>
                  <a:pt x="135051" y="17346"/>
                </a:cubicBezTo>
                <a:cubicBezTo>
                  <a:pt x="162309" y="6195"/>
                  <a:pt x="190806" y="0"/>
                  <a:pt x="221781" y="0"/>
                </a:cubicBezTo>
                <a:cubicBezTo>
                  <a:pt x="252757" y="0"/>
                  <a:pt x="281254" y="6195"/>
                  <a:pt x="308512" y="17346"/>
                </a:cubicBezTo>
                <a:cubicBezTo>
                  <a:pt x="335770" y="28497"/>
                  <a:pt x="359311" y="44604"/>
                  <a:pt x="379135" y="64428"/>
                </a:cubicBezTo>
                <a:cubicBezTo>
                  <a:pt x="398959" y="84252"/>
                  <a:pt x="415067" y="107793"/>
                  <a:pt x="426217" y="135051"/>
                </a:cubicBezTo>
                <a:cubicBezTo>
                  <a:pt x="437369" y="162309"/>
                  <a:pt x="443564" y="190807"/>
                  <a:pt x="443564" y="221782"/>
                </a:cubicBezTo>
                <a:cubicBezTo>
                  <a:pt x="443564" y="252757"/>
                  <a:pt x="437369" y="281254"/>
                  <a:pt x="426217" y="308512"/>
                </a:cubicBezTo>
                <a:cubicBezTo>
                  <a:pt x="415067" y="335770"/>
                  <a:pt x="398959" y="359311"/>
                  <a:pt x="379135" y="379135"/>
                </a:cubicBezTo>
                <a:cubicBezTo>
                  <a:pt x="359311" y="398959"/>
                  <a:pt x="335770" y="415067"/>
                  <a:pt x="308512" y="426218"/>
                </a:cubicBezTo>
                <a:cubicBezTo>
                  <a:pt x="281254" y="438608"/>
                  <a:pt x="252757" y="443564"/>
                  <a:pt x="221781" y="443564"/>
                </a:cubicBezTo>
                <a:close/>
                <a:moveTo>
                  <a:pt x="220543" y="390287"/>
                </a:moveTo>
                <a:cubicBezTo>
                  <a:pt x="230455" y="379135"/>
                  <a:pt x="239128" y="365506"/>
                  <a:pt x="246562" y="350638"/>
                </a:cubicBezTo>
                <a:cubicBezTo>
                  <a:pt x="253996" y="335770"/>
                  <a:pt x="260191" y="318424"/>
                  <a:pt x="265147" y="298600"/>
                </a:cubicBezTo>
                <a:lnTo>
                  <a:pt x="178416" y="298600"/>
                </a:lnTo>
                <a:cubicBezTo>
                  <a:pt x="183373" y="317185"/>
                  <a:pt x="188328" y="334531"/>
                  <a:pt x="195763" y="349399"/>
                </a:cubicBezTo>
                <a:cubicBezTo>
                  <a:pt x="203196" y="365506"/>
                  <a:pt x="210631" y="377897"/>
                  <a:pt x="220543" y="390287"/>
                </a:cubicBezTo>
                <a:close/>
                <a:moveTo>
                  <a:pt x="175938" y="382852"/>
                </a:moveTo>
                <a:cubicBezTo>
                  <a:pt x="168504" y="371701"/>
                  <a:pt x="161071" y="358072"/>
                  <a:pt x="156114" y="344443"/>
                </a:cubicBezTo>
                <a:cubicBezTo>
                  <a:pt x="151158" y="330814"/>
                  <a:pt x="146202" y="314707"/>
                  <a:pt x="142486" y="298600"/>
                </a:cubicBezTo>
                <a:lnTo>
                  <a:pt x="73101" y="298600"/>
                </a:lnTo>
                <a:cubicBezTo>
                  <a:pt x="84252" y="319663"/>
                  <a:pt x="97881" y="337009"/>
                  <a:pt x="113988" y="350638"/>
                </a:cubicBezTo>
                <a:cubicBezTo>
                  <a:pt x="130096" y="364267"/>
                  <a:pt x="149919" y="375418"/>
                  <a:pt x="175938" y="382852"/>
                </a:cubicBezTo>
                <a:close/>
                <a:moveTo>
                  <a:pt x="267625" y="382852"/>
                </a:moveTo>
                <a:cubicBezTo>
                  <a:pt x="289927" y="376657"/>
                  <a:pt x="309751" y="365506"/>
                  <a:pt x="327097" y="350638"/>
                </a:cubicBezTo>
                <a:cubicBezTo>
                  <a:pt x="344443" y="335770"/>
                  <a:pt x="359311" y="318424"/>
                  <a:pt x="370462" y="298600"/>
                </a:cubicBezTo>
                <a:lnTo>
                  <a:pt x="302317" y="298600"/>
                </a:lnTo>
                <a:cubicBezTo>
                  <a:pt x="298600" y="314707"/>
                  <a:pt x="293644" y="330814"/>
                  <a:pt x="287449" y="344443"/>
                </a:cubicBezTo>
                <a:cubicBezTo>
                  <a:pt x="281254" y="358072"/>
                  <a:pt x="275058" y="371701"/>
                  <a:pt x="267625" y="382852"/>
                </a:cubicBezTo>
                <a:close/>
                <a:moveTo>
                  <a:pt x="60711" y="265147"/>
                </a:moveTo>
                <a:lnTo>
                  <a:pt x="136291" y="265147"/>
                </a:lnTo>
                <a:cubicBezTo>
                  <a:pt x="135051" y="256474"/>
                  <a:pt x="133812" y="249040"/>
                  <a:pt x="133812" y="241606"/>
                </a:cubicBezTo>
                <a:cubicBezTo>
                  <a:pt x="133812" y="234172"/>
                  <a:pt x="133812" y="227977"/>
                  <a:pt x="133812" y="220543"/>
                </a:cubicBezTo>
                <a:cubicBezTo>
                  <a:pt x="133812" y="211870"/>
                  <a:pt x="133812" y="205675"/>
                  <a:pt x="133812" y="198241"/>
                </a:cubicBezTo>
                <a:cubicBezTo>
                  <a:pt x="133812" y="192046"/>
                  <a:pt x="135051" y="184612"/>
                  <a:pt x="136291" y="177178"/>
                </a:cubicBezTo>
                <a:lnTo>
                  <a:pt x="60711" y="177178"/>
                </a:lnTo>
                <a:cubicBezTo>
                  <a:pt x="59472" y="184612"/>
                  <a:pt x="56994" y="192046"/>
                  <a:pt x="56994" y="198241"/>
                </a:cubicBezTo>
                <a:cubicBezTo>
                  <a:pt x="55755" y="204436"/>
                  <a:pt x="55755" y="211870"/>
                  <a:pt x="55755" y="220543"/>
                </a:cubicBezTo>
                <a:cubicBezTo>
                  <a:pt x="55755" y="227977"/>
                  <a:pt x="55755" y="235411"/>
                  <a:pt x="56994" y="242845"/>
                </a:cubicBezTo>
                <a:cubicBezTo>
                  <a:pt x="56994" y="250279"/>
                  <a:pt x="58233" y="257713"/>
                  <a:pt x="60711" y="265147"/>
                </a:cubicBezTo>
                <a:close/>
                <a:moveTo>
                  <a:pt x="170983" y="265147"/>
                </a:moveTo>
                <a:lnTo>
                  <a:pt x="272581" y="265147"/>
                </a:lnTo>
                <a:cubicBezTo>
                  <a:pt x="273820" y="255235"/>
                  <a:pt x="273820" y="247801"/>
                  <a:pt x="273820" y="241606"/>
                </a:cubicBezTo>
                <a:cubicBezTo>
                  <a:pt x="273820" y="235411"/>
                  <a:pt x="273820" y="227977"/>
                  <a:pt x="273820" y="221782"/>
                </a:cubicBezTo>
                <a:cubicBezTo>
                  <a:pt x="273820" y="214348"/>
                  <a:pt x="273820" y="208153"/>
                  <a:pt x="273820" y="201958"/>
                </a:cubicBezTo>
                <a:cubicBezTo>
                  <a:pt x="273820" y="195763"/>
                  <a:pt x="272581" y="188329"/>
                  <a:pt x="272581" y="178417"/>
                </a:cubicBezTo>
                <a:lnTo>
                  <a:pt x="170983" y="178417"/>
                </a:lnTo>
                <a:cubicBezTo>
                  <a:pt x="169743" y="188329"/>
                  <a:pt x="168504" y="195763"/>
                  <a:pt x="168504" y="201958"/>
                </a:cubicBezTo>
                <a:cubicBezTo>
                  <a:pt x="168504" y="208153"/>
                  <a:pt x="168504" y="214348"/>
                  <a:pt x="168504" y="221782"/>
                </a:cubicBezTo>
                <a:cubicBezTo>
                  <a:pt x="168504" y="229216"/>
                  <a:pt x="168504" y="235411"/>
                  <a:pt x="168504" y="241606"/>
                </a:cubicBezTo>
                <a:cubicBezTo>
                  <a:pt x="168504" y="247801"/>
                  <a:pt x="169743" y="256474"/>
                  <a:pt x="170983" y="265147"/>
                </a:cubicBezTo>
                <a:close/>
                <a:moveTo>
                  <a:pt x="307273" y="265147"/>
                </a:moveTo>
                <a:lnTo>
                  <a:pt x="382852" y="265147"/>
                </a:lnTo>
                <a:cubicBezTo>
                  <a:pt x="384092" y="257713"/>
                  <a:pt x="385330" y="250279"/>
                  <a:pt x="386569" y="244084"/>
                </a:cubicBezTo>
                <a:cubicBezTo>
                  <a:pt x="387808" y="237889"/>
                  <a:pt x="387808" y="230455"/>
                  <a:pt x="387808" y="221782"/>
                </a:cubicBezTo>
                <a:cubicBezTo>
                  <a:pt x="387808" y="213109"/>
                  <a:pt x="387808" y="205675"/>
                  <a:pt x="386569" y="199479"/>
                </a:cubicBezTo>
                <a:cubicBezTo>
                  <a:pt x="385330" y="193284"/>
                  <a:pt x="384092" y="185851"/>
                  <a:pt x="382852" y="178417"/>
                </a:cubicBezTo>
                <a:lnTo>
                  <a:pt x="307273" y="178417"/>
                </a:lnTo>
                <a:cubicBezTo>
                  <a:pt x="307273" y="189568"/>
                  <a:pt x="308512" y="197002"/>
                  <a:pt x="308512" y="203197"/>
                </a:cubicBezTo>
                <a:cubicBezTo>
                  <a:pt x="308512" y="209392"/>
                  <a:pt x="308512" y="215587"/>
                  <a:pt x="308512" y="220543"/>
                </a:cubicBezTo>
                <a:cubicBezTo>
                  <a:pt x="308512" y="227977"/>
                  <a:pt x="308512" y="234172"/>
                  <a:pt x="307273" y="240367"/>
                </a:cubicBezTo>
                <a:cubicBezTo>
                  <a:pt x="308512" y="249040"/>
                  <a:pt x="307273" y="256474"/>
                  <a:pt x="307273" y="265147"/>
                </a:cubicBezTo>
                <a:close/>
                <a:moveTo>
                  <a:pt x="301078" y="144963"/>
                </a:moveTo>
                <a:lnTo>
                  <a:pt x="370462" y="144963"/>
                </a:lnTo>
                <a:cubicBezTo>
                  <a:pt x="359311" y="125139"/>
                  <a:pt x="345682" y="106554"/>
                  <a:pt x="328336" y="91686"/>
                </a:cubicBezTo>
                <a:cubicBezTo>
                  <a:pt x="310990" y="76818"/>
                  <a:pt x="289927" y="66906"/>
                  <a:pt x="267625" y="60711"/>
                </a:cubicBezTo>
                <a:cubicBezTo>
                  <a:pt x="275058" y="73101"/>
                  <a:pt x="282493" y="85491"/>
                  <a:pt x="287449" y="99120"/>
                </a:cubicBezTo>
                <a:cubicBezTo>
                  <a:pt x="292405" y="112749"/>
                  <a:pt x="297361" y="128856"/>
                  <a:pt x="301078" y="144963"/>
                </a:cubicBezTo>
                <a:close/>
                <a:moveTo>
                  <a:pt x="178416" y="144963"/>
                </a:moveTo>
                <a:lnTo>
                  <a:pt x="266386" y="144963"/>
                </a:lnTo>
                <a:cubicBezTo>
                  <a:pt x="262668" y="128856"/>
                  <a:pt x="257713" y="112749"/>
                  <a:pt x="249040" y="96642"/>
                </a:cubicBezTo>
                <a:cubicBezTo>
                  <a:pt x="241606" y="80535"/>
                  <a:pt x="231693" y="66906"/>
                  <a:pt x="220543" y="54516"/>
                </a:cubicBezTo>
                <a:cubicBezTo>
                  <a:pt x="211870" y="64428"/>
                  <a:pt x="203196" y="76818"/>
                  <a:pt x="197001" y="90447"/>
                </a:cubicBezTo>
                <a:cubicBezTo>
                  <a:pt x="189568" y="105315"/>
                  <a:pt x="183373" y="123900"/>
                  <a:pt x="178416" y="144963"/>
                </a:cubicBezTo>
                <a:close/>
                <a:moveTo>
                  <a:pt x="73101" y="144963"/>
                </a:moveTo>
                <a:lnTo>
                  <a:pt x="142486" y="144963"/>
                </a:lnTo>
                <a:cubicBezTo>
                  <a:pt x="146202" y="128856"/>
                  <a:pt x="149919" y="113988"/>
                  <a:pt x="154876" y="100359"/>
                </a:cubicBezTo>
                <a:cubicBezTo>
                  <a:pt x="159831" y="86730"/>
                  <a:pt x="166026" y="74340"/>
                  <a:pt x="174699" y="60711"/>
                </a:cubicBezTo>
                <a:cubicBezTo>
                  <a:pt x="151158" y="66906"/>
                  <a:pt x="131334" y="76818"/>
                  <a:pt x="113988" y="90447"/>
                </a:cubicBezTo>
                <a:cubicBezTo>
                  <a:pt x="97881" y="106554"/>
                  <a:pt x="83013" y="123900"/>
                  <a:pt x="73101" y="144963"/>
                </a:cubicBezTo>
                <a:close/>
              </a:path>
            </a:pathLst>
          </a:custGeom>
          <a:solidFill>
            <a:srgbClr val="000000"/>
          </a:solidFill>
          <a:ln w="12387" cap="flat">
            <a:noFill/>
            <a:prstDash val="solid"/>
            <a:miter/>
          </a:ln>
        </p:spPr>
        <p:txBody>
          <a:bodyPr rtlCol="0" anchor="ctr"/>
          <a:lstStyle/>
          <a:p>
            <a:endParaRPr lang="fr-FR"/>
          </a:p>
        </p:txBody>
      </p:sp>
      <p:sp>
        <p:nvSpPr>
          <p:cNvPr id="74" name="Forme libre 73">
            <a:extLst>
              <a:ext uri="{FF2B5EF4-FFF2-40B4-BE49-F238E27FC236}">
                <a16:creationId xmlns:a16="http://schemas.microsoft.com/office/drawing/2014/main" id="{A56FBD64-688C-0DC5-A299-1AA5D5724464}"/>
              </a:ext>
            </a:extLst>
          </p:cNvPr>
          <p:cNvSpPr/>
          <p:nvPr userDrawn="1"/>
        </p:nvSpPr>
        <p:spPr>
          <a:xfrm>
            <a:off x="9419985" y="5452660"/>
            <a:ext cx="443563" cy="443563"/>
          </a:xfrm>
          <a:custGeom>
            <a:avLst/>
            <a:gdLst>
              <a:gd name="connsiteX0" fmla="*/ 288688 w 443563"/>
              <a:gd name="connsiteY0" fmla="*/ 324619 h 443563"/>
              <a:gd name="connsiteX1" fmla="*/ 324619 w 443563"/>
              <a:gd name="connsiteY1" fmla="*/ 289927 h 443563"/>
              <a:gd name="connsiteX2" fmla="*/ 246562 w 443563"/>
              <a:gd name="connsiteY2" fmla="*/ 211870 h 443563"/>
              <a:gd name="connsiteX3" fmla="*/ 246562 w 443563"/>
              <a:gd name="connsiteY3" fmla="*/ 116466 h 443563"/>
              <a:gd name="connsiteX4" fmla="*/ 198241 w 443563"/>
              <a:gd name="connsiteY4" fmla="*/ 116466 h 443563"/>
              <a:gd name="connsiteX5" fmla="*/ 198241 w 443563"/>
              <a:gd name="connsiteY5" fmla="*/ 231694 h 443563"/>
              <a:gd name="connsiteX6" fmla="*/ 288688 w 443563"/>
              <a:gd name="connsiteY6" fmla="*/ 324619 h 443563"/>
              <a:gd name="connsiteX7" fmla="*/ 221782 w 443563"/>
              <a:gd name="connsiteY7" fmla="*/ 443564 h 443563"/>
              <a:gd name="connsiteX8" fmla="*/ 135052 w 443563"/>
              <a:gd name="connsiteY8" fmla="*/ 426218 h 443563"/>
              <a:gd name="connsiteX9" fmla="*/ 64428 w 443563"/>
              <a:gd name="connsiteY9" fmla="*/ 379135 h 443563"/>
              <a:gd name="connsiteX10" fmla="*/ 17346 w 443563"/>
              <a:gd name="connsiteY10" fmla="*/ 308512 h 443563"/>
              <a:gd name="connsiteX11" fmla="*/ 0 w 443563"/>
              <a:gd name="connsiteY11" fmla="*/ 221782 h 443563"/>
              <a:gd name="connsiteX12" fmla="*/ 17346 w 443563"/>
              <a:gd name="connsiteY12" fmla="*/ 135051 h 443563"/>
              <a:gd name="connsiteX13" fmla="*/ 64428 w 443563"/>
              <a:gd name="connsiteY13" fmla="*/ 64428 h 443563"/>
              <a:gd name="connsiteX14" fmla="*/ 135052 w 443563"/>
              <a:gd name="connsiteY14" fmla="*/ 17346 h 443563"/>
              <a:gd name="connsiteX15" fmla="*/ 221782 w 443563"/>
              <a:gd name="connsiteY15" fmla="*/ 0 h 443563"/>
              <a:gd name="connsiteX16" fmla="*/ 308513 w 443563"/>
              <a:gd name="connsiteY16" fmla="*/ 17346 h 443563"/>
              <a:gd name="connsiteX17" fmla="*/ 379136 w 443563"/>
              <a:gd name="connsiteY17" fmla="*/ 64428 h 443563"/>
              <a:gd name="connsiteX18" fmla="*/ 426218 w 443563"/>
              <a:gd name="connsiteY18" fmla="*/ 135051 h 443563"/>
              <a:gd name="connsiteX19" fmla="*/ 443564 w 443563"/>
              <a:gd name="connsiteY19" fmla="*/ 221782 h 443563"/>
              <a:gd name="connsiteX20" fmla="*/ 426218 w 443563"/>
              <a:gd name="connsiteY20" fmla="*/ 308512 h 443563"/>
              <a:gd name="connsiteX21" fmla="*/ 379136 w 443563"/>
              <a:gd name="connsiteY21" fmla="*/ 379135 h 443563"/>
              <a:gd name="connsiteX22" fmla="*/ 308513 w 443563"/>
              <a:gd name="connsiteY22" fmla="*/ 426218 h 443563"/>
              <a:gd name="connsiteX23" fmla="*/ 221782 w 443563"/>
              <a:gd name="connsiteY23" fmla="*/ 443564 h 443563"/>
              <a:gd name="connsiteX24" fmla="*/ 221782 w 443563"/>
              <a:gd name="connsiteY24" fmla="*/ 389047 h 443563"/>
              <a:gd name="connsiteX25" fmla="*/ 339488 w 443563"/>
              <a:gd name="connsiteY25" fmla="*/ 340726 h 443563"/>
              <a:gd name="connsiteX26" fmla="*/ 389048 w 443563"/>
              <a:gd name="connsiteY26" fmla="*/ 223021 h 443563"/>
              <a:gd name="connsiteX27" fmla="*/ 339488 w 443563"/>
              <a:gd name="connsiteY27" fmla="*/ 104076 h 443563"/>
              <a:gd name="connsiteX28" fmla="*/ 221782 w 443563"/>
              <a:gd name="connsiteY28" fmla="*/ 55755 h 443563"/>
              <a:gd name="connsiteX29" fmla="*/ 104077 w 443563"/>
              <a:gd name="connsiteY29" fmla="*/ 104076 h 443563"/>
              <a:gd name="connsiteX30" fmla="*/ 55755 w 443563"/>
              <a:gd name="connsiteY30" fmla="*/ 221782 h 443563"/>
              <a:gd name="connsiteX31" fmla="*/ 104077 w 443563"/>
              <a:gd name="connsiteY31" fmla="*/ 340726 h 443563"/>
              <a:gd name="connsiteX32" fmla="*/ 221782 w 443563"/>
              <a:gd name="connsiteY32" fmla="*/ 389047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3563" h="443563">
                <a:moveTo>
                  <a:pt x="288688" y="324619"/>
                </a:moveTo>
                <a:lnTo>
                  <a:pt x="324619" y="289927"/>
                </a:lnTo>
                <a:lnTo>
                  <a:pt x="246562" y="211870"/>
                </a:lnTo>
                <a:lnTo>
                  <a:pt x="246562" y="116466"/>
                </a:lnTo>
                <a:lnTo>
                  <a:pt x="198241" y="116466"/>
                </a:lnTo>
                <a:lnTo>
                  <a:pt x="198241" y="231694"/>
                </a:lnTo>
                <a:lnTo>
                  <a:pt x="288688" y="324619"/>
                </a:lnTo>
                <a:close/>
                <a:moveTo>
                  <a:pt x="221782" y="443564"/>
                </a:moveTo>
                <a:cubicBezTo>
                  <a:pt x="190807" y="443564"/>
                  <a:pt x="162310" y="437369"/>
                  <a:pt x="135052" y="426218"/>
                </a:cubicBezTo>
                <a:cubicBezTo>
                  <a:pt x="107794" y="415067"/>
                  <a:pt x="84252" y="398959"/>
                  <a:pt x="64428" y="379135"/>
                </a:cubicBezTo>
                <a:cubicBezTo>
                  <a:pt x="44605" y="359311"/>
                  <a:pt x="28497" y="335770"/>
                  <a:pt x="17346" y="308512"/>
                </a:cubicBezTo>
                <a:cubicBezTo>
                  <a:pt x="6195" y="281254"/>
                  <a:pt x="0" y="252757"/>
                  <a:pt x="0" y="221782"/>
                </a:cubicBezTo>
                <a:cubicBezTo>
                  <a:pt x="0" y="190807"/>
                  <a:pt x="6195" y="162309"/>
                  <a:pt x="17346" y="135051"/>
                </a:cubicBezTo>
                <a:cubicBezTo>
                  <a:pt x="28497" y="107793"/>
                  <a:pt x="44605" y="84252"/>
                  <a:pt x="64428" y="64428"/>
                </a:cubicBezTo>
                <a:cubicBezTo>
                  <a:pt x="84252" y="44604"/>
                  <a:pt x="107794" y="28497"/>
                  <a:pt x="135052" y="17346"/>
                </a:cubicBezTo>
                <a:cubicBezTo>
                  <a:pt x="162310" y="4956"/>
                  <a:pt x="190807" y="0"/>
                  <a:pt x="221782" y="0"/>
                </a:cubicBezTo>
                <a:cubicBezTo>
                  <a:pt x="252757" y="0"/>
                  <a:pt x="281254" y="6195"/>
                  <a:pt x="308513" y="17346"/>
                </a:cubicBezTo>
                <a:cubicBezTo>
                  <a:pt x="335771" y="28497"/>
                  <a:pt x="359311" y="44604"/>
                  <a:pt x="379136" y="64428"/>
                </a:cubicBezTo>
                <a:cubicBezTo>
                  <a:pt x="398960" y="84252"/>
                  <a:pt x="415067" y="107793"/>
                  <a:pt x="426218" y="135051"/>
                </a:cubicBezTo>
                <a:cubicBezTo>
                  <a:pt x="437369" y="162309"/>
                  <a:pt x="443564" y="190807"/>
                  <a:pt x="443564" y="221782"/>
                </a:cubicBezTo>
                <a:cubicBezTo>
                  <a:pt x="443564" y="252757"/>
                  <a:pt x="437369" y="281254"/>
                  <a:pt x="426218" y="308512"/>
                </a:cubicBezTo>
                <a:cubicBezTo>
                  <a:pt x="415067" y="335770"/>
                  <a:pt x="398960" y="359311"/>
                  <a:pt x="379136" y="379135"/>
                </a:cubicBezTo>
                <a:cubicBezTo>
                  <a:pt x="359311" y="398959"/>
                  <a:pt x="335771" y="415067"/>
                  <a:pt x="308513" y="426218"/>
                </a:cubicBezTo>
                <a:cubicBezTo>
                  <a:pt x="281254" y="438608"/>
                  <a:pt x="252757" y="443564"/>
                  <a:pt x="221782" y="443564"/>
                </a:cubicBezTo>
                <a:close/>
                <a:moveTo>
                  <a:pt x="221782" y="389047"/>
                </a:moveTo>
                <a:cubicBezTo>
                  <a:pt x="267626" y="389047"/>
                  <a:pt x="307273" y="372940"/>
                  <a:pt x="339488" y="340726"/>
                </a:cubicBezTo>
                <a:cubicBezTo>
                  <a:pt x="371701" y="308512"/>
                  <a:pt x="389048" y="268864"/>
                  <a:pt x="389048" y="223021"/>
                </a:cubicBezTo>
                <a:cubicBezTo>
                  <a:pt x="389048" y="177178"/>
                  <a:pt x="372941" y="137529"/>
                  <a:pt x="339488" y="104076"/>
                </a:cubicBezTo>
                <a:cubicBezTo>
                  <a:pt x="307273" y="71862"/>
                  <a:pt x="267626" y="55755"/>
                  <a:pt x="221782" y="55755"/>
                </a:cubicBezTo>
                <a:cubicBezTo>
                  <a:pt x="175939" y="55755"/>
                  <a:pt x="136291" y="71862"/>
                  <a:pt x="104077" y="104076"/>
                </a:cubicBezTo>
                <a:cubicBezTo>
                  <a:pt x="71862" y="136291"/>
                  <a:pt x="55755" y="175938"/>
                  <a:pt x="55755" y="221782"/>
                </a:cubicBezTo>
                <a:cubicBezTo>
                  <a:pt x="55755" y="268864"/>
                  <a:pt x="71862" y="307273"/>
                  <a:pt x="104077" y="340726"/>
                </a:cubicBezTo>
                <a:cubicBezTo>
                  <a:pt x="136291" y="372940"/>
                  <a:pt x="175939" y="389047"/>
                  <a:pt x="221782" y="389047"/>
                </a:cubicBezTo>
                <a:close/>
              </a:path>
            </a:pathLst>
          </a:custGeom>
          <a:solidFill>
            <a:srgbClr val="000000"/>
          </a:solidFill>
          <a:ln w="12387" cap="flat">
            <a:noFill/>
            <a:prstDash val="solid"/>
            <a:miter/>
          </a:ln>
        </p:spPr>
        <p:txBody>
          <a:bodyPr rtlCol="0" anchor="ctr"/>
          <a:lstStyle/>
          <a:p>
            <a:endParaRPr lang="fr-FR"/>
          </a:p>
        </p:txBody>
      </p:sp>
      <p:sp>
        <p:nvSpPr>
          <p:cNvPr id="75" name="Forme libre 74">
            <a:extLst>
              <a:ext uri="{FF2B5EF4-FFF2-40B4-BE49-F238E27FC236}">
                <a16:creationId xmlns:a16="http://schemas.microsoft.com/office/drawing/2014/main" id="{5BBA1013-6D9C-5BC4-2449-C64ECA944B61}"/>
              </a:ext>
            </a:extLst>
          </p:cNvPr>
          <p:cNvSpPr/>
          <p:nvPr userDrawn="1"/>
        </p:nvSpPr>
        <p:spPr>
          <a:xfrm>
            <a:off x="10188168" y="5504697"/>
            <a:ext cx="483212" cy="339487"/>
          </a:xfrm>
          <a:custGeom>
            <a:avLst/>
            <a:gdLst>
              <a:gd name="connsiteX0" fmla="*/ 241606 w 483212"/>
              <a:gd name="connsiteY0" fmla="*/ 260191 h 339487"/>
              <a:gd name="connsiteX1" fmla="*/ 304796 w 483212"/>
              <a:gd name="connsiteY1" fmla="*/ 234172 h 339487"/>
              <a:gd name="connsiteX2" fmla="*/ 330814 w 483212"/>
              <a:gd name="connsiteY2" fmla="*/ 169744 h 339487"/>
              <a:gd name="connsiteX3" fmla="*/ 304796 w 483212"/>
              <a:gd name="connsiteY3" fmla="*/ 106555 h 339487"/>
              <a:gd name="connsiteX4" fmla="*/ 240367 w 483212"/>
              <a:gd name="connsiteY4" fmla="*/ 80535 h 339487"/>
              <a:gd name="connsiteX5" fmla="*/ 177178 w 483212"/>
              <a:gd name="connsiteY5" fmla="*/ 106555 h 339487"/>
              <a:gd name="connsiteX6" fmla="*/ 151159 w 483212"/>
              <a:gd name="connsiteY6" fmla="*/ 170983 h 339487"/>
              <a:gd name="connsiteX7" fmla="*/ 177178 w 483212"/>
              <a:gd name="connsiteY7" fmla="*/ 234172 h 339487"/>
              <a:gd name="connsiteX8" fmla="*/ 241606 w 483212"/>
              <a:gd name="connsiteY8" fmla="*/ 260191 h 339487"/>
              <a:gd name="connsiteX9" fmla="*/ 241606 w 483212"/>
              <a:gd name="connsiteY9" fmla="*/ 218065 h 339487"/>
              <a:gd name="connsiteX10" fmla="*/ 208153 w 483212"/>
              <a:gd name="connsiteY10" fmla="*/ 204436 h 339487"/>
              <a:gd name="connsiteX11" fmla="*/ 194524 w 483212"/>
              <a:gd name="connsiteY11" fmla="*/ 170983 h 339487"/>
              <a:gd name="connsiteX12" fmla="*/ 208153 w 483212"/>
              <a:gd name="connsiteY12" fmla="*/ 137530 h 339487"/>
              <a:gd name="connsiteX13" fmla="*/ 241606 w 483212"/>
              <a:gd name="connsiteY13" fmla="*/ 123900 h 339487"/>
              <a:gd name="connsiteX14" fmla="*/ 275059 w 483212"/>
              <a:gd name="connsiteY14" fmla="*/ 137530 h 339487"/>
              <a:gd name="connsiteX15" fmla="*/ 288688 w 483212"/>
              <a:gd name="connsiteY15" fmla="*/ 170983 h 339487"/>
              <a:gd name="connsiteX16" fmla="*/ 275059 w 483212"/>
              <a:gd name="connsiteY16" fmla="*/ 204436 h 339487"/>
              <a:gd name="connsiteX17" fmla="*/ 241606 w 483212"/>
              <a:gd name="connsiteY17" fmla="*/ 218065 h 339487"/>
              <a:gd name="connsiteX18" fmla="*/ 241606 w 483212"/>
              <a:gd name="connsiteY18" fmla="*/ 339487 h 339487"/>
              <a:gd name="connsiteX19" fmla="*/ 96642 w 483212"/>
              <a:gd name="connsiteY19" fmla="*/ 292405 h 339487"/>
              <a:gd name="connsiteX20" fmla="*/ 0 w 483212"/>
              <a:gd name="connsiteY20" fmla="*/ 169744 h 339487"/>
              <a:gd name="connsiteX21" fmla="*/ 96642 w 483212"/>
              <a:gd name="connsiteY21" fmla="*/ 47082 h 339487"/>
              <a:gd name="connsiteX22" fmla="*/ 241606 w 483212"/>
              <a:gd name="connsiteY22" fmla="*/ 0 h 339487"/>
              <a:gd name="connsiteX23" fmla="*/ 386570 w 483212"/>
              <a:gd name="connsiteY23" fmla="*/ 47082 h 339487"/>
              <a:gd name="connsiteX24" fmla="*/ 483213 w 483212"/>
              <a:gd name="connsiteY24" fmla="*/ 169744 h 339487"/>
              <a:gd name="connsiteX25" fmla="*/ 386570 w 483212"/>
              <a:gd name="connsiteY25" fmla="*/ 292405 h 339487"/>
              <a:gd name="connsiteX26" fmla="*/ 241606 w 483212"/>
              <a:gd name="connsiteY26" fmla="*/ 339487 h 339487"/>
              <a:gd name="connsiteX27" fmla="*/ 241606 w 483212"/>
              <a:gd name="connsiteY27" fmla="*/ 291166 h 339487"/>
              <a:gd name="connsiteX28" fmla="*/ 353117 w 483212"/>
              <a:gd name="connsiteY28" fmla="*/ 258952 h 339487"/>
              <a:gd name="connsiteX29" fmla="*/ 431174 w 483212"/>
              <a:gd name="connsiteY29" fmla="*/ 170983 h 339487"/>
              <a:gd name="connsiteX30" fmla="*/ 353117 w 483212"/>
              <a:gd name="connsiteY30" fmla="*/ 83013 h 339487"/>
              <a:gd name="connsiteX31" fmla="*/ 241606 w 483212"/>
              <a:gd name="connsiteY31" fmla="*/ 50799 h 339487"/>
              <a:gd name="connsiteX32" fmla="*/ 130096 w 483212"/>
              <a:gd name="connsiteY32" fmla="*/ 83013 h 339487"/>
              <a:gd name="connsiteX33" fmla="*/ 52038 w 483212"/>
              <a:gd name="connsiteY33" fmla="*/ 170983 h 339487"/>
              <a:gd name="connsiteX34" fmla="*/ 130096 w 483212"/>
              <a:gd name="connsiteY34" fmla="*/ 258952 h 339487"/>
              <a:gd name="connsiteX35" fmla="*/ 241606 w 483212"/>
              <a:gd name="connsiteY35" fmla="*/ 291166 h 33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83212" h="339487">
                <a:moveTo>
                  <a:pt x="241606" y="260191"/>
                </a:moveTo>
                <a:cubicBezTo>
                  <a:pt x="266386" y="260191"/>
                  <a:pt x="287449" y="251518"/>
                  <a:pt x="304796" y="234172"/>
                </a:cubicBezTo>
                <a:cubicBezTo>
                  <a:pt x="322142" y="216826"/>
                  <a:pt x="330814" y="195763"/>
                  <a:pt x="330814" y="169744"/>
                </a:cubicBezTo>
                <a:cubicBezTo>
                  <a:pt x="330814" y="143725"/>
                  <a:pt x="322142" y="123900"/>
                  <a:pt x="304796" y="106555"/>
                </a:cubicBezTo>
                <a:cubicBezTo>
                  <a:pt x="287449" y="89209"/>
                  <a:pt x="266386" y="80535"/>
                  <a:pt x="240367" y="80535"/>
                </a:cubicBezTo>
                <a:cubicBezTo>
                  <a:pt x="214348" y="80535"/>
                  <a:pt x="194524" y="89209"/>
                  <a:pt x="177178" y="106555"/>
                </a:cubicBezTo>
                <a:cubicBezTo>
                  <a:pt x="159832" y="123900"/>
                  <a:pt x="151159" y="144964"/>
                  <a:pt x="151159" y="170983"/>
                </a:cubicBezTo>
                <a:cubicBezTo>
                  <a:pt x="151159" y="197002"/>
                  <a:pt x="159832" y="216826"/>
                  <a:pt x="177178" y="234172"/>
                </a:cubicBezTo>
                <a:cubicBezTo>
                  <a:pt x="194524" y="251518"/>
                  <a:pt x="216826" y="260191"/>
                  <a:pt x="241606" y="260191"/>
                </a:cubicBezTo>
                <a:close/>
                <a:moveTo>
                  <a:pt x="241606" y="218065"/>
                </a:moveTo>
                <a:cubicBezTo>
                  <a:pt x="227977" y="218065"/>
                  <a:pt x="216826" y="213109"/>
                  <a:pt x="208153" y="204436"/>
                </a:cubicBezTo>
                <a:cubicBezTo>
                  <a:pt x="198241" y="194524"/>
                  <a:pt x="194524" y="183373"/>
                  <a:pt x="194524" y="170983"/>
                </a:cubicBezTo>
                <a:cubicBezTo>
                  <a:pt x="194524" y="157354"/>
                  <a:pt x="199480" y="146203"/>
                  <a:pt x="208153" y="137530"/>
                </a:cubicBezTo>
                <a:cubicBezTo>
                  <a:pt x="218065" y="127618"/>
                  <a:pt x="229216" y="123900"/>
                  <a:pt x="241606" y="123900"/>
                </a:cubicBezTo>
                <a:cubicBezTo>
                  <a:pt x="253996" y="123900"/>
                  <a:pt x="266386" y="128856"/>
                  <a:pt x="275059" y="137530"/>
                </a:cubicBezTo>
                <a:cubicBezTo>
                  <a:pt x="284971" y="147442"/>
                  <a:pt x="288688" y="158593"/>
                  <a:pt x="288688" y="170983"/>
                </a:cubicBezTo>
                <a:cubicBezTo>
                  <a:pt x="288688" y="184612"/>
                  <a:pt x="283732" y="195763"/>
                  <a:pt x="275059" y="204436"/>
                </a:cubicBezTo>
                <a:cubicBezTo>
                  <a:pt x="266386" y="213109"/>
                  <a:pt x="253996" y="218065"/>
                  <a:pt x="241606" y="218065"/>
                </a:cubicBezTo>
                <a:close/>
                <a:moveTo>
                  <a:pt x="241606" y="339487"/>
                </a:moveTo>
                <a:cubicBezTo>
                  <a:pt x="188329" y="339487"/>
                  <a:pt x="140007" y="323380"/>
                  <a:pt x="96642" y="292405"/>
                </a:cubicBezTo>
                <a:cubicBezTo>
                  <a:pt x="53277" y="261430"/>
                  <a:pt x="21063" y="220543"/>
                  <a:pt x="0" y="169744"/>
                </a:cubicBezTo>
                <a:cubicBezTo>
                  <a:pt x="21063" y="120184"/>
                  <a:pt x="53277" y="79296"/>
                  <a:pt x="96642" y="47082"/>
                </a:cubicBezTo>
                <a:cubicBezTo>
                  <a:pt x="140007" y="14868"/>
                  <a:pt x="188329" y="0"/>
                  <a:pt x="241606" y="0"/>
                </a:cubicBezTo>
                <a:cubicBezTo>
                  <a:pt x="294883" y="0"/>
                  <a:pt x="343205" y="16107"/>
                  <a:pt x="386570" y="47082"/>
                </a:cubicBezTo>
                <a:cubicBezTo>
                  <a:pt x="429935" y="78058"/>
                  <a:pt x="462149" y="118945"/>
                  <a:pt x="483213" y="169744"/>
                </a:cubicBezTo>
                <a:cubicBezTo>
                  <a:pt x="462149" y="219304"/>
                  <a:pt x="429935" y="260191"/>
                  <a:pt x="386570" y="292405"/>
                </a:cubicBezTo>
                <a:cubicBezTo>
                  <a:pt x="343205" y="323380"/>
                  <a:pt x="294883" y="339487"/>
                  <a:pt x="241606" y="339487"/>
                </a:cubicBezTo>
                <a:close/>
                <a:moveTo>
                  <a:pt x="241606" y="291166"/>
                </a:moveTo>
                <a:cubicBezTo>
                  <a:pt x="282493" y="291166"/>
                  <a:pt x="319663" y="280015"/>
                  <a:pt x="353117" y="258952"/>
                </a:cubicBezTo>
                <a:cubicBezTo>
                  <a:pt x="386570" y="236650"/>
                  <a:pt x="412588" y="208153"/>
                  <a:pt x="431174" y="170983"/>
                </a:cubicBezTo>
                <a:cubicBezTo>
                  <a:pt x="412588" y="133813"/>
                  <a:pt x="387808" y="105315"/>
                  <a:pt x="353117" y="83013"/>
                </a:cubicBezTo>
                <a:cubicBezTo>
                  <a:pt x="319663" y="60711"/>
                  <a:pt x="282493" y="50799"/>
                  <a:pt x="241606" y="50799"/>
                </a:cubicBezTo>
                <a:cubicBezTo>
                  <a:pt x="200719" y="50799"/>
                  <a:pt x="163549" y="61950"/>
                  <a:pt x="130096" y="83013"/>
                </a:cubicBezTo>
                <a:cubicBezTo>
                  <a:pt x="96642" y="105315"/>
                  <a:pt x="70623" y="133813"/>
                  <a:pt x="52038" y="170983"/>
                </a:cubicBezTo>
                <a:cubicBezTo>
                  <a:pt x="70623" y="208153"/>
                  <a:pt x="95404" y="236650"/>
                  <a:pt x="130096" y="258952"/>
                </a:cubicBezTo>
                <a:cubicBezTo>
                  <a:pt x="163549" y="280015"/>
                  <a:pt x="200719" y="291166"/>
                  <a:pt x="241606" y="291166"/>
                </a:cubicBezTo>
                <a:close/>
              </a:path>
            </a:pathLst>
          </a:custGeom>
          <a:solidFill>
            <a:srgbClr val="000000"/>
          </a:solidFill>
          <a:ln w="12387" cap="flat">
            <a:noFill/>
            <a:prstDash val="solid"/>
            <a:miter/>
          </a:ln>
        </p:spPr>
        <p:txBody>
          <a:bodyPr rtlCol="0" anchor="ctr"/>
          <a:lstStyle/>
          <a:p>
            <a:endParaRPr lang="fr-FR"/>
          </a:p>
        </p:txBody>
      </p:sp>
      <p:sp>
        <p:nvSpPr>
          <p:cNvPr id="76" name="Forme libre 75">
            <a:extLst>
              <a:ext uri="{FF2B5EF4-FFF2-40B4-BE49-F238E27FC236}">
                <a16:creationId xmlns:a16="http://schemas.microsoft.com/office/drawing/2014/main" id="{03144882-24BF-FC0E-BF9D-7F320E1D03D3}"/>
              </a:ext>
            </a:extLst>
          </p:cNvPr>
          <p:cNvSpPr/>
          <p:nvPr userDrawn="1"/>
        </p:nvSpPr>
        <p:spPr>
          <a:xfrm>
            <a:off x="10996000" y="5481156"/>
            <a:ext cx="390286" cy="389047"/>
          </a:xfrm>
          <a:custGeom>
            <a:avLst/>
            <a:gdLst>
              <a:gd name="connsiteX0" fmla="*/ 123900 w 390286"/>
              <a:gd name="connsiteY0" fmla="*/ 389047 h 389047"/>
              <a:gd name="connsiteX1" fmla="*/ 35931 w 390286"/>
              <a:gd name="connsiteY1" fmla="*/ 353116 h 389047"/>
              <a:gd name="connsiteX2" fmla="*/ 0 w 390286"/>
              <a:gd name="connsiteY2" fmla="*/ 265147 h 389047"/>
              <a:gd name="connsiteX3" fmla="*/ 9913 w 390286"/>
              <a:gd name="connsiteY3" fmla="*/ 216826 h 389047"/>
              <a:gd name="connsiteX4" fmla="*/ 37170 w 390286"/>
              <a:gd name="connsiteY4" fmla="*/ 175939 h 389047"/>
              <a:gd name="connsiteX5" fmla="*/ 175938 w 390286"/>
              <a:gd name="connsiteY5" fmla="*/ 37170 h 389047"/>
              <a:gd name="connsiteX6" fmla="*/ 216826 w 390286"/>
              <a:gd name="connsiteY6" fmla="*/ 9912 h 389047"/>
              <a:gd name="connsiteX7" fmla="*/ 265147 w 390286"/>
              <a:gd name="connsiteY7" fmla="*/ 0 h 389047"/>
              <a:gd name="connsiteX8" fmla="*/ 353116 w 390286"/>
              <a:gd name="connsiteY8" fmla="*/ 35931 h 389047"/>
              <a:gd name="connsiteX9" fmla="*/ 390287 w 390286"/>
              <a:gd name="connsiteY9" fmla="*/ 125140 h 389047"/>
              <a:gd name="connsiteX10" fmla="*/ 380374 w 390286"/>
              <a:gd name="connsiteY10" fmla="*/ 173461 h 389047"/>
              <a:gd name="connsiteX11" fmla="*/ 353116 w 390286"/>
              <a:gd name="connsiteY11" fmla="*/ 214348 h 389047"/>
              <a:gd name="connsiteX12" fmla="*/ 214348 w 390286"/>
              <a:gd name="connsiteY12" fmla="*/ 353116 h 389047"/>
              <a:gd name="connsiteX13" fmla="*/ 173461 w 390286"/>
              <a:gd name="connsiteY13" fmla="*/ 380375 h 389047"/>
              <a:gd name="connsiteX14" fmla="*/ 123900 w 390286"/>
              <a:gd name="connsiteY14" fmla="*/ 389047 h 389047"/>
              <a:gd name="connsiteX15" fmla="*/ 262668 w 390286"/>
              <a:gd name="connsiteY15" fmla="*/ 224260 h 389047"/>
              <a:gd name="connsiteX16" fmla="*/ 312229 w 390286"/>
              <a:gd name="connsiteY16" fmla="*/ 173461 h 389047"/>
              <a:gd name="connsiteX17" fmla="*/ 327098 w 390286"/>
              <a:gd name="connsiteY17" fmla="*/ 151159 h 389047"/>
              <a:gd name="connsiteX18" fmla="*/ 333293 w 390286"/>
              <a:gd name="connsiteY18" fmla="*/ 123900 h 389047"/>
              <a:gd name="connsiteX19" fmla="*/ 312229 w 390286"/>
              <a:gd name="connsiteY19" fmla="*/ 74340 h 389047"/>
              <a:gd name="connsiteX20" fmla="*/ 262668 w 390286"/>
              <a:gd name="connsiteY20" fmla="*/ 53277 h 389047"/>
              <a:gd name="connsiteX21" fmla="*/ 235411 w 390286"/>
              <a:gd name="connsiteY21" fmla="*/ 59472 h 389047"/>
              <a:gd name="connsiteX22" fmla="*/ 213108 w 390286"/>
              <a:gd name="connsiteY22" fmla="*/ 74340 h 389047"/>
              <a:gd name="connsiteX23" fmla="*/ 162309 w 390286"/>
              <a:gd name="connsiteY23" fmla="*/ 123900 h 389047"/>
              <a:gd name="connsiteX24" fmla="*/ 262668 w 390286"/>
              <a:gd name="connsiteY24" fmla="*/ 224260 h 389047"/>
              <a:gd name="connsiteX25" fmla="*/ 123900 w 390286"/>
              <a:gd name="connsiteY25" fmla="*/ 333292 h 389047"/>
              <a:gd name="connsiteX26" fmla="*/ 151158 w 390286"/>
              <a:gd name="connsiteY26" fmla="*/ 328336 h 389047"/>
              <a:gd name="connsiteX27" fmla="*/ 173461 w 390286"/>
              <a:gd name="connsiteY27" fmla="*/ 313468 h 389047"/>
              <a:gd name="connsiteX28" fmla="*/ 223021 w 390286"/>
              <a:gd name="connsiteY28" fmla="*/ 262669 h 389047"/>
              <a:gd name="connsiteX29" fmla="*/ 123900 w 390286"/>
              <a:gd name="connsiteY29" fmla="*/ 163549 h 389047"/>
              <a:gd name="connsiteX30" fmla="*/ 73102 w 390286"/>
              <a:gd name="connsiteY30" fmla="*/ 213109 h 389047"/>
              <a:gd name="connsiteX31" fmla="*/ 58233 w 390286"/>
              <a:gd name="connsiteY31" fmla="*/ 235411 h 389047"/>
              <a:gd name="connsiteX32" fmla="*/ 53278 w 390286"/>
              <a:gd name="connsiteY32" fmla="*/ 262669 h 389047"/>
              <a:gd name="connsiteX33" fmla="*/ 73102 w 390286"/>
              <a:gd name="connsiteY33" fmla="*/ 312229 h 389047"/>
              <a:gd name="connsiteX34" fmla="*/ 123900 w 390286"/>
              <a:gd name="connsiteY34" fmla="*/ 333292 h 38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90286" h="389047">
                <a:moveTo>
                  <a:pt x="123900" y="389047"/>
                </a:moveTo>
                <a:cubicBezTo>
                  <a:pt x="89208" y="389047"/>
                  <a:pt x="59473" y="376657"/>
                  <a:pt x="35931" y="353116"/>
                </a:cubicBezTo>
                <a:cubicBezTo>
                  <a:pt x="11151" y="328336"/>
                  <a:pt x="0" y="299839"/>
                  <a:pt x="0" y="265147"/>
                </a:cubicBezTo>
                <a:cubicBezTo>
                  <a:pt x="0" y="249040"/>
                  <a:pt x="3718" y="232933"/>
                  <a:pt x="9913" y="216826"/>
                </a:cubicBezTo>
                <a:cubicBezTo>
                  <a:pt x="16108" y="201958"/>
                  <a:pt x="26019" y="188329"/>
                  <a:pt x="37170" y="175939"/>
                </a:cubicBezTo>
                <a:lnTo>
                  <a:pt x="175938" y="37170"/>
                </a:lnTo>
                <a:cubicBezTo>
                  <a:pt x="188328" y="26019"/>
                  <a:pt x="201958" y="17346"/>
                  <a:pt x="216826" y="9912"/>
                </a:cubicBezTo>
                <a:cubicBezTo>
                  <a:pt x="231693" y="3717"/>
                  <a:pt x="247801" y="0"/>
                  <a:pt x="265147" y="0"/>
                </a:cubicBezTo>
                <a:cubicBezTo>
                  <a:pt x="299839" y="0"/>
                  <a:pt x="329575" y="12390"/>
                  <a:pt x="353116" y="35931"/>
                </a:cubicBezTo>
                <a:cubicBezTo>
                  <a:pt x="377897" y="60711"/>
                  <a:pt x="390287" y="90447"/>
                  <a:pt x="390287" y="125140"/>
                </a:cubicBezTo>
                <a:cubicBezTo>
                  <a:pt x="390287" y="141246"/>
                  <a:pt x="386569" y="157354"/>
                  <a:pt x="380374" y="173461"/>
                </a:cubicBezTo>
                <a:cubicBezTo>
                  <a:pt x="374179" y="188329"/>
                  <a:pt x="364268" y="201958"/>
                  <a:pt x="353116" y="214348"/>
                </a:cubicBezTo>
                <a:lnTo>
                  <a:pt x="214348" y="353116"/>
                </a:lnTo>
                <a:cubicBezTo>
                  <a:pt x="201958" y="365506"/>
                  <a:pt x="188328" y="374180"/>
                  <a:pt x="173461" y="380375"/>
                </a:cubicBezTo>
                <a:cubicBezTo>
                  <a:pt x="156114" y="385331"/>
                  <a:pt x="140008" y="389047"/>
                  <a:pt x="123900" y="389047"/>
                </a:cubicBezTo>
                <a:close/>
                <a:moveTo>
                  <a:pt x="262668" y="224260"/>
                </a:moveTo>
                <a:lnTo>
                  <a:pt x="312229" y="173461"/>
                </a:lnTo>
                <a:cubicBezTo>
                  <a:pt x="318424" y="167266"/>
                  <a:pt x="323380" y="159832"/>
                  <a:pt x="327098" y="151159"/>
                </a:cubicBezTo>
                <a:cubicBezTo>
                  <a:pt x="330814" y="142486"/>
                  <a:pt x="333293" y="133812"/>
                  <a:pt x="333293" y="123900"/>
                </a:cubicBezTo>
                <a:cubicBezTo>
                  <a:pt x="333293" y="104076"/>
                  <a:pt x="325859" y="87969"/>
                  <a:pt x="312229" y="74340"/>
                </a:cubicBezTo>
                <a:cubicBezTo>
                  <a:pt x="298600" y="60711"/>
                  <a:pt x="281254" y="53277"/>
                  <a:pt x="262668" y="53277"/>
                </a:cubicBezTo>
                <a:cubicBezTo>
                  <a:pt x="252757" y="53277"/>
                  <a:pt x="244083" y="55755"/>
                  <a:pt x="235411" y="59472"/>
                </a:cubicBezTo>
                <a:cubicBezTo>
                  <a:pt x="226739" y="63189"/>
                  <a:pt x="219303" y="68145"/>
                  <a:pt x="213108" y="74340"/>
                </a:cubicBezTo>
                <a:lnTo>
                  <a:pt x="162309" y="123900"/>
                </a:lnTo>
                <a:cubicBezTo>
                  <a:pt x="163548" y="125140"/>
                  <a:pt x="262668" y="224260"/>
                  <a:pt x="262668" y="224260"/>
                </a:cubicBezTo>
                <a:close/>
                <a:moveTo>
                  <a:pt x="123900" y="333292"/>
                </a:moveTo>
                <a:cubicBezTo>
                  <a:pt x="133813" y="333292"/>
                  <a:pt x="142486" y="332053"/>
                  <a:pt x="151158" y="328336"/>
                </a:cubicBezTo>
                <a:cubicBezTo>
                  <a:pt x="159832" y="324619"/>
                  <a:pt x="167266" y="319663"/>
                  <a:pt x="173461" y="313468"/>
                </a:cubicBezTo>
                <a:lnTo>
                  <a:pt x="223021" y="262669"/>
                </a:lnTo>
                <a:lnTo>
                  <a:pt x="123900" y="163549"/>
                </a:lnTo>
                <a:lnTo>
                  <a:pt x="73102" y="213109"/>
                </a:lnTo>
                <a:cubicBezTo>
                  <a:pt x="66907" y="219304"/>
                  <a:pt x="61950" y="226738"/>
                  <a:pt x="58233" y="235411"/>
                </a:cubicBezTo>
                <a:cubicBezTo>
                  <a:pt x="54517" y="244084"/>
                  <a:pt x="53278" y="252757"/>
                  <a:pt x="53278" y="262669"/>
                </a:cubicBezTo>
                <a:cubicBezTo>
                  <a:pt x="53278" y="282493"/>
                  <a:pt x="59473" y="298600"/>
                  <a:pt x="73102" y="312229"/>
                </a:cubicBezTo>
                <a:cubicBezTo>
                  <a:pt x="87969" y="327097"/>
                  <a:pt x="104077" y="333292"/>
                  <a:pt x="123900" y="333292"/>
                </a:cubicBezTo>
                <a:close/>
              </a:path>
            </a:pathLst>
          </a:custGeom>
          <a:solidFill>
            <a:srgbClr val="000000"/>
          </a:solidFill>
          <a:ln w="12387" cap="flat">
            <a:noFill/>
            <a:prstDash val="solid"/>
            <a:miter/>
          </a:ln>
        </p:spPr>
        <p:txBody>
          <a:bodyPr rtlCol="0" anchor="ctr"/>
          <a:lstStyle/>
          <a:p>
            <a:endParaRPr lang="fr-FR"/>
          </a:p>
        </p:txBody>
      </p:sp>
      <p:sp>
        <p:nvSpPr>
          <p:cNvPr id="77" name="Forme libre 76">
            <a:extLst>
              <a:ext uri="{FF2B5EF4-FFF2-40B4-BE49-F238E27FC236}">
                <a16:creationId xmlns:a16="http://schemas.microsoft.com/office/drawing/2014/main" id="{9EE6AA06-E4A1-4D5F-70CD-2604A84D6BB8}"/>
              </a:ext>
            </a:extLst>
          </p:cNvPr>
          <p:cNvSpPr/>
          <p:nvPr userDrawn="1"/>
        </p:nvSpPr>
        <p:spPr>
          <a:xfrm>
            <a:off x="11707189" y="5462571"/>
            <a:ext cx="314707" cy="427456"/>
          </a:xfrm>
          <a:custGeom>
            <a:avLst/>
            <a:gdLst>
              <a:gd name="connsiteX0" fmla="*/ 122662 w 314707"/>
              <a:gd name="connsiteY0" fmla="*/ 375418 h 427456"/>
              <a:gd name="connsiteX1" fmla="*/ 99120 w 314707"/>
              <a:gd name="connsiteY1" fmla="*/ 337010 h 427456"/>
              <a:gd name="connsiteX2" fmla="*/ 52038 w 314707"/>
              <a:gd name="connsiteY2" fmla="*/ 307273 h 427456"/>
              <a:gd name="connsiteX3" fmla="*/ 58233 w 314707"/>
              <a:gd name="connsiteY3" fmla="*/ 335770 h 427456"/>
              <a:gd name="connsiteX4" fmla="*/ 71861 w 314707"/>
              <a:gd name="connsiteY4" fmla="*/ 354355 h 427456"/>
              <a:gd name="connsiteX5" fmla="*/ 84251 w 314707"/>
              <a:gd name="connsiteY5" fmla="*/ 363028 h 427456"/>
              <a:gd name="connsiteX6" fmla="*/ 96641 w 314707"/>
              <a:gd name="connsiteY6" fmla="*/ 367985 h 427456"/>
              <a:gd name="connsiteX7" fmla="*/ 109032 w 314707"/>
              <a:gd name="connsiteY7" fmla="*/ 371701 h 427456"/>
              <a:gd name="connsiteX8" fmla="*/ 122662 w 314707"/>
              <a:gd name="connsiteY8" fmla="*/ 375418 h 427456"/>
              <a:gd name="connsiteX9" fmla="*/ 193284 w 314707"/>
              <a:gd name="connsiteY9" fmla="*/ 376657 h 427456"/>
              <a:gd name="connsiteX10" fmla="*/ 236650 w 314707"/>
              <a:gd name="connsiteY10" fmla="*/ 358072 h 427456"/>
              <a:gd name="connsiteX11" fmla="*/ 261430 w 314707"/>
              <a:gd name="connsiteY11" fmla="*/ 304795 h 427456"/>
              <a:gd name="connsiteX12" fmla="*/ 235411 w 314707"/>
              <a:gd name="connsiteY12" fmla="*/ 317185 h 427456"/>
              <a:gd name="connsiteX13" fmla="*/ 219303 w 314707"/>
              <a:gd name="connsiteY13" fmla="*/ 330814 h 427456"/>
              <a:gd name="connsiteX14" fmla="*/ 210631 w 314707"/>
              <a:gd name="connsiteY14" fmla="*/ 343205 h 427456"/>
              <a:gd name="connsiteX15" fmla="*/ 204436 w 314707"/>
              <a:gd name="connsiteY15" fmla="*/ 354355 h 427456"/>
              <a:gd name="connsiteX16" fmla="*/ 198241 w 314707"/>
              <a:gd name="connsiteY16" fmla="*/ 365506 h 427456"/>
              <a:gd name="connsiteX17" fmla="*/ 193284 w 314707"/>
              <a:gd name="connsiteY17" fmla="*/ 376657 h 427456"/>
              <a:gd name="connsiteX18" fmla="*/ 157353 w 314707"/>
              <a:gd name="connsiteY18" fmla="*/ 190807 h 427456"/>
              <a:gd name="connsiteX19" fmla="*/ 215587 w 314707"/>
              <a:gd name="connsiteY19" fmla="*/ 167266 h 427456"/>
              <a:gd name="connsiteX20" fmla="*/ 240367 w 314707"/>
              <a:gd name="connsiteY20" fmla="*/ 110271 h 427456"/>
              <a:gd name="connsiteX21" fmla="*/ 240367 w 314707"/>
              <a:gd name="connsiteY21" fmla="*/ 87969 h 427456"/>
              <a:gd name="connsiteX22" fmla="*/ 205675 w 314707"/>
              <a:gd name="connsiteY22" fmla="*/ 117705 h 427456"/>
              <a:gd name="connsiteX23" fmla="*/ 158592 w 314707"/>
              <a:gd name="connsiteY23" fmla="*/ 61950 h 427456"/>
              <a:gd name="connsiteX24" fmla="*/ 112749 w 314707"/>
              <a:gd name="connsiteY24" fmla="*/ 117705 h 427456"/>
              <a:gd name="connsiteX25" fmla="*/ 78056 w 314707"/>
              <a:gd name="connsiteY25" fmla="*/ 87969 h 427456"/>
              <a:gd name="connsiteX26" fmla="*/ 78056 w 314707"/>
              <a:gd name="connsiteY26" fmla="*/ 110271 h 427456"/>
              <a:gd name="connsiteX27" fmla="*/ 101598 w 314707"/>
              <a:gd name="connsiteY27" fmla="*/ 167266 h 427456"/>
              <a:gd name="connsiteX28" fmla="*/ 157353 w 314707"/>
              <a:gd name="connsiteY28" fmla="*/ 190807 h 427456"/>
              <a:gd name="connsiteX29" fmla="*/ 132573 w 314707"/>
              <a:gd name="connsiteY29" fmla="*/ 427457 h 427456"/>
              <a:gd name="connsiteX30" fmla="*/ 38409 w 314707"/>
              <a:gd name="connsiteY30" fmla="*/ 389047 h 427456"/>
              <a:gd name="connsiteX31" fmla="*/ 0 w 314707"/>
              <a:gd name="connsiteY31" fmla="*/ 296122 h 427456"/>
              <a:gd name="connsiteX32" fmla="*/ 0 w 314707"/>
              <a:gd name="connsiteY32" fmla="*/ 246562 h 427456"/>
              <a:gd name="connsiteX33" fmla="*/ 69384 w 314707"/>
              <a:gd name="connsiteY33" fmla="*/ 258952 h 427456"/>
              <a:gd name="connsiteX34" fmla="*/ 127617 w 314707"/>
              <a:gd name="connsiteY34" fmla="*/ 296122 h 427456"/>
              <a:gd name="connsiteX35" fmla="*/ 127617 w 314707"/>
              <a:gd name="connsiteY35" fmla="*/ 240367 h 427456"/>
              <a:gd name="connsiteX36" fmla="*/ 53276 w 314707"/>
              <a:gd name="connsiteY36" fmla="*/ 195763 h 427456"/>
              <a:gd name="connsiteX37" fmla="*/ 23541 w 314707"/>
              <a:gd name="connsiteY37" fmla="*/ 111510 h 427456"/>
              <a:gd name="connsiteX38" fmla="*/ 23541 w 314707"/>
              <a:gd name="connsiteY38" fmla="*/ 38409 h 427456"/>
              <a:gd name="connsiteX39" fmla="*/ 39648 w 314707"/>
              <a:gd name="connsiteY39" fmla="*/ 13629 h 427456"/>
              <a:gd name="connsiteX40" fmla="*/ 69384 w 314707"/>
              <a:gd name="connsiteY40" fmla="*/ 18585 h 427456"/>
              <a:gd name="connsiteX41" fmla="*/ 104077 w 314707"/>
              <a:gd name="connsiteY41" fmla="*/ 47082 h 427456"/>
              <a:gd name="connsiteX42" fmla="*/ 135052 w 314707"/>
              <a:gd name="connsiteY42" fmla="*/ 9912 h 427456"/>
              <a:gd name="connsiteX43" fmla="*/ 156114 w 314707"/>
              <a:gd name="connsiteY43" fmla="*/ 0 h 427456"/>
              <a:gd name="connsiteX44" fmla="*/ 177177 w 314707"/>
              <a:gd name="connsiteY44" fmla="*/ 9912 h 427456"/>
              <a:gd name="connsiteX45" fmla="*/ 208152 w 314707"/>
              <a:gd name="connsiteY45" fmla="*/ 47082 h 427456"/>
              <a:gd name="connsiteX46" fmla="*/ 242845 w 314707"/>
              <a:gd name="connsiteY46" fmla="*/ 18585 h 427456"/>
              <a:gd name="connsiteX47" fmla="*/ 272581 w 314707"/>
              <a:gd name="connsiteY47" fmla="*/ 13629 h 427456"/>
              <a:gd name="connsiteX48" fmla="*/ 288687 w 314707"/>
              <a:gd name="connsiteY48" fmla="*/ 38409 h 427456"/>
              <a:gd name="connsiteX49" fmla="*/ 288687 w 314707"/>
              <a:gd name="connsiteY49" fmla="*/ 111510 h 427456"/>
              <a:gd name="connsiteX50" fmla="*/ 258952 w 314707"/>
              <a:gd name="connsiteY50" fmla="*/ 195763 h 427456"/>
              <a:gd name="connsiteX51" fmla="*/ 185851 w 314707"/>
              <a:gd name="connsiteY51" fmla="*/ 240367 h 427456"/>
              <a:gd name="connsiteX52" fmla="*/ 185851 w 314707"/>
              <a:gd name="connsiteY52" fmla="*/ 296122 h 427456"/>
              <a:gd name="connsiteX53" fmla="*/ 244083 w 314707"/>
              <a:gd name="connsiteY53" fmla="*/ 258952 h 427456"/>
              <a:gd name="connsiteX54" fmla="*/ 314708 w 314707"/>
              <a:gd name="connsiteY54" fmla="*/ 246562 h 427456"/>
              <a:gd name="connsiteX55" fmla="*/ 314708 w 314707"/>
              <a:gd name="connsiteY55" fmla="*/ 296122 h 427456"/>
              <a:gd name="connsiteX56" fmla="*/ 276297 w 314707"/>
              <a:gd name="connsiteY56" fmla="*/ 389047 h 427456"/>
              <a:gd name="connsiteX57" fmla="*/ 183372 w 314707"/>
              <a:gd name="connsiteY57" fmla="*/ 427457 h 427456"/>
              <a:gd name="connsiteX58" fmla="*/ 132573 w 314707"/>
              <a:gd name="connsiteY58" fmla="*/ 427457 h 42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14707" h="427456">
                <a:moveTo>
                  <a:pt x="122662" y="375418"/>
                </a:moveTo>
                <a:cubicBezTo>
                  <a:pt x="117705" y="360551"/>
                  <a:pt x="110272" y="348160"/>
                  <a:pt x="99120" y="337010"/>
                </a:cubicBezTo>
                <a:cubicBezTo>
                  <a:pt x="89208" y="325858"/>
                  <a:pt x="73102" y="315946"/>
                  <a:pt x="52038" y="307273"/>
                </a:cubicBezTo>
                <a:cubicBezTo>
                  <a:pt x="52038" y="318424"/>
                  <a:pt x="54517" y="328336"/>
                  <a:pt x="58233" y="335770"/>
                </a:cubicBezTo>
                <a:cubicBezTo>
                  <a:pt x="61950" y="343205"/>
                  <a:pt x="65666" y="349400"/>
                  <a:pt x="71861" y="354355"/>
                </a:cubicBezTo>
                <a:cubicBezTo>
                  <a:pt x="76818" y="358072"/>
                  <a:pt x="80535" y="360551"/>
                  <a:pt x="84251" y="363028"/>
                </a:cubicBezTo>
                <a:cubicBezTo>
                  <a:pt x="87969" y="365506"/>
                  <a:pt x="92925" y="366746"/>
                  <a:pt x="96641" y="367985"/>
                </a:cubicBezTo>
                <a:cubicBezTo>
                  <a:pt x="100359" y="369223"/>
                  <a:pt x="105315" y="370462"/>
                  <a:pt x="109032" y="371701"/>
                </a:cubicBezTo>
                <a:cubicBezTo>
                  <a:pt x="115227" y="372941"/>
                  <a:pt x="118944" y="374180"/>
                  <a:pt x="122662" y="375418"/>
                </a:cubicBezTo>
                <a:close/>
                <a:moveTo>
                  <a:pt x="193284" y="376657"/>
                </a:moveTo>
                <a:cubicBezTo>
                  <a:pt x="210631" y="375418"/>
                  <a:pt x="224260" y="369223"/>
                  <a:pt x="236650" y="358072"/>
                </a:cubicBezTo>
                <a:cubicBezTo>
                  <a:pt x="249040" y="346921"/>
                  <a:pt x="256473" y="329575"/>
                  <a:pt x="261430" y="304795"/>
                </a:cubicBezTo>
                <a:cubicBezTo>
                  <a:pt x="251517" y="308512"/>
                  <a:pt x="242845" y="312229"/>
                  <a:pt x="235411" y="317185"/>
                </a:cubicBezTo>
                <a:cubicBezTo>
                  <a:pt x="227977" y="322141"/>
                  <a:pt x="223021" y="325858"/>
                  <a:pt x="219303" y="330814"/>
                </a:cubicBezTo>
                <a:cubicBezTo>
                  <a:pt x="215587" y="335770"/>
                  <a:pt x="213108" y="339487"/>
                  <a:pt x="210631" y="343205"/>
                </a:cubicBezTo>
                <a:cubicBezTo>
                  <a:pt x="208152" y="346921"/>
                  <a:pt x="206913" y="350638"/>
                  <a:pt x="204436" y="354355"/>
                </a:cubicBezTo>
                <a:cubicBezTo>
                  <a:pt x="201957" y="358072"/>
                  <a:pt x="200718" y="361790"/>
                  <a:pt x="198241" y="365506"/>
                </a:cubicBezTo>
                <a:cubicBezTo>
                  <a:pt x="197002" y="367985"/>
                  <a:pt x="194523" y="371701"/>
                  <a:pt x="193284" y="376657"/>
                </a:cubicBezTo>
                <a:close/>
                <a:moveTo>
                  <a:pt x="157353" y="190807"/>
                </a:moveTo>
                <a:cubicBezTo>
                  <a:pt x="179656" y="190807"/>
                  <a:pt x="199479" y="183373"/>
                  <a:pt x="215587" y="167266"/>
                </a:cubicBezTo>
                <a:cubicBezTo>
                  <a:pt x="231693" y="151159"/>
                  <a:pt x="240367" y="132574"/>
                  <a:pt x="240367" y="110271"/>
                </a:cubicBezTo>
                <a:lnTo>
                  <a:pt x="240367" y="87969"/>
                </a:lnTo>
                <a:lnTo>
                  <a:pt x="205675" y="117705"/>
                </a:lnTo>
                <a:lnTo>
                  <a:pt x="158592" y="61950"/>
                </a:lnTo>
                <a:lnTo>
                  <a:pt x="112749" y="117705"/>
                </a:lnTo>
                <a:lnTo>
                  <a:pt x="78056" y="87969"/>
                </a:lnTo>
                <a:lnTo>
                  <a:pt x="78056" y="110271"/>
                </a:lnTo>
                <a:cubicBezTo>
                  <a:pt x="78056" y="132574"/>
                  <a:pt x="85492" y="152397"/>
                  <a:pt x="101598" y="167266"/>
                </a:cubicBezTo>
                <a:cubicBezTo>
                  <a:pt x="116467" y="182134"/>
                  <a:pt x="135052" y="190807"/>
                  <a:pt x="157353" y="190807"/>
                </a:cubicBezTo>
                <a:close/>
                <a:moveTo>
                  <a:pt x="132573" y="427457"/>
                </a:moveTo>
                <a:cubicBezTo>
                  <a:pt x="95403" y="427457"/>
                  <a:pt x="64428" y="415067"/>
                  <a:pt x="38409" y="389047"/>
                </a:cubicBezTo>
                <a:cubicBezTo>
                  <a:pt x="12390" y="363028"/>
                  <a:pt x="0" y="332053"/>
                  <a:pt x="0" y="296122"/>
                </a:cubicBezTo>
                <a:lnTo>
                  <a:pt x="0" y="246562"/>
                </a:lnTo>
                <a:cubicBezTo>
                  <a:pt x="24780" y="246562"/>
                  <a:pt x="48321" y="250279"/>
                  <a:pt x="69384" y="258952"/>
                </a:cubicBezTo>
                <a:cubicBezTo>
                  <a:pt x="91687" y="267625"/>
                  <a:pt x="111510" y="280015"/>
                  <a:pt x="127617" y="296122"/>
                </a:cubicBezTo>
                <a:lnTo>
                  <a:pt x="127617" y="240367"/>
                </a:lnTo>
                <a:cubicBezTo>
                  <a:pt x="97882" y="234172"/>
                  <a:pt x="73102" y="219304"/>
                  <a:pt x="53276" y="195763"/>
                </a:cubicBezTo>
                <a:cubicBezTo>
                  <a:pt x="33453" y="170983"/>
                  <a:pt x="23541" y="143725"/>
                  <a:pt x="23541" y="111510"/>
                </a:cubicBezTo>
                <a:lnTo>
                  <a:pt x="23541" y="38409"/>
                </a:lnTo>
                <a:cubicBezTo>
                  <a:pt x="23541" y="26019"/>
                  <a:pt x="28496" y="18585"/>
                  <a:pt x="39648" y="13629"/>
                </a:cubicBezTo>
                <a:cubicBezTo>
                  <a:pt x="49560" y="8673"/>
                  <a:pt x="59471" y="9912"/>
                  <a:pt x="69384" y="18585"/>
                </a:cubicBezTo>
                <a:lnTo>
                  <a:pt x="104077" y="47082"/>
                </a:lnTo>
                <a:lnTo>
                  <a:pt x="135052" y="9912"/>
                </a:lnTo>
                <a:cubicBezTo>
                  <a:pt x="140007" y="3717"/>
                  <a:pt x="147442" y="0"/>
                  <a:pt x="156114" y="0"/>
                </a:cubicBezTo>
                <a:cubicBezTo>
                  <a:pt x="164787" y="0"/>
                  <a:pt x="172222" y="3717"/>
                  <a:pt x="177177" y="9912"/>
                </a:cubicBezTo>
                <a:lnTo>
                  <a:pt x="208152" y="47082"/>
                </a:lnTo>
                <a:lnTo>
                  <a:pt x="242845" y="18585"/>
                </a:lnTo>
                <a:cubicBezTo>
                  <a:pt x="251517" y="11151"/>
                  <a:pt x="261430" y="8673"/>
                  <a:pt x="272581" y="13629"/>
                </a:cubicBezTo>
                <a:cubicBezTo>
                  <a:pt x="283732" y="18585"/>
                  <a:pt x="288687" y="27258"/>
                  <a:pt x="288687" y="38409"/>
                </a:cubicBezTo>
                <a:lnTo>
                  <a:pt x="288687" y="111510"/>
                </a:lnTo>
                <a:cubicBezTo>
                  <a:pt x="288687" y="143725"/>
                  <a:pt x="278776" y="170983"/>
                  <a:pt x="258952" y="195763"/>
                </a:cubicBezTo>
                <a:cubicBezTo>
                  <a:pt x="239127" y="220543"/>
                  <a:pt x="214347" y="235411"/>
                  <a:pt x="185851" y="240367"/>
                </a:cubicBezTo>
                <a:lnTo>
                  <a:pt x="185851" y="296122"/>
                </a:lnTo>
                <a:cubicBezTo>
                  <a:pt x="201957" y="280015"/>
                  <a:pt x="221782" y="267625"/>
                  <a:pt x="244083" y="258952"/>
                </a:cubicBezTo>
                <a:cubicBezTo>
                  <a:pt x="266386" y="250279"/>
                  <a:pt x="289927" y="246562"/>
                  <a:pt x="314708" y="246562"/>
                </a:cubicBezTo>
                <a:lnTo>
                  <a:pt x="314708" y="296122"/>
                </a:lnTo>
                <a:cubicBezTo>
                  <a:pt x="314708" y="332053"/>
                  <a:pt x="302318" y="364267"/>
                  <a:pt x="276297" y="389047"/>
                </a:cubicBezTo>
                <a:cubicBezTo>
                  <a:pt x="250278" y="415067"/>
                  <a:pt x="219303" y="427457"/>
                  <a:pt x="183372" y="427457"/>
                </a:cubicBezTo>
                <a:lnTo>
                  <a:pt x="132573" y="427457"/>
                </a:lnTo>
                <a:close/>
              </a:path>
            </a:pathLst>
          </a:custGeom>
          <a:solidFill>
            <a:srgbClr val="000000"/>
          </a:solidFill>
          <a:ln w="12387" cap="flat">
            <a:noFill/>
            <a:prstDash val="solid"/>
            <a:miter/>
          </a:ln>
        </p:spPr>
        <p:txBody>
          <a:bodyPr rtlCol="0" anchor="ctr"/>
          <a:lstStyle/>
          <a:p>
            <a:endParaRPr lang="fr-FR"/>
          </a:p>
        </p:txBody>
      </p:sp>
      <p:sp>
        <p:nvSpPr>
          <p:cNvPr id="78" name="Forme libre 77">
            <a:extLst>
              <a:ext uri="{FF2B5EF4-FFF2-40B4-BE49-F238E27FC236}">
                <a16:creationId xmlns:a16="http://schemas.microsoft.com/office/drawing/2014/main" id="{D425922B-85FB-43BB-509B-0B0B72C0BC10}"/>
              </a:ext>
            </a:extLst>
          </p:cNvPr>
          <p:cNvSpPr/>
          <p:nvPr userDrawn="1"/>
        </p:nvSpPr>
        <p:spPr>
          <a:xfrm>
            <a:off x="12346515" y="5437791"/>
            <a:ext cx="312228" cy="474538"/>
          </a:xfrm>
          <a:custGeom>
            <a:avLst/>
            <a:gdLst>
              <a:gd name="connsiteX0" fmla="*/ 154876 w 312228"/>
              <a:gd name="connsiteY0" fmla="*/ 474539 h 474538"/>
              <a:gd name="connsiteX1" fmla="*/ 74340 w 312228"/>
              <a:gd name="connsiteY1" fmla="*/ 441086 h 474538"/>
              <a:gd name="connsiteX2" fmla="*/ 40888 w 312228"/>
              <a:gd name="connsiteY2" fmla="*/ 359311 h 474538"/>
              <a:gd name="connsiteX3" fmla="*/ 40888 w 312228"/>
              <a:gd name="connsiteY3" fmla="*/ 144964 h 474538"/>
              <a:gd name="connsiteX4" fmla="*/ 11151 w 312228"/>
              <a:gd name="connsiteY4" fmla="*/ 127617 h 474538"/>
              <a:gd name="connsiteX5" fmla="*/ 0 w 312228"/>
              <a:gd name="connsiteY5" fmla="*/ 94164 h 474538"/>
              <a:gd name="connsiteX6" fmla="*/ 0 w 312228"/>
              <a:gd name="connsiteY6" fmla="*/ 53277 h 474538"/>
              <a:gd name="connsiteX7" fmla="*/ 14867 w 312228"/>
              <a:gd name="connsiteY7" fmla="*/ 16107 h 474538"/>
              <a:gd name="connsiteX8" fmla="*/ 52038 w 312228"/>
              <a:gd name="connsiteY8" fmla="*/ 0 h 474538"/>
              <a:gd name="connsiteX9" fmla="*/ 258952 w 312228"/>
              <a:gd name="connsiteY9" fmla="*/ 0 h 474538"/>
              <a:gd name="connsiteX10" fmla="*/ 296122 w 312228"/>
              <a:gd name="connsiteY10" fmla="*/ 16107 h 474538"/>
              <a:gd name="connsiteX11" fmla="*/ 312229 w 312228"/>
              <a:gd name="connsiteY11" fmla="*/ 53277 h 474538"/>
              <a:gd name="connsiteX12" fmla="*/ 312229 w 312228"/>
              <a:gd name="connsiteY12" fmla="*/ 94164 h 474538"/>
              <a:gd name="connsiteX13" fmla="*/ 299839 w 312228"/>
              <a:gd name="connsiteY13" fmla="*/ 127617 h 474538"/>
              <a:gd name="connsiteX14" fmla="*/ 270104 w 312228"/>
              <a:gd name="connsiteY14" fmla="*/ 144964 h 474538"/>
              <a:gd name="connsiteX15" fmla="*/ 270104 w 312228"/>
              <a:gd name="connsiteY15" fmla="*/ 359311 h 474538"/>
              <a:gd name="connsiteX16" fmla="*/ 236650 w 312228"/>
              <a:gd name="connsiteY16" fmla="*/ 441086 h 474538"/>
              <a:gd name="connsiteX17" fmla="*/ 154876 w 312228"/>
              <a:gd name="connsiteY17" fmla="*/ 474539 h 474538"/>
              <a:gd name="connsiteX18" fmla="*/ 49560 w 312228"/>
              <a:gd name="connsiteY18" fmla="*/ 96642 h 474538"/>
              <a:gd name="connsiteX19" fmla="*/ 260191 w 312228"/>
              <a:gd name="connsiteY19" fmla="*/ 96642 h 474538"/>
              <a:gd name="connsiteX20" fmla="*/ 260191 w 312228"/>
              <a:gd name="connsiteY20" fmla="*/ 50799 h 474538"/>
              <a:gd name="connsiteX21" fmla="*/ 49560 w 312228"/>
              <a:gd name="connsiteY21" fmla="*/ 50799 h 474538"/>
              <a:gd name="connsiteX22" fmla="*/ 49560 w 312228"/>
              <a:gd name="connsiteY22" fmla="*/ 96642 h 474538"/>
              <a:gd name="connsiteX23" fmla="*/ 154876 w 312228"/>
              <a:gd name="connsiteY23" fmla="*/ 423740 h 474538"/>
              <a:gd name="connsiteX24" fmla="*/ 192046 w 312228"/>
              <a:gd name="connsiteY24" fmla="*/ 411350 h 474538"/>
              <a:gd name="connsiteX25" fmla="*/ 215587 w 312228"/>
              <a:gd name="connsiteY25" fmla="*/ 380375 h 474538"/>
              <a:gd name="connsiteX26" fmla="*/ 147442 w 312228"/>
              <a:gd name="connsiteY26" fmla="*/ 380375 h 474538"/>
              <a:gd name="connsiteX27" fmla="*/ 147442 w 312228"/>
              <a:gd name="connsiteY27" fmla="*/ 329575 h 474538"/>
              <a:gd name="connsiteX28" fmla="*/ 219303 w 312228"/>
              <a:gd name="connsiteY28" fmla="*/ 329575 h 474538"/>
              <a:gd name="connsiteX29" fmla="*/ 219303 w 312228"/>
              <a:gd name="connsiteY29" fmla="*/ 302317 h 474538"/>
              <a:gd name="connsiteX30" fmla="*/ 147442 w 312228"/>
              <a:gd name="connsiteY30" fmla="*/ 302317 h 474538"/>
              <a:gd name="connsiteX31" fmla="*/ 147442 w 312228"/>
              <a:gd name="connsiteY31" fmla="*/ 251518 h 474538"/>
              <a:gd name="connsiteX32" fmla="*/ 219303 w 312228"/>
              <a:gd name="connsiteY32" fmla="*/ 251518 h 474538"/>
              <a:gd name="connsiteX33" fmla="*/ 219303 w 312228"/>
              <a:gd name="connsiteY33" fmla="*/ 224260 h 474538"/>
              <a:gd name="connsiteX34" fmla="*/ 147442 w 312228"/>
              <a:gd name="connsiteY34" fmla="*/ 224260 h 474538"/>
              <a:gd name="connsiteX35" fmla="*/ 147442 w 312228"/>
              <a:gd name="connsiteY35" fmla="*/ 173461 h 474538"/>
              <a:gd name="connsiteX36" fmla="*/ 219303 w 312228"/>
              <a:gd name="connsiteY36" fmla="*/ 173461 h 474538"/>
              <a:gd name="connsiteX37" fmla="*/ 219303 w 312228"/>
              <a:gd name="connsiteY37" fmla="*/ 147442 h 474538"/>
              <a:gd name="connsiteX38" fmla="*/ 90448 w 312228"/>
              <a:gd name="connsiteY38" fmla="*/ 147442 h 474538"/>
              <a:gd name="connsiteX39" fmla="*/ 90448 w 312228"/>
              <a:gd name="connsiteY39" fmla="*/ 360551 h 474538"/>
              <a:gd name="connsiteX40" fmla="*/ 109033 w 312228"/>
              <a:gd name="connsiteY40" fmla="*/ 406393 h 474538"/>
              <a:gd name="connsiteX41" fmla="*/ 154876 w 312228"/>
              <a:gd name="connsiteY41" fmla="*/ 423740 h 474538"/>
              <a:gd name="connsiteX42" fmla="*/ 49560 w 312228"/>
              <a:gd name="connsiteY42" fmla="*/ 96642 h 474538"/>
              <a:gd name="connsiteX43" fmla="*/ 49560 w 312228"/>
              <a:gd name="connsiteY43" fmla="*/ 50799 h 474538"/>
              <a:gd name="connsiteX44" fmla="*/ 49560 w 312228"/>
              <a:gd name="connsiteY44" fmla="*/ 96642 h 47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12228" h="474538">
                <a:moveTo>
                  <a:pt x="154876" y="474539"/>
                </a:moveTo>
                <a:cubicBezTo>
                  <a:pt x="122662" y="474539"/>
                  <a:pt x="95403" y="463388"/>
                  <a:pt x="74340" y="441086"/>
                </a:cubicBezTo>
                <a:cubicBezTo>
                  <a:pt x="52038" y="418784"/>
                  <a:pt x="40888" y="391526"/>
                  <a:pt x="40888" y="359311"/>
                </a:cubicBezTo>
                <a:lnTo>
                  <a:pt x="40888" y="144964"/>
                </a:lnTo>
                <a:cubicBezTo>
                  <a:pt x="28498" y="142486"/>
                  <a:pt x="18585" y="136291"/>
                  <a:pt x="11151" y="127617"/>
                </a:cubicBezTo>
                <a:cubicBezTo>
                  <a:pt x="3718" y="118945"/>
                  <a:pt x="0" y="106555"/>
                  <a:pt x="0" y="94164"/>
                </a:cubicBezTo>
                <a:lnTo>
                  <a:pt x="0" y="53277"/>
                </a:lnTo>
                <a:cubicBezTo>
                  <a:pt x="0" y="38409"/>
                  <a:pt x="4956" y="26019"/>
                  <a:pt x="14867" y="16107"/>
                </a:cubicBezTo>
                <a:cubicBezTo>
                  <a:pt x="24780" y="6195"/>
                  <a:pt x="37170" y="0"/>
                  <a:pt x="52038" y="0"/>
                </a:cubicBezTo>
                <a:lnTo>
                  <a:pt x="258952" y="0"/>
                </a:lnTo>
                <a:cubicBezTo>
                  <a:pt x="273820" y="0"/>
                  <a:pt x="286210" y="4956"/>
                  <a:pt x="296122" y="16107"/>
                </a:cubicBezTo>
                <a:cubicBezTo>
                  <a:pt x="306034" y="26019"/>
                  <a:pt x="312229" y="38409"/>
                  <a:pt x="312229" y="53277"/>
                </a:cubicBezTo>
                <a:lnTo>
                  <a:pt x="312229" y="94164"/>
                </a:lnTo>
                <a:cubicBezTo>
                  <a:pt x="312229" y="106555"/>
                  <a:pt x="308513" y="117705"/>
                  <a:pt x="299839" y="127617"/>
                </a:cubicBezTo>
                <a:cubicBezTo>
                  <a:pt x="291166" y="137530"/>
                  <a:pt x="282494" y="142486"/>
                  <a:pt x="270104" y="144964"/>
                </a:cubicBezTo>
                <a:lnTo>
                  <a:pt x="270104" y="359311"/>
                </a:lnTo>
                <a:cubicBezTo>
                  <a:pt x="270104" y="391526"/>
                  <a:pt x="258952" y="418784"/>
                  <a:pt x="236650" y="441086"/>
                </a:cubicBezTo>
                <a:cubicBezTo>
                  <a:pt x="214348" y="463388"/>
                  <a:pt x="187089" y="474539"/>
                  <a:pt x="154876" y="474539"/>
                </a:cubicBezTo>
                <a:close/>
                <a:moveTo>
                  <a:pt x="49560" y="96642"/>
                </a:moveTo>
                <a:lnTo>
                  <a:pt x="260191" y="96642"/>
                </a:lnTo>
                <a:lnTo>
                  <a:pt x="260191" y="50799"/>
                </a:lnTo>
                <a:lnTo>
                  <a:pt x="49560" y="50799"/>
                </a:lnTo>
                <a:lnTo>
                  <a:pt x="49560" y="96642"/>
                </a:lnTo>
                <a:close/>
                <a:moveTo>
                  <a:pt x="154876" y="423740"/>
                </a:moveTo>
                <a:cubicBezTo>
                  <a:pt x="168504" y="423740"/>
                  <a:pt x="182133" y="420023"/>
                  <a:pt x="192046" y="411350"/>
                </a:cubicBezTo>
                <a:cubicBezTo>
                  <a:pt x="203197" y="402677"/>
                  <a:pt x="210631" y="392765"/>
                  <a:pt x="215587" y="380375"/>
                </a:cubicBezTo>
                <a:lnTo>
                  <a:pt x="147442" y="380375"/>
                </a:lnTo>
                <a:lnTo>
                  <a:pt x="147442" y="329575"/>
                </a:lnTo>
                <a:lnTo>
                  <a:pt x="219303" y="329575"/>
                </a:lnTo>
                <a:lnTo>
                  <a:pt x="219303" y="302317"/>
                </a:lnTo>
                <a:lnTo>
                  <a:pt x="147442" y="302317"/>
                </a:lnTo>
                <a:lnTo>
                  <a:pt x="147442" y="251518"/>
                </a:lnTo>
                <a:lnTo>
                  <a:pt x="219303" y="251518"/>
                </a:lnTo>
                <a:lnTo>
                  <a:pt x="219303" y="224260"/>
                </a:lnTo>
                <a:lnTo>
                  <a:pt x="147442" y="224260"/>
                </a:lnTo>
                <a:lnTo>
                  <a:pt x="147442" y="173461"/>
                </a:lnTo>
                <a:lnTo>
                  <a:pt x="219303" y="173461"/>
                </a:lnTo>
                <a:lnTo>
                  <a:pt x="219303" y="147442"/>
                </a:lnTo>
                <a:lnTo>
                  <a:pt x="90448" y="147442"/>
                </a:lnTo>
                <a:lnTo>
                  <a:pt x="90448" y="360551"/>
                </a:lnTo>
                <a:cubicBezTo>
                  <a:pt x="90448" y="379136"/>
                  <a:pt x="96643" y="394003"/>
                  <a:pt x="109033" y="406393"/>
                </a:cubicBezTo>
                <a:cubicBezTo>
                  <a:pt x="122662" y="417545"/>
                  <a:pt x="137529" y="423740"/>
                  <a:pt x="154876" y="423740"/>
                </a:cubicBezTo>
                <a:close/>
                <a:moveTo>
                  <a:pt x="49560" y="96642"/>
                </a:moveTo>
                <a:lnTo>
                  <a:pt x="49560" y="50799"/>
                </a:lnTo>
                <a:lnTo>
                  <a:pt x="49560" y="96642"/>
                </a:lnTo>
                <a:close/>
              </a:path>
            </a:pathLst>
          </a:custGeom>
          <a:solidFill>
            <a:srgbClr val="000000"/>
          </a:solidFill>
          <a:ln w="12387" cap="flat">
            <a:noFill/>
            <a:prstDash val="solid"/>
            <a:miter/>
          </a:ln>
        </p:spPr>
        <p:txBody>
          <a:bodyPr rtlCol="0" anchor="ctr"/>
          <a:lstStyle/>
          <a:p>
            <a:endParaRPr lang="fr-FR"/>
          </a:p>
        </p:txBody>
      </p:sp>
      <p:sp>
        <p:nvSpPr>
          <p:cNvPr id="79" name="Forme libre 78">
            <a:extLst>
              <a:ext uri="{FF2B5EF4-FFF2-40B4-BE49-F238E27FC236}">
                <a16:creationId xmlns:a16="http://schemas.microsoft.com/office/drawing/2014/main" id="{E2475D29-2B9D-98E0-7151-FD0D98D11424}"/>
              </a:ext>
            </a:extLst>
          </p:cNvPr>
          <p:cNvSpPr/>
          <p:nvPr userDrawn="1"/>
        </p:nvSpPr>
        <p:spPr>
          <a:xfrm>
            <a:off x="12982125" y="5465050"/>
            <a:ext cx="486928" cy="418783"/>
          </a:xfrm>
          <a:custGeom>
            <a:avLst/>
            <a:gdLst>
              <a:gd name="connsiteX0" fmla="*/ 244083 w 486928"/>
              <a:gd name="connsiteY0" fmla="*/ 153637 h 418783"/>
              <a:gd name="connsiteX1" fmla="*/ 167266 w 486928"/>
              <a:gd name="connsiteY1" fmla="*/ 76818 h 418783"/>
              <a:gd name="connsiteX2" fmla="*/ 244083 w 486928"/>
              <a:gd name="connsiteY2" fmla="*/ 0 h 418783"/>
              <a:gd name="connsiteX3" fmla="*/ 320901 w 486928"/>
              <a:gd name="connsiteY3" fmla="*/ 76818 h 418783"/>
              <a:gd name="connsiteX4" fmla="*/ 244083 w 486928"/>
              <a:gd name="connsiteY4" fmla="*/ 153637 h 418783"/>
              <a:gd name="connsiteX5" fmla="*/ 0 w 486928"/>
              <a:gd name="connsiteY5" fmla="*/ 418784 h 418783"/>
              <a:gd name="connsiteX6" fmla="*/ 0 w 486928"/>
              <a:gd name="connsiteY6" fmla="*/ 325858 h 418783"/>
              <a:gd name="connsiteX7" fmla="*/ 14867 w 486928"/>
              <a:gd name="connsiteY7" fmla="*/ 292405 h 418783"/>
              <a:gd name="connsiteX8" fmla="*/ 48320 w 486928"/>
              <a:gd name="connsiteY8" fmla="*/ 278776 h 418783"/>
              <a:gd name="connsiteX9" fmla="*/ 122660 w 486928"/>
              <a:gd name="connsiteY9" fmla="*/ 278776 h 418783"/>
              <a:gd name="connsiteX10" fmla="*/ 140007 w 486928"/>
              <a:gd name="connsiteY10" fmla="*/ 282493 h 418783"/>
              <a:gd name="connsiteX11" fmla="*/ 151158 w 486928"/>
              <a:gd name="connsiteY11" fmla="*/ 292405 h 418783"/>
              <a:gd name="connsiteX12" fmla="*/ 192046 w 486928"/>
              <a:gd name="connsiteY12" fmla="*/ 328336 h 418783"/>
              <a:gd name="connsiteX13" fmla="*/ 244083 w 486928"/>
              <a:gd name="connsiteY13" fmla="*/ 341965 h 418783"/>
              <a:gd name="connsiteX14" fmla="*/ 296121 w 486928"/>
              <a:gd name="connsiteY14" fmla="*/ 328336 h 418783"/>
              <a:gd name="connsiteX15" fmla="*/ 338247 w 486928"/>
              <a:gd name="connsiteY15" fmla="*/ 292405 h 418783"/>
              <a:gd name="connsiteX16" fmla="*/ 348160 w 486928"/>
              <a:gd name="connsiteY16" fmla="*/ 282493 h 418783"/>
              <a:gd name="connsiteX17" fmla="*/ 365506 w 486928"/>
              <a:gd name="connsiteY17" fmla="*/ 278776 h 418783"/>
              <a:gd name="connsiteX18" fmla="*/ 439847 w 486928"/>
              <a:gd name="connsiteY18" fmla="*/ 278776 h 418783"/>
              <a:gd name="connsiteX19" fmla="*/ 473299 w 486928"/>
              <a:gd name="connsiteY19" fmla="*/ 292405 h 418783"/>
              <a:gd name="connsiteX20" fmla="*/ 486928 w 486928"/>
              <a:gd name="connsiteY20" fmla="*/ 325858 h 418783"/>
              <a:gd name="connsiteX21" fmla="*/ 486928 w 486928"/>
              <a:gd name="connsiteY21" fmla="*/ 418784 h 418783"/>
              <a:gd name="connsiteX22" fmla="*/ 329575 w 486928"/>
              <a:gd name="connsiteY22" fmla="*/ 418784 h 418783"/>
              <a:gd name="connsiteX23" fmla="*/ 329575 w 486928"/>
              <a:gd name="connsiteY23" fmla="*/ 358072 h 418783"/>
              <a:gd name="connsiteX24" fmla="*/ 288687 w 486928"/>
              <a:gd name="connsiteY24" fmla="*/ 377897 h 418783"/>
              <a:gd name="connsiteX25" fmla="*/ 242845 w 486928"/>
              <a:gd name="connsiteY25" fmla="*/ 385330 h 418783"/>
              <a:gd name="connsiteX26" fmla="*/ 197001 w 486928"/>
              <a:gd name="connsiteY26" fmla="*/ 377897 h 418783"/>
              <a:gd name="connsiteX27" fmla="*/ 156114 w 486928"/>
              <a:gd name="connsiteY27" fmla="*/ 358072 h 418783"/>
              <a:gd name="connsiteX28" fmla="*/ 156114 w 486928"/>
              <a:gd name="connsiteY28" fmla="*/ 417544 h 418783"/>
              <a:gd name="connsiteX29" fmla="*/ 0 w 486928"/>
              <a:gd name="connsiteY29" fmla="*/ 417544 h 418783"/>
              <a:gd name="connsiteX30" fmla="*/ 0 w 486928"/>
              <a:gd name="connsiteY30" fmla="*/ 418784 h 418783"/>
              <a:gd name="connsiteX31" fmla="*/ 79295 w 486928"/>
              <a:gd name="connsiteY31" fmla="*/ 227977 h 418783"/>
              <a:gd name="connsiteX32" fmla="*/ 34691 w 486928"/>
              <a:gd name="connsiteY32" fmla="*/ 209392 h 418783"/>
              <a:gd name="connsiteX33" fmla="*/ 16106 w 486928"/>
              <a:gd name="connsiteY33" fmla="*/ 164788 h 418783"/>
              <a:gd name="connsiteX34" fmla="*/ 34691 w 486928"/>
              <a:gd name="connsiteY34" fmla="*/ 120183 h 418783"/>
              <a:gd name="connsiteX35" fmla="*/ 79295 w 486928"/>
              <a:gd name="connsiteY35" fmla="*/ 101598 h 418783"/>
              <a:gd name="connsiteX36" fmla="*/ 123900 w 486928"/>
              <a:gd name="connsiteY36" fmla="*/ 120183 h 418783"/>
              <a:gd name="connsiteX37" fmla="*/ 142486 w 486928"/>
              <a:gd name="connsiteY37" fmla="*/ 164788 h 418783"/>
              <a:gd name="connsiteX38" fmla="*/ 123900 w 486928"/>
              <a:gd name="connsiteY38" fmla="*/ 209392 h 418783"/>
              <a:gd name="connsiteX39" fmla="*/ 79295 w 486928"/>
              <a:gd name="connsiteY39" fmla="*/ 227977 h 418783"/>
              <a:gd name="connsiteX40" fmla="*/ 408872 w 486928"/>
              <a:gd name="connsiteY40" fmla="*/ 227977 h 418783"/>
              <a:gd name="connsiteX41" fmla="*/ 364266 w 486928"/>
              <a:gd name="connsiteY41" fmla="*/ 209392 h 418783"/>
              <a:gd name="connsiteX42" fmla="*/ 345681 w 486928"/>
              <a:gd name="connsiteY42" fmla="*/ 164788 h 418783"/>
              <a:gd name="connsiteX43" fmla="*/ 364266 w 486928"/>
              <a:gd name="connsiteY43" fmla="*/ 120183 h 418783"/>
              <a:gd name="connsiteX44" fmla="*/ 408872 w 486928"/>
              <a:gd name="connsiteY44" fmla="*/ 101598 h 418783"/>
              <a:gd name="connsiteX45" fmla="*/ 453476 w 486928"/>
              <a:gd name="connsiteY45" fmla="*/ 120183 h 418783"/>
              <a:gd name="connsiteX46" fmla="*/ 472061 w 486928"/>
              <a:gd name="connsiteY46" fmla="*/ 164788 h 418783"/>
              <a:gd name="connsiteX47" fmla="*/ 453476 w 486928"/>
              <a:gd name="connsiteY47" fmla="*/ 209392 h 418783"/>
              <a:gd name="connsiteX48" fmla="*/ 408872 w 486928"/>
              <a:gd name="connsiteY48" fmla="*/ 227977 h 41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86928" h="418783">
                <a:moveTo>
                  <a:pt x="244083" y="153637"/>
                </a:moveTo>
                <a:lnTo>
                  <a:pt x="167266" y="76818"/>
                </a:lnTo>
                <a:lnTo>
                  <a:pt x="244083" y="0"/>
                </a:lnTo>
                <a:lnTo>
                  <a:pt x="320901" y="76818"/>
                </a:lnTo>
                <a:lnTo>
                  <a:pt x="244083" y="153637"/>
                </a:lnTo>
                <a:close/>
                <a:moveTo>
                  <a:pt x="0" y="418784"/>
                </a:moveTo>
                <a:lnTo>
                  <a:pt x="0" y="325858"/>
                </a:lnTo>
                <a:cubicBezTo>
                  <a:pt x="0" y="312229"/>
                  <a:pt x="4955" y="301078"/>
                  <a:pt x="14867" y="292405"/>
                </a:cubicBezTo>
                <a:cubicBezTo>
                  <a:pt x="24780" y="282493"/>
                  <a:pt x="35930" y="278776"/>
                  <a:pt x="48320" y="278776"/>
                </a:cubicBezTo>
                <a:lnTo>
                  <a:pt x="122660" y="278776"/>
                </a:lnTo>
                <a:cubicBezTo>
                  <a:pt x="130096" y="278776"/>
                  <a:pt x="135050" y="280015"/>
                  <a:pt x="140007" y="282493"/>
                </a:cubicBezTo>
                <a:cubicBezTo>
                  <a:pt x="144963" y="284971"/>
                  <a:pt x="148681" y="287449"/>
                  <a:pt x="151158" y="292405"/>
                </a:cubicBezTo>
                <a:cubicBezTo>
                  <a:pt x="162309" y="307273"/>
                  <a:pt x="175938" y="319663"/>
                  <a:pt x="192046" y="328336"/>
                </a:cubicBezTo>
                <a:cubicBezTo>
                  <a:pt x="208152" y="337009"/>
                  <a:pt x="225498" y="341965"/>
                  <a:pt x="244083" y="341965"/>
                </a:cubicBezTo>
                <a:cubicBezTo>
                  <a:pt x="262668" y="341965"/>
                  <a:pt x="280015" y="337009"/>
                  <a:pt x="296121" y="328336"/>
                </a:cubicBezTo>
                <a:cubicBezTo>
                  <a:pt x="313467" y="319663"/>
                  <a:pt x="327096" y="307273"/>
                  <a:pt x="338247" y="292405"/>
                </a:cubicBezTo>
                <a:cubicBezTo>
                  <a:pt x="340726" y="288688"/>
                  <a:pt x="344442" y="284971"/>
                  <a:pt x="348160" y="282493"/>
                </a:cubicBezTo>
                <a:cubicBezTo>
                  <a:pt x="351876" y="280015"/>
                  <a:pt x="358071" y="278776"/>
                  <a:pt x="365506" y="278776"/>
                </a:cubicBezTo>
                <a:lnTo>
                  <a:pt x="439847" y="278776"/>
                </a:lnTo>
                <a:cubicBezTo>
                  <a:pt x="453476" y="278776"/>
                  <a:pt x="464627" y="283732"/>
                  <a:pt x="473299" y="292405"/>
                </a:cubicBezTo>
                <a:cubicBezTo>
                  <a:pt x="481972" y="301078"/>
                  <a:pt x="486928" y="313468"/>
                  <a:pt x="486928" y="325858"/>
                </a:cubicBezTo>
                <a:lnTo>
                  <a:pt x="486928" y="418784"/>
                </a:lnTo>
                <a:lnTo>
                  <a:pt x="329575" y="418784"/>
                </a:lnTo>
                <a:lnTo>
                  <a:pt x="329575" y="358072"/>
                </a:lnTo>
                <a:cubicBezTo>
                  <a:pt x="317185" y="366745"/>
                  <a:pt x="303556" y="374179"/>
                  <a:pt x="288687" y="377897"/>
                </a:cubicBezTo>
                <a:cubicBezTo>
                  <a:pt x="273820" y="382852"/>
                  <a:pt x="258951" y="385330"/>
                  <a:pt x="242845" y="385330"/>
                </a:cubicBezTo>
                <a:cubicBezTo>
                  <a:pt x="227976" y="385330"/>
                  <a:pt x="211870" y="382852"/>
                  <a:pt x="197001" y="377897"/>
                </a:cubicBezTo>
                <a:cubicBezTo>
                  <a:pt x="182133" y="372940"/>
                  <a:pt x="168504" y="366745"/>
                  <a:pt x="156114" y="358072"/>
                </a:cubicBezTo>
                <a:lnTo>
                  <a:pt x="156114" y="417544"/>
                </a:lnTo>
                <a:lnTo>
                  <a:pt x="0" y="417544"/>
                </a:lnTo>
                <a:lnTo>
                  <a:pt x="0" y="418784"/>
                </a:lnTo>
                <a:close/>
                <a:moveTo>
                  <a:pt x="79295" y="227977"/>
                </a:moveTo>
                <a:cubicBezTo>
                  <a:pt x="61950" y="227977"/>
                  <a:pt x="47081" y="221782"/>
                  <a:pt x="34691" y="209392"/>
                </a:cubicBezTo>
                <a:cubicBezTo>
                  <a:pt x="22301" y="197002"/>
                  <a:pt x="16106" y="182134"/>
                  <a:pt x="16106" y="164788"/>
                </a:cubicBezTo>
                <a:cubicBezTo>
                  <a:pt x="16106" y="147442"/>
                  <a:pt x="22301" y="132573"/>
                  <a:pt x="34691" y="120183"/>
                </a:cubicBezTo>
                <a:cubicBezTo>
                  <a:pt x="47081" y="107793"/>
                  <a:pt x="61950" y="101598"/>
                  <a:pt x="79295" y="101598"/>
                </a:cubicBezTo>
                <a:cubicBezTo>
                  <a:pt x="96641" y="101598"/>
                  <a:pt x="111510" y="107793"/>
                  <a:pt x="123900" y="120183"/>
                </a:cubicBezTo>
                <a:cubicBezTo>
                  <a:pt x="136291" y="132573"/>
                  <a:pt x="142486" y="147442"/>
                  <a:pt x="142486" y="164788"/>
                </a:cubicBezTo>
                <a:cubicBezTo>
                  <a:pt x="142486" y="182134"/>
                  <a:pt x="136291" y="197002"/>
                  <a:pt x="123900" y="209392"/>
                </a:cubicBezTo>
                <a:cubicBezTo>
                  <a:pt x="111510" y="221782"/>
                  <a:pt x="96641" y="227977"/>
                  <a:pt x="79295" y="227977"/>
                </a:cubicBezTo>
                <a:close/>
                <a:moveTo>
                  <a:pt x="408872" y="227977"/>
                </a:moveTo>
                <a:cubicBezTo>
                  <a:pt x="391525" y="227977"/>
                  <a:pt x="376656" y="221782"/>
                  <a:pt x="364266" y="209392"/>
                </a:cubicBezTo>
                <a:cubicBezTo>
                  <a:pt x="351876" y="197002"/>
                  <a:pt x="345681" y="182134"/>
                  <a:pt x="345681" y="164788"/>
                </a:cubicBezTo>
                <a:cubicBezTo>
                  <a:pt x="345681" y="147442"/>
                  <a:pt x="351876" y="132573"/>
                  <a:pt x="364266" y="120183"/>
                </a:cubicBezTo>
                <a:cubicBezTo>
                  <a:pt x="376656" y="107793"/>
                  <a:pt x="391525" y="101598"/>
                  <a:pt x="408872" y="101598"/>
                </a:cubicBezTo>
                <a:cubicBezTo>
                  <a:pt x="426216" y="101598"/>
                  <a:pt x="441085" y="107793"/>
                  <a:pt x="453476" y="120183"/>
                </a:cubicBezTo>
                <a:cubicBezTo>
                  <a:pt x="465866" y="132573"/>
                  <a:pt x="472061" y="147442"/>
                  <a:pt x="472061" y="164788"/>
                </a:cubicBezTo>
                <a:cubicBezTo>
                  <a:pt x="472061" y="182134"/>
                  <a:pt x="465866" y="197002"/>
                  <a:pt x="453476" y="209392"/>
                </a:cubicBezTo>
                <a:cubicBezTo>
                  <a:pt x="441085" y="221782"/>
                  <a:pt x="426216" y="227977"/>
                  <a:pt x="408872" y="227977"/>
                </a:cubicBezTo>
                <a:close/>
              </a:path>
            </a:pathLst>
          </a:custGeom>
          <a:solidFill>
            <a:srgbClr val="000000"/>
          </a:solidFill>
          <a:ln w="12387" cap="flat">
            <a:noFill/>
            <a:prstDash val="solid"/>
            <a:miter/>
          </a:ln>
        </p:spPr>
        <p:txBody>
          <a:bodyPr rtlCol="0" anchor="ctr"/>
          <a:lstStyle/>
          <a:p>
            <a:endParaRPr lang="fr-FR"/>
          </a:p>
        </p:txBody>
      </p:sp>
      <p:sp>
        <p:nvSpPr>
          <p:cNvPr id="80" name="Forme libre 79">
            <a:extLst>
              <a:ext uri="{FF2B5EF4-FFF2-40B4-BE49-F238E27FC236}">
                <a16:creationId xmlns:a16="http://schemas.microsoft.com/office/drawing/2014/main" id="{CF80DA07-7AA4-8553-667C-94D5A597084B}"/>
              </a:ext>
            </a:extLst>
          </p:cNvPr>
          <p:cNvSpPr/>
          <p:nvPr userDrawn="1"/>
        </p:nvSpPr>
        <p:spPr>
          <a:xfrm>
            <a:off x="14590353" y="5453898"/>
            <a:ext cx="441085" cy="441085"/>
          </a:xfrm>
          <a:custGeom>
            <a:avLst/>
            <a:gdLst>
              <a:gd name="connsiteX0" fmla="*/ 303556 w 441085"/>
              <a:gd name="connsiteY0" fmla="*/ 441086 h 441085"/>
              <a:gd name="connsiteX1" fmla="*/ 244085 w 441085"/>
              <a:gd name="connsiteY1" fmla="*/ 427457 h 441085"/>
              <a:gd name="connsiteX2" fmla="*/ 209392 w 441085"/>
              <a:gd name="connsiteY2" fmla="*/ 398960 h 441085"/>
              <a:gd name="connsiteX3" fmla="*/ 194525 w 441085"/>
              <a:gd name="connsiteY3" fmla="*/ 384092 h 441085"/>
              <a:gd name="connsiteX4" fmla="*/ 178417 w 441085"/>
              <a:gd name="connsiteY4" fmla="*/ 377897 h 441085"/>
              <a:gd name="connsiteX5" fmla="*/ 122662 w 441085"/>
              <a:gd name="connsiteY5" fmla="*/ 369224 h 441085"/>
              <a:gd name="connsiteX6" fmla="*/ 64429 w 441085"/>
              <a:gd name="connsiteY6" fmla="*/ 340726 h 441085"/>
              <a:gd name="connsiteX7" fmla="*/ 18585 w 441085"/>
              <a:gd name="connsiteY7" fmla="*/ 288688 h 441085"/>
              <a:gd name="connsiteX8" fmla="*/ 0 w 441085"/>
              <a:gd name="connsiteY8" fmla="*/ 209392 h 441085"/>
              <a:gd name="connsiteX9" fmla="*/ 47083 w 441085"/>
              <a:gd name="connsiteY9" fmla="*/ 59472 h 441085"/>
              <a:gd name="connsiteX10" fmla="*/ 178417 w 441085"/>
              <a:gd name="connsiteY10" fmla="*/ 0 h 441085"/>
              <a:gd name="connsiteX11" fmla="*/ 242845 w 441085"/>
              <a:gd name="connsiteY11" fmla="*/ 9912 h 441085"/>
              <a:gd name="connsiteX12" fmla="*/ 288689 w 441085"/>
              <a:gd name="connsiteY12" fmla="*/ 37170 h 441085"/>
              <a:gd name="connsiteX13" fmla="*/ 322141 w 441085"/>
              <a:gd name="connsiteY13" fmla="*/ 73102 h 441085"/>
              <a:gd name="connsiteX14" fmla="*/ 348160 w 441085"/>
              <a:gd name="connsiteY14" fmla="*/ 110272 h 441085"/>
              <a:gd name="connsiteX15" fmla="*/ 360550 w 441085"/>
              <a:gd name="connsiteY15" fmla="*/ 130096 h 441085"/>
              <a:gd name="connsiteX16" fmla="*/ 375419 w 441085"/>
              <a:gd name="connsiteY16" fmla="*/ 147442 h 441085"/>
              <a:gd name="connsiteX17" fmla="*/ 424979 w 441085"/>
              <a:gd name="connsiteY17" fmla="*/ 204436 h 441085"/>
              <a:gd name="connsiteX18" fmla="*/ 441085 w 441085"/>
              <a:gd name="connsiteY18" fmla="*/ 281254 h 441085"/>
              <a:gd name="connsiteX19" fmla="*/ 397720 w 441085"/>
              <a:gd name="connsiteY19" fmla="*/ 394004 h 441085"/>
              <a:gd name="connsiteX20" fmla="*/ 303556 w 441085"/>
              <a:gd name="connsiteY20" fmla="*/ 441086 h 441085"/>
              <a:gd name="connsiteX21" fmla="*/ 303556 w 441085"/>
              <a:gd name="connsiteY21" fmla="*/ 386570 h 441085"/>
              <a:gd name="connsiteX22" fmla="*/ 359311 w 441085"/>
              <a:gd name="connsiteY22" fmla="*/ 358073 h 441085"/>
              <a:gd name="connsiteX23" fmla="*/ 386570 w 441085"/>
              <a:gd name="connsiteY23" fmla="*/ 283732 h 441085"/>
              <a:gd name="connsiteX24" fmla="*/ 376658 w 441085"/>
              <a:gd name="connsiteY24" fmla="*/ 234172 h 441085"/>
              <a:gd name="connsiteX25" fmla="*/ 337010 w 441085"/>
              <a:gd name="connsiteY25" fmla="*/ 188329 h 441085"/>
              <a:gd name="connsiteX26" fmla="*/ 317185 w 441085"/>
              <a:gd name="connsiteY26" fmla="*/ 166027 h 441085"/>
              <a:gd name="connsiteX27" fmla="*/ 299840 w 441085"/>
              <a:gd name="connsiteY27" fmla="*/ 140008 h 441085"/>
              <a:gd name="connsiteX28" fmla="*/ 255235 w 441085"/>
              <a:gd name="connsiteY28" fmla="*/ 81774 h 441085"/>
              <a:gd name="connsiteX29" fmla="*/ 179656 w 441085"/>
              <a:gd name="connsiteY29" fmla="*/ 56994 h 441085"/>
              <a:gd name="connsiteX30" fmla="*/ 85492 w 441085"/>
              <a:gd name="connsiteY30" fmla="*/ 104077 h 441085"/>
              <a:gd name="connsiteX31" fmla="*/ 56994 w 441085"/>
              <a:gd name="connsiteY31" fmla="*/ 209392 h 441085"/>
              <a:gd name="connsiteX32" fmla="*/ 70624 w 441085"/>
              <a:gd name="connsiteY32" fmla="*/ 266386 h 441085"/>
              <a:gd name="connsiteX33" fmla="*/ 105315 w 441085"/>
              <a:gd name="connsiteY33" fmla="*/ 301078 h 441085"/>
              <a:gd name="connsiteX34" fmla="*/ 146203 w 441085"/>
              <a:gd name="connsiteY34" fmla="*/ 319664 h 441085"/>
              <a:gd name="connsiteX35" fmla="*/ 179656 w 441085"/>
              <a:gd name="connsiteY35" fmla="*/ 324619 h 441085"/>
              <a:gd name="connsiteX36" fmla="*/ 221782 w 441085"/>
              <a:gd name="connsiteY36" fmla="*/ 337010 h 441085"/>
              <a:gd name="connsiteX37" fmla="*/ 247801 w 441085"/>
              <a:gd name="connsiteY37" fmla="*/ 360551 h 441085"/>
              <a:gd name="connsiteX38" fmla="*/ 270104 w 441085"/>
              <a:gd name="connsiteY38" fmla="*/ 379136 h 441085"/>
              <a:gd name="connsiteX39" fmla="*/ 303556 w 441085"/>
              <a:gd name="connsiteY39" fmla="*/ 386570 h 441085"/>
              <a:gd name="connsiteX40" fmla="*/ 220543 w 441085"/>
              <a:gd name="connsiteY40" fmla="*/ 286210 h 441085"/>
              <a:gd name="connsiteX41" fmla="*/ 267625 w 441085"/>
              <a:gd name="connsiteY41" fmla="*/ 266386 h 441085"/>
              <a:gd name="connsiteX42" fmla="*/ 287450 w 441085"/>
              <a:gd name="connsiteY42" fmla="*/ 219304 h 441085"/>
              <a:gd name="connsiteX43" fmla="*/ 267625 w 441085"/>
              <a:gd name="connsiteY43" fmla="*/ 172222 h 441085"/>
              <a:gd name="connsiteX44" fmla="*/ 220543 w 441085"/>
              <a:gd name="connsiteY44" fmla="*/ 152398 h 441085"/>
              <a:gd name="connsiteX45" fmla="*/ 174699 w 441085"/>
              <a:gd name="connsiteY45" fmla="*/ 172222 h 441085"/>
              <a:gd name="connsiteX46" fmla="*/ 156114 w 441085"/>
              <a:gd name="connsiteY46" fmla="*/ 219304 h 441085"/>
              <a:gd name="connsiteX47" fmla="*/ 175940 w 441085"/>
              <a:gd name="connsiteY47" fmla="*/ 265147 h 441085"/>
              <a:gd name="connsiteX48" fmla="*/ 220543 w 441085"/>
              <a:gd name="connsiteY48" fmla="*/ 286210 h 44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41085" h="441085">
                <a:moveTo>
                  <a:pt x="303556" y="441086"/>
                </a:moveTo>
                <a:cubicBezTo>
                  <a:pt x="277537" y="441086"/>
                  <a:pt x="257714" y="436130"/>
                  <a:pt x="244085" y="427457"/>
                </a:cubicBezTo>
                <a:cubicBezTo>
                  <a:pt x="230455" y="418784"/>
                  <a:pt x="219305" y="408872"/>
                  <a:pt x="209392" y="398960"/>
                </a:cubicBezTo>
                <a:cubicBezTo>
                  <a:pt x="204436" y="392765"/>
                  <a:pt x="199479" y="389048"/>
                  <a:pt x="194525" y="384092"/>
                </a:cubicBezTo>
                <a:cubicBezTo>
                  <a:pt x="189568" y="380375"/>
                  <a:pt x="184612" y="377897"/>
                  <a:pt x="178417" y="377897"/>
                </a:cubicBezTo>
                <a:cubicBezTo>
                  <a:pt x="162309" y="377897"/>
                  <a:pt x="143724" y="375419"/>
                  <a:pt x="122662" y="369224"/>
                </a:cubicBezTo>
                <a:cubicBezTo>
                  <a:pt x="101599" y="363029"/>
                  <a:pt x="83014" y="354355"/>
                  <a:pt x="64429" y="340726"/>
                </a:cubicBezTo>
                <a:cubicBezTo>
                  <a:pt x="45844" y="327098"/>
                  <a:pt x="30975" y="309751"/>
                  <a:pt x="18585" y="288688"/>
                </a:cubicBezTo>
                <a:cubicBezTo>
                  <a:pt x="6195" y="267625"/>
                  <a:pt x="0" y="240367"/>
                  <a:pt x="0" y="209392"/>
                </a:cubicBezTo>
                <a:cubicBezTo>
                  <a:pt x="0" y="148681"/>
                  <a:pt x="14869" y="99120"/>
                  <a:pt x="47083" y="59472"/>
                </a:cubicBezTo>
                <a:cubicBezTo>
                  <a:pt x="78058" y="19824"/>
                  <a:pt x="122662" y="0"/>
                  <a:pt x="178417" y="0"/>
                </a:cubicBezTo>
                <a:cubicBezTo>
                  <a:pt x="203197" y="0"/>
                  <a:pt x="225500" y="3717"/>
                  <a:pt x="242845" y="9912"/>
                </a:cubicBezTo>
                <a:cubicBezTo>
                  <a:pt x="260191" y="17346"/>
                  <a:pt x="276299" y="26019"/>
                  <a:pt x="288689" y="37170"/>
                </a:cubicBezTo>
                <a:cubicBezTo>
                  <a:pt x="301079" y="48321"/>
                  <a:pt x="312230" y="59472"/>
                  <a:pt x="322141" y="73102"/>
                </a:cubicBezTo>
                <a:cubicBezTo>
                  <a:pt x="330815" y="86730"/>
                  <a:pt x="339488" y="99120"/>
                  <a:pt x="348160" y="110272"/>
                </a:cubicBezTo>
                <a:cubicBezTo>
                  <a:pt x="351878" y="117705"/>
                  <a:pt x="355595" y="123900"/>
                  <a:pt x="360550" y="130096"/>
                </a:cubicBezTo>
                <a:cubicBezTo>
                  <a:pt x="364268" y="136291"/>
                  <a:pt x="369224" y="142486"/>
                  <a:pt x="375419" y="147442"/>
                </a:cubicBezTo>
                <a:cubicBezTo>
                  <a:pt x="397720" y="169744"/>
                  <a:pt x="413828" y="188329"/>
                  <a:pt x="424979" y="204436"/>
                </a:cubicBezTo>
                <a:cubicBezTo>
                  <a:pt x="436131" y="220543"/>
                  <a:pt x="441085" y="246562"/>
                  <a:pt x="441085" y="281254"/>
                </a:cubicBezTo>
                <a:cubicBezTo>
                  <a:pt x="441085" y="327098"/>
                  <a:pt x="426218" y="364268"/>
                  <a:pt x="397720" y="394004"/>
                </a:cubicBezTo>
                <a:cubicBezTo>
                  <a:pt x="369224" y="423740"/>
                  <a:pt x="337010" y="441086"/>
                  <a:pt x="303556" y="441086"/>
                </a:cubicBezTo>
                <a:close/>
                <a:moveTo>
                  <a:pt x="303556" y="386570"/>
                </a:moveTo>
                <a:cubicBezTo>
                  <a:pt x="323380" y="386570"/>
                  <a:pt x="341965" y="376658"/>
                  <a:pt x="359311" y="358073"/>
                </a:cubicBezTo>
                <a:cubicBezTo>
                  <a:pt x="376658" y="338249"/>
                  <a:pt x="386570" y="313468"/>
                  <a:pt x="386570" y="283732"/>
                </a:cubicBezTo>
                <a:cubicBezTo>
                  <a:pt x="386570" y="261430"/>
                  <a:pt x="382853" y="244084"/>
                  <a:pt x="376658" y="234172"/>
                </a:cubicBezTo>
                <a:cubicBezTo>
                  <a:pt x="370463" y="223021"/>
                  <a:pt x="356834" y="208153"/>
                  <a:pt x="337010" y="188329"/>
                </a:cubicBezTo>
                <a:cubicBezTo>
                  <a:pt x="329575" y="180895"/>
                  <a:pt x="323380" y="173461"/>
                  <a:pt x="317185" y="166027"/>
                </a:cubicBezTo>
                <a:cubicBezTo>
                  <a:pt x="310990" y="157354"/>
                  <a:pt x="306035" y="148681"/>
                  <a:pt x="299840" y="140008"/>
                </a:cubicBezTo>
                <a:cubicBezTo>
                  <a:pt x="284971" y="117705"/>
                  <a:pt x="270104" y="99120"/>
                  <a:pt x="255235" y="81774"/>
                </a:cubicBezTo>
                <a:cubicBezTo>
                  <a:pt x="240367" y="64428"/>
                  <a:pt x="214348" y="56994"/>
                  <a:pt x="179656" y="56994"/>
                </a:cubicBezTo>
                <a:cubicBezTo>
                  <a:pt x="135052" y="56994"/>
                  <a:pt x="104077" y="73102"/>
                  <a:pt x="85492" y="104077"/>
                </a:cubicBezTo>
                <a:cubicBezTo>
                  <a:pt x="66907" y="135052"/>
                  <a:pt x="56994" y="170983"/>
                  <a:pt x="56994" y="209392"/>
                </a:cubicBezTo>
                <a:cubicBezTo>
                  <a:pt x="56994" y="232933"/>
                  <a:pt x="61950" y="251518"/>
                  <a:pt x="70624" y="266386"/>
                </a:cubicBezTo>
                <a:cubicBezTo>
                  <a:pt x="80535" y="281254"/>
                  <a:pt x="91687" y="292405"/>
                  <a:pt x="105315" y="301078"/>
                </a:cubicBezTo>
                <a:cubicBezTo>
                  <a:pt x="118944" y="309751"/>
                  <a:pt x="132574" y="315946"/>
                  <a:pt x="146203" y="319664"/>
                </a:cubicBezTo>
                <a:cubicBezTo>
                  <a:pt x="159832" y="323380"/>
                  <a:pt x="170983" y="324619"/>
                  <a:pt x="179656" y="324619"/>
                </a:cubicBezTo>
                <a:cubicBezTo>
                  <a:pt x="197002" y="324619"/>
                  <a:pt x="210631" y="328336"/>
                  <a:pt x="221782" y="337010"/>
                </a:cubicBezTo>
                <a:cubicBezTo>
                  <a:pt x="232934" y="345683"/>
                  <a:pt x="241606" y="353116"/>
                  <a:pt x="247801" y="360551"/>
                </a:cubicBezTo>
                <a:cubicBezTo>
                  <a:pt x="255235" y="367985"/>
                  <a:pt x="262670" y="374180"/>
                  <a:pt x="270104" y="379136"/>
                </a:cubicBezTo>
                <a:cubicBezTo>
                  <a:pt x="276299" y="384092"/>
                  <a:pt x="287450" y="386570"/>
                  <a:pt x="303556" y="386570"/>
                </a:cubicBezTo>
                <a:close/>
                <a:moveTo>
                  <a:pt x="220543" y="286210"/>
                </a:moveTo>
                <a:cubicBezTo>
                  <a:pt x="239129" y="286210"/>
                  <a:pt x="253996" y="280015"/>
                  <a:pt x="267625" y="266386"/>
                </a:cubicBezTo>
                <a:cubicBezTo>
                  <a:pt x="280015" y="253996"/>
                  <a:pt x="287450" y="237889"/>
                  <a:pt x="287450" y="219304"/>
                </a:cubicBezTo>
                <a:cubicBezTo>
                  <a:pt x="287450" y="200719"/>
                  <a:pt x="281255" y="185851"/>
                  <a:pt x="267625" y="172222"/>
                </a:cubicBezTo>
                <a:cubicBezTo>
                  <a:pt x="255235" y="159832"/>
                  <a:pt x="239129" y="152398"/>
                  <a:pt x="220543" y="152398"/>
                </a:cubicBezTo>
                <a:cubicBezTo>
                  <a:pt x="201958" y="152398"/>
                  <a:pt x="187089" y="158593"/>
                  <a:pt x="174699" y="172222"/>
                </a:cubicBezTo>
                <a:cubicBezTo>
                  <a:pt x="162309" y="184612"/>
                  <a:pt x="156114" y="200719"/>
                  <a:pt x="156114" y="219304"/>
                </a:cubicBezTo>
                <a:cubicBezTo>
                  <a:pt x="156114" y="237889"/>
                  <a:pt x="162309" y="252757"/>
                  <a:pt x="175940" y="265147"/>
                </a:cubicBezTo>
                <a:cubicBezTo>
                  <a:pt x="187089" y="280015"/>
                  <a:pt x="203197" y="286210"/>
                  <a:pt x="220543" y="286210"/>
                </a:cubicBezTo>
                <a:close/>
              </a:path>
            </a:pathLst>
          </a:custGeom>
          <a:solidFill>
            <a:srgbClr val="000000"/>
          </a:solidFill>
          <a:ln w="12387" cap="flat">
            <a:noFill/>
            <a:prstDash val="solid"/>
            <a:miter/>
          </a:ln>
        </p:spPr>
        <p:txBody>
          <a:bodyPr rtlCol="0" anchor="ctr"/>
          <a:lstStyle/>
          <a:p>
            <a:endParaRPr lang="fr-FR"/>
          </a:p>
        </p:txBody>
      </p:sp>
      <p:sp>
        <p:nvSpPr>
          <p:cNvPr id="81" name="Forme libre 80">
            <a:extLst>
              <a:ext uri="{FF2B5EF4-FFF2-40B4-BE49-F238E27FC236}">
                <a16:creationId xmlns:a16="http://schemas.microsoft.com/office/drawing/2014/main" id="{5461DA81-D4ED-FDD3-92F4-143C1EC45867}"/>
              </a:ext>
            </a:extLst>
          </p:cNvPr>
          <p:cNvSpPr/>
          <p:nvPr userDrawn="1"/>
        </p:nvSpPr>
        <p:spPr>
          <a:xfrm>
            <a:off x="15354819" y="5467527"/>
            <a:ext cx="417544" cy="415066"/>
          </a:xfrm>
          <a:custGeom>
            <a:avLst/>
            <a:gdLst>
              <a:gd name="connsiteX0" fmla="*/ 0 w 417544"/>
              <a:gd name="connsiteY0" fmla="*/ 415067 h 415066"/>
              <a:gd name="connsiteX1" fmla="*/ 0 w 417544"/>
              <a:gd name="connsiteY1" fmla="*/ 360551 h 415066"/>
              <a:gd name="connsiteX2" fmla="*/ 346921 w 417544"/>
              <a:gd name="connsiteY2" fmla="*/ 360551 h 415066"/>
              <a:gd name="connsiteX3" fmla="*/ 346921 w 417544"/>
              <a:gd name="connsiteY3" fmla="*/ 415067 h 415066"/>
              <a:gd name="connsiteX4" fmla="*/ 0 w 417544"/>
              <a:gd name="connsiteY4" fmla="*/ 415067 h 415066"/>
              <a:gd name="connsiteX5" fmla="*/ 95403 w 417544"/>
              <a:gd name="connsiteY5" fmla="*/ 333292 h 415066"/>
              <a:gd name="connsiteX6" fmla="*/ 28496 w 417544"/>
              <a:gd name="connsiteY6" fmla="*/ 306034 h 415066"/>
              <a:gd name="connsiteX7" fmla="*/ 1239 w 417544"/>
              <a:gd name="connsiteY7" fmla="*/ 239128 h 415066"/>
              <a:gd name="connsiteX8" fmla="*/ 1239 w 417544"/>
              <a:gd name="connsiteY8" fmla="*/ 0 h 415066"/>
              <a:gd name="connsiteX9" fmla="*/ 363028 w 417544"/>
              <a:gd name="connsiteY9" fmla="*/ 0 h 415066"/>
              <a:gd name="connsiteX10" fmla="*/ 401436 w 417544"/>
              <a:gd name="connsiteY10" fmla="*/ 16107 h 415066"/>
              <a:gd name="connsiteX11" fmla="*/ 417544 w 417544"/>
              <a:gd name="connsiteY11" fmla="*/ 54516 h 415066"/>
              <a:gd name="connsiteX12" fmla="*/ 417544 w 417544"/>
              <a:gd name="connsiteY12" fmla="*/ 130096 h 415066"/>
              <a:gd name="connsiteX13" fmla="*/ 401436 w 417544"/>
              <a:gd name="connsiteY13" fmla="*/ 168505 h 415066"/>
              <a:gd name="connsiteX14" fmla="*/ 363028 w 417544"/>
              <a:gd name="connsiteY14" fmla="*/ 184612 h 415066"/>
              <a:gd name="connsiteX15" fmla="*/ 323380 w 417544"/>
              <a:gd name="connsiteY15" fmla="*/ 184612 h 415066"/>
              <a:gd name="connsiteX16" fmla="*/ 323380 w 417544"/>
              <a:gd name="connsiteY16" fmla="*/ 239128 h 415066"/>
              <a:gd name="connsiteX17" fmla="*/ 294882 w 417544"/>
              <a:gd name="connsiteY17" fmla="*/ 306034 h 415066"/>
              <a:gd name="connsiteX18" fmla="*/ 227976 w 417544"/>
              <a:gd name="connsiteY18" fmla="*/ 333292 h 415066"/>
              <a:gd name="connsiteX19" fmla="*/ 95403 w 417544"/>
              <a:gd name="connsiteY19" fmla="*/ 333292 h 415066"/>
              <a:gd name="connsiteX20" fmla="*/ 322141 w 417544"/>
              <a:gd name="connsiteY20" fmla="*/ 130096 h 415066"/>
              <a:gd name="connsiteX21" fmla="*/ 361789 w 417544"/>
              <a:gd name="connsiteY21" fmla="*/ 130096 h 415066"/>
              <a:gd name="connsiteX22" fmla="*/ 361789 w 417544"/>
              <a:gd name="connsiteY22" fmla="*/ 54516 h 415066"/>
              <a:gd name="connsiteX23" fmla="*/ 322141 w 417544"/>
              <a:gd name="connsiteY23" fmla="*/ 54516 h 415066"/>
              <a:gd name="connsiteX24" fmla="*/ 322141 w 417544"/>
              <a:gd name="connsiteY24" fmla="*/ 130096 h 415066"/>
              <a:gd name="connsiteX25" fmla="*/ 95403 w 417544"/>
              <a:gd name="connsiteY25" fmla="*/ 277537 h 415066"/>
              <a:gd name="connsiteX26" fmla="*/ 226737 w 417544"/>
              <a:gd name="connsiteY26" fmla="*/ 277537 h 415066"/>
              <a:gd name="connsiteX27" fmla="*/ 255235 w 417544"/>
              <a:gd name="connsiteY27" fmla="*/ 266386 h 415066"/>
              <a:gd name="connsiteX28" fmla="*/ 267625 w 417544"/>
              <a:gd name="connsiteY28" fmla="*/ 239128 h 415066"/>
              <a:gd name="connsiteX29" fmla="*/ 267625 w 417544"/>
              <a:gd name="connsiteY29" fmla="*/ 54516 h 415066"/>
              <a:gd name="connsiteX30" fmla="*/ 148681 w 417544"/>
              <a:gd name="connsiteY30" fmla="*/ 54516 h 415066"/>
              <a:gd name="connsiteX31" fmla="*/ 148681 w 417544"/>
              <a:gd name="connsiteY31" fmla="*/ 68145 h 415066"/>
              <a:gd name="connsiteX32" fmla="*/ 185851 w 417544"/>
              <a:gd name="connsiteY32" fmla="*/ 97881 h 415066"/>
              <a:gd name="connsiteX33" fmla="*/ 190806 w 417544"/>
              <a:gd name="connsiteY33" fmla="*/ 106555 h 415066"/>
              <a:gd name="connsiteX34" fmla="*/ 190806 w 417544"/>
              <a:gd name="connsiteY34" fmla="*/ 188329 h 415066"/>
              <a:gd name="connsiteX35" fmla="*/ 187089 w 417544"/>
              <a:gd name="connsiteY35" fmla="*/ 195763 h 415066"/>
              <a:gd name="connsiteX36" fmla="*/ 178416 w 417544"/>
              <a:gd name="connsiteY36" fmla="*/ 199480 h 415066"/>
              <a:gd name="connsiteX37" fmla="*/ 99120 w 417544"/>
              <a:gd name="connsiteY37" fmla="*/ 199480 h 415066"/>
              <a:gd name="connsiteX38" fmla="*/ 90446 w 417544"/>
              <a:gd name="connsiteY38" fmla="*/ 195763 h 415066"/>
              <a:gd name="connsiteX39" fmla="*/ 86730 w 417544"/>
              <a:gd name="connsiteY39" fmla="*/ 188329 h 415066"/>
              <a:gd name="connsiteX40" fmla="*/ 86730 w 417544"/>
              <a:gd name="connsiteY40" fmla="*/ 106555 h 415066"/>
              <a:gd name="connsiteX41" fmla="*/ 91685 w 417544"/>
              <a:gd name="connsiteY41" fmla="*/ 97881 h 415066"/>
              <a:gd name="connsiteX42" fmla="*/ 128855 w 417544"/>
              <a:gd name="connsiteY42" fmla="*/ 68145 h 415066"/>
              <a:gd name="connsiteX43" fmla="*/ 128855 w 417544"/>
              <a:gd name="connsiteY43" fmla="*/ 54516 h 415066"/>
              <a:gd name="connsiteX44" fmla="*/ 56994 w 417544"/>
              <a:gd name="connsiteY44" fmla="*/ 54516 h 415066"/>
              <a:gd name="connsiteX45" fmla="*/ 56994 w 417544"/>
              <a:gd name="connsiteY45" fmla="*/ 239128 h 415066"/>
              <a:gd name="connsiteX46" fmla="*/ 69384 w 417544"/>
              <a:gd name="connsiteY46" fmla="*/ 266386 h 415066"/>
              <a:gd name="connsiteX47" fmla="*/ 95403 w 417544"/>
              <a:gd name="connsiteY47" fmla="*/ 277537 h 415066"/>
              <a:gd name="connsiteX48" fmla="*/ 126378 w 417544"/>
              <a:gd name="connsiteY48" fmla="*/ 54516 h 415066"/>
              <a:gd name="connsiteX49" fmla="*/ 147440 w 417544"/>
              <a:gd name="connsiteY49" fmla="*/ 54516 h 415066"/>
              <a:gd name="connsiteX50" fmla="*/ 126378 w 417544"/>
              <a:gd name="connsiteY50" fmla="*/ 54516 h 415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7544" h="415066">
                <a:moveTo>
                  <a:pt x="0" y="415067"/>
                </a:moveTo>
                <a:lnTo>
                  <a:pt x="0" y="360551"/>
                </a:lnTo>
                <a:lnTo>
                  <a:pt x="346921" y="360551"/>
                </a:lnTo>
                <a:lnTo>
                  <a:pt x="346921" y="415067"/>
                </a:lnTo>
                <a:cubicBezTo>
                  <a:pt x="346921" y="415067"/>
                  <a:pt x="0" y="415067"/>
                  <a:pt x="0" y="415067"/>
                </a:cubicBezTo>
                <a:close/>
                <a:moveTo>
                  <a:pt x="95403" y="333292"/>
                </a:moveTo>
                <a:cubicBezTo>
                  <a:pt x="69384" y="333292"/>
                  <a:pt x="47081" y="324619"/>
                  <a:pt x="28496" y="306034"/>
                </a:cubicBezTo>
                <a:cubicBezTo>
                  <a:pt x="9911" y="287449"/>
                  <a:pt x="1239" y="265147"/>
                  <a:pt x="1239" y="239128"/>
                </a:cubicBezTo>
                <a:lnTo>
                  <a:pt x="1239" y="0"/>
                </a:lnTo>
                <a:lnTo>
                  <a:pt x="363028" y="0"/>
                </a:lnTo>
                <a:cubicBezTo>
                  <a:pt x="377897" y="0"/>
                  <a:pt x="390287" y="4956"/>
                  <a:pt x="401436" y="16107"/>
                </a:cubicBezTo>
                <a:cubicBezTo>
                  <a:pt x="412588" y="27258"/>
                  <a:pt x="417544" y="39648"/>
                  <a:pt x="417544" y="54516"/>
                </a:cubicBezTo>
                <a:lnTo>
                  <a:pt x="417544" y="130096"/>
                </a:lnTo>
                <a:cubicBezTo>
                  <a:pt x="417544" y="144964"/>
                  <a:pt x="412588" y="158593"/>
                  <a:pt x="401436" y="168505"/>
                </a:cubicBezTo>
                <a:cubicBezTo>
                  <a:pt x="390287" y="179656"/>
                  <a:pt x="377897" y="184612"/>
                  <a:pt x="363028" y="184612"/>
                </a:cubicBezTo>
                <a:lnTo>
                  <a:pt x="323380" y="184612"/>
                </a:lnTo>
                <a:lnTo>
                  <a:pt x="323380" y="239128"/>
                </a:lnTo>
                <a:cubicBezTo>
                  <a:pt x="323380" y="265147"/>
                  <a:pt x="313467" y="287449"/>
                  <a:pt x="294882" y="306034"/>
                </a:cubicBezTo>
                <a:cubicBezTo>
                  <a:pt x="276297" y="324619"/>
                  <a:pt x="253996" y="333292"/>
                  <a:pt x="227976" y="333292"/>
                </a:cubicBezTo>
                <a:lnTo>
                  <a:pt x="95403" y="333292"/>
                </a:lnTo>
                <a:close/>
                <a:moveTo>
                  <a:pt x="322141" y="130096"/>
                </a:moveTo>
                <a:lnTo>
                  <a:pt x="361789" y="130096"/>
                </a:lnTo>
                <a:lnTo>
                  <a:pt x="361789" y="54516"/>
                </a:lnTo>
                <a:lnTo>
                  <a:pt x="322141" y="54516"/>
                </a:lnTo>
                <a:lnTo>
                  <a:pt x="322141" y="130096"/>
                </a:lnTo>
                <a:close/>
                <a:moveTo>
                  <a:pt x="95403" y="277537"/>
                </a:moveTo>
                <a:lnTo>
                  <a:pt x="226737" y="277537"/>
                </a:lnTo>
                <a:cubicBezTo>
                  <a:pt x="237888" y="277537"/>
                  <a:pt x="246561" y="273820"/>
                  <a:pt x="255235" y="266386"/>
                </a:cubicBezTo>
                <a:cubicBezTo>
                  <a:pt x="263907" y="258952"/>
                  <a:pt x="267625" y="249040"/>
                  <a:pt x="267625" y="239128"/>
                </a:cubicBezTo>
                <a:lnTo>
                  <a:pt x="267625" y="54516"/>
                </a:lnTo>
                <a:lnTo>
                  <a:pt x="148681" y="54516"/>
                </a:lnTo>
                <a:lnTo>
                  <a:pt x="148681" y="68145"/>
                </a:lnTo>
                <a:lnTo>
                  <a:pt x="185851" y="97881"/>
                </a:lnTo>
                <a:cubicBezTo>
                  <a:pt x="185851" y="97881"/>
                  <a:pt x="188328" y="101599"/>
                  <a:pt x="190806" y="106555"/>
                </a:cubicBezTo>
                <a:lnTo>
                  <a:pt x="190806" y="188329"/>
                </a:lnTo>
                <a:cubicBezTo>
                  <a:pt x="190806" y="190807"/>
                  <a:pt x="189567" y="194524"/>
                  <a:pt x="187089" y="195763"/>
                </a:cubicBezTo>
                <a:cubicBezTo>
                  <a:pt x="184611" y="198241"/>
                  <a:pt x="182133" y="199480"/>
                  <a:pt x="178416" y="199480"/>
                </a:cubicBezTo>
                <a:lnTo>
                  <a:pt x="99120" y="199480"/>
                </a:lnTo>
                <a:cubicBezTo>
                  <a:pt x="95403" y="199480"/>
                  <a:pt x="92925" y="198241"/>
                  <a:pt x="90446" y="195763"/>
                </a:cubicBezTo>
                <a:cubicBezTo>
                  <a:pt x="87969" y="193285"/>
                  <a:pt x="86730" y="190807"/>
                  <a:pt x="86730" y="188329"/>
                </a:cubicBezTo>
                <a:lnTo>
                  <a:pt x="86730" y="106555"/>
                </a:lnTo>
                <a:cubicBezTo>
                  <a:pt x="86730" y="105315"/>
                  <a:pt x="87969" y="101599"/>
                  <a:pt x="91685" y="97881"/>
                </a:cubicBezTo>
                <a:lnTo>
                  <a:pt x="128855" y="68145"/>
                </a:lnTo>
                <a:lnTo>
                  <a:pt x="128855" y="54516"/>
                </a:lnTo>
                <a:lnTo>
                  <a:pt x="56994" y="54516"/>
                </a:lnTo>
                <a:lnTo>
                  <a:pt x="56994" y="239128"/>
                </a:lnTo>
                <a:cubicBezTo>
                  <a:pt x="56994" y="249040"/>
                  <a:pt x="60710" y="258952"/>
                  <a:pt x="69384" y="266386"/>
                </a:cubicBezTo>
                <a:cubicBezTo>
                  <a:pt x="78056" y="273820"/>
                  <a:pt x="84251" y="277537"/>
                  <a:pt x="95403" y="277537"/>
                </a:cubicBezTo>
                <a:close/>
                <a:moveTo>
                  <a:pt x="126378" y="54516"/>
                </a:moveTo>
                <a:lnTo>
                  <a:pt x="147440" y="54516"/>
                </a:lnTo>
                <a:lnTo>
                  <a:pt x="126378" y="54516"/>
                </a:lnTo>
                <a:close/>
              </a:path>
            </a:pathLst>
          </a:custGeom>
          <a:solidFill>
            <a:srgbClr val="000000"/>
          </a:solidFill>
          <a:ln w="12387" cap="flat">
            <a:noFill/>
            <a:prstDash val="solid"/>
            <a:miter/>
          </a:ln>
        </p:spPr>
        <p:txBody>
          <a:bodyPr rtlCol="0" anchor="ctr"/>
          <a:lstStyle/>
          <a:p>
            <a:endParaRPr lang="fr-FR"/>
          </a:p>
        </p:txBody>
      </p:sp>
      <p:sp>
        <p:nvSpPr>
          <p:cNvPr id="82" name="Forme libre 81">
            <a:extLst>
              <a:ext uri="{FF2B5EF4-FFF2-40B4-BE49-F238E27FC236}">
                <a16:creationId xmlns:a16="http://schemas.microsoft.com/office/drawing/2014/main" id="{E2A41D31-36E4-9970-CBBD-84D7EA18319F}"/>
              </a:ext>
            </a:extLst>
          </p:cNvPr>
          <p:cNvSpPr/>
          <p:nvPr userDrawn="1"/>
        </p:nvSpPr>
        <p:spPr>
          <a:xfrm>
            <a:off x="16095744" y="5483635"/>
            <a:ext cx="340726" cy="381613"/>
          </a:xfrm>
          <a:custGeom>
            <a:avLst/>
            <a:gdLst>
              <a:gd name="connsiteX0" fmla="*/ 0 w 340726"/>
              <a:gd name="connsiteY0" fmla="*/ 381613 h 381613"/>
              <a:gd name="connsiteX1" fmla="*/ 0 w 340726"/>
              <a:gd name="connsiteY1" fmla="*/ 0 h 381613"/>
              <a:gd name="connsiteX2" fmla="*/ 208153 w 340726"/>
              <a:gd name="connsiteY2" fmla="*/ 0 h 381613"/>
              <a:gd name="connsiteX3" fmla="*/ 216826 w 340726"/>
              <a:gd name="connsiteY3" fmla="*/ 43365 h 381613"/>
              <a:gd name="connsiteX4" fmla="*/ 340726 w 340726"/>
              <a:gd name="connsiteY4" fmla="*/ 43365 h 381613"/>
              <a:gd name="connsiteX5" fmla="*/ 340726 w 340726"/>
              <a:gd name="connsiteY5" fmla="*/ 270103 h 381613"/>
              <a:gd name="connsiteX6" fmla="*/ 175940 w 340726"/>
              <a:gd name="connsiteY6" fmla="*/ 270103 h 381613"/>
              <a:gd name="connsiteX7" fmla="*/ 167266 w 340726"/>
              <a:gd name="connsiteY7" fmla="*/ 226738 h 381613"/>
              <a:gd name="connsiteX8" fmla="*/ 54517 w 340726"/>
              <a:gd name="connsiteY8" fmla="*/ 226738 h 381613"/>
              <a:gd name="connsiteX9" fmla="*/ 54517 w 340726"/>
              <a:gd name="connsiteY9" fmla="*/ 381613 h 381613"/>
              <a:gd name="connsiteX10" fmla="*/ 0 w 340726"/>
              <a:gd name="connsiteY10" fmla="*/ 381613 h 381613"/>
              <a:gd name="connsiteX11" fmla="*/ 223021 w 340726"/>
              <a:gd name="connsiteY11" fmla="*/ 215587 h 381613"/>
              <a:gd name="connsiteX12" fmla="*/ 286210 w 340726"/>
              <a:gd name="connsiteY12" fmla="*/ 215587 h 381613"/>
              <a:gd name="connsiteX13" fmla="*/ 286210 w 340726"/>
              <a:gd name="connsiteY13" fmla="*/ 97881 h 381613"/>
              <a:gd name="connsiteX14" fmla="*/ 170983 w 340726"/>
              <a:gd name="connsiteY14" fmla="*/ 97881 h 381613"/>
              <a:gd name="connsiteX15" fmla="*/ 162309 w 340726"/>
              <a:gd name="connsiteY15" fmla="*/ 54516 h 381613"/>
              <a:gd name="connsiteX16" fmla="*/ 54517 w 340726"/>
              <a:gd name="connsiteY16" fmla="*/ 54516 h 381613"/>
              <a:gd name="connsiteX17" fmla="*/ 54517 w 340726"/>
              <a:gd name="connsiteY17" fmla="*/ 172222 h 381613"/>
              <a:gd name="connsiteX18" fmla="*/ 213110 w 340726"/>
              <a:gd name="connsiteY18" fmla="*/ 172222 h 381613"/>
              <a:gd name="connsiteX19" fmla="*/ 223021 w 340726"/>
              <a:gd name="connsiteY19" fmla="*/ 215587 h 38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0726" h="381613">
                <a:moveTo>
                  <a:pt x="0" y="381613"/>
                </a:moveTo>
                <a:lnTo>
                  <a:pt x="0" y="0"/>
                </a:lnTo>
                <a:lnTo>
                  <a:pt x="208153" y="0"/>
                </a:lnTo>
                <a:lnTo>
                  <a:pt x="216826" y="43365"/>
                </a:lnTo>
                <a:lnTo>
                  <a:pt x="340726" y="43365"/>
                </a:lnTo>
                <a:lnTo>
                  <a:pt x="340726" y="270103"/>
                </a:lnTo>
                <a:lnTo>
                  <a:pt x="175940" y="270103"/>
                </a:lnTo>
                <a:lnTo>
                  <a:pt x="167266" y="226738"/>
                </a:lnTo>
                <a:lnTo>
                  <a:pt x="54517" y="226738"/>
                </a:lnTo>
                <a:lnTo>
                  <a:pt x="54517" y="381613"/>
                </a:lnTo>
                <a:lnTo>
                  <a:pt x="0" y="381613"/>
                </a:lnTo>
                <a:close/>
                <a:moveTo>
                  <a:pt x="223021" y="215587"/>
                </a:moveTo>
                <a:lnTo>
                  <a:pt x="286210" y="215587"/>
                </a:lnTo>
                <a:lnTo>
                  <a:pt x="286210" y="97881"/>
                </a:lnTo>
                <a:lnTo>
                  <a:pt x="170983" y="97881"/>
                </a:lnTo>
                <a:lnTo>
                  <a:pt x="162309" y="54516"/>
                </a:lnTo>
                <a:lnTo>
                  <a:pt x="54517" y="54516"/>
                </a:lnTo>
                <a:lnTo>
                  <a:pt x="54517" y="172222"/>
                </a:lnTo>
                <a:lnTo>
                  <a:pt x="213110" y="172222"/>
                </a:lnTo>
                <a:cubicBezTo>
                  <a:pt x="213110" y="173461"/>
                  <a:pt x="223021" y="215587"/>
                  <a:pt x="223021" y="215587"/>
                </a:cubicBezTo>
                <a:close/>
              </a:path>
            </a:pathLst>
          </a:custGeom>
          <a:solidFill>
            <a:srgbClr val="000000"/>
          </a:solidFill>
          <a:ln w="12387" cap="flat">
            <a:noFill/>
            <a:prstDash val="solid"/>
            <a:miter/>
          </a:ln>
        </p:spPr>
        <p:txBody>
          <a:bodyPr rtlCol="0" anchor="ctr"/>
          <a:lstStyle/>
          <a:p>
            <a:endParaRPr lang="fr-FR"/>
          </a:p>
        </p:txBody>
      </p:sp>
      <p:sp>
        <p:nvSpPr>
          <p:cNvPr id="83" name="Forme libre 82">
            <a:extLst>
              <a:ext uri="{FF2B5EF4-FFF2-40B4-BE49-F238E27FC236}">
                <a16:creationId xmlns:a16="http://schemas.microsoft.com/office/drawing/2014/main" id="{CE5293B1-F4D5-A8D1-4A72-AABF1B1052FD}"/>
              </a:ext>
            </a:extLst>
          </p:cNvPr>
          <p:cNvSpPr/>
          <p:nvPr userDrawn="1"/>
        </p:nvSpPr>
        <p:spPr>
          <a:xfrm>
            <a:off x="16759850" y="5450181"/>
            <a:ext cx="417545" cy="506752"/>
          </a:xfrm>
          <a:custGeom>
            <a:avLst/>
            <a:gdLst>
              <a:gd name="connsiteX0" fmla="*/ 91687 w 417545"/>
              <a:gd name="connsiteY0" fmla="*/ 506753 h 506752"/>
              <a:gd name="connsiteX1" fmla="*/ 91687 w 417545"/>
              <a:gd name="connsiteY1" fmla="*/ 281254 h 506752"/>
              <a:gd name="connsiteX2" fmla="*/ 28498 w 417545"/>
              <a:gd name="connsiteY2" fmla="*/ 245323 h 506752"/>
              <a:gd name="connsiteX3" fmla="*/ 0 w 417545"/>
              <a:gd name="connsiteY3" fmla="*/ 173461 h 506752"/>
              <a:gd name="connsiteX4" fmla="*/ 0 w 417545"/>
              <a:gd name="connsiteY4" fmla="*/ 1239 h 506752"/>
              <a:gd name="connsiteX5" fmla="*/ 49560 w 417545"/>
              <a:gd name="connsiteY5" fmla="*/ 1239 h 506752"/>
              <a:gd name="connsiteX6" fmla="*/ 49560 w 417545"/>
              <a:gd name="connsiteY6" fmla="*/ 173461 h 506752"/>
              <a:gd name="connsiteX7" fmla="*/ 90448 w 417545"/>
              <a:gd name="connsiteY7" fmla="*/ 173461 h 506752"/>
              <a:gd name="connsiteX8" fmla="*/ 90448 w 417545"/>
              <a:gd name="connsiteY8" fmla="*/ 1239 h 506752"/>
              <a:gd name="connsiteX9" fmla="*/ 138769 w 417545"/>
              <a:gd name="connsiteY9" fmla="*/ 1239 h 506752"/>
              <a:gd name="connsiteX10" fmla="*/ 138769 w 417545"/>
              <a:gd name="connsiteY10" fmla="*/ 173461 h 506752"/>
              <a:gd name="connsiteX11" fmla="*/ 179656 w 417545"/>
              <a:gd name="connsiteY11" fmla="*/ 173461 h 506752"/>
              <a:gd name="connsiteX12" fmla="*/ 179656 w 417545"/>
              <a:gd name="connsiteY12" fmla="*/ 1239 h 506752"/>
              <a:gd name="connsiteX13" fmla="*/ 230456 w 417545"/>
              <a:gd name="connsiteY13" fmla="*/ 1239 h 506752"/>
              <a:gd name="connsiteX14" fmla="*/ 230456 w 417545"/>
              <a:gd name="connsiteY14" fmla="*/ 173461 h 506752"/>
              <a:gd name="connsiteX15" fmla="*/ 201958 w 417545"/>
              <a:gd name="connsiteY15" fmla="*/ 245323 h 506752"/>
              <a:gd name="connsiteX16" fmla="*/ 138769 w 417545"/>
              <a:gd name="connsiteY16" fmla="*/ 280015 h 506752"/>
              <a:gd name="connsiteX17" fmla="*/ 138769 w 417545"/>
              <a:gd name="connsiteY17" fmla="*/ 506753 h 506752"/>
              <a:gd name="connsiteX18" fmla="*/ 91687 w 417545"/>
              <a:gd name="connsiteY18" fmla="*/ 506753 h 506752"/>
              <a:gd name="connsiteX19" fmla="*/ 367985 w 417545"/>
              <a:gd name="connsiteY19" fmla="*/ 506753 h 506752"/>
              <a:gd name="connsiteX20" fmla="*/ 367985 w 417545"/>
              <a:gd name="connsiteY20" fmla="*/ 308512 h 506752"/>
              <a:gd name="connsiteX21" fmla="*/ 298601 w 417545"/>
              <a:gd name="connsiteY21" fmla="*/ 308512 h 506752"/>
              <a:gd name="connsiteX22" fmla="*/ 298601 w 417545"/>
              <a:gd name="connsiteY22" fmla="*/ 113989 h 506752"/>
              <a:gd name="connsiteX23" fmla="*/ 330815 w 417545"/>
              <a:gd name="connsiteY23" fmla="*/ 30975 h 506752"/>
              <a:gd name="connsiteX24" fmla="*/ 417546 w 417545"/>
              <a:gd name="connsiteY24" fmla="*/ 0 h 506752"/>
              <a:gd name="connsiteX25" fmla="*/ 417546 w 417545"/>
              <a:gd name="connsiteY25" fmla="*/ 506753 h 506752"/>
              <a:gd name="connsiteX26" fmla="*/ 367985 w 417545"/>
              <a:gd name="connsiteY26" fmla="*/ 506753 h 506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7545" h="506752">
                <a:moveTo>
                  <a:pt x="91687" y="506753"/>
                </a:moveTo>
                <a:lnTo>
                  <a:pt x="91687" y="281254"/>
                </a:lnTo>
                <a:cubicBezTo>
                  <a:pt x="68145" y="277537"/>
                  <a:pt x="47083" y="266386"/>
                  <a:pt x="28498" y="245323"/>
                </a:cubicBezTo>
                <a:cubicBezTo>
                  <a:pt x="9913" y="225499"/>
                  <a:pt x="0" y="201958"/>
                  <a:pt x="0" y="173461"/>
                </a:cubicBezTo>
                <a:lnTo>
                  <a:pt x="0" y="1239"/>
                </a:lnTo>
                <a:lnTo>
                  <a:pt x="49560" y="1239"/>
                </a:lnTo>
                <a:lnTo>
                  <a:pt x="49560" y="173461"/>
                </a:lnTo>
                <a:lnTo>
                  <a:pt x="90448" y="173461"/>
                </a:lnTo>
                <a:lnTo>
                  <a:pt x="90448" y="1239"/>
                </a:lnTo>
                <a:lnTo>
                  <a:pt x="138769" y="1239"/>
                </a:lnTo>
                <a:lnTo>
                  <a:pt x="138769" y="173461"/>
                </a:lnTo>
                <a:lnTo>
                  <a:pt x="179656" y="173461"/>
                </a:lnTo>
                <a:lnTo>
                  <a:pt x="179656" y="1239"/>
                </a:lnTo>
                <a:lnTo>
                  <a:pt x="230456" y="1239"/>
                </a:lnTo>
                <a:lnTo>
                  <a:pt x="230456" y="173461"/>
                </a:lnTo>
                <a:cubicBezTo>
                  <a:pt x="230456" y="201958"/>
                  <a:pt x="220543" y="225499"/>
                  <a:pt x="201958" y="245323"/>
                </a:cubicBezTo>
                <a:cubicBezTo>
                  <a:pt x="183373" y="265147"/>
                  <a:pt x="162311" y="276298"/>
                  <a:pt x="138769" y="280015"/>
                </a:cubicBezTo>
                <a:lnTo>
                  <a:pt x="138769" y="506753"/>
                </a:lnTo>
                <a:lnTo>
                  <a:pt x="91687" y="506753"/>
                </a:lnTo>
                <a:close/>
                <a:moveTo>
                  <a:pt x="367985" y="506753"/>
                </a:moveTo>
                <a:lnTo>
                  <a:pt x="367985" y="308512"/>
                </a:lnTo>
                <a:lnTo>
                  <a:pt x="298601" y="308512"/>
                </a:lnTo>
                <a:lnTo>
                  <a:pt x="298601" y="113989"/>
                </a:lnTo>
                <a:cubicBezTo>
                  <a:pt x="298601" y="79296"/>
                  <a:pt x="309751" y="52038"/>
                  <a:pt x="330815" y="30975"/>
                </a:cubicBezTo>
                <a:cubicBezTo>
                  <a:pt x="353116" y="11151"/>
                  <a:pt x="381614" y="0"/>
                  <a:pt x="417546" y="0"/>
                </a:cubicBezTo>
                <a:lnTo>
                  <a:pt x="417546" y="506753"/>
                </a:lnTo>
                <a:lnTo>
                  <a:pt x="367985" y="506753"/>
                </a:lnTo>
                <a:close/>
              </a:path>
            </a:pathLst>
          </a:custGeom>
          <a:solidFill>
            <a:srgbClr val="000000"/>
          </a:solidFill>
          <a:ln w="12387" cap="flat">
            <a:noFill/>
            <a:prstDash val="solid"/>
            <a:miter/>
          </a:ln>
        </p:spPr>
        <p:txBody>
          <a:bodyPr rtlCol="0" anchor="ctr"/>
          <a:lstStyle/>
          <a:p>
            <a:endParaRPr lang="fr-FR"/>
          </a:p>
        </p:txBody>
      </p:sp>
      <p:sp>
        <p:nvSpPr>
          <p:cNvPr id="84" name="Forme libre 83">
            <a:extLst>
              <a:ext uri="{FF2B5EF4-FFF2-40B4-BE49-F238E27FC236}">
                <a16:creationId xmlns:a16="http://schemas.microsoft.com/office/drawing/2014/main" id="{24987C2C-5B40-A087-4730-263AA387B371}"/>
              </a:ext>
            </a:extLst>
          </p:cNvPr>
          <p:cNvSpPr/>
          <p:nvPr userDrawn="1"/>
        </p:nvSpPr>
        <p:spPr>
          <a:xfrm>
            <a:off x="17500775" y="5456376"/>
            <a:ext cx="493124" cy="494362"/>
          </a:xfrm>
          <a:custGeom>
            <a:avLst/>
            <a:gdLst>
              <a:gd name="connsiteX0" fmla="*/ 189568 w 493124"/>
              <a:gd name="connsiteY0" fmla="*/ 397721 h 494362"/>
              <a:gd name="connsiteX1" fmla="*/ 56994 w 493124"/>
              <a:gd name="connsiteY1" fmla="*/ 343205 h 494362"/>
              <a:gd name="connsiteX2" fmla="*/ 1239 w 493124"/>
              <a:gd name="connsiteY2" fmla="*/ 215587 h 494362"/>
              <a:gd name="connsiteX3" fmla="*/ 1239 w 493124"/>
              <a:gd name="connsiteY3" fmla="*/ 0 h 494362"/>
              <a:gd name="connsiteX4" fmla="*/ 398959 w 493124"/>
              <a:gd name="connsiteY4" fmla="*/ 0 h 494362"/>
              <a:gd name="connsiteX5" fmla="*/ 465866 w 493124"/>
              <a:gd name="connsiteY5" fmla="*/ 27258 h 494362"/>
              <a:gd name="connsiteX6" fmla="*/ 493125 w 493124"/>
              <a:gd name="connsiteY6" fmla="*/ 92925 h 494362"/>
              <a:gd name="connsiteX7" fmla="*/ 465866 w 493124"/>
              <a:gd name="connsiteY7" fmla="*/ 158592 h 494362"/>
              <a:gd name="connsiteX8" fmla="*/ 398959 w 493124"/>
              <a:gd name="connsiteY8" fmla="*/ 185851 h 494362"/>
              <a:gd name="connsiteX9" fmla="*/ 377897 w 493124"/>
              <a:gd name="connsiteY9" fmla="*/ 185851 h 494362"/>
              <a:gd name="connsiteX10" fmla="*/ 377897 w 493124"/>
              <a:gd name="connsiteY10" fmla="*/ 215587 h 494362"/>
              <a:gd name="connsiteX11" fmla="*/ 322141 w 493124"/>
              <a:gd name="connsiteY11" fmla="*/ 344443 h 494362"/>
              <a:gd name="connsiteX12" fmla="*/ 189568 w 493124"/>
              <a:gd name="connsiteY12" fmla="*/ 397721 h 494362"/>
              <a:gd name="connsiteX13" fmla="*/ 56994 w 493124"/>
              <a:gd name="connsiteY13" fmla="*/ 130096 h 494362"/>
              <a:gd name="connsiteX14" fmla="*/ 319664 w 493124"/>
              <a:gd name="connsiteY14" fmla="*/ 130096 h 494362"/>
              <a:gd name="connsiteX15" fmla="*/ 319664 w 493124"/>
              <a:gd name="connsiteY15" fmla="*/ 56994 h 494362"/>
              <a:gd name="connsiteX16" fmla="*/ 56994 w 493124"/>
              <a:gd name="connsiteY16" fmla="*/ 56994 h 494362"/>
              <a:gd name="connsiteX17" fmla="*/ 56994 w 493124"/>
              <a:gd name="connsiteY17" fmla="*/ 130096 h 494362"/>
              <a:gd name="connsiteX18" fmla="*/ 189568 w 493124"/>
              <a:gd name="connsiteY18" fmla="*/ 341965 h 494362"/>
              <a:gd name="connsiteX19" fmla="*/ 282494 w 493124"/>
              <a:gd name="connsiteY19" fmla="*/ 304795 h 494362"/>
              <a:gd name="connsiteX20" fmla="*/ 320903 w 493124"/>
              <a:gd name="connsiteY20" fmla="*/ 216826 h 494362"/>
              <a:gd name="connsiteX21" fmla="*/ 320903 w 493124"/>
              <a:gd name="connsiteY21" fmla="*/ 187090 h 494362"/>
              <a:gd name="connsiteX22" fmla="*/ 58233 w 493124"/>
              <a:gd name="connsiteY22" fmla="*/ 187090 h 494362"/>
              <a:gd name="connsiteX23" fmla="*/ 58233 w 493124"/>
              <a:gd name="connsiteY23" fmla="*/ 216826 h 494362"/>
              <a:gd name="connsiteX24" fmla="*/ 96643 w 493124"/>
              <a:gd name="connsiteY24" fmla="*/ 304795 h 494362"/>
              <a:gd name="connsiteX25" fmla="*/ 189568 w 493124"/>
              <a:gd name="connsiteY25" fmla="*/ 341965 h 494362"/>
              <a:gd name="connsiteX26" fmla="*/ 376658 w 493124"/>
              <a:gd name="connsiteY26" fmla="*/ 130096 h 494362"/>
              <a:gd name="connsiteX27" fmla="*/ 397720 w 493124"/>
              <a:gd name="connsiteY27" fmla="*/ 130096 h 494362"/>
              <a:gd name="connsiteX28" fmla="*/ 424979 w 493124"/>
              <a:gd name="connsiteY28" fmla="*/ 118945 h 494362"/>
              <a:gd name="connsiteX29" fmla="*/ 436129 w 493124"/>
              <a:gd name="connsiteY29" fmla="*/ 92925 h 494362"/>
              <a:gd name="connsiteX30" fmla="*/ 424979 w 493124"/>
              <a:gd name="connsiteY30" fmla="*/ 66906 h 494362"/>
              <a:gd name="connsiteX31" fmla="*/ 397720 w 493124"/>
              <a:gd name="connsiteY31" fmla="*/ 55755 h 494362"/>
              <a:gd name="connsiteX32" fmla="*/ 376658 w 493124"/>
              <a:gd name="connsiteY32" fmla="*/ 55755 h 494362"/>
              <a:gd name="connsiteX33" fmla="*/ 376658 w 493124"/>
              <a:gd name="connsiteY33" fmla="*/ 130096 h 494362"/>
              <a:gd name="connsiteX34" fmla="*/ 0 w 493124"/>
              <a:gd name="connsiteY34" fmla="*/ 494363 h 494362"/>
              <a:gd name="connsiteX35" fmla="*/ 0 w 493124"/>
              <a:gd name="connsiteY35" fmla="*/ 437369 h 494362"/>
              <a:gd name="connsiteX36" fmla="*/ 417544 w 493124"/>
              <a:gd name="connsiteY36" fmla="*/ 437369 h 494362"/>
              <a:gd name="connsiteX37" fmla="*/ 417544 w 493124"/>
              <a:gd name="connsiteY37" fmla="*/ 494363 h 494362"/>
              <a:gd name="connsiteX38" fmla="*/ 0 w 493124"/>
              <a:gd name="connsiteY38" fmla="*/ 494363 h 49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93124" h="494362">
                <a:moveTo>
                  <a:pt x="189568" y="397721"/>
                </a:moveTo>
                <a:cubicBezTo>
                  <a:pt x="138768" y="397721"/>
                  <a:pt x="94164" y="379136"/>
                  <a:pt x="56994" y="343205"/>
                </a:cubicBezTo>
                <a:cubicBezTo>
                  <a:pt x="19824" y="307273"/>
                  <a:pt x="1239" y="263908"/>
                  <a:pt x="1239" y="215587"/>
                </a:cubicBezTo>
                <a:lnTo>
                  <a:pt x="1239" y="0"/>
                </a:lnTo>
                <a:lnTo>
                  <a:pt x="398959" y="0"/>
                </a:lnTo>
                <a:cubicBezTo>
                  <a:pt x="424979" y="0"/>
                  <a:pt x="447280" y="8673"/>
                  <a:pt x="465866" y="27258"/>
                </a:cubicBezTo>
                <a:cubicBezTo>
                  <a:pt x="484451" y="45843"/>
                  <a:pt x="493125" y="68145"/>
                  <a:pt x="493125" y="92925"/>
                </a:cubicBezTo>
                <a:cubicBezTo>
                  <a:pt x="493125" y="118945"/>
                  <a:pt x="484451" y="140007"/>
                  <a:pt x="465866" y="158592"/>
                </a:cubicBezTo>
                <a:cubicBezTo>
                  <a:pt x="447280" y="177178"/>
                  <a:pt x="424979" y="185851"/>
                  <a:pt x="398959" y="185851"/>
                </a:cubicBezTo>
                <a:lnTo>
                  <a:pt x="377897" y="185851"/>
                </a:lnTo>
                <a:lnTo>
                  <a:pt x="377897" y="215587"/>
                </a:lnTo>
                <a:cubicBezTo>
                  <a:pt x="377897" y="265147"/>
                  <a:pt x="359311" y="308512"/>
                  <a:pt x="322141" y="344443"/>
                </a:cubicBezTo>
                <a:cubicBezTo>
                  <a:pt x="284971" y="380375"/>
                  <a:pt x="240367" y="397721"/>
                  <a:pt x="189568" y="397721"/>
                </a:cubicBezTo>
                <a:close/>
                <a:moveTo>
                  <a:pt x="56994" y="130096"/>
                </a:moveTo>
                <a:lnTo>
                  <a:pt x="319664" y="130096"/>
                </a:lnTo>
                <a:lnTo>
                  <a:pt x="319664" y="56994"/>
                </a:lnTo>
                <a:lnTo>
                  <a:pt x="56994" y="56994"/>
                </a:lnTo>
                <a:lnTo>
                  <a:pt x="56994" y="130096"/>
                </a:lnTo>
                <a:close/>
                <a:moveTo>
                  <a:pt x="189568" y="341965"/>
                </a:moveTo>
                <a:cubicBezTo>
                  <a:pt x="225498" y="341965"/>
                  <a:pt x="256473" y="329575"/>
                  <a:pt x="282494" y="304795"/>
                </a:cubicBezTo>
                <a:cubicBezTo>
                  <a:pt x="308513" y="280015"/>
                  <a:pt x="320903" y="250279"/>
                  <a:pt x="320903" y="216826"/>
                </a:cubicBezTo>
                <a:lnTo>
                  <a:pt x="320903" y="187090"/>
                </a:lnTo>
                <a:lnTo>
                  <a:pt x="58233" y="187090"/>
                </a:lnTo>
                <a:lnTo>
                  <a:pt x="58233" y="216826"/>
                </a:lnTo>
                <a:cubicBezTo>
                  <a:pt x="58233" y="250279"/>
                  <a:pt x="70623" y="280015"/>
                  <a:pt x="96643" y="304795"/>
                </a:cubicBezTo>
                <a:cubicBezTo>
                  <a:pt x="122662" y="329575"/>
                  <a:pt x="153637" y="341965"/>
                  <a:pt x="189568" y="341965"/>
                </a:cubicBezTo>
                <a:close/>
                <a:moveTo>
                  <a:pt x="376658" y="130096"/>
                </a:moveTo>
                <a:lnTo>
                  <a:pt x="397720" y="130096"/>
                </a:lnTo>
                <a:cubicBezTo>
                  <a:pt x="408872" y="130096"/>
                  <a:pt x="417544" y="126379"/>
                  <a:pt x="424979" y="118945"/>
                </a:cubicBezTo>
                <a:cubicBezTo>
                  <a:pt x="432413" y="111510"/>
                  <a:pt x="436129" y="102837"/>
                  <a:pt x="436129" y="92925"/>
                </a:cubicBezTo>
                <a:cubicBezTo>
                  <a:pt x="436129" y="83013"/>
                  <a:pt x="432413" y="74340"/>
                  <a:pt x="424979" y="66906"/>
                </a:cubicBezTo>
                <a:cubicBezTo>
                  <a:pt x="417544" y="59472"/>
                  <a:pt x="408872" y="55755"/>
                  <a:pt x="397720" y="55755"/>
                </a:cubicBezTo>
                <a:lnTo>
                  <a:pt x="376658" y="55755"/>
                </a:lnTo>
                <a:lnTo>
                  <a:pt x="376658" y="130096"/>
                </a:lnTo>
                <a:close/>
                <a:moveTo>
                  <a:pt x="0" y="494363"/>
                </a:moveTo>
                <a:lnTo>
                  <a:pt x="0" y="437369"/>
                </a:lnTo>
                <a:lnTo>
                  <a:pt x="417544" y="437369"/>
                </a:lnTo>
                <a:lnTo>
                  <a:pt x="417544" y="494363"/>
                </a:lnTo>
                <a:lnTo>
                  <a:pt x="0" y="494363"/>
                </a:lnTo>
                <a:close/>
              </a:path>
            </a:pathLst>
          </a:custGeom>
          <a:solidFill>
            <a:srgbClr val="000000"/>
          </a:solidFill>
          <a:ln w="12387" cap="flat">
            <a:noFill/>
            <a:prstDash val="solid"/>
            <a:miter/>
          </a:ln>
        </p:spPr>
        <p:txBody>
          <a:bodyPr rtlCol="0" anchor="ctr"/>
          <a:lstStyle/>
          <a:p>
            <a:endParaRPr lang="fr-FR"/>
          </a:p>
        </p:txBody>
      </p:sp>
      <p:sp>
        <p:nvSpPr>
          <p:cNvPr id="85" name="Forme libre 84">
            <a:extLst>
              <a:ext uri="{FF2B5EF4-FFF2-40B4-BE49-F238E27FC236}">
                <a16:creationId xmlns:a16="http://schemas.microsoft.com/office/drawing/2014/main" id="{6CD86070-562F-69FF-CECE-4B52CDB26124}"/>
              </a:ext>
            </a:extLst>
          </p:cNvPr>
          <p:cNvSpPr/>
          <p:nvPr userDrawn="1"/>
        </p:nvSpPr>
        <p:spPr>
          <a:xfrm>
            <a:off x="18316041" y="5455137"/>
            <a:ext cx="374178" cy="499319"/>
          </a:xfrm>
          <a:custGeom>
            <a:avLst/>
            <a:gdLst>
              <a:gd name="connsiteX0" fmla="*/ 68145 w 374178"/>
              <a:gd name="connsiteY0" fmla="*/ 398960 h 499319"/>
              <a:gd name="connsiteX1" fmla="*/ 50799 w 374178"/>
              <a:gd name="connsiteY1" fmla="*/ 391526 h 499319"/>
              <a:gd name="connsiteX2" fmla="*/ 43365 w 374178"/>
              <a:gd name="connsiteY2" fmla="*/ 374180 h 499319"/>
              <a:gd name="connsiteX3" fmla="*/ 50799 w 374178"/>
              <a:gd name="connsiteY3" fmla="*/ 356834 h 499319"/>
              <a:gd name="connsiteX4" fmla="*/ 68145 w 374178"/>
              <a:gd name="connsiteY4" fmla="*/ 350639 h 499319"/>
              <a:gd name="connsiteX5" fmla="*/ 85490 w 374178"/>
              <a:gd name="connsiteY5" fmla="*/ 356834 h 499319"/>
              <a:gd name="connsiteX6" fmla="*/ 91685 w 374178"/>
              <a:gd name="connsiteY6" fmla="*/ 374180 h 499319"/>
              <a:gd name="connsiteX7" fmla="*/ 85490 w 374178"/>
              <a:gd name="connsiteY7" fmla="*/ 391526 h 499319"/>
              <a:gd name="connsiteX8" fmla="*/ 68145 w 374178"/>
              <a:gd name="connsiteY8" fmla="*/ 398960 h 499319"/>
              <a:gd name="connsiteX9" fmla="*/ 187089 w 374178"/>
              <a:gd name="connsiteY9" fmla="*/ 398960 h 499319"/>
              <a:gd name="connsiteX10" fmla="*/ 169743 w 374178"/>
              <a:gd name="connsiteY10" fmla="*/ 391526 h 499319"/>
              <a:gd name="connsiteX11" fmla="*/ 163548 w 374178"/>
              <a:gd name="connsiteY11" fmla="*/ 374180 h 499319"/>
              <a:gd name="connsiteX12" fmla="*/ 169743 w 374178"/>
              <a:gd name="connsiteY12" fmla="*/ 356834 h 499319"/>
              <a:gd name="connsiteX13" fmla="*/ 187089 w 374178"/>
              <a:gd name="connsiteY13" fmla="*/ 350639 h 499319"/>
              <a:gd name="connsiteX14" fmla="*/ 204436 w 374178"/>
              <a:gd name="connsiteY14" fmla="*/ 356834 h 499319"/>
              <a:gd name="connsiteX15" fmla="*/ 211870 w 374178"/>
              <a:gd name="connsiteY15" fmla="*/ 374180 h 499319"/>
              <a:gd name="connsiteX16" fmla="*/ 204436 w 374178"/>
              <a:gd name="connsiteY16" fmla="*/ 391526 h 499319"/>
              <a:gd name="connsiteX17" fmla="*/ 187089 w 374178"/>
              <a:gd name="connsiteY17" fmla="*/ 398960 h 499319"/>
              <a:gd name="connsiteX18" fmla="*/ 307272 w 374178"/>
              <a:gd name="connsiteY18" fmla="*/ 398960 h 499319"/>
              <a:gd name="connsiteX19" fmla="*/ 289926 w 374178"/>
              <a:gd name="connsiteY19" fmla="*/ 391526 h 499319"/>
              <a:gd name="connsiteX20" fmla="*/ 282492 w 374178"/>
              <a:gd name="connsiteY20" fmla="*/ 374180 h 499319"/>
              <a:gd name="connsiteX21" fmla="*/ 289926 w 374178"/>
              <a:gd name="connsiteY21" fmla="*/ 356834 h 499319"/>
              <a:gd name="connsiteX22" fmla="*/ 307272 w 374178"/>
              <a:gd name="connsiteY22" fmla="*/ 350639 h 499319"/>
              <a:gd name="connsiteX23" fmla="*/ 324619 w 374178"/>
              <a:gd name="connsiteY23" fmla="*/ 356834 h 499319"/>
              <a:gd name="connsiteX24" fmla="*/ 332052 w 374178"/>
              <a:gd name="connsiteY24" fmla="*/ 374180 h 499319"/>
              <a:gd name="connsiteX25" fmla="*/ 324619 w 374178"/>
              <a:gd name="connsiteY25" fmla="*/ 391526 h 499319"/>
              <a:gd name="connsiteX26" fmla="*/ 307272 w 374178"/>
              <a:gd name="connsiteY26" fmla="*/ 398960 h 499319"/>
              <a:gd name="connsiteX27" fmla="*/ 0 w 374178"/>
              <a:gd name="connsiteY27" fmla="*/ 296122 h 499319"/>
              <a:gd name="connsiteX28" fmla="*/ 0 w 374178"/>
              <a:gd name="connsiteY28" fmla="*/ 239128 h 499319"/>
              <a:gd name="connsiteX29" fmla="*/ 47081 w 374178"/>
              <a:gd name="connsiteY29" fmla="*/ 121423 h 499319"/>
              <a:gd name="connsiteX30" fmla="*/ 159830 w 374178"/>
              <a:gd name="connsiteY30" fmla="*/ 60711 h 499319"/>
              <a:gd name="connsiteX31" fmla="*/ 159830 w 374178"/>
              <a:gd name="connsiteY31" fmla="*/ 0 h 499319"/>
              <a:gd name="connsiteX32" fmla="*/ 215586 w 374178"/>
              <a:gd name="connsiteY32" fmla="*/ 0 h 499319"/>
              <a:gd name="connsiteX33" fmla="*/ 215586 w 374178"/>
              <a:gd name="connsiteY33" fmla="*/ 60711 h 499319"/>
              <a:gd name="connsiteX34" fmla="*/ 327096 w 374178"/>
              <a:gd name="connsiteY34" fmla="*/ 121423 h 499319"/>
              <a:gd name="connsiteX35" fmla="*/ 374179 w 374178"/>
              <a:gd name="connsiteY35" fmla="*/ 240367 h 499319"/>
              <a:gd name="connsiteX36" fmla="*/ 374179 w 374178"/>
              <a:gd name="connsiteY36" fmla="*/ 297361 h 499319"/>
              <a:gd name="connsiteX37" fmla="*/ 0 w 374178"/>
              <a:gd name="connsiteY37" fmla="*/ 297361 h 499319"/>
              <a:gd name="connsiteX38" fmla="*/ 56994 w 374178"/>
              <a:gd name="connsiteY38" fmla="*/ 239128 h 499319"/>
              <a:gd name="connsiteX39" fmla="*/ 318424 w 374178"/>
              <a:gd name="connsiteY39" fmla="*/ 239128 h 499319"/>
              <a:gd name="connsiteX40" fmla="*/ 277536 w 374178"/>
              <a:gd name="connsiteY40" fmla="*/ 151159 h 499319"/>
              <a:gd name="connsiteX41" fmla="*/ 187089 w 374178"/>
              <a:gd name="connsiteY41" fmla="*/ 113989 h 499319"/>
              <a:gd name="connsiteX42" fmla="*/ 96641 w 374178"/>
              <a:gd name="connsiteY42" fmla="*/ 151159 h 499319"/>
              <a:gd name="connsiteX43" fmla="*/ 56994 w 374178"/>
              <a:gd name="connsiteY43" fmla="*/ 239128 h 499319"/>
              <a:gd name="connsiteX44" fmla="*/ 68145 w 374178"/>
              <a:gd name="connsiteY44" fmla="*/ 499319 h 499319"/>
              <a:gd name="connsiteX45" fmla="*/ 50799 w 374178"/>
              <a:gd name="connsiteY45" fmla="*/ 491885 h 499319"/>
              <a:gd name="connsiteX46" fmla="*/ 43365 w 374178"/>
              <a:gd name="connsiteY46" fmla="*/ 474539 h 499319"/>
              <a:gd name="connsiteX47" fmla="*/ 50799 w 374178"/>
              <a:gd name="connsiteY47" fmla="*/ 455954 h 499319"/>
              <a:gd name="connsiteX48" fmla="*/ 68145 w 374178"/>
              <a:gd name="connsiteY48" fmla="*/ 448520 h 499319"/>
              <a:gd name="connsiteX49" fmla="*/ 85490 w 374178"/>
              <a:gd name="connsiteY49" fmla="*/ 455954 h 499319"/>
              <a:gd name="connsiteX50" fmla="*/ 91685 w 374178"/>
              <a:gd name="connsiteY50" fmla="*/ 474539 h 499319"/>
              <a:gd name="connsiteX51" fmla="*/ 85490 w 374178"/>
              <a:gd name="connsiteY51" fmla="*/ 491885 h 499319"/>
              <a:gd name="connsiteX52" fmla="*/ 68145 w 374178"/>
              <a:gd name="connsiteY52" fmla="*/ 499319 h 499319"/>
              <a:gd name="connsiteX53" fmla="*/ 187089 w 374178"/>
              <a:gd name="connsiteY53" fmla="*/ 499319 h 499319"/>
              <a:gd name="connsiteX54" fmla="*/ 169743 w 374178"/>
              <a:gd name="connsiteY54" fmla="*/ 491885 h 499319"/>
              <a:gd name="connsiteX55" fmla="*/ 163548 w 374178"/>
              <a:gd name="connsiteY55" fmla="*/ 474539 h 499319"/>
              <a:gd name="connsiteX56" fmla="*/ 169743 w 374178"/>
              <a:gd name="connsiteY56" fmla="*/ 455954 h 499319"/>
              <a:gd name="connsiteX57" fmla="*/ 187089 w 374178"/>
              <a:gd name="connsiteY57" fmla="*/ 448520 h 499319"/>
              <a:gd name="connsiteX58" fmla="*/ 204436 w 374178"/>
              <a:gd name="connsiteY58" fmla="*/ 455954 h 499319"/>
              <a:gd name="connsiteX59" fmla="*/ 211870 w 374178"/>
              <a:gd name="connsiteY59" fmla="*/ 474539 h 499319"/>
              <a:gd name="connsiteX60" fmla="*/ 204436 w 374178"/>
              <a:gd name="connsiteY60" fmla="*/ 491885 h 499319"/>
              <a:gd name="connsiteX61" fmla="*/ 187089 w 374178"/>
              <a:gd name="connsiteY61" fmla="*/ 499319 h 499319"/>
              <a:gd name="connsiteX62" fmla="*/ 307272 w 374178"/>
              <a:gd name="connsiteY62" fmla="*/ 499319 h 499319"/>
              <a:gd name="connsiteX63" fmla="*/ 289926 w 374178"/>
              <a:gd name="connsiteY63" fmla="*/ 491885 h 499319"/>
              <a:gd name="connsiteX64" fmla="*/ 282492 w 374178"/>
              <a:gd name="connsiteY64" fmla="*/ 474539 h 499319"/>
              <a:gd name="connsiteX65" fmla="*/ 289926 w 374178"/>
              <a:gd name="connsiteY65" fmla="*/ 455954 h 499319"/>
              <a:gd name="connsiteX66" fmla="*/ 307272 w 374178"/>
              <a:gd name="connsiteY66" fmla="*/ 448520 h 499319"/>
              <a:gd name="connsiteX67" fmla="*/ 324619 w 374178"/>
              <a:gd name="connsiteY67" fmla="*/ 455954 h 499319"/>
              <a:gd name="connsiteX68" fmla="*/ 332052 w 374178"/>
              <a:gd name="connsiteY68" fmla="*/ 474539 h 499319"/>
              <a:gd name="connsiteX69" fmla="*/ 324619 w 374178"/>
              <a:gd name="connsiteY69" fmla="*/ 491885 h 499319"/>
              <a:gd name="connsiteX70" fmla="*/ 307272 w 374178"/>
              <a:gd name="connsiteY70" fmla="*/ 499319 h 49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374178" h="499319">
                <a:moveTo>
                  <a:pt x="68145" y="398960"/>
                </a:moveTo>
                <a:cubicBezTo>
                  <a:pt x="61950" y="398960"/>
                  <a:pt x="55755" y="396482"/>
                  <a:pt x="50799" y="391526"/>
                </a:cubicBezTo>
                <a:cubicBezTo>
                  <a:pt x="45843" y="386570"/>
                  <a:pt x="43365" y="380375"/>
                  <a:pt x="43365" y="374180"/>
                </a:cubicBezTo>
                <a:cubicBezTo>
                  <a:pt x="43365" y="366746"/>
                  <a:pt x="45843" y="360551"/>
                  <a:pt x="50799" y="356834"/>
                </a:cubicBezTo>
                <a:cubicBezTo>
                  <a:pt x="55755" y="351877"/>
                  <a:pt x="61950" y="350639"/>
                  <a:pt x="68145" y="350639"/>
                </a:cubicBezTo>
                <a:cubicBezTo>
                  <a:pt x="75579" y="350639"/>
                  <a:pt x="80535" y="353116"/>
                  <a:pt x="85490" y="356834"/>
                </a:cubicBezTo>
                <a:cubicBezTo>
                  <a:pt x="90446" y="361790"/>
                  <a:pt x="91685" y="366746"/>
                  <a:pt x="91685" y="374180"/>
                </a:cubicBezTo>
                <a:cubicBezTo>
                  <a:pt x="91685" y="380375"/>
                  <a:pt x="89208" y="386570"/>
                  <a:pt x="85490" y="391526"/>
                </a:cubicBezTo>
                <a:cubicBezTo>
                  <a:pt x="80535" y="396482"/>
                  <a:pt x="75579" y="398960"/>
                  <a:pt x="68145" y="398960"/>
                </a:cubicBezTo>
                <a:close/>
                <a:moveTo>
                  <a:pt x="187089" y="398960"/>
                </a:moveTo>
                <a:cubicBezTo>
                  <a:pt x="179656" y="398960"/>
                  <a:pt x="174699" y="396482"/>
                  <a:pt x="169743" y="391526"/>
                </a:cubicBezTo>
                <a:cubicBezTo>
                  <a:pt x="164787" y="386570"/>
                  <a:pt x="163548" y="380375"/>
                  <a:pt x="163548" y="374180"/>
                </a:cubicBezTo>
                <a:cubicBezTo>
                  <a:pt x="163548" y="366746"/>
                  <a:pt x="166025" y="360551"/>
                  <a:pt x="169743" y="356834"/>
                </a:cubicBezTo>
                <a:cubicBezTo>
                  <a:pt x="174699" y="351877"/>
                  <a:pt x="179656" y="350639"/>
                  <a:pt x="187089" y="350639"/>
                </a:cubicBezTo>
                <a:cubicBezTo>
                  <a:pt x="194523" y="350639"/>
                  <a:pt x="200718" y="353116"/>
                  <a:pt x="204436" y="356834"/>
                </a:cubicBezTo>
                <a:cubicBezTo>
                  <a:pt x="209391" y="361790"/>
                  <a:pt x="211870" y="366746"/>
                  <a:pt x="211870" y="374180"/>
                </a:cubicBezTo>
                <a:cubicBezTo>
                  <a:pt x="211870" y="380375"/>
                  <a:pt x="209391" y="386570"/>
                  <a:pt x="204436" y="391526"/>
                </a:cubicBezTo>
                <a:cubicBezTo>
                  <a:pt x="200718" y="396482"/>
                  <a:pt x="194523" y="398960"/>
                  <a:pt x="187089" y="398960"/>
                </a:cubicBezTo>
                <a:close/>
                <a:moveTo>
                  <a:pt x="307272" y="398960"/>
                </a:moveTo>
                <a:cubicBezTo>
                  <a:pt x="301077" y="398960"/>
                  <a:pt x="294882" y="396482"/>
                  <a:pt x="289926" y="391526"/>
                </a:cubicBezTo>
                <a:cubicBezTo>
                  <a:pt x="284971" y="386570"/>
                  <a:pt x="282492" y="380375"/>
                  <a:pt x="282492" y="374180"/>
                </a:cubicBezTo>
                <a:cubicBezTo>
                  <a:pt x="282492" y="366746"/>
                  <a:pt x="284971" y="360551"/>
                  <a:pt x="289926" y="356834"/>
                </a:cubicBezTo>
                <a:cubicBezTo>
                  <a:pt x="294882" y="351877"/>
                  <a:pt x="301077" y="350639"/>
                  <a:pt x="307272" y="350639"/>
                </a:cubicBezTo>
                <a:cubicBezTo>
                  <a:pt x="313467" y="350639"/>
                  <a:pt x="319662" y="353116"/>
                  <a:pt x="324619" y="356834"/>
                </a:cubicBezTo>
                <a:cubicBezTo>
                  <a:pt x="329575" y="361790"/>
                  <a:pt x="332052" y="366746"/>
                  <a:pt x="332052" y="374180"/>
                </a:cubicBezTo>
                <a:cubicBezTo>
                  <a:pt x="332052" y="380375"/>
                  <a:pt x="329575" y="386570"/>
                  <a:pt x="324619" y="391526"/>
                </a:cubicBezTo>
                <a:cubicBezTo>
                  <a:pt x="319662" y="396482"/>
                  <a:pt x="314706" y="398960"/>
                  <a:pt x="307272" y="398960"/>
                </a:cubicBezTo>
                <a:close/>
                <a:moveTo>
                  <a:pt x="0" y="296122"/>
                </a:moveTo>
                <a:lnTo>
                  <a:pt x="0" y="239128"/>
                </a:lnTo>
                <a:cubicBezTo>
                  <a:pt x="0" y="194524"/>
                  <a:pt x="16106" y="154876"/>
                  <a:pt x="47081" y="121423"/>
                </a:cubicBezTo>
                <a:cubicBezTo>
                  <a:pt x="78056" y="87969"/>
                  <a:pt x="116465" y="66906"/>
                  <a:pt x="159830" y="60711"/>
                </a:cubicBezTo>
                <a:lnTo>
                  <a:pt x="159830" y="0"/>
                </a:lnTo>
                <a:lnTo>
                  <a:pt x="215586" y="0"/>
                </a:lnTo>
                <a:lnTo>
                  <a:pt x="215586" y="60711"/>
                </a:lnTo>
                <a:cubicBezTo>
                  <a:pt x="258951" y="66906"/>
                  <a:pt x="296121" y="87969"/>
                  <a:pt x="327096" y="121423"/>
                </a:cubicBezTo>
                <a:cubicBezTo>
                  <a:pt x="359311" y="154876"/>
                  <a:pt x="374179" y="194524"/>
                  <a:pt x="374179" y="240367"/>
                </a:cubicBezTo>
                <a:lnTo>
                  <a:pt x="374179" y="297361"/>
                </a:lnTo>
                <a:lnTo>
                  <a:pt x="0" y="297361"/>
                </a:lnTo>
                <a:close/>
                <a:moveTo>
                  <a:pt x="56994" y="239128"/>
                </a:moveTo>
                <a:lnTo>
                  <a:pt x="318424" y="239128"/>
                </a:lnTo>
                <a:cubicBezTo>
                  <a:pt x="318424" y="204436"/>
                  <a:pt x="304795" y="175939"/>
                  <a:pt x="277536" y="151159"/>
                </a:cubicBezTo>
                <a:cubicBezTo>
                  <a:pt x="250278" y="126379"/>
                  <a:pt x="220542" y="113989"/>
                  <a:pt x="187089" y="113989"/>
                </a:cubicBezTo>
                <a:cubicBezTo>
                  <a:pt x="153635" y="113989"/>
                  <a:pt x="123900" y="126379"/>
                  <a:pt x="96641" y="151159"/>
                </a:cubicBezTo>
                <a:cubicBezTo>
                  <a:pt x="70623" y="174700"/>
                  <a:pt x="56994" y="204436"/>
                  <a:pt x="56994" y="239128"/>
                </a:cubicBezTo>
                <a:close/>
                <a:moveTo>
                  <a:pt x="68145" y="499319"/>
                </a:moveTo>
                <a:cubicBezTo>
                  <a:pt x="61950" y="499319"/>
                  <a:pt x="55755" y="496841"/>
                  <a:pt x="50799" y="491885"/>
                </a:cubicBezTo>
                <a:cubicBezTo>
                  <a:pt x="45843" y="486929"/>
                  <a:pt x="43365" y="480734"/>
                  <a:pt x="43365" y="474539"/>
                </a:cubicBezTo>
                <a:cubicBezTo>
                  <a:pt x="43365" y="467105"/>
                  <a:pt x="45843" y="460910"/>
                  <a:pt x="50799" y="455954"/>
                </a:cubicBezTo>
                <a:cubicBezTo>
                  <a:pt x="55755" y="450998"/>
                  <a:pt x="61950" y="448520"/>
                  <a:pt x="68145" y="448520"/>
                </a:cubicBezTo>
                <a:cubicBezTo>
                  <a:pt x="75579" y="448520"/>
                  <a:pt x="80535" y="450998"/>
                  <a:pt x="85490" y="455954"/>
                </a:cubicBezTo>
                <a:cubicBezTo>
                  <a:pt x="90446" y="460910"/>
                  <a:pt x="91685" y="467105"/>
                  <a:pt x="91685" y="474539"/>
                </a:cubicBezTo>
                <a:cubicBezTo>
                  <a:pt x="91685" y="480734"/>
                  <a:pt x="89208" y="486929"/>
                  <a:pt x="85490" y="491885"/>
                </a:cubicBezTo>
                <a:cubicBezTo>
                  <a:pt x="80535" y="496841"/>
                  <a:pt x="75579" y="499319"/>
                  <a:pt x="68145" y="499319"/>
                </a:cubicBezTo>
                <a:close/>
                <a:moveTo>
                  <a:pt x="187089" y="499319"/>
                </a:moveTo>
                <a:cubicBezTo>
                  <a:pt x="179656" y="499319"/>
                  <a:pt x="174699" y="496841"/>
                  <a:pt x="169743" y="491885"/>
                </a:cubicBezTo>
                <a:cubicBezTo>
                  <a:pt x="164787" y="486929"/>
                  <a:pt x="163548" y="480734"/>
                  <a:pt x="163548" y="474539"/>
                </a:cubicBezTo>
                <a:cubicBezTo>
                  <a:pt x="163548" y="467105"/>
                  <a:pt x="166025" y="460910"/>
                  <a:pt x="169743" y="455954"/>
                </a:cubicBezTo>
                <a:cubicBezTo>
                  <a:pt x="174699" y="450998"/>
                  <a:pt x="179656" y="448520"/>
                  <a:pt x="187089" y="448520"/>
                </a:cubicBezTo>
                <a:cubicBezTo>
                  <a:pt x="194523" y="448520"/>
                  <a:pt x="200718" y="450998"/>
                  <a:pt x="204436" y="455954"/>
                </a:cubicBezTo>
                <a:cubicBezTo>
                  <a:pt x="208152" y="460910"/>
                  <a:pt x="211870" y="467105"/>
                  <a:pt x="211870" y="474539"/>
                </a:cubicBezTo>
                <a:cubicBezTo>
                  <a:pt x="211870" y="480734"/>
                  <a:pt x="209391" y="486929"/>
                  <a:pt x="204436" y="491885"/>
                </a:cubicBezTo>
                <a:cubicBezTo>
                  <a:pt x="199479" y="496841"/>
                  <a:pt x="194523" y="499319"/>
                  <a:pt x="187089" y="499319"/>
                </a:cubicBezTo>
                <a:close/>
                <a:moveTo>
                  <a:pt x="307272" y="499319"/>
                </a:moveTo>
                <a:cubicBezTo>
                  <a:pt x="301077" y="499319"/>
                  <a:pt x="294882" y="496841"/>
                  <a:pt x="289926" y="491885"/>
                </a:cubicBezTo>
                <a:cubicBezTo>
                  <a:pt x="284971" y="486929"/>
                  <a:pt x="282492" y="480734"/>
                  <a:pt x="282492" y="474539"/>
                </a:cubicBezTo>
                <a:cubicBezTo>
                  <a:pt x="282492" y="467105"/>
                  <a:pt x="284971" y="460910"/>
                  <a:pt x="289926" y="455954"/>
                </a:cubicBezTo>
                <a:cubicBezTo>
                  <a:pt x="294882" y="450998"/>
                  <a:pt x="301077" y="448520"/>
                  <a:pt x="307272" y="448520"/>
                </a:cubicBezTo>
                <a:cubicBezTo>
                  <a:pt x="313467" y="448520"/>
                  <a:pt x="319662" y="450998"/>
                  <a:pt x="324619" y="455954"/>
                </a:cubicBezTo>
                <a:cubicBezTo>
                  <a:pt x="329575" y="460910"/>
                  <a:pt x="332052" y="467105"/>
                  <a:pt x="332052" y="474539"/>
                </a:cubicBezTo>
                <a:cubicBezTo>
                  <a:pt x="332052" y="480734"/>
                  <a:pt x="329575" y="486929"/>
                  <a:pt x="324619" y="491885"/>
                </a:cubicBezTo>
                <a:cubicBezTo>
                  <a:pt x="319662" y="496841"/>
                  <a:pt x="314706" y="499319"/>
                  <a:pt x="307272" y="499319"/>
                </a:cubicBezTo>
                <a:close/>
              </a:path>
            </a:pathLst>
          </a:custGeom>
          <a:solidFill>
            <a:srgbClr val="000000"/>
          </a:solidFill>
          <a:ln w="12387" cap="flat">
            <a:noFill/>
            <a:prstDash val="solid"/>
            <a:miter/>
          </a:ln>
        </p:spPr>
        <p:txBody>
          <a:bodyPr rtlCol="0" anchor="ctr"/>
          <a:lstStyle/>
          <a:p>
            <a:endParaRPr lang="fr-FR"/>
          </a:p>
        </p:txBody>
      </p:sp>
      <p:sp>
        <p:nvSpPr>
          <p:cNvPr id="86" name="Forme libre 85">
            <a:extLst>
              <a:ext uri="{FF2B5EF4-FFF2-40B4-BE49-F238E27FC236}">
                <a16:creationId xmlns:a16="http://schemas.microsoft.com/office/drawing/2014/main" id="{AA903F61-4AD2-3245-1947-E863BA891131}"/>
              </a:ext>
            </a:extLst>
          </p:cNvPr>
          <p:cNvSpPr/>
          <p:nvPr userDrawn="1"/>
        </p:nvSpPr>
        <p:spPr>
          <a:xfrm>
            <a:off x="6030068" y="4332599"/>
            <a:ext cx="608351" cy="323380"/>
          </a:xfrm>
          <a:custGeom>
            <a:avLst/>
            <a:gdLst>
              <a:gd name="connsiteX0" fmla="*/ 0 w 608351"/>
              <a:gd name="connsiteY0" fmla="*/ 322141 h 323380"/>
              <a:gd name="connsiteX1" fmla="*/ 0 w 608351"/>
              <a:gd name="connsiteY1" fmla="*/ 282493 h 323380"/>
              <a:gd name="connsiteX2" fmla="*/ 27258 w 608351"/>
              <a:gd name="connsiteY2" fmla="*/ 239128 h 323380"/>
              <a:gd name="connsiteX3" fmla="*/ 99120 w 608351"/>
              <a:gd name="connsiteY3" fmla="*/ 223021 h 323380"/>
              <a:gd name="connsiteX4" fmla="*/ 107794 w 608351"/>
              <a:gd name="connsiteY4" fmla="*/ 223021 h 323380"/>
              <a:gd name="connsiteX5" fmla="*/ 115227 w 608351"/>
              <a:gd name="connsiteY5" fmla="*/ 223021 h 323380"/>
              <a:gd name="connsiteX6" fmla="*/ 106554 w 608351"/>
              <a:gd name="connsiteY6" fmla="*/ 247801 h 323380"/>
              <a:gd name="connsiteX7" fmla="*/ 102837 w 608351"/>
              <a:gd name="connsiteY7" fmla="*/ 275059 h 323380"/>
              <a:gd name="connsiteX8" fmla="*/ 102837 w 608351"/>
              <a:gd name="connsiteY8" fmla="*/ 322141 h 323380"/>
              <a:gd name="connsiteX9" fmla="*/ 0 w 608351"/>
              <a:gd name="connsiteY9" fmla="*/ 322141 h 323380"/>
              <a:gd name="connsiteX10" fmla="*/ 148681 w 608351"/>
              <a:gd name="connsiteY10" fmla="*/ 322141 h 323380"/>
              <a:gd name="connsiteX11" fmla="*/ 148681 w 608351"/>
              <a:gd name="connsiteY11" fmla="*/ 275059 h 323380"/>
              <a:gd name="connsiteX12" fmla="*/ 159831 w 608351"/>
              <a:gd name="connsiteY12" fmla="*/ 235411 h 323380"/>
              <a:gd name="connsiteX13" fmla="*/ 192046 w 608351"/>
              <a:gd name="connsiteY13" fmla="*/ 205675 h 323380"/>
              <a:gd name="connsiteX14" fmla="*/ 241606 w 608351"/>
              <a:gd name="connsiteY14" fmla="*/ 187090 h 323380"/>
              <a:gd name="connsiteX15" fmla="*/ 303556 w 608351"/>
              <a:gd name="connsiteY15" fmla="*/ 180895 h 323380"/>
              <a:gd name="connsiteX16" fmla="*/ 366745 w 608351"/>
              <a:gd name="connsiteY16" fmla="*/ 187090 h 323380"/>
              <a:gd name="connsiteX17" fmla="*/ 416305 w 608351"/>
              <a:gd name="connsiteY17" fmla="*/ 205675 h 323380"/>
              <a:gd name="connsiteX18" fmla="*/ 447280 w 608351"/>
              <a:gd name="connsiteY18" fmla="*/ 236650 h 323380"/>
              <a:gd name="connsiteX19" fmla="*/ 458432 w 608351"/>
              <a:gd name="connsiteY19" fmla="*/ 276298 h 323380"/>
              <a:gd name="connsiteX20" fmla="*/ 458432 w 608351"/>
              <a:gd name="connsiteY20" fmla="*/ 323380 h 323380"/>
              <a:gd name="connsiteX21" fmla="*/ 148681 w 608351"/>
              <a:gd name="connsiteY21" fmla="*/ 323380 h 323380"/>
              <a:gd name="connsiteX22" fmla="*/ 504275 w 608351"/>
              <a:gd name="connsiteY22" fmla="*/ 322141 h 323380"/>
              <a:gd name="connsiteX23" fmla="*/ 504275 w 608351"/>
              <a:gd name="connsiteY23" fmla="*/ 275059 h 323380"/>
              <a:gd name="connsiteX24" fmla="*/ 501797 w 608351"/>
              <a:gd name="connsiteY24" fmla="*/ 247801 h 323380"/>
              <a:gd name="connsiteX25" fmla="*/ 494363 w 608351"/>
              <a:gd name="connsiteY25" fmla="*/ 223021 h 323380"/>
              <a:gd name="connsiteX26" fmla="*/ 501797 w 608351"/>
              <a:gd name="connsiteY26" fmla="*/ 223021 h 323380"/>
              <a:gd name="connsiteX27" fmla="*/ 509231 w 608351"/>
              <a:gd name="connsiteY27" fmla="*/ 223021 h 323380"/>
              <a:gd name="connsiteX28" fmla="*/ 581093 w 608351"/>
              <a:gd name="connsiteY28" fmla="*/ 239128 h 323380"/>
              <a:gd name="connsiteX29" fmla="*/ 608351 w 608351"/>
              <a:gd name="connsiteY29" fmla="*/ 282493 h 323380"/>
              <a:gd name="connsiteX30" fmla="*/ 608351 w 608351"/>
              <a:gd name="connsiteY30" fmla="*/ 322141 h 323380"/>
              <a:gd name="connsiteX31" fmla="*/ 504275 w 608351"/>
              <a:gd name="connsiteY31" fmla="*/ 322141 h 323380"/>
              <a:gd name="connsiteX32" fmla="*/ 204436 w 608351"/>
              <a:gd name="connsiteY32" fmla="*/ 275059 h 323380"/>
              <a:gd name="connsiteX33" fmla="*/ 403915 w 608351"/>
              <a:gd name="connsiteY33" fmla="*/ 275059 h 323380"/>
              <a:gd name="connsiteX34" fmla="*/ 403915 w 608351"/>
              <a:gd name="connsiteY34" fmla="*/ 271342 h 323380"/>
              <a:gd name="connsiteX35" fmla="*/ 372940 w 608351"/>
              <a:gd name="connsiteY35" fmla="*/ 239128 h 323380"/>
              <a:gd name="connsiteX36" fmla="*/ 304795 w 608351"/>
              <a:gd name="connsiteY36" fmla="*/ 226738 h 323380"/>
              <a:gd name="connsiteX37" fmla="*/ 236650 w 608351"/>
              <a:gd name="connsiteY37" fmla="*/ 239128 h 323380"/>
              <a:gd name="connsiteX38" fmla="*/ 205675 w 608351"/>
              <a:gd name="connsiteY38" fmla="*/ 271342 h 323380"/>
              <a:gd name="connsiteX39" fmla="*/ 205675 w 608351"/>
              <a:gd name="connsiteY39" fmla="*/ 275059 h 323380"/>
              <a:gd name="connsiteX40" fmla="*/ 99120 w 608351"/>
              <a:gd name="connsiteY40" fmla="*/ 205675 h 323380"/>
              <a:gd name="connsiteX41" fmla="*/ 65667 w 608351"/>
              <a:gd name="connsiteY41" fmla="*/ 192046 h 323380"/>
              <a:gd name="connsiteX42" fmla="*/ 52038 w 608351"/>
              <a:gd name="connsiteY42" fmla="*/ 158593 h 323380"/>
              <a:gd name="connsiteX43" fmla="*/ 65667 w 608351"/>
              <a:gd name="connsiteY43" fmla="*/ 125140 h 323380"/>
              <a:gd name="connsiteX44" fmla="*/ 99120 w 608351"/>
              <a:gd name="connsiteY44" fmla="*/ 111510 h 323380"/>
              <a:gd name="connsiteX45" fmla="*/ 132574 w 608351"/>
              <a:gd name="connsiteY45" fmla="*/ 125140 h 323380"/>
              <a:gd name="connsiteX46" fmla="*/ 146202 w 608351"/>
              <a:gd name="connsiteY46" fmla="*/ 158593 h 323380"/>
              <a:gd name="connsiteX47" fmla="*/ 132574 w 608351"/>
              <a:gd name="connsiteY47" fmla="*/ 192046 h 323380"/>
              <a:gd name="connsiteX48" fmla="*/ 99120 w 608351"/>
              <a:gd name="connsiteY48" fmla="*/ 205675 h 323380"/>
              <a:gd name="connsiteX49" fmla="*/ 507992 w 608351"/>
              <a:gd name="connsiteY49" fmla="*/ 205675 h 323380"/>
              <a:gd name="connsiteX50" fmla="*/ 474539 w 608351"/>
              <a:gd name="connsiteY50" fmla="*/ 192046 h 323380"/>
              <a:gd name="connsiteX51" fmla="*/ 460910 w 608351"/>
              <a:gd name="connsiteY51" fmla="*/ 158593 h 323380"/>
              <a:gd name="connsiteX52" fmla="*/ 474539 w 608351"/>
              <a:gd name="connsiteY52" fmla="*/ 125140 h 323380"/>
              <a:gd name="connsiteX53" fmla="*/ 507992 w 608351"/>
              <a:gd name="connsiteY53" fmla="*/ 111510 h 323380"/>
              <a:gd name="connsiteX54" fmla="*/ 541445 w 608351"/>
              <a:gd name="connsiteY54" fmla="*/ 125140 h 323380"/>
              <a:gd name="connsiteX55" fmla="*/ 555074 w 608351"/>
              <a:gd name="connsiteY55" fmla="*/ 158593 h 323380"/>
              <a:gd name="connsiteX56" fmla="*/ 541445 w 608351"/>
              <a:gd name="connsiteY56" fmla="*/ 192046 h 323380"/>
              <a:gd name="connsiteX57" fmla="*/ 507992 w 608351"/>
              <a:gd name="connsiteY57" fmla="*/ 205675 h 323380"/>
              <a:gd name="connsiteX58" fmla="*/ 304795 w 608351"/>
              <a:gd name="connsiteY58" fmla="*/ 161071 h 323380"/>
              <a:gd name="connsiteX59" fmla="*/ 247801 w 608351"/>
              <a:gd name="connsiteY59" fmla="*/ 137530 h 323380"/>
              <a:gd name="connsiteX60" fmla="*/ 224260 w 608351"/>
              <a:gd name="connsiteY60" fmla="*/ 80535 h 323380"/>
              <a:gd name="connsiteX61" fmla="*/ 247801 w 608351"/>
              <a:gd name="connsiteY61" fmla="*/ 23541 h 323380"/>
              <a:gd name="connsiteX62" fmla="*/ 304795 w 608351"/>
              <a:gd name="connsiteY62" fmla="*/ 0 h 323380"/>
              <a:gd name="connsiteX63" fmla="*/ 361790 w 608351"/>
              <a:gd name="connsiteY63" fmla="*/ 23541 h 323380"/>
              <a:gd name="connsiteX64" fmla="*/ 385330 w 608351"/>
              <a:gd name="connsiteY64" fmla="*/ 80535 h 323380"/>
              <a:gd name="connsiteX65" fmla="*/ 361790 w 608351"/>
              <a:gd name="connsiteY65" fmla="*/ 137530 h 323380"/>
              <a:gd name="connsiteX66" fmla="*/ 304795 w 608351"/>
              <a:gd name="connsiteY66" fmla="*/ 161071 h 323380"/>
              <a:gd name="connsiteX67" fmla="*/ 304795 w 608351"/>
              <a:gd name="connsiteY67" fmla="*/ 113989 h 323380"/>
              <a:gd name="connsiteX68" fmla="*/ 327097 w 608351"/>
              <a:gd name="connsiteY68" fmla="*/ 104077 h 323380"/>
              <a:gd name="connsiteX69" fmla="*/ 337009 w 608351"/>
              <a:gd name="connsiteY69" fmla="*/ 80535 h 323380"/>
              <a:gd name="connsiteX70" fmla="*/ 327097 w 608351"/>
              <a:gd name="connsiteY70" fmla="*/ 58233 h 323380"/>
              <a:gd name="connsiteX71" fmla="*/ 303556 w 608351"/>
              <a:gd name="connsiteY71" fmla="*/ 48321 h 323380"/>
              <a:gd name="connsiteX72" fmla="*/ 280015 w 608351"/>
              <a:gd name="connsiteY72" fmla="*/ 58233 h 323380"/>
              <a:gd name="connsiteX73" fmla="*/ 270103 w 608351"/>
              <a:gd name="connsiteY73" fmla="*/ 81774 h 323380"/>
              <a:gd name="connsiteX74" fmla="*/ 278776 w 608351"/>
              <a:gd name="connsiteY74" fmla="*/ 105315 h 323380"/>
              <a:gd name="connsiteX75" fmla="*/ 304795 w 608351"/>
              <a:gd name="connsiteY75" fmla="*/ 113989 h 32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608351" h="323380">
                <a:moveTo>
                  <a:pt x="0" y="322141"/>
                </a:moveTo>
                <a:lnTo>
                  <a:pt x="0" y="282493"/>
                </a:lnTo>
                <a:cubicBezTo>
                  <a:pt x="0" y="265147"/>
                  <a:pt x="8673" y="250279"/>
                  <a:pt x="27258" y="239128"/>
                </a:cubicBezTo>
                <a:cubicBezTo>
                  <a:pt x="45843" y="227977"/>
                  <a:pt x="69384" y="223021"/>
                  <a:pt x="99120" y="223021"/>
                </a:cubicBezTo>
                <a:lnTo>
                  <a:pt x="107794" y="223021"/>
                </a:lnTo>
                <a:cubicBezTo>
                  <a:pt x="110271" y="223021"/>
                  <a:pt x="112749" y="223021"/>
                  <a:pt x="115227" y="223021"/>
                </a:cubicBezTo>
                <a:cubicBezTo>
                  <a:pt x="111510" y="231694"/>
                  <a:pt x="109032" y="240367"/>
                  <a:pt x="106554" y="247801"/>
                </a:cubicBezTo>
                <a:cubicBezTo>
                  <a:pt x="104076" y="255235"/>
                  <a:pt x="102837" y="265147"/>
                  <a:pt x="102837" y="275059"/>
                </a:cubicBezTo>
                <a:lnTo>
                  <a:pt x="102837" y="322141"/>
                </a:lnTo>
                <a:lnTo>
                  <a:pt x="0" y="322141"/>
                </a:lnTo>
                <a:close/>
                <a:moveTo>
                  <a:pt x="148681" y="322141"/>
                </a:moveTo>
                <a:lnTo>
                  <a:pt x="148681" y="275059"/>
                </a:lnTo>
                <a:cubicBezTo>
                  <a:pt x="148681" y="260191"/>
                  <a:pt x="152397" y="246562"/>
                  <a:pt x="159831" y="235411"/>
                </a:cubicBezTo>
                <a:cubicBezTo>
                  <a:pt x="167266" y="224260"/>
                  <a:pt x="177178" y="213109"/>
                  <a:pt x="192046" y="205675"/>
                </a:cubicBezTo>
                <a:cubicBezTo>
                  <a:pt x="205675" y="197002"/>
                  <a:pt x="223021" y="190807"/>
                  <a:pt x="241606" y="187090"/>
                </a:cubicBezTo>
                <a:cubicBezTo>
                  <a:pt x="260191" y="182134"/>
                  <a:pt x="281254" y="180895"/>
                  <a:pt x="303556" y="180895"/>
                </a:cubicBezTo>
                <a:cubicBezTo>
                  <a:pt x="325858" y="180895"/>
                  <a:pt x="346921" y="183373"/>
                  <a:pt x="366745" y="187090"/>
                </a:cubicBezTo>
                <a:cubicBezTo>
                  <a:pt x="386570" y="190807"/>
                  <a:pt x="402677" y="198241"/>
                  <a:pt x="416305" y="205675"/>
                </a:cubicBezTo>
                <a:cubicBezTo>
                  <a:pt x="429935" y="214348"/>
                  <a:pt x="441085" y="224260"/>
                  <a:pt x="447280" y="236650"/>
                </a:cubicBezTo>
                <a:cubicBezTo>
                  <a:pt x="454715" y="247801"/>
                  <a:pt x="458432" y="261430"/>
                  <a:pt x="458432" y="276298"/>
                </a:cubicBezTo>
                <a:lnTo>
                  <a:pt x="458432" y="323380"/>
                </a:lnTo>
                <a:lnTo>
                  <a:pt x="148681" y="323380"/>
                </a:lnTo>
                <a:close/>
                <a:moveTo>
                  <a:pt x="504275" y="322141"/>
                </a:moveTo>
                <a:lnTo>
                  <a:pt x="504275" y="275059"/>
                </a:lnTo>
                <a:cubicBezTo>
                  <a:pt x="504275" y="265147"/>
                  <a:pt x="503036" y="256474"/>
                  <a:pt x="501797" y="247801"/>
                </a:cubicBezTo>
                <a:cubicBezTo>
                  <a:pt x="499319" y="239128"/>
                  <a:pt x="496841" y="230455"/>
                  <a:pt x="494363" y="223021"/>
                </a:cubicBezTo>
                <a:cubicBezTo>
                  <a:pt x="496841" y="223021"/>
                  <a:pt x="499319" y="223021"/>
                  <a:pt x="501797" y="223021"/>
                </a:cubicBezTo>
                <a:lnTo>
                  <a:pt x="509231" y="223021"/>
                </a:lnTo>
                <a:cubicBezTo>
                  <a:pt x="538967" y="223021"/>
                  <a:pt x="563747" y="227977"/>
                  <a:pt x="581093" y="239128"/>
                </a:cubicBezTo>
                <a:cubicBezTo>
                  <a:pt x="598439" y="250279"/>
                  <a:pt x="608351" y="265147"/>
                  <a:pt x="608351" y="282493"/>
                </a:cubicBezTo>
                <a:lnTo>
                  <a:pt x="608351" y="322141"/>
                </a:lnTo>
                <a:lnTo>
                  <a:pt x="504275" y="322141"/>
                </a:lnTo>
                <a:close/>
                <a:moveTo>
                  <a:pt x="204436" y="275059"/>
                </a:moveTo>
                <a:lnTo>
                  <a:pt x="403915" y="275059"/>
                </a:lnTo>
                <a:lnTo>
                  <a:pt x="403915" y="271342"/>
                </a:lnTo>
                <a:cubicBezTo>
                  <a:pt x="400198" y="257713"/>
                  <a:pt x="390287" y="247801"/>
                  <a:pt x="372940" y="239128"/>
                </a:cubicBezTo>
                <a:cubicBezTo>
                  <a:pt x="355595" y="231694"/>
                  <a:pt x="332053" y="226738"/>
                  <a:pt x="304795" y="226738"/>
                </a:cubicBezTo>
                <a:cubicBezTo>
                  <a:pt x="277537" y="226738"/>
                  <a:pt x="253996" y="230455"/>
                  <a:pt x="236650" y="239128"/>
                </a:cubicBezTo>
                <a:cubicBezTo>
                  <a:pt x="219304" y="247801"/>
                  <a:pt x="208153" y="257713"/>
                  <a:pt x="205675" y="271342"/>
                </a:cubicBezTo>
                <a:lnTo>
                  <a:pt x="205675" y="275059"/>
                </a:lnTo>
                <a:close/>
                <a:moveTo>
                  <a:pt x="99120" y="205675"/>
                </a:moveTo>
                <a:cubicBezTo>
                  <a:pt x="86730" y="205675"/>
                  <a:pt x="75579" y="200719"/>
                  <a:pt x="65667" y="192046"/>
                </a:cubicBezTo>
                <a:cubicBezTo>
                  <a:pt x="55755" y="183373"/>
                  <a:pt x="52038" y="172222"/>
                  <a:pt x="52038" y="158593"/>
                </a:cubicBezTo>
                <a:cubicBezTo>
                  <a:pt x="52038" y="144964"/>
                  <a:pt x="56994" y="133813"/>
                  <a:pt x="65667" y="125140"/>
                </a:cubicBezTo>
                <a:cubicBezTo>
                  <a:pt x="75579" y="116467"/>
                  <a:pt x="85491" y="111510"/>
                  <a:pt x="99120" y="111510"/>
                </a:cubicBezTo>
                <a:cubicBezTo>
                  <a:pt x="111510" y="111510"/>
                  <a:pt x="122661" y="116467"/>
                  <a:pt x="132574" y="125140"/>
                </a:cubicBezTo>
                <a:cubicBezTo>
                  <a:pt x="142486" y="133813"/>
                  <a:pt x="146202" y="144964"/>
                  <a:pt x="146202" y="158593"/>
                </a:cubicBezTo>
                <a:cubicBezTo>
                  <a:pt x="146202" y="170983"/>
                  <a:pt x="141246" y="182134"/>
                  <a:pt x="132574" y="192046"/>
                </a:cubicBezTo>
                <a:cubicBezTo>
                  <a:pt x="123900" y="200719"/>
                  <a:pt x="112749" y="205675"/>
                  <a:pt x="99120" y="205675"/>
                </a:cubicBezTo>
                <a:close/>
                <a:moveTo>
                  <a:pt x="507992" y="205675"/>
                </a:moveTo>
                <a:cubicBezTo>
                  <a:pt x="495602" y="205675"/>
                  <a:pt x="484451" y="200719"/>
                  <a:pt x="474539" y="192046"/>
                </a:cubicBezTo>
                <a:cubicBezTo>
                  <a:pt x="464627" y="183373"/>
                  <a:pt x="460910" y="172222"/>
                  <a:pt x="460910" y="158593"/>
                </a:cubicBezTo>
                <a:cubicBezTo>
                  <a:pt x="460910" y="144964"/>
                  <a:pt x="465866" y="133813"/>
                  <a:pt x="474539" y="125140"/>
                </a:cubicBezTo>
                <a:cubicBezTo>
                  <a:pt x="484451" y="116467"/>
                  <a:pt x="494363" y="111510"/>
                  <a:pt x="507992" y="111510"/>
                </a:cubicBezTo>
                <a:cubicBezTo>
                  <a:pt x="520382" y="111510"/>
                  <a:pt x="531533" y="116467"/>
                  <a:pt x="541445" y="125140"/>
                </a:cubicBezTo>
                <a:cubicBezTo>
                  <a:pt x="551357" y="133813"/>
                  <a:pt x="555074" y="144964"/>
                  <a:pt x="555074" y="158593"/>
                </a:cubicBezTo>
                <a:cubicBezTo>
                  <a:pt x="555074" y="170983"/>
                  <a:pt x="550118" y="182134"/>
                  <a:pt x="541445" y="192046"/>
                </a:cubicBezTo>
                <a:cubicBezTo>
                  <a:pt x="532772" y="200719"/>
                  <a:pt x="521621" y="205675"/>
                  <a:pt x="507992" y="205675"/>
                </a:cubicBezTo>
                <a:close/>
                <a:moveTo>
                  <a:pt x="304795" y="161071"/>
                </a:moveTo>
                <a:cubicBezTo>
                  <a:pt x="282493" y="161071"/>
                  <a:pt x="263908" y="153637"/>
                  <a:pt x="247801" y="137530"/>
                </a:cubicBezTo>
                <a:cubicBezTo>
                  <a:pt x="231694" y="121423"/>
                  <a:pt x="224260" y="102838"/>
                  <a:pt x="224260" y="80535"/>
                </a:cubicBezTo>
                <a:cubicBezTo>
                  <a:pt x="224260" y="58233"/>
                  <a:pt x="231694" y="38409"/>
                  <a:pt x="247801" y="23541"/>
                </a:cubicBezTo>
                <a:cubicBezTo>
                  <a:pt x="263908" y="8673"/>
                  <a:pt x="282493" y="0"/>
                  <a:pt x="304795" y="0"/>
                </a:cubicBezTo>
                <a:cubicBezTo>
                  <a:pt x="327097" y="0"/>
                  <a:pt x="346921" y="7434"/>
                  <a:pt x="361790" y="23541"/>
                </a:cubicBezTo>
                <a:cubicBezTo>
                  <a:pt x="376657" y="38409"/>
                  <a:pt x="385330" y="58233"/>
                  <a:pt x="385330" y="80535"/>
                </a:cubicBezTo>
                <a:cubicBezTo>
                  <a:pt x="385330" y="102838"/>
                  <a:pt x="377897" y="121423"/>
                  <a:pt x="361790" y="137530"/>
                </a:cubicBezTo>
                <a:cubicBezTo>
                  <a:pt x="346921" y="153637"/>
                  <a:pt x="327097" y="161071"/>
                  <a:pt x="304795" y="161071"/>
                </a:cubicBezTo>
                <a:close/>
                <a:moveTo>
                  <a:pt x="304795" y="113989"/>
                </a:moveTo>
                <a:cubicBezTo>
                  <a:pt x="313468" y="113989"/>
                  <a:pt x="320902" y="110272"/>
                  <a:pt x="327097" y="104077"/>
                </a:cubicBezTo>
                <a:cubicBezTo>
                  <a:pt x="333292" y="97882"/>
                  <a:pt x="337009" y="89209"/>
                  <a:pt x="337009" y="80535"/>
                </a:cubicBezTo>
                <a:cubicBezTo>
                  <a:pt x="337009" y="71863"/>
                  <a:pt x="333292" y="64428"/>
                  <a:pt x="327097" y="58233"/>
                </a:cubicBezTo>
                <a:cubicBezTo>
                  <a:pt x="319663" y="52038"/>
                  <a:pt x="312229" y="48321"/>
                  <a:pt x="303556" y="48321"/>
                </a:cubicBezTo>
                <a:cubicBezTo>
                  <a:pt x="293644" y="48321"/>
                  <a:pt x="286210" y="52038"/>
                  <a:pt x="280015" y="58233"/>
                </a:cubicBezTo>
                <a:cubicBezTo>
                  <a:pt x="273820" y="64428"/>
                  <a:pt x="270103" y="73102"/>
                  <a:pt x="270103" y="81774"/>
                </a:cubicBezTo>
                <a:cubicBezTo>
                  <a:pt x="270103" y="90448"/>
                  <a:pt x="272581" y="99120"/>
                  <a:pt x="278776" y="105315"/>
                </a:cubicBezTo>
                <a:cubicBezTo>
                  <a:pt x="286210" y="110272"/>
                  <a:pt x="294883" y="113989"/>
                  <a:pt x="304795" y="113989"/>
                </a:cubicBezTo>
                <a:close/>
              </a:path>
            </a:pathLst>
          </a:custGeom>
          <a:solidFill>
            <a:srgbClr val="000000"/>
          </a:solidFill>
          <a:ln w="12387" cap="flat">
            <a:noFill/>
            <a:prstDash val="solid"/>
            <a:miter/>
          </a:ln>
        </p:spPr>
        <p:txBody>
          <a:bodyPr rtlCol="0" anchor="ctr"/>
          <a:lstStyle/>
          <a:p>
            <a:endParaRPr lang="fr-FR"/>
          </a:p>
        </p:txBody>
      </p:sp>
      <p:sp>
        <p:nvSpPr>
          <p:cNvPr id="87" name="Forme libre 86">
            <a:extLst>
              <a:ext uri="{FF2B5EF4-FFF2-40B4-BE49-F238E27FC236}">
                <a16:creationId xmlns:a16="http://schemas.microsoft.com/office/drawing/2014/main" id="{31F3D654-3050-5F63-649A-55449B0E55A7}"/>
              </a:ext>
            </a:extLst>
          </p:cNvPr>
          <p:cNvSpPr/>
          <p:nvPr userDrawn="1"/>
        </p:nvSpPr>
        <p:spPr>
          <a:xfrm>
            <a:off x="16508333" y="4233478"/>
            <a:ext cx="424977" cy="521621"/>
          </a:xfrm>
          <a:custGeom>
            <a:avLst/>
            <a:gdLst>
              <a:gd name="connsiteX0" fmla="*/ 113988 w 424977"/>
              <a:gd name="connsiteY0" fmla="*/ 402677 h 521621"/>
              <a:gd name="connsiteX1" fmla="*/ 310990 w 424977"/>
              <a:gd name="connsiteY1" fmla="*/ 402677 h 521621"/>
              <a:gd name="connsiteX2" fmla="*/ 310990 w 424977"/>
              <a:gd name="connsiteY2" fmla="*/ 359311 h 521621"/>
              <a:gd name="connsiteX3" fmla="*/ 113988 w 424977"/>
              <a:gd name="connsiteY3" fmla="*/ 359311 h 521621"/>
              <a:gd name="connsiteX4" fmla="*/ 113988 w 424977"/>
              <a:gd name="connsiteY4" fmla="*/ 402677 h 521621"/>
              <a:gd name="connsiteX5" fmla="*/ 113988 w 424977"/>
              <a:gd name="connsiteY5" fmla="*/ 298600 h 521621"/>
              <a:gd name="connsiteX6" fmla="*/ 310990 w 424977"/>
              <a:gd name="connsiteY6" fmla="*/ 298600 h 521621"/>
              <a:gd name="connsiteX7" fmla="*/ 310990 w 424977"/>
              <a:gd name="connsiteY7" fmla="*/ 256474 h 521621"/>
              <a:gd name="connsiteX8" fmla="*/ 113988 w 424977"/>
              <a:gd name="connsiteY8" fmla="*/ 256474 h 521621"/>
              <a:gd name="connsiteX9" fmla="*/ 113988 w 424977"/>
              <a:gd name="connsiteY9" fmla="*/ 298600 h 521621"/>
              <a:gd name="connsiteX10" fmla="*/ 0 w 424977"/>
              <a:gd name="connsiteY10" fmla="*/ 521621 h 521621"/>
              <a:gd name="connsiteX11" fmla="*/ 0 w 424977"/>
              <a:gd name="connsiteY11" fmla="*/ 0 h 521621"/>
              <a:gd name="connsiteX12" fmla="*/ 282492 w 424977"/>
              <a:gd name="connsiteY12" fmla="*/ 0 h 521621"/>
              <a:gd name="connsiteX13" fmla="*/ 424978 w 424977"/>
              <a:gd name="connsiteY13" fmla="*/ 141247 h 521621"/>
              <a:gd name="connsiteX14" fmla="*/ 424978 w 424977"/>
              <a:gd name="connsiteY14" fmla="*/ 521621 h 521621"/>
              <a:gd name="connsiteX15" fmla="*/ 0 w 424977"/>
              <a:gd name="connsiteY15" fmla="*/ 521621 h 521621"/>
              <a:gd name="connsiteX16" fmla="*/ 252757 w 424977"/>
              <a:gd name="connsiteY16" fmla="*/ 168505 h 521621"/>
              <a:gd name="connsiteX17" fmla="*/ 252757 w 424977"/>
              <a:gd name="connsiteY17" fmla="*/ 55755 h 521621"/>
              <a:gd name="connsiteX18" fmla="*/ 56994 w 424977"/>
              <a:gd name="connsiteY18" fmla="*/ 55755 h 521621"/>
              <a:gd name="connsiteX19" fmla="*/ 56994 w 424977"/>
              <a:gd name="connsiteY19" fmla="*/ 464627 h 521621"/>
              <a:gd name="connsiteX20" fmla="*/ 367984 w 424977"/>
              <a:gd name="connsiteY20" fmla="*/ 464627 h 521621"/>
              <a:gd name="connsiteX21" fmla="*/ 367984 w 424977"/>
              <a:gd name="connsiteY21" fmla="*/ 168505 h 521621"/>
              <a:gd name="connsiteX22" fmla="*/ 252757 w 424977"/>
              <a:gd name="connsiteY22" fmla="*/ 168505 h 521621"/>
              <a:gd name="connsiteX23" fmla="*/ 56994 w 424977"/>
              <a:gd name="connsiteY23" fmla="*/ 55755 h 521621"/>
              <a:gd name="connsiteX24" fmla="*/ 56994 w 424977"/>
              <a:gd name="connsiteY24" fmla="*/ 168505 h 521621"/>
              <a:gd name="connsiteX25" fmla="*/ 56994 w 424977"/>
              <a:gd name="connsiteY25" fmla="*/ 55755 h 521621"/>
              <a:gd name="connsiteX26" fmla="*/ 56994 w 424977"/>
              <a:gd name="connsiteY26" fmla="*/ 464627 h 521621"/>
              <a:gd name="connsiteX27" fmla="*/ 56994 w 424977"/>
              <a:gd name="connsiteY27" fmla="*/ 55755 h 5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4977" h="521621">
                <a:moveTo>
                  <a:pt x="113988" y="402677"/>
                </a:moveTo>
                <a:lnTo>
                  <a:pt x="310990" y="402677"/>
                </a:lnTo>
                <a:lnTo>
                  <a:pt x="310990" y="359311"/>
                </a:lnTo>
                <a:lnTo>
                  <a:pt x="113988" y="359311"/>
                </a:lnTo>
                <a:lnTo>
                  <a:pt x="113988" y="402677"/>
                </a:lnTo>
                <a:close/>
                <a:moveTo>
                  <a:pt x="113988" y="298600"/>
                </a:moveTo>
                <a:lnTo>
                  <a:pt x="310990" y="298600"/>
                </a:lnTo>
                <a:lnTo>
                  <a:pt x="310990" y="256474"/>
                </a:lnTo>
                <a:lnTo>
                  <a:pt x="113988" y="256474"/>
                </a:lnTo>
                <a:lnTo>
                  <a:pt x="113988" y="298600"/>
                </a:lnTo>
                <a:close/>
                <a:moveTo>
                  <a:pt x="0" y="521621"/>
                </a:moveTo>
                <a:lnTo>
                  <a:pt x="0" y="0"/>
                </a:lnTo>
                <a:lnTo>
                  <a:pt x="282492" y="0"/>
                </a:lnTo>
                <a:lnTo>
                  <a:pt x="424978" y="141247"/>
                </a:lnTo>
                <a:lnTo>
                  <a:pt x="424978" y="521621"/>
                </a:lnTo>
                <a:lnTo>
                  <a:pt x="0" y="521621"/>
                </a:lnTo>
                <a:close/>
                <a:moveTo>
                  <a:pt x="252757" y="168505"/>
                </a:moveTo>
                <a:lnTo>
                  <a:pt x="252757" y="55755"/>
                </a:lnTo>
                <a:lnTo>
                  <a:pt x="56994" y="55755"/>
                </a:lnTo>
                <a:lnTo>
                  <a:pt x="56994" y="464627"/>
                </a:lnTo>
                <a:lnTo>
                  <a:pt x="367984" y="464627"/>
                </a:lnTo>
                <a:lnTo>
                  <a:pt x="367984" y="168505"/>
                </a:lnTo>
                <a:lnTo>
                  <a:pt x="252757" y="168505"/>
                </a:lnTo>
                <a:close/>
                <a:moveTo>
                  <a:pt x="56994" y="55755"/>
                </a:moveTo>
                <a:lnTo>
                  <a:pt x="56994" y="168505"/>
                </a:lnTo>
                <a:lnTo>
                  <a:pt x="56994" y="55755"/>
                </a:lnTo>
                <a:lnTo>
                  <a:pt x="56994" y="464627"/>
                </a:lnTo>
                <a:lnTo>
                  <a:pt x="56994" y="55755"/>
                </a:lnTo>
                <a:close/>
              </a:path>
            </a:pathLst>
          </a:custGeom>
          <a:solidFill>
            <a:srgbClr val="000000"/>
          </a:solidFill>
          <a:ln w="12387" cap="flat">
            <a:noFill/>
            <a:prstDash val="solid"/>
            <a:miter/>
          </a:ln>
        </p:spPr>
        <p:txBody>
          <a:bodyPr rtlCol="0" anchor="ctr"/>
          <a:lstStyle/>
          <a:p>
            <a:endParaRPr lang="fr-FR"/>
          </a:p>
        </p:txBody>
      </p:sp>
      <p:sp>
        <p:nvSpPr>
          <p:cNvPr id="88" name="Forme libre 87">
            <a:extLst>
              <a:ext uri="{FF2B5EF4-FFF2-40B4-BE49-F238E27FC236}">
                <a16:creationId xmlns:a16="http://schemas.microsoft.com/office/drawing/2014/main" id="{2A82F447-DD59-10F6-C0CF-7AAD296B5B5A}"/>
              </a:ext>
            </a:extLst>
          </p:cNvPr>
          <p:cNvSpPr/>
          <p:nvPr userDrawn="1"/>
        </p:nvSpPr>
        <p:spPr>
          <a:xfrm>
            <a:off x="17318642" y="4234717"/>
            <a:ext cx="415066" cy="517904"/>
          </a:xfrm>
          <a:custGeom>
            <a:avLst/>
            <a:gdLst>
              <a:gd name="connsiteX0" fmla="*/ 208152 w 415066"/>
              <a:gd name="connsiteY0" fmla="*/ 253996 h 517904"/>
              <a:gd name="connsiteX1" fmla="*/ 240366 w 415066"/>
              <a:gd name="connsiteY1" fmla="*/ 240367 h 517904"/>
              <a:gd name="connsiteX2" fmla="*/ 253996 w 415066"/>
              <a:gd name="connsiteY2" fmla="*/ 208153 h 517904"/>
              <a:gd name="connsiteX3" fmla="*/ 240366 w 415066"/>
              <a:gd name="connsiteY3" fmla="*/ 175939 h 517904"/>
              <a:gd name="connsiteX4" fmla="*/ 208152 w 415066"/>
              <a:gd name="connsiteY4" fmla="*/ 162310 h 517904"/>
              <a:gd name="connsiteX5" fmla="*/ 175938 w 415066"/>
              <a:gd name="connsiteY5" fmla="*/ 175939 h 517904"/>
              <a:gd name="connsiteX6" fmla="*/ 162309 w 415066"/>
              <a:gd name="connsiteY6" fmla="*/ 208153 h 517904"/>
              <a:gd name="connsiteX7" fmla="*/ 175938 w 415066"/>
              <a:gd name="connsiteY7" fmla="*/ 240367 h 517904"/>
              <a:gd name="connsiteX8" fmla="*/ 208152 w 415066"/>
              <a:gd name="connsiteY8" fmla="*/ 253996 h 517904"/>
              <a:gd name="connsiteX9" fmla="*/ 208152 w 415066"/>
              <a:gd name="connsiteY9" fmla="*/ 443564 h 517904"/>
              <a:gd name="connsiteX10" fmla="*/ 323380 w 415066"/>
              <a:gd name="connsiteY10" fmla="*/ 314707 h 517904"/>
              <a:gd name="connsiteX11" fmla="*/ 360550 w 415066"/>
              <a:gd name="connsiteY11" fmla="*/ 213109 h 517904"/>
              <a:gd name="connsiteX12" fmla="*/ 317185 w 415066"/>
              <a:gd name="connsiteY12" fmla="*/ 100359 h 517904"/>
              <a:gd name="connsiteX13" fmla="*/ 209391 w 415066"/>
              <a:gd name="connsiteY13" fmla="*/ 56994 h 517904"/>
              <a:gd name="connsiteX14" fmla="*/ 101598 w 415066"/>
              <a:gd name="connsiteY14" fmla="*/ 100359 h 517904"/>
              <a:gd name="connsiteX15" fmla="*/ 58233 w 415066"/>
              <a:gd name="connsiteY15" fmla="*/ 213109 h 517904"/>
              <a:gd name="connsiteX16" fmla="*/ 95403 w 415066"/>
              <a:gd name="connsiteY16" fmla="*/ 314707 h 517904"/>
              <a:gd name="connsiteX17" fmla="*/ 208152 w 415066"/>
              <a:gd name="connsiteY17" fmla="*/ 443564 h 517904"/>
              <a:gd name="connsiteX18" fmla="*/ 208152 w 415066"/>
              <a:gd name="connsiteY18" fmla="*/ 517904 h 517904"/>
              <a:gd name="connsiteX19" fmla="*/ 52038 w 415066"/>
              <a:gd name="connsiteY19" fmla="*/ 353116 h 517904"/>
              <a:gd name="connsiteX20" fmla="*/ 0 w 415066"/>
              <a:gd name="connsiteY20" fmla="*/ 213109 h 517904"/>
              <a:gd name="connsiteX21" fmla="*/ 61950 w 415066"/>
              <a:gd name="connsiteY21" fmla="*/ 58233 h 517904"/>
              <a:gd name="connsiteX22" fmla="*/ 206913 w 415066"/>
              <a:gd name="connsiteY22" fmla="*/ 0 h 517904"/>
              <a:gd name="connsiteX23" fmla="*/ 351876 w 415066"/>
              <a:gd name="connsiteY23" fmla="*/ 58233 h 517904"/>
              <a:gd name="connsiteX24" fmla="*/ 415067 w 415066"/>
              <a:gd name="connsiteY24" fmla="*/ 213109 h 517904"/>
              <a:gd name="connsiteX25" fmla="*/ 363028 w 415066"/>
              <a:gd name="connsiteY25" fmla="*/ 353116 h 517904"/>
              <a:gd name="connsiteX26" fmla="*/ 208152 w 415066"/>
              <a:gd name="connsiteY26" fmla="*/ 517904 h 5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15066" h="517904">
                <a:moveTo>
                  <a:pt x="208152" y="253996"/>
                </a:moveTo>
                <a:cubicBezTo>
                  <a:pt x="220542" y="253996"/>
                  <a:pt x="231693" y="249040"/>
                  <a:pt x="240366" y="240367"/>
                </a:cubicBezTo>
                <a:cubicBezTo>
                  <a:pt x="249040" y="231694"/>
                  <a:pt x="253996" y="220543"/>
                  <a:pt x="253996" y="208153"/>
                </a:cubicBezTo>
                <a:cubicBezTo>
                  <a:pt x="253996" y="195763"/>
                  <a:pt x="249040" y="184612"/>
                  <a:pt x="240366" y="175939"/>
                </a:cubicBezTo>
                <a:cubicBezTo>
                  <a:pt x="231693" y="167266"/>
                  <a:pt x="220542" y="162310"/>
                  <a:pt x="208152" y="162310"/>
                </a:cubicBezTo>
                <a:cubicBezTo>
                  <a:pt x="195762" y="162310"/>
                  <a:pt x="184611" y="167266"/>
                  <a:pt x="175938" y="175939"/>
                </a:cubicBezTo>
                <a:cubicBezTo>
                  <a:pt x="167266" y="184612"/>
                  <a:pt x="162309" y="195763"/>
                  <a:pt x="162309" y="208153"/>
                </a:cubicBezTo>
                <a:cubicBezTo>
                  <a:pt x="162309" y="220543"/>
                  <a:pt x="167266" y="231694"/>
                  <a:pt x="175938" y="240367"/>
                </a:cubicBezTo>
                <a:cubicBezTo>
                  <a:pt x="184611" y="249040"/>
                  <a:pt x="194523" y="253996"/>
                  <a:pt x="208152" y="253996"/>
                </a:cubicBezTo>
                <a:close/>
                <a:moveTo>
                  <a:pt x="208152" y="443564"/>
                </a:moveTo>
                <a:cubicBezTo>
                  <a:pt x="260191" y="396482"/>
                  <a:pt x="298600" y="353116"/>
                  <a:pt x="323380" y="314707"/>
                </a:cubicBezTo>
                <a:cubicBezTo>
                  <a:pt x="348160" y="276298"/>
                  <a:pt x="360550" y="242845"/>
                  <a:pt x="360550" y="213109"/>
                </a:cubicBezTo>
                <a:cubicBezTo>
                  <a:pt x="360550" y="167266"/>
                  <a:pt x="345681" y="128856"/>
                  <a:pt x="317185" y="100359"/>
                </a:cubicBezTo>
                <a:cubicBezTo>
                  <a:pt x="287449" y="70623"/>
                  <a:pt x="251517" y="56994"/>
                  <a:pt x="209391" y="56994"/>
                </a:cubicBezTo>
                <a:cubicBezTo>
                  <a:pt x="167266" y="56994"/>
                  <a:pt x="131334" y="71863"/>
                  <a:pt x="101598" y="100359"/>
                </a:cubicBezTo>
                <a:cubicBezTo>
                  <a:pt x="71861" y="130096"/>
                  <a:pt x="58233" y="167266"/>
                  <a:pt x="58233" y="213109"/>
                </a:cubicBezTo>
                <a:cubicBezTo>
                  <a:pt x="58233" y="242845"/>
                  <a:pt x="70623" y="276298"/>
                  <a:pt x="95403" y="314707"/>
                </a:cubicBezTo>
                <a:cubicBezTo>
                  <a:pt x="118944" y="353116"/>
                  <a:pt x="157353" y="395243"/>
                  <a:pt x="208152" y="443564"/>
                </a:cubicBezTo>
                <a:close/>
                <a:moveTo>
                  <a:pt x="208152" y="517904"/>
                </a:moveTo>
                <a:cubicBezTo>
                  <a:pt x="138768" y="458432"/>
                  <a:pt x="86730" y="403916"/>
                  <a:pt x="52038" y="353116"/>
                </a:cubicBezTo>
                <a:cubicBezTo>
                  <a:pt x="17345" y="302317"/>
                  <a:pt x="0" y="255235"/>
                  <a:pt x="0" y="213109"/>
                </a:cubicBezTo>
                <a:cubicBezTo>
                  <a:pt x="0" y="148681"/>
                  <a:pt x="21062" y="96643"/>
                  <a:pt x="61950" y="58233"/>
                </a:cubicBezTo>
                <a:cubicBezTo>
                  <a:pt x="104075" y="19824"/>
                  <a:pt x="152397" y="0"/>
                  <a:pt x="206913" y="0"/>
                </a:cubicBezTo>
                <a:cubicBezTo>
                  <a:pt x="261430" y="0"/>
                  <a:pt x="309751" y="19824"/>
                  <a:pt x="351876" y="58233"/>
                </a:cubicBezTo>
                <a:cubicBezTo>
                  <a:pt x="394003" y="96643"/>
                  <a:pt x="415067" y="148681"/>
                  <a:pt x="415067" y="213109"/>
                </a:cubicBezTo>
                <a:cubicBezTo>
                  <a:pt x="415067" y="256474"/>
                  <a:pt x="397720" y="302317"/>
                  <a:pt x="363028" y="353116"/>
                </a:cubicBezTo>
                <a:cubicBezTo>
                  <a:pt x="328336" y="403916"/>
                  <a:pt x="277536" y="458432"/>
                  <a:pt x="208152" y="517904"/>
                </a:cubicBezTo>
                <a:close/>
              </a:path>
            </a:pathLst>
          </a:custGeom>
          <a:solidFill>
            <a:srgbClr val="000000"/>
          </a:solidFill>
          <a:ln w="12387" cap="flat">
            <a:noFill/>
            <a:prstDash val="solid"/>
            <a:miter/>
          </a:ln>
        </p:spPr>
        <p:txBody>
          <a:bodyPr rtlCol="0" anchor="ctr"/>
          <a:lstStyle/>
          <a:p>
            <a:endParaRPr lang="fr-FR"/>
          </a:p>
        </p:txBody>
      </p:sp>
      <p:sp>
        <p:nvSpPr>
          <p:cNvPr id="89" name="Forme libre 88">
            <a:extLst>
              <a:ext uri="{FF2B5EF4-FFF2-40B4-BE49-F238E27FC236}">
                <a16:creationId xmlns:a16="http://schemas.microsoft.com/office/drawing/2014/main" id="{28805A4B-3DC8-B720-E5F2-D0A576AEC7BF}"/>
              </a:ext>
            </a:extLst>
          </p:cNvPr>
          <p:cNvSpPr/>
          <p:nvPr userDrawn="1"/>
        </p:nvSpPr>
        <p:spPr>
          <a:xfrm>
            <a:off x="18120278" y="4281800"/>
            <a:ext cx="571180" cy="424978"/>
          </a:xfrm>
          <a:custGeom>
            <a:avLst/>
            <a:gdLst>
              <a:gd name="connsiteX0" fmla="*/ 334531 w 571180"/>
              <a:gd name="connsiteY0" fmla="*/ 152397 h 424978"/>
              <a:gd name="connsiteX1" fmla="*/ 334531 w 571180"/>
              <a:gd name="connsiteY1" fmla="*/ 122661 h 424978"/>
              <a:gd name="connsiteX2" fmla="*/ 376658 w 571180"/>
              <a:gd name="connsiteY2" fmla="*/ 110271 h 424978"/>
              <a:gd name="connsiteX3" fmla="*/ 421262 w 571180"/>
              <a:gd name="connsiteY3" fmla="*/ 105315 h 424978"/>
              <a:gd name="connsiteX4" fmla="*/ 453476 w 571180"/>
              <a:gd name="connsiteY4" fmla="*/ 107793 h 424978"/>
              <a:gd name="connsiteX5" fmla="*/ 483212 w 571180"/>
              <a:gd name="connsiteY5" fmla="*/ 113988 h 424978"/>
              <a:gd name="connsiteX6" fmla="*/ 483212 w 571180"/>
              <a:gd name="connsiteY6" fmla="*/ 141246 h 424978"/>
              <a:gd name="connsiteX7" fmla="*/ 453476 w 571180"/>
              <a:gd name="connsiteY7" fmla="*/ 132573 h 424978"/>
              <a:gd name="connsiteX8" fmla="*/ 421262 w 571180"/>
              <a:gd name="connsiteY8" fmla="*/ 130096 h 424978"/>
              <a:gd name="connsiteX9" fmla="*/ 375419 w 571180"/>
              <a:gd name="connsiteY9" fmla="*/ 136291 h 424978"/>
              <a:gd name="connsiteX10" fmla="*/ 334531 w 571180"/>
              <a:gd name="connsiteY10" fmla="*/ 152397 h 424978"/>
              <a:gd name="connsiteX11" fmla="*/ 334531 w 571180"/>
              <a:gd name="connsiteY11" fmla="*/ 288688 h 424978"/>
              <a:gd name="connsiteX12" fmla="*/ 334531 w 571180"/>
              <a:gd name="connsiteY12" fmla="*/ 258952 h 424978"/>
              <a:gd name="connsiteX13" fmla="*/ 376658 w 571180"/>
              <a:gd name="connsiteY13" fmla="*/ 246562 h 424978"/>
              <a:gd name="connsiteX14" fmla="*/ 421262 w 571180"/>
              <a:gd name="connsiteY14" fmla="*/ 241606 h 424978"/>
              <a:gd name="connsiteX15" fmla="*/ 453476 w 571180"/>
              <a:gd name="connsiteY15" fmla="*/ 244084 h 424978"/>
              <a:gd name="connsiteX16" fmla="*/ 483212 w 571180"/>
              <a:gd name="connsiteY16" fmla="*/ 250279 h 424978"/>
              <a:gd name="connsiteX17" fmla="*/ 483212 w 571180"/>
              <a:gd name="connsiteY17" fmla="*/ 277537 h 424978"/>
              <a:gd name="connsiteX18" fmla="*/ 453476 w 571180"/>
              <a:gd name="connsiteY18" fmla="*/ 268864 h 424978"/>
              <a:gd name="connsiteX19" fmla="*/ 421262 w 571180"/>
              <a:gd name="connsiteY19" fmla="*/ 266386 h 424978"/>
              <a:gd name="connsiteX20" fmla="*/ 375419 w 571180"/>
              <a:gd name="connsiteY20" fmla="*/ 272581 h 424978"/>
              <a:gd name="connsiteX21" fmla="*/ 334531 w 571180"/>
              <a:gd name="connsiteY21" fmla="*/ 288688 h 424978"/>
              <a:gd name="connsiteX22" fmla="*/ 334531 w 571180"/>
              <a:gd name="connsiteY22" fmla="*/ 220543 h 424978"/>
              <a:gd name="connsiteX23" fmla="*/ 334531 w 571180"/>
              <a:gd name="connsiteY23" fmla="*/ 190807 h 424978"/>
              <a:gd name="connsiteX24" fmla="*/ 376658 w 571180"/>
              <a:gd name="connsiteY24" fmla="*/ 178417 h 424978"/>
              <a:gd name="connsiteX25" fmla="*/ 421262 w 571180"/>
              <a:gd name="connsiteY25" fmla="*/ 173461 h 424978"/>
              <a:gd name="connsiteX26" fmla="*/ 453476 w 571180"/>
              <a:gd name="connsiteY26" fmla="*/ 175938 h 424978"/>
              <a:gd name="connsiteX27" fmla="*/ 483212 w 571180"/>
              <a:gd name="connsiteY27" fmla="*/ 182134 h 424978"/>
              <a:gd name="connsiteX28" fmla="*/ 483212 w 571180"/>
              <a:gd name="connsiteY28" fmla="*/ 209392 h 424978"/>
              <a:gd name="connsiteX29" fmla="*/ 453476 w 571180"/>
              <a:gd name="connsiteY29" fmla="*/ 200719 h 424978"/>
              <a:gd name="connsiteX30" fmla="*/ 421262 w 571180"/>
              <a:gd name="connsiteY30" fmla="*/ 198241 h 424978"/>
              <a:gd name="connsiteX31" fmla="*/ 375419 w 571180"/>
              <a:gd name="connsiteY31" fmla="*/ 204436 h 424978"/>
              <a:gd name="connsiteX32" fmla="*/ 334531 w 571180"/>
              <a:gd name="connsiteY32" fmla="*/ 220543 h 424978"/>
              <a:gd name="connsiteX33" fmla="*/ 141247 w 571180"/>
              <a:gd name="connsiteY33" fmla="*/ 322141 h 424978"/>
              <a:gd name="connsiteX34" fmla="*/ 205675 w 571180"/>
              <a:gd name="connsiteY34" fmla="*/ 329575 h 424978"/>
              <a:gd name="connsiteX35" fmla="*/ 267625 w 571180"/>
              <a:gd name="connsiteY35" fmla="*/ 353116 h 424978"/>
              <a:gd name="connsiteX36" fmla="*/ 267625 w 571180"/>
              <a:gd name="connsiteY36" fmla="*/ 89208 h 424978"/>
              <a:gd name="connsiteX37" fmla="*/ 208153 w 571180"/>
              <a:gd name="connsiteY37" fmla="*/ 60711 h 424978"/>
              <a:gd name="connsiteX38" fmla="*/ 142486 w 571180"/>
              <a:gd name="connsiteY38" fmla="*/ 50799 h 424978"/>
              <a:gd name="connsiteX39" fmla="*/ 96643 w 571180"/>
              <a:gd name="connsiteY39" fmla="*/ 56994 h 424978"/>
              <a:gd name="connsiteX40" fmla="*/ 52038 w 571180"/>
              <a:gd name="connsiteY40" fmla="*/ 71862 h 424978"/>
              <a:gd name="connsiteX41" fmla="*/ 52038 w 571180"/>
              <a:gd name="connsiteY41" fmla="*/ 340726 h 424978"/>
              <a:gd name="connsiteX42" fmla="*/ 95403 w 571180"/>
              <a:gd name="connsiteY42" fmla="*/ 328336 h 424978"/>
              <a:gd name="connsiteX43" fmla="*/ 141247 w 571180"/>
              <a:gd name="connsiteY43" fmla="*/ 322141 h 424978"/>
              <a:gd name="connsiteX44" fmla="*/ 304795 w 571180"/>
              <a:gd name="connsiteY44" fmla="*/ 353116 h 424978"/>
              <a:gd name="connsiteX45" fmla="*/ 365506 w 571180"/>
              <a:gd name="connsiteY45" fmla="*/ 329575 h 424978"/>
              <a:gd name="connsiteX46" fmla="*/ 428695 w 571180"/>
              <a:gd name="connsiteY46" fmla="*/ 322141 h 424978"/>
              <a:gd name="connsiteX47" fmla="*/ 477017 w 571180"/>
              <a:gd name="connsiteY47" fmla="*/ 325858 h 424978"/>
              <a:gd name="connsiteX48" fmla="*/ 519143 w 571180"/>
              <a:gd name="connsiteY48" fmla="*/ 335770 h 424978"/>
              <a:gd name="connsiteX49" fmla="*/ 519143 w 571180"/>
              <a:gd name="connsiteY49" fmla="*/ 69384 h 424978"/>
              <a:gd name="connsiteX50" fmla="*/ 474539 w 571180"/>
              <a:gd name="connsiteY50" fmla="*/ 54516 h 424978"/>
              <a:gd name="connsiteX51" fmla="*/ 427457 w 571180"/>
              <a:gd name="connsiteY51" fmla="*/ 49560 h 424978"/>
              <a:gd name="connsiteX52" fmla="*/ 361789 w 571180"/>
              <a:gd name="connsiteY52" fmla="*/ 59472 h 424978"/>
              <a:gd name="connsiteX53" fmla="*/ 302318 w 571180"/>
              <a:gd name="connsiteY53" fmla="*/ 87969 h 424978"/>
              <a:gd name="connsiteX54" fmla="*/ 302318 w 571180"/>
              <a:gd name="connsiteY54" fmla="*/ 353116 h 424978"/>
              <a:gd name="connsiteX55" fmla="*/ 287449 w 571180"/>
              <a:gd name="connsiteY55" fmla="*/ 424979 h 424978"/>
              <a:gd name="connsiteX56" fmla="*/ 218065 w 571180"/>
              <a:gd name="connsiteY56" fmla="*/ 387808 h 424978"/>
              <a:gd name="connsiteX57" fmla="*/ 141247 w 571180"/>
              <a:gd name="connsiteY57" fmla="*/ 374179 h 424978"/>
              <a:gd name="connsiteX58" fmla="*/ 64428 w 571180"/>
              <a:gd name="connsiteY58" fmla="*/ 391525 h 424978"/>
              <a:gd name="connsiteX59" fmla="*/ 0 w 571180"/>
              <a:gd name="connsiteY59" fmla="*/ 422500 h 424978"/>
              <a:gd name="connsiteX60" fmla="*/ 0 w 571180"/>
              <a:gd name="connsiteY60" fmla="*/ 34692 h 424978"/>
              <a:gd name="connsiteX61" fmla="*/ 65668 w 571180"/>
              <a:gd name="connsiteY61" fmla="*/ 8673 h 424978"/>
              <a:gd name="connsiteX62" fmla="*/ 140008 w 571180"/>
              <a:gd name="connsiteY62" fmla="*/ 0 h 424978"/>
              <a:gd name="connsiteX63" fmla="*/ 216826 w 571180"/>
              <a:gd name="connsiteY63" fmla="*/ 11151 h 424978"/>
              <a:gd name="connsiteX64" fmla="*/ 286210 w 571180"/>
              <a:gd name="connsiteY64" fmla="*/ 44604 h 424978"/>
              <a:gd name="connsiteX65" fmla="*/ 354355 w 571180"/>
              <a:gd name="connsiteY65" fmla="*/ 11151 h 424978"/>
              <a:gd name="connsiteX66" fmla="*/ 429934 w 571180"/>
              <a:gd name="connsiteY66" fmla="*/ 0 h 424978"/>
              <a:gd name="connsiteX67" fmla="*/ 505515 w 571180"/>
              <a:gd name="connsiteY67" fmla="*/ 8673 h 424978"/>
              <a:gd name="connsiteX68" fmla="*/ 571181 w 571180"/>
              <a:gd name="connsiteY68" fmla="*/ 34692 h 424978"/>
              <a:gd name="connsiteX69" fmla="*/ 571181 w 571180"/>
              <a:gd name="connsiteY69" fmla="*/ 422500 h 424978"/>
              <a:gd name="connsiteX70" fmla="*/ 506753 w 571180"/>
              <a:gd name="connsiteY70" fmla="*/ 391525 h 424978"/>
              <a:gd name="connsiteX71" fmla="*/ 429934 w 571180"/>
              <a:gd name="connsiteY71" fmla="*/ 374179 h 424978"/>
              <a:gd name="connsiteX72" fmla="*/ 355594 w 571180"/>
              <a:gd name="connsiteY72" fmla="*/ 389047 h 424978"/>
              <a:gd name="connsiteX73" fmla="*/ 287449 w 571180"/>
              <a:gd name="connsiteY73" fmla="*/ 424979 h 42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71180" h="424978">
                <a:moveTo>
                  <a:pt x="334531" y="152397"/>
                </a:moveTo>
                <a:lnTo>
                  <a:pt x="334531" y="122661"/>
                </a:lnTo>
                <a:cubicBezTo>
                  <a:pt x="348160" y="117705"/>
                  <a:pt x="361789" y="112749"/>
                  <a:pt x="376658" y="110271"/>
                </a:cubicBezTo>
                <a:cubicBezTo>
                  <a:pt x="391525" y="107793"/>
                  <a:pt x="406394" y="105315"/>
                  <a:pt x="421262" y="105315"/>
                </a:cubicBezTo>
                <a:cubicBezTo>
                  <a:pt x="432413" y="105315"/>
                  <a:pt x="442324" y="106554"/>
                  <a:pt x="453476" y="107793"/>
                </a:cubicBezTo>
                <a:cubicBezTo>
                  <a:pt x="463388" y="109032"/>
                  <a:pt x="473299" y="111510"/>
                  <a:pt x="483212" y="113988"/>
                </a:cubicBezTo>
                <a:lnTo>
                  <a:pt x="483212" y="141246"/>
                </a:lnTo>
                <a:cubicBezTo>
                  <a:pt x="473299" y="137529"/>
                  <a:pt x="463388" y="135051"/>
                  <a:pt x="453476" y="132573"/>
                </a:cubicBezTo>
                <a:cubicBezTo>
                  <a:pt x="443564" y="131334"/>
                  <a:pt x="432413" y="130096"/>
                  <a:pt x="421262" y="130096"/>
                </a:cubicBezTo>
                <a:cubicBezTo>
                  <a:pt x="405154" y="130096"/>
                  <a:pt x="390287" y="132573"/>
                  <a:pt x="375419" y="136291"/>
                </a:cubicBezTo>
                <a:cubicBezTo>
                  <a:pt x="361789" y="140007"/>
                  <a:pt x="348160" y="146202"/>
                  <a:pt x="334531" y="152397"/>
                </a:cubicBezTo>
                <a:close/>
                <a:moveTo>
                  <a:pt x="334531" y="288688"/>
                </a:moveTo>
                <a:lnTo>
                  <a:pt x="334531" y="258952"/>
                </a:lnTo>
                <a:cubicBezTo>
                  <a:pt x="348160" y="253996"/>
                  <a:pt x="361789" y="250279"/>
                  <a:pt x="376658" y="246562"/>
                </a:cubicBezTo>
                <a:cubicBezTo>
                  <a:pt x="391525" y="242845"/>
                  <a:pt x="406394" y="241606"/>
                  <a:pt x="421262" y="241606"/>
                </a:cubicBezTo>
                <a:cubicBezTo>
                  <a:pt x="432413" y="241606"/>
                  <a:pt x="442324" y="242845"/>
                  <a:pt x="453476" y="244084"/>
                </a:cubicBezTo>
                <a:cubicBezTo>
                  <a:pt x="463388" y="245323"/>
                  <a:pt x="473299" y="247801"/>
                  <a:pt x="483212" y="250279"/>
                </a:cubicBezTo>
                <a:lnTo>
                  <a:pt x="483212" y="277537"/>
                </a:lnTo>
                <a:cubicBezTo>
                  <a:pt x="473299" y="273820"/>
                  <a:pt x="463388" y="271342"/>
                  <a:pt x="453476" y="268864"/>
                </a:cubicBezTo>
                <a:cubicBezTo>
                  <a:pt x="443564" y="267625"/>
                  <a:pt x="432413" y="266386"/>
                  <a:pt x="421262" y="266386"/>
                </a:cubicBezTo>
                <a:cubicBezTo>
                  <a:pt x="405154" y="266386"/>
                  <a:pt x="390287" y="267625"/>
                  <a:pt x="375419" y="272581"/>
                </a:cubicBezTo>
                <a:cubicBezTo>
                  <a:pt x="361789" y="276298"/>
                  <a:pt x="348160" y="281254"/>
                  <a:pt x="334531" y="288688"/>
                </a:cubicBezTo>
                <a:close/>
                <a:moveTo>
                  <a:pt x="334531" y="220543"/>
                </a:moveTo>
                <a:lnTo>
                  <a:pt x="334531" y="190807"/>
                </a:lnTo>
                <a:cubicBezTo>
                  <a:pt x="348160" y="185851"/>
                  <a:pt x="361789" y="180894"/>
                  <a:pt x="376658" y="178417"/>
                </a:cubicBezTo>
                <a:cubicBezTo>
                  <a:pt x="391525" y="175938"/>
                  <a:pt x="406394" y="173461"/>
                  <a:pt x="421262" y="173461"/>
                </a:cubicBezTo>
                <a:cubicBezTo>
                  <a:pt x="432413" y="173461"/>
                  <a:pt x="442324" y="174699"/>
                  <a:pt x="453476" y="175938"/>
                </a:cubicBezTo>
                <a:cubicBezTo>
                  <a:pt x="463388" y="177178"/>
                  <a:pt x="473299" y="179656"/>
                  <a:pt x="483212" y="182134"/>
                </a:cubicBezTo>
                <a:lnTo>
                  <a:pt x="483212" y="209392"/>
                </a:lnTo>
                <a:cubicBezTo>
                  <a:pt x="473299" y="205675"/>
                  <a:pt x="463388" y="203197"/>
                  <a:pt x="453476" y="200719"/>
                </a:cubicBezTo>
                <a:cubicBezTo>
                  <a:pt x="443564" y="199479"/>
                  <a:pt x="432413" y="198241"/>
                  <a:pt x="421262" y="198241"/>
                </a:cubicBezTo>
                <a:cubicBezTo>
                  <a:pt x="405154" y="198241"/>
                  <a:pt x="390287" y="200719"/>
                  <a:pt x="375419" y="204436"/>
                </a:cubicBezTo>
                <a:cubicBezTo>
                  <a:pt x="361789" y="208153"/>
                  <a:pt x="348160" y="214348"/>
                  <a:pt x="334531" y="220543"/>
                </a:cubicBezTo>
                <a:close/>
                <a:moveTo>
                  <a:pt x="141247" y="322141"/>
                </a:moveTo>
                <a:cubicBezTo>
                  <a:pt x="163548" y="322141"/>
                  <a:pt x="184612" y="324619"/>
                  <a:pt x="205675" y="329575"/>
                </a:cubicBezTo>
                <a:cubicBezTo>
                  <a:pt x="226739" y="334531"/>
                  <a:pt x="247801" y="341965"/>
                  <a:pt x="267625" y="353116"/>
                </a:cubicBezTo>
                <a:lnTo>
                  <a:pt x="267625" y="89208"/>
                </a:lnTo>
                <a:cubicBezTo>
                  <a:pt x="249040" y="76818"/>
                  <a:pt x="229216" y="66906"/>
                  <a:pt x="208153" y="60711"/>
                </a:cubicBezTo>
                <a:cubicBezTo>
                  <a:pt x="185851" y="54516"/>
                  <a:pt x="164788" y="50799"/>
                  <a:pt x="142486" y="50799"/>
                </a:cubicBezTo>
                <a:cubicBezTo>
                  <a:pt x="126378" y="50799"/>
                  <a:pt x="111510" y="53277"/>
                  <a:pt x="96643" y="56994"/>
                </a:cubicBezTo>
                <a:cubicBezTo>
                  <a:pt x="81774" y="60711"/>
                  <a:pt x="66907" y="65667"/>
                  <a:pt x="52038" y="71862"/>
                </a:cubicBezTo>
                <a:lnTo>
                  <a:pt x="52038" y="340726"/>
                </a:lnTo>
                <a:cubicBezTo>
                  <a:pt x="64428" y="335770"/>
                  <a:pt x="79297" y="330814"/>
                  <a:pt x="95403" y="328336"/>
                </a:cubicBezTo>
                <a:cubicBezTo>
                  <a:pt x="111510" y="325858"/>
                  <a:pt x="126378" y="322141"/>
                  <a:pt x="141247" y="322141"/>
                </a:cubicBezTo>
                <a:close/>
                <a:moveTo>
                  <a:pt x="304795" y="353116"/>
                </a:moveTo>
                <a:cubicBezTo>
                  <a:pt x="325859" y="343204"/>
                  <a:pt x="345683" y="334531"/>
                  <a:pt x="365506" y="329575"/>
                </a:cubicBezTo>
                <a:cubicBezTo>
                  <a:pt x="385330" y="324619"/>
                  <a:pt x="406394" y="322141"/>
                  <a:pt x="428695" y="322141"/>
                </a:cubicBezTo>
                <a:cubicBezTo>
                  <a:pt x="444803" y="322141"/>
                  <a:pt x="460909" y="323380"/>
                  <a:pt x="477017" y="325858"/>
                </a:cubicBezTo>
                <a:cubicBezTo>
                  <a:pt x="493125" y="328336"/>
                  <a:pt x="507992" y="332053"/>
                  <a:pt x="519143" y="335770"/>
                </a:cubicBezTo>
                <a:lnTo>
                  <a:pt x="519143" y="69384"/>
                </a:lnTo>
                <a:cubicBezTo>
                  <a:pt x="505515" y="61950"/>
                  <a:pt x="490646" y="56994"/>
                  <a:pt x="474539" y="54516"/>
                </a:cubicBezTo>
                <a:cubicBezTo>
                  <a:pt x="459671" y="52038"/>
                  <a:pt x="443564" y="49560"/>
                  <a:pt x="427457" y="49560"/>
                </a:cubicBezTo>
                <a:cubicBezTo>
                  <a:pt x="405154" y="49560"/>
                  <a:pt x="382853" y="53277"/>
                  <a:pt x="361789" y="59472"/>
                </a:cubicBezTo>
                <a:cubicBezTo>
                  <a:pt x="340726" y="65667"/>
                  <a:pt x="320903" y="75579"/>
                  <a:pt x="302318" y="87969"/>
                </a:cubicBezTo>
                <a:lnTo>
                  <a:pt x="302318" y="353116"/>
                </a:lnTo>
                <a:close/>
                <a:moveTo>
                  <a:pt x="287449" y="424979"/>
                </a:moveTo>
                <a:cubicBezTo>
                  <a:pt x="266386" y="410110"/>
                  <a:pt x="242845" y="397720"/>
                  <a:pt x="218065" y="387808"/>
                </a:cubicBezTo>
                <a:cubicBezTo>
                  <a:pt x="193284" y="377897"/>
                  <a:pt x="167266" y="374179"/>
                  <a:pt x="141247" y="374179"/>
                </a:cubicBezTo>
                <a:cubicBezTo>
                  <a:pt x="117705" y="374179"/>
                  <a:pt x="91687" y="380374"/>
                  <a:pt x="64428" y="391525"/>
                </a:cubicBezTo>
                <a:cubicBezTo>
                  <a:pt x="37170" y="403915"/>
                  <a:pt x="14867" y="413828"/>
                  <a:pt x="0" y="422500"/>
                </a:cubicBezTo>
                <a:lnTo>
                  <a:pt x="0" y="34692"/>
                </a:lnTo>
                <a:cubicBezTo>
                  <a:pt x="18585" y="23541"/>
                  <a:pt x="40888" y="14868"/>
                  <a:pt x="65668" y="8673"/>
                </a:cubicBezTo>
                <a:cubicBezTo>
                  <a:pt x="90448" y="2478"/>
                  <a:pt x="115228" y="0"/>
                  <a:pt x="140008" y="0"/>
                </a:cubicBezTo>
                <a:cubicBezTo>
                  <a:pt x="166027" y="0"/>
                  <a:pt x="192046" y="3717"/>
                  <a:pt x="216826" y="11151"/>
                </a:cubicBezTo>
                <a:cubicBezTo>
                  <a:pt x="241606" y="18585"/>
                  <a:pt x="265147" y="29736"/>
                  <a:pt x="286210" y="44604"/>
                </a:cubicBezTo>
                <a:cubicBezTo>
                  <a:pt x="307274" y="29736"/>
                  <a:pt x="330814" y="18585"/>
                  <a:pt x="354355" y="11151"/>
                </a:cubicBezTo>
                <a:cubicBezTo>
                  <a:pt x="377897" y="3717"/>
                  <a:pt x="403915" y="0"/>
                  <a:pt x="429934" y="0"/>
                </a:cubicBezTo>
                <a:cubicBezTo>
                  <a:pt x="454714" y="0"/>
                  <a:pt x="480735" y="2478"/>
                  <a:pt x="505515" y="8673"/>
                </a:cubicBezTo>
                <a:cubicBezTo>
                  <a:pt x="530295" y="14868"/>
                  <a:pt x="552596" y="23541"/>
                  <a:pt x="571181" y="34692"/>
                </a:cubicBezTo>
                <a:lnTo>
                  <a:pt x="571181" y="422500"/>
                </a:lnTo>
                <a:cubicBezTo>
                  <a:pt x="556314" y="412588"/>
                  <a:pt x="534011" y="402677"/>
                  <a:pt x="506753" y="391525"/>
                </a:cubicBezTo>
                <a:cubicBezTo>
                  <a:pt x="479494" y="380374"/>
                  <a:pt x="453476" y="374179"/>
                  <a:pt x="429934" y="374179"/>
                </a:cubicBezTo>
                <a:cubicBezTo>
                  <a:pt x="403915" y="374179"/>
                  <a:pt x="379135" y="379135"/>
                  <a:pt x="355594" y="389047"/>
                </a:cubicBezTo>
                <a:cubicBezTo>
                  <a:pt x="332054" y="397720"/>
                  <a:pt x="309751" y="410110"/>
                  <a:pt x="287449" y="424979"/>
                </a:cubicBezTo>
                <a:close/>
              </a:path>
            </a:pathLst>
          </a:custGeom>
          <a:solidFill>
            <a:srgbClr val="000000"/>
          </a:solidFill>
          <a:ln w="12387" cap="flat">
            <a:noFill/>
            <a:prstDash val="solid"/>
            <a:miter/>
          </a:ln>
        </p:spPr>
        <p:txBody>
          <a:bodyPr rtlCol="0" anchor="ctr"/>
          <a:lstStyle/>
          <a:p>
            <a:endParaRPr lang="fr-FR"/>
          </a:p>
        </p:txBody>
      </p:sp>
      <p:sp>
        <p:nvSpPr>
          <p:cNvPr id="90" name="Forme libre 89">
            <a:extLst>
              <a:ext uri="{FF2B5EF4-FFF2-40B4-BE49-F238E27FC236}">
                <a16:creationId xmlns:a16="http://schemas.microsoft.com/office/drawing/2014/main" id="{128E2B74-5C30-88E1-3A3F-7BF0C41DC87E}"/>
              </a:ext>
            </a:extLst>
          </p:cNvPr>
          <p:cNvSpPr/>
          <p:nvPr userDrawn="1"/>
        </p:nvSpPr>
        <p:spPr>
          <a:xfrm>
            <a:off x="3932433" y="4258258"/>
            <a:ext cx="286210" cy="473300"/>
          </a:xfrm>
          <a:custGeom>
            <a:avLst/>
            <a:gdLst>
              <a:gd name="connsiteX0" fmla="*/ 26019 w 286210"/>
              <a:gd name="connsiteY0" fmla="*/ 470822 h 473300"/>
              <a:gd name="connsiteX1" fmla="*/ 84253 w 286210"/>
              <a:gd name="connsiteY1" fmla="*/ 174700 h 473300"/>
              <a:gd name="connsiteX2" fmla="*/ 48321 w 286210"/>
              <a:gd name="connsiteY2" fmla="*/ 189568 h 473300"/>
              <a:gd name="connsiteX3" fmla="*/ 48321 w 286210"/>
              <a:gd name="connsiteY3" fmla="*/ 260191 h 473300"/>
              <a:gd name="connsiteX4" fmla="*/ 0 w 286210"/>
              <a:gd name="connsiteY4" fmla="*/ 260191 h 473300"/>
              <a:gd name="connsiteX5" fmla="*/ 0 w 286210"/>
              <a:gd name="connsiteY5" fmla="*/ 157354 h 473300"/>
              <a:gd name="connsiteX6" fmla="*/ 109033 w 286210"/>
              <a:gd name="connsiteY6" fmla="*/ 112750 h 473300"/>
              <a:gd name="connsiteX7" fmla="*/ 126379 w 286210"/>
              <a:gd name="connsiteY7" fmla="*/ 109033 h 473300"/>
              <a:gd name="connsiteX8" fmla="*/ 143725 w 286210"/>
              <a:gd name="connsiteY8" fmla="*/ 110272 h 473300"/>
              <a:gd name="connsiteX9" fmla="*/ 161071 w 286210"/>
              <a:gd name="connsiteY9" fmla="*/ 117705 h 473300"/>
              <a:gd name="connsiteX10" fmla="*/ 173461 w 286210"/>
              <a:gd name="connsiteY10" fmla="*/ 130096 h 473300"/>
              <a:gd name="connsiteX11" fmla="*/ 195763 w 286210"/>
              <a:gd name="connsiteY11" fmla="*/ 163549 h 473300"/>
              <a:gd name="connsiteX12" fmla="*/ 232933 w 286210"/>
              <a:gd name="connsiteY12" fmla="*/ 199480 h 473300"/>
              <a:gd name="connsiteX13" fmla="*/ 286210 w 286210"/>
              <a:gd name="connsiteY13" fmla="*/ 213109 h 473300"/>
              <a:gd name="connsiteX14" fmla="*/ 286210 w 286210"/>
              <a:gd name="connsiteY14" fmla="*/ 261430 h 473300"/>
              <a:gd name="connsiteX15" fmla="*/ 220543 w 286210"/>
              <a:gd name="connsiteY15" fmla="*/ 249040 h 473300"/>
              <a:gd name="connsiteX16" fmla="*/ 169744 w 286210"/>
              <a:gd name="connsiteY16" fmla="*/ 211870 h 473300"/>
              <a:gd name="connsiteX17" fmla="*/ 156115 w 286210"/>
              <a:gd name="connsiteY17" fmla="*/ 268864 h 473300"/>
              <a:gd name="connsiteX18" fmla="*/ 200719 w 286210"/>
              <a:gd name="connsiteY18" fmla="*/ 310990 h 473300"/>
              <a:gd name="connsiteX19" fmla="*/ 200719 w 286210"/>
              <a:gd name="connsiteY19" fmla="*/ 473300 h 473300"/>
              <a:gd name="connsiteX20" fmla="*/ 152398 w 286210"/>
              <a:gd name="connsiteY20" fmla="*/ 473300 h 473300"/>
              <a:gd name="connsiteX21" fmla="*/ 152398 w 286210"/>
              <a:gd name="connsiteY21" fmla="*/ 350639 h 473300"/>
              <a:gd name="connsiteX22" fmla="*/ 111510 w 286210"/>
              <a:gd name="connsiteY22" fmla="*/ 309751 h 473300"/>
              <a:gd name="connsiteX23" fmla="*/ 73101 w 286210"/>
              <a:gd name="connsiteY23" fmla="*/ 473300 h 473300"/>
              <a:gd name="connsiteX24" fmla="*/ 26019 w 286210"/>
              <a:gd name="connsiteY24" fmla="*/ 473300 h 473300"/>
              <a:gd name="connsiteX25" fmla="*/ 174700 w 286210"/>
              <a:gd name="connsiteY25" fmla="*/ 91687 h 473300"/>
              <a:gd name="connsiteX26" fmla="*/ 142486 w 286210"/>
              <a:gd name="connsiteY26" fmla="*/ 78058 h 473300"/>
              <a:gd name="connsiteX27" fmla="*/ 128856 w 286210"/>
              <a:gd name="connsiteY27" fmla="*/ 45843 h 473300"/>
              <a:gd name="connsiteX28" fmla="*/ 142486 w 286210"/>
              <a:gd name="connsiteY28" fmla="*/ 13629 h 473300"/>
              <a:gd name="connsiteX29" fmla="*/ 174700 w 286210"/>
              <a:gd name="connsiteY29" fmla="*/ 0 h 473300"/>
              <a:gd name="connsiteX30" fmla="*/ 206914 w 286210"/>
              <a:gd name="connsiteY30" fmla="*/ 13629 h 473300"/>
              <a:gd name="connsiteX31" fmla="*/ 220543 w 286210"/>
              <a:gd name="connsiteY31" fmla="*/ 45843 h 473300"/>
              <a:gd name="connsiteX32" fmla="*/ 206914 w 286210"/>
              <a:gd name="connsiteY32" fmla="*/ 78058 h 473300"/>
              <a:gd name="connsiteX33" fmla="*/ 174700 w 286210"/>
              <a:gd name="connsiteY33" fmla="*/ 91687 h 47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6210" h="473300">
                <a:moveTo>
                  <a:pt x="26019" y="470822"/>
                </a:moveTo>
                <a:lnTo>
                  <a:pt x="84253" y="174700"/>
                </a:lnTo>
                <a:lnTo>
                  <a:pt x="48321" y="189568"/>
                </a:lnTo>
                <a:lnTo>
                  <a:pt x="48321" y="260191"/>
                </a:lnTo>
                <a:lnTo>
                  <a:pt x="0" y="260191"/>
                </a:lnTo>
                <a:lnTo>
                  <a:pt x="0" y="157354"/>
                </a:lnTo>
                <a:lnTo>
                  <a:pt x="109033" y="112750"/>
                </a:lnTo>
                <a:cubicBezTo>
                  <a:pt x="115228" y="110272"/>
                  <a:pt x="121423" y="109033"/>
                  <a:pt x="126379" y="109033"/>
                </a:cubicBezTo>
                <a:cubicBezTo>
                  <a:pt x="131335" y="109033"/>
                  <a:pt x="138769" y="109033"/>
                  <a:pt x="143725" y="110272"/>
                </a:cubicBezTo>
                <a:cubicBezTo>
                  <a:pt x="149920" y="111510"/>
                  <a:pt x="154876" y="113989"/>
                  <a:pt x="161071" y="117705"/>
                </a:cubicBezTo>
                <a:cubicBezTo>
                  <a:pt x="166027" y="121423"/>
                  <a:pt x="170983" y="125140"/>
                  <a:pt x="173461" y="130096"/>
                </a:cubicBezTo>
                <a:lnTo>
                  <a:pt x="195763" y="163549"/>
                </a:lnTo>
                <a:cubicBezTo>
                  <a:pt x="205675" y="178417"/>
                  <a:pt x="218065" y="189568"/>
                  <a:pt x="232933" y="199480"/>
                </a:cubicBezTo>
                <a:cubicBezTo>
                  <a:pt x="247801" y="209392"/>
                  <a:pt x="266386" y="213109"/>
                  <a:pt x="286210" y="213109"/>
                </a:cubicBezTo>
                <a:lnTo>
                  <a:pt x="286210" y="261430"/>
                </a:lnTo>
                <a:cubicBezTo>
                  <a:pt x="262669" y="261430"/>
                  <a:pt x="240367" y="256474"/>
                  <a:pt x="220543" y="249040"/>
                </a:cubicBezTo>
                <a:cubicBezTo>
                  <a:pt x="200719" y="240367"/>
                  <a:pt x="183373" y="227977"/>
                  <a:pt x="169744" y="211870"/>
                </a:cubicBezTo>
                <a:lnTo>
                  <a:pt x="156115" y="268864"/>
                </a:lnTo>
                <a:lnTo>
                  <a:pt x="200719" y="310990"/>
                </a:lnTo>
                <a:lnTo>
                  <a:pt x="200719" y="473300"/>
                </a:lnTo>
                <a:lnTo>
                  <a:pt x="152398" y="473300"/>
                </a:lnTo>
                <a:lnTo>
                  <a:pt x="152398" y="350639"/>
                </a:lnTo>
                <a:lnTo>
                  <a:pt x="111510" y="309751"/>
                </a:lnTo>
                <a:lnTo>
                  <a:pt x="73101" y="473300"/>
                </a:lnTo>
                <a:lnTo>
                  <a:pt x="26019" y="473300"/>
                </a:lnTo>
                <a:close/>
                <a:moveTo>
                  <a:pt x="174700" y="91687"/>
                </a:moveTo>
                <a:cubicBezTo>
                  <a:pt x="162310" y="91687"/>
                  <a:pt x="151159" y="86730"/>
                  <a:pt x="142486" y="78058"/>
                </a:cubicBezTo>
                <a:cubicBezTo>
                  <a:pt x="133813" y="69384"/>
                  <a:pt x="128856" y="58233"/>
                  <a:pt x="128856" y="45843"/>
                </a:cubicBezTo>
                <a:cubicBezTo>
                  <a:pt x="128856" y="33453"/>
                  <a:pt x="133813" y="22302"/>
                  <a:pt x="142486" y="13629"/>
                </a:cubicBezTo>
                <a:cubicBezTo>
                  <a:pt x="151159" y="4956"/>
                  <a:pt x="162310" y="0"/>
                  <a:pt x="174700" y="0"/>
                </a:cubicBezTo>
                <a:cubicBezTo>
                  <a:pt x="187090" y="0"/>
                  <a:pt x="198241" y="4956"/>
                  <a:pt x="206914" y="13629"/>
                </a:cubicBezTo>
                <a:cubicBezTo>
                  <a:pt x="215587" y="22302"/>
                  <a:pt x="220543" y="33453"/>
                  <a:pt x="220543" y="45843"/>
                </a:cubicBezTo>
                <a:cubicBezTo>
                  <a:pt x="220543" y="58233"/>
                  <a:pt x="215587" y="69384"/>
                  <a:pt x="206914" y="78058"/>
                </a:cubicBezTo>
                <a:cubicBezTo>
                  <a:pt x="198241" y="86730"/>
                  <a:pt x="187090" y="91687"/>
                  <a:pt x="174700" y="91687"/>
                </a:cubicBezTo>
                <a:close/>
              </a:path>
            </a:pathLst>
          </a:custGeom>
          <a:solidFill>
            <a:srgbClr val="000000"/>
          </a:solidFill>
          <a:ln w="12387" cap="flat">
            <a:noFill/>
            <a:prstDash val="solid"/>
            <a:miter/>
          </a:ln>
        </p:spPr>
        <p:txBody>
          <a:bodyPr rtlCol="0" anchor="ctr"/>
          <a:lstStyle/>
          <a:p>
            <a:endParaRPr lang="fr-FR"/>
          </a:p>
        </p:txBody>
      </p:sp>
      <p:sp>
        <p:nvSpPr>
          <p:cNvPr id="91" name="Forme libre 90">
            <a:extLst>
              <a:ext uri="{FF2B5EF4-FFF2-40B4-BE49-F238E27FC236}">
                <a16:creationId xmlns:a16="http://schemas.microsoft.com/office/drawing/2014/main" id="{5165B5E4-5A9C-B490-4E1E-F2DBFB50153E}"/>
              </a:ext>
            </a:extLst>
          </p:cNvPr>
          <p:cNvSpPr/>
          <p:nvPr userDrawn="1"/>
        </p:nvSpPr>
        <p:spPr>
          <a:xfrm>
            <a:off x="5299055" y="4258258"/>
            <a:ext cx="345681" cy="470821"/>
          </a:xfrm>
          <a:custGeom>
            <a:avLst/>
            <a:gdLst>
              <a:gd name="connsiteX0" fmla="*/ 213109 w 345681"/>
              <a:gd name="connsiteY0" fmla="*/ 470822 h 470821"/>
              <a:gd name="connsiteX1" fmla="*/ 213109 w 345681"/>
              <a:gd name="connsiteY1" fmla="*/ 344444 h 470821"/>
              <a:gd name="connsiteX2" fmla="*/ 172221 w 345681"/>
              <a:gd name="connsiteY2" fmla="*/ 307273 h 470821"/>
              <a:gd name="connsiteX3" fmla="*/ 152397 w 345681"/>
              <a:gd name="connsiteY3" fmla="*/ 396482 h 470821"/>
              <a:gd name="connsiteX4" fmla="*/ 0 w 345681"/>
              <a:gd name="connsiteY4" fmla="*/ 365506 h 470821"/>
              <a:gd name="connsiteX5" fmla="*/ 9912 w 345681"/>
              <a:gd name="connsiteY5" fmla="*/ 319664 h 470821"/>
              <a:gd name="connsiteX6" fmla="*/ 111510 w 345681"/>
              <a:gd name="connsiteY6" fmla="*/ 340726 h 470821"/>
              <a:gd name="connsiteX7" fmla="*/ 143724 w 345681"/>
              <a:gd name="connsiteY7" fmla="*/ 175939 h 470821"/>
              <a:gd name="connsiteX8" fmla="*/ 109032 w 345681"/>
              <a:gd name="connsiteY8" fmla="*/ 192046 h 470821"/>
              <a:gd name="connsiteX9" fmla="*/ 109032 w 345681"/>
              <a:gd name="connsiteY9" fmla="*/ 263908 h 470821"/>
              <a:gd name="connsiteX10" fmla="*/ 60711 w 345681"/>
              <a:gd name="connsiteY10" fmla="*/ 263908 h 470821"/>
              <a:gd name="connsiteX11" fmla="*/ 60711 w 345681"/>
              <a:gd name="connsiteY11" fmla="*/ 157354 h 470821"/>
              <a:gd name="connsiteX12" fmla="*/ 152397 w 345681"/>
              <a:gd name="connsiteY12" fmla="*/ 120184 h 470821"/>
              <a:gd name="connsiteX13" fmla="*/ 178416 w 345681"/>
              <a:gd name="connsiteY13" fmla="*/ 110272 h 470821"/>
              <a:gd name="connsiteX14" fmla="*/ 194524 w 345681"/>
              <a:gd name="connsiteY14" fmla="*/ 107794 h 470821"/>
              <a:gd name="connsiteX15" fmla="*/ 216826 w 345681"/>
              <a:gd name="connsiteY15" fmla="*/ 113989 h 470821"/>
              <a:gd name="connsiteX16" fmla="*/ 232933 w 345681"/>
              <a:gd name="connsiteY16" fmla="*/ 130096 h 470821"/>
              <a:gd name="connsiteX17" fmla="*/ 255235 w 345681"/>
              <a:gd name="connsiteY17" fmla="*/ 164788 h 470821"/>
              <a:gd name="connsiteX18" fmla="*/ 291166 w 345681"/>
              <a:gd name="connsiteY18" fmla="*/ 199480 h 470821"/>
              <a:gd name="connsiteX19" fmla="*/ 345682 w 345681"/>
              <a:gd name="connsiteY19" fmla="*/ 213109 h 470821"/>
              <a:gd name="connsiteX20" fmla="*/ 345682 w 345681"/>
              <a:gd name="connsiteY20" fmla="*/ 261430 h 470821"/>
              <a:gd name="connsiteX21" fmla="*/ 281254 w 345681"/>
              <a:gd name="connsiteY21" fmla="*/ 247801 h 470821"/>
              <a:gd name="connsiteX22" fmla="*/ 230455 w 345681"/>
              <a:gd name="connsiteY22" fmla="*/ 208153 h 470821"/>
              <a:gd name="connsiteX23" fmla="*/ 216826 w 345681"/>
              <a:gd name="connsiteY23" fmla="*/ 267625 h 470821"/>
              <a:gd name="connsiteX24" fmla="*/ 261430 w 345681"/>
              <a:gd name="connsiteY24" fmla="*/ 309751 h 470821"/>
              <a:gd name="connsiteX25" fmla="*/ 261430 w 345681"/>
              <a:gd name="connsiteY25" fmla="*/ 470822 h 470821"/>
              <a:gd name="connsiteX26" fmla="*/ 213109 w 345681"/>
              <a:gd name="connsiteY26" fmla="*/ 470822 h 470821"/>
              <a:gd name="connsiteX27" fmla="*/ 226738 w 345681"/>
              <a:gd name="connsiteY27" fmla="*/ 91687 h 470821"/>
              <a:gd name="connsiteX28" fmla="*/ 194524 w 345681"/>
              <a:gd name="connsiteY28" fmla="*/ 78058 h 470821"/>
              <a:gd name="connsiteX29" fmla="*/ 180894 w 345681"/>
              <a:gd name="connsiteY29" fmla="*/ 45843 h 470821"/>
              <a:gd name="connsiteX30" fmla="*/ 194524 w 345681"/>
              <a:gd name="connsiteY30" fmla="*/ 13629 h 470821"/>
              <a:gd name="connsiteX31" fmla="*/ 226738 w 345681"/>
              <a:gd name="connsiteY31" fmla="*/ 0 h 470821"/>
              <a:gd name="connsiteX32" fmla="*/ 258952 w 345681"/>
              <a:gd name="connsiteY32" fmla="*/ 13629 h 470821"/>
              <a:gd name="connsiteX33" fmla="*/ 272581 w 345681"/>
              <a:gd name="connsiteY33" fmla="*/ 45843 h 470821"/>
              <a:gd name="connsiteX34" fmla="*/ 258952 w 345681"/>
              <a:gd name="connsiteY34" fmla="*/ 78058 h 470821"/>
              <a:gd name="connsiteX35" fmla="*/ 226738 w 345681"/>
              <a:gd name="connsiteY35" fmla="*/ 91687 h 470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45681" h="470821">
                <a:moveTo>
                  <a:pt x="213109" y="470822"/>
                </a:moveTo>
                <a:lnTo>
                  <a:pt x="213109" y="344444"/>
                </a:lnTo>
                <a:lnTo>
                  <a:pt x="172221" y="307273"/>
                </a:lnTo>
                <a:lnTo>
                  <a:pt x="152397" y="396482"/>
                </a:lnTo>
                <a:lnTo>
                  <a:pt x="0" y="365506"/>
                </a:lnTo>
                <a:lnTo>
                  <a:pt x="9912" y="319664"/>
                </a:lnTo>
                <a:lnTo>
                  <a:pt x="111510" y="340726"/>
                </a:lnTo>
                <a:lnTo>
                  <a:pt x="143724" y="175939"/>
                </a:lnTo>
                <a:lnTo>
                  <a:pt x="109032" y="192046"/>
                </a:lnTo>
                <a:lnTo>
                  <a:pt x="109032" y="263908"/>
                </a:lnTo>
                <a:lnTo>
                  <a:pt x="60711" y="263908"/>
                </a:lnTo>
                <a:lnTo>
                  <a:pt x="60711" y="157354"/>
                </a:lnTo>
                <a:lnTo>
                  <a:pt x="152397" y="120184"/>
                </a:lnTo>
                <a:cubicBezTo>
                  <a:pt x="164788" y="115228"/>
                  <a:pt x="173461" y="111510"/>
                  <a:pt x="178416" y="110272"/>
                </a:cubicBezTo>
                <a:cubicBezTo>
                  <a:pt x="183373" y="109033"/>
                  <a:pt x="189568" y="107794"/>
                  <a:pt x="194524" y="107794"/>
                </a:cubicBezTo>
                <a:cubicBezTo>
                  <a:pt x="201958" y="107794"/>
                  <a:pt x="209391" y="110272"/>
                  <a:pt x="216826" y="113989"/>
                </a:cubicBezTo>
                <a:cubicBezTo>
                  <a:pt x="224260" y="117705"/>
                  <a:pt x="229216" y="123900"/>
                  <a:pt x="232933" y="130096"/>
                </a:cubicBezTo>
                <a:lnTo>
                  <a:pt x="255235" y="164788"/>
                </a:lnTo>
                <a:cubicBezTo>
                  <a:pt x="263908" y="178417"/>
                  <a:pt x="276298" y="189568"/>
                  <a:pt x="291166" y="199480"/>
                </a:cubicBezTo>
                <a:cubicBezTo>
                  <a:pt x="306034" y="208153"/>
                  <a:pt x="324619" y="213109"/>
                  <a:pt x="345682" y="213109"/>
                </a:cubicBezTo>
                <a:lnTo>
                  <a:pt x="345682" y="261430"/>
                </a:lnTo>
                <a:cubicBezTo>
                  <a:pt x="322141" y="261430"/>
                  <a:pt x="299839" y="256474"/>
                  <a:pt x="281254" y="247801"/>
                </a:cubicBezTo>
                <a:cubicBezTo>
                  <a:pt x="262669" y="239128"/>
                  <a:pt x="245323" y="225499"/>
                  <a:pt x="230455" y="208153"/>
                </a:cubicBezTo>
                <a:lnTo>
                  <a:pt x="216826" y="267625"/>
                </a:lnTo>
                <a:lnTo>
                  <a:pt x="261430" y="309751"/>
                </a:lnTo>
                <a:lnTo>
                  <a:pt x="261430" y="470822"/>
                </a:lnTo>
                <a:lnTo>
                  <a:pt x="213109" y="470822"/>
                </a:lnTo>
                <a:close/>
                <a:moveTo>
                  <a:pt x="226738" y="91687"/>
                </a:moveTo>
                <a:cubicBezTo>
                  <a:pt x="214348" y="91687"/>
                  <a:pt x="203196" y="86730"/>
                  <a:pt x="194524" y="78058"/>
                </a:cubicBezTo>
                <a:cubicBezTo>
                  <a:pt x="185851" y="69384"/>
                  <a:pt x="180894" y="58233"/>
                  <a:pt x="180894" y="45843"/>
                </a:cubicBezTo>
                <a:cubicBezTo>
                  <a:pt x="180894" y="33453"/>
                  <a:pt x="185851" y="22302"/>
                  <a:pt x="194524" y="13629"/>
                </a:cubicBezTo>
                <a:cubicBezTo>
                  <a:pt x="203196" y="4956"/>
                  <a:pt x="214348" y="0"/>
                  <a:pt x="226738" y="0"/>
                </a:cubicBezTo>
                <a:cubicBezTo>
                  <a:pt x="239128" y="0"/>
                  <a:pt x="249040" y="4956"/>
                  <a:pt x="258952" y="13629"/>
                </a:cubicBezTo>
                <a:cubicBezTo>
                  <a:pt x="267625" y="22302"/>
                  <a:pt x="272581" y="33453"/>
                  <a:pt x="272581" y="45843"/>
                </a:cubicBezTo>
                <a:cubicBezTo>
                  <a:pt x="272581" y="58233"/>
                  <a:pt x="267625" y="69384"/>
                  <a:pt x="258952" y="78058"/>
                </a:cubicBezTo>
                <a:cubicBezTo>
                  <a:pt x="249040" y="86730"/>
                  <a:pt x="239128" y="91687"/>
                  <a:pt x="226738" y="91687"/>
                </a:cubicBezTo>
                <a:close/>
              </a:path>
            </a:pathLst>
          </a:custGeom>
          <a:solidFill>
            <a:srgbClr val="000000"/>
          </a:solidFill>
          <a:ln w="12387" cap="flat">
            <a:noFill/>
            <a:prstDash val="solid"/>
            <a:miter/>
          </a:ln>
        </p:spPr>
        <p:txBody>
          <a:bodyPr rtlCol="0" anchor="ctr"/>
          <a:lstStyle/>
          <a:p>
            <a:endParaRPr lang="fr-FR"/>
          </a:p>
        </p:txBody>
      </p:sp>
      <p:sp>
        <p:nvSpPr>
          <p:cNvPr id="92" name="Forme libre 91">
            <a:extLst>
              <a:ext uri="{FF2B5EF4-FFF2-40B4-BE49-F238E27FC236}">
                <a16:creationId xmlns:a16="http://schemas.microsoft.com/office/drawing/2014/main" id="{EA1232DE-1E0A-1821-A9C6-BB52EF6FA345}"/>
              </a:ext>
            </a:extLst>
          </p:cNvPr>
          <p:cNvSpPr/>
          <p:nvPr userDrawn="1"/>
        </p:nvSpPr>
        <p:spPr>
          <a:xfrm>
            <a:off x="7023750" y="4318970"/>
            <a:ext cx="349398" cy="350638"/>
          </a:xfrm>
          <a:custGeom>
            <a:avLst/>
            <a:gdLst>
              <a:gd name="connsiteX0" fmla="*/ 0 w 349398"/>
              <a:gd name="connsiteY0" fmla="*/ 350638 h 350638"/>
              <a:gd name="connsiteX1" fmla="*/ 0 w 349398"/>
              <a:gd name="connsiteY1" fmla="*/ 164788 h 350638"/>
              <a:gd name="connsiteX2" fmla="*/ 89208 w 349398"/>
              <a:gd name="connsiteY2" fmla="*/ 164788 h 350638"/>
              <a:gd name="connsiteX3" fmla="*/ 89208 w 349398"/>
              <a:gd name="connsiteY3" fmla="*/ 350638 h 350638"/>
              <a:gd name="connsiteX4" fmla="*/ 0 w 349398"/>
              <a:gd name="connsiteY4" fmla="*/ 350638 h 350638"/>
              <a:gd name="connsiteX5" fmla="*/ 130096 w 349398"/>
              <a:gd name="connsiteY5" fmla="*/ 350638 h 350638"/>
              <a:gd name="connsiteX6" fmla="*/ 130096 w 349398"/>
              <a:gd name="connsiteY6" fmla="*/ 0 h 350638"/>
              <a:gd name="connsiteX7" fmla="*/ 219303 w 349398"/>
              <a:gd name="connsiteY7" fmla="*/ 0 h 350638"/>
              <a:gd name="connsiteX8" fmla="*/ 219303 w 349398"/>
              <a:gd name="connsiteY8" fmla="*/ 350638 h 350638"/>
              <a:gd name="connsiteX9" fmla="*/ 130096 w 349398"/>
              <a:gd name="connsiteY9" fmla="*/ 350638 h 350638"/>
              <a:gd name="connsiteX10" fmla="*/ 260191 w 349398"/>
              <a:gd name="connsiteY10" fmla="*/ 350638 h 350638"/>
              <a:gd name="connsiteX11" fmla="*/ 260191 w 349398"/>
              <a:gd name="connsiteY11" fmla="*/ 102837 h 350638"/>
              <a:gd name="connsiteX12" fmla="*/ 349399 w 349398"/>
              <a:gd name="connsiteY12" fmla="*/ 102837 h 350638"/>
              <a:gd name="connsiteX13" fmla="*/ 349399 w 349398"/>
              <a:gd name="connsiteY13" fmla="*/ 350638 h 350638"/>
              <a:gd name="connsiteX14" fmla="*/ 260191 w 349398"/>
              <a:gd name="connsiteY14" fmla="*/ 350638 h 350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398" h="350638">
                <a:moveTo>
                  <a:pt x="0" y="350638"/>
                </a:moveTo>
                <a:lnTo>
                  <a:pt x="0" y="164788"/>
                </a:lnTo>
                <a:lnTo>
                  <a:pt x="89208" y="164788"/>
                </a:lnTo>
                <a:lnTo>
                  <a:pt x="89208" y="350638"/>
                </a:lnTo>
                <a:lnTo>
                  <a:pt x="0" y="350638"/>
                </a:lnTo>
                <a:close/>
                <a:moveTo>
                  <a:pt x="130096" y="350638"/>
                </a:moveTo>
                <a:lnTo>
                  <a:pt x="130096" y="0"/>
                </a:lnTo>
                <a:lnTo>
                  <a:pt x="219303" y="0"/>
                </a:lnTo>
                <a:lnTo>
                  <a:pt x="219303" y="350638"/>
                </a:lnTo>
                <a:lnTo>
                  <a:pt x="130096" y="350638"/>
                </a:lnTo>
                <a:close/>
                <a:moveTo>
                  <a:pt x="260191" y="350638"/>
                </a:moveTo>
                <a:lnTo>
                  <a:pt x="260191" y="102837"/>
                </a:lnTo>
                <a:lnTo>
                  <a:pt x="349399" y="102837"/>
                </a:lnTo>
                <a:lnTo>
                  <a:pt x="349399" y="350638"/>
                </a:lnTo>
                <a:lnTo>
                  <a:pt x="260191" y="350638"/>
                </a:lnTo>
                <a:close/>
              </a:path>
            </a:pathLst>
          </a:custGeom>
          <a:solidFill>
            <a:srgbClr val="000000"/>
          </a:solidFill>
          <a:ln w="12387" cap="flat">
            <a:noFill/>
            <a:prstDash val="solid"/>
            <a:miter/>
          </a:ln>
        </p:spPr>
        <p:txBody>
          <a:bodyPr rtlCol="0" anchor="ctr"/>
          <a:lstStyle/>
          <a:p>
            <a:endParaRPr lang="fr-FR"/>
          </a:p>
        </p:txBody>
      </p:sp>
      <p:sp>
        <p:nvSpPr>
          <p:cNvPr id="93" name="Forme libre 92">
            <a:extLst>
              <a:ext uri="{FF2B5EF4-FFF2-40B4-BE49-F238E27FC236}">
                <a16:creationId xmlns:a16="http://schemas.microsoft.com/office/drawing/2014/main" id="{156EC497-E76E-F4CB-6F59-A06867379016}"/>
              </a:ext>
            </a:extLst>
          </p:cNvPr>
          <p:cNvSpPr/>
          <p:nvPr userDrawn="1"/>
        </p:nvSpPr>
        <p:spPr>
          <a:xfrm>
            <a:off x="7759719" y="4269410"/>
            <a:ext cx="261430" cy="449758"/>
          </a:xfrm>
          <a:custGeom>
            <a:avLst/>
            <a:gdLst>
              <a:gd name="connsiteX0" fmla="*/ 130096 w 261430"/>
              <a:gd name="connsiteY0" fmla="*/ 449759 h 449758"/>
              <a:gd name="connsiteX1" fmla="*/ 38410 w 261430"/>
              <a:gd name="connsiteY1" fmla="*/ 412588 h 449758"/>
              <a:gd name="connsiteX2" fmla="*/ 0 w 261430"/>
              <a:gd name="connsiteY2" fmla="*/ 320902 h 449758"/>
              <a:gd name="connsiteX3" fmla="*/ 0 w 261430"/>
              <a:gd name="connsiteY3" fmla="*/ 94164 h 449758"/>
              <a:gd name="connsiteX4" fmla="*/ 27258 w 261430"/>
              <a:gd name="connsiteY4" fmla="*/ 27258 h 449758"/>
              <a:gd name="connsiteX5" fmla="*/ 94165 w 261430"/>
              <a:gd name="connsiteY5" fmla="*/ 0 h 449758"/>
              <a:gd name="connsiteX6" fmla="*/ 161071 w 261430"/>
              <a:gd name="connsiteY6" fmla="*/ 27258 h 449758"/>
              <a:gd name="connsiteX7" fmla="*/ 188329 w 261430"/>
              <a:gd name="connsiteY7" fmla="*/ 94164 h 449758"/>
              <a:gd name="connsiteX8" fmla="*/ 188329 w 261430"/>
              <a:gd name="connsiteY8" fmla="*/ 298600 h 449758"/>
              <a:gd name="connsiteX9" fmla="*/ 170983 w 261430"/>
              <a:gd name="connsiteY9" fmla="*/ 340726 h 449758"/>
              <a:gd name="connsiteX10" fmla="*/ 128857 w 261430"/>
              <a:gd name="connsiteY10" fmla="*/ 358072 h 449758"/>
              <a:gd name="connsiteX11" fmla="*/ 86730 w 261430"/>
              <a:gd name="connsiteY11" fmla="*/ 340726 h 449758"/>
              <a:gd name="connsiteX12" fmla="*/ 70623 w 261430"/>
              <a:gd name="connsiteY12" fmla="*/ 297361 h 449758"/>
              <a:gd name="connsiteX13" fmla="*/ 70623 w 261430"/>
              <a:gd name="connsiteY13" fmla="*/ 94164 h 449758"/>
              <a:gd name="connsiteX14" fmla="*/ 109032 w 261430"/>
              <a:gd name="connsiteY14" fmla="*/ 94164 h 449758"/>
              <a:gd name="connsiteX15" fmla="*/ 109032 w 261430"/>
              <a:gd name="connsiteY15" fmla="*/ 298600 h 449758"/>
              <a:gd name="connsiteX16" fmla="*/ 115227 w 261430"/>
              <a:gd name="connsiteY16" fmla="*/ 314707 h 449758"/>
              <a:gd name="connsiteX17" fmla="*/ 130096 w 261430"/>
              <a:gd name="connsiteY17" fmla="*/ 320902 h 449758"/>
              <a:gd name="connsiteX18" fmla="*/ 144964 w 261430"/>
              <a:gd name="connsiteY18" fmla="*/ 314707 h 449758"/>
              <a:gd name="connsiteX19" fmla="*/ 151159 w 261430"/>
              <a:gd name="connsiteY19" fmla="*/ 299839 h 449758"/>
              <a:gd name="connsiteX20" fmla="*/ 151159 w 261430"/>
              <a:gd name="connsiteY20" fmla="*/ 95403 h 449758"/>
              <a:gd name="connsiteX21" fmla="*/ 135052 w 261430"/>
              <a:gd name="connsiteY21" fmla="*/ 55755 h 449758"/>
              <a:gd name="connsiteX22" fmla="*/ 95404 w 261430"/>
              <a:gd name="connsiteY22" fmla="*/ 39648 h 449758"/>
              <a:gd name="connsiteX23" fmla="*/ 55755 w 261430"/>
              <a:gd name="connsiteY23" fmla="*/ 55755 h 449758"/>
              <a:gd name="connsiteX24" fmla="*/ 38410 w 261430"/>
              <a:gd name="connsiteY24" fmla="*/ 95403 h 449758"/>
              <a:gd name="connsiteX25" fmla="*/ 38410 w 261430"/>
              <a:gd name="connsiteY25" fmla="*/ 323380 h 449758"/>
              <a:gd name="connsiteX26" fmla="*/ 65667 w 261430"/>
              <a:gd name="connsiteY26" fmla="*/ 387808 h 449758"/>
              <a:gd name="connsiteX27" fmla="*/ 131335 w 261430"/>
              <a:gd name="connsiteY27" fmla="*/ 413828 h 449758"/>
              <a:gd name="connsiteX28" fmla="*/ 197002 w 261430"/>
              <a:gd name="connsiteY28" fmla="*/ 387808 h 449758"/>
              <a:gd name="connsiteX29" fmla="*/ 224260 w 261430"/>
              <a:gd name="connsiteY29" fmla="*/ 322141 h 449758"/>
              <a:gd name="connsiteX30" fmla="*/ 224260 w 261430"/>
              <a:gd name="connsiteY30" fmla="*/ 94164 h 449758"/>
              <a:gd name="connsiteX31" fmla="*/ 261430 w 261430"/>
              <a:gd name="connsiteY31" fmla="*/ 94164 h 449758"/>
              <a:gd name="connsiteX32" fmla="*/ 261430 w 261430"/>
              <a:gd name="connsiteY32" fmla="*/ 319663 h 449758"/>
              <a:gd name="connsiteX33" fmla="*/ 223021 w 261430"/>
              <a:gd name="connsiteY33" fmla="*/ 411349 h 449758"/>
              <a:gd name="connsiteX34" fmla="*/ 130096 w 261430"/>
              <a:gd name="connsiteY34" fmla="*/ 449759 h 449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61430" h="449758">
                <a:moveTo>
                  <a:pt x="130096" y="449759"/>
                </a:moveTo>
                <a:cubicBezTo>
                  <a:pt x="94165" y="449759"/>
                  <a:pt x="63190" y="437369"/>
                  <a:pt x="38410" y="412588"/>
                </a:cubicBezTo>
                <a:cubicBezTo>
                  <a:pt x="13630" y="387808"/>
                  <a:pt x="0" y="356833"/>
                  <a:pt x="0" y="320902"/>
                </a:cubicBezTo>
                <a:lnTo>
                  <a:pt x="0" y="94164"/>
                </a:lnTo>
                <a:cubicBezTo>
                  <a:pt x="0" y="68145"/>
                  <a:pt x="8673" y="45843"/>
                  <a:pt x="27258" y="27258"/>
                </a:cubicBezTo>
                <a:cubicBezTo>
                  <a:pt x="45843" y="8673"/>
                  <a:pt x="68145" y="0"/>
                  <a:pt x="94165" y="0"/>
                </a:cubicBezTo>
                <a:cubicBezTo>
                  <a:pt x="120184" y="0"/>
                  <a:pt x="142486" y="8673"/>
                  <a:pt x="161071" y="27258"/>
                </a:cubicBezTo>
                <a:cubicBezTo>
                  <a:pt x="179656" y="45843"/>
                  <a:pt x="188329" y="68145"/>
                  <a:pt x="188329" y="94164"/>
                </a:cubicBezTo>
                <a:lnTo>
                  <a:pt x="188329" y="298600"/>
                </a:lnTo>
                <a:cubicBezTo>
                  <a:pt x="188329" y="314707"/>
                  <a:pt x="182134" y="328336"/>
                  <a:pt x="170983" y="340726"/>
                </a:cubicBezTo>
                <a:cubicBezTo>
                  <a:pt x="159832" y="351877"/>
                  <a:pt x="146202" y="358072"/>
                  <a:pt x="128857" y="358072"/>
                </a:cubicBezTo>
                <a:cubicBezTo>
                  <a:pt x="112750" y="358072"/>
                  <a:pt x="97882" y="351877"/>
                  <a:pt x="86730" y="340726"/>
                </a:cubicBezTo>
                <a:cubicBezTo>
                  <a:pt x="75580" y="329575"/>
                  <a:pt x="70623" y="314707"/>
                  <a:pt x="70623" y="297361"/>
                </a:cubicBezTo>
                <a:lnTo>
                  <a:pt x="70623" y="94164"/>
                </a:lnTo>
                <a:lnTo>
                  <a:pt x="109032" y="94164"/>
                </a:lnTo>
                <a:lnTo>
                  <a:pt x="109032" y="298600"/>
                </a:lnTo>
                <a:cubicBezTo>
                  <a:pt x="109032" y="304795"/>
                  <a:pt x="111510" y="309751"/>
                  <a:pt x="115227" y="314707"/>
                </a:cubicBezTo>
                <a:cubicBezTo>
                  <a:pt x="118945" y="318424"/>
                  <a:pt x="123900" y="320902"/>
                  <a:pt x="130096" y="320902"/>
                </a:cubicBezTo>
                <a:cubicBezTo>
                  <a:pt x="136291" y="320902"/>
                  <a:pt x="141247" y="318424"/>
                  <a:pt x="144964" y="314707"/>
                </a:cubicBezTo>
                <a:cubicBezTo>
                  <a:pt x="148681" y="310990"/>
                  <a:pt x="151159" y="306034"/>
                  <a:pt x="151159" y="299839"/>
                </a:cubicBezTo>
                <a:lnTo>
                  <a:pt x="151159" y="95403"/>
                </a:lnTo>
                <a:cubicBezTo>
                  <a:pt x="151159" y="80535"/>
                  <a:pt x="146202" y="66906"/>
                  <a:pt x="135052" y="55755"/>
                </a:cubicBezTo>
                <a:cubicBezTo>
                  <a:pt x="123900" y="44604"/>
                  <a:pt x="110272" y="39648"/>
                  <a:pt x="95404" y="39648"/>
                </a:cubicBezTo>
                <a:cubicBezTo>
                  <a:pt x="80535" y="39648"/>
                  <a:pt x="66907" y="44604"/>
                  <a:pt x="55755" y="55755"/>
                </a:cubicBezTo>
                <a:cubicBezTo>
                  <a:pt x="44605" y="66906"/>
                  <a:pt x="38410" y="80535"/>
                  <a:pt x="38410" y="95403"/>
                </a:cubicBezTo>
                <a:lnTo>
                  <a:pt x="38410" y="323380"/>
                </a:lnTo>
                <a:cubicBezTo>
                  <a:pt x="38410" y="349399"/>
                  <a:pt x="47082" y="370462"/>
                  <a:pt x="65667" y="387808"/>
                </a:cubicBezTo>
                <a:cubicBezTo>
                  <a:pt x="84252" y="405154"/>
                  <a:pt x="105315" y="413828"/>
                  <a:pt x="131335" y="413828"/>
                </a:cubicBezTo>
                <a:cubicBezTo>
                  <a:pt x="157354" y="413828"/>
                  <a:pt x="178417" y="405154"/>
                  <a:pt x="197002" y="387808"/>
                </a:cubicBezTo>
                <a:cubicBezTo>
                  <a:pt x="215587" y="370462"/>
                  <a:pt x="224260" y="348160"/>
                  <a:pt x="224260" y="322141"/>
                </a:cubicBezTo>
                <a:lnTo>
                  <a:pt x="224260" y="94164"/>
                </a:lnTo>
                <a:lnTo>
                  <a:pt x="261430" y="94164"/>
                </a:lnTo>
                <a:lnTo>
                  <a:pt x="261430" y="319663"/>
                </a:lnTo>
                <a:cubicBezTo>
                  <a:pt x="261430" y="355594"/>
                  <a:pt x="249040" y="385330"/>
                  <a:pt x="223021" y="411349"/>
                </a:cubicBezTo>
                <a:cubicBezTo>
                  <a:pt x="197002" y="436130"/>
                  <a:pt x="166027" y="449759"/>
                  <a:pt x="130096" y="449759"/>
                </a:cubicBezTo>
                <a:close/>
              </a:path>
            </a:pathLst>
          </a:custGeom>
          <a:solidFill>
            <a:srgbClr val="000000"/>
          </a:solidFill>
          <a:ln w="12387" cap="flat">
            <a:noFill/>
            <a:prstDash val="solid"/>
            <a:miter/>
          </a:ln>
        </p:spPr>
        <p:txBody>
          <a:bodyPr rtlCol="0" anchor="ctr"/>
          <a:lstStyle/>
          <a:p>
            <a:endParaRPr lang="fr-FR"/>
          </a:p>
        </p:txBody>
      </p:sp>
      <p:sp>
        <p:nvSpPr>
          <p:cNvPr id="94" name="Forme libre 93">
            <a:extLst>
              <a:ext uri="{FF2B5EF4-FFF2-40B4-BE49-F238E27FC236}">
                <a16:creationId xmlns:a16="http://schemas.microsoft.com/office/drawing/2014/main" id="{4178B585-B5EC-0EB0-9E97-18E2111F6D36}"/>
              </a:ext>
            </a:extLst>
          </p:cNvPr>
          <p:cNvSpPr/>
          <p:nvPr userDrawn="1"/>
        </p:nvSpPr>
        <p:spPr>
          <a:xfrm>
            <a:off x="8405241" y="4266932"/>
            <a:ext cx="302316" cy="453475"/>
          </a:xfrm>
          <a:custGeom>
            <a:avLst/>
            <a:gdLst>
              <a:gd name="connsiteX0" fmla="*/ 151158 w 302316"/>
              <a:gd name="connsiteY0" fmla="*/ 297361 h 453475"/>
              <a:gd name="connsiteX1" fmla="*/ 223021 w 302316"/>
              <a:gd name="connsiteY1" fmla="*/ 221782 h 453475"/>
              <a:gd name="connsiteX2" fmla="*/ 247801 w 302316"/>
              <a:gd name="connsiteY2" fmla="*/ 154876 h 453475"/>
              <a:gd name="connsiteX3" fmla="*/ 237888 w 302316"/>
              <a:gd name="connsiteY3" fmla="*/ 109032 h 453475"/>
              <a:gd name="connsiteX4" fmla="*/ 213108 w 302316"/>
              <a:gd name="connsiteY4" fmla="*/ 78057 h 453475"/>
              <a:gd name="connsiteX5" fmla="*/ 182133 w 302316"/>
              <a:gd name="connsiteY5" fmla="*/ 60711 h 453475"/>
              <a:gd name="connsiteX6" fmla="*/ 151158 w 302316"/>
              <a:gd name="connsiteY6" fmla="*/ 55755 h 453475"/>
              <a:gd name="connsiteX7" fmla="*/ 120183 w 302316"/>
              <a:gd name="connsiteY7" fmla="*/ 60711 h 453475"/>
              <a:gd name="connsiteX8" fmla="*/ 89208 w 302316"/>
              <a:gd name="connsiteY8" fmla="*/ 78057 h 453475"/>
              <a:gd name="connsiteX9" fmla="*/ 64428 w 302316"/>
              <a:gd name="connsiteY9" fmla="*/ 109032 h 453475"/>
              <a:gd name="connsiteX10" fmla="*/ 54516 w 302316"/>
              <a:gd name="connsiteY10" fmla="*/ 154876 h 453475"/>
              <a:gd name="connsiteX11" fmla="*/ 79296 w 302316"/>
              <a:gd name="connsiteY11" fmla="*/ 220543 h 453475"/>
              <a:gd name="connsiteX12" fmla="*/ 151158 w 302316"/>
              <a:gd name="connsiteY12" fmla="*/ 297361 h 453475"/>
              <a:gd name="connsiteX13" fmla="*/ 151158 w 302316"/>
              <a:gd name="connsiteY13" fmla="*/ 366746 h 453475"/>
              <a:gd name="connsiteX14" fmla="*/ 37170 w 302316"/>
              <a:gd name="connsiteY14" fmla="*/ 257713 h 453475"/>
              <a:gd name="connsiteX15" fmla="*/ 0 w 302316"/>
              <a:gd name="connsiteY15" fmla="*/ 154876 h 453475"/>
              <a:gd name="connsiteX16" fmla="*/ 13629 w 302316"/>
              <a:gd name="connsiteY16" fmla="*/ 87969 h 453475"/>
              <a:gd name="connsiteX17" fmla="*/ 48321 w 302316"/>
              <a:gd name="connsiteY17" fmla="*/ 39648 h 453475"/>
              <a:gd name="connsiteX18" fmla="*/ 96642 w 302316"/>
              <a:gd name="connsiteY18" fmla="*/ 9912 h 453475"/>
              <a:gd name="connsiteX19" fmla="*/ 149919 w 302316"/>
              <a:gd name="connsiteY19" fmla="*/ 0 h 453475"/>
              <a:gd name="connsiteX20" fmla="*/ 203196 w 302316"/>
              <a:gd name="connsiteY20" fmla="*/ 9912 h 453475"/>
              <a:gd name="connsiteX21" fmla="*/ 251518 w 302316"/>
              <a:gd name="connsiteY21" fmla="*/ 39648 h 453475"/>
              <a:gd name="connsiteX22" fmla="*/ 287449 w 302316"/>
              <a:gd name="connsiteY22" fmla="*/ 87969 h 453475"/>
              <a:gd name="connsiteX23" fmla="*/ 301078 w 302316"/>
              <a:gd name="connsiteY23" fmla="*/ 154876 h 453475"/>
              <a:gd name="connsiteX24" fmla="*/ 263908 w 302316"/>
              <a:gd name="connsiteY24" fmla="*/ 257713 h 453475"/>
              <a:gd name="connsiteX25" fmla="*/ 151158 w 302316"/>
              <a:gd name="connsiteY25" fmla="*/ 366746 h 453475"/>
              <a:gd name="connsiteX26" fmla="*/ 151158 w 302316"/>
              <a:gd name="connsiteY26" fmla="*/ 199480 h 453475"/>
              <a:gd name="connsiteX27" fmla="*/ 184611 w 302316"/>
              <a:gd name="connsiteY27" fmla="*/ 185851 h 453475"/>
              <a:gd name="connsiteX28" fmla="*/ 198241 w 302316"/>
              <a:gd name="connsiteY28" fmla="*/ 151159 h 453475"/>
              <a:gd name="connsiteX29" fmla="*/ 184611 w 302316"/>
              <a:gd name="connsiteY29" fmla="*/ 117705 h 453475"/>
              <a:gd name="connsiteX30" fmla="*/ 151158 w 302316"/>
              <a:gd name="connsiteY30" fmla="*/ 104076 h 453475"/>
              <a:gd name="connsiteX31" fmla="*/ 117705 w 302316"/>
              <a:gd name="connsiteY31" fmla="*/ 117705 h 453475"/>
              <a:gd name="connsiteX32" fmla="*/ 104076 w 302316"/>
              <a:gd name="connsiteY32" fmla="*/ 151159 h 453475"/>
              <a:gd name="connsiteX33" fmla="*/ 117705 w 302316"/>
              <a:gd name="connsiteY33" fmla="*/ 184612 h 453475"/>
              <a:gd name="connsiteX34" fmla="*/ 151158 w 302316"/>
              <a:gd name="connsiteY34" fmla="*/ 199480 h 453475"/>
              <a:gd name="connsiteX35" fmla="*/ 0 w 302316"/>
              <a:gd name="connsiteY35" fmla="*/ 453476 h 453475"/>
              <a:gd name="connsiteX36" fmla="*/ 0 w 302316"/>
              <a:gd name="connsiteY36" fmla="*/ 398960 h 453475"/>
              <a:gd name="connsiteX37" fmla="*/ 302317 w 302316"/>
              <a:gd name="connsiteY37" fmla="*/ 398960 h 453475"/>
              <a:gd name="connsiteX38" fmla="*/ 302317 w 302316"/>
              <a:gd name="connsiteY38" fmla="*/ 453476 h 453475"/>
              <a:gd name="connsiteX39" fmla="*/ 0 w 302316"/>
              <a:gd name="connsiteY39" fmla="*/ 453476 h 45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02316" h="453475">
                <a:moveTo>
                  <a:pt x="151158" y="297361"/>
                </a:moveTo>
                <a:cubicBezTo>
                  <a:pt x="183373" y="271342"/>
                  <a:pt x="206913" y="245323"/>
                  <a:pt x="223021" y="221782"/>
                </a:cubicBezTo>
                <a:cubicBezTo>
                  <a:pt x="239128" y="198241"/>
                  <a:pt x="247801" y="175939"/>
                  <a:pt x="247801" y="154876"/>
                </a:cubicBezTo>
                <a:cubicBezTo>
                  <a:pt x="247801" y="137530"/>
                  <a:pt x="244083" y="122661"/>
                  <a:pt x="237888" y="109032"/>
                </a:cubicBezTo>
                <a:cubicBezTo>
                  <a:pt x="231693" y="95404"/>
                  <a:pt x="223021" y="85491"/>
                  <a:pt x="213108" y="78057"/>
                </a:cubicBezTo>
                <a:cubicBezTo>
                  <a:pt x="203196" y="70623"/>
                  <a:pt x="193284" y="64428"/>
                  <a:pt x="182133" y="60711"/>
                </a:cubicBezTo>
                <a:cubicBezTo>
                  <a:pt x="170983" y="56994"/>
                  <a:pt x="161071" y="55755"/>
                  <a:pt x="151158" y="55755"/>
                </a:cubicBezTo>
                <a:cubicBezTo>
                  <a:pt x="141246" y="55755"/>
                  <a:pt x="131334" y="56994"/>
                  <a:pt x="120183" y="60711"/>
                </a:cubicBezTo>
                <a:cubicBezTo>
                  <a:pt x="109032" y="64428"/>
                  <a:pt x="99120" y="70623"/>
                  <a:pt x="89208" y="78057"/>
                </a:cubicBezTo>
                <a:cubicBezTo>
                  <a:pt x="79296" y="85491"/>
                  <a:pt x="71862" y="96642"/>
                  <a:pt x="64428" y="109032"/>
                </a:cubicBezTo>
                <a:cubicBezTo>
                  <a:pt x="58233" y="121422"/>
                  <a:pt x="54516" y="137530"/>
                  <a:pt x="54516" y="154876"/>
                </a:cubicBezTo>
                <a:cubicBezTo>
                  <a:pt x="54516" y="174700"/>
                  <a:pt x="63189" y="197002"/>
                  <a:pt x="79296" y="220543"/>
                </a:cubicBezTo>
                <a:cubicBezTo>
                  <a:pt x="95403" y="245323"/>
                  <a:pt x="118944" y="270103"/>
                  <a:pt x="151158" y="297361"/>
                </a:cubicBezTo>
                <a:close/>
                <a:moveTo>
                  <a:pt x="151158" y="366746"/>
                </a:moveTo>
                <a:cubicBezTo>
                  <a:pt x="100359" y="328336"/>
                  <a:pt x="61950" y="292405"/>
                  <a:pt x="37170" y="257713"/>
                </a:cubicBezTo>
                <a:cubicBezTo>
                  <a:pt x="12390" y="223021"/>
                  <a:pt x="0" y="189568"/>
                  <a:pt x="0" y="154876"/>
                </a:cubicBezTo>
                <a:cubicBezTo>
                  <a:pt x="0" y="130096"/>
                  <a:pt x="4956" y="107794"/>
                  <a:pt x="13629" y="87969"/>
                </a:cubicBezTo>
                <a:cubicBezTo>
                  <a:pt x="22302" y="68145"/>
                  <a:pt x="34692" y="52038"/>
                  <a:pt x="48321" y="39648"/>
                </a:cubicBezTo>
                <a:cubicBezTo>
                  <a:pt x="61950" y="27258"/>
                  <a:pt x="78057" y="17346"/>
                  <a:pt x="96642" y="9912"/>
                </a:cubicBezTo>
                <a:cubicBezTo>
                  <a:pt x="115227" y="3717"/>
                  <a:pt x="132573" y="0"/>
                  <a:pt x="149919" y="0"/>
                </a:cubicBezTo>
                <a:cubicBezTo>
                  <a:pt x="167266" y="0"/>
                  <a:pt x="185851" y="3717"/>
                  <a:pt x="203196" y="9912"/>
                </a:cubicBezTo>
                <a:cubicBezTo>
                  <a:pt x="221781" y="16107"/>
                  <a:pt x="237888" y="26019"/>
                  <a:pt x="251518" y="39648"/>
                </a:cubicBezTo>
                <a:cubicBezTo>
                  <a:pt x="265147" y="53277"/>
                  <a:pt x="277537" y="68145"/>
                  <a:pt x="287449" y="87969"/>
                </a:cubicBezTo>
                <a:cubicBezTo>
                  <a:pt x="297361" y="107794"/>
                  <a:pt x="301078" y="130096"/>
                  <a:pt x="301078" y="154876"/>
                </a:cubicBezTo>
                <a:cubicBezTo>
                  <a:pt x="301078" y="188329"/>
                  <a:pt x="288688" y="223021"/>
                  <a:pt x="263908" y="257713"/>
                </a:cubicBezTo>
                <a:cubicBezTo>
                  <a:pt x="240367" y="292405"/>
                  <a:pt x="201958" y="328336"/>
                  <a:pt x="151158" y="366746"/>
                </a:cubicBezTo>
                <a:close/>
                <a:moveTo>
                  <a:pt x="151158" y="199480"/>
                </a:moveTo>
                <a:cubicBezTo>
                  <a:pt x="164788" y="199480"/>
                  <a:pt x="175938" y="194524"/>
                  <a:pt x="184611" y="185851"/>
                </a:cubicBezTo>
                <a:cubicBezTo>
                  <a:pt x="193284" y="175939"/>
                  <a:pt x="198241" y="164788"/>
                  <a:pt x="198241" y="151159"/>
                </a:cubicBezTo>
                <a:cubicBezTo>
                  <a:pt x="198241" y="137530"/>
                  <a:pt x="193284" y="126379"/>
                  <a:pt x="184611" y="117705"/>
                </a:cubicBezTo>
                <a:cubicBezTo>
                  <a:pt x="174699" y="107794"/>
                  <a:pt x="163548" y="104076"/>
                  <a:pt x="151158" y="104076"/>
                </a:cubicBezTo>
                <a:cubicBezTo>
                  <a:pt x="138768" y="104076"/>
                  <a:pt x="126378" y="109032"/>
                  <a:pt x="117705" y="117705"/>
                </a:cubicBezTo>
                <a:cubicBezTo>
                  <a:pt x="107793" y="127617"/>
                  <a:pt x="104076" y="138769"/>
                  <a:pt x="104076" y="151159"/>
                </a:cubicBezTo>
                <a:cubicBezTo>
                  <a:pt x="104076" y="163549"/>
                  <a:pt x="109032" y="175939"/>
                  <a:pt x="117705" y="184612"/>
                </a:cubicBezTo>
                <a:cubicBezTo>
                  <a:pt x="127617" y="194524"/>
                  <a:pt x="138768" y="199480"/>
                  <a:pt x="151158" y="199480"/>
                </a:cubicBezTo>
                <a:close/>
                <a:moveTo>
                  <a:pt x="0" y="453476"/>
                </a:moveTo>
                <a:lnTo>
                  <a:pt x="0" y="398960"/>
                </a:lnTo>
                <a:lnTo>
                  <a:pt x="302317" y="398960"/>
                </a:lnTo>
                <a:lnTo>
                  <a:pt x="302317" y="453476"/>
                </a:lnTo>
                <a:lnTo>
                  <a:pt x="0" y="453476"/>
                </a:lnTo>
                <a:close/>
              </a:path>
            </a:pathLst>
          </a:custGeom>
          <a:solidFill>
            <a:srgbClr val="000000"/>
          </a:solidFill>
          <a:ln w="12387" cap="flat">
            <a:noFill/>
            <a:prstDash val="solid"/>
            <a:miter/>
          </a:ln>
        </p:spPr>
        <p:txBody>
          <a:bodyPr rtlCol="0" anchor="ctr"/>
          <a:lstStyle/>
          <a:p>
            <a:endParaRPr lang="fr-FR"/>
          </a:p>
        </p:txBody>
      </p:sp>
      <p:sp>
        <p:nvSpPr>
          <p:cNvPr id="95" name="Forme libre 94">
            <a:extLst>
              <a:ext uri="{FF2B5EF4-FFF2-40B4-BE49-F238E27FC236}">
                <a16:creationId xmlns:a16="http://schemas.microsoft.com/office/drawing/2014/main" id="{5E56FA4F-F04A-45D9-A2B9-E8B630A02DA3}"/>
              </a:ext>
            </a:extLst>
          </p:cNvPr>
          <p:cNvSpPr/>
          <p:nvPr userDrawn="1"/>
        </p:nvSpPr>
        <p:spPr>
          <a:xfrm>
            <a:off x="9092888" y="4280561"/>
            <a:ext cx="418329" cy="426217"/>
          </a:xfrm>
          <a:custGeom>
            <a:avLst/>
            <a:gdLst>
              <a:gd name="connsiteX0" fmla="*/ 130096 w 418329"/>
              <a:gd name="connsiteY0" fmla="*/ 426218 h 426217"/>
              <a:gd name="connsiteX1" fmla="*/ 102837 w 418329"/>
              <a:gd name="connsiteY1" fmla="*/ 415067 h 426217"/>
              <a:gd name="connsiteX2" fmla="*/ 91686 w 418329"/>
              <a:gd name="connsiteY2" fmla="*/ 387808 h 426217"/>
              <a:gd name="connsiteX3" fmla="*/ 102837 w 418329"/>
              <a:gd name="connsiteY3" fmla="*/ 360551 h 426217"/>
              <a:gd name="connsiteX4" fmla="*/ 130096 w 418329"/>
              <a:gd name="connsiteY4" fmla="*/ 349399 h 426217"/>
              <a:gd name="connsiteX5" fmla="*/ 157353 w 418329"/>
              <a:gd name="connsiteY5" fmla="*/ 360551 h 426217"/>
              <a:gd name="connsiteX6" fmla="*/ 168504 w 418329"/>
              <a:gd name="connsiteY6" fmla="*/ 387808 h 426217"/>
              <a:gd name="connsiteX7" fmla="*/ 157353 w 418329"/>
              <a:gd name="connsiteY7" fmla="*/ 415067 h 426217"/>
              <a:gd name="connsiteX8" fmla="*/ 130096 w 418329"/>
              <a:gd name="connsiteY8" fmla="*/ 426218 h 426217"/>
              <a:gd name="connsiteX9" fmla="*/ 337009 w 418329"/>
              <a:gd name="connsiteY9" fmla="*/ 426218 h 426217"/>
              <a:gd name="connsiteX10" fmla="*/ 309751 w 418329"/>
              <a:gd name="connsiteY10" fmla="*/ 415067 h 426217"/>
              <a:gd name="connsiteX11" fmla="*/ 298600 w 418329"/>
              <a:gd name="connsiteY11" fmla="*/ 387808 h 426217"/>
              <a:gd name="connsiteX12" fmla="*/ 309751 w 418329"/>
              <a:gd name="connsiteY12" fmla="*/ 360551 h 426217"/>
              <a:gd name="connsiteX13" fmla="*/ 337009 w 418329"/>
              <a:gd name="connsiteY13" fmla="*/ 349399 h 426217"/>
              <a:gd name="connsiteX14" fmla="*/ 364267 w 418329"/>
              <a:gd name="connsiteY14" fmla="*/ 360551 h 426217"/>
              <a:gd name="connsiteX15" fmla="*/ 375418 w 418329"/>
              <a:gd name="connsiteY15" fmla="*/ 387808 h 426217"/>
              <a:gd name="connsiteX16" fmla="*/ 364267 w 418329"/>
              <a:gd name="connsiteY16" fmla="*/ 415067 h 426217"/>
              <a:gd name="connsiteX17" fmla="*/ 337009 w 418329"/>
              <a:gd name="connsiteY17" fmla="*/ 426218 h 426217"/>
              <a:gd name="connsiteX18" fmla="*/ 117705 w 418329"/>
              <a:gd name="connsiteY18" fmla="*/ 87969 h 426217"/>
              <a:gd name="connsiteX19" fmla="*/ 162309 w 418329"/>
              <a:gd name="connsiteY19" fmla="*/ 180895 h 426217"/>
              <a:gd name="connsiteX20" fmla="*/ 308512 w 418329"/>
              <a:gd name="connsiteY20" fmla="*/ 180895 h 426217"/>
              <a:gd name="connsiteX21" fmla="*/ 359311 w 418329"/>
              <a:gd name="connsiteY21" fmla="*/ 87969 h 426217"/>
              <a:gd name="connsiteX22" fmla="*/ 117705 w 418329"/>
              <a:gd name="connsiteY22" fmla="*/ 87969 h 426217"/>
              <a:gd name="connsiteX23" fmla="*/ 94164 w 418329"/>
              <a:gd name="connsiteY23" fmla="*/ 40887 h 426217"/>
              <a:gd name="connsiteX24" fmla="*/ 384092 w 418329"/>
              <a:gd name="connsiteY24" fmla="*/ 40887 h 426217"/>
              <a:gd name="connsiteX25" fmla="*/ 412588 w 418329"/>
              <a:gd name="connsiteY25" fmla="*/ 58233 h 426217"/>
              <a:gd name="connsiteX26" fmla="*/ 413827 w 418329"/>
              <a:gd name="connsiteY26" fmla="*/ 92925 h 426217"/>
              <a:gd name="connsiteX27" fmla="*/ 351877 w 418329"/>
              <a:gd name="connsiteY27" fmla="*/ 204436 h 426217"/>
              <a:gd name="connsiteX28" fmla="*/ 334531 w 418329"/>
              <a:gd name="connsiteY28" fmla="*/ 223021 h 426217"/>
              <a:gd name="connsiteX29" fmla="*/ 310990 w 418329"/>
              <a:gd name="connsiteY29" fmla="*/ 230455 h 426217"/>
              <a:gd name="connsiteX30" fmla="*/ 158592 w 418329"/>
              <a:gd name="connsiteY30" fmla="*/ 230455 h 426217"/>
              <a:gd name="connsiteX31" fmla="*/ 136291 w 418329"/>
              <a:gd name="connsiteY31" fmla="*/ 272581 h 426217"/>
              <a:gd name="connsiteX32" fmla="*/ 382852 w 418329"/>
              <a:gd name="connsiteY32" fmla="*/ 272581 h 426217"/>
              <a:gd name="connsiteX33" fmla="*/ 382852 w 418329"/>
              <a:gd name="connsiteY33" fmla="*/ 320902 h 426217"/>
              <a:gd name="connsiteX34" fmla="*/ 126378 w 418329"/>
              <a:gd name="connsiteY34" fmla="*/ 320902 h 426217"/>
              <a:gd name="connsiteX35" fmla="*/ 86730 w 418329"/>
              <a:gd name="connsiteY35" fmla="*/ 301078 h 426217"/>
              <a:gd name="connsiteX36" fmla="*/ 86730 w 418329"/>
              <a:gd name="connsiteY36" fmla="*/ 258952 h 426217"/>
              <a:gd name="connsiteX37" fmla="*/ 116466 w 418329"/>
              <a:gd name="connsiteY37" fmla="*/ 205675 h 426217"/>
              <a:gd name="connsiteX38" fmla="*/ 43365 w 418329"/>
              <a:gd name="connsiteY38" fmla="*/ 48321 h 426217"/>
              <a:gd name="connsiteX39" fmla="*/ 0 w 418329"/>
              <a:gd name="connsiteY39" fmla="*/ 48321 h 426217"/>
              <a:gd name="connsiteX40" fmla="*/ 0 w 418329"/>
              <a:gd name="connsiteY40" fmla="*/ 0 h 426217"/>
              <a:gd name="connsiteX41" fmla="*/ 74340 w 418329"/>
              <a:gd name="connsiteY41" fmla="*/ 0 h 426217"/>
              <a:gd name="connsiteX42" fmla="*/ 94164 w 418329"/>
              <a:gd name="connsiteY42" fmla="*/ 40887 h 426217"/>
              <a:gd name="connsiteX43" fmla="*/ 162309 w 418329"/>
              <a:gd name="connsiteY43" fmla="*/ 180895 h 426217"/>
              <a:gd name="connsiteX44" fmla="*/ 308512 w 418329"/>
              <a:gd name="connsiteY44" fmla="*/ 180895 h 426217"/>
              <a:gd name="connsiteX45" fmla="*/ 162309 w 418329"/>
              <a:gd name="connsiteY45" fmla="*/ 180895 h 42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18329" h="426217">
                <a:moveTo>
                  <a:pt x="130096" y="426218"/>
                </a:moveTo>
                <a:cubicBezTo>
                  <a:pt x="118944" y="426218"/>
                  <a:pt x="110271" y="422501"/>
                  <a:pt x="102837" y="415067"/>
                </a:cubicBezTo>
                <a:cubicBezTo>
                  <a:pt x="95403" y="407633"/>
                  <a:pt x="91686" y="397721"/>
                  <a:pt x="91686" y="387808"/>
                </a:cubicBezTo>
                <a:cubicBezTo>
                  <a:pt x="91686" y="377897"/>
                  <a:pt x="95403" y="367984"/>
                  <a:pt x="102837" y="360551"/>
                </a:cubicBezTo>
                <a:cubicBezTo>
                  <a:pt x="110271" y="353116"/>
                  <a:pt x="120183" y="349399"/>
                  <a:pt x="130096" y="349399"/>
                </a:cubicBezTo>
                <a:cubicBezTo>
                  <a:pt x="141246" y="349399"/>
                  <a:pt x="149919" y="353116"/>
                  <a:pt x="157353" y="360551"/>
                </a:cubicBezTo>
                <a:cubicBezTo>
                  <a:pt x="164788" y="367984"/>
                  <a:pt x="168504" y="377897"/>
                  <a:pt x="168504" y="387808"/>
                </a:cubicBezTo>
                <a:cubicBezTo>
                  <a:pt x="168504" y="398959"/>
                  <a:pt x="164788" y="407633"/>
                  <a:pt x="157353" y="415067"/>
                </a:cubicBezTo>
                <a:cubicBezTo>
                  <a:pt x="149919" y="422501"/>
                  <a:pt x="141246" y="426218"/>
                  <a:pt x="130096" y="426218"/>
                </a:cubicBezTo>
                <a:close/>
                <a:moveTo>
                  <a:pt x="337009" y="426218"/>
                </a:moveTo>
                <a:cubicBezTo>
                  <a:pt x="325858" y="426218"/>
                  <a:pt x="317185" y="422501"/>
                  <a:pt x="309751" y="415067"/>
                </a:cubicBezTo>
                <a:cubicBezTo>
                  <a:pt x="302317" y="407633"/>
                  <a:pt x="298600" y="397721"/>
                  <a:pt x="298600" y="387808"/>
                </a:cubicBezTo>
                <a:cubicBezTo>
                  <a:pt x="298600" y="377897"/>
                  <a:pt x="302317" y="367984"/>
                  <a:pt x="309751" y="360551"/>
                </a:cubicBezTo>
                <a:cubicBezTo>
                  <a:pt x="317185" y="353116"/>
                  <a:pt x="325858" y="349399"/>
                  <a:pt x="337009" y="349399"/>
                </a:cubicBezTo>
                <a:cubicBezTo>
                  <a:pt x="348160" y="349399"/>
                  <a:pt x="356833" y="353116"/>
                  <a:pt x="364267" y="360551"/>
                </a:cubicBezTo>
                <a:cubicBezTo>
                  <a:pt x="371701" y="367984"/>
                  <a:pt x="375418" y="377897"/>
                  <a:pt x="375418" y="387808"/>
                </a:cubicBezTo>
                <a:cubicBezTo>
                  <a:pt x="375418" y="398959"/>
                  <a:pt x="371701" y="407633"/>
                  <a:pt x="364267" y="415067"/>
                </a:cubicBezTo>
                <a:cubicBezTo>
                  <a:pt x="356833" y="422501"/>
                  <a:pt x="348160" y="426218"/>
                  <a:pt x="337009" y="426218"/>
                </a:cubicBezTo>
                <a:close/>
                <a:moveTo>
                  <a:pt x="117705" y="87969"/>
                </a:moveTo>
                <a:lnTo>
                  <a:pt x="162309" y="180895"/>
                </a:lnTo>
                <a:lnTo>
                  <a:pt x="308512" y="180895"/>
                </a:lnTo>
                <a:lnTo>
                  <a:pt x="359311" y="87969"/>
                </a:lnTo>
                <a:lnTo>
                  <a:pt x="117705" y="87969"/>
                </a:lnTo>
                <a:close/>
                <a:moveTo>
                  <a:pt x="94164" y="40887"/>
                </a:moveTo>
                <a:lnTo>
                  <a:pt x="384092" y="40887"/>
                </a:lnTo>
                <a:cubicBezTo>
                  <a:pt x="396482" y="40887"/>
                  <a:pt x="406393" y="47082"/>
                  <a:pt x="412588" y="58233"/>
                </a:cubicBezTo>
                <a:cubicBezTo>
                  <a:pt x="420022" y="69384"/>
                  <a:pt x="420022" y="81774"/>
                  <a:pt x="413827" y="92925"/>
                </a:cubicBezTo>
                <a:lnTo>
                  <a:pt x="351877" y="204436"/>
                </a:lnTo>
                <a:cubicBezTo>
                  <a:pt x="348160" y="211870"/>
                  <a:pt x="341965" y="218065"/>
                  <a:pt x="334531" y="223021"/>
                </a:cubicBezTo>
                <a:cubicBezTo>
                  <a:pt x="327097" y="227977"/>
                  <a:pt x="319663" y="230455"/>
                  <a:pt x="310990" y="230455"/>
                </a:cubicBezTo>
                <a:lnTo>
                  <a:pt x="158592" y="230455"/>
                </a:lnTo>
                <a:lnTo>
                  <a:pt x="136291" y="272581"/>
                </a:lnTo>
                <a:lnTo>
                  <a:pt x="382852" y="272581"/>
                </a:lnTo>
                <a:lnTo>
                  <a:pt x="382852" y="320902"/>
                </a:lnTo>
                <a:lnTo>
                  <a:pt x="126378" y="320902"/>
                </a:lnTo>
                <a:cubicBezTo>
                  <a:pt x="107793" y="320902"/>
                  <a:pt x="95403" y="314707"/>
                  <a:pt x="86730" y="301078"/>
                </a:cubicBezTo>
                <a:cubicBezTo>
                  <a:pt x="79296" y="287449"/>
                  <a:pt x="79296" y="273820"/>
                  <a:pt x="86730" y="258952"/>
                </a:cubicBezTo>
                <a:lnTo>
                  <a:pt x="116466" y="205675"/>
                </a:lnTo>
                <a:lnTo>
                  <a:pt x="43365" y="48321"/>
                </a:lnTo>
                <a:lnTo>
                  <a:pt x="0" y="48321"/>
                </a:lnTo>
                <a:lnTo>
                  <a:pt x="0" y="0"/>
                </a:lnTo>
                <a:lnTo>
                  <a:pt x="74340" y="0"/>
                </a:lnTo>
                <a:lnTo>
                  <a:pt x="94164" y="40887"/>
                </a:lnTo>
                <a:close/>
                <a:moveTo>
                  <a:pt x="162309" y="180895"/>
                </a:moveTo>
                <a:lnTo>
                  <a:pt x="308512" y="180895"/>
                </a:lnTo>
                <a:lnTo>
                  <a:pt x="162309" y="180895"/>
                </a:lnTo>
                <a:close/>
              </a:path>
            </a:pathLst>
          </a:custGeom>
          <a:solidFill>
            <a:srgbClr val="000000"/>
          </a:solidFill>
          <a:ln w="12387" cap="flat">
            <a:noFill/>
            <a:prstDash val="solid"/>
            <a:miter/>
          </a:ln>
        </p:spPr>
        <p:txBody>
          <a:bodyPr rtlCol="0" anchor="ctr"/>
          <a:lstStyle/>
          <a:p>
            <a:endParaRPr lang="fr-FR"/>
          </a:p>
        </p:txBody>
      </p:sp>
      <p:sp>
        <p:nvSpPr>
          <p:cNvPr id="96" name="Forme libre 95">
            <a:extLst>
              <a:ext uri="{FF2B5EF4-FFF2-40B4-BE49-F238E27FC236}">
                <a16:creationId xmlns:a16="http://schemas.microsoft.com/office/drawing/2014/main" id="{0B4E4EFD-FB9A-32C1-693D-56A348A359CD}"/>
              </a:ext>
            </a:extLst>
          </p:cNvPr>
          <p:cNvSpPr/>
          <p:nvPr userDrawn="1"/>
        </p:nvSpPr>
        <p:spPr>
          <a:xfrm>
            <a:off x="9895713" y="4289234"/>
            <a:ext cx="445858" cy="407632"/>
          </a:xfrm>
          <a:custGeom>
            <a:avLst/>
            <a:gdLst>
              <a:gd name="connsiteX0" fmla="*/ 425029 w 445858"/>
              <a:gd name="connsiteY0" fmla="*/ 184612 h 407632"/>
              <a:gd name="connsiteX1" fmla="*/ 425029 w 445858"/>
              <a:gd name="connsiteY1" fmla="*/ 353116 h 407632"/>
              <a:gd name="connsiteX2" fmla="*/ 408922 w 445858"/>
              <a:gd name="connsiteY2" fmla="*/ 391526 h 407632"/>
              <a:gd name="connsiteX3" fmla="*/ 370513 w 445858"/>
              <a:gd name="connsiteY3" fmla="*/ 407633 h 407632"/>
              <a:gd name="connsiteX4" fmla="*/ 74391 w 445858"/>
              <a:gd name="connsiteY4" fmla="*/ 407633 h 407632"/>
              <a:gd name="connsiteX5" fmla="*/ 35981 w 445858"/>
              <a:gd name="connsiteY5" fmla="*/ 391526 h 407632"/>
              <a:gd name="connsiteX6" fmla="*/ 19874 w 445858"/>
              <a:gd name="connsiteY6" fmla="*/ 353116 h 407632"/>
              <a:gd name="connsiteX7" fmla="*/ 19874 w 445858"/>
              <a:gd name="connsiteY7" fmla="*/ 187090 h 407632"/>
              <a:gd name="connsiteX8" fmla="*/ 1289 w 445858"/>
              <a:gd name="connsiteY8" fmla="*/ 151159 h 407632"/>
              <a:gd name="connsiteX9" fmla="*/ 3767 w 445858"/>
              <a:gd name="connsiteY9" fmla="*/ 111510 h 407632"/>
              <a:gd name="connsiteX10" fmla="*/ 26069 w 445858"/>
              <a:gd name="connsiteY10" fmla="*/ 40887 h 407632"/>
              <a:gd name="connsiteX11" fmla="*/ 45894 w 445858"/>
              <a:gd name="connsiteY11" fmla="*/ 11151 h 407632"/>
              <a:gd name="connsiteX12" fmla="*/ 79346 w 445858"/>
              <a:gd name="connsiteY12" fmla="*/ 0 h 407632"/>
              <a:gd name="connsiteX13" fmla="*/ 365557 w 445858"/>
              <a:gd name="connsiteY13" fmla="*/ 0 h 407632"/>
              <a:gd name="connsiteX14" fmla="*/ 399010 w 445858"/>
              <a:gd name="connsiteY14" fmla="*/ 11151 h 407632"/>
              <a:gd name="connsiteX15" fmla="*/ 420073 w 445858"/>
              <a:gd name="connsiteY15" fmla="*/ 40887 h 407632"/>
              <a:gd name="connsiteX16" fmla="*/ 442375 w 445858"/>
              <a:gd name="connsiteY16" fmla="*/ 111510 h 407632"/>
              <a:gd name="connsiteX17" fmla="*/ 443614 w 445858"/>
              <a:gd name="connsiteY17" fmla="*/ 149920 h 407632"/>
              <a:gd name="connsiteX18" fmla="*/ 425029 w 445858"/>
              <a:gd name="connsiteY18" fmla="*/ 184612 h 407632"/>
              <a:gd name="connsiteX19" fmla="*/ 268915 w 445858"/>
              <a:gd name="connsiteY19" fmla="*/ 158593 h 407632"/>
              <a:gd name="connsiteX20" fmla="*/ 288738 w 445858"/>
              <a:gd name="connsiteY20" fmla="*/ 151159 h 407632"/>
              <a:gd name="connsiteX21" fmla="*/ 294934 w 445858"/>
              <a:gd name="connsiteY21" fmla="*/ 132574 h 407632"/>
              <a:gd name="connsiteX22" fmla="*/ 282543 w 445858"/>
              <a:gd name="connsiteY22" fmla="*/ 55755 h 407632"/>
              <a:gd name="connsiteX23" fmla="*/ 245373 w 445858"/>
              <a:gd name="connsiteY23" fmla="*/ 55755 h 407632"/>
              <a:gd name="connsiteX24" fmla="*/ 245373 w 445858"/>
              <a:gd name="connsiteY24" fmla="*/ 132574 h 407632"/>
              <a:gd name="connsiteX25" fmla="*/ 251568 w 445858"/>
              <a:gd name="connsiteY25" fmla="*/ 151159 h 407632"/>
              <a:gd name="connsiteX26" fmla="*/ 268915 w 445858"/>
              <a:gd name="connsiteY26" fmla="*/ 158593 h 407632"/>
              <a:gd name="connsiteX27" fmla="*/ 173511 w 445858"/>
              <a:gd name="connsiteY27" fmla="*/ 158593 h 407632"/>
              <a:gd name="connsiteX28" fmla="*/ 192096 w 445858"/>
              <a:gd name="connsiteY28" fmla="*/ 151159 h 407632"/>
              <a:gd name="connsiteX29" fmla="*/ 199530 w 445858"/>
              <a:gd name="connsiteY29" fmla="*/ 132574 h 407632"/>
              <a:gd name="connsiteX30" fmla="*/ 199530 w 445858"/>
              <a:gd name="connsiteY30" fmla="*/ 55755 h 407632"/>
              <a:gd name="connsiteX31" fmla="*/ 162360 w 445858"/>
              <a:gd name="connsiteY31" fmla="*/ 55755 h 407632"/>
              <a:gd name="connsiteX32" fmla="*/ 149970 w 445858"/>
              <a:gd name="connsiteY32" fmla="*/ 131335 h 407632"/>
              <a:gd name="connsiteX33" fmla="*/ 154926 w 445858"/>
              <a:gd name="connsiteY33" fmla="*/ 149920 h 407632"/>
              <a:gd name="connsiteX34" fmla="*/ 173511 w 445858"/>
              <a:gd name="connsiteY34" fmla="*/ 158593 h 407632"/>
              <a:gd name="connsiteX35" fmla="*/ 79346 w 445858"/>
              <a:gd name="connsiteY35" fmla="*/ 158593 h 407632"/>
              <a:gd name="connsiteX36" fmla="*/ 95454 w 445858"/>
              <a:gd name="connsiteY36" fmla="*/ 151159 h 407632"/>
              <a:gd name="connsiteX37" fmla="*/ 102888 w 445858"/>
              <a:gd name="connsiteY37" fmla="*/ 135052 h 407632"/>
              <a:gd name="connsiteX38" fmla="*/ 115278 w 445858"/>
              <a:gd name="connsiteY38" fmla="*/ 55755 h 407632"/>
              <a:gd name="connsiteX39" fmla="*/ 78108 w 445858"/>
              <a:gd name="connsiteY39" fmla="*/ 55755 h 407632"/>
              <a:gd name="connsiteX40" fmla="*/ 57044 w 445858"/>
              <a:gd name="connsiteY40" fmla="*/ 125140 h 407632"/>
              <a:gd name="connsiteX41" fmla="*/ 59523 w 445858"/>
              <a:gd name="connsiteY41" fmla="*/ 148681 h 407632"/>
              <a:gd name="connsiteX42" fmla="*/ 79346 w 445858"/>
              <a:gd name="connsiteY42" fmla="*/ 158593 h 407632"/>
              <a:gd name="connsiteX43" fmla="*/ 364317 w 445858"/>
              <a:gd name="connsiteY43" fmla="*/ 158593 h 407632"/>
              <a:gd name="connsiteX44" fmla="*/ 385381 w 445858"/>
              <a:gd name="connsiteY44" fmla="*/ 148681 h 407632"/>
              <a:gd name="connsiteX45" fmla="*/ 387859 w 445858"/>
              <a:gd name="connsiteY45" fmla="*/ 125140 h 407632"/>
              <a:gd name="connsiteX46" fmla="*/ 366796 w 445858"/>
              <a:gd name="connsiteY46" fmla="*/ 55755 h 407632"/>
              <a:gd name="connsiteX47" fmla="*/ 329626 w 445858"/>
              <a:gd name="connsiteY47" fmla="*/ 55755 h 407632"/>
              <a:gd name="connsiteX48" fmla="*/ 340777 w 445858"/>
              <a:gd name="connsiteY48" fmla="*/ 135052 h 407632"/>
              <a:gd name="connsiteX49" fmla="*/ 348211 w 445858"/>
              <a:gd name="connsiteY49" fmla="*/ 151159 h 407632"/>
              <a:gd name="connsiteX50" fmla="*/ 364317 w 445858"/>
              <a:gd name="connsiteY50" fmla="*/ 158593 h 407632"/>
              <a:gd name="connsiteX51" fmla="*/ 74391 w 445858"/>
              <a:gd name="connsiteY51" fmla="*/ 353116 h 407632"/>
              <a:gd name="connsiteX52" fmla="*/ 370513 w 445858"/>
              <a:gd name="connsiteY52" fmla="*/ 353116 h 407632"/>
              <a:gd name="connsiteX53" fmla="*/ 370513 w 445858"/>
              <a:gd name="connsiteY53" fmla="*/ 213109 h 407632"/>
              <a:gd name="connsiteX54" fmla="*/ 369274 w 445858"/>
              <a:gd name="connsiteY54" fmla="*/ 213109 h 407632"/>
              <a:gd name="connsiteX55" fmla="*/ 364317 w 445858"/>
              <a:gd name="connsiteY55" fmla="*/ 213109 h 407632"/>
              <a:gd name="connsiteX56" fmla="*/ 342016 w 445858"/>
              <a:gd name="connsiteY56" fmla="*/ 209392 h 407632"/>
              <a:gd name="connsiteX57" fmla="*/ 317235 w 445858"/>
              <a:gd name="connsiteY57" fmla="*/ 195763 h 407632"/>
              <a:gd name="connsiteX58" fmla="*/ 296172 w 445858"/>
              <a:gd name="connsiteY58" fmla="*/ 208153 h 407632"/>
              <a:gd name="connsiteX59" fmla="*/ 270153 w 445858"/>
              <a:gd name="connsiteY59" fmla="*/ 213109 h 407632"/>
              <a:gd name="connsiteX60" fmla="*/ 244135 w 445858"/>
              <a:gd name="connsiteY60" fmla="*/ 209392 h 407632"/>
              <a:gd name="connsiteX61" fmla="*/ 221832 w 445858"/>
              <a:gd name="connsiteY61" fmla="*/ 198241 h 407632"/>
              <a:gd name="connsiteX62" fmla="*/ 200769 w 445858"/>
              <a:gd name="connsiteY62" fmla="*/ 209392 h 407632"/>
              <a:gd name="connsiteX63" fmla="*/ 175989 w 445858"/>
              <a:gd name="connsiteY63" fmla="*/ 213109 h 407632"/>
              <a:gd name="connsiteX64" fmla="*/ 148731 w 445858"/>
              <a:gd name="connsiteY64" fmla="*/ 208153 h 407632"/>
              <a:gd name="connsiteX65" fmla="*/ 126429 w 445858"/>
              <a:gd name="connsiteY65" fmla="*/ 195763 h 407632"/>
              <a:gd name="connsiteX66" fmla="*/ 100410 w 445858"/>
              <a:gd name="connsiteY66" fmla="*/ 209392 h 407632"/>
              <a:gd name="connsiteX67" fmla="*/ 79346 w 445858"/>
              <a:gd name="connsiteY67" fmla="*/ 213109 h 407632"/>
              <a:gd name="connsiteX68" fmla="*/ 75629 w 445858"/>
              <a:gd name="connsiteY68" fmla="*/ 213109 h 407632"/>
              <a:gd name="connsiteX69" fmla="*/ 74391 w 445858"/>
              <a:gd name="connsiteY69" fmla="*/ 213109 h 407632"/>
              <a:gd name="connsiteX70" fmla="*/ 74391 w 445858"/>
              <a:gd name="connsiteY70" fmla="*/ 353116 h 407632"/>
              <a:gd name="connsiteX71" fmla="*/ 370513 w 445858"/>
              <a:gd name="connsiteY71" fmla="*/ 353116 h 407632"/>
              <a:gd name="connsiteX72" fmla="*/ 74391 w 445858"/>
              <a:gd name="connsiteY72" fmla="*/ 353116 h 407632"/>
              <a:gd name="connsiteX73" fmla="*/ 370513 w 445858"/>
              <a:gd name="connsiteY73" fmla="*/ 353116 h 40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45858" h="407632">
                <a:moveTo>
                  <a:pt x="425029" y="184612"/>
                </a:moveTo>
                <a:lnTo>
                  <a:pt x="425029" y="353116"/>
                </a:lnTo>
                <a:cubicBezTo>
                  <a:pt x="425029" y="367985"/>
                  <a:pt x="420073" y="381614"/>
                  <a:pt x="408922" y="391526"/>
                </a:cubicBezTo>
                <a:cubicBezTo>
                  <a:pt x="397771" y="402677"/>
                  <a:pt x="385381" y="407633"/>
                  <a:pt x="370513" y="407633"/>
                </a:cubicBezTo>
                <a:lnTo>
                  <a:pt x="74391" y="407633"/>
                </a:lnTo>
                <a:cubicBezTo>
                  <a:pt x="59523" y="407633"/>
                  <a:pt x="45894" y="402677"/>
                  <a:pt x="35981" y="391526"/>
                </a:cubicBezTo>
                <a:cubicBezTo>
                  <a:pt x="24831" y="380375"/>
                  <a:pt x="19874" y="367985"/>
                  <a:pt x="19874" y="353116"/>
                </a:cubicBezTo>
                <a:lnTo>
                  <a:pt x="19874" y="187090"/>
                </a:lnTo>
                <a:cubicBezTo>
                  <a:pt x="9962" y="175939"/>
                  <a:pt x="3767" y="164788"/>
                  <a:pt x="1289" y="151159"/>
                </a:cubicBezTo>
                <a:cubicBezTo>
                  <a:pt x="-1189" y="137530"/>
                  <a:pt x="50" y="125140"/>
                  <a:pt x="3767" y="111510"/>
                </a:cubicBezTo>
                <a:lnTo>
                  <a:pt x="26069" y="40887"/>
                </a:lnTo>
                <a:cubicBezTo>
                  <a:pt x="29786" y="28497"/>
                  <a:pt x="37221" y="18585"/>
                  <a:pt x="45894" y="11151"/>
                </a:cubicBezTo>
                <a:cubicBezTo>
                  <a:pt x="54566" y="3717"/>
                  <a:pt x="65718" y="0"/>
                  <a:pt x="79346" y="0"/>
                </a:cubicBezTo>
                <a:lnTo>
                  <a:pt x="365557" y="0"/>
                </a:lnTo>
                <a:cubicBezTo>
                  <a:pt x="377947" y="0"/>
                  <a:pt x="389098" y="3717"/>
                  <a:pt x="399010" y="11151"/>
                </a:cubicBezTo>
                <a:cubicBezTo>
                  <a:pt x="408922" y="18585"/>
                  <a:pt x="415117" y="28497"/>
                  <a:pt x="420073" y="40887"/>
                </a:cubicBezTo>
                <a:lnTo>
                  <a:pt x="442375" y="111510"/>
                </a:lnTo>
                <a:cubicBezTo>
                  <a:pt x="446092" y="123900"/>
                  <a:pt x="447331" y="136291"/>
                  <a:pt x="443614" y="149920"/>
                </a:cubicBezTo>
                <a:cubicBezTo>
                  <a:pt x="439897" y="163549"/>
                  <a:pt x="433702" y="174700"/>
                  <a:pt x="425029" y="184612"/>
                </a:cubicBezTo>
                <a:close/>
                <a:moveTo>
                  <a:pt x="268915" y="158593"/>
                </a:moveTo>
                <a:cubicBezTo>
                  <a:pt x="276348" y="158593"/>
                  <a:pt x="282543" y="156115"/>
                  <a:pt x="288738" y="151159"/>
                </a:cubicBezTo>
                <a:cubicBezTo>
                  <a:pt x="293695" y="146203"/>
                  <a:pt x="296172" y="140008"/>
                  <a:pt x="294934" y="132574"/>
                </a:cubicBezTo>
                <a:lnTo>
                  <a:pt x="282543" y="55755"/>
                </a:lnTo>
                <a:lnTo>
                  <a:pt x="245373" y="55755"/>
                </a:lnTo>
                <a:lnTo>
                  <a:pt x="245373" y="132574"/>
                </a:lnTo>
                <a:cubicBezTo>
                  <a:pt x="245373" y="140008"/>
                  <a:pt x="247851" y="146203"/>
                  <a:pt x="251568" y="151159"/>
                </a:cubicBezTo>
                <a:cubicBezTo>
                  <a:pt x="256525" y="156115"/>
                  <a:pt x="261480" y="158593"/>
                  <a:pt x="268915" y="158593"/>
                </a:cubicBezTo>
                <a:close/>
                <a:moveTo>
                  <a:pt x="173511" y="158593"/>
                </a:moveTo>
                <a:cubicBezTo>
                  <a:pt x="180945" y="158593"/>
                  <a:pt x="187140" y="156115"/>
                  <a:pt x="192096" y="151159"/>
                </a:cubicBezTo>
                <a:cubicBezTo>
                  <a:pt x="197052" y="146203"/>
                  <a:pt x="199530" y="140008"/>
                  <a:pt x="199530" y="132574"/>
                </a:cubicBezTo>
                <a:lnTo>
                  <a:pt x="199530" y="55755"/>
                </a:lnTo>
                <a:lnTo>
                  <a:pt x="162360" y="55755"/>
                </a:lnTo>
                <a:lnTo>
                  <a:pt x="149970" y="131335"/>
                </a:lnTo>
                <a:cubicBezTo>
                  <a:pt x="148731" y="138769"/>
                  <a:pt x="149970" y="144964"/>
                  <a:pt x="154926" y="149920"/>
                </a:cubicBezTo>
                <a:cubicBezTo>
                  <a:pt x="159882" y="156115"/>
                  <a:pt x="164838" y="158593"/>
                  <a:pt x="173511" y="158593"/>
                </a:cubicBezTo>
                <a:close/>
                <a:moveTo>
                  <a:pt x="79346" y="158593"/>
                </a:moveTo>
                <a:cubicBezTo>
                  <a:pt x="85541" y="158593"/>
                  <a:pt x="90498" y="156115"/>
                  <a:pt x="95454" y="151159"/>
                </a:cubicBezTo>
                <a:cubicBezTo>
                  <a:pt x="100410" y="146203"/>
                  <a:pt x="102888" y="141247"/>
                  <a:pt x="102888" y="135052"/>
                </a:cubicBezTo>
                <a:lnTo>
                  <a:pt x="115278" y="55755"/>
                </a:lnTo>
                <a:lnTo>
                  <a:pt x="78108" y="55755"/>
                </a:lnTo>
                <a:lnTo>
                  <a:pt x="57044" y="125140"/>
                </a:lnTo>
                <a:cubicBezTo>
                  <a:pt x="54566" y="133813"/>
                  <a:pt x="55806" y="141247"/>
                  <a:pt x="59523" y="148681"/>
                </a:cubicBezTo>
                <a:cubicBezTo>
                  <a:pt x="64479" y="154876"/>
                  <a:pt x="70674" y="158593"/>
                  <a:pt x="79346" y="158593"/>
                </a:cubicBezTo>
                <a:close/>
                <a:moveTo>
                  <a:pt x="364317" y="158593"/>
                </a:moveTo>
                <a:cubicBezTo>
                  <a:pt x="372991" y="158593"/>
                  <a:pt x="380425" y="154876"/>
                  <a:pt x="385381" y="148681"/>
                </a:cubicBezTo>
                <a:cubicBezTo>
                  <a:pt x="390337" y="142486"/>
                  <a:pt x="390337" y="133813"/>
                  <a:pt x="387859" y="125140"/>
                </a:cubicBezTo>
                <a:lnTo>
                  <a:pt x="366796" y="55755"/>
                </a:lnTo>
                <a:lnTo>
                  <a:pt x="329626" y="55755"/>
                </a:lnTo>
                <a:lnTo>
                  <a:pt x="340777" y="135052"/>
                </a:lnTo>
                <a:cubicBezTo>
                  <a:pt x="340777" y="141247"/>
                  <a:pt x="343255" y="146203"/>
                  <a:pt x="348211" y="151159"/>
                </a:cubicBezTo>
                <a:cubicBezTo>
                  <a:pt x="353167" y="156115"/>
                  <a:pt x="358122" y="158593"/>
                  <a:pt x="364317" y="158593"/>
                </a:cubicBezTo>
                <a:close/>
                <a:moveTo>
                  <a:pt x="74391" y="353116"/>
                </a:moveTo>
                <a:lnTo>
                  <a:pt x="370513" y="353116"/>
                </a:lnTo>
                <a:lnTo>
                  <a:pt x="370513" y="213109"/>
                </a:lnTo>
                <a:cubicBezTo>
                  <a:pt x="371752" y="213109"/>
                  <a:pt x="370513" y="213109"/>
                  <a:pt x="369274" y="213109"/>
                </a:cubicBezTo>
                <a:cubicBezTo>
                  <a:pt x="368035" y="213109"/>
                  <a:pt x="366796" y="213109"/>
                  <a:pt x="364317" y="213109"/>
                </a:cubicBezTo>
                <a:cubicBezTo>
                  <a:pt x="356884" y="213109"/>
                  <a:pt x="349450" y="211870"/>
                  <a:pt x="342016" y="209392"/>
                </a:cubicBezTo>
                <a:cubicBezTo>
                  <a:pt x="334582" y="206914"/>
                  <a:pt x="325909" y="201958"/>
                  <a:pt x="317235" y="195763"/>
                </a:cubicBezTo>
                <a:cubicBezTo>
                  <a:pt x="311040" y="200719"/>
                  <a:pt x="303607" y="205675"/>
                  <a:pt x="296172" y="208153"/>
                </a:cubicBezTo>
                <a:cubicBezTo>
                  <a:pt x="287500" y="210631"/>
                  <a:pt x="278827" y="213109"/>
                  <a:pt x="270153" y="213109"/>
                </a:cubicBezTo>
                <a:cubicBezTo>
                  <a:pt x="260242" y="213109"/>
                  <a:pt x="251568" y="211870"/>
                  <a:pt x="244135" y="209392"/>
                </a:cubicBezTo>
                <a:cubicBezTo>
                  <a:pt x="236700" y="206914"/>
                  <a:pt x="229266" y="203197"/>
                  <a:pt x="221832" y="198241"/>
                </a:cubicBezTo>
                <a:cubicBezTo>
                  <a:pt x="215637" y="203197"/>
                  <a:pt x="208203" y="206914"/>
                  <a:pt x="200769" y="209392"/>
                </a:cubicBezTo>
                <a:cubicBezTo>
                  <a:pt x="193335" y="211870"/>
                  <a:pt x="184662" y="213109"/>
                  <a:pt x="175989" y="213109"/>
                </a:cubicBezTo>
                <a:cubicBezTo>
                  <a:pt x="166077" y="213109"/>
                  <a:pt x="156165" y="211870"/>
                  <a:pt x="148731" y="208153"/>
                </a:cubicBezTo>
                <a:cubicBezTo>
                  <a:pt x="140058" y="205675"/>
                  <a:pt x="133863" y="200719"/>
                  <a:pt x="126429" y="195763"/>
                </a:cubicBezTo>
                <a:cubicBezTo>
                  <a:pt x="117756" y="201958"/>
                  <a:pt x="109083" y="206914"/>
                  <a:pt x="100410" y="209392"/>
                </a:cubicBezTo>
                <a:cubicBezTo>
                  <a:pt x="91736" y="211870"/>
                  <a:pt x="84303" y="213109"/>
                  <a:pt x="79346" y="213109"/>
                </a:cubicBezTo>
                <a:cubicBezTo>
                  <a:pt x="78108" y="213109"/>
                  <a:pt x="76869" y="213109"/>
                  <a:pt x="75629" y="213109"/>
                </a:cubicBezTo>
                <a:cubicBezTo>
                  <a:pt x="74391" y="213109"/>
                  <a:pt x="74391" y="213109"/>
                  <a:pt x="74391" y="213109"/>
                </a:cubicBezTo>
                <a:cubicBezTo>
                  <a:pt x="74391" y="213109"/>
                  <a:pt x="74391" y="353116"/>
                  <a:pt x="74391" y="353116"/>
                </a:cubicBezTo>
                <a:close/>
                <a:moveTo>
                  <a:pt x="370513" y="353116"/>
                </a:moveTo>
                <a:lnTo>
                  <a:pt x="74391" y="353116"/>
                </a:lnTo>
                <a:lnTo>
                  <a:pt x="370513" y="353116"/>
                </a:lnTo>
                <a:close/>
              </a:path>
            </a:pathLst>
          </a:custGeom>
          <a:solidFill>
            <a:srgbClr val="000000"/>
          </a:solidFill>
          <a:ln w="12387" cap="flat">
            <a:noFill/>
            <a:prstDash val="solid"/>
            <a:miter/>
          </a:ln>
        </p:spPr>
        <p:txBody>
          <a:bodyPr rtlCol="0" anchor="ctr"/>
          <a:lstStyle/>
          <a:p>
            <a:endParaRPr lang="fr-FR"/>
          </a:p>
        </p:txBody>
      </p:sp>
      <p:sp>
        <p:nvSpPr>
          <p:cNvPr id="97" name="Forme libre 96">
            <a:extLst>
              <a:ext uri="{FF2B5EF4-FFF2-40B4-BE49-F238E27FC236}">
                <a16:creationId xmlns:a16="http://schemas.microsoft.com/office/drawing/2014/main" id="{4037E7CF-1D81-B812-3B2A-F62A71876F62}"/>
              </a:ext>
            </a:extLst>
          </p:cNvPr>
          <p:cNvSpPr/>
          <p:nvPr userDrawn="1"/>
        </p:nvSpPr>
        <p:spPr>
          <a:xfrm>
            <a:off x="10725896" y="4261976"/>
            <a:ext cx="463388" cy="463387"/>
          </a:xfrm>
          <a:custGeom>
            <a:avLst/>
            <a:gdLst>
              <a:gd name="connsiteX0" fmla="*/ 172222 w 463388"/>
              <a:gd name="connsiteY0" fmla="*/ 241606 h 463387"/>
              <a:gd name="connsiteX1" fmla="*/ 192046 w 463388"/>
              <a:gd name="connsiteY1" fmla="*/ 241606 h 463387"/>
              <a:gd name="connsiteX2" fmla="*/ 192046 w 463388"/>
              <a:gd name="connsiteY2" fmla="*/ 199480 h 463387"/>
              <a:gd name="connsiteX3" fmla="*/ 215587 w 463388"/>
              <a:gd name="connsiteY3" fmla="*/ 199480 h 463387"/>
              <a:gd name="connsiteX4" fmla="*/ 229216 w 463388"/>
              <a:gd name="connsiteY4" fmla="*/ 193285 h 463387"/>
              <a:gd name="connsiteX5" fmla="*/ 235411 w 463388"/>
              <a:gd name="connsiteY5" fmla="*/ 179656 h 463387"/>
              <a:gd name="connsiteX6" fmla="*/ 235411 w 463388"/>
              <a:gd name="connsiteY6" fmla="*/ 156115 h 463387"/>
              <a:gd name="connsiteX7" fmla="*/ 229216 w 463388"/>
              <a:gd name="connsiteY7" fmla="*/ 142486 h 463387"/>
              <a:gd name="connsiteX8" fmla="*/ 215587 w 463388"/>
              <a:gd name="connsiteY8" fmla="*/ 136291 h 463387"/>
              <a:gd name="connsiteX9" fmla="*/ 172222 w 463388"/>
              <a:gd name="connsiteY9" fmla="*/ 136291 h 463387"/>
              <a:gd name="connsiteX10" fmla="*/ 172222 w 463388"/>
              <a:gd name="connsiteY10" fmla="*/ 241606 h 463387"/>
              <a:gd name="connsiteX11" fmla="*/ 192046 w 463388"/>
              <a:gd name="connsiteY11" fmla="*/ 179656 h 463387"/>
              <a:gd name="connsiteX12" fmla="*/ 192046 w 463388"/>
              <a:gd name="connsiteY12" fmla="*/ 156115 h 463387"/>
              <a:gd name="connsiteX13" fmla="*/ 215587 w 463388"/>
              <a:gd name="connsiteY13" fmla="*/ 156115 h 463387"/>
              <a:gd name="connsiteX14" fmla="*/ 215587 w 463388"/>
              <a:gd name="connsiteY14" fmla="*/ 179656 h 463387"/>
              <a:gd name="connsiteX15" fmla="*/ 192046 w 463388"/>
              <a:gd name="connsiteY15" fmla="*/ 179656 h 463387"/>
              <a:gd name="connsiteX16" fmla="*/ 253996 w 463388"/>
              <a:gd name="connsiteY16" fmla="*/ 241606 h 463387"/>
              <a:gd name="connsiteX17" fmla="*/ 296122 w 463388"/>
              <a:gd name="connsiteY17" fmla="*/ 241606 h 463387"/>
              <a:gd name="connsiteX18" fmla="*/ 310991 w 463388"/>
              <a:gd name="connsiteY18" fmla="*/ 235411 h 463387"/>
              <a:gd name="connsiteX19" fmla="*/ 317186 w 463388"/>
              <a:gd name="connsiteY19" fmla="*/ 221782 h 463387"/>
              <a:gd name="connsiteX20" fmla="*/ 317186 w 463388"/>
              <a:gd name="connsiteY20" fmla="*/ 156115 h 463387"/>
              <a:gd name="connsiteX21" fmla="*/ 310991 w 463388"/>
              <a:gd name="connsiteY21" fmla="*/ 142486 h 463387"/>
              <a:gd name="connsiteX22" fmla="*/ 296122 w 463388"/>
              <a:gd name="connsiteY22" fmla="*/ 136291 h 463387"/>
              <a:gd name="connsiteX23" fmla="*/ 253996 w 463388"/>
              <a:gd name="connsiteY23" fmla="*/ 136291 h 463387"/>
              <a:gd name="connsiteX24" fmla="*/ 253996 w 463388"/>
              <a:gd name="connsiteY24" fmla="*/ 241606 h 463387"/>
              <a:gd name="connsiteX25" fmla="*/ 273821 w 463388"/>
              <a:gd name="connsiteY25" fmla="*/ 221782 h 463387"/>
              <a:gd name="connsiteX26" fmla="*/ 273821 w 463388"/>
              <a:gd name="connsiteY26" fmla="*/ 156115 h 463387"/>
              <a:gd name="connsiteX27" fmla="*/ 296122 w 463388"/>
              <a:gd name="connsiteY27" fmla="*/ 156115 h 463387"/>
              <a:gd name="connsiteX28" fmla="*/ 296122 w 463388"/>
              <a:gd name="connsiteY28" fmla="*/ 221782 h 463387"/>
              <a:gd name="connsiteX29" fmla="*/ 273821 w 463388"/>
              <a:gd name="connsiteY29" fmla="*/ 221782 h 463387"/>
              <a:gd name="connsiteX30" fmla="*/ 337010 w 463388"/>
              <a:gd name="connsiteY30" fmla="*/ 241606 h 463387"/>
              <a:gd name="connsiteX31" fmla="*/ 356834 w 463388"/>
              <a:gd name="connsiteY31" fmla="*/ 241606 h 463387"/>
              <a:gd name="connsiteX32" fmla="*/ 356834 w 463388"/>
              <a:gd name="connsiteY32" fmla="*/ 199480 h 463387"/>
              <a:gd name="connsiteX33" fmla="*/ 380375 w 463388"/>
              <a:gd name="connsiteY33" fmla="*/ 199480 h 463387"/>
              <a:gd name="connsiteX34" fmla="*/ 380375 w 463388"/>
              <a:gd name="connsiteY34" fmla="*/ 179656 h 463387"/>
              <a:gd name="connsiteX35" fmla="*/ 356834 w 463388"/>
              <a:gd name="connsiteY35" fmla="*/ 179656 h 463387"/>
              <a:gd name="connsiteX36" fmla="*/ 356834 w 463388"/>
              <a:gd name="connsiteY36" fmla="*/ 156115 h 463387"/>
              <a:gd name="connsiteX37" fmla="*/ 380375 w 463388"/>
              <a:gd name="connsiteY37" fmla="*/ 156115 h 463387"/>
              <a:gd name="connsiteX38" fmla="*/ 380375 w 463388"/>
              <a:gd name="connsiteY38" fmla="*/ 136291 h 463387"/>
              <a:gd name="connsiteX39" fmla="*/ 337010 w 463388"/>
              <a:gd name="connsiteY39" fmla="*/ 136291 h 463387"/>
              <a:gd name="connsiteX40" fmla="*/ 337010 w 463388"/>
              <a:gd name="connsiteY40" fmla="*/ 241606 h 463387"/>
              <a:gd name="connsiteX41" fmla="*/ 143726 w 463388"/>
              <a:gd name="connsiteY41" fmla="*/ 375418 h 463387"/>
              <a:gd name="connsiteX42" fmla="*/ 105315 w 463388"/>
              <a:gd name="connsiteY42" fmla="*/ 359311 h 463387"/>
              <a:gd name="connsiteX43" fmla="*/ 89209 w 463388"/>
              <a:gd name="connsiteY43" fmla="*/ 320902 h 463387"/>
              <a:gd name="connsiteX44" fmla="*/ 89209 w 463388"/>
              <a:gd name="connsiteY44" fmla="*/ 54516 h 463387"/>
              <a:gd name="connsiteX45" fmla="*/ 105315 w 463388"/>
              <a:gd name="connsiteY45" fmla="*/ 16107 h 463387"/>
              <a:gd name="connsiteX46" fmla="*/ 143726 w 463388"/>
              <a:gd name="connsiteY46" fmla="*/ 0 h 463387"/>
              <a:gd name="connsiteX47" fmla="*/ 408872 w 463388"/>
              <a:gd name="connsiteY47" fmla="*/ 0 h 463387"/>
              <a:gd name="connsiteX48" fmla="*/ 447282 w 463388"/>
              <a:gd name="connsiteY48" fmla="*/ 16107 h 463387"/>
              <a:gd name="connsiteX49" fmla="*/ 463388 w 463388"/>
              <a:gd name="connsiteY49" fmla="*/ 54516 h 463387"/>
              <a:gd name="connsiteX50" fmla="*/ 463388 w 463388"/>
              <a:gd name="connsiteY50" fmla="*/ 319663 h 463387"/>
              <a:gd name="connsiteX51" fmla="*/ 447282 w 463388"/>
              <a:gd name="connsiteY51" fmla="*/ 358072 h 463387"/>
              <a:gd name="connsiteX52" fmla="*/ 408872 w 463388"/>
              <a:gd name="connsiteY52" fmla="*/ 374179 h 463387"/>
              <a:gd name="connsiteX53" fmla="*/ 143726 w 463388"/>
              <a:gd name="connsiteY53" fmla="*/ 374179 h 463387"/>
              <a:gd name="connsiteX54" fmla="*/ 143726 w 463388"/>
              <a:gd name="connsiteY54" fmla="*/ 320902 h 463387"/>
              <a:gd name="connsiteX55" fmla="*/ 408872 w 463388"/>
              <a:gd name="connsiteY55" fmla="*/ 320902 h 463387"/>
              <a:gd name="connsiteX56" fmla="*/ 408872 w 463388"/>
              <a:gd name="connsiteY56" fmla="*/ 54516 h 463387"/>
              <a:gd name="connsiteX57" fmla="*/ 143726 w 463388"/>
              <a:gd name="connsiteY57" fmla="*/ 54516 h 463387"/>
              <a:gd name="connsiteX58" fmla="*/ 143726 w 463388"/>
              <a:gd name="connsiteY58" fmla="*/ 320902 h 463387"/>
              <a:gd name="connsiteX59" fmla="*/ 54517 w 463388"/>
              <a:gd name="connsiteY59" fmla="*/ 463388 h 463387"/>
              <a:gd name="connsiteX60" fmla="*/ 16108 w 463388"/>
              <a:gd name="connsiteY60" fmla="*/ 447281 h 463387"/>
              <a:gd name="connsiteX61" fmla="*/ 0 w 463388"/>
              <a:gd name="connsiteY61" fmla="*/ 408872 h 463387"/>
              <a:gd name="connsiteX62" fmla="*/ 0 w 463388"/>
              <a:gd name="connsiteY62" fmla="*/ 87969 h 463387"/>
              <a:gd name="connsiteX63" fmla="*/ 54517 w 463388"/>
              <a:gd name="connsiteY63" fmla="*/ 87969 h 463387"/>
              <a:gd name="connsiteX64" fmla="*/ 54517 w 463388"/>
              <a:gd name="connsiteY64" fmla="*/ 408872 h 463387"/>
              <a:gd name="connsiteX65" fmla="*/ 375419 w 463388"/>
              <a:gd name="connsiteY65" fmla="*/ 408872 h 463387"/>
              <a:gd name="connsiteX66" fmla="*/ 375419 w 463388"/>
              <a:gd name="connsiteY66" fmla="*/ 463388 h 463387"/>
              <a:gd name="connsiteX67" fmla="*/ 54517 w 463388"/>
              <a:gd name="connsiteY67" fmla="*/ 463388 h 463387"/>
              <a:gd name="connsiteX68" fmla="*/ 143726 w 463388"/>
              <a:gd name="connsiteY68" fmla="*/ 54516 h 463387"/>
              <a:gd name="connsiteX69" fmla="*/ 143726 w 463388"/>
              <a:gd name="connsiteY69" fmla="*/ 319663 h 463387"/>
              <a:gd name="connsiteX70" fmla="*/ 143726 w 463388"/>
              <a:gd name="connsiteY70" fmla="*/ 54516 h 46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63388" h="463387">
                <a:moveTo>
                  <a:pt x="172222" y="241606"/>
                </a:moveTo>
                <a:lnTo>
                  <a:pt x="192046" y="241606"/>
                </a:lnTo>
                <a:lnTo>
                  <a:pt x="192046" y="199480"/>
                </a:lnTo>
                <a:lnTo>
                  <a:pt x="215587" y="199480"/>
                </a:lnTo>
                <a:cubicBezTo>
                  <a:pt x="220543" y="199480"/>
                  <a:pt x="225500" y="197002"/>
                  <a:pt x="229216" y="193285"/>
                </a:cubicBezTo>
                <a:cubicBezTo>
                  <a:pt x="232934" y="189568"/>
                  <a:pt x="235411" y="184612"/>
                  <a:pt x="235411" y="179656"/>
                </a:cubicBezTo>
                <a:lnTo>
                  <a:pt x="235411" y="156115"/>
                </a:lnTo>
                <a:cubicBezTo>
                  <a:pt x="235411" y="151158"/>
                  <a:pt x="232934" y="146202"/>
                  <a:pt x="229216" y="142486"/>
                </a:cubicBezTo>
                <a:cubicBezTo>
                  <a:pt x="225500" y="138768"/>
                  <a:pt x="220543" y="136291"/>
                  <a:pt x="215587" y="136291"/>
                </a:cubicBezTo>
                <a:lnTo>
                  <a:pt x="172222" y="136291"/>
                </a:lnTo>
                <a:lnTo>
                  <a:pt x="172222" y="241606"/>
                </a:lnTo>
                <a:close/>
                <a:moveTo>
                  <a:pt x="192046" y="179656"/>
                </a:moveTo>
                <a:lnTo>
                  <a:pt x="192046" y="156115"/>
                </a:lnTo>
                <a:lnTo>
                  <a:pt x="215587" y="156115"/>
                </a:lnTo>
                <a:lnTo>
                  <a:pt x="215587" y="179656"/>
                </a:lnTo>
                <a:lnTo>
                  <a:pt x="192046" y="179656"/>
                </a:lnTo>
                <a:close/>
                <a:moveTo>
                  <a:pt x="253996" y="241606"/>
                </a:moveTo>
                <a:lnTo>
                  <a:pt x="296122" y="241606"/>
                </a:lnTo>
                <a:cubicBezTo>
                  <a:pt x="302318" y="241606"/>
                  <a:pt x="307274" y="239128"/>
                  <a:pt x="310991" y="235411"/>
                </a:cubicBezTo>
                <a:cubicBezTo>
                  <a:pt x="314708" y="231694"/>
                  <a:pt x="317186" y="226738"/>
                  <a:pt x="317186" y="221782"/>
                </a:cubicBezTo>
                <a:lnTo>
                  <a:pt x="317186" y="156115"/>
                </a:lnTo>
                <a:cubicBezTo>
                  <a:pt x="317186" y="151158"/>
                  <a:pt x="314708" y="146202"/>
                  <a:pt x="310991" y="142486"/>
                </a:cubicBezTo>
                <a:cubicBezTo>
                  <a:pt x="307274" y="138768"/>
                  <a:pt x="302318" y="136291"/>
                  <a:pt x="296122" y="136291"/>
                </a:cubicBezTo>
                <a:lnTo>
                  <a:pt x="253996" y="136291"/>
                </a:lnTo>
                <a:cubicBezTo>
                  <a:pt x="253996" y="136291"/>
                  <a:pt x="253996" y="241606"/>
                  <a:pt x="253996" y="241606"/>
                </a:cubicBezTo>
                <a:close/>
                <a:moveTo>
                  <a:pt x="273821" y="221782"/>
                </a:moveTo>
                <a:lnTo>
                  <a:pt x="273821" y="156115"/>
                </a:lnTo>
                <a:lnTo>
                  <a:pt x="296122" y="156115"/>
                </a:lnTo>
                <a:lnTo>
                  <a:pt x="296122" y="221782"/>
                </a:lnTo>
                <a:cubicBezTo>
                  <a:pt x="296122" y="221782"/>
                  <a:pt x="273821" y="221782"/>
                  <a:pt x="273821" y="221782"/>
                </a:cubicBezTo>
                <a:close/>
                <a:moveTo>
                  <a:pt x="337010" y="241606"/>
                </a:moveTo>
                <a:lnTo>
                  <a:pt x="356834" y="241606"/>
                </a:lnTo>
                <a:lnTo>
                  <a:pt x="356834" y="199480"/>
                </a:lnTo>
                <a:lnTo>
                  <a:pt x="380375" y="199480"/>
                </a:lnTo>
                <a:lnTo>
                  <a:pt x="380375" y="179656"/>
                </a:lnTo>
                <a:lnTo>
                  <a:pt x="356834" y="179656"/>
                </a:lnTo>
                <a:lnTo>
                  <a:pt x="356834" y="156115"/>
                </a:lnTo>
                <a:lnTo>
                  <a:pt x="380375" y="156115"/>
                </a:lnTo>
                <a:lnTo>
                  <a:pt x="380375" y="136291"/>
                </a:lnTo>
                <a:lnTo>
                  <a:pt x="337010" y="136291"/>
                </a:lnTo>
                <a:lnTo>
                  <a:pt x="337010" y="241606"/>
                </a:lnTo>
                <a:close/>
                <a:moveTo>
                  <a:pt x="143726" y="375418"/>
                </a:moveTo>
                <a:cubicBezTo>
                  <a:pt x="128857" y="375418"/>
                  <a:pt x="116467" y="370462"/>
                  <a:pt x="105315" y="359311"/>
                </a:cubicBezTo>
                <a:cubicBezTo>
                  <a:pt x="94166" y="348160"/>
                  <a:pt x="89209" y="335770"/>
                  <a:pt x="89209" y="320902"/>
                </a:cubicBezTo>
                <a:lnTo>
                  <a:pt x="89209" y="54516"/>
                </a:lnTo>
                <a:cubicBezTo>
                  <a:pt x="89209" y="39648"/>
                  <a:pt x="94166" y="27258"/>
                  <a:pt x="105315" y="16107"/>
                </a:cubicBezTo>
                <a:cubicBezTo>
                  <a:pt x="116467" y="4956"/>
                  <a:pt x="128857" y="0"/>
                  <a:pt x="143726" y="0"/>
                </a:cubicBezTo>
                <a:lnTo>
                  <a:pt x="408872" y="0"/>
                </a:lnTo>
                <a:cubicBezTo>
                  <a:pt x="423741" y="0"/>
                  <a:pt x="436131" y="4956"/>
                  <a:pt x="447282" y="16107"/>
                </a:cubicBezTo>
                <a:cubicBezTo>
                  <a:pt x="458432" y="27258"/>
                  <a:pt x="463388" y="39648"/>
                  <a:pt x="463388" y="54516"/>
                </a:cubicBezTo>
                <a:lnTo>
                  <a:pt x="463388" y="319663"/>
                </a:lnTo>
                <a:cubicBezTo>
                  <a:pt x="463388" y="334531"/>
                  <a:pt x="458432" y="346921"/>
                  <a:pt x="447282" y="358072"/>
                </a:cubicBezTo>
                <a:cubicBezTo>
                  <a:pt x="436131" y="369223"/>
                  <a:pt x="423741" y="374179"/>
                  <a:pt x="408872" y="374179"/>
                </a:cubicBezTo>
                <a:lnTo>
                  <a:pt x="143726" y="374179"/>
                </a:lnTo>
                <a:close/>
                <a:moveTo>
                  <a:pt x="143726" y="320902"/>
                </a:moveTo>
                <a:lnTo>
                  <a:pt x="408872" y="320902"/>
                </a:lnTo>
                <a:lnTo>
                  <a:pt x="408872" y="54516"/>
                </a:lnTo>
                <a:lnTo>
                  <a:pt x="143726" y="54516"/>
                </a:lnTo>
                <a:cubicBezTo>
                  <a:pt x="143726" y="54516"/>
                  <a:pt x="143726" y="320902"/>
                  <a:pt x="143726" y="320902"/>
                </a:cubicBezTo>
                <a:close/>
                <a:moveTo>
                  <a:pt x="54517" y="463388"/>
                </a:moveTo>
                <a:cubicBezTo>
                  <a:pt x="39649" y="463388"/>
                  <a:pt x="27259" y="458432"/>
                  <a:pt x="16108" y="447281"/>
                </a:cubicBezTo>
                <a:cubicBezTo>
                  <a:pt x="4956" y="436130"/>
                  <a:pt x="0" y="423739"/>
                  <a:pt x="0" y="408872"/>
                </a:cubicBezTo>
                <a:lnTo>
                  <a:pt x="0" y="87969"/>
                </a:lnTo>
                <a:lnTo>
                  <a:pt x="54517" y="87969"/>
                </a:lnTo>
                <a:lnTo>
                  <a:pt x="54517" y="408872"/>
                </a:lnTo>
                <a:lnTo>
                  <a:pt x="375419" y="408872"/>
                </a:lnTo>
                <a:lnTo>
                  <a:pt x="375419" y="463388"/>
                </a:lnTo>
                <a:lnTo>
                  <a:pt x="54517" y="463388"/>
                </a:lnTo>
                <a:close/>
                <a:moveTo>
                  <a:pt x="143726" y="54516"/>
                </a:moveTo>
                <a:lnTo>
                  <a:pt x="143726" y="319663"/>
                </a:lnTo>
                <a:lnTo>
                  <a:pt x="143726" y="54516"/>
                </a:lnTo>
                <a:close/>
              </a:path>
            </a:pathLst>
          </a:custGeom>
          <a:solidFill>
            <a:srgbClr val="000000"/>
          </a:solidFill>
          <a:ln w="12387" cap="flat">
            <a:noFill/>
            <a:prstDash val="solid"/>
            <a:miter/>
          </a:ln>
        </p:spPr>
        <p:txBody>
          <a:bodyPr rtlCol="0" anchor="ctr"/>
          <a:lstStyle/>
          <a:p>
            <a:endParaRPr lang="fr-FR"/>
          </a:p>
        </p:txBody>
      </p:sp>
      <p:sp>
        <p:nvSpPr>
          <p:cNvPr id="98" name="Forme libre 97">
            <a:extLst>
              <a:ext uri="{FF2B5EF4-FFF2-40B4-BE49-F238E27FC236}">
                <a16:creationId xmlns:a16="http://schemas.microsoft.com/office/drawing/2014/main" id="{7A247E52-5F77-4AEC-51FD-960A1CC0A5B7}"/>
              </a:ext>
            </a:extLst>
          </p:cNvPr>
          <p:cNvSpPr/>
          <p:nvPr userDrawn="1"/>
        </p:nvSpPr>
        <p:spPr>
          <a:xfrm>
            <a:off x="11575855" y="4294190"/>
            <a:ext cx="392763" cy="400198"/>
          </a:xfrm>
          <a:custGeom>
            <a:avLst/>
            <a:gdLst>
              <a:gd name="connsiteX0" fmla="*/ 167266 w 392763"/>
              <a:gd name="connsiteY0" fmla="*/ 398959 h 400198"/>
              <a:gd name="connsiteX1" fmla="*/ 167266 w 392763"/>
              <a:gd name="connsiteY1" fmla="*/ 266386 h 400198"/>
              <a:gd name="connsiteX2" fmla="*/ 215586 w 392763"/>
              <a:gd name="connsiteY2" fmla="*/ 266386 h 400198"/>
              <a:gd name="connsiteX3" fmla="*/ 215586 w 392763"/>
              <a:gd name="connsiteY3" fmla="*/ 309751 h 400198"/>
              <a:gd name="connsiteX4" fmla="*/ 392764 w 392763"/>
              <a:gd name="connsiteY4" fmla="*/ 309751 h 400198"/>
              <a:gd name="connsiteX5" fmla="*/ 392764 w 392763"/>
              <a:gd name="connsiteY5" fmla="*/ 358072 h 400198"/>
              <a:gd name="connsiteX6" fmla="*/ 215586 w 392763"/>
              <a:gd name="connsiteY6" fmla="*/ 358072 h 400198"/>
              <a:gd name="connsiteX7" fmla="*/ 215586 w 392763"/>
              <a:gd name="connsiteY7" fmla="*/ 400198 h 400198"/>
              <a:gd name="connsiteX8" fmla="*/ 167266 w 392763"/>
              <a:gd name="connsiteY8" fmla="*/ 400198 h 400198"/>
              <a:gd name="connsiteX9" fmla="*/ 0 w 392763"/>
              <a:gd name="connsiteY9" fmla="*/ 358072 h 400198"/>
              <a:gd name="connsiteX10" fmla="*/ 0 w 392763"/>
              <a:gd name="connsiteY10" fmla="*/ 309751 h 400198"/>
              <a:gd name="connsiteX11" fmla="*/ 140007 w 392763"/>
              <a:gd name="connsiteY11" fmla="*/ 309751 h 400198"/>
              <a:gd name="connsiteX12" fmla="*/ 140007 w 392763"/>
              <a:gd name="connsiteY12" fmla="*/ 358072 h 400198"/>
              <a:gd name="connsiteX13" fmla="*/ 0 w 392763"/>
              <a:gd name="connsiteY13" fmla="*/ 358072 h 400198"/>
              <a:gd name="connsiteX14" fmla="*/ 91685 w 392763"/>
              <a:gd name="connsiteY14" fmla="*/ 265147 h 400198"/>
              <a:gd name="connsiteX15" fmla="*/ 91685 w 392763"/>
              <a:gd name="connsiteY15" fmla="*/ 223021 h 400198"/>
              <a:gd name="connsiteX16" fmla="*/ 0 w 392763"/>
              <a:gd name="connsiteY16" fmla="*/ 223021 h 400198"/>
              <a:gd name="connsiteX17" fmla="*/ 0 w 392763"/>
              <a:gd name="connsiteY17" fmla="*/ 174699 h 400198"/>
              <a:gd name="connsiteX18" fmla="*/ 91685 w 392763"/>
              <a:gd name="connsiteY18" fmla="*/ 174699 h 400198"/>
              <a:gd name="connsiteX19" fmla="*/ 91685 w 392763"/>
              <a:gd name="connsiteY19" fmla="*/ 133812 h 400198"/>
              <a:gd name="connsiteX20" fmla="*/ 140007 w 392763"/>
              <a:gd name="connsiteY20" fmla="*/ 133812 h 400198"/>
              <a:gd name="connsiteX21" fmla="*/ 140007 w 392763"/>
              <a:gd name="connsiteY21" fmla="*/ 266386 h 400198"/>
              <a:gd name="connsiteX22" fmla="*/ 91685 w 392763"/>
              <a:gd name="connsiteY22" fmla="*/ 265147 h 400198"/>
              <a:gd name="connsiteX23" fmla="*/ 167266 w 392763"/>
              <a:gd name="connsiteY23" fmla="*/ 223021 h 400198"/>
              <a:gd name="connsiteX24" fmla="*/ 167266 w 392763"/>
              <a:gd name="connsiteY24" fmla="*/ 174699 h 400198"/>
              <a:gd name="connsiteX25" fmla="*/ 392764 w 392763"/>
              <a:gd name="connsiteY25" fmla="*/ 174699 h 400198"/>
              <a:gd name="connsiteX26" fmla="*/ 392764 w 392763"/>
              <a:gd name="connsiteY26" fmla="*/ 223021 h 400198"/>
              <a:gd name="connsiteX27" fmla="*/ 167266 w 392763"/>
              <a:gd name="connsiteY27" fmla="*/ 223021 h 400198"/>
              <a:gd name="connsiteX28" fmla="*/ 251517 w 392763"/>
              <a:gd name="connsiteY28" fmla="*/ 132573 h 400198"/>
              <a:gd name="connsiteX29" fmla="*/ 251517 w 392763"/>
              <a:gd name="connsiteY29" fmla="*/ 0 h 400198"/>
              <a:gd name="connsiteX30" fmla="*/ 299839 w 392763"/>
              <a:gd name="connsiteY30" fmla="*/ 0 h 400198"/>
              <a:gd name="connsiteX31" fmla="*/ 299839 w 392763"/>
              <a:gd name="connsiteY31" fmla="*/ 42126 h 400198"/>
              <a:gd name="connsiteX32" fmla="*/ 391525 w 392763"/>
              <a:gd name="connsiteY32" fmla="*/ 42126 h 400198"/>
              <a:gd name="connsiteX33" fmla="*/ 391525 w 392763"/>
              <a:gd name="connsiteY33" fmla="*/ 90447 h 400198"/>
              <a:gd name="connsiteX34" fmla="*/ 299839 w 392763"/>
              <a:gd name="connsiteY34" fmla="*/ 90447 h 400198"/>
              <a:gd name="connsiteX35" fmla="*/ 299839 w 392763"/>
              <a:gd name="connsiteY35" fmla="*/ 132573 h 400198"/>
              <a:gd name="connsiteX36" fmla="*/ 251517 w 392763"/>
              <a:gd name="connsiteY36" fmla="*/ 132573 h 400198"/>
              <a:gd name="connsiteX37" fmla="*/ 0 w 392763"/>
              <a:gd name="connsiteY37" fmla="*/ 90447 h 400198"/>
              <a:gd name="connsiteX38" fmla="*/ 0 w 392763"/>
              <a:gd name="connsiteY38" fmla="*/ 42126 h 400198"/>
              <a:gd name="connsiteX39" fmla="*/ 225498 w 392763"/>
              <a:gd name="connsiteY39" fmla="*/ 42126 h 400198"/>
              <a:gd name="connsiteX40" fmla="*/ 225498 w 392763"/>
              <a:gd name="connsiteY40" fmla="*/ 90447 h 400198"/>
              <a:gd name="connsiteX41" fmla="*/ 0 w 392763"/>
              <a:gd name="connsiteY41" fmla="*/ 90447 h 40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92763" h="400198">
                <a:moveTo>
                  <a:pt x="167266" y="398959"/>
                </a:moveTo>
                <a:lnTo>
                  <a:pt x="167266" y="266386"/>
                </a:lnTo>
                <a:lnTo>
                  <a:pt x="215586" y="266386"/>
                </a:lnTo>
                <a:lnTo>
                  <a:pt x="215586" y="309751"/>
                </a:lnTo>
                <a:lnTo>
                  <a:pt x="392764" y="309751"/>
                </a:lnTo>
                <a:lnTo>
                  <a:pt x="392764" y="358072"/>
                </a:lnTo>
                <a:lnTo>
                  <a:pt x="215586" y="358072"/>
                </a:lnTo>
                <a:lnTo>
                  <a:pt x="215586" y="400198"/>
                </a:lnTo>
                <a:lnTo>
                  <a:pt x="167266" y="400198"/>
                </a:lnTo>
                <a:close/>
                <a:moveTo>
                  <a:pt x="0" y="358072"/>
                </a:moveTo>
                <a:lnTo>
                  <a:pt x="0" y="309751"/>
                </a:lnTo>
                <a:lnTo>
                  <a:pt x="140007" y="309751"/>
                </a:lnTo>
                <a:lnTo>
                  <a:pt x="140007" y="358072"/>
                </a:lnTo>
                <a:lnTo>
                  <a:pt x="0" y="358072"/>
                </a:lnTo>
                <a:close/>
                <a:moveTo>
                  <a:pt x="91685" y="265147"/>
                </a:moveTo>
                <a:lnTo>
                  <a:pt x="91685" y="223021"/>
                </a:lnTo>
                <a:lnTo>
                  <a:pt x="0" y="223021"/>
                </a:lnTo>
                <a:lnTo>
                  <a:pt x="0" y="174699"/>
                </a:lnTo>
                <a:lnTo>
                  <a:pt x="91685" y="174699"/>
                </a:lnTo>
                <a:lnTo>
                  <a:pt x="91685" y="133812"/>
                </a:lnTo>
                <a:lnTo>
                  <a:pt x="140007" y="133812"/>
                </a:lnTo>
                <a:lnTo>
                  <a:pt x="140007" y="266386"/>
                </a:lnTo>
                <a:cubicBezTo>
                  <a:pt x="140007" y="265147"/>
                  <a:pt x="91685" y="265147"/>
                  <a:pt x="91685" y="265147"/>
                </a:cubicBezTo>
                <a:close/>
                <a:moveTo>
                  <a:pt x="167266" y="223021"/>
                </a:moveTo>
                <a:lnTo>
                  <a:pt x="167266" y="174699"/>
                </a:lnTo>
                <a:lnTo>
                  <a:pt x="392764" y="174699"/>
                </a:lnTo>
                <a:lnTo>
                  <a:pt x="392764" y="223021"/>
                </a:lnTo>
                <a:lnTo>
                  <a:pt x="167266" y="223021"/>
                </a:lnTo>
                <a:close/>
                <a:moveTo>
                  <a:pt x="251517" y="132573"/>
                </a:moveTo>
                <a:lnTo>
                  <a:pt x="251517" y="0"/>
                </a:lnTo>
                <a:lnTo>
                  <a:pt x="299839" y="0"/>
                </a:lnTo>
                <a:lnTo>
                  <a:pt x="299839" y="42126"/>
                </a:lnTo>
                <a:lnTo>
                  <a:pt x="391525" y="42126"/>
                </a:lnTo>
                <a:lnTo>
                  <a:pt x="391525" y="90447"/>
                </a:lnTo>
                <a:lnTo>
                  <a:pt x="299839" y="90447"/>
                </a:lnTo>
                <a:lnTo>
                  <a:pt x="299839" y="132573"/>
                </a:lnTo>
                <a:lnTo>
                  <a:pt x="251517" y="132573"/>
                </a:lnTo>
                <a:close/>
                <a:moveTo>
                  <a:pt x="0" y="90447"/>
                </a:moveTo>
                <a:lnTo>
                  <a:pt x="0" y="42126"/>
                </a:lnTo>
                <a:lnTo>
                  <a:pt x="225498" y="42126"/>
                </a:lnTo>
                <a:lnTo>
                  <a:pt x="225498" y="90447"/>
                </a:lnTo>
                <a:cubicBezTo>
                  <a:pt x="224260" y="90447"/>
                  <a:pt x="0" y="90447"/>
                  <a:pt x="0" y="90447"/>
                </a:cubicBezTo>
                <a:close/>
              </a:path>
            </a:pathLst>
          </a:custGeom>
          <a:solidFill>
            <a:srgbClr val="000000"/>
          </a:solidFill>
          <a:ln w="12387" cap="flat">
            <a:noFill/>
            <a:prstDash val="solid"/>
            <a:miter/>
          </a:ln>
        </p:spPr>
        <p:txBody>
          <a:bodyPr rtlCol="0" anchor="ctr"/>
          <a:lstStyle/>
          <a:p>
            <a:endParaRPr lang="fr-FR"/>
          </a:p>
        </p:txBody>
      </p:sp>
      <p:sp>
        <p:nvSpPr>
          <p:cNvPr id="99" name="Forme libre 98">
            <a:extLst>
              <a:ext uri="{FF2B5EF4-FFF2-40B4-BE49-F238E27FC236}">
                <a16:creationId xmlns:a16="http://schemas.microsoft.com/office/drawing/2014/main" id="{57603321-0607-CC2B-29B6-491A07FC2604}"/>
              </a:ext>
            </a:extLst>
          </p:cNvPr>
          <p:cNvSpPr/>
          <p:nvPr userDrawn="1"/>
        </p:nvSpPr>
        <p:spPr>
          <a:xfrm>
            <a:off x="12353949" y="4289234"/>
            <a:ext cx="442325" cy="408871"/>
          </a:xfrm>
          <a:custGeom>
            <a:avLst/>
            <a:gdLst>
              <a:gd name="connsiteX0" fmla="*/ 220543 w 442325"/>
              <a:gd name="connsiteY0" fmla="*/ 319664 h 408871"/>
              <a:gd name="connsiteX1" fmla="*/ 284971 w 442325"/>
              <a:gd name="connsiteY1" fmla="*/ 293644 h 408871"/>
              <a:gd name="connsiteX2" fmla="*/ 310990 w 442325"/>
              <a:gd name="connsiteY2" fmla="*/ 229216 h 408871"/>
              <a:gd name="connsiteX3" fmla="*/ 284971 w 442325"/>
              <a:gd name="connsiteY3" fmla="*/ 166027 h 408871"/>
              <a:gd name="connsiteX4" fmla="*/ 220543 w 442325"/>
              <a:gd name="connsiteY4" fmla="*/ 140008 h 408871"/>
              <a:gd name="connsiteX5" fmla="*/ 156114 w 442325"/>
              <a:gd name="connsiteY5" fmla="*/ 166027 h 408871"/>
              <a:gd name="connsiteX6" fmla="*/ 130096 w 442325"/>
              <a:gd name="connsiteY6" fmla="*/ 229216 h 408871"/>
              <a:gd name="connsiteX7" fmla="*/ 156114 w 442325"/>
              <a:gd name="connsiteY7" fmla="*/ 293644 h 408871"/>
              <a:gd name="connsiteX8" fmla="*/ 220543 w 442325"/>
              <a:gd name="connsiteY8" fmla="*/ 319664 h 408871"/>
              <a:gd name="connsiteX9" fmla="*/ 220543 w 442325"/>
              <a:gd name="connsiteY9" fmla="*/ 284971 h 408871"/>
              <a:gd name="connsiteX10" fmla="*/ 182135 w 442325"/>
              <a:gd name="connsiteY10" fmla="*/ 268864 h 408871"/>
              <a:gd name="connsiteX11" fmla="*/ 166027 w 442325"/>
              <a:gd name="connsiteY11" fmla="*/ 230455 h 408871"/>
              <a:gd name="connsiteX12" fmla="*/ 182135 w 442325"/>
              <a:gd name="connsiteY12" fmla="*/ 192046 h 408871"/>
              <a:gd name="connsiteX13" fmla="*/ 220543 w 442325"/>
              <a:gd name="connsiteY13" fmla="*/ 177178 h 408871"/>
              <a:gd name="connsiteX14" fmla="*/ 258952 w 442325"/>
              <a:gd name="connsiteY14" fmla="*/ 192046 h 408871"/>
              <a:gd name="connsiteX15" fmla="*/ 275060 w 442325"/>
              <a:gd name="connsiteY15" fmla="*/ 230455 h 408871"/>
              <a:gd name="connsiteX16" fmla="*/ 258952 w 442325"/>
              <a:gd name="connsiteY16" fmla="*/ 268864 h 408871"/>
              <a:gd name="connsiteX17" fmla="*/ 220543 w 442325"/>
              <a:gd name="connsiteY17" fmla="*/ 284971 h 408871"/>
              <a:gd name="connsiteX18" fmla="*/ 54517 w 442325"/>
              <a:gd name="connsiteY18" fmla="*/ 408872 h 408871"/>
              <a:gd name="connsiteX19" fmla="*/ 16108 w 442325"/>
              <a:gd name="connsiteY19" fmla="*/ 392765 h 408871"/>
              <a:gd name="connsiteX20" fmla="*/ 0 w 442325"/>
              <a:gd name="connsiteY20" fmla="*/ 354355 h 408871"/>
              <a:gd name="connsiteX21" fmla="*/ 0 w 442325"/>
              <a:gd name="connsiteY21" fmla="*/ 105315 h 408871"/>
              <a:gd name="connsiteX22" fmla="*/ 16108 w 442325"/>
              <a:gd name="connsiteY22" fmla="*/ 66907 h 408871"/>
              <a:gd name="connsiteX23" fmla="*/ 54517 w 442325"/>
              <a:gd name="connsiteY23" fmla="*/ 50799 h 408871"/>
              <a:gd name="connsiteX24" fmla="*/ 117705 w 442325"/>
              <a:gd name="connsiteY24" fmla="*/ 50799 h 408871"/>
              <a:gd name="connsiteX25" fmla="*/ 162309 w 442325"/>
              <a:gd name="connsiteY25" fmla="*/ 0 h 408871"/>
              <a:gd name="connsiteX26" fmla="*/ 281255 w 442325"/>
              <a:gd name="connsiteY26" fmla="*/ 0 h 408871"/>
              <a:gd name="connsiteX27" fmla="*/ 324620 w 442325"/>
              <a:gd name="connsiteY27" fmla="*/ 50799 h 408871"/>
              <a:gd name="connsiteX28" fmla="*/ 387809 w 442325"/>
              <a:gd name="connsiteY28" fmla="*/ 50799 h 408871"/>
              <a:gd name="connsiteX29" fmla="*/ 426218 w 442325"/>
              <a:gd name="connsiteY29" fmla="*/ 66907 h 408871"/>
              <a:gd name="connsiteX30" fmla="*/ 442326 w 442325"/>
              <a:gd name="connsiteY30" fmla="*/ 105315 h 408871"/>
              <a:gd name="connsiteX31" fmla="*/ 442326 w 442325"/>
              <a:gd name="connsiteY31" fmla="*/ 354355 h 408871"/>
              <a:gd name="connsiteX32" fmla="*/ 426218 w 442325"/>
              <a:gd name="connsiteY32" fmla="*/ 392765 h 408871"/>
              <a:gd name="connsiteX33" fmla="*/ 387809 w 442325"/>
              <a:gd name="connsiteY33" fmla="*/ 408872 h 408871"/>
              <a:gd name="connsiteX34" fmla="*/ 54517 w 442325"/>
              <a:gd name="connsiteY34" fmla="*/ 408872 h 408871"/>
              <a:gd name="connsiteX35" fmla="*/ 387809 w 442325"/>
              <a:gd name="connsiteY35" fmla="*/ 354355 h 408871"/>
              <a:gd name="connsiteX36" fmla="*/ 387809 w 442325"/>
              <a:gd name="connsiteY36" fmla="*/ 105315 h 408871"/>
              <a:gd name="connsiteX37" fmla="*/ 299840 w 442325"/>
              <a:gd name="connsiteY37" fmla="*/ 105315 h 408871"/>
              <a:gd name="connsiteX38" fmla="*/ 256475 w 442325"/>
              <a:gd name="connsiteY38" fmla="*/ 54517 h 408871"/>
              <a:gd name="connsiteX39" fmla="*/ 185851 w 442325"/>
              <a:gd name="connsiteY39" fmla="*/ 54517 h 408871"/>
              <a:gd name="connsiteX40" fmla="*/ 141247 w 442325"/>
              <a:gd name="connsiteY40" fmla="*/ 105315 h 408871"/>
              <a:gd name="connsiteX41" fmla="*/ 53278 w 442325"/>
              <a:gd name="connsiteY41" fmla="*/ 105315 h 408871"/>
              <a:gd name="connsiteX42" fmla="*/ 53278 w 442325"/>
              <a:gd name="connsiteY42" fmla="*/ 354355 h 408871"/>
              <a:gd name="connsiteX43" fmla="*/ 387809 w 442325"/>
              <a:gd name="connsiteY43" fmla="*/ 354355 h 40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42325" h="408871">
                <a:moveTo>
                  <a:pt x="220543" y="319664"/>
                </a:moveTo>
                <a:cubicBezTo>
                  <a:pt x="245324" y="319664"/>
                  <a:pt x="267625" y="310990"/>
                  <a:pt x="284971" y="293644"/>
                </a:cubicBezTo>
                <a:cubicBezTo>
                  <a:pt x="302318" y="276298"/>
                  <a:pt x="310990" y="255235"/>
                  <a:pt x="310990" y="229216"/>
                </a:cubicBezTo>
                <a:cubicBezTo>
                  <a:pt x="310990" y="204436"/>
                  <a:pt x="302318" y="182134"/>
                  <a:pt x="284971" y="166027"/>
                </a:cubicBezTo>
                <a:cubicBezTo>
                  <a:pt x="267625" y="149920"/>
                  <a:pt x="246562" y="140008"/>
                  <a:pt x="220543" y="140008"/>
                </a:cubicBezTo>
                <a:cubicBezTo>
                  <a:pt x="195763" y="140008"/>
                  <a:pt x="173461" y="148681"/>
                  <a:pt x="156114" y="166027"/>
                </a:cubicBezTo>
                <a:cubicBezTo>
                  <a:pt x="138769" y="183373"/>
                  <a:pt x="130096" y="204436"/>
                  <a:pt x="130096" y="229216"/>
                </a:cubicBezTo>
                <a:cubicBezTo>
                  <a:pt x="130096" y="253996"/>
                  <a:pt x="138769" y="276298"/>
                  <a:pt x="156114" y="293644"/>
                </a:cubicBezTo>
                <a:cubicBezTo>
                  <a:pt x="174699" y="310990"/>
                  <a:pt x="195763" y="319664"/>
                  <a:pt x="220543" y="319664"/>
                </a:cubicBezTo>
                <a:close/>
                <a:moveTo>
                  <a:pt x="220543" y="284971"/>
                </a:moveTo>
                <a:cubicBezTo>
                  <a:pt x="205675" y="284971"/>
                  <a:pt x="192046" y="280015"/>
                  <a:pt x="182135" y="268864"/>
                </a:cubicBezTo>
                <a:cubicBezTo>
                  <a:pt x="172222" y="258952"/>
                  <a:pt x="166027" y="245323"/>
                  <a:pt x="166027" y="230455"/>
                </a:cubicBezTo>
                <a:cubicBezTo>
                  <a:pt x="166027" y="215587"/>
                  <a:pt x="170983" y="201958"/>
                  <a:pt x="182135" y="192046"/>
                </a:cubicBezTo>
                <a:cubicBezTo>
                  <a:pt x="192046" y="182134"/>
                  <a:pt x="205675" y="177178"/>
                  <a:pt x="220543" y="177178"/>
                </a:cubicBezTo>
                <a:cubicBezTo>
                  <a:pt x="235411" y="177178"/>
                  <a:pt x="249040" y="182134"/>
                  <a:pt x="258952" y="192046"/>
                </a:cubicBezTo>
                <a:cubicBezTo>
                  <a:pt x="270104" y="201958"/>
                  <a:pt x="275060" y="215587"/>
                  <a:pt x="275060" y="230455"/>
                </a:cubicBezTo>
                <a:cubicBezTo>
                  <a:pt x="275060" y="245323"/>
                  <a:pt x="270104" y="258952"/>
                  <a:pt x="258952" y="268864"/>
                </a:cubicBezTo>
                <a:cubicBezTo>
                  <a:pt x="249040" y="280015"/>
                  <a:pt x="236650" y="284971"/>
                  <a:pt x="220543" y="284971"/>
                </a:cubicBezTo>
                <a:close/>
                <a:moveTo>
                  <a:pt x="54517" y="408872"/>
                </a:moveTo>
                <a:cubicBezTo>
                  <a:pt x="39649" y="408872"/>
                  <a:pt x="26019" y="403916"/>
                  <a:pt x="16108" y="392765"/>
                </a:cubicBezTo>
                <a:cubicBezTo>
                  <a:pt x="4956" y="381614"/>
                  <a:pt x="0" y="369224"/>
                  <a:pt x="0" y="354355"/>
                </a:cubicBezTo>
                <a:lnTo>
                  <a:pt x="0" y="105315"/>
                </a:lnTo>
                <a:cubicBezTo>
                  <a:pt x="0" y="90448"/>
                  <a:pt x="4956" y="78058"/>
                  <a:pt x="16108" y="66907"/>
                </a:cubicBezTo>
                <a:cubicBezTo>
                  <a:pt x="27259" y="55755"/>
                  <a:pt x="39649" y="50799"/>
                  <a:pt x="54517" y="50799"/>
                </a:cubicBezTo>
                <a:lnTo>
                  <a:pt x="117705" y="50799"/>
                </a:lnTo>
                <a:lnTo>
                  <a:pt x="162309" y="0"/>
                </a:lnTo>
                <a:lnTo>
                  <a:pt x="281255" y="0"/>
                </a:lnTo>
                <a:lnTo>
                  <a:pt x="324620" y="50799"/>
                </a:lnTo>
                <a:lnTo>
                  <a:pt x="387809" y="50799"/>
                </a:lnTo>
                <a:cubicBezTo>
                  <a:pt x="402677" y="50799"/>
                  <a:pt x="416305" y="55755"/>
                  <a:pt x="426218" y="66907"/>
                </a:cubicBezTo>
                <a:cubicBezTo>
                  <a:pt x="437369" y="78058"/>
                  <a:pt x="442326" y="90448"/>
                  <a:pt x="442326" y="105315"/>
                </a:cubicBezTo>
                <a:lnTo>
                  <a:pt x="442326" y="354355"/>
                </a:lnTo>
                <a:cubicBezTo>
                  <a:pt x="442326" y="369224"/>
                  <a:pt x="437369" y="382853"/>
                  <a:pt x="426218" y="392765"/>
                </a:cubicBezTo>
                <a:cubicBezTo>
                  <a:pt x="415067" y="403916"/>
                  <a:pt x="402677" y="408872"/>
                  <a:pt x="387809" y="408872"/>
                </a:cubicBezTo>
                <a:lnTo>
                  <a:pt x="54517" y="408872"/>
                </a:lnTo>
                <a:close/>
                <a:moveTo>
                  <a:pt x="387809" y="354355"/>
                </a:moveTo>
                <a:lnTo>
                  <a:pt x="387809" y="105315"/>
                </a:lnTo>
                <a:lnTo>
                  <a:pt x="299840" y="105315"/>
                </a:lnTo>
                <a:lnTo>
                  <a:pt x="256475" y="54517"/>
                </a:lnTo>
                <a:lnTo>
                  <a:pt x="185851" y="54517"/>
                </a:lnTo>
                <a:lnTo>
                  <a:pt x="141247" y="105315"/>
                </a:lnTo>
                <a:lnTo>
                  <a:pt x="53278" y="105315"/>
                </a:lnTo>
                <a:lnTo>
                  <a:pt x="53278" y="354355"/>
                </a:lnTo>
                <a:lnTo>
                  <a:pt x="387809" y="354355"/>
                </a:lnTo>
                <a:close/>
              </a:path>
            </a:pathLst>
          </a:custGeom>
          <a:solidFill>
            <a:srgbClr val="000000"/>
          </a:solidFill>
          <a:ln w="12387" cap="flat">
            <a:noFill/>
            <a:prstDash val="solid"/>
            <a:miter/>
          </a:ln>
        </p:spPr>
        <p:txBody>
          <a:bodyPr rtlCol="0" anchor="ctr"/>
          <a:lstStyle/>
          <a:p>
            <a:endParaRPr lang="fr-FR"/>
          </a:p>
        </p:txBody>
      </p:sp>
      <p:sp>
        <p:nvSpPr>
          <p:cNvPr id="100" name="Forme libre 99">
            <a:extLst>
              <a:ext uri="{FF2B5EF4-FFF2-40B4-BE49-F238E27FC236}">
                <a16:creationId xmlns:a16="http://schemas.microsoft.com/office/drawing/2014/main" id="{E1CE8493-2238-EAF8-13D1-8088DE0DA2C2}"/>
              </a:ext>
            </a:extLst>
          </p:cNvPr>
          <p:cNvSpPr/>
          <p:nvPr userDrawn="1"/>
        </p:nvSpPr>
        <p:spPr>
          <a:xfrm>
            <a:off x="13185321" y="4234717"/>
            <a:ext cx="535251" cy="517904"/>
          </a:xfrm>
          <a:custGeom>
            <a:avLst/>
            <a:gdLst>
              <a:gd name="connsiteX0" fmla="*/ 136291 w 535251"/>
              <a:gd name="connsiteY0" fmla="*/ 517904 h 517904"/>
              <a:gd name="connsiteX1" fmla="*/ 84253 w 535251"/>
              <a:gd name="connsiteY1" fmla="*/ 496841 h 517904"/>
              <a:gd name="connsiteX2" fmla="*/ 63190 w 535251"/>
              <a:gd name="connsiteY2" fmla="*/ 444803 h 517904"/>
              <a:gd name="connsiteX3" fmla="*/ 84253 w 535251"/>
              <a:gd name="connsiteY3" fmla="*/ 392765 h 517904"/>
              <a:gd name="connsiteX4" fmla="*/ 136291 w 535251"/>
              <a:gd name="connsiteY4" fmla="*/ 371701 h 517904"/>
              <a:gd name="connsiteX5" fmla="*/ 151160 w 535251"/>
              <a:gd name="connsiteY5" fmla="*/ 372941 h 517904"/>
              <a:gd name="connsiteX6" fmla="*/ 163550 w 535251"/>
              <a:gd name="connsiteY6" fmla="*/ 376657 h 517904"/>
              <a:gd name="connsiteX7" fmla="*/ 194525 w 535251"/>
              <a:gd name="connsiteY7" fmla="*/ 337010 h 517904"/>
              <a:gd name="connsiteX8" fmla="*/ 179656 w 535251"/>
              <a:gd name="connsiteY8" fmla="*/ 308512 h 517904"/>
              <a:gd name="connsiteX9" fmla="*/ 177178 w 535251"/>
              <a:gd name="connsiteY9" fmla="*/ 276298 h 517904"/>
              <a:gd name="connsiteX10" fmla="*/ 131336 w 535251"/>
              <a:gd name="connsiteY10" fmla="*/ 257713 h 517904"/>
              <a:gd name="connsiteX11" fmla="*/ 107794 w 535251"/>
              <a:gd name="connsiteY11" fmla="*/ 278776 h 517904"/>
              <a:gd name="connsiteX12" fmla="*/ 73102 w 535251"/>
              <a:gd name="connsiteY12" fmla="*/ 286210 h 517904"/>
              <a:gd name="connsiteX13" fmla="*/ 21064 w 535251"/>
              <a:gd name="connsiteY13" fmla="*/ 265147 h 517904"/>
              <a:gd name="connsiteX14" fmla="*/ 0 w 535251"/>
              <a:gd name="connsiteY14" fmla="*/ 213109 h 517904"/>
              <a:gd name="connsiteX15" fmla="*/ 21064 w 535251"/>
              <a:gd name="connsiteY15" fmla="*/ 161071 h 517904"/>
              <a:gd name="connsiteX16" fmla="*/ 73102 w 535251"/>
              <a:gd name="connsiteY16" fmla="*/ 138769 h 517904"/>
              <a:gd name="connsiteX17" fmla="*/ 125141 w 535251"/>
              <a:gd name="connsiteY17" fmla="*/ 161071 h 517904"/>
              <a:gd name="connsiteX18" fmla="*/ 147442 w 535251"/>
              <a:gd name="connsiteY18" fmla="*/ 213109 h 517904"/>
              <a:gd name="connsiteX19" fmla="*/ 147442 w 535251"/>
              <a:gd name="connsiteY19" fmla="*/ 214348 h 517904"/>
              <a:gd name="connsiteX20" fmla="*/ 192046 w 535251"/>
              <a:gd name="connsiteY20" fmla="*/ 232933 h 517904"/>
              <a:gd name="connsiteX21" fmla="*/ 215587 w 535251"/>
              <a:gd name="connsiteY21" fmla="*/ 208153 h 517904"/>
              <a:gd name="connsiteX22" fmla="*/ 245324 w 535251"/>
              <a:gd name="connsiteY22" fmla="*/ 193285 h 517904"/>
              <a:gd name="connsiteX23" fmla="*/ 245324 w 535251"/>
              <a:gd name="connsiteY23" fmla="*/ 143725 h 517904"/>
              <a:gd name="connsiteX24" fmla="*/ 209392 w 535251"/>
              <a:gd name="connsiteY24" fmla="*/ 118945 h 517904"/>
              <a:gd name="connsiteX25" fmla="*/ 194525 w 535251"/>
              <a:gd name="connsiteY25" fmla="*/ 74340 h 517904"/>
              <a:gd name="connsiteX26" fmla="*/ 215587 w 535251"/>
              <a:gd name="connsiteY26" fmla="*/ 22302 h 517904"/>
              <a:gd name="connsiteX27" fmla="*/ 267626 w 535251"/>
              <a:gd name="connsiteY27" fmla="*/ 0 h 517904"/>
              <a:gd name="connsiteX28" fmla="*/ 319664 w 535251"/>
              <a:gd name="connsiteY28" fmla="*/ 22302 h 517904"/>
              <a:gd name="connsiteX29" fmla="*/ 341967 w 535251"/>
              <a:gd name="connsiteY29" fmla="*/ 74340 h 517904"/>
              <a:gd name="connsiteX30" fmla="*/ 325859 w 535251"/>
              <a:gd name="connsiteY30" fmla="*/ 118945 h 517904"/>
              <a:gd name="connsiteX31" fmla="*/ 289927 w 535251"/>
              <a:gd name="connsiteY31" fmla="*/ 143725 h 517904"/>
              <a:gd name="connsiteX32" fmla="*/ 289927 w 535251"/>
              <a:gd name="connsiteY32" fmla="*/ 193285 h 517904"/>
              <a:gd name="connsiteX33" fmla="*/ 319664 w 535251"/>
              <a:gd name="connsiteY33" fmla="*/ 208153 h 517904"/>
              <a:gd name="connsiteX34" fmla="*/ 344444 w 535251"/>
              <a:gd name="connsiteY34" fmla="*/ 232933 h 517904"/>
              <a:gd name="connsiteX35" fmla="*/ 387809 w 535251"/>
              <a:gd name="connsiteY35" fmla="*/ 214348 h 517904"/>
              <a:gd name="connsiteX36" fmla="*/ 387809 w 535251"/>
              <a:gd name="connsiteY36" fmla="*/ 213109 h 517904"/>
              <a:gd name="connsiteX37" fmla="*/ 408872 w 535251"/>
              <a:gd name="connsiteY37" fmla="*/ 161071 h 517904"/>
              <a:gd name="connsiteX38" fmla="*/ 460911 w 535251"/>
              <a:gd name="connsiteY38" fmla="*/ 138769 h 517904"/>
              <a:gd name="connsiteX39" fmla="*/ 512948 w 535251"/>
              <a:gd name="connsiteY39" fmla="*/ 161071 h 517904"/>
              <a:gd name="connsiteX40" fmla="*/ 535251 w 535251"/>
              <a:gd name="connsiteY40" fmla="*/ 213109 h 517904"/>
              <a:gd name="connsiteX41" fmla="*/ 512948 w 535251"/>
              <a:gd name="connsiteY41" fmla="*/ 265147 h 517904"/>
              <a:gd name="connsiteX42" fmla="*/ 460911 w 535251"/>
              <a:gd name="connsiteY42" fmla="*/ 286210 h 517904"/>
              <a:gd name="connsiteX43" fmla="*/ 426218 w 535251"/>
              <a:gd name="connsiteY43" fmla="*/ 278776 h 517904"/>
              <a:gd name="connsiteX44" fmla="*/ 401438 w 535251"/>
              <a:gd name="connsiteY44" fmla="*/ 256474 h 517904"/>
              <a:gd name="connsiteX45" fmla="*/ 355595 w 535251"/>
              <a:gd name="connsiteY45" fmla="*/ 275059 h 517904"/>
              <a:gd name="connsiteX46" fmla="*/ 351878 w 535251"/>
              <a:gd name="connsiteY46" fmla="*/ 307273 h 517904"/>
              <a:gd name="connsiteX47" fmla="*/ 337010 w 535251"/>
              <a:gd name="connsiteY47" fmla="*/ 335770 h 517904"/>
              <a:gd name="connsiteX48" fmla="*/ 369224 w 535251"/>
              <a:gd name="connsiteY48" fmla="*/ 376657 h 517904"/>
              <a:gd name="connsiteX49" fmla="*/ 380375 w 535251"/>
              <a:gd name="connsiteY49" fmla="*/ 372941 h 517904"/>
              <a:gd name="connsiteX50" fmla="*/ 394004 w 535251"/>
              <a:gd name="connsiteY50" fmla="*/ 371701 h 517904"/>
              <a:gd name="connsiteX51" fmla="*/ 446042 w 535251"/>
              <a:gd name="connsiteY51" fmla="*/ 392765 h 517904"/>
              <a:gd name="connsiteX52" fmla="*/ 467106 w 535251"/>
              <a:gd name="connsiteY52" fmla="*/ 444803 h 517904"/>
              <a:gd name="connsiteX53" fmla="*/ 446042 w 535251"/>
              <a:gd name="connsiteY53" fmla="*/ 496841 h 517904"/>
              <a:gd name="connsiteX54" fmla="*/ 394004 w 535251"/>
              <a:gd name="connsiteY54" fmla="*/ 517904 h 517904"/>
              <a:gd name="connsiteX55" fmla="*/ 341967 w 535251"/>
              <a:gd name="connsiteY55" fmla="*/ 496841 h 517904"/>
              <a:gd name="connsiteX56" fmla="*/ 320903 w 535251"/>
              <a:gd name="connsiteY56" fmla="*/ 444803 h 517904"/>
              <a:gd name="connsiteX57" fmla="*/ 324620 w 535251"/>
              <a:gd name="connsiteY57" fmla="*/ 422501 h 517904"/>
              <a:gd name="connsiteX58" fmla="*/ 333293 w 535251"/>
              <a:gd name="connsiteY58" fmla="*/ 403916 h 517904"/>
              <a:gd name="connsiteX59" fmla="*/ 302318 w 535251"/>
              <a:gd name="connsiteY59" fmla="*/ 364267 h 517904"/>
              <a:gd name="connsiteX60" fmla="*/ 263909 w 535251"/>
              <a:gd name="connsiteY60" fmla="*/ 372941 h 517904"/>
              <a:gd name="connsiteX61" fmla="*/ 226739 w 535251"/>
              <a:gd name="connsiteY61" fmla="*/ 364267 h 517904"/>
              <a:gd name="connsiteX62" fmla="*/ 197002 w 535251"/>
              <a:gd name="connsiteY62" fmla="*/ 403916 h 517904"/>
              <a:gd name="connsiteX63" fmla="*/ 205676 w 535251"/>
              <a:gd name="connsiteY63" fmla="*/ 422501 h 517904"/>
              <a:gd name="connsiteX64" fmla="*/ 209392 w 535251"/>
              <a:gd name="connsiteY64" fmla="*/ 444803 h 517904"/>
              <a:gd name="connsiteX65" fmla="*/ 188330 w 535251"/>
              <a:gd name="connsiteY65" fmla="*/ 496841 h 517904"/>
              <a:gd name="connsiteX66" fmla="*/ 136291 w 535251"/>
              <a:gd name="connsiteY66" fmla="*/ 517904 h 517904"/>
              <a:gd name="connsiteX67" fmla="*/ 70624 w 535251"/>
              <a:gd name="connsiteY67" fmla="*/ 239128 h 517904"/>
              <a:gd name="connsiteX68" fmla="*/ 87971 w 535251"/>
              <a:gd name="connsiteY68" fmla="*/ 231694 h 517904"/>
              <a:gd name="connsiteX69" fmla="*/ 95404 w 535251"/>
              <a:gd name="connsiteY69" fmla="*/ 214348 h 517904"/>
              <a:gd name="connsiteX70" fmla="*/ 87971 w 535251"/>
              <a:gd name="connsiteY70" fmla="*/ 197002 h 517904"/>
              <a:gd name="connsiteX71" fmla="*/ 69385 w 535251"/>
              <a:gd name="connsiteY71" fmla="*/ 189568 h 517904"/>
              <a:gd name="connsiteX72" fmla="*/ 52039 w 535251"/>
              <a:gd name="connsiteY72" fmla="*/ 197002 h 517904"/>
              <a:gd name="connsiteX73" fmla="*/ 44605 w 535251"/>
              <a:gd name="connsiteY73" fmla="*/ 215587 h 517904"/>
              <a:gd name="connsiteX74" fmla="*/ 52039 w 535251"/>
              <a:gd name="connsiteY74" fmla="*/ 232933 h 517904"/>
              <a:gd name="connsiteX75" fmla="*/ 70624 w 535251"/>
              <a:gd name="connsiteY75" fmla="*/ 239128 h 517904"/>
              <a:gd name="connsiteX76" fmla="*/ 135052 w 535251"/>
              <a:gd name="connsiteY76" fmla="*/ 469583 h 517904"/>
              <a:gd name="connsiteX77" fmla="*/ 153637 w 535251"/>
              <a:gd name="connsiteY77" fmla="*/ 462149 h 517904"/>
              <a:gd name="connsiteX78" fmla="*/ 161071 w 535251"/>
              <a:gd name="connsiteY78" fmla="*/ 444803 h 517904"/>
              <a:gd name="connsiteX79" fmla="*/ 153637 w 535251"/>
              <a:gd name="connsiteY79" fmla="*/ 427457 h 517904"/>
              <a:gd name="connsiteX80" fmla="*/ 135052 w 535251"/>
              <a:gd name="connsiteY80" fmla="*/ 420023 h 517904"/>
              <a:gd name="connsiteX81" fmla="*/ 117705 w 535251"/>
              <a:gd name="connsiteY81" fmla="*/ 427457 h 517904"/>
              <a:gd name="connsiteX82" fmla="*/ 110272 w 535251"/>
              <a:gd name="connsiteY82" fmla="*/ 444803 h 517904"/>
              <a:gd name="connsiteX83" fmla="*/ 117705 w 535251"/>
              <a:gd name="connsiteY83" fmla="*/ 462149 h 517904"/>
              <a:gd name="connsiteX84" fmla="*/ 135052 w 535251"/>
              <a:gd name="connsiteY84" fmla="*/ 469583 h 517904"/>
              <a:gd name="connsiteX85" fmla="*/ 265147 w 535251"/>
              <a:gd name="connsiteY85" fmla="*/ 99120 h 517904"/>
              <a:gd name="connsiteX86" fmla="*/ 283732 w 535251"/>
              <a:gd name="connsiteY86" fmla="*/ 91686 h 517904"/>
              <a:gd name="connsiteX87" fmla="*/ 291166 w 535251"/>
              <a:gd name="connsiteY87" fmla="*/ 74340 h 517904"/>
              <a:gd name="connsiteX88" fmla="*/ 283732 w 535251"/>
              <a:gd name="connsiteY88" fmla="*/ 55755 h 517904"/>
              <a:gd name="connsiteX89" fmla="*/ 265147 w 535251"/>
              <a:gd name="connsiteY89" fmla="*/ 48321 h 517904"/>
              <a:gd name="connsiteX90" fmla="*/ 247801 w 535251"/>
              <a:gd name="connsiteY90" fmla="*/ 55755 h 517904"/>
              <a:gd name="connsiteX91" fmla="*/ 240367 w 535251"/>
              <a:gd name="connsiteY91" fmla="*/ 74340 h 517904"/>
              <a:gd name="connsiteX92" fmla="*/ 247801 w 535251"/>
              <a:gd name="connsiteY92" fmla="*/ 91686 h 517904"/>
              <a:gd name="connsiteX93" fmla="*/ 265147 w 535251"/>
              <a:gd name="connsiteY93" fmla="*/ 99120 h 517904"/>
              <a:gd name="connsiteX94" fmla="*/ 265147 w 535251"/>
              <a:gd name="connsiteY94" fmla="*/ 317185 h 517904"/>
              <a:gd name="connsiteX95" fmla="*/ 289927 w 535251"/>
              <a:gd name="connsiteY95" fmla="*/ 307273 h 517904"/>
              <a:gd name="connsiteX96" fmla="*/ 299840 w 535251"/>
              <a:gd name="connsiteY96" fmla="*/ 282493 h 517904"/>
              <a:gd name="connsiteX97" fmla="*/ 289927 w 535251"/>
              <a:gd name="connsiteY97" fmla="*/ 257713 h 517904"/>
              <a:gd name="connsiteX98" fmla="*/ 263909 w 535251"/>
              <a:gd name="connsiteY98" fmla="*/ 247801 h 517904"/>
              <a:gd name="connsiteX99" fmla="*/ 239129 w 535251"/>
              <a:gd name="connsiteY99" fmla="*/ 257713 h 517904"/>
              <a:gd name="connsiteX100" fmla="*/ 229216 w 535251"/>
              <a:gd name="connsiteY100" fmla="*/ 283732 h 517904"/>
              <a:gd name="connsiteX101" fmla="*/ 239129 w 535251"/>
              <a:gd name="connsiteY101" fmla="*/ 308512 h 517904"/>
              <a:gd name="connsiteX102" fmla="*/ 265147 w 535251"/>
              <a:gd name="connsiteY102" fmla="*/ 317185 h 517904"/>
              <a:gd name="connsiteX103" fmla="*/ 394004 w 535251"/>
              <a:gd name="connsiteY103" fmla="*/ 469583 h 517904"/>
              <a:gd name="connsiteX104" fmla="*/ 412589 w 535251"/>
              <a:gd name="connsiteY104" fmla="*/ 462149 h 517904"/>
              <a:gd name="connsiteX105" fmla="*/ 420023 w 535251"/>
              <a:gd name="connsiteY105" fmla="*/ 444803 h 517904"/>
              <a:gd name="connsiteX106" fmla="*/ 412589 w 535251"/>
              <a:gd name="connsiteY106" fmla="*/ 427457 h 517904"/>
              <a:gd name="connsiteX107" fmla="*/ 394004 w 535251"/>
              <a:gd name="connsiteY107" fmla="*/ 420023 h 517904"/>
              <a:gd name="connsiteX108" fmla="*/ 376658 w 535251"/>
              <a:gd name="connsiteY108" fmla="*/ 427457 h 517904"/>
              <a:gd name="connsiteX109" fmla="*/ 369224 w 535251"/>
              <a:gd name="connsiteY109" fmla="*/ 444803 h 517904"/>
              <a:gd name="connsiteX110" fmla="*/ 376658 w 535251"/>
              <a:gd name="connsiteY110" fmla="*/ 462149 h 517904"/>
              <a:gd name="connsiteX111" fmla="*/ 394004 w 535251"/>
              <a:gd name="connsiteY111" fmla="*/ 469583 h 517904"/>
              <a:gd name="connsiteX112" fmla="*/ 459672 w 535251"/>
              <a:gd name="connsiteY112" fmla="*/ 239128 h 517904"/>
              <a:gd name="connsiteX113" fmla="*/ 477017 w 535251"/>
              <a:gd name="connsiteY113" fmla="*/ 231694 h 517904"/>
              <a:gd name="connsiteX114" fmla="*/ 484452 w 535251"/>
              <a:gd name="connsiteY114" fmla="*/ 214348 h 517904"/>
              <a:gd name="connsiteX115" fmla="*/ 477017 w 535251"/>
              <a:gd name="connsiteY115" fmla="*/ 197002 h 517904"/>
              <a:gd name="connsiteX116" fmla="*/ 458432 w 535251"/>
              <a:gd name="connsiteY116" fmla="*/ 189568 h 517904"/>
              <a:gd name="connsiteX117" fmla="*/ 441087 w 535251"/>
              <a:gd name="connsiteY117" fmla="*/ 197002 h 517904"/>
              <a:gd name="connsiteX118" fmla="*/ 433652 w 535251"/>
              <a:gd name="connsiteY118" fmla="*/ 215587 h 517904"/>
              <a:gd name="connsiteX119" fmla="*/ 441087 w 535251"/>
              <a:gd name="connsiteY119" fmla="*/ 232933 h 517904"/>
              <a:gd name="connsiteX120" fmla="*/ 459672 w 535251"/>
              <a:gd name="connsiteY120" fmla="*/ 239128 h 5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535251" h="517904">
                <a:moveTo>
                  <a:pt x="136291" y="517904"/>
                </a:moveTo>
                <a:cubicBezTo>
                  <a:pt x="116467" y="517904"/>
                  <a:pt x="99120" y="510470"/>
                  <a:pt x="84253" y="496841"/>
                </a:cubicBezTo>
                <a:cubicBezTo>
                  <a:pt x="70624" y="481973"/>
                  <a:pt x="63190" y="464627"/>
                  <a:pt x="63190" y="444803"/>
                </a:cubicBezTo>
                <a:cubicBezTo>
                  <a:pt x="63190" y="424979"/>
                  <a:pt x="70624" y="407633"/>
                  <a:pt x="84253" y="392765"/>
                </a:cubicBezTo>
                <a:cubicBezTo>
                  <a:pt x="99120" y="377897"/>
                  <a:pt x="115228" y="371701"/>
                  <a:pt x="136291" y="371701"/>
                </a:cubicBezTo>
                <a:cubicBezTo>
                  <a:pt x="141247" y="371701"/>
                  <a:pt x="146203" y="371701"/>
                  <a:pt x="151160" y="372941"/>
                </a:cubicBezTo>
                <a:cubicBezTo>
                  <a:pt x="156116" y="374180"/>
                  <a:pt x="159832" y="375419"/>
                  <a:pt x="163550" y="376657"/>
                </a:cubicBezTo>
                <a:lnTo>
                  <a:pt x="194525" y="337010"/>
                </a:lnTo>
                <a:cubicBezTo>
                  <a:pt x="188330" y="328336"/>
                  <a:pt x="183373" y="318424"/>
                  <a:pt x="179656" y="308512"/>
                </a:cubicBezTo>
                <a:cubicBezTo>
                  <a:pt x="175940" y="298600"/>
                  <a:pt x="175940" y="287449"/>
                  <a:pt x="177178" y="276298"/>
                </a:cubicBezTo>
                <a:lnTo>
                  <a:pt x="131336" y="257713"/>
                </a:lnTo>
                <a:cubicBezTo>
                  <a:pt x="125141" y="266386"/>
                  <a:pt x="117705" y="273820"/>
                  <a:pt x="107794" y="278776"/>
                </a:cubicBezTo>
                <a:cubicBezTo>
                  <a:pt x="97882" y="283732"/>
                  <a:pt x="86730" y="286210"/>
                  <a:pt x="73102" y="286210"/>
                </a:cubicBezTo>
                <a:cubicBezTo>
                  <a:pt x="53278" y="286210"/>
                  <a:pt x="35931" y="278776"/>
                  <a:pt x="21064" y="265147"/>
                </a:cubicBezTo>
                <a:cubicBezTo>
                  <a:pt x="6195" y="251518"/>
                  <a:pt x="0" y="234172"/>
                  <a:pt x="0" y="213109"/>
                </a:cubicBezTo>
                <a:cubicBezTo>
                  <a:pt x="0" y="193285"/>
                  <a:pt x="7435" y="175939"/>
                  <a:pt x="21064" y="161071"/>
                </a:cubicBezTo>
                <a:cubicBezTo>
                  <a:pt x="35931" y="146203"/>
                  <a:pt x="53278" y="138769"/>
                  <a:pt x="73102" y="138769"/>
                </a:cubicBezTo>
                <a:cubicBezTo>
                  <a:pt x="92925" y="138769"/>
                  <a:pt x="110272" y="146203"/>
                  <a:pt x="125141" y="161071"/>
                </a:cubicBezTo>
                <a:cubicBezTo>
                  <a:pt x="138769" y="175939"/>
                  <a:pt x="146203" y="193285"/>
                  <a:pt x="147442" y="213109"/>
                </a:cubicBezTo>
                <a:lnTo>
                  <a:pt x="147442" y="214348"/>
                </a:lnTo>
                <a:lnTo>
                  <a:pt x="192046" y="232933"/>
                </a:lnTo>
                <a:cubicBezTo>
                  <a:pt x="198241" y="223021"/>
                  <a:pt x="206915" y="214348"/>
                  <a:pt x="215587" y="208153"/>
                </a:cubicBezTo>
                <a:cubicBezTo>
                  <a:pt x="224261" y="201958"/>
                  <a:pt x="235411" y="197002"/>
                  <a:pt x="245324" y="193285"/>
                </a:cubicBezTo>
                <a:lnTo>
                  <a:pt x="245324" y="143725"/>
                </a:lnTo>
                <a:cubicBezTo>
                  <a:pt x="231695" y="140008"/>
                  <a:pt x="219305" y="131335"/>
                  <a:pt x="209392" y="118945"/>
                </a:cubicBezTo>
                <a:cubicBezTo>
                  <a:pt x="199481" y="106555"/>
                  <a:pt x="194525" y="91686"/>
                  <a:pt x="194525" y="74340"/>
                </a:cubicBezTo>
                <a:cubicBezTo>
                  <a:pt x="194525" y="54516"/>
                  <a:pt x="201958" y="37170"/>
                  <a:pt x="215587" y="22302"/>
                </a:cubicBezTo>
                <a:cubicBezTo>
                  <a:pt x="230456" y="7434"/>
                  <a:pt x="247801" y="0"/>
                  <a:pt x="267626" y="0"/>
                </a:cubicBezTo>
                <a:cubicBezTo>
                  <a:pt x="287450" y="0"/>
                  <a:pt x="304796" y="7434"/>
                  <a:pt x="319664" y="22302"/>
                </a:cubicBezTo>
                <a:cubicBezTo>
                  <a:pt x="334531" y="37170"/>
                  <a:pt x="341967" y="54516"/>
                  <a:pt x="341967" y="74340"/>
                </a:cubicBezTo>
                <a:cubicBezTo>
                  <a:pt x="341967" y="91686"/>
                  <a:pt x="337010" y="106555"/>
                  <a:pt x="325859" y="118945"/>
                </a:cubicBezTo>
                <a:cubicBezTo>
                  <a:pt x="315946" y="131335"/>
                  <a:pt x="303556" y="140008"/>
                  <a:pt x="289927" y="143725"/>
                </a:cubicBezTo>
                <a:lnTo>
                  <a:pt x="289927" y="193285"/>
                </a:lnTo>
                <a:cubicBezTo>
                  <a:pt x="301079" y="195763"/>
                  <a:pt x="310991" y="200719"/>
                  <a:pt x="319664" y="208153"/>
                </a:cubicBezTo>
                <a:cubicBezTo>
                  <a:pt x="329577" y="214348"/>
                  <a:pt x="337010" y="223021"/>
                  <a:pt x="344444" y="232933"/>
                </a:cubicBezTo>
                <a:lnTo>
                  <a:pt x="387809" y="214348"/>
                </a:lnTo>
                <a:lnTo>
                  <a:pt x="387809" y="213109"/>
                </a:lnTo>
                <a:cubicBezTo>
                  <a:pt x="387809" y="193285"/>
                  <a:pt x="395243" y="175939"/>
                  <a:pt x="408872" y="161071"/>
                </a:cubicBezTo>
                <a:cubicBezTo>
                  <a:pt x="423741" y="146203"/>
                  <a:pt x="439847" y="138769"/>
                  <a:pt x="460911" y="138769"/>
                </a:cubicBezTo>
                <a:cubicBezTo>
                  <a:pt x="480735" y="138769"/>
                  <a:pt x="498081" y="146203"/>
                  <a:pt x="512948" y="161071"/>
                </a:cubicBezTo>
                <a:cubicBezTo>
                  <a:pt x="527817" y="175939"/>
                  <a:pt x="535251" y="193285"/>
                  <a:pt x="535251" y="213109"/>
                </a:cubicBezTo>
                <a:cubicBezTo>
                  <a:pt x="535251" y="232933"/>
                  <a:pt x="527817" y="250279"/>
                  <a:pt x="512948" y="265147"/>
                </a:cubicBezTo>
                <a:cubicBezTo>
                  <a:pt x="498081" y="278776"/>
                  <a:pt x="480735" y="286210"/>
                  <a:pt x="460911" y="286210"/>
                </a:cubicBezTo>
                <a:cubicBezTo>
                  <a:pt x="448521" y="286210"/>
                  <a:pt x="437369" y="283732"/>
                  <a:pt x="426218" y="278776"/>
                </a:cubicBezTo>
                <a:cubicBezTo>
                  <a:pt x="416307" y="273820"/>
                  <a:pt x="407633" y="266386"/>
                  <a:pt x="401438" y="256474"/>
                </a:cubicBezTo>
                <a:lnTo>
                  <a:pt x="355595" y="275059"/>
                </a:lnTo>
                <a:cubicBezTo>
                  <a:pt x="355595" y="286210"/>
                  <a:pt x="354357" y="297361"/>
                  <a:pt x="351878" y="307273"/>
                </a:cubicBezTo>
                <a:cubicBezTo>
                  <a:pt x="349400" y="317185"/>
                  <a:pt x="344444" y="327097"/>
                  <a:pt x="337010" y="335770"/>
                </a:cubicBezTo>
                <a:lnTo>
                  <a:pt x="369224" y="376657"/>
                </a:lnTo>
                <a:cubicBezTo>
                  <a:pt x="371701" y="375419"/>
                  <a:pt x="375419" y="374180"/>
                  <a:pt x="380375" y="372941"/>
                </a:cubicBezTo>
                <a:cubicBezTo>
                  <a:pt x="385332" y="371701"/>
                  <a:pt x="390287" y="371701"/>
                  <a:pt x="394004" y="371701"/>
                </a:cubicBezTo>
                <a:cubicBezTo>
                  <a:pt x="413828" y="371701"/>
                  <a:pt x="432413" y="379136"/>
                  <a:pt x="446042" y="392765"/>
                </a:cubicBezTo>
                <a:cubicBezTo>
                  <a:pt x="459672" y="406394"/>
                  <a:pt x="467106" y="423740"/>
                  <a:pt x="467106" y="444803"/>
                </a:cubicBezTo>
                <a:cubicBezTo>
                  <a:pt x="467106" y="464627"/>
                  <a:pt x="459672" y="481973"/>
                  <a:pt x="446042" y="496841"/>
                </a:cubicBezTo>
                <a:cubicBezTo>
                  <a:pt x="431174" y="511709"/>
                  <a:pt x="413828" y="517904"/>
                  <a:pt x="394004" y="517904"/>
                </a:cubicBezTo>
                <a:cubicBezTo>
                  <a:pt x="374180" y="517904"/>
                  <a:pt x="356834" y="510470"/>
                  <a:pt x="341967" y="496841"/>
                </a:cubicBezTo>
                <a:cubicBezTo>
                  <a:pt x="327098" y="481973"/>
                  <a:pt x="320903" y="464627"/>
                  <a:pt x="320903" y="444803"/>
                </a:cubicBezTo>
                <a:cubicBezTo>
                  <a:pt x="320903" y="436130"/>
                  <a:pt x="322141" y="428696"/>
                  <a:pt x="324620" y="422501"/>
                </a:cubicBezTo>
                <a:cubicBezTo>
                  <a:pt x="327098" y="416306"/>
                  <a:pt x="329577" y="408872"/>
                  <a:pt x="333293" y="403916"/>
                </a:cubicBezTo>
                <a:lnTo>
                  <a:pt x="302318" y="364267"/>
                </a:lnTo>
                <a:cubicBezTo>
                  <a:pt x="289927" y="369224"/>
                  <a:pt x="277537" y="372941"/>
                  <a:pt x="263909" y="372941"/>
                </a:cubicBezTo>
                <a:cubicBezTo>
                  <a:pt x="250280" y="372941"/>
                  <a:pt x="237890" y="370462"/>
                  <a:pt x="226739" y="364267"/>
                </a:cubicBezTo>
                <a:lnTo>
                  <a:pt x="197002" y="403916"/>
                </a:lnTo>
                <a:cubicBezTo>
                  <a:pt x="200720" y="410111"/>
                  <a:pt x="203197" y="416306"/>
                  <a:pt x="205676" y="422501"/>
                </a:cubicBezTo>
                <a:cubicBezTo>
                  <a:pt x="208153" y="428696"/>
                  <a:pt x="209392" y="436130"/>
                  <a:pt x="209392" y="444803"/>
                </a:cubicBezTo>
                <a:cubicBezTo>
                  <a:pt x="209392" y="464627"/>
                  <a:pt x="201958" y="483212"/>
                  <a:pt x="188330" y="496841"/>
                </a:cubicBezTo>
                <a:cubicBezTo>
                  <a:pt x="173461" y="511709"/>
                  <a:pt x="156116" y="517904"/>
                  <a:pt x="136291" y="517904"/>
                </a:cubicBezTo>
                <a:close/>
                <a:moveTo>
                  <a:pt x="70624" y="239128"/>
                </a:moveTo>
                <a:cubicBezTo>
                  <a:pt x="78058" y="239128"/>
                  <a:pt x="83014" y="236650"/>
                  <a:pt x="87971" y="231694"/>
                </a:cubicBezTo>
                <a:cubicBezTo>
                  <a:pt x="92925" y="226738"/>
                  <a:pt x="95404" y="220543"/>
                  <a:pt x="95404" y="214348"/>
                </a:cubicBezTo>
                <a:cubicBezTo>
                  <a:pt x="95404" y="206914"/>
                  <a:pt x="92925" y="201958"/>
                  <a:pt x="87971" y="197002"/>
                </a:cubicBezTo>
                <a:cubicBezTo>
                  <a:pt x="83014" y="192046"/>
                  <a:pt x="76819" y="189568"/>
                  <a:pt x="69385" y="189568"/>
                </a:cubicBezTo>
                <a:cubicBezTo>
                  <a:pt x="61950" y="189568"/>
                  <a:pt x="56995" y="192046"/>
                  <a:pt x="52039" y="197002"/>
                </a:cubicBezTo>
                <a:cubicBezTo>
                  <a:pt x="47083" y="201958"/>
                  <a:pt x="44605" y="208153"/>
                  <a:pt x="44605" y="215587"/>
                </a:cubicBezTo>
                <a:cubicBezTo>
                  <a:pt x="44605" y="223021"/>
                  <a:pt x="47083" y="227977"/>
                  <a:pt x="52039" y="232933"/>
                </a:cubicBezTo>
                <a:cubicBezTo>
                  <a:pt x="58234" y="236650"/>
                  <a:pt x="63190" y="239128"/>
                  <a:pt x="70624" y="239128"/>
                </a:cubicBezTo>
                <a:close/>
                <a:moveTo>
                  <a:pt x="135052" y="469583"/>
                </a:moveTo>
                <a:cubicBezTo>
                  <a:pt x="142486" y="469583"/>
                  <a:pt x="148681" y="467105"/>
                  <a:pt x="153637" y="462149"/>
                </a:cubicBezTo>
                <a:cubicBezTo>
                  <a:pt x="158593" y="457193"/>
                  <a:pt x="161071" y="450998"/>
                  <a:pt x="161071" y="444803"/>
                </a:cubicBezTo>
                <a:cubicBezTo>
                  <a:pt x="161071" y="437369"/>
                  <a:pt x="158593" y="432413"/>
                  <a:pt x="153637" y="427457"/>
                </a:cubicBezTo>
                <a:cubicBezTo>
                  <a:pt x="148681" y="422501"/>
                  <a:pt x="142486" y="420023"/>
                  <a:pt x="135052" y="420023"/>
                </a:cubicBezTo>
                <a:cubicBezTo>
                  <a:pt x="127618" y="420023"/>
                  <a:pt x="121423" y="422501"/>
                  <a:pt x="117705" y="427457"/>
                </a:cubicBezTo>
                <a:cubicBezTo>
                  <a:pt x="112751" y="432413"/>
                  <a:pt x="110272" y="438608"/>
                  <a:pt x="110272" y="444803"/>
                </a:cubicBezTo>
                <a:cubicBezTo>
                  <a:pt x="110272" y="452237"/>
                  <a:pt x="112751" y="458432"/>
                  <a:pt x="117705" y="462149"/>
                </a:cubicBezTo>
                <a:cubicBezTo>
                  <a:pt x="122662" y="468344"/>
                  <a:pt x="128857" y="469583"/>
                  <a:pt x="135052" y="469583"/>
                </a:cubicBezTo>
                <a:close/>
                <a:moveTo>
                  <a:pt x="265147" y="99120"/>
                </a:moveTo>
                <a:cubicBezTo>
                  <a:pt x="272581" y="99120"/>
                  <a:pt x="278776" y="96643"/>
                  <a:pt x="283732" y="91686"/>
                </a:cubicBezTo>
                <a:cubicBezTo>
                  <a:pt x="288689" y="86730"/>
                  <a:pt x="291166" y="80535"/>
                  <a:pt x="291166" y="74340"/>
                </a:cubicBezTo>
                <a:cubicBezTo>
                  <a:pt x="291166" y="66906"/>
                  <a:pt x="288689" y="60711"/>
                  <a:pt x="283732" y="55755"/>
                </a:cubicBezTo>
                <a:cubicBezTo>
                  <a:pt x="278776" y="50799"/>
                  <a:pt x="272581" y="48321"/>
                  <a:pt x="265147" y="48321"/>
                </a:cubicBezTo>
                <a:cubicBezTo>
                  <a:pt x="257714" y="48321"/>
                  <a:pt x="251519" y="50799"/>
                  <a:pt x="247801" y="55755"/>
                </a:cubicBezTo>
                <a:cubicBezTo>
                  <a:pt x="242846" y="60711"/>
                  <a:pt x="240367" y="66906"/>
                  <a:pt x="240367" y="74340"/>
                </a:cubicBezTo>
                <a:cubicBezTo>
                  <a:pt x="240367" y="81774"/>
                  <a:pt x="242846" y="86730"/>
                  <a:pt x="247801" y="91686"/>
                </a:cubicBezTo>
                <a:cubicBezTo>
                  <a:pt x="252757" y="96643"/>
                  <a:pt x="257714" y="99120"/>
                  <a:pt x="265147" y="99120"/>
                </a:cubicBezTo>
                <a:close/>
                <a:moveTo>
                  <a:pt x="265147" y="317185"/>
                </a:moveTo>
                <a:cubicBezTo>
                  <a:pt x="275060" y="317185"/>
                  <a:pt x="283732" y="313468"/>
                  <a:pt x="289927" y="307273"/>
                </a:cubicBezTo>
                <a:cubicBezTo>
                  <a:pt x="296122" y="301078"/>
                  <a:pt x="299840" y="292405"/>
                  <a:pt x="299840" y="282493"/>
                </a:cubicBezTo>
                <a:cubicBezTo>
                  <a:pt x="299840" y="272581"/>
                  <a:pt x="296122" y="263908"/>
                  <a:pt x="289927" y="257713"/>
                </a:cubicBezTo>
                <a:cubicBezTo>
                  <a:pt x="282494" y="250279"/>
                  <a:pt x="275060" y="247801"/>
                  <a:pt x="263909" y="247801"/>
                </a:cubicBezTo>
                <a:cubicBezTo>
                  <a:pt x="253996" y="247801"/>
                  <a:pt x="245324" y="251518"/>
                  <a:pt x="239129" y="257713"/>
                </a:cubicBezTo>
                <a:cubicBezTo>
                  <a:pt x="231695" y="265147"/>
                  <a:pt x="229216" y="272581"/>
                  <a:pt x="229216" y="283732"/>
                </a:cubicBezTo>
                <a:cubicBezTo>
                  <a:pt x="229216" y="293644"/>
                  <a:pt x="232934" y="302317"/>
                  <a:pt x="239129" y="308512"/>
                </a:cubicBezTo>
                <a:cubicBezTo>
                  <a:pt x="246562" y="313468"/>
                  <a:pt x="255236" y="317185"/>
                  <a:pt x="265147" y="317185"/>
                </a:cubicBezTo>
                <a:close/>
                <a:moveTo>
                  <a:pt x="394004" y="469583"/>
                </a:moveTo>
                <a:cubicBezTo>
                  <a:pt x="401438" y="469583"/>
                  <a:pt x="407633" y="467105"/>
                  <a:pt x="412589" y="462149"/>
                </a:cubicBezTo>
                <a:cubicBezTo>
                  <a:pt x="417546" y="457193"/>
                  <a:pt x="420023" y="450998"/>
                  <a:pt x="420023" y="444803"/>
                </a:cubicBezTo>
                <a:cubicBezTo>
                  <a:pt x="420023" y="437369"/>
                  <a:pt x="417546" y="432413"/>
                  <a:pt x="412589" y="427457"/>
                </a:cubicBezTo>
                <a:cubicBezTo>
                  <a:pt x="407633" y="422501"/>
                  <a:pt x="401438" y="420023"/>
                  <a:pt x="394004" y="420023"/>
                </a:cubicBezTo>
                <a:cubicBezTo>
                  <a:pt x="386570" y="420023"/>
                  <a:pt x="380375" y="422501"/>
                  <a:pt x="376658" y="427457"/>
                </a:cubicBezTo>
                <a:cubicBezTo>
                  <a:pt x="372942" y="432413"/>
                  <a:pt x="369224" y="438608"/>
                  <a:pt x="369224" y="444803"/>
                </a:cubicBezTo>
                <a:cubicBezTo>
                  <a:pt x="369224" y="452237"/>
                  <a:pt x="371701" y="458432"/>
                  <a:pt x="376658" y="462149"/>
                </a:cubicBezTo>
                <a:cubicBezTo>
                  <a:pt x="381614" y="468344"/>
                  <a:pt x="387809" y="469583"/>
                  <a:pt x="394004" y="469583"/>
                </a:cubicBezTo>
                <a:close/>
                <a:moveTo>
                  <a:pt x="459672" y="239128"/>
                </a:moveTo>
                <a:cubicBezTo>
                  <a:pt x="467106" y="239128"/>
                  <a:pt x="472062" y="236650"/>
                  <a:pt x="477017" y="231694"/>
                </a:cubicBezTo>
                <a:cubicBezTo>
                  <a:pt x="481973" y="226738"/>
                  <a:pt x="484452" y="220543"/>
                  <a:pt x="484452" y="214348"/>
                </a:cubicBezTo>
                <a:cubicBezTo>
                  <a:pt x="484452" y="206914"/>
                  <a:pt x="481973" y="201958"/>
                  <a:pt x="477017" y="197002"/>
                </a:cubicBezTo>
                <a:cubicBezTo>
                  <a:pt x="472062" y="192046"/>
                  <a:pt x="465867" y="189568"/>
                  <a:pt x="458432" y="189568"/>
                </a:cubicBezTo>
                <a:cubicBezTo>
                  <a:pt x="450998" y="189568"/>
                  <a:pt x="446042" y="192046"/>
                  <a:pt x="441087" y="197002"/>
                </a:cubicBezTo>
                <a:cubicBezTo>
                  <a:pt x="436131" y="201958"/>
                  <a:pt x="433652" y="208153"/>
                  <a:pt x="433652" y="215587"/>
                </a:cubicBezTo>
                <a:cubicBezTo>
                  <a:pt x="433652" y="223021"/>
                  <a:pt x="436131" y="227977"/>
                  <a:pt x="441087" y="232933"/>
                </a:cubicBezTo>
                <a:cubicBezTo>
                  <a:pt x="446042" y="236650"/>
                  <a:pt x="452237" y="239128"/>
                  <a:pt x="459672" y="239128"/>
                </a:cubicBezTo>
                <a:close/>
              </a:path>
            </a:pathLst>
          </a:custGeom>
          <a:solidFill>
            <a:srgbClr val="000000"/>
          </a:solidFill>
          <a:ln w="12387" cap="flat">
            <a:noFill/>
            <a:prstDash val="solid"/>
            <a:miter/>
          </a:ln>
        </p:spPr>
        <p:txBody>
          <a:bodyPr rtlCol="0" anchor="ctr"/>
          <a:lstStyle/>
          <a:p>
            <a:endParaRPr lang="fr-FR"/>
          </a:p>
        </p:txBody>
      </p:sp>
      <p:sp>
        <p:nvSpPr>
          <p:cNvPr id="101" name="Forme libre 100">
            <a:extLst>
              <a:ext uri="{FF2B5EF4-FFF2-40B4-BE49-F238E27FC236}">
                <a16:creationId xmlns:a16="http://schemas.microsoft.com/office/drawing/2014/main" id="{8B14DB97-C20E-210D-E823-9EBADF17E8B1}"/>
              </a:ext>
            </a:extLst>
          </p:cNvPr>
          <p:cNvSpPr/>
          <p:nvPr userDrawn="1"/>
        </p:nvSpPr>
        <p:spPr>
          <a:xfrm>
            <a:off x="14104663" y="4291712"/>
            <a:ext cx="403915" cy="405154"/>
          </a:xfrm>
          <a:custGeom>
            <a:avLst/>
            <a:gdLst>
              <a:gd name="connsiteX0" fmla="*/ 173461 w 403915"/>
              <a:gd name="connsiteY0" fmla="*/ 224260 h 405154"/>
              <a:gd name="connsiteX1" fmla="*/ 173461 w 403915"/>
              <a:gd name="connsiteY1" fmla="*/ 0 h 405154"/>
              <a:gd name="connsiteX2" fmla="*/ 227977 w 403915"/>
              <a:gd name="connsiteY2" fmla="*/ 0 h 405154"/>
              <a:gd name="connsiteX3" fmla="*/ 227977 w 403915"/>
              <a:gd name="connsiteY3" fmla="*/ 224260 h 405154"/>
              <a:gd name="connsiteX4" fmla="*/ 173461 w 403915"/>
              <a:gd name="connsiteY4" fmla="*/ 224260 h 405154"/>
              <a:gd name="connsiteX5" fmla="*/ 200718 w 403915"/>
              <a:gd name="connsiteY5" fmla="*/ 405155 h 405154"/>
              <a:gd name="connsiteX6" fmla="*/ 122662 w 403915"/>
              <a:gd name="connsiteY6" fmla="*/ 389047 h 405154"/>
              <a:gd name="connsiteX7" fmla="*/ 59471 w 403915"/>
              <a:gd name="connsiteY7" fmla="*/ 345682 h 405154"/>
              <a:gd name="connsiteX8" fmla="*/ 16106 w 403915"/>
              <a:gd name="connsiteY8" fmla="*/ 281254 h 405154"/>
              <a:gd name="connsiteX9" fmla="*/ 0 w 403915"/>
              <a:gd name="connsiteY9" fmla="*/ 203197 h 405154"/>
              <a:gd name="connsiteX10" fmla="*/ 17346 w 403915"/>
              <a:gd name="connsiteY10" fmla="*/ 118945 h 405154"/>
              <a:gd name="connsiteX11" fmla="*/ 68145 w 403915"/>
              <a:gd name="connsiteY11" fmla="*/ 52038 h 405154"/>
              <a:gd name="connsiteX12" fmla="*/ 107793 w 403915"/>
              <a:gd name="connsiteY12" fmla="*/ 90447 h 405154"/>
              <a:gd name="connsiteX13" fmla="*/ 69384 w 403915"/>
              <a:gd name="connsiteY13" fmla="*/ 141246 h 405154"/>
              <a:gd name="connsiteX14" fmla="*/ 54517 w 403915"/>
              <a:gd name="connsiteY14" fmla="*/ 203197 h 405154"/>
              <a:gd name="connsiteX15" fmla="*/ 96641 w 403915"/>
              <a:gd name="connsiteY15" fmla="*/ 307273 h 405154"/>
              <a:gd name="connsiteX16" fmla="*/ 200718 w 403915"/>
              <a:gd name="connsiteY16" fmla="*/ 350638 h 405154"/>
              <a:gd name="connsiteX17" fmla="*/ 304795 w 403915"/>
              <a:gd name="connsiteY17" fmla="*/ 307273 h 405154"/>
              <a:gd name="connsiteX18" fmla="*/ 346921 w 403915"/>
              <a:gd name="connsiteY18" fmla="*/ 203197 h 405154"/>
              <a:gd name="connsiteX19" fmla="*/ 333293 w 403915"/>
              <a:gd name="connsiteY19" fmla="*/ 140007 h 405154"/>
              <a:gd name="connsiteX20" fmla="*/ 293644 w 403915"/>
              <a:gd name="connsiteY20" fmla="*/ 89209 h 405154"/>
              <a:gd name="connsiteX21" fmla="*/ 333293 w 403915"/>
              <a:gd name="connsiteY21" fmla="*/ 49560 h 405154"/>
              <a:gd name="connsiteX22" fmla="*/ 385330 w 403915"/>
              <a:gd name="connsiteY22" fmla="*/ 118945 h 405154"/>
              <a:gd name="connsiteX23" fmla="*/ 403915 w 403915"/>
              <a:gd name="connsiteY23" fmla="*/ 203197 h 405154"/>
              <a:gd name="connsiteX24" fmla="*/ 387808 w 403915"/>
              <a:gd name="connsiteY24" fmla="*/ 281254 h 405154"/>
              <a:gd name="connsiteX25" fmla="*/ 344442 w 403915"/>
              <a:gd name="connsiteY25" fmla="*/ 345682 h 405154"/>
              <a:gd name="connsiteX26" fmla="*/ 280015 w 403915"/>
              <a:gd name="connsiteY26" fmla="*/ 389047 h 405154"/>
              <a:gd name="connsiteX27" fmla="*/ 200718 w 403915"/>
              <a:gd name="connsiteY27" fmla="*/ 405155 h 405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3915" h="405154">
                <a:moveTo>
                  <a:pt x="173461" y="224260"/>
                </a:moveTo>
                <a:lnTo>
                  <a:pt x="173461" y="0"/>
                </a:lnTo>
                <a:lnTo>
                  <a:pt x="227977" y="0"/>
                </a:lnTo>
                <a:lnTo>
                  <a:pt x="227977" y="224260"/>
                </a:lnTo>
                <a:lnTo>
                  <a:pt x="173461" y="224260"/>
                </a:lnTo>
                <a:close/>
                <a:moveTo>
                  <a:pt x="200718" y="405155"/>
                </a:moveTo>
                <a:cubicBezTo>
                  <a:pt x="173461" y="405155"/>
                  <a:pt x="147442" y="400198"/>
                  <a:pt x="122662" y="389047"/>
                </a:cubicBezTo>
                <a:cubicBezTo>
                  <a:pt x="97882" y="377897"/>
                  <a:pt x="76818" y="364267"/>
                  <a:pt x="59471" y="345682"/>
                </a:cubicBezTo>
                <a:cubicBezTo>
                  <a:pt x="42126" y="327097"/>
                  <a:pt x="27258" y="306034"/>
                  <a:pt x="16106" y="281254"/>
                </a:cubicBezTo>
                <a:cubicBezTo>
                  <a:pt x="6195" y="256474"/>
                  <a:pt x="0" y="230455"/>
                  <a:pt x="0" y="203197"/>
                </a:cubicBezTo>
                <a:cubicBezTo>
                  <a:pt x="0" y="173461"/>
                  <a:pt x="6195" y="146202"/>
                  <a:pt x="17346" y="118945"/>
                </a:cubicBezTo>
                <a:cubicBezTo>
                  <a:pt x="29736" y="92925"/>
                  <a:pt x="45843" y="70623"/>
                  <a:pt x="68145" y="52038"/>
                </a:cubicBezTo>
                <a:lnTo>
                  <a:pt x="107793" y="90447"/>
                </a:lnTo>
                <a:cubicBezTo>
                  <a:pt x="91687" y="105315"/>
                  <a:pt x="78056" y="121422"/>
                  <a:pt x="69384" y="141246"/>
                </a:cubicBezTo>
                <a:cubicBezTo>
                  <a:pt x="59471" y="159832"/>
                  <a:pt x="54517" y="180895"/>
                  <a:pt x="54517" y="203197"/>
                </a:cubicBezTo>
                <a:cubicBezTo>
                  <a:pt x="54517" y="244084"/>
                  <a:pt x="68145" y="278776"/>
                  <a:pt x="96641" y="307273"/>
                </a:cubicBezTo>
                <a:cubicBezTo>
                  <a:pt x="125139" y="335770"/>
                  <a:pt x="159832" y="350638"/>
                  <a:pt x="200718" y="350638"/>
                </a:cubicBezTo>
                <a:cubicBezTo>
                  <a:pt x="241606" y="350638"/>
                  <a:pt x="276297" y="335770"/>
                  <a:pt x="304795" y="307273"/>
                </a:cubicBezTo>
                <a:cubicBezTo>
                  <a:pt x="333293" y="278776"/>
                  <a:pt x="346921" y="244084"/>
                  <a:pt x="346921" y="203197"/>
                </a:cubicBezTo>
                <a:cubicBezTo>
                  <a:pt x="346921" y="180895"/>
                  <a:pt x="341965" y="159832"/>
                  <a:pt x="333293" y="140007"/>
                </a:cubicBezTo>
                <a:cubicBezTo>
                  <a:pt x="323380" y="120184"/>
                  <a:pt x="310990" y="104076"/>
                  <a:pt x="293644" y="89209"/>
                </a:cubicBezTo>
                <a:lnTo>
                  <a:pt x="333293" y="49560"/>
                </a:lnTo>
                <a:cubicBezTo>
                  <a:pt x="355594" y="68145"/>
                  <a:pt x="372940" y="91686"/>
                  <a:pt x="385330" y="118945"/>
                </a:cubicBezTo>
                <a:cubicBezTo>
                  <a:pt x="397720" y="146202"/>
                  <a:pt x="403915" y="173461"/>
                  <a:pt x="403915" y="203197"/>
                </a:cubicBezTo>
                <a:cubicBezTo>
                  <a:pt x="403915" y="230455"/>
                  <a:pt x="398959" y="256474"/>
                  <a:pt x="387808" y="281254"/>
                </a:cubicBezTo>
                <a:cubicBezTo>
                  <a:pt x="377897" y="306034"/>
                  <a:pt x="363028" y="327097"/>
                  <a:pt x="344442" y="345682"/>
                </a:cubicBezTo>
                <a:cubicBezTo>
                  <a:pt x="325857" y="364267"/>
                  <a:pt x="304795" y="377897"/>
                  <a:pt x="280015" y="389047"/>
                </a:cubicBezTo>
                <a:cubicBezTo>
                  <a:pt x="253996" y="398960"/>
                  <a:pt x="227977" y="405155"/>
                  <a:pt x="200718" y="405155"/>
                </a:cubicBezTo>
                <a:close/>
              </a:path>
            </a:pathLst>
          </a:custGeom>
          <a:solidFill>
            <a:srgbClr val="000000"/>
          </a:solidFill>
          <a:ln w="12387" cap="flat">
            <a:noFill/>
            <a:prstDash val="solid"/>
            <a:miter/>
          </a:ln>
        </p:spPr>
        <p:txBody>
          <a:bodyPr rtlCol="0" anchor="ctr"/>
          <a:lstStyle/>
          <a:p>
            <a:endParaRPr lang="fr-FR"/>
          </a:p>
        </p:txBody>
      </p:sp>
      <p:sp>
        <p:nvSpPr>
          <p:cNvPr id="102" name="Forme libre 101">
            <a:extLst>
              <a:ext uri="{FF2B5EF4-FFF2-40B4-BE49-F238E27FC236}">
                <a16:creationId xmlns:a16="http://schemas.microsoft.com/office/drawing/2014/main" id="{044CBFBF-5AD0-D698-1734-85FFB734A4E1}"/>
              </a:ext>
            </a:extLst>
          </p:cNvPr>
          <p:cNvSpPr/>
          <p:nvPr userDrawn="1"/>
        </p:nvSpPr>
        <p:spPr>
          <a:xfrm>
            <a:off x="14893909" y="4291712"/>
            <a:ext cx="398960" cy="402676"/>
          </a:xfrm>
          <a:custGeom>
            <a:avLst/>
            <a:gdLst>
              <a:gd name="connsiteX0" fmla="*/ 364268 w 398960"/>
              <a:gd name="connsiteY0" fmla="*/ 402677 h 402676"/>
              <a:gd name="connsiteX1" fmla="*/ 231695 w 398960"/>
              <a:gd name="connsiteY1" fmla="*/ 370462 h 402676"/>
              <a:gd name="connsiteX2" fmla="*/ 115228 w 398960"/>
              <a:gd name="connsiteY2" fmla="*/ 287449 h 402676"/>
              <a:gd name="connsiteX3" fmla="*/ 32214 w 398960"/>
              <a:gd name="connsiteY3" fmla="*/ 169744 h 402676"/>
              <a:gd name="connsiteX4" fmla="*/ 0 w 398960"/>
              <a:gd name="connsiteY4" fmla="*/ 37170 h 402676"/>
              <a:gd name="connsiteX5" fmla="*/ 9913 w 398960"/>
              <a:gd name="connsiteY5" fmla="*/ 11151 h 402676"/>
              <a:gd name="connsiteX6" fmla="*/ 35931 w 398960"/>
              <a:gd name="connsiteY6" fmla="*/ 0 h 402676"/>
              <a:gd name="connsiteX7" fmla="*/ 112749 w 398960"/>
              <a:gd name="connsiteY7" fmla="*/ 0 h 402676"/>
              <a:gd name="connsiteX8" fmla="*/ 141247 w 398960"/>
              <a:gd name="connsiteY8" fmla="*/ 8673 h 402676"/>
              <a:gd name="connsiteX9" fmla="*/ 154876 w 398960"/>
              <a:gd name="connsiteY9" fmla="*/ 33453 h 402676"/>
              <a:gd name="connsiteX10" fmla="*/ 168504 w 398960"/>
              <a:gd name="connsiteY10" fmla="*/ 92925 h 402676"/>
              <a:gd name="connsiteX11" fmla="*/ 167266 w 398960"/>
              <a:gd name="connsiteY11" fmla="*/ 117705 h 402676"/>
              <a:gd name="connsiteX12" fmla="*/ 154876 w 398960"/>
              <a:gd name="connsiteY12" fmla="*/ 136291 h 402676"/>
              <a:gd name="connsiteX13" fmla="*/ 101599 w 398960"/>
              <a:gd name="connsiteY13" fmla="*/ 184612 h 402676"/>
              <a:gd name="connsiteX14" fmla="*/ 152398 w 398960"/>
              <a:gd name="connsiteY14" fmla="*/ 249040 h 402676"/>
              <a:gd name="connsiteX15" fmla="*/ 214348 w 398960"/>
              <a:gd name="connsiteY15" fmla="*/ 297361 h 402676"/>
              <a:gd name="connsiteX16" fmla="*/ 266386 w 398960"/>
              <a:gd name="connsiteY16" fmla="*/ 245323 h 402676"/>
              <a:gd name="connsiteX17" fmla="*/ 286210 w 398960"/>
              <a:gd name="connsiteY17" fmla="*/ 232933 h 402676"/>
              <a:gd name="connsiteX18" fmla="*/ 310990 w 398960"/>
              <a:gd name="connsiteY18" fmla="*/ 232933 h 402676"/>
              <a:gd name="connsiteX19" fmla="*/ 365506 w 398960"/>
              <a:gd name="connsiteY19" fmla="*/ 245323 h 402676"/>
              <a:gd name="connsiteX20" fmla="*/ 390287 w 398960"/>
              <a:gd name="connsiteY20" fmla="*/ 260191 h 402676"/>
              <a:gd name="connsiteX21" fmla="*/ 398960 w 398960"/>
              <a:gd name="connsiteY21" fmla="*/ 287449 h 402676"/>
              <a:gd name="connsiteX22" fmla="*/ 398960 w 398960"/>
              <a:gd name="connsiteY22" fmla="*/ 365506 h 402676"/>
              <a:gd name="connsiteX23" fmla="*/ 389048 w 398960"/>
              <a:gd name="connsiteY23" fmla="*/ 391526 h 402676"/>
              <a:gd name="connsiteX24" fmla="*/ 364268 w 398960"/>
              <a:gd name="connsiteY24" fmla="*/ 402677 h 402676"/>
              <a:gd name="connsiteX25" fmla="*/ 74340 w 398960"/>
              <a:gd name="connsiteY25" fmla="*/ 137530 h 402676"/>
              <a:gd name="connsiteX26" fmla="*/ 112749 w 398960"/>
              <a:gd name="connsiteY26" fmla="*/ 101599 h 402676"/>
              <a:gd name="connsiteX27" fmla="*/ 102838 w 398960"/>
              <a:gd name="connsiteY27" fmla="*/ 55755 h 402676"/>
              <a:gd name="connsiteX28" fmla="*/ 54517 w 398960"/>
              <a:gd name="connsiteY28" fmla="*/ 55755 h 402676"/>
              <a:gd name="connsiteX29" fmla="*/ 59473 w 398960"/>
              <a:gd name="connsiteY29" fmla="*/ 92925 h 402676"/>
              <a:gd name="connsiteX30" fmla="*/ 74340 w 398960"/>
              <a:gd name="connsiteY30" fmla="*/ 137530 h 402676"/>
              <a:gd name="connsiteX31" fmla="*/ 265147 w 398960"/>
              <a:gd name="connsiteY31" fmla="*/ 325858 h 402676"/>
              <a:gd name="connsiteX32" fmla="*/ 303556 w 398960"/>
              <a:gd name="connsiteY32" fmla="*/ 339487 h 402676"/>
              <a:gd name="connsiteX33" fmla="*/ 345683 w 398960"/>
              <a:gd name="connsiteY33" fmla="*/ 346921 h 402676"/>
              <a:gd name="connsiteX34" fmla="*/ 345683 w 398960"/>
              <a:gd name="connsiteY34" fmla="*/ 346921 h 402676"/>
              <a:gd name="connsiteX35" fmla="*/ 345683 w 398960"/>
              <a:gd name="connsiteY35" fmla="*/ 346921 h 402676"/>
              <a:gd name="connsiteX36" fmla="*/ 345683 w 398960"/>
              <a:gd name="connsiteY36" fmla="*/ 297361 h 402676"/>
              <a:gd name="connsiteX37" fmla="*/ 302318 w 398960"/>
              <a:gd name="connsiteY37" fmla="*/ 287449 h 402676"/>
              <a:gd name="connsiteX38" fmla="*/ 265147 w 398960"/>
              <a:gd name="connsiteY38" fmla="*/ 325858 h 40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8960" h="402676">
                <a:moveTo>
                  <a:pt x="364268" y="402677"/>
                </a:moveTo>
                <a:cubicBezTo>
                  <a:pt x="319664" y="402677"/>
                  <a:pt x="275060" y="391526"/>
                  <a:pt x="231695" y="370462"/>
                </a:cubicBezTo>
                <a:cubicBezTo>
                  <a:pt x="188330" y="349400"/>
                  <a:pt x="148681" y="320902"/>
                  <a:pt x="115228" y="287449"/>
                </a:cubicBezTo>
                <a:cubicBezTo>
                  <a:pt x="80535" y="252757"/>
                  <a:pt x="53278" y="214348"/>
                  <a:pt x="32214" y="169744"/>
                </a:cubicBezTo>
                <a:cubicBezTo>
                  <a:pt x="11151" y="126379"/>
                  <a:pt x="0" y="81774"/>
                  <a:pt x="0" y="37170"/>
                </a:cubicBezTo>
                <a:cubicBezTo>
                  <a:pt x="0" y="27258"/>
                  <a:pt x="3718" y="18585"/>
                  <a:pt x="9913" y="11151"/>
                </a:cubicBezTo>
                <a:cubicBezTo>
                  <a:pt x="17346" y="3717"/>
                  <a:pt x="26019" y="0"/>
                  <a:pt x="35931" y="0"/>
                </a:cubicBezTo>
                <a:lnTo>
                  <a:pt x="112749" y="0"/>
                </a:lnTo>
                <a:cubicBezTo>
                  <a:pt x="123900" y="0"/>
                  <a:pt x="133813" y="2478"/>
                  <a:pt x="141247" y="8673"/>
                </a:cubicBezTo>
                <a:cubicBezTo>
                  <a:pt x="148681" y="14868"/>
                  <a:pt x="153637" y="22302"/>
                  <a:pt x="154876" y="33453"/>
                </a:cubicBezTo>
                <a:lnTo>
                  <a:pt x="168504" y="92925"/>
                </a:lnTo>
                <a:cubicBezTo>
                  <a:pt x="169745" y="102837"/>
                  <a:pt x="169745" y="111510"/>
                  <a:pt x="167266" y="117705"/>
                </a:cubicBezTo>
                <a:cubicBezTo>
                  <a:pt x="164788" y="125140"/>
                  <a:pt x="161071" y="131335"/>
                  <a:pt x="154876" y="136291"/>
                </a:cubicBezTo>
                <a:lnTo>
                  <a:pt x="101599" y="184612"/>
                </a:lnTo>
                <a:cubicBezTo>
                  <a:pt x="116467" y="208153"/>
                  <a:pt x="133813" y="229216"/>
                  <a:pt x="152398" y="249040"/>
                </a:cubicBezTo>
                <a:cubicBezTo>
                  <a:pt x="170983" y="267625"/>
                  <a:pt x="192046" y="283732"/>
                  <a:pt x="214348" y="297361"/>
                </a:cubicBezTo>
                <a:lnTo>
                  <a:pt x="266386" y="245323"/>
                </a:lnTo>
                <a:cubicBezTo>
                  <a:pt x="272581" y="239128"/>
                  <a:pt x="278776" y="234172"/>
                  <a:pt x="286210" y="232933"/>
                </a:cubicBezTo>
                <a:cubicBezTo>
                  <a:pt x="293645" y="231694"/>
                  <a:pt x="302318" y="230455"/>
                  <a:pt x="310990" y="232933"/>
                </a:cubicBezTo>
                <a:lnTo>
                  <a:pt x="365506" y="245323"/>
                </a:lnTo>
                <a:cubicBezTo>
                  <a:pt x="376658" y="247801"/>
                  <a:pt x="385330" y="252757"/>
                  <a:pt x="390287" y="260191"/>
                </a:cubicBezTo>
                <a:cubicBezTo>
                  <a:pt x="396482" y="267625"/>
                  <a:pt x="398960" y="276298"/>
                  <a:pt x="398960" y="287449"/>
                </a:cubicBezTo>
                <a:lnTo>
                  <a:pt x="398960" y="365506"/>
                </a:lnTo>
                <a:cubicBezTo>
                  <a:pt x="398960" y="376657"/>
                  <a:pt x="395243" y="385331"/>
                  <a:pt x="389048" y="391526"/>
                </a:cubicBezTo>
                <a:cubicBezTo>
                  <a:pt x="382853" y="398960"/>
                  <a:pt x="374180" y="402677"/>
                  <a:pt x="364268" y="402677"/>
                </a:cubicBezTo>
                <a:close/>
                <a:moveTo>
                  <a:pt x="74340" y="137530"/>
                </a:moveTo>
                <a:lnTo>
                  <a:pt x="112749" y="101599"/>
                </a:lnTo>
                <a:lnTo>
                  <a:pt x="102838" y="55755"/>
                </a:lnTo>
                <a:lnTo>
                  <a:pt x="54517" y="55755"/>
                </a:lnTo>
                <a:cubicBezTo>
                  <a:pt x="54517" y="66906"/>
                  <a:pt x="55755" y="79296"/>
                  <a:pt x="59473" y="92925"/>
                </a:cubicBezTo>
                <a:cubicBezTo>
                  <a:pt x="61950" y="106555"/>
                  <a:pt x="66907" y="121422"/>
                  <a:pt x="74340" y="137530"/>
                </a:cubicBezTo>
                <a:close/>
                <a:moveTo>
                  <a:pt x="265147" y="325858"/>
                </a:moveTo>
                <a:cubicBezTo>
                  <a:pt x="277537" y="332053"/>
                  <a:pt x="289927" y="335770"/>
                  <a:pt x="303556" y="339487"/>
                </a:cubicBezTo>
                <a:cubicBezTo>
                  <a:pt x="317185" y="343205"/>
                  <a:pt x="330815" y="345682"/>
                  <a:pt x="345683" y="346921"/>
                </a:cubicBezTo>
                <a:lnTo>
                  <a:pt x="345683" y="346921"/>
                </a:lnTo>
                <a:lnTo>
                  <a:pt x="345683" y="346921"/>
                </a:lnTo>
                <a:lnTo>
                  <a:pt x="345683" y="297361"/>
                </a:lnTo>
                <a:lnTo>
                  <a:pt x="302318" y="287449"/>
                </a:lnTo>
                <a:lnTo>
                  <a:pt x="265147" y="325858"/>
                </a:lnTo>
                <a:close/>
              </a:path>
            </a:pathLst>
          </a:custGeom>
          <a:solidFill>
            <a:srgbClr val="000000"/>
          </a:solidFill>
          <a:ln w="12387" cap="flat">
            <a:noFill/>
            <a:prstDash val="solid"/>
            <a:miter/>
          </a:ln>
        </p:spPr>
        <p:txBody>
          <a:bodyPr rtlCol="0" anchor="ctr"/>
          <a:lstStyle/>
          <a:p>
            <a:endParaRPr lang="fr-FR"/>
          </a:p>
        </p:txBody>
      </p:sp>
      <p:sp>
        <p:nvSpPr>
          <p:cNvPr id="103" name="Forme libre 102">
            <a:extLst>
              <a:ext uri="{FF2B5EF4-FFF2-40B4-BE49-F238E27FC236}">
                <a16:creationId xmlns:a16="http://schemas.microsoft.com/office/drawing/2014/main" id="{7F84DA63-7635-560D-A363-D975E4B0D483}"/>
              </a:ext>
            </a:extLst>
          </p:cNvPr>
          <p:cNvSpPr/>
          <p:nvPr userDrawn="1"/>
        </p:nvSpPr>
        <p:spPr>
          <a:xfrm>
            <a:off x="15679438" y="4314014"/>
            <a:ext cx="442324" cy="360550"/>
          </a:xfrm>
          <a:custGeom>
            <a:avLst/>
            <a:gdLst>
              <a:gd name="connsiteX0" fmla="*/ 54517 w 442324"/>
              <a:gd name="connsiteY0" fmla="*/ 360551 h 360550"/>
              <a:gd name="connsiteX1" fmla="*/ 16108 w 442324"/>
              <a:gd name="connsiteY1" fmla="*/ 344444 h 360550"/>
              <a:gd name="connsiteX2" fmla="*/ 0 w 442324"/>
              <a:gd name="connsiteY2" fmla="*/ 306034 h 360550"/>
              <a:gd name="connsiteX3" fmla="*/ 0 w 442324"/>
              <a:gd name="connsiteY3" fmla="*/ 54517 h 360550"/>
              <a:gd name="connsiteX4" fmla="*/ 16108 w 442324"/>
              <a:gd name="connsiteY4" fmla="*/ 16107 h 360550"/>
              <a:gd name="connsiteX5" fmla="*/ 54517 w 442324"/>
              <a:gd name="connsiteY5" fmla="*/ 0 h 360550"/>
              <a:gd name="connsiteX6" fmla="*/ 387809 w 442324"/>
              <a:gd name="connsiteY6" fmla="*/ 0 h 360550"/>
              <a:gd name="connsiteX7" fmla="*/ 426218 w 442324"/>
              <a:gd name="connsiteY7" fmla="*/ 16107 h 360550"/>
              <a:gd name="connsiteX8" fmla="*/ 442324 w 442324"/>
              <a:gd name="connsiteY8" fmla="*/ 54517 h 360550"/>
              <a:gd name="connsiteX9" fmla="*/ 442324 w 442324"/>
              <a:gd name="connsiteY9" fmla="*/ 306034 h 360550"/>
              <a:gd name="connsiteX10" fmla="*/ 426218 w 442324"/>
              <a:gd name="connsiteY10" fmla="*/ 344444 h 360550"/>
              <a:gd name="connsiteX11" fmla="*/ 387809 w 442324"/>
              <a:gd name="connsiteY11" fmla="*/ 360551 h 360550"/>
              <a:gd name="connsiteX12" fmla="*/ 54517 w 442324"/>
              <a:gd name="connsiteY12" fmla="*/ 360551 h 360550"/>
              <a:gd name="connsiteX13" fmla="*/ 221782 w 442324"/>
              <a:gd name="connsiteY13" fmla="*/ 211870 h 360550"/>
              <a:gd name="connsiteX14" fmla="*/ 54517 w 442324"/>
              <a:gd name="connsiteY14" fmla="*/ 100359 h 360550"/>
              <a:gd name="connsiteX15" fmla="*/ 54517 w 442324"/>
              <a:gd name="connsiteY15" fmla="*/ 306034 h 360550"/>
              <a:gd name="connsiteX16" fmla="*/ 387809 w 442324"/>
              <a:gd name="connsiteY16" fmla="*/ 306034 h 360550"/>
              <a:gd name="connsiteX17" fmla="*/ 387809 w 442324"/>
              <a:gd name="connsiteY17" fmla="*/ 100359 h 360550"/>
              <a:gd name="connsiteX18" fmla="*/ 221782 w 442324"/>
              <a:gd name="connsiteY18" fmla="*/ 211870 h 360550"/>
              <a:gd name="connsiteX19" fmla="*/ 221782 w 442324"/>
              <a:gd name="connsiteY19" fmla="*/ 163549 h 360550"/>
              <a:gd name="connsiteX20" fmla="*/ 387809 w 442324"/>
              <a:gd name="connsiteY20" fmla="*/ 53277 h 360550"/>
              <a:gd name="connsiteX21" fmla="*/ 56994 w 442324"/>
              <a:gd name="connsiteY21" fmla="*/ 53277 h 360550"/>
              <a:gd name="connsiteX22" fmla="*/ 221782 w 442324"/>
              <a:gd name="connsiteY22" fmla="*/ 163549 h 360550"/>
              <a:gd name="connsiteX23" fmla="*/ 54517 w 442324"/>
              <a:gd name="connsiteY23" fmla="*/ 100359 h 360550"/>
              <a:gd name="connsiteX24" fmla="*/ 54517 w 442324"/>
              <a:gd name="connsiteY24" fmla="*/ 53277 h 360550"/>
              <a:gd name="connsiteX25" fmla="*/ 54517 w 442324"/>
              <a:gd name="connsiteY25" fmla="*/ 304795 h 360550"/>
              <a:gd name="connsiteX26" fmla="*/ 54517 w 442324"/>
              <a:gd name="connsiteY26" fmla="*/ 304795 h 360550"/>
              <a:gd name="connsiteX27" fmla="*/ 54517 w 442324"/>
              <a:gd name="connsiteY27" fmla="*/ 304795 h 360550"/>
              <a:gd name="connsiteX28" fmla="*/ 54517 w 442324"/>
              <a:gd name="connsiteY28" fmla="*/ 100359 h 3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42324" h="360550">
                <a:moveTo>
                  <a:pt x="54517" y="360551"/>
                </a:moveTo>
                <a:cubicBezTo>
                  <a:pt x="39648" y="360551"/>
                  <a:pt x="26019" y="355595"/>
                  <a:pt x="16108" y="344444"/>
                </a:cubicBezTo>
                <a:cubicBezTo>
                  <a:pt x="6195" y="333293"/>
                  <a:pt x="0" y="320903"/>
                  <a:pt x="0" y="306034"/>
                </a:cubicBezTo>
                <a:lnTo>
                  <a:pt x="0" y="54517"/>
                </a:lnTo>
                <a:cubicBezTo>
                  <a:pt x="0" y="39648"/>
                  <a:pt x="4956" y="27258"/>
                  <a:pt x="16108" y="16107"/>
                </a:cubicBezTo>
                <a:cubicBezTo>
                  <a:pt x="27258" y="4956"/>
                  <a:pt x="39648" y="0"/>
                  <a:pt x="54517" y="0"/>
                </a:cubicBezTo>
                <a:lnTo>
                  <a:pt x="387809" y="0"/>
                </a:lnTo>
                <a:cubicBezTo>
                  <a:pt x="402677" y="0"/>
                  <a:pt x="416305" y="4956"/>
                  <a:pt x="426218" y="16107"/>
                </a:cubicBezTo>
                <a:cubicBezTo>
                  <a:pt x="437369" y="27258"/>
                  <a:pt x="442324" y="39648"/>
                  <a:pt x="442324" y="54517"/>
                </a:cubicBezTo>
                <a:lnTo>
                  <a:pt x="442324" y="306034"/>
                </a:lnTo>
                <a:cubicBezTo>
                  <a:pt x="442324" y="320903"/>
                  <a:pt x="437369" y="333293"/>
                  <a:pt x="426218" y="344444"/>
                </a:cubicBezTo>
                <a:cubicBezTo>
                  <a:pt x="415067" y="355595"/>
                  <a:pt x="402677" y="360551"/>
                  <a:pt x="387809" y="360551"/>
                </a:cubicBezTo>
                <a:lnTo>
                  <a:pt x="54517" y="360551"/>
                </a:lnTo>
                <a:close/>
                <a:moveTo>
                  <a:pt x="221782" y="211870"/>
                </a:moveTo>
                <a:lnTo>
                  <a:pt x="54517" y="100359"/>
                </a:lnTo>
                <a:lnTo>
                  <a:pt x="54517" y="306034"/>
                </a:lnTo>
                <a:lnTo>
                  <a:pt x="387809" y="306034"/>
                </a:lnTo>
                <a:lnTo>
                  <a:pt x="387809" y="100359"/>
                </a:lnTo>
                <a:lnTo>
                  <a:pt x="221782" y="211870"/>
                </a:lnTo>
                <a:close/>
                <a:moveTo>
                  <a:pt x="221782" y="163549"/>
                </a:moveTo>
                <a:lnTo>
                  <a:pt x="387809" y="53277"/>
                </a:lnTo>
                <a:lnTo>
                  <a:pt x="56994" y="53277"/>
                </a:lnTo>
                <a:lnTo>
                  <a:pt x="221782" y="163549"/>
                </a:lnTo>
                <a:close/>
                <a:moveTo>
                  <a:pt x="54517" y="100359"/>
                </a:moveTo>
                <a:lnTo>
                  <a:pt x="54517" y="53277"/>
                </a:lnTo>
                <a:lnTo>
                  <a:pt x="54517" y="304795"/>
                </a:lnTo>
                <a:lnTo>
                  <a:pt x="54517" y="304795"/>
                </a:lnTo>
                <a:lnTo>
                  <a:pt x="54517" y="304795"/>
                </a:lnTo>
                <a:lnTo>
                  <a:pt x="54517" y="100359"/>
                </a:lnTo>
                <a:close/>
              </a:path>
            </a:pathLst>
          </a:custGeom>
          <a:solidFill>
            <a:srgbClr val="000000"/>
          </a:solidFill>
          <a:ln w="12387" cap="flat">
            <a:noFill/>
            <a:prstDash val="solid"/>
            <a:miter/>
          </a:ln>
        </p:spPr>
        <p:txBody>
          <a:bodyPr rtlCol="0" anchor="ctr"/>
          <a:lstStyle/>
          <a:p>
            <a:endParaRPr lang="fr-FR"/>
          </a:p>
        </p:txBody>
      </p:sp>
      <p:sp>
        <p:nvSpPr>
          <p:cNvPr id="104" name="Forme libre 103">
            <a:extLst>
              <a:ext uri="{FF2B5EF4-FFF2-40B4-BE49-F238E27FC236}">
                <a16:creationId xmlns:a16="http://schemas.microsoft.com/office/drawing/2014/main" id="{3B865D11-1640-6930-5B3F-AA49E5B14582}"/>
              </a:ext>
            </a:extLst>
          </p:cNvPr>
          <p:cNvSpPr/>
          <p:nvPr userDrawn="1"/>
        </p:nvSpPr>
        <p:spPr>
          <a:xfrm>
            <a:off x="4606451" y="4273127"/>
            <a:ext cx="307273" cy="441085"/>
          </a:xfrm>
          <a:custGeom>
            <a:avLst/>
            <a:gdLst>
              <a:gd name="connsiteX0" fmla="*/ 156115 w 307273"/>
              <a:gd name="connsiteY0" fmla="*/ 91686 h 441085"/>
              <a:gd name="connsiteX1" fmla="*/ 123900 w 307273"/>
              <a:gd name="connsiteY1" fmla="*/ 78057 h 441085"/>
              <a:gd name="connsiteX2" fmla="*/ 110272 w 307273"/>
              <a:gd name="connsiteY2" fmla="*/ 45843 h 441085"/>
              <a:gd name="connsiteX3" fmla="*/ 123900 w 307273"/>
              <a:gd name="connsiteY3" fmla="*/ 13629 h 441085"/>
              <a:gd name="connsiteX4" fmla="*/ 156115 w 307273"/>
              <a:gd name="connsiteY4" fmla="*/ 0 h 441085"/>
              <a:gd name="connsiteX5" fmla="*/ 188329 w 307273"/>
              <a:gd name="connsiteY5" fmla="*/ 13629 h 441085"/>
              <a:gd name="connsiteX6" fmla="*/ 201958 w 307273"/>
              <a:gd name="connsiteY6" fmla="*/ 45843 h 441085"/>
              <a:gd name="connsiteX7" fmla="*/ 188329 w 307273"/>
              <a:gd name="connsiteY7" fmla="*/ 78057 h 441085"/>
              <a:gd name="connsiteX8" fmla="*/ 156115 w 307273"/>
              <a:gd name="connsiteY8" fmla="*/ 91686 h 441085"/>
              <a:gd name="connsiteX9" fmla="*/ 258952 w 307273"/>
              <a:gd name="connsiteY9" fmla="*/ 434891 h 441085"/>
              <a:gd name="connsiteX10" fmla="*/ 258952 w 307273"/>
              <a:gd name="connsiteY10" fmla="*/ 328336 h 441085"/>
              <a:gd name="connsiteX11" fmla="*/ 170983 w 307273"/>
              <a:gd name="connsiteY11" fmla="*/ 328336 h 441085"/>
              <a:gd name="connsiteX12" fmla="*/ 128857 w 307273"/>
              <a:gd name="connsiteY12" fmla="*/ 310990 h 441085"/>
              <a:gd name="connsiteX13" fmla="*/ 111510 w 307273"/>
              <a:gd name="connsiteY13" fmla="*/ 268864 h 441085"/>
              <a:gd name="connsiteX14" fmla="*/ 111510 w 307273"/>
              <a:gd name="connsiteY14" fmla="*/ 158592 h 441085"/>
              <a:gd name="connsiteX15" fmla="*/ 123900 w 307273"/>
              <a:gd name="connsiteY15" fmla="*/ 127617 h 441085"/>
              <a:gd name="connsiteX16" fmla="*/ 154876 w 307273"/>
              <a:gd name="connsiteY16" fmla="*/ 115227 h 441085"/>
              <a:gd name="connsiteX17" fmla="*/ 172222 w 307273"/>
              <a:gd name="connsiteY17" fmla="*/ 118945 h 441085"/>
              <a:gd name="connsiteX18" fmla="*/ 192046 w 307273"/>
              <a:gd name="connsiteY18" fmla="*/ 133812 h 441085"/>
              <a:gd name="connsiteX19" fmla="*/ 242845 w 307273"/>
              <a:gd name="connsiteY19" fmla="*/ 172222 h 441085"/>
              <a:gd name="connsiteX20" fmla="*/ 306034 w 307273"/>
              <a:gd name="connsiteY20" fmla="*/ 190807 h 441085"/>
              <a:gd name="connsiteX21" fmla="*/ 306034 w 307273"/>
              <a:gd name="connsiteY21" fmla="*/ 232933 h 441085"/>
              <a:gd name="connsiteX22" fmla="*/ 252757 w 307273"/>
              <a:gd name="connsiteY22" fmla="*/ 221782 h 441085"/>
              <a:gd name="connsiteX23" fmla="*/ 201958 w 307273"/>
              <a:gd name="connsiteY23" fmla="*/ 194524 h 441085"/>
              <a:gd name="connsiteX24" fmla="*/ 201958 w 307273"/>
              <a:gd name="connsiteY24" fmla="*/ 272581 h 441085"/>
              <a:gd name="connsiteX25" fmla="*/ 255235 w 307273"/>
              <a:gd name="connsiteY25" fmla="*/ 272581 h 441085"/>
              <a:gd name="connsiteX26" fmla="*/ 292406 w 307273"/>
              <a:gd name="connsiteY26" fmla="*/ 287449 h 441085"/>
              <a:gd name="connsiteX27" fmla="*/ 307273 w 307273"/>
              <a:gd name="connsiteY27" fmla="*/ 324619 h 441085"/>
              <a:gd name="connsiteX28" fmla="*/ 307273 w 307273"/>
              <a:gd name="connsiteY28" fmla="*/ 433652 h 441085"/>
              <a:gd name="connsiteX29" fmla="*/ 258952 w 307273"/>
              <a:gd name="connsiteY29" fmla="*/ 433652 h 441085"/>
              <a:gd name="connsiteX30" fmla="*/ 107794 w 307273"/>
              <a:gd name="connsiteY30" fmla="*/ 441086 h 441085"/>
              <a:gd name="connsiteX31" fmla="*/ 30975 w 307273"/>
              <a:gd name="connsiteY31" fmla="*/ 410111 h 441085"/>
              <a:gd name="connsiteX32" fmla="*/ 0 w 307273"/>
              <a:gd name="connsiteY32" fmla="*/ 333292 h 441085"/>
              <a:gd name="connsiteX33" fmla="*/ 26020 w 307273"/>
              <a:gd name="connsiteY33" fmla="*/ 263908 h 441085"/>
              <a:gd name="connsiteX34" fmla="*/ 95404 w 307273"/>
              <a:gd name="connsiteY34" fmla="*/ 226738 h 441085"/>
              <a:gd name="connsiteX35" fmla="*/ 95404 w 307273"/>
              <a:gd name="connsiteY35" fmla="*/ 276298 h 441085"/>
              <a:gd name="connsiteX36" fmla="*/ 60712 w 307273"/>
              <a:gd name="connsiteY36" fmla="*/ 297361 h 441085"/>
              <a:gd name="connsiteX37" fmla="*/ 48321 w 307273"/>
              <a:gd name="connsiteY37" fmla="*/ 333292 h 441085"/>
              <a:gd name="connsiteX38" fmla="*/ 65667 w 307273"/>
              <a:gd name="connsiteY38" fmla="*/ 376657 h 441085"/>
              <a:gd name="connsiteX39" fmla="*/ 109032 w 307273"/>
              <a:gd name="connsiteY39" fmla="*/ 394003 h 441085"/>
              <a:gd name="connsiteX40" fmla="*/ 144964 w 307273"/>
              <a:gd name="connsiteY40" fmla="*/ 381613 h 441085"/>
              <a:gd name="connsiteX41" fmla="*/ 166027 w 307273"/>
              <a:gd name="connsiteY41" fmla="*/ 346921 h 441085"/>
              <a:gd name="connsiteX42" fmla="*/ 216826 w 307273"/>
              <a:gd name="connsiteY42" fmla="*/ 346921 h 441085"/>
              <a:gd name="connsiteX43" fmla="*/ 179656 w 307273"/>
              <a:gd name="connsiteY43" fmla="*/ 415067 h 441085"/>
              <a:gd name="connsiteX44" fmla="*/ 107794 w 307273"/>
              <a:gd name="connsiteY44" fmla="*/ 441086 h 44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7273" h="441085">
                <a:moveTo>
                  <a:pt x="156115" y="91686"/>
                </a:moveTo>
                <a:cubicBezTo>
                  <a:pt x="143725" y="91686"/>
                  <a:pt x="132574" y="86730"/>
                  <a:pt x="123900" y="78057"/>
                </a:cubicBezTo>
                <a:cubicBezTo>
                  <a:pt x="115227" y="69384"/>
                  <a:pt x="110272" y="58233"/>
                  <a:pt x="110272" y="45843"/>
                </a:cubicBezTo>
                <a:cubicBezTo>
                  <a:pt x="110272" y="33453"/>
                  <a:pt x="115227" y="22302"/>
                  <a:pt x="123900" y="13629"/>
                </a:cubicBezTo>
                <a:cubicBezTo>
                  <a:pt x="132574" y="4956"/>
                  <a:pt x="143725" y="0"/>
                  <a:pt x="156115" y="0"/>
                </a:cubicBezTo>
                <a:cubicBezTo>
                  <a:pt x="168505" y="0"/>
                  <a:pt x="179656" y="4956"/>
                  <a:pt x="188329" y="13629"/>
                </a:cubicBezTo>
                <a:cubicBezTo>
                  <a:pt x="197002" y="22302"/>
                  <a:pt x="201958" y="33453"/>
                  <a:pt x="201958" y="45843"/>
                </a:cubicBezTo>
                <a:cubicBezTo>
                  <a:pt x="201958" y="58233"/>
                  <a:pt x="197002" y="69384"/>
                  <a:pt x="188329" y="78057"/>
                </a:cubicBezTo>
                <a:cubicBezTo>
                  <a:pt x="179656" y="86730"/>
                  <a:pt x="168505" y="91686"/>
                  <a:pt x="156115" y="91686"/>
                </a:cubicBezTo>
                <a:close/>
                <a:moveTo>
                  <a:pt x="258952" y="434891"/>
                </a:moveTo>
                <a:lnTo>
                  <a:pt x="258952" y="328336"/>
                </a:lnTo>
                <a:lnTo>
                  <a:pt x="170983" y="328336"/>
                </a:lnTo>
                <a:cubicBezTo>
                  <a:pt x="154876" y="328336"/>
                  <a:pt x="140007" y="322141"/>
                  <a:pt x="128857" y="310990"/>
                </a:cubicBezTo>
                <a:cubicBezTo>
                  <a:pt x="117705" y="299839"/>
                  <a:pt x="111510" y="286210"/>
                  <a:pt x="111510" y="268864"/>
                </a:cubicBezTo>
                <a:lnTo>
                  <a:pt x="111510" y="158592"/>
                </a:lnTo>
                <a:cubicBezTo>
                  <a:pt x="111510" y="146202"/>
                  <a:pt x="115227" y="136291"/>
                  <a:pt x="123900" y="127617"/>
                </a:cubicBezTo>
                <a:cubicBezTo>
                  <a:pt x="132574" y="118945"/>
                  <a:pt x="142486" y="115227"/>
                  <a:pt x="154876" y="115227"/>
                </a:cubicBezTo>
                <a:cubicBezTo>
                  <a:pt x="161071" y="115227"/>
                  <a:pt x="166027" y="116466"/>
                  <a:pt x="172222" y="118945"/>
                </a:cubicBezTo>
                <a:cubicBezTo>
                  <a:pt x="178417" y="121422"/>
                  <a:pt x="184612" y="126379"/>
                  <a:pt x="192046" y="133812"/>
                </a:cubicBezTo>
                <a:cubicBezTo>
                  <a:pt x="206914" y="148681"/>
                  <a:pt x="223021" y="161071"/>
                  <a:pt x="242845" y="172222"/>
                </a:cubicBezTo>
                <a:cubicBezTo>
                  <a:pt x="262669" y="183373"/>
                  <a:pt x="282493" y="189568"/>
                  <a:pt x="306034" y="190807"/>
                </a:cubicBezTo>
                <a:lnTo>
                  <a:pt x="306034" y="232933"/>
                </a:lnTo>
                <a:cubicBezTo>
                  <a:pt x="289927" y="232933"/>
                  <a:pt x="271342" y="229216"/>
                  <a:pt x="252757" y="221782"/>
                </a:cubicBezTo>
                <a:cubicBezTo>
                  <a:pt x="234172" y="214348"/>
                  <a:pt x="216826" y="205675"/>
                  <a:pt x="201958" y="194524"/>
                </a:cubicBezTo>
                <a:lnTo>
                  <a:pt x="201958" y="272581"/>
                </a:lnTo>
                <a:lnTo>
                  <a:pt x="255235" y="272581"/>
                </a:lnTo>
                <a:cubicBezTo>
                  <a:pt x="270103" y="272581"/>
                  <a:pt x="281254" y="277537"/>
                  <a:pt x="292406" y="287449"/>
                </a:cubicBezTo>
                <a:cubicBezTo>
                  <a:pt x="302318" y="297361"/>
                  <a:pt x="307273" y="309751"/>
                  <a:pt x="307273" y="324619"/>
                </a:cubicBezTo>
                <a:lnTo>
                  <a:pt x="307273" y="433652"/>
                </a:lnTo>
                <a:lnTo>
                  <a:pt x="258952" y="433652"/>
                </a:lnTo>
                <a:close/>
                <a:moveTo>
                  <a:pt x="107794" y="441086"/>
                </a:moveTo>
                <a:cubicBezTo>
                  <a:pt x="78057" y="441086"/>
                  <a:pt x="52038" y="431174"/>
                  <a:pt x="30975" y="410111"/>
                </a:cubicBezTo>
                <a:cubicBezTo>
                  <a:pt x="9912" y="389047"/>
                  <a:pt x="0" y="363028"/>
                  <a:pt x="0" y="333292"/>
                </a:cubicBezTo>
                <a:cubicBezTo>
                  <a:pt x="0" y="308512"/>
                  <a:pt x="8673" y="284971"/>
                  <a:pt x="26020" y="263908"/>
                </a:cubicBezTo>
                <a:cubicBezTo>
                  <a:pt x="43365" y="242845"/>
                  <a:pt x="66907" y="230455"/>
                  <a:pt x="95404" y="226738"/>
                </a:cubicBezTo>
                <a:lnTo>
                  <a:pt x="95404" y="276298"/>
                </a:lnTo>
                <a:cubicBezTo>
                  <a:pt x="80535" y="278776"/>
                  <a:pt x="69385" y="286210"/>
                  <a:pt x="60712" y="297361"/>
                </a:cubicBezTo>
                <a:cubicBezTo>
                  <a:pt x="52038" y="308512"/>
                  <a:pt x="48321" y="320902"/>
                  <a:pt x="48321" y="333292"/>
                </a:cubicBezTo>
                <a:cubicBezTo>
                  <a:pt x="48321" y="350638"/>
                  <a:pt x="54517" y="365506"/>
                  <a:pt x="65667" y="376657"/>
                </a:cubicBezTo>
                <a:cubicBezTo>
                  <a:pt x="76818" y="387808"/>
                  <a:pt x="91687" y="394003"/>
                  <a:pt x="109032" y="394003"/>
                </a:cubicBezTo>
                <a:cubicBezTo>
                  <a:pt x="121422" y="394003"/>
                  <a:pt x="133812" y="390287"/>
                  <a:pt x="144964" y="381613"/>
                </a:cubicBezTo>
                <a:cubicBezTo>
                  <a:pt x="156115" y="372941"/>
                  <a:pt x="163549" y="361790"/>
                  <a:pt x="166027" y="346921"/>
                </a:cubicBezTo>
                <a:lnTo>
                  <a:pt x="216826" y="346921"/>
                </a:lnTo>
                <a:cubicBezTo>
                  <a:pt x="213109" y="375418"/>
                  <a:pt x="200719" y="397721"/>
                  <a:pt x="179656" y="415067"/>
                </a:cubicBezTo>
                <a:cubicBezTo>
                  <a:pt x="156115" y="432413"/>
                  <a:pt x="132574" y="441086"/>
                  <a:pt x="107794" y="441086"/>
                </a:cubicBezTo>
                <a:close/>
              </a:path>
            </a:pathLst>
          </a:custGeom>
          <a:solidFill>
            <a:srgbClr val="000000"/>
          </a:solidFill>
          <a:ln w="12387" cap="flat">
            <a:noFill/>
            <a:prstDash val="solid"/>
            <a:miter/>
          </a:ln>
        </p:spPr>
        <p:txBody>
          <a:bodyPr rtlCol="0" anchor="ctr"/>
          <a:lstStyle/>
          <a:p>
            <a:endParaRPr lang="fr-FR"/>
          </a:p>
        </p:txBody>
      </p:sp>
      <p:sp>
        <p:nvSpPr>
          <p:cNvPr id="105" name="Forme libre 104">
            <a:extLst>
              <a:ext uri="{FF2B5EF4-FFF2-40B4-BE49-F238E27FC236}">
                <a16:creationId xmlns:a16="http://schemas.microsoft.com/office/drawing/2014/main" id="{928792DF-01C8-F4E2-B30C-1B7D1A34526B}"/>
              </a:ext>
            </a:extLst>
          </p:cNvPr>
          <p:cNvSpPr/>
          <p:nvPr userDrawn="1"/>
        </p:nvSpPr>
        <p:spPr>
          <a:xfrm>
            <a:off x="1263616" y="4275605"/>
            <a:ext cx="206913" cy="436129"/>
          </a:xfrm>
          <a:custGeom>
            <a:avLst/>
            <a:gdLst>
              <a:gd name="connsiteX0" fmla="*/ 70623 w 206913"/>
              <a:gd name="connsiteY0" fmla="*/ 436130 h 436129"/>
              <a:gd name="connsiteX1" fmla="*/ 70623 w 206913"/>
              <a:gd name="connsiteY1" fmla="*/ 320902 h 436129"/>
              <a:gd name="connsiteX2" fmla="*/ 0 w 206913"/>
              <a:gd name="connsiteY2" fmla="*/ 320902 h 436129"/>
              <a:gd name="connsiteX3" fmla="*/ 60711 w 206913"/>
              <a:gd name="connsiteY3" fmla="*/ 143724 h 436129"/>
              <a:gd name="connsiteX4" fmla="*/ 76818 w 206913"/>
              <a:gd name="connsiteY4" fmla="*/ 122661 h 436129"/>
              <a:gd name="connsiteX5" fmla="*/ 102837 w 206913"/>
              <a:gd name="connsiteY5" fmla="*/ 115227 h 436129"/>
              <a:gd name="connsiteX6" fmla="*/ 128856 w 206913"/>
              <a:gd name="connsiteY6" fmla="*/ 122661 h 436129"/>
              <a:gd name="connsiteX7" fmla="*/ 146202 w 206913"/>
              <a:gd name="connsiteY7" fmla="*/ 143724 h 436129"/>
              <a:gd name="connsiteX8" fmla="*/ 206914 w 206913"/>
              <a:gd name="connsiteY8" fmla="*/ 320902 h 436129"/>
              <a:gd name="connsiteX9" fmla="*/ 136291 w 206913"/>
              <a:gd name="connsiteY9" fmla="*/ 320902 h 436129"/>
              <a:gd name="connsiteX10" fmla="*/ 136291 w 206913"/>
              <a:gd name="connsiteY10" fmla="*/ 436130 h 436129"/>
              <a:gd name="connsiteX11" fmla="*/ 70623 w 206913"/>
              <a:gd name="connsiteY11" fmla="*/ 436130 h 436129"/>
              <a:gd name="connsiteX12" fmla="*/ 102837 w 206913"/>
              <a:gd name="connsiteY12" fmla="*/ 91686 h 436129"/>
              <a:gd name="connsiteX13" fmla="*/ 70623 w 206913"/>
              <a:gd name="connsiteY13" fmla="*/ 78057 h 436129"/>
              <a:gd name="connsiteX14" fmla="*/ 56994 w 206913"/>
              <a:gd name="connsiteY14" fmla="*/ 45843 h 436129"/>
              <a:gd name="connsiteX15" fmla="*/ 70623 w 206913"/>
              <a:gd name="connsiteY15" fmla="*/ 13629 h 436129"/>
              <a:gd name="connsiteX16" fmla="*/ 102837 w 206913"/>
              <a:gd name="connsiteY16" fmla="*/ 0 h 436129"/>
              <a:gd name="connsiteX17" fmla="*/ 135051 w 206913"/>
              <a:gd name="connsiteY17" fmla="*/ 13629 h 436129"/>
              <a:gd name="connsiteX18" fmla="*/ 148681 w 206913"/>
              <a:gd name="connsiteY18" fmla="*/ 45843 h 436129"/>
              <a:gd name="connsiteX19" fmla="*/ 135051 w 206913"/>
              <a:gd name="connsiteY19" fmla="*/ 78057 h 436129"/>
              <a:gd name="connsiteX20" fmla="*/ 102837 w 206913"/>
              <a:gd name="connsiteY20" fmla="*/ 91686 h 43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913" h="436129">
                <a:moveTo>
                  <a:pt x="70623" y="436130"/>
                </a:moveTo>
                <a:lnTo>
                  <a:pt x="70623" y="320902"/>
                </a:lnTo>
                <a:lnTo>
                  <a:pt x="0" y="320902"/>
                </a:lnTo>
                <a:lnTo>
                  <a:pt x="60711" y="143724"/>
                </a:lnTo>
                <a:cubicBezTo>
                  <a:pt x="63189" y="135051"/>
                  <a:pt x="69384" y="127617"/>
                  <a:pt x="76818" y="122661"/>
                </a:cubicBezTo>
                <a:cubicBezTo>
                  <a:pt x="85491" y="117705"/>
                  <a:pt x="94164" y="115227"/>
                  <a:pt x="102837" y="115227"/>
                </a:cubicBezTo>
                <a:cubicBezTo>
                  <a:pt x="111510" y="115227"/>
                  <a:pt x="120184" y="117705"/>
                  <a:pt x="128856" y="122661"/>
                </a:cubicBezTo>
                <a:cubicBezTo>
                  <a:pt x="137530" y="127617"/>
                  <a:pt x="142486" y="135051"/>
                  <a:pt x="146202" y="143724"/>
                </a:cubicBezTo>
                <a:lnTo>
                  <a:pt x="206914" y="320902"/>
                </a:lnTo>
                <a:lnTo>
                  <a:pt x="136291" y="320902"/>
                </a:lnTo>
                <a:lnTo>
                  <a:pt x="136291" y="436130"/>
                </a:lnTo>
                <a:lnTo>
                  <a:pt x="70623" y="436130"/>
                </a:lnTo>
                <a:close/>
                <a:moveTo>
                  <a:pt x="102837" y="91686"/>
                </a:moveTo>
                <a:cubicBezTo>
                  <a:pt x="90447" y="91686"/>
                  <a:pt x="79296" y="86730"/>
                  <a:pt x="70623" y="78057"/>
                </a:cubicBezTo>
                <a:cubicBezTo>
                  <a:pt x="61950" y="69384"/>
                  <a:pt x="56994" y="58233"/>
                  <a:pt x="56994" y="45843"/>
                </a:cubicBezTo>
                <a:cubicBezTo>
                  <a:pt x="56994" y="33453"/>
                  <a:pt x="61950" y="22302"/>
                  <a:pt x="70623" y="13629"/>
                </a:cubicBezTo>
                <a:cubicBezTo>
                  <a:pt x="79296" y="4956"/>
                  <a:pt x="90447" y="0"/>
                  <a:pt x="102837" y="0"/>
                </a:cubicBezTo>
                <a:cubicBezTo>
                  <a:pt x="115227" y="0"/>
                  <a:pt x="126379" y="4956"/>
                  <a:pt x="135051" y="13629"/>
                </a:cubicBezTo>
                <a:cubicBezTo>
                  <a:pt x="143725" y="22302"/>
                  <a:pt x="148681" y="33453"/>
                  <a:pt x="148681" y="45843"/>
                </a:cubicBezTo>
                <a:cubicBezTo>
                  <a:pt x="148681" y="58233"/>
                  <a:pt x="143725" y="69384"/>
                  <a:pt x="135051" y="78057"/>
                </a:cubicBezTo>
                <a:cubicBezTo>
                  <a:pt x="126379" y="86730"/>
                  <a:pt x="116466" y="91686"/>
                  <a:pt x="102837" y="91686"/>
                </a:cubicBezTo>
                <a:close/>
              </a:path>
            </a:pathLst>
          </a:custGeom>
          <a:solidFill>
            <a:srgbClr val="000000"/>
          </a:solidFill>
          <a:ln w="12387" cap="flat">
            <a:noFill/>
            <a:prstDash val="solid"/>
            <a:miter/>
          </a:ln>
        </p:spPr>
        <p:txBody>
          <a:bodyPr rtlCol="0" anchor="ctr"/>
          <a:lstStyle/>
          <a:p>
            <a:endParaRPr lang="fr-FR"/>
          </a:p>
        </p:txBody>
      </p:sp>
      <p:sp>
        <p:nvSpPr>
          <p:cNvPr id="106" name="Forme libre 105">
            <a:extLst>
              <a:ext uri="{FF2B5EF4-FFF2-40B4-BE49-F238E27FC236}">
                <a16:creationId xmlns:a16="http://schemas.microsoft.com/office/drawing/2014/main" id="{D52D392F-0787-2873-EFB0-908E9C1808E0}"/>
              </a:ext>
            </a:extLst>
          </p:cNvPr>
          <p:cNvSpPr/>
          <p:nvPr userDrawn="1"/>
        </p:nvSpPr>
        <p:spPr>
          <a:xfrm>
            <a:off x="3367446" y="4275605"/>
            <a:ext cx="179655" cy="436129"/>
          </a:xfrm>
          <a:custGeom>
            <a:avLst/>
            <a:gdLst>
              <a:gd name="connsiteX0" fmla="*/ 42126 w 179655"/>
              <a:gd name="connsiteY0" fmla="*/ 436130 h 436129"/>
              <a:gd name="connsiteX1" fmla="*/ 42126 w 179655"/>
              <a:gd name="connsiteY1" fmla="*/ 293644 h 436129"/>
              <a:gd name="connsiteX2" fmla="*/ 0 w 179655"/>
              <a:gd name="connsiteY2" fmla="*/ 293644 h 436129"/>
              <a:gd name="connsiteX3" fmla="*/ 0 w 179655"/>
              <a:gd name="connsiteY3" fmla="*/ 174699 h 436129"/>
              <a:gd name="connsiteX4" fmla="*/ 16107 w 179655"/>
              <a:gd name="connsiteY4" fmla="*/ 136291 h 436129"/>
              <a:gd name="connsiteX5" fmla="*/ 54517 w 179655"/>
              <a:gd name="connsiteY5" fmla="*/ 120183 h 436129"/>
              <a:gd name="connsiteX6" fmla="*/ 125140 w 179655"/>
              <a:gd name="connsiteY6" fmla="*/ 120183 h 436129"/>
              <a:gd name="connsiteX7" fmla="*/ 163549 w 179655"/>
              <a:gd name="connsiteY7" fmla="*/ 136291 h 436129"/>
              <a:gd name="connsiteX8" fmla="*/ 179656 w 179655"/>
              <a:gd name="connsiteY8" fmla="*/ 174699 h 436129"/>
              <a:gd name="connsiteX9" fmla="*/ 179656 w 179655"/>
              <a:gd name="connsiteY9" fmla="*/ 293644 h 436129"/>
              <a:gd name="connsiteX10" fmla="*/ 137530 w 179655"/>
              <a:gd name="connsiteY10" fmla="*/ 293644 h 436129"/>
              <a:gd name="connsiteX11" fmla="*/ 137530 w 179655"/>
              <a:gd name="connsiteY11" fmla="*/ 436130 h 436129"/>
              <a:gd name="connsiteX12" fmla="*/ 42126 w 179655"/>
              <a:gd name="connsiteY12" fmla="*/ 436130 h 436129"/>
              <a:gd name="connsiteX13" fmla="*/ 89209 w 179655"/>
              <a:gd name="connsiteY13" fmla="*/ 91686 h 436129"/>
              <a:gd name="connsiteX14" fmla="*/ 56994 w 179655"/>
              <a:gd name="connsiteY14" fmla="*/ 78057 h 436129"/>
              <a:gd name="connsiteX15" fmla="*/ 43365 w 179655"/>
              <a:gd name="connsiteY15" fmla="*/ 45843 h 436129"/>
              <a:gd name="connsiteX16" fmla="*/ 56994 w 179655"/>
              <a:gd name="connsiteY16" fmla="*/ 13629 h 436129"/>
              <a:gd name="connsiteX17" fmla="*/ 89209 w 179655"/>
              <a:gd name="connsiteY17" fmla="*/ 0 h 436129"/>
              <a:gd name="connsiteX18" fmla="*/ 121423 w 179655"/>
              <a:gd name="connsiteY18" fmla="*/ 13629 h 436129"/>
              <a:gd name="connsiteX19" fmla="*/ 135052 w 179655"/>
              <a:gd name="connsiteY19" fmla="*/ 45843 h 436129"/>
              <a:gd name="connsiteX20" fmla="*/ 121423 w 179655"/>
              <a:gd name="connsiteY20" fmla="*/ 78057 h 436129"/>
              <a:gd name="connsiteX21" fmla="*/ 89209 w 179655"/>
              <a:gd name="connsiteY21" fmla="*/ 91686 h 43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9655" h="436129">
                <a:moveTo>
                  <a:pt x="42126" y="436130"/>
                </a:moveTo>
                <a:lnTo>
                  <a:pt x="42126" y="293644"/>
                </a:lnTo>
                <a:lnTo>
                  <a:pt x="0" y="293644"/>
                </a:lnTo>
                <a:lnTo>
                  <a:pt x="0" y="174699"/>
                </a:lnTo>
                <a:cubicBezTo>
                  <a:pt x="0" y="159832"/>
                  <a:pt x="4956" y="146202"/>
                  <a:pt x="16107" y="136291"/>
                </a:cubicBezTo>
                <a:cubicBezTo>
                  <a:pt x="27258" y="125139"/>
                  <a:pt x="39648" y="120183"/>
                  <a:pt x="54517" y="120183"/>
                </a:cubicBezTo>
                <a:lnTo>
                  <a:pt x="125140" y="120183"/>
                </a:lnTo>
                <a:cubicBezTo>
                  <a:pt x="140008" y="120183"/>
                  <a:pt x="152398" y="125139"/>
                  <a:pt x="163549" y="136291"/>
                </a:cubicBezTo>
                <a:cubicBezTo>
                  <a:pt x="174700" y="147442"/>
                  <a:pt x="179656" y="159832"/>
                  <a:pt x="179656" y="174699"/>
                </a:cubicBezTo>
                <a:lnTo>
                  <a:pt x="179656" y="293644"/>
                </a:lnTo>
                <a:lnTo>
                  <a:pt x="137530" y="293644"/>
                </a:lnTo>
                <a:lnTo>
                  <a:pt x="137530" y="436130"/>
                </a:lnTo>
                <a:lnTo>
                  <a:pt x="42126" y="436130"/>
                </a:lnTo>
                <a:close/>
                <a:moveTo>
                  <a:pt x="89209" y="91686"/>
                </a:moveTo>
                <a:cubicBezTo>
                  <a:pt x="76818" y="91686"/>
                  <a:pt x="65667" y="86730"/>
                  <a:pt x="56994" y="78057"/>
                </a:cubicBezTo>
                <a:cubicBezTo>
                  <a:pt x="48321" y="69384"/>
                  <a:pt x="43365" y="58233"/>
                  <a:pt x="43365" y="45843"/>
                </a:cubicBezTo>
                <a:cubicBezTo>
                  <a:pt x="43365" y="33453"/>
                  <a:pt x="48321" y="22302"/>
                  <a:pt x="56994" y="13629"/>
                </a:cubicBezTo>
                <a:cubicBezTo>
                  <a:pt x="65667" y="4956"/>
                  <a:pt x="76818" y="0"/>
                  <a:pt x="89209" y="0"/>
                </a:cubicBezTo>
                <a:cubicBezTo>
                  <a:pt x="101599" y="0"/>
                  <a:pt x="112750" y="4956"/>
                  <a:pt x="121423" y="13629"/>
                </a:cubicBezTo>
                <a:cubicBezTo>
                  <a:pt x="130096" y="22302"/>
                  <a:pt x="135052" y="33453"/>
                  <a:pt x="135052" y="45843"/>
                </a:cubicBezTo>
                <a:cubicBezTo>
                  <a:pt x="135052" y="58233"/>
                  <a:pt x="130096" y="69384"/>
                  <a:pt x="121423" y="78057"/>
                </a:cubicBezTo>
                <a:cubicBezTo>
                  <a:pt x="112750" y="86730"/>
                  <a:pt x="102838" y="91686"/>
                  <a:pt x="89209" y="91686"/>
                </a:cubicBezTo>
                <a:close/>
              </a:path>
            </a:pathLst>
          </a:custGeom>
          <a:solidFill>
            <a:srgbClr val="000000"/>
          </a:solidFill>
          <a:ln w="12387" cap="flat">
            <a:noFill/>
            <a:prstDash val="solid"/>
            <a:miter/>
          </a:ln>
        </p:spPr>
        <p:txBody>
          <a:bodyPr rtlCol="0" anchor="ctr"/>
          <a:lstStyle/>
          <a:p>
            <a:endParaRPr lang="fr-FR"/>
          </a:p>
        </p:txBody>
      </p:sp>
      <p:sp>
        <p:nvSpPr>
          <p:cNvPr id="107" name="Forme libre 106">
            <a:extLst>
              <a:ext uri="{FF2B5EF4-FFF2-40B4-BE49-F238E27FC236}">
                <a16:creationId xmlns:a16="http://schemas.microsoft.com/office/drawing/2014/main" id="{6F9247DE-FCD2-9A83-37BF-D26221F59300}"/>
              </a:ext>
            </a:extLst>
          </p:cNvPr>
          <p:cNvSpPr/>
          <p:nvPr userDrawn="1"/>
        </p:nvSpPr>
        <p:spPr>
          <a:xfrm>
            <a:off x="1855860" y="4279322"/>
            <a:ext cx="381613" cy="427456"/>
          </a:xfrm>
          <a:custGeom>
            <a:avLst/>
            <a:gdLst>
              <a:gd name="connsiteX0" fmla="*/ 27258 w 381613"/>
              <a:gd name="connsiteY0" fmla="*/ 427457 h 427456"/>
              <a:gd name="connsiteX1" fmla="*/ 27258 w 381613"/>
              <a:gd name="connsiteY1" fmla="*/ 265147 h 427456"/>
              <a:gd name="connsiteX2" fmla="*/ 0 w 381613"/>
              <a:gd name="connsiteY2" fmla="*/ 265147 h 427456"/>
              <a:gd name="connsiteX3" fmla="*/ 0 w 381613"/>
              <a:gd name="connsiteY3" fmla="*/ 148681 h 427456"/>
              <a:gd name="connsiteX4" fmla="*/ 11151 w 381613"/>
              <a:gd name="connsiteY4" fmla="*/ 121422 h 427456"/>
              <a:gd name="connsiteX5" fmla="*/ 38409 w 381613"/>
              <a:gd name="connsiteY5" fmla="*/ 110271 h 427456"/>
              <a:gd name="connsiteX6" fmla="*/ 109033 w 381613"/>
              <a:gd name="connsiteY6" fmla="*/ 110271 h 427456"/>
              <a:gd name="connsiteX7" fmla="*/ 136291 w 381613"/>
              <a:gd name="connsiteY7" fmla="*/ 121422 h 427456"/>
              <a:gd name="connsiteX8" fmla="*/ 147442 w 381613"/>
              <a:gd name="connsiteY8" fmla="*/ 148681 h 427456"/>
              <a:gd name="connsiteX9" fmla="*/ 147442 w 381613"/>
              <a:gd name="connsiteY9" fmla="*/ 265147 h 427456"/>
              <a:gd name="connsiteX10" fmla="*/ 118945 w 381613"/>
              <a:gd name="connsiteY10" fmla="*/ 265147 h 427456"/>
              <a:gd name="connsiteX11" fmla="*/ 118945 w 381613"/>
              <a:gd name="connsiteY11" fmla="*/ 427457 h 427456"/>
              <a:gd name="connsiteX12" fmla="*/ 27258 w 381613"/>
              <a:gd name="connsiteY12" fmla="*/ 427457 h 427456"/>
              <a:gd name="connsiteX13" fmla="*/ 74340 w 381613"/>
              <a:gd name="connsiteY13" fmla="*/ 91686 h 427456"/>
              <a:gd name="connsiteX14" fmla="*/ 42126 w 381613"/>
              <a:gd name="connsiteY14" fmla="*/ 78057 h 427456"/>
              <a:gd name="connsiteX15" fmla="*/ 28497 w 381613"/>
              <a:gd name="connsiteY15" fmla="*/ 45843 h 427456"/>
              <a:gd name="connsiteX16" fmla="*/ 42126 w 381613"/>
              <a:gd name="connsiteY16" fmla="*/ 13629 h 427456"/>
              <a:gd name="connsiteX17" fmla="*/ 74340 w 381613"/>
              <a:gd name="connsiteY17" fmla="*/ 0 h 427456"/>
              <a:gd name="connsiteX18" fmla="*/ 106555 w 381613"/>
              <a:gd name="connsiteY18" fmla="*/ 13629 h 427456"/>
              <a:gd name="connsiteX19" fmla="*/ 120184 w 381613"/>
              <a:gd name="connsiteY19" fmla="*/ 45843 h 427456"/>
              <a:gd name="connsiteX20" fmla="*/ 106555 w 381613"/>
              <a:gd name="connsiteY20" fmla="*/ 78057 h 427456"/>
              <a:gd name="connsiteX21" fmla="*/ 74340 w 381613"/>
              <a:gd name="connsiteY21" fmla="*/ 91686 h 427456"/>
              <a:gd name="connsiteX22" fmla="*/ 251518 w 381613"/>
              <a:gd name="connsiteY22" fmla="*/ 427457 h 427456"/>
              <a:gd name="connsiteX23" fmla="*/ 251518 w 381613"/>
              <a:gd name="connsiteY23" fmla="*/ 309751 h 427456"/>
              <a:gd name="connsiteX24" fmla="*/ 192046 w 381613"/>
              <a:gd name="connsiteY24" fmla="*/ 309751 h 427456"/>
              <a:gd name="connsiteX25" fmla="*/ 241606 w 381613"/>
              <a:gd name="connsiteY25" fmla="*/ 141246 h 427456"/>
              <a:gd name="connsiteX26" fmla="*/ 257713 w 381613"/>
              <a:gd name="connsiteY26" fmla="*/ 118945 h 427456"/>
              <a:gd name="connsiteX27" fmla="*/ 286210 w 381613"/>
              <a:gd name="connsiteY27" fmla="*/ 110271 h 427456"/>
              <a:gd name="connsiteX28" fmla="*/ 314708 w 381613"/>
              <a:gd name="connsiteY28" fmla="*/ 118945 h 427456"/>
              <a:gd name="connsiteX29" fmla="*/ 332054 w 381613"/>
              <a:gd name="connsiteY29" fmla="*/ 141246 h 427456"/>
              <a:gd name="connsiteX30" fmla="*/ 381614 w 381613"/>
              <a:gd name="connsiteY30" fmla="*/ 309751 h 427456"/>
              <a:gd name="connsiteX31" fmla="*/ 323380 w 381613"/>
              <a:gd name="connsiteY31" fmla="*/ 309751 h 427456"/>
              <a:gd name="connsiteX32" fmla="*/ 323380 w 381613"/>
              <a:gd name="connsiteY32" fmla="*/ 427457 h 427456"/>
              <a:gd name="connsiteX33" fmla="*/ 251518 w 381613"/>
              <a:gd name="connsiteY33" fmla="*/ 427457 h 427456"/>
              <a:gd name="connsiteX34" fmla="*/ 286210 w 381613"/>
              <a:gd name="connsiteY34" fmla="*/ 91686 h 427456"/>
              <a:gd name="connsiteX35" fmla="*/ 253996 w 381613"/>
              <a:gd name="connsiteY35" fmla="*/ 78057 h 427456"/>
              <a:gd name="connsiteX36" fmla="*/ 240367 w 381613"/>
              <a:gd name="connsiteY36" fmla="*/ 45843 h 427456"/>
              <a:gd name="connsiteX37" fmla="*/ 253996 w 381613"/>
              <a:gd name="connsiteY37" fmla="*/ 13629 h 427456"/>
              <a:gd name="connsiteX38" fmla="*/ 286210 w 381613"/>
              <a:gd name="connsiteY38" fmla="*/ 0 h 427456"/>
              <a:gd name="connsiteX39" fmla="*/ 318424 w 381613"/>
              <a:gd name="connsiteY39" fmla="*/ 13629 h 427456"/>
              <a:gd name="connsiteX40" fmla="*/ 332054 w 381613"/>
              <a:gd name="connsiteY40" fmla="*/ 45843 h 427456"/>
              <a:gd name="connsiteX41" fmla="*/ 318424 w 381613"/>
              <a:gd name="connsiteY41" fmla="*/ 78057 h 427456"/>
              <a:gd name="connsiteX42" fmla="*/ 286210 w 381613"/>
              <a:gd name="connsiteY42" fmla="*/ 91686 h 427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81613" h="427456">
                <a:moveTo>
                  <a:pt x="27258" y="427457"/>
                </a:moveTo>
                <a:lnTo>
                  <a:pt x="27258" y="265147"/>
                </a:lnTo>
                <a:lnTo>
                  <a:pt x="0" y="265147"/>
                </a:lnTo>
                <a:lnTo>
                  <a:pt x="0" y="148681"/>
                </a:lnTo>
                <a:cubicBezTo>
                  <a:pt x="0" y="137530"/>
                  <a:pt x="3717" y="128856"/>
                  <a:pt x="11151" y="121422"/>
                </a:cubicBezTo>
                <a:cubicBezTo>
                  <a:pt x="18585" y="113989"/>
                  <a:pt x="28497" y="110271"/>
                  <a:pt x="38409" y="110271"/>
                </a:cubicBezTo>
                <a:lnTo>
                  <a:pt x="109033" y="110271"/>
                </a:lnTo>
                <a:cubicBezTo>
                  <a:pt x="118945" y="110271"/>
                  <a:pt x="128857" y="113989"/>
                  <a:pt x="136291" y="121422"/>
                </a:cubicBezTo>
                <a:cubicBezTo>
                  <a:pt x="143725" y="128856"/>
                  <a:pt x="147442" y="138769"/>
                  <a:pt x="147442" y="148681"/>
                </a:cubicBezTo>
                <a:lnTo>
                  <a:pt x="147442" y="265147"/>
                </a:lnTo>
                <a:lnTo>
                  <a:pt x="118945" y="265147"/>
                </a:lnTo>
                <a:lnTo>
                  <a:pt x="118945" y="427457"/>
                </a:lnTo>
                <a:lnTo>
                  <a:pt x="27258" y="427457"/>
                </a:lnTo>
                <a:close/>
                <a:moveTo>
                  <a:pt x="74340" y="91686"/>
                </a:moveTo>
                <a:cubicBezTo>
                  <a:pt x="61950" y="91686"/>
                  <a:pt x="50799" y="86730"/>
                  <a:pt x="42126" y="78057"/>
                </a:cubicBezTo>
                <a:cubicBezTo>
                  <a:pt x="33453" y="69384"/>
                  <a:pt x="28497" y="58233"/>
                  <a:pt x="28497" y="45843"/>
                </a:cubicBezTo>
                <a:cubicBezTo>
                  <a:pt x="28497" y="33453"/>
                  <a:pt x="33453" y="22302"/>
                  <a:pt x="42126" y="13629"/>
                </a:cubicBezTo>
                <a:cubicBezTo>
                  <a:pt x="50799" y="4956"/>
                  <a:pt x="61950" y="0"/>
                  <a:pt x="74340" y="0"/>
                </a:cubicBezTo>
                <a:cubicBezTo>
                  <a:pt x="86730" y="0"/>
                  <a:pt x="97882" y="4956"/>
                  <a:pt x="106555" y="13629"/>
                </a:cubicBezTo>
                <a:cubicBezTo>
                  <a:pt x="115228" y="22302"/>
                  <a:pt x="120184" y="33453"/>
                  <a:pt x="120184" y="45843"/>
                </a:cubicBezTo>
                <a:cubicBezTo>
                  <a:pt x="120184" y="58233"/>
                  <a:pt x="115228" y="69384"/>
                  <a:pt x="106555" y="78057"/>
                </a:cubicBezTo>
                <a:cubicBezTo>
                  <a:pt x="97882" y="86730"/>
                  <a:pt x="86730" y="91686"/>
                  <a:pt x="74340" y="91686"/>
                </a:cubicBezTo>
                <a:close/>
                <a:moveTo>
                  <a:pt x="251518" y="427457"/>
                </a:moveTo>
                <a:lnTo>
                  <a:pt x="251518" y="309751"/>
                </a:lnTo>
                <a:lnTo>
                  <a:pt x="192046" y="309751"/>
                </a:lnTo>
                <a:lnTo>
                  <a:pt x="241606" y="141246"/>
                </a:lnTo>
                <a:cubicBezTo>
                  <a:pt x="244084" y="131335"/>
                  <a:pt x="250279" y="123900"/>
                  <a:pt x="257713" y="118945"/>
                </a:cubicBezTo>
                <a:cubicBezTo>
                  <a:pt x="266386" y="113989"/>
                  <a:pt x="275059" y="110271"/>
                  <a:pt x="286210" y="110271"/>
                </a:cubicBezTo>
                <a:cubicBezTo>
                  <a:pt x="297361" y="110271"/>
                  <a:pt x="306034" y="112750"/>
                  <a:pt x="314708" y="118945"/>
                </a:cubicBezTo>
                <a:cubicBezTo>
                  <a:pt x="323380" y="123900"/>
                  <a:pt x="328336" y="132574"/>
                  <a:pt x="332054" y="141246"/>
                </a:cubicBezTo>
                <a:lnTo>
                  <a:pt x="381614" y="309751"/>
                </a:lnTo>
                <a:lnTo>
                  <a:pt x="323380" y="309751"/>
                </a:lnTo>
                <a:lnTo>
                  <a:pt x="323380" y="427457"/>
                </a:lnTo>
                <a:lnTo>
                  <a:pt x="251518" y="427457"/>
                </a:lnTo>
                <a:close/>
                <a:moveTo>
                  <a:pt x="286210" y="91686"/>
                </a:moveTo>
                <a:cubicBezTo>
                  <a:pt x="273820" y="91686"/>
                  <a:pt x="262669" y="86730"/>
                  <a:pt x="253996" y="78057"/>
                </a:cubicBezTo>
                <a:cubicBezTo>
                  <a:pt x="245323" y="69384"/>
                  <a:pt x="240367" y="58233"/>
                  <a:pt x="240367" y="45843"/>
                </a:cubicBezTo>
                <a:cubicBezTo>
                  <a:pt x="240367" y="33453"/>
                  <a:pt x="245323" y="22302"/>
                  <a:pt x="253996" y="13629"/>
                </a:cubicBezTo>
                <a:cubicBezTo>
                  <a:pt x="262669" y="4956"/>
                  <a:pt x="273820" y="0"/>
                  <a:pt x="286210" y="0"/>
                </a:cubicBezTo>
                <a:cubicBezTo>
                  <a:pt x="298600" y="0"/>
                  <a:pt x="309751" y="4956"/>
                  <a:pt x="318424" y="13629"/>
                </a:cubicBezTo>
                <a:cubicBezTo>
                  <a:pt x="327098" y="22302"/>
                  <a:pt x="332054" y="33453"/>
                  <a:pt x="332054" y="45843"/>
                </a:cubicBezTo>
                <a:cubicBezTo>
                  <a:pt x="332054" y="58233"/>
                  <a:pt x="327098" y="69384"/>
                  <a:pt x="318424" y="78057"/>
                </a:cubicBezTo>
                <a:cubicBezTo>
                  <a:pt x="309751" y="86730"/>
                  <a:pt x="299839" y="91686"/>
                  <a:pt x="286210" y="91686"/>
                </a:cubicBezTo>
                <a:close/>
              </a:path>
            </a:pathLst>
          </a:custGeom>
          <a:solidFill>
            <a:srgbClr val="000000"/>
          </a:solidFill>
          <a:ln w="12387" cap="flat">
            <a:noFill/>
            <a:prstDash val="solid"/>
            <a:miter/>
          </a:ln>
        </p:spPr>
        <p:txBody>
          <a:bodyPr rtlCol="0" anchor="ctr"/>
          <a:lstStyle/>
          <a:p>
            <a:endParaRPr lang="fr-FR"/>
          </a:p>
        </p:txBody>
      </p:sp>
      <p:sp>
        <p:nvSpPr>
          <p:cNvPr id="108" name="Forme libre 107">
            <a:extLst>
              <a:ext uri="{FF2B5EF4-FFF2-40B4-BE49-F238E27FC236}">
                <a16:creationId xmlns:a16="http://schemas.microsoft.com/office/drawing/2014/main" id="{3130A093-AB5F-606B-CC78-75218FF84CEA}"/>
              </a:ext>
            </a:extLst>
          </p:cNvPr>
          <p:cNvSpPr/>
          <p:nvPr userDrawn="1"/>
        </p:nvSpPr>
        <p:spPr>
          <a:xfrm>
            <a:off x="2624043" y="4275605"/>
            <a:ext cx="358072" cy="436129"/>
          </a:xfrm>
          <a:custGeom>
            <a:avLst/>
            <a:gdLst>
              <a:gd name="connsiteX0" fmla="*/ 106555 w 358072"/>
              <a:gd name="connsiteY0" fmla="*/ 436130 h 436129"/>
              <a:gd name="connsiteX1" fmla="*/ 106555 w 358072"/>
              <a:gd name="connsiteY1" fmla="*/ 162309 h 436129"/>
              <a:gd name="connsiteX2" fmla="*/ 28497 w 358072"/>
              <a:gd name="connsiteY2" fmla="*/ 109032 h 436129"/>
              <a:gd name="connsiteX3" fmla="*/ 0 w 358072"/>
              <a:gd name="connsiteY3" fmla="*/ 22302 h 436129"/>
              <a:gd name="connsiteX4" fmla="*/ 48321 w 358072"/>
              <a:gd name="connsiteY4" fmla="*/ 22302 h 436129"/>
              <a:gd name="connsiteX5" fmla="*/ 78058 w 358072"/>
              <a:gd name="connsiteY5" fmla="*/ 91686 h 436129"/>
              <a:gd name="connsiteX6" fmla="*/ 149920 w 358072"/>
              <a:gd name="connsiteY6" fmla="*/ 120183 h 436129"/>
              <a:gd name="connsiteX7" fmla="*/ 198241 w 358072"/>
              <a:gd name="connsiteY7" fmla="*/ 120183 h 436129"/>
              <a:gd name="connsiteX8" fmla="*/ 230455 w 358072"/>
              <a:gd name="connsiteY8" fmla="*/ 125139 h 436129"/>
              <a:gd name="connsiteX9" fmla="*/ 258952 w 358072"/>
              <a:gd name="connsiteY9" fmla="*/ 142486 h 436129"/>
              <a:gd name="connsiteX10" fmla="*/ 358073 w 358072"/>
              <a:gd name="connsiteY10" fmla="*/ 237889 h 436129"/>
              <a:gd name="connsiteX11" fmla="*/ 323380 w 358072"/>
              <a:gd name="connsiteY11" fmla="*/ 272581 h 436129"/>
              <a:gd name="connsiteX12" fmla="*/ 239128 w 358072"/>
              <a:gd name="connsiteY12" fmla="*/ 192046 h 436129"/>
              <a:gd name="connsiteX13" fmla="*/ 239128 w 358072"/>
              <a:gd name="connsiteY13" fmla="*/ 436130 h 436129"/>
              <a:gd name="connsiteX14" fmla="*/ 190807 w 358072"/>
              <a:gd name="connsiteY14" fmla="*/ 436130 h 436129"/>
              <a:gd name="connsiteX15" fmla="*/ 190807 w 358072"/>
              <a:gd name="connsiteY15" fmla="*/ 301078 h 436129"/>
              <a:gd name="connsiteX16" fmla="*/ 154876 w 358072"/>
              <a:gd name="connsiteY16" fmla="*/ 301078 h 436129"/>
              <a:gd name="connsiteX17" fmla="*/ 154876 w 358072"/>
              <a:gd name="connsiteY17" fmla="*/ 434890 h 436129"/>
              <a:gd name="connsiteX18" fmla="*/ 106555 w 358072"/>
              <a:gd name="connsiteY18" fmla="*/ 434890 h 436129"/>
              <a:gd name="connsiteX19" fmla="*/ 172222 w 358072"/>
              <a:gd name="connsiteY19" fmla="*/ 91686 h 436129"/>
              <a:gd name="connsiteX20" fmla="*/ 140008 w 358072"/>
              <a:gd name="connsiteY20" fmla="*/ 78057 h 436129"/>
              <a:gd name="connsiteX21" fmla="*/ 126379 w 358072"/>
              <a:gd name="connsiteY21" fmla="*/ 45843 h 436129"/>
              <a:gd name="connsiteX22" fmla="*/ 140008 w 358072"/>
              <a:gd name="connsiteY22" fmla="*/ 13629 h 436129"/>
              <a:gd name="connsiteX23" fmla="*/ 172222 w 358072"/>
              <a:gd name="connsiteY23" fmla="*/ 0 h 436129"/>
              <a:gd name="connsiteX24" fmla="*/ 204436 w 358072"/>
              <a:gd name="connsiteY24" fmla="*/ 13629 h 436129"/>
              <a:gd name="connsiteX25" fmla="*/ 218065 w 358072"/>
              <a:gd name="connsiteY25" fmla="*/ 45843 h 436129"/>
              <a:gd name="connsiteX26" fmla="*/ 204436 w 358072"/>
              <a:gd name="connsiteY26" fmla="*/ 78057 h 436129"/>
              <a:gd name="connsiteX27" fmla="*/ 172222 w 358072"/>
              <a:gd name="connsiteY27" fmla="*/ 91686 h 43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8072" h="436129">
                <a:moveTo>
                  <a:pt x="106555" y="436130"/>
                </a:moveTo>
                <a:lnTo>
                  <a:pt x="106555" y="162309"/>
                </a:lnTo>
                <a:cubicBezTo>
                  <a:pt x="74340" y="152397"/>
                  <a:pt x="48321" y="135051"/>
                  <a:pt x="28497" y="109032"/>
                </a:cubicBezTo>
                <a:cubicBezTo>
                  <a:pt x="8673" y="83013"/>
                  <a:pt x="0" y="54516"/>
                  <a:pt x="0" y="22302"/>
                </a:cubicBezTo>
                <a:lnTo>
                  <a:pt x="48321" y="22302"/>
                </a:lnTo>
                <a:cubicBezTo>
                  <a:pt x="48321" y="49560"/>
                  <a:pt x="58233" y="71862"/>
                  <a:pt x="78058" y="91686"/>
                </a:cubicBezTo>
                <a:cubicBezTo>
                  <a:pt x="97882" y="111510"/>
                  <a:pt x="121423" y="120183"/>
                  <a:pt x="149920" y="120183"/>
                </a:cubicBezTo>
                <a:lnTo>
                  <a:pt x="198241" y="120183"/>
                </a:lnTo>
                <a:cubicBezTo>
                  <a:pt x="211870" y="120183"/>
                  <a:pt x="223021" y="121422"/>
                  <a:pt x="230455" y="125139"/>
                </a:cubicBezTo>
                <a:cubicBezTo>
                  <a:pt x="239128" y="127617"/>
                  <a:pt x="247801" y="133812"/>
                  <a:pt x="258952" y="142486"/>
                </a:cubicBezTo>
                <a:lnTo>
                  <a:pt x="358073" y="237889"/>
                </a:lnTo>
                <a:lnTo>
                  <a:pt x="323380" y="272581"/>
                </a:lnTo>
                <a:lnTo>
                  <a:pt x="239128" y="192046"/>
                </a:lnTo>
                <a:lnTo>
                  <a:pt x="239128" y="436130"/>
                </a:lnTo>
                <a:lnTo>
                  <a:pt x="190807" y="436130"/>
                </a:lnTo>
                <a:lnTo>
                  <a:pt x="190807" y="301078"/>
                </a:lnTo>
                <a:lnTo>
                  <a:pt x="154876" y="301078"/>
                </a:lnTo>
                <a:lnTo>
                  <a:pt x="154876" y="434890"/>
                </a:lnTo>
                <a:lnTo>
                  <a:pt x="106555" y="434890"/>
                </a:lnTo>
                <a:close/>
                <a:moveTo>
                  <a:pt x="172222" y="91686"/>
                </a:moveTo>
                <a:cubicBezTo>
                  <a:pt x="159832" y="91686"/>
                  <a:pt x="148681" y="86730"/>
                  <a:pt x="140008" y="78057"/>
                </a:cubicBezTo>
                <a:cubicBezTo>
                  <a:pt x="131335" y="69384"/>
                  <a:pt x="126379" y="58233"/>
                  <a:pt x="126379" y="45843"/>
                </a:cubicBezTo>
                <a:cubicBezTo>
                  <a:pt x="126379" y="33453"/>
                  <a:pt x="131335" y="22302"/>
                  <a:pt x="140008" y="13629"/>
                </a:cubicBezTo>
                <a:cubicBezTo>
                  <a:pt x="148681" y="4956"/>
                  <a:pt x="159832" y="0"/>
                  <a:pt x="172222" y="0"/>
                </a:cubicBezTo>
                <a:cubicBezTo>
                  <a:pt x="184612" y="0"/>
                  <a:pt x="195763" y="4956"/>
                  <a:pt x="204436" y="13629"/>
                </a:cubicBezTo>
                <a:cubicBezTo>
                  <a:pt x="213109" y="22302"/>
                  <a:pt x="218065" y="33453"/>
                  <a:pt x="218065" y="45843"/>
                </a:cubicBezTo>
                <a:cubicBezTo>
                  <a:pt x="218065" y="58233"/>
                  <a:pt x="213109" y="69384"/>
                  <a:pt x="204436" y="78057"/>
                </a:cubicBezTo>
                <a:cubicBezTo>
                  <a:pt x="195763" y="86730"/>
                  <a:pt x="185851" y="91686"/>
                  <a:pt x="172222" y="91686"/>
                </a:cubicBezTo>
                <a:close/>
              </a:path>
            </a:pathLst>
          </a:custGeom>
          <a:solidFill>
            <a:srgbClr val="000000"/>
          </a:solidFill>
          <a:ln w="12387" cap="flat">
            <a:noFill/>
            <a:prstDash val="solid"/>
            <a:miter/>
          </a:ln>
        </p:spPr>
        <p:txBody>
          <a:bodyPr rtlCol="0" anchor="ctr"/>
          <a:lstStyle/>
          <a:p>
            <a:endParaRPr lang="fr-FR"/>
          </a:p>
        </p:txBody>
      </p:sp>
      <p:grpSp>
        <p:nvGrpSpPr>
          <p:cNvPr id="109" name="Graphique 232">
            <a:extLst>
              <a:ext uri="{FF2B5EF4-FFF2-40B4-BE49-F238E27FC236}">
                <a16:creationId xmlns:a16="http://schemas.microsoft.com/office/drawing/2014/main" id="{DD6BD9FD-6C04-2CD8-29AC-5145CDE65FE7}"/>
              </a:ext>
            </a:extLst>
          </p:cNvPr>
          <p:cNvGrpSpPr/>
          <p:nvPr userDrawn="1"/>
        </p:nvGrpSpPr>
        <p:grpSpPr>
          <a:xfrm>
            <a:off x="1263616" y="3061380"/>
            <a:ext cx="421261" cy="421261"/>
            <a:chOff x="1263616" y="3061380"/>
            <a:chExt cx="421261" cy="421261"/>
          </a:xfrm>
          <a:solidFill>
            <a:srgbClr val="000000"/>
          </a:solidFill>
        </p:grpSpPr>
        <p:sp>
          <p:nvSpPr>
            <p:cNvPr id="110" name="Forme libre 109">
              <a:extLst>
                <a:ext uri="{FF2B5EF4-FFF2-40B4-BE49-F238E27FC236}">
                  <a16:creationId xmlns:a16="http://schemas.microsoft.com/office/drawing/2014/main" id="{09EDC2EC-C756-D226-B332-850F3CC6FD67}"/>
                </a:ext>
              </a:extLst>
            </p:cNvPr>
            <p:cNvSpPr/>
            <p:nvPr/>
          </p:nvSpPr>
          <p:spPr>
            <a:xfrm>
              <a:off x="1263616" y="3428125"/>
              <a:ext cx="358072" cy="54516"/>
            </a:xfrm>
            <a:custGeom>
              <a:avLst/>
              <a:gdLst>
                <a:gd name="connsiteX0" fmla="*/ 0 w 358072"/>
                <a:gd name="connsiteY0" fmla="*/ 0 h 54516"/>
                <a:gd name="connsiteX1" fmla="*/ 358072 w 358072"/>
                <a:gd name="connsiteY1" fmla="*/ 0 h 54516"/>
                <a:gd name="connsiteX2" fmla="*/ 358072 w 358072"/>
                <a:gd name="connsiteY2" fmla="*/ 54516 h 54516"/>
                <a:gd name="connsiteX3" fmla="*/ 0 w 358072"/>
                <a:gd name="connsiteY3" fmla="*/ 54516 h 54516"/>
              </a:gdLst>
              <a:ahLst/>
              <a:cxnLst>
                <a:cxn ang="0">
                  <a:pos x="connsiteX0" y="connsiteY0"/>
                </a:cxn>
                <a:cxn ang="0">
                  <a:pos x="connsiteX1" y="connsiteY1"/>
                </a:cxn>
                <a:cxn ang="0">
                  <a:pos x="connsiteX2" y="connsiteY2"/>
                </a:cxn>
                <a:cxn ang="0">
                  <a:pos x="connsiteX3" y="connsiteY3"/>
                </a:cxn>
              </a:cxnLst>
              <a:rect l="l" t="t" r="r" b="b"/>
              <a:pathLst>
                <a:path w="358072" h="54516">
                  <a:moveTo>
                    <a:pt x="0" y="0"/>
                  </a:moveTo>
                  <a:lnTo>
                    <a:pt x="358072" y="0"/>
                  </a:lnTo>
                  <a:lnTo>
                    <a:pt x="358072" y="54516"/>
                  </a:lnTo>
                  <a:lnTo>
                    <a:pt x="0" y="54516"/>
                  </a:lnTo>
                  <a:close/>
                </a:path>
              </a:pathLst>
            </a:custGeom>
            <a:solidFill>
              <a:srgbClr val="000000"/>
            </a:solidFill>
            <a:ln w="12387" cap="flat">
              <a:noFill/>
              <a:prstDash val="solid"/>
              <a:miter/>
            </a:ln>
          </p:spPr>
          <p:txBody>
            <a:bodyPr rtlCol="0" anchor="ctr"/>
            <a:lstStyle/>
            <a:p>
              <a:endParaRPr lang="fr-FR"/>
            </a:p>
          </p:txBody>
        </p:sp>
        <p:sp>
          <p:nvSpPr>
            <p:cNvPr id="111" name="Forme libre 110">
              <a:extLst>
                <a:ext uri="{FF2B5EF4-FFF2-40B4-BE49-F238E27FC236}">
                  <a16:creationId xmlns:a16="http://schemas.microsoft.com/office/drawing/2014/main" id="{F99B13D2-DD15-EC0B-446F-2DFF18C92289}"/>
                </a:ext>
              </a:extLst>
            </p:cNvPr>
            <p:cNvSpPr/>
            <p:nvPr/>
          </p:nvSpPr>
          <p:spPr>
            <a:xfrm>
              <a:off x="1263616" y="3061380"/>
              <a:ext cx="421261" cy="338248"/>
            </a:xfrm>
            <a:custGeom>
              <a:avLst/>
              <a:gdLst>
                <a:gd name="connsiteX0" fmla="*/ 396482 w 421261"/>
                <a:gd name="connsiteY0" fmla="*/ 24780 h 338248"/>
                <a:gd name="connsiteX1" fmla="*/ 337009 w 421261"/>
                <a:gd name="connsiteY1" fmla="*/ 0 h 338248"/>
                <a:gd name="connsiteX2" fmla="*/ 49560 w 421261"/>
                <a:gd name="connsiteY2" fmla="*/ 0 h 338248"/>
                <a:gd name="connsiteX3" fmla="*/ 14868 w 421261"/>
                <a:gd name="connsiteY3" fmla="*/ 14868 h 338248"/>
                <a:gd name="connsiteX4" fmla="*/ 0 w 421261"/>
                <a:gd name="connsiteY4" fmla="*/ 49560 h 338248"/>
                <a:gd name="connsiteX5" fmla="*/ 0 w 421261"/>
                <a:gd name="connsiteY5" fmla="*/ 182134 h 338248"/>
                <a:gd name="connsiteX6" fmla="*/ 47082 w 421261"/>
                <a:gd name="connsiteY6" fmla="*/ 292405 h 338248"/>
                <a:gd name="connsiteX7" fmla="*/ 161071 w 421261"/>
                <a:gd name="connsiteY7" fmla="*/ 338248 h 338248"/>
                <a:gd name="connsiteX8" fmla="*/ 273820 w 421261"/>
                <a:gd name="connsiteY8" fmla="*/ 292405 h 338248"/>
                <a:gd name="connsiteX9" fmla="*/ 320902 w 421261"/>
                <a:gd name="connsiteY9" fmla="*/ 182134 h 338248"/>
                <a:gd name="connsiteX10" fmla="*/ 320902 w 421261"/>
                <a:gd name="connsiteY10" fmla="*/ 166027 h 338248"/>
                <a:gd name="connsiteX11" fmla="*/ 337009 w 421261"/>
                <a:gd name="connsiteY11" fmla="*/ 166027 h 338248"/>
                <a:gd name="connsiteX12" fmla="*/ 396482 w 421261"/>
                <a:gd name="connsiteY12" fmla="*/ 141246 h 338248"/>
                <a:gd name="connsiteX13" fmla="*/ 421262 w 421261"/>
                <a:gd name="connsiteY13" fmla="*/ 83013 h 338248"/>
                <a:gd name="connsiteX14" fmla="*/ 396482 w 421261"/>
                <a:gd name="connsiteY14" fmla="*/ 24780 h 338248"/>
                <a:gd name="connsiteX15" fmla="*/ 266386 w 421261"/>
                <a:gd name="connsiteY15" fmla="*/ 183373 h 338248"/>
                <a:gd name="connsiteX16" fmla="*/ 235411 w 421261"/>
                <a:gd name="connsiteY16" fmla="*/ 255235 h 338248"/>
                <a:gd name="connsiteX17" fmla="*/ 161071 w 421261"/>
                <a:gd name="connsiteY17" fmla="*/ 286210 h 338248"/>
                <a:gd name="connsiteX18" fmla="*/ 86730 w 421261"/>
                <a:gd name="connsiteY18" fmla="*/ 256474 h 338248"/>
                <a:gd name="connsiteX19" fmla="*/ 55755 w 421261"/>
                <a:gd name="connsiteY19" fmla="*/ 184612 h 338248"/>
                <a:gd name="connsiteX20" fmla="*/ 55755 w 421261"/>
                <a:gd name="connsiteY20" fmla="*/ 168504 h 338248"/>
                <a:gd name="connsiteX21" fmla="*/ 267625 w 421261"/>
                <a:gd name="connsiteY21" fmla="*/ 168504 h 338248"/>
                <a:gd name="connsiteX22" fmla="*/ 267625 w 421261"/>
                <a:gd name="connsiteY22" fmla="*/ 183373 h 338248"/>
                <a:gd name="connsiteX23" fmla="*/ 266386 w 421261"/>
                <a:gd name="connsiteY23" fmla="*/ 111510 h 338248"/>
                <a:gd name="connsiteX24" fmla="*/ 54516 w 421261"/>
                <a:gd name="connsiteY24" fmla="*/ 111510 h 338248"/>
                <a:gd name="connsiteX25" fmla="*/ 54516 w 421261"/>
                <a:gd name="connsiteY25" fmla="*/ 54516 h 338248"/>
                <a:gd name="connsiteX26" fmla="*/ 266386 w 421261"/>
                <a:gd name="connsiteY26" fmla="*/ 54516 h 338248"/>
                <a:gd name="connsiteX27" fmla="*/ 266386 w 421261"/>
                <a:gd name="connsiteY27" fmla="*/ 111510 h 338248"/>
                <a:gd name="connsiteX28" fmla="*/ 358072 w 421261"/>
                <a:gd name="connsiteY28" fmla="*/ 104076 h 338248"/>
                <a:gd name="connsiteX29" fmla="*/ 337009 w 421261"/>
                <a:gd name="connsiteY29" fmla="*/ 112749 h 338248"/>
                <a:gd name="connsiteX30" fmla="*/ 320902 w 421261"/>
                <a:gd name="connsiteY30" fmla="*/ 112749 h 338248"/>
                <a:gd name="connsiteX31" fmla="*/ 320902 w 421261"/>
                <a:gd name="connsiteY31" fmla="*/ 55755 h 338248"/>
                <a:gd name="connsiteX32" fmla="*/ 337009 w 421261"/>
                <a:gd name="connsiteY32" fmla="*/ 55755 h 338248"/>
                <a:gd name="connsiteX33" fmla="*/ 358072 w 421261"/>
                <a:gd name="connsiteY33" fmla="*/ 64428 h 338248"/>
                <a:gd name="connsiteX34" fmla="*/ 366746 w 421261"/>
                <a:gd name="connsiteY34" fmla="*/ 84252 h 338248"/>
                <a:gd name="connsiteX35" fmla="*/ 358072 w 421261"/>
                <a:gd name="connsiteY35" fmla="*/ 104076 h 33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21261" h="338248">
                  <a:moveTo>
                    <a:pt x="396482" y="24780"/>
                  </a:moveTo>
                  <a:cubicBezTo>
                    <a:pt x="380375" y="8673"/>
                    <a:pt x="360551" y="0"/>
                    <a:pt x="337009" y="0"/>
                  </a:cubicBezTo>
                  <a:lnTo>
                    <a:pt x="49560" y="0"/>
                  </a:lnTo>
                  <a:cubicBezTo>
                    <a:pt x="35931" y="0"/>
                    <a:pt x="24780" y="4956"/>
                    <a:pt x="14868" y="14868"/>
                  </a:cubicBezTo>
                  <a:cubicBezTo>
                    <a:pt x="4956" y="24780"/>
                    <a:pt x="0" y="35931"/>
                    <a:pt x="0" y="49560"/>
                  </a:cubicBezTo>
                  <a:lnTo>
                    <a:pt x="0" y="182134"/>
                  </a:lnTo>
                  <a:cubicBezTo>
                    <a:pt x="0" y="225499"/>
                    <a:pt x="16107" y="261430"/>
                    <a:pt x="47082" y="292405"/>
                  </a:cubicBezTo>
                  <a:cubicBezTo>
                    <a:pt x="79296" y="323380"/>
                    <a:pt x="116466" y="338248"/>
                    <a:pt x="161071" y="338248"/>
                  </a:cubicBezTo>
                  <a:cubicBezTo>
                    <a:pt x="204436" y="338248"/>
                    <a:pt x="242845" y="323380"/>
                    <a:pt x="273820" y="292405"/>
                  </a:cubicBezTo>
                  <a:cubicBezTo>
                    <a:pt x="304795" y="261430"/>
                    <a:pt x="320902" y="225499"/>
                    <a:pt x="320902" y="182134"/>
                  </a:cubicBezTo>
                  <a:lnTo>
                    <a:pt x="320902" y="166027"/>
                  </a:lnTo>
                  <a:lnTo>
                    <a:pt x="337009" y="166027"/>
                  </a:lnTo>
                  <a:cubicBezTo>
                    <a:pt x="360551" y="166027"/>
                    <a:pt x="379136" y="157353"/>
                    <a:pt x="396482" y="141246"/>
                  </a:cubicBezTo>
                  <a:cubicBezTo>
                    <a:pt x="413828" y="125139"/>
                    <a:pt x="421262" y="105315"/>
                    <a:pt x="421262" y="83013"/>
                  </a:cubicBezTo>
                  <a:cubicBezTo>
                    <a:pt x="421262" y="60711"/>
                    <a:pt x="412588" y="40887"/>
                    <a:pt x="396482" y="24780"/>
                  </a:cubicBezTo>
                  <a:close/>
                  <a:moveTo>
                    <a:pt x="266386" y="183373"/>
                  </a:moveTo>
                  <a:cubicBezTo>
                    <a:pt x="266386" y="210631"/>
                    <a:pt x="256474" y="234172"/>
                    <a:pt x="235411" y="255235"/>
                  </a:cubicBezTo>
                  <a:cubicBezTo>
                    <a:pt x="214348" y="276298"/>
                    <a:pt x="189568" y="286210"/>
                    <a:pt x="161071" y="286210"/>
                  </a:cubicBezTo>
                  <a:cubicBezTo>
                    <a:pt x="131335" y="286210"/>
                    <a:pt x="106555" y="276298"/>
                    <a:pt x="86730" y="256474"/>
                  </a:cubicBezTo>
                  <a:cubicBezTo>
                    <a:pt x="65667" y="236650"/>
                    <a:pt x="55755" y="211870"/>
                    <a:pt x="55755" y="184612"/>
                  </a:cubicBezTo>
                  <a:lnTo>
                    <a:pt x="55755" y="168504"/>
                  </a:lnTo>
                  <a:lnTo>
                    <a:pt x="267625" y="168504"/>
                  </a:lnTo>
                  <a:lnTo>
                    <a:pt x="267625" y="183373"/>
                  </a:lnTo>
                  <a:close/>
                  <a:moveTo>
                    <a:pt x="266386" y="111510"/>
                  </a:moveTo>
                  <a:lnTo>
                    <a:pt x="54516" y="111510"/>
                  </a:lnTo>
                  <a:lnTo>
                    <a:pt x="54516" y="54516"/>
                  </a:lnTo>
                  <a:lnTo>
                    <a:pt x="266386" y="54516"/>
                  </a:lnTo>
                  <a:lnTo>
                    <a:pt x="266386" y="111510"/>
                  </a:lnTo>
                  <a:close/>
                  <a:moveTo>
                    <a:pt x="358072" y="104076"/>
                  </a:moveTo>
                  <a:cubicBezTo>
                    <a:pt x="351877" y="110271"/>
                    <a:pt x="345682" y="112749"/>
                    <a:pt x="337009" y="112749"/>
                  </a:cubicBezTo>
                  <a:lnTo>
                    <a:pt x="320902" y="112749"/>
                  </a:lnTo>
                  <a:lnTo>
                    <a:pt x="320902" y="55755"/>
                  </a:lnTo>
                  <a:lnTo>
                    <a:pt x="337009" y="55755"/>
                  </a:lnTo>
                  <a:cubicBezTo>
                    <a:pt x="345682" y="55755"/>
                    <a:pt x="351877" y="58233"/>
                    <a:pt x="358072" y="64428"/>
                  </a:cubicBezTo>
                  <a:cubicBezTo>
                    <a:pt x="364267" y="69384"/>
                    <a:pt x="366746" y="76818"/>
                    <a:pt x="366746" y="84252"/>
                  </a:cubicBezTo>
                  <a:cubicBezTo>
                    <a:pt x="366746" y="91686"/>
                    <a:pt x="364267" y="97881"/>
                    <a:pt x="358072" y="104076"/>
                  </a:cubicBezTo>
                  <a:close/>
                </a:path>
              </a:pathLst>
            </a:custGeom>
            <a:solidFill>
              <a:srgbClr val="000000"/>
            </a:solidFill>
            <a:ln w="12387" cap="flat">
              <a:noFill/>
              <a:prstDash val="solid"/>
              <a:miter/>
            </a:ln>
          </p:spPr>
          <p:txBody>
            <a:bodyPr rtlCol="0" anchor="ctr"/>
            <a:lstStyle/>
            <a:p>
              <a:endParaRPr lang="fr-FR"/>
            </a:p>
          </p:txBody>
        </p:sp>
      </p:grpSp>
      <p:sp>
        <p:nvSpPr>
          <p:cNvPr id="112" name="Forme libre 111">
            <a:extLst>
              <a:ext uri="{FF2B5EF4-FFF2-40B4-BE49-F238E27FC236}">
                <a16:creationId xmlns:a16="http://schemas.microsoft.com/office/drawing/2014/main" id="{7EED09A2-6B35-BF5B-9A11-29DACCF5363A}"/>
              </a:ext>
            </a:extLst>
          </p:cNvPr>
          <p:cNvSpPr/>
          <p:nvPr userDrawn="1"/>
        </p:nvSpPr>
        <p:spPr>
          <a:xfrm>
            <a:off x="2033038" y="3050229"/>
            <a:ext cx="361789" cy="444803"/>
          </a:xfrm>
          <a:custGeom>
            <a:avLst/>
            <a:gdLst>
              <a:gd name="connsiteX0" fmla="*/ 180895 w 361789"/>
              <a:gd name="connsiteY0" fmla="*/ 444803 h 444803"/>
              <a:gd name="connsiteX1" fmla="*/ 50799 w 361789"/>
              <a:gd name="connsiteY1" fmla="*/ 355595 h 444803"/>
              <a:gd name="connsiteX2" fmla="*/ 0 w 361789"/>
              <a:gd name="connsiteY2" fmla="*/ 201958 h 444803"/>
              <a:gd name="connsiteX3" fmla="*/ 0 w 361789"/>
              <a:gd name="connsiteY3" fmla="*/ 68145 h 444803"/>
              <a:gd name="connsiteX4" fmla="*/ 180895 w 361789"/>
              <a:gd name="connsiteY4" fmla="*/ 0 h 444803"/>
              <a:gd name="connsiteX5" fmla="*/ 361789 w 361789"/>
              <a:gd name="connsiteY5" fmla="*/ 68145 h 444803"/>
              <a:gd name="connsiteX6" fmla="*/ 361789 w 361789"/>
              <a:gd name="connsiteY6" fmla="*/ 201958 h 444803"/>
              <a:gd name="connsiteX7" fmla="*/ 310990 w 361789"/>
              <a:gd name="connsiteY7" fmla="*/ 355595 h 444803"/>
              <a:gd name="connsiteX8" fmla="*/ 180895 w 361789"/>
              <a:gd name="connsiteY8" fmla="*/ 444803 h 444803"/>
              <a:gd name="connsiteX9" fmla="*/ 180895 w 361789"/>
              <a:gd name="connsiteY9" fmla="*/ 389048 h 444803"/>
              <a:gd name="connsiteX10" fmla="*/ 265147 w 361789"/>
              <a:gd name="connsiteY10" fmla="*/ 324619 h 444803"/>
              <a:gd name="connsiteX11" fmla="*/ 306034 w 361789"/>
              <a:gd name="connsiteY11" fmla="*/ 223021 h 444803"/>
              <a:gd name="connsiteX12" fmla="*/ 180895 w 361789"/>
              <a:gd name="connsiteY12" fmla="*/ 223021 h 444803"/>
              <a:gd name="connsiteX13" fmla="*/ 180895 w 361789"/>
              <a:gd name="connsiteY13" fmla="*/ 59472 h 444803"/>
              <a:gd name="connsiteX14" fmla="*/ 54516 w 361789"/>
              <a:gd name="connsiteY14" fmla="*/ 106555 h 444803"/>
              <a:gd name="connsiteX15" fmla="*/ 54516 w 361789"/>
              <a:gd name="connsiteY15" fmla="*/ 203197 h 444803"/>
              <a:gd name="connsiteX16" fmla="*/ 54516 w 361789"/>
              <a:gd name="connsiteY16" fmla="*/ 213109 h 444803"/>
              <a:gd name="connsiteX17" fmla="*/ 55755 w 361789"/>
              <a:gd name="connsiteY17" fmla="*/ 223021 h 444803"/>
              <a:gd name="connsiteX18" fmla="*/ 179656 w 361789"/>
              <a:gd name="connsiteY18" fmla="*/ 223021 h 444803"/>
              <a:gd name="connsiteX19" fmla="*/ 179656 w 361789"/>
              <a:gd name="connsiteY19" fmla="*/ 389048 h 44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789" h="444803">
                <a:moveTo>
                  <a:pt x="180895" y="444803"/>
                </a:moveTo>
                <a:cubicBezTo>
                  <a:pt x="128856" y="431174"/>
                  <a:pt x="85491" y="401438"/>
                  <a:pt x="50799" y="355595"/>
                </a:cubicBezTo>
                <a:cubicBezTo>
                  <a:pt x="17346" y="308513"/>
                  <a:pt x="0" y="257713"/>
                  <a:pt x="0" y="201958"/>
                </a:cubicBezTo>
                <a:lnTo>
                  <a:pt x="0" y="68145"/>
                </a:lnTo>
                <a:lnTo>
                  <a:pt x="180895" y="0"/>
                </a:lnTo>
                <a:lnTo>
                  <a:pt x="361789" y="68145"/>
                </a:lnTo>
                <a:lnTo>
                  <a:pt x="361789" y="201958"/>
                </a:lnTo>
                <a:cubicBezTo>
                  <a:pt x="361789" y="257713"/>
                  <a:pt x="344443" y="308513"/>
                  <a:pt x="310990" y="355595"/>
                </a:cubicBezTo>
                <a:cubicBezTo>
                  <a:pt x="277537" y="402677"/>
                  <a:pt x="232933" y="431174"/>
                  <a:pt x="180895" y="444803"/>
                </a:cubicBezTo>
                <a:close/>
                <a:moveTo>
                  <a:pt x="180895" y="389048"/>
                </a:moveTo>
                <a:cubicBezTo>
                  <a:pt x="214348" y="375419"/>
                  <a:pt x="242845" y="354355"/>
                  <a:pt x="265147" y="324619"/>
                </a:cubicBezTo>
                <a:cubicBezTo>
                  <a:pt x="287449" y="294883"/>
                  <a:pt x="301078" y="261430"/>
                  <a:pt x="306034" y="223021"/>
                </a:cubicBezTo>
                <a:lnTo>
                  <a:pt x="180895" y="223021"/>
                </a:lnTo>
                <a:lnTo>
                  <a:pt x="180895" y="59472"/>
                </a:lnTo>
                <a:lnTo>
                  <a:pt x="54516" y="106555"/>
                </a:lnTo>
                <a:lnTo>
                  <a:pt x="54516" y="203197"/>
                </a:lnTo>
                <a:cubicBezTo>
                  <a:pt x="54516" y="206914"/>
                  <a:pt x="54516" y="210631"/>
                  <a:pt x="54516" y="213109"/>
                </a:cubicBezTo>
                <a:cubicBezTo>
                  <a:pt x="54516" y="216826"/>
                  <a:pt x="54516" y="219304"/>
                  <a:pt x="55755" y="223021"/>
                </a:cubicBezTo>
                <a:lnTo>
                  <a:pt x="179656" y="223021"/>
                </a:lnTo>
                <a:lnTo>
                  <a:pt x="179656" y="389048"/>
                </a:lnTo>
                <a:close/>
              </a:path>
            </a:pathLst>
          </a:custGeom>
          <a:solidFill>
            <a:srgbClr val="000000"/>
          </a:solidFill>
          <a:ln w="12387" cap="flat">
            <a:noFill/>
            <a:prstDash val="solid"/>
            <a:miter/>
          </a:ln>
        </p:spPr>
        <p:txBody>
          <a:bodyPr rtlCol="0" anchor="ctr"/>
          <a:lstStyle/>
          <a:p>
            <a:endParaRPr lang="fr-FR"/>
          </a:p>
        </p:txBody>
      </p:sp>
      <p:sp>
        <p:nvSpPr>
          <p:cNvPr id="113" name="Forme libre 112">
            <a:extLst>
              <a:ext uri="{FF2B5EF4-FFF2-40B4-BE49-F238E27FC236}">
                <a16:creationId xmlns:a16="http://schemas.microsoft.com/office/drawing/2014/main" id="{4ADB83D1-FF35-7886-259E-C86BD9FCDE06}"/>
              </a:ext>
            </a:extLst>
          </p:cNvPr>
          <p:cNvSpPr/>
          <p:nvPr userDrawn="1"/>
        </p:nvSpPr>
        <p:spPr>
          <a:xfrm>
            <a:off x="2744227" y="3046512"/>
            <a:ext cx="241605" cy="453475"/>
          </a:xfrm>
          <a:custGeom>
            <a:avLst/>
            <a:gdLst>
              <a:gd name="connsiteX0" fmla="*/ 27258 w 241605"/>
              <a:gd name="connsiteY0" fmla="*/ 453476 h 453475"/>
              <a:gd name="connsiteX1" fmla="*/ 7434 w 241605"/>
              <a:gd name="connsiteY1" fmla="*/ 446042 h 453475"/>
              <a:gd name="connsiteX2" fmla="*/ 0 w 241605"/>
              <a:gd name="connsiteY2" fmla="*/ 426218 h 453475"/>
              <a:gd name="connsiteX3" fmla="*/ 0 w 241605"/>
              <a:gd name="connsiteY3" fmla="*/ 63189 h 453475"/>
              <a:gd name="connsiteX4" fmla="*/ 7434 w 241605"/>
              <a:gd name="connsiteY4" fmla="*/ 43365 h 453475"/>
              <a:gd name="connsiteX5" fmla="*/ 27258 w 241605"/>
              <a:gd name="connsiteY5" fmla="*/ 35931 h 453475"/>
              <a:gd name="connsiteX6" fmla="*/ 70623 w 241605"/>
              <a:gd name="connsiteY6" fmla="*/ 35931 h 453475"/>
              <a:gd name="connsiteX7" fmla="*/ 70623 w 241605"/>
              <a:gd name="connsiteY7" fmla="*/ 0 h 453475"/>
              <a:gd name="connsiteX8" fmla="*/ 172222 w 241605"/>
              <a:gd name="connsiteY8" fmla="*/ 0 h 453475"/>
              <a:gd name="connsiteX9" fmla="*/ 172222 w 241605"/>
              <a:gd name="connsiteY9" fmla="*/ 35931 h 453475"/>
              <a:gd name="connsiteX10" fmla="*/ 215587 w 241605"/>
              <a:gd name="connsiteY10" fmla="*/ 35931 h 453475"/>
              <a:gd name="connsiteX11" fmla="*/ 234172 w 241605"/>
              <a:gd name="connsiteY11" fmla="*/ 43365 h 453475"/>
              <a:gd name="connsiteX12" fmla="*/ 241606 w 241605"/>
              <a:gd name="connsiteY12" fmla="*/ 63189 h 453475"/>
              <a:gd name="connsiteX13" fmla="*/ 241606 w 241605"/>
              <a:gd name="connsiteY13" fmla="*/ 426218 h 453475"/>
              <a:gd name="connsiteX14" fmla="*/ 234172 w 241605"/>
              <a:gd name="connsiteY14" fmla="*/ 446042 h 453475"/>
              <a:gd name="connsiteX15" fmla="*/ 215587 w 241605"/>
              <a:gd name="connsiteY15" fmla="*/ 453476 h 453475"/>
              <a:gd name="connsiteX16" fmla="*/ 27258 w 241605"/>
              <a:gd name="connsiteY16" fmla="*/ 453476 h 453475"/>
              <a:gd name="connsiteX17" fmla="*/ 54516 w 241605"/>
              <a:gd name="connsiteY17" fmla="*/ 178417 h 453475"/>
              <a:gd name="connsiteX18" fmla="*/ 187090 w 241605"/>
              <a:gd name="connsiteY18" fmla="*/ 178417 h 453475"/>
              <a:gd name="connsiteX19" fmla="*/ 187090 w 241605"/>
              <a:gd name="connsiteY19" fmla="*/ 90447 h 453475"/>
              <a:gd name="connsiteX20" fmla="*/ 54516 w 241605"/>
              <a:gd name="connsiteY20" fmla="*/ 90447 h 453475"/>
              <a:gd name="connsiteX21" fmla="*/ 54516 w 241605"/>
              <a:gd name="connsiteY21" fmla="*/ 178417 h 45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1605" h="453475">
                <a:moveTo>
                  <a:pt x="27258" y="453476"/>
                </a:moveTo>
                <a:cubicBezTo>
                  <a:pt x="19824" y="453476"/>
                  <a:pt x="13629" y="450998"/>
                  <a:pt x="7434" y="446042"/>
                </a:cubicBezTo>
                <a:cubicBezTo>
                  <a:pt x="2478" y="441086"/>
                  <a:pt x="0" y="433652"/>
                  <a:pt x="0" y="426218"/>
                </a:cubicBezTo>
                <a:lnTo>
                  <a:pt x="0" y="63189"/>
                </a:lnTo>
                <a:cubicBezTo>
                  <a:pt x="0" y="55755"/>
                  <a:pt x="2478" y="49560"/>
                  <a:pt x="7434" y="43365"/>
                </a:cubicBezTo>
                <a:cubicBezTo>
                  <a:pt x="12390" y="38409"/>
                  <a:pt x="18585" y="35931"/>
                  <a:pt x="27258" y="35931"/>
                </a:cubicBezTo>
                <a:lnTo>
                  <a:pt x="70623" y="35931"/>
                </a:lnTo>
                <a:lnTo>
                  <a:pt x="70623" y="0"/>
                </a:lnTo>
                <a:lnTo>
                  <a:pt x="172222" y="0"/>
                </a:lnTo>
                <a:lnTo>
                  <a:pt x="172222" y="35931"/>
                </a:lnTo>
                <a:lnTo>
                  <a:pt x="215587" y="35931"/>
                </a:lnTo>
                <a:cubicBezTo>
                  <a:pt x="223021" y="35931"/>
                  <a:pt x="229216" y="38409"/>
                  <a:pt x="234172" y="43365"/>
                </a:cubicBezTo>
                <a:cubicBezTo>
                  <a:pt x="239128" y="48321"/>
                  <a:pt x="241606" y="55755"/>
                  <a:pt x="241606" y="63189"/>
                </a:cubicBezTo>
                <a:lnTo>
                  <a:pt x="241606" y="426218"/>
                </a:lnTo>
                <a:cubicBezTo>
                  <a:pt x="241606" y="433652"/>
                  <a:pt x="239128" y="439847"/>
                  <a:pt x="234172" y="446042"/>
                </a:cubicBezTo>
                <a:cubicBezTo>
                  <a:pt x="229216" y="450998"/>
                  <a:pt x="223021" y="453476"/>
                  <a:pt x="215587" y="453476"/>
                </a:cubicBezTo>
                <a:lnTo>
                  <a:pt x="27258" y="453476"/>
                </a:lnTo>
                <a:close/>
                <a:moveTo>
                  <a:pt x="54516" y="178417"/>
                </a:moveTo>
                <a:lnTo>
                  <a:pt x="187090" y="178417"/>
                </a:lnTo>
                <a:lnTo>
                  <a:pt x="187090" y="90447"/>
                </a:lnTo>
                <a:lnTo>
                  <a:pt x="54516" y="90447"/>
                </a:lnTo>
                <a:cubicBezTo>
                  <a:pt x="54516" y="90447"/>
                  <a:pt x="54516" y="178417"/>
                  <a:pt x="54516" y="178417"/>
                </a:cubicBezTo>
                <a:close/>
              </a:path>
            </a:pathLst>
          </a:custGeom>
          <a:solidFill>
            <a:srgbClr val="000000"/>
          </a:solidFill>
          <a:ln w="12387" cap="flat">
            <a:noFill/>
            <a:prstDash val="solid"/>
            <a:miter/>
          </a:ln>
        </p:spPr>
        <p:txBody>
          <a:bodyPr rtlCol="0" anchor="ctr"/>
          <a:lstStyle/>
          <a:p>
            <a:endParaRPr lang="fr-FR"/>
          </a:p>
        </p:txBody>
      </p:sp>
      <p:sp>
        <p:nvSpPr>
          <p:cNvPr id="114" name="Forme libre 113">
            <a:extLst>
              <a:ext uri="{FF2B5EF4-FFF2-40B4-BE49-F238E27FC236}">
                <a16:creationId xmlns:a16="http://schemas.microsoft.com/office/drawing/2014/main" id="{987BE3D0-50AA-7560-9D6D-46AAE251A0CA}"/>
              </a:ext>
            </a:extLst>
          </p:cNvPr>
          <p:cNvSpPr/>
          <p:nvPr userDrawn="1"/>
        </p:nvSpPr>
        <p:spPr>
          <a:xfrm>
            <a:off x="3335233" y="3093594"/>
            <a:ext cx="500557" cy="358072"/>
          </a:xfrm>
          <a:custGeom>
            <a:avLst/>
            <a:gdLst>
              <a:gd name="connsiteX0" fmla="*/ 135051 w 500557"/>
              <a:gd name="connsiteY0" fmla="*/ 242845 h 358072"/>
              <a:gd name="connsiteX1" fmla="*/ 89208 w 500557"/>
              <a:gd name="connsiteY1" fmla="*/ 197002 h 358072"/>
              <a:gd name="connsiteX2" fmla="*/ 163548 w 500557"/>
              <a:gd name="connsiteY2" fmla="*/ 143725 h 358072"/>
              <a:gd name="connsiteX3" fmla="*/ 250279 w 500557"/>
              <a:gd name="connsiteY3" fmla="*/ 125140 h 358072"/>
              <a:gd name="connsiteX4" fmla="*/ 337009 w 500557"/>
              <a:gd name="connsiteY4" fmla="*/ 143725 h 358072"/>
              <a:gd name="connsiteX5" fmla="*/ 411349 w 500557"/>
              <a:gd name="connsiteY5" fmla="*/ 197002 h 358072"/>
              <a:gd name="connsiteX6" fmla="*/ 365506 w 500557"/>
              <a:gd name="connsiteY6" fmla="*/ 242845 h 358072"/>
              <a:gd name="connsiteX7" fmla="*/ 308512 w 500557"/>
              <a:gd name="connsiteY7" fmla="*/ 203197 h 358072"/>
              <a:gd name="connsiteX8" fmla="*/ 250279 w 500557"/>
              <a:gd name="connsiteY8" fmla="*/ 190807 h 358072"/>
              <a:gd name="connsiteX9" fmla="*/ 192046 w 500557"/>
              <a:gd name="connsiteY9" fmla="*/ 203197 h 358072"/>
              <a:gd name="connsiteX10" fmla="*/ 135051 w 500557"/>
              <a:gd name="connsiteY10" fmla="*/ 242845 h 358072"/>
              <a:gd name="connsiteX11" fmla="*/ 45843 w 500557"/>
              <a:gd name="connsiteY11" fmla="*/ 153637 h 358072"/>
              <a:gd name="connsiteX12" fmla="*/ 0 w 500557"/>
              <a:gd name="connsiteY12" fmla="*/ 107794 h 358072"/>
              <a:gd name="connsiteX13" fmla="*/ 112749 w 500557"/>
              <a:gd name="connsiteY13" fmla="*/ 29736 h 358072"/>
              <a:gd name="connsiteX14" fmla="*/ 250279 w 500557"/>
              <a:gd name="connsiteY14" fmla="*/ 0 h 358072"/>
              <a:gd name="connsiteX15" fmla="*/ 387808 w 500557"/>
              <a:gd name="connsiteY15" fmla="*/ 29736 h 358072"/>
              <a:gd name="connsiteX16" fmla="*/ 500558 w 500557"/>
              <a:gd name="connsiteY16" fmla="*/ 107794 h 358072"/>
              <a:gd name="connsiteX17" fmla="*/ 454715 w 500557"/>
              <a:gd name="connsiteY17" fmla="*/ 153637 h 358072"/>
              <a:gd name="connsiteX18" fmla="*/ 360550 w 500557"/>
              <a:gd name="connsiteY18" fmla="*/ 89209 h 358072"/>
              <a:gd name="connsiteX19" fmla="*/ 250279 w 500557"/>
              <a:gd name="connsiteY19" fmla="*/ 65667 h 358072"/>
              <a:gd name="connsiteX20" fmla="*/ 140007 w 500557"/>
              <a:gd name="connsiteY20" fmla="*/ 89209 h 358072"/>
              <a:gd name="connsiteX21" fmla="*/ 45843 w 500557"/>
              <a:gd name="connsiteY21" fmla="*/ 153637 h 358072"/>
              <a:gd name="connsiteX22" fmla="*/ 250279 w 500557"/>
              <a:gd name="connsiteY22" fmla="*/ 358073 h 358072"/>
              <a:gd name="connsiteX23" fmla="*/ 324619 w 500557"/>
              <a:gd name="connsiteY23" fmla="*/ 282493 h 358072"/>
              <a:gd name="connsiteX24" fmla="*/ 291166 w 500557"/>
              <a:gd name="connsiteY24" fmla="*/ 260191 h 358072"/>
              <a:gd name="connsiteX25" fmla="*/ 250279 w 500557"/>
              <a:gd name="connsiteY25" fmla="*/ 251518 h 358072"/>
              <a:gd name="connsiteX26" fmla="*/ 209392 w 500557"/>
              <a:gd name="connsiteY26" fmla="*/ 260191 h 358072"/>
              <a:gd name="connsiteX27" fmla="*/ 175938 w 500557"/>
              <a:gd name="connsiteY27" fmla="*/ 282493 h 358072"/>
              <a:gd name="connsiteX28" fmla="*/ 250279 w 500557"/>
              <a:gd name="connsiteY28" fmla="*/ 358073 h 358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00557" h="358072">
                <a:moveTo>
                  <a:pt x="135051" y="242845"/>
                </a:moveTo>
                <a:lnTo>
                  <a:pt x="89208" y="197002"/>
                </a:lnTo>
                <a:cubicBezTo>
                  <a:pt x="111510" y="173461"/>
                  <a:pt x="136291" y="156115"/>
                  <a:pt x="163548" y="143725"/>
                </a:cubicBezTo>
                <a:cubicBezTo>
                  <a:pt x="190807" y="131335"/>
                  <a:pt x="219304" y="125140"/>
                  <a:pt x="250279" y="125140"/>
                </a:cubicBezTo>
                <a:cubicBezTo>
                  <a:pt x="281254" y="125140"/>
                  <a:pt x="310990" y="131335"/>
                  <a:pt x="337009" y="143725"/>
                </a:cubicBezTo>
                <a:cubicBezTo>
                  <a:pt x="364267" y="156115"/>
                  <a:pt x="389047" y="173461"/>
                  <a:pt x="411349" y="197002"/>
                </a:cubicBezTo>
                <a:lnTo>
                  <a:pt x="365506" y="242845"/>
                </a:lnTo>
                <a:cubicBezTo>
                  <a:pt x="346921" y="224260"/>
                  <a:pt x="327097" y="211870"/>
                  <a:pt x="308512" y="203197"/>
                </a:cubicBezTo>
                <a:cubicBezTo>
                  <a:pt x="289927" y="195763"/>
                  <a:pt x="270103" y="190807"/>
                  <a:pt x="250279" y="190807"/>
                </a:cubicBezTo>
                <a:cubicBezTo>
                  <a:pt x="230455" y="190807"/>
                  <a:pt x="210631" y="194524"/>
                  <a:pt x="192046" y="203197"/>
                </a:cubicBezTo>
                <a:cubicBezTo>
                  <a:pt x="173461" y="211870"/>
                  <a:pt x="154876" y="224260"/>
                  <a:pt x="135051" y="242845"/>
                </a:cubicBezTo>
                <a:close/>
                <a:moveTo>
                  <a:pt x="45843" y="153637"/>
                </a:moveTo>
                <a:lnTo>
                  <a:pt x="0" y="107794"/>
                </a:lnTo>
                <a:cubicBezTo>
                  <a:pt x="32214" y="75579"/>
                  <a:pt x="69384" y="48321"/>
                  <a:pt x="112749" y="29736"/>
                </a:cubicBezTo>
                <a:cubicBezTo>
                  <a:pt x="156114" y="9912"/>
                  <a:pt x="201958" y="0"/>
                  <a:pt x="250279" y="0"/>
                </a:cubicBezTo>
                <a:cubicBezTo>
                  <a:pt x="298600" y="0"/>
                  <a:pt x="345682" y="9912"/>
                  <a:pt x="387808" y="29736"/>
                </a:cubicBezTo>
                <a:cubicBezTo>
                  <a:pt x="431174" y="49560"/>
                  <a:pt x="468344" y="75579"/>
                  <a:pt x="500558" y="107794"/>
                </a:cubicBezTo>
                <a:lnTo>
                  <a:pt x="454715" y="153637"/>
                </a:lnTo>
                <a:cubicBezTo>
                  <a:pt x="424979" y="126379"/>
                  <a:pt x="394003" y="105315"/>
                  <a:pt x="360550" y="89209"/>
                </a:cubicBezTo>
                <a:cubicBezTo>
                  <a:pt x="327097" y="73102"/>
                  <a:pt x="289927" y="65667"/>
                  <a:pt x="250279" y="65667"/>
                </a:cubicBezTo>
                <a:cubicBezTo>
                  <a:pt x="210631" y="65667"/>
                  <a:pt x="173461" y="73102"/>
                  <a:pt x="140007" y="89209"/>
                </a:cubicBezTo>
                <a:cubicBezTo>
                  <a:pt x="106554" y="105315"/>
                  <a:pt x="75579" y="127618"/>
                  <a:pt x="45843" y="153637"/>
                </a:cubicBezTo>
                <a:close/>
                <a:moveTo>
                  <a:pt x="250279" y="358073"/>
                </a:moveTo>
                <a:lnTo>
                  <a:pt x="324619" y="282493"/>
                </a:lnTo>
                <a:cubicBezTo>
                  <a:pt x="314707" y="272581"/>
                  <a:pt x="303556" y="265147"/>
                  <a:pt x="291166" y="260191"/>
                </a:cubicBezTo>
                <a:cubicBezTo>
                  <a:pt x="278776" y="255235"/>
                  <a:pt x="265147" y="251518"/>
                  <a:pt x="250279" y="251518"/>
                </a:cubicBezTo>
                <a:cubicBezTo>
                  <a:pt x="235411" y="251518"/>
                  <a:pt x="221782" y="253996"/>
                  <a:pt x="209392" y="260191"/>
                </a:cubicBezTo>
                <a:cubicBezTo>
                  <a:pt x="197002" y="265147"/>
                  <a:pt x="185851" y="273820"/>
                  <a:pt x="175938" y="282493"/>
                </a:cubicBezTo>
                <a:lnTo>
                  <a:pt x="250279" y="358073"/>
                </a:lnTo>
                <a:close/>
              </a:path>
            </a:pathLst>
          </a:custGeom>
          <a:solidFill>
            <a:srgbClr val="000000"/>
          </a:solidFill>
          <a:ln w="12387" cap="flat">
            <a:noFill/>
            <a:prstDash val="solid"/>
            <a:miter/>
          </a:ln>
        </p:spPr>
        <p:txBody>
          <a:bodyPr rtlCol="0" anchor="ctr"/>
          <a:lstStyle/>
          <a:p>
            <a:endParaRPr lang="fr-FR"/>
          </a:p>
        </p:txBody>
      </p:sp>
      <p:sp>
        <p:nvSpPr>
          <p:cNvPr id="115" name="Forme libre 114">
            <a:extLst>
              <a:ext uri="{FF2B5EF4-FFF2-40B4-BE49-F238E27FC236}">
                <a16:creationId xmlns:a16="http://schemas.microsoft.com/office/drawing/2014/main" id="{FBB062C4-58FB-BA36-4861-87DD2678FD48}"/>
              </a:ext>
            </a:extLst>
          </p:cNvPr>
          <p:cNvSpPr/>
          <p:nvPr userDrawn="1"/>
        </p:nvSpPr>
        <p:spPr>
          <a:xfrm>
            <a:off x="4186429" y="3039078"/>
            <a:ext cx="403915" cy="468344"/>
          </a:xfrm>
          <a:custGeom>
            <a:avLst/>
            <a:gdLst>
              <a:gd name="connsiteX0" fmla="*/ 199479 w 403915"/>
              <a:gd name="connsiteY0" fmla="*/ 468344 h 468344"/>
              <a:gd name="connsiteX1" fmla="*/ 199479 w 403915"/>
              <a:gd name="connsiteY1" fmla="*/ 421262 h 468344"/>
              <a:gd name="connsiteX2" fmla="*/ 345682 w 403915"/>
              <a:gd name="connsiteY2" fmla="*/ 421262 h 468344"/>
              <a:gd name="connsiteX3" fmla="*/ 345682 w 403915"/>
              <a:gd name="connsiteY3" fmla="*/ 396482 h 468344"/>
              <a:gd name="connsiteX4" fmla="*/ 260191 w 403915"/>
              <a:gd name="connsiteY4" fmla="*/ 396482 h 468344"/>
              <a:gd name="connsiteX5" fmla="*/ 260191 w 403915"/>
              <a:gd name="connsiteY5" fmla="*/ 218065 h 468344"/>
              <a:gd name="connsiteX6" fmla="*/ 345682 w 403915"/>
              <a:gd name="connsiteY6" fmla="*/ 218065 h 468344"/>
              <a:gd name="connsiteX7" fmla="*/ 345682 w 403915"/>
              <a:gd name="connsiteY7" fmla="*/ 201958 h 468344"/>
              <a:gd name="connsiteX8" fmla="*/ 303556 w 403915"/>
              <a:gd name="connsiteY8" fmla="*/ 97881 h 468344"/>
              <a:gd name="connsiteX9" fmla="*/ 200718 w 403915"/>
              <a:gd name="connsiteY9" fmla="*/ 54516 h 468344"/>
              <a:gd name="connsiteX10" fmla="*/ 97881 w 403915"/>
              <a:gd name="connsiteY10" fmla="*/ 97881 h 468344"/>
              <a:gd name="connsiteX11" fmla="*/ 54516 w 403915"/>
              <a:gd name="connsiteY11" fmla="*/ 201958 h 468344"/>
              <a:gd name="connsiteX12" fmla="*/ 54516 w 403915"/>
              <a:gd name="connsiteY12" fmla="*/ 218065 h 468344"/>
              <a:gd name="connsiteX13" fmla="*/ 140007 w 403915"/>
              <a:gd name="connsiteY13" fmla="*/ 218065 h 468344"/>
              <a:gd name="connsiteX14" fmla="*/ 140007 w 403915"/>
              <a:gd name="connsiteY14" fmla="*/ 396482 h 468344"/>
              <a:gd name="connsiteX15" fmla="*/ 54516 w 403915"/>
              <a:gd name="connsiteY15" fmla="*/ 396482 h 468344"/>
              <a:gd name="connsiteX16" fmla="*/ 16107 w 403915"/>
              <a:gd name="connsiteY16" fmla="*/ 380375 h 468344"/>
              <a:gd name="connsiteX17" fmla="*/ 0 w 403915"/>
              <a:gd name="connsiteY17" fmla="*/ 341965 h 468344"/>
              <a:gd name="connsiteX18" fmla="*/ 0 w 403915"/>
              <a:gd name="connsiteY18" fmla="*/ 201958 h 468344"/>
              <a:gd name="connsiteX19" fmla="*/ 16107 w 403915"/>
              <a:gd name="connsiteY19" fmla="*/ 123900 h 468344"/>
              <a:gd name="connsiteX20" fmla="*/ 59472 w 403915"/>
              <a:gd name="connsiteY20" fmla="*/ 59472 h 468344"/>
              <a:gd name="connsiteX21" fmla="*/ 123900 w 403915"/>
              <a:gd name="connsiteY21" fmla="*/ 16107 h 468344"/>
              <a:gd name="connsiteX22" fmla="*/ 201958 w 403915"/>
              <a:gd name="connsiteY22" fmla="*/ 0 h 468344"/>
              <a:gd name="connsiteX23" fmla="*/ 280015 w 403915"/>
              <a:gd name="connsiteY23" fmla="*/ 16107 h 468344"/>
              <a:gd name="connsiteX24" fmla="*/ 344443 w 403915"/>
              <a:gd name="connsiteY24" fmla="*/ 59472 h 468344"/>
              <a:gd name="connsiteX25" fmla="*/ 387808 w 403915"/>
              <a:gd name="connsiteY25" fmla="*/ 123900 h 468344"/>
              <a:gd name="connsiteX26" fmla="*/ 403915 w 403915"/>
              <a:gd name="connsiteY26" fmla="*/ 201958 h 468344"/>
              <a:gd name="connsiteX27" fmla="*/ 403915 w 403915"/>
              <a:gd name="connsiteY27" fmla="*/ 413828 h 468344"/>
              <a:gd name="connsiteX28" fmla="*/ 387808 w 403915"/>
              <a:gd name="connsiteY28" fmla="*/ 452237 h 468344"/>
              <a:gd name="connsiteX29" fmla="*/ 349399 w 403915"/>
              <a:gd name="connsiteY29" fmla="*/ 468344 h 468344"/>
              <a:gd name="connsiteX30" fmla="*/ 199479 w 403915"/>
              <a:gd name="connsiteY30" fmla="*/ 468344 h 468344"/>
              <a:gd name="connsiteX31" fmla="*/ 53277 w 403915"/>
              <a:gd name="connsiteY31" fmla="*/ 340726 h 468344"/>
              <a:gd name="connsiteX32" fmla="*/ 84252 w 403915"/>
              <a:gd name="connsiteY32" fmla="*/ 340726 h 468344"/>
              <a:gd name="connsiteX33" fmla="*/ 84252 w 403915"/>
              <a:gd name="connsiteY33" fmla="*/ 272581 h 468344"/>
              <a:gd name="connsiteX34" fmla="*/ 53277 w 403915"/>
              <a:gd name="connsiteY34" fmla="*/ 272581 h 468344"/>
              <a:gd name="connsiteX35" fmla="*/ 53277 w 403915"/>
              <a:gd name="connsiteY35" fmla="*/ 340726 h 468344"/>
              <a:gd name="connsiteX36" fmla="*/ 314707 w 403915"/>
              <a:gd name="connsiteY36" fmla="*/ 340726 h 468344"/>
              <a:gd name="connsiteX37" fmla="*/ 345682 w 403915"/>
              <a:gd name="connsiteY37" fmla="*/ 340726 h 468344"/>
              <a:gd name="connsiteX38" fmla="*/ 345682 w 403915"/>
              <a:gd name="connsiteY38" fmla="*/ 272581 h 468344"/>
              <a:gd name="connsiteX39" fmla="*/ 314707 w 403915"/>
              <a:gd name="connsiteY39" fmla="*/ 272581 h 468344"/>
              <a:gd name="connsiteX40" fmla="*/ 314707 w 403915"/>
              <a:gd name="connsiteY40" fmla="*/ 340726 h 468344"/>
              <a:gd name="connsiteX41" fmla="*/ 345682 w 403915"/>
              <a:gd name="connsiteY41" fmla="*/ 340726 h 468344"/>
              <a:gd name="connsiteX42" fmla="*/ 314707 w 403915"/>
              <a:gd name="connsiteY42" fmla="*/ 340726 h 468344"/>
              <a:gd name="connsiteX43" fmla="*/ 345682 w 403915"/>
              <a:gd name="connsiteY43" fmla="*/ 340726 h 468344"/>
              <a:gd name="connsiteX44" fmla="*/ 84252 w 403915"/>
              <a:gd name="connsiteY44" fmla="*/ 340726 h 468344"/>
              <a:gd name="connsiteX45" fmla="*/ 53277 w 403915"/>
              <a:gd name="connsiteY45" fmla="*/ 340726 h 468344"/>
              <a:gd name="connsiteX46" fmla="*/ 84252 w 403915"/>
              <a:gd name="connsiteY46" fmla="*/ 340726 h 46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03915" h="468344">
                <a:moveTo>
                  <a:pt x="199479" y="468344"/>
                </a:moveTo>
                <a:lnTo>
                  <a:pt x="199479" y="421262"/>
                </a:lnTo>
                <a:lnTo>
                  <a:pt x="345682" y="421262"/>
                </a:lnTo>
                <a:lnTo>
                  <a:pt x="345682" y="396482"/>
                </a:lnTo>
                <a:lnTo>
                  <a:pt x="260191" y="396482"/>
                </a:lnTo>
                <a:lnTo>
                  <a:pt x="260191" y="218065"/>
                </a:lnTo>
                <a:lnTo>
                  <a:pt x="345682" y="218065"/>
                </a:lnTo>
                <a:lnTo>
                  <a:pt x="345682" y="201958"/>
                </a:lnTo>
                <a:cubicBezTo>
                  <a:pt x="345682" y="162310"/>
                  <a:pt x="332053" y="127618"/>
                  <a:pt x="303556" y="97881"/>
                </a:cubicBezTo>
                <a:cubicBezTo>
                  <a:pt x="275058" y="69384"/>
                  <a:pt x="240367" y="54516"/>
                  <a:pt x="200718" y="54516"/>
                </a:cubicBezTo>
                <a:cubicBezTo>
                  <a:pt x="161071" y="54516"/>
                  <a:pt x="126378" y="69384"/>
                  <a:pt x="97881" y="97881"/>
                </a:cubicBezTo>
                <a:cubicBezTo>
                  <a:pt x="69384" y="126379"/>
                  <a:pt x="54516" y="161071"/>
                  <a:pt x="54516" y="201958"/>
                </a:cubicBezTo>
                <a:lnTo>
                  <a:pt x="54516" y="218065"/>
                </a:lnTo>
                <a:lnTo>
                  <a:pt x="140007" y="218065"/>
                </a:lnTo>
                <a:lnTo>
                  <a:pt x="140007" y="396482"/>
                </a:lnTo>
                <a:lnTo>
                  <a:pt x="54516" y="396482"/>
                </a:lnTo>
                <a:cubicBezTo>
                  <a:pt x="39648" y="396482"/>
                  <a:pt x="26019" y="391526"/>
                  <a:pt x="16107" y="380375"/>
                </a:cubicBezTo>
                <a:cubicBezTo>
                  <a:pt x="4956" y="369224"/>
                  <a:pt x="0" y="356834"/>
                  <a:pt x="0" y="341965"/>
                </a:cubicBezTo>
                <a:lnTo>
                  <a:pt x="0" y="201958"/>
                </a:lnTo>
                <a:cubicBezTo>
                  <a:pt x="0" y="174700"/>
                  <a:pt x="4956" y="148681"/>
                  <a:pt x="16107" y="123900"/>
                </a:cubicBezTo>
                <a:cubicBezTo>
                  <a:pt x="27258" y="99120"/>
                  <a:pt x="40887" y="78058"/>
                  <a:pt x="59472" y="59472"/>
                </a:cubicBezTo>
                <a:cubicBezTo>
                  <a:pt x="78057" y="40887"/>
                  <a:pt x="99120" y="26019"/>
                  <a:pt x="123900" y="16107"/>
                </a:cubicBezTo>
                <a:cubicBezTo>
                  <a:pt x="148681" y="4956"/>
                  <a:pt x="174699" y="0"/>
                  <a:pt x="201958" y="0"/>
                </a:cubicBezTo>
                <a:cubicBezTo>
                  <a:pt x="229216" y="0"/>
                  <a:pt x="255235" y="4956"/>
                  <a:pt x="280015" y="16107"/>
                </a:cubicBezTo>
                <a:cubicBezTo>
                  <a:pt x="304795" y="27258"/>
                  <a:pt x="325858" y="40887"/>
                  <a:pt x="344443" y="59472"/>
                </a:cubicBezTo>
                <a:cubicBezTo>
                  <a:pt x="363028" y="78058"/>
                  <a:pt x="376657" y="99120"/>
                  <a:pt x="387808" y="123900"/>
                </a:cubicBezTo>
                <a:cubicBezTo>
                  <a:pt x="398959" y="148681"/>
                  <a:pt x="403915" y="174700"/>
                  <a:pt x="403915" y="201958"/>
                </a:cubicBezTo>
                <a:lnTo>
                  <a:pt x="403915" y="413828"/>
                </a:lnTo>
                <a:cubicBezTo>
                  <a:pt x="403915" y="428696"/>
                  <a:pt x="398959" y="442325"/>
                  <a:pt x="387808" y="452237"/>
                </a:cubicBezTo>
                <a:cubicBezTo>
                  <a:pt x="376657" y="463388"/>
                  <a:pt x="364267" y="468344"/>
                  <a:pt x="349399" y="468344"/>
                </a:cubicBezTo>
                <a:lnTo>
                  <a:pt x="199479" y="468344"/>
                </a:lnTo>
                <a:close/>
                <a:moveTo>
                  <a:pt x="53277" y="340726"/>
                </a:moveTo>
                <a:lnTo>
                  <a:pt x="84252" y="340726"/>
                </a:lnTo>
                <a:lnTo>
                  <a:pt x="84252" y="272581"/>
                </a:lnTo>
                <a:lnTo>
                  <a:pt x="53277" y="272581"/>
                </a:lnTo>
                <a:cubicBezTo>
                  <a:pt x="53277" y="272581"/>
                  <a:pt x="53277" y="340726"/>
                  <a:pt x="53277" y="340726"/>
                </a:cubicBezTo>
                <a:close/>
                <a:moveTo>
                  <a:pt x="314707" y="340726"/>
                </a:moveTo>
                <a:lnTo>
                  <a:pt x="345682" y="340726"/>
                </a:lnTo>
                <a:lnTo>
                  <a:pt x="345682" y="272581"/>
                </a:lnTo>
                <a:lnTo>
                  <a:pt x="314707" y="272581"/>
                </a:lnTo>
                <a:lnTo>
                  <a:pt x="314707" y="340726"/>
                </a:lnTo>
                <a:close/>
                <a:moveTo>
                  <a:pt x="345682" y="340726"/>
                </a:moveTo>
                <a:lnTo>
                  <a:pt x="314707" y="340726"/>
                </a:lnTo>
                <a:lnTo>
                  <a:pt x="345682" y="340726"/>
                </a:lnTo>
                <a:close/>
                <a:moveTo>
                  <a:pt x="84252" y="340726"/>
                </a:moveTo>
                <a:lnTo>
                  <a:pt x="53277" y="340726"/>
                </a:lnTo>
                <a:lnTo>
                  <a:pt x="84252" y="340726"/>
                </a:lnTo>
                <a:close/>
              </a:path>
            </a:pathLst>
          </a:custGeom>
          <a:solidFill>
            <a:srgbClr val="000000"/>
          </a:solidFill>
          <a:ln w="12387" cap="flat">
            <a:noFill/>
            <a:prstDash val="solid"/>
            <a:miter/>
          </a:ln>
        </p:spPr>
        <p:txBody>
          <a:bodyPr rtlCol="0" anchor="ctr"/>
          <a:lstStyle/>
          <a:p>
            <a:endParaRPr lang="fr-FR"/>
          </a:p>
        </p:txBody>
      </p:sp>
      <p:sp>
        <p:nvSpPr>
          <p:cNvPr id="116" name="Forme libre 115">
            <a:extLst>
              <a:ext uri="{FF2B5EF4-FFF2-40B4-BE49-F238E27FC236}">
                <a16:creationId xmlns:a16="http://schemas.microsoft.com/office/drawing/2014/main" id="{2B9CD1EB-62D0-564A-A877-2286E1E82EB3}"/>
              </a:ext>
            </a:extLst>
          </p:cNvPr>
          <p:cNvSpPr/>
          <p:nvPr userDrawn="1"/>
        </p:nvSpPr>
        <p:spPr>
          <a:xfrm>
            <a:off x="4936027" y="3058902"/>
            <a:ext cx="485689" cy="422500"/>
          </a:xfrm>
          <a:custGeom>
            <a:avLst/>
            <a:gdLst>
              <a:gd name="connsiteX0" fmla="*/ 58233 w 485689"/>
              <a:gd name="connsiteY0" fmla="*/ 281254 h 422500"/>
              <a:gd name="connsiteX1" fmla="*/ 17346 w 485689"/>
              <a:gd name="connsiteY1" fmla="*/ 263908 h 422500"/>
              <a:gd name="connsiteX2" fmla="*/ 0 w 485689"/>
              <a:gd name="connsiteY2" fmla="*/ 223021 h 422500"/>
              <a:gd name="connsiteX3" fmla="*/ 17346 w 485689"/>
              <a:gd name="connsiteY3" fmla="*/ 180895 h 422500"/>
              <a:gd name="connsiteX4" fmla="*/ 58233 w 485689"/>
              <a:gd name="connsiteY4" fmla="*/ 163549 h 422500"/>
              <a:gd name="connsiteX5" fmla="*/ 58233 w 485689"/>
              <a:gd name="connsiteY5" fmla="*/ 94164 h 422500"/>
              <a:gd name="connsiteX6" fmla="*/ 69384 w 485689"/>
              <a:gd name="connsiteY6" fmla="*/ 69384 h 422500"/>
              <a:gd name="connsiteX7" fmla="*/ 94164 w 485689"/>
              <a:gd name="connsiteY7" fmla="*/ 58233 h 422500"/>
              <a:gd name="connsiteX8" fmla="*/ 184611 w 485689"/>
              <a:gd name="connsiteY8" fmla="*/ 58233 h 422500"/>
              <a:gd name="connsiteX9" fmla="*/ 201958 w 485689"/>
              <a:gd name="connsiteY9" fmla="*/ 17346 h 422500"/>
              <a:gd name="connsiteX10" fmla="*/ 242845 w 485689"/>
              <a:gd name="connsiteY10" fmla="*/ 0 h 422500"/>
              <a:gd name="connsiteX11" fmla="*/ 283732 w 485689"/>
              <a:gd name="connsiteY11" fmla="*/ 17346 h 422500"/>
              <a:gd name="connsiteX12" fmla="*/ 301078 w 485689"/>
              <a:gd name="connsiteY12" fmla="*/ 58233 h 422500"/>
              <a:gd name="connsiteX13" fmla="*/ 391525 w 485689"/>
              <a:gd name="connsiteY13" fmla="*/ 58233 h 422500"/>
              <a:gd name="connsiteX14" fmla="*/ 416305 w 485689"/>
              <a:gd name="connsiteY14" fmla="*/ 69384 h 422500"/>
              <a:gd name="connsiteX15" fmla="*/ 427457 w 485689"/>
              <a:gd name="connsiteY15" fmla="*/ 94164 h 422500"/>
              <a:gd name="connsiteX16" fmla="*/ 427457 w 485689"/>
              <a:gd name="connsiteY16" fmla="*/ 163549 h 422500"/>
              <a:gd name="connsiteX17" fmla="*/ 468344 w 485689"/>
              <a:gd name="connsiteY17" fmla="*/ 180895 h 422500"/>
              <a:gd name="connsiteX18" fmla="*/ 485689 w 485689"/>
              <a:gd name="connsiteY18" fmla="*/ 221782 h 422500"/>
              <a:gd name="connsiteX19" fmla="*/ 468344 w 485689"/>
              <a:gd name="connsiteY19" fmla="*/ 262669 h 422500"/>
              <a:gd name="connsiteX20" fmla="*/ 427457 w 485689"/>
              <a:gd name="connsiteY20" fmla="*/ 280015 h 422500"/>
              <a:gd name="connsiteX21" fmla="*/ 427457 w 485689"/>
              <a:gd name="connsiteY21" fmla="*/ 387808 h 422500"/>
              <a:gd name="connsiteX22" fmla="*/ 416305 w 485689"/>
              <a:gd name="connsiteY22" fmla="*/ 412588 h 422500"/>
              <a:gd name="connsiteX23" fmla="*/ 391525 w 485689"/>
              <a:gd name="connsiteY23" fmla="*/ 422501 h 422500"/>
              <a:gd name="connsiteX24" fmla="*/ 94164 w 485689"/>
              <a:gd name="connsiteY24" fmla="*/ 422501 h 422500"/>
              <a:gd name="connsiteX25" fmla="*/ 69384 w 485689"/>
              <a:gd name="connsiteY25" fmla="*/ 412588 h 422500"/>
              <a:gd name="connsiteX26" fmla="*/ 58233 w 485689"/>
              <a:gd name="connsiteY26" fmla="*/ 387808 h 422500"/>
              <a:gd name="connsiteX27" fmla="*/ 58233 w 485689"/>
              <a:gd name="connsiteY27" fmla="*/ 281254 h 422500"/>
              <a:gd name="connsiteX28" fmla="*/ 177178 w 485689"/>
              <a:gd name="connsiteY28" fmla="*/ 229216 h 422500"/>
              <a:gd name="connsiteX29" fmla="*/ 197001 w 485689"/>
              <a:gd name="connsiteY29" fmla="*/ 221782 h 422500"/>
              <a:gd name="connsiteX30" fmla="*/ 204436 w 485689"/>
              <a:gd name="connsiteY30" fmla="*/ 201958 h 422500"/>
              <a:gd name="connsiteX31" fmla="*/ 197001 w 485689"/>
              <a:gd name="connsiteY31" fmla="*/ 182134 h 422500"/>
              <a:gd name="connsiteX32" fmla="*/ 177178 w 485689"/>
              <a:gd name="connsiteY32" fmla="*/ 174700 h 422500"/>
              <a:gd name="connsiteX33" fmla="*/ 157353 w 485689"/>
              <a:gd name="connsiteY33" fmla="*/ 182134 h 422500"/>
              <a:gd name="connsiteX34" fmla="*/ 148681 w 485689"/>
              <a:gd name="connsiteY34" fmla="*/ 201958 h 422500"/>
              <a:gd name="connsiteX35" fmla="*/ 157353 w 485689"/>
              <a:gd name="connsiteY35" fmla="*/ 221782 h 422500"/>
              <a:gd name="connsiteX36" fmla="*/ 177178 w 485689"/>
              <a:gd name="connsiteY36" fmla="*/ 229216 h 422500"/>
              <a:gd name="connsiteX37" fmla="*/ 306034 w 485689"/>
              <a:gd name="connsiteY37" fmla="*/ 229216 h 422500"/>
              <a:gd name="connsiteX38" fmla="*/ 325858 w 485689"/>
              <a:gd name="connsiteY38" fmla="*/ 221782 h 422500"/>
              <a:gd name="connsiteX39" fmla="*/ 334531 w 485689"/>
              <a:gd name="connsiteY39" fmla="*/ 201958 h 422500"/>
              <a:gd name="connsiteX40" fmla="*/ 325858 w 485689"/>
              <a:gd name="connsiteY40" fmla="*/ 182134 h 422500"/>
              <a:gd name="connsiteX41" fmla="*/ 306034 w 485689"/>
              <a:gd name="connsiteY41" fmla="*/ 174700 h 422500"/>
              <a:gd name="connsiteX42" fmla="*/ 287449 w 485689"/>
              <a:gd name="connsiteY42" fmla="*/ 182134 h 422500"/>
              <a:gd name="connsiteX43" fmla="*/ 280015 w 485689"/>
              <a:gd name="connsiteY43" fmla="*/ 201958 h 422500"/>
              <a:gd name="connsiteX44" fmla="*/ 287449 w 485689"/>
              <a:gd name="connsiteY44" fmla="*/ 221782 h 422500"/>
              <a:gd name="connsiteX45" fmla="*/ 306034 w 485689"/>
              <a:gd name="connsiteY45" fmla="*/ 229216 h 422500"/>
              <a:gd name="connsiteX46" fmla="*/ 162309 w 485689"/>
              <a:gd name="connsiteY46" fmla="*/ 327097 h 422500"/>
              <a:gd name="connsiteX47" fmla="*/ 320902 w 485689"/>
              <a:gd name="connsiteY47" fmla="*/ 327097 h 422500"/>
              <a:gd name="connsiteX48" fmla="*/ 320902 w 485689"/>
              <a:gd name="connsiteY48" fmla="*/ 286210 h 422500"/>
              <a:gd name="connsiteX49" fmla="*/ 162309 w 485689"/>
              <a:gd name="connsiteY49" fmla="*/ 286210 h 422500"/>
              <a:gd name="connsiteX50" fmla="*/ 162309 w 485689"/>
              <a:gd name="connsiteY50" fmla="*/ 327097 h 422500"/>
              <a:gd name="connsiteX51" fmla="*/ 112749 w 485689"/>
              <a:gd name="connsiteY51" fmla="*/ 369223 h 422500"/>
              <a:gd name="connsiteX52" fmla="*/ 371701 w 485689"/>
              <a:gd name="connsiteY52" fmla="*/ 369223 h 422500"/>
              <a:gd name="connsiteX53" fmla="*/ 371701 w 485689"/>
              <a:gd name="connsiteY53" fmla="*/ 115227 h 422500"/>
              <a:gd name="connsiteX54" fmla="*/ 112749 w 485689"/>
              <a:gd name="connsiteY54" fmla="*/ 115227 h 422500"/>
              <a:gd name="connsiteX55" fmla="*/ 112749 w 485689"/>
              <a:gd name="connsiteY55" fmla="*/ 369223 h 422500"/>
              <a:gd name="connsiteX56" fmla="*/ 112749 w 485689"/>
              <a:gd name="connsiteY56" fmla="*/ 369223 h 422500"/>
              <a:gd name="connsiteX57" fmla="*/ 112749 w 485689"/>
              <a:gd name="connsiteY57" fmla="*/ 115227 h 422500"/>
              <a:gd name="connsiteX58" fmla="*/ 112749 w 485689"/>
              <a:gd name="connsiteY58" fmla="*/ 369223 h 42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85689" h="422500">
                <a:moveTo>
                  <a:pt x="58233" y="281254"/>
                </a:moveTo>
                <a:cubicBezTo>
                  <a:pt x="42126" y="281254"/>
                  <a:pt x="28497" y="275059"/>
                  <a:pt x="17346" y="263908"/>
                </a:cubicBezTo>
                <a:cubicBezTo>
                  <a:pt x="6195" y="252757"/>
                  <a:pt x="0" y="239128"/>
                  <a:pt x="0" y="223021"/>
                </a:cubicBezTo>
                <a:cubicBezTo>
                  <a:pt x="0" y="206914"/>
                  <a:pt x="6195" y="192046"/>
                  <a:pt x="17346" y="180895"/>
                </a:cubicBezTo>
                <a:cubicBezTo>
                  <a:pt x="28497" y="169744"/>
                  <a:pt x="42126" y="163549"/>
                  <a:pt x="58233" y="163549"/>
                </a:cubicBezTo>
                <a:lnTo>
                  <a:pt x="58233" y="94164"/>
                </a:lnTo>
                <a:cubicBezTo>
                  <a:pt x="58233" y="84252"/>
                  <a:pt x="61950" y="76818"/>
                  <a:pt x="69384" y="69384"/>
                </a:cubicBezTo>
                <a:cubicBezTo>
                  <a:pt x="76818" y="61950"/>
                  <a:pt x="84252" y="58233"/>
                  <a:pt x="94164" y="58233"/>
                </a:cubicBezTo>
                <a:lnTo>
                  <a:pt x="184611" y="58233"/>
                </a:lnTo>
                <a:cubicBezTo>
                  <a:pt x="184611" y="42126"/>
                  <a:pt x="190806" y="28497"/>
                  <a:pt x="201958" y="17346"/>
                </a:cubicBezTo>
                <a:cubicBezTo>
                  <a:pt x="213108" y="6195"/>
                  <a:pt x="226738" y="0"/>
                  <a:pt x="242845" y="0"/>
                </a:cubicBezTo>
                <a:cubicBezTo>
                  <a:pt x="258952" y="0"/>
                  <a:pt x="272581" y="6195"/>
                  <a:pt x="283732" y="17346"/>
                </a:cubicBezTo>
                <a:cubicBezTo>
                  <a:pt x="294883" y="28497"/>
                  <a:pt x="301078" y="42126"/>
                  <a:pt x="301078" y="58233"/>
                </a:cubicBezTo>
                <a:lnTo>
                  <a:pt x="391525" y="58233"/>
                </a:lnTo>
                <a:cubicBezTo>
                  <a:pt x="401437" y="58233"/>
                  <a:pt x="408872" y="61950"/>
                  <a:pt x="416305" y="69384"/>
                </a:cubicBezTo>
                <a:cubicBezTo>
                  <a:pt x="423739" y="76818"/>
                  <a:pt x="427457" y="84252"/>
                  <a:pt x="427457" y="94164"/>
                </a:cubicBezTo>
                <a:lnTo>
                  <a:pt x="427457" y="163549"/>
                </a:lnTo>
                <a:cubicBezTo>
                  <a:pt x="443564" y="163549"/>
                  <a:pt x="457192" y="169744"/>
                  <a:pt x="468344" y="180895"/>
                </a:cubicBezTo>
                <a:cubicBezTo>
                  <a:pt x="479494" y="192046"/>
                  <a:pt x="485689" y="205675"/>
                  <a:pt x="485689" y="221782"/>
                </a:cubicBezTo>
                <a:cubicBezTo>
                  <a:pt x="485689" y="237889"/>
                  <a:pt x="479494" y="251518"/>
                  <a:pt x="468344" y="262669"/>
                </a:cubicBezTo>
                <a:cubicBezTo>
                  <a:pt x="457192" y="273820"/>
                  <a:pt x="443564" y="280015"/>
                  <a:pt x="427457" y="280015"/>
                </a:cubicBezTo>
                <a:lnTo>
                  <a:pt x="427457" y="387808"/>
                </a:lnTo>
                <a:cubicBezTo>
                  <a:pt x="427457" y="397721"/>
                  <a:pt x="423739" y="405155"/>
                  <a:pt x="416305" y="412588"/>
                </a:cubicBezTo>
                <a:cubicBezTo>
                  <a:pt x="408872" y="420023"/>
                  <a:pt x="401437" y="422501"/>
                  <a:pt x="391525" y="422501"/>
                </a:cubicBezTo>
                <a:lnTo>
                  <a:pt x="94164" y="422501"/>
                </a:lnTo>
                <a:cubicBezTo>
                  <a:pt x="84252" y="422501"/>
                  <a:pt x="76818" y="418784"/>
                  <a:pt x="69384" y="412588"/>
                </a:cubicBezTo>
                <a:cubicBezTo>
                  <a:pt x="61950" y="405155"/>
                  <a:pt x="58233" y="397721"/>
                  <a:pt x="58233" y="387808"/>
                </a:cubicBezTo>
                <a:cubicBezTo>
                  <a:pt x="58233" y="389047"/>
                  <a:pt x="58233" y="281254"/>
                  <a:pt x="58233" y="281254"/>
                </a:cubicBezTo>
                <a:close/>
                <a:moveTo>
                  <a:pt x="177178" y="229216"/>
                </a:moveTo>
                <a:cubicBezTo>
                  <a:pt x="184611" y="229216"/>
                  <a:pt x="190806" y="226738"/>
                  <a:pt x="197001" y="221782"/>
                </a:cubicBezTo>
                <a:cubicBezTo>
                  <a:pt x="201958" y="216826"/>
                  <a:pt x="204436" y="209392"/>
                  <a:pt x="204436" y="201958"/>
                </a:cubicBezTo>
                <a:cubicBezTo>
                  <a:pt x="204436" y="194524"/>
                  <a:pt x="201958" y="188329"/>
                  <a:pt x="197001" y="182134"/>
                </a:cubicBezTo>
                <a:cubicBezTo>
                  <a:pt x="192046" y="177178"/>
                  <a:pt x="185851" y="174700"/>
                  <a:pt x="177178" y="174700"/>
                </a:cubicBezTo>
                <a:cubicBezTo>
                  <a:pt x="169743" y="174700"/>
                  <a:pt x="163548" y="177178"/>
                  <a:pt x="157353" y="182134"/>
                </a:cubicBezTo>
                <a:cubicBezTo>
                  <a:pt x="152397" y="187090"/>
                  <a:pt x="148681" y="194524"/>
                  <a:pt x="148681" y="201958"/>
                </a:cubicBezTo>
                <a:cubicBezTo>
                  <a:pt x="148681" y="209392"/>
                  <a:pt x="151158" y="215587"/>
                  <a:pt x="157353" y="221782"/>
                </a:cubicBezTo>
                <a:cubicBezTo>
                  <a:pt x="163548" y="226738"/>
                  <a:pt x="169743" y="229216"/>
                  <a:pt x="177178" y="229216"/>
                </a:cubicBezTo>
                <a:close/>
                <a:moveTo>
                  <a:pt x="306034" y="229216"/>
                </a:moveTo>
                <a:cubicBezTo>
                  <a:pt x="313468" y="229216"/>
                  <a:pt x="319663" y="226738"/>
                  <a:pt x="325858" y="221782"/>
                </a:cubicBezTo>
                <a:cubicBezTo>
                  <a:pt x="332053" y="216826"/>
                  <a:pt x="334531" y="209392"/>
                  <a:pt x="334531" y="201958"/>
                </a:cubicBezTo>
                <a:cubicBezTo>
                  <a:pt x="334531" y="194524"/>
                  <a:pt x="332053" y="188329"/>
                  <a:pt x="325858" y="182134"/>
                </a:cubicBezTo>
                <a:cubicBezTo>
                  <a:pt x="319663" y="175939"/>
                  <a:pt x="313468" y="174700"/>
                  <a:pt x="306034" y="174700"/>
                </a:cubicBezTo>
                <a:cubicBezTo>
                  <a:pt x="298600" y="174700"/>
                  <a:pt x="292405" y="177178"/>
                  <a:pt x="287449" y="182134"/>
                </a:cubicBezTo>
                <a:cubicBezTo>
                  <a:pt x="282493" y="187090"/>
                  <a:pt x="280015" y="194524"/>
                  <a:pt x="280015" y="201958"/>
                </a:cubicBezTo>
                <a:cubicBezTo>
                  <a:pt x="280015" y="209392"/>
                  <a:pt x="282493" y="215587"/>
                  <a:pt x="287449" y="221782"/>
                </a:cubicBezTo>
                <a:cubicBezTo>
                  <a:pt x="292405" y="226738"/>
                  <a:pt x="298600" y="229216"/>
                  <a:pt x="306034" y="229216"/>
                </a:cubicBezTo>
                <a:close/>
                <a:moveTo>
                  <a:pt x="162309" y="327097"/>
                </a:moveTo>
                <a:lnTo>
                  <a:pt x="320902" y="327097"/>
                </a:lnTo>
                <a:lnTo>
                  <a:pt x="320902" y="286210"/>
                </a:lnTo>
                <a:lnTo>
                  <a:pt x="162309" y="286210"/>
                </a:lnTo>
                <a:lnTo>
                  <a:pt x="162309" y="327097"/>
                </a:lnTo>
                <a:close/>
                <a:moveTo>
                  <a:pt x="112749" y="369223"/>
                </a:moveTo>
                <a:lnTo>
                  <a:pt x="371701" y="369223"/>
                </a:lnTo>
                <a:lnTo>
                  <a:pt x="371701" y="115227"/>
                </a:lnTo>
                <a:lnTo>
                  <a:pt x="112749" y="115227"/>
                </a:lnTo>
                <a:lnTo>
                  <a:pt x="112749" y="369223"/>
                </a:lnTo>
                <a:close/>
                <a:moveTo>
                  <a:pt x="112749" y="369223"/>
                </a:moveTo>
                <a:lnTo>
                  <a:pt x="112749" y="115227"/>
                </a:lnTo>
                <a:lnTo>
                  <a:pt x="112749" y="369223"/>
                </a:lnTo>
                <a:close/>
              </a:path>
            </a:pathLst>
          </a:custGeom>
          <a:solidFill>
            <a:srgbClr val="000000"/>
          </a:solidFill>
          <a:ln w="12387" cap="flat">
            <a:noFill/>
            <a:prstDash val="solid"/>
            <a:miter/>
          </a:ln>
        </p:spPr>
        <p:txBody>
          <a:bodyPr rtlCol="0" anchor="ctr"/>
          <a:lstStyle/>
          <a:p>
            <a:endParaRPr lang="fr-FR"/>
          </a:p>
        </p:txBody>
      </p:sp>
      <p:sp>
        <p:nvSpPr>
          <p:cNvPr id="117" name="Forme libre 116">
            <a:extLst>
              <a:ext uri="{FF2B5EF4-FFF2-40B4-BE49-F238E27FC236}">
                <a16:creationId xmlns:a16="http://schemas.microsoft.com/office/drawing/2014/main" id="{D4D1C980-242D-E51C-BB81-18DD970AA287}"/>
              </a:ext>
            </a:extLst>
          </p:cNvPr>
          <p:cNvSpPr/>
          <p:nvPr userDrawn="1"/>
        </p:nvSpPr>
        <p:spPr>
          <a:xfrm>
            <a:off x="5768638" y="3071292"/>
            <a:ext cx="403916" cy="401437"/>
          </a:xfrm>
          <a:custGeom>
            <a:avLst/>
            <a:gdLst>
              <a:gd name="connsiteX0" fmla="*/ 140008 w 403916"/>
              <a:gd name="connsiteY0" fmla="*/ 401438 h 401437"/>
              <a:gd name="connsiteX1" fmla="*/ 54517 w 403916"/>
              <a:gd name="connsiteY1" fmla="*/ 401438 h 401437"/>
              <a:gd name="connsiteX2" fmla="*/ 16108 w 403916"/>
              <a:gd name="connsiteY2" fmla="*/ 385331 h 401437"/>
              <a:gd name="connsiteX3" fmla="*/ 0 w 403916"/>
              <a:gd name="connsiteY3" fmla="*/ 346921 h 401437"/>
              <a:gd name="connsiteX4" fmla="*/ 0 w 403916"/>
              <a:gd name="connsiteY4" fmla="*/ 200719 h 401437"/>
              <a:gd name="connsiteX5" fmla="*/ 16108 w 403916"/>
              <a:gd name="connsiteY5" fmla="*/ 122661 h 401437"/>
              <a:gd name="connsiteX6" fmla="*/ 59473 w 403916"/>
              <a:gd name="connsiteY6" fmla="*/ 59472 h 401437"/>
              <a:gd name="connsiteX7" fmla="*/ 123900 w 403916"/>
              <a:gd name="connsiteY7" fmla="*/ 16107 h 401437"/>
              <a:gd name="connsiteX8" fmla="*/ 201958 w 403916"/>
              <a:gd name="connsiteY8" fmla="*/ 0 h 401437"/>
              <a:gd name="connsiteX9" fmla="*/ 280016 w 403916"/>
              <a:gd name="connsiteY9" fmla="*/ 16107 h 401437"/>
              <a:gd name="connsiteX10" fmla="*/ 344444 w 403916"/>
              <a:gd name="connsiteY10" fmla="*/ 59472 h 401437"/>
              <a:gd name="connsiteX11" fmla="*/ 387809 w 403916"/>
              <a:gd name="connsiteY11" fmla="*/ 122661 h 401437"/>
              <a:gd name="connsiteX12" fmla="*/ 403916 w 403916"/>
              <a:gd name="connsiteY12" fmla="*/ 200719 h 401437"/>
              <a:gd name="connsiteX13" fmla="*/ 403916 w 403916"/>
              <a:gd name="connsiteY13" fmla="*/ 346921 h 401437"/>
              <a:gd name="connsiteX14" fmla="*/ 387809 w 403916"/>
              <a:gd name="connsiteY14" fmla="*/ 385331 h 401437"/>
              <a:gd name="connsiteX15" fmla="*/ 349400 w 403916"/>
              <a:gd name="connsiteY15" fmla="*/ 401438 h 401437"/>
              <a:gd name="connsiteX16" fmla="*/ 263909 w 403916"/>
              <a:gd name="connsiteY16" fmla="*/ 401438 h 401437"/>
              <a:gd name="connsiteX17" fmla="*/ 263909 w 403916"/>
              <a:gd name="connsiteY17" fmla="*/ 216826 h 401437"/>
              <a:gd name="connsiteX18" fmla="*/ 349400 w 403916"/>
              <a:gd name="connsiteY18" fmla="*/ 216826 h 401437"/>
              <a:gd name="connsiteX19" fmla="*/ 349400 w 403916"/>
              <a:gd name="connsiteY19" fmla="*/ 201958 h 401437"/>
              <a:gd name="connsiteX20" fmla="*/ 307274 w 403916"/>
              <a:gd name="connsiteY20" fmla="*/ 97881 h 401437"/>
              <a:gd name="connsiteX21" fmla="*/ 203197 w 403916"/>
              <a:gd name="connsiteY21" fmla="*/ 55755 h 401437"/>
              <a:gd name="connsiteX22" fmla="*/ 99120 w 403916"/>
              <a:gd name="connsiteY22" fmla="*/ 97881 h 401437"/>
              <a:gd name="connsiteX23" fmla="*/ 56995 w 403916"/>
              <a:gd name="connsiteY23" fmla="*/ 201958 h 401437"/>
              <a:gd name="connsiteX24" fmla="*/ 56995 w 403916"/>
              <a:gd name="connsiteY24" fmla="*/ 216826 h 401437"/>
              <a:gd name="connsiteX25" fmla="*/ 142486 w 403916"/>
              <a:gd name="connsiteY25" fmla="*/ 216826 h 401437"/>
              <a:gd name="connsiteX26" fmla="*/ 140008 w 403916"/>
              <a:gd name="connsiteY26" fmla="*/ 401438 h 401437"/>
              <a:gd name="connsiteX27" fmla="*/ 85492 w 403916"/>
              <a:gd name="connsiteY27" fmla="*/ 271342 h 401437"/>
              <a:gd name="connsiteX28" fmla="*/ 54517 w 403916"/>
              <a:gd name="connsiteY28" fmla="*/ 271342 h 401437"/>
              <a:gd name="connsiteX29" fmla="*/ 54517 w 403916"/>
              <a:gd name="connsiteY29" fmla="*/ 346921 h 401437"/>
              <a:gd name="connsiteX30" fmla="*/ 85492 w 403916"/>
              <a:gd name="connsiteY30" fmla="*/ 346921 h 401437"/>
              <a:gd name="connsiteX31" fmla="*/ 85492 w 403916"/>
              <a:gd name="connsiteY31" fmla="*/ 271342 h 401437"/>
              <a:gd name="connsiteX32" fmla="*/ 315946 w 403916"/>
              <a:gd name="connsiteY32" fmla="*/ 271342 h 401437"/>
              <a:gd name="connsiteX33" fmla="*/ 315946 w 403916"/>
              <a:gd name="connsiteY33" fmla="*/ 346921 h 401437"/>
              <a:gd name="connsiteX34" fmla="*/ 346921 w 403916"/>
              <a:gd name="connsiteY34" fmla="*/ 346921 h 401437"/>
              <a:gd name="connsiteX35" fmla="*/ 346921 w 403916"/>
              <a:gd name="connsiteY35" fmla="*/ 271342 h 401437"/>
              <a:gd name="connsiteX36" fmla="*/ 315946 w 403916"/>
              <a:gd name="connsiteY36" fmla="*/ 271342 h 401437"/>
              <a:gd name="connsiteX37" fmla="*/ 315946 w 403916"/>
              <a:gd name="connsiteY37" fmla="*/ 271342 h 401437"/>
              <a:gd name="connsiteX38" fmla="*/ 346921 w 403916"/>
              <a:gd name="connsiteY38" fmla="*/ 271342 h 401437"/>
              <a:gd name="connsiteX39" fmla="*/ 315946 w 403916"/>
              <a:gd name="connsiteY39" fmla="*/ 271342 h 401437"/>
              <a:gd name="connsiteX40" fmla="*/ 85492 w 403916"/>
              <a:gd name="connsiteY40" fmla="*/ 271342 h 401437"/>
              <a:gd name="connsiteX41" fmla="*/ 54517 w 403916"/>
              <a:gd name="connsiteY41" fmla="*/ 271342 h 401437"/>
              <a:gd name="connsiteX42" fmla="*/ 85492 w 403916"/>
              <a:gd name="connsiteY42" fmla="*/ 271342 h 40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3916" h="401437">
                <a:moveTo>
                  <a:pt x="140008" y="401438"/>
                </a:moveTo>
                <a:lnTo>
                  <a:pt x="54517" y="401438"/>
                </a:lnTo>
                <a:cubicBezTo>
                  <a:pt x="39648" y="401438"/>
                  <a:pt x="26020" y="396482"/>
                  <a:pt x="16108" y="385331"/>
                </a:cubicBezTo>
                <a:cubicBezTo>
                  <a:pt x="4956" y="374180"/>
                  <a:pt x="0" y="361790"/>
                  <a:pt x="0" y="346921"/>
                </a:cubicBezTo>
                <a:lnTo>
                  <a:pt x="0" y="200719"/>
                </a:lnTo>
                <a:cubicBezTo>
                  <a:pt x="0" y="172222"/>
                  <a:pt x="4956" y="146202"/>
                  <a:pt x="16108" y="122661"/>
                </a:cubicBezTo>
                <a:cubicBezTo>
                  <a:pt x="26020" y="99120"/>
                  <a:pt x="40888" y="76818"/>
                  <a:pt x="59473" y="59472"/>
                </a:cubicBezTo>
                <a:cubicBezTo>
                  <a:pt x="78058" y="40887"/>
                  <a:pt x="99120" y="27258"/>
                  <a:pt x="123900" y="16107"/>
                </a:cubicBezTo>
                <a:cubicBezTo>
                  <a:pt x="148681" y="4956"/>
                  <a:pt x="174700" y="0"/>
                  <a:pt x="201958" y="0"/>
                </a:cubicBezTo>
                <a:cubicBezTo>
                  <a:pt x="230455" y="0"/>
                  <a:pt x="256474" y="4956"/>
                  <a:pt x="280016" y="16107"/>
                </a:cubicBezTo>
                <a:cubicBezTo>
                  <a:pt x="304796" y="27258"/>
                  <a:pt x="325859" y="40887"/>
                  <a:pt x="344444" y="59472"/>
                </a:cubicBezTo>
                <a:cubicBezTo>
                  <a:pt x="363029" y="78057"/>
                  <a:pt x="376658" y="99120"/>
                  <a:pt x="387809" y="122661"/>
                </a:cubicBezTo>
                <a:cubicBezTo>
                  <a:pt x="397721" y="146202"/>
                  <a:pt x="403916" y="173461"/>
                  <a:pt x="403916" y="200719"/>
                </a:cubicBezTo>
                <a:lnTo>
                  <a:pt x="403916" y="346921"/>
                </a:lnTo>
                <a:cubicBezTo>
                  <a:pt x="403916" y="361790"/>
                  <a:pt x="398960" y="374180"/>
                  <a:pt x="387809" y="385331"/>
                </a:cubicBezTo>
                <a:cubicBezTo>
                  <a:pt x="376658" y="396482"/>
                  <a:pt x="364268" y="401438"/>
                  <a:pt x="349400" y="401438"/>
                </a:cubicBezTo>
                <a:lnTo>
                  <a:pt x="263909" y="401438"/>
                </a:lnTo>
                <a:lnTo>
                  <a:pt x="263909" y="216826"/>
                </a:lnTo>
                <a:lnTo>
                  <a:pt x="349400" y="216826"/>
                </a:lnTo>
                <a:lnTo>
                  <a:pt x="349400" y="201958"/>
                </a:lnTo>
                <a:cubicBezTo>
                  <a:pt x="349400" y="161071"/>
                  <a:pt x="335771" y="126379"/>
                  <a:pt x="307274" y="97881"/>
                </a:cubicBezTo>
                <a:cubicBezTo>
                  <a:pt x="278776" y="69384"/>
                  <a:pt x="244084" y="55755"/>
                  <a:pt x="203197" y="55755"/>
                </a:cubicBezTo>
                <a:cubicBezTo>
                  <a:pt x="162310" y="55755"/>
                  <a:pt x="127618" y="69384"/>
                  <a:pt x="99120" y="97881"/>
                </a:cubicBezTo>
                <a:cubicBezTo>
                  <a:pt x="70623" y="126379"/>
                  <a:pt x="56995" y="161071"/>
                  <a:pt x="56995" y="201958"/>
                </a:cubicBezTo>
                <a:lnTo>
                  <a:pt x="56995" y="216826"/>
                </a:lnTo>
                <a:lnTo>
                  <a:pt x="142486" y="216826"/>
                </a:lnTo>
                <a:cubicBezTo>
                  <a:pt x="140008" y="216826"/>
                  <a:pt x="140008" y="401438"/>
                  <a:pt x="140008" y="401438"/>
                </a:cubicBezTo>
                <a:close/>
                <a:moveTo>
                  <a:pt x="85492" y="271342"/>
                </a:moveTo>
                <a:lnTo>
                  <a:pt x="54517" y="271342"/>
                </a:lnTo>
                <a:lnTo>
                  <a:pt x="54517" y="346921"/>
                </a:lnTo>
                <a:lnTo>
                  <a:pt x="85492" y="346921"/>
                </a:lnTo>
                <a:lnTo>
                  <a:pt x="85492" y="271342"/>
                </a:lnTo>
                <a:close/>
                <a:moveTo>
                  <a:pt x="315946" y="271342"/>
                </a:moveTo>
                <a:lnTo>
                  <a:pt x="315946" y="346921"/>
                </a:lnTo>
                <a:lnTo>
                  <a:pt x="346921" y="346921"/>
                </a:lnTo>
                <a:lnTo>
                  <a:pt x="346921" y="271342"/>
                </a:lnTo>
                <a:lnTo>
                  <a:pt x="315946" y="271342"/>
                </a:lnTo>
                <a:close/>
                <a:moveTo>
                  <a:pt x="315946" y="271342"/>
                </a:moveTo>
                <a:lnTo>
                  <a:pt x="346921" y="271342"/>
                </a:lnTo>
                <a:lnTo>
                  <a:pt x="315946" y="271342"/>
                </a:lnTo>
                <a:close/>
                <a:moveTo>
                  <a:pt x="85492" y="271342"/>
                </a:moveTo>
                <a:lnTo>
                  <a:pt x="54517" y="271342"/>
                </a:lnTo>
                <a:lnTo>
                  <a:pt x="85492" y="271342"/>
                </a:lnTo>
                <a:close/>
              </a:path>
            </a:pathLst>
          </a:custGeom>
          <a:solidFill>
            <a:srgbClr val="000000"/>
          </a:solidFill>
          <a:ln w="12387" cap="flat">
            <a:noFill/>
            <a:prstDash val="solid"/>
            <a:miter/>
          </a:ln>
        </p:spPr>
        <p:txBody>
          <a:bodyPr rtlCol="0" anchor="ctr"/>
          <a:lstStyle/>
          <a:p>
            <a:endParaRPr lang="fr-FR"/>
          </a:p>
        </p:txBody>
      </p:sp>
      <p:sp>
        <p:nvSpPr>
          <p:cNvPr id="118" name="Forme libre 117">
            <a:extLst>
              <a:ext uri="{FF2B5EF4-FFF2-40B4-BE49-F238E27FC236}">
                <a16:creationId xmlns:a16="http://schemas.microsoft.com/office/drawing/2014/main" id="{2D8C98C4-AEA6-C778-495C-5DF308177215}"/>
              </a:ext>
            </a:extLst>
          </p:cNvPr>
          <p:cNvSpPr/>
          <p:nvPr userDrawn="1"/>
        </p:nvSpPr>
        <p:spPr>
          <a:xfrm>
            <a:off x="6519475" y="3087399"/>
            <a:ext cx="427456" cy="370462"/>
          </a:xfrm>
          <a:custGeom>
            <a:avLst/>
            <a:gdLst>
              <a:gd name="connsiteX0" fmla="*/ 0 w 427456"/>
              <a:gd name="connsiteY0" fmla="*/ 370463 h 370462"/>
              <a:gd name="connsiteX1" fmla="*/ 0 w 427456"/>
              <a:gd name="connsiteY1" fmla="*/ 298600 h 370462"/>
              <a:gd name="connsiteX2" fmla="*/ 43365 w 427456"/>
              <a:gd name="connsiteY2" fmla="*/ 298600 h 370462"/>
              <a:gd name="connsiteX3" fmla="*/ 43365 w 427456"/>
              <a:gd name="connsiteY3" fmla="*/ 54517 h 370462"/>
              <a:gd name="connsiteX4" fmla="*/ 59472 w 427456"/>
              <a:gd name="connsiteY4" fmla="*/ 16107 h 370462"/>
              <a:gd name="connsiteX5" fmla="*/ 97881 w 427456"/>
              <a:gd name="connsiteY5" fmla="*/ 0 h 370462"/>
              <a:gd name="connsiteX6" fmla="*/ 401437 w 427456"/>
              <a:gd name="connsiteY6" fmla="*/ 0 h 370462"/>
              <a:gd name="connsiteX7" fmla="*/ 401437 w 427456"/>
              <a:gd name="connsiteY7" fmla="*/ 54517 h 370462"/>
              <a:gd name="connsiteX8" fmla="*/ 97881 w 427456"/>
              <a:gd name="connsiteY8" fmla="*/ 54517 h 370462"/>
              <a:gd name="connsiteX9" fmla="*/ 97881 w 427456"/>
              <a:gd name="connsiteY9" fmla="*/ 298600 h 370462"/>
              <a:gd name="connsiteX10" fmla="*/ 200719 w 427456"/>
              <a:gd name="connsiteY10" fmla="*/ 298600 h 370462"/>
              <a:gd name="connsiteX11" fmla="*/ 200719 w 427456"/>
              <a:gd name="connsiteY11" fmla="*/ 370463 h 370462"/>
              <a:gd name="connsiteX12" fmla="*/ 0 w 427456"/>
              <a:gd name="connsiteY12" fmla="*/ 370463 h 370462"/>
              <a:gd name="connsiteX13" fmla="*/ 0 w 427456"/>
              <a:gd name="connsiteY13" fmla="*/ 370463 h 370462"/>
              <a:gd name="connsiteX14" fmla="*/ 250279 w 427456"/>
              <a:gd name="connsiteY14" fmla="*/ 370463 h 370462"/>
              <a:gd name="connsiteX15" fmla="*/ 232933 w 427456"/>
              <a:gd name="connsiteY15" fmla="*/ 363029 h 370462"/>
              <a:gd name="connsiteX16" fmla="*/ 226738 w 427456"/>
              <a:gd name="connsiteY16" fmla="*/ 344444 h 370462"/>
              <a:gd name="connsiteX17" fmla="*/ 226738 w 427456"/>
              <a:gd name="connsiteY17" fmla="*/ 104077 h 370462"/>
              <a:gd name="connsiteX18" fmla="*/ 234171 w 427456"/>
              <a:gd name="connsiteY18" fmla="*/ 87969 h 370462"/>
              <a:gd name="connsiteX19" fmla="*/ 250279 w 427456"/>
              <a:gd name="connsiteY19" fmla="*/ 81774 h 370462"/>
              <a:gd name="connsiteX20" fmla="*/ 400198 w 427456"/>
              <a:gd name="connsiteY20" fmla="*/ 81774 h 370462"/>
              <a:gd name="connsiteX21" fmla="*/ 418784 w 427456"/>
              <a:gd name="connsiteY21" fmla="*/ 87969 h 370462"/>
              <a:gd name="connsiteX22" fmla="*/ 427457 w 427456"/>
              <a:gd name="connsiteY22" fmla="*/ 104077 h 370462"/>
              <a:gd name="connsiteX23" fmla="*/ 427457 w 427456"/>
              <a:gd name="connsiteY23" fmla="*/ 344444 h 370462"/>
              <a:gd name="connsiteX24" fmla="*/ 418784 w 427456"/>
              <a:gd name="connsiteY24" fmla="*/ 363029 h 370462"/>
              <a:gd name="connsiteX25" fmla="*/ 400198 w 427456"/>
              <a:gd name="connsiteY25" fmla="*/ 370463 h 370462"/>
              <a:gd name="connsiteX26" fmla="*/ 250279 w 427456"/>
              <a:gd name="connsiteY26" fmla="*/ 370463 h 370462"/>
              <a:gd name="connsiteX27" fmla="*/ 268864 w 427456"/>
              <a:gd name="connsiteY27" fmla="*/ 298600 h 370462"/>
              <a:gd name="connsiteX28" fmla="*/ 385330 w 427456"/>
              <a:gd name="connsiteY28" fmla="*/ 298600 h 370462"/>
              <a:gd name="connsiteX29" fmla="*/ 385330 w 427456"/>
              <a:gd name="connsiteY29" fmla="*/ 122662 h 370462"/>
              <a:gd name="connsiteX30" fmla="*/ 268864 w 427456"/>
              <a:gd name="connsiteY30" fmla="*/ 122662 h 370462"/>
              <a:gd name="connsiteX31" fmla="*/ 268864 w 427456"/>
              <a:gd name="connsiteY31" fmla="*/ 298600 h 37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27456" h="370462">
                <a:moveTo>
                  <a:pt x="0" y="370463"/>
                </a:moveTo>
                <a:lnTo>
                  <a:pt x="0" y="298600"/>
                </a:lnTo>
                <a:lnTo>
                  <a:pt x="43365" y="298600"/>
                </a:lnTo>
                <a:lnTo>
                  <a:pt x="43365" y="54517"/>
                </a:lnTo>
                <a:cubicBezTo>
                  <a:pt x="43365" y="39648"/>
                  <a:pt x="48321" y="26019"/>
                  <a:pt x="59472" y="16107"/>
                </a:cubicBezTo>
                <a:cubicBezTo>
                  <a:pt x="70623" y="4956"/>
                  <a:pt x="83013" y="0"/>
                  <a:pt x="97881" y="0"/>
                </a:cubicBezTo>
                <a:lnTo>
                  <a:pt x="401437" y="0"/>
                </a:lnTo>
                <a:lnTo>
                  <a:pt x="401437" y="54517"/>
                </a:lnTo>
                <a:lnTo>
                  <a:pt x="97881" y="54517"/>
                </a:lnTo>
                <a:lnTo>
                  <a:pt x="97881" y="298600"/>
                </a:lnTo>
                <a:lnTo>
                  <a:pt x="200719" y="298600"/>
                </a:lnTo>
                <a:lnTo>
                  <a:pt x="200719" y="370463"/>
                </a:lnTo>
                <a:lnTo>
                  <a:pt x="0" y="370463"/>
                </a:lnTo>
                <a:lnTo>
                  <a:pt x="0" y="370463"/>
                </a:lnTo>
                <a:close/>
                <a:moveTo>
                  <a:pt x="250279" y="370463"/>
                </a:moveTo>
                <a:cubicBezTo>
                  <a:pt x="242845" y="370463"/>
                  <a:pt x="237889" y="367985"/>
                  <a:pt x="232933" y="363029"/>
                </a:cubicBezTo>
                <a:cubicBezTo>
                  <a:pt x="227976" y="358073"/>
                  <a:pt x="226738" y="351878"/>
                  <a:pt x="226738" y="344444"/>
                </a:cubicBezTo>
                <a:lnTo>
                  <a:pt x="226738" y="104077"/>
                </a:lnTo>
                <a:cubicBezTo>
                  <a:pt x="226738" y="97882"/>
                  <a:pt x="229216" y="91687"/>
                  <a:pt x="234171" y="87969"/>
                </a:cubicBezTo>
                <a:cubicBezTo>
                  <a:pt x="239128" y="84253"/>
                  <a:pt x="244084" y="81774"/>
                  <a:pt x="250279" y="81774"/>
                </a:cubicBezTo>
                <a:lnTo>
                  <a:pt x="400198" y="81774"/>
                </a:lnTo>
                <a:cubicBezTo>
                  <a:pt x="407632" y="81774"/>
                  <a:pt x="413827" y="84253"/>
                  <a:pt x="418784" y="87969"/>
                </a:cubicBezTo>
                <a:cubicBezTo>
                  <a:pt x="423740" y="92925"/>
                  <a:pt x="427457" y="97882"/>
                  <a:pt x="427457" y="104077"/>
                </a:cubicBezTo>
                <a:lnTo>
                  <a:pt x="427457" y="344444"/>
                </a:lnTo>
                <a:cubicBezTo>
                  <a:pt x="427457" y="351878"/>
                  <a:pt x="424979" y="358073"/>
                  <a:pt x="418784" y="363029"/>
                </a:cubicBezTo>
                <a:cubicBezTo>
                  <a:pt x="413827" y="367985"/>
                  <a:pt x="407632" y="370463"/>
                  <a:pt x="400198" y="370463"/>
                </a:cubicBezTo>
                <a:cubicBezTo>
                  <a:pt x="400198" y="370463"/>
                  <a:pt x="250279" y="370463"/>
                  <a:pt x="250279" y="370463"/>
                </a:cubicBezTo>
                <a:close/>
                <a:moveTo>
                  <a:pt x="268864" y="298600"/>
                </a:moveTo>
                <a:lnTo>
                  <a:pt x="385330" y="298600"/>
                </a:lnTo>
                <a:lnTo>
                  <a:pt x="385330" y="122662"/>
                </a:lnTo>
                <a:lnTo>
                  <a:pt x="268864" y="122662"/>
                </a:lnTo>
                <a:cubicBezTo>
                  <a:pt x="268864" y="123900"/>
                  <a:pt x="268864" y="298600"/>
                  <a:pt x="268864" y="298600"/>
                </a:cubicBezTo>
                <a:close/>
              </a:path>
            </a:pathLst>
          </a:custGeom>
          <a:solidFill>
            <a:srgbClr val="000000"/>
          </a:solidFill>
          <a:ln w="12387" cap="flat">
            <a:noFill/>
            <a:prstDash val="solid"/>
            <a:miter/>
          </a:ln>
        </p:spPr>
        <p:txBody>
          <a:bodyPr rtlCol="0" anchor="ctr"/>
          <a:lstStyle/>
          <a:p>
            <a:endParaRPr lang="fr-FR"/>
          </a:p>
        </p:txBody>
      </p:sp>
      <p:sp>
        <p:nvSpPr>
          <p:cNvPr id="119" name="Forme libre 118">
            <a:extLst>
              <a:ext uri="{FF2B5EF4-FFF2-40B4-BE49-F238E27FC236}">
                <a16:creationId xmlns:a16="http://schemas.microsoft.com/office/drawing/2014/main" id="{DE795ABD-7AC7-D04B-6EFF-E15C14702D0D}"/>
              </a:ext>
            </a:extLst>
          </p:cNvPr>
          <p:cNvSpPr/>
          <p:nvPr userDrawn="1"/>
        </p:nvSpPr>
        <p:spPr>
          <a:xfrm>
            <a:off x="7295092" y="3068814"/>
            <a:ext cx="483211" cy="408871"/>
          </a:xfrm>
          <a:custGeom>
            <a:avLst/>
            <a:gdLst>
              <a:gd name="connsiteX0" fmla="*/ 21063 w 483211"/>
              <a:gd name="connsiteY0" fmla="*/ 408872 h 408871"/>
              <a:gd name="connsiteX1" fmla="*/ 6195 w 483211"/>
              <a:gd name="connsiteY1" fmla="*/ 402677 h 408871"/>
              <a:gd name="connsiteX2" fmla="*/ 0 w 483211"/>
              <a:gd name="connsiteY2" fmla="*/ 387809 h 408871"/>
              <a:gd name="connsiteX3" fmla="*/ 6195 w 483211"/>
              <a:gd name="connsiteY3" fmla="*/ 372941 h 408871"/>
              <a:gd name="connsiteX4" fmla="*/ 21063 w 483211"/>
              <a:gd name="connsiteY4" fmla="*/ 366746 h 408871"/>
              <a:gd name="connsiteX5" fmla="*/ 462149 w 483211"/>
              <a:gd name="connsiteY5" fmla="*/ 366746 h 408871"/>
              <a:gd name="connsiteX6" fmla="*/ 477017 w 483211"/>
              <a:gd name="connsiteY6" fmla="*/ 372941 h 408871"/>
              <a:gd name="connsiteX7" fmla="*/ 483212 w 483211"/>
              <a:gd name="connsiteY7" fmla="*/ 387809 h 408871"/>
              <a:gd name="connsiteX8" fmla="*/ 477017 w 483211"/>
              <a:gd name="connsiteY8" fmla="*/ 402677 h 408871"/>
              <a:gd name="connsiteX9" fmla="*/ 462149 w 483211"/>
              <a:gd name="connsiteY9" fmla="*/ 408872 h 408871"/>
              <a:gd name="connsiteX10" fmla="*/ 21063 w 483211"/>
              <a:gd name="connsiteY10" fmla="*/ 408872 h 408871"/>
              <a:gd name="connsiteX11" fmla="*/ 21063 w 483211"/>
              <a:gd name="connsiteY11" fmla="*/ 408872 h 408871"/>
              <a:gd name="connsiteX12" fmla="*/ 74340 w 483211"/>
              <a:gd name="connsiteY12" fmla="*/ 339488 h 408871"/>
              <a:gd name="connsiteX13" fmla="*/ 35931 w 483211"/>
              <a:gd name="connsiteY13" fmla="*/ 323380 h 408871"/>
              <a:gd name="connsiteX14" fmla="*/ 19825 w 483211"/>
              <a:gd name="connsiteY14" fmla="*/ 284971 h 408871"/>
              <a:gd name="connsiteX15" fmla="*/ 19825 w 483211"/>
              <a:gd name="connsiteY15" fmla="*/ 54517 h 408871"/>
              <a:gd name="connsiteX16" fmla="*/ 35931 w 483211"/>
              <a:gd name="connsiteY16" fmla="*/ 16107 h 408871"/>
              <a:gd name="connsiteX17" fmla="*/ 74340 w 483211"/>
              <a:gd name="connsiteY17" fmla="*/ 0 h 408871"/>
              <a:gd name="connsiteX18" fmla="*/ 407633 w 483211"/>
              <a:gd name="connsiteY18" fmla="*/ 0 h 408871"/>
              <a:gd name="connsiteX19" fmla="*/ 446042 w 483211"/>
              <a:gd name="connsiteY19" fmla="*/ 16107 h 408871"/>
              <a:gd name="connsiteX20" fmla="*/ 462149 w 483211"/>
              <a:gd name="connsiteY20" fmla="*/ 54517 h 408871"/>
              <a:gd name="connsiteX21" fmla="*/ 462149 w 483211"/>
              <a:gd name="connsiteY21" fmla="*/ 284971 h 408871"/>
              <a:gd name="connsiteX22" fmla="*/ 446042 w 483211"/>
              <a:gd name="connsiteY22" fmla="*/ 323380 h 408871"/>
              <a:gd name="connsiteX23" fmla="*/ 407633 w 483211"/>
              <a:gd name="connsiteY23" fmla="*/ 339488 h 408871"/>
              <a:gd name="connsiteX24" fmla="*/ 74340 w 483211"/>
              <a:gd name="connsiteY24" fmla="*/ 339488 h 408871"/>
              <a:gd name="connsiteX25" fmla="*/ 74340 w 483211"/>
              <a:gd name="connsiteY25" fmla="*/ 284971 h 408871"/>
              <a:gd name="connsiteX26" fmla="*/ 407633 w 483211"/>
              <a:gd name="connsiteY26" fmla="*/ 284971 h 408871"/>
              <a:gd name="connsiteX27" fmla="*/ 407633 w 483211"/>
              <a:gd name="connsiteY27" fmla="*/ 54517 h 408871"/>
              <a:gd name="connsiteX28" fmla="*/ 74340 w 483211"/>
              <a:gd name="connsiteY28" fmla="*/ 54517 h 408871"/>
              <a:gd name="connsiteX29" fmla="*/ 74340 w 483211"/>
              <a:gd name="connsiteY29" fmla="*/ 284971 h 408871"/>
              <a:gd name="connsiteX30" fmla="*/ 74340 w 483211"/>
              <a:gd name="connsiteY30" fmla="*/ 284971 h 408871"/>
              <a:gd name="connsiteX31" fmla="*/ 74340 w 483211"/>
              <a:gd name="connsiteY31" fmla="*/ 54517 h 408871"/>
              <a:gd name="connsiteX32" fmla="*/ 74340 w 483211"/>
              <a:gd name="connsiteY32" fmla="*/ 284971 h 40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83211" h="408871">
                <a:moveTo>
                  <a:pt x="21063" y="408872"/>
                </a:moveTo>
                <a:cubicBezTo>
                  <a:pt x="14868" y="408872"/>
                  <a:pt x="9912" y="406394"/>
                  <a:pt x="6195" y="402677"/>
                </a:cubicBezTo>
                <a:cubicBezTo>
                  <a:pt x="2478" y="398960"/>
                  <a:pt x="0" y="394004"/>
                  <a:pt x="0" y="387809"/>
                </a:cubicBezTo>
                <a:cubicBezTo>
                  <a:pt x="0" y="381614"/>
                  <a:pt x="2478" y="376658"/>
                  <a:pt x="6195" y="372941"/>
                </a:cubicBezTo>
                <a:cubicBezTo>
                  <a:pt x="9912" y="369224"/>
                  <a:pt x="14868" y="366746"/>
                  <a:pt x="21063" y="366746"/>
                </a:cubicBezTo>
                <a:lnTo>
                  <a:pt x="462149" y="366746"/>
                </a:lnTo>
                <a:cubicBezTo>
                  <a:pt x="468344" y="366746"/>
                  <a:pt x="473300" y="369224"/>
                  <a:pt x="477017" y="372941"/>
                </a:cubicBezTo>
                <a:cubicBezTo>
                  <a:pt x="480734" y="376658"/>
                  <a:pt x="483212" y="381614"/>
                  <a:pt x="483212" y="387809"/>
                </a:cubicBezTo>
                <a:cubicBezTo>
                  <a:pt x="483212" y="394004"/>
                  <a:pt x="480734" y="398960"/>
                  <a:pt x="477017" y="402677"/>
                </a:cubicBezTo>
                <a:cubicBezTo>
                  <a:pt x="473300" y="406394"/>
                  <a:pt x="468344" y="408872"/>
                  <a:pt x="462149" y="408872"/>
                </a:cubicBezTo>
                <a:lnTo>
                  <a:pt x="21063" y="408872"/>
                </a:lnTo>
                <a:lnTo>
                  <a:pt x="21063" y="408872"/>
                </a:lnTo>
                <a:close/>
                <a:moveTo>
                  <a:pt x="74340" y="339488"/>
                </a:moveTo>
                <a:cubicBezTo>
                  <a:pt x="59472" y="339488"/>
                  <a:pt x="45843" y="334531"/>
                  <a:pt x="35931" y="323380"/>
                </a:cubicBezTo>
                <a:cubicBezTo>
                  <a:pt x="24780" y="312229"/>
                  <a:pt x="19825" y="299839"/>
                  <a:pt x="19825" y="284971"/>
                </a:cubicBezTo>
                <a:lnTo>
                  <a:pt x="19825" y="54517"/>
                </a:lnTo>
                <a:cubicBezTo>
                  <a:pt x="19825" y="39648"/>
                  <a:pt x="24780" y="26019"/>
                  <a:pt x="35931" y="16107"/>
                </a:cubicBezTo>
                <a:cubicBezTo>
                  <a:pt x="47082" y="4956"/>
                  <a:pt x="59472" y="0"/>
                  <a:pt x="74340" y="0"/>
                </a:cubicBezTo>
                <a:lnTo>
                  <a:pt x="407633" y="0"/>
                </a:lnTo>
                <a:cubicBezTo>
                  <a:pt x="422501" y="0"/>
                  <a:pt x="436130" y="4956"/>
                  <a:pt x="446042" y="16107"/>
                </a:cubicBezTo>
                <a:cubicBezTo>
                  <a:pt x="457193" y="27258"/>
                  <a:pt x="462149" y="39648"/>
                  <a:pt x="462149" y="54517"/>
                </a:cubicBezTo>
                <a:lnTo>
                  <a:pt x="462149" y="284971"/>
                </a:lnTo>
                <a:cubicBezTo>
                  <a:pt x="462149" y="299839"/>
                  <a:pt x="457193" y="313468"/>
                  <a:pt x="446042" y="323380"/>
                </a:cubicBezTo>
                <a:cubicBezTo>
                  <a:pt x="434891" y="334531"/>
                  <a:pt x="422501" y="339488"/>
                  <a:pt x="407633" y="339488"/>
                </a:cubicBezTo>
                <a:lnTo>
                  <a:pt x="74340" y="339488"/>
                </a:lnTo>
                <a:close/>
                <a:moveTo>
                  <a:pt x="74340" y="284971"/>
                </a:moveTo>
                <a:lnTo>
                  <a:pt x="407633" y="284971"/>
                </a:lnTo>
                <a:lnTo>
                  <a:pt x="407633" y="54517"/>
                </a:lnTo>
                <a:lnTo>
                  <a:pt x="74340" y="54517"/>
                </a:lnTo>
                <a:lnTo>
                  <a:pt x="74340" y="284971"/>
                </a:lnTo>
                <a:close/>
                <a:moveTo>
                  <a:pt x="74340" y="284971"/>
                </a:moveTo>
                <a:lnTo>
                  <a:pt x="74340" y="54517"/>
                </a:lnTo>
                <a:lnTo>
                  <a:pt x="74340" y="284971"/>
                </a:lnTo>
                <a:close/>
              </a:path>
            </a:pathLst>
          </a:custGeom>
          <a:solidFill>
            <a:srgbClr val="000000"/>
          </a:solidFill>
          <a:ln w="12387" cap="flat">
            <a:noFill/>
            <a:prstDash val="solid"/>
            <a:miter/>
          </a:ln>
        </p:spPr>
        <p:txBody>
          <a:bodyPr rtlCol="0" anchor="ctr"/>
          <a:lstStyle/>
          <a:p>
            <a:endParaRPr lang="fr-FR"/>
          </a:p>
        </p:txBody>
      </p:sp>
      <p:sp>
        <p:nvSpPr>
          <p:cNvPr id="120" name="Forme libre 119">
            <a:extLst>
              <a:ext uri="{FF2B5EF4-FFF2-40B4-BE49-F238E27FC236}">
                <a16:creationId xmlns:a16="http://schemas.microsoft.com/office/drawing/2014/main" id="{7F591F01-E987-568D-6AB2-C2EC7BE10D9B}"/>
              </a:ext>
            </a:extLst>
          </p:cNvPr>
          <p:cNvSpPr/>
          <p:nvPr userDrawn="1"/>
        </p:nvSpPr>
        <p:spPr>
          <a:xfrm>
            <a:off x="8126465" y="3066336"/>
            <a:ext cx="446041" cy="411349"/>
          </a:xfrm>
          <a:custGeom>
            <a:avLst/>
            <a:gdLst>
              <a:gd name="connsiteX0" fmla="*/ 307273 w 446041"/>
              <a:gd name="connsiteY0" fmla="*/ 101598 h 411349"/>
              <a:gd name="connsiteX1" fmla="*/ 307273 w 446041"/>
              <a:gd name="connsiteY1" fmla="*/ 55755 h 411349"/>
              <a:gd name="connsiteX2" fmla="*/ 138768 w 446041"/>
              <a:gd name="connsiteY2" fmla="*/ 55755 h 411349"/>
              <a:gd name="connsiteX3" fmla="*/ 138768 w 446041"/>
              <a:gd name="connsiteY3" fmla="*/ 101598 h 411349"/>
              <a:gd name="connsiteX4" fmla="*/ 84252 w 446041"/>
              <a:gd name="connsiteY4" fmla="*/ 101598 h 411349"/>
              <a:gd name="connsiteX5" fmla="*/ 84252 w 446041"/>
              <a:gd name="connsiteY5" fmla="*/ 0 h 411349"/>
              <a:gd name="connsiteX6" fmla="*/ 361789 w 446041"/>
              <a:gd name="connsiteY6" fmla="*/ 0 h 411349"/>
              <a:gd name="connsiteX7" fmla="*/ 361789 w 446041"/>
              <a:gd name="connsiteY7" fmla="*/ 101598 h 411349"/>
              <a:gd name="connsiteX8" fmla="*/ 307273 w 446041"/>
              <a:gd name="connsiteY8" fmla="*/ 101598 h 411349"/>
              <a:gd name="connsiteX9" fmla="*/ 54516 w 446041"/>
              <a:gd name="connsiteY9" fmla="*/ 157353 h 411349"/>
              <a:gd name="connsiteX10" fmla="*/ 390287 w 446041"/>
              <a:gd name="connsiteY10" fmla="*/ 157353 h 411349"/>
              <a:gd name="connsiteX11" fmla="*/ 54516 w 446041"/>
              <a:gd name="connsiteY11" fmla="*/ 157353 h 411349"/>
              <a:gd name="connsiteX12" fmla="*/ 343204 w 446041"/>
              <a:gd name="connsiteY12" fmla="*/ 220543 h 411349"/>
              <a:gd name="connsiteX13" fmla="*/ 360550 w 446041"/>
              <a:gd name="connsiteY13" fmla="*/ 214348 h 411349"/>
              <a:gd name="connsiteX14" fmla="*/ 367984 w 446041"/>
              <a:gd name="connsiteY14" fmla="*/ 197002 h 411349"/>
              <a:gd name="connsiteX15" fmla="*/ 361789 w 446041"/>
              <a:gd name="connsiteY15" fmla="*/ 179656 h 411349"/>
              <a:gd name="connsiteX16" fmla="*/ 344443 w 446041"/>
              <a:gd name="connsiteY16" fmla="*/ 172222 h 411349"/>
              <a:gd name="connsiteX17" fmla="*/ 327097 w 446041"/>
              <a:gd name="connsiteY17" fmla="*/ 179656 h 411349"/>
              <a:gd name="connsiteX18" fmla="*/ 320902 w 446041"/>
              <a:gd name="connsiteY18" fmla="*/ 197002 h 411349"/>
              <a:gd name="connsiteX19" fmla="*/ 327097 w 446041"/>
              <a:gd name="connsiteY19" fmla="*/ 214348 h 411349"/>
              <a:gd name="connsiteX20" fmla="*/ 343204 w 446041"/>
              <a:gd name="connsiteY20" fmla="*/ 220543 h 411349"/>
              <a:gd name="connsiteX21" fmla="*/ 307273 w 446041"/>
              <a:gd name="connsiteY21" fmla="*/ 359311 h 411349"/>
              <a:gd name="connsiteX22" fmla="*/ 307273 w 446041"/>
              <a:gd name="connsiteY22" fmla="*/ 299839 h 411349"/>
              <a:gd name="connsiteX23" fmla="*/ 138768 w 446041"/>
              <a:gd name="connsiteY23" fmla="*/ 299839 h 411349"/>
              <a:gd name="connsiteX24" fmla="*/ 138768 w 446041"/>
              <a:gd name="connsiteY24" fmla="*/ 359311 h 411349"/>
              <a:gd name="connsiteX25" fmla="*/ 307273 w 446041"/>
              <a:gd name="connsiteY25" fmla="*/ 359311 h 411349"/>
              <a:gd name="connsiteX26" fmla="*/ 361789 w 446041"/>
              <a:gd name="connsiteY26" fmla="*/ 411349 h 411349"/>
              <a:gd name="connsiteX27" fmla="*/ 84252 w 446041"/>
              <a:gd name="connsiteY27" fmla="*/ 411349 h 411349"/>
              <a:gd name="connsiteX28" fmla="*/ 84252 w 446041"/>
              <a:gd name="connsiteY28" fmla="*/ 313468 h 411349"/>
              <a:gd name="connsiteX29" fmla="*/ 0 w 446041"/>
              <a:gd name="connsiteY29" fmla="*/ 313468 h 411349"/>
              <a:gd name="connsiteX30" fmla="*/ 0 w 446041"/>
              <a:gd name="connsiteY30" fmla="*/ 174700 h 411349"/>
              <a:gd name="connsiteX31" fmla="*/ 21062 w 446041"/>
              <a:gd name="connsiteY31" fmla="*/ 123900 h 411349"/>
              <a:gd name="connsiteX32" fmla="*/ 71862 w 446041"/>
              <a:gd name="connsiteY32" fmla="*/ 102837 h 411349"/>
              <a:gd name="connsiteX33" fmla="*/ 374179 w 446041"/>
              <a:gd name="connsiteY33" fmla="*/ 102837 h 411349"/>
              <a:gd name="connsiteX34" fmla="*/ 424979 w 446041"/>
              <a:gd name="connsiteY34" fmla="*/ 123900 h 411349"/>
              <a:gd name="connsiteX35" fmla="*/ 446042 w 446041"/>
              <a:gd name="connsiteY35" fmla="*/ 174700 h 411349"/>
              <a:gd name="connsiteX36" fmla="*/ 446042 w 446041"/>
              <a:gd name="connsiteY36" fmla="*/ 313468 h 411349"/>
              <a:gd name="connsiteX37" fmla="*/ 361789 w 446041"/>
              <a:gd name="connsiteY37" fmla="*/ 313468 h 411349"/>
              <a:gd name="connsiteX38" fmla="*/ 361789 w 446041"/>
              <a:gd name="connsiteY38" fmla="*/ 411349 h 411349"/>
              <a:gd name="connsiteX39" fmla="*/ 390287 w 446041"/>
              <a:gd name="connsiteY39" fmla="*/ 258952 h 411349"/>
              <a:gd name="connsiteX40" fmla="*/ 390287 w 446041"/>
              <a:gd name="connsiteY40" fmla="*/ 173461 h 411349"/>
              <a:gd name="connsiteX41" fmla="*/ 385330 w 446041"/>
              <a:gd name="connsiteY41" fmla="*/ 162310 h 411349"/>
              <a:gd name="connsiteX42" fmla="*/ 374179 w 446041"/>
              <a:gd name="connsiteY42" fmla="*/ 157353 h 411349"/>
              <a:gd name="connsiteX43" fmla="*/ 71862 w 446041"/>
              <a:gd name="connsiteY43" fmla="*/ 157353 h 411349"/>
              <a:gd name="connsiteX44" fmla="*/ 60711 w 446041"/>
              <a:gd name="connsiteY44" fmla="*/ 162310 h 411349"/>
              <a:gd name="connsiteX45" fmla="*/ 55755 w 446041"/>
              <a:gd name="connsiteY45" fmla="*/ 174700 h 411349"/>
              <a:gd name="connsiteX46" fmla="*/ 55755 w 446041"/>
              <a:gd name="connsiteY46" fmla="*/ 258952 h 411349"/>
              <a:gd name="connsiteX47" fmla="*/ 84252 w 446041"/>
              <a:gd name="connsiteY47" fmla="*/ 258952 h 411349"/>
              <a:gd name="connsiteX48" fmla="*/ 84252 w 446041"/>
              <a:gd name="connsiteY48" fmla="*/ 245323 h 411349"/>
              <a:gd name="connsiteX49" fmla="*/ 361789 w 446041"/>
              <a:gd name="connsiteY49" fmla="*/ 245323 h 411349"/>
              <a:gd name="connsiteX50" fmla="*/ 361789 w 446041"/>
              <a:gd name="connsiteY50" fmla="*/ 258952 h 411349"/>
              <a:gd name="connsiteX51" fmla="*/ 390287 w 446041"/>
              <a:gd name="connsiteY51" fmla="*/ 258952 h 41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46041" h="411349">
                <a:moveTo>
                  <a:pt x="307273" y="101598"/>
                </a:moveTo>
                <a:lnTo>
                  <a:pt x="307273" y="55755"/>
                </a:lnTo>
                <a:lnTo>
                  <a:pt x="138768" y="55755"/>
                </a:lnTo>
                <a:lnTo>
                  <a:pt x="138768" y="101598"/>
                </a:lnTo>
                <a:lnTo>
                  <a:pt x="84252" y="101598"/>
                </a:lnTo>
                <a:lnTo>
                  <a:pt x="84252" y="0"/>
                </a:lnTo>
                <a:lnTo>
                  <a:pt x="361789" y="0"/>
                </a:lnTo>
                <a:lnTo>
                  <a:pt x="361789" y="101598"/>
                </a:lnTo>
                <a:lnTo>
                  <a:pt x="307273" y="101598"/>
                </a:lnTo>
                <a:close/>
                <a:moveTo>
                  <a:pt x="54516" y="157353"/>
                </a:moveTo>
                <a:lnTo>
                  <a:pt x="390287" y="157353"/>
                </a:lnTo>
                <a:lnTo>
                  <a:pt x="54516" y="157353"/>
                </a:lnTo>
                <a:close/>
                <a:moveTo>
                  <a:pt x="343204" y="220543"/>
                </a:moveTo>
                <a:cubicBezTo>
                  <a:pt x="350638" y="220543"/>
                  <a:pt x="355594" y="218065"/>
                  <a:pt x="360550" y="214348"/>
                </a:cubicBezTo>
                <a:cubicBezTo>
                  <a:pt x="365506" y="210631"/>
                  <a:pt x="367984" y="204436"/>
                  <a:pt x="367984" y="197002"/>
                </a:cubicBezTo>
                <a:cubicBezTo>
                  <a:pt x="367984" y="189568"/>
                  <a:pt x="365506" y="184612"/>
                  <a:pt x="361789" y="179656"/>
                </a:cubicBezTo>
                <a:cubicBezTo>
                  <a:pt x="358072" y="174700"/>
                  <a:pt x="351877" y="172222"/>
                  <a:pt x="344443" y="172222"/>
                </a:cubicBezTo>
                <a:cubicBezTo>
                  <a:pt x="337009" y="172222"/>
                  <a:pt x="332053" y="174700"/>
                  <a:pt x="327097" y="179656"/>
                </a:cubicBezTo>
                <a:cubicBezTo>
                  <a:pt x="322141" y="184612"/>
                  <a:pt x="320902" y="190807"/>
                  <a:pt x="320902" y="197002"/>
                </a:cubicBezTo>
                <a:cubicBezTo>
                  <a:pt x="320902" y="204436"/>
                  <a:pt x="323380" y="209392"/>
                  <a:pt x="327097" y="214348"/>
                </a:cubicBezTo>
                <a:cubicBezTo>
                  <a:pt x="329575" y="219304"/>
                  <a:pt x="335770" y="220543"/>
                  <a:pt x="343204" y="220543"/>
                </a:cubicBezTo>
                <a:close/>
                <a:moveTo>
                  <a:pt x="307273" y="359311"/>
                </a:moveTo>
                <a:lnTo>
                  <a:pt x="307273" y="299839"/>
                </a:lnTo>
                <a:lnTo>
                  <a:pt x="138768" y="299839"/>
                </a:lnTo>
                <a:lnTo>
                  <a:pt x="138768" y="359311"/>
                </a:lnTo>
                <a:lnTo>
                  <a:pt x="307273" y="359311"/>
                </a:lnTo>
                <a:close/>
                <a:moveTo>
                  <a:pt x="361789" y="411349"/>
                </a:moveTo>
                <a:lnTo>
                  <a:pt x="84252" y="411349"/>
                </a:lnTo>
                <a:lnTo>
                  <a:pt x="84252" y="313468"/>
                </a:lnTo>
                <a:lnTo>
                  <a:pt x="0" y="313468"/>
                </a:lnTo>
                <a:lnTo>
                  <a:pt x="0" y="174700"/>
                </a:lnTo>
                <a:cubicBezTo>
                  <a:pt x="0" y="154876"/>
                  <a:pt x="7434" y="137530"/>
                  <a:pt x="21062" y="123900"/>
                </a:cubicBezTo>
                <a:cubicBezTo>
                  <a:pt x="34692" y="110271"/>
                  <a:pt x="52038" y="102837"/>
                  <a:pt x="71862" y="102837"/>
                </a:cubicBezTo>
                <a:lnTo>
                  <a:pt x="374179" y="102837"/>
                </a:lnTo>
                <a:cubicBezTo>
                  <a:pt x="394003" y="102837"/>
                  <a:pt x="411349" y="110271"/>
                  <a:pt x="424979" y="123900"/>
                </a:cubicBezTo>
                <a:cubicBezTo>
                  <a:pt x="438607" y="137530"/>
                  <a:pt x="446042" y="154876"/>
                  <a:pt x="446042" y="174700"/>
                </a:cubicBezTo>
                <a:lnTo>
                  <a:pt x="446042" y="313468"/>
                </a:lnTo>
                <a:lnTo>
                  <a:pt x="361789" y="313468"/>
                </a:lnTo>
                <a:lnTo>
                  <a:pt x="361789" y="411349"/>
                </a:lnTo>
                <a:close/>
                <a:moveTo>
                  <a:pt x="390287" y="258952"/>
                </a:moveTo>
                <a:lnTo>
                  <a:pt x="390287" y="173461"/>
                </a:lnTo>
                <a:cubicBezTo>
                  <a:pt x="390287" y="168505"/>
                  <a:pt x="389047" y="164788"/>
                  <a:pt x="385330" y="162310"/>
                </a:cubicBezTo>
                <a:cubicBezTo>
                  <a:pt x="381613" y="158592"/>
                  <a:pt x="377897" y="157353"/>
                  <a:pt x="374179" y="157353"/>
                </a:cubicBezTo>
                <a:lnTo>
                  <a:pt x="71862" y="157353"/>
                </a:lnTo>
                <a:cubicBezTo>
                  <a:pt x="68145" y="157353"/>
                  <a:pt x="64428" y="158592"/>
                  <a:pt x="60711" y="162310"/>
                </a:cubicBezTo>
                <a:cubicBezTo>
                  <a:pt x="56994" y="166027"/>
                  <a:pt x="55755" y="169743"/>
                  <a:pt x="55755" y="174700"/>
                </a:cubicBezTo>
                <a:lnTo>
                  <a:pt x="55755" y="258952"/>
                </a:lnTo>
                <a:lnTo>
                  <a:pt x="84252" y="258952"/>
                </a:lnTo>
                <a:lnTo>
                  <a:pt x="84252" y="245323"/>
                </a:lnTo>
                <a:lnTo>
                  <a:pt x="361789" y="245323"/>
                </a:lnTo>
                <a:lnTo>
                  <a:pt x="361789" y="258952"/>
                </a:lnTo>
                <a:lnTo>
                  <a:pt x="390287" y="258952"/>
                </a:lnTo>
                <a:close/>
              </a:path>
            </a:pathLst>
          </a:custGeom>
          <a:solidFill>
            <a:srgbClr val="000000"/>
          </a:solidFill>
          <a:ln w="12387" cap="flat">
            <a:noFill/>
            <a:prstDash val="solid"/>
            <a:miter/>
          </a:ln>
        </p:spPr>
        <p:txBody>
          <a:bodyPr rtlCol="0" anchor="ctr"/>
          <a:lstStyle/>
          <a:p>
            <a:endParaRPr lang="fr-FR"/>
          </a:p>
        </p:txBody>
      </p:sp>
      <p:sp>
        <p:nvSpPr>
          <p:cNvPr id="121" name="Forme libre 120">
            <a:extLst>
              <a:ext uri="{FF2B5EF4-FFF2-40B4-BE49-F238E27FC236}">
                <a16:creationId xmlns:a16="http://schemas.microsoft.com/office/drawing/2014/main" id="{B4F8AA71-B6D3-7494-5BAF-46D00D36A422}"/>
              </a:ext>
            </a:extLst>
          </p:cNvPr>
          <p:cNvSpPr/>
          <p:nvPr userDrawn="1"/>
        </p:nvSpPr>
        <p:spPr>
          <a:xfrm>
            <a:off x="8920666" y="3031644"/>
            <a:ext cx="317184" cy="481973"/>
          </a:xfrm>
          <a:custGeom>
            <a:avLst/>
            <a:gdLst>
              <a:gd name="connsiteX0" fmla="*/ 54517 w 317184"/>
              <a:gd name="connsiteY0" fmla="*/ 481973 h 481973"/>
              <a:gd name="connsiteX1" fmla="*/ 16107 w 317184"/>
              <a:gd name="connsiteY1" fmla="*/ 465866 h 481973"/>
              <a:gd name="connsiteX2" fmla="*/ 0 w 317184"/>
              <a:gd name="connsiteY2" fmla="*/ 427457 h 481973"/>
              <a:gd name="connsiteX3" fmla="*/ 0 w 317184"/>
              <a:gd name="connsiteY3" fmla="*/ 54517 h 481973"/>
              <a:gd name="connsiteX4" fmla="*/ 16107 w 317184"/>
              <a:gd name="connsiteY4" fmla="*/ 16107 h 481973"/>
              <a:gd name="connsiteX5" fmla="*/ 54517 w 317184"/>
              <a:gd name="connsiteY5" fmla="*/ 0 h 481973"/>
              <a:gd name="connsiteX6" fmla="*/ 262669 w 317184"/>
              <a:gd name="connsiteY6" fmla="*/ 0 h 481973"/>
              <a:gd name="connsiteX7" fmla="*/ 301078 w 317184"/>
              <a:gd name="connsiteY7" fmla="*/ 16107 h 481973"/>
              <a:gd name="connsiteX8" fmla="*/ 317185 w 317184"/>
              <a:gd name="connsiteY8" fmla="*/ 54517 h 481973"/>
              <a:gd name="connsiteX9" fmla="*/ 317185 w 317184"/>
              <a:gd name="connsiteY9" fmla="*/ 427457 h 481973"/>
              <a:gd name="connsiteX10" fmla="*/ 301078 w 317184"/>
              <a:gd name="connsiteY10" fmla="*/ 465866 h 481973"/>
              <a:gd name="connsiteX11" fmla="*/ 262669 w 317184"/>
              <a:gd name="connsiteY11" fmla="*/ 481973 h 481973"/>
              <a:gd name="connsiteX12" fmla="*/ 54517 w 317184"/>
              <a:gd name="connsiteY12" fmla="*/ 481973 h 481973"/>
              <a:gd name="connsiteX13" fmla="*/ 54517 w 317184"/>
              <a:gd name="connsiteY13" fmla="*/ 375419 h 481973"/>
              <a:gd name="connsiteX14" fmla="*/ 54517 w 317184"/>
              <a:gd name="connsiteY14" fmla="*/ 427457 h 481973"/>
              <a:gd name="connsiteX15" fmla="*/ 262669 w 317184"/>
              <a:gd name="connsiteY15" fmla="*/ 427457 h 481973"/>
              <a:gd name="connsiteX16" fmla="*/ 262669 w 317184"/>
              <a:gd name="connsiteY16" fmla="*/ 375419 h 481973"/>
              <a:gd name="connsiteX17" fmla="*/ 54517 w 317184"/>
              <a:gd name="connsiteY17" fmla="*/ 375419 h 481973"/>
              <a:gd name="connsiteX18" fmla="*/ 158592 w 317184"/>
              <a:gd name="connsiteY18" fmla="*/ 418784 h 481973"/>
              <a:gd name="connsiteX19" fmla="*/ 170983 w 317184"/>
              <a:gd name="connsiteY19" fmla="*/ 413828 h 481973"/>
              <a:gd name="connsiteX20" fmla="*/ 175939 w 317184"/>
              <a:gd name="connsiteY20" fmla="*/ 401438 h 481973"/>
              <a:gd name="connsiteX21" fmla="*/ 170983 w 317184"/>
              <a:gd name="connsiteY21" fmla="*/ 389048 h 481973"/>
              <a:gd name="connsiteX22" fmla="*/ 158592 w 317184"/>
              <a:gd name="connsiteY22" fmla="*/ 384092 h 481973"/>
              <a:gd name="connsiteX23" fmla="*/ 146202 w 317184"/>
              <a:gd name="connsiteY23" fmla="*/ 389048 h 481973"/>
              <a:gd name="connsiteX24" fmla="*/ 141247 w 317184"/>
              <a:gd name="connsiteY24" fmla="*/ 401438 h 481973"/>
              <a:gd name="connsiteX25" fmla="*/ 146202 w 317184"/>
              <a:gd name="connsiteY25" fmla="*/ 413828 h 481973"/>
              <a:gd name="connsiteX26" fmla="*/ 158592 w 317184"/>
              <a:gd name="connsiteY26" fmla="*/ 418784 h 481973"/>
              <a:gd name="connsiteX27" fmla="*/ 54517 w 317184"/>
              <a:gd name="connsiteY27" fmla="*/ 340726 h 481973"/>
              <a:gd name="connsiteX28" fmla="*/ 262669 w 317184"/>
              <a:gd name="connsiteY28" fmla="*/ 340726 h 481973"/>
              <a:gd name="connsiteX29" fmla="*/ 262669 w 317184"/>
              <a:gd name="connsiteY29" fmla="*/ 106555 h 481973"/>
              <a:gd name="connsiteX30" fmla="*/ 54517 w 317184"/>
              <a:gd name="connsiteY30" fmla="*/ 106555 h 481973"/>
              <a:gd name="connsiteX31" fmla="*/ 54517 w 317184"/>
              <a:gd name="connsiteY31" fmla="*/ 340726 h 481973"/>
              <a:gd name="connsiteX32" fmla="*/ 54517 w 317184"/>
              <a:gd name="connsiteY32" fmla="*/ 71863 h 481973"/>
              <a:gd name="connsiteX33" fmla="*/ 262669 w 317184"/>
              <a:gd name="connsiteY33" fmla="*/ 71863 h 481973"/>
              <a:gd name="connsiteX34" fmla="*/ 262669 w 317184"/>
              <a:gd name="connsiteY34" fmla="*/ 54517 h 481973"/>
              <a:gd name="connsiteX35" fmla="*/ 54517 w 317184"/>
              <a:gd name="connsiteY35" fmla="*/ 54517 h 481973"/>
              <a:gd name="connsiteX36" fmla="*/ 54517 w 317184"/>
              <a:gd name="connsiteY36" fmla="*/ 71863 h 481973"/>
              <a:gd name="connsiteX37" fmla="*/ 54517 w 317184"/>
              <a:gd name="connsiteY37" fmla="*/ 375419 h 481973"/>
              <a:gd name="connsiteX38" fmla="*/ 54517 w 317184"/>
              <a:gd name="connsiteY38" fmla="*/ 427457 h 481973"/>
              <a:gd name="connsiteX39" fmla="*/ 54517 w 317184"/>
              <a:gd name="connsiteY39" fmla="*/ 375419 h 481973"/>
              <a:gd name="connsiteX40" fmla="*/ 54517 w 317184"/>
              <a:gd name="connsiteY40" fmla="*/ 71863 h 481973"/>
              <a:gd name="connsiteX41" fmla="*/ 54517 w 317184"/>
              <a:gd name="connsiteY41" fmla="*/ 54517 h 481973"/>
              <a:gd name="connsiteX42" fmla="*/ 54517 w 317184"/>
              <a:gd name="connsiteY42" fmla="*/ 71863 h 48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17184" h="481973">
                <a:moveTo>
                  <a:pt x="54517" y="481973"/>
                </a:moveTo>
                <a:cubicBezTo>
                  <a:pt x="39648" y="481973"/>
                  <a:pt x="27258" y="477017"/>
                  <a:pt x="16107" y="465866"/>
                </a:cubicBezTo>
                <a:cubicBezTo>
                  <a:pt x="4956" y="454715"/>
                  <a:pt x="0" y="442325"/>
                  <a:pt x="0" y="427457"/>
                </a:cubicBezTo>
                <a:lnTo>
                  <a:pt x="0" y="54517"/>
                </a:lnTo>
                <a:cubicBezTo>
                  <a:pt x="0" y="39648"/>
                  <a:pt x="4956" y="26019"/>
                  <a:pt x="16107" y="16107"/>
                </a:cubicBezTo>
                <a:cubicBezTo>
                  <a:pt x="27258" y="4956"/>
                  <a:pt x="39648" y="0"/>
                  <a:pt x="54517" y="0"/>
                </a:cubicBezTo>
                <a:lnTo>
                  <a:pt x="262669" y="0"/>
                </a:lnTo>
                <a:cubicBezTo>
                  <a:pt x="277537" y="0"/>
                  <a:pt x="289927" y="4956"/>
                  <a:pt x="301078" y="16107"/>
                </a:cubicBezTo>
                <a:cubicBezTo>
                  <a:pt x="312229" y="27258"/>
                  <a:pt x="317185" y="39648"/>
                  <a:pt x="317185" y="54517"/>
                </a:cubicBezTo>
                <a:lnTo>
                  <a:pt x="317185" y="427457"/>
                </a:lnTo>
                <a:cubicBezTo>
                  <a:pt x="317185" y="442325"/>
                  <a:pt x="312229" y="455954"/>
                  <a:pt x="301078" y="465866"/>
                </a:cubicBezTo>
                <a:cubicBezTo>
                  <a:pt x="289927" y="477017"/>
                  <a:pt x="277537" y="481973"/>
                  <a:pt x="262669" y="481973"/>
                </a:cubicBezTo>
                <a:cubicBezTo>
                  <a:pt x="262669" y="481973"/>
                  <a:pt x="54517" y="481973"/>
                  <a:pt x="54517" y="481973"/>
                </a:cubicBezTo>
                <a:close/>
                <a:moveTo>
                  <a:pt x="54517" y="375419"/>
                </a:moveTo>
                <a:lnTo>
                  <a:pt x="54517" y="427457"/>
                </a:lnTo>
                <a:lnTo>
                  <a:pt x="262669" y="427457"/>
                </a:lnTo>
                <a:lnTo>
                  <a:pt x="262669" y="375419"/>
                </a:lnTo>
                <a:lnTo>
                  <a:pt x="54517" y="375419"/>
                </a:lnTo>
                <a:close/>
                <a:moveTo>
                  <a:pt x="158592" y="418784"/>
                </a:moveTo>
                <a:cubicBezTo>
                  <a:pt x="163549" y="418784"/>
                  <a:pt x="167266" y="417545"/>
                  <a:pt x="170983" y="413828"/>
                </a:cubicBezTo>
                <a:cubicBezTo>
                  <a:pt x="174699" y="410111"/>
                  <a:pt x="175939" y="406394"/>
                  <a:pt x="175939" y="401438"/>
                </a:cubicBezTo>
                <a:cubicBezTo>
                  <a:pt x="175939" y="396482"/>
                  <a:pt x="174699" y="392765"/>
                  <a:pt x="170983" y="389048"/>
                </a:cubicBezTo>
                <a:cubicBezTo>
                  <a:pt x="167266" y="385331"/>
                  <a:pt x="163549" y="384092"/>
                  <a:pt x="158592" y="384092"/>
                </a:cubicBezTo>
                <a:cubicBezTo>
                  <a:pt x="153637" y="384092"/>
                  <a:pt x="149919" y="385331"/>
                  <a:pt x="146202" y="389048"/>
                </a:cubicBezTo>
                <a:cubicBezTo>
                  <a:pt x="142486" y="392765"/>
                  <a:pt x="141247" y="396482"/>
                  <a:pt x="141247" y="401438"/>
                </a:cubicBezTo>
                <a:cubicBezTo>
                  <a:pt x="141247" y="406394"/>
                  <a:pt x="142486" y="410111"/>
                  <a:pt x="146202" y="413828"/>
                </a:cubicBezTo>
                <a:cubicBezTo>
                  <a:pt x="149919" y="417545"/>
                  <a:pt x="153637" y="418784"/>
                  <a:pt x="158592" y="418784"/>
                </a:cubicBezTo>
                <a:close/>
                <a:moveTo>
                  <a:pt x="54517" y="340726"/>
                </a:moveTo>
                <a:lnTo>
                  <a:pt x="262669" y="340726"/>
                </a:lnTo>
                <a:lnTo>
                  <a:pt x="262669" y="106555"/>
                </a:lnTo>
                <a:lnTo>
                  <a:pt x="54517" y="106555"/>
                </a:lnTo>
                <a:cubicBezTo>
                  <a:pt x="54517" y="106555"/>
                  <a:pt x="54517" y="340726"/>
                  <a:pt x="54517" y="340726"/>
                </a:cubicBezTo>
                <a:close/>
                <a:moveTo>
                  <a:pt x="54517" y="71863"/>
                </a:moveTo>
                <a:lnTo>
                  <a:pt x="262669" y="71863"/>
                </a:lnTo>
                <a:lnTo>
                  <a:pt x="262669" y="54517"/>
                </a:lnTo>
                <a:lnTo>
                  <a:pt x="54517" y="54517"/>
                </a:lnTo>
                <a:lnTo>
                  <a:pt x="54517" y="71863"/>
                </a:lnTo>
                <a:close/>
                <a:moveTo>
                  <a:pt x="54517" y="375419"/>
                </a:moveTo>
                <a:lnTo>
                  <a:pt x="54517" y="427457"/>
                </a:lnTo>
                <a:lnTo>
                  <a:pt x="54517" y="375419"/>
                </a:lnTo>
                <a:close/>
                <a:moveTo>
                  <a:pt x="54517" y="71863"/>
                </a:moveTo>
                <a:lnTo>
                  <a:pt x="54517" y="54517"/>
                </a:lnTo>
                <a:lnTo>
                  <a:pt x="54517" y="71863"/>
                </a:lnTo>
                <a:close/>
              </a:path>
            </a:pathLst>
          </a:custGeom>
          <a:solidFill>
            <a:srgbClr val="000000"/>
          </a:solidFill>
          <a:ln w="12387" cap="flat">
            <a:noFill/>
            <a:prstDash val="solid"/>
            <a:miter/>
          </a:ln>
        </p:spPr>
        <p:txBody>
          <a:bodyPr rtlCol="0" anchor="ctr"/>
          <a:lstStyle/>
          <a:p>
            <a:endParaRPr lang="fr-FR"/>
          </a:p>
        </p:txBody>
      </p:sp>
      <p:sp>
        <p:nvSpPr>
          <p:cNvPr id="122" name="Forme libre 121">
            <a:extLst>
              <a:ext uri="{FF2B5EF4-FFF2-40B4-BE49-F238E27FC236}">
                <a16:creationId xmlns:a16="http://schemas.microsoft.com/office/drawing/2014/main" id="{BEA3B644-A995-19B9-BF0A-B2C9F2A01113}"/>
              </a:ext>
            </a:extLst>
          </p:cNvPr>
          <p:cNvSpPr/>
          <p:nvPr userDrawn="1"/>
        </p:nvSpPr>
        <p:spPr>
          <a:xfrm>
            <a:off x="9587251" y="3026688"/>
            <a:ext cx="490646" cy="490646"/>
          </a:xfrm>
          <a:custGeom>
            <a:avLst/>
            <a:gdLst>
              <a:gd name="connsiteX0" fmla="*/ 245323 w 490646"/>
              <a:gd name="connsiteY0" fmla="*/ 245323 h 490646"/>
              <a:gd name="connsiteX1" fmla="*/ 281254 w 490646"/>
              <a:gd name="connsiteY1" fmla="*/ 158593 h 490646"/>
              <a:gd name="connsiteX2" fmla="*/ 367985 w 490646"/>
              <a:gd name="connsiteY2" fmla="*/ 122661 h 490646"/>
              <a:gd name="connsiteX3" fmla="*/ 454715 w 490646"/>
              <a:gd name="connsiteY3" fmla="*/ 158593 h 490646"/>
              <a:gd name="connsiteX4" fmla="*/ 490646 w 490646"/>
              <a:gd name="connsiteY4" fmla="*/ 245323 h 490646"/>
              <a:gd name="connsiteX5" fmla="*/ 245323 w 490646"/>
              <a:gd name="connsiteY5" fmla="*/ 245323 h 490646"/>
              <a:gd name="connsiteX6" fmla="*/ 122662 w 490646"/>
              <a:gd name="connsiteY6" fmla="*/ 369224 h 490646"/>
              <a:gd name="connsiteX7" fmla="*/ 35931 w 490646"/>
              <a:gd name="connsiteY7" fmla="*/ 333292 h 490646"/>
              <a:gd name="connsiteX8" fmla="*/ 0 w 490646"/>
              <a:gd name="connsiteY8" fmla="*/ 246562 h 490646"/>
              <a:gd name="connsiteX9" fmla="*/ 245323 w 490646"/>
              <a:gd name="connsiteY9" fmla="*/ 246562 h 490646"/>
              <a:gd name="connsiteX10" fmla="*/ 209392 w 490646"/>
              <a:gd name="connsiteY10" fmla="*/ 333292 h 490646"/>
              <a:gd name="connsiteX11" fmla="*/ 122662 w 490646"/>
              <a:gd name="connsiteY11" fmla="*/ 369224 h 490646"/>
              <a:gd name="connsiteX12" fmla="*/ 245323 w 490646"/>
              <a:gd name="connsiteY12" fmla="*/ 245323 h 490646"/>
              <a:gd name="connsiteX13" fmla="*/ 158592 w 490646"/>
              <a:gd name="connsiteY13" fmla="*/ 209392 h 490646"/>
              <a:gd name="connsiteX14" fmla="*/ 122662 w 490646"/>
              <a:gd name="connsiteY14" fmla="*/ 122661 h 490646"/>
              <a:gd name="connsiteX15" fmla="*/ 158592 w 490646"/>
              <a:gd name="connsiteY15" fmla="*/ 35931 h 490646"/>
              <a:gd name="connsiteX16" fmla="*/ 245323 w 490646"/>
              <a:gd name="connsiteY16" fmla="*/ 0 h 490646"/>
              <a:gd name="connsiteX17" fmla="*/ 245323 w 490646"/>
              <a:gd name="connsiteY17" fmla="*/ 245323 h 490646"/>
              <a:gd name="connsiteX18" fmla="*/ 245323 w 490646"/>
              <a:gd name="connsiteY18" fmla="*/ 490646 h 490646"/>
              <a:gd name="connsiteX19" fmla="*/ 245323 w 490646"/>
              <a:gd name="connsiteY19" fmla="*/ 245323 h 490646"/>
              <a:gd name="connsiteX20" fmla="*/ 332053 w 490646"/>
              <a:gd name="connsiteY20" fmla="*/ 281254 h 490646"/>
              <a:gd name="connsiteX21" fmla="*/ 367985 w 490646"/>
              <a:gd name="connsiteY21" fmla="*/ 367985 h 490646"/>
              <a:gd name="connsiteX22" fmla="*/ 332053 w 490646"/>
              <a:gd name="connsiteY22" fmla="*/ 454715 h 490646"/>
              <a:gd name="connsiteX23" fmla="*/ 245323 w 490646"/>
              <a:gd name="connsiteY23" fmla="*/ 490646 h 490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0646" h="490646">
                <a:moveTo>
                  <a:pt x="245323" y="245323"/>
                </a:moveTo>
                <a:cubicBezTo>
                  <a:pt x="245323" y="211870"/>
                  <a:pt x="257713" y="182134"/>
                  <a:pt x="281254" y="158593"/>
                </a:cubicBezTo>
                <a:cubicBezTo>
                  <a:pt x="304796" y="135051"/>
                  <a:pt x="334531" y="122661"/>
                  <a:pt x="367985" y="122661"/>
                </a:cubicBezTo>
                <a:cubicBezTo>
                  <a:pt x="401438" y="122661"/>
                  <a:pt x="431174" y="135051"/>
                  <a:pt x="454715" y="158593"/>
                </a:cubicBezTo>
                <a:cubicBezTo>
                  <a:pt x="478256" y="182134"/>
                  <a:pt x="490646" y="211870"/>
                  <a:pt x="490646" y="245323"/>
                </a:cubicBezTo>
                <a:lnTo>
                  <a:pt x="245323" y="245323"/>
                </a:lnTo>
                <a:close/>
                <a:moveTo>
                  <a:pt x="122662" y="369224"/>
                </a:moveTo>
                <a:cubicBezTo>
                  <a:pt x="89209" y="369224"/>
                  <a:pt x="59472" y="356834"/>
                  <a:pt x="35931" y="333292"/>
                </a:cubicBezTo>
                <a:cubicBezTo>
                  <a:pt x="12390" y="309751"/>
                  <a:pt x="0" y="280015"/>
                  <a:pt x="0" y="246562"/>
                </a:cubicBezTo>
                <a:lnTo>
                  <a:pt x="245323" y="246562"/>
                </a:lnTo>
                <a:cubicBezTo>
                  <a:pt x="245323" y="280015"/>
                  <a:pt x="232933" y="309751"/>
                  <a:pt x="209392" y="333292"/>
                </a:cubicBezTo>
                <a:cubicBezTo>
                  <a:pt x="184612" y="356834"/>
                  <a:pt x="156115" y="369224"/>
                  <a:pt x="122662" y="369224"/>
                </a:cubicBezTo>
                <a:close/>
                <a:moveTo>
                  <a:pt x="245323" y="245323"/>
                </a:moveTo>
                <a:cubicBezTo>
                  <a:pt x="211870" y="245323"/>
                  <a:pt x="182134" y="232933"/>
                  <a:pt x="158592" y="209392"/>
                </a:cubicBezTo>
                <a:cubicBezTo>
                  <a:pt x="135052" y="185851"/>
                  <a:pt x="122662" y="156115"/>
                  <a:pt x="122662" y="122661"/>
                </a:cubicBezTo>
                <a:cubicBezTo>
                  <a:pt x="122662" y="89209"/>
                  <a:pt x="135052" y="59472"/>
                  <a:pt x="158592" y="35931"/>
                </a:cubicBezTo>
                <a:cubicBezTo>
                  <a:pt x="182134" y="12390"/>
                  <a:pt x="211870" y="0"/>
                  <a:pt x="245323" y="0"/>
                </a:cubicBezTo>
                <a:lnTo>
                  <a:pt x="245323" y="245323"/>
                </a:lnTo>
                <a:close/>
                <a:moveTo>
                  <a:pt x="245323" y="490646"/>
                </a:moveTo>
                <a:lnTo>
                  <a:pt x="245323" y="245323"/>
                </a:lnTo>
                <a:cubicBezTo>
                  <a:pt x="278776" y="245323"/>
                  <a:pt x="308513" y="257713"/>
                  <a:pt x="332053" y="281254"/>
                </a:cubicBezTo>
                <a:cubicBezTo>
                  <a:pt x="355595" y="304795"/>
                  <a:pt x="367985" y="334531"/>
                  <a:pt x="367985" y="367985"/>
                </a:cubicBezTo>
                <a:cubicBezTo>
                  <a:pt x="367985" y="401438"/>
                  <a:pt x="355595" y="431174"/>
                  <a:pt x="332053" y="454715"/>
                </a:cubicBezTo>
                <a:cubicBezTo>
                  <a:pt x="307273" y="479495"/>
                  <a:pt x="278776" y="490646"/>
                  <a:pt x="245323" y="490646"/>
                </a:cubicBezTo>
                <a:close/>
              </a:path>
            </a:pathLst>
          </a:custGeom>
          <a:solidFill>
            <a:srgbClr val="000000"/>
          </a:solidFill>
          <a:ln w="12387" cap="flat">
            <a:noFill/>
            <a:prstDash val="solid"/>
            <a:miter/>
          </a:ln>
        </p:spPr>
        <p:txBody>
          <a:bodyPr rtlCol="0" anchor="ctr"/>
          <a:lstStyle/>
          <a:p>
            <a:endParaRPr lang="fr-FR"/>
          </a:p>
        </p:txBody>
      </p:sp>
      <p:sp>
        <p:nvSpPr>
          <p:cNvPr id="123" name="Forme libre 122">
            <a:extLst>
              <a:ext uri="{FF2B5EF4-FFF2-40B4-BE49-F238E27FC236}">
                <a16:creationId xmlns:a16="http://schemas.microsoft.com/office/drawing/2014/main" id="{D41D29E5-3E6A-0DD2-24B9-D7D4B67BCFBA}"/>
              </a:ext>
            </a:extLst>
          </p:cNvPr>
          <p:cNvSpPr/>
          <p:nvPr userDrawn="1"/>
        </p:nvSpPr>
        <p:spPr>
          <a:xfrm>
            <a:off x="10426057" y="3068814"/>
            <a:ext cx="246562" cy="406393"/>
          </a:xfrm>
          <a:custGeom>
            <a:avLst/>
            <a:gdLst>
              <a:gd name="connsiteX0" fmla="*/ 6195 w 246562"/>
              <a:gd name="connsiteY0" fmla="*/ 406394 h 406393"/>
              <a:gd name="connsiteX1" fmla="*/ 0 w 246562"/>
              <a:gd name="connsiteY1" fmla="*/ 353116 h 406393"/>
              <a:gd name="connsiteX2" fmla="*/ 64428 w 246562"/>
              <a:gd name="connsiteY2" fmla="*/ 177178 h 406393"/>
              <a:gd name="connsiteX3" fmla="*/ 84253 w 246562"/>
              <a:gd name="connsiteY3" fmla="*/ 192046 h 406393"/>
              <a:gd name="connsiteX4" fmla="*/ 107793 w 246562"/>
              <a:gd name="connsiteY4" fmla="*/ 199480 h 406393"/>
              <a:gd name="connsiteX5" fmla="*/ 45843 w 246562"/>
              <a:gd name="connsiteY5" fmla="*/ 369224 h 406393"/>
              <a:gd name="connsiteX6" fmla="*/ 6195 w 246562"/>
              <a:gd name="connsiteY6" fmla="*/ 406394 h 406393"/>
              <a:gd name="connsiteX7" fmla="*/ 240367 w 246562"/>
              <a:gd name="connsiteY7" fmla="*/ 406394 h 406393"/>
              <a:gd name="connsiteX8" fmla="*/ 200718 w 246562"/>
              <a:gd name="connsiteY8" fmla="*/ 369224 h 406393"/>
              <a:gd name="connsiteX9" fmla="*/ 138768 w 246562"/>
              <a:gd name="connsiteY9" fmla="*/ 199480 h 406393"/>
              <a:gd name="connsiteX10" fmla="*/ 162309 w 246562"/>
              <a:gd name="connsiteY10" fmla="*/ 192046 h 406393"/>
              <a:gd name="connsiteX11" fmla="*/ 182133 w 246562"/>
              <a:gd name="connsiteY11" fmla="*/ 177178 h 406393"/>
              <a:gd name="connsiteX12" fmla="*/ 246562 w 246562"/>
              <a:gd name="connsiteY12" fmla="*/ 353116 h 406393"/>
              <a:gd name="connsiteX13" fmla="*/ 240367 w 246562"/>
              <a:gd name="connsiteY13" fmla="*/ 406394 h 406393"/>
              <a:gd name="connsiteX14" fmla="*/ 123900 w 246562"/>
              <a:gd name="connsiteY14" fmla="*/ 188329 h 406393"/>
              <a:gd name="connsiteX15" fmla="*/ 73102 w 246562"/>
              <a:gd name="connsiteY15" fmla="*/ 167266 h 406393"/>
              <a:gd name="connsiteX16" fmla="*/ 52038 w 246562"/>
              <a:gd name="connsiteY16" fmla="*/ 116467 h 406393"/>
              <a:gd name="connsiteX17" fmla="*/ 65668 w 246562"/>
              <a:gd name="connsiteY17" fmla="*/ 73102 h 406393"/>
              <a:gd name="connsiteX18" fmla="*/ 100359 w 246562"/>
              <a:gd name="connsiteY18" fmla="*/ 48321 h 406393"/>
              <a:gd name="connsiteX19" fmla="*/ 100359 w 246562"/>
              <a:gd name="connsiteY19" fmla="*/ 0 h 406393"/>
              <a:gd name="connsiteX20" fmla="*/ 148681 w 246562"/>
              <a:gd name="connsiteY20" fmla="*/ 0 h 406393"/>
              <a:gd name="connsiteX21" fmla="*/ 148681 w 246562"/>
              <a:gd name="connsiteY21" fmla="*/ 48321 h 406393"/>
              <a:gd name="connsiteX22" fmla="*/ 183373 w 246562"/>
              <a:gd name="connsiteY22" fmla="*/ 73102 h 406393"/>
              <a:gd name="connsiteX23" fmla="*/ 197002 w 246562"/>
              <a:gd name="connsiteY23" fmla="*/ 116467 h 406393"/>
              <a:gd name="connsiteX24" fmla="*/ 175938 w 246562"/>
              <a:gd name="connsiteY24" fmla="*/ 167266 h 406393"/>
              <a:gd name="connsiteX25" fmla="*/ 123900 w 246562"/>
              <a:gd name="connsiteY25" fmla="*/ 188329 h 406393"/>
              <a:gd name="connsiteX26" fmla="*/ 123900 w 246562"/>
              <a:gd name="connsiteY26" fmla="*/ 140008 h 406393"/>
              <a:gd name="connsiteX27" fmla="*/ 140008 w 246562"/>
              <a:gd name="connsiteY27" fmla="*/ 132574 h 406393"/>
              <a:gd name="connsiteX28" fmla="*/ 147442 w 246562"/>
              <a:gd name="connsiteY28" fmla="*/ 116467 h 406393"/>
              <a:gd name="connsiteX29" fmla="*/ 140008 w 246562"/>
              <a:gd name="connsiteY29" fmla="*/ 99120 h 406393"/>
              <a:gd name="connsiteX30" fmla="*/ 123900 w 246562"/>
              <a:gd name="connsiteY30" fmla="*/ 91687 h 406393"/>
              <a:gd name="connsiteX31" fmla="*/ 107793 w 246562"/>
              <a:gd name="connsiteY31" fmla="*/ 99120 h 406393"/>
              <a:gd name="connsiteX32" fmla="*/ 100359 w 246562"/>
              <a:gd name="connsiteY32" fmla="*/ 116467 h 406393"/>
              <a:gd name="connsiteX33" fmla="*/ 107793 w 246562"/>
              <a:gd name="connsiteY33" fmla="*/ 132574 h 406393"/>
              <a:gd name="connsiteX34" fmla="*/ 123900 w 246562"/>
              <a:gd name="connsiteY34" fmla="*/ 140008 h 40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6562" h="406393">
                <a:moveTo>
                  <a:pt x="6195" y="406394"/>
                </a:moveTo>
                <a:lnTo>
                  <a:pt x="0" y="353116"/>
                </a:lnTo>
                <a:lnTo>
                  <a:pt x="64428" y="177178"/>
                </a:lnTo>
                <a:cubicBezTo>
                  <a:pt x="70623" y="183373"/>
                  <a:pt x="76818" y="188329"/>
                  <a:pt x="84253" y="192046"/>
                </a:cubicBezTo>
                <a:cubicBezTo>
                  <a:pt x="91687" y="195763"/>
                  <a:pt x="99120" y="198241"/>
                  <a:pt x="107793" y="199480"/>
                </a:cubicBezTo>
                <a:lnTo>
                  <a:pt x="45843" y="369224"/>
                </a:lnTo>
                <a:cubicBezTo>
                  <a:pt x="45843" y="369224"/>
                  <a:pt x="6195" y="406394"/>
                  <a:pt x="6195" y="406394"/>
                </a:cubicBezTo>
                <a:close/>
                <a:moveTo>
                  <a:pt x="240367" y="406394"/>
                </a:moveTo>
                <a:lnTo>
                  <a:pt x="200718" y="369224"/>
                </a:lnTo>
                <a:lnTo>
                  <a:pt x="138768" y="199480"/>
                </a:lnTo>
                <a:cubicBezTo>
                  <a:pt x="146203" y="198241"/>
                  <a:pt x="154876" y="195763"/>
                  <a:pt x="162309" y="192046"/>
                </a:cubicBezTo>
                <a:cubicBezTo>
                  <a:pt x="169743" y="188329"/>
                  <a:pt x="177178" y="183373"/>
                  <a:pt x="182133" y="177178"/>
                </a:cubicBezTo>
                <a:lnTo>
                  <a:pt x="246562" y="353116"/>
                </a:lnTo>
                <a:lnTo>
                  <a:pt x="240367" y="406394"/>
                </a:lnTo>
                <a:close/>
                <a:moveTo>
                  <a:pt x="123900" y="188329"/>
                </a:moveTo>
                <a:cubicBezTo>
                  <a:pt x="104077" y="188329"/>
                  <a:pt x="86730" y="180895"/>
                  <a:pt x="73102" y="167266"/>
                </a:cubicBezTo>
                <a:cubicBezTo>
                  <a:pt x="59473" y="153637"/>
                  <a:pt x="52038" y="136291"/>
                  <a:pt x="52038" y="116467"/>
                </a:cubicBezTo>
                <a:cubicBezTo>
                  <a:pt x="52038" y="100359"/>
                  <a:pt x="56994" y="85492"/>
                  <a:pt x="65668" y="73102"/>
                </a:cubicBezTo>
                <a:cubicBezTo>
                  <a:pt x="74340" y="60712"/>
                  <a:pt x="86730" y="52038"/>
                  <a:pt x="100359" y="48321"/>
                </a:cubicBezTo>
                <a:lnTo>
                  <a:pt x="100359" y="0"/>
                </a:lnTo>
                <a:lnTo>
                  <a:pt x="148681" y="0"/>
                </a:lnTo>
                <a:lnTo>
                  <a:pt x="148681" y="48321"/>
                </a:lnTo>
                <a:cubicBezTo>
                  <a:pt x="162309" y="52038"/>
                  <a:pt x="173461" y="60712"/>
                  <a:pt x="183373" y="73102"/>
                </a:cubicBezTo>
                <a:cubicBezTo>
                  <a:pt x="192046" y="85492"/>
                  <a:pt x="197002" y="100359"/>
                  <a:pt x="197002" y="116467"/>
                </a:cubicBezTo>
                <a:cubicBezTo>
                  <a:pt x="197002" y="136291"/>
                  <a:pt x="189568" y="153637"/>
                  <a:pt x="175938" y="167266"/>
                </a:cubicBezTo>
                <a:cubicBezTo>
                  <a:pt x="159832" y="182134"/>
                  <a:pt x="143724" y="188329"/>
                  <a:pt x="123900" y="188329"/>
                </a:cubicBezTo>
                <a:close/>
                <a:moveTo>
                  <a:pt x="123900" y="140008"/>
                </a:moveTo>
                <a:cubicBezTo>
                  <a:pt x="130096" y="140008"/>
                  <a:pt x="136291" y="137530"/>
                  <a:pt x="140008" y="132574"/>
                </a:cubicBezTo>
                <a:cubicBezTo>
                  <a:pt x="144963" y="127618"/>
                  <a:pt x="147442" y="122662"/>
                  <a:pt x="147442" y="116467"/>
                </a:cubicBezTo>
                <a:cubicBezTo>
                  <a:pt x="147442" y="110272"/>
                  <a:pt x="144963" y="104077"/>
                  <a:pt x="140008" y="99120"/>
                </a:cubicBezTo>
                <a:cubicBezTo>
                  <a:pt x="135052" y="94164"/>
                  <a:pt x="130096" y="91687"/>
                  <a:pt x="123900" y="91687"/>
                </a:cubicBezTo>
                <a:cubicBezTo>
                  <a:pt x="117705" y="91687"/>
                  <a:pt x="111510" y="94164"/>
                  <a:pt x="107793" y="99120"/>
                </a:cubicBezTo>
                <a:cubicBezTo>
                  <a:pt x="102838" y="104077"/>
                  <a:pt x="100359" y="109033"/>
                  <a:pt x="100359" y="116467"/>
                </a:cubicBezTo>
                <a:cubicBezTo>
                  <a:pt x="100359" y="122662"/>
                  <a:pt x="102838" y="128857"/>
                  <a:pt x="107793" y="132574"/>
                </a:cubicBezTo>
                <a:cubicBezTo>
                  <a:pt x="111510" y="137530"/>
                  <a:pt x="116467" y="140008"/>
                  <a:pt x="123900" y="140008"/>
                </a:cubicBezTo>
                <a:close/>
              </a:path>
            </a:pathLst>
          </a:custGeom>
          <a:solidFill>
            <a:srgbClr val="000000"/>
          </a:solidFill>
          <a:ln w="12387" cap="flat">
            <a:noFill/>
            <a:prstDash val="solid"/>
            <a:miter/>
          </a:ln>
        </p:spPr>
        <p:txBody>
          <a:bodyPr rtlCol="0" anchor="ctr"/>
          <a:lstStyle/>
          <a:p>
            <a:endParaRPr lang="fr-FR"/>
          </a:p>
        </p:txBody>
      </p:sp>
      <p:sp>
        <p:nvSpPr>
          <p:cNvPr id="124" name="Forme libre 123">
            <a:extLst>
              <a:ext uri="{FF2B5EF4-FFF2-40B4-BE49-F238E27FC236}">
                <a16:creationId xmlns:a16="http://schemas.microsoft.com/office/drawing/2014/main" id="{C29ACDC1-5FA2-AE64-E999-2FF941E2B0C0}"/>
              </a:ext>
            </a:extLst>
          </p:cNvPr>
          <p:cNvSpPr/>
          <p:nvPr userDrawn="1"/>
        </p:nvSpPr>
        <p:spPr>
          <a:xfrm>
            <a:off x="11021986" y="3073770"/>
            <a:ext cx="415131" cy="397720"/>
          </a:xfrm>
          <a:custGeom>
            <a:avLst/>
            <a:gdLst>
              <a:gd name="connsiteX0" fmla="*/ 52071 w 415131"/>
              <a:gd name="connsiteY0" fmla="*/ 397720 h 397720"/>
              <a:gd name="connsiteX1" fmla="*/ 4988 w 415131"/>
              <a:gd name="connsiteY1" fmla="*/ 367984 h 397720"/>
              <a:gd name="connsiteX2" fmla="*/ 13661 w 415131"/>
              <a:gd name="connsiteY2" fmla="*/ 312229 h 397720"/>
              <a:gd name="connsiteX3" fmla="*/ 133845 w 415131"/>
              <a:gd name="connsiteY3" fmla="*/ 173461 h 397720"/>
              <a:gd name="connsiteX4" fmla="*/ 133845 w 415131"/>
              <a:gd name="connsiteY4" fmla="*/ 54516 h 397720"/>
              <a:gd name="connsiteX5" fmla="*/ 122694 w 415131"/>
              <a:gd name="connsiteY5" fmla="*/ 54516 h 397720"/>
              <a:gd name="connsiteX6" fmla="*/ 102870 w 415131"/>
              <a:gd name="connsiteY6" fmla="*/ 47082 h 397720"/>
              <a:gd name="connsiteX7" fmla="*/ 95436 w 415131"/>
              <a:gd name="connsiteY7" fmla="*/ 27258 h 397720"/>
              <a:gd name="connsiteX8" fmla="*/ 102870 w 415131"/>
              <a:gd name="connsiteY8" fmla="*/ 7434 h 397720"/>
              <a:gd name="connsiteX9" fmla="*/ 122694 w 415131"/>
              <a:gd name="connsiteY9" fmla="*/ 0 h 397720"/>
              <a:gd name="connsiteX10" fmla="*/ 291198 w 415131"/>
              <a:gd name="connsiteY10" fmla="*/ 0 h 397720"/>
              <a:gd name="connsiteX11" fmla="*/ 311022 w 415131"/>
              <a:gd name="connsiteY11" fmla="*/ 7434 h 397720"/>
              <a:gd name="connsiteX12" fmla="*/ 319696 w 415131"/>
              <a:gd name="connsiteY12" fmla="*/ 27258 h 397720"/>
              <a:gd name="connsiteX13" fmla="*/ 312262 w 415131"/>
              <a:gd name="connsiteY13" fmla="*/ 47082 h 397720"/>
              <a:gd name="connsiteX14" fmla="*/ 292437 w 415131"/>
              <a:gd name="connsiteY14" fmla="*/ 54516 h 397720"/>
              <a:gd name="connsiteX15" fmla="*/ 281287 w 415131"/>
              <a:gd name="connsiteY15" fmla="*/ 54516 h 397720"/>
              <a:gd name="connsiteX16" fmla="*/ 281287 w 415131"/>
              <a:gd name="connsiteY16" fmla="*/ 173461 h 397720"/>
              <a:gd name="connsiteX17" fmla="*/ 401470 w 415131"/>
              <a:gd name="connsiteY17" fmla="*/ 312229 h 397720"/>
              <a:gd name="connsiteX18" fmla="*/ 410142 w 415131"/>
              <a:gd name="connsiteY18" fmla="*/ 367984 h 397720"/>
              <a:gd name="connsiteX19" fmla="*/ 363061 w 415131"/>
              <a:gd name="connsiteY19" fmla="*/ 397720 h 397720"/>
              <a:gd name="connsiteX20" fmla="*/ 52071 w 415131"/>
              <a:gd name="connsiteY20" fmla="*/ 397720 h 397720"/>
              <a:gd name="connsiteX21" fmla="*/ 59505 w 415131"/>
              <a:gd name="connsiteY21" fmla="*/ 343204 h 397720"/>
              <a:gd name="connsiteX22" fmla="*/ 354387 w 415131"/>
              <a:gd name="connsiteY22" fmla="*/ 343204 h 397720"/>
              <a:gd name="connsiteX23" fmla="*/ 225532 w 415131"/>
              <a:gd name="connsiteY23" fmla="*/ 194524 h 397720"/>
              <a:gd name="connsiteX24" fmla="*/ 225532 w 415131"/>
              <a:gd name="connsiteY24" fmla="*/ 55755 h 397720"/>
              <a:gd name="connsiteX25" fmla="*/ 188362 w 415131"/>
              <a:gd name="connsiteY25" fmla="*/ 55755 h 397720"/>
              <a:gd name="connsiteX26" fmla="*/ 188362 w 415131"/>
              <a:gd name="connsiteY26" fmla="*/ 194524 h 397720"/>
              <a:gd name="connsiteX27" fmla="*/ 59505 w 415131"/>
              <a:gd name="connsiteY27" fmla="*/ 343204 h 39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15131" h="397720">
                <a:moveTo>
                  <a:pt x="52071" y="397720"/>
                </a:moveTo>
                <a:cubicBezTo>
                  <a:pt x="29769" y="397720"/>
                  <a:pt x="13661" y="387808"/>
                  <a:pt x="4988" y="367984"/>
                </a:cubicBezTo>
                <a:cubicBezTo>
                  <a:pt x="-3684" y="348160"/>
                  <a:pt x="-1207" y="329575"/>
                  <a:pt x="13661" y="312229"/>
                </a:cubicBezTo>
                <a:lnTo>
                  <a:pt x="133845" y="173461"/>
                </a:lnTo>
                <a:lnTo>
                  <a:pt x="133845" y="54516"/>
                </a:lnTo>
                <a:lnTo>
                  <a:pt x="122694" y="54516"/>
                </a:lnTo>
                <a:cubicBezTo>
                  <a:pt x="115260" y="54516"/>
                  <a:pt x="109065" y="52038"/>
                  <a:pt x="102870" y="47082"/>
                </a:cubicBezTo>
                <a:cubicBezTo>
                  <a:pt x="97914" y="42126"/>
                  <a:pt x="95436" y="35931"/>
                  <a:pt x="95436" y="27258"/>
                </a:cubicBezTo>
                <a:cubicBezTo>
                  <a:pt x="95436" y="19824"/>
                  <a:pt x="97914" y="13629"/>
                  <a:pt x="102870" y="7434"/>
                </a:cubicBezTo>
                <a:cubicBezTo>
                  <a:pt x="107826" y="2478"/>
                  <a:pt x="115260" y="0"/>
                  <a:pt x="122694" y="0"/>
                </a:cubicBezTo>
                <a:lnTo>
                  <a:pt x="291198" y="0"/>
                </a:lnTo>
                <a:cubicBezTo>
                  <a:pt x="298632" y="0"/>
                  <a:pt x="304827" y="2478"/>
                  <a:pt x="311022" y="7434"/>
                </a:cubicBezTo>
                <a:cubicBezTo>
                  <a:pt x="315978" y="12390"/>
                  <a:pt x="319696" y="19824"/>
                  <a:pt x="319696" y="27258"/>
                </a:cubicBezTo>
                <a:cubicBezTo>
                  <a:pt x="319696" y="34692"/>
                  <a:pt x="317217" y="42126"/>
                  <a:pt x="312262" y="47082"/>
                </a:cubicBezTo>
                <a:cubicBezTo>
                  <a:pt x="307306" y="52038"/>
                  <a:pt x="299872" y="54516"/>
                  <a:pt x="292437" y="54516"/>
                </a:cubicBezTo>
                <a:lnTo>
                  <a:pt x="281287" y="54516"/>
                </a:lnTo>
                <a:lnTo>
                  <a:pt x="281287" y="173461"/>
                </a:lnTo>
                <a:lnTo>
                  <a:pt x="401470" y="312229"/>
                </a:lnTo>
                <a:cubicBezTo>
                  <a:pt x="416337" y="329575"/>
                  <a:pt x="418816" y="348160"/>
                  <a:pt x="410142" y="367984"/>
                </a:cubicBezTo>
                <a:cubicBezTo>
                  <a:pt x="401470" y="387808"/>
                  <a:pt x="385362" y="397720"/>
                  <a:pt x="363061" y="397720"/>
                </a:cubicBezTo>
                <a:lnTo>
                  <a:pt x="52071" y="397720"/>
                </a:lnTo>
                <a:close/>
                <a:moveTo>
                  <a:pt x="59505" y="343204"/>
                </a:moveTo>
                <a:lnTo>
                  <a:pt x="354387" y="343204"/>
                </a:lnTo>
                <a:lnTo>
                  <a:pt x="225532" y="194524"/>
                </a:lnTo>
                <a:lnTo>
                  <a:pt x="225532" y="55755"/>
                </a:lnTo>
                <a:lnTo>
                  <a:pt x="188362" y="55755"/>
                </a:lnTo>
                <a:lnTo>
                  <a:pt x="188362" y="194524"/>
                </a:lnTo>
                <a:cubicBezTo>
                  <a:pt x="187122" y="194524"/>
                  <a:pt x="59505" y="343204"/>
                  <a:pt x="59505" y="343204"/>
                </a:cubicBezTo>
                <a:close/>
              </a:path>
            </a:pathLst>
          </a:custGeom>
          <a:solidFill>
            <a:srgbClr val="000000"/>
          </a:solidFill>
          <a:ln w="12387" cap="flat">
            <a:noFill/>
            <a:prstDash val="solid"/>
            <a:miter/>
          </a:ln>
        </p:spPr>
        <p:txBody>
          <a:bodyPr rtlCol="0" anchor="ctr"/>
          <a:lstStyle/>
          <a:p>
            <a:endParaRPr lang="fr-FR"/>
          </a:p>
        </p:txBody>
      </p:sp>
      <p:sp>
        <p:nvSpPr>
          <p:cNvPr id="125" name="Forme libre 124">
            <a:extLst>
              <a:ext uri="{FF2B5EF4-FFF2-40B4-BE49-F238E27FC236}">
                <a16:creationId xmlns:a16="http://schemas.microsoft.com/office/drawing/2014/main" id="{4B52B3A2-70CA-FAB0-5AC1-419482C874FD}"/>
              </a:ext>
            </a:extLst>
          </p:cNvPr>
          <p:cNvSpPr/>
          <p:nvPr userDrawn="1"/>
        </p:nvSpPr>
        <p:spPr>
          <a:xfrm>
            <a:off x="11784006" y="3077487"/>
            <a:ext cx="481973" cy="387808"/>
          </a:xfrm>
          <a:custGeom>
            <a:avLst/>
            <a:gdLst>
              <a:gd name="connsiteX0" fmla="*/ 240367 w 481973"/>
              <a:gd name="connsiteY0" fmla="*/ 387808 h 387808"/>
              <a:gd name="connsiteX1" fmla="*/ 85492 w 481973"/>
              <a:gd name="connsiteY1" fmla="*/ 303556 h 387808"/>
              <a:gd name="connsiteX2" fmla="*/ 85492 w 481973"/>
              <a:gd name="connsiteY2" fmla="*/ 178417 h 387808"/>
              <a:gd name="connsiteX3" fmla="*/ 0 w 481973"/>
              <a:gd name="connsiteY3" fmla="*/ 131335 h 387808"/>
              <a:gd name="connsiteX4" fmla="*/ 240367 w 481973"/>
              <a:gd name="connsiteY4" fmla="*/ 0 h 387808"/>
              <a:gd name="connsiteX5" fmla="*/ 481973 w 481973"/>
              <a:gd name="connsiteY5" fmla="*/ 131335 h 387808"/>
              <a:gd name="connsiteX6" fmla="*/ 481973 w 481973"/>
              <a:gd name="connsiteY6" fmla="*/ 303556 h 387808"/>
              <a:gd name="connsiteX7" fmla="*/ 433652 w 481973"/>
              <a:gd name="connsiteY7" fmla="*/ 303556 h 387808"/>
              <a:gd name="connsiteX8" fmla="*/ 433652 w 481973"/>
              <a:gd name="connsiteY8" fmla="*/ 158592 h 387808"/>
              <a:gd name="connsiteX9" fmla="*/ 395243 w 481973"/>
              <a:gd name="connsiteY9" fmla="*/ 178417 h 387808"/>
              <a:gd name="connsiteX10" fmla="*/ 395243 w 481973"/>
              <a:gd name="connsiteY10" fmla="*/ 303556 h 387808"/>
              <a:gd name="connsiteX11" fmla="*/ 240367 w 481973"/>
              <a:gd name="connsiteY11" fmla="*/ 387808 h 387808"/>
              <a:gd name="connsiteX12" fmla="*/ 240367 w 481973"/>
              <a:gd name="connsiteY12" fmla="*/ 209392 h 387808"/>
              <a:gd name="connsiteX13" fmla="*/ 380375 w 481973"/>
              <a:gd name="connsiteY13" fmla="*/ 132574 h 387808"/>
              <a:gd name="connsiteX14" fmla="*/ 240367 w 481973"/>
              <a:gd name="connsiteY14" fmla="*/ 56994 h 387808"/>
              <a:gd name="connsiteX15" fmla="*/ 101599 w 481973"/>
              <a:gd name="connsiteY15" fmla="*/ 132574 h 387808"/>
              <a:gd name="connsiteX16" fmla="*/ 240367 w 481973"/>
              <a:gd name="connsiteY16" fmla="*/ 209392 h 387808"/>
              <a:gd name="connsiteX17" fmla="*/ 240367 w 481973"/>
              <a:gd name="connsiteY17" fmla="*/ 333292 h 387808"/>
              <a:gd name="connsiteX18" fmla="*/ 346921 w 481973"/>
              <a:gd name="connsiteY18" fmla="*/ 275059 h 387808"/>
              <a:gd name="connsiteX19" fmla="*/ 346921 w 481973"/>
              <a:gd name="connsiteY19" fmla="*/ 206914 h 387808"/>
              <a:gd name="connsiteX20" fmla="*/ 240367 w 481973"/>
              <a:gd name="connsiteY20" fmla="*/ 263908 h 387808"/>
              <a:gd name="connsiteX21" fmla="*/ 133813 w 481973"/>
              <a:gd name="connsiteY21" fmla="*/ 206914 h 387808"/>
              <a:gd name="connsiteX22" fmla="*/ 133813 w 481973"/>
              <a:gd name="connsiteY22" fmla="*/ 275059 h 387808"/>
              <a:gd name="connsiteX23" fmla="*/ 240367 w 481973"/>
              <a:gd name="connsiteY23" fmla="*/ 333292 h 38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81973" h="387808">
                <a:moveTo>
                  <a:pt x="240367" y="387808"/>
                </a:moveTo>
                <a:lnTo>
                  <a:pt x="85492" y="303556"/>
                </a:lnTo>
                <a:lnTo>
                  <a:pt x="85492" y="178417"/>
                </a:lnTo>
                <a:lnTo>
                  <a:pt x="0" y="131335"/>
                </a:lnTo>
                <a:lnTo>
                  <a:pt x="240367" y="0"/>
                </a:lnTo>
                <a:lnTo>
                  <a:pt x="481973" y="131335"/>
                </a:lnTo>
                <a:lnTo>
                  <a:pt x="481973" y="303556"/>
                </a:lnTo>
                <a:lnTo>
                  <a:pt x="433652" y="303556"/>
                </a:lnTo>
                <a:lnTo>
                  <a:pt x="433652" y="158592"/>
                </a:lnTo>
                <a:lnTo>
                  <a:pt x="395243" y="178417"/>
                </a:lnTo>
                <a:lnTo>
                  <a:pt x="395243" y="303556"/>
                </a:lnTo>
                <a:lnTo>
                  <a:pt x="240367" y="387808"/>
                </a:lnTo>
                <a:close/>
                <a:moveTo>
                  <a:pt x="240367" y="209392"/>
                </a:moveTo>
                <a:lnTo>
                  <a:pt x="380375" y="132574"/>
                </a:lnTo>
                <a:lnTo>
                  <a:pt x="240367" y="56994"/>
                </a:lnTo>
                <a:lnTo>
                  <a:pt x="101599" y="132574"/>
                </a:lnTo>
                <a:lnTo>
                  <a:pt x="240367" y="209392"/>
                </a:lnTo>
                <a:close/>
                <a:moveTo>
                  <a:pt x="240367" y="333292"/>
                </a:moveTo>
                <a:lnTo>
                  <a:pt x="346921" y="275059"/>
                </a:lnTo>
                <a:lnTo>
                  <a:pt x="346921" y="206914"/>
                </a:lnTo>
                <a:lnTo>
                  <a:pt x="240367" y="263908"/>
                </a:lnTo>
                <a:lnTo>
                  <a:pt x="133813" y="206914"/>
                </a:lnTo>
                <a:lnTo>
                  <a:pt x="133813" y="275059"/>
                </a:lnTo>
                <a:lnTo>
                  <a:pt x="240367" y="333292"/>
                </a:lnTo>
                <a:close/>
              </a:path>
            </a:pathLst>
          </a:custGeom>
          <a:solidFill>
            <a:srgbClr val="000000"/>
          </a:solidFill>
          <a:ln w="12387" cap="flat">
            <a:noFill/>
            <a:prstDash val="solid"/>
            <a:miter/>
          </a:ln>
        </p:spPr>
        <p:txBody>
          <a:bodyPr rtlCol="0" anchor="ctr"/>
          <a:lstStyle/>
          <a:p>
            <a:endParaRPr lang="fr-FR"/>
          </a:p>
        </p:txBody>
      </p:sp>
      <p:sp>
        <p:nvSpPr>
          <p:cNvPr id="126" name="Forme libre 125">
            <a:extLst>
              <a:ext uri="{FF2B5EF4-FFF2-40B4-BE49-F238E27FC236}">
                <a16:creationId xmlns:a16="http://schemas.microsoft.com/office/drawing/2014/main" id="{FC0ECEEF-E26D-E1E8-8626-677B8B59F1D6}"/>
              </a:ext>
            </a:extLst>
          </p:cNvPr>
          <p:cNvSpPr/>
          <p:nvPr userDrawn="1"/>
        </p:nvSpPr>
        <p:spPr>
          <a:xfrm>
            <a:off x="12614140" y="3062619"/>
            <a:ext cx="483211" cy="421261"/>
          </a:xfrm>
          <a:custGeom>
            <a:avLst/>
            <a:gdLst>
              <a:gd name="connsiteX0" fmla="*/ 314708 w 483211"/>
              <a:gd name="connsiteY0" fmla="*/ 79297 h 421261"/>
              <a:gd name="connsiteX1" fmla="*/ 286210 w 483211"/>
              <a:gd name="connsiteY1" fmla="*/ 68145 h 421261"/>
              <a:gd name="connsiteX2" fmla="*/ 275060 w 483211"/>
              <a:gd name="connsiteY2" fmla="*/ 39648 h 421261"/>
              <a:gd name="connsiteX3" fmla="*/ 286210 w 483211"/>
              <a:gd name="connsiteY3" fmla="*/ 11151 h 421261"/>
              <a:gd name="connsiteX4" fmla="*/ 314708 w 483211"/>
              <a:gd name="connsiteY4" fmla="*/ 0 h 421261"/>
              <a:gd name="connsiteX5" fmla="*/ 344444 w 483211"/>
              <a:gd name="connsiteY5" fmla="*/ 11151 h 421261"/>
              <a:gd name="connsiteX6" fmla="*/ 356834 w 483211"/>
              <a:gd name="connsiteY6" fmla="*/ 39648 h 421261"/>
              <a:gd name="connsiteX7" fmla="*/ 344444 w 483211"/>
              <a:gd name="connsiteY7" fmla="*/ 68145 h 421261"/>
              <a:gd name="connsiteX8" fmla="*/ 314708 w 483211"/>
              <a:gd name="connsiteY8" fmla="*/ 79297 h 421261"/>
              <a:gd name="connsiteX9" fmla="*/ 215587 w 483211"/>
              <a:gd name="connsiteY9" fmla="*/ 183373 h 421261"/>
              <a:gd name="connsiteX10" fmla="*/ 261430 w 483211"/>
              <a:gd name="connsiteY10" fmla="*/ 230455 h 421261"/>
              <a:gd name="connsiteX11" fmla="*/ 261430 w 483211"/>
              <a:gd name="connsiteY11" fmla="*/ 361790 h 421261"/>
              <a:gd name="connsiteX12" fmla="*/ 223021 w 483211"/>
              <a:gd name="connsiteY12" fmla="*/ 361790 h 421261"/>
              <a:gd name="connsiteX13" fmla="*/ 223021 w 483211"/>
              <a:gd name="connsiteY13" fmla="*/ 257713 h 421261"/>
              <a:gd name="connsiteX14" fmla="*/ 156114 w 483211"/>
              <a:gd name="connsiteY14" fmla="*/ 198241 h 421261"/>
              <a:gd name="connsiteX15" fmla="*/ 147442 w 483211"/>
              <a:gd name="connsiteY15" fmla="*/ 187090 h 421261"/>
              <a:gd name="connsiteX16" fmla="*/ 143724 w 483211"/>
              <a:gd name="connsiteY16" fmla="*/ 170983 h 421261"/>
              <a:gd name="connsiteX17" fmla="*/ 147442 w 483211"/>
              <a:gd name="connsiteY17" fmla="*/ 156115 h 421261"/>
              <a:gd name="connsiteX18" fmla="*/ 157355 w 483211"/>
              <a:gd name="connsiteY18" fmla="*/ 143725 h 421261"/>
              <a:gd name="connsiteX19" fmla="*/ 216826 w 483211"/>
              <a:gd name="connsiteY19" fmla="*/ 83013 h 421261"/>
              <a:gd name="connsiteX20" fmla="*/ 227977 w 483211"/>
              <a:gd name="connsiteY20" fmla="*/ 74340 h 421261"/>
              <a:gd name="connsiteX21" fmla="*/ 244085 w 483211"/>
              <a:gd name="connsiteY21" fmla="*/ 70623 h 421261"/>
              <a:gd name="connsiteX22" fmla="*/ 261430 w 483211"/>
              <a:gd name="connsiteY22" fmla="*/ 73102 h 421261"/>
              <a:gd name="connsiteX23" fmla="*/ 276299 w 483211"/>
              <a:gd name="connsiteY23" fmla="*/ 81774 h 421261"/>
              <a:gd name="connsiteX24" fmla="*/ 315946 w 483211"/>
              <a:gd name="connsiteY24" fmla="*/ 121423 h 421261"/>
              <a:gd name="connsiteX25" fmla="*/ 349400 w 483211"/>
              <a:gd name="connsiteY25" fmla="*/ 144964 h 421261"/>
              <a:gd name="connsiteX26" fmla="*/ 392765 w 483211"/>
              <a:gd name="connsiteY26" fmla="*/ 153637 h 421261"/>
              <a:gd name="connsiteX27" fmla="*/ 392765 w 483211"/>
              <a:gd name="connsiteY27" fmla="*/ 192046 h 421261"/>
              <a:gd name="connsiteX28" fmla="*/ 334531 w 483211"/>
              <a:gd name="connsiteY28" fmla="*/ 179656 h 421261"/>
              <a:gd name="connsiteX29" fmla="*/ 288689 w 483211"/>
              <a:gd name="connsiteY29" fmla="*/ 147442 h 421261"/>
              <a:gd name="connsiteX30" fmla="*/ 270104 w 483211"/>
              <a:gd name="connsiteY30" fmla="*/ 130096 h 421261"/>
              <a:gd name="connsiteX31" fmla="*/ 215587 w 483211"/>
              <a:gd name="connsiteY31" fmla="*/ 183373 h 421261"/>
              <a:gd name="connsiteX32" fmla="*/ 99120 w 483211"/>
              <a:gd name="connsiteY32" fmla="*/ 223021 h 421261"/>
              <a:gd name="connsiteX33" fmla="*/ 169745 w 483211"/>
              <a:gd name="connsiteY33" fmla="*/ 251518 h 421261"/>
              <a:gd name="connsiteX34" fmla="*/ 199479 w 483211"/>
              <a:gd name="connsiteY34" fmla="*/ 322141 h 421261"/>
              <a:gd name="connsiteX35" fmla="*/ 169745 w 483211"/>
              <a:gd name="connsiteY35" fmla="*/ 392765 h 421261"/>
              <a:gd name="connsiteX36" fmla="*/ 99120 w 483211"/>
              <a:gd name="connsiteY36" fmla="*/ 421262 h 421261"/>
              <a:gd name="connsiteX37" fmla="*/ 28498 w 483211"/>
              <a:gd name="connsiteY37" fmla="*/ 392765 h 421261"/>
              <a:gd name="connsiteX38" fmla="*/ 0 w 483211"/>
              <a:gd name="connsiteY38" fmla="*/ 322141 h 421261"/>
              <a:gd name="connsiteX39" fmla="*/ 28498 w 483211"/>
              <a:gd name="connsiteY39" fmla="*/ 251518 h 421261"/>
              <a:gd name="connsiteX40" fmla="*/ 99120 w 483211"/>
              <a:gd name="connsiteY40" fmla="*/ 223021 h 421261"/>
              <a:gd name="connsiteX41" fmla="*/ 100359 w 483211"/>
              <a:gd name="connsiteY41" fmla="*/ 384092 h 421261"/>
              <a:gd name="connsiteX42" fmla="*/ 144964 w 483211"/>
              <a:gd name="connsiteY42" fmla="*/ 365506 h 421261"/>
              <a:gd name="connsiteX43" fmla="*/ 162309 w 483211"/>
              <a:gd name="connsiteY43" fmla="*/ 320903 h 421261"/>
              <a:gd name="connsiteX44" fmla="*/ 144964 w 483211"/>
              <a:gd name="connsiteY44" fmla="*/ 277537 h 421261"/>
              <a:gd name="connsiteX45" fmla="*/ 100359 w 483211"/>
              <a:gd name="connsiteY45" fmla="*/ 260191 h 421261"/>
              <a:gd name="connsiteX46" fmla="*/ 56994 w 483211"/>
              <a:gd name="connsiteY46" fmla="*/ 277537 h 421261"/>
              <a:gd name="connsiteX47" fmla="*/ 39649 w 483211"/>
              <a:gd name="connsiteY47" fmla="*/ 320903 h 421261"/>
              <a:gd name="connsiteX48" fmla="*/ 56994 w 483211"/>
              <a:gd name="connsiteY48" fmla="*/ 365506 h 421261"/>
              <a:gd name="connsiteX49" fmla="*/ 100359 w 483211"/>
              <a:gd name="connsiteY49" fmla="*/ 384092 h 421261"/>
              <a:gd name="connsiteX50" fmla="*/ 384092 w 483211"/>
              <a:gd name="connsiteY50" fmla="*/ 223021 h 421261"/>
              <a:gd name="connsiteX51" fmla="*/ 454716 w 483211"/>
              <a:gd name="connsiteY51" fmla="*/ 251518 h 421261"/>
              <a:gd name="connsiteX52" fmla="*/ 483212 w 483211"/>
              <a:gd name="connsiteY52" fmla="*/ 322141 h 421261"/>
              <a:gd name="connsiteX53" fmla="*/ 454716 w 483211"/>
              <a:gd name="connsiteY53" fmla="*/ 392765 h 421261"/>
              <a:gd name="connsiteX54" fmla="*/ 384092 w 483211"/>
              <a:gd name="connsiteY54" fmla="*/ 421262 h 421261"/>
              <a:gd name="connsiteX55" fmla="*/ 313469 w 483211"/>
              <a:gd name="connsiteY55" fmla="*/ 392765 h 421261"/>
              <a:gd name="connsiteX56" fmla="*/ 284971 w 483211"/>
              <a:gd name="connsiteY56" fmla="*/ 322141 h 421261"/>
              <a:gd name="connsiteX57" fmla="*/ 313469 w 483211"/>
              <a:gd name="connsiteY57" fmla="*/ 251518 h 421261"/>
              <a:gd name="connsiteX58" fmla="*/ 384092 w 483211"/>
              <a:gd name="connsiteY58" fmla="*/ 223021 h 421261"/>
              <a:gd name="connsiteX59" fmla="*/ 384092 w 483211"/>
              <a:gd name="connsiteY59" fmla="*/ 384092 h 421261"/>
              <a:gd name="connsiteX60" fmla="*/ 428695 w 483211"/>
              <a:gd name="connsiteY60" fmla="*/ 365506 h 421261"/>
              <a:gd name="connsiteX61" fmla="*/ 446042 w 483211"/>
              <a:gd name="connsiteY61" fmla="*/ 320903 h 421261"/>
              <a:gd name="connsiteX62" fmla="*/ 428695 w 483211"/>
              <a:gd name="connsiteY62" fmla="*/ 277537 h 421261"/>
              <a:gd name="connsiteX63" fmla="*/ 384092 w 483211"/>
              <a:gd name="connsiteY63" fmla="*/ 260191 h 421261"/>
              <a:gd name="connsiteX64" fmla="*/ 339488 w 483211"/>
              <a:gd name="connsiteY64" fmla="*/ 277537 h 421261"/>
              <a:gd name="connsiteX65" fmla="*/ 322141 w 483211"/>
              <a:gd name="connsiteY65" fmla="*/ 320903 h 421261"/>
              <a:gd name="connsiteX66" fmla="*/ 339488 w 483211"/>
              <a:gd name="connsiteY66" fmla="*/ 365506 h 421261"/>
              <a:gd name="connsiteX67" fmla="*/ 384092 w 483211"/>
              <a:gd name="connsiteY67" fmla="*/ 384092 h 421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483211" h="421261">
                <a:moveTo>
                  <a:pt x="314708" y="79297"/>
                </a:moveTo>
                <a:cubicBezTo>
                  <a:pt x="303556" y="79297"/>
                  <a:pt x="293645" y="75579"/>
                  <a:pt x="286210" y="68145"/>
                </a:cubicBezTo>
                <a:cubicBezTo>
                  <a:pt x="278776" y="60712"/>
                  <a:pt x="275060" y="50799"/>
                  <a:pt x="275060" y="39648"/>
                </a:cubicBezTo>
                <a:cubicBezTo>
                  <a:pt x="275060" y="28497"/>
                  <a:pt x="278776" y="18585"/>
                  <a:pt x="286210" y="11151"/>
                </a:cubicBezTo>
                <a:cubicBezTo>
                  <a:pt x="293645" y="3717"/>
                  <a:pt x="303556" y="0"/>
                  <a:pt x="314708" y="0"/>
                </a:cubicBezTo>
                <a:cubicBezTo>
                  <a:pt x="325859" y="0"/>
                  <a:pt x="335770" y="3717"/>
                  <a:pt x="344444" y="11151"/>
                </a:cubicBezTo>
                <a:cubicBezTo>
                  <a:pt x="351878" y="18585"/>
                  <a:pt x="356834" y="28497"/>
                  <a:pt x="356834" y="39648"/>
                </a:cubicBezTo>
                <a:cubicBezTo>
                  <a:pt x="356834" y="50799"/>
                  <a:pt x="353116" y="60712"/>
                  <a:pt x="344444" y="68145"/>
                </a:cubicBezTo>
                <a:cubicBezTo>
                  <a:pt x="335770" y="75579"/>
                  <a:pt x="325859" y="79297"/>
                  <a:pt x="314708" y="79297"/>
                </a:cubicBezTo>
                <a:close/>
                <a:moveTo>
                  <a:pt x="215587" y="183373"/>
                </a:moveTo>
                <a:lnTo>
                  <a:pt x="261430" y="230455"/>
                </a:lnTo>
                <a:lnTo>
                  <a:pt x="261430" y="361790"/>
                </a:lnTo>
                <a:lnTo>
                  <a:pt x="223021" y="361790"/>
                </a:lnTo>
                <a:lnTo>
                  <a:pt x="223021" y="257713"/>
                </a:lnTo>
                <a:lnTo>
                  <a:pt x="156114" y="198241"/>
                </a:lnTo>
                <a:cubicBezTo>
                  <a:pt x="152398" y="195763"/>
                  <a:pt x="149919" y="192046"/>
                  <a:pt x="147442" y="187090"/>
                </a:cubicBezTo>
                <a:cubicBezTo>
                  <a:pt x="144964" y="182134"/>
                  <a:pt x="143724" y="175939"/>
                  <a:pt x="143724" y="170983"/>
                </a:cubicBezTo>
                <a:cubicBezTo>
                  <a:pt x="143724" y="166027"/>
                  <a:pt x="144964" y="162310"/>
                  <a:pt x="147442" y="156115"/>
                </a:cubicBezTo>
                <a:cubicBezTo>
                  <a:pt x="149919" y="149920"/>
                  <a:pt x="152398" y="146203"/>
                  <a:pt x="157355" y="143725"/>
                </a:cubicBezTo>
                <a:lnTo>
                  <a:pt x="216826" y="83013"/>
                </a:lnTo>
                <a:cubicBezTo>
                  <a:pt x="219305" y="79297"/>
                  <a:pt x="224260" y="76818"/>
                  <a:pt x="227977" y="74340"/>
                </a:cubicBezTo>
                <a:cubicBezTo>
                  <a:pt x="232934" y="71863"/>
                  <a:pt x="237890" y="70623"/>
                  <a:pt x="244085" y="70623"/>
                </a:cubicBezTo>
                <a:cubicBezTo>
                  <a:pt x="250280" y="70623"/>
                  <a:pt x="255235" y="71863"/>
                  <a:pt x="261430" y="73102"/>
                </a:cubicBezTo>
                <a:cubicBezTo>
                  <a:pt x="266386" y="74340"/>
                  <a:pt x="271342" y="78058"/>
                  <a:pt x="276299" y="81774"/>
                </a:cubicBezTo>
                <a:lnTo>
                  <a:pt x="315946" y="121423"/>
                </a:lnTo>
                <a:cubicBezTo>
                  <a:pt x="325859" y="131335"/>
                  <a:pt x="337010" y="138769"/>
                  <a:pt x="349400" y="144964"/>
                </a:cubicBezTo>
                <a:cubicBezTo>
                  <a:pt x="361790" y="151159"/>
                  <a:pt x="376658" y="153637"/>
                  <a:pt x="392765" y="153637"/>
                </a:cubicBezTo>
                <a:lnTo>
                  <a:pt x="392765" y="192046"/>
                </a:lnTo>
                <a:cubicBezTo>
                  <a:pt x="370463" y="192046"/>
                  <a:pt x="351878" y="188329"/>
                  <a:pt x="334531" y="179656"/>
                </a:cubicBezTo>
                <a:cubicBezTo>
                  <a:pt x="317185" y="172222"/>
                  <a:pt x="302318" y="161071"/>
                  <a:pt x="288689" y="147442"/>
                </a:cubicBezTo>
                <a:lnTo>
                  <a:pt x="270104" y="130096"/>
                </a:lnTo>
                <a:lnTo>
                  <a:pt x="215587" y="183373"/>
                </a:lnTo>
                <a:close/>
                <a:moveTo>
                  <a:pt x="99120" y="223021"/>
                </a:moveTo>
                <a:cubicBezTo>
                  <a:pt x="126379" y="223021"/>
                  <a:pt x="149919" y="232933"/>
                  <a:pt x="169745" y="251518"/>
                </a:cubicBezTo>
                <a:cubicBezTo>
                  <a:pt x="189568" y="271342"/>
                  <a:pt x="199479" y="294883"/>
                  <a:pt x="199479" y="322141"/>
                </a:cubicBezTo>
                <a:cubicBezTo>
                  <a:pt x="199479" y="349400"/>
                  <a:pt x="189568" y="374180"/>
                  <a:pt x="169745" y="392765"/>
                </a:cubicBezTo>
                <a:cubicBezTo>
                  <a:pt x="149919" y="411350"/>
                  <a:pt x="126379" y="421262"/>
                  <a:pt x="99120" y="421262"/>
                </a:cubicBezTo>
                <a:cubicBezTo>
                  <a:pt x="71863" y="421262"/>
                  <a:pt x="48321" y="411350"/>
                  <a:pt x="28498" y="392765"/>
                </a:cubicBezTo>
                <a:cubicBezTo>
                  <a:pt x="9913" y="374180"/>
                  <a:pt x="0" y="350639"/>
                  <a:pt x="0" y="322141"/>
                </a:cubicBezTo>
                <a:cubicBezTo>
                  <a:pt x="0" y="293644"/>
                  <a:pt x="9913" y="270103"/>
                  <a:pt x="28498" y="251518"/>
                </a:cubicBezTo>
                <a:cubicBezTo>
                  <a:pt x="48321" y="232933"/>
                  <a:pt x="71863" y="223021"/>
                  <a:pt x="99120" y="223021"/>
                </a:cubicBezTo>
                <a:close/>
                <a:moveTo>
                  <a:pt x="100359" y="384092"/>
                </a:moveTo>
                <a:cubicBezTo>
                  <a:pt x="117705" y="384092"/>
                  <a:pt x="132574" y="377897"/>
                  <a:pt x="144964" y="365506"/>
                </a:cubicBezTo>
                <a:cubicBezTo>
                  <a:pt x="157355" y="353116"/>
                  <a:pt x="162309" y="338249"/>
                  <a:pt x="162309" y="320903"/>
                </a:cubicBezTo>
                <a:cubicBezTo>
                  <a:pt x="162309" y="303556"/>
                  <a:pt x="156114" y="288688"/>
                  <a:pt x="144964" y="277537"/>
                </a:cubicBezTo>
                <a:cubicBezTo>
                  <a:pt x="133813" y="266386"/>
                  <a:pt x="117705" y="260191"/>
                  <a:pt x="100359" y="260191"/>
                </a:cubicBezTo>
                <a:cubicBezTo>
                  <a:pt x="83014" y="260191"/>
                  <a:pt x="68145" y="266386"/>
                  <a:pt x="56994" y="277537"/>
                </a:cubicBezTo>
                <a:cubicBezTo>
                  <a:pt x="45844" y="289927"/>
                  <a:pt x="39649" y="303556"/>
                  <a:pt x="39649" y="320903"/>
                </a:cubicBezTo>
                <a:cubicBezTo>
                  <a:pt x="39649" y="338249"/>
                  <a:pt x="45844" y="353116"/>
                  <a:pt x="56994" y="365506"/>
                </a:cubicBezTo>
                <a:cubicBezTo>
                  <a:pt x="66907" y="379136"/>
                  <a:pt x="81774" y="384092"/>
                  <a:pt x="100359" y="384092"/>
                </a:cubicBezTo>
                <a:close/>
                <a:moveTo>
                  <a:pt x="384092" y="223021"/>
                </a:moveTo>
                <a:cubicBezTo>
                  <a:pt x="411351" y="223021"/>
                  <a:pt x="434890" y="232933"/>
                  <a:pt x="454716" y="251518"/>
                </a:cubicBezTo>
                <a:cubicBezTo>
                  <a:pt x="474539" y="271342"/>
                  <a:pt x="483212" y="294883"/>
                  <a:pt x="483212" y="322141"/>
                </a:cubicBezTo>
                <a:cubicBezTo>
                  <a:pt x="483212" y="349400"/>
                  <a:pt x="473301" y="374180"/>
                  <a:pt x="454716" y="392765"/>
                </a:cubicBezTo>
                <a:cubicBezTo>
                  <a:pt x="434890" y="411350"/>
                  <a:pt x="412589" y="421262"/>
                  <a:pt x="384092" y="421262"/>
                </a:cubicBezTo>
                <a:cubicBezTo>
                  <a:pt x="356834" y="421262"/>
                  <a:pt x="333293" y="411350"/>
                  <a:pt x="313469" y="392765"/>
                </a:cubicBezTo>
                <a:cubicBezTo>
                  <a:pt x="293645" y="374180"/>
                  <a:pt x="284971" y="350639"/>
                  <a:pt x="284971" y="322141"/>
                </a:cubicBezTo>
                <a:cubicBezTo>
                  <a:pt x="284971" y="293644"/>
                  <a:pt x="294884" y="270103"/>
                  <a:pt x="313469" y="251518"/>
                </a:cubicBezTo>
                <a:cubicBezTo>
                  <a:pt x="333293" y="232933"/>
                  <a:pt x="356834" y="223021"/>
                  <a:pt x="384092" y="223021"/>
                </a:cubicBezTo>
                <a:close/>
                <a:moveTo>
                  <a:pt x="384092" y="384092"/>
                </a:moveTo>
                <a:cubicBezTo>
                  <a:pt x="401438" y="384092"/>
                  <a:pt x="416305" y="377897"/>
                  <a:pt x="428695" y="365506"/>
                </a:cubicBezTo>
                <a:cubicBezTo>
                  <a:pt x="441085" y="353116"/>
                  <a:pt x="446042" y="338249"/>
                  <a:pt x="446042" y="320903"/>
                </a:cubicBezTo>
                <a:cubicBezTo>
                  <a:pt x="446042" y="303556"/>
                  <a:pt x="439847" y="288688"/>
                  <a:pt x="428695" y="277537"/>
                </a:cubicBezTo>
                <a:cubicBezTo>
                  <a:pt x="416305" y="265147"/>
                  <a:pt x="401438" y="260191"/>
                  <a:pt x="384092" y="260191"/>
                </a:cubicBezTo>
                <a:cubicBezTo>
                  <a:pt x="366745" y="260191"/>
                  <a:pt x="351878" y="266386"/>
                  <a:pt x="339488" y="277537"/>
                </a:cubicBezTo>
                <a:cubicBezTo>
                  <a:pt x="327098" y="288688"/>
                  <a:pt x="322141" y="303556"/>
                  <a:pt x="322141" y="320903"/>
                </a:cubicBezTo>
                <a:cubicBezTo>
                  <a:pt x="322141" y="338249"/>
                  <a:pt x="328336" y="353116"/>
                  <a:pt x="339488" y="365506"/>
                </a:cubicBezTo>
                <a:cubicBezTo>
                  <a:pt x="351878" y="379136"/>
                  <a:pt x="366745" y="384092"/>
                  <a:pt x="384092" y="384092"/>
                </a:cubicBezTo>
                <a:close/>
              </a:path>
            </a:pathLst>
          </a:custGeom>
          <a:solidFill>
            <a:srgbClr val="000000"/>
          </a:solidFill>
          <a:ln w="12387" cap="flat">
            <a:noFill/>
            <a:prstDash val="solid"/>
            <a:miter/>
          </a:ln>
        </p:spPr>
        <p:txBody>
          <a:bodyPr rtlCol="0" anchor="ctr"/>
          <a:lstStyle/>
          <a:p>
            <a:endParaRPr lang="fr-FR"/>
          </a:p>
        </p:txBody>
      </p:sp>
      <p:sp>
        <p:nvSpPr>
          <p:cNvPr id="127" name="Forme libre 126">
            <a:extLst>
              <a:ext uri="{FF2B5EF4-FFF2-40B4-BE49-F238E27FC236}">
                <a16:creationId xmlns:a16="http://schemas.microsoft.com/office/drawing/2014/main" id="{32B16D21-D56D-0DD8-3EE9-4C5D069EF0FA}"/>
              </a:ext>
            </a:extLst>
          </p:cNvPr>
          <p:cNvSpPr/>
          <p:nvPr userDrawn="1"/>
        </p:nvSpPr>
        <p:spPr>
          <a:xfrm>
            <a:off x="13446752" y="3081204"/>
            <a:ext cx="438606" cy="381613"/>
          </a:xfrm>
          <a:custGeom>
            <a:avLst/>
            <a:gdLst>
              <a:gd name="connsiteX0" fmla="*/ 27258 w 438606"/>
              <a:gd name="connsiteY0" fmla="*/ 381614 h 381613"/>
              <a:gd name="connsiteX1" fmla="*/ 27258 w 438606"/>
              <a:gd name="connsiteY1" fmla="*/ 327098 h 381613"/>
              <a:gd name="connsiteX2" fmla="*/ 420021 w 438606"/>
              <a:gd name="connsiteY2" fmla="*/ 327098 h 381613"/>
              <a:gd name="connsiteX3" fmla="*/ 420021 w 438606"/>
              <a:gd name="connsiteY3" fmla="*/ 381614 h 381613"/>
              <a:gd name="connsiteX4" fmla="*/ 27258 w 438606"/>
              <a:gd name="connsiteY4" fmla="*/ 381614 h 381613"/>
              <a:gd name="connsiteX5" fmla="*/ 66905 w 438606"/>
              <a:gd name="connsiteY5" fmla="*/ 276298 h 381613"/>
              <a:gd name="connsiteX6" fmla="*/ 0 w 438606"/>
              <a:gd name="connsiteY6" fmla="*/ 163549 h 381613"/>
              <a:gd name="connsiteX7" fmla="*/ 44604 w 438606"/>
              <a:gd name="connsiteY7" fmla="*/ 154876 h 381613"/>
              <a:gd name="connsiteX8" fmla="*/ 80535 w 438606"/>
              <a:gd name="connsiteY8" fmla="*/ 185851 h 381613"/>
              <a:gd name="connsiteX9" fmla="*/ 173461 w 438606"/>
              <a:gd name="connsiteY9" fmla="*/ 161071 h 381613"/>
              <a:gd name="connsiteX10" fmla="*/ 86730 w 438606"/>
              <a:gd name="connsiteY10" fmla="*/ 14868 h 381613"/>
              <a:gd name="connsiteX11" fmla="*/ 138768 w 438606"/>
              <a:gd name="connsiteY11" fmla="*/ 0 h 381613"/>
              <a:gd name="connsiteX12" fmla="*/ 283731 w 438606"/>
              <a:gd name="connsiteY12" fmla="*/ 131335 h 381613"/>
              <a:gd name="connsiteX13" fmla="*/ 386569 w 438606"/>
              <a:gd name="connsiteY13" fmla="*/ 104077 h 381613"/>
              <a:gd name="connsiteX14" fmla="*/ 422500 w 438606"/>
              <a:gd name="connsiteY14" fmla="*/ 111510 h 381613"/>
              <a:gd name="connsiteX15" fmla="*/ 438607 w 438606"/>
              <a:gd name="connsiteY15" fmla="*/ 143725 h 381613"/>
              <a:gd name="connsiteX16" fmla="*/ 429934 w 438606"/>
              <a:gd name="connsiteY16" fmla="*/ 168505 h 381613"/>
              <a:gd name="connsiteX17" fmla="*/ 407631 w 438606"/>
              <a:gd name="connsiteY17" fmla="*/ 183373 h 381613"/>
              <a:gd name="connsiteX18" fmla="*/ 66905 w 438606"/>
              <a:gd name="connsiteY18" fmla="*/ 276298 h 38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8606" h="381613">
                <a:moveTo>
                  <a:pt x="27258" y="381614"/>
                </a:moveTo>
                <a:lnTo>
                  <a:pt x="27258" y="327098"/>
                </a:lnTo>
                <a:lnTo>
                  <a:pt x="420021" y="327098"/>
                </a:lnTo>
                <a:lnTo>
                  <a:pt x="420021" y="381614"/>
                </a:lnTo>
                <a:lnTo>
                  <a:pt x="27258" y="381614"/>
                </a:lnTo>
                <a:close/>
                <a:moveTo>
                  <a:pt x="66905" y="276298"/>
                </a:moveTo>
                <a:lnTo>
                  <a:pt x="0" y="163549"/>
                </a:lnTo>
                <a:lnTo>
                  <a:pt x="44604" y="154876"/>
                </a:lnTo>
                <a:lnTo>
                  <a:pt x="80535" y="185851"/>
                </a:lnTo>
                <a:lnTo>
                  <a:pt x="173461" y="161071"/>
                </a:lnTo>
                <a:lnTo>
                  <a:pt x="86730" y="14868"/>
                </a:lnTo>
                <a:lnTo>
                  <a:pt x="138768" y="0"/>
                </a:lnTo>
                <a:lnTo>
                  <a:pt x="283731" y="131335"/>
                </a:lnTo>
                <a:lnTo>
                  <a:pt x="386569" y="104077"/>
                </a:lnTo>
                <a:cubicBezTo>
                  <a:pt x="400198" y="100359"/>
                  <a:pt x="411349" y="102838"/>
                  <a:pt x="422500" y="111510"/>
                </a:cubicBezTo>
                <a:cubicBezTo>
                  <a:pt x="433652" y="120184"/>
                  <a:pt x="438607" y="130096"/>
                  <a:pt x="438607" y="143725"/>
                </a:cubicBezTo>
                <a:cubicBezTo>
                  <a:pt x="438607" y="153637"/>
                  <a:pt x="436129" y="161071"/>
                  <a:pt x="429934" y="168505"/>
                </a:cubicBezTo>
                <a:cubicBezTo>
                  <a:pt x="424978" y="175939"/>
                  <a:pt x="417544" y="180895"/>
                  <a:pt x="407631" y="183373"/>
                </a:cubicBezTo>
                <a:lnTo>
                  <a:pt x="66905" y="276298"/>
                </a:lnTo>
                <a:close/>
              </a:path>
            </a:pathLst>
          </a:custGeom>
          <a:solidFill>
            <a:srgbClr val="000000"/>
          </a:solidFill>
          <a:ln w="12387" cap="flat">
            <a:noFill/>
            <a:prstDash val="solid"/>
            <a:miter/>
          </a:ln>
        </p:spPr>
        <p:txBody>
          <a:bodyPr rtlCol="0" anchor="ctr"/>
          <a:lstStyle/>
          <a:p>
            <a:endParaRPr lang="fr-FR"/>
          </a:p>
        </p:txBody>
      </p:sp>
      <p:sp>
        <p:nvSpPr>
          <p:cNvPr id="128" name="Forme libre 127">
            <a:extLst>
              <a:ext uri="{FF2B5EF4-FFF2-40B4-BE49-F238E27FC236}">
                <a16:creationId xmlns:a16="http://schemas.microsoft.com/office/drawing/2014/main" id="{3FD3F940-4DEA-16C1-6D0C-BF6FCD8A37C7}"/>
              </a:ext>
            </a:extLst>
          </p:cNvPr>
          <p:cNvSpPr/>
          <p:nvPr userDrawn="1"/>
        </p:nvSpPr>
        <p:spPr>
          <a:xfrm>
            <a:off x="14234759" y="3070053"/>
            <a:ext cx="360550" cy="406393"/>
          </a:xfrm>
          <a:custGeom>
            <a:avLst/>
            <a:gdLst>
              <a:gd name="connsiteX0" fmla="*/ 54517 w 360550"/>
              <a:gd name="connsiteY0" fmla="*/ 350639 h 406393"/>
              <a:gd name="connsiteX1" fmla="*/ 111510 w 360550"/>
              <a:gd name="connsiteY1" fmla="*/ 350639 h 406393"/>
              <a:gd name="connsiteX2" fmla="*/ 111510 w 360550"/>
              <a:gd name="connsiteY2" fmla="*/ 218065 h 406393"/>
              <a:gd name="connsiteX3" fmla="*/ 249040 w 360550"/>
              <a:gd name="connsiteY3" fmla="*/ 218065 h 406393"/>
              <a:gd name="connsiteX4" fmla="*/ 249040 w 360550"/>
              <a:gd name="connsiteY4" fmla="*/ 350639 h 406393"/>
              <a:gd name="connsiteX5" fmla="*/ 304795 w 360550"/>
              <a:gd name="connsiteY5" fmla="*/ 350639 h 406393"/>
              <a:gd name="connsiteX6" fmla="*/ 304795 w 360550"/>
              <a:gd name="connsiteY6" fmla="*/ 162310 h 406393"/>
              <a:gd name="connsiteX7" fmla="*/ 179656 w 360550"/>
              <a:gd name="connsiteY7" fmla="*/ 68145 h 406393"/>
              <a:gd name="connsiteX8" fmla="*/ 54517 w 360550"/>
              <a:gd name="connsiteY8" fmla="*/ 162310 h 406393"/>
              <a:gd name="connsiteX9" fmla="*/ 54517 w 360550"/>
              <a:gd name="connsiteY9" fmla="*/ 350639 h 406393"/>
              <a:gd name="connsiteX10" fmla="*/ 0 w 360550"/>
              <a:gd name="connsiteY10" fmla="*/ 405155 h 406393"/>
              <a:gd name="connsiteX11" fmla="*/ 0 w 360550"/>
              <a:gd name="connsiteY11" fmla="*/ 135051 h 406393"/>
              <a:gd name="connsiteX12" fmla="*/ 179656 w 360550"/>
              <a:gd name="connsiteY12" fmla="*/ 0 h 406393"/>
              <a:gd name="connsiteX13" fmla="*/ 360550 w 360550"/>
              <a:gd name="connsiteY13" fmla="*/ 135051 h 406393"/>
              <a:gd name="connsiteX14" fmla="*/ 360550 w 360550"/>
              <a:gd name="connsiteY14" fmla="*/ 406394 h 406393"/>
              <a:gd name="connsiteX15" fmla="*/ 200718 w 360550"/>
              <a:gd name="connsiteY15" fmla="*/ 406394 h 406393"/>
              <a:gd name="connsiteX16" fmla="*/ 200718 w 360550"/>
              <a:gd name="connsiteY16" fmla="*/ 267625 h 406393"/>
              <a:gd name="connsiteX17" fmla="*/ 159832 w 360550"/>
              <a:gd name="connsiteY17" fmla="*/ 267625 h 406393"/>
              <a:gd name="connsiteX18" fmla="*/ 159832 w 360550"/>
              <a:gd name="connsiteY18" fmla="*/ 406394 h 406393"/>
              <a:gd name="connsiteX19" fmla="*/ 0 w 360550"/>
              <a:gd name="connsiteY19" fmla="*/ 405155 h 40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0550" h="406393">
                <a:moveTo>
                  <a:pt x="54517" y="350639"/>
                </a:moveTo>
                <a:lnTo>
                  <a:pt x="111510" y="350639"/>
                </a:lnTo>
                <a:lnTo>
                  <a:pt x="111510" y="218065"/>
                </a:lnTo>
                <a:lnTo>
                  <a:pt x="249040" y="218065"/>
                </a:lnTo>
                <a:lnTo>
                  <a:pt x="249040" y="350639"/>
                </a:lnTo>
                <a:lnTo>
                  <a:pt x="304795" y="350639"/>
                </a:lnTo>
                <a:lnTo>
                  <a:pt x="304795" y="162310"/>
                </a:lnTo>
                <a:lnTo>
                  <a:pt x="179656" y="68145"/>
                </a:lnTo>
                <a:lnTo>
                  <a:pt x="54517" y="162310"/>
                </a:lnTo>
                <a:lnTo>
                  <a:pt x="54517" y="350639"/>
                </a:lnTo>
                <a:close/>
                <a:moveTo>
                  <a:pt x="0" y="405155"/>
                </a:moveTo>
                <a:lnTo>
                  <a:pt x="0" y="135051"/>
                </a:lnTo>
                <a:lnTo>
                  <a:pt x="179656" y="0"/>
                </a:lnTo>
                <a:lnTo>
                  <a:pt x="360550" y="135051"/>
                </a:lnTo>
                <a:lnTo>
                  <a:pt x="360550" y="406394"/>
                </a:lnTo>
                <a:lnTo>
                  <a:pt x="200718" y="406394"/>
                </a:lnTo>
                <a:lnTo>
                  <a:pt x="200718" y="267625"/>
                </a:lnTo>
                <a:lnTo>
                  <a:pt x="159832" y="267625"/>
                </a:lnTo>
                <a:lnTo>
                  <a:pt x="159832" y="406394"/>
                </a:lnTo>
                <a:cubicBezTo>
                  <a:pt x="159832" y="405155"/>
                  <a:pt x="0" y="405155"/>
                  <a:pt x="0" y="405155"/>
                </a:cubicBezTo>
                <a:close/>
              </a:path>
            </a:pathLst>
          </a:custGeom>
          <a:solidFill>
            <a:srgbClr val="000000"/>
          </a:solidFill>
          <a:ln w="12387" cap="flat">
            <a:noFill/>
            <a:prstDash val="solid"/>
            <a:miter/>
          </a:ln>
        </p:spPr>
        <p:txBody>
          <a:bodyPr rtlCol="0" anchor="ctr"/>
          <a:lstStyle/>
          <a:p>
            <a:endParaRPr lang="fr-FR"/>
          </a:p>
        </p:txBody>
      </p:sp>
      <p:sp>
        <p:nvSpPr>
          <p:cNvPr id="129" name="Forme libre 128">
            <a:extLst>
              <a:ext uri="{FF2B5EF4-FFF2-40B4-BE49-F238E27FC236}">
                <a16:creationId xmlns:a16="http://schemas.microsoft.com/office/drawing/2014/main" id="{A011F76E-0C1F-E41A-35CF-725EE2E29DED}"/>
              </a:ext>
            </a:extLst>
          </p:cNvPr>
          <p:cNvSpPr/>
          <p:nvPr userDrawn="1"/>
        </p:nvSpPr>
        <p:spPr>
          <a:xfrm>
            <a:off x="18126473" y="2988278"/>
            <a:ext cx="564985" cy="567464"/>
          </a:xfrm>
          <a:custGeom>
            <a:avLst/>
            <a:gdLst>
              <a:gd name="connsiteX0" fmla="*/ 463388 w 564985"/>
              <a:gd name="connsiteY0" fmla="*/ 200719 h 567464"/>
              <a:gd name="connsiteX1" fmla="*/ 432413 w 564985"/>
              <a:gd name="connsiteY1" fmla="*/ 130096 h 567464"/>
              <a:gd name="connsiteX2" fmla="*/ 359311 w 564985"/>
              <a:gd name="connsiteY2" fmla="*/ 97882 h 567464"/>
              <a:gd name="connsiteX3" fmla="*/ 432413 w 564985"/>
              <a:gd name="connsiteY3" fmla="*/ 66907 h 567464"/>
              <a:gd name="connsiteX4" fmla="*/ 463388 w 564985"/>
              <a:gd name="connsiteY4" fmla="*/ 0 h 567464"/>
              <a:gd name="connsiteX5" fmla="*/ 491884 w 564985"/>
              <a:gd name="connsiteY5" fmla="*/ 66907 h 567464"/>
              <a:gd name="connsiteX6" fmla="*/ 564986 w 564985"/>
              <a:gd name="connsiteY6" fmla="*/ 97882 h 567464"/>
              <a:gd name="connsiteX7" fmla="*/ 491884 w 564985"/>
              <a:gd name="connsiteY7" fmla="*/ 130096 h 567464"/>
              <a:gd name="connsiteX8" fmla="*/ 463388 w 564985"/>
              <a:gd name="connsiteY8" fmla="*/ 200719 h 567464"/>
              <a:gd name="connsiteX9" fmla="*/ 463388 w 564985"/>
              <a:gd name="connsiteY9" fmla="*/ 567465 h 567464"/>
              <a:gd name="connsiteX10" fmla="*/ 432413 w 564985"/>
              <a:gd name="connsiteY10" fmla="*/ 500558 h 567464"/>
              <a:gd name="connsiteX11" fmla="*/ 359311 w 564985"/>
              <a:gd name="connsiteY11" fmla="*/ 469583 h 567464"/>
              <a:gd name="connsiteX12" fmla="*/ 432413 w 564985"/>
              <a:gd name="connsiteY12" fmla="*/ 438608 h 567464"/>
              <a:gd name="connsiteX13" fmla="*/ 463388 w 564985"/>
              <a:gd name="connsiteY13" fmla="*/ 366746 h 567464"/>
              <a:gd name="connsiteX14" fmla="*/ 491884 w 564985"/>
              <a:gd name="connsiteY14" fmla="*/ 438608 h 567464"/>
              <a:gd name="connsiteX15" fmla="*/ 564986 w 564985"/>
              <a:gd name="connsiteY15" fmla="*/ 469583 h 567464"/>
              <a:gd name="connsiteX16" fmla="*/ 491884 w 564985"/>
              <a:gd name="connsiteY16" fmla="*/ 500558 h 567464"/>
              <a:gd name="connsiteX17" fmla="*/ 463388 w 564985"/>
              <a:gd name="connsiteY17" fmla="*/ 567465 h 567464"/>
              <a:gd name="connsiteX18" fmla="*/ 194523 w 564985"/>
              <a:gd name="connsiteY18" fmla="*/ 474539 h 567464"/>
              <a:gd name="connsiteX19" fmla="*/ 132573 w 564985"/>
              <a:gd name="connsiteY19" fmla="*/ 344444 h 567464"/>
              <a:gd name="connsiteX20" fmla="*/ 0 w 564985"/>
              <a:gd name="connsiteY20" fmla="*/ 283732 h 567464"/>
              <a:gd name="connsiteX21" fmla="*/ 132573 w 564985"/>
              <a:gd name="connsiteY21" fmla="*/ 223021 h 567464"/>
              <a:gd name="connsiteX22" fmla="*/ 194523 w 564985"/>
              <a:gd name="connsiteY22" fmla="*/ 92925 h 567464"/>
              <a:gd name="connsiteX23" fmla="*/ 255235 w 564985"/>
              <a:gd name="connsiteY23" fmla="*/ 223021 h 567464"/>
              <a:gd name="connsiteX24" fmla="*/ 387809 w 564985"/>
              <a:gd name="connsiteY24" fmla="*/ 283732 h 567464"/>
              <a:gd name="connsiteX25" fmla="*/ 255235 w 564985"/>
              <a:gd name="connsiteY25" fmla="*/ 344444 h 567464"/>
              <a:gd name="connsiteX26" fmla="*/ 194523 w 564985"/>
              <a:gd name="connsiteY26" fmla="*/ 474539 h 567464"/>
              <a:gd name="connsiteX27" fmla="*/ 194523 w 564985"/>
              <a:gd name="connsiteY27" fmla="*/ 369224 h 567464"/>
              <a:gd name="connsiteX28" fmla="*/ 224260 w 564985"/>
              <a:gd name="connsiteY28" fmla="*/ 309751 h 567464"/>
              <a:gd name="connsiteX29" fmla="*/ 283732 w 564985"/>
              <a:gd name="connsiteY29" fmla="*/ 283732 h 567464"/>
              <a:gd name="connsiteX30" fmla="*/ 224260 w 564985"/>
              <a:gd name="connsiteY30" fmla="*/ 257713 h 567464"/>
              <a:gd name="connsiteX31" fmla="*/ 194523 w 564985"/>
              <a:gd name="connsiteY31" fmla="*/ 198241 h 567464"/>
              <a:gd name="connsiteX32" fmla="*/ 166027 w 564985"/>
              <a:gd name="connsiteY32" fmla="*/ 257713 h 567464"/>
              <a:gd name="connsiteX33" fmla="*/ 105315 w 564985"/>
              <a:gd name="connsiteY33" fmla="*/ 283732 h 567464"/>
              <a:gd name="connsiteX34" fmla="*/ 166027 w 564985"/>
              <a:gd name="connsiteY34" fmla="*/ 309751 h 567464"/>
              <a:gd name="connsiteX35" fmla="*/ 194523 w 564985"/>
              <a:gd name="connsiteY35" fmla="*/ 369224 h 56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4985" h="567464">
                <a:moveTo>
                  <a:pt x="463388" y="200719"/>
                </a:moveTo>
                <a:lnTo>
                  <a:pt x="432413" y="130096"/>
                </a:lnTo>
                <a:lnTo>
                  <a:pt x="359311" y="97882"/>
                </a:lnTo>
                <a:lnTo>
                  <a:pt x="432413" y="66907"/>
                </a:lnTo>
                <a:lnTo>
                  <a:pt x="463388" y="0"/>
                </a:lnTo>
                <a:lnTo>
                  <a:pt x="491884" y="66907"/>
                </a:lnTo>
                <a:lnTo>
                  <a:pt x="564986" y="97882"/>
                </a:lnTo>
                <a:lnTo>
                  <a:pt x="491884" y="130096"/>
                </a:lnTo>
                <a:lnTo>
                  <a:pt x="463388" y="200719"/>
                </a:lnTo>
                <a:close/>
                <a:moveTo>
                  <a:pt x="463388" y="567465"/>
                </a:moveTo>
                <a:lnTo>
                  <a:pt x="432413" y="500558"/>
                </a:lnTo>
                <a:lnTo>
                  <a:pt x="359311" y="469583"/>
                </a:lnTo>
                <a:lnTo>
                  <a:pt x="432413" y="438608"/>
                </a:lnTo>
                <a:lnTo>
                  <a:pt x="463388" y="366746"/>
                </a:lnTo>
                <a:lnTo>
                  <a:pt x="491884" y="438608"/>
                </a:lnTo>
                <a:lnTo>
                  <a:pt x="564986" y="469583"/>
                </a:lnTo>
                <a:lnTo>
                  <a:pt x="491884" y="500558"/>
                </a:lnTo>
                <a:lnTo>
                  <a:pt x="463388" y="567465"/>
                </a:lnTo>
                <a:close/>
                <a:moveTo>
                  <a:pt x="194523" y="474539"/>
                </a:moveTo>
                <a:lnTo>
                  <a:pt x="132573" y="344444"/>
                </a:lnTo>
                <a:lnTo>
                  <a:pt x="0" y="283732"/>
                </a:lnTo>
                <a:lnTo>
                  <a:pt x="132573" y="223021"/>
                </a:lnTo>
                <a:lnTo>
                  <a:pt x="194523" y="92925"/>
                </a:lnTo>
                <a:lnTo>
                  <a:pt x="255235" y="223021"/>
                </a:lnTo>
                <a:lnTo>
                  <a:pt x="387809" y="283732"/>
                </a:lnTo>
                <a:lnTo>
                  <a:pt x="255235" y="344444"/>
                </a:lnTo>
                <a:lnTo>
                  <a:pt x="194523" y="474539"/>
                </a:lnTo>
                <a:close/>
                <a:moveTo>
                  <a:pt x="194523" y="369224"/>
                </a:moveTo>
                <a:lnTo>
                  <a:pt x="224260" y="309751"/>
                </a:lnTo>
                <a:lnTo>
                  <a:pt x="283732" y="283732"/>
                </a:lnTo>
                <a:lnTo>
                  <a:pt x="224260" y="257713"/>
                </a:lnTo>
                <a:lnTo>
                  <a:pt x="194523" y="198241"/>
                </a:lnTo>
                <a:lnTo>
                  <a:pt x="166027" y="257713"/>
                </a:lnTo>
                <a:lnTo>
                  <a:pt x="105315" y="283732"/>
                </a:lnTo>
                <a:lnTo>
                  <a:pt x="166027" y="309751"/>
                </a:lnTo>
                <a:lnTo>
                  <a:pt x="194523" y="369224"/>
                </a:lnTo>
                <a:close/>
              </a:path>
            </a:pathLst>
          </a:custGeom>
          <a:solidFill>
            <a:srgbClr val="000000"/>
          </a:solidFill>
          <a:ln w="12387" cap="flat">
            <a:noFill/>
            <a:prstDash val="solid"/>
            <a:miter/>
          </a:ln>
        </p:spPr>
        <p:txBody>
          <a:bodyPr rtlCol="0" anchor="ctr"/>
          <a:lstStyle/>
          <a:p>
            <a:endParaRPr lang="fr-FR"/>
          </a:p>
        </p:txBody>
      </p:sp>
      <p:sp>
        <p:nvSpPr>
          <p:cNvPr id="130" name="Forme libre 129">
            <a:extLst>
              <a:ext uri="{FF2B5EF4-FFF2-40B4-BE49-F238E27FC236}">
                <a16:creationId xmlns:a16="http://schemas.microsoft.com/office/drawing/2014/main" id="{17349496-B2ED-21D2-3D38-5E223A81DFB1}"/>
              </a:ext>
            </a:extLst>
          </p:cNvPr>
          <p:cNvSpPr/>
          <p:nvPr userDrawn="1"/>
        </p:nvSpPr>
        <p:spPr>
          <a:xfrm>
            <a:off x="15622444" y="3021732"/>
            <a:ext cx="488168" cy="501796"/>
          </a:xfrm>
          <a:custGeom>
            <a:avLst/>
            <a:gdLst>
              <a:gd name="connsiteX0" fmla="*/ 258952 w 488168"/>
              <a:gd name="connsiteY0" fmla="*/ 49560 h 501796"/>
              <a:gd name="connsiteX1" fmla="*/ 244083 w 488168"/>
              <a:gd name="connsiteY1" fmla="*/ 85491 h 501796"/>
              <a:gd name="connsiteX2" fmla="*/ 206913 w 488168"/>
              <a:gd name="connsiteY2" fmla="*/ 100359 h 501796"/>
              <a:gd name="connsiteX3" fmla="*/ 192046 w 488168"/>
              <a:gd name="connsiteY3" fmla="*/ 99120 h 501796"/>
              <a:gd name="connsiteX4" fmla="*/ 178417 w 488168"/>
              <a:gd name="connsiteY4" fmla="*/ 91686 h 501796"/>
              <a:gd name="connsiteX5" fmla="*/ 154876 w 488168"/>
              <a:gd name="connsiteY5" fmla="*/ 118945 h 501796"/>
              <a:gd name="connsiteX6" fmla="*/ 146202 w 488168"/>
              <a:gd name="connsiteY6" fmla="*/ 151159 h 501796"/>
              <a:gd name="connsiteX7" fmla="*/ 488168 w 488168"/>
              <a:gd name="connsiteY7" fmla="*/ 151159 h 501796"/>
              <a:gd name="connsiteX8" fmla="*/ 462148 w 488168"/>
              <a:gd name="connsiteY8" fmla="*/ 354355 h 501796"/>
              <a:gd name="connsiteX9" fmla="*/ 327098 w 488168"/>
              <a:gd name="connsiteY9" fmla="*/ 354355 h 501796"/>
              <a:gd name="connsiteX10" fmla="*/ 327098 w 488168"/>
              <a:gd name="connsiteY10" fmla="*/ 302317 h 501796"/>
              <a:gd name="connsiteX11" fmla="*/ 418783 w 488168"/>
              <a:gd name="connsiteY11" fmla="*/ 302317 h 501796"/>
              <a:gd name="connsiteX12" fmla="*/ 433652 w 488168"/>
              <a:gd name="connsiteY12" fmla="*/ 203197 h 501796"/>
              <a:gd name="connsiteX13" fmla="*/ 56994 w 488168"/>
              <a:gd name="connsiteY13" fmla="*/ 203197 h 501796"/>
              <a:gd name="connsiteX14" fmla="*/ 71861 w 488168"/>
              <a:gd name="connsiteY14" fmla="*/ 302317 h 501796"/>
              <a:gd name="connsiteX15" fmla="*/ 162309 w 488168"/>
              <a:gd name="connsiteY15" fmla="*/ 302317 h 501796"/>
              <a:gd name="connsiteX16" fmla="*/ 162309 w 488168"/>
              <a:gd name="connsiteY16" fmla="*/ 354355 h 501796"/>
              <a:gd name="connsiteX17" fmla="*/ 27258 w 488168"/>
              <a:gd name="connsiteY17" fmla="*/ 354355 h 501796"/>
              <a:gd name="connsiteX18" fmla="*/ 0 w 488168"/>
              <a:gd name="connsiteY18" fmla="*/ 151159 h 501796"/>
              <a:gd name="connsiteX19" fmla="*/ 94164 w 488168"/>
              <a:gd name="connsiteY19" fmla="*/ 151159 h 501796"/>
              <a:gd name="connsiteX20" fmla="*/ 111510 w 488168"/>
              <a:gd name="connsiteY20" fmla="*/ 91686 h 501796"/>
              <a:gd name="connsiteX21" fmla="*/ 156114 w 488168"/>
              <a:gd name="connsiteY21" fmla="*/ 45843 h 501796"/>
              <a:gd name="connsiteX22" fmla="*/ 172222 w 488168"/>
              <a:gd name="connsiteY22" fmla="*/ 13629 h 501796"/>
              <a:gd name="connsiteX23" fmla="*/ 205675 w 488168"/>
              <a:gd name="connsiteY23" fmla="*/ 0 h 501796"/>
              <a:gd name="connsiteX24" fmla="*/ 242845 w 488168"/>
              <a:gd name="connsiteY24" fmla="*/ 14868 h 501796"/>
              <a:gd name="connsiteX25" fmla="*/ 258952 w 488168"/>
              <a:gd name="connsiteY25" fmla="*/ 49560 h 501796"/>
              <a:gd name="connsiteX26" fmla="*/ 185851 w 488168"/>
              <a:gd name="connsiteY26" fmla="*/ 449759 h 501796"/>
              <a:gd name="connsiteX27" fmla="*/ 302318 w 488168"/>
              <a:gd name="connsiteY27" fmla="*/ 449759 h 501796"/>
              <a:gd name="connsiteX28" fmla="*/ 318424 w 488168"/>
              <a:gd name="connsiteY28" fmla="*/ 291166 h 501796"/>
              <a:gd name="connsiteX29" fmla="*/ 168504 w 488168"/>
              <a:gd name="connsiteY29" fmla="*/ 291166 h 501796"/>
              <a:gd name="connsiteX30" fmla="*/ 185851 w 488168"/>
              <a:gd name="connsiteY30" fmla="*/ 449759 h 501796"/>
              <a:gd name="connsiteX31" fmla="*/ 138768 w 488168"/>
              <a:gd name="connsiteY31" fmla="*/ 501797 h 501796"/>
              <a:gd name="connsiteX32" fmla="*/ 112749 w 488168"/>
              <a:gd name="connsiteY32" fmla="*/ 239128 h 501796"/>
              <a:gd name="connsiteX33" fmla="*/ 377897 w 488168"/>
              <a:gd name="connsiteY33" fmla="*/ 239128 h 501796"/>
              <a:gd name="connsiteX34" fmla="*/ 350637 w 488168"/>
              <a:gd name="connsiteY34" fmla="*/ 501797 h 501796"/>
              <a:gd name="connsiteX35" fmla="*/ 138768 w 488168"/>
              <a:gd name="connsiteY35" fmla="*/ 501797 h 50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88168" h="501796">
                <a:moveTo>
                  <a:pt x="258952" y="49560"/>
                </a:moveTo>
                <a:cubicBezTo>
                  <a:pt x="258952" y="64428"/>
                  <a:pt x="253996" y="75579"/>
                  <a:pt x="244083" y="85491"/>
                </a:cubicBezTo>
                <a:cubicBezTo>
                  <a:pt x="234172" y="95404"/>
                  <a:pt x="221782" y="100359"/>
                  <a:pt x="206913" y="100359"/>
                </a:cubicBezTo>
                <a:cubicBezTo>
                  <a:pt x="201957" y="100359"/>
                  <a:pt x="197002" y="99120"/>
                  <a:pt x="192046" y="99120"/>
                </a:cubicBezTo>
                <a:cubicBezTo>
                  <a:pt x="187089" y="97881"/>
                  <a:pt x="183372" y="95404"/>
                  <a:pt x="178417" y="91686"/>
                </a:cubicBezTo>
                <a:cubicBezTo>
                  <a:pt x="168504" y="99120"/>
                  <a:pt x="161071" y="109032"/>
                  <a:pt x="154876" y="118945"/>
                </a:cubicBezTo>
                <a:cubicBezTo>
                  <a:pt x="148681" y="128856"/>
                  <a:pt x="146202" y="140007"/>
                  <a:pt x="146202" y="151159"/>
                </a:cubicBezTo>
                <a:lnTo>
                  <a:pt x="488168" y="151159"/>
                </a:lnTo>
                <a:lnTo>
                  <a:pt x="462148" y="354355"/>
                </a:lnTo>
                <a:lnTo>
                  <a:pt x="327098" y="354355"/>
                </a:lnTo>
                <a:lnTo>
                  <a:pt x="327098" y="302317"/>
                </a:lnTo>
                <a:lnTo>
                  <a:pt x="418783" y="302317"/>
                </a:lnTo>
                <a:lnTo>
                  <a:pt x="433652" y="203197"/>
                </a:lnTo>
                <a:lnTo>
                  <a:pt x="56994" y="203197"/>
                </a:lnTo>
                <a:lnTo>
                  <a:pt x="71861" y="302317"/>
                </a:lnTo>
                <a:lnTo>
                  <a:pt x="162309" y="302317"/>
                </a:lnTo>
                <a:lnTo>
                  <a:pt x="162309" y="354355"/>
                </a:lnTo>
                <a:lnTo>
                  <a:pt x="27258" y="354355"/>
                </a:lnTo>
                <a:lnTo>
                  <a:pt x="0" y="151159"/>
                </a:lnTo>
                <a:lnTo>
                  <a:pt x="94164" y="151159"/>
                </a:lnTo>
                <a:cubicBezTo>
                  <a:pt x="94164" y="128856"/>
                  <a:pt x="99120" y="109032"/>
                  <a:pt x="111510" y="91686"/>
                </a:cubicBezTo>
                <a:cubicBezTo>
                  <a:pt x="122662" y="74340"/>
                  <a:pt x="138768" y="58233"/>
                  <a:pt x="156114" y="45843"/>
                </a:cubicBezTo>
                <a:cubicBezTo>
                  <a:pt x="157353" y="33453"/>
                  <a:pt x="162309" y="22302"/>
                  <a:pt x="172222" y="13629"/>
                </a:cubicBezTo>
                <a:cubicBezTo>
                  <a:pt x="182133" y="4956"/>
                  <a:pt x="193284" y="0"/>
                  <a:pt x="205675" y="0"/>
                </a:cubicBezTo>
                <a:cubicBezTo>
                  <a:pt x="220542" y="0"/>
                  <a:pt x="232932" y="4956"/>
                  <a:pt x="242845" y="14868"/>
                </a:cubicBezTo>
                <a:cubicBezTo>
                  <a:pt x="253996" y="23541"/>
                  <a:pt x="258952" y="35931"/>
                  <a:pt x="258952" y="49560"/>
                </a:cubicBezTo>
                <a:close/>
                <a:moveTo>
                  <a:pt x="185851" y="449759"/>
                </a:moveTo>
                <a:lnTo>
                  <a:pt x="302318" y="449759"/>
                </a:lnTo>
                <a:lnTo>
                  <a:pt x="318424" y="291166"/>
                </a:lnTo>
                <a:lnTo>
                  <a:pt x="168504" y="291166"/>
                </a:lnTo>
                <a:lnTo>
                  <a:pt x="185851" y="449759"/>
                </a:lnTo>
                <a:close/>
                <a:moveTo>
                  <a:pt x="138768" y="501797"/>
                </a:moveTo>
                <a:lnTo>
                  <a:pt x="112749" y="239128"/>
                </a:lnTo>
                <a:lnTo>
                  <a:pt x="377897" y="239128"/>
                </a:lnTo>
                <a:lnTo>
                  <a:pt x="350637" y="501797"/>
                </a:lnTo>
                <a:lnTo>
                  <a:pt x="138768" y="501797"/>
                </a:lnTo>
                <a:close/>
              </a:path>
            </a:pathLst>
          </a:custGeom>
          <a:solidFill>
            <a:srgbClr val="000000"/>
          </a:solidFill>
          <a:ln w="12387" cap="flat">
            <a:noFill/>
            <a:prstDash val="solid"/>
            <a:miter/>
          </a:ln>
        </p:spPr>
        <p:txBody>
          <a:bodyPr rtlCol="0" anchor="ctr"/>
          <a:lstStyle/>
          <a:p>
            <a:endParaRPr lang="fr-FR"/>
          </a:p>
        </p:txBody>
      </p:sp>
      <p:sp>
        <p:nvSpPr>
          <p:cNvPr id="131" name="Forme libre 130">
            <a:extLst>
              <a:ext uri="{FF2B5EF4-FFF2-40B4-BE49-F238E27FC236}">
                <a16:creationId xmlns:a16="http://schemas.microsoft.com/office/drawing/2014/main" id="{25248F05-AF7D-5095-59BA-547BCFAEE6F7}"/>
              </a:ext>
            </a:extLst>
          </p:cNvPr>
          <p:cNvSpPr/>
          <p:nvPr userDrawn="1"/>
        </p:nvSpPr>
        <p:spPr>
          <a:xfrm>
            <a:off x="17209609" y="3053946"/>
            <a:ext cx="568703" cy="437368"/>
          </a:xfrm>
          <a:custGeom>
            <a:avLst/>
            <a:gdLst>
              <a:gd name="connsiteX0" fmla="*/ 449759 w 568703"/>
              <a:gd name="connsiteY0" fmla="*/ 250279 h 437368"/>
              <a:gd name="connsiteX1" fmla="*/ 449759 w 568703"/>
              <a:gd name="connsiteY1" fmla="*/ 173461 h 437368"/>
              <a:gd name="connsiteX2" fmla="*/ 372940 w 568703"/>
              <a:gd name="connsiteY2" fmla="*/ 173461 h 437368"/>
              <a:gd name="connsiteX3" fmla="*/ 372940 w 568703"/>
              <a:gd name="connsiteY3" fmla="*/ 131335 h 437368"/>
              <a:gd name="connsiteX4" fmla="*/ 449759 w 568703"/>
              <a:gd name="connsiteY4" fmla="*/ 131335 h 437368"/>
              <a:gd name="connsiteX5" fmla="*/ 449759 w 568703"/>
              <a:gd name="connsiteY5" fmla="*/ 54516 h 437368"/>
              <a:gd name="connsiteX6" fmla="*/ 491884 w 568703"/>
              <a:gd name="connsiteY6" fmla="*/ 54516 h 437368"/>
              <a:gd name="connsiteX7" fmla="*/ 491884 w 568703"/>
              <a:gd name="connsiteY7" fmla="*/ 131335 h 437368"/>
              <a:gd name="connsiteX8" fmla="*/ 568704 w 568703"/>
              <a:gd name="connsiteY8" fmla="*/ 131335 h 437368"/>
              <a:gd name="connsiteX9" fmla="*/ 568704 w 568703"/>
              <a:gd name="connsiteY9" fmla="*/ 173461 h 437368"/>
              <a:gd name="connsiteX10" fmla="*/ 491884 w 568703"/>
              <a:gd name="connsiteY10" fmla="*/ 173461 h 437368"/>
              <a:gd name="connsiteX11" fmla="*/ 491884 w 568703"/>
              <a:gd name="connsiteY11" fmla="*/ 250279 h 437368"/>
              <a:gd name="connsiteX12" fmla="*/ 449759 w 568703"/>
              <a:gd name="connsiteY12" fmla="*/ 250279 h 437368"/>
              <a:gd name="connsiteX13" fmla="*/ 211870 w 568703"/>
              <a:gd name="connsiteY13" fmla="*/ 213109 h 437368"/>
              <a:gd name="connsiteX14" fmla="*/ 135052 w 568703"/>
              <a:gd name="connsiteY14" fmla="*/ 183373 h 437368"/>
              <a:gd name="connsiteX15" fmla="*/ 105315 w 568703"/>
              <a:gd name="connsiteY15" fmla="*/ 106555 h 437368"/>
              <a:gd name="connsiteX16" fmla="*/ 135052 w 568703"/>
              <a:gd name="connsiteY16" fmla="*/ 29736 h 437368"/>
              <a:gd name="connsiteX17" fmla="*/ 211870 w 568703"/>
              <a:gd name="connsiteY17" fmla="*/ 0 h 437368"/>
              <a:gd name="connsiteX18" fmla="*/ 289927 w 568703"/>
              <a:gd name="connsiteY18" fmla="*/ 29736 h 437368"/>
              <a:gd name="connsiteX19" fmla="*/ 319664 w 568703"/>
              <a:gd name="connsiteY19" fmla="*/ 106555 h 437368"/>
              <a:gd name="connsiteX20" fmla="*/ 289927 w 568703"/>
              <a:gd name="connsiteY20" fmla="*/ 183373 h 437368"/>
              <a:gd name="connsiteX21" fmla="*/ 211870 w 568703"/>
              <a:gd name="connsiteY21" fmla="*/ 213109 h 437368"/>
              <a:gd name="connsiteX22" fmla="*/ 0 w 568703"/>
              <a:gd name="connsiteY22" fmla="*/ 437369 h 437368"/>
              <a:gd name="connsiteX23" fmla="*/ 0 w 568703"/>
              <a:gd name="connsiteY23" fmla="*/ 365506 h 437368"/>
              <a:gd name="connsiteX24" fmla="*/ 13629 w 568703"/>
              <a:gd name="connsiteY24" fmla="*/ 318424 h 437368"/>
              <a:gd name="connsiteX25" fmla="*/ 50799 w 568703"/>
              <a:gd name="connsiteY25" fmla="*/ 287449 h 437368"/>
              <a:gd name="connsiteX26" fmla="*/ 135052 w 568703"/>
              <a:gd name="connsiteY26" fmla="*/ 257713 h 437368"/>
              <a:gd name="connsiteX27" fmla="*/ 211870 w 568703"/>
              <a:gd name="connsiteY27" fmla="*/ 249040 h 437368"/>
              <a:gd name="connsiteX28" fmla="*/ 288689 w 568703"/>
              <a:gd name="connsiteY28" fmla="*/ 257713 h 437368"/>
              <a:gd name="connsiteX29" fmla="*/ 372940 w 568703"/>
              <a:gd name="connsiteY29" fmla="*/ 287449 h 437368"/>
              <a:gd name="connsiteX30" fmla="*/ 410110 w 568703"/>
              <a:gd name="connsiteY30" fmla="*/ 318424 h 437368"/>
              <a:gd name="connsiteX31" fmla="*/ 423739 w 568703"/>
              <a:gd name="connsiteY31" fmla="*/ 365506 h 437368"/>
              <a:gd name="connsiteX32" fmla="*/ 423739 w 568703"/>
              <a:gd name="connsiteY32" fmla="*/ 437369 h 437368"/>
              <a:gd name="connsiteX33" fmla="*/ 0 w 568703"/>
              <a:gd name="connsiteY33" fmla="*/ 437369 h 437368"/>
              <a:gd name="connsiteX34" fmla="*/ 56994 w 568703"/>
              <a:gd name="connsiteY34" fmla="*/ 381613 h 437368"/>
              <a:gd name="connsiteX35" fmla="*/ 367984 w 568703"/>
              <a:gd name="connsiteY35" fmla="*/ 381613 h 437368"/>
              <a:gd name="connsiteX36" fmla="*/ 367984 w 568703"/>
              <a:gd name="connsiteY36" fmla="*/ 367984 h 437368"/>
              <a:gd name="connsiteX37" fmla="*/ 361789 w 568703"/>
              <a:gd name="connsiteY37" fmla="*/ 349399 h 437368"/>
              <a:gd name="connsiteX38" fmla="*/ 346921 w 568703"/>
              <a:gd name="connsiteY38" fmla="*/ 337009 h 437368"/>
              <a:gd name="connsiteX39" fmla="*/ 277537 w 568703"/>
              <a:gd name="connsiteY39" fmla="*/ 312229 h 437368"/>
              <a:gd name="connsiteX40" fmla="*/ 213108 w 568703"/>
              <a:gd name="connsiteY40" fmla="*/ 306034 h 437368"/>
              <a:gd name="connsiteX41" fmla="*/ 148681 w 568703"/>
              <a:gd name="connsiteY41" fmla="*/ 312229 h 437368"/>
              <a:gd name="connsiteX42" fmla="*/ 79297 w 568703"/>
              <a:gd name="connsiteY42" fmla="*/ 337009 h 437368"/>
              <a:gd name="connsiteX43" fmla="*/ 63189 w 568703"/>
              <a:gd name="connsiteY43" fmla="*/ 349399 h 437368"/>
              <a:gd name="connsiteX44" fmla="*/ 58233 w 568703"/>
              <a:gd name="connsiteY44" fmla="*/ 367984 h 437368"/>
              <a:gd name="connsiteX45" fmla="*/ 58233 w 568703"/>
              <a:gd name="connsiteY45" fmla="*/ 381613 h 437368"/>
              <a:gd name="connsiteX46" fmla="*/ 211870 w 568703"/>
              <a:gd name="connsiteY46" fmla="*/ 156115 h 437368"/>
              <a:gd name="connsiteX47" fmla="*/ 247801 w 568703"/>
              <a:gd name="connsiteY47" fmla="*/ 141246 h 437368"/>
              <a:gd name="connsiteX48" fmla="*/ 262668 w 568703"/>
              <a:gd name="connsiteY48" fmla="*/ 105315 h 437368"/>
              <a:gd name="connsiteX49" fmla="*/ 249040 w 568703"/>
              <a:gd name="connsiteY49" fmla="*/ 69384 h 437368"/>
              <a:gd name="connsiteX50" fmla="*/ 213108 w 568703"/>
              <a:gd name="connsiteY50" fmla="*/ 54516 h 437368"/>
              <a:gd name="connsiteX51" fmla="*/ 177178 w 568703"/>
              <a:gd name="connsiteY51" fmla="*/ 69384 h 437368"/>
              <a:gd name="connsiteX52" fmla="*/ 162309 w 568703"/>
              <a:gd name="connsiteY52" fmla="*/ 105315 h 437368"/>
              <a:gd name="connsiteX53" fmla="*/ 177178 w 568703"/>
              <a:gd name="connsiteY53" fmla="*/ 141246 h 437368"/>
              <a:gd name="connsiteX54" fmla="*/ 211870 w 568703"/>
              <a:gd name="connsiteY54" fmla="*/ 156115 h 437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568703" h="437368">
                <a:moveTo>
                  <a:pt x="449759" y="250279"/>
                </a:moveTo>
                <a:lnTo>
                  <a:pt x="449759" y="173461"/>
                </a:lnTo>
                <a:lnTo>
                  <a:pt x="372940" y="173461"/>
                </a:lnTo>
                <a:lnTo>
                  <a:pt x="372940" y="131335"/>
                </a:lnTo>
                <a:lnTo>
                  <a:pt x="449759" y="131335"/>
                </a:lnTo>
                <a:lnTo>
                  <a:pt x="449759" y="54516"/>
                </a:lnTo>
                <a:lnTo>
                  <a:pt x="491884" y="54516"/>
                </a:lnTo>
                <a:lnTo>
                  <a:pt x="491884" y="131335"/>
                </a:lnTo>
                <a:lnTo>
                  <a:pt x="568704" y="131335"/>
                </a:lnTo>
                <a:lnTo>
                  <a:pt x="568704" y="173461"/>
                </a:lnTo>
                <a:lnTo>
                  <a:pt x="491884" y="173461"/>
                </a:lnTo>
                <a:lnTo>
                  <a:pt x="491884" y="250279"/>
                </a:lnTo>
                <a:lnTo>
                  <a:pt x="449759" y="250279"/>
                </a:lnTo>
                <a:close/>
                <a:moveTo>
                  <a:pt x="211870" y="213109"/>
                </a:moveTo>
                <a:cubicBezTo>
                  <a:pt x="179656" y="213109"/>
                  <a:pt x="154876" y="203197"/>
                  <a:pt x="135052" y="183373"/>
                </a:cubicBezTo>
                <a:cubicBezTo>
                  <a:pt x="115228" y="163548"/>
                  <a:pt x="105315" y="137530"/>
                  <a:pt x="105315" y="106555"/>
                </a:cubicBezTo>
                <a:cubicBezTo>
                  <a:pt x="105315" y="75579"/>
                  <a:pt x="115228" y="49560"/>
                  <a:pt x="135052" y="29736"/>
                </a:cubicBezTo>
                <a:cubicBezTo>
                  <a:pt x="154876" y="9912"/>
                  <a:pt x="180894" y="0"/>
                  <a:pt x="211870" y="0"/>
                </a:cubicBezTo>
                <a:cubicBezTo>
                  <a:pt x="244083" y="0"/>
                  <a:pt x="268863" y="9912"/>
                  <a:pt x="289927" y="29736"/>
                </a:cubicBezTo>
                <a:cubicBezTo>
                  <a:pt x="309751" y="49560"/>
                  <a:pt x="319664" y="75579"/>
                  <a:pt x="319664" y="106555"/>
                </a:cubicBezTo>
                <a:cubicBezTo>
                  <a:pt x="319664" y="137530"/>
                  <a:pt x="309751" y="163548"/>
                  <a:pt x="289927" y="183373"/>
                </a:cubicBezTo>
                <a:cubicBezTo>
                  <a:pt x="270104" y="203197"/>
                  <a:pt x="244083" y="213109"/>
                  <a:pt x="211870" y="213109"/>
                </a:cubicBezTo>
                <a:close/>
                <a:moveTo>
                  <a:pt x="0" y="437369"/>
                </a:moveTo>
                <a:lnTo>
                  <a:pt x="0" y="365506"/>
                </a:lnTo>
                <a:cubicBezTo>
                  <a:pt x="0" y="348160"/>
                  <a:pt x="4956" y="332053"/>
                  <a:pt x="13629" y="318424"/>
                </a:cubicBezTo>
                <a:cubicBezTo>
                  <a:pt x="22303" y="304795"/>
                  <a:pt x="34693" y="294883"/>
                  <a:pt x="50799" y="287449"/>
                </a:cubicBezTo>
                <a:cubicBezTo>
                  <a:pt x="81774" y="272581"/>
                  <a:pt x="110272" y="262669"/>
                  <a:pt x="135052" y="257713"/>
                </a:cubicBezTo>
                <a:cubicBezTo>
                  <a:pt x="159832" y="252757"/>
                  <a:pt x="185851" y="249040"/>
                  <a:pt x="211870" y="249040"/>
                </a:cubicBezTo>
                <a:cubicBezTo>
                  <a:pt x="239129" y="249040"/>
                  <a:pt x="263909" y="251518"/>
                  <a:pt x="288689" y="257713"/>
                </a:cubicBezTo>
                <a:cubicBezTo>
                  <a:pt x="313469" y="263908"/>
                  <a:pt x="341965" y="273820"/>
                  <a:pt x="372940" y="287449"/>
                </a:cubicBezTo>
                <a:cubicBezTo>
                  <a:pt x="389048" y="294883"/>
                  <a:pt x="401438" y="304795"/>
                  <a:pt x="410110" y="318424"/>
                </a:cubicBezTo>
                <a:cubicBezTo>
                  <a:pt x="418784" y="332053"/>
                  <a:pt x="423739" y="346921"/>
                  <a:pt x="423739" y="365506"/>
                </a:cubicBezTo>
                <a:lnTo>
                  <a:pt x="423739" y="437369"/>
                </a:lnTo>
                <a:lnTo>
                  <a:pt x="0" y="437369"/>
                </a:lnTo>
                <a:close/>
                <a:moveTo>
                  <a:pt x="56994" y="381613"/>
                </a:moveTo>
                <a:lnTo>
                  <a:pt x="367984" y="381613"/>
                </a:lnTo>
                <a:lnTo>
                  <a:pt x="367984" y="367984"/>
                </a:lnTo>
                <a:cubicBezTo>
                  <a:pt x="367984" y="361789"/>
                  <a:pt x="365506" y="355594"/>
                  <a:pt x="361789" y="349399"/>
                </a:cubicBezTo>
                <a:cubicBezTo>
                  <a:pt x="358073" y="343204"/>
                  <a:pt x="353116" y="339487"/>
                  <a:pt x="346921" y="337009"/>
                </a:cubicBezTo>
                <a:cubicBezTo>
                  <a:pt x="319664" y="324619"/>
                  <a:pt x="296122" y="315946"/>
                  <a:pt x="277537" y="312229"/>
                </a:cubicBezTo>
                <a:cubicBezTo>
                  <a:pt x="258952" y="308512"/>
                  <a:pt x="236650" y="306034"/>
                  <a:pt x="213108" y="306034"/>
                </a:cubicBezTo>
                <a:cubicBezTo>
                  <a:pt x="189568" y="306034"/>
                  <a:pt x="168504" y="308512"/>
                  <a:pt x="148681" y="312229"/>
                </a:cubicBezTo>
                <a:cubicBezTo>
                  <a:pt x="128857" y="315946"/>
                  <a:pt x="105315" y="324619"/>
                  <a:pt x="79297" y="337009"/>
                </a:cubicBezTo>
                <a:cubicBezTo>
                  <a:pt x="73102" y="339487"/>
                  <a:pt x="66907" y="344443"/>
                  <a:pt x="63189" y="349399"/>
                </a:cubicBezTo>
                <a:cubicBezTo>
                  <a:pt x="59473" y="355594"/>
                  <a:pt x="58233" y="361789"/>
                  <a:pt x="58233" y="367984"/>
                </a:cubicBezTo>
                <a:lnTo>
                  <a:pt x="58233" y="381613"/>
                </a:lnTo>
                <a:close/>
                <a:moveTo>
                  <a:pt x="211870" y="156115"/>
                </a:moveTo>
                <a:cubicBezTo>
                  <a:pt x="226739" y="156115"/>
                  <a:pt x="237888" y="151158"/>
                  <a:pt x="247801" y="141246"/>
                </a:cubicBezTo>
                <a:cubicBezTo>
                  <a:pt x="257714" y="131335"/>
                  <a:pt x="262668" y="120183"/>
                  <a:pt x="262668" y="105315"/>
                </a:cubicBezTo>
                <a:cubicBezTo>
                  <a:pt x="262668" y="90447"/>
                  <a:pt x="257714" y="79296"/>
                  <a:pt x="249040" y="69384"/>
                </a:cubicBezTo>
                <a:cubicBezTo>
                  <a:pt x="239129" y="59472"/>
                  <a:pt x="227977" y="54516"/>
                  <a:pt x="213108" y="54516"/>
                </a:cubicBezTo>
                <a:cubicBezTo>
                  <a:pt x="198241" y="54516"/>
                  <a:pt x="187089" y="59472"/>
                  <a:pt x="177178" y="69384"/>
                </a:cubicBezTo>
                <a:cubicBezTo>
                  <a:pt x="167266" y="79296"/>
                  <a:pt x="162309" y="91686"/>
                  <a:pt x="162309" y="105315"/>
                </a:cubicBezTo>
                <a:cubicBezTo>
                  <a:pt x="162309" y="120183"/>
                  <a:pt x="167266" y="131335"/>
                  <a:pt x="177178" y="141246"/>
                </a:cubicBezTo>
                <a:cubicBezTo>
                  <a:pt x="187089" y="151158"/>
                  <a:pt x="198241" y="156115"/>
                  <a:pt x="211870" y="156115"/>
                </a:cubicBezTo>
                <a:close/>
              </a:path>
            </a:pathLst>
          </a:custGeom>
          <a:solidFill>
            <a:srgbClr val="000000"/>
          </a:solidFill>
          <a:ln w="12387" cap="flat">
            <a:noFill/>
            <a:prstDash val="solid"/>
            <a:miter/>
          </a:ln>
        </p:spPr>
        <p:txBody>
          <a:bodyPr rtlCol="0" anchor="ctr"/>
          <a:lstStyle/>
          <a:p>
            <a:endParaRPr lang="fr-FR"/>
          </a:p>
        </p:txBody>
      </p:sp>
      <p:sp>
        <p:nvSpPr>
          <p:cNvPr id="132" name="Forme libre 131">
            <a:extLst>
              <a:ext uri="{FF2B5EF4-FFF2-40B4-BE49-F238E27FC236}">
                <a16:creationId xmlns:a16="http://schemas.microsoft.com/office/drawing/2014/main" id="{33A20CFB-21AC-E242-CE83-9E10D212A014}"/>
              </a:ext>
            </a:extLst>
          </p:cNvPr>
          <p:cNvSpPr/>
          <p:nvPr userDrawn="1"/>
        </p:nvSpPr>
        <p:spPr>
          <a:xfrm>
            <a:off x="16460011" y="3092355"/>
            <a:ext cx="403915" cy="359311"/>
          </a:xfrm>
          <a:custGeom>
            <a:avLst/>
            <a:gdLst>
              <a:gd name="connsiteX0" fmla="*/ 64428 w 403915"/>
              <a:gd name="connsiteY0" fmla="*/ 317185 h 359311"/>
              <a:gd name="connsiteX1" fmla="*/ 64428 w 403915"/>
              <a:gd name="connsiteY1" fmla="*/ 329575 h 359311"/>
              <a:gd name="connsiteX2" fmla="*/ 54517 w 403915"/>
              <a:gd name="connsiteY2" fmla="*/ 350638 h 359311"/>
              <a:gd name="connsiteX3" fmla="*/ 30975 w 403915"/>
              <a:gd name="connsiteY3" fmla="*/ 359311 h 359311"/>
              <a:gd name="connsiteX4" fmla="*/ 30975 w 403915"/>
              <a:gd name="connsiteY4" fmla="*/ 359311 h 359311"/>
              <a:gd name="connsiteX5" fmla="*/ 8672 w 403915"/>
              <a:gd name="connsiteY5" fmla="*/ 350638 h 359311"/>
              <a:gd name="connsiteX6" fmla="*/ 0 w 403915"/>
              <a:gd name="connsiteY6" fmla="*/ 328336 h 359311"/>
              <a:gd name="connsiteX7" fmla="*/ 0 w 403915"/>
              <a:gd name="connsiteY7" fmla="*/ 158592 h 359311"/>
              <a:gd name="connsiteX8" fmla="*/ 44604 w 403915"/>
              <a:gd name="connsiteY8" fmla="*/ 27258 h 359311"/>
              <a:gd name="connsiteX9" fmla="*/ 59473 w 403915"/>
              <a:gd name="connsiteY9" fmla="*/ 7434 h 359311"/>
              <a:gd name="connsiteX10" fmla="*/ 84253 w 403915"/>
              <a:gd name="connsiteY10" fmla="*/ 0 h 359311"/>
              <a:gd name="connsiteX11" fmla="*/ 319664 w 403915"/>
              <a:gd name="connsiteY11" fmla="*/ 0 h 359311"/>
              <a:gd name="connsiteX12" fmla="*/ 344444 w 403915"/>
              <a:gd name="connsiteY12" fmla="*/ 7434 h 359311"/>
              <a:gd name="connsiteX13" fmla="*/ 359311 w 403915"/>
              <a:gd name="connsiteY13" fmla="*/ 27258 h 359311"/>
              <a:gd name="connsiteX14" fmla="*/ 403915 w 403915"/>
              <a:gd name="connsiteY14" fmla="*/ 158592 h 359311"/>
              <a:gd name="connsiteX15" fmla="*/ 403915 w 403915"/>
              <a:gd name="connsiteY15" fmla="*/ 328336 h 359311"/>
              <a:gd name="connsiteX16" fmla="*/ 394004 w 403915"/>
              <a:gd name="connsiteY16" fmla="*/ 350638 h 359311"/>
              <a:gd name="connsiteX17" fmla="*/ 371701 w 403915"/>
              <a:gd name="connsiteY17" fmla="*/ 359311 h 359311"/>
              <a:gd name="connsiteX18" fmla="*/ 370463 w 403915"/>
              <a:gd name="connsiteY18" fmla="*/ 359311 h 359311"/>
              <a:gd name="connsiteX19" fmla="*/ 348160 w 403915"/>
              <a:gd name="connsiteY19" fmla="*/ 350638 h 359311"/>
              <a:gd name="connsiteX20" fmla="*/ 339488 w 403915"/>
              <a:gd name="connsiteY20" fmla="*/ 329575 h 359311"/>
              <a:gd name="connsiteX21" fmla="*/ 339488 w 403915"/>
              <a:gd name="connsiteY21" fmla="*/ 317185 h 359311"/>
              <a:gd name="connsiteX22" fmla="*/ 64428 w 403915"/>
              <a:gd name="connsiteY22" fmla="*/ 317185 h 359311"/>
              <a:gd name="connsiteX23" fmla="*/ 68145 w 403915"/>
              <a:gd name="connsiteY23" fmla="*/ 126378 h 359311"/>
              <a:gd name="connsiteX24" fmla="*/ 332054 w 403915"/>
              <a:gd name="connsiteY24" fmla="*/ 126378 h 359311"/>
              <a:gd name="connsiteX25" fmla="*/ 308513 w 403915"/>
              <a:gd name="connsiteY25" fmla="*/ 54516 h 359311"/>
              <a:gd name="connsiteX26" fmla="*/ 91687 w 403915"/>
              <a:gd name="connsiteY26" fmla="*/ 54516 h 359311"/>
              <a:gd name="connsiteX27" fmla="*/ 68145 w 403915"/>
              <a:gd name="connsiteY27" fmla="*/ 126378 h 359311"/>
              <a:gd name="connsiteX28" fmla="*/ 54517 w 403915"/>
              <a:gd name="connsiteY28" fmla="*/ 161071 h 359311"/>
              <a:gd name="connsiteX29" fmla="*/ 54517 w 403915"/>
              <a:gd name="connsiteY29" fmla="*/ 262669 h 359311"/>
              <a:gd name="connsiteX30" fmla="*/ 54517 w 403915"/>
              <a:gd name="connsiteY30" fmla="*/ 161071 h 359311"/>
              <a:gd name="connsiteX31" fmla="*/ 105315 w 403915"/>
              <a:gd name="connsiteY31" fmla="*/ 241606 h 359311"/>
              <a:gd name="connsiteX32" fmla="*/ 126378 w 403915"/>
              <a:gd name="connsiteY32" fmla="*/ 232933 h 359311"/>
              <a:gd name="connsiteX33" fmla="*/ 135052 w 403915"/>
              <a:gd name="connsiteY33" fmla="*/ 211870 h 359311"/>
              <a:gd name="connsiteX34" fmla="*/ 126378 w 403915"/>
              <a:gd name="connsiteY34" fmla="*/ 190807 h 359311"/>
              <a:gd name="connsiteX35" fmla="*/ 106554 w 403915"/>
              <a:gd name="connsiteY35" fmla="*/ 182134 h 359311"/>
              <a:gd name="connsiteX36" fmla="*/ 85492 w 403915"/>
              <a:gd name="connsiteY36" fmla="*/ 190807 h 359311"/>
              <a:gd name="connsiteX37" fmla="*/ 76818 w 403915"/>
              <a:gd name="connsiteY37" fmla="*/ 211870 h 359311"/>
              <a:gd name="connsiteX38" fmla="*/ 85492 w 403915"/>
              <a:gd name="connsiteY38" fmla="*/ 232933 h 359311"/>
              <a:gd name="connsiteX39" fmla="*/ 105315 w 403915"/>
              <a:gd name="connsiteY39" fmla="*/ 241606 h 359311"/>
              <a:gd name="connsiteX40" fmla="*/ 296122 w 403915"/>
              <a:gd name="connsiteY40" fmla="*/ 241606 h 359311"/>
              <a:gd name="connsiteX41" fmla="*/ 317185 w 403915"/>
              <a:gd name="connsiteY41" fmla="*/ 232933 h 359311"/>
              <a:gd name="connsiteX42" fmla="*/ 325859 w 403915"/>
              <a:gd name="connsiteY42" fmla="*/ 211870 h 359311"/>
              <a:gd name="connsiteX43" fmla="*/ 317185 w 403915"/>
              <a:gd name="connsiteY43" fmla="*/ 190807 h 359311"/>
              <a:gd name="connsiteX44" fmla="*/ 296122 w 403915"/>
              <a:gd name="connsiteY44" fmla="*/ 182134 h 359311"/>
              <a:gd name="connsiteX45" fmla="*/ 275058 w 403915"/>
              <a:gd name="connsiteY45" fmla="*/ 190807 h 359311"/>
              <a:gd name="connsiteX46" fmla="*/ 266386 w 403915"/>
              <a:gd name="connsiteY46" fmla="*/ 211870 h 359311"/>
              <a:gd name="connsiteX47" fmla="*/ 275058 w 403915"/>
              <a:gd name="connsiteY47" fmla="*/ 232933 h 359311"/>
              <a:gd name="connsiteX48" fmla="*/ 296122 w 403915"/>
              <a:gd name="connsiteY48" fmla="*/ 241606 h 359311"/>
              <a:gd name="connsiteX49" fmla="*/ 54517 w 403915"/>
              <a:gd name="connsiteY49" fmla="*/ 263908 h 359311"/>
              <a:gd name="connsiteX50" fmla="*/ 346921 w 403915"/>
              <a:gd name="connsiteY50" fmla="*/ 263908 h 359311"/>
              <a:gd name="connsiteX51" fmla="*/ 346921 w 403915"/>
              <a:gd name="connsiteY51" fmla="*/ 162309 h 359311"/>
              <a:gd name="connsiteX52" fmla="*/ 54517 w 403915"/>
              <a:gd name="connsiteY52" fmla="*/ 162309 h 359311"/>
              <a:gd name="connsiteX53" fmla="*/ 54517 w 403915"/>
              <a:gd name="connsiteY53" fmla="*/ 263908 h 3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03915" h="359311">
                <a:moveTo>
                  <a:pt x="64428" y="317185"/>
                </a:moveTo>
                <a:lnTo>
                  <a:pt x="64428" y="329575"/>
                </a:lnTo>
                <a:cubicBezTo>
                  <a:pt x="64428" y="338248"/>
                  <a:pt x="60712" y="345682"/>
                  <a:pt x="54517" y="350638"/>
                </a:cubicBezTo>
                <a:cubicBezTo>
                  <a:pt x="48321" y="355594"/>
                  <a:pt x="40888" y="359311"/>
                  <a:pt x="30975" y="359311"/>
                </a:cubicBezTo>
                <a:lnTo>
                  <a:pt x="30975" y="359311"/>
                </a:lnTo>
                <a:cubicBezTo>
                  <a:pt x="22303" y="359311"/>
                  <a:pt x="14867" y="356833"/>
                  <a:pt x="8672" y="350638"/>
                </a:cubicBezTo>
                <a:cubicBezTo>
                  <a:pt x="2477" y="344443"/>
                  <a:pt x="0" y="337009"/>
                  <a:pt x="0" y="328336"/>
                </a:cubicBezTo>
                <a:lnTo>
                  <a:pt x="0" y="158592"/>
                </a:lnTo>
                <a:lnTo>
                  <a:pt x="44604" y="27258"/>
                </a:lnTo>
                <a:cubicBezTo>
                  <a:pt x="47083" y="19824"/>
                  <a:pt x="52038" y="12390"/>
                  <a:pt x="59473" y="7434"/>
                </a:cubicBezTo>
                <a:cubicBezTo>
                  <a:pt x="66907" y="2478"/>
                  <a:pt x="74340" y="0"/>
                  <a:pt x="84253" y="0"/>
                </a:cubicBezTo>
                <a:lnTo>
                  <a:pt x="319664" y="0"/>
                </a:lnTo>
                <a:cubicBezTo>
                  <a:pt x="328336" y="0"/>
                  <a:pt x="337009" y="2478"/>
                  <a:pt x="344444" y="7434"/>
                </a:cubicBezTo>
                <a:cubicBezTo>
                  <a:pt x="351878" y="12390"/>
                  <a:pt x="356834" y="18585"/>
                  <a:pt x="359311" y="27258"/>
                </a:cubicBezTo>
                <a:lnTo>
                  <a:pt x="403915" y="158592"/>
                </a:lnTo>
                <a:lnTo>
                  <a:pt x="403915" y="328336"/>
                </a:lnTo>
                <a:cubicBezTo>
                  <a:pt x="403915" y="337009"/>
                  <a:pt x="400199" y="344443"/>
                  <a:pt x="394004" y="350638"/>
                </a:cubicBezTo>
                <a:cubicBezTo>
                  <a:pt x="387809" y="356833"/>
                  <a:pt x="380374" y="359311"/>
                  <a:pt x="371701" y="359311"/>
                </a:cubicBezTo>
                <a:lnTo>
                  <a:pt x="370463" y="359311"/>
                </a:lnTo>
                <a:cubicBezTo>
                  <a:pt x="361789" y="359311"/>
                  <a:pt x="353116" y="356833"/>
                  <a:pt x="348160" y="350638"/>
                </a:cubicBezTo>
                <a:cubicBezTo>
                  <a:pt x="343204" y="344443"/>
                  <a:pt x="339488" y="338248"/>
                  <a:pt x="339488" y="329575"/>
                </a:cubicBezTo>
                <a:lnTo>
                  <a:pt x="339488" y="317185"/>
                </a:lnTo>
                <a:lnTo>
                  <a:pt x="64428" y="317185"/>
                </a:lnTo>
                <a:close/>
                <a:moveTo>
                  <a:pt x="68145" y="126378"/>
                </a:moveTo>
                <a:lnTo>
                  <a:pt x="332054" y="126378"/>
                </a:lnTo>
                <a:lnTo>
                  <a:pt x="308513" y="54516"/>
                </a:lnTo>
                <a:lnTo>
                  <a:pt x="91687" y="54516"/>
                </a:lnTo>
                <a:cubicBezTo>
                  <a:pt x="91687" y="54516"/>
                  <a:pt x="68145" y="126378"/>
                  <a:pt x="68145" y="126378"/>
                </a:cubicBezTo>
                <a:close/>
                <a:moveTo>
                  <a:pt x="54517" y="161071"/>
                </a:moveTo>
                <a:lnTo>
                  <a:pt x="54517" y="262669"/>
                </a:lnTo>
                <a:lnTo>
                  <a:pt x="54517" y="161071"/>
                </a:lnTo>
                <a:close/>
                <a:moveTo>
                  <a:pt x="105315" y="241606"/>
                </a:moveTo>
                <a:cubicBezTo>
                  <a:pt x="113988" y="241606"/>
                  <a:pt x="120183" y="239128"/>
                  <a:pt x="126378" y="232933"/>
                </a:cubicBezTo>
                <a:cubicBezTo>
                  <a:pt x="132573" y="226738"/>
                  <a:pt x="135052" y="220543"/>
                  <a:pt x="135052" y="211870"/>
                </a:cubicBezTo>
                <a:cubicBezTo>
                  <a:pt x="135052" y="203197"/>
                  <a:pt x="132573" y="197002"/>
                  <a:pt x="126378" y="190807"/>
                </a:cubicBezTo>
                <a:cubicBezTo>
                  <a:pt x="120183" y="184612"/>
                  <a:pt x="113988" y="182134"/>
                  <a:pt x="106554" y="182134"/>
                </a:cubicBezTo>
                <a:cubicBezTo>
                  <a:pt x="97882" y="182134"/>
                  <a:pt x="90448" y="184612"/>
                  <a:pt x="85492" y="190807"/>
                </a:cubicBezTo>
                <a:cubicBezTo>
                  <a:pt x="79297" y="197002"/>
                  <a:pt x="76818" y="203197"/>
                  <a:pt x="76818" y="211870"/>
                </a:cubicBezTo>
                <a:cubicBezTo>
                  <a:pt x="76818" y="220543"/>
                  <a:pt x="79297" y="226738"/>
                  <a:pt x="85492" y="232933"/>
                </a:cubicBezTo>
                <a:cubicBezTo>
                  <a:pt x="89208" y="239128"/>
                  <a:pt x="96643" y="241606"/>
                  <a:pt x="105315" y="241606"/>
                </a:cubicBezTo>
                <a:close/>
                <a:moveTo>
                  <a:pt x="296122" y="241606"/>
                </a:moveTo>
                <a:cubicBezTo>
                  <a:pt x="304795" y="241606"/>
                  <a:pt x="310990" y="239128"/>
                  <a:pt x="317185" y="232933"/>
                </a:cubicBezTo>
                <a:cubicBezTo>
                  <a:pt x="323380" y="226738"/>
                  <a:pt x="325859" y="220543"/>
                  <a:pt x="325859" y="211870"/>
                </a:cubicBezTo>
                <a:cubicBezTo>
                  <a:pt x="325859" y="203197"/>
                  <a:pt x="323380" y="197002"/>
                  <a:pt x="317185" y="190807"/>
                </a:cubicBezTo>
                <a:cubicBezTo>
                  <a:pt x="310990" y="184612"/>
                  <a:pt x="304795" y="182134"/>
                  <a:pt x="296122" y="182134"/>
                </a:cubicBezTo>
                <a:cubicBezTo>
                  <a:pt x="287449" y="182134"/>
                  <a:pt x="281254" y="184612"/>
                  <a:pt x="275058" y="190807"/>
                </a:cubicBezTo>
                <a:cubicBezTo>
                  <a:pt x="268863" y="197002"/>
                  <a:pt x="266386" y="203197"/>
                  <a:pt x="266386" y="211870"/>
                </a:cubicBezTo>
                <a:cubicBezTo>
                  <a:pt x="266386" y="220543"/>
                  <a:pt x="268863" y="226738"/>
                  <a:pt x="275058" y="232933"/>
                </a:cubicBezTo>
                <a:cubicBezTo>
                  <a:pt x="281254" y="239128"/>
                  <a:pt x="287449" y="241606"/>
                  <a:pt x="296122" y="241606"/>
                </a:cubicBezTo>
                <a:close/>
                <a:moveTo>
                  <a:pt x="54517" y="263908"/>
                </a:moveTo>
                <a:lnTo>
                  <a:pt x="346921" y="263908"/>
                </a:lnTo>
                <a:lnTo>
                  <a:pt x="346921" y="162309"/>
                </a:lnTo>
                <a:lnTo>
                  <a:pt x="54517" y="162309"/>
                </a:lnTo>
                <a:cubicBezTo>
                  <a:pt x="54517" y="161071"/>
                  <a:pt x="54517" y="263908"/>
                  <a:pt x="54517" y="263908"/>
                </a:cubicBezTo>
                <a:close/>
              </a:path>
            </a:pathLst>
          </a:custGeom>
          <a:solidFill>
            <a:srgbClr val="000000"/>
          </a:solidFill>
          <a:ln w="12387" cap="flat">
            <a:noFill/>
            <a:prstDash val="solid"/>
            <a:miter/>
          </a:ln>
        </p:spPr>
        <p:txBody>
          <a:bodyPr rtlCol="0" anchor="ctr"/>
          <a:lstStyle/>
          <a:p>
            <a:endParaRPr lang="fr-FR"/>
          </a:p>
        </p:txBody>
      </p:sp>
      <p:sp>
        <p:nvSpPr>
          <p:cNvPr id="133" name="Forme libre 132">
            <a:extLst>
              <a:ext uri="{FF2B5EF4-FFF2-40B4-BE49-F238E27FC236}">
                <a16:creationId xmlns:a16="http://schemas.microsoft.com/office/drawing/2014/main" id="{4774B003-7A85-8DB7-6031-72462FB48819}"/>
              </a:ext>
            </a:extLst>
          </p:cNvPr>
          <p:cNvSpPr/>
          <p:nvPr userDrawn="1"/>
        </p:nvSpPr>
        <p:spPr>
          <a:xfrm>
            <a:off x="14944708" y="3050229"/>
            <a:ext cx="329576" cy="444803"/>
          </a:xfrm>
          <a:custGeom>
            <a:avLst/>
            <a:gdLst>
              <a:gd name="connsiteX0" fmla="*/ 164788 w 329576"/>
              <a:gd name="connsiteY0" fmla="*/ 444803 h 444803"/>
              <a:gd name="connsiteX1" fmla="*/ 136291 w 329576"/>
              <a:gd name="connsiteY1" fmla="*/ 438608 h 444803"/>
              <a:gd name="connsiteX2" fmla="*/ 117705 w 329576"/>
              <a:gd name="connsiteY2" fmla="*/ 418784 h 444803"/>
              <a:gd name="connsiteX3" fmla="*/ 112751 w 329576"/>
              <a:gd name="connsiteY3" fmla="*/ 418784 h 444803"/>
              <a:gd name="connsiteX4" fmla="*/ 83014 w 329576"/>
              <a:gd name="connsiteY4" fmla="*/ 401438 h 444803"/>
              <a:gd name="connsiteX5" fmla="*/ 70624 w 329576"/>
              <a:gd name="connsiteY5" fmla="*/ 370463 h 444803"/>
              <a:gd name="connsiteX6" fmla="*/ 70624 w 329576"/>
              <a:gd name="connsiteY6" fmla="*/ 303556 h 444803"/>
              <a:gd name="connsiteX7" fmla="*/ 18585 w 329576"/>
              <a:gd name="connsiteY7" fmla="*/ 244084 h 444803"/>
              <a:gd name="connsiteX8" fmla="*/ 0 w 329576"/>
              <a:gd name="connsiteY8" fmla="*/ 164788 h 444803"/>
              <a:gd name="connsiteX9" fmla="*/ 48321 w 329576"/>
              <a:gd name="connsiteY9" fmla="*/ 48321 h 444803"/>
              <a:gd name="connsiteX10" fmla="*/ 164788 w 329576"/>
              <a:gd name="connsiteY10" fmla="*/ 0 h 444803"/>
              <a:gd name="connsiteX11" fmla="*/ 281255 w 329576"/>
              <a:gd name="connsiteY11" fmla="*/ 48321 h 444803"/>
              <a:gd name="connsiteX12" fmla="*/ 329577 w 329576"/>
              <a:gd name="connsiteY12" fmla="*/ 164788 h 444803"/>
              <a:gd name="connsiteX13" fmla="*/ 310991 w 329576"/>
              <a:gd name="connsiteY13" fmla="*/ 244084 h 444803"/>
              <a:gd name="connsiteX14" fmla="*/ 258952 w 329576"/>
              <a:gd name="connsiteY14" fmla="*/ 303556 h 444803"/>
              <a:gd name="connsiteX15" fmla="*/ 258952 w 329576"/>
              <a:gd name="connsiteY15" fmla="*/ 370463 h 444803"/>
              <a:gd name="connsiteX16" fmla="*/ 246562 w 329576"/>
              <a:gd name="connsiteY16" fmla="*/ 401438 h 444803"/>
              <a:gd name="connsiteX17" fmla="*/ 216826 w 329576"/>
              <a:gd name="connsiteY17" fmla="*/ 418784 h 444803"/>
              <a:gd name="connsiteX18" fmla="*/ 211871 w 329576"/>
              <a:gd name="connsiteY18" fmla="*/ 418784 h 444803"/>
              <a:gd name="connsiteX19" fmla="*/ 192046 w 329576"/>
              <a:gd name="connsiteY19" fmla="*/ 438608 h 444803"/>
              <a:gd name="connsiteX20" fmla="*/ 164788 w 329576"/>
              <a:gd name="connsiteY20" fmla="*/ 444803 h 444803"/>
              <a:gd name="connsiteX21" fmla="*/ 125141 w 329576"/>
              <a:gd name="connsiteY21" fmla="*/ 370463 h 444803"/>
              <a:gd name="connsiteX22" fmla="*/ 203197 w 329576"/>
              <a:gd name="connsiteY22" fmla="*/ 370463 h 444803"/>
              <a:gd name="connsiteX23" fmla="*/ 203197 w 329576"/>
              <a:gd name="connsiteY23" fmla="*/ 349400 h 444803"/>
              <a:gd name="connsiteX24" fmla="*/ 125141 w 329576"/>
              <a:gd name="connsiteY24" fmla="*/ 349400 h 444803"/>
              <a:gd name="connsiteX25" fmla="*/ 125141 w 329576"/>
              <a:gd name="connsiteY25" fmla="*/ 370463 h 444803"/>
              <a:gd name="connsiteX26" fmla="*/ 125141 w 329576"/>
              <a:gd name="connsiteY26" fmla="*/ 328336 h 444803"/>
              <a:gd name="connsiteX27" fmla="*/ 203197 w 329576"/>
              <a:gd name="connsiteY27" fmla="*/ 328336 h 444803"/>
              <a:gd name="connsiteX28" fmla="*/ 203197 w 329576"/>
              <a:gd name="connsiteY28" fmla="*/ 308513 h 444803"/>
              <a:gd name="connsiteX29" fmla="*/ 125141 w 329576"/>
              <a:gd name="connsiteY29" fmla="*/ 308513 h 444803"/>
              <a:gd name="connsiteX30" fmla="*/ 125141 w 329576"/>
              <a:gd name="connsiteY30" fmla="*/ 328336 h 444803"/>
              <a:gd name="connsiteX31" fmla="*/ 115228 w 329576"/>
              <a:gd name="connsiteY31" fmla="*/ 267625 h 444803"/>
              <a:gd name="connsiteX32" fmla="*/ 147442 w 329576"/>
              <a:gd name="connsiteY32" fmla="*/ 267625 h 444803"/>
              <a:gd name="connsiteX33" fmla="*/ 147442 w 329576"/>
              <a:gd name="connsiteY33" fmla="*/ 208153 h 444803"/>
              <a:gd name="connsiteX34" fmla="*/ 99120 w 329576"/>
              <a:gd name="connsiteY34" fmla="*/ 159832 h 444803"/>
              <a:gd name="connsiteX35" fmla="*/ 121423 w 329576"/>
              <a:gd name="connsiteY35" fmla="*/ 137530 h 444803"/>
              <a:gd name="connsiteX36" fmla="*/ 163550 w 329576"/>
              <a:gd name="connsiteY36" fmla="*/ 179656 h 444803"/>
              <a:gd name="connsiteX37" fmla="*/ 205676 w 329576"/>
              <a:gd name="connsiteY37" fmla="*/ 137530 h 444803"/>
              <a:gd name="connsiteX38" fmla="*/ 227977 w 329576"/>
              <a:gd name="connsiteY38" fmla="*/ 159832 h 444803"/>
              <a:gd name="connsiteX39" fmla="*/ 179656 w 329576"/>
              <a:gd name="connsiteY39" fmla="*/ 208153 h 444803"/>
              <a:gd name="connsiteX40" fmla="*/ 179656 w 329576"/>
              <a:gd name="connsiteY40" fmla="*/ 267625 h 444803"/>
              <a:gd name="connsiteX41" fmla="*/ 211871 w 329576"/>
              <a:gd name="connsiteY41" fmla="*/ 267625 h 444803"/>
              <a:gd name="connsiteX42" fmla="*/ 256475 w 329576"/>
              <a:gd name="connsiteY42" fmla="*/ 226738 h 444803"/>
              <a:gd name="connsiteX43" fmla="*/ 273821 w 329576"/>
              <a:gd name="connsiteY43" fmla="*/ 166027 h 444803"/>
              <a:gd name="connsiteX44" fmla="*/ 241606 w 329576"/>
              <a:gd name="connsiteY44" fmla="*/ 86730 h 444803"/>
              <a:gd name="connsiteX45" fmla="*/ 163550 w 329576"/>
              <a:gd name="connsiteY45" fmla="*/ 54517 h 444803"/>
              <a:gd name="connsiteX46" fmla="*/ 85492 w 329576"/>
              <a:gd name="connsiteY46" fmla="*/ 86730 h 444803"/>
              <a:gd name="connsiteX47" fmla="*/ 53278 w 329576"/>
              <a:gd name="connsiteY47" fmla="*/ 166027 h 444803"/>
              <a:gd name="connsiteX48" fmla="*/ 70624 w 329576"/>
              <a:gd name="connsiteY48" fmla="*/ 226738 h 444803"/>
              <a:gd name="connsiteX49" fmla="*/ 115228 w 329576"/>
              <a:gd name="connsiteY49" fmla="*/ 267625 h 44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29576" h="444803">
                <a:moveTo>
                  <a:pt x="164788" y="444803"/>
                </a:moveTo>
                <a:cubicBezTo>
                  <a:pt x="154876" y="444803"/>
                  <a:pt x="144964" y="442325"/>
                  <a:pt x="136291" y="438608"/>
                </a:cubicBezTo>
                <a:cubicBezTo>
                  <a:pt x="127618" y="434891"/>
                  <a:pt x="121423" y="427457"/>
                  <a:pt x="117705" y="418784"/>
                </a:cubicBezTo>
                <a:lnTo>
                  <a:pt x="112751" y="418784"/>
                </a:lnTo>
                <a:cubicBezTo>
                  <a:pt x="100361" y="416306"/>
                  <a:pt x="90448" y="411350"/>
                  <a:pt x="83014" y="401438"/>
                </a:cubicBezTo>
                <a:cubicBezTo>
                  <a:pt x="75581" y="391526"/>
                  <a:pt x="70624" y="381614"/>
                  <a:pt x="70624" y="370463"/>
                </a:cubicBezTo>
                <a:lnTo>
                  <a:pt x="70624" y="303556"/>
                </a:lnTo>
                <a:cubicBezTo>
                  <a:pt x="48321" y="287449"/>
                  <a:pt x="30975" y="267625"/>
                  <a:pt x="18585" y="244084"/>
                </a:cubicBezTo>
                <a:cubicBezTo>
                  <a:pt x="6195" y="220543"/>
                  <a:pt x="0" y="194524"/>
                  <a:pt x="0" y="164788"/>
                </a:cubicBezTo>
                <a:cubicBezTo>
                  <a:pt x="0" y="118945"/>
                  <a:pt x="16108" y="80535"/>
                  <a:pt x="48321" y="48321"/>
                </a:cubicBezTo>
                <a:cubicBezTo>
                  <a:pt x="80535" y="16107"/>
                  <a:pt x="118946" y="0"/>
                  <a:pt x="164788" y="0"/>
                </a:cubicBezTo>
                <a:cubicBezTo>
                  <a:pt x="210631" y="0"/>
                  <a:pt x="249041" y="16107"/>
                  <a:pt x="281255" y="48321"/>
                </a:cubicBezTo>
                <a:cubicBezTo>
                  <a:pt x="313469" y="80535"/>
                  <a:pt x="329577" y="120184"/>
                  <a:pt x="329577" y="164788"/>
                </a:cubicBezTo>
                <a:cubicBezTo>
                  <a:pt x="329577" y="194524"/>
                  <a:pt x="323382" y="220543"/>
                  <a:pt x="310991" y="244084"/>
                </a:cubicBezTo>
                <a:cubicBezTo>
                  <a:pt x="298601" y="267625"/>
                  <a:pt x="281255" y="287449"/>
                  <a:pt x="258952" y="303556"/>
                </a:cubicBezTo>
                <a:lnTo>
                  <a:pt x="258952" y="370463"/>
                </a:lnTo>
                <a:cubicBezTo>
                  <a:pt x="258952" y="381614"/>
                  <a:pt x="255236" y="392765"/>
                  <a:pt x="246562" y="401438"/>
                </a:cubicBezTo>
                <a:cubicBezTo>
                  <a:pt x="237890" y="410111"/>
                  <a:pt x="227977" y="416306"/>
                  <a:pt x="216826" y="418784"/>
                </a:cubicBezTo>
                <a:lnTo>
                  <a:pt x="211871" y="418784"/>
                </a:lnTo>
                <a:cubicBezTo>
                  <a:pt x="208153" y="427457"/>
                  <a:pt x="200720" y="433652"/>
                  <a:pt x="192046" y="438608"/>
                </a:cubicBezTo>
                <a:cubicBezTo>
                  <a:pt x="183373" y="442325"/>
                  <a:pt x="173461" y="444803"/>
                  <a:pt x="164788" y="444803"/>
                </a:cubicBezTo>
                <a:close/>
                <a:moveTo>
                  <a:pt x="125141" y="370463"/>
                </a:moveTo>
                <a:lnTo>
                  <a:pt x="203197" y="370463"/>
                </a:lnTo>
                <a:lnTo>
                  <a:pt x="203197" y="349400"/>
                </a:lnTo>
                <a:lnTo>
                  <a:pt x="125141" y="349400"/>
                </a:lnTo>
                <a:lnTo>
                  <a:pt x="125141" y="370463"/>
                </a:lnTo>
                <a:close/>
                <a:moveTo>
                  <a:pt x="125141" y="328336"/>
                </a:moveTo>
                <a:lnTo>
                  <a:pt x="203197" y="328336"/>
                </a:lnTo>
                <a:lnTo>
                  <a:pt x="203197" y="308513"/>
                </a:lnTo>
                <a:lnTo>
                  <a:pt x="125141" y="308513"/>
                </a:lnTo>
                <a:lnTo>
                  <a:pt x="125141" y="328336"/>
                </a:lnTo>
                <a:close/>
                <a:moveTo>
                  <a:pt x="115228" y="267625"/>
                </a:moveTo>
                <a:lnTo>
                  <a:pt x="147442" y="267625"/>
                </a:lnTo>
                <a:lnTo>
                  <a:pt x="147442" y="208153"/>
                </a:lnTo>
                <a:lnTo>
                  <a:pt x="99120" y="159832"/>
                </a:lnTo>
                <a:lnTo>
                  <a:pt x="121423" y="137530"/>
                </a:lnTo>
                <a:lnTo>
                  <a:pt x="163550" y="179656"/>
                </a:lnTo>
                <a:lnTo>
                  <a:pt x="205676" y="137530"/>
                </a:lnTo>
                <a:lnTo>
                  <a:pt x="227977" y="159832"/>
                </a:lnTo>
                <a:lnTo>
                  <a:pt x="179656" y="208153"/>
                </a:lnTo>
                <a:lnTo>
                  <a:pt x="179656" y="267625"/>
                </a:lnTo>
                <a:lnTo>
                  <a:pt x="211871" y="267625"/>
                </a:lnTo>
                <a:cubicBezTo>
                  <a:pt x="230456" y="258952"/>
                  <a:pt x="245324" y="245323"/>
                  <a:pt x="256475" y="226738"/>
                </a:cubicBezTo>
                <a:cubicBezTo>
                  <a:pt x="267626" y="208153"/>
                  <a:pt x="273821" y="188329"/>
                  <a:pt x="273821" y="166027"/>
                </a:cubicBezTo>
                <a:cubicBezTo>
                  <a:pt x="273821" y="135052"/>
                  <a:pt x="262670" y="107794"/>
                  <a:pt x="241606" y="86730"/>
                </a:cubicBezTo>
                <a:cubicBezTo>
                  <a:pt x="220543" y="65667"/>
                  <a:pt x="194525" y="54517"/>
                  <a:pt x="163550" y="54517"/>
                </a:cubicBezTo>
                <a:cubicBezTo>
                  <a:pt x="132574" y="54517"/>
                  <a:pt x="106556" y="65667"/>
                  <a:pt x="85492" y="86730"/>
                </a:cubicBezTo>
                <a:cubicBezTo>
                  <a:pt x="64429" y="107794"/>
                  <a:pt x="53278" y="133813"/>
                  <a:pt x="53278" y="166027"/>
                </a:cubicBezTo>
                <a:cubicBezTo>
                  <a:pt x="53278" y="188329"/>
                  <a:pt x="59473" y="208153"/>
                  <a:pt x="70624" y="226738"/>
                </a:cubicBezTo>
                <a:cubicBezTo>
                  <a:pt x="81776" y="244084"/>
                  <a:pt x="96643" y="258952"/>
                  <a:pt x="115228" y="267625"/>
                </a:cubicBezTo>
                <a:close/>
              </a:path>
            </a:pathLst>
          </a:custGeom>
          <a:solidFill>
            <a:srgbClr val="000000"/>
          </a:solidFill>
          <a:ln w="12387" cap="flat">
            <a:noFill/>
            <a:prstDash val="solid"/>
            <a:miter/>
          </a:ln>
        </p:spPr>
        <p:txBody>
          <a:bodyPr rtlCol="0" anchor="ctr"/>
          <a:lstStyle/>
          <a:p>
            <a:endParaRPr lang="fr-FR"/>
          </a:p>
        </p:txBody>
      </p:sp>
      <p:sp>
        <p:nvSpPr>
          <p:cNvPr id="134" name="Forme libre 133">
            <a:extLst>
              <a:ext uri="{FF2B5EF4-FFF2-40B4-BE49-F238E27FC236}">
                <a16:creationId xmlns:a16="http://schemas.microsoft.com/office/drawing/2014/main" id="{6C0DE986-3F08-D554-E258-7D677A62E1C7}"/>
              </a:ext>
            </a:extLst>
          </p:cNvPr>
          <p:cNvSpPr/>
          <p:nvPr userDrawn="1"/>
        </p:nvSpPr>
        <p:spPr>
          <a:xfrm>
            <a:off x="16458773" y="6735030"/>
            <a:ext cx="597199" cy="322141"/>
          </a:xfrm>
          <a:custGeom>
            <a:avLst/>
            <a:gdLst>
              <a:gd name="connsiteX0" fmla="*/ 161071 w 597199"/>
              <a:gd name="connsiteY0" fmla="*/ 208153 h 322141"/>
              <a:gd name="connsiteX1" fmla="*/ 127617 w 597199"/>
              <a:gd name="connsiteY1" fmla="*/ 193284 h 322141"/>
              <a:gd name="connsiteX2" fmla="*/ 113988 w 597199"/>
              <a:gd name="connsiteY2" fmla="*/ 159831 h 322141"/>
              <a:gd name="connsiteX3" fmla="*/ 127617 w 597199"/>
              <a:gd name="connsiteY3" fmla="*/ 126379 h 322141"/>
              <a:gd name="connsiteX4" fmla="*/ 161071 w 597199"/>
              <a:gd name="connsiteY4" fmla="*/ 111510 h 322141"/>
              <a:gd name="connsiteX5" fmla="*/ 194523 w 597199"/>
              <a:gd name="connsiteY5" fmla="*/ 126379 h 322141"/>
              <a:gd name="connsiteX6" fmla="*/ 208152 w 597199"/>
              <a:gd name="connsiteY6" fmla="*/ 159831 h 322141"/>
              <a:gd name="connsiteX7" fmla="*/ 194523 w 597199"/>
              <a:gd name="connsiteY7" fmla="*/ 193284 h 322141"/>
              <a:gd name="connsiteX8" fmla="*/ 161071 w 597199"/>
              <a:gd name="connsiteY8" fmla="*/ 208153 h 322141"/>
              <a:gd name="connsiteX9" fmla="*/ 161071 w 597199"/>
              <a:gd name="connsiteY9" fmla="*/ 322141 h 322141"/>
              <a:gd name="connsiteX10" fmla="*/ 47081 w 597199"/>
              <a:gd name="connsiteY10" fmla="*/ 275059 h 322141"/>
              <a:gd name="connsiteX11" fmla="*/ 0 w 597199"/>
              <a:gd name="connsiteY11" fmla="*/ 161071 h 322141"/>
              <a:gd name="connsiteX12" fmla="*/ 47081 w 597199"/>
              <a:gd name="connsiteY12" fmla="*/ 47082 h 322141"/>
              <a:gd name="connsiteX13" fmla="*/ 161071 w 597199"/>
              <a:gd name="connsiteY13" fmla="*/ 0 h 322141"/>
              <a:gd name="connsiteX14" fmla="*/ 247801 w 597199"/>
              <a:gd name="connsiteY14" fmla="*/ 23541 h 322141"/>
              <a:gd name="connsiteX15" fmla="*/ 303556 w 597199"/>
              <a:gd name="connsiteY15" fmla="*/ 91686 h 322141"/>
              <a:gd name="connsiteX16" fmla="*/ 521621 w 597199"/>
              <a:gd name="connsiteY16" fmla="*/ 91686 h 322141"/>
              <a:gd name="connsiteX17" fmla="*/ 597200 w 597199"/>
              <a:gd name="connsiteY17" fmla="*/ 166026 h 322141"/>
              <a:gd name="connsiteX18" fmla="*/ 486928 w 597199"/>
              <a:gd name="connsiteY18" fmla="*/ 268864 h 322141"/>
              <a:gd name="connsiteX19" fmla="*/ 431173 w 597199"/>
              <a:gd name="connsiteY19" fmla="*/ 227976 h 322141"/>
              <a:gd name="connsiteX20" fmla="*/ 377897 w 597199"/>
              <a:gd name="connsiteY20" fmla="*/ 267625 h 322141"/>
              <a:gd name="connsiteX21" fmla="*/ 329575 w 597199"/>
              <a:gd name="connsiteY21" fmla="*/ 229216 h 322141"/>
              <a:gd name="connsiteX22" fmla="*/ 304795 w 597199"/>
              <a:gd name="connsiteY22" fmla="*/ 229216 h 322141"/>
              <a:gd name="connsiteX23" fmla="*/ 252757 w 597199"/>
              <a:gd name="connsiteY23" fmla="*/ 294883 h 322141"/>
              <a:gd name="connsiteX24" fmla="*/ 161071 w 597199"/>
              <a:gd name="connsiteY24" fmla="*/ 322141 h 322141"/>
              <a:gd name="connsiteX25" fmla="*/ 161071 w 597199"/>
              <a:gd name="connsiteY25" fmla="*/ 272581 h 322141"/>
              <a:gd name="connsiteX26" fmla="*/ 229216 w 597199"/>
              <a:gd name="connsiteY26" fmla="*/ 247801 h 322141"/>
              <a:gd name="connsiteX27" fmla="*/ 268863 w 597199"/>
              <a:gd name="connsiteY27" fmla="*/ 182134 h 322141"/>
              <a:gd name="connsiteX28" fmla="*/ 345683 w 597199"/>
              <a:gd name="connsiteY28" fmla="*/ 182134 h 322141"/>
              <a:gd name="connsiteX29" fmla="*/ 377897 w 597199"/>
              <a:gd name="connsiteY29" fmla="*/ 208153 h 322141"/>
              <a:gd name="connsiteX30" fmla="*/ 432413 w 597199"/>
              <a:gd name="connsiteY30" fmla="*/ 168504 h 322141"/>
              <a:gd name="connsiteX31" fmla="*/ 483212 w 597199"/>
              <a:gd name="connsiteY31" fmla="*/ 205675 h 322141"/>
              <a:gd name="connsiteX32" fmla="*/ 529055 w 597199"/>
              <a:gd name="connsiteY32" fmla="*/ 168504 h 322141"/>
              <a:gd name="connsiteX33" fmla="*/ 503036 w 597199"/>
              <a:gd name="connsiteY33" fmla="*/ 142486 h 322141"/>
              <a:gd name="connsiteX34" fmla="*/ 267625 w 597199"/>
              <a:gd name="connsiteY34" fmla="*/ 142486 h 322141"/>
              <a:gd name="connsiteX35" fmla="*/ 230455 w 597199"/>
              <a:gd name="connsiteY35" fmla="*/ 78057 h 322141"/>
              <a:gd name="connsiteX36" fmla="*/ 161071 w 597199"/>
              <a:gd name="connsiteY36" fmla="*/ 50799 h 322141"/>
              <a:gd name="connsiteX37" fmla="*/ 83013 w 597199"/>
              <a:gd name="connsiteY37" fmla="*/ 83013 h 322141"/>
              <a:gd name="connsiteX38" fmla="*/ 50799 w 597199"/>
              <a:gd name="connsiteY38" fmla="*/ 162309 h 322141"/>
              <a:gd name="connsiteX39" fmla="*/ 83013 w 597199"/>
              <a:gd name="connsiteY39" fmla="*/ 241606 h 322141"/>
              <a:gd name="connsiteX40" fmla="*/ 161071 w 597199"/>
              <a:gd name="connsiteY40" fmla="*/ 272581 h 32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97199" h="322141">
                <a:moveTo>
                  <a:pt x="161071" y="208153"/>
                </a:moveTo>
                <a:cubicBezTo>
                  <a:pt x="148681" y="208153"/>
                  <a:pt x="137529" y="203196"/>
                  <a:pt x="127617" y="193284"/>
                </a:cubicBezTo>
                <a:cubicBezTo>
                  <a:pt x="117705" y="183373"/>
                  <a:pt x="113988" y="172221"/>
                  <a:pt x="113988" y="159831"/>
                </a:cubicBezTo>
                <a:cubicBezTo>
                  <a:pt x="113988" y="147441"/>
                  <a:pt x="118944" y="136291"/>
                  <a:pt x="127617" y="126379"/>
                </a:cubicBezTo>
                <a:cubicBezTo>
                  <a:pt x="136291" y="116466"/>
                  <a:pt x="147442" y="111510"/>
                  <a:pt x="161071" y="111510"/>
                </a:cubicBezTo>
                <a:cubicBezTo>
                  <a:pt x="173461" y="111510"/>
                  <a:pt x="184612" y="116466"/>
                  <a:pt x="194523" y="126379"/>
                </a:cubicBezTo>
                <a:cubicBezTo>
                  <a:pt x="204436" y="136291"/>
                  <a:pt x="208152" y="147441"/>
                  <a:pt x="208152" y="159831"/>
                </a:cubicBezTo>
                <a:cubicBezTo>
                  <a:pt x="208152" y="172221"/>
                  <a:pt x="203197" y="183373"/>
                  <a:pt x="194523" y="193284"/>
                </a:cubicBezTo>
                <a:cubicBezTo>
                  <a:pt x="185851" y="203196"/>
                  <a:pt x="173461" y="208153"/>
                  <a:pt x="161071" y="208153"/>
                </a:cubicBezTo>
                <a:close/>
                <a:moveTo>
                  <a:pt x="161071" y="322141"/>
                </a:moveTo>
                <a:cubicBezTo>
                  <a:pt x="116467" y="322141"/>
                  <a:pt x="79297" y="306034"/>
                  <a:pt x="47081" y="275059"/>
                </a:cubicBezTo>
                <a:cubicBezTo>
                  <a:pt x="14867" y="244084"/>
                  <a:pt x="0" y="205675"/>
                  <a:pt x="0" y="161071"/>
                </a:cubicBezTo>
                <a:cubicBezTo>
                  <a:pt x="0" y="116466"/>
                  <a:pt x="16106" y="78057"/>
                  <a:pt x="47081" y="47082"/>
                </a:cubicBezTo>
                <a:cubicBezTo>
                  <a:pt x="78056" y="16107"/>
                  <a:pt x="116467" y="0"/>
                  <a:pt x="161071" y="0"/>
                </a:cubicBezTo>
                <a:cubicBezTo>
                  <a:pt x="193284" y="0"/>
                  <a:pt x="223021" y="7434"/>
                  <a:pt x="247801" y="23541"/>
                </a:cubicBezTo>
                <a:cubicBezTo>
                  <a:pt x="272581" y="39648"/>
                  <a:pt x="291166" y="61950"/>
                  <a:pt x="303556" y="91686"/>
                </a:cubicBezTo>
                <a:lnTo>
                  <a:pt x="521621" y="91686"/>
                </a:lnTo>
                <a:lnTo>
                  <a:pt x="597200" y="166026"/>
                </a:lnTo>
                <a:lnTo>
                  <a:pt x="486928" y="268864"/>
                </a:lnTo>
                <a:lnTo>
                  <a:pt x="431173" y="227976"/>
                </a:lnTo>
                <a:lnTo>
                  <a:pt x="377897" y="267625"/>
                </a:lnTo>
                <a:lnTo>
                  <a:pt x="329575" y="229216"/>
                </a:lnTo>
                <a:lnTo>
                  <a:pt x="304795" y="229216"/>
                </a:lnTo>
                <a:cubicBezTo>
                  <a:pt x="294882" y="255235"/>
                  <a:pt x="277537" y="277537"/>
                  <a:pt x="252757" y="294883"/>
                </a:cubicBezTo>
                <a:cubicBezTo>
                  <a:pt x="226737" y="313468"/>
                  <a:pt x="197002" y="322141"/>
                  <a:pt x="161071" y="322141"/>
                </a:cubicBezTo>
                <a:close/>
                <a:moveTo>
                  <a:pt x="161071" y="272581"/>
                </a:moveTo>
                <a:cubicBezTo>
                  <a:pt x="185851" y="272581"/>
                  <a:pt x="209392" y="263908"/>
                  <a:pt x="229216" y="247801"/>
                </a:cubicBezTo>
                <a:cubicBezTo>
                  <a:pt x="249040" y="230455"/>
                  <a:pt x="262668" y="208153"/>
                  <a:pt x="268863" y="182134"/>
                </a:cubicBezTo>
                <a:lnTo>
                  <a:pt x="345683" y="182134"/>
                </a:lnTo>
                <a:lnTo>
                  <a:pt x="377897" y="208153"/>
                </a:lnTo>
                <a:lnTo>
                  <a:pt x="432413" y="168504"/>
                </a:lnTo>
                <a:lnTo>
                  <a:pt x="483212" y="205675"/>
                </a:lnTo>
                <a:lnTo>
                  <a:pt x="529055" y="168504"/>
                </a:lnTo>
                <a:lnTo>
                  <a:pt x="503036" y="142486"/>
                </a:lnTo>
                <a:lnTo>
                  <a:pt x="267625" y="142486"/>
                </a:lnTo>
                <a:cubicBezTo>
                  <a:pt x="262668" y="117705"/>
                  <a:pt x="250278" y="96642"/>
                  <a:pt x="230455" y="78057"/>
                </a:cubicBezTo>
                <a:cubicBezTo>
                  <a:pt x="210631" y="59472"/>
                  <a:pt x="187089" y="50799"/>
                  <a:pt x="161071" y="50799"/>
                </a:cubicBezTo>
                <a:cubicBezTo>
                  <a:pt x="130096" y="50799"/>
                  <a:pt x="104077" y="61950"/>
                  <a:pt x="83013" y="83013"/>
                </a:cubicBezTo>
                <a:cubicBezTo>
                  <a:pt x="61950" y="105315"/>
                  <a:pt x="50799" y="131334"/>
                  <a:pt x="50799" y="162309"/>
                </a:cubicBezTo>
                <a:cubicBezTo>
                  <a:pt x="50799" y="193284"/>
                  <a:pt x="61950" y="219304"/>
                  <a:pt x="83013" y="241606"/>
                </a:cubicBezTo>
                <a:cubicBezTo>
                  <a:pt x="104077" y="261430"/>
                  <a:pt x="130096" y="272581"/>
                  <a:pt x="161071" y="272581"/>
                </a:cubicBezTo>
                <a:close/>
              </a:path>
            </a:pathLst>
          </a:custGeom>
          <a:solidFill>
            <a:srgbClr val="000000"/>
          </a:solidFill>
          <a:ln w="12387" cap="flat">
            <a:noFill/>
            <a:prstDash val="solid"/>
            <a:miter/>
          </a:ln>
        </p:spPr>
        <p:txBody>
          <a:bodyPr rtlCol="0" anchor="ctr"/>
          <a:lstStyle/>
          <a:p>
            <a:endParaRPr lang="fr-FR"/>
          </a:p>
        </p:txBody>
      </p:sp>
      <p:sp>
        <p:nvSpPr>
          <p:cNvPr id="135" name="Forme libre 134">
            <a:extLst>
              <a:ext uri="{FF2B5EF4-FFF2-40B4-BE49-F238E27FC236}">
                <a16:creationId xmlns:a16="http://schemas.microsoft.com/office/drawing/2014/main" id="{6FB9A69C-1979-F380-D31C-96503057DE47}"/>
              </a:ext>
            </a:extLst>
          </p:cNvPr>
          <p:cNvSpPr/>
          <p:nvPr userDrawn="1"/>
        </p:nvSpPr>
        <p:spPr>
          <a:xfrm>
            <a:off x="17362007" y="6735030"/>
            <a:ext cx="521620" cy="322141"/>
          </a:xfrm>
          <a:custGeom>
            <a:avLst/>
            <a:gdLst>
              <a:gd name="connsiteX0" fmla="*/ 0 w 521620"/>
              <a:gd name="connsiteY0" fmla="*/ 322141 h 322141"/>
              <a:gd name="connsiteX1" fmla="*/ 0 w 521620"/>
              <a:gd name="connsiteY1" fmla="*/ 0 h 322141"/>
              <a:gd name="connsiteX2" fmla="*/ 521621 w 521620"/>
              <a:gd name="connsiteY2" fmla="*/ 0 h 322141"/>
              <a:gd name="connsiteX3" fmla="*/ 521621 w 521620"/>
              <a:gd name="connsiteY3" fmla="*/ 322141 h 322141"/>
              <a:gd name="connsiteX4" fmla="*/ 464627 w 521620"/>
              <a:gd name="connsiteY4" fmla="*/ 322141 h 322141"/>
              <a:gd name="connsiteX5" fmla="*/ 464627 w 521620"/>
              <a:gd name="connsiteY5" fmla="*/ 268864 h 322141"/>
              <a:gd name="connsiteX6" fmla="*/ 360550 w 521620"/>
              <a:gd name="connsiteY6" fmla="*/ 268864 h 322141"/>
              <a:gd name="connsiteX7" fmla="*/ 360550 w 521620"/>
              <a:gd name="connsiteY7" fmla="*/ 322141 h 322141"/>
              <a:gd name="connsiteX8" fmla="*/ 303556 w 521620"/>
              <a:gd name="connsiteY8" fmla="*/ 322141 h 322141"/>
              <a:gd name="connsiteX9" fmla="*/ 303556 w 521620"/>
              <a:gd name="connsiteY9" fmla="*/ 56994 h 322141"/>
              <a:gd name="connsiteX10" fmla="*/ 56994 w 521620"/>
              <a:gd name="connsiteY10" fmla="*/ 56994 h 322141"/>
              <a:gd name="connsiteX11" fmla="*/ 56994 w 521620"/>
              <a:gd name="connsiteY11" fmla="*/ 322141 h 322141"/>
              <a:gd name="connsiteX12" fmla="*/ 0 w 521620"/>
              <a:gd name="connsiteY12" fmla="*/ 322141 h 322141"/>
              <a:gd name="connsiteX13" fmla="*/ 360550 w 521620"/>
              <a:gd name="connsiteY13" fmla="*/ 110271 h 322141"/>
              <a:gd name="connsiteX14" fmla="*/ 464627 w 521620"/>
              <a:gd name="connsiteY14" fmla="*/ 110271 h 322141"/>
              <a:gd name="connsiteX15" fmla="*/ 464627 w 521620"/>
              <a:gd name="connsiteY15" fmla="*/ 56994 h 322141"/>
              <a:gd name="connsiteX16" fmla="*/ 360550 w 521620"/>
              <a:gd name="connsiteY16" fmla="*/ 56994 h 322141"/>
              <a:gd name="connsiteX17" fmla="*/ 360550 w 521620"/>
              <a:gd name="connsiteY17" fmla="*/ 110271 h 322141"/>
              <a:gd name="connsiteX18" fmla="*/ 360550 w 521620"/>
              <a:gd name="connsiteY18" fmla="*/ 215586 h 322141"/>
              <a:gd name="connsiteX19" fmla="*/ 464627 w 521620"/>
              <a:gd name="connsiteY19" fmla="*/ 215586 h 322141"/>
              <a:gd name="connsiteX20" fmla="*/ 464627 w 521620"/>
              <a:gd name="connsiteY20" fmla="*/ 162309 h 322141"/>
              <a:gd name="connsiteX21" fmla="*/ 360550 w 521620"/>
              <a:gd name="connsiteY21" fmla="*/ 162309 h 322141"/>
              <a:gd name="connsiteX22" fmla="*/ 360550 w 521620"/>
              <a:gd name="connsiteY22" fmla="*/ 215586 h 32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21620" h="322141">
                <a:moveTo>
                  <a:pt x="0" y="322141"/>
                </a:moveTo>
                <a:lnTo>
                  <a:pt x="0" y="0"/>
                </a:lnTo>
                <a:lnTo>
                  <a:pt x="521621" y="0"/>
                </a:lnTo>
                <a:lnTo>
                  <a:pt x="521621" y="322141"/>
                </a:lnTo>
                <a:lnTo>
                  <a:pt x="464627" y="322141"/>
                </a:lnTo>
                <a:lnTo>
                  <a:pt x="464627" y="268864"/>
                </a:lnTo>
                <a:lnTo>
                  <a:pt x="360550" y="268864"/>
                </a:lnTo>
                <a:lnTo>
                  <a:pt x="360550" y="322141"/>
                </a:lnTo>
                <a:lnTo>
                  <a:pt x="303556" y="322141"/>
                </a:lnTo>
                <a:lnTo>
                  <a:pt x="303556" y="56994"/>
                </a:lnTo>
                <a:lnTo>
                  <a:pt x="56994" y="56994"/>
                </a:lnTo>
                <a:lnTo>
                  <a:pt x="56994" y="322141"/>
                </a:lnTo>
                <a:lnTo>
                  <a:pt x="0" y="322141"/>
                </a:lnTo>
                <a:close/>
                <a:moveTo>
                  <a:pt x="360550" y="110271"/>
                </a:moveTo>
                <a:lnTo>
                  <a:pt x="464627" y="110271"/>
                </a:lnTo>
                <a:lnTo>
                  <a:pt x="464627" y="56994"/>
                </a:lnTo>
                <a:lnTo>
                  <a:pt x="360550" y="56994"/>
                </a:lnTo>
                <a:lnTo>
                  <a:pt x="360550" y="110271"/>
                </a:lnTo>
                <a:close/>
                <a:moveTo>
                  <a:pt x="360550" y="215586"/>
                </a:moveTo>
                <a:lnTo>
                  <a:pt x="464627" y="215586"/>
                </a:lnTo>
                <a:lnTo>
                  <a:pt x="464627" y="162309"/>
                </a:lnTo>
                <a:lnTo>
                  <a:pt x="360550" y="162309"/>
                </a:lnTo>
                <a:lnTo>
                  <a:pt x="360550" y="215586"/>
                </a:lnTo>
                <a:close/>
              </a:path>
            </a:pathLst>
          </a:custGeom>
          <a:solidFill>
            <a:srgbClr val="000000"/>
          </a:solidFill>
          <a:ln w="12387" cap="flat">
            <a:noFill/>
            <a:prstDash val="solid"/>
            <a:miter/>
          </a:ln>
        </p:spPr>
        <p:txBody>
          <a:bodyPr rtlCol="0" anchor="ctr"/>
          <a:lstStyle/>
          <a:p>
            <a:endParaRPr lang="fr-FR"/>
          </a:p>
        </p:txBody>
      </p:sp>
      <p:sp>
        <p:nvSpPr>
          <p:cNvPr id="136" name="Forme libre 135">
            <a:extLst>
              <a:ext uri="{FF2B5EF4-FFF2-40B4-BE49-F238E27FC236}">
                <a16:creationId xmlns:a16="http://schemas.microsoft.com/office/drawing/2014/main" id="{6BB1DE2E-8B7D-34E2-9AE0-33BDE2DEF82D}"/>
              </a:ext>
            </a:extLst>
          </p:cNvPr>
          <p:cNvSpPr/>
          <p:nvPr userDrawn="1"/>
        </p:nvSpPr>
        <p:spPr>
          <a:xfrm>
            <a:off x="18190900" y="6635909"/>
            <a:ext cx="500558" cy="519142"/>
          </a:xfrm>
          <a:custGeom>
            <a:avLst/>
            <a:gdLst>
              <a:gd name="connsiteX0" fmla="*/ 0 w 500558"/>
              <a:gd name="connsiteY0" fmla="*/ 519143 h 519142"/>
              <a:gd name="connsiteX1" fmla="*/ 0 w 500558"/>
              <a:gd name="connsiteY1" fmla="*/ 277537 h 519142"/>
              <a:gd name="connsiteX2" fmla="*/ 332054 w 500558"/>
              <a:gd name="connsiteY2" fmla="*/ 277537 h 519142"/>
              <a:gd name="connsiteX3" fmla="*/ 332054 w 500558"/>
              <a:gd name="connsiteY3" fmla="*/ 174699 h 519142"/>
              <a:gd name="connsiteX4" fmla="*/ 389048 w 500558"/>
              <a:gd name="connsiteY4" fmla="*/ 174699 h 519142"/>
              <a:gd name="connsiteX5" fmla="*/ 389048 w 500558"/>
              <a:gd name="connsiteY5" fmla="*/ 277537 h 519142"/>
              <a:gd name="connsiteX6" fmla="*/ 500558 w 500558"/>
              <a:gd name="connsiteY6" fmla="*/ 277537 h 519142"/>
              <a:gd name="connsiteX7" fmla="*/ 500558 w 500558"/>
              <a:gd name="connsiteY7" fmla="*/ 519143 h 519142"/>
              <a:gd name="connsiteX8" fmla="*/ 0 w 500558"/>
              <a:gd name="connsiteY8" fmla="*/ 519143 h 519142"/>
              <a:gd name="connsiteX9" fmla="*/ 56995 w 500558"/>
              <a:gd name="connsiteY9" fmla="*/ 462149 h 519142"/>
              <a:gd name="connsiteX10" fmla="*/ 443564 w 500558"/>
              <a:gd name="connsiteY10" fmla="*/ 462149 h 519142"/>
              <a:gd name="connsiteX11" fmla="*/ 443564 w 500558"/>
              <a:gd name="connsiteY11" fmla="*/ 334531 h 519142"/>
              <a:gd name="connsiteX12" fmla="*/ 56995 w 500558"/>
              <a:gd name="connsiteY12" fmla="*/ 334531 h 519142"/>
              <a:gd name="connsiteX13" fmla="*/ 56995 w 500558"/>
              <a:gd name="connsiteY13" fmla="*/ 462149 h 519142"/>
              <a:gd name="connsiteX14" fmla="*/ 141247 w 500558"/>
              <a:gd name="connsiteY14" fmla="*/ 423740 h 519142"/>
              <a:gd name="connsiteX15" fmla="*/ 141247 w 500558"/>
              <a:gd name="connsiteY15" fmla="*/ 372940 h 519142"/>
              <a:gd name="connsiteX16" fmla="*/ 89209 w 500558"/>
              <a:gd name="connsiteY16" fmla="*/ 372940 h 519142"/>
              <a:gd name="connsiteX17" fmla="*/ 89209 w 500558"/>
              <a:gd name="connsiteY17" fmla="*/ 423740 h 519142"/>
              <a:gd name="connsiteX18" fmla="*/ 141247 w 500558"/>
              <a:gd name="connsiteY18" fmla="*/ 423740 h 519142"/>
              <a:gd name="connsiteX19" fmla="*/ 182135 w 500558"/>
              <a:gd name="connsiteY19" fmla="*/ 423740 h 519142"/>
              <a:gd name="connsiteX20" fmla="*/ 232934 w 500558"/>
              <a:gd name="connsiteY20" fmla="*/ 423740 h 519142"/>
              <a:gd name="connsiteX21" fmla="*/ 232934 w 500558"/>
              <a:gd name="connsiteY21" fmla="*/ 372940 h 519142"/>
              <a:gd name="connsiteX22" fmla="*/ 182135 w 500558"/>
              <a:gd name="connsiteY22" fmla="*/ 372940 h 519142"/>
              <a:gd name="connsiteX23" fmla="*/ 182135 w 500558"/>
              <a:gd name="connsiteY23" fmla="*/ 423740 h 519142"/>
              <a:gd name="connsiteX24" fmla="*/ 273821 w 500558"/>
              <a:gd name="connsiteY24" fmla="*/ 423740 h 519142"/>
              <a:gd name="connsiteX25" fmla="*/ 324620 w 500558"/>
              <a:gd name="connsiteY25" fmla="*/ 423740 h 519142"/>
              <a:gd name="connsiteX26" fmla="*/ 324620 w 500558"/>
              <a:gd name="connsiteY26" fmla="*/ 372940 h 519142"/>
              <a:gd name="connsiteX27" fmla="*/ 273821 w 500558"/>
              <a:gd name="connsiteY27" fmla="*/ 372940 h 519142"/>
              <a:gd name="connsiteX28" fmla="*/ 273821 w 500558"/>
              <a:gd name="connsiteY28" fmla="*/ 423740 h 519142"/>
              <a:gd name="connsiteX29" fmla="*/ 312230 w 500558"/>
              <a:gd name="connsiteY29" fmla="*/ 141246 h 519142"/>
              <a:gd name="connsiteX30" fmla="*/ 283732 w 500558"/>
              <a:gd name="connsiteY30" fmla="*/ 112749 h 519142"/>
              <a:gd name="connsiteX31" fmla="*/ 318425 w 500558"/>
              <a:gd name="connsiteY31" fmla="*/ 89209 h 519142"/>
              <a:gd name="connsiteX32" fmla="*/ 361790 w 500558"/>
              <a:gd name="connsiteY32" fmla="*/ 80535 h 519142"/>
              <a:gd name="connsiteX33" fmla="*/ 403917 w 500558"/>
              <a:gd name="connsiteY33" fmla="*/ 89209 h 519142"/>
              <a:gd name="connsiteX34" fmla="*/ 438608 w 500558"/>
              <a:gd name="connsiteY34" fmla="*/ 112749 h 519142"/>
              <a:gd name="connsiteX35" fmla="*/ 411351 w 500558"/>
              <a:gd name="connsiteY35" fmla="*/ 141246 h 519142"/>
              <a:gd name="connsiteX36" fmla="*/ 389048 w 500558"/>
              <a:gd name="connsiteY36" fmla="*/ 127617 h 519142"/>
              <a:gd name="connsiteX37" fmla="*/ 363029 w 500558"/>
              <a:gd name="connsiteY37" fmla="*/ 122661 h 519142"/>
              <a:gd name="connsiteX38" fmla="*/ 335772 w 500558"/>
              <a:gd name="connsiteY38" fmla="*/ 127617 h 519142"/>
              <a:gd name="connsiteX39" fmla="*/ 312230 w 500558"/>
              <a:gd name="connsiteY39" fmla="*/ 141246 h 519142"/>
              <a:gd name="connsiteX40" fmla="*/ 256475 w 500558"/>
              <a:gd name="connsiteY40" fmla="*/ 85491 h 519142"/>
              <a:gd name="connsiteX41" fmla="*/ 226739 w 500558"/>
              <a:gd name="connsiteY41" fmla="*/ 54516 h 519142"/>
              <a:gd name="connsiteX42" fmla="*/ 282494 w 500558"/>
              <a:gd name="connsiteY42" fmla="*/ 17346 h 519142"/>
              <a:gd name="connsiteX43" fmla="*/ 360552 w 500558"/>
              <a:gd name="connsiteY43" fmla="*/ 0 h 519142"/>
              <a:gd name="connsiteX44" fmla="*/ 438608 w 500558"/>
              <a:gd name="connsiteY44" fmla="*/ 17346 h 519142"/>
              <a:gd name="connsiteX45" fmla="*/ 494363 w 500558"/>
              <a:gd name="connsiteY45" fmla="*/ 54516 h 519142"/>
              <a:gd name="connsiteX46" fmla="*/ 464627 w 500558"/>
              <a:gd name="connsiteY46" fmla="*/ 85491 h 519142"/>
              <a:gd name="connsiteX47" fmla="*/ 422502 w 500558"/>
              <a:gd name="connsiteY47" fmla="*/ 56994 h 519142"/>
              <a:gd name="connsiteX48" fmla="*/ 361790 w 500558"/>
              <a:gd name="connsiteY48" fmla="*/ 43365 h 519142"/>
              <a:gd name="connsiteX49" fmla="*/ 299840 w 500558"/>
              <a:gd name="connsiteY49" fmla="*/ 56994 h 519142"/>
              <a:gd name="connsiteX50" fmla="*/ 256475 w 500558"/>
              <a:gd name="connsiteY50" fmla="*/ 85491 h 519142"/>
              <a:gd name="connsiteX51" fmla="*/ 56995 w 500558"/>
              <a:gd name="connsiteY51" fmla="*/ 462149 h 519142"/>
              <a:gd name="connsiteX52" fmla="*/ 56995 w 500558"/>
              <a:gd name="connsiteY52" fmla="*/ 334531 h 519142"/>
              <a:gd name="connsiteX53" fmla="*/ 56995 w 500558"/>
              <a:gd name="connsiteY53" fmla="*/ 462149 h 519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00558" h="519142">
                <a:moveTo>
                  <a:pt x="0" y="519143"/>
                </a:moveTo>
                <a:lnTo>
                  <a:pt x="0" y="277537"/>
                </a:lnTo>
                <a:lnTo>
                  <a:pt x="332054" y="277537"/>
                </a:lnTo>
                <a:lnTo>
                  <a:pt x="332054" y="174699"/>
                </a:lnTo>
                <a:lnTo>
                  <a:pt x="389048" y="174699"/>
                </a:lnTo>
                <a:lnTo>
                  <a:pt x="389048" y="277537"/>
                </a:lnTo>
                <a:lnTo>
                  <a:pt x="500558" y="277537"/>
                </a:lnTo>
                <a:lnTo>
                  <a:pt x="500558" y="519143"/>
                </a:lnTo>
                <a:lnTo>
                  <a:pt x="0" y="519143"/>
                </a:lnTo>
                <a:close/>
                <a:moveTo>
                  <a:pt x="56995" y="462149"/>
                </a:moveTo>
                <a:lnTo>
                  <a:pt x="443564" y="462149"/>
                </a:lnTo>
                <a:lnTo>
                  <a:pt x="443564" y="334531"/>
                </a:lnTo>
                <a:lnTo>
                  <a:pt x="56995" y="334531"/>
                </a:lnTo>
                <a:lnTo>
                  <a:pt x="56995" y="462149"/>
                </a:lnTo>
                <a:close/>
                <a:moveTo>
                  <a:pt x="141247" y="423740"/>
                </a:moveTo>
                <a:lnTo>
                  <a:pt x="141247" y="372940"/>
                </a:lnTo>
                <a:lnTo>
                  <a:pt x="89209" y="372940"/>
                </a:lnTo>
                <a:lnTo>
                  <a:pt x="89209" y="423740"/>
                </a:lnTo>
                <a:lnTo>
                  <a:pt x="141247" y="423740"/>
                </a:lnTo>
                <a:close/>
                <a:moveTo>
                  <a:pt x="182135" y="423740"/>
                </a:moveTo>
                <a:lnTo>
                  <a:pt x="232934" y="423740"/>
                </a:lnTo>
                <a:lnTo>
                  <a:pt x="232934" y="372940"/>
                </a:lnTo>
                <a:lnTo>
                  <a:pt x="182135" y="372940"/>
                </a:lnTo>
                <a:lnTo>
                  <a:pt x="182135" y="423740"/>
                </a:lnTo>
                <a:close/>
                <a:moveTo>
                  <a:pt x="273821" y="423740"/>
                </a:moveTo>
                <a:lnTo>
                  <a:pt x="324620" y="423740"/>
                </a:lnTo>
                <a:lnTo>
                  <a:pt x="324620" y="372940"/>
                </a:lnTo>
                <a:lnTo>
                  <a:pt x="273821" y="372940"/>
                </a:lnTo>
                <a:lnTo>
                  <a:pt x="273821" y="423740"/>
                </a:lnTo>
                <a:close/>
                <a:moveTo>
                  <a:pt x="312230" y="141246"/>
                </a:moveTo>
                <a:lnTo>
                  <a:pt x="283732" y="112749"/>
                </a:lnTo>
                <a:cubicBezTo>
                  <a:pt x="293645" y="102837"/>
                  <a:pt x="304796" y="95404"/>
                  <a:pt x="318425" y="89209"/>
                </a:cubicBezTo>
                <a:cubicBezTo>
                  <a:pt x="332054" y="83013"/>
                  <a:pt x="345683" y="80535"/>
                  <a:pt x="361790" y="80535"/>
                </a:cubicBezTo>
                <a:cubicBezTo>
                  <a:pt x="376658" y="80535"/>
                  <a:pt x="391527" y="83013"/>
                  <a:pt x="403917" y="89209"/>
                </a:cubicBezTo>
                <a:cubicBezTo>
                  <a:pt x="417546" y="95404"/>
                  <a:pt x="428697" y="102837"/>
                  <a:pt x="438608" y="112749"/>
                </a:cubicBezTo>
                <a:lnTo>
                  <a:pt x="411351" y="141246"/>
                </a:lnTo>
                <a:cubicBezTo>
                  <a:pt x="405156" y="136291"/>
                  <a:pt x="397722" y="131334"/>
                  <a:pt x="389048" y="127617"/>
                </a:cubicBezTo>
                <a:cubicBezTo>
                  <a:pt x="380375" y="123900"/>
                  <a:pt x="371701" y="122661"/>
                  <a:pt x="363029" y="122661"/>
                </a:cubicBezTo>
                <a:cubicBezTo>
                  <a:pt x="353116" y="122661"/>
                  <a:pt x="343205" y="123900"/>
                  <a:pt x="335772" y="127617"/>
                </a:cubicBezTo>
                <a:cubicBezTo>
                  <a:pt x="328336" y="131334"/>
                  <a:pt x="318425" y="136291"/>
                  <a:pt x="312230" y="141246"/>
                </a:cubicBezTo>
                <a:close/>
                <a:moveTo>
                  <a:pt x="256475" y="85491"/>
                </a:moveTo>
                <a:lnTo>
                  <a:pt x="226739" y="54516"/>
                </a:lnTo>
                <a:cubicBezTo>
                  <a:pt x="240367" y="40887"/>
                  <a:pt x="257714" y="28497"/>
                  <a:pt x="282494" y="17346"/>
                </a:cubicBezTo>
                <a:cubicBezTo>
                  <a:pt x="307274" y="6195"/>
                  <a:pt x="332054" y="0"/>
                  <a:pt x="360552" y="0"/>
                </a:cubicBezTo>
                <a:cubicBezTo>
                  <a:pt x="389048" y="0"/>
                  <a:pt x="415067" y="6195"/>
                  <a:pt x="438608" y="17346"/>
                </a:cubicBezTo>
                <a:cubicBezTo>
                  <a:pt x="462149" y="28497"/>
                  <a:pt x="480735" y="40887"/>
                  <a:pt x="494363" y="54516"/>
                </a:cubicBezTo>
                <a:lnTo>
                  <a:pt x="464627" y="85491"/>
                </a:lnTo>
                <a:cubicBezTo>
                  <a:pt x="454716" y="74340"/>
                  <a:pt x="441087" y="64428"/>
                  <a:pt x="422502" y="56994"/>
                </a:cubicBezTo>
                <a:cubicBezTo>
                  <a:pt x="403917" y="48321"/>
                  <a:pt x="384092" y="43365"/>
                  <a:pt x="361790" y="43365"/>
                </a:cubicBezTo>
                <a:cubicBezTo>
                  <a:pt x="338249" y="43365"/>
                  <a:pt x="318425" y="48321"/>
                  <a:pt x="299840" y="56994"/>
                </a:cubicBezTo>
                <a:cubicBezTo>
                  <a:pt x="282494" y="65667"/>
                  <a:pt x="267626" y="75579"/>
                  <a:pt x="256475" y="85491"/>
                </a:cubicBezTo>
                <a:close/>
                <a:moveTo>
                  <a:pt x="56995" y="462149"/>
                </a:moveTo>
                <a:lnTo>
                  <a:pt x="56995" y="334531"/>
                </a:lnTo>
                <a:lnTo>
                  <a:pt x="56995" y="462149"/>
                </a:lnTo>
                <a:close/>
              </a:path>
            </a:pathLst>
          </a:custGeom>
          <a:solidFill>
            <a:srgbClr val="000000"/>
          </a:solidFill>
          <a:ln w="12387" cap="flat">
            <a:noFill/>
            <a:prstDash val="solid"/>
            <a:miter/>
          </a:ln>
        </p:spPr>
        <p:txBody>
          <a:bodyPr rtlCol="0" anchor="ctr"/>
          <a:lstStyle/>
          <a:p>
            <a:endParaRPr lang="fr-FR"/>
          </a:p>
        </p:txBody>
      </p:sp>
      <p:sp>
        <p:nvSpPr>
          <p:cNvPr id="137" name="Forme libre 136">
            <a:extLst>
              <a:ext uri="{FF2B5EF4-FFF2-40B4-BE49-F238E27FC236}">
                <a16:creationId xmlns:a16="http://schemas.microsoft.com/office/drawing/2014/main" id="{1B3B5790-B09E-7254-DA48-B89297686670}"/>
              </a:ext>
            </a:extLst>
          </p:cNvPr>
          <p:cNvSpPr/>
          <p:nvPr userDrawn="1"/>
        </p:nvSpPr>
        <p:spPr>
          <a:xfrm>
            <a:off x="4872837" y="6692903"/>
            <a:ext cx="277537" cy="406393"/>
          </a:xfrm>
          <a:custGeom>
            <a:avLst/>
            <a:gdLst>
              <a:gd name="connsiteX0" fmla="*/ 90447 w 277537"/>
              <a:gd name="connsiteY0" fmla="*/ 406393 h 406393"/>
              <a:gd name="connsiteX1" fmla="*/ 26020 w 277537"/>
              <a:gd name="connsiteY1" fmla="*/ 380375 h 406393"/>
              <a:gd name="connsiteX2" fmla="*/ 0 w 277537"/>
              <a:gd name="connsiteY2" fmla="*/ 315946 h 406393"/>
              <a:gd name="connsiteX3" fmla="*/ 26020 w 277537"/>
              <a:gd name="connsiteY3" fmla="*/ 252757 h 406393"/>
              <a:gd name="connsiteX4" fmla="*/ 90447 w 277537"/>
              <a:gd name="connsiteY4" fmla="*/ 226738 h 406393"/>
              <a:gd name="connsiteX5" fmla="*/ 109032 w 277537"/>
              <a:gd name="connsiteY5" fmla="*/ 229216 h 406393"/>
              <a:gd name="connsiteX6" fmla="*/ 125140 w 277537"/>
              <a:gd name="connsiteY6" fmla="*/ 235411 h 406393"/>
              <a:gd name="connsiteX7" fmla="*/ 125140 w 277537"/>
              <a:gd name="connsiteY7" fmla="*/ 0 h 406393"/>
              <a:gd name="connsiteX8" fmla="*/ 277537 w 277537"/>
              <a:gd name="connsiteY8" fmla="*/ 0 h 406393"/>
              <a:gd name="connsiteX9" fmla="*/ 277537 w 277537"/>
              <a:gd name="connsiteY9" fmla="*/ 95404 h 406393"/>
              <a:gd name="connsiteX10" fmla="*/ 180895 w 277537"/>
              <a:gd name="connsiteY10" fmla="*/ 95404 h 406393"/>
              <a:gd name="connsiteX11" fmla="*/ 180895 w 277537"/>
              <a:gd name="connsiteY11" fmla="*/ 317186 h 406393"/>
              <a:gd name="connsiteX12" fmla="*/ 154876 w 277537"/>
              <a:gd name="connsiteY12" fmla="*/ 381613 h 406393"/>
              <a:gd name="connsiteX13" fmla="*/ 90447 w 277537"/>
              <a:gd name="connsiteY13" fmla="*/ 406393 h 40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7537" h="406393">
                <a:moveTo>
                  <a:pt x="90447" y="406393"/>
                </a:moveTo>
                <a:cubicBezTo>
                  <a:pt x="65667" y="406393"/>
                  <a:pt x="43365" y="397721"/>
                  <a:pt x="26020" y="380375"/>
                </a:cubicBezTo>
                <a:cubicBezTo>
                  <a:pt x="8673" y="363028"/>
                  <a:pt x="0" y="341966"/>
                  <a:pt x="0" y="315946"/>
                </a:cubicBezTo>
                <a:cubicBezTo>
                  <a:pt x="0" y="291166"/>
                  <a:pt x="8673" y="270103"/>
                  <a:pt x="26020" y="252757"/>
                </a:cubicBezTo>
                <a:cubicBezTo>
                  <a:pt x="43365" y="235411"/>
                  <a:pt x="64428" y="226738"/>
                  <a:pt x="90447" y="226738"/>
                </a:cubicBezTo>
                <a:cubicBezTo>
                  <a:pt x="97882" y="226738"/>
                  <a:pt x="104077" y="227977"/>
                  <a:pt x="109032" y="229216"/>
                </a:cubicBezTo>
                <a:cubicBezTo>
                  <a:pt x="113989" y="230455"/>
                  <a:pt x="120184" y="232933"/>
                  <a:pt x="125140" y="235411"/>
                </a:cubicBezTo>
                <a:lnTo>
                  <a:pt x="125140" y="0"/>
                </a:lnTo>
                <a:lnTo>
                  <a:pt x="277537" y="0"/>
                </a:lnTo>
                <a:lnTo>
                  <a:pt x="277537" y="95404"/>
                </a:lnTo>
                <a:lnTo>
                  <a:pt x="180895" y="95404"/>
                </a:lnTo>
                <a:lnTo>
                  <a:pt x="180895" y="317186"/>
                </a:lnTo>
                <a:cubicBezTo>
                  <a:pt x="180895" y="341966"/>
                  <a:pt x="172222" y="364268"/>
                  <a:pt x="154876" y="381613"/>
                </a:cubicBezTo>
                <a:cubicBezTo>
                  <a:pt x="136291" y="397721"/>
                  <a:pt x="115227" y="406393"/>
                  <a:pt x="90447" y="406393"/>
                </a:cubicBezTo>
                <a:close/>
              </a:path>
            </a:pathLst>
          </a:custGeom>
          <a:solidFill>
            <a:srgbClr val="000000"/>
          </a:solidFill>
          <a:ln w="12387" cap="flat">
            <a:noFill/>
            <a:prstDash val="solid"/>
            <a:miter/>
          </a:ln>
        </p:spPr>
        <p:txBody>
          <a:bodyPr rtlCol="0" anchor="ctr"/>
          <a:lstStyle/>
          <a:p>
            <a:endParaRPr lang="fr-FR"/>
          </a:p>
        </p:txBody>
      </p:sp>
      <p:sp>
        <p:nvSpPr>
          <p:cNvPr id="138" name="Forme libre 137">
            <a:extLst>
              <a:ext uri="{FF2B5EF4-FFF2-40B4-BE49-F238E27FC236}">
                <a16:creationId xmlns:a16="http://schemas.microsoft.com/office/drawing/2014/main" id="{11AD66BD-A29C-E030-07FA-3E658D68F5FA}"/>
              </a:ext>
            </a:extLst>
          </p:cNvPr>
          <p:cNvSpPr/>
          <p:nvPr userDrawn="1"/>
        </p:nvSpPr>
        <p:spPr>
          <a:xfrm>
            <a:off x="1263616" y="6715205"/>
            <a:ext cx="481972" cy="361789"/>
          </a:xfrm>
          <a:custGeom>
            <a:avLst/>
            <a:gdLst>
              <a:gd name="connsiteX0" fmla="*/ 125140 w 481972"/>
              <a:gd name="connsiteY0" fmla="*/ 361790 h 361789"/>
              <a:gd name="connsiteX1" fmla="*/ 37170 w 481972"/>
              <a:gd name="connsiteY1" fmla="*/ 325859 h 361789"/>
              <a:gd name="connsiteX2" fmla="*/ 0 w 481972"/>
              <a:gd name="connsiteY2" fmla="*/ 237889 h 361789"/>
              <a:gd name="connsiteX3" fmla="*/ 26019 w 481972"/>
              <a:gd name="connsiteY3" fmla="*/ 158593 h 361789"/>
              <a:gd name="connsiteX4" fmla="*/ 94164 w 481972"/>
              <a:gd name="connsiteY4" fmla="*/ 115228 h 361789"/>
              <a:gd name="connsiteX5" fmla="*/ 148681 w 481972"/>
              <a:gd name="connsiteY5" fmla="*/ 32215 h 361789"/>
              <a:gd name="connsiteX6" fmla="*/ 241606 w 481972"/>
              <a:gd name="connsiteY6" fmla="*/ 0 h 361789"/>
              <a:gd name="connsiteX7" fmla="*/ 345682 w 481972"/>
              <a:gd name="connsiteY7" fmla="*/ 42126 h 361789"/>
              <a:gd name="connsiteX8" fmla="*/ 394003 w 481972"/>
              <a:gd name="connsiteY8" fmla="*/ 146203 h 361789"/>
              <a:gd name="connsiteX9" fmla="*/ 394003 w 481972"/>
              <a:gd name="connsiteY9" fmla="*/ 154876 h 361789"/>
              <a:gd name="connsiteX10" fmla="*/ 457193 w 481972"/>
              <a:gd name="connsiteY10" fmla="*/ 189568 h 361789"/>
              <a:gd name="connsiteX11" fmla="*/ 481973 w 481972"/>
              <a:gd name="connsiteY11" fmla="*/ 257714 h 361789"/>
              <a:gd name="connsiteX12" fmla="*/ 452237 w 481972"/>
              <a:gd name="connsiteY12" fmla="*/ 330814 h 361789"/>
              <a:gd name="connsiteX13" fmla="*/ 379136 w 481972"/>
              <a:gd name="connsiteY13" fmla="*/ 360551 h 361789"/>
              <a:gd name="connsiteX14" fmla="*/ 125140 w 481972"/>
              <a:gd name="connsiteY14" fmla="*/ 360551 h 361789"/>
              <a:gd name="connsiteX15" fmla="*/ 125140 w 481972"/>
              <a:gd name="connsiteY15" fmla="*/ 307274 h 361789"/>
              <a:gd name="connsiteX16" fmla="*/ 377897 w 481972"/>
              <a:gd name="connsiteY16" fmla="*/ 307274 h 361789"/>
              <a:gd name="connsiteX17" fmla="*/ 412588 w 481972"/>
              <a:gd name="connsiteY17" fmla="*/ 292406 h 361789"/>
              <a:gd name="connsiteX18" fmla="*/ 427457 w 481972"/>
              <a:gd name="connsiteY18" fmla="*/ 257714 h 361789"/>
              <a:gd name="connsiteX19" fmla="*/ 412588 w 481972"/>
              <a:gd name="connsiteY19" fmla="*/ 223021 h 361789"/>
              <a:gd name="connsiteX20" fmla="*/ 377897 w 481972"/>
              <a:gd name="connsiteY20" fmla="*/ 208153 h 361789"/>
              <a:gd name="connsiteX21" fmla="*/ 340726 w 481972"/>
              <a:gd name="connsiteY21" fmla="*/ 208153 h 361789"/>
              <a:gd name="connsiteX22" fmla="*/ 340726 w 481972"/>
              <a:gd name="connsiteY22" fmla="*/ 159832 h 361789"/>
              <a:gd name="connsiteX23" fmla="*/ 310990 w 481972"/>
              <a:gd name="connsiteY23" fmla="*/ 86730 h 361789"/>
              <a:gd name="connsiteX24" fmla="*/ 239128 w 481972"/>
              <a:gd name="connsiteY24" fmla="*/ 56995 h 361789"/>
              <a:gd name="connsiteX25" fmla="*/ 167266 w 481972"/>
              <a:gd name="connsiteY25" fmla="*/ 89209 h 361789"/>
              <a:gd name="connsiteX26" fmla="*/ 138769 w 481972"/>
              <a:gd name="connsiteY26" fmla="*/ 166027 h 361789"/>
              <a:gd name="connsiteX27" fmla="*/ 123900 w 481972"/>
              <a:gd name="connsiteY27" fmla="*/ 166027 h 361789"/>
              <a:gd name="connsiteX28" fmla="*/ 74340 w 481972"/>
              <a:gd name="connsiteY28" fmla="*/ 185851 h 361789"/>
              <a:gd name="connsiteX29" fmla="*/ 53277 w 481972"/>
              <a:gd name="connsiteY29" fmla="*/ 236650 h 361789"/>
              <a:gd name="connsiteX30" fmla="*/ 74340 w 481972"/>
              <a:gd name="connsiteY30" fmla="*/ 287449 h 361789"/>
              <a:gd name="connsiteX31" fmla="*/ 125140 w 481972"/>
              <a:gd name="connsiteY31" fmla="*/ 307274 h 361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1972" h="361789">
                <a:moveTo>
                  <a:pt x="125140" y="361790"/>
                </a:moveTo>
                <a:cubicBezTo>
                  <a:pt x="90447" y="361790"/>
                  <a:pt x="60711" y="349400"/>
                  <a:pt x="37170" y="325859"/>
                </a:cubicBezTo>
                <a:cubicBezTo>
                  <a:pt x="13629" y="302318"/>
                  <a:pt x="0" y="272581"/>
                  <a:pt x="0" y="237889"/>
                </a:cubicBezTo>
                <a:cubicBezTo>
                  <a:pt x="0" y="209392"/>
                  <a:pt x="8673" y="182134"/>
                  <a:pt x="26019" y="158593"/>
                </a:cubicBezTo>
                <a:cubicBezTo>
                  <a:pt x="43365" y="135052"/>
                  <a:pt x="65667" y="120184"/>
                  <a:pt x="94164" y="115228"/>
                </a:cubicBezTo>
                <a:cubicBezTo>
                  <a:pt x="102837" y="80535"/>
                  <a:pt x="121422" y="53278"/>
                  <a:pt x="148681" y="32215"/>
                </a:cubicBezTo>
                <a:cubicBezTo>
                  <a:pt x="175939" y="11151"/>
                  <a:pt x="206914" y="0"/>
                  <a:pt x="241606" y="0"/>
                </a:cubicBezTo>
                <a:cubicBezTo>
                  <a:pt x="282493" y="0"/>
                  <a:pt x="317185" y="13630"/>
                  <a:pt x="345682" y="42126"/>
                </a:cubicBezTo>
                <a:cubicBezTo>
                  <a:pt x="375418" y="70623"/>
                  <a:pt x="391526" y="105315"/>
                  <a:pt x="394003" y="146203"/>
                </a:cubicBezTo>
                <a:lnTo>
                  <a:pt x="394003" y="154876"/>
                </a:lnTo>
                <a:cubicBezTo>
                  <a:pt x="420023" y="159832"/>
                  <a:pt x="441086" y="170983"/>
                  <a:pt x="457193" y="189568"/>
                </a:cubicBezTo>
                <a:cubicBezTo>
                  <a:pt x="473300" y="208153"/>
                  <a:pt x="481973" y="231694"/>
                  <a:pt x="481973" y="257714"/>
                </a:cubicBezTo>
                <a:cubicBezTo>
                  <a:pt x="481973" y="286211"/>
                  <a:pt x="472061" y="310991"/>
                  <a:pt x="452237" y="330814"/>
                </a:cubicBezTo>
                <a:cubicBezTo>
                  <a:pt x="432413" y="350639"/>
                  <a:pt x="407633" y="360551"/>
                  <a:pt x="379136" y="360551"/>
                </a:cubicBezTo>
                <a:lnTo>
                  <a:pt x="125140" y="360551"/>
                </a:lnTo>
                <a:close/>
                <a:moveTo>
                  <a:pt x="125140" y="307274"/>
                </a:moveTo>
                <a:lnTo>
                  <a:pt x="377897" y="307274"/>
                </a:lnTo>
                <a:cubicBezTo>
                  <a:pt x="391526" y="307274"/>
                  <a:pt x="402677" y="302318"/>
                  <a:pt x="412588" y="292406"/>
                </a:cubicBezTo>
                <a:cubicBezTo>
                  <a:pt x="422501" y="282494"/>
                  <a:pt x="427457" y="271342"/>
                  <a:pt x="427457" y="257714"/>
                </a:cubicBezTo>
                <a:cubicBezTo>
                  <a:pt x="427457" y="244084"/>
                  <a:pt x="422501" y="231694"/>
                  <a:pt x="412588" y="223021"/>
                </a:cubicBezTo>
                <a:cubicBezTo>
                  <a:pt x="402677" y="213109"/>
                  <a:pt x="391526" y="208153"/>
                  <a:pt x="377897" y="208153"/>
                </a:cubicBezTo>
                <a:lnTo>
                  <a:pt x="340726" y="208153"/>
                </a:lnTo>
                <a:lnTo>
                  <a:pt x="340726" y="159832"/>
                </a:lnTo>
                <a:cubicBezTo>
                  <a:pt x="340726" y="131335"/>
                  <a:pt x="330814" y="106555"/>
                  <a:pt x="310990" y="86730"/>
                </a:cubicBezTo>
                <a:cubicBezTo>
                  <a:pt x="291166" y="66907"/>
                  <a:pt x="267625" y="56995"/>
                  <a:pt x="239128" y="56995"/>
                </a:cubicBezTo>
                <a:cubicBezTo>
                  <a:pt x="210631" y="56995"/>
                  <a:pt x="185851" y="68145"/>
                  <a:pt x="167266" y="89209"/>
                </a:cubicBezTo>
                <a:cubicBezTo>
                  <a:pt x="148681" y="110272"/>
                  <a:pt x="138769" y="136291"/>
                  <a:pt x="138769" y="166027"/>
                </a:cubicBezTo>
                <a:lnTo>
                  <a:pt x="123900" y="166027"/>
                </a:lnTo>
                <a:cubicBezTo>
                  <a:pt x="105315" y="166027"/>
                  <a:pt x="87969" y="172222"/>
                  <a:pt x="74340" y="185851"/>
                </a:cubicBezTo>
                <a:cubicBezTo>
                  <a:pt x="60711" y="199480"/>
                  <a:pt x="53277" y="215587"/>
                  <a:pt x="53277" y="236650"/>
                </a:cubicBezTo>
                <a:cubicBezTo>
                  <a:pt x="53277" y="256474"/>
                  <a:pt x="60711" y="272581"/>
                  <a:pt x="74340" y="287449"/>
                </a:cubicBezTo>
                <a:cubicBezTo>
                  <a:pt x="89209" y="299839"/>
                  <a:pt x="106555" y="307274"/>
                  <a:pt x="125140" y="307274"/>
                </a:cubicBezTo>
                <a:close/>
              </a:path>
            </a:pathLst>
          </a:custGeom>
          <a:solidFill>
            <a:srgbClr val="000000"/>
          </a:solidFill>
          <a:ln w="12387" cap="flat">
            <a:noFill/>
            <a:prstDash val="solid"/>
            <a:miter/>
          </a:ln>
        </p:spPr>
        <p:txBody>
          <a:bodyPr rtlCol="0" anchor="ctr"/>
          <a:lstStyle/>
          <a:p>
            <a:endParaRPr lang="fr-FR"/>
          </a:p>
        </p:txBody>
      </p:sp>
      <p:sp>
        <p:nvSpPr>
          <p:cNvPr id="139" name="Forme libre 138">
            <a:extLst>
              <a:ext uri="{FF2B5EF4-FFF2-40B4-BE49-F238E27FC236}">
                <a16:creationId xmlns:a16="http://schemas.microsoft.com/office/drawing/2014/main" id="{C723CA74-641F-A601-DA65-2C75CA3CD526}"/>
              </a:ext>
            </a:extLst>
          </p:cNvPr>
          <p:cNvSpPr/>
          <p:nvPr userDrawn="1"/>
        </p:nvSpPr>
        <p:spPr>
          <a:xfrm>
            <a:off x="2052862" y="6655733"/>
            <a:ext cx="408871" cy="479495"/>
          </a:xfrm>
          <a:custGeom>
            <a:avLst/>
            <a:gdLst>
              <a:gd name="connsiteX0" fmla="*/ 135051 w 408871"/>
              <a:gd name="connsiteY0" fmla="*/ 424979 h 479495"/>
              <a:gd name="connsiteX1" fmla="*/ 276298 w 408871"/>
              <a:gd name="connsiteY1" fmla="*/ 424979 h 479495"/>
              <a:gd name="connsiteX2" fmla="*/ 297361 w 408871"/>
              <a:gd name="connsiteY2" fmla="*/ 340726 h 479495"/>
              <a:gd name="connsiteX3" fmla="*/ 113988 w 408871"/>
              <a:gd name="connsiteY3" fmla="*/ 340726 h 479495"/>
              <a:gd name="connsiteX4" fmla="*/ 135051 w 408871"/>
              <a:gd name="connsiteY4" fmla="*/ 424979 h 479495"/>
              <a:gd name="connsiteX5" fmla="*/ 135051 w 408871"/>
              <a:gd name="connsiteY5" fmla="*/ 479495 h 479495"/>
              <a:gd name="connsiteX6" fmla="*/ 101598 w 408871"/>
              <a:gd name="connsiteY6" fmla="*/ 468344 h 479495"/>
              <a:gd name="connsiteX7" fmla="*/ 81774 w 408871"/>
              <a:gd name="connsiteY7" fmla="*/ 438608 h 479495"/>
              <a:gd name="connsiteX8" fmla="*/ 58233 w 408871"/>
              <a:gd name="connsiteY8" fmla="*/ 340726 h 479495"/>
              <a:gd name="connsiteX9" fmla="*/ 355594 w 408871"/>
              <a:gd name="connsiteY9" fmla="*/ 340726 h 479495"/>
              <a:gd name="connsiteX10" fmla="*/ 330814 w 408871"/>
              <a:gd name="connsiteY10" fmla="*/ 438608 h 479495"/>
              <a:gd name="connsiteX11" fmla="*/ 310990 w 408871"/>
              <a:gd name="connsiteY11" fmla="*/ 468344 h 479495"/>
              <a:gd name="connsiteX12" fmla="*/ 277537 w 408871"/>
              <a:gd name="connsiteY12" fmla="*/ 479495 h 479495"/>
              <a:gd name="connsiteX13" fmla="*/ 135051 w 408871"/>
              <a:gd name="connsiteY13" fmla="*/ 479495 h 479495"/>
              <a:gd name="connsiteX14" fmla="*/ 55755 w 408871"/>
              <a:gd name="connsiteY14" fmla="*/ 286211 h 479495"/>
              <a:gd name="connsiteX15" fmla="*/ 355594 w 408871"/>
              <a:gd name="connsiteY15" fmla="*/ 286211 h 479495"/>
              <a:gd name="connsiteX16" fmla="*/ 355594 w 408871"/>
              <a:gd name="connsiteY16" fmla="*/ 251518 h 479495"/>
              <a:gd name="connsiteX17" fmla="*/ 55755 w 408871"/>
              <a:gd name="connsiteY17" fmla="*/ 251518 h 479495"/>
              <a:gd name="connsiteX18" fmla="*/ 55755 w 408871"/>
              <a:gd name="connsiteY18" fmla="*/ 286211 h 479495"/>
              <a:gd name="connsiteX19" fmla="*/ 204436 w 408871"/>
              <a:gd name="connsiteY19" fmla="*/ 146202 h 479495"/>
              <a:gd name="connsiteX20" fmla="*/ 249040 w 408871"/>
              <a:gd name="connsiteY20" fmla="*/ 45843 h 479495"/>
              <a:gd name="connsiteX21" fmla="*/ 348160 w 408871"/>
              <a:gd name="connsiteY21" fmla="*/ 0 h 479495"/>
              <a:gd name="connsiteX22" fmla="*/ 312229 w 408871"/>
              <a:gd name="connsiteY22" fmla="*/ 92925 h 479495"/>
              <a:gd name="connsiteX23" fmla="*/ 231694 w 408871"/>
              <a:gd name="connsiteY23" fmla="*/ 141247 h 479495"/>
              <a:gd name="connsiteX24" fmla="*/ 231694 w 408871"/>
              <a:gd name="connsiteY24" fmla="*/ 195763 h 479495"/>
              <a:gd name="connsiteX25" fmla="*/ 408872 w 408871"/>
              <a:gd name="connsiteY25" fmla="*/ 195763 h 479495"/>
              <a:gd name="connsiteX26" fmla="*/ 408872 w 408871"/>
              <a:gd name="connsiteY26" fmla="*/ 284971 h 479495"/>
              <a:gd name="connsiteX27" fmla="*/ 392764 w 408871"/>
              <a:gd name="connsiteY27" fmla="*/ 324619 h 479495"/>
              <a:gd name="connsiteX28" fmla="*/ 356833 w 408871"/>
              <a:gd name="connsiteY28" fmla="*/ 340726 h 479495"/>
              <a:gd name="connsiteX29" fmla="*/ 53277 w 408871"/>
              <a:gd name="connsiteY29" fmla="*/ 340726 h 479495"/>
              <a:gd name="connsiteX30" fmla="*/ 16107 w 408871"/>
              <a:gd name="connsiteY30" fmla="*/ 324619 h 479495"/>
              <a:gd name="connsiteX31" fmla="*/ 0 w 408871"/>
              <a:gd name="connsiteY31" fmla="*/ 284971 h 479495"/>
              <a:gd name="connsiteX32" fmla="*/ 0 w 408871"/>
              <a:gd name="connsiteY32" fmla="*/ 195763 h 479495"/>
              <a:gd name="connsiteX33" fmla="*/ 177178 w 408871"/>
              <a:gd name="connsiteY33" fmla="*/ 195763 h 479495"/>
              <a:gd name="connsiteX34" fmla="*/ 177178 w 408871"/>
              <a:gd name="connsiteY34" fmla="*/ 142486 h 479495"/>
              <a:gd name="connsiteX35" fmla="*/ 96642 w 408871"/>
              <a:gd name="connsiteY35" fmla="*/ 94165 h 479495"/>
              <a:gd name="connsiteX36" fmla="*/ 60711 w 408871"/>
              <a:gd name="connsiteY36" fmla="*/ 0 h 479495"/>
              <a:gd name="connsiteX37" fmla="*/ 159832 w 408871"/>
              <a:gd name="connsiteY37" fmla="*/ 44605 h 479495"/>
              <a:gd name="connsiteX38" fmla="*/ 204436 w 408871"/>
              <a:gd name="connsiteY38" fmla="*/ 146202 h 47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08871" h="479495">
                <a:moveTo>
                  <a:pt x="135051" y="424979"/>
                </a:moveTo>
                <a:lnTo>
                  <a:pt x="276298" y="424979"/>
                </a:lnTo>
                <a:lnTo>
                  <a:pt x="297361" y="340726"/>
                </a:lnTo>
                <a:lnTo>
                  <a:pt x="113988" y="340726"/>
                </a:lnTo>
                <a:lnTo>
                  <a:pt x="135051" y="424979"/>
                </a:lnTo>
                <a:close/>
                <a:moveTo>
                  <a:pt x="135051" y="479495"/>
                </a:moveTo>
                <a:cubicBezTo>
                  <a:pt x="122661" y="479495"/>
                  <a:pt x="111510" y="475778"/>
                  <a:pt x="101598" y="468344"/>
                </a:cubicBezTo>
                <a:cubicBezTo>
                  <a:pt x="91686" y="460910"/>
                  <a:pt x="85491" y="450998"/>
                  <a:pt x="81774" y="438608"/>
                </a:cubicBezTo>
                <a:lnTo>
                  <a:pt x="58233" y="340726"/>
                </a:lnTo>
                <a:lnTo>
                  <a:pt x="355594" y="340726"/>
                </a:lnTo>
                <a:lnTo>
                  <a:pt x="330814" y="438608"/>
                </a:lnTo>
                <a:cubicBezTo>
                  <a:pt x="327097" y="450998"/>
                  <a:pt x="320902" y="460910"/>
                  <a:pt x="310990" y="468344"/>
                </a:cubicBezTo>
                <a:cubicBezTo>
                  <a:pt x="301078" y="475778"/>
                  <a:pt x="289927" y="479495"/>
                  <a:pt x="277537" y="479495"/>
                </a:cubicBezTo>
                <a:cubicBezTo>
                  <a:pt x="276298" y="479495"/>
                  <a:pt x="135051" y="479495"/>
                  <a:pt x="135051" y="479495"/>
                </a:cubicBezTo>
                <a:close/>
                <a:moveTo>
                  <a:pt x="55755" y="286211"/>
                </a:moveTo>
                <a:lnTo>
                  <a:pt x="355594" y="286211"/>
                </a:lnTo>
                <a:lnTo>
                  <a:pt x="355594" y="251518"/>
                </a:lnTo>
                <a:lnTo>
                  <a:pt x="55755" y="251518"/>
                </a:lnTo>
                <a:lnTo>
                  <a:pt x="55755" y="286211"/>
                </a:lnTo>
                <a:close/>
                <a:moveTo>
                  <a:pt x="204436" y="146202"/>
                </a:moveTo>
                <a:cubicBezTo>
                  <a:pt x="205675" y="109032"/>
                  <a:pt x="220543" y="75580"/>
                  <a:pt x="249040" y="45843"/>
                </a:cubicBezTo>
                <a:cubicBezTo>
                  <a:pt x="277537" y="16107"/>
                  <a:pt x="310990" y="1239"/>
                  <a:pt x="348160" y="0"/>
                </a:cubicBezTo>
                <a:cubicBezTo>
                  <a:pt x="346921" y="34692"/>
                  <a:pt x="335770" y="65667"/>
                  <a:pt x="312229" y="92925"/>
                </a:cubicBezTo>
                <a:cubicBezTo>
                  <a:pt x="288688" y="120184"/>
                  <a:pt x="262669" y="136291"/>
                  <a:pt x="231694" y="141247"/>
                </a:cubicBezTo>
                <a:lnTo>
                  <a:pt x="231694" y="195763"/>
                </a:lnTo>
                <a:lnTo>
                  <a:pt x="408872" y="195763"/>
                </a:lnTo>
                <a:lnTo>
                  <a:pt x="408872" y="284971"/>
                </a:lnTo>
                <a:cubicBezTo>
                  <a:pt x="408872" y="301078"/>
                  <a:pt x="403915" y="313468"/>
                  <a:pt x="392764" y="324619"/>
                </a:cubicBezTo>
                <a:cubicBezTo>
                  <a:pt x="381613" y="334531"/>
                  <a:pt x="370462" y="340726"/>
                  <a:pt x="356833" y="340726"/>
                </a:cubicBezTo>
                <a:lnTo>
                  <a:pt x="53277" y="340726"/>
                </a:lnTo>
                <a:cubicBezTo>
                  <a:pt x="38409" y="340726"/>
                  <a:pt x="27258" y="335771"/>
                  <a:pt x="16107" y="324619"/>
                </a:cubicBezTo>
                <a:cubicBezTo>
                  <a:pt x="6195" y="314708"/>
                  <a:pt x="0" y="301078"/>
                  <a:pt x="0" y="284971"/>
                </a:cubicBezTo>
                <a:lnTo>
                  <a:pt x="0" y="195763"/>
                </a:lnTo>
                <a:lnTo>
                  <a:pt x="177178" y="195763"/>
                </a:lnTo>
                <a:lnTo>
                  <a:pt x="177178" y="142486"/>
                </a:lnTo>
                <a:cubicBezTo>
                  <a:pt x="146202" y="137530"/>
                  <a:pt x="118944" y="121422"/>
                  <a:pt x="96642" y="94165"/>
                </a:cubicBezTo>
                <a:cubicBezTo>
                  <a:pt x="74340" y="66907"/>
                  <a:pt x="61950" y="35931"/>
                  <a:pt x="60711" y="0"/>
                </a:cubicBezTo>
                <a:cubicBezTo>
                  <a:pt x="99120" y="1239"/>
                  <a:pt x="131334" y="16107"/>
                  <a:pt x="159832" y="44605"/>
                </a:cubicBezTo>
                <a:cubicBezTo>
                  <a:pt x="189568" y="74340"/>
                  <a:pt x="204436" y="107794"/>
                  <a:pt x="204436" y="146202"/>
                </a:cubicBezTo>
                <a:close/>
              </a:path>
            </a:pathLst>
          </a:custGeom>
          <a:solidFill>
            <a:srgbClr val="000000"/>
          </a:solidFill>
          <a:ln w="12387" cap="flat">
            <a:noFill/>
            <a:prstDash val="solid"/>
            <a:miter/>
          </a:ln>
        </p:spPr>
        <p:txBody>
          <a:bodyPr rtlCol="0" anchor="ctr"/>
          <a:lstStyle/>
          <a:p>
            <a:endParaRPr lang="fr-FR"/>
          </a:p>
        </p:txBody>
      </p:sp>
      <p:sp>
        <p:nvSpPr>
          <p:cNvPr id="140" name="Forme libre 139">
            <a:extLst>
              <a:ext uri="{FF2B5EF4-FFF2-40B4-BE49-F238E27FC236}">
                <a16:creationId xmlns:a16="http://schemas.microsoft.com/office/drawing/2014/main" id="{A9C04356-AB67-75B1-92F4-AFBE939B9573}"/>
              </a:ext>
            </a:extLst>
          </p:cNvPr>
          <p:cNvSpPr/>
          <p:nvPr userDrawn="1"/>
        </p:nvSpPr>
        <p:spPr>
          <a:xfrm>
            <a:off x="2769007" y="6660689"/>
            <a:ext cx="385330" cy="472060"/>
          </a:xfrm>
          <a:custGeom>
            <a:avLst/>
            <a:gdLst>
              <a:gd name="connsiteX0" fmla="*/ 55755 w 385330"/>
              <a:gd name="connsiteY0" fmla="*/ 390287 h 472060"/>
              <a:gd name="connsiteX1" fmla="*/ 95404 w 385330"/>
              <a:gd name="connsiteY1" fmla="*/ 374180 h 472060"/>
              <a:gd name="connsiteX2" fmla="*/ 87969 w 385330"/>
              <a:gd name="connsiteY2" fmla="*/ 346921 h 472060"/>
              <a:gd name="connsiteX3" fmla="*/ 83013 w 385330"/>
              <a:gd name="connsiteY3" fmla="*/ 319663 h 472060"/>
              <a:gd name="connsiteX4" fmla="*/ 56994 w 385330"/>
              <a:gd name="connsiteY4" fmla="*/ 337010 h 472060"/>
              <a:gd name="connsiteX5" fmla="*/ 55755 w 385330"/>
              <a:gd name="connsiteY5" fmla="*/ 390287 h 472060"/>
              <a:gd name="connsiteX6" fmla="*/ 149920 w 385330"/>
              <a:gd name="connsiteY6" fmla="*/ 365506 h 472060"/>
              <a:gd name="connsiteX7" fmla="*/ 236650 w 385330"/>
              <a:gd name="connsiteY7" fmla="*/ 365506 h 472060"/>
              <a:gd name="connsiteX8" fmla="*/ 252757 w 385330"/>
              <a:gd name="connsiteY8" fmla="*/ 307273 h 472060"/>
              <a:gd name="connsiteX9" fmla="*/ 257713 w 385330"/>
              <a:gd name="connsiteY9" fmla="*/ 256474 h 472060"/>
              <a:gd name="connsiteX10" fmla="*/ 242845 w 385330"/>
              <a:gd name="connsiteY10" fmla="*/ 161071 h 472060"/>
              <a:gd name="connsiteX11" fmla="*/ 192046 w 385330"/>
              <a:gd name="connsiteY11" fmla="*/ 80535 h 472060"/>
              <a:gd name="connsiteX12" fmla="*/ 141246 w 385330"/>
              <a:gd name="connsiteY12" fmla="*/ 161071 h 472060"/>
              <a:gd name="connsiteX13" fmla="*/ 126379 w 385330"/>
              <a:gd name="connsiteY13" fmla="*/ 256474 h 472060"/>
              <a:gd name="connsiteX14" fmla="*/ 131335 w 385330"/>
              <a:gd name="connsiteY14" fmla="*/ 307273 h 472060"/>
              <a:gd name="connsiteX15" fmla="*/ 149920 w 385330"/>
              <a:gd name="connsiteY15" fmla="*/ 365506 h 472060"/>
              <a:gd name="connsiteX16" fmla="*/ 193285 w 385330"/>
              <a:gd name="connsiteY16" fmla="*/ 251518 h 472060"/>
              <a:gd name="connsiteX17" fmla="*/ 168505 w 385330"/>
              <a:gd name="connsiteY17" fmla="*/ 241606 h 472060"/>
              <a:gd name="connsiteX18" fmla="*/ 158592 w 385330"/>
              <a:gd name="connsiteY18" fmla="*/ 216826 h 472060"/>
              <a:gd name="connsiteX19" fmla="*/ 168505 w 385330"/>
              <a:gd name="connsiteY19" fmla="*/ 192046 h 472060"/>
              <a:gd name="connsiteX20" fmla="*/ 193285 w 385330"/>
              <a:gd name="connsiteY20" fmla="*/ 182134 h 472060"/>
              <a:gd name="connsiteX21" fmla="*/ 218065 w 385330"/>
              <a:gd name="connsiteY21" fmla="*/ 192046 h 472060"/>
              <a:gd name="connsiteX22" fmla="*/ 227977 w 385330"/>
              <a:gd name="connsiteY22" fmla="*/ 216826 h 472060"/>
              <a:gd name="connsiteX23" fmla="*/ 218065 w 385330"/>
              <a:gd name="connsiteY23" fmla="*/ 241606 h 472060"/>
              <a:gd name="connsiteX24" fmla="*/ 193285 w 385330"/>
              <a:gd name="connsiteY24" fmla="*/ 251518 h 472060"/>
              <a:gd name="connsiteX25" fmla="*/ 330814 w 385330"/>
              <a:gd name="connsiteY25" fmla="*/ 390287 h 472060"/>
              <a:gd name="connsiteX26" fmla="*/ 330814 w 385330"/>
              <a:gd name="connsiteY26" fmla="*/ 337010 h 472060"/>
              <a:gd name="connsiteX27" fmla="*/ 304795 w 385330"/>
              <a:gd name="connsiteY27" fmla="*/ 319663 h 472060"/>
              <a:gd name="connsiteX28" fmla="*/ 298600 w 385330"/>
              <a:gd name="connsiteY28" fmla="*/ 346921 h 472060"/>
              <a:gd name="connsiteX29" fmla="*/ 291166 w 385330"/>
              <a:gd name="connsiteY29" fmla="*/ 372940 h 472060"/>
              <a:gd name="connsiteX30" fmla="*/ 330814 w 385330"/>
              <a:gd name="connsiteY30" fmla="*/ 390287 h 472060"/>
              <a:gd name="connsiteX31" fmla="*/ 193285 w 385330"/>
              <a:gd name="connsiteY31" fmla="*/ 0 h 472060"/>
              <a:gd name="connsiteX32" fmla="*/ 284971 w 385330"/>
              <a:gd name="connsiteY32" fmla="*/ 117705 h 472060"/>
              <a:gd name="connsiteX33" fmla="*/ 313468 w 385330"/>
              <a:gd name="connsiteY33" fmla="*/ 251518 h 472060"/>
              <a:gd name="connsiteX34" fmla="*/ 313468 w 385330"/>
              <a:gd name="connsiteY34" fmla="*/ 260191 h 472060"/>
              <a:gd name="connsiteX35" fmla="*/ 361790 w 385330"/>
              <a:gd name="connsiteY35" fmla="*/ 292405 h 472060"/>
              <a:gd name="connsiteX36" fmla="*/ 379136 w 385330"/>
              <a:gd name="connsiteY36" fmla="*/ 312229 h 472060"/>
              <a:gd name="connsiteX37" fmla="*/ 385331 w 385330"/>
              <a:gd name="connsiteY37" fmla="*/ 338248 h 472060"/>
              <a:gd name="connsiteX38" fmla="*/ 385331 w 385330"/>
              <a:gd name="connsiteY38" fmla="*/ 472061 h 472060"/>
              <a:gd name="connsiteX39" fmla="*/ 258952 w 385330"/>
              <a:gd name="connsiteY39" fmla="*/ 421262 h 472060"/>
              <a:gd name="connsiteX40" fmla="*/ 126379 w 385330"/>
              <a:gd name="connsiteY40" fmla="*/ 421262 h 472060"/>
              <a:gd name="connsiteX41" fmla="*/ 0 w 385330"/>
              <a:gd name="connsiteY41" fmla="*/ 472061 h 472060"/>
              <a:gd name="connsiteX42" fmla="*/ 0 w 385330"/>
              <a:gd name="connsiteY42" fmla="*/ 338248 h 472060"/>
              <a:gd name="connsiteX43" fmla="*/ 6195 w 385330"/>
              <a:gd name="connsiteY43" fmla="*/ 312229 h 472060"/>
              <a:gd name="connsiteX44" fmla="*/ 24780 w 385330"/>
              <a:gd name="connsiteY44" fmla="*/ 292405 h 472060"/>
              <a:gd name="connsiteX45" fmla="*/ 73101 w 385330"/>
              <a:gd name="connsiteY45" fmla="*/ 260191 h 472060"/>
              <a:gd name="connsiteX46" fmla="*/ 73101 w 385330"/>
              <a:gd name="connsiteY46" fmla="*/ 253996 h 472060"/>
              <a:gd name="connsiteX47" fmla="*/ 101599 w 385330"/>
              <a:gd name="connsiteY47" fmla="*/ 118944 h 472060"/>
              <a:gd name="connsiteX48" fmla="*/ 193285 w 385330"/>
              <a:gd name="connsiteY48" fmla="*/ 0 h 47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85330" h="472060">
                <a:moveTo>
                  <a:pt x="55755" y="390287"/>
                </a:moveTo>
                <a:lnTo>
                  <a:pt x="95404" y="374180"/>
                </a:lnTo>
                <a:cubicBezTo>
                  <a:pt x="92925" y="365506"/>
                  <a:pt x="90447" y="356833"/>
                  <a:pt x="87969" y="346921"/>
                </a:cubicBezTo>
                <a:cubicBezTo>
                  <a:pt x="85491" y="338248"/>
                  <a:pt x="84252" y="328336"/>
                  <a:pt x="83013" y="319663"/>
                </a:cubicBezTo>
                <a:lnTo>
                  <a:pt x="56994" y="337010"/>
                </a:lnTo>
                <a:cubicBezTo>
                  <a:pt x="55755" y="337010"/>
                  <a:pt x="55755" y="390287"/>
                  <a:pt x="55755" y="390287"/>
                </a:cubicBezTo>
                <a:close/>
                <a:moveTo>
                  <a:pt x="149920" y="365506"/>
                </a:moveTo>
                <a:lnTo>
                  <a:pt x="236650" y="365506"/>
                </a:lnTo>
                <a:cubicBezTo>
                  <a:pt x="244084" y="344443"/>
                  <a:pt x="249040" y="324619"/>
                  <a:pt x="252757" y="307273"/>
                </a:cubicBezTo>
                <a:cubicBezTo>
                  <a:pt x="256474" y="289927"/>
                  <a:pt x="257713" y="272581"/>
                  <a:pt x="257713" y="256474"/>
                </a:cubicBezTo>
                <a:cubicBezTo>
                  <a:pt x="257713" y="220543"/>
                  <a:pt x="252757" y="188329"/>
                  <a:pt x="242845" y="161071"/>
                </a:cubicBezTo>
                <a:cubicBezTo>
                  <a:pt x="232933" y="132574"/>
                  <a:pt x="216826" y="106554"/>
                  <a:pt x="192046" y="80535"/>
                </a:cubicBezTo>
                <a:cubicBezTo>
                  <a:pt x="168505" y="106554"/>
                  <a:pt x="151159" y="132574"/>
                  <a:pt x="141246" y="161071"/>
                </a:cubicBezTo>
                <a:cubicBezTo>
                  <a:pt x="131335" y="189568"/>
                  <a:pt x="126379" y="220543"/>
                  <a:pt x="126379" y="256474"/>
                </a:cubicBezTo>
                <a:cubicBezTo>
                  <a:pt x="126379" y="272581"/>
                  <a:pt x="127617" y="289927"/>
                  <a:pt x="131335" y="307273"/>
                </a:cubicBezTo>
                <a:cubicBezTo>
                  <a:pt x="135051" y="324619"/>
                  <a:pt x="142486" y="343205"/>
                  <a:pt x="149920" y="365506"/>
                </a:cubicBezTo>
                <a:close/>
                <a:moveTo>
                  <a:pt x="193285" y="251518"/>
                </a:moveTo>
                <a:cubicBezTo>
                  <a:pt x="183373" y="251518"/>
                  <a:pt x="174700" y="247801"/>
                  <a:pt x="168505" y="241606"/>
                </a:cubicBezTo>
                <a:cubicBezTo>
                  <a:pt x="162310" y="235411"/>
                  <a:pt x="158592" y="226738"/>
                  <a:pt x="158592" y="216826"/>
                </a:cubicBezTo>
                <a:cubicBezTo>
                  <a:pt x="158592" y="206914"/>
                  <a:pt x="162310" y="199479"/>
                  <a:pt x="168505" y="192046"/>
                </a:cubicBezTo>
                <a:cubicBezTo>
                  <a:pt x="174700" y="185851"/>
                  <a:pt x="183373" y="182134"/>
                  <a:pt x="193285" y="182134"/>
                </a:cubicBezTo>
                <a:cubicBezTo>
                  <a:pt x="203197" y="182134"/>
                  <a:pt x="211870" y="185851"/>
                  <a:pt x="218065" y="192046"/>
                </a:cubicBezTo>
                <a:cubicBezTo>
                  <a:pt x="224260" y="198241"/>
                  <a:pt x="227977" y="206914"/>
                  <a:pt x="227977" y="216826"/>
                </a:cubicBezTo>
                <a:cubicBezTo>
                  <a:pt x="227977" y="226738"/>
                  <a:pt x="224260" y="235411"/>
                  <a:pt x="218065" y="241606"/>
                </a:cubicBezTo>
                <a:cubicBezTo>
                  <a:pt x="210631" y="247801"/>
                  <a:pt x="203197" y="251518"/>
                  <a:pt x="193285" y="251518"/>
                </a:cubicBezTo>
                <a:close/>
                <a:moveTo>
                  <a:pt x="330814" y="390287"/>
                </a:moveTo>
                <a:lnTo>
                  <a:pt x="330814" y="337010"/>
                </a:lnTo>
                <a:lnTo>
                  <a:pt x="304795" y="319663"/>
                </a:lnTo>
                <a:cubicBezTo>
                  <a:pt x="303556" y="329575"/>
                  <a:pt x="301078" y="338248"/>
                  <a:pt x="298600" y="346921"/>
                </a:cubicBezTo>
                <a:cubicBezTo>
                  <a:pt x="296122" y="355595"/>
                  <a:pt x="293644" y="364267"/>
                  <a:pt x="291166" y="372940"/>
                </a:cubicBezTo>
                <a:lnTo>
                  <a:pt x="330814" y="390287"/>
                </a:lnTo>
                <a:close/>
                <a:moveTo>
                  <a:pt x="193285" y="0"/>
                </a:moveTo>
                <a:cubicBezTo>
                  <a:pt x="235411" y="37170"/>
                  <a:pt x="266386" y="76818"/>
                  <a:pt x="284971" y="117705"/>
                </a:cubicBezTo>
                <a:cubicBezTo>
                  <a:pt x="303556" y="158592"/>
                  <a:pt x="313468" y="203196"/>
                  <a:pt x="313468" y="251518"/>
                </a:cubicBezTo>
                <a:lnTo>
                  <a:pt x="313468" y="260191"/>
                </a:lnTo>
                <a:lnTo>
                  <a:pt x="361790" y="292405"/>
                </a:lnTo>
                <a:cubicBezTo>
                  <a:pt x="369223" y="297361"/>
                  <a:pt x="375418" y="304795"/>
                  <a:pt x="379136" y="312229"/>
                </a:cubicBezTo>
                <a:cubicBezTo>
                  <a:pt x="382852" y="319663"/>
                  <a:pt x="385331" y="328336"/>
                  <a:pt x="385331" y="338248"/>
                </a:cubicBezTo>
                <a:lnTo>
                  <a:pt x="385331" y="472061"/>
                </a:lnTo>
                <a:lnTo>
                  <a:pt x="258952" y="421262"/>
                </a:lnTo>
                <a:lnTo>
                  <a:pt x="126379" y="421262"/>
                </a:lnTo>
                <a:lnTo>
                  <a:pt x="0" y="472061"/>
                </a:lnTo>
                <a:lnTo>
                  <a:pt x="0" y="338248"/>
                </a:lnTo>
                <a:cubicBezTo>
                  <a:pt x="0" y="329575"/>
                  <a:pt x="2478" y="320902"/>
                  <a:pt x="6195" y="312229"/>
                </a:cubicBezTo>
                <a:cubicBezTo>
                  <a:pt x="9912" y="304795"/>
                  <a:pt x="16107" y="297361"/>
                  <a:pt x="24780" y="292405"/>
                </a:cubicBezTo>
                <a:lnTo>
                  <a:pt x="73101" y="260191"/>
                </a:lnTo>
                <a:lnTo>
                  <a:pt x="73101" y="253996"/>
                </a:lnTo>
                <a:cubicBezTo>
                  <a:pt x="73101" y="205675"/>
                  <a:pt x="83013" y="161071"/>
                  <a:pt x="101599" y="118944"/>
                </a:cubicBezTo>
                <a:cubicBezTo>
                  <a:pt x="121422" y="76818"/>
                  <a:pt x="151159" y="37170"/>
                  <a:pt x="193285" y="0"/>
                </a:cubicBezTo>
                <a:close/>
              </a:path>
            </a:pathLst>
          </a:custGeom>
          <a:solidFill>
            <a:srgbClr val="000000"/>
          </a:solidFill>
          <a:ln w="12387" cap="flat">
            <a:noFill/>
            <a:prstDash val="solid"/>
            <a:miter/>
          </a:ln>
        </p:spPr>
        <p:txBody>
          <a:bodyPr rtlCol="0" anchor="ctr"/>
          <a:lstStyle/>
          <a:p>
            <a:endParaRPr lang="fr-FR"/>
          </a:p>
        </p:txBody>
      </p:sp>
      <p:sp>
        <p:nvSpPr>
          <p:cNvPr id="141" name="Forme libre 140">
            <a:extLst>
              <a:ext uri="{FF2B5EF4-FFF2-40B4-BE49-F238E27FC236}">
                <a16:creationId xmlns:a16="http://schemas.microsoft.com/office/drawing/2014/main" id="{9025E867-2A06-604A-EC76-C82634EF8370}"/>
              </a:ext>
            </a:extLst>
          </p:cNvPr>
          <p:cNvSpPr/>
          <p:nvPr userDrawn="1"/>
        </p:nvSpPr>
        <p:spPr>
          <a:xfrm>
            <a:off x="4192624" y="6634670"/>
            <a:ext cx="374178" cy="522860"/>
          </a:xfrm>
          <a:custGeom>
            <a:avLst/>
            <a:gdLst>
              <a:gd name="connsiteX0" fmla="*/ 187089 w 374178"/>
              <a:gd name="connsiteY0" fmla="*/ 522860 h 522860"/>
              <a:gd name="connsiteX1" fmla="*/ 54516 w 374178"/>
              <a:gd name="connsiteY1" fmla="*/ 468344 h 522860"/>
              <a:gd name="connsiteX2" fmla="*/ 0 w 374178"/>
              <a:gd name="connsiteY2" fmla="*/ 335771 h 522860"/>
              <a:gd name="connsiteX3" fmla="*/ 0 w 374178"/>
              <a:gd name="connsiteY3" fmla="*/ 152398 h 522860"/>
              <a:gd name="connsiteX4" fmla="*/ 16107 w 374178"/>
              <a:gd name="connsiteY4" fmla="*/ 109033 h 522860"/>
              <a:gd name="connsiteX5" fmla="*/ 55755 w 374178"/>
              <a:gd name="connsiteY5" fmla="*/ 89209 h 522860"/>
              <a:gd name="connsiteX6" fmla="*/ 59472 w 374178"/>
              <a:gd name="connsiteY6" fmla="*/ 89209 h 522860"/>
              <a:gd name="connsiteX7" fmla="*/ 63189 w 374178"/>
              <a:gd name="connsiteY7" fmla="*/ 90448 h 522860"/>
              <a:gd name="connsiteX8" fmla="*/ 63189 w 374178"/>
              <a:gd name="connsiteY8" fmla="*/ 85492 h 522860"/>
              <a:gd name="connsiteX9" fmla="*/ 83013 w 374178"/>
              <a:gd name="connsiteY9" fmla="*/ 47083 h 522860"/>
              <a:gd name="connsiteX10" fmla="*/ 125139 w 374178"/>
              <a:gd name="connsiteY10" fmla="*/ 30975 h 522860"/>
              <a:gd name="connsiteX11" fmla="*/ 130096 w 374178"/>
              <a:gd name="connsiteY11" fmla="*/ 30975 h 522860"/>
              <a:gd name="connsiteX12" fmla="*/ 133812 w 374178"/>
              <a:gd name="connsiteY12" fmla="*/ 32215 h 522860"/>
              <a:gd name="connsiteX13" fmla="*/ 156114 w 374178"/>
              <a:gd name="connsiteY13" fmla="*/ 8673 h 522860"/>
              <a:gd name="connsiteX14" fmla="*/ 187089 w 374178"/>
              <a:gd name="connsiteY14" fmla="*/ 0 h 522860"/>
              <a:gd name="connsiteX15" fmla="*/ 225498 w 374178"/>
              <a:gd name="connsiteY15" fmla="*/ 13630 h 522860"/>
              <a:gd name="connsiteX16" fmla="*/ 245323 w 374178"/>
              <a:gd name="connsiteY16" fmla="*/ 43365 h 522860"/>
              <a:gd name="connsiteX17" fmla="*/ 247801 w 374178"/>
              <a:gd name="connsiteY17" fmla="*/ 42126 h 522860"/>
              <a:gd name="connsiteX18" fmla="*/ 251518 w 374178"/>
              <a:gd name="connsiteY18" fmla="*/ 42126 h 522860"/>
              <a:gd name="connsiteX19" fmla="*/ 294883 w 374178"/>
              <a:gd name="connsiteY19" fmla="*/ 59473 h 522860"/>
              <a:gd name="connsiteX20" fmla="*/ 312229 w 374178"/>
              <a:gd name="connsiteY20" fmla="*/ 104077 h 522860"/>
              <a:gd name="connsiteX21" fmla="*/ 312229 w 374178"/>
              <a:gd name="connsiteY21" fmla="*/ 170983 h 522860"/>
              <a:gd name="connsiteX22" fmla="*/ 315946 w 374178"/>
              <a:gd name="connsiteY22" fmla="*/ 169744 h 522860"/>
              <a:gd name="connsiteX23" fmla="*/ 318424 w 374178"/>
              <a:gd name="connsiteY23" fmla="*/ 169744 h 522860"/>
              <a:gd name="connsiteX24" fmla="*/ 358072 w 374178"/>
              <a:gd name="connsiteY24" fmla="*/ 189568 h 522860"/>
              <a:gd name="connsiteX25" fmla="*/ 374179 w 374178"/>
              <a:gd name="connsiteY25" fmla="*/ 231694 h 522860"/>
              <a:gd name="connsiteX26" fmla="*/ 374179 w 374178"/>
              <a:gd name="connsiteY26" fmla="*/ 338249 h 522860"/>
              <a:gd name="connsiteX27" fmla="*/ 319663 w 374178"/>
              <a:gd name="connsiteY27" fmla="*/ 470822 h 522860"/>
              <a:gd name="connsiteX28" fmla="*/ 187089 w 374178"/>
              <a:gd name="connsiteY28" fmla="*/ 522860 h 522860"/>
              <a:gd name="connsiteX29" fmla="*/ 187089 w 374178"/>
              <a:gd name="connsiteY29" fmla="*/ 474540 h 522860"/>
              <a:gd name="connsiteX30" fmla="*/ 240367 w 374178"/>
              <a:gd name="connsiteY30" fmla="*/ 463388 h 522860"/>
              <a:gd name="connsiteX31" fmla="*/ 284971 w 374178"/>
              <a:gd name="connsiteY31" fmla="*/ 433652 h 522860"/>
              <a:gd name="connsiteX32" fmla="*/ 314707 w 374178"/>
              <a:gd name="connsiteY32" fmla="*/ 390287 h 522860"/>
              <a:gd name="connsiteX33" fmla="*/ 324619 w 374178"/>
              <a:gd name="connsiteY33" fmla="*/ 335771 h 522860"/>
              <a:gd name="connsiteX34" fmla="*/ 324619 w 374178"/>
              <a:gd name="connsiteY34" fmla="*/ 229216 h 522860"/>
              <a:gd name="connsiteX35" fmla="*/ 320902 w 374178"/>
              <a:gd name="connsiteY35" fmla="*/ 219304 h 522860"/>
              <a:gd name="connsiteX36" fmla="*/ 310990 w 374178"/>
              <a:gd name="connsiteY36" fmla="*/ 215587 h 522860"/>
              <a:gd name="connsiteX37" fmla="*/ 301078 w 374178"/>
              <a:gd name="connsiteY37" fmla="*/ 219304 h 522860"/>
              <a:gd name="connsiteX38" fmla="*/ 297361 w 374178"/>
              <a:gd name="connsiteY38" fmla="*/ 229216 h 522860"/>
              <a:gd name="connsiteX39" fmla="*/ 297361 w 374178"/>
              <a:gd name="connsiteY39" fmla="*/ 318424 h 522860"/>
              <a:gd name="connsiteX40" fmla="*/ 289927 w 374178"/>
              <a:gd name="connsiteY40" fmla="*/ 318424 h 522860"/>
              <a:gd name="connsiteX41" fmla="*/ 251518 w 374178"/>
              <a:gd name="connsiteY41" fmla="*/ 338249 h 522860"/>
              <a:gd name="connsiteX42" fmla="*/ 234171 w 374178"/>
              <a:gd name="connsiteY42" fmla="*/ 379136 h 522860"/>
              <a:gd name="connsiteX43" fmla="*/ 199479 w 374178"/>
              <a:gd name="connsiteY43" fmla="*/ 379136 h 522860"/>
              <a:gd name="connsiteX44" fmla="*/ 218065 w 374178"/>
              <a:gd name="connsiteY44" fmla="*/ 325859 h 522860"/>
              <a:gd name="connsiteX45" fmla="*/ 262668 w 374178"/>
              <a:gd name="connsiteY45" fmla="*/ 291166 h 522860"/>
              <a:gd name="connsiteX46" fmla="*/ 262668 w 374178"/>
              <a:gd name="connsiteY46" fmla="*/ 100360 h 522860"/>
              <a:gd name="connsiteX47" fmla="*/ 258952 w 374178"/>
              <a:gd name="connsiteY47" fmla="*/ 90448 h 522860"/>
              <a:gd name="connsiteX48" fmla="*/ 249040 w 374178"/>
              <a:gd name="connsiteY48" fmla="*/ 86730 h 522860"/>
              <a:gd name="connsiteX49" fmla="*/ 239128 w 374178"/>
              <a:gd name="connsiteY49" fmla="*/ 90448 h 522860"/>
              <a:gd name="connsiteX50" fmla="*/ 235411 w 374178"/>
              <a:gd name="connsiteY50" fmla="*/ 100360 h 522860"/>
              <a:gd name="connsiteX51" fmla="*/ 235411 w 374178"/>
              <a:gd name="connsiteY51" fmla="*/ 235411 h 522860"/>
              <a:gd name="connsiteX52" fmla="*/ 200718 w 374178"/>
              <a:gd name="connsiteY52" fmla="*/ 235411 h 522860"/>
              <a:gd name="connsiteX53" fmla="*/ 200718 w 374178"/>
              <a:gd name="connsiteY53" fmla="*/ 59473 h 522860"/>
              <a:gd name="connsiteX54" fmla="*/ 197001 w 374178"/>
              <a:gd name="connsiteY54" fmla="*/ 49560 h 522860"/>
              <a:gd name="connsiteX55" fmla="*/ 187089 w 374178"/>
              <a:gd name="connsiteY55" fmla="*/ 45843 h 522860"/>
              <a:gd name="connsiteX56" fmla="*/ 177178 w 374178"/>
              <a:gd name="connsiteY56" fmla="*/ 49560 h 522860"/>
              <a:gd name="connsiteX57" fmla="*/ 173461 w 374178"/>
              <a:gd name="connsiteY57" fmla="*/ 59473 h 522860"/>
              <a:gd name="connsiteX58" fmla="*/ 173461 w 374178"/>
              <a:gd name="connsiteY58" fmla="*/ 235411 h 522860"/>
              <a:gd name="connsiteX59" fmla="*/ 138768 w 374178"/>
              <a:gd name="connsiteY59" fmla="*/ 235411 h 522860"/>
              <a:gd name="connsiteX60" fmla="*/ 138768 w 374178"/>
              <a:gd name="connsiteY60" fmla="*/ 89209 h 522860"/>
              <a:gd name="connsiteX61" fmla="*/ 135051 w 374178"/>
              <a:gd name="connsiteY61" fmla="*/ 79297 h 522860"/>
              <a:gd name="connsiteX62" fmla="*/ 125139 w 374178"/>
              <a:gd name="connsiteY62" fmla="*/ 75580 h 522860"/>
              <a:gd name="connsiteX63" fmla="*/ 115227 w 374178"/>
              <a:gd name="connsiteY63" fmla="*/ 79297 h 522860"/>
              <a:gd name="connsiteX64" fmla="*/ 111510 w 374178"/>
              <a:gd name="connsiteY64" fmla="*/ 89209 h 522860"/>
              <a:gd name="connsiteX65" fmla="*/ 111510 w 374178"/>
              <a:gd name="connsiteY65" fmla="*/ 258952 h 522860"/>
              <a:gd name="connsiteX66" fmla="*/ 76818 w 374178"/>
              <a:gd name="connsiteY66" fmla="*/ 258952 h 522860"/>
              <a:gd name="connsiteX67" fmla="*/ 76818 w 374178"/>
              <a:gd name="connsiteY67" fmla="*/ 153637 h 522860"/>
              <a:gd name="connsiteX68" fmla="*/ 73101 w 374178"/>
              <a:gd name="connsiteY68" fmla="*/ 143725 h 522860"/>
              <a:gd name="connsiteX69" fmla="*/ 63189 w 374178"/>
              <a:gd name="connsiteY69" fmla="*/ 140008 h 522860"/>
              <a:gd name="connsiteX70" fmla="*/ 53277 w 374178"/>
              <a:gd name="connsiteY70" fmla="*/ 143725 h 522860"/>
              <a:gd name="connsiteX71" fmla="*/ 49560 w 374178"/>
              <a:gd name="connsiteY71" fmla="*/ 153637 h 522860"/>
              <a:gd name="connsiteX72" fmla="*/ 49560 w 374178"/>
              <a:gd name="connsiteY72" fmla="*/ 337010 h 522860"/>
              <a:gd name="connsiteX73" fmla="*/ 59472 w 374178"/>
              <a:gd name="connsiteY73" fmla="*/ 391526 h 522860"/>
              <a:gd name="connsiteX74" fmla="*/ 89208 w 374178"/>
              <a:gd name="connsiteY74" fmla="*/ 434891 h 522860"/>
              <a:gd name="connsiteX75" fmla="*/ 133812 w 374178"/>
              <a:gd name="connsiteY75" fmla="*/ 464627 h 522860"/>
              <a:gd name="connsiteX76" fmla="*/ 187089 w 374178"/>
              <a:gd name="connsiteY76" fmla="*/ 474540 h 5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74178" h="522860">
                <a:moveTo>
                  <a:pt x="187089" y="522860"/>
                </a:moveTo>
                <a:cubicBezTo>
                  <a:pt x="135051" y="522860"/>
                  <a:pt x="90447" y="504275"/>
                  <a:pt x="54516" y="468344"/>
                </a:cubicBezTo>
                <a:cubicBezTo>
                  <a:pt x="18585" y="432413"/>
                  <a:pt x="0" y="387809"/>
                  <a:pt x="0" y="335771"/>
                </a:cubicBezTo>
                <a:lnTo>
                  <a:pt x="0" y="152398"/>
                </a:lnTo>
                <a:cubicBezTo>
                  <a:pt x="0" y="135052"/>
                  <a:pt x="4956" y="120184"/>
                  <a:pt x="16107" y="109033"/>
                </a:cubicBezTo>
                <a:cubicBezTo>
                  <a:pt x="27258" y="97882"/>
                  <a:pt x="39648" y="91687"/>
                  <a:pt x="55755" y="89209"/>
                </a:cubicBezTo>
                <a:cubicBezTo>
                  <a:pt x="56994" y="89209"/>
                  <a:pt x="56994" y="89209"/>
                  <a:pt x="59472" y="89209"/>
                </a:cubicBezTo>
                <a:cubicBezTo>
                  <a:pt x="61950" y="89209"/>
                  <a:pt x="61950" y="90448"/>
                  <a:pt x="63189" y="90448"/>
                </a:cubicBezTo>
                <a:lnTo>
                  <a:pt x="63189" y="85492"/>
                </a:lnTo>
                <a:cubicBezTo>
                  <a:pt x="65667" y="70623"/>
                  <a:pt x="71862" y="58233"/>
                  <a:pt x="83013" y="47083"/>
                </a:cubicBezTo>
                <a:cubicBezTo>
                  <a:pt x="94164" y="35931"/>
                  <a:pt x="107793" y="29736"/>
                  <a:pt x="125139" y="30975"/>
                </a:cubicBezTo>
                <a:cubicBezTo>
                  <a:pt x="126378" y="30975"/>
                  <a:pt x="128856" y="30975"/>
                  <a:pt x="130096" y="30975"/>
                </a:cubicBezTo>
                <a:cubicBezTo>
                  <a:pt x="131334" y="30975"/>
                  <a:pt x="132573" y="32215"/>
                  <a:pt x="133812" y="32215"/>
                </a:cubicBezTo>
                <a:cubicBezTo>
                  <a:pt x="140007" y="22303"/>
                  <a:pt x="147441" y="14868"/>
                  <a:pt x="156114" y="8673"/>
                </a:cubicBezTo>
                <a:cubicBezTo>
                  <a:pt x="164788" y="2478"/>
                  <a:pt x="175938" y="0"/>
                  <a:pt x="187089" y="0"/>
                </a:cubicBezTo>
                <a:cubicBezTo>
                  <a:pt x="201958" y="0"/>
                  <a:pt x="214348" y="4956"/>
                  <a:pt x="225498" y="13630"/>
                </a:cubicBezTo>
                <a:cubicBezTo>
                  <a:pt x="236650" y="22303"/>
                  <a:pt x="242845" y="32215"/>
                  <a:pt x="245323" y="43365"/>
                </a:cubicBezTo>
                <a:cubicBezTo>
                  <a:pt x="245323" y="42126"/>
                  <a:pt x="246562" y="42126"/>
                  <a:pt x="247801" y="42126"/>
                </a:cubicBezTo>
                <a:cubicBezTo>
                  <a:pt x="249040" y="42126"/>
                  <a:pt x="250278" y="42126"/>
                  <a:pt x="251518" y="42126"/>
                </a:cubicBezTo>
                <a:cubicBezTo>
                  <a:pt x="268863" y="42126"/>
                  <a:pt x="283732" y="48321"/>
                  <a:pt x="294883" y="59473"/>
                </a:cubicBezTo>
                <a:cubicBezTo>
                  <a:pt x="306034" y="71863"/>
                  <a:pt x="312229" y="85492"/>
                  <a:pt x="312229" y="104077"/>
                </a:cubicBezTo>
                <a:lnTo>
                  <a:pt x="312229" y="170983"/>
                </a:lnTo>
                <a:cubicBezTo>
                  <a:pt x="313468" y="170983"/>
                  <a:pt x="314707" y="170983"/>
                  <a:pt x="315946" y="169744"/>
                </a:cubicBezTo>
                <a:lnTo>
                  <a:pt x="318424" y="169744"/>
                </a:lnTo>
                <a:cubicBezTo>
                  <a:pt x="334531" y="170983"/>
                  <a:pt x="346921" y="178417"/>
                  <a:pt x="358072" y="189568"/>
                </a:cubicBezTo>
                <a:cubicBezTo>
                  <a:pt x="369223" y="200719"/>
                  <a:pt x="374179" y="215587"/>
                  <a:pt x="374179" y="231694"/>
                </a:cubicBezTo>
                <a:lnTo>
                  <a:pt x="374179" y="338249"/>
                </a:lnTo>
                <a:cubicBezTo>
                  <a:pt x="374179" y="390287"/>
                  <a:pt x="355594" y="434891"/>
                  <a:pt x="319663" y="470822"/>
                </a:cubicBezTo>
                <a:cubicBezTo>
                  <a:pt x="282493" y="505515"/>
                  <a:pt x="239128" y="522860"/>
                  <a:pt x="187089" y="522860"/>
                </a:cubicBezTo>
                <a:close/>
                <a:moveTo>
                  <a:pt x="187089" y="474540"/>
                </a:moveTo>
                <a:cubicBezTo>
                  <a:pt x="205675" y="474540"/>
                  <a:pt x="224260" y="470822"/>
                  <a:pt x="240367" y="463388"/>
                </a:cubicBezTo>
                <a:cubicBezTo>
                  <a:pt x="257713" y="455954"/>
                  <a:pt x="271342" y="446042"/>
                  <a:pt x="284971" y="433652"/>
                </a:cubicBezTo>
                <a:cubicBezTo>
                  <a:pt x="297361" y="421262"/>
                  <a:pt x="307273" y="406394"/>
                  <a:pt x="314707" y="390287"/>
                </a:cubicBezTo>
                <a:cubicBezTo>
                  <a:pt x="322141" y="372941"/>
                  <a:pt x="324619" y="355595"/>
                  <a:pt x="324619" y="335771"/>
                </a:cubicBezTo>
                <a:lnTo>
                  <a:pt x="324619" y="229216"/>
                </a:lnTo>
                <a:cubicBezTo>
                  <a:pt x="324619" y="225499"/>
                  <a:pt x="323380" y="221782"/>
                  <a:pt x="320902" y="219304"/>
                </a:cubicBezTo>
                <a:cubicBezTo>
                  <a:pt x="318424" y="216826"/>
                  <a:pt x="314707" y="215587"/>
                  <a:pt x="310990" y="215587"/>
                </a:cubicBezTo>
                <a:cubicBezTo>
                  <a:pt x="307273" y="215587"/>
                  <a:pt x="303556" y="216826"/>
                  <a:pt x="301078" y="219304"/>
                </a:cubicBezTo>
                <a:cubicBezTo>
                  <a:pt x="298600" y="221782"/>
                  <a:pt x="297361" y="225499"/>
                  <a:pt x="297361" y="229216"/>
                </a:cubicBezTo>
                <a:lnTo>
                  <a:pt x="297361" y="318424"/>
                </a:lnTo>
                <a:lnTo>
                  <a:pt x="289927" y="318424"/>
                </a:lnTo>
                <a:cubicBezTo>
                  <a:pt x="275058" y="320903"/>
                  <a:pt x="261430" y="327098"/>
                  <a:pt x="251518" y="338249"/>
                </a:cubicBezTo>
                <a:cubicBezTo>
                  <a:pt x="241606" y="349400"/>
                  <a:pt x="235411" y="363029"/>
                  <a:pt x="234171" y="379136"/>
                </a:cubicBezTo>
                <a:lnTo>
                  <a:pt x="199479" y="379136"/>
                </a:lnTo>
                <a:cubicBezTo>
                  <a:pt x="200718" y="359311"/>
                  <a:pt x="205675" y="340726"/>
                  <a:pt x="218065" y="325859"/>
                </a:cubicBezTo>
                <a:cubicBezTo>
                  <a:pt x="230455" y="310991"/>
                  <a:pt x="244083" y="298601"/>
                  <a:pt x="262668" y="291166"/>
                </a:cubicBezTo>
                <a:lnTo>
                  <a:pt x="262668" y="100360"/>
                </a:lnTo>
                <a:cubicBezTo>
                  <a:pt x="262668" y="96643"/>
                  <a:pt x="261430" y="92925"/>
                  <a:pt x="258952" y="90448"/>
                </a:cubicBezTo>
                <a:cubicBezTo>
                  <a:pt x="256473" y="87970"/>
                  <a:pt x="252757" y="86730"/>
                  <a:pt x="249040" y="86730"/>
                </a:cubicBezTo>
                <a:cubicBezTo>
                  <a:pt x="245323" y="86730"/>
                  <a:pt x="241606" y="87970"/>
                  <a:pt x="239128" y="90448"/>
                </a:cubicBezTo>
                <a:cubicBezTo>
                  <a:pt x="236650" y="92925"/>
                  <a:pt x="235411" y="96643"/>
                  <a:pt x="235411" y="100360"/>
                </a:cubicBezTo>
                <a:lnTo>
                  <a:pt x="235411" y="235411"/>
                </a:lnTo>
                <a:lnTo>
                  <a:pt x="200718" y="235411"/>
                </a:lnTo>
                <a:lnTo>
                  <a:pt x="200718" y="59473"/>
                </a:lnTo>
                <a:cubicBezTo>
                  <a:pt x="200718" y="55755"/>
                  <a:pt x="199479" y="52038"/>
                  <a:pt x="197001" y="49560"/>
                </a:cubicBezTo>
                <a:cubicBezTo>
                  <a:pt x="194523" y="47083"/>
                  <a:pt x="190806" y="45843"/>
                  <a:pt x="187089" y="45843"/>
                </a:cubicBezTo>
                <a:cubicBezTo>
                  <a:pt x="183373" y="45843"/>
                  <a:pt x="179656" y="47083"/>
                  <a:pt x="177178" y="49560"/>
                </a:cubicBezTo>
                <a:cubicBezTo>
                  <a:pt x="174699" y="52038"/>
                  <a:pt x="173461" y="55755"/>
                  <a:pt x="173461" y="59473"/>
                </a:cubicBezTo>
                <a:lnTo>
                  <a:pt x="173461" y="235411"/>
                </a:lnTo>
                <a:lnTo>
                  <a:pt x="138768" y="235411"/>
                </a:lnTo>
                <a:lnTo>
                  <a:pt x="138768" y="89209"/>
                </a:lnTo>
                <a:cubicBezTo>
                  <a:pt x="138768" y="85492"/>
                  <a:pt x="137529" y="81775"/>
                  <a:pt x="135051" y="79297"/>
                </a:cubicBezTo>
                <a:cubicBezTo>
                  <a:pt x="132573" y="76818"/>
                  <a:pt x="128856" y="75580"/>
                  <a:pt x="125139" y="75580"/>
                </a:cubicBezTo>
                <a:cubicBezTo>
                  <a:pt x="121422" y="75580"/>
                  <a:pt x="117705" y="76818"/>
                  <a:pt x="115227" y="79297"/>
                </a:cubicBezTo>
                <a:cubicBezTo>
                  <a:pt x="112749" y="81775"/>
                  <a:pt x="111510" y="85492"/>
                  <a:pt x="111510" y="89209"/>
                </a:cubicBezTo>
                <a:lnTo>
                  <a:pt x="111510" y="258952"/>
                </a:lnTo>
                <a:lnTo>
                  <a:pt x="76818" y="258952"/>
                </a:lnTo>
                <a:lnTo>
                  <a:pt x="76818" y="153637"/>
                </a:lnTo>
                <a:cubicBezTo>
                  <a:pt x="76818" y="149920"/>
                  <a:pt x="75579" y="146203"/>
                  <a:pt x="73101" y="143725"/>
                </a:cubicBezTo>
                <a:cubicBezTo>
                  <a:pt x="70623" y="141247"/>
                  <a:pt x="66906" y="140008"/>
                  <a:pt x="63189" y="140008"/>
                </a:cubicBezTo>
                <a:cubicBezTo>
                  <a:pt x="59472" y="140008"/>
                  <a:pt x="55755" y="141247"/>
                  <a:pt x="53277" y="143725"/>
                </a:cubicBezTo>
                <a:cubicBezTo>
                  <a:pt x="50799" y="146203"/>
                  <a:pt x="49560" y="149920"/>
                  <a:pt x="49560" y="153637"/>
                </a:cubicBezTo>
                <a:lnTo>
                  <a:pt x="49560" y="337010"/>
                </a:lnTo>
                <a:cubicBezTo>
                  <a:pt x="49560" y="356834"/>
                  <a:pt x="53277" y="374180"/>
                  <a:pt x="59472" y="391526"/>
                </a:cubicBezTo>
                <a:cubicBezTo>
                  <a:pt x="66906" y="408872"/>
                  <a:pt x="76818" y="422501"/>
                  <a:pt x="89208" y="434891"/>
                </a:cubicBezTo>
                <a:cubicBezTo>
                  <a:pt x="101598" y="447281"/>
                  <a:pt x="116466" y="457193"/>
                  <a:pt x="133812" y="464627"/>
                </a:cubicBezTo>
                <a:cubicBezTo>
                  <a:pt x="149919" y="470822"/>
                  <a:pt x="168504" y="474540"/>
                  <a:pt x="187089" y="474540"/>
                </a:cubicBezTo>
                <a:close/>
              </a:path>
            </a:pathLst>
          </a:custGeom>
          <a:solidFill>
            <a:srgbClr val="000000"/>
          </a:solidFill>
          <a:ln w="12387" cap="flat">
            <a:noFill/>
            <a:prstDash val="solid"/>
            <a:miter/>
          </a:ln>
        </p:spPr>
        <p:txBody>
          <a:bodyPr rtlCol="0" anchor="ctr"/>
          <a:lstStyle/>
          <a:p>
            <a:endParaRPr lang="fr-FR"/>
          </a:p>
        </p:txBody>
      </p:sp>
      <p:sp>
        <p:nvSpPr>
          <p:cNvPr id="142" name="Forme libre 141">
            <a:extLst>
              <a:ext uri="{FF2B5EF4-FFF2-40B4-BE49-F238E27FC236}">
                <a16:creationId xmlns:a16="http://schemas.microsoft.com/office/drawing/2014/main" id="{7FD9E484-A7E1-E4AE-461B-00694C55D46C}"/>
              </a:ext>
            </a:extLst>
          </p:cNvPr>
          <p:cNvSpPr/>
          <p:nvPr userDrawn="1"/>
        </p:nvSpPr>
        <p:spPr>
          <a:xfrm>
            <a:off x="5457648" y="6654494"/>
            <a:ext cx="483211" cy="483211"/>
          </a:xfrm>
          <a:custGeom>
            <a:avLst/>
            <a:gdLst>
              <a:gd name="connsiteX0" fmla="*/ 351878 w 483211"/>
              <a:gd name="connsiteY0" fmla="*/ 483212 h 483211"/>
              <a:gd name="connsiteX1" fmla="*/ 444803 w 483211"/>
              <a:gd name="connsiteY1" fmla="*/ 444802 h 483211"/>
              <a:gd name="connsiteX2" fmla="*/ 483212 w 483211"/>
              <a:gd name="connsiteY2" fmla="*/ 351877 h 483211"/>
              <a:gd name="connsiteX3" fmla="*/ 444803 w 483211"/>
              <a:gd name="connsiteY3" fmla="*/ 351877 h 483211"/>
              <a:gd name="connsiteX4" fmla="*/ 417545 w 483211"/>
              <a:gd name="connsiteY4" fmla="*/ 417545 h 483211"/>
              <a:gd name="connsiteX5" fmla="*/ 351878 w 483211"/>
              <a:gd name="connsiteY5" fmla="*/ 444802 h 483211"/>
              <a:gd name="connsiteX6" fmla="*/ 351878 w 483211"/>
              <a:gd name="connsiteY6" fmla="*/ 483212 h 483211"/>
              <a:gd name="connsiteX7" fmla="*/ 0 w 483211"/>
              <a:gd name="connsiteY7" fmla="*/ 131334 h 483211"/>
              <a:gd name="connsiteX8" fmla="*/ 38409 w 483211"/>
              <a:gd name="connsiteY8" fmla="*/ 131334 h 483211"/>
              <a:gd name="connsiteX9" fmla="*/ 65667 w 483211"/>
              <a:gd name="connsiteY9" fmla="*/ 65667 h 483211"/>
              <a:gd name="connsiteX10" fmla="*/ 131334 w 483211"/>
              <a:gd name="connsiteY10" fmla="*/ 38409 h 483211"/>
              <a:gd name="connsiteX11" fmla="*/ 131334 w 483211"/>
              <a:gd name="connsiteY11" fmla="*/ 0 h 483211"/>
              <a:gd name="connsiteX12" fmla="*/ 38409 w 483211"/>
              <a:gd name="connsiteY12" fmla="*/ 38409 h 483211"/>
              <a:gd name="connsiteX13" fmla="*/ 0 w 483211"/>
              <a:gd name="connsiteY13" fmla="*/ 131334 h 483211"/>
              <a:gd name="connsiteX14" fmla="*/ 63189 w 483211"/>
              <a:gd name="connsiteY14" fmla="*/ 420022 h 483211"/>
              <a:gd name="connsiteX15" fmla="*/ 8673 w 483211"/>
              <a:gd name="connsiteY15" fmla="*/ 288688 h 483211"/>
              <a:gd name="connsiteX16" fmla="*/ 63189 w 483211"/>
              <a:gd name="connsiteY16" fmla="*/ 156114 h 483211"/>
              <a:gd name="connsiteX17" fmla="*/ 138769 w 483211"/>
              <a:gd name="connsiteY17" fmla="*/ 81774 h 483211"/>
              <a:gd name="connsiteX18" fmla="*/ 179656 w 483211"/>
              <a:gd name="connsiteY18" fmla="*/ 63189 h 483211"/>
              <a:gd name="connsiteX19" fmla="*/ 221782 w 483211"/>
              <a:gd name="connsiteY19" fmla="*/ 76818 h 483211"/>
              <a:gd name="connsiteX20" fmla="*/ 223021 w 483211"/>
              <a:gd name="connsiteY20" fmla="*/ 79296 h 483211"/>
              <a:gd name="connsiteX21" fmla="*/ 225499 w 483211"/>
              <a:gd name="connsiteY21" fmla="*/ 81774 h 483211"/>
              <a:gd name="connsiteX22" fmla="*/ 272581 w 483211"/>
              <a:gd name="connsiteY22" fmla="*/ 34692 h 483211"/>
              <a:gd name="connsiteX23" fmla="*/ 315946 w 483211"/>
              <a:gd name="connsiteY23" fmla="*/ 16107 h 483211"/>
              <a:gd name="connsiteX24" fmla="*/ 359311 w 483211"/>
              <a:gd name="connsiteY24" fmla="*/ 33453 h 483211"/>
              <a:gd name="connsiteX25" fmla="*/ 360550 w 483211"/>
              <a:gd name="connsiteY25" fmla="*/ 37170 h 483211"/>
              <a:gd name="connsiteX26" fmla="*/ 361790 w 483211"/>
              <a:gd name="connsiteY26" fmla="*/ 39648 h 483211"/>
              <a:gd name="connsiteX27" fmla="*/ 396482 w 483211"/>
              <a:gd name="connsiteY27" fmla="*/ 32214 h 483211"/>
              <a:gd name="connsiteX28" fmla="*/ 433652 w 483211"/>
              <a:gd name="connsiteY28" fmla="*/ 49560 h 483211"/>
              <a:gd name="connsiteX29" fmla="*/ 448520 w 483211"/>
              <a:gd name="connsiteY29" fmla="*/ 78057 h 483211"/>
              <a:gd name="connsiteX30" fmla="*/ 447280 w 483211"/>
              <a:gd name="connsiteY30" fmla="*/ 110271 h 483211"/>
              <a:gd name="connsiteX31" fmla="*/ 450998 w 483211"/>
              <a:gd name="connsiteY31" fmla="*/ 111510 h 483211"/>
              <a:gd name="connsiteX32" fmla="*/ 454715 w 483211"/>
              <a:gd name="connsiteY32" fmla="*/ 115227 h 483211"/>
              <a:gd name="connsiteX33" fmla="*/ 472061 w 483211"/>
              <a:gd name="connsiteY33" fmla="*/ 157354 h 483211"/>
              <a:gd name="connsiteX34" fmla="*/ 458432 w 483211"/>
              <a:gd name="connsiteY34" fmla="*/ 198241 h 483211"/>
              <a:gd name="connsiteX35" fmla="*/ 452237 w 483211"/>
              <a:gd name="connsiteY35" fmla="*/ 204436 h 483211"/>
              <a:gd name="connsiteX36" fmla="*/ 455954 w 483211"/>
              <a:gd name="connsiteY36" fmla="*/ 206914 h 483211"/>
              <a:gd name="connsiteX37" fmla="*/ 458432 w 483211"/>
              <a:gd name="connsiteY37" fmla="*/ 209391 h 483211"/>
              <a:gd name="connsiteX38" fmla="*/ 472061 w 483211"/>
              <a:gd name="connsiteY38" fmla="*/ 250279 h 483211"/>
              <a:gd name="connsiteX39" fmla="*/ 454715 w 483211"/>
              <a:gd name="connsiteY39" fmla="*/ 292405 h 483211"/>
              <a:gd name="connsiteX40" fmla="*/ 325858 w 483211"/>
              <a:gd name="connsiteY40" fmla="*/ 422500 h 483211"/>
              <a:gd name="connsiteX41" fmla="*/ 193284 w 483211"/>
              <a:gd name="connsiteY41" fmla="*/ 477017 h 483211"/>
              <a:gd name="connsiteX42" fmla="*/ 63189 w 483211"/>
              <a:gd name="connsiteY42" fmla="*/ 420022 h 483211"/>
              <a:gd name="connsiteX43" fmla="*/ 96642 w 483211"/>
              <a:gd name="connsiteY43" fmla="*/ 385330 h 483211"/>
              <a:gd name="connsiteX44" fmla="*/ 142486 w 483211"/>
              <a:gd name="connsiteY44" fmla="*/ 416305 h 483211"/>
              <a:gd name="connsiteX45" fmla="*/ 194524 w 483211"/>
              <a:gd name="connsiteY45" fmla="*/ 426217 h 483211"/>
              <a:gd name="connsiteX46" fmla="*/ 246562 w 483211"/>
              <a:gd name="connsiteY46" fmla="*/ 416305 h 483211"/>
              <a:gd name="connsiteX47" fmla="*/ 292405 w 483211"/>
              <a:gd name="connsiteY47" fmla="*/ 385330 h 483211"/>
              <a:gd name="connsiteX48" fmla="*/ 421262 w 483211"/>
              <a:gd name="connsiteY48" fmla="*/ 255235 h 483211"/>
              <a:gd name="connsiteX49" fmla="*/ 424979 w 483211"/>
              <a:gd name="connsiteY49" fmla="*/ 245323 h 483211"/>
              <a:gd name="connsiteX50" fmla="*/ 421262 w 483211"/>
              <a:gd name="connsiteY50" fmla="*/ 235411 h 483211"/>
              <a:gd name="connsiteX51" fmla="*/ 411350 w 483211"/>
              <a:gd name="connsiteY51" fmla="*/ 231694 h 483211"/>
              <a:gd name="connsiteX52" fmla="*/ 401438 w 483211"/>
              <a:gd name="connsiteY52" fmla="*/ 235411 h 483211"/>
              <a:gd name="connsiteX53" fmla="*/ 328336 w 483211"/>
              <a:gd name="connsiteY53" fmla="*/ 309751 h 483211"/>
              <a:gd name="connsiteX54" fmla="*/ 303556 w 483211"/>
              <a:gd name="connsiteY54" fmla="*/ 286210 h 483211"/>
              <a:gd name="connsiteX55" fmla="*/ 421262 w 483211"/>
              <a:gd name="connsiteY55" fmla="*/ 168504 h 483211"/>
              <a:gd name="connsiteX56" fmla="*/ 424979 w 483211"/>
              <a:gd name="connsiteY56" fmla="*/ 158592 h 483211"/>
              <a:gd name="connsiteX57" fmla="*/ 421262 w 483211"/>
              <a:gd name="connsiteY57" fmla="*/ 148681 h 483211"/>
              <a:gd name="connsiteX58" fmla="*/ 411350 w 483211"/>
              <a:gd name="connsiteY58" fmla="*/ 144964 h 483211"/>
              <a:gd name="connsiteX59" fmla="*/ 401438 w 483211"/>
              <a:gd name="connsiteY59" fmla="*/ 148681 h 483211"/>
              <a:gd name="connsiteX60" fmla="*/ 298600 w 483211"/>
              <a:gd name="connsiteY60" fmla="*/ 251518 h 483211"/>
              <a:gd name="connsiteX61" fmla="*/ 275059 w 483211"/>
              <a:gd name="connsiteY61" fmla="*/ 226738 h 483211"/>
              <a:gd name="connsiteX62" fmla="*/ 398960 w 483211"/>
              <a:gd name="connsiteY62" fmla="*/ 101599 h 483211"/>
              <a:gd name="connsiteX63" fmla="*/ 402677 w 483211"/>
              <a:gd name="connsiteY63" fmla="*/ 91686 h 483211"/>
              <a:gd name="connsiteX64" fmla="*/ 398960 w 483211"/>
              <a:gd name="connsiteY64" fmla="*/ 81774 h 483211"/>
              <a:gd name="connsiteX65" fmla="*/ 389048 w 483211"/>
              <a:gd name="connsiteY65" fmla="*/ 78057 h 483211"/>
              <a:gd name="connsiteX66" fmla="*/ 379135 w 483211"/>
              <a:gd name="connsiteY66" fmla="*/ 81774 h 483211"/>
              <a:gd name="connsiteX67" fmla="*/ 253996 w 483211"/>
              <a:gd name="connsiteY67" fmla="*/ 206914 h 483211"/>
              <a:gd name="connsiteX68" fmla="*/ 230455 w 483211"/>
              <a:gd name="connsiteY68" fmla="*/ 182134 h 483211"/>
              <a:gd name="connsiteX69" fmla="*/ 325858 w 483211"/>
              <a:gd name="connsiteY69" fmla="*/ 86730 h 483211"/>
              <a:gd name="connsiteX70" fmla="*/ 329575 w 483211"/>
              <a:gd name="connsiteY70" fmla="*/ 76818 h 483211"/>
              <a:gd name="connsiteX71" fmla="*/ 325858 w 483211"/>
              <a:gd name="connsiteY71" fmla="*/ 66906 h 483211"/>
              <a:gd name="connsiteX72" fmla="*/ 315946 w 483211"/>
              <a:gd name="connsiteY72" fmla="*/ 63189 h 483211"/>
              <a:gd name="connsiteX73" fmla="*/ 306034 w 483211"/>
              <a:gd name="connsiteY73" fmla="*/ 66906 h 483211"/>
              <a:gd name="connsiteX74" fmla="*/ 170983 w 483211"/>
              <a:gd name="connsiteY74" fmla="*/ 201958 h 483211"/>
              <a:gd name="connsiteX75" fmla="*/ 177178 w 483211"/>
              <a:gd name="connsiteY75" fmla="*/ 257713 h 483211"/>
              <a:gd name="connsiteX76" fmla="*/ 152397 w 483211"/>
              <a:gd name="connsiteY76" fmla="*/ 308512 h 483211"/>
              <a:gd name="connsiteX77" fmla="*/ 128857 w 483211"/>
              <a:gd name="connsiteY77" fmla="*/ 283732 h 483211"/>
              <a:gd name="connsiteX78" fmla="*/ 144964 w 483211"/>
              <a:gd name="connsiteY78" fmla="*/ 240367 h 483211"/>
              <a:gd name="connsiteX79" fmla="*/ 127617 w 483211"/>
              <a:gd name="connsiteY79" fmla="*/ 195763 h 483211"/>
              <a:gd name="connsiteX80" fmla="*/ 190807 w 483211"/>
              <a:gd name="connsiteY80" fmla="*/ 132574 h 483211"/>
              <a:gd name="connsiteX81" fmla="*/ 194524 w 483211"/>
              <a:gd name="connsiteY81" fmla="*/ 122661 h 483211"/>
              <a:gd name="connsiteX82" fmla="*/ 190807 w 483211"/>
              <a:gd name="connsiteY82" fmla="*/ 112749 h 483211"/>
              <a:gd name="connsiteX83" fmla="*/ 180894 w 483211"/>
              <a:gd name="connsiteY83" fmla="*/ 109032 h 483211"/>
              <a:gd name="connsiteX84" fmla="*/ 170983 w 483211"/>
              <a:gd name="connsiteY84" fmla="*/ 112749 h 483211"/>
              <a:gd name="connsiteX85" fmla="*/ 95404 w 483211"/>
              <a:gd name="connsiteY85" fmla="*/ 187089 h 483211"/>
              <a:gd name="connsiteX86" fmla="*/ 64428 w 483211"/>
              <a:gd name="connsiteY86" fmla="*/ 232933 h 483211"/>
              <a:gd name="connsiteX87" fmla="*/ 54517 w 483211"/>
              <a:gd name="connsiteY87" fmla="*/ 284971 h 483211"/>
              <a:gd name="connsiteX88" fmla="*/ 64428 w 483211"/>
              <a:gd name="connsiteY88" fmla="*/ 337010 h 483211"/>
              <a:gd name="connsiteX89" fmla="*/ 96642 w 483211"/>
              <a:gd name="connsiteY89" fmla="*/ 385330 h 48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483211" h="483211">
                <a:moveTo>
                  <a:pt x="351878" y="483212"/>
                </a:moveTo>
                <a:cubicBezTo>
                  <a:pt x="387808" y="483212"/>
                  <a:pt x="418784" y="470822"/>
                  <a:pt x="444803" y="444802"/>
                </a:cubicBezTo>
                <a:cubicBezTo>
                  <a:pt x="470822" y="418784"/>
                  <a:pt x="483212" y="387808"/>
                  <a:pt x="483212" y="351877"/>
                </a:cubicBezTo>
                <a:lnTo>
                  <a:pt x="444803" y="351877"/>
                </a:lnTo>
                <a:cubicBezTo>
                  <a:pt x="444803" y="377897"/>
                  <a:pt x="436130" y="400198"/>
                  <a:pt x="417545" y="417545"/>
                </a:cubicBezTo>
                <a:cubicBezTo>
                  <a:pt x="398960" y="436130"/>
                  <a:pt x="377897" y="444802"/>
                  <a:pt x="351878" y="444802"/>
                </a:cubicBezTo>
                <a:lnTo>
                  <a:pt x="351878" y="483212"/>
                </a:lnTo>
                <a:close/>
                <a:moveTo>
                  <a:pt x="0" y="131334"/>
                </a:moveTo>
                <a:lnTo>
                  <a:pt x="38409" y="131334"/>
                </a:lnTo>
                <a:cubicBezTo>
                  <a:pt x="38409" y="105315"/>
                  <a:pt x="47082" y="84252"/>
                  <a:pt x="65667" y="65667"/>
                </a:cubicBezTo>
                <a:cubicBezTo>
                  <a:pt x="84252" y="47082"/>
                  <a:pt x="105315" y="38409"/>
                  <a:pt x="131334" y="38409"/>
                </a:cubicBezTo>
                <a:lnTo>
                  <a:pt x="131334" y="0"/>
                </a:lnTo>
                <a:cubicBezTo>
                  <a:pt x="95404" y="0"/>
                  <a:pt x="64428" y="12390"/>
                  <a:pt x="38409" y="38409"/>
                </a:cubicBezTo>
                <a:cubicBezTo>
                  <a:pt x="12390" y="64428"/>
                  <a:pt x="0" y="95404"/>
                  <a:pt x="0" y="131334"/>
                </a:cubicBezTo>
                <a:close/>
                <a:moveTo>
                  <a:pt x="63189" y="420022"/>
                </a:moveTo>
                <a:cubicBezTo>
                  <a:pt x="26019" y="382852"/>
                  <a:pt x="8673" y="339487"/>
                  <a:pt x="8673" y="288688"/>
                </a:cubicBezTo>
                <a:cubicBezTo>
                  <a:pt x="8673" y="237889"/>
                  <a:pt x="27258" y="193284"/>
                  <a:pt x="63189" y="156114"/>
                </a:cubicBezTo>
                <a:lnTo>
                  <a:pt x="138769" y="81774"/>
                </a:lnTo>
                <a:cubicBezTo>
                  <a:pt x="149919" y="70623"/>
                  <a:pt x="163549" y="64428"/>
                  <a:pt x="179656" y="63189"/>
                </a:cubicBezTo>
                <a:cubicBezTo>
                  <a:pt x="194524" y="61950"/>
                  <a:pt x="209392" y="66906"/>
                  <a:pt x="221782" y="76818"/>
                </a:cubicBezTo>
                <a:cubicBezTo>
                  <a:pt x="221782" y="76818"/>
                  <a:pt x="221782" y="78057"/>
                  <a:pt x="223021" y="79296"/>
                </a:cubicBezTo>
                <a:cubicBezTo>
                  <a:pt x="224260" y="80535"/>
                  <a:pt x="224260" y="81774"/>
                  <a:pt x="225499" y="81774"/>
                </a:cubicBezTo>
                <a:lnTo>
                  <a:pt x="272581" y="34692"/>
                </a:lnTo>
                <a:cubicBezTo>
                  <a:pt x="284971" y="22302"/>
                  <a:pt x="299839" y="16107"/>
                  <a:pt x="315946" y="16107"/>
                </a:cubicBezTo>
                <a:cubicBezTo>
                  <a:pt x="332053" y="16107"/>
                  <a:pt x="346921" y="21063"/>
                  <a:pt x="359311" y="33453"/>
                </a:cubicBezTo>
                <a:cubicBezTo>
                  <a:pt x="359311" y="34692"/>
                  <a:pt x="360550" y="35931"/>
                  <a:pt x="360550" y="37170"/>
                </a:cubicBezTo>
                <a:cubicBezTo>
                  <a:pt x="360550" y="38409"/>
                  <a:pt x="361790" y="39648"/>
                  <a:pt x="361790" y="39648"/>
                </a:cubicBezTo>
                <a:cubicBezTo>
                  <a:pt x="371701" y="33453"/>
                  <a:pt x="382853" y="30975"/>
                  <a:pt x="396482" y="32214"/>
                </a:cubicBezTo>
                <a:cubicBezTo>
                  <a:pt x="410110" y="33453"/>
                  <a:pt x="422500" y="39648"/>
                  <a:pt x="433652" y="49560"/>
                </a:cubicBezTo>
                <a:cubicBezTo>
                  <a:pt x="441085" y="58233"/>
                  <a:pt x="447280" y="66906"/>
                  <a:pt x="448520" y="78057"/>
                </a:cubicBezTo>
                <a:cubicBezTo>
                  <a:pt x="450998" y="89209"/>
                  <a:pt x="450998" y="99120"/>
                  <a:pt x="447280" y="110271"/>
                </a:cubicBezTo>
                <a:cubicBezTo>
                  <a:pt x="448520" y="110271"/>
                  <a:pt x="449759" y="111510"/>
                  <a:pt x="450998" y="111510"/>
                </a:cubicBezTo>
                <a:cubicBezTo>
                  <a:pt x="452237" y="111510"/>
                  <a:pt x="453476" y="113989"/>
                  <a:pt x="454715" y="115227"/>
                </a:cubicBezTo>
                <a:cubicBezTo>
                  <a:pt x="467105" y="127617"/>
                  <a:pt x="472061" y="141246"/>
                  <a:pt x="472061" y="157354"/>
                </a:cubicBezTo>
                <a:cubicBezTo>
                  <a:pt x="472061" y="173461"/>
                  <a:pt x="467105" y="187089"/>
                  <a:pt x="458432" y="198241"/>
                </a:cubicBezTo>
                <a:lnTo>
                  <a:pt x="452237" y="204436"/>
                </a:lnTo>
                <a:cubicBezTo>
                  <a:pt x="453476" y="204436"/>
                  <a:pt x="454715" y="205675"/>
                  <a:pt x="455954" y="206914"/>
                </a:cubicBezTo>
                <a:lnTo>
                  <a:pt x="458432" y="209391"/>
                </a:lnTo>
                <a:cubicBezTo>
                  <a:pt x="467105" y="221781"/>
                  <a:pt x="472061" y="235411"/>
                  <a:pt x="472061" y="250279"/>
                </a:cubicBezTo>
                <a:cubicBezTo>
                  <a:pt x="472061" y="265147"/>
                  <a:pt x="467105" y="280015"/>
                  <a:pt x="454715" y="292405"/>
                </a:cubicBezTo>
                <a:lnTo>
                  <a:pt x="325858" y="422500"/>
                </a:lnTo>
                <a:cubicBezTo>
                  <a:pt x="288688" y="458432"/>
                  <a:pt x="245323" y="477017"/>
                  <a:pt x="193284" y="477017"/>
                </a:cubicBezTo>
                <a:cubicBezTo>
                  <a:pt x="143724" y="474539"/>
                  <a:pt x="99120" y="455954"/>
                  <a:pt x="63189" y="420022"/>
                </a:cubicBezTo>
                <a:close/>
                <a:moveTo>
                  <a:pt x="96642" y="385330"/>
                </a:moveTo>
                <a:cubicBezTo>
                  <a:pt x="110272" y="398960"/>
                  <a:pt x="125139" y="408872"/>
                  <a:pt x="142486" y="416305"/>
                </a:cubicBezTo>
                <a:cubicBezTo>
                  <a:pt x="159832" y="423740"/>
                  <a:pt x="177178" y="426217"/>
                  <a:pt x="194524" y="426217"/>
                </a:cubicBezTo>
                <a:cubicBezTo>
                  <a:pt x="211870" y="426217"/>
                  <a:pt x="229216" y="422500"/>
                  <a:pt x="246562" y="416305"/>
                </a:cubicBezTo>
                <a:cubicBezTo>
                  <a:pt x="263908" y="408872"/>
                  <a:pt x="278776" y="398960"/>
                  <a:pt x="292405" y="385330"/>
                </a:cubicBezTo>
                <a:lnTo>
                  <a:pt x="421262" y="255235"/>
                </a:lnTo>
                <a:cubicBezTo>
                  <a:pt x="423740" y="252757"/>
                  <a:pt x="424979" y="249040"/>
                  <a:pt x="424979" y="245323"/>
                </a:cubicBezTo>
                <a:cubicBezTo>
                  <a:pt x="424979" y="241606"/>
                  <a:pt x="423740" y="239128"/>
                  <a:pt x="421262" y="235411"/>
                </a:cubicBezTo>
                <a:cubicBezTo>
                  <a:pt x="418784" y="232933"/>
                  <a:pt x="415067" y="230455"/>
                  <a:pt x="411350" y="231694"/>
                </a:cubicBezTo>
                <a:cubicBezTo>
                  <a:pt x="407633" y="231694"/>
                  <a:pt x="405155" y="232933"/>
                  <a:pt x="401438" y="235411"/>
                </a:cubicBezTo>
                <a:lnTo>
                  <a:pt x="328336" y="309751"/>
                </a:lnTo>
                <a:lnTo>
                  <a:pt x="303556" y="286210"/>
                </a:lnTo>
                <a:lnTo>
                  <a:pt x="421262" y="168504"/>
                </a:lnTo>
                <a:cubicBezTo>
                  <a:pt x="423740" y="166026"/>
                  <a:pt x="424979" y="162309"/>
                  <a:pt x="424979" y="158592"/>
                </a:cubicBezTo>
                <a:cubicBezTo>
                  <a:pt x="424979" y="154876"/>
                  <a:pt x="423740" y="151159"/>
                  <a:pt x="421262" y="148681"/>
                </a:cubicBezTo>
                <a:cubicBezTo>
                  <a:pt x="418784" y="146202"/>
                  <a:pt x="415067" y="144964"/>
                  <a:pt x="411350" y="144964"/>
                </a:cubicBezTo>
                <a:cubicBezTo>
                  <a:pt x="407633" y="144964"/>
                  <a:pt x="405155" y="146202"/>
                  <a:pt x="401438" y="148681"/>
                </a:cubicBezTo>
                <a:lnTo>
                  <a:pt x="298600" y="251518"/>
                </a:lnTo>
                <a:lnTo>
                  <a:pt x="275059" y="226738"/>
                </a:lnTo>
                <a:lnTo>
                  <a:pt x="398960" y="101599"/>
                </a:lnTo>
                <a:cubicBezTo>
                  <a:pt x="401438" y="99120"/>
                  <a:pt x="402677" y="95404"/>
                  <a:pt x="402677" y="91686"/>
                </a:cubicBezTo>
                <a:cubicBezTo>
                  <a:pt x="402677" y="87969"/>
                  <a:pt x="401438" y="84252"/>
                  <a:pt x="398960" y="81774"/>
                </a:cubicBezTo>
                <a:cubicBezTo>
                  <a:pt x="396482" y="79296"/>
                  <a:pt x="392765" y="78057"/>
                  <a:pt x="389048" y="78057"/>
                </a:cubicBezTo>
                <a:cubicBezTo>
                  <a:pt x="385330" y="78057"/>
                  <a:pt x="382853" y="79296"/>
                  <a:pt x="379135" y="81774"/>
                </a:cubicBezTo>
                <a:lnTo>
                  <a:pt x="253996" y="206914"/>
                </a:lnTo>
                <a:lnTo>
                  <a:pt x="230455" y="182134"/>
                </a:lnTo>
                <a:lnTo>
                  <a:pt x="325858" y="86730"/>
                </a:lnTo>
                <a:cubicBezTo>
                  <a:pt x="328336" y="84252"/>
                  <a:pt x="329575" y="80535"/>
                  <a:pt x="329575" y="76818"/>
                </a:cubicBezTo>
                <a:cubicBezTo>
                  <a:pt x="329575" y="73101"/>
                  <a:pt x="328336" y="70623"/>
                  <a:pt x="325858" y="66906"/>
                </a:cubicBezTo>
                <a:cubicBezTo>
                  <a:pt x="323380" y="64428"/>
                  <a:pt x="319663" y="63189"/>
                  <a:pt x="315946" y="63189"/>
                </a:cubicBezTo>
                <a:cubicBezTo>
                  <a:pt x="312229" y="63189"/>
                  <a:pt x="308513" y="64428"/>
                  <a:pt x="306034" y="66906"/>
                </a:cubicBezTo>
                <a:lnTo>
                  <a:pt x="170983" y="201958"/>
                </a:lnTo>
                <a:cubicBezTo>
                  <a:pt x="178417" y="220543"/>
                  <a:pt x="180894" y="239128"/>
                  <a:pt x="177178" y="257713"/>
                </a:cubicBezTo>
                <a:cubicBezTo>
                  <a:pt x="173461" y="277537"/>
                  <a:pt x="166027" y="293644"/>
                  <a:pt x="152397" y="308512"/>
                </a:cubicBezTo>
                <a:lnTo>
                  <a:pt x="128857" y="283732"/>
                </a:lnTo>
                <a:cubicBezTo>
                  <a:pt x="140007" y="271342"/>
                  <a:pt x="144964" y="256474"/>
                  <a:pt x="144964" y="240367"/>
                </a:cubicBezTo>
                <a:cubicBezTo>
                  <a:pt x="144964" y="224260"/>
                  <a:pt x="138769" y="209391"/>
                  <a:pt x="127617" y="195763"/>
                </a:cubicBezTo>
                <a:lnTo>
                  <a:pt x="190807" y="132574"/>
                </a:lnTo>
                <a:cubicBezTo>
                  <a:pt x="193284" y="130096"/>
                  <a:pt x="194524" y="126379"/>
                  <a:pt x="194524" y="122661"/>
                </a:cubicBezTo>
                <a:cubicBezTo>
                  <a:pt x="194524" y="118944"/>
                  <a:pt x="193284" y="116466"/>
                  <a:pt x="190807" y="112749"/>
                </a:cubicBezTo>
                <a:cubicBezTo>
                  <a:pt x="188329" y="110271"/>
                  <a:pt x="184612" y="109032"/>
                  <a:pt x="180894" y="109032"/>
                </a:cubicBezTo>
                <a:cubicBezTo>
                  <a:pt x="177178" y="109032"/>
                  <a:pt x="173461" y="110271"/>
                  <a:pt x="170983" y="112749"/>
                </a:cubicBezTo>
                <a:lnTo>
                  <a:pt x="95404" y="187089"/>
                </a:lnTo>
                <a:cubicBezTo>
                  <a:pt x="81774" y="200719"/>
                  <a:pt x="71862" y="215586"/>
                  <a:pt x="64428" y="232933"/>
                </a:cubicBezTo>
                <a:cubicBezTo>
                  <a:pt x="56994" y="250279"/>
                  <a:pt x="54517" y="267625"/>
                  <a:pt x="54517" y="284971"/>
                </a:cubicBezTo>
                <a:cubicBezTo>
                  <a:pt x="54517" y="302317"/>
                  <a:pt x="58233" y="319663"/>
                  <a:pt x="64428" y="337010"/>
                </a:cubicBezTo>
                <a:cubicBezTo>
                  <a:pt x="70623" y="354355"/>
                  <a:pt x="83013" y="372940"/>
                  <a:pt x="96642" y="385330"/>
                </a:cubicBezTo>
                <a:close/>
              </a:path>
            </a:pathLst>
          </a:custGeom>
          <a:solidFill>
            <a:srgbClr val="000000"/>
          </a:solidFill>
          <a:ln w="12387" cap="flat">
            <a:noFill/>
            <a:prstDash val="solid"/>
            <a:miter/>
          </a:ln>
        </p:spPr>
        <p:txBody>
          <a:bodyPr rtlCol="0" anchor="ctr"/>
          <a:lstStyle/>
          <a:p>
            <a:endParaRPr lang="fr-FR"/>
          </a:p>
        </p:txBody>
      </p:sp>
      <p:sp>
        <p:nvSpPr>
          <p:cNvPr id="143" name="Forme libre 142">
            <a:extLst>
              <a:ext uri="{FF2B5EF4-FFF2-40B4-BE49-F238E27FC236}">
                <a16:creationId xmlns:a16="http://schemas.microsoft.com/office/drawing/2014/main" id="{DD41EDF9-80A7-6C7D-4373-C3964ADA8EBF}"/>
              </a:ext>
            </a:extLst>
          </p:cNvPr>
          <p:cNvSpPr/>
          <p:nvPr userDrawn="1"/>
        </p:nvSpPr>
        <p:spPr>
          <a:xfrm>
            <a:off x="6248133" y="6668123"/>
            <a:ext cx="568703" cy="454714"/>
          </a:xfrm>
          <a:custGeom>
            <a:avLst/>
            <a:gdLst>
              <a:gd name="connsiteX0" fmla="*/ 173461 w 568703"/>
              <a:gd name="connsiteY0" fmla="*/ 454715 h 454714"/>
              <a:gd name="connsiteX1" fmla="*/ 173461 w 568703"/>
              <a:gd name="connsiteY1" fmla="*/ 376658 h 454714"/>
              <a:gd name="connsiteX2" fmla="*/ 0 w 568703"/>
              <a:gd name="connsiteY2" fmla="*/ 376658 h 454714"/>
              <a:gd name="connsiteX3" fmla="*/ 92925 w 568703"/>
              <a:gd name="connsiteY3" fmla="*/ 240367 h 454714"/>
              <a:gd name="connsiteX4" fmla="*/ 44605 w 568703"/>
              <a:gd name="connsiteY4" fmla="*/ 240367 h 454714"/>
              <a:gd name="connsiteX5" fmla="*/ 214348 w 568703"/>
              <a:gd name="connsiteY5" fmla="*/ 0 h 454714"/>
              <a:gd name="connsiteX6" fmla="*/ 283732 w 568703"/>
              <a:gd name="connsiteY6" fmla="*/ 97882 h 454714"/>
              <a:gd name="connsiteX7" fmla="*/ 353116 w 568703"/>
              <a:gd name="connsiteY7" fmla="*/ 0 h 454714"/>
              <a:gd name="connsiteX8" fmla="*/ 522860 w 568703"/>
              <a:gd name="connsiteY8" fmla="*/ 240367 h 454714"/>
              <a:gd name="connsiteX9" fmla="*/ 475778 w 568703"/>
              <a:gd name="connsiteY9" fmla="*/ 240367 h 454714"/>
              <a:gd name="connsiteX10" fmla="*/ 568704 w 568703"/>
              <a:gd name="connsiteY10" fmla="*/ 376658 h 454714"/>
              <a:gd name="connsiteX11" fmla="*/ 395243 w 568703"/>
              <a:gd name="connsiteY11" fmla="*/ 376658 h 454714"/>
              <a:gd name="connsiteX12" fmla="*/ 395243 w 568703"/>
              <a:gd name="connsiteY12" fmla="*/ 454715 h 454714"/>
              <a:gd name="connsiteX13" fmla="*/ 313468 w 568703"/>
              <a:gd name="connsiteY13" fmla="*/ 454715 h 454714"/>
              <a:gd name="connsiteX14" fmla="*/ 313468 w 568703"/>
              <a:gd name="connsiteY14" fmla="*/ 376658 h 454714"/>
              <a:gd name="connsiteX15" fmla="*/ 256474 w 568703"/>
              <a:gd name="connsiteY15" fmla="*/ 376658 h 454714"/>
              <a:gd name="connsiteX16" fmla="*/ 256474 w 568703"/>
              <a:gd name="connsiteY16" fmla="*/ 454715 h 454714"/>
              <a:gd name="connsiteX17" fmla="*/ 173461 w 568703"/>
              <a:gd name="connsiteY17" fmla="*/ 454715 h 454714"/>
              <a:gd name="connsiteX18" fmla="*/ 391526 w 568703"/>
              <a:gd name="connsiteY18" fmla="*/ 322141 h 454714"/>
              <a:gd name="connsiteX19" fmla="*/ 462149 w 568703"/>
              <a:gd name="connsiteY19" fmla="*/ 322141 h 454714"/>
              <a:gd name="connsiteX20" fmla="*/ 367985 w 568703"/>
              <a:gd name="connsiteY20" fmla="*/ 185851 h 454714"/>
              <a:gd name="connsiteX21" fmla="*/ 412588 w 568703"/>
              <a:gd name="connsiteY21" fmla="*/ 185851 h 454714"/>
              <a:gd name="connsiteX22" fmla="*/ 350638 w 568703"/>
              <a:gd name="connsiteY22" fmla="*/ 97882 h 454714"/>
              <a:gd name="connsiteX23" fmla="*/ 315946 w 568703"/>
              <a:gd name="connsiteY23" fmla="*/ 146202 h 454714"/>
              <a:gd name="connsiteX24" fmla="*/ 380375 w 568703"/>
              <a:gd name="connsiteY24" fmla="*/ 239128 h 454714"/>
              <a:gd name="connsiteX25" fmla="*/ 332053 w 568703"/>
              <a:gd name="connsiteY25" fmla="*/ 239128 h 454714"/>
              <a:gd name="connsiteX26" fmla="*/ 391526 w 568703"/>
              <a:gd name="connsiteY26" fmla="*/ 322141 h 454714"/>
              <a:gd name="connsiteX27" fmla="*/ 104077 w 568703"/>
              <a:gd name="connsiteY27" fmla="*/ 322141 h 454714"/>
              <a:gd name="connsiteX28" fmla="*/ 323381 w 568703"/>
              <a:gd name="connsiteY28" fmla="*/ 322141 h 454714"/>
              <a:gd name="connsiteX29" fmla="*/ 230455 w 568703"/>
              <a:gd name="connsiteY29" fmla="*/ 185851 h 454714"/>
              <a:gd name="connsiteX30" fmla="*/ 276298 w 568703"/>
              <a:gd name="connsiteY30" fmla="*/ 185851 h 454714"/>
              <a:gd name="connsiteX31" fmla="*/ 214348 w 568703"/>
              <a:gd name="connsiteY31" fmla="*/ 97882 h 454714"/>
              <a:gd name="connsiteX32" fmla="*/ 152397 w 568703"/>
              <a:gd name="connsiteY32" fmla="*/ 185851 h 454714"/>
              <a:gd name="connsiteX33" fmla="*/ 198241 w 568703"/>
              <a:gd name="connsiteY33" fmla="*/ 185851 h 454714"/>
              <a:gd name="connsiteX34" fmla="*/ 104077 w 568703"/>
              <a:gd name="connsiteY34" fmla="*/ 322141 h 454714"/>
              <a:gd name="connsiteX35" fmla="*/ 104077 w 568703"/>
              <a:gd name="connsiteY35" fmla="*/ 322141 h 454714"/>
              <a:gd name="connsiteX36" fmla="*/ 198241 w 568703"/>
              <a:gd name="connsiteY36" fmla="*/ 322141 h 454714"/>
              <a:gd name="connsiteX37" fmla="*/ 152397 w 568703"/>
              <a:gd name="connsiteY37" fmla="*/ 322141 h 454714"/>
              <a:gd name="connsiteX38" fmla="*/ 276298 w 568703"/>
              <a:gd name="connsiteY38" fmla="*/ 322141 h 454714"/>
              <a:gd name="connsiteX39" fmla="*/ 230455 w 568703"/>
              <a:gd name="connsiteY39" fmla="*/ 322141 h 454714"/>
              <a:gd name="connsiteX40" fmla="*/ 323381 w 568703"/>
              <a:gd name="connsiteY40" fmla="*/ 322141 h 454714"/>
              <a:gd name="connsiteX41" fmla="*/ 104077 w 568703"/>
              <a:gd name="connsiteY41" fmla="*/ 322141 h 454714"/>
              <a:gd name="connsiteX42" fmla="*/ 391526 w 568703"/>
              <a:gd name="connsiteY42" fmla="*/ 322141 h 454714"/>
              <a:gd name="connsiteX43" fmla="*/ 334531 w 568703"/>
              <a:gd name="connsiteY43" fmla="*/ 322141 h 454714"/>
              <a:gd name="connsiteX44" fmla="*/ 382853 w 568703"/>
              <a:gd name="connsiteY44" fmla="*/ 322141 h 454714"/>
              <a:gd name="connsiteX45" fmla="*/ 318424 w 568703"/>
              <a:gd name="connsiteY45" fmla="*/ 322141 h 454714"/>
              <a:gd name="connsiteX46" fmla="*/ 413828 w 568703"/>
              <a:gd name="connsiteY46" fmla="*/ 322141 h 454714"/>
              <a:gd name="connsiteX47" fmla="*/ 367985 w 568703"/>
              <a:gd name="connsiteY47" fmla="*/ 322141 h 454714"/>
              <a:gd name="connsiteX48" fmla="*/ 462149 w 568703"/>
              <a:gd name="connsiteY48" fmla="*/ 322141 h 454714"/>
              <a:gd name="connsiteX49" fmla="*/ 391526 w 568703"/>
              <a:gd name="connsiteY49" fmla="*/ 322141 h 454714"/>
              <a:gd name="connsiteX50" fmla="*/ 310991 w 568703"/>
              <a:gd name="connsiteY50" fmla="*/ 376658 h 454714"/>
              <a:gd name="connsiteX51" fmla="*/ 392765 w 568703"/>
              <a:gd name="connsiteY51" fmla="*/ 376658 h 454714"/>
              <a:gd name="connsiteX52" fmla="*/ 310991 w 568703"/>
              <a:gd name="connsiteY52" fmla="*/ 376658 h 45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8703" h="454714">
                <a:moveTo>
                  <a:pt x="173461" y="454715"/>
                </a:moveTo>
                <a:lnTo>
                  <a:pt x="173461" y="376658"/>
                </a:lnTo>
                <a:lnTo>
                  <a:pt x="0" y="376658"/>
                </a:lnTo>
                <a:lnTo>
                  <a:pt x="92925" y="240367"/>
                </a:lnTo>
                <a:lnTo>
                  <a:pt x="44605" y="240367"/>
                </a:lnTo>
                <a:lnTo>
                  <a:pt x="214348" y="0"/>
                </a:lnTo>
                <a:lnTo>
                  <a:pt x="283732" y="97882"/>
                </a:lnTo>
                <a:lnTo>
                  <a:pt x="353116" y="0"/>
                </a:lnTo>
                <a:lnTo>
                  <a:pt x="522860" y="240367"/>
                </a:lnTo>
                <a:lnTo>
                  <a:pt x="475778" y="240367"/>
                </a:lnTo>
                <a:lnTo>
                  <a:pt x="568704" y="376658"/>
                </a:lnTo>
                <a:lnTo>
                  <a:pt x="395243" y="376658"/>
                </a:lnTo>
                <a:lnTo>
                  <a:pt x="395243" y="454715"/>
                </a:lnTo>
                <a:lnTo>
                  <a:pt x="313468" y="454715"/>
                </a:lnTo>
                <a:lnTo>
                  <a:pt x="313468" y="376658"/>
                </a:lnTo>
                <a:lnTo>
                  <a:pt x="256474" y="376658"/>
                </a:lnTo>
                <a:lnTo>
                  <a:pt x="256474" y="454715"/>
                </a:lnTo>
                <a:cubicBezTo>
                  <a:pt x="255235" y="454715"/>
                  <a:pt x="173461" y="454715"/>
                  <a:pt x="173461" y="454715"/>
                </a:cubicBezTo>
                <a:close/>
                <a:moveTo>
                  <a:pt x="391526" y="322141"/>
                </a:moveTo>
                <a:lnTo>
                  <a:pt x="462149" y="322141"/>
                </a:lnTo>
                <a:lnTo>
                  <a:pt x="367985" y="185851"/>
                </a:lnTo>
                <a:lnTo>
                  <a:pt x="412588" y="185851"/>
                </a:lnTo>
                <a:lnTo>
                  <a:pt x="350638" y="97882"/>
                </a:lnTo>
                <a:lnTo>
                  <a:pt x="315946" y="146202"/>
                </a:lnTo>
                <a:lnTo>
                  <a:pt x="380375" y="239128"/>
                </a:lnTo>
                <a:lnTo>
                  <a:pt x="332053" y="239128"/>
                </a:lnTo>
                <a:cubicBezTo>
                  <a:pt x="334531" y="240367"/>
                  <a:pt x="391526" y="322141"/>
                  <a:pt x="391526" y="322141"/>
                </a:cubicBezTo>
                <a:close/>
                <a:moveTo>
                  <a:pt x="104077" y="322141"/>
                </a:moveTo>
                <a:lnTo>
                  <a:pt x="323381" y="322141"/>
                </a:lnTo>
                <a:lnTo>
                  <a:pt x="230455" y="185851"/>
                </a:lnTo>
                <a:lnTo>
                  <a:pt x="276298" y="185851"/>
                </a:lnTo>
                <a:lnTo>
                  <a:pt x="214348" y="97882"/>
                </a:lnTo>
                <a:lnTo>
                  <a:pt x="152397" y="185851"/>
                </a:lnTo>
                <a:lnTo>
                  <a:pt x="198241" y="185851"/>
                </a:lnTo>
                <a:cubicBezTo>
                  <a:pt x="198241" y="185851"/>
                  <a:pt x="104077" y="322141"/>
                  <a:pt x="104077" y="322141"/>
                </a:cubicBezTo>
                <a:close/>
                <a:moveTo>
                  <a:pt x="104077" y="322141"/>
                </a:moveTo>
                <a:lnTo>
                  <a:pt x="198241" y="322141"/>
                </a:lnTo>
                <a:lnTo>
                  <a:pt x="152397" y="322141"/>
                </a:lnTo>
                <a:lnTo>
                  <a:pt x="276298" y="322141"/>
                </a:lnTo>
                <a:lnTo>
                  <a:pt x="230455" y="322141"/>
                </a:lnTo>
                <a:lnTo>
                  <a:pt x="323381" y="322141"/>
                </a:lnTo>
                <a:cubicBezTo>
                  <a:pt x="323381" y="322141"/>
                  <a:pt x="104077" y="322141"/>
                  <a:pt x="104077" y="322141"/>
                </a:cubicBezTo>
                <a:close/>
                <a:moveTo>
                  <a:pt x="391526" y="322141"/>
                </a:moveTo>
                <a:lnTo>
                  <a:pt x="334531" y="322141"/>
                </a:lnTo>
                <a:lnTo>
                  <a:pt x="382853" y="322141"/>
                </a:lnTo>
                <a:lnTo>
                  <a:pt x="318424" y="322141"/>
                </a:lnTo>
                <a:lnTo>
                  <a:pt x="413828" y="322141"/>
                </a:lnTo>
                <a:lnTo>
                  <a:pt x="367985" y="322141"/>
                </a:lnTo>
                <a:lnTo>
                  <a:pt x="462149" y="322141"/>
                </a:lnTo>
                <a:lnTo>
                  <a:pt x="391526" y="322141"/>
                </a:lnTo>
                <a:close/>
                <a:moveTo>
                  <a:pt x="310991" y="376658"/>
                </a:moveTo>
                <a:lnTo>
                  <a:pt x="392765" y="376658"/>
                </a:lnTo>
                <a:lnTo>
                  <a:pt x="310991" y="376658"/>
                </a:lnTo>
                <a:close/>
              </a:path>
            </a:pathLst>
          </a:custGeom>
          <a:solidFill>
            <a:srgbClr val="000000"/>
          </a:solidFill>
          <a:ln w="12387" cap="flat">
            <a:noFill/>
            <a:prstDash val="solid"/>
            <a:miter/>
          </a:ln>
        </p:spPr>
        <p:txBody>
          <a:bodyPr rtlCol="0" anchor="ctr"/>
          <a:lstStyle/>
          <a:p>
            <a:endParaRPr lang="fr-FR"/>
          </a:p>
        </p:txBody>
      </p:sp>
      <p:sp>
        <p:nvSpPr>
          <p:cNvPr id="144" name="Forme libre 143">
            <a:extLst>
              <a:ext uri="{FF2B5EF4-FFF2-40B4-BE49-F238E27FC236}">
                <a16:creationId xmlns:a16="http://schemas.microsoft.com/office/drawing/2014/main" id="{7519BC42-8D3C-9348-4FDC-86BDE58F1981}"/>
              </a:ext>
            </a:extLst>
          </p:cNvPr>
          <p:cNvSpPr/>
          <p:nvPr userDrawn="1"/>
        </p:nvSpPr>
        <p:spPr>
          <a:xfrm>
            <a:off x="7120393" y="6664406"/>
            <a:ext cx="465865" cy="463388"/>
          </a:xfrm>
          <a:custGeom>
            <a:avLst/>
            <a:gdLst>
              <a:gd name="connsiteX0" fmla="*/ 183373 w 465865"/>
              <a:gd name="connsiteY0" fmla="*/ 158592 h 463388"/>
              <a:gd name="connsiteX1" fmla="*/ 232933 w 465865"/>
              <a:gd name="connsiteY1" fmla="*/ 78057 h 463388"/>
              <a:gd name="connsiteX2" fmla="*/ 199479 w 465865"/>
              <a:gd name="connsiteY2" fmla="*/ 23541 h 463388"/>
              <a:gd name="connsiteX3" fmla="*/ 179656 w 465865"/>
              <a:gd name="connsiteY3" fmla="*/ 13629 h 463388"/>
              <a:gd name="connsiteX4" fmla="*/ 161071 w 465865"/>
              <a:gd name="connsiteY4" fmla="*/ 23541 h 463388"/>
              <a:gd name="connsiteX5" fmla="*/ 106554 w 465865"/>
              <a:gd name="connsiteY5" fmla="*/ 113989 h 463388"/>
              <a:gd name="connsiteX6" fmla="*/ 183373 w 465865"/>
              <a:gd name="connsiteY6" fmla="*/ 158592 h 463388"/>
              <a:gd name="connsiteX7" fmla="*/ 397720 w 465865"/>
              <a:gd name="connsiteY7" fmla="*/ 308513 h 463388"/>
              <a:gd name="connsiteX8" fmla="*/ 348160 w 465865"/>
              <a:gd name="connsiteY8" fmla="*/ 226738 h 463388"/>
              <a:gd name="connsiteX9" fmla="*/ 424979 w 465865"/>
              <a:gd name="connsiteY9" fmla="*/ 182134 h 463388"/>
              <a:gd name="connsiteX10" fmla="*/ 459671 w 465865"/>
              <a:gd name="connsiteY10" fmla="*/ 241606 h 463388"/>
              <a:gd name="connsiteX11" fmla="*/ 465866 w 465865"/>
              <a:gd name="connsiteY11" fmla="*/ 262669 h 463388"/>
              <a:gd name="connsiteX12" fmla="*/ 462149 w 465865"/>
              <a:gd name="connsiteY12" fmla="*/ 283732 h 463388"/>
              <a:gd name="connsiteX13" fmla="*/ 446042 w 465865"/>
              <a:gd name="connsiteY13" fmla="*/ 301078 h 463388"/>
              <a:gd name="connsiteX14" fmla="*/ 422500 w 465865"/>
              <a:gd name="connsiteY14" fmla="*/ 307273 h 463388"/>
              <a:gd name="connsiteX15" fmla="*/ 397720 w 465865"/>
              <a:gd name="connsiteY15" fmla="*/ 307273 h 463388"/>
              <a:gd name="connsiteX16" fmla="*/ 333292 w 465865"/>
              <a:gd name="connsiteY16" fmla="*/ 463388 h 463388"/>
              <a:gd name="connsiteX17" fmla="*/ 245323 w 465865"/>
              <a:gd name="connsiteY17" fmla="*/ 375418 h 463388"/>
              <a:gd name="connsiteX18" fmla="*/ 333292 w 465865"/>
              <a:gd name="connsiteY18" fmla="*/ 287449 h 463388"/>
              <a:gd name="connsiteX19" fmla="*/ 333292 w 465865"/>
              <a:gd name="connsiteY19" fmla="*/ 330814 h 463388"/>
              <a:gd name="connsiteX20" fmla="*/ 438607 w 465865"/>
              <a:gd name="connsiteY20" fmla="*/ 330814 h 463388"/>
              <a:gd name="connsiteX21" fmla="*/ 406393 w 465865"/>
              <a:gd name="connsiteY21" fmla="*/ 395243 h 463388"/>
              <a:gd name="connsiteX22" fmla="*/ 390287 w 465865"/>
              <a:gd name="connsiteY22" fmla="*/ 412588 h 463388"/>
              <a:gd name="connsiteX23" fmla="*/ 367985 w 465865"/>
              <a:gd name="connsiteY23" fmla="*/ 418784 h 463388"/>
              <a:gd name="connsiteX24" fmla="*/ 334531 w 465865"/>
              <a:gd name="connsiteY24" fmla="*/ 418784 h 463388"/>
              <a:gd name="connsiteX25" fmla="*/ 333292 w 465865"/>
              <a:gd name="connsiteY25" fmla="*/ 463388 h 463388"/>
              <a:gd name="connsiteX26" fmla="*/ 118944 w 465865"/>
              <a:gd name="connsiteY26" fmla="*/ 420023 h 463388"/>
              <a:gd name="connsiteX27" fmla="*/ 99120 w 465865"/>
              <a:gd name="connsiteY27" fmla="*/ 413828 h 463388"/>
              <a:gd name="connsiteX28" fmla="*/ 85491 w 465865"/>
              <a:gd name="connsiteY28" fmla="*/ 397720 h 463388"/>
              <a:gd name="connsiteX29" fmla="*/ 80535 w 465865"/>
              <a:gd name="connsiteY29" fmla="*/ 379135 h 463388"/>
              <a:gd name="connsiteX30" fmla="*/ 86730 w 465865"/>
              <a:gd name="connsiteY30" fmla="*/ 360550 h 463388"/>
              <a:gd name="connsiteX31" fmla="*/ 105315 w 465865"/>
              <a:gd name="connsiteY31" fmla="*/ 329575 h 463388"/>
              <a:gd name="connsiteX32" fmla="*/ 200719 w 465865"/>
              <a:gd name="connsiteY32" fmla="*/ 329575 h 463388"/>
              <a:gd name="connsiteX33" fmla="*/ 200719 w 465865"/>
              <a:gd name="connsiteY33" fmla="*/ 418784 h 463388"/>
              <a:gd name="connsiteX34" fmla="*/ 118944 w 465865"/>
              <a:gd name="connsiteY34" fmla="*/ 420023 h 463388"/>
              <a:gd name="connsiteX35" fmla="*/ 64428 w 465865"/>
              <a:gd name="connsiteY35" fmla="*/ 356833 h 463388"/>
              <a:gd name="connsiteX36" fmla="*/ 28497 w 465865"/>
              <a:gd name="connsiteY36" fmla="*/ 284971 h 463388"/>
              <a:gd name="connsiteX37" fmla="*/ 23541 w 465865"/>
              <a:gd name="connsiteY37" fmla="*/ 263908 h 463388"/>
              <a:gd name="connsiteX38" fmla="*/ 29736 w 465865"/>
              <a:gd name="connsiteY38" fmla="*/ 241606 h 463388"/>
              <a:gd name="connsiteX39" fmla="*/ 38409 w 465865"/>
              <a:gd name="connsiteY39" fmla="*/ 226738 h 463388"/>
              <a:gd name="connsiteX40" fmla="*/ 0 w 465865"/>
              <a:gd name="connsiteY40" fmla="*/ 204436 h 463388"/>
              <a:gd name="connsiteX41" fmla="*/ 120184 w 465865"/>
              <a:gd name="connsiteY41" fmla="*/ 174699 h 463388"/>
              <a:gd name="connsiteX42" fmla="*/ 149919 w 465865"/>
              <a:gd name="connsiteY42" fmla="*/ 296122 h 463388"/>
              <a:gd name="connsiteX43" fmla="*/ 112749 w 465865"/>
              <a:gd name="connsiteY43" fmla="*/ 272581 h 463388"/>
              <a:gd name="connsiteX44" fmla="*/ 64428 w 465865"/>
              <a:gd name="connsiteY44" fmla="*/ 356833 h 463388"/>
              <a:gd name="connsiteX45" fmla="*/ 363028 w 465865"/>
              <a:gd name="connsiteY45" fmla="*/ 167266 h 463388"/>
              <a:gd name="connsiteX46" fmla="*/ 242845 w 465865"/>
              <a:gd name="connsiteY46" fmla="*/ 137529 h 463388"/>
              <a:gd name="connsiteX47" fmla="*/ 281254 w 465865"/>
              <a:gd name="connsiteY47" fmla="*/ 115227 h 463388"/>
              <a:gd name="connsiteX48" fmla="*/ 211870 w 465865"/>
              <a:gd name="connsiteY48" fmla="*/ 0 h 463388"/>
              <a:gd name="connsiteX49" fmla="*/ 289927 w 465865"/>
              <a:gd name="connsiteY49" fmla="*/ 0 h 463388"/>
              <a:gd name="connsiteX50" fmla="*/ 310990 w 465865"/>
              <a:gd name="connsiteY50" fmla="*/ 6195 h 463388"/>
              <a:gd name="connsiteX51" fmla="*/ 327097 w 465865"/>
              <a:gd name="connsiteY51" fmla="*/ 21063 h 463388"/>
              <a:gd name="connsiteX52" fmla="*/ 356833 w 465865"/>
              <a:gd name="connsiteY52" fmla="*/ 69384 h 463388"/>
              <a:gd name="connsiteX53" fmla="*/ 394003 w 465865"/>
              <a:gd name="connsiteY53" fmla="*/ 45843 h 463388"/>
              <a:gd name="connsiteX54" fmla="*/ 363028 w 465865"/>
              <a:gd name="connsiteY54" fmla="*/ 167266 h 46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65865" h="463388">
                <a:moveTo>
                  <a:pt x="183373" y="158592"/>
                </a:moveTo>
                <a:lnTo>
                  <a:pt x="232933" y="78057"/>
                </a:lnTo>
                <a:lnTo>
                  <a:pt x="199479" y="23541"/>
                </a:lnTo>
                <a:cubicBezTo>
                  <a:pt x="194524" y="17346"/>
                  <a:pt x="188329" y="13629"/>
                  <a:pt x="179656" y="13629"/>
                </a:cubicBezTo>
                <a:cubicBezTo>
                  <a:pt x="170983" y="13629"/>
                  <a:pt x="164788" y="17346"/>
                  <a:pt x="161071" y="23541"/>
                </a:cubicBezTo>
                <a:lnTo>
                  <a:pt x="106554" y="113989"/>
                </a:lnTo>
                <a:lnTo>
                  <a:pt x="183373" y="158592"/>
                </a:lnTo>
                <a:close/>
                <a:moveTo>
                  <a:pt x="397720" y="308513"/>
                </a:moveTo>
                <a:lnTo>
                  <a:pt x="348160" y="226738"/>
                </a:lnTo>
                <a:lnTo>
                  <a:pt x="424979" y="182134"/>
                </a:lnTo>
                <a:lnTo>
                  <a:pt x="459671" y="241606"/>
                </a:lnTo>
                <a:cubicBezTo>
                  <a:pt x="463387" y="247801"/>
                  <a:pt x="465866" y="255235"/>
                  <a:pt x="465866" y="262669"/>
                </a:cubicBezTo>
                <a:cubicBezTo>
                  <a:pt x="465866" y="270103"/>
                  <a:pt x="464627" y="277537"/>
                  <a:pt x="462149" y="283732"/>
                </a:cubicBezTo>
                <a:cubicBezTo>
                  <a:pt x="458432" y="291166"/>
                  <a:pt x="452237" y="297361"/>
                  <a:pt x="446042" y="301078"/>
                </a:cubicBezTo>
                <a:cubicBezTo>
                  <a:pt x="438607" y="304795"/>
                  <a:pt x="431174" y="307273"/>
                  <a:pt x="422500" y="307273"/>
                </a:cubicBezTo>
                <a:lnTo>
                  <a:pt x="397720" y="307273"/>
                </a:lnTo>
                <a:close/>
                <a:moveTo>
                  <a:pt x="333292" y="463388"/>
                </a:moveTo>
                <a:lnTo>
                  <a:pt x="245323" y="375418"/>
                </a:lnTo>
                <a:lnTo>
                  <a:pt x="333292" y="287449"/>
                </a:lnTo>
                <a:lnTo>
                  <a:pt x="333292" y="330814"/>
                </a:lnTo>
                <a:lnTo>
                  <a:pt x="438607" y="330814"/>
                </a:lnTo>
                <a:lnTo>
                  <a:pt x="406393" y="395243"/>
                </a:lnTo>
                <a:cubicBezTo>
                  <a:pt x="402677" y="402677"/>
                  <a:pt x="396482" y="408872"/>
                  <a:pt x="390287" y="412588"/>
                </a:cubicBezTo>
                <a:cubicBezTo>
                  <a:pt x="382852" y="416305"/>
                  <a:pt x="375418" y="418784"/>
                  <a:pt x="367985" y="418784"/>
                </a:cubicBezTo>
                <a:lnTo>
                  <a:pt x="334531" y="418784"/>
                </a:lnTo>
                <a:cubicBezTo>
                  <a:pt x="333292" y="420023"/>
                  <a:pt x="333292" y="463388"/>
                  <a:pt x="333292" y="463388"/>
                </a:cubicBezTo>
                <a:close/>
                <a:moveTo>
                  <a:pt x="118944" y="420023"/>
                </a:moveTo>
                <a:cubicBezTo>
                  <a:pt x="111510" y="420023"/>
                  <a:pt x="105315" y="417545"/>
                  <a:pt x="99120" y="413828"/>
                </a:cubicBezTo>
                <a:cubicBezTo>
                  <a:pt x="92925" y="410110"/>
                  <a:pt x="89209" y="405155"/>
                  <a:pt x="85491" y="397720"/>
                </a:cubicBezTo>
                <a:cubicBezTo>
                  <a:pt x="81774" y="391525"/>
                  <a:pt x="80535" y="386570"/>
                  <a:pt x="80535" y="379135"/>
                </a:cubicBezTo>
                <a:cubicBezTo>
                  <a:pt x="80535" y="372940"/>
                  <a:pt x="83013" y="366745"/>
                  <a:pt x="86730" y="360550"/>
                </a:cubicBezTo>
                <a:lnTo>
                  <a:pt x="105315" y="329575"/>
                </a:lnTo>
                <a:lnTo>
                  <a:pt x="200719" y="329575"/>
                </a:lnTo>
                <a:lnTo>
                  <a:pt x="200719" y="418784"/>
                </a:lnTo>
                <a:cubicBezTo>
                  <a:pt x="200719" y="420023"/>
                  <a:pt x="118944" y="420023"/>
                  <a:pt x="118944" y="420023"/>
                </a:cubicBezTo>
                <a:close/>
                <a:moveTo>
                  <a:pt x="64428" y="356833"/>
                </a:moveTo>
                <a:lnTo>
                  <a:pt x="28497" y="284971"/>
                </a:lnTo>
                <a:cubicBezTo>
                  <a:pt x="24780" y="278776"/>
                  <a:pt x="23541" y="271342"/>
                  <a:pt x="23541" y="263908"/>
                </a:cubicBezTo>
                <a:cubicBezTo>
                  <a:pt x="23541" y="256474"/>
                  <a:pt x="26019" y="249040"/>
                  <a:pt x="29736" y="241606"/>
                </a:cubicBezTo>
                <a:lnTo>
                  <a:pt x="38409" y="226738"/>
                </a:lnTo>
                <a:lnTo>
                  <a:pt x="0" y="204436"/>
                </a:lnTo>
                <a:lnTo>
                  <a:pt x="120184" y="174699"/>
                </a:lnTo>
                <a:lnTo>
                  <a:pt x="149919" y="296122"/>
                </a:lnTo>
                <a:lnTo>
                  <a:pt x="112749" y="272581"/>
                </a:lnTo>
                <a:cubicBezTo>
                  <a:pt x="115227" y="272581"/>
                  <a:pt x="64428" y="356833"/>
                  <a:pt x="64428" y="356833"/>
                </a:cubicBezTo>
                <a:close/>
                <a:moveTo>
                  <a:pt x="363028" y="167266"/>
                </a:moveTo>
                <a:lnTo>
                  <a:pt x="242845" y="137529"/>
                </a:lnTo>
                <a:lnTo>
                  <a:pt x="281254" y="115227"/>
                </a:lnTo>
                <a:lnTo>
                  <a:pt x="211870" y="0"/>
                </a:lnTo>
                <a:lnTo>
                  <a:pt x="289927" y="0"/>
                </a:lnTo>
                <a:cubicBezTo>
                  <a:pt x="297361" y="0"/>
                  <a:pt x="304795" y="2478"/>
                  <a:pt x="310990" y="6195"/>
                </a:cubicBezTo>
                <a:cubicBezTo>
                  <a:pt x="317185" y="9912"/>
                  <a:pt x="323380" y="14868"/>
                  <a:pt x="327097" y="21063"/>
                </a:cubicBezTo>
                <a:lnTo>
                  <a:pt x="356833" y="69384"/>
                </a:lnTo>
                <a:lnTo>
                  <a:pt x="394003" y="45843"/>
                </a:lnTo>
                <a:cubicBezTo>
                  <a:pt x="394003" y="45843"/>
                  <a:pt x="363028" y="167266"/>
                  <a:pt x="363028" y="167266"/>
                </a:cubicBezTo>
                <a:close/>
              </a:path>
            </a:pathLst>
          </a:custGeom>
          <a:solidFill>
            <a:srgbClr val="000000"/>
          </a:solidFill>
          <a:ln w="12387" cap="flat">
            <a:noFill/>
            <a:prstDash val="solid"/>
            <a:miter/>
          </a:ln>
        </p:spPr>
        <p:txBody>
          <a:bodyPr rtlCol="0" anchor="ctr"/>
          <a:lstStyle/>
          <a:p>
            <a:endParaRPr lang="fr-FR"/>
          </a:p>
        </p:txBody>
      </p:sp>
      <p:sp>
        <p:nvSpPr>
          <p:cNvPr id="145" name="Forme libre 144">
            <a:extLst>
              <a:ext uri="{FF2B5EF4-FFF2-40B4-BE49-F238E27FC236}">
                <a16:creationId xmlns:a16="http://schemas.microsoft.com/office/drawing/2014/main" id="{8947DF41-B376-5D69-FC86-079818976335}"/>
              </a:ext>
            </a:extLst>
          </p:cNvPr>
          <p:cNvSpPr/>
          <p:nvPr userDrawn="1"/>
        </p:nvSpPr>
        <p:spPr>
          <a:xfrm>
            <a:off x="7893531" y="6675557"/>
            <a:ext cx="410111" cy="441085"/>
          </a:xfrm>
          <a:custGeom>
            <a:avLst/>
            <a:gdLst>
              <a:gd name="connsiteX0" fmla="*/ 2478 w 410111"/>
              <a:gd name="connsiteY0" fmla="*/ 441085 h 441085"/>
              <a:gd name="connsiteX1" fmla="*/ 2478 w 410111"/>
              <a:gd name="connsiteY1" fmla="*/ 398959 h 441085"/>
              <a:gd name="connsiteX2" fmla="*/ 271342 w 410111"/>
              <a:gd name="connsiteY2" fmla="*/ 398959 h 441085"/>
              <a:gd name="connsiteX3" fmla="*/ 271342 w 410111"/>
              <a:gd name="connsiteY3" fmla="*/ 441085 h 441085"/>
              <a:gd name="connsiteX4" fmla="*/ 2478 w 410111"/>
              <a:gd name="connsiteY4" fmla="*/ 441085 h 441085"/>
              <a:gd name="connsiteX5" fmla="*/ 130096 w 410111"/>
              <a:gd name="connsiteY5" fmla="*/ 334531 h 441085"/>
              <a:gd name="connsiteX6" fmla="*/ 0 w 410111"/>
              <a:gd name="connsiteY6" fmla="*/ 204436 h 441085"/>
              <a:gd name="connsiteX7" fmla="*/ 53278 w 410111"/>
              <a:gd name="connsiteY7" fmla="*/ 151158 h 441085"/>
              <a:gd name="connsiteX8" fmla="*/ 183373 w 410111"/>
              <a:gd name="connsiteY8" fmla="*/ 281254 h 441085"/>
              <a:gd name="connsiteX9" fmla="*/ 130096 w 410111"/>
              <a:gd name="connsiteY9" fmla="*/ 334531 h 441085"/>
              <a:gd name="connsiteX10" fmla="*/ 280016 w 410111"/>
              <a:gd name="connsiteY10" fmla="*/ 183373 h 441085"/>
              <a:gd name="connsiteX11" fmla="*/ 149920 w 410111"/>
              <a:gd name="connsiteY11" fmla="*/ 53277 h 441085"/>
              <a:gd name="connsiteX12" fmla="*/ 203197 w 410111"/>
              <a:gd name="connsiteY12" fmla="*/ 0 h 441085"/>
              <a:gd name="connsiteX13" fmla="*/ 333293 w 410111"/>
              <a:gd name="connsiteY13" fmla="*/ 128856 h 441085"/>
              <a:gd name="connsiteX14" fmla="*/ 280016 w 410111"/>
              <a:gd name="connsiteY14" fmla="*/ 183373 h 441085"/>
              <a:gd name="connsiteX15" fmla="*/ 371701 w 410111"/>
              <a:gd name="connsiteY15" fmla="*/ 410110 h 441085"/>
              <a:gd name="connsiteX16" fmla="*/ 83013 w 410111"/>
              <a:gd name="connsiteY16" fmla="*/ 121422 h 441085"/>
              <a:gd name="connsiteX17" fmla="*/ 121423 w 410111"/>
              <a:gd name="connsiteY17" fmla="*/ 81774 h 441085"/>
              <a:gd name="connsiteX18" fmla="*/ 410111 w 410111"/>
              <a:gd name="connsiteY18" fmla="*/ 371701 h 441085"/>
              <a:gd name="connsiteX19" fmla="*/ 371701 w 410111"/>
              <a:gd name="connsiteY19" fmla="*/ 410110 h 44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0111" h="441085">
                <a:moveTo>
                  <a:pt x="2478" y="441085"/>
                </a:moveTo>
                <a:lnTo>
                  <a:pt x="2478" y="398959"/>
                </a:lnTo>
                <a:lnTo>
                  <a:pt x="271342" y="398959"/>
                </a:lnTo>
                <a:lnTo>
                  <a:pt x="271342" y="441085"/>
                </a:lnTo>
                <a:lnTo>
                  <a:pt x="2478" y="441085"/>
                </a:lnTo>
                <a:close/>
                <a:moveTo>
                  <a:pt x="130096" y="334531"/>
                </a:moveTo>
                <a:lnTo>
                  <a:pt x="0" y="204436"/>
                </a:lnTo>
                <a:lnTo>
                  <a:pt x="53278" y="151158"/>
                </a:lnTo>
                <a:lnTo>
                  <a:pt x="183373" y="281254"/>
                </a:lnTo>
                <a:lnTo>
                  <a:pt x="130096" y="334531"/>
                </a:lnTo>
                <a:close/>
                <a:moveTo>
                  <a:pt x="280016" y="183373"/>
                </a:moveTo>
                <a:lnTo>
                  <a:pt x="149920" y="53277"/>
                </a:lnTo>
                <a:lnTo>
                  <a:pt x="203197" y="0"/>
                </a:lnTo>
                <a:lnTo>
                  <a:pt x="333293" y="128856"/>
                </a:lnTo>
                <a:cubicBezTo>
                  <a:pt x="334531" y="130096"/>
                  <a:pt x="280016" y="183373"/>
                  <a:pt x="280016" y="183373"/>
                </a:cubicBezTo>
                <a:close/>
                <a:moveTo>
                  <a:pt x="371701" y="410110"/>
                </a:moveTo>
                <a:lnTo>
                  <a:pt x="83013" y="121422"/>
                </a:lnTo>
                <a:lnTo>
                  <a:pt x="121423" y="81774"/>
                </a:lnTo>
                <a:lnTo>
                  <a:pt x="410111" y="371701"/>
                </a:lnTo>
                <a:lnTo>
                  <a:pt x="371701" y="410110"/>
                </a:lnTo>
                <a:close/>
              </a:path>
            </a:pathLst>
          </a:custGeom>
          <a:solidFill>
            <a:srgbClr val="000000"/>
          </a:solidFill>
          <a:ln w="12387" cap="flat">
            <a:noFill/>
            <a:prstDash val="solid"/>
            <a:miter/>
          </a:ln>
        </p:spPr>
        <p:txBody>
          <a:bodyPr rtlCol="0" anchor="ctr"/>
          <a:lstStyle/>
          <a:p>
            <a:endParaRPr lang="fr-FR"/>
          </a:p>
        </p:txBody>
      </p:sp>
      <p:sp>
        <p:nvSpPr>
          <p:cNvPr id="146" name="Forme libre 145">
            <a:extLst>
              <a:ext uri="{FF2B5EF4-FFF2-40B4-BE49-F238E27FC236}">
                <a16:creationId xmlns:a16="http://schemas.microsoft.com/office/drawing/2014/main" id="{7F98CDBF-0753-C92E-91CD-15FA14BBA908}"/>
              </a:ext>
            </a:extLst>
          </p:cNvPr>
          <p:cNvSpPr/>
          <p:nvPr userDrawn="1"/>
        </p:nvSpPr>
        <p:spPr>
          <a:xfrm>
            <a:off x="8613393" y="6661928"/>
            <a:ext cx="252756" cy="468343"/>
          </a:xfrm>
          <a:custGeom>
            <a:avLst/>
            <a:gdLst>
              <a:gd name="connsiteX0" fmla="*/ 11151 w 252756"/>
              <a:gd name="connsiteY0" fmla="*/ 0 h 468343"/>
              <a:gd name="connsiteX1" fmla="*/ 237889 w 252756"/>
              <a:gd name="connsiteY1" fmla="*/ 0 h 468343"/>
              <a:gd name="connsiteX2" fmla="*/ 237889 w 252756"/>
              <a:gd name="connsiteY2" fmla="*/ 179656 h 468343"/>
              <a:gd name="connsiteX3" fmla="*/ 231694 w 252756"/>
              <a:gd name="connsiteY3" fmla="*/ 205675 h 468343"/>
              <a:gd name="connsiteX4" fmla="*/ 213109 w 252756"/>
              <a:gd name="connsiteY4" fmla="*/ 225499 h 468343"/>
              <a:gd name="connsiteX5" fmla="*/ 142486 w 252756"/>
              <a:gd name="connsiteY5" fmla="*/ 267626 h 468343"/>
              <a:gd name="connsiteX6" fmla="*/ 156114 w 252756"/>
              <a:gd name="connsiteY6" fmla="*/ 315946 h 468343"/>
              <a:gd name="connsiteX7" fmla="*/ 252757 w 252756"/>
              <a:gd name="connsiteY7" fmla="*/ 315946 h 468343"/>
              <a:gd name="connsiteX8" fmla="*/ 174699 w 252756"/>
              <a:gd name="connsiteY8" fmla="*/ 372941 h 468343"/>
              <a:gd name="connsiteX9" fmla="*/ 204436 w 252756"/>
              <a:gd name="connsiteY9" fmla="*/ 468344 h 468343"/>
              <a:gd name="connsiteX10" fmla="*/ 126379 w 252756"/>
              <a:gd name="connsiteY10" fmla="*/ 410111 h 468343"/>
              <a:gd name="connsiteX11" fmla="*/ 48321 w 252756"/>
              <a:gd name="connsiteY11" fmla="*/ 468344 h 468343"/>
              <a:gd name="connsiteX12" fmla="*/ 78057 w 252756"/>
              <a:gd name="connsiteY12" fmla="*/ 372941 h 468343"/>
              <a:gd name="connsiteX13" fmla="*/ 0 w 252756"/>
              <a:gd name="connsiteY13" fmla="*/ 315946 h 468343"/>
              <a:gd name="connsiteX14" fmla="*/ 96642 w 252756"/>
              <a:gd name="connsiteY14" fmla="*/ 315946 h 468343"/>
              <a:gd name="connsiteX15" fmla="*/ 110271 w 252756"/>
              <a:gd name="connsiteY15" fmla="*/ 267626 h 468343"/>
              <a:gd name="connsiteX16" fmla="*/ 39648 w 252756"/>
              <a:gd name="connsiteY16" fmla="*/ 225499 h 468343"/>
              <a:gd name="connsiteX17" fmla="*/ 21063 w 252756"/>
              <a:gd name="connsiteY17" fmla="*/ 206914 h 468343"/>
              <a:gd name="connsiteX18" fmla="*/ 13629 w 252756"/>
              <a:gd name="connsiteY18" fmla="*/ 180895 h 468343"/>
              <a:gd name="connsiteX19" fmla="*/ 11151 w 252756"/>
              <a:gd name="connsiteY19" fmla="*/ 0 h 468343"/>
              <a:gd name="connsiteX20" fmla="*/ 59472 w 252756"/>
              <a:gd name="connsiteY20" fmla="*/ 48321 h 468343"/>
              <a:gd name="connsiteX21" fmla="*/ 59472 w 252756"/>
              <a:gd name="connsiteY21" fmla="*/ 178417 h 468343"/>
              <a:gd name="connsiteX22" fmla="*/ 60711 w 252756"/>
              <a:gd name="connsiteY22" fmla="*/ 183373 h 468343"/>
              <a:gd name="connsiteX23" fmla="*/ 65667 w 252756"/>
              <a:gd name="connsiteY23" fmla="*/ 187090 h 468343"/>
              <a:gd name="connsiteX24" fmla="*/ 107794 w 252756"/>
              <a:gd name="connsiteY24" fmla="*/ 210631 h 468343"/>
              <a:gd name="connsiteX25" fmla="*/ 107794 w 252756"/>
              <a:gd name="connsiteY25" fmla="*/ 49560 h 468343"/>
              <a:gd name="connsiteX26" fmla="*/ 59472 w 252756"/>
              <a:gd name="connsiteY26" fmla="*/ 48321 h 468343"/>
              <a:gd name="connsiteX27" fmla="*/ 189568 w 252756"/>
              <a:gd name="connsiteY27" fmla="*/ 48321 h 468343"/>
              <a:gd name="connsiteX28" fmla="*/ 143724 w 252756"/>
              <a:gd name="connsiteY28" fmla="*/ 48321 h 468343"/>
              <a:gd name="connsiteX29" fmla="*/ 143724 w 252756"/>
              <a:gd name="connsiteY29" fmla="*/ 209392 h 468343"/>
              <a:gd name="connsiteX30" fmla="*/ 183373 w 252756"/>
              <a:gd name="connsiteY30" fmla="*/ 185851 h 468343"/>
              <a:gd name="connsiteX31" fmla="*/ 188329 w 252756"/>
              <a:gd name="connsiteY31" fmla="*/ 182134 h 468343"/>
              <a:gd name="connsiteX32" fmla="*/ 189568 w 252756"/>
              <a:gd name="connsiteY32" fmla="*/ 177178 h 468343"/>
              <a:gd name="connsiteX33" fmla="*/ 189568 w 252756"/>
              <a:gd name="connsiteY33" fmla="*/ 48321 h 468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2756" h="468343">
                <a:moveTo>
                  <a:pt x="11151" y="0"/>
                </a:moveTo>
                <a:lnTo>
                  <a:pt x="237889" y="0"/>
                </a:lnTo>
                <a:lnTo>
                  <a:pt x="237889" y="179656"/>
                </a:lnTo>
                <a:cubicBezTo>
                  <a:pt x="237889" y="189568"/>
                  <a:pt x="235411" y="198241"/>
                  <a:pt x="231694" y="205675"/>
                </a:cubicBezTo>
                <a:cubicBezTo>
                  <a:pt x="226738" y="214348"/>
                  <a:pt x="220543" y="220543"/>
                  <a:pt x="213109" y="225499"/>
                </a:cubicBezTo>
                <a:lnTo>
                  <a:pt x="142486" y="267626"/>
                </a:lnTo>
                <a:lnTo>
                  <a:pt x="156114" y="315946"/>
                </a:lnTo>
                <a:lnTo>
                  <a:pt x="252757" y="315946"/>
                </a:lnTo>
                <a:lnTo>
                  <a:pt x="174699" y="372941"/>
                </a:lnTo>
                <a:lnTo>
                  <a:pt x="204436" y="468344"/>
                </a:lnTo>
                <a:lnTo>
                  <a:pt x="126379" y="410111"/>
                </a:lnTo>
                <a:lnTo>
                  <a:pt x="48321" y="468344"/>
                </a:lnTo>
                <a:lnTo>
                  <a:pt x="78057" y="372941"/>
                </a:lnTo>
                <a:lnTo>
                  <a:pt x="0" y="315946"/>
                </a:lnTo>
                <a:lnTo>
                  <a:pt x="96642" y="315946"/>
                </a:lnTo>
                <a:lnTo>
                  <a:pt x="110271" y="267626"/>
                </a:lnTo>
                <a:lnTo>
                  <a:pt x="39648" y="225499"/>
                </a:lnTo>
                <a:cubicBezTo>
                  <a:pt x="30975" y="220543"/>
                  <a:pt x="24780" y="214348"/>
                  <a:pt x="21063" y="206914"/>
                </a:cubicBezTo>
                <a:cubicBezTo>
                  <a:pt x="16107" y="199480"/>
                  <a:pt x="13629" y="189568"/>
                  <a:pt x="13629" y="180895"/>
                </a:cubicBezTo>
                <a:cubicBezTo>
                  <a:pt x="11151" y="179656"/>
                  <a:pt x="11151" y="0"/>
                  <a:pt x="11151" y="0"/>
                </a:cubicBezTo>
                <a:close/>
                <a:moveTo>
                  <a:pt x="59472" y="48321"/>
                </a:moveTo>
                <a:lnTo>
                  <a:pt x="59472" y="178417"/>
                </a:lnTo>
                <a:cubicBezTo>
                  <a:pt x="59472" y="179656"/>
                  <a:pt x="59472" y="180895"/>
                  <a:pt x="60711" y="183373"/>
                </a:cubicBezTo>
                <a:cubicBezTo>
                  <a:pt x="61950" y="184612"/>
                  <a:pt x="63189" y="185851"/>
                  <a:pt x="65667" y="187090"/>
                </a:cubicBezTo>
                <a:lnTo>
                  <a:pt x="107794" y="210631"/>
                </a:lnTo>
                <a:lnTo>
                  <a:pt x="107794" y="49560"/>
                </a:lnTo>
                <a:cubicBezTo>
                  <a:pt x="109032" y="48321"/>
                  <a:pt x="59472" y="48321"/>
                  <a:pt x="59472" y="48321"/>
                </a:cubicBezTo>
                <a:close/>
                <a:moveTo>
                  <a:pt x="189568" y="48321"/>
                </a:moveTo>
                <a:lnTo>
                  <a:pt x="143724" y="48321"/>
                </a:lnTo>
                <a:lnTo>
                  <a:pt x="143724" y="209392"/>
                </a:lnTo>
                <a:lnTo>
                  <a:pt x="183373" y="185851"/>
                </a:lnTo>
                <a:cubicBezTo>
                  <a:pt x="185851" y="184612"/>
                  <a:pt x="187089" y="183373"/>
                  <a:pt x="188329" y="182134"/>
                </a:cubicBezTo>
                <a:cubicBezTo>
                  <a:pt x="189568" y="180895"/>
                  <a:pt x="189568" y="179656"/>
                  <a:pt x="189568" y="177178"/>
                </a:cubicBezTo>
                <a:cubicBezTo>
                  <a:pt x="189568" y="178417"/>
                  <a:pt x="189568" y="48321"/>
                  <a:pt x="189568" y="48321"/>
                </a:cubicBezTo>
                <a:close/>
              </a:path>
            </a:pathLst>
          </a:custGeom>
          <a:solidFill>
            <a:srgbClr val="000000"/>
          </a:solidFill>
          <a:ln w="12387" cap="flat">
            <a:noFill/>
            <a:prstDash val="solid"/>
            <a:miter/>
          </a:ln>
        </p:spPr>
        <p:txBody>
          <a:bodyPr rtlCol="0" anchor="ctr"/>
          <a:lstStyle/>
          <a:p>
            <a:endParaRPr lang="fr-FR"/>
          </a:p>
        </p:txBody>
      </p:sp>
      <p:sp>
        <p:nvSpPr>
          <p:cNvPr id="147" name="Forme libre 146">
            <a:extLst>
              <a:ext uri="{FF2B5EF4-FFF2-40B4-BE49-F238E27FC236}">
                <a16:creationId xmlns:a16="http://schemas.microsoft.com/office/drawing/2014/main" id="{42962BCD-D472-F981-EDA4-20BB2313D13A}"/>
              </a:ext>
            </a:extLst>
          </p:cNvPr>
          <p:cNvSpPr/>
          <p:nvPr userDrawn="1"/>
        </p:nvSpPr>
        <p:spPr>
          <a:xfrm>
            <a:off x="9172184" y="6674318"/>
            <a:ext cx="443563" cy="443563"/>
          </a:xfrm>
          <a:custGeom>
            <a:avLst/>
            <a:gdLst>
              <a:gd name="connsiteX0" fmla="*/ 292406 w 443563"/>
              <a:gd name="connsiteY0" fmla="*/ 200719 h 443563"/>
              <a:gd name="connsiteX1" fmla="*/ 315946 w 443563"/>
              <a:gd name="connsiteY1" fmla="*/ 190807 h 443563"/>
              <a:gd name="connsiteX2" fmla="*/ 325858 w 443563"/>
              <a:gd name="connsiteY2" fmla="*/ 167266 h 443563"/>
              <a:gd name="connsiteX3" fmla="*/ 315946 w 443563"/>
              <a:gd name="connsiteY3" fmla="*/ 143725 h 443563"/>
              <a:gd name="connsiteX4" fmla="*/ 292406 w 443563"/>
              <a:gd name="connsiteY4" fmla="*/ 133812 h 443563"/>
              <a:gd name="connsiteX5" fmla="*/ 270103 w 443563"/>
              <a:gd name="connsiteY5" fmla="*/ 143725 h 443563"/>
              <a:gd name="connsiteX6" fmla="*/ 260191 w 443563"/>
              <a:gd name="connsiteY6" fmla="*/ 167266 h 443563"/>
              <a:gd name="connsiteX7" fmla="*/ 270103 w 443563"/>
              <a:gd name="connsiteY7" fmla="*/ 190807 h 443563"/>
              <a:gd name="connsiteX8" fmla="*/ 292406 w 443563"/>
              <a:gd name="connsiteY8" fmla="*/ 200719 h 443563"/>
              <a:gd name="connsiteX9" fmla="*/ 151159 w 443563"/>
              <a:gd name="connsiteY9" fmla="*/ 200719 h 443563"/>
              <a:gd name="connsiteX10" fmla="*/ 173461 w 443563"/>
              <a:gd name="connsiteY10" fmla="*/ 190807 h 443563"/>
              <a:gd name="connsiteX11" fmla="*/ 183373 w 443563"/>
              <a:gd name="connsiteY11" fmla="*/ 168505 h 443563"/>
              <a:gd name="connsiteX12" fmla="*/ 173461 w 443563"/>
              <a:gd name="connsiteY12" fmla="*/ 144964 h 443563"/>
              <a:gd name="connsiteX13" fmla="*/ 151159 w 443563"/>
              <a:gd name="connsiteY13" fmla="*/ 135052 h 443563"/>
              <a:gd name="connsiteX14" fmla="*/ 127617 w 443563"/>
              <a:gd name="connsiteY14" fmla="*/ 144964 h 443563"/>
              <a:gd name="connsiteX15" fmla="*/ 117705 w 443563"/>
              <a:gd name="connsiteY15" fmla="*/ 168505 h 443563"/>
              <a:gd name="connsiteX16" fmla="*/ 127617 w 443563"/>
              <a:gd name="connsiteY16" fmla="*/ 192046 h 443563"/>
              <a:gd name="connsiteX17" fmla="*/ 151159 w 443563"/>
              <a:gd name="connsiteY17" fmla="*/ 200719 h 443563"/>
              <a:gd name="connsiteX18" fmla="*/ 221782 w 443563"/>
              <a:gd name="connsiteY18" fmla="*/ 253996 h 443563"/>
              <a:gd name="connsiteX19" fmla="*/ 158592 w 443563"/>
              <a:gd name="connsiteY19" fmla="*/ 273821 h 443563"/>
              <a:gd name="connsiteX20" fmla="*/ 116467 w 443563"/>
              <a:gd name="connsiteY20" fmla="*/ 325858 h 443563"/>
              <a:gd name="connsiteX21" fmla="*/ 154876 w 443563"/>
              <a:gd name="connsiteY21" fmla="*/ 325858 h 443563"/>
              <a:gd name="connsiteX22" fmla="*/ 183373 w 443563"/>
              <a:gd name="connsiteY22" fmla="*/ 297361 h 443563"/>
              <a:gd name="connsiteX23" fmla="*/ 221782 w 443563"/>
              <a:gd name="connsiteY23" fmla="*/ 287449 h 443563"/>
              <a:gd name="connsiteX24" fmla="*/ 260191 w 443563"/>
              <a:gd name="connsiteY24" fmla="*/ 297361 h 443563"/>
              <a:gd name="connsiteX25" fmla="*/ 288688 w 443563"/>
              <a:gd name="connsiteY25" fmla="*/ 324619 h 443563"/>
              <a:gd name="connsiteX26" fmla="*/ 325858 w 443563"/>
              <a:gd name="connsiteY26" fmla="*/ 324619 h 443563"/>
              <a:gd name="connsiteX27" fmla="*/ 283732 w 443563"/>
              <a:gd name="connsiteY27" fmla="*/ 272581 h 443563"/>
              <a:gd name="connsiteX28" fmla="*/ 221782 w 443563"/>
              <a:gd name="connsiteY28" fmla="*/ 253996 h 443563"/>
              <a:gd name="connsiteX29" fmla="*/ 221782 w 443563"/>
              <a:gd name="connsiteY29" fmla="*/ 443564 h 443563"/>
              <a:gd name="connsiteX30" fmla="*/ 135052 w 443563"/>
              <a:gd name="connsiteY30" fmla="*/ 426218 h 443563"/>
              <a:gd name="connsiteX31" fmla="*/ 64428 w 443563"/>
              <a:gd name="connsiteY31" fmla="*/ 379136 h 443563"/>
              <a:gd name="connsiteX32" fmla="*/ 17346 w 443563"/>
              <a:gd name="connsiteY32" fmla="*/ 308513 h 443563"/>
              <a:gd name="connsiteX33" fmla="*/ 0 w 443563"/>
              <a:gd name="connsiteY33" fmla="*/ 221782 h 443563"/>
              <a:gd name="connsiteX34" fmla="*/ 17346 w 443563"/>
              <a:gd name="connsiteY34" fmla="*/ 135052 h 443563"/>
              <a:gd name="connsiteX35" fmla="*/ 64428 w 443563"/>
              <a:gd name="connsiteY35" fmla="*/ 64428 h 443563"/>
              <a:gd name="connsiteX36" fmla="*/ 135052 w 443563"/>
              <a:gd name="connsiteY36" fmla="*/ 17346 h 443563"/>
              <a:gd name="connsiteX37" fmla="*/ 221782 w 443563"/>
              <a:gd name="connsiteY37" fmla="*/ 0 h 443563"/>
              <a:gd name="connsiteX38" fmla="*/ 308513 w 443563"/>
              <a:gd name="connsiteY38" fmla="*/ 17346 h 443563"/>
              <a:gd name="connsiteX39" fmla="*/ 379136 w 443563"/>
              <a:gd name="connsiteY39" fmla="*/ 64428 h 443563"/>
              <a:gd name="connsiteX40" fmla="*/ 426218 w 443563"/>
              <a:gd name="connsiteY40" fmla="*/ 135052 h 443563"/>
              <a:gd name="connsiteX41" fmla="*/ 443564 w 443563"/>
              <a:gd name="connsiteY41" fmla="*/ 221782 h 443563"/>
              <a:gd name="connsiteX42" fmla="*/ 426218 w 443563"/>
              <a:gd name="connsiteY42" fmla="*/ 308513 h 443563"/>
              <a:gd name="connsiteX43" fmla="*/ 379136 w 443563"/>
              <a:gd name="connsiteY43" fmla="*/ 379136 h 443563"/>
              <a:gd name="connsiteX44" fmla="*/ 308513 w 443563"/>
              <a:gd name="connsiteY44" fmla="*/ 426218 h 443563"/>
              <a:gd name="connsiteX45" fmla="*/ 221782 w 443563"/>
              <a:gd name="connsiteY45" fmla="*/ 443564 h 443563"/>
              <a:gd name="connsiteX46" fmla="*/ 221782 w 443563"/>
              <a:gd name="connsiteY46" fmla="*/ 389048 h 443563"/>
              <a:gd name="connsiteX47" fmla="*/ 339488 w 443563"/>
              <a:gd name="connsiteY47" fmla="*/ 340726 h 443563"/>
              <a:gd name="connsiteX48" fmla="*/ 387808 w 443563"/>
              <a:gd name="connsiteY48" fmla="*/ 221782 h 443563"/>
              <a:gd name="connsiteX49" fmla="*/ 339488 w 443563"/>
              <a:gd name="connsiteY49" fmla="*/ 104077 h 443563"/>
              <a:gd name="connsiteX50" fmla="*/ 220543 w 443563"/>
              <a:gd name="connsiteY50" fmla="*/ 55755 h 443563"/>
              <a:gd name="connsiteX51" fmla="*/ 102837 w 443563"/>
              <a:gd name="connsiteY51" fmla="*/ 104077 h 443563"/>
              <a:gd name="connsiteX52" fmla="*/ 54517 w 443563"/>
              <a:gd name="connsiteY52" fmla="*/ 223021 h 443563"/>
              <a:gd name="connsiteX53" fmla="*/ 102837 w 443563"/>
              <a:gd name="connsiteY53" fmla="*/ 340726 h 443563"/>
              <a:gd name="connsiteX54" fmla="*/ 221782 w 443563"/>
              <a:gd name="connsiteY54" fmla="*/ 389048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43563" h="443563">
                <a:moveTo>
                  <a:pt x="292406" y="200719"/>
                </a:moveTo>
                <a:cubicBezTo>
                  <a:pt x="301078" y="200719"/>
                  <a:pt x="308513" y="197002"/>
                  <a:pt x="315946" y="190807"/>
                </a:cubicBezTo>
                <a:cubicBezTo>
                  <a:pt x="322141" y="184612"/>
                  <a:pt x="325858" y="177178"/>
                  <a:pt x="325858" y="167266"/>
                </a:cubicBezTo>
                <a:cubicBezTo>
                  <a:pt x="325858" y="158592"/>
                  <a:pt x="322141" y="151159"/>
                  <a:pt x="315946" y="143725"/>
                </a:cubicBezTo>
                <a:cubicBezTo>
                  <a:pt x="309751" y="137530"/>
                  <a:pt x="302318" y="133812"/>
                  <a:pt x="292406" y="133812"/>
                </a:cubicBezTo>
                <a:cubicBezTo>
                  <a:pt x="283732" y="133812"/>
                  <a:pt x="276298" y="137530"/>
                  <a:pt x="270103" y="143725"/>
                </a:cubicBezTo>
                <a:cubicBezTo>
                  <a:pt x="263908" y="149920"/>
                  <a:pt x="260191" y="157354"/>
                  <a:pt x="260191" y="167266"/>
                </a:cubicBezTo>
                <a:cubicBezTo>
                  <a:pt x="260191" y="177178"/>
                  <a:pt x="263908" y="184612"/>
                  <a:pt x="270103" y="190807"/>
                </a:cubicBezTo>
                <a:cubicBezTo>
                  <a:pt x="276298" y="197002"/>
                  <a:pt x="283732" y="200719"/>
                  <a:pt x="292406" y="200719"/>
                </a:cubicBezTo>
                <a:close/>
                <a:moveTo>
                  <a:pt x="151159" y="200719"/>
                </a:moveTo>
                <a:cubicBezTo>
                  <a:pt x="159832" y="200719"/>
                  <a:pt x="167266" y="197002"/>
                  <a:pt x="173461" y="190807"/>
                </a:cubicBezTo>
                <a:cubicBezTo>
                  <a:pt x="179656" y="184612"/>
                  <a:pt x="183373" y="177178"/>
                  <a:pt x="183373" y="168505"/>
                </a:cubicBezTo>
                <a:cubicBezTo>
                  <a:pt x="183373" y="159832"/>
                  <a:pt x="179656" y="151159"/>
                  <a:pt x="173461" y="144964"/>
                </a:cubicBezTo>
                <a:cubicBezTo>
                  <a:pt x="167266" y="138769"/>
                  <a:pt x="159832" y="135052"/>
                  <a:pt x="151159" y="135052"/>
                </a:cubicBezTo>
                <a:cubicBezTo>
                  <a:pt x="142486" y="135052"/>
                  <a:pt x="135052" y="138769"/>
                  <a:pt x="127617" y="144964"/>
                </a:cubicBezTo>
                <a:cubicBezTo>
                  <a:pt x="121422" y="151159"/>
                  <a:pt x="117705" y="158592"/>
                  <a:pt x="117705" y="168505"/>
                </a:cubicBezTo>
                <a:cubicBezTo>
                  <a:pt x="117705" y="178417"/>
                  <a:pt x="121422" y="185851"/>
                  <a:pt x="127617" y="192046"/>
                </a:cubicBezTo>
                <a:cubicBezTo>
                  <a:pt x="133812" y="197002"/>
                  <a:pt x="141247" y="200719"/>
                  <a:pt x="151159" y="200719"/>
                </a:cubicBezTo>
                <a:close/>
                <a:moveTo>
                  <a:pt x="221782" y="253996"/>
                </a:moveTo>
                <a:cubicBezTo>
                  <a:pt x="198241" y="253996"/>
                  <a:pt x="177178" y="260191"/>
                  <a:pt x="158592" y="273821"/>
                </a:cubicBezTo>
                <a:cubicBezTo>
                  <a:pt x="140007" y="287449"/>
                  <a:pt x="125140" y="304796"/>
                  <a:pt x="116467" y="325858"/>
                </a:cubicBezTo>
                <a:lnTo>
                  <a:pt x="154876" y="325858"/>
                </a:lnTo>
                <a:cubicBezTo>
                  <a:pt x="162310" y="313468"/>
                  <a:pt x="170983" y="304796"/>
                  <a:pt x="183373" y="297361"/>
                </a:cubicBezTo>
                <a:cubicBezTo>
                  <a:pt x="195763" y="291166"/>
                  <a:pt x="208153" y="287449"/>
                  <a:pt x="221782" y="287449"/>
                </a:cubicBezTo>
                <a:cubicBezTo>
                  <a:pt x="235411" y="287449"/>
                  <a:pt x="247801" y="291166"/>
                  <a:pt x="260191" y="297361"/>
                </a:cubicBezTo>
                <a:cubicBezTo>
                  <a:pt x="272581" y="303556"/>
                  <a:pt x="282493" y="313468"/>
                  <a:pt x="288688" y="324619"/>
                </a:cubicBezTo>
                <a:lnTo>
                  <a:pt x="325858" y="324619"/>
                </a:lnTo>
                <a:cubicBezTo>
                  <a:pt x="317186" y="302318"/>
                  <a:pt x="303556" y="284971"/>
                  <a:pt x="283732" y="272581"/>
                </a:cubicBezTo>
                <a:cubicBezTo>
                  <a:pt x="266386" y="260191"/>
                  <a:pt x="245323" y="253996"/>
                  <a:pt x="221782" y="253996"/>
                </a:cubicBezTo>
                <a:close/>
                <a:moveTo>
                  <a:pt x="221782" y="443564"/>
                </a:moveTo>
                <a:cubicBezTo>
                  <a:pt x="190807" y="443564"/>
                  <a:pt x="162310" y="437369"/>
                  <a:pt x="135052" y="426218"/>
                </a:cubicBezTo>
                <a:cubicBezTo>
                  <a:pt x="107794" y="415067"/>
                  <a:pt x="84252" y="398960"/>
                  <a:pt x="64428" y="379136"/>
                </a:cubicBezTo>
                <a:cubicBezTo>
                  <a:pt x="44605" y="359311"/>
                  <a:pt x="28497" y="335771"/>
                  <a:pt x="17346" y="308513"/>
                </a:cubicBezTo>
                <a:cubicBezTo>
                  <a:pt x="6195" y="281254"/>
                  <a:pt x="0" y="252757"/>
                  <a:pt x="0" y="221782"/>
                </a:cubicBezTo>
                <a:cubicBezTo>
                  <a:pt x="0" y="190807"/>
                  <a:pt x="6195" y="162310"/>
                  <a:pt x="17346" y="135052"/>
                </a:cubicBezTo>
                <a:cubicBezTo>
                  <a:pt x="28497" y="107794"/>
                  <a:pt x="44605" y="84252"/>
                  <a:pt x="64428" y="64428"/>
                </a:cubicBezTo>
                <a:cubicBezTo>
                  <a:pt x="84252" y="44605"/>
                  <a:pt x="107794" y="28497"/>
                  <a:pt x="135052" y="17346"/>
                </a:cubicBezTo>
                <a:cubicBezTo>
                  <a:pt x="162310" y="6195"/>
                  <a:pt x="190807" y="0"/>
                  <a:pt x="221782" y="0"/>
                </a:cubicBezTo>
                <a:cubicBezTo>
                  <a:pt x="252757" y="0"/>
                  <a:pt x="281254" y="6195"/>
                  <a:pt x="308513" y="17346"/>
                </a:cubicBezTo>
                <a:cubicBezTo>
                  <a:pt x="335771" y="28497"/>
                  <a:pt x="359311" y="44605"/>
                  <a:pt x="379136" y="64428"/>
                </a:cubicBezTo>
                <a:cubicBezTo>
                  <a:pt x="398960" y="84252"/>
                  <a:pt x="415067" y="107794"/>
                  <a:pt x="426218" y="135052"/>
                </a:cubicBezTo>
                <a:cubicBezTo>
                  <a:pt x="437369" y="162310"/>
                  <a:pt x="443564" y="190807"/>
                  <a:pt x="443564" y="221782"/>
                </a:cubicBezTo>
                <a:cubicBezTo>
                  <a:pt x="443564" y="252757"/>
                  <a:pt x="437369" y="281254"/>
                  <a:pt x="426218" y="308513"/>
                </a:cubicBezTo>
                <a:cubicBezTo>
                  <a:pt x="415067" y="335771"/>
                  <a:pt x="398960" y="359311"/>
                  <a:pt x="379136" y="379136"/>
                </a:cubicBezTo>
                <a:cubicBezTo>
                  <a:pt x="359311" y="398960"/>
                  <a:pt x="335771" y="415067"/>
                  <a:pt x="308513" y="426218"/>
                </a:cubicBezTo>
                <a:cubicBezTo>
                  <a:pt x="281254" y="437369"/>
                  <a:pt x="252757" y="443564"/>
                  <a:pt x="221782" y="443564"/>
                </a:cubicBezTo>
                <a:close/>
                <a:moveTo>
                  <a:pt x="221782" y="389048"/>
                </a:moveTo>
                <a:cubicBezTo>
                  <a:pt x="268864" y="389048"/>
                  <a:pt x="307273" y="372941"/>
                  <a:pt x="339488" y="340726"/>
                </a:cubicBezTo>
                <a:cubicBezTo>
                  <a:pt x="371701" y="308513"/>
                  <a:pt x="387808" y="268864"/>
                  <a:pt x="387808" y="221782"/>
                </a:cubicBezTo>
                <a:cubicBezTo>
                  <a:pt x="387808" y="174700"/>
                  <a:pt x="371701" y="136291"/>
                  <a:pt x="339488" y="104077"/>
                </a:cubicBezTo>
                <a:cubicBezTo>
                  <a:pt x="307273" y="71862"/>
                  <a:pt x="267626" y="55755"/>
                  <a:pt x="220543" y="55755"/>
                </a:cubicBezTo>
                <a:cubicBezTo>
                  <a:pt x="173461" y="55755"/>
                  <a:pt x="135052" y="71862"/>
                  <a:pt x="102837" y="104077"/>
                </a:cubicBezTo>
                <a:cubicBezTo>
                  <a:pt x="70623" y="136291"/>
                  <a:pt x="54517" y="175939"/>
                  <a:pt x="54517" y="223021"/>
                </a:cubicBezTo>
                <a:cubicBezTo>
                  <a:pt x="54517" y="270103"/>
                  <a:pt x="70623" y="308513"/>
                  <a:pt x="102837" y="340726"/>
                </a:cubicBezTo>
                <a:cubicBezTo>
                  <a:pt x="136291" y="372941"/>
                  <a:pt x="175939" y="389048"/>
                  <a:pt x="221782" y="389048"/>
                </a:cubicBezTo>
                <a:close/>
              </a:path>
            </a:pathLst>
          </a:custGeom>
          <a:solidFill>
            <a:srgbClr val="000000"/>
          </a:solidFill>
          <a:ln w="12387" cap="flat">
            <a:noFill/>
            <a:prstDash val="solid"/>
            <a:miter/>
          </a:ln>
        </p:spPr>
        <p:txBody>
          <a:bodyPr rtlCol="0" anchor="ctr"/>
          <a:lstStyle/>
          <a:p>
            <a:endParaRPr lang="fr-FR"/>
          </a:p>
        </p:txBody>
      </p:sp>
      <p:sp>
        <p:nvSpPr>
          <p:cNvPr id="148" name="Forme libre 147">
            <a:extLst>
              <a:ext uri="{FF2B5EF4-FFF2-40B4-BE49-F238E27FC236}">
                <a16:creationId xmlns:a16="http://schemas.microsoft.com/office/drawing/2014/main" id="{FB20F889-C333-B3AE-1334-AA1398875596}"/>
              </a:ext>
            </a:extLst>
          </p:cNvPr>
          <p:cNvSpPr/>
          <p:nvPr userDrawn="1"/>
        </p:nvSpPr>
        <p:spPr>
          <a:xfrm>
            <a:off x="9923022" y="6673079"/>
            <a:ext cx="361788" cy="444802"/>
          </a:xfrm>
          <a:custGeom>
            <a:avLst/>
            <a:gdLst>
              <a:gd name="connsiteX0" fmla="*/ 157353 w 361788"/>
              <a:gd name="connsiteY0" fmla="*/ 288688 h 444802"/>
              <a:gd name="connsiteX1" fmla="*/ 205675 w 361788"/>
              <a:gd name="connsiteY1" fmla="*/ 288688 h 444802"/>
              <a:gd name="connsiteX2" fmla="*/ 205675 w 361788"/>
              <a:gd name="connsiteY2" fmla="*/ 236650 h 444802"/>
              <a:gd name="connsiteX3" fmla="*/ 257713 w 361788"/>
              <a:gd name="connsiteY3" fmla="*/ 236650 h 444802"/>
              <a:gd name="connsiteX4" fmla="*/ 257713 w 361788"/>
              <a:gd name="connsiteY4" fmla="*/ 188329 h 444802"/>
              <a:gd name="connsiteX5" fmla="*/ 205675 w 361788"/>
              <a:gd name="connsiteY5" fmla="*/ 188329 h 444802"/>
              <a:gd name="connsiteX6" fmla="*/ 205675 w 361788"/>
              <a:gd name="connsiteY6" fmla="*/ 136291 h 444802"/>
              <a:gd name="connsiteX7" fmla="*/ 157353 w 361788"/>
              <a:gd name="connsiteY7" fmla="*/ 136291 h 444802"/>
              <a:gd name="connsiteX8" fmla="*/ 157353 w 361788"/>
              <a:gd name="connsiteY8" fmla="*/ 188329 h 444802"/>
              <a:gd name="connsiteX9" fmla="*/ 105315 w 361788"/>
              <a:gd name="connsiteY9" fmla="*/ 188329 h 444802"/>
              <a:gd name="connsiteX10" fmla="*/ 105315 w 361788"/>
              <a:gd name="connsiteY10" fmla="*/ 236650 h 444802"/>
              <a:gd name="connsiteX11" fmla="*/ 157353 w 361788"/>
              <a:gd name="connsiteY11" fmla="*/ 236650 h 444802"/>
              <a:gd name="connsiteX12" fmla="*/ 157353 w 361788"/>
              <a:gd name="connsiteY12" fmla="*/ 288688 h 444802"/>
              <a:gd name="connsiteX13" fmla="*/ 180894 w 361788"/>
              <a:gd name="connsiteY13" fmla="*/ 444802 h 444802"/>
              <a:gd name="connsiteX14" fmla="*/ 50799 w 361788"/>
              <a:gd name="connsiteY14" fmla="*/ 355595 h 444802"/>
              <a:gd name="connsiteX15" fmla="*/ 0 w 361788"/>
              <a:gd name="connsiteY15" fmla="*/ 201958 h 444802"/>
              <a:gd name="connsiteX16" fmla="*/ 0 w 361788"/>
              <a:gd name="connsiteY16" fmla="*/ 68145 h 444802"/>
              <a:gd name="connsiteX17" fmla="*/ 180894 w 361788"/>
              <a:gd name="connsiteY17" fmla="*/ 0 h 444802"/>
              <a:gd name="connsiteX18" fmla="*/ 361789 w 361788"/>
              <a:gd name="connsiteY18" fmla="*/ 68145 h 444802"/>
              <a:gd name="connsiteX19" fmla="*/ 361789 w 361788"/>
              <a:gd name="connsiteY19" fmla="*/ 201958 h 444802"/>
              <a:gd name="connsiteX20" fmla="*/ 310990 w 361788"/>
              <a:gd name="connsiteY20" fmla="*/ 355595 h 444802"/>
              <a:gd name="connsiteX21" fmla="*/ 180894 w 361788"/>
              <a:gd name="connsiteY21" fmla="*/ 444802 h 444802"/>
              <a:gd name="connsiteX22" fmla="*/ 180894 w 361788"/>
              <a:gd name="connsiteY22" fmla="*/ 389047 h 444802"/>
              <a:gd name="connsiteX23" fmla="*/ 271342 w 361788"/>
              <a:gd name="connsiteY23" fmla="*/ 317185 h 444802"/>
              <a:gd name="connsiteX24" fmla="*/ 307273 w 361788"/>
              <a:gd name="connsiteY24" fmla="*/ 203196 h 444802"/>
              <a:gd name="connsiteX25" fmla="*/ 307273 w 361788"/>
              <a:gd name="connsiteY25" fmla="*/ 106554 h 444802"/>
              <a:gd name="connsiteX26" fmla="*/ 180894 w 361788"/>
              <a:gd name="connsiteY26" fmla="*/ 59472 h 444802"/>
              <a:gd name="connsiteX27" fmla="*/ 54516 w 361788"/>
              <a:gd name="connsiteY27" fmla="*/ 106554 h 444802"/>
              <a:gd name="connsiteX28" fmla="*/ 54516 w 361788"/>
              <a:gd name="connsiteY28" fmla="*/ 201958 h 444802"/>
              <a:gd name="connsiteX29" fmla="*/ 90447 w 361788"/>
              <a:gd name="connsiteY29" fmla="*/ 317185 h 444802"/>
              <a:gd name="connsiteX30" fmla="*/ 180894 w 361788"/>
              <a:gd name="connsiteY30" fmla="*/ 389047 h 44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1788" h="444802">
                <a:moveTo>
                  <a:pt x="157353" y="288688"/>
                </a:moveTo>
                <a:lnTo>
                  <a:pt x="205675" y="288688"/>
                </a:lnTo>
                <a:lnTo>
                  <a:pt x="205675" y="236650"/>
                </a:lnTo>
                <a:lnTo>
                  <a:pt x="257713" y="236650"/>
                </a:lnTo>
                <a:lnTo>
                  <a:pt x="257713" y="188329"/>
                </a:lnTo>
                <a:lnTo>
                  <a:pt x="205675" y="188329"/>
                </a:lnTo>
                <a:lnTo>
                  <a:pt x="205675" y="136291"/>
                </a:lnTo>
                <a:lnTo>
                  <a:pt x="157353" y="136291"/>
                </a:lnTo>
                <a:lnTo>
                  <a:pt x="157353" y="188329"/>
                </a:lnTo>
                <a:lnTo>
                  <a:pt x="105315" y="188329"/>
                </a:lnTo>
                <a:lnTo>
                  <a:pt x="105315" y="236650"/>
                </a:lnTo>
                <a:lnTo>
                  <a:pt x="157353" y="236650"/>
                </a:lnTo>
                <a:lnTo>
                  <a:pt x="157353" y="288688"/>
                </a:lnTo>
                <a:close/>
                <a:moveTo>
                  <a:pt x="180894" y="444802"/>
                </a:moveTo>
                <a:cubicBezTo>
                  <a:pt x="128856" y="431174"/>
                  <a:pt x="85491" y="401437"/>
                  <a:pt x="50799" y="355595"/>
                </a:cubicBezTo>
                <a:cubicBezTo>
                  <a:pt x="17346" y="308512"/>
                  <a:pt x="0" y="257713"/>
                  <a:pt x="0" y="201958"/>
                </a:cubicBezTo>
                <a:lnTo>
                  <a:pt x="0" y="68145"/>
                </a:lnTo>
                <a:lnTo>
                  <a:pt x="180894" y="0"/>
                </a:lnTo>
                <a:lnTo>
                  <a:pt x="361789" y="68145"/>
                </a:lnTo>
                <a:lnTo>
                  <a:pt x="361789" y="201958"/>
                </a:lnTo>
                <a:cubicBezTo>
                  <a:pt x="361789" y="257713"/>
                  <a:pt x="344443" y="308512"/>
                  <a:pt x="310990" y="355595"/>
                </a:cubicBezTo>
                <a:cubicBezTo>
                  <a:pt x="276298" y="402677"/>
                  <a:pt x="232933" y="432412"/>
                  <a:pt x="180894" y="444802"/>
                </a:cubicBezTo>
                <a:close/>
                <a:moveTo>
                  <a:pt x="180894" y="389047"/>
                </a:moveTo>
                <a:cubicBezTo>
                  <a:pt x="216826" y="374180"/>
                  <a:pt x="247801" y="350638"/>
                  <a:pt x="271342" y="317185"/>
                </a:cubicBezTo>
                <a:cubicBezTo>
                  <a:pt x="294883" y="283732"/>
                  <a:pt x="307273" y="245323"/>
                  <a:pt x="307273" y="203196"/>
                </a:cubicBezTo>
                <a:lnTo>
                  <a:pt x="307273" y="106554"/>
                </a:lnTo>
                <a:lnTo>
                  <a:pt x="180894" y="59472"/>
                </a:lnTo>
                <a:lnTo>
                  <a:pt x="54516" y="106554"/>
                </a:lnTo>
                <a:lnTo>
                  <a:pt x="54516" y="201958"/>
                </a:lnTo>
                <a:cubicBezTo>
                  <a:pt x="54516" y="244084"/>
                  <a:pt x="66906" y="282493"/>
                  <a:pt x="90447" y="317185"/>
                </a:cubicBezTo>
                <a:cubicBezTo>
                  <a:pt x="115227" y="350638"/>
                  <a:pt x="144963" y="374180"/>
                  <a:pt x="180894" y="389047"/>
                </a:cubicBezTo>
                <a:close/>
              </a:path>
            </a:pathLst>
          </a:custGeom>
          <a:solidFill>
            <a:srgbClr val="000000"/>
          </a:solidFill>
          <a:ln w="12387" cap="flat">
            <a:noFill/>
            <a:prstDash val="solid"/>
            <a:miter/>
          </a:ln>
        </p:spPr>
        <p:txBody>
          <a:bodyPr rtlCol="0" anchor="ctr"/>
          <a:lstStyle/>
          <a:p>
            <a:endParaRPr lang="fr-FR"/>
          </a:p>
        </p:txBody>
      </p:sp>
      <p:sp>
        <p:nvSpPr>
          <p:cNvPr id="149" name="Forme libre 148">
            <a:extLst>
              <a:ext uri="{FF2B5EF4-FFF2-40B4-BE49-F238E27FC236}">
                <a16:creationId xmlns:a16="http://schemas.microsoft.com/office/drawing/2014/main" id="{8751B305-B060-1356-E6E8-004FDC9937FE}"/>
              </a:ext>
            </a:extLst>
          </p:cNvPr>
          <p:cNvSpPr/>
          <p:nvPr userDrawn="1"/>
        </p:nvSpPr>
        <p:spPr>
          <a:xfrm>
            <a:off x="10592084" y="6655733"/>
            <a:ext cx="480732" cy="480733"/>
          </a:xfrm>
          <a:custGeom>
            <a:avLst/>
            <a:gdLst>
              <a:gd name="connsiteX0" fmla="*/ 213108 w 480732"/>
              <a:gd name="connsiteY0" fmla="*/ 99120 h 480733"/>
              <a:gd name="connsiteX1" fmla="*/ 213108 w 480732"/>
              <a:gd name="connsiteY1" fmla="*/ 0 h 480733"/>
              <a:gd name="connsiteX2" fmla="*/ 267625 w 480732"/>
              <a:gd name="connsiteY2" fmla="*/ 0 h 480733"/>
              <a:gd name="connsiteX3" fmla="*/ 267625 w 480732"/>
              <a:gd name="connsiteY3" fmla="*/ 99120 h 480733"/>
              <a:gd name="connsiteX4" fmla="*/ 213108 w 480732"/>
              <a:gd name="connsiteY4" fmla="*/ 99120 h 480733"/>
              <a:gd name="connsiteX5" fmla="*/ 359311 w 480732"/>
              <a:gd name="connsiteY5" fmla="*/ 159832 h 480733"/>
              <a:gd name="connsiteX6" fmla="*/ 320903 w 480732"/>
              <a:gd name="connsiteY6" fmla="*/ 121422 h 480733"/>
              <a:gd name="connsiteX7" fmla="*/ 391525 w 480732"/>
              <a:gd name="connsiteY7" fmla="*/ 50800 h 480733"/>
              <a:gd name="connsiteX8" fmla="*/ 429934 w 480732"/>
              <a:gd name="connsiteY8" fmla="*/ 89209 h 480733"/>
              <a:gd name="connsiteX9" fmla="*/ 359311 w 480732"/>
              <a:gd name="connsiteY9" fmla="*/ 159832 h 480733"/>
              <a:gd name="connsiteX10" fmla="*/ 381613 w 480732"/>
              <a:gd name="connsiteY10" fmla="*/ 267626 h 480733"/>
              <a:gd name="connsiteX11" fmla="*/ 381613 w 480732"/>
              <a:gd name="connsiteY11" fmla="*/ 213109 h 480733"/>
              <a:gd name="connsiteX12" fmla="*/ 480733 w 480732"/>
              <a:gd name="connsiteY12" fmla="*/ 213109 h 480733"/>
              <a:gd name="connsiteX13" fmla="*/ 480733 w 480732"/>
              <a:gd name="connsiteY13" fmla="*/ 267626 h 480733"/>
              <a:gd name="connsiteX14" fmla="*/ 381613 w 480732"/>
              <a:gd name="connsiteY14" fmla="*/ 267626 h 480733"/>
              <a:gd name="connsiteX15" fmla="*/ 213108 w 480732"/>
              <a:gd name="connsiteY15" fmla="*/ 480734 h 480733"/>
              <a:gd name="connsiteX16" fmla="*/ 213108 w 480732"/>
              <a:gd name="connsiteY16" fmla="*/ 381613 h 480733"/>
              <a:gd name="connsiteX17" fmla="*/ 267625 w 480732"/>
              <a:gd name="connsiteY17" fmla="*/ 381613 h 480733"/>
              <a:gd name="connsiteX18" fmla="*/ 267625 w 480732"/>
              <a:gd name="connsiteY18" fmla="*/ 480734 h 480733"/>
              <a:gd name="connsiteX19" fmla="*/ 213108 w 480732"/>
              <a:gd name="connsiteY19" fmla="*/ 480734 h 480733"/>
              <a:gd name="connsiteX20" fmla="*/ 121422 w 480732"/>
              <a:gd name="connsiteY20" fmla="*/ 159832 h 480733"/>
              <a:gd name="connsiteX21" fmla="*/ 52038 w 480732"/>
              <a:gd name="connsiteY21" fmla="*/ 89209 h 480733"/>
              <a:gd name="connsiteX22" fmla="*/ 90446 w 480732"/>
              <a:gd name="connsiteY22" fmla="*/ 50800 h 480733"/>
              <a:gd name="connsiteX23" fmla="*/ 161071 w 480732"/>
              <a:gd name="connsiteY23" fmla="*/ 121422 h 480733"/>
              <a:gd name="connsiteX24" fmla="*/ 121422 w 480732"/>
              <a:gd name="connsiteY24" fmla="*/ 159832 h 480733"/>
              <a:gd name="connsiteX25" fmla="*/ 391525 w 480732"/>
              <a:gd name="connsiteY25" fmla="*/ 429935 h 480733"/>
              <a:gd name="connsiteX26" fmla="*/ 320903 w 480732"/>
              <a:gd name="connsiteY26" fmla="*/ 359311 h 480733"/>
              <a:gd name="connsiteX27" fmla="*/ 359311 w 480732"/>
              <a:gd name="connsiteY27" fmla="*/ 320903 h 480733"/>
              <a:gd name="connsiteX28" fmla="*/ 429934 w 480732"/>
              <a:gd name="connsiteY28" fmla="*/ 389048 h 480733"/>
              <a:gd name="connsiteX29" fmla="*/ 391525 w 480732"/>
              <a:gd name="connsiteY29" fmla="*/ 429935 h 480733"/>
              <a:gd name="connsiteX30" fmla="*/ 0 w 480732"/>
              <a:gd name="connsiteY30" fmla="*/ 267626 h 480733"/>
              <a:gd name="connsiteX31" fmla="*/ 0 w 480732"/>
              <a:gd name="connsiteY31" fmla="*/ 213109 h 480733"/>
              <a:gd name="connsiteX32" fmla="*/ 99120 w 480732"/>
              <a:gd name="connsiteY32" fmla="*/ 213109 h 480733"/>
              <a:gd name="connsiteX33" fmla="*/ 99120 w 480732"/>
              <a:gd name="connsiteY33" fmla="*/ 267626 h 480733"/>
              <a:gd name="connsiteX34" fmla="*/ 0 w 480732"/>
              <a:gd name="connsiteY34" fmla="*/ 267626 h 480733"/>
              <a:gd name="connsiteX35" fmla="*/ 90446 w 480732"/>
              <a:gd name="connsiteY35" fmla="*/ 429935 h 480733"/>
              <a:gd name="connsiteX36" fmla="*/ 50799 w 480732"/>
              <a:gd name="connsiteY36" fmla="*/ 390287 h 480733"/>
              <a:gd name="connsiteX37" fmla="*/ 121422 w 480732"/>
              <a:gd name="connsiteY37" fmla="*/ 319663 h 480733"/>
              <a:gd name="connsiteX38" fmla="*/ 141247 w 480732"/>
              <a:gd name="connsiteY38" fmla="*/ 339488 h 480733"/>
              <a:gd name="connsiteX39" fmla="*/ 161071 w 480732"/>
              <a:gd name="connsiteY39" fmla="*/ 358073 h 480733"/>
              <a:gd name="connsiteX40" fmla="*/ 90446 w 480732"/>
              <a:gd name="connsiteY40" fmla="*/ 429935 h 480733"/>
              <a:gd name="connsiteX41" fmla="*/ 240367 w 480732"/>
              <a:gd name="connsiteY41" fmla="*/ 360551 h 480733"/>
              <a:gd name="connsiteX42" fmla="*/ 154876 w 480732"/>
              <a:gd name="connsiteY42" fmla="*/ 325858 h 480733"/>
              <a:gd name="connsiteX43" fmla="*/ 120183 w 480732"/>
              <a:gd name="connsiteY43" fmla="*/ 240367 h 480733"/>
              <a:gd name="connsiteX44" fmla="*/ 154876 w 480732"/>
              <a:gd name="connsiteY44" fmla="*/ 154876 h 480733"/>
              <a:gd name="connsiteX45" fmla="*/ 240367 w 480732"/>
              <a:gd name="connsiteY45" fmla="*/ 120184 h 480733"/>
              <a:gd name="connsiteX46" fmla="*/ 325857 w 480732"/>
              <a:gd name="connsiteY46" fmla="*/ 154876 h 480733"/>
              <a:gd name="connsiteX47" fmla="*/ 360550 w 480732"/>
              <a:gd name="connsiteY47" fmla="*/ 240367 h 480733"/>
              <a:gd name="connsiteX48" fmla="*/ 325857 w 480732"/>
              <a:gd name="connsiteY48" fmla="*/ 325858 h 480733"/>
              <a:gd name="connsiteX49" fmla="*/ 240367 w 480732"/>
              <a:gd name="connsiteY49" fmla="*/ 360551 h 480733"/>
              <a:gd name="connsiteX50" fmla="*/ 240367 w 480732"/>
              <a:gd name="connsiteY50" fmla="*/ 306034 h 480733"/>
              <a:gd name="connsiteX51" fmla="*/ 286210 w 480732"/>
              <a:gd name="connsiteY51" fmla="*/ 286211 h 480733"/>
              <a:gd name="connsiteX52" fmla="*/ 306034 w 480732"/>
              <a:gd name="connsiteY52" fmla="*/ 240367 h 480733"/>
              <a:gd name="connsiteX53" fmla="*/ 286210 w 480732"/>
              <a:gd name="connsiteY53" fmla="*/ 194524 h 480733"/>
              <a:gd name="connsiteX54" fmla="*/ 240367 w 480732"/>
              <a:gd name="connsiteY54" fmla="*/ 174700 h 480733"/>
              <a:gd name="connsiteX55" fmla="*/ 194523 w 480732"/>
              <a:gd name="connsiteY55" fmla="*/ 194524 h 480733"/>
              <a:gd name="connsiteX56" fmla="*/ 174699 w 480732"/>
              <a:gd name="connsiteY56" fmla="*/ 240367 h 480733"/>
              <a:gd name="connsiteX57" fmla="*/ 194523 w 480732"/>
              <a:gd name="connsiteY57" fmla="*/ 286211 h 480733"/>
              <a:gd name="connsiteX58" fmla="*/ 240367 w 480732"/>
              <a:gd name="connsiteY58" fmla="*/ 306034 h 480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80732" h="480733">
                <a:moveTo>
                  <a:pt x="213108" y="99120"/>
                </a:moveTo>
                <a:lnTo>
                  <a:pt x="213108" y="0"/>
                </a:lnTo>
                <a:lnTo>
                  <a:pt x="267625" y="0"/>
                </a:lnTo>
                <a:lnTo>
                  <a:pt x="267625" y="99120"/>
                </a:lnTo>
                <a:lnTo>
                  <a:pt x="213108" y="99120"/>
                </a:lnTo>
                <a:close/>
                <a:moveTo>
                  <a:pt x="359311" y="159832"/>
                </a:moveTo>
                <a:lnTo>
                  <a:pt x="320903" y="121422"/>
                </a:lnTo>
                <a:lnTo>
                  <a:pt x="391525" y="50800"/>
                </a:lnTo>
                <a:lnTo>
                  <a:pt x="429934" y="89209"/>
                </a:lnTo>
                <a:lnTo>
                  <a:pt x="359311" y="159832"/>
                </a:lnTo>
                <a:close/>
                <a:moveTo>
                  <a:pt x="381613" y="267626"/>
                </a:moveTo>
                <a:lnTo>
                  <a:pt x="381613" y="213109"/>
                </a:lnTo>
                <a:lnTo>
                  <a:pt x="480733" y="213109"/>
                </a:lnTo>
                <a:lnTo>
                  <a:pt x="480733" y="267626"/>
                </a:lnTo>
                <a:lnTo>
                  <a:pt x="381613" y="267626"/>
                </a:lnTo>
                <a:close/>
                <a:moveTo>
                  <a:pt x="213108" y="480734"/>
                </a:moveTo>
                <a:lnTo>
                  <a:pt x="213108" y="381613"/>
                </a:lnTo>
                <a:lnTo>
                  <a:pt x="267625" y="381613"/>
                </a:lnTo>
                <a:lnTo>
                  <a:pt x="267625" y="480734"/>
                </a:lnTo>
                <a:lnTo>
                  <a:pt x="213108" y="480734"/>
                </a:lnTo>
                <a:close/>
                <a:moveTo>
                  <a:pt x="121422" y="159832"/>
                </a:moveTo>
                <a:lnTo>
                  <a:pt x="52038" y="89209"/>
                </a:lnTo>
                <a:lnTo>
                  <a:pt x="90446" y="50800"/>
                </a:lnTo>
                <a:lnTo>
                  <a:pt x="161071" y="121422"/>
                </a:lnTo>
                <a:lnTo>
                  <a:pt x="121422" y="159832"/>
                </a:lnTo>
                <a:close/>
                <a:moveTo>
                  <a:pt x="391525" y="429935"/>
                </a:moveTo>
                <a:lnTo>
                  <a:pt x="320903" y="359311"/>
                </a:lnTo>
                <a:lnTo>
                  <a:pt x="359311" y="320903"/>
                </a:lnTo>
                <a:lnTo>
                  <a:pt x="429934" y="389048"/>
                </a:lnTo>
                <a:lnTo>
                  <a:pt x="391525" y="429935"/>
                </a:lnTo>
                <a:close/>
                <a:moveTo>
                  <a:pt x="0" y="267626"/>
                </a:moveTo>
                <a:lnTo>
                  <a:pt x="0" y="213109"/>
                </a:lnTo>
                <a:lnTo>
                  <a:pt x="99120" y="213109"/>
                </a:lnTo>
                <a:lnTo>
                  <a:pt x="99120" y="267626"/>
                </a:lnTo>
                <a:lnTo>
                  <a:pt x="0" y="267626"/>
                </a:lnTo>
                <a:close/>
                <a:moveTo>
                  <a:pt x="90446" y="429935"/>
                </a:moveTo>
                <a:lnTo>
                  <a:pt x="50799" y="390287"/>
                </a:lnTo>
                <a:lnTo>
                  <a:pt x="121422" y="319663"/>
                </a:lnTo>
                <a:lnTo>
                  <a:pt x="141247" y="339488"/>
                </a:lnTo>
                <a:lnTo>
                  <a:pt x="161071" y="358073"/>
                </a:lnTo>
                <a:cubicBezTo>
                  <a:pt x="162309" y="358073"/>
                  <a:pt x="90446" y="429935"/>
                  <a:pt x="90446" y="429935"/>
                </a:cubicBezTo>
                <a:close/>
                <a:moveTo>
                  <a:pt x="240367" y="360551"/>
                </a:moveTo>
                <a:cubicBezTo>
                  <a:pt x="206913" y="360551"/>
                  <a:pt x="178417" y="349400"/>
                  <a:pt x="154876" y="325858"/>
                </a:cubicBezTo>
                <a:cubicBezTo>
                  <a:pt x="131334" y="302318"/>
                  <a:pt x="120183" y="273821"/>
                  <a:pt x="120183" y="240367"/>
                </a:cubicBezTo>
                <a:cubicBezTo>
                  <a:pt x="120183" y="206914"/>
                  <a:pt x="131334" y="178417"/>
                  <a:pt x="154876" y="154876"/>
                </a:cubicBezTo>
                <a:cubicBezTo>
                  <a:pt x="178417" y="131335"/>
                  <a:pt x="206913" y="120184"/>
                  <a:pt x="240367" y="120184"/>
                </a:cubicBezTo>
                <a:cubicBezTo>
                  <a:pt x="273820" y="120184"/>
                  <a:pt x="302318" y="131335"/>
                  <a:pt x="325857" y="154876"/>
                </a:cubicBezTo>
                <a:cubicBezTo>
                  <a:pt x="349399" y="178417"/>
                  <a:pt x="360550" y="206914"/>
                  <a:pt x="360550" y="240367"/>
                </a:cubicBezTo>
                <a:cubicBezTo>
                  <a:pt x="360550" y="273821"/>
                  <a:pt x="349399" y="302318"/>
                  <a:pt x="325857" y="325858"/>
                </a:cubicBezTo>
                <a:cubicBezTo>
                  <a:pt x="302318" y="349400"/>
                  <a:pt x="273820" y="360551"/>
                  <a:pt x="240367" y="360551"/>
                </a:cubicBezTo>
                <a:close/>
                <a:moveTo>
                  <a:pt x="240367" y="306034"/>
                </a:moveTo>
                <a:cubicBezTo>
                  <a:pt x="257712" y="306034"/>
                  <a:pt x="273820" y="299839"/>
                  <a:pt x="286210" y="286211"/>
                </a:cubicBezTo>
                <a:cubicBezTo>
                  <a:pt x="299839" y="273821"/>
                  <a:pt x="306034" y="257713"/>
                  <a:pt x="306034" y="240367"/>
                </a:cubicBezTo>
                <a:cubicBezTo>
                  <a:pt x="306034" y="223021"/>
                  <a:pt x="299839" y="206914"/>
                  <a:pt x="286210" y="194524"/>
                </a:cubicBezTo>
                <a:cubicBezTo>
                  <a:pt x="272581" y="182134"/>
                  <a:pt x="257712" y="174700"/>
                  <a:pt x="240367" y="174700"/>
                </a:cubicBezTo>
                <a:cubicBezTo>
                  <a:pt x="223021" y="174700"/>
                  <a:pt x="206913" y="180895"/>
                  <a:pt x="194523" y="194524"/>
                </a:cubicBezTo>
                <a:cubicBezTo>
                  <a:pt x="182133" y="208153"/>
                  <a:pt x="174699" y="223021"/>
                  <a:pt x="174699" y="240367"/>
                </a:cubicBezTo>
                <a:cubicBezTo>
                  <a:pt x="174699" y="257713"/>
                  <a:pt x="180894" y="273821"/>
                  <a:pt x="194523" y="286211"/>
                </a:cubicBezTo>
                <a:cubicBezTo>
                  <a:pt x="208152" y="299839"/>
                  <a:pt x="223021" y="306034"/>
                  <a:pt x="240367" y="306034"/>
                </a:cubicBezTo>
                <a:close/>
              </a:path>
            </a:pathLst>
          </a:custGeom>
          <a:solidFill>
            <a:srgbClr val="000000"/>
          </a:solidFill>
          <a:ln w="12387" cap="flat">
            <a:noFill/>
            <a:prstDash val="solid"/>
            <a:miter/>
          </a:ln>
        </p:spPr>
        <p:txBody>
          <a:bodyPr rtlCol="0" anchor="ctr"/>
          <a:lstStyle/>
          <a:p>
            <a:endParaRPr lang="fr-FR"/>
          </a:p>
        </p:txBody>
      </p:sp>
      <p:sp>
        <p:nvSpPr>
          <p:cNvPr id="150" name="Forme libre 149">
            <a:extLst>
              <a:ext uri="{FF2B5EF4-FFF2-40B4-BE49-F238E27FC236}">
                <a16:creationId xmlns:a16="http://schemas.microsoft.com/office/drawing/2014/main" id="{533F7184-C946-1597-27EC-499C40B84409}"/>
              </a:ext>
            </a:extLst>
          </p:cNvPr>
          <p:cNvSpPr/>
          <p:nvPr userDrawn="1"/>
        </p:nvSpPr>
        <p:spPr>
          <a:xfrm>
            <a:off x="11381330" y="6674318"/>
            <a:ext cx="443564" cy="443563"/>
          </a:xfrm>
          <a:custGeom>
            <a:avLst/>
            <a:gdLst>
              <a:gd name="connsiteX0" fmla="*/ 292405 w 443564"/>
              <a:gd name="connsiteY0" fmla="*/ 200719 h 443563"/>
              <a:gd name="connsiteX1" fmla="*/ 315946 w 443564"/>
              <a:gd name="connsiteY1" fmla="*/ 190807 h 443563"/>
              <a:gd name="connsiteX2" fmla="*/ 325859 w 443564"/>
              <a:gd name="connsiteY2" fmla="*/ 167266 h 443563"/>
              <a:gd name="connsiteX3" fmla="*/ 315946 w 443564"/>
              <a:gd name="connsiteY3" fmla="*/ 143725 h 443563"/>
              <a:gd name="connsiteX4" fmla="*/ 292405 w 443564"/>
              <a:gd name="connsiteY4" fmla="*/ 133812 h 443563"/>
              <a:gd name="connsiteX5" fmla="*/ 270104 w 443564"/>
              <a:gd name="connsiteY5" fmla="*/ 143725 h 443563"/>
              <a:gd name="connsiteX6" fmla="*/ 260191 w 443564"/>
              <a:gd name="connsiteY6" fmla="*/ 167266 h 443563"/>
              <a:gd name="connsiteX7" fmla="*/ 270104 w 443564"/>
              <a:gd name="connsiteY7" fmla="*/ 190807 h 443563"/>
              <a:gd name="connsiteX8" fmla="*/ 292405 w 443564"/>
              <a:gd name="connsiteY8" fmla="*/ 200719 h 443563"/>
              <a:gd name="connsiteX9" fmla="*/ 149919 w 443564"/>
              <a:gd name="connsiteY9" fmla="*/ 200719 h 443563"/>
              <a:gd name="connsiteX10" fmla="*/ 172222 w 443564"/>
              <a:gd name="connsiteY10" fmla="*/ 190807 h 443563"/>
              <a:gd name="connsiteX11" fmla="*/ 182135 w 443564"/>
              <a:gd name="connsiteY11" fmla="*/ 168505 h 443563"/>
              <a:gd name="connsiteX12" fmla="*/ 172222 w 443564"/>
              <a:gd name="connsiteY12" fmla="*/ 144964 h 443563"/>
              <a:gd name="connsiteX13" fmla="*/ 149919 w 443564"/>
              <a:gd name="connsiteY13" fmla="*/ 135052 h 443563"/>
              <a:gd name="connsiteX14" fmla="*/ 126379 w 443564"/>
              <a:gd name="connsiteY14" fmla="*/ 144964 h 443563"/>
              <a:gd name="connsiteX15" fmla="*/ 116467 w 443564"/>
              <a:gd name="connsiteY15" fmla="*/ 168505 h 443563"/>
              <a:gd name="connsiteX16" fmla="*/ 126379 w 443564"/>
              <a:gd name="connsiteY16" fmla="*/ 192046 h 443563"/>
              <a:gd name="connsiteX17" fmla="*/ 149919 w 443564"/>
              <a:gd name="connsiteY17" fmla="*/ 200719 h 443563"/>
              <a:gd name="connsiteX18" fmla="*/ 221782 w 443564"/>
              <a:gd name="connsiteY18" fmla="*/ 335771 h 443563"/>
              <a:gd name="connsiteX19" fmla="*/ 287450 w 443564"/>
              <a:gd name="connsiteY19" fmla="*/ 314708 h 443563"/>
              <a:gd name="connsiteX20" fmla="*/ 328336 w 443564"/>
              <a:gd name="connsiteY20" fmla="*/ 260191 h 443563"/>
              <a:gd name="connsiteX21" fmla="*/ 112749 w 443564"/>
              <a:gd name="connsiteY21" fmla="*/ 260191 h 443563"/>
              <a:gd name="connsiteX22" fmla="*/ 154876 w 443564"/>
              <a:gd name="connsiteY22" fmla="*/ 314708 h 443563"/>
              <a:gd name="connsiteX23" fmla="*/ 221782 w 443564"/>
              <a:gd name="connsiteY23" fmla="*/ 335771 h 443563"/>
              <a:gd name="connsiteX24" fmla="*/ 221782 w 443564"/>
              <a:gd name="connsiteY24" fmla="*/ 443564 h 443563"/>
              <a:gd name="connsiteX25" fmla="*/ 135052 w 443564"/>
              <a:gd name="connsiteY25" fmla="*/ 426218 h 443563"/>
              <a:gd name="connsiteX26" fmla="*/ 64429 w 443564"/>
              <a:gd name="connsiteY26" fmla="*/ 379136 h 443563"/>
              <a:gd name="connsiteX27" fmla="*/ 17346 w 443564"/>
              <a:gd name="connsiteY27" fmla="*/ 308513 h 443563"/>
              <a:gd name="connsiteX28" fmla="*/ 0 w 443564"/>
              <a:gd name="connsiteY28" fmla="*/ 221782 h 443563"/>
              <a:gd name="connsiteX29" fmla="*/ 17346 w 443564"/>
              <a:gd name="connsiteY29" fmla="*/ 135052 h 443563"/>
              <a:gd name="connsiteX30" fmla="*/ 64429 w 443564"/>
              <a:gd name="connsiteY30" fmla="*/ 64428 h 443563"/>
              <a:gd name="connsiteX31" fmla="*/ 135052 w 443564"/>
              <a:gd name="connsiteY31" fmla="*/ 17346 h 443563"/>
              <a:gd name="connsiteX32" fmla="*/ 221782 w 443564"/>
              <a:gd name="connsiteY32" fmla="*/ 0 h 443563"/>
              <a:gd name="connsiteX33" fmla="*/ 308513 w 443564"/>
              <a:gd name="connsiteY33" fmla="*/ 17346 h 443563"/>
              <a:gd name="connsiteX34" fmla="*/ 379135 w 443564"/>
              <a:gd name="connsiteY34" fmla="*/ 64428 h 443563"/>
              <a:gd name="connsiteX35" fmla="*/ 426218 w 443564"/>
              <a:gd name="connsiteY35" fmla="*/ 135052 h 443563"/>
              <a:gd name="connsiteX36" fmla="*/ 443564 w 443564"/>
              <a:gd name="connsiteY36" fmla="*/ 221782 h 443563"/>
              <a:gd name="connsiteX37" fmla="*/ 426218 w 443564"/>
              <a:gd name="connsiteY37" fmla="*/ 308513 h 443563"/>
              <a:gd name="connsiteX38" fmla="*/ 379135 w 443564"/>
              <a:gd name="connsiteY38" fmla="*/ 379136 h 443563"/>
              <a:gd name="connsiteX39" fmla="*/ 308513 w 443564"/>
              <a:gd name="connsiteY39" fmla="*/ 426218 h 443563"/>
              <a:gd name="connsiteX40" fmla="*/ 221782 w 443564"/>
              <a:gd name="connsiteY40" fmla="*/ 443564 h 443563"/>
              <a:gd name="connsiteX41" fmla="*/ 221782 w 443564"/>
              <a:gd name="connsiteY41" fmla="*/ 389048 h 443563"/>
              <a:gd name="connsiteX42" fmla="*/ 339488 w 443564"/>
              <a:gd name="connsiteY42" fmla="*/ 340726 h 443563"/>
              <a:gd name="connsiteX43" fmla="*/ 387809 w 443564"/>
              <a:gd name="connsiteY43" fmla="*/ 221782 h 443563"/>
              <a:gd name="connsiteX44" fmla="*/ 339488 w 443564"/>
              <a:gd name="connsiteY44" fmla="*/ 104077 h 443563"/>
              <a:gd name="connsiteX45" fmla="*/ 220543 w 443564"/>
              <a:gd name="connsiteY45" fmla="*/ 55755 h 443563"/>
              <a:gd name="connsiteX46" fmla="*/ 102838 w 443564"/>
              <a:gd name="connsiteY46" fmla="*/ 104077 h 443563"/>
              <a:gd name="connsiteX47" fmla="*/ 54517 w 443564"/>
              <a:gd name="connsiteY47" fmla="*/ 223021 h 443563"/>
              <a:gd name="connsiteX48" fmla="*/ 102838 w 443564"/>
              <a:gd name="connsiteY48" fmla="*/ 340726 h 443563"/>
              <a:gd name="connsiteX49" fmla="*/ 221782 w 443564"/>
              <a:gd name="connsiteY49" fmla="*/ 389048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43564" h="443563">
                <a:moveTo>
                  <a:pt x="292405" y="200719"/>
                </a:moveTo>
                <a:cubicBezTo>
                  <a:pt x="301079" y="200719"/>
                  <a:pt x="308513" y="197002"/>
                  <a:pt x="315946" y="190807"/>
                </a:cubicBezTo>
                <a:cubicBezTo>
                  <a:pt x="322141" y="184612"/>
                  <a:pt x="325859" y="177178"/>
                  <a:pt x="325859" y="167266"/>
                </a:cubicBezTo>
                <a:cubicBezTo>
                  <a:pt x="325859" y="158592"/>
                  <a:pt x="322141" y="151159"/>
                  <a:pt x="315946" y="143725"/>
                </a:cubicBezTo>
                <a:cubicBezTo>
                  <a:pt x="309751" y="136291"/>
                  <a:pt x="302318" y="133812"/>
                  <a:pt x="292405" y="133812"/>
                </a:cubicBezTo>
                <a:cubicBezTo>
                  <a:pt x="282494" y="133812"/>
                  <a:pt x="276299" y="137530"/>
                  <a:pt x="270104" y="143725"/>
                </a:cubicBezTo>
                <a:cubicBezTo>
                  <a:pt x="263909" y="149920"/>
                  <a:pt x="260191" y="157354"/>
                  <a:pt x="260191" y="167266"/>
                </a:cubicBezTo>
                <a:cubicBezTo>
                  <a:pt x="260191" y="177178"/>
                  <a:pt x="263909" y="184612"/>
                  <a:pt x="270104" y="190807"/>
                </a:cubicBezTo>
                <a:cubicBezTo>
                  <a:pt x="276299" y="197002"/>
                  <a:pt x="283732" y="200719"/>
                  <a:pt x="292405" y="200719"/>
                </a:cubicBezTo>
                <a:close/>
                <a:moveTo>
                  <a:pt x="149919" y="200719"/>
                </a:moveTo>
                <a:cubicBezTo>
                  <a:pt x="158593" y="200719"/>
                  <a:pt x="166027" y="197002"/>
                  <a:pt x="172222" y="190807"/>
                </a:cubicBezTo>
                <a:cubicBezTo>
                  <a:pt x="178417" y="184612"/>
                  <a:pt x="182135" y="177178"/>
                  <a:pt x="182135" y="168505"/>
                </a:cubicBezTo>
                <a:cubicBezTo>
                  <a:pt x="182135" y="159832"/>
                  <a:pt x="178417" y="151159"/>
                  <a:pt x="172222" y="144964"/>
                </a:cubicBezTo>
                <a:cubicBezTo>
                  <a:pt x="166027" y="138769"/>
                  <a:pt x="158593" y="135052"/>
                  <a:pt x="149919" y="135052"/>
                </a:cubicBezTo>
                <a:cubicBezTo>
                  <a:pt x="141247" y="135052"/>
                  <a:pt x="133813" y="138769"/>
                  <a:pt x="126379" y="144964"/>
                </a:cubicBezTo>
                <a:cubicBezTo>
                  <a:pt x="120184" y="151159"/>
                  <a:pt x="116467" y="158592"/>
                  <a:pt x="116467" y="168505"/>
                </a:cubicBezTo>
                <a:cubicBezTo>
                  <a:pt x="116467" y="178417"/>
                  <a:pt x="120184" y="185851"/>
                  <a:pt x="126379" y="192046"/>
                </a:cubicBezTo>
                <a:cubicBezTo>
                  <a:pt x="133813" y="197002"/>
                  <a:pt x="141247" y="200719"/>
                  <a:pt x="149919" y="200719"/>
                </a:cubicBezTo>
                <a:close/>
                <a:moveTo>
                  <a:pt x="221782" y="335771"/>
                </a:moveTo>
                <a:cubicBezTo>
                  <a:pt x="246562" y="335771"/>
                  <a:pt x="268865" y="328336"/>
                  <a:pt x="287450" y="314708"/>
                </a:cubicBezTo>
                <a:cubicBezTo>
                  <a:pt x="307274" y="301078"/>
                  <a:pt x="320903" y="282493"/>
                  <a:pt x="328336" y="260191"/>
                </a:cubicBezTo>
                <a:lnTo>
                  <a:pt x="112749" y="260191"/>
                </a:lnTo>
                <a:cubicBezTo>
                  <a:pt x="121423" y="282493"/>
                  <a:pt x="135052" y="301078"/>
                  <a:pt x="154876" y="314708"/>
                </a:cubicBezTo>
                <a:cubicBezTo>
                  <a:pt x="174699" y="328336"/>
                  <a:pt x="197002" y="335771"/>
                  <a:pt x="221782" y="335771"/>
                </a:cubicBezTo>
                <a:close/>
                <a:moveTo>
                  <a:pt x="221782" y="443564"/>
                </a:moveTo>
                <a:cubicBezTo>
                  <a:pt x="190807" y="443564"/>
                  <a:pt x="162309" y="437369"/>
                  <a:pt x="135052" y="426218"/>
                </a:cubicBezTo>
                <a:cubicBezTo>
                  <a:pt x="107794" y="415067"/>
                  <a:pt x="84253" y="398960"/>
                  <a:pt x="64429" y="379136"/>
                </a:cubicBezTo>
                <a:cubicBezTo>
                  <a:pt x="44604" y="359311"/>
                  <a:pt x="28498" y="335771"/>
                  <a:pt x="17346" y="308513"/>
                </a:cubicBezTo>
                <a:cubicBezTo>
                  <a:pt x="6195" y="281254"/>
                  <a:pt x="0" y="252757"/>
                  <a:pt x="0" y="221782"/>
                </a:cubicBezTo>
                <a:cubicBezTo>
                  <a:pt x="0" y="190807"/>
                  <a:pt x="6195" y="162310"/>
                  <a:pt x="17346" y="135052"/>
                </a:cubicBezTo>
                <a:cubicBezTo>
                  <a:pt x="28498" y="107794"/>
                  <a:pt x="44604" y="84252"/>
                  <a:pt x="64429" y="64428"/>
                </a:cubicBezTo>
                <a:cubicBezTo>
                  <a:pt x="84253" y="44605"/>
                  <a:pt x="107794" y="28497"/>
                  <a:pt x="135052" y="17346"/>
                </a:cubicBezTo>
                <a:cubicBezTo>
                  <a:pt x="162309" y="6195"/>
                  <a:pt x="190807" y="0"/>
                  <a:pt x="221782" y="0"/>
                </a:cubicBezTo>
                <a:cubicBezTo>
                  <a:pt x="252757" y="0"/>
                  <a:pt x="281255" y="6195"/>
                  <a:pt x="308513" y="17346"/>
                </a:cubicBezTo>
                <a:cubicBezTo>
                  <a:pt x="335770" y="28497"/>
                  <a:pt x="359311" y="44605"/>
                  <a:pt x="379135" y="64428"/>
                </a:cubicBezTo>
                <a:cubicBezTo>
                  <a:pt x="398960" y="84252"/>
                  <a:pt x="415067" y="107794"/>
                  <a:pt x="426218" y="135052"/>
                </a:cubicBezTo>
                <a:cubicBezTo>
                  <a:pt x="437369" y="162310"/>
                  <a:pt x="443564" y="190807"/>
                  <a:pt x="443564" y="221782"/>
                </a:cubicBezTo>
                <a:cubicBezTo>
                  <a:pt x="443564" y="252757"/>
                  <a:pt x="437369" y="281254"/>
                  <a:pt x="426218" y="308513"/>
                </a:cubicBezTo>
                <a:cubicBezTo>
                  <a:pt x="415067" y="335771"/>
                  <a:pt x="398960" y="359311"/>
                  <a:pt x="379135" y="379136"/>
                </a:cubicBezTo>
                <a:cubicBezTo>
                  <a:pt x="359311" y="398960"/>
                  <a:pt x="335770" y="415067"/>
                  <a:pt x="308513" y="426218"/>
                </a:cubicBezTo>
                <a:cubicBezTo>
                  <a:pt x="280015" y="437369"/>
                  <a:pt x="251519" y="443564"/>
                  <a:pt x="221782" y="443564"/>
                </a:cubicBezTo>
                <a:close/>
                <a:moveTo>
                  <a:pt x="221782" y="389048"/>
                </a:moveTo>
                <a:cubicBezTo>
                  <a:pt x="268865" y="389048"/>
                  <a:pt x="307274" y="372941"/>
                  <a:pt x="339488" y="340726"/>
                </a:cubicBezTo>
                <a:cubicBezTo>
                  <a:pt x="371701" y="308513"/>
                  <a:pt x="387809" y="268864"/>
                  <a:pt x="387809" y="221782"/>
                </a:cubicBezTo>
                <a:cubicBezTo>
                  <a:pt x="387809" y="174700"/>
                  <a:pt x="371701" y="136291"/>
                  <a:pt x="339488" y="104077"/>
                </a:cubicBezTo>
                <a:cubicBezTo>
                  <a:pt x="307274" y="71862"/>
                  <a:pt x="267625" y="55755"/>
                  <a:pt x="220543" y="55755"/>
                </a:cubicBezTo>
                <a:cubicBezTo>
                  <a:pt x="173461" y="55755"/>
                  <a:pt x="135052" y="71862"/>
                  <a:pt x="102838" y="104077"/>
                </a:cubicBezTo>
                <a:cubicBezTo>
                  <a:pt x="70624" y="136291"/>
                  <a:pt x="54517" y="175939"/>
                  <a:pt x="54517" y="223021"/>
                </a:cubicBezTo>
                <a:cubicBezTo>
                  <a:pt x="54517" y="270103"/>
                  <a:pt x="70624" y="308513"/>
                  <a:pt x="102838" y="340726"/>
                </a:cubicBezTo>
                <a:cubicBezTo>
                  <a:pt x="135052" y="372941"/>
                  <a:pt x="174699" y="389048"/>
                  <a:pt x="221782" y="389048"/>
                </a:cubicBezTo>
                <a:close/>
              </a:path>
            </a:pathLst>
          </a:custGeom>
          <a:solidFill>
            <a:srgbClr val="000000"/>
          </a:solidFill>
          <a:ln w="12387" cap="flat">
            <a:noFill/>
            <a:prstDash val="solid"/>
            <a:miter/>
          </a:ln>
        </p:spPr>
        <p:txBody>
          <a:bodyPr rtlCol="0" anchor="ctr"/>
          <a:lstStyle/>
          <a:p>
            <a:endParaRPr lang="fr-FR"/>
          </a:p>
        </p:txBody>
      </p:sp>
      <p:sp>
        <p:nvSpPr>
          <p:cNvPr id="151" name="Forme libre 150">
            <a:extLst>
              <a:ext uri="{FF2B5EF4-FFF2-40B4-BE49-F238E27FC236}">
                <a16:creationId xmlns:a16="http://schemas.microsoft.com/office/drawing/2014/main" id="{ACBD7B0E-904A-A4B2-C12C-5FD01AF67E79}"/>
              </a:ext>
            </a:extLst>
          </p:cNvPr>
          <p:cNvSpPr/>
          <p:nvPr userDrawn="1"/>
        </p:nvSpPr>
        <p:spPr>
          <a:xfrm>
            <a:off x="12132167" y="6706533"/>
            <a:ext cx="381614" cy="379135"/>
          </a:xfrm>
          <a:custGeom>
            <a:avLst/>
            <a:gdLst>
              <a:gd name="connsiteX0" fmla="*/ 53278 w 381614"/>
              <a:gd name="connsiteY0" fmla="*/ 325858 h 379135"/>
              <a:gd name="connsiteX1" fmla="*/ 13630 w 381614"/>
              <a:gd name="connsiteY1" fmla="*/ 266386 h 379135"/>
              <a:gd name="connsiteX2" fmla="*/ 0 w 381614"/>
              <a:gd name="connsiteY2" fmla="*/ 198241 h 379135"/>
              <a:gd name="connsiteX3" fmla="*/ 14869 w 381614"/>
              <a:gd name="connsiteY3" fmla="*/ 126378 h 379135"/>
              <a:gd name="connsiteX4" fmla="*/ 56995 w 381614"/>
              <a:gd name="connsiteY4" fmla="*/ 64428 h 379135"/>
              <a:gd name="connsiteX5" fmla="*/ 116467 w 381614"/>
              <a:gd name="connsiteY5" fmla="*/ 26019 h 379135"/>
              <a:gd name="connsiteX6" fmla="*/ 193286 w 381614"/>
              <a:gd name="connsiteY6" fmla="*/ 6195 h 379135"/>
              <a:gd name="connsiteX7" fmla="*/ 282494 w 381614"/>
              <a:gd name="connsiteY7" fmla="*/ 0 h 379135"/>
              <a:gd name="connsiteX8" fmla="*/ 376658 w 381614"/>
              <a:gd name="connsiteY8" fmla="*/ 3717 h 379135"/>
              <a:gd name="connsiteX9" fmla="*/ 381614 w 381614"/>
              <a:gd name="connsiteY9" fmla="*/ 94164 h 379135"/>
              <a:gd name="connsiteX10" fmla="*/ 376658 w 381614"/>
              <a:gd name="connsiteY10" fmla="*/ 183373 h 379135"/>
              <a:gd name="connsiteX11" fmla="*/ 356834 w 381614"/>
              <a:gd name="connsiteY11" fmla="*/ 262668 h 379135"/>
              <a:gd name="connsiteX12" fmla="*/ 317186 w 381614"/>
              <a:gd name="connsiteY12" fmla="*/ 323380 h 379135"/>
              <a:gd name="connsiteX13" fmla="*/ 256475 w 381614"/>
              <a:gd name="connsiteY13" fmla="*/ 365506 h 379135"/>
              <a:gd name="connsiteX14" fmla="*/ 187091 w 381614"/>
              <a:gd name="connsiteY14" fmla="*/ 379135 h 379135"/>
              <a:gd name="connsiteX15" fmla="*/ 115228 w 381614"/>
              <a:gd name="connsiteY15" fmla="*/ 366745 h 379135"/>
              <a:gd name="connsiteX16" fmla="*/ 53278 w 381614"/>
              <a:gd name="connsiteY16" fmla="*/ 325858 h 379135"/>
              <a:gd name="connsiteX17" fmla="*/ 121423 w 381614"/>
              <a:gd name="connsiteY17" fmla="*/ 308512 h 379135"/>
              <a:gd name="connsiteX18" fmla="*/ 152398 w 381614"/>
              <a:gd name="connsiteY18" fmla="*/ 320902 h 379135"/>
              <a:gd name="connsiteX19" fmla="*/ 185851 w 381614"/>
              <a:gd name="connsiteY19" fmla="*/ 324619 h 379135"/>
              <a:gd name="connsiteX20" fmla="*/ 234172 w 381614"/>
              <a:gd name="connsiteY20" fmla="*/ 314707 h 379135"/>
              <a:gd name="connsiteX21" fmla="*/ 277537 w 381614"/>
              <a:gd name="connsiteY21" fmla="*/ 284971 h 379135"/>
              <a:gd name="connsiteX22" fmla="*/ 303556 w 381614"/>
              <a:gd name="connsiteY22" fmla="*/ 240367 h 379135"/>
              <a:gd name="connsiteX23" fmla="*/ 318425 w 381614"/>
              <a:gd name="connsiteY23" fmla="*/ 182133 h 379135"/>
              <a:gd name="connsiteX24" fmla="*/ 323382 w 381614"/>
              <a:gd name="connsiteY24" fmla="*/ 117705 h 379135"/>
              <a:gd name="connsiteX25" fmla="*/ 322141 w 381614"/>
              <a:gd name="connsiteY25" fmla="*/ 55755 h 379135"/>
              <a:gd name="connsiteX26" fmla="*/ 247801 w 381614"/>
              <a:gd name="connsiteY26" fmla="*/ 55755 h 379135"/>
              <a:gd name="connsiteX27" fmla="*/ 183373 w 381614"/>
              <a:gd name="connsiteY27" fmla="*/ 63189 h 379135"/>
              <a:gd name="connsiteX28" fmla="*/ 131336 w 381614"/>
              <a:gd name="connsiteY28" fmla="*/ 79296 h 379135"/>
              <a:gd name="connsiteX29" fmla="*/ 95404 w 381614"/>
              <a:gd name="connsiteY29" fmla="*/ 102837 h 379135"/>
              <a:gd name="connsiteX30" fmla="*/ 64429 w 381614"/>
              <a:gd name="connsiteY30" fmla="*/ 146202 h 379135"/>
              <a:gd name="connsiteX31" fmla="*/ 53278 w 381614"/>
              <a:gd name="connsiteY31" fmla="*/ 192046 h 379135"/>
              <a:gd name="connsiteX32" fmla="*/ 63190 w 381614"/>
              <a:gd name="connsiteY32" fmla="*/ 240367 h 379135"/>
              <a:gd name="connsiteX33" fmla="*/ 85492 w 381614"/>
              <a:gd name="connsiteY33" fmla="*/ 277537 h 379135"/>
              <a:gd name="connsiteX34" fmla="*/ 143726 w 381614"/>
              <a:gd name="connsiteY34" fmla="*/ 197001 h 379135"/>
              <a:gd name="connsiteX35" fmla="*/ 227977 w 381614"/>
              <a:gd name="connsiteY35" fmla="*/ 133812 h 379135"/>
              <a:gd name="connsiteX36" fmla="*/ 161071 w 381614"/>
              <a:gd name="connsiteY36" fmla="*/ 214348 h 379135"/>
              <a:gd name="connsiteX37" fmla="*/ 121423 w 381614"/>
              <a:gd name="connsiteY37" fmla="*/ 308512 h 379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1614" h="379135">
                <a:moveTo>
                  <a:pt x="53278" y="325858"/>
                </a:moveTo>
                <a:cubicBezTo>
                  <a:pt x="35931" y="308512"/>
                  <a:pt x="23541" y="288688"/>
                  <a:pt x="13630" y="266386"/>
                </a:cubicBezTo>
                <a:cubicBezTo>
                  <a:pt x="4956" y="244083"/>
                  <a:pt x="0" y="220543"/>
                  <a:pt x="0" y="198241"/>
                </a:cubicBezTo>
                <a:cubicBezTo>
                  <a:pt x="0" y="173461"/>
                  <a:pt x="4956" y="148681"/>
                  <a:pt x="14869" y="126378"/>
                </a:cubicBezTo>
                <a:cubicBezTo>
                  <a:pt x="24780" y="104076"/>
                  <a:pt x="38410" y="83013"/>
                  <a:pt x="56995" y="64428"/>
                </a:cubicBezTo>
                <a:cubicBezTo>
                  <a:pt x="73102" y="48321"/>
                  <a:pt x="92925" y="35931"/>
                  <a:pt x="116467" y="26019"/>
                </a:cubicBezTo>
                <a:cubicBezTo>
                  <a:pt x="140008" y="16107"/>
                  <a:pt x="166027" y="9912"/>
                  <a:pt x="193286" y="6195"/>
                </a:cubicBezTo>
                <a:cubicBezTo>
                  <a:pt x="220543" y="2477"/>
                  <a:pt x="250280" y="0"/>
                  <a:pt x="282494" y="0"/>
                </a:cubicBezTo>
                <a:cubicBezTo>
                  <a:pt x="313469" y="0"/>
                  <a:pt x="345683" y="1239"/>
                  <a:pt x="376658" y="3717"/>
                </a:cubicBezTo>
                <a:cubicBezTo>
                  <a:pt x="380375" y="33453"/>
                  <a:pt x="381614" y="63189"/>
                  <a:pt x="381614" y="94164"/>
                </a:cubicBezTo>
                <a:cubicBezTo>
                  <a:pt x="381614" y="125139"/>
                  <a:pt x="380375" y="154876"/>
                  <a:pt x="376658" y="183373"/>
                </a:cubicBezTo>
                <a:cubicBezTo>
                  <a:pt x="372942" y="211870"/>
                  <a:pt x="366747" y="237888"/>
                  <a:pt x="356834" y="262668"/>
                </a:cubicBezTo>
                <a:cubicBezTo>
                  <a:pt x="346921" y="287449"/>
                  <a:pt x="334531" y="307273"/>
                  <a:pt x="317186" y="323380"/>
                </a:cubicBezTo>
                <a:cubicBezTo>
                  <a:pt x="298601" y="341965"/>
                  <a:pt x="278776" y="355594"/>
                  <a:pt x="256475" y="365506"/>
                </a:cubicBezTo>
                <a:cubicBezTo>
                  <a:pt x="234172" y="375418"/>
                  <a:pt x="210631" y="379135"/>
                  <a:pt x="187091" y="379135"/>
                </a:cubicBezTo>
                <a:cubicBezTo>
                  <a:pt x="161071" y="379135"/>
                  <a:pt x="137531" y="375418"/>
                  <a:pt x="115228" y="366745"/>
                </a:cubicBezTo>
                <a:cubicBezTo>
                  <a:pt x="92925" y="359311"/>
                  <a:pt x="71863" y="345682"/>
                  <a:pt x="53278" y="325858"/>
                </a:cubicBezTo>
                <a:close/>
                <a:moveTo>
                  <a:pt x="121423" y="308512"/>
                </a:moveTo>
                <a:cubicBezTo>
                  <a:pt x="131336" y="314707"/>
                  <a:pt x="141247" y="318424"/>
                  <a:pt x="152398" y="320902"/>
                </a:cubicBezTo>
                <a:cubicBezTo>
                  <a:pt x="163550" y="323380"/>
                  <a:pt x="174701" y="324619"/>
                  <a:pt x="185851" y="324619"/>
                </a:cubicBezTo>
                <a:cubicBezTo>
                  <a:pt x="201958" y="324619"/>
                  <a:pt x="218066" y="320902"/>
                  <a:pt x="234172" y="314707"/>
                </a:cubicBezTo>
                <a:cubicBezTo>
                  <a:pt x="250280" y="307273"/>
                  <a:pt x="265147" y="297361"/>
                  <a:pt x="277537" y="284971"/>
                </a:cubicBezTo>
                <a:cubicBezTo>
                  <a:pt x="288689" y="273820"/>
                  <a:pt x="297361" y="258952"/>
                  <a:pt x="303556" y="240367"/>
                </a:cubicBezTo>
                <a:cubicBezTo>
                  <a:pt x="310991" y="221781"/>
                  <a:pt x="314708" y="203196"/>
                  <a:pt x="318425" y="182133"/>
                </a:cubicBezTo>
                <a:cubicBezTo>
                  <a:pt x="322141" y="161071"/>
                  <a:pt x="323382" y="140007"/>
                  <a:pt x="323382" y="117705"/>
                </a:cubicBezTo>
                <a:cubicBezTo>
                  <a:pt x="323382" y="95403"/>
                  <a:pt x="323382" y="75579"/>
                  <a:pt x="322141" y="55755"/>
                </a:cubicBezTo>
                <a:cubicBezTo>
                  <a:pt x="296122" y="54516"/>
                  <a:pt x="271342" y="54516"/>
                  <a:pt x="247801" y="55755"/>
                </a:cubicBezTo>
                <a:cubicBezTo>
                  <a:pt x="224261" y="56994"/>
                  <a:pt x="203197" y="59472"/>
                  <a:pt x="183373" y="63189"/>
                </a:cubicBezTo>
                <a:cubicBezTo>
                  <a:pt x="163550" y="66906"/>
                  <a:pt x="146203" y="71862"/>
                  <a:pt x="131336" y="79296"/>
                </a:cubicBezTo>
                <a:cubicBezTo>
                  <a:pt x="116467" y="85491"/>
                  <a:pt x="104077" y="94164"/>
                  <a:pt x="95404" y="102837"/>
                </a:cubicBezTo>
                <a:cubicBezTo>
                  <a:pt x="81776" y="116466"/>
                  <a:pt x="71863" y="131334"/>
                  <a:pt x="64429" y="146202"/>
                </a:cubicBezTo>
                <a:cubicBezTo>
                  <a:pt x="56995" y="161071"/>
                  <a:pt x="53278" y="177178"/>
                  <a:pt x="53278" y="192046"/>
                </a:cubicBezTo>
                <a:cubicBezTo>
                  <a:pt x="53278" y="208153"/>
                  <a:pt x="56995" y="224260"/>
                  <a:pt x="63190" y="240367"/>
                </a:cubicBezTo>
                <a:cubicBezTo>
                  <a:pt x="69385" y="256473"/>
                  <a:pt x="76819" y="268863"/>
                  <a:pt x="85492" y="277537"/>
                </a:cubicBezTo>
                <a:cubicBezTo>
                  <a:pt x="100361" y="247801"/>
                  <a:pt x="120184" y="221781"/>
                  <a:pt x="143726" y="197001"/>
                </a:cubicBezTo>
                <a:cubicBezTo>
                  <a:pt x="167266" y="172221"/>
                  <a:pt x="195763" y="151158"/>
                  <a:pt x="227977" y="133812"/>
                </a:cubicBezTo>
                <a:cubicBezTo>
                  <a:pt x="200720" y="158592"/>
                  <a:pt x="178417" y="185851"/>
                  <a:pt x="161071" y="214348"/>
                </a:cubicBezTo>
                <a:cubicBezTo>
                  <a:pt x="143726" y="242845"/>
                  <a:pt x="130096" y="273820"/>
                  <a:pt x="121423" y="308512"/>
                </a:cubicBezTo>
                <a:close/>
              </a:path>
            </a:pathLst>
          </a:custGeom>
          <a:solidFill>
            <a:srgbClr val="000000"/>
          </a:solidFill>
          <a:ln w="12387" cap="flat">
            <a:noFill/>
            <a:prstDash val="solid"/>
            <a:miter/>
          </a:ln>
        </p:spPr>
        <p:txBody>
          <a:bodyPr rtlCol="0" anchor="ctr"/>
          <a:lstStyle/>
          <a:p>
            <a:endParaRPr lang="fr-FR"/>
          </a:p>
        </p:txBody>
      </p:sp>
      <p:sp>
        <p:nvSpPr>
          <p:cNvPr id="152" name="Forme libre 151">
            <a:extLst>
              <a:ext uri="{FF2B5EF4-FFF2-40B4-BE49-F238E27FC236}">
                <a16:creationId xmlns:a16="http://schemas.microsoft.com/office/drawing/2014/main" id="{6EC123CF-A21C-BE46-3B5A-FBB56A433061}"/>
              </a:ext>
            </a:extLst>
          </p:cNvPr>
          <p:cNvSpPr/>
          <p:nvPr userDrawn="1"/>
        </p:nvSpPr>
        <p:spPr>
          <a:xfrm>
            <a:off x="12818576" y="6671840"/>
            <a:ext cx="361790" cy="448519"/>
          </a:xfrm>
          <a:custGeom>
            <a:avLst/>
            <a:gdLst>
              <a:gd name="connsiteX0" fmla="*/ 184612 w 361790"/>
              <a:gd name="connsiteY0" fmla="*/ 365506 h 448519"/>
              <a:gd name="connsiteX1" fmla="*/ 199479 w 361790"/>
              <a:gd name="connsiteY1" fmla="*/ 360551 h 448519"/>
              <a:gd name="connsiteX2" fmla="*/ 205675 w 361790"/>
              <a:gd name="connsiteY2" fmla="*/ 348161 h 448519"/>
              <a:gd name="connsiteX3" fmla="*/ 199479 w 361790"/>
              <a:gd name="connsiteY3" fmla="*/ 335771 h 448519"/>
              <a:gd name="connsiteX4" fmla="*/ 183373 w 361790"/>
              <a:gd name="connsiteY4" fmla="*/ 330814 h 448519"/>
              <a:gd name="connsiteX5" fmla="*/ 141247 w 361790"/>
              <a:gd name="connsiteY5" fmla="*/ 318424 h 448519"/>
              <a:gd name="connsiteX6" fmla="*/ 118944 w 361790"/>
              <a:gd name="connsiteY6" fmla="*/ 277537 h 448519"/>
              <a:gd name="connsiteX7" fmla="*/ 113989 w 361790"/>
              <a:gd name="connsiteY7" fmla="*/ 267626 h 448519"/>
              <a:gd name="connsiteX8" fmla="*/ 101599 w 361790"/>
              <a:gd name="connsiteY8" fmla="*/ 262669 h 448519"/>
              <a:gd name="connsiteX9" fmla="*/ 87969 w 361790"/>
              <a:gd name="connsiteY9" fmla="*/ 268864 h 448519"/>
              <a:gd name="connsiteX10" fmla="*/ 84253 w 361790"/>
              <a:gd name="connsiteY10" fmla="*/ 282494 h 448519"/>
              <a:gd name="connsiteX11" fmla="*/ 122662 w 361790"/>
              <a:gd name="connsiteY11" fmla="*/ 346921 h 448519"/>
              <a:gd name="connsiteX12" fmla="*/ 184612 w 361790"/>
              <a:gd name="connsiteY12" fmla="*/ 365506 h 448519"/>
              <a:gd name="connsiteX13" fmla="*/ 180894 w 361790"/>
              <a:gd name="connsiteY13" fmla="*/ 448520 h 448519"/>
              <a:gd name="connsiteX14" fmla="*/ 52039 w 361790"/>
              <a:gd name="connsiteY14" fmla="*/ 395243 h 448519"/>
              <a:gd name="connsiteX15" fmla="*/ 0 w 361790"/>
              <a:gd name="connsiteY15" fmla="*/ 263909 h 448519"/>
              <a:gd name="connsiteX16" fmla="*/ 44604 w 361790"/>
              <a:gd name="connsiteY16" fmla="*/ 143725 h 448519"/>
              <a:gd name="connsiteX17" fmla="*/ 180894 w 361790"/>
              <a:gd name="connsiteY17" fmla="*/ 0 h 448519"/>
              <a:gd name="connsiteX18" fmla="*/ 317185 w 361790"/>
              <a:gd name="connsiteY18" fmla="*/ 143725 h 448519"/>
              <a:gd name="connsiteX19" fmla="*/ 361790 w 361790"/>
              <a:gd name="connsiteY19" fmla="*/ 263909 h 448519"/>
              <a:gd name="connsiteX20" fmla="*/ 309751 w 361790"/>
              <a:gd name="connsiteY20" fmla="*/ 395243 h 448519"/>
              <a:gd name="connsiteX21" fmla="*/ 180894 w 361790"/>
              <a:gd name="connsiteY21" fmla="*/ 448520 h 448519"/>
              <a:gd name="connsiteX22" fmla="*/ 180894 w 361790"/>
              <a:gd name="connsiteY22" fmla="*/ 394004 h 448519"/>
              <a:gd name="connsiteX23" fmla="*/ 271342 w 361790"/>
              <a:gd name="connsiteY23" fmla="*/ 356834 h 448519"/>
              <a:gd name="connsiteX24" fmla="*/ 307274 w 361790"/>
              <a:gd name="connsiteY24" fmla="*/ 263909 h 448519"/>
              <a:gd name="connsiteX25" fmla="*/ 275060 w 361790"/>
              <a:gd name="connsiteY25" fmla="*/ 179656 h 448519"/>
              <a:gd name="connsiteX26" fmla="*/ 180894 w 361790"/>
              <a:gd name="connsiteY26" fmla="*/ 73102 h 448519"/>
              <a:gd name="connsiteX27" fmla="*/ 86730 w 361790"/>
              <a:gd name="connsiteY27" fmla="*/ 179656 h 448519"/>
              <a:gd name="connsiteX28" fmla="*/ 54517 w 361790"/>
              <a:gd name="connsiteY28" fmla="*/ 263909 h 448519"/>
              <a:gd name="connsiteX29" fmla="*/ 90448 w 361790"/>
              <a:gd name="connsiteY29" fmla="*/ 356834 h 448519"/>
              <a:gd name="connsiteX30" fmla="*/ 180894 w 361790"/>
              <a:gd name="connsiteY30" fmla="*/ 394004 h 448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1790" h="448519">
                <a:moveTo>
                  <a:pt x="184612" y="365506"/>
                </a:moveTo>
                <a:cubicBezTo>
                  <a:pt x="190807" y="365506"/>
                  <a:pt x="195763" y="364268"/>
                  <a:pt x="199479" y="360551"/>
                </a:cubicBezTo>
                <a:cubicBezTo>
                  <a:pt x="203197" y="356834"/>
                  <a:pt x="205675" y="353116"/>
                  <a:pt x="205675" y="348161"/>
                </a:cubicBezTo>
                <a:cubicBezTo>
                  <a:pt x="205675" y="343205"/>
                  <a:pt x="203197" y="338249"/>
                  <a:pt x="199479" y="335771"/>
                </a:cubicBezTo>
                <a:cubicBezTo>
                  <a:pt x="195763" y="333293"/>
                  <a:pt x="189568" y="330814"/>
                  <a:pt x="183373" y="330814"/>
                </a:cubicBezTo>
                <a:cubicBezTo>
                  <a:pt x="167266" y="330814"/>
                  <a:pt x="153637" y="327098"/>
                  <a:pt x="141247" y="318424"/>
                </a:cubicBezTo>
                <a:cubicBezTo>
                  <a:pt x="130096" y="309751"/>
                  <a:pt x="122662" y="296122"/>
                  <a:pt x="118944" y="277537"/>
                </a:cubicBezTo>
                <a:cubicBezTo>
                  <a:pt x="117705" y="273821"/>
                  <a:pt x="116467" y="270104"/>
                  <a:pt x="113989" y="267626"/>
                </a:cubicBezTo>
                <a:cubicBezTo>
                  <a:pt x="111510" y="263909"/>
                  <a:pt x="106554" y="262669"/>
                  <a:pt x="101599" y="262669"/>
                </a:cubicBezTo>
                <a:cubicBezTo>
                  <a:pt x="95404" y="262669"/>
                  <a:pt x="90448" y="265147"/>
                  <a:pt x="87969" y="268864"/>
                </a:cubicBezTo>
                <a:cubicBezTo>
                  <a:pt x="85492" y="272581"/>
                  <a:pt x="84253" y="277537"/>
                  <a:pt x="84253" y="282494"/>
                </a:cubicBezTo>
                <a:cubicBezTo>
                  <a:pt x="89209" y="312229"/>
                  <a:pt x="102838" y="334531"/>
                  <a:pt x="122662" y="346921"/>
                </a:cubicBezTo>
                <a:cubicBezTo>
                  <a:pt x="142486" y="360551"/>
                  <a:pt x="163550" y="366746"/>
                  <a:pt x="184612" y="365506"/>
                </a:cubicBezTo>
                <a:close/>
                <a:moveTo>
                  <a:pt x="180894" y="448520"/>
                </a:moveTo>
                <a:cubicBezTo>
                  <a:pt x="128857" y="448520"/>
                  <a:pt x="86730" y="431174"/>
                  <a:pt x="52039" y="395243"/>
                </a:cubicBezTo>
                <a:cubicBezTo>
                  <a:pt x="17346" y="360551"/>
                  <a:pt x="0" y="315946"/>
                  <a:pt x="0" y="263909"/>
                </a:cubicBezTo>
                <a:cubicBezTo>
                  <a:pt x="0" y="226739"/>
                  <a:pt x="14869" y="187090"/>
                  <a:pt x="44604" y="143725"/>
                </a:cubicBezTo>
                <a:cubicBezTo>
                  <a:pt x="74340" y="100360"/>
                  <a:pt x="120184" y="52038"/>
                  <a:pt x="180894" y="0"/>
                </a:cubicBezTo>
                <a:cubicBezTo>
                  <a:pt x="241606" y="52038"/>
                  <a:pt x="287450" y="99120"/>
                  <a:pt x="317185" y="143725"/>
                </a:cubicBezTo>
                <a:cubicBezTo>
                  <a:pt x="346921" y="188329"/>
                  <a:pt x="361790" y="227977"/>
                  <a:pt x="361790" y="263909"/>
                </a:cubicBezTo>
                <a:cubicBezTo>
                  <a:pt x="361790" y="315946"/>
                  <a:pt x="344444" y="360551"/>
                  <a:pt x="309751" y="395243"/>
                </a:cubicBezTo>
                <a:cubicBezTo>
                  <a:pt x="275060" y="429935"/>
                  <a:pt x="232934" y="448520"/>
                  <a:pt x="180894" y="448520"/>
                </a:cubicBezTo>
                <a:close/>
                <a:moveTo>
                  <a:pt x="180894" y="394004"/>
                </a:moveTo>
                <a:cubicBezTo>
                  <a:pt x="216826" y="394004"/>
                  <a:pt x="246562" y="381614"/>
                  <a:pt x="271342" y="356834"/>
                </a:cubicBezTo>
                <a:cubicBezTo>
                  <a:pt x="296122" y="332054"/>
                  <a:pt x="307274" y="301079"/>
                  <a:pt x="307274" y="263909"/>
                </a:cubicBezTo>
                <a:cubicBezTo>
                  <a:pt x="307274" y="239129"/>
                  <a:pt x="296122" y="210631"/>
                  <a:pt x="275060" y="179656"/>
                </a:cubicBezTo>
                <a:cubicBezTo>
                  <a:pt x="253996" y="147442"/>
                  <a:pt x="221782" y="112750"/>
                  <a:pt x="180894" y="73102"/>
                </a:cubicBezTo>
                <a:cubicBezTo>
                  <a:pt x="140008" y="111510"/>
                  <a:pt x="109033" y="147442"/>
                  <a:pt x="86730" y="179656"/>
                </a:cubicBezTo>
                <a:cubicBezTo>
                  <a:pt x="65668" y="211870"/>
                  <a:pt x="54517" y="240367"/>
                  <a:pt x="54517" y="263909"/>
                </a:cubicBezTo>
                <a:cubicBezTo>
                  <a:pt x="54517" y="301079"/>
                  <a:pt x="66907" y="332054"/>
                  <a:pt x="90448" y="356834"/>
                </a:cubicBezTo>
                <a:cubicBezTo>
                  <a:pt x="115228" y="381614"/>
                  <a:pt x="144964" y="394004"/>
                  <a:pt x="180894" y="394004"/>
                </a:cubicBezTo>
                <a:close/>
              </a:path>
            </a:pathLst>
          </a:custGeom>
          <a:solidFill>
            <a:srgbClr val="000000"/>
          </a:solidFill>
          <a:ln w="12387" cap="flat">
            <a:noFill/>
            <a:prstDash val="solid"/>
            <a:miter/>
          </a:ln>
        </p:spPr>
        <p:txBody>
          <a:bodyPr rtlCol="0" anchor="ctr"/>
          <a:lstStyle/>
          <a:p>
            <a:endParaRPr lang="fr-FR"/>
          </a:p>
        </p:txBody>
      </p:sp>
      <p:sp>
        <p:nvSpPr>
          <p:cNvPr id="153" name="Forme libre 152">
            <a:extLst>
              <a:ext uri="{FF2B5EF4-FFF2-40B4-BE49-F238E27FC236}">
                <a16:creationId xmlns:a16="http://schemas.microsoft.com/office/drawing/2014/main" id="{BCFF2BC7-C272-6C0F-6874-5A37DBDA706B}"/>
              </a:ext>
            </a:extLst>
          </p:cNvPr>
          <p:cNvSpPr/>
          <p:nvPr userDrawn="1"/>
        </p:nvSpPr>
        <p:spPr>
          <a:xfrm>
            <a:off x="13487638" y="6701576"/>
            <a:ext cx="486929" cy="389047"/>
          </a:xfrm>
          <a:custGeom>
            <a:avLst/>
            <a:gdLst>
              <a:gd name="connsiteX0" fmla="*/ 0 w 486929"/>
              <a:gd name="connsiteY0" fmla="*/ 389048 h 389047"/>
              <a:gd name="connsiteX1" fmla="*/ 0 w 486929"/>
              <a:gd name="connsiteY1" fmla="*/ 296122 h 389047"/>
              <a:gd name="connsiteX2" fmla="*/ 14869 w 486929"/>
              <a:gd name="connsiteY2" fmla="*/ 262669 h 389047"/>
              <a:gd name="connsiteX3" fmla="*/ 48321 w 486929"/>
              <a:gd name="connsiteY3" fmla="*/ 249040 h 389047"/>
              <a:gd name="connsiteX4" fmla="*/ 122662 w 486929"/>
              <a:gd name="connsiteY4" fmla="*/ 249040 h 389047"/>
              <a:gd name="connsiteX5" fmla="*/ 140008 w 486929"/>
              <a:gd name="connsiteY5" fmla="*/ 252757 h 389047"/>
              <a:gd name="connsiteX6" fmla="*/ 151160 w 486929"/>
              <a:gd name="connsiteY6" fmla="*/ 262669 h 389047"/>
              <a:gd name="connsiteX7" fmla="*/ 192046 w 486929"/>
              <a:gd name="connsiteY7" fmla="*/ 298600 h 389047"/>
              <a:gd name="connsiteX8" fmla="*/ 244085 w 486929"/>
              <a:gd name="connsiteY8" fmla="*/ 312229 h 389047"/>
              <a:gd name="connsiteX9" fmla="*/ 296122 w 486929"/>
              <a:gd name="connsiteY9" fmla="*/ 298600 h 389047"/>
              <a:gd name="connsiteX10" fmla="*/ 338249 w 486929"/>
              <a:gd name="connsiteY10" fmla="*/ 262669 h 389047"/>
              <a:gd name="connsiteX11" fmla="*/ 348160 w 486929"/>
              <a:gd name="connsiteY11" fmla="*/ 252757 h 389047"/>
              <a:gd name="connsiteX12" fmla="*/ 365506 w 486929"/>
              <a:gd name="connsiteY12" fmla="*/ 249040 h 389047"/>
              <a:gd name="connsiteX13" fmla="*/ 439847 w 486929"/>
              <a:gd name="connsiteY13" fmla="*/ 249040 h 389047"/>
              <a:gd name="connsiteX14" fmla="*/ 473301 w 486929"/>
              <a:gd name="connsiteY14" fmla="*/ 262669 h 389047"/>
              <a:gd name="connsiteX15" fmla="*/ 486930 w 486929"/>
              <a:gd name="connsiteY15" fmla="*/ 296122 h 389047"/>
              <a:gd name="connsiteX16" fmla="*/ 486930 w 486929"/>
              <a:gd name="connsiteY16" fmla="*/ 389048 h 389047"/>
              <a:gd name="connsiteX17" fmla="*/ 328336 w 486929"/>
              <a:gd name="connsiteY17" fmla="*/ 389048 h 389047"/>
              <a:gd name="connsiteX18" fmla="*/ 328336 w 486929"/>
              <a:gd name="connsiteY18" fmla="*/ 328336 h 389047"/>
              <a:gd name="connsiteX19" fmla="*/ 287450 w 486929"/>
              <a:gd name="connsiteY19" fmla="*/ 348160 h 389047"/>
              <a:gd name="connsiteX20" fmla="*/ 241606 w 486929"/>
              <a:gd name="connsiteY20" fmla="*/ 355595 h 389047"/>
              <a:gd name="connsiteX21" fmla="*/ 195763 w 486929"/>
              <a:gd name="connsiteY21" fmla="*/ 348160 h 389047"/>
              <a:gd name="connsiteX22" fmla="*/ 154876 w 486929"/>
              <a:gd name="connsiteY22" fmla="*/ 328336 h 389047"/>
              <a:gd name="connsiteX23" fmla="*/ 154876 w 486929"/>
              <a:gd name="connsiteY23" fmla="*/ 387808 h 389047"/>
              <a:gd name="connsiteX24" fmla="*/ 0 w 486929"/>
              <a:gd name="connsiteY24" fmla="*/ 387808 h 389047"/>
              <a:gd name="connsiteX25" fmla="*/ 0 w 486929"/>
              <a:gd name="connsiteY25" fmla="*/ 389048 h 389047"/>
              <a:gd name="connsiteX26" fmla="*/ 244085 w 486929"/>
              <a:gd name="connsiteY26" fmla="*/ 273820 h 389047"/>
              <a:gd name="connsiteX27" fmla="*/ 213110 w 486929"/>
              <a:gd name="connsiteY27" fmla="*/ 266386 h 389047"/>
              <a:gd name="connsiteX28" fmla="*/ 189568 w 486929"/>
              <a:gd name="connsiteY28" fmla="*/ 245323 h 389047"/>
              <a:gd name="connsiteX29" fmla="*/ 163550 w 486929"/>
              <a:gd name="connsiteY29" fmla="*/ 221782 h 389047"/>
              <a:gd name="connsiteX30" fmla="*/ 130096 w 486929"/>
              <a:gd name="connsiteY30" fmla="*/ 213109 h 389047"/>
              <a:gd name="connsiteX31" fmla="*/ 182135 w 486929"/>
              <a:gd name="connsiteY31" fmla="*/ 187089 h 389047"/>
              <a:gd name="connsiteX32" fmla="*/ 245324 w 486929"/>
              <a:gd name="connsiteY32" fmla="*/ 177178 h 389047"/>
              <a:gd name="connsiteX33" fmla="*/ 308513 w 486929"/>
              <a:gd name="connsiteY33" fmla="*/ 187089 h 389047"/>
              <a:gd name="connsiteX34" fmla="*/ 361790 w 486929"/>
              <a:gd name="connsiteY34" fmla="*/ 213109 h 389047"/>
              <a:gd name="connsiteX35" fmla="*/ 328336 w 486929"/>
              <a:gd name="connsiteY35" fmla="*/ 221782 h 389047"/>
              <a:gd name="connsiteX36" fmla="*/ 302318 w 486929"/>
              <a:gd name="connsiteY36" fmla="*/ 245323 h 389047"/>
              <a:gd name="connsiteX37" fmla="*/ 277537 w 486929"/>
              <a:gd name="connsiteY37" fmla="*/ 266386 h 389047"/>
              <a:gd name="connsiteX38" fmla="*/ 244085 w 486929"/>
              <a:gd name="connsiteY38" fmla="*/ 273820 h 389047"/>
              <a:gd name="connsiteX39" fmla="*/ 79297 w 486929"/>
              <a:gd name="connsiteY39" fmla="*/ 198241 h 389047"/>
              <a:gd name="connsiteX40" fmla="*/ 34693 w 486929"/>
              <a:gd name="connsiteY40" fmla="*/ 179656 h 389047"/>
              <a:gd name="connsiteX41" fmla="*/ 16108 w 486929"/>
              <a:gd name="connsiteY41" fmla="*/ 135052 h 389047"/>
              <a:gd name="connsiteX42" fmla="*/ 34693 w 486929"/>
              <a:gd name="connsiteY42" fmla="*/ 90447 h 389047"/>
              <a:gd name="connsiteX43" fmla="*/ 79297 w 486929"/>
              <a:gd name="connsiteY43" fmla="*/ 71862 h 389047"/>
              <a:gd name="connsiteX44" fmla="*/ 123900 w 486929"/>
              <a:gd name="connsiteY44" fmla="*/ 90447 h 389047"/>
              <a:gd name="connsiteX45" fmla="*/ 142486 w 486929"/>
              <a:gd name="connsiteY45" fmla="*/ 135052 h 389047"/>
              <a:gd name="connsiteX46" fmla="*/ 123900 w 486929"/>
              <a:gd name="connsiteY46" fmla="*/ 179656 h 389047"/>
              <a:gd name="connsiteX47" fmla="*/ 79297 w 486929"/>
              <a:gd name="connsiteY47" fmla="*/ 198241 h 389047"/>
              <a:gd name="connsiteX48" fmla="*/ 410110 w 486929"/>
              <a:gd name="connsiteY48" fmla="*/ 198241 h 389047"/>
              <a:gd name="connsiteX49" fmla="*/ 365506 w 486929"/>
              <a:gd name="connsiteY49" fmla="*/ 179656 h 389047"/>
              <a:gd name="connsiteX50" fmla="*/ 346921 w 486929"/>
              <a:gd name="connsiteY50" fmla="*/ 135052 h 389047"/>
              <a:gd name="connsiteX51" fmla="*/ 365506 w 486929"/>
              <a:gd name="connsiteY51" fmla="*/ 90447 h 389047"/>
              <a:gd name="connsiteX52" fmla="*/ 410110 w 486929"/>
              <a:gd name="connsiteY52" fmla="*/ 71862 h 389047"/>
              <a:gd name="connsiteX53" fmla="*/ 454716 w 486929"/>
              <a:gd name="connsiteY53" fmla="*/ 90447 h 389047"/>
              <a:gd name="connsiteX54" fmla="*/ 473301 w 486929"/>
              <a:gd name="connsiteY54" fmla="*/ 135052 h 389047"/>
              <a:gd name="connsiteX55" fmla="*/ 454716 w 486929"/>
              <a:gd name="connsiteY55" fmla="*/ 179656 h 389047"/>
              <a:gd name="connsiteX56" fmla="*/ 410110 w 486929"/>
              <a:gd name="connsiteY56" fmla="*/ 198241 h 389047"/>
              <a:gd name="connsiteX57" fmla="*/ 244085 w 486929"/>
              <a:gd name="connsiteY57" fmla="*/ 126379 h 389047"/>
              <a:gd name="connsiteX58" fmla="*/ 199479 w 486929"/>
              <a:gd name="connsiteY58" fmla="*/ 107794 h 389047"/>
              <a:gd name="connsiteX59" fmla="*/ 180894 w 486929"/>
              <a:gd name="connsiteY59" fmla="*/ 63189 h 389047"/>
              <a:gd name="connsiteX60" fmla="*/ 199479 w 486929"/>
              <a:gd name="connsiteY60" fmla="*/ 18585 h 389047"/>
              <a:gd name="connsiteX61" fmla="*/ 244085 w 486929"/>
              <a:gd name="connsiteY61" fmla="*/ 0 h 389047"/>
              <a:gd name="connsiteX62" fmla="*/ 288689 w 486929"/>
              <a:gd name="connsiteY62" fmla="*/ 18585 h 389047"/>
              <a:gd name="connsiteX63" fmla="*/ 307274 w 486929"/>
              <a:gd name="connsiteY63" fmla="*/ 63189 h 389047"/>
              <a:gd name="connsiteX64" fmla="*/ 288689 w 486929"/>
              <a:gd name="connsiteY64" fmla="*/ 107794 h 389047"/>
              <a:gd name="connsiteX65" fmla="*/ 244085 w 486929"/>
              <a:gd name="connsiteY65" fmla="*/ 126379 h 38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86929" h="389047">
                <a:moveTo>
                  <a:pt x="0" y="389048"/>
                </a:moveTo>
                <a:lnTo>
                  <a:pt x="0" y="296122"/>
                </a:lnTo>
                <a:cubicBezTo>
                  <a:pt x="0" y="282493"/>
                  <a:pt x="4956" y="271342"/>
                  <a:pt x="14869" y="262669"/>
                </a:cubicBezTo>
                <a:cubicBezTo>
                  <a:pt x="24780" y="253996"/>
                  <a:pt x="35931" y="249040"/>
                  <a:pt x="48321" y="249040"/>
                </a:cubicBezTo>
                <a:lnTo>
                  <a:pt x="122662" y="249040"/>
                </a:lnTo>
                <a:cubicBezTo>
                  <a:pt x="130096" y="249040"/>
                  <a:pt x="135052" y="250279"/>
                  <a:pt x="140008" y="252757"/>
                </a:cubicBezTo>
                <a:cubicBezTo>
                  <a:pt x="144964" y="255235"/>
                  <a:pt x="148681" y="257713"/>
                  <a:pt x="151160" y="262669"/>
                </a:cubicBezTo>
                <a:cubicBezTo>
                  <a:pt x="162309" y="277537"/>
                  <a:pt x="175940" y="289927"/>
                  <a:pt x="192046" y="298600"/>
                </a:cubicBezTo>
                <a:cubicBezTo>
                  <a:pt x="208153" y="307273"/>
                  <a:pt x="225500" y="312229"/>
                  <a:pt x="244085" y="312229"/>
                </a:cubicBezTo>
                <a:cubicBezTo>
                  <a:pt x="262670" y="312229"/>
                  <a:pt x="280015" y="307273"/>
                  <a:pt x="296122" y="298600"/>
                </a:cubicBezTo>
                <a:cubicBezTo>
                  <a:pt x="313469" y="289927"/>
                  <a:pt x="327098" y="277537"/>
                  <a:pt x="338249" y="262669"/>
                </a:cubicBezTo>
                <a:cubicBezTo>
                  <a:pt x="340726" y="258952"/>
                  <a:pt x="344444" y="255235"/>
                  <a:pt x="348160" y="252757"/>
                </a:cubicBezTo>
                <a:cubicBezTo>
                  <a:pt x="351878" y="250279"/>
                  <a:pt x="358073" y="249040"/>
                  <a:pt x="365506" y="249040"/>
                </a:cubicBezTo>
                <a:lnTo>
                  <a:pt x="439847" y="249040"/>
                </a:lnTo>
                <a:cubicBezTo>
                  <a:pt x="453476" y="249040"/>
                  <a:pt x="464627" y="253996"/>
                  <a:pt x="473301" y="262669"/>
                </a:cubicBezTo>
                <a:cubicBezTo>
                  <a:pt x="483212" y="272581"/>
                  <a:pt x="486930" y="283732"/>
                  <a:pt x="486930" y="296122"/>
                </a:cubicBezTo>
                <a:lnTo>
                  <a:pt x="486930" y="389048"/>
                </a:lnTo>
                <a:lnTo>
                  <a:pt x="328336" y="389048"/>
                </a:lnTo>
                <a:lnTo>
                  <a:pt x="328336" y="328336"/>
                </a:lnTo>
                <a:cubicBezTo>
                  <a:pt x="315946" y="337010"/>
                  <a:pt x="302318" y="344443"/>
                  <a:pt x="287450" y="348160"/>
                </a:cubicBezTo>
                <a:cubicBezTo>
                  <a:pt x="272581" y="353116"/>
                  <a:pt x="257714" y="355595"/>
                  <a:pt x="241606" y="355595"/>
                </a:cubicBezTo>
                <a:cubicBezTo>
                  <a:pt x="226739" y="355595"/>
                  <a:pt x="210631" y="353116"/>
                  <a:pt x="195763" y="348160"/>
                </a:cubicBezTo>
                <a:cubicBezTo>
                  <a:pt x="180894" y="343205"/>
                  <a:pt x="167266" y="337010"/>
                  <a:pt x="154876" y="328336"/>
                </a:cubicBezTo>
                <a:lnTo>
                  <a:pt x="154876" y="387808"/>
                </a:lnTo>
                <a:lnTo>
                  <a:pt x="0" y="387808"/>
                </a:lnTo>
                <a:lnTo>
                  <a:pt x="0" y="389048"/>
                </a:lnTo>
                <a:close/>
                <a:moveTo>
                  <a:pt x="244085" y="273820"/>
                </a:moveTo>
                <a:cubicBezTo>
                  <a:pt x="232934" y="273820"/>
                  <a:pt x="223021" y="271342"/>
                  <a:pt x="213110" y="266386"/>
                </a:cubicBezTo>
                <a:cubicBezTo>
                  <a:pt x="203197" y="261430"/>
                  <a:pt x="195763" y="253996"/>
                  <a:pt x="189568" y="245323"/>
                </a:cubicBezTo>
                <a:cubicBezTo>
                  <a:pt x="182135" y="234172"/>
                  <a:pt x="172222" y="226738"/>
                  <a:pt x="163550" y="221782"/>
                </a:cubicBezTo>
                <a:cubicBezTo>
                  <a:pt x="154876" y="216826"/>
                  <a:pt x="142486" y="214348"/>
                  <a:pt x="130096" y="213109"/>
                </a:cubicBezTo>
                <a:cubicBezTo>
                  <a:pt x="142486" y="201958"/>
                  <a:pt x="159832" y="193284"/>
                  <a:pt x="182135" y="187089"/>
                </a:cubicBezTo>
                <a:cubicBezTo>
                  <a:pt x="204436" y="180894"/>
                  <a:pt x="225500" y="177178"/>
                  <a:pt x="245324" y="177178"/>
                </a:cubicBezTo>
                <a:cubicBezTo>
                  <a:pt x="265147" y="177178"/>
                  <a:pt x="286210" y="180894"/>
                  <a:pt x="308513" y="187089"/>
                </a:cubicBezTo>
                <a:cubicBezTo>
                  <a:pt x="330815" y="193284"/>
                  <a:pt x="348160" y="201958"/>
                  <a:pt x="361790" y="213109"/>
                </a:cubicBezTo>
                <a:cubicBezTo>
                  <a:pt x="349400" y="214348"/>
                  <a:pt x="338249" y="216826"/>
                  <a:pt x="328336" y="221782"/>
                </a:cubicBezTo>
                <a:cubicBezTo>
                  <a:pt x="318425" y="226738"/>
                  <a:pt x="309751" y="234172"/>
                  <a:pt x="302318" y="245323"/>
                </a:cubicBezTo>
                <a:cubicBezTo>
                  <a:pt x="296122" y="253996"/>
                  <a:pt x="287450" y="261430"/>
                  <a:pt x="277537" y="266386"/>
                </a:cubicBezTo>
                <a:cubicBezTo>
                  <a:pt x="267625" y="271342"/>
                  <a:pt x="255235" y="273820"/>
                  <a:pt x="244085" y="273820"/>
                </a:cubicBezTo>
                <a:close/>
                <a:moveTo>
                  <a:pt x="79297" y="198241"/>
                </a:moveTo>
                <a:cubicBezTo>
                  <a:pt x="61950" y="198241"/>
                  <a:pt x="47083" y="192046"/>
                  <a:pt x="34693" y="179656"/>
                </a:cubicBezTo>
                <a:cubicBezTo>
                  <a:pt x="22303" y="167266"/>
                  <a:pt x="16108" y="152397"/>
                  <a:pt x="16108" y="135052"/>
                </a:cubicBezTo>
                <a:cubicBezTo>
                  <a:pt x="16108" y="117705"/>
                  <a:pt x="22303" y="102837"/>
                  <a:pt x="34693" y="90447"/>
                </a:cubicBezTo>
                <a:cubicBezTo>
                  <a:pt x="47083" y="78057"/>
                  <a:pt x="61950" y="71862"/>
                  <a:pt x="79297" y="71862"/>
                </a:cubicBezTo>
                <a:cubicBezTo>
                  <a:pt x="96643" y="71862"/>
                  <a:pt x="111510" y="78057"/>
                  <a:pt x="123900" y="90447"/>
                </a:cubicBezTo>
                <a:cubicBezTo>
                  <a:pt x="136291" y="102837"/>
                  <a:pt x="142486" y="117705"/>
                  <a:pt x="142486" y="135052"/>
                </a:cubicBezTo>
                <a:cubicBezTo>
                  <a:pt x="142486" y="152397"/>
                  <a:pt x="136291" y="167266"/>
                  <a:pt x="123900" y="179656"/>
                </a:cubicBezTo>
                <a:cubicBezTo>
                  <a:pt x="111510" y="192046"/>
                  <a:pt x="96643" y="198241"/>
                  <a:pt x="79297" y="198241"/>
                </a:cubicBezTo>
                <a:close/>
                <a:moveTo>
                  <a:pt x="410110" y="198241"/>
                </a:moveTo>
                <a:cubicBezTo>
                  <a:pt x="392765" y="198241"/>
                  <a:pt x="377897" y="192046"/>
                  <a:pt x="365506" y="179656"/>
                </a:cubicBezTo>
                <a:cubicBezTo>
                  <a:pt x="353116" y="167266"/>
                  <a:pt x="346921" y="152397"/>
                  <a:pt x="346921" y="135052"/>
                </a:cubicBezTo>
                <a:cubicBezTo>
                  <a:pt x="346921" y="117705"/>
                  <a:pt x="353116" y="102837"/>
                  <a:pt x="365506" y="90447"/>
                </a:cubicBezTo>
                <a:cubicBezTo>
                  <a:pt x="377897" y="78057"/>
                  <a:pt x="392765" y="71862"/>
                  <a:pt x="410110" y="71862"/>
                </a:cubicBezTo>
                <a:cubicBezTo>
                  <a:pt x="427457" y="71862"/>
                  <a:pt x="442326" y="78057"/>
                  <a:pt x="454716" y="90447"/>
                </a:cubicBezTo>
                <a:cubicBezTo>
                  <a:pt x="467106" y="102837"/>
                  <a:pt x="473301" y="117705"/>
                  <a:pt x="473301" y="135052"/>
                </a:cubicBezTo>
                <a:cubicBezTo>
                  <a:pt x="473301" y="152397"/>
                  <a:pt x="467106" y="167266"/>
                  <a:pt x="454716" y="179656"/>
                </a:cubicBezTo>
                <a:cubicBezTo>
                  <a:pt x="442326" y="192046"/>
                  <a:pt x="427457" y="198241"/>
                  <a:pt x="410110" y="198241"/>
                </a:cubicBezTo>
                <a:close/>
                <a:moveTo>
                  <a:pt x="244085" y="126379"/>
                </a:moveTo>
                <a:cubicBezTo>
                  <a:pt x="226739" y="126379"/>
                  <a:pt x="211870" y="120184"/>
                  <a:pt x="199479" y="107794"/>
                </a:cubicBezTo>
                <a:cubicBezTo>
                  <a:pt x="187089" y="95404"/>
                  <a:pt x="180894" y="80535"/>
                  <a:pt x="180894" y="63189"/>
                </a:cubicBezTo>
                <a:cubicBezTo>
                  <a:pt x="180894" y="45843"/>
                  <a:pt x="187089" y="30975"/>
                  <a:pt x="199479" y="18585"/>
                </a:cubicBezTo>
                <a:cubicBezTo>
                  <a:pt x="211870" y="6195"/>
                  <a:pt x="226739" y="0"/>
                  <a:pt x="244085" y="0"/>
                </a:cubicBezTo>
                <a:cubicBezTo>
                  <a:pt x="261430" y="0"/>
                  <a:pt x="276299" y="6195"/>
                  <a:pt x="288689" y="18585"/>
                </a:cubicBezTo>
                <a:cubicBezTo>
                  <a:pt x="301079" y="30975"/>
                  <a:pt x="307274" y="45843"/>
                  <a:pt x="307274" y="63189"/>
                </a:cubicBezTo>
                <a:cubicBezTo>
                  <a:pt x="307274" y="80535"/>
                  <a:pt x="301079" y="95404"/>
                  <a:pt x="288689" y="107794"/>
                </a:cubicBezTo>
                <a:cubicBezTo>
                  <a:pt x="277537" y="120184"/>
                  <a:pt x="262670" y="126379"/>
                  <a:pt x="244085" y="126379"/>
                </a:cubicBezTo>
                <a:close/>
              </a:path>
            </a:pathLst>
          </a:custGeom>
          <a:solidFill>
            <a:srgbClr val="000000"/>
          </a:solidFill>
          <a:ln w="12387" cap="flat">
            <a:noFill/>
            <a:prstDash val="solid"/>
            <a:miter/>
          </a:ln>
        </p:spPr>
        <p:txBody>
          <a:bodyPr rtlCol="0" anchor="ctr"/>
          <a:lstStyle/>
          <a:p>
            <a:endParaRPr lang="fr-FR"/>
          </a:p>
        </p:txBody>
      </p:sp>
      <p:sp>
        <p:nvSpPr>
          <p:cNvPr id="154" name="Forme libre 153">
            <a:extLst>
              <a:ext uri="{FF2B5EF4-FFF2-40B4-BE49-F238E27FC236}">
                <a16:creationId xmlns:a16="http://schemas.microsoft.com/office/drawing/2014/main" id="{EF373277-7108-1BBD-0665-272E0729FBA0}"/>
              </a:ext>
            </a:extLst>
          </p:cNvPr>
          <p:cNvSpPr/>
          <p:nvPr userDrawn="1"/>
        </p:nvSpPr>
        <p:spPr>
          <a:xfrm>
            <a:off x="14284319" y="6675557"/>
            <a:ext cx="422457" cy="439846"/>
          </a:xfrm>
          <a:custGeom>
            <a:avLst/>
            <a:gdLst>
              <a:gd name="connsiteX0" fmla="*/ 61950 w 422457"/>
              <a:gd name="connsiteY0" fmla="*/ 439847 h 439846"/>
              <a:gd name="connsiteX1" fmla="*/ 61950 w 422457"/>
              <a:gd name="connsiteY1" fmla="*/ 343204 h 439846"/>
              <a:gd name="connsiteX2" fmla="*/ 16106 w 422457"/>
              <a:gd name="connsiteY2" fmla="*/ 277537 h 439846"/>
              <a:gd name="connsiteX3" fmla="*/ 0 w 422457"/>
              <a:gd name="connsiteY3" fmla="*/ 199479 h 439846"/>
              <a:gd name="connsiteX4" fmla="*/ 58233 w 422457"/>
              <a:gd name="connsiteY4" fmla="*/ 58233 h 439846"/>
              <a:gd name="connsiteX5" fmla="*/ 199479 w 422457"/>
              <a:gd name="connsiteY5" fmla="*/ 0 h 439846"/>
              <a:gd name="connsiteX6" fmla="*/ 322141 w 422457"/>
              <a:gd name="connsiteY6" fmla="*/ 40887 h 439846"/>
              <a:gd name="connsiteX7" fmla="*/ 392764 w 422457"/>
              <a:gd name="connsiteY7" fmla="*/ 147441 h 439846"/>
              <a:gd name="connsiteX8" fmla="*/ 421262 w 422457"/>
              <a:gd name="connsiteY8" fmla="*/ 261430 h 439846"/>
              <a:gd name="connsiteX9" fmla="*/ 416305 w 422457"/>
              <a:gd name="connsiteY9" fmla="*/ 284971 h 439846"/>
              <a:gd name="connsiteX10" fmla="*/ 394003 w 422457"/>
              <a:gd name="connsiteY10" fmla="*/ 294883 h 439846"/>
              <a:gd name="connsiteX11" fmla="*/ 358073 w 422457"/>
              <a:gd name="connsiteY11" fmla="*/ 294883 h 439846"/>
              <a:gd name="connsiteX12" fmla="*/ 358073 w 422457"/>
              <a:gd name="connsiteY12" fmla="*/ 343204 h 439846"/>
              <a:gd name="connsiteX13" fmla="*/ 341965 w 422457"/>
              <a:gd name="connsiteY13" fmla="*/ 381613 h 439846"/>
              <a:gd name="connsiteX14" fmla="*/ 303556 w 422457"/>
              <a:gd name="connsiteY14" fmla="*/ 397720 h 439846"/>
              <a:gd name="connsiteX15" fmla="*/ 276297 w 422457"/>
              <a:gd name="connsiteY15" fmla="*/ 397720 h 439846"/>
              <a:gd name="connsiteX16" fmla="*/ 276297 w 422457"/>
              <a:gd name="connsiteY16" fmla="*/ 438607 h 439846"/>
              <a:gd name="connsiteX17" fmla="*/ 221782 w 422457"/>
              <a:gd name="connsiteY17" fmla="*/ 438607 h 439846"/>
              <a:gd name="connsiteX18" fmla="*/ 221782 w 422457"/>
              <a:gd name="connsiteY18" fmla="*/ 343204 h 439846"/>
              <a:gd name="connsiteX19" fmla="*/ 304795 w 422457"/>
              <a:gd name="connsiteY19" fmla="*/ 343204 h 439846"/>
              <a:gd name="connsiteX20" fmla="*/ 304795 w 422457"/>
              <a:gd name="connsiteY20" fmla="*/ 240367 h 439846"/>
              <a:gd name="connsiteX21" fmla="*/ 360550 w 422457"/>
              <a:gd name="connsiteY21" fmla="*/ 240367 h 439846"/>
              <a:gd name="connsiteX22" fmla="*/ 340726 w 422457"/>
              <a:gd name="connsiteY22" fmla="*/ 161071 h 439846"/>
              <a:gd name="connsiteX23" fmla="*/ 289927 w 422457"/>
              <a:gd name="connsiteY23" fmla="*/ 85491 h 439846"/>
              <a:gd name="connsiteX24" fmla="*/ 201957 w 422457"/>
              <a:gd name="connsiteY24" fmla="*/ 55755 h 439846"/>
              <a:gd name="connsiteX25" fmla="*/ 100359 w 422457"/>
              <a:gd name="connsiteY25" fmla="*/ 97881 h 439846"/>
              <a:gd name="connsiteX26" fmla="*/ 58233 w 422457"/>
              <a:gd name="connsiteY26" fmla="*/ 199479 h 439846"/>
              <a:gd name="connsiteX27" fmla="*/ 70623 w 422457"/>
              <a:gd name="connsiteY27" fmla="*/ 257713 h 439846"/>
              <a:gd name="connsiteX28" fmla="*/ 106554 w 422457"/>
              <a:gd name="connsiteY28" fmla="*/ 307273 h 439846"/>
              <a:gd name="connsiteX29" fmla="*/ 120183 w 422457"/>
              <a:gd name="connsiteY29" fmla="*/ 319663 h 439846"/>
              <a:gd name="connsiteX30" fmla="*/ 120183 w 422457"/>
              <a:gd name="connsiteY30" fmla="*/ 439847 h 439846"/>
              <a:gd name="connsiteX31" fmla="*/ 61950 w 422457"/>
              <a:gd name="connsiteY31" fmla="*/ 439847 h 439846"/>
              <a:gd name="connsiteX32" fmla="*/ 180894 w 422457"/>
              <a:gd name="connsiteY32" fmla="*/ 277537 h 439846"/>
              <a:gd name="connsiteX33" fmla="*/ 215587 w 422457"/>
              <a:gd name="connsiteY33" fmla="*/ 277537 h 439846"/>
              <a:gd name="connsiteX34" fmla="*/ 218065 w 422457"/>
              <a:gd name="connsiteY34" fmla="*/ 252757 h 439846"/>
              <a:gd name="connsiteX35" fmla="*/ 227977 w 422457"/>
              <a:gd name="connsiteY35" fmla="*/ 249040 h 439846"/>
              <a:gd name="connsiteX36" fmla="*/ 236650 w 422457"/>
              <a:gd name="connsiteY36" fmla="*/ 242845 h 439846"/>
              <a:gd name="connsiteX37" fmla="*/ 258952 w 422457"/>
              <a:gd name="connsiteY37" fmla="*/ 251518 h 439846"/>
              <a:gd name="connsiteX38" fmla="*/ 276297 w 422457"/>
              <a:gd name="connsiteY38" fmla="*/ 223021 h 439846"/>
              <a:gd name="connsiteX39" fmla="*/ 258952 w 422457"/>
              <a:gd name="connsiteY39" fmla="*/ 209391 h 439846"/>
              <a:gd name="connsiteX40" fmla="*/ 261430 w 422457"/>
              <a:gd name="connsiteY40" fmla="*/ 197001 h 439846"/>
              <a:gd name="connsiteX41" fmla="*/ 258952 w 422457"/>
              <a:gd name="connsiteY41" fmla="*/ 183373 h 439846"/>
              <a:gd name="connsiteX42" fmla="*/ 276297 w 422457"/>
              <a:gd name="connsiteY42" fmla="*/ 169743 h 439846"/>
              <a:gd name="connsiteX43" fmla="*/ 258952 w 422457"/>
              <a:gd name="connsiteY43" fmla="*/ 141246 h 439846"/>
              <a:gd name="connsiteX44" fmla="*/ 236650 w 422457"/>
              <a:gd name="connsiteY44" fmla="*/ 149919 h 439846"/>
              <a:gd name="connsiteX45" fmla="*/ 227977 w 422457"/>
              <a:gd name="connsiteY45" fmla="*/ 143724 h 439846"/>
              <a:gd name="connsiteX46" fmla="*/ 218065 w 422457"/>
              <a:gd name="connsiteY46" fmla="*/ 140007 h 439846"/>
              <a:gd name="connsiteX47" fmla="*/ 215587 w 422457"/>
              <a:gd name="connsiteY47" fmla="*/ 116466 h 439846"/>
              <a:gd name="connsiteX48" fmla="*/ 180894 w 422457"/>
              <a:gd name="connsiteY48" fmla="*/ 116466 h 439846"/>
              <a:gd name="connsiteX49" fmla="*/ 179656 w 422457"/>
              <a:gd name="connsiteY49" fmla="*/ 140007 h 439846"/>
              <a:gd name="connsiteX50" fmla="*/ 169743 w 422457"/>
              <a:gd name="connsiteY50" fmla="*/ 143724 h 439846"/>
              <a:gd name="connsiteX51" fmla="*/ 161071 w 422457"/>
              <a:gd name="connsiteY51" fmla="*/ 149919 h 439846"/>
              <a:gd name="connsiteX52" fmla="*/ 140007 w 422457"/>
              <a:gd name="connsiteY52" fmla="*/ 141246 h 439846"/>
              <a:gd name="connsiteX53" fmla="*/ 122662 w 422457"/>
              <a:gd name="connsiteY53" fmla="*/ 169743 h 439846"/>
              <a:gd name="connsiteX54" fmla="*/ 140007 w 422457"/>
              <a:gd name="connsiteY54" fmla="*/ 183373 h 439846"/>
              <a:gd name="connsiteX55" fmla="*/ 137529 w 422457"/>
              <a:gd name="connsiteY55" fmla="*/ 197001 h 439846"/>
              <a:gd name="connsiteX56" fmla="*/ 140007 w 422457"/>
              <a:gd name="connsiteY56" fmla="*/ 209391 h 439846"/>
              <a:gd name="connsiteX57" fmla="*/ 122662 w 422457"/>
              <a:gd name="connsiteY57" fmla="*/ 223021 h 439846"/>
              <a:gd name="connsiteX58" fmla="*/ 140007 w 422457"/>
              <a:gd name="connsiteY58" fmla="*/ 251518 h 439846"/>
              <a:gd name="connsiteX59" fmla="*/ 161071 w 422457"/>
              <a:gd name="connsiteY59" fmla="*/ 242845 h 439846"/>
              <a:gd name="connsiteX60" fmla="*/ 169743 w 422457"/>
              <a:gd name="connsiteY60" fmla="*/ 249040 h 439846"/>
              <a:gd name="connsiteX61" fmla="*/ 179656 w 422457"/>
              <a:gd name="connsiteY61" fmla="*/ 252757 h 439846"/>
              <a:gd name="connsiteX62" fmla="*/ 180894 w 422457"/>
              <a:gd name="connsiteY62" fmla="*/ 277537 h 439846"/>
              <a:gd name="connsiteX63" fmla="*/ 198241 w 422457"/>
              <a:gd name="connsiteY63" fmla="*/ 231693 h 439846"/>
              <a:gd name="connsiteX64" fmla="*/ 173461 w 422457"/>
              <a:gd name="connsiteY64" fmla="*/ 221781 h 439846"/>
              <a:gd name="connsiteX65" fmla="*/ 163548 w 422457"/>
              <a:gd name="connsiteY65" fmla="*/ 197001 h 439846"/>
              <a:gd name="connsiteX66" fmla="*/ 173461 w 422457"/>
              <a:gd name="connsiteY66" fmla="*/ 172221 h 439846"/>
              <a:gd name="connsiteX67" fmla="*/ 198241 w 422457"/>
              <a:gd name="connsiteY67" fmla="*/ 162309 h 439846"/>
              <a:gd name="connsiteX68" fmla="*/ 223021 w 422457"/>
              <a:gd name="connsiteY68" fmla="*/ 172221 h 439846"/>
              <a:gd name="connsiteX69" fmla="*/ 232932 w 422457"/>
              <a:gd name="connsiteY69" fmla="*/ 197001 h 439846"/>
              <a:gd name="connsiteX70" fmla="*/ 223021 w 422457"/>
              <a:gd name="connsiteY70" fmla="*/ 221781 h 439846"/>
              <a:gd name="connsiteX71" fmla="*/ 198241 w 422457"/>
              <a:gd name="connsiteY71" fmla="*/ 231693 h 43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422457" h="439846">
                <a:moveTo>
                  <a:pt x="61950" y="439847"/>
                </a:moveTo>
                <a:lnTo>
                  <a:pt x="61950" y="343204"/>
                </a:lnTo>
                <a:cubicBezTo>
                  <a:pt x="42126" y="324619"/>
                  <a:pt x="27258" y="302317"/>
                  <a:pt x="16106" y="277537"/>
                </a:cubicBezTo>
                <a:cubicBezTo>
                  <a:pt x="4956" y="252757"/>
                  <a:pt x="0" y="226738"/>
                  <a:pt x="0" y="199479"/>
                </a:cubicBezTo>
                <a:cubicBezTo>
                  <a:pt x="0" y="143724"/>
                  <a:pt x="19824" y="96642"/>
                  <a:pt x="58233" y="58233"/>
                </a:cubicBezTo>
                <a:cubicBezTo>
                  <a:pt x="96641" y="19824"/>
                  <a:pt x="143724" y="0"/>
                  <a:pt x="199479" y="0"/>
                </a:cubicBezTo>
                <a:cubicBezTo>
                  <a:pt x="245322" y="0"/>
                  <a:pt x="286210" y="13629"/>
                  <a:pt x="322141" y="40887"/>
                </a:cubicBezTo>
                <a:cubicBezTo>
                  <a:pt x="358073" y="68145"/>
                  <a:pt x="380374" y="104076"/>
                  <a:pt x="392764" y="147441"/>
                </a:cubicBezTo>
                <a:lnTo>
                  <a:pt x="421262" y="261430"/>
                </a:lnTo>
                <a:cubicBezTo>
                  <a:pt x="423739" y="270103"/>
                  <a:pt x="422500" y="278776"/>
                  <a:pt x="416305" y="284971"/>
                </a:cubicBezTo>
                <a:cubicBezTo>
                  <a:pt x="410110" y="291166"/>
                  <a:pt x="403915" y="294883"/>
                  <a:pt x="394003" y="294883"/>
                </a:cubicBezTo>
                <a:lnTo>
                  <a:pt x="358073" y="294883"/>
                </a:lnTo>
                <a:lnTo>
                  <a:pt x="358073" y="343204"/>
                </a:lnTo>
                <a:cubicBezTo>
                  <a:pt x="358073" y="358072"/>
                  <a:pt x="353116" y="371701"/>
                  <a:pt x="341965" y="381613"/>
                </a:cubicBezTo>
                <a:cubicBezTo>
                  <a:pt x="330814" y="391525"/>
                  <a:pt x="318424" y="397720"/>
                  <a:pt x="303556" y="397720"/>
                </a:cubicBezTo>
                <a:lnTo>
                  <a:pt x="276297" y="397720"/>
                </a:lnTo>
                <a:lnTo>
                  <a:pt x="276297" y="438607"/>
                </a:lnTo>
                <a:lnTo>
                  <a:pt x="221782" y="438607"/>
                </a:lnTo>
                <a:lnTo>
                  <a:pt x="221782" y="343204"/>
                </a:lnTo>
                <a:lnTo>
                  <a:pt x="304795" y="343204"/>
                </a:lnTo>
                <a:lnTo>
                  <a:pt x="304795" y="240367"/>
                </a:lnTo>
                <a:lnTo>
                  <a:pt x="360550" y="240367"/>
                </a:lnTo>
                <a:lnTo>
                  <a:pt x="340726" y="161071"/>
                </a:lnTo>
                <a:cubicBezTo>
                  <a:pt x="332052" y="130096"/>
                  <a:pt x="314708" y="105315"/>
                  <a:pt x="289927" y="85491"/>
                </a:cubicBezTo>
                <a:cubicBezTo>
                  <a:pt x="263907" y="65667"/>
                  <a:pt x="235411" y="55755"/>
                  <a:pt x="201957" y="55755"/>
                </a:cubicBezTo>
                <a:cubicBezTo>
                  <a:pt x="162309" y="55755"/>
                  <a:pt x="127617" y="69384"/>
                  <a:pt x="100359" y="97881"/>
                </a:cubicBezTo>
                <a:cubicBezTo>
                  <a:pt x="71861" y="126378"/>
                  <a:pt x="58233" y="159831"/>
                  <a:pt x="58233" y="199479"/>
                </a:cubicBezTo>
                <a:cubicBezTo>
                  <a:pt x="58233" y="219303"/>
                  <a:pt x="61950" y="239128"/>
                  <a:pt x="70623" y="257713"/>
                </a:cubicBezTo>
                <a:cubicBezTo>
                  <a:pt x="79297" y="276298"/>
                  <a:pt x="90446" y="292405"/>
                  <a:pt x="106554" y="307273"/>
                </a:cubicBezTo>
                <a:lnTo>
                  <a:pt x="120183" y="319663"/>
                </a:lnTo>
                <a:lnTo>
                  <a:pt x="120183" y="439847"/>
                </a:lnTo>
                <a:lnTo>
                  <a:pt x="61950" y="439847"/>
                </a:lnTo>
                <a:close/>
                <a:moveTo>
                  <a:pt x="180894" y="277537"/>
                </a:moveTo>
                <a:lnTo>
                  <a:pt x="215587" y="277537"/>
                </a:lnTo>
                <a:lnTo>
                  <a:pt x="218065" y="252757"/>
                </a:lnTo>
                <a:cubicBezTo>
                  <a:pt x="221782" y="251518"/>
                  <a:pt x="225498" y="250278"/>
                  <a:pt x="227977" y="249040"/>
                </a:cubicBezTo>
                <a:cubicBezTo>
                  <a:pt x="230455" y="247801"/>
                  <a:pt x="234172" y="245323"/>
                  <a:pt x="236650" y="242845"/>
                </a:cubicBezTo>
                <a:lnTo>
                  <a:pt x="258952" y="251518"/>
                </a:lnTo>
                <a:lnTo>
                  <a:pt x="276297" y="223021"/>
                </a:lnTo>
                <a:lnTo>
                  <a:pt x="258952" y="209391"/>
                </a:lnTo>
                <a:cubicBezTo>
                  <a:pt x="260191" y="205675"/>
                  <a:pt x="261430" y="200718"/>
                  <a:pt x="261430" y="197001"/>
                </a:cubicBezTo>
                <a:cubicBezTo>
                  <a:pt x="261430" y="193284"/>
                  <a:pt x="260191" y="188328"/>
                  <a:pt x="258952" y="183373"/>
                </a:cubicBezTo>
                <a:lnTo>
                  <a:pt x="276297" y="169743"/>
                </a:lnTo>
                <a:lnTo>
                  <a:pt x="258952" y="141246"/>
                </a:lnTo>
                <a:lnTo>
                  <a:pt x="236650" y="149919"/>
                </a:lnTo>
                <a:cubicBezTo>
                  <a:pt x="234172" y="147441"/>
                  <a:pt x="231693" y="144963"/>
                  <a:pt x="227977" y="143724"/>
                </a:cubicBezTo>
                <a:cubicBezTo>
                  <a:pt x="224260" y="141246"/>
                  <a:pt x="221782" y="140007"/>
                  <a:pt x="218065" y="140007"/>
                </a:cubicBezTo>
                <a:lnTo>
                  <a:pt x="215587" y="116466"/>
                </a:lnTo>
                <a:lnTo>
                  <a:pt x="180894" y="116466"/>
                </a:lnTo>
                <a:lnTo>
                  <a:pt x="179656" y="140007"/>
                </a:lnTo>
                <a:cubicBezTo>
                  <a:pt x="175938" y="141246"/>
                  <a:pt x="173461" y="142486"/>
                  <a:pt x="169743" y="143724"/>
                </a:cubicBezTo>
                <a:cubicBezTo>
                  <a:pt x="166027" y="146202"/>
                  <a:pt x="163548" y="147441"/>
                  <a:pt x="161071" y="149919"/>
                </a:cubicBezTo>
                <a:lnTo>
                  <a:pt x="140007" y="141246"/>
                </a:lnTo>
                <a:lnTo>
                  <a:pt x="122662" y="169743"/>
                </a:lnTo>
                <a:lnTo>
                  <a:pt x="140007" y="183373"/>
                </a:lnTo>
                <a:cubicBezTo>
                  <a:pt x="138768" y="188328"/>
                  <a:pt x="137529" y="192046"/>
                  <a:pt x="137529" y="197001"/>
                </a:cubicBezTo>
                <a:cubicBezTo>
                  <a:pt x="137529" y="200718"/>
                  <a:pt x="138768" y="205675"/>
                  <a:pt x="140007" y="209391"/>
                </a:cubicBezTo>
                <a:lnTo>
                  <a:pt x="122662" y="223021"/>
                </a:lnTo>
                <a:lnTo>
                  <a:pt x="140007" y="251518"/>
                </a:lnTo>
                <a:lnTo>
                  <a:pt x="161071" y="242845"/>
                </a:lnTo>
                <a:cubicBezTo>
                  <a:pt x="163548" y="245323"/>
                  <a:pt x="166027" y="247801"/>
                  <a:pt x="169743" y="249040"/>
                </a:cubicBezTo>
                <a:cubicBezTo>
                  <a:pt x="173461" y="250278"/>
                  <a:pt x="175938" y="251518"/>
                  <a:pt x="179656" y="252757"/>
                </a:cubicBezTo>
                <a:lnTo>
                  <a:pt x="180894" y="277537"/>
                </a:lnTo>
                <a:close/>
                <a:moveTo>
                  <a:pt x="198241" y="231693"/>
                </a:moveTo>
                <a:cubicBezTo>
                  <a:pt x="188328" y="231693"/>
                  <a:pt x="180894" y="227976"/>
                  <a:pt x="173461" y="221781"/>
                </a:cubicBezTo>
                <a:cubicBezTo>
                  <a:pt x="167266" y="214348"/>
                  <a:pt x="163548" y="206913"/>
                  <a:pt x="163548" y="197001"/>
                </a:cubicBezTo>
                <a:cubicBezTo>
                  <a:pt x="163548" y="187089"/>
                  <a:pt x="167266" y="179656"/>
                  <a:pt x="173461" y="172221"/>
                </a:cubicBezTo>
                <a:cubicBezTo>
                  <a:pt x="179656" y="164788"/>
                  <a:pt x="188328" y="162309"/>
                  <a:pt x="198241" y="162309"/>
                </a:cubicBezTo>
                <a:cubicBezTo>
                  <a:pt x="208152" y="162309"/>
                  <a:pt x="215587" y="166026"/>
                  <a:pt x="223021" y="172221"/>
                </a:cubicBezTo>
                <a:cubicBezTo>
                  <a:pt x="230455" y="179656"/>
                  <a:pt x="232932" y="187089"/>
                  <a:pt x="232932" y="197001"/>
                </a:cubicBezTo>
                <a:cubicBezTo>
                  <a:pt x="232932" y="206913"/>
                  <a:pt x="229216" y="214348"/>
                  <a:pt x="223021" y="221781"/>
                </a:cubicBezTo>
                <a:cubicBezTo>
                  <a:pt x="215587" y="227976"/>
                  <a:pt x="208152" y="231693"/>
                  <a:pt x="198241" y="231693"/>
                </a:cubicBezTo>
                <a:close/>
              </a:path>
            </a:pathLst>
          </a:custGeom>
          <a:solidFill>
            <a:srgbClr val="000000"/>
          </a:solidFill>
          <a:ln w="12387" cap="flat">
            <a:noFill/>
            <a:prstDash val="solid"/>
            <a:miter/>
          </a:ln>
        </p:spPr>
        <p:txBody>
          <a:bodyPr rtlCol="0" anchor="ctr"/>
          <a:lstStyle/>
          <a:p>
            <a:endParaRPr lang="fr-FR"/>
          </a:p>
        </p:txBody>
      </p:sp>
      <p:sp>
        <p:nvSpPr>
          <p:cNvPr id="155" name="Forme libre 154">
            <a:extLst>
              <a:ext uri="{FF2B5EF4-FFF2-40B4-BE49-F238E27FC236}">
                <a16:creationId xmlns:a16="http://schemas.microsoft.com/office/drawing/2014/main" id="{A3973865-6765-8B30-E328-05EC18346459}"/>
              </a:ext>
            </a:extLst>
          </p:cNvPr>
          <p:cNvSpPr/>
          <p:nvPr userDrawn="1"/>
        </p:nvSpPr>
        <p:spPr>
          <a:xfrm>
            <a:off x="15011614" y="6663167"/>
            <a:ext cx="361790" cy="465865"/>
          </a:xfrm>
          <a:custGeom>
            <a:avLst/>
            <a:gdLst>
              <a:gd name="connsiteX0" fmla="*/ 125139 w 361790"/>
              <a:gd name="connsiteY0" fmla="*/ 267625 h 465865"/>
              <a:gd name="connsiteX1" fmla="*/ 146203 w 361790"/>
              <a:gd name="connsiteY1" fmla="*/ 197001 h 465865"/>
              <a:gd name="connsiteX2" fmla="*/ 87969 w 361790"/>
              <a:gd name="connsiteY2" fmla="*/ 156114 h 465865"/>
              <a:gd name="connsiteX3" fmla="*/ 158593 w 361790"/>
              <a:gd name="connsiteY3" fmla="*/ 156114 h 465865"/>
              <a:gd name="connsiteX4" fmla="*/ 180894 w 361790"/>
              <a:gd name="connsiteY4" fmla="*/ 80535 h 465865"/>
              <a:gd name="connsiteX5" fmla="*/ 203197 w 361790"/>
              <a:gd name="connsiteY5" fmla="*/ 156114 h 465865"/>
              <a:gd name="connsiteX6" fmla="*/ 275060 w 361790"/>
              <a:gd name="connsiteY6" fmla="*/ 156114 h 465865"/>
              <a:gd name="connsiteX7" fmla="*/ 218065 w 361790"/>
              <a:gd name="connsiteY7" fmla="*/ 197001 h 465865"/>
              <a:gd name="connsiteX8" fmla="*/ 237890 w 361790"/>
              <a:gd name="connsiteY8" fmla="*/ 267625 h 465865"/>
              <a:gd name="connsiteX9" fmla="*/ 180894 w 361790"/>
              <a:gd name="connsiteY9" fmla="*/ 223021 h 465865"/>
              <a:gd name="connsiteX10" fmla="*/ 125139 w 361790"/>
              <a:gd name="connsiteY10" fmla="*/ 267625 h 465865"/>
              <a:gd name="connsiteX11" fmla="*/ 50799 w 361790"/>
              <a:gd name="connsiteY11" fmla="*/ 465866 h 465865"/>
              <a:gd name="connsiteX12" fmla="*/ 50799 w 361790"/>
              <a:gd name="connsiteY12" fmla="*/ 304795 h 465865"/>
              <a:gd name="connsiteX13" fmla="*/ 12390 w 361790"/>
              <a:gd name="connsiteY13" fmla="*/ 246562 h 465865"/>
              <a:gd name="connsiteX14" fmla="*/ 0 w 361790"/>
              <a:gd name="connsiteY14" fmla="*/ 179656 h 465865"/>
              <a:gd name="connsiteX15" fmla="*/ 52039 w 361790"/>
              <a:gd name="connsiteY15" fmla="*/ 52038 h 465865"/>
              <a:gd name="connsiteX16" fmla="*/ 180894 w 361790"/>
              <a:gd name="connsiteY16" fmla="*/ 0 h 465865"/>
              <a:gd name="connsiteX17" fmla="*/ 309751 w 361790"/>
              <a:gd name="connsiteY17" fmla="*/ 52038 h 465865"/>
              <a:gd name="connsiteX18" fmla="*/ 361790 w 361790"/>
              <a:gd name="connsiteY18" fmla="*/ 179656 h 465865"/>
              <a:gd name="connsiteX19" fmla="*/ 349400 w 361790"/>
              <a:gd name="connsiteY19" fmla="*/ 246562 h 465865"/>
              <a:gd name="connsiteX20" fmla="*/ 310990 w 361790"/>
              <a:gd name="connsiteY20" fmla="*/ 304795 h 465865"/>
              <a:gd name="connsiteX21" fmla="*/ 310990 w 361790"/>
              <a:gd name="connsiteY21" fmla="*/ 465866 h 465865"/>
              <a:gd name="connsiteX22" fmla="*/ 180894 w 361790"/>
              <a:gd name="connsiteY22" fmla="*/ 422500 h 465865"/>
              <a:gd name="connsiteX23" fmla="*/ 50799 w 361790"/>
              <a:gd name="connsiteY23" fmla="*/ 465866 h 465865"/>
              <a:gd name="connsiteX24" fmla="*/ 180894 w 361790"/>
              <a:gd name="connsiteY24" fmla="*/ 306034 h 465865"/>
              <a:gd name="connsiteX25" fmla="*/ 270104 w 361790"/>
              <a:gd name="connsiteY25" fmla="*/ 270103 h 465865"/>
              <a:gd name="connsiteX26" fmla="*/ 307274 w 361790"/>
              <a:gd name="connsiteY26" fmla="*/ 180894 h 465865"/>
              <a:gd name="connsiteX27" fmla="*/ 270104 w 361790"/>
              <a:gd name="connsiteY27" fmla="*/ 91686 h 465865"/>
              <a:gd name="connsiteX28" fmla="*/ 180894 w 361790"/>
              <a:gd name="connsiteY28" fmla="*/ 55755 h 465865"/>
              <a:gd name="connsiteX29" fmla="*/ 91687 w 361790"/>
              <a:gd name="connsiteY29" fmla="*/ 91686 h 465865"/>
              <a:gd name="connsiteX30" fmla="*/ 54517 w 361790"/>
              <a:gd name="connsiteY30" fmla="*/ 180894 h 465865"/>
              <a:gd name="connsiteX31" fmla="*/ 91687 w 361790"/>
              <a:gd name="connsiteY31" fmla="*/ 270103 h 465865"/>
              <a:gd name="connsiteX32" fmla="*/ 180894 w 361790"/>
              <a:gd name="connsiteY32" fmla="*/ 306034 h 465865"/>
              <a:gd name="connsiteX33" fmla="*/ 92925 w 361790"/>
              <a:gd name="connsiteY33" fmla="*/ 408872 h 465865"/>
              <a:gd name="connsiteX34" fmla="*/ 180894 w 361790"/>
              <a:gd name="connsiteY34" fmla="*/ 380374 h 465865"/>
              <a:gd name="connsiteX35" fmla="*/ 268865 w 361790"/>
              <a:gd name="connsiteY35" fmla="*/ 408872 h 465865"/>
              <a:gd name="connsiteX36" fmla="*/ 268865 w 361790"/>
              <a:gd name="connsiteY36" fmla="*/ 335770 h 465865"/>
              <a:gd name="connsiteX37" fmla="*/ 225500 w 361790"/>
              <a:gd name="connsiteY37" fmla="*/ 354355 h 465865"/>
              <a:gd name="connsiteX38" fmla="*/ 180894 w 361790"/>
              <a:gd name="connsiteY38" fmla="*/ 360550 h 465865"/>
              <a:gd name="connsiteX39" fmla="*/ 136291 w 361790"/>
              <a:gd name="connsiteY39" fmla="*/ 354355 h 465865"/>
              <a:gd name="connsiteX40" fmla="*/ 92925 w 361790"/>
              <a:gd name="connsiteY40" fmla="*/ 335770 h 465865"/>
              <a:gd name="connsiteX41" fmla="*/ 92925 w 361790"/>
              <a:gd name="connsiteY41" fmla="*/ 408872 h 46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61790" h="465865">
                <a:moveTo>
                  <a:pt x="125139" y="267625"/>
                </a:moveTo>
                <a:lnTo>
                  <a:pt x="146203" y="197001"/>
                </a:lnTo>
                <a:lnTo>
                  <a:pt x="87969" y="156114"/>
                </a:lnTo>
                <a:lnTo>
                  <a:pt x="158593" y="156114"/>
                </a:lnTo>
                <a:lnTo>
                  <a:pt x="180894" y="80535"/>
                </a:lnTo>
                <a:lnTo>
                  <a:pt x="203197" y="156114"/>
                </a:lnTo>
                <a:lnTo>
                  <a:pt x="275060" y="156114"/>
                </a:lnTo>
                <a:lnTo>
                  <a:pt x="218065" y="197001"/>
                </a:lnTo>
                <a:lnTo>
                  <a:pt x="237890" y="267625"/>
                </a:lnTo>
                <a:lnTo>
                  <a:pt x="180894" y="223021"/>
                </a:lnTo>
                <a:cubicBezTo>
                  <a:pt x="180894" y="223021"/>
                  <a:pt x="125139" y="267625"/>
                  <a:pt x="125139" y="267625"/>
                </a:cubicBezTo>
                <a:close/>
                <a:moveTo>
                  <a:pt x="50799" y="465866"/>
                </a:moveTo>
                <a:lnTo>
                  <a:pt x="50799" y="304795"/>
                </a:lnTo>
                <a:cubicBezTo>
                  <a:pt x="33454" y="287449"/>
                  <a:pt x="21064" y="267625"/>
                  <a:pt x="12390" y="246562"/>
                </a:cubicBezTo>
                <a:cubicBezTo>
                  <a:pt x="3718" y="225498"/>
                  <a:pt x="0" y="201958"/>
                  <a:pt x="0" y="179656"/>
                </a:cubicBezTo>
                <a:cubicBezTo>
                  <a:pt x="0" y="128856"/>
                  <a:pt x="17346" y="86730"/>
                  <a:pt x="52039" y="52038"/>
                </a:cubicBezTo>
                <a:cubicBezTo>
                  <a:pt x="86730" y="17346"/>
                  <a:pt x="130096" y="0"/>
                  <a:pt x="180894" y="0"/>
                </a:cubicBezTo>
                <a:cubicBezTo>
                  <a:pt x="231695" y="0"/>
                  <a:pt x="273820" y="17346"/>
                  <a:pt x="309751" y="52038"/>
                </a:cubicBezTo>
                <a:cubicBezTo>
                  <a:pt x="345683" y="86730"/>
                  <a:pt x="361790" y="128856"/>
                  <a:pt x="361790" y="179656"/>
                </a:cubicBezTo>
                <a:cubicBezTo>
                  <a:pt x="361790" y="201958"/>
                  <a:pt x="358073" y="224260"/>
                  <a:pt x="349400" y="246562"/>
                </a:cubicBezTo>
                <a:cubicBezTo>
                  <a:pt x="340726" y="268863"/>
                  <a:pt x="328336" y="287449"/>
                  <a:pt x="310990" y="304795"/>
                </a:cubicBezTo>
                <a:lnTo>
                  <a:pt x="310990" y="465866"/>
                </a:lnTo>
                <a:lnTo>
                  <a:pt x="180894" y="422500"/>
                </a:lnTo>
                <a:cubicBezTo>
                  <a:pt x="180894" y="422500"/>
                  <a:pt x="50799" y="465866"/>
                  <a:pt x="50799" y="465866"/>
                </a:cubicBezTo>
                <a:close/>
                <a:moveTo>
                  <a:pt x="180894" y="306034"/>
                </a:moveTo>
                <a:cubicBezTo>
                  <a:pt x="215587" y="306034"/>
                  <a:pt x="245324" y="293644"/>
                  <a:pt x="270104" y="270103"/>
                </a:cubicBezTo>
                <a:cubicBezTo>
                  <a:pt x="294884" y="245323"/>
                  <a:pt x="307274" y="215586"/>
                  <a:pt x="307274" y="180894"/>
                </a:cubicBezTo>
                <a:cubicBezTo>
                  <a:pt x="307274" y="146202"/>
                  <a:pt x="294884" y="116466"/>
                  <a:pt x="270104" y="91686"/>
                </a:cubicBezTo>
                <a:cubicBezTo>
                  <a:pt x="245324" y="66906"/>
                  <a:pt x="215587" y="55755"/>
                  <a:pt x="180894" y="55755"/>
                </a:cubicBezTo>
                <a:cubicBezTo>
                  <a:pt x="146203" y="55755"/>
                  <a:pt x="116467" y="68145"/>
                  <a:pt x="91687" y="91686"/>
                </a:cubicBezTo>
                <a:cubicBezTo>
                  <a:pt x="66907" y="116466"/>
                  <a:pt x="54517" y="146202"/>
                  <a:pt x="54517" y="180894"/>
                </a:cubicBezTo>
                <a:cubicBezTo>
                  <a:pt x="54517" y="215586"/>
                  <a:pt x="66907" y="245323"/>
                  <a:pt x="91687" y="270103"/>
                </a:cubicBezTo>
                <a:cubicBezTo>
                  <a:pt x="116467" y="293644"/>
                  <a:pt x="146203" y="306034"/>
                  <a:pt x="180894" y="306034"/>
                </a:cubicBezTo>
                <a:close/>
                <a:moveTo>
                  <a:pt x="92925" y="408872"/>
                </a:moveTo>
                <a:lnTo>
                  <a:pt x="180894" y="380374"/>
                </a:lnTo>
                <a:lnTo>
                  <a:pt x="268865" y="408872"/>
                </a:lnTo>
                <a:lnTo>
                  <a:pt x="268865" y="335770"/>
                </a:lnTo>
                <a:cubicBezTo>
                  <a:pt x="255235" y="344443"/>
                  <a:pt x="240367" y="350638"/>
                  <a:pt x="225500" y="354355"/>
                </a:cubicBezTo>
                <a:cubicBezTo>
                  <a:pt x="210631" y="358072"/>
                  <a:pt x="195763" y="360550"/>
                  <a:pt x="180894" y="360550"/>
                </a:cubicBezTo>
                <a:cubicBezTo>
                  <a:pt x="166027" y="360550"/>
                  <a:pt x="151160" y="358072"/>
                  <a:pt x="136291" y="354355"/>
                </a:cubicBezTo>
                <a:cubicBezTo>
                  <a:pt x="121423" y="350638"/>
                  <a:pt x="106554" y="343204"/>
                  <a:pt x="92925" y="335770"/>
                </a:cubicBezTo>
                <a:cubicBezTo>
                  <a:pt x="92925" y="335770"/>
                  <a:pt x="92925" y="408872"/>
                  <a:pt x="92925" y="408872"/>
                </a:cubicBezTo>
                <a:close/>
              </a:path>
            </a:pathLst>
          </a:custGeom>
          <a:solidFill>
            <a:srgbClr val="000000"/>
          </a:solidFill>
          <a:ln w="12387" cap="flat">
            <a:noFill/>
            <a:prstDash val="solid"/>
            <a:miter/>
          </a:ln>
        </p:spPr>
        <p:txBody>
          <a:bodyPr rtlCol="0" anchor="ctr"/>
          <a:lstStyle/>
          <a:p>
            <a:endParaRPr lang="fr-FR"/>
          </a:p>
        </p:txBody>
      </p:sp>
      <p:sp>
        <p:nvSpPr>
          <p:cNvPr id="156" name="Forme libre 155">
            <a:extLst>
              <a:ext uri="{FF2B5EF4-FFF2-40B4-BE49-F238E27FC236}">
                <a16:creationId xmlns:a16="http://schemas.microsoft.com/office/drawing/2014/main" id="{DD8ADC09-72A5-AE15-2400-F70BA387C77B}"/>
              </a:ext>
            </a:extLst>
          </p:cNvPr>
          <p:cNvSpPr/>
          <p:nvPr userDrawn="1"/>
        </p:nvSpPr>
        <p:spPr>
          <a:xfrm>
            <a:off x="15683156" y="6660866"/>
            <a:ext cx="469388" cy="469405"/>
          </a:xfrm>
          <a:custGeom>
            <a:avLst/>
            <a:gdLst>
              <a:gd name="connsiteX0" fmla="*/ 94164 w 469388"/>
              <a:gd name="connsiteY0" fmla="*/ 179479 h 469405"/>
              <a:gd name="connsiteX1" fmla="*/ 133812 w 469388"/>
              <a:gd name="connsiteY1" fmla="*/ 196825 h 469405"/>
              <a:gd name="connsiteX2" fmla="*/ 147440 w 469388"/>
              <a:gd name="connsiteY2" fmla="*/ 172045 h 469405"/>
              <a:gd name="connsiteX3" fmla="*/ 162309 w 469388"/>
              <a:gd name="connsiteY3" fmla="*/ 147265 h 469405"/>
              <a:gd name="connsiteX4" fmla="*/ 132573 w 469388"/>
              <a:gd name="connsiteY4" fmla="*/ 141070 h 469405"/>
              <a:gd name="connsiteX5" fmla="*/ 94164 w 469388"/>
              <a:gd name="connsiteY5" fmla="*/ 179479 h 469405"/>
              <a:gd name="connsiteX6" fmla="*/ 178416 w 469388"/>
              <a:gd name="connsiteY6" fmla="*/ 229039 h 469405"/>
              <a:gd name="connsiteX7" fmla="*/ 239127 w 469388"/>
              <a:gd name="connsiteY7" fmla="*/ 290990 h 469405"/>
              <a:gd name="connsiteX8" fmla="*/ 292405 w 469388"/>
              <a:gd name="connsiteY8" fmla="*/ 261253 h 469405"/>
              <a:gd name="connsiteX9" fmla="*/ 332052 w 469388"/>
              <a:gd name="connsiteY9" fmla="*/ 229039 h 469405"/>
              <a:gd name="connsiteX10" fmla="*/ 389046 w 469388"/>
              <a:gd name="connsiteY10" fmla="*/ 150982 h 469405"/>
              <a:gd name="connsiteX11" fmla="*/ 410110 w 469388"/>
              <a:gd name="connsiteY11" fmla="*/ 58057 h 469405"/>
              <a:gd name="connsiteX12" fmla="*/ 317185 w 469388"/>
              <a:gd name="connsiteY12" fmla="*/ 79119 h 469405"/>
              <a:gd name="connsiteX13" fmla="*/ 239127 w 469388"/>
              <a:gd name="connsiteY13" fmla="*/ 136114 h 469405"/>
              <a:gd name="connsiteX14" fmla="*/ 206913 w 469388"/>
              <a:gd name="connsiteY14" fmla="*/ 175762 h 469405"/>
              <a:gd name="connsiteX15" fmla="*/ 178416 w 469388"/>
              <a:gd name="connsiteY15" fmla="*/ 229039 h 469405"/>
              <a:gd name="connsiteX16" fmla="*/ 293644 w 469388"/>
              <a:gd name="connsiteY16" fmla="*/ 175762 h 469405"/>
              <a:gd name="connsiteX17" fmla="*/ 283731 w 469388"/>
              <a:gd name="connsiteY17" fmla="*/ 150982 h 469405"/>
              <a:gd name="connsiteX18" fmla="*/ 293644 w 469388"/>
              <a:gd name="connsiteY18" fmla="*/ 126202 h 469405"/>
              <a:gd name="connsiteX19" fmla="*/ 318424 w 469388"/>
              <a:gd name="connsiteY19" fmla="*/ 116290 h 469405"/>
              <a:gd name="connsiteX20" fmla="*/ 343204 w 469388"/>
              <a:gd name="connsiteY20" fmla="*/ 126202 h 469405"/>
              <a:gd name="connsiteX21" fmla="*/ 353116 w 469388"/>
              <a:gd name="connsiteY21" fmla="*/ 150982 h 469405"/>
              <a:gd name="connsiteX22" fmla="*/ 343204 w 469388"/>
              <a:gd name="connsiteY22" fmla="*/ 175762 h 469405"/>
              <a:gd name="connsiteX23" fmla="*/ 318424 w 469388"/>
              <a:gd name="connsiteY23" fmla="*/ 185674 h 469405"/>
              <a:gd name="connsiteX24" fmla="*/ 293644 w 469388"/>
              <a:gd name="connsiteY24" fmla="*/ 175762 h 469405"/>
              <a:gd name="connsiteX25" fmla="*/ 288687 w 469388"/>
              <a:gd name="connsiteY25" fmla="*/ 374003 h 469405"/>
              <a:gd name="connsiteX26" fmla="*/ 325857 w 469388"/>
              <a:gd name="connsiteY26" fmla="*/ 336833 h 469405"/>
              <a:gd name="connsiteX27" fmla="*/ 319662 w 469388"/>
              <a:gd name="connsiteY27" fmla="*/ 307097 h 469405"/>
              <a:gd name="connsiteX28" fmla="*/ 294882 w 469388"/>
              <a:gd name="connsiteY28" fmla="*/ 321965 h 469405"/>
              <a:gd name="connsiteX29" fmla="*/ 270102 w 469388"/>
              <a:gd name="connsiteY29" fmla="*/ 335594 h 469405"/>
              <a:gd name="connsiteX30" fmla="*/ 288687 w 469388"/>
              <a:gd name="connsiteY30" fmla="*/ 374003 h 469405"/>
              <a:gd name="connsiteX31" fmla="*/ 468343 w 469388"/>
              <a:gd name="connsiteY31" fmla="*/ 1062 h 469405"/>
              <a:gd name="connsiteX32" fmla="*/ 449758 w 469388"/>
              <a:gd name="connsiteY32" fmla="*/ 148504 h 469405"/>
              <a:gd name="connsiteX33" fmla="*/ 375418 w 469388"/>
              <a:gd name="connsiteY33" fmla="*/ 262493 h 469405"/>
              <a:gd name="connsiteX34" fmla="*/ 372940 w 469388"/>
              <a:gd name="connsiteY34" fmla="*/ 264970 h 469405"/>
              <a:gd name="connsiteX35" fmla="*/ 370461 w 469388"/>
              <a:gd name="connsiteY35" fmla="*/ 267448 h 469405"/>
              <a:gd name="connsiteX36" fmla="*/ 381613 w 469388"/>
              <a:gd name="connsiteY36" fmla="*/ 324443 h 469405"/>
              <a:gd name="connsiteX37" fmla="*/ 380374 w 469388"/>
              <a:gd name="connsiteY37" fmla="*/ 351701 h 469405"/>
              <a:gd name="connsiteX38" fmla="*/ 366745 w 469388"/>
              <a:gd name="connsiteY38" fmla="*/ 374003 h 469405"/>
              <a:gd name="connsiteX39" fmla="*/ 272581 w 469388"/>
              <a:gd name="connsiteY39" fmla="*/ 469406 h 469405"/>
              <a:gd name="connsiteX40" fmla="*/ 219303 w 469388"/>
              <a:gd name="connsiteY40" fmla="*/ 344267 h 469405"/>
              <a:gd name="connsiteX41" fmla="*/ 125139 w 469388"/>
              <a:gd name="connsiteY41" fmla="*/ 250103 h 469405"/>
              <a:gd name="connsiteX42" fmla="*/ 0 w 469388"/>
              <a:gd name="connsiteY42" fmla="*/ 196825 h 469405"/>
              <a:gd name="connsiteX43" fmla="*/ 95403 w 469388"/>
              <a:gd name="connsiteY43" fmla="*/ 102661 h 469405"/>
              <a:gd name="connsiteX44" fmla="*/ 117705 w 469388"/>
              <a:gd name="connsiteY44" fmla="*/ 89032 h 469405"/>
              <a:gd name="connsiteX45" fmla="*/ 144963 w 469388"/>
              <a:gd name="connsiteY45" fmla="*/ 86554 h 469405"/>
              <a:gd name="connsiteX46" fmla="*/ 200718 w 469388"/>
              <a:gd name="connsiteY46" fmla="*/ 97705 h 469405"/>
              <a:gd name="connsiteX47" fmla="*/ 203196 w 469388"/>
              <a:gd name="connsiteY47" fmla="*/ 95227 h 469405"/>
              <a:gd name="connsiteX48" fmla="*/ 206913 w 469388"/>
              <a:gd name="connsiteY48" fmla="*/ 92749 h 469405"/>
              <a:gd name="connsiteX49" fmla="*/ 320901 w 469388"/>
              <a:gd name="connsiteY49" fmla="*/ 17169 h 469405"/>
              <a:gd name="connsiteX50" fmla="*/ 468343 w 469388"/>
              <a:gd name="connsiteY50" fmla="*/ 1062 h 469405"/>
              <a:gd name="connsiteX51" fmla="*/ 47081 w 469388"/>
              <a:gd name="connsiteY51" fmla="*/ 314530 h 469405"/>
              <a:gd name="connsiteX52" fmla="*/ 101598 w 469388"/>
              <a:gd name="connsiteY52" fmla="*/ 292228 h 469405"/>
              <a:gd name="connsiteX53" fmla="*/ 154876 w 469388"/>
              <a:gd name="connsiteY53" fmla="*/ 314530 h 469405"/>
              <a:gd name="connsiteX54" fmla="*/ 175938 w 469388"/>
              <a:gd name="connsiteY54" fmla="*/ 367808 h 469405"/>
              <a:gd name="connsiteX55" fmla="*/ 153635 w 469388"/>
              <a:gd name="connsiteY55" fmla="*/ 421085 h 469405"/>
              <a:gd name="connsiteX56" fmla="*/ 99120 w 469388"/>
              <a:gd name="connsiteY56" fmla="*/ 449582 h 469405"/>
              <a:gd name="connsiteX57" fmla="*/ 2477 w 469388"/>
              <a:gd name="connsiteY57" fmla="*/ 465689 h 469405"/>
              <a:gd name="connsiteX58" fmla="*/ 18585 w 469388"/>
              <a:gd name="connsiteY58" fmla="*/ 369047 h 469405"/>
              <a:gd name="connsiteX59" fmla="*/ 47081 w 469388"/>
              <a:gd name="connsiteY59" fmla="*/ 314530 h 469405"/>
              <a:gd name="connsiteX60" fmla="*/ 85490 w 469388"/>
              <a:gd name="connsiteY60" fmla="*/ 352940 h 469405"/>
              <a:gd name="connsiteX61" fmla="*/ 75579 w 469388"/>
              <a:gd name="connsiteY61" fmla="*/ 370286 h 469405"/>
              <a:gd name="connsiteX62" fmla="*/ 68145 w 469388"/>
              <a:gd name="connsiteY62" fmla="*/ 398783 h 469405"/>
              <a:gd name="connsiteX63" fmla="*/ 96641 w 469388"/>
              <a:gd name="connsiteY63" fmla="*/ 391349 h 469405"/>
              <a:gd name="connsiteX64" fmla="*/ 113988 w 469388"/>
              <a:gd name="connsiteY64" fmla="*/ 381437 h 469405"/>
              <a:gd name="connsiteX65" fmla="*/ 120183 w 469388"/>
              <a:gd name="connsiteY65" fmla="*/ 367808 h 469405"/>
              <a:gd name="connsiteX66" fmla="*/ 113988 w 469388"/>
              <a:gd name="connsiteY66" fmla="*/ 352940 h 469405"/>
              <a:gd name="connsiteX67" fmla="*/ 97880 w 469388"/>
              <a:gd name="connsiteY67" fmla="*/ 347984 h 469405"/>
              <a:gd name="connsiteX68" fmla="*/ 85490 w 469388"/>
              <a:gd name="connsiteY68" fmla="*/ 352940 h 46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69388" h="469405">
                <a:moveTo>
                  <a:pt x="94164" y="179479"/>
                </a:moveTo>
                <a:lnTo>
                  <a:pt x="133812" y="196825"/>
                </a:lnTo>
                <a:cubicBezTo>
                  <a:pt x="138768" y="189391"/>
                  <a:pt x="142486" y="180718"/>
                  <a:pt x="147440" y="172045"/>
                </a:cubicBezTo>
                <a:cubicBezTo>
                  <a:pt x="152397" y="163372"/>
                  <a:pt x="157353" y="155938"/>
                  <a:pt x="162309" y="147265"/>
                </a:cubicBezTo>
                <a:lnTo>
                  <a:pt x="132573" y="141070"/>
                </a:lnTo>
                <a:lnTo>
                  <a:pt x="94164" y="179479"/>
                </a:lnTo>
                <a:close/>
                <a:moveTo>
                  <a:pt x="178416" y="229039"/>
                </a:moveTo>
                <a:lnTo>
                  <a:pt x="239127" y="290990"/>
                </a:lnTo>
                <a:cubicBezTo>
                  <a:pt x="258951" y="281078"/>
                  <a:pt x="277536" y="271165"/>
                  <a:pt x="292405" y="261253"/>
                </a:cubicBezTo>
                <a:cubicBezTo>
                  <a:pt x="307272" y="251341"/>
                  <a:pt x="320901" y="240190"/>
                  <a:pt x="332052" y="229039"/>
                </a:cubicBezTo>
                <a:cubicBezTo>
                  <a:pt x="356833" y="204259"/>
                  <a:pt x="375418" y="178240"/>
                  <a:pt x="389046" y="150982"/>
                </a:cubicBezTo>
                <a:cubicBezTo>
                  <a:pt x="402677" y="123724"/>
                  <a:pt x="408872" y="92749"/>
                  <a:pt x="410110" y="58057"/>
                </a:cubicBezTo>
                <a:cubicBezTo>
                  <a:pt x="375418" y="59296"/>
                  <a:pt x="344442" y="66729"/>
                  <a:pt x="317185" y="79119"/>
                </a:cubicBezTo>
                <a:cubicBezTo>
                  <a:pt x="289926" y="92749"/>
                  <a:pt x="263907" y="111334"/>
                  <a:pt x="239127" y="136114"/>
                </a:cubicBezTo>
                <a:cubicBezTo>
                  <a:pt x="227976" y="147265"/>
                  <a:pt x="216826" y="160894"/>
                  <a:pt x="206913" y="175762"/>
                </a:cubicBezTo>
                <a:cubicBezTo>
                  <a:pt x="198241" y="190630"/>
                  <a:pt x="188328" y="207976"/>
                  <a:pt x="178416" y="229039"/>
                </a:cubicBezTo>
                <a:close/>
                <a:moveTo>
                  <a:pt x="293644" y="175762"/>
                </a:moveTo>
                <a:cubicBezTo>
                  <a:pt x="286210" y="168328"/>
                  <a:pt x="283731" y="160894"/>
                  <a:pt x="283731" y="150982"/>
                </a:cubicBezTo>
                <a:cubicBezTo>
                  <a:pt x="283731" y="141070"/>
                  <a:pt x="287449" y="133636"/>
                  <a:pt x="293644" y="126202"/>
                </a:cubicBezTo>
                <a:cubicBezTo>
                  <a:pt x="301077" y="120007"/>
                  <a:pt x="308511" y="116290"/>
                  <a:pt x="318424" y="116290"/>
                </a:cubicBezTo>
                <a:cubicBezTo>
                  <a:pt x="328336" y="116290"/>
                  <a:pt x="335770" y="120007"/>
                  <a:pt x="343204" y="126202"/>
                </a:cubicBezTo>
                <a:cubicBezTo>
                  <a:pt x="349399" y="133636"/>
                  <a:pt x="353116" y="141070"/>
                  <a:pt x="353116" y="150982"/>
                </a:cubicBezTo>
                <a:cubicBezTo>
                  <a:pt x="353116" y="160894"/>
                  <a:pt x="349399" y="168328"/>
                  <a:pt x="343204" y="175762"/>
                </a:cubicBezTo>
                <a:cubicBezTo>
                  <a:pt x="335770" y="181957"/>
                  <a:pt x="328336" y="185674"/>
                  <a:pt x="318424" y="185674"/>
                </a:cubicBezTo>
                <a:cubicBezTo>
                  <a:pt x="308511" y="185674"/>
                  <a:pt x="299839" y="181957"/>
                  <a:pt x="293644" y="175762"/>
                </a:cubicBezTo>
                <a:close/>
                <a:moveTo>
                  <a:pt x="288687" y="374003"/>
                </a:moveTo>
                <a:lnTo>
                  <a:pt x="325857" y="336833"/>
                </a:lnTo>
                <a:lnTo>
                  <a:pt x="319662" y="307097"/>
                </a:lnTo>
                <a:cubicBezTo>
                  <a:pt x="312229" y="312053"/>
                  <a:pt x="303556" y="317009"/>
                  <a:pt x="294882" y="321965"/>
                </a:cubicBezTo>
                <a:cubicBezTo>
                  <a:pt x="286210" y="326920"/>
                  <a:pt x="278776" y="331877"/>
                  <a:pt x="270102" y="335594"/>
                </a:cubicBezTo>
                <a:lnTo>
                  <a:pt x="288687" y="374003"/>
                </a:lnTo>
                <a:close/>
                <a:moveTo>
                  <a:pt x="468343" y="1062"/>
                </a:moveTo>
                <a:cubicBezTo>
                  <a:pt x="472061" y="56818"/>
                  <a:pt x="465866" y="106378"/>
                  <a:pt x="449758" y="148504"/>
                </a:cubicBezTo>
                <a:cubicBezTo>
                  <a:pt x="433652" y="190630"/>
                  <a:pt x="408872" y="229039"/>
                  <a:pt x="375418" y="262493"/>
                </a:cubicBezTo>
                <a:cubicBezTo>
                  <a:pt x="374179" y="263731"/>
                  <a:pt x="372940" y="263731"/>
                  <a:pt x="372940" y="264970"/>
                </a:cubicBezTo>
                <a:cubicBezTo>
                  <a:pt x="372940" y="266210"/>
                  <a:pt x="371701" y="267448"/>
                  <a:pt x="370461" y="267448"/>
                </a:cubicBezTo>
                <a:lnTo>
                  <a:pt x="381613" y="324443"/>
                </a:lnTo>
                <a:cubicBezTo>
                  <a:pt x="384092" y="333115"/>
                  <a:pt x="382851" y="343028"/>
                  <a:pt x="380374" y="351701"/>
                </a:cubicBezTo>
                <a:cubicBezTo>
                  <a:pt x="377897" y="360374"/>
                  <a:pt x="372940" y="367808"/>
                  <a:pt x="366745" y="374003"/>
                </a:cubicBezTo>
                <a:lnTo>
                  <a:pt x="272581" y="469406"/>
                </a:lnTo>
                <a:lnTo>
                  <a:pt x="219303" y="344267"/>
                </a:lnTo>
                <a:lnTo>
                  <a:pt x="125139" y="250103"/>
                </a:lnTo>
                <a:lnTo>
                  <a:pt x="0" y="196825"/>
                </a:lnTo>
                <a:lnTo>
                  <a:pt x="95403" y="102661"/>
                </a:lnTo>
                <a:cubicBezTo>
                  <a:pt x="101598" y="96466"/>
                  <a:pt x="109032" y="92749"/>
                  <a:pt x="117705" y="89032"/>
                </a:cubicBezTo>
                <a:cubicBezTo>
                  <a:pt x="126378" y="86554"/>
                  <a:pt x="135050" y="85314"/>
                  <a:pt x="144963" y="86554"/>
                </a:cubicBezTo>
                <a:lnTo>
                  <a:pt x="200718" y="97705"/>
                </a:lnTo>
                <a:cubicBezTo>
                  <a:pt x="200718" y="96466"/>
                  <a:pt x="201957" y="96466"/>
                  <a:pt x="203196" y="95227"/>
                </a:cubicBezTo>
                <a:cubicBezTo>
                  <a:pt x="204436" y="95227"/>
                  <a:pt x="205675" y="93988"/>
                  <a:pt x="206913" y="92749"/>
                </a:cubicBezTo>
                <a:cubicBezTo>
                  <a:pt x="240366" y="58057"/>
                  <a:pt x="278776" y="33277"/>
                  <a:pt x="320901" y="17169"/>
                </a:cubicBezTo>
                <a:cubicBezTo>
                  <a:pt x="361789" y="3540"/>
                  <a:pt x="411349" y="-2655"/>
                  <a:pt x="468343" y="1062"/>
                </a:cubicBezTo>
                <a:close/>
                <a:moveTo>
                  <a:pt x="47081" y="314530"/>
                </a:moveTo>
                <a:cubicBezTo>
                  <a:pt x="61950" y="299663"/>
                  <a:pt x="80535" y="292228"/>
                  <a:pt x="101598" y="292228"/>
                </a:cubicBezTo>
                <a:cubicBezTo>
                  <a:pt x="122660" y="292228"/>
                  <a:pt x="140007" y="299663"/>
                  <a:pt x="154876" y="314530"/>
                </a:cubicBezTo>
                <a:cubicBezTo>
                  <a:pt x="168504" y="329399"/>
                  <a:pt x="175938" y="346745"/>
                  <a:pt x="175938" y="367808"/>
                </a:cubicBezTo>
                <a:cubicBezTo>
                  <a:pt x="175938" y="388871"/>
                  <a:pt x="168504" y="407456"/>
                  <a:pt x="153635" y="421085"/>
                </a:cubicBezTo>
                <a:cubicBezTo>
                  <a:pt x="142486" y="432236"/>
                  <a:pt x="123900" y="442148"/>
                  <a:pt x="99120" y="449582"/>
                </a:cubicBezTo>
                <a:cubicBezTo>
                  <a:pt x="74340" y="457016"/>
                  <a:pt x="42125" y="461972"/>
                  <a:pt x="2477" y="465689"/>
                </a:cubicBezTo>
                <a:cubicBezTo>
                  <a:pt x="6195" y="426041"/>
                  <a:pt x="11150" y="393827"/>
                  <a:pt x="18585" y="369047"/>
                </a:cubicBezTo>
                <a:cubicBezTo>
                  <a:pt x="26019" y="344267"/>
                  <a:pt x="35930" y="325682"/>
                  <a:pt x="47081" y="314530"/>
                </a:cubicBezTo>
                <a:close/>
                <a:moveTo>
                  <a:pt x="85490" y="352940"/>
                </a:moveTo>
                <a:cubicBezTo>
                  <a:pt x="81774" y="356657"/>
                  <a:pt x="78056" y="362852"/>
                  <a:pt x="75579" y="370286"/>
                </a:cubicBezTo>
                <a:cubicBezTo>
                  <a:pt x="73100" y="377720"/>
                  <a:pt x="70623" y="387632"/>
                  <a:pt x="68145" y="398783"/>
                </a:cubicBezTo>
                <a:cubicBezTo>
                  <a:pt x="80535" y="396305"/>
                  <a:pt x="89208" y="393827"/>
                  <a:pt x="96641" y="391349"/>
                </a:cubicBezTo>
                <a:cubicBezTo>
                  <a:pt x="104075" y="388871"/>
                  <a:pt x="109032" y="385154"/>
                  <a:pt x="113988" y="381437"/>
                </a:cubicBezTo>
                <a:cubicBezTo>
                  <a:pt x="118944" y="377720"/>
                  <a:pt x="120183" y="372764"/>
                  <a:pt x="120183" y="367808"/>
                </a:cubicBezTo>
                <a:cubicBezTo>
                  <a:pt x="120183" y="362852"/>
                  <a:pt x="117705" y="356657"/>
                  <a:pt x="113988" y="352940"/>
                </a:cubicBezTo>
                <a:cubicBezTo>
                  <a:pt x="109032" y="349223"/>
                  <a:pt x="104075" y="346745"/>
                  <a:pt x="97880" y="347984"/>
                </a:cubicBezTo>
                <a:cubicBezTo>
                  <a:pt x="94164" y="346745"/>
                  <a:pt x="89208" y="349223"/>
                  <a:pt x="85490" y="352940"/>
                </a:cubicBezTo>
                <a:close/>
              </a:path>
            </a:pathLst>
          </a:custGeom>
          <a:solidFill>
            <a:srgbClr val="000000"/>
          </a:solidFill>
          <a:ln w="12387" cap="flat">
            <a:noFill/>
            <a:prstDash val="solid"/>
            <a:miter/>
          </a:ln>
        </p:spPr>
        <p:txBody>
          <a:bodyPr rtlCol="0" anchor="ctr"/>
          <a:lstStyle/>
          <a:p>
            <a:endParaRPr lang="fr-FR"/>
          </a:p>
        </p:txBody>
      </p:sp>
      <p:sp>
        <p:nvSpPr>
          <p:cNvPr id="157" name="Forme libre 156">
            <a:extLst>
              <a:ext uri="{FF2B5EF4-FFF2-40B4-BE49-F238E27FC236}">
                <a16:creationId xmlns:a16="http://schemas.microsoft.com/office/drawing/2014/main" id="{D47DB062-5829-886F-84F2-8F9559C68E9E}"/>
              </a:ext>
            </a:extLst>
          </p:cNvPr>
          <p:cNvSpPr/>
          <p:nvPr userDrawn="1"/>
        </p:nvSpPr>
        <p:spPr>
          <a:xfrm>
            <a:off x="3461611" y="6685469"/>
            <a:ext cx="424978" cy="421261"/>
          </a:xfrm>
          <a:custGeom>
            <a:avLst/>
            <a:gdLst>
              <a:gd name="connsiteX0" fmla="*/ 359311 w 424978"/>
              <a:gd name="connsiteY0" fmla="*/ 405155 h 421261"/>
              <a:gd name="connsiteX1" fmla="*/ 210631 w 424978"/>
              <a:gd name="connsiteY1" fmla="*/ 256474 h 421261"/>
              <a:gd name="connsiteX2" fmla="*/ 159832 w 424978"/>
              <a:gd name="connsiteY2" fmla="*/ 307273 h 421261"/>
              <a:gd name="connsiteX3" fmla="*/ 164788 w 424978"/>
              <a:gd name="connsiteY3" fmla="*/ 322141 h 421261"/>
              <a:gd name="connsiteX4" fmla="*/ 166027 w 424978"/>
              <a:gd name="connsiteY4" fmla="*/ 338248 h 421261"/>
              <a:gd name="connsiteX5" fmla="*/ 142486 w 424978"/>
              <a:gd name="connsiteY5" fmla="*/ 397720 h 421261"/>
              <a:gd name="connsiteX6" fmla="*/ 83013 w 424978"/>
              <a:gd name="connsiteY6" fmla="*/ 421262 h 421261"/>
              <a:gd name="connsiteX7" fmla="*/ 23541 w 424978"/>
              <a:gd name="connsiteY7" fmla="*/ 397720 h 421261"/>
              <a:gd name="connsiteX8" fmla="*/ 0 w 424978"/>
              <a:gd name="connsiteY8" fmla="*/ 338248 h 421261"/>
              <a:gd name="connsiteX9" fmla="*/ 23541 w 424978"/>
              <a:gd name="connsiteY9" fmla="*/ 278776 h 421261"/>
              <a:gd name="connsiteX10" fmla="*/ 83013 w 424978"/>
              <a:gd name="connsiteY10" fmla="*/ 255235 h 421261"/>
              <a:gd name="connsiteX11" fmla="*/ 99120 w 424978"/>
              <a:gd name="connsiteY11" fmla="*/ 257713 h 421261"/>
              <a:gd name="connsiteX12" fmla="*/ 115228 w 424978"/>
              <a:gd name="connsiteY12" fmla="*/ 262669 h 421261"/>
              <a:gd name="connsiteX13" fmla="*/ 166027 w 424978"/>
              <a:gd name="connsiteY13" fmla="*/ 211870 h 421261"/>
              <a:gd name="connsiteX14" fmla="*/ 115228 w 424978"/>
              <a:gd name="connsiteY14" fmla="*/ 161071 h 421261"/>
              <a:gd name="connsiteX15" fmla="*/ 99120 w 424978"/>
              <a:gd name="connsiteY15" fmla="*/ 164788 h 421261"/>
              <a:gd name="connsiteX16" fmla="*/ 83013 w 424978"/>
              <a:gd name="connsiteY16" fmla="*/ 166026 h 421261"/>
              <a:gd name="connsiteX17" fmla="*/ 23541 w 424978"/>
              <a:gd name="connsiteY17" fmla="*/ 142486 h 421261"/>
              <a:gd name="connsiteX18" fmla="*/ 0 w 424978"/>
              <a:gd name="connsiteY18" fmla="*/ 83013 h 421261"/>
              <a:gd name="connsiteX19" fmla="*/ 23541 w 424978"/>
              <a:gd name="connsiteY19" fmla="*/ 23541 h 421261"/>
              <a:gd name="connsiteX20" fmla="*/ 83013 w 424978"/>
              <a:gd name="connsiteY20" fmla="*/ 0 h 421261"/>
              <a:gd name="connsiteX21" fmla="*/ 142486 w 424978"/>
              <a:gd name="connsiteY21" fmla="*/ 23541 h 421261"/>
              <a:gd name="connsiteX22" fmla="*/ 166027 w 424978"/>
              <a:gd name="connsiteY22" fmla="*/ 83013 h 421261"/>
              <a:gd name="connsiteX23" fmla="*/ 166027 w 424978"/>
              <a:gd name="connsiteY23" fmla="*/ 99120 h 421261"/>
              <a:gd name="connsiteX24" fmla="*/ 161071 w 424978"/>
              <a:gd name="connsiteY24" fmla="*/ 113989 h 421261"/>
              <a:gd name="connsiteX25" fmla="*/ 424979 w 424978"/>
              <a:gd name="connsiteY25" fmla="*/ 377897 h 421261"/>
              <a:gd name="connsiteX26" fmla="*/ 424979 w 424978"/>
              <a:gd name="connsiteY26" fmla="*/ 406393 h 421261"/>
              <a:gd name="connsiteX27" fmla="*/ 359311 w 424978"/>
              <a:gd name="connsiteY27" fmla="*/ 406393 h 421261"/>
              <a:gd name="connsiteX28" fmla="*/ 282493 w 424978"/>
              <a:gd name="connsiteY28" fmla="*/ 187089 h 421261"/>
              <a:gd name="connsiteX29" fmla="*/ 235411 w 424978"/>
              <a:gd name="connsiteY29" fmla="*/ 141246 h 421261"/>
              <a:gd name="connsiteX30" fmla="*/ 359311 w 424978"/>
              <a:gd name="connsiteY30" fmla="*/ 16107 h 421261"/>
              <a:gd name="connsiteX31" fmla="*/ 423740 w 424978"/>
              <a:gd name="connsiteY31" fmla="*/ 16107 h 421261"/>
              <a:gd name="connsiteX32" fmla="*/ 423740 w 424978"/>
              <a:gd name="connsiteY32" fmla="*/ 43365 h 421261"/>
              <a:gd name="connsiteX33" fmla="*/ 282493 w 424978"/>
              <a:gd name="connsiteY33" fmla="*/ 187089 h 421261"/>
              <a:gd name="connsiteX34" fmla="*/ 83013 w 424978"/>
              <a:gd name="connsiteY34" fmla="*/ 123900 h 421261"/>
              <a:gd name="connsiteX35" fmla="*/ 112750 w 424978"/>
              <a:gd name="connsiteY35" fmla="*/ 111510 h 421261"/>
              <a:gd name="connsiteX36" fmla="*/ 125140 w 424978"/>
              <a:gd name="connsiteY36" fmla="*/ 83013 h 421261"/>
              <a:gd name="connsiteX37" fmla="*/ 112750 w 424978"/>
              <a:gd name="connsiteY37" fmla="*/ 53277 h 421261"/>
              <a:gd name="connsiteX38" fmla="*/ 84253 w 424978"/>
              <a:gd name="connsiteY38" fmla="*/ 40887 h 421261"/>
              <a:gd name="connsiteX39" fmla="*/ 54516 w 424978"/>
              <a:gd name="connsiteY39" fmla="*/ 53277 h 421261"/>
              <a:gd name="connsiteX40" fmla="*/ 42126 w 424978"/>
              <a:gd name="connsiteY40" fmla="*/ 81774 h 421261"/>
              <a:gd name="connsiteX41" fmla="*/ 54516 w 424978"/>
              <a:gd name="connsiteY41" fmla="*/ 110271 h 421261"/>
              <a:gd name="connsiteX42" fmla="*/ 83013 w 424978"/>
              <a:gd name="connsiteY42" fmla="*/ 123900 h 421261"/>
              <a:gd name="connsiteX43" fmla="*/ 211870 w 424978"/>
              <a:gd name="connsiteY43" fmla="*/ 231694 h 421261"/>
              <a:gd name="connsiteX44" fmla="*/ 226738 w 424978"/>
              <a:gd name="connsiteY44" fmla="*/ 225499 h 421261"/>
              <a:gd name="connsiteX45" fmla="*/ 232933 w 424978"/>
              <a:gd name="connsiteY45" fmla="*/ 210631 h 421261"/>
              <a:gd name="connsiteX46" fmla="*/ 226738 w 424978"/>
              <a:gd name="connsiteY46" fmla="*/ 197001 h 421261"/>
              <a:gd name="connsiteX47" fmla="*/ 211870 w 424978"/>
              <a:gd name="connsiteY47" fmla="*/ 190806 h 421261"/>
              <a:gd name="connsiteX48" fmla="*/ 198241 w 424978"/>
              <a:gd name="connsiteY48" fmla="*/ 197001 h 421261"/>
              <a:gd name="connsiteX49" fmla="*/ 192046 w 424978"/>
              <a:gd name="connsiteY49" fmla="*/ 211870 h 421261"/>
              <a:gd name="connsiteX50" fmla="*/ 198241 w 424978"/>
              <a:gd name="connsiteY50" fmla="*/ 226738 h 421261"/>
              <a:gd name="connsiteX51" fmla="*/ 211870 w 424978"/>
              <a:gd name="connsiteY51" fmla="*/ 231694 h 421261"/>
              <a:gd name="connsiteX52" fmla="*/ 83013 w 424978"/>
              <a:gd name="connsiteY52" fmla="*/ 379135 h 421261"/>
              <a:gd name="connsiteX53" fmla="*/ 112750 w 424978"/>
              <a:gd name="connsiteY53" fmla="*/ 366745 h 421261"/>
              <a:gd name="connsiteX54" fmla="*/ 125140 w 424978"/>
              <a:gd name="connsiteY54" fmla="*/ 338248 h 421261"/>
              <a:gd name="connsiteX55" fmla="*/ 112750 w 424978"/>
              <a:gd name="connsiteY55" fmla="*/ 308512 h 421261"/>
              <a:gd name="connsiteX56" fmla="*/ 84253 w 424978"/>
              <a:gd name="connsiteY56" fmla="*/ 296122 h 421261"/>
              <a:gd name="connsiteX57" fmla="*/ 54516 w 424978"/>
              <a:gd name="connsiteY57" fmla="*/ 308512 h 421261"/>
              <a:gd name="connsiteX58" fmla="*/ 42126 w 424978"/>
              <a:gd name="connsiteY58" fmla="*/ 337010 h 421261"/>
              <a:gd name="connsiteX59" fmla="*/ 54516 w 424978"/>
              <a:gd name="connsiteY59" fmla="*/ 365506 h 421261"/>
              <a:gd name="connsiteX60" fmla="*/ 83013 w 424978"/>
              <a:gd name="connsiteY60" fmla="*/ 379135 h 421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24978" h="421261">
                <a:moveTo>
                  <a:pt x="359311" y="405155"/>
                </a:moveTo>
                <a:lnTo>
                  <a:pt x="210631" y="256474"/>
                </a:lnTo>
                <a:lnTo>
                  <a:pt x="159832" y="307273"/>
                </a:lnTo>
                <a:cubicBezTo>
                  <a:pt x="162310" y="312229"/>
                  <a:pt x="164788" y="317185"/>
                  <a:pt x="164788" y="322141"/>
                </a:cubicBezTo>
                <a:cubicBezTo>
                  <a:pt x="164788" y="327097"/>
                  <a:pt x="166027" y="332053"/>
                  <a:pt x="166027" y="338248"/>
                </a:cubicBezTo>
                <a:cubicBezTo>
                  <a:pt x="166027" y="361790"/>
                  <a:pt x="158593" y="381613"/>
                  <a:pt x="142486" y="397720"/>
                </a:cubicBezTo>
                <a:cubicBezTo>
                  <a:pt x="126379" y="413827"/>
                  <a:pt x="106555" y="421262"/>
                  <a:pt x="83013" y="421262"/>
                </a:cubicBezTo>
                <a:cubicBezTo>
                  <a:pt x="59472" y="421262"/>
                  <a:pt x="39648" y="413827"/>
                  <a:pt x="23541" y="397720"/>
                </a:cubicBezTo>
                <a:cubicBezTo>
                  <a:pt x="7434" y="381613"/>
                  <a:pt x="0" y="361790"/>
                  <a:pt x="0" y="338248"/>
                </a:cubicBezTo>
                <a:cubicBezTo>
                  <a:pt x="0" y="314707"/>
                  <a:pt x="7434" y="294883"/>
                  <a:pt x="23541" y="278776"/>
                </a:cubicBezTo>
                <a:cubicBezTo>
                  <a:pt x="39648" y="262669"/>
                  <a:pt x="59472" y="255235"/>
                  <a:pt x="83013" y="255235"/>
                </a:cubicBezTo>
                <a:cubicBezTo>
                  <a:pt x="87969" y="255235"/>
                  <a:pt x="94164" y="256474"/>
                  <a:pt x="99120" y="257713"/>
                </a:cubicBezTo>
                <a:cubicBezTo>
                  <a:pt x="104076" y="258952"/>
                  <a:pt x="110271" y="260191"/>
                  <a:pt x="115228" y="262669"/>
                </a:cubicBezTo>
                <a:lnTo>
                  <a:pt x="166027" y="211870"/>
                </a:lnTo>
                <a:lnTo>
                  <a:pt x="115228" y="161071"/>
                </a:lnTo>
                <a:cubicBezTo>
                  <a:pt x="110271" y="163549"/>
                  <a:pt x="105315" y="164788"/>
                  <a:pt x="99120" y="164788"/>
                </a:cubicBezTo>
                <a:cubicBezTo>
                  <a:pt x="92925" y="164788"/>
                  <a:pt x="89209" y="166026"/>
                  <a:pt x="83013" y="166026"/>
                </a:cubicBezTo>
                <a:cubicBezTo>
                  <a:pt x="59472" y="166026"/>
                  <a:pt x="39648" y="158592"/>
                  <a:pt x="23541" y="142486"/>
                </a:cubicBezTo>
                <a:cubicBezTo>
                  <a:pt x="7434" y="126379"/>
                  <a:pt x="0" y="106554"/>
                  <a:pt x="0" y="83013"/>
                </a:cubicBezTo>
                <a:cubicBezTo>
                  <a:pt x="0" y="59472"/>
                  <a:pt x="7434" y="39648"/>
                  <a:pt x="23541" y="23541"/>
                </a:cubicBezTo>
                <a:cubicBezTo>
                  <a:pt x="39648" y="7434"/>
                  <a:pt x="59472" y="0"/>
                  <a:pt x="83013" y="0"/>
                </a:cubicBezTo>
                <a:cubicBezTo>
                  <a:pt x="106555" y="0"/>
                  <a:pt x="126379" y="7434"/>
                  <a:pt x="142486" y="23541"/>
                </a:cubicBezTo>
                <a:cubicBezTo>
                  <a:pt x="158593" y="39648"/>
                  <a:pt x="166027" y="59472"/>
                  <a:pt x="166027" y="83013"/>
                </a:cubicBezTo>
                <a:cubicBezTo>
                  <a:pt x="166027" y="89209"/>
                  <a:pt x="166027" y="94164"/>
                  <a:pt x="166027" y="99120"/>
                </a:cubicBezTo>
                <a:cubicBezTo>
                  <a:pt x="166027" y="104076"/>
                  <a:pt x="164788" y="109032"/>
                  <a:pt x="161071" y="113989"/>
                </a:cubicBezTo>
                <a:lnTo>
                  <a:pt x="424979" y="377897"/>
                </a:lnTo>
                <a:lnTo>
                  <a:pt x="424979" y="406393"/>
                </a:lnTo>
                <a:lnTo>
                  <a:pt x="359311" y="406393"/>
                </a:lnTo>
                <a:close/>
                <a:moveTo>
                  <a:pt x="282493" y="187089"/>
                </a:moveTo>
                <a:lnTo>
                  <a:pt x="235411" y="141246"/>
                </a:lnTo>
                <a:lnTo>
                  <a:pt x="359311" y="16107"/>
                </a:lnTo>
                <a:lnTo>
                  <a:pt x="423740" y="16107"/>
                </a:lnTo>
                <a:lnTo>
                  <a:pt x="423740" y="43365"/>
                </a:lnTo>
                <a:cubicBezTo>
                  <a:pt x="424979" y="44604"/>
                  <a:pt x="282493" y="187089"/>
                  <a:pt x="282493" y="187089"/>
                </a:cubicBezTo>
                <a:close/>
                <a:moveTo>
                  <a:pt x="83013" y="123900"/>
                </a:moveTo>
                <a:cubicBezTo>
                  <a:pt x="94164" y="123900"/>
                  <a:pt x="104076" y="120184"/>
                  <a:pt x="112750" y="111510"/>
                </a:cubicBezTo>
                <a:cubicBezTo>
                  <a:pt x="121423" y="104076"/>
                  <a:pt x="125140" y="94164"/>
                  <a:pt x="125140" y="83013"/>
                </a:cubicBezTo>
                <a:cubicBezTo>
                  <a:pt x="125140" y="71862"/>
                  <a:pt x="121423" y="61950"/>
                  <a:pt x="112750" y="53277"/>
                </a:cubicBezTo>
                <a:cubicBezTo>
                  <a:pt x="104076" y="44604"/>
                  <a:pt x="95404" y="40887"/>
                  <a:pt x="84253" y="40887"/>
                </a:cubicBezTo>
                <a:cubicBezTo>
                  <a:pt x="73101" y="40887"/>
                  <a:pt x="63189" y="44604"/>
                  <a:pt x="54516" y="53277"/>
                </a:cubicBezTo>
                <a:cubicBezTo>
                  <a:pt x="45843" y="60711"/>
                  <a:pt x="42126" y="70623"/>
                  <a:pt x="42126" y="81774"/>
                </a:cubicBezTo>
                <a:cubicBezTo>
                  <a:pt x="42126" y="92925"/>
                  <a:pt x="45843" y="102837"/>
                  <a:pt x="54516" y="110271"/>
                </a:cubicBezTo>
                <a:cubicBezTo>
                  <a:pt x="63189" y="117705"/>
                  <a:pt x="71863" y="123900"/>
                  <a:pt x="83013" y="123900"/>
                </a:cubicBezTo>
                <a:close/>
                <a:moveTo>
                  <a:pt x="211870" y="231694"/>
                </a:moveTo>
                <a:cubicBezTo>
                  <a:pt x="218065" y="231694"/>
                  <a:pt x="221782" y="229216"/>
                  <a:pt x="226738" y="225499"/>
                </a:cubicBezTo>
                <a:cubicBezTo>
                  <a:pt x="230455" y="221781"/>
                  <a:pt x="232933" y="216826"/>
                  <a:pt x="232933" y="210631"/>
                </a:cubicBezTo>
                <a:cubicBezTo>
                  <a:pt x="232933" y="205675"/>
                  <a:pt x="230455" y="200719"/>
                  <a:pt x="226738" y="197001"/>
                </a:cubicBezTo>
                <a:cubicBezTo>
                  <a:pt x="223021" y="193284"/>
                  <a:pt x="218065" y="190806"/>
                  <a:pt x="211870" y="190806"/>
                </a:cubicBezTo>
                <a:cubicBezTo>
                  <a:pt x="206914" y="190806"/>
                  <a:pt x="201958" y="193284"/>
                  <a:pt x="198241" y="197001"/>
                </a:cubicBezTo>
                <a:cubicBezTo>
                  <a:pt x="194524" y="200719"/>
                  <a:pt x="192046" y="205675"/>
                  <a:pt x="192046" y="211870"/>
                </a:cubicBezTo>
                <a:cubicBezTo>
                  <a:pt x="192046" y="218065"/>
                  <a:pt x="194524" y="221781"/>
                  <a:pt x="198241" y="226738"/>
                </a:cubicBezTo>
                <a:cubicBezTo>
                  <a:pt x="200719" y="230455"/>
                  <a:pt x="205675" y="231694"/>
                  <a:pt x="211870" y="231694"/>
                </a:cubicBezTo>
                <a:close/>
                <a:moveTo>
                  <a:pt x="83013" y="379135"/>
                </a:moveTo>
                <a:cubicBezTo>
                  <a:pt x="94164" y="379135"/>
                  <a:pt x="104076" y="375418"/>
                  <a:pt x="112750" y="366745"/>
                </a:cubicBezTo>
                <a:cubicBezTo>
                  <a:pt x="121423" y="359311"/>
                  <a:pt x="125140" y="349400"/>
                  <a:pt x="125140" y="338248"/>
                </a:cubicBezTo>
                <a:cubicBezTo>
                  <a:pt x="125140" y="327097"/>
                  <a:pt x="121423" y="317185"/>
                  <a:pt x="112750" y="308512"/>
                </a:cubicBezTo>
                <a:cubicBezTo>
                  <a:pt x="104076" y="299839"/>
                  <a:pt x="95404" y="296122"/>
                  <a:pt x="84253" y="296122"/>
                </a:cubicBezTo>
                <a:cubicBezTo>
                  <a:pt x="73101" y="296122"/>
                  <a:pt x="63189" y="299839"/>
                  <a:pt x="54516" y="308512"/>
                </a:cubicBezTo>
                <a:cubicBezTo>
                  <a:pt x="45843" y="315946"/>
                  <a:pt x="42126" y="325858"/>
                  <a:pt x="42126" y="337010"/>
                </a:cubicBezTo>
                <a:cubicBezTo>
                  <a:pt x="42126" y="348160"/>
                  <a:pt x="45843" y="358072"/>
                  <a:pt x="54516" y="365506"/>
                </a:cubicBezTo>
                <a:cubicBezTo>
                  <a:pt x="63189" y="372940"/>
                  <a:pt x="71863" y="379135"/>
                  <a:pt x="83013" y="379135"/>
                </a:cubicBezTo>
                <a:close/>
              </a:path>
            </a:pathLst>
          </a:custGeom>
          <a:solidFill>
            <a:srgbClr val="000000"/>
          </a:solidFill>
          <a:ln w="12387" cap="flat">
            <a:noFill/>
            <a:prstDash val="solid"/>
            <a:miter/>
          </a:ln>
        </p:spPr>
        <p:txBody>
          <a:bodyPr rtlCol="0" anchor="ctr"/>
          <a:lstStyle/>
          <a:p>
            <a:endParaRPr lang="fr-FR"/>
          </a:p>
        </p:txBody>
      </p:sp>
      <p:pic>
        <p:nvPicPr>
          <p:cNvPr id="161" name="Graphique 160">
            <a:extLst>
              <a:ext uri="{FF2B5EF4-FFF2-40B4-BE49-F238E27FC236}">
                <a16:creationId xmlns:a16="http://schemas.microsoft.com/office/drawing/2014/main" id="{413250B1-B64D-B03A-38C1-0D585D1D3F97}"/>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263121" y="10301552"/>
            <a:ext cx="381000" cy="381000"/>
          </a:xfrm>
          <a:prstGeom prst="rect">
            <a:avLst/>
          </a:prstGeom>
        </p:spPr>
      </p:pic>
      <p:sp>
        <p:nvSpPr>
          <p:cNvPr id="6" name="Forme libre 5">
            <a:extLst>
              <a:ext uri="{FF2B5EF4-FFF2-40B4-BE49-F238E27FC236}">
                <a16:creationId xmlns:a16="http://schemas.microsoft.com/office/drawing/2014/main" id="{A89B7366-B694-602C-4C72-BE592642FB83}"/>
              </a:ext>
            </a:extLst>
          </p:cNvPr>
          <p:cNvSpPr/>
          <p:nvPr userDrawn="1"/>
        </p:nvSpPr>
        <p:spPr>
          <a:xfrm>
            <a:off x="3991239" y="10354360"/>
            <a:ext cx="344048" cy="344047"/>
          </a:xfrm>
          <a:custGeom>
            <a:avLst/>
            <a:gdLst>
              <a:gd name="connsiteX0" fmla="*/ 352187 w 704374"/>
              <a:gd name="connsiteY0" fmla="*/ 0 h 704373"/>
              <a:gd name="connsiteX1" fmla="*/ 0 w 704374"/>
              <a:gd name="connsiteY1" fmla="*/ 352187 h 704373"/>
              <a:gd name="connsiteX2" fmla="*/ 352187 w 704374"/>
              <a:gd name="connsiteY2" fmla="*/ 704374 h 704373"/>
              <a:gd name="connsiteX3" fmla="*/ 704374 w 704374"/>
              <a:gd name="connsiteY3" fmla="*/ 352187 h 704373"/>
              <a:gd name="connsiteX4" fmla="*/ 352187 w 704374"/>
              <a:gd name="connsiteY4" fmla="*/ 0 h 704373"/>
              <a:gd name="connsiteX5" fmla="*/ 548521 w 704374"/>
              <a:gd name="connsiteY5" fmla="*/ 231553 h 704373"/>
              <a:gd name="connsiteX6" fmla="*/ 546497 w 704374"/>
              <a:gd name="connsiteY6" fmla="*/ 237625 h 704373"/>
              <a:gd name="connsiteX7" fmla="*/ 515731 w 704374"/>
              <a:gd name="connsiteY7" fmla="*/ 269605 h 704373"/>
              <a:gd name="connsiteX8" fmla="*/ 510873 w 704374"/>
              <a:gd name="connsiteY8" fmla="*/ 274868 h 704373"/>
              <a:gd name="connsiteX9" fmla="*/ 448532 w 704374"/>
              <a:gd name="connsiteY9" fmla="*/ 447723 h 704373"/>
              <a:gd name="connsiteX10" fmla="*/ 223052 w 704374"/>
              <a:gd name="connsiteY10" fmla="*/ 500348 h 704373"/>
              <a:gd name="connsiteX11" fmla="*/ 179332 w 704374"/>
              <a:gd name="connsiteY11" fmla="*/ 482941 h 704373"/>
              <a:gd name="connsiteX12" fmla="*/ 165568 w 704374"/>
              <a:gd name="connsiteY12" fmla="*/ 474845 h 704373"/>
              <a:gd name="connsiteX13" fmla="*/ 164758 w 704374"/>
              <a:gd name="connsiteY13" fmla="*/ 472416 h 704373"/>
              <a:gd name="connsiteX14" fmla="*/ 170021 w 704374"/>
              <a:gd name="connsiteY14" fmla="*/ 472416 h 704373"/>
              <a:gd name="connsiteX15" fmla="*/ 235196 w 704374"/>
              <a:gd name="connsiteY15" fmla="*/ 463915 h 704373"/>
              <a:gd name="connsiteX16" fmla="*/ 278106 w 704374"/>
              <a:gd name="connsiteY16" fmla="*/ 441246 h 704373"/>
              <a:gd name="connsiteX17" fmla="*/ 278511 w 704374"/>
              <a:gd name="connsiteY17" fmla="*/ 440841 h 704373"/>
              <a:gd name="connsiteX18" fmla="*/ 270010 w 704374"/>
              <a:gd name="connsiteY18" fmla="*/ 439626 h 704373"/>
              <a:gd name="connsiteX19" fmla="*/ 207264 w 704374"/>
              <a:gd name="connsiteY19" fmla="*/ 387001 h 704373"/>
              <a:gd name="connsiteX20" fmla="*/ 209288 w 704374"/>
              <a:gd name="connsiteY20" fmla="*/ 384167 h 704373"/>
              <a:gd name="connsiteX21" fmla="*/ 239244 w 704374"/>
              <a:gd name="connsiteY21" fmla="*/ 383358 h 704373"/>
              <a:gd name="connsiteX22" fmla="*/ 229124 w 704374"/>
              <a:gd name="connsiteY22" fmla="*/ 380119 h 704373"/>
              <a:gd name="connsiteX23" fmla="*/ 178927 w 704374"/>
              <a:gd name="connsiteY23" fmla="*/ 315349 h 704373"/>
              <a:gd name="connsiteX24" fmla="*/ 178522 w 704374"/>
              <a:gd name="connsiteY24" fmla="*/ 306443 h 704373"/>
              <a:gd name="connsiteX25" fmla="*/ 181356 w 704374"/>
              <a:gd name="connsiteY25" fmla="*/ 304824 h 704373"/>
              <a:gd name="connsiteX26" fmla="*/ 211717 w 704374"/>
              <a:gd name="connsiteY26" fmla="*/ 313325 h 704373"/>
              <a:gd name="connsiteX27" fmla="*/ 202002 w 704374"/>
              <a:gd name="connsiteY27" fmla="*/ 304824 h 704373"/>
              <a:gd name="connsiteX28" fmla="*/ 188238 w 704374"/>
              <a:gd name="connsiteY28" fmla="*/ 210098 h 704373"/>
              <a:gd name="connsiteX29" fmla="*/ 192691 w 704374"/>
              <a:gd name="connsiteY29" fmla="*/ 210098 h 704373"/>
              <a:gd name="connsiteX30" fmla="*/ 350972 w 704374"/>
              <a:gd name="connsiteY30" fmla="*/ 290655 h 704373"/>
              <a:gd name="connsiteX31" fmla="*/ 352592 w 704374"/>
              <a:gd name="connsiteY31" fmla="*/ 288631 h 704373"/>
              <a:gd name="connsiteX32" fmla="*/ 353401 w 704374"/>
              <a:gd name="connsiteY32" fmla="*/ 255437 h 704373"/>
              <a:gd name="connsiteX33" fmla="*/ 369189 w 704374"/>
              <a:gd name="connsiteY33" fmla="*/ 224266 h 704373"/>
              <a:gd name="connsiteX34" fmla="*/ 395502 w 704374"/>
              <a:gd name="connsiteY34" fmla="*/ 202811 h 704373"/>
              <a:gd name="connsiteX35" fmla="*/ 427887 w 704374"/>
              <a:gd name="connsiteY35" fmla="*/ 193500 h 704373"/>
              <a:gd name="connsiteX36" fmla="*/ 462296 w 704374"/>
              <a:gd name="connsiteY36" fmla="*/ 199168 h 704373"/>
              <a:gd name="connsiteX37" fmla="*/ 484560 w 704374"/>
              <a:gd name="connsiteY37" fmla="*/ 212931 h 704373"/>
              <a:gd name="connsiteX38" fmla="*/ 488609 w 704374"/>
              <a:gd name="connsiteY38" fmla="*/ 216979 h 704373"/>
              <a:gd name="connsiteX39" fmla="*/ 491847 w 704374"/>
              <a:gd name="connsiteY39" fmla="*/ 217789 h 704373"/>
              <a:gd name="connsiteX40" fmla="*/ 537996 w 704374"/>
              <a:gd name="connsiteY40" fmla="*/ 199977 h 704373"/>
              <a:gd name="connsiteX41" fmla="*/ 540020 w 704374"/>
              <a:gd name="connsiteY41" fmla="*/ 199977 h 704373"/>
              <a:gd name="connsiteX42" fmla="*/ 540020 w 704374"/>
              <a:gd name="connsiteY42" fmla="*/ 202001 h 704373"/>
              <a:gd name="connsiteX43" fmla="*/ 527066 w 704374"/>
              <a:gd name="connsiteY43" fmla="*/ 225481 h 704373"/>
              <a:gd name="connsiteX44" fmla="*/ 508040 w 704374"/>
              <a:gd name="connsiteY44" fmla="*/ 242483 h 704373"/>
              <a:gd name="connsiteX45" fmla="*/ 546902 w 704374"/>
              <a:gd name="connsiteY45" fmla="*/ 231553 h 704373"/>
              <a:gd name="connsiteX46" fmla="*/ 548521 w 704374"/>
              <a:gd name="connsiteY46" fmla="*/ 231553 h 704373"/>
              <a:gd name="connsiteX47" fmla="*/ 548521 w 704374"/>
              <a:gd name="connsiteY47" fmla="*/ 231553 h 70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04374" h="704373">
                <a:moveTo>
                  <a:pt x="352187" y="0"/>
                </a:moveTo>
                <a:cubicBezTo>
                  <a:pt x="157472" y="0"/>
                  <a:pt x="0" y="157877"/>
                  <a:pt x="0" y="352187"/>
                </a:cubicBezTo>
                <a:cubicBezTo>
                  <a:pt x="0" y="546902"/>
                  <a:pt x="157877" y="704374"/>
                  <a:pt x="352187" y="704374"/>
                </a:cubicBezTo>
                <a:cubicBezTo>
                  <a:pt x="546902" y="704374"/>
                  <a:pt x="704374" y="546497"/>
                  <a:pt x="704374" y="352187"/>
                </a:cubicBezTo>
                <a:cubicBezTo>
                  <a:pt x="704778" y="157472"/>
                  <a:pt x="546902" y="0"/>
                  <a:pt x="352187" y="0"/>
                </a:cubicBezTo>
                <a:close/>
                <a:moveTo>
                  <a:pt x="548521" y="231553"/>
                </a:moveTo>
                <a:cubicBezTo>
                  <a:pt x="548521" y="232362"/>
                  <a:pt x="548521" y="234791"/>
                  <a:pt x="546497" y="237625"/>
                </a:cubicBezTo>
                <a:cubicBezTo>
                  <a:pt x="537591" y="249769"/>
                  <a:pt x="527876" y="260699"/>
                  <a:pt x="515731" y="269605"/>
                </a:cubicBezTo>
                <a:cubicBezTo>
                  <a:pt x="514112" y="270819"/>
                  <a:pt x="510873" y="272439"/>
                  <a:pt x="510873" y="274868"/>
                </a:cubicBezTo>
                <a:cubicBezTo>
                  <a:pt x="510873" y="338423"/>
                  <a:pt x="494681" y="401574"/>
                  <a:pt x="448532" y="447723"/>
                </a:cubicBezTo>
                <a:cubicBezTo>
                  <a:pt x="389834" y="506420"/>
                  <a:pt x="301181" y="522208"/>
                  <a:pt x="223052" y="500348"/>
                </a:cubicBezTo>
                <a:cubicBezTo>
                  <a:pt x="207669" y="496300"/>
                  <a:pt x="193500" y="490228"/>
                  <a:pt x="179332" y="482941"/>
                </a:cubicBezTo>
                <a:cubicBezTo>
                  <a:pt x="174879" y="480513"/>
                  <a:pt x="170021" y="477679"/>
                  <a:pt x="165568" y="474845"/>
                </a:cubicBezTo>
                <a:cubicBezTo>
                  <a:pt x="164354" y="474035"/>
                  <a:pt x="163544" y="473226"/>
                  <a:pt x="164758" y="472416"/>
                </a:cubicBezTo>
                <a:cubicBezTo>
                  <a:pt x="165568" y="472011"/>
                  <a:pt x="166378" y="472011"/>
                  <a:pt x="170021" y="472416"/>
                </a:cubicBezTo>
                <a:cubicBezTo>
                  <a:pt x="191881" y="474440"/>
                  <a:pt x="214551" y="471202"/>
                  <a:pt x="235196" y="463915"/>
                </a:cubicBezTo>
                <a:cubicBezTo>
                  <a:pt x="246531" y="459867"/>
                  <a:pt x="271224" y="451771"/>
                  <a:pt x="278106" y="441246"/>
                </a:cubicBezTo>
                <a:cubicBezTo>
                  <a:pt x="278106" y="440841"/>
                  <a:pt x="278511" y="440841"/>
                  <a:pt x="278511" y="440841"/>
                </a:cubicBezTo>
                <a:cubicBezTo>
                  <a:pt x="275677" y="440031"/>
                  <a:pt x="272844" y="440031"/>
                  <a:pt x="270010" y="439626"/>
                </a:cubicBezTo>
                <a:cubicBezTo>
                  <a:pt x="248555" y="433554"/>
                  <a:pt x="220218" y="423029"/>
                  <a:pt x="207264" y="387001"/>
                </a:cubicBezTo>
                <a:cubicBezTo>
                  <a:pt x="206454" y="384977"/>
                  <a:pt x="207264" y="383762"/>
                  <a:pt x="209288" y="384167"/>
                </a:cubicBezTo>
                <a:cubicBezTo>
                  <a:pt x="226695" y="385382"/>
                  <a:pt x="233172" y="384572"/>
                  <a:pt x="239244" y="383358"/>
                </a:cubicBezTo>
                <a:cubicBezTo>
                  <a:pt x="236005" y="382953"/>
                  <a:pt x="232362" y="381738"/>
                  <a:pt x="229124" y="380119"/>
                </a:cubicBezTo>
                <a:cubicBezTo>
                  <a:pt x="202406" y="369998"/>
                  <a:pt x="182570" y="343686"/>
                  <a:pt x="178927" y="315349"/>
                </a:cubicBezTo>
                <a:cubicBezTo>
                  <a:pt x="178522" y="312110"/>
                  <a:pt x="178118" y="309277"/>
                  <a:pt x="178522" y="306443"/>
                </a:cubicBezTo>
                <a:cubicBezTo>
                  <a:pt x="178522" y="304419"/>
                  <a:pt x="179737" y="303609"/>
                  <a:pt x="181356" y="304824"/>
                </a:cubicBezTo>
                <a:cubicBezTo>
                  <a:pt x="195119" y="312110"/>
                  <a:pt x="210503" y="313730"/>
                  <a:pt x="211717" y="313325"/>
                </a:cubicBezTo>
                <a:cubicBezTo>
                  <a:pt x="208478" y="310491"/>
                  <a:pt x="205240" y="307658"/>
                  <a:pt x="202002" y="304824"/>
                </a:cubicBezTo>
                <a:cubicBezTo>
                  <a:pt x="178927" y="282964"/>
                  <a:pt x="169617" y="238030"/>
                  <a:pt x="188238" y="210098"/>
                </a:cubicBezTo>
                <a:cubicBezTo>
                  <a:pt x="189857" y="207669"/>
                  <a:pt x="190667" y="207669"/>
                  <a:pt x="192691" y="210098"/>
                </a:cubicBezTo>
                <a:cubicBezTo>
                  <a:pt x="235196" y="258675"/>
                  <a:pt x="287822" y="281345"/>
                  <a:pt x="350972" y="290655"/>
                </a:cubicBezTo>
                <a:cubicBezTo>
                  <a:pt x="352592" y="291060"/>
                  <a:pt x="352996" y="290655"/>
                  <a:pt x="352592" y="288631"/>
                </a:cubicBezTo>
                <a:cubicBezTo>
                  <a:pt x="350972" y="277297"/>
                  <a:pt x="350568" y="266771"/>
                  <a:pt x="353401" y="255437"/>
                </a:cubicBezTo>
                <a:cubicBezTo>
                  <a:pt x="356235" y="244102"/>
                  <a:pt x="361497" y="233172"/>
                  <a:pt x="369189" y="224266"/>
                </a:cubicBezTo>
                <a:cubicBezTo>
                  <a:pt x="376476" y="215360"/>
                  <a:pt x="385381" y="208073"/>
                  <a:pt x="395502" y="202811"/>
                </a:cubicBezTo>
                <a:cubicBezTo>
                  <a:pt x="405622" y="197548"/>
                  <a:pt x="416552" y="194310"/>
                  <a:pt x="427887" y="193500"/>
                </a:cubicBezTo>
                <a:cubicBezTo>
                  <a:pt x="439626" y="192691"/>
                  <a:pt x="451366" y="194715"/>
                  <a:pt x="462296" y="199168"/>
                </a:cubicBezTo>
                <a:cubicBezTo>
                  <a:pt x="470392" y="202406"/>
                  <a:pt x="477679" y="206859"/>
                  <a:pt x="484560" y="212931"/>
                </a:cubicBezTo>
                <a:cubicBezTo>
                  <a:pt x="486180" y="214146"/>
                  <a:pt x="487394" y="215360"/>
                  <a:pt x="488609" y="216979"/>
                </a:cubicBezTo>
                <a:cubicBezTo>
                  <a:pt x="489418" y="217789"/>
                  <a:pt x="490633" y="218194"/>
                  <a:pt x="491847" y="217789"/>
                </a:cubicBezTo>
                <a:cubicBezTo>
                  <a:pt x="508040" y="213741"/>
                  <a:pt x="523422" y="208073"/>
                  <a:pt x="537996" y="199977"/>
                </a:cubicBezTo>
                <a:cubicBezTo>
                  <a:pt x="538805" y="199573"/>
                  <a:pt x="539210" y="199573"/>
                  <a:pt x="540020" y="199977"/>
                </a:cubicBezTo>
                <a:cubicBezTo>
                  <a:pt x="540829" y="200382"/>
                  <a:pt x="540425" y="201192"/>
                  <a:pt x="540020" y="202001"/>
                </a:cubicBezTo>
                <a:cubicBezTo>
                  <a:pt x="537591" y="210503"/>
                  <a:pt x="532733" y="218599"/>
                  <a:pt x="527066" y="225481"/>
                </a:cubicBezTo>
                <a:cubicBezTo>
                  <a:pt x="523422" y="229933"/>
                  <a:pt x="514112" y="241268"/>
                  <a:pt x="508040" y="242483"/>
                </a:cubicBezTo>
                <a:cubicBezTo>
                  <a:pt x="521398" y="240458"/>
                  <a:pt x="534757" y="236815"/>
                  <a:pt x="546902" y="231553"/>
                </a:cubicBezTo>
                <a:cubicBezTo>
                  <a:pt x="548521" y="230743"/>
                  <a:pt x="548521" y="230338"/>
                  <a:pt x="548521" y="231553"/>
                </a:cubicBezTo>
                <a:cubicBezTo>
                  <a:pt x="548521" y="231553"/>
                  <a:pt x="548521" y="231553"/>
                  <a:pt x="548521" y="231553"/>
                </a:cubicBezTo>
                <a:close/>
              </a:path>
            </a:pathLst>
          </a:custGeom>
          <a:solidFill>
            <a:srgbClr val="000000"/>
          </a:solidFill>
          <a:ln w="4048" cap="flat">
            <a:noFill/>
            <a:prstDash val="solid"/>
            <a:miter/>
          </a:ln>
        </p:spPr>
        <p:txBody>
          <a:bodyPr rtlCol="0" anchor="ctr"/>
          <a:lstStyle/>
          <a:p>
            <a:endParaRPr lang="fr-FR"/>
          </a:p>
        </p:txBody>
      </p:sp>
      <p:grpSp>
        <p:nvGrpSpPr>
          <p:cNvPr id="8" name="Graphique 18">
            <a:extLst>
              <a:ext uri="{FF2B5EF4-FFF2-40B4-BE49-F238E27FC236}">
                <a16:creationId xmlns:a16="http://schemas.microsoft.com/office/drawing/2014/main" id="{96C17118-119C-4242-0FFA-BDB734B9D082}"/>
              </a:ext>
            </a:extLst>
          </p:cNvPr>
          <p:cNvGrpSpPr/>
          <p:nvPr userDrawn="1"/>
        </p:nvGrpSpPr>
        <p:grpSpPr>
          <a:xfrm>
            <a:off x="5336622" y="10354360"/>
            <a:ext cx="344047" cy="344047"/>
            <a:chOff x="6771743" y="2497589"/>
            <a:chExt cx="704373" cy="704373"/>
          </a:xfrm>
          <a:solidFill>
            <a:srgbClr val="000000"/>
          </a:solidFill>
        </p:grpSpPr>
        <p:sp>
          <p:nvSpPr>
            <p:cNvPr id="10" name="Forme libre 9">
              <a:extLst>
                <a:ext uri="{FF2B5EF4-FFF2-40B4-BE49-F238E27FC236}">
                  <a16:creationId xmlns:a16="http://schemas.microsoft.com/office/drawing/2014/main" id="{61A7CEDE-53DB-7942-7AEA-5EEAA1473FDF}"/>
                </a:ext>
              </a:extLst>
            </p:cNvPr>
            <p:cNvSpPr/>
            <p:nvPr/>
          </p:nvSpPr>
          <p:spPr>
            <a:xfrm>
              <a:off x="6976173" y="2677731"/>
              <a:ext cx="327898" cy="327493"/>
            </a:xfrm>
            <a:custGeom>
              <a:avLst/>
              <a:gdLst>
                <a:gd name="connsiteX0" fmla="*/ 163949 w 327898"/>
                <a:gd name="connsiteY0" fmla="*/ 0 h 327493"/>
                <a:gd name="connsiteX1" fmla="*/ 0 w 327898"/>
                <a:gd name="connsiteY1" fmla="*/ 163949 h 327493"/>
                <a:gd name="connsiteX2" fmla="*/ 23884 w 327898"/>
                <a:gd name="connsiteY2" fmla="*/ 248960 h 327493"/>
                <a:gd name="connsiteX3" fmla="*/ 27932 w 327898"/>
                <a:gd name="connsiteY3" fmla="*/ 255842 h 327493"/>
                <a:gd name="connsiteX4" fmla="*/ 11739 w 327898"/>
                <a:gd name="connsiteY4" fmla="*/ 316968 h 327493"/>
                <a:gd name="connsiteX5" fmla="*/ 73271 w 327898"/>
                <a:gd name="connsiteY5" fmla="*/ 300371 h 327493"/>
                <a:gd name="connsiteX6" fmla="*/ 80153 w 327898"/>
                <a:gd name="connsiteY6" fmla="*/ 304419 h 327493"/>
                <a:gd name="connsiteX7" fmla="*/ 163949 w 327898"/>
                <a:gd name="connsiteY7" fmla="*/ 327493 h 327493"/>
                <a:gd name="connsiteX8" fmla="*/ 327898 w 327898"/>
                <a:gd name="connsiteY8" fmla="*/ 163544 h 327493"/>
                <a:gd name="connsiteX9" fmla="*/ 163949 w 327898"/>
                <a:gd name="connsiteY9" fmla="*/ 0 h 327493"/>
                <a:gd name="connsiteX10" fmla="*/ 260294 w 327898"/>
                <a:gd name="connsiteY10" fmla="*/ 225885 h 327493"/>
                <a:gd name="connsiteX11" fmla="*/ 223456 w 327898"/>
                <a:gd name="connsiteY11" fmla="*/ 253008 h 327493"/>
                <a:gd name="connsiteX12" fmla="*/ 182975 w 327898"/>
                <a:gd name="connsiteY12" fmla="*/ 246531 h 327493"/>
                <a:gd name="connsiteX13" fmla="*/ 148161 w 327898"/>
                <a:gd name="connsiteY13" fmla="*/ 229933 h 327493"/>
                <a:gd name="connsiteX14" fmla="*/ 92297 w 327898"/>
                <a:gd name="connsiteY14" fmla="*/ 178118 h 327493"/>
                <a:gd name="connsiteX15" fmla="*/ 79343 w 327898"/>
                <a:gd name="connsiteY15" fmla="*/ 158687 h 327493"/>
                <a:gd name="connsiteX16" fmla="*/ 67199 w 327898"/>
                <a:gd name="connsiteY16" fmla="*/ 130350 h 327493"/>
                <a:gd name="connsiteX17" fmla="*/ 65579 w 327898"/>
                <a:gd name="connsiteY17" fmla="*/ 117396 h 327493"/>
                <a:gd name="connsiteX18" fmla="*/ 83391 w 327898"/>
                <a:gd name="connsiteY18" fmla="*/ 76914 h 327493"/>
                <a:gd name="connsiteX19" fmla="*/ 108489 w 327898"/>
                <a:gd name="connsiteY19" fmla="*/ 73271 h 327493"/>
                <a:gd name="connsiteX20" fmla="*/ 125492 w 327898"/>
                <a:gd name="connsiteY20" fmla="*/ 98774 h 327493"/>
                <a:gd name="connsiteX21" fmla="*/ 130754 w 327898"/>
                <a:gd name="connsiteY21" fmla="*/ 121444 h 327493"/>
                <a:gd name="connsiteX22" fmla="*/ 119014 w 327898"/>
                <a:gd name="connsiteY22" fmla="*/ 140875 h 327493"/>
                <a:gd name="connsiteX23" fmla="*/ 118205 w 327898"/>
                <a:gd name="connsiteY23" fmla="*/ 151805 h 327493"/>
                <a:gd name="connsiteX24" fmla="*/ 183784 w 327898"/>
                <a:gd name="connsiteY24" fmla="*/ 208073 h 327493"/>
                <a:gd name="connsiteX25" fmla="*/ 193095 w 327898"/>
                <a:gd name="connsiteY25" fmla="*/ 206049 h 327493"/>
                <a:gd name="connsiteX26" fmla="*/ 210503 w 327898"/>
                <a:gd name="connsiteY26" fmla="*/ 184999 h 327493"/>
                <a:gd name="connsiteX27" fmla="*/ 239649 w 327898"/>
                <a:gd name="connsiteY27" fmla="*/ 191476 h 327493"/>
                <a:gd name="connsiteX28" fmla="*/ 262318 w 327898"/>
                <a:gd name="connsiteY28" fmla="*/ 211312 h 327493"/>
                <a:gd name="connsiteX29" fmla="*/ 260294 w 327898"/>
                <a:gd name="connsiteY29" fmla="*/ 225885 h 327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27898" h="327493">
                  <a:moveTo>
                    <a:pt x="163949" y="0"/>
                  </a:moveTo>
                  <a:cubicBezTo>
                    <a:pt x="73271" y="0"/>
                    <a:pt x="0" y="73676"/>
                    <a:pt x="0" y="163949"/>
                  </a:cubicBezTo>
                  <a:cubicBezTo>
                    <a:pt x="0" y="193905"/>
                    <a:pt x="8096" y="223052"/>
                    <a:pt x="23884" y="248960"/>
                  </a:cubicBezTo>
                  <a:lnTo>
                    <a:pt x="27932" y="255842"/>
                  </a:lnTo>
                  <a:lnTo>
                    <a:pt x="11739" y="316968"/>
                  </a:lnTo>
                  <a:lnTo>
                    <a:pt x="73271" y="300371"/>
                  </a:lnTo>
                  <a:lnTo>
                    <a:pt x="80153" y="304419"/>
                  </a:lnTo>
                  <a:cubicBezTo>
                    <a:pt x="105656" y="319397"/>
                    <a:pt x="134398" y="327493"/>
                    <a:pt x="163949" y="327493"/>
                  </a:cubicBezTo>
                  <a:cubicBezTo>
                    <a:pt x="254222" y="327493"/>
                    <a:pt x="327898" y="253817"/>
                    <a:pt x="327898" y="163544"/>
                  </a:cubicBezTo>
                  <a:cubicBezTo>
                    <a:pt x="327898" y="73676"/>
                    <a:pt x="254222" y="0"/>
                    <a:pt x="163949" y="0"/>
                  </a:cubicBezTo>
                  <a:close/>
                  <a:moveTo>
                    <a:pt x="260294" y="225885"/>
                  </a:moveTo>
                  <a:cubicBezTo>
                    <a:pt x="254222" y="240863"/>
                    <a:pt x="238839" y="250174"/>
                    <a:pt x="223456" y="253008"/>
                  </a:cubicBezTo>
                  <a:cubicBezTo>
                    <a:pt x="208883" y="255842"/>
                    <a:pt x="196739" y="250984"/>
                    <a:pt x="182975" y="246531"/>
                  </a:cubicBezTo>
                  <a:cubicBezTo>
                    <a:pt x="170831" y="242483"/>
                    <a:pt x="159091" y="236815"/>
                    <a:pt x="148161" y="229933"/>
                  </a:cubicBezTo>
                  <a:cubicBezTo>
                    <a:pt x="126301" y="216575"/>
                    <a:pt x="107680" y="198763"/>
                    <a:pt x="92297" y="178118"/>
                  </a:cubicBezTo>
                  <a:cubicBezTo>
                    <a:pt x="87844" y="171640"/>
                    <a:pt x="83391" y="165163"/>
                    <a:pt x="79343" y="158687"/>
                  </a:cubicBezTo>
                  <a:cubicBezTo>
                    <a:pt x="74080" y="149781"/>
                    <a:pt x="69628" y="140470"/>
                    <a:pt x="67199" y="130350"/>
                  </a:cubicBezTo>
                  <a:cubicBezTo>
                    <a:pt x="66389" y="126302"/>
                    <a:pt x="65579" y="121848"/>
                    <a:pt x="65579" y="117396"/>
                  </a:cubicBezTo>
                  <a:cubicBezTo>
                    <a:pt x="65579" y="102013"/>
                    <a:pt x="71247" y="86630"/>
                    <a:pt x="83391" y="76914"/>
                  </a:cubicBezTo>
                  <a:cubicBezTo>
                    <a:pt x="90273" y="71247"/>
                    <a:pt x="100798" y="68818"/>
                    <a:pt x="108489" y="73271"/>
                  </a:cubicBezTo>
                  <a:cubicBezTo>
                    <a:pt x="116990" y="78129"/>
                    <a:pt x="121444" y="90273"/>
                    <a:pt x="125492" y="98774"/>
                  </a:cubicBezTo>
                  <a:cubicBezTo>
                    <a:pt x="128730" y="105251"/>
                    <a:pt x="131969" y="114157"/>
                    <a:pt x="130754" y="121444"/>
                  </a:cubicBezTo>
                  <a:cubicBezTo>
                    <a:pt x="129540" y="128730"/>
                    <a:pt x="123468" y="135207"/>
                    <a:pt x="119014" y="140875"/>
                  </a:cubicBezTo>
                  <a:cubicBezTo>
                    <a:pt x="115776" y="144518"/>
                    <a:pt x="115372" y="147757"/>
                    <a:pt x="118205" y="151805"/>
                  </a:cubicBezTo>
                  <a:cubicBezTo>
                    <a:pt x="133993" y="177713"/>
                    <a:pt x="155448" y="196739"/>
                    <a:pt x="183784" y="208073"/>
                  </a:cubicBezTo>
                  <a:cubicBezTo>
                    <a:pt x="187833" y="209693"/>
                    <a:pt x="190667" y="209288"/>
                    <a:pt x="193095" y="206049"/>
                  </a:cubicBezTo>
                  <a:cubicBezTo>
                    <a:pt x="197953" y="199977"/>
                    <a:pt x="202811" y="188238"/>
                    <a:pt x="210503" y="184999"/>
                  </a:cubicBezTo>
                  <a:cubicBezTo>
                    <a:pt x="220218" y="180951"/>
                    <a:pt x="231148" y="186618"/>
                    <a:pt x="239649" y="191476"/>
                  </a:cubicBezTo>
                  <a:cubicBezTo>
                    <a:pt x="247340" y="195929"/>
                    <a:pt x="260294" y="202001"/>
                    <a:pt x="262318" y="211312"/>
                  </a:cubicBezTo>
                  <a:cubicBezTo>
                    <a:pt x="263128" y="216575"/>
                    <a:pt x="261913" y="221432"/>
                    <a:pt x="260294" y="225885"/>
                  </a:cubicBezTo>
                  <a:close/>
                </a:path>
              </a:pathLst>
            </a:custGeom>
            <a:solidFill>
              <a:srgbClr val="000000"/>
            </a:solidFill>
            <a:ln w="4048" cap="flat">
              <a:noFill/>
              <a:prstDash val="solid"/>
              <a:miter/>
            </a:ln>
          </p:spPr>
          <p:txBody>
            <a:bodyPr rtlCol="0" anchor="ctr"/>
            <a:lstStyle/>
            <a:p>
              <a:endParaRPr lang="fr-FR"/>
            </a:p>
          </p:txBody>
        </p:sp>
        <p:sp>
          <p:nvSpPr>
            <p:cNvPr id="12" name="Forme libre 11">
              <a:extLst>
                <a:ext uri="{FF2B5EF4-FFF2-40B4-BE49-F238E27FC236}">
                  <a16:creationId xmlns:a16="http://schemas.microsoft.com/office/drawing/2014/main" id="{17431D04-DF49-BBE3-5D3C-623C210DC0C3}"/>
                </a:ext>
              </a:extLst>
            </p:cNvPr>
            <p:cNvSpPr/>
            <p:nvPr/>
          </p:nvSpPr>
          <p:spPr>
            <a:xfrm>
              <a:off x="6771743" y="2497589"/>
              <a:ext cx="704373" cy="704373"/>
            </a:xfrm>
            <a:custGeom>
              <a:avLst/>
              <a:gdLst>
                <a:gd name="connsiteX0" fmla="*/ 352187 w 704373"/>
                <a:gd name="connsiteY0" fmla="*/ 0 h 704373"/>
                <a:gd name="connsiteX1" fmla="*/ 0 w 704373"/>
                <a:gd name="connsiteY1" fmla="*/ 352187 h 704373"/>
                <a:gd name="connsiteX2" fmla="*/ 352187 w 704373"/>
                <a:gd name="connsiteY2" fmla="*/ 704374 h 704373"/>
                <a:gd name="connsiteX3" fmla="*/ 704374 w 704373"/>
                <a:gd name="connsiteY3" fmla="*/ 352187 h 704373"/>
                <a:gd name="connsiteX4" fmla="*/ 352187 w 704373"/>
                <a:gd name="connsiteY4" fmla="*/ 0 h 704373"/>
                <a:gd name="connsiteX5" fmla="*/ 368379 w 704373"/>
                <a:gd name="connsiteY5" fmla="*/ 546497 h 704373"/>
                <a:gd name="connsiteX6" fmla="*/ 272034 w 704373"/>
                <a:gd name="connsiteY6" fmla="*/ 521803 h 704373"/>
                <a:gd name="connsiteX7" fmla="*/ 161925 w 704373"/>
                <a:gd name="connsiteY7" fmla="*/ 551355 h 704373"/>
                <a:gd name="connsiteX8" fmla="*/ 191476 w 704373"/>
                <a:gd name="connsiteY8" fmla="*/ 441650 h 704373"/>
                <a:gd name="connsiteX9" fmla="*/ 165973 w 704373"/>
                <a:gd name="connsiteY9" fmla="*/ 344091 h 704373"/>
                <a:gd name="connsiteX10" fmla="*/ 368379 w 704373"/>
                <a:gd name="connsiteY10" fmla="*/ 141684 h 704373"/>
                <a:gd name="connsiteX11" fmla="*/ 570786 w 704373"/>
                <a:gd name="connsiteY11" fmla="*/ 344091 h 704373"/>
                <a:gd name="connsiteX12" fmla="*/ 368379 w 704373"/>
                <a:gd name="connsiteY12" fmla="*/ 546497 h 70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4373" h="704373">
                  <a:moveTo>
                    <a:pt x="352187" y="0"/>
                  </a:moveTo>
                  <a:cubicBezTo>
                    <a:pt x="157472" y="0"/>
                    <a:pt x="0" y="157877"/>
                    <a:pt x="0" y="352187"/>
                  </a:cubicBezTo>
                  <a:cubicBezTo>
                    <a:pt x="0" y="546902"/>
                    <a:pt x="157877" y="704374"/>
                    <a:pt x="352187" y="704374"/>
                  </a:cubicBezTo>
                  <a:cubicBezTo>
                    <a:pt x="546497" y="704374"/>
                    <a:pt x="704374" y="546497"/>
                    <a:pt x="704374" y="352187"/>
                  </a:cubicBezTo>
                  <a:cubicBezTo>
                    <a:pt x="704374" y="157472"/>
                    <a:pt x="546902" y="0"/>
                    <a:pt x="352187" y="0"/>
                  </a:cubicBezTo>
                  <a:close/>
                  <a:moveTo>
                    <a:pt x="368379" y="546497"/>
                  </a:moveTo>
                  <a:cubicBezTo>
                    <a:pt x="334780" y="546497"/>
                    <a:pt x="301990" y="537996"/>
                    <a:pt x="272034" y="521803"/>
                  </a:cubicBezTo>
                  <a:lnTo>
                    <a:pt x="161925" y="551355"/>
                  </a:lnTo>
                  <a:lnTo>
                    <a:pt x="191476" y="441650"/>
                  </a:lnTo>
                  <a:cubicBezTo>
                    <a:pt x="174879" y="411694"/>
                    <a:pt x="165973" y="378095"/>
                    <a:pt x="165973" y="344091"/>
                  </a:cubicBezTo>
                  <a:cubicBezTo>
                    <a:pt x="165973" y="232362"/>
                    <a:pt x="256651" y="141684"/>
                    <a:pt x="368379" y="141684"/>
                  </a:cubicBezTo>
                  <a:cubicBezTo>
                    <a:pt x="480108" y="141684"/>
                    <a:pt x="570786" y="232362"/>
                    <a:pt x="570786" y="344091"/>
                  </a:cubicBezTo>
                  <a:cubicBezTo>
                    <a:pt x="570786" y="455819"/>
                    <a:pt x="479703" y="546497"/>
                    <a:pt x="368379" y="546497"/>
                  </a:cubicBezTo>
                  <a:close/>
                </a:path>
              </a:pathLst>
            </a:custGeom>
            <a:solidFill>
              <a:srgbClr val="000000"/>
            </a:solidFill>
            <a:ln w="4048" cap="flat">
              <a:noFill/>
              <a:prstDash val="solid"/>
              <a:miter/>
            </a:ln>
          </p:spPr>
          <p:txBody>
            <a:bodyPr rtlCol="0" anchor="ctr"/>
            <a:lstStyle/>
            <a:p>
              <a:endParaRPr lang="fr-FR"/>
            </a:p>
          </p:txBody>
        </p:sp>
      </p:grpSp>
      <p:grpSp>
        <p:nvGrpSpPr>
          <p:cNvPr id="158" name="Graphique 18">
            <a:extLst>
              <a:ext uri="{FF2B5EF4-FFF2-40B4-BE49-F238E27FC236}">
                <a16:creationId xmlns:a16="http://schemas.microsoft.com/office/drawing/2014/main" id="{D533E320-B83B-9B9B-841B-517A5935F4D4}"/>
              </a:ext>
            </a:extLst>
          </p:cNvPr>
          <p:cNvGrpSpPr/>
          <p:nvPr userDrawn="1"/>
        </p:nvGrpSpPr>
        <p:grpSpPr>
          <a:xfrm>
            <a:off x="4663932" y="10354360"/>
            <a:ext cx="344047" cy="344047"/>
            <a:chOff x="5829744" y="2497589"/>
            <a:chExt cx="704373" cy="704373"/>
          </a:xfrm>
          <a:solidFill>
            <a:srgbClr val="000000"/>
          </a:solidFill>
        </p:grpSpPr>
        <p:sp>
          <p:nvSpPr>
            <p:cNvPr id="159" name="Forme libre 158">
              <a:extLst>
                <a:ext uri="{FF2B5EF4-FFF2-40B4-BE49-F238E27FC236}">
                  <a16:creationId xmlns:a16="http://schemas.microsoft.com/office/drawing/2014/main" id="{84CA697D-3772-74AD-D714-25A832DF372F}"/>
                </a:ext>
              </a:extLst>
            </p:cNvPr>
            <p:cNvSpPr/>
            <p:nvPr/>
          </p:nvSpPr>
          <p:spPr>
            <a:xfrm>
              <a:off x="6129710" y="2795215"/>
              <a:ext cx="115429" cy="109527"/>
            </a:xfrm>
            <a:custGeom>
              <a:avLst/>
              <a:gdLst>
                <a:gd name="connsiteX0" fmla="*/ 109705 w 115429"/>
                <a:gd name="connsiteY0" fmla="*/ 51323 h 109527"/>
                <a:gd name="connsiteX1" fmla="*/ 17002 w 115429"/>
                <a:gd name="connsiteY1" fmla="*/ 722 h 109527"/>
                <a:gd name="connsiteX2" fmla="*/ 0 w 115429"/>
                <a:gd name="connsiteY2" fmla="*/ 5579 h 109527"/>
                <a:gd name="connsiteX3" fmla="*/ 0 w 115429"/>
                <a:gd name="connsiteY3" fmla="*/ 103949 h 109527"/>
                <a:gd name="connsiteX4" fmla="*/ 16598 w 115429"/>
                <a:gd name="connsiteY4" fmla="*/ 108806 h 109527"/>
                <a:gd name="connsiteX5" fmla="*/ 113753 w 115429"/>
                <a:gd name="connsiteY5" fmla="*/ 60634 h 109527"/>
                <a:gd name="connsiteX6" fmla="*/ 109705 w 115429"/>
                <a:gd name="connsiteY6" fmla="*/ 51323 h 109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429" h="109527">
                  <a:moveTo>
                    <a:pt x="109705" y="51323"/>
                  </a:moveTo>
                  <a:lnTo>
                    <a:pt x="17002" y="722"/>
                  </a:lnTo>
                  <a:cubicBezTo>
                    <a:pt x="13359" y="-1302"/>
                    <a:pt x="0" y="1126"/>
                    <a:pt x="0" y="5579"/>
                  </a:cubicBezTo>
                  <a:lnTo>
                    <a:pt x="0" y="103949"/>
                  </a:lnTo>
                  <a:cubicBezTo>
                    <a:pt x="0" y="108402"/>
                    <a:pt x="12954" y="110830"/>
                    <a:pt x="16598" y="108806"/>
                  </a:cubicBezTo>
                  <a:lnTo>
                    <a:pt x="113753" y="60634"/>
                  </a:lnTo>
                  <a:cubicBezTo>
                    <a:pt x="117801" y="59014"/>
                    <a:pt x="113753" y="53347"/>
                    <a:pt x="109705" y="51323"/>
                  </a:cubicBezTo>
                  <a:close/>
                </a:path>
              </a:pathLst>
            </a:custGeom>
            <a:solidFill>
              <a:srgbClr val="000000"/>
            </a:solidFill>
            <a:ln w="4048" cap="flat">
              <a:noFill/>
              <a:prstDash val="solid"/>
              <a:miter/>
            </a:ln>
          </p:spPr>
          <p:txBody>
            <a:bodyPr rtlCol="0" anchor="ctr"/>
            <a:lstStyle/>
            <a:p>
              <a:endParaRPr lang="fr-FR"/>
            </a:p>
          </p:txBody>
        </p:sp>
        <p:sp>
          <p:nvSpPr>
            <p:cNvPr id="160" name="Forme libre 159">
              <a:extLst>
                <a:ext uri="{FF2B5EF4-FFF2-40B4-BE49-F238E27FC236}">
                  <a16:creationId xmlns:a16="http://schemas.microsoft.com/office/drawing/2014/main" id="{676353FE-7000-C26B-BA3A-AF791FD51631}"/>
                </a:ext>
              </a:extLst>
            </p:cNvPr>
            <p:cNvSpPr/>
            <p:nvPr/>
          </p:nvSpPr>
          <p:spPr>
            <a:xfrm>
              <a:off x="5829744" y="2497589"/>
              <a:ext cx="704373" cy="704373"/>
            </a:xfrm>
            <a:custGeom>
              <a:avLst/>
              <a:gdLst>
                <a:gd name="connsiteX0" fmla="*/ 352187 w 704373"/>
                <a:gd name="connsiteY0" fmla="*/ 0 h 704373"/>
                <a:gd name="connsiteX1" fmla="*/ 0 w 704373"/>
                <a:gd name="connsiteY1" fmla="*/ 352187 h 704373"/>
                <a:gd name="connsiteX2" fmla="*/ 352187 w 704373"/>
                <a:gd name="connsiteY2" fmla="*/ 704374 h 704373"/>
                <a:gd name="connsiteX3" fmla="*/ 704374 w 704373"/>
                <a:gd name="connsiteY3" fmla="*/ 352187 h 704373"/>
                <a:gd name="connsiteX4" fmla="*/ 352187 w 704373"/>
                <a:gd name="connsiteY4" fmla="*/ 0 h 704373"/>
                <a:gd name="connsiteX5" fmla="*/ 540829 w 704373"/>
                <a:gd name="connsiteY5" fmla="*/ 401574 h 704373"/>
                <a:gd name="connsiteX6" fmla="*/ 456224 w 704373"/>
                <a:gd name="connsiteY6" fmla="*/ 486180 h 704373"/>
                <a:gd name="connsiteX7" fmla="*/ 240054 w 704373"/>
                <a:gd name="connsiteY7" fmla="*/ 486180 h 704373"/>
                <a:gd name="connsiteX8" fmla="*/ 155448 w 704373"/>
                <a:gd name="connsiteY8" fmla="*/ 401574 h 704373"/>
                <a:gd name="connsiteX9" fmla="*/ 155448 w 704373"/>
                <a:gd name="connsiteY9" fmla="*/ 300776 h 704373"/>
                <a:gd name="connsiteX10" fmla="*/ 240054 w 704373"/>
                <a:gd name="connsiteY10" fmla="*/ 216170 h 704373"/>
                <a:gd name="connsiteX11" fmla="*/ 456224 w 704373"/>
                <a:gd name="connsiteY11" fmla="*/ 216170 h 704373"/>
                <a:gd name="connsiteX12" fmla="*/ 540829 w 704373"/>
                <a:gd name="connsiteY12" fmla="*/ 300776 h 704373"/>
                <a:gd name="connsiteX13" fmla="*/ 540829 w 704373"/>
                <a:gd name="connsiteY13" fmla="*/ 401574 h 70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4373" h="704373">
                  <a:moveTo>
                    <a:pt x="352187" y="0"/>
                  </a:moveTo>
                  <a:cubicBezTo>
                    <a:pt x="157472" y="0"/>
                    <a:pt x="0" y="157877"/>
                    <a:pt x="0" y="352187"/>
                  </a:cubicBezTo>
                  <a:cubicBezTo>
                    <a:pt x="0" y="546902"/>
                    <a:pt x="157877" y="704374"/>
                    <a:pt x="352187" y="704374"/>
                  </a:cubicBezTo>
                  <a:cubicBezTo>
                    <a:pt x="546497" y="704374"/>
                    <a:pt x="704374" y="546497"/>
                    <a:pt x="704374" y="352187"/>
                  </a:cubicBezTo>
                  <a:cubicBezTo>
                    <a:pt x="704374" y="157472"/>
                    <a:pt x="546902" y="0"/>
                    <a:pt x="352187" y="0"/>
                  </a:cubicBezTo>
                  <a:close/>
                  <a:moveTo>
                    <a:pt x="540829" y="401574"/>
                  </a:moveTo>
                  <a:cubicBezTo>
                    <a:pt x="540829" y="448128"/>
                    <a:pt x="502777" y="486180"/>
                    <a:pt x="456224" y="486180"/>
                  </a:cubicBezTo>
                  <a:lnTo>
                    <a:pt x="240054" y="486180"/>
                  </a:lnTo>
                  <a:cubicBezTo>
                    <a:pt x="193501" y="486180"/>
                    <a:pt x="155448" y="448128"/>
                    <a:pt x="155448" y="401574"/>
                  </a:cubicBezTo>
                  <a:lnTo>
                    <a:pt x="155448" y="300776"/>
                  </a:lnTo>
                  <a:cubicBezTo>
                    <a:pt x="155448" y="254222"/>
                    <a:pt x="193501" y="216170"/>
                    <a:pt x="240054" y="216170"/>
                  </a:cubicBezTo>
                  <a:lnTo>
                    <a:pt x="456224" y="216170"/>
                  </a:lnTo>
                  <a:cubicBezTo>
                    <a:pt x="502777" y="216170"/>
                    <a:pt x="540829" y="254222"/>
                    <a:pt x="540829" y="300776"/>
                  </a:cubicBezTo>
                  <a:lnTo>
                    <a:pt x="540829" y="401574"/>
                  </a:lnTo>
                  <a:close/>
                </a:path>
              </a:pathLst>
            </a:custGeom>
            <a:solidFill>
              <a:srgbClr val="000000"/>
            </a:solidFill>
            <a:ln w="4048" cap="flat">
              <a:noFill/>
              <a:prstDash val="solid"/>
              <a:miter/>
            </a:ln>
          </p:spPr>
          <p:txBody>
            <a:bodyPr rtlCol="0" anchor="ctr"/>
            <a:lstStyle/>
            <a:p>
              <a:endParaRPr lang="fr-FR"/>
            </a:p>
          </p:txBody>
        </p:sp>
      </p:grpSp>
      <p:grpSp>
        <p:nvGrpSpPr>
          <p:cNvPr id="162" name="Graphique 18">
            <a:extLst>
              <a:ext uri="{FF2B5EF4-FFF2-40B4-BE49-F238E27FC236}">
                <a16:creationId xmlns:a16="http://schemas.microsoft.com/office/drawing/2014/main" id="{E18ED058-5F4F-5D33-B76A-DF748AC2FB7F}"/>
              </a:ext>
            </a:extLst>
          </p:cNvPr>
          <p:cNvGrpSpPr/>
          <p:nvPr userDrawn="1"/>
        </p:nvGrpSpPr>
        <p:grpSpPr>
          <a:xfrm>
            <a:off x="3318546" y="10354360"/>
            <a:ext cx="344048" cy="344047"/>
            <a:chOff x="3945747" y="2497589"/>
            <a:chExt cx="704374" cy="704373"/>
          </a:xfrm>
          <a:solidFill>
            <a:srgbClr val="000000"/>
          </a:solidFill>
        </p:grpSpPr>
        <p:sp>
          <p:nvSpPr>
            <p:cNvPr id="163" name="Forme libre 162">
              <a:extLst>
                <a:ext uri="{FF2B5EF4-FFF2-40B4-BE49-F238E27FC236}">
                  <a16:creationId xmlns:a16="http://schemas.microsoft.com/office/drawing/2014/main" id="{FE55453E-982F-DAD8-61C9-DF4014AB15AF}"/>
                </a:ext>
              </a:extLst>
            </p:cNvPr>
            <p:cNvSpPr/>
            <p:nvPr/>
          </p:nvSpPr>
          <p:spPr>
            <a:xfrm>
              <a:off x="4130746" y="2681374"/>
              <a:ext cx="334782" cy="334779"/>
            </a:xfrm>
            <a:custGeom>
              <a:avLst/>
              <a:gdLst>
                <a:gd name="connsiteX0" fmla="*/ 249769 w 334782"/>
                <a:gd name="connsiteY0" fmla="*/ 0 h 334779"/>
                <a:gd name="connsiteX1" fmla="*/ 85011 w 334782"/>
                <a:gd name="connsiteY1" fmla="*/ 0 h 334779"/>
                <a:gd name="connsiteX2" fmla="*/ 0 w 334782"/>
                <a:gd name="connsiteY2" fmla="*/ 85011 h 334779"/>
                <a:gd name="connsiteX3" fmla="*/ 0 w 334782"/>
                <a:gd name="connsiteY3" fmla="*/ 249769 h 334779"/>
                <a:gd name="connsiteX4" fmla="*/ 85011 w 334782"/>
                <a:gd name="connsiteY4" fmla="*/ 334780 h 334779"/>
                <a:gd name="connsiteX5" fmla="*/ 249769 w 334782"/>
                <a:gd name="connsiteY5" fmla="*/ 334780 h 334779"/>
                <a:gd name="connsiteX6" fmla="*/ 334780 w 334782"/>
                <a:gd name="connsiteY6" fmla="*/ 249769 h 334779"/>
                <a:gd name="connsiteX7" fmla="*/ 334780 w 334782"/>
                <a:gd name="connsiteY7" fmla="*/ 85011 h 334779"/>
                <a:gd name="connsiteX8" fmla="*/ 249769 w 334782"/>
                <a:gd name="connsiteY8" fmla="*/ 0 h 334779"/>
                <a:gd name="connsiteX9" fmla="*/ 169212 w 334782"/>
                <a:gd name="connsiteY9" fmla="*/ 269605 h 334779"/>
                <a:gd name="connsiteX10" fmla="*/ 67603 w 334782"/>
                <a:gd name="connsiteY10" fmla="*/ 167997 h 334779"/>
                <a:gd name="connsiteX11" fmla="*/ 169212 w 334782"/>
                <a:gd name="connsiteY11" fmla="*/ 66389 h 334779"/>
                <a:gd name="connsiteX12" fmla="*/ 270819 w 334782"/>
                <a:gd name="connsiteY12" fmla="*/ 167997 h 334779"/>
                <a:gd name="connsiteX13" fmla="*/ 169212 w 334782"/>
                <a:gd name="connsiteY13" fmla="*/ 269605 h 334779"/>
                <a:gd name="connsiteX14" fmla="*/ 276892 w 334782"/>
                <a:gd name="connsiteY14" fmla="*/ 83392 h 334779"/>
                <a:gd name="connsiteX15" fmla="*/ 252603 w 334782"/>
                <a:gd name="connsiteY15" fmla="*/ 59103 h 334779"/>
                <a:gd name="connsiteX16" fmla="*/ 276892 w 334782"/>
                <a:gd name="connsiteY16" fmla="*/ 34814 h 334779"/>
                <a:gd name="connsiteX17" fmla="*/ 301180 w 334782"/>
                <a:gd name="connsiteY17" fmla="*/ 59103 h 334779"/>
                <a:gd name="connsiteX18" fmla="*/ 276892 w 334782"/>
                <a:gd name="connsiteY18" fmla="*/ 83392 h 33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4782" h="334779">
                  <a:moveTo>
                    <a:pt x="249769" y="0"/>
                  </a:moveTo>
                  <a:lnTo>
                    <a:pt x="85011" y="0"/>
                  </a:lnTo>
                  <a:cubicBezTo>
                    <a:pt x="38052" y="0"/>
                    <a:pt x="0" y="38052"/>
                    <a:pt x="0" y="85011"/>
                  </a:cubicBezTo>
                  <a:lnTo>
                    <a:pt x="0" y="249769"/>
                  </a:lnTo>
                  <a:cubicBezTo>
                    <a:pt x="0" y="296728"/>
                    <a:pt x="38052" y="334780"/>
                    <a:pt x="85011" y="334780"/>
                  </a:cubicBezTo>
                  <a:lnTo>
                    <a:pt x="249769" y="334780"/>
                  </a:lnTo>
                  <a:cubicBezTo>
                    <a:pt x="296728" y="334780"/>
                    <a:pt x="334780" y="296728"/>
                    <a:pt x="334780" y="249769"/>
                  </a:cubicBezTo>
                  <a:lnTo>
                    <a:pt x="334780" y="85011"/>
                  </a:lnTo>
                  <a:cubicBezTo>
                    <a:pt x="335185" y="38457"/>
                    <a:pt x="296728" y="0"/>
                    <a:pt x="249769" y="0"/>
                  </a:cubicBezTo>
                  <a:close/>
                  <a:moveTo>
                    <a:pt x="169212" y="269605"/>
                  </a:moveTo>
                  <a:cubicBezTo>
                    <a:pt x="112943" y="269605"/>
                    <a:pt x="67603" y="223862"/>
                    <a:pt x="67603" y="167997"/>
                  </a:cubicBezTo>
                  <a:cubicBezTo>
                    <a:pt x="67603" y="111728"/>
                    <a:pt x="113348" y="66389"/>
                    <a:pt x="169212" y="66389"/>
                  </a:cubicBezTo>
                  <a:cubicBezTo>
                    <a:pt x="225480" y="66389"/>
                    <a:pt x="270819" y="112133"/>
                    <a:pt x="270819" y="167997"/>
                  </a:cubicBezTo>
                  <a:cubicBezTo>
                    <a:pt x="270819" y="223862"/>
                    <a:pt x="225076" y="269605"/>
                    <a:pt x="169212" y="269605"/>
                  </a:cubicBezTo>
                  <a:close/>
                  <a:moveTo>
                    <a:pt x="276892" y="83392"/>
                  </a:moveTo>
                  <a:cubicBezTo>
                    <a:pt x="263533" y="83392"/>
                    <a:pt x="252603" y="72462"/>
                    <a:pt x="252603" y="59103"/>
                  </a:cubicBezTo>
                  <a:cubicBezTo>
                    <a:pt x="252603" y="45744"/>
                    <a:pt x="263533" y="34814"/>
                    <a:pt x="276892" y="34814"/>
                  </a:cubicBezTo>
                  <a:cubicBezTo>
                    <a:pt x="290250" y="34814"/>
                    <a:pt x="301180" y="45744"/>
                    <a:pt x="301180" y="59103"/>
                  </a:cubicBezTo>
                  <a:cubicBezTo>
                    <a:pt x="300776" y="72462"/>
                    <a:pt x="290250" y="83392"/>
                    <a:pt x="276892" y="83392"/>
                  </a:cubicBezTo>
                  <a:close/>
                </a:path>
              </a:pathLst>
            </a:custGeom>
            <a:solidFill>
              <a:srgbClr val="000000"/>
            </a:solidFill>
            <a:ln w="4048" cap="flat">
              <a:noFill/>
              <a:prstDash val="solid"/>
              <a:miter/>
            </a:ln>
          </p:spPr>
          <p:txBody>
            <a:bodyPr rtlCol="0" anchor="ctr"/>
            <a:lstStyle/>
            <a:p>
              <a:endParaRPr lang="fr-FR"/>
            </a:p>
          </p:txBody>
        </p:sp>
        <p:sp>
          <p:nvSpPr>
            <p:cNvPr id="164" name="Forme libre 163">
              <a:extLst>
                <a:ext uri="{FF2B5EF4-FFF2-40B4-BE49-F238E27FC236}">
                  <a16:creationId xmlns:a16="http://schemas.microsoft.com/office/drawing/2014/main" id="{8F7B7F2A-90DF-9CCC-0571-53604E1603A1}"/>
                </a:ext>
              </a:extLst>
            </p:cNvPr>
            <p:cNvSpPr/>
            <p:nvPr/>
          </p:nvSpPr>
          <p:spPr>
            <a:xfrm>
              <a:off x="3945747" y="2497589"/>
              <a:ext cx="704374" cy="704373"/>
            </a:xfrm>
            <a:custGeom>
              <a:avLst/>
              <a:gdLst>
                <a:gd name="connsiteX0" fmla="*/ 352187 w 704374"/>
                <a:gd name="connsiteY0" fmla="*/ 0 h 704373"/>
                <a:gd name="connsiteX1" fmla="*/ 0 w 704374"/>
                <a:gd name="connsiteY1" fmla="*/ 352187 h 704373"/>
                <a:gd name="connsiteX2" fmla="*/ 352187 w 704374"/>
                <a:gd name="connsiteY2" fmla="*/ 704374 h 704373"/>
                <a:gd name="connsiteX3" fmla="*/ 704374 w 704374"/>
                <a:gd name="connsiteY3" fmla="*/ 352187 h 704373"/>
                <a:gd name="connsiteX4" fmla="*/ 352187 w 704374"/>
                <a:gd name="connsiteY4" fmla="*/ 0 h 704373"/>
                <a:gd name="connsiteX5" fmla="*/ 559046 w 704374"/>
                <a:gd name="connsiteY5" fmla="*/ 433959 h 704373"/>
                <a:gd name="connsiteX6" fmla="*/ 435173 w 704374"/>
                <a:gd name="connsiteY6" fmla="*/ 557832 h 704373"/>
                <a:gd name="connsiteX7" fmla="*/ 270415 w 704374"/>
                <a:gd name="connsiteY7" fmla="*/ 557832 h 704373"/>
                <a:gd name="connsiteX8" fmla="*/ 146542 w 704374"/>
                <a:gd name="connsiteY8" fmla="*/ 433959 h 704373"/>
                <a:gd name="connsiteX9" fmla="*/ 146542 w 704374"/>
                <a:gd name="connsiteY9" fmla="*/ 269200 h 704373"/>
                <a:gd name="connsiteX10" fmla="*/ 270415 w 704374"/>
                <a:gd name="connsiteY10" fmla="*/ 145328 h 704373"/>
                <a:gd name="connsiteX11" fmla="*/ 435173 w 704374"/>
                <a:gd name="connsiteY11" fmla="*/ 145328 h 704373"/>
                <a:gd name="connsiteX12" fmla="*/ 559046 w 704374"/>
                <a:gd name="connsiteY12" fmla="*/ 269200 h 704373"/>
                <a:gd name="connsiteX13" fmla="*/ 559046 w 704374"/>
                <a:gd name="connsiteY13" fmla="*/ 433959 h 70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4374" h="704373">
                  <a:moveTo>
                    <a:pt x="352187" y="0"/>
                  </a:moveTo>
                  <a:cubicBezTo>
                    <a:pt x="157472" y="0"/>
                    <a:pt x="0" y="157877"/>
                    <a:pt x="0" y="352187"/>
                  </a:cubicBezTo>
                  <a:cubicBezTo>
                    <a:pt x="0" y="546902"/>
                    <a:pt x="157877" y="704374"/>
                    <a:pt x="352187" y="704374"/>
                  </a:cubicBezTo>
                  <a:cubicBezTo>
                    <a:pt x="546902" y="704374"/>
                    <a:pt x="704374" y="546497"/>
                    <a:pt x="704374" y="352187"/>
                  </a:cubicBezTo>
                  <a:cubicBezTo>
                    <a:pt x="704778" y="157472"/>
                    <a:pt x="546902" y="0"/>
                    <a:pt x="352187" y="0"/>
                  </a:cubicBezTo>
                  <a:close/>
                  <a:moveTo>
                    <a:pt x="559046" y="433959"/>
                  </a:moveTo>
                  <a:cubicBezTo>
                    <a:pt x="559046" y="502372"/>
                    <a:pt x="503182" y="557832"/>
                    <a:pt x="435173" y="557832"/>
                  </a:cubicBezTo>
                  <a:lnTo>
                    <a:pt x="270415" y="557832"/>
                  </a:lnTo>
                  <a:cubicBezTo>
                    <a:pt x="202001" y="557832"/>
                    <a:pt x="146542" y="502372"/>
                    <a:pt x="146542" y="433959"/>
                  </a:cubicBezTo>
                  <a:lnTo>
                    <a:pt x="146542" y="269200"/>
                  </a:lnTo>
                  <a:cubicBezTo>
                    <a:pt x="146542" y="200787"/>
                    <a:pt x="202001" y="145328"/>
                    <a:pt x="270415" y="145328"/>
                  </a:cubicBezTo>
                  <a:lnTo>
                    <a:pt x="435173" y="145328"/>
                  </a:lnTo>
                  <a:cubicBezTo>
                    <a:pt x="503587" y="145328"/>
                    <a:pt x="559046" y="200787"/>
                    <a:pt x="559046" y="269200"/>
                  </a:cubicBezTo>
                  <a:lnTo>
                    <a:pt x="559046" y="433959"/>
                  </a:lnTo>
                  <a:close/>
                </a:path>
              </a:pathLst>
            </a:custGeom>
            <a:solidFill>
              <a:srgbClr val="000000"/>
            </a:solidFill>
            <a:ln w="4048" cap="flat">
              <a:noFill/>
              <a:prstDash val="solid"/>
              <a:miter/>
            </a:ln>
          </p:spPr>
          <p:txBody>
            <a:bodyPr rtlCol="0" anchor="ctr"/>
            <a:lstStyle/>
            <a:p>
              <a:endParaRPr lang="fr-FR"/>
            </a:p>
          </p:txBody>
        </p:sp>
        <p:sp>
          <p:nvSpPr>
            <p:cNvPr id="165" name="Forme libre 164">
              <a:extLst>
                <a:ext uri="{FF2B5EF4-FFF2-40B4-BE49-F238E27FC236}">
                  <a16:creationId xmlns:a16="http://schemas.microsoft.com/office/drawing/2014/main" id="{57CC6E22-4F7A-1960-9ACC-CE6821618593}"/>
                </a:ext>
              </a:extLst>
            </p:cNvPr>
            <p:cNvSpPr/>
            <p:nvPr/>
          </p:nvSpPr>
          <p:spPr>
            <a:xfrm>
              <a:off x="4234783" y="2784197"/>
              <a:ext cx="130349" cy="130349"/>
            </a:xfrm>
            <a:custGeom>
              <a:avLst/>
              <a:gdLst>
                <a:gd name="connsiteX0" fmla="*/ 65175 w 130349"/>
                <a:gd name="connsiteY0" fmla="*/ 0 h 130349"/>
                <a:gd name="connsiteX1" fmla="*/ 0 w 130349"/>
                <a:gd name="connsiteY1" fmla="*/ 65175 h 130349"/>
                <a:gd name="connsiteX2" fmla="*/ 65175 w 130349"/>
                <a:gd name="connsiteY2" fmla="*/ 130350 h 130349"/>
                <a:gd name="connsiteX3" fmla="*/ 130350 w 130349"/>
                <a:gd name="connsiteY3" fmla="*/ 65175 h 130349"/>
                <a:gd name="connsiteX4" fmla="*/ 65175 w 130349"/>
                <a:gd name="connsiteY4" fmla="*/ 0 h 130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49" h="130349">
                  <a:moveTo>
                    <a:pt x="65175" y="0"/>
                  </a:moveTo>
                  <a:cubicBezTo>
                    <a:pt x="29147" y="0"/>
                    <a:pt x="0" y="29147"/>
                    <a:pt x="0" y="65175"/>
                  </a:cubicBezTo>
                  <a:cubicBezTo>
                    <a:pt x="0" y="101203"/>
                    <a:pt x="29147" y="130350"/>
                    <a:pt x="65175" y="130350"/>
                  </a:cubicBezTo>
                  <a:cubicBezTo>
                    <a:pt x="101203" y="130350"/>
                    <a:pt x="130350" y="101203"/>
                    <a:pt x="130350" y="65175"/>
                  </a:cubicBezTo>
                  <a:cubicBezTo>
                    <a:pt x="130350" y="29147"/>
                    <a:pt x="100798" y="0"/>
                    <a:pt x="65175" y="0"/>
                  </a:cubicBezTo>
                  <a:close/>
                </a:path>
              </a:pathLst>
            </a:custGeom>
            <a:solidFill>
              <a:srgbClr val="000000"/>
            </a:solidFill>
            <a:ln w="4048" cap="flat">
              <a:noFill/>
              <a:prstDash val="solid"/>
              <a:miter/>
            </a:ln>
          </p:spPr>
          <p:txBody>
            <a:bodyPr rtlCol="0" anchor="ctr"/>
            <a:lstStyle/>
            <a:p>
              <a:endParaRPr lang="fr-FR"/>
            </a:p>
          </p:txBody>
        </p:sp>
      </p:grpSp>
      <p:sp>
        <p:nvSpPr>
          <p:cNvPr id="166" name="Forme libre 165">
            <a:extLst>
              <a:ext uri="{FF2B5EF4-FFF2-40B4-BE49-F238E27FC236}">
                <a16:creationId xmlns:a16="http://schemas.microsoft.com/office/drawing/2014/main" id="{4D1DD90F-D18F-1965-CBFC-AEE693C39FB8}"/>
              </a:ext>
            </a:extLst>
          </p:cNvPr>
          <p:cNvSpPr/>
          <p:nvPr userDrawn="1"/>
        </p:nvSpPr>
        <p:spPr>
          <a:xfrm>
            <a:off x="1972766" y="10354360"/>
            <a:ext cx="344047" cy="344047"/>
          </a:xfrm>
          <a:custGeom>
            <a:avLst/>
            <a:gdLst>
              <a:gd name="connsiteX0" fmla="*/ 352187 w 704373"/>
              <a:gd name="connsiteY0" fmla="*/ 0 h 704373"/>
              <a:gd name="connsiteX1" fmla="*/ 0 w 704373"/>
              <a:gd name="connsiteY1" fmla="*/ 352187 h 704373"/>
              <a:gd name="connsiteX2" fmla="*/ 352187 w 704373"/>
              <a:gd name="connsiteY2" fmla="*/ 704374 h 704373"/>
              <a:gd name="connsiteX3" fmla="*/ 704374 w 704373"/>
              <a:gd name="connsiteY3" fmla="*/ 352187 h 704373"/>
              <a:gd name="connsiteX4" fmla="*/ 352187 w 704373"/>
              <a:gd name="connsiteY4" fmla="*/ 0 h 704373"/>
              <a:gd name="connsiteX5" fmla="*/ 272439 w 704373"/>
              <a:gd name="connsiteY5" fmla="*/ 505611 h 704373"/>
              <a:gd name="connsiteX6" fmla="*/ 204025 w 704373"/>
              <a:gd name="connsiteY6" fmla="*/ 505611 h 704373"/>
              <a:gd name="connsiteX7" fmla="*/ 204025 w 704373"/>
              <a:gd name="connsiteY7" fmla="*/ 286607 h 704373"/>
              <a:gd name="connsiteX8" fmla="*/ 272439 w 704373"/>
              <a:gd name="connsiteY8" fmla="*/ 286607 h 704373"/>
              <a:gd name="connsiteX9" fmla="*/ 272439 w 704373"/>
              <a:gd name="connsiteY9" fmla="*/ 505611 h 704373"/>
              <a:gd name="connsiteX10" fmla="*/ 238435 w 704373"/>
              <a:gd name="connsiteY10" fmla="*/ 256651 h 704373"/>
              <a:gd name="connsiteX11" fmla="*/ 198763 w 704373"/>
              <a:gd name="connsiteY11" fmla="*/ 216979 h 704373"/>
              <a:gd name="connsiteX12" fmla="*/ 238435 w 704373"/>
              <a:gd name="connsiteY12" fmla="*/ 177308 h 704373"/>
              <a:gd name="connsiteX13" fmla="*/ 278106 w 704373"/>
              <a:gd name="connsiteY13" fmla="*/ 216979 h 704373"/>
              <a:gd name="connsiteX14" fmla="*/ 238435 w 704373"/>
              <a:gd name="connsiteY14" fmla="*/ 256651 h 704373"/>
              <a:gd name="connsiteX15" fmla="*/ 527471 w 704373"/>
              <a:gd name="connsiteY15" fmla="*/ 505611 h 704373"/>
              <a:gd name="connsiteX16" fmla="*/ 459462 w 704373"/>
              <a:gd name="connsiteY16" fmla="*/ 505611 h 704373"/>
              <a:gd name="connsiteX17" fmla="*/ 459462 w 704373"/>
              <a:gd name="connsiteY17" fmla="*/ 399145 h 704373"/>
              <a:gd name="connsiteX18" fmla="*/ 424244 w 704373"/>
              <a:gd name="connsiteY18" fmla="*/ 340852 h 704373"/>
              <a:gd name="connsiteX19" fmla="*/ 383358 w 704373"/>
              <a:gd name="connsiteY19" fmla="*/ 397121 h 704373"/>
              <a:gd name="connsiteX20" fmla="*/ 383358 w 704373"/>
              <a:gd name="connsiteY20" fmla="*/ 505611 h 704373"/>
              <a:gd name="connsiteX21" fmla="*/ 315349 w 704373"/>
              <a:gd name="connsiteY21" fmla="*/ 505611 h 704373"/>
              <a:gd name="connsiteX22" fmla="*/ 315349 w 704373"/>
              <a:gd name="connsiteY22" fmla="*/ 286607 h 704373"/>
              <a:gd name="connsiteX23" fmla="*/ 380524 w 704373"/>
              <a:gd name="connsiteY23" fmla="*/ 286607 h 704373"/>
              <a:gd name="connsiteX24" fmla="*/ 380524 w 704373"/>
              <a:gd name="connsiteY24" fmla="*/ 316563 h 704373"/>
              <a:gd name="connsiteX25" fmla="*/ 381333 w 704373"/>
              <a:gd name="connsiteY25" fmla="*/ 316563 h 704373"/>
              <a:gd name="connsiteX26" fmla="*/ 445699 w 704373"/>
              <a:gd name="connsiteY26" fmla="*/ 281345 h 704373"/>
              <a:gd name="connsiteX27" fmla="*/ 527471 w 704373"/>
              <a:gd name="connsiteY27" fmla="*/ 385786 h 704373"/>
              <a:gd name="connsiteX28" fmla="*/ 527471 w 704373"/>
              <a:gd name="connsiteY28" fmla="*/ 505611 h 704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4373" h="704373">
                <a:moveTo>
                  <a:pt x="352187" y="0"/>
                </a:moveTo>
                <a:cubicBezTo>
                  <a:pt x="157472" y="0"/>
                  <a:pt x="0" y="157877"/>
                  <a:pt x="0" y="352187"/>
                </a:cubicBezTo>
                <a:cubicBezTo>
                  <a:pt x="0" y="546902"/>
                  <a:pt x="157877" y="704374"/>
                  <a:pt x="352187" y="704374"/>
                </a:cubicBezTo>
                <a:cubicBezTo>
                  <a:pt x="546497" y="704374"/>
                  <a:pt x="704374" y="546497"/>
                  <a:pt x="704374" y="352187"/>
                </a:cubicBezTo>
                <a:cubicBezTo>
                  <a:pt x="704374" y="157472"/>
                  <a:pt x="546497" y="0"/>
                  <a:pt x="352187" y="0"/>
                </a:cubicBezTo>
                <a:close/>
                <a:moveTo>
                  <a:pt x="272439" y="505611"/>
                </a:moveTo>
                <a:lnTo>
                  <a:pt x="204025" y="505611"/>
                </a:lnTo>
                <a:lnTo>
                  <a:pt x="204025" y="286607"/>
                </a:lnTo>
                <a:lnTo>
                  <a:pt x="272439" y="286607"/>
                </a:lnTo>
                <a:lnTo>
                  <a:pt x="272439" y="505611"/>
                </a:lnTo>
                <a:close/>
                <a:moveTo>
                  <a:pt x="238435" y="256651"/>
                </a:moveTo>
                <a:cubicBezTo>
                  <a:pt x="216575" y="256651"/>
                  <a:pt x="198763" y="238839"/>
                  <a:pt x="198763" y="216979"/>
                </a:cubicBezTo>
                <a:cubicBezTo>
                  <a:pt x="198763" y="195120"/>
                  <a:pt x="216575" y="177308"/>
                  <a:pt x="238435" y="177308"/>
                </a:cubicBezTo>
                <a:cubicBezTo>
                  <a:pt x="260295" y="177308"/>
                  <a:pt x="278106" y="195120"/>
                  <a:pt x="278106" y="216979"/>
                </a:cubicBezTo>
                <a:cubicBezTo>
                  <a:pt x="277701" y="238839"/>
                  <a:pt x="260295" y="256651"/>
                  <a:pt x="238435" y="256651"/>
                </a:cubicBezTo>
                <a:close/>
                <a:moveTo>
                  <a:pt x="527471" y="505611"/>
                </a:moveTo>
                <a:lnTo>
                  <a:pt x="459462" y="505611"/>
                </a:lnTo>
                <a:lnTo>
                  <a:pt x="459462" y="399145"/>
                </a:lnTo>
                <a:cubicBezTo>
                  <a:pt x="459462" y="373642"/>
                  <a:pt x="459057" y="340852"/>
                  <a:pt x="424244" y="340852"/>
                </a:cubicBezTo>
                <a:cubicBezTo>
                  <a:pt x="388620" y="340852"/>
                  <a:pt x="383358" y="368379"/>
                  <a:pt x="383358" y="397121"/>
                </a:cubicBezTo>
                <a:lnTo>
                  <a:pt x="383358" y="505611"/>
                </a:lnTo>
                <a:lnTo>
                  <a:pt x="315349" y="505611"/>
                </a:lnTo>
                <a:lnTo>
                  <a:pt x="315349" y="286607"/>
                </a:lnTo>
                <a:lnTo>
                  <a:pt x="380524" y="286607"/>
                </a:lnTo>
                <a:lnTo>
                  <a:pt x="380524" y="316563"/>
                </a:lnTo>
                <a:lnTo>
                  <a:pt x="381333" y="316563"/>
                </a:lnTo>
                <a:cubicBezTo>
                  <a:pt x="390239" y="299156"/>
                  <a:pt x="412504" y="281345"/>
                  <a:pt x="445699" y="281345"/>
                </a:cubicBezTo>
                <a:cubicBezTo>
                  <a:pt x="514517" y="281345"/>
                  <a:pt x="527471" y="326684"/>
                  <a:pt x="527471" y="385786"/>
                </a:cubicBezTo>
                <a:lnTo>
                  <a:pt x="527471" y="505611"/>
                </a:lnTo>
                <a:close/>
              </a:path>
            </a:pathLst>
          </a:custGeom>
          <a:solidFill>
            <a:srgbClr val="000000"/>
          </a:solidFill>
          <a:ln w="4048" cap="flat">
            <a:noFill/>
            <a:prstDash val="solid"/>
            <a:miter/>
          </a:ln>
        </p:spPr>
        <p:txBody>
          <a:bodyPr rtlCol="0" anchor="ctr"/>
          <a:lstStyle/>
          <a:p>
            <a:endParaRPr lang="fr-FR"/>
          </a:p>
        </p:txBody>
      </p:sp>
      <p:sp>
        <p:nvSpPr>
          <p:cNvPr id="167" name="Forme libre 166">
            <a:extLst>
              <a:ext uri="{FF2B5EF4-FFF2-40B4-BE49-F238E27FC236}">
                <a16:creationId xmlns:a16="http://schemas.microsoft.com/office/drawing/2014/main" id="{E4AAD969-7A23-2146-A3F7-E4CE72E9E56E}"/>
              </a:ext>
            </a:extLst>
          </p:cNvPr>
          <p:cNvSpPr/>
          <p:nvPr userDrawn="1"/>
        </p:nvSpPr>
        <p:spPr>
          <a:xfrm>
            <a:off x="2645458" y="10354163"/>
            <a:ext cx="344443" cy="344443"/>
          </a:xfrm>
          <a:custGeom>
            <a:avLst/>
            <a:gdLst>
              <a:gd name="connsiteX0" fmla="*/ 352592 w 705183"/>
              <a:gd name="connsiteY0" fmla="*/ 0 h 705183"/>
              <a:gd name="connsiteX1" fmla="*/ 0 w 705183"/>
              <a:gd name="connsiteY1" fmla="*/ 352592 h 705183"/>
              <a:gd name="connsiteX2" fmla="*/ 352592 w 705183"/>
              <a:gd name="connsiteY2" fmla="*/ 705183 h 705183"/>
              <a:gd name="connsiteX3" fmla="*/ 705183 w 705183"/>
              <a:gd name="connsiteY3" fmla="*/ 352592 h 705183"/>
              <a:gd name="connsiteX4" fmla="*/ 352592 w 705183"/>
              <a:gd name="connsiteY4" fmla="*/ 0 h 705183"/>
              <a:gd name="connsiteX5" fmla="*/ 475250 w 705183"/>
              <a:gd name="connsiteY5" fmla="*/ 210098 h 705183"/>
              <a:gd name="connsiteX6" fmla="*/ 440841 w 705183"/>
              <a:gd name="connsiteY6" fmla="*/ 210098 h 705183"/>
              <a:gd name="connsiteX7" fmla="*/ 396311 w 705183"/>
              <a:gd name="connsiteY7" fmla="*/ 252603 h 705183"/>
              <a:gd name="connsiteX8" fmla="*/ 396311 w 705183"/>
              <a:gd name="connsiteY8" fmla="*/ 303609 h 705183"/>
              <a:gd name="connsiteX9" fmla="*/ 472011 w 705183"/>
              <a:gd name="connsiteY9" fmla="*/ 303609 h 705183"/>
              <a:gd name="connsiteX10" fmla="*/ 459867 w 705183"/>
              <a:gd name="connsiteY10" fmla="*/ 382548 h 705183"/>
              <a:gd name="connsiteX11" fmla="*/ 396311 w 705183"/>
              <a:gd name="connsiteY11" fmla="*/ 382548 h 705183"/>
              <a:gd name="connsiteX12" fmla="*/ 396311 w 705183"/>
              <a:gd name="connsiteY12" fmla="*/ 573215 h 705183"/>
              <a:gd name="connsiteX13" fmla="*/ 310896 w 705183"/>
              <a:gd name="connsiteY13" fmla="*/ 573215 h 705183"/>
              <a:gd name="connsiteX14" fmla="*/ 310896 w 705183"/>
              <a:gd name="connsiteY14" fmla="*/ 382548 h 705183"/>
              <a:gd name="connsiteX15" fmla="*/ 241673 w 705183"/>
              <a:gd name="connsiteY15" fmla="*/ 382548 h 705183"/>
              <a:gd name="connsiteX16" fmla="*/ 241673 w 705183"/>
              <a:gd name="connsiteY16" fmla="*/ 303609 h 705183"/>
              <a:gd name="connsiteX17" fmla="*/ 310896 w 705183"/>
              <a:gd name="connsiteY17" fmla="*/ 303609 h 705183"/>
              <a:gd name="connsiteX18" fmla="*/ 310896 w 705183"/>
              <a:gd name="connsiteY18" fmla="*/ 243697 h 705183"/>
              <a:gd name="connsiteX19" fmla="*/ 414123 w 705183"/>
              <a:gd name="connsiteY19" fmla="*/ 137636 h 705183"/>
              <a:gd name="connsiteX20" fmla="*/ 475250 w 705183"/>
              <a:gd name="connsiteY20" fmla="*/ 142899 h 705183"/>
              <a:gd name="connsiteX21" fmla="*/ 475250 w 705183"/>
              <a:gd name="connsiteY21" fmla="*/ 210098 h 705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5183" h="705183">
                <a:moveTo>
                  <a:pt x="352592" y="0"/>
                </a:moveTo>
                <a:cubicBezTo>
                  <a:pt x="157877" y="0"/>
                  <a:pt x="0" y="157877"/>
                  <a:pt x="0" y="352592"/>
                </a:cubicBezTo>
                <a:cubicBezTo>
                  <a:pt x="0" y="547306"/>
                  <a:pt x="157877" y="705183"/>
                  <a:pt x="352592" y="705183"/>
                </a:cubicBezTo>
                <a:cubicBezTo>
                  <a:pt x="547306" y="705183"/>
                  <a:pt x="705183" y="547306"/>
                  <a:pt x="705183" y="352592"/>
                </a:cubicBezTo>
                <a:cubicBezTo>
                  <a:pt x="705183" y="157877"/>
                  <a:pt x="547306" y="0"/>
                  <a:pt x="352592" y="0"/>
                </a:cubicBezTo>
                <a:close/>
                <a:moveTo>
                  <a:pt x="475250" y="210098"/>
                </a:moveTo>
                <a:lnTo>
                  <a:pt x="440841" y="210098"/>
                </a:lnTo>
                <a:cubicBezTo>
                  <a:pt x="406837" y="210098"/>
                  <a:pt x="396311" y="231148"/>
                  <a:pt x="396311" y="252603"/>
                </a:cubicBezTo>
                <a:lnTo>
                  <a:pt x="396311" y="303609"/>
                </a:lnTo>
                <a:lnTo>
                  <a:pt x="472011" y="303609"/>
                </a:lnTo>
                <a:lnTo>
                  <a:pt x="459867" y="382548"/>
                </a:lnTo>
                <a:lnTo>
                  <a:pt x="396311" y="382548"/>
                </a:lnTo>
                <a:lnTo>
                  <a:pt x="396311" y="573215"/>
                </a:lnTo>
                <a:lnTo>
                  <a:pt x="310896" y="573215"/>
                </a:lnTo>
                <a:lnTo>
                  <a:pt x="310896" y="382548"/>
                </a:lnTo>
                <a:lnTo>
                  <a:pt x="241673" y="382548"/>
                </a:lnTo>
                <a:lnTo>
                  <a:pt x="241673" y="303609"/>
                </a:lnTo>
                <a:lnTo>
                  <a:pt x="310896" y="303609"/>
                </a:lnTo>
                <a:lnTo>
                  <a:pt x="310896" y="243697"/>
                </a:lnTo>
                <a:cubicBezTo>
                  <a:pt x="310896" y="175284"/>
                  <a:pt x="351782" y="137636"/>
                  <a:pt x="414123" y="137636"/>
                </a:cubicBezTo>
                <a:cubicBezTo>
                  <a:pt x="444079" y="137636"/>
                  <a:pt x="475250" y="142899"/>
                  <a:pt x="475250" y="142899"/>
                </a:cubicBezTo>
                <a:lnTo>
                  <a:pt x="475250" y="210098"/>
                </a:lnTo>
                <a:close/>
              </a:path>
            </a:pathLst>
          </a:custGeom>
          <a:solidFill>
            <a:srgbClr val="000000"/>
          </a:solidFill>
          <a:ln w="4048" cap="flat">
            <a:noFill/>
            <a:prstDash val="solid"/>
            <a:miter/>
          </a:ln>
        </p:spPr>
        <p:txBody>
          <a:bodyPr rtlCol="0" anchor="ctr"/>
          <a:lstStyle/>
          <a:p>
            <a:endParaRPr lang="fr-FR"/>
          </a:p>
        </p:txBody>
      </p:sp>
    </p:spTree>
    <p:extLst>
      <p:ext uri="{BB962C8B-B14F-4D97-AF65-F5344CB8AC3E}">
        <p14:creationId xmlns:p14="http://schemas.microsoft.com/office/powerpoint/2010/main" val="331514828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Ressources Pictogrammes">
    <p:spTree>
      <p:nvGrpSpPr>
        <p:cNvPr id="1" name=""/>
        <p:cNvGrpSpPr/>
        <p:nvPr/>
      </p:nvGrpSpPr>
      <p:grpSpPr>
        <a:xfrm>
          <a:off x="0" y="0"/>
          <a:ext cx="0" cy="0"/>
          <a:chOff x="0" y="0"/>
          <a:chExt cx="0" cy="0"/>
        </a:xfrm>
      </p:grpSpPr>
      <p:sp>
        <p:nvSpPr>
          <p:cNvPr id="17" name="object 2">
            <a:extLst>
              <a:ext uri="{FF2B5EF4-FFF2-40B4-BE49-F238E27FC236}">
                <a16:creationId xmlns:a16="http://schemas.microsoft.com/office/drawing/2014/main" id="{E85232DF-DD18-53F0-64AC-A8D69A664072}"/>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18" name="object 17">
            <a:extLst>
              <a:ext uri="{FF2B5EF4-FFF2-40B4-BE49-F238E27FC236}">
                <a16:creationId xmlns:a16="http://schemas.microsoft.com/office/drawing/2014/main" id="{4D37532D-F9C2-8F5A-631C-C09F1D9056D6}"/>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1" name="Titre 7">
            <a:extLst>
              <a:ext uri="{FF2B5EF4-FFF2-40B4-BE49-F238E27FC236}">
                <a16:creationId xmlns:a16="http://schemas.microsoft.com/office/drawing/2014/main" id="{172EC55F-B336-076A-2368-E56AAA30A8B3}"/>
              </a:ext>
            </a:extLst>
          </p:cNvPr>
          <p:cNvSpPr txBox="1">
            <a:spLocks/>
          </p:cNvSpPr>
          <p:nvPr userDrawn="1"/>
        </p:nvSpPr>
        <p:spPr>
          <a:xfrm>
            <a:off x="1174536" y="514654"/>
            <a:ext cx="17600606" cy="739471"/>
          </a:xfrm>
          <a:prstGeom prst="rect">
            <a:avLst/>
          </a:prstGeom>
        </p:spPr>
        <p:txBody>
          <a:bodyPr vert="horz" lIns="0" tIns="0" rIns="0" bIns="0" rtlCol="0" anchor="ctr" anchorCtr="0">
            <a:normAutofit/>
          </a:bodyPr>
          <a:lstStyle>
            <a:lvl1pPr>
              <a:lnSpc>
                <a:spcPts val="6000"/>
              </a:lnSpc>
              <a:defRPr sz="4000" b="1" spc="-150" baseline="0">
                <a:solidFill>
                  <a:schemeClr val="accent1"/>
                </a:solidFill>
                <a:latin typeface="Eudonet" pitchFamily="2" charset="0"/>
                <a:ea typeface="+mj-ea"/>
                <a:cs typeface="+mj-cs"/>
              </a:defRPr>
            </a:lvl1pPr>
          </a:lstStyle>
          <a:p>
            <a:r>
              <a:rPr lang="fr-FR">
                <a:solidFill>
                  <a:schemeClr val="bg1"/>
                </a:solidFill>
              </a:rPr>
              <a:t>Carte</a:t>
            </a:r>
          </a:p>
        </p:txBody>
      </p:sp>
      <p:sp>
        <p:nvSpPr>
          <p:cNvPr id="430" name="Forme libre 429">
            <a:extLst>
              <a:ext uri="{FF2B5EF4-FFF2-40B4-BE49-F238E27FC236}">
                <a16:creationId xmlns:a16="http://schemas.microsoft.com/office/drawing/2014/main" id="{7A2410B1-BE47-2564-2F42-9246AB73442E}"/>
              </a:ext>
            </a:extLst>
          </p:cNvPr>
          <p:cNvSpPr/>
          <p:nvPr userDrawn="1"/>
        </p:nvSpPr>
        <p:spPr>
          <a:xfrm>
            <a:off x="-6550" y="1545307"/>
            <a:ext cx="20112238" cy="9764043"/>
          </a:xfrm>
          <a:custGeom>
            <a:avLst/>
            <a:gdLst>
              <a:gd name="connsiteX0" fmla="*/ 0 w 7772400"/>
              <a:gd name="connsiteY0" fmla="*/ 0 h 8607025"/>
              <a:gd name="connsiteX1" fmla="*/ 7772400 w 7772400"/>
              <a:gd name="connsiteY1" fmla="*/ 0 h 8607025"/>
              <a:gd name="connsiteX2" fmla="*/ 7772400 w 7772400"/>
              <a:gd name="connsiteY2" fmla="*/ 8607025 h 8607025"/>
              <a:gd name="connsiteX3" fmla="*/ 0 w 7772400"/>
              <a:gd name="connsiteY3" fmla="*/ 8607025 h 8607025"/>
            </a:gdLst>
            <a:ahLst/>
            <a:cxnLst>
              <a:cxn ang="0">
                <a:pos x="connsiteX0" y="connsiteY0"/>
              </a:cxn>
              <a:cxn ang="0">
                <a:pos x="connsiteX1" y="connsiteY1"/>
              </a:cxn>
              <a:cxn ang="0">
                <a:pos x="connsiteX2" y="connsiteY2"/>
              </a:cxn>
              <a:cxn ang="0">
                <a:pos x="connsiteX3" y="connsiteY3"/>
              </a:cxn>
            </a:cxnLst>
            <a:rect l="l" t="t" r="r" b="b"/>
            <a:pathLst>
              <a:path w="7772400" h="8607025">
                <a:moveTo>
                  <a:pt x="0" y="0"/>
                </a:moveTo>
                <a:lnTo>
                  <a:pt x="7772400" y="0"/>
                </a:lnTo>
                <a:lnTo>
                  <a:pt x="7772400" y="8607025"/>
                </a:lnTo>
                <a:lnTo>
                  <a:pt x="0" y="8607025"/>
                </a:lnTo>
                <a:close/>
              </a:path>
            </a:pathLst>
          </a:custGeom>
          <a:solidFill>
            <a:srgbClr val="EDD7CA"/>
          </a:solidFill>
          <a:ln w="1295" cap="flat">
            <a:noFill/>
            <a:prstDash val="solid"/>
            <a:miter/>
          </a:ln>
        </p:spPr>
        <p:txBody>
          <a:bodyPr rtlCol="0" anchor="ctr"/>
          <a:lstStyle/>
          <a:p>
            <a:endParaRPr lang="fr-FR"/>
          </a:p>
        </p:txBody>
      </p:sp>
      <p:grpSp>
        <p:nvGrpSpPr>
          <p:cNvPr id="658" name="Groupe 657">
            <a:extLst>
              <a:ext uri="{FF2B5EF4-FFF2-40B4-BE49-F238E27FC236}">
                <a16:creationId xmlns:a16="http://schemas.microsoft.com/office/drawing/2014/main" id="{C88AEDAF-38FE-2F20-9CC2-F870B7F9B9ED}"/>
              </a:ext>
            </a:extLst>
          </p:cNvPr>
          <p:cNvGrpSpPr/>
          <p:nvPr userDrawn="1"/>
        </p:nvGrpSpPr>
        <p:grpSpPr>
          <a:xfrm>
            <a:off x="7843044" y="2663753"/>
            <a:ext cx="7701892" cy="7761360"/>
            <a:chOff x="6763259" y="2617715"/>
            <a:chExt cx="3120618" cy="3144713"/>
          </a:xfrm>
        </p:grpSpPr>
        <p:sp>
          <p:nvSpPr>
            <p:cNvPr id="431" name="Forme libre 430">
              <a:extLst>
                <a:ext uri="{FF2B5EF4-FFF2-40B4-BE49-F238E27FC236}">
                  <a16:creationId xmlns:a16="http://schemas.microsoft.com/office/drawing/2014/main" id="{1DA16B7E-FC30-5533-6F79-99913E67D4D9}"/>
                </a:ext>
              </a:extLst>
            </p:cNvPr>
            <p:cNvSpPr/>
            <p:nvPr/>
          </p:nvSpPr>
          <p:spPr>
            <a:xfrm>
              <a:off x="7476186" y="5261238"/>
              <a:ext cx="27575" cy="20856"/>
            </a:xfrm>
            <a:custGeom>
              <a:avLst/>
              <a:gdLst>
                <a:gd name="connsiteX0" fmla="*/ 2004 w 27575"/>
                <a:gd name="connsiteY0" fmla="*/ 20856 h 20856"/>
                <a:gd name="connsiteX1" fmla="*/ 320 w 27575"/>
                <a:gd name="connsiteY1" fmla="*/ 4146 h 20856"/>
                <a:gd name="connsiteX2" fmla="*/ 9647 w 27575"/>
                <a:gd name="connsiteY2" fmla="*/ 0 h 20856"/>
                <a:gd name="connsiteX3" fmla="*/ 26617 w 27575"/>
                <a:gd name="connsiteY3" fmla="*/ 0 h 20856"/>
                <a:gd name="connsiteX4" fmla="*/ 27523 w 27575"/>
                <a:gd name="connsiteY4" fmla="*/ 9197 h 20856"/>
                <a:gd name="connsiteX5" fmla="*/ 20140 w 27575"/>
                <a:gd name="connsiteY5" fmla="*/ 10752 h 20856"/>
                <a:gd name="connsiteX6" fmla="*/ 8870 w 27575"/>
                <a:gd name="connsiteY6" fmla="*/ 16581 h 20856"/>
                <a:gd name="connsiteX7" fmla="*/ 2004 w 27575"/>
                <a:gd name="connsiteY7" fmla="*/ 20856 h 2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5" h="20856">
                  <a:moveTo>
                    <a:pt x="2004" y="20856"/>
                  </a:moveTo>
                  <a:cubicBezTo>
                    <a:pt x="579" y="16581"/>
                    <a:pt x="-587" y="6995"/>
                    <a:pt x="320" y="4146"/>
                  </a:cubicBezTo>
                  <a:cubicBezTo>
                    <a:pt x="838" y="2979"/>
                    <a:pt x="5501" y="907"/>
                    <a:pt x="9647" y="0"/>
                  </a:cubicBezTo>
                  <a:lnTo>
                    <a:pt x="26617" y="0"/>
                  </a:lnTo>
                  <a:cubicBezTo>
                    <a:pt x="27005" y="648"/>
                    <a:pt x="27783" y="2850"/>
                    <a:pt x="27523" y="9197"/>
                  </a:cubicBezTo>
                  <a:cubicBezTo>
                    <a:pt x="25839" y="9975"/>
                    <a:pt x="22342" y="10752"/>
                    <a:pt x="20140" y="10752"/>
                  </a:cubicBezTo>
                  <a:cubicBezTo>
                    <a:pt x="17419" y="10752"/>
                    <a:pt x="14440" y="12695"/>
                    <a:pt x="8870" y="16581"/>
                  </a:cubicBezTo>
                  <a:cubicBezTo>
                    <a:pt x="6927" y="17877"/>
                    <a:pt x="3947" y="19820"/>
                    <a:pt x="2004" y="20856"/>
                  </a:cubicBezTo>
                  <a:close/>
                </a:path>
              </a:pathLst>
            </a:custGeom>
            <a:solidFill>
              <a:srgbClr val="FFFFFF"/>
            </a:solidFill>
            <a:ln w="1295" cap="flat">
              <a:noFill/>
              <a:prstDash val="solid"/>
              <a:miter/>
            </a:ln>
          </p:spPr>
          <p:txBody>
            <a:bodyPr rtlCol="0" anchor="ctr"/>
            <a:lstStyle/>
            <a:p>
              <a:endParaRPr lang="fr-FR"/>
            </a:p>
          </p:txBody>
        </p:sp>
        <p:sp>
          <p:nvSpPr>
            <p:cNvPr id="432" name="Forme libre 431">
              <a:extLst>
                <a:ext uri="{FF2B5EF4-FFF2-40B4-BE49-F238E27FC236}">
                  <a16:creationId xmlns:a16="http://schemas.microsoft.com/office/drawing/2014/main" id="{8BFA45DF-3A91-9B36-3A03-A5A5D62CB48A}"/>
                </a:ext>
              </a:extLst>
            </p:cNvPr>
            <p:cNvSpPr/>
            <p:nvPr/>
          </p:nvSpPr>
          <p:spPr>
            <a:xfrm>
              <a:off x="7567859" y="5213567"/>
              <a:ext cx="66311" cy="57515"/>
            </a:xfrm>
            <a:custGeom>
              <a:avLst/>
              <a:gdLst>
                <a:gd name="connsiteX0" fmla="*/ 30415 w 66311"/>
                <a:gd name="connsiteY0" fmla="*/ 57516 h 57515"/>
                <a:gd name="connsiteX1" fmla="*/ 27565 w 66311"/>
                <a:gd name="connsiteY1" fmla="*/ 57386 h 57515"/>
                <a:gd name="connsiteX2" fmla="*/ 19663 w 66311"/>
                <a:gd name="connsiteY2" fmla="*/ 39510 h 57515"/>
                <a:gd name="connsiteX3" fmla="*/ 6321 w 66311"/>
                <a:gd name="connsiteY3" fmla="*/ 30053 h 57515"/>
                <a:gd name="connsiteX4" fmla="*/ 232 w 66311"/>
                <a:gd name="connsiteY4" fmla="*/ 27851 h 57515"/>
                <a:gd name="connsiteX5" fmla="*/ 1009 w 66311"/>
                <a:gd name="connsiteY5" fmla="*/ 15415 h 57515"/>
                <a:gd name="connsiteX6" fmla="*/ 10725 w 66311"/>
                <a:gd name="connsiteY6" fmla="*/ 14120 h 57515"/>
                <a:gd name="connsiteX7" fmla="*/ 20959 w 66311"/>
                <a:gd name="connsiteY7" fmla="*/ 6347 h 57515"/>
                <a:gd name="connsiteX8" fmla="*/ 23420 w 66311"/>
                <a:gd name="connsiteY8" fmla="*/ 2979 h 57515"/>
                <a:gd name="connsiteX9" fmla="*/ 50882 w 66311"/>
                <a:gd name="connsiteY9" fmla="*/ 0 h 57515"/>
                <a:gd name="connsiteX10" fmla="*/ 53862 w 66311"/>
                <a:gd name="connsiteY10" fmla="*/ 15674 h 57515"/>
                <a:gd name="connsiteX11" fmla="*/ 61375 w 66311"/>
                <a:gd name="connsiteY11" fmla="*/ 21633 h 57515"/>
                <a:gd name="connsiteX12" fmla="*/ 66168 w 66311"/>
                <a:gd name="connsiteY12" fmla="*/ 23317 h 57515"/>
                <a:gd name="connsiteX13" fmla="*/ 65391 w 66311"/>
                <a:gd name="connsiteY13" fmla="*/ 29017 h 57515"/>
                <a:gd name="connsiteX14" fmla="*/ 62282 w 66311"/>
                <a:gd name="connsiteY14" fmla="*/ 32255 h 57515"/>
                <a:gd name="connsiteX15" fmla="*/ 49457 w 66311"/>
                <a:gd name="connsiteY15" fmla="*/ 49096 h 57515"/>
                <a:gd name="connsiteX16" fmla="*/ 46607 w 66311"/>
                <a:gd name="connsiteY16" fmla="*/ 54277 h 57515"/>
                <a:gd name="connsiteX17" fmla="*/ 30415 w 66311"/>
                <a:gd name="connsiteY17" fmla="*/ 57516 h 57515"/>
                <a:gd name="connsiteX18" fmla="*/ 30415 w 66311"/>
                <a:gd name="connsiteY18" fmla="*/ 57516 h 5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6311" h="57515">
                  <a:moveTo>
                    <a:pt x="30415" y="57516"/>
                  </a:moveTo>
                  <a:cubicBezTo>
                    <a:pt x="29379" y="57516"/>
                    <a:pt x="28472" y="57516"/>
                    <a:pt x="27565" y="57386"/>
                  </a:cubicBezTo>
                  <a:cubicBezTo>
                    <a:pt x="23549" y="56868"/>
                    <a:pt x="19663" y="43914"/>
                    <a:pt x="19663" y="39510"/>
                  </a:cubicBezTo>
                  <a:cubicBezTo>
                    <a:pt x="19663" y="34328"/>
                    <a:pt x="13186" y="32255"/>
                    <a:pt x="6321" y="30053"/>
                  </a:cubicBezTo>
                  <a:cubicBezTo>
                    <a:pt x="4248" y="29406"/>
                    <a:pt x="1398" y="28499"/>
                    <a:pt x="232" y="27851"/>
                  </a:cubicBezTo>
                  <a:cubicBezTo>
                    <a:pt x="-286" y="26167"/>
                    <a:pt x="103" y="20597"/>
                    <a:pt x="1009" y="15415"/>
                  </a:cubicBezTo>
                  <a:cubicBezTo>
                    <a:pt x="2434" y="14767"/>
                    <a:pt x="6450" y="14120"/>
                    <a:pt x="10725" y="14120"/>
                  </a:cubicBezTo>
                  <a:cubicBezTo>
                    <a:pt x="15647" y="14120"/>
                    <a:pt x="18627" y="9845"/>
                    <a:pt x="20959" y="6347"/>
                  </a:cubicBezTo>
                  <a:cubicBezTo>
                    <a:pt x="21865" y="5052"/>
                    <a:pt x="22642" y="3757"/>
                    <a:pt x="23420" y="2979"/>
                  </a:cubicBezTo>
                  <a:cubicBezTo>
                    <a:pt x="26140" y="1295"/>
                    <a:pt x="41426" y="129"/>
                    <a:pt x="50882" y="0"/>
                  </a:cubicBezTo>
                  <a:cubicBezTo>
                    <a:pt x="52437" y="2850"/>
                    <a:pt x="53732" y="12824"/>
                    <a:pt x="53862" y="15674"/>
                  </a:cubicBezTo>
                  <a:cubicBezTo>
                    <a:pt x="53862" y="19560"/>
                    <a:pt x="57618" y="20597"/>
                    <a:pt x="61375" y="21633"/>
                  </a:cubicBezTo>
                  <a:cubicBezTo>
                    <a:pt x="62800" y="22022"/>
                    <a:pt x="65261" y="22799"/>
                    <a:pt x="66168" y="23317"/>
                  </a:cubicBezTo>
                  <a:cubicBezTo>
                    <a:pt x="66427" y="24094"/>
                    <a:pt x="66427" y="26556"/>
                    <a:pt x="65391" y="29017"/>
                  </a:cubicBezTo>
                  <a:cubicBezTo>
                    <a:pt x="65002" y="30053"/>
                    <a:pt x="63966" y="31737"/>
                    <a:pt x="62282" y="32255"/>
                  </a:cubicBezTo>
                  <a:cubicBezTo>
                    <a:pt x="57748" y="33551"/>
                    <a:pt x="54121" y="40028"/>
                    <a:pt x="49457" y="49096"/>
                  </a:cubicBezTo>
                  <a:cubicBezTo>
                    <a:pt x="48421" y="51039"/>
                    <a:pt x="47255" y="53500"/>
                    <a:pt x="46607" y="54277"/>
                  </a:cubicBezTo>
                  <a:cubicBezTo>
                    <a:pt x="45183" y="55184"/>
                    <a:pt x="37280" y="57516"/>
                    <a:pt x="30415" y="57516"/>
                  </a:cubicBezTo>
                  <a:cubicBezTo>
                    <a:pt x="30415" y="57516"/>
                    <a:pt x="30415" y="57516"/>
                    <a:pt x="30415" y="57516"/>
                  </a:cubicBezTo>
                  <a:close/>
                </a:path>
              </a:pathLst>
            </a:custGeom>
            <a:solidFill>
              <a:srgbClr val="FFFFFF"/>
            </a:solidFill>
            <a:ln w="1295" cap="flat">
              <a:noFill/>
              <a:prstDash val="solid"/>
              <a:miter/>
            </a:ln>
          </p:spPr>
          <p:txBody>
            <a:bodyPr rtlCol="0" anchor="ctr"/>
            <a:lstStyle/>
            <a:p>
              <a:endParaRPr lang="fr-FR"/>
            </a:p>
          </p:txBody>
        </p:sp>
        <p:sp>
          <p:nvSpPr>
            <p:cNvPr id="433" name="Forme libre 432">
              <a:extLst>
                <a:ext uri="{FF2B5EF4-FFF2-40B4-BE49-F238E27FC236}">
                  <a16:creationId xmlns:a16="http://schemas.microsoft.com/office/drawing/2014/main" id="{5AE07614-47EB-A8DD-5578-BE75AB7A3520}"/>
                </a:ext>
              </a:extLst>
            </p:cNvPr>
            <p:cNvSpPr/>
            <p:nvPr/>
          </p:nvSpPr>
          <p:spPr>
            <a:xfrm>
              <a:off x="7669875" y="5211235"/>
              <a:ext cx="24793" cy="30700"/>
            </a:xfrm>
            <a:custGeom>
              <a:avLst/>
              <a:gdLst>
                <a:gd name="connsiteX0" fmla="*/ 22444 w 24793"/>
                <a:gd name="connsiteY0" fmla="*/ 30701 h 30700"/>
                <a:gd name="connsiteX1" fmla="*/ 20113 w 24793"/>
                <a:gd name="connsiteY1" fmla="*/ 27333 h 30700"/>
                <a:gd name="connsiteX2" fmla="*/ 8972 w 24793"/>
                <a:gd name="connsiteY2" fmla="*/ 20338 h 30700"/>
                <a:gd name="connsiteX3" fmla="*/ 1588 w 24793"/>
                <a:gd name="connsiteY3" fmla="*/ 18395 h 30700"/>
                <a:gd name="connsiteX4" fmla="*/ 164 w 24793"/>
                <a:gd name="connsiteY4" fmla="*/ 4404 h 30700"/>
                <a:gd name="connsiteX5" fmla="*/ 164 w 24793"/>
                <a:gd name="connsiteY5" fmla="*/ 4275 h 30700"/>
                <a:gd name="connsiteX6" fmla="*/ 164 w 24793"/>
                <a:gd name="connsiteY6" fmla="*/ 4145 h 30700"/>
                <a:gd name="connsiteX7" fmla="*/ 8972 w 24793"/>
                <a:gd name="connsiteY7" fmla="*/ 0 h 30700"/>
                <a:gd name="connsiteX8" fmla="*/ 16745 w 24793"/>
                <a:gd name="connsiteY8" fmla="*/ 6088 h 30700"/>
                <a:gd name="connsiteX9" fmla="*/ 24776 w 24793"/>
                <a:gd name="connsiteY9" fmla="*/ 12177 h 30700"/>
                <a:gd name="connsiteX10" fmla="*/ 23870 w 24793"/>
                <a:gd name="connsiteY10" fmla="*/ 22151 h 30700"/>
                <a:gd name="connsiteX11" fmla="*/ 23222 w 24793"/>
                <a:gd name="connsiteY11" fmla="*/ 28628 h 30700"/>
                <a:gd name="connsiteX12" fmla="*/ 23092 w 24793"/>
                <a:gd name="connsiteY12" fmla="*/ 30442 h 30700"/>
                <a:gd name="connsiteX13" fmla="*/ 22444 w 24793"/>
                <a:gd name="connsiteY13" fmla="*/ 30701 h 3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93" h="30700">
                  <a:moveTo>
                    <a:pt x="22444" y="30701"/>
                  </a:moveTo>
                  <a:cubicBezTo>
                    <a:pt x="21667" y="30701"/>
                    <a:pt x="20113" y="29017"/>
                    <a:pt x="20113" y="27333"/>
                  </a:cubicBezTo>
                  <a:cubicBezTo>
                    <a:pt x="20113" y="22151"/>
                    <a:pt x="14154" y="21115"/>
                    <a:pt x="8972" y="20338"/>
                  </a:cubicBezTo>
                  <a:cubicBezTo>
                    <a:pt x="6641" y="19949"/>
                    <a:pt x="2495" y="19301"/>
                    <a:pt x="1588" y="18395"/>
                  </a:cubicBezTo>
                  <a:cubicBezTo>
                    <a:pt x="423" y="17229"/>
                    <a:pt x="-355" y="10363"/>
                    <a:pt x="164" y="4404"/>
                  </a:cubicBezTo>
                  <a:lnTo>
                    <a:pt x="164" y="4275"/>
                  </a:lnTo>
                  <a:lnTo>
                    <a:pt x="164" y="4145"/>
                  </a:lnTo>
                  <a:cubicBezTo>
                    <a:pt x="164" y="1425"/>
                    <a:pt x="3143" y="0"/>
                    <a:pt x="8972" y="0"/>
                  </a:cubicBezTo>
                  <a:cubicBezTo>
                    <a:pt x="10397" y="259"/>
                    <a:pt x="14542" y="4016"/>
                    <a:pt x="16745" y="6088"/>
                  </a:cubicBezTo>
                  <a:cubicBezTo>
                    <a:pt x="19854" y="8938"/>
                    <a:pt x="22315" y="11270"/>
                    <a:pt x="24776" y="12177"/>
                  </a:cubicBezTo>
                  <a:cubicBezTo>
                    <a:pt x="24906" y="14638"/>
                    <a:pt x="24258" y="19560"/>
                    <a:pt x="23870" y="22151"/>
                  </a:cubicBezTo>
                  <a:cubicBezTo>
                    <a:pt x="23481" y="24872"/>
                    <a:pt x="23222" y="27074"/>
                    <a:pt x="23222" y="28628"/>
                  </a:cubicBezTo>
                  <a:cubicBezTo>
                    <a:pt x="23222" y="29665"/>
                    <a:pt x="23092" y="30183"/>
                    <a:pt x="23092" y="30442"/>
                  </a:cubicBezTo>
                  <a:cubicBezTo>
                    <a:pt x="22963" y="30701"/>
                    <a:pt x="22833" y="30701"/>
                    <a:pt x="22444" y="30701"/>
                  </a:cubicBezTo>
                  <a:close/>
                </a:path>
              </a:pathLst>
            </a:custGeom>
            <a:solidFill>
              <a:srgbClr val="FFFFFF"/>
            </a:solidFill>
            <a:ln w="1295" cap="flat">
              <a:noFill/>
              <a:prstDash val="solid"/>
              <a:miter/>
            </a:ln>
          </p:spPr>
          <p:txBody>
            <a:bodyPr rtlCol="0" anchor="ctr"/>
            <a:lstStyle/>
            <a:p>
              <a:endParaRPr lang="fr-FR"/>
            </a:p>
          </p:txBody>
        </p:sp>
        <p:sp>
          <p:nvSpPr>
            <p:cNvPr id="434" name="Forme libre 433">
              <a:extLst>
                <a:ext uri="{FF2B5EF4-FFF2-40B4-BE49-F238E27FC236}">
                  <a16:creationId xmlns:a16="http://schemas.microsoft.com/office/drawing/2014/main" id="{C6B0ABCC-4C71-160B-6ED6-649EE529AD99}"/>
                </a:ext>
              </a:extLst>
            </p:cNvPr>
            <p:cNvSpPr/>
            <p:nvPr/>
          </p:nvSpPr>
          <p:spPr>
            <a:xfrm>
              <a:off x="7959302" y="5178850"/>
              <a:ext cx="103761" cy="203248"/>
            </a:xfrm>
            <a:custGeom>
              <a:avLst/>
              <a:gdLst>
                <a:gd name="connsiteX0" fmla="*/ 32903 w 103761"/>
                <a:gd name="connsiteY0" fmla="*/ 203248 h 203248"/>
                <a:gd name="connsiteX1" fmla="*/ 9197 w 103761"/>
                <a:gd name="connsiteY1" fmla="*/ 193533 h 203248"/>
                <a:gd name="connsiteX2" fmla="*/ 0 w 103761"/>
                <a:gd name="connsiteY2" fmla="*/ 154800 h 203248"/>
                <a:gd name="connsiteX3" fmla="*/ 7902 w 103761"/>
                <a:gd name="connsiteY3" fmla="*/ 123711 h 203248"/>
                <a:gd name="connsiteX4" fmla="*/ 18524 w 103761"/>
                <a:gd name="connsiteY4" fmla="*/ 82906 h 203248"/>
                <a:gd name="connsiteX5" fmla="*/ 13083 w 103761"/>
                <a:gd name="connsiteY5" fmla="*/ 56739 h 203248"/>
                <a:gd name="connsiteX6" fmla="*/ 7902 w 103761"/>
                <a:gd name="connsiteY6" fmla="*/ 46634 h 203248"/>
                <a:gd name="connsiteX7" fmla="*/ 7254 w 103761"/>
                <a:gd name="connsiteY7" fmla="*/ 23965 h 203248"/>
                <a:gd name="connsiteX8" fmla="*/ 8031 w 103761"/>
                <a:gd name="connsiteY8" fmla="*/ 18654 h 203248"/>
                <a:gd name="connsiteX9" fmla="*/ 16840 w 103761"/>
                <a:gd name="connsiteY9" fmla="*/ 23317 h 203248"/>
                <a:gd name="connsiteX10" fmla="*/ 25649 w 103761"/>
                <a:gd name="connsiteY10" fmla="*/ 25649 h 203248"/>
                <a:gd name="connsiteX11" fmla="*/ 41193 w 103761"/>
                <a:gd name="connsiteY11" fmla="*/ 24354 h 203248"/>
                <a:gd name="connsiteX12" fmla="*/ 51945 w 103761"/>
                <a:gd name="connsiteY12" fmla="*/ 23317 h 203248"/>
                <a:gd name="connsiteX13" fmla="*/ 70340 w 103761"/>
                <a:gd name="connsiteY13" fmla="*/ 8161 h 203248"/>
                <a:gd name="connsiteX14" fmla="*/ 77594 w 103761"/>
                <a:gd name="connsiteY14" fmla="*/ 0 h 203248"/>
                <a:gd name="connsiteX15" fmla="*/ 96637 w 103761"/>
                <a:gd name="connsiteY15" fmla="*/ 14249 h 203248"/>
                <a:gd name="connsiteX16" fmla="*/ 103761 w 103761"/>
                <a:gd name="connsiteY16" fmla="*/ 66972 h 203248"/>
                <a:gd name="connsiteX17" fmla="*/ 91585 w 103761"/>
                <a:gd name="connsiteY17" fmla="*/ 113477 h 203248"/>
                <a:gd name="connsiteX18" fmla="*/ 86273 w 103761"/>
                <a:gd name="connsiteY18" fmla="*/ 172806 h 203248"/>
                <a:gd name="connsiteX19" fmla="*/ 73838 w 103761"/>
                <a:gd name="connsiteY19" fmla="*/ 186279 h 203248"/>
                <a:gd name="connsiteX20" fmla="*/ 64640 w 103761"/>
                <a:gd name="connsiteY20" fmla="*/ 180449 h 203248"/>
                <a:gd name="connsiteX21" fmla="*/ 51557 w 103761"/>
                <a:gd name="connsiteY21" fmla="*/ 173325 h 203248"/>
                <a:gd name="connsiteX22" fmla="*/ 42619 w 103761"/>
                <a:gd name="connsiteY22" fmla="*/ 190035 h 203248"/>
                <a:gd name="connsiteX23" fmla="*/ 39639 w 103761"/>
                <a:gd name="connsiteY23" fmla="*/ 202212 h 203248"/>
                <a:gd name="connsiteX24" fmla="*/ 32903 w 103761"/>
                <a:gd name="connsiteY24" fmla="*/ 203248 h 20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3761" h="203248">
                  <a:moveTo>
                    <a:pt x="32903" y="203248"/>
                  </a:moveTo>
                  <a:cubicBezTo>
                    <a:pt x="23576" y="203248"/>
                    <a:pt x="11529" y="199233"/>
                    <a:pt x="9197" y="193533"/>
                  </a:cubicBezTo>
                  <a:cubicBezTo>
                    <a:pt x="5052" y="183169"/>
                    <a:pt x="0" y="168013"/>
                    <a:pt x="0" y="154800"/>
                  </a:cubicBezTo>
                  <a:cubicBezTo>
                    <a:pt x="0" y="148712"/>
                    <a:pt x="3886" y="136535"/>
                    <a:pt x="7902" y="123711"/>
                  </a:cubicBezTo>
                  <a:cubicBezTo>
                    <a:pt x="12177" y="110109"/>
                    <a:pt x="17099" y="94823"/>
                    <a:pt x="18524" y="82906"/>
                  </a:cubicBezTo>
                  <a:cubicBezTo>
                    <a:pt x="20467" y="66972"/>
                    <a:pt x="16840" y="61920"/>
                    <a:pt x="13083" y="56739"/>
                  </a:cubicBezTo>
                  <a:cubicBezTo>
                    <a:pt x="11140" y="54018"/>
                    <a:pt x="9327" y="51427"/>
                    <a:pt x="7902" y="46634"/>
                  </a:cubicBezTo>
                  <a:cubicBezTo>
                    <a:pt x="5052" y="36919"/>
                    <a:pt x="6218" y="29665"/>
                    <a:pt x="7254" y="23965"/>
                  </a:cubicBezTo>
                  <a:cubicBezTo>
                    <a:pt x="7513" y="22151"/>
                    <a:pt x="7902" y="20338"/>
                    <a:pt x="8031" y="18654"/>
                  </a:cubicBezTo>
                  <a:cubicBezTo>
                    <a:pt x="10752" y="19301"/>
                    <a:pt x="15285" y="21763"/>
                    <a:pt x="16840" y="23317"/>
                  </a:cubicBezTo>
                  <a:cubicBezTo>
                    <a:pt x="18524" y="25001"/>
                    <a:pt x="21115" y="25649"/>
                    <a:pt x="25649" y="25649"/>
                  </a:cubicBezTo>
                  <a:cubicBezTo>
                    <a:pt x="30053" y="25649"/>
                    <a:pt x="35753" y="25001"/>
                    <a:pt x="41193" y="24354"/>
                  </a:cubicBezTo>
                  <a:cubicBezTo>
                    <a:pt x="45468" y="23835"/>
                    <a:pt x="49614" y="23317"/>
                    <a:pt x="51945" y="23317"/>
                  </a:cubicBezTo>
                  <a:cubicBezTo>
                    <a:pt x="58163" y="23317"/>
                    <a:pt x="64122" y="15933"/>
                    <a:pt x="70340" y="8161"/>
                  </a:cubicBezTo>
                  <a:cubicBezTo>
                    <a:pt x="72672" y="5311"/>
                    <a:pt x="76040" y="1036"/>
                    <a:pt x="77594" y="0"/>
                  </a:cubicBezTo>
                  <a:cubicBezTo>
                    <a:pt x="81092" y="259"/>
                    <a:pt x="90937" y="3886"/>
                    <a:pt x="96637" y="14249"/>
                  </a:cubicBezTo>
                  <a:cubicBezTo>
                    <a:pt x="101818" y="23835"/>
                    <a:pt x="103761" y="51039"/>
                    <a:pt x="103761" y="66972"/>
                  </a:cubicBezTo>
                  <a:cubicBezTo>
                    <a:pt x="103761" y="76688"/>
                    <a:pt x="96378" y="103373"/>
                    <a:pt x="91585" y="113477"/>
                  </a:cubicBezTo>
                  <a:cubicBezTo>
                    <a:pt x="88087" y="120861"/>
                    <a:pt x="86273" y="140810"/>
                    <a:pt x="86273" y="172806"/>
                  </a:cubicBezTo>
                  <a:cubicBezTo>
                    <a:pt x="86273" y="179413"/>
                    <a:pt x="78242" y="186279"/>
                    <a:pt x="73838" y="186279"/>
                  </a:cubicBezTo>
                  <a:cubicBezTo>
                    <a:pt x="71895" y="186279"/>
                    <a:pt x="67490" y="182781"/>
                    <a:pt x="64640" y="180449"/>
                  </a:cubicBezTo>
                  <a:cubicBezTo>
                    <a:pt x="60106" y="176692"/>
                    <a:pt x="55832" y="173325"/>
                    <a:pt x="51557" y="173325"/>
                  </a:cubicBezTo>
                  <a:cubicBezTo>
                    <a:pt x="44950" y="173325"/>
                    <a:pt x="43784" y="181485"/>
                    <a:pt x="42619" y="190035"/>
                  </a:cubicBezTo>
                  <a:cubicBezTo>
                    <a:pt x="41971" y="194310"/>
                    <a:pt x="41064" y="200787"/>
                    <a:pt x="39639" y="202212"/>
                  </a:cubicBezTo>
                  <a:cubicBezTo>
                    <a:pt x="39250" y="202471"/>
                    <a:pt x="37307" y="203248"/>
                    <a:pt x="32903" y="203248"/>
                  </a:cubicBezTo>
                  <a:close/>
                </a:path>
              </a:pathLst>
            </a:custGeom>
            <a:solidFill>
              <a:srgbClr val="FFFFFF"/>
            </a:solidFill>
            <a:ln w="1295" cap="flat">
              <a:noFill/>
              <a:prstDash val="solid"/>
              <a:miter/>
            </a:ln>
          </p:spPr>
          <p:txBody>
            <a:bodyPr rtlCol="0" anchor="ctr"/>
            <a:lstStyle/>
            <a:p>
              <a:endParaRPr lang="fr-FR"/>
            </a:p>
          </p:txBody>
        </p:sp>
        <p:sp>
          <p:nvSpPr>
            <p:cNvPr id="435" name="Forme libre 434">
              <a:extLst>
                <a:ext uri="{FF2B5EF4-FFF2-40B4-BE49-F238E27FC236}">
                  <a16:creationId xmlns:a16="http://schemas.microsoft.com/office/drawing/2014/main" id="{6F4E8175-A90A-E8C4-F321-062E05576BC1}"/>
                </a:ext>
              </a:extLst>
            </p:cNvPr>
            <p:cNvSpPr/>
            <p:nvPr/>
          </p:nvSpPr>
          <p:spPr>
            <a:xfrm>
              <a:off x="8013444" y="5024179"/>
              <a:ext cx="58298" cy="135239"/>
            </a:xfrm>
            <a:custGeom>
              <a:avLst/>
              <a:gdLst>
                <a:gd name="connsiteX0" fmla="*/ 23323 w 58298"/>
                <a:gd name="connsiteY0" fmla="*/ 135240 h 135239"/>
                <a:gd name="connsiteX1" fmla="*/ 1690 w 58298"/>
                <a:gd name="connsiteY1" fmla="*/ 109850 h 135239"/>
                <a:gd name="connsiteX2" fmla="*/ 2467 w 58298"/>
                <a:gd name="connsiteY2" fmla="*/ 102337 h 135239"/>
                <a:gd name="connsiteX3" fmla="*/ 1431 w 58298"/>
                <a:gd name="connsiteY3" fmla="*/ 64900 h 135239"/>
                <a:gd name="connsiteX4" fmla="*/ 6871 w 58298"/>
                <a:gd name="connsiteY4" fmla="*/ 27074 h 135239"/>
                <a:gd name="connsiteX5" fmla="*/ 25784 w 58298"/>
                <a:gd name="connsiteY5" fmla="*/ 24354 h 135239"/>
                <a:gd name="connsiteX6" fmla="*/ 48195 w 58298"/>
                <a:gd name="connsiteY6" fmla="*/ 16322 h 135239"/>
                <a:gd name="connsiteX7" fmla="*/ 48195 w 58298"/>
                <a:gd name="connsiteY7" fmla="*/ 14638 h 135239"/>
                <a:gd name="connsiteX8" fmla="*/ 48842 w 58298"/>
                <a:gd name="connsiteY8" fmla="*/ 0 h 135239"/>
                <a:gd name="connsiteX9" fmla="*/ 52340 w 58298"/>
                <a:gd name="connsiteY9" fmla="*/ 7643 h 135239"/>
                <a:gd name="connsiteX10" fmla="*/ 54931 w 58298"/>
                <a:gd name="connsiteY10" fmla="*/ 37437 h 135239"/>
                <a:gd name="connsiteX11" fmla="*/ 58298 w 58298"/>
                <a:gd name="connsiteY11" fmla="*/ 76688 h 135239"/>
                <a:gd name="connsiteX12" fmla="*/ 49878 w 58298"/>
                <a:gd name="connsiteY12" fmla="*/ 82776 h 135239"/>
                <a:gd name="connsiteX13" fmla="*/ 37572 w 58298"/>
                <a:gd name="connsiteY13" fmla="*/ 95601 h 135239"/>
                <a:gd name="connsiteX14" fmla="*/ 38090 w 58298"/>
                <a:gd name="connsiteY14" fmla="*/ 104021 h 135239"/>
                <a:gd name="connsiteX15" fmla="*/ 38090 w 58298"/>
                <a:gd name="connsiteY15" fmla="*/ 122286 h 135239"/>
                <a:gd name="connsiteX16" fmla="*/ 37313 w 58298"/>
                <a:gd name="connsiteY16" fmla="*/ 123063 h 135239"/>
                <a:gd name="connsiteX17" fmla="*/ 23323 w 58298"/>
                <a:gd name="connsiteY17" fmla="*/ 135240 h 13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298" h="135239">
                  <a:moveTo>
                    <a:pt x="23323" y="135240"/>
                  </a:moveTo>
                  <a:cubicBezTo>
                    <a:pt x="13089" y="125395"/>
                    <a:pt x="2078" y="113218"/>
                    <a:pt x="1690" y="109850"/>
                  </a:cubicBezTo>
                  <a:cubicBezTo>
                    <a:pt x="1690" y="108555"/>
                    <a:pt x="2078" y="105705"/>
                    <a:pt x="2467" y="102337"/>
                  </a:cubicBezTo>
                  <a:cubicBezTo>
                    <a:pt x="3762" y="91326"/>
                    <a:pt x="5705" y="74745"/>
                    <a:pt x="1431" y="64900"/>
                  </a:cubicBezTo>
                  <a:cubicBezTo>
                    <a:pt x="-2844" y="54925"/>
                    <a:pt x="3503" y="34069"/>
                    <a:pt x="6871" y="27074"/>
                  </a:cubicBezTo>
                  <a:cubicBezTo>
                    <a:pt x="9073" y="25390"/>
                    <a:pt x="19436" y="24742"/>
                    <a:pt x="25784" y="24354"/>
                  </a:cubicBezTo>
                  <a:cubicBezTo>
                    <a:pt x="39256" y="23447"/>
                    <a:pt x="48195" y="22929"/>
                    <a:pt x="48195" y="16322"/>
                  </a:cubicBezTo>
                  <a:lnTo>
                    <a:pt x="48195" y="14638"/>
                  </a:lnTo>
                  <a:cubicBezTo>
                    <a:pt x="48195" y="7643"/>
                    <a:pt x="48324" y="2720"/>
                    <a:pt x="48842" y="0"/>
                  </a:cubicBezTo>
                  <a:cubicBezTo>
                    <a:pt x="51044" y="1943"/>
                    <a:pt x="52340" y="4793"/>
                    <a:pt x="52340" y="7643"/>
                  </a:cubicBezTo>
                  <a:cubicBezTo>
                    <a:pt x="52340" y="9975"/>
                    <a:pt x="53376" y="20467"/>
                    <a:pt x="54931" y="37437"/>
                  </a:cubicBezTo>
                  <a:cubicBezTo>
                    <a:pt x="56485" y="53241"/>
                    <a:pt x="58298" y="73061"/>
                    <a:pt x="58298" y="76688"/>
                  </a:cubicBezTo>
                  <a:cubicBezTo>
                    <a:pt x="58039" y="78113"/>
                    <a:pt x="52729" y="81222"/>
                    <a:pt x="49878" y="82776"/>
                  </a:cubicBezTo>
                  <a:cubicBezTo>
                    <a:pt x="43790" y="86274"/>
                    <a:pt x="37572" y="89901"/>
                    <a:pt x="37572" y="95601"/>
                  </a:cubicBezTo>
                  <a:cubicBezTo>
                    <a:pt x="37572" y="97803"/>
                    <a:pt x="37831" y="100653"/>
                    <a:pt x="38090" y="104021"/>
                  </a:cubicBezTo>
                  <a:cubicBezTo>
                    <a:pt x="38608" y="109202"/>
                    <a:pt x="39515" y="120084"/>
                    <a:pt x="38090" y="122286"/>
                  </a:cubicBezTo>
                  <a:lnTo>
                    <a:pt x="37313" y="123063"/>
                  </a:lnTo>
                  <a:cubicBezTo>
                    <a:pt x="28634" y="132131"/>
                    <a:pt x="24877" y="134722"/>
                    <a:pt x="23323" y="135240"/>
                  </a:cubicBezTo>
                  <a:close/>
                </a:path>
              </a:pathLst>
            </a:custGeom>
            <a:solidFill>
              <a:srgbClr val="E3013E"/>
            </a:solidFill>
            <a:ln w="1295" cap="flat">
              <a:noFill/>
              <a:prstDash val="solid"/>
              <a:miter/>
            </a:ln>
          </p:spPr>
          <p:txBody>
            <a:bodyPr rtlCol="0" anchor="ctr"/>
            <a:lstStyle/>
            <a:p>
              <a:endParaRPr lang="fr-FR"/>
            </a:p>
          </p:txBody>
        </p:sp>
        <p:sp>
          <p:nvSpPr>
            <p:cNvPr id="436" name="Forme libre 435">
              <a:extLst>
                <a:ext uri="{FF2B5EF4-FFF2-40B4-BE49-F238E27FC236}">
                  <a16:creationId xmlns:a16="http://schemas.microsoft.com/office/drawing/2014/main" id="{BC595619-EA8B-7840-D961-28E6EE281B60}"/>
                </a:ext>
              </a:extLst>
            </p:cNvPr>
            <p:cNvSpPr/>
            <p:nvPr/>
          </p:nvSpPr>
          <p:spPr>
            <a:xfrm>
              <a:off x="8220272" y="5469020"/>
              <a:ext cx="213146" cy="137960"/>
            </a:xfrm>
            <a:custGeom>
              <a:avLst/>
              <a:gdLst>
                <a:gd name="connsiteX0" fmla="*/ 168973 w 213146"/>
                <a:gd name="connsiteY0" fmla="*/ 137960 h 137960"/>
                <a:gd name="connsiteX1" fmla="*/ 132054 w 213146"/>
                <a:gd name="connsiteY1" fmla="*/ 131872 h 137960"/>
                <a:gd name="connsiteX2" fmla="*/ 115214 w 213146"/>
                <a:gd name="connsiteY2" fmla="*/ 100523 h 137960"/>
                <a:gd name="connsiteX3" fmla="*/ 93840 w 213146"/>
                <a:gd name="connsiteY3" fmla="*/ 95601 h 137960"/>
                <a:gd name="connsiteX4" fmla="*/ 82959 w 213146"/>
                <a:gd name="connsiteY4" fmla="*/ 94305 h 137960"/>
                <a:gd name="connsiteX5" fmla="*/ 79979 w 213146"/>
                <a:gd name="connsiteY5" fmla="*/ 91067 h 137960"/>
                <a:gd name="connsiteX6" fmla="*/ 41376 w 213146"/>
                <a:gd name="connsiteY6" fmla="*/ 56350 h 137960"/>
                <a:gd name="connsiteX7" fmla="*/ 7178 w 213146"/>
                <a:gd name="connsiteY7" fmla="*/ 45468 h 137960"/>
                <a:gd name="connsiteX8" fmla="*/ 53 w 213146"/>
                <a:gd name="connsiteY8" fmla="*/ 21633 h 137960"/>
                <a:gd name="connsiteX9" fmla="*/ 19614 w 213146"/>
                <a:gd name="connsiteY9" fmla="*/ 3757 h 137960"/>
                <a:gd name="connsiteX10" fmla="*/ 25313 w 213146"/>
                <a:gd name="connsiteY10" fmla="*/ 7384 h 137960"/>
                <a:gd name="connsiteX11" fmla="*/ 37101 w 213146"/>
                <a:gd name="connsiteY11" fmla="*/ 13472 h 137960"/>
                <a:gd name="connsiteX12" fmla="*/ 49926 w 213146"/>
                <a:gd name="connsiteY12" fmla="*/ 3109 h 137960"/>
                <a:gd name="connsiteX13" fmla="*/ 51999 w 213146"/>
                <a:gd name="connsiteY13" fmla="*/ 0 h 137960"/>
                <a:gd name="connsiteX14" fmla="*/ 74539 w 213146"/>
                <a:gd name="connsiteY14" fmla="*/ 4793 h 137960"/>
                <a:gd name="connsiteX15" fmla="*/ 78684 w 213146"/>
                <a:gd name="connsiteY15" fmla="*/ 10881 h 137960"/>
                <a:gd name="connsiteX16" fmla="*/ 92027 w 213146"/>
                <a:gd name="connsiteY16" fmla="*/ 23317 h 137960"/>
                <a:gd name="connsiteX17" fmla="*/ 100576 w 213146"/>
                <a:gd name="connsiteY17" fmla="*/ 24094 h 137960"/>
                <a:gd name="connsiteX18" fmla="*/ 133997 w 213146"/>
                <a:gd name="connsiteY18" fmla="*/ 26556 h 137960"/>
                <a:gd name="connsiteX19" fmla="*/ 154076 w 213146"/>
                <a:gd name="connsiteY19" fmla="*/ 22151 h 137960"/>
                <a:gd name="connsiteX20" fmla="*/ 161330 w 213146"/>
                <a:gd name="connsiteY20" fmla="*/ 13343 h 137960"/>
                <a:gd name="connsiteX21" fmla="*/ 164957 w 213146"/>
                <a:gd name="connsiteY21" fmla="*/ 9068 h 137960"/>
                <a:gd name="connsiteX22" fmla="*/ 170398 w 213146"/>
                <a:gd name="connsiteY22" fmla="*/ 8938 h 137960"/>
                <a:gd name="connsiteX23" fmla="*/ 197472 w 213146"/>
                <a:gd name="connsiteY23" fmla="*/ 8290 h 137960"/>
                <a:gd name="connsiteX24" fmla="*/ 213146 w 213146"/>
                <a:gd name="connsiteY24" fmla="*/ 8938 h 137960"/>
                <a:gd name="connsiteX25" fmla="*/ 201358 w 213146"/>
                <a:gd name="connsiteY25" fmla="*/ 27721 h 137960"/>
                <a:gd name="connsiteX26" fmla="*/ 183352 w 213146"/>
                <a:gd name="connsiteY26" fmla="*/ 59588 h 137960"/>
                <a:gd name="connsiteX27" fmla="*/ 190865 w 213146"/>
                <a:gd name="connsiteY27" fmla="*/ 85755 h 137960"/>
                <a:gd name="connsiteX28" fmla="*/ 197472 w 213146"/>
                <a:gd name="connsiteY28" fmla="*/ 107259 h 137960"/>
                <a:gd name="connsiteX29" fmla="*/ 168973 w 213146"/>
                <a:gd name="connsiteY29" fmla="*/ 137960 h 13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3146" h="137960">
                  <a:moveTo>
                    <a:pt x="168973" y="137960"/>
                  </a:moveTo>
                  <a:cubicBezTo>
                    <a:pt x="162626" y="137830"/>
                    <a:pt x="136977" y="134851"/>
                    <a:pt x="132054" y="131872"/>
                  </a:cubicBezTo>
                  <a:cubicBezTo>
                    <a:pt x="130889" y="123840"/>
                    <a:pt x="119748" y="105057"/>
                    <a:pt x="115214" y="100523"/>
                  </a:cubicBezTo>
                  <a:cubicBezTo>
                    <a:pt x="111846" y="97155"/>
                    <a:pt x="104592" y="96378"/>
                    <a:pt x="93840" y="95601"/>
                  </a:cubicBezTo>
                  <a:cubicBezTo>
                    <a:pt x="90083" y="95341"/>
                    <a:pt x="84513" y="94953"/>
                    <a:pt x="82959" y="94305"/>
                  </a:cubicBezTo>
                  <a:cubicBezTo>
                    <a:pt x="82440" y="93787"/>
                    <a:pt x="81404" y="92621"/>
                    <a:pt x="79979" y="91067"/>
                  </a:cubicBezTo>
                  <a:cubicBezTo>
                    <a:pt x="52776" y="61920"/>
                    <a:pt x="45392" y="56350"/>
                    <a:pt x="41376" y="56350"/>
                  </a:cubicBezTo>
                  <a:cubicBezTo>
                    <a:pt x="36583" y="56350"/>
                    <a:pt x="10675" y="48059"/>
                    <a:pt x="7178" y="45468"/>
                  </a:cubicBezTo>
                  <a:cubicBezTo>
                    <a:pt x="4846" y="42619"/>
                    <a:pt x="-595" y="25649"/>
                    <a:pt x="53" y="21633"/>
                  </a:cubicBezTo>
                  <a:cubicBezTo>
                    <a:pt x="7826" y="12047"/>
                    <a:pt x="16893" y="3757"/>
                    <a:pt x="19614" y="3757"/>
                  </a:cubicBezTo>
                  <a:cubicBezTo>
                    <a:pt x="21427" y="3757"/>
                    <a:pt x="22982" y="5182"/>
                    <a:pt x="25313" y="7384"/>
                  </a:cubicBezTo>
                  <a:cubicBezTo>
                    <a:pt x="28163" y="10104"/>
                    <a:pt x="31661" y="13472"/>
                    <a:pt x="37101" y="13472"/>
                  </a:cubicBezTo>
                  <a:cubicBezTo>
                    <a:pt x="43708" y="13472"/>
                    <a:pt x="47335" y="7384"/>
                    <a:pt x="49926" y="3109"/>
                  </a:cubicBezTo>
                  <a:cubicBezTo>
                    <a:pt x="50574" y="2072"/>
                    <a:pt x="51351" y="648"/>
                    <a:pt x="51999" y="0"/>
                  </a:cubicBezTo>
                  <a:cubicBezTo>
                    <a:pt x="57957" y="129"/>
                    <a:pt x="71948" y="2202"/>
                    <a:pt x="74539" y="4793"/>
                  </a:cubicBezTo>
                  <a:cubicBezTo>
                    <a:pt x="75704" y="5959"/>
                    <a:pt x="77259" y="8549"/>
                    <a:pt x="78684" y="10881"/>
                  </a:cubicBezTo>
                  <a:cubicBezTo>
                    <a:pt x="82052" y="16711"/>
                    <a:pt x="85938" y="23317"/>
                    <a:pt x="92027" y="23317"/>
                  </a:cubicBezTo>
                  <a:cubicBezTo>
                    <a:pt x="93192" y="23317"/>
                    <a:pt x="96560" y="23706"/>
                    <a:pt x="100576" y="24094"/>
                  </a:cubicBezTo>
                  <a:cubicBezTo>
                    <a:pt x="109514" y="25131"/>
                    <a:pt x="122986" y="26556"/>
                    <a:pt x="133997" y="26556"/>
                  </a:cubicBezTo>
                  <a:cubicBezTo>
                    <a:pt x="144879" y="26556"/>
                    <a:pt x="150967" y="25260"/>
                    <a:pt x="154076" y="22151"/>
                  </a:cubicBezTo>
                  <a:cubicBezTo>
                    <a:pt x="157315" y="18913"/>
                    <a:pt x="159517" y="15804"/>
                    <a:pt x="161330" y="13343"/>
                  </a:cubicBezTo>
                  <a:cubicBezTo>
                    <a:pt x="162496" y="11659"/>
                    <a:pt x="164310" y="9197"/>
                    <a:pt x="164957" y="9068"/>
                  </a:cubicBezTo>
                  <a:cubicBezTo>
                    <a:pt x="165735" y="9068"/>
                    <a:pt x="167678" y="8938"/>
                    <a:pt x="170398" y="8938"/>
                  </a:cubicBezTo>
                  <a:cubicBezTo>
                    <a:pt x="176875" y="8679"/>
                    <a:pt x="187756" y="8290"/>
                    <a:pt x="197472" y="8290"/>
                  </a:cubicBezTo>
                  <a:cubicBezTo>
                    <a:pt x="206151" y="8290"/>
                    <a:pt x="210685" y="8679"/>
                    <a:pt x="213146" y="8938"/>
                  </a:cubicBezTo>
                  <a:cubicBezTo>
                    <a:pt x="210685" y="13213"/>
                    <a:pt x="205374" y="21374"/>
                    <a:pt x="201358" y="27721"/>
                  </a:cubicBezTo>
                  <a:cubicBezTo>
                    <a:pt x="187886" y="48448"/>
                    <a:pt x="183352" y="55961"/>
                    <a:pt x="183352" y="59588"/>
                  </a:cubicBezTo>
                  <a:cubicBezTo>
                    <a:pt x="183352" y="63086"/>
                    <a:pt x="186202" y="71765"/>
                    <a:pt x="190865" y="85755"/>
                  </a:cubicBezTo>
                  <a:cubicBezTo>
                    <a:pt x="193586" y="93787"/>
                    <a:pt x="197213" y="104668"/>
                    <a:pt x="197472" y="107259"/>
                  </a:cubicBezTo>
                  <a:cubicBezTo>
                    <a:pt x="195399" y="112700"/>
                    <a:pt x="173896" y="135240"/>
                    <a:pt x="168973" y="137960"/>
                  </a:cubicBezTo>
                  <a:close/>
                </a:path>
              </a:pathLst>
            </a:custGeom>
            <a:solidFill>
              <a:srgbClr val="FFFFFF"/>
            </a:solidFill>
            <a:ln w="1295" cap="flat">
              <a:noFill/>
              <a:prstDash val="solid"/>
              <a:miter/>
            </a:ln>
          </p:spPr>
          <p:txBody>
            <a:bodyPr rtlCol="0" anchor="ctr"/>
            <a:lstStyle/>
            <a:p>
              <a:endParaRPr lang="fr-FR"/>
            </a:p>
          </p:txBody>
        </p:sp>
        <p:sp>
          <p:nvSpPr>
            <p:cNvPr id="437" name="Forme libre 436">
              <a:extLst>
                <a:ext uri="{FF2B5EF4-FFF2-40B4-BE49-F238E27FC236}">
                  <a16:creationId xmlns:a16="http://schemas.microsoft.com/office/drawing/2014/main" id="{C51966DE-37A7-1A8C-C208-D3481D43AC4F}"/>
                </a:ext>
              </a:extLst>
            </p:cNvPr>
            <p:cNvSpPr/>
            <p:nvPr/>
          </p:nvSpPr>
          <p:spPr>
            <a:xfrm>
              <a:off x="8999119" y="5710094"/>
              <a:ext cx="196359" cy="52334"/>
            </a:xfrm>
            <a:custGeom>
              <a:avLst/>
              <a:gdLst>
                <a:gd name="connsiteX0" fmla="*/ 83424 w 196359"/>
                <a:gd name="connsiteY0" fmla="*/ 52334 h 52334"/>
                <a:gd name="connsiteX1" fmla="*/ 81999 w 196359"/>
                <a:gd name="connsiteY1" fmla="*/ 45728 h 52334"/>
                <a:gd name="connsiteX2" fmla="*/ 78760 w 196359"/>
                <a:gd name="connsiteY2" fmla="*/ 36142 h 52334"/>
                <a:gd name="connsiteX3" fmla="*/ 41582 w 196359"/>
                <a:gd name="connsiteY3" fmla="*/ 30960 h 52334"/>
                <a:gd name="connsiteX4" fmla="*/ 6736 w 196359"/>
                <a:gd name="connsiteY4" fmla="*/ 29017 h 52334"/>
                <a:gd name="connsiteX5" fmla="*/ 0 w 196359"/>
                <a:gd name="connsiteY5" fmla="*/ 0 h 52334"/>
                <a:gd name="connsiteX6" fmla="*/ 777 w 196359"/>
                <a:gd name="connsiteY6" fmla="*/ 0 h 52334"/>
                <a:gd name="connsiteX7" fmla="*/ 16711 w 196359"/>
                <a:gd name="connsiteY7" fmla="*/ 3886 h 52334"/>
                <a:gd name="connsiteX8" fmla="*/ 23835 w 196359"/>
                <a:gd name="connsiteY8" fmla="*/ 5829 h 52334"/>
                <a:gd name="connsiteX9" fmla="*/ 33810 w 196359"/>
                <a:gd name="connsiteY9" fmla="*/ 3498 h 52334"/>
                <a:gd name="connsiteX10" fmla="*/ 46375 w 196359"/>
                <a:gd name="connsiteY10" fmla="*/ 389 h 52334"/>
                <a:gd name="connsiteX11" fmla="*/ 51298 w 196359"/>
                <a:gd name="connsiteY11" fmla="*/ 9068 h 52334"/>
                <a:gd name="connsiteX12" fmla="*/ 59718 w 196359"/>
                <a:gd name="connsiteY12" fmla="*/ 18783 h 52334"/>
                <a:gd name="connsiteX13" fmla="*/ 74097 w 196359"/>
                <a:gd name="connsiteY13" fmla="*/ 9327 h 52334"/>
                <a:gd name="connsiteX14" fmla="*/ 79667 w 196359"/>
                <a:gd name="connsiteY14" fmla="*/ 8938 h 52334"/>
                <a:gd name="connsiteX15" fmla="*/ 125006 w 196359"/>
                <a:gd name="connsiteY15" fmla="*/ 12695 h 52334"/>
                <a:gd name="connsiteX16" fmla="*/ 142494 w 196359"/>
                <a:gd name="connsiteY16" fmla="*/ 14379 h 52334"/>
                <a:gd name="connsiteX17" fmla="*/ 149748 w 196359"/>
                <a:gd name="connsiteY17" fmla="*/ 19431 h 52334"/>
                <a:gd name="connsiteX18" fmla="*/ 159334 w 196359"/>
                <a:gd name="connsiteY18" fmla="*/ 25260 h 52334"/>
                <a:gd name="connsiteX19" fmla="*/ 172806 w 196359"/>
                <a:gd name="connsiteY19" fmla="*/ 23058 h 52334"/>
                <a:gd name="connsiteX20" fmla="*/ 186019 w 196359"/>
                <a:gd name="connsiteY20" fmla="*/ 20856 h 52334"/>
                <a:gd name="connsiteX21" fmla="*/ 194310 w 196359"/>
                <a:gd name="connsiteY21" fmla="*/ 12436 h 52334"/>
                <a:gd name="connsiteX22" fmla="*/ 194958 w 196359"/>
                <a:gd name="connsiteY22" fmla="*/ 10493 h 52334"/>
                <a:gd name="connsiteX23" fmla="*/ 195994 w 196359"/>
                <a:gd name="connsiteY23" fmla="*/ 25390 h 52334"/>
                <a:gd name="connsiteX24" fmla="*/ 167236 w 196359"/>
                <a:gd name="connsiteY24" fmla="*/ 33421 h 52334"/>
                <a:gd name="connsiteX25" fmla="*/ 166329 w 196359"/>
                <a:gd name="connsiteY25" fmla="*/ 33421 h 52334"/>
                <a:gd name="connsiteX26" fmla="*/ 156873 w 196359"/>
                <a:gd name="connsiteY26" fmla="*/ 38992 h 52334"/>
                <a:gd name="connsiteX27" fmla="*/ 147546 w 196359"/>
                <a:gd name="connsiteY27" fmla="*/ 45469 h 52334"/>
                <a:gd name="connsiteX28" fmla="*/ 83424 w 196359"/>
                <a:gd name="connsiteY28" fmla="*/ 52334 h 5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359" h="52334">
                  <a:moveTo>
                    <a:pt x="83424" y="52334"/>
                  </a:moveTo>
                  <a:cubicBezTo>
                    <a:pt x="82776" y="50909"/>
                    <a:pt x="82258" y="47671"/>
                    <a:pt x="81999" y="45728"/>
                  </a:cubicBezTo>
                  <a:cubicBezTo>
                    <a:pt x="81351" y="41453"/>
                    <a:pt x="80833" y="38085"/>
                    <a:pt x="78760" y="36142"/>
                  </a:cubicBezTo>
                  <a:cubicBezTo>
                    <a:pt x="77335" y="34717"/>
                    <a:pt x="76040" y="33421"/>
                    <a:pt x="41582" y="30960"/>
                  </a:cubicBezTo>
                  <a:cubicBezTo>
                    <a:pt x="27074" y="29924"/>
                    <a:pt x="11788" y="29146"/>
                    <a:pt x="6736" y="29017"/>
                  </a:cubicBezTo>
                  <a:cubicBezTo>
                    <a:pt x="4793" y="25390"/>
                    <a:pt x="1813" y="11659"/>
                    <a:pt x="0" y="0"/>
                  </a:cubicBezTo>
                  <a:cubicBezTo>
                    <a:pt x="259" y="0"/>
                    <a:pt x="389" y="0"/>
                    <a:pt x="777" y="0"/>
                  </a:cubicBezTo>
                  <a:cubicBezTo>
                    <a:pt x="4793" y="0"/>
                    <a:pt x="11918" y="2332"/>
                    <a:pt x="16711" y="3886"/>
                  </a:cubicBezTo>
                  <a:cubicBezTo>
                    <a:pt x="20856" y="5311"/>
                    <a:pt x="22540" y="5829"/>
                    <a:pt x="23835" y="5829"/>
                  </a:cubicBezTo>
                  <a:cubicBezTo>
                    <a:pt x="25778" y="5829"/>
                    <a:pt x="28758" y="4923"/>
                    <a:pt x="33810" y="3498"/>
                  </a:cubicBezTo>
                  <a:cubicBezTo>
                    <a:pt x="37955" y="2202"/>
                    <a:pt x="43655" y="518"/>
                    <a:pt x="46375" y="389"/>
                  </a:cubicBezTo>
                  <a:cubicBezTo>
                    <a:pt x="47800" y="1425"/>
                    <a:pt x="50132" y="6607"/>
                    <a:pt x="51298" y="9068"/>
                  </a:cubicBezTo>
                  <a:cubicBezTo>
                    <a:pt x="53888" y="14768"/>
                    <a:pt x="55832" y="18783"/>
                    <a:pt x="59718" y="18783"/>
                  </a:cubicBezTo>
                  <a:cubicBezTo>
                    <a:pt x="64511" y="18783"/>
                    <a:pt x="69304" y="13990"/>
                    <a:pt x="74097" y="9327"/>
                  </a:cubicBezTo>
                  <a:cubicBezTo>
                    <a:pt x="74615" y="9197"/>
                    <a:pt x="76170" y="8938"/>
                    <a:pt x="79667" y="8938"/>
                  </a:cubicBezTo>
                  <a:cubicBezTo>
                    <a:pt x="90548" y="8938"/>
                    <a:pt x="110498" y="11141"/>
                    <a:pt x="125006" y="12695"/>
                  </a:cubicBezTo>
                  <a:cubicBezTo>
                    <a:pt x="134722" y="13731"/>
                    <a:pt x="140292" y="14379"/>
                    <a:pt x="142494" y="14379"/>
                  </a:cubicBezTo>
                  <a:cubicBezTo>
                    <a:pt x="144696" y="14379"/>
                    <a:pt x="147417" y="17100"/>
                    <a:pt x="149748" y="19431"/>
                  </a:cubicBezTo>
                  <a:cubicBezTo>
                    <a:pt x="152598" y="22281"/>
                    <a:pt x="155577" y="25260"/>
                    <a:pt x="159334" y="25260"/>
                  </a:cubicBezTo>
                  <a:cubicBezTo>
                    <a:pt x="162054" y="25260"/>
                    <a:pt x="167107" y="24224"/>
                    <a:pt x="172806" y="23058"/>
                  </a:cubicBezTo>
                  <a:cubicBezTo>
                    <a:pt x="177858" y="22022"/>
                    <a:pt x="183558" y="20856"/>
                    <a:pt x="186019" y="20856"/>
                  </a:cubicBezTo>
                  <a:cubicBezTo>
                    <a:pt x="191590" y="20856"/>
                    <a:pt x="193274" y="15674"/>
                    <a:pt x="194310" y="12436"/>
                  </a:cubicBezTo>
                  <a:cubicBezTo>
                    <a:pt x="194439" y="11918"/>
                    <a:pt x="194699" y="11141"/>
                    <a:pt x="194958" y="10493"/>
                  </a:cubicBezTo>
                  <a:cubicBezTo>
                    <a:pt x="196253" y="14120"/>
                    <a:pt x="196771" y="22540"/>
                    <a:pt x="195994" y="25390"/>
                  </a:cubicBezTo>
                  <a:cubicBezTo>
                    <a:pt x="191849" y="27592"/>
                    <a:pt x="171770" y="33421"/>
                    <a:pt x="167236" y="33421"/>
                  </a:cubicBezTo>
                  <a:cubicBezTo>
                    <a:pt x="166848" y="33421"/>
                    <a:pt x="166588" y="33421"/>
                    <a:pt x="166329" y="33421"/>
                  </a:cubicBezTo>
                  <a:cubicBezTo>
                    <a:pt x="162832" y="33421"/>
                    <a:pt x="160111" y="36012"/>
                    <a:pt x="156873" y="38992"/>
                  </a:cubicBezTo>
                  <a:cubicBezTo>
                    <a:pt x="154153" y="41582"/>
                    <a:pt x="151043" y="44562"/>
                    <a:pt x="147546" y="45469"/>
                  </a:cubicBezTo>
                  <a:cubicBezTo>
                    <a:pt x="140162" y="47930"/>
                    <a:pt x="91973" y="52075"/>
                    <a:pt x="83424" y="52334"/>
                  </a:cubicBezTo>
                  <a:close/>
                </a:path>
              </a:pathLst>
            </a:custGeom>
            <a:solidFill>
              <a:srgbClr val="FFFFFF"/>
            </a:solidFill>
            <a:ln w="1295" cap="flat">
              <a:noFill/>
              <a:prstDash val="solid"/>
              <a:miter/>
            </a:ln>
          </p:spPr>
          <p:txBody>
            <a:bodyPr rtlCol="0" anchor="ctr"/>
            <a:lstStyle/>
            <a:p>
              <a:endParaRPr lang="fr-FR"/>
            </a:p>
          </p:txBody>
        </p:sp>
        <p:sp>
          <p:nvSpPr>
            <p:cNvPr id="438" name="Forme libre 437">
              <a:extLst>
                <a:ext uri="{FF2B5EF4-FFF2-40B4-BE49-F238E27FC236}">
                  <a16:creationId xmlns:a16="http://schemas.microsoft.com/office/drawing/2014/main" id="{05061175-E343-A62E-1624-711A382FB247}"/>
                </a:ext>
              </a:extLst>
            </p:cNvPr>
            <p:cNvSpPr/>
            <p:nvPr/>
          </p:nvSpPr>
          <p:spPr>
            <a:xfrm>
              <a:off x="9292916" y="5613198"/>
              <a:ext cx="32574" cy="48188"/>
            </a:xfrm>
            <a:custGeom>
              <a:avLst/>
              <a:gdLst>
                <a:gd name="connsiteX0" fmla="*/ 6995 w 32574"/>
                <a:gd name="connsiteY0" fmla="*/ 48189 h 48188"/>
                <a:gd name="connsiteX1" fmla="*/ 777 w 32574"/>
                <a:gd name="connsiteY1" fmla="*/ 42360 h 48188"/>
                <a:gd name="connsiteX2" fmla="*/ 388 w 32574"/>
                <a:gd name="connsiteY2" fmla="*/ 18783 h 48188"/>
                <a:gd name="connsiteX3" fmla="*/ 32514 w 32574"/>
                <a:gd name="connsiteY3" fmla="*/ 0 h 48188"/>
                <a:gd name="connsiteX4" fmla="*/ 31867 w 32574"/>
                <a:gd name="connsiteY4" fmla="*/ 15674 h 48188"/>
                <a:gd name="connsiteX5" fmla="*/ 31478 w 32574"/>
                <a:gd name="connsiteY5" fmla="*/ 20985 h 48188"/>
                <a:gd name="connsiteX6" fmla="*/ 6995 w 32574"/>
                <a:gd name="connsiteY6" fmla="*/ 48189 h 4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574" h="48188">
                  <a:moveTo>
                    <a:pt x="6995" y="48189"/>
                  </a:moveTo>
                  <a:cubicBezTo>
                    <a:pt x="5052" y="47282"/>
                    <a:pt x="1425" y="43914"/>
                    <a:pt x="777" y="42360"/>
                  </a:cubicBezTo>
                  <a:cubicBezTo>
                    <a:pt x="-389" y="27203"/>
                    <a:pt x="0" y="20597"/>
                    <a:pt x="388" y="18783"/>
                  </a:cubicBezTo>
                  <a:cubicBezTo>
                    <a:pt x="4275" y="15674"/>
                    <a:pt x="24872" y="2979"/>
                    <a:pt x="32514" y="0"/>
                  </a:cubicBezTo>
                  <a:cubicBezTo>
                    <a:pt x="32773" y="4145"/>
                    <a:pt x="32126" y="12306"/>
                    <a:pt x="31867" y="15674"/>
                  </a:cubicBezTo>
                  <a:cubicBezTo>
                    <a:pt x="31608" y="18006"/>
                    <a:pt x="31478" y="19819"/>
                    <a:pt x="31478" y="20985"/>
                  </a:cubicBezTo>
                  <a:cubicBezTo>
                    <a:pt x="29535" y="25390"/>
                    <a:pt x="11918" y="44821"/>
                    <a:pt x="6995" y="48189"/>
                  </a:cubicBezTo>
                  <a:close/>
                </a:path>
              </a:pathLst>
            </a:custGeom>
            <a:solidFill>
              <a:srgbClr val="FFFFFF"/>
            </a:solidFill>
            <a:ln w="1295" cap="flat">
              <a:noFill/>
              <a:prstDash val="solid"/>
              <a:miter/>
            </a:ln>
          </p:spPr>
          <p:txBody>
            <a:bodyPr rtlCol="0" anchor="ctr"/>
            <a:lstStyle/>
            <a:p>
              <a:endParaRPr lang="fr-FR"/>
            </a:p>
          </p:txBody>
        </p:sp>
        <p:sp>
          <p:nvSpPr>
            <p:cNvPr id="439" name="Forme libre 438">
              <a:extLst>
                <a:ext uri="{FF2B5EF4-FFF2-40B4-BE49-F238E27FC236}">
                  <a16:creationId xmlns:a16="http://schemas.microsoft.com/office/drawing/2014/main" id="{68BE7A32-C1FA-46C4-EA70-BA298AD1C1DC}"/>
                </a:ext>
              </a:extLst>
            </p:cNvPr>
            <p:cNvSpPr/>
            <p:nvPr/>
          </p:nvSpPr>
          <p:spPr>
            <a:xfrm>
              <a:off x="9252629" y="5670196"/>
              <a:ext cx="5966" cy="36659"/>
            </a:xfrm>
            <a:custGeom>
              <a:avLst/>
              <a:gdLst>
                <a:gd name="connsiteX0" fmla="*/ 1684 w 5966"/>
                <a:gd name="connsiteY0" fmla="*/ 36660 h 36659"/>
                <a:gd name="connsiteX1" fmla="*/ 0 w 5966"/>
                <a:gd name="connsiteY1" fmla="*/ 22151 h 36659"/>
                <a:gd name="connsiteX2" fmla="*/ 2332 w 5966"/>
                <a:gd name="connsiteY2" fmla="*/ 0 h 36659"/>
                <a:gd name="connsiteX3" fmla="*/ 2332 w 5966"/>
                <a:gd name="connsiteY3" fmla="*/ 0 h 36659"/>
                <a:gd name="connsiteX4" fmla="*/ 5829 w 5966"/>
                <a:gd name="connsiteY4" fmla="*/ 20726 h 36659"/>
                <a:gd name="connsiteX5" fmla="*/ 5311 w 5966"/>
                <a:gd name="connsiteY5" fmla="*/ 27721 h 36659"/>
                <a:gd name="connsiteX6" fmla="*/ 4793 w 5966"/>
                <a:gd name="connsiteY6" fmla="*/ 32644 h 36659"/>
                <a:gd name="connsiteX7" fmla="*/ 1684 w 5966"/>
                <a:gd name="connsiteY7" fmla="*/ 36660 h 3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6" h="36659">
                  <a:moveTo>
                    <a:pt x="1684" y="36660"/>
                  </a:moveTo>
                  <a:cubicBezTo>
                    <a:pt x="777" y="33162"/>
                    <a:pt x="0" y="26556"/>
                    <a:pt x="0" y="22151"/>
                  </a:cubicBezTo>
                  <a:cubicBezTo>
                    <a:pt x="0" y="17358"/>
                    <a:pt x="1295" y="4145"/>
                    <a:pt x="2332" y="0"/>
                  </a:cubicBezTo>
                  <a:cubicBezTo>
                    <a:pt x="2332" y="0"/>
                    <a:pt x="2332" y="0"/>
                    <a:pt x="2332" y="0"/>
                  </a:cubicBezTo>
                  <a:cubicBezTo>
                    <a:pt x="2591" y="16581"/>
                    <a:pt x="4923" y="19690"/>
                    <a:pt x="5829" y="20726"/>
                  </a:cubicBezTo>
                  <a:cubicBezTo>
                    <a:pt x="6218" y="21892"/>
                    <a:pt x="5700" y="25778"/>
                    <a:pt x="5311" y="27721"/>
                  </a:cubicBezTo>
                  <a:cubicBezTo>
                    <a:pt x="5052" y="29535"/>
                    <a:pt x="4793" y="31219"/>
                    <a:pt x="4793" y="32644"/>
                  </a:cubicBezTo>
                  <a:cubicBezTo>
                    <a:pt x="4793" y="33551"/>
                    <a:pt x="3239" y="35364"/>
                    <a:pt x="1684" y="36660"/>
                  </a:cubicBezTo>
                  <a:close/>
                </a:path>
              </a:pathLst>
            </a:custGeom>
            <a:solidFill>
              <a:srgbClr val="FFFFFF"/>
            </a:solidFill>
            <a:ln w="1295" cap="flat">
              <a:noFill/>
              <a:prstDash val="solid"/>
              <a:miter/>
            </a:ln>
          </p:spPr>
          <p:txBody>
            <a:bodyPr rtlCol="0" anchor="ctr"/>
            <a:lstStyle/>
            <a:p>
              <a:endParaRPr lang="fr-FR"/>
            </a:p>
          </p:txBody>
        </p:sp>
        <p:sp>
          <p:nvSpPr>
            <p:cNvPr id="440" name="Forme libre 439">
              <a:extLst>
                <a:ext uri="{FF2B5EF4-FFF2-40B4-BE49-F238E27FC236}">
                  <a16:creationId xmlns:a16="http://schemas.microsoft.com/office/drawing/2014/main" id="{A8610DFD-00D3-4EBC-02D1-D53C45C5481D}"/>
                </a:ext>
              </a:extLst>
            </p:cNvPr>
            <p:cNvSpPr/>
            <p:nvPr/>
          </p:nvSpPr>
          <p:spPr>
            <a:xfrm>
              <a:off x="9049510" y="5602187"/>
              <a:ext cx="10233" cy="12435"/>
            </a:xfrm>
            <a:custGeom>
              <a:avLst/>
              <a:gdLst>
                <a:gd name="connsiteX0" fmla="*/ 2850 w 10233"/>
                <a:gd name="connsiteY0" fmla="*/ 12436 h 12435"/>
                <a:gd name="connsiteX1" fmla="*/ 0 w 10233"/>
                <a:gd name="connsiteY1" fmla="*/ 3627 h 12435"/>
                <a:gd name="connsiteX2" fmla="*/ 8679 w 10233"/>
                <a:gd name="connsiteY2" fmla="*/ 0 h 12435"/>
                <a:gd name="connsiteX3" fmla="*/ 10234 w 10233"/>
                <a:gd name="connsiteY3" fmla="*/ 10363 h 12435"/>
                <a:gd name="connsiteX4" fmla="*/ 2850 w 10233"/>
                <a:gd name="connsiteY4" fmla="*/ 12436 h 12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33" h="12435">
                  <a:moveTo>
                    <a:pt x="2850" y="12436"/>
                  </a:moveTo>
                  <a:cubicBezTo>
                    <a:pt x="1425" y="9975"/>
                    <a:pt x="0" y="5570"/>
                    <a:pt x="0" y="3627"/>
                  </a:cubicBezTo>
                  <a:cubicBezTo>
                    <a:pt x="1684" y="2461"/>
                    <a:pt x="6088" y="518"/>
                    <a:pt x="8679" y="0"/>
                  </a:cubicBezTo>
                  <a:cubicBezTo>
                    <a:pt x="9327" y="2331"/>
                    <a:pt x="10104" y="6995"/>
                    <a:pt x="10234" y="10363"/>
                  </a:cubicBezTo>
                  <a:cubicBezTo>
                    <a:pt x="9068" y="11140"/>
                    <a:pt x="5959" y="11918"/>
                    <a:pt x="2850" y="12436"/>
                  </a:cubicBezTo>
                  <a:close/>
                </a:path>
              </a:pathLst>
            </a:custGeom>
            <a:solidFill>
              <a:srgbClr val="FFFFFF"/>
            </a:solidFill>
            <a:ln w="1295" cap="flat">
              <a:noFill/>
              <a:prstDash val="solid"/>
              <a:miter/>
            </a:ln>
          </p:spPr>
          <p:txBody>
            <a:bodyPr rtlCol="0" anchor="ctr"/>
            <a:lstStyle/>
            <a:p>
              <a:endParaRPr lang="fr-FR"/>
            </a:p>
          </p:txBody>
        </p:sp>
        <p:sp>
          <p:nvSpPr>
            <p:cNvPr id="441" name="Forme libre 440">
              <a:extLst>
                <a:ext uri="{FF2B5EF4-FFF2-40B4-BE49-F238E27FC236}">
                  <a16:creationId xmlns:a16="http://schemas.microsoft.com/office/drawing/2014/main" id="{4497E35B-AAC3-2671-F1D3-452BECB85871}"/>
                </a:ext>
              </a:extLst>
            </p:cNvPr>
            <p:cNvSpPr/>
            <p:nvPr/>
          </p:nvSpPr>
          <p:spPr>
            <a:xfrm>
              <a:off x="9142132" y="5377565"/>
              <a:ext cx="43007" cy="27203"/>
            </a:xfrm>
            <a:custGeom>
              <a:avLst/>
              <a:gdLst>
                <a:gd name="connsiteX0" fmla="*/ 37567 w 43007"/>
                <a:gd name="connsiteY0" fmla="*/ 27203 h 27203"/>
                <a:gd name="connsiteX1" fmla="*/ 33421 w 43007"/>
                <a:gd name="connsiteY1" fmla="*/ 23965 h 27203"/>
                <a:gd name="connsiteX2" fmla="*/ 19690 w 43007"/>
                <a:gd name="connsiteY2" fmla="*/ 15933 h 27203"/>
                <a:gd name="connsiteX3" fmla="*/ 8809 w 43007"/>
                <a:gd name="connsiteY3" fmla="*/ 19690 h 27203"/>
                <a:gd name="connsiteX4" fmla="*/ 6736 w 43007"/>
                <a:gd name="connsiteY4" fmla="*/ 20726 h 27203"/>
                <a:gd name="connsiteX5" fmla="*/ 0 w 43007"/>
                <a:gd name="connsiteY5" fmla="*/ 11529 h 27203"/>
                <a:gd name="connsiteX6" fmla="*/ 23706 w 43007"/>
                <a:gd name="connsiteY6" fmla="*/ 0 h 27203"/>
                <a:gd name="connsiteX7" fmla="*/ 27203 w 43007"/>
                <a:gd name="connsiteY7" fmla="*/ 4016 h 27203"/>
                <a:gd name="connsiteX8" fmla="*/ 36919 w 43007"/>
                <a:gd name="connsiteY8" fmla="*/ 11529 h 27203"/>
                <a:gd name="connsiteX9" fmla="*/ 43007 w 43007"/>
                <a:gd name="connsiteY9" fmla="*/ 21115 h 27203"/>
                <a:gd name="connsiteX10" fmla="*/ 37567 w 43007"/>
                <a:gd name="connsiteY10" fmla="*/ 27203 h 2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07" h="27203">
                  <a:moveTo>
                    <a:pt x="37567" y="27203"/>
                  </a:moveTo>
                  <a:cubicBezTo>
                    <a:pt x="36530" y="26426"/>
                    <a:pt x="34717" y="25001"/>
                    <a:pt x="33421" y="23965"/>
                  </a:cubicBezTo>
                  <a:cubicBezTo>
                    <a:pt x="27592" y="19172"/>
                    <a:pt x="23447" y="15933"/>
                    <a:pt x="19690" y="15933"/>
                  </a:cubicBezTo>
                  <a:cubicBezTo>
                    <a:pt x="15933" y="15933"/>
                    <a:pt x="12047" y="18006"/>
                    <a:pt x="8809" y="19690"/>
                  </a:cubicBezTo>
                  <a:cubicBezTo>
                    <a:pt x="8161" y="20079"/>
                    <a:pt x="7384" y="20467"/>
                    <a:pt x="6736" y="20726"/>
                  </a:cubicBezTo>
                  <a:cubicBezTo>
                    <a:pt x="4664" y="18783"/>
                    <a:pt x="1036" y="14120"/>
                    <a:pt x="0" y="11529"/>
                  </a:cubicBezTo>
                  <a:cubicBezTo>
                    <a:pt x="9586" y="6348"/>
                    <a:pt x="20467" y="907"/>
                    <a:pt x="23706" y="0"/>
                  </a:cubicBezTo>
                  <a:cubicBezTo>
                    <a:pt x="24613" y="777"/>
                    <a:pt x="26167" y="2720"/>
                    <a:pt x="27203" y="4016"/>
                  </a:cubicBezTo>
                  <a:cubicBezTo>
                    <a:pt x="30183" y="7772"/>
                    <a:pt x="33033" y="11400"/>
                    <a:pt x="36919" y="11529"/>
                  </a:cubicBezTo>
                  <a:cubicBezTo>
                    <a:pt x="38992" y="12306"/>
                    <a:pt x="42878" y="18913"/>
                    <a:pt x="43007" y="21115"/>
                  </a:cubicBezTo>
                  <a:cubicBezTo>
                    <a:pt x="42748" y="22281"/>
                    <a:pt x="39510" y="25908"/>
                    <a:pt x="37567" y="27203"/>
                  </a:cubicBezTo>
                  <a:close/>
                </a:path>
              </a:pathLst>
            </a:custGeom>
            <a:solidFill>
              <a:srgbClr val="FFFFFF"/>
            </a:solidFill>
            <a:ln w="1295" cap="flat">
              <a:noFill/>
              <a:prstDash val="solid"/>
              <a:miter/>
            </a:ln>
          </p:spPr>
          <p:txBody>
            <a:bodyPr rtlCol="0" anchor="ctr"/>
            <a:lstStyle/>
            <a:p>
              <a:endParaRPr lang="fr-FR"/>
            </a:p>
          </p:txBody>
        </p:sp>
        <p:sp>
          <p:nvSpPr>
            <p:cNvPr id="442" name="Forme libre 441">
              <a:extLst>
                <a:ext uri="{FF2B5EF4-FFF2-40B4-BE49-F238E27FC236}">
                  <a16:creationId xmlns:a16="http://schemas.microsoft.com/office/drawing/2014/main" id="{EBC235F7-1413-7502-D8CD-EED52BE36122}"/>
                </a:ext>
              </a:extLst>
            </p:cNvPr>
            <p:cNvSpPr/>
            <p:nvPr/>
          </p:nvSpPr>
          <p:spPr>
            <a:xfrm>
              <a:off x="9082284" y="5322121"/>
              <a:ext cx="24079" cy="21115"/>
            </a:xfrm>
            <a:custGeom>
              <a:avLst/>
              <a:gdLst>
                <a:gd name="connsiteX0" fmla="*/ 0 w 24079"/>
                <a:gd name="connsiteY0" fmla="*/ 21115 h 21115"/>
                <a:gd name="connsiteX1" fmla="*/ 907 w 24079"/>
                <a:gd name="connsiteY1" fmla="*/ 13731 h 21115"/>
                <a:gd name="connsiteX2" fmla="*/ 1554 w 24079"/>
                <a:gd name="connsiteY2" fmla="*/ 7902 h 21115"/>
                <a:gd name="connsiteX3" fmla="*/ 1425 w 24079"/>
                <a:gd name="connsiteY3" fmla="*/ 6736 h 21115"/>
                <a:gd name="connsiteX4" fmla="*/ 2591 w 24079"/>
                <a:gd name="connsiteY4" fmla="*/ 518 h 21115"/>
                <a:gd name="connsiteX5" fmla="*/ 2591 w 24079"/>
                <a:gd name="connsiteY5" fmla="*/ 518 h 21115"/>
                <a:gd name="connsiteX6" fmla="*/ 5829 w 24079"/>
                <a:gd name="connsiteY6" fmla="*/ 0 h 21115"/>
                <a:gd name="connsiteX7" fmla="*/ 14249 w 24079"/>
                <a:gd name="connsiteY7" fmla="*/ 777 h 21115"/>
                <a:gd name="connsiteX8" fmla="*/ 23058 w 24079"/>
                <a:gd name="connsiteY8" fmla="*/ 1555 h 21115"/>
                <a:gd name="connsiteX9" fmla="*/ 23188 w 24079"/>
                <a:gd name="connsiteY9" fmla="*/ 1555 h 21115"/>
                <a:gd name="connsiteX10" fmla="*/ 23706 w 24079"/>
                <a:gd name="connsiteY10" fmla="*/ 13084 h 21115"/>
                <a:gd name="connsiteX11" fmla="*/ 23447 w 24079"/>
                <a:gd name="connsiteY11" fmla="*/ 16192 h 21115"/>
                <a:gd name="connsiteX12" fmla="*/ 0 w 24079"/>
                <a:gd name="connsiteY12" fmla="*/ 21115 h 21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079" h="21115">
                  <a:moveTo>
                    <a:pt x="0" y="21115"/>
                  </a:moveTo>
                  <a:cubicBezTo>
                    <a:pt x="130" y="18913"/>
                    <a:pt x="648" y="15545"/>
                    <a:pt x="907" y="13731"/>
                  </a:cubicBezTo>
                  <a:cubicBezTo>
                    <a:pt x="1425" y="10623"/>
                    <a:pt x="1554" y="9068"/>
                    <a:pt x="1554" y="7902"/>
                  </a:cubicBezTo>
                  <a:cubicBezTo>
                    <a:pt x="1554" y="7513"/>
                    <a:pt x="1425" y="7125"/>
                    <a:pt x="1425" y="6736"/>
                  </a:cubicBezTo>
                  <a:cubicBezTo>
                    <a:pt x="1036" y="4275"/>
                    <a:pt x="1036" y="2202"/>
                    <a:pt x="2591" y="518"/>
                  </a:cubicBezTo>
                  <a:lnTo>
                    <a:pt x="2591" y="518"/>
                  </a:lnTo>
                  <a:cubicBezTo>
                    <a:pt x="2591" y="518"/>
                    <a:pt x="3239" y="0"/>
                    <a:pt x="5829" y="0"/>
                  </a:cubicBezTo>
                  <a:cubicBezTo>
                    <a:pt x="8290" y="0"/>
                    <a:pt x="11270" y="389"/>
                    <a:pt x="14249" y="777"/>
                  </a:cubicBezTo>
                  <a:cubicBezTo>
                    <a:pt x="17358" y="1166"/>
                    <a:pt x="20338" y="1555"/>
                    <a:pt x="23058" y="1555"/>
                  </a:cubicBezTo>
                  <a:cubicBezTo>
                    <a:pt x="23188" y="1555"/>
                    <a:pt x="23188" y="1555"/>
                    <a:pt x="23188" y="1555"/>
                  </a:cubicBezTo>
                  <a:cubicBezTo>
                    <a:pt x="24613" y="2850"/>
                    <a:pt x="23965" y="10493"/>
                    <a:pt x="23706" y="13084"/>
                  </a:cubicBezTo>
                  <a:cubicBezTo>
                    <a:pt x="23576" y="14249"/>
                    <a:pt x="23576" y="15286"/>
                    <a:pt x="23447" y="16192"/>
                  </a:cubicBezTo>
                  <a:cubicBezTo>
                    <a:pt x="20208" y="18265"/>
                    <a:pt x="6607" y="20467"/>
                    <a:pt x="0" y="21115"/>
                  </a:cubicBezTo>
                  <a:close/>
                </a:path>
              </a:pathLst>
            </a:custGeom>
            <a:solidFill>
              <a:srgbClr val="FFFFFF"/>
            </a:solidFill>
            <a:ln w="1295" cap="flat">
              <a:noFill/>
              <a:prstDash val="solid"/>
              <a:miter/>
            </a:ln>
          </p:spPr>
          <p:txBody>
            <a:bodyPr rtlCol="0" anchor="ctr"/>
            <a:lstStyle/>
            <a:p>
              <a:endParaRPr lang="fr-FR"/>
            </a:p>
          </p:txBody>
        </p:sp>
        <p:sp>
          <p:nvSpPr>
            <p:cNvPr id="443" name="Forme libre 442">
              <a:extLst>
                <a:ext uri="{FF2B5EF4-FFF2-40B4-BE49-F238E27FC236}">
                  <a16:creationId xmlns:a16="http://schemas.microsoft.com/office/drawing/2014/main" id="{7647095B-8A18-D035-3E8B-9F8AE2F53D11}"/>
                </a:ext>
              </a:extLst>
            </p:cNvPr>
            <p:cNvSpPr/>
            <p:nvPr/>
          </p:nvSpPr>
          <p:spPr>
            <a:xfrm>
              <a:off x="9044433" y="5256704"/>
              <a:ext cx="17124" cy="18394"/>
            </a:xfrm>
            <a:custGeom>
              <a:avLst/>
              <a:gdLst>
                <a:gd name="connsiteX0" fmla="*/ 1321 w 17124"/>
                <a:gd name="connsiteY0" fmla="*/ 18395 h 18394"/>
                <a:gd name="connsiteX1" fmla="*/ 284 w 17124"/>
                <a:gd name="connsiteY1" fmla="*/ 18265 h 18394"/>
                <a:gd name="connsiteX2" fmla="*/ 802 w 17124"/>
                <a:gd name="connsiteY2" fmla="*/ 5959 h 18394"/>
                <a:gd name="connsiteX3" fmla="*/ 1191 w 17124"/>
                <a:gd name="connsiteY3" fmla="*/ 2073 h 18394"/>
                <a:gd name="connsiteX4" fmla="*/ 11425 w 17124"/>
                <a:gd name="connsiteY4" fmla="*/ 0 h 18394"/>
                <a:gd name="connsiteX5" fmla="*/ 17124 w 17124"/>
                <a:gd name="connsiteY5" fmla="*/ 9197 h 18394"/>
                <a:gd name="connsiteX6" fmla="*/ 9222 w 17124"/>
                <a:gd name="connsiteY6" fmla="*/ 15286 h 18394"/>
                <a:gd name="connsiteX7" fmla="*/ 8963 w 17124"/>
                <a:gd name="connsiteY7" fmla="*/ 15545 h 18394"/>
                <a:gd name="connsiteX8" fmla="*/ 8704 w 17124"/>
                <a:gd name="connsiteY8" fmla="*/ 15804 h 18394"/>
                <a:gd name="connsiteX9" fmla="*/ 1321 w 17124"/>
                <a:gd name="connsiteY9" fmla="*/ 18395 h 18394"/>
                <a:gd name="connsiteX10" fmla="*/ 1321 w 17124"/>
                <a:gd name="connsiteY10" fmla="*/ 18395 h 18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24" h="18394">
                  <a:moveTo>
                    <a:pt x="1321" y="18395"/>
                  </a:moveTo>
                  <a:cubicBezTo>
                    <a:pt x="802" y="18395"/>
                    <a:pt x="543" y="18395"/>
                    <a:pt x="284" y="18265"/>
                  </a:cubicBezTo>
                  <a:cubicBezTo>
                    <a:pt x="-493" y="16063"/>
                    <a:pt x="543" y="8679"/>
                    <a:pt x="802" y="5959"/>
                  </a:cubicBezTo>
                  <a:cubicBezTo>
                    <a:pt x="1061" y="4275"/>
                    <a:pt x="1191" y="3109"/>
                    <a:pt x="1191" y="2073"/>
                  </a:cubicBezTo>
                  <a:cubicBezTo>
                    <a:pt x="2745" y="1166"/>
                    <a:pt x="7279" y="0"/>
                    <a:pt x="11425" y="0"/>
                  </a:cubicBezTo>
                  <a:cubicBezTo>
                    <a:pt x="13108" y="389"/>
                    <a:pt x="16347" y="6218"/>
                    <a:pt x="17124" y="9197"/>
                  </a:cubicBezTo>
                  <a:cubicBezTo>
                    <a:pt x="15829" y="10493"/>
                    <a:pt x="12461" y="13213"/>
                    <a:pt x="9222" y="15286"/>
                  </a:cubicBezTo>
                  <a:lnTo>
                    <a:pt x="8963" y="15545"/>
                  </a:lnTo>
                  <a:lnTo>
                    <a:pt x="8704" y="15804"/>
                  </a:lnTo>
                  <a:cubicBezTo>
                    <a:pt x="7798" y="16711"/>
                    <a:pt x="4170" y="18395"/>
                    <a:pt x="1321" y="18395"/>
                  </a:cubicBezTo>
                  <a:lnTo>
                    <a:pt x="1321" y="18395"/>
                  </a:lnTo>
                  <a:close/>
                </a:path>
              </a:pathLst>
            </a:custGeom>
            <a:solidFill>
              <a:srgbClr val="FFFFFF"/>
            </a:solidFill>
            <a:ln w="1295" cap="flat">
              <a:noFill/>
              <a:prstDash val="solid"/>
              <a:miter/>
            </a:ln>
          </p:spPr>
          <p:txBody>
            <a:bodyPr rtlCol="0" anchor="ctr"/>
            <a:lstStyle/>
            <a:p>
              <a:endParaRPr lang="fr-FR"/>
            </a:p>
          </p:txBody>
        </p:sp>
        <p:sp>
          <p:nvSpPr>
            <p:cNvPr id="444" name="Forme libre 443">
              <a:extLst>
                <a:ext uri="{FF2B5EF4-FFF2-40B4-BE49-F238E27FC236}">
                  <a16:creationId xmlns:a16="http://schemas.microsoft.com/office/drawing/2014/main" id="{FF3B87F0-EA77-4902-2BE5-7F285E0F5BBB}"/>
                </a:ext>
              </a:extLst>
            </p:cNvPr>
            <p:cNvSpPr/>
            <p:nvPr/>
          </p:nvSpPr>
          <p:spPr>
            <a:xfrm>
              <a:off x="9050158" y="5408913"/>
              <a:ext cx="18135" cy="19301"/>
            </a:xfrm>
            <a:custGeom>
              <a:avLst/>
              <a:gdLst>
                <a:gd name="connsiteX0" fmla="*/ 7384 w 18135"/>
                <a:gd name="connsiteY0" fmla="*/ 19302 h 19301"/>
                <a:gd name="connsiteX1" fmla="*/ 5829 w 18135"/>
                <a:gd name="connsiteY1" fmla="*/ 19043 h 19301"/>
                <a:gd name="connsiteX2" fmla="*/ 0 w 18135"/>
                <a:gd name="connsiteY2" fmla="*/ 6607 h 19301"/>
                <a:gd name="connsiteX3" fmla="*/ 4145 w 18135"/>
                <a:gd name="connsiteY3" fmla="*/ 0 h 19301"/>
                <a:gd name="connsiteX4" fmla="*/ 16452 w 18135"/>
                <a:gd name="connsiteY4" fmla="*/ 14379 h 19301"/>
                <a:gd name="connsiteX5" fmla="*/ 18136 w 18135"/>
                <a:gd name="connsiteY5" fmla="*/ 18006 h 19301"/>
                <a:gd name="connsiteX6" fmla="*/ 12436 w 18135"/>
                <a:gd name="connsiteY6" fmla="*/ 18783 h 19301"/>
                <a:gd name="connsiteX7" fmla="*/ 7384 w 18135"/>
                <a:gd name="connsiteY7" fmla="*/ 19302 h 19301"/>
                <a:gd name="connsiteX8" fmla="*/ 7384 w 18135"/>
                <a:gd name="connsiteY8" fmla="*/ 19302 h 1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35" h="19301">
                  <a:moveTo>
                    <a:pt x="7384" y="19302"/>
                  </a:moveTo>
                  <a:cubicBezTo>
                    <a:pt x="6477" y="19302"/>
                    <a:pt x="5959" y="19172"/>
                    <a:pt x="5829" y="19043"/>
                  </a:cubicBezTo>
                  <a:cubicBezTo>
                    <a:pt x="4145" y="17359"/>
                    <a:pt x="1425" y="10752"/>
                    <a:pt x="0" y="6607"/>
                  </a:cubicBezTo>
                  <a:cubicBezTo>
                    <a:pt x="389" y="5182"/>
                    <a:pt x="2461" y="2202"/>
                    <a:pt x="4145" y="0"/>
                  </a:cubicBezTo>
                  <a:cubicBezTo>
                    <a:pt x="8031" y="5829"/>
                    <a:pt x="15027" y="12954"/>
                    <a:pt x="16452" y="14379"/>
                  </a:cubicBezTo>
                  <a:cubicBezTo>
                    <a:pt x="16970" y="15156"/>
                    <a:pt x="17747" y="16840"/>
                    <a:pt x="18136" y="18006"/>
                  </a:cubicBezTo>
                  <a:cubicBezTo>
                    <a:pt x="16193" y="18136"/>
                    <a:pt x="14249" y="18395"/>
                    <a:pt x="12436" y="18783"/>
                  </a:cubicBezTo>
                  <a:cubicBezTo>
                    <a:pt x="10493" y="18913"/>
                    <a:pt x="8809" y="19302"/>
                    <a:pt x="7384" y="19302"/>
                  </a:cubicBezTo>
                  <a:cubicBezTo>
                    <a:pt x="7384" y="19302"/>
                    <a:pt x="7384" y="19302"/>
                    <a:pt x="7384" y="19302"/>
                  </a:cubicBezTo>
                  <a:close/>
                </a:path>
              </a:pathLst>
            </a:custGeom>
            <a:solidFill>
              <a:srgbClr val="FFFFFF"/>
            </a:solidFill>
            <a:ln w="1295" cap="flat">
              <a:noFill/>
              <a:prstDash val="solid"/>
              <a:miter/>
            </a:ln>
          </p:spPr>
          <p:txBody>
            <a:bodyPr rtlCol="0" anchor="ctr"/>
            <a:lstStyle/>
            <a:p>
              <a:endParaRPr lang="fr-FR"/>
            </a:p>
          </p:txBody>
        </p:sp>
        <p:sp>
          <p:nvSpPr>
            <p:cNvPr id="445" name="Forme libre 444">
              <a:extLst>
                <a:ext uri="{FF2B5EF4-FFF2-40B4-BE49-F238E27FC236}">
                  <a16:creationId xmlns:a16="http://schemas.microsoft.com/office/drawing/2014/main" id="{3EB605D4-F8F7-FCF8-D4E3-55F243CEC2EA}"/>
                </a:ext>
              </a:extLst>
            </p:cNvPr>
            <p:cNvSpPr/>
            <p:nvPr/>
          </p:nvSpPr>
          <p:spPr>
            <a:xfrm>
              <a:off x="8249763" y="3936173"/>
              <a:ext cx="28725" cy="47152"/>
            </a:xfrm>
            <a:custGeom>
              <a:avLst/>
              <a:gdLst>
                <a:gd name="connsiteX0" fmla="*/ 22378 w 28725"/>
                <a:gd name="connsiteY0" fmla="*/ 47153 h 47152"/>
                <a:gd name="connsiteX1" fmla="*/ 11626 w 28725"/>
                <a:gd name="connsiteY1" fmla="*/ 45987 h 47152"/>
                <a:gd name="connsiteX2" fmla="*/ 7222 w 28725"/>
                <a:gd name="connsiteY2" fmla="*/ 42878 h 47152"/>
                <a:gd name="connsiteX3" fmla="*/ 97 w 28725"/>
                <a:gd name="connsiteY3" fmla="*/ 36789 h 47152"/>
                <a:gd name="connsiteX4" fmla="*/ 874 w 28725"/>
                <a:gd name="connsiteY4" fmla="*/ 7643 h 47152"/>
                <a:gd name="connsiteX5" fmla="*/ 17326 w 28725"/>
                <a:gd name="connsiteY5" fmla="*/ 0 h 47152"/>
                <a:gd name="connsiteX6" fmla="*/ 17844 w 28725"/>
                <a:gd name="connsiteY6" fmla="*/ 0 h 47152"/>
                <a:gd name="connsiteX7" fmla="*/ 19528 w 28725"/>
                <a:gd name="connsiteY7" fmla="*/ 4404 h 47152"/>
                <a:gd name="connsiteX8" fmla="*/ 26005 w 28725"/>
                <a:gd name="connsiteY8" fmla="*/ 11659 h 47152"/>
                <a:gd name="connsiteX9" fmla="*/ 28726 w 28725"/>
                <a:gd name="connsiteY9" fmla="*/ 29146 h 47152"/>
                <a:gd name="connsiteX10" fmla="*/ 24062 w 28725"/>
                <a:gd name="connsiteY10" fmla="*/ 47023 h 47152"/>
                <a:gd name="connsiteX11" fmla="*/ 22378 w 28725"/>
                <a:gd name="connsiteY11" fmla="*/ 47153 h 4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725" h="47152">
                  <a:moveTo>
                    <a:pt x="22378" y="47153"/>
                  </a:moveTo>
                  <a:cubicBezTo>
                    <a:pt x="14088" y="47153"/>
                    <a:pt x="12015" y="46246"/>
                    <a:pt x="11626" y="45987"/>
                  </a:cubicBezTo>
                  <a:cubicBezTo>
                    <a:pt x="10460" y="44950"/>
                    <a:pt x="9036" y="43914"/>
                    <a:pt x="7222" y="42878"/>
                  </a:cubicBezTo>
                  <a:cubicBezTo>
                    <a:pt x="4631" y="41194"/>
                    <a:pt x="1134" y="39121"/>
                    <a:pt x="97" y="36789"/>
                  </a:cubicBezTo>
                  <a:cubicBezTo>
                    <a:pt x="-162" y="25001"/>
                    <a:pt x="97" y="11140"/>
                    <a:pt x="874" y="7643"/>
                  </a:cubicBezTo>
                  <a:cubicBezTo>
                    <a:pt x="3465" y="5570"/>
                    <a:pt x="12922" y="0"/>
                    <a:pt x="17326" y="0"/>
                  </a:cubicBezTo>
                  <a:cubicBezTo>
                    <a:pt x="17585" y="0"/>
                    <a:pt x="17715" y="0"/>
                    <a:pt x="17844" y="0"/>
                  </a:cubicBezTo>
                  <a:cubicBezTo>
                    <a:pt x="18880" y="1166"/>
                    <a:pt x="19140" y="2720"/>
                    <a:pt x="19528" y="4404"/>
                  </a:cubicBezTo>
                  <a:cubicBezTo>
                    <a:pt x="19917" y="6607"/>
                    <a:pt x="20953" y="11270"/>
                    <a:pt x="26005" y="11659"/>
                  </a:cubicBezTo>
                  <a:cubicBezTo>
                    <a:pt x="27301" y="13602"/>
                    <a:pt x="28726" y="21115"/>
                    <a:pt x="28726" y="29146"/>
                  </a:cubicBezTo>
                  <a:cubicBezTo>
                    <a:pt x="28726" y="33939"/>
                    <a:pt x="25876" y="44044"/>
                    <a:pt x="24062" y="47023"/>
                  </a:cubicBezTo>
                  <a:cubicBezTo>
                    <a:pt x="23544" y="47153"/>
                    <a:pt x="23026" y="47153"/>
                    <a:pt x="22378" y="47153"/>
                  </a:cubicBezTo>
                  <a:close/>
                </a:path>
              </a:pathLst>
            </a:custGeom>
            <a:solidFill>
              <a:srgbClr val="FFFFFF"/>
            </a:solidFill>
            <a:ln w="1295" cap="flat">
              <a:noFill/>
              <a:prstDash val="solid"/>
              <a:miter/>
            </a:ln>
          </p:spPr>
          <p:txBody>
            <a:bodyPr rtlCol="0" anchor="ctr"/>
            <a:lstStyle/>
            <a:p>
              <a:endParaRPr lang="fr-FR"/>
            </a:p>
          </p:txBody>
        </p:sp>
        <p:sp>
          <p:nvSpPr>
            <p:cNvPr id="446" name="Forme libre 445">
              <a:extLst>
                <a:ext uri="{FF2B5EF4-FFF2-40B4-BE49-F238E27FC236}">
                  <a16:creationId xmlns:a16="http://schemas.microsoft.com/office/drawing/2014/main" id="{A83E8734-CFB4-B6D6-0876-1DCCD230025F}"/>
                </a:ext>
              </a:extLst>
            </p:cNvPr>
            <p:cNvSpPr/>
            <p:nvPr/>
          </p:nvSpPr>
          <p:spPr>
            <a:xfrm>
              <a:off x="8311003" y="3914151"/>
              <a:ext cx="53111" cy="104668"/>
            </a:xfrm>
            <a:custGeom>
              <a:avLst/>
              <a:gdLst>
                <a:gd name="connsiteX0" fmla="*/ 23317 w 53111"/>
                <a:gd name="connsiteY0" fmla="*/ 104668 h 104668"/>
                <a:gd name="connsiteX1" fmla="*/ 21633 w 53111"/>
                <a:gd name="connsiteY1" fmla="*/ 78501 h 104668"/>
                <a:gd name="connsiteX2" fmla="*/ 9716 w 53111"/>
                <a:gd name="connsiteY2" fmla="*/ 66843 h 104668"/>
                <a:gd name="connsiteX3" fmla="*/ 2979 w 53111"/>
                <a:gd name="connsiteY3" fmla="*/ 62179 h 104668"/>
                <a:gd name="connsiteX4" fmla="*/ 0 w 53111"/>
                <a:gd name="connsiteY4" fmla="*/ 23447 h 104668"/>
                <a:gd name="connsiteX5" fmla="*/ 8679 w 53111"/>
                <a:gd name="connsiteY5" fmla="*/ 20597 h 104668"/>
                <a:gd name="connsiteX6" fmla="*/ 10363 w 53111"/>
                <a:gd name="connsiteY6" fmla="*/ 21115 h 104668"/>
                <a:gd name="connsiteX7" fmla="*/ 25778 w 53111"/>
                <a:gd name="connsiteY7" fmla="*/ 29406 h 104668"/>
                <a:gd name="connsiteX8" fmla="*/ 35364 w 53111"/>
                <a:gd name="connsiteY8" fmla="*/ 25131 h 104668"/>
                <a:gd name="connsiteX9" fmla="*/ 41841 w 53111"/>
                <a:gd name="connsiteY9" fmla="*/ 8679 h 104668"/>
                <a:gd name="connsiteX10" fmla="*/ 43784 w 53111"/>
                <a:gd name="connsiteY10" fmla="*/ 1554 h 104668"/>
                <a:gd name="connsiteX11" fmla="*/ 48578 w 53111"/>
                <a:gd name="connsiteY11" fmla="*/ 0 h 104668"/>
                <a:gd name="connsiteX12" fmla="*/ 50650 w 53111"/>
                <a:gd name="connsiteY12" fmla="*/ 259 h 104668"/>
                <a:gd name="connsiteX13" fmla="*/ 51427 w 53111"/>
                <a:gd name="connsiteY13" fmla="*/ 7254 h 104668"/>
                <a:gd name="connsiteX14" fmla="*/ 53111 w 53111"/>
                <a:gd name="connsiteY14" fmla="*/ 27462 h 104668"/>
                <a:gd name="connsiteX15" fmla="*/ 45987 w 53111"/>
                <a:gd name="connsiteY15" fmla="*/ 42230 h 104668"/>
                <a:gd name="connsiteX16" fmla="*/ 35364 w 53111"/>
                <a:gd name="connsiteY16" fmla="*/ 70081 h 104668"/>
                <a:gd name="connsiteX17" fmla="*/ 36271 w 53111"/>
                <a:gd name="connsiteY17" fmla="*/ 76947 h 104668"/>
                <a:gd name="connsiteX18" fmla="*/ 37437 w 53111"/>
                <a:gd name="connsiteY18" fmla="*/ 98969 h 104668"/>
                <a:gd name="connsiteX19" fmla="*/ 23317 w 53111"/>
                <a:gd name="connsiteY19" fmla="*/ 104668 h 10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111" h="104668">
                  <a:moveTo>
                    <a:pt x="23317" y="104668"/>
                  </a:moveTo>
                  <a:cubicBezTo>
                    <a:pt x="22281" y="99746"/>
                    <a:pt x="21633" y="86921"/>
                    <a:pt x="21633" y="78501"/>
                  </a:cubicBezTo>
                  <a:cubicBezTo>
                    <a:pt x="21633" y="74745"/>
                    <a:pt x="17747" y="72154"/>
                    <a:pt x="9716" y="66843"/>
                  </a:cubicBezTo>
                  <a:cubicBezTo>
                    <a:pt x="7125" y="65159"/>
                    <a:pt x="4275" y="63345"/>
                    <a:pt x="2979" y="62179"/>
                  </a:cubicBezTo>
                  <a:cubicBezTo>
                    <a:pt x="1425" y="58682"/>
                    <a:pt x="259" y="40028"/>
                    <a:pt x="0" y="23447"/>
                  </a:cubicBezTo>
                  <a:cubicBezTo>
                    <a:pt x="2331" y="22151"/>
                    <a:pt x="5959" y="20597"/>
                    <a:pt x="8679" y="20597"/>
                  </a:cubicBezTo>
                  <a:cubicBezTo>
                    <a:pt x="9456" y="20597"/>
                    <a:pt x="10104" y="20726"/>
                    <a:pt x="10363" y="21115"/>
                  </a:cubicBezTo>
                  <a:cubicBezTo>
                    <a:pt x="15933" y="26685"/>
                    <a:pt x="20985" y="29406"/>
                    <a:pt x="25778" y="29406"/>
                  </a:cubicBezTo>
                  <a:cubicBezTo>
                    <a:pt x="29276" y="29406"/>
                    <a:pt x="32514" y="27981"/>
                    <a:pt x="35364" y="25131"/>
                  </a:cubicBezTo>
                  <a:cubicBezTo>
                    <a:pt x="40157" y="20338"/>
                    <a:pt x="41064" y="13861"/>
                    <a:pt x="41841" y="8679"/>
                  </a:cubicBezTo>
                  <a:cubicBezTo>
                    <a:pt x="42230" y="5829"/>
                    <a:pt x="42748" y="2591"/>
                    <a:pt x="43784" y="1554"/>
                  </a:cubicBezTo>
                  <a:cubicBezTo>
                    <a:pt x="44821" y="518"/>
                    <a:pt x="46505" y="0"/>
                    <a:pt x="48578" y="0"/>
                  </a:cubicBezTo>
                  <a:cubicBezTo>
                    <a:pt x="49484" y="0"/>
                    <a:pt x="50132" y="130"/>
                    <a:pt x="50650" y="259"/>
                  </a:cubicBezTo>
                  <a:cubicBezTo>
                    <a:pt x="50780" y="1684"/>
                    <a:pt x="51039" y="4016"/>
                    <a:pt x="51427" y="7254"/>
                  </a:cubicBezTo>
                  <a:cubicBezTo>
                    <a:pt x="52204" y="13602"/>
                    <a:pt x="53111" y="22410"/>
                    <a:pt x="53111" y="27462"/>
                  </a:cubicBezTo>
                  <a:cubicBezTo>
                    <a:pt x="53111" y="30053"/>
                    <a:pt x="49225" y="36789"/>
                    <a:pt x="45987" y="42230"/>
                  </a:cubicBezTo>
                  <a:cubicBezTo>
                    <a:pt x="40287" y="52075"/>
                    <a:pt x="34328" y="62179"/>
                    <a:pt x="35364" y="70081"/>
                  </a:cubicBezTo>
                  <a:cubicBezTo>
                    <a:pt x="35624" y="72283"/>
                    <a:pt x="36012" y="74615"/>
                    <a:pt x="36271" y="76947"/>
                  </a:cubicBezTo>
                  <a:cubicBezTo>
                    <a:pt x="37437" y="85367"/>
                    <a:pt x="38732" y="94046"/>
                    <a:pt x="37437" y="98969"/>
                  </a:cubicBezTo>
                  <a:cubicBezTo>
                    <a:pt x="35235" y="100393"/>
                    <a:pt x="27462" y="103502"/>
                    <a:pt x="23317" y="104668"/>
                  </a:cubicBezTo>
                  <a:close/>
                </a:path>
              </a:pathLst>
            </a:custGeom>
            <a:solidFill>
              <a:srgbClr val="FFFFFF"/>
            </a:solidFill>
            <a:ln w="1295" cap="flat">
              <a:noFill/>
              <a:prstDash val="solid"/>
              <a:miter/>
            </a:ln>
          </p:spPr>
          <p:txBody>
            <a:bodyPr rtlCol="0" anchor="ctr"/>
            <a:lstStyle/>
            <a:p>
              <a:endParaRPr lang="fr-FR"/>
            </a:p>
          </p:txBody>
        </p:sp>
        <p:sp>
          <p:nvSpPr>
            <p:cNvPr id="447" name="Forme libre 446">
              <a:extLst>
                <a:ext uri="{FF2B5EF4-FFF2-40B4-BE49-F238E27FC236}">
                  <a16:creationId xmlns:a16="http://schemas.microsoft.com/office/drawing/2014/main" id="{B83695F7-04D4-5D75-3BDE-4137A2D0C92D}"/>
                </a:ext>
              </a:extLst>
            </p:cNvPr>
            <p:cNvSpPr/>
            <p:nvPr/>
          </p:nvSpPr>
          <p:spPr>
            <a:xfrm>
              <a:off x="7513296" y="3502991"/>
              <a:ext cx="55831" cy="42230"/>
            </a:xfrm>
            <a:custGeom>
              <a:avLst/>
              <a:gdLst>
                <a:gd name="connsiteX0" fmla="*/ 7125 w 55831"/>
                <a:gd name="connsiteY0" fmla="*/ 42230 h 42230"/>
                <a:gd name="connsiteX1" fmla="*/ 0 w 55831"/>
                <a:gd name="connsiteY1" fmla="*/ 40935 h 42230"/>
                <a:gd name="connsiteX2" fmla="*/ 14897 w 55831"/>
                <a:gd name="connsiteY2" fmla="*/ 28110 h 42230"/>
                <a:gd name="connsiteX3" fmla="*/ 18006 w 55831"/>
                <a:gd name="connsiteY3" fmla="*/ 12954 h 42230"/>
                <a:gd name="connsiteX4" fmla="*/ 55832 w 55831"/>
                <a:gd name="connsiteY4" fmla="*/ 0 h 42230"/>
                <a:gd name="connsiteX5" fmla="*/ 21244 w 55831"/>
                <a:gd name="connsiteY5" fmla="*/ 38603 h 42230"/>
                <a:gd name="connsiteX6" fmla="*/ 7125 w 55831"/>
                <a:gd name="connsiteY6" fmla="*/ 42230 h 42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831" h="42230">
                  <a:moveTo>
                    <a:pt x="7125" y="42230"/>
                  </a:moveTo>
                  <a:cubicBezTo>
                    <a:pt x="3757" y="42230"/>
                    <a:pt x="1425" y="41582"/>
                    <a:pt x="0" y="40935"/>
                  </a:cubicBezTo>
                  <a:cubicBezTo>
                    <a:pt x="14897" y="32903"/>
                    <a:pt x="14897" y="29924"/>
                    <a:pt x="14897" y="28110"/>
                  </a:cubicBezTo>
                  <a:cubicBezTo>
                    <a:pt x="14897" y="24224"/>
                    <a:pt x="16322" y="14897"/>
                    <a:pt x="18006" y="12954"/>
                  </a:cubicBezTo>
                  <a:cubicBezTo>
                    <a:pt x="20985" y="10622"/>
                    <a:pt x="45857" y="1036"/>
                    <a:pt x="55832" y="0"/>
                  </a:cubicBezTo>
                  <a:cubicBezTo>
                    <a:pt x="52334" y="8291"/>
                    <a:pt x="36919" y="31349"/>
                    <a:pt x="21244" y="38603"/>
                  </a:cubicBezTo>
                  <a:cubicBezTo>
                    <a:pt x="16581" y="41064"/>
                    <a:pt x="11659" y="42230"/>
                    <a:pt x="7125" y="42230"/>
                  </a:cubicBezTo>
                  <a:close/>
                </a:path>
              </a:pathLst>
            </a:custGeom>
            <a:solidFill>
              <a:srgbClr val="FFFFFF"/>
            </a:solidFill>
            <a:ln w="1295" cap="flat">
              <a:noFill/>
              <a:prstDash val="solid"/>
              <a:miter/>
            </a:ln>
          </p:spPr>
          <p:txBody>
            <a:bodyPr rtlCol="0" anchor="ctr"/>
            <a:lstStyle/>
            <a:p>
              <a:endParaRPr lang="fr-FR"/>
            </a:p>
          </p:txBody>
        </p:sp>
        <p:sp>
          <p:nvSpPr>
            <p:cNvPr id="448" name="Forme libre 447">
              <a:extLst>
                <a:ext uri="{FF2B5EF4-FFF2-40B4-BE49-F238E27FC236}">
                  <a16:creationId xmlns:a16="http://schemas.microsoft.com/office/drawing/2014/main" id="{89A13438-E3B1-5D00-E6AD-F3FCA933B32B}"/>
                </a:ext>
              </a:extLst>
            </p:cNvPr>
            <p:cNvSpPr/>
            <p:nvPr/>
          </p:nvSpPr>
          <p:spPr>
            <a:xfrm>
              <a:off x="7465366" y="3555844"/>
              <a:ext cx="39121" cy="53111"/>
            </a:xfrm>
            <a:custGeom>
              <a:avLst/>
              <a:gdLst>
                <a:gd name="connsiteX0" fmla="*/ 2461 w 39121"/>
                <a:gd name="connsiteY0" fmla="*/ 52982 h 53111"/>
                <a:gd name="connsiteX1" fmla="*/ 0 w 39121"/>
                <a:gd name="connsiteY1" fmla="*/ 52982 h 53111"/>
                <a:gd name="connsiteX2" fmla="*/ 7384 w 39121"/>
                <a:gd name="connsiteY2" fmla="*/ 28110 h 53111"/>
                <a:gd name="connsiteX3" fmla="*/ 20467 w 39121"/>
                <a:gd name="connsiteY3" fmla="*/ 0 h 53111"/>
                <a:gd name="connsiteX4" fmla="*/ 20726 w 39121"/>
                <a:gd name="connsiteY4" fmla="*/ 0 h 53111"/>
                <a:gd name="connsiteX5" fmla="*/ 39121 w 39121"/>
                <a:gd name="connsiteY5" fmla="*/ 11918 h 53111"/>
                <a:gd name="connsiteX6" fmla="*/ 31478 w 39121"/>
                <a:gd name="connsiteY6" fmla="*/ 19301 h 53111"/>
                <a:gd name="connsiteX7" fmla="*/ 26297 w 39121"/>
                <a:gd name="connsiteY7" fmla="*/ 24353 h 53111"/>
                <a:gd name="connsiteX8" fmla="*/ 20985 w 39121"/>
                <a:gd name="connsiteY8" fmla="*/ 32774 h 53111"/>
                <a:gd name="connsiteX9" fmla="*/ 6347 w 39121"/>
                <a:gd name="connsiteY9" fmla="*/ 53111 h 53111"/>
                <a:gd name="connsiteX10" fmla="*/ 5570 w 39121"/>
                <a:gd name="connsiteY10" fmla="*/ 53111 h 53111"/>
                <a:gd name="connsiteX11" fmla="*/ 2461 w 39121"/>
                <a:gd name="connsiteY11" fmla="*/ 52982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121" h="53111">
                  <a:moveTo>
                    <a:pt x="2461" y="52982"/>
                  </a:moveTo>
                  <a:cubicBezTo>
                    <a:pt x="1554" y="52982"/>
                    <a:pt x="648" y="52982"/>
                    <a:pt x="0" y="52982"/>
                  </a:cubicBezTo>
                  <a:cubicBezTo>
                    <a:pt x="4923" y="45987"/>
                    <a:pt x="7384" y="33810"/>
                    <a:pt x="7384" y="28110"/>
                  </a:cubicBezTo>
                  <a:cubicBezTo>
                    <a:pt x="7384" y="24872"/>
                    <a:pt x="14120" y="11140"/>
                    <a:pt x="20467" y="0"/>
                  </a:cubicBezTo>
                  <a:cubicBezTo>
                    <a:pt x="20467" y="0"/>
                    <a:pt x="20597" y="0"/>
                    <a:pt x="20726" y="0"/>
                  </a:cubicBezTo>
                  <a:cubicBezTo>
                    <a:pt x="26297" y="0"/>
                    <a:pt x="37437" y="8291"/>
                    <a:pt x="39121" y="11918"/>
                  </a:cubicBezTo>
                  <a:cubicBezTo>
                    <a:pt x="36530" y="14508"/>
                    <a:pt x="33939" y="16970"/>
                    <a:pt x="31478" y="19301"/>
                  </a:cubicBezTo>
                  <a:cubicBezTo>
                    <a:pt x="29406" y="21245"/>
                    <a:pt x="27592" y="22929"/>
                    <a:pt x="26297" y="24353"/>
                  </a:cubicBezTo>
                  <a:cubicBezTo>
                    <a:pt x="25131" y="25519"/>
                    <a:pt x="23706" y="27981"/>
                    <a:pt x="20985" y="32774"/>
                  </a:cubicBezTo>
                  <a:cubicBezTo>
                    <a:pt x="17877" y="38085"/>
                    <a:pt x="9845" y="52334"/>
                    <a:pt x="6347" y="53111"/>
                  </a:cubicBezTo>
                  <a:cubicBezTo>
                    <a:pt x="6088" y="53111"/>
                    <a:pt x="5829" y="53111"/>
                    <a:pt x="5570" y="53111"/>
                  </a:cubicBezTo>
                  <a:cubicBezTo>
                    <a:pt x="5311" y="52982"/>
                    <a:pt x="3109" y="52982"/>
                    <a:pt x="2461" y="52982"/>
                  </a:cubicBezTo>
                  <a:close/>
                </a:path>
              </a:pathLst>
            </a:custGeom>
            <a:solidFill>
              <a:srgbClr val="FFFFFF"/>
            </a:solidFill>
            <a:ln w="1295" cap="flat">
              <a:noFill/>
              <a:prstDash val="solid"/>
              <a:miter/>
            </a:ln>
          </p:spPr>
          <p:txBody>
            <a:bodyPr rtlCol="0" anchor="ctr"/>
            <a:lstStyle/>
            <a:p>
              <a:endParaRPr lang="fr-FR"/>
            </a:p>
          </p:txBody>
        </p:sp>
        <p:sp>
          <p:nvSpPr>
            <p:cNvPr id="449" name="Forme libre 448">
              <a:extLst>
                <a:ext uri="{FF2B5EF4-FFF2-40B4-BE49-F238E27FC236}">
                  <a16:creationId xmlns:a16="http://schemas.microsoft.com/office/drawing/2014/main" id="{D4A1CDB4-A3F4-209A-8C88-AA711FD79752}"/>
                </a:ext>
              </a:extLst>
            </p:cNvPr>
            <p:cNvSpPr/>
            <p:nvPr/>
          </p:nvSpPr>
          <p:spPr>
            <a:xfrm>
              <a:off x="7516923" y="3568150"/>
              <a:ext cx="24741" cy="63863"/>
            </a:xfrm>
            <a:custGeom>
              <a:avLst/>
              <a:gdLst>
                <a:gd name="connsiteX0" fmla="*/ 15026 w 24741"/>
                <a:gd name="connsiteY0" fmla="*/ 63863 h 63863"/>
                <a:gd name="connsiteX1" fmla="*/ 11918 w 24741"/>
                <a:gd name="connsiteY1" fmla="*/ 41841 h 63863"/>
                <a:gd name="connsiteX2" fmla="*/ 0 w 24741"/>
                <a:gd name="connsiteY2" fmla="*/ 16581 h 63863"/>
                <a:gd name="connsiteX3" fmla="*/ 12177 w 24741"/>
                <a:gd name="connsiteY3" fmla="*/ 6347 h 63863"/>
                <a:gd name="connsiteX4" fmla="*/ 19949 w 24741"/>
                <a:gd name="connsiteY4" fmla="*/ 0 h 63863"/>
                <a:gd name="connsiteX5" fmla="*/ 19949 w 24741"/>
                <a:gd name="connsiteY5" fmla="*/ 0 h 63863"/>
                <a:gd name="connsiteX6" fmla="*/ 20208 w 24741"/>
                <a:gd name="connsiteY6" fmla="*/ 0 h 63863"/>
                <a:gd name="connsiteX7" fmla="*/ 24742 w 24741"/>
                <a:gd name="connsiteY7" fmla="*/ 2850 h 63863"/>
                <a:gd name="connsiteX8" fmla="*/ 23317 w 24741"/>
                <a:gd name="connsiteY8" fmla="*/ 42619 h 63863"/>
                <a:gd name="connsiteX9" fmla="*/ 23835 w 24741"/>
                <a:gd name="connsiteY9" fmla="*/ 48966 h 63863"/>
                <a:gd name="connsiteX10" fmla="*/ 15026 w 24741"/>
                <a:gd name="connsiteY10" fmla="*/ 63863 h 6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41" h="63863">
                  <a:moveTo>
                    <a:pt x="15026" y="63863"/>
                  </a:moveTo>
                  <a:cubicBezTo>
                    <a:pt x="13472" y="61272"/>
                    <a:pt x="11918" y="52075"/>
                    <a:pt x="11918" y="41841"/>
                  </a:cubicBezTo>
                  <a:cubicBezTo>
                    <a:pt x="11918" y="34976"/>
                    <a:pt x="3757" y="22022"/>
                    <a:pt x="0" y="16581"/>
                  </a:cubicBezTo>
                  <a:cubicBezTo>
                    <a:pt x="2331" y="13990"/>
                    <a:pt x="8549" y="9197"/>
                    <a:pt x="12177" y="6347"/>
                  </a:cubicBezTo>
                  <a:cubicBezTo>
                    <a:pt x="15545" y="3757"/>
                    <a:pt x="18395" y="1554"/>
                    <a:pt x="19949" y="0"/>
                  </a:cubicBezTo>
                  <a:cubicBezTo>
                    <a:pt x="19949" y="0"/>
                    <a:pt x="19949" y="0"/>
                    <a:pt x="19949" y="0"/>
                  </a:cubicBezTo>
                  <a:cubicBezTo>
                    <a:pt x="19949" y="0"/>
                    <a:pt x="20079" y="0"/>
                    <a:pt x="20208" y="0"/>
                  </a:cubicBezTo>
                  <a:cubicBezTo>
                    <a:pt x="22022" y="0"/>
                    <a:pt x="24224" y="1814"/>
                    <a:pt x="24742" y="2850"/>
                  </a:cubicBezTo>
                  <a:cubicBezTo>
                    <a:pt x="21374" y="6607"/>
                    <a:pt x="21115" y="16452"/>
                    <a:pt x="23317" y="42619"/>
                  </a:cubicBezTo>
                  <a:cubicBezTo>
                    <a:pt x="23576" y="45469"/>
                    <a:pt x="23835" y="48189"/>
                    <a:pt x="23835" y="48966"/>
                  </a:cubicBezTo>
                  <a:cubicBezTo>
                    <a:pt x="23706" y="52075"/>
                    <a:pt x="18006" y="62050"/>
                    <a:pt x="15026" y="63863"/>
                  </a:cubicBezTo>
                  <a:close/>
                </a:path>
              </a:pathLst>
            </a:custGeom>
            <a:solidFill>
              <a:srgbClr val="FFFFFF"/>
            </a:solidFill>
            <a:ln w="1295" cap="flat">
              <a:noFill/>
              <a:prstDash val="solid"/>
              <a:miter/>
            </a:ln>
          </p:spPr>
          <p:txBody>
            <a:bodyPr rtlCol="0" anchor="ctr"/>
            <a:lstStyle/>
            <a:p>
              <a:endParaRPr lang="fr-FR"/>
            </a:p>
          </p:txBody>
        </p:sp>
        <p:sp>
          <p:nvSpPr>
            <p:cNvPr id="450" name="Forme libre 449">
              <a:extLst>
                <a:ext uri="{FF2B5EF4-FFF2-40B4-BE49-F238E27FC236}">
                  <a16:creationId xmlns:a16="http://schemas.microsoft.com/office/drawing/2014/main" id="{1040481A-8019-BBD8-90A3-E52F10E0DE03}"/>
                </a:ext>
              </a:extLst>
            </p:cNvPr>
            <p:cNvSpPr/>
            <p:nvPr/>
          </p:nvSpPr>
          <p:spPr>
            <a:xfrm>
              <a:off x="7473268" y="3712198"/>
              <a:ext cx="34975" cy="22669"/>
            </a:xfrm>
            <a:custGeom>
              <a:avLst/>
              <a:gdLst>
                <a:gd name="connsiteX0" fmla="*/ 10752 w 34975"/>
                <a:gd name="connsiteY0" fmla="*/ 22669 h 22669"/>
                <a:gd name="connsiteX1" fmla="*/ 0 w 34975"/>
                <a:gd name="connsiteY1" fmla="*/ 12047 h 22669"/>
                <a:gd name="connsiteX2" fmla="*/ 14249 w 34975"/>
                <a:gd name="connsiteY2" fmla="*/ 7125 h 22669"/>
                <a:gd name="connsiteX3" fmla="*/ 31608 w 34975"/>
                <a:gd name="connsiteY3" fmla="*/ 0 h 22669"/>
                <a:gd name="connsiteX4" fmla="*/ 31608 w 34975"/>
                <a:gd name="connsiteY4" fmla="*/ 0 h 22669"/>
                <a:gd name="connsiteX5" fmla="*/ 34976 w 34975"/>
                <a:gd name="connsiteY5" fmla="*/ 1943 h 22669"/>
                <a:gd name="connsiteX6" fmla="*/ 25390 w 34975"/>
                <a:gd name="connsiteY6" fmla="*/ 10622 h 22669"/>
                <a:gd name="connsiteX7" fmla="*/ 10752 w 34975"/>
                <a:gd name="connsiteY7" fmla="*/ 22669 h 2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75" h="22669">
                  <a:moveTo>
                    <a:pt x="10752" y="22669"/>
                  </a:moveTo>
                  <a:cubicBezTo>
                    <a:pt x="7902" y="22669"/>
                    <a:pt x="2979" y="16970"/>
                    <a:pt x="0" y="12047"/>
                  </a:cubicBezTo>
                  <a:cubicBezTo>
                    <a:pt x="2850" y="10493"/>
                    <a:pt x="9845" y="8420"/>
                    <a:pt x="14249" y="7125"/>
                  </a:cubicBezTo>
                  <a:cubicBezTo>
                    <a:pt x="23317" y="4404"/>
                    <a:pt x="29017" y="2591"/>
                    <a:pt x="31608" y="0"/>
                  </a:cubicBezTo>
                  <a:cubicBezTo>
                    <a:pt x="31608" y="0"/>
                    <a:pt x="31608" y="0"/>
                    <a:pt x="31608" y="0"/>
                  </a:cubicBezTo>
                  <a:cubicBezTo>
                    <a:pt x="32515" y="0"/>
                    <a:pt x="33940" y="907"/>
                    <a:pt x="34976" y="1943"/>
                  </a:cubicBezTo>
                  <a:cubicBezTo>
                    <a:pt x="32644" y="3498"/>
                    <a:pt x="29665" y="6347"/>
                    <a:pt x="25390" y="10622"/>
                  </a:cubicBezTo>
                  <a:cubicBezTo>
                    <a:pt x="21504" y="14509"/>
                    <a:pt x="13343" y="22540"/>
                    <a:pt x="10752" y="22669"/>
                  </a:cubicBezTo>
                  <a:close/>
                </a:path>
              </a:pathLst>
            </a:custGeom>
            <a:solidFill>
              <a:srgbClr val="FFFFFF"/>
            </a:solidFill>
            <a:ln w="1295" cap="flat">
              <a:noFill/>
              <a:prstDash val="solid"/>
              <a:miter/>
            </a:ln>
          </p:spPr>
          <p:txBody>
            <a:bodyPr rtlCol="0" anchor="ctr"/>
            <a:lstStyle/>
            <a:p>
              <a:endParaRPr lang="fr-FR"/>
            </a:p>
          </p:txBody>
        </p:sp>
        <p:sp>
          <p:nvSpPr>
            <p:cNvPr id="451" name="Forme libre 450">
              <a:extLst>
                <a:ext uri="{FF2B5EF4-FFF2-40B4-BE49-F238E27FC236}">
                  <a16:creationId xmlns:a16="http://schemas.microsoft.com/office/drawing/2014/main" id="{18B30AAF-7E3F-F7F9-130B-9B1281C9A030}"/>
                </a:ext>
              </a:extLst>
            </p:cNvPr>
            <p:cNvSpPr/>
            <p:nvPr/>
          </p:nvSpPr>
          <p:spPr>
            <a:xfrm>
              <a:off x="7496974" y="3871403"/>
              <a:ext cx="37048" cy="20078"/>
            </a:xfrm>
            <a:custGeom>
              <a:avLst/>
              <a:gdLst>
                <a:gd name="connsiteX0" fmla="*/ 20597 w 37048"/>
                <a:gd name="connsiteY0" fmla="*/ 20079 h 20078"/>
                <a:gd name="connsiteX1" fmla="*/ 0 w 37048"/>
                <a:gd name="connsiteY1" fmla="*/ 14508 h 20078"/>
                <a:gd name="connsiteX2" fmla="*/ 21374 w 37048"/>
                <a:gd name="connsiteY2" fmla="*/ 3368 h 20078"/>
                <a:gd name="connsiteX3" fmla="*/ 29406 w 37048"/>
                <a:gd name="connsiteY3" fmla="*/ 1684 h 20078"/>
                <a:gd name="connsiteX4" fmla="*/ 37049 w 37048"/>
                <a:gd name="connsiteY4" fmla="*/ 0 h 20078"/>
                <a:gd name="connsiteX5" fmla="*/ 22799 w 37048"/>
                <a:gd name="connsiteY5" fmla="*/ 19301 h 20078"/>
                <a:gd name="connsiteX6" fmla="*/ 22022 w 37048"/>
                <a:gd name="connsiteY6" fmla="*/ 20079 h 20078"/>
                <a:gd name="connsiteX7" fmla="*/ 20597 w 37048"/>
                <a:gd name="connsiteY7" fmla="*/ 20079 h 20078"/>
                <a:gd name="connsiteX8" fmla="*/ 20597 w 37048"/>
                <a:gd name="connsiteY8" fmla="*/ 20079 h 2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48" h="20078">
                  <a:moveTo>
                    <a:pt x="20597" y="20079"/>
                  </a:moveTo>
                  <a:cubicBezTo>
                    <a:pt x="15545" y="20079"/>
                    <a:pt x="6218" y="16970"/>
                    <a:pt x="0" y="14508"/>
                  </a:cubicBezTo>
                  <a:cubicBezTo>
                    <a:pt x="5311" y="10104"/>
                    <a:pt x="18136" y="3368"/>
                    <a:pt x="21374" y="3368"/>
                  </a:cubicBezTo>
                  <a:cubicBezTo>
                    <a:pt x="23576" y="3368"/>
                    <a:pt x="26426" y="2591"/>
                    <a:pt x="29406" y="1684"/>
                  </a:cubicBezTo>
                  <a:cubicBezTo>
                    <a:pt x="32126" y="907"/>
                    <a:pt x="35105" y="0"/>
                    <a:pt x="37049" y="0"/>
                  </a:cubicBezTo>
                  <a:cubicBezTo>
                    <a:pt x="36530" y="5700"/>
                    <a:pt x="26556" y="15415"/>
                    <a:pt x="22799" y="19301"/>
                  </a:cubicBezTo>
                  <a:lnTo>
                    <a:pt x="22022" y="20079"/>
                  </a:lnTo>
                  <a:cubicBezTo>
                    <a:pt x="21892" y="20079"/>
                    <a:pt x="21504" y="20079"/>
                    <a:pt x="20597" y="20079"/>
                  </a:cubicBezTo>
                  <a:cubicBezTo>
                    <a:pt x="20597" y="20079"/>
                    <a:pt x="20597" y="20079"/>
                    <a:pt x="20597" y="20079"/>
                  </a:cubicBezTo>
                  <a:close/>
                </a:path>
              </a:pathLst>
            </a:custGeom>
            <a:solidFill>
              <a:srgbClr val="FFFFFF"/>
            </a:solidFill>
            <a:ln w="1295" cap="flat">
              <a:noFill/>
              <a:prstDash val="solid"/>
              <a:miter/>
            </a:ln>
          </p:spPr>
          <p:txBody>
            <a:bodyPr rtlCol="0" anchor="ctr"/>
            <a:lstStyle/>
            <a:p>
              <a:endParaRPr lang="fr-FR"/>
            </a:p>
          </p:txBody>
        </p:sp>
        <p:sp>
          <p:nvSpPr>
            <p:cNvPr id="452" name="Forme libre 451">
              <a:extLst>
                <a:ext uri="{FF2B5EF4-FFF2-40B4-BE49-F238E27FC236}">
                  <a16:creationId xmlns:a16="http://schemas.microsoft.com/office/drawing/2014/main" id="{0D41C3B0-8A14-3C52-EB35-3D8B9FFE7A69}"/>
                </a:ext>
              </a:extLst>
            </p:cNvPr>
            <p:cNvSpPr/>
            <p:nvPr/>
          </p:nvSpPr>
          <p:spPr>
            <a:xfrm>
              <a:off x="8407251" y="4037214"/>
              <a:ext cx="19829" cy="29276"/>
            </a:xfrm>
            <a:custGeom>
              <a:avLst/>
              <a:gdLst>
                <a:gd name="connsiteX0" fmla="*/ 17229 w 19829"/>
                <a:gd name="connsiteY0" fmla="*/ 29276 h 29276"/>
                <a:gd name="connsiteX1" fmla="*/ 0 w 19829"/>
                <a:gd name="connsiteY1" fmla="*/ 20985 h 29276"/>
                <a:gd name="connsiteX2" fmla="*/ 2979 w 19829"/>
                <a:gd name="connsiteY2" fmla="*/ 0 h 29276"/>
                <a:gd name="connsiteX3" fmla="*/ 16711 w 19829"/>
                <a:gd name="connsiteY3" fmla="*/ 11529 h 29276"/>
                <a:gd name="connsiteX4" fmla="*/ 19690 w 19829"/>
                <a:gd name="connsiteY4" fmla="*/ 21892 h 29276"/>
                <a:gd name="connsiteX5" fmla="*/ 17229 w 19829"/>
                <a:gd name="connsiteY5" fmla="*/ 29276 h 2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29" h="29276">
                  <a:moveTo>
                    <a:pt x="17229" y="29276"/>
                  </a:moveTo>
                  <a:cubicBezTo>
                    <a:pt x="13084" y="28887"/>
                    <a:pt x="2850" y="23576"/>
                    <a:pt x="0" y="20985"/>
                  </a:cubicBezTo>
                  <a:cubicBezTo>
                    <a:pt x="648" y="12954"/>
                    <a:pt x="1814" y="3498"/>
                    <a:pt x="2979" y="0"/>
                  </a:cubicBezTo>
                  <a:cubicBezTo>
                    <a:pt x="4664" y="777"/>
                    <a:pt x="8550" y="3368"/>
                    <a:pt x="16711" y="11529"/>
                  </a:cubicBezTo>
                  <a:cubicBezTo>
                    <a:pt x="19820" y="14638"/>
                    <a:pt x="20079" y="18913"/>
                    <a:pt x="19690" y="21892"/>
                  </a:cubicBezTo>
                  <a:cubicBezTo>
                    <a:pt x="19302" y="25260"/>
                    <a:pt x="18006" y="27981"/>
                    <a:pt x="17229" y="29276"/>
                  </a:cubicBezTo>
                  <a:close/>
                </a:path>
              </a:pathLst>
            </a:custGeom>
            <a:solidFill>
              <a:srgbClr val="FFFFFF"/>
            </a:solidFill>
            <a:ln w="1295" cap="flat">
              <a:noFill/>
              <a:prstDash val="solid"/>
              <a:miter/>
            </a:ln>
          </p:spPr>
          <p:txBody>
            <a:bodyPr rtlCol="0" anchor="ctr"/>
            <a:lstStyle/>
            <a:p>
              <a:endParaRPr lang="fr-FR"/>
            </a:p>
          </p:txBody>
        </p:sp>
        <p:sp>
          <p:nvSpPr>
            <p:cNvPr id="453" name="Forme libre 452">
              <a:extLst>
                <a:ext uri="{FF2B5EF4-FFF2-40B4-BE49-F238E27FC236}">
                  <a16:creationId xmlns:a16="http://schemas.microsoft.com/office/drawing/2014/main" id="{DB057E17-A775-60B5-A17A-C67AFF1A6EFC}"/>
                </a:ext>
              </a:extLst>
            </p:cNvPr>
            <p:cNvSpPr/>
            <p:nvPr/>
          </p:nvSpPr>
          <p:spPr>
            <a:xfrm>
              <a:off x="8481219" y="3980735"/>
              <a:ext cx="26944" cy="38861"/>
            </a:xfrm>
            <a:custGeom>
              <a:avLst/>
              <a:gdLst>
                <a:gd name="connsiteX0" fmla="*/ 14767 w 26944"/>
                <a:gd name="connsiteY0" fmla="*/ 38862 h 38861"/>
                <a:gd name="connsiteX1" fmla="*/ 0 w 26944"/>
                <a:gd name="connsiteY1" fmla="*/ 20597 h 38861"/>
                <a:gd name="connsiteX2" fmla="*/ 4016 w 26944"/>
                <a:gd name="connsiteY2" fmla="*/ 0 h 38861"/>
                <a:gd name="connsiteX3" fmla="*/ 26944 w 26944"/>
                <a:gd name="connsiteY3" fmla="*/ 20985 h 38861"/>
                <a:gd name="connsiteX4" fmla="*/ 14767 w 26944"/>
                <a:gd name="connsiteY4" fmla="*/ 38862 h 38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44" h="38861">
                  <a:moveTo>
                    <a:pt x="14767" y="38862"/>
                  </a:moveTo>
                  <a:cubicBezTo>
                    <a:pt x="10622" y="36789"/>
                    <a:pt x="1166" y="24224"/>
                    <a:pt x="0" y="20597"/>
                  </a:cubicBezTo>
                  <a:cubicBezTo>
                    <a:pt x="777" y="11918"/>
                    <a:pt x="2591" y="3109"/>
                    <a:pt x="4016" y="0"/>
                  </a:cubicBezTo>
                  <a:cubicBezTo>
                    <a:pt x="9716" y="2720"/>
                    <a:pt x="25390" y="16840"/>
                    <a:pt x="26944" y="20985"/>
                  </a:cubicBezTo>
                  <a:cubicBezTo>
                    <a:pt x="26556" y="23835"/>
                    <a:pt x="19690" y="33551"/>
                    <a:pt x="14767" y="38862"/>
                  </a:cubicBezTo>
                  <a:close/>
                </a:path>
              </a:pathLst>
            </a:custGeom>
            <a:solidFill>
              <a:srgbClr val="FFFFFF"/>
            </a:solidFill>
            <a:ln w="1295" cap="flat">
              <a:noFill/>
              <a:prstDash val="solid"/>
              <a:miter/>
            </a:ln>
          </p:spPr>
          <p:txBody>
            <a:bodyPr rtlCol="0" anchor="ctr"/>
            <a:lstStyle/>
            <a:p>
              <a:endParaRPr lang="fr-FR"/>
            </a:p>
          </p:txBody>
        </p:sp>
        <p:sp>
          <p:nvSpPr>
            <p:cNvPr id="454" name="Forme libre 453">
              <a:extLst>
                <a:ext uri="{FF2B5EF4-FFF2-40B4-BE49-F238E27FC236}">
                  <a16:creationId xmlns:a16="http://schemas.microsoft.com/office/drawing/2014/main" id="{679A0830-9C63-9A05-0697-6E022C47A1E9}"/>
                </a:ext>
              </a:extLst>
            </p:cNvPr>
            <p:cNvSpPr/>
            <p:nvPr/>
          </p:nvSpPr>
          <p:spPr>
            <a:xfrm>
              <a:off x="8294940" y="4003923"/>
              <a:ext cx="26296" cy="22928"/>
            </a:xfrm>
            <a:custGeom>
              <a:avLst/>
              <a:gdLst>
                <a:gd name="connsiteX0" fmla="*/ 14120 w 26296"/>
                <a:gd name="connsiteY0" fmla="*/ 22929 h 22928"/>
                <a:gd name="connsiteX1" fmla="*/ 0 w 26296"/>
                <a:gd name="connsiteY1" fmla="*/ 6218 h 22928"/>
                <a:gd name="connsiteX2" fmla="*/ 12047 w 26296"/>
                <a:gd name="connsiteY2" fmla="*/ 0 h 22928"/>
                <a:gd name="connsiteX3" fmla="*/ 26297 w 26296"/>
                <a:gd name="connsiteY3" fmla="*/ 5052 h 22928"/>
                <a:gd name="connsiteX4" fmla="*/ 14120 w 26296"/>
                <a:gd name="connsiteY4" fmla="*/ 22929 h 22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6" h="22928">
                  <a:moveTo>
                    <a:pt x="14120" y="22929"/>
                  </a:moveTo>
                  <a:cubicBezTo>
                    <a:pt x="10493" y="21115"/>
                    <a:pt x="2591" y="11011"/>
                    <a:pt x="0" y="6218"/>
                  </a:cubicBezTo>
                  <a:cubicBezTo>
                    <a:pt x="5052" y="2720"/>
                    <a:pt x="10363" y="0"/>
                    <a:pt x="12047" y="0"/>
                  </a:cubicBezTo>
                  <a:cubicBezTo>
                    <a:pt x="16452" y="0"/>
                    <a:pt x="24872" y="2979"/>
                    <a:pt x="26297" y="5052"/>
                  </a:cubicBezTo>
                  <a:cubicBezTo>
                    <a:pt x="25779" y="8031"/>
                    <a:pt x="19042" y="17747"/>
                    <a:pt x="14120" y="22929"/>
                  </a:cubicBezTo>
                  <a:close/>
                </a:path>
              </a:pathLst>
            </a:custGeom>
            <a:solidFill>
              <a:srgbClr val="FFFFFF"/>
            </a:solidFill>
            <a:ln w="1295" cap="flat">
              <a:noFill/>
              <a:prstDash val="solid"/>
              <a:miter/>
            </a:ln>
          </p:spPr>
          <p:txBody>
            <a:bodyPr rtlCol="0" anchor="ctr"/>
            <a:lstStyle/>
            <a:p>
              <a:endParaRPr lang="fr-FR"/>
            </a:p>
          </p:txBody>
        </p:sp>
        <p:sp>
          <p:nvSpPr>
            <p:cNvPr id="455" name="Forme libre 454">
              <a:extLst>
                <a:ext uri="{FF2B5EF4-FFF2-40B4-BE49-F238E27FC236}">
                  <a16:creationId xmlns:a16="http://schemas.microsoft.com/office/drawing/2014/main" id="{585A9F7D-A29D-1B50-5845-67360E3F6060}"/>
                </a:ext>
              </a:extLst>
            </p:cNvPr>
            <p:cNvSpPr/>
            <p:nvPr/>
          </p:nvSpPr>
          <p:spPr>
            <a:xfrm>
              <a:off x="8576819" y="3822178"/>
              <a:ext cx="29923" cy="97284"/>
            </a:xfrm>
            <a:custGeom>
              <a:avLst/>
              <a:gdLst>
                <a:gd name="connsiteX0" fmla="*/ 11270 w 29923"/>
                <a:gd name="connsiteY0" fmla="*/ 97285 h 97284"/>
                <a:gd name="connsiteX1" fmla="*/ 0 w 29923"/>
                <a:gd name="connsiteY1" fmla="*/ 86403 h 97284"/>
                <a:gd name="connsiteX2" fmla="*/ 16840 w 29923"/>
                <a:gd name="connsiteY2" fmla="*/ 42748 h 97284"/>
                <a:gd name="connsiteX3" fmla="*/ 24483 w 29923"/>
                <a:gd name="connsiteY3" fmla="*/ 0 h 97284"/>
                <a:gd name="connsiteX4" fmla="*/ 29924 w 29923"/>
                <a:gd name="connsiteY4" fmla="*/ 7513 h 97284"/>
                <a:gd name="connsiteX5" fmla="*/ 28499 w 29923"/>
                <a:gd name="connsiteY5" fmla="*/ 24224 h 97284"/>
                <a:gd name="connsiteX6" fmla="*/ 26685 w 29923"/>
                <a:gd name="connsiteY6" fmla="*/ 46505 h 97284"/>
                <a:gd name="connsiteX7" fmla="*/ 11270 w 29923"/>
                <a:gd name="connsiteY7" fmla="*/ 97285 h 9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923" h="97284">
                  <a:moveTo>
                    <a:pt x="11270" y="97285"/>
                  </a:moveTo>
                  <a:cubicBezTo>
                    <a:pt x="7254" y="94564"/>
                    <a:pt x="907" y="88864"/>
                    <a:pt x="0" y="86403"/>
                  </a:cubicBezTo>
                  <a:cubicBezTo>
                    <a:pt x="5959" y="67231"/>
                    <a:pt x="13861" y="45728"/>
                    <a:pt x="16840" y="42748"/>
                  </a:cubicBezTo>
                  <a:cubicBezTo>
                    <a:pt x="22540" y="37048"/>
                    <a:pt x="24094" y="12436"/>
                    <a:pt x="24483" y="0"/>
                  </a:cubicBezTo>
                  <a:cubicBezTo>
                    <a:pt x="26944" y="2720"/>
                    <a:pt x="29535" y="6088"/>
                    <a:pt x="29924" y="7513"/>
                  </a:cubicBezTo>
                  <a:cubicBezTo>
                    <a:pt x="29924" y="9586"/>
                    <a:pt x="29147" y="16970"/>
                    <a:pt x="28499" y="24224"/>
                  </a:cubicBezTo>
                  <a:cubicBezTo>
                    <a:pt x="27592" y="33551"/>
                    <a:pt x="26685" y="43266"/>
                    <a:pt x="26685" y="46505"/>
                  </a:cubicBezTo>
                  <a:cubicBezTo>
                    <a:pt x="26556" y="51298"/>
                    <a:pt x="15545" y="86921"/>
                    <a:pt x="11270" y="97285"/>
                  </a:cubicBezTo>
                  <a:close/>
                </a:path>
              </a:pathLst>
            </a:custGeom>
            <a:solidFill>
              <a:srgbClr val="FFFFFF"/>
            </a:solidFill>
            <a:ln w="1295" cap="flat">
              <a:noFill/>
              <a:prstDash val="solid"/>
              <a:miter/>
            </a:ln>
          </p:spPr>
          <p:txBody>
            <a:bodyPr rtlCol="0" anchor="ctr"/>
            <a:lstStyle/>
            <a:p>
              <a:endParaRPr lang="fr-FR"/>
            </a:p>
          </p:txBody>
        </p:sp>
        <p:sp>
          <p:nvSpPr>
            <p:cNvPr id="456" name="Forme libre 455">
              <a:extLst>
                <a:ext uri="{FF2B5EF4-FFF2-40B4-BE49-F238E27FC236}">
                  <a16:creationId xmlns:a16="http://schemas.microsoft.com/office/drawing/2014/main" id="{A7EEB429-D9F7-0648-E45C-11350E162FA3}"/>
                </a:ext>
              </a:extLst>
            </p:cNvPr>
            <p:cNvSpPr/>
            <p:nvPr/>
          </p:nvSpPr>
          <p:spPr>
            <a:xfrm>
              <a:off x="8656098" y="3753781"/>
              <a:ext cx="68138" cy="105316"/>
            </a:xfrm>
            <a:custGeom>
              <a:avLst/>
              <a:gdLst>
                <a:gd name="connsiteX0" fmla="*/ 2720 w 68138"/>
                <a:gd name="connsiteY0" fmla="*/ 105316 h 105316"/>
                <a:gd name="connsiteX1" fmla="*/ 0 w 68138"/>
                <a:gd name="connsiteY1" fmla="*/ 99616 h 105316"/>
                <a:gd name="connsiteX2" fmla="*/ 3627 w 68138"/>
                <a:gd name="connsiteY2" fmla="*/ 34328 h 105316"/>
                <a:gd name="connsiteX3" fmla="*/ 47671 w 68138"/>
                <a:gd name="connsiteY3" fmla="*/ 0 h 105316"/>
                <a:gd name="connsiteX4" fmla="*/ 68138 w 68138"/>
                <a:gd name="connsiteY4" fmla="*/ 2332 h 105316"/>
                <a:gd name="connsiteX5" fmla="*/ 59329 w 68138"/>
                <a:gd name="connsiteY5" fmla="*/ 11529 h 105316"/>
                <a:gd name="connsiteX6" fmla="*/ 58163 w 68138"/>
                <a:gd name="connsiteY6" fmla="*/ 12695 h 105316"/>
                <a:gd name="connsiteX7" fmla="*/ 51427 w 68138"/>
                <a:gd name="connsiteY7" fmla="*/ 14509 h 105316"/>
                <a:gd name="connsiteX8" fmla="*/ 37567 w 68138"/>
                <a:gd name="connsiteY8" fmla="*/ 19949 h 105316"/>
                <a:gd name="connsiteX9" fmla="*/ 38992 w 68138"/>
                <a:gd name="connsiteY9" fmla="*/ 41971 h 105316"/>
                <a:gd name="connsiteX10" fmla="*/ 41841 w 68138"/>
                <a:gd name="connsiteY10" fmla="*/ 54277 h 105316"/>
                <a:gd name="connsiteX11" fmla="*/ 2720 w 68138"/>
                <a:gd name="connsiteY11" fmla="*/ 105316 h 10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138" h="105316">
                  <a:moveTo>
                    <a:pt x="2720" y="105316"/>
                  </a:moveTo>
                  <a:cubicBezTo>
                    <a:pt x="1036" y="105316"/>
                    <a:pt x="0" y="104927"/>
                    <a:pt x="0" y="99616"/>
                  </a:cubicBezTo>
                  <a:cubicBezTo>
                    <a:pt x="0" y="93398"/>
                    <a:pt x="2073" y="40028"/>
                    <a:pt x="3627" y="34328"/>
                  </a:cubicBezTo>
                  <a:cubicBezTo>
                    <a:pt x="6347" y="28887"/>
                    <a:pt x="41194" y="1814"/>
                    <a:pt x="47671" y="0"/>
                  </a:cubicBezTo>
                  <a:cubicBezTo>
                    <a:pt x="52075" y="0"/>
                    <a:pt x="62568" y="1166"/>
                    <a:pt x="68138" y="2332"/>
                  </a:cubicBezTo>
                  <a:cubicBezTo>
                    <a:pt x="66324" y="4404"/>
                    <a:pt x="63345" y="7513"/>
                    <a:pt x="59329" y="11529"/>
                  </a:cubicBezTo>
                  <a:lnTo>
                    <a:pt x="58163" y="12695"/>
                  </a:lnTo>
                  <a:cubicBezTo>
                    <a:pt x="57386" y="13213"/>
                    <a:pt x="53759" y="13990"/>
                    <a:pt x="51427" y="14509"/>
                  </a:cubicBezTo>
                  <a:cubicBezTo>
                    <a:pt x="46116" y="15674"/>
                    <a:pt x="40675" y="16840"/>
                    <a:pt x="37567" y="19949"/>
                  </a:cubicBezTo>
                  <a:cubicBezTo>
                    <a:pt x="33810" y="23706"/>
                    <a:pt x="35624" y="30701"/>
                    <a:pt x="38992" y="41971"/>
                  </a:cubicBezTo>
                  <a:cubicBezTo>
                    <a:pt x="40157" y="46116"/>
                    <a:pt x="42101" y="52464"/>
                    <a:pt x="41841" y="54277"/>
                  </a:cubicBezTo>
                  <a:cubicBezTo>
                    <a:pt x="38732" y="60236"/>
                    <a:pt x="9327" y="101819"/>
                    <a:pt x="2720" y="105316"/>
                  </a:cubicBezTo>
                  <a:close/>
                </a:path>
              </a:pathLst>
            </a:custGeom>
            <a:solidFill>
              <a:srgbClr val="FFFFFF"/>
            </a:solidFill>
            <a:ln w="1295" cap="flat">
              <a:noFill/>
              <a:prstDash val="solid"/>
              <a:miter/>
            </a:ln>
          </p:spPr>
          <p:txBody>
            <a:bodyPr rtlCol="0" anchor="ctr"/>
            <a:lstStyle/>
            <a:p>
              <a:endParaRPr lang="fr-FR"/>
            </a:p>
          </p:txBody>
        </p:sp>
        <p:sp>
          <p:nvSpPr>
            <p:cNvPr id="457" name="Forme libre 456">
              <a:extLst>
                <a:ext uri="{FF2B5EF4-FFF2-40B4-BE49-F238E27FC236}">
                  <a16:creationId xmlns:a16="http://schemas.microsoft.com/office/drawing/2014/main" id="{775DD72D-D4B6-C881-8FA7-DEB7B91D7DDB}"/>
                </a:ext>
              </a:extLst>
            </p:cNvPr>
            <p:cNvSpPr/>
            <p:nvPr/>
          </p:nvSpPr>
          <p:spPr>
            <a:xfrm>
              <a:off x="7816160" y="3384074"/>
              <a:ext cx="50841" cy="74744"/>
            </a:xfrm>
            <a:custGeom>
              <a:avLst/>
              <a:gdLst>
                <a:gd name="connsiteX0" fmla="*/ 11659 w 50841"/>
                <a:gd name="connsiteY0" fmla="*/ 74745 h 74744"/>
                <a:gd name="connsiteX1" fmla="*/ 0 w 50841"/>
                <a:gd name="connsiteY1" fmla="*/ 72154 h 74744"/>
                <a:gd name="connsiteX2" fmla="*/ 6477 w 50841"/>
                <a:gd name="connsiteY2" fmla="*/ 49096 h 74744"/>
                <a:gd name="connsiteX3" fmla="*/ 6477 w 50841"/>
                <a:gd name="connsiteY3" fmla="*/ 48059 h 74744"/>
                <a:gd name="connsiteX4" fmla="*/ 10104 w 50841"/>
                <a:gd name="connsiteY4" fmla="*/ 19561 h 74744"/>
                <a:gd name="connsiteX5" fmla="*/ 50521 w 50841"/>
                <a:gd name="connsiteY5" fmla="*/ 0 h 74744"/>
                <a:gd name="connsiteX6" fmla="*/ 47023 w 50841"/>
                <a:gd name="connsiteY6" fmla="*/ 20985 h 74744"/>
                <a:gd name="connsiteX7" fmla="*/ 29665 w 50841"/>
                <a:gd name="connsiteY7" fmla="*/ 55573 h 74744"/>
                <a:gd name="connsiteX8" fmla="*/ 14508 w 50841"/>
                <a:gd name="connsiteY8" fmla="*/ 74356 h 74744"/>
                <a:gd name="connsiteX9" fmla="*/ 11659 w 50841"/>
                <a:gd name="connsiteY9" fmla="*/ 74745 h 7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841" h="74744">
                  <a:moveTo>
                    <a:pt x="11659" y="74745"/>
                  </a:moveTo>
                  <a:cubicBezTo>
                    <a:pt x="7513" y="74745"/>
                    <a:pt x="2461" y="73320"/>
                    <a:pt x="0" y="72154"/>
                  </a:cubicBezTo>
                  <a:cubicBezTo>
                    <a:pt x="1943" y="66843"/>
                    <a:pt x="6477" y="54148"/>
                    <a:pt x="6477" y="49096"/>
                  </a:cubicBezTo>
                  <a:lnTo>
                    <a:pt x="6477" y="48059"/>
                  </a:lnTo>
                  <a:cubicBezTo>
                    <a:pt x="6347" y="25649"/>
                    <a:pt x="8938" y="20726"/>
                    <a:pt x="10104" y="19561"/>
                  </a:cubicBezTo>
                  <a:cubicBezTo>
                    <a:pt x="14120" y="15545"/>
                    <a:pt x="42360" y="1166"/>
                    <a:pt x="50521" y="0"/>
                  </a:cubicBezTo>
                  <a:cubicBezTo>
                    <a:pt x="51686" y="4404"/>
                    <a:pt x="49484" y="18395"/>
                    <a:pt x="47023" y="20985"/>
                  </a:cubicBezTo>
                  <a:cubicBezTo>
                    <a:pt x="42489" y="25519"/>
                    <a:pt x="31349" y="47800"/>
                    <a:pt x="29665" y="55573"/>
                  </a:cubicBezTo>
                  <a:cubicBezTo>
                    <a:pt x="28499" y="61272"/>
                    <a:pt x="19819" y="72801"/>
                    <a:pt x="14508" y="74356"/>
                  </a:cubicBezTo>
                  <a:cubicBezTo>
                    <a:pt x="13990" y="74485"/>
                    <a:pt x="13213" y="74745"/>
                    <a:pt x="11659" y="74745"/>
                  </a:cubicBezTo>
                  <a:close/>
                </a:path>
              </a:pathLst>
            </a:custGeom>
            <a:solidFill>
              <a:srgbClr val="FFFFFF"/>
            </a:solidFill>
            <a:ln w="1295" cap="flat">
              <a:noFill/>
              <a:prstDash val="solid"/>
              <a:miter/>
            </a:ln>
          </p:spPr>
          <p:txBody>
            <a:bodyPr rtlCol="0" anchor="ctr"/>
            <a:lstStyle/>
            <a:p>
              <a:endParaRPr lang="fr-FR"/>
            </a:p>
          </p:txBody>
        </p:sp>
        <p:sp>
          <p:nvSpPr>
            <p:cNvPr id="458" name="Forme libre 457">
              <a:extLst>
                <a:ext uri="{FF2B5EF4-FFF2-40B4-BE49-F238E27FC236}">
                  <a16:creationId xmlns:a16="http://schemas.microsoft.com/office/drawing/2014/main" id="{19A1096F-D286-FBE2-D136-53ED6CA37EBC}"/>
                </a:ext>
              </a:extLst>
            </p:cNvPr>
            <p:cNvSpPr/>
            <p:nvPr/>
          </p:nvSpPr>
          <p:spPr>
            <a:xfrm>
              <a:off x="9141873" y="5438837"/>
              <a:ext cx="24890" cy="38473"/>
            </a:xfrm>
            <a:custGeom>
              <a:avLst/>
              <a:gdLst>
                <a:gd name="connsiteX0" fmla="*/ 16452 w 24890"/>
                <a:gd name="connsiteY0" fmla="*/ 38473 h 38473"/>
                <a:gd name="connsiteX1" fmla="*/ 7254 w 24890"/>
                <a:gd name="connsiteY1" fmla="*/ 36789 h 38473"/>
                <a:gd name="connsiteX2" fmla="*/ 389 w 24890"/>
                <a:gd name="connsiteY2" fmla="*/ 4275 h 38473"/>
                <a:gd name="connsiteX3" fmla="*/ 0 w 24890"/>
                <a:gd name="connsiteY3" fmla="*/ 1684 h 38473"/>
                <a:gd name="connsiteX4" fmla="*/ 13990 w 24890"/>
                <a:gd name="connsiteY4" fmla="*/ 0 h 38473"/>
                <a:gd name="connsiteX5" fmla="*/ 24354 w 24890"/>
                <a:gd name="connsiteY5" fmla="*/ 1036 h 38473"/>
                <a:gd name="connsiteX6" fmla="*/ 23706 w 24890"/>
                <a:gd name="connsiteY6" fmla="*/ 33939 h 38473"/>
                <a:gd name="connsiteX7" fmla="*/ 23447 w 24890"/>
                <a:gd name="connsiteY7" fmla="*/ 37696 h 38473"/>
                <a:gd name="connsiteX8" fmla="*/ 16452 w 24890"/>
                <a:gd name="connsiteY8" fmla="*/ 38473 h 38473"/>
                <a:gd name="connsiteX9" fmla="*/ 16452 w 24890"/>
                <a:gd name="connsiteY9" fmla="*/ 38473 h 38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90" h="38473">
                  <a:moveTo>
                    <a:pt x="16452" y="38473"/>
                  </a:moveTo>
                  <a:cubicBezTo>
                    <a:pt x="10752" y="38473"/>
                    <a:pt x="7772" y="37308"/>
                    <a:pt x="7254" y="36789"/>
                  </a:cubicBezTo>
                  <a:cubicBezTo>
                    <a:pt x="6218" y="35623"/>
                    <a:pt x="4016" y="29665"/>
                    <a:pt x="389" y="4275"/>
                  </a:cubicBezTo>
                  <a:cubicBezTo>
                    <a:pt x="259" y="3109"/>
                    <a:pt x="130" y="2332"/>
                    <a:pt x="0" y="1684"/>
                  </a:cubicBezTo>
                  <a:cubicBezTo>
                    <a:pt x="2073" y="907"/>
                    <a:pt x="6995" y="0"/>
                    <a:pt x="13990" y="0"/>
                  </a:cubicBezTo>
                  <a:cubicBezTo>
                    <a:pt x="19561" y="0"/>
                    <a:pt x="22929" y="518"/>
                    <a:pt x="24354" y="1036"/>
                  </a:cubicBezTo>
                  <a:cubicBezTo>
                    <a:pt x="25260" y="4404"/>
                    <a:pt x="25001" y="15415"/>
                    <a:pt x="23706" y="33939"/>
                  </a:cubicBezTo>
                  <a:cubicBezTo>
                    <a:pt x="23576" y="35623"/>
                    <a:pt x="23447" y="36789"/>
                    <a:pt x="23447" y="37696"/>
                  </a:cubicBezTo>
                  <a:cubicBezTo>
                    <a:pt x="22281" y="37955"/>
                    <a:pt x="19949" y="38473"/>
                    <a:pt x="16452" y="38473"/>
                  </a:cubicBezTo>
                  <a:lnTo>
                    <a:pt x="16452" y="38473"/>
                  </a:lnTo>
                  <a:close/>
                </a:path>
              </a:pathLst>
            </a:custGeom>
            <a:solidFill>
              <a:srgbClr val="FFFFFF"/>
            </a:solidFill>
            <a:ln w="1295" cap="flat">
              <a:noFill/>
              <a:prstDash val="solid"/>
              <a:miter/>
            </a:ln>
          </p:spPr>
          <p:txBody>
            <a:bodyPr rtlCol="0" anchor="ctr"/>
            <a:lstStyle/>
            <a:p>
              <a:endParaRPr lang="fr-FR"/>
            </a:p>
          </p:txBody>
        </p:sp>
        <p:sp>
          <p:nvSpPr>
            <p:cNvPr id="459" name="Forme libre 458">
              <a:extLst>
                <a:ext uri="{FF2B5EF4-FFF2-40B4-BE49-F238E27FC236}">
                  <a16:creationId xmlns:a16="http://schemas.microsoft.com/office/drawing/2014/main" id="{C4B6E147-2EE8-A5EB-E59D-76FC2384FC3A}"/>
                </a:ext>
              </a:extLst>
            </p:cNvPr>
            <p:cNvSpPr/>
            <p:nvPr/>
          </p:nvSpPr>
          <p:spPr>
            <a:xfrm>
              <a:off x="9158324" y="5508400"/>
              <a:ext cx="29914" cy="33162"/>
            </a:xfrm>
            <a:custGeom>
              <a:avLst/>
              <a:gdLst>
                <a:gd name="connsiteX0" fmla="*/ 3239 w 29914"/>
                <a:gd name="connsiteY0" fmla="*/ 33162 h 33162"/>
                <a:gd name="connsiteX1" fmla="*/ 0 w 29914"/>
                <a:gd name="connsiteY1" fmla="*/ 25001 h 33162"/>
                <a:gd name="connsiteX2" fmla="*/ 28628 w 29914"/>
                <a:gd name="connsiteY2" fmla="*/ 0 h 33162"/>
                <a:gd name="connsiteX3" fmla="*/ 29535 w 29914"/>
                <a:gd name="connsiteY3" fmla="*/ 13472 h 33162"/>
                <a:gd name="connsiteX4" fmla="*/ 29406 w 29914"/>
                <a:gd name="connsiteY4" fmla="*/ 15415 h 33162"/>
                <a:gd name="connsiteX5" fmla="*/ 15545 w 29914"/>
                <a:gd name="connsiteY5" fmla="*/ 24742 h 33162"/>
                <a:gd name="connsiteX6" fmla="*/ 3239 w 29914"/>
                <a:gd name="connsiteY6" fmla="*/ 33162 h 3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14" h="33162">
                  <a:moveTo>
                    <a:pt x="3239" y="33162"/>
                  </a:moveTo>
                  <a:cubicBezTo>
                    <a:pt x="1943" y="31478"/>
                    <a:pt x="518" y="27722"/>
                    <a:pt x="0" y="25001"/>
                  </a:cubicBezTo>
                  <a:cubicBezTo>
                    <a:pt x="10752" y="13602"/>
                    <a:pt x="23965" y="1814"/>
                    <a:pt x="28628" y="0"/>
                  </a:cubicBezTo>
                  <a:cubicBezTo>
                    <a:pt x="30442" y="3238"/>
                    <a:pt x="29924" y="10363"/>
                    <a:pt x="29535" y="13472"/>
                  </a:cubicBezTo>
                  <a:cubicBezTo>
                    <a:pt x="29406" y="14249"/>
                    <a:pt x="29406" y="14897"/>
                    <a:pt x="29406" y="15415"/>
                  </a:cubicBezTo>
                  <a:cubicBezTo>
                    <a:pt x="27462" y="17359"/>
                    <a:pt x="20079" y="22022"/>
                    <a:pt x="15545" y="24742"/>
                  </a:cubicBezTo>
                  <a:cubicBezTo>
                    <a:pt x="10363" y="28240"/>
                    <a:pt x="5700" y="31090"/>
                    <a:pt x="3239" y="33162"/>
                  </a:cubicBezTo>
                  <a:close/>
                </a:path>
              </a:pathLst>
            </a:custGeom>
            <a:solidFill>
              <a:srgbClr val="FFFFFF"/>
            </a:solidFill>
            <a:ln w="1295" cap="flat">
              <a:noFill/>
              <a:prstDash val="solid"/>
              <a:miter/>
            </a:ln>
          </p:spPr>
          <p:txBody>
            <a:bodyPr rtlCol="0" anchor="ctr"/>
            <a:lstStyle/>
            <a:p>
              <a:endParaRPr lang="fr-FR"/>
            </a:p>
          </p:txBody>
        </p:sp>
        <p:sp>
          <p:nvSpPr>
            <p:cNvPr id="460" name="Forme libre 459">
              <a:extLst>
                <a:ext uri="{FF2B5EF4-FFF2-40B4-BE49-F238E27FC236}">
                  <a16:creationId xmlns:a16="http://schemas.microsoft.com/office/drawing/2014/main" id="{2F755EF8-68DA-0796-FCBD-0ECD3FB0E2A1}"/>
                </a:ext>
              </a:extLst>
            </p:cNvPr>
            <p:cNvSpPr/>
            <p:nvPr/>
          </p:nvSpPr>
          <p:spPr>
            <a:xfrm>
              <a:off x="9223773" y="5570968"/>
              <a:ext cx="21861" cy="31348"/>
            </a:xfrm>
            <a:custGeom>
              <a:avLst/>
              <a:gdLst>
                <a:gd name="connsiteX0" fmla="*/ 1653 w 21861"/>
                <a:gd name="connsiteY0" fmla="*/ 31349 h 31348"/>
                <a:gd name="connsiteX1" fmla="*/ 2042 w 21861"/>
                <a:gd name="connsiteY1" fmla="*/ 20467 h 31348"/>
                <a:gd name="connsiteX2" fmla="*/ 3466 w 21861"/>
                <a:gd name="connsiteY2" fmla="*/ 0 h 31348"/>
                <a:gd name="connsiteX3" fmla="*/ 7871 w 21861"/>
                <a:gd name="connsiteY3" fmla="*/ 2461 h 31348"/>
                <a:gd name="connsiteX4" fmla="*/ 8778 w 21861"/>
                <a:gd name="connsiteY4" fmla="*/ 3368 h 31348"/>
                <a:gd name="connsiteX5" fmla="*/ 21861 w 21861"/>
                <a:gd name="connsiteY5" fmla="*/ 19690 h 31348"/>
                <a:gd name="connsiteX6" fmla="*/ 1653 w 21861"/>
                <a:gd name="connsiteY6" fmla="*/ 31349 h 3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61" h="31348">
                  <a:moveTo>
                    <a:pt x="1653" y="31349"/>
                  </a:moveTo>
                  <a:cubicBezTo>
                    <a:pt x="-290" y="28887"/>
                    <a:pt x="-938" y="23317"/>
                    <a:pt x="2042" y="20467"/>
                  </a:cubicBezTo>
                  <a:cubicBezTo>
                    <a:pt x="7223" y="15286"/>
                    <a:pt x="4762" y="4534"/>
                    <a:pt x="3466" y="0"/>
                  </a:cubicBezTo>
                  <a:cubicBezTo>
                    <a:pt x="4632" y="259"/>
                    <a:pt x="6446" y="1036"/>
                    <a:pt x="7871" y="2461"/>
                  </a:cubicBezTo>
                  <a:lnTo>
                    <a:pt x="8778" y="3368"/>
                  </a:lnTo>
                  <a:cubicBezTo>
                    <a:pt x="19659" y="14120"/>
                    <a:pt x="21732" y="18265"/>
                    <a:pt x="21861" y="19690"/>
                  </a:cubicBezTo>
                  <a:cubicBezTo>
                    <a:pt x="17716" y="23576"/>
                    <a:pt x="6057" y="31090"/>
                    <a:pt x="1653" y="31349"/>
                  </a:cubicBezTo>
                  <a:close/>
                </a:path>
              </a:pathLst>
            </a:custGeom>
            <a:solidFill>
              <a:srgbClr val="FFFFFF"/>
            </a:solidFill>
            <a:ln w="1295" cap="flat">
              <a:noFill/>
              <a:prstDash val="solid"/>
              <a:miter/>
            </a:ln>
          </p:spPr>
          <p:txBody>
            <a:bodyPr rtlCol="0" anchor="ctr"/>
            <a:lstStyle/>
            <a:p>
              <a:endParaRPr lang="fr-FR"/>
            </a:p>
          </p:txBody>
        </p:sp>
        <p:sp>
          <p:nvSpPr>
            <p:cNvPr id="461" name="Forme libre 460">
              <a:extLst>
                <a:ext uri="{FF2B5EF4-FFF2-40B4-BE49-F238E27FC236}">
                  <a16:creationId xmlns:a16="http://schemas.microsoft.com/office/drawing/2014/main" id="{3AD8083E-D379-1FF0-C2F5-71091CE45F1F}"/>
                </a:ext>
              </a:extLst>
            </p:cNvPr>
            <p:cNvSpPr/>
            <p:nvPr/>
          </p:nvSpPr>
          <p:spPr>
            <a:xfrm>
              <a:off x="9100562" y="5569413"/>
              <a:ext cx="35351" cy="13342"/>
            </a:xfrm>
            <a:custGeom>
              <a:avLst/>
              <a:gdLst>
                <a:gd name="connsiteX0" fmla="*/ 1283 w 35351"/>
                <a:gd name="connsiteY0" fmla="*/ 13343 h 13342"/>
                <a:gd name="connsiteX1" fmla="*/ 765 w 35351"/>
                <a:gd name="connsiteY1" fmla="*/ 13213 h 13342"/>
                <a:gd name="connsiteX2" fmla="*/ 247 w 35351"/>
                <a:gd name="connsiteY2" fmla="*/ 5441 h 13342"/>
                <a:gd name="connsiteX3" fmla="*/ 33150 w 35351"/>
                <a:gd name="connsiteY3" fmla="*/ 0 h 13342"/>
                <a:gd name="connsiteX4" fmla="*/ 35352 w 35351"/>
                <a:gd name="connsiteY4" fmla="*/ 129 h 13342"/>
                <a:gd name="connsiteX5" fmla="*/ 34834 w 35351"/>
                <a:gd name="connsiteY5" fmla="*/ 9197 h 13342"/>
                <a:gd name="connsiteX6" fmla="*/ 18382 w 35351"/>
                <a:gd name="connsiteY6" fmla="*/ 11270 h 13342"/>
                <a:gd name="connsiteX7" fmla="*/ 1283 w 35351"/>
                <a:gd name="connsiteY7" fmla="*/ 13343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51" h="13342">
                  <a:moveTo>
                    <a:pt x="1283" y="13343"/>
                  </a:moveTo>
                  <a:cubicBezTo>
                    <a:pt x="894" y="13343"/>
                    <a:pt x="894" y="13213"/>
                    <a:pt x="765" y="13213"/>
                  </a:cubicBezTo>
                  <a:cubicBezTo>
                    <a:pt x="-142" y="12047"/>
                    <a:pt x="-142" y="8290"/>
                    <a:pt x="247" y="5441"/>
                  </a:cubicBezTo>
                  <a:cubicBezTo>
                    <a:pt x="4651" y="3498"/>
                    <a:pt x="22657" y="0"/>
                    <a:pt x="33150" y="0"/>
                  </a:cubicBezTo>
                  <a:cubicBezTo>
                    <a:pt x="34056" y="0"/>
                    <a:pt x="34834" y="0"/>
                    <a:pt x="35352" y="129"/>
                  </a:cubicBezTo>
                  <a:cubicBezTo>
                    <a:pt x="35223" y="3368"/>
                    <a:pt x="35093" y="6866"/>
                    <a:pt x="34834" y="9197"/>
                  </a:cubicBezTo>
                  <a:cubicBezTo>
                    <a:pt x="31207" y="9327"/>
                    <a:pt x="24989" y="10234"/>
                    <a:pt x="18382" y="11270"/>
                  </a:cubicBezTo>
                  <a:cubicBezTo>
                    <a:pt x="11776" y="12177"/>
                    <a:pt x="4392" y="13343"/>
                    <a:pt x="1283" y="13343"/>
                  </a:cubicBezTo>
                  <a:close/>
                </a:path>
              </a:pathLst>
            </a:custGeom>
            <a:solidFill>
              <a:srgbClr val="FFFFFF"/>
            </a:solidFill>
            <a:ln w="1295" cap="flat">
              <a:noFill/>
              <a:prstDash val="solid"/>
              <a:miter/>
            </a:ln>
          </p:spPr>
          <p:txBody>
            <a:bodyPr rtlCol="0" anchor="ctr"/>
            <a:lstStyle/>
            <a:p>
              <a:endParaRPr lang="fr-FR"/>
            </a:p>
          </p:txBody>
        </p:sp>
        <p:sp>
          <p:nvSpPr>
            <p:cNvPr id="462" name="Forme libre 461">
              <a:extLst>
                <a:ext uri="{FF2B5EF4-FFF2-40B4-BE49-F238E27FC236}">
                  <a16:creationId xmlns:a16="http://schemas.microsoft.com/office/drawing/2014/main" id="{87D7B4E8-24FA-2523-1CA4-15D725AA5DAA}"/>
                </a:ext>
              </a:extLst>
            </p:cNvPr>
            <p:cNvSpPr/>
            <p:nvPr/>
          </p:nvSpPr>
          <p:spPr>
            <a:xfrm>
              <a:off x="9114410" y="5602057"/>
              <a:ext cx="21115" cy="10622"/>
            </a:xfrm>
            <a:custGeom>
              <a:avLst/>
              <a:gdLst>
                <a:gd name="connsiteX0" fmla="*/ 14897 w 21115"/>
                <a:gd name="connsiteY0" fmla="*/ 10622 h 10622"/>
                <a:gd name="connsiteX1" fmla="*/ 9327 w 21115"/>
                <a:gd name="connsiteY1" fmla="*/ 10493 h 10622"/>
                <a:gd name="connsiteX2" fmla="*/ 7254 w 21115"/>
                <a:gd name="connsiteY2" fmla="*/ 10493 h 10622"/>
                <a:gd name="connsiteX3" fmla="*/ 0 w 21115"/>
                <a:gd name="connsiteY3" fmla="*/ 4016 h 10622"/>
                <a:gd name="connsiteX4" fmla="*/ 14508 w 21115"/>
                <a:gd name="connsiteY4" fmla="*/ 0 h 10622"/>
                <a:gd name="connsiteX5" fmla="*/ 21115 w 21115"/>
                <a:gd name="connsiteY5" fmla="*/ 10363 h 10622"/>
                <a:gd name="connsiteX6" fmla="*/ 14897 w 21115"/>
                <a:gd name="connsiteY6" fmla="*/ 10622 h 10622"/>
                <a:gd name="connsiteX7" fmla="*/ 14897 w 21115"/>
                <a:gd name="connsiteY7" fmla="*/ 10622 h 1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15" h="10622">
                  <a:moveTo>
                    <a:pt x="14897" y="10622"/>
                  </a:moveTo>
                  <a:cubicBezTo>
                    <a:pt x="12824" y="10622"/>
                    <a:pt x="10881" y="10622"/>
                    <a:pt x="9327" y="10493"/>
                  </a:cubicBezTo>
                  <a:cubicBezTo>
                    <a:pt x="8549" y="10493"/>
                    <a:pt x="7772" y="10493"/>
                    <a:pt x="7254" y="10493"/>
                  </a:cubicBezTo>
                  <a:cubicBezTo>
                    <a:pt x="5959" y="9975"/>
                    <a:pt x="2979" y="7254"/>
                    <a:pt x="0" y="4016"/>
                  </a:cubicBezTo>
                  <a:cubicBezTo>
                    <a:pt x="3109" y="2202"/>
                    <a:pt x="10234" y="0"/>
                    <a:pt x="14508" y="0"/>
                  </a:cubicBezTo>
                  <a:cubicBezTo>
                    <a:pt x="16452" y="0"/>
                    <a:pt x="20079" y="6477"/>
                    <a:pt x="21115" y="10363"/>
                  </a:cubicBezTo>
                  <a:cubicBezTo>
                    <a:pt x="20079" y="10363"/>
                    <a:pt x="18136" y="10622"/>
                    <a:pt x="14897" y="10622"/>
                  </a:cubicBezTo>
                  <a:cubicBezTo>
                    <a:pt x="14897" y="10622"/>
                    <a:pt x="14897" y="10622"/>
                    <a:pt x="14897" y="10622"/>
                  </a:cubicBezTo>
                  <a:close/>
                </a:path>
              </a:pathLst>
            </a:custGeom>
            <a:solidFill>
              <a:srgbClr val="FFFFFF"/>
            </a:solidFill>
            <a:ln w="1295" cap="flat">
              <a:noFill/>
              <a:prstDash val="solid"/>
              <a:miter/>
            </a:ln>
          </p:spPr>
          <p:txBody>
            <a:bodyPr rtlCol="0" anchor="ctr"/>
            <a:lstStyle/>
            <a:p>
              <a:endParaRPr lang="fr-FR"/>
            </a:p>
          </p:txBody>
        </p:sp>
        <p:sp>
          <p:nvSpPr>
            <p:cNvPr id="463" name="Forme libre 462">
              <a:extLst>
                <a:ext uri="{FF2B5EF4-FFF2-40B4-BE49-F238E27FC236}">
                  <a16:creationId xmlns:a16="http://schemas.microsoft.com/office/drawing/2014/main" id="{303F129A-81CA-0275-FDE0-A54C684434EA}"/>
                </a:ext>
              </a:extLst>
            </p:cNvPr>
            <p:cNvSpPr/>
            <p:nvPr/>
          </p:nvSpPr>
          <p:spPr>
            <a:xfrm>
              <a:off x="9072957" y="5578870"/>
              <a:ext cx="9844" cy="12953"/>
            </a:xfrm>
            <a:custGeom>
              <a:avLst/>
              <a:gdLst>
                <a:gd name="connsiteX0" fmla="*/ 4663 w 9844"/>
                <a:gd name="connsiteY0" fmla="*/ 12954 h 12953"/>
                <a:gd name="connsiteX1" fmla="*/ 0 w 9844"/>
                <a:gd name="connsiteY1" fmla="*/ 10622 h 12953"/>
                <a:gd name="connsiteX2" fmla="*/ 6088 w 9844"/>
                <a:gd name="connsiteY2" fmla="*/ 0 h 12953"/>
                <a:gd name="connsiteX3" fmla="*/ 9845 w 9844"/>
                <a:gd name="connsiteY3" fmla="*/ 7254 h 12953"/>
                <a:gd name="connsiteX4" fmla="*/ 4663 w 9844"/>
                <a:gd name="connsiteY4" fmla="*/ 12954 h 12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44" h="12953">
                  <a:moveTo>
                    <a:pt x="4663" y="12954"/>
                  </a:moveTo>
                  <a:cubicBezTo>
                    <a:pt x="3239" y="12824"/>
                    <a:pt x="1036" y="11529"/>
                    <a:pt x="0" y="10622"/>
                  </a:cubicBezTo>
                  <a:cubicBezTo>
                    <a:pt x="2072" y="6865"/>
                    <a:pt x="4404" y="2850"/>
                    <a:pt x="6088" y="0"/>
                  </a:cubicBezTo>
                  <a:cubicBezTo>
                    <a:pt x="7254" y="1943"/>
                    <a:pt x="8549" y="4534"/>
                    <a:pt x="9845" y="7254"/>
                  </a:cubicBezTo>
                  <a:cubicBezTo>
                    <a:pt x="7902" y="9975"/>
                    <a:pt x="5700" y="12306"/>
                    <a:pt x="4663" y="12954"/>
                  </a:cubicBezTo>
                  <a:close/>
                </a:path>
              </a:pathLst>
            </a:custGeom>
            <a:solidFill>
              <a:srgbClr val="FFFFFF"/>
            </a:solidFill>
            <a:ln w="1295" cap="flat">
              <a:noFill/>
              <a:prstDash val="solid"/>
              <a:miter/>
            </a:ln>
          </p:spPr>
          <p:txBody>
            <a:bodyPr rtlCol="0" anchor="ctr"/>
            <a:lstStyle/>
            <a:p>
              <a:endParaRPr lang="fr-FR"/>
            </a:p>
          </p:txBody>
        </p:sp>
        <p:sp>
          <p:nvSpPr>
            <p:cNvPr id="464" name="Forme libre 463">
              <a:extLst>
                <a:ext uri="{FF2B5EF4-FFF2-40B4-BE49-F238E27FC236}">
                  <a16:creationId xmlns:a16="http://schemas.microsoft.com/office/drawing/2014/main" id="{354293B6-7FEB-CB4C-6906-B8085997D893}"/>
                </a:ext>
              </a:extLst>
            </p:cNvPr>
            <p:cNvSpPr/>
            <p:nvPr/>
          </p:nvSpPr>
          <p:spPr>
            <a:xfrm>
              <a:off x="9046531" y="5530681"/>
              <a:ext cx="13083" cy="40416"/>
            </a:xfrm>
            <a:custGeom>
              <a:avLst/>
              <a:gdLst>
                <a:gd name="connsiteX0" fmla="*/ 3757 w 13083"/>
                <a:gd name="connsiteY0" fmla="*/ 38603 h 40416"/>
                <a:gd name="connsiteX1" fmla="*/ 0 w 13083"/>
                <a:gd name="connsiteY1" fmla="*/ 24872 h 40416"/>
                <a:gd name="connsiteX2" fmla="*/ 3239 w 13083"/>
                <a:gd name="connsiteY2" fmla="*/ 0 h 40416"/>
                <a:gd name="connsiteX3" fmla="*/ 8809 w 13083"/>
                <a:gd name="connsiteY3" fmla="*/ 10752 h 40416"/>
                <a:gd name="connsiteX4" fmla="*/ 13084 w 13083"/>
                <a:gd name="connsiteY4" fmla="*/ 30054 h 40416"/>
                <a:gd name="connsiteX5" fmla="*/ 4405 w 13083"/>
                <a:gd name="connsiteY5" fmla="*/ 40417 h 40416"/>
                <a:gd name="connsiteX6" fmla="*/ 3757 w 13083"/>
                <a:gd name="connsiteY6" fmla="*/ 38603 h 4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83" h="40416">
                  <a:moveTo>
                    <a:pt x="3757" y="38603"/>
                  </a:moveTo>
                  <a:cubicBezTo>
                    <a:pt x="2073" y="34458"/>
                    <a:pt x="0" y="29146"/>
                    <a:pt x="0" y="24872"/>
                  </a:cubicBezTo>
                  <a:cubicBezTo>
                    <a:pt x="0" y="18265"/>
                    <a:pt x="1684" y="5570"/>
                    <a:pt x="3239" y="0"/>
                  </a:cubicBezTo>
                  <a:cubicBezTo>
                    <a:pt x="5570" y="2720"/>
                    <a:pt x="8809" y="8032"/>
                    <a:pt x="8809" y="10752"/>
                  </a:cubicBezTo>
                  <a:cubicBezTo>
                    <a:pt x="8809" y="15286"/>
                    <a:pt x="10363" y="25260"/>
                    <a:pt x="13084" y="30054"/>
                  </a:cubicBezTo>
                  <a:cubicBezTo>
                    <a:pt x="11788" y="32515"/>
                    <a:pt x="7384" y="37567"/>
                    <a:pt x="4405" y="40417"/>
                  </a:cubicBezTo>
                  <a:cubicBezTo>
                    <a:pt x="4146" y="39639"/>
                    <a:pt x="4016" y="39121"/>
                    <a:pt x="3757" y="38603"/>
                  </a:cubicBezTo>
                  <a:close/>
                </a:path>
              </a:pathLst>
            </a:custGeom>
            <a:solidFill>
              <a:srgbClr val="FFFFFF"/>
            </a:solidFill>
            <a:ln w="1295" cap="flat">
              <a:noFill/>
              <a:prstDash val="solid"/>
              <a:miter/>
            </a:ln>
          </p:spPr>
          <p:txBody>
            <a:bodyPr rtlCol="0" anchor="ctr"/>
            <a:lstStyle/>
            <a:p>
              <a:endParaRPr lang="fr-FR"/>
            </a:p>
          </p:txBody>
        </p:sp>
        <p:sp>
          <p:nvSpPr>
            <p:cNvPr id="465" name="Forme libre 464">
              <a:extLst>
                <a:ext uri="{FF2B5EF4-FFF2-40B4-BE49-F238E27FC236}">
                  <a16:creationId xmlns:a16="http://schemas.microsoft.com/office/drawing/2014/main" id="{647A6C37-1CE7-A6AE-DD1F-C21AADBD6161}"/>
                </a:ext>
              </a:extLst>
            </p:cNvPr>
            <p:cNvSpPr/>
            <p:nvPr/>
          </p:nvSpPr>
          <p:spPr>
            <a:xfrm>
              <a:off x="9183973" y="5599726"/>
              <a:ext cx="20985" cy="20337"/>
            </a:xfrm>
            <a:custGeom>
              <a:avLst/>
              <a:gdLst>
                <a:gd name="connsiteX0" fmla="*/ 8679 w 20985"/>
                <a:gd name="connsiteY0" fmla="*/ 20338 h 20337"/>
                <a:gd name="connsiteX1" fmla="*/ 0 w 20985"/>
                <a:gd name="connsiteY1" fmla="*/ 19042 h 20337"/>
                <a:gd name="connsiteX2" fmla="*/ 3886 w 20985"/>
                <a:gd name="connsiteY2" fmla="*/ 0 h 20337"/>
                <a:gd name="connsiteX3" fmla="*/ 20985 w 20985"/>
                <a:gd name="connsiteY3" fmla="*/ 9068 h 20337"/>
                <a:gd name="connsiteX4" fmla="*/ 9197 w 20985"/>
                <a:gd name="connsiteY4" fmla="*/ 20338 h 20337"/>
                <a:gd name="connsiteX5" fmla="*/ 8679 w 20985"/>
                <a:gd name="connsiteY5" fmla="*/ 20338 h 20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85" h="20337">
                  <a:moveTo>
                    <a:pt x="8679" y="20338"/>
                  </a:moveTo>
                  <a:cubicBezTo>
                    <a:pt x="3368" y="20338"/>
                    <a:pt x="907" y="19431"/>
                    <a:pt x="0" y="19042"/>
                  </a:cubicBezTo>
                  <a:cubicBezTo>
                    <a:pt x="1036" y="10882"/>
                    <a:pt x="2720" y="2979"/>
                    <a:pt x="3886" y="0"/>
                  </a:cubicBezTo>
                  <a:cubicBezTo>
                    <a:pt x="8550" y="1166"/>
                    <a:pt x="19431" y="6348"/>
                    <a:pt x="20985" y="9068"/>
                  </a:cubicBezTo>
                  <a:cubicBezTo>
                    <a:pt x="20467" y="11011"/>
                    <a:pt x="15027" y="16192"/>
                    <a:pt x="9197" y="20338"/>
                  </a:cubicBezTo>
                  <a:cubicBezTo>
                    <a:pt x="9068" y="20338"/>
                    <a:pt x="8938" y="20338"/>
                    <a:pt x="8679" y="20338"/>
                  </a:cubicBezTo>
                  <a:close/>
                </a:path>
              </a:pathLst>
            </a:custGeom>
            <a:solidFill>
              <a:srgbClr val="FFFFFF"/>
            </a:solidFill>
            <a:ln w="1295" cap="flat">
              <a:noFill/>
              <a:prstDash val="solid"/>
              <a:miter/>
            </a:ln>
          </p:spPr>
          <p:txBody>
            <a:bodyPr rtlCol="0" anchor="ctr"/>
            <a:lstStyle/>
            <a:p>
              <a:endParaRPr lang="fr-FR"/>
            </a:p>
          </p:txBody>
        </p:sp>
        <p:sp>
          <p:nvSpPr>
            <p:cNvPr id="466" name="Forme libre 465">
              <a:extLst>
                <a:ext uri="{FF2B5EF4-FFF2-40B4-BE49-F238E27FC236}">
                  <a16:creationId xmlns:a16="http://schemas.microsoft.com/office/drawing/2014/main" id="{1F1ACA10-5D30-693A-8A67-EA6A438971D9}"/>
                </a:ext>
              </a:extLst>
            </p:cNvPr>
            <p:cNvSpPr/>
            <p:nvPr/>
          </p:nvSpPr>
          <p:spPr>
            <a:xfrm>
              <a:off x="9153401" y="5583274"/>
              <a:ext cx="13213" cy="15026"/>
            </a:xfrm>
            <a:custGeom>
              <a:avLst/>
              <a:gdLst>
                <a:gd name="connsiteX0" fmla="*/ 6218 w 13213"/>
                <a:gd name="connsiteY0" fmla="*/ 15027 h 15026"/>
                <a:gd name="connsiteX1" fmla="*/ 0 w 13213"/>
                <a:gd name="connsiteY1" fmla="*/ 12436 h 15026"/>
                <a:gd name="connsiteX2" fmla="*/ 9975 w 13213"/>
                <a:gd name="connsiteY2" fmla="*/ 0 h 15026"/>
                <a:gd name="connsiteX3" fmla="*/ 13213 w 13213"/>
                <a:gd name="connsiteY3" fmla="*/ 3627 h 15026"/>
                <a:gd name="connsiteX4" fmla="*/ 6218 w 13213"/>
                <a:gd name="connsiteY4" fmla="*/ 15027 h 150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13" h="15026">
                  <a:moveTo>
                    <a:pt x="6218" y="15027"/>
                  </a:moveTo>
                  <a:cubicBezTo>
                    <a:pt x="3757" y="14897"/>
                    <a:pt x="1166" y="13472"/>
                    <a:pt x="0" y="12436"/>
                  </a:cubicBezTo>
                  <a:cubicBezTo>
                    <a:pt x="3239" y="5829"/>
                    <a:pt x="7902" y="0"/>
                    <a:pt x="9975" y="0"/>
                  </a:cubicBezTo>
                  <a:cubicBezTo>
                    <a:pt x="12306" y="0"/>
                    <a:pt x="13084" y="2332"/>
                    <a:pt x="13213" y="3627"/>
                  </a:cubicBezTo>
                  <a:cubicBezTo>
                    <a:pt x="11011" y="9068"/>
                    <a:pt x="7902" y="14120"/>
                    <a:pt x="6218" y="15027"/>
                  </a:cubicBezTo>
                  <a:close/>
                </a:path>
              </a:pathLst>
            </a:custGeom>
            <a:solidFill>
              <a:srgbClr val="FFFFFF"/>
            </a:solidFill>
            <a:ln w="1295" cap="flat">
              <a:noFill/>
              <a:prstDash val="solid"/>
              <a:miter/>
            </a:ln>
          </p:spPr>
          <p:txBody>
            <a:bodyPr rtlCol="0" anchor="ctr"/>
            <a:lstStyle/>
            <a:p>
              <a:endParaRPr lang="fr-FR"/>
            </a:p>
          </p:txBody>
        </p:sp>
        <p:sp>
          <p:nvSpPr>
            <p:cNvPr id="467" name="Forme libre 466">
              <a:extLst>
                <a:ext uri="{FF2B5EF4-FFF2-40B4-BE49-F238E27FC236}">
                  <a16:creationId xmlns:a16="http://schemas.microsoft.com/office/drawing/2014/main" id="{7B792723-2260-7D05-3CAD-CCE424FA7013}"/>
                </a:ext>
              </a:extLst>
            </p:cNvPr>
            <p:cNvSpPr/>
            <p:nvPr/>
          </p:nvSpPr>
          <p:spPr>
            <a:xfrm>
              <a:off x="8833757" y="3661289"/>
              <a:ext cx="55124" cy="90677"/>
            </a:xfrm>
            <a:custGeom>
              <a:avLst/>
              <a:gdLst>
                <a:gd name="connsiteX0" fmla="*/ 7324 w 55124"/>
                <a:gd name="connsiteY0" fmla="*/ 90678 h 90677"/>
                <a:gd name="connsiteX1" fmla="*/ 199 w 55124"/>
                <a:gd name="connsiteY1" fmla="*/ 90030 h 90677"/>
                <a:gd name="connsiteX2" fmla="*/ 4474 w 55124"/>
                <a:gd name="connsiteY2" fmla="*/ 63604 h 90677"/>
                <a:gd name="connsiteX3" fmla="*/ 7065 w 55124"/>
                <a:gd name="connsiteY3" fmla="*/ 61402 h 90677"/>
                <a:gd name="connsiteX4" fmla="*/ 21444 w 55124"/>
                <a:gd name="connsiteY4" fmla="*/ 42360 h 90677"/>
                <a:gd name="connsiteX5" fmla="*/ 15356 w 55124"/>
                <a:gd name="connsiteY5" fmla="*/ 28499 h 90677"/>
                <a:gd name="connsiteX6" fmla="*/ 9915 w 55124"/>
                <a:gd name="connsiteY6" fmla="*/ 17617 h 90677"/>
                <a:gd name="connsiteX7" fmla="*/ 35305 w 55124"/>
                <a:gd name="connsiteY7" fmla="*/ 0 h 90677"/>
                <a:gd name="connsiteX8" fmla="*/ 35434 w 55124"/>
                <a:gd name="connsiteY8" fmla="*/ 0 h 90677"/>
                <a:gd name="connsiteX9" fmla="*/ 43595 w 55124"/>
                <a:gd name="connsiteY9" fmla="*/ 28240 h 90677"/>
                <a:gd name="connsiteX10" fmla="*/ 49684 w 55124"/>
                <a:gd name="connsiteY10" fmla="*/ 45469 h 90677"/>
                <a:gd name="connsiteX11" fmla="*/ 55124 w 55124"/>
                <a:gd name="connsiteY11" fmla="*/ 59070 h 90677"/>
                <a:gd name="connsiteX12" fmla="*/ 22610 w 55124"/>
                <a:gd name="connsiteY12" fmla="*/ 88346 h 90677"/>
                <a:gd name="connsiteX13" fmla="*/ 18335 w 55124"/>
                <a:gd name="connsiteY13" fmla="*/ 90030 h 90677"/>
                <a:gd name="connsiteX14" fmla="*/ 7324 w 55124"/>
                <a:gd name="connsiteY14" fmla="*/ 90678 h 90677"/>
                <a:gd name="connsiteX15" fmla="*/ 7324 w 55124"/>
                <a:gd name="connsiteY15" fmla="*/ 90678 h 90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124" h="90677">
                  <a:moveTo>
                    <a:pt x="7324" y="90678"/>
                  </a:moveTo>
                  <a:cubicBezTo>
                    <a:pt x="2920" y="90678"/>
                    <a:pt x="977" y="90289"/>
                    <a:pt x="199" y="90030"/>
                  </a:cubicBezTo>
                  <a:cubicBezTo>
                    <a:pt x="-837" y="85367"/>
                    <a:pt x="2402" y="66843"/>
                    <a:pt x="4474" y="63604"/>
                  </a:cubicBezTo>
                  <a:cubicBezTo>
                    <a:pt x="4992" y="63086"/>
                    <a:pt x="5899" y="62309"/>
                    <a:pt x="7065" y="61402"/>
                  </a:cubicBezTo>
                  <a:cubicBezTo>
                    <a:pt x="14708" y="54925"/>
                    <a:pt x="21444" y="48707"/>
                    <a:pt x="21444" y="42360"/>
                  </a:cubicBezTo>
                  <a:cubicBezTo>
                    <a:pt x="21444" y="38603"/>
                    <a:pt x="18594" y="33939"/>
                    <a:pt x="15356" y="28499"/>
                  </a:cubicBezTo>
                  <a:cubicBezTo>
                    <a:pt x="13412" y="25390"/>
                    <a:pt x="10044" y="19690"/>
                    <a:pt x="9915" y="17617"/>
                  </a:cubicBezTo>
                  <a:cubicBezTo>
                    <a:pt x="16392" y="11270"/>
                    <a:pt x="30253" y="0"/>
                    <a:pt x="35305" y="0"/>
                  </a:cubicBezTo>
                  <a:cubicBezTo>
                    <a:pt x="35305" y="0"/>
                    <a:pt x="35305" y="0"/>
                    <a:pt x="35434" y="0"/>
                  </a:cubicBezTo>
                  <a:cubicBezTo>
                    <a:pt x="39580" y="4534"/>
                    <a:pt x="43595" y="22799"/>
                    <a:pt x="43595" y="28240"/>
                  </a:cubicBezTo>
                  <a:cubicBezTo>
                    <a:pt x="43595" y="31737"/>
                    <a:pt x="45927" y="37048"/>
                    <a:pt x="49684" y="45469"/>
                  </a:cubicBezTo>
                  <a:cubicBezTo>
                    <a:pt x="51756" y="50002"/>
                    <a:pt x="54865" y="56738"/>
                    <a:pt x="55124" y="59070"/>
                  </a:cubicBezTo>
                  <a:cubicBezTo>
                    <a:pt x="53700" y="62050"/>
                    <a:pt x="43077" y="72283"/>
                    <a:pt x="22610" y="88346"/>
                  </a:cubicBezTo>
                  <a:cubicBezTo>
                    <a:pt x="21315" y="89383"/>
                    <a:pt x="19889" y="89901"/>
                    <a:pt x="18335" y="90030"/>
                  </a:cubicBezTo>
                  <a:cubicBezTo>
                    <a:pt x="15226" y="90419"/>
                    <a:pt x="11210" y="90678"/>
                    <a:pt x="7324" y="90678"/>
                  </a:cubicBezTo>
                  <a:lnTo>
                    <a:pt x="7324" y="90678"/>
                  </a:lnTo>
                  <a:close/>
                </a:path>
              </a:pathLst>
            </a:custGeom>
            <a:solidFill>
              <a:srgbClr val="FFFFFF"/>
            </a:solidFill>
            <a:ln w="1295" cap="flat">
              <a:noFill/>
              <a:prstDash val="solid"/>
              <a:miter/>
            </a:ln>
          </p:spPr>
          <p:txBody>
            <a:bodyPr rtlCol="0" anchor="ctr"/>
            <a:lstStyle/>
            <a:p>
              <a:endParaRPr lang="fr-FR"/>
            </a:p>
          </p:txBody>
        </p:sp>
        <p:sp>
          <p:nvSpPr>
            <p:cNvPr id="468" name="Forme libre 467">
              <a:extLst>
                <a:ext uri="{FF2B5EF4-FFF2-40B4-BE49-F238E27FC236}">
                  <a16:creationId xmlns:a16="http://schemas.microsoft.com/office/drawing/2014/main" id="{F0B7FE22-0DEC-8355-569F-411E0098113D}"/>
                </a:ext>
              </a:extLst>
            </p:cNvPr>
            <p:cNvSpPr/>
            <p:nvPr/>
          </p:nvSpPr>
          <p:spPr>
            <a:xfrm>
              <a:off x="7492440" y="3662973"/>
              <a:ext cx="16192" cy="20855"/>
            </a:xfrm>
            <a:custGeom>
              <a:avLst/>
              <a:gdLst>
                <a:gd name="connsiteX0" fmla="*/ 5052 w 16192"/>
                <a:gd name="connsiteY0" fmla="*/ 20856 h 20855"/>
                <a:gd name="connsiteX1" fmla="*/ 0 w 16192"/>
                <a:gd name="connsiteY1" fmla="*/ 18654 h 20855"/>
                <a:gd name="connsiteX2" fmla="*/ 4275 w 16192"/>
                <a:gd name="connsiteY2" fmla="*/ 15415 h 20855"/>
                <a:gd name="connsiteX3" fmla="*/ 9068 w 16192"/>
                <a:gd name="connsiteY3" fmla="*/ 11659 h 20855"/>
                <a:gd name="connsiteX4" fmla="*/ 11918 w 16192"/>
                <a:gd name="connsiteY4" fmla="*/ 907 h 20855"/>
                <a:gd name="connsiteX5" fmla="*/ 11918 w 16192"/>
                <a:gd name="connsiteY5" fmla="*/ 0 h 20855"/>
                <a:gd name="connsiteX6" fmla="*/ 16193 w 16192"/>
                <a:gd name="connsiteY6" fmla="*/ 5311 h 20855"/>
                <a:gd name="connsiteX7" fmla="*/ 6866 w 16192"/>
                <a:gd name="connsiteY7" fmla="*/ 20467 h 20855"/>
                <a:gd name="connsiteX8" fmla="*/ 5052 w 16192"/>
                <a:gd name="connsiteY8" fmla="*/ 20856 h 2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 h="20855">
                  <a:moveTo>
                    <a:pt x="5052" y="20856"/>
                  </a:moveTo>
                  <a:cubicBezTo>
                    <a:pt x="2850" y="20856"/>
                    <a:pt x="907" y="19561"/>
                    <a:pt x="0" y="18654"/>
                  </a:cubicBezTo>
                  <a:cubicBezTo>
                    <a:pt x="1036" y="17747"/>
                    <a:pt x="2979" y="16322"/>
                    <a:pt x="4275" y="15415"/>
                  </a:cubicBezTo>
                  <a:cubicBezTo>
                    <a:pt x="6088" y="14120"/>
                    <a:pt x="7772" y="12954"/>
                    <a:pt x="9068" y="11659"/>
                  </a:cubicBezTo>
                  <a:cubicBezTo>
                    <a:pt x="11529" y="9197"/>
                    <a:pt x="11788" y="4923"/>
                    <a:pt x="11918" y="907"/>
                  </a:cubicBezTo>
                  <a:cubicBezTo>
                    <a:pt x="11918" y="648"/>
                    <a:pt x="11918" y="389"/>
                    <a:pt x="11918" y="0"/>
                  </a:cubicBezTo>
                  <a:cubicBezTo>
                    <a:pt x="14249" y="2202"/>
                    <a:pt x="15933" y="4275"/>
                    <a:pt x="16193" y="5311"/>
                  </a:cubicBezTo>
                  <a:cubicBezTo>
                    <a:pt x="12047" y="17099"/>
                    <a:pt x="8550" y="19820"/>
                    <a:pt x="6866" y="20467"/>
                  </a:cubicBezTo>
                  <a:cubicBezTo>
                    <a:pt x="6348" y="20726"/>
                    <a:pt x="5700" y="20856"/>
                    <a:pt x="5052" y="20856"/>
                  </a:cubicBezTo>
                  <a:close/>
                </a:path>
              </a:pathLst>
            </a:custGeom>
            <a:solidFill>
              <a:srgbClr val="FFFFFF"/>
            </a:solidFill>
            <a:ln w="1295" cap="flat">
              <a:noFill/>
              <a:prstDash val="solid"/>
              <a:miter/>
            </a:ln>
          </p:spPr>
          <p:txBody>
            <a:bodyPr rtlCol="0" anchor="ctr"/>
            <a:lstStyle/>
            <a:p>
              <a:endParaRPr lang="fr-FR"/>
            </a:p>
          </p:txBody>
        </p:sp>
        <p:sp>
          <p:nvSpPr>
            <p:cNvPr id="469" name="Forme libre 468">
              <a:extLst>
                <a:ext uri="{FF2B5EF4-FFF2-40B4-BE49-F238E27FC236}">
                  <a16:creationId xmlns:a16="http://schemas.microsoft.com/office/drawing/2014/main" id="{5CB41B18-44C5-158D-E47B-96271DD9343B}"/>
                </a:ext>
              </a:extLst>
            </p:cNvPr>
            <p:cNvSpPr/>
            <p:nvPr/>
          </p:nvSpPr>
          <p:spPr>
            <a:xfrm>
              <a:off x="7329349" y="3513743"/>
              <a:ext cx="453001" cy="722962"/>
            </a:xfrm>
            <a:custGeom>
              <a:avLst/>
              <a:gdLst>
                <a:gd name="connsiteX0" fmla="*/ 342374 w 453001"/>
                <a:gd name="connsiteY0" fmla="*/ 722963 h 722962"/>
                <a:gd name="connsiteX1" fmla="*/ 258303 w 453001"/>
                <a:gd name="connsiteY1" fmla="*/ 710527 h 722962"/>
                <a:gd name="connsiteX2" fmla="*/ 188092 w 453001"/>
                <a:gd name="connsiteY2" fmla="*/ 700034 h 722962"/>
                <a:gd name="connsiteX3" fmla="*/ 177729 w 453001"/>
                <a:gd name="connsiteY3" fmla="*/ 688505 h 722962"/>
                <a:gd name="connsiteX4" fmla="*/ 161925 w 453001"/>
                <a:gd name="connsiteY4" fmla="*/ 673997 h 722962"/>
                <a:gd name="connsiteX5" fmla="*/ 137183 w 453001"/>
                <a:gd name="connsiteY5" fmla="*/ 695241 h 722962"/>
                <a:gd name="connsiteX6" fmla="*/ 120602 w 453001"/>
                <a:gd name="connsiteY6" fmla="*/ 712081 h 722962"/>
                <a:gd name="connsiteX7" fmla="*/ 102725 w 453001"/>
                <a:gd name="connsiteY7" fmla="*/ 700811 h 722962"/>
                <a:gd name="connsiteX8" fmla="*/ 76040 w 453001"/>
                <a:gd name="connsiteY8" fmla="*/ 685914 h 722962"/>
                <a:gd name="connsiteX9" fmla="*/ 52334 w 453001"/>
                <a:gd name="connsiteY9" fmla="*/ 690059 h 722962"/>
                <a:gd name="connsiteX10" fmla="*/ 7772 w 453001"/>
                <a:gd name="connsiteY10" fmla="*/ 697184 h 722962"/>
                <a:gd name="connsiteX11" fmla="*/ 0 w 453001"/>
                <a:gd name="connsiteY11" fmla="*/ 696018 h 722962"/>
                <a:gd name="connsiteX12" fmla="*/ 28369 w 453001"/>
                <a:gd name="connsiteY12" fmla="*/ 683712 h 722962"/>
                <a:gd name="connsiteX13" fmla="*/ 54925 w 453001"/>
                <a:gd name="connsiteY13" fmla="*/ 671794 h 722962"/>
                <a:gd name="connsiteX14" fmla="*/ 142364 w 453001"/>
                <a:gd name="connsiteY14" fmla="*/ 627233 h 722962"/>
                <a:gd name="connsiteX15" fmla="*/ 157261 w 453001"/>
                <a:gd name="connsiteY15" fmla="*/ 636171 h 722962"/>
                <a:gd name="connsiteX16" fmla="*/ 177081 w 453001"/>
                <a:gd name="connsiteY16" fmla="*/ 646793 h 722962"/>
                <a:gd name="connsiteX17" fmla="*/ 205710 w 453001"/>
                <a:gd name="connsiteY17" fmla="*/ 622699 h 722962"/>
                <a:gd name="connsiteX18" fmla="*/ 204932 w 453001"/>
                <a:gd name="connsiteY18" fmla="*/ 611947 h 722962"/>
                <a:gd name="connsiteX19" fmla="*/ 199103 w 453001"/>
                <a:gd name="connsiteY19" fmla="*/ 609745 h 722962"/>
                <a:gd name="connsiteX20" fmla="*/ 186797 w 453001"/>
                <a:gd name="connsiteY20" fmla="*/ 613372 h 722962"/>
                <a:gd name="connsiteX21" fmla="*/ 175527 w 453001"/>
                <a:gd name="connsiteY21" fmla="*/ 616869 h 722962"/>
                <a:gd name="connsiteX22" fmla="*/ 173454 w 453001"/>
                <a:gd name="connsiteY22" fmla="*/ 616222 h 722962"/>
                <a:gd name="connsiteX23" fmla="*/ 118529 w 453001"/>
                <a:gd name="connsiteY23" fmla="*/ 575935 h 722962"/>
                <a:gd name="connsiteX24" fmla="*/ 76817 w 453001"/>
                <a:gd name="connsiteY24" fmla="*/ 569328 h 722962"/>
                <a:gd name="connsiteX25" fmla="*/ 96766 w 453001"/>
                <a:gd name="connsiteY25" fmla="*/ 539145 h 722962"/>
                <a:gd name="connsiteX26" fmla="*/ 162573 w 453001"/>
                <a:gd name="connsiteY26" fmla="*/ 525026 h 722962"/>
                <a:gd name="connsiteX27" fmla="*/ 167366 w 453001"/>
                <a:gd name="connsiteY27" fmla="*/ 509222 h 722962"/>
                <a:gd name="connsiteX28" fmla="*/ 165941 w 453001"/>
                <a:gd name="connsiteY28" fmla="*/ 491086 h 722962"/>
                <a:gd name="connsiteX29" fmla="*/ 154023 w 453001"/>
                <a:gd name="connsiteY29" fmla="*/ 475023 h 722962"/>
                <a:gd name="connsiteX30" fmla="*/ 138737 w 453001"/>
                <a:gd name="connsiteY30" fmla="*/ 479816 h 722962"/>
                <a:gd name="connsiteX31" fmla="*/ 133815 w 453001"/>
                <a:gd name="connsiteY31" fmla="*/ 481889 h 722962"/>
                <a:gd name="connsiteX32" fmla="*/ 141199 w 453001"/>
                <a:gd name="connsiteY32" fmla="*/ 467251 h 722962"/>
                <a:gd name="connsiteX33" fmla="*/ 192108 w 453001"/>
                <a:gd name="connsiteY33" fmla="*/ 441084 h 722962"/>
                <a:gd name="connsiteX34" fmla="*/ 193662 w 453001"/>
                <a:gd name="connsiteY34" fmla="*/ 441213 h 722962"/>
                <a:gd name="connsiteX35" fmla="*/ 212834 w 453001"/>
                <a:gd name="connsiteY35" fmla="*/ 451447 h 722962"/>
                <a:gd name="connsiteX36" fmla="*/ 232265 w 453001"/>
                <a:gd name="connsiteY36" fmla="*/ 461033 h 722962"/>
                <a:gd name="connsiteX37" fmla="*/ 237576 w 453001"/>
                <a:gd name="connsiteY37" fmla="*/ 458960 h 722962"/>
                <a:gd name="connsiteX38" fmla="*/ 262578 w 453001"/>
                <a:gd name="connsiteY38" fmla="*/ 404812 h 722962"/>
                <a:gd name="connsiteX39" fmla="*/ 256360 w 453001"/>
                <a:gd name="connsiteY39" fmla="*/ 389786 h 722962"/>
                <a:gd name="connsiteX40" fmla="*/ 249883 w 453001"/>
                <a:gd name="connsiteY40" fmla="*/ 369059 h 722962"/>
                <a:gd name="connsiteX41" fmla="*/ 266723 w 453001"/>
                <a:gd name="connsiteY41" fmla="*/ 344835 h 722962"/>
                <a:gd name="connsiteX42" fmla="*/ 276697 w 453001"/>
                <a:gd name="connsiteY42" fmla="*/ 322943 h 722962"/>
                <a:gd name="connsiteX43" fmla="*/ 258691 w 453001"/>
                <a:gd name="connsiteY43" fmla="*/ 320093 h 722962"/>
                <a:gd name="connsiteX44" fmla="*/ 230322 w 453001"/>
                <a:gd name="connsiteY44" fmla="*/ 320871 h 722962"/>
                <a:gd name="connsiteX45" fmla="*/ 202600 w 453001"/>
                <a:gd name="connsiteY45" fmla="*/ 321648 h 722962"/>
                <a:gd name="connsiteX46" fmla="*/ 191460 w 453001"/>
                <a:gd name="connsiteY46" fmla="*/ 321130 h 722962"/>
                <a:gd name="connsiteX47" fmla="*/ 188351 w 453001"/>
                <a:gd name="connsiteY47" fmla="*/ 309341 h 722962"/>
                <a:gd name="connsiteX48" fmla="*/ 184465 w 453001"/>
                <a:gd name="connsiteY48" fmla="*/ 293149 h 722962"/>
                <a:gd name="connsiteX49" fmla="*/ 201435 w 453001"/>
                <a:gd name="connsiteY49" fmla="*/ 275791 h 722962"/>
                <a:gd name="connsiteX50" fmla="*/ 222161 w 453001"/>
                <a:gd name="connsiteY50" fmla="*/ 251048 h 722962"/>
                <a:gd name="connsiteX51" fmla="*/ 225918 w 453001"/>
                <a:gd name="connsiteY51" fmla="*/ 235115 h 722962"/>
                <a:gd name="connsiteX52" fmla="*/ 229027 w 453001"/>
                <a:gd name="connsiteY52" fmla="*/ 199751 h 722962"/>
                <a:gd name="connsiteX53" fmla="*/ 224104 w 453001"/>
                <a:gd name="connsiteY53" fmla="*/ 197548 h 722962"/>
                <a:gd name="connsiteX54" fmla="*/ 214259 w 453001"/>
                <a:gd name="connsiteY54" fmla="*/ 205191 h 722962"/>
                <a:gd name="connsiteX55" fmla="*/ 206098 w 453001"/>
                <a:gd name="connsiteY55" fmla="*/ 212446 h 722962"/>
                <a:gd name="connsiteX56" fmla="*/ 184983 w 453001"/>
                <a:gd name="connsiteY56" fmla="*/ 232395 h 722962"/>
                <a:gd name="connsiteX57" fmla="*/ 184076 w 453001"/>
                <a:gd name="connsiteY57" fmla="*/ 233690 h 722962"/>
                <a:gd name="connsiteX58" fmla="*/ 191590 w 453001"/>
                <a:gd name="connsiteY58" fmla="*/ 219052 h 722962"/>
                <a:gd name="connsiteX59" fmla="*/ 194310 w 453001"/>
                <a:gd name="connsiteY59" fmla="*/ 210891 h 722962"/>
                <a:gd name="connsiteX60" fmla="*/ 211668 w 453001"/>
                <a:gd name="connsiteY60" fmla="*/ 170475 h 722962"/>
                <a:gd name="connsiteX61" fmla="*/ 214000 w 453001"/>
                <a:gd name="connsiteY61" fmla="*/ 163479 h 722962"/>
                <a:gd name="connsiteX62" fmla="*/ 201046 w 453001"/>
                <a:gd name="connsiteY62" fmla="*/ 156484 h 722962"/>
                <a:gd name="connsiteX63" fmla="*/ 194569 w 453001"/>
                <a:gd name="connsiteY63" fmla="*/ 154800 h 722962"/>
                <a:gd name="connsiteX64" fmla="*/ 208041 w 453001"/>
                <a:gd name="connsiteY64" fmla="*/ 141587 h 722962"/>
                <a:gd name="connsiteX65" fmla="*/ 230193 w 453001"/>
                <a:gd name="connsiteY65" fmla="*/ 114772 h 722962"/>
                <a:gd name="connsiteX66" fmla="*/ 229156 w 453001"/>
                <a:gd name="connsiteY66" fmla="*/ 102855 h 722962"/>
                <a:gd name="connsiteX67" fmla="*/ 229027 w 453001"/>
                <a:gd name="connsiteY67" fmla="*/ 68915 h 722962"/>
                <a:gd name="connsiteX68" fmla="*/ 263225 w 453001"/>
                <a:gd name="connsiteY68" fmla="*/ 33680 h 722962"/>
                <a:gd name="connsiteX69" fmla="*/ 295740 w 453001"/>
                <a:gd name="connsiteY69" fmla="*/ 130 h 722962"/>
                <a:gd name="connsiteX70" fmla="*/ 296388 w 453001"/>
                <a:gd name="connsiteY70" fmla="*/ 0 h 722962"/>
                <a:gd name="connsiteX71" fmla="*/ 309082 w 453001"/>
                <a:gd name="connsiteY71" fmla="*/ 5700 h 722962"/>
                <a:gd name="connsiteX72" fmla="*/ 327089 w 453001"/>
                <a:gd name="connsiteY72" fmla="*/ 12954 h 722962"/>
                <a:gd name="connsiteX73" fmla="*/ 388361 w 453001"/>
                <a:gd name="connsiteY73" fmla="*/ 24353 h 722962"/>
                <a:gd name="connsiteX74" fmla="*/ 370225 w 453001"/>
                <a:gd name="connsiteY74" fmla="*/ 54407 h 722962"/>
                <a:gd name="connsiteX75" fmla="*/ 342115 w 453001"/>
                <a:gd name="connsiteY75" fmla="*/ 64381 h 722962"/>
                <a:gd name="connsiteX76" fmla="*/ 317373 w 453001"/>
                <a:gd name="connsiteY76" fmla="*/ 82906 h 722962"/>
                <a:gd name="connsiteX77" fmla="*/ 335379 w 453001"/>
                <a:gd name="connsiteY77" fmla="*/ 96637 h 722962"/>
                <a:gd name="connsiteX78" fmla="*/ 341986 w 453001"/>
                <a:gd name="connsiteY78" fmla="*/ 98321 h 722962"/>
                <a:gd name="connsiteX79" fmla="*/ 379034 w 453001"/>
                <a:gd name="connsiteY79" fmla="*/ 112182 h 722962"/>
                <a:gd name="connsiteX80" fmla="*/ 402092 w 453001"/>
                <a:gd name="connsiteY80" fmla="*/ 129281 h 722962"/>
                <a:gd name="connsiteX81" fmla="*/ 361158 w 453001"/>
                <a:gd name="connsiteY81" fmla="*/ 194310 h 722962"/>
                <a:gd name="connsiteX82" fmla="*/ 334213 w 453001"/>
                <a:gd name="connsiteY82" fmla="*/ 198714 h 722962"/>
                <a:gd name="connsiteX83" fmla="*/ 332399 w 453001"/>
                <a:gd name="connsiteY83" fmla="*/ 199103 h 722962"/>
                <a:gd name="connsiteX84" fmla="*/ 331493 w 453001"/>
                <a:gd name="connsiteY84" fmla="*/ 200787 h 722962"/>
                <a:gd name="connsiteX85" fmla="*/ 311544 w 453001"/>
                <a:gd name="connsiteY85" fmla="*/ 244960 h 722962"/>
                <a:gd name="connsiteX86" fmla="*/ 335768 w 453001"/>
                <a:gd name="connsiteY86" fmla="*/ 257525 h 722962"/>
                <a:gd name="connsiteX87" fmla="*/ 361546 w 453001"/>
                <a:gd name="connsiteY87" fmla="*/ 267241 h 722962"/>
                <a:gd name="connsiteX88" fmla="*/ 357012 w 453001"/>
                <a:gd name="connsiteY88" fmla="*/ 332788 h 722962"/>
                <a:gd name="connsiteX89" fmla="*/ 354033 w 453001"/>
                <a:gd name="connsiteY89" fmla="*/ 360251 h 722962"/>
                <a:gd name="connsiteX90" fmla="*/ 369837 w 453001"/>
                <a:gd name="connsiteY90" fmla="*/ 398983 h 722962"/>
                <a:gd name="connsiteX91" fmla="*/ 391081 w 453001"/>
                <a:gd name="connsiteY91" fmla="*/ 452742 h 722962"/>
                <a:gd name="connsiteX92" fmla="*/ 383309 w 453001"/>
                <a:gd name="connsiteY92" fmla="*/ 499765 h 722962"/>
                <a:gd name="connsiteX93" fmla="*/ 376961 w 453001"/>
                <a:gd name="connsiteY93" fmla="*/ 563110 h 722962"/>
                <a:gd name="connsiteX94" fmla="*/ 384215 w 453001"/>
                <a:gd name="connsiteY94" fmla="*/ 565572 h 722962"/>
                <a:gd name="connsiteX95" fmla="*/ 384215 w 453001"/>
                <a:gd name="connsiteY95" fmla="*/ 565572 h 722962"/>
                <a:gd name="connsiteX96" fmla="*/ 406108 w 453001"/>
                <a:gd name="connsiteY96" fmla="*/ 560908 h 722962"/>
                <a:gd name="connsiteX97" fmla="*/ 428130 w 453001"/>
                <a:gd name="connsiteY97" fmla="*/ 556115 h 722962"/>
                <a:gd name="connsiteX98" fmla="*/ 431239 w 453001"/>
                <a:gd name="connsiteY98" fmla="*/ 556633 h 722962"/>
                <a:gd name="connsiteX99" fmla="*/ 436809 w 453001"/>
                <a:gd name="connsiteY99" fmla="*/ 561556 h 722962"/>
                <a:gd name="connsiteX100" fmla="*/ 453001 w 453001"/>
                <a:gd name="connsiteY100" fmla="*/ 587593 h 722962"/>
                <a:gd name="connsiteX101" fmla="*/ 412844 w 453001"/>
                <a:gd name="connsiteY101" fmla="*/ 654436 h 722962"/>
                <a:gd name="connsiteX102" fmla="*/ 393154 w 453001"/>
                <a:gd name="connsiteY102" fmla="*/ 662079 h 722962"/>
                <a:gd name="connsiteX103" fmla="*/ 367116 w 453001"/>
                <a:gd name="connsiteY103" fmla="*/ 677883 h 722962"/>
                <a:gd name="connsiteX104" fmla="*/ 389656 w 453001"/>
                <a:gd name="connsiteY104" fmla="*/ 693168 h 722962"/>
                <a:gd name="connsiteX105" fmla="*/ 404942 w 453001"/>
                <a:gd name="connsiteY105" fmla="*/ 699645 h 722962"/>
                <a:gd name="connsiteX106" fmla="*/ 378386 w 453001"/>
                <a:gd name="connsiteY106" fmla="*/ 713506 h 722962"/>
                <a:gd name="connsiteX107" fmla="*/ 342374 w 453001"/>
                <a:gd name="connsiteY107" fmla="*/ 722963 h 72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453001" h="722962">
                  <a:moveTo>
                    <a:pt x="342374" y="722963"/>
                  </a:moveTo>
                  <a:cubicBezTo>
                    <a:pt x="334602" y="722963"/>
                    <a:pt x="294056" y="716356"/>
                    <a:pt x="258303" y="710527"/>
                  </a:cubicBezTo>
                  <a:cubicBezTo>
                    <a:pt x="223845" y="704957"/>
                    <a:pt x="194051" y="700034"/>
                    <a:pt x="188092" y="700034"/>
                  </a:cubicBezTo>
                  <a:cubicBezTo>
                    <a:pt x="184206" y="700034"/>
                    <a:pt x="180967" y="694205"/>
                    <a:pt x="177729" y="688505"/>
                  </a:cubicBezTo>
                  <a:cubicBezTo>
                    <a:pt x="173713" y="681380"/>
                    <a:pt x="169568" y="673997"/>
                    <a:pt x="161925" y="673997"/>
                  </a:cubicBezTo>
                  <a:cubicBezTo>
                    <a:pt x="154541" y="673997"/>
                    <a:pt x="146510" y="683842"/>
                    <a:pt x="137183" y="695241"/>
                  </a:cubicBezTo>
                  <a:cubicBezTo>
                    <a:pt x="132131" y="701459"/>
                    <a:pt x="123581" y="711952"/>
                    <a:pt x="120602" y="712081"/>
                  </a:cubicBezTo>
                  <a:cubicBezTo>
                    <a:pt x="117234" y="712081"/>
                    <a:pt x="109202" y="705863"/>
                    <a:pt x="102725" y="700811"/>
                  </a:cubicBezTo>
                  <a:cubicBezTo>
                    <a:pt x="92880" y="693168"/>
                    <a:pt x="83553" y="685914"/>
                    <a:pt x="76040" y="685914"/>
                  </a:cubicBezTo>
                  <a:cubicBezTo>
                    <a:pt x="71765" y="685914"/>
                    <a:pt x="63216" y="687728"/>
                    <a:pt x="52334" y="690059"/>
                  </a:cubicBezTo>
                  <a:cubicBezTo>
                    <a:pt x="37567" y="693298"/>
                    <a:pt x="19301" y="697184"/>
                    <a:pt x="7772" y="697184"/>
                  </a:cubicBezTo>
                  <a:cubicBezTo>
                    <a:pt x="3109" y="697184"/>
                    <a:pt x="907" y="696536"/>
                    <a:pt x="0" y="696018"/>
                  </a:cubicBezTo>
                  <a:cubicBezTo>
                    <a:pt x="3368" y="692521"/>
                    <a:pt x="18783" y="687080"/>
                    <a:pt x="28369" y="683712"/>
                  </a:cubicBezTo>
                  <a:cubicBezTo>
                    <a:pt x="42489" y="678660"/>
                    <a:pt x="51427" y="675422"/>
                    <a:pt x="54925" y="671794"/>
                  </a:cubicBezTo>
                  <a:cubicBezTo>
                    <a:pt x="62438" y="664281"/>
                    <a:pt x="132908" y="627233"/>
                    <a:pt x="142364" y="627233"/>
                  </a:cubicBezTo>
                  <a:cubicBezTo>
                    <a:pt x="146380" y="627233"/>
                    <a:pt x="151950" y="631767"/>
                    <a:pt x="157261" y="636171"/>
                  </a:cubicBezTo>
                  <a:cubicBezTo>
                    <a:pt x="163609" y="641352"/>
                    <a:pt x="170345" y="646793"/>
                    <a:pt x="177081" y="646793"/>
                  </a:cubicBezTo>
                  <a:cubicBezTo>
                    <a:pt x="187315" y="646793"/>
                    <a:pt x="201694" y="632155"/>
                    <a:pt x="205710" y="622699"/>
                  </a:cubicBezTo>
                  <a:cubicBezTo>
                    <a:pt x="208171" y="616869"/>
                    <a:pt x="206616" y="613631"/>
                    <a:pt x="204932" y="611947"/>
                  </a:cubicBezTo>
                  <a:cubicBezTo>
                    <a:pt x="203896" y="610911"/>
                    <a:pt x="202082" y="609745"/>
                    <a:pt x="199103" y="609745"/>
                  </a:cubicBezTo>
                  <a:cubicBezTo>
                    <a:pt x="195476" y="609745"/>
                    <a:pt x="191201" y="611558"/>
                    <a:pt x="186797" y="613372"/>
                  </a:cubicBezTo>
                  <a:cubicBezTo>
                    <a:pt x="182910" y="615056"/>
                    <a:pt x="178377" y="616869"/>
                    <a:pt x="175527" y="616869"/>
                  </a:cubicBezTo>
                  <a:cubicBezTo>
                    <a:pt x="174231" y="616869"/>
                    <a:pt x="173843" y="616481"/>
                    <a:pt x="173454" y="616222"/>
                  </a:cubicBezTo>
                  <a:cubicBezTo>
                    <a:pt x="173065" y="615833"/>
                    <a:pt x="132779" y="575935"/>
                    <a:pt x="118529" y="575935"/>
                  </a:cubicBezTo>
                  <a:cubicBezTo>
                    <a:pt x="105704" y="575935"/>
                    <a:pt x="81092" y="572696"/>
                    <a:pt x="76817" y="569328"/>
                  </a:cubicBezTo>
                  <a:cubicBezTo>
                    <a:pt x="77465" y="562722"/>
                    <a:pt x="85237" y="539145"/>
                    <a:pt x="96766" y="539145"/>
                  </a:cubicBezTo>
                  <a:cubicBezTo>
                    <a:pt x="109202" y="539145"/>
                    <a:pt x="152598" y="534871"/>
                    <a:pt x="162573" y="525026"/>
                  </a:cubicBezTo>
                  <a:cubicBezTo>
                    <a:pt x="168661" y="518937"/>
                    <a:pt x="168531" y="515958"/>
                    <a:pt x="167366" y="509222"/>
                  </a:cubicBezTo>
                  <a:cubicBezTo>
                    <a:pt x="166718" y="505465"/>
                    <a:pt x="165941" y="500154"/>
                    <a:pt x="165941" y="491086"/>
                  </a:cubicBezTo>
                  <a:cubicBezTo>
                    <a:pt x="165941" y="477096"/>
                    <a:pt x="158557" y="475023"/>
                    <a:pt x="154023" y="475023"/>
                  </a:cubicBezTo>
                  <a:cubicBezTo>
                    <a:pt x="148971" y="475023"/>
                    <a:pt x="143271" y="477743"/>
                    <a:pt x="138737" y="479816"/>
                  </a:cubicBezTo>
                  <a:cubicBezTo>
                    <a:pt x="137183" y="480593"/>
                    <a:pt x="134981" y="481630"/>
                    <a:pt x="133815" y="481889"/>
                  </a:cubicBezTo>
                  <a:cubicBezTo>
                    <a:pt x="133426" y="479557"/>
                    <a:pt x="135240" y="473210"/>
                    <a:pt x="141199" y="467251"/>
                  </a:cubicBezTo>
                  <a:cubicBezTo>
                    <a:pt x="149360" y="459090"/>
                    <a:pt x="179413" y="441084"/>
                    <a:pt x="192108" y="441084"/>
                  </a:cubicBezTo>
                  <a:cubicBezTo>
                    <a:pt x="192626" y="441084"/>
                    <a:pt x="193144" y="441084"/>
                    <a:pt x="193662" y="441213"/>
                  </a:cubicBezTo>
                  <a:cubicBezTo>
                    <a:pt x="198714" y="442120"/>
                    <a:pt x="206228" y="447042"/>
                    <a:pt x="212834" y="451447"/>
                  </a:cubicBezTo>
                  <a:cubicBezTo>
                    <a:pt x="220477" y="456628"/>
                    <a:pt x="227213" y="461033"/>
                    <a:pt x="232265" y="461033"/>
                  </a:cubicBezTo>
                  <a:cubicBezTo>
                    <a:pt x="234985" y="461033"/>
                    <a:pt x="236670" y="459867"/>
                    <a:pt x="237576" y="458960"/>
                  </a:cubicBezTo>
                  <a:cubicBezTo>
                    <a:pt x="243535" y="453001"/>
                    <a:pt x="262578" y="416601"/>
                    <a:pt x="262578" y="404812"/>
                  </a:cubicBezTo>
                  <a:cubicBezTo>
                    <a:pt x="262578" y="399501"/>
                    <a:pt x="259469" y="394838"/>
                    <a:pt x="256360" y="389786"/>
                  </a:cubicBezTo>
                  <a:cubicBezTo>
                    <a:pt x="252344" y="383438"/>
                    <a:pt x="248069" y="376961"/>
                    <a:pt x="249883" y="369059"/>
                  </a:cubicBezTo>
                  <a:cubicBezTo>
                    <a:pt x="251567" y="361805"/>
                    <a:pt x="259987" y="352478"/>
                    <a:pt x="266723" y="344835"/>
                  </a:cubicBezTo>
                  <a:cubicBezTo>
                    <a:pt x="275402" y="335120"/>
                    <a:pt x="281750" y="328125"/>
                    <a:pt x="276697" y="322943"/>
                  </a:cubicBezTo>
                  <a:cubicBezTo>
                    <a:pt x="274884" y="321130"/>
                    <a:pt x="271516" y="320093"/>
                    <a:pt x="258691" y="320093"/>
                  </a:cubicBezTo>
                  <a:cubicBezTo>
                    <a:pt x="250660" y="320093"/>
                    <a:pt x="240297" y="320482"/>
                    <a:pt x="230322" y="320871"/>
                  </a:cubicBezTo>
                  <a:cubicBezTo>
                    <a:pt x="220477" y="321259"/>
                    <a:pt x="210373" y="321648"/>
                    <a:pt x="202600" y="321648"/>
                  </a:cubicBezTo>
                  <a:cubicBezTo>
                    <a:pt x="196123" y="321648"/>
                    <a:pt x="192885" y="321389"/>
                    <a:pt x="191460" y="321130"/>
                  </a:cubicBezTo>
                  <a:cubicBezTo>
                    <a:pt x="190942" y="318021"/>
                    <a:pt x="189776" y="313875"/>
                    <a:pt x="188351" y="309341"/>
                  </a:cubicBezTo>
                  <a:cubicBezTo>
                    <a:pt x="186538" y="303512"/>
                    <a:pt x="184465" y="296906"/>
                    <a:pt x="184465" y="293149"/>
                  </a:cubicBezTo>
                  <a:cubicBezTo>
                    <a:pt x="185242" y="290299"/>
                    <a:pt x="194958" y="281490"/>
                    <a:pt x="201435" y="275791"/>
                  </a:cubicBezTo>
                  <a:cubicBezTo>
                    <a:pt x="214259" y="264262"/>
                    <a:pt x="222161" y="256878"/>
                    <a:pt x="222161" y="251048"/>
                  </a:cubicBezTo>
                  <a:cubicBezTo>
                    <a:pt x="222161" y="248458"/>
                    <a:pt x="224104" y="241592"/>
                    <a:pt x="225918" y="235115"/>
                  </a:cubicBezTo>
                  <a:cubicBezTo>
                    <a:pt x="231229" y="216461"/>
                    <a:pt x="233949" y="204673"/>
                    <a:pt x="229027" y="199751"/>
                  </a:cubicBezTo>
                  <a:cubicBezTo>
                    <a:pt x="227213" y="197937"/>
                    <a:pt x="225270" y="197548"/>
                    <a:pt x="224104" y="197548"/>
                  </a:cubicBezTo>
                  <a:cubicBezTo>
                    <a:pt x="219959" y="197548"/>
                    <a:pt x="217239" y="201176"/>
                    <a:pt x="214259" y="205191"/>
                  </a:cubicBezTo>
                  <a:cubicBezTo>
                    <a:pt x="211798" y="208430"/>
                    <a:pt x="208689" y="212446"/>
                    <a:pt x="206098" y="212446"/>
                  </a:cubicBezTo>
                  <a:cubicBezTo>
                    <a:pt x="199103" y="212446"/>
                    <a:pt x="192496" y="221643"/>
                    <a:pt x="184983" y="232395"/>
                  </a:cubicBezTo>
                  <a:cubicBezTo>
                    <a:pt x="184724" y="232783"/>
                    <a:pt x="184335" y="233301"/>
                    <a:pt x="184076" y="233690"/>
                  </a:cubicBezTo>
                  <a:cubicBezTo>
                    <a:pt x="187056" y="228768"/>
                    <a:pt x="190035" y="223586"/>
                    <a:pt x="191590" y="219052"/>
                  </a:cubicBezTo>
                  <a:cubicBezTo>
                    <a:pt x="192367" y="216850"/>
                    <a:pt x="193274" y="214000"/>
                    <a:pt x="194310" y="210891"/>
                  </a:cubicBezTo>
                  <a:cubicBezTo>
                    <a:pt x="198585" y="197937"/>
                    <a:pt x="205710" y="176433"/>
                    <a:pt x="211668" y="170475"/>
                  </a:cubicBezTo>
                  <a:cubicBezTo>
                    <a:pt x="214518" y="167625"/>
                    <a:pt x="214518" y="165163"/>
                    <a:pt x="214000" y="163479"/>
                  </a:cubicBezTo>
                  <a:cubicBezTo>
                    <a:pt x="212705" y="159075"/>
                    <a:pt x="207264" y="157909"/>
                    <a:pt x="201046" y="156484"/>
                  </a:cubicBezTo>
                  <a:cubicBezTo>
                    <a:pt x="199103" y="156096"/>
                    <a:pt x="196253" y="155448"/>
                    <a:pt x="194569" y="154800"/>
                  </a:cubicBezTo>
                  <a:cubicBezTo>
                    <a:pt x="196901" y="151821"/>
                    <a:pt x="203119" y="145992"/>
                    <a:pt x="208041" y="141587"/>
                  </a:cubicBezTo>
                  <a:cubicBezTo>
                    <a:pt x="221772" y="129022"/>
                    <a:pt x="230193" y="120861"/>
                    <a:pt x="230193" y="114772"/>
                  </a:cubicBezTo>
                  <a:cubicBezTo>
                    <a:pt x="230193" y="112182"/>
                    <a:pt x="229674" y="108036"/>
                    <a:pt x="229156" y="102855"/>
                  </a:cubicBezTo>
                  <a:cubicBezTo>
                    <a:pt x="228120" y="93787"/>
                    <a:pt x="225659" y="72413"/>
                    <a:pt x="229027" y="68915"/>
                  </a:cubicBezTo>
                  <a:cubicBezTo>
                    <a:pt x="232395" y="65547"/>
                    <a:pt x="248069" y="49355"/>
                    <a:pt x="263225" y="33680"/>
                  </a:cubicBezTo>
                  <a:cubicBezTo>
                    <a:pt x="277734" y="18654"/>
                    <a:pt x="292760" y="3109"/>
                    <a:pt x="295740" y="130"/>
                  </a:cubicBezTo>
                  <a:cubicBezTo>
                    <a:pt x="295740" y="130"/>
                    <a:pt x="295869" y="0"/>
                    <a:pt x="296388" y="0"/>
                  </a:cubicBezTo>
                  <a:cubicBezTo>
                    <a:pt x="299108" y="0"/>
                    <a:pt x="304419" y="2979"/>
                    <a:pt x="309082" y="5700"/>
                  </a:cubicBezTo>
                  <a:cubicBezTo>
                    <a:pt x="315300" y="9197"/>
                    <a:pt x="321648" y="12954"/>
                    <a:pt x="327089" y="12954"/>
                  </a:cubicBezTo>
                  <a:cubicBezTo>
                    <a:pt x="339006" y="12954"/>
                    <a:pt x="382013" y="19561"/>
                    <a:pt x="388361" y="24353"/>
                  </a:cubicBezTo>
                  <a:cubicBezTo>
                    <a:pt x="387325" y="31219"/>
                    <a:pt x="374630" y="52334"/>
                    <a:pt x="370225" y="54407"/>
                  </a:cubicBezTo>
                  <a:cubicBezTo>
                    <a:pt x="365432" y="54666"/>
                    <a:pt x="351053" y="60366"/>
                    <a:pt x="342115" y="64381"/>
                  </a:cubicBezTo>
                  <a:cubicBezTo>
                    <a:pt x="317373" y="75651"/>
                    <a:pt x="317373" y="80574"/>
                    <a:pt x="317373" y="82906"/>
                  </a:cubicBezTo>
                  <a:cubicBezTo>
                    <a:pt x="317373" y="92103"/>
                    <a:pt x="323720" y="93657"/>
                    <a:pt x="335379" y="96637"/>
                  </a:cubicBezTo>
                  <a:cubicBezTo>
                    <a:pt x="337322" y="97155"/>
                    <a:pt x="339524" y="97673"/>
                    <a:pt x="341986" y="98321"/>
                  </a:cubicBezTo>
                  <a:cubicBezTo>
                    <a:pt x="350794" y="100653"/>
                    <a:pt x="366339" y="106093"/>
                    <a:pt x="379034" y="112182"/>
                  </a:cubicBezTo>
                  <a:cubicBezTo>
                    <a:pt x="401444" y="122933"/>
                    <a:pt x="402092" y="128763"/>
                    <a:pt x="402092" y="129281"/>
                  </a:cubicBezTo>
                  <a:cubicBezTo>
                    <a:pt x="402092" y="140551"/>
                    <a:pt x="367764" y="189906"/>
                    <a:pt x="361158" y="194310"/>
                  </a:cubicBezTo>
                  <a:cubicBezTo>
                    <a:pt x="354551" y="194569"/>
                    <a:pt x="336286" y="198326"/>
                    <a:pt x="334213" y="198714"/>
                  </a:cubicBezTo>
                  <a:lnTo>
                    <a:pt x="332399" y="199103"/>
                  </a:lnTo>
                  <a:lnTo>
                    <a:pt x="331493" y="200787"/>
                  </a:lnTo>
                  <a:cubicBezTo>
                    <a:pt x="323979" y="215166"/>
                    <a:pt x="311544" y="240038"/>
                    <a:pt x="311544" y="244960"/>
                  </a:cubicBezTo>
                  <a:cubicBezTo>
                    <a:pt x="311544" y="249883"/>
                    <a:pt x="317373" y="251955"/>
                    <a:pt x="335768" y="257525"/>
                  </a:cubicBezTo>
                  <a:cubicBezTo>
                    <a:pt x="345353" y="260375"/>
                    <a:pt x="358567" y="264391"/>
                    <a:pt x="361546" y="267241"/>
                  </a:cubicBezTo>
                  <a:cubicBezTo>
                    <a:pt x="364784" y="272811"/>
                    <a:pt x="359603" y="313228"/>
                    <a:pt x="357012" y="332788"/>
                  </a:cubicBezTo>
                  <a:cubicBezTo>
                    <a:pt x="355328" y="345742"/>
                    <a:pt x="354033" y="355846"/>
                    <a:pt x="354033" y="360251"/>
                  </a:cubicBezTo>
                  <a:cubicBezTo>
                    <a:pt x="354033" y="366598"/>
                    <a:pt x="359992" y="379164"/>
                    <a:pt x="369837" y="398983"/>
                  </a:cubicBezTo>
                  <a:cubicBezTo>
                    <a:pt x="379293" y="418285"/>
                    <a:pt x="391081" y="442120"/>
                    <a:pt x="391081" y="452742"/>
                  </a:cubicBezTo>
                  <a:cubicBezTo>
                    <a:pt x="391081" y="461033"/>
                    <a:pt x="387195" y="480723"/>
                    <a:pt x="383309" y="499765"/>
                  </a:cubicBezTo>
                  <a:cubicBezTo>
                    <a:pt x="374500" y="544068"/>
                    <a:pt x="372428" y="558576"/>
                    <a:pt x="376961" y="563110"/>
                  </a:cubicBezTo>
                  <a:cubicBezTo>
                    <a:pt x="378645" y="564794"/>
                    <a:pt x="380977" y="565572"/>
                    <a:pt x="384215" y="565572"/>
                  </a:cubicBezTo>
                  <a:cubicBezTo>
                    <a:pt x="384215" y="565572"/>
                    <a:pt x="384215" y="565572"/>
                    <a:pt x="384215" y="565572"/>
                  </a:cubicBezTo>
                  <a:cubicBezTo>
                    <a:pt x="389786" y="565572"/>
                    <a:pt x="397688" y="563240"/>
                    <a:pt x="406108" y="560908"/>
                  </a:cubicBezTo>
                  <a:cubicBezTo>
                    <a:pt x="414269" y="558576"/>
                    <a:pt x="422818" y="556115"/>
                    <a:pt x="428130" y="556115"/>
                  </a:cubicBezTo>
                  <a:cubicBezTo>
                    <a:pt x="430591" y="556115"/>
                    <a:pt x="431239" y="556633"/>
                    <a:pt x="431239" y="556633"/>
                  </a:cubicBezTo>
                  <a:cubicBezTo>
                    <a:pt x="432923" y="558317"/>
                    <a:pt x="434736" y="559872"/>
                    <a:pt x="436809" y="561556"/>
                  </a:cubicBezTo>
                  <a:cubicBezTo>
                    <a:pt x="444452" y="568033"/>
                    <a:pt x="453001" y="575417"/>
                    <a:pt x="453001" y="587593"/>
                  </a:cubicBezTo>
                  <a:cubicBezTo>
                    <a:pt x="453001" y="602879"/>
                    <a:pt x="421264" y="646016"/>
                    <a:pt x="412844" y="654436"/>
                  </a:cubicBezTo>
                  <a:cubicBezTo>
                    <a:pt x="409994" y="657286"/>
                    <a:pt x="401056" y="659747"/>
                    <a:pt x="393154" y="662079"/>
                  </a:cubicBezTo>
                  <a:cubicBezTo>
                    <a:pt x="379164" y="665965"/>
                    <a:pt x="367116" y="669463"/>
                    <a:pt x="367116" y="677883"/>
                  </a:cubicBezTo>
                  <a:cubicBezTo>
                    <a:pt x="367116" y="685785"/>
                    <a:pt x="378127" y="689282"/>
                    <a:pt x="389656" y="693168"/>
                  </a:cubicBezTo>
                  <a:cubicBezTo>
                    <a:pt x="394838" y="694853"/>
                    <a:pt x="403258" y="697573"/>
                    <a:pt x="404942" y="699645"/>
                  </a:cubicBezTo>
                  <a:cubicBezTo>
                    <a:pt x="403387" y="701848"/>
                    <a:pt x="395226" y="707159"/>
                    <a:pt x="378386" y="713506"/>
                  </a:cubicBezTo>
                  <a:cubicBezTo>
                    <a:pt x="363489" y="719076"/>
                    <a:pt x="348722" y="722963"/>
                    <a:pt x="342374" y="722963"/>
                  </a:cubicBezTo>
                  <a:close/>
                </a:path>
              </a:pathLst>
            </a:custGeom>
            <a:solidFill>
              <a:srgbClr val="E3013E"/>
            </a:solidFill>
            <a:ln w="1295" cap="flat">
              <a:noFill/>
              <a:prstDash val="solid"/>
              <a:miter/>
            </a:ln>
          </p:spPr>
          <p:txBody>
            <a:bodyPr rtlCol="0" anchor="ctr"/>
            <a:lstStyle/>
            <a:p>
              <a:endParaRPr lang="fr-FR"/>
            </a:p>
          </p:txBody>
        </p:sp>
        <p:sp>
          <p:nvSpPr>
            <p:cNvPr id="470" name="Forme libre 469">
              <a:extLst>
                <a:ext uri="{FF2B5EF4-FFF2-40B4-BE49-F238E27FC236}">
                  <a16:creationId xmlns:a16="http://schemas.microsoft.com/office/drawing/2014/main" id="{4E59B099-0E43-9E46-A461-506834E566AA}"/>
                </a:ext>
              </a:extLst>
            </p:cNvPr>
            <p:cNvSpPr/>
            <p:nvPr/>
          </p:nvSpPr>
          <p:spPr>
            <a:xfrm>
              <a:off x="7473268" y="3712198"/>
              <a:ext cx="34975" cy="22669"/>
            </a:xfrm>
            <a:custGeom>
              <a:avLst/>
              <a:gdLst>
                <a:gd name="connsiteX0" fmla="*/ 10752 w 34975"/>
                <a:gd name="connsiteY0" fmla="*/ 22669 h 22669"/>
                <a:gd name="connsiteX1" fmla="*/ 0 w 34975"/>
                <a:gd name="connsiteY1" fmla="*/ 12047 h 22669"/>
                <a:gd name="connsiteX2" fmla="*/ 14249 w 34975"/>
                <a:gd name="connsiteY2" fmla="*/ 7125 h 22669"/>
                <a:gd name="connsiteX3" fmla="*/ 31608 w 34975"/>
                <a:gd name="connsiteY3" fmla="*/ 0 h 22669"/>
                <a:gd name="connsiteX4" fmla="*/ 31608 w 34975"/>
                <a:gd name="connsiteY4" fmla="*/ 0 h 22669"/>
                <a:gd name="connsiteX5" fmla="*/ 34976 w 34975"/>
                <a:gd name="connsiteY5" fmla="*/ 1943 h 22669"/>
                <a:gd name="connsiteX6" fmla="*/ 25390 w 34975"/>
                <a:gd name="connsiteY6" fmla="*/ 10622 h 22669"/>
                <a:gd name="connsiteX7" fmla="*/ 10752 w 34975"/>
                <a:gd name="connsiteY7" fmla="*/ 22669 h 2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75" h="22669">
                  <a:moveTo>
                    <a:pt x="10752" y="22669"/>
                  </a:moveTo>
                  <a:cubicBezTo>
                    <a:pt x="7902" y="22669"/>
                    <a:pt x="2979" y="16970"/>
                    <a:pt x="0" y="12047"/>
                  </a:cubicBezTo>
                  <a:cubicBezTo>
                    <a:pt x="2850" y="10493"/>
                    <a:pt x="9845" y="8420"/>
                    <a:pt x="14249" y="7125"/>
                  </a:cubicBezTo>
                  <a:cubicBezTo>
                    <a:pt x="23317" y="4404"/>
                    <a:pt x="29017" y="2591"/>
                    <a:pt x="31608" y="0"/>
                  </a:cubicBezTo>
                  <a:cubicBezTo>
                    <a:pt x="31608" y="0"/>
                    <a:pt x="31608" y="0"/>
                    <a:pt x="31608" y="0"/>
                  </a:cubicBezTo>
                  <a:cubicBezTo>
                    <a:pt x="32515" y="0"/>
                    <a:pt x="33940" y="907"/>
                    <a:pt x="34976" y="1943"/>
                  </a:cubicBezTo>
                  <a:cubicBezTo>
                    <a:pt x="32644" y="3498"/>
                    <a:pt x="29665" y="6347"/>
                    <a:pt x="25390" y="10622"/>
                  </a:cubicBezTo>
                  <a:cubicBezTo>
                    <a:pt x="21504" y="14509"/>
                    <a:pt x="13343" y="22540"/>
                    <a:pt x="10752" y="22669"/>
                  </a:cubicBezTo>
                  <a:close/>
                </a:path>
              </a:pathLst>
            </a:custGeom>
            <a:solidFill>
              <a:srgbClr val="FFFFFF"/>
            </a:solidFill>
            <a:ln w="1295" cap="flat">
              <a:noFill/>
              <a:prstDash val="solid"/>
              <a:miter/>
            </a:ln>
          </p:spPr>
          <p:txBody>
            <a:bodyPr rtlCol="0" anchor="ctr"/>
            <a:lstStyle/>
            <a:p>
              <a:endParaRPr lang="fr-FR"/>
            </a:p>
          </p:txBody>
        </p:sp>
        <p:sp>
          <p:nvSpPr>
            <p:cNvPr id="471" name="Forme libre 470">
              <a:extLst>
                <a:ext uri="{FF2B5EF4-FFF2-40B4-BE49-F238E27FC236}">
                  <a16:creationId xmlns:a16="http://schemas.microsoft.com/office/drawing/2014/main" id="{0F68EDF8-5649-1876-C99B-7DF7ED8A3D86}"/>
                </a:ext>
              </a:extLst>
            </p:cNvPr>
            <p:cNvSpPr/>
            <p:nvPr/>
          </p:nvSpPr>
          <p:spPr>
            <a:xfrm>
              <a:off x="7496974" y="3871403"/>
              <a:ext cx="37048" cy="20078"/>
            </a:xfrm>
            <a:custGeom>
              <a:avLst/>
              <a:gdLst>
                <a:gd name="connsiteX0" fmla="*/ 20597 w 37048"/>
                <a:gd name="connsiteY0" fmla="*/ 20079 h 20078"/>
                <a:gd name="connsiteX1" fmla="*/ 0 w 37048"/>
                <a:gd name="connsiteY1" fmla="*/ 14508 h 20078"/>
                <a:gd name="connsiteX2" fmla="*/ 21374 w 37048"/>
                <a:gd name="connsiteY2" fmla="*/ 3368 h 20078"/>
                <a:gd name="connsiteX3" fmla="*/ 29406 w 37048"/>
                <a:gd name="connsiteY3" fmla="*/ 1684 h 20078"/>
                <a:gd name="connsiteX4" fmla="*/ 37049 w 37048"/>
                <a:gd name="connsiteY4" fmla="*/ 0 h 20078"/>
                <a:gd name="connsiteX5" fmla="*/ 22799 w 37048"/>
                <a:gd name="connsiteY5" fmla="*/ 19301 h 20078"/>
                <a:gd name="connsiteX6" fmla="*/ 22022 w 37048"/>
                <a:gd name="connsiteY6" fmla="*/ 20079 h 20078"/>
                <a:gd name="connsiteX7" fmla="*/ 20597 w 37048"/>
                <a:gd name="connsiteY7" fmla="*/ 20079 h 20078"/>
                <a:gd name="connsiteX8" fmla="*/ 20597 w 37048"/>
                <a:gd name="connsiteY8" fmla="*/ 20079 h 2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48" h="20078">
                  <a:moveTo>
                    <a:pt x="20597" y="20079"/>
                  </a:moveTo>
                  <a:cubicBezTo>
                    <a:pt x="15545" y="20079"/>
                    <a:pt x="6218" y="16970"/>
                    <a:pt x="0" y="14508"/>
                  </a:cubicBezTo>
                  <a:cubicBezTo>
                    <a:pt x="5311" y="10104"/>
                    <a:pt x="18136" y="3368"/>
                    <a:pt x="21374" y="3368"/>
                  </a:cubicBezTo>
                  <a:cubicBezTo>
                    <a:pt x="23576" y="3368"/>
                    <a:pt x="26426" y="2591"/>
                    <a:pt x="29406" y="1684"/>
                  </a:cubicBezTo>
                  <a:cubicBezTo>
                    <a:pt x="32126" y="907"/>
                    <a:pt x="35105" y="0"/>
                    <a:pt x="37049" y="0"/>
                  </a:cubicBezTo>
                  <a:cubicBezTo>
                    <a:pt x="36530" y="5700"/>
                    <a:pt x="26556" y="15415"/>
                    <a:pt x="22799" y="19301"/>
                  </a:cubicBezTo>
                  <a:lnTo>
                    <a:pt x="22022" y="20079"/>
                  </a:lnTo>
                  <a:cubicBezTo>
                    <a:pt x="21892" y="20079"/>
                    <a:pt x="21504" y="20079"/>
                    <a:pt x="20597" y="20079"/>
                  </a:cubicBezTo>
                  <a:cubicBezTo>
                    <a:pt x="20597" y="20079"/>
                    <a:pt x="20597" y="20079"/>
                    <a:pt x="20597" y="20079"/>
                  </a:cubicBezTo>
                  <a:close/>
                </a:path>
              </a:pathLst>
            </a:custGeom>
            <a:solidFill>
              <a:srgbClr val="FFFFFF"/>
            </a:solidFill>
            <a:ln w="1295" cap="flat">
              <a:noFill/>
              <a:prstDash val="solid"/>
              <a:miter/>
            </a:ln>
          </p:spPr>
          <p:txBody>
            <a:bodyPr rtlCol="0" anchor="ctr"/>
            <a:lstStyle/>
            <a:p>
              <a:endParaRPr lang="fr-FR"/>
            </a:p>
          </p:txBody>
        </p:sp>
        <p:sp>
          <p:nvSpPr>
            <p:cNvPr id="472" name="Forme libre 471">
              <a:extLst>
                <a:ext uri="{FF2B5EF4-FFF2-40B4-BE49-F238E27FC236}">
                  <a16:creationId xmlns:a16="http://schemas.microsoft.com/office/drawing/2014/main" id="{4DA2E382-20AE-53AB-DCA4-7A8DFEE6C6E3}"/>
                </a:ext>
              </a:extLst>
            </p:cNvPr>
            <p:cNvSpPr/>
            <p:nvPr/>
          </p:nvSpPr>
          <p:spPr>
            <a:xfrm>
              <a:off x="7816160" y="3384074"/>
              <a:ext cx="50841" cy="74744"/>
            </a:xfrm>
            <a:custGeom>
              <a:avLst/>
              <a:gdLst>
                <a:gd name="connsiteX0" fmla="*/ 11659 w 50841"/>
                <a:gd name="connsiteY0" fmla="*/ 74745 h 74744"/>
                <a:gd name="connsiteX1" fmla="*/ 0 w 50841"/>
                <a:gd name="connsiteY1" fmla="*/ 72154 h 74744"/>
                <a:gd name="connsiteX2" fmla="*/ 6477 w 50841"/>
                <a:gd name="connsiteY2" fmla="*/ 49096 h 74744"/>
                <a:gd name="connsiteX3" fmla="*/ 6477 w 50841"/>
                <a:gd name="connsiteY3" fmla="*/ 48059 h 74744"/>
                <a:gd name="connsiteX4" fmla="*/ 10104 w 50841"/>
                <a:gd name="connsiteY4" fmla="*/ 19561 h 74744"/>
                <a:gd name="connsiteX5" fmla="*/ 50521 w 50841"/>
                <a:gd name="connsiteY5" fmla="*/ 0 h 74744"/>
                <a:gd name="connsiteX6" fmla="*/ 47023 w 50841"/>
                <a:gd name="connsiteY6" fmla="*/ 20985 h 74744"/>
                <a:gd name="connsiteX7" fmla="*/ 29665 w 50841"/>
                <a:gd name="connsiteY7" fmla="*/ 55573 h 74744"/>
                <a:gd name="connsiteX8" fmla="*/ 14508 w 50841"/>
                <a:gd name="connsiteY8" fmla="*/ 74356 h 74744"/>
                <a:gd name="connsiteX9" fmla="*/ 11659 w 50841"/>
                <a:gd name="connsiteY9" fmla="*/ 74745 h 7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841" h="74744">
                  <a:moveTo>
                    <a:pt x="11659" y="74745"/>
                  </a:moveTo>
                  <a:cubicBezTo>
                    <a:pt x="7513" y="74745"/>
                    <a:pt x="2461" y="73320"/>
                    <a:pt x="0" y="72154"/>
                  </a:cubicBezTo>
                  <a:cubicBezTo>
                    <a:pt x="1943" y="66843"/>
                    <a:pt x="6477" y="54148"/>
                    <a:pt x="6477" y="49096"/>
                  </a:cubicBezTo>
                  <a:lnTo>
                    <a:pt x="6477" y="48059"/>
                  </a:lnTo>
                  <a:cubicBezTo>
                    <a:pt x="6347" y="25649"/>
                    <a:pt x="8938" y="20726"/>
                    <a:pt x="10104" y="19561"/>
                  </a:cubicBezTo>
                  <a:cubicBezTo>
                    <a:pt x="14120" y="15545"/>
                    <a:pt x="42360" y="1166"/>
                    <a:pt x="50521" y="0"/>
                  </a:cubicBezTo>
                  <a:cubicBezTo>
                    <a:pt x="51686" y="4404"/>
                    <a:pt x="49484" y="18395"/>
                    <a:pt x="47023" y="20985"/>
                  </a:cubicBezTo>
                  <a:cubicBezTo>
                    <a:pt x="42489" y="25519"/>
                    <a:pt x="31349" y="47800"/>
                    <a:pt x="29665" y="55573"/>
                  </a:cubicBezTo>
                  <a:cubicBezTo>
                    <a:pt x="28499" y="61272"/>
                    <a:pt x="19819" y="72801"/>
                    <a:pt x="14508" y="74356"/>
                  </a:cubicBezTo>
                  <a:cubicBezTo>
                    <a:pt x="13990" y="74485"/>
                    <a:pt x="13213" y="74745"/>
                    <a:pt x="11659" y="74745"/>
                  </a:cubicBezTo>
                  <a:close/>
                </a:path>
              </a:pathLst>
            </a:custGeom>
            <a:solidFill>
              <a:srgbClr val="FFFFFF"/>
            </a:solidFill>
            <a:ln w="1295" cap="flat">
              <a:noFill/>
              <a:prstDash val="solid"/>
              <a:miter/>
            </a:ln>
          </p:spPr>
          <p:txBody>
            <a:bodyPr rtlCol="0" anchor="ctr"/>
            <a:lstStyle/>
            <a:p>
              <a:endParaRPr lang="fr-FR"/>
            </a:p>
          </p:txBody>
        </p:sp>
        <p:sp>
          <p:nvSpPr>
            <p:cNvPr id="473" name="Forme libre 472">
              <a:extLst>
                <a:ext uri="{FF2B5EF4-FFF2-40B4-BE49-F238E27FC236}">
                  <a16:creationId xmlns:a16="http://schemas.microsoft.com/office/drawing/2014/main" id="{BF15D6E3-9D14-82BE-98CC-5E3D32003DB6}"/>
                </a:ext>
              </a:extLst>
            </p:cNvPr>
            <p:cNvSpPr/>
            <p:nvPr/>
          </p:nvSpPr>
          <p:spPr>
            <a:xfrm>
              <a:off x="7492440" y="3662973"/>
              <a:ext cx="16192" cy="20855"/>
            </a:xfrm>
            <a:custGeom>
              <a:avLst/>
              <a:gdLst>
                <a:gd name="connsiteX0" fmla="*/ 5052 w 16192"/>
                <a:gd name="connsiteY0" fmla="*/ 20856 h 20855"/>
                <a:gd name="connsiteX1" fmla="*/ 0 w 16192"/>
                <a:gd name="connsiteY1" fmla="*/ 18654 h 20855"/>
                <a:gd name="connsiteX2" fmla="*/ 4275 w 16192"/>
                <a:gd name="connsiteY2" fmla="*/ 15415 h 20855"/>
                <a:gd name="connsiteX3" fmla="*/ 9068 w 16192"/>
                <a:gd name="connsiteY3" fmla="*/ 11659 h 20855"/>
                <a:gd name="connsiteX4" fmla="*/ 11918 w 16192"/>
                <a:gd name="connsiteY4" fmla="*/ 907 h 20855"/>
                <a:gd name="connsiteX5" fmla="*/ 11918 w 16192"/>
                <a:gd name="connsiteY5" fmla="*/ 0 h 20855"/>
                <a:gd name="connsiteX6" fmla="*/ 16193 w 16192"/>
                <a:gd name="connsiteY6" fmla="*/ 5311 h 20855"/>
                <a:gd name="connsiteX7" fmla="*/ 6866 w 16192"/>
                <a:gd name="connsiteY7" fmla="*/ 20467 h 20855"/>
                <a:gd name="connsiteX8" fmla="*/ 5052 w 16192"/>
                <a:gd name="connsiteY8" fmla="*/ 20856 h 2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92" h="20855">
                  <a:moveTo>
                    <a:pt x="5052" y="20856"/>
                  </a:moveTo>
                  <a:cubicBezTo>
                    <a:pt x="2850" y="20856"/>
                    <a:pt x="907" y="19561"/>
                    <a:pt x="0" y="18654"/>
                  </a:cubicBezTo>
                  <a:cubicBezTo>
                    <a:pt x="1036" y="17747"/>
                    <a:pt x="2979" y="16322"/>
                    <a:pt x="4275" y="15415"/>
                  </a:cubicBezTo>
                  <a:cubicBezTo>
                    <a:pt x="6088" y="14120"/>
                    <a:pt x="7772" y="12954"/>
                    <a:pt x="9068" y="11659"/>
                  </a:cubicBezTo>
                  <a:cubicBezTo>
                    <a:pt x="11529" y="9197"/>
                    <a:pt x="11788" y="4923"/>
                    <a:pt x="11918" y="907"/>
                  </a:cubicBezTo>
                  <a:cubicBezTo>
                    <a:pt x="11918" y="648"/>
                    <a:pt x="11918" y="389"/>
                    <a:pt x="11918" y="0"/>
                  </a:cubicBezTo>
                  <a:cubicBezTo>
                    <a:pt x="14249" y="2202"/>
                    <a:pt x="15933" y="4275"/>
                    <a:pt x="16193" y="5311"/>
                  </a:cubicBezTo>
                  <a:cubicBezTo>
                    <a:pt x="12047" y="17099"/>
                    <a:pt x="8550" y="19820"/>
                    <a:pt x="6866" y="20467"/>
                  </a:cubicBezTo>
                  <a:cubicBezTo>
                    <a:pt x="6348" y="20726"/>
                    <a:pt x="5700" y="20856"/>
                    <a:pt x="5052" y="20856"/>
                  </a:cubicBezTo>
                  <a:close/>
                </a:path>
              </a:pathLst>
            </a:custGeom>
            <a:solidFill>
              <a:srgbClr val="FFFFFF"/>
            </a:solidFill>
            <a:ln w="1295" cap="flat">
              <a:noFill/>
              <a:prstDash val="solid"/>
              <a:miter/>
            </a:ln>
          </p:spPr>
          <p:txBody>
            <a:bodyPr rtlCol="0" anchor="ctr"/>
            <a:lstStyle/>
            <a:p>
              <a:endParaRPr lang="fr-FR"/>
            </a:p>
          </p:txBody>
        </p:sp>
        <p:sp>
          <p:nvSpPr>
            <p:cNvPr id="474" name="Forme libre 473">
              <a:extLst>
                <a:ext uri="{FF2B5EF4-FFF2-40B4-BE49-F238E27FC236}">
                  <a16:creationId xmlns:a16="http://schemas.microsoft.com/office/drawing/2014/main" id="{7CA38815-282A-C8F3-0758-EF4A004DBF9D}"/>
                </a:ext>
              </a:extLst>
            </p:cNvPr>
            <p:cNvSpPr/>
            <p:nvPr/>
          </p:nvSpPr>
          <p:spPr>
            <a:xfrm>
              <a:off x="8484457" y="4878965"/>
              <a:ext cx="220477" cy="223197"/>
            </a:xfrm>
            <a:custGeom>
              <a:avLst/>
              <a:gdLst>
                <a:gd name="connsiteX0" fmla="*/ 145085 w 220477"/>
                <a:gd name="connsiteY0" fmla="*/ 223197 h 223197"/>
                <a:gd name="connsiteX1" fmla="*/ 116197 w 220477"/>
                <a:gd name="connsiteY1" fmla="*/ 200010 h 223197"/>
                <a:gd name="connsiteX2" fmla="*/ 97803 w 220477"/>
                <a:gd name="connsiteY2" fmla="*/ 185242 h 223197"/>
                <a:gd name="connsiteX3" fmla="*/ 99228 w 220477"/>
                <a:gd name="connsiteY3" fmla="*/ 166848 h 223197"/>
                <a:gd name="connsiteX4" fmla="*/ 55832 w 220477"/>
                <a:gd name="connsiteY4" fmla="*/ 114384 h 223197"/>
                <a:gd name="connsiteX5" fmla="*/ 30183 w 220477"/>
                <a:gd name="connsiteY5" fmla="*/ 86403 h 223197"/>
                <a:gd name="connsiteX6" fmla="*/ 18913 w 220477"/>
                <a:gd name="connsiteY6" fmla="*/ 56609 h 223197"/>
                <a:gd name="connsiteX7" fmla="*/ 0 w 220477"/>
                <a:gd name="connsiteY7" fmla="*/ 6606 h 223197"/>
                <a:gd name="connsiteX8" fmla="*/ 14379 w 220477"/>
                <a:gd name="connsiteY8" fmla="*/ 8420 h 223197"/>
                <a:gd name="connsiteX9" fmla="*/ 28110 w 220477"/>
                <a:gd name="connsiteY9" fmla="*/ 10104 h 223197"/>
                <a:gd name="connsiteX10" fmla="*/ 35364 w 220477"/>
                <a:gd name="connsiteY10" fmla="*/ 7772 h 223197"/>
                <a:gd name="connsiteX11" fmla="*/ 63993 w 220477"/>
                <a:gd name="connsiteY11" fmla="*/ 0 h 223197"/>
                <a:gd name="connsiteX12" fmla="*/ 116586 w 220477"/>
                <a:gd name="connsiteY12" fmla="*/ 6347 h 223197"/>
                <a:gd name="connsiteX13" fmla="*/ 159075 w 220477"/>
                <a:gd name="connsiteY13" fmla="*/ 11529 h 223197"/>
                <a:gd name="connsiteX14" fmla="*/ 166589 w 220477"/>
                <a:gd name="connsiteY14" fmla="*/ 19560 h 223197"/>
                <a:gd name="connsiteX15" fmla="*/ 185760 w 220477"/>
                <a:gd name="connsiteY15" fmla="*/ 34069 h 223197"/>
                <a:gd name="connsiteX16" fmla="*/ 213611 w 220477"/>
                <a:gd name="connsiteY16" fmla="*/ 37437 h 223197"/>
                <a:gd name="connsiteX17" fmla="*/ 207782 w 220477"/>
                <a:gd name="connsiteY17" fmla="*/ 49096 h 223197"/>
                <a:gd name="connsiteX18" fmla="*/ 207653 w 220477"/>
                <a:gd name="connsiteY18" fmla="*/ 49355 h 223197"/>
                <a:gd name="connsiteX19" fmla="*/ 197549 w 220477"/>
                <a:gd name="connsiteY19" fmla="*/ 85367 h 223197"/>
                <a:gd name="connsiteX20" fmla="*/ 209077 w 220477"/>
                <a:gd name="connsiteY20" fmla="*/ 92491 h 223197"/>
                <a:gd name="connsiteX21" fmla="*/ 209207 w 220477"/>
                <a:gd name="connsiteY21" fmla="*/ 92621 h 223197"/>
                <a:gd name="connsiteX22" fmla="*/ 220477 w 220477"/>
                <a:gd name="connsiteY22" fmla="*/ 99098 h 223197"/>
                <a:gd name="connsiteX23" fmla="*/ 218405 w 220477"/>
                <a:gd name="connsiteY23" fmla="*/ 108425 h 223197"/>
                <a:gd name="connsiteX24" fmla="*/ 214259 w 220477"/>
                <a:gd name="connsiteY24" fmla="*/ 141199 h 223197"/>
                <a:gd name="connsiteX25" fmla="*/ 145085 w 220477"/>
                <a:gd name="connsiteY25" fmla="*/ 223197 h 22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0477" h="223197">
                  <a:moveTo>
                    <a:pt x="145085" y="223197"/>
                  </a:moveTo>
                  <a:cubicBezTo>
                    <a:pt x="135240" y="215295"/>
                    <a:pt x="125136" y="207134"/>
                    <a:pt x="116197" y="200010"/>
                  </a:cubicBezTo>
                  <a:cubicBezTo>
                    <a:pt x="109461" y="194569"/>
                    <a:pt x="103114" y="189646"/>
                    <a:pt x="97803" y="185242"/>
                  </a:cubicBezTo>
                  <a:cubicBezTo>
                    <a:pt x="98709" y="175527"/>
                    <a:pt x="99228" y="167236"/>
                    <a:pt x="99228" y="166848"/>
                  </a:cubicBezTo>
                  <a:cubicBezTo>
                    <a:pt x="99228" y="161795"/>
                    <a:pt x="92362" y="153505"/>
                    <a:pt x="55832" y="114384"/>
                  </a:cubicBezTo>
                  <a:cubicBezTo>
                    <a:pt x="46505" y="104409"/>
                    <a:pt x="32903" y="89771"/>
                    <a:pt x="30183" y="86403"/>
                  </a:cubicBezTo>
                  <a:cubicBezTo>
                    <a:pt x="29665" y="83683"/>
                    <a:pt x="27203" y="77594"/>
                    <a:pt x="18913" y="56609"/>
                  </a:cubicBezTo>
                  <a:cubicBezTo>
                    <a:pt x="12954" y="41841"/>
                    <a:pt x="2591" y="16063"/>
                    <a:pt x="0" y="6606"/>
                  </a:cubicBezTo>
                  <a:cubicBezTo>
                    <a:pt x="3886" y="6736"/>
                    <a:pt x="9975" y="7772"/>
                    <a:pt x="14379" y="8420"/>
                  </a:cubicBezTo>
                  <a:cubicBezTo>
                    <a:pt x="20338" y="9456"/>
                    <a:pt x="24742" y="10104"/>
                    <a:pt x="28110" y="10104"/>
                  </a:cubicBezTo>
                  <a:cubicBezTo>
                    <a:pt x="30183" y="10104"/>
                    <a:pt x="33162" y="9845"/>
                    <a:pt x="35364" y="7772"/>
                  </a:cubicBezTo>
                  <a:cubicBezTo>
                    <a:pt x="37696" y="5700"/>
                    <a:pt x="55702" y="0"/>
                    <a:pt x="63993" y="0"/>
                  </a:cubicBezTo>
                  <a:cubicBezTo>
                    <a:pt x="68397" y="0"/>
                    <a:pt x="96248" y="3627"/>
                    <a:pt x="116586" y="6347"/>
                  </a:cubicBezTo>
                  <a:cubicBezTo>
                    <a:pt x="140162" y="9456"/>
                    <a:pt x="155059" y="11400"/>
                    <a:pt x="159075" y="11529"/>
                  </a:cubicBezTo>
                  <a:cubicBezTo>
                    <a:pt x="160759" y="12436"/>
                    <a:pt x="164645" y="17229"/>
                    <a:pt x="166589" y="19560"/>
                  </a:cubicBezTo>
                  <a:cubicBezTo>
                    <a:pt x="172418" y="26685"/>
                    <a:pt x="178506" y="34069"/>
                    <a:pt x="185760" y="34069"/>
                  </a:cubicBezTo>
                  <a:cubicBezTo>
                    <a:pt x="196123" y="34069"/>
                    <a:pt x="208689" y="35883"/>
                    <a:pt x="213611" y="37437"/>
                  </a:cubicBezTo>
                  <a:cubicBezTo>
                    <a:pt x="212187" y="40546"/>
                    <a:pt x="209466" y="45857"/>
                    <a:pt x="207782" y="49096"/>
                  </a:cubicBezTo>
                  <a:lnTo>
                    <a:pt x="207653" y="49355"/>
                  </a:lnTo>
                  <a:cubicBezTo>
                    <a:pt x="196253" y="71376"/>
                    <a:pt x="192497" y="80315"/>
                    <a:pt x="197549" y="85367"/>
                  </a:cubicBezTo>
                  <a:cubicBezTo>
                    <a:pt x="199880" y="87699"/>
                    <a:pt x="203896" y="89771"/>
                    <a:pt x="209077" y="92491"/>
                  </a:cubicBezTo>
                  <a:lnTo>
                    <a:pt x="209207" y="92621"/>
                  </a:lnTo>
                  <a:cubicBezTo>
                    <a:pt x="211539" y="93787"/>
                    <a:pt x="218145" y="97284"/>
                    <a:pt x="220477" y="99098"/>
                  </a:cubicBezTo>
                  <a:cubicBezTo>
                    <a:pt x="220088" y="101041"/>
                    <a:pt x="219052" y="105316"/>
                    <a:pt x="218405" y="108425"/>
                  </a:cubicBezTo>
                  <a:cubicBezTo>
                    <a:pt x="214130" y="125913"/>
                    <a:pt x="212187" y="135628"/>
                    <a:pt x="214259" y="141199"/>
                  </a:cubicBezTo>
                  <a:cubicBezTo>
                    <a:pt x="209855" y="148971"/>
                    <a:pt x="182392" y="181615"/>
                    <a:pt x="145085" y="223197"/>
                  </a:cubicBezTo>
                  <a:close/>
                </a:path>
              </a:pathLst>
            </a:custGeom>
            <a:solidFill>
              <a:srgbClr val="FFFFFF"/>
            </a:solidFill>
            <a:ln w="1295" cap="flat">
              <a:noFill/>
              <a:prstDash val="solid"/>
              <a:miter/>
            </a:ln>
          </p:spPr>
          <p:txBody>
            <a:bodyPr rtlCol="0" anchor="ctr"/>
            <a:lstStyle/>
            <a:p>
              <a:endParaRPr lang="fr-FR"/>
            </a:p>
          </p:txBody>
        </p:sp>
        <p:sp>
          <p:nvSpPr>
            <p:cNvPr id="475" name="Forme libre 474">
              <a:extLst>
                <a:ext uri="{FF2B5EF4-FFF2-40B4-BE49-F238E27FC236}">
                  <a16:creationId xmlns:a16="http://schemas.microsoft.com/office/drawing/2014/main" id="{349434E7-4105-6306-E969-0B8726D3EEBD}"/>
                </a:ext>
              </a:extLst>
            </p:cNvPr>
            <p:cNvSpPr/>
            <p:nvPr/>
          </p:nvSpPr>
          <p:spPr>
            <a:xfrm>
              <a:off x="8350124" y="4767561"/>
              <a:ext cx="348721" cy="288096"/>
            </a:xfrm>
            <a:custGeom>
              <a:avLst/>
              <a:gdLst>
                <a:gd name="connsiteX0" fmla="*/ 221643 w 348721"/>
                <a:gd name="connsiteY0" fmla="*/ 288097 h 288096"/>
                <a:gd name="connsiteX1" fmla="*/ 215813 w 348721"/>
                <a:gd name="connsiteY1" fmla="*/ 282915 h 288096"/>
                <a:gd name="connsiteX2" fmla="*/ 161407 w 348721"/>
                <a:gd name="connsiteY2" fmla="*/ 248069 h 288096"/>
                <a:gd name="connsiteX3" fmla="*/ 157909 w 348721"/>
                <a:gd name="connsiteY3" fmla="*/ 248069 h 288096"/>
                <a:gd name="connsiteX4" fmla="*/ 137571 w 348721"/>
                <a:gd name="connsiteY4" fmla="*/ 245349 h 288096"/>
                <a:gd name="connsiteX5" fmla="*/ 133038 w 348721"/>
                <a:gd name="connsiteY5" fmla="*/ 237188 h 288096"/>
                <a:gd name="connsiteX6" fmla="*/ 122933 w 348721"/>
                <a:gd name="connsiteY6" fmla="*/ 220866 h 288096"/>
                <a:gd name="connsiteX7" fmla="*/ 92491 w 348721"/>
                <a:gd name="connsiteY7" fmla="*/ 186279 h 288096"/>
                <a:gd name="connsiteX8" fmla="*/ 100782 w 348721"/>
                <a:gd name="connsiteY8" fmla="*/ 172677 h 288096"/>
                <a:gd name="connsiteX9" fmla="*/ 98580 w 348721"/>
                <a:gd name="connsiteY9" fmla="*/ 167107 h 288096"/>
                <a:gd name="connsiteX10" fmla="*/ 80703 w 348721"/>
                <a:gd name="connsiteY10" fmla="*/ 145344 h 288096"/>
                <a:gd name="connsiteX11" fmla="*/ 73060 w 348721"/>
                <a:gd name="connsiteY11" fmla="*/ 109591 h 288096"/>
                <a:gd name="connsiteX12" fmla="*/ 42360 w 348721"/>
                <a:gd name="connsiteY12" fmla="*/ 99227 h 288096"/>
                <a:gd name="connsiteX13" fmla="*/ 34846 w 348721"/>
                <a:gd name="connsiteY13" fmla="*/ 101430 h 288096"/>
                <a:gd name="connsiteX14" fmla="*/ 29017 w 348721"/>
                <a:gd name="connsiteY14" fmla="*/ 112829 h 288096"/>
                <a:gd name="connsiteX15" fmla="*/ 23058 w 348721"/>
                <a:gd name="connsiteY15" fmla="*/ 125006 h 288096"/>
                <a:gd name="connsiteX16" fmla="*/ 13602 w 348721"/>
                <a:gd name="connsiteY16" fmla="*/ 114125 h 288096"/>
                <a:gd name="connsiteX17" fmla="*/ 7643 w 348721"/>
                <a:gd name="connsiteY17" fmla="*/ 106870 h 288096"/>
                <a:gd name="connsiteX18" fmla="*/ 0 w 348721"/>
                <a:gd name="connsiteY18" fmla="*/ 76688 h 288096"/>
                <a:gd name="connsiteX19" fmla="*/ 63604 w 348721"/>
                <a:gd name="connsiteY19" fmla="*/ 69693 h 288096"/>
                <a:gd name="connsiteX20" fmla="*/ 124229 w 348721"/>
                <a:gd name="connsiteY20" fmla="*/ 66454 h 288096"/>
                <a:gd name="connsiteX21" fmla="*/ 138608 w 348721"/>
                <a:gd name="connsiteY21" fmla="*/ 64511 h 288096"/>
                <a:gd name="connsiteX22" fmla="*/ 145992 w 348721"/>
                <a:gd name="connsiteY22" fmla="*/ 32255 h 288096"/>
                <a:gd name="connsiteX23" fmla="*/ 174620 w 348721"/>
                <a:gd name="connsiteY23" fmla="*/ 12954 h 288096"/>
                <a:gd name="connsiteX24" fmla="*/ 185890 w 348721"/>
                <a:gd name="connsiteY24" fmla="*/ 0 h 288096"/>
                <a:gd name="connsiteX25" fmla="*/ 209984 w 348721"/>
                <a:gd name="connsiteY25" fmla="*/ 30831 h 288096"/>
                <a:gd name="connsiteX26" fmla="*/ 252732 w 348721"/>
                <a:gd name="connsiteY26" fmla="*/ 48059 h 288096"/>
                <a:gd name="connsiteX27" fmla="*/ 297294 w 348721"/>
                <a:gd name="connsiteY27" fmla="*/ 62179 h 288096"/>
                <a:gd name="connsiteX28" fmla="*/ 316078 w 348721"/>
                <a:gd name="connsiteY28" fmla="*/ 59070 h 288096"/>
                <a:gd name="connsiteX29" fmla="*/ 336156 w 348721"/>
                <a:gd name="connsiteY29" fmla="*/ 106223 h 288096"/>
                <a:gd name="connsiteX30" fmla="*/ 348722 w 348721"/>
                <a:gd name="connsiteY30" fmla="*/ 111663 h 288096"/>
                <a:gd name="connsiteX31" fmla="*/ 344188 w 348721"/>
                <a:gd name="connsiteY31" fmla="*/ 113477 h 288096"/>
                <a:gd name="connsiteX32" fmla="*/ 327995 w 348721"/>
                <a:gd name="connsiteY32" fmla="*/ 125395 h 288096"/>
                <a:gd name="connsiteX33" fmla="*/ 326829 w 348721"/>
                <a:gd name="connsiteY33" fmla="*/ 134592 h 288096"/>
                <a:gd name="connsiteX34" fmla="*/ 319964 w 348721"/>
                <a:gd name="connsiteY34" fmla="*/ 134333 h 288096"/>
                <a:gd name="connsiteX35" fmla="*/ 309471 w 348721"/>
                <a:gd name="connsiteY35" fmla="*/ 123970 h 288096"/>
                <a:gd name="connsiteX36" fmla="*/ 293797 w 348721"/>
                <a:gd name="connsiteY36" fmla="*/ 111793 h 288096"/>
                <a:gd name="connsiteX37" fmla="*/ 253121 w 348721"/>
                <a:gd name="connsiteY37" fmla="*/ 106741 h 288096"/>
                <a:gd name="connsiteX38" fmla="*/ 252214 w 348721"/>
                <a:gd name="connsiteY38" fmla="*/ 106611 h 288096"/>
                <a:gd name="connsiteX39" fmla="*/ 198067 w 348721"/>
                <a:gd name="connsiteY39" fmla="*/ 100134 h 288096"/>
                <a:gd name="connsiteX40" fmla="*/ 162573 w 348721"/>
                <a:gd name="connsiteY40" fmla="*/ 110238 h 288096"/>
                <a:gd name="connsiteX41" fmla="*/ 162443 w 348721"/>
                <a:gd name="connsiteY41" fmla="*/ 110238 h 288096"/>
                <a:gd name="connsiteX42" fmla="*/ 150396 w 348721"/>
                <a:gd name="connsiteY42" fmla="*/ 108684 h 288096"/>
                <a:gd name="connsiteX43" fmla="*/ 133815 w 348721"/>
                <a:gd name="connsiteY43" fmla="*/ 106741 h 288096"/>
                <a:gd name="connsiteX44" fmla="*/ 124876 w 348721"/>
                <a:gd name="connsiteY44" fmla="*/ 109202 h 288096"/>
                <a:gd name="connsiteX45" fmla="*/ 122156 w 348721"/>
                <a:gd name="connsiteY45" fmla="*/ 115161 h 288096"/>
                <a:gd name="connsiteX46" fmla="*/ 142623 w 348721"/>
                <a:gd name="connsiteY46" fmla="*/ 172159 h 288096"/>
                <a:gd name="connsiteX47" fmla="*/ 153375 w 348721"/>
                <a:gd name="connsiteY47" fmla="*/ 199751 h 288096"/>
                <a:gd name="connsiteX48" fmla="*/ 181874 w 348721"/>
                <a:gd name="connsiteY48" fmla="*/ 233561 h 288096"/>
                <a:gd name="connsiteX49" fmla="*/ 182004 w 348721"/>
                <a:gd name="connsiteY49" fmla="*/ 233690 h 288096"/>
                <a:gd name="connsiteX50" fmla="*/ 222290 w 348721"/>
                <a:gd name="connsiteY50" fmla="*/ 279029 h 288096"/>
                <a:gd name="connsiteX51" fmla="*/ 221643 w 348721"/>
                <a:gd name="connsiteY51" fmla="*/ 288097 h 28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48721" h="288096">
                  <a:moveTo>
                    <a:pt x="221643" y="288097"/>
                  </a:moveTo>
                  <a:cubicBezTo>
                    <a:pt x="218793" y="285636"/>
                    <a:pt x="216850" y="283952"/>
                    <a:pt x="215813" y="282915"/>
                  </a:cubicBezTo>
                  <a:cubicBezTo>
                    <a:pt x="205450" y="272552"/>
                    <a:pt x="173325" y="248069"/>
                    <a:pt x="161407" y="248069"/>
                  </a:cubicBezTo>
                  <a:lnTo>
                    <a:pt x="157909" y="248069"/>
                  </a:lnTo>
                  <a:cubicBezTo>
                    <a:pt x="152598" y="248069"/>
                    <a:pt x="140292" y="248069"/>
                    <a:pt x="137571" y="245349"/>
                  </a:cubicBezTo>
                  <a:cubicBezTo>
                    <a:pt x="136276" y="244053"/>
                    <a:pt x="134592" y="240556"/>
                    <a:pt x="133038" y="237188"/>
                  </a:cubicBezTo>
                  <a:cubicBezTo>
                    <a:pt x="130447" y="231618"/>
                    <a:pt x="127338" y="225400"/>
                    <a:pt x="122933" y="220866"/>
                  </a:cubicBezTo>
                  <a:cubicBezTo>
                    <a:pt x="113607" y="211539"/>
                    <a:pt x="96119" y="192496"/>
                    <a:pt x="92491" y="186279"/>
                  </a:cubicBezTo>
                  <a:cubicBezTo>
                    <a:pt x="96896" y="181874"/>
                    <a:pt x="100782" y="177340"/>
                    <a:pt x="100782" y="172677"/>
                  </a:cubicBezTo>
                  <a:cubicBezTo>
                    <a:pt x="100782" y="170604"/>
                    <a:pt x="100005" y="168661"/>
                    <a:pt x="98580" y="167107"/>
                  </a:cubicBezTo>
                  <a:cubicBezTo>
                    <a:pt x="87958" y="156484"/>
                    <a:pt x="81092" y="147676"/>
                    <a:pt x="80703" y="145344"/>
                  </a:cubicBezTo>
                  <a:cubicBezTo>
                    <a:pt x="80703" y="134722"/>
                    <a:pt x="79667" y="116197"/>
                    <a:pt x="73060" y="109591"/>
                  </a:cubicBezTo>
                  <a:cubicBezTo>
                    <a:pt x="66972" y="103502"/>
                    <a:pt x="50521" y="99227"/>
                    <a:pt x="42360" y="99227"/>
                  </a:cubicBezTo>
                  <a:cubicBezTo>
                    <a:pt x="38862" y="99227"/>
                    <a:pt x="36401" y="100005"/>
                    <a:pt x="34846" y="101430"/>
                  </a:cubicBezTo>
                  <a:cubicBezTo>
                    <a:pt x="33033" y="103243"/>
                    <a:pt x="31478" y="106741"/>
                    <a:pt x="29017" y="112829"/>
                  </a:cubicBezTo>
                  <a:cubicBezTo>
                    <a:pt x="27462" y="116456"/>
                    <a:pt x="24872" y="122933"/>
                    <a:pt x="23058" y="125006"/>
                  </a:cubicBezTo>
                  <a:cubicBezTo>
                    <a:pt x="20726" y="123452"/>
                    <a:pt x="15933" y="117234"/>
                    <a:pt x="13602" y="114125"/>
                  </a:cubicBezTo>
                  <a:cubicBezTo>
                    <a:pt x="11270" y="111145"/>
                    <a:pt x="9327" y="108555"/>
                    <a:pt x="7643" y="106870"/>
                  </a:cubicBezTo>
                  <a:cubicBezTo>
                    <a:pt x="5311" y="104409"/>
                    <a:pt x="907" y="87180"/>
                    <a:pt x="0" y="76688"/>
                  </a:cubicBezTo>
                  <a:cubicBezTo>
                    <a:pt x="15415" y="74485"/>
                    <a:pt x="41971" y="71895"/>
                    <a:pt x="63604" y="69693"/>
                  </a:cubicBezTo>
                  <a:cubicBezTo>
                    <a:pt x="92880" y="66713"/>
                    <a:pt x="112570" y="66583"/>
                    <a:pt x="124229" y="66454"/>
                  </a:cubicBezTo>
                  <a:cubicBezTo>
                    <a:pt x="134722" y="66324"/>
                    <a:pt x="136924" y="66324"/>
                    <a:pt x="138608" y="64511"/>
                  </a:cubicBezTo>
                  <a:cubicBezTo>
                    <a:pt x="143919" y="59200"/>
                    <a:pt x="145862" y="38732"/>
                    <a:pt x="145992" y="32255"/>
                  </a:cubicBezTo>
                  <a:cubicBezTo>
                    <a:pt x="148971" y="28499"/>
                    <a:pt x="167495" y="17229"/>
                    <a:pt x="174620" y="12954"/>
                  </a:cubicBezTo>
                  <a:cubicBezTo>
                    <a:pt x="182004" y="8549"/>
                    <a:pt x="184724" y="3757"/>
                    <a:pt x="185890" y="0"/>
                  </a:cubicBezTo>
                  <a:cubicBezTo>
                    <a:pt x="195605" y="12695"/>
                    <a:pt x="208041" y="28887"/>
                    <a:pt x="209984" y="30831"/>
                  </a:cubicBezTo>
                  <a:cubicBezTo>
                    <a:pt x="212575" y="33421"/>
                    <a:pt x="234726" y="41712"/>
                    <a:pt x="252732" y="48059"/>
                  </a:cubicBezTo>
                  <a:cubicBezTo>
                    <a:pt x="264521" y="52334"/>
                    <a:pt x="292631" y="62179"/>
                    <a:pt x="297294" y="62179"/>
                  </a:cubicBezTo>
                  <a:cubicBezTo>
                    <a:pt x="297553" y="62179"/>
                    <a:pt x="298201" y="62179"/>
                    <a:pt x="316078" y="59070"/>
                  </a:cubicBezTo>
                  <a:cubicBezTo>
                    <a:pt x="322166" y="76040"/>
                    <a:pt x="331752" y="101689"/>
                    <a:pt x="336156" y="106223"/>
                  </a:cubicBezTo>
                  <a:cubicBezTo>
                    <a:pt x="339265" y="109332"/>
                    <a:pt x="344058" y="110627"/>
                    <a:pt x="348722" y="111663"/>
                  </a:cubicBezTo>
                  <a:cubicBezTo>
                    <a:pt x="346908" y="112441"/>
                    <a:pt x="345224" y="113088"/>
                    <a:pt x="344188" y="113477"/>
                  </a:cubicBezTo>
                  <a:cubicBezTo>
                    <a:pt x="333695" y="117622"/>
                    <a:pt x="327995" y="119824"/>
                    <a:pt x="327995" y="125395"/>
                  </a:cubicBezTo>
                  <a:cubicBezTo>
                    <a:pt x="327995" y="126690"/>
                    <a:pt x="327477" y="130188"/>
                    <a:pt x="326829" y="134592"/>
                  </a:cubicBezTo>
                  <a:cubicBezTo>
                    <a:pt x="322814" y="134333"/>
                    <a:pt x="319964" y="134333"/>
                    <a:pt x="319964" y="134333"/>
                  </a:cubicBezTo>
                  <a:cubicBezTo>
                    <a:pt x="317762" y="134074"/>
                    <a:pt x="311932" y="126949"/>
                    <a:pt x="309471" y="123970"/>
                  </a:cubicBezTo>
                  <a:cubicBezTo>
                    <a:pt x="304030" y="117493"/>
                    <a:pt x="299496" y="111793"/>
                    <a:pt x="293797" y="111793"/>
                  </a:cubicBezTo>
                  <a:cubicBezTo>
                    <a:pt x="291206" y="111793"/>
                    <a:pt x="270091" y="109073"/>
                    <a:pt x="253121" y="106741"/>
                  </a:cubicBezTo>
                  <a:lnTo>
                    <a:pt x="252214" y="106611"/>
                  </a:lnTo>
                  <a:cubicBezTo>
                    <a:pt x="223457" y="102855"/>
                    <a:pt x="202859" y="100134"/>
                    <a:pt x="198067" y="100134"/>
                  </a:cubicBezTo>
                  <a:cubicBezTo>
                    <a:pt x="189646" y="100134"/>
                    <a:pt x="169179" y="105186"/>
                    <a:pt x="162573" y="110238"/>
                  </a:cubicBezTo>
                  <a:cubicBezTo>
                    <a:pt x="162573" y="110238"/>
                    <a:pt x="162573" y="110238"/>
                    <a:pt x="162443" y="110238"/>
                  </a:cubicBezTo>
                  <a:cubicBezTo>
                    <a:pt x="159723" y="110238"/>
                    <a:pt x="153894" y="109202"/>
                    <a:pt x="150396" y="108684"/>
                  </a:cubicBezTo>
                  <a:cubicBezTo>
                    <a:pt x="143919" y="107648"/>
                    <a:pt x="138219" y="106741"/>
                    <a:pt x="133815" y="106741"/>
                  </a:cubicBezTo>
                  <a:cubicBezTo>
                    <a:pt x="129799" y="106741"/>
                    <a:pt x="126949" y="107518"/>
                    <a:pt x="124876" y="109202"/>
                  </a:cubicBezTo>
                  <a:cubicBezTo>
                    <a:pt x="123063" y="110757"/>
                    <a:pt x="122156" y="112829"/>
                    <a:pt x="122156" y="115161"/>
                  </a:cubicBezTo>
                  <a:cubicBezTo>
                    <a:pt x="122156" y="120213"/>
                    <a:pt x="128245" y="136017"/>
                    <a:pt x="142623" y="172159"/>
                  </a:cubicBezTo>
                  <a:cubicBezTo>
                    <a:pt x="146898" y="182781"/>
                    <a:pt x="152598" y="197030"/>
                    <a:pt x="153375" y="199751"/>
                  </a:cubicBezTo>
                  <a:cubicBezTo>
                    <a:pt x="153505" y="202859"/>
                    <a:pt x="155577" y="205450"/>
                    <a:pt x="181874" y="233561"/>
                  </a:cubicBezTo>
                  <a:lnTo>
                    <a:pt x="182004" y="233690"/>
                  </a:lnTo>
                  <a:cubicBezTo>
                    <a:pt x="194180" y="246774"/>
                    <a:pt x="219311" y="273588"/>
                    <a:pt x="222290" y="279029"/>
                  </a:cubicBezTo>
                  <a:cubicBezTo>
                    <a:pt x="222161" y="280843"/>
                    <a:pt x="222031" y="284081"/>
                    <a:pt x="221643" y="288097"/>
                  </a:cubicBezTo>
                  <a:close/>
                </a:path>
              </a:pathLst>
            </a:custGeom>
            <a:solidFill>
              <a:srgbClr val="FFFFFF"/>
            </a:solidFill>
            <a:ln w="1295" cap="flat">
              <a:noFill/>
              <a:prstDash val="solid"/>
              <a:miter/>
            </a:ln>
          </p:spPr>
          <p:txBody>
            <a:bodyPr rtlCol="0" anchor="ctr"/>
            <a:lstStyle/>
            <a:p>
              <a:endParaRPr lang="fr-FR"/>
            </a:p>
          </p:txBody>
        </p:sp>
        <p:sp>
          <p:nvSpPr>
            <p:cNvPr id="476" name="Forme libre 475">
              <a:extLst>
                <a:ext uri="{FF2B5EF4-FFF2-40B4-BE49-F238E27FC236}">
                  <a16:creationId xmlns:a16="http://schemas.microsoft.com/office/drawing/2014/main" id="{C53339F4-8BE2-41EF-F5A0-FB28ED5BCFF4}"/>
                </a:ext>
              </a:extLst>
            </p:cNvPr>
            <p:cNvSpPr/>
            <p:nvPr/>
          </p:nvSpPr>
          <p:spPr>
            <a:xfrm>
              <a:off x="8638351" y="5040631"/>
              <a:ext cx="76042" cy="107388"/>
            </a:xfrm>
            <a:custGeom>
              <a:avLst/>
              <a:gdLst>
                <a:gd name="connsiteX0" fmla="*/ 43525 w 76042"/>
                <a:gd name="connsiteY0" fmla="*/ 107389 h 107388"/>
                <a:gd name="connsiteX1" fmla="*/ 0 w 76042"/>
                <a:gd name="connsiteY1" fmla="*/ 68656 h 107388"/>
                <a:gd name="connsiteX2" fmla="*/ 59070 w 76042"/>
                <a:gd name="connsiteY2" fmla="*/ 0 h 107388"/>
                <a:gd name="connsiteX3" fmla="*/ 72024 w 76042"/>
                <a:gd name="connsiteY3" fmla="*/ 22929 h 107388"/>
                <a:gd name="connsiteX4" fmla="*/ 71765 w 76042"/>
                <a:gd name="connsiteY4" fmla="*/ 26815 h 107388"/>
                <a:gd name="connsiteX5" fmla="*/ 71765 w 76042"/>
                <a:gd name="connsiteY5" fmla="*/ 26944 h 107388"/>
                <a:gd name="connsiteX6" fmla="*/ 75651 w 76042"/>
                <a:gd name="connsiteY6" fmla="*/ 44950 h 107388"/>
                <a:gd name="connsiteX7" fmla="*/ 74745 w 76042"/>
                <a:gd name="connsiteY7" fmla="*/ 59329 h 107388"/>
                <a:gd name="connsiteX8" fmla="*/ 74745 w 76042"/>
                <a:gd name="connsiteY8" fmla="*/ 59588 h 107388"/>
                <a:gd name="connsiteX9" fmla="*/ 74226 w 76042"/>
                <a:gd name="connsiteY9" fmla="*/ 63604 h 107388"/>
                <a:gd name="connsiteX10" fmla="*/ 43525 w 76042"/>
                <a:gd name="connsiteY10" fmla="*/ 107389 h 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042" h="107388">
                  <a:moveTo>
                    <a:pt x="43525" y="107389"/>
                  </a:moveTo>
                  <a:cubicBezTo>
                    <a:pt x="37437" y="100264"/>
                    <a:pt x="23576" y="88087"/>
                    <a:pt x="0" y="68656"/>
                  </a:cubicBezTo>
                  <a:cubicBezTo>
                    <a:pt x="27592" y="38085"/>
                    <a:pt x="47411" y="15026"/>
                    <a:pt x="59070" y="0"/>
                  </a:cubicBezTo>
                  <a:cubicBezTo>
                    <a:pt x="66842" y="11788"/>
                    <a:pt x="71765" y="20856"/>
                    <a:pt x="72024" y="22929"/>
                  </a:cubicBezTo>
                  <a:cubicBezTo>
                    <a:pt x="72024" y="24094"/>
                    <a:pt x="71895" y="25390"/>
                    <a:pt x="71765" y="26815"/>
                  </a:cubicBezTo>
                  <a:lnTo>
                    <a:pt x="71765" y="26944"/>
                  </a:lnTo>
                  <a:cubicBezTo>
                    <a:pt x="71376" y="32773"/>
                    <a:pt x="70858" y="39898"/>
                    <a:pt x="75651" y="44950"/>
                  </a:cubicBezTo>
                  <a:cubicBezTo>
                    <a:pt x="76170" y="45987"/>
                    <a:pt x="76429" y="49484"/>
                    <a:pt x="74745" y="59329"/>
                  </a:cubicBezTo>
                  <a:lnTo>
                    <a:pt x="74745" y="59588"/>
                  </a:lnTo>
                  <a:cubicBezTo>
                    <a:pt x="74486" y="61531"/>
                    <a:pt x="74226" y="62697"/>
                    <a:pt x="74226" y="63604"/>
                  </a:cubicBezTo>
                  <a:cubicBezTo>
                    <a:pt x="72542" y="66583"/>
                    <a:pt x="63734" y="79537"/>
                    <a:pt x="43525" y="107389"/>
                  </a:cubicBezTo>
                  <a:close/>
                </a:path>
              </a:pathLst>
            </a:custGeom>
            <a:solidFill>
              <a:srgbClr val="FFFFFF"/>
            </a:solidFill>
            <a:ln w="1295" cap="flat">
              <a:noFill/>
              <a:prstDash val="solid"/>
              <a:miter/>
            </a:ln>
          </p:spPr>
          <p:txBody>
            <a:bodyPr rtlCol="0" anchor="ctr"/>
            <a:lstStyle/>
            <a:p>
              <a:endParaRPr lang="fr-FR"/>
            </a:p>
          </p:txBody>
        </p:sp>
        <p:sp>
          <p:nvSpPr>
            <p:cNvPr id="477" name="Forme libre 476">
              <a:extLst>
                <a:ext uri="{FF2B5EF4-FFF2-40B4-BE49-F238E27FC236}">
                  <a16:creationId xmlns:a16="http://schemas.microsoft.com/office/drawing/2014/main" id="{29586FD2-5EA0-34BB-CD57-38AD2B845C58}"/>
                </a:ext>
              </a:extLst>
            </p:cNvPr>
            <p:cNvSpPr/>
            <p:nvPr/>
          </p:nvSpPr>
          <p:spPr>
            <a:xfrm>
              <a:off x="8771129" y="4604341"/>
              <a:ext cx="566478" cy="389138"/>
            </a:xfrm>
            <a:custGeom>
              <a:avLst/>
              <a:gdLst>
                <a:gd name="connsiteX0" fmla="*/ 318539 w 566478"/>
                <a:gd name="connsiteY0" fmla="*/ 389138 h 389138"/>
                <a:gd name="connsiteX1" fmla="*/ 157650 w 566478"/>
                <a:gd name="connsiteY1" fmla="*/ 381754 h 389138"/>
                <a:gd name="connsiteX2" fmla="*/ 148194 w 566478"/>
                <a:gd name="connsiteY2" fmla="*/ 350147 h 389138"/>
                <a:gd name="connsiteX3" fmla="*/ 92880 w 566478"/>
                <a:gd name="connsiteY3" fmla="*/ 319316 h 389138"/>
                <a:gd name="connsiteX4" fmla="*/ 92491 w 566478"/>
                <a:gd name="connsiteY4" fmla="*/ 319186 h 389138"/>
                <a:gd name="connsiteX5" fmla="*/ 69304 w 566478"/>
                <a:gd name="connsiteY5" fmla="*/ 309082 h 389138"/>
                <a:gd name="connsiteX6" fmla="*/ 74745 w 566478"/>
                <a:gd name="connsiteY6" fmla="*/ 292242 h 389138"/>
                <a:gd name="connsiteX7" fmla="*/ 78631 w 566478"/>
                <a:gd name="connsiteY7" fmla="*/ 279288 h 389138"/>
                <a:gd name="connsiteX8" fmla="*/ 52723 w 566478"/>
                <a:gd name="connsiteY8" fmla="*/ 268018 h 389138"/>
                <a:gd name="connsiteX9" fmla="*/ 36919 w 566478"/>
                <a:gd name="connsiteY9" fmla="*/ 264909 h 389138"/>
                <a:gd name="connsiteX10" fmla="*/ 0 w 566478"/>
                <a:gd name="connsiteY10" fmla="*/ 202730 h 389138"/>
                <a:gd name="connsiteX11" fmla="*/ 31996 w 566478"/>
                <a:gd name="connsiteY11" fmla="*/ 193403 h 389138"/>
                <a:gd name="connsiteX12" fmla="*/ 66583 w 566478"/>
                <a:gd name="connsiteY12" fmla="*/ 128633 h 389138"/>
                <a:gd name="connsiteX13" fmla="*/ 102984 w 566478"/>
                <a:gd name="connsiteY13" fmla="*/ 59459 h 389138"/>
                <a:gd name="connsiteX14" fmla="*/ 145992 w 566478"/>
                <a:gd name="connsiteY14" fmla="*/ 31867 h 389138"/>
                <a:gd name="connsiteX15" fmla="*/ 259598 w 566478"/>
                <a:gd name="connsiteY15" fmla="*/ 41971 h 389138"/>
                <a:gd name="connsiteX16" fmla="*/ 305714 w 566478"/>
                <a:gd name="connsiteY16" fmla="*/ 29535 h 389138"/>
                <a:gd name="connsiteX17" fmla="*/ 337970 w 566478"/>
                <a:gd name="connsiteY17" fmla="*/ 20208 h 389138"/>
                <a:gd name="connsiteX18" fmla="*/ 352867 w 566478"/>
                <a:gd name="connsiteY18" fmla="*/ 4922 h 389138"/>
                <a:gd name="connsiteX19" fmla="*/ 355199 w 566478"/>
                <a:gd name="connsiteY19" fmla="*/ 2591 h 389138"/>
                <a:gd name="connsiteX20" fmla="*/ 373075 w 566478"/>
                <a:gd name="connsiteY20" fmla="*/ 0 h 389138"/>
                <a:gd name="connsiteX21" fmla="*/ 379811 w 566478"/>
                <a:gd name="connsiteY21" fmla="*/ 1166 h 389138"/>
                <a:gd name="connsiteX22" fmla="*/ 384993 w 566478"/>
                <a:gd name="connsiteY22" fmla="*/ 11788 h 389138"/>
                <a:gd name="connsiteX23" fmla="*/ 406367 w 566478"/>
                <a:gd name="connsiteY23" fmla="*/ 50521 h 389138"/>
                <a:gd name="connsiteX24" fmla="*/ 458831 w 566478"/>
                <a:gd name="connsiteY24" fmla="*/ 116068 h 389138"/>
                <a:gd name="connsiteX25" fmla="*/ 458442 w 566478"/>
                <a:gd name="connsiteY25" fmla="*/ 124876 h 389138"/>
                <a:gd name="connsiteX26" fmla="*/ 458442 w 566478"/>
                <a:gd name="connsiteY26" fmla="*/ 125654 h 389138"/>
                <a:gd name="connsiteX27" fmla="*/ 460515 w 566478"/>
                <a:gd name="connsiteY27" fmla="*/ 214648 h 389138"/>
                <a:gd name="connsiteX28" fmla="*/ 486552 w 566478"/>
                <a:gd name="connsiteY28" fmla="*/ 232395 h 389138"/>
                <a:gd name="connsiteX29" fmla="*/ 512460 w 566478"/>
                <a:gd name="connsiteY29" fmla="*/ 244831 h 389138"/>
                <a:gd name="connsiteX30" fmla="*/ 516865 w 566478"/>
                <a:gd name="connsiteY30" fmla="*/ 243017 h 389138"/>
                <a:gd name="connsiteX31" fmla="*/ 546270 w 566478"/>
                <a:gd name="connsiteY31" fmla="*/ 221643 h 389138"/>
                <a:gd name="connsiteX32" fmla="*/ 566479 w 566478"/>
                <a:gd name="connsiteY32" fmla="*/ 230711 h 389138"/>
                <a:gd name="connsiteX33" fmla="*/ 565442 w 566478"/>
                <a:gd name="connsiteY33" fmla="*/ 242110 h 389138"/>
                <a:gd name="connsiteX34" fmla="*/ 563499 w 566478"/>
                <a:gd name="connsiteY34" fmla="*/ 264650 h 389138"/>
                <a:gd name="connsiteX35" fmla="*/ 545622 w 566478"/>
                <a:gd name="connsiteY35" fmla="*/ 272682 h 389138"/>
                <a:gd name="connsiteX36" fmla="*/ 545493 w 566478"/>
                <a:gd name="connsiteY36" fmla="*/ 272811 h 389138"/>
                <a:gd name="connsiteX37" fmla="*/ 532409 w 566478"/>
                <a:gd name="connsiteY37" fmla="*/ 279159 h 389138"/>
                <a:gd name="connsiteX38" fmla="*/ 523730 w 566478"/>
                <a:gd name="connsiteY38" fmla="*/ 302994 h 389138"/>
                <a:gd name="connsiteX39" fmla="*/ 517771 w 566478"/>
                <a:gd name="connsiteY39" fmla="*/ 307917 h 389138"/>
                <a:gd name="connsiteX40" fmla="*/ 512849 w 566478"/>
                <a:gd name="connsiteY40" fmla="*/ 311932 h 389138"/>
                <a:gd name="connsiteX41" fmla="*/ 509869 w 566478"/>
                <a:gd name="connsiteY41" fmla="*/ 367116 h 389138"/>
                <a:gd name="connsiteX42" fmla="*/ 409217 w 566478"/>
                <a:gd name="connsiteY42" fmla="*/ 336674 h 389138"/>
                <a:gd name="connsiteX43" fmla="*/ 329938 w 566478"/>
                <a:gd name="connsiteY43" fmla="*/ 389009 h 389138"/>
                <a:gd name="connsiteX44" fmla="*/ 318539 w 566478"/>
                <a:gd name="connsiteY44" fmla="*/ 389138 h 389138"/>
                <a:gd name="connsiteX45" fmla="*/ 318539 w 566478"/>
                <a:gd name="connsiteY45" fmla="*/ 389138 h 38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66478" h="389138">
                  <a:moveTo>
                    <a:pt x="318539" y="389138"/>
                  </a:moveTo>
                  <a:cubicBezTo>
                    <a:pt x="278640" y="389138"/>
                    <a:pt x="170604" y="384086"/>
                    <a:pt x="157650" y="381754"/>
                  </a:cubicBezTo>
                  <a:cubicBezTo>
                    <a:pt x="154800" y="376832"/>
                    <a:pt x="148194" y="354940"/>
                    <a:pt x="148194" y="350147"/>
                  </a:cubicBezTo>
                  <a:cubicBezTo>
                    <a:pt x="148194" y="344058"/>
                    <a:pt x="143401" y="340820"/>
                    <a:pt x="92880" y="319316"/>
                  </a:cubicBezTo>
                  <a:lnTo>
                    <a:pt x="92491" y="319186"/>
                  </a:lnTo>
                  <a:cubicBezTo>
                    <a:pt x="84201" y="315689"/>
                    <a:pt x="73319" y="311025"/>
                    <a:pt x="69304" y="309082"/>
                  </a:cubicBezTo>
                  <a:cubicBezTo>
                    <a:pt x="69693" y="306491"/>
                    <a:pt x="71506" y="300792"/>
                    <a:pt x="74745" y="292242"/>
                  </a:cubicBezTo>
                  <a:cubicBezTo>
                    <a:pt x="77465" y="284988"/>
                    <a:pt x="78631" y="281749"/>
                    <a:pt x="78631" y="279288"/>
                  </a:cubicBezTo>
                  <a:cubicBezTo>
                    <a:pt x="78631" y="272163"/>
                    <a:pt x="69952" y="270739"/>
                    <a:pt x="52723" y="268018"/>
                  </a:cubicBezTo>
                  <a:cubicBezTo>
                    <a:pt x="48318" y="267370"/>
                    <a:pt x="39251" y="265816"/>
                    <a:pt x="36919" y="264909"/>
                  </a:cubicBezTo>
                  <a:cubicBezTo>
                    <a:pt x="33939" y="261023"/>
                    <a:pt x="18654" y="235115"/>
                    <a:pt x="0" y="202730"/>
                  </a:cubicBezTo>
                  <a:cubicBezTo>
                    <a:pt x="28887" y="196512"/>
                    <a:pt x="30831" y="194699"/>
                    <a:pt x="31996" y="193403"/>
                  </a:cubicBezTo>
                  <a:cubicBezTo>
                    <a:pt x="34457" y="190942"/>
                    <a:pt x="41971" y="176563"/>
                    <a:pt x="66583" y="128633"/>
                  </a:cubicBezTo>
                  <a:cubicBezTo>
                    <a:pt x="79537" y="103373"/>
                    <a:pt x="98968" y="65677"/>
                    <a:pt x="102984" y="59459"/>
                  </a:cubicBezTo>
                  <a:cubicBezTo>
                    <a:pt x="105834" y="58163"/>
                    <a:pt x="114254" y="53500"/>
                    <a:pt x="145992" y="31867"/>
                  </a:cubicBezTo>
                  <a:cubicBezTo>
                    <a:pt x="166329" y="38473"/>
                    <a:pt x="254935" y="41971"/>
                    <a:pt x="259598" y="41971"/>
                  </a:cubicBezTo>
                  <a:cubicBezTo>
                    <a:pt x="266982" y="41971"/>
                    <a:pt x="285765" y="35883"/>
                    <a:pt x="305714" y="29535"/>
                  </a:cubicBezTo>
                  <a:cubicBezTo>
                    <a:pt x="317373" y="25778"/>
                    <a:pt x="334731" y="20208"/>
                    <a:pt x="337970" y="20208"/>
                  </a:cubicBezTo>
                  <a:cubicBezTo>
                    <a:pt x="341986" y="20208"/>
                    <a:pt x="349369" y="18265"/>
                    <a:pt x="352867" y="4922"/>
                  </a:cubicBezTo>
                  <a:cubicBezTo>
                    <a:pt x="353126" y="3757"/>
                    <a:pt x="354033" y="2979"/>
                    <a:pt x="355199" y="2591"/>
                  </a:cubicBezTo>
                  <a:cubicBezTo>
                    <a:pt x="362194" y="907"/>
                    <a:pt x="368412" y="0"/>
                    <a:pt x="373075" y="0"/>
                  </a:cubicBezTo>
                  <a:cubicBezTo>
                    <a:pt x="378516" y="0"/>
                    <a:pt x="379811" y="1166"/>
                    <a:pt x="379811" y="1166"/>
                  </a:cubicBezTo>
                  <a:cubicBezTo>
                    <a:pt x="380977" y="3498"/>
                    <a:pt x="382791" y="7254"/>
                    <a:pt x="384993" y="11788"/>
                  </a:cubicBezTo>
                  <a:cubicBezTo>
                    <a:pt x="393672" y="29924"/>
                    <a:pt x="401185" y="45339"/>
                    <a:pt x="406367" y="50521"/>
                  </a:cubicBezTo>
                  <a:cubicBezTo>
                    <a:pt x="415305" y="59329"/>
                    <a:pt x="455851" y="108943"/>
                    <a:pt x="458831" y="116068"/>
                  </a:cubicBezTo>
                  <a:cubicBezTo>
                    <a:pt x="458831" y="117493"/>
                    <a:pt x="458701" y="120861"/>
                    <a:pt x="458442" y="124876"/>
                  </a:cubicBezTo>
                  <a:lnTo>
                    <a:pt x="458442" y="125654"/>
                  </a:lnTo>
                  <a:cubicBezTo>
                    <a:pt x="455074" y="203248"/>
                    <a:pt x="457147" y="211150"/>
                    <a:pt x="460515" y="214648"/>
                  </a:cubicBezTo>
                  <a:cubicBezTo>
                    <a:pt x="463624" y="217757"/>
                    <a:pt x="476319" y="226177"/>
                    <a:pt x="486552" y="232395"/>
                  </a:cubicBezTo>
                  <a:cubicBezTo>
                    <a:pt x="504429" y="243276"/>
                    <a:pt x="509610" y="244831"/>
                    <a:pt x="512460" y="244831"/>
                  </a:cubicBezTo>
                  <a:cubicBezTo>
                    <a:pt x="515051" y="244831"/>
                    <a:pt x="516346" y="243535"/>
                    <a:pt x="516865" y="243017"/>
                  </a:cubicBezTo>
                  <a:cubicBezTo>
                    <a:pt x="520880" y="239001"/>
                    <a:pt x="540571" y="224363"/>
                    <a:pt x="546270" y="221643"/>
                  </a:cubicBezTo>
                  <a:cubicBezTo>
                    <a:pt x="548602" y="223068"/>
                    <a:pt x="553784" y="225659"/>
                    <a:pt x="566479" y="230711"/>
                  </a:cubicBezTo>
                  <a:cubicBezTo>
                    <a:pt x="566219" y="234467"/>
                    <a:pt x="565831" y="238354"/>
                    <a:pt x="565442" y="242110"/>
                  </a:cubicBezTo>
                  <a:cubicBezTo>
                    <a:pt x="564406" y="254157"/>
                    <a:pt x="563758" y="261282"/>
                    <a:pt x="563499" y="264650"/>
                  </a:cubicBezTo>
                  <a:cubicBezTo>
                    <a:pt x="560131" y="266723"/>
                    <a:pt x="549379" y="271127"/>
                    <a:pt x="545622" y="272682"/>
                  </a:cubicBezTo>
                  <a:lnTo>
                    <a:pt x="545493" y="272811"/>
                  </a:lnTo>
                  <a:cubicBezTo>
                    <a:pt x="536814" y="276309"/>
                    <a:pt x="534094" y="277475"/>
                    <a:pt x="532409" y="279159"/>
                  </a:cubicBezTo>
                  <a:cubicBezTo>
                    <a:pt x="528912" y="282656"/>
                    <a:pt x="524637" y="297683"/>
                    <a:pt x="523730" y="302994"/>
                  </a:cubicBezTo>
                  <a:cubicBezTo>
                    <a:pt x="522564" y="304289"/>
                    <a:pt x="518937" y="306880"/>
                    <a:pt x="517771" y="307917"/>
                  </a:cubicBezTo>
                  <a:cubicBezTo>
                    <a:pt x="515699" y="309471"/>
                    <a:pt x="514015" y="310766"/>
                    <a:pt x="512849" y="311932"/>
                  </a:cubicBezTo>
                  <a:cubicBezTo>
                    <a:pt x="510258" y="314523"/>
                    <a:pt x="509869" y="316596"/>
                    <a:pt x="509869" y="367116"/>
                  </a:cubicBezTo>
                  <a:cubicBezTo>
                    <a:pt x="416082" y="336674"/>
                    <a:pt x="410901" y="336674"/>
                    <a:pt x="409217" y="336674"/>
                  </a:cubicBezTo>
                  <a:cubicBezTo>
                    <a:pt x="398336" y="336674"/>
                    <a:pt x="337581" y="383179"/>
                    <a:pt x="329938" y="389009"/>
                  </a:cubicBezTo>
                  <a:cubicBezTo>
                    <a:pt x="328773" y="388879"/>
                    <a:pt x="325793" y="389138"/>
                    <a:pt x="318539" y="389138"/>
                  </a:cubicBezTo>
                  <a:cubicBezTo>
                    <a:pt x="318539" y="389138"/>
                    <a:pt x="318539" y="389138"/>
                    <a:pt x="318539" y="389138"/>
                  </a:cubicBezTo>
                  <a:close/>
                </a:path>
              </a:pathLst>
            </a:custGeom>
            <a:solidFill>
              <a:srgbClr val="FFFFFF"/>
            </a:solidFill>
            <a:ln w="1295" cap="flat">
              <a:noFill/>
              <a:prstDash val="solid"/>
              <a:miter/>
            </a:ln>
          </p:spPr>
          <p:txBody>
            <a:bodyPr rtlCol="0" anchor="ctr"/>
            <a:lstStyle/>
            <a:p>
              <a:endParaRPr lang="fr-FR"/>
            </a:p>
          </p:txBody>
        </p:sp>
        <p:sp>
          <p:nvSpPr>
            <p:cNvPr id="478" name="Forme libre 477">
              <a:extLst>
                <a:ext uri="{FF2B5EF4-FFF2-40B4-BE49-F238E27FC236}">
                  <a16:creationId xmlns:a16="http://schemas.microsoft.com/office/drawing/2014/main" id="{DA1CB3DE-0DA0-9075-F804-B86197C8D5F5}"/>
                </a:ext>
              </a:extLst>
            </p:cNvPr>
            <p:cNvSpPr/>
            <p:nvPr/>
          </p:nvSpPr>
          <p:spPr>
            <a:xfrm>
              <a:off x="7907874" y="4606284"/>
              <a:ext cx="269184" cy="157779"/>
            </a:xfrm>
            <a:custGeom>
              <a:avLst/>
              <a:gdLst>
                <a:gd name="connsiteX0" fmla="*/ 164645 w 269184"/>
                <a:gd name="connsiteY0" fmla="*/ 157780 h 157779"/>
                <a:gd name="connsiteX1" fmla="*/ 154671 w 269184"/>
                <a:gd name="connsiteY1" fmla="*/ 136794 h 157779"/>
                <a:gd name="connsiteX2" fmla="*/ 139903 w 269184"/>
                <a:gd name="connsiteY2" fmla="*/ 115679 h 157779"/>
                <a:gd name="connsiteX3" fmla="*/ 118918 w 269184"/>
                <a:gd name="connsiteY3" fmla="*/ 131353 h 157779"/>
                <a:gd name="connsiteX4" fmla="*/ 103114 w 269184"/>
                <a:gd name="connsiteY4" fmla="*/ 145344 h 157779"/>
                <a:gd name="connsiteX5" fmla="*/ 49873 w 269184"/>
                <a:gd name="connsiteY5" fmla="*/ 142235 h 157779"/>
                <a:gd name="connsiteX6" fmla="*/ 49744 w 269184"/>
                <a:gd name="connsiteY6" fmla="*/ 141458 h 157779"/>
                <a:gd name="connsiteX7" fmla="*/ 44173 w 269184"/>
                <a:gd name="connsiteY7" fmla="*/ 116327 h 157779"/>
                <a:gd name="connsiteX8" fmla="*/ 28240 w 269184"/>
                <a:gd name="connsiteY8" fmla="*/ 90937 h 157779"/>
                <a:gd name="connsiteX9" fmla="*/ 7643 w 269184"/>
                <a:gd name="connsiteY9" fmla="*/ 97284 h 157779"/>
                <a:gd name="connsiteX10" fmla="*/ 0 w 269184"/>
                <a:gd name="connsiteY10" fmla="*/ 100264 h 157779"/>
                <a:gd name="connsiteX11" fmla="*/ 10493 w 269184"/>
                <a:gd name="connsiteY11" fmla="*/ 74485 h 157779"/>
                <a:gd name="connsiteX12" fmla="*/ 44821 w 269184"/>
                <a:gd name="connsiteY12" fmla="*/ 50261 h 157779"/>
                <a:gd name="connsiteX13" fmla="*/ 74226 w 269184"/>
                <a:gd name="connsiteY13" fmla="*/ 29535 h 157779"/>
                <a:gd name="connsiteX14" fmla="*/ 84719 w 269184"/>
                <a:gd name="connsiteY14" fmla="*/ 24353 h 157779"/>
                <a:gd name="connsiteX15" fmla="*/ 110498 w 269184"/>
                <a:gd name="connsiteY15" fmla="*/ 8679 h 157779"/>
                <a:gd name="connsiteX16" fmla="*/ 158039 w 269184"/>
                <a:gd name="connsiteY16" fmla="*/ 0 h 157779"/>
                <a:gd name="connsiteX17" fmla="*/ 216720 w 269184"/>
                <a:gd name="connsiteY17" fmla="*/ 28758 h 157779"/>
                <a:gd name="connsiteX18" fmla="*/ 213612 w 269184"/>
                <a:gd name="connsiteY18" fmla="*/ 38603 h 157779"/>
                <a:gd name="connsiteX19" fmla="*/ 210503 w 269184"/>
                <a:gd name="connsiteY19" fmla="*/ 68656 h 157779"/>
                <a:gd name="connsiteX20" fmla="*/ 213482 w 269184"/>
                <a:gd name="connsiteY20" fmla="*/ 71765 h 157779"/>
                <a:gd name="connsiteX21" fmla="*/ 245738 w 269184"/>
                <a:gd name="connsiteY21" fmla="*/ 96378 h 157779"/>
                <a:gd name="connsiteX22" fmla="*/ 260116 w 269184"/>
                <a:gd name="connsiteY22" fmla="*/ 94046 h 157779"/>
                <a:gd name="connsiteX23" fmla="*/ 264780 w 269184"/>
                <a:gd name="connsiteY23" fmla="*/ 93010 h 157779"/>
                <a:gd name="connsiteX24" fmla="*/ 269184 w 269184"/>
                <a:gd name="connsiteY24" fmla="*/ 102078 h 157779"/>
                <a:gd name="connsiteX25" fmla="*/ 242628 w 269184"/>
                <a:gd name="connsiteY25" fmla="*/ 129022 h 157779"/>
                <a:gd name="connsiteX26" fmla="*/ 241981 w 269184"/>
                <a:gd name="connsiteY26" fmla="*/ 129669 h 157779"/>
                <a:gd name="connsiteX27" fmla="*/ 239390 w 269184"/>
                <a:gd name="connsiteY27" fmla="*/ 132649 h 157779"/>
                <a:gd name="connsiteX28" fmla="*/ 228638 w 269184"/>
                <a:gd name="connsiteY28" fmla="*/ 133167 h 157779"/>
                <a:gd name="connsiteX29" fmla="*/ 196642 w 269184"/>
                <a:gd name="connsiteY29" fmla="*/ 132001 h 157779"/>
                <a:gd name="connsiteX30" fmla="*/ 195865 w 269184"/>
                <a:gd name="connsiteY30" fmla="*/ 132001 h 157779"/>
                <a:gd name="connsiteX31" fmla="*/ 185502 w 269184"/>
                <a:gd name="connsiteY31" fmla="*/ 131612 h 157779"/>
                <a:gd name="connsiteX32" fmla="*/ 170475 w 269184"/>
                <a:gd name="connsiteY32" fmla="*/ 147546 h 157779"/>
                <a:gd name="connsiteX33" fmla="*/ 164645 w 269184"/>
                <a:gd name="connsiteY33" fmla="*/ 157780 h 157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9184" h="157779">
                  <a:moveTo>
                    <a:pt x="164645" y="157780"/>
                  </a:moveTo>
                  <a:cubicBezTo>
                    <a:pt x="161666" y="153894"/>
                    <a:pt x="156614" y="141717"/>
                    <a:pt x="154671" y="136794"/>
                  </a:cubicBezTo>
                  <a:cubicBezTo>
                    <a:pt x="148712" y="122286"/>
                    <a:pt x="145992" y="115679"/>
                    <a:pt x="139903" y="115679"/>
                  </a:cubicBezTo>
                  <a:cubicBezTo>
                    <a:pt x="135499" y="115679"/>
                    <a:pt x="131224" y="119565"/>
                    <a:pt x="118918" y="131353"/>
                  </a:cubicBezTo>
                  <a:cubicBezTo>
                    <a:pt x="114902" y="135110"/>
                    <a:pt x="105964" y="143919"/>
                    <a:pt x="103114" y="145344"/>
                  </a:cubicBezTo>
                  <a:cubicBezTo>
                    <a:pt x="98062" y="145214"/>
                    <a:pt x="73190" y="143789"/>
                    <a:pt x="49873" y="142235"/>
                  </a:cubicBezTo>
                  <a:cubicBezTo>
                    <a:pt x="49873" y="141717"/>
                    <a:pt x="49744" y="141587"/>
                    <a:pt x="49744" y="141458"/>
                  </a:cubicBezTo>
                  <a:cubicBezTo>
                    <a:pt x="49744" y="139774"/>
                    <a:pt x="47412" y="127467"/>
                    <a:pt x="44173" y="116327"/>
                  </a:cubicBezTo>
                  <a:cubicBezTo>
                    <a:pt x="38992" y="98580"/>
                    <a:pt x="34328" y="90937"/>
                    <a:pt x="28240" y="90937"/>
                  </a:cubicBezTo>
                  <a:cubicBezTo>
                    <a:pt x="23965" y="90937"/>
                    <a:pt x="17359" y="93398"/>
                    <a:pt x="7643" y="97284"/>
                  </a:cubicBezTo>
                  <a:cubicBezTo>
                    <a:pt x="5441" y="98191"/>
                    <a:pt x="2461" y="99357"/>
                    <a:pt x="0" y="100264"/>
                  </a:cubicBezTo>
                  <a:cubicBezTo>
                    <a:pt x="2073" y="92232"/>
                    <a:pt x="7772" y="77206"/>
                    <a:pt x="10493" y="74485"/>
                  </a:cubicBezTo>
                  <a:cubicBezTo>
                    <a:pt x="12695" y="72283"/>
                    <a:pt x="31219" y="59588"/>
                    <a:pt x="44821" y="50261"/>
                  </a:cubicBezTo>
                  <a:cubicBezTo>
                    <a:pt x="63993" y="37178"/>
                    <a:pt x="72154" y="31478"/>
                    <a:pt x="74226" y="29535"/>
                  </a:cubicBezTo>
                  <a:cubicBezTo>
                    <a:pt x="75393" y="28628"/>
                    <a:pt x="81222" y="25908"/>
                    <a:pt x="84719" y="24353"/>
                  </a:cubicBezTo>
                  <a:cubicBezTo>
                    <a:pt x="98191" y="18136"/>
                    <a:pt x="107000" y="13731"/>
                    <a:pt x="110498" y="8679"/>
                  </a:cubicBezTo>
                  <a:cubicBezTo>
                    <a:pt x="129411" y="4534"/>
                    <a:pt x="152598" y="0"/>
                    <a:pt x="158039" y="0"/>
                  </a:cubicBezTo>
                  <a:cubicBezTo>
                    <a:pt x="164645" y="0"/>
                    <a:pt x="209596" y="22151"/>
                    <a:pt x="216720" y="28758"/>
                  </a:cubicBezTo>
                  <a:cubicBezTo>
                    <a:pt x="216202" y="31090"/>
                    <a:pt x="214648" y="35623"/>
                    <a:pt x="213612" y="38603"/>
                  </a:cubicBezTo>
                  <a:cubicBezTo>
                    <a:pt x="208430" y="54018"/>
                    <a:pt x="205580" y="63734"/>
                    <a:pt x="210503" y="68656"/>
                  </a:cubicBezTo>
                  <a:cubicBezTo>
                    <a:pt x="211150" y="69304"/>
                    <a:pt x="212187" y="70340"/>
                    <a:pt x="213482" y="71765"/>
                  </a:cubicBezTo>
                  <a:cubicBezTo>
                    <a:pt x="227731" y="87051"/>
                    <a:pt x="238095" y="96378"/>
                    <a:pt x="245738" y="96378"/>
                  </a:cubicBezTo>
                  <a:cubicBezTo>
                    <a:pt x="251049" y="96378"/>
                    <a:pt x="256101" y="95082"/>
                    <a:pt x="260116" y="94046"/>
                  </a:cubicBezTo>
                  <a:cubicBezTo>
                    <a:pt x="261671" y="93657"/>
                    <a:pt x="263485" y="93139"/>
                    <a:pt x="264780" y="93010"/>
                  </a:cubicBezTo>
                  <a:cubicBezTo>
                    <a:pt x="265687" y="94435"/>
                    <a:pt x="267500" y="97544"/>
                    <a:pt x="269184" y="102078"/>
                  </a:cubicBezTo>
                  <a:cubicBezTo>
                    <a:pt x="261282" y="107777"/>
                    <a:pt x="251826" y="118270"/>
                    <a:pt x="242628" y="129022"/>
                  </a:cubicBezTo>
                  <a:lnTo>
                    <a:pt x="241981" y="129669"/>
                  </a:lnTo>
                  <a:cubicBezTo>
                    <a:pt x="240944" y="130835"/>
                    <a:pt x="240038" y="132001"/>
                    <a:pt x="239390" y="132649"/>
                  </a:cubicBezTo>
                  <a:cubicBezTo>
                    <a:pt x="238483" y="132908"/>
                    <a:pt x="235892" y="133167"/>
                    <a:pt x="228638" y="133167"/>
                  </a:cubicBezTo>
                  <a:cubicBezTo>
                    <a:pt x="218016" y="133167"/>
                    <a:pt x="203507" y="132390"/>
                    <a:pt x="196642" y="132001"/>
                  </a:cubicBezTo>
                  <a:lnTo>
                    <a:pt x="195865" y="132001"/>
                  </a:lnTo>
                  <a:cubicBezTo>
                    <a:pt x="190942" y="131742"/>
                    <a:pt x="187315" y="131612"/>
                    <a:pt x="185502" y="131612"/>
                  </a:cubicBezTo>
                  <a:cubicBezTo>
                    <a:pt x="178506" y="131612"/>
                    <a:pt x="174750" y="138996"/>
                    <a:pt x="170475" y="147546"/>
                  </a:cubicBezTo>
                  <a:cubicBezTo>
                    <a:pt x="169179" y="150396"/>
                    <a:pt x="166459" y="155707"/>
                    <a:pt x="164645" y="157780"/>
                  </a:cubicBezTo>
                  <a:close/>
                </a:path>
              </a:pathLst>
            </a:custGeom>
            <a:solidFill>
              <a:srgbClr val="E3013E"/>
            </a:solidFill>
            <a:ln w="1295" cap="flat">
              <a:noFill/>
              <a:prstDash val="solid"/>
              <a:miter/>
            </a:ln>
          </p:spPr>
          <p:txBody>
            <a:bodyPr rtlCol="0" anchor="ctr"/>
            <a:lstStyle/>
            <a:p>
              <a:endParaRPr lang="fr-FR"/>
            </a:p>
          </p:txBody>
        </p:sp>
        <p:sp>
          <p:nvSpPr>
            <p:cNvPr id="479" name="Forme libre 478">
              <a:extLst>
                <a:ext uri="{FF2B5EF4-FFF2-40B4-BE49-F238E27FC236}">
                  <a16:creationId xmlns:a16="http://schemas.microsoft.com/office/drawing/2014/main" id="{AC0D5687-D4DE-4523-27BF-BB0596BA1B88}"/>
                </a:ext>
              </a:extLst>
            </p:cNvPr>
            <p:cNvSpPr/>
            <p:nvPr/>
          </p:nvSpPr>
          <p:spPr>
            <a:xfrm>
              <a:off x="7852172" y="4092269"/>
              <a:ext cx="211700" cy="246255"/>
            </a:xfrm>
            <a:custGeom>
              <a:avLst/>
              <a:gdLst>
                <a:gd name="connsiteX0" fmla="*/ 131613 w 211700"/>
                <a:gd name="connsiteY0" fmla="*/ 246255 h 246255"/>
                <a:gd name="connsiteX1" fmla="*/ 110109 w 211700"/>
                <a:gd name="connsiteY1" fmla="*/ 220477 h 246255"/>
                <a:gd name="connsiteX2" fmla="*/ 118141 w 211700"/>
                <a:gd name="connsiteY2" fmla="*/ 203637 h 246255"/>
                <a:gd name="connsiteX3" fmla="*/ 122675 w 211700"/>
                <a:gd name="connsiteY3" fmla="*/ 193274 h 246255"/>
                <a:gd name="connsiteX4" fmla="*/ 96896 w 211700"/>
                <a:gd name="connsiteY4" fmla="*/ 170993 h 246255"/>
                <a:gd name="connsiteX5" fmla="*/ 96767 w 211700"/>
                <a:gd name="connsiteY5" fmla="*/ 170863 h 246255"/>
                <a:gd name="connsiteX6" fmla="*/ 76040 w 211700"/>
                <a:gd name="connsiteY6" fmla="*/ 155966 h 246255"/>
                <a:gd name="connsiteX7" fmla="*/ 62698 w 211700"/>
                <a:gd name="connsiteY7" fmla="*/ 152598 h 246255"/>
                <a:gd name="connsiteX8" fmla="*/ 38214 w 211700"/>
                <a:gd name="connsiteY8" fmla="*/ 154412 h 246255"/>
                <a:gd name="connsiteX9" fmla="*/ 14509 w 211700"/>
                <a:gd name="connsiteY9" fmla="*/ 156225 h 246255"/>
                <a:gd name="connsiteX10" fmla="*/ 9197 w 211700"/>
                <a:gd name="connsiteY10" fmla="*/ 155837 h 246255"/>
                <a:gd name="connsiteX11" fmla="*/ 0 w 211700"/>
                <a:gd name="connsiteY11" fmla="*/ 138867 h 246255"/>
                <a:gd name="connsiteX12" fmla="*/ 1943 w 211700"/>
                <a:gd name="connsiteY12" fmla="*/ 137960 h 246255"/>
                <a:gd name="connsiteX13" fmla="*/ 6089 w 211700"/>
                <a:gd name="connsiteY13" fmla="*/ 137183 h 246255"/>
                <a:gd name="connsiteX14" fmla="*/ 14249 w 211700"/>
                <a:gd name="connsiteY14" fmla="*/ 138349 h 246255"/>
                <a:gd name="connsiteX15" fmla="*/ 21633 w 211700"/>
                <a:gd name="connsiteY15" fmla="*/ 139515 h 246255"/>
                <a:gd name="connsiteX16" fmla="*/ 28110 w 211700"/>
                <a:gd name="connsiteY16" fmla="*/ 137183 h 246255"/>
                <a:gd name="connsiteX17" fmla="*/ 29017 w 211700"/>
                <a:gd name="connsiteY17" fmla="*/ 125395 h 246255"/>
                <a:gd name="connsiteX18" fmla="*/ 28110 w 211700"/>
                <a:gd name="connsiteY18" fmla="*/ 121897 h 246255"/>
                <a:gd name="connsiteX19" fmla="*/ 34976 w 211700"/>
                <a:gd name="connsiteY19" fmla="*/ 117752 h 246255"/>
                <a:gd name="connsiteX20" fmla="*/ 60495 w 211700"/>
                <a:gd name="connsiteY20" fmla="*/ 96119 h 246255"/>
                <a:gd name="connsiteX21" fmla="*/ 70859 w 211700"/>
                <a:gd name="connsiteY21" fmla="*/ 84978 h 246255"/>
                <a:gd name="connsiteX22" fmla="*/ 79149 w 211700"/>
                <a:gd name="connsiteY22" fmla="*/ 75522 h 246255"/>
                <a:gd name="connsiteX23" fmla="*/ 81092 w 211700"/>
                <a:gd name="connsiteY23" fmla="*/ 67361 h 246255"/>
                <a:gd name="connsiteX24" fmla="*/ 91196 w 211700"/>
                <a:gd name="connsiteY24" fmla="*/ 36530 h 246255"/>
                <a:gd name="connsiteX25" fmla="*/ 111016 w 211700"/>
                <a:gd name="connsiteY25" fmla="*/ 29276 h 246255"/>
                <a:gd name="connsiteX26" fmla="*/ 138349 w 211700"/>
                <a:gd name="connsiteY26" fmla="*/ 18006 h 246255"/>
                <a:gd name="connsiteX27" fmla="*/ 169697 w 211700"/>
                <a:gd name="connsiteY27" fmla="*/ 0 h 246255"/>
                <a:gd name="connsiteX28" fmla="*/ 192367 w 211700"/>
                <a:gd name="connsiteY28" fmla="*/ 5570 h 246255"/>
                <a:gd name="connsiteX29" fmla="*/ 211280 w 211700"/>
                <a:gd name="connsiteY29" fmla="*/ 10622 h 246255"/>
                <a:gd name="connsiteX30" fmla="*/ 209078 w 211700"/>
                <a:gd name="connsiteY30" fmla="*/ 80185 h 246255"/>
                <a:gd name="connsiteX31" fmla="*/ 187963 w 211700"/>
                <a:gd name="connsiteY31" fmla="*/ 126820 h 246255"/>
                <a:gd name="connsiteX32" fmla="*/ 165811 w 211700"/>
                <a:gd name="connsiteY32" fmla="*/ 130447 h 246255"/>
                <a:gd name="connsiteX33" fmla="*/ 143530 w 211700"/>
                <a:gd name="connsiteY33" fmla="*/ 145862 h 246255"/>
                <a:gd name="connsiteX34" fmla="*/ 140163 w 211700"/>
                <a:gd name="connsiteY34" fmla="*/ 161925 h 246255"/>
                <a:gd name="connsiteX35" fmla="*/ 131613 w 211700"/>
                <a:gd name="connsiteY35" fmla="*/ 246255 h 24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1700" h="246255">
                  <a:moveTo>
                    <a:pt x="131613" y="246255"/>
                  </a:moveTo>
                  <a:cubicBezTo>
                    <a:pt x="124099" y="237058"/>
                    <a:pt x="113995" y="224622"/>
                    <a:pt x="110109" y="220477"/>
                  </a:cubicBezTo>
                  <a:cubicBezTo>
                    <a:pt x="110368" y="218793"/>
                    <a:pt x="111923" y="214648"/>
                    <a:pt x="118141" y="203637"/>
                  </a:cubicBezTo>
                  <a:cubicBezTo>
                    <a:pt x="121509" y="197548"/>
                    <a:pt x="122675" y="195476"/>
                    <a:pt x="122675" y="193274"/>
                  </a:cubicBezTo>
                  <a:cubicBezTo>
                    <a:pt x="122675" y="188999"/>
                    <a:pt x="119695" y="186667"/>
                    <a:pt x="96896" y="170993"/>
                  </a:cubicBezTo>
                  <a:lnTo>
                    <a:pt x="96767" y="170863"/>
                  </a:lnTo>
                  <a:cubicBezTo>
                    <a:pt x="88217" y="165034"/>
                    <a:pt x="78501" y="158298"/>
                    <a:pt x="76040" y="155966"/>
                  </a:cubicBezTo>
                  <a:cubicBezTo>
                    <a:pt x="73579" y="153505"/>
                    <a:pt x="69693" y="152598"/>
                    <a:pt x="62698" y="152598"/>
                  </a:cubicBezTo>
                  <a:cubicBezTo>
                    <a:pt x="56609" y="152598"/>
                    <a:pt x="48318" y="153375"/>
                    <a:pt x="38214" y="154412"/>
                  </a:cubicBezTo>
                  <a:cubicBezTo>
                    <a:pt x="30572" y="155189"/>
                    <a:pt x="20986" y="156225"/>
                    <a:pt x="14509" y="156225"/>
                  </a:cubicBezTo>
                  <a:cubicBezTo>
                    <a:pt x="11011" y="156225"/>
                    <a:pt x="9586" y="155966"/>
                    <a:pt x="9197" y="155837"/>
                  </a:cubicBezTo>
                  <a:cubicBezTo>
                    <a:pt x="8291" y="154800"/>
                    <a:pt x="5829" y="151044"/>
                    <a:pt x="0" y="138867"/>
                  </a:cubicBezTo>
                  <a:cubicBezTo>
                    <a:pt x="648" y="138478"/>
                    <a:pt x="1425" y="138219"/>
                    <a:pt x="1943" y="137960"/>
                  </a:cubicBezTo>
                  <a:cubicBezTo>
                    <a:pt x="3109" y="137442"/>
                    <a:pt x="4405" y="137183"/>
                    <a:pt x="6089" y="137183"/>
                  </a:cubicBezTo>
                  <a:cubicBezTo>
                    <a:pt x="8679" y="137183"/>
                    <a:pt x="11529" y="137831"/>
                    <a:pt x="14249" y="138349"/>
                  </a:cubicBezTo>
                  <a:cubicBezTo>
                    <a:pt x="16840" y="138867"/>
                    <a:pt x="19431" y="139515"/>
                    <a:pt x="21633" y="139515"/>
                  </a:cubicBezTo>
                  <a:cubicBezTo>
                    <a:pt x="24354" y="139515"/>
                    <a:pt x="26556" y="138737"/>
                    <a:pt x="28110" y="137183"/>
                  </a:cubicBezTo>
                  <a:cubicBezTo>
                    <a:pt x="31997" y="133297"/>
                    <a:pt x="30054" y="128374"/>
                    <a:pt x="29017" y="125395"/>
                  </a:cubicBezTo>
                  <a:cubicBezTo>
                    <a:pt x="28628" y="124358"/>
                    <a:pt x="27981" y="122545"/>
                    <a:pt x="28110" y="121897"/>
                  </a:cubicBezTo>
                  <a:cubicBezTo>
                    <a:pt x="29017" y="120990"/>
                    <a:pt x="31997" y="119306"/>
                    <a:pt x="34976" y="117752"/>
                  </a:cubicBezTo>
                  <a:cubicBezTo>
                    <a:pt x="43267" y="113218"/>
                    <a:pt x="55702" y="106352"/>
                    <a:pt x="60495" y="96119"/>
                  </a:cubicBezTo>
                  <a:cubicBezTo>
                    <a:pt x="63345" y="90030"/>
                    <a:pt x="67231" y="87439"/>
                    <a:pt x="70859" y="84978"/>
                  </a:cubicBezTo>
                  <a:cubicBezTo>
                    <a:pt x="74226" y="82647"/>
                    <a:pt x="77854" y="80315"/>
                    <a:pt x="79149" y="75522"/>
                  </a:cubicBezTo>
                  <a:cubicBezTo>
                    <a:pt x="79667" y="73579"/>
                    <a:pt x="80315" y="70729"/>
                    <a:pt x="81092" y="67361"/>
                  </a:cubicBezTo>
                  <a:cubicBezTo>
                    <a:pt x="83165" y="58034"/>
                    <a:pt x="87180" y="40676"/>
                    <a:pt x="91196" y="36530"/>
                  </a:cubicBezTo>
                  <a:cubicBezTo>
                    <a:pt x="93528" y="34199"/>
                    <a:pt x="103244" y="31478"/>
                    <a:pt x="111016" y="29276"/>
                  </a:cubicBezTo>
                  <a:cubicBezTo>
                    <a:pt x="122545" y="26038"/>
                    <a:pt x="133556" y="22929"/>
                    <a:pt x="138349" y="18006"/>
                  </a:cubicBezTo>
                  <a:cubicBezTo>
                    <a:pt x="150137" y="6218"/>
                    <a:pt x="161018" y="0"/>
                    <a:pt x="169697" y="0"/>
                  </a:cubicBezTo>
                  <a:cubicBezTo>
                    <a:pt x="175268" y="0"/>
                    <a:pt x="184335" y="2979"/>
                    <a:pt x="192367" y="5570"/>
                  </a:cubicBezTo>
                  <a:cubicBezTo>
                    <a:pt x="199362" y="7902"/>
                    <a:pt x="206098" y="9975"/>
                    <a:pt x="211280" y="10622"/>
                  </a:cubicBezTo>
                  <a:cubicBezTo>
                    <a:pt x="212446" y="39769"/>
                    <a:pt x="211021" y="75004"/>
                    <a:pt x="209078" y="80185"/>
                  </a:cubicBezTo>
                  <a:cubicBezTo>
                    <a:pt x="203896" y="86533"/>
                    <a:pt x="190035" y="117234"/>
                    <a:pt x="187963" y="126820"/>
                  </a:cubicBezTo>
                  <a:cubicBezTo>
                    <a:pt x="184595" y="128245"/>
                    <a:pt x="173195" y="130447"/>
                    <a:pt x="165811" y="130447"/>
                  </a:cubicBezTo>
                  <a:cubicBezTo>
                    <a:pt x="159982" y="130447"/>
                    <a:pt x="149101" y="137960"/>
                    <a:pt x="143530" y="145862"/>
                  </a:cubicBezTo>
                  <a:cubicBezTo>
                    <a:pt x="138478" y="152987"/>
                    <a:pt x="138996" y="158557"/>
                    <a:pt x="140163" y="161925"/>
                  </a:cubicBezTo>
                  <a:cubicBezTo>
                    <a:pt x="141458" y="166329"/>
                    <a:pt x="137960" y="201305"/>
                    <a:pt x="131613" y="246255"/>
                  </a:cubicBezTo>
                  <a:close/>
                </a:path>
              </a:pathLst>
            </a:custGeom>
            <a:solidFill>
              <a:srgbClr val="E3013E"/>
            </a:solidFill>
            <a:ln w="1295" cap="flat">
              <a:noFill/>
              <a:prstDash val="solid"/>
              <a:miter/>
            </a:ln>
          </p:spPr>
          <p:txBody>
            <a:bodyPr rtlCol="0" anchor="ctr"/>
            <a:lstStyle/>
            <a:p>
              <a:endParaRPr lang="fr-FR"/>
            </a:p>
          </p:txBody>
        </p:sp>
        <p:sp>
          <p:nvSpPr>
            <p:cNvPr id="480" name="Forme libre 479">
              <a:extLst>
                <a:ext uri="{FF2B5EF4-FFF2-40B4-BE49-F238E27FC236}">
                  <a16:creationId xmlns:a16="http://schemas.microsoft.com/office/drawing/2014/main" id="{EA14B9A0-2D9C-F35D-4A83-1F990E30F8F9}"/>
                </a:ext>
              </a:extLst>
            </p:cNvPr>
            <p:cNvSpPr/>
            <p:nvPr/>
          </p:nvSpPr>
          <p:spPr>
            <a:xfrm>
              <a:off x="8355047" y="4726626"/>
              <a:ext cx="173583" cy="103631"/>
            </a:xfrm>
            <a:custGeom>
              <a:avLst/>
              <a:gdLst>
                <a:gd name="connsiteX0" fmla="*/ 15933 w 173583"/>
                <a:gd name="connsiteY0" fmla="*/ 103632 h 103631"/>
                <a:gd name="connsiteX1" fmla="*/ 21115 w 173583"/>
                <a:gd name="connsiteY1" fmla="*/ 97673 h 103631"/>
                <a:gd name="connsiteX2" fmla="*/ 0 w 173583"/>
                <a:gd name="connsiteY2" fmla="*/ 87958 h 103631"/>
                <a:gd name="connsiteX3" fmla="*/ 777 w 173583"/>
                <a:gd name="connsiteY3" fmla="*/ 36271 h 103631"/>
                <a:gd name="connsiteX4" fmla="*/ 36530 w 173583"/>
                <a:gd name="connsiteY4" fmla="*/ 38473 h 103631"/>
                <a:gd name="connsiteX5" fmla="*/ 47670 w 173583"/>
                <a:gd name="connsiteY5" fmla="*/ 37437 h 103631"/>
                <a:gd name="connsiteX6" fmla="*/ 74745 w 173583"/>
                <a:gd name="connsiteY6" fmla="*/ 22799 h 103631"/>
                <a:gd name="connsiteX7" fmla="*/ 105963 w 173583"/>
                <a:gd name="connsiteY7" fmla="*/ 5829 h 103631"/>
                <a:gd name="connsiteX8" fmla="*/ 165293 w 173583"/>
                <a:gd name="connsiteY8" fmla="*/ 0 h 103631"/>
                <a:gd name="connsiteX9" fmla="*/ 170474 w 173583"/>
                <a:gd name="connsiteY9" fmla="*/ 18654 h 103631"/>
                <a:gd name="connsiteX10" fmla="*/ 173584 w 173583"/>
                <a:gd name="connsiteY10" fmla="*/ 28628 h 103631"/>
                <a:gd name="connsiteX11" fmla="*/ 173324 w 173583"/>
                <a:gd name="connsiteY11" fmla="*/ 29665 h 103631"/>
                <a:gd name="connsiteX12" fmla="*/ 163868 w 173583"/>
                <a:gd name="connsiteY12" fmla="*/ 44173 h 103631"/>
                <a:gd name="connsiteX13" fmla="*/ 129799 w 173583"/>
                <a:gd name="connsiteY13" fmla="*/ 72413 h 103631"/>
                <a:gd name="connsiteX14" fmla="*/ 126172 w 173583"/>
                <a:gd name="connsiteY14" fmla="*/ 96507 h 103631"/>
                <a:gd name="connsiteX15" fmla="*/ 107259 w 173583"/>
                <a:gd name="connsiteY15" fmla="*/ 97155 h 103631"/>
                <a:gd name="connsiteX16" fmla="*/ 57516 w 173583"/>
                <a:gd name="connsiteY16" fmla="*/ 99357 h 103631"/>
                <a:gd name="connsiteX17" fmla="*/ 15933 w 173583"/>
                <a:gd name="connsiteY17" fmla="*/ 103632 h 10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83" h="103631">
                  <a:moveTo>
                    <a:pt x="15933" y="103632"/>
                  </a:moveTo>
                  <a:cubicBezTo>
                    <a:pt x="19690" y="101689"/>
                    <a:pt x="21115" y="100134"/>
                    <a:pt x="21115" y="97673"/>
                  </a:cubicBezTo>
                  <a:cubicBezTo>
                    <a:pt x="21115" y="94953"/>
                    <a:pt x="21115" y="92492"/>
                    <a:pt x="0" y="87958"/>
                  </a:cubicBezTo>
                  <a:cubicBezTo>
                    <a:pt x="1036" y="69822"/>
                    <a:pt x="1813" y="48189"/>
                    <a:pt x="777" y="36271"/>
                  </a:cubicBezTo>
                  <a:cubicBezTo>
                    <a:pt x="10234" y="37178"/>
                    <a:pt x="25778" y="38473"/>
                    <a:pt x="36530" y="38473"/>
                  </a:cubicBezTo>
                  <a:cubicBezTo>
                    <a:pt x="41971" y="38473"/>
                    <a:pt x="45468" y="38214"/>
                    <a:pt x="47670" y="37437"/>
                  </a:cubicBezTo>
                  <a:cubicBezTo>
                    <a:pt x="51557" y="36142"/>
                    <a:pt x="60495" y="31090"/>
                    <a:pt x="74745" y="22799"/>
                  </a:cubicBezTo>
                  <a:cubicBezTo>
                    <a:pt x="83812" y="17488"/>
                    <a:pt x="102466" y="6736"/>
                    <a:pt x="105963" y="5829"/>
                  </a:cubicBezTo>
                  <a:cubicBezTo>
                    <a:pt x="111404" y="5700"/>
                    <a:pt x="143660" y="2332"/>
                    <a:pt x="165293" y="0"/>
                  </a:cubicBezTo>
                  <a:cubicBezTo>
                    <a:pt x="166070" y="4664"/>
                    <a:pt x="167884" y="10752"/>
                    <a:pt x="170474" y="18654"/>
                  </a:cubicBezTo>
                  <a:cubicBezTo>
                    <a:pt x="171511" y="21763"/>
                    <a:pt x="173065" y="26685"/>
                    <a:pt x="173584" y="28628"/>
                  </a:cubicBezTo>
                  <a:cubicBezTo>
                    <a:pt x="173454" y="28887"/>
                    <a:pt x="173454" y="29276"/>
                    <a:pt x="173324" y="29665"/>
                  </a:cubicBezTo>
                  <a:cubicBezTo>
                    <a:pt x="172288" y="33162"/>
                    <a:pt x="170215" y="40416"/>
                    <a:pt x="163868" y="44173"/>
                  </a:cubicBezTo>
                  <a:cubicBezTo>
                    <a:pt x="139126" y="59070"/>
                    <a:pt x="129799" y="65418"/>
                    <a:pt x="129799" y="72413"/>
                  </a:cubicBezTo>
                  <a:cubicBezTo>
                    <a:pt x="129799" y="80444"/>
                    <a:pt x="127597" y="92621"/>
                    <a:pt x="126172" y="96507"/>
                  </a:cubicBezTo>
                  <a:cubicBezTo>
                    <a:pt x="122933" y="96766"/>
                    <a:pt x="115031" y="97026"/>
                    <a:pt x="107259" y="97155"/>
                  </a:cubicBezTo>
                  <a:cubicBezTo>
                    <a:pt x="92750" y="97414"/>
                    <a:pt x="72931" y="97803"/>
                    <a:pt x="57516" y="99357"/>
                  </a:cubicBezTo>
                  <a:cubicBezTo>
                    <a:pt x="40805" y="101041"/>
                    <a:pt x="27074" y="102466"/>
                    <a:pt x="15933" y="103632"/>
                  </a:cubicBezTo>
                  <a:close/>
                </a:path>
              </a:pathLst>
            </a:custGeom>
            <a:solidFill>
              <a:srgbClr val="FFFFFF"/>
            </a:solidFill>
            <a:ln w="1295" cap="flat">
              <a:noFill/>
              <a:prstDash val="solid"/>
              <a:miter/>
            </a:ln>
          </p:spPr>
          <p:txBody>
            <a:bodyPr rtlCol="0" anchor="ctr"/>
            <a:lstStyle/>
            <a:p>
              <a:endParaRPr lang="fr-FR"/>
            </a:p>
          </p:txBody>
        </p:sp>
        <p:sp>
          <p:nvSpPr>
            <p:cNvPr id="481" name="Forme libre 480">
              <a:extLst>
                <a:ext uri="{FF2B5EF4-FFF2-40B4-BE49-F238E27FC236}">
                  <a16:creationId xmlns:a16="http://schemas.microsoft.com/office/drawing/2014/main" id="{9B7502F2-998B-05A4-7271-D8CE9AACE4F9}"/>
                </a:ext>
              </a:extLst>
            </p:cNvPr>
            <p:cNvSpPr/>
            <p:nvPr/>
          </p:nvSpPr>
          <p:spPr>
            <a:xfrm>
              <a:off x="7784293" y="4235540"/>
              <a:ext cx="197159" cy="200527"/>
            </a:xfrm>
            <a:custGeom>
              <a:avLst/>
              <a:gdLst>
                <a:gd name="connsiteX0" fmla="*/ 159334 w 197159"/>
                <a:gd name="connsiteY0" fmla="*/ 200528 h 200527"/>
                <a:gd name="connsiteX1" fmla="*/ 152080 w 197159"/>
                <a:gd name="connsiteY1" fmla="*/ 188222 h 200527"/>
                <a:gd name="connsiteX2" fmla="*/ 140292 w 197159"/>
                <a:gd name="connsiteY2" fmla="*/ 169827 h 200527"/>
                <a:gd name="connsiteX3" fmla="*/ 114773 w 197159"/>
                <a:gd name="connsiteY3" fmla="*/ 156355 h 200527"/>
                <a:gd name="connsiteX4" fmla="*/ 114513 w 197159"/>
                <a:gd name="connsiteY4" fmla="*/ 156225 h 200527"/>
                <a:gd name="connsiteX5" fmla="*/ 100264 w 197159"/>
                <a:gd name="connsiteY5" fmla="*/ 149489 h 200527"/>
                <a:gd name="connsiteX6" fmla="*/ 74486 w 197159"/>
                <a:gd name="connsiteY6" fmla="*/ 116456 h 200527"/>
                <a:gd name="connsiteX7" fmla="*/ 15286 w 197159"/>
                <a:gd name="connsiteY7" fmla="*/ 44303 h 200527"/>
                <a:gd name="connsiteX8" fmla="*/ 0 w 197159"/>
                <a:gd name="connsiteY8" fmla="*/ 19820 h 200527"/>
                <a:gd name="connsiteX9" fmla="*/ 2720 w 197159"/>
                <a:gd name="connsiteY9" fmla="*/ 19820 h 200527"/>
                <a:gd name="connsiteX10" fmla="*/ 28758 w 197159"/>
                <a:gd name="connsiteY10" fmla="*/ 14768 h 200527"/>
                <a:gd name="connsiteX11" fmla="*/ 57645 w 197159"/>
                <a:gd name="connsiteY11" fmla="*/ 0 h 200527"/>
                <a:gd name="connsiteX12" fmla="*/ 69304 w 197159"/>
                <a:gd name="connsiteY12" fmla="*/ 20467 h 200527"/>
                <a:gd name="connsiteX13" fmla="*/ 82647 w 197159"/>
                <a:gd name="connsiteY13" fmla="*/ 23965 h 200527"/>
                <a:gd name="connsiteX14" fmla="*/ 107130 w 197159"/>
                <a:gd name="connsiteY14" fmla="*/ 22151 h 200527"/>
                <a:gd name="connsiteX15" fmla="*/ 130835 w 197159"/>
                <a:gd name="connsiteY15" fmla="*/ 20338 h 200527"/>
                <a:gd name="connsiteX16" fmla="*/ 136276 w 197159"/>
                <a:gd name="connsiteY16" fmla="*/ 20726 h 200527"/>
                <a:gd name="connsiteX17" fmla="*/ 158298 w 197159"/>
                <a:gd name="connsiteY17" fmla="*/ 36789 h 200527"/>
                <a:gd name="connsiteX18" fmla="*/ 178247 w 197159"/>
                <a:gd name="connsiteY18" fmla="*/ 50909 h 200527"/>
                <a:gd name="connsiteX19" fmla="*/ 176174 w 197159"/>
                <a:gd name="connsiteY19" fmla="*/ 54536 h 200527"/>
                <a:gd name="connsiteX20" fmla="*/ 169179 w 197159"/>
                <a:gd name="connsiteY20" fmla="*/ 84201 h 200527"/>
                <a:gd name="connsiteX21" fmla="*/ 197160 w 197159"/>
                <a:gd name="connsiteY21" fmla="*/ 118011 h 200527"/>
                <a:gd name="connsiteX22" fmla="*/ 196901 w 197159"/>
                <a:gd name="connsiteY22" fmla="*/ 120213 h 200527"/>
                <a:gd name="connsiteX23" fmla="*/ 176822 w 197159"/>
                <a:gd name="connsiteY23" fmla="*/ 144955 h 200527"/>
                <a:gd name="connsiteX24" fmla="*/ 167366 w 197159"/>
                <a:gd name="connsiteY24" fmla="*/ 150785 h 200527"/>
                <a:gd name="connsiteX25" fmla="*/ 162314 w 197159"/>
                <a:gd name="connsiteY25" fmla="*/ 152987 h 200527"/>
                <a:gd name="connsiteX26" fmla="*/ 158946 w 197159"/>
                <a:gd name="connsiteY26" fmla="*/ 188999 h 200527"/>
                <a:gd name="connsiteX27" fmla="*/ 159334 w 197159"/>
                <a:gd name="connsiteY27" fmla="*/ 200528 h 200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7159" h="200527">
                  <a:moveTo>
                    <a:pt x="159334" y="200528"/>
                  </a:moveTo>
                  <a:cubicBezTo>
                    <a:pt x="156614" y="196124"/>
                    <a:pt x="153635" y="190942"/>
                    <a:pt x="152080" y="188222"/>
                  </a:cubicBezTo>
                  <a:cubicBezTo>
                    <a:pt x="147158" y="179542"/>
                    <a:pt x="143271" y="172806"/>
                    <a:pt x="140292" y="169827"/>
                  </a:cubicBezTo>
                  <a:cubicBezTo>
                    <a:pt x="136535" y="166070"/>
                    <a:pt x="127727" y="162055"/>
                    <a:pt x="114773" y="156355"/>
                  </a:cubicBezTo>
                  <a:lnTo>
                    <a:pt x="114513" y="156225"/>
                  </a:lnTo>
                  <a:cubicBezTo>
                    <a:pt x="109720" y="154153"/>
                    <a:pt x="101689" y="150526"/>
                    <a:pt x="100264" y="149489"/>
                  </a:cubicBezTo>
                  <a:cubicBezTo>
                    <a:pt x="81351" y="130576"/>
                    <a:pt x="74486" y="119436"/>
                    <a:pt x="74486" y="116456"/>
                  </a:cubicBezTo>
                  <a:cubicBezTo>
                    <a:pt x="74486" y="103502"/>
                    <a:pt x="34198" y="56220"/>
                    <a:pt x="15286" y="44303"/>
                  </a:cubicBezTo>
                  <a:cubicBezTo>
                    <a:pt x="9456" y="40676"/>
                    <a:pt x="4275" y="32255"/>
                    <a:pt x="0" y="19820"/>
                  </a:cubicBezTo>
                  <a:cubicBezTo>
                    <a:pt x="907" y="19820"/>
                    <a:pt x="1813" y="19820"/>
                    <a:pt x="2720" y="19820"/>
                  </a:cubicBezTo>
                  <a:cubicBezTo>
                    <a:pt x="11270" y="19820"/>
                    <a:pt x="20985" y="19172"/>
                    <a:pt x="28758" y="14768"/>
                  </a:cubicBezTo>
                  <a:cubicBezTo>
                    <a:pt x="37437" y="9845"/>
                    <a:pt x="49484" y="3886"/>
                    <a:pt x="57645" y="0"/>
                  </a:cubicBezTo>
                  <a:cubicBezTo>
                    <a:pt x="64511" y="14768"/>
                    <a:pt x="67620" y="18783"/>
                    <a:pt x="69304" y="20467"/>
                  </a:cubicBezTo>
                  <a:cubicBezTo>
                    <a:pt x="71765" y="22929"/>
                    <a:pt x="75781" y="23965"/>
                    <a:pt x="82647" y="23965"/>
                  </a:cubicBezTo>
                  <a:cubicBezTo>
                    <a:pt x="88865" y="23965"/>
                    <a:pt x="97025" y="23188"/>
                    <a:pt x="107130" y="22151"/>
                  </a:cubicBezTo>
                  <a:cubicBezTo>
                    <a:pt x="114384" y="21374"/>
                    <a:pt x="124229" y="20338"/>
                    <a:pt x="130835" y="20338"/>
                  </a:cubicBezTo>
                  <a:cubicBezTo>
                    <a:pt x="134463" y="20338"/>
                    <a:pt x="135758" y="20597"/>
                    <a:pt x="136276" y="20726"/>
                  </a:cubicBezTo>
                  <a:cubicBezTo>
                    <a:pt x="139385" y="23706"/>
                    <a:pt x="147158" y="29017"/>
                    <a:pt x="158298" y="36789"/>
                  </a:cubicBezTo>
                  <a:cubicBezTo>
                    <a:pt x="163738" y="40546"/>
                    <a:pt x="173972" y="47541"/>
                    <a:pt x="178247" y="50909"/>
                  </a:cubicBezTo>
                  <a:cubicBezTo>
                    <a:pt x="177599" y="52075"/>
                    <a:pt x="176822" y="53500"/>
                    <a:pt x="176174" y="54536"/>
                  </a:cubicBezTo>
                  <a:cubicBezTo>
                    <a:pt x="168143" y="68656"/>
                    <a:pt x="163479" y="78372"/>
                    <a:pt x="169179" y="84201"/>
                  </a:cubicBezTo>
                  <a:cubicBezTo>
                    <a:pt x="172159" y="87180"/>
                    <a:pt x="185372" y="103373"/>
                    <a:pt x="197160" y="118011"/>
                  </a:cubicBezTo>
                  <a:lnTo>
                    <a:pt x="196901" y="120213"/>
                  </a:lnTo>
                  <a:cubicBezTo>
                    <a:pt x="189776" y="126690"/>
                    <a:pt x="179024" y="137442"/>
                    <a:pt x="176822" y="144955"/>
                  </a:cubicBezTo>
                  <a:cubicBezTo>
                    <a:pt x="174361" y="147546"/>
                    <a:pt x="170215" y="150785"/>
                    <a:pt x="167366" y="150785"/>
                  </a:cubicBezTo>
                  <a:cubicBezTo>
                    <a:pt x="165423" y="150785"/>
                    <a:pt x="163609" y="151562"/>
                    <a:pt x="162314" y="152987"/>
                  </a:cubicBezTo>
                  <a:cubicBezTo>
                    <a:pt x="158298" y="157132"/>
                    <a:pt x="158168" y="166718"/>
                    <a:pt x="158946" y="188999"/>
                  </a:cubicBezTo>
                  <a:cubicBezTo>
                    <a:pt x="159205" y="192237"/>
                    <a:pt x="159334" y="196512"/>
                    <a:pt x="159334" y="200528"/>
                  </a:cubicBezTo>
                  <a:close/>
                </a:path>
              </a:pathLst>
            </a:custGeom>
            <a:solidFill>
              <a:srgbClr val="E3013E"/>
            </a:solidFill>
            <a:ln w="1295" cap="flat">
              <a:noFill/>
              <a:prstDash val="solid"/>
              <a:miter/>
            </a:ln>
          </p:spPr>
          <p:txBody>
            <a:bodyPr rtlCol="0" anchor="ctr"/>
            <a:lstStyle/>
            <a:p>
              <a:endParaRPr lang="fr-FR"/>
            </a:p>
          </p:txBody>
        </p:sp>
        <p:sp>
          <p:nvSpPr>
            <p:cNvPr id="482" name="Forme libre 481">
              <a:extLst>
                <a:ext uri="{FF2B5EF4-FFF2-40B4-BE49-F238E27FC236}">
                  <a16:creationId xmlns:a16="http://schemas.microsoft.com/office/drawing/2014/main" id="{E43644DB-A503-A8B3-806F-D01ABB840515}"/>
                </a:ext>
              </a:extLst>
            </p:cNvPr>
            <p:cNvSpPr/>
            <p:nvPr/>
          </p:nvSpPr>
          <p:spPr>
            <a:xfrm>
              <a:off x="8761414" y="5057342"/>
              <a:ext cx="83311" cy="98320"/>
            </a:xfrm>
            <a:custGeom>
              <a:avLst/>
              <a:gdLst>
                <a:gd name="connsiteX0" fmla="*/ 21892 w 83311"/>
                <a:gd name="connsiteY0" fmla="*/ 98321 h 98320"/>
                <a:gd name="connsiteX1" fmla="*/ 14638 w 83311"/>
                <a:gd name="connsiteY1" fmla="*/ 69822 h 98320"/>
                <a:gd name="connsiteX2" fmla="*/ 0 w 83311"/>
                <a:gd name="connsiteY2" fmla="*/ 39898 h 98320"/>
                <a:gd name="connsiteX3" fmla="*/ 31867 w 83311"/>
                <a:gd name="connsiteY3" fmla="*/ 0 h 98320"/>
                <a:gd name="connsiteX4" fmla="*/ 49743 w 83311"/>
                <a:gd name="connsiteY4" fmla="*/ 16711 h 98320"/>
                <a:gd name="connsiteX5" fmla="*/ 52205 w 83311"/>
                <a:gd name="connsiteY5" fmla="*/ 19042 h 98320"/>
                <a:gd name="connsiteX6" fmla="*/ 83294 w 83311"/>
                <a:gd name="connsiteY6" fmla="*/ 48318 h 98320"/>
                <a:gd name="connsiteX7" fmla="*/ 75392 w 83311"/>
                <a:gd name="connsiteY7" fmla="*/ 75522 h 98320"/>
                <a:gd name="connsiteX8" fmla="*/ 67490 w 83311"/>
                <a:gd name="connsiteY8" fmla="*/ 72672 h 98320"/>
                <a:gd name="connsiteX9" fmla="*/ 56609 w 83311"/>
                <a:gd name="connsiteY9" fmla="*/ 75911 h 98320"/>
                <a:gd name="connsiteX10" fmla="*/ 37308 w 83311"/>
                <a:gd name="connsiteY10" fmla="*/ 87051 h 98320"/>
                <a:gd name="connsiteX11" fmla="*/ 21892 w 83311"/>
                <a:gd name="connsiteY11" fmla="*/ 98321 h 9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311" h="98320">
                  <a:moveTo>
                    <a:pt x="21892" y="98321"/>
                  </a:moveTo>
                  <a:cubicBezTo>
                    <a:pt x="17099" y="73320"/>
                    <a:pt x="15674" y="70988"/>
                    <a:pt x="14638" y="69822"/>
                  </a:cubicBezTo>
                  <a:cubicBezTo>
                    <a:pt x="12824" y="67231"/>
                    <a:pt x="2072" y="45598"/>
                    <a:pt x="0" y="39898"/>
                  </a:cubicBezTo>
                  <a:cubicBezTo>
                    <a:pt x="3627" y="33551"/>
                    <a:pt x="24354" y="7384"/>
                    <a:pt x="31867" y="0"/>
                  </a:cubicBezTo>
                  <a:cubicBezTo>
                    <a:pt x="35624" y="3498"/>
                    <a:pt x="42230" y="9845"/>
                    <a:pt x="49743" y="16711"/>
                  </a:cubicBezTo>
                  <a:lnTo>
                    <a:pt x="52205" y="19042"/>
                  </a:lnTo>
                  <a:cubicBezTo>
                    <a:pt x="65029" y="31090"/>
                    <a:pt x="79537" y="44691"/>
                    <a:pt x="83294" y="48318"/>
                  </a:cubicBezTo>
                  <a:cubicBezTo>
                    <a:pt x="83553" y="51168"/>
                    <a:pt x="80963" y="61661"/>
                    <a:pt x="75392" y="75522"/>
                  </a:cubicBezTo>
                  <a:cubicBezTo>
                    <a:pt x="73319" y="73967"/>
                    <a:pt x="70858" y="72672"/>
                    <a:pt x="67490" y="72672"/>
                  </a:cubicBezTo>
                  <a:cubicBezTo>
                    <a:pt x="64381" y="72672"/>
                    <a:pt x="60884" y="73708"/>
                    <a:pt x="56609" y="75911"/>
                  </a:cubicBezTo>
                  <a:cubicBezTo>
                    <a:pt x="56220" y="76170"/>
                    <a:pt x="46764" y="81092"/>
                    <a:pt x="37308" y="87051"/>
                  </a:cubicBezTo>
                  <a:cubicBezTo>
                    <a:pt x="29535" y="91973"/>
                    <a:pt x="24872" y="95471"/>
                    <a:pt x="21892" y="98321"/>
                  </a:cubicBezTo>
                  <a:close/>
                </a:path>
              </a:pathLst>
            </a:custGeom>
            <a:solidFill>
              <a:srgbClr val="FFFFFF"/>
            </a:solidFill>
            <a:ln w="1295" cap="flat">
              <a:noFill/>
              <a:prstDash val="solid"/>
              <a:miter/>
            </a:ln>
          </p:spPr>
          <p:txBody>
            <a:bodyPr rtlCol="0" anchor="ctr"/>
            <a:lstStyle/>
            <a:p>
              <a:endParaRPr lang="fr-FR"/>
            </a:p>
          </p:txBody>
        </p:sp>
        <p:sp>
          <p:nvSpPr>
            <p:cNvPr id="483" name="Forme libre 482">
              <a:extLst>
                <a:ext uri="{FF2B5EF4-FFF2-40B4-BE49-F238E27FC236}">
                  <a16:creationId xmlns:a16="http://schemas.microsoft.com/office/drawing/2014/main" id="{76EE5E4D-292B-1610-FAB3-0C9E18E89DC6}"/>
                </a:ext>
              </a:extLst>
            </p:cNvPr>
            <p:cNvSpPr/>
            <p:nvPr/>
          </p:nvSpPr>
          <p:spPr>
            <a:xfrm>
              <a:off x="7971997" y="3988119"/>
              <a:ext cx="490438" cy="671146"/>
            </a:xfrm>
            <a:custGeom>
              <a:avLst/>
              <a:gdLst>
                <a:gd name="connsiteX0" fmla="*/ 291077 w 490438"/>
                <a:gd name="connsiteY0" fmla="*/ 671147 h 671146"/>
                <a:gd name="connsiteX1" fmla="*/ 277993 w 490438"/>
                <a:gd name="connsiteY1" fmla="*/ 664929 h 671146"/>
                <a:gd name="connsiteX2" fmla="*/ 263355 w 490438"/>
                <a:gd name="connsiteY2" fmla="*/ 658711 h 671146"/>
                <a:gd name="connsiteX3" fmla="*/ 239520 w 490438"/>
                <a:gd name="connsiteY3" fmla="*/ 653011 h 671146"/>
                <a:gd name="connsiteX4" fmla="*/ 239261 w 490438"/>
                <a:gd name="connsiteY4" fmla="*/ 653011 h 671146"/>
                <a:gd name="connsiteX5" fmla="*/ 215036 w 490438"/>
                <a:gd name="connsiteY5" fmla="*/ 647441 h 671146"/>
                <a:gd name="connsiteX6" fmla="*/ 201176 w 490438"/>
                <a:gd name="connsiteY6" fmla="*/ 654047 h 671146"/>
                <a:gd name="connsiteX7" fmla="*/ 193274 w 490438"/>
                <a:gd name="connsiteY7" fmla="*/ 658840 h 671146"/>
                <a:gd name="connsiteX8" fmla="*/ 165811 w 490438"/>
                <a:gd name="connsiteY8" fmla="*/ 642518 h 671146"/>
                <a:gd name="connsiteX9" fmla="*/ 97285 w 490438"/>
                <a:gd name="connsiteY9" fmla="*/ 607543 h 671146"/>
                <a:gd name="connsiteX10" fmla="*/ 52593 w 490438"/>
                <a:gd name="connsiteY10" fmla="*/ 615315 h 671146"/>
                <a:gd name="connsiteX11" fmla="*/ 73838 w 490438"/>
                <a:gd name="connsiteY11" fmla="*/ 535777 h 671146"/>
                <a:gd name="connsiteX12" fmla="*/ 92751 w 490438"/>
                <a:gd name="connsiteY12" fmla="*/ 510258 h 671146"/>
                <a:gd name="connsiteX13" fmla="*/ 63863 w 490438"/>
                <a:gd name="connsiteY13" fmla="*/ 487718 h 671146"/>
                <a:gd name="connsiteX14" fmla="*/ 18783 w 490438"/>
                <a:gd name="connsiteY14" fmla="*/ 457147 h 671146"/>
                <a:gd name="connsiteX15" fmla="*/ 8420 w 490438"/>
                <a:gd name="connsiteY15" fmla="*/ 422560 h 671146"/>
                <a:gd name="connsiteX16" fmla="*/ 0 w 490438"/>
                <a:gd name="connsiteY16" fmla="*/ 396004 h 671146"/>
                <a:gd name="connsiteX17" fmla="*/ 18395 w 490438"/>
                <a:gd name="connsiteY17" fmla="*/ 375407 h 671146"/>
                <a:gd name="connsiteX18" fmla="*/ 19949 w 490438"/>
                <a:gd name="connsiteY18" fmla="*/ 374112 h 671146"/>
                <a:gd name="connsiteX19" fmla="*/ 20208 w 490438"/>
                <a:gd name="connsiteY19" fmla="*/ 372039 h 671146"/>
                <a:gd name="connsiteX20" fmla="*/ 30831 w 490438"/>
                <a:gd name="connsiteY20" fmla="*/ 262837 h 671146"/>
                <a:gd name="connsiteX21" fmla="*/ 32774 w 490438"/>
                <a:gd name="connsiteY21" fmla="*/ 257007 h 671146"/>
                <a:gd name="connsiteX22" fmla="*/ 45987 w 490438"/>
                <a:gd name="connsiteY22" fmla="*/ 246385 h 671146"/>
                <a:gd name="connsiteX23" fmla="*/ 79019 w 490438"/>
                <a:gd name="connsiteY23" fmla="*/ 233561 h 671146"/>
                <a:gd name="connsiteX24" fmla="*/ 97673 w 490438"/>
                <a:gd name="connsiteY24" fmla="*/ 192237 h 671146"/>
                <a:gd name="connsiteX25" fmla="*/ 102855 w 490438"/>
                <a:gd name="connsiteY25" fmla="*/ 139515 h 671146"/>
                <a:gd name="connsiteX26" fmla="*/ 102466 w 490438"/>
                <a:gd name="connsiteY26" fmla="*/ 111793 h 671146"/>
                <a:gd name="connsiteX27" fmla="*/ 105705 w 490438"/>
                <a:gd name="connsiteY27" fmla="*/ 103632 h 671146"/>
                <a:gd name="connsiteX28" fmla="*/ 108684 w 490438"/>
                <a:gd name="connsiteY28" fmla="*/ 97932 h 671146"/>
                <a:gd name="connsiteX29" fmla="*/ 111534 w 490438"/>
                <a:gd name="connsiteY29" fmla="*/ 97673 h 671146"/>
                <a:gd name="connsiteX30" fmla="*/ 131872 w 490438"/>
                <a:gd name="connsiteY30" fmla="*/ 100134 h 671146"/>
                <a:gd name="connsiteX31" fmla="*/ 155707 w 490438"/>
                <a:gd name="connsiteY31" fmla="*/ 102984 h 671146"/>
                <a:gd name="connsiteX32" fmla="*/ 162832 w 490438"/>
                <a:gd name="connsiteY32" fmla="*/ 101948 h 671146"/>
                <a:gd name="connsiteX33" fmla="*/ 162961 w 490438"/>
                <a:gd name="connsiteY33" fmla="*/ 101948 h 671146"/>
                <a:gd name="connsiteX34" fmla="*/ 163609 w 490438"/>
                <a:gd name="connsiteY34" fmla="*/ 106482 h 671146"/>
                <a:gd name="connsiteX35" fmla="*/ 169568 w 490438"/>
                <a:gd name="connsiteY35" fmla="*/ 115679 h 671146"/>
                <a:gd name="connsiteX36" fmla="*/ 183558 w 490438"/>
                <a:gd name="connsiteY36" fmla="*/ 99875 h 671146"/>
                <a:gd name="connsiteX37" fmla="*/ 190294 w 490438"/>
                <a:gd name="connsiteY37" fmla="*/ 87051 h 671146"/>
                <a:gd name="connsiteX38" fmla="*/ 191331 w 490438"/>
                <a:gd name="connsiteY38" fmla="*/ 87051 h 671146"/>
                <a:gd name="connsiteX39" fmla="*/ 210114 w 490438"/>
                <a:gd name="connsiteY39" fmla="*/ 73708 h 671146"/>
                <a:gd name="connsiteX40" fmla="*/ 210243 w 490438"/>
                <a:gd name="connsiteY40" fmla="*/ 68008 h 671146"/>
                <a:gd name="connsiteX41" fmla="*/ 204933 w 490438"/>
                <a:gd name="connsiteY41" fmla="*/ 46764 h 671146"/>
                <a:gd name="connsiteX42" fmla="*/ 206876 w 490438"/>
                <a:gd name="connsiteY42" fmla="*/ 38473 h 671146"/>
                <a:gd name="connsiteX43" fmla="*/ 210373 w 490438"/>
                <a:gd name="connsiteY43" fmla="*/ 28110 h 671146"/>
                <a:gd name="connsiteX44" fmla="*/ 202730 w 490438"/>
                <a:gd name="connsiteY44" fmla="*/ 11011 h 671146"/>
                <a:gd name="connsiteX45" fmla="*/ 197419 w 490438"/>
                <a:gd name="connsiteY45" fmla="*/ 907 h 671146"/>
                <a:gd name="connsiteX46" fmla="*/ 197678 w 490438"/>
                <a:gd name="connsiteY46" fmla="*/ 0 h 671146"/>
                <a:gd name="connsiteX47" fmla="*/ 223586 w 490438"/>
                <a:gd name="connsiteY47" fmla="*/ 11400 h 671146"/>
                <a:gd name="connsiteX48" fmla="*/ 260635 w 490438"/>
                <a:gd name="connsiteY48" fmla="*/ 25260 h 671146"/>
                <a:gd name="connsiteX49" fmla="*/ 262319 w 490438"/>
                <a:gd name="connsiteY49" fmla="*/ 25519 h 671146"/>
                <a:gd name="connsiteX50" fmla="*/ 262578 w 490438"/>
                <a:gd name="connsiteY50" fmla="*/ 27981 h 671146"/>
                <a:gd name="connsiteX51" fmla="*/ 263226 w 490438"/>
                <a:gd name="connsiteY51" fmla="*/ 34069 h 671146"/>
                <a:gd name="connsiteX52" fmla="*/ 272811 w 490438"/>
                <a:gd name="connsiteY52" fmla="*/ 54018 h 671146"/>
                <a:gd name="connsiteX53" fmla="*/ 275013 w 490438"/>
                <a:gd name="connsiteY53" fmla="*/ 55314 h 671146"/>
                <a:gd name="connsiteX54" fmla="*/ 300662 w 490438"/>
                <a:gd name="connsiteY54" fmla="*/ 65806 h 671146"/>
                <a:gd name="connsiteX55" fmla="*/ 306751 w 490438"/>
                <a:gd name="connsiteY55" fmla="*/ 63475 h 671146"/>
                <a:gd name="connsiteX56" fmla="*/ 310378 w 490438"/>
                <a:gd name="connsiteY56" fmla="*/ 56091 h 671146"/>
                <a:gd name="connsiteX57" fmla="*/ 318150 w 490438"/>
                <a:gd name="connsiteY57" fmla="*/ 48189 h 671146"/>
                <a:gd name="connsiteX58" fmla="*/ 321778 w 490438"/>
                <a:gd name="connsiteY58" fmla="*/ 48577 h 671146"/>
                <a:gd name="connsiteX59" fmla="*/ 331882 w 490438"/>
                <a:gd name="connsiteY59" fmla="*/ 56479 h 671146"/>
                <a:gd name="connsiteX60" fmla="*/ 331752 w 490438"/>
                <a:gd name="connsiteY60" fmla="*/ 58293 h 671146"/>
                <a:gd name="connsiteX61" fmla="*/ 325923 w 490438"/>
                <a:gd name="connsiteY61" fmla="*/ 60884 h 671146"/>
                <a:gd name="connsiteX62" fmla="*/ 314912 w 490438"/>
                <a:gd name="connsiteY62" fmla="*/ 66843 h 671146"/>
                <a:gd name="connsiteX63" fmla="*/ 311544 w 490438"/>
                <a:gd name="connsiteY63" fmla="*/ 69822 h 671146"/>
                <a:gd name="connsiteX64" fmla="*/ 297165 w 490438"/>
                <a:gd name="connsiteY64" fmla="*/ 90030 h 671146"/>
                <a:gd name="connsiteX65" fmla="*/ 301699 w 490438"/>
                <a:gd name="connsiteY65" fmla="*/ 96637 h 671146"/>
                <a:gd name="connsiteX66" fmla="*/ 329420 w 490438"/>
                <a:gd name="connsiteY66" fmla="*/ 103762 h 671146"/>
                <a:gd name="connsiteX67" fmla="*/ 346260 w 490438"/>
                <a:gd name="connsiteY67" fmla="*/ 96119 h 671146"/>
                <a:gd name="connsiteX68" fmla="*/ 349110 w 490438"/>
                <a:gd name="connsiteY68" fmla="*/ 90289 h 671146"/>
                <a:gd name="connsiteX69" fmla="*/ 350794 w 490438"/>
                <a:gd name="connsiteY69" fmla="*/ 87051 h 671146"/>
                <a:gd name="connsiteX70" fmla="*/ 357012 w 490438"/>
                <a:gd name="connsiteY70" fmla="*/ 86533 h 671146"/>
                <a:gd name="connsiteX71" fmla="*/ 388361 w 490438"/>
                <a:gd name="connsiteY71" fmla="*/ 75263 h 671146"/>
                <a:gd name="connsiteX72" fmla="*/ 403388 w 490438"/>
                <a:gd name="connsiteY72" fmla="*/ 66584 h 671146"/>
                <a:gd name="connsiteX73" fmla="*/ 406367 w 490438"/>
                <a:gd name="connsiteY73" fmla="*/ 67102 h 671146"/>
                <a:gd name="connsiteX74" fmla="*/ 418414 w 490438"/>
                <a:gd name="connsiteY74" fmla="*/ 80962 h 671146"/>
                <a:gd name="connsiteX75" fmla="*/ 435514 w 490438"/>
                <a:gd name="connsiteY75" fmla="*/ 100134 h 671146"/>
                <a:gd name="connsiteX76" fmla="*/ 445618 w 490438"/>
                <a:gd name="connsiteY76" fmla="*/ 103114 h 671146"/>
                <a:gd name="connsiteX77" fmla="*/ 452354 w 490438"/>
                <a:gd name="connsiteY77" fmla="*/ 102207 h 671146"/>
                <a:gd name="connsiteX78" fmla="*/ 457017 w 490438"/>
                <a:gd name="connsiteY78" fmla="*/ 101559 h 671146"/>
                <a:gd name="connsiteX79" fmla="*/ 460256 w 490438"/>
                <a:gd name="connsiteY79" fmla="*/ 102207 h 671146"/>
                <a:gd name="connsiteX80" fmla="*/ 461940 w 490438"/>
                <a:gd name="connsiteY80" fmla="*/ 103114 h 671146"/>
                <a:gd name="connsiteX81" fmla="*/ 456240 w 490438"/>
                <a:gd name="connsiteY81" fmla="*/ 132001 h 671146"/>
                <a:gd name="connsiteX82" fmla="*/ 465178 w 490438"/>
                <a:gd name="connsiteY82" fmla="*/ 162184 h 671146"/>
                <a:gd name="connsiteX83" fmla="*/ 465178 w 490438"/>
                <a:gd name="connsiteY83" fmla="*/ 162314 h 671146"/>
                <a:gd name="connsiteX84" fmla="*/ 472173 w 490438"/>
                <a:gd name="connsiteY84" fmla="*/ 184206 h 671146"/>
                <a:gd name="connsiteX85" fmla="*/ 463235 w 490438"/>
                <a:gd name="connsiteY85" fmla="*/ 196642 h 671146"/>
                <a:gd name="connsiteX86" fmla="*/ 456240 w 490438"/>
                <a:gd name="connsiteY86" fmla="*/ 208041 h 671146"/>
                <a:gd name="connsiteX87" fmla="*/ 465437 w 490438"/>
                <a:gd name="connsiteY87" fmla="*/ 221902 h 671146"/>
                <a:gd name="connsiteX88" fmla="*/ 480853 w 490438"/>
                <a:gd name="connsiteY88" fmla="*/ 242887 h 671146"/>
                <a:gd name="connsiteX89" fmla="*/ 478780 w 490438"/>
                <a:gd name="connsiteY89" fmla="*/ 260894 h 671146"/>
                <a:gd name="connsiteX90" fmla="*/ 478650 w 490438"/>
                <a:gd name="connsiteY90" fmla="*/ 261541 h 671146"/>
                <a:gd name="connsiteX91" fmla="*/ 476578 w 490438"/>
                <a:gd name="connsiteY91" fmla="*/ 321389 h 671146"/>
                <a:gd name="connsiteX92" fmla="*/ 490439 w 490438"/>
                <a:gd name="connsiteY92" fmla="*/ 377739 h 671146"/>
                <a:gd name="connsiteX93" fmla="*/ 484998 w 490438"/>
                <a:gd name="connsiteY93" fmla="*/ 377739 h 671146"/>
                <a:gd name="connsiteX94" fmla="*/ 443156 w 490438"/>
                <a:gd name="connsiteY94" fmla="*/ 381884 h 671146"/>
                <a:gd name="connsiteX95" fmla="*/ 384345 w 490438"/>
                <a:gd name="connsiteY95" fmla="*/ 417766 h 671146"/>
                <a:gd name="connsiteX96" fmla="*/ 350017 w 490438"/>
                <a:gd name="connsiteY96" fmla="*/ 439529 h 671146"/>
                <a:gd name="connsiteX97" fmla="*/ 344576 w 490438"/>
                <a:gd name="connsiteY97" fmla="*/ 444193 h 671146"/>
                <a:gd name="connsiteX98" fmla="*/ 351313 w 490438"/>
                <a:gd name="connsiteY98" fmla="*/ 494713 h 671146"/>
                <a:gd name="connsiteX99" fmla="*/ 415305 w 490438"/>
                <a:gd name="connsiteY99" fmla="*/ 573862 h 671146"/>
                <a:gd name="connsiteX100" fmla="*/ 344576 w 490438"/>
                <a:gd name="connsiteY100" fmla="*/ 612076 h 671146"/>
                <a:gd name="connsiteX101" fmla="*/ 346779 w 490438"/>
                <a:gd name="connsiteY101" fmla="*/ 629694 h 671146"/>
                <a:gd name="connsiteX102" fmla="*/ 354033 w 490438"/>
                <a:gd name="connsiteY102" fmla="*/ 641223 h 671146"/>
                <a:gd name="connsiteX103" fmla="*/ 355458 w 490438"/>
                <a:gd name="connsiteY103" fmla="*/ 656509 h 671146"/>
                <a:gd name="connsiteX104" fmla="*/ 331104 w 490438"/>
                <a:gd name="connsiteY104" fmla="*/ 662338 h 671146"/>
                <a:gd name="connsiteX105" fmla="*/ 291077 w 490438"/>
                <a:gd name="connsiteY105" fmla="*/ 671147 h 67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490438" h="671146">
                  <a:moveTo>
                    <a:pt x="291077" y="671147"/>
                  </a:moveTo>
                  <a:cubicBezTo>
                    <a:pt x="288486" y="671147"/>
                    <a:pt x="282138" y="667390"/>
                    <a:pt x="277993" y="664929"/>
                  </a:cubicBezTo>
                  <a:cubicBezTo>
                    <a:pt x="272034" y="661431"/>
                    <a:pt x="267371" y="658711"/>
                    <a:pt x="263355" y="658711"/>
                  </a:cubicBezTo>
                  <a:cubicBezTo>
                    <a:pt x="261153" y="658711"/>
                    <a:pt x="248069" y="655213"/>
                    <a:pt x="239520" y="653011"/>
                  </a:cubicBezTo>
                  <a:lnTo>
                    <a:pt x="239261" y="653011"/>
                  </a:lnTo>
                  <a:cubicBezTo>
                    <a:pt x="224234" y="648995"/>
                    <a:pt x="217757" y="647441"/>
                    <a:pt x="215036" y="647441"/>
                  </a:cubicBezTo>
                  <a:cubicBezTo>
                    <a:pt x="211021" y="647441"/>
                    <a:pt x="206616" y="650291"/>
                    <a:pt x="201176" y="654047"/>
                  </a:cubicBezTo>
                  <a:cubicBezTo>
                    <a:pt x="199103" y="655472"/>
                    <a:pt x="194828" y="658193"/>
                    <a:pt x="193274" y="658840"/>
                  </a:cubicBezTo>
                  <a:cubicBezTo>
                    <a:pt x="190294" y="657934"/>
                    <a:pt x="178765" y="651327"/>
                    <a:pt x="165811" y="642518"/>
                  </a:cubicBezTo>
                  <a:cubicBezTo>
                    <a:pt x="157521" y="630860"/>
                    <a:pt x="105187" y="607543"/>
                    <a:pt x="97285" y="607543"/>
                  </a:cubicBezTo>
                  <a:cubicBezTo>
                    <a:pt x="90549" y="607543"/>
                    <a:pt x="66972" y="612336"/>
                    <a:pt x="52593" y="615315"/>
                  </a:cubicBezTo>
                  <a:cubicBezTo>
                    <a:pt x="56868" y="593811"/>
                    <a:pt x="70599" y="541218"/>
                    <a:pt x="73838" y="535777"/>
                  </a:cubicBezTo>
                  <a:cubicBezTo>
                    <a:pt x="86274" y="523342"/>
                    <a:pt x="92751" y="514662"/>
                    <a:pt x="92751" y="510258"/>
                  </a:cubicBezTo>
                  <a:cubicBezTo>
                    <a:pt x="92751" y="505854"/>
                    <a:pt x="90290" y="504170"/>
                    <a:pt x="63863" y="487718"/>
                  </a:cubicBezTo>
                  <a:cubicBezTo>
                    <a:pt x="51428" y="479946"/>
                    <a:pt x="22670" y="462069"/>
                    <a:pt x="18783" y="457147"/>
                  </a:cubicBezTo>
                  <a:cubicBezTo>
                    <a:pt x="18395" y="452095"/>
                    <a:pt x="15027" y="441861"/>
                    <a:pt x="8420" y="422560"/>
                  </a:cubicBezTo>
                  <a:cubicBezTo>
                    <a:pt x="5441" y="413621"/>
                    <a:pt x="389" y="398983"/>
                    <a:pt x="0" y="396004"/>
                  </a:cubicBezTo>
                  <a:cubicBezTo>
                    <a:pt x="777" y="393283"/>
                    <a:pt x="8679" y="384086"/>
                    <a:pt x="18395" y="375407"/>
                  </a:cubicBezTo>
                  <a:lnTo>
                    <a:pt x="19949" y="374112"/>
                  </a:lnTo>
                  <a:lnTo>
                    <a:pt x="20208" y="372039"/>
                  </a:lnTo>
                  <a:cubicBezTo>
                    <a:pt x="23706" y="349110"/>
                    <a:pt x="34587" y="273459"/>
                    <a:pt x="30831" y="262837"/>
                  </a:cubicBezTo>
                  <a:cubicBezTo>
                    <a:pt x="30442" y="261541"/>
                    <a:pt x="31090" y="259469"/>
                    <a:pt x="32774" y="257007"/>
                  </a:cubicBezTo>
                  <a:cubicBezTo>
                    <a:pt x="36919" y="251178"/>
                    <a:pt x="44173" y="246774"/>
                    <a:pt x="45987" y="246385"/>
                  </a:cubicBezTo>
                  <a:cubicBezTo>
                    <a:pt x="48448" y="246385"/>
                    <a:pt x="79019" y="245737"/>
                    <a:pt x="79019" y="233561"/>
                  </a:cubicBezTo>
                  <a:cubicBezTo>
                    <a:pt x="79538" y="229027"/>
                    <a:pt x="94435" y="195735"/>
                    <a:pt x="97673" y="192237"/>
                  </a:cubicBezTo>
                  <a:cubicBezTo>
                    <a:pt x="98839" y="191071"/>
                    <a:pt x="102466" y="187444"/>
                    <a:pt x="102855" y="139515"/>
                  </a:cubicBezTo>
                  <a:cubicBezTo>
                    <a:pt x="102984" y="132131"/>
                    <a:pt x="102984" y="121509"/>
                    <a:pt x="102466" y="111793"/>
                  </a:cubicBezTo>
                  <a:cubicBezTo>
                    <a:pt x="104539" y="109332"/>
                    <a:pt x="105187" y="106223"/>
                    <a:pt x="105705" y="103632"/>
                  </a:cubicBezTo>
                  <a:cubicBezTo>
                    <a:pt x="106482" y="99746"/>
                    <a:pt x="107000" y="98580"/>
                    <a:pt x="108684" y="97932"/>
                  </a:cubicBezTo>
                  <a:cubicBezTo>
                    <a:pt x="108814" y="97803"/>
                    <a:pt x="109591" y="97673"/>
                    <a:pt x="111534" y="97673"/>
                  </a:cubicBezTo>
                  <a:cubicBezTo>
                    <a:pt x="116327" y="97673"/>
                    <a:pt x="124229" y="98969"/>
                    <a:pt x="131872" y="100134"/>
                  </a:cubicBezTo>
                  <a:cubicBezTo>
                    <a:pt x="140551" y="101559"/>
                    <a:pt x="149360" y="102984"/>
                    <a:pt x="155707" y="102984"/>
                  </a:cubicBezTo>
                  <a:cubicBezTo>
                    <a:pt x="158816" y="102984"/>
                    <a:pt x="161148" y="102596"/>
                    <a:pt x="162832" y="101948"/>
                  </a:cubicBezTo>
                  <a:cubicBezTo>
                    <a:pt x="162832" y="101948"/>
                    <a:pt x="162961" y="101948"/>
                    <a:pt x="162961" y="101948"/>
                  </a:cubicBezTo>
                  <a:cubicBezTo>
                    <a:pt x="163350" y="103114"/>
                    <a:pt x="163480" y="105187"/>
                    <a:pt x="163609" y="106482"/>
                  </a:cubicBezTo>
                  <a:cubicBezTo>
                    <a:pt x="163998" y="110109"/>
                    <a:pt x="164516" y="115679"/>
                    <a:pt x="169568" y="115679"/>
                  </a:cubicBezTo>
                  <a:cubicBezTo>
                    <a:pt x="175786" y="115679"/>
                    <a:pt x="183558" y="108166"/>
                    <a:pt x="183558" y="99875"/>
                  </a:cubicBezTo>
                  <a:cubicBezTo>
                    <a:pt x="183558" y="95082"/>
                    <a:pt x="188222" y="87569"/>
                    <a:pt x="190294" y="87051"/>
                  </a:cubicBezTo>
                  <a:lnTo>
                    <a:pt x="191331" y="87051"/>
                  </a:lnTo>
                  <a:cubicBezTo>
                    <a:pt x="203766" y="87051"/>
                    <a:pt x="210114" y="82517"/>
                    <a:pt x="210114" y="73708"/>
                  </a:cubicBezTo>
                  <a:cubicBezTo>
                    <a:pt x="210114" y="71765"/>
                    <a:pt x="210243" y="69822"/>
                    <a:pt x="210243" y="68008"/>
                  </a:cubicBezTo>
                  <a:cubicBezTo>
                    <a:pt x="210632" y="60495"/>
                    <a:pt x="210891" y="52593"/>
                    <a:pt x="204933" y="46764"/>
                  </a:cubicBezTo>
                  <a:cubicBezTo>
                    <a:pt x="203507" y="45339"/>
                    <a:pt x="204155" y="43396"/>
                    <a:pt x="206876" y="38473"/>
                  </a:cubicBezTo>
                  <a:cubicBezTo>
                    <a:pt x="208559" y="35235"/>
                    <a:pt x="210373" y="31737"/>
                    <a:pt x="210373" y="28110"/>
                  </a:cubicBezTo>
                  <a:cubicBezTo>
                    <a:pt x="210373" y="23317"/>
                    <a:pt x="206616" y="17358"/>
                    <a:pt x="202730" y="11011"/>
                  </a:cubicBezTo>
                  <a:cubicBezTo>
                    <a:pt x="200658" y="7643"/>
                    <a:pt x="197419" y="2461"/>
                    <a:pt x="197419" y="907"/>
                  </a:cubicBezTo>
                  <a:cubicBezTo>
                    <a:pt x="197419" y="777"/>
                    <a:pt x="197549" y="648"/>
                    <a:pt x="197678" y="0"/>
                  </a:cubicBezTo>
                  <a:cubicBezTo>
                    <a:pt x="216461" y="6218"/>
                    <a:pt x="222032" y="9715"/>
                    <a:pt x="223586" y="11400"/>
                  </a:cubicBezTo>
                  <a:cubicBezTo>
                    <a:pt x="231229" y="19042"/>
                    <a:pt x="252085" y="23576"/>
                    <a:pt x="260635" y="25260"/>
                  </a:cubicBezTo>
                  <a:cubicBezTo>
                    <a:pt x="261023" y="25260"/>
                    <a:pt x="261541" y="25390"/>
                    <a:pt x="262319" y="25519"/>
                  </a:cubicBezTo>
                  <a:cubicBezTo>
                    <a:pt x="262319" y="26297"/>
                    <a:pt x="262319" y="27074"/>
                    <a:pt x="262578" y="27981"/>
                  </a:cubicBezTo>
                  <a:cubicBezTo>
                    <a:pt x="262966" y="29665"/>
                    <a:pt x="263096" y="31737"/>
                    <a:pt x="263226" y="34069"/>
                  </a:cubicBezTo>
                  <a:cubicBezTo>
                    <a:pt x="263485" y="40417"/>
                    <a:pt x="263873" y="49096"/>
                    <a:pt x="272811" y="54018"/>
                  </a:cubicBezTo>
                  <a:lnTo>
                    <a:pt x="275013" y="55314"/>
                  </a:lnTo>
                  <a:cubicBezTo>
                    <a:pt x="283434" y="59977"/>
                    <a:pt x="293797" y="65806"/>
                    <a:pt x="300662" y="65806"/>
                  </a:cubicBezTo>
                  <a:cubicBezTo>
                    <a:pt x="303253" y="65806"/>
                    <a:pt x="305326" y="65029"/>
                    <a:pt x="306751" y="63475"/>
                  </a:cubicBezTo>
                  <a:cubicBezTo>
                    <a:pt x="308694" y="61531"/>
                    <a:pt x="309601" y="58811"/>
                    <a:pt x="310378" y="56091"/>
                  </a:cubicBezTo>
                  <a:cubicBezTo>
                    <a:pt x="312191" y="50391"/>
                    <a:pt x="313357" y="48189"/>
                    <a:pt x="318150" y="48189"/>
                  </a:cubicBezTo>
                  <a:cubicBezTo>
                    <a:pt x="319187" y="48189"/>
                    <a:pt x="320482" y="48318"/>
                    <a:pt x="321778" y="48577"/>
                  </a:cubicBezTo>
                  <a:cubicBezTo>
                    <a:pt x="332529" y="50650"/>
                    <a:pt x="332270" y="53241"/>
                    <a:pt x="331882" y="56479"/>
                  </a:cubicBezTo>
                  <a:cubicBezTo>
                    <a:pt x="331752" y="56998"/>
                    <a:pt x="331752" y="57645"/>
                    <a:pt x="331752" y="58293"/>
                  </a:cubicBezTo>
                  <a:cubicBezTo>
                    <a:pt x="330716" y="59070"/>
                    <a:pt x="327866" y="60107"/>
                    <a:pt x="325923" y="60884"/>
                  </a:cubicBezTo>
                  <a:cubicBezTo>
                    <a:pt x="322037" y="62438"/>
                    <a:pt x="317632" y="64122"/>
                    <a:pt x="314912" y="66843"/>
                  </a:cubicBezTo>
                  <a:cubicBezTo>
                    <a:pt x="314135" y="67620"/>
                    <a:pt x="312969" y="68656"/>
                    <a:pt x="311544" y="69822"/>
                  </a:cubicBezTo>
                  <a:cubicBezTo>
                    <a:pt x="303253" y="77076"/>
                    <a:pt x="296517" y="83553"/>
                    <a:pt x="297165" y="90030"/>
                  </a:cubicBezTo>
                  <a:cubicBezTo>
                    <a:pt x="297294" y="91973"/>
                    <a:pt x="298331" y="94694"/>
                    <a:pt x="301699" y="96637"/>
                  </a:cubicBezTo>
                  <a:cubicBezTo>
                    <a:pt x="307787" y="100134"/>
                    <a:pt x="319446" y="103762"/>
                    <a:pt x="329420" y="103762"/>
                  </a:cubicBezTo>
                  <a:cubicBezTo>
                    <a:pt x="339913" y="103762"/>
                    <a:pt x="344447" y="99616"/>
                    <a:pt x="346260" y="96119"/>
                  </a:cubicBezTo>
                  <a:cubicBezTo>
                    <a:pt x="347556" y="93787"/>
                    <a:pt x="348333" y="91844"/>
                    <a:pt x="349110" y="90289"/>
                  </a:cubicBezTo>
                  <a:cubicBezTo>
                    <a:pt x="349888" y="88735"/>
                    <a:pt x="350406" y="87310"/>
                    <a:pt x="350794" y="87051"/>
                  </a:cubicBezTo>
                  <a:cubicBezTo>
                    <a:pt x="351701" y="86533"/>
                    <a:pt x="355587" y="86533"/>
                    <a:pt x="357012" y="86533"/>
                  </a:cubicBezTo>
                  <a:cubicBezTo>
                    <a:pt x="369578" y="86533"/>
                    <a:pt x="381366" y="82258"/>
                    <a:pt x="388361" y="75263"/>
                  </a:cubicBezTo>
                  <a:cubicBezTo>
                    <a:pt x="394190" y="69433"/>
                    <a:pt x="399243" y="66584"/>
                    <a:pt x="403388" y="66584"/>
                  </a:cubicBezTo>
                  <a:cubicBezTo>
                    <a:pt x="404424" y="66584"/>
                    <a:pt x="405331" y="66713"/>
                    <a:pt x="406367" y="67102"/>
                  </a:cubicBezTo>
                  <a:cubicBezTo>
                    <a:pt x="409087" y="68138"/>
                    <a:pt x="414269" y="75263"/>
                    <a:pt x="418414" y="80962"/>
                  </a:cubicBezTo>
                  <a:cubicBezTo>
                    <a:pt x="423984" y="88605"/>
                    <a:pt x="429684" y="96507"/>
                    <a:pt x="435514" y="100134"/>
                  </a:cubicBezTo>
                  <a:cubicBezTo>
                    <a:pt x="438882" y="102207"/>
                    <a:pt x="442120" y="103114"/>
                    <a:pt x="445618" y="103114"/>
                  </a:cubicBezTo>
                  <a:cubicBezTo>
                    <a:pt x="448079" y="103114"/>
                    <a:pt x="450411" y="102596"/>
                    <a:pt x="452354" y="102207"/>
                  </a:cubicBezTo>
                  <a:cubicBezTo>
                    <a:pt x="454038" y="101818"/>
                    <a:pt x="455592" y="101559"/>
                    <a:pt x="457017" y="101559"/>
                  </a:cubicBezTo>
                  <a:cubicBezTo>
                    <a:pt x="458183" y="101559"/>
                    <a:pt x="459219" y="101818"/>
                    <a:pt x="460256" y="102207"/>
                  </a:cubicBezTo>
                  <a:cubicBezTo>
                    <a:pt x="460774" y="102466"/>
                    <a:pt x="461292" y="102725"/>
                    <a:pt x="461940" y="103114"/>
                  </a:cubicBezTo>
                  <a:cubicBezTo>
                    <a:pt x="458960" y="115420"/>
                    <a:pt x="456240" y="127079"/>
                    <a:pt x="456240" y="132001"/>
                  </a:cubicBezTo>
                  <a:cubicBezTo>
                    <a:pt x="456240" y="136794"/>
                    <a:pt x="459608" y="146639"/>
                    <a:pt x="465178" y="162184"/>
                  </a:cubicBezTo>
                  <a:lnTo>
                    <a:pt x="465178" y="162314"/>
                  </a:lnTo>
                  <a:cubicBezTo>
                    <a:pt x="467769" y="169568"/>
                    <a:pt x="472044" y="181745"/>
                    <a:pt x="472173" y="184206"/>
                  </a:cubicBezTo>
                  <a:cubicBezTo>
                    <a:pt x="471914" y="186408"/>
                    <a:pt x="465567" y="193921"/>
                    <a:pt x="463235" y="196642"/>
                  </a:cubicBezTo>
                  <a:cubicBezTo>
                    <a:pt x="458442" y="202342"/>
                    <a:pt x="456240" y="204932"/>
                    <a:pt x="456240" y="208041"/>
                  </a:cubicBezTo>
                  <a:cubicBezTo>
                    <a:pt x="456240" y="211150"/>
                    <a:pt x="458054" y="213223"/>
                    <a:pt x="465437" y="221902"/>
                  </a:cubicBezTo>
                  <a:cubicBezTo>
                    <a:pt x="469194" y="226177"/>
                    <a:pt x="480464" y="239390"/>
                    <a:pt x="480853" y="242887"/>
                  </a:cubicBezTo>
                  <a:cubicBezTo>
                    <a:pt x="480853" y="244831"/>
                    <a:pt x="479816" y="252992"/>
                    <a:pt x="478780" y="260894"/>
                  </a:cubicBezTo>
                  <a:lnTo>
                    <a:pt x="478650" y="261541"/>
                  </a:lnTo>
                  <a:cubicBezTo>
                    <a:pt x="472821" y="305455"/>
                    <a:pt x="472433" y="316984"/>
                    <a:pt x="476578" y="321389"/>
                  </a:cubicBezTo>
                  <a:cubicBezTo>
                    <a:pt x="478521" y="324498"/>
                    <a:pt x="484221" y="346519"/>
                    <a:pt x="490439" y="377739"/>
                  </a:cubicBezTo>
                  <a:cubicBezTo>
                    <a:pt x="488884" y="377739"/>
                    <a:pt x="486941" y="377739"/>
                    <a:pt x="484998" y="377739"/>
                  </a:cubicBezTo>
                  <a:cubicBezTo>
                    <a:pt x="471267" y="377739"/>
                    <a:pt x="453002" y="378516"/>
                    <a:pt x="443156" y="381884"/>
                  </a:cubicBezTo>
                  <a:cubicBezTo>
                    <a:pt x="435125" y="384734"/>
                    <a:pt x="413751" y="398595"/>
                    <a:pt x="384345" y="417766"/>
                  </a:cubicBezTo>
                  <a:cubicBezTo>
                    <a:pt x="371909" y="425928"/>
                    <a:pt x="353515" y="437975"/>
                    <a:pt x="350017" y="439529"/>
                  </a:cubicBezTo>
                  <a:cubicBezTo>
                    <a:pt x="348463" y="439788"/>
                    <a:pt x="346001" y="440695"/>
                    <a:pt x="344576" y="444193"/>
                  </a:cubicBezTo>
                  <a:cubicBezTo>
                    <a:pt x="341209" y="452224"/>
                    <a:pt x="343022" y="486552"/>
                    <a:pt x="351313" y="494713"/>
                  </a:cubicBezTo>
                  <a:cubicBezTo>
                    <a:pt x="359085" y="502486"/>
                    <a:pt x="404683" y="558058"/>
                    <a:pt x="415305" y="573862"/>
                  </a:cubicBezTo>
                  <a:cubicBezTo>
                    <a:pt x="347556" y="609097"/>
                    <a:pt x="345354" y="611299"/>
                    <a:pt x="344576" y="612076"/>
                  </a:cubicBezTo>
                  <a:cubicBezTo>
                    <a:pt x="340820" y="615833"/>
                    <a:pt x="342763" y="621921"/>
                    <a:pt x="346779" y="629694"/>
                  </a:cubicBezTo>
                  <a:cubicBezTo>
                    <a:pt x="348592" y="633192"/>
                    <a:pt x="351960" y="638891"/>
                    <a:pt x="354033" y="641223"/>
                  </a:cubicBezTo>
                  <a:cubicBezTo>
                    <a:pt x="354940" y="643555"/>
                    <a:pt x="355717" y="652493"/>
                    <a:pt x="355458" y="656509"/>
                  </a:cubicBezTo>
                  <a:cubicBezTo>
                    <a:pt x="351572" y="657286"/>
                    <a:pt x="344447" y="658970"/>
                    <a:pt x="331104" y="662338"/>
                  </a:cubicBezTo>
                  <a:cubicBezTo>
                    <a:pt x="316596" y="665706"/>
                    <a:pt x="294704" y="671147"/>
                    <a:pt x="291077" y="671147"/>
                  </a:cubicBezTo>
                  <a:close/>
                </a:path>
              </a:pathLst>
            </a:custGeom>
            <a:solidFill>
              <a:srgbClr val="FFFFFF"/>
            </a:solidFill>
            <a:ln w="1295" cap="flat">
              <a:noFill/>
              <a:prstDash val="solid"/>
              <a:miter/>
            </a:ln>
          </p:spPr>
          <p:txBody>
            <a:bodyPr rtlCol="0" anchor="ctr"/>
            <a:lstStyle/>
            <a:p>
              <a:endParaRPr lang="fr-FR"/>
            </a:p>
          </p:txBody>
        </p:sp>
        <p:sp>
          <p:nvSpPr>
            <p:cNvPr id="484" name="Forme libre 483">
              <a:extLst>
                <a:ext uri="{FF2B5EF4-FFF2-40B4-BE49-F238E27FC236}">
                  <a16:creationId xmlns:a16="http://schemas.microsoft.com/office/drawing/2014/main" id="{FBE11D41-1041-A475-6C81-FB849F2C04A4}"/>
                </a:ext>
              </a:extLst>
            </p:cNvPr>
            <p:cNvSpPr/>
            <p:nvPr/>
          </p:nvSpPr>
          <p:spPr>
            <a:xfrm>
              <a:off x="8876316" y="4189813"/>
              <a:ext cx="1007561" cy="674773"/>
            </a:xfrm>
            <a:custGeom>
              <a:avLst/>
              <a:gdLst>
                <a:gd name="connsiteX0" fmla="*/ 707418 w 1007561"/>
                <a:gd name="connsiteY0" fmla="*/ 674774 h 674773"/>
                <a:gd name="connsiteX1" fmla="*/ 704957 w 1007561"/>
                <a:gd name="connsiteY1" fmla="*/ 635264 h 674773"/>
                <a:gd name="connsiteX2" fmla="*/ 676069 w 1007561"/>
                <a:gd name="connsiteY2" fmla="*/ 620626 h 674773"/>
                <a:gd name="connsiteX3" fmla="*/ 674385 w 1007561"/>
                <a:gd name="connsiteY3" fmla="*/ 618035 h 674773"/>
                <a:gd name="connsiteX4" fmla="*/ 670888 w 1007561"/>
                <a:gd name="connsiteY4" fmla="*/ 613113 h 674773"/>
                <a:gd name="connsiteX5" fmla="*/ 647182 w 1007561"/>
                <a:gd name="connsiteY5" fmla="*/ 609356 h 674773"/>
                <a:gd name="connsiteX6" fmla="*/ 638373 w 1007561"/>
                <a:gd name="connsiteY6" fmla="*/ 608967 h 674773"/>
                <a:gd name="connsiteX7" fmla="*/ 671665 w 1007561"/>
                <a:gd name="connsiteY7" fmla="*/ 572308 h 674773"/>
                <a:gd name="connsiteX8" fmla="*/ 680344 w 1007561"/>
                <a:gd name="connsiteY8" fmla="*/ 564665 h 674773"/>
                <a:gd name="connsiteX9" fmla="*/ 699516 w 1007561"/>
                <a:gd name="connsiteY9" fmla="*/ 543938 h 674773"/>
                <a:gd name="connsiteX10" fmla="*/ 699516 w 1007561"/>
                <a:gd name="connsiteY10" fmla="*/ 543679 h 674773"/>
                <a:gd name="connsiteX11" fmla="*/ 699257 w 1007561"/>
                <a:gd name="connsiteY11" fmla="*/ 540829 h 674773"/>
                <a:gd name="connsiteX12" fmla="*/ 697703 w 1007561"/>
                <a:gd name="connsiteY12" fmla="*/ 539275 h 674773"/>
                <a:gd name="connsiteX13" fmla="*/ 661172 w 1007561"/>
                <a:gd name="connsiteY13" fmla="*/ 527875 h 674773"/>
                <a:gd name="connsiteX14" fmla="*/ 643814 w 1007561"/>
                <a:gd name="connsiteY14" fmla="*/ 534223 h 674773"/>
                <a:gd name="connsiteX15" fmla="*/ 625678 w 1007561"/>
                <a:gd name="connsiteY15" fmla="*/ 541348 h 674773"/>
                <a:gd name="connsiteX16" fmla="*/ 621922 w 1007561"/>
                <a:gd name="connsiteY16" fmla="*/ 541348 h 674773"/>
                <a:gd name="connsiteX17" fmla="*/ 619849 w 1007561"/>
                <a:gd name="connsiteY17" fmla="*/ 541348 h 674773"/>
                <a:gd name="connsiteX18" fmla="*/ 600159 w 1007561"/>
                <a:gd name="connsiteY18" fmla="*/ 541607 h 674773"/>
                <a:gd name="connsiteX19" fmla="*/ 570364 w 1007561"/>
                <a:gd name="connsiteY19" fmla="*/ 540052 h 674773"/>
                <a:gd name="connsiteX20" fmla="*/ 565054 w 1007561"/>
                <a:gd name="connsiteY20" fmla="*/ 519326 h 674773"/>
                <a:gd name="connsiteX21" fmla="*/ 562851 w 1007561"/>
                <a:gd name="connsiteY21" fmla="*/ 514662 h 674773"/>
                <a:gd name="connsiteX22" fmla="*/ 553654 w 1007561"/>
                <a:gd name="connsiteY22" fmla="*/ 512460 h 674773"/>
                <a:gd name="connsiteX23" fmla="*/ 529430 w 1007561"/>
                <a:gd name="connsiteY23" fmla="*/ 514533 h 674773"/>
                <a:gd name="connsiteX24" fmla="*/ 523860 w 1007561"/>
                <a:gd name="connsiteY24" fmla="*/ 515180 h 674773"/>
                <a:gd name="connsiteX25" fmla="*/ 523860 w 1007561"/>
                <a:gd name="connsiteY25" fmla="*/ 515180 h 674773"/>
                <a:gd name="connsiteX26" fmla="*/ 512719 w 1007561"/>
                <a:gd name="connsiteY26" fmla="*/ 534482 h 674773"/>
                <a:gd name="connsiteX27" fmla="*/ 512590 w 1007561"/>
                <a:gd name="connsiteY27" fmla="*/ 534741 h 674773"/>
                <a:gd name="connsiteX28" fmla="*/ 508704 w 1007561"/>
                <a:gd name="connsiteY28" fmla="*/ 546918 h 674773"/>
                <a:gd name="connsiteX29" fmla="*/ 480205 w 1007561"/>
                <a:gd name="connsiteY29" fmla="*/ 593552 h 674773"/>
                <a:gd name="connsiteX30" fmla="*/ 468417 w 1007561"/>
                <a:gd name="connsiteY30" fmla="*/ 599122 h 674773"/>
                <a:gd name="connsiteX31" fmla="*/ 454297 w 1007561"/>
                <a:gd name="connsiteY31" fmla="*/ 606377 h 674773"/>
                <a:gd name="connsiteX32" fmla="*/ 458313 w 1007561"/>
                <a:gd name="connsiteY32" fmla="*/ 622828 h 674773"/>
                <a:gd name="connsiteX33" fmla="*/ 462458 w 1007561"/>
                <a:gd name="connsiteY33" fmla="*/ 628398 h 674773"/>
                <a:gd name="connsiteX34" fmla="*/ 462069 w 1007561"/>
                <a:gd name="connsiteY34" fmla="*/ 633969 h 674773"/>
                <a:gd name="connsiteX35" fmla="*/ 446783 w 1007561"/>
                <a:gd name="connsiteY35" fmla="*/ 627103 h 674773"/>
                <a:gd name="connsiteX36" fmla="*/ 442249 w 1007561"/>
                <a:gd name="connsiteY36" fmla="*/ 625419 h 674773"/>
                <a:gd name="connsiteX37" fmla="*/ 405719 w 1007561"/>
                <a:gd name="connsiteY37" fmla="*/ 648218 h 674773"/>
                <a:gd name="connsiteX38" fmla="*/ 396781 w 1007561"/>
                <a:gd name="connsiteY38" fmla="*/ 643684 h 674773"/>
                <a:gd name="connsiteX39" fmla="*/ 397429 w 1007561"/>
                <a:gd name="connsiteY39" fmla="*/ 625678 h 674773"/>
                <a:gd name="connsiteX40" fmla="*/ 394708 w 1007561"/>
                <a:gd name="connsiteY40" fmla="*/ 623217 h 674773"/>
                <a:gd name="connsiteX41" fmla="*/ 387843 w 1007561"/>
                <a:gd name="connsiteY41" fmla="*/ 616351 h 674773"/>
                <a:gd name="connsiteX42" fmla="*/ 400020 w 1007561"/>
                <a:gd name="connsiteY42" fmla="*/ 601843 h 674773"/>
                <a:gd name="connsiteX43" fmla="*/ 415305 w 1007561"/>
                <a:gd name="connsiteY43" fmla="*/ 580210 h 674773"/>
                <a:gd name="connsiteX44" fmla="*/ 412196 w 1007561"/>
                <a:gd name="connsiteY44" fmla="*/ 562592 h 674773"/>
                <a:gd name="connsiteX45" fmla="*/ 409864 w 1007561"/>
                <a:gd name="connsiteY45" fmla="*/ 550674 h 674773"/>
                <a:gd name="connsiteX46" fmla="*/ 456758 w 1007561"/>
                <a:gd name="connsiteY46" fmla="*/ 548991 h 674773"/>
                <a:gd name="connsiteX47" fmla="*/ 461162 w 1007561"/>
                <a:gd name="connsiteY47" fmla="*/ 548991 h 674773"/>
                <a:gd name="connsiteX48" fmla="*/ 462328 w 1007561"/>
                <a:gd name="connsiteY48" fmla="*/ 548991 h 674773"/>
                <a:gd name="connsiteX49" fmla="*/ 482277 w 1007561"/>
                <a:gd name="connsiteY49" fmla="*/ 539534 h 674773"/>
                <a:gd name="connsiteX50" fmla="*/ 480593 w 1007561"/>
                <a:gd name="connsiteY50" fmla="*/ 531243 h 674773"/>
                <a:gd name="connsiteX51" fmla="*/ 467769 w 1007561"/>
                <a:gd name="connsiteY51" fmla="*/ 504170 h 674773"/>
                <a:gd name="connsiteX52" fmla="*/ 467639 w 1007561"/>
                <a:gd name="connsiteY52" fmla="*/ 504040 h 674773"/>
                <a:gd name="connsiteX53" fmla="*/ 449504 w 1007561"/>
                <a:gd name="connsiteY53" fmla="*/ 467769 h 674773"/>
                <a:gd name="connsiteX54" fmla="*/ 430202 w 1007561"/>
                <a:gd name="connsiteY54" fmla="*/ 463365 h 674773"/>
                <a:gd name="connsiteX55" fmla="*/ 418803 w 1007561"/>
                <a:gd name="connsiteY55" fmla="*/ 462328 h 674773"/>
                <a:gd name="connsiteX56" fmla="*/ 419839 w 1007561"/>
                <a:gd name="connsiteY56" fmla="*/ 439011 h 674773"/>
                <a:gd name="connsiteX57" fmla="*/ 419321 w 1007561"/>
                <a:gd name="connsiteY57" fmla="*/ 411419 h 674773"/>
                <a:gd name="connsiteX58" fmla="*/ 399242 w 1007561"/>
                <a:gd name="connsiteY58" fmla="*/ 404942 h 674773"/>
                <a:gd name="connsiteX59" fmla="*/ 388490 w 1007561"/>
                <a:gd name="connsiteY59" fmla="*/ 405331 h 674773"/>
                <a:gd name="connsiteX60" fmla="*/ 380330 w 1007561"/>
                <a:gd name="connsiteY60" fmla="*/ 405590 h 674773"/>
                <a:gd name="connsiteX61" fmla="*/ 354422 w 1007561"/>
                <a:gd name="connsiteY61" fmla="*/ 395097 h 674773"/>
                <a:gd name="connsiteX62" fmla="*/ 319186 w 1007561"/>
                <a:gd name="connsiteY62" fmla="*/ 382143 h 674773"/>
                <a:gd name="connsiteX63" fmla="*/ 313487 w 1007561"/>
                <a:gd name="connsiteY63" fmla="*/ 383697 h 674773"/>
                <a:gd name="connsiteX64" fmla="*/ 279677 w 1007561"/>
                <a:gd name="connsiteY64" fmla="*/ 406626 h 674773"/>
                <a:gd name="connsiteX65" fmla="*/ 267241 w 1007561"/>
                <a:gd name="connsiteY65" fmla="*/ 403906 h 674773"/>
                <a:gd name="connsiteX66" fmla="*/ 247033 w 1007561"/>
                <a:gd name="connsiteY66" fmla="*/ 406756 h 674773"/>
                <a:gd name="connsiteX67" fmla="*/ 236411 w 1007561"/>
                <a:gd name="connsiteY67" fmla="*/ 417119 h 674773"/>
                <a:gd name="connsiteX68" fmla="*/ 232395 w 1007561"/>
                <a:gd name="connsiteY68" fmla="*/ 423984 h 674773"/>
                <a:gd name="connsiteX69" fmla="*/ 196771 w 1007561"/>
                <a:gd name="connsiteY69" fmla="*/ 433829 h 674773"/>
                <a:gd name="connsiteX70" fmla="*/ 154153 w 1007561"/>
                <a:gd name="connsiteY70" fmla="*/ 445747 h 674773"/>
                <a:gd name="connsiteX71" fmla="*/ 43785 w 1007561"/>
                <a:gd name="connsiteY71" fmla="*/ 436291 h 674773"/>
                <a:gd name="connsiteX72" fmla="*/ 15415 w 1007561"/>
                <a:gd name="connsiteY72" fmla="*/ 418026 h 674773"/>
                <a:gd name="connsiteX73" fmla="*/ 15156 w 1007561"/>
                <a:gd name="connsiteY73" fmla="*/ 417896 h 674773"/>
                <a:gd name="connsiteX74" fmla="*/ 0 w 1007561"/>
                <a:gd name="connsiteY74" fmla="*/ 408828 h 674773"/>
                <a:gd name="connsiteX75" fmla="*/ 13990 w 1007561"/>
                <a:gd name="connsiteY75" fmla="*/ 378257 h 674773"/>
                <a:gd name="connsiteX76" fmla="*/ 13990 w 1007561"/>
                <a:gd name="connsiteY76" fmla="*/ 378127 h 674773"/>
                <a:gd name="connsiteX77" fmla="*/ 25001 w 1007561"/>
                <a:gd name="connsiteY77" fmla="*/ 352478 h 674773"/>
                <a:gd name="connsiteX78" fmla="*/ 27333 w 1007561"/>
                <a:gd name="connsiteY78" fmla="*/ 322943 h 674773"/>
                <a:gd name="connsiteX79" fmla="*/ 27462 w 1007561"/>
                <a:gd name="connsiteY79" fmla="*/ 321777 h 674773"/>
                <a:gd name="connsiteX80" fmla="*/ 30442 w 1007561"/>
                <a:gd name="connsiteY80" fmla="*/ 283822 h 674773"/>
                <a:gd name="connsiteX81" fmla="*/ 63086 w 1007561"/>
                <a:gd name="connsiteY81" fmla="*/ 254935 h 674773"/>
                <a:gd name="connsiteX82" fmla="*/ 103373 w 1007561"/>
                <a:gd name="connsiteY82" fmla="*/ 214389 h 674773"/>
                <a:gd name="connsiteX83" fmla="*/ 85885 w 1007561"/>
                <a:gd name="connsiteY83" fmla="*/ 156225 h 674773"/>
                <a:gd name="connsiteX84" fmla="*/ 77206 w 1007561"/>
                <a:gd name="connsiteY84" fmla="*/ 129799 h 674773"/>
                <a:gd name="connsiteX85" fmla="*/ 92232 w 1007561"/>
                <a:gd name="connsiteY85" fmla="*/ 129799 h 674773"/>
                <a:gd name="connsiteX86" fmla="*/ 109591 w 1007561"/>
                <a:gd name="connsiteY86" fmla="*/ 113347 h 674773"/>
                <a:gd name="connsiteX87" fmla="*/ 121897 w 1007561"/>
                <a:gd name="connsiteY87" fmla="*/ 98321 h 674773"/>
                <a:gd name="connsiteX88" fmla="*/ 200269 w 1007561"/>
                <a:gd name="connsiteY88" fmla="*/ 104021 h 674773"/>
                <a:gd name="connsiteX89" fmla="*/ 201305 w 1007561"/>
                <a:gd name="connsiteY89" fmla="*/ 104150 h 674773"/>
                <a:gd name="connsiteX90" fmla="*/ 271775 w 1007561"/>
                <a:gd name="connsiteY90" fmla="*/ 109202 h 674773"/>
                <a:gd name="connsiteX91" fmla="*/ 278381 w 1007561"/>
                <a:gd name="connsiteY91" fmla="*/ 114643 h 674773"/>
                <a:gd name="connsiteX92" fmla="*/ 294704 w 1007561"/>
                <a:gd name="connsiteY92" fmla="*/ 124358 h 674773"/>
                <a:gd name="connsiteX93" fmla="*/ 317373 w 1007561"/>
                <a:gd name="connsiteY93" fmla="*/ 122804 h 674773"/>
                <a:gd name="connsiteX94" fmla="*/ 317632 w 1007561"/>
                <a:gd name="connsiteY94" fmla="*/ 122804 h 674773"/>
                <a:gd name="connsiteX95" fmla="*/ 404035 w 1007561"/>
                <a:gd name="connsiteY95" fmla="*/ 117881 h 674773"/>
                <a:gd name="connsiteX96" fmla="*/ 418026 w 1007561"/>
                <a:gd name="connsiteY96" fmla="*/ 118788 h 674773"/>
                <a:gd name="connsiteX97" fmla="*/ 426316 w 1007561"/>
                <a:gd name="connsiteY97" fmla="*/ 126301 h 674773"/>
                <a:gd name="connsiteX98" fmla="*/ 435772 w 1007561"/>
                <a:gd name="connsiteY98" fmla="*/ 134203 h 674773"/>
                <a:gd name="connsiteX99" fmla="*/ 456110 w 1007561"/>
                <a:gd name="connsiteY99" fmla="*/ 125006 h 674773"/>
                <a:gd name="connsiteX100" fmla="*/ 453001 w 1007561"/>
                <a:gd name="connsiteY100" fmla="*/ 78890 h 674773"/>
                <a:gd name="connsiteX101" fmla="*/ 450281 w 1007561"/>
                <a:gd name="connsiteY101" fmla="*/ 66454 h 674773"/>
                <a:gd name="connsiteX102" fmla="*/ 489791 w 1007561"/>
                <a:gd name="connsiteY102" fmla="*/ 43007 h 674773"/>
                <a:gd name="connsiteX103" fmla="*/ 508315 w 1007561"/>
                <a:gd name="connsiteY103" fmla="*/ 44821 h 674773"/>
                <a:gd name="connsiteX104" fmla="*/ 508574 w 1007561"/>
                <a:gd name="connsiteY104" fmla="*/ 44821 h 674773"/>
                <a:gd name="connsiteX105" fmla="*/ 528394 w 1007561"/>
                <a:gd name="connsiteY105" fmla="*/ 40805 h 674773"/>
                <a:gd name="connsiteX106" fmla="*/ 536296 w 1007561"/>
                <a:gd name="connsiteY106" fmla="*/ 25649 h 674773"/>
                <a:gd name="connsiteX107" fmla="*/ 541089 w 1007561"/>
                <a:gd name="connsiteY107" fmla="*/ 15156 h 674773"/>
                <a:gd name="connsiteX108" fmla="*/ 543680 w 1007561"/>
                <a:gd name="connsiteY108" fmla="*/ 15545 h 674773"/>
                <a:gd name="connsiteX109" fmla="*/ 566478 w 1007561"/>
                <a:gd name="connsiteY109" fmla="*/ 17617 h 674773"/>
                <a:gd name="connsiteX110" fmla="*/ 577619 w 1007561"/>
                <a:gd name="connsiteY110" fmla="*/ 14638 h 674773"/>
                <a:gd name="connsiteX111" fmla="*/ 597957 w 1007561"/>
                <a:gd name="connsiteY111" fmla="*/ 0 h 674773"/>
                <a:gd name="connsiteX112" fmla="*/ 599382 w 1007561"/>
                <a:gd name="connsiteY112" fmla="*/ 1425 h 674773"/>
                <a:gd name="connsiteX113" fmla="*/ 633839 w 1007561"/>
                <a:gd name="connsiteY113" fmla="*/ 35364 h 674773"/>
                <a:gd name="connsiteX114" fmla="*/ 630730 w 1007561"/>
                <a:gd name="connsiteY114" fmla="*/ 44691 h 674773"/>
                <a:gd name="connsiteX115" fmla="*/ 630730 w 1007561"/>
                <a:gd name="connsiteY115" fmla="*/ 44821 h 674773"/>
                <a:gd name="connsiteX116" fmla="*/ 626067 w 1007561"/>
                <a:gd name="connsiteY116" fmla="*/ 62050 h 674773"/>
                <a:gd name="connsiteX117" fmla="*/ 638632 w 1007561"/>
                <a:gd name="connsiteY117" fmla="*/ 91455 h 674773"/>
                <a:gd name="connsiteX118" fmla="*/ 647830 w 1007561"/>
                <a:gd name="connsiteY118" fmla="*/ 93787 h 674773"/>
                <a:gd name="connsiteX119" fmla="*/ 665447 w 1007561"/>
                <a:gd name="connsiteY119" fmla="*/ 92880 h 674773"/>
                <a:gd name="connsiteX120" fmla="*/ 686044 w 1007561"/>
                <a:gd name="connsiteY120" fmla="*/ 91844 h 674773"/>
                <a:gd name="connsiteX121" fmla="*/ 690578 w 1007561"/>
                <a:gd name="connsiteY121" fmla="*/ 92103 h 674773"/>
                <a:gd name="connsiteX122" fmla="*/ 707418 w 1007561"/>
                <a:gd name="connsiteY122" fmla="*/ 119695 h 674773"/>
                <a:gd name="connsiteX123" fmla="*/ 707677 w 1007561"/>
                <a:gd name="connsiteY123" fmla="*/ 120084 h 674773"/>
                <a:gd name="connsiteX124" fmla="*/ 725554 w 1007561"/>
                <a:gd name="connsiteY124" fmla="*/ 148712 h 674773"/>
                <a:gd name="connsiteX125" fmla="*/ 764416 w 1007561"/>
                <a:gd name="connsiteY125" fmla="*/ 155189 h 674773"/>
                <a:gd name="connsiteX126" fmla="*/ 783976 w 1007561"/>
                <a:gd name="connsiteY126" fmla="*/ 155837 h 674773"/>
                <a:gd name="connsiteX127" fmla="*/ 804573 w 1007561"/>
                <a:gd name="connsiteY127" fmla="*/ 152339 h 674773"/>
                <a:gd name="connsiteX128" fmla="*/ 831647 w 1007561"/>
                <a:gd name="connsiteY128" fmla="*/ 131483 h 674773"/>
                <a:gd name="connsiteX129" fmla="*/ 874654 w 1007561"/>
                <a:gd name="connsiteY129" fmla="*/ 136406 h 674773"/>
                <a:gd name="connsiteX130" fmla="*/ 877763 w 1007561"/>
                <a:gd name="connsiteY130" fmla="*/ 139644 h 674773"/>
                <a:gd name="connsiteX131" fmla="*/ 878411 w 1007561"/>
                <a:gd name="connsiteY131" fmla="*/ 140292 h 674773"/>
                <a:gd name="connsiteX132" fmla="*/ 904967 w 1007561"/>
                <a:gd name="connsiteY132" fmla="*/ 161148 h 674773"/>
                <a:gd name="connsiteX133" fmla="*/ 987095 w 1007561"/>
                <a:gd name="connsiteY133" fmla="*/ 168143 h 674773"/>
                <a:gd name="connsiteX134" fmla="*/ 979840 w 1007561"/>
                <a:gd name="connsiteY134" fmla="*/ 198714 h 674773"/>
                <a:gd name="connsiteX135" fmla="*/ 974011 w 1007561"/>
                <a:gd name="connsiteY135" fmla="*/ 223586 h 674773"/>
                <a:gd name="connsiteX136" fmla="*/ 997070 w 1007561"/>
                <a:gd name="connsiteY136" fmla="*/ 247680 h 674773"/>
                <a:gd name="connsiteX137" fmla="*/ 1007562 w 1007561"/>
                <a:gd name="connsiteY137" fmla="*/ 302605 h 674773"/>
                <a:gd name="connsiteX138" fmla="*/ 983986 w 1007561"/>
                <a:gd name="connsiteY138" fmla="*/ 307398 h 674773"/>
                <a:gd name="connsiteX139" fmla="*/ 956783 w 1007561"/>
                <a:gd name="connsiteY139" fmla="*/ 314523 h 674773"/>
                <a:gd name="connsiteX140" fmla="*/ 942533 w 1007561"/>
                <a:gd name="connsiteY140" fmla="*/ 330197 h 674773"/>
                <a:gd name="connsiteX141" fmla="*/ 927636 w 1007561"/>
                <a:gd name="connsiteY141" fmla="*/ 351831 h 674773"/>
                <a:gd name="connsiteX142" fmla="*/ 927636 w 1007561"/>
                <a:gd name="connsiteY142" fmla="*/ 398595 h 674773"/>
                <a:gd name="connsiteX143" fmla="*/ 908464 w 1007561"/>
                <a:gd name="connsiteY143" fmla="*/ 399242 h 674773"/>
                <a:gd name="connsiteX144" fmla="*/ 854576 w 1007561"/>
                <a:gd name="connsiteY144" fmla="*/ 451835 h 674773"/>
                <a:gd name="connsiteX145" fmla="*/ 850560 w 1007561"/>
                <a:gd name="connsiteY145" fmla="*/ 456369 h 674773"/>
                <a:gd name="connsiteX146" fmla="*/ 850171 w 1007561"/>
                <a:gd name="connsiteY146" fmla="*/ 456369 h 674773"/>
                <a:gd name="connsiteX147" fmla="*/ 838642 w 1007561"/>
                <a:gd name="connsiteY147" fmla="*/ 455592 h 674773"/>
                <a:gd name="connsiteX148" fmla="*/ 823486 w 1007561"/>
                <a:gd name="connsiteY148" fmla="*/ 454556 h 674773"/>
                <a:gd name="connsiteX149" fmla="*/ 813123 w 1007561"/>
                <a:gd name="connsiteY149" fmla="*/ 457406 h 674773"/>
                <a:gd name="connsiteX150" fmla="*/ 786696 w 1007561"/>
                <a:gd name="connsiteY150" fmla="*/ 486941 h 674773"/>
                <a:gd name="connsiteX151" fmla="*/ 759882 w 1007561"/>
                <a:gd name="connsiteY151" fmla="*/ 522823 h 674773"/>
                <a:gd name="connsiteX152" fmla="*/ 802500 w 1007561"/>
                <a:gd name="connsiteY152" fmla="*/ 578655 h 674773"/>
                <a:gd name="connsiteX153" fmla="*/ 804184 w 1007561"/>
                <a:gd name="connsiteY153" fmla="*/ 580598 h 674773"/>
                <a:gd name="connsiteX154" fmla="*/ 806775 w 1007561"/>
                <a:gd name="connsiteY154" fmla="*/ 580598 h 674773"/>
                <a:gd name="connsiteX155" fmla="*/ 849912 w 1007561"/>
                <a:gd name="connsiteY155" fmla="*/ 559354 h 674773"/>
                <a:gd name="connsiteX156" fmla="*/ 857166 w 1007561"/>
                <a:gd name="connsiteY156" fmla="*/ 558835 h 674773"/>
                <a:gd name="connsiteX157" fmla="*/ 872970 w 1007561"/>
                <a:gd name="connsiteY157" fmla="*/ 559483 h 674773"/>
                <a:gd name="connsiteX158" fmla="*/ 872970 w 1007561"/>
                <a:gd name="connsiteY158" fmla="*/ 582023 h 674773"/>
                <a:gd name="connsiteX159" fmla="*/ 863514 w 1007561"/>
                <a:gd name="connsiteY159" fmla="*/ 591091 h 674773"/>
                <a:gd name="connsiteX160" fmla="*/ 856000 w 1007561"/>
                <a:gd name="connsiteY160" fmla="*/ 598345 h 674773"/>
                <a:gd name="connsiteX161" fmla="*/ 838512 w 1007561"/>
                <a:gd name="connsiteY161" fmla="*/ 597956 h 674773"/>
                <a:gd name="connsiteX162" fmla="*/ 837735 w 1007561"/>
                <a:gd name="connsiteY162" fmla="*/ 597956 h 674773"/>
                <a:gd name="connsiteX163" fmla="*/ 824392 w 1007561"/>
                <a:gd name="connsiteY163" fmla="*/ 597697 h 674773"/>
                <a:gd name="connsiteX164" fmla="*/ 802371 w 1007561"/>
                <a:gd name="connsiteY164" fmla="*/ 623217 h 674773"/>
                <a:gd name="connsiteX165" fmla="*/ 802241 w 1007561"/>
                <a:gd name="connsiteY165" fmla="*/ 623346 h 674773"/>
                <a:gd name="connsiteX166" fmla="*/ 797966 w 1007561"/>
                <a:gd name="connsiteY166" fmla="*/ 629823 h 674773"/>
                <a:gd name="connsiteX167" fmla="*/ 778665 w 1007561"/>
                <a:gd name="connsiteY167" fmla="*/ 630601 h 674773"/>
                <a:gd name="connsiteX168" fmla="*/ 776852 w 1007561"/>
                <a:gd name="connsiteY168" fmla="*/ 630601 h 674773"/>
                <a:gd name="connsiteX169" fmla="*/ 752239 w 1007561"/>
                <a:gd name="connsiteY169" fmla="*/ 655343 h 674773"/>
                <a:gd name="connsiteX170" fmla="*/ 752109 w 1007561"/>
                <a:gd name="connsiteY170" fmla="*/ 655602 h 674773"/>
                <a:gd name="connsiteX171" fmla="*/ 737990 w 1007561"/>
                <a:gd name="connsiteY171" fmla="*/ 672831 h 674773"/>
                <a:gd name="connsiteX172" fmla="*/ 732419 w 1007561"/>
                <a:gd name="connsiteY172" fmla="*/ 673219 h 674773"/>
                <a:gd name="connsiteX173" fmla="*/ 707936 w 1007561"/>
                <a:gd name="connsiteY173" fmla="*/ 674774 h 674773"/>
                <a:gd name="connsiteX174" fmla="*/ 707418 w 1007561"/>
                <a:gd name="connsiteY174" fmla="*/ 674774 h 674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007561" h="674773">
                  <a:moveTo>
                    <a:pt x="707418" y="674774"/>
                  </a:moveTo>
                  <a:cubicBezTo>
                    <a:pt x="706252" y="667649"/>
                    <a:pt x="704957" y="644980"/>
                    <a:pt x="704957" y="635264"/>
                  </a:cubicBezTo>
                  <a:cubicBezTo>
                    <a:pt x="704957" y="623735"/>
                    <a:pt x="681510" y="621144"/>
                    <a:pt x="676069" y="620626"/>
                  </a:cubicBezTo>
                  <a:cubicBezTo>
                    <a:pt x="675551" y="619978"/>
                    <a:pt x="674903" y="618813"/>
                    <a:pt x="674385" y="618035"/>
                  </a:cubicBezTo>
                  <a:cubicBezTo>
                    <a:pt x="673349" y="616351"/>
                    <a:pt x="672442" y="614538"/>
                    <a:pt x="670888" y="613113"/>
                  </a:cubicBezTo>
                  <a:cubicBezTo>
                    <a:pt x="668297" y="610522"/>
                    <a:pt x="664152" y="610133"/>
                    <a:pt x="647182" y="609356"/>
                  </a:cubicBezTo>
                  <a:cubicBezTo>
                    <a:pt x="644591" y="609227"/>
                    <a:pt x="641223" y="609097"/>
                    <a:pt x="638373" y="608967"/>
                  </a:cubicBezTo>
                  <a:cubicBezTo>
                    <a:pt x="646534" y="598863"/>
                    <a:pt x="664670" y="579173"/>
                    <a:pt x="671665" y="572308"/>
                  </a:cubicBezTo>
                  <a:cubicBezTo>
                    <a:pt x="673349" y="570624"/>
                    <a:pt x="677235" y="567256"/>
                    <a:pt x="680344" y="564665"/>
                  </a:cubicBezTo>
                  <a:cubicBezTo>
                    <a:pt x="695500" y="551840"/>
                    <a:pt x="699257" y="548084"/>
                    <a:pt x="699516" y="543938"/>
                  </a:cubicBezTo>
                  <a:lnTo>
                    <a:pt x="699516" y="543679"/>
                  </a:lnTo>
                  <a:lnTo>
                    <a:pt x="699257" y="540829"/>
                  </a:lnTo>
                  <a:lnTo>
                    <a:pt x="697703" y="539275"/>
                  </a:lnTo>
                  <a:cubicBezTo>
                    <a:pt x="693816" y="535389"/>
                    <a:pt x="665836" y="527875"/>
                    <a:pt x="661172" y="527875"/>
                  </a:cubicBezTo>
                  <a:cubicBezTo>
                    <a:pt x="657804" y="527875"/>
                    <a:pt x="652882" y="530078"/>
                    <a:pt x="643814" y="534223"/>
                  </a:cubicBezTo>
                  <a:cubicBezTo>
                    <a:pt x="638373" y="536684"/>
                    <a:pt x="628399" y="541348"/>
                    <a:pt x="625678" y="541348"/>
                  </a:cubicBezTo>
                  <a:cubicBezTo>
                    <a:pt x="624901" y="541348"/>
                    <a:pt x="623605" y="541348"/>
                    <a:pt x="621922" y="541348"/>
                  </a:cubicBezTo>
                  <a:lnTo>
                    <a:pt x="619849" y="541348"/>
                  </a:lnTo>
                  <a:cubicBezTo>
                    <a:pt x="612595" y="541477"/>
                    <a:pt x="605859" y="541607"/>
                    <a:pt x="600159" y="541607"/>
                  </a:cubicBezTo>
                  <a:cubicBezTo>
                    <a:pt x="577489" y="541607"/>
                    <a:pt x="571789" y="540570"/>
                    <a:pt x="570364" y="540052"/>
                  </a:cubicBezTo>
                  <a:cubicBezTo>
                    <a:pt x="568033" y="536943"/>
                    <a:pt x="565054" y="523083"/>
                    <a:pt x="565054" y="519326"/>
                  </a:cubicBezTo>
                  <a:cubicBezTo>
                    <a:pt x="565054" y="517512"/>
                    <a:pt x="564276" y="515828"/>
                    <a:pt x="562851" y="514662"/>
                  </a:cubicBezTo>
                  <a:cubicBezTo>
                    <a:pt x="561038" y="513108"/>
                    <a:pt x="558447" y="512460"/>
                    <a:pt x="553654" y="512460"/>
                  </a:cubicBezTo>
                  <a:cubicBezTo>
                    <a:pt x="548990" y="512460"/>
                    <a:pt x="541737" y="513108"/>
                    <a:pt x="529430" y="514533"/>
                  </a:cubicBezTo>
                  <a:cubicBezTo>
                    <a:pt x="527228" y="514792"/>
                    <a:pt x="524378" y="515180"/>
                    <a:pt x="523860" y="515180"/>
                  </a:cubicBezTo>
                  <a:lnTo>
                    <a:pt x="523860" y="515180"/>
                  </a:lnTo>
                  <a:cubicBezTo>
                    <a:pt x="517901" y="515180"/>
                    <a:pt x="516217" y="521269"/>
                    <a:pt x="512719" y="534482"/>
                  </a:cubicBezTo>
                  <a:lnTo>
                    <a:pt x="512590" y="534741"/>
                  </a:lnTo>
                  <a:cubicBezTo>
                    <a:pt x="511294" y="539404"/>
                    <a:pt x="509870" y="544845"/>
                    <a:pt x="508704" y="546918"/>
                  </a:cubicBezTo>
                  <a:cubicBezTo>
                    <a:pt x="505076" y="554302"/>
                    <a:pt x="483055" y="590573"/>
                    <a:pt x="480205" y="593552"/>
                  </a:cubicBezTo>
                  <a:cubicBezTo>
                    <a:pt x="478909" y="594718"/>
                    <a:pt x="471914" y="597697"/>
                    <a:pt x="468417" y="599122"/>
                  </a:cubicBezTo>
                  <a:cubicBezTo>
                    <a:pt x="460126" y="602620"/>
                    <a:pt x="456369" y="604433"/>
                    <a:pt x="454297" y="606377"/>
                  </a:cubicBezTo>
                  <a:cubicBezTo>
                    <a:pt x="448986" y="611688"/>
                    <a:pt x="454426" y="618165"/>
                    <a:pt x="458313" y="622828"/>
                  </a:cubicBezTo>
                  <a:cubicBezTo>
                    <a:pt x="459478" y="624253"/>
                    <a:pt x="461940" y="627233"/>
                    <a:pt x="462458" y="628398"/>
                  </a:cubicBezTo>
                  <a:cubicBezTo>
                    <a:pt x="462458" y="629305"/>
                    <a:pt x="462328" y="631119"/>
                    <a:pt x="462069" y="633969"/>
                  </a:cubicBezTo>
                  <a:cubicBezTo>
                    <a:pt x="449633" y="628917"/>
                    <a:pt x="447043" y="627362"/>
                    <a:pt x="446783" y="627103"/>
                  </a:cubicBezTo>
                  <a:cubicBezTo>
                    <a:pt x="445877" y="626326"/>
                    <a:pt x="444452" y="625419"/>
                    <a:pt x="442249" y="625419"/>
                  </a:cubicBezTo>
                  <a:cubicBezTo>
                    <a:pt x="433700" y="625419"/>
                    <a:pt x="413751" y="641352"/>
                    <a:pt x="405719" y="648218"/>
                  </a:cubicBezTo>
                  <a:cubicBezTo>
                    <a:pt x="404424" y="647700"/>
                    <a:pt x="401704" y="646405"/>
                    <a:pt x="396781" y="643684"/>
                  </a:cubicBezTo>
                  <a:cubicBezTo>
                    <a:pt x="401574" y="631896"/>
                    <a:pt x="399501" y="627751"/>
                    <a:pt x="397429" y="625678"/>
                  </a:cubicBezTo>
                  <a:cubicBezTo>
                    <a:pt x="396781" y="625030"/>
                    <a:pt x="395874" y="624253"/>
                    <a:pt x="394708" y="623217"/>
                  </a:cubicBezTo>
                  <a:cubicBezTo>
                    <a:pt x="391081" y="619978"/>
                    <a:pt x="388750" y="617647"/>
                    <a:pt x="387843" y="616351"/>
                  </a:cubicBezTo>
                  <a:cubicBezTo>
                    <a:pt x="389915" y="613372"/>
                    <a:pt x="396522" y="605729"/>
                    <a:pt x="400020" y="601843"/>
                  </a:cubicBezTo>
                  <a:cubicBezTo>
                    <a:pt x="412196" y="587982"/>
                    <a:pt x="415305" y="584096"/>
                    <a:pt x="415305" y="580210"/>
                  </a:cubicBezTo>
                  <a:cubicBezTo>
                    <a:pt x="415305" y="577619"/>
                    <a:pt x="414139" y="571789"/>
                    <a:pt x="412196" y="562592"/>
                  </a:cubicBezTo>
                  <a:cubicBezTo>
                    <a:pt x="411419" y="558706"/>
                    <a:pt x="410383" y="553913"/>
                    <a:pt x="409864" y="550674"/>
                  </a:cubicBezTo>
                  <a:cubicBezTo>
                    <a:pt x="414528" y="550027"/>
                    <a:pt x="426575" y="548991"/>
                    <a:pt x="456758" y="548991"/>
                  </a:cubicBezTo>
                  <a:cubicBezTo>
                    <a:pt x="458183" y="548991"/>
                    <a:pt x="459737" y="548991"/>
                    <a:pt x="461162" y="548991"/>
                  </a:cubicBezTo>
                  <a:lnTo>
                    <a:pt x="462328" y="548991"/>
                  </a:lnTo>
                  <a:cubicBezTo>
                    <a:pt x="465178" y="548991"/>
                    <a:pt x="479298" y="546529"/>
                    <a:pt x="482277" y="539534"/>
                  </a:cubicBezTo>
                  <a:cubicBezTo>
                    <a:pt x="483443" y="536684"/>
                    <a:pt x="482796" y="533575"/>
                    <a:pt x="480593" y="531243"/>
                  </a:cubicBezTo>
                  <a:cubicBezTo>
                    <a:pt x="478909" y="529041"/>
                    <a:pt x="472173" y="514144"/>
                    <a:pt x="467769" y="504170"/>
                  </a:cubicBezTo>
                  <a:lnTo>
                    <a:pt x="467639" y="504040"/>
                  </a:lnTo>
                  <a:cubicBezTo>
                    <a:pt x="457406" y="481241"/>
                    <a:pt x="452613" y="470878"/>
                    <a:pt x="449504" y="467769"/>
                  </a:cubicBezTo>
                  <a:cubicBezTo>
                    <a:pt x="445359" y="463624"/>
                    <a:pt x="437975" y="463494"/>
                    <a:pt x="430202" y="463365"/>
                  </a:cubicBezTo>
                  <a:cubicBezTo>
                    <a:pt x="426834" y="463365"/>
                    <a:pt x="420746" y="463235"/>
                    <a:pt x="418803" y="462328"/>
                  </a:cubicBezTo>
                  <a:cubicBezTo>
                    <a:pt x="417896" y="458701"/>
                    <a:pt x="419321" y="445099"/>
                    <a:pt x="419839" y="439011"/>
                  </a:cubicBezTo>
                  <a:cubicBezTo>
                    <a:pt x="421394" y="423855"/>
                    <a:pt x="422041" y="415694"/>
                    <a:pt x="419321" y="411419"/>
                  </a:cubicBezTo>
                  <a:cubicBezTo>
                    <a:pt x="415694" y="405719"/>
                    <a:pt x="407144" y="404942"/>
                    <a:pt x="399242" y="404942"/>
                  </a:cubicBezTo>
                  <a:cubicBezTo>
                    <a:pt x="395745" y="404942"/>
                    <a:pt x="391988" y="405072"/>
                    <a:pt x="388490" y="405331"/>
                  </a:cubicBezTo>
                  <a:cubicBezTo>
                    <a:pt x="385511" y="405460"/>
                    <a:pt x="382661" y="405590"/>
                    <a:pt x="380330" y="405590"/>
                  </a:cubicBezTo>
                  <a:cubicBezTo>
                    <a:pt x="376832" y="405590"/>
                    <a:pt x="363878" y="399501"/>
                    <a:pt x="354422" y="395097"/>
                  </a:cubicBezTo>
                  <a:cubicBezTo>
                    <a:pt x="337063" y="387065"/>
                    <a:pt x="326182" y="382143"/>
                    <a:pt x="319186" y="382143"/>
                  </a:cubicBezTo>
                  <a:cubicBezTo>
                    <a:pt x="316984" y="382143"/>
                    <a:pt x="315041" y="382661"/>
                    <a:pt x="313487" y="383697"/>
                  </a:cubicBezTo>
                  <a:cubicBezTo>
                    <a:pt x="308046" y="387454"/>
                    <a:pt x="288486" y="400667"/>
                    <a:pt x="279677" y="406626"/>
                  </a:cubicBezTo>
                  <a:cubicBezTo>
                    <a:pt x="276698" y="404812"/>
                    <a:pt x="272552" y="403906"/>
                    <a:pt x="267241" y="403906"/>
                  </a:cubicBezTo>
                  <a:cubicBezTo>
                    <a:pt x="261800" y="403906"/>
                    <a:pt x="254935" y="404812"/>
                    <a:pt x="247033" y="406756"/>
                  </a:cubicBezTo>
                  <a:cubicBezTo>
                    <a:pt x="241851" y="408051"/>
                    <a:pt x="237836" y="411937"/>
                    <a:pt x="236411" y="417119"/>
                  </a:cubicBezTo>
                  <a:cubicBezTo>
                    <a:pt x="235245" y="421523"/>
                    <a:pt x="233561" y="423984"/>
                    <a:pt x="232395" y="423984"/>
                  </a:cubicBezTo>
                  <a:cubicBezTo>
                    <a:pt x="227731" y="423984"/>
                    <a:pt x="215814" y="427741"/>
                    <a:pt x="196771" y="433829"/>
                  </a:cubicBezTo>
                  <a:cubicBezTo>
                    <a:pt x="181097" y="438881"/>
                    <a:pt x="159723" y="445747"/>
                    <a:pt x="154153" y="445747"/>
                  </a:cubicBezTo>
                  <a:cubicBezTo>
                    <a:pt x="135240" y="445747"/>
                    <a:pt x="51686" y="440177"/>
                    <a:pt x="43785" y="436291"/>
                  </a:cubicBezTo>
                  <a:cubicBezTo>
                    <a:pt x="40028" y="432664"/>
                    <a:pt x="29665" y="426446"/>
                    <a:pt x="15415" y="418026"/>
                  </a:cubicBezTo>
                  <a:lnTo>
                    <a:pt x="15156" y="417896"/>
                  </a:lnTo>
                  <a:cubicBezTo>
                    <a:pt x="9975" y="414787"/>
                    <a:pt x="3109" y="410771"/>
                    <a:pt x="0" y="408828"/>
                  </a:cubicBezTo>
                  <a:cubicBezTo>
                    <a:pt x="1813" y="402869"/>
                    <a:pt x="10234" y="385900"/>
                    <a:pt x="13990" y="378257"/>
                  </a:cubicBezTo>
                  <a:lnTo>
                    <a:pt x="13990" y="378127"/>
                  </a:lnTo>
                  <a:cubicBezTo>
                    <a:pt x="22281" y="361417"/>
                    <a:pt x="25001" y="355717"/>
                    <a:pt x="25001" y="352478"/>
                  </a:cubicBezTo>
                  <a:cubicBezTo>
                    <a:pt x="25001" y="350147"/>
                    <a:pt x="26426" y="334472"/>
                    <a:pt x="27333" y="322943"/>
                  </a:cubicBezTo>
                  <a:lnTo>
                    <a:pt x="27462" y="321777"/>
                  </a:lnTo>
                  <a:cubicBezTo>
                    <a:pt x="28887" y="304937"/>
                    <a:pt x="30312" y="289133"/>
                    <a:pt x="30442" y="283822"/>
                  </a:cubicBezTo>
                  <a:cubicBezTo>
                    <a:pt x="33292" y="279547"/>
                    <a:pt x="52464" y="263614"/>
                    <a:pt x="63086" y="254935"/>
                  </a:cubicBezTo>
                  <a:cubicBezTo>
                    <a:pt x="94823" y="228638"/>
                    <a:pt x="103373" y="220736"/>
                    <a:pt x="103373" y="214389"/>
                  </a:cubicBezTo>
                  <a:cubicBezTo>
                    <a:pt x="103373" y="209725"/>
                    <a:pt x="98321" y="193921"/>
                    <a:pt x="85885" y="156225"/>
                  </a:cubicBezTo>
                  <a:cubicBezTo>
                    <a:pt x="83294" y="148194"/>
                    <a:pt x="80056" y="138608"/>
                    <a:pt x="77206" y="129799"/>
                  </a:cubicBezTo>
                  <a:lnTo>
                    <a:pt x="92232" y="129799"/>
                  </a:lnTo>
                  <a:cubicBezTo>
                    <a:pt x="97932" y="129799"/>
                    <a:pt x="102078" y="124099"/>
                    <a:pt x="109591" y="113347"/>
                  </a:cubicBezTo>
                  <a:cubicBezTo>
                    <a:pt x="112441" y="109202"/>
                    <a:pt x="119177" y="99487"/>
                    <a:pt x="121897" y="98321"/>
                  </a:cubicBezTo>
                  <a:cubicBezTo>
                    <a:pt x="127208" y="98450"/>
                    <a:pt x="165941" y="101430"/>
                    <a:pt x="200269" y="104021"/>
                  </a:cubicBezTo>
                  <a:lnTo>
                    <a:pt x="201305" y="104150"/>
                  </a:lnTo>
                  <a:cubicBezTo>
                    <a:pt x="237058" y="106870"/>
                    <a:pt x="267889" y="109202"/>
                    <a:pt x="271775" y="109202"/>
                  </a:cubicBezTo>
                  <a:cubicBezTo>
                    <a:pt x="273070" y="109202"/>
                    <a:pt x="276568" y="112829"/>
                    <a:pt x="278381" y="114643"/>
                  </a:cubicBezTo>
                  <a:cubicBezTo>
                    <a:pt x="282786" y="119177"/>
                    <a:pt x="287708" y="124358"/>
                    <a:pt x="294704" y="124358"/>
                  </a:cubicBezTo>
                  <a:cubicBezTo>
                    <a:pt x="297165" y="124358"/>
                    <a:pt x="304549" y="123840"/>
                    <a:pt x="317373" y="122804"/>
                  </a:cubicBezTo>
                  <a:lnTo>
                    <a:pt x="317632" y="122804"/>
                  </a:lnTo>
                  <a:cubicBezTo>
                    <a:pt x="341597" y="120990"/>
                    <a:pt x="381625" y="117881"/>
                    <a:pt x="404035" y="117881"/>
                  </a:cubicBezTo>
                  <a:cubicBezTo>
                    <a:pt x="413492" y="117881"/>
                    <a:pt x="416860" y="118399"/>
                    <a:pt x="418026" y="118788"/>
                  </a:cubicBezTo>
                  <a:cubicBezTo>
                    <a:pt x="424244" y="120602"/>
                    <a:pt x="425280" y="123193"/>
                    <a:pt x="426316" y="126301"/>
                  </a:cubicBezTo>
                  <a:cubicBezTo>
                    <a:pt x="427223" y="128892"/>
                    <a:pt x="429166" y="134203"/>
                    <a:pt x="435772" y="134203"/>
                  </a:cubicBezTo>
                  <a:cubicBezTo>
                    <a:pt x="443934" y="134203"/>
                    <a:pt x="449245" y="131742"/>
                    <a:pt x="456110" y="125006"/>
                  </a:cubicBezTo>
                  <a:cubicBezTo>
                    <a:pt x="461551" y="119565"/>
                    <a:pt x="459608" y="107000"/>
                    <a:pt x="453001" y="78890"/>
                  </a:cubicBezTo>
                  <a:cubicBezTo>
                    <a:pt x="451965" y="74745"/>
                    <a:pt x="450670" y="68915"/>
                    <a:pt x="450281" y="66454"/>
                  </a:cubicBezTo>
                  <a:cubicBezTo>
                    <a:pt x="453520" y="63086"/>
                    <a:pt x="469583" y="53111"/>
                    <a:pt x="489791" y="43007"/>
                  </a:cubicBezTo>
                  <a:cubicBezTo>
                    <a:pt x="494843" y="44432"/>
                    <a:pt x="503393" y="44821"/>
                    <a:pt x="508315" y="44821"/>
                  </a:cubicBezTo>
                  <a:lnTo>
                    <a:pt x="508574" y="44821"/>
                  </a:lnTo>
                  <a:cubicBezTo>
                    <a:pt x="522564" y="44821"/>
                    <a:pt x="526450" y="42748"/>
                    <a:pt x="528394" y="40805"/>
                  </a:cubicBezTo>
                  <a:cubicBezTo>
                    <a:pt x="530596" y="38603"/>
                    <a:pt x="532409" y="34587"/>
                    <a:pt x="536296" y="25649"/>
                  </a:cubicBezTo>
                  <a:cubicBezTo>
                    <a:pt x="537461" y="23058"/>
                    <a:pt x="539664" y="17876"/>
                    <a:pt x="541089" y="15156"/>
                  </a:cubicBezTo>
                  <a:cubicBezTo>
                    <a:pt x="541995" y="15286"/>
                    <a:pt x="542902" y="15415"/>
                    <a:pt x="543680" y="15545"/>
                  </a:cubicBezTo>
                  <a:cubicBezTo>
                    <a:pt x="554820" y="17099"/>
                    <a:pt x="561556" y="17617"/>
                    <a:pt x="566478" y="17617"/>
                  </a:cubicBezTo>
                  <a:cubicBezTo>
                    <a:pt x="572178" y="17617"/>
                    <a:pt x="575546" y="16711"/>
                    <a:pt x="577619" y="14638"/>
                  </a:cubicBezTo>
                  <a:cubicBezTo>
                    <a:pt x="580857" y="11399"/>
                    <a:pt x="593034" y="2591"/>
                    <a:pt x="597957" y="0"/>
                  </a:cubicBezTo>
                  <a:cubicBezTo>
                    <a:pt x="598086" y="130"/>
                    <a:pt x="599382" y="1425"/>
                    <a:pt x="599382" y="1425"/>
                  </a:cubicBezTo>
                  <a:cubicBezTo>
                    <a:pt x="625938" y="26038"/>
                    <a:pt x="632285" y="33292"/>
                    <a:pt x="633839" y="35364"/>
                  </a:cubicBezTo>
                  <a:cubicBezTo>
                    <a:pt x="633321" y="37437"/>
                    <a:pt x="631767" y="41841"/>
                    <a:pt x="630730" y="44691"/>
                  </a:cubicBezTo>
                  <a:lnTo>
                    <a:pt x="630730" y="44821"/>
                  </a:lnTo>
                  <a:cubicBezTo>
                    <a:pt x="628269" y="51557"/>
                    <a:pt x="626067" y="58034"/>
                    <a:pt x="626067" y="62050"/>
                  </a:cubicBezTo>
                  <a:cubicBezTo>
                    <a:pt x="626067" y="69822"/>
                    <a:pt x="635005" y="87699"/>
                    <a:pt x="638632" y="91455"/>
                  </a:cubicBezTo>
                  <a:cubicBezTo>
                    <a:pt x="640575" y="93398"/>
                    <a:pt x="643684" y="93787"/>
                    <a:pt x="647830" y="93787"/>
                  </a:cubicBezTo>
                  <a:cubicBezTo>
                    <a:pt x="651586" y="93787"/>
                    <a:pt x="657416" y="93398"/>
                    <a:pt x="665447" y="92880"/>
                  </a:cubicBezTo>
                  <a:cubicBezTo>
                    <a:pt x="671665" y="92491"/>
                    <a:pt x="680085" y="91844"/>
                    <a:pt x="686044" y="91844"/>
                  </a:cubicBezTo>
                  <a:cubicBezTo>
                    <a:pt x="688635" y="91844"/>
                    <a:pt x="689930" y="91973"/>
                    <a:pt x="690578" y="92103"/>
                  </a:cubicBezTo>
                  <a:cubicBezTo>
                    <a:pt x="693169" y="95600"/>
                    <a:pt x="701718" y="109979"/>
                    <a:pt x="707418" y="119695"/>
                  </a:cubicBezTo>
                  <a:lnTo>
                    <a:pt x="707677" y="120084"/>
                  </a:lnTo>
                  <a:cubicBezTo>
                    <a:pt x="719335" y="139903"/>
                    <a:pt x="723611" y="146769"/>
                    <a:pt x="725554" y="148712"/>
                  </a:cubicBezTo>
                  <a:cubicBezTo>
                    <a:pt x="726719" y="149878"/>
                    <a:pt x="729958" y="153116"/>
                    <a:pt x="764416" y="155189"/>
                  </a:cubicBezTo>
                  <a:cubicBezTo>
                    <a:pt x="769468" y="155448"/>
                    <a:pt x="776981" y="155837"/>
                    <a:pt x="783976" y="155837"/>
                  </a:cubicBezTo>
                  <a:cubicBezTo>
                    <a:pt x="798226" y="155837"/>
                    <a:pt x="802500" y="154412"/>
                    <a:pt x="804573" y="152339"/>
                  </a:cubicBezTo>
                  <a:cubicBezTo>
                    <a:pt x="809366" y="147546"/>
                    <a:pt x="827631" y="133297"/>
                    <a:pt x="831647" y="131483"/>
                  </a:cubicBezTo>
                  <a:cubicBezTo>
                    <a:pt x="846156" y="131483"/>
                    <a:pt x="871286" y="133815"/>
                    <a:pt x="874654" y="136406"/>
                  </a:cubicBezTo>
                  <a:cubicBezTo>
                    <a:pt x="875431" y="137183"/>
                    <a:pt x="876597" y="138349"/>
                    <a:pt x="877763" y="139644"/>
                  </a:cubicBezTo>
                  <a:lnTo>
                    <a:pt x="878411" y="140292"/>
                  </a:lnTo>
                  <a:cubicBezTo>
                    <a:pt x="892271" y="154800"/>
                    <a:pt x="899396" y="161148"/>
                    <a:pt x="904967" y="161148"/>
                  </a:cubicBezTo>
                  <a:cubicBezTo>
                    <a:pt x="916107" y="161148"/>
                    <a:pt x="976343" y="165034"/>
                    <a:pt x="987095" y="168143"/>
                  </a:cubicBezTo>
                  <a:cubicBezTo>
                    <a:pt x="986835" y="173713"/>
                    <a:pt x="981784" y="191590"/>
                    <a:pt x="979840" y="198714"/>
                  </a:cubicBezTo>
                  <a:cubicBezTo>
                    <a:pt x="976214" y="211409"/>
                    <a:pt x="974011" y="219311"/>
                    <a:pt x="974011" y="223586"/>
                  </a:cubicBezTo>
                  <a:cubicBezTo>
                    <a:pt x="974011" y="234079"/>
                    <a:pt x="989038" y="243406"/>
                    <a:pt x="997070" y="247680"/>
                  </a:cubicBezTo>
                  <a:cubicBezTo>
                    <a:pt x="1001604" y="270220"/>
                    <a:pt x="1006266" y="294056"/>
                    <a:pt x="1007562" y="302605"/>
                  </a:cubicBezTo>
                  <a:cubicBezTo>
                    <a:pt x="1002380" y="304160"/>
                    <a:pt x="989815" y="306362"/>
                    <a:pt x="983986" y="307398"/>
                  </a:cubicBezTo>
                  <a:cubicBezTo>
                    <a:pt x="964555" y="310766"/>
                    <a:pt x="959373" y="312062"/>
                    <a:pt x="956783" y="314523"/>
                  </a:cubicBezTo>
                  <a:cubicBezTo>
                    <a:pt x="956394" y="314912"/>
                    <a:pt x="949399" y="322295"/>
                    <a:pt x="942533" y="330197"/>
                  </a:cubicBezTo>
                  <a:cubicBezTo>
                    <a:pt x="927636" y="347167"/>
                    <a:pt x="927636" y="350017"/>
                    <a:pt x="927636" y="351831"/>
                  </a:cubicBezTo>
                  <a:lnTo>
                    <a:pt x="927636" y="398595"/>
                  </a:lnTo>
                  <a:cubicBezTo>
                    <a:pt x="922065" y="398983"/>
                    <a:pt x="915330" y="399242"/>
                    <a:pt x="908464" y="399242"/>
                  </a:cubicBezTo>
                  <a:cubicBezTo>
                    <a:pt x="904189" y="399242"/>
                    <a:pt x="899267" y="401833"/>
                    <a:pt x="854576" y="451835"/>
                  </a:cubicBezTo>
                  <a:cubicBezTo>
                    <a:pt x="852891" y="453779"/>
                    <a:pt x="851466" y="455333"/>
                    <a:pt x="850560" y="456369"/>
                  </a:cubicBezTo>
                  <a:cubicBezTo>
                    <a:pt x="850430" y="456369"/>
                    <a:pt x="850300" y="456369"/>
                    <a:pt x="850171" y="456369"/>
                  </a:cubicBezTo>
                  <a:cubicBezTo>
                    <a:pt x="847321" y="456369"/>
                    <a:pt x="842010" y="455851"/>
                    <a:pt x="838642" y="455592"/>
                  </a:cubicBezTo>
                  <a:cubicBezTo>
                    <a:pt x="832035" y="454944"/>
                    <a:pt x="827243" y="454556"/>
                    <a:pt x="823486" y="454556"/>
                  </a:cubicBezTo>
                  <a:cubicBezTo>
                    <a:pt x="819600" y="454556"/>
                    <a:pt x="815584" y="454944"/>
                    <a:pt x="813123" y="457406"/>
                  </a:cubicBezTo>
                  <a:cubicBezTo>
                    <a:pt x="812864" y="457794"/>
                    <a:pt x="799650" y="472044"/>
                    <a:pt x="786696" y="486941"/>
                  </a:cubicBezTo>
                  <a:cubicBezTo>
                    <a:pt x="759882" y="517771"/>
                    <a:pt x="759882" y="520621"/>
                    <a:pt x="759882" y="522823"/>
                  </a:cubicBezTo>
                  <a:cubicBezTo>
                    <a:pt x="759882" y="525026"/>
                    <a:pt x="759882" y="529300"/>
                    <a:pt x="802500" y="578655"/>
                  </a:cubicBezTo>
                  <a:lnTo>
                    <a:pt x="804184" y="580598"/>
                  </a:lnTo>
                  <a:lnTo>
                    <a:pt x="806775" y="580598"/>
                  </a:lnTo>
                  <a:cubicBezTo>
                    <a:pt x="812086" y="580598"/>
                    <a:pt x="843046" y="565183"/>
                    <a:pt x="849912" y="559354"/>
                  </a:cubicBezTo>
                  <a:cubicBezTo>
                    <a:pt x="850560" y="559224"/>
                    <a:pt x="852373" y="558835"/>
                    <a:pt x="857166" y="558835"/>
                  </a:cubicBezTo>
                  <a:cubicBezTo>
                    <a:pt x="861182" y="558835"/>
                    <a:pt x="866493" y="559094"/>
                    <a:pt x="872970" y="559483"/>
                  </a:cubicBezTo>
                  <a:lnTo>
                    <a:pt x="872970" y="582023"/>
                  </a:lnTo>
                  <a:cubicBezTo>
                    <a:pt x="869861" y="584484"/>
                    <a:pt x="866623" y="587853"/>
                    <a:pt x="863514" y="591091"/>
                  </a:cubicBezTo>
                  <a:cubicBezTo>
                    <a:pt x="861700" y="593034"/>
                    <a:pt x="857684" y="597179"/>
                    <a:pt x="856000" y="598345"/>
                  </a:cubicBezTo>
                  <a:cubicBezTo>
                    <a:pt x="852762" y="598345"/>
                    <a:pt x="845249" y="598086"/>
                    <a:pt x="838512" y="597956"/>
                  </a:cubicBezTo>
                  <a:lnTo>
                    <a:pt x="837735" y="597956"/>
                  </a:lnTo>
                  <a:cubicBezTo>
                    <a:pt x="830869" y="597827"/>
                    <a:pt x="825947" y="597697"/>
                    <a:pt x="824392" y="597697"/>
                  </a:cubicBezTo>
                  <a:cubicBezTo>
                    <a:pt x="819859" y="597697"/>
                    <a:pt x="816750" y="601325"/>
                    <a:pt x="802371" y="623217"/>
                  </a:cubicBezTo>
                  <a:lnTo>
                    <a:pt x="802241" y="623346"/>
                  </a:lnTo>
                  <a:cubicBezTo>
                    <a:pt x="800817" y="625549"/>
                    <a:pt x="798873" y="628398"/>
                    <a:pt x="797966" y="629823"/>
                  </a:cubicBezTo>
                  <a:cubicBezTo>
                    <a:pt x="796412" y="630082"/>
                    <a:pt x="791749" y="630601"/>
                    <a:pt x="778665" y="630601"/>
                  </a:cubicBezTo>
                  <a:lnTo>
                    <a:pt x="776852" y="630601"/>
                  </a:lnTo>
                  <a:cubicBezTo>
                    <a:pt x="772447" y="630601"/>
                    <a:pt x="768820" y="634616"/>
                    <a:pt x="752239" y="655343"/>
                  </a:cubicBezTo>
                  <a:lnTo>
                    <a:pt x="752109" y="655602"/>
                  </a:lnTo>
                  <a:cubicBezTo>
                    <a:pt x="747705" y="661172"/>
                    <a:pt x="740451" y="670110"/>
                    <a:pt x="737990" y="672831"/>
                  </a:cubicBezTo>
                  <a:cubicBezTo>
                    <a:pt x="736823" y="672960"/>
                    <a:pt x="735010" y="673090"/>
                    <a:pt x="732419" y="673219"/>
                  </a:cubicBezTo>
                  <a:cubicBezTo>
                    <a:pt x="726979" y="673737"/>
                    <a:pt x="714283" y="674774"/>
                    <a:pt x="707936" y="674774"/>
                  </a:cubicBezTo>
                  <a:cubicBezTo>
                    <a:pt x="707806" y="674774"/>
                    <a:pt x="707548" y="674774"/>
                    <a:pt x="707418" y="674774"/>
                  </a:cubicBezTo>
                  <a:close/>
                </a:path>
              </a:pathLst>
            </a:custGeom>
            <a:solidFill>
              <a:srgbClr val="FFFFFF"/>
            </a:solidFill>
            <a:ln w="1295" cap="flat">
              <a:noFill/>
              <a:prstDash val="solid"/>
              <a:miter/>
            </a:ln>
          </p:spPr>
          <p:txBody>
            <a:bodyPr rtlCol="0" anchor="ctr"/>
            <a:lstStyle/>
            <a:p>
              <a:endParaRPr lang="fr-FR"/>
            </a:p>
          </p:txBody>
        </p:sp>
        <p:sp>
          <p:nvSpPr>
            <p:cNvPr id="485" name="Forme libre 484">
              <a:extLst>
                <a:ext uri="{FF2B5EF4-FFF2-40B4-BE49-F238E27FC236}">
                  <a16:creationId xmlns:a16="http://schemas.microsoft.com/office/drawing/2014/main" id="{289E5515-F96B-A22E-AEE1-9C40703B8D8D}"/>
                </a:ext>
              </a:extLst>
            </p:cNvPr>
            <p:cNvSpPr/>
            <p:nvPr/>
          </p:nvSpPr>
          <p:spPr>
            <a:xfrm>
              <a:off x="8793151" y="3748988"/>
              <a:ext cx="348332" cy="204284"/>
            </a:xfrm>
            <a:custGeom>
              <a:avLst/>
              <a:gdLst>
                <a:gd name="connsiteX0" fmla="*/ 271645 w 348332"/>
                <a:gd name="connsiteY0" fmla="*/ 204285 h 204284"/>
                <a:gd name="connsiteX1" fmla="*/ 251437 w 348332"/>
                <a:gd name="connsiteY1" fmla="*/ 186019 h 204284"/>
                <a:gd name="connsiteX2" fmla="*/ 251308 w 348332"/>
                <a:gd name="connsiteY2" fmla="*/ 185890 h 204284"/>
                <a:gd name="connsiteX3" fmla="*/ 212446 w 348332"/>
                <a:gd name="connsiteY3" fmla="*/ 156096 h 204284"/>
                <a:gd name="connsiteX4" fmla="*/ 203378 w 348332"/>
                <a:gd name="connsiteY4" fmla="*/ 157132 h 204284"/>
                <a:gd name="connsiteX5" fmla="*/ 199621 w 348332"/>
                <a:gd name="connsiteY5" fmla="*/ 157650 h 204284"/>
                <a:gd name="connsiteX6" fmla="*/ 196901 w 348332"/>
                <a:gd name="connsiteY6" fmla="*/ 156225 h 204284"/>
                <a:gd name="connsiteX7" fmla="*/ 191331 w 348332"/>
                <a:gd name="connsiteY7" fmla="*/ 146898 h 204284"/>
                <a:gd name="connsiteX8" fmla="*/ 181356 w 348332"/>
                <a:gd name="connsiteY8" fmla="*/ 135369 h 204284"/>
                <a:gd name="connsiteX9" fmla="*/ 180190 w 348332"/>
                <a:gd name="connsiteY9" fmla="*/ 135240 h 204284"/>
                <a:gd name="connsiteX10" fmla="*/ 175138 w 348332"/>
                <a:gd name="connsiteY10" fmla="*/ 137442 h 204284"/>
                <a:gd name="connsiteX11" fmla="*/ 173065 w 348332"/>
                <a:gd name="connsiteY11" fmla="*/ 139515 h 204284"/>
                <a:gd name="connsiteX12" fmla="*/ 157261 w 348332"/>
                <a:gd name="connsiteY12" fmla="*/ 154541 h 204284"/>
                <a:gd name="connsiteX13" fmla="*/ 47152 w 348332"/>
                <a:gd name="connsiteY13" fmla="*/ 144437 h 204284"/>
                <a:gd name="connsiteX14" fmla="*/ 0 w 348332"/>
                <a:gd name="connsiteY14" fmla="*/ 168920 h 204284"/>
                <a:gd name="connsiteX15" fmla="*/ 2850 w 348332"/>
                <a:gd name="connsiteY15" fmla="*/ 115161 h 204284"/>
                <a:gd name="connsiteX16" fmla="*/ 5311 w 348332"/>
                <a:gd name="connsiteY16" fmla="*/ 113347 h 204284"/>
                <a:gd name="connsiteX17" fmla="*/ 19560 w 348332"/>
                <a:gd name="connsiteY17" fmla="*/ 96119 h 204284"/>
                <a:gd name="connsiteX18" fmla="*/ 23706 w 348332"/>
                <a:gd name="connsiteY18" fmla="*/ 55184 h 204284"/>
                <a:gd name="connsiteX19" fmla="*/ 71895 w 348332"/>
                <a:gd name="connsiteY19" fmla="*/ 27722 h 204284"/>
                <a:gd name="connsiteX20" fmla="*/ 81092 w 348332"/>
                <a:gd name="connsiteY20" fmla="*/ 41064 h 204284"/>
                <a:gd name="connsiteX21" fmla="*/ 99227 w 348332"/>
                <a:gd name="connsiteY21" fmla="*/ 66195 h 204284"/>
                <a:gd name="connsiteX22" fmla="*/ 107518 w 348332"/>
                <a:gd name="connsiteY22" fmla="*/ 86144 h 204284"/>
                <a:gd name="connsiteX23" fmla="*/ 108295 w 348332"/>
                <a:gd name="connsiteY23" fmla="*/ 90548 h 204284"/>
                <a:gd name="connsiteX24" fmla="*/ 118658 w 348332"/>
                <a:gd name="connsiteY24" fmla="*/ 97155 h 204284"/>
                <a:gd name="connsiteX25" fmla="*/ 153894 w 348332"/>
                <a:gd name="connsiteY25" fmla="*/ 82258 h 204284"/>
                <a:gd name="connsiteX26" fmla="*/ 153764 w 348332"/>
                <a:gd name="connsiteY26" fmla="*/ 39251 h 204284"/>
                <a:gd name="connsiteX27" fmla="*/ 147546 w 348332"/>
                <a:gd name="connsiteY27" fmla="*/ 14768 h 204284"/>
                <a:gd name="connsiteX28" fmla="*/ 188222 w 348332"/>
                <a:gd name="connsiteY28" fmla="*/ 0 h 204284"/>
                <a:gd name="connsiteX29" fmla="*/ 252473 w 348332"/>
                <a:gd name="connsiteY29" fmla="*/ 43137 h 204284"/>
                <a:gd name="connsiteX30" fmla="*/ 301440 w 348332"/>
                <a:gd name="connsiteY30" fmla="*/ 39639 h 204284"/>
                <a:gd name="connsiteX31" fmla="*/ 311414 w 348332"/>
                <a:gd name="connsiteY31" fmla="*/ 51946 h 204284"/>
                <a:gd name="connsiteX32" fmla="*/ 311414 w 348332"/>
                <a:gd name="connsiteY32" fmla="*/ 88864 h 204284"/>
                <a:gd name="connsiteX33" fmla="*/ 328513 w 348332"/>
                <a:gd name="connsiteY33" fmla="*/ 108684 h 204284"/>
                <a:gd name="connsiteX34" fmla="*/ 328643 w 348332"/>
                <a:gd name="connsiteY34" fmla="*/ 108814 h 204284"/>
                <a:gd name="connsiteX35" fmla="*/ 348333 w 348332"/>
                <a:gd name="connsiteY35" fmla="*/ 128633 h 204284"/>
                <a:gd name="connsiteX36" fmla="*/ 346001 w 348332"/>
                <a:gd name="connsiteY36" fmla="*/ 137312 h 204284"/>
                <a:gd name="connsiteX37" fmla="*/ 342633 w 348332"/>
                <a:gd name="connsiteY37" fmla="*/ 151691 h 204284"/>
                <a:gd name="connsiteX38" fmla="*/ 323202 w 348332"/>
                <a:gd name="connsiteY38" fmla="*/ 160241 h 204284"/>
                <a:gd name="connsiteX39" fmla="*/ 318539 w 348332"/>
                <a:gd name="connsiteY39" fmla="*/ 171770 h 204284"/>
                <a:gd name="connsiteX40" fmla="*/ 314782 w 348332"/>
                <a:gd name="connsiteY40" fmla="*/ 183040 h 204284"/>
                <a:gd name="connsiteX41" fmla="*/ 300403 w 348332"/>
                <a:gd name="connsiteY41" fmla="*/ 183947 h 204284"/>
                <a:gd name="connsiteX42" fmla="*/ 278900 w 348332"/>
                <a:gd name="connsiteY42" fmla="*/ 190683 h 204284"/>
                <a:gd name="connsiteX43" fmla="*/ 271645 w 348332"/>
                <a:gd name="connsiteY43" fmla="*/ 204285 h 204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48332" h="204284">
                  <a:moveTo>
                    <a:pt x="271645" y="204285"/>
                  </a:moveTo>
                  <a:cubicBezTo>
                    <a:pt x="266982" y="200657"/>
                    <a:pt x="257526" y="191719"/>
                    <a:pt x="251437" y="186019"/>
                  </a:cubicBezTo>
                  <a:lnTo>
                    <a:pt x="251308" y="185890"/>
                  </a:lnTo>
                  <a:cubicBezTo>
                    <a:pt x="229286" y="165163"/>
                    <a:pt x="219052" y="156096"/>
                    <a:pt x="212446" y="156096"/>
                  </a:cubicBezTo>
                  <a:cubicBezTo>
                    <a:pt x="208689" y="156096"/>
                    <a:pt x="205710" y="156614"/>
                    <a:pt x="203378" y="157132"/>
                  </a:cubicBezTo>
                  <a:cubicBezTo>
                    <a:pt x="201823" y="157391"/>
                    <a:pt x="200528" y="157650"/>
                    <a:pt x="199621" y="157650"/>
                  </a:cubicBezTo>
                  <a:cubicBezTo>
                    <a:pt x="198844" y="157650"/>
                    <a:pt x="198196" y="157521"/>
                    <a:pt x="196901" y="156225"/>
                  </a:cubicBezTo>
                  <a:cubicBezTo>
                    <a:pt x="195087" y="154412"/>
                    <a:pt x="193015" y="150266"/>
                    <a:pt x="191331" y="146898"/>
                  </a:cubicBezTo>
                  <a:cubicBezTo>
                    <a:pt x="188222" y="140680"/>
                    <a:pt x="185890" y="136147"/>
                    <a:pt x="181356" y="135369"/>
                  </a:cubicBezTo>
                  <a:cubicBezTo>
                    <a:pt x="181097" y="135369"/>
                    <a:pt x="180579" y="135240"/>
                    <a:pt x="180190" y="135240"/>
                  </a:cubicBezTo>
                  <a:cubicBezTo>
                    <a:pt x="178377" y="135240"/>
                    <a:pt x="176563" y="136017"/>
                    <a:pt x="175138" y="137442"/>
                  </a:cubicBezTo>
                  <a:lnTo>
                    <a:pt x="173065" y="139515"/>
                  </a:lnTo>
                  <a:cubicBezTo>
                    <a:pt x="162573" y="150137"/>
                    <a:pt x="158687" y="153505"/>
                    <a:pt x="157261" y="154541"/>
                  </a:cubicBezTo>
                  <a:cubicBezTo>
                    <a:pt x="125913" y="151432"/>
                    <a:pt x="53500" y="144437"/>
                    <a:pt x="47152" y="144437"/>
                  </a:cubicBezTo>
                  <a:cubicBezTo>
                    <a:pt x="39769" y="144437"/>
                    <a:pt x="12177" y="161148"/>
                    <a:pt x="0" y="168920"/>
                  </a:cubicBezTo>
                  <a:cubicBezTo>
                    <a:pt x="259" y="150914"/>
                    <a:pt x="1425" y="120472"/>
                    <a:pt x="2850" y="115161"/>
                  </a:cubicBezTo>
                  <a:cubicBezTo>
                    <a:pt x="3368" y="114643"/>
                    <a:pt x="4404" y="113995"/>
                    <a:pt x="5311" y="113347"/>
                  </a:cubicBezTo>
                  <a:cubicBezTo>
                    <a:pt x="12824" y="107777"/>
                    <a:pt x="19560" y="102207"/>
                    <a:pt x="19560" y="96119"/>
                  </a:cubicBezTo>
                  <a:cubicBezTo>
                    <a:pt x="19560" y="86662"/>
                    <a:pt x="21503" y="59329"/>
                    <a:pt x="23706" y="55184"/>
                  </a:cubicBezTo>
                  <a:cubicBezTo>
                    <a:pt x="28110" y="51168"/>
                    <a:pt x="63734" y="28887"/>
                    <a:pt x="71895" y="27722"/>
                  </a:cubicBezTo>
                  <a:cubicBezTo>
                    <a:pt x="73838" y="30053"/>
                    <a:pt x="77465" y="35623"/>
                    <a:pt x="81092" y="41064"/>
                  </a:cubicBezTo>
                  <a:cubicBezTo>
                    <a:pt x="87310" y="50521"/>
                    <a:pt x="94305" y="61143"/>
                    <a:pt x="99227" y="66195"/>
                  </a:cubicBezTo>
                  <a:cubicBezTo>
                    <a:pt x="105316" y="72283"/>
                    <a:pt x="106223" y="78372"/>
                    <a:pt x="107518" y="86144"/>
                  </a:cubicBezTo>
                  <a:cubicBezTo>
                    <a:pt x="107777" y="87569"/>
                    <a:pt x="108036" y="89124"/>
                    <a:pt x="108295" y="90548"/>
                  </a:cubicBezTo>
                  <a:cubicBezTo>
                    <a:pt x="108814" y="93010"/>
                    <a:pt x="110757" y="97155"/>
                    <a:pt x="118658" y="97155"/>
                  </a:cubicBezTo>
                  <a:cubicBezTo>
                    <a:pt x="128763" y="97155"/>
                    <a:pt x="151821" y="88994"/>
                    <a:pt x="153894" y="82258"/>
                  </a:cubicBezTo>
                  <a:cubicBezTo>
                    <a:pt x="155448" y="77076"/>
                    <a:pt x="157132" y="46893"/>
                    <a:pt x="153764" y="39251"/>
                  </a:cubicBezTo>
                  <a:cubicBezTo>
                    <a:pt x="150914" y="32903"/>
                    <a:pt x="147417" y="20856"/>
                    <a:pt x="147546" y="14768"/>
                  </a:cubicBezTo>
                  <a:cubicBezTo>
                    <a:pt x="169827" y="4663"/>
                    <a:pt x="183947" y="130"/>
                    <a:pt x="188222" y="0"/>
                  </a:cubicBezTo>
                  <a:cubicBezTo>
                    <a:pt x="195346" y="6218"/>
                    <a:pt x="243406" y="43137"/>
                    <a:pt x="252473" y="43137"/>
                  </a:cubicBezTo>
                  <a:cubicBezTo>
                    <a:pt x="257785" y="43137"/>
                    <a:pt x="291335" y="40546"/>
                    <a:pt x="301440" y="39639"/>
                  </a:cubicBezTo>
                  <a:cubicBezTo>
                    <a:pt x="306880" y="44303"/>
                    <a:pt x="311414" y="49873"/>
                    <a:pt x="311414" y="51946"/>
                  </a:cubicBezTo>
                  <a:lnTo>
                    <a:pt x="311414" y="88864"/>
                  </a:lnTo>
                  <a:cubicBezTo>
                    <a:pt x="311414" y="92621"/>
                    <a:pt x="314005" y="95341"/>
                    <a:pt x="328513" y="108684"/>
                  </a:cubicBezTo>
                  <a:lnTo>
                    <a:pt x="328643" y="108814"/>
                  </a:lnTo>
                  <a:cubicBezTo>
                    <a:pt x="333566" y="113347"/>
                    <a:pt x="346131" y="125136"/>
                    <a:pt x="348333" y="128633"/>
                  </a:cubicBezTo>
                  <a:cubicBezTo>
                    <a:pt x="348074" y="130576"/>
                    <a:pt x="346779" y="134592"/>
                    <a:pt x="346001" y="137312"/>
                  </a:cubicBezTo>
                  <a:cubicBezTo>
                    <a:pt x="344188" y="143142"/>
                    <a:pt x="342892" y="147935"/>
                    <a:pt x="342633" y="151691"/>
                  </a:cubicBezTo>
                  <a:cubicBezTo>
                    <a:pt x="325922" y="157521"/>
                    <a:pt x="323979" y="159334"/>
                    <a:pt x="323202" y="160241"/>
                  </a:cubicBezTo>
                  <a:cubicBezTo>
                    <a:pt x="321259" y="162184"/>
                    <a:pt x="320352" y="165163"/>
                    <a:pt x="318539" y="171770"/>
                  </a:cubicBezTo>
                  <a:cubicBezTo>
                    <a:pt x="317762" y="174620"/>
                    <a:pt x="315948" y="180967"/>
                    <a:pt x="314782" y="183040"/>
                  </a:cubicBezTo>
                  <a:cubicBezTo>
                    <a:pt x="312062" y="183688"/>
                    <a:pt x="303642" y="183817"/>
                    <a:pt x="300403" y="183947"/>
                  </a:cubicBezTo>
                  <a:cubicBezTo>
                    <a:pt x="286931" y="184206"/>
                    <a:pt x="280195" y="184465"/>
                    <a:pt x="278900" y="190683"/>
                  </a:cubicBezTo>
                  <a:cubicBezTo>
                    <a:pt x="278381" y="192885"/>
                    <a:pt x="274754" y="199880"/>
                    <a:pt x="271645" y="204285"/>
                  </a:cubicBezTo>
                  <a:close/>
                </a:path>
              </a:pathLst>
            </a:custGeom>
            <a:solidFill>
              <a:srgbClr val="FFFFFF"/>
            </a:solidFill>
            <a:ln w="1295" cap="flat">
              <a:noFill/>
              <a:prstDash val="solid"/>
              <a:miter/>
            </a:ln>
          </p:spPr>
          <p:txBody>
            <a:bodyPr rtlCol="0" anchor="ctr"/>
            <a:lstStyle/>
            <a:p>
              <a:endParaRPr lang="fr-FR"/>
            </a:p>
          </p:txBody>
        </p:sp>
        <p:sp>
          <p:nvSpPr>
            <p:cNvPr id="486" name="Forme libre 485">
              <a:extLst>
                <a:ext uri="{FF2B5EF4-FFF2-40B4-BE49-F238E27FC236}">
                  <a16:creationId xmlns:a16="http://schemas.microsoft.com/office/drawing/2014/main" id="{F6792DF0-F9DE-E0B9-C120-ABC6286DDCBD}"/>
                </a:ext>
              </a:extLst>
            </p:cNvPr>
            <p:cNvSpPr/>
            <p:nvPr/>
          </p:nvSpPr>
          <p:spPr>
            <a:xfrm>
              <a:off x="8772424" y="5137009"/>
              <a:ext cx="169438" cy="114901"/>
            </a:xfrm>
            <a:custGeom>
              <a:avLst/>
              <a:gdLst>
                <a:gd name="connsiteX0" fmla="*/ 31090 w 169438"/>
                <a:gd name="connsiteY0" fmla="*/ 114902 h 114901"/>
                <a:gd name="connsiteX1" fmla="*/ 14638 w 169438"/>
                <a:gd name="connsiteY1" fmla="*/ 90160 h 114901"/>
                <a:gd name="connsiteX2" fmla="*/ 0 w 169438"/>
                <a:gd name="connsiteY2" fmla="*/ 68527 h 114901"/>
                <a:gd name="connsiteX3" fmla="*/ 6736 w 169438"/>
                <a:gd name="connsiteY3" fmla="*/ 53500 h 114901"/>
                <a:gd name="connsiteX4" fmla="*/ 17488 w 169438"/>
                <a:gd name="connsiteY4" fmla="*/ 27592 h 114901"/>
                <a:gd name="connsiteX5" fmla="*/ 50780 w 169438"/>
                <a:gd name="connsiteY5" fmla="*/ 6088 h 114901"/>
                <a:gd name="connsiteX6" fmla="*/ 56220 w 169438"/>
                <a:gd name="connsiteY6" fmla="*/ 4145 h 114901"/>
                <a:gd name="connsiteX7" fmla="*/ 58163 w 169438"/>
                <a:gd name="connsiteY7" fmla="*/ 5570 h 114901"/>
                <a:gd name="connsiteX8" fmla="*/ 66842 w 169438"/>
                <a:gd name="connsiteY8" fmla="*/ 9845 h 114901"/>
                <a:gd name="connsiteX9" fmla="*/ 115032 w 169438"/>
                <a:gd name="connsiteY9" fmla="*/ 0 h 114901"/>
                <a:gd name="connsiteX10" fmla="*/ 134981 w 169438"/>
                <a:gd name="connsiteY10" fmla="*/ 15415 h 114901"/>
                <a:gd name="connsiteX11" fmla="*/ 135369 w 169438"/>
                <a:gd name="connsiteY11" fmla="*/ 14897 h 114901"/>
                <a:gd name="connsiteX12" fmla="*/ 146121 w 169438"/>
                <a:gd name="connsiteY12" fmla="*/ 16840 h 114901"/>
                <a:gd name="connsiteX13" fmla="*/ 155577 w 169438"/>
                <a:gd name="connsiteY13" fmla="*/ 18395 h 114901"/>
                <a:gd name="connsiteX14" fmla="*/ 169438 w 169438"/>
                <a:gd name="connsiteY14" fmla="*/ 65677 h 114901"/>
                <a:gd name="connsiteX15" fmla="*/ 141976 w 169438"/>
                <a:gd name="connsiteY15" fmla="*/ 87569 h 114901"/>
                <a:gd name="connsiteX16" fmla="*/ 134074 w 169438"/>
                <a:gd name="connsiteY16" fmla="*/ 87958 h 114901"/>
                <a:gd name="connsiteX17" fmla="*/ 106611 w 169438"/>
                <a:gd name="connsiteY17" fmla="*/ 86921 h 114901"/>
                <a:gd name="connsiteX18" fmla="*/ 101559 w 169438"/>
                <a:gd name="connsiteY18" fmla="*/ 86662 h 114901"/>
                <a:gd name="connsiteX19" fmla="*/ 91973 w 169438"/>
                <a:gd name="connsiteY19" fmla="*/ 97285 h 114901"/>
                <a:gd name="connsiteX20" fmla="*/ 86533 w 169438"/>
                <a:gd name="connsiteY20" fmla="*/ 107389 h 114901"/>
                <a:gd name="connsiteX21" fmla="*/ 31090 w 169438"/>
                <a:gd name="connsiteY21" fmla="*/ 114902 h 114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9438" h="114901">
                  <a:moveTo>
                    <a:pt x="31090" y="114902"/>
                  </a:moveTo>
                  <a:cubicBezTo>
                    <a:pt x="28628" y="110498"/>
                    <a:pt x="23576" y="103243"/>
                    <a:pt x="14638" y="90160"/>
                  </a:cubicBezTo>
                  <a:cubicBezTo>
                    <a:pt x="10234" y="83683"/>
                    <a:pt x="2332" y="72283"/>
                    <a:pt x="0" y="68527"/>
                  </a:cubicBezTo>
                  <a:cubicBezTo>
                    <a:pt x="1166" y="65547"/>
                    <a:pt x="4663" y="58163"/>
                    <a:pt x="6736" y="53500"/>
                  </a:cubicBezTo>
                  <a:cubicBezTo>
                    <a:pt x="14120" y="37826"/>
                    <a:pt x="16970" y="31219"/>
                    <a:pt x="17488" y="27592"/>
                  </a:cubicBezTo>
                  <a:cubicBezTo>
                    <a:pt x="19949" y="24742"/>
                    <a:pt x="34198" y="14897"/>
                    <a:pt x="50780" y="6088"/>
                  </a:cubicBezTo>
                  <a:cubicBezTo>
                    <a:pt x="54018" y="4404"/>
                    <a:pt x="55573" y="4145"/>
                    <a:pt x="56220" y="4145"/>
                  </a:cubicBezTo>
                  <a:cubicBezTo>
                    <a:pt x="56739" y="4145"/>
                    <a:pt x="56998" y="4275"/>
                    <a:pt x="58163" y="5570"/>
                  </a:cubicBezTo>
                  <a:cubicBezTo>
                    <a:pt x="59718" y="7125"/>
                    <a:pt x="62309" y="9845"/>
                    <a:pt x="66842" y="9845"/>
                  </a:cubicBezTo>
                  <a:cubicBezTo>
                    <a:pt x="72154" y="9845"/>
                    <a:pt x="98450" y="3886"/>
                    <a:pt x="115032" y="0"/>
                  </a:cubicBezTo>
                  <a:lnTo>
                    <a:pt x="134981" y="15415"/>
                  </a:lnTo>
                  <a:lnTo>
                    <a:pt x="135369" y="14897"/>
                  </a:lnTo>
                  <a:cubicBezTo>
                    <a:pt x="137960" y="15804"/>
                    <a:pt x="141328" y="16322"/>
                    <a:pt x="146121" y="16840"/>
                  </a:cubicBezTo>
                  <a:cubicBezTo>
                    <a:pt x="150655" y="17488"/>
                    <a:pt x="153894" y="18006"/>
                    <a:pt x="155577" y="18395"/>
                  </a:cubicBezTo>
                  <a:cubicBezTo>
                    <a:pt x="157391" y="27721"/>
                    <a:pt x="164904" y="54666"/>
                    <a:pt x="169438" y="65677"/>
                  </a:cubicBezTo>
                  <a:cubicBezTo>
                    <a:pt x="160889" y="72283"/>
                    <a:pt x="145862" y="84071"/>
                    <a:pt x="141976" y="87569"/>
                  </a:cubicBezTo>
                  <a:cubicBezTo>
                    <a:pt x="141199" y="87699"/>
                    <a:pt x="139126" y="87958"/>
                    <a:pt x="134074" y="87958"/>
                  </a:cubicBezTo>
                  <a:cubicBezTo>
                    <a:pt x="127856" y="87958"/>
                    <a:pt x="118658" y="87569"/>
                    <a:pt x="106611" y="86921"/>
                  </a:cubicBezTo>
                  <a:cubicBezTo>
                    <a:pt x="103632" y="86792"/>
                    <a:pt x="102207" y="86662"/>
                    <a:pt x="101559" y="86662"/>
                  </a:cubicBezTo>
                  <a:cubicBezTo>
                    <a:pt x="96896" y="86662"/>
                    <a:pt x="94953" y="90937"/>
                    <a:pt x="91973" y="97285"/>
                  </a:cubicBezTo>
                  <a:cubicBezTo>
                    <a:pt x="89383" y="102855"/>
                    <a:pt x="87569" y="106223"/>
                    <a:pt x="86533" y="107389"/>
                  </a:cubicBezTo>
                  <a:cubicBezTo>
                    <a:pt x="78760" y="107777"/>
                    <a:pt x="43396" y="113088"/>
                    <a:pt x="31090" y="114902"/>
                  </a:cubicBezTo>
                  <a:close/>
                </a:path>
              </a:pathLst>
            </a:custGeom>
            <a:solidFill>
              <a:srgbClr val="FFFFFF"/>
            </a:solidFill>
            <a:ln w="1295" cap="flat">
              <a:noFill/>
              <a:prstDash val="solid"/>
              <a:miter/>
            </a:ln>
          </p:spPr>
          <p:txBody>
            <a:bodyPr rtlCol="0" anchor="ctr"/>
            <a:lstStyle/>
            <a:p>
              <a:endParaRPr lang="fr-FR"/>
            </a:p>
          </p:txBody>
        </p:sp>
        <p:sp>
          <p:nvSpPr>
            <p:cNvPr id="487" name="Forme libre 486">
              <a:extLst>
                <a:ext uri="{FF2B5EF4-FFF2-40B4-BE49-F238E27FC236}">
                  <a16:creationId xmlns:a16="http://schemas.microsoft.com/office/drawing/2014/main" id="{6F31DABF-460C-4994-D1A2-6F8308C41725}"/>
                </a:ext>
              </a:extLst>
            </p:cNvPr>
            <p:cNvSpPr/>
            <p:nvPr/>
          </p:nvSpPr>
          <p:spPr>
            <a:xfrm>
              <a:off x="8783953" y="2705673"/>
              <a:ext cx="403646" cy="881131"/>
            </a:xfrm>
            <a:custGeom>
              <a:avLst/>
              <a:gdLst>
                <a:gd name="connsiteX0" fmla="*/ 112182 w 403646"/>
                <a:gd name="connsiteY0" fmla="*/ 881131 h 881131"/>
                <a:gd name="connsiteX1" fmla="*/ 86403 w 403646"/>
                <a:gd name="connsiteY1" fmla="*/ 863902 h 881131"/>
                <a:gd name="connsiteX2" fmla="*/ 51039 w 403646"/>
                <a:gd name="connsiteY2" fmla="*/ 842010 h 881131"/>
                <a:gd name="connsiteX3" fmla="*/ 29147 w 403646"/>
                <a:gd name="connsiteY3" fmla="*/ 837994 h 881131"/>
                <a:gd name="connsiteX4" fmla="*/ 22799 w 403646"/>
                <a:gd name="connsiteY4" fmla="*/ 826336 h 881131"/>
                <a:gd name="connsiteX5" fmla="*/ 15027 w 403646"/>
                <a:gd name="connsiteY5" fmla="*/ 812345 h 881131"/>
                <a:gd name="connsiteX6" fmla="*/ 19949 w 403646"/>
                <a:gd name="connsiteY6" fmla="*/ 801075 h 881131"/>
                <a:gd name="connsiteX7" fmla="*/ 29535 w 403646"/>
                <a:gd name="connsiteY7" fmla="*/ 768690 h 881131"/>
                <a:gd name="connsiteX8" fmla="*/ 6866 w 403646"/>
                <a:gd name="connsiteY8" fmla="*/ 704827 h 881131"/>
                <a:gd name="connsiteX9" fmla="*/ 9716 w 403646"/>
                <a:gd name="connsiteY9" fmla="*/ 699775 h 881131"/>
                <a:gd name="connsiteX10" fmla="*/ 14638 w 403646"/>
                <a:gd name="connsiteY10" fmla="*/ 690189 h 881131"/>
                <a:gd name="connsiteX11" fmla="*/ 7643 w 403646"/>
                <a:gd name="connsiteY11" fmla="*/ 670110 h 881131"/>
                <a:gd name="connsiteX12" fmla="*/ 1295 w 403646"/>
                <a:gd name="connsiteY12" fmla="*/ 655343 h 881131"/>
                <a:gd name="connsiteX13" fmla="*/ 26297 w 403646"/>
                <a:gd name="connsiteY13" fmla="*/ 621015 h 881131"/>
                <a:gd name="connsiteX14" fmla="*/ 51687 w 403646"/>
                <a:gd name="connsiteY14" fmla="*/ 585909 h 881131"/>
                <a:gd name="connsiteX15" fmla="*/ 55702 w 403646"/>
                <a:gd name="connsiteY15" fmla="*/ 569458 h 881131"/>
                <a:gd name="connsiteX16" fmla="*/ 59847 w 403646"/>
                <a:gd name="connsiteY16" fmla="*/ 555338 h 881131"/>
                <a:gd name="connsiteX17" fmla="*/ 123193 w 403646"/>
                <a:gd name="connsiteY17" fmla="*/ 477096 h 881131"/>
                <a:gd name="connsiteX18" fmla="*/ 140810 w 403646"/>
                <a:gd name="connsiteY18" fmla="*/ 460126 h 881131"/>
                <a:gd name="connsiteX19" fmla="*/ 157002 w 403646"/>
                <a:gd name="connsiteY19" fmla="*/ 442379 h 881131"/>
                <a:gd name="connsiteX20" fmla="*/ 154800 w 403646"/>
                <a:gd name="connsiteY20" fmla="*/ 412067 h 881131"/>
                <a:gd name="connsiteX21" fmla="*/ 141458 w 403646"/>
                <a:gd name="connsiteY21" fmla="*/ 381754 h 881131"/>
                <a:gd name="connsiteX22" fmla="*/ 112959 w 403646"/>
                <a:gd name="connsiteY22" fmla="*/ 376702 h 881131"/>
                <a:gd name="connsiteX23" fmla="*/ 105316 w 403646"/>
                <a:gd name="connsiteY23" fmla="*/ 340690 h 881131"/>
                <a:gd name="connsiteX24" fmla="*/ 103762 w 403646"/>
                <a:gd name="connsiteY24" fmla="*/ 292372 h 881131"/>
                <a:gd name="connsiteX25" fmla="*/ 103891 w 403646"/>
                <a:gd name="connsiteY25" fmla="*/ 286542 h 881131"/>
                <a:gd name="connsiteX26" fmla="*/ 93269 w 403646"/>
                <a:gd name="connsiteY26" fmla="*/ 230063 h 881131"/>
                <a:gd name="connsiteX27" fmla="*/ 77595 w 403646"/>
                <a:gd name="connsiteY27" fmla="*/ 173195 h 881131"/>
                <a:gd name="connsiteX28" fmla="*/ 24742 w 403646"/>
                <a:gd name="connsiteY28" fmla="*/ 124877 h 881131"/>
                <a:gd name="connsiteX29" fmla="*/ 16193 w 403646"/>
                <a:gd name="connsiteY29" fmla="*/ 117104 h 881131"/>
                <a:gd name="connsiteX30" fmla="*/ 0 w 403646"/>
                <a:gd name="connsiteY30" fmla="*/ 102337 h 881131"/>
                <a:gd name="connsiteX31" fmla="*/ 6736 w 403646"/>
                <a:gd name="connsiteY31" fmla="*/ 88087 h 881131"/>
                <a:gd name="connsiteX32" fmla="*/ 20597 w 403646"/>
                <a:gd name="connsiteY32" fmla="*/ 104409 h 881131"/>
                <a:gd name="connsiteX33" fmla="*/ 46246 w 403646"/>
                <a:gd name="connsiteY33" fmla="*/ 129670 h 881131"/>
                <a:gd name="connsiteX34" fmla="*/ 65677 w 403646"/>
                <a:gd name="connsiteY34" fmla="*/ 120213 h 881131"/>
                <a:gd name="connsiteX35" fmla="*/ 65936 w 403646"/>
                <a:gd name="connsiteY35" fmla="*/ 120084 h 881131"/>
                <a:gd name="connsiteX36" fmla="*/ 79538 w 403646"/>
                <a:gd name="connsiteY36" fmla="*/ 112441 h 881131"/>
                <a:gd name="connsiteX37" fmla="*/ 95083 w 403646"/>
                <a:gd name="connsiteY37" fmla="*/ 119824 h 881131"/>
                <a:gd name="connsiteX38" fmla="*/ 118140 w 403646"/>
                <a:gd name="connsiteY38" fmla="*/ 129670 h 881131"/>
                <a:gd name="connsiteX39" fmla="*/ 137053 w 403646"/>
                <a:gd name="connsiteY39" fmla="*/ 116845 h 881131"/>
                <a:gd name="connsiteX40" fmla="*/ 150914 w 403646"/>
                <a:gd name="connsiteY40" fmla="*/ 98709 h 881131"/>
                <a:gd name="connsiteX41" fmla="*/ 150914 w 403646"/>
                <a:gd name="connsiteY41" fmla="*/ 96119 h 881131"/>
                <a:gd name="connsiteX42" fmla="*/ 152987 w 403646"/>
                <a:gd name="connsiteY42" fmla="*/ 19561 h 881131"/>
                <a:gd name="connsiteX43" fmla="*/ 175656 w 403646"/>
                <a:gd name="connsiteY43" fmla="*/ 12695 h 881131"/>
                <a:gd name="connsiteX44" fmla="*/ 189647 w 403646"/>
                <a:gd name="connsiteY44" fmla="*/ 7902 h 881131"/>
                <a:gd name="connsiteX45" fmla="*/ 201823 w 403646"/>
                <a:gd name="connsiteY45" fmla="*/ 0 h 881131"/>
                <a:gd name="connsiteX46" fmla="*/ 223586 w 403646"/>
                <a:gd name="connsiteY46" fmla="*/ 13990 h 881131"/>
                <a:gd name="connsiteX47" fmla="*/ 224104 w 403646"/>
                <a:gd name="connsiteY47" fmla="*/ 14379 h 881131"/>
                <a:gd name="connsiteX48" fmla="*/ 247940 w 403646"/>
                <a:gd name="connsiteY48" fmla="*/ 29665 h 881131"/>
                <a:gd name="connsiteX49" fmla="*/ 245608 w 403646"/>
                <a:gd name="connsiteY49" fmla="*/ 57127 h 881131"/>
                <a:gd name="connsiteX50" fmla="*/ 231359 w 403646"/>
                <a:gd name="connsiteY50" fmla="*/ 78890 h 881131"/>
                <a:gd name="connsiteX51" fmla="*/ 228379 w 403646"/>
                <a:gd name="connsiteY51" fmla="*/ 113607 h 881131"/>
                <a:gd name="connsiteX52" fmla="*/ 229804 w 403646"/>
                <a:gd name="connsiteY52" fmla="*/ 126431 h 881131"/>
                <a:gd name="connsiteX53" fmla="*/ 262707 w 403646"/>
                <a:gd name="connsiteY53" fmla="*/ 163609 h 881131"/>
                <a:gd name="connsiteX54" fmla="*/ 278900 w 403646"/>
                <a:gd name="connsiteY54" fmla="*/ 177988 h 881131"/>
                <a:gd name="connsiteX55" fmla="*/ 273977 w 403646"/>
                <a:gd name="connsiteY55" fmla="*/ 194051 h 881131"/>
                <a:gd name="connsiteX56" fmla="*/ 262059 w 403646"/>
                <a:gd name="connsiteY56" fmla="*/ 251955 h 881131"/>
                <a:gd name="connsiteX57" fmla="*/ 287838 w 403646"/>
                <a:gd name="connsiteY57" fmla="*/ 294963 h 881131"/>
                <a:gd name="connsiteX58" fmla="*/ 306621 w 403646"/>
                <a:gd name="connsiteY58" fmla="*/ 326570 h 881131"/>
                <a:gd name="connsiteX59" fmla="*/ 306621 w 403646"/>
                <a:gd name="connsiteY59" fmla="*/ 400408 h 881131"/>
                <a:gd name="connsiteX60" fmla="*/ 334991 w 403646"/>
                <a:gd name="connsiteY60" fmla="*/ 444840 h 881131"/>
                <a:gd name="connsiteX61" fmla="*/ 352997 w 403646"/>
                <a:gd name="connsiteY61" fmla="*/ 468546 h 881131"/>
                <a:gd name="connsiteX62" fmla="*/ 348981 w 403646"/>
                <a:gd name="connsiteY62" fmla="*/ 498729 h 881131"/>
                <a:gd name="connsiteX63" fmla="*/ 348981 w 403646"/>
                <a:gd name="connsiteY63" fmla="*/ 499118 h 881131"/>
                <a:gd name="connsiteX64" fmla="*/ 345742 w 403646"/>
                <a:gd name="connsiteY64" fmla="*/ 523471 h 881131"/>
                <a:gd name="connsiteX65" fmla="*/ 373334 w 403646"/>
                <a:gd name="connsiteY65" fmla="*/ 550286 h 881131"/>
                <a:gd name="connsiteX66" fmla="*/ 403647 w 403646"/>
                <a:gd name="connsiteY66" fmla="*/ 575935 h 881131"/>
                <a:gd name="connsiteX67" fmla="*/ 397688 w 403646"/>
                <a:gd name="connsiteY67" fmla="*/ 618942 h 881131"/>
                <a:gd name="connsiteX68" fmla="*/ 397558 w 403646"/>
                <a:gd name="connsiteY68" fmla="*/ 619849 h 881131"/>
                <a:gd name="connsiteX69" fmla="*/ 392118 w 403646"/>
                <a:gd name="connsiteY69" fmla="*/ 659229 h 881131"/>
                <a:gd name="connsiteX70" fmla="*/ 294963 w 403646"/>
                <a:gd name="connsiteY70" fmla="*/ 811827 h 881131"/>
                <a:gd name="connsiteX71" fmla="*/ 287190 w 403646"/>
                <a:gd name="connsiteY71" fmla="*/ 814548 h 881131"/>
                <a:gd name="connsiteX72" fmla="*/ 257267 w 403646"/>
                <a:gd name="connsiteY72" fmla="*/ 822708 h 881131"/>
                <a:gd name="connsiteX73" fmla="*/ 201305 w 403646"/>
                <a:gd name="connsiteY73" fmla="*/ 847192 h 881131"/>
                <a:gd name="connsiteX74" fmla="*/ 183429 w 403646"/>
                <a:gd name="connsiteY74" fmla="*/ 856778 h 881131"/>
                <a:gd name="connsiteX75" fmla="*/ 112182 w 403646"/>
                <a:gd name="connsiteY75" fmla="*/ 881131 h 881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03646" h="881131">
                  <a:moveTo>
                    <a:pt x="112182" y="881131"/>
                  </a:moveTo>
                  <a:cubicBezTo>
                    <a:pt x="108943" y="879706"/>
                    <a:pt x="96507" y="871027"/>
                    <a:pt x="86403" y="863902"/>
                  </a:cubicBezTo>
                  <a:cubicBezTo>
                    <a:pt x="62179" y="846933"/>
                    <a:pt x="54536" y="842010"/>
                    <a:pt x="51039" y="842010"/>
                  </a:cubicBezTo>
                  <a:cubicBezTo>
                    <a:pt x="44303" y="842010"/>
                    <a:pt x="31219" y="839808"/>
                    <a:pt x="29147" y="837994"/>
                  </a:cubicBezTo>
                  <a:cubicBezTo>
                    <a:pt x="27981" y="836828"/>
                    <a:pt x="24872" y="830611"/>
                    <a:pt x="22799" y="826336"/>
                  </a:cubicBezTo>
                  <a:cubicBezTo>
                    <a:pt x="19431" y="819470"/>
                    <a:pt x="16970" y="814807"/>
                    <a:pt x="15027" y="812345"/>
                  </a:cubicBezTo>
                  <a:cubicBezTo>
                    <a:pt x="15415" y="810273"/>
                    <a:pt x="18006" y="804962"/>
                    <a:pt x="19949" y="801075"/>
                  </a:cubicBezTo>
                  <a:cubicBezTo>
                    <a:pt x="25001" y="790712"/>
                    <a:pt x="31219" y="777888"/>
                    <a:pt x="29535" y="768690"/>
                  </a:cubicBezTo>
                  <a:cubicBezTo>
                    <a:pt x="27333" y="756773"/>
                    <a:pt x="11918" y="713377"/>
                    <a:pt x="6866" y="704827"/>
                  </a:cubicBezTo>
                  <a:cubicBezTo>
                    <a:pt x="7384" y="703661"/>
                    <a:pt x="8809" y="701330"/>
                    <a:pt x="9716" y="699775"/>
                  </a:cubicBezTo>
                  <a:cubicBezTo>
                    <a:pt x="11788" y="696537"/>
                    <a:pt x="13861" y="693298"/>
                    <a:pt x="14638" y="690189"/>
                  </a:cubicBezTo>
                  <a:cubicBezTo>
                    <a:pt x="15674" y="685914"/>
                    <a:pt x="12695" y="679826"/>
                    <a:pt x="7643" y="670110"/>
                  </a:cubicBezTo>
                  <a:cubicBezTo>
                    <a:pt x="5052" y="665058"/>
                    <a:pt x="1425" y="658063"/>
                    <a:pt x="1295" y="655343"/>
                  </a:cubicBezTo>
                  <a:cubicBezTo>
                    <a:pt x="2332" y="651327"/>
                    <a:pt x="16193" y="633839"/>
                    <a:pt x="26297" y="621015"/>
                  </a:cubicBezTo>
                  <a:cubicBezTo>
                    <a:pt x="40676" y="602750"/>
                    <a:pt x="49614" y="591350"/>
                    <a:pt x="51687" y="585909"/>
                  </a:cubicBezTo>
                  <a:cubicBezTo>
                    <a:pt x="53630" y="580728"/>
                    <a:pt x="54795" y="574769"/>
                    <a:pt x="55702" y="569458"/>
                  </a:cubicBezTo>
                  <a:cubicBezTo>
                    <a:pt x="56739" y="563499"/>
                    <a:pt x="57904" y="557411"/>
                    <a:pt x="59847" y="555338"/>
                  </a:cubicBezTo>
                  <a:cubicBezTo>
                    <a:pt x="62438" y="552747"/>
                    <a:pt x="119825" y="489273"/>
                    <a:pt x="123193" y="477096"/>
                  </a:cubicBezTo>
                  <a:cubicBezTo>
                    <a:pt x="124358" y="472821"/>
                    <a:pt x="133945" y="465437"/>
                    <a:pt x="140810" y="460126"/>
                  </a:cubicBezTo>
                  <a:cubicBezTo>
                    <a:pt x="151432" y="451836"/>
                    <a:pt x="157002" y="447431"/>
                    <a:pt x="157002" y="442379"/>
                  </a:cubicBezTo>
                  <a:cubicBezTo>
                    <a:pt x="157002" y="438622"/>
                    <a:pt x="156614" y="425021"/>
                    <a:pt x="154800" y="412067"/>
                  </a:cubicBezTo>
                  <a:cubicBezTo>
                    <a:pt x="152210" y="393283"/>
                    <a:pt x="148064" y="383697"/>
                    <a:pt x="141458" y="381754"/>
                  </a:cubicBezTo>
                  <a:cubicBezTo>
                    <a:pt x="137053" y="380459"/>
                    <a:pt x="125524" y="378386"/>
                    <a:pt x="112959" y="376702"/>
                  </a:cubicBezTo>
                  <a:cubicBezTo>
                    <a:pt x="110627" y="346519"/>
                    <a:pt x="107000" y="342374"/>
                    <a:pt x="105316" y="340690"/>
                  </a:cubicBezTo>
                  <a:cubicBezTo>
                    <a:pt x="104539" y="339395"/>
                    <a:pt x="102337" y="332011"/>
                    <a:pt x="103762" y="292372"/>
                  </a:cubicBezTo>
                  <a:cubicBezTo>
                    <a:pt x="103891" y="289522"/>
                    <a:pt x="103891" y="287579"/>
                    <a:pt x="103891" y="286542"/>
                  </a:cubicBezTo>
                  <a:cubicBezTo>
                    <a:pt x="103891" y="282527"/>
                    <a:pt x="98321" y="253510"/>
                    <a:pt x="93269" y="230063"/>
                  </a:cubicBezTo>
                  <a:cubicBezTo>
                    <a:pt x="81999" y="177470"/>
                    <a:pt x="78890" y="174490"/>
                    <a:pt x="77595" y="173195"/>
                  </a:cubicBezTo>
                  <a:cubicBezTo>
                    <a:pt x="74745" y="170345"/>
                    <a:pt x="48189" y="146121"/>
                    <a:pt x="24742" y="124877"/>
                  </a:cubicBezTo>
                  <a:lnTo>
                    <a:pt x="16193" y="117104"/>
                  </a:lnTo>
                  <a:cubicBezTo>
                    <a:pt x="9845" y="111404"/>
                    <a:pt x="4275" y="106223"/>
                    <a:pt x="0" y="102337"/>
                  </a:cubicBezTo>
                  <a:cubicBezTo>
                    <a:pt x="2591" y="96119"/>
                    <a:pt x="5052" y="91067"/>
                    <a:pt x="6736" y="88087"/>
                  </a:cubicBezTo>
                  <a:cubicBezTo>
                    <a:pt x="10493" y="92232"/>
                    <a:pt x="16581" y="99487"/>
                    <a:pt x="20597" y="104409"/>
                  </a:cubicBezTo>
                  <a:cubicBezTo>
                    <a:pt x="39510" y="127079"/>
                    <a:pt x="42101" y="129670"/>
                    <a:pt x="46246" y="129670"/>
                  </a:cubicBezTo>
                  <a:cubicBezTo>
                    <a:pt x="49355" y="129670"/>
                    <a:pt x="53630" y="127338"/>
                    <a:pt x="65677" y="120213"/>
                  </a:cubicBezTo>
                  <a:lnTo>
                    <a:pt x="65936" y="120084"/>
                  </a:lnTo>
                  <a:cubicBezTo>
                    <a:pt x="69563" y="117881"/>
                    <a:pt x="76947" y="113607"/>
                    <a:pt x="79538" y="112441"/>
                  </a:cubicBezTo>
                  <a:cubicBezTo>
                    <a:pt x="82388" y="113477"/>
                    <a:pt x="90549" y="117622"/>
                    <a:pt x="95083" y="119824"/>
                  </a:cubicBezTo>
                  <a:cubicBezTo>
                    <a:pt x="110368" y="127597"/>
                    <a:pt x="114902" y="129670"/>
                    <a:pt x="118140" y="129670"/>
                  </a:cubicBezTo>
                  <a:cubicBezTo>
                    <a:pt x="121638" y="129670"/>
                    <a:pt x="127986" y="125395"/>
                    <a:pt x="137053" y="116845"/>
                  </a:cubicBezTo>
                  <a:cubicBezTo>
                    <a:pt x="150914" y="103891"/>
                    <a:pt x="150914" y="100005"/>
                    <a:pt x="150914" y="98709"/>
                  </a:cubicBezTo>
                  <a:cubicBezTo>
                    <a:pt x="150914" y="98450"/>
                    <a:pt x="150914" y="96119"/>
                    <a:pt x="150914" y="96119"/>
                  </a:cubicBezTo>
                  <a:cubicBezTo>
                    <a:pt x="149748" y="34328"/>
                    <a:pt x="152210" y="22022"/>
                    <a:pt x="152987" y="19561"/>
                  </a:cubicBezTo>
                  <a:cubicBezTo>
                    <a:pt x="156096" y="17358"/>
                    <a:pt x="169697" y="14120"/>
                    <a:pt x="175656" y="12695"/>
                  </a:cubicBezTo>
                  <a:cubicBezTo>
                    <a:pt x="185242" y="10363"/>
                    <a:pt x="187833" y="9715"/>
                    <a:pt x="189647" y="7902"/>
                  </a:cubicBezTo>
                  <a:cubicBezTo>
                    <a:pt x="191460" y="6088"/>
                    <a:pt x="198715" y="1295"/>
                    <a:pt x="201823" y="0"/>
                  </a:cubicBezTo>
                  <a:cubicBezTo>
                    <a:pt x="204544" y="2073"/>
                    <a:pt x="210632" y="5829"/>
                    <a:pt x="223586" y="13990"/>
                  </a:cubicBezTo>
                  <a:lnTo>
                    <a:pt x="224104" y="14379"/>
                  </a:lnTo>
                  <a:cubicBezTo>
                    <a:pt x="232006" y="19301"/>
                    <a:pt x="244701" y="27333"/>
                    <a:pt x="247940" y="29665"/>
                  </a:cubicBezTo>
                  <a:cubicBezTo>
                    <a:pt x="248328" y="32644"/>
                    <a:pt x="247810" y="43137"/>
                    <a:pt x="245608" y="57127"/>
                  </a:cubicBezTo>
                  <a:cubicBezTo>
                    <a:pt x="234856" y="74615"/>
                    <a:pt x="232006" y="78242"/>
                    <a:pt x="231359" y="78890"/>
                  </a:cubicBezTo>
                  <a:cubicBezTo>
                    <a:pt x="224363" y="85885"/>
                    <a:pt x="226436" y="100523"/>
                    <a:pt x="228379" y="113607"/>
                  </a:cubicBezTo>
                  <a:cubicBezTo>
                    <a:pt x="229027" y="118529"/>
                    <a:pt x="229804" y="123193"/>
                    <a:pt x="229804" y="126431"/>
                  </a:cubicBezTo>
                  <a:cubicBezTo>
                    <a:pt x="229804" y="135240"/>
                    <a:pt x="242240" y="146380"/>
                    <a:pt x="262707" y="163609"/>
                  </a:cubicBezTo>
                  <a:cubicBezTo>
                    <a:pt x="267630" y="167754"/>
                    <a:pt x="276439" y="175138"/>
                    <a:pt x="278900" y="177988"/>
                  </a:cubicBezTo>
                  <a:cubicBezTo>
                    <a:pt x="278252" y="180967"/>
                    <a:pt x="275791" y="188351"/>
                    <a:pt x="273977" y="194051"/>
                  </a:cubicBezTo>
                  <a:cubicBezTo>
                    <a:pt x="263225" y="227213"/>
                    <a:pt x="258821" y="244442"/>
                    <a:pt x="262059" y="251955"/>
                  </a:cubicBezTo>
                  <a:cubicBezTo>
                    <a:pt x="267111" y="263614"/>
                    <a:pt x="278122" y="280195"/>
                    <a:pt x="287838" y="294963"/>
                  </a:cubicBezTo>
                  <a:cubicBezTo>
                    <a:pt x="295222" y="306103"/>
                    <a:pt x="306233" y="322943"/>
                    <a:pt x="306621" y="326570"/>
                  </a:cubicBezTo>
                  <a:lnTo>
                    <a:pt x="306621" y="400408"/>
                  </a:lnTo>
                  <a:cubicBezTo>
                    <a:pt x="306621" y="411289"/>
                    <a:pt x="320482" y="427612"/>
                    <a:pt x="334991" y="444840"/>
                  </a:cubicBezTo>
                  <a:cubicBezTo>
                    <a:pt x="341468" y="452483"/>
                    <a:pt x="352219" y="465178"/>
                    <a:pt x="352997" y="468546"/>
                  </a:cubicBezTo>
                  <a:cubicBezTo>
                    <a:pt x="352997" y="473598"/>
                    <a:pt x="350794" y="487589"/>
                    <a:pt x="348981" y="498729"/>
                  </a:cubicBezTo>
                  <a:lnTo>
                    <a:pt x="348981" y="499118"/>
                  </a:lnTo>
                  <a:cubicBezTo>
                    <a:pt x="346908" y="511942"/>
                    <a:pt x="345742" y="519974"/>
                    <a:pt x="345742" y="523471"/>
                  </a:cubicBezTo>
                  <a:cubicBezTo>
                    <a:pt x="345742" y="529041"/>
                    <a:pt x="351312" y="533834"/>
                    <a:pt x="373334" y="550286"/>
                  </a:cubicBezTo>
                  <a:cubicBezTo>
                    <a:pt x="382661" y="557281"/>
                    <a:pt x="401833" y="571660"/>
                    <a:pt x="403647" y="575935"/>
                  </a:cubicBezTo>
                  <a:cubicBezTo>
                    <a:pt x="403517" y="581246"/>
                    <a:pt x="400408" y="601195"/>
                    <a:pt x="397688" y="618942"/>
                  </a:cubicBezTo>
                  <a:lnTo>
                    <a:pt x="397558" y="619849"/>
                  </a:lnTo>
                  <a:cubicBezTo>
                    <a:pt x="394708" y="638114"/>
                    <a:pt x="392247" y="654047"/>
                    <a:pt x="392118" y="659229"/>
                  </a:cubicBezTo>
                  <a:cubicBezTo>
                    <a:pt x="389786" y="666483"/>
                    <a:pt x="350924" y="727497"/>
                    <a:pt x="294963" y="811827"/>
                  </a:cubicBezTo>
                  <a:cubicBezTo>
                    <a:pt x="292501" y="812604"/>
                    <a:pt x="289911" y="813511"/>
                    <a:pt x="287190" y="814548"/>
                  </a:cubicBezTo>
                  <a:cubicBezTo>
                    <a:pt x="277216" y="818045"/>
                    <a:pt x="265946" y="821931"/>
                    <a:pt x="257267" y="822708"/>
                  </a:cubicBezTo>
                  <a:cubicBezTo>
                    <a:pt x="243276" y="823874"/>
                    <a:pt x="220995" y="836181"/>
                    <a:pt x="201305" y="847192"/>
                  </a:cubicBezTo>
                  <a:cubicBezTo>
                    <a:pt x="194699" y="850819"/>
                    <a:pt x="188481" y="854316"/>
                    <a:pt x="183429" y="856778"/>
                  </a:cubicBezTo>
                  <a:cubicBezTo>
                    <a:pt x="164904" y="866234"/>
                    <a:pt x="118659" y="880224"/>
                    <a:pt x="112182" y="881131"/>
                  </a:cubicBezTo>
                  <a:close/>
                </a:path>
              </a:pathLst>
            </a:custGeom>
            <a:solidFill>
              <a:srgbClr val="FFFFFF"/>
            </a:solidFill>
            <a:ln w="1295" cap="flat">
              <a:noFill/>
              <a:prstDash val="solid"/>
              <a:miter/>
            </a:ln>
          </p:spPr>
          <p:txBody>
            <a:bodyPr rtlCol="0" anchor="ctr"/>
            <a:lstStyle/>
            <a:p>
              <a:endParaRPr lang="fr-FR"/>
            </a:p>
          </p:txBody>
        </p:sp>
        <p:sp>
          <p:nvSpPr>
            <p:cNvPr id="488" name="Forme libre 487">
              <a:extLst>
                <a:ext uri="{FF2B5EF4-FFF2-40B4-BE49-F238E27FC236}">
                  <a16:creationId xmlns:a16="http://schemas.microsoft.com/office/drawing/2014/main" id="{D514327B-941A-0BD8-A87C-34C0D3CFFCEB}"/>
                </a:ext>
              </a:extLst>
            </p:cNvPr>
            <p:cNvSpPr/>
            <p:nvPr/>
          </p:nvSpPr>
          <p:spPr>
            <a:xfrm>
              <a:off x="8920618" y="3911302"/>
              <a:ext cx="472821" cy="400926"/>
            </a:xfrm>
            <a:custGeom>
              <a:avLst/>
              <a:gdLst>
                <a:gd name="connsiteX0" fmla="*/ 392636 w 472821"/>
                <a:gd name="connsiteY0" fmla="*/ 400279 h 400926"/>
                <a:gd name="connsiteX1" fmla="*/ 376832 w 472821"/>
                <a:gd name="connsiteY1" fmla="*/ 385900 h 400926"/>
                <a:gd name="connsiteX2" fmla="*/ 359344 w 472821"/>
                <a:gd name="connsiteY2" fmla="*/ 384604 h 400926"/>
                <a:gd name="connsiteX3" fmla="*/ 272034 w 472821"/>
                <a:gd name="connsiteY3" fmla="*/ 389656 h 400926"/>
                <a:gd name="connsiteX4" fmla="*/ 250142 w 472821"/>
                <a:gd name="connsiteY4" fmla="*/ 391211 h 400926"/>
                <a:gd name="connsiteX5" fmla="*/ 241981 w 472821"/>
                <a:gd name="connsiteY5" fmla="*/ 384993 h 400926"/>
                <a:gd name="connsiteX6" fmla="*/ 227343 w 472821"/>
                <a:gd name="connsiteY6" fmla="*/ 376055 h 400926"/>
                <a:gd name="connsiteX7" fmla="*/ 159334 w 472821"/>
                <a:gd name="connsiteY7" fmla="*/ 371132 h 400926"/>
                <a:gd name="connsiteX8" fmla="*/ 156743 w 472821"/>
                <a:gd name="connsiteY8" fmla="*/ 370873 h 400926"/>
                <a:gd name="connsiteX9" fmla="*/ 77335 w 472821"/>
                <a:gd name="connsiteY9" fmla="*/ 365173 h 400926"/>
                <a:gd name="connsiteX10" fmla="*/ 56091 w 472821"/>
                <a:gd name="connsiteY10" fmla="*/ 384993 h 400926"/>
                <a:gd name="connsiteX11" fmla="*/ 47282 w 472821"/>
                <a:gd name="connsiteY11" fmla="*/ 396651 h 400926"/>
                <a:gd name="connsiteX12" fmla="*/ 29535 w 472821"/>
                <a:gd name="connsiteY12" fmla="*/ 396651 h 400926"/>
                <a:gd name="connsiteX13" fmla="*/ 23317 w 472821"/>
                <a:gd name="connsiteY13" fmla="*/ 374111 h 400926"/>
                <a:gd name="connsiteX14" fmla="*/ 6736 w 472821"/>
                <a:gd name="connsiteY14" fmla="*/ 351831 h 400926"/>
                <a:gd name="connsiteX15" fmla="*/ 0 w 472821"/>
                <a:gd name="connsiteY15" fmla="*/ 345742 h 400926"/>
                <a:gd name="connsiteX16" fmla="*/ 13472 w 472821"/>
                <a:gd name="connsiteY16" fmla="*/ 331493 h 400926"/>
                <a:gd name="connsiteX17" fmla="*/ 37437 w 472821"/>
                <a:gd name="connsiteY17" fmla="*/ 300144 h 400926"/>
                <a:gd name="connsiteX18" fmla="*/ 14768 w 472821"/>
                <a:gd name="connsiteY18" fmla="*/ 211668 h 400926"/>
                <a:gd name="connsiteX19" fmla="*/ 70988 w 472821"/>
                <a:gd name="connsiteY19" fmla="*/ 203766 h 400926"/>
                <a:gd name="connsiteX20" fmla="*/ 75652 w 472821"/>
                <a:gd name="connsiteY20" fmla="*/ 194699 h 400926"/>
                <a:gd name="connsiteX21" fmla="*/ 82517 w 472821"/>
                <a:gd name="connsiteY21" fmla="*/ 182004 h 400926"/>
                <a:gd name="connsiteX22" fmla="*/ 94046 w 472821"/>
                <a:gd name="connsiteY22" fmla="*/ 173195 h 400926"/>
                <a:gd name="connsiteX23" fmla="*/ 125136 w 472821"/>
                <a:gd name="connsiteY23" fmla="*/ 142235 h 400926"/>
                <a:gd name="connsiteX24" fmla="*/ 125913 w 472821"/>
                <a:gd name="connsiteY24" fmla="*/ 109591 h 400926"/>
                <a:gd name="connsiteX25" fmla="*/ 149878 w 472821"/>
                <a:gd name="connsiteY25" fmla="*/ 85626 h 400926"/>
                <a:gd name="connsiteX26" fmla="*/ 152080 w 472821"/>
                <a:gd name="connsiteY26" fmla="*/ 50391 h 400926"/>
                <a:gd name="connsiteX27" fmla="*/ 161407 w 472821"/>
                <a:gd name="connsiteY27" fmla="*/ 34198 h 400926"/>
                <a:gd name="connsiteX28" fmla="*/ 172936 w 472821"/>
                <a:gd name="connsiteY28" fmla="*/ 33680 h 400926"/>
                <a:gd name="connsiteX29" fmla="*/ 194828 w 472821"/>
                <a:gd name="connsiteY29" fmla="*/ 29924 h 400926"/>
                <a:gd name="connsiteX30" fmla="*/ 201694 w 472821"/>
                <a:gd name="connsiteY30" fmla="*/ 13472 h 400926"/>
                <a:gd name="connsiteX31" fmla="*/ 203766 w 472821"/>
                <a:gd name="connsiteY31" fmla="*/ 6736 h 400926"/>
                <a:gd name="connsiteX32" fmla="*/ 221254 w 472821"/>
                <a:gd name="connsiteY32" fmla="*/ 0 h 400926"/>
                <a:gd name="connsiteX33" fmla="*/ 270739 w 472821"/>
                <a:gd name="connsiteY33" fmla="*/ 5052 h 400926"/>
                <a:gd name="connsiteX34" fmla="*/ 337970 w 472821"/>
                <a:gd name="connsiteY34" fmla="*/ 12177 h 400926"/>
                <a:gd name="connsiteX35" fmla="*/ 360510 w 472821"/>
                <a:gd name="connsiteY35" fmla="*/ 43784 h 400926"/>
                <a:gd name="connsiteX36" fmla="*/ 360121 w 472821"/>
                <a:gd name="connsiteY36" fmla="*/ 49355 h 400926"/>
                <a:gd name="connsiteX37" fmla="*/ 361546 w 472821"/>
                <a:gd name="connsiteY37" fmla="*/ 101171 h 400926"/>
                <a:gd name="connsiteX38" fmla="*/ 364785 w 472821"/>
                <a:gd name="connsiteY38" fmla="*/ 103114 h 400926"/>
                <a:gd name="connsiteX39" fmla="*/ 472821 w 472821"/>
                <a:gd name="connsiteY39" fmla="*/ 189906 h 400926"/>
                <a:gd name="connsiteX40" fmla="*/ 469323 w 472821"/>
                <a:gd name="connsiteY40" fmla="*/ 194051 h 400926"/>
                <a:gd name="connsiteX41" fmla="*/ 447172 w 472821"/>
                <a:gd name="connsiteY41" fmla="*/ 218663 h 400926"/>
                <a:gd name="connsiteX42" fmla="*/ 440307 w 472821"/>
                <a:gd name="connsiteY42" fmla="*/ 217498 h 400926"/>
                <a:gd name="connsiteX43" fmla="*/ 416601 w 472821"/>
                <a:gd name="connsiteY43" fmla="*/ 214389 h 400926"/>
                <a:gd name="connsiteX44" fmla="*/ 408699 w 472821"/>
                <a:gd name="connsiteY44" fmla="*/ 216720 h 400926"/>
                <a:gd name="connsiteX45" fmla="*/ 406885 w 472821"/>
                <a:gd name="connsiteY45" fmla="*/ 221513 h 400926"/>
                <a:gd name="connsiteX46" fmla="*/ 437975 w 472821"/>
                <a:gd name="connsiteY46" fmla="*/ 312321 h 400926"/>
                <a:gd name="connsiteX47" fmla="*/ 394838 w 472821"/>
                <a:gd name="connsiteY47" fmla="*/ 343540 h 400926"/>
                <a:gd name="connsiteX48" fmla="*/ 397947 w 472821"/>
                <a:gd name="connsiteY48" fmla="*/ 359473 h 400926"/>
                <a:gd name="connsiteX49" fmla="*/ 403776 w 472821"/>
                <a:gd name="connsiteY49" fmla="*/ 395226 h 400926"/>
                <a:gd name="connsiteX50" fmla="*/ 392895 w 472821"/>
                <a:gd name="connsiteY50" fmla="*/ 400926 h 400926"/>
                <a:gd name="connsiteX51" fmla="*/ 392636 w 472821"/>
                <a:gd name="connsiteY51" fmla="*/ 400279 h 400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72821" h="400926">
                  <a:moveTo>
                    <a:pt x="392636" y="400279"/>
                  </a:moveTo>
                  <a:cubicBezTo>
                    <a:pt x="391211" y="396392"/>
                    <a:pt x="388620" y="389268"/>
                    <a:pt x="376832" y="385900"/>
                  </a:cubicBezTo>
                  <a:cubicBezTo>
                    <a:pt x="373723" y="384993"/>
                    <a:pt x="368153" y="384604"/>
                    <a:pt x="359344" y="384604"/>
                  </a:cubicBezTo>
                  <a:cubicBezTo>
                    <a:pt x="336545" y="384604"/>
                    <a:pt x="297683" y="387584"/>
                    <a:pt x="272034" y="389656"/>
                  </a:cubicBezTo>
                  <a:cubicBezTo>
                    <a:pt x="262319" y="390433"/>
                    <a:pt x="252344" y="391211"/>
                    <a:pt x="250142" y="391211"/>
                  </a:cubicBezTo>
                  <a:cubicBezTo>
                    <a:pt x="248069" y="391211"/>
                    <a:pt x="244701" y="387713"/>
                    <a:pt x="241981" y="384993"/>
                  </a:cubicBezTo>
                  <a:cubicBezTo>
                    <a:pt x="237706" y="380588"/>
                    <a:pt x="233431" y="376055"/>
                    <a:pt x="227343" y="376055"/>
                  </a:cubicBezTo>
                  <a:cubicBezTo>
                    <a:pt x="223975" y="376055"/>
                    <a:pt x="189647" y="373464"/>
                    <a:pt x="159334" y="371132"/>
                  </a:cubicBezTo>
                  <a:lnTo>
                    <a:pt x="156743" y="370873"/>
                  </a:lnTo>
                  <a:cubicBezTo>
                    <a:pt x="113088" y="367505"/>
                    <a:pt x="81740" y="365173"/>
                    <a:pt x="77335" y="365173"/>
                  </a:cubicBezTo>
                  <a:cubicBezTo>
                    <a:pt x="69693" y="365173"/>
                    <a:pt x="63345" y="374371"/>
                    <a:pt x="56091" y="384993"/>
                  </a:cubicBezTo>
                  <a:cubicBezTo>
                    <a:pt x="54018" y="388102"/>
                    <a:pt x="49225" y="394838"/>
                    <a:pt x="47282" y="396651"/>
                  </a:cubicBezTo>
                  <a:lnTo>
                    <a:pt x="29535" y="396651"/>
                  </a:lnTo>
                  <a:cubicBezTo>
                    <a:pt x="24224" y="379423"/>
                    <a:pt x="23317" y="375148"/>
                    <a:pt x="23317" y="374111"/>
                  </a:cubicBezTo>
                  <a:cubicBezTo>
                    <a:pt x="23317" y="365950"/>
                    <a:pt x="14508" y="358437"/>
                    <a:pt x="6736" y="351831"/>
                  </a:cubicBezTo>
                  <a:cubicBezTo>
                    <a:pt x="5052" y="350406"/>
                    <a:pt x="1684" y="347556"/>
                    <a:pt x="0" y="345742"/>
                  </a:cubicBezTo>
                  <a:cubicBezTo>
                    <a:pt x="2461" y="342504"/>
                    <a:pt x="9456" y="335509"/>
                    <a:pt x="13472" y="331493"/>
                  </a:cubicBezTo>
                  <a:cubicBezTo>
                    <a:pt x="30183" y="314653"/>
                    <a:pt x="37437" y="306621"/>
                    <a:pt x="37437" y="300144"/>
                  </a:cubicBezTo>
                  <a:cubicBezTo>
                    <a:pt x="37437" y="292631"/>
                    <a:pt x="26038" y="234985"/>
                    <a:pt x="14768" y="211668"/>
                  </a:cubicBezTo>
                  <a:cubicBezTo>
                    <a:pt x="66324" y="208430"/>
                    <a:pt x="69563" y="205191"/>
                    <a:pt x="70988" y="203766"/>
                  </a:cubicBezTo>
                  <a:cubicBezTo>
                    <a:pt x="73320" y="201435"/>
                    <a:pt x="74486" y="198196"/>
                    <a:pt x="75652" y="194699"/>
                  </a:cubicBezTo>
                  <a:cubicBezTo>
                    <a:pt x="77076" y="190553"/>
                    <a:pt x="78760" y="185890"/>
                    <a:pt x="82517" y="182004"/>
                  </a:cubicBezTo>
                  <a:cubicBezTo>
                    <a:pt x="84719" y="179801"/>
                    <a:pt x="88994" y="176822"/>
                    <a:pt x="94046" y="173195"/>
                  </a:cubicBezTo>
                  <a:cubicBezTo>
                    <a:pt x="106352" y="164516"/>
                    <a:pt x="121638" y="153764"/>
                    <a:pt x="125136" y="142235"/>
                  </a:cubicBezTo>
                  <a:cubicBezTo>
                    <a:pt x="128763" y="130188"/>
                    <a:pt x="126949" y="115938"/>
                    <a:pt x="125913" y="109591"/>
                  </a:cubicBezTo>
                  <a:lnTo>
                    <a:pt x="149878" y="85626"/>
                  </a:lnTo>
                  <a:cubicBezTo>
                    <a:pt x="157650" y="77854"/>
                    <a:pt x="154412" y="59718"/>
                    <a:pt x="152080" y="50391"/>
                  </a:cubicBezTo>
                  <a:cubicBezTo>
                    <a:pt x="155319" y="46116"/>
                    <a:pt x="159464" y="38992"/>
                    <a:pt x="161407" y="34198"/>
                  </a:cubicBezTo>
                  <a:cubicBezTo>
                    <a:pt x="164257" y="33810"/>
                    <a:pt x="170216" y="33680"/>
                    <a:pt x="172936" y="33680"/>
                  </a:cubicBezTo>
                  <a:cubicBezTo>
                    <a:pt x="185113" y="33421"/>
                    <a:pt x="191590" y="33162"/>
                    <a:pt x="194828" y="29924"/>
                  </a:cubicBezTo>
                  <a:cubicBezTo>
                    <a:pt x="197678" y="27074"/>
                    <a:pt x="199362" y="21763"/>
                    <a:pt x="201694" y="13472"/>
                  </a:cubicBezTo>
                  <a:cubicBezTo>
                    <a:pt x="202212" y="11788"/>
                    <a:pt x="203119" y="8290"/>
                    <a:pt x="203766" y="6736"/>
                  </a:cubicBezTo>
                  <a:cubicBezTo>
                    <a:pt x="205839" y="5700"/>
                    <a:pt x="212187" y="3109"/>
                    <a:pt x="221254" y="0"/>
                  </a:cubicBezTo>
                  <a:cubicBezTo>
                    <a:pt x="226436" y="1295"/>
                    <a:pt x="238483" y="2461"/>
                    <a:pt x="270739" y="5052"/>
                  </a:cubicBezTo>
                  <a:cubicBezTo>
                    <a:pt x="292372" y="6866"/>
                    <a:pt x="332141" y="10104"/>
                    <a:pt x="337970" y="12177"/>
                  </a:cubicBezTo>
                  <a:cubicBezTo>
                    <a:pt x="343670" y="18136"/>
                    <a:pt x="358696" y="39639"/>
                    <a:pt x="360510" y="43784"/>
                  </a:cubicBezTo>
                  <a:cubicBezTo>
                    <a:pt x="360510" y="44821"/>
                    <a:pt x="360251" y="47282"/>
                    <a:pt x="360121" y="49355"/>
                  </a:cubicBezTo>
                  <a:cubicBezTo>
                    <a:pt x="357401" y="89901"/>
                    <a:pt x="358308" y="97803"/>
                    <a:pt x="361546" y="101171"/>
                  </a:cubicBezTo>
                  <a:cubicBezTo>
                    <a:pt x="362453" y="102207"/>
                    <a:pt x="363619" y="102855"/>
                    <a:pt x="364785" y="103114"/>
                  </a:cubicBezTo>
                  <a:cubicBezTo>
                    <a:pt x="374371" y="108554"/>
                    <a:pt x="457795" y="174749"/>
                    <a:pt x="472821" y="189906"/>
                  </a:cubicBezTo>
                  <a:cubicBezTo>
                    <a:pt x="472044" y="190812"/>
                    <a:pt x="469323" y="194051"/>
                    <a:pt x="469323" y="194051"/>
                  </a:cubicBezTo>
                  <a:cubicBezTo>
                    <a:pt x="457276" y="208171"/>
                    <a:pt x="449892" y="216461"/>
                    <a:pt x="447172" y="218663"/>
                  </a:cubicBezTo>
                  <a:cubicBezTo>
                    <a:pt x="445488" y="218404"/>
                    <a:pt x="442379" y="217886"/>
                    <a:pt x="440307" y="217498"/>
                  </a:cubicBezTo>
                  <a:cubicBezTo>
                    <a:pt x="429036" y="215554"/>
                    <a:pt x="421523" y="214389"/>
                    <a:pt x="416601" y="214389"/>
                  </a:cubicBezTo>
                  <a:cubicBezTo>
                    <a:pt x="414010" y="214389"/>
                    <a:pt x="410771" y="214648"/>
                    <a:pt x="408699" y="216720"/>
                  </a:cubicBezTo>
                  <a:cubicBezTo>
                    <a:pt x="407533" y="217886"/>
                    <a:pt x="406885" y="219570"/>
                    <a:pt x="406885" y="221513"/>
                  </a:cubicBezTo>
                  <a:cubicBezTo>
                    <a:pt x="406885" y="230840"/>
                    <a:pt x="429943" y="293538"/>
                    <a:pt x="437975" y="312321"/>
                  </a:cubicBezTo>
                  <a:cubicBezTo>
                    <a:pt x="394838" y="334084"/>
                    <a:pt x="394838" y="340690"/>
                    <a:pt x="394838" y="343540"/>
                  </a:cubicBezTo>
                  <a:cubicBezTo>
                    <a:pt x="394838" y="346131"/>
                    <a:pt x="395745" y="350276"/>
                    <a:pt x="397947" y="359473"/>
                  </a:cubicBezTo>
                  <a:cubicBezTo>
                    <a:pt x="399761" y="367246"/>
                    <a:pt x="405331" y="390693"/>
                    <a:pt x="403776" y="395226"/>
                  </a:cubicBezTo>
                  <a:cubicBezTo>
                    <a:pt x="399372" y="399631"/>
                    <a:pt x="396911" y="400797"/>
                    <a:pt x="392895" y="400926"/>
                  </a:cubicBezTo>
                  <a:cubicBezTo>
                    <a:pt x="392765" y="400667"/>
                    <a:pt x="392765" y="400408"/>
                    <a:pt x="392636" y="400279"/>
                  </a:cubicBezTo>
                  <a:close/>
                </a:path>
              </a:pathLst>
            </a:custGeom>
            <a:solidFill>
              <a:srgbClr val="FFFFFF"/>
            </a:solidFill>
            <a:ln w="1295" cap="flat">
              <a:noFill/>
              <a:prstDash val="solid"/>
              <a:miter/>
            </a:ln>
          </p:spPr>
          <p:txBody>
            <a:bodyPr rtlCol="0" anchor="ctr"/>
            <a:lstStyle/>
            <a:p>
              <a:endParaRPr lang="fr-FR"/>
            </a:p>
          </p:txBody>
        </p:sp>
        <p:sp>
          <p:nvSpPr>
            <p:cNvPr id="489" name="Forme libre 488">
              <a:extLst>
                <a:ext uri="{FF2B5EF4-FFF2-40B4-BE49-F238E27FC236}">
                  <a16:creationId xmlns:a16="http://schemas.microsoft.com/office/drawing/2014/main" id="{813EFE83-49B5-466E-2FE9-FD0FD3B24784}"/>
                </a:ext>
              </a:extLst>
            </p:cNvPr>
            <p:cNvSpPr/>
            <p:nvPr/>
          </p:nvSpPr>
          <p:spPr>
            <a:xfrm>
              <a:off x="8894451" y="4951767"/>
              <a:ext cx="386288" cy="251825"/>
            </a:xfrm>
            <a:custGeom>
              <a:avLst/>
              <a:gdLst>
                <a:gd name="connsiteX0" fmla="*/ 192756 w 386288"/>
                <a:gd name="connsiteY0" fmla="*/ 251826 h 251825"/>
                <a:gd name="connsiteX1" fmla="*/ 143401 w 386288"/>
                <a:gd name="connsiteY1" fmla="*/ 234856 h 251825"/>
                <a:gd name="connsiteX2" fmla="*/ 136665 w 386288"/>
                <a:gd name="connsiteY2" fmla="*/ 232783 h 251825"/>
                <a:gd name="connsiteX3" fmla="*/ 93528 w 386288"/>
                <a:gd name="connsiteY3" fmla="*/ 240426 h 251825"/>
                <a:gd name="connsiteX4" fmla="*/ 91455 w 386288"/>
                <a:gd name="connsiteY4" fmla="*/ 240815 h 251825"/>
                <a:gd name="connsiteX5" fmla="*/ 58163 w 386288"/>
                <a:gd name="connsiteY5" fmla="*/ 247292 h 251825"/>
                <a:gd name="connsiteX6" fmla="*/ 44562 w 386288"/>
                <a:gd name="connsiteY6" fmla="*/ 200657 h 251825"/>
                <a:gd name="connsiteX7" fmla="*/ 25649 w 386288"/>
                <a:gd name="connsiteY7" fmla="*/ 190812 h 251825"/>
                <a:gd name="connsiteX8" fmla="*/ 17747 w 386288"/>
                <a:gd name="connsiteY8" fmla="*/ 189517 h 251825"/>
                <a:gd name="connsiteX9" fmla="*/ 15804 w 386288"/>
                <a:gd name="connsiteY9" fmla="*/ 132908 h 251825"/>
                <a:gd name="connsiteX10" fmla="*/ 16970 w 386288"/>
                <a:gd name="connsiteY10" fmla="*/ 131742 h 251825"/>
                <a:gd name="connsiteX11" fmla="*/ 44562 w 386288"/>
                <a:gd name="connsiteY11" fmla="*/ 97932 h 251825"/>
                <a:gd name="connsiteX12" fmla="*/ 23058 w 386288"/>
                <a:gd name="connsiteY12" fmla="*/ 79019 h 251825"/>
                <a:gd name="connsiteX13" fmla="*/ 10752 w 386288"/>
                <a:gd name="connsiteY13" fmla="*/ 71117 h 251825"/>
                <a:gd name="connsiteX14" fmla="*/ 0 w 386288"/>
                <a:gd name="connsiteY14" fmla="*/ 47282 h 251825"/>
                <a:gd name="connsiteX15" fmla="*/ 16581 w 386288"/>
                <a:gd name="connsiteY15" fmla="*/ 17488 h 251825"/>
                <a:gd name="connsiteX16" fmla="*/ 26685 w 386288"/>
                <a:gd name="connsiteY16" fmla="*/ 42619 h 251825"/>
                <a:gd name="connsiteX17" fmla="*/ 92880 w 386288"/>
                <a:gd name="connsiteY17" fmla="*/ 49484 h 251825"/>
                <a:gd name="connsiteX18" fmla="*/ 189258 w 386288"/>
                <a:gd name="connsiteY18" fmla="*/ 52593 h 251825"/>
                <a:gd name="connsiteX19" fmla="*/ 212834 w 386288"/>
                <a:gd name="connsiteY19" fmla="*/ 50262 h 251825"/>
                <a:gd name="connsiteX20" fmla="*/ 285765 w 386288"/>
                <a:gd name="connsiteY20" fmla="*/ 0 h 251825"/>
                <a:gd name="connsiteX21" fmla="*/ 386288 w 386288"/>
                <a:gd name="connsiteY21" fmla="*/ 30960 h 251825"/>
                <a:gd name="connsiteX22" fmla="*/ 386029 w 386288"/>
                <a:gd name="connsiteY22" fmla="*/ 55573 h 251825"/>
                <a:gd name="connsiteX23" fmla="*/ 378775 w 386288"/>
                <a:gd name="connsiteY23" fmla="*/ 57386 h 251825"/>
                <a:gd name="connsiteX24" fmla="*/ 354033 w 386288"/>
                <a:gd name="connsiteY24" fmla="*/ 69822 h 251825"/>
                <a:gd name="connsiteX25" fmla="*/ 355976 w 386288"/>
                <a:gd name="connsiteY25" fmla="*/ 94823 h 251825"/>
                <a:gd name="connsiteX26" fmla="*/ 356105 w 386288"/>
                <a:gd name="connsiteY26" fmla="*/ 97025 h 251825"/>
                <a:gd name="connsiteX27" fmla="*/ 357401 w 386288"/>
                <a:gd name="connsiteY27" fmla="*/ 113347 h 251825"/>
                <a:gd name="connsiteX28" fmla="*/ 350924 w 386288"/>
                <a:gd name="connsiteY28" fmla="*/ 117363 h 251825"/>
                <a:gd name="connsiteX29" fmla="*/ 334991 w 386288"/>
                <a:gd name="connsiteY29" fmla="*/ 132260 h 251825"/>
                <a:gd name="connsiteX30" fmla="*/ 360380 w 386288"/>
                <a:gd name="connsiteY30" fmla="*/ 170345 h 251825"/>
                <a:gd name="connsiteX31" fmla="*/ 361287 w 386288"/>
                <a:gd name="connsiteY31" fmla="*/ 173972 h 251825"/>
                <a:gd name="connsiteX32" fmla="*/ 341208 w 386288"/>
                <a:gd name="connsiteY32" fmla="*/ 179413 h 251825"/>
                <a:gd name="connsiteX33" fmla="*/ 339006 w 386288"/>
                <a:gd name="connsiteY33" fmla="*/ 177081 h 251825"/>
                <a:gd name="connsiteX34" fmla="*/ 326959 w 386288"/>
                <a:gd name="connsiteY34" fmla="*/ 170086 h 251825"/>
                <a:gd name="connsiteX35" fmla="*/ 266075 w 386288"/>
                <a:gd name="connsiteY35" fmla="*/ 199751 h 251825"/>
                <a:gd name="connsiteX36" fmla="*/ 241333 w 386288"/>
                <a:gd name="connsiteY36" fmla="*/ 216979 h 251825"/>
                <a:gd name="connsiteX37" fmla="*/ 243665 w 386288"/>
                <a:gd name="connsiteY37" fmla="*/ 233949 h 251825"/>
                <a:gd name="connsiteX38" fmla="*/ 243794 w 386288"/>
                <a:gd name="connsiteY38" fmla="*/ 234726 h 251825"/>
                <a:gd name="connsiteX39" fmla="*/ 245219 w 386288"/>
                <a:gd name="connsiteY39" fmla="*/ 243406 h 251825"/>
                <a:gd name="connsiteX40" fmla="*/ 192756 w 386288"/>
                <a:gd name="connsiteY40" fmla="*/ 251826 h 251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86288" h="251825">
                  <a:moveTo>
                    <a:pt x="192756" y="251826"/>
                  </a:moveTo>
                  <a:cubicBezTo>
                    <a:pt x="187833" y="251567"/>
                    <a:pt x="147676" y="238224"/>
                    <a:pt x="143401" y="234856"/>
                  </a:cubicBezTo>
                  <a:cubicBezTo>
                    <a:pt x="141458" y="233042"/>
                    <a:pt x="138737" y="232783"/>
                    <a:pt x="136665" y="232783"/>
                  </a:cubicBezTo>
                  <a:cubicBezTo>
                    <a:pt x="130317" y="232783"/>
                    <a:pt x="117752" y="235245"/>
                    <a:pt x="93528" y="240426"/>
                  </a:cubicBezTo>
                  <a:lnTo>
                    <a:pt x="91455" y="240815"/>
                  </a:lnTo>
                  <a:cubicBezTo>
                    <a:pt x="79667" y="243406"/>
                    <a:pt x="63863" y="246774"/>
                    <a:pt x="58163" y="247292"/>
                  </a:cubicBezTo>
                  <a:cubicBezTo>
                    <a:pt x="54536" y="239131"/>
                    <a:pt x="44691" y="204932"/>
                    <a:pt x="44562" y="200657"/>
                  </a:cubicBezTo>
                  <a:cubicBezTo>
                    <a:pt x="44562" y="193274"/>
                    <a:pt x="35883" y="192108"/>
                    <a:pt x="25649" y="190812"/>
                  </a:cubicBezTo>
                  <a:cubicBezTo>
                    <a:pt x="23706" y="190553"/>
                    <a:pt x="19820" y="190035"/>
                    <a:pt x="17747" y="189517"/>
                  </a:cubicBezTo>
                  <a:cubicBezTo>
                    <a:pt x="15674" y="180838"/>
                    <a:pt x="14249" y="139774"/>
                    <a:pt x="15804" y="132908"/>
                  </a:cubicBezTo>
                  <a:lnTo>
                    <a:pt x="16970" y="131742"/>
                  </a:lnTo>
                  <a:cubicBezTo>
                    <a:pt x="40287" y="108943"/>
                    <a:pt x="44562" y="102466"/>
                    <a:pt x="44562" y="97932"/>
                  </a:cubicBezTo>
                  <a:cubicBezTo>
                    <a:pt x="44562" y="92362"/>
                    <a:pt x="38732" y="88346"/>
                    <a:pt x="23058" y="79019"/>
                  </a:cubicBezTo>
                  <a:cubicBezTo>
                    <a:pt x="18524" y="76299"/>
                    <a:pt x="12306" y="72672"/>
                    <a:pt x="10752" y="71117"/>
                  </a:cubicBezTo>
                  <a:cubicBezTo>
                    <a:pt x="6866" y="67231"/>
                    <a:pt x="518" y="51298"/>
                    <a:pt x="0" y="47282"/>
                  </a:cubicBezTo>
                  <a:cubicBezTo>
                    <a:pt x="907" y="44562"/>
                    <a:pt x="6736" y="33810"/>
                    <a:pt x="16581" y="17488"/>
                  </a:cubicBezTo>
                  <a:cubicBezTo>
                    <a:pt x="19172" y="26944"/>
                    <a:pt x="23317" y="39251"/>
                    <a:pt x="26685" y="42619"/>
                  </a:cubicBezTo>
                  <a:cubicBezTo>
                    <a:pt x="28110" y="44044"/>
                    <a:pt x="30312" y="46246"/>
                    <a:pt x="92880" y="49484"/>
                  </a:cubicBezTo>
                  <a:cubicBezTo>
                    <a:pt x="128245" y="51298"/>
                    <a:pt x="166977" y="52593"/>
                    <a:pt x="189258" y="52593"/>
                  </a:cubicBezTo>
                  <a:cubicBezTo>
                    <a:pt x="210632" y="52593"/>
                    <a:pt x="211539" y="51557"/>
                    <a:pt x="212834" y="50262"/>
                  </a:cubicBezTo>
                  <a:cubicBezTo>
                    <a:pt x="217627" y="45598"/>
                    <a:pt x="277863" y="2073"/>
                    <a:pt x="285765" y="0"/>
                  </a:cubicBezTo>
                  <a:cubicBezTo>
                    <a:pt x="289522" y="518"/>
                    <a:pt x="318021" y="8809"/>
                    <a:pt x="386288" y="30960"/>
                  </a:cubicBezTo>
                  <a:cubicBezTo>
                    <a:pt x="386288" y="38344"/>
                    <a:pt x="386288" y="50132"/>
                    <a:pt x="386029" y="55573"/>
                  </a:cubicBezTo>
                  <a:cubicBezTo>
                    <a:pt x="383827" y="56091"/>
                    <a:pt x="380718" y="56868"/>
                    <a:pt x="378775" y="57386"/>
                  </a:cubicBezTo>
                  <a:cubicBezTo>
                    <a:pt x="361158" y="61531"/>
                    <a:pt x="354033" y="63475"/>
                    <a:pt x="354033" y="69822"/>
                  </a:cubicBezTo>
                  <a:cubicBezTo>
                    <a:pt x="354033" y="71765"/>
                    <a:pt x="354810" y="80574"/>
                    <a:pt x="355976" y="94823"/>
                  </a:cubicBezTo>
                  <a:lnTo>
                    <a:pt x="356105" y="97025"/>
                  </a:lnTo>
                  <a:cubicBezTo>
                    <a:pt x="356624" y="103373"/>
                    <a:pt x="357142" y="109850"/>
                    <a:pt x="357401" y="113347"/>
                  </a:cubicBezTo>
                  <a:cubicBezTo>
                    <a:pt x="355587" y="114513"/>
                    <a:pt x="352349" y="116456"/>
                    <a:pt x="350924" y="117363"/>
                  </a:cubicBezTo>
                  <a:cubicBezTo>
                    <a:pt x="340431" y="123581"/>
                    <a:pt x="334991" y="127079"/>
                    <a:pt x="334991" y="132260"/>
                  </a:cubicBezTo>
                  <a:cubicBezTo>
                    <a:pt x="334991" y="139126"/>
                    <a:pt x="356624" y="165811"/>
                    <a:pt x="360380" y="170345"/>
                  </a:cubicBezTo>
                  <a:cubicBezTo>
                    <a:pt x="360510" y="170734"/>
                    <a:pt x="360769" y="171640"/>
                    <a:pt x="361287" y="173972"/>
                  </a:cubicBezTo>
                  <a:cubicBezTo>
                    <a:pt x="347297" y="178117"/>
                    <a:pt x="342763" y="179154"/>
                    <a:pt x="341208" y="179413"/>
                  </a:cubicBezTo>
                  <a:cubicBezTo>
                    <a:pt x="340561" y="178895"/>
                    <a:pt x="339654" y="177858"/>
                    <a:pt x="339006" y="177081"/>
                  </a:cubicBezTo>
                  <a:cubicBezTo>
                    <a:pt x="336286" y="174102"/>
                    <a:pt x="332529" y="170086"/>
                    <a:pt x="326959" y="170086"/>
                  </a:cubicBezTo>
                  <a:cubicBezTo>
                    <a:pt x="319057" y="170086"/>
                    <a:pt x="273070" y="194828"/>
                    <a:pt x="266075" y="199751"/>
                  </a:cubicBezTo>
                  <a:cubicBezTo>
                    <a:pt x="245478" y="208300"/>
                    <a:pt x="241333" y="212705"/>
                    <a:pt x="241333" y="216979"/>
                  </a:cubicBezTo>
                  <a:cubicBezTo>
                    <a:pt x="241333" y="218923"/>
                    <a:pt x="241981" y="223327"/>
                    <a:pt x="243665" y="233949"/>
                  </a:cubicBezTo>
                  <a:lnTo>
                    <a:pt x="243794" y="234726"/>
                  </a:lnTo>
                  <a:cubicBezTo>
                    <a:pt x="244313" y="237706"/>
                    <a:pt x="244831" y="240944"/>
                    <a:pt x="245219" y="243406"/>
                  </a:cubicBezTo>
                  <a:cubicBezTo>
                    <a:pt x="234079" y="246385"/>
                    <a:pt x="197808" y="251826"/>
                    <a:pt x="192756" y="251826"/>
                  </a:cubicBezTo>
                  <a:close/>
                </a:path>
              </a:pathLst>
            </a:custGeom>
            <a:solidFill>
              <a:srgbClr val="FFFFFF"/>
            </a:solidFill>
            <a:ln w="1295" cap="flat">
              <a:noFill/>
              <a:prstDash val="solid"/>
              <a:miter/>
            </a:ln>
          </p:spPr>
          <p:txBody>
            <a:bodyPr rtlCol="0" anchor="ctr"/>
            <a:lstStyle/>
            <a:p>
              <a:endParaRPr lang="fr-FR"/>
            </a:p>
          </p:txBody>
        </p:sp>
        <p:sp>
          <p:nvSpPr>
            <p:cNvPr id="490" name="Forme libre 489">
              <a:extLst>
                <a:ext uri="{FF2B5EF4-FFF2-40B4-BE49-F238E27FC236}">
                  <a16:creationId xmlns:a16="http://schemas.microsoft.com/office/drawing/2014/main" id="{E541E75A-F688-B8AF-A29C-E5586D4447CD}"/>
                </a:ext>
              </a:extLst>
            </p:cNvPr>
            <p:cNvSpPr/>
            <p:nvPr/>
          </p:nvSpPr>
          <p:spPr>
            <a:xfrm>
              <a:off x="8088971" y="2617715"/>
              <a:ext cx="972845" cy="1083990"/>
            </a:xfrm>
            <a:custGeom>
              <a:avLst/>
              <a:gdLst>
                <a:gd name="connsiteX0" fmla="*/ 109720 w 972845"/>
                <a:gd name="connsiteY0" fmla="*/ 1083991 h 1083990"/>
                <a:gd name="connsiteX1" fmla="*/ 53241 w 972845"/>
                <a:gd name="connsiteY1" fmla="*/ 1079198 h 1083990"/>
                <a:gd name="connsiteX2" fmla="*/ 5700 w 972845"/>
                <a:gd name="connsiteY2" fmla="*/ 1028159 h 1083990"/>
                <a:gd name="connsiteX3" fmla="*/ 12825 w 972845"/>
                <a:gd name="connsiteY3" fmla="*/ 998753 h 1083990"/>
                <a:gd name="connsiteX4" fmla="*/ 21245 w 972845"/>
                <a:gd name="connsiteY4" fmla="*/ 1007044 h 1083990"/>
                <a:gd name="connsiteX5" fmla="*/ 31090 w 972845"/>
                <a:gd name="connsiteY5" fmla="*/ 1009635 h 1083990"/>
                <a:gd name="connsiteX6" fmla="*/ 36530 w 972845"/>
                <a:gd name="connsiteY6" fmla="*/ 1006526 h 1083990"/>
                <a:gd name="connsiteX7" fmla="*/ 34199 w 972845"/>
                <a:gd name="connsiteY7" fmla="*/ 999919 h 1083990"/>
                <a:gd name="connsiteX8" fmla="*/ 30442 w 972845"/>
                <a:gd name="connsiteY8" fmla="*/ 978675 h 1083990"/>
                <a:gd name="connsiteX9" fmla="*/ 38085 w 972845"/>
                <a:gd name="connsiteY9" fmla="*/ 972068 h 1083990"/>
                <a:gd name="connsiteX10" fmla="*/ 49484 w 972845"/>
                <a:gd name="connsiteY10" fmla="*/ 962741 h 1083990"/>
                <a:gd name="connsiteX11" fmla="*/ 51687 w 972845"/>
                <a:gd name="connsiteY11" fmla="*/ 956394 h 1083990"/>
                <a:gd name="connsiteX12" fmla="*/ 47412 w 972845"/>
                <a:gd name="connsiteY12" fmla="*/ 953673 h 1083990"/>
                <a:gd name="connsiteX13" fmla="*/ 28369 w 972845"/>
                <a:gd name="connsiteY13" fmla="*/ 960669 h 1083990"/>
                <a:gd name="connsiteX14" fmla="*/ 12306 w 972845"/>
                <a:gd name="connsiteY14" fmla="*/ 967146 h 1083990"/>
                <a:gd name="connsiteX15" fmla="*/ 907 w 972845"/>
                <a:gd name="connsiteY15" fmla="*/ 969348 h 1083990"/>
                <a:gd name="connsiteX16" fmla="*/ 0 w 972845"/>
                <a:gd name="connsiteY16" fmla="*/ 969348 h 1083990"/>
                <a:gd name="connsiteX17" fmla="*/ 7772 w 972845"/>
                <a:gd name="connsiteY17" fmla="*/ 943310 h 1083990"/>
                <a:gd name="connsiteX18" fmla="*/ 19042 w 972845"/>
                <a:gd name="connsiteY18" fmla="*/ 941756 h 1083990"/>
                <a:gd name="connsiteX19" fmla="*/ 32515 w 972845"/>
                <a:gd name="connsiteY19" fmla="*/ 938776 h 1083990"/>
                <a:gd name="connsiteX20" fmla="*/ 33551 w 972845"/>
                <a:gd name="connsiteY20" fmla="*/ 928284 h 1083990"/>
                <a:gd name="connsiteX21" fmla="*/ 33033 w 972845"/>
                <a:gd name="connsiteY21" fmla="*/ 924138 h 1083990"/>
                <a:gd name="connsiteX22" fmla="*/ 37308 w 972845"/>
                <a:gd name="connsiteY22" fmla="*/ 920382 h 1083990"/>
                <a:gd name="connsiteX23" fmla="*/ 64122 w 972845"/>
                <a:gd name="connsiteY23" fmla="*/ 893178 h 1083990"/>
                <a:gd name="connsiteX24" fmla="*/ 59459 w 972845"/>
                <a:gd name="connsiteY24" fmla="*/ 888644 h 1083990"/>
                <a:gd name="connsiteX25" fmla="*/ 44303 w 972845"/>
                <a:gd name="connsiteY25" fmla="*/ 894862 h 1083990"/>
                <a:gd name="connsiteX26" fmla="*/ 34976 w 972845"/>
                <a:gd name="connsiteY26" fmla="*/ 899396 h 1083990"/>
                <a:gd name="connsiteX27" fmla="*/ 21892 w 972845"/>
                <a:gd name="connsiteY27" fmla="*/ 906132 h 1083990"/>
                <a:gd name="connsiteX28" fmla="*/ 8291 w 972845"/>
                <a:gd name="connsiteY28" fmla="*/ 913127 h 1083990"/>
                <a:gd name="connsiteX29" fmla="*/ 15804 w 972845"/>
                <a:gd name="connsiteY29" fmla="*/ 894603 h 1083990"/>
                <a:gd name="connsiteX30" fmla="*/ 15804 w 972845"/>
                <a:gd name="connsiteY30" fmla="*/ 894603 h 1083990"/>
                <a:gd name="connsiteX31" fmla="*/ 19172 w 972845"/>
                <a:gd name="connsiteY31" fmla="*/ 895510 h 1083990"/>
                <a:gd name="connsiteX32" fmla="*/ 24872 w 972845"/>
                <a:gd name="connsiteY32" fmla="*/ 896805 h 1083990"/>
                <a:gd name="connsiteX33" fmla="*/ 30313 w 972845"/>
                <a:gd name="connsiteY33" fmla="*/ 894603 h 1083990"/>
                <a:gd name="connsiteX34" fmla="*/ 31996 w 972845"/>
                <a:gd name="connsiteY34" fmla="*/ 890328 h 1083990"/>
                <a:gd name="connsiteX35" fmla="*/ 22799 w 972845"/>
                <a:gd name="connsiteY35" fmla="*/ 879188 h 1083990"/>
                <a:gd name="connsiteX36" fmla="*/ 17747 w 972845"/>
                <a:gd name="connsiteY36" fmla="*/ 874784 h 1083990"/>
                <a:gd name="connsiteX37" fmla="*/ 21374 w 972845"/>
                <a:gd name="connsiteY37" fmla="*/ 855612 h 1083990"/>
                <a:gd name="connsiteX38" fmla="*/ 27462 w 972845"/>
                <a:gd name="connsiteY38" fmla="*/ 820765 h 1083990"/>
                <a:gd name="connsiteX39" fmla="*/ 48318 w 972845"/>
                <a:gd name="connsiteY39" fmla="*/ 815972 h 1083990"/>
                <a:gd name="connsiteX40" fmla="*/ 66584 w 972845"/>
                <a:gd name="connsiteY40" fmla="*/ 811050 h 1083990"/>
                <a:gd name="connsiteX41" fmla="*/ 67749 w 972845"/>
                <a:gd name="connsiteY41" fmla="*/ 806257 h 1083990"/>
                <a:gd name="connsiteX42" fmla="*/ 43007 w 972845"/>
                <a:gd name="connsiteY42" fmla="*/ 800816 h 1083990"/>
                <a:gd name="connsiteX43" fmla="*/ 33033 w 972845"/>
                <a:gd name="connsiteY43" fmla="*/ 800169 h 1083990"/>
                <a:gd name="connsiteX44" fmla="*/ 36790 w 972845"/>
                <a:gd name="connsiteY44" fmla="*/ 793044 h 1083990"/>
                <a:gd name="connsiteX45" fmla="*/ 49225 w 972845"/>
                <a:gd name="connsiteY45" fmla="*/ 764934 h 1083990"/>
                <a:gd name="connsiteX46" fmla="*/ 47023 w 972845"/>
                <a:gd name="connsiteY46" fmla="*/ 751980 h 1083990"/>
                <a:gd name="connsiteX47" fmla="*/ 43526 w 972845"/>
                <a:gd name="connsiteY47" fmla="*/ 726590 h 1083990"/>
                <a:gd name="connsiteX48" fmla="*/ 120472 w 972845"/>
                <a:gd name="connsiteY48" fmla="*/ 692780 h 1083990"/>
                <a:gd name="connsiteX49" fmla="*/ 120991 w 972845"/>
                <a:gd name="connsiteY49" fmla="*/ 692780 h 1083990"/>
                <a:gd name="connsiteX50" fmla="*/ 140422 w 972845"/>
                <a:gd name="connsiteY50" fmla="*/ 704698 h 1083990"/>
                <a:gd name="connsiteX51" fmla="*/ 157002 w 972845"/>
                <a:gd name="connsiteY51" fmla="*/ 713765 h 1083990"/>
                <a:gd name="connsiteX52" fmla="*/ 162184 w 972845"/>
                <a:gd name="connsiteY52" fmla="*/ 710397 h 1083990"/>
                <a:gd name="connsiteX53" fmla="*/ 156873 w 972845"/>
                <a:gd name="connsiteY53" fmla="*/ 695112 h 1083990"/>
                <a:gd name="connsiteX54" fmla="*/ 147935 w 972845"/>
                <a:gd name="connsiteY54" fmla="*/ 687339 h 1083990"/>
                <a:gd name="connsiteX55" fmla="*/ 136017 w 972845"/>
                <a:gd name="connsiteY55" fmla="*/ 676976 h 1083990"/>
                <a:gd name="connsiteX56" fmla="*/ 161536 w 972845"/>
                <a:gd name="connsiteY56" fmla="*/ 660265 h 1083990"/>
                <a:gd name="connsiteX57" fmla="*/ 170216 w 972845"/>
                <a:gd name="connsiteY57" fmla="*/ 659359 h 1083990"/>
                <a:gd name="connsiteX58" fmla="*/ 187574 w 972845"/>
                <a:gd name="connsiteY58" fmla="*/ 661820 h 1083990"/>
                <a:gd name="connsiteX59" fmla="*/ 189258 w 972845"/>
                <a:gd name="connsiteY59" fmla="*/ 663892 h 1083990"/>
                <a:gd name="connsiteX60" fmla="*/ 202341 w 972845"/>
                <a:gd name="connsiteY60" fmla="*/ 674644 h 1083990"/>
                <a:gd name="connsiteX61" fmla="*/ 205969 w 972845"/>
                <a:gd name="connsiteY61" fmla="*/ 672960 h 1083990"/>
                <a:gd name="connsiteX62" fmla="*/ 205062 w 972845"/>
                <a:gd name="connsiteY62" fmla="*/ 659359 h 1083990"/>
                <a:gd name="connsiteX63" fmla="*/ 202860 w 972845"/>
                <a:gd name="connsiteY63" fmla="*/ 646923 h 1083990"/>
                <a:gd name="connsiteX64" fmla="*/ 244442 w 972845"/>
                <a:gd name="connsiteY64" fmla="*/ 631507 h 1083990"/>
                <a:gd name="connsiteX65" fmla="*/ 255194 w 972845"/>
                <a:gd name="connsiteY65" fmla="*/ 609486 h 1083990"/>
                <a:gd name="connsiteX66" fmla="*/ 311026 w 972845"/>
                <a:gd name="connsiteY66" fmla="*/ 554172 h 1083990"/>
                <a:gd name="connsiteX67" fmla="*/ 321130 w 972845"/>
                <a:gd name="connsiteY67" fmla="*/ 544586 h 1083990"/>
                <a:gd name="connsiteX68" fmla="*/ 330716 w 972845"/>
                <a:gd name="connsiteY68" fmla="*/ 542513 h 1083990"/>
                <a:gd name="connsiteX69" fmla="*/ 335768 w 972845"/>
                <a:gd name="connsiteY69" fmla="*/ 542643 h 1083990"/>
                <a:gd name="connsiteX70" fmla="*/ 339783 w 972845"/>
                <a:gd name="connsiteY70" fmla="*/ 542773 h 1083990"/>
                <a:gd name="connsiteX71" fmla="*/ 346001 w 972845"/>
                <a:gd name="connsiteY71" fmla="*/ 540959 h 1083990"/>
                <a:gd name="connsiteX72" fmla="*/ 347297 w 972845"/>
                <a:gd name="connsiteY72" fmla="*/ 537461 h 1083990"/>
                <a:gd name="connsiteX73" fmla="*/ 333695 w 972845"/>
                <a:gd name="connsiteY73" fmla="*/ 525155 h 1083990"/>
                <a:gd name="connsiteX74" fmla="*/ 324886 w 972845"/>
                <a:gd name="connsiteY74" fmla="*/ 519067 h 1083990"/>
                <a:gd name="connsiteX75" fmla="*/ 337711 w 972845"/>
                <a:gd name="connsiteY75" fmla="*/ 510647 h 1083990"/>
                <a:gd name="connsiteX76" fmla="*/ 375277 w 972845"/>
                <a:gd name="connsiteY76" fmla="*/ 512719 h 1083990"/>
                <a:gd name="connsiteX77" fmla="*/ 384475 w 972845"/>
                <a:gd name="connsiteY77" fmla="*/ 511035 h 1083990"/>
                <a:gd name="connsiteX78" fmla="*/ 385641 w 972845"/>
                <a:gd name="connsiteY78" fmla="*/ 507667 h 1083990"/>
                <a:gd name="connsiteX79" fmla="*/ 375537 w 972845"/>
                <a:gd name="connsiteY79" fmla="*/ 497952 h 1083990"/>
                <a:gd name="connsiteX80" fmla="*/ 367635 w 972845"/>
                <a:gd name="connsiteY80" fmla="*/ 492252 h 1083990"/>
                <a:gd name="connsiteX81" fmla="*/ 387066 w 972845"/>
                <a:gd name="connsiteY81" fmla="*/ 470748 h 1083990"/>
                <a:gd name="connsiteX82" fmla="*/ 407403 w 972845"/>
                <a:gd name="connsiteY82" fmla="*/ 443156 h 1083990"/>
                <a:gd name="connsiteX83" fmla="*/ 404165 w 972845"/>
                <a:gd name="connsiteY83" fmla="*/ 431368 h 1083990"/>
                <a:gd name="connsiteX84" fmla="*/ 402999 w 972845"/>
                <a:gd name="connsiteY84" fmla="*/ 428259 h 1083990"/>
                <a:gd name="connsiteX85" fmla="*/ 415305 w 972845"/>
                <a:gd name="connsiteY85" fmla="*/ 427611 h 1083990"/>
                <a:gd name="connsiteX86" fmla="*/ 439918 w 972845"/>
                <a:gd name="connsiteY86" fmla="*/ 424503 h 1083990"/>
                <a:gd name="connsiteX87" fmla="*/ 441084 w 972845"/>
                <a:gd name="connsiteY87" fmla="*/ 420746 h 1083990"/>
                <a:gd name="connsiteX88" fmla="*/ 428518 w 972845"/>
                <a:gd name="connsiteY88" fmla="*/ 412973 h 1083990"/>
                <a:gd name="connsiteX89" fmla="*/ 415694 w 972845"/>
                <a:gd name="connsiteY89" fmla="*/ 407274 h 1083990"/>
                <a:gd name="connsiteX90" fmla="*/ 464919 w 972845"/>
                <a:gd name="connsiteY90" fmla="*/ 340820 h 1083990"/>
                <a:gd name="connsiteX91" fmla="*/ 481371 w 972845"/>
                <a:gd name="connsiteY91" fmla="*/ 334731 h 1083990"/>
                <a:gd name="connsiteX92" fmla="*/ 496527 w 972845"/>
                <a:gd name="connsiteY92" fmla="*/ 328772 h 1083990"/>
                <a:gd name="connsiteX93" fmla="*/ 490827 w 972845"/>
                <a:gd name="connsiteY93" fmla="*/ 302476 h 1083990"/>
                <a:gd name="connsiteX94" fmla="*/ 486941 w 972845"/>
                <a:gd name="connsiteY94" fmla="*/ 291854 h 1083990"/>
                <a:gd name="connsiteX95" fmla="*/ 520233 w 972845"/>
                <a:gd name="connsiteY95" fmla="*/ 259339 h 1083990"/>
                <a:gd name="connsiteX96" fmla="*/ 528394 w 972845"/>
                <a:gd name="connsiteY96" fmla="*/ 251567 h 1083990"/>
                <a:gd name="connsiteX97" fmla="*/ 547566 w 972845"/>
                <a:gd name="connsiteY97" fmla="*/ 247421 h 1083990"/>
                <a:gd name="connsiteX98" fmla="*/ 560261 w 972845"/>
                <a:gd name="connsiteY98" fmla="*/ 244312 h 1083990"/>
                <a:gd name="connsiteX99" fmla="*/ 561556 w 972845"/>
                <a:gd name="connsiteY99" fmla="*/ 240815 h 1083990"/>
                <a:gd name="connsiteX100" fmla="*/ 552359 w 972845"/>
                <a:gd name="connsiteY100" fmla="*/ 231747 h 1083990"/>
                <a:gd name="connsiteX101" fmla="*/ 547307 w 972845"/>
                <a:gd name="connsiteY101" fmla="*/ 228249 h 1083990"/>
                <a:gd name="connsiteX102" fmla="*/ 554431 w 972845"/>
                <a:gd name="connsiteY102" fmla="*/ 220477 h 1083990"/>
                <a:gd name="connsiteX103" fmla="*/ 560131 w 972845"/>
                <a:gd name="connsiteY103" fmla="*/ 214259 h 1083990"/>
                <a:gd name="connsiteX104" fmla="*/ 565053 w 972845"/>
                <a:gd name="connsiteY104" fmla="*/ 214777 h 1083990"/>
                <a:gd name="connsiteX105" fmla="*/ 573344 w 972845"/>
                <a:gd name="connsiteY105" fmla="*/ 215425 h 1083990"/>
                <a:gd name="connsiteX106" fmla="*/ 580080 w 972845"/>
                <a:gd name="connsiteY106" fmla="*/ 213482 h 1083990"/>
                <a:gd name="connsiteX107" fmla="*/ 580469 w 972845"/>
                <a:gd name="connsiteY107" fmla="*/ 196253 h 1083990"/>
                <a:gd name="connsiteX108" fmla="*/ 579433 w 972845"/>
                <a:gd name="connsiteY108" fmla="*/ 189776 h 1083990"/>
                <a:gd name="connsiteX109" fmla="*/ 586946 w 972845"/>
                <a:gd name="connsiteY109" fmla="*/ 183040 h 1083990"/>
                <a:gd name="connsiteX110" fmla="*/ 596402 w 972845"/>
                <a:gd name="connsiteY110" fmla="*/ 172029 h 1083990"/>
                <a:gd name="connsiteX111" fmla="*/ 594977 w 972845"/>
                <a:gd name="connsiteY111" fmla="*/ 168272 h 1083990"/>
                <a:gd name="connsiteX112" fmla="*/ 589018 w 972845"/>
                <a:gd name="connsiteY112" fmla="*/ 166070 h 1083990"/>
                <a:gd name="connsiteX113" fmla="*/ 575546 w 972845"/>
                <a:gd name="connsiteY113" fmla="*/ 169956 h 1083990"/>
                <a:gd name="connsiteX114" fmla="*/ 572826 w 972845"/>
                <a:gd name="connsiteY114" fmla="*/ 171122 h 1083990"/>
                <a:gd name="connsiteX115" fmla="*/ 562074 w 972845"/>
                <a:gd name="connsiteY115" fmla="*/ 172806 h 1083990"/>
                <a:gd name="connsiteX116" fmla="*/ 558447 w 972845"/>
                <a:gd name="connsiteY116" fmla="*/ 172547 h 1083990"/>
                <a:gd name="connsiteX117" fmla="*/ 560779 w 972845"/>
                <a:gd name="connsiteY117" fmla="*/ 170216 h 1083990"/>
                <a:gd name="connsiteX118" fmla="*/ 570494 w 972845"/>
                <a:gd name="connsiteY118" fmla="*/ 156225 h 1083990"/>
                <a:gd name="connsiteX119" fmla="*/ 582412 w 972845"/>
                <a:gd name="connsiteY119" fmla="*/ 143142 h 1083990"/>
                <a:gd name="connsiteX120" fmla="*/ 587464 w 972845"/>
                <a:gd name="connsiteY120" fmla="*/ 138737 h 1083990"/>
                <a:gd name="connsiteX121" fmla="*/ 593552 w 972845"/>
                <a:gd name="connsiteY121" fmla="*/ 145085 h 1083990"/>
                <a:gd name="connsiteX122" fmla="*/ 599123 w 972845"/>
                <a:gd name="connsiteY122" fmla="*/ 151303 h 1083990"/>
                <a:gd name="connsiteX123" fmla="*/ 612077 w 972845"/>
                <a:gd name="connsiteY123" fmla="*/ 157650 h 1083990"/>
                <a:gd name="connsiteX124" fmla="*/ 617906 w 972845"/>
                <a:gd name="connsiteY124" fmla="*/ 154671 h 1083990"/>
                <a:gd name="connsiteX125" fmla="*/ 617776 w 972845"/>
                <a:gd name="connsiteY125" fmla="*/ 147805 h 1083990"/>
                <a:gd name="connsiteX126" fmla="*/ 640964 w 972845"/>
                <a:gd name="connsiteY126" fmla="*/ 123970 h 1083990"/>
                <a:gd name="connsiteX127" fmla="*/ 644850 w 972845"/>
                <a:gd name="connsiteY127" fmla="*/ 120602 h 1083990"/>
                <a:gd name="connsiteX128" fmla="*/ 644980 w 972845"/>
                <a:gd name="connsiteY128" fmla="*/ 120602 h 1083990"/>
                <a:gd name="connsiteX129" fmla="*/ 660265 w 972845"/>
                <a:gd name="connsiteY129" fmla="*/ 128633 h 1083990"/>
                <a:gd name="connsiteX130" fmla="*/ 662986 w 972845"/>
                <a:gd name="connsiteY130" fmla="*/ 135499 h 1083990"/>
                <a:gd name="connsiteX131" fmla="*/ 668815 w 972845"/>
                <a:gd name="connsiteY131" fmla="*/ 142883 h 1083990"/>
                <a:gd name="connsiteX132" fmla="*/ 676717 w 972845"/>
                <a:gd name="connsiteY132" fmla="*/ 117234 h 1083990"/>
                <a:gd name="connsiteX133" fmla="*/ 689930 w 972845"/>
                <a:gd name="connsiteY133" fmla="*/ 113736 h 1083990"/>
                <a:gd name="connsiteX134" fmla="*/ 693687 w 972845"/>
                <a:gd name="connsiteY134" fmla="*/ 114125 h 1083990"/>
                <a:gd name="connsiteX135" fmla="*/ 697314 w 972845"/>
                <a:gd name="connsiteY135" fmla="*/ 114513 h 1083990"/>
                <a:gd name="connsiteX136" fmla="*/ 715190 w 972845"/>
                <a:gd name="connsiteY136" fmla="*/ 101948 h 1083990"/>
                <a:gd name="connsiteX137" fmla="*/ 708713 w 972845"/>
                <a:gd name="connsiteY137" fmla="*/ 92103 h 1083990"/>
                <a:gd name="connsiteX138" fmla="*/ 704180 w 972845"/>
                <a:gd name="connsiteY138" fmla="*/ 87180 h 1083990"/>
                <a:gd name="connsiteX139" fmla="*/ 732549 w 972845"/>
                <a:gd name="connsiteY139" fmla="*/ 84978 h 1083990"/>
                <a:gd name="connsiteX140" fmla="*/ 743171 w 972845"/>
                <a:gd name="connsiteY140" fmla="*/ 85496 h 1083990"/>
                <a:gd name="connsiteX141" fmla="*/ 747705 w 972845"/>
                <a:gd name="connsiteY141" fmla="*/ 92362 h 1083990"/>
                <a:gd name="connsiteX142" fmla="*/ 756514 w 972845"/>
                <a:gd name="connsiteY142" fmla="*/ 101171 h 1083990"/>
                <a:gd name="connsiteX143" fmla="*/ 763379 w 972845"/>
                <a:gd name="connsiteY143" fmla="*/ 86015 h 1083990"/>
                <a:gd name="connsiteX144" fmla="*/ 765193 w 972845"/>
                <a:gd name="connsiteY144" fmla="*/ 74874 h 1083990"/>
                <a:gd name="connsiteX145" fmla="*/ 768691 w 972845"/>
                <a:gd name="connsiteY145" fmla="*/ 71765 h 1083990"/>
                <a:gd name="connsiteX146" fmla="*/ 787992 w 972845"/>
                <a:gd name="connsiteY146" fmla="*/ 47541 h 1083990"/>
                <a:gd name="connsiteX147" fmla="*/ 787344 w 972845"/>
                <a:gd name="connsiteY147" fmla="*/ 38344 h 1083990"/>
                <a:gd name="connsiteX148" fmla="*/ 786826 w 972845"/>
                <a:gd name="connsiteY148" fmla="*/ 25390 h 1083990"/>
                <a:gd name="connsiteX149" fmla="*/ 788769 w 972845"/>
                <a:gd name="connsiteY149" fmla="*/ 23188 h 1083990"/>
                <a:gd name="connsiteX150" fmla="*/ 796412 w 972845"/>
                <a:gd name="connsiteY150" fmla="*/ 15545 h 1083990"/>
                <a:gd name="connsiteX151" fmla="*/ 798614 w 972845"/>
                <a:gd name="connsiteY151" fmla="*/ 18654 h 1083990"/>
                <a:gd name="connsiteX152" fmla="*/ 811827 w 972845"/>
                <a:gd name="connsiteY152" fmla="*/ 30701 h 1083990"/>
                <a:gd name="connsiteX153" fmla="*/ 814030 w 972845"/>
                <a:gd name="connsiteY153" fmla="*/ 30183 h 1083990"/>
                <a:gd name="connsiteX154" fmla="*/ 813770 w 972845"/>
                <a:gd name="connsiteY154" fmla="*/ 34846 h 1083990"/>
                <a:gd name="connsiteX155" fmla="*/ 807423 w 972845"/>
                <a:gd name="connsiteY155" fmla="*/ 45469 h 1083990"/>
                <a:gd name="connsiteX156" fmla="*/ 800169 w 972845"/>
                <a:gd name="connsiteY156" fmla="*/ 59588 h 1083990"/>
                <a:gd name="connsiteX157" fmla="*/ 804962 w 972845"/>
                <a:gd name="connsiteY157" fmla="*/ 87310 h 1083990"/>
                <a:gd name="connsiteX158" fmla="*/ 807941 w 972845"/>
                <a:gd name="connsiteY158" fmla="*/ 88476 h 1083990"/>
                <a:gd name="connsiteX159" fmla="*/ 807941 w 972845"/>
                <a:gd name="connsiteY159" fmla="*/ 88476 h 1083990"/>
                <a:gd name="connsiteX160" fmla="*/ 835533 w 972845"/>
                <a:gd name="connsiteY160" fmla="*/ 36789 h 1083990"/>
                <a:gd name="connsiteX161" fmla="*/ 835922 w 972845"/>
                <a:gd name="connsiteY161" fmla="*/ 36012 h 1083990"/>
                <a:gd name="connsiteX162" fmla="*/ 848487 w 972845"/>
                <a:gd name="connsiteY162" fmla="*/ 24224 h 1083990"/>
                <a:gd name="connsiteX163" fmla="*/ 848876 w 972845"/>
                <a:gd name="connsiteY163" fmla="*/ 38344 h 1083990"/>
                <a:gd name="connsiteX164" fmla="*/ 854705 w 972845"/>
                <a:gd name="connsiteY164" fmla="*/ 61272 h 1083990"/>
                <a:gd name="connsiteX165" fmla="*/ 869472 w 972845"/>
                <a:gd name="connsiteY165" fmla="*/ 47282 h 1083990"/>
                <a:gd name="connsiteX166" fmla="*/ 869472 w 972845"/>
                <a:gd name="connsiteY166" fmla="*/ 44303 h 1083990"/>
                <a:gd name="connsiteX167" fmla="*/ 869991 w 972845"/>
                <a:gd name="connsiteY167" fmla="*/ 27722 h 1083990"/>
                <a:gd name="connsiteX168" fmla="*/ 872970 w 972845"/>
                <a:gd name="connsiteY168" fmla="*/ 20985 h 1083990"/>
                <a:gd name="connsiteX169" fmla="*/ 871027 w 972845"/>
                <a:gd name="connsiteY169" fmla="*/ 11140 h 1083990"/>
                <a:gd name="connsiteX170" fmla="*/ 872841 w 972845"/>
                <a:gd name="connsiteY170" fmla="*/ 259 h 1083990"/>
                <a:gd name="connsiteX171" fmla="*/ 876727 w 972845"/>
                <a:gd name="connsiteY171" fmla="*/ 0 h 1083990"/>
                <a:gd name="connsiteX172" fmla="*/ 898490 w 972845"/>
                <a:gd name="connsiteY172" fmla="*/ 3627 h 1083990"/>
                <a:gd name="connsiteX173" fmla="*/ 898231 w 972845"/>
                <a:gd name="connsiteY173" fmla="*/ 11788 h 1083990"/>
                <a:gd name="connsiteX174" fmla="*/ 897712 w 972845"/>
                <a:gd name="connsiteY174" fmla="*/ 16063 h 1083990"/>
                <a:gd name="connsiteX175" fmla="*/ 892919 w 972845"/>
                <a:gd name="connsiteY175" fmla="*/ 20856 h 1083990"/>
                <a:gd name="connsiteX176" fmla="*/ 885406 w 972845"/>
                <a:gd name="connsiteY176" fmla="*/ 30960 h 1083990"/>
                <a:gd name="connsiteX177" fmla="*/ 889681 w 972845"/>
                <a:gd name="connsiteY177" fmla="*/ 38085 h 1083990"/>
                <a:gd name="connsiteX178" fmla="*/ 893697 w 972845"/>
                <a:gd name="connsiteY178" fmla="*/ 44691 h 1083990"/>
                <a:gd name="connsiteX179" fmla="*/ 894344 w 972845"/>
                <a:gd name="connsiteY179" fmla="*/ 48318 h 1083990"/>
                <a:gd name="connsiteX180" fmla="*/ 898619 w 972845"/>
                <a:gd name="connsiteY180" fmla="*/ 51168 h 1083990"/>
                <a:gd name="connsiteX181" fmla="*/ 908982 w 972845"/>
                <a:gd name="connsiteY181" fmla="*/ 37048 h 1083990"/>
                <a:gd name="connsiteX182" fmla="*/ 915848 w 972845"/>
                <a:gd name="connsiteY182" fmla="*/ 12436 h 1083990"/>
                <a:gd name="connsiteX183" fmla="*/ 929838 w 972845"/>
                <a:gd name="connsiteY183" fmla="*/ 17358 h 1083990"/>
                <a:gd name="connsiteX184" fmla="*/ 930356 w 972845"/>
                <a:gd name="connsiteY184" fmla="*/ 20597 h 1083990"/>
                <a:gd name="connsiteX185" fmla="*/ 937222 w 972845"/>
                <a:gd name="connsiteY185" fmla="*/ 31867 h 1083990"/>
                <a:gd name="connsiteX186" fmla="*/ 972845 w 972845"/>
                <a:gd name="connsiteY186" fmla="*/ 52205 h 1083990"/>
                <a:gd name="connsiteX187" fmla="*/ 963648 w 972845"/>
                <a:gd name="connsiteY187" fmla="*/ 60754 h 1083990"/>
                <a:gd name="connsiteX188" fmla="*/ 953933 w 972845"/>
                <a:gd name="connsiteY188" fmla="*/ 70470 h 1083990"/>
                <a:gd name="connsiteX189" fmla="*/ 949917 w 972845"/>
                <a:gd name="connsiteY189" fmla="*/ 70599 h 1083990"/>
                <a:gd name="connsiteX190" fmla="*/ 942274 w 972845"/>
                <a:gd name="connsiteY190" fmla="*/ 70470 h 1083990"/>
                <a:gd name="connsiteX191" fmla="*/ 934372 w 972845"/>
                <a:gd name="connsiteY191" fmla="*/ 70211 h 1083990"/>
                <a:gd name="connsiteX192" fmla="*/ 923232 w 972845"/>
                <a:gd name="connsiteY192" fmla="*/ 75522 h 1083990"/>
                <a:gd name="connsiteX193" fmla="*/ 939036 w 972845"/>
                <a:gd name="connsiteY193" fmla="*/ 87699 h 1083990"/>
                <a:gd name="connsiteX194" fmla="*/ 959373 w 972845"/>
                <a:gd name="connsiteY194" fmla="*/ 93916 h 1083990"/>
                <a:gd name="connsiteX195" fmla="*/ 971421 w 972845"/>
                <a:gd name="connsiteY195" fmla="*/ 94176 h 1083990"/>
                <a:gd name="connsiteX196" fmla="*/ 954710 w 972845"/>
                <a:gd name="connsiteY196" fmla="*/ 122674 h 1083990"/>
                <a:gd name="connsiteX197" fmla="*/ 951990 w 972845"/>
                <a:gd name="connsiteY197" fmla="*/ 110498 h 1083990"/>
                <a:gd name="connsiteX198" fmla="*/ 925045 w 972845"/>
                <a:gd name="connsiteY198" fmla="*/ 92751 h 1083990"/>
                <a:gd name="connsiteX199" fmla="*/ 903542 w 972845"/>
                <a:gd name="connsiteY199" fmla="*/ 78890 h 1083990"/>
                <a:gd name="connsiteX200" fmla="*/ 898231 w 972845"/>
                <a:gd name="connsiteY200" fmla="*/ 76817 h 1083990"/>
                <a:gd name="connsiteX201" fmla="*/ 887220 w 972845"/>
                <a:gd name="connsiteY201" fmla="*/ 80962 h 1083990"/>
                <a:gd name="connsiteX202" fmla="*/ 877893 w 972845"/>
                <a:gd name="connsiteY202" fmla="*/ 87569 h 1083990"/>
                <a:gd name="connsiteX203" fmla="*/ 868566 w 972845"/>
                <a:gd name="connsiteY203" fmla="*/ 90030 h 1083990"/>
                <a:gd name="connsiteX204" fmla="*/ 840197 w 972845"/>
                <a:gd name="connsiteY204" fmla="*/ 100134 h 1083990"/>
                <a:gd name="connsiteX205" fmla="*/ 835274 w 972845"/>
                <a:gd name="connsiteY205" fmla="*/ 184594 h 1083990"/>
                <a:gd name="connsiteX206" fmla="*/ 835274 w 972845"/>
                <a:gd name="connsiteY206" fmla="*/ 185890 h 1083990"/>
                <a:gd name="connsiteX207" fmla="*/ 813511 w 972845"/>
                <a:gd name="connsiteY207" fmla="*/ 206616 h 1083990"/>
                <a:gd name="connsiteX208" fmla="*/ 796023 w 972845"/>
                <a:gd name="connsiteY208" fmla="*/ 198326 h 1083990"/>
                <a:gd name="connsiteX209" fmla="*/ 775168 w 972845"/>
                <a:gd name="connsiteY209" fmla="*/ 189387 h 1083990"/>
                <a:gd name="connsiteX210" fmla="*/ 755737 w 972845"/>
                <a:gd name="connsiteY210" fmla="*/ 198844 h 1083990"/>
                <a:gd name="connsiteX211" fmla="*/ 755477 w 972845"/>
                <a:gd name="connsiteY211" fmla="*/ 198973 h 1083990"/>
                <a:gd name="connsiteX212" fmla="*/ 742912 w 972845"/>
                <a:gd name="connsiteY212" fmla="*/ 206228 h 1083990"/>
                <a:gd name="connsiteX213" fmla="*/ 724906 w 972845"/>
                <a:gd name="connsiteY213" fmla="*/ 185501 h 1083990"/>
                <a:gd name="connsiteX214" fmla="*/ 701718 w 972845"/>
                <a:gd name="connsiteY214" fmla="*/ 162702 h 1083990"/>
                <a:gd name="connsiteX215" fmla="*/ 686692 w 972845"/>
                <a:gd name="connsiteY215" fmla="*/ 182781 h 1083990"/>
                <a:gd name="connsiteX216" fmla="*/ 679178 w 972845"/>
                <a:gd name="connsiteY216" fmla="*/ 181486 h 1083990"/>
                <a:gd name="connsiteX217" fmla="*/ 672054 w 972845"/>
                <a:gd name="connsiteY217" fmla="*/ 182004 h 1083990"/>
                <a:gd name="connsiteX218" fmla="*/ 656509 w 972845"/>
                <a:gd name="connsiteY218" fmla="*/ 186926 h 1083990"/>
                <a:gd name="connsiteX219" fmla="*/ 649384 w 972845"/>
                <a:gd name="connsiteY219" fmla="*/ 205191 h 1083990"/>
                <a:gd name="connsiteX220" fmla="*/ 638114 w 972845"/>
                <a:gd name="connsiteY220" fmla="*/ 235892 h 1083990"/>
                <a:gd name="connsiteX221" fmla="*/ 624772 w 972845"/>
                <a:gd name="connsiteY221" fmla="*/ 232136 h 1083990"/>
                <a:gd name="connsiteX222" fmla="*/ 593293 w 972845"/>
                <a:gd name="connsiteY222" fmla="*/ 225011 h 1083990"/>
                <a:gd name="connsiteX223" fmla="*/ 585521 w 972845"/>
                <a:gd name="connsiteY223" fmla="*/ 227602 h 1083990"/>
                <a:gd name="connsiteX224" fmla="*/ 581894 w 972845"/>
                <a:gd name="connsiteY224" fmla="*/ 255453 h 1083990"/>
                <a:gd name="connsiteX225" fmla="*/ 580469 w 972845"/>
                <a:gd name="connsiteY225" fmla="*/ 281231 h 1083990"/>
                <a:gd name="connsiteX226" fmla="*/ 579303 w 972845"/>
                <a:gd name="connsiteY226" fmla="*/ 281361 h 1083990"/>
                <a:gd name="connsiteX227" fmla="*/ 570624 w 972845"/>
                <a:gd name="connsiteY227" fmla="*/ 279288 h 1083990"/>
                <a:gd name="connsiteX228" fmla="*/ 560908 w 972845"/>
                <a:gd name="connsiteY228" fmla="*/ 277216 h 1083990"/>
                <a:gd name="connsiteX229" fmla="*/ 554302 w 972845"/>
                <a:gd name="connsiteY229" fmla="*/ 279677 h 1083990"/>
                <a:gd name="connsiteX230" fmla="*/ 514922 w 972845"/>
                <a:gd name="connsiteY230" fmla="*/ 337581 h 1083990"/>
                <a:gd name="connsiteX231" fmla="*/ 515699 w 972845"/>
                <a:gd name="connsiteY231" fmla="*/ 344835 h 1083990"/>
                <a:gd name="connsiteX232" fmla="*/ 516476 w 972845"/>
                <a:gd name="connsiteY232" fmla="*/ 366728 h 1083990"/>
                <a:gd name="connsiteX233" fmla="*/ 455981 w 972845"/>
                <a:gd name="connsiteY233" fmla="*/ 443674 h 1083990"/>
                <a:gd name="connsiteX234" fmla="*/ 449633 w 972845"/>
                <a:gd name="connsiteY234" fmla="*/ 493936 h 1083990"/>
                <a:gd name="connsiteX235" fmla="*/ 449633 w 972845"/>
                <a:gd name="connsiteY235" fmla="*/ 496268 h 1083990"/>
                <a:gd name="connsiteX236" fmla="*/ 425410 w 972845"/>
                <a:gd name="connsiteY236" fmla="*/ 529559 h 1083990"/>
                <a:gd name="connsiteX237" fmla="*/ 405460 w 972845"/>
                <a:gd name="connsiteY237" fmla="*/ 559095 h 1083990"/>
                <a:gd name="connsiteX238" fmla="*/ 409346 w 972845"/>
                <a:gd name="connsiteY238" fmla="*/ 574380 h 1083990"/>
                <a:gd name="connsiteX239" fmla="*/ 416212 w 972845"/>
                <a:gd name="connsiteY239" fmla="*/ 600547 h 1083990"/>
                <a:gd name="connsiteX240" fmla="*/ 407533 w 972845"/>
                <a:gd name="connsiteY240" fmla="*/ 600806 h 1083990"/>
                <a:gd name="connsiteX241" fmla="*/ 400667 w 972845"/>
                <a:gd name="connsiteY241" fmla="*/ 600806 h 1083990"/>
                <a:gd name="connsiteX242" fmla="*/ 400538 w 972845"/>
                <a:gd name="connsiteY242" fmla="*/ 600806 h 1083990"/>
                <a:gd name="connsiteX243" fmla="*/ 393284 w 972845"/>
                <a:gd name="connsiteY243" fmla="*/ 600677 h 1083990"/>
                <a:gd name="connsiteX244" fmla="*/ 377350 w 972845"/>
                <a:gd name="connsiteY244" fmla="*/ 603786 h 1083990"/>
                <a:gd name="connsiteX245" fmla="*/ 355717 w 972845"/>
                <a:gd name="connsiteY245" fmla="*/ 632155 h 1083990"/>
                <a:gd name="connsiteX246" fmla="*/ 355458 w 972845"/>
                <a:gd name="connsiteY246" fmla="*/ 632414 h 1083990"/>
                <a:gd name="connsiteX247" fmla="*/ 333177 w 972845"/>
                <a:gd name="connsiteY247" fmla="*/ 661690 h 1083990"/>
                <a:gd name="connsiteX248" fmla="*/ 325664 w 972845"/>
                <a:gd name="connsiteY248" fmla="*/ 735269 h 1083990"/>
                <a:gd name="connsiteX249" fmla="*/ 322814 w 972845"/>
                <a:gd name="connsiteY249" fmla="*/ 804055 h 1083990"/>
                <a:gd name="connsiteX250" fmla="*/ 338099 w 972845"/>
                <a:gd name="connsiteY250" fmla="*/ 830351 h 1083990"/>
                <a:gd name="connsiteX251" fmla="*/ 346908 w 972845"/>
                <a:gd name="connsiteY251" fmla="*/ 842787 h 1083990"/>
                <a:gd name="connsiteX252" fmla="*/ 335638 w 972845"/>
                <a:gd name="connsiteY252" fmla="*/ 852891 h 1083990"/>
                <a:gd name="connsiteX253" fmla="*/ 316337 w 972845"/>
                <a:gd name="connsiteY253" fmla="*/ 875172 h 1083990"/>
                <a:gd name="connsiteX254" fmla="*/ 316984 w 972845"/>
                <a:gd name="connsiteY254" fmla="*/ 884888 h 1083990"/>
                <a:gd name="connsiteX255" fmla="*/ 316984 w 972845"/>
                <a:gd name="connsiteY255" fmla="*/ 885017 h 1083990"/>
                <a:gd name="connsiteX256" fmla="*/ 317891 w 972845"/>
                <a:gd name="connsiteY256" fmla="*/ 946031 h 1083990"/>
                <a:gd name="connsiteX257" fmla="*/ 296906 w 972845"/>
                <a:gd name="connsiteY257" fmla="*/ 960150 h 1083990"/>
                <a:gd name="connsiteX258" fmla="*/ 282527 w 972845"/>
                <a:gd name="connsiteY258" fmla="*/ 969866 h 1083990"/>
                <a:gd name="connsiteX259" fmla="*/ 261282 w 972845"/>
                <a:gd name="connsiteY259" fmla="*/ 1026216 h 1083990"/>
                <a:gd name="connsiteX260" fmla="*/ 259469 w 972845"/>
                <a:gd name="connsiteY260" fmla="*/ 1022977 h 1083990"/>
                <a:gd name="connsiteX261" fmla="*/ 249105 w 972845"/>
                <a:gd name="connsiteY261" fmla="*/ 1016241 h 1083990"/>
                <a:gd name="connsiteX262" fmla="*/ 242888 w 972845"/>
                <a:gd name="connsiteY262" fmla="*/ 1012485 h 1083990"/>
                <a:gd name="connsiteX263" fmla="*/ 241074 w 972845"/>
                <a:gd name="connsiteY263" fmla="*/ 998494 h 1083990"/>
                <a:gd name="connsiteX264" fmla="*/ 232783 w 972845"/>
                <a:gd name="connsiteY264" fmla="*/ 984504 h 1083990"/>
                <a:gd name="connsiteX265" fmla="*/ 222679 w 972845"/>
                <a:gd name="connsiteY265" fmla="*/ 1002899 h 1083990"/>
                <a:gd name="connsiteX266" fmla="*/ 214907 w 972845"/>
                <a:gd name="connsiteY266" fmla="*/ 1023496 h 1083990"/>
                <a:gd name="connsiteX267" fmla="*/ 209855 w 972845"/>
                <a:gd name="connsiteY267" fmla="*/ 1023884 h 1083990"/>
                <a:gd name="connsiteX268" fmla="*/ 194181 w 972845"/>
                <a:gd name="connsiteY268" fmla="*/ 1022718 h 1083990"/>
                <a:gd name="connsiteX269" fmla="*/ 186020 w 972845"/>
                <a:gd name="connsiteY269" fmla="*/ 1022070 h 1083990"/>
                <a:gd name="connsiteX270" fmla="*/ 151044 w 972845"/>
                <a:gd name="connsiteY270" fmla="*/ 1050051 h 1083990"/>
                <a:gd name="connsiteX271" fmla="*/ 109720 w 972845"/>
                <a:gd name="connsiteY271" fmla="*/ 1083991 h 108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Lst>
              <a:rect l="l" t="t" r="r" b="b"/>
              <a:pathLst>
                <a:path w="972845" h="1083990">
                  <a:moveTo>
                    <a:pt x="109720" y="1083991"/>
                  </a:moveTo>
                  <a:cubicBezTo>
                    <a:pt x="101300" y="1083861"/>
                    <a:pt x="59459" y="1081011"/>
                    <a:pt x="53241" y="1079198"/>
                  </a:cubicBezTo>
                  <a:cubicBezTo>
                    <a:pt x="43526" y="1069482"/>
                    <a:pt x="9716" y="1034636"/>
                    <a:pt x="5700" y="1028159"/>
                  </a:cubicBezTo>
                  <a:cubicBezTo>
                    <a:pt x="6218" y="1024014"/>
                    <a:pt x="10104" y="1008210"/>
                    <a:pt x="12825" y="998753"/>
                  </a:cubicBezTo>
                  <a:cubicBezTo>
                    <a:pt x="14508" y="1001862"/>
                    <a:pt x="17099" y="1005230"/>
                    <a:pt x="21245" y="1007044"/>
                  </a:cubicBezTo>
                  <a:cubicBezTo>
                    <a:pt x="25131" y="1008728"/>
                    <a:pt x="28499" y="1009635"/>
                    <a:pt x="31090" y="1009635"/>
                  </a:cubicBezTo>
                  <a:cubicBezTo>
                    <a:pt x="34846" y="1009635"/>
                    <a:pt x="36142" y="1007433"/>
                    <a:pt x="36530" y="1006526"/>
                  </a:cubicBezTo>
                  <a:cubicBezTo>
                    <a:pt x="37049" y="1004971"/>
                    <a:pt x="37178" y="1002639"/>
                    <a:pt x="34199" y="999919"/>
                  </a:cubicBezTo>
                  <a:cubicBezTo>
                    <a:pt x="32256" y="998106"/>
                    <a:pt x="30442" y="986447"/>
                    <a:pt x="30442" y="978675"/>
                  </a:cubicBezTo>
                  <a:cubicBezTo>
                    <a:pt x="30960" y="977250"/>
                    <a:pt x="35105" y="974270"/>
                    <a:pt x="38085" y="972068"/>
                  </a:cubicBezTo>
                  <a:cubicBezTo>
                    <a:pt x="41712" y="969348"/>
                    <a:pt x="45857" y="966368"/>
                    <a:pt x="49484" y="962741"/>
                  </a:cubicBezTo>
                  <a:cubicBezTo>
                    <a:pt x="50521" y="961705"/>
                    <a:pt x="52982" y="959244"/>
                    <a:pt x="51687" y="956394"/>
                  </a:cubicBezTo>
                  <a:cubicBezTo>
                    <a:pt x="51039" y="954710"/>
                    <a:pt x="49355" y="953673"/>
                    <a:pt x="47412" y="953673"/>
                  </a:cubicBezTo>
                  <a:cubicBezTo>
                    <a:pt x="44691" y="953673"/>
                    <a:pt x="39510" y="955746"/>
                    <a:pt x="28369" y="960669"/>
                  </a:cubicBezTo>
                  <a:cubicBezTo>
                    <a:pt x="22281" y="963259"/>
                    <a:pt x="15933" y="966109"/>
                    <a:pt x="12306" y="967146"/>
                  </a:cubicBezTo>
                  <a:cubicBezTo>
                    <a:pt x="6088" y="968959"/>
                    <a:pt x="2720" y="969348"/>
                    <a:pt x="907" y="969348"/>
                  </a:cubicBezTo>
                  <a:cubicBezTo>
                    <a:pt x="518" y="969348"/>
                    <a:pt x="259" y="969348"/>
                    <a:pt x="0" y="969348"/>
                  </a:cubicBezTo>
                  <a:cubicBezTo>
                    <a:pt x="907" y="963907"/>
                    <a:pt x="5700" y="946808"/>
                    <a:pt x="7772" y="943310"/>
                  </a:cubicBezTo>
                  <a:cubicBezTo>
                    <a:pt x="9586" y="942663"/>
                    <a:pt x="15415" y="942144"/>
                    <a:pt x="19042" y="941756"/>
                  </a:cubicBezTo>
                  <a:cubicBezTo>
                    <a:pt x="27722" y="940978"/>
                    <a:pt x="30701" y="940590"/>
                    <a:pt x="32515" y="938776"/>
                  </a:cubicBezTo>
                  <a:cubicBezTo>
                    <a:pt x="34976" y="936315"/>
                    <a:pt x="34328" y="932688"/>
                    <a:pt x="33551" y="928284"/>
                  </a:cubicBezTo>
                  <a:cubicBezTo>
                    <a:pt x="33292" y="926988"/>
                    <a:pt x="33033" y="925045"/>
                    <a:pt x="33033" y="924138"/>
                  </a:cubicBezTo>
                  <a:cubicBezTo>
                    <a:pt x="33939" y="923361"/>
                    <a:pt x="35624" y="921936"/>
                    <a:pt x="37308" y="920382"/>
                  </a:cubicBezTo>
                  <a:cubicBezTo>
                    <a:pt x="62957" y="898230"/>
                    <a:pt x="64122" y="895899"/>
                    <a:pt x="64122" y="893178"/>
                  </a:cubicBezTo>
                  <a:cubicBezTo>
                    <a:pt x="64122" y="890587"/>
                    <a:pt x="62050" y="888644"/>
                    <a:pt x="59459" y="888644"/>
                  </a:cubicBezTo>
                  <a:cubicBezTo>
                    <a:pt x="56609" y="888644"/>
                    <a:pt x="52334" y="890717"/>
                    <a:pt x="44303" y="894862"/>
                  </a:cubicBezTo>
                  <a:cubicBezTo>
                    <a:pt x="41194" y="896417"/>
                    <a:pt x="38085" y="898101"/>
                    <a:pt x="34976" y="899396"/>
                  </a:cubicBezTo>
                  <a:cubicBezTo>
                    <a:pt x="31219" y="901080"/>
                    <a:pt x="26556" y="903671"/>
                    <a:pt x="21892" y="906132"/>
                  </a:cubicBezTo>
                  <a:cubicBezTo>
                    <a:pt x="17747" y="908334"/>
                    <a:pt x="12047" y="911314"/>
                    <a:pt x="8291" y="913127"/>
                  </a:cubicBezTo>
                  <a:cubicBezTo>
                    <a:pt x="9845" y="907039"/>
                    <a:pt x="13861" y="896676"/>
                    <a:pt x="15804" y="894603"/>
                  </a:cubicBezTo>
                  <a:cubicBezTo>
                    <a:pt x="15804" y="894603"/>
                    <a:pt x="15804" y="894603"/>
                    <a:pt x="15804" y="894603"/>
                  </a:cubicBezTo>
                  <a:cubicBezTo>
                    <a:pt x="16581" y="894603"/>
                    <a:pt x="17877" y="894992"/>
                    <a:pt x="19172" y="895510"/>
                  </a:cubicBezTo>
                  <a:cubicBezTo>
                    <a:pt x="20985" y="896158"/>
                    <a:pt x="22929" y="896805"/>
                    <a:pt x="24872" y="896805"/>
                  </a:cubicBezTo>
                  <a:cubicBezTo>
                    <a:pt x="27592" y="896805"/>
                    <a:pt x="29276" y="895639"/>
                    <a:pt x="30313" y="894603"/>
                  </a:cubicBezTo>
                  <a:cubicBezTo>
                    <a:pt x="31478" y="893437"/>
                    <a:pt x="31996" y="892012"/>
                    <a:pt x="31996" y="890328"/>
                  </a:cubicBezTo>
                  <a:cubicBezTo>
                    <a:pt x="31737" y="886442"/>
                    <a:pt x="27592" y="883074"/>
                    <a:pt x="22799" y="879188"/>
                  </a:cubicBezTo>
                  <a:cubicBezTo>
                    <a:pt x="21115" y="877893"/>
                    <a:pt x="18654" y="875949"/>
                    <a:pt x="17747" y="874784"/>
                  </a:cubicBezTo>
                  <a:cubicBezTo>
                    <a:pt x="18136" y="872193"/>
                    <a:pt x="19820" y="863384"/>
                    <a:pt x="21374" y="855612"/>
                  </a:cubicBezTo>
                  <a:cubicBezTo>
                    <a:pt x="24742" y="838383"/>
                    <a:pt x="27203" y="825558"/>
                    <a:pt x="27462" y="820765"/>
                  </a:cubicBezTo>
                  <a:cubicBezTo>
                    <a:pt x="30183" y="818822"/>
                    <a:pt x="41841" y="817009"/>
                    <a:pt x="48318" y="815972"/>
                  </a:cubicBezTo>
                  <a:cubicBezTo>
                    <a:pt x="59070" y="814288"/>
                    <a:pt x="64252" y="813382"/>
                    <a:pt x="66584" y="811050"/>
                  </a:cubicBezTo>
                  <a:cubicBezTo>
                    <a:pt x="67879" y="809755"/>
                    <a:pt x="68268" y="807941"/>
                    <a:pt x="67749" y="806257"/>
                  </a:cubicBezTo>
                  <a:cubicBezTo>
                    <a:pt x="66324" y="802500"/>
                    <a:pt x="62179" y="801982"/>
                    <a:pt x="43007" y="800816"/>
                  </a:cubicBezTo>
                  <a:cubicBezTo>
                    <a:pt x="39769" y="800687"/>
                    <a:pt x="35883" y="800428"/>
                    <a:pt x="33033" y="800169"/>
                  </a:cubicBezTo>
                  <a:cubicBezTo>
                    <a:pt x="34069" y="798096"/>
                    <a:pt x="35494" y="795505"/>
                    <a:pt x="36790" y="793044"/>
                  </a:cubicBezTo>
                  <a:cubicBezTo>
                    <a:pt x="45469" y="776722"/>
                    <a:pt x="49225" y="768820"/>
                    <a:pt x="49225" y="764934"/>
                  </a:cubicBezTo>
                  <a:cubicBezTo>
                    <a:pt x="49225" y="762731"/>
                    <a:pt x="48448" y="758716"/>
                    <a:pt x="47023" y="751980"/>
                  </a:cubicBezTo>
                  <a:cubicBezTo>
                    <a:pt x="45598" y="744855"/>
                    <a:pt x="42619" y="730087"/>
                    <a:pt x="43526" y="726590"/>
                  </a:cubicBezTo>
                  <a:cubicBezTo>
                    <a:pt x="50003" y="721926"/>
                    <a:pt x="113995" y="693687"/>
                    <a:pt x="120472" y="692780"/>
                  </a:cubicBezTo>
                  <a:cubicBezTo>
                    <a:pt x="120602" y="692780"/>
                    <a:pt x="120731" y="692780"/>
                    <a:pt x="120991" y="692780"/>
                  </a:cubicBezTo>
                  <a:cubicBezTo>
                    <a:pt x="126302" y="692780"/>
                    <a:pt x="136924" y="701200"/>
                    <a:pt x="140422" y="704698"/>
                  </a:cubicBezTo>
                  <a:cubicBezTo>
                    <a:pt x="141976" y="706252"/>
                    <a:pt x="150785" y="713765"/>
                    <a:pt x="157002" y="713765"/>
                  </a:cubicBezTo>
                  <a:cubicBezTo>
                    <a:pt x="159334" y="713765"/>
                    <a:pt x="161277" y="712470"/>
                    <a:pt x="162184" y="710397"/>
                  </a:cubicBezTo>
                  <a:cubicBezTo>
                    <a:pt x="164127" y="705734"/>
                    <a:pt x="159723" y="698091"/>
                    <a:pt x="156873" y="695112"/>
                  </a:cubicBezTo>
                  <a:cubicBezTo>
                    <a:pt x="155578" y="693816"/>
                    <a:pt x="152598" y="691355"/>
                    <a:pt x="147935" y="687339"/>
                  </a:cubicBezTo>
                  <a:cubicBezTo>
                    <a:pt x="144308" y="684360"/>
                    <a:pt x="138867" y="679696"/>
                    <a:pt x="136017" y="676976"/>
                  </a:cubicBezTo>
                  <a:cubicBezTo>
                    <a:pt x="141587" y="672313"/>
                    <a:pt x="155966" y="662079"/>
                    <a:pt x="161536" y="660265"/>
                  </a:cubicBezTo>
                  <a:cubicBezTo>
                    <a:pt x="163479" y="659618"/>
                    <a:pt x="166589" y="659359"/>
                    <a:pt x="170216" y="659359"/>
                  </a:cubicBezTo>
                  <a:cubicBezTo>
                    <a:pt x="178377" y="659359"/>
                    <a:pt x="185890" y="660783"/>
                    <a:pt x="187574" y="661820"/>
                  </a:cubicBezTo>
                  <a:cubicBezTo>
                    <a:pt x="188092" y="662338"/>
                    <a:pt x="188610" y="663115"/>
                    <a:pt x="189258" y="663892"/>
                  </a:cubicBezTo>
                  <a:cubicBezTo>
                    <a:pt x="194310" y="670110"/>
                    <a:pt x="198196" y="674644"/>
                    <a:pt x="202341" y="674644"/>
                  </a:cubicBezTo>
                  <a:cubicBezTo>
                    <a:pt x="203766" y="674644"/>
                    <a:pt x="205062" y="673997"/>
                    <a:pt x="205969" y="672960"/>
                  </a:cubicBezTo>
                  <a:cubicBezTo>
                    <a:pt x="207912" y="670369"/>
                    <a:pt x="207005" y="666742"/>
                    <a:pt x="205062" y="659359"/>
                  </a:cubicBezTo>
                  <a:cubicBezTo>
                    <a:pt x="204026" y="655343"/>
                    <a:pt x="202471" y="649254"/>
                    <a:pt x="202860" y="646923"/>
                  </a:cubicBezTo>
                  <a:cubicBezTo>
                    <a:pt x="206357" y="642518"/>
                    <a:pt x="237447" y="631507"/>
                    <a:pt x="244442" y="631507"/>
                  </a:cubicBezTo>
                  <a:cubicBezTo>
                    <a:pt x="254805" y="631507"/>
                    <a:pt x="255194" y="616222"/>
                    <a:pt x="255194" y="609486"/>
                  </a:cubicBezTo>
                  <a:cubicBezTo>
                    <a:pt x="259080" y="603009"/>
                    <a:pt x="296647" y="567644"/>
                    <a:pt x="311026" y="554172"/>
                  </a:cubicBezTo>
                  <a:cubicBezTo>
                    <a:pt x="316207" y="549379"/>
                    <a:pt x="319834" y="545882"/>
                    <a:pt x="321130" y="544586"/>
                  </a:cubicBezTo>
                  <a:cubicBezTo>
                    <a:pt x="322555" y="543161"/>
                    <a:pt x="325793" y="542513"/>
                    <a:pt x="330716" y="542513"/>
                  </a:cubicBezTo>
                  <a:cubicBezTo>
                    <a:pt x="332400" y="542513"/>
                    <a:pt x="334213" y="542643"/>
                    <a:pt x="335768" y="542643"/>
                  </a:cubicBezTo>
                  <a:cubicBezTo>
                    <a:pt x="337193" y="542773"/>
                    <a:pt x="338488" y="542773"/>
                    <a:pt x="339783" y="542773"/>
                  </a:cubicBezTo>
                  <a:cubicBezTo>
                    <a:pt x="341986" y="542773"/>
                    <a:pt x="344447" y="542643"/>
                    <a:pt x="346001" y="540959"/>
                  </a:cubicBezTo>
                  <a:cubicBezTo>
                    <a:pt x="346908" y="540052"/>
                    <a:pt x="347426" y="538757"/>
                    <a:pt x="347297" y="537461"/>
                  </a:cubicBezTo>
                  <a:cubicBezTo>
                    <a:pt x="347038" y="534352"/>
                    <a:pt x="344317" y="532280"/>
                    <a:pt x="333695" y="525155"/>
                  </a:cubicBezTo>
                  <a:cubicBezTo>
                    <a:pt x="330975" y="523342"/>
                    <a:pt x="327089" y="520751"/>
                    <a:pt x="324886" y="519067"/>
                  </a:cubicBezTo>
                  <a:cubicBezTo>
                    <a:pt x="327866" y="516087"/>
                    <a:pt x="335250" y="511035"/>
                    <a:pt x="337711" y="510647"/>
                  </a:cubicBezTo>
                  <a:cubicBezTo>
                    <a:pt x="341079" y="510906"/>
                    <a:pt x="363619" y="512719"/>
                    <a:pt x="375277" y="512719"/>
                  </a:cubicBezTo>
                  <a:cubicBezTo>
                    <a:pt x="381107" y="512719"/>
                    <a:pt x="383050" y="512331"/>
                    <a:pt x="384475" y="511035"/>
                  </a:cubicBezTo>
                  <a:cubicBezTo>
                    <a:pt x="385382" y="510128"/>
                    <a:pt x="385770" y="508963"/>
                    <a:pt x="385641" y="507667"/>
                  </a:cubicBezTo>
                  <a:cubicBezTo>
                    <a:pt x="385382" y="504817"/>
                    <a:pt x="383050" y="503133"/>
                    <a:pt x="375537" y="497952"/>
                  </a:cubicBezTo>
                  <a:cubicBezTo>
                    <a:pt x="373205" y="496397"/>
                    <a:pt x="369707" y="493936"/>
                    <a:pt x="367635" y="492252"/>
                  </a:cubicBezTo>
                  <a:cubicBezTo>
                    <a:pt x="371391" y="488107"/>
                    <a:pt x="379552" y="479298"/>
                    <a:pt x="387066" y="470748"/>
                  </a:cubicBezTo>
                  <a:cubicBezTo>
                    <a:pt x="407403" y="447561"/>
                    <a:pt x="407403" y="445099"/>
                    <a:pt x="407403" y="443156"/>
                  </a:cubicBezTo>
                  <a:cubicBezTo>
                    <a:pt x="407403" y="440047"/>
                    <a:pt x="405719" y="435643"/>
                    <a:pt x="404165" y="431368"/>
                  </a:cubicBezTo>
                  <a:cubicBezTo>
                    <a:pt x="403776" y="430461"/>
                    <a:pt x="403388" y="429295"/>
                    <a:pt x="402999" y="428259"/>
                  </a:cubicBezTo>
                  <a:cubicBezTo>
                    <a:pt x="406238" y="428000"/>
                    <a:pt x="411290" y="427741"/>
                    <a:pt x="415305" y="427611"/>
                  </a:cubicBezTo>
                  <a:cubicBezTo>
                    <a:pt x="436032" y="426705"/>
                    <a:pt x="438234" y="426187"/>
                    <a:pt x="439918" y="424503"/>
                  </a:cubicBezTo>
                  <a:cubicBezTo>
                    <a:pt x="440954" y="423466"/>
                    <a:pt x="441343" y="422041"/>
                    <a:pt x="441084" y="420746"/>
                  </a:cubicBezTo>
                  <a:cubicBezTo>
                    <a:pt x="440436" y="417766"/>
                    <a:pt x="437716" y="416730"/>
                    <a:pt x="428518" y="412973"/>
                  </a:cubicBezTo>
                  <a:cubicBezTo>
                    <a:pt x="424762" y="411549"/>
                    <a:pt x="418414" y="408958"/>
                    <a:pt x="415694" y="407274"/>
                  </a:cubicBezTo>
                  <a:cubicBezTo>
                    <a:pt x="422041" y="396392"/>
                    <a:pt x="460644" y="345483"/>
                    <a:pt x="464919" y="340820"/>
                  </a:cubicBezTo>
                  <a:cubicBezTo>
                    <a:pt x="466603" y="339524"/>
                    <a:pt x="475930" y="336545"/>
                    <a:pt x="481371" y="334731"/>
                  </a:cubicBezTo>
                  <a:cubicBezTo>
                    <a:pt x="492123" y="331234"/>
                    <a:pt x="494972" y="330197"/>
                    <a:pt x="496527" y="328772"/>
                  </a:cubicBezTo>
                  <a:cubicBezTo>
                    <a:pt x="499247" y="326052"/>
                    <a:pt x="498340" y="322425"/>
                    <a:pt x="490827" y="302476"/>
                  </a:cubicBezTo>
                  <a:cubicBezTo>
                    <a:pt x="489402" y="298590"/>
                    <a:pt x="487589" y="293926"/>
                    <a:pt x="486941" y="291854"/>
                  </a:cubicBezTo>
                  <a:cubicBezTo>
                    <a:pt x="490698" y="286802"/>
                    <a:pt x="511165" y="267759"/>
                    <a:pt x="520233" y="259339"/>
                  </a:cubicBezTo>
                  <a:cubicBezTo>
                    <a:pt x="524378" y="255582"/>
                    <a:pt x="527228" y="252732"/>
                    <a:pt x="528394" y="251567"/>
                  </a:cubicBezTo>
                  <a:cubicBezTo>
                    <a:pt x="530337" y="249624"/>
                    <a:pt x="542384" y="248069"/>
                    <a:pt x="547566" y="247421"/>
                  </a:cubicBezTo>
                  <a:cubicBezTo>
                    <a:pt x="555986" y="246385"/>
                    <a:pt x="558706" y="245996"/>
                    <a:pt x="560261" y="244312"/>
                  </a:cubicBezTo>
                  <a:cubicBezTo>
                    <a:pt x="561167" y="243406"/>
                    <a:pt x="561686" y="242110"/>
                    <a:pt x="561556" y="240815"/>
                  </a:cubicBezTo>
                  <a:cubicBezTo>
                    <a:pt x="561297" y="237965"/>
                    <a:pt x="558576" y="235892"/>
                    <a:pt x="552359" y="231747"/>
                  </a:cubicBezTo>
                  <a:cubicBezTo>
                    <a:pt x="550934" y="230711"/>
                    <a:pt x="548861" y="229415"/>
                    <a:pt x="547307" y="228249"/>
                  </a:cubicBezTo>
                  <a:cubicBezTo>
                    <a:pt x="549250" y="226177"/>
                    <a:pt x="551840" y="223327"/>
                    <a:pt x="554431" y="220477"/>
                  </a:cubicBezTo>
                  <a:cubicBezTo>
                    <a:pt x="556633" y="218016"/>
                    <a:pt x="558965" y="215555"/>
                    <a:pt x="560131" y="214259"/>
                  </a:cubicBezTo>
                  <a:cubicBezTo>
                    <a:pt x="561297" y="214259"/>
                    <a:pt x="563110" y="214518"/>
                    <a:pt x="565053" y="214777"/>
                  </a:cubicBezTo>
                  <a:cubicBezTo>
                    <a:pt x="567774" y="215166"/>
                    <a:pt x="570883" y="215425"/>
                    <a:pt x="573344" y="215425"/>
                  </a:cubicBezTo>
                  <a:cubicBezTo>
                    <a:pt x="575546" y="215425"/>
                    <a:pt x="578267" y="215166"/>
                    <a:pt x="580080" y="213482"/>
                  </a:cubicBezTo>
                  <a:cubicBezTo>
                    <a:pt x="583060" y="210502"/>
                    <a:pt x="582153" y="205062"/>
                    <a:pt x="580469" y="196253"/>
                  </a:cubicBezTo>
                  <a:cubicBezTo>
                    <a:pt x="579951" y="193792"/>
                    <a:pt x="579562" y="191201"/>
                    <a:pt x="579433" y="189776"/>
                  </a:cubicBezTo>
                  <a:cubicBezTo>
                    <a:pt x="580339" y="188351"/>
                    <a:pt x="584355" y="184983"/>
                    <a:pt x="586946" y="183040"/>
                  </a:cubicBezTo>
                  <a:cubicBezTo>
                    <a:pt x="593034" y="178117"/>
                    <a:pt x="596273" y="175397"/>
                    <a:pt x="596402" y="172029"/>
                  </a:cubicBezTo>
                  <a:cubicBezTo>
                    <a:pt x="596532" y="170604"/>
                    <a:pt x="596014" y="169179"/>
                    <a:pt x="594977" y="168272"/>
                  </a:cubicBezTo>
                  <a:cubicBezTo>
                    <a:pt x="593552" y="166848"/>
                    <a:pt x="591480" y="166070"/>
                    <a:pt x="589018" y="166070"/>
                  </a:cubicBezTo>
                  <a:cubicBezTo>
                    <a:pt x="585003" y="166070"/>
                    <a:pt x="580210" y="168013"/>
                    <a:pt x="575546" y="169956"/>
                  </a:cubicBezTo>
                  <a:cubicBezTo>
                    <a:pt x="574640" y="170345"/>
                    <a:pt x="573603" y="170734"/>
                    <a:pt x="572826" y="171122"/>
                  </a:cubicBezTo>
                  <a:cubicBezTo>
                    <a:pt x="570235" y="172159"/>
                    <a:pt x="566090" y="172806"/>
                    <a:pt x="562074" y="172806"/>
                  </a:cubicBezTo>
                  <a:cubicBezTo>
                    <a:pt x="560649" y="172806"/>
                    <a:pt x="559354" y="172677"/>
                    <a:pt x="558447" y="172547"/>
                  </a:cubicBezTo>
                  <a:cubicBezTo>
                    <a:pt x="559224" y="171770"/>
                    <a:pt x="560131" y="170993"/>
                    <a:pt x="560779" y="170216"/>
                  </a:cubicBezTo>
                  <a:cubicBezTo>
                    <a:pt x="565572" y="165682"/>
                    <a:pt x="570494" y="161148"/>
                    <a:pt x="570494" y="156225"/>
                  </a:cubicBezTo>
                  <a:cubicBezTo>
                    <a:pt x="570494" y="153375"/>
                    <a:pt x="579173" y="145992"/>
                    <a:pt x="582412" y="143142"/>
                  </a:cubicBezTo>
                  <a:cubicBezTo>
                    <a:pt x="584355" y="141458"/>
                    <a:pt x="586169" y="139903"/>
                    <a:pt x="587464" y="138737"/>
                  </a:cubicBezTo>
                  <a:cubicBezTo>
                    <a:pt x="588759" y="139385"/>
                    <a:pt x="591609" y="142753"/>
                    <a:pt x="593552" y="145085"/>
                  </a:cubicBezTo>
                  <a:cubicBezTo>
                    <a:pt x="595236" y="147157"/>
                    <a:pt x="597050" y="149360"/>
                    <a:pt x="599123" y="151303"/>
                  </a:cubicBezTo>
                  <a:cubicBezTo>
                    <a:pt x="603009" y="155189"/>
                    <a:pt x="608061" y="157650"/>
                    <a:pt x="612077" y="157650"/>
                  </a:cubicBezTo>
                  <a:cubicBezTo>
                    <a:pt x="614667" y="157650"/>
                    <a:pt x="616869" y="156614"/>
                    <a:pt x="617906" y="154671"/>
                  </a:cubicBezTo>
                  <a:cubicBezTo>
                    <a:pt x="618683" y="153375"/>
                    <a:pt x="619331" y="151044"/>
                    <a:pt x="617776" y="147805"/>
                  </a:cubicBezTo>
                  <a:cubicBezTo>
                    <a:pt x="618295" y="145473"/>
                    <a:pt x="622828" y="139515"/>
                    <a:pt x="640964" y="123970"/>
                  </a:cubicBezTo>
                  <a:cubicBezTo>
                    <a:pt x="642907" y="122286"/>
                    <a:pt x="644073" y="121249"/>
                    <a:pt x="644850" y="120602"/>
                  </a:cubicBezTo>
                  <a:cubicBezTo>
                    <a:pt x="644850" y="120602"/>
                    <a:pt x="644980" y="120602"/>
                    <a:pt x="644980" y="120602"/>
                  </a:cubicBezTo>
                  <a:cubicBezTo>
                    <a:pt x="647830" y="120602"/>
                    <a:pt x="654566" y="124099"/>
                    <a:pt x="660265" y="128633"/>
                  </a:cubicBezTo>
                  <a:cubicBezTo>
                    <a:pt x="662727" y="130576"/>
                    <a:pt x="662856" y="133038"/>
                    <a:pt x="662986" y="135499"/>
                  </a:cubicBezTo>
                  <a:cubicBezTo>
                    <a:pt x="663115" y="137571"/>
                    <a:pt x="663374" y="142883"/>
                    <a:pt x="668815" y="142883"/>
                  </a:cubicBezTo>
                  <a:cubicBezTo>
                    <a:pt x="674515" y="142883"/>
                    <a:pt x="676588" y="136147"/>
                    <a:pt x="676717" y="117234"/>
                  </a:cubicBezTo>
                  <a:cubicBezTo>
                    <a:pt x="678013" y="115938"/>
                    <a:pt x="683842" y="113736"/>
                    <a:pt x="689930" y="113736"/>
                  </a:cubicBezTo>
                  <a:cubicBezTo>
                    <a:pt x="691355" y="113736"/>
                    <a:pt x="692650" y="113866"/>
                    <a:pt x="693687" y="114125"/>
                  </a:cubicBezTo>
                  <a:cubicBezTo>
                    <a:pt x="694853" y="114384"/>
                    <a:pt x="696019" y="114513"/>
                    <a:pt x="697314" y="114513"/>
                  </a:cubicBezTo>
                  <a:cubicBezTo>
                    <a:pt x="705864" y="114513"/>
                    <a:pt x="715190" y="107907"/>
                    <a:pt x="715190" y="101948"/>
                  </a:cubicBezTo>
                  <a:cubicBezTo>
                    <a:pt x="715190" y="98709"/>
                    <a:pt x="712341" y="95730"/>
                    <a:pt x="708713" y="92103"/>
                  </a:cubicBezTo>
                  <a:cubicBezTo>
                    <a:pt x="707418" y="90808"/>
                    <a:pt x="705345" y="88735"/>
                    <a:pt x="704180" y="87180"/>
                  </a:cubicBezTo>
                  <a:cubicBezTo>
                    <a:pt x="708713" y="86015"/>
                    <a:pt x="719854" y="84978"/>
                    <a:pt x="732549" y="84978"/>
                  </a:cubicBezTo>
                  <a:cubicBezTo>
                    <a:pt x="739803" y="84978"/>
                    <a:pt x="742653" y="85367"/>
                    <a:pt x="743171" y="85496"/>
                  </a:cubicBezTo>
                  <a:cubicBezTo>
                    <a:pt x="744337" y="86015"/>
                    <a:pt x="746539" y="90160"/>
                    <a:pt x="747705" y="92362"/>
                  </a:cubicBezTo>
                  <a:cubicBezTo>
                    <a:pt x="750296" y="97155"/>
                    <a:pt x="752368" y="101171"/>
                    <a:pt x="756514" y="101171"/>
                  </a:cubicBezTo>
                  <a:cubicBezTo>
                    <a:pt x="761954" y="101171"/>
                    <a:pt x="762473" y="94823"/>
                    <a:pt x="763379" y="86015"/>
                  </a:cubicBezTo>
                  <a:cubicBezTo>
                    <a:pt x="763768" y="82387"/>
                    <a:pt x="764286" y="76299"/>
                    <a:pt x="765193" y="74874"/>
                  </a:cubicBezTo>
                  <a:cubicBezTo>
                    <a:pt x="765840" y="74226"/>
                    <a:pt x="767136" y="73061"/>
                    <a:pt x="768691" y="71765"/>
                  </a:cubicBezTo>
                  <a:cubicBezTo>
                    <a:pt x="778924" y="62827"/>
                    <a:pt x="787992" y="54277"/>
                    <a:pt x="787992" y="47541"/>
                  </a:cubicBezTo>
                  <a:cubicBezTo>
                    <a:pt x="787992" y="45080"/>
                    <a:pt x="787603" y="41841"/>
                    <a:pt x="787344" y="38344"/>
                  </a:cubicBezTo>
                  <a:cubicBezTo>
                    <a:pt x="786956" y="34199"/>
                    <a:pt x="786308" y="27333"/>
                    <a:pt x="786826" y="25390"/>
                  </a:cubicBezTo>
                  <a:cubicBezTo>
                    <a:pt x="787344" y="24872"/>
                    <a:pt x="787992" y="24094"/>
                    <a:pt x="788769" y="23188"/>
                  </a:cubicBezTo>
                  <a:cubicBezTo>
                    <a:pt x="790194" y="21504"/>
                    <a:pt x="794080" y="16970"/>
                    <a:pt x="796412" y="15545"/>
                  </a:cubicBezTo>
                  <a:cubicBezTo>
                    <a:pt x="797060" y="16452"/>
                    <a:pt x="797837" y="17617"/>
                    <a:pt x="798614" y="18654"/>
                  </a:cubicBezTo>
                  <a:cubicBezTo>
                    <a:pt x="803666" y="25908"/>
                    <a:pt x="807423" y="30701"/>
                    <a:pt x="811827" y="30701"/>
                  </a:cubicBezTo>
                  <a:cubicBezTo>
                    <a:pt x="812605" y="30701"/>
                    <a:pt x="813382" y="30571"/>
                    <a:pt x="814030" y="30183"/>
                  </a:cubicBezTo>
                  <a:cubicBezTo>
                    <a:pt x="814289" y="31349"/>
                    <a:pt x="814289" y="33162"/>
                    <a:pt x="813770" y="34846"/>
                  </a:cubicBezTo>
                  <a:cubicBezTo>
                    <a:pt x="813123" y="37048"/>
                    <a:pt x="810014" y="41712"/>
                    <a:pt x="807423" y="45469"/>
                  </a:cubicBezTo>
                  <a:cubicBezTo>
                    <a:pt x="802759" y="52334"/>
                    <a:pt x="800169" y="56479"/>
                    <a:pt x="800169" y="59588"/>
                  </a:cubicBezTo>
                  <a:cubicBezTo>
                    <a:pt x="800169" y="59847"/>
                    <a:pt x="800687" y="83035"/>
                    <a:pt x="804962" y="87310"/>
                  </a:cubicBezTo>
                  <a:cubicBezTo>
                    <a:pt x="805739" y="88087"/>
                    <a:pt x="806775" y="88476"/>
                    <a:pt x="807941" y="88476"/>
                  </a:cubicBezTo>
                  <a:cubicBezTo>
                    <a:pt x="807941" y="88476"/>
                    <a:pt x="807941" y="88476"/>
                    <a:pt x="807941" y="88476"/>
                  </a:cubicBezTo>
                  <a:cubicBezTo>
                    <a:pt x="811179" y="88476"/>
                    <a:pt x="813511" y="88476"/>
                    <a:pt x="835533" y="36789"/>
                  </a:cubicBezTo>
                  <a:lnTo>
                    <a:pt x="835922" y="36012"/>
                  </a:lnTo>
                  <a:cubicBezTo>
                    <a:pt x="837606" y="32126"/>
                    <a:pt x="844471" y="26556"/>
                    <a:pt x="848487" y="24224"/>
                  </a:cubicBezTo>
                  <a:cubicBezTo>
                    <a:pt x="848876" y="27851"/>
                    <a:pt x="848876" y="33939"/>
                    <a:pt x="848876" y="38344"/>
                  </a:cubicBezTo>
                  <a:cubicBezTo>
                    <a:pt x="849005" y="54536"/>
                    <a:pt x="849135" y="61272"/>
                    <a:pt x="854705" y="61272"/>
                  </a:cubicBezTo>
                  <a:cubicBezTo>
                    <a:pt x="860534" y="61272"/>
                    <a:pt x="869472" y="53759"/>
                    <a:pt x="869472" y="47282"/>
                  </a:cubicBezTo>
                  <a:cubicBezTo>
                    <a:pt x="869472" y="46505"/>
                    <a:pt x="869472" y="45598"/>
                    <a:pt x="869472" y="44303"/>
                  </a:cubicBezTo>
                  <a:cubicBezTo>
                    <a:pt x="869472" y="40805"/>
                    <a:pt x="869213" y="30442"/>
                    <a:pt x="869991" y="27722"/>
                  </a:cubicBezTo>
                  <a:cubicBezTo>
                    <a:pt x="871286" y="26167"/>
                    <a:pt x="872452" y="23706"/>
                    <a:pt x="872970" y="20985"/>
                  </a:cubicBezTo>
                  <a:cubicBezTo>
                    <a:pt x="873877" y="16840"/>
                    <a:pt x="873229" y="13472"/>
                    <a:pt x="871027" y="11140"/>
                  </a:cubicBezTo>
                  <a:cubicBezTo>
                    <a:pt x="870120" y="9327"/>
                    <a:pt x="871286" y="2332"/>
                    <a:pt x="872841" y="259"/>
                  </a:cubicBezTo>
                  <a:cubicBezTo>
                    <a:pt x="873359" y="130"/>
                    <a:pt x="874395" y="0"/>
                    <a:pt x="876727" y="0"/>
                  </a:cubicBezTo>
                  <a:cubicBezTo>
                    <a:pt x="885017" y="0"/>
                    <a:pt x="896417" y="2332"/>
                    <a:pt x="898490" y="3627"/>
                  </a:cubicBezTo>
                  <a:cubicBezTo>
                    <a:pt x="899396" y="4663"/>
                    <a:pt x="898490" y="9975"/>
                    <a:pt x="898231" y="11788"/>
                  </a:cubicBezTo>
                  <a:cubicBezTo>
                    <a:pt x="897971" y="13343"/>
                    <a:pt x="897712" y="14768"/>
                    <a:pt x="897712" y="16063"/>
                  </a:cubicBezTo>
                  <a:cubicBezTo>
                    <a:pt x="897065" y="17099"/>
                    <a:pt x="894474" y="19431"/>
                    <a:pt x="892919" y="20856"/>
                  </a:cubicBezTo>
                  <a:cubicBezTo>
                    <a:pt x="888774" y="24483"/>
                    <a:pt x="885406" y="27462"/>
                    <a:pt x="885406" y="30960"/>
                  </a:cubicBezTo>
                  <a:cubicBezTo>
                    <a:pt x="885406" y="34069"/>
                    <a:pt x="887738" y="36271"/>
                    <a:pt x="889681" y="38085"/>
                  </a:cubicBezTo>
                  <a:cubicBezTo>
                    <a:pt x="892142" y="40416"/>
                    <a:pt x="893697" y="42100"/>
                    <a:pt x="893697" y="44691"/>
                  </a:cubicBezTo>
                  <a:cubicBezTo>
                    <a:pt x="893697" y="46246"/>
                    <a:pt x="893956" y="47412"/>
                    <a:pt x="894344" y="48318"/>
                  </a:cubicBezTo>
                  <a:cubicBezTo>
                    <a:pt x="895121" y="50132"/>
                    <a:pt x="896806" y="51168"/>
                    <a:pt x="898619" y="51168"/>
                  </a:cubicBezTo>
                  <a:cubicBezTo>
                    <a:pt x="903930" y="51168"/>
                    <a:pt x="908982" y="40935"/>
                    <a:pt x="908982" y="37048"/>
                  </a:cubicBezTo>
                  <a:cubicBezTo>
                    <a:pt x="908982" y="33680"/>
                    <a:pt x="913387" y="16970"/>
                    <a:pt x="915848" y="12436"/>
                  </a:cubicBezTo>
                  <a:cubicBezTo>
                    <a:pt x="919864" y="13084"/>
                    <a:pt x="928154" y="15674"/>
                    <a:pt x="929838" y="17358"/>
                  </a:cubicBezTo>
                  <a:cubicBezTo>
                    <a:pt x="930097" y="17747"/>
                    <a:pt x="930227" y="19561"/>
                    <a:pt x="930356" y="20597"/>
                  </a:cubicBezTo>
                  <a:cubicBezTo>
                    <a:pt x="930745" y="23965"/>
                    <a:pt x="931263" y="29794"/>
                    <a:pt x="937222" y="31867"/>
                  </a:cubicBezTo>
                  <a:cubicBezTo>
                    <a:pt x="943699" y="34069"/>
                    <a:pt x="968053" y="47412"/>
                    <a:pt x="972845" y="52205"/>
                  </a:cubicBezTo>
                  <a:cubicBezTo>
                    <a:pt x="971291" y="54277"/>
                    <a:pt x="966627" y="58293"/>
                    <a:pt x="963648" y="60754"/>
                  </a:cubicBezTo>
                  <a:cubicBezTo>
                    <a:pt x="958337" y="65288"/>
                    <a:pt x="955228" y="68008"/>
                    <a:pt x="953933" y="70470"/>
                  </a:cubicBezTo>
                  <a:cubicBezTo>
                    <a:pt x="953155" y="70599"/>
                    <a:pt x="951990" y="70599"/>
                    <a:pt x="949917" y="70599"/>
                  </a:cubicBezTo>
                  <a:cubicBezTo>
                    <a:pt x="947585" y="70599"/>
                    <a:pt x="944865" y="70470"/>
                    <a:pt x="942274" y="70470"/>
                  </a:cubicBezTo>
                  <a:cubicBezTo>
                    <a:pt x="939554" y="70340"/>
                    <a:pt x="936833" y="70211"/>
                    <a:pt x="934372" y="70211"/>
                  </a:cubicBezTo>
                  <a:cubicBezTo>
                    <a:pt x="930227" y="70211"/>
                    <a:pt x="923232" y="70211"/>
                    <a:pt x="923232" y="75522"/>
                  </a:cubicBezTo>
                  <a:cubicBezTo>
                    <a:pt x="923232" y="77465"/>
                    <a:pt x="923232" y="80703"/>
                    <a:pt x="939036" y="87699"/>
                  </a:cubicBezTo>
                  <a:cubicBezTo>
                    <a:pt x="941367" y="88735"/>
                    <a:pt x="953414" y="93916"/>
                    <a:pt x="959373" y="93916"/>
                  </a:cubicBezTo>
                  <a:cubicBezTo>
                    <a:pt x="961316" y="93916"/>
                    <a:pt x="966368" y="94046"/>
                    <a:pt x="971421" y="94176"/>
                  </a:cubicBezTo>
                  <a:cubicBezTo>
                    <a:pt x="965591" y="104280"/>
                    <a:pt x="959891" y="113995"/>
                    <a:pt x="954710" y="122674"/>
                  </a:cubicBezTo>
                  <a:cubicBezTo>
                    <a:pt x="954839" y="114772"/>
                    <a:pt x="953544" y="112052"/>
                    <a:pt x="951990" y="110498"/>
                  </a:cubicBezTo>
                  <a:cubicBezTo>
                    <a:pt x="950176" y="108684"/>
                    <a:pt x="943699" y="104409"/>
                    <a:pt x="925045" y="92751"/>
                  </a:cubicBezTo>
                  <a:cubicBezTo>
                    <a:pt x="917532" y="88087"/>
                    <a:pt x="904967" y="80185"/>
                    <a:pt x="903542" y="78890"/>
                  </a:cubicBezTo>
                  <a:cubicBezTo>
                    <a:pt x="902635" y="77983"/>
                    <a:pt x="900951" y="76817"/>
                    <a:pt x="898231" y="76817"/>
                  </a:cubicBezTo>
                  <a:cubicBezTo>
                    <a:pt x="895380" y="76817"/>
                    <a:pt x="892013" y="78113"/>
                    <a:pt x="887220" y="80962"/>
                  </a:cubicBezTo>
                  <a:cubicBezTo>
                    <a:pt x="883592" y="83165"/>
                    <a:pt x="879706" y="86015"/>
                    <a:pt x="877893" y="87569"/>
                  </a:cubicBezTo>
                  <a:cubicBezTo>
                    <a:pt x="876338" y="88087"/>
                    <a:pt x="871286" y="89383"/>
                    <a:pt x="868566" y="90030"/>
                  </a:cubicBezTo>
                  <a:cubicBezTo>
                    <a:pt x="854057" y="93528"/>
                    <a:pt x="844212" y="96119"/>
                    <a:pt x="840197" y="100134"/>
                  </a:cubicBezTo>
                  <a:cubicBezTo>
                    <a:pt x="837865" y="102466"/>
                    <a:pt x="833849" y="106482"/>
                    <a:pt x="835274" y="184594"/>
                  </a:cubicBezTo>
                  <a:cubicBezTo>
                    <a:pt x="835274" y="185113"/>
                    <a:pt x="835274" y="185501"/>
                    <a:pt x="835274" y="185890"/>
                  </a:cubicBezTo>
                  <a:cubicBezTo>
                    <a:pt x="832424" y="190035"/>
                    <a:pt x="817916" y="204155"/>
                    <a:pt x="813511" y="206616"/>
                  </a:cubicBezTo>
                  <a:cubicBezTo>
                    <a:pt x="810402" y="205580"/>
                    <a:pt x="800816" y="200657"/>
                    <a:pt x="796023" y="198326"/>
                  </a:cubicBezTo>
                  <a:cubicBezTo>
                    <a:pt x="781904" y="191201"/>
                    <a:pt x="778017" y="189387"/>
                    <a:pt x="775168" y="189387"/>
                  </a:cubicBezTo>
                  <a:cubicBezTo>
                    <a:pt x="772058" y="189387"/>
                    <a:pt x="767784" y="191719"/>
                    <a:pt x="755737" y="198844"/>
                  </a:cubicBezTo>
                  <a:lnTo>
                    <a:pt x="755477" y="198973"/>
                  </a:lnTo>
                  <a:cubicBezTo>
                    <a:pt x="751980" y="201046"/>
                    <a:pt x="745891" y="204673"/>
                    <a:pt x="742912" y="206228"/>
                  </a:cubicBezTo>
                  <a:cubicBezTo>
                    <a:pt x="739155" y="202601"/>
                    <a:pt x="729699" y="191331"/>
                    <a:pt x="724906" y="185501"/>
                  </a:cubicBezTo>
                  <a:cubicBezTo>
                    <a:pt x="708066" y="165293"/>
                    <a:pt x="705734" y="162702"/>
                    <a:pt x="701718" y="162702"/>
                  </a:cubicBezTo>
                  <a:cubicBezTo>
                    <a:pt x="698350" y="162702"/>
                    <a:pt x="694723" y="164386"/>
                    <a:pt x="686692" y="182781"/>
                  </a:cubicBezTo>
                  <a:cubicBezTo>
                    <a:pt x="685008" y="181874"/>
                    <a:pt x="682546" y="181486"/>
                    <a:pt x="679178" y="181486"/>
                  </a:cubicBezTo>
                  <a:cubicBezTo>
                    <a:pt x="677106" y="181486"/>
                    <a:pt x="674774" y="181615"/>
                    <a:pt x="672054" y="182004"/>
                  </a:cubicBezTo>
                  <a:cubicBezTo>
                    <a:pt x="664022" y="182910"/>
                    <a:pt x="658841" y="184594"/>
                    <a:pt x="656509" y="186926"/>
                  </a:cubicBezTo>
                  <a:cubicBezTo>
                    <a:pt x="654695" y="188740"/>
                    <a:pt x="653659" y="191849"/>
                    <a:pt x="649384" y="205191"/>
                  </a:cubicBezTo>
                  <a:cubicBezTo>
                    <a:pt x="643943" y="222291"/>
                    <a:pt x="640187" y="232524"/>
                    <a:pt x="638114" y="235892"/>
                  </a:cubicBezTo>
                  <a:cubicBezTo>
                    <a:pt x="635264" y="235245"/>
                    <a:pt x="629305" y="233561"/>
                    <a:pt x="624772" y="232136"/>
                  </a:cubicBezTo>
                  <a:cubicBezTo>
                    <a:pt x="611040" y="228120"/>
                    <a:pt x="600029" y="225011"/>
                    <a:pt x="593293" y="225011"/>
                  </a:cubicBezTo>
                  <a:cubicBezTo>
                    <a:pt x="589796" y="225011"/>
                    <a:pt x="587205" y="225788"/>
                    <a:pt x="585521" y="227602"/>
                  </a:cubicBezTo>
                  <a:cubicBezTo>
                    <a:pt x="581764" y="231358"/>
                    <a:pt x="581764" y="238872"/>
                    <a:pt x="581894" y="255453"/>
                  </a:cubicBezTo>
                  <a:cubicBezTo>
                    <a:pt x="581894" y="262318"/>
                    <a:pt x="582153" y="278122"/>
                    <a:pt x="580469" y="281231"/>
                  </a:cubicBezTo>
                  <a:cubicBezTo>
                    <a:pt x="580339" y="281361"/>
                    <a:pt x="579951" y="281361"/>
                    <a:pt x="579303" y="281361"/>
                  </a:cubicBezTo>
                  <a:cubicBezTo>
                    <a:pt x="577101" y="281361"/>
                    <a:pt x="573603" y="280325"/>
                    <a:pt x="570624" y="279288"/>
                  </a:cubicBezTo>
                  <a:cubicBezTo>
                    <a:pt x="567126" y="278122"/>
                    <a:pt x="563888" y="277216"/>
                    <a:pt x="560908" y="277216"/>
                  </a:cubicBezTo>
                  <a:cubicBezTo>
                    <a:pt x="558188" y="277216"/>
                    <a:pt x="555986" y="278122"/>
                    <a:pt x="554302" y="279677"/>
                  </a:cubicBezTo>
                  <a:cubicBezTo>
                    <a:pt x="553913" y="280065"/>
                    <a:pt x="514922" y="328902"/>
                    <a:pt x="514922" y="337581"/>
                  </a:cubicBezTo>
                  <a:cubicBezTo>
                    <a:pt x="514922" y="339265"/>
                    <a:pt x="515310" y="341726"/>
                    <a:pt x="515699" y="344835"/>
                  </a:cubicBezTo>
                  <a:cubicBezTo>
                    <a:pt x="516994" y="353515"/>
                    <a:pt x="518160" y="364396"/>
                    <a:pt x="516476" y="366728"/>
                  </a:cubicBezTo>
                  <a:cubicBezTo>
                    <a:pt x="511683" y="371521"/>
                    <a:pt x="463753" y="427223"/>
                    <a:pt x="455981" y="443674"/>
                  </a:cubicBezTo>
                  <a:cubicBezTo>
                    <a:pt x="448986" y="458442"/>
                    <a:pt x="449374" y="483314"/>
                    <a:pt x="449633" y="493936"/>
                  </a:cubicBezTo>
                  <a:cubicBezTo>
                    <a:pt x="449633" y="493936"/>
                    <a:pt x="449633" y="495750"/>
                    <a:pt x="449633" y="496268"/>
                  </a:cubicBezTo>
                  <a:cubicBezTo>
                    <a:pt x="447949" y="500542"/>
                    <a:pt x="432146" y="520751"/>
                    <a:pt x="425410" y="529559"/>
                  </a:cubicBezTo>
                  <a:cubicBezTo>
                    <a:pt x="407662" y="552359"/>
                    <a:pt x="405460" y="555597"/>
                    <a:pt x="405460" y="559095"/>
                  </a:cubicBezTo>
                  <a:cubicBezTo>
                    <a:pt x="405460" y="561167"/>
                    <a:pt x="406367" y="564535"/>
                    <a:pt x="409346" y="574380"/>
                  </a:cubicBezTo>
                  <a:cubicBezTo>
                    <a:pt x="413362" y="587852"/>
                    <a:pt x="415694" y="596532"/>
                    <a:pt x="416212" y="600547"/>
                  </a:cubicBezTo>
                  <a:cubicBezTo>
                    <a:pt x="414658" y="600677"/>
                    <a:pt x="412067" y="600806"/>
                    <a:pt x="407533" y="600806"/>
                  </a:cubicBezTo>
                  <a:cubicBezTo>
                    <a:pt x="405201" y="600806"/>
                    <a:pt x="402740" y="600806"/>
                    <a:pt x="400667" y="600806"/>
                  </a:cubicBezTo>
                  <a:lnTo>
                    <a:pt x="400538" y="600806"/>
                  </a:lnTo>
                  <a:cubicBezTo>
                    <a:pt x="397817" y="600806"/>
                    <a:pt x="395486" y="600677"/>
                    <a:pt x="393284" y="600677"/>
                  </a:cubicBezTo>
                  <a:cubicBezTo>
                    <a:pt x="384345" y="600677"/>
                    <a:pt x="379941" y="601066"/>
                    <a:pt x="377350" y="603786"/>
                  </a:cubicBezTo>
                  <a:cubicBezTo>
                    <a:pt x="375666" y="605470"/>
                    <a:pt x="369448" y="613760"/>
                    <a:pt x="355717" y="632155"/>
                  </a:cubicBezTo>
                  <a:lnTo>
                    <a:pt x="355458" y="632414"/>
                  </a:lnTo>
                  <a:cubicBezTo>
                    <a:pt x="346779" y="644073"/>
                    <a:pt x="334732" y="660006"/>
                    <a:pt x="333177" y="661690"/>
                  </a:cubicBezTo>
                  <a:cubicBezTo>
                    <a:pt x="331493" y="663374"/>
                    <a:pt x="329291" y="665576"/>
                    <a:pt x="325664" y="735269"/>
                  </a:cubicBezTo>
                  <a:cubicBezTo>
                    <a:pt x="323980" y="768820"/>
                    <a:pt x="322814" y="803148"/>
                    <a:pt x="322814" y="804055"/>
                  </a:cubicBezTo>
                  <a:cubicBezTo>
                    <a:pt x="322814" y="808977"/>
                    <a:pt x="327477" y="815843"/>
                    <a:pt x="338099" y="830351"/>
                  </a:cubicBezTo>
                  <a:cubicBezTo>
                    <a:pt x="340690" y="833849"/>
                    <a:pt x="344965" y="839808"/>
                    <a:pt x="346908" y="842787"/>
                  </a:cubicBezTo>
                  <a:cubicBezTo>
                    <a:pt x="344447" y="845378"/>
                    <a:pt x="338747" y="850300"/>
                    <a:pt x="335638" y="852891"/>
                  </a:cubicBezTo>
                  <a:cubicBezTo>
                    <a:pt x="321648" y="864939"/>
                    <a:pt x="316337" y="869991"/>
                    <a:pt x="316337" y="875172"/>
                  </a:cubicBezTo>
                  <a:cubicBezTo>
                    <a:pt x="316337" y="876597"/>
                    <a:pt x="316596" y="879706"/>
                    <a:pt x="316984" y="884888"/>
                  </a:cubicBezTo>
                  <a:lnTo>
                    <a:pt x="316984" y="885017"/>
                  </a:lnTo>
                  <a:cubicBezTo>
                    <a:pt x="320741" y="934113"/>
                    <a:pt x="318927" y="943958"/>
                    <a:pt x="317891" y="946031"/>
                  </a:cubicBezTo>
                  <a:cubicBezTo>
                    <a:pt x="314523" y="949399"/>
                    <a:pt x="304290" y="955617"/>
                    <a:pt x="296906" y="960150"/>
                  </a:cubicBezTo>
                  <a:cubicBezTo>
                    <a:pt x="288745" y="965203"/>
                    <a:pt x="284340" y="967923"/>
                    <a:pt x="282527" y="969866"/>
                  </a:cubicBezTo>
                  <a:cubicBezTo>
                    <a:pt x="281361" y="971032"/>
                    <a:pt x="279159" y="973234"/>
                    <a:pt x="261282" y="1026216"/>
                  </a:cubicBezTo>
                  <a:cubicBezTo>
                    <a:pt x="260634" y="1024273"/>
                    <a:pt x="260116" y="1023496"/>
                    <a:pt x="259469" y="1022977"/>
                  </a:cubicBezTo>
                  <a:cubicBezTo>
                    <a:pt x="256748" y="1020257"/>
                    <a:pt x="252603" y="1018055"/>
                    <a:pt x="249105" y="1016241"/>
                  </a:cubicBezTo>
                  <a:cubicBezTo>
                    <a:pt x="247033" y="1015075"/>
                    <a:pt x="243794" y="1013521"/>
                    <a:pt x="242888" y="1012485"/>
                  </a:cubicBezTo>
                  <a:cubicBezTo>
                    <a:pt x="242758" y="1009635"/>
                    <a:pt x="242110" y="1003676"/>
                    <a:pt x="241074" y="998494"/>
                  </a:cubicBezTo>
                  <a:cubicBezTo>
                    <a:pt x="239520" y="990074"/>
                    <a:pt x="237447" y="984504"/>
                    <a:pt x="232783" y="984504"/>
                  </a:cubicBezTo>
                  <a:cubicBezTo>
                    <a:pt x="228249" y="984504"/>
                    <a:pt x="226825" y="989556"/>
                    <a:pt x="222679" y="1002899"/>
                  </a:cubicBezTo>
                  <a:cubicBezTo>
                    <a:pt x="220736" y="1009376"/>
                    <a:pt x="217109" y="1021423"/>
                    <a:pt x="214907" y="1023496"/>
                  </a:cubicBezTo>
                  <a:cubicBezTo>
                    <a:pt x="214259" y="1023755"/>
                    <a:pt x="212705" y="1023884"/>
                    <a:pt x="209855" y="1023884"/>
                  </a:cubicBezTo>
                  <a:cubicBezTo>
                    <a:pt x="205192" y="1023884"/>
                    <a:pt x="199103" y="1023236"/>
                    <a:pt x="194181" y="1022718"/>
                  </a:cubicBezTo>
                  <a:cubicBezTo>
                    <a:pt x="190553" y="1022330"/>
                    <a:pt x="187704" y="1022070"/>
                    <a:pt x="186020" y="1022070"/>
                  </a:cubicBezTo>
                  <a:cubicBezTo>
                    <a:pt x="182781" y="1022070"/>
                    <a:pt x="178118" y="1025698"/>
                    <a:pt x="151044" y="1050051"/>
                  </a:cubicBezTo>
                  <a:cubicBezTo>
                    <a:pt x="136147" y="1062746"/>
                    <a:pt x="114384" y="1082307"/>
                    <a:pt x="109720" y="1083991"/>
                  </a:cubicBezTo>
                  <a:close/>
                </a:path>
              </a:pathLst>
            </a:custGeom>
            <a:solidFill>
              <a:srgbClr val="FFFFFF"/>
            </a:solidFill>
            <a:ln w="1295" cap="flat">
              <a:noFill/>
              <a:prstDash val="solid"/>
              <a:miter/>
            </a:ln>
          </p:spPr>
          <p:txBody>
            <a:bodyPr rtlCol="0" anchor="ctr"/>
            <a:lstStyle/>
            <a:p>
              <a:endParaRPr lang="fr-FR"/>
            </a:p>
          </p:txBody>
        </p:sp>
        <p:sp>
          <p:nvSpPr>
            <p:cNvPr id="491" name="Forme libre 490">
              <a:extLst>
                <a:ext uri="{FF2B5EF4-FFF2-40B4-BE49-F238E27FC236}">
                  <a16:creationId xmlns:a16="http://schemas.microsoft.com/office/drawing/2014/main" id="{D8C8B7CC-EE61-2260-7C86-14E43D2FE1A1}"/>
                </a:ext>
              </a:extLst>
            </p:cNvPr>
            <p:cNvSpPr/>
            <p:nvPr/>
          </p:nvSpPr>
          <p:spPr>
            <a:xfrm>
              <a:off x="6882825" y="4694371"/>
              <a:ext cx="757420" cy="698738"/>
            </a:xfrm>
            <a:custGeom>
              <a:avLst/>
              <a:gdLst>
                <a:gd name="connsiteX0" fmla="*/ 324886 w 757420"/>
                <a:gd name="connsiteY0" fmla="*/ 698739 h 698738"/>
                <a:gd name="connsiteX1" fmla="*/ 320612 w 757420"/>
                <a:gd name="connsiteY1" fmla="*/ 696666 h 698738"/>
                <a:gd name="connsiteX2" fmla="*/ 292113 w 757420"/>
                <a:gd name="connsiteY2" fmla="*/ 687987 h 698738"/>
                <a:gd name="connsiteX3" fmla="*/ 282268 w 757420"/>
                <a:gd name="connsiteY3" fmla="*/ 689282 h 698738"/>
                <a:gd name="connsiteX4" fmla="*/ 277216 w 757420"/>
                <a:gd name="connsiteY4" fmla="*/ 689930 h 698738"/>
                <a:gd name="connsiteX5" fmla="*/ 243276 w 757420"/>
                <a:gd name="connsiteY5" fmla="*/ 676458 h 698738"/>
                <a:gd name="connsiteX6" fmla="*/ 224493 w 757420"/>
                <a:gd name="connsiteY6" fmla="*/ 667390 h 698738"/>
                <a:gd name="connsiteX7" fmla="*/ 160370 w 757420"/>
                <a:gd name="connsiteY7" fmla="*/ 664540 h 698738"/>
                <a:gd name="connsiteX8" fmla="*/ 149748 w 757420"/>
                <a:gd name="connsiteY8" fmla="*/ 664540 h 698738"/>
                <a:gd name="connsiteX9" fmla="*/ 145214 w 757420"/>
                <a:gd name="connsiteY9" fmla="*/ 664540 h 698738"/>
                <a:gd name="connsiteX10" fmla="*/ 133685 w 757420"/>
                <a:gd name="connsiteY10" fmla="*/ 664022 h 698738"/>
                <a:gd name="connsiteX11" fmla="*/ 118788 w 757420"/>
                <a:gd name="connsiteY11" fmla="*/ 663374 h 698738"/>
                <a:gd name="connsiteX12" fmla="*/ 103891 w 757420"/>
                <a:gd name="connsiteY12" fmla="*/ 666742 h 698738"/>
                <a:gd name="connsiteX13" fmla="*/ 102466 w 757420"/>
                <a:gd name="connsiteY13" fmla="*/ 668167 h 698738"/>
                <a:gd name="connsiteX14" fmla="*/ 76947 w 757420"/>
                <a:gd name="connsiteY14" fmla="*/ 686691 h 698738"/>
                <a:gd name="connsiteX15" fmla="*/ 76429 w 757420"/>
                <a:gd name="connsiteY15" fmla="*/ 686691 h 698738"/>
                <a:gd name="connsiteX16" fmla="*/ 45080 w 757420"/>
                <a:gd name="connsiteY16" fmla="*/ 650420 h 698738"/>
                <a:gd name="connsiteX17" fmla="*/ 45080 w 757420"/>
                <a:gd name="connsiteY17" fmla="*/ 600418 h 698738"/>
                <a:gd name="connsiteX18" fmla="*/ 27851 w 757420"/>
                <a:gd name="connsiteY18" fmla="*/ 567903 h 698738"/>
                <a:gd name="connsiteX19" fmla="*/ 0 w 757420"/>
                <a:gd name="connsiteY19" fmla="*/ 545104 h 698738"/>
                <a:gd name="connsiteX20" fmla="*/ 3239 w 757420"/>
                <a:gd name="connsiteY20" fmla="*/ 515569 h 698738"/>
                <a:gd name="connsiteX21" fmla="*/ 25390 w 757420"/>
                <a:gd name="connsiteY21" fmla="*/ 500283 h 698738"/>
                <a:gd name="connsiteX22" fmla="*/ 25519 w 757420"/>
                <a:gd name="connsiteY22" fmla="*/ 500154 h 698738"/>
                <a:gd name="connsiteX23" fmla="*/ 45339 w 757420"/>
                <a:gd name="connsiteY23" fmla="*/ 486293 h 698738"/>
                <a:gd name="connsiteX24" fmla="*/ 37567 w 757420"/>
                <a:gd name="connsiteY24" fmla="*/ 449115 h 698738"/>
                <a:gd name="connsiteX25" fmla="*/ 32773 w 757420"/>
                <a:gd name="connsiteY25" fmla="*/ 437457 h 698738"/>
                <a:gd name="connsiteX26" fmla="*/ 51945 w 757420"/>
                <a:gd name="connsiteY26" fmla="*/ 423984 h 698738"/>
                <a:gd name="connsiteX27" fmla="*/ 65547 w 757420"/>
                <a:gd name="connsiteY27" fmla="*/ 414528 h 698738"/>
                <a:gd name="connsiteX28" fmla="*/ 61143 w 757420"/>
                <a:gd name="connsiteY28" fmla="*/ 361417 h 698738"/>
                <a:gd name="connsiteX29" fmla="*/ 59459 w 757420"/>
                <a:gd name="connsiteY29" fmla="*/ 353256 h 698738"/>
                <a:gd name="connsiteX30" fmla="*/ 61920 w 757420"/>
                <a:gd name="connsiteY30" fmla="*/ 354292 h 698738"/>
                <a:gd name="connsiteX31" fmla="*/ 73060 w 757420"/>
                <a:gd name="connsiteY31" fmla="*/ 357530 h 698738"/>
                <a:gd name="connsiteX32" fmla="*/ 87180 w 757420"/>
                <a:gd name="connsiteY32" fmla="*/ 341079 h 698738"/>
                <a:gd name="connsiteX33" fmla="*/ 97025 w 757420"/>
                <a:gd name="connsiteY33" fmla="*/ 324886 h 698738"/>
                <a:gd name="connsiteX34" fmla="*/ 102207 w 757420"/>
                <a:gd name="connsiteY34" fmla="*/ 322166 h 698738"/>
                <a:gd name="connsiteX35" fmla="*/ 124876 w 757420"/>
                <a:gd name="connsiteY35" fmla="*/ 250789 h 698738"/>
                <a:gd name="connsiteX36" fmla="*/ 147805 w 757420"/>
                <a:gd name="connsiteY36" fmla="*/ 238095 h 698738"/>
                <a:gd name="connsiteX37" fmla="*/ 147935 w 757420"/>
                <a:gd name="connsiteY37" fmla="*/ 237965 h 698738"/>
                <a:gd name="connsiteX38" fmla="*/ 183817 w 757420"/>
                <a:gd name="connsiteY38" fmla="*/ 211927 h 698738"/>
                <a:gd name="connsiteX39" fmla="*/ 144437 w 757420"/>
                <a:gd name="connsiteY39" fmla="*/ 160111 h 698738"/>
                <a:gd name="connsiteX40" fmla="*/ 104409 w 757420"/>
                <a:gd name="connsiteY40" fmla="*/ 147546 h 698738"/>
                <a:gd name="connsiteX41" fmla="*/ 104020 w 757420"/>
                <a:gd name="connsiteY41" fmla="*/ 147417 h 698738"/>
                <a:gd name="connsiteX42" fmla="*/ 83683 w 757420"/>
                <a:gd name="connsiteY42" fmla="*/ 142364 h 698738"/>
                <a:gd name="connsiteX43" fmla="*/ 93269 w 757420"/>
                <a:gd name="connsiteY43" fmla="*/ 130317 h 698738"/>
                <a:gd name="connsiteX44" fmla="*/ 73060 w 757420"/>
                <a:gd name="connsiteY44" fmla="*/ 116456 h 698738"/>
                <a:gd name="connsiteX45" fmla="*/ 37048 w 757420"/>
                <a:gd name="connsiteY45" fmla="*/ 105316 h 698738"/>
                <a:gd name="connsiteX46" fmla="*/ 38732 w 757420"/>
                <a:gd name="connsiteY46" fmla="*/ 102078 h 698738"/>
                <a:gd name="connsiteX47" fmla="*/ 40416 w 757420"/>
                <a:gd name="connsiteY47" fmla="*/ 100393 h 698738"/>
                <a:gd name="connsiteX48" fmla="*/ 57645 w 757420"/>
                <a:gd name="connsiteY48" fmla="*/ 69045 h 698738"/>
                <a:gd name="connsiteX49" fmla="*/ 44432 w 757420"/>
                <a:gd name="connsiteY49" fmla="*/ 49873 h 698738"/>
                <a:gd name="connsiteX50" fmla="*/ 44821 w 757420"/>
                <a:gd name="connsiteY50" fmla="*/ 48707 h 698738"/>
                <a:gd name="connsiteX51" fmla="*/ 48966 w 757420"/>
                <a:gd name="connsiteY51" fmla="*/ 47282 h 698738"/>
                <a:gd name="connsiteX52" fmla="*/ 54795 w 757420"/>
                <a:gd name="connsiteY52" fmla="*/ 44173 h 698738"/>
                <a:gd name="connsiteX53" fmla="*/ 49743 w 757420"/>
                <a:gd name="connsiteY53" fmla="*/ 33551 h 698738"/>
                <a:gd name="connsiteX54" fmla="*/ 43007 w 757420"/>
                <a:gd name="connsiteY54" fmla="*/ 21115 h 698738"/>
                <a:gd name="connsiteX55" fmla="*/ 47411 w 757420"/>
                <a:gd name="connsiteY55" fmla="*/ 16192 h 698738"/>
                <a:gd name="connsiteX56" fmla="*/ 66842 w 757420"/>
                <a:gd name="connsiteY56" fmla="*/ 6477 h 698738"/>
                <a:gd name="connsiteX57" fmla="*/ 73967 w 757420"/>
                <a:gd name="connsiteY57" fmla="*/ 6995 h 698738"/>
                <a:gd name="connsiteX58" fmla="*/ 98839 w 757420"/>
                <a:gd name="connsiteY58" fmla="*/ 13731 h 698738"/>
                <a:gd name="connsiteX59" fmla="*/ 110238 w 757420"/>
                <a:gd name="connsiteY59" fmla="*/ 16970 h 698738"/>
                <a:gd name="connsiteX60" fmla="*/ 116327 w 757420"/>
                <a:gd name="connsiteY60" fmla="*/ 14638 h 698738"/>
                <a:gd name="connsiteX61" fmla="*/ 120472 w 757420"/>
                <a:gd name="connsiteY61" fmla="*/ 7513 h 698738"/>
                <a:gd name="connsiteX62" fmla="*/ 130447 w 757420"/>
                <a:gd name="connsiteY62" fmla="*/ 0 h 698738"/>
                <a:gd name="connsiteX63" fmla="*/ 173324 w 757420"/>
                <a:gd name="connsiteY63" fmla="*/ 10234 h 698738"/>
                <a:gd name="connsiteX64" fmla="*/ 176174 w 757420"/>
                <a:gd name="connsiteY64" fmla="*/ 15933 h 698738"/>
                <a:gd name="connsiteX65" fmla="*/ 202082 w 757420"/>
                <a:gd name="connsiteY65" fmla="*/ 37437 h 698738"/>
                <a:gd name="connsiteX66" fmla="*/ 261800 w 757420"/>
                <a:gd name="connsiteY66" fmla="*/ 50909 h 698738"/>
                <a:gd name="connsiteX67" fmla="*/ 266593 w 757420"/>
                <a:gd name="connsiteY67" fmla="*/ 54407 h 698738"/>
                <a:gd name="connsiteX68" fmla="*/ 339006 w 757420"/>
                <a:gd name="connsiteY68" fmla="*/ 98968 h 698738"/>
                <a:gd name="connsiteX69" fmla="*/ 348592 w 757420"/>
                <a:gd name="connsiteY69" fmla="*/ 98580 h 698738"/>
                <a:gd name="connsiteX70" fmla="*/ 369837 w 757420"/>
                <a:gd name="connsiteY70" fmla="*/ 97803 h 698738"/>
                <a:gd name="connsiteX71" fmla="*/ 391599 w 757420"/>
                <a:gd name="connsiteY71" fmla="*/ 101171 h 698738"/>
                <a:gd name="connsiteX72" fmla="*/ 463365 w 757420"/>
                <a:gd name="connsiteY72" fmla="*/ 148323 h 698738"/>
                <a:gd name="connsiteX73" fmla="*/ 487329 w 757420"/>
                <a:gd name="connsiteY73" fmla="*/ 152339 h 698738"/>
                <a:gd name="connsiteX74" fmla="*/ 496656 w 757420"/>
                <a:gd name="connsiteY74" fmla="*/ 151562 h 698738"/>
                <a:gd name="connsiteX75" fmla="*/ 499636 w 757420"/>
                <a:gd name="connsiteY75" fmla="*/ 164386 h 698738"/>
                <a:gd name="connsiteX76" fmla="*/ 501320 w 757420"/>
                <a:gd name="connsiteY76" fmla="*/ 165682 h 698738"/>
                <a:gd name="connsiteX77" fmla="*/ 563110 w 757420"/>
                <a:gd name="connsiteY77" fmla="*/ 218793 h 698738"/>
                <a:gd name="connsiteX78" fmla="*/ 611040 w 757420"/>
                <a:gd name="connsiteY78" fmla="*/ 232006 h 698738"/>
                <a:gd name="connsiteX79" fmla="*/ 611429 w 757420"/>
                <a:gd name="connsiteY79" fmla="*/ 232006 h 698738"/>
                <a:gd name="connsiteX80" fmla="*/ 633710 w 757420"/>
                <a:gd name="connsiteY80" fmla="*/ 236410 h 698738"/>
                <a:gd name="connsiteX81" fmla="*/ 633969 w 757420"/>
                <a:gd name="connsiteY81" fmla="*/ 236670 h 698738"/>
                <a:gd name="connsiteX82" fmla="*/ 757420 w 757420"/>
                <a:gd name="connsiteY82" fmla="*/ 353385 h 698738"/>
                <a:gd name="connsiteX83" fmla="*/ 735787 w 757420"/>
                <a:gd name="connsiteY83" fmla="*/ 364525 h 698738"/>
                <a:gd name="connsiteX84" fmla="*/ 717911 w 757420"/>
                <a:gd name="connsiteY84" fmla="*/ 374371 h 698738"/>
                <a:gd name="connsiteX85" fmla="*/ 695630 w 757420"/>
                <a:gd name="connsiteY85" fmla="*/ 391729 h 698738"/>
                <a:gd name="connsiteX86" fmla="*/ 685655 w 757420"/>
                <a:gd name="connsiteY86" fmla="*/ 391081 h 698738"/>
                <a:gd name="connsiteX87" fmla="*/ 637725 w 757420"/>
                <a:gd name="connsiteY87" fmla="*/ 388620 h 698738"/>
                <a:gd name="connsiteX88" fmla="*/ 611299 w 757420"/>
                <a:gd name="connsiteY88" fmla="*/ 392895 h 698738"/>
                <a:gd name="connsiteX89" fmla="*/ 555727 w 757420"/>
                <a:gd name="connsiteY89" fmla="*/ 440436 h 698738"/>
                <a:gd name="connsiteX90" fmla="*/ 498858 w 757420"/>
                <a:gd name="connsiteY90" fmla="*/ 501449 h 698738"/>
                <a:gd name="connsiteX91" fmla="*/ 498211 w 757420"/>
                <a:gd name="connsiteY91" fmla="*/ 516994 h 698738"/>
                <a:gd name="connsiteX92" fmla="*/ 500542 w 757420"/>
                <a:gd name="connsiteY92" fmla="*/ 551452 h 698738"/>
                <a:gd name="connsiteX93" fmla="*/ 502615 w 757420"/>
                <a:gd name="connsiteY93" fmla="*/ 553524 h 698738"/>
                <a:gd name="connsiteX94" fmla="*/ 519455 w 757420"/>
                <a:gd name="connsiteY94" fmla="*/ 572308 h 698738"/>
                <a:gd name="connsiteX95" fmla="*/ 508704 w 757420"/>
                <a:gd name="connsiteY95" fmla="*/ 581246 h 698738"/>
                <a:gd name="connsiteX96" fmla="*/ 465178 w 757420"/>
                <a:gd name="connsiteY96" fmla="*/ 597050 h 698738"/>
                <a:gd name="connsiteX97" fmla="*/ 434088 w 757420"/>
                <a:gd name="connsiteY97" fmla="*/ 653011 h 698738"/>
                <a:gd name="connsiteX98" fmla="*/ 427611 w 757420"/>
                <a:gd name="connsiteY98" fmla="*/ 653918 h 698738"/>
                <a:gd name="connsiteX99" fmla="*/ 421912 w 757420"/>
                <a:gd name="connsiteY99" fmla="*/ 653788 h 698738"/>
                <a:gd name="connsiteX100" fmla="*/ 416212 w 757420"/>
                <a:gd name="connsiteY100" fmla="*/ 653659 h 698738"/>
                <a:gd name="connsiteX101" fmla="*/ 407921 w 757420"/>
                <a:gd name="connsiteY101" fmla="*/ 653270 h 698738"/>
                <a:gd name="connsiteX102" fmla="*/ 387972 w 757420"/>
                <a:gd name="connsiteY102" fmla="*/ 652493 h 698738"/>
                <a:gd name="connsiteX103" fmla="*/ 364007 w 757420"/>
                <a:gd name="connsiteY103" fmla="*/ 657545 h 698738"/>
                <a:gd name="connsiteX104" fmla="*/ 353903 w 757420"/>
                <a:gd name="connsiteY104" fmla="*/ 668426 h 698738"/>
                <a:gd name="connsiteX105" fmla="*/ 324886 w 757420"/>
                <a:gd name="connsiteY105" fmla="*/ 698739 h 69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757420" h="698738">
                  <a:moveTo>
                    <a:pt x="324886" y="698739"/>
                  </a:moveTo>
                  <a:cubicBezTo>
                    <a:pt x="323850" y="698350"/>
                    <a:pt x="322036" y="697443"/>
                    <a:pt x="320612" y="696666"/>
                  </a:cubicBezTo>
                  <a:cubicBezTo>
                    <a:pt x="314005" y="693168"/>
                    <a:pt x="303901" y="687987"/>
                    <a:pt x="292113" y="687987"/>
                  </a:cubicBezTo>
                  <a:cubicBezTo>
                    <a:pt x="288745" y="687987"/>
                    <a:pt x="285506" y="688375"/>
                    <a:pt x="282268" y="689282"/>
                  </a:cubicBezTo>
                  <a:cubicBezTo>
                    <a:pt x="280713" y="689671"/>
                    <a:pt x="279029" y="689930"/>
                    <a:pt x="277216" y="689930"/>
                  </a:cubicBezTo>
                  <a:cubicBezTo>
                    <a:pt x="266723" y="689930"/>
                    <a:pt x="254287" y="682805"/>
                    <a:pt x="243276" y="676458"/>
                  </a:cubicBezTo>
                  <a:cubicBezTo>
                    <a:pt x="236022" y="672313"/>
                    <a:pt x="229674" y="668685"/>
                    <a:pt x="224493" y="667390"/>
                  </a:cubicBezTo>
                  <a:cubicBezTo>
                    <a:pt x="216461" y="665447"/>
                    <a:pt x="195476" y="664540"/>
                    <a:pt x="160370" y="664540"/>
                  </a:cubicBezTo>
                  <a:cubicBezTo>
                    <a:pt x="156225" y="664540"/>
                    <a:pt x="152598" y="664540"/>
                    <a:pt x="149748" y="664540"/>
                  </a:cubicBezTo>
                  <a:cubicBezTo>
                    <a:pt x="147935" y="664540"/>
                    <a:pt x="146380" y="664540"/>
                    <a:pt x="145214" y="664540"/>
                  </a:cubicBezTo>
                  <a:cubicBezTo>
                    <a:pt x="142105" y="664540"/>
                    <a:pt x="138089" y="664281"/>
                    <a:pt x="133685" y="664022"/>
                  </a:cubicBezTo>
                  <a:cubicBezTo>
                    <a:pt x="128633" y="663763"/>
                    <a:pt x="123451" y="663374"/>
                    <a:pt x="118788" y="663374"/>
                  </a:cubicBezTo>
                  <a:cubicBezTo>
                    <a:pt x="110757" y="663374"/>
                    <a:pt x="106223" y="664411"/>
                    <a:pt x="103891" y="666742"/>
                  </a:cubicBezTo>
                  <a:cubicBezTo>
                    <a:pt x="103502" y="667131"/>
                    <a:pt x="103114" y="667520"/>
                    <a:pt x="102466" y="668167"/>
                  </a:cubicBezTo>
                  <a:cubicBezTo>
                    <a:pt x="90548" y="680474"/>
                    <a:pt x="81869" y="686691"/>
                    <a:pt x="76947" y="686691"/>
                  </a:cubicBezTo>
                  <a:cubicBezTo>
                    <a:pt x="76817" y="686691"/>
                    <a:pt x="76558" y="686691"/>
                    <a:pt x="76429" y="686691"/>
                  </a:cubicBezTo>
                  <a:cubicBezTo>
                    <a:pt x="61143" y="672701"/>
                    <a:pt x="45080" y="654954"/>
                    <a:pt x="45080" y="650420"/>
                  </a:cubicBezTo>
                  <a:lnTo>
                    <a:pt x="45080" y="600418"/>
                  </a:lnTo>
                  <a:cubicBezTo>
                    <a:pt x="45080" y="592645"/>
                    <a:pt x="35753" y="578007"/>
                    <a:pt x="27851" y="567903"/>
                  </a:cubicBezTo>
                  <a:cubicBezTo>
                    <a:pt x="21374" y="559613"/>
                    <a:pt x="9197" y="545881"/>
                    <a:pt x="0" y="545104"/>
                  </a:cubicBezTo>
                  <a:cubicBezTo>
                    <a:pt x="1684" y="531762"/>
                    <a:pt x="2720" y="519973"/>
                    <a:pt x="3239" y="515569"/>
                  </a:cubicBezTo>
                  <a:cubicBezTo>
                    <a:pt x="6477" y="512719"/>
                    <a:pt x="19042" y="504429"/>
                    <a:pt x="25390" y="500283"/>
                  </a:cubicBezTo>
                  <a:lnTo>
                    <a:pt x="25519" y="500154"/>
                  </a:lnTo>
                  <a:cubicBezTo>
                    <a:pt x="36271" y="493029"/>
                    <a:pt x="43007" y="488495"/>
                    <a:pt x="45339" y="486293"/>
                  </a:cubicBezTo>
                  <a:cubicBezTo>
                    <a:pt x="50780" y="480852"/>
                    <a:pt x="46116" y="469194"/>
                    <a:pt x="37567" y="449115"/>
                  </a:cubicBezTo>
                  <a:cubicBezTo>
                    <a:pt x="36142" y="445747"/>
                    <a:pt x="33680" y="440047"/>
                    <a:pt x="32773" y="437457"/>
                  </a:cubicBezTo>
                  <a:cubicBezTo>
                    <a:pt x="36012" y="434218"/>
                    <a:pt x="47930" y="426705"/>
                    <a:pt x="51945" y="423984"/>
                  </a:cubicBezTo>
                  <a:cubicBezTo>
                    <a:pt x="59070" y="419451"/>
                    <a:pt x="63475" y="416600"/>
                    <a:pt x="65547" y="414528"/>
                  </a:cubicBezTo>
                  <a:cubicBezTo>
                    <a:pt x="69952" y="410123"/>
                    <a:pt x="69045" y="399760"/>
                    <a:pt x="61143" y="361417"/>
                  </a:cubicBezTo>
                  <a:cubicBezTo>
                    <a:pt x="60624" y="358826"/>
                    <a:pt x="59977" y="355846"/>
                    <a:pt x="59459" y="353256"/>
                  </a:cubicBezTo>
                  <a:cubicBezTo>
                    <a:pt x="60236" y="353515"/>
                    <a:pt x="61013" y="353903"/>
                    <a:pt x="61920" y="354292"/>
                  </a:cubicBezTo>
                  <a:cubicBezTo>
                    <a:pt x="66195" y="356105"/>
                    <a:pt x="69952" y="357530"/>
                    <a:pt x="73060" y="357530"/>
                  </a:cubicBezTo>
                  <a:cubicBezTo>
                    <a:pt x="78760" y="357530"/>
                    <a:pt x="81869" y="351312"/>
                    <a:pt x="87180" y="341079"/>
                  </a:cubicBezTo>
                  <a:cubicBezTo>
                    <a:pt x="89253" y="337063"/>
                    <a:pt x="94435" y="326700"/>
                    <a:pt x="97025" y="324886"/>
                  </a:cubicBezTo>
                  <a:cubicBezTo>
                    <a:pt x="98839" y="324757"/>
                    <a:pt x="100523" y="323850"/>
                    <a:pt x="102207" y="322166"/>
                  </a:cubicBezTo>
                  <a:cubicBezTo>
                    <a:pt x="112570" y="311673"/>
                    <a:pt x="123451" y="261282"/>
                    <a:pt x="124876" y="250789"/>
                  </a:cubicBezTo>
                  <a:cubicBezTo>
                    <a:pt x="127985" y="248198"/>
                    <a:pt x="141199" y="241462"/>
                    <a:pt x="147805" y="238095"/>
                  </a:cubicBezTo>
                  <a:lnTo>
                    <a:pt x="147935" y="237965"/>
                  </a:lnTo>
                  <a:cubicBezTo>
                    <a:pt x="174490" y="224363"/>
                    <a:pt x="183817" y="219052"/>
                    <a:pt x="183817" y="211927"/>
                  </a:cubicBezTo>
                  <a:cubicBezTo>
                    <a:pt x="183817" y="200010"/>
                    <a:pt x="144825" y="160500"/>
                    <a:pt x="144437" y="160111"/>
                  </a:cubicBezTo>
                  <a:cubicBezTo>
                    <a:pt x="140939" y="156614"/>
                    <a:pt x="130058" y="153764"/>
                    <a:pt x="104409" y="147546"/>
                  </a:cubicBezTo>
                  <a:lnTo>
                    <a:pt x="104020" y="147417"/>
                  </a:lnTo>
                  <a:cubicBezTo>
                    <a:pt x="98062" y="145992"/>
                    <a:pt x="89642" y="143919"/>
                    <a:pt x="83683" y="142364"/>
                  </a:cubicBezTo>
                  <a:cubicBezTo>
                    <a:pt x="88346" y="139644"/>
                    <a:pt x="93269" y="136146"/>
                    <a:pt x="93269" y="130317"/>
                  </a:cubicBezTo>
                  <a:cubicBezTo>
                    <a:pt x="93269" y="126301"/>
                    <a:pt x="89901" y="122674"/>
                    <a:pt x="73060" y="116456"/>
                  </a:cubicBezTo>
                  <a:cubicBezTo>
                    <a:pt x="64252" y="113218"/>
                    <a:pt x="52075" y="109461"/>
                    <a:pt x="37048" y="105316"/>
                  </a:cubicBezTo>
                  <a:cubicBezTo>
                    <a:pt x="37567" y="103761"/>
                    <a:pt x="38214" y="102596"/>
                    <a:pt x="38732" y="102078"/>
                  </a:cubicBezTo>
                  <a:cubicBezTo>
                    <a:pt x="39250" y="101559"/>
                    <a:pt x="39769" y="101041"/>
                    <a:pt x="40416" y="100393"/>
                  </a:cubicBezTo>
                  <a:cubicBezTo>
                    <a:pt x="47541" y="93528"/>
                    <a:pt x="60624" y="80574"/>
                    <a:pt x="57645" y="69045"/>
                  </a:cubicBezTo>
                  <a:cubicBezTo>
                    <a:pt x="55184" y="59718"/>
                    <a:pt x="49096" y="52075"/>
                    <a:pt x="44432" y="49873"/>
                  </a:cubicBezTo>
                  <a:cubicBezTo>
                    <a:pt x="44432" y="49484"/>
                    <a:pt x="44562" y="49096"/>
                    <a:pt x="44821" y="48707"/>
                  </a:cubicBezTo>
                  <a:cubicBezTo>
                    <a:pt x="45598" y="47541"/>
                    <a:pt x="47541" y="47282"/>
                    <a:pt x="48966" y="47282"/>
                  </a:cubicBezTo>
                  <a:cubicBezTo>
                    <a:pt x="52593" y="47282"/>
                    <a:pt x="54147" y="45598"/>
                    <a:pt x="54795" y="44173"/>
                  </a:cubicBezTo>
                  <a:cubicBezTo>
                    <a:pt x="56350" y="40675"/>
                    <a:pt x="53500" y="37696"/>
                    <a:pt x="49743" y="33551"/>
                  </a:cubicBezTo>
                  <a:cubicBezTo>
                    <a:pt x="45080" y="28499"/>
                    <a:pt x="40805" y="23447"/>
                    <a:pt x="43007" y="21115"/>
                  </a:cubicBezTo>
                  <a:cubicBezTo>
                    <a:pt x="44691" y="19431"/>
                    <a:pt x="46116" y="17877"/>
                    <a:pt x="47411" y="16192"/>
                  </a:cubicBezTo>
                  <a:cubicBezTo>
                    <a:pt x="52464" y="10363"/>
                    <a:pt x="55832" y="6477"/>
                    <a:pt x="66842" y="6477"/>
                  </a:cubicBezTo>
                  <a:cubicBezTo>
                    <a:pt x="68915" y="6477"/>
                    <a:pt x="71376" y="6606"/>
                    <a:pt x="73967" y="6995"/>
                  </a:cubicBezTo>
                  <a:cubicBezTo>
                    <a:pt x="84589" y="8290"/>
                    <a:pt x="92880" y="11400"/>
                    <a:pt x="98839" y="13731"/>
                  </a:cubicBezTo>
                  <a:cubicBezTo>
                    <a:pt x="103502" y="15545"/>
                    <a:pt x="107130" y="16970"/>
                    <a:pt x="110238" y="16970"/>
                  </a:cubicBezTo>
                  <a:cubicBezTo>
                    <a:pt x="112700" y="16970"/>
                    <a:pt x="114643" y="16192"/>
                    <a:pt x="116327" y="14638"/>
                  </a:cubicBezTo>
                  <a:cubicBezTo>
                    <a:pt x="118399" y="12565"/>
                    <a:pt x="119436" y="9975"/>
                    <a:pt x="120472" y="7513"/>
                  </a:cubicBezTo>
                  <a:cubicBezTo>
                    <a:pt x="122415" y="2979"/>
                    <a:pt x="123581" y="0"/>
                    <a:pt x="130447" y="0"/>
                  </a:cubicBezTo>
                  <a:cubicBezTo>
                    <a:pt x="143919" y="0"/>
                    <a:pt x="169697" y="6606"/>
                    <a:pt x="173324" y="10234"/>
                  </a:cubicBezTo>
                  <a:cubicBezTo>
                    <a:pt x="174102" y="11011"/>
                    <a:pt x="175267" y="13602"/>
                    <a:pt x="176174" y="15933"/>
                  </a:cubicBezTo>
                  <a:cubicBezTo>
                    <a:pt x="179542" y="23965"/>
                    <a:pt x="185372" y="37437"/>
                    <a:pt x="202082" y="37437"/>
                  </a:cubicBezTo>
                  <a:cubicBezTo>
                    <a:pt x="223716" y="37437"/>
                    <a:pt x="244442" y="38473"/>
                    <a:pt x="261800" y="50909"/>
                  </a:cubicBezTo>
                  <a:lnTo>
                    <a:pt x="266593" y="54407"/>
                  </a:lnTo>
                  <a:cubicBezTo>
                    <a:pt x="304937" y="81869"/>
                    <a:pt x="330456" y="98968"/>
                    <a:pt x="339006" y="98968"/>
                  </a:cubicBezTo>
                  <a:cubicBezTo>
                    <a:pt x="341208" y="98968"/>
                    <a:pt x="344447" y="98839"/>
                    <a:pt x="348592" y="98580"/>
                  </a:cubicBezTo>
                  <a:cubicBezTo>
                    <a:pt x="354810" y="98191"/>
                    <a:pt x="362453" y="97803"/>
                    <a:pt x="369837" y="97803"/>
                  </a:cubicBezTo>
                  <a:cubicBezTo>
                    <a:pt x="386547" y="97803"/>
                    <a:pt x="390692" y="100134"/>
                    <a:pt x="391599" y="101171"/>
                  </a:cubicBezTo>
                  <a:cubicBezTo>
                    <a:pt x="400926" y="110498"/>
                    <a:pt x="434088" y="139126"/>
                    <a:pt x="463365" y="148323"/>
                  </a:cubicBezTo>
                  <a:cubicBezTo>
                    <a:pt x="471785" y="150914"/>
                    <a:pt x="479816" y="152339"/>
                    <a:pt x="487329" y="152339"/>
                  </a:cubicBezTo>
                  <a:cubicBezTo>
                    <a:pt x="490568" y="152339"/>
                    <a:pt x="493677" y="152080"/>
                    <a:pt x="496656" y="151562"/>
                  </a:cubicBezTo>
                  <a:lnTo>
                    <a:pt x="499636" y="164386"/>
                  </a:lnTo>
                  <a:lnTo>
                    <a:pt x="501320" y="165682"/>
                  </a:lnTo>
                  <a:cubicBezTo>
                    <a:pt x="506760" y="170345"/>
                    <a:pt x="555208" y="210891"/>
                    <a:pt x="563110" y="218793"/>
                  </a:cubicBezTo>
                  <a:cubicBezTo>
                    <a:pt x="569069" y="224752"/>
                    <a:pt x="586687" y="227990"/>
                    <a:pt x="611040" y="232006"/>
                  </a:cubicBezTo>
                  <a:lnTo>
                    <a:pt x="611429" y="232006"/>
                  </a:lnTo>
                  <a:cubicBezTo>
                    <a:pt x="618813" y="233301"/>
                    <a:pt x="631119" y="235244"/>
                    <a:pt x="633710" y="236410"/>
                  </a:cubicBezTo>
                  <a:lnTo>
                    <a:pt x="633969" y="236670"/>
                  </a:lnTo>
                  <a:cubicBezTo>
                    <a:pt x="672572" y="275402"/>
                    <a:pt x="724647" y="326311"/>
                    <a:pt x="757420" y="353385"/>
                  </a:cubicBezTo>
                  <a:cubicBezTo>
                    <a:pt x="750166" y="357401"/>
                    <a:pt x="742394" y="361287"/>
                    <a:pt x="735787" y="364525"/>
                  </a:cubicBezTo>
                  <a:cubicBezTo>
                    <a:pt x="723869" y="370484"/>
                    <a:pt x="719595" y="372687"/>
                    <a:pt x="717911" y="374371"/>
                  </a:cubicBezTo>
                  <a:cubicBezTo>
                    <a:pt x="701847" y="390433"/>
                    <a:pt x="696796" y="391729"/>
                    <a:pt x="695630" y="391729"/>
                  </a:cubicBezTo>
                  <a:cubicBezTo>
                    <a:pt x="694464" y="391729"/>
                    <a:pt x="690578" y="391470"/>
                    <a:pt x="685655" y="391081"/>
                  </a:cubicBezTo>
                  <a:cubicBezTo>
                    <a:pt x="673737" y="390174"/>
                    <a:pt x="653659" y="388620"/>
                    <a:pt x="637725" y="388620"/>
                  </a:cubicBezTo>
                  <a:cubicBezTo>
                    <a:pt x="618683" y="388620"/>
                    <a:pt x="613501" y="390822"/>
                    <a:pt x="611299" y="392895"/>
                  </a:cubicBezTo>
                  <a:cubicBezTo>
                    <a:pt x="609226" y="394579"/>
                    <a:pt x="582282" y="416860"/>
                    <a:pt x="555727" y="440436"/>
                  </a:cubicBezTo>
                  <a:cubicBezTo>
                    <a:pt x="498858" y="490957"/>
                    <a:pt x="498858" y="498081"/>
                    <a:pt x="498858" y="501449"/>
                  </a:cubicBezTo>
                  <a:cubicBezTo>
                    <a:pt x="498858" y="505595"/>
                    <a:pt x="498599" y="511165"/>
                    <a:pt x="498211" y="516994"/>
                  </a:cubicBezTo>
                  <a:cubicBezTo>
                    <a:pt x="497045" y="538239"/>
                    <a:pt x="496915" y="547954"/>
                    <a:pt x="500542" y="551452"/>
                  </a:cubicBezTo>
                  <a:cubicBezTo>
                    <a:pt x="501060" y="551970"/>
                    <a:pt x="501838" y="552617"/>
                    <a:pt x="502615" y="553524"/>
                  </a:cubicBezTo>
                  <a:cubicBezTo>
                    <a:pt x="515440" y="565960"/>
                    <a:pt x="518808" y="570624"/>
                    <a:pt x="519455" y="572308"/>
                  </a:cubicBezTo>
                  <a:cubicBezTo>
                    <a:pt x="519196" y="574639"/>
                    <a:pt x="514014" y="581246"/>
                    <a:pt x="508704" y="581246"/>
                  </a:cubicBezTo>
                  <a:cubicBezTo>
                    <a:pt x="500283" y="581246"/>
                    <a:pt x="471785" y="590443"/>
                    <a:pt x="465178" y="597050"/>
                  </a:cubicBezTo>
                  <a:cubicBezTo>
                    <a:pt x="459478" y="602750"/>
                    <a:pt x="434218" y="644591"/>
                    <a:pt x="434088" y="653011"/>
                  </a:cubicBezTo>
                  <a:cubicBezTo>
                    <a:pt x="433700" y="653270"/>
                    <a:pt x="432275" y="653918"/>
                    <a:pt x="427611" y="653918"/>
                  </a:cubicBezTo>
                  <a:cubicBezTo>
                    <a:pt x="425798" y="653918"/>
                    <a:pt x="423725" y="653788"/>
                    <a:pt x="421912" y="653788"/>
                  </a:cubicBezTo>
                  <a:cubicBezTo>
                    <a:pt x="419969" y="653659"/>
                    <a:pt x="418026" y="653659"/>
                    <a:pt x="416212" y="653659"/>
                  </a:cubicBezTo>
                  <a:cubicBezTo>
                    <a:pt x="414528" y="653659"/>
                    <a:pt x="411419" y="653529"/>
                    <a:pt x="407921" y="653270"/>
                  </a:cubicBezTo>
                  <a:cubicBezTo>
                    <a:pt x="402092" y="652882"/>
                    <a:pt x="394967" y="652493"/>
                    <a:pt x="387972" y="652493"/>
                  </a:cubicBezTo>
                  <a:cubicBezTo>
                    <a:pt x="374889" y="652493"/>
                    <a:pt x="367505" y="654047"/>
                    <a:pt x="364007" y="657545"/>
                  </a:cubicBezTo>
                  <a:cubicBezTo>
                    <a:pt x="362064" y="659488"/>
                    <a:pt x="358437" y="663374"/>
                    <a:pt x="353903" y="668426"/>
                  </a:cubicBezTo>
                  <a:cubicBezTo>
                    <a:pt x="346131" y="677494"/>
                    <a:pt x="329550" y="695630"/>
                    <a:pt x="324886" y="698739"/>
                  </a:cubicBezTo>
                  <a:close/>
                </a:path>
              </a:pathLst>
            </a:custGeom>
            <a:solidFill>
              <a:srgbClr val="FFFFFF"/>
            </a:solidFill>
            <a:ln w="1295" cap="flat">
              <a:noFill/>
              <a:prstDash val="solid"/>
              <a:miter/>
            </a:ln>
          </p:spPr>
          <p:txBody>
            <a:bodyPr rtlCol="0" anchor="ctr"/>
            <a:lstStyle/>
            <a:p>
              <a:endParaRPr lang="fr-FR"/>
            </a:p>
          </p:txBody>
        </p:sp>
        <p:sp>
          <p:nvSpPr>
            <p:cNvPr id="492" name="Forme libre 491">
              <a:extLst>
                <a:ext uri="{FF2B5EF4-FFF2-40B4-BE49-F238E27FC236}">
                  <a16:creationId xmlns:a16="http://schemas.microsoft.com/office/drawing/2014/main" id="{C249DF28-0181-DF90-5442-D89A7D256C0B}"/>
                </a:ext>
              </a:extLst>
            </p:cNvPr>
            <p:cNvSpPr/>
            <p:nvPr/>
          </p:nvSpPr>
          <p:spPr>
            <a:xfrm>
              <a:off x="6763259" y="4810568"/>
              <a:ext cx="291853" cy="434217"/>
            </a:xfrm>
            <a:custGeom>
              <a:avLst/>
              <a:gdLst>
                <a:gd name="connsiteX0" fmla="*/ 64381 w 291853"/>
                <a:gd name="connsiteY0" fmla="*/ 434218 h 434217"/>
                <a:gd name="connsiteX1" fmla="*/ 59329 w 291853"/>
                <a:gd name="connsiteY1" fmla="*/ 428000 h 434217"/>
                <a:gd name="connsiteX2" fmla="*/ 37048 w 291853"/>
                <a:gd name="connsiteY2" fmla="*/ 408958 h 434217"/>
                <a:gd name="connsiteX3" fmla="*/ 24224 w 291853"/>
                <a:gd name="connsiteY3" fmla="*/ 407274 h 434217"/>
                <a:gd name="connsiteX4" fmla="*/ 8031 w 291853"/>
                <a:gd name="connsiteY4" fmla="*/ 409087 h 434217"/>
                <a:gd name="connsiteX5" fmla="*/ 518 w 291853"/>
                <a:gd name="connsiteY5" fmla="*/ 410124 h 434217"/>
                <a:gd name="connsiteX6" fmla="*/ 0 w 291853"/>
                <a:gd name="connsiteY6" fmla="*/ 410124 h 434217"/>
                <a:gd name="connsiteX7" fmla="*/ 2720 w 291853"/>
                <a:gd name="connsiteY7" fmla="*/ 407274 h 434217"/>
                <a:gd name="connsiteX8" fmla="*/ 19431 w 291853"/>
                <a:gd name="connsiteY8" fmla="*/ 382273 h 434217"/>
                <a:gd name="connsiteX9" fmla="*/ 26815 w 291853"/>
                <a:gd name="connsiteY9" fmla="*/ 359862 h 434217"/>
                <a:gd name="connsiteX10" fmla="*/ 41712 w 291853"/>
                <a:gd name="connsiteY10" fmla="*/ 326311 h 434217"/>
                <a:gd name="connsiteX11" fmla="*/ 49743 w 291853"/>
                <a:gd name="connsiteY11" fmla="*/ 290429 h 434217"/>
                <a:gd name="connsiteX12" fmla="*/ 39639 w 291853"/>
                <a:gd name="connsiteY12" fmla="*/ 284470 h 434217"/>
                <a:gd name="connsiteX13" fmla="*/ 25778 w 291853"/>
                <a:gd name="connsiteY13" fmla="*/ 275272 h 434217"/>
                <a:gd name="connsiteX14" fmla="*/ 36660 w 291853"/>
                <a:gd name="connsiteY14" fmla="*/ 265946 h 434217"/>
                <a:gd name="connsiteX15" fmla="*/ 43655 w 291853"/>
                <a:gd name="connsiteY15" fmla="*/ 259080 h 434217"/>
                <a:gd name="connsiteX16" fmla="*/ 32644 w 291853"/>
                <a:gd name="connsiteY16" fmla="*/ 254416 h 434217"/>
                <a:gd name="connsiteX17" fmla="*/ 28628 w 291853"/>
                <a:gd name="connsiteY17" fmla="*/ 254546 h 434217"/>
                <a:gd name="connsiteX18" fmla="*/ 27462 w 291853"/>
                <a:gd name="connsiteY18" fmla="*/ 254546 h 434217"/>
                <a:gd name="connsiteX19" fmla="*/ 22281 w 291853"/>
                <a:gd name="connsiteY19" fmla="*/ 251567 h 434217"/>
                <a:gd name="connsiteX20" fmla="*/ 20726 w 291853"/>
                <a:gd name="connsiteY20" fmla="*/ 249753 h 434217"/>
                <a:gd name="connsiteX21" fmla="*/ 29665 w 291853"/>
                <a:gd name="connsiteY21" fmla="*/ 237965 h 434217"/>
                <a:gd name="connsiteX22" fmla="*/ 44173 w 291853"/>
                <a:gd name="connsiteY22" fmla="*/ 214518 h 434217"/>
                <a:gd name="connsiteX23" fmla="*/ 51816 w 291853"/>
                <a:gd name="connsiteY23" fmla="*/ 205451 h 434217"/>
                <a:gd name="connsiteX24" fmla="*/ 71376 w 291853"/>
                <a:gd name="connsiteY24" fmla="*/ 188869 h 434217"/>
                <a:gd name="connsiteX25" fmla="*/ 127338 w 291853"/>
                <a:gd name="connsiteY25" fmla="*/ 106611 h 434217"/>
                <a:gd name="connsiteX26" fmla="*/ 132519 w 291853"/>
                <a:gd name="connsiteY26" fmla="*/ 95212 h 434217"/>
                <a:gd name="connsiteX27" fmla="*/ 137183 w 291853"/>
                <a:gd name="connsiteY27" fmla="*/ 80185 h 434217"/>
                <a:gd name="connsiteX28" fmla="*/ 148582 w 291853"/>
                <a:gd name="connsiteY28" fmla="*/ 16581 h 434217"/>
                <a:gd name="connsiteX29" fmla="*/ 153894 w 291853"/>
                <a:gd name="connsiteY29" fmla="*/ 518 h 434217"/>
                <a:gd name="connsiteX30" fmla="*/ 154023 w 291853"/>
                <a:gd name="connsiteY30" fmla="*/ 0 h 434217"/>
                <a:gd name="connsiteX31" fmla="*/ 199751 w 291853"/>
                <a:gd name="connsiteY31" fmla="*/ 14897 h 434217"/>
                <a:gd name="connsiteX32" fmla="*/ 195605 w 291853"/>
                <a:gd name="connsiteY32" fmla="*/ 17358 h 434217"/>
                <a:gd name="connsiteX33" fmla="*/ 186926 w 291853"/>
                <a:gd name="connsiteY33" fmla="*/ 26167 h 434217"/>
                <a:gd name="connsiteX34" fmla="*/ 188999 w 291853"/>
                <a:gd name="connsiteY34" fmla="*/ 32255 h 434217"/>
                <a:gd name="connsiteX35" fmla="*/ 221384 w 291853"/>
                <a:gd name="connsiteY35" fmla="*/ 42230 h 434217"/>
                <a:gd name="connsiteX36" fmla="*/ 256230 w 291853"/>
                <a:gd name="connsiteY36" fmla="*/ 51946 h 434217"/>
                <a:gd name="connsiteX37" fmla="*/ 291854 w 291853"/>
                <a:gd name="connsiteY37" fmla="*/ 94953 h 434217"/>
                <a:gd name="connsiteX38" fmla="*/ 262448 w 291853"/>
                <a:gd name="connsiteY38" fmla="*/ 111663 h 434217"/>
                <a:gd name="connsiteX39" fmla="*/ 262319 w 291853"/>
                <a:gd name="connsiteY39" fmla="*/ 111793 h 434217"/>
                <a:gd name="connsiteX40" fmla="*/ 233431 w 291853"/>
                <a:gd name="connsiteY40" fmla="*/ 132649 h 434217"/>
                <a:gd name="connsiteX41" fmla="*/ 214777 w 291853"/>
                <a:gd name="connsiteY41" fmla="*/ 197419 h 434217"/>
                <a:gd name="connsiteX42" fmla="*/ 196771 w 291853"/>
                <a:gd name="connsiteY42" fmla="*/ 219570 h 434217"/>
                <a:gd name="connsiteX43" fmla="*/ 196771 w 291853"/>
                <a:gd name="connsiteY43" fmla="*/ 219700 h 434217"/>
                <a:gd name="connsiteX44" fmla="*/ 191460 w 291853"/>
                <a:gd name="connsiteY44" fmla="*/ 229545 h 434217"/>
                <a:gd name="connsiteX45" fmla="*/ 186019 w 291853"/>
                <a:gd name="connsiteY45" fmla="*/ 227472 h 434217"/>
                <a:gd name="connsiteX46" fmla="*/ 185890 w 291853"/>
                <a:gd name="connsiteY46" fmla="*/ 227472 h 434217"/>
                <a:gd name="connsiteX47" fmla="*/ 174361 w 291853"/>
                <a:gd name="connsiteY47" fmla="*/ 224104 h 434217"/>
                <a:gd name="connsiteX48" fmla="*/ 169956 w 291853"/>
                <a:gd name="connsiteY48" fmla="*/ 225400 h 434217"/>
                <a:gd name="connsiteX49" fmla="*/ 166977 w 291853"/>
                <a:gd name="connsiteY49" fmla="*/ 231229 h 434217"/>
                <a:gd name="connsiteX50" fmla="*/ 169827 w 291853"/>
                <a:gd name="connsiteY50" fmla="*/ 247421 h 434217"/>
                <a:gd name="connsiteX51" fmla="*/ 176692 w 291853"/>
                <a:gd name="connsiteY51" fmla="*/ 290817 h 434217"/>
                <a:gd name="connsiteX52" fmla="*/ 165552 w 291853"/>
                <a:gd name="connsiteY52" fmla="*/ 298331 h 434217"/>
                <a:gd name="connsiteX53" fmla="*/ 140810 w 291853"/>
                <a:gd name="connsiteY53" fmla="*/ 320482 h 434217"/>
                <a:gd name="connsiteX54" fmla="*/ 146769 w 291853"/>
                <a:gd name="connsiteY54" fmla="*/ 337452 h 434217"/>
                <a:gd name="connsiteX55" fmla="*/ 156096 w 291853"/>
                <a:gd name="connsiteY55" fmla="*/ 362971 h 434217"/>
                <a:gd name="connsiteX56" fmla="*/ 139256 w 291853"/>
                <a:gd name="connsiteY56" fmla="*/ 374500 h 434217"/>
                <a:gd name="connsiteX57" fmla="*/ 138867 w 291853"/>
                <a:gd name="connsiteY57" fmla="*/ 374759 h 434217"/>
                <a:gd name="connsiteX58" fmla="*/ 111793 w 291853"/>
                <a:gd name="connsiteY58" fmla="*/ 397429 h 434217"/>
                <a:gd name="connsiteX59" fmla="*/ 108295 w 291853"/>
                <a:gd name="connsiteY59" fmla="*/ 429684 h 434217"/>
                <a:gd name="connsiteX60" fmla="*/ 85885 w 291853"/>
                <a:gd name="connsiteY60" fmla="*/ 432405 h 434217"/>
                <a:gd name="connsiteX61" fmla="*/ 64381 w 291853"/>
                <a:gd name="connsiteY61" fmla="*/ 434218 h 43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91853" h="434217">
                  <a:moveTo>
                    <a:pt x="64381" y="434218"/>
                  </a:moveTo>
                  <a:cubicBezTo>
                    <a:pt x="63216" y="434218"/>
                    <a:pt x="61013" y="430720"/>
                    <a:pt x="59329" y="428000"/>
                  </a:cubicBezTo>
                  <a:cubicBezTo>
                    <a:pt x="55184" y="421394"/>
                    <a:pt x="49484" y="412326"/>
                    <a:pt x="37048" y="408958"/>
                  </a:cubicBezTo>
                  <a:cubicBezTo>
                    <a:pt x="32903" y="407792"/>
                    <a:pt x="28758" y="407274"/>
                    <a:pt x="24224" y="407274"/>
                  </a:cubicBezTo>
                  <a:cubicBezTo>
                    <a:pt x="18136" y="407274"/>
                    <a:pt x="12436" y="408310"/>
                    <a:pt x="8031" y="409087"/>
                  </a:cubicBezTo>
                  <a:cubicBezTo>
                    <a:pt x="5052" y="409605"/>
                    <a:pt x="2332" y="410124"/>
                    <a:pt x="518" y="410124"/>
                  </a:cubicBezTo>
                  <a:cubicBezTo>
                    <a:pt x="389" y="410124"/>
                    <a:pt x="129" y="410124"/>
                    <a:pt x="0" y="410124"/>
                  </a:cubicBezTo>
                  <a:cubicBezTo>
                    <a:pt x="777" y="409217"/>
                    <a:pt x="1813" y="408181"/>
                    <a:pt x="2720" y="407274"/>
                  </a:cubicBezTo>
                  <a:cubicBezTo>
                    <a:pt x="7384" y="402481"/>
                    <a:pt x="14508" y="395227"/>
                    <a:pt x="19431" y="382273"/>
                  </a:cubicBezTo>
                  <a:cubicBezTo>
                    <a:pt x="22410" y="374759"/>
                    <a:pt x="24613" y="367116"/>
                    <a:pt x="26815" y="359862"/>
                  </a:cubicBezTo>
                  <a:cubicBezTo>
                    <a:pt x="31090" y="345613"/>
                    <a:pt x="34846" y="333177"/>
                    <a:pt x="41712" y="326311"/>
                  </a:cubicBezTo>
                  <a:cubicBezTo>
                    <a:pt x="53888" y="314134"/>
                    <a:pt x="55961" y="296647"/>
                    <a:pt x="49743" y="290429"/>
                  </a:cubicBezTo>
                  <a:cubicBezTo>
                    <a:pt x="47800" y="288486"/>
                    <a:pt x="44173" y="286672"/>
                    <a:pt x="39639" y="284470"/>
                  </a:cubicBezTo>
                  <a:cubicBezTo>
                    <a:pt x="35883" y="282656"/>
                    <a:pt x="25778" y="277734"/>
                    <a:pt x="25778" y="275272"/>
                  </a:cubicBezTo>
                  <a:cubicBezTo>
                    <a:pt x="25778" y="270609"/>
                    <a:pt x="26815" y="269184"/>
                    <a:pt x="36660" y="265946"/>
                  </a:cubicBezTo>
                  <a:cubicBezTo>
                    <a:pt x="39380" y="265039"/>
                    <a:pt x="44303" y="263355"/>
                    <a:pt x="43655" y="259080"/>
                  </a:cubicBezTo>
                  <a:cubicBezTo>
                    <a:pt x="43007" y="254935"/>
                    <a:pt x="37955" y="254416"/>
                    <a:pt x="32644" y="254416"/>
                  </a:cubicBezTo>
                  <a:cubicBezTo>
                    <a:pt x="31349" y="254416"/>
                    <a:pt x="30053" y="254416"/>
                    <a:pt x="28628" y="254546"/>
                  </a:cubicBezTo>
                  <a:cubicBezTo>
                    <a:pt x="28240" y="254546"/>
                    <a:pt x="27851" y="254546"/>
                    <a:pt x="27462" y="254546"/>
                  </a:cubicBezTo>
                  <a:cubicBezTo>
                    <a:pt x="24613" y="254546"/>
                    <a:pt x="23965" y="253769"/>
                    <a:pt x="22281" y="251567"/>
                  </a:cubicBezTo>
                  <a:cubicBezTo>
                    <a:pt x="21892" y="251049"/>
                    <a:pt x="21374" y="250401"/>
                    <a:pt x="20726" y="249753"/>
                  </a:cubicBezTo>
                  <a:cubicBezTo>
                    <a:pt x="22022" y="247292"/>
                    <a:pt x="26556" y="241722"/>
                    <a:pt x="29665" y="237965"/>
                  </a:cubicBezTo>
                  <a:cubicBezTo>
                    <a:pt x="38344" y="227472"/>
                    <a:pt x="44044" y="220218"/>
                    <a:pt x="44173" y="214518"/>
                  </a:cubicBezTo>
                  <a:cubicBezTo>
                    <a:pt x="44303" y="211150"/>
                    <a:pt x="45728" y="209855"/>
                    <a:pt x="51816" y="205451"/>
                  </a:cubicBezTo>
                  <a:cubicBezTo>
                    <a:pt x="56479" y="202082"/>
                    <a:pt x="62956" y="197289"/>
                    <a:pt x="71376" y="188869"/>
                  </a:cubicBezTo>
                  <a:cubicBezTo>
                    <a:pt x="91067" y="169179"/>
                    <a:pt x="123322" y="123322"/>
                    <a:pt x="127338" y="106611"/>
                  </a:cubicBezTo>
                  <a:cubicBezTo>
                    <a:pt x="128892" y="100005"/>
                    <a:pt x="130835" y="97544"/>
                    <a:pt x="132519" y="95212"/>
                  </a:cubicBezTo>
                  <a:cubicBezTo>
                    <a:pt x="135369" y="91455"/>
                    <a:pt x="137183" y="88346"/>
                    <a:pt x="137183" y="80185"/>
                  </a:cubicBezTo>
                  <a:cubicBezTo>
                    <a:pt x="137183" y="65159"/>
                    <a:pt x="145085" y="21115"/>
                    <a:pt x="148582" y="16581"/>
                  </a:cubicBezTo>
                  <a:cubicBezTo>
                    <a:pt x="151562" y="13602"/>
                    <a:pt x="152598" y="7513"/>
                    <a:pt x="153894" y="518"/>
                  </a:cubicBezTo>
                  <a:cubicBezTo>
                    <a:pt x="153894" y="389"/>
                    <a:pt x="153894" y="130"/>
                    <a:pt x="154023" y="0"/>
                  </a:cubicBezTo>
                  <a:cubicBezTo>
                    <a:pt x="177340" y="6477"/>
                    <a:pt x="193533" y="11918"/>
                    <a:pt x="199751" y="14897"/>
                  </a:cubicBezTo>
                  <a:cubicBezTo>
                    <a:pt x="198326" y="15804"/>
                    <a:pt x="196642" y="16840"/>
                    <a:pt x="195605" y="17358"/>
                  </a:cubicBezTo>
                  <a:cubicBezTo>
                    <a:pt x="191460" y="19690"/>
                    <a:pt x="187444" y="21892"/>
                    <a:pt x="186926" y="26167"/>
                  </a:cubicBezTo>
                  <a:cubicBezTo>
                    <a:pt x="186667" y="28369"/>
                    <a:pt x="187315" y="30572"/>
                    <a:pt x="188999" y="32255"/>
                  </a:cubicBezTo>
                  <a:cubicBezTo>
                    <a:pt x="191590" y="34846"/>
                    <a:pt x="197808" y="36530"/>
                    <a:pt x="221384" y="42230"/>
                  </a:cubicBezTo>
                  <a:cubicBezTo>
                    <a:pt x="231618" y="44691"/>
                    <a:pt x="252992" y="49873"/>
                    <a:pt x="256230" y="51946"/>
                  </a:cubicBezTo>
                  <a:cubicBezTo>
                    <a:pt x="267370" y="63086"/>
                    <a:pt x="289133" y="88087"/>
                    <a:pt x="291854" y="94953"/>
                  </a:cubicBezTo>
                  <a:cubicBezTo>
                    <a:pt x="287838" y="98709"/>
                    <a:pt x="269573" y="108036"/>
                    <a:pt x="262448" y="111663"/>
                  </a:cubicBezTo>
                  <a:lnTo>
                    <a:pt x="262319" y="111793"/>
                  </a:lnTo>
                  <a:cubicBezTo>
                    <a:pt x="239908" y="123322"/>
                    <a:pt x="233431" y="126820"/>
                    <a:pt x="233431" y="132649"/>
                  </a:cubicBezTo>
                  <a:cubicBezTo>
                    <a:pt x="233431" y="140421"/>
                    <a:pt x="220218" y="190683"/>
                    <a:pt x="214777" y="197419"/>
                  </a:cubicBezTo>
                  <a:cubicBezTo>
                    <a:pt x="208041" y="198326"/>
                    <a:pt x="203378" y="206616"/>
                    <a:pt x="196771" y="219570"/>
                  </a:cubicBezTo>
                  <a:lnTo>
                    <a:pt x="196771" y="219700"/>
                  </a:lnTo>
                  <a:cubicBezTo>
                    <a:pt x="195605" y="222161"/>
                    <a:pt x="192885" y="227213"/>
                    <a:pt x="191460" y="229545"/>
                  </a:cubicBezTo>
                  <a:cubicBezTo>
                    <a:pt x="189905" y="229027"/>
                    <a:pt x="187444" y="228120"/>
                    <a:pt x="186019" y="227472"/>
                  </a:cubicBezTo>
                  <a:lnTo>
                    <a:pt x="185890" y="227472"/>
                  </a:lnTo>
                  <a:cubicBezTo>
                    <a:pt x="180838" y="225400"/>
                    <a:pt x="177340" y="224104"/>
                    <a:pt x="174361" y="224104"/>
                  </a:cubicBezTo>
                  <a:cubicBezTo>
                    <a:pt x="172677" y="224104"/>
                    <a:pt x="171252" y="224493"/>
                    <a:pt x="169956" y="225400"/>
                  </a:cubicBezTo>
                  <a:cubicBezTo>
                    <a:pt x="168013" y="226695"/>
                    <a:pt x="166977" y="228768"/>
                    <a:pt x="166977" y="231229"/>
                  </a:cubicBezTo>
                  <a:cubicBezTo>
                    <a:pt x="166977" y="233172"/>
                    <a:pt x="167625" y="236799"/>
                    <a:pt x="169827" y="247421"/>
                  </a:cubicBezTo>
                  <a:cubicBezTo>
                    <a:pt x="176045" y="277863"/>
                    <a:pt x="177081" y="287967"/>
                    <a:pt x="176692" y="290817"/>
                  </a:cubicBezTo>
                  <a:cubicBezTo>
                    <a:pt x="174749" y="292372"/>
                    <a:pt x="169697" y="295610"/>
                    <a:pt x="165552" y="298331"/>
                  </a:cubicBezTo>
                  <a:cubicBezTo>
                    <a:pt x="146380" y="310637"/>
                    <a:pt x="140810" y="314912"/>
                    <a:pt x="140810" y="320482"/>
                  </a:cubicBezTo>
                  <a:cubicBezTo>
                    <a:pt x="140810" y="323332"/>
                    <a:pt x="142494" y="327477"/>
                    <a:pt x="146769" y="337452"/>
                  </a:cubicBezTo>
                  <a:cubicBezTo>
                    <a:pt x="153894" y="354033"/>
                    <a:pt x="155837" y="360510"/>
                    <a:pt x="156096" y="362971"/>
                  </a:cubicBezTo>
                  <a:cubicBezTo>
                    <a:pt x="153375" y="365173"/>
                    <a:pt x="145344" y="370484"/>
                    <a:pt x="139256" y="374500"/>
                  </a:cubicBezTo>
                  <a:lnTo>
                    <a:pt x="138867" y="374759"/>
                  </a:lnTo>
                  <a:cubicBezTo>
                    <a:pt x="113995" y="391211"/>
                    <a:pt x="111793" y="393154"/>
                    <a:pt x="111793" y="397429"/>
                  </a:cubicBezTo>
                  <a:cubicBezTo>
                    <a:pt x="111793" y="399631"/>
                    <a:pt x="110498" y="413103"/>
                    <a:pt x="108295" y="429684"/>
                  </a:cubicBezTo>
                  <a:cubicBezTo>
                    <a:pt x="101559" y="430332"/>
                    <a:pt x="93269" y="431498"/>
                    <a:pt x="85885" y="432405"/>
                  </a:cubicBezTo>
                  <a:cubicBezTo>
                    <a:pt x="76558" y="433052"/>
                    <a:pt x="67749" y="434218"/>
                    <a:pt x="64381" y="434218"/>
                  </a:cubicBezTo>
                  <a:close/>
                </a:path>
              </a:pathLst>
            </a:custGeom>
            <a:solidFill>
              <a:srgbClr val="FFFFFF"/>
            </a:solidFill>
            <a:ln w="1295" cap="flat">
              <a:noFill/>
              <a:prstDash val="solid"/>
              <a:miter/>
            </a:ln>
          </p:spPr>
          <p:txBody>
            <a:bodyPr rtlCol="0" anchor="ctr"/>
            <a:lstStyle/>
            <a:p>
              <a:endParaRPr lang="fr-FR"/>
            </a:p>
          </p:txBody>
        </p:sp>
        <p:sp>
          <p:nvSpPr>
            <p:cNvPr id="493" name="Forme libre 492">
              <a:extLst>
                <a:ext uri="{FF2B5EF4-FFF2-40B4-BE49-F238E27FC236}">
                  <a16:creationId xmlns:a16="http://schemas.microsoft.com/office/drawing/2014/main" id="{FA373B6B-CCDB-FEAE-46C5-93496F5E33B6}"/>
                </a:ext>
              </a:extLst>
            </p:cNvPr>
            <p:cNvSpPr/>
            <p:nvPr/>
          </p:nvSpPr>
          <p:spPr>
            <a:xfrm>
              <a:off x="9162988" y="4582578"/>
              <a:ext cx="183687" cy="244571"/>
            </a:xfrm>
            <a:custGeom>
              <a:avLst/>
              <a:gdLst>
                <a:gd name="connsiteX0" fmla="*/ 100264 w 183687"/>
                <a:gd name="connsiteY0" fmla="*/ 244572 h 244571"/>
                <a:gd name="connsiteX1" fmla="*/ 76947 w 183687"/>
                <a:gd name="connsiteY1" fmla="*/ 229027 h 244571"/>
                <a:gd name="connsiteX2" fmla="*/ 77594 w 183687"/>
                <a:gd name="connsiteY2" fmla="*/ 148064 h 244571"/>
                <a:gd name="connsiteX3" fmla="*/ 77983 w 183687"/>
                <a:gd name="connsiteY3" fmla="*/ 137442 h 244571"/>
                <a:gd name="connsiteX4" fmla="*/ 51557 w 183687"/>
                <a:gd name="connsiteY4" fmla="*/ 98839 h 244571"/>
                <a:gd name="connsiteX5" fmla="*/ 22281 w 183687"/>
                <a:gd name="connsiteY5" fmla="*/ 64381 h 244571"/>
                <a:gd name="connsiteX6" fmla="*/ 3109 w 183687"/>
                <a:gd name="connsiteY6" fmla="*/ 28758 h 244571"/>
                <a:gd name="connsiteX7" fmla="*/ 0 w 183687"/>
                <a:gd name="connsiteY7" fmla="*/ 22281 h 244571"/>
                <a:gd name="connsiteX8" fmla="*/ 32903 w 183687"/>
                <a:gd name="connsiteY8" fmla="*/ 0 h 244571"/>
                <a:gd name="connsiteX9" fmla="*/ 63086 w 183687"/>
                <a:gd name="connsiteY9" fmla="*/ 11918 h 244571"/>
                <a:gd name="connsiteX10" fmla="*/ 93787 w 183687"/>
                <a:gd name="connsiteY10" fmla="*/ 23447 h 244571"/>
                <a:gd name="connsiteX11" fmla="*/ 102466 w 183687"/>
                <a:gd name="connsiteY11" fmla="*/ 23188 h 244571"/>
                <a:gd name="connsiteX12" fmla="*/ 112570 w 183687"/>
                <a:gd name="connsiteY12" fmla="*/ 22929 h 244571"/>
                <a:gd name="connsiteX13" fmla="*/ 123192 w 183687"/>
                <a:gd name="connsiteY13" fmla="*/ 24224 h 244571"/>
                <a:gd name="connsiteX14" fmla="*/ 122156 w 183687"/>
                <a:gd name="connsiteY14" fmla="*/ 44432 h 244571"/>
                <a:gd name="connsiteX15" fmla="*/ 122156 w 183687"/>
                <a:gd name="connsiteY15" fmla="*/ 44562 h 244571"/>
                <a:gd name="connsiteX16" fmla="*/ 124099 w 183687"/>
                <a:gd name="connsiteY16" fmla="*/ 76817 h 244571"/>
                <a:gd name="connsiteX17" fmla="*/ 143530 w 183687"/>
                <a:gd name="connsiteY17" fmla="*/ 81222 h 244571"/>
                <a:gd name="connsiteX18" fmla="*/ 155189 w 183687"/>
                <a:gd name="connsiteY18" fmla="*/ 82387 h 244571"/>
                <a:gd name="connsiteX19" fmla="*/ 170863 w 183687"/>
                <a:gd name="connsiteY19" fmla="*/ 114902 h 244571"/>
                <a:gd name="connsiteX20" fmla="*/ 170993 w 183687"/>
                <a:gd name="connsiteY20" fmla="*/ 115161 h 244571"/>
                <a:gd name="connsiteX21" fmla="*/ 183688 w 183687"/>
                <a:gd name="connsiteY21" fmla="*/ 142235 h 244571"/>
                <a:gd name="connsiteX22" fmla="*/ 175915 w 183687"/>
                <a:gd name="connsiteY22" fmla="*/ 144307 h 244571"/>
                <a:gd name="connsiteX23" fmla="*/ 174749 w 183687"/>
                <a:gd name="connsiteY23" fmla="*/ 144307 h 244571"/>
                <a:gd name="connsiteX24" fmla="*/ 168402 w 183687"/>
                <a:gd name="connsiteY24" fmla="*/ 144307 h 244571"/>
                <a:gd name="connsiteX25" fmla="*/ 113477 w 183687"/>
                <a:gd name="connsiteY25" fmla="*/ 149360 h 244571"/>
                <a:gd name="connsiteX26" fmla="*/ 111534 w 183687"/>
                <a:gd name="connsiteY26" fmla="*/ 153764 h 244571"/>
                <a:gd name="connsiteX27" fmla="*/ 114643 w 183687"/>
                <a:gd name="connsiteY27" fmla="*/ 171381 h 244571"/>
                <a:gd name="connsiteX28" fmla="*/ 114643 w 183687"/>
                <a:gd name="connsiteY28" fmla="*/ 171640 h 244571"/>
                <a:gd name="connsiteX29" fmla="*/ 117493 w 183687"/>
                <a:gd name="connsiteY29" fmla="*/ 186149 h 244571"/>
                <a:gd name="connsiteX30" fmla="*/ 105057 w 183687"/>
                <a:gd name="connsiteY30" fmla="*/ 201176 h 244571"/>
                <a:gd name="connsiteX31" fmla="*/ 89771 w 183687"/>
                <a:gd name="connsiteY31" fmla="*/ 222809 h 244571"/>
                <a:gd name="connsiteX32" fmla="*/ 100653 w 183687"/>
                <a:gd name="connsiteY32" fmla="*/ 238483 h 244571"/>
                <a:gd name="connsiteX33" fmla="*/ 101818 w 183687"/>
                <a:gd name="connsiteY33" fmla="*/ 239519 h 244571"/>
                <a:gd name="connsiteX34" fmla="*/ 100264 w 183687"/>
                <a:gd name="connsiteY34" fmla="*/ 244572 h 24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3687" h="244571">
                  <a:moveTo>
                    <a:pt x="100264" y="244572"/>
                  </a:moveTo>
                  <a:cubicBezTo>
                    <a:pt x="89642" y="238095"/>
                    <a:pt x="79667" y="231488"/>
                    <a:pt x="76947" y="229027"/>
                  </a:cubicBezTo>
                  <a:cubicBezTo>
                    <a:pt x="76170" y="226047"/>
                    <a:pt x="74874" y="212187"/>
                    <a:pt x="77594" y="148064"/>
                  </a:cubicBezTo>
                  <a:cubicBezTo>
                    <a:pt x="77853" y="142364"/>
                    <a:pt x="77983" y="138608"/>
                    <a:pt x="77983" y="137442"/>
                  </a:cubicBezTo>
                  <a:cubicBezTo>
                    <a:pt x="77983" y="135369"/>
                    <a:pt x="77983" y="131483"/>
                    <a:pt x="51557" y="98839"/>
                  </a:cubicBezTo>
                  <a:cubicBezTo>
                    <a:pt x="38344" y="82647"/>
                    <a:pt x="24613" y="66843"/>
                    <a:pt x="22281" y="64381"/>
                  </a:cubicBezTo>
                  <a:cubicBezTo>
                    <a:pt x="18136" y="60236"/>
                    <a:pt x="8290" y="39769"/>
                    <a:pt x="3109" y="28758"/>
                  </a:cubicBezTo>
                  <a:cubicBezTo>
                    <a:pt x="2072" y="26556"/>
                    <a:pt x="1036" y="24354"/>
                    <a:pt x="0" y="22281"/>
                  </a:cubicBezTo>
                  <a:cubicBezTo>
                    <a:pt x="7384" y="17358"/>
                    <a:pt x="26685" y="4275"/>
                    <a:pt x="32903" y="0"/>
                  </a:cubicBezTo>
                  <a:cubicBezTo>
                    <a:pt x="38214" y="259"/>
                    <a:pt x="55573" y="8420"/>
                    <a:pt x="63086" y="11918"/>
                  </a:cubicBezTo>
                  <a:cubicBezTo>
                    <a:pt x="78372" y="19042"/>
                    <a:pt x="88087" y="23447"/>
                    <a:pt x="93787" y="23447"/>
                  </a:cubicBezTo>
                  <a:cubicBezTo>
                    <a:pt x="96378" y="23447"/>
                    <a:pt x="99227" y="23317"/>
                    <a:pt x="102466" y="23188"/>
                  </a:cubicBezTo>
                  <a:cubicBezTo>
                    <a:pt x="105575" y="23058"/>
                    <a:pt x="109202" y="22929"/>
                    <a:pt x="112570" y="22929"/>
                  </a:cubicBezTo>
                  <a:cubicBezTo>
                    <a:pt x="120213" y="22929"/>
                    <a:pt x="122545" y="23835"/>
                    <a:pt x="123192" y="24224"/>
                  </a:cubicBezTo>
                  <a:cubicBezTo>
                    <a:pt x="123840" y="27203"/>
                    <a:pt x="122674" y="38344"/>
                    <a:pt x="122156" y="44432"/>
                  </a:cubicBezTo>
                  <a:lnTo>
                    <a:pt x="122156" y="44562"/>
                  </a:lnTo>
                  <a:cubicBezTo>
                    <a:pt x="120213" y="64122"/>
                    <a:pt x="119825" y="72542"/>
                    <a:pt x="124099" y="76817"/>
                  </a:cubicBezTo>
                  <a:cubicBezTo>
                    <a:pt x="128245" y="80962"/>
                    <a:pt x="135758" y="81092"/>
                    <a:pt x="143530" y="81222"/>
                  </a:cubicBezTo>
                  <a:cubicBezTo>
                    <a:pt x="146898" y="81222"/>
                    <a:pt x="153634" y="81351"/>
                    <a:pt x="155189" y="82387"/>
                  </a:cubicBezTo>
                  <a:cubicBezTo>
                    <a:pt x="157261" y="84719"/>
                    <a:pt x="165811" y="103632"/>
                    <a:pt x="170863" y="114902"/>
                  </a:cubicBezTo>
                  <a:lnTo>
                    <a:pt x="170993" y="115161"/>
                  </a:lnTo>
                  <a:cubicBezTo>
                    <a:pt x="177470" y="129540"/>
                    <a:pt x="181226" y="137701"/>
                    <a:pt x="183688" y="142235"/>
                  </a:cubicBezTo>
                  <a:cubicBezTo>
                    <a:pt x="181226" y="143271"/>
                    <a:pt x="177599" y="144307"/>
                    <a:pt x="175915" y="144307"/>
                  </a:cubicBezTo>
                  <a:lnTo>
                    <a:pt x="174749" y="144307"/>
                  </a:lnTo>
                  <a:cubicBezTo>
                    <a:pt x="172547" y="144307"/>
                    <a:pt x="170474" y="144307"/>
                    <a:pt x="168402" y="144307"/>
                  </a:cubicBezTo>
                  <a:cubicBezTo>
                    <a:pt x="118529" y="144307"/>
                    <a:pt x="115420" y="147287"/>
                    <a:pt x="113477" y="149360"/>
                  </a:cubicBezTo>
                  <a:cubicBezTo>
                    <a:pt x="112311" y="150525"/>
                    <a:pt x="111534" y="152080"/>
                    <a:pt x="111534" y="153764"/>
                  </a:cubicBezTo>
                  <a:cubicBezTo>
                    <a:pt x="111534" y="156355"/>
                    <a:pt x="112700" y="162184"/>
                    <a:pt x="114643" y="171381"/>
                  </a:cubicBezTo>
                  <a:lnTo>
                    <a:pt x="114643" y="171640"/>
                  </a:lnTo>
                  <a:cubicBezTo>
                    <a:pt x="115550" y="176174"/>
                    <a:pt x="117104" y="183558"/>
                    <a:pt x="117493" y="186149"/>
                  </a:cubicBezTo>
                  <a:cubicBezTo>
                    <a:pt x="115938" y="188869"/>
                    <a:pt x="108684" y="197030"/>
                    <a:pt x="105057" y="201176"/>
                  </a:cubicBezTo>
                  <a:cubicBezTo>
                    <a:pt x="92880" y="215036"/>
                    <a:pt x="89771" y="218923"/>
                    <a:pt x="89771" y="222809"/>
                  </a:cubicBezTo>
                  <a:cubicBezTo>
                    <a:pt x="89771" y="228379"/>
                    <a:pt x="94694" y="233172"/>
                    <a:pt x="100653" y="238483"/>
                  </a:cubicBezTo>
                  <a:cubicBezTo>
                    <a:pt x="100653" y="238483"/>
                    <a:pt x="101559" y="239260"/>
                    <a:pt x="101818" y="239519"/>
                  </a:cubicBezTo>
                  <a:cubicBezTo>
                    <a:pt x="101689" y="240426"/>
                    <a:pt x="101171" y="242240"/>
                    <a:pt x="100264" y="244572"/>
                  </a:cubicBezTo>
                  <a:close/>
                </a:path>
              </a:pathLst>
            </a:custGeom>
            <a:solidFill>
              <a:srgbClr val="FFFFFF"/>
            </a:solidFill>
            <a:ln w="1295" cap="flat">
              <a:noFill/>
              <a:prstDash val="solid"/>
              <a:miter/>
            </a:ln>
          </p:spPr>
          <p:txBody>
            <a:bodyPr rtlCol="0" anchor="ctr"/>
            <a:lstStyle/>
            <a:p>
              <a:endParaRPr lang="fr-FR"/>
            </a:p>
          </p:txBody>
        </p:sp>
        <p:sp>
          <p:nvSpPr>
            <p:cNvPr id="494" name="Forme libre 493">
              <a:extLst>
                <a:ext uri="{FF2B5EF4-FFF2-40B4-BE49-F238E27FC236}">
                  <a16:creationId xmlns:a16="http://schemas.microsoft.com/office/drawing/2014/main" id="{F4545E2B-85D5-411A-9447-87CE6C071725}"/>
                </a:ext>
              </a:extLst>
            </p:cNvPr>
            <p:cNvSpPr/>
            <p:nvPr/>
          </p:nvSpPr>
          <p:spPr>
            <a:xfrm>
              <a:off x="8902353" y="3616987"/>
              <a:ext cx="196771" cy="164256"/>
            </a:xfrm>
            <a:custGeom>
              <a:avLst/>
              <a:gdLst>
                <a:gd name="connsiteX0" fmla="*/ 143530 w 196771"/>
                <a:gd name="connsiteY0" fmla="*/ 164257 h 164256"/>
                <a:gd name="connsiteX1" fmla="*/ 86273 w 196771"/>
                <a:gd name="connsiteY1" fmla="*/ 123840 h 164256"/>
                <a:gd name="connsiteX2" fmla="*/ 79149 w 196771"/>
                <a:gd name="connsiteY2" fmla="*/ 121509 h 164256"/>
                <a:gd name="connsiteX3" fmla="*/ 42101 w 196771"/>
                <a:gd name="connsiteY3" fmla="*/ 133038 h 164256"/>
                <a:gd name="connsiteX4" fmla="*/ 45339 w 196771"/>
                <a:gd name="connsiteY4" fmla="*/ 101948 h 164256"/>
                <a:gd name="connsiteX5" fmla="*/ 41193 w 196771"/>
                <a:gd name="connsiteY5" fmla="*/ 100134 h 164256"/>
                <a:gd name="connsiteX6" fmla="*/ 33292 w 196771"/>
                <a:gd name="connsiteY6" fmla="*/ 107130 h 164256"/>
                <a:gd name="connsiteX7" fmla="*/ 32126 w 196771"/>
                <a:gd name="connsiteY7" fmla="*/ 109202 h 164256"/>
                <a:gd name="connsiteX8" fmla="*/ 6865 w 196771"/>
                <a:gd name="connsiteY8" fmla="*/ 91973 h 164256"/>
                <a:gd name="connsiteX9" fmla="*/ 0 w 196771"/>
                <a:gd name="connsiteY9" fmla="*/ 34846 h 164256"/>
                <a:gd name="connsiteX10" fmla="*/ 14249 w 196771"/>
                <a:gd name="connsiteY10" fmla="*/ 26426 h 164256"/>
                <a:gd name="connsiteX11" fmla="*/ 28628 w 196771"/>
                <a:gd name="connsiteY11" fmla="*/ 17747 h 164256"/>
                <a:gd name="connsiteX12" fmla="*/ 84978 w 196771"/>
                <a:gd name="connsiteY12" fmla="*/ 0 h 164256"/>
                <a:gd name="connsiteX13" fmla="*/ 107777 w 196771"/>
                <a:gd name="connsiteY13" fmla="*/ 907 h 164256"/>
                <a:gd name="connsiteX14" fmla="*/ 158039 w 196771"/>
                <a:gd name="connsiteY14" fmla="*/ 2461 h 164256"/>
                <a:gd name="connsiteX15" fmla="*/ 183169 w 196771"/>
                <a:gd name="connsiteY15" fmla="*/ 1166 h 164256"/>
                <a:gd name="connsiteX16" fmla="*/ 178118 w 196771"/>
                <a:gd name="connsiteY16" fmla="*/ 41841 h 164256"/>
                <a:gd name="connsiteX17" fmla="*/ 189128 w 196771"/>
                <a:gd name="connsiteY17" fmla="*/ 108166 h 164256"/>
                <a:gd name="connsiteX18" fmla="*/ 189258 w 196771"/>
                <a:gd name="connsiteY18" fmla="*/ 108814 h 164256"/>
                <a:gd name="connsiteX19" fmla="*/ 196771 w 196771"/>
                <a:gd name="connsiteY19" fmla="*/ 151950 h 164256"/>
                <a:gd name="connsiteX20" fmla="*/ 192108 w 196771"/>
                <a:gd name="connsiteY20" fmla="*/ 160889 h 164256"/>
                <a:gd name="connsiteX21" fmla="*/ 143530 w 196771"/>
                <a:gd name="connsiteY21" fmla="*/ 164257 h 16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71" h="164256">
                  <a:moveTo>
                    <a:pt x="143530" y="164257"/>
                  </a:moveTo>
                  <a:cubicBezTo>
                    <a:pt x="137053" y="162184"/>
                    <a:pt x="93009" y="130576"/>
                    <a:pt x="86273" y="123840"/>
                  </a:cubicBezTo>
                  <a:cubicBezTo>
                    <a:pt x="84719" y="122286"/>
                    <a:pt x="82387" y="121509"/>
                    <a:pt x="79149" y="121509"/>
                  </a:cubicBezTo>
                  <a:cubicBezTo>
                    <a:pt x="72283" y="121509"/>
                    <a:pt x="59847" y="125395"/>
                    <a:pt x="42101" y="133038"/>
                  </a:cubicBezTo>
                  <a:cubicBezTo>
                    <a:pt x="47930" y="112829"/>
                    <a:pt x="48578" y="105187"/>
                    <a:pt x="45339" y="101948"/>
                  </a:cubicBezTo>
                  <a:cubicBezTo>
                    <a:pt x="43784" y="100393"/>
                    <a:pt x="42230" y="100134"/>
                    <a:pt x="41193" y="100134"/>
                  </a:cubicBezTo>
                  <a:cubicBezTo>
                    <a:pt x="37307" y="100134"/>
                    <a:pt x="35235" y="103891"/>
                    <a:pt x="33292" y="107130"/>
                  </a:cubicBezTo>
                  <a:cubicBezTo>
                    <a:pt x="32903" y="107777"/>
                    <a:pt x="32514" y="108555"/>
                    <a:pt x="32126" y="109202"/>
                  </a:cubicBezTo>
                  <a:cubicBezTo>
                    <a:pt x="26556" y="107000"/>
                    <a:pt x="9327" y="97414"/>
                    <a:pt x="6865" y="91973"/>
                  </a:cubicBezTo>
                  <a:cubicBezTo>
                    <a:pt x="3886" y="85496"/>
                    <a:pt x="259" y="42878"/>
                    <a:pt x="0" y="34846"/>
                  </a:cubicBezTo>
                  <a:cubicBezTo>
                    <a:pt x="1813" y="32903"/>
                    <a:pt x="9456" y="28887"/>
                    <a:pt x="14249" y="26426"/>
                  </a:cubicBezTo>
                  <a:cubicBezTo>
                    <a:pt x="20597" y="23188"/>
                    <a:pt x="26037" y="20338"/>
                    <a:pt x="28628" y="17747"/>
                  </a:cubicBezTo>
                  <a:cubicBezTo>
                    <a:pt x="32514" y="13861"/>
                    <a:pt x="65547" y="0"/>
                    <a:pt x="84978" y="0"/>
                  </a:cubicBezTo>
                  <a:cubicBezTo>
                    <a:pt x="89512" y="0"/>
                    <a:pt x="97932" y="389"/>
                    <a:pt x="107777" y="907"/>
                  </a:cubicBezTo>
                  <a:cubicBezTo>
                    <a:pt x="123063" y="1555"/>
                    <a:pt x="142105" y="2461"/>
                    <a:pt x="158039" y="2461"/>
                  </a:cubicBezTo>
                  <a:cubicBezTo>
                    <a:pt x="170993" y="2461"/>
                    <a:pt x="178506" y="1943"/>
                    <a:pt x="183169" y="1166"/>
                  </a:cubicBezTo>
                  <a:cubicBezTo>
                    <a:pt x="181226" y="11788"/>
                    <a:pt x="178118" y="30442"/>
                    <a:pt x="178118" y="41841"/>
                  </a:cubicBezTo>
                  <a:cubicBezTo>
                    <a:pt x="178118" y="51298"/>
                    <a:pt x="183687" y="80185"/>
                    <a:pt x="189128" y="108166"/>
                  </a:cubicBezTo>
                  <a:lnTo>
                    <a:pt x="189258" y="108814"/>
                  </a:lnTo>
                  <a:cubicBezTo>
                    <a:pt x="193015" y="128115"/>
                    <a:pt x="196771" y="148064"/>
                    <a:pt x="196771" y="151950"/>
                  </a:cubicBezTo>
                  <a:cubicBezTo>
                    <a:pt x="196771" y="157003"/>
                    <a:pt x="193662" y="159852"/>
                    <a:pt x="192108" y="160889"/>
                  </a:cubicBezTo>
                  <a:cubicBezTo>
                    <a:pt x="171252" y="162443"/>
                    <a:pt x="148194" y="164127"/>
                    <a:pt x="143530" y="164257"/>
                  </a:cubicBezTo>
                  <a:close/>
                </a:path>
              </a:pathLst>
            </a:custGeom>
            <a:solidFill>
              <a:srgbClr val="FFFFFF"/>
            </a:solidFill>
            <a:ln w="1295" cap="flat">
              <a:noFill/>
              <a:prstDash val="solid"/>
              <a:miter/>
            </a:ln>
          </p:spPr>
          <p:txBody>
            <a:bodyPr rtlCol="0" anchor="ctr"/>
            <a:lstStyle/>
            <a:p>
              <a:endParaRPr lang="fr-FR"/>
            </a:p>
          </p:txBody>
        </p:sp>
        <p:sp>
          <p:nvSpPr>
            <p:cNvPr id="495" name="Forme libre 494">
              <a:extLst>
                <a:ext uri="{FF2B5EF4-FFF2-40B4-BE49-F238E27FC236}">
                  <a16:creationId xmlns:a16="http://schemas.microsoft.com/office/drawing/2014/main" id="{889FE1A0-335A-2BA2-7941-77520AD5AA17}"/>
                </a:ext>
              </a:extLst>
            </p:cNvPr>
            <p:cNvSpPr/>
            <p:nvPr/>
          </p:nvSpPr>
          <p:spPr>
            <a:xfrm>
              <a:off x="7331681" y="4254453"/>
              <a:ext cx="720242" cy="787085"/>
            </a:xfrm>
            <a:custGeom>
              <a:avLst/>
              <a:gdLst>
                <a:gd name="connsiteX0" fmla="*/ 319186 w 720242"/>
                <a:gd name="connsiteY0" fmla="*/ 787085 h 787085"/>
                <a:gd name="connsiteX1" fmla="*/ 193403 w 720242"/>
                <a:gd name="connsiteY1" fmla="*/ 668297 h 787085"/>
                <a:gd name="connsiteX2" fmla="*/ 192885 w 720242"/>
                <a:gd name="connsiteY2" fmla="*/ 667779 h 787085"/>
                <a:gd name="connsiteX3" fmla="*/ 164386 w 720242"/>
                <a:gd name="connsiteY3" fmla="*/ 660525 h 787085"/>
                <a:gd name="connsiteX4" fmla="*/ 122545 w 720242"/>
                <a:gd name="connsiteY4" fmla="*/ 650420 h 787085"/>
                <a:gd name="connsiteX5" fmla="*/ 61272 w 720242"/>
                <a:gd name="connsiteY5" fmla="*/ 597698 h 787085"/>
                <a:gd name="connsiteX6" fmla="*/ 58941 w 720242"/>
                <a:gd name="connsiteY6" fmla="*/ 587723 h 787085"/>
                <a:gd name="connsiteX7" fmla="*/ 72024 w 720242"/>
                <a:gd name="connsiteY7" fmla="*/ 576324 h 787085"/>
                <a:gd name="connsiteX8" fmla="*/ 82906 w 720242"/>
                <a:gd name="connsiteY8" fmla="*/ 560001 h 787085"/>
                <a:gd name="connsiteX9" fmla="*/ 116197 w 720242"/>
                <a:gd name="connsiteY9" fmla="*/ 501061 h 787085"/>
                <a:gd name="connsiteX10" fmla="*/ 139774 w 720242"/>
                <a:gd name="connsiteY10" fmla="*/ 419451 h 787085"/>
                <a:gd name="connsiteX11" fmla="*/ 141587 w 720242"/>
                <a:gd name="connsiteY11" fmla="*/ 420746 h 787085"/>
                <a:gd name="connsiteX12" fmla="*/ 148194 w 720242"/>
                <a:gd name="connsiteY12" fmla="*/ 423984 h 787085"/>
                <a:gd name="connsiteX13" fmla="*/ 152598 w 720242"/>
                <a:gd name="connsiteY13" fmla="*/ 422171 h 787085"/>
                <a:gd name="connsiteX14" fmla="*/ 149489 w 720242"/>
                <a:gd name="connsiteY14" fmla="*/ 403129 h 787085"/>
                <a:gd name="connsiteX15" fmla="*/ 143142 w 720242"/>
                <a:gd name="connsiteY15" fmla="*/ 377609 h 787085"/>
                <a:gd name="connsiteX16" fmla="*/ 147935 w 720242"/>
                <a:gd name="connsiteY16" fmla="*/ 372946 h 787085"/>
                <a:gd name="connsiteX17" fmla="*/ 154282 w 720242"/>
                <a:gd name="connsiteY17" fmla="*/ 364007 h 787085"/>
                <a:gd name="connsiteX18" fmla="*/ 137571 w 720242"/>
                <a:gd name="connsiteY18" fmla="*/ 332529 h 787085"/>
                <a:gd name="connsiteX19" fmla="*/ 124488 w 720242"/>
                <a:gd name="connsiteY19" fmla="*/ 309989 h 787085"/>
                <a:gd name="connsiteX20" fmla="*/ 126302 w 720242"/>
                <a:gd name="connsiteY20" fmla="*/ 298978 h 787085"/>
                <a:gd name="connsiteX21" fmla="*/ 126561 w 720242"/>
                <a:gd name="connsiteY21" fmla="*/ 260505 h 787085"/>
                <a:gd name="connsiteX22" fmla="*/ 122415 w 720242"/>
                <a:gd name="connsiteY22" fmla="*/ 254805 h 787085"/>
                <a:gd name="connsiteX23" fmla="*/ 105316 w 720242"/>
                <a:gd name="connsiteY23" fmla="*/ 244183 h 787085"/>
                <a:gd name="connsiteX24" fmla="*/ 102207 w 720242"/>
                <a:gd name="connsiteY24" fmla="*/ 243147 h 787085"/>
                <a:gd name="connsiteX25" fmla="*/ 104020 w 720242"/>
                <a:gd name="connsiteY25" fmla="*/ 237447 h 787085"/>
                <a:gd name="connsiteX26" fmla="*/ 109461 w 720242"/>
                <a:gd name="connsiteY26" fmla="*/ 233820 h 787085"/>
                <a:gd name="connsiteX27" fmla="*/ 101171 w 720242"/>
                <a:gd name="connsiteY27" fmla="*/ 218145 h 787085"/>
                <a:gd name="connsiteX28" fmla="*/ 83812 w 720242"/>
                <a:gd name="connsiteY28" fmla="*/ 205451 h 787085"/>
                <a:gd name="connsiteX29" fmla="*/ 63604 w 720242"/>
                <a:gd name="connsiteY29" fmla="*/ 190035 h 787085"/>
                <a:gd name="connsiteX30" fmla="*/ 18654 w 720242"/>
                <a:gd name="connsiteY30" fmla="*/ 170345 h 787085"/>
                <a:gd name="connsiteX31" fmla="*/ 11529 w 720242"/>
                <a:gd name="connsiteY31" fmla="*/ 161536 h 787085"/>
                <a:gd name="connsiteX32" fmla="*/ 9068 w 720242"/>
                <a:gd name="connsiteY32" fmla="*/ 153764 h 787085"/>
                <a:gd name="connsiteX33" fmla="*/ 5700 w 720242"/>
                <a:gd name="connsiteY33" fmla="*/ 151173 h 787085"/>
                <a:gd name="connsiteX34" fmla="*/ 0 w 720242"/>
                <a:gd name="connsiteY34" fmla="*/ 141976 h 787085"/>
                <a:gd name="connsiteX35" fmla="*/ 4275 w 720242"/>
                <a:gd name="connsiteY35" fmla="*/ 140421 h 787085"/>
                <a:gd name="connsiteX36" fmla="*/ 7902 w 720242"/>
                <a:gd name="connsiteY36" fmla="*/ 140551 h 787085"/>
                <a:gd name="connsiteX37" fmla="*/ 12177 w 720242"/>
                <a:gd name="connsiteY37" fmla="*/ 140681 h 787085"/>
                <a:gd name="connsiteX38" fmla="*/ 21374 w 720242"/>
                <a:gd name="connsiteY38" fmla="*/ 138867 h 787085"/>
                <a:gd name="connsiteX39" fmla="*/ 32385 w 720242"/>
                <a:gd name="connsiteY39" fmla="*/ 128633 h 787085"/>
                <a:gd name="connsiteX40" fmla="*/ 28369 w 720242"/>
                <a:gd name="connsiteY40" fmla="*/ 119565 h 787085"/>
                <a:gd name="connsiteX41" fmla="*/ 16581 w 720242"/>
                <a:gd name="connsiteY41" fmla="*/ 114384 h 787085"/>
                <a:gd name="connsiteX42" fmla="*/ 9586 w 720242"/>
                <a:gd name="connsiteY42" fmla="*/ 109979 h 787085"/>
                <a:gd name="connsiteX43" fmla="*/ 9068 w 720242"/>
                <a:gd name="connsiteY43" fmla="*/ 106093 h 787085"/>
                <a:gd name="connsiteX44" fmla="*/ 8938 w 720242"/>
                <a:gd name="connsiteY44" fmla="*/ 98062 h 787085"/>
                <a:gd name="connsiteX45" fmla="*/ 11399 w 720242"/>
                <a:gd name="connsiteY45" fmla="*/ 97544 h 787085"/>
                <a:gd name="connsiteX46" fmla="*/ 15156 w 720242"/>
                <a:gd name="connsiteY46" fmla="*/ 97932 h 787085"/>
                <a:gd name="connsiteX47" fmla="*/ 27203 w 720242"/>
                <a:gd name="connsiteY47" fmla="*/ 100264 h 787085"/>
                <a:gd name="connsiteX48" fmla="*/ 68786 w 720242"/>
                <a:gd name="connsiteY48" fmla="*/ 106482 h 787085"/>
                <a:gd name="connsiteX49" fmla="*/ 75910 w 720242"/>
                <a:gd name="connsiteY49" fmla="*/ 105705 h 787085"/>
                <a:gd name="connsiteX50" fmla="*/ 86532 w 720242"/>
                <a:gd name="connsiteY50" fmla="*/ 102596 h 787085"/>
                <a:gd name="connsiteX51" fmla="*/ 97803 w 720242"/>
                <a:gd name="connsiteY51" fmla="*/ 100134 h 787085"/>
                <a:gd name="connsiteX52" fmla="*/ 117363 w 720242"/>
                <a:gd name="connsiteY52" fmla="*/ 115291 h 787085"/>
                <a:gd name="connsiteX53" fmla="*/ 115809 w 720242"/>
                <a:gd name="connsiteY53" fmla="*/ 123322 h 787085"/>
                <a:gd name="connsiteX54" fmla="*/ 115420 w 720242"/>
                <a:gd name="connsiteY54" fmla="*/ 136794 h 787085"/>
                <a:gd name="connsiteX55" fmla="*/ 121768 w 720242"/>
                <a:gd name="connsiteY55" fmla="*/ 139644 h 787085"/>
                <a:gd name="connsiteX56" fmla="*/ 133556 w 720242"/>
                <a:gd name="connsiteY56" fmla="*/ 137053 h 787085"/>
                <a:gd name="connsiteX57" fmla="*/ 143530 w 720242"/>
                <a:gd name="connsiteY57" fmla="*/ 134722 h 787085"/>
                <a:gd name="connsiteX58" fmla="*/ 149230 w 720242"/>
                <a:gd name="connsiteY58" fmla="*/ 136017 h 787085"/>
                <a:gd name="connsiteX59" fmla="*/ 160630 w 720242"/>
                <a:gd name="connsiteY59" fmla="*/ 142883 h 787085"/>
                <a:gd name="connsiteX60" fmla="*/ 189517 w 720242"/>
                <a:gd name="connsiteY60" fmla="*/ 156743 h 787085"/>
                <a:gd name="connsiteX61" fmla="*/ 197937 w 720242"/>
                <a:gd name="connsiteY61" fmla="*/ 151303 h 787085"/>
                <a:gd name="connsiteX62" fmla="*/ 196123 w 720242"/>
                <a:gd name="connsiteY62" fmla="*/ 126301 h 787085"/>
                <a:gd name="connsiteX63" fmla="*/ 194180 w 720242"/>
                <a:gd name="connsiteY63" fmla="*/ 113995 h 787085"/>
                <a:gd name="connsiteX64" fmla="*/ 198326 w 720242"/>
                <a:gd name="connsiteY64" fmla="*/ 109332 h 787085"/>
                <a:gd name="connsiteX65" fmla="*/ 203637 w 720242"/>
                <a:gd name="connsiteY65" fmla="*/ 91973 h 787085"/>
                <a:gd name="connsiteX66" fmla="*/ 194180 w 720242"/>
                <a:gd name="connsiteY66" fmla="*/ 64381 h 787085"/>
                <a:gd name="connsiteX67" fmla="*/ 196512 w 720242"/>
                <a:gd name="connsiteY67" fmla="*/ 50909 h 787085"/>
                <a:gd name="connsiteX68" fmla="*/ 196771 w 720242"/>
                <a:gd name="connsiteY68" fmla="*/ 51039 h 787085"/>
                <a:gd name="connsiteX69" fmla="*/ 201823 w 720242"/>
                <a:gd name="connsiteY69" fmla="*/ 58163 h 787085"/>
                <a:gd name="connsiteX70" fmla="*/ 210114 w 720242"/>
                <a:gd name="connsiteY70" fmla="*/ 66195 h 787085"/>
                <a:gd name="connsiteX71" fmla="*/ 227213 w 720242"/>
                <a:gd name="connsiteY71" fmla="*/ 68138 h 787085"/>
                <a:gd name="connsiteX72" fmla="*/ 225659 w 720242"/>
                <a:gd name="connsiteY72" fmla="*/ 70081 h 787085"/>
                <a:gd name="connsiteX73" fmla="*/ 220606 w 720242"/>
                <a:gd name="connsiteY73" fmla="*/ 80444 h 787085"/>
                <a:gd name="connsiteX74" fmla="*/ 239131 w 720242"/>
                <a:gd name="connsiteY74" fmla="*/ 96766 h 787085"/>
                <a:gd name="connsiteX75" fmla="*/ 248457 w 720242"/>
                <a:gd name="connsiteY75" fmla="*/ 98710 h 787085"/>
                <a:gd name="connsiteX76" fmla="*/ 262319 w 720242"/>
                <a:gd name="connsiteY76" fmla="*/ 104280 h 787085"/>
                <a:gd name="connsiteX77" fmla="*/ 266593 w 720242"/>
                <a:gd name="connsiteY77" fmla="*/ 106870 h 787085"/>
                <a:gd name="connsiteX78" fmla="*/ 293537 w 720242"/>
                <a:gd name="connsiteY78" fmla="*/ 117493 h 787085"/>
                <a:gd name="connsiteX79" fmla="*/ 301051 w 720242"/>
                <a:gd name="connsiteY79" fmla="*/ 116716 h 787085"/>
                <a:gd name="connsiteX80" fmla="*/ 314394 w 720242"/>
                <a:gd name="connsiteY80" fmla="*/ 106611 h 787085"/>
                <a:gd name="connsiteX81" fmla="*/ 304937 w 720242"/>
                <a:gd name="connsiteY81" fmla="*/ 100264 h 787085"/>
                <a:gd name="connsiteX82" fmla="*/ 302346 w 720242"/>
                <a:gd name="connsiteY82" fmla="*/ 99616 h 787085"/>
                <a:gd name="connsiteX83" fmla="*/ 304160 w 720242"/>
                <a:gd name="connsiteY83" fmla="*/ 96896 h 787085"/>
                <a:gd name="connsiteX84" fmla="*/ 308564 w 720242"/>
                <a:gd name="connsiteY84" fmla="*/ 85367 h 787085"/>
                <a:gd name="connsiteX85" fmla="*/ 311284 w 720242"/>
                <a:gd name="connsiteY85" fmla="*/ 78890 h 787085"/>
                <a:gd name="connsiteX86" fmla="*/ 314135 w 720242"/>
                <a:gd name="connsiteY86" fmla="*/ 78760 h 787085"/>
                <a:gd name="connsiteX87" fmla="*/ 334602 w 720242"/>
                <a:gd name="connsiteY87" fmla="*/ 80444 h 787085"/>
                <a:gd name="connsiteX88" fmla="*/ 366987 w 720242"/>
                <a:gd name="connsiteY88" fmla="*/ 82776 h 787085"/>
                <a:gd name="connsiteX89" fmla="*/ 378257 w 720242"/>
                <a:gd name="connsiteY89" fmla="*/ 81869 h 787085"/>
                <a:gd name="connsiteX90" fmla="*/ 380588 w 720242"/>
                <a:gd name="connsiteY90" fmla="*/ 81351 h 787085"/>
                <a:gd name="connsiteX91" fmla="*/ 402740 w 720242"/>
                <a:gd name="connsiteY91" fmla="*/ 71765 h 787085"/>
                <a:gd name="connsiteX92" fmla="*/ 397428 w 720242"/>
                <a:gd name="connsiteY92" fmla="*/ 63216 h 787085"/>
                <a:gd name="connsiteX93" fmla="*/ 404683 w 720242"/>
                <a:gd name="connsiteY93" fmla="*/ 30701 h 787085"/>
                <a:gd name="connsiteX94" fmla="*/ 408310 w 720242"/>
                <a:gd name="connsiteY94" fmla="*/ 21763 h 787085"/>
                <a:gd name="connsiteX95" fmla="*/ 410512 w 720242"/>
                <a:gd name="connsiteY95" fmla="*/ 9456 h 787085"/>
                <a:gd name="connsiteX96" fmla="*/ 423466 w 720242"/>
                <a:gd name="connsiteY96" fmla="*/ 0 h 787085"/>
                <a:gd name="connsiteX97" fmla="*/ 440436 w 720242"/>
                <a:gd name="connsiteY97" fmla="*/ 518 h 787085"/>
                <a:gd name="connsiteX98" fmla="*/ 461680 w 720242"/>
                <a:gd name="connsiteY98" fmla="*/ 34976 h 787085"/>
                <a:gd name="connsiteX99" fmla="*/ 515569 w 720242"/>
                <a:gd name="connsiteY99" fmla="*/ 97544 h 787085"/>
                <a:gd name="connsiteX100" fmla="*/ 544716 w 720242"/>
                <a:gd name="connsiteY100" fmla="*/ 138478 h 787085"/>
                <a:gd name="connsiteX101" fmla="*/ 562463 w 720242"/>
                <a:gd name="connsiteY101" fmla="*/ 147676 h 787085"/>
                <a:gd name="connsiteX102" fmla="*/ 584614 w 720242"/>
                <a:gd name="connsiteY102" fmla="*/ 158816 h 787085"/>
                <a:gd name="connsiteX103" fmla="*/ 594589 w 720242"/>
                <a:gd name="connsiteY103" fmla="*/ 174749 h 787085"/>
                <a:gd name="connsiteX104" fmla="*/ 615444 w 720242"/>
                <a:gd name="connsiteY104" fmla="*/ 200269 h 787085"/>
                <a:gd name="connsiteX105" fmla="*/ 619978 w 720242"/>
                <a:gd name="connsiteY105" fmla="*/ 198326 h 787085"/>
                <a:gd name="connsiteX106" fmla="*/ 622569 w 720242"/>
                <a:gd name="connsiteY106" fmla="*/ 169697 h 787085"/>
                <a:gd name="connsiteX107" fmla="*/ 622699 w 720242"/>
                <a:gd name="connsiteY107" fmla="*/ 142753 h 787085"/>
                <a:gd name="connsiteX108" fmla="*/ 631119 w 720242"/>
                <a:gd name="connsiteY108" fmla="*/ 139126 h 787085"/>
                <a:gd name="connsiteX109" fmla="*/ 637725 w 720242"/>
                <a:gd name="connsiteY109" fmla="*/ 159075 h 787085"/>
                <a:gd name="connsiteX110" fmla="*/ 647570 w 720242"/>
                <a:gd name="connsiteY110" fmla="*/ 191071 h 787085"/>
                <a:gd name="connsiteX111" fmla="*/ 697832 w 720242"/>
                <a:gd name="connsiteY111" fmla="*/ 230193 h 787085"/>
                <a:gd name="connsiteX112" fmla="*/ 698091 w 720242"/>
                <a:gd name="connsiteY112" fmla="*/ 230452 h 787085"/>
                <a:gd name="connsiteX113" fmla="*/ 720242 w 720242"/>
                <a:gd name="connsiteY113" fmla="*/ 244572 h 787085"/>
                <a:gd name="connsiteX114" fmla="*/ 705734 w 720242"/>
                <a:gd name="connsiteY114" fmla="*/ 261023 h 787085"/>
                <a:gd name="connsiteX115" fmla="*/ 690319 w 720242"/>
                <a:gd name="connsiteY115" fmla="*/ 309212 h 787085"/>
                <a:gd name="connsiteX116" fmla="*/ 680214 w 720242"/>
                <a:gd name="connsiteY116" fmla="*/ 354551 h 787085"/>
                <a:gd name="connsiteX117" fmla="*/ 659099 w 720242"/>
                <a:gd name="connsiteY117" fmla="*/ 365950 h 787085"/>
                <a:gd name="connsiteX118" fmla="*/ 645498 w 720242"/>
                <a:gd name="connsiteY118" fmla="*/ 373334 h 787085"/>
                <a:gd name="connsiteX119" fmla="*/ 618424 w 720242"/>
                <a:gd name="connsiteY119" fmla="*/ 392247 h 787085"/>
                <a:gd name="connsiteX120" fmla="*/ 617646 w 720242"/>
                <a:gd name="connsiteY120" fmla="*/ 392765 h 787085"/>
                <a:gd name="connsiteX121" fmla="*/ 581635 w 720242"/>
                <a:gd name="connsiteY121" fmla="*/ 418285 h 787085"/>
                <a:gd name="connsiteX122" fmla="*/ 567903 w 720242"/>
                <a:gd name="connsiteY122" fmla="*/ 460644 h 787085"/>
                <a:gd name="connsiteX123" fmla="*/ 574121 w 720242"/>
                <a:gd name="connsiteY123" fmla="*/ 464919 h 787085"/>
                <a:gd name="connsiteX124" fmla="*/ 590961 w 720242"/>
                <a:gd name="connsiteY124" fmla="*/ 459608 h 787085"/>
                <a:gd name="connsiteX125" fmla="*/ 606118 w 720242"/>
                <a:gd name="connsiteY125" fmla="*/ 454167 h 787085"/>
                <a:gd name="connsiteX126" fmla="*/ 617776 w 720242"/>
                <a:gd name="connsiteY126" fmla="*/ 493288 h 787085"/>
                <a:gd name="connsiteX127" fmla="*/ 621662 w 720242"/>
                <a:gd name="connsiteY127" fmla="*/ 517124 h 787085"/>
                <a:gd name="connsiteX128" fmla="*/ 625290 w 720242"/>
                <a:gd name="connsiteY128" fmla="*/ 537332 h 787085"/>
                <a:gd name="connsiteX129" fmla="*/ 604174 w 720242"/>
                <a:gd name="connsiteY129" fmla="*/ 548861 h 787085"/>
                <a:gd name="connsiteX130" fmla="*/ 592646 w 720242"/>
                <a:gd name="connsiteY130" fmla="*/ 555209 h 787085"/>
                <a:gd name="connsiteX131" fmla="*/ 601066 w 720242"/>
                <a:gd name="connsiteY131" fmla="*/ 577230 h 787085"/>
                <a:gd name="connsiteX132" fmla="*/ 612724 w 720242"/>
                <a:gd name="connsiteY132" fmla="*/ 590702 h 787085"/>
                <a:gd name="connsiteX133" fmla="*/ 603656 w 720242"/>
                <a:gd name="connsiteY133" fmla="*/ 613631 h 787085"/>
                <a:gd name="connsiteX134" fmla="*/ 598215 w 720242"/>
                <a:gd name="connsiteY134" fmla="*/ 628010 h 787085"/>
                <a:gd name="connsiteX135" fmla="*/ 620756 w 720242"/>
                <a:gd name="connsiteY135" fmla="*/ 652234 h 787085"/>
                <a:gd name="connsiteX136" fmla="*/ 621274 w 720242"/>
                <a:gd name="connsiteY136" fmla="*/ 652623 h 787085"/>
                <a:gd name="connsiteX137" fmla="*/ 625419 w 720242"/>
                <a:gd name="connsiteY137" fmla="*/ 656120 h 787085"/>
                <a:gd name="connsiteX138" fmla="*/ 625419 w 720242"/>
                <a:gd name="connsiteY138" fmla="*/ 656768 h 787085"/>
                <a:gd name="connsiteX139" fmla="*/ 620885 w 720242"/>
                <a:gd name="connsiteY139" fmla="*/ 669722 h 787085"/>
                <a:gd name="connsiteX140" fmla="*/ 617387 w 720242"/>
                <a:gd name="connsiteY140" fmla="*/ 681121 h 787085"/>
                <a:gd name="connsiteX141" fmla="*/ 598993 w 720242"/>
                <a:gd name="connsiteY141" fmla="*/ 685526 h 787085"/>
                <a:gd name="connsiteX142" fmla="*/ 597568 w 720242"/>
                <a:gd name="connsiteY142" fmla="*/ 686951 h 787085"/>
                <a:gd name="connsiteX143" fmla="*/ 556115 w 720242"/>
                <a:gd name="connsiteY143" fmla="*/ 725683 h 787085"/>
                <a:gd name="connsiteX144" fmla="*/ 501708 w 720242"/>
                <a:gd name="connsiteY144" fmla="*/ 714284 h 787085"/>
                <a:gd name="connsiteX145" fmla="*/ 411549 w 720242"/>
                <a:gd name="connsiteY145" fmla="*/ 657804 h 787085"/>
                <a:gd name="connsiteX146" fmla="*/ 332140 w 720242"/>
                <a:gd name="connsiteY146" fmla="*/ 698609 h 787085"/>
                <a:gd name="connsiteX147" fmla="*/ 331493 w 720242"/>
                <a:gd name="connsiteY147" fmla="*/ 739155 h 787085"/>
                <a:gd name="connsiteX148" fmla="*/ 332788 w 720242"/>
                <a:gd name="connsiteY148" fmla="*/ 775945 h 787085"/>
                <a:gd name="connsiteX149" fmla="*/ 319186 w 720242"/>
                <a:gd name="connsiteY149" fmla="*/ 787085 h 78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720242" h="787085">
                  <a:moveTo>
                    <a:pt x="319186" y="787085"/>
                  </a:moveTo>
                  <a:cubicBezTo>
                    <a:pt x="292760" y="765322"/>
                    <a:pt x="247162" y="722315"/>
                    <a:pt x="193403" y="668297"/>
                  </a:cubicBezTo>
                  <a:lnTo>
                    <a:pt x="192885" y="667779"/>
                  </a:lnTo>
                  <a:cubicBezTo>
                    <a:pt x="189905" y="664799"/>
                    <a:pt x="183299" y="663633"/>
                    <a:pt x="164386" y="660525"/>
                  </a:cubicBezTo>
                  <a:cubicBezTo>
                    <a:pt x="151043" y="658322"/>
                    <a:pt x="126431" y="654307"/>
                    <a:pt x="122545" y="650420"/>
                  </a:cubicBezTo>
                  <a:cubicBezTo>
                    <a:pt x="114902" y="642777"/>
                    <a:pt x="74874" y="609097"/>
                    <a:pt x="61272" y="597698"/>
                  </a:cubicBezTo>
                  <a:lnTo>
                    <a:pt x="58941" y="587723"/>
                  </a:lnTo>
                  <a:cubicBezTo>
                    <a:pt x="65029" y="584873"/>
                    <a:pt x="69692" y="580858"/>
                    <a:pt x="72024" y="576324"/>
                  </a:cubicBezTo>
                  <a:cubicBezTo>
                    <a:pt x="73319" y="573733"/>
                    <a:pt x="77724" y="567385"/>
                    <a:pt x="82906" y="560001"/>
                  </a:cubicBezTo>
                  <a:cubicBezTo>
                    <a:pt x="95989" y="541218"/>
                    <a:pt x="113736" y="515569"/>
                    <a:pt x="116197" y="501061"/>
                  </a:cubicBezTo>
                  <a:cubicBezTo>
                    <a:pt x="119436" y="481500"/>
                    <a:pt x="135628" y="427352"/>
                    <a:pt x="139774" y="419451"/>
                  </a:cubicBezTo>
                  <a:cubicBezTo>
                    <a:pt x="140292" y="419839"/>
                    <a:pt x="141069" y="420357"/>
                    <a:pt x="141587" y="420746"/>
                  </a:cubicBezTo>
                  <a:cubicBezTo>
                    <a:pt x="143401" y="422300"/>
                    <a:pt x="145603" y="423984"/>
                    <a:pt x="148194" y="423984"/>
                  </a:cubicBezTo>
                  <a:cubicBezTo>
                    <a:pt x="149878" y="423984"/>
                    <a:pt x="151302" y="423337"/>
                    <a:pt x="152598" y="422171"/>
                  </a:cubicBezTo>
                  <a:cubicBezTo>
                    <a:pt x="155966" y="418803"/>
                    <a:pt x="153634" y="413233"/>
                    <a:pt x="149489" y="403129"/>
                  </a:cubicBezTo>
                  <a:cubicBezTo>
                    <a:pt x="146121" y="394838"/>
                    <a:pt x="140939" y="382273"/>
                    <a:pt x="143142" y="377609"/>
                  </a:cubicBezTo>
                  <a:cubicBezTo>
                    <a:pt x="144825" y="373723"/>
                    <a:pt x="146251" y="373334"/>
                    <a:pt x="147935" y="372946"/>
                  </a:cubicBezTo>
                  <a:cubicBezTo>
                    <a:pt x="151173" y="372039"/>
                    <a:pt x="154282" y="370484"/>
                    <a:pt x="154282" y="364007"/>
                  </a:cubicBezTo>
                  <a:cubicBezTo>
                    <a:pt x="154282" y="358696"/>
                    <a:pt x="147935" y="348592"/>
                    <a:pt x="137571" y="332529"/>
                  </a:cubicBezTo>
                  <a:cubicBezTo>
                    <a:pt x="132131" y="324239"/>
                    <a:pt x="124747" y="312839"/>
                    <a:pt x="124488" y="309989"/>
                  </a:cubicBezTo>
                  <a:cubicBezTo>
                    <a:pt x="124488" y="308305"/>
                    <a:pt x="125394" y="303771"/>
                    <a:pt x="126302" y="298978"/>
                  </a:cubicBezTo>
                  <a:cubicBezTo>
                    <a:pt x="129928" y="280584"/>
                    <a:pt x="132260" y="266075"/>
                    <a:pt x="126561" y="260505"/>
                  </a:cubicBezTo>
                  <a:cubicBezTo>
                    <a:pt x="124876" y="258821"/>
                    <a:pt x="123711" y="256878"/>
                    <a:pt x="122415" y="254805"/>
                  </a:cubicBezTo>
                  <a:cubicBezTo>
                    <a:pt x="119436" y="249753"/>
                    <a:pt x="116068" y="244183"/>
                    <a:pt x="105316" y="244183"/>
                  </a:cubicBezTo>
                  <a:cubicBezTo>
                    <a:pt x="104280" y="244183"/>
                    <a:pt x="102466" y="244053"/>
                    <a:pt x="102207" y="243147"/>
                  </a:cubicBezTo>
                  <a:cubicBezTo>
                    <a:pt x="101689" y="241592"/>
                    <a:pt x="102984" y="238483"/>
                    <a:pt x="104020" y="237447"/>
                  </a:cubicBezTo>
                  <a:cubicBezTo>
                    <a:pt x="107648" y="237188"/>
                    <a:pt x="109073" y="234856"/>
                    <a:pt x="109461" y="233820"/>
                  </a:cubicBezTo>
                  <a:cubicBezTo>
                    <a:pt x="111016" y="230063"/>
                    <a:pt x="108554" y="225529"/>
                    <a:pt x="101171" y="218145"/>
                  </a:cubicBezTo>
                  <a:cubicBezTo>
                    <a:pt x="95989" y="212964"/>
                    <a:pt x="90160" y="209337"/>
                    <a:pt x="83812" y="205451"/>
                  </a:cubicBezTo>
                  <a:cubicBezTo>
                    <a:pt x="76817" y="201176"/>
                    <a:pt x="69692" y="196642"/>
                    <a:pt x="63604" y="190035"/>
                  </a:cubicBezTo>
                  <a:cubicBezTo>
                    <a:pt x="52075" y="177470"/>
                    <a:pt x="35753" y="170345"/>
                    <a:pt x="18654" y="170345"/>
                  </a:cubicBezTo>
                  <a:cubicBezTo>
                    <a:pt x="12954" y="170345"/>
                    <a:pt x="12177" y="167884"/>
                    <a:pt x="11529" y="161536"/>
                  </a:cubicBezTo>
                  <a:cubicBezTo>
                    <a:pt x="11270" y="158557"/>
                    <a:pt x="11011" y="155707"/>
                    <a:pt x="9068" y="153764"/>
                  </a:cubicBezTo>
                  <a:cubicBezTo>
                    <a:pt x="8031" y="152728"/>
                    <a:pt x="6865" y="151950"/>
                    <a:pt x="5700" y="151173"/>
                  </a:cubicBezTo>
                  <a:cubicBezTo>
                    <a:pt x="2591" y="149101"/>
                    <a:pt x="0" y="147417"/>
                    <a:pt x="0" y="141976"/>
                  </a:cubicBezTo>
                  <a:cubicBezTo>
                    <a:pt x="0" y="141069"/>
                    <a:pt x="0" y="140421"/>
                    <a:pt x="4275" y="140421"/>
                  </a:cubicBezTo>
                  <a:cubicBezTo>
                    <a:pt x="5441" y="140421"/>
                    <a:pt x="6606" y="140421"/>
                    <a:pt x="7902" y="140551"/>
                  </a:cubicBezTo>
                  <a:cubicBezTo>
                    <a:pt x="9327" y="140551"/>
                    <a:pt x="10752" y="140681"/>
                    <a:pt x="12177" y="140681"/>
                  </a:cubicBezTo>
                  <a:cubicBezTo>
                    <a:pt x="14897" y="140681"/>
                    <a:pt x="18395" y="140421"/>
                    <a:pt x="21374" y="138867"/>
                  </a:cubicBezTo>
                  <a:cubicBezTo>
                    <a:pt x="26685" y="136017"/>
                    <a:pt x="31737" y="133426"/>
                    <a:pt x="32385" y="128633"/>
                  </a:cubicBezTo>
                  <a:cubicBezTo>
                    <a:pt x="33033" y="124229"/>
                    <a:pt x="29535" y="120731"/>
                    <a:pt x="28369" y="119565"/>
                  </a:cubicBezTo>
                  <a:cubicBezTo>
                    <a:pt x="24872" y="116068"/>
                    <a:pt x="20208" y="115161"/>
                    <a:pt x="16581" y="114384"/>
                  </a:cubicBezTo>
                  <a:cubicBezTo>
                    <a:pt x="10881" y="113218"/>
                    <a:pt x="9845" y="112570"/>
                    <a:pt x="9586" y="109979"/>
                  </a:cubicBezTo>
                  <a:cubicBezTo>
                    <a:pt x="9456" y="108684"/>
                    <a:pt x="9327" y="107389"/>
                    <a:pt x="9068" y="106093"/>
                  </a:cubicBezTo>
                  <a:cubicBezTo>
                    <a:pt x="8679" y="103243"/>
                    <a:pt x="8031" y="98969"/>
                    <a:pt x="8938" y="98062"/>
                  </a:cubicBezTo>
                  <a:cubicBezTo>
                    <a:pt x="9068" y="97932"/>
                    <a:pt x="9845" y="97544"/>
                    <a:pt x="11399" y="97544"/>
                  </a:cubicBezTo>
                  <a:cubicBezTo>
                    <a:pt x="12436" y="97544"/>
                    <a:pt x="13731" y="97673"/>
                    <a:pt x="15156" y="97932"/>
                  </a:cubicBezTo>
                  <a:cubicBezTo>
                    <a:pt x="18395" y="98450"/>
                    <a:pt x="22410" y="99357"/>
                    <a:pt x="27203" y="100264"/>
                  </a:cubicBezTo>
                  <a:cubicBezTo>
                    <a:pt x="40805" y="103114"/>
                    <a:pt x="57775" y="106482"/>
                    <a:pt x="68786" y="106482"/>
                  </a:cubicBezTo>
                  <a:cubicBezTo>
                    <a:pt x="71635" y="106482"/>
                    <a:pt x="73967" y="106223"/>
                    <a:pt x="75910" y="105705"/>
                  </a:cubicBezTo>
                  <a:cubicBezTo>
                    <a:pt x="80185" y="104539"/>
                    <a:pt x="83553" y="103502"/>
                    <a:pt x="86532" y="102596"/>
                  </a:cubicBezTo>
                  <a:cubicBezTo>
                    <a:pt x="91196" y="101041"/>
                    <a:pt x="94305" y="100134"/>
                    <a:pt x="97803" y="100134"/>
                  </a:cubicBezTo>
                  <a:cubicBezTo>
                    <a:pt x="102596" y="100134"/>
                    <a:pt x="115679" y="110239"/>
                    <a:pt x="117363" y="115291"/>
                  </a:cubicBezTo>
                  <a:cubicBezTo>
                    <a:pt x="117881" y="116716"/>
                    <a:pt x="116586" y="120731"/>
                    <a:pt x="115809" y="123322"/>
                  </a:cubicBezTo>
                  <a:cubicBezTo>
                    <a:pt x="114254" y="128504"/>
                    <a:pt x="112829" y="133297"/>
                    <a:pt x="115420" y="136794"/>
                  </a:cubicBezTo>
                  <a:cubicBezTo>
                    <a:pt x="116327" y="138090"/>
                    <a:pt x="118270" y="139644"/>
                    <a:pt x="121768" y="139644"/>
                  </a:cubicBezTo>
                  <a:cubicBezTo>
                    <a:pt x="125913" y="139644"/>
                    <a:pt x="129799" y="138349"/>
                    <a:pt x="133556" y="137053"/>
                  </a:cubicBezTo>
                  <a:cubicBezTo>
                    <a:pt x="136924" y="135887"/>
                    <a:pt x="140162" y="134722"/>
                    <a:pt x="143530" y="134722"/>
                  </a:cubicBezTo>
                  <a:cubicBezTo>
                    <a:pt x="145473" y="134722"/>
                    <a:pt x="147287" y="135110"/>
                    <a:pt x="149230" y="136017"/>
                  </a:cubicBezTo>
                  <a:cubicBezTo>
                    <a:pt x="151950" y="137312"/>
                    <a:pt x="156225" y="140033"/>
                    <a:pt x="160630" y="142883"/>
                  </a:cubicBezTo>
                  <a:cubicBezTo>
                    <a:pt x="170604" y="149360"/>
                    <a:pt x="182004" y="156743"/>
                    <a:pt x="189517" y="156743"/>
                  </a:cubicBezTo>
                  <a:cubicBezTo>
                    <a:pt x="193533" y="156743"/>
                    <a:pt x="196512" y="154800"/>
                    <a:pt x="197937" y="151303"/>
                  </a:cubicBezTo>
                  <a:cubicBezTo>
                    <a:pt x="200787" y="143919"/>
                    <a:pt x="198326" y="134592"/>
                    <a:pt x="196123" y="126301"/>
                  </a:cubicBezTo>
                  <a:cubicBezTo>
                    <a:pt x="194958" y="122027"/>
                    <a:pt x="193274" y="115679"/>
                    <a:pt x="194180" y="113995"/>
                  </a:cubicBezTo>
                  <a:cubicBezTo>
                    <a:pt x="194958" y="112441"/>
                    <a:pt x="196641" y="110886"/>
                    <a:pt x="198326" y="109332"/>
                  </a:cubicBezTo>
                  <a:cubicBezTo>
                    <a:pt x="202082" y="105964"/>
                    <a:pt x="207782" y="100782"/>
                    <a:pt x="203637" y="91973"/>
                  </a:cubicBezTo>
                  <a:cubicBezTo>
                    <a:pt x="198067" y="80056"/>
                    <a:pt x="194180" y="68656"/>
                    <a:pt x="194180" y="64381"/>
                  </a:cubicBezTo>
                  <a:cubicBezTo>
                    <a:pt x="194180" y="55054"/>
                    <a:pt x="195864" y="51557"/>
                    <a:pt x="196512" y="50909"/>
                  </a:cubicBezTo>
                  <a:cubicBezTo>
                    <a:pt x="196641" y="50909"/>
                    <a:pt x="196641" y="50909"/>
                    <a:pt x="196771" y="51039"/>
                  </a:cubicBezTo>
                  <a:cubicBezTo>
                    <a:pt x="199103" y="51946"/>
                    <a:pt x="200528" y="55054"/>
                    <a:pt x="201823" y="58163"/>
                  </a:cubicBezTo>
                  <a:cubicBezTo>
                    <a:pt x="203378" y="61791"/>
                    <a:pt x="205450" y="66195"/>
                    <a:pt x="210114" y="66195"/>
                  </a:cubicBezTo>
                  <a:cubicBezTo>
                    <a:pt x="217627" y="66195"/>
                    <a:pt x="224363" y="67102"/>
                    <a:pt x="227213" y="68138"/>
                  </a:cubicBezTo>
                  <a:cubicBezTo>
                    <a:pt x="226695" y="68786"/>
                    <a:pt x="226177" y="69563"/>
                    <a:pt x="225659" y="70081"/>
                  </a:cubicBezTo>
                  <a:cubicBezTo>
                    <a:pt x="223457" y="72802"/>
                    <a:pt x="220606" y="76299"/>
                    <a:pt x="220606" y="80444"/>
                  </a:cubicBezTo>
                  <a:cubicBezTo>
                    <a:pt x="220606" y="89642"/>
                    <a:pt x="229804" y="93528"/>
                    <a:pt x="239131" y="96766"/>
                  </a:cubicBezTo>
                  <a:cubicBezTo>
                    <a:pt x="243406" y="98321"/>
                    <a:pt x="246255" y="98580"/>
                    <a:pt x="248457" y="98710"/>
                  </a:cubicBezTo>
                  <a:cubicBezTo>
                    <a:pt x="251696" y="99098"/>
                    <a:pt x="254157" y="99357"/>
                    <a:pt x="262319" y="104280"/>
                  </a:cubicBezTo>
                  <a:cubicBezTo>
                    <a:pt x="263743" y="105187"/>
                    <a:pt x="265168" y="106093"/>
                    <a:pt x="266593" y="106870"/>
                  </a:cubicBezTo>
                  <a:cubicBezTo>
                    <a:pt x="276050" y="112829"/>
                    <a:pt x="283563" y="117493"/>
                    <a:pt x="293537" y="117493"/>
                  </a:cubicBezTo>
                  <a:cubicBezTo>
                    <a:pt x="295999" y="117493"/>
                    <a:pt x="298460" y="117234"/>
                    <a:pt x="301051" y="116716"/>
                  </a:cubicBezTo>
                  <a:cubicBezTo>
                    <a:pt x="312709" y="114384"/>
                    <a:pt x="314782" y="109850"/>
                    <a:pt x="314394" y="106611"/>
                  </a:cubicBezTo>
                  <a:cubicBezTo>
                    <a:pt x="314005" y="102855"/>
                    <a:pt x="310248" y="100264"/>
                    <a:pt x="304937" y="100264"/>
                  </a:cubicBezTo>
                  <a:cubicBezTo>
                    <a:pt x="303124" y="100264"/>
                    <a:pt x="302476" y="99746"/>
                    <a:pt x="302346" y="99616"/>
                  </a:cubicBezTo>
                  <a:cubicBezTo>
                    <a:pt x="302346" y="99357"/>
                    <a:pt x="302605" y="98321"/>
                    <a:pt x="304160" y="96896"/>
                  </a:cubicBezTo>
                  <a:cubicBezTo>
                    <a:pt x="307658" y="93787"/>
                    <a:pt x="308176" y="89124"/>
                    <a:pt x="308564" y="85367"/>
                  </a:cubicBezTo>
                  <a:cubicBezTo>
                    <a:pt x="309082" y="80056"/>
                    <a:pt x="309601" y="79279"/>
                    <a:pt x="311284" y="78890"/>
                  </a:cubicBezTo>
                  <a:cubicBezTo>
                    <a:pt x="311673" y="78760"/>
                    <a:pt x="312450" y="78760"/>
                    <a:pt x="314135" y="78760"/>
                  </a:cubicBezTo>
                  <a:cubicBezTo>
                    <a:pt x="318668" y="78760"/>
                    <a:pt x="326441" y="79538"/>
                    <a:pt x="334602" y="80444"/>
                  </a:cubicBezTo>
                  <a:cubicBezTo>
                    <a:pt x="345224" y="81481"/>
                    <a:pt x="357271" y="82776"/>
                    <a:pt x="366987" y="82776"/>
                  </a:cubicBezTo>
                  <a:cubicBezTo>
                    <a:pt x="371650" y="82776"/>
                    <a:pt x="375277" y="82517"/>
                    <a:pt x="378257" y="81869"/>
                  </a:cubicBezTo>
                  <a:lnTo>
                    <a:pt x="380588" y="81351"/>
                  </a:lnTo>
                  <a:cubicBezTo>
                    <a:pt x="394190" y="78631"/>
                    <a:pt x="401703" y="77206"/>
                    <a:pt x="402740" y="71765"/>
                  </a:cubicBezTo>
                  <a:cubicBezTo>
                    <a:pt x="403646" y="67361"/>
                    <a:pt x="399113" y="64381"/>
                    <a:pt x="397428" y="63216"/>
                  </a:cubicBezTo>
                  <a:cubicBezTo>
                    <a:pt x="392247" y="59718"/>
                    <a:pt x="400279" y="40805"/>
                    <a:pt x="404683" y="30701"/>
                  </a:cubicBezTo>
                  <a:cubicBezTo>
                    <a:pt x="406108" y="27463"/>
                    <a:pt x="407403" y="24354"/>
                    <a:pt x="408310" y="21763"/>
                  </a:cubicBezTo>
                  <a:cubicBezTo>
                    <a:pt x="409994" y="17229"/>
                    <a:pt x="410382" y="12954"/>
                    <a:pt x="410512" y="9456"/>
                  </a:cubicBezTo>
                  <a:cubicBezTo>
                    <a:pt x="411030" y="2202"/>
                    <a:pt x="411160" y="0"/>
                    <a:pt x="423466" y="0"/>
                  </a:cubicBezTo>
                  <a:cubicBezTo>
                    <a:pt x="429295" y="0"/>
                    <a:pt x="434995" y="259"/>
                    <a:pt x="440436" y="518"/>
                  </a:cubicBezTo>
                  <a:cubicBezTo>
                    <a:pt x="445877" y="17877"/>
                    <a:pt x="453001" y="29535"/>
                    <a:pt x="461680" y="34976"/>
                  </a:cubicBezTo>
                  <a:cubicBezTo>
                    <a:pt x="481759" y="47541"/>
                    <a:pt x="514922" y="90548"/>
                    <a:pt x="515569" y="97544"/>
                  </a:cubicBezTo>
                  <a:cubicBezTo>
                    <a:pt x="515569" y="105316"/>
                    <a:pt x="525414" y="119177"/>
                    <a:pt x="544716" y="138478"/>
                  </a:cubicBezTo>
                  <a:cubicBezTo>
                    <a:pt x="546918" y="140681"/>
                    <a:pt x="551581" y="142753"/>
                    <a:pt x="562463" y="147676"/>
                  </a:cubicBezTo>
                  <a:cubicBezTo>
                    <a:pt x="569846" y="150914"/>
                    <a:pt x="582023" y="156355"/>
                    <a:pt x="584614" y="158816"/>
                  </a:cubicBezTo>
                  <a:cubicBezTo>
                    <a:pt x="586428" y="160630"/>
                    <a:pt x="591091" y="168791"/>
                    <a:pt x="594589" y="174749"/>
                  </a:cubicBezTo>
                  <a:cubicBezTo>
                    <a:pt x="605600" y="194051"/>
                    <a:pt x="609745" y="200269"/>
                    <a:pt x="615444" y="200269"/>
                  </a:cubicBezTo>
                  <a:cubicBezTo>
                    <a:pt x="617128" y="200269"/>
                    <a:pt x="618813" y="199621"/>
                    <a:pt x="619978" y="198326"/>
                  </a:cubicBezTo>
                  <a:cubicBezTo>
                    <a:pt x="622958" y="195217"/>
                    <a:pt x="623217" y="189776"/>
                    <a:pt x="622569" y="169697"/>
                  </a:cubicBezTo>
                  <a:cubicBezTo>
                    <a:pt x="622310" y="163480"/>
                    <a:pt x="621921" y="148194"/>
                    <a:pt x="622699" y="142753"/>
                  </a:cubicBezTo>
                  <a:cubicBezTo>
                    <a:pt x="625808" y="142235"/>
                    <a:pt x="628657" y="140810"/>
                    <a:pt x="631119" y="139126"/>
                  </a:cubicBezTo>
                  <a:cubicBezTo>
                    <a:pt x="632673" y="144178"/>
                    <a:pt x="635005" y="150914"/>
                    <a:pt x="637725" y="159075"/>
                  </a:cubicBezTo>
                  <a:cubicBezTo>
                    <a:pt x="641611" y="170475"/>
                    <a:pt x="647570" y="187703"/>
                    <a:pt x="647570" y="191071"/>
                  </a:cubicBezTo>
                  <a:cubicBezTo>
                    <a:pt x="647570" y="197678"/>
                    <a:pt x="655990" y="204285"/>
                    <a:pt x="697832" y="230193"/>
                  </a:cubicBezTo>
                  <a:lnTo>
                    <a:pt x="698091" y="230452"/>
                  </a:lnTo>
                  <a:cubicBezTo>
                    <a:pt x="705345" y="234986"/>
                    <a:pt x="715579" y="241333"/>
                    <a:pt x="720242" y="244572"/>
                  </a:cubicBezTo>
                  <a:cubicBezTo>
                    <a:pt x="717911" y="247810"/>
                    <a:pt x="712858" y="253898"/>
                    <a:pt x="705734" y="261023"/>
                  </a:cubicBezTo>
                  <a:cubicBezTo>
                    <a:pt x="704438" y="262318"/>
                    <a:pt x="701200" y="265557"/>
                    <a:pt x="690319" y="309212"/>
                  </a:cubicBezTo>
                  <a:cubicBezTo>
                    <a:pt x="686303" y="325145"/>
                    <a:pt x="680862" y="348722"/>
                    <a:pt x="680214" y="354551"/>
                  </a:cubicBezTo>
                  <a:cubicBezTo>
                    <a:pt x="678401" y="356494"/>
                    <a:pt x="671276" y="360251"/>
                    <a:pt x="659099" y="365950"/>
                  </a:cubicBezTo>
                  <a:cubicBezTo>
                    <a:pt x="651327" y="369578"/>
                    <a:pt x="647441" y="371391"/>
                    <a:pt x="645498" y="373334"/>
                  </a:cubicBezTo>
                  <a:cubicBezTo>
                    <a:pt x="643943" y="374889"/>
                    <a:pt x="629823" y="384475"/>
                    <a:pt x="618424" y="392247"/>
                  </a:cubicBezTo>
                  <a:lnTo>
                    <a:pt x="617646" y="392765"/>
                  </a:lnTo>
                  <a:cubicBezTo>
                    <a:pt x="597050" y="406885"/>
                    <a:pt x="584355" y="415564"/>
                    <a:pt x="581635" y="418285"/>
                  </a:cubicBezTo>
                  <a:cubicBezTo>
                    <a:pt x="576453" y="423466"/>
                    <a:pt x="564535" y="452742"/>
                    <a:pt x="567903" y="460644"/>
                  </a:cubicBezTo>
                  <a:cubicBezTo>
                    <a:pt x="568940" y="463235"/>
                    <a:pt x="571401" y="464919"/>
                    <a:pt x="574121" y="464919"/>
                  </a:cubicBezTo>
                  <a:cubicBezTo>
                    <a:pt x="577230" y="464919"/>
                    <a:pt x="581635" y="463365"/>
                    <a:pt x="590961" y="459608"/>
                  </a:cubicBezTo>
                  <a:cubicBezTo>
                    <a:pt x="595495" y="457795"/>
                    <a:pt x="602749" y="454944"/>
                    <a:pt x="606118" y="454167"/>
                  </a:cubicBezTo>
                  <a:cubicBezTo>
                    <a:pt x="609745" y="459867"/>
                    <a:pt x="617776" y="487589"/>
                    <a:pt x="617776" y="493288"/>
                  </a:cubicBezTo>
                  <a:cubicBezTo>
                    <a:pt x="617776" y="495749"/>
                    <a:pt x="618942" y="502097"/>
                    <a:pt x="621662" y="517124"/>
                  </a:cubicBezTo>
                  <a:cubicBezTo>
                    <a:pt x="622958" y="523860"/>
                    <a:pt x="624642" y="533575"/>
                    <a:pt x="625290" y="537332"/>
                  </a:cubicBezTo>
                  <a:cubicBezTo>
                    <a:pt x="622828" y="539275"/>
                    <a:pt x="615703" y="543032"/>
                    <a:pt x="604174" y="548861"/>
                  </a:cubicBezTo>
                  <a:cubicBezTo>
                    <a:pt x="595884" y="553006"/>
                    <a:pt x="593941" y="554043"/>
                    <a:pt x="592646" y="555209"/>
                  </a:cubicBezTo>
                  <a:cubicBezTo>
                    <a:pt x="588889" y="558965"/>
                    <a:pt x="591220" y="565183"/>
                    <a:pt x="601066" y="577230"/>
                  </a:cubicBezTo>
                  <a:cubicBezTo>
                    <a:pt x="605859" y="583189"/>
                    <a:pt x="611040" y="588759"/>
                    <a:pt x="612724" y="590702"/>
                  </a:cubicBezTo>
                  <a:cubicBezTo>
                    <a:pt x="612595" y="592775"/>
                    <a:pt x="610781" y="598604"/>
                    <a:pt x="603656" y="613631"/>
                  </a:cubicBezTo>
                  <a:cubicBezTo>
                    <a:pt x="599770" y="621922"/>
                    <a:pt x="598215" y="625419"/>
                    <a:pt x="598215" y="628010"/>
                  </a:cubicBezTo>
                  <a:cubicBezTo>
                    <a:pt x="598215" y="633062"/>
                    <a:pt x="603786" y="638503"/>
                    <a:pt x="620756" y="652234"/>
                  </a:cubicBezTo>
                  <a:lnTo>
                    <a:pt x="621274" y="652623"/>
                  </a:lnTo>
                  <a:cubicBezTo>
                    <a:pt x="622828" y="653918"/>
                    <a:pt x="624512" y="655213"/>
                    <a:pt x="625419" y="656120"/>
                  </a:cubicBezTo>
                  <a:cubicBezTo>
                    <a:pt x="625419" y="656250"/>
                    <a:pt x="625419" y="656509"/>
                    <a:pt x="625419" y="656768"/>
                  </a:cubicBezTo>
                  <a:cubicBezTo>
                    <a:pt x="625419" y="660913"/>
                    <a:pt x="623087" y="667520"/>
                    <a:pt x="620885" y="669722"/>
                  </a:cubicBezTo>
                  <a:cubicBezTo>
                    <a:pt x="618813" y="671795"/>
                    <a:pt x="617776" y="675292"/>
                    <a:pt x="617387" y="681121"/>
                  </a:cubicBezTo>
                  <a:cubicBezTo>
                    <a:pt x="604304" y="682028"/>
                    <a:pt x="600677" y="683712"/>
                    <a:pt x="598993" y="685526"/>
                  </a:cubicBezTo>
                  <a:lnTo>
                    <a:pt x="597568" y="686951"/>
                  </a:lnTo>
                  <a:cubicBezTo>
                    <a:pt x="565830" y="718818"/>
                    <a:pt x="558058" y="724647"/>
                    <a:pt x="556115" y="725683"/>
                  </a:cubicBezTo>
                  <a:cubicBezTo>
                    <a:pt x="548990" y="725295"/>
                    <a:pt x="506242" y="717781"/>
                    <a:pt x="501708" y="714284"/>
                  </a:cubicBezTo>
                  <a:cubicBezTo>
                    <a:pt x="498211" y="710786"/>
                    <a:pt x="423077" y="657804"/>
                    <a:pt x="411549" y="657804"/>
                  </a:cubicBezTo>
                  <a:cubicBezTo>
                    <a:pt x="400538" y="657804"/>
                    <a:pt x="336545" y="694205"/>
                    <a:pt x="332140" y="698609"/>
                  </a:cubicBezTo>
                  <a:cubicBezTo>
                    <a:pt x="328902" y="701848"/>
                    <a:pt x="329161" y="710138"/>
                    <a:pt x="331493" y="739155"/>
                  </a:cubicBezTo>
                  <a:cubicBezTo>
                    <a:pt x="332658" y="753405"/>
                    <a:pt x="334084" y="771152"/>
                    <a:pt x="332788" y="775945"/>
                  </a:cubicBezTo>
                  <a:cubicBezTo>
                    <a:pt x="332788" y="776463"/>
                    <a:pt x="331493" y="779572"/>
                    <a:pt x="319186" y="787085"/>
                  </a:cubicBezTo>
                  <a:close/>
                </a:path>
              </a:pathLst>
            </a:custGeom>
            <a:solidFill>
              <a:srgbClr val="E3013E"/>
            </a:solidFill>
            <a:ln w="1295" cap="flat">
              <a:noFill/>
              <a:prstDash val="solid"/>
              <a:miter/>
            </a:ln>
          </p:spPr>
          <p:txBody>
            <a:bodyPr rtlCol="0" anchor="ctr"/>
            <a:lstStyle/>
            <a:p>
              <a:endParaRPr lang="fr-FR"/>
            </a:p>
          </p:txBody>
        </p:sp>
        <p:sp>
          <p:nvSpPr>
            <p:cNvPr id="496" name="Forme libre 495">
              <a:extLst>
                <a:ext uri="{FF2B5EF4-FFF2-40B4-BE49-F238E27FC236}">
                  <a16:creationId xmlns:a16="http://schemas.microsoft.com/office/drawing/2014/main" id="{760BF2D2-4D7C-3CCB-8A9C-8F4F455D76B8}"/>
                </a:ext>
              </a:extLst>
            </p:cNvPr>
            <p:cNvSpPr/>
            <p:nvPr/>
          </p:nvSpPr>
          <p:spPr>
            <a:xfrm>
              <a:off x="7935337" y="4699034"/>
              <a:ext cx="706640" cy="803666"/>
            </a:xfrm>
            <a:custGeom>
              <a:avLst/>
              <a:gdLst>
                <a:gd name="connsiteX0" fmla="*/ 529171 w 706640"/>
                <a:gd name="connsiteY0" fmla="*/ 803666 h 803666"/>
                <a:gd name="connsiteX1" fmla="*/ 512071 w 706640"/>
                <a:gd name="connsiteY1" fmla="*/ 794469 h 803666"/>
                <a:gd name="connsiteX2" fmla="*/ 521658 w 706640"/>
                <a:gd name="connsiteY2" fmla="*/ 782940 h 803666"/>
                <a:gd name="connsiteX3" fmla="*/ 531114 w 706640"/>
                <a:gd name="connsiteY3" fmla="*/ 769986 h 803666"/>
                <a:gd name="connsiteX4" fmla="*/ 535000 w 706640"/>
                <a:gd name="connsiteY4" fmla="*/ 738378 h 803666"/>
                <a:gd name="connsiteX5" fmla="*/ 539145 w 706640"/>
                <a:gd name="connsiteY5" fmla="*/ 736565 h 803666"/>
                <a:gd name="connsiteX6" fmla="*/ 550545 w 706640"/>
                <a:gd name="connsiteY6" fmla="*/ 726460 h 803666"/>
                <a:gd name="connsiteX7" fmla="*/ 540182 w 706640"/>
                <a:gd name="connsiteY7" fmla="*/ 677754 h 803666"/>
                <a:gd name="connsiteX8" fmla="*/ 523342 w 706640"/>
                <a:gd name="connsiteY8" fmla="*/ 626326 h 803666"/>
                <a:gd name="connsiteX9" fmla="*/ 502227 w 706640"/>
                <a:gd name="connsiteY9" fmla="*/ 619590 h 803666"/>
                <a:gd name="connsiteX10" fmla="*/ 488884 w 706640"/>
                <a:gd name="connsiteY10" fmla="*/ 616351 h 803666"/>
                <a:gd name="connsiteX11" fmla="*/ 470619 w 706640"/>
                <a:gd name="connsiteY11" fmla="*/ 593164 h 803666"/>
                <a:gd name="connsiteX12" fmla="*/ 468287 w 706640"/>
                <a:gd name="connsiteY12" fmla="*/ 580728 h 803666"/>
                <a:gd name="connsiteX13" fmla="*/ 461939 w 706640"/>
                <a:gd name="connsiteY13" fmla="*/ 561168 h 803666"/>
                <a:gd name="connsiteX14" fmla="*/ 448467 w 706640"/>
                <a:gd name="connsiteY14" fmla="*/ 556893 h 803666"/>
                <a:gd name="connsiteX15" fmla="*/ 442897 w 706640"/>
                <a:gd name="connsiteY15" fmla="*/ 557152 h 803666"/>
                <a:gd name="connsiteX16" fmla="*/ 438104 w 706640"/>
                <a:gd name="connsiteY16" fmla="*/ 557281 h 803666"/>
                <a:gd name="connsiteX17" fmla="*/ 432664 w 706640"/>
                <a:gd name="connsiteY17" fmla="*/ 556245 h 803666"/>
                <a:gd name="connsiteX18" fmla="*/ 420487 w 706640"/>
                <a:gd name="connsiteY18" fmla="*/ 537462 h 803666"/>
                <a:gd name="connsiteX19" fmla="*/ 404942 w 706640"/>
                <a:gd name="connsiteY19" fmla="*/ 513885 h 803666"/>
                <a:gd name="connsiteX20" fmla="*/ 371002 w 706640"/>
                <a:gd name="connsiteY20" fmla="*/ 505336 h 803666"/>
                <a:gd name="connsiteX21" fmla="*/ 351571 w 706640"/>
                <a:gd name="connsiteY21" fmla="*/ 501838 h 803666"/>
                <a:gd name="connsiteX22" fmla="*/ 206357 w 706640"/>
                <a:gd name="connsiteY22" fmla="*/ 337063 h 803666"/>
                <a:gd name="connsiteX23" fmla="*/ 202859 w 706640"/>
                <a:gd name="connsiteY23" fmla="*/ 294444 h 803666"/>
                <a:gd name="connsiteX24" fmla="*/ 196771 w 706640"/>
                <a:gd name="connsiteY24" fmla="*/ 247033 h 803666"/>
                <a:gd name="connsiteX25" fmla="*/ 103243 w 706640"/>
                <a:gd name="connsiteY25" fmla="*/ 190942 h 803666"/>
                <a:gd name="connsiteX26" fmla="*/ 76169 w 706640"/>
                <a:gd name="connsiteY26" fmla="*/ 213353 h 803666"/>
                <a:gd name="connsiteX27" fmla="*/ 51039 w 706640"/>
                <a:gd name="connsiteY27" fmla="*/ 236022 h 803666"/>
                <a:gd name="connsiteX28" fmla="*/ 46634 w 706640"/>
                <a:gd name="connsiteY28" fmla="*/ 236022 h 803666"/>
                <a:gd name="connsiteX29" fmla="*/ 38344 w 706640"/>
                <a:gd name="connsiteY29" fmla="*/ 236022 h 803666"/>
                <a:gd name="connsiteX30" fmla="*/ 25131 w 706640"/>
                <a:gd name="connsiteY30" fmla="*/ 236151 h 803666"/>
                <a:gd name="connsiteX31" fmla="*/ 25649 w 706640"/>
                <a:gd name="connsiteY31" fmla="*/ 232913 h 803666"/>
                <a:gd name="connsiteX32" fmla="*/ 33162 w 706640"/>
                <a:gd name="connsiteY32" fmla="*/ 212316 h 803666"/>
                <a:gd name="connsiteX33" fmla="*/ 30442 w 706640"/>
                <a:gd name="connsiteY33" fmla="*/ 204285 h 803666"/>
                <a:gd name="connsiteX34" fmla="*/ 24353 w 706640"/>
                <a:gd name="connsiteY34" fmla="*/ 199233 h 803666"/>
                <a:gd name="connsiteX35" fmla="*/ 6218 w 706640"/>
                <a:gd name="connsiteY35" fmla="*/ 183170 h 803666"/>
                <a:gd name="connsiteX36" fmla="*/ 10234 w 706640"/>
                <a:gd name="connsiteY36" fmla="*/ 174231 h 803666"/>
                <a:gd name="connsiteX37" fmla="*/ 10363 w 706640"/>
                <a:gd name="connsiteY37" fmla="*/ 174102 h 803666"/>
                <a:gd name="connsiteX38" fmla="*/ 17876 w 706640"/>
                <a:gd name="connsiteY38" fmla="*/ 139126 h 803666"/>
                <a:gd name="connsiteX39" fmla="*/ 0 w 706640"/>
                <a:gd name="connsiteY39" fmla="*/ 117363 h 803666"/>
                <a:gd name="connsiteX40" fmla="*/ 5570 w 706640"/>
                <a:gd name="connsiteY40" fmla="*/ 114643 h 803666"/>
                <a:gd name="connsiteX41" fmla="*/ 33162 w 706640"/>
                <a:gd name="connsiteY41" fmla="*/ 94564 h 803666"/>
                <a:gd name="connsiteX42" fmla="*/ 29276 w 706640"/>
                <a:gd name="connsiteY42" fmla="*/ 70729 h 803666"/>
                <a:gd name="connsiteX43" fmla="*/ 27462 w 706640"/>
                <a:gd name="connsiteY43" fmla="*/ 61013 h 803666"/>
                <a:gd name="connsiteX44" fmla="*/ 79278 w 706640"/>
                <a:gd name="connsiteY44" fmla="*/ 63993 h 803666"/>
                <a:gd name="connsiteX45" fmla="*/ 102337 w 706640"/>
                <a:gd name="connsiteY45" fmla="*/ 46764 h 803666"/>
                <a:gd name="connsiteX46" fmla="*/ 114254 w 706640"/>
                <a:gd name="connsiteY46" fmla="*/ 35623 h 803666"/>
                <a:gd name="connsiteX47" fmla="*/ 119825 w 706640"/>
                <a:gd name="connsiteY47" fmla="*/ 48318 h 803666"/>
                <a:gd name="connsiteX48" fmla="*/ 140033 w 706640"/>
                <a:gd name="connsiteY48" fmla="*/ 76947 h 803666"/>
                <a:gd name="connsiteX49" fmla="*/ 156225 w 706640"/>
                <a:gd name="connsiteY49" fmla="*/ 59848 h 803666"/>
                <a:gd name="connsiteX50" fmla="*/ 161925 w 706640"/>
                <a:gd name="connsiteY50" fmla="*/ 50132 h 803666"/>
                <a:gd name="connsiteX51" fmla="*/ 171770 w 706640"/>
                <a:gd name="connsiteY51" fmla="*/ 50521 h 803666"/>
                <a:gd name="connsiteX52" fmla="*/ 203766 w 706640"/>
                <a:gd name="connsiteY52" fmla="*/ 51687 h 803666"/>
                <a:gd name="connsiteX53" fmla="*/ 222420 w 706640"/>
                <a:gd name="connsiteY53" fmla="*/ 48448 h 803666"/>
                <a:gd name="connsiteX54" fmla="*/ 226695 w 706640"/>
                <a:gd name="connsiteY54" fmla="*/ 43526 h 803666"/>
                <a:gd name="connsiteX55" fmla="*/ 255453 w 706640"/>
                <a:gd name="connsiteY55" fmla="*/ 15933 h 803666"/>
                <a:gd name="connsiteX56" fmla="*/ 264909 w 706640"/>
                <a:gd name="connsiteY56" fmla="*/ 16452 h 803666"/>
                <a:gd name="connsiteX57" fmla="*/ 271645 w 706640"/>
                <a:gd name="connsiteY57" fmla="*/ 16840 h 803666"/>
                <a:gd name="connsiteX58" fmla="*/ 279677 w 706640"/>
                <a:gd name="connsiteY58" fmla="*/ 14249 h 803666"/>
                <a:gd name="connsiteX59" fmla="*/ 283304 w 706640"/>
                <a:gd name="connsiteY59" fmla="*/ 5441 h 803666"/>
                <a:gd name="connsiteX60" fmla="*/ 284858 w 706640"/>
                <a:gd name="connsiteY60" fmla="*/ 0 h 803666"/>
                <a:gd name="connsiteX61" fmla="*/ 338488 w 706640"/>
                <a:gd name="connsiteY61" fmla="*/ 5182 h 803666"/>
                <a:gd name="connsiteX62" fmla="*/ 341597 w 706640"/>
                <a:gd name="connsiteY62" fmla="*/ 14379 h 803666"/>
                <a:gd name="connsiteX63" fmla="*/ 356883 w 706640"/>
                <a:gd name="connsiteY63" fmla="*/ 38344 h 803666"/>
                <a:gd name="connsiteX64" fmla="*/ 408828 w 706640"/>
                <a:gd name="connsiteY64" fmla="*/ 60884 h 803666"/>
                <a:gd name="connsiteX65" fmla="*/ 408439 w 706640"/>
                <a:gd name="connsiteY65" fmla="*/ 113218 h 803666"/>
                <a:gd name="connsiteX66" fmla="*/ 398206 w 706640"/>
                <a:gd name="connsiteY66" fmla="*/ 111923 h 803666"/>
                <a:gd name="connsiteX67" fmla="*/ 383179 w 706640"/>
                <a:gd name="connsiteY67" fmla="*/ 121379 h 803666"/>
                <a:gd name="connsiteX68" fmla="*/ 375277 w 706640"/>
                <a:gd name="connsiteY68" fmla="*/ 127727 h 803666"/>
                <a:gd name="connsiteX69" fmla="*/ 368930 w 706640"/>
                <a:gd name="connsiteY69" fmla="*/ 127209 h 803666"/>
                <a:gd name="connsiteX70" fmla="*/ 351312 w 706640"/>
                <a:gd name="connsiteY70" fmla="*/ 126042 h 803666"/>
                <a:gd name="connsiteX71" fmla="*/ 337322 w 706640"/>
                <a:gd name="connsiteY71" fmla="*/ 129540 h 803666"/>
                <a:gd name="connsiteX72" fmla="*/ 328384 w 706640"/>
                <a:gd name="connsiteY72" fmla="*/ 141717 h 803666"/>
                <a:gd name="connsiteX73" fmla="*/ 328643 w 706640"/>
                <a:gd name="connsiteY73" fmla="*/ 157780 h 803666"/>
                <a:gd name="connsiteX74" fmla="*/ 345612 w 706640"/>
                <a:gd name="connsiteY74" fmla="*/ 179154 h 803666"/>
                <a:gd name="connsiteX75" fmla="*/ 340431 w 706640"/>
                <a:gd name="connsiteY75" fmla="*/ 181227 h 803666"/>
                <a:gd name="connsiteX76" fmla="*/ 329679 w 706640"/>
                <a:gd name="connsiteY76" fmla="*/ 189776 h 803666"/>
                <a:gd name="connsiteX77" fmla="*/ 329291 w 706640"/>
                <a:gd name="connsiteY77" fmla="*/ 195735 h 803666"/>
                <a:gd name="connsiteX78" fmla="*/ 330845 w 706640"/>
                <a:gd name="connsiteY78" fmla="*/ 247421 h 803666"/>
                <a:gd name="connsiteX79" fmla="*/ 348722 w 706640"/>
                <a:gd name="connsiteY79" fmla="*/ 260635 h 803666"/>
                <a:gd name="connsiteX80" fmla="*/ 401703 w 706640"/>
                <a:gd name="connsiteY80" fmla="*/ 302994 h 803666"/>
                <a:gd name="connsiteX81" fmla="*/ 408310 w 706640"/>
                <a:gd name="connsiteY81" fmla="*/ 330068 h 803666"/>
                <a:gd name="connsiteX82" fmla="*/ 431498 w 706640"/>
                <a:gd name="connsiteY82" fmla="*/ 398465 h 803666"/>
                <a:gd name="connsiteX83" fmla="*/ 505724 w 706640"/>
                <a:gd name="connsiteY83" fmla="*/ 456369 h 803666"/>
                <a:gd name="connsiteX84" fmla="*/ 532409 w 706640"/>
                <a:gd name="connsiteY84" fmla="*/ 460126 h 803666"/>
                <a:gd name="connsiteX85" fmla="*/ 561426 w 706640"/>
                <a:gd name="connsiteY85" fmla="*/ 464142 h 803666"/>
                <a:gd name="connsiteX86" fmla="*/ 549509 w 706640"/>
                <a:gd name="connsiteY86" fmla="*/ 479816 h 803666"/>
                <a:gd name="connsiteX87" fmla="*/ 543032 w 706640"/>
                <a:gd name="connsiteY87" fmla="*/ 505465 h 803666"/>
                <a:gd name="connsiteX88" fmla="*/ 583837 w 706640"/>
                <a:gd name="connsiteY88" fmla="*/ 524249 h 803666"/>
                <a:gd name="connsiteX89" fmla="*/ 640834 w 706640"/>
                <a:gd name="connsiteY89" fmla="*/ 550545 h 803666"/>
                <a:gd name="connsiteX90" fmla="*/ 698868 w 706640"/>
                <a:gd name="connsiteY90" fmla="*/ 601973 h 803666"/>
                <a:gd name="connsiteX91" fmla="*/ 706641 w 706640"/>
                <a:gd name="connsiteY91" fmla="*/ 621144 h 803666"/>
                <a:gd name="connsiteX92" fmla="*/ 694723 w 706640"/>
                <a:gd name="connsiteY92" fmla="*/ 641223 h 803666"/>
                <a:gd name="connsiteX93" fmla="*/ 674126 w 706640"/>
                <a:gd name="connsiteY93" fmla="*/ 628140 h 803666"/>
                <a:gd name="connsiteX94" fmla="*/ 650679 w 706640"/>
                <a:gd name="connsiteY94" fmla="*/ 603138 h 803666"/>
                <a:gd name="connsiteX95" fmla="*/ 622958 w 706640"/>
                <a:gd name="connsiteY95" fmla="*/ 586946 h 803666"/>
                <a:gd name="connsiteX96" fmla="*/ 613890 w 706640"/>
                <a:gd name="connsiteY96" fmla="*/ 582671 h 803666"/>
                <a:gd name="connsiteX97" fmla="*/ 596661 w 706640"/>
                <a:gd name="connsiteY97" fmla="*/ 595107 h 803666"/>
                <a:gd name="connsiteX98" fmla="*/ 591998 w 706640"/>
                <a:gd name="connsiteY98" fmla="*/ 600548 h 803666"/>
                <a:gd name="connsiteX99" fmla="*/ 575805 w 706640"/>
                <a:gd name="connsiteY99" fmla="*/ 652882 h 803666"/>
                <a:gd name="connsiteX100" fmla="*/ 595366 w 706640"/>
                <a:gd name="connsiteY100" fmla="*/ 668686 h 803666"/>
                <a:gd name="connsiteX101" fmla="*/ 609356 w 706640"/>
                <a:gd name="connsiteY101" fmla="*/ 678401 h 803666"/>
                <a:gd name="connsiteX102" fmla="*/ 609356 w 706640"/>
                <a:gd name="connsiteY102" fmla="*/ 682028 h 803666"/>
                <a:gd name="connsiteX103" fmla="*/ 606765 w 706640"/>
                <a:gd name="connsiteY103" fmla="*/ 722315 h 803666"/>
                <a:gd name="connsiteX104" fmla="*/ 605470 w 706640"/>
                <a:gd name="connsiteY104" fmla="*/ 722315 h 803666"/>
                <a:gd name="connsiteX105" fmla="*/ 578396 w 706640"/>
                <a:gd name="connsiteY105" fmla="*/ 727756 h 803666"/>
                <a:gd name="connsiteX106" fmla="*/ 571271 w 706640"/>
                <a:gd name="connsiteY106" fmla="*/ 765841 h 803666"/>
                <a:gd name="connsiteX107" fmla="*/ 563887 w 706640"/>
                <a:gd name="connsiteY107" fmla="*/ 772188 h 803666"/>
                <a:gd name="connsiteX108" fmla="*/ 554561 w 706640"/>
                <a:gd name="connsiteY108" fmla="*/ 777758 h 803666"/>
                <a:gd name="connsiteX109" fmla="*/ 548213 w 706640"/>
                <a:gd name="connsiteY109" fmla="*/ 784624 h 803666"/>
                <a:gd name="connsiteX110" fmla="*/ 529171 w 706640"/>
                <a:gd name="connsiteY110" fmla="*/ 803666 h 80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706640" h="803666">
                  <a:moveTo>
                    <a:pt x="529171" y="803666"/>
                  </a:moveTo>
                  <a:cubicBezTo>
                    <a:pt x="524378" y="803407"/>
                    <a:pt x="512071" y="797837"/>
                    <a:pt x="512071" y="794469"/>
                  </a:cubicBezTo>
                  <a:cubicBezTo>
                    <a:pt x="512071" y="792267"/>
                    <a:pt x="518548" y="785919"/>
                    <a:pt x="521658" y="782940"/>
                  </a:cubicBezTo>
                  <a:cubicBezTo>
                    <a:pt x="527616" y="777111"/>
                    <a:pt x="531114" y="773742"/>
                    <a:pt x="531114" y="769986"/>
                  </a:cubicBezTo>
                  <a:cubicBezTo>
                    <a:pt x="531114" y="764286"/>
                    <a:pt x="533186" y="742264"/>
                    <a:pt x="535000" y="738378"/>
                  </a:cubicBezTo>
                  <a:cubicBezTo>
                    <a:pt x="535777" y="737860"/>
                    <a:pt x="537850" y="737083"/>
                    <a:pt x="539145" y="736565"/>
                  </a:cubicBezTo>
                  <a:cubicBezTo>
                    <a:pt x="544197" y="734621"/>
                    <a:pt x="550545" y="732290"/>
                    <a:pt x="550545" y="726460"/>
                  </a:cubicBezTo>
                  <a:cubicBezTo>
                    <a:pt x="550545" y="723222"/>
                    <a:pt x="545363" y="699128"/>
                    <a:pt x="540182" y="677754"/>
                  </a:cubicBezTo>
                  <a:cubicBezTo>
                    <a:pt x="528912" y="631896"/>
                    <a:pt x="524766" y="627751"/>
                    <a:pt x="523342" y="626326"/>
                  </a:cubicBezTo>
                  <a:cubicBezTo>
                    <a:pt x="518548" y="621533"/>
                    <a:pt x="510258" y="620497"/>
                    <a:pt x="502227" y="619590"/>
                  </a:cubicBezTo>
                  <a:cubicBezTo>
                    <a:pt x="496786" y="618942"/>
                    <a:pt x="490697" y="618165"/>
                    <a:pt x="488884" y="616351"/>
                  </a:cubicBezTo>
                  <a:cubicBezTo>
                    <a:pt x="483184" y="610652"/>
                    <a:pt x="474505" y="601973"/>
                    <a:pt x="470619" y="593164"/>
                  </a:cubicBezTo>
                  <a:cubicBezTo>
                    <a:pt x="469194" y="589796"/>
                    <a:pt x="468675" y="585132"/>
                    <a:pt x="468287" y="580728"/>
                  </a:cubicBezTo>
                  <a:cubicBezTo>
                    <a:pt x="467639" y="573603"/>
                    <a:pt x="466862" y="566090"/>
                    <a:pt x="461939" y="561168"/>
                  </a:cubicBezTo>
                  <a:cubicBezTo>
                    <a:pt x="458183" y="557411"/>
                    <a:pt x="452742" y="556893"/>
                    <a:pt x="448467" y="556893"/>
                  </a:cubicBezTo>
                  <a:cubicBezTo>
                    <a:pt x="446524" y="556893"/>
                    <a:pt x="444711" y="557022"/>
                    <a:pt x="442897" y="557152"/>
                  </a:cubicBezTo>
                  <a:cubicBezTo>
                    <a:pt x="441213" y="557281"/>
                    <a:pt x="439529" y="557281"/>
                    <a:pt x="438104" y="557281"/>
                  </a:cubicBezTo>
                  <a:cubicBezTo>
                    <a:pt x="434477" y="557281"/>
                    <a:pt x="433182" y="556763"/>
                    <a:pt x="432664" y="556245"/>
                  </a:cubicBezTo>
                  <a:cubicBezTo>
                    <a:pt x="430461" y="554043"/>
                    <a:pt x="425150" y="545234"/>
                    <a:pt x="420487" y="537462"/>
                  </a:cubicBezTo>
                  <a:cubicBezTo>
                    <a:pt x="414398" y="527228"/>
                    <a:pt x="408699" y="517642"/>
                    <a:pt x="404942" y="513885"/>
                  </a:cubicBezTo>
                  <a:cubicBezTo>
                    <a:pt x="400667" y="509611"/>
                    <a:pt x="388749" y="507667"/>
                    <a:pt x="371002" y="505336"/>
                  </a:cubicBezTo>
                  <a:cubicBezTo>
                    <a:pt x="363619" y="504299"/>
                    <a:pt x="353644" y="503004"/>
                    <a:pt x="351571" y="501838"/>
                  </a:cubicBezTo>
                  <a:cubicBezTo>
                    <a:pt x="343281" y="493418"/>
                    <a:pt x="211668" y="351053"/>
                    <a:pt x="206357" y="337063"/>
                  </a:cubicBezTo>
                  <a:cubicBezTo>
                    <a:pt x="203766" y="330327"/>
                    <a:pt x="203248" y="311285"/>
                    <a:pt x="202859" y="294444"/>
                  </a:cubicBezTo>
                  <a:cubicBezTo>
                    <a:pt x="202082" y="264909"/>
                    <a:pt x="201305" y="251567"/>
                    <a:pt x="196771" y="247033"/>
                  </a:cubicBezTo>
                  <a:cubicBezTo>
                    <a:pt x="191072" y="241333"/>
                    <a:pt x="115291" y="190942"/>
                    <a:pt x="103243" y="190942"/>
                  </a:cubicBezTo>
                  <a:cubicBezTo>
                    <a:pt x="97414" y="190942"/>
                    <a:pt x="89512" y="199103"/>
                    <a:pt x="76169" y="213353"/>
                  </a:cubicBezTo>
                  <a:cubicBezTo>
                    <a:pt x="68786" y="221254"/>
                    <a:pt x="55055" y="236022"/>
                    <a:pt x="51039" y="236022"/>
                  </a:cubicBezTo>
                  <a:cubicBezTo>
                    <a:pt x="49873" y="236022"/>
                    <a:pt x="48448" y="236022"/>
                    <a:pt x="46634" y="236022"/>
                  </a:cubicBezTo>
                  <a:cubicBezTo>
                    <a:pt x="44303" y="236022"/>
                    <a:pt x="41453" y="236022"/>
                    <a:pt x="38344" y="236022"/>
                  </a:cubicBezTo>
                  <a:cubicBezTo>
                    <a:pt x="33421" y="236022"/>
                    <a:pt x="29017" y="236022"/>
                    <a:pt x="25131" y="236151"/>
                  </a:cubicBezTo>
                  <a:cubicBezTo>
                    <a:pt x="25260" y="234208"/>
                    <a:pt x="25519" y="233302"/>
                    <a:pt x="25649" y="232913"/>
                  </a:cubicBezTo>
                  <a:cubicBezTo>
                    <a:pt x="30312" y="227990"/>
                    <a:pt x="33162" y="218405"/>
                    <a:pt x="33162" y="212316"/>
                  </a:cubicBezTo>
                  <a:cubicBezTo>
                    <a:pt x="33162" y="208819"/>
                    <a:pt x="32255" y="206098"/>
                    <a:pt x="30442" y="204285"/>
                  </a:cubicBezTo>
                  <a:cubicBezTo>
                    <a:pt x="29535" y="203378"/>
                    <a:pt x="27592" y="201823"/>
                    <a:pt x="24353" y="199233"/>
                  </a:cubicBezTo>
                  <a:cubicBezTo>
                    <a:pt x="11659" y="188869"/>
                    <a:pt x="7643" y="184854"/>
                    <a:pt x="6218" y="183170"/>
                  </a:cubicBezTo>
                  <a:cubicBezTo>
                    <a:pt x="6995" y="181097"/>
                    <a:pt x="9068" y="176822"/>
                    <a:pt x="10234" y="174231"/>
                  </a:cubicBezTo>
                  <a:lnTo>
                    <a:pt x="10363" y="174102"/>
                  </a:lnTo>
                  <a:cubicBezTo>
                    <a:pt x="18783" y="156225"/>
                    <a:pt x="23706" y="144826"/>
                    <a:pt x="17876" y="139126"/>
                  </a:cubicBezTo>
                  <a:cubicBezTo>
                    <a:pt x="12565" y="133815"/>
                    <a:pt x="3627" y="122804"/>
                    <a:pt x="0" y="117363"/>
                  </a:cubicBezTo>
                  <a:cubicBezTo>
                    <a:pt x="1684" y="116457"/>
                    <a:pt x="3757" y="115420"/>
                    <a:pt x="5570" y="114643"/>
                  </a:cubicBezTo>
                  <a:cubicBezTo>
                    <a:pt x="27333" y="103891"/>
                    <a:pt x="33162" y="100134"/>
                    <a:pt x="33162" y="94564"/>
                  </a:cubicBezTo>
                  <a:cubicBezTo>
                    <a:pt x="33162" y="92103"/>
                    <a:pt x="31996" y="85756"/>
                    <a:pt x="29276" y="70729"/>
                  </a:cubicBezTo>
                  <a:cubicBezTo>
                    <a:pt x="28628" y="67361"/>
                    <a:pt x="27980" y="63993"/>
                    <a:pt x="27462" y="61013"/>
                  </a:cubicBezTo>
                  <a:cubicBezTo>
                    <a:pt x="40416" y="61791"/>
                    <a:pt x="74486" y="63993"/>
                    <a:pt x="79278" y="63993"/>
                  </a:cubicBezTo>
                  <a:cubicBezTo>
                    <a:pt x="84071" y="63993"/>
                    <a:pt x="89383" y="59329"/>
                    <a:pt x="102337" y="46764"/>
                  </a:cubicBezTo>
                  <a:cubicBezTo>
                    <a:pt x="105445" y="43785"/>
                    <a:pt x="110886" y="38474"/>
                    <a:pt x="114254" y="35623"/>
                  </a:cubicBezTo>
                  <a:cubicBezTo>
                    <a:pt x="115938" y="38992"/>
                    <a:pt x="118399" y="45080"/>
                    <a:pt x="119825" y="48318"/>
                  </a:cubicBezTo>
                  <a:cubicBezTo>
                    <a:pt x="127208" y="66065"/>
                    <a:pt x="132001" y="76947"/>
                    <a:pt x="140033" y="76947"/>
                  </a:cubicBezTo>
                  <a:cubicBezTo>
                    <a:pt x="147676" y="76947"/>
                    <a:pt x="151821" y="68656"/>
                    <a:pt x="156225" y="59848"/>
                  </a:cubicBezTo>
                  <a:cubicBezTo>
                    <a:pt x="157650" y="57127"/>
                    <a:pt x="160370" y="51687"/>
                    <a:pt x="161925" y="50132"/>
                  </a:cubicBezTo>
                  <a:cubicBezTo>
                    <a:pt x="163868" y="50132"/>
                    <a:pt x="167754" y="50391"/>
                    <a:pt x="171770" y="50521"/>
                  </a:cubicBezTo>
                  <a:cubicBezTo>
                    <a:pt x="187185" y="51298"/>
                    <a:pt x="196771" y="51687"/>
                    <a:pt x="203766" y="51687"/>
                  </a:cubicBezTo>
                  <a:cubicBezTo>
                    <a:pt x="216591" y="51687"/>
                    <a:pt x="220347" y="50521"/>
                    <a:pt x="222420" y="48448"/>
                  </a:cubicBezTo>
                  <a:cubicBezTo>
                    <a:pt x="223197" y="47671"/>
                    <a:pt x="224363" y="46246"/>
                    <a:pt x="226695" y="43526"/>
                  </a:cubicBezTo>
                  <a:cubicBezTo>
                    <a:pt x="247680" y="19043"/>
                    <a:pt x="253769" y="16063"/>
                    <a:pt x="255453" y="15933"/>
                  </a:cubicBezTo>
                  <a:cubicBezTo>
                    <a:pt x="258691" y="15933"/>
                    <a:pt x="261930" y="16192"/>
                    <a:pt x="264909" y="16452"/>
                  </a:cubicBezTo>
                  <a:cubicBezTo>
                    <a:pt x="267500" y="16711"/>
                    <a:pt x="269702" y="16840"/>
                    <a:pt x="271645" y="16840"/>
                  </a:cubicBezTo>
                  <a:cubicBezTo>
                    <a:pt x="274236" y="16840"/>
                    <a:pt x="277475" y="16581"/>
                    <a:pt x="279677" y="14249"/>
                  </a:cubicBezTo>
                  <a:cubicBezTo>
                    <a:pt x="281620" y="12306"/>
                    <a:pt x="282268" y="9456"/>
                    <a:pt x="283304" y="5441"/>
                  </a:cubicBezTo>
                  <a:cubicBezTo>
                    <a:pt x="284081" y="2591"/>
                    <a:pt x="284470" y="907"/>
                    <a:pt x="284858" y="0"/>
                  </a:cubicBezTo>
                  <a:cubicBezTo>
                    <a:pt x="295610" y="389"/>
                    <a:pt x="331622" y="3238"/>
                    <a:pt x="338488" y="5182"/>
                  </a:cubicBezTo>
                  <a:cubicBezTo>
                    <a:pt x="339395" y="7125"/>
                    <a:pt x="340820" y="11788"/>
                    <a:pt x="341597" y="14379"/>
                  </a:cubicBezTo>
                  <a:cubicBezTo>
                    <a:pt x="346001" y="28369"/>
                    <a:pt x="349110" y="38344"/>
                    <a:pt x="356883" y="38344"/>
                  </a:cubicBezTo>
                  <a:cubicBezTo>
                    <a:pt x="361935" y="38862"/>
                    <a:pt x="402351" y="56480"/>
                    <a:pt x="408828" y="60884"/>
                  </a:cubicBezTo>
                  <a:cubicBezTo>
                    <a:pt x="409735" y="65418"/>
                    <a:pt x="409864" y="85237"/>
                    <a:pt x="408439" y="113218"/>
                  </a:cubicBezTo>
                  <a:cubicBezTo>
                    <a:pt x="404813" y="112570"/>
                    <a:pt x="400538" y="111923"/>
                    <a:pt x="398206" y="111923"/>
                  </a:cubicBezTo>
                  <a:cubicBezTo>
                    <a:pt x="393283" y="111923"/>
                    <a:pt x="388361" y="116586"/>
                    <a:pt x="383179" y="121379"/>
                  </a:cubicBezTo>
                  <a:cubicBezTo>
                    <a:pt x="380718" y="123581"/>
                    <a:pt x="376702" y="127468"/>
                    <a:pt x="375277" y="127727"/>
                  </a:cubicBezTo>
                  <a:cubicBezTo>
                    <a:pt x="374241" y="127727"/>
                    <a:pt x="371780" y="127468"/>
                    <a:pt x="368930" y="127209"/>
                  </a:cubicBezTo>
                  <a:cubicBezTo>
                    <a:pt x="364007" y="126690"/>
                    <a:pt x="357142" y="126042"/>
                    <a:pt x="351312" y="126042"/>
                  </a:cubicBezTo>
                  <a:cubicBezTo>
                    <a:pt x="344058" y="126042"/>
                    <a:pt x="339654" y="127079"/>
                    <a:pt x="337322" y="129540"/>
                  </a:cubicBezTo>
                  <a:cubicBezTo>
                    <a:pt x="334602" y="132260"/>
                    <a:pt x="330845" y="136794"/>
                    <a:pt x="328384" y="141717"/>
                  </a:cubicBezTo>
                  <a:cubicBezTo>
                    <a:pt x="323979" y="150396"/>
                    <a:pt x="326052" y="155319"/>
                    <a:pt x="328643" y="157780"/>
                  </a:cubicBezTo>
                  <a:cubicBezTo>
                    <a:pt x="334213" y="163350"/>
                    <a:pt x="343281" y="174750"/>
                    <a:pt x="345612" y="179154"/>
                  </a:cubicBezTo>
                  <a:cubicBezTo>
                    <a:pt x="344317" y="179802"/>
                    <a:pt x="341986" y="180708"/>
                    <a:pt x="340431" y="181227"/>
                  </a:cubicBezTo>
                  <a:cubicBezTo>
                    <a:pt x="334990" y="183299"/>
                    <a:pt x="329679" y="185113"/>
                    <a:pt x="329679" y="189776"/>
                  </a:cubicBezTo>
                  <a:cubicBezTo>
                    <a:pt x="329679" y="190294"/>
                    <a:pt x="329420" y="193015"/>
                    <a:pt x="329291" y="195735"/>
                  </a:cubicBezTo>
                  <a:cubicBezTo>
                    <a:pt x="326441" y="229933"/>
                    <a:pt x="326829" y="243406"/>
                    <a:pt x="330845" y="247421"/>
                  </a:cubicBezTo>
                  <a:cubicBezTo>
                    <a:pt x="332529" y="249105"/>
                    <a:pt x="338099" y="253121"/>
                    <a:pt x="348722" y="260635"/>
                  </a:cubicBezTo>
                  <a:cubicBezTo>
                    <a:pt x="364007" y="271516"/>
                    <a:pt x="399631" y="296906"/>
                    <a:pt x="401703" y="302994"/>
                  </a:cubicBezTo>
                  <a:cubicBezTo>
                    <a:pt x="403646" y="308824"/>
                    <a:pt x="405849" y="318668"/>
                    <a:pt x="408310" y="330068"/>
                  </a:cubicBezTo>
                  <a:cubicBezTo>
                    <a:pt x="414269" y="357271"/>
                    <a:pt x="420875" y="387972"/>
                    <a:pt x="431498" y="398465"/>
                  </a:cubicBezTo>
                  <a:cubicBezTo>
                    <a:pt x="444452" y="411419"/>
                    <a:pt x="495879" y="452742"/>
                    <a:pt x="505724" y="456369"/>
                  </a:cubicBezTo>
                  <a:cubicBezTo>
                    <a:pt x="509999" y="457924"/>
                    <a:pt x="520362" y="458960"/>
                    <a:pt x="532409" y="460126"/>
                  </a:cubicBezTo>
                  <a:cubicBezTo>
                    <a:pt x="542643" y="461162"/>
                    <a:pt x="558058" y="462587"/>
                    <a:pt x="561426" y="464142"/>
                  </a:cubicBezTo>
                  <a:cubicBezTo>
                    <a:pt x="561426" y="465178"/>
                    <a:pt x="560520" y="468935"/>
                    <a:pt x="549509" y="479816"/>
                  </a:cubicBezTo>
                  <a:cubicBezTo>
                    <a:pt x="541736" y="487589"/>
                    <a:pt x="536814" y="499247"/>
                    <a:pt x="543032" y="505465"/>
                  </a:cubicBezTo>
                  <a:cubicBezTo>
                    <a:pt x="545104" y="507538"/>
                    <a:pt x="554172" y="511554"/>
                    <a:pt x="583837" y="524249"/>
                  </a:cubicBezTo>
                  <a:cubicBezTo>
                    <a:pt x="605211" y="533316"/>
                    <a:pt x="637466" y="547177"/>
                    <a:pt x="640834" y="550545"/>
                  </a:cubicBezTo>
                  <a:cubicBezTo>
                    <a:pt x="641352" y="551063"/>
                    <a:pt x="689282" y="598604"/>
                    <a:pt x="698868" y="601973"/>
                  </a:cubicBezTo>
                  <a:cubicBezTo>
                    <a:pt x="703661" y="603656"/>
                    <a:pt x="706641" y="616092"/>
                    <a:pt x="706641" y="621144"/>
                  </a:cubicBezTo>
                  <a:cubicBezTo>
                    <a:pt x="706641" y="625030"/>
                    <a:pt x="698350" y="640575"/>
                    <a:pt x="694723" y="641223"/>
                  </a:cubicBezTo>
                  <a:cubicBezTo>
                    <a:pt x="689671" y="641223"/>
                    <a:pt x="674903" y="631767"/>
                    <a:pt x="674126" y="628140"/>
                  </a:cubicBezTo>
                  <a:cubicBezTo>
                    <a:pt x="674126" y="619979"/>
                    <a:pt x="663245" y="603138"/>
                    <a:pt x="650679" y="603138"/>
                  </a:cubicBezTo>
                  <a:cubicBezTo>
                    <a:pt x="642907" y="603138"/>
                    <a:pt x="634098" y="597957"/>
                    <a:pt x="622958" y="586946"/>
                  </a:cubicBezTo>
                  <a:cubicBezTo>
                    <a:pt x="620108" y="584096"/>
                    <a:pt x="617128" y="582671"/>
                    <a:pt x="613890" y="582671"/>
                  </a:cubicBezTo>
                  <a:cubicBezTo>
                    <a:pt x="606895" y="582671"/>
                    <a:pt x="601454" y="589278"/>
                    <a:pt x="596661" y="595107"/>
                  </a:cubicBezTo>
                  <a:cubicBezTo>
                    <a:pt x="594977" y="597179"/>
                    <a:pt x="593423" y="598993"/>
                    <a:pt x="591998" y="600548"/>
                  </a:cubicBezTo>
                  <a:cubicBezTo>
                    <a:pt x="583837" y="608709"/>
                    <a:pt x="571919" y="640446"/>
                    <a:pt x="575805" y="652882"/>
                  </a:cubicBezTo>
                  <a:cubicBezTo>
                    <a:pt x="577878" y="659488"/>
                    <a:pt x="586428" y="663892"/>
                    <a:pt x="595366" y="668686"/>
                  </a:cubicBezTo>
                  <a:cubicBezTo>
                    <a:pt x="599511" y="670888"/>
                    <a:pt x="609356" y="676069"/>
                    <a:pt x="609356" y="678401"/>
                  </a:cubicBezTo>
                  <a:cubicBezTo>
                    <a:pt x="609356" y="679308"/>
                    <a:pt x="609356" y="680603"/>
                    <a:pt x="609356" y="682028"/>
                  </a:cubicBezTo>
                  <a:cubicBezTo>
                    <a:pt x="609615" y="710139"/>
                    <a:pt x="608190" y="719595"/>
                    <a:pt x="606765" y="722315"/>
                  </a:cubicBezTo>
                  <a:lnTo>
                    <a:pt x="605470" y="722315"/>
                  </a:lnTo>
                  <a:cubicBezTo>
                    <a:pt x="594329" y="722315"/>
                    <a:pt x="583189" y="722963"/>
                    <a:pt x="578396" y="727756"/>
                  </a:cubicBezTo>
                  <a:cubicBezTo>
                    <a:pt x="571401" y="734751"/>
                    <a:pt x="571271" y="764545"/>
                    <a:pt x="571271" y="765841"/>
                  </a:cubicBezTo>
                  <a:cubicBezTo>
                    <a:pt x="571271" y="768820"/>
                    <a:pt x="569069" y="769986"/>
                    <a:pt x="563887" y="772188"/>
                  </a:cubicBezTo>
                  <a:cubicBezTo>
                    <a:pt x="560779" y="773483"/>
                    <a:pt x="557151" y="775038"/>
                    <a:pt x="554561" y="777758"/>
                  </a:cubicBezTo>
                  <a:cubicBezTo>
                    <a:pt x="553006" y="779313"/>
                    <a:pt x="550804" y="781774"/>
                    <a:pt x="548213" y="784624"/>
                  </a:cubicBezTo>
                  <a:cubicBezTo>
                    <a:pt x="543032" y="790712"/>
                    <a:pt x="532539" y="802371"/>
                    <a:pt x="529171" y="803666"/>
                  </a:cubicBezTo>
                  <a:close/>
                </a:path>
              </a:pathLst>
            </a:custGeom>
            <a:solidFill>
              <a:srgbClr val="FFFFFF"/>
            </a:solidFill>
            <a:ln w="1295" cap="flat">
              <a:noFill/>
              <a:prstDash val="solid"/>
              <a:miter/>
            </a:ln>
          </p:spPr>
          <p:txBody>
            <a:bodyPr rtlCol="0" anchor="ctr"/>
            <a:lstStyle/>
            <a:p>
              <a:endParaRPr lang="fr-FR"/>
            </a:p>
          </p:txBody>
        </p:sp>
        <p:sp>
          <p:nvSpPr>
            <p:cNvPr id="497" name="Forme libre 496">
              <a:extLst>
                <a:ext uri="{FF2B5EF4-FFF2-40B4-BE49-F238E27FC236}">
                  <a16:creationId xmlns:a16="http://schemas.microsoft.com/office/drawing/2014/main" id="{3A46AE78-0799-D5C2-8EA1-6591095F1BED}"/>
                </a:ext>
              </a:extLst>
            </p:cNvPr>
            <p:cNvSpPr/>
            <p:nvPr/>
          </p:nvSpPr>
          <p:spPr>
            <a:xfrm>
              <a:off x="8717629" y="5163953"/>
              <a:ext cx="453390" cy="487199"/>
            </a:xfrm>
            <a:custGeom>
              <a:avLst/>
              <a:gdLst>
                <a:gd name="connsiteX0" fmla="*/ 238613 w 453390"/>
                <a:gd name="connsiteY0" fmla="*/ 487200 h 487199"/>
                <a:gd name="connsiteX1" fmla="*/ 234856 w 453390"/>
                <a:gd name="connsiteY1" fmla="*/ 476837 h 487199"/>
                <a:gd name="connsiteX2" fmla="*/ 214648 w 453390"/>
                <a:gd name="connsiteY2" fmla="*/ 440825 h 487199"/>
                <a:gd name="connsiteX3" fmla="*/ 205062 w 453390"/>
                <a:gd name="connsiteY3" fmla="*/ 463883 h 487199"/>
                <a:gd name="connsiteX4" fmla="*/ 203507 w 453390"/>
                <a:gd name="connsiteY4" fmla="*/ 473987 h 487199"/>
                <a:gd name="connsiteX5" fmla="*/ 193662 w 453390"/>
                <a:gd name="connsiteY5" fmla="*/ 464012 h 487199"/>
                <a:gd name="connsiteX6" fmla="*/ 183429 w 453390"/>
                <a:gd name="connsiteY6" fmla="*/ 440695 h 487199"/>
                <a:gd name="connsiteX7" fmla="*/ 168402 w 453390"/>
                <a:gd name="connsiteY7" fmla="*/ 421782 h 487199"/>
                <a:gd name="connsiteX8" fmla="*/ 158427 w 453390"/>
                <a:gd name="connsiteY8" fmla="*/ 442638 h 487199"/>
                <a:gd name="connsiteX9" fmla="*/ 157261 w 453390"/>
                <a:gd name="connsiteY9" fmla="*/ 447949 h 487199"/>
                <a:gd name="connsiteX10" fmla="*/ 138090 w 453390"/>
                <a:gd name="connsiteY10" fmla="*/ 425668 h 487199"/>
                <a:gd name="connsiteX11" fmla="*/ 141976 w 453390"/>
                <a:gd name="connsiteY11" fmla="*/ 406108 h 487199"/>
                <a:gd name="connsiteX12" fmla="*/ 145992 w 453390"/>
                <a:gd name="connsiteY12" fmla="*/ 403258 h 487199"/>
                <a:gd name="connsiteX13" fmla="*/ 146769 w 453390"/>
                <a:gd name="connsiteY13" fmla="*/ 399372 h 487199"/>
                <a:gd name="connsiteX14" fmla="*/ 133685 w 453390"/>
                <a:gd name="connsiteY14" fmla="*/ 377220 h 487199"/>
                <a:gd name="connsiteX15" fmla="*/ 109850 w 453390"/>
                <a:gd name="connsiteY15" fmla="*/ 357012 h 487199"/>
                <a:gd name="connsiteX16" fmla="*/ 131094 w 453390"/>
                <a:gd name="connsiteY16" fmla="*/ 322555 h 487199"/>
                <a:gd name="connsiteX17" fmla="*/ 146639 w 453390"/>
                <a:gd name="connsiteY17" fmla="*/ 313746 h 487199"/>
                <a:gd name="connsiteX18" fmla="*/ 129151 w 453390"/>
                <a:gd name="connsiteY18" fmla="*/ 307139 h 487199"/>
                <a:gd name="connsiteX19" fmla="*/ 122545 w 453390"/>
                <a:gd name="connsiteY19" fmla="*/ 307269 h 487199"/>
                <a:gd name="connsiteX20" fmla="*/ 117104 w 453390"/>
                <a:gd name="connsiteY20" fmla="*/ 307269 h 487199"/>
                <a:gd name="connsiteX21" fmla="*/ 112570 w 453390"/>
                <a:gd name="connsiteY21" fmla="*/ 307139 h 487199"/>
                <a:gd name="connsiteX22" fmla="*/ 108296 w 453390"/>
                <a:gd name="connsiteY22" fmla="*/ 298978 h 487199"/>
                <a:gd name="connsiteX23" fmla="*/ 100394 w 453390"/>
                <a:gd name="connsiteY23" fmla="*/ 285377 h 487199"/>
                <a:gd name="connsiteX24" fmla="*/ 96119 w 453390"/>
                <a:gd name="connsiteY24" fmla="*/ 283693 h 487199"/>
                <a:gd name="connsiteX25" fmla="*/ 82388 w 453390"/>
                <a:gd name="connsiteY25" fmla="*/ 289522 h 487199"/>
                <a:gd name="connsiteX26" fmla="*/ 73060 w 453390"/>
                <a:gd name="connsiteY26" fmla="*/ 300014 h 487199"/>
                <a:gd name="connsiteX27" fmla="*/ 77465 w 453390"/>
                <a:gd name="connsiteY27" fmla="*/ 307528 h 487199"/>
                <a:gd name="connsiteX28" fmla="*/ 83424 w 453390"/>
                <a:gd name="connsiteY28" fmla="*/ 317891 h 487199"/>
                <a:gd name="connsiteX29" fmla="*/ 81351 w 453390"/>
                <a:gd name="connsiteY29" fmla="*/ 330586 h 487199"/>
                <a:gd name="connsiteX30" fmla="*/ 81222 w 453390"/>
                <a:gd name="connsiteY30" fmla="*/ 354292 h 487199"/>
                <a:gd name="connsiteX31" fmla="*/ 88217 w 453390"/>
                <a:gd name="connsiteY31" fmla="*/ 368671 h 487199"/>
                <a:gd name="connsiteX32" fmla="*/ 82776 w 453390"/>
                <a:gd name="connsiteY32" fmla="*/ 369966 h 487199"/>
                <a:gd name="connsiteX33" fmla="*/ 73579 w 453390"/>
                <a:gd name="connsiteY33" fmla="*/ 357142 h 487199"/>
                <a:gd name="connsiteX34" fmla="*/ 70211 w 453390"/>
                <a:gd name="connsiteY34" fmla="*/ 340690 h 487199"/>
                <a:gd name="connsiteX35" fmla="*/ 50909 w 453390"/>
                <a:gd name="connsiteY35" fmla="*/ 329161 h 487199"/>
                <a:gd name="connsiteX36" fmla="*/ 50650 w 453390"/>
                <a:gd name="connsiteY36" fmla="*/ 329161 h 487199"/>
                <a:gd name="connsiteX37" fmla="*/ 54148 w 453390"/>
                <a:gd name="connsiteY37" fmla="*/ 315300 h 487199"/>
                <a:gd name="connsiteX38" fmla="*/ 57516 w 453390"/>
                <a:gd name="connsiteY38" fmla="*/ 302087 h 487199"/>
                <a:gd name="connsiteX39" fmla="*/ 60884 w 453390"/>
                <a:gd name="connsiteY39" fmla="*/ 294963 h 487199"/>
                <a:gd name="connsiteX40" fmla="*/ 66843 w 453390"/>
                <a:gd name="connsiteY40" fmla="*/ 279288 h 487199"/>
                <a:gd name="connsiteX41" fmla="*/ 76299 w 453390"/>
                <a:gd name="connsiteY41" fmla="*/ 265298 h 487199"/>
                <a:gd name="connsiteX42" fmla="*/ 81740 w 453390"/>
                <a:gd name="connsiteY42" fmla="*/ 257655 h 487199"/>
                <a:gd name="connsiteX43" fmla="*/ 80315 w 453390"/>
                <a:gd name="connsiteY43" fmla="*/ 254287 h 487199"/>
                <a:gd name="connsiteX44" fmla="*/ 37826 w 453390"/>
                <a:gd name="connsiteY44" fmla="*/ 223197 h 487199"/>
                <a:gd name="connsiteX45" fmla="*/ 16711 w 453390"/>
                <a:gd name="connsiteY45" fmla="*/ 210891 h 487199"/>
                <a:gd name="connsiteX46" fmla="*/ 6866 w 453390"/>
                <a:gd name="connsiteY46" fmla="*/ 197678 h 487199"/>
                <a:gd name="connsiteX47" fmla="*/ 0 w 453390"/>
                <a:gd name="connsiteY47" fmla="*/ 187703 h 487199"/>
                <a:gd name="connsiteX48" fmla="*/ 8550 w 453390"/>
                <a:gd name="connsiteY48" fmla="*/ 185501 h 487199"/>
                <a:gd name="connsiteX49" fmla="*/ 12954 w 453390"/>
                <a:gd name="connsiteY49" fmla="*/ 186408 h 487199"/>
                <a:gd name="connsiteX50" fmla="*/ 13990 w 453390"/>
                <a:gd name="connsiteY50" fmla="*/ 187444 h 487199"/>
                <a:gd name="connsiteX51" fmla="*/ 24742 w 453390"/>
                <a:gd name="connsiteY51" fmla="*/ 195864 h 487199"/>
                <a:gd name="connsiteX52" fmla="*/ 29535 w 453390"/>
                <a:gd name="connsiteY52" fmla="*/ 200398 h 487199"/>
                <a:gd name="connsiteX53" fmla="*/ 33292 w 453390"/>
                <a:gd name="connsiteY53" fmla="*/ 194958 h 487199"/>
                <a:gd name="connsiteX54" fmla="*/ 54666 w 453390"/>
                <a:gd name="connsiteY54" fmla="*/ 165552 h 487199"/>
                <a:gd name="connsiteX55" fmla="*/ 57904 w 453390"/>
                <a:gd name="connsiteY55" fmla="*/ 165293 h 487199"/>
                <a:gd name="connsiteX56" fmla="*/ 60106 w 453390"/>
                <a:gd name="connsiteY56" fmla="*/ 165293 h 487199"/>
                <a:gd name="connsiteX57" fmla="*/ 60495 w 453390"/>
                <a:gd name="connsiteY57" fmla="*/ 165293 h 487199"/>
                <a:gd name="connsiteX58" fmla="*/ 62438 w 453390"/>
                <a:gd name="connsiteY58" fmla="*/ 165293 h 487199"/>
                <a:gd name="connsiteX59" fmla="*/ 78501 w 453390"/>
                <a:gd name="connsiteY59" fmla="*/ 159075 h 487199"/>
                <a:gd name="connsiteX60" fmla="*/ 87958 w 453390"/>
                <a:gd name="connsiteY60" fmla="*/ 98839 h 487199"/>
                <a:gd name="connsiteX61" fmla="*/ 142364 w 453390"/>
                <a:gd name="connsiteY61" fmla="*/ 91455 h 487199"/>
                <a:gd name="connsiteX62" fmla="*/ 157132 w 453390"/>
                <a:gd name="connsiteY62" fmla="*/ 74874 h 487199"/>
                <a:gd name="connsiteX63" fmla="*/ 158946 w 453390"/>
                <a:gd name="connsiteY63" fmla="*/ 70858 h 487199"/>
                <a:gd name="connsiteX64" fmla="*/ 160759 w 453390"/>
                <a:gd name="connsiteY64" fmla="*/ 70988 h 487199"/>
                <a:gd name="connsiteX65" fmla="*/ 188092 w 453390"/>
                <a:gd name="connsiteY65" fmla="*/ 72024 h 487199"/>
                <a:gd name="connsiteX66" fmla="*/ 203766 w 453390"/>
                <a:gd name="connsiteY66" fmla="*/ 69174 h 487199"/>
                <a:gd name="connsiteX67" fmla="*/ 232783 w 453390"/>
                <a:gd name="connsiteY67" fmla="*/ 46116 h 487199"/>
                <a:gd name="connsiteX68" fmla="*/ 233561 w 453390"/>
                <a:gd name="connsiteY68" fmla="*/ 46116 h 487199"/>
                <a:gd name="connsiteX69" fmla="*/ 272423 w 453390"/>
                <a:gd name="connsiteY69" fmla="*/ 39121 h 487199"/>
                <a:gd name="connsiteX70" fmla="*/ 274107 w 453390"/>
                <a:gd name="connsiteY70" fmla="*/ 38732 h 487199"/>
                <a:gd name="connsiteX71" fmla="*/ 313228 w 453390"/>
                <a:gd name="connsiteY71" fmla="*/ 31478 h 487199"/>
                <a:gd name="connsiteX72" fmla="*/ 369319 w 453390"/>
                <a:gd name="connsiteY72" fmla="*/ 50650 h 487199"/>
                <a:gd name="connsiteX73" fmla="*/ 400408 w 453390"/>
                <a:gd name="connsiteY73" fmla="*/ 46634 h 487199"/>
                <a:gd name="connsiteX74" fmla="*/ 433700 w 453390"/>
                <a:gd name="connsiteY74" fmla="*/ 34587 h 487199"/>
                <a:gd name="connsiteX75" fmla="*/ 431627 w 453390"/>
                <a:gd name="connsiteY75" fmla="*/ 19820 h 487199"/>
                <a:gd name="connsiteX76" fmla="*/ 429555 w 453390"/>
                <a:gd name="connsiteY76" fmla="*/ 6477 h 487199"/>
                <a:gd name="connsiteX77" fmla="*/ 442249 w 453390"/>
                <a:gd name="connsiteY77" fmla="*/ 0 h 487199"/>
                <a:gd name="connsiteX78" fmla="*/ 447690 w 453390"/>
                <a:gd name="connsiteY78" fmla="*/ 6866 h 487199"/>
                <a:gd name="connsiteX79" fmla="*/ 453390 w 453390"/>
                <a:gd name="connsiteY79" fmla="*/ 14379 h 487199"/>
                <a:gd name="connsiteX80" fmla="*/ 438104 w 453390"/>
                <a:gd name="connsiteY80" fmla="*/ 75522 h 487199"/>
                <a:gd name="connsiteX81" fmla="*/ 426705 w 453390"/>
                <a:gd name="connsiteY81" fmla="*/ 92621 h 487199"/>
                <a:gd name="connsiteX82" fmla="*/ 426705 w 453390"/>
                <a:gd name="connsiteY82" fmla="*/ 92621 h 487199"/>
                <a:gd name="connsiteX83" fmla="*/ 405460 w 453390"/>
                <a:gd name="connsiteY83" fmla="*/ 76040 h 487199"/>
                <a:gd name="connsiteX84" fmla="*/ 358696 w 453390"/>
                <a:gd name="connsiteY84" fmla="*/ 77335 h 487199"/>
                <a:gd name="connsiteX85" fmla="*/ 312191 w 453390"/>
                <a:gd name="connsiteY85" fmla="*/ 83035 h 487199"/>
                <a:gd name="connsiteX86" fmla="*/ 289522 w 453390"/>
                <a:gd name="connsiteY86" fmla="*/ 98580 h 487199"/>
                <a:gd name="connsiteX87" fmla="*/ 281750 w 453390"/>
                <a:gd name="connsiteY87" fmla="*/ 103373 h 487199"/>
                <a:gd name="connsiteX88" fmla="*/ 289652 w 453390"/>
                <a:gd name="connsiteY88" fmla="*/ 123970 h 487199"/>
                <a:gd name="connsiteX89" fmla="*/ 308823 w 453390"/>
                <a:gd name="connsiteY89" fmla="*/ 133815 h 487199"/>
                <a:gd name="connsiteX90" fmla="*/ 316855 w 453390"/>
                <a:gd name="connsiteY90" fmla="*/ 137183 h 487199"/>
                <a:gd name="connsiteX91" fmla="*/ 321777 w 453390"/>
                <a:gd name="connsiteY91" fmla="*/ 149489 h 487199"/>
                <a:gd name="connsiteX92" fmla="*/ 320482 w 453390"/>
                <a:gd name="connsiteY92" fmla="*/ 147805 h 487199"/>
                <a:gd name="connsiteX93" fmla="*/ 306621 w 453390"/>
                <a:gd name="connsiteY93" fmla="*/ 137571 h 487199"/>
                <a:gd name="connsiteX94" fmla="*/ 300144 w 453390"/>
                <a:gd name="connsiteY94" fmla="*/ 140162 h 487199"/>
                <a:gd name="connsiteX95" fmla="*/ 297165 w 453390"/>
                <a:gd name="connsiteY95" fmla="*/ 155059 h 487199"/>
                <a:gd name="connsiteX96" fmla="*/ 297294 w 453390"/>
                <a:gd name="connsiteY96" fmla="*/ 158946 h 487199"/>
                <a:gd name="connsiteX97" fmla="*/ 291206 w 453390"/>
                <a:gd name="connsiteY97" fmla="*/ 166977 h 487199"/>
                <a:gd name="connsiteX98" fmla="*/ 286542 w 453390"/>
                <a:gd name="connsiteY98" fmla="*/ 161018 h 487199"/>
                <a:gd name="connsiteX99" fmla="*/ 273329 w 453390"/>
                <a:gd name="connsiteY99" fmla="*/ 149619 h 487199"/>
                <a:gd name="connsiteX100" fmla="*/ 264650 w 453390"/>
                <a:gd name="connsiteY100" fmla="*/ 164775 h 487199"/>
                <a:gd name="connsiteX101" fmla="*/ 264391 w 453390"/>
                <a:gd name="connsiteY101" fmla="*/ 168272 h 487199"/>
                <a:gd name="connsiteX102" fmla="*/ 250271 w 453390"/>
                <a:gd name="connsiteY102" fmla="*/ 154023 h 487199"/>
                <a:gd name="connsiteX103" fmla="*/ 245737 w 453390"/>
                <a:gd name="connsiteY103" fmla="*/ 149100 h 487199"/>
                <a:gd name="connsiteX104" fmla="*/ 242240 w 453390"/>
                <a:gd name="connsiteY104" fmla="*/ 145344 h 487199"/>
                <a:gd name="connsiteX105" fmla="*/ 210632 w 453390"/>
                <a:gd name="connsiteY105" fmla="*/ 119177 h 487199"/>
                <a:gd name="connsiteX106" fmla="*/ 206616 w 453390"/>
                <a:gd name="connsiteY106" fmla="*/ 120731 h 487199"/>
                <a:gd name="connsiteX107" fmla="*/ 203896 w 453390"/>
                <a:gd name="connsiteY107" fmla="*/ 150914 h 487199"/>
                <a:gd name="connsiteX108" fmla="*/ 204414 w 453390"/>
                <a:gd name="connsiteY108" fmla="*/ 161018 h 487199"/>
                <a:gd name="connsiteX109" fmla="*/ 250142 w 453390"/>
                <a:gd name="connsiteY109" fmla="*/ 224622 h 487199"/>
                <a:gd name="connsiteX110" fmla="*/ 251955 w 453390"/>
                <a:gd name="connsiteY110" fmla="*/ 240297 h 487199"/>
                <a:gd name="connsiteX111" fmla="*/ 253898 w 453390"/>
                <a:gd name="connsiteY111" fmla="*/ 254546 h 487199"/>
                <a:gd name="connsiteX112" fmla="*/ 293667 w 453390"/>
                <a:gd name="connsiteY112" fmla="*/ 284988 h 487199"/>
                <a:gd name="connsiteX113" fmla="*/ 295222 w 453390"/>
                <a:gd name="connsiteY113" fmla="*/ 284988 h 487199"/>
                <a:gd name="connsiteX114" fmla="*/ 297553 w 453390"/>
                <a:gd name="connsiteY114" fmla="*/ 284988 h 487199"/>
                <a:gd name="connsiteX115" fmla="*/ 313746 w 453390"/>
                <a:gd name="connsiteY115" fmla="*/ 287708 h 487199"/>
                <a:gd name="connsiteX116" fmla="*/ 316984 w 453390"/>
                <a:gd name="connsiteY116" fmla="*/ 297683 h 487199"/>
                <a:gd name="connsiteX117" fmla="*/ 324109 w 453390"/>
                <a:gd name="connsiteY117" fmla="*/ 315430 h 487199"/>
                <a:gd name="connsiteX118" fmla="*/ 343411 w 453390"/>
                <a:gd name="connsiteY118" fmla="*/ 327088 h 487199"/>
                <a:gd name="connsiteX119" fmla="*/ 366210 w 453390"/>
                <a:gd name="connsiteY119" fmla="*/ 340561 h 487199"/>
                <a:gd name="connsiteX120" fmla="*/ 382661 w 453390"/>
                <a:gd name="connsiteY120" fmla="*/ 361158 h 487199"/>
                <a:gd name="connsiteX121" fmla="*/ 385770 w 453390"/>
                <a:gd name="connsiteY121" fmla="*/ 365821 h 487199"/>
                <a:gd name="connsiteX122" fmla="*/ 379811 w 453390"/>
                <a:gd name="connsiteY122" fmla="*/ 368282 h 487199"/>
                <a:gd name="connsiteX123" fmla="*/ 378516 w 453390"/>
                <a:gd name="connsiteY123" fmla="*/ 367894 h 487199"/>
                <a:gd name="connsiteX124" fmla="*/ 311026 w 453390"/>
                <a:gd name="connsiteY124" fmla="*/ 324886 h 487199"/>
                <a:gd name="connsiteX125" fmla="*/ 305455 w 453390"/>
                <a:gd name="connsiteY125" fmla="*/ 327348 h 487199"/>
                <a:gd name="connsiteX126" fmla="*/ 303383 w 453390"/>
                <a:gd name="connsiteY126" fmla="*/ 347944 h 487199"/>
                <a:gd name="connsiteX127" fmla="*/ 303901 w 453390"/>
                <a:gd name="connsiteY127" fmla="*/ 356494 h 487199"/>
                <a:gd name="connsiteX128" fmla="*/ 294056 w 453390"/>
                <a:gd name="connsiteY128" fmla="*/ 350147 h 487199"/>
                <a:gd name="connsiteX129" fmla="*/ 277863 w 453390"/>
                <a:gd name="connsiteY129" fmla="*/ 341856 h 487199"/>
                <a:gd name="connsiteX130" fmla="*/ 272811 w 453390"/>
                <a:gd name="connsiteY130" fmla="*/ 341727 h 487199"/>
                <a:gd name="connsiteX131" fmla="*/ 261671 w 453390"/>
                <a:gd name="connsiteY131" fmla="*/ 341467 h 487199"/>
                <a:gd name="connsiteX132" fmla="*/ 241462 w 453390"/>
                <a:gd name="connsiteY132" fmla="*/ 345094 h 487199"/>
                <a:gd name="connsiteX133" fmla="*/ 237576 w 453390"/>
                <a:gd name="connsiteY133" fmla="*/ 356624 h 487199"/>
                <a:gd name="connsiteX134" fmla="*/ 241462 w 453390"/>
                <a:gd name="connsiteY134" fmla="*/ 367894 h 487199"/>
                <a:gd name="connsiteX135" fmla="*/ 254546 w 453390"/>
                <a:gd name="connsiteY135" fmla="*/ 371391 h 487199"/>
                <a:gd name="connsiteX136" fmla="*/ 262966 w 453390"/>
                <a:gd name="connsiteY136" fmla="*/ 372557 h 487199"/>
                <a:gd name="connsiteX137" fmla="*/ 251178 w 453390"/>
                <a:gd name="connsiteY137" fmla="*/ 385122 h 487199"/>
                <a:gd name="connsiteX138" fmla="*/ 245090 w 453390"/>
                <a:gd name="connsiteY138" fmla="*/ 381495 h 487199"/>
                <a:gd name="connsiteX139" fmla="*/ 230063 w 453390"/>
                <a:gd name="connsiteY139" fmla="*/ 374759 h 487199"/>
                <a:gd name="connsiteX140" fmla="*/ 219570 w 453390"/>
                <a:gd name="connsiteY140" fmla="*/ 383050 h 487199"/>
                <a:gd name="connsiteX141" fmla="*/ 221384 w 453390"/>
                <a:gd name="connsiteY141" fmla="*/ 401444 h 487199"/>
                <a:gd name="connsiteX142" fmla="*/ 224493 w 453390"/>
                <a:gd name="connsiteY142" fmla="*/ 404424 h 487199"/>
                <a:gd name="connsiteX143" fmla="*/ 237576 w 453390"/>
                <a:gd name="connsiteY143" fmla="*/ 421005 h 487199"/>
                <a:gd name="connsiteX144" fmla="*/ 237188 w 453390"/>
                <a:gd name="connsiteY144" fmla="*/ 428648 h 487199"/>
                <a:gd name="connsiteX145" fmla="*/ 240426 w 453390"/>
                <a:gd name="connsiteY145" fmla="*/ 468805 h 487199"/>
                <a:gd name="connsiteX146" fmla="*/ 241722 w 453390"/>
                <a:gd name="connsiteY146" fmla="*/ 475541 h 487199"/>
                <a:gd name="connsiteX147" fmla="*/ 238613 w 453390"/>
                <a:gd name="connsiteY147" fmla="*/ 487200 h 487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453390" h="487199">
                  <a:moveTo>
                    <a:pt x="238613" y="487200"/>
                  </a:moveTo>
                  <a:cubicBezTo>
                    <a:pt x="237058" y="485645"/>
                    <a:pt x="234856" y="480593"/>
                    <a:pt x="234856" y="476837"/>
                  </a:cubicBezTo>
                  <a:cubicBezTo>
                    <a:pt x="234856" y="471914"/>
                    <a:pt x="224882" y="440825"/>
                    <a:pt x="214648" y="440825"/>
                  </a:cubicBezTo>
                  <a:cubicBezTo>
                    <a:pt x="207912" y="440825"/>
                    <a:pt x="206616" y="451058"/>
                    <a:pt x="205062" y="463883"/>
                  </a:cubicBezTo>
                  <a:cubicBezTo>
                    <a:pt x="204673" y="467251"/>
                    <a:pt x="204155" y="471526"/>
                    <a:pt x="203507" y="473987"/>
                  </a:cubicBezTo>
                  <a:cubicBezTo>
                    <a:pt x="200398" y="472562"/>
                    <a:pt x="195087" y="468805"/>
                    <a:pt x="193662" y="464012"/>
                  </a:cubicBezTo>
                  <a:cubicBezTo>
                    <a:pt x="192497" y="459737"/>
                    <a:pt x="187963" y="449633"/>
                    <a:pt x="183429" y="440695"/>
                  </a:cubicBezTo>
                  <a:cubicBezTo>
                    <a:pt x="174490" y="423207"/>
                    <a:pt x="171252" y="421782"/>
                    <a:pt x="168402" y="421782"/>
                  </a:cubicBezTo>
                  <a:cubicBezTo>
                    <a:pt x="162961" y="421782"/>
                    <a:pt x="161277" y="428907"/>
                    <a:pt x="158427" y="442638"/>
                  </a:cubicBezTo>
                  <a:cubicBezTo>
                    <a:pt x="158039" y="444322"/>
                    <a:pt x="157650" y="446265"/>
                    <a:pt x="157261" y="447949"/>
                  </a:cubicBezTo>
                  <a:cubicBezTo>
                    <a:pt x="150784" y="442379"/>
                    <a:pt x="138349" y="429425"/>
                    <a:pt x="138090" y="425668"/>
                  </a:cubicBezTo>
                  <a:cubicBezTo>
                    <a:pt x="138090" y="418285"/>
                    <a:pt x="140033" y="408310"/>
                    <a:pt x="141976" y="406108"/>
                  </a:cubicBezTo>
                  <a:cubicBezTo>
                    <a:pt x="143660" y="405849"/>
                    <a:pt x="145214" y="404812"/>
                    <a:pt x="145992" y="403258"/>
                  </a:cubicBezTo>
                  <a:cubicBezTo>
                    <a:pt x="146510" y="402222"/>
                    <a:pt x="146769" y="400926"/>
                    <a:pt x="146769" y="399372"/>
                  </a:cubicBezTo>
                  <a:cubicBezTo>
                    <a:pt x="146769" y="393672"/>
                    <a:pt x="141717" y="377479"/>
                    <a:pt x="133685" y="377220"/>
                  </a:cubicBezTo>
                  <a:cubicBezTo>
                    <a:pt x="129410" y="376443"/>
                    <a:pt x="112182" y="361805"/>
                    <a:pt x="109850" y="357012"/>
                  </a:cubicBezTo>
                  <a:cubicBezTo>
                    <a:pt x="111534" y="351312"/>
                    <a:pt x="126561" y="326052"/>
                    <a:pt x="131094" y="322555"/>
                  </a:cubicBezTo>
                  <a:cubicBezTo>
                    <a:pt x="136276" y="322555"/>
                    <a:pt x="146639" y="322166"/>
                    <a:pt x="146639" y="313746"/>
                  </a:cubicBezTo>
                  <a:cubicBezTo>
                    <a:pt x="146639" y="307139"/>
                    <a:pt x="136924" y="307139"/>
                    <a:pt x="129151" y="307139"/>
                  </a:cubicBezTo>
                  <a:cubicBezTo>
                    <a:pt x="126949" y="307139"/>
                    <a:pt x="124747" y="307139"/>
                    <a:pt x="122545" y="307269"/>
                  </a:cubicBezTo>
                  <a:cubicBezTo>
                    <a:pt x="120602" y="307269"/>
                    <a:pt x="118659" y="307269"/>
                    <a:pt x="117104" y="307269"/>
                  </a:cubicBezTo>
                  <a:cubicBezTo>
                    <a:pt x="114513" y="307269"/>
                    <a:pt x="113218" y="307139"/>
                    <a:pt x="112570" y="307139"/>
                  </a:cubicBezTo>
                  <a:cubicBezTo>
                    <a:pt x="111663" y="305585"/>
                    <a:pt x="109720" y="301828"/>
                    <a:pt x="108296" y="298978"/>
                  </a:cubicBezTo>
                  <a:cubicBezTo>
                    <a:pt x="104668" y="291724"/>
                    <a:pt x="102337" y="287320"/>
                    <a:pt x="100394" y="285377"/>
                  </a:cubicBezTo>
                  <a:cubicBezTo>
                    <a:pt x="99616" y="284599"/>
                    <a:pt x="98321" y="283693"/>
                    <a:pt x="96119" y="283693"/>
                  </a:cubicBezTo>
                  <a:cubicBezTo>
                    <a:pt x="91585" y="283693"/>
                    <a:pt x="85108" y="287708"/>
                    <a:pt x="82388" y="289522"/>
                  </a:cubicBezTo>
                  <a:cubicBezTo>
                    <a:pt x="73060" y="295740"/>
                    <a:pt x="73060" y="298849"/>
                    <a:pt x="73060" y="300014"/>
                  </a:cubicBezTo>
                  <a:cubicBezTo>
                    <a:pt x="73060" y="302735"/>
                    <a:pt x="75004" y="304808"/>
                    <a:pt x="77465" y="307528"/>
                  </a:cubicBezTo>
                  <a:cubicBezTo>
                    <a:pt x="80185" y="310378"/>
                    <a:pt x="83424" y="314005"/>
                    <a:pt x="83424" y="317891"/>
                  </a:cubicBezTo>
                  <a:cubicBezTo>
                    <a:pt x="83424" y="320741"/>
                    <a:pt x="82388" y="325793"/>
                    <a:pt x="81351" y="330586"/>
                  </a:cubicBezTo>
                  <a:cubicBezTo>
                    <a:pt x="78760" y="342763"/>
                    <a:pt x="77465" y="350535"/>
                    <a:pt x="81222" y="354292"/>
                  </a:cubicBezTo>
                  <a:cubicBezTo>
                    <a:pt x="84460" y="357530"/>
                    <a:pt x="87958" y="365691"/>
                    <a:pt x="88217" y="368671"/>
                  </a:cubicBezTo>
                  <a:cubicBezTo>
                    <a:pt x="87440" y="369189"/>
                    <a:pt x="85237" y="369966"/>
                    <a:pt x="82776" y="369966"/>
                  </a:cubicBezTo>
                  <a:cubicBezTo>
                    <a:pt x="79926" y="368541"/>
                    <a:pt x="73190" y="359862"/>
                    <a:pt x="73579" y="357142"/>
                  </a:cubicBezTo>
                  <a:cubicBezTo>
                    <a:pt x="75392" y="352349"/>
                    <a:pt x="74097" y="346390"/>
                    <a:pt x="70211" y="340690"/>
                  </a:cubicBezTo>
                  <a:cubicBezTo>
                    <a:pt x="65418" y="333695"/>
                    <a:pt x="57775" y="329161"/>
                    <a:pt x="50909" y="329161"/>
                  </a:cubicBezTo>
                  <a:cubicBezTo>
                    <a:pt x="50780" y="329161"/>
                    <a:pt x="50650" y="329161"/>
                    <a:pt x="50650" y="329161"/>
                  </a:cubicBezTo>
                  <a:cubicBezTo>
                    <a:pt x="50003" y="326959"/>
                    <a:pt x="52723" y="319316"/>
                    <a:pt x="54148" y="315300"/>
                  </a:cubicBezTo>
                  <a:cubicBezTo>
                    <a:pt x="55961" y="310119"/>
                    <a:pt x="57516" y="305585"/>
                    <a:pt x="57516" y="302087"/>
                  </a:cubicBezTo>
                  <a:cubicBezTo>
                    <a:pt x="57516" y="299755"/>
                    <a:pt x="58682" y="297942"/>
                    <a:pt x="60884" y="294963"/>
                  </a:cubicBezTo>
                  <a:cubicBezTo>
                    <a:pt x="63475" y="291335"/>
                    <a:pt x="66843" y="286672"/>
                    <a:pt x="66843" y="279288"/>
                  </a:cubicBezTo>
                  <a:cubicBezTo>
                    <a:pt x="66843" y="273977"/>
                    <a:pt x="72283" y="268925"/>
                    <a:pt x="76299" y="265298"/>
                  </a:cubicBezTo>
                  <a:cubicBezTo>
                    <a:pt x="79537" y="262318"/>
                    <a:pt x="81610" y="260375"/>
                    <a:pt x="81740" y="257655"/>
                  </a:cubicBezTo>
                  <a:cubicBezTo>
                    <a:pt x="81740" y="256360"/>
                    <a:pt x="81222" y="255194"/>
                    <a:pt x="80315" y="254287"/>
                  </a:cubicBezTo>
                  <a:cubicBezTo>
                    <a:pt x="80056" y="254028"/>
                    <a:pt x="48059" y="223197"/>
                    <a:pt x="37826" y="223197"/>
                  </a:cubicBezTo>
                  <a:cubicBezTo>
                    <a:pt x="28887" y="223197"/>
                    <a:pt x="21763" y="219052"/>
                    <a:pt x="16711" y="210891"/>
                  </a:cubicBezTo>
                  <a:cubicBezTo>
                    <a:pt x="13602" y="205839"/>
                    <a:pt x="9975" y="201564"/>
                    <a:pt x="6866" y="197678"/>
                  </a:cubicBezTo>
                  <a:cubicBezTo>
                    <a:pt x="3886" y="194051"/>
                    <a:pt x="259" y="189646"/>
                    <a:pt x="0" y="187703"/>
                  </a:cubicBezTo>
                  <a:cubicBezTo>
                    <a:pt x="907" y="186926"/>
                    <a:pt x="4275" y="185501"/>
                    <a:pt x="8550" y="185501"/>
                  </a:cubicBezTo>
                  <a:cubicBezTo>
                    <a:pt x="11270" y="185501"/>
                    <a:pt x="12695" y="186149"/>
                    <a:pt x="12954" y="186408"/>
                  </a:cubicBezTo>
                  <a:lnTo>
                    <a:pt x="13990" y="187444"/>
                  </a:lnTo>
                  <a:cubicBezTo>
                    <a:pt x="18006" y="191460"/>
                    <a:pt x="21374" y="194699"/>
                    <a:pt x="24742" y="195864"/>
                  </a:cubicBezTo>
                  <a:lnTo>
                    <a:pt x="29535" y="200398"/>
                  </a:lnTo>
                  <a:lnTo>
                    <a:pt x="33292" y="194958"/>
                  </a:lnTo>
                  <a:cubicBezTo>
                    <a:pt x="41841" y="182651"/>
                    <a:pt x="51946" y="168531"/>
                    <a:pt x="54666" y="165552"/>
                  </a:cubicBezTo>
                  <a:cubicBezTo>
                    <a:pt x="55055" y="165423"/>
                    <a:pt x="55832" y="165293"/>
                    <a:pt x="57904" y="165293"/>
                  </a:cubicBezTo>
                  <a:cubicBezTo>
                    <a:pt x="58552" y="165293"/>
                    <a:pt x="59329" y="165293"/>
                    <a:pt x="60106" y="165293"/>
                  </a:cubicBezTo>
                  <a:lnTo>
                    <a:pt x="60495" y="165293"/>
                  </a:lnTo>
                  <a:cubicBezTo>
                    <a:pt x="61143" y="165293"/>
                    <a:pt x="61791" y="165293"/>
                    <a:pt x="62438" y="165293"/>
                  </a:cubicBezTo>
                  <a:cubicBezTo>
                    <a:pt x="66583" y="165293"/>
                    <a:pt x="74226" y="165293"/>
                    <a:pt x="78501" y="159075"/>
                  </a:cubicBezTo>
                  <a:cubicBezTo>
                    <a:pt x="83942" y="151173"/>
                    <a:pt x="87180" y="110498"/>
                    <a:pt x="87958" y="98839"/>
                  </a:cubicBezTo>
                  <a:cubicBezTo>
                    <a:pt x="112959" y="95082"/>
                    <a:pt x="138996" y="91455"/>
                    <a:pt x="142364" y="91455"/>
                  </a:cubicBezTo>
                  <a:cubicBezTo>
                    <a:pt x="149489" y="91455"/>
                    <a:pt x="153375" y="83035"/>
                    <a:pt x="157132" y="74874"/>
                  </a:cubicBezTo>
                  <a:cubicBezTo>
                    <a:pt x="157909" y="73190"/>
                    <a:pt x="158557" y="71895"/>
                    <a:pt x="158946" y="70858"/>
                  </a:cubicBezTo>
                  <a:cubicBezTo>
                    <a:pt x="158946" y="70858"/>
                    <a:pt x="160759" y="70988"/>
                    <a:pt x="160759" y="70988"/>
                  </a:cubicBezTo>
                  <a:cubicBezTo>
                    <a:pt x="172936" y="71636"/>
                    <a:pt x="182004" y="72024"/>
                    <a:pt x="188092" y="72024"/>
                  </a:cubicBezTo>
                  <a:cubicBezTo>
                    <a:pt x="197808" y="72024"/>
                    <a:pt x="201564" y="71376"/>
                    <a:pt x="203766" y="69174"/>
                  </a:cubicBezTo>
                  <a:cubicBezTo>
                    <a:pt x="205321" y="67620"/>
                    <a:pt x="219700" y="56350"/>
                    <a:pt x="232783" y="46116"/>
                  </a:cubicBezTo>
                  <a:cubicBezTo>
                    <a:pt x="233042" y="46116"/>
                    <a:pt x="233302" y="46116"/>
                    <a:pt x="233561" y="46116"/>
                  </a:cubicBezTo>
                  <a:cubicBezTo>
                    <a:pt x="239001" y="46116"/>
                    <a:pt x="249494" y="44044"/>
                    <a:pt x="272423" y="39121"/>
                  </a:cubicBezTo>
                  <a:lnTo>
                    <a:pt x="274107" y="38732"/>
                  </a:lnTo>
                  <a:cubicBezTo>
                    <a:pt x="288356" y="35623"/>
                    <a:pt x="307658" y="31478"/>
                    <a:pt x="313228" y="31478"/>
                  </a:cubicBezTo>
                  <a:cubicBezTo>
                    <a:pt x="322555" y="37955"/>
                    <a:pt x="364525" y="50650"/>
                    <a:pt x="369319" y="50650"/>
                  </a:cubicBezTo>
                  <a:cubicBezTo>
                    <a:pt x="370096" y="50650"/>
                    <a:pt x="385900" y="48966"/>
                    <a:pt x="400408" y="46634"/>
                  </a:cubicBezTo>
                  <a:cubicBezTo>
                    <a:pt x="431368" y="41841"/>
                    <a:pt x="433700" y="38732"/>
                    <a:pt x="433700" y="34587"/>
                  </a:cubicBezTo>
                  <a:cubicBezTo>
                    <a:pt x="433700" y="32903"/>
                    <a:pt x="433052" y="28887"/>
                    <a:pt x="431627" y="19820"/>
                  </a:cubicBezTo>
                  <a:cubicBezTo>
                    <a:pt x="431109" y="16322"/>
                    <a:pt x="429943" y="9715"/>
                    <a:pt x="429555" y="6477"/>
                  </a:cubicBezTo>
                  <a:cubicBezTo>
                    <a:pt x="431498" y="5182"/>
                    <a:pt x="435902" y="2850"/>
                    <a:pt x="442249" y="0"/>
                  </a:cubicBezTo>
                  <a:cubicBezTo>
                    <a:pt x="443675" y="2202"/>
                    <a:pt x="445618" y="4404"/>
                    <a:pt x="447690" y="6866"/>
                  </a:cubicBezTo>
                  <a:cubicBezTo>
                    <a:pt x="449245" y="8679"/>
                    <a:pt x="452613" y="12824"/>
                    <a:pt x="453390" y="14379"/>
                  </a:cubicBezTo>
                  <a:cubicBezTo>
                    <a:pt x="452872" y="20985"/>
                    <a:pt x="441213" y="69952"/>
                    <a:pt x="438104" y="75522"/>
                  </a:cubicBezTo>
                  <a:cubicBezTo>
                    <a:pt x="437198" y="76558"/>
                    <a:pt x="434866" y="79408"/>
                    <a:pt x="426705" y="92621"/>
                  </a:cubicBezTo>
                  <a:cubicBezTo>
                    <a:pt x="426705" y="92621"/>
                    <a:pt x="426705" y="92621"/>
                    <a:pt x="426705" y="92621"/>
                  </a:cubicBezTo>
                  <a:cubicBezTo>
                    <a:pt x="419969" y="84460"/>
                    <a:pt x="412974" y="76040"/>
                    <a:pt x="405460" y="76040"/>
                  </a:cubicBezTo>
                  <a:cubicBezTo>
                    <a:pt x="401963" y="76040"/>
                    <a:pt x="380589" y="76429"/>
                    <a:pt x="358696" y="77335"/>
                  </a:cubicBezTo>
                  <a:cubicBezTo>
                    <a:pt x="315948" y="79149"/>
                    <a:pt x="313746" y="81481"/>
                    <a:pt x="312191" y="83035"/>
                  </a:cubicBezTo>
                  <a:cubicBezTo>
                    <a:pt x="305714" y="89512"/>
                    <a:pt x="294185" y="98580"/>
                    <a:pt x="289522" y="98580"/>
                  </a:cubicBezTo>
                  <a:cubicBezTo>
                    <a:pt x="285895" y="98580"/>
                    <a:pt x="283045" y="100393"/>
                    <a:pt x="281750" y="103373"/>
                  </a:cubicBezTo>
                  <a:cubicBezTo>
                    <a:pt x="279547" y="108684"/>
                    <a:pt x="282786" y="117234"/>
                    <a:pt x="289652" y="123970"/>
                  </a:cubicBezTo>
                  <a:cubicBezTo>
                    <a:pt x="295092" y="129410"/>
                    <a:pt x="302735" y="131872"/>
                    <a:pt x="308823" y="133815"/>
                  </a:cubicBezTo>
                  <a:cubicBezTo>
                    <a:pt x="312191" y="134851"/>
                    <a:pt x="315689" y="136017"/>
                    <a:pt x="316855" y="137183"/>
                  </a:cubicBezTo>
                  <a:cubicBezTo>
                    <a:pt x="319316" y="139644"/>
                    <a:pt x="321259" y="145473"/>
                    <a:pt x="321777" y="149489"/>
                  </a:cubicBezTo>
                  <a:cubicBezTo>
                    <a:pt x="321259" y="148971"/>
                    <a:pt x="320871" y="148323"/>
                    <a:pt x="320482" y="147805"/>
                  </a:cubicBezTo>
                  <a:cubicBezTo>
                    <a:pt x="316596" y="143012"/>
                    <a:pt x="312191" y="137571"/>
                    <a:pt x="306621" y="137571"/>
                  </a:cubicBezTo>
                  <a:cubicBezTo>
                    <a:pt x="303383" y="137571"/>
                    <a:pt x="301310" y="138996"/>
                    <a:pt x="300144" y="140162"/>
                  </a:cubicBezTo>
                  <a:cubicBezTo>
                    <a:pt x="296776" y="143660"/>
                    <a:pt x="297035" y="149230"/>
                    <a:pt x="297165" y="155059"/>
                  </a:cubicBezTo>
                  <a:cubicBezTo>
                    <a:pt x="297165" y="156355"/>
                    <a:pt x="297294" y="157650"/>
                    <a:pt x="297294" y="158946"/>
                  </a:cubicBezTo>
                  <a:cubicBezTo>
                    <a:pt x="297294" y="165034"/>
                    <a:pt x="293667" y="166848"/>
                    <a:pt x="291206" y="166977"/>
                  </a:cubicBezTo>
                  <a:cubicBezTo>
                    <a:pt x="290040" y="166200"/>
                    <a:pt x="287967" y="163091"/>
                    <a:pt x="286542" y="161018"/>
                  </a:cubicBezTo>
                  <a:cubicBezTo>
                    <a:pt x="282786" y="155448"/>
                    <a:pt x="278900" y="149619"/>
                    <a:pt x="273329" y="149619"/>
                  </a:cubicBezTo>
                  <a:cubicBezTo>
                    <a:pt x="265816" y="149619"/>
                    <a:pt x="265039" y="158686"/>
                    <a:pt x="264650" y="164775"/>
                  </a:cubicBezTo>
                  <a:cubicBezTo>
                    <a:pt x="264521" y="165811"/>
                    <a:pt x="264521" y="167107"/>
                    <a:pt x="264391" y="168272"/>
                  </a:cubicBezTo>
                  <a:cubicBezTo>
                    <a:pt x="260505" y="165163"/>
                    <a:pt x="253639" y="157650"/>
                    <a:pt x="250271" y="154023"/>
                  </a:cubicBezTo>
                  <a:cubicBezTo>
                    <a:pt x="248458" y="151950"/>
                    <a:pt x="246774" y="150266"/>
                    <a:pt x="245737" y="149100"/>
                  </a:cubicBezTo>
                  <a:cubicBezTo>
                    <a:pt x="244960" y="148323"/>
                    <a:pt x="243794" y="147028"/>
                    <a:pt x="242240" y="145344"/>
                  </a:cubicBezTo>
                  <a:cubicBezTo>
                    <a:pt x="223845" y="125783"/>
                    <a:pt x="215943" y="119177"/>
                    <a:pt x="210632" y="119177"/>
                  </a:cubicBezTo>
                  <a:cubicBezTo>
                    <a:pt x="209077" y="119177"/>
                    <a:pt x="207653" y="119695"/>
                    <a:pt x="206616" y="120731"/>
                  </a:cubicBezTo>
                  <a:cubicBezTo>
                    <a:pt x="202471" y="124876"/>
                    <a:pt x="202860" y="135369"/>
                    <a:pt x="203896" y="150914"/>
                  </a:cubicBezTo>
                  <a:cubicBezTo>
                    <a:pt x="204155" y="154800"/>
                    <a:pt x="204414" y="158427"/>
                    <a:pt x="204414" y="161018"/>
                  </a:cubicBezTo>
                  <a:cubicBezTo>
                    <a:pt x="204414" y="173972"/>
                    <a:pt x="247033" y="221513"/>
                    <a:pt x="250142" y="224622"/>
                  </a:cubicBezTo>
                  <a:cubicBezTo>
                    <a:pt x="253380" y="227861"/>
                    <a:pt x="252603" y="234467"/>
                    <a:pt x="251955" y="240297"/>
                  </a:cubicBezTo>
                  <a:cubicBezTo>
                    <a:pt x="251308" y="246255"/>
                    <a:pt x="250790" y="251308"/>
                    <a:pt x="253898" y="254546"/>
                  </a:cubicBezTo>
                  <a:cubicBezTo>
                    <a:pt x="254157" y="254805"/>
                    <a:pt x="285765" y="284988"/>
                    <a:pt x="293667" y="284988"/>
                  </a:cubicBezTo>
                  <a:cubicBezTo>
                    <a:pt x="294056" y="284988"/>
                    <a:pt x="294574" y="284988"/>
                    <a:pt x="295222" y="284988"/>
                  </a:cubicBezTo>
                  <a:cubicBezTo>
                    <a:pt x="295869" y="284988"/>
                    <a:pt x="296647" y="284988"/>
                    <a:pt x="297553" y="284988"/>
                  </a:cubicBezTo>
                  <a:cubicBezTo>
                    <a:pt x="309342" y="284988"/>
                    <a:pt x="312839" y="286672"/>
                    <a:pt x="313746" y="287708"/>
                  </a:cubicBezTo>
                  <a:cubicBezTo>
                    <a:pt x="314912" y="288874"/>
                    <a:pt x="316078" y="294056"/>
                    <a:pt x="316984" y="297683"/>
                  </a:cubicBezTo>
                  <a:cubicBezTo>
                    <a:pt x="318539" y="304419"/>
                    <a:pt x="320093" y="311414"/>
                    <a:pt x="324109" y="315430"/>
                  </a:cubicBezTo>
                  <a:cubicBezTo>
                    <a:pt x="327348" y="318668"/>
                    <a:pt x="334861" y="322684"/>
                    <a:pt x="343411" y="327088"/>
                  </a:cubicBezTo>
                  <a:cubicBezTo>
                    <a:pt x="351701" y="331493"/>
                    <a:pt x="361158" y="336415"/>
                    <a:pt x="366210" y="340561"/>
                  </a:cubicBezTo>
                  <a:cubicBezTo>
                    <a:pt x="372946" y="346131"/>
                    <a:pt x="378775" y="355199"/>
                    <a:pt x="382661" y="361158"/>
                  </a:cubicBezTo>
                  <a:cubicBezTo>
                    <a:pt x="384086" y="363230"/>
                    <a:pt x="384993" y="364784"/>
                    <a:pt x="385770" y="365821"/>
                  </a:cubicBezTo>
                  <a:cubicBezTo>
                    <a:pt x="384475" y="366857"/>
                    <a:pt x="382013" y="368282"/>
                    <a:pt x="379811" y="368282"/>
                  </a:cubicBezTo>
                  <a:cubicBezTo>
                    <a:pt x="378905" y="368282"/>
                    <a:pt x="378516" y="368023"/>
                    <a:pt x="378516" y="367894"/>
                  </a:cubicBezTo>
                  <a:cubicBezTo>
                    <a:pt x="374112" y="363489"/>
                    <a:pt x="323591" y="324886"/>
                    <a:pt x="311026" y="324886"/>
                  </a:cubicBezTo>
                  <a:cubicBezTo>
                    <a:pt x="308823" y="324886"/>
                    <a:pt x="306880" y="325793"/>
                    <a:pt x="305455" y="327348"/>
                  </a:cubicBezTo>
                  <a:cubicBezTo>
                    <a:pt x="301699" y="331493"/>
                    <a:pt x="302476" y="339524"/>
                    <a:pt x="303383" y="347944"/>
                  </a:cubicBezTo>
                  <a:cubicBezTo>
                    <a:pt x="303642" y="350535"/>
                    <a:pt x="304030" y="354292"/>
                    <a:pt x="303901" y="356494"/>
                  </a:cubicBezTo>
                  <a:cubicBezTo>
                    <a:pt x="301310" y="355328"/>
                    <a:pt x="297035" y="352219"/>
                    <a:pt x="294056" y="350147"/>
                  </a:cubicBezTo>
                  <a:cubicBezTo>
                    <a:pt x="287838" y="345613"/>
                    <a:pt x="282397" y="341856"/>
                    <a:pt x="277863" y="341856"/>
                  </a:cubicBezTo>
                  <a:cubicBezTo>
                    <a:pt x="276698" y="341856"/>
                    <a:pt x="274884" y="341856"/>
                    <a:pt x="272811" y="341727"/>
                  </a:cubicBezTo>
                  <a:cubicBezTo>
                    <a:pt x="269573" y="341597"/>
                    <a:pt x="265687" y="341467"/>
                    <a:pt x="261671" y="341467"/>
                  </a:cubicBezTo>
                  <a:cubicBezTo>
                    <a:pt x="247162" y="341467"/>
                    <a:pt x="243276" y="343281"/>
                    <a:pt x="241462" y="345094"/>
                  </a:cubicBezTo>
                  <a:cubicBezTo>
                    <a:pt x="239001" y="347556"/>
                    <a:pt x="237576" y="351830"/>
                    <a:pt x="237576" y="356624"/>
                  </a:cubicBezTo>
                  <a:cubicBezTo>
                    <a:pt x="237576" y="361417"/>
                    <a:pt x="239001" y="365562"/>
                    <a:pt x="241462" y="367894"/>
                  </a:cubicBezTo>
                  <a:cubicBezTo>
                    <a:pt x="244053" y="370484"/>
                    <a:pt x="248846" y="370873"/>
                    <a:pt x="254546" y="371391"/>
                  </a:cubicBezTo>
                  <a:cubicBezTo>
                    <a:pt x="257137" y="371650"/>
                    <a:pt x="261153" y="372039"/>
                    <a:pt x="262966" y="372557"/>
                  </a:cubicBezTo>
                  <a:cubicBezTo>
                    <a:pt x="261800" y="376443"/>
                    <a:pt x="254157" y="384734"/>
                    <a:pt x="251178" y="385122"/>
                  </a:cubicBezTo>
                  <a:cubicBezTo>
                    <a:pt x="250142" y="384993"/>
                    <a:pt x="247162" y="382920"/>
                    <a:pt x="245090" y="381495"/>
                  </a:cubicBezTo>
                  <a:cubicBezTo>
                    <a:pt x="240556" y="378386"/>
                    <a:pt x="235504" y="374759"/>
                    <a:pt x="230063" y="374759"/>
                  </a:cubicBezTo>
                  <a:cubicBezTo>
                    <a:pt x="225529" y="374759"/>
                    <a:pt x="221772" y="377738"/>
                    <a:pt x="219570" y="383050"/>
                  </a:cubicBezTo>
                  <a:cubicBezTo>
                    <a:pt x="217109" y="388879"/>
                    <a:pt x="216980" y="397040"/>
                    <a:pt x="221384" y="401444"/>
                  </a:cubicBezTo>
                  <a:cubicBezTo>
                    <a:pt x="222291" y="402351"/>
                    <a:pt x="223327" y="403258"/>
                    <a:pt x="224493" y="404424"/>
                  </a:cubicBezTo>
                  <a:cubicBezTo>
                    <a:pt x="228768" y="408440"/>
                    <a:pt x="237576" y="416730"/>
                    <a:pt x="237576" y="421005"/>
                  </a:cubicBezTo>
                  <a:cubicBezTo>
                    <a:pt x="237576" y="422430"/>
                    <a:pt x="237317" y="425280"/>
                    <a:pt x="237188" y="428648"/>
                  </a:cubicBezTo>
                  <a:cubicBezTo>
                    <a:pt x="235633" y="451058"/>
                    <a:pt x="235633" y="464012"/>
                    <a:pt x="240426" y="468805"/>
                  </a:cubicBezTo>
                  <a:cubicBezTo>
                    <a:pt x="241203" y="469582"/>
                    <a:pt x="241981" y="471785"/>
                    <a:pt x="241722" y="475541"/>
                  </a:cubicBezTo>
                  <a:cubicBezTo>
                    <a:pt x="241203" y="481241"/>
                    <a:pt x="239779" y="485386"/>
                    <a:pt x="238613" y="487200"/>
                  </a:cubicBezTo>
                  <a:close/>
                </a:path>
              </a:pathLst>
            </a:custGeom>
            <a:solidFill>
              <a:srgbClr val="FFFFFF"/>
            </a:solidFill>
            <a:ln w="1295" cap="flat">
              <a:noFill/>
              <a:prstDash val="solid"/>
              <a:miter/>
            </a:ln>
          </p:spPr>
          <p:txBody>
            <a:bodyPr rtlCol="0" anchor="ctr"/>
            <a:lstStyle/>
            <a:p>
              <a:endParaRPr lang="fr-FR"/>
            </a:p>
          </p:txBody>
        </p:sp>
        <p:sp>
          <p:nvSpPr>
            <p:cNvPr id="498" name="Forme libre 497">
              <a:extLst>
                <a:ext uri="{FF2B5EF4-FFF2-40B4-BE49-F238E27FC236}">
                  <a16:creationId xmlns:a16="http://schemas.microsoft.com/office/drawing/2014/main" id="{47D6FE04-020F-D973-41AF-BA8BE0EE9166}"/>
                </a:ext>
              </a:extLst>
            </p:cNvPr>
            <p:cNvSpPr/>
            <p:nvPr/>
          </p:nvSpPr>
          <p:spPr>
            <a:xfrm>
              <a:off x="8688612" y="5106567"/>
              <a:ext cx="105575" cy="238612"/>
            </a:xfrm>
            <a:custGeom>
              <a:avLst/>
              <a:gdLst>
                <a:gd name="connsiteX0" fmla="*/ 58681 w 105575"/>
                <a:gd name="connsiteY0" fmla="*/ 238613 h 238612"/>
                <a:gd name="connsiteX1" fmla="*/ 41582 w 105575"/>
                <a:gd name="connsiteY1" fmla="*/ 220218 h 238612"/>
                <a:gd name="connsiteX2" fmla="*/ 15933 w 105575"/>
                <a:gd name="connsiteY2" fmla="*/ 194699 h 238612"/>
                <a:gd name="connsiteX3" fmla="*/ 19301 w 105575"/>
                <a:gd name="connsiteY3" fmla="*/ 153505 h 238612"/>
                <a:gd name="connsiteX4" fmla="*/ 23447 w 105575"/>
                <a:gd name="connsiteY4" fmla="*/ 101819 h 238612"/>
                <a:gd name="connsiteX5" fmla="*/ 26944 w 105575"/>
                <a:gd name="connsiteY5" fmla="*/ 96248 h 238612"/>
                <a:gd name="connsiteX6" fmla="*/ 32514 w 105575"/>
                <a:gd name="connsiteY6" fmla="*/ 79667 h 238612"/>
                <a:gd name="connsiteX7" fmla="*/ 15545 w 105575"/>
                <a:gd name="connsiteY7" fmla="*/ 63475 h 238612"/>
                <a:gd name="connsiteX8" fmla="*/ 0 w 105575"/>
                <a:gd name="connsiteY8" fmla="*/ 51427 h 238612"/>
                <a:gd name="connsiteX9" fmla="*/ 34846 w 105575"/>
                <a:gd name="connsiteY9" fmla="*/ 0 h 238612"/>
                <a:gd name="connsiteX10" fmla="*/ 58163 w 105575"/>
                <a:gd name="connsiteY10" fmla="*/ 1036 h 238612"/>
                <a:gd name="connsiteX11" fmla="*/ 64640 w 105575"/>
                <a:gd name="connsiteY11" fmla="*/ 1166 h 238612"/>
                <a:gd name="connsiteX12" fmla="*/ 78112 w 105575"/>
                <a:gd name="connsiteY12" fmla="*/ 27721 h 238612"/>
                <a:gd name="connsiteX13" fmla="*/ 86144 w 105575"/>
                <a:gd name="connsiteY13" fmla="*/ 66583 h 238612"/>
                <a:gd name="connsiteX14" fmla="*/ 80185 w 105575"/>
                <a:gd name="connsiteY14" fmla="*/ 79667 h 238612"/>
                <a:gd name="connsiteX15" fmla="*/ 80055 w 105575"/>
                <a:gd name="connsiteY15" fmla="*/ 79797 h 238612"/>
                <a:gd name="connsiteX16" fmla="*/ 71895 w 105575"/>
                <a:gd name="connsiteY16" fmla="*/ 99875 h 238612"/>
                <a:gd name="connsiteX17" fmla="*/ 88735 w 105575"/>
                <a:gd name="connsiteY17" fmla="*/ 127597 h 238612"/>
                <a:gd name="connsiteX18" fmla="*/ 105575 w 105575"/>
                <a:gd name="connsiteY18" fmla="*/ 152857 h 238612"/>
                <a:gd name="connsiteX19" fmla="*/ 97932 w 105575"/>
                <a:gd name="connsiteY19" fmla="*/ 210891 h 238612"/>
                <a:gd name="connsiteX20" fmla="*/ 91455 w 105575"/>
                <a:gd name="connsiteY20" fmla="*/ 212316 h 238612"/>
                <a:gd name="connsiteX21" fmla="*/ 91455 w 105575"/>
                <a:gd name="connsiteY21" fmla="*/ 212316 h 238612"/>
                <a:gd name="connsiteX22" fmla="*/ 89123 w 105575"/>
                <a:gd name="connsiteY22" fmla="*/ 212316 h 238612"/>
                <a:gd name="connsiteX23" fmla="*/ 86792 w 105575"/>
                <a:gd name="connsiteY23" fmla="*/ 212316 h 238612"/>
                <a:gd name="connsiteX24" fmla="*/ 75781 w 105575"/>
                <a:gd name="connsiteY24" fmla="*/ 215554 h 238612"/>
                <a:gd name="connsiteX25" fmla="*/ 58681 w 105575"/>
                <a:gd name="connsiteY25" fmla="*/ 238613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5575" h="238612">
                  <a:moveTo>
                    <a:pt x="58681" y="238613"/>
                  </a:moveTo>
                  <a:cubicBezTo>
                    <a:pt x="54925" y="231877"/>
                    <a:pt x="48448" y="223845"/>
                    <a:pt x="41582" y="220218"/>
                  </a:cubicBezTo>
                  <a:cubicBezTo>
                    <a:pt x="31737" y="215036"/>
                    <a:pt x="16581" y="198714"/>
                    <a:pt x="15933" y="194699"/>
                  </a:cubicBezTo>
                  <a:cubicBezTo>
                    <a:pt x="15933" y="192497"/>
                    <a:pt x="17617" y="172677"/>
                    <a:pt x="19301" y="153505"/>
                  </a:cubicBezTo>
                  <a:cubicBezTo>
                    <a:pt x="21892" y="124617"/>
                    <a:pt x="23447" y="105445"/>
                    <a:pt x="23447" y="101819"/>
                  </a:cubicBezTo>
                  <a:cubicBezTo>
                    <a:pt x="23447" y="100264"/>
                    <a:pt x="25131" y="98321"/>
                    <a:pt x="26944" y="96248"/>
                  </a:cubicBezTo>
                  <a:cubicBezTo>
                    <a:pt x="30183" y="92491"/>
                    <a:pt x="34716" y="87310"/>
                    <a:pt x="32514" y="79667"/>
                  </a:cubicBezTo>
                  <a:cubicBezTo>
                    <a:pt x="30830" y="73579"/>
                    <a:pt x="23706" y="68915"/>
                    <a:pt x="15545" y="63475"/>
                  </a:cubicBezTo>
                  <a:cubicBezTo>
                    <a:pt x="10104" y="59847"/>
                    <a:pt x="4016" y="55832"/>
                    <a:pt x="0" y="51427"/>
                  </a:cubicBezTo>
                  <a:cubicBezTo>
                    <a:pt x="31090" y="8938"/>
                    <a:pt x="34587" y="2332"/>
                    <a:pt x="34846" y="0"/>
                  </a:cubicBezTo>
                  <a:cubicBezTo>
                    <a:pt x="42230" y="907"/>
                    <a:pt x="50650" y="1036"/>
                    <a:pt x="58163" y="1036"/>
                  </a:cubicBezTo>
                  <a:cubicBezTo>
                    <a:pt x="60365" y="1036"/>
                    <a:pt x="62568" y="1036"/>
                    <a:pt x="64640" y="1166"/>
                  </a:cubicBezTo>
                  <a:cubicBezTo>
                    <a:pt x="68138" y="8938"/>
                    <a:pt x="75392" y="23576"/>
                    <a:pt x="78112" y="27721"/>
                  </a:cubicBezTo>
                  <a:cubicBezTo>
                    <a:pt x="79019" y="30183"/>
                    <a:pt x="82258" y="45469"/>
                    <a:pt x="86144" y="66583"/>
                  </a:cubicBezTo>
                  <a:cubicBezTo>
                    <a:pt x="84201" y="70858"/>
                    <a:pt x="81999" y="75651"/>
                    <a:pt x="80185" y="79667"/>
                  </a:cubicBezTo>
                  <a:lnTo>
                    <a:pt x="80055" y="79797"/>
                  </a:lnTo>
                  <a:cubicBezTo>
                    <a:pt x="73319" y="94046"/>
                    <a:pt x="71895" y="97414"/>
                    <a:pt x="71895" y="99875"/>
                  </a:cubicBezTo>
                  <a:cubicBezTo>
                    <a:pt x="71895" y="102855"/>
                    <a:pt x="73578" y="105705"/>
                    <a:pt x="88735" y="127597"/>
                  </a:cubicBezTo>
                  <a:cubicBezTo>
                    <a:pt x="93657" y="134722"/>
                    <a:pt x="103761" y="149360"/>
                    <a:pt x="105575" y="152857"/>
                  </a:cubicBezTo>
                  <a:cubicBezTo>
                    <a:pt x="105316" y="161536"/>
                    <a:pt x="101171" y="205969"/>
                    <a:pt x="97932" y="210891"/>
                  </a:cubicBezTo>
                  <a:cubicBezTo>
                    <a:pt x="97025" y="212187"/>
                    <a:pt x="93787" y="212316"/>
                    <a:pt x="91455" y="212316"/>
                  </a:cubicBezTo>
                  <a:lnTo>
                    <a:pt x="91455" y="212316"/>
                  </a:lnTo>
                  <a:cubicBezTo>
                    <a:pt x="90678" y="212316"/>
                    <a:pt x="89901" y="212316"/>
                    <a:pt x="89123" y="212316"/>
                  </a:cubicBezTo>
                  <a:cubicBezTo>
                    <a:pt x="88346" y="212316"/>
                    <a:pt x="87569" y="212316"/>
                    <a:pt x="86792" y="212316"/>
                  </a:cubicBezTo>
                  <a:cubicBezTo>
                    <a:pt x="82776" y="212316"/>
                    <a:pt x="78760" y="212705"/>
                    <a:pt x="75781" y="215554"/>
                  </a:cubicBezTo>
                  <a:cubicBezTo>
                    <a:pt x="73060" y="218405"/>
                    <a:pt x="64640" y="230193"/>
                    <a:pt x="58681" y="238613"/>
                  </a:cubicBezTo>
                  <a:close/>
                </a:path>
              </a:pathLst>
            </a:custGeom>
            <a:solidFill>
              <a:srgbClr val="FFFFFF"/>
            </a:solidFill>
            <a:ln w="1295" cap="flat">
              <a:noFill/>
              <a:prstDash val="solid"/>
              <a:miter/>
            </a:ln>
          </p:spPr>
          <p:txBody>
            <a:bodyPr rtlCol="0" anchor="ctr"/>
            <a:lstStyle/>
            <a:p>
              <a:endParaRPr lang="fr-FR"/>
            </a:p>
          </p:txBody>
        </p:sp>
        <p:sp>
          <p:nvSpPr>
            <p:cNvPr id="499" name="Forme libre 498">
              <a:extLst>
                <a:ext uri="{FF2B5EF4-FFF2-40B4-BE49-F238E27FC236}">
                  <a16:creationId xmlns:a16="http://schemas.microsoft.com/office/drawing/2014/main" id="{BA4502A5-443E-3C9B-3337-CF3415577D9C}"/>
                </a:ext>
              </a:extLst>
            </p:cNvPr>
            <p:cNvSpPr/>
            <p:nvPr/>
          </p:nvSpPr>
          <p:spPr>
            <a:xfrm>
              <a:off x="8677472" y="4809791"/>
              <a:ext cx="249623" cy="324757"/>
            </a:xfrm>
            <a:custGeom>
              <a:avLst/>
              <a:gdLst>
                <a:gd name="connsiteX0" fmla="*/ 170863 w 249623"/>
                <a:gd name="connsiteY0" fmla="*/ 324757 h 324757"/>
                <a:gd name="connsiteX1" fmla="*/ 175527 w 249623"/>
                <a:gd name="connsiteY1" fmla="*/ 288874 h 324757"/>
                <a:gd name="connsiteX2" fmla="*/ 144048 w 249623"/>
                <a:gd name="connsiteY2" fmla="*/ 259080 h 324757"/>
                <a:gd name="connsiteX3" fmla="*/ 142105 w 249623"/>
                <a:gd name="connsiteY3" fmla="*/ 257267 h 324757"/>
                <a:gd name="connsiteX4" fmla="*/ 120602 w 249623"/>
                <a:gd name="connsiteY4" fmla="*/ 237058 h 324757"/>
                <a:gd name="connsiteX5" fmla="*/ 116197 w 249623"/>
                <a:gd name="connsiteY5" fmla="*/ 235245 h 324757"/>
                <a:gd name="connsiteX6" fmla="*/ 113607 w 249623"/>
                <a:gd name="connsiteY6" fmla="*/ 235763 h 324757"/>
                <a:gd name="connsiteX7" fmla="*/ 90419 w 249623"/>
                <a:gd name="connsiteY7" fmla="*/ 259987 h 324757"/>
                <a:gd name="connsiteX8" fmla="*/ 72542 w 249623"/>
                <a:gd name="connsiteY8" fmla="*/ 285895 h 324757"/>
                <a:gd name="connsiteX9" fmla="*/ 68009 w 249623"/>
                <a:gd name="connsiteY9" fmla="*/ 285765 h 324757"/>
                <a:gd name="connsiteX10" fmla="*/ 47671 w 249623"/>
                <a:gd name="connsiteY10" fmla="*/ 285118 h 324757"/>
                <a:gd name="connsiteX11" fmla="*/ 44562 w 249623"/>
                <a:gd name="connsiteY11" fmla="*/ 268407 h 324757"/>
                <a:gd name="connsiteX12" fmla="*/ 43785 w 249623"/>
                <a:gd name="connsiteY12" fmla="*/ 259080 h 324757"/>
                <a:gd name="connsiteX13" fmla="*/ 43785 w 249623"/>
                <a:gd name="connsiteY13" fmla="*/ 258951 h 324757"/>
                <a:gd name="connsiteX14" fmla="*/ 44044 w 249623"/>
                <a:gd name="connsiteY14" fmla="*/ 254028 h 324757"/>
                <a:gd name="connsiteX15" fmla="*/ 26944 w 249623"/>
                <a:gd name="connsiteY15" fmla="*/ 221513 h 324757"/>
                <a:gd name="connsiteX16" fmla="*/ 31608 w 249623"/>
                <a:gd name="connsiteY16" fmla="*/ 206357 h 324757"/>
                <a:gd name="connsiteX17" fmla="*/ 36271 w 249623"/>
                <a:gd name="connsiteY17" fmla="*/ 180579 h 324757"/>
                <a:gd name="connsiteX18" fmla="*/ 38862 w 249623"/>
                <a:gd name="connsiteY18" fmla="*/ 167495 h 324757"/>
                <a:gd name="connsiteX19" fmla="*/ 21374 w 249623"/>
                <a:gd name="connsiteY19" fmla="*/ 151950 h 324757"/>
                <a:gd name="connsiteX20" fmla="*/ 13731 w 249623"/>
                <a:gd name="connsiteY20" fmla="*/ 147805 h 324757"/>
                <a:gd name="connsiteX21" fmla="*/ 24742 w 249623"/>
                <a:gd name="connsiteY21" fmla="*/ 123970 h 324757"/>
                <a:gd name="connsiteX22" fmla="*/ 32644 w 249623"/>
                <a:gd name="connsiteY22" fmla="*/ 105187 h 324757"/>
                <a:gd name="connsiteX23" fmla="*/ 10752 w 249623"/>
                <a:gd name="connsiteY23" fmla="*/ 93657 h 324757"/>
                <a:gd name="connsiteX24" fmla="*/ 11788 w 249623"/>
                <a:gd name="connsiteY24" fmla="*/ 86015 h 324757"/>
                <a:gd name="connsiteX25" fmla="*/ 20856 w 249623"/>
                <a:gd name="connsiteY25" fmla="*/ 82129 h 324757"/>
                <a:gd name="connsiteX26" fmla="*/ 38732 w 249623"/>
                <a:gd name="connsiteY26" fmla="*/ 69045 h 324757"/>
                <a:gd name="connsiteX27" fmla="*/ 25390 w 249623"/>
                <a:gd name="connsiteY27" fmla="*/ 59200 h 324757"/>
                <a:gd name="connsiteX28" fmla="*/ 16840 w 249623"/>
                <a:gd name="connsiteY28" fmla="*/ 56350 h 324757"/>
                <a:gd name="connsiteX29" fmla="*/ 0 w 249623"/>
                <a:gd name="connsiteY29" fmla="*/ 15286 h 324757"/>
                <a:gd name="connsiteX30" fmla="*/ 81869 w 249623"/>
                <a:gd name="connsiteY30" fmla="*/ 0 h 324757"/>
                <a:gd name="connsiteX31" fmla="*/ 122674 w 249623"/>
                <a:gd name="connsiteY31" fmla="*/ 68008 h 324757"/>
                <a:gd name="connsiteX32" fmla="*/ 144567 w 249623"/>
                <a:gd name="connsiteY32" fmla="*/ 73967 h 324757"/>
                <a:gd name="connsiteX33" fmla="*/ 160112 w 249623"/>
                <a:gd name="connsiteY33" fmla="*/ 76817 h 324757"/>
                <a:gd name="connsiteX34" fmla="*/ 157780 w 249623"/>
                <a:gd name="connsiteY34" fmla="*/ 83165 h 324757"/>
                <a:gd name="connsiteX35" fmla="*/ 153894 w 249623"/>
                <a:gd name="connsiteY35" fmla="*/ 111534 h 324757"/>
                <a:gd name="connsiteX36" fmla="*/ 182004 w 249623"/>
                <a:gd name="connsiteY36" fmla="*/ 124747 h 324757"/>
                <a:gd name="connsiteX37" fmla="*/ 229027 w 249623"/>
                <a:gd name="connsiteY37" fmla="*/ 146121 h 324757"/>
                <a:gd name="connsiteX38" fmla="*/ 205710 w 249623"/>
                <a:gd name="connsiteY38" fmla="*/ 189776 h 324757"/>
                <a:gd name="connsiteX39" fmla="*/ 219829 w 249623"/>
                <a:gd name="connsiteY39" fmla="*/ 221902 h 324757"/>
                <a:gd name="connsiteX40" fmla="*/ 234338 w 249623"/>
                <a:gd name="connsiteY40" fmla="*/ 231618 h 324757"/>
                <a:gd name="connsiteX41" fmla="*/ 249624 w 249623"/>
                <a:gd name="connsiteY41" fmla="*/ 241333 h 324757"/>
                <a:gd name="connsiteX42" fmla="*/ 226177 w 249623"/>
                <a:gd name="connsiteY42" fmla="*/ 266464 h 324757"/>
                <a:gd name="connsiteX43" fmla="*/ 224363 w 249623"/>
                <a:gd name="connsiteY43" fmla="*/ 268277 h 324757"/>
                <a:gd name="connsiteX44" fmla="*/ 221125 w 249623"/>
                <a:gd name="connsiteY44" fmla="*/ 296906 h 324757"/>
                <a:gd name="connsiteX45" fmla="*/ 222420 w 249623"/>
                <a:gd name="connsiteY45" fmla="*/ 323073 h 324757"/>
                <a:gd name="connsiteX46" fmla="*/ 212834 w 249623"/>
                <a:gd name="connsiteY46" fmla="*/ 315689 h 324757"/>
                <a:gd name="connsiteX47" fmla="*/ 210243 w 249623"/>
                <a:gd name="connsiteY47" fmla="*/ 316337 h 324757"/>
                <a:gd name="connsiteX48" fmla="*/ 170863 w 249623"/>
                <a:gd name="connsiteY48" fmla="*/ 324757 h 324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49623" h="324757">
                  <a:moveTo>
                    <a:pt x="170863" y="324757"/>
                  </a:moveTo>
                  <a:cubicBezTo>
                    <a:pt x="182263" y="295611"/>
                    <a:pt x="177470" y="290688"/>
                    <a:pt x="175527" y="288874"/>
                  </a:cubicBezTo>
                  <a:cubicBezTo>
                    <a:pt x="172677" y="286024"/>
                    <a:pt x="158039" y="272423"/>
                    <a:pt x="144048" y="259080"/>
                  </a:cubicBezTo>
                  <a:lnTo>
                    <a:pt x="142105" y="257267"/>
                  </a:lnTo>
                  <a:cubicBezTo>
                    <a:pt x="134074" y="249753"/>
                    <a:pt x="122027" y="238354"/>
                    <a:pt x="120602" y="237058"/>
                  </a:cubicBezTo>
                  <a:cubicBezTo>
                    <a:pt x="119436" y="235892"/>
                    <a:pt x="117881" y="235245"/>
                    <a:pt x="116197" y="235245"/>
                  </a:cubicBezTo>
                  <a:cubicBezTo>
                    <a:pt x="115291" y="235245"/>
                    <a:pt x="114384" y="235374"/>
                    <a:pt x="113607" y="235763"/>
                  </a:cubicBezTo>
                  <a:cubicBezTo>
                    <a:pt x="108814" y="237706"/>
                    <a:pt x="95860" y="253380"/>
                    <a:pt x="90419" y="259987"/>
                  </a:cubicBezTo>
                  <a:cubicBezTo>
                    <a:pt x="76429" y="277345"/>
                    <a:pt x="73320" y="283434"/>
                    <a:pt x="72542" y="285895"/>
                  </a:cubicBezTo>
                  <a:cubicBezTo>
                    <a:pt x="71377" y="285895"/>
                    <a:pt x="69822" y="285765"/>
                    <a:pt x="68009" y="285765"/>
                  </a:cubicBezTo>
                  <a:cubicBezTo>
                    <a:pt x="62697" y="285636"/>
                    <a:pt x="52723" y="285377"/>
                    <a:pt x="47671" y="285118"/>
                  </a:cubicBezTo>
                  <a:cubicBezTo>
                    <a:pt x="48318" y="278641"/>
                    <a:pt x="48318" y="272164"/>
                    <a:pt x="44562" y="268407"/>
                  </a:cubicBezTo>
                  <a:cubicBezTo>
                    <a:pt x="43266" y="267112"/>
                    <a:pt x="43526" y="262578"/>
                    <a:pt x="43785" y="259080"/>
                  </a:cubicBezTo>
                  <a:lnTo>
                    <a:pt x="43785" y="258951"/>
                  </a:lnTo>
                  <a:cubicBezTo>
                    <a:pt x="43914" y="257396"/>
                    <a:pt x="44044" y="255712"/>
                    <a:pt x="44044" y="254028"/>
                  </a:cubicBezTo>
                  <a:cubicBezTo>
                    <a:pt x="44044" y="249235"/>
                    <a:pt x="38214" y="238354"/>
                    <a:pt x="26944" y="221513"/>
                  </a:cubicBezTo>
                  <a:cubicBezTo>
                    <a:pt x="32126" y="214000"/>
                    <a:pt x="34069" y="209596"/>
                    <a:pt x="31608" y="206357"/>
                  </a:cubicBezTo>
                  <a:cubicBezTo>
                    <a:pt x="31349" y="204414"/>
                    <a:pt x="31996" y="198196"/>
                    <a:pt x="36271" y="180579"/>
                  </a:cubicBezTo>
                  <a:cubicBezTo>
                    <a:pt x="38085" y="173066"/>
                    <a:pt x="38862" y="169697"/>
                    <a:pt x="38862" y="167495"/>
                  </a:cubicBezTo>
                  <a:cubicBezTo>
                    <a:pt x="38862" y="161018"/>
                    <a:pt x="31219" y="157003"/>
                    <a:pt x="21374" y="151950"/>
                  </a:cubicBezTo>
                  <a:cubicBezTo>
                    <a:pt x="18913" y="150655"/>
                    <a:pt x="15545" y="148971"/>
                    <a:pt x="13731" y="147805"/>
                  </a:cubicBezTo>
                  <a:cubicBezTo>
                    <a:pt x="14897" y="142883"/>
                    <a:pt x="22151" y="128892"/>
                    <a:pt x="24742" y="123970"/>
                  </a:cubicBezTo>
                  <a:cubicBezTo>
                    <a:pt x="30701" y="112311"/>
                    <a:pt x="32644" y="108296"/>
                    <a:pt x="32644" y="105187"/>
                  </a:cubicBezTo>
                  <a:cubicBezTo>
                    <a:pt x="32644" y="99098"/>
                    <a:pt x="25908" y="95471"/>
                    <a:pt x="10752" y="93657"/>
                  </a:cubicBezTo>
                  <a:cubicBezTo>
                    <a:pt x="11141" y="90937"/>
                    <a:pt x="11659" y="88087"/>
                    <a:pt x="11788" y="86015"/>
                  </a:cubicBezTo>
                  <a:cubicBezTo>
                    <a:pt x="13990" y="84849"/>
                    <a:pt x="18913" y="83035"/>
                    <a:pt x="20856" y="82129"/>
                  </a:cubicBezTo>
                  <a:cubicBezTo>
                    <a:pt x="31608" y="77854"/>
                    <a:pt x="38732" y="75133"/>
                    <a:pt x="38732" y="69045"/>
                  </a:cubicBezTo>
                  <a:cubicBezTo>
                    <a:pt x="38732" y="62309"/>
                    <a:pt x="31608" y="60625"/>
                    <a:pt x="25390" y="59200"/>
                  </a:cubicBezTo>
                  <a:cubicBezTo>
                    <a:pt x="22799" y="58552"/>
                    <a:pt x="17877" y="57516"/>
                    <a:pt x="16840" y="56350"/>
                  </a:cubicBezTo>
                  <a:cubicBezTo>
                    <a:pt x="14767" y="54018"/>
                    <a:pt x="7513" y="36401"/>
                    <a:pt x="0" y="15286"/>
                  </a:cubicBezTo>
                  <a:cubicBezTo>
                    <a:pt x="18006" y="12177"/>
                    <a:pt x="53370" y="5829"/>
                    <a:pt x="81869" y="0"/>
                  </a:cubicBezTo>
                  <a:cubicBezTo>
                    <a:pt x="96248" y="25001"/>
                    <a:pt x="119177" y="64511"/>
                    <a:pt x="122674" y="68008"/>
                  </a:cubicBezTo>
                  <a:cubicBezTo>
                    <a:pt x="125524" y="70859"/>
                    <a:pt x="131353" y="71895"/>
                    <a:pt x="144567" y="73967"/>
                  </a:cubicBezTo>
                  <a:cubicBezTo>
                    <a:pt x="148323" y="74615"/>
                    <a:pt x="155966" y="75781"/>
                    <a:pt x="160112" y="76817"/>
                  </a:cubicBezTo>
                  <a:cubicBezTo>
                    <a:pt x="159464" y="78760"/>
                    <a:pt x="158557" y="81351"/>
                    <a:pt x="157780" y="83165"/>
                  </a:cubicBezTo>
                  <a:cubicBezTo>
                    <a:pt x="152210" y="98191"/>
                    <a:pt x="149230" y="106870"/>
                    <a:pt x="153894" y="111534"/>
                  </a:cubicBezTo>
                  <a:cubicBezTo>
                    <a:pt x="155837" y="113477"/>
                    <a:pt x="161018" y="115809"/>
                    <a:pt x="182004" y="124747"/>
                  </a:cubicBezTo>
                  <a:cubicBezTo>
                    <a:pt x="193144" y="129411"/>
                    <a:pt x="220607" y="141199"/>
                    <a:pt x="229027" y="146121"/>
                  </a:cubicBezTo>
                  <a:cubicBezTo>
                    <a:pt x="205710" y="184206"/>
                    <a:pt x="205710" y="188222"/>
                    <a:pt x="205710" y="189776"/>
                  </a:cubicBezTo>
                  <a:cubicBezTo>
                    <a:pt x="205710" y="195605"/>
                    <a:pt x="213611" y="215814"/>
                    <a:pt x="219829" y="221902"/>
                  </a:cubicBezTo>
                  <a:cubicBezTo>
                    <a:pt x="222420" y="224493"/>
                    <a:pt x="227731" y="227602"/>
                    <a:pt x="234338" y="231618"/>
                  </a:cubicBezTo>
                  <a:cubicBezTo>
                    <a:pt x="237447" y="233431"/>
                    <a:pt x="246256" y="238613"/>
                    <a:pt x="249624" y="241333"/>
                  </a:cubicBezTo>
                  <a:cubicBezTo>
                    <a:pt x="247810" y="243924"/>
                    <a:pt x="242499" y="250401"/>
                    <a:pt x="226177" y="266464"/>
                  </a:cubicBezTo>
                  <a:lnTo>
                    <a:pt x="224363" y="268277"/>
                  </a:lnTo>
                  <a:cubicBezTo>
                    <a:pt x="223197" y="269443"/>
                    <a:pt x="220736" y="271905"/>
                    <a:pt x="221125" y="296906"/>
                  </a:cubicBezTo>
                  <a:cubicBezTo>
                    <a:pt x="221254" y="306233"/>
                    <a:pt x="221772" y="315689"/>
                    <a:pt x="222420" y="323073"/>
                  </a:cubicBezTo>
                  <a:lnTo>
                    <a:pt x="212834" y="315689"/>
                  </a:lnTo>
                  <a:lnTo>
                    <a:pt x="210243" y="316337"/>
                  </a:lnTo>
                  <a:cubicBezTo>
                    <a:pt x="200269" y="318409"/>
                    <a:pt x="182263" y="322555"/>
                    <a:pt x="170863" y="324757"/>
                  </a:cubicBezTo>
                  <a:close/>
                </a:path>
              </a:pathLst>
            </a:custGeom>
            <a:solidFill>
              <a:srgbClr val="FFFFFF"/>
            </a:solidFill>
            <a:ln w="1295" cap="flat">
              <a:noFill/>
              <a:prstDash val="solid"/>
              <a:miter/>
            </a:ln>
          </p:spPr>
          <p:txBody>
            <a:bodyPr rtlCol="0" anchor="ctr"/>
            <a:lstStyle/>
            <a:p>
              <a:endParaRPr lang="fr-FR"/>
            </a:p>
          </p:txBody>
        </p:sp>
        <p:sp>
          <p:nvSpPr>
            <p:cNvPr id="500" name="Forme libre 499">
              <a:extLst>
                <a:ext uri="{FF2B5EF4-FFF2-40B4-BE49-F238E27FC236}">
                  <a16:creationId xmlns:a16="http://schemas.microsoft.com/office/drawing/2014/main" id="{5D9A3E39-3A5D-971C-8511-3AC5ADE7DDE0}"/>
                </a:ext>
              </a:extLst>
            </p:cNvPr>
            <p:cNvSpPr/>
            <p:nvPr/>
          </p:nvSpPr>
          <p:spPr>
            <a:xfrm>
              <a:off x="8325916" y="4376220"/>
              <a:ext cx="338395" cy="188351"/>
            </a:xfrm>
            <a:custGeom>
              <a:avLst/>
              <a:gdLst>
                <a:gd name="connsiteX0" fmla="*/ 235358 w 338395"/>
                <a:gd name="connsiteY0" fmla="*/ 188351 h 188351"/>
                <a:gd name="connsiteX1" fmla="*/ 183801 w 338395"/>
                <a:gd name="connsiteY1" fmla="*/ 171770 h 188351"/>
                <a:gd name="connsiteX2" fmla="*/ 137555 w 338395"/>
                <a:gd name="connsiteY2" fmla="*/ 157262 h 188351"/>
                <a:gd name="connsiteX3" fmla="*/ 123435 w 338395"/>
                <a:gd name="connsiteY3" fmla="*/ 171900 h 188351"/>
                <a:gd name="connsiteX4" fmla="*/ 121363 w 338395"/>
                <a:gd name="connsiteY4" fmla="*/ 176822 h 188351"/>
                <a:gd name="connsiteX5" fmla="*/ 75894 w 338395"/>
                <a:gd name="connsiteY5" fmla="*/ 183558 h 188351"/>
                <a:gd name="connsiteX6" fmla="*/ 75894 w 338395"/>
                <a:gd name="connsiteY6" fmla="*/ 183558 h 188351"/>
                <a:gd name="connsiteX7" fmla="*/ 73174 w 338395"/>
                <a:gd name="connsiteY7" fmla="*/ 183429 h 188351"/>
                <a:gd name="connsiteX8" fmla="*/ 5165 w 338395"/>
                <a:gd name="connsiteY8" fmla="*/ 97932 h 188351"/>
                <a:gd name="connsiteX9" fmla="*/ 372 w 338395"/>
                <a:gd name="connsiteY9" fmla="*/ 60884 h 188351"/>
                <a:gd name="connsiteX10" fmla="*/ 36384 w 338395"/>
                <a:gd name="connsiteY10" fmla="*/ 38214 h 188351"/>
                <a:gd name="connsiteX11" fmla="*/ 92734 w 338395"/>
                <a:gd name="connsiteY11" fmla="*/ 3498 h 188351"/>
                <a:gd name="connsiteX12" fmla="*/ 131078 w 338395"/>
                <a:gd name="connsiteY12" fmla="*/ 0 h 188351"/>
                <a:gd name="connsiteX13" fmla="*/ 141442 w 338395"/>
                <a:gd name="connsiteY13" fmla="*/ 130 h 188351"/>
                <a:gd name="connsiteX14" fmla="*/ 214502 w 338395"/>
                <a:gd name="connsiteY14" fmla="*/ 46375 h 188351"/>
                <a:gd name="connsiteX15" fmla="*/ 266318 w 338395"/>
                <a:gd name="connsiteY15" fmla="*/ 77724 h 188351"/>
                <a:gd name="connsiteX16" fmla="*/ 336140 w 338395"/>
                <a:gd name="connsiteY16" fmla="*/ 92751 h 188351"/>
                <a:gd name="connsiteX17" fmla="*/ 337047 w 338395"/>
                <a:gd name="connsiteY17" fmla="*/ 99875 h 188351"/>
                <a:gd name="connsiteX18" fmla="*/ 337695 w 338395"/>
                <a:gd name="connsiteY18" fmla="*/ 119565 h 188351"/>
                <a:gd name="connsiteX19" fmla="*/ 269686 w 338395"/>
                <a:gd name="connsiteY19" fmla="*/ 176563 h 188351"/>
                <a:gd name="connsiteX20" fmla="*/ 235358 w 338395"/>
                <a:gd name="connsiteY20" fmla="*/ 188351 h 188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8395" h="188351">
                  <a:moveTo>
                    <a:pt x="235358" y="188351"/>
                  </a:moveTo>
                  <a:cubicBezTo>
                    <a:pt x="229010" y="187444"/>
                    <a:pt x="202973" y="178506"/>
                    <a:pt x="183801" y="171770"/>
                  </a:cubicBezTo>
                  <a:cubicBezTo>
                    <a:pt x="154266" y="161536"/>
                    <a:pt x="141830" y="157262"/>
                    <a:pt x="137555" y="157262"/>
                  </a:cubicBezTo>
                  <a:cubicBezTo>
                    <a:pt x="128487" y="157262"/>
                    <a:pt x="125378" y="166070"/>
                    <a:pt x="123435" y="171900"/>
                  </a:cubicBezTo>
                  <a:cubicBezTo>
                    <a:pt x="122917" y="173454"/>
                    <a:pt x="122010" y="176045"/>
                    <a:pt x="121363" y="176822"/>
                  </a:cubicBezTo>
                  <a:cubicBezTo>
                    <a:pt x="117218" y="179154"/>
                    <a:pt x="89496" y="183558"/>
                    <a:pt x="75894" y="183558"/>
                  </a:cubicBezTo>
                  <a:cubicBezTo>
                    <a:pt x="75894" y="183558"/>
                    <a:pt x="75894" y="183558"/>
                    <a:pt x="75894" y="183558"/>
                  </a:cubicBezTo>
                  <a:cubicBezTo>
                    <a:pt x="74728" y="183558"/>
                    <a:pt x="73822" y="183558"/>
                    <a:pt x="73174" y="183429"/>
                  </a:cubicBezTo>
                  <a:cubicBezTo>
                    <a:pt x="64365" y="167366"/>
                    <a:pt x="8663" y="101430"/>
                    <a:pt x="5165" y="97932"/>
                  </a:cubicBezTo>
                  <a:cubicBezTo>
                    <a:pt x="1279" y="94046"/>
                    <a:pt x="-923" y="67879"/>
                    <a:pt x="372" y="60884"/>
                  </a:cubicBezTo>
                  <a:cubicBezTo>
                    <a:pt x="4388" y="59070"/>
                    <a:pt x="12549" y="53889"/>
                    <a:pt x="36384" y="38214"/>
                  </a:cubicBezTo>
                  <a:cubicBezTo>
                    <a:pt x="57111" y="24613"/>
                    <a:pt x="85351" y="6088"/>
                    <a:pt x="92734" y="3498"/>
                  </a:cubicBezTo>
                  <a:cubicBezTo>
                    <a:pt x="99211" y="1295"/>
                    <a:pt x="112813" y="0"/>
                    <a:pt x="131078" y="0"/>
                  </a:cubicBezTo>
                  <a:cubicBezTo>
                    <a:pt x="135871" y="0"/>
                    <a:pt x="139628" y="130"/>
                    <a:pt x="141442" y="130"/>
                  </a:cubicBezTo>
                  <a:cubicBezTo>
                    <a:pt x="165665" y="14249"/>
                    <a:pt x="207507" y="39380"/>
                    <a:pt x="214502" y="46375"/>
                  </a:cubicBezTo>
                  <a:cubicBezTo>
                    <a:pt x="235617" y="67490"/>
                    <a:pt x="252587" y="77724"/>
                    <a:pt x="266318" y="77724"/>
                  </a:cubicBezTo>
                  <a:cubicBezTo>
                    <a:pt x="283936" y="77724"/>
                    <a:pt x="328497" y="88605"/>
                    <a:pt x="336140" y="92751"/>
                  </a:cubicBezTo>
                  <a:cubicBezTo>
                    <a:pt x="336270" y="94694"/>
                    <a:pt x="336658" y="97155"/>
                    <a:pt x="337047" y="99875"/>
                  </a:cubicBezTo>
                  <a:cubicBezTo>
                    <a:pt x="337565" y="104150"/>
                    <a:pt x="339379" y="117104"/>
                    <a:pt x="337695" y="119565"/>
                  </a:cubicBezTo>
                  <a:cubicBezTo>
                    <a:pt x="329793" y="127467"/>
                    <a:pt x="276681" y="172806"/>
                    <a:pt x="269686" y="176563"/>
                  </a:cubicBezTo>
                  <a:cubicBezTo>
                    <a:pt x="264116" y="177729"/>
                    <a:pt x="246369" y="184206"/>
                    <a:pt x="235358" y="188351"/>
                  </a:cubicBezTo>
                  <a:close/>
                </a:path>
              </a:pathLst>
            </a:custGeom>
            <a:solidFill>
              <a:srgbClr val="FFFFFF"/>
            </a:solidFill>
            <a:ln w="1295" cap="flat">
              <a:noFill/>
              <a:prstDash val="solid"/>
              <a:miter/>
            </a:ln>
          </p:spPr>
          <p:txBody>
            <a:bodyPr rtlCol="0" anchor="ctr"/>
            <a:lstStyle/>
            <a:p>
              <a:endParaRPr lang="fr-FR"/>
            </a:p>
          </p:txBody>
        </p:sp>
        <p:sp>
          <p:nvSpPr>
            <p:cNvPr id="501" name="Forme libre 500">
              <a:extLst>
                <a:ext uri="{FF2B5EF4-FFF2-40B4-BE49-F238E27FC236}">
                  <a16:creationId xmlns:a16="http://schemas.microsoft.com/office/drawing/2014/main" id="{B4ABD46F-A147-9980-4367-28EA9D92F146}"/>
                </a:ext>
              </a:extLst>
            </p:cNvPr>
            <p:cNvSpPr/>
            <p:nvPr/>
          </p:nvSpPr>
          <p:spPr>
            <a:xfrm>
              <a:off x="8439248" y="4040323"/>
              <a:ext cx="528652" cy="492381"/>
            </a:xfrm>
            <a:custGeom>
              <a:avLst/>
              <a:gdLst>
                <a:gd name="connsiteX0" fmla="*/ 451576 w 528652"/>
                <a:gd name="connsiteY0" fmla="*/ 492381 h 492381"/>
                <a:gd name="connsiteX1" fmla="*/ 410901 w 528652"/>
                <a:gd name="connsiteY1" fmla="*/ 469971 h 492381"/>
                <a:gd name="connsiteX2" fmla="*/ 380459 w 528652"/>
                <a:gd name="connsiteY2" fmla="*/ 466733 h 492381"/>
                <a:gd name="connsiteX3" fmla="*/ 342115 w 528652"/>
                <a:gd name="connsiteY3" fmla="*/ 467251 h 492381"/>
                <a:gd name="connsiteX4" fmla="*/ 339524 w 528652"/>
                <a:gd name="connsiteY4" fmla="*/ 467251 h 492381"/>
                <a:gd name="connsiteX5" fmla="*/ 330975 w 528652"/>
                <a:gd name="connsiteY5" fmla="*/ 467380 h 492381"/>
                <a:gd name="connsiteX6" fmla="*/ 314005 w 528652"/>
                <a:gd name="connsiteY6" fmla="*/ 476189 h 492381"/>
                <a:gd name="connsiteX7" fmla="*/ 303642 w 528652"/>
                <a:gd name="connsiteY7" fmla="*/ 482666 h 492381"/>
                <a:gd name="connsiteX8" fmla="*/ 303253 w 528652"/>
                <a:gd name="connsiteY8" fmla="*/ 482536 h 492381"/>
                <a:gd name="connsiteX9" fmla="*/ 297035 w 528652"/>
                <a:gd name="connsiteY9" fmla="*/ 472562 h 492381"/>
                <a:gd name="connsiteX10" fmla="*/ 275791 w 528652"/>
                <a:gd name="connsiteY10" fmla="*/ 454038 h 492381"/>
                <a:gd name="connsiteX11" fmla="*/ 236281 w 528652"/>
                <a:gd name="connsiteY11" fmla="*/ 454038 h 492381"/>
                <a:gd name="connsiteX12" fmla="*/ 235115 w 528652"/>
                <a:gd name="connsiteY12" fmla="*/ 434607 h 492381"/>
                <a:gd name="connsiteX13" fmla="*/ 234338 w 528652"/>
                <a:gd name="connsiteY13" fmla="*/ 427093 h 492381"/>
                <a:gd name="connsiteX14" fmla="*/ 197808 w 528652"/>
                <a:gd name="connsiteY14" fmla="*/ 409476 h 492381"/>
                <a:gd name="connsiteX15" fmla="*/ 153246 w 528652"/>
                <a:gd name="connsiteY15" fmla="*/ 402610 h 492381"/>
                <a:gd name="connsiteX16" fmla="*/ 109332 w 528652"/>
                <a:gd name="connsiteY16" fmla="*/ 374500 h 492381"/>
                <a:gd name="connsiteX17" fmla="*/ 34976 w 528652"/>
                <a:gd name="connsiteY17" fmla="*/ 327088 h 492381"/>
                <a:gd name="connsiteX18" fmla="*/ 17876 w 528652"/>
                <a:gd name="connsiteY18" fmla="*/ 261412 h 492381"/>
                <a:gd name="connsiteX19" fmla="*/ 22410 w 528652"/>
                <a:gd name="connsiteY19" fmla="*/ 210243 h 492381"/>
                <a:gd name="connsiteX20" fmla="*/ 22540 w 528652"/>
                <a:gd name="connsiteY20" fmla="*/ 209725 h 492381"/>
                <a:gd name="connsiteX21" fmla="*/ 24742 w 528652"/>
                <a:gd name="connsiteY21" fmla="*/ 190035 h 492381"/>
                <a:gd name="connsiteX22" fmla="*/ 6606 w 528652"/>
                <a:gd name="connsiteY22" fmla="*/ 161795 h 492381"/>
                <a:gd name="connsiteX23" fmla="*/ 6477 w 528652"/>
                <a:gd name="connsiteY23" fmla="*/ 161666 h 492381"/>
                <a:gd name="connsiteX24" fmla="*/ 907 w 528652"/>
                <a:gd name="connsiteY24" fmla="*/ 155189 h 492381"/>
                <a:gd name="connsiteX25" fmla="*/ 4275 w 528652"/>
                <a:gd name="connsiteY25" fmla="*/ 151044 h 492381"/>
                <a:gd name="connsiteX26" fmla="*/ 15933 w 528652"/>
                <a:gd name="connsiteY26" fmla="*/ 131224 h 492381"/>
                <a:gd name="connsiteX27" fmla="*/ 8290 w 528652"/>
                <a:gd name="connsiteY27" fmla="*/ 105446 h 492381"/>
                <a:gd name="connsiteX28" fmla="*/ 0 w 528652"/>
                <a:gd name="connsiteY28" fmla="*/ 79019 h 492381"/>
                <a:gd name="connsiteX29" fmla="*/ 4016 w 528652"/>
                <a:gd name="connsiteY29" fmla="*/ 58552 h 492381"/>
                <a:gd name="connsiteX30" fmla="*/ 20467 w 528652"/>
                <a:gd name="connsiteY30" fmla="*/ 67231 h 492381"/>
                <a:gd name="connsiteX31" fmla="*/ 25001 w 528652"/>
                <a:gd name="connsiteY31" fmla="*/ 66324 h 492381"/>
                <a:gd name="connsiteX32" fmla="*/ 102207 w 528652"/>
                <a:gd name="connsiteY32" fmla="*/ 47023 h 492381"/>
                <a:gd name="connsiteX33" fmla="*/ 136276 w 528652"/>
                <a:gd name="connsiteY33" fmla="*/ 24613 h 492381"/>
                <a:gd name="connsiteX34" fmla="*/ 157002 w 528652"/>
                <a:gd name="connsiteY34" fmla="*/ 8031 h 492381"/>
                <a:gd name="connsiteX35" fmla="*/ 219959 w 528652"/>
                <a:gd name="connsiteY35" fmla="*/ 0 h 492381"/>
                <a:gd name="connsiteX36" fmla="*/ 229674 w 528652"/>
                <a:gd name="connsiteY36" fmla="*/ 777 h 492381"/>
                <a:gd name="connsiteX37" fmla="*/ 236799 w 528652"/>
                <a:gd name="connsiteY37" fmla="*/ 4404 h 492381"/>
                <a:gd name="connsiteX38" fmla="*/ 236670 w 528652"/>
                <a:gd name="connsiteY38" fmla="*/ 4534 h 492381"/>
                <a:gd name="connsiteX39" fmla="*/ 232524 w 528652"/>
                <a:gd name="connsiteY39" fmla="*/ 27981 h 492381"/>
                <a:gd name="connsiteX40" fmla="*/ 259209 w 528652"/>
                <a:gd name="connsiteY40" fmla="*/ 37048 h 492381"/>
                <a:gd name="connsiteX41" fmla="*/ 269573 w 528652"/>
                <a:gd name="connsiteY41" fmla="*/ 36401 h 492381"/>
                <a:gd name="connsiteX42" fmla="*/ 269832 w 528652"/>
                <a:gd name="connsiteY42" fmla="*/ 37048 h 492381"/>
                <a:gd name="connsiteX43" fmla="*/ 278381 w 528652"/>
                <a:gd name="connsiteY43" fmla="*/ 37307 h 492381"/>
                <a:gd name="connsiteX44" fmla="*/ 453908 w 528652"/>
                <a:gd name="connsiteY44" fmla="*/ 41841 h 492381"/>
                <a:gd name="connsiteX45" fmla="*/ 468675 w 528652"/>
                <a:gd name="connsiteY45" fmla="*/ 61402 h 492381"/>
                <a:gd name="connsiteX46" fmla="*/ 482148 w 528652"/>
                <a:gd name="connsiteY46" fmla="*/ 81740 h 492381"/>
                <a:gd name="connsiteX47" fmla="*/ 506890 w 528652"/>
                <a:gd name="connsiteY47" fmla="*/ 170475 h 492381"/>
                <a:gd name="connsiteX48" fmla="*/ 486163 w 528652"/>
                <a:gd name="connsiteY48" fmla="*/ 194051 h 492381"/>
                <a:gd name="connsiteX49" fmla="*/ 468805 w 528652"/>
                <a:gd name="connsiteY49" fmla="*/ 216202 h 492381"/>
                <a:gd name="connsiteX50" fmla="*/ 480205 w 528652"/>
                <a:gd name="connsiteY50" fmla="*/ 230711 h 492381"/>
                <a:gd name="connsiteX51" fmla="*/ 492770 w 528652"/>
                <a:gd name="connsiteY51" fmla="*/ 244442 h 492381"/>
                <a:gd name="connsiteX52" fmla="*/ 511812 w 528652"/>
                <a:gd name="connsiteY52" fmla="*/ 308305 h 492381"/>
                <a:gd name="connsiteX53" fmla="*/ 511942 w 528652"/>
                <a:gd name="connsiteY53" fmla="*/ 308694 h 492381"/>
                <a:gd name="connsiteX54" fmla="*/ 528653 w 528652"/>
                <a:gd name="connsiteY54" fmla="*/ 362582 h 492381"/>
                <a:gd name="connsiteX55" fmla="*/ 492511 w 528652"/>
                <a:gd name="connsiteY55" fmla="*/ 394967 h 492381"/>
                <a:gd name="connsiteX56" fmla="*/ 455851 w 528652"/>
                <a:gd name="connsiteY56" fmla="*/ 431627 h 492381"/>
                <a:gd name="connsiteX57" fmla="*/ 452872 w 528652"/>
                <a:gd name="connsiteY57" fmla="*/ 470101 h 492381"/>
                <a:gd name="connsiteX58" fmla="*/ 452872 w 528652"/>
                <a:gd name="connsiteY58" fmla="*/ 470748 h 492381"/>
                <a:gd name="connsiteX59" fmla="*/ 451576 w 528652"/>
                <a:gd name="connsiteY59" fmla="*/ 492381 h 49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528652" h="492381">
                  <a:moveTo>
                    <a:pt x="451576" y="492381"/>
                  </a:moveTo>
                  <a:cubicBezTo>
                    <a:pt x="430332" y="481241"/>
                    <a:pt x="412973" y="471655"/>
                    <a:pt x="410901" y="469971"/>
                  </a:cubicBezTo>
                  <a:cubicBezTo>
                    <a:pt x="408699" y="467769"/>
                    <a:pt x="404813" y="466733"/>
                    <a:pt x="380459" y="466733"/>
                  </a:cubicBezTo>
                  <a:cubicBezTo>
                    <a:pt x="371002" y="466733"/>
                    <a:pt x="358437" y="466862"/>
                    <a:pt x="342115" y="467251"/>
                  </a:cubicBezTo>
                  <a:lnTo>
                    <a:pt x="339524" y="467251"/>
                  </a:lnTo>
                  <a:cubicBezTo>
                    <a:pt x="335509" y="467380"/>
                    <a:pt x="332529" y="467380"/>
                    <a:pt x="330975" y="467380"/>
                  </a:cubicBezTo>
                  <a:cubicBezTo>
                    <a:pt x="325145" y="467380"/>
                    <a:pt x="319704" y="471655"/>
                    <a:pt x="314005" y="476189"/>
                  </a:cubicBezTo>
                  <a:cubicBezTo>
                    <a:pt x="311155" y="478521"/>
                    <a:pt x="305844" y="482666"/>
                    <a:pt x="303642" y="482666"/>
                  </a:cubicBezTo>
                  <a:cubicBezTo>
                    <a:pt x="303512" y="482666"/>
                    <a:pt x="303512" y="482666"/>
                    <a:pt x="303253" y="482536"/>
                  </a:cubicBezTo>
                  <a:cubicBezTo>
                    <a:pt x="300921" y="480205"/>
                    <a:pt x="298978" y="476318"/>
                    <a:pt x="297035" y="472562"/>
                  </a:cubicBezTo>
                  <a:cubicBezTo>
                    <a:pt x="292760" y="464271"/>
                    <a:pt x="287579" y="454038"/>
                    <a:pt x="275791" y="454038"/>
                  </a:cubicBezTo>
                  <a:lnTo>
                    <a:pt x="236281" y="454038"/>
                  </a:lnTo>
                  <a:cubicBezTo>
                    <a:pt x="236929" y="448079"/>
                    <a:pt x="235892" y="440695"/>
                    <a:pt x="235115" y="434607"/>
                  </a:cubicBezTo>
                  <a:cubicBezTo>
                    <a:pt x="234726" y="431627"/>
                    <a:pt x="234338" y="428648"/>
                    <a:pt x="234338" y="427093"/>
                  </a:cubicBezTo>
                  <a:cubicBezTo>
                    <a:pt x="234338" y="423855"/>
                    <a:pt x="234338" y="417766"/>
                    <a:pt x="197808" y="409476"/>
                  </a:cubicBezTo>
                  <a:cubicBezTo>
                    <a:pt x="180967" y="405719"/>
                    <a:pt x="161018" y="402610"/>
                    <a:pt x="153246" y="402610"/>
                  </a:cubicBezTo>
                  <a:cubicBezTo>
                    <a:pt x="143012" y="402610"/>
                    <a:pt x="127467" y="392636"/>
                    <a:pt x="109332" y="374500"/>
                  </a:cubicBezTo>
                  <a:cubicBezTo>
                    <a:pt x="100005" y="365173"/>
                    <a:pt x="48837" y="335120"/>
                    <a:pt x="34976" y="327088"/>
                  </a:cubicBezTo>
                  <a:cubicBezTo>
                    <a:pt x="27462" y="288874"/>
                    <a:pt x="21633" y="266852"/>
                    <a:pt x="17876" y="261412"/>
                  </a:cubicBezTo>
                  <a:cubicBezTo>
                    <a:pt x="16452" y="255841"/>
                    <a:pt x="20985" y="221643"/>
                    <a:pt x="22410" y="210243"/>
                  </a:cubicBezTo>
                  <a:lnTo>
                    <a:pt x="22540" y="209725"/>
                  </a:lnTo>
                  <a:cubicBezTo>
                    <a:pt x="23965" y="198973"/>
                    <a:pt x="24742" y="192626"/>
                    <a:pt x="24742" y="190035"/>
                  </a:cubicBezTo>
                  <a:cubicBezTo>
                    <a:pt x="24742" y="183429"/>
                    <a:pt x="17617" y="174620"/>
                    <a:pt x="6606" y="161795"/>
                  </a:cubicBezTo>
                  <a:lnTo>
                    <a:pt x="6477" y="161666"/>
                  </a:lnTo>
                  <a:cubicBezTo>
                    <a:pt x="4793" y="159723"/>
                    <a:pt x="2461" y="157002"/>
                    <a:pt x="907" y="155189"/>
                  </a:cubicBezTo>
                  <a:cubicBezTo>
                    <a:pt x="1943" y="153893"/>
                    <a:pt x="3498" y="152080"/>
                    <a:pt x="4275" y="151044"/>
                  </a:cubicBezTo>
                  <a:cubicBezTo>
                    <a:pt x="11140" y="143012"/>
                    <a:pt x="15933" y="136794"/>
                    <a:pt x="15933" y="131224"/>
                  </a:cubicBezTo>
                  <a:cubicBezTo>
                    <a:pt x="15933" y="127597"/>
                    <a:pt x="13602" y="120602"/>
                    <a:pt x="8290" y="105446"/>
                  </a:cubicBezTo>
                  <a:cubicBezTo>
                    <a:pt x="5052" y="96248"/>
                    <a:pt x="0" y="82258"/>
                    <a:pt x="0" y="79019"/>
                  </a:cubicBezTo>
                  <a:cubicBezTo>
                    <a:pt x="0" y="76169"/>
                    <a:pt x="2072" y="67102"/>
                    <a:pt x="4016" y="58552"/>
                  </a:cubicBezTo>
                  <a:cubicBezTo>
                    <a:pt x="8938" y="62956"/>
                    <a:pt x="14379" y="67231"/>
                    <a:pt x="20467" y="67231"/>
                  </a:cubicBezTo>
                  <a:cubicBezTo>
                    <a:pt x="22022" y="67231"/>
                    <a:pt x="23576" y="66972"/>
                    <a:pt x="25001" y="66324"/>
                  </a:cubicBezTo>
                  <a:cubicBezTo>
                    <a:pt x="35624" y="62309"/>
                    <a:pt x="87180" y="47023"/>
                    <a:pt x="102207" y="47023"/>
                  </a:cubicBezTo>
                  <a:cubicBezTo>
                    <a:pt x="112829" y="47023"/>
                    <a:pt x="124747" y="35623"/>
                    <a:pt x="136276" y="24613"/>
                  </a:cubicBezTo>
                  <a:cubicBezTo>
                    <a:pt x="143919" y="17358"/>
                    <a:pt x="151691" y="9845"/>
                    <a:pt x="157002" y="8031"/>
                  </a:cubicBezTo>
                  <a:cubicBezTo>
                    <a:pt x="168272" y="4275"/>
                    <a:pt x="201694" y="0"/>
                    <a:pt x="219959" y="0"/>
                  </a:cubicBezTo>
                  <a:cubicBezTo>
                    <a:pt x="226177" y="0"/>
                    <a:pt x="228638" y="518"/>
                    <a:pt x="229674" y="777"/>
                  </a:cubicBezTo>
                  <a:cubicBezTo>
                    <a:pt x="234985" y="2332"/>
                    <a:pt x="236411" y="3886"/>
                    <a:pt x="236799" y="4404"/>
                  </a:cubicBezTo>
                  <a:cubicBezTo>
                    <a:pt x="236799" y="4404"/>
                    <a:pt x="236799" y="4404"/>
                    <a:pt x="236670" y="4534"/>
                  </a:cubicBezTo>
                  <a:cubicBezTo>
                    <a:pt x="233301" y="7902"/>
                    <a:pt x="228508" y="18524"/>
                    <a:pt x="232524" y="27981"/>
                  </a:cubicBezTo>
                  <a:cubicBezTo>
                    <a:pt x="236022" y="36142"/>
                    <a:pt x="252344" y="37048"/>
                    <a:pt x="259209" y="37048"/>
                  </a:cubicBezTo>
                  <a:cubicBezTo>
                    <a:pt x="262966" y="37048"/>
                    <a:pt x="266464" y="36789"/>
                    <a:pt x="269573" y="36401"/>
                  </a:cubicBezTo>
                  <a:lnTo>
                    <a:pt x="269832" y="37048"/>
                  </a:lnTo>
                  <a:cubicBezTo>
                    <a:pt x="269832" y="37048"/>
                    <a:pt x="275532" y="37178"/>
                    <a:pt x="278381" y="37307"/>
                  </a:cubicBezTo>
                  <a:cubicBezTo>
                    <a:pt x="382791" y="40287"/>
                    <a:pt x="445099" y="41841"/>
                    <a:pt x="453908" y="41841"/>
                  </a:cubicBezTo>
                  <a:cubicBezTo>
                    <a:pt x="459349" y="41841"/>
                    <a:pt x="464401" y="52205"/>
                    <a:pt x="468675" y="61402"/>
                  </a:cubicBezTo>
                  <a:cubicBezTo>
                    <a:pt x="472691" y="69822"/>
                    <a:pt x="476448" y="77854"/>
                    <a:pt x="482148" y="81740"/>
                  </a:cubicBezTo>
                  <a:cubicBezTo>
                    <a:pt x="489532" y="86921"/>
                    <a:pt x="506760" y="158816"/>
                    <a:pt x="506890" y="170475"/>
                  </a:cubicBezTo>
                  <a:cubicBezTo>
                    <a:pt x="505854" y="174231"/>
                    <a:pt x="492640" y="187574"/>
                    <a:pt x="486163" y="194051"/>
                  </a:cubicBezTo>
                  <a:cubicBezTo>
                    <a:pt x="472303" y="208041"/>
                    <a:pt x="468805" y="212057"/>
                    <a:pt x="468805" y="216202"/>
                  </a:cubicBezTo>
                  <a:cubicBezTo>
                    <a:pt x="468805" y="221125"/>
                    <a:pt x="473339" y="225011"/>
                    <a:pt x="480205" y="230711"/>
                  </a:cubicBezTo>
                  <a:cubicBezTo>
                    <a:pt x="484350" y="234208"/>
                    <a:pt x="492770" y="241463"/>
                    <a:pt x="492770" y="244442"/>
                  </a:cubicBezTo>
                  <a:cubicBezTo>
                    <a:pt x="492770" y="249753"/>
                    <a:pt x="498858" y="268925"/>
                    <a:pt x="511812" y="308305"/>
                  </a:cubicBezTo>
                  <a:lnTo>
                    <a:pt x="511942" y="308694"/>
                  </a:lnTo>
                  <a:cubicBezTo>
                    <a:pt x="518289" y="327995"/>
                    <a:pt x="527746" y="356883"/>
                    <a:pt x="528653" y="362582"/>
                  </a:cubicBezTo>
                  <a:cubicBezTo>
                    <a:pt x="525803" y="367375"/>
                    <a:pt x="504299" y="385252"/>
                    <a:pt x="492511" y="394967"/>
                  </a:cubicBezTo>
                  <a:cubicBezTo>
                    <a:pt x="463235" y="419191"/>
                    <a:pt x="455851" y="425927"/>
                    <a:pt x="455851" y="431627"/>
                  </a:cubicBezTo>
                  <a:cubicBezTo>
                    <a:pt x="455851" y="435513"/>
                    <a:pt x="454167" y="454685"/>
                    <a:pt x="452872" y="470101"/>
                  </a:cubicBezTo>
                  <a:lnTo>
                    <a:pt x="452872" y="470748"/>
                  </a:lnTo>
                  <a:cubicBezTo>
                    <a:pt x="452613" y="479816"/>
                    <a:pt x="451965" y="487070"/>
                    <a:pt x="451576" y="492381"/>
                  </a:cubicBezTo>
                  <a:close/>
                </a:path>
              </a:pathLst>
            </a:custGeom>
            <a:solidFill>
              <a:srgbClr val="FFFFFF"/>
            </a:solidFill>
            <a:ln w="1295" cap="flat">
              <a:noFill/>
              <a:prstDash val="solid"/>
              <a:miter/>
            </a:ln>
          </p:spPr>
          <p:txBody>
            <a:bodyPr rtlCol="0" anchor="ctr"/>
            <a:lstStyle/>
            <a:p>
              <a:endParaRPr lang="fr-FR"/>
            </a:p>
          </p:txBody>
        </p:sp>
        <p:sp>
          <p:nvSpPr>
            <p:cNvPr id="502" name="Forme libre 501">
              <a:extLst>
                <a:ext uri="{FF2B5EF4-FFF2-40B4-BE49-F238E27FC236}">
                  <a16:creationId xmlns:a16="http://schemas.microsoft.com/office/drawing/2014/main" id="{CFA1B330-296E-7558-19A3-2358C8A8149B}"/>
                </a:ext>
              </a:extLst>
            </p:cNvPr>
            <p:cNvSpPr/>
            <p:nvPr/>
          </p:nvSpPr>
          <p:spPr>
            <a:xfrm>
              <a:off x="8531480" y="4594366"/>
              <a:ext cx="375666" cy="223974"/>
            </a:xfrm>
            <a:custGeom>
              <a:avLst/>
              <a:gdLst>
                <a:gd name="connsiteX0" fmla="*/ 116197 w 375666"/>
                <a:gd name="connsiteY0" fmla="*/ 223975 h 223974"/>
                <a:gd name="connsiteX1" fmla="*/ 36530 w 375666"/>
                <a:gd name="connsiteY1" fmla="*/ 195606 h 223974"/>
                <a:gd name="connsiteX2" fmla="*/ 8420 w 375666"/>
                <a:gd name="connsiteY2" fmla="*/ 159205 h 223974"/>
                <a:gd name="connsiteX3" fmla="*/ 5052 w 375666"/>
                <a:gd name="connsiteY3" fmla="*/ 147416 h 223974"/>
                <a:gd name="connsiteX4" fmla="*/ 5052 w 375666"/>
                <a:gd name="connsiteY4" fmla="*/ 147287 h 223974"/>
                <a:gd name="connsiteX5" fmla="*/ 0 w 375666"/>
                <a:gd name="connsiteY5" fmla="*/ 128892 h 223974"/>
                <a:gd name="connsiteX6" fmla="*/ 6347 w 375666"/>
                <a:gd name="connsiteY6" fmla="*/ 102725 h 223974"/>
                <a:gd name="connsiteX7" fmla="*/ 6347 w 375666"/>
                <a:gd name="connsiteY7" fmla="*/ 102596 h 223974"/>
                <a:gd name="connsiteX8" fmla="*/ 11659 w 375666"/>
                <a:gd name="connsiteY8" fmla="*/ 77594 h 223974"/>
                <a:gd name="connsiteX9" fmla="*/ 21633 w 375666"/>
                <a:gd name="connsiteY9" fmla="*/ 70858 h 223974"/>
                <a:gd name="connsiteX10" fmla="*/ 48448 w 375666"/>
                <a:gd name="connsiteY10" fmla="*/ 50650 h 223974"/>
                <a:gd name="connsiteX11" fmla="*/ 76170 w 375666"/>
                <a:gd name="connsiteY11" fmla="*/ 66454 h 223974"/>
                <a:gd name="connsiteX12" fmla="*/ 101559 w 375666"/>
                <a:gd name="connsiteY12" fmla="*/ 70211 h 223974"/>
                <a:gd name="connsiteX13" fmla="*/ 134722 w 375666"/>
                <a:gd name="connsiteY13" fmla="*/ 68268 h 223974"/>
                <a:gd name="connsiteX14" fmla="*/ 134981 w 375666"/>
                <a:gd name="connsiteY14" fmla="*/ 68268 h 223974"/>
                <a:gd name="connsiteX15" fmla="*/ 154800 w 375666"/>
                <a:gd name="connsiteY15" fmla="*/ 66972 h 223974"/>
                <a:gd name="connsiteX16" fmla="*/ 178377 w 375666"/>
                <a:gd name="connsiteY16" fmla="*/ 46505 h 223974"/>
                <a:gd name="connsiteX17" fmla="*/ 180449 w 375666"/>
                <a:gd name="connsiteY17" fmla="*/ 41582 h 223974"/>
                <a:gd name="connsiteX18" fmla="*/ 220866 w 375666"/>
                <a:gd name="connsiteY18" fmla="*/ 29794 h 223974"/>
                <a:gd name="connsiteX19" fmla="*/ 254675 w 375666"/>
                <a:gd name="connsiteY19" fmla="*/ 19042 h 223974"/>
                <a:gd name="connsiteX20" fmla="*/ 259728 w 375666"/>
                <a:gd name="connsiteY20" fmla="*/ 9845 h 223974"/>
                <a:gd name="connsiteX21" fmla="*/ 264780 w 375666"/>
                <a:gd name="connsiteY21" fmla="*/ 0 h 223974"/>
                <a:gd name="connsiteX22" fmla="*/ 278122 w 375666"/>
                <a:gd name="connsiteY22" fmla="*/ 7513 h 223974"/>
                <a:gd name="connsiteX23" fmla="*/ 299755 w 375666"/>
                <a:gd name="connsiteY23" fmla="*/ 17747 h 223974"/>
                <a:gd name="connsiteX24" fmla="*/ 338229 w 375666"/>
                <a:gd name="connsiteY24" fmla="*/ 12306 h 223974"/>
                <a:gd name="connsiteX25" fmla="*/ 354940 w 375666"/>
                <a:gd name="connsiteY25" fmla="*/ 22540 h 223974"/>
                <a:gd name="connsiteX26" fmla="*/ 375666 w 375666"/>
                <a:gd name="connsiteY26" fmla="*/ 35105 h 223974"/>
                <a:gd name="connsiteX27" fmla="*/ 338876 w 375666"/>
                <a:gd name="connsiteY27" fmla="*/ 58941 h 223974"/>
                <a:gd name="connsiteX28" fmla="*/ 296517 w 375666"/>
                <a:gd name="connsiteY28" fmla="*/ 133297 h 223974"/>
                <a:gd name="connsiteX29" fmla="*/ 264132 w 375666"/>
                <a:gd name="connsiteY29" fmla="*/ 194828 h 223974"/>
                <a:gd name="connsiteX30" fmla="*/ 116197 w 375666"/>
                <a:gd name="connsiteY30" fmla="*/ 223975 h 22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75666" h="223974">
                  <a:moveTo>
                    <a:pt x="116197" y="223975"/>
                  </a:moveTo>
                  <a:cubicBezTo>
                    <a:pt x="109979" y="223586"/>
                    <a:pt x="43785" y="199362"/>
                    <a:pt x="36530" y="195606"/>
                  </a:cubicBezTo>
                  <a:cubicBezTo>
                    <a:pt x="33939" y="192626"/>
                    <a:pt x="20597" y="175268"/>
                    <a:pt x="8420" y="159205"/>
                  </a:cubicBezTo>
                  <a:cubicBezTo>
                    <a:pt x="7902" y="156614"/>
                    <a:pt x="6736" y="152857"/>
                    <a:pt x="5052" y="147416"/>
                  </a:cubicBezTo>
                  <a:lnTo>
                    <a:pt x="5052" y="147287"/>
                  </a:lnTo>
                  <a:cubicBezTo>
                    <a:pt x="1813" y="137313"/>
                    <a:pt x="129" y="131224"/>
                    <a:pt x="0" y="128892"/>
                  </a:cubicBezTo>
                  <a:cubicBezTo>
                    <a:pt x="2072" y="125913"/>
                    <a:pt x="3368" y="119825"/>
                    <a:pt x="6347" y="102725"/>
                  </a:cubicBezTo>
                  <a:lnTo>
                    <a:pt x="6347" y="102596"/>
                  </a:lnTo>
                  <a:cubicBezTo>
                    <a:pt x="7643" y="95341"/>
                    <a:pt x="10234" y="80444"/>
                    <a:pt x="11659" y="77594"/>
                  </a:cubicBezTo>
                  <a:cubicBezTo>
                    <a:pt x="12954" y="76429"/>
                    <a:pt x="17747" y="73320"/>
                    <a:pt x="21633" y="70858"/>
                  </a:cubicBezTo>
                  <a:cubicBezTo>
                    <a:pt x="35364" y="61791"/>
                    <a:pt x="44044" y="55702"/>
                    <a:pt x="48448" y="50650"/>
                  </a:cubicBezTo>
                  <a:cubicBezTo>
                    <a:pt x="54666" y="54666"/>
                    <a:pt x="65418" y="61531"/>
                    <a:pt x="76170" y="66454"/>
                  </a:cubicBezTo>
                  <a:cubicBezTo>
                    <a:pt x="81740" y="69045"/>
                    <a:pt x="90030" y="70211"/>
                    <a:pt x="101559" y="70211"/>
                  </a:cubicBezTo>
                  <a:cubicBezTo>
                    <a:pt x="112311" y="70211"/>
                    <a:pt x="124229" y="69174"/>
                    <a:pt x="134722" y="68268"/>
                  </a:cubicBezTo>
                  <a:lnTo>
                    <a:pt x="134981" y="68268"/>
                  </a:lnTo>
                  <a:cubicBezTo>
                    <a:pt x="143012" y="67620"/>
                    <a:pt x="150007" y="66972"/>
                    <a:pt x="154800" y="66972"/>
                  </a:cubicBezTo>
                  <a:cubicBezTo>
                    <a:pt x="170993" y="66972"/>
                    <a:pt x="175786" y="53630"/>
                    <a:pt x="178377" y="46505"/>
                  </a:cubicBezTo>
                  <a:cubicBezTo>
                    <a:pt x="178895" y="44950"/>
                    <a:pt x="179802" y="42489"/>
                    <a:pt x="180449" y="41582"/>
                  </a:cubicBezTo>
                  <a:cubicBezTo>
                    <a:pt x="184206" y="39380"/>
                    <a:pt x="208818" y="32903"/>
                    <a:pt x="220866" y="29794"/>
                  </a:cubicBezTo>
                  <a:cubicBezTo>
                    <a:pt x="247810" y="22669"/>
                    <a:pt x="252473" y="21245"/>
                    <a:pt x="254675" y="19042"/>
                  </a:cubicBezTo>
                  <a:cubicBezTo>
                    <a:pt x="256619" y="17099"/>
                    <a:pt x="258044" y="13861"/>
                    <a:pt x="259728" y="9845"/>
                  </a:cubicBezTo>
                  <a:cubicBezTo>
                    <a:pt x="260634" y="7772"/>
                    <a:pt x="263225" y="1943"/>
                    <a:pt x="264780" y="0"/>
                  </a:cubicBezTo>
                  <a:cubicBezTo>
                    <a:pt x="267629" y="1166"/>
                    <a:pt x="274625" y="5441"/>
                    <a:pt x="278122" y="7513"/>
                  </a:cubicBezTo>
                  <a:cubicBezTo>
                    <a:pt x="289392" y="14509"/>
                    <a:pt x="295222" y="17747"/>
                    <a:pt x="299755" y="17747"/>
                  </a:cubicBezTo>
                  <a:cubicBezTo>
                    <a:pt x="305714" y="17747"/>
                    <a:pt x="328902" y="13861"/>
                    <a:pt x="338229" y="12306"/>
                  </a:cubicBezTo>
                  <a:cubicBezTo>
                    <a:pt x="341338" y="14509"/>
                    <a:pt x="346779" y="17747"/>
                    <a:pt x="354940" y="22540"/>
                  </a:cubicBezTo>
                  <a:cubicBezTo>
                    <a:pt x="361546" y="26426"/>
                    <a:pt x="369966" y="31349"/>
                    <a:pt x="375666" y="35105"/>
                  </a:cubicBezTo>
                  <a:cubicBezTo>
                    <a:pt x="357919" y="47153"/>
                    <a:pt x="342245" y="57257"/>
                    <a:pt x="338876" y="58941"/>
                  </a:cubicBezTo>
                  <a:cubicBezTo>
                    <a:pt x="334602" y="59200"/>
                    <a:pt x="332529" y="63086"/>
                    <a:pt x="296517" y="133297"/>
                  </a:cubicBezTo>
                  <a:cubicBezTo>
                    <a:pt x="284211" y="157262"/>
                    <a:pt x="267500" y="189776"/>
                    <a:pt x="264132" y="194828"/>
                  </a:cubicBezTo>
                  <a:cubicBezTo>
                    <a:pt x="251826" y="200010"/>
                    <a:pt x="123581" y="223975"/>
                    <a:pt x="116197" y="223975"/>
                  </a:cubicBezTo>
                  <a:close/>
                </a:path>
              </a:pathLst>
            </a:custGeom>
            <a:solidFill>
              <a:srgbClr val="FFFFFF"/>
            </a:solidFill>
            <a:ln w="1295" cap="flat">
              <a:noFill/>
              <a:prstDash val="solid"/>
              <a:miter/>
            </a:ln>
          </p:spPr>
          <p:txBody>
            <a:bodyPr rtlCol="0" anchor="ctr"/>
            <a:lstStyle/>
            <a:p>
              <a:endParaRPr lang="fr-FR"/>
            </a:p>
          </p:txBody>
        </p:sp>
        <p:sp>
          <p:nvSpPr>
            <p:cNvPr id="503" name="Forme libre 502">
              <a:extLst>
                <a:ext uri="{FF2B5EF4-FFF2-40B4-BE49-F238E27FC236}">
                  <a16:creationId xmlns:a16="http://schemas.microsoft.com/office/drawing/2014/main" id="{2EBE14E6-B94E-1279-7F6A-69B5A9124DAF}"/>
                </a:ext>
              </a:extLst>
            </p:cNvPr>
            <p:cNvSpPr/>
            <p:nvPr/>
          </p:nvSpPr>
          <p:spPr>
            <a:xfrm>
              <a:off x="8571637" y="4505760"/>
              <a:ext cx="317373" cy="147675"/>
            </a:xfrm>
            <a:custGeom>
              <a:avLst/>
              <a:gdLst>
                <a:gd name="connsiteX0" fmla="*/ 61143 w 317373"/>
                <a:gd name="connsiteY0" fmla="*/ 147676 h 147675"/>
                <a:gd name="connsiteX1" fmla="*/ 40546 w 317373"/>
                <a:gd name="connsiteY1" fmla="*/ 144955 h 147675"/>
                <a:gd name="connsiteX2" fmla="*/ 11659 w 317373"/>
                <a:gd name="connsiteY2" fmla="*/ 128245 h 147675"/>
                <a:gd name="connsiteX3" fmla="*/ 0 w 317373"/>
                <a:gd name="connsiteY3" fmla="*/ 66972 h 147675"/>
                <a:gd name="connsiteX4" fmla="*/ 25131 w 317373"/>
                <a:gd name="connsiteY4" fmla="*/ 58682 h 147675"/>
                <a:gd name="connsiteX5" fmla="*/ 25260 w 317373"/>
                <a:gd name="connsiteY5" fmla="*/ 58682 h 147675"/>
                <a:gd name="connsiteX6" fmla="*/ 63475 w 317373"/>
                <a:gd name="connsiteY6" fmla="*/ 30312 h 147675"/>
                <a:gd name="connsiteX7" fmla="*/ 98321 w 317373"/>
                <a:gd name="connsiteY7" fmla="*/ 0 h 147675"/>
                <a:gd name="connsiteX8" fmla="*/ 143271 w 317373"/>
                <a:gd name="connsiteY8" fmla="*/ 0 h 147675"/>
                <a:gd name="connsiteX9" fmla="*/ 154541 w 317373"/>
                <a:gd name="connsiteY9" fmla="*/ 12306 h 147675"/>
                <a:gd name="connsiteX10" fmla="*/ 162832 w 317373"/>
                <a:gd name="connsiteY10" fmla="*/ 25131 h 147675"/>
                <a:gd name="connsiteX11" fmla="*/ 171122 w 317373"/>
                <a:gd name="connsiteY11" fmla="*/ 28628 h 147675"/>
                <a:gd name="connsiteX12" fmla="*/ 188610 w 317373"/>
                <a:gd name="connsiteY12" fmla="*/ 19690 h 147675"/>
                <a:gd name="connsiteX13" fmla="*/ 198455 w 317373"/>
                <a:gd name="connsiteY13" fmla="*/ 13343 h 147675"/>
                <a:gd name="connsiteX14" fmla="*/ 209725 w 317373"/>
                <a:gd name="connsiteY14" fmla="*/ 13213 h 147675"/>
                <a:gd name="connsiteX15" fmla="*/ 211021 w 317373"/>
                <a:gd name="connsiteY15" fmla="*/ 13213 h 147675"/>
                <a:gd name="connsiteX16" fmla="*/ 248976 w 317373"/>
                <a:gd name="connsiteY16" fmla="*/ 12695 h 147675"/>
                <a:gd name="connsiteX17" fmla="*/ 271516 w 317373"/>
                <a:gd name="connsiteY17" fmla="*/ 13472 h 147675"/>
                <a:gd name="connsiteX18" fmla="*/ 317373 w 317373"/>
                <a:gd name="connsiteY18" fmla="*/ 38862 h 147675"/>
                <a:gd name="connsiteX19" fmla="*/ 308823 w 317373"/>
                <a:gd name="connsiteY19" fmla="*/ 56739 h 147675"/>
                <a:gd name="connsiteX20" fmla="*/ 293926 w 317373"/>
                <a:gd name="connsiteY20" fmla="*/ 90289 h 147675"/>
                <a:gd name="connsiteX21" fmla="*/ 259339 w 317373"/>
                <a:gd name="connsiteY21" fmla="*/ 95212 h 147675"/>
                <a:gd name="connsiteX22" fmla="*/ 243665 w 317373"/>
                <a:gd name="connsiteY22" fmla="*/ 86533 h 147675"/>
                <a:gd name="connsiteX23" fmla="*/ 223845 w 317373"/>
                <a:gd name="connsiteY23" fmla="*/ 77076 h 147675"/>
                <a:gd name="connsiteX24" fmla="*/ 209077 w 317373"/>
                <a:gd name="connsiteY24" fmla="*/ 93916 h 147675"/>
                <a:gd name="connsiteX25" fmla="*/ 209077 w 317373"/>
                <a:gd name="connsiteY25" fmla="*/ 94046 h 147675"/>
                <a:gd name="connsiteX26" fmla="*/ 206616 w 317373"/>
                <a:gd name="connsiteY26" fmla="*/ 99357 h 147675"/>
                <a:gd name="connsiteX27" fmla="*/ 177729 w 317373"/>
                <a:gd name="connsiteY27" fmla="*/ 107518 h 147675"/>
                <a:gd name="connsiteX28" fmla="*/ 132390 w 317373"/>
                <a:gd name="connsiteY28" fmla="*/ 122156 h 147675"/>
                <a:gd name="connsiteX29" fmla="*/ 127726 w 317373"/>
                <a:gd name="connsiteY29" fmla="*/ 131224 h 147675"/>
                <a:gd name="connsiteX30" fmla="*/ 114772 w 317373"/>
                <a:gd name="connsiteY30" fmla="*/ 144308 h 147675"/>
                <a:gd name="connsiteX31" fmla="*/ 94176 w 317373"/>
                <a:gd name="connsiteY31" fmla="*/ 145603 h 147675"/>
                <a:gd name="connsiteX32" fmla="*/ 93787 w 317373"/>
                <a:gd name="connsiteY32" fmla="*/ 145603 h 147675"/>
                <a:gd name="connsiteX33" fmla="*/ 61143 w 317373"/>
                <a:gd name="connsiteY33" fmla="*/ 147676 h 147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17373" h="147675">
                  <a:moveTo>
                    <a:pt x="61143" y="147676"/>
                  </a:moveTo>
                  <a:cubicBezTo>
                    <a:pt x="51557" y="147676"/>
                    <a:pt x="44562" y="146769"/>
                    <a:pt x="40546" y="144955"/>
                  </a:cubicBezTo>
                  <a:cubicBezTo>
                    <a:pt x="28628" y="139385"/>
                    <a:pt x="16322" y="131483"/>
                    <a:pt x="11659" y="128245"/>
                  </a:cubicBezTo>
                  <a:cubicBezTo>
                    <a:pt x="10881" y="117104"/>
                    <a:pt x="7772" y="82258"/>
                    <a:pt x="0" y="66972"/>
                  </a:cubicBezTo>
                  <a:cubicBezTo>
                    <a:pt x="14249" y="61791"/>
                    <a:pt x="23447" y="58811"/>
                    <a:pt x="25131" y="58682"/>
                  </a:cubicBezTo>
                  <a:cubicBezTo>
                    <a:pt x="25131" y="58682"/>
                    <a:pt x="25131" y="58682"/>
                    <a:pt x="25260" y="58682"/>
                  </a:cubicBezTo>
                  <a:cubicBezTo>
                    <a:pt x="27203" y="58682"/>
                    <a:pt x="30442" y="58423"/>
                    <a:pt x="63475" y="30312"/>
                  </a:cubicBezTo>
                  <a:cubicBezTo>
                    <a:pt x="78631" y="17358"/>
                    <a:pt x="93657" y="4145"/>
                    <a:pt x="98321" y="0"/>
                  </a:cubicBezTo>
                  <a:lnTo>
                    <a:pt x="143271" y="0"/>
                  </a:lnTo>
                  <a:cubicBezTo>
                    <a:pt x="147935" y="0"/>
                    <a:pt x="150525" y="4664"/>
                    <a:pt x="154541" y="12306"/>
                  </a:cubicBezTo>
                  <a:cubicBezTo>
                    <a:pt x="156873" y="16970"/>
                    <a:pt x="159334" y="21633"/>
                    <a:pt x="162832" y="25131"/>
                  </a:cubicBezTo>
                  <a:cubicBezTo>
                    <a:pt x="165164" y="27463"/>
                    <a:pt x="167884" y="28628"/>
                    <a:pt x="171122" y="28628"/>
                  </a:cubicBezTo>
                  <a:cubicBezTo>
                    <a:pt x="177340" y="28628"/>
                    <a:pt x="183299" y="23835"/>
                    <a:pt x="188610" y="19690"/>
                  </a:cubicBezTo>
                  <a:cubicBezTo>
                    <a:pt x="191719" y="17229"/>
                    <a:pt x="196512" y="13343"/>
                    <a:pt x="198455" y="13343"/>
                  </a:cubicBezTo>
                  <a:cubicBezTo>
                    <a:pt x="200398" y="13343"/>
                    <a:pt x="204285" y="13213"/>
                    <a:pt x="209725" y="13213"/>
                  </a:cubicBezTo>
                  <a:lnTo>
                    <a:pt x="211021" y="13213"/>
                  </a:lnTo>
                  <a:cubicBezTo>
                    <a:pt x="220218" y="13084"/>
                    <a:pt x="235633" y="12695"/>
                    <a:pt x="248976" y="12695"/>
                  </a:cubicBezTo>
                  <a:cubicBezTo>
                    <a:pt x="265427" y="12695"/>
                    <a:pt x="270220" y="13213"/>
                    <a:pt x="271516" y="13472"/>
                  </a:cubicBezTo>
                  <a:cubicBezTo>
                    <a:pt x="273847" y="15156"/>
                    <a:pt x="282009" y="20338"/>
                    <a:pt x="317373" y="38862"/>
                  </a:cubicBezTo>
                  <a:cubicBezTo>
                    <a:pt x="315430" y="43396"/>
                    <a:pt x="311544" y="51168"/>
                    <a:pt x="308823" y="56739"/>
                  </a:cubicBezTo>
                  <a:cubicBezTo>
                    <a:pt x="299237" y="76170"/>
                    <a:pt x="295222" y="85108"/>
                    <a:pt x="293926" y="90289"/>
                  </a:cubicBezTo>
                  <a:cubicBezTo>
                    <a:pt x="279806" y="92621"/>
                    <a:pt x="263225" y="95212"/>
                    <a:pt x="259339" y="95212"/>
                  </a:cubicBezTo>
                  <a:cubicBezTo>
                    <a:pt x="257137" y="94953"/>
                    <a:pt x="247939" y="89253"/>
                    <a:pt x="243665" y="86533"/>
                  </a:cubicBezTo>
                  <a:cubicBezTo>
                    <a:pt x="232913" y="79926"/>
                    <a:pt x="227861" y="77076"/>
                    <a:pt x="223845" y="77076"/>
                  </a:cubicBezTo>
                  <a:cubicBezTo>
                    <a:pt x="216461" y="77076"/>
                    <a:pt x="212705" y="85626"/>
                    <a:pt x="209077" y="93916"/>
                  </a:cubicBezTo>
                  <a:lnTo>
                    <a:pt x="209077" y="94046"/>
                  </a:lnTo>
                  <a:cubicBezTo>
                    <a:pt x="208300" y="95730"/>
                    <a:pt x="207264" y="98321"/>
                    <a:pt x="206616" y="99357"/>
                  </a:cubicBezTo>
                  <a:cubicBezTo>
                    <a:pt x="202989" y="100782"/>
                    <a:pt x="187315" y="104927"/>
                    <a:pt x="177729" y="107518"/>
                  </a:cubicBezTo>
                  <a:cubicBezTo>
                    <a:pt x="145862" y="115938"/>
                    <a:pt x="135499" y="119047"/>
                    <a:pt x="132390" y="122156"/>
                  </a:cubicBezTo>
                  <a:cubicBezTo>
                    <a:pt x="130058" y="124488"/>
                    <a:pt x="128892" y="127727"/>
                    <a:pt x="127726" y="131224"/>
                  </a:cubicBezTo>
                  <a:cubicBezTo>
                    <a:pt x="124747" y="139385"/>
                    <a:pt x="122415" y="144308"/>
                    <a:pt x="114772" y="144308"/>
                  </a:cubicBezTo>
                  <a:cubicBezTo>
                    <a:pt x="109591" y="144308"/>
                    <a:pt x="102337" y="144955"/>
                    <a:pt x="94176" y="145603"/>
                  </a:cubicBezTo>
                  <a:lnTo>
                    <a:pt x="93787" y="145603"/>
                  </a:lnTo>
                  <a:cubicBezTo>
                    <a:pt x="83165" y="146639"/>
                    <a:pt x="71506" y="147676"/>
                    <a:pt x="61143" y="147676"/>
                  </a:cubicBezTo>
                  <a:close/>
                </a:path>
              </a:pathLst>
            </a:custGeom>
            <a:solidFill>
              <a:srgbClr val="FFFFFF"/>
            </a:solidFill>
            <a:ln w="1295" cap="flat">
              <a:noFill/>
              <a:prstDash val="solid"/>
              <a:miter/>
            </a:ln>
          </p:spPr>
          <p:txBody>
            <a:bodyPr rtlCol="0" anchor="ctr"/>
            <a:lstStyle/>
            <a:p>
              <a:endParaRPr lang="fr-FR"/>
            </a:p>
          </p:txBody>
        </p:sp>
        <p:sp>
          <p:nvSpPr>
            <p:cNvPr id="504" name="Forme libre 503">
              <a:extLst>
                <a:ext uri="{FF2B5EF4-FFF2-40B4-BE49-F238E27FC236}">
                  <a16:creationId xmlns:a16="http://schemas.microsoft.com/office/drawing/2014/main" id="{046E327F-F180-08C4-5931-F9BABE2659FC}"/>
                </a:ext>
              </a:extLst>
            </p:cNvPr>
            <p:cNvSpPr/>
            <p:nvPr/>
          </p:nvSpPr>
          <p:spPr>
            <a:xfrm>
              <a:off x="8354399" y="2809952"/>
              <a:ext cx="531373" cy="1163269"/>
            </a:xfrm>
            <a:custGeom>
              <a:avLst/>
              <a:gdLst>
                <a:gd name="connsiteX0" fmla="*/ 60624 w 531373"/>
                <a:gd name="connsiteY0" fmla="*/ 1163269 h 1163269"/>
                <a:gd name="connsiteX1" fmla="*/ 51427 w 531373"/>
                <a:gd name="connsiteY1" fmla="*/ 1163269 h 1163269"/>
                <a:gd name="connsiteX2" fmla="*/ 47800 w 531373"/>
                <a:gd name="connsiteY2" fmla="*/ 1163269 h 1163269"/>
                <a:gd name="connsiteX3" fmla="*/ 45727 w 531373"/>
                <a:gd name="connsiteY3" fmla="*/ 1129071 h 1163269"/>
                <a:gd name="connsiteX4" fmla="*/ 45987 w 531373"/>
                <a:gd name="connsiteY4" fmla="*/ 1122594 h 1163269"/>
                <a:gd name="connsiteX5" fmla="*/ 33810 w 531373"/>
                <a:gd name="connsiteY5" fmla="*/ 1100054 h 1163269"/>
                <a:gd name="connsiteX6" fmla="*/ 26556 w 531373"/>
                <a:gd name="connsiteY6" fmla="*/ 1088913 h 1163269"/>
                <a:gd name="connsiteX7" fmla="*/ 38473 w 531373"/>
                <a:gd name="connsiteY7" fmla="*/ 1075830 h 1163269"/>
                <a:gd name="connsiteX8" fmla="*/ 51427 w 531373"/>
                <a:gd name="connsiteY8" fmla="*/ 1059378 h 1163269"/>
                <a:gd name="connsiteX9" fmla="*/ 35494 w 531373"/>
                <a:gd name="connsiteY9" fmla="*/ 1023755 h 1163269"/>
                <a:gd name="connsiteX10" fmla="*/ 13083 w 531373"/>
                <a:gd name="connsiteY10" fmla="*/ 974141 h 1163269"/>
                <a:gd name="connsiteX11" fmla="*/ 0 w 531373"/>
                <a:gd name="connsiteY11" fmla="*/ 855871 h 1163269"/>
                <a:gd name="connsiteX12" fmla="*/ 25001 w 531373"/>
                <a:gd name="connsiteY12" fmla="*/ 784883 h 1163269"/>
                <a:gd name="connsiteX13" fmla="*/ 37048 w 531373"/>
                <a:gd name="connsiteY13" fmla="*/ 777110 h 1163269"/>
                <a:gd name="connsiteX14" fmla="*/ 37178 w 531373"/>
                <a:gd name="connsiteY14" fmla="*/ 776981 h 1163269"/>
                <a:gd name="connsiteX15" fmla="*/ 60365 w 531373"/>
                <a:gd name="connsiteY15" fmla="*/ 761047 h 1163269"/>
                <a:gd name="connsiteX16" fmla="*/ 62568 w 531373"/>
                <a:gd name="connsiteY16" fmla="*/ 691355 h 1163269"/>
                <a:gd name="connsiteX17" fmla="*/ 61920 w 531373"/>
                <a:gd name="connsiteY17" fmla="*/ 683064 h 1163269"/>
                <a:gd name="connsiteX18" fmla="*/ 77206 w 531373"/>
                <a:gd name="connsiteY18" fmla="*/ 668686 h 1163269"/>
                <a:gd name="connsiteX19" fmla="*/ 93009 w 531373"/>
                <a:gd name="connsiteY19" fmla="*/ 650420 h 1163269"/>
                <a:gd name="connsiteX20" fmla="*/ 81481 w 531373"/>
                <a:gd name="connsiteY20" fmla="*/ 630860 h 1163269"/>
                <a:gd name="connsiteX21" fmla="*/ 68397 w 531373"/>
                <a:gd name="connsiteY21" fmla="*/ 611040 h 1163269"/>
                <a:gd name="connsiteX22" fmla="*/ 76169 w 531373"/>
                <a:gd name="connsiteY22" fmla="*/ 476059 h 1163269"/>
                <a:gd name="connsiteX23" fmla="*/ 99098 w 531373"/>
                <a:gd name="connsiteY23" fmla="*/ 446006 h 1163269"/>
                <a:gd name="connsiteX24" fmla="*/ 119177 w 531373"/>
                <a:gd name="connsiteY24" fmla="*/ 419451 h 1163269"/>
                <a:gd name="connsiteX25" fmla="*/ 127985 w 531373"/>
                <a:gd name="connsiteY25" fmla="*/ 419062 h 1163269"/>
                <a:gd name="connsiteX26" fmla="*/ 134722 w 531373"/>
                <a:gd name="connsiteY26" fmla="*/ 419191 h 1163269"/>
                <a:gd name="connsiteX27" fmla="*/ 141846 w 531373"/>
                <a:gd name="connsiteY27" fmla="*/ 419191 h 1163269"/>
                <a:gd name="connsiteX28" fmla="*/ 159593 w 531373"/>
                <a:gd name="connsiteY28" fmla="*/ 415953 h 1163269"/>
                <a:gd name="connsiteX29" fmla="*/ 154541 w 531373"/>
                <a:gd name="connsiteY29" fmla="*/ 378257 h 1163269"/>
                <a:gd name="connsiteX30" fmla="*/ 151302 w 531373"/>
                <a:gd name="connsiteY30" fmla="*/ 366987 h 1163269"/>
                <a:gd name="connsiteX31" fmla="*/ 168402 w 531373"/>
                <a:gd name="connsiteY31" fmla="*/ 344188 h 1163269"/>
                <a:gd name="connsiteX32" fmla="*/ 168790 w 531373"/>
                <a:gd name="connsiteY32" fmla="*/ 343799 h 1163269"/>
                <a:gd name="connsiteX33" fmla="*/ 195476 w 531373"/>
                <a:gd name="connsiteY33" fmla="*/ 304030 h 1163269"/>
                <a:gd name="connsiteX34" fmla="*/ 195476 w 531373"/>
                <a:gd name="connsiteY34" fmla="*/ 300921 h 1163269"/>
                <a:gd name="connsiteX35" fmla="*/ 200787 w 531373"/>
                <a:gd name="connsiteY35" fmla="*/ 255712 h 1163269"/>
                <a:gd name="connsiteX36" fmla="*/ 259080 w 531373"/>
                <a:gd name="connsiteY36" fmla="*/ 181874 h 1163269"/>
                <a:gd name="connsiteX37" fmla="*/ 261411 w 531373"/>
                <a:gd name="connsiteY37" fmla="*/ 150525 h 1163269"/>
                <a:gd name="connsiteX38" fmla="*/ 261411 w 531373"/>
                <a:gd name="connsiteY38" fmla="*/ 150266 h 1163269"/>
                <a:gd name="connsiteX39" fmla="*/ 260764 w 531373"/>
                <a:gd name="connsiteY39" fmla="*/ 145344 h 1163269"/>
                <a:gd name="connsiteX40" fmla="*/ 295999 w 531373"/>
                <a:gd name="connsiteY40" fmla="*/ 95730 h 1163269"/>
                <a:gd name="connsiteX41" fmla="*/ 301699 w 531373"/>
                <a:gd name="connsiteY41" fmla="*/ 97285 h 1163269"/>
                <a:gd name="connsiteX42" fmla="*/ 313746 w 531373"/>
                <a:gd name="connsiteY42" fmla="*/ 99875 h 1163269"/>
                <a:gd name="connsiteX43" fmla="*/ 322943 w 531373"/>
                <a:gd name="connsiteY43" fmla="*/ 96378 h 1163269"/>
                <a:gd name="connsiteX44" fmla="*/ 327607 w 531373"/>
                <a:gd name="connsiteY44" fmla="*/ 62568 h 1163269"/>
                <a:gd name="connsiteX45" fmla="*/ 328125 w 531373"/>
                <a:gd name="connsiteY45" fmla="*/ 43396 h 1163269"/>
                <a:gd name="connsiteX46" fmla="*/ 355846 w 531373"/>
                <a:gd name="connsiteY46" fmla="*/ 50132 h 1163269"/>
                <a:gd name="connsiteX47" fmla="*/ 355976 w 531373"/>
                <a:gd name="connsiteY47" fmla="*/ 50132 h 1163269"/>
                <a:gd name="connsiteX48" fmla="*/ 373982 w 531373"/>
                <a:gd name="connsiteY48" fmla="*/ 54536 h 1163269"/>
                <a:gd name="connsiteX49" fmla="*/ 394579 w 531373"/>
                <a:gd name="connsiteY49" fmla="*/ 15804 h 1163269"/>
                <a:gd name="connsiteX50" fmla="*/ 399113 w 531373"/>
                <a:gd name="connsiteY50" fmla="*/ 2202 h 1163269"/>
                <a:gd name="connsiteX51" fmla="*/ 414139 w 531373"/>
                <a:gd name="connsiteY51" fmla="*/ 0 h 1163269"/>
                <a:gd name="connsiteX52" fmla="*/ 415564 w 531373"/>
                <a:gd name="connsiteY52" fmla="*/ 0 h 1163269"/>
                <a:gd name="connsiteX53" fmla="*/ 445099 w 531373"/>
                <a:gd name="connsiteY53" fmla="*/ 26944 h 1163269"/>
                <a:gd name="connsiteX54" fmla="*/ 445358 w 531373"/>
                <a:gd name="connsiteY54" fmla="*/ 27203 h 1163269"/>
                <a:gd name="connsiteX55" fmla="*/ 499247 w 531373"/>
                <a:gd name="connsiteY55" fmla="*/ 76429 h 1163269"/>
                <a:gd name="connsiteX56" fmla="*/ 522564 w 531373"/>
                <a:gd name="connsiteY56" fmla="*/ 182263 h 1163269"/>
                <a:gd name="connsiteX57" fmla="*/ 522435 w 531373"/>
                <a:gd name="connsiteY57" fmla="*/ 186408 h 1163269"/>
                <a:gd name="connsiteX58" fmla="*/ 522435 w 531373"/>
                <a:gd name="connsiteY58" fmla="*/ 187574 h 1163269"/>
                <a:gd name="connsiteX59" fmla="*/ 527098 w 531373"/>
                <a:gd name="connsiteY59" fmla="*/ 244053 h 1163269"/>
                <a:gd name="connsiteX60" fmla="*/ 531373 w 531373"/>
                <a:gd name="connsiteY60" fmla="*/ 270868 h 1163269"/>
                <a:gd name="connsiteX61" fmla="*/ 499247 w 531373"/>
                <a:gd name="connsiteY61" fmla="*/ 268536 h 1163269"/>
                <a:gd name="connsiteX62" fmla="*/ 481629 w 531373"/>
                <a:gd name="connsiteY62" fmla="*/ 272164 h 1163269"/>
                <a:gd name="connsiteX63" fmla="*/ 433570 w 531373"/>
                <a:gd name="connsiteY63" fmla="*/ 346260 h 1163269"/>
                <a:gd name="connsiteX64" fmla="*/ 441084 w 531373"/>
                <a:gd name="connsiteY64" fmla="*/ 375536 h 1163269"/>
                <a:gd name="connsiteX65" fmla="*/ 445488 w 531373"/>
                <a:gd name="connsiteY65" fmla="*/ 384863 h 1163269"/>
                <a:gd name="connsiteX66" fmla="*/ 416471 w 531373"/>
                <a:gd name="connsiteY66" fmla="*/ 444581 h 1163269"/>
                <a:gd name="connsiteX67" fmla="*/ 387325 w 531373"/>
                <a:gd name="connsiteY67" fmla="*/ 464660 h 1163269"/>
                <a:gd name="connsiteX68" fmla="*/ 320871 w 531373"/>
                <a:gd name="connsiteY68" fmla="*/ 513885 h 1163269"/>
                <a:gd name="connsiteX69" fmla="*/ 305844 w 531373"/>
                <a:gd name="connsiteY69" fmla="*/ 533057 h 1163269"/>
                <a:gd name="connsiteX70" fmla="*/ 279418 w 531373"/>
                <a:gd name="connsiteY70" fmla="*/ 571660 h 1163269"/>
                <a:gd name="connsiteX71" fmla="*/ 278640 w 531373"/>
                <a:gd name="connsiteY71" fmla="*/ 592386 h 1163269"/>
                <a:gd name="connsiteX72" fmla="*/ 279029 w 531373"/>
                <a:gd name="connsiteY72" fmla="*/ 717911 h 1163269"/>
                <a:gd name="connsiteX73" fmla="*/ 290299 w 531373"/>
                <a:gd name="connsiteY73" fmla="*/ 724388 h 1163269"/>
                <a:gd name="connsiteX74" fmla="*/ 309601 w 531373"/>
                <a:gd name="connsiteY74" fmla="*/ 737471 h 1163269"/>
                <a:gd name="connsiteX75" fmla="*/ 326959 w 531373"/>
                <a:gd name="connsiteY75" fmla="*/ 759752 h 1163269"/>
                <a:gd name="connsiteX76" fmla="*/ 347426 w 531373"/>
                <a:gd name="connsiteY76" fmla="*/ 786696 h 1163269"/>
                <a:gd name="connsiteX77" fmla="*/ 335379 w 531373"/>
                <a:gd name="connsiteY77" fmla="*/ 803537 h 1163269"/>
                <a:gd name="connsiteX78" fmla="*/ 318798 w 531373"/>
                <a:gd name="connsiteY78" fmla="*/ 830092 h 1163269"/>
                <a:gd name="connsiteX79" fmla="*/ 313098 w 531373"/>
                <a:gd name="connsiteY79" fmla="*/ 855223 h 1163269"/>
                <a:gd name="connsiteX80" fmla="*/ 288615 w 531373"/>
                <a:gd name="connsiteY80" fmla="*/ 867659 h 1163269"/>
                <a:gd name="connsiteX81" fmla="*/ 245090 w 531373"/>
                <a:gd name="connsiteY81" fmla="*/ 893049 h 1163269"/>
                <a:gd name="connsiteX82" fmla="*/ 239001 w 531373"/>
                <a:gd name="connsiteY82" fmla="*/ 937999 h 1163269"/>
                <a:gd name="connsiteX83" fmla="*/ 225529 w 531373"/>
                <a:gd name="connsiteY83" fmla="*/ 1033600 h 1163269"/>
                <a:gd name="connsiteX84" fmla="*/ 196382 w 531373"/>
                <a:gd name="connsiteY84" fmla="*/ 1103033 h 1163269"/>
                <a:gd name="connsiteX85" fmla="*/ 191590 w 531373"/>
                <a:gd name="connsiteY85" fmla="*/ 1103292 h 1163269"/>
                <a:gd name="connsiteX86" fmla="*/ 168143 w 531373"/>
                <a:gd name="connsiteY86" fmla="*/ 1101738 h 1163269"/>
                <a:gd name="connsiteX87" fmla="*/ 142364 w 531373"/>
                <a:gd name="connsiteY87" fmla="*/ 1100054 h 1163269"/>
                <a:gd name="connsiteX88" fmla="*/ 130965 w 531373"/>
                <a:gd name="connsiteY88" fmla="*/ 1102515 h 1163269"/>
                <a:gd name="connsiteX89" fmla="*/ 123322 w 531373"/>
                <a:gd name="connsiteY89" fmla="*/ 1108992 h 1163269"/>
                <a:gd name="connsiteX90" fmla="*/ 104539 w 531373"/>
                <a:gd name="connsiteY90" fmla="*/ 1129200 h 1163269"/>
                <a:gd name="connsiteX91" fmla="*/ 101041 w 531373"/>
                <a:gd name="connsiteY91" fmla="*/ 1160419 h 1163269"/>
                <a:gd name="connsiteX92" fmla="*/ 60624 w 531373"/>
                <a:gd name="connsiteY92" fmla="*/ 1163269 h 116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31373" h="1163269">
                  <a:moveTo>
                    <a:pt x="60624" y="1163269"/>
                  </a:moveTo>
                  <a:cubicBezTo>
                    <a:pt x="57127" y="1163269"/>
                    <a:pt x="53888" y="1163269"/>
                    <a:pt x="51427" y="1163269"/>
                  </a:cubicBezTo>
                  <a:cubicBezTo>
                    <a:pt x="50002" y="1163269"/>
                    <a:pt x="48707" y="1163269"/>
                    <a:pt x="47800" y="1163269"/>
                  </a:cubicBezTo>
                  <a:cubicBezTo>
                    <a:pt x="46116" y="1161585"/>
                    <a:pt x="44562" y="1154201"/>
                    <a:pt x="45727" y="1129071"/>
                  </a:cubicBezTo>
                  <a:cubicBezTo>
                    <a:pt x="45857" y="1126221"/>
                    <a:pt x="45987" y="1124019"/>
                    <a:pt x="45987" y="1122594"/>
                  </a:cubicBezTo>
                  <a:cubicBezTo>
                    <a:pt x="45987" y="1117282"/>
                    <a:pt x="41193" y="1110287"/>
                    <a:pt x="33810" y="1100054"/>
                  </a:cubicBezTo>
                  <a:cubicBezTo>
                    <a:pt x="30960" y="1096168"/>
                    <a:pt x="27203" y="1090986"/>
                    <a:pt x="26556" y="1088913"/>
                  </a:cubicBezTo>
                  <a:cubicBezTo>
                    <a:pt x="27851" y="1086452"/>
                    <a:pt x="34457" y="1079845"/>
                    <a:pt x="38473" y="1075830"/>
                  </a:cubicBezTo>
                  <a:cubicBezTo>
                    <a:pt x="48059" y="1066373"/>
                    <a:pt x="51427" y="1062746"/>
                    <a:pt x="51427" y="1059378"/>
                  </a:cubicBezTo>
                  <a:cubicBezTo>
                    <a:pt x="51427" y="1057046"/>
                    <a:pt x="49096" y="1051606"/>
                    <a:pt x="35494" y="1023755"/>
                  </a:cubicBezTo>
                  <a:cubicBezTo>
                    <a:pt x="26685" y="1005619"/>
                    <a:pt x="13472" y="978416"/>
                    <a:pt x="13083" y="974141"/>
                  </a:cubicBezTo>
                  <a:cubicBezTo>
                    <a:pt x="13083" y="968571"/>
                    <a:pt x="5959" y="895381"/>
                    <a:pt x="0" y="855871"/>
                  </a:cubicBezTo>
                  <a:cubicBezTo>
                    <a:pt x="14767" y="811180"/>
                    <a:pt x="23188" y="788251"/>
                    <a:pt x="25001" y="784883"/>
                  </a:cubicBezTo>
                  <a:cubicBezTo>
                    <a:pt x="26556" y="783587"/>
                    <a:pt x="32514" y="779831"/>
                    <a:pt x="37048" y="777110"/>
                  </a:cubicBezTo>
                  <a:lnTo>
                    <a:pt x="37178" y="776981"/>
                  </a:lnTo>
                  <a:cubicBezTo>
                    <a:pt x="46505" y="771281"/>
                    <a:pt x="56091" y="765322"/>
                    <a:pt x="60365" y="761047"/>
                  </a:cubicBezTo>
                  <a:cubicBezTo>
                    <a:pt x="65677" y="755736"/>
                    <a:pt x="66195" y="738767"/>
                    <a:pt x="62568" y="691355"/>
                  </a:cubicBezTo>
                  <a:cubicBezTo>
                    <a:pt x="62309" y="687857"/>
                    <a:pt x="62050" y="684619"/>
                    <a:pt x="61920" y="683064"/>
                  </a:cubicBezTo>
                  <a:cubicBezTo>
                    <a:pt x="63734" y="680214"/>
                    <a:pt x="73449" y="671924"/>
                    <a:pt x="77206" y="668686"/>
                  </a:cubicBezTo>
                  <a:cubicBezTo>
                    <a:pt x="89253" y="658322"/>
                    <a:pt x="93009" y="654825"/>
                    <a:pt x="93009" y="650420"/>
                  </a:cubicBezTo>
                  <a:cubicBezTo>
                    <a:pt x="93009" y="647052"/>
                    <a:pt x="90678" y="643425"/>
                    <a:pt x="81481" y="630860"/>
                  </a:cubicBezTo>
                  <a:cubicBezTo>
                    <a:pt x="77465" y="625290"/>
                    <a:pt x="69174" y="614020"/>
                    <a:pt x="68397" y="611040"/>
                  </a:cubicBezTo>
                  <a:cubicBezTo>
                    <a:pt x="68397" y="599511"/>
                    <a:pt x="73449" y="486811"/>
                    <a:pt x="76169" y="476059"/>
                  </a:cubicBezTo>
                  <a:cubicBezTo>
                    <a:pt x="78760" y="473080"/>
                    <a:pt x="85885" y="463624"/>
                    <a:pt x="99098" y="446006"/>
                  </a:cubicBezTo>
                  <a:cubicBezTo>
                    <a:pt x="106093" y="436550"/>
                    <a:pt x="116456" y="422819"/>
                    <a:pt x="119177" y="419451"/>
                  </a:cubicBezTo>
                  <a:cubicBezTo>
                    <a:pt x="120084" y="419321"/>
                    <a:pt x="122415" y="419062"/>
                    <a:pt x="127985" y="419062"/>
                  </a:cubicBezTo>
                  <a:cubicBezTo>
                    <a:pt x="130317" y="419062"/>
                    <a:pt x="132779" y="419062"/>
                    <a:pt x="134722" y="419191"/>
                  </a:cubicBezTo>
                  <a:cubicBezTo>
                    <a:pt x="137312" y="419191"/>
                    <a:pt x="139774" y="419191"/>
                    <a:pt x="141846" y="419191"/>
                  </a:cubicBezTo>
                  <a:cubicBezTo>
                    <a:pt x="151691" y="419191"/>
                    <a:pt x="156743" y="418673"/>
                    <a:pt x="159593" y="415953"/>
                  </a:cubicBezTo>
                  <a:cubicBezTo>
                    <a:pt x="163738" y="411808"/>
                    <a:pt x="162184" y="404165"/>
                    <a:pt x="154541" y="378257"/>
                  </a:cubicBezTo>
                  <a:cubicBezTo>
                    <a:pt x="153375" y="374500"/>
                    <a:pt x="151821" y="369189"/>
                    <a:pt x="151302" y="366987"/>
                  </a:cubicBezTo>
                  <a:cubicBezTo>
                    <a:pt x="153375" y="363360"/>
                    <a:pt x="162702" y="351442"/>
                    <a:pt x="168402" y="344188"/>
                  </a:cubicBezTo>
                  <a:lnTo>
                    <a:pt x="168790" y="343799"/>
                  </a:lnTo>
                  <a:cubicBezTo>
                    <a:pt x="189387" y="317373"/>
                    <a:pt x="195476" y="308823"/>
                    <a:pt x="195476" y="304030"/>
                  </a:cubicBezTo>
                  <a:cubicBezTo>
                    <a:pt x="195476" y="303253"/>
                    <a:pt x="195476" y="302217"/>
                    <a:pt x="195476" y="300921"/>
                  </a:cubicBezTo>
                  <a:cubicBezTo>
                    <a:pt x="195346" y="291854"/>
                    <a:pt x="194958" y="268018"/>
                    <a:pt x="200787" y="255712"/>
                  </a:cubicBezTo>
                  <a:cubicBezTo>
                    <a:pt x="207393" y="241722"/>
                    <a:pt x="252732" y="188222"/>
                    <a:pt x="259080" y="181874"/>
                  </a:cubicBezTo>
                  <a:cubicBezTo>
                    <a:pt x="264650" y="176304"/>
                    <a:pt x="263484" y="164386"/>
                    <a:pt x="261411" y="150525"/>
                  </a:cubicBezTo>
                  <a:lnTo>
                    <a:pt x="261411" y="150266"/>
                  </a:lnTo>
                  <a:cubicBezTo>
                    <a:pt x="261152" y="148453"/>
                    <a:pt x="260893" y="146380"/>
                    <a:pt x="260764" y="145344"/>
                  </a:cubicBezTo>
                  <a:cubicBezTo>
                    <a:pt x="263225" y="139515"/>
                    <a:pt x="289263" y="103373"/>
                    <a:pt x="295999" y="95730"/>
                  </a:cubicBezTo>
                  <a:cubicBezTo>
                    <a:pt x="297553" y="95989"/>
                    <a:pt x="300144" y="96766"/>
                    <a:pt x="301699" y="97285"/>
                  </a:cubicBezTo>
                  <a:cubicBezTo>
                    <a:pt x="305455" y="98450"/>
                    <a:pt x="309730" y="99875"/>
                    <a:pt x="313746" y="99875"/>
                  </a:cubicBezTo>
                  <a:cubicBezTo>
                    <a:pt x="317502" y="99875"/>
                    <a:pt x="320612" y="98709"/>
                    <a:pt x="322943" y="96378"/>
                  </a:cubicBezTo>
                  <a:cubicBezTo>
                    <a:pt x="327477" y="91844"/>
                    <a:pt x="327866" y="82128"/>
                    <a:pt x="327607" y="62568"/>
                  </a:cubicBezTo>
                  <a:cubicBezTo>
                    <a:pt x="327607" y="57386"/>
                    <a:pt x="327477" y="47282"/>
                    <a:pt x="328125" y="43396"/>
                  </a:cubicBezTo>
                  <a:cubicBezTo>
                    <a:pt x="334084" y="43655"/>
                    <a:pt x="348722" y="48059"/>
                    <a:pt x="355846" y="50132"/>
                  </a:cubicBezTo>
                  <a:lnTo>
                    <a:pt x="355976" y="50132"/>
                  </a:lnTo>
                  <a:cubicBezTo>
                    <a:pt x="365821" y="52982"/>
                    <a:pt x="371002" y="54536"/>
                    <a:pt x="373982" y="54536"/>
                  </a:cubicBezTo>
                  <a:cubicBezTo>
                    <a:pt x="381625" y="54536"/>
                    <a:pt x="385641" y="43914"/>
                    <a:pt x="394579" y="15804"/>
                  </a:cubicBezTo>
                  <a:cubicBezTo>
                    <a:pt x="396004" y="11400"/>
                    <a:pt x="398206" y="4404"/>
                    <a:pt x="399113" y="2202"/>
                  </a:cubicBezTo>
                  <a:cubicBezTo>
                    <a:pt x="401444" y="1295"/>
                    <a:pt x="408958" y="0"/>
                    <a:pt x="414139" y="0"/>
                  </a:cubicBezTo>
                  <a:cubicBezTo>
                    <a:pt x="414787" y="0"/>
                    <a:pt x="415305" y="0"/>
                    <a:pt x="415564" y="0"/>
                  </a:cubicBezTo>
                  <a:cubicBezTo>
                    <a:pt x="418285" y="2591"/>
                    <a:pt x="427482" y="10881"/>
                    <a:pt x="445099" y="26944"/>
                  </a:cubicBezTo>
                  <a:lnTo>
                    <a:pt x="445358" y="27203"/>
                  </a:lnTo>
                  <a:cubicBezTo>
                    <a:pt x="467639" y="47541"/>
                    <a:pt x="495231" y="72542"/>
                    <a:pt x="499247" y="76429"/>
                  </a:cubicBezTo>
                  <a:cubicBezTo>
                    <a:pt x="503392" y="84719"/>
                    <a:pt x="522564" y="175268"/>
                    <a:pt x="522564" y="182263"/>
                  </a:cubicBezTo>
                  <a:cubicBezTo>
                    <a:pt x="522564" y="183040"/>
                    <a:pt x="522564" y="184465"/>
                    <a:pt x="522435" y="186408"/>
                  </a:cubicBezTo>
                  <a:lnTo>
                    <a:pt x="522435" y="187574"/>
                  </a:lnTo>
                  <a:cubicBezTo>
                    <a:pt x="521010" y="224234"/>
                    <a:pt x="522305" y="239131"/>
                    <a:pt x="527098" y="244053"/>
                  </a:cubicBezTo>
                  <a:cubicBezTo>
                    <a:pt x="528005" y="245478"/>
                    <a:pt x="529948" y="252603"/>
                    <a:pt x="531373" y="270868"/>
                  </a:cubicBezTo>
                  <a:cubicBezTo>
                    <a:pt x="521528" y="269702"/>
                    <a:pt x="509222" y="268536"/>
                    <a:pt x="499247" y="268536"/>
                  </a:cubicBezTo>
                  <a:cubicBezTo>
                    <a:pt x="486811" y="268536"/>
                    <a:pt x="483314" y="270350"/>
                    <a:pt x="481629" y="272164"/>
                  </a:cubicBezTo>
                  <a:cubicBezTo>
                    <a:pt x="474505" y="279288"/>
                    <a:pt x="438881" y="329161"/>
                    <a:pt x="433570" y="346260"/>
                  </a:cubicBezTo>
                  <a:cubicBezTo>
                    <a:pt x="429943" y="357789"/>
                    <a:pt x="436420" y="368023"/>
                    <a:pt x="441084" y="375536"/>
                  </a:cubicBezTo>
                  <a:cubicBezTo>
                    <a:pt x="443156" y="379034"/>
                    <a:pt x="445877" y="383309"/>
                    <a:pt x="445488" y="384863"/>
                  </a:cubicBezTo>
                  <a:cubicBezTo>
                    <a:pt x="443804" y="392377"/>
                    <a:pt x="421264" y="439788"/>
                    <a:pt x="416471" y="444581"/>
                  </a:cubicBezTo>
                  <a:cubicBezTo>
                    <a:pt x="414787" y="446265"/>
                    <a:pt x="400797" y="455592"/>
                    <a:pt x="387325" y="464660"/>
                  </a:cubicBezTo>
                  <a:cubicBezTo>
                    <a:pt x="336804" y="498470"/>
                    <a:pt x="322555" y="509092"/>
                    <a:pt x="320871" y="513885"/>
                  </a:cubicBezTo>
                  <a:cubicBezTo>
                    <a:pt x="320093" y="516217"/>
                    <a:pt x="312191" y="525544"/>
                    <a:pt x="305844" y="533057"/>
                  </a:cubicBezTo>
                  <a:cubicBezTo>
                    <a:pt x="289910" y="551840"/>
                    <a:pt x="279418" y="564665"/>
                    <a:pt x="279418" y="571660"/>
                  </a:cubicBezTo>
                  <a:cubicBezTo>
                    <a:pt x="279418" y="573733"/>
                    <a:pt x="279159" y="581635"/>
                    <a:pt x="278640" y="592386"/>
                  </a:cubicBezTo>
                  <a:cubicBezTo>
                    <a:pt x="274365" y="704309"/>
                    <a:pt x="276050" y="715061"/>
                    <a:pt x="279029" y="717911"/>
                  </a:cubicBezTo>
                  <a:cubicBezTo>
                    <a:pt x="281361" y="720242"/>
                    <a:pt x="285247" y="722056"/>
                    <a:pt x="290299" y="724388"/>
                  </a:cubicBezTo>
                  <a:cubicBezTo>
                    <a:pt x="297424" y="727756"/>
                    <a:pt x="306362" y="731901"/>
                    <a:pt x="309601" y="737471"/>
                  </a:cubicBezTo>
                  <a:cubicBezTo>
                    <a:pt x="312321" y="742135"/>
                    <a:pt x="319445" y="750684"/>
                    <a:pt x="326959" y="759752"/>
                  </a:cubicBezTo>
                  <a:cubicBezTo>
                    <a:pt x="334602" y="768949"/>
                    <a:pt x="346131" y="782940"/>
                    <a:pt x="347426" y="786696"/>
                  </a:cubicBezTo>
                  <a:cubicBezTo>
                    <a:pt x="346520" y="789417"/>
                    <a:pt x="340172" y="797578"/>
                    <a:pt x="335379" y="803537"/>
                  </a:cubicBezTo>
                  <a:cubicBezTo>
                    <a:pt x="325145" y="816491"/>
                    <a:pt x="318798" y="824781"/>
                    <a:pt x="318798" y="830092"/>
                  </a:cubicBezTo>
                  <a:cubicBezTo>
                    <a:pt x="318798" y="839031"/>
                    <a:pt x="316337" y="851985"/>
                    <a:pt x="313098" y="855223"/>
                  </a:cubicBezTo>
                  <a:cubicBezTo>
                    <a:pt x="311284" y="856778"/>
                    <a:pt x="298719" y="862866"/>
                    <a:pt x="288615" y="867659"/>
                  </a:cubicBezTo>
                  <a:cubicBezTo>
                    <a:pt x="254546" y="883981"/>
                    <a:pt x="246385" y="888774"/>
                    <a:pt x="245090" y="893049"/>
                  </a:cubicBezTo>
                  <a:cubicBezTo>
                    <a:pt x="244312" y="895640"/>
                    <a:pt x="242499" y="910148"/>
                    <a:pt x="239001" y="937999"/>
                  </a:cubicBezTo>
                  <a:cubicBezTo>
                    <a:pt x="234467" y="974400"/>
                    <a:pt x="228249" y="1024143"/>
                    <a:pt x="225529" y="1033600"/>
                  </a:cubicBezTo>
                  <a:cubicBezTo>
                    <a:pt x="220866" y="1049274"/>
                    <a:pt x="200787" y="1096945"/>
                    <a:pt x="196382" y="1103033"/>
                  </a:cubicBezTo>
                  <a:cubicBezTo>
                    <a:pt x="195864" y="1103163"/>
                    <a:pt x="194569" y="1103292"/>
                    <a:pt x="191590" y="1103292"/>
                  </a:cubicBezTo>
                  <a:cubicBezTo>
                    <a:pt x="185760" y="1103292"/>
                    <a:pt x="176822" y="1102515"/>
                    <a:pt x="168143" y="1101738"/>
                  </a:cubicBezTo>
                  <a:cubicBezTo>
                    <a:pt x="158816" y="1100960"/>
                    <a:pt x="149100" y="1100054"/>
                    <a:pt x="142364" y="1100054"/>
                  </a:cubicBezTo>
                  <a:cubicBezTo>
                    <a:pt x="136017" y="1100054"/>
                    <a:pt x="132779" y="1100701"/>
                    <a:pt x="130965" y="1102515"/>
                  </a:cubicBezTo>
                  <a:cubicBezTo>
                    <a:pt x="129540" y="1103940"/>
                    <a:pt x="126561" y="1106401"/>
                    <a:pt x="123322" y="1108992"/>
                  </a:cubicBezTo>
                  <a:cubicBezTo>
                    <a:pt x="110497" y="1119226"/>
                    <a:pt x="104539" y="1124537"/>
                    <a:pt x="104539" y="1129200"/>
                  </a:cubicBezTo>
                  <a:cubicBezTo>
                    <a:pt x="104539" y="1139693"/>
                    <a:pt x="103114" y="1157051"/>
                    <a:pt x="101041" y="1160419"/>
                  </a:cubicBezTo>
                  <a:cubicBezTo>
                    <a:pt x="99098" y="1161585"/>
                    <a:pt x="92103" y="1163269"/>
                    <a:pt x="60624" y="1163269"/>
                  </a:cubicBezTo>
                  <a:close/>
                </a:path>
              </a:pathLst>
            </a:custGeom>
            <a:solidFill>
              <a:srgbClr val="FFFFFF"/>
            </a:solidFill>
            <a:ln w="1295" cap="flat">
              <a:noFill/>
              <a:prstDash val="solid"/>
              <a:miter/>
            </a:ln>
          </p:spPr>
          <p:txBody>
            <a:bodyPr rtlCol="0" anchor="ctr"/>
            <a:lstStyle/>
            <a:p>
              <a:endParaRPr lang="fr-FR"/>
            </a:p>
          </p:txBody>
        </p:sp>
        <p:sp>
          <p:nvSpPr>
            <p:cNvPr id="505" name="Forme libre 504">
              <a:extLst>
                <a:ext uri="{FF2B5EF4-FFF2-40B4-BE49-F238E27FC236}">
                  <a16:creationId xmlns:a16="http://schemas.microsoft.com/office/drawing/2014/main" id="{8A407D57-730E-96A8-C909-9D158F7D38EE}"/>
                </a:ext>
              </a:extLst>
            </p:cNvPr>
            <p:cNvSpPr/>
            <p:nvPr/>
          </p:nvSpPr>
          <p:spPr>
            <a:xfrm>
              <a:off x="8170582" y="3750542"/>
              <a:ext cx="135281" cy="251696"/>
            </a:xfrm>
            <a:custGeom>
              <a:avLst/>
              <a:gdLst>
                <a:gd name="connsiteX0" fmla="*/ 68009 w 135281"/>
                <a:gd name="connsiteY0" fmla="*/ 251696 h 251696"/>
                <a:gd name="connsiteX1" fmla="*/ 64252 w 135281"/>
                <a:gd name="connsiteY1" fmla="*/ 251049 h 251696"/>
                <a:gd name="connsiteX2" fmla="*/ 33033 w 135281"/>
                <a:gd name="connsiteY2" fmla="*/ 240297 h 251696"/>
                <a:gd name="connsiteX3" fmla="*/ 3886 w 135281"/>
                <a:gd name="connsiteY3" fmla="*/ 226565 h 251696"/>
                <a:gd name="connsiteX4" fmla="*/ 11788 w 135281"/>
                <a:gd name="connsiteY4" fmla="*/ 194310 h 251696"/>
                <a:gd name="connsiteX5" fmla="*/ 0 w 135281"/>
                <a:gd name="connsiteY5" fmla="*/ 111534 h 251696"/>
                <a:gd name="connsiteX6" fmla="*/ 9845 w 135281"/>
                <a:gd name="connsiteY6" fmla="*/ 90937 h 251696"/>
                <a:gd name="connsiteX7" fmla="*/ 11400 w 135281"/>
                <a:gd name="connsiteY7" fmla="*/ 92751 h 251696"/>
                <a:gd name="connsiteX8" fmla="*/ 24742 w 135281"/>
                <a:gd name="connsiteY8" fmla="*/ 102078 h 251696"/>
                <a:gd name="connsiteX9" fmla="*/ 31090 w 135281"/>
                <a:gd name="connsiteY9" fmla="*/ 99357 h 251696"/>
                <a:gd name="connsiteX10" fmla="*/ 31996 w 135281"/>
                <a:gd name="connsiteY10" fmla="*/ 98450 h 251696"/>
                <a:gd name="connsiteX11" fmla="*/ 51168 w 135281"/>
                <a:gd name="connsiteY11" fmla="*/ 83424 h 251696"/>
                <a:gd name="connsiteX12" fmla="*/ 62698 w 135281"/>
                <a:gd name="connsiteY12" fmla="*/ 74356 h 251696"/>
                <a:gd name="connsiteX13" fmla="*/ 61143 w 135281"/>
                <a:gd name="connsiteY13" fmla="*/ 61920 h 251696"/>
                <a:gd name="connsiteX14" fmla="*/ 59977 w 135281"/>
                <a:gd name="connsiteY14" fmla="*/ 60754 h 251696"/>
                <a:gd name="connsiteX15" fmla="*/ 53630 w 135281"/>
                <a:gd name="connsiteY15" fmla="*/ 57127 h 251696"/>
                <a:gd name="connsiteX16" fmla="*/ 41453 w 135281"/>
                <a:gd name="connsiteY16" fmla="*/ 67490 h 251696"/>
                <a:gd name="connsiteX17" fmla="*/ 24354 w 135281"/>
                <a:gd name="connsiteY17" fmla="*/ 80703 h 251696"/>
                <a:gd name="connsiteX18" fmla="*/ 11659 w 135281"/>
                <a:gd name="connsiteY18" fmla="*/ 71765 h 251696"/>
                <a:gd name="connsiteX19" fmla="*/ 15286 w 135281"/>
                <a:gd name="connsiteY19" fmla="*/ 69693 h 251696"/>
                <a:gd name="connsiteX20" fmla="*/ 28240 w 135281"/>
                <a:gd name="connsiteY20" fmla="*/ 57775 h 251696"/>
                <a:gd name="connsiteX21" fmla="*/ 48578 w 135281"/>
                <a:gd name="connsiteY21" fmla="*/ 39121 h 251696"/>
                <a:gd name="connsiteX22" fmla="*/ 49873 w 135281"/>
                <a:gd name="connsiteY22" fmla="*/ 39251 h 251696"/>
                <a:gd name="connsiteX23" fmla="*/ 61920 w 135281"/>
                <a:gd name="connsiteY23" fmla="*/ 44691 h 251696"/>
                <a:gd name="connsiteX24" fmla="*/ 73190 w 135281"/>
                <a:gd name="connsiteY24" fmla="*/ 49484 h 251696"/>
                <a:gd name="connsiteX25" fmla="*/ 79538 w 135281"/>
                <a:gd name="connsiteY25" fmla="*/ 46764 h 251696"/>
                <a:gd name="connsiteX26" fmla="*/ 87180 w 135281"/>
                <a:gd name="connsiteY26" fmla="*/ 36142 h 251696"/>
                <a:gd name="connsiteX27" fmla="*/ 116197 w 135281"/>
                <a:gd name="connsiteY27" fmla="*/ 5441 h 251696"/>
                <a:gd name="connsiteX28" fmla="*/ 129281 w 135281"/>
                <a:gd name="connsiteY28" fmla="*/ 1814 h 251696"/>
                <a:gd name="connsiteX29" fmla="*/ 135240 w 135281"/>
                <a:gd name="connsiteY29" fmla="*/ 0 h 251696"/>
                <a:gd name="connsiteX30" fmla="*/ 134204 w 135281"/>
                <a:gd name="connsiteY30" fmla="*/ 7643 h 251696"/>
                <a:gd name="connsiteX31" fmla="*/ 125654 w 135281"/>
                <a:gd name="connsiteY31" fmla="*/ 24483 h 251696"/>
                <a:gd name="connsiteX32" fmla="*/ 123322 w 135281"/>
                <a:gd name="connsiteY32" fmla="*/ 36789 h 251696"/>
                <a:gd name="connsiteX33" fmla="*/ 114773 w 135281"/>
                <a:gd name="connsiteY33" fmla="*/ 63993 h 251696"/>
                <a:gd name="connsiteX34" fmla="*/ 114254 w 135281"/>
                <a:gd name="connsiteY34" fmla="*/ 64900 h 251696"/>
                <a:gd name="connsiteX35" fmla="*/ 108684 w 135281"/>
                <a:gd name="connsiteY35" fmla="*/ 91844 h 251696"/>
                <a:gd name="connsiteX36" fmla="*/ 110498 w 135281"/>
                <a:gd name="connsiteY36" fmla="*/ 116975 h 251696"/>
                <a:gd name="connsiteX37" fmla="*/ 115550 w 135281"/>
                <a:gd name="connsiteY37" fmla="*/ 118918 h 251696"/>
                <a:gd name="connsiteX38" fmla="*/ 123452 w 135281"/>
                <a:gd name="connsiteY38" fmla="*/ 117104 h 251696"/>
                <a:gd name="connsiteX39" fmla="*/ 130058 w 135281"/>
                <a:gd name="connsiteY39" fmla="*/ 115550 h 251696"/>
                <a:gd name="connsiteX40" fmla="*/ 130576 w 135281"/>
                <a:gd name="connsiteY40" fmla="*/ 115550 h 251696"/>
                <a:gd name="connsiteX41" fmla="*/ 119954 w 135281"/>
                <a:gd name="connsiteY41" fmla="*/ 137183 h 251696"/>
                <a:gd name="connsiteX42" fmla="*/ 111534 w 135281"/>
                <a:gd name="connsiteY42" fmla="*/ 139255 h 251696"/>
                <a:gd name="connsiteX43" fmla="*/ 80833 w 135281"/>
                <a:gd name="connsiteY43" fmla="*/ 151821 h 251696"/>
                <a:gd name="connsiteX44" fmla="*/ 68656 w 135281"/>
                <a:gd name="connsiteY44" fmla="*/ 173713 h 251696"/>
                <a:gd name="connsiteX45" fmla="*/ 62050 w 135281"/>
                <a:gd name="connsiteY45" fmla="*/ 186926 h 251696"/>
                <a:gd name="connsiteX46" fmla="*/ 54407 w 135281"/>
                <a:gd name="connsiteY46" fmla="*/ 234467 h 251696"/>
                <a:gd name="connsiteX47" fmla="*/ 72024 w 135281"/>
                <a:gd name="connsiteY47" fmla="*/ 240297 h 251696"/>
                <a:gd name="connsiteX48" fmla="*/ 75133 w 135281"/>
                <a:gd name="connsiteY48" fmla="*/ 240426 h 251696"/>
                <a:gd name="connsiteX49" fmla="*/ 70988 w 135281"/>
                <a:gd name="connsiteY49" fmla="*/ 247033 h 251696"/>
                <a:gd name="connsiteX50" fmla="*/ 68009 w 135281"/>
                <a:gd name="connsiteY50" fmla="*/ 251696 h 251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35281" h="251696">
                  <a:moveTo>
                    <a:pt x="68009" y="251696"/>
                  </a:moveTo>
                  <a:cubicBezTo>
                    <a:pt x="66713" y="251437"/>
                    <a:pt x="65418" y="251308"/>
                    <a:pt x="64252" y="251049"/>
                  </a:cubicBezTo>
                  <a:cubicBezTo>
                    <a:pt x="47023" y="247810"/>
                    <a:pt x="36012" y="243276"/>
                    <a:pt x="33033" y="240297"/>
                  </a:cubicBezTo>
                  <a:cubicBezTo>
                    <a:pt x="29017" y="236281"/>
                    <a:pt x="19561" y="231877"/>
                    <a:pt x="3886" y="226565"/>
                  </a:cubicBezTo>
                  <a:cubicBezTo>
                    <a:pt x="8679" y="216850"/>
                    <a:pt x="14249" y="204285"/>
                    <a:pt x="11788" y="194310"/>
                  </a:cubicBezTo>
                  <a:cubicBezTo>
                    <a:pt x="8161" y="180061"/>
                    <a:pt x="0" y="126690"/>
                    <a:pt x="0" y="111534"/>
                  </a:cubicBezTo>
                  <a:cubicBezTo>
                    <a:pt x="0" y="99875"/>
                    <a:pt x="7125" y="92103"/>
                    <a:pt x="9845" y="90937"/>
                  </a:cubicBezTo>
                  <a:cubicBezTo>
                    <a:pt x="10363" y="91455"/>
                    <a:pt x="10882" y="92103"/>
                    <a:pt x="11400" y="92751"/>
                  </a:cubicBezTo>
                  <a:cubicBezTo>
                    <a:pt x="14897" y="96896"/>
                    <a:pt x="19172" y="102078"/>
                    <a:pt x="24742" y="102078"/>
                  </a:cubicBezTo>
                  <a:cubicBezTo>
                    <a:pt x="26297" y="102078"/>
                    <a:pt x="28758" y="101559"/>
                    <a:pt x="31090" y="99357"/>
                  </a:cubicBezTo>
                  <a:lnTo>
                    <a:pt x="31996" y="98450"/>
                  </a:lnTo>
                  <a:cubicBezTo>
                    <a:pt x="36142" y="94305"/>
                    <a:pt x="46893" y="83424"/>
                    <a:pt x="51168" y="83424"/>
                  </a:cubicBezTo>
                  <a:cubicBezTo>
                    <a:pt x="56609" y="83424"/>
                    <a:pt x="60884" y="78890"/>
                    <a:pt x="62698" y="74356"/>
                  </a:cubicBezTo>
                  <a:cubicBezTo>
                    <a:pt x="64641" y="69563"/>
                    <a:pt x="64122" y="64900"/>
                    <a:pt x="61143" y="61920"/>
                  </a:cubicBezTo>
                  <a:cubicBezTo>
                    <a:pt x="60754" y="61531"/>
                    <a:pt x="60366" y="61143"/>
                    <a:pt x="59977" y="60754"/>
                  </a:cubicBezTo>
                  <a:cubicBezTo>
                    <a:pt x="58293" y="59070"/>
                    <a:pt x="56480" y="57127"/>
                    <a:pt x="53630" y="57127"/>
                  </a:cubicBezTo>
                  <a:cubicBezTo>
                    <a:pt x="49873" y="57127"/>
                    <a:pt x="46634" y="60495"/>
                    <a:pt x="41453" y="67490"/>
                  </a:cubicBezTo>
                  <a:cubicBezTo>
                    <a:pt x="32385" y="79797"/>
                    <a:pt x="29924" y="80703"/>
                    <a:pt x="24354" y="80703"/>
                  </a:cubicBezTo>
                  <a:cubicBezTo>
                    <a:pt x="19172" y="80703"/>
                    <a:pt x="13602" y="75651"/>
                    <a:pt x="11659" y="71765"/>
                  </a:cubicBezTo>
                  <a:cubicBezTo>
                    <a:pt x="12565" y="71117"/>
                    <a:pt x="14120" y="70340"/>
                    <a:pt x="15286" y="69693"/>
                  </a:cubicBezTo>
                  <a:cubicBezTo>
                    <a:pt x="19690" y="67361"/>
                    <a:pt x="25779" y="63993"/>
                    <a:pt x="28240" y="57775"/>
                  </a:cubicBezTo>
                  <a:cubicBezTo>
                    <a:pt x="31090" y="50262"/>
                    <a:pt x="39639" y="39121"/>
                    <a:pt x="48578" y="39121"/>
                  </a:cubicBezTo>
                  <a:cubicBezTo>
                    <a:pt x="48966" y="39121"/>
                    <a:pt x="49484" y="39121"/>
                    <a:pt x="49873" y="39251"/>
                  </a:cubicBezTo>
                  <a:cubicBezTo>
                    <a:pt x="54018" y="39769"/>
                    <a:pt x="58034" y="42360"/>
                    <a:pt x="61920" y="44691"/>
                  </a:cubicBezTo>
                  <a:cubicBezTo>
                    <a:pt x="65806" y="47153"/>
                    <a:pt x="69434" y="49484"/>
                    <a:pt x="73190" y="49484"/>
                  </a:cubicBezTo>
                  <a:cubicBezTo>
                    <a:pt x="75522" y="49484"/>
                    <a:pt x="77724" y="48577"/>
                    <a:pt x="79538" y="46764"/>
                  </a:cubicBezTo>
                  <a:cubicBezTo>
                    <a:pt x="81481" y="44821"/>
                    <a:pt x="83812" y="41194"/>
                    <a:pt x="87180" y="36142"/>
                  </a:cubicBezTo>
                  <a:cubicBezTo>
                    <a:pt x="94305" y="25260"/>
                    <a:pt x="106093" y="6995"/>
                    <a:pt x="116197" y="5441"/>
                  </a:cubicBezTo>
                  <a:cubicBezTo>
                    <a:pt x="121250" y="4664"/>
                    <a:pt x="125783" y="3109"/>
                    <a:pt x="129281" y="1814"/>
                  </a:cubicBezTo>
                  <a:cubicBezTo>
                    <a:pt x="131483" y="1036"/>
                    <a:pt x="133815" y="259"/>
                    <a:pt x="135240" y="0"/>
                  </a:cubicBezTo>
                  <a:cubicBezTo>
                    <a:pt x="135369" y="907"/>
                    <a:pt x="135240" y="3109"/>
                    <a:pt x="134204" y="7643"/>
                  </a:cubicBezTo>
                  <a:cubicBezTo>
                    <a:pt x="132001" y="17747"/>
                    <a:pt x="128374" y="21633"/>
                    <a:pt x="125654" y="24483"/>
                  </a:cubicBezTo>
                  <a:cubicBezTo>
                    <a:pt x="123063" y="27203"/>
                    <a:pt x="119954" y="30572"/>
                    <a:pt x="123322" y="36789"/>
                  </a:cubicBezTo>
                  <a:cubicBezTo>
                    <a:pt x="126431" y="42619"/>
                    <a:pt x="118270" y="57645"/>
                    <a:pt x="114773" y="63993"/>
                  </a:cubicBezTo>
                  <a:lnTo>
                    <a:pt x="114254" y="64900"/>
                  </a:lnTo>
                  <a:cubicBezTo>
                    <a:pt x="111534" y="69822"/>
                    <a:pt x="109591" y="82128"/>
                    <a:pt x="108684" y="91844"/>
                  </a:cubicBezTo>
                  <a:cubicBezTo>
                    <a:pt x="106741" y="113088"/>
                    <a:pt x="109461" y="115938"/>
                    <a:pt x="110498" y="116975"/>
                  </a:cubicBezTo>
                  <a:cubicBezTo>
                    <a:pt x="111793" y="118270"/>
                    <a:pt x="113477" y="118918"/>
                    <a:pt x="115550" y="118918"/>
                  </a:cubicBezTo>
                  <a:cubicBezTo>
                    <a:pt x="118011" y="118918"/>
                    <a:pt x="120731" y="118011"/>
                    <a:pt x="123452" y="117104"/>
                  </a:cubicBezTo>
                  <a:cubicBezTo>
                    <a:pt x="125783" y="116327"/>
                    <a:pt x="128374" y="115550"/>
                    <a:pt x="130058" y="115550"/>
                  </a:cubicBezTo>
                  <a:cubicBezTo>
                    <a:pt x="130317" y="115550"/>
                    <a:pt x="130447" y="115550"/>
                    <a:pt x="130576" y="115550"/>
                  </a:cubicBezTo>
                  <a:cubicBezTo>
                    <a:pt x="131224" y="119306"/>
                    <a:pt x="123711" y="133426"/>
                    <a:pt x="119954" y="137183"/>
                  </a:cubicBezTo>
                  <a:cubicBezTo>
                    <a:pt x="118918" y="137831"/>
                    <a:pt x="114773" y="138608"/>
                    <a:pt x="111534" y="139255"/>
                  </a:cubicBezTo>
                  <a:cubicBezTo>
                    <a:pt x="102078" y="141069"/>
                    <a:pt x="89124" y="143401"/>
                    <a:pt x="80833" y="151821"/>
                  </a:cubicBezTo>
                  <a:cubicBezTo>
                    <a:pt x="73838" y="158816"/>
                    <a:pt x="71118" y="166718"/>
                    <a:pt x="68656" y="173713"/>
                  </a:cubicBezTo>
                  <a:cubicBezTo>
                    <a:pt x="66843" y="179154"/>
                    <a:pt x="65159" y="183688"/>
                    <a:pt x="62050" y="186926"/>
                  </a:cubicBezTo>
                  <a:cubicBezTo>
                    <a:pt x="53500" y="195476"/>
                    <a:pt x="44173" y="224104"/>
                    <a:pt x="54407" y="234467"/>
                  </a:cubicBezTo>
                  <a:cubicBezTo>
                    <a:pt x="59718" y="239779"/>
                    <a:pt x="67102" y="240038"/>
                    <a:pt x="72024" y="240297"/>
                  </a:cubicBezTo>
                  <a:cubicBezTo>
                    <a:pt x="72931" y="240297"/>
                    <a:pt x="74226" y="240426"/>
                    <a:pt x="75133" y="240426"/>
                  </a:cubicBezTo>
                  <a:cubicBezTo>
                    <a:pt x="74356" y="242240"/>
                    <a:pt x="72283" y="245090"/>
                    <a:pt x="70988" y="247033"/>
                  </a:cubicBezTo>
                  <a:cubicBezTo>
                    <a:pt x="70081" y="248717"/>
                    <a:pt x="69045" y="250142"/>
                    <a:pt x="68009" y="251696"/>
                  </a:cubicBezTo>
                  <a:close/>
                </a:path>
              </a:pathLst>
            </a:custGeom>
            <a:solidFill>
              <a:srgbClr val="FFFFFF"/>
            </a:solidFill>
            <a:ln w="1295" cap="flat">
              <a:noFill/>
              <a:prstDash val="solid"/>
              <a:miter/>
            </a:ln>
          </p:spPr>
          <p:txBody>
            <a:bodyPr rtlCol="0" anchor="ctr"/>
            <a:lstStyle/>
            <a:p>
              <a:endParaRPr lang="fr-FR"/>
            </a:p>
          </p:txBody>
        </p:sp>
        <p:sp>
          <p:nvSpPr>
            <p:cNvPr id="506" name="Forme libre 505">
              <a:extLst>
                <a:ext uri="{FF2B5EF4-FFF2-40B4-BE49-F238E27FC236}">
                  <a16:creationId xmlns:a16="http://schemas.microsoft.com/office/drawing/2014/main" id="{6257B81F-F153-E68B-D595-A2ED107C4358}"/>
                </a:ext>
              </a:extLst>
            </p:cNvPr>
            <p:cNvSpPr/>
            <p:nvPr/>
          </p:nvSpPr>
          <p:spPr>
            <a:xfrm>
              <a:off x="8130295" y="4545270"/>
              <a:ext cx="441990" cy="208689"/>
            </a:xfrm>
            <a:custGeom>
              <a:avLst/>
              <a:gdLst>
                <a:gd name="connsiteX0" fmla="*/ 261930 w 441990"/>
                <a:gd name="connsiteY0" fmla="*/ 208559 h 208689"/>
                <a:gd name="connsiteX1" fmla="*/ 220736 w 441990"/>
                <a:gd name="connsiteY1" fmla="*/ 205839 h 208689"/>
                <a:gd name="connsiteX2" fmla="*/ 163738 w 441990"/>
                <a:gd name="connsiteY2" fmla="*/ 181227 h 208689"/>
                <a:gd name="connsiteX3" fmla="*/ 157650 w 441990"/>
                <a:gd name="connsiteY3" fmla="*/ 164904 h 208689"/>
                <a:gd name="connsiteX4" fmla="*/ 151691 w 441990"/>
                <a:gd name="connsiteY4" fmla="*/ 150785 h 208689"/>
                <a:gd name="connsiteX5" fmla="*/ 117622 w 441990"/>
                <a:gd name="connsiteY5" fmla="*/ 144567 h 208689"/>
                <a:gd name="connsiteX6" fmla="*/ 88346 w 441990"/>
                <a:gd name="connsiteY6" fmla="*/ 142624 h 208689"/>
                <a:gd name="connsiteX7" fmla="*/ 77724 w 441990"/>
                <a:gd name="connsiteY7" fmla="*/ 156743 h 208689"/>
                <a:gd name="connsiteX8" fmla="*/ 76947 w 441990"/>
                <a:gd name="connsiteY8" fmla="*/ 159593 h 208689"/>
                <a:gd name="connsiteX9" fmla="*/ 71117 w 441990"/>
                <a:gd name="connsiteY9" fmla="*/ 159205 h 208689"/>
                <a:gd name="connsiteX10" fmla="*/ 60624 w 441990"/>
                <a:gd name="connsiteY10" fmla="*/ 158557 h 208689"/>
                <a:gd name="connsiteX11" fmla="*/ 60365 w 441990"/>
                <a:gd name="connsiteY11" fmla="*/ 158557 h 208689"/>
                <a:gd name="connsiteX12" fmla="*/ 46893 w 441990"/>
                <a:gd name="connsiteY12" fmla="*/ 142624 h 208689"/>
                <a:gd name="connsiteX13" fmla="*/ 38214 w 441990"/>
                <a:gd name="connsiteY13" fmla="*/ 144178 h 208689"/>
                <a:gd name="connsiteX14" fmla="*/ 26556 w 441990"/>
                <a:gd name="connsiteY14" fmla="*/ 146251 h 208689"/>
                <a:gd name="connsiteX15" fmla="*/ 2591 w 441990"/>
                <a:gd name="connsiteY15" fmla="*/ 125136 h 208689"/>
                <a:gd name="connsiteX16" fmla="*/ 2202 w 441990"/>
                <a:gd name="connsiteY16" fmla="*/ 124747 h 208689"/>
                <a:gd name="connsiteX17" fmla="*/ 0 w 441990"/>
                <a:gd name="connsiteY17" fmla="*/ 122415 h 208689"/>
                <a:gd name="connsiteX18" fmla="*/ 5182 w 441990"/>
                <a:gd name="connsiteY18" fmla="*/ 103243 h 208689"/>
                <a:gd name="connsiteX19" fmla="*/ 6995 w 441990"/>
                <a:gd name="connsiteY19" fmla="*/ 97803 h 208689"/>
                <a:gd name="connsiteX20" fmla="*/ 34976 w 441990"/>
                <a:gd name="connsiteY20" fmla="*/ 112311 h 208689"/>
                <a:gd name="connsiteX21" fmla="*/ 49225 w 441990"/>
                <a:gd name="connsiteY21" fmla="*/ 105575 h 208689"/>
                <a:gd name="connsiteX22" fmla="*/ 56998 w 441990"/>
                <a:gd name="connsiteY22" fmla="*/ 100912 h 208689"/>
                <a:gd name="connsiteX23" fmla="*/ 77853 w 441990"/>
                <a:gd name="connsiteY23" fmla="*/ 106093 h 208689"/>
                <a:gd name="connsiteX24" fmla="*/ 78112 w 441990"/>
                <a:gd name="connsiteY24" fmla="*/ 106223 h 208689"/>
                <a:gd name="connsiteX25" fmla="*/ 104927 w 441990"/>
                <a:gd name="connsiteY25" fmla="*/ 112441 h 208689"/>
                <a:gd name="connsiteX26" fmla="*/ 113866 w 441990"/>
                <a:gd name="connsiteY26" fmla="*/ 117104 h 208689"/>
                <a:gd name="connsiteX27" fmla="*/ 132779 w 441990"/>
                <a:gd name="connsiteY27" fmla="*/ 125006 h 208689"/>
                <a:gd name="connsiteX28" fmla="*/ 175397 w 441990"/>
                <a:gd name="connsiteY28" fmla="*/ 115679 h 208689"/>
                <a:gd name="connsiteX29" fmla="*/ 175527 w 441990"/>
                <a:gd name="connsiteY29" fmla="*/ 115679 h 208689"/>
                <a:gd name="connsiteX30" fmla="*/ 200269 w 441990"/>
                <a:gd name="connsiteY30" fmla="*/ 109850 h 208689"/>
                <a:gd name="connsiteX31" fmla="*/ 207005 w 441990"/>
                <a:gd name="connsiteY31" fmla="*/ 104927 h 208689"/>
                <a:gd name="connsiteX32" fmla="*/ 204155 w 441990"/>
                <a:gd name="connsiteY32" fmla="*/ 76429 h 208689"/>
                <a:gd name="connsiteX33" fmla="*/ 195735 w 441990"/>
                <a:gd name="connsiteY33" fmla="*/ 61791 h 208689"/>
                <a:gd name="connsiteX34" fmla="*/ 264262 w 441990"/>
                <a:gd name="connsiteY34" fmla="*/ 25390 h 208689"/>
                <a:gd name="connsiteX35" fmla="*/ 271904 w 441990"/>
                <a:gd name="connsiteY35" fmla="*/ 26167 h 208689"/>
                <a:gd name="connsiteX36" fmla="*/ 324757 w 441990"/>
                <a:gd name="connsiteY36" fmla="*/ 16452 h 208689"/>
                <a:gd name="connsiteX37" fmla="*/ 329550 w 441990"/>
                <a:gd name="connsiteY37" fmla="*/ 7125 h 208689"/>
                <a:gd name="connsiteX38" fmla="*/ 333177 w 441990"/>
                <a:gd name="connsiteY38" fmla="*/ 0 h 208689"/>
                <a:gd name="connsiteX39" fmla="*/ 375795 w 441990"/>
                <a:gd name="connsiteY39" fmla="*/ 13861 h 208689"/>
                <a:gd name="connsiteX40" fmla="*/ 430850 w 441990"/>
                <a:gd name="connsiteY40" fmla="*/ 31090 h 208689"/>
                <a:gd name="connsiteX41" fmla="*/ 441990 w 441990"/>
                <a:gd name="connsiteY41" fmla="*/ 91714 h 208689"/>
                <a:gd name="connsiteX42" fmla="*/ 416471 w 441990"/>
                <a:gd name="connsiteY42" fmla="*/ 110886 h 208689"/>
                <a:gd name="connsiteX43" fmla="*/ 404553 w 441990"/>
                <a:gd name="connsiteY43" fmla="*/ 119306 h 208689"/>
                <a:gd name="connsiteX44" fmla="*/ 396263 w 441990"/>
                <a:gd name="connsiteY44" fmla="*/ 150266 h 208689"/>
                <a:gd name="connsiteX45" fmla="*/ 392377 w 441990"/>
                <a:gd name="connsiteY45" fmla="*/ 170216 h 208689"/>
                <a:gd name="connsiteX46" fmla="*/ 330586 w 441990"/>
                <a:gd name="connsiteY46" fmla="*/ 176433 h 208689"/>
                <a:gd name="connsiteX47" fmla="*/ 294056 w 441990"/>
                <a:gd name="connsiteY47" fmla="*/ 194958 h 208689"/>
                <a:gd name="connsiteX48" fmla="*/ 293926 w 441990"/>
                <a:gd name="connsiteY48" fmla="*/ 195087 h 208689"/>
                <a:gd name="connsiteX49" fmla="*/ 269184 w 441990"/>
                <a:gd name="connsiteY49" fmla="*/ 208689 h 208689"/>
                <a:gd name="connsiteX50" fmla="*/ 261930 w 441990"/>
                <a:gd name="connsiteY50" fmla="*/ 208559 h 20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41990" h="208689">
                  <a:moveTo>
                    <a:pt x="261930" y="208559"/>
                  </a:moveTo>
                  <a:cubicBezTo>
                    <a:pt x="250271" y="208559"/>
                    <a:pt x="230452" y="206875"/>
                    <a:pt x="220736" y="205839"/>
                  </a:cubicBezTo>
                  <a:cubicBezTo>
                    <a:pt x="211927" y="200010"/>
                    <a:pt x="173843" y="183170"/>
                    <a:pt x="163738" y="181227"/>
                  </a:cubicBezTo>
                  <a:cubicBezTo>
                    <a:pt x="162832" y="179802"/>
                    <a:pt x="161018" y="175656"/>
                    <a:pt x="157650" y="164904"/>
                  </a:cubicBezTo>
                  <a:cubicBezTo>
                    <a:pt x="155059" y="156873"/>
                    <a:pt x="153764" y="152857"/>
                    <a:pt x="151691" y="150785"/>
                  </a:cubicBezTo>
                  <a:cubicBezTo>
                    <a:pt x="150266" y="149360"/>
                    <a:pt x="148064" y="147158"/>
                    <a:pt x="117622" y="144567"/>
                  </a:cubicBezTo>
                  <a:cubicBezTo>
                    <a:pt x="103373" y="143401"/>
                    <a:pt x="88864" y="142624"/>
                    <a:pt x="88346" y="142624"/>
                  </a:cubicBezTo>
                  <a:cubicBezTo>
                    <a:pt x="81222" y="142624"/>
                    <a:pt x="79278" y="150396"/>
                    <a:pt x="77724" y="156743"/>
                  </a:cubicBezTo>
                  <a:cubicBezTo>
                    <a:pt x="77594" y="157391"/>
                    <a:pt x="77335" y="158557"/>
                    <a:pt x="76947" y="159593"/>
                  </a:cubicBezTo>
                  <a:cubicBezTo>
                    <a:pt x="75263" y="159593"/>
                    <a:pt x="72931" y="159334"/>
                    <a:pt x="71117" y="159205"/>
                  </a:cubicBezTo>
                  <a:cubicBezTo>
                    <a:pt x="68009" y="158946"/>
                    <a:pt x="64511" y="158557"/>
                    <a:pt x="60624" y="158557"/>
                  </a:cubicBezTo>
                  <a:cubicBezTo>
                    <a:pt x="60495" y="158557"/>
                    <a:pt x="60495" y="158557"/>
                    <a:pt x="60365" y="158557"/>
                  </a:cubicBezTo>
                  <a:cubicBezTo>
                    <a:pt x="54925" y="144308"/>
                    <a:pt x="50132" y="142624"/>
                    <a:pt x="46893" y="142624"/>
                  </a:cubicBezTo>
                  <a:cubicBezTo>
                    <a:pt x="44303" y="142624"/>
                    <a:pt x="41453" y="143401"/>
                    <a:pt x="38214" y="144178"/>
                  </a:cubicBezTo>
                  <a:cubicBezTo>
                    <a:pt x="34587" y="145085"/>
                    <a:pt x="30442" y="146251"/>
                    <a:pt x="26556" y="146251"/>
                  </a:cubicBezTo>
                  <a:cubicBezTo>
                    <a:pt x="25131" y="146121"/>
                    <a:pt x="20079" y="143919"/>
                    <a:pt x="2591" y="125136"/>
                  </a:cubicBezTo>
                  <a:lnTo>
                    <a:pt x="2202" y="124747"/>
                  </a:lnTo>
                  <a:cubicBezTo>
                    <a:pt x="1295" y="123840"/>
                    <a:pt x="648" y="123063"/>
                    <a:pt x="0" y="122415"/>
                  </a:cubicBezTo>
                  <a:cubicBezTo>
                    <a:pt x="0" y="120084"/>
                    <a:pt x="1684" y="113607"/>
                    <a:pt x="5182" y="103243"/>
                  </a:cubicBezTo>
                  <a:cubicBezTo>
                    <a:pt x="5829" y="101171"/>
                    <a:pt x="6477" y="99357"/>
                    <a:pt x="6995" y="97803"/>
                  </a:cubicBezTo>
                  <a:cubicBezTo>
                    <a:pt x="29276" y="112311"/>
                    <a:pt x="33421" y="112311"/>
                    <a:pt x="34976" y="112311"/>
                  </a:cubicBezTo>
                  <a:cubicBezTo>
                    <a:pt x="39121" y="112311"/>
                    <a:pt x="43784" y="109202"/>
                    <a:pt x="49225" y="105575"/>
                  </a:cubicBezTo>
                  <a:cubicBezTo>
                    <a:pt x="51298" y="104150"/>
                    <a:pt x="55573" y="101300"/>
                    <a:pt x="56998" y="100912"/>
                  </a:cubicBezTo>
                  <a:cubicBezTo>
                    <a:pt x="59329" y="101171"/>
                    <a:pt x="70470" y="104150"/>
                    <a:pt x="77853" y="106093"/>
                  </a:cubicBezTo>
                  <a:lnTo>
                    <a:pt x="78112" y="106223"/>
                  </a:lnTo>
                  <a:cubicBezTo>
                    <a:pt x="94176" y="110498"/>
                    <a:pt x="101689" y="112441"/>
                    <a:pt x="104927" y="112441"/>
                  </a:cubicBezTo>
                  <a:cubicBezTo>
                    <a:pt x="106352" y="112700"/>
                    <a:pt x="111275" y="115550"/>
                    <a:pt x="113866" y="117104"/>
                  </a:cubicBezTo>
                  <a:cubicBezTo>
                    <a:pt x="120472" y="120990"/>
                    <a:pt x="127079" y="125006"/>
                    <a:pt x="132779" y="125006"/>
                  </a:cubicBezTo>
                  <a:cubicBezTo>
                    <a:pt x="137053" y="125006"/>
                    <a:pt x="148841" y="122286"/>
                    <a:pt x="175397" y="115679"/>
                  </a:cubicBezTo>
                  <a:lnTo>
                    <a:pt x="175527" y="115679"/>
                  </a:lnTo>
                  <a:cubicBezTo>
                    <a:pt x="184595" y="113477"/>
                    <a:pt x="198196" y="110109"/>
                    <a:pt x="200269" y="109850"/>
                  </a:cubicBezTo>
                  <a:cubicBezTo>
                    <a:pt x="203248" y="109850"/>
                    <a:pt x="205709" y="107907"/>
                    <a:pt x="207005" y="104927"/>
                  </a:cubicBezTo>
                  <a:cubicBezTo>
                    <a:pt x="209595" y="98839"/>
                    <a:pt x="208300" y="80444"/>
                    <a:pt x="204155" y="76429"/>
                  </a:cubicBezTo>
                  <a:cubicBezTo>
                    <a:pt x="202600" y="74874"/>
                    <a:pt x="197419" y="65936"/>
                    <a:pt x="195735" y="61791"/>
                  </a:cubicBezTo>
                  <a:cubicBezTo>
                    <a:pt x="203248" y="57386"/>
                    <a:pt x="230711" y="42748"/>
                    <a:pt x="264262" y="25390"/>
                  </a:cubicBezTo>
                  <a:cubicBezTo>
                    <a:pt x="265557" y="25778"/>
                    <a:pt x="267759" y="26167"/>
                    <a:pt x="271904" y="26167"/>
                  </a:cubicBezTo>
                  <a:cubicBezTo>
                    <a:pt x="284340" y="26167"/>
                    <a:pt x="319186" y="21892"/>
                    <a:pt x="324757" y="16452"/>
                  </a:cubicBezTo>
                  <a:cubicBezTo>
                    <a:pt x="327089" y="14120"/>
                    <a:pt x="328254" y="10752"/>
                    <a:pt x="329550" y="7125"/>
                  </a:cubicBezTo>
                  <a:cubicBezTo>
                    <a:pt x="331234" y="2332"/>
                    <a:pt x="332399" y="0"/>
                    <a:pt x="333177" y="0"/>
                  </a:cubicBezTo>
                  <a:cubicBezTo>
                    <a:pt x="336545" y="259"/>
                    <a:pt x="360121" y="8420"/>
                    <a:pt x="375795" y="13861"/>
                  </a:cubicBezTo>
                  <a:cubicBezTo>
                    <a:pt x="407921" y="25131"/>
                    <a:pt x="424503" y="30572"/>
                    <a:pt x="430850" y="31090"/>
                  </a:cubicBezTo>
                  <a:cubicBezTo>
                    <a:pt x="435643" y="36789"/>
                    <a:pt x="441861" y="78113"/>
                    <a:pt x="441990" y="91714"/>
                  </a:cubicBezTo>
                  <a:cubicBezTo>
                    <a:pt x="440436" y="94305"/>
                    <a:pt x="431886" y="100782"/>
                    <a:pt x="416471" y="110886"/>
                  </a:cubicBezTo>
                  <a:cubicBezTo>
                    <a:pt x="409735" y="115291"/>
                    <a:pt x="406237" y="117622"/>
                    <a:pt x="404553" y="119306"/>
                  </a:cubicBezTo>
                  <a:cubicBezTo>
                    <a:pt x="401315" y="122545"/>
                    <a:pt x="399631" y="130835"/>
                    <a:pt x="396263" y="150266"/>
                  </a:cubicBezTo>
                  <a:cubicBezTo>
                    <a:pt x="395356" y="155578"/>
                    <a:pt x="393542" y="165811"/>
                    <a:pt x="392377" y="170216"/>
                  </a:cubicBezTo>
                  <a:cubicBezTo>
                    <a:pt x="371520" y="172547"/>
                    <a:pt x="334731" y="176433"/>
                    <a:pt x="330586" y="176433"/>
                  </a:cubicBezTo>
                  <a:cubicBezTo>
                    <a:pt x="326441" y="176433"/>
                    <a:pt x="318668" y="180579"/>
                    <a:pt x="294056" y="194958"/>
                  </a:cubicBezTo>
                  <a:lnTo>
                    <a:pt x="293926" y="195087"/>
                  </a:lnTo>
                  <a:cubicBezTo>
                    <a:pt x="284211" y="200787"/>
                    <a:pt x="272034" y="207782"/>
                    <a:pt x="269184" y="208689"/>
                  </a:cubicBezTo>
                  <a:cubicBezTo>
                    <a:pt x="268796" y="208300"/>
                    <a:pt x="267241" y="208559"/>
                    <a:pt x="261930" y="208559"/>
                  </a:cubicBezTo>
                  <a:close/>
                </a:path>
              </a:pathLst>
            </a:custGeom>
            <a:solidFill>
              <a:srgbClr val="FFFFFF"/>
            </a:solidFill>
            <a:ln w="1295" cap="flat">
              <a:noFill/>
              <a:prstDash val="solid"/>
              <a:miter/>
            </a:ln>
          </p:spPr>
          <p:txBody>
            <a:bodyPr rtlCol="0" anchor="ctr"/>
            <a:lstStyle/>
            <a:p>
              <a:endParaRPr lang="fr-FR"/>
            </a:p>
          </p:txBody>
        </p:sp>
        <p:sp>
          <p:nvSpPr>
            <p:cNvPr id="507" name="Forme libre 506">
              <a:extLst>
                <a:ext uri="{FF2B5EF4-FFF2-40B4-BE49-F238E27FC236}">
                  <a16:creationId xmlns:a16="http://schemas.microsoft.com/office/drawing/2014/main" id="{E6D96758-18C8-1C90-9766-853CB1B8572A}"/>
                </a:ext>
              </a:extLst>
            </p:cNvPr>
            <p:cNvSpPr/>
            <p:nvPr/>
          </p:nvSpPr>
          <p:spPr>
            <a:xfrm>
              <a:off x="8729158" y="3897700"/>
              <a:ext cx="334762" cy="214259"/>
            </a:xfrm>
            <a:custGeom>
              <a:avLst/>
              <a:gdLst>
                <a:gd name="connsiteX0" fmla="*/ 198067 w 334762"/>
                <a:gd name="connsiteY0" fmla="*/ 214259 h 214259"/>
                <a:gd name="connsiteX1" fmla="*/ 189517 w 334762"/>
                <a:gd name="connsiteY1" fmla="*/ 199362 h 214259"/>
                <a:gd name="connsiteX2" fmla="*/ 164516 w 334762"/>
                <a:gd name="connsiteY2" fmla="*/ 173324 h 214259"/>
                <a:gd name="connsiteX3" fmla="*/ 157262 w 334762"/>
                <a:gd name="connsiteY3" fmla="*/ 173195 h 214259"/>
                <a:gd name="connsiteX4" fmla="*/ 154023 w 334762"/>
                <a:gd name="connsiteY4" fmla="*/ 173065 h 214259"/>
                <a:gd name="connsiteX5" fmla="*/ 0 w 334762"/>
                <a:gd name="connsiteY5" fmla="*/ 168920 h 214259"/>
                <a:gd name="connsiteX6" fmla="*/ 15804 w 334762"/>
                <a:gd name="connsiteY6" fmla="*/ 148323 h 214259"/>
                <a:gd name="connsiteX7" fmla="*/ 15804 w 334762"/>
                <a:gd name="connsiteY7" fmla="*/ 147287 h 214259"/>
                <a:gd name="connsiteX8" fmla="*/ 20856 w 334762"/>
                <a:gd name="connsiteY8" fmla="*/ 126172 h 214259"/>
                <a:gd name="connsiteX9" fmla="*/ 27074 w 334762"/>
                <a:gd name="connsiteY9" fmla="*/ 124747 h 214259"/>
                <a:gd name="connsiteX10" fmla="*/ 45987 w 334762"/>
                <a:gd name="connsiteY10" fmla="*/ 121508 h 214259"/>
                <a:gd name="connsiteX11" fmla="*/ 49614 w 334762"/>
                <a:gd name="connsiteY11" fmla="*/ 121897 h 214259"/>
                <a:gd name="connsiteX12" fmla="*/ 52723 w 334762"/>
                <a:gd name="connsiteY12" fmla="*/ 126042 h 214259"/>
                <a:gd name="connsiteX13" fmla="*/ 56350 w 334762"/>
                <a:gd name="connsiteY13" fmla="*/ 133297 h 214259"/>
                <a:gd name="connsiteX14" fmla="*/ 60884 w 334762"/>
                <a:gd name="connsiteY14" fmla="*/ 135110 h 214259"/>
                <a:gd name="connsiteX15" fmla="*/ 77076 w 334762"/>
                <a:gd name="connsiteY15" fmla="*/ 124747 h 214259"/>
                <a:gd name="connsiteX16" fmla="*/ 81610 w 334762"/>
                <a:gd name="connsiteY16" fmla="*/ 103114 h 214259"/>
                <a:gd name="connsiteX17" fmla="*/ 77595 w 334762"/>
                <a:gd name="connsiteY17" fmla="*/ 87310 h 214259"/>
                <a:gd name="connsiteX18" fmla="*/ 64900 w 334762"/>
                <a:gd name="connsiteY18" fmla="*/ 32644 h 214259"/>
                <a:gd name="connsiteX19" fmla="*/ 111275 w 334762"/>
                <a:gd name="connsiteY19" fmla="*/ 6866 h 214259"/>
                <a:gd name="connsiteX20" fmla="*/ 218923 w 334762"/>
                <a:gd name="connsiteY20" fmla="*/ 16711 h 214259"/>
                <a:gd name="connsiteX21" fmla="*/ 221902 w 334762"/>
                <a:gd name="connsiteY21" fmla="*/ 16970 h 214259"/>
                <a:gd name="connsiteX22" fmla="*/ 222032 w 334762"/>
                <a:gd name="connsiteY22" fmla="*/ 16970 h 214259"/>
                <a:gd name="connsiteX23" fmla="*/ 243535 w 334762"/>
                <a:gd name="connsiteY23" fmla="*/ 0 h 214259"/>
                <a:gd name="connsiteX24" fmla="*/ 245090 w 334762"/>
                <a:gd name="connsiteY24" fmla="*/ 3109 h 214259"/>
                <a:gd name="connsiteX25" fmla="*/ 252733 w 334762"/>
                <a:gd name="connsiteY25" fmla="*/ 15415 h 214259"/>
                <a:gd name="connsiteX26" fmla="*/ 263355 w 334762"/>
                <a:gd name="connsiteY26" fmla="*/ 20079 h 214259"/>
                <a:gd name="connsiteX27" fmla="*/ 269314 w 334762"/>
                <a:gd name="connsiteY27" fmla="*/ 19301 h 214259"/>
                <a:gd name="connsiteX28" fmla="*/ 276050 w 334762"/>
                <a:gd name="connsiteY28" fmla="*/ 18524 h 214259"/>
                <a:gd name="connsiteX29" fmla="*/ 307398 w 334762"/>
                <a:gd name="connsiteY29" fmla="*/ 45209 h 214259"/>
                <a:gd name="connsiteX30" fmla="*/ 332529 w 334762"/>
                <a:gd name="connsiteY30" fmla="*/ 66843 h 214259"/>
                <a:gd name="connsiteX31" fmla="*/ 333177 w 334762"/>
                <a:gd name="connsiteY31" fmla="*/ 90937 h 214259"/>
                <a:gd name="connsiteX32" fmla="*/ 304937 w 334762"/>
                <a:gd name="connsiteY32" fmla="*/ 119306 h 214259"/>
                <a:gd name="connsiteX33" fmla="*/ 305714 w 334762"/>
                <a:gd name="connsiteY33" fmla="*/ 122286 h 214259"/>
                <a:gd name="connsiteX34" fmla="*/ 305844 w 334762"/>
                <a:gd name="connsiteY34" fmla="*/ 152209 h 214259"/>
                <a:gd name="connsiteX35" fmla="*/ 279029 w 334762"/>
                <a:gd name="connsiteY35" fmla="*/ 177211 h 214259"/>
                <a:gd name="connsiteX36" fmla="*/ 278900 w 334762"/>
                <a:gd name="connsiteY36" fmla="*/ 177340 h 214259"/>
                <a:gd name="connsiteX37" fmla="*/ 265946 w 334762"/>
                <a:gd name="connsiteY37" fmla="*/ 187315 h 214259"/>
                <a:gd name="connsiteX38" fmla="*/ 256360 w 334762"/>
                <a:gd name="connsiteY38" fmla="*/ 204285 h 214259"/>
                <a:gd name="connsiteX39" fmla="*/ 254676 w 334762"/>
                <a:gd name="connsiteY39" fmla="*/ 208689 h 214259"/>
                <a:gd name="connsiteX40" fmla="*/ 198067 w 334762"/>
                <a:gd name="connsiteY40" fmla="*/ 214259 h 21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34762" h="214259">
                  <a:moveTo>
                    <a:pt x="198067" y="214259"/>
                  </a:moveTo>
                  <a:cubicBezTo>
                    <a:pt x="195087" y="211280"/>
                    <a:pt x="192108" y="204932"/>
                    <a:pt x="189517" y="199362"/>
                  </a:cubicBezTo>
                  <a:cubicBezTo>
                    <a:pt x="183688" y="187185"/>
                    <a:pt x="177081" y="173324"/>
                    <a:pt x="164516" y="173324"/>
                  </a:cubicBezTo>
                  <a:cubicBezTo>
                    <a:pt x="163220" y="173324"/>
                    <a:pt x="160630" y="173324"/>
                    <a:pt x="157262" y="173195"/>
                  </a:cubicBezTo>
                  <a:lnTo>
                    <a:pt x="154023" y="173065"/>
                  </a:lnTo>
                  <a:cubicBezTo>
                    <a:pt x="117363" y="172159"/>
                    <a:pt x="32903" y="169827"/>
                    <a:pt x="0" y="168920"/>
                  </a:cubicBezTo>
                  <a:cubicBezTo>
                    <a:pt x="7902" y="162573"/>
                    <a:pt x="15804" y="154023"/>
                    <a:pt x="15804" y="148323"/>
                  </a:cubicBezTo>
                  <a:lnTo>
                    <a:pt x="15804" y="147287"/>
                  </a:lnTo>
                  <a:cubicBezTo>
                    <a:pt x="15674" y="130835"/>
                    <a:pt x="18524" y="126690"/>
                    <a:pt x="20856" y="126172"/>
                  </a:cubicBezTo>
                  <a:cubicBezTo>
                    <a:pt x="22670" y="125783"/>
                    <a:pt x="24742" y="125265"/>
                    <a:pt x="27074" y="124747"/>
                  </a:cubicBezTo>
                  <a:cubicBezTo>
                    <a:pt x="33162" y="123322"/>
                    <a:pt x="40676" y="121508"/>
                    <a:pt x="45987" y="121508"/>
                  </a:cubicBezTo>
                  <a:cubicBezTo>
                    <a:pt x="47541" y="121508"/>
                    <a:pt x="48707" y="121638"/>
                    <a:pt x="49614" y="121897"/>
                  </a:cubicBezTo>
                  <a:cubicBezTo>
                    <a:pt x="51816" y="122545"/>
                    <a:pt x="52075" y="123322"/>
                    <a:pt x="52723" y="126042"/>
                  </a:cubicBezTo>
                  <a:cubicBezTo>
                    <a:pt x="53241" y="128245"/>
                    <a:pt x="54018" y="130965"/>
                    <a:pt x="56350" y="133297"/>
                  </a:cubicBezTo>
                  <a:cubicBezTo>
                    <a:pt x="57127" y="134074"/>
                    <a:pt x="58552" y="135110"/>
                    <a:pt x="60884" y="135110"/>
                  </a:cubicBezTo>
                  <a:cubicBezTo>
                    <a:pt x="65677" y="135110"/>
                    <a:pt x="72542" y="130706"/>
                    <a:pt x="77076" y="124747"/>
                  </a:cubicBezTo>
                  <a:cubicBezTo>
                    <a:pt x="82129" y="118140"/>
                    <a:pt x="83683" y="110498"/>
                    <a:pt x="81610" y="103114"/>
                  </a:cubicBezTo>
                  <a:cubicBezTo>
                    <a:pt x="80574" y="98839"/>
                    <a:pt x="79149" y="93398"/>
                    <a:pt x="77595" y="87310"/>
                  </a:cubicBezTo>
                  <a:cubicBezTo>
                    <a:pt x="73190" y="69692"/>
                    <a:pt x="67231" y="46116"/>
                    <a:pt x="64900" y="32644"/>
                  </a:cubicBezTo>
                  <a:cubicBezTo>
                    <a:pt x="83165" y="20856"/>
                    <a:pt x="107130" y="7513"/>
                    <a:pt x="111275" y="6866"/>
                  </a:cubicBezTo>
                  <a:cubicBezTo>
                    <a:pt x="115809" y="6866"/>
                    <a:pt x="154930" y="10493"/>
                    <a:pt x="218923" y="16711"/>
                  </a:cubicBezTo>
                  <a:cubicBezTo>
                    <a:pt x="220607" y="16840"/>
                    <a:pt x="221902" y="16970"/>
                    <a:pt x="221902" y="16970"/>
                  </a:cubicBezTo>
                  <a:lnTo>
                    <a:pt x="222032" y="16970"/>
                  </a:lnTo>
                  <a:cubicBezTo>
                    <a:pt x="225529" y="16970"/>
                    <a:pt x="229286" y="14508"/>
                    <a:pt x="243535" y="0"/>
                  </a:cubicBezTo>
                  <a:cubicBezTo>
                    <a:pt x="244183" y="1166"/>
                    <a:pt x="244701" y="2332"/>
                    <a:pt x="245090" y="3109"/>
                  </a:cubicBezTo>
                  <a:cubicBezTo>
                    <a:pt x="247292" y="7384"/>
                    <a:pt x="249624" y="12306"/>
                    <a:pt x="252733" y="15415"/>
                  </a:cubicBezTo>
                  <a:cubicBezTo>
                    <a:pt x="255971" y="18654"/>
                    <a:pt x="259339" y="20079"/>
                    <a:pt x="263355" y="20079"/>
                  </a:cubicBezTo>
                  <a:cubicBezTo>
                    <a:pt x="265428" y="20079"/>
                    <a:pt x="267371" y="19690"/>
                    <a:pt x="269314" y="19301"/>
                  </a:cubicBezTo>
                  <a:cubicBezTo>
                    <a:pt x="271386" y="18913"/>
                    <a:pt x="273589" y="18524"/>
                    <a:pt x="276050" y="18524"/>
                  </a:cubicBezTo>
                  <a:cubicBezTo>
                    <a:pt x="280454" y="19820"/>
                    <a:pt x="298590" y="36919"/>
                    <a:pt x="307398" y="45209"/>
                  </a:cubicBezTo>
                  <a:cubicBezTo>
                    <a:pt x="321907" y="58941"/>
                    <a:pt x="328384" y="64640"/>
                    <a:pt x="332529" y="66843"/>
                  </a:cubicBezTo>
                  <a:cubicBezTo>
                    <a:pt x="335250" y="77983"/>
                    <a:pt x="335509" y="88476"/>
                    <a:pt x="333177" y="90937"/>
                  </a:cubicBezTo>
                  <a:lnTo>
                    <a:pt x="304937" y="119306"/>
                  </a:lnTo>
                  <a:lnTo>
                    <a:pt x="305714" y="122286"/>
                  </a:lnTo>
                  <a:cubicBezTo>
                    <a:pt x="305714" y="122415"/>
                    <a:pt x="309601" y="139774"/>
                    <a:pt x="305844" y="152209"/>
                  </a:cubicBezTo>
                  <a:cubicBezTo>
                    <a:pt x="303383" y="160111"/>
                    <a:pt x="288745" y="170475"/>
                    <a:pt x="279029" y="177211"/>
                  </a:cubicBezTo>
                  <a:lnTo>
                    <a:pt x="278900" y="177340"/>
                  </a:lnTo>
                  <a:cubicBezTo>
                    <a:pt x="273459" y="181226"/>
                    <a:pt x="268796" y="184465"/>
                    <a:pt x="265946" y="187315"/>
                  </a:cubicBezTo>
                  <a:cubicBezTo>
                    <a:pt x="260246" y="193015"/>
                    <a:pt x="258044" y="199492"/>
                    <a:pt x="256360" y="204285"/>
                  </a:cubicBezTo>
                  <a:cubicBezTo>
                    <a:pt x="255842" y="205839"/>
                    <a:pt x="255194" y="207782"/>
                    <a:pt x="254676" y="208689"/>
                  </a:cubicBezTo>
                  <a:cubicBezTo>
                    <a:pt x="250142" y="210114"/>
                    <a:pt x="227213" y="212575"/>
                    <a:pt x="198067" y="214259"/>
                  </a:cubicBezTo>
                  <a:close/>
                </a:path>
              </a:pathLst>
            </a:custGeom>
            <a:solidFill>
              <a:srgbClr val="FFFFFF"/>
            </a:solidFill>
            <a:ln w="1295" cap="flat">
              <a:noFill/>
              <a:prstDash val="solid"/>
              <a:miter/>
            </a:ln>
          </p:spPr>
          <p:txBody>
            <a:bodyPr rtlCol="0" anchor="ctr"/>
            <a:lstStyle/>
            <a:p>
              <a:endParaRPr lang="fr-FR"/>
            </a:p>
          </p:txBody>
        </p:sp>
        <p:sp>
          <p:nvSpPr>
            <p:cNvPr id="508" name="Forme libre 507">
              <a:extLst>
                <a:ext uri="{FF2B5EF4-FFF2-40B4-BE49-F238E27FC236}">
                  <a16:creationId xmlns:a16="http://schemas.microsoft.com/office/drawing/2014/main" id="{FC23CE89-BF31-08DE-1942-3A140E928F0F}"/>
                </a:ext>
              </a:extLst>
            </p:cNvPr>
            <p:cNvSpPr/>
            <p:nvPr/>
          </p:nvSpPr>
          <p:spPr>
            <a:xfrm>
              <a:off x="8331341" y="5655946"/>
              <a:ext cx="29016" cy="26296"/>
            </a:xfrm>
            <a:custGeom>
              <a:avLst/>
              <a:gdLst>
                <a:gd name="connsiteX0" fmla="*/ 16063 w 29016"/>
                <a:gd name="connsiteY0" fmla="*/ 26296 h 26296"/>
                <a:gd name="connsiteX1" fmla="*/ 12306 w 29016"/>
                <a:gd name="connsiteY1" fmla="*/ 25778 h 26296"/>
                <a:gd name="connsiteX2" fmla="*/ 0 w 29016"/>
                <a:gd name="connsiteY2" fmla="*/ 259 h 26296"/>
                <a:gd name="connsiteX3" fmla="*/ 2202 w 29016"/>
                <a:gd name="connsiteY3" fmla="*/ 0 h 26296"/>
                <a:gd name="connsiteX4" fmla="*/ 8290 w 29016"/>
                <a:gd name="connsiteY4" fmla="*/ 2331 h 26296"/>
                <a:gd name="connsiteX5" fmla="*/ 15026 w 29016"/>
                <a:gd name="connsiteY5" fmla="*/ 8549 h 26296"/>
                <a:gd name="connsiteX6" fmla="*/ 29017 w 29016"/>
                <a:gd name="connsiteY6" fmla="*/ 22151 h 26296"/>
                <a:gd name="connsiteX7" fmla="*/ 16063 w 29016"/>
                <a:gd name="connsiteY7" fmla="*/ 26296 h 26296"/>
                <a:gd name="connsiteX8" fmla="*/ 16063 w 29016"/>
                <a:gd name="connsiteY8" fmla="*/ 26296 h 2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016" h="26296">
                  <a:moveTo>
                    <a:pt x="16063" y="26296"/>
                  </a:moveTo>
                  <a:cubicBezTo>
                    <a:pt x="14638" y="26296"/>
                    <a:pt x="13343" y="26167"/>
                    <a:pt x="12306" y="25778"/>
                  </a:cubicBezTo>
                  <a:cubicBezTo>
                    <a:pt x="8549" y="24613"/>
                    <a:pt x="3109" y="11918"/>
                    <a:pt x="0" y="259"/>
                  </a:cubicBezTo>
                  <a:cubicBezTo>
                    <a:pt x="518" y="129"/>
                    <a:pt x="1295" y="0"/>
                    <a:pt x="2202" y="0"/>
                  </a:cubicBezTo>
                  <a:cubicBezTo>
                    <a:pt x="3368" y="0"/>
                    <a:pt x="6218" y="259"/>
                    <a:pt x="8290" y="2331"/>
                  </a:cubicBezTo>
                  <a:cubicBezTo>
                    <a:pt x="9845" y="3886"/>
                    <a:pt x="12306" y="6088"/>
                    <a:pt x="15026" y="8549"/>
                  </a:cubicBezTo>
                  <a:cubicBezTo>
                    <a:pt x="19301" y="12306"/>
                    <a:pt x="26815" y="19172"/>
                    <a:pt x="29017" y="22151"/>
                  </a:cubicBezTo>
                  <a:cubicBezTo>
                    <a:pt x="27203" y="23706"/>
                    <a:pt x="21633" y="26296"/>
                    <a:pt x="16063" y="26296"/>
                  </a:cubicBezTo>
                  <a:cubicBezTo>
                    <a:pt x="16063" y="26296"/>
                    <a:pt x="16063" y="26296"/>
                    <a:pt x="16063" y="26296"/>
                  </a:cubicBezTo>
                  <a:close/>
                </a:path>
              </a:pathLst>
            </a:custGeom>
            <a:solidFill>
              <a:srgbClr val="FFFFFF"/>
            </a:solidFill>
            <a:ln w="1295" cap="flat">
              <a:noFill/>
              <a:prstDash val="solid"/>
              <a:miter/>
            </a:ln>
          </p:spPr>
          <p:txBody>
            <a:bodyPr rtlCol="0" anchor="ctr"/>
            <a:lstStyle/>
            <a:p>
              <a:endParaRPr lang="fr-FR"/>
            </a:p>
          </p:txBody>
        </p:sp>
        <p:sp>
          <p:nvSpPr>
            <p:cNvPr id="509" name="Forme libre 508">
              <a:extLst>
                <a:ext uri="{FF2B5EF4-FFF2-40B4-BE49-F238E27FC236}">
                  <a16:creationId xmlns:a16="http://schemas.microsoft.com/office/drawing/2014/main" id="{8A4EA9F2-FA9C-DFBA-BC72-5B8697A420F1}"/>
                </a:ext>
              </a:extLst>
            </p:cNvPr>
            <p:cNvSpPr/>
            <p:nvPr/>
          </p:nvSpPr>
          <p:spPr>
            <a:xfrm>
              <a:off x="7164859" y="3734609"/>
              <a:ext cx="260867" cy="284081"/>
            </a:xfrm>
            <a:custGeom>
              <a:avLst/>
              <a:gdLst>
                <a:gd name="connsiteX0" fmla="*/ 32359 w 260867"/>
                <a:gd name="connsiteY0" fmla="*/ 284081 h 284081"/>
                <a:gd name="connsiteX1" fmla="*/ 17851 w 260867"/>
                <a:gd name="connsiteY1" fmla="*/ 282138 h 284081"/>
                <a:gd name="connsiteX2" fmla="*/ 5544 w 260867"/>
                <a:gd name="connsiteY2" fmla="*/ 249624 h 284081"/>
                <a:gd name="connsiteX3" fmla="*/ 1658 w 260867"/>
                <a:gd name="connsiteY3" fmla="*/ 235374 h 284081"/>
                <a:gd name="connsiteX4" fmla="*/ 1270 w 260867"/>
                <a:gd name="connsiteY4" fmla="*/ 220348 h 284081"/>
                <a:gd name="connsiteX5" fmla="*/ 8135 w 260867"/>
                <a:gd name="connsiteY5" fmla="*/ 215295 h 284081"/>
                <a:gd name="connsiteX6" fmla="*/ 22514 w 260867"/>
                <a:gd name="connsiteY6" fmla="*/ 197030 h 284081"/>
                <a:gd name="connsiteX7" fmla="*/ 27825 w 260867"/>
                <a:gd name="connsiteY7" fmla="*/ 186797 h 284081"/>
                <a:gd name="connsiteX8" fmla="*/ 50106 w 260867"/>
                <a:gd name="connsiteY8" fmla="*/ 174490 h 284081"/>
                <a:gd name="connsiteX9" fmla="*/ 86895 w 260867"/>
                <a:gd name="connsiteY9" fmla="*/ 149230 h 284081"/>
                <a:gd name="connsiteX10" fmla="*/ 71480 w 260867"/>
                <a:gd name="connsiteY10" fmla="*/ 128245 h 284081"/>
                <a:gd name="connsiteX11" fmla="*/ 59433 w 260867"/>
                <a:gd name="connsiteY11" fmla="*/ 114513 h 284081"/>
                <a:gd name="connsiteX12" fmla="*/ 72646 w 260867"/>
                <a:gd name="connsiteY12" fmla="*/ 106223 h 284081"/>
                <a:gd name="connsiteX13" fmla="*/ 91300 w 260867"/>
                <a:gd name="connsiteY13" fmla="*/ 94305 h 284081"/>
                <a:gd name="connsiteX14" fmla="*/ 95445 w 260867"/>
                <a:gd name="connsiteY14" fmla="*/ 84719 h 284081"/>
                <a:gd name="connsiteX15" fmla="*/ 85082 w 260867"/>
                <a:gd name="connsiteY15" fmla="*/ 69952 h 284081"/>
                <a:gd name="connsiteX16" fmla="*/ 82491 w 260867"/>
                <a:gd name="connsiteY16" fmla="*/ 67620 h 284081"/>
                <a:gd name="connsiteX17" fmla="*/ 99202 w 260867"/>
                <a:gd name="connsiteY17" fmla="*/ 39898 h 284081"/>
                <a:gd name="connsiteX18" fmla="*/ 99331 w 260867"/>
                <a:gd name="connsiteY18" fmla="*/ 39898 h 284081"/>
                <a:gd name="connsiteX19" fmla="*/ 130032 w 260867"/>
                <a:gd name="connsiteY19" fmla="*/ 50650 h 284081"/>
                <a:gd name="connsiteX20" fmla="*/ 165267 w 260867"/>
                <a:gd name="connsiteY20" fmla="*/ 62438 h 284081"/>
                <a:gd name="connsiteX21" fmla="*/ 170708 w 260867"/>
                <a:gd name="connsiteY21" fmla="*/ 60495 h 284081"/>
                <a:gd name="connsiteX22" fmla="*/ 172521 w 260867"/>
                <a:gd name="connsiteY22" fmla="*/ 43137 h 284081"/>
                <a:gd name="connsiteX23" fmla="*/ 171096 w 260867"/>
                <a:gd name="connsiteY23" fmla="*/ 37437 h 284081"/>
                <a:gd name="connsiteX24" fmla="*/ 190916 w 260867"/>
                <a:gd name="connsiteY24" fmla="*/ 6866 h 284081"/>
                <a:gd name="connsiteX25" fmla="*/ 248302 w 260867"/>
                <a:gd name="connsiteY25" fmla="*/ 0 h 284081"/>
                <a:gd name="connsiteX26" fmla="*/ 260868 w 260867"/>
                <a:gd name="connsiteY26" fmla="*/ 9975 h 284081"/>
                <a:gd name="connsiteX27" fmla="*/ 242343 w 260867"/>
                <a:gd name="connsiteY27" fmla="*/ 21633 h 284081"/>
                <a:gd name="connsiteX28" fmla="*/ 236773 w 260867"/>
                <a:gd name="connsiteY28" fmla="*/ 30183 h 284081"/>
                <a:gd name="connsiteX29" fmla="*/ 225503 w 260867"/>
                <a:gd name="connsiteY29" fmla="*/ 47282 h 284081"/>
                <a:gd name="connsiteX30" fmla="*/ 205424 w 260867"/>
                <a:gd name="connsiteY30" fmla="*/ 51686 h 284081"/>
                <a:gd name="connsiteX31" fmla="*/ 184569 w 260867"/>
                <a:gd name="connsiteY31" fmla="*/ 64770 h 284081"/>
                <a:gd name="connsiteX32" fmla="*/ 193636 w 260867"/>
                <a:gd name="connsiteY32" fmla="*/ 89383 h 284081"/>
                <a:gd name="connsiteX33" fmla="*/ 211383 w 260867"/>
                <a:gd name="connsiteY33" fmla="*/ 111275 h 284081"/>
                <a:gd name="connsiteX34" fmla="*/ 222394 w 260867"/>
                <a:gd name="connsiteY34" fmla="*/ 108943 h 284081"/>
                <a:gd name="connsiteX35" fmla="*/ 228224 w 260867"/>
                <a:gd name="connsiteY35" fmla="*/ 107518 h 284081"/>
                <a:gd name="connsiteX36" fmla="*/ 238716 w 260867"/>
                <a:gd name="connsiteY36" fmla="*/ 94953 h 284081"/>
                <a:gd name="connsiteX37" fmla="*/ 239494 w 260867"/>
                <a:gd name="connsiteY37" fmla="*/ 92621 h 284081"/>
                <a:gd name="connsiteX38" fmla="*/ 239753 w 260867"/>
                <a:gd name="connsiteY38" fmla="*/ 92621 h 284081"/>
                <a:gd name="connsiteX39" fmla="*/ 241048 w 260867"/>
                <a:gd name="connsiteY39" fmla="*/ 92492 h 284081"/>
                <a:gd name="connsiteX40" fmla="*/ 244934 w 260867"/>
                <a:gd name="connsiteY40" fmla="*/ 123970 h 284081"/>
                <a:gd name="connsiteX41" fmla="*/ 255038 w 260867"/>
                <a:gd name="connsiteY41" fmla="*/ 132778 h 284081"/>
                <a:gd name="connsiteX42" fmla="*/ 242603 w 260867"/>
                <a:gd name="connsiteY42" fmla="*/ 193921 h 284081"/>
                <a:gd name="connsiteX43" fmla="*/ 238716 w 260867"/>
                <a:gd name="connsiteY43" fmla="*/ 217757 h 284081"/>
                <a:gd name="connsiteX44" fmla="*/ 220063 w 260867"/>
                <a:gd name="connsiteY44" fmla="*/ 249624 h 284081"/>
                <a:gd name="connsiteX45" fmla="*/ 203093 w 260867"/>
                <a:gd name="connsiteY45" fmla="*/ 280454 h 284081"/>
                <a:gd name="connsiteX46" fmla="*/ 202963 w 260867"/>
                <a:gd name="connsiteY46" fmla="*/ 281102 h 284081"/>
                <a:gd name="connsiteX47" fmla="*/ 201150 w 260867"/>
                <a:gd name="connsiteY47" fmla="*/ 281490 h 284081"/>
                <a:gd name="connsiteX48" fmla="*/ 185087 w 260867"/>
                <a:gd name="connsiteY48" fmla="*/ 274107 h 284081"/>
                <a:gd name="connsiteX49" fmla="*/ 154127 w 260867"/>
                <a:gd name="connsiteY49" fmla="*/ 268277 h 284081"/>
                <a:gd name="connsiteX50" fmla="*/ 115783 w 260867"/>
                <a:gd name="connsiteY50" fmla="*/ 272552 h 284081"/>
                <a:gd name="connsiteX51" fmla="*/ 32359 w 260867"/>
                <a:gd name="connsiteY51" fmla="*/ 284081 h 284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60867" h="284081">
                  <a:moveTo>
                    <a:pt x="32359" y="284081"/>
                  </a:moveTo>
                  <a:cubicBezTo>
                    <a:pt x="20053" y="284081"/>
                    <a:pt x="17851" y="282268"/>
                    <a:pt x="17851" y="282138"/>
                  </a:cubicBezTo>
                  <a:cubicBezTo>
                    <a:pt x="12151" y="276438"/>
                    <a:pt x="8524" y="261671"/>
                    <a:pt x="5544" y="249624"/>
                  </a:cubicBezTo>
                  <a:cubicBezTo>
                    <a:pt x="4249" y="244312"/>
                    <a:pt x="2954" y="239390"/>
                    <a:pt x="1658" y="235374"/>
                  </a:cubicBezTo>
                  <a:cubicBezTo>
                    <a:pt x="-415" y="229027"/>
                    <a:pt x="-544" y="223845"/>
                    <a:pt x="1270" y="220348"/>
                  </a:cubicBezTo>
                  <a:cubicBezTo>
                    <a:pt x="2565" y="217886"/>
                    <a:pt x="4897" y="216202"/>
                    <a:pt x="8135" y="215295"/>
                  </a:cubicBezTo>
                  <a:cubicBezTo>
                    <a:pt x="16037" y="212964"/>
                    <a:pt x="19535" y="204544"/>
                    <a:pt x="22514" y="197030"/>
                  </a:cubicBezTo>
                  <a:cubicBezTo>
                    <a:pt x="24198" y="193015"/>
                    <a:pt x="25882" y="188740"/>
                    <a:pt x="27825" y="186797"/>
                  </a:cubicBezTo>
                  <a:cubicBezTo>
                    <a:pt x="30027" y="184594"/>
                    <a:pt x="40650" y="179283"/>
                    <a:pt x="50106" y="174490"/>
                  </a:cubicBezTo>
                  <a:cubicBezTo>
                    <a:pt x="78216" y="160370"/>
                    <a:pt x="86895" y="155059"/>
                    <a:pt x="86895" y="149230"/>
                  </a:cubicBezTo>
                  <a:cubicBezTo>
                    <a:pt x="86895" y="144178"/>
                    <a:pt x="81066" y="137960"/>
                    <a:pt x="71480" y="128245"/>
                  </a:cubicBezTo>
                  <a:cubicBezTo>
                    <a:pt x="67076" y="123711"/>
                    <a:pt x="60340" y="116975"/>
                    <a:pt x="59433" y="114513"/>
                  </a:cubicBezTo>
                  <a:cubicBezTo>
                    <a:pt x="60599" y="112441"/>
                    <a:pt x="67853" y="108814"/>
                    <a:pt x="72646" y="106223"/>
                  </a:cubicBezTo>
                  <a:cubicBezTo>
                    <a:pt x="79641" y="102596"/>
                    <a:pt x="86766" y="98839"/>
                    <a:pt x="91300" y="94305"/>
                  </a:cubicBezTo>
                  <a:cubicBezTo>
                    <a:pt x="94279" y="91326"/>
                    <a:pt x="95704" y="88217"/>
                    <a:pt x="95445" y="84719"/>
                  </a:cubicBezTo>
                  <a:cubicBezTo>
                    <a:pt x="95186" y="78372"/>
                    <a:pt x="89357" y="73449"/>
                    <a:pt x="85082" y="69952"/>
                  </a:cubicBezTo>
                  <a:cubicBezTo>
                    <a:pt x="84046" y="69174"/>
                    <a:pt x="83139" y="68397"/>
                    <a:pt x="82491" y="67620"/>
                  </a:cubicBezTo>
                  <a:cubicBezTo>
                    <a:pt x="82102" y="63475"/>
                    <a:pt x="92466" y="46893"/>
                    <a:pt x="99202" y="39898"/>
                  </a:cubicBezTo>
                  <a:cubicBezTo>
                    <a:pt x="99202" y="39898"/>
                    <a:pt x="99331" y="39898"/>
                    <a:pt x="99331" y="39898"/>
                  </a:cubicBezTo>
                  <a:cubicBezTo>
                    <a:pt x="104254" y="39898"/>
                    <a:pt x="117985" y="45598"/>
                    <a:pt x="130032" y="50650"/>
                  </a:cubicBezTo>
                  <a:cubicBezTo>
                    <a:pt x="144541" y="56738"/>
                    <a:pt x="158272" y="62438"/>
                    <a:pt x="165267" y="62438"/>
                  </a:cubicBezTo>
                  <a:cubicBezTo>
                    <a:pt x="167599" y="62438"/>
                    <a:pt x="169413" y="61791"/>
                    <a:pt x="170708" y="60495"/>
                  </a:cubicBezTo>
                  <a:cubicBezTo>
                    <a:pt x="176537" y="54666"/>
                    <a:pt x="174205" y="48059"/>
                    <a:pt x="172521" y="43137"/>
                  </a:cubicBezTo>
                  <a:cubicBezTo>
                    <a:pt x="171744" y="41064"/>
                    <a:pt x="171096" y="38992"/>
                    <a:pt x="171096" y="37437"/>
                  </a:cubicBezTo>
                  <a:cubicBezTo>
                    <a:pt x="171096" y="33162"/>
                    <a:pt x="184180" y="13731"/>
                    <a:pt x="190916" y="6866"/>
                  </a:cubicBezTo>
                  <a:cubicBezTo>
                    <a:pt x="195191" y="2979"/>
                    <a:pt x="231721" y="0"/>
                    <a:pt x="248302" y="0"/>
                  </a:cubicBezTo>
                  <a:cubicBezTo>
                    <a:pt x="251541" y="0"/>
                    <a:pt x="256463" y="5182"/>
                    <a:pt x="260868" y="9975"/>
                  </a:cubicBezTo>
                  <a:cubicBezTo>
                    <a:pt x="244286" y="19690"/>
                    <a:pt x="242991" y="20985"/>
                    <a:pt x="242343" y="21633"/>
                  </a:cubicBezTo>
                  <a:cubicBezTo>
                    <a:pt x="241178" y="22799"/>
                    <a:pt x="239882" y="25001"/>
                    <a:pt x="236773" y="30183"/>
                  </a:cubicBezTo>
                  <a:cubicBezTo>
                    <a:pt x="229908" y="41971"/>
                    <a:pt x="226799" y="46116"/>
                    <a:pt x="225503" y="47282"/>
                  </a:cubicBezTo>
                  <a:cubicBezTo>
                    <a:pt x="222006" y="47671"/>
                    <a:pt x="213327" y="49484"/>
                    <a:pt x="205424" y="51686"/>
                  </a:cubicBezTo>
                  <a:cubicBezTo>
                    <a:pt x="190657" y="55832"/>
                    <a:pt x="184569" y="59588"/>
                    <a:pt x="184569" y="64770"/>
                  </a:cubicBezTo>
                  <a:cubicBezTo>
                    <a:pt x="184569" y="68527"/>
                    <a:pt x="190009" y="81610"/>
                    <a:pt x="193636" y="89383"/>
                  </a:cubicBezTo>
                  <a:cubicBezTo>
                    <a:pt x="204000" y="111275"/>
                    <a:pt x="209181" y="111275"/>
                    <a:pt x="211383" y="111275"/>
                  </a:cubicBezTo>
                  <a:cubicBezTo>
                    <a:pt x="215140" y="111275"/>
                    <a:pt x="218767" y="110109"/>
                    <a:pt x="222394" y="108943"/>
                  </a:cubicBezTo>
                  <a:cubicBezTo>
                    <a:pt x="224596" y="108295"/>
                    <a:pt x="227058" y="107518"/>
                    <a:pt x="228224" y="107518"/>
                  </a:cubicBezTo>
                  <a:cubicBezTo>
                    <a:pt x="234830" y="107518"/>
                    <a:pt x="236903" y="100523"/>
                    <a:pt x="238716" y="94953"/>
                  </a:cubicBezTo>
                  <a:cubicBezTo>
                    <a:pt x="238846" y="94435"/>
                    <a:pt x="239235" y="93398"/>
                    <a:pt x="239494" y="92621"/>
                  </a:cubicBezTo>
                  <a:cubicBezTo>
                    <a:pt x="239623" y="92621"/>
                    <a:pt x="239623" y="92621"/>
                    <a:pt x="239753" y="92621"/>
                  </a:cubicBezTo>
                  <a:cubicBezTo>
                    <a:pt x="240141" y="92621"/>
                    <a:pt x="240530" y="92492"/>
                    <a:pt x="241048" y="92492"/>
                  </a:cubicBezTo>
                  <a:cubicBezTo>
                    <a:pt x="240789" y="115550"/>
                    <a:pt x="242084" y="120990"/>
                    <a:pt x="244934" y="123970"/>
                  </a:cubicBezTo>
                  <a:cubicBezTo>
                    <a:pt x="245323" y="124358"/>
                    <a:pt x="246618" y="125654"/>
                    <a:pt x="255038" y="132778"/>
                  </a:cubicBezTo>
                  <a:cubicBezTo>
                    <a:pt x="250375" y="142624"/>
                    <a:pt x="246748" y="165552"/>
                    <a:pt x="242603" y="193921"/>
                  </a:cubicBezTo>
                  <a:cubicBezTo>
                    <a:pt x="241048" y="204544"/>
                    <a:pt x="239753" y="213611"/>
                    <a:pt x="238716" y="217757"/>
                  </a:cubicBezTo>
                  <a:cubicBezTo>
                    <a:pt x="237032" y="224622"/>
                    <a:pt x="227965" y="237965"/>
                    <a:pt x="220063" y="249624"/>
                  </a:cubicBezTo>
                  <a:cubicBezTo>
                    <a:pt x="209570" y="265168"/>
                    <a:pt x="203093" y="274884"/>
                    <a:pt x="203093" y="280454"/>
                  </a:cubicBezTo>
                  <a:cubicBezTo>
                    <a:pt x="203093" y="280843"/>
                    <a:pt x="202963" y="281102"/>
                    <a:pt x="202963" y="281102"/>
                  </a:cubicBezTo>
                  <a:cubicBezTo>
                    <a:pt x="202834" y="281231"/>
                    <a:pt x="202316" y="281490"/>
                    <a:pt x="201150" y="281490"/>
                  </a:cubicBezTo>
                  <a:cubicBezTo>
                    <a:pt x="196616" y="281490"/>
                    <a:pt x="188973" y="277993"/>
                    <a:pt x="185087" y="274107"/>
                  </a:cubicBezTo>
                  <a:cubicBezTo>
                    <a:pt x="181201" y="270220"/>
                    <a:pt x="170837" y="268277"/>
                    <a:pt x="154127" y="268277"/>
                  </a:cubicBezTo>
                  <a:cubicBezTo>
                    <a:pt x="138841" y="268277"/>
                    <a:pt x="122649" y="270091"/>
                    <a:pt x="115783" y="272552"/>
                  </a:cubicBezTo>
                  <a:cubicBezTo>
                    <a:pt x="107104" y="275661"/>
                    <a:pt x="58526" y="284081"/>
                    <a:pt x="32359" y="284081"/>
                  </a:cubicBezTo>
                  <a:close/>
                </a:path>
              </a:pathLst>
            </a:custGeom>
            <a:solidFill>
              <a:srgbClr val="FFFFFF"/>
            </a:solidFill>
            <a:ln w="1295" cap="flat">
              <a:noFill/>
              <a:prstDash val="solid"/>
              <a:miter/>
            </a:ln>
          </p:spPr>
          <p:txBody>
            <a:bodyPr rtlCol="0" anchor="ctr"/>
            <a:lstStyle/>
            <a:p>
              <a:endParaRPr lang="fr-FR"/>
            </a:p>
          </p:txBody>
        </p:sp>
        <p:sp>
          <p:nvSpPr>
            <p:cNvPr id="510" name="Forme libre 509">
              <a:extLst>
                <a:ext uri="{FF2B5EF4-FFF2-40B4-BE49-F238E27FC236}">
                  <a16:creationId xmlns:a16="http://schemas.microsoft.com/office/drawing/2014/main" id="{8E175498-5D98-33AF-EBFE-83D77C08EF41}"/>
                </a:ext>
              </a:extLst>
            </p:cNvPr>
            <p:cNvSpPr/>
            <p:nvPr/>
          </p:nvSpPr>
          <p:spPr>
            <a:xfrm>
              <a:off x="7361216" y="3752874"/>
              <a:ext cx="112570" cy="107388"/>
            </a:xfrm>
            <a:custGeom>
              <a:avLst/>
              <a:gdLst>
                <a:gd name="connsiteX0" fmla="*/ 68009 w 112570"/>
                <a:gd name="connsiteY0" fmla="*/ 107389 h 107388"/>
                <a:gd name="connsiteX1" fmla="*/ 57257 w 112570"/>
                <a:gd name="connsiteY1" fmla="*/ 98062 h 107388"/>
                <a:gd name="connsiteX2" fmla="*/ 56221 w 112570"/>
                <a:gd name="connsiteY2" fmla="*/ 73061 h 107388"/>
                <a:gd name="connsiteX3" fmla="*/ 56221 w 112570"/>
                <a:gd name="connsiteY3" fmla="*/ 70729 h 107388"/>
                <a:gd name="connsiteX4" fmla="*/ 53630 w 112570"/>
                <a:gd name="connsiteY4" fmla="*/ 65029 h 107388"/>
                <a:gd name="connsiteX5" fmla="*/ 46894 w 112570"/>
                <a:gd name="connsiteY5" fmla="*/ 62827 h 107388"/>
                <a:gd name="connsiteX6" fmla="*/ 42101 w 112570"/>
                <a:gd name="connsiteY6" fmla="*/ 63216 h 107388"/>
                <a:gd name="connsiteX7" fmla="*/ 41841 w 112570"/>
                <a:gd name="connsiteY7" fmla="*/ 63216 h 107388"/>
                <a:gd name="connsiteX8" fmla="*/ 40157 w 112570"/>
                <a:gd name="connsiteY8" fmla="*/ 63345 h 107388"/>
                <a:gd name="connsiteX9" fmla="*/ 31737 w 112570"/>
                <a:gd name="connsiteY9" fmla="*/ 73320 h 107388"/>
                <a:gd name="connsiteX10" fmla="*/ 30054 w 112570"/>
                <a:gd name="connsiteY10" fmla="*/ 78113 h 107388"/>
                <a:gd name="connsiteX11" fmla="*/ 22799 w 112570"/>
                <a:gd name="connsiteY11" fmla="*/ 79926 h 107388"/>
                <a:gd name="connsiteX12" fmla="*/ 16452 w 112570"/>
                <a:gd name="connsiteY12" fmla="*/ 81610 h 107388"/>
                <a:gd name="connsiteX13" fmla="*/ 0 w 112570"/>
                <a:gd name="connsiteY13" fmla="*/ 48448 h 107388"/>
                <a:gd name="connsiteX14" fmla="*/ 30442 w 112570"/>
                <a:gd name="connsiteY14" fmla="*/ 40157 h 107388"/>
                <a:gd name="connsiteX15" fmla="*/ 50262 w 112570"/>
                <a:gd name="connsiteY15" fmla="*/ 17617 h 107388"/>
                <a:gd name="connsiteX16" fmla="*/ 54018 w 112570"/>
                <a:gd name="connsiteY16" fmla="*/ 11400 h 107388"/>
                <a:gd name="connsiteX17" fmla="*/ 72672 w 112570"/>
                <a:gd name="connsiteY17" fmla="*/ 0 h 107388"/>
                <a:gd name="connsiteX18" fmla="*/ 88865 w 112570"/>
                <a:gd name="connsiteY18" fmla="*/ 7772 h 107388"/>
                <a:gd name="connsiteX19" fmla="*/ 104409 w 112570"/>
                <a:gd name="connsiteY19" fmla="*/ 32255 h 107388"/>
                <a:gd name="connsiteX20" fmla="*/ 112570 w 112570"/>
                <a:gd name="connsiteY20" fmla="*/ 63863 h 107388"/>
                <a:gd name="connsiteX21" fmla="*/ 68009 w 112570"/>
                <a:gd name="connsiteY21" fmla="*/ 107389 h 10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2570" h="107388">
                  <a:moveTo>
                    <a:pt x="68009" y="107389"/>
                  </a:moveTo>
                  <a:cubicBezTo>
                    <a:pt x="60884" y="101430"/>
                    <a:pt x="58293" y="98969"/>
                    <a:pt x="57257" y="98062"/>
                  </a:cubicBezTo>
                  <a:cubicBezTo>
                    <a:pt x="56868" y="96766"/>
                    <a:pt x="55962" y="91714"/>
                    <a:pt x="56221" y="73061"/>
                  </a:cubicBezTo>
                  <a:lnTo>
                    <a:pt x="56221" y="70729"/>
                  </a:lnTo>
                  <a:cubicBezTo>
                    <a:pt x="56221" y="68397"/>
                    <a:pt x="55314" y="66454"/>
                    <a:pt x="53630" y="65029"/>
                  </a:cubicBezTo>
                  <a:cubicBezTo>
                    <a:pt x="51946" y="63604"/>
                    <a:pt x="49744" y="62827"/>
                    <a:pt x="46894" y="62827"/>
                  </a:cubicBezTo>
                  <a:cubicBezTo>
                    <a:pt x="45210" y="62827"/>
                    <a:pt x="43655" y="63086"/>
                    <a:pt x="42101" y="63216"/>
                  </a:cubicBezTo>
                  <a:lnTo>
                    <a:pt x="41841" y="63216"/>
                  </a:lnTo>
                  <a:cubicBezTo>
                    <a:pt x="41194" y="63345"/>
                    <a:pt x="40417" y="63345"/>
                    <a:pt x="40157" y="63345"/>
                  </a:cubicBezTo>
                  <a:cubicBezTo>
                    <a:pt x="34846" y="63345"/>
                    <a:pt x="33162" y="68656"/>
                    <a:pt x="31737" y="73320"/>
                  </a:cubicBezTo>
                  <a:cubicBezTo>
                    <a:pt x="30960" y="75910"/>
                    <a:pt x="30442" y="77335"/>
                    <a:pt x="30054" y="78113"/>
                  </a:cubicBezTo>
                  <a:cubicBezTo>
                    <a:pt x="27722" y="78372"/>
                    <a:pt x="25260" y="79149"/>
                    <a:pt x="22799" y="79926"/>
                  </a:cubicBezTo>
                  <a:cubicBezTo>
                    <a:pt x="20597" y="80574"/>
                    <a:pt x="18265" y="81351"/>
                    <a:pt x="16452" y="81610"/>
                  </a:cubicBezTo>
                  <a:cubicBezTo>
                    <a:pt x="12436" y="77206"/>
                    <a:pt x="2202" y="55832"/>
                    <a:pt x="0" y="48448"/>
                  </a:cubicBezTo>
                  <a:cubicBezTo>
                    <a:pt x="5959" y="45469"/>
                    <a:pt x="25908" y="40157"/>
                    <a:pt x="30442" y="40157"/>
                  </a:cubicBezTo>
                  <a:cubicBezTo>
                    <a:pt x="36401" y="40157"/>
                    <a:pt x="41064" y="33292"/>
                    <a:pt x="50262" y="17617"/>
                  </a:cubicBezTo>
                  <a:cubicBezTo>
                    <a:pt x="51428" y="15674"/>
                    <a:pt x="53371" y="12306"/>
                    <a:pt x="54018" y="11400"/>
                  </a:cubicBezTo>
                  <a:cubicBezTo>
                    <a:pt x="54666" y="10881"/>
                    <a:pt x="57905" y="8679"/>
                    <a:pt x="72672" y="0"/>
                  </a:cubicBezTo>
                  <a:cubicBezTo>
                    <a:pt x="77076" y="4016"/>
                    <a:pt x="82517" y="7772"/>
                    <a:pt x="88865" y="7772"/>
                  </a:cubicBezTo>
                  <a:cubicBezTo>
                    <a:pt x="91973" y="7772"/>
                    <a:pt x="97932" y="14249"/>
                    <a:pt x="104409" y="32255"/>
                  </a:cubicBezTo>
                  <a:cubicBezTo>
                    <a:pt x="109332" y="45987"/>
                    <a:pt x="112441" y="60366"/>
                    <a:pt x="112570" y="63863"/>
                  </a:cubicBezTo>
                  <a:cubicBezTo>
                    <a:pt x="111404" y="70340"/>
                    <a:pt x="79926" y="101559"/>
                    <a:pt x="68009" y="107389"/>
                  </a:cubicBezTo>
                  <a:close/>
                </a:path>
              </a:pathLst>
            </a:custGeom>
            <a:solidFill>
              <a:srgbClr val="E3013E"/>
            </a:solidFill>
            <a:ln w="1295" cap="flat">
              <a:noFill/>
              <a:prstDash val="solid"/>
              <a:miter/>
            </a:ln>
          </p:spPr>
          <p:txBody>
            <a:bodyPr rtlCol="0" anchor="ctr"/>
            <a:lstStyle/>
            <a:p>
              <a:endParaRPr lang="fr-FR"/>
            </a:p>
          </p:txBody>
        </p:sp>
      </p:grpSp>
      <p:sp>
        <p:nvSpPr>
          <p:cNvPr id="660" name="Rectangle : coins arrondis 659">
            <a:extLst>
              <a:ext uri="{FF2B5EF4-FFF2-40B4-BE49-F238E27FC236}">
                <a16:creationId xmlns:a16="http://schemas.microsoft.com/office/drawing/2014/main" id="{9A5E5741-7FB5-DD47-C516-82D1CC34B3BC}"/>
              </a:ext>
            </a:extLst>
          </p:cNvPr>
          <p:cNvSpPr/>
          <p:nvPr userDrawn="1"/>
        </p:nvSpPr>
        <p:spPr>
          <a:xfrm>
            <a:off x="9573375" y="7099094"/>
            <a:ext cx="1353224" cy="508327"/>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i="0">
                <a:solidFill>
                  <a:schemeClr val="bg1"/>
                </a:solidFill>
                <a:latin typeface="Montserrat SemiBold" pitchFamily="2" charset="77"/>
              </a:rPr>
              <a:t>PARIS</a:t>
            </a:r>
          </a:p>
        </p:txBody>
      </p:sp>
      <p:sp>
        <p:nvSpPr>
          <p:cNvPr id="661" name="Rectangle : coins arrondis 660">
            <a:extLst>
              <a:ext uri="{FF2B5EF4-FFF2-40B4-BE49-F238E27FC236}">
                <a16:creationId xmlns:a16="http://schemas.microsoft.com/office/drawing/2014/main" id="{3AE213A4-0AEF-55A2-389E-87F9D3AD2DC4}"/>
              </a:ext>
            </a:extLst>
          </p:cNvPr>
          <p:cNvSpPr/>
          <p:nvPr userDrawn="1"/>
        </p:nvSpPr>
        <p:spPr>
          <a:xfrm>
            <a:off x="7486820" y="5905234"/>
            <a:ext cx="1908630" cy="508327"/>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i="0">
                <a:solidFill>
                  <a:schemeClr val="bg1"/>
                </a:solidFill>
                <a:latin typeface="Montserrat SemiBold" pitchFamily="2" charset="77"/>
              </a:rPr>
              <a:t>NEWCASTLE</a:t>
            </a:r>
          </a:p>
        </p:txBody>
      </p:sp>
      <p:sp>
        <p:nvSpPr>
          <p:cNvPr id="662" name="Rectangle : coins arrondis 661">
            <a:extLst>
              <a:ext uri="{FF2B5EF4-FFF2-40B4-BE49-F238E27FC236}">
                <a16:creationId xmlns:a16="http://schemas.microsoft.com/office/drawing/2014/main" id="{1942ABC3-C950-4D2B-9DFD-DF43BABB8411}"/>
              </a:ext>
            </a:extLst>
          </p:cNvPr>
          <p:cNvSpPr/>
          <p:nvPr userDrawn="1"/>
        </p:nvSpPr>
        <p:spPr>
          <a:xfrm>
            <a:off x="11068758" y="5920359"/>
            <a:ext cx="1628081" cy="508327"/>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i="0">
                <a:solidFill>
                  <a:schemeClr val="bg1"/>
                </a:solidFill>
                <a:latin typeface="Montserrat SemiBold" pitchFamily="2" charset="77"/>
              </a:rPr>
              <a:t>UTRECHT</a:t>
            </a:r>
          </a:p>
        </p:txBody>
      </p:sp>
      <p:sp>
        <p:nvSpPr>
          <p:cNvPr id="663" name="Rectangle : coins arrondis 662">
            <a:extLst>
              <a:ext uri="{FF2B5EF4-FFF2-40B4-BE49-F238E27FC236}">
                <a16:creationId xmlns:a16="http://schemas.microsoft.com/office/drawing/2014/main" id="{BFC0DD47-FFF4-2C88-ECBE-14B48925FC50}"/>
              </a:ext>
            </a:extLst>
          </p:cNvPr>
          <p:cNvSpPr/>
          <p:nvPr userDrawn="1"/>
        </p:nvSpPr>
        <p:spPr>
          <a:xfrm>
            <a:off x="11472123" y="7285592"/>
            <a:ext cx="1404491" cy="508327"/>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i="0">
                <a:solidFill>
                  <a:schemeClr val="bg1"/>
                </a:solidFill>
                <a:latin typeface="Montserrat SemiBold" pitchFamily="2" charset="77"/>
              </a:rPr>
              <a:t>GENÈVE</a:t>
            </a:r>
          </a:p>
        </p:txBody>
      </p:sp>
      <p:sp>
        <p:nvSpPr>
          <p:cNvPr id="664" name="Rectangle : coins arrondis 663">
            <a:extLst>
              <a:ext uri="{FF2B5EF4-FFF2-40B4-BE49-F238E27FC236}">
                <a16:creationId xmlns:a16="http://schemas.microsoft.com/office/drawing/2014/main" id="{FC9E8B80-1A58-21B2-425F-3FB2D6210C05}"/>
              </a:ext>
            </a:extLst>
          </p:cNvPr>
          <p:cNvSpPr/>
          <p:nvPr userDrawn="1"/>
        </p:nvSpPr>
        <p:spPr>
          <a:xfrm>
            <a:off x="9889166" y="7739203"/>
            <a:ext cx="979172" cy="367251"/>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i="0">
                <a:solidFill>
                  <a:schemeClr val="tx2"/>
                </a:solidFill>
                <a:latin typeface="Montserrat SemiBold" pitchFamily="2" charset="77"/>
              </a:rPr>
              <a:t>LYON</a:t>
            </a:r>
          </a:p>
        </p:txBody>
      </p:sp>
      <p:sp>
        <p:nvSpPr>
          <p:cNvPr id="665" name="Rectangle : coins arrondis 664">
            <a:extLst>
              <a:ext uri="{FF2B5EF4-FFF2-40B4-BE49-F238E27FC236}">
                <a16:creationId xmlns:a16="http://schemas.microsoft.com/office/drawing/2014/main" id="{0529946A-D6A6-FE18-9B59-B079D04FCEA6}"/>
              </a:ext>
            </a:extLst>
          </p:cNvPr>
          <p:cNvSpPr/>
          <p:nvPr userDrawn="1"/>
        </p:nvSpPr>
        <p:spPr>
          <a:xfrm>
            <a:off x="7713404" y="7069441"/>
            <a:ext cx="1496792" cy="367251"/>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i="0">
                <a:solidFill>
                  <a:schemeClr val="tx2"/>
                </a:solidFill>
                <a:latin typeface="Montserrat SemiBold" pitchFamily="2" charset="77"/>
              </a:rPr>
              <a:t>SAINT-MALO</a:t>
            </a:r>
          </a:p>
        </p:txBody>
      </p:sp>
      <p:sp>
        <p:nvSpPr>
          <p:cNvPr id="666" name="Rectangle : coins arrondis 665">
            <a:extLst>
              <a:ext uri="{FF2B5EF4-FFF2-40B4-BE49-F238E27FC236}">
                <a16:creationId xmlns:a16="http://schemas.microsoft.com/office/drawing/2014/main" id="{C497E8A7-409E-ADF3-382A-57753A5A10E3}"/>
              </a:ext>
            </a:extLst>
          </p:cNvPr>
          <p:cNvSpPr/>
          <p:nvPr userDrawn="1"/>
        </p:nvSpPr>
        <p:spPr>
          <a:xfrm>
            <a:off x="9362914" y="8590969"/>
            <a:ext cx="1471567" cy="367251"/>
          </a:xfrm>
          <a:prstGeom prst="roundRect">
            <a:avLst>
              <a:gd name="adj" fmla="val 50000"/>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sz="1400" b="1" i="0">
                <a:solidFill>
                  <a:schemeClr val="tx2"/>
                </a:solidFill>
                <a:latin typeface="Montserrat SemiBold" pitchFamily="2" charset="77"/>
              </a:rPr>
              <a:t>MARSEILLE</a:t>
            </a:r>
          </a:p>
        </p:txBody>
      </p:sp>
      <p:grpSp>
        <p:nvGrpSpPr>
          <p:cNvPr id="1540" name="Groupe 1539">
            <a:extLst>
              <a:ext uri="{FF2B5EF4-FFF2-40B4-BE49-F238E27FC236}">
                <a16:creationId xmlns:a16="http://schemas.microsoft.com/office/drawing/2014/main" id="{D0844D5E-0353-3E6B-0C92-C8CC12114CF6}"/>
              </a:ext>
            </a:extLst>
          </p:cNvPr>
          <p:cNvGrpSpPr/>
          <p:nvPr userDrawn="1"/>
        </p:nvGrpSpPr>
        <p:grpSpPr>
          <a:xfrm>
            <a:off x="3755281" y="2541888"/>
            <a:ext cx="4031631" cy="4032185"/>
            <a:chOff x="2873686" y="2733783"/>
            <a:chExt cx="3040703" cy="3041121"/>
          </a:xfrm>
        </p:grpSpPr>
        <p:sp>
          <p:nvSpPr>
            <p:cNvPr id="1509" name="Forme libre 1508">
              <a:extLst>
                <a:ext uri="{FF2B5EF4-FFF2-40B4-BE49-F238E27FC236}">
                  <a16:creationId xmlns:a16="http://schemas.microsoft.com/office/drawing/2014/main" id="{B274485A-EA5B-F812-61A1-E45840D656A2}"/>
                </a:ext>
              </a:extLst>
            </p:cNvPr>
            <p:cNvSpPr/>
            <p:nvPr/>
          </p:nvSpPr>
          <p:spPr>
            <a:xfrm>
              <a:off x="4925073" y="5631483"/>
              <a:ext cx="143577" cy="54357"/>
            </a:xfrm>
            <a:custGeom>
              <a:avLst/>
              <a:gdLst>
                <a:gd name="connsiteX0" fmla="*/ 45598 w 88961"/>
                <a:gd name="connsiteY0" fmla="*/ 32904 h 33680"/>
                <a:gd name="connsiteX1" fmla="*/ 67102 w 88961"/>
                <a:gd name="connsiteY1" fmla="*/ 26815 h 33680"/>
                <a:gd name="connsiteX2" fmla="*/ 88605 w 88961"/>
                <a:gd name="connsiteY2" fmla="*/ 19302 h 33680"/>
                <a:gd name="connsiteX3" fmla="*/ 70599 w 88961"/>
                <a:gd name="connsiteY3" fmla="*/ 0 h 33680"/>
                <a:gd name="connsiteX4" fmla="*/ 0 w 88961"/>
                <a:gd name="connsiteY4" fmla="*/ 29665 h 33680"/>
                <a:gd name="connsiteX5" fmla="*/ 45598 w 88961"/>
                <a:gd name="connsiteY5" fmla="*/ 32904 h 3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61" h="33680">
                  <a:moveTo>
                    <a:pt x="45598" y="32904"/>
                  </a:moveTo>
                  <a:cubicBezTo>
                    <a:pt x="54536" y="32904"/>
                    <a:pt x="58163" y="28370"/>
                    <a:pt x="67102" y="26815"/>
                  </a:cubicBezTo>
                  <a:cubicBezTo>
                    <a:pt x="79667" y="23836"/>
                    <a:pt x="79667" y="26815"/>
                    <a:pt x="88605" y="19302"/>
                  </a:cubicBezTo>
                  <a:cubicBezTo>
                    <a:pt x="90937" y="5182"/>
                    <a:pt x="81481" y="2462"/>
                    <a:pt x="70599" y="0"/>
                  </a:cubicBezTo>
                  <a:cubicBezTo>
                    <a:pt x="47541" y="10752"/>
                    <a:pt x="23965" y="20726"/>
                    <a:pt x="0" y="29665"/>
                  </a:cubicBezTo>
                  <a:cubicBezTo>
                    <a:pt x="11270" y="34328"/>
                    <a:pt x="31737" y="34199"/>
                    <a:pt x="45598" y="32904"/>
                  </a:cubicBezTo>
                  <a:close/>
                </a:path>
              </a:pathLst>
            </a:custGeom>
            <a:solidFill>
              <a:srgbClr val="EDD7CA"/>
            </a:solidFill>
            <a:ln w="1295" cap="flat">
              <a:noFill/>
              <a:prstDash val="solid"/>
              <a:miter/>
            </a:ln>
          </p:spPr>
          <p:txBody>
            <a:bodyPr rtlCol="0" anchor="ctr"/>
            <a:lstStyle/>
            <a:p>
              <a:endParaRPr lang="fr-FR"/>
            </a:p>
          </p:txBody>
        </p:sp>
        <p:sp>
          <p:nvSpPr>
            <p:cNvPr id="1510" name="Forme libre 1509">
              <a:extLst>
                <a:ext uri="{FF2B5EF4-FFF2-40B4-BE49-F238E27FC236}">
                  <a16:creationId xmlns:a16="http://schemas.microsoft.com/office/drawing/2014/main" id="{34AE834C-36B3-858A-52B6-19080A207AA4}"/>
                </a:ext>
              </a:extLst>
            </p:cNvPr>
            <p:cNvSpPr/>
            <p:nvPr/>
          </p:nvSpPr>
          <p:spPr>
            <a:xfrm>
              <a:off x="2873686" y="2733783"/>
              <a:ext cx="3040703" cy="3041121"/>
            </a:xfrm>
            <a:custGeom>
              <a:avLst/>
              <a:gdLst>
                <a:gd name="connsiteX0" fmla="*/ 1833768 w 1884029"/>
                <a:gd name="connsiteY0" fmla="*/ 752109 h 1884288"/>
                <a:gd name="connsiteX1" fmla="*/ 1826643 w 1884029"/>
                <a:gd name="connsiteY1" fmla="*/ 786955 h 1884288"/>
                <a:gd name="connsiteX2" fmla="*/ 1812265 w 1884029"/>
                <a:gd name="connsiteY2" fmla="*/ 812734 h 1884288"/>
                <a:gd name="connsiteX3" fmla="*/ 1797886 w 1884029"/>
                <a:gd name="connsiteY3" fmla="*/ 859627 h 1884288"/>
                <a:gd name="connsiteX4" fmla="*/ 1774568 w 1884029"/>
                <a:gd name="connsiteY4" fmla="*/ 895898 h 1884288"/>
                <a:gd name="connsiteX5" fmla="*/ 1718866 w 1884029"/>
                <a:gd name="connsiteY5" fmla="*/ 874654 h 1884288"/>
                <a:gd name="connsiteX6" fmla="*/ 1677543 w 1884029"/>
                <a:gd name="connsiteY6" fmla="*/ 838383 h 1884288"/>
                <a:gd name="connsiteX7" fmla="*/ 1668605 w 1884029"/>
                <a:gd name="connsiteY7" fmla="*/ 808071 h 1884288"/>
                <a:gd name="connsiteX8" fmla="*/ 1650599 w 1884029"/>
                <a:gd name="connsiteY8" fmla="*/ 785401 h 1884288"/>
                <a:gd name="connsiteX9" fmla="*/ 1639847 w 1884029"/>
                <a:gd name="connsiteY9" fmla="*/ 756643 h 1884288"/>
                <a:gd name="connsiteX10" fmla="*/ 1620157 w 1884029"/>
                <a:gd name="connsiteY10" fmla="*/ 711174 h 1884288"/>
                <a:gd name="connsiteX11" fmla="*/ 1623784 w 1884029"/>
                <a:gd name="connsiteY11" fmla="*/ 705086 h 1884288"/>
                <a:gd name="connsiteX12" fmla="*/ 1618343 w 1884029"/>
                <a:gd name="connsiteY12" fmla="*/ 661172 h 1884288"/>
                <a:gd name="connsiteX13" fmla="*/ 1632722 w 1884029"/>
                <a:gd name="connsiteY13" fmla="*/ 643037 h 1884288"/>
                <a:gd name="connsiteX14" fmla="*/ 1648915 w 1884029"/>
                <a:gd name="connsiteY14" fmla="*/ 636948 h 1884288"/>
                <a:gd name="connsiteX15" fmla="*/ 1654355 w 1884029"/>
                <a:gd name="connsiteY15" fmla="*/ 599122 h 1884288"/>
                <a:gd name="connsiteX16" fmla="*/ 1629225 w 1884029"/>
                <a:gd name="connsiteY16" fmla="*/ 614279 h 1884288"/>
                <a:gd name="connsiteX17" fmla="*/ 1647231 w 1884029"/>
                <a:gd name="connsiteY17" fmla="*/ 567385 h 1884288"/>
                <a:gd name="connsiteX18" fmla="*/ 1641790 w 1884029"/>
                <a:gd name="connsiteY18" fmla="*/ 561297 h 1884288"/>
                <a:gd name="connsiteX19" fmla="*/ 1622100 w 1884029"/>
                <a:gd name="connsiteY19" fmla="*/ 549249 h 1884288"/>
                <a:gd name="connsiteX20" fmla="*/ 1593342 w 1884029"/>
                <a:gd name="connsiteY20" fmla="*/ 541736 h 1884288"/>
                <a:gd name="connsiteX21" fmla="*/ 1587901 w 1884029"/>
                <a:gd name="connsiteY21" fmla="*/ 511424 h 1884288"/>
                <a:gd name="connsiteX22" fmla="*/ 1582461 w 1884029"/>
                <a:gd name="connsiteY22" fmla="*/ 479687 h 1884288"/>
                <a:gd name="connsiteX23" fmla="*/ 1559143 w 1884029"/>
                <a:gd name="connsiteY23" fmla="*/ 432793 h 1884288"/>
                <a:gd name="connsiteX24" fmla="*/ 1541137 w 1884029"/>
                <a:gd name="connsiteY24" fmla="*/ 416082 h 1884288"/>
                <a:gd name="connsiteX25" fmla="*/ 1524945 w 1884029"/>
                <a:gd name="connsiteY25" fmla="*/ 396392 h 1884288"/>
                <a:gd name="connsiteX26" fmla="*/ 1499814 w 1884029"/>
                <a:gd name="connsiteY26" fmla="*/ 387325 h 1884288"/>
                <a:gd name="connsiteX27" fmla="*/ 1474683 w 1884029"/>
                <a:gd name="connsiteY27" fmla="*/ 378257 h 1884288"/>
                <a:gd name="connsiteX28" fmla="*/ 1417168 w 1884029"/>
                <a:gd name="connsiteY28" fmla="*/ 381236 h 1884288"/>
                <a:gd name="connsiteX29" fmla="*/ 1388410 w 1884029"/>
                <a:gd name="connsiteY29" fmla="*/ 382791 h 1884288"/>
                <a:gd name="connsiteX30" fmla="*/ 1348900 w 1884029"/>
                <a:gd name="connsiteY30" fmla="*/ 335897 h 1884288"/>
                <a:gd name="connsiteX31" fmla="*/ 1372217 w 1884029"/>
                <a:gd name="connsiteY31" fmla="*/ 326829 h 1884288"/>
                <a:gd name="connsiteX32" fmla="*/ 1402789 w 1884029"/>
                <a:gd name="connsiteY32" fmla="*/ 323850 h 1884288"/>
                <a:gd name="connsiteX33" fmla="*/ 1402918 w 1884029"/>
                <a:gd name="connsiteY33" fmla="*/ 320482 h 1884288"/>
                <a:gd name="connsiteX34" fmla="*/ 1399291 w 1884029"/>
                <a:gd name="connsiteY34" fmla="*/ 319316 h 1884288"/>
                <a:gd name="connsiteX35" fmla="*/ 1345402 w 1884029"/>
                <a:gd name="connsiteY35" fmla="*/ 317762 h 1884288"/>
                <a:gd name="connsiteX36" fmla="*/ 1305893 w 1884029"/>
                <a:gd name="connsiteY36" fmla="*/ 295092 h 1884288"/>
                <a:gd name="connsiteX37" fmla="*/ 1352527 w 1884029"/>
                <a:gd name="connsiteY37" fmla="*/ 267889 h 1884288"/>
                <a:gd name="connsiteX38" fmla="*/ 1368720 w 1884029"/>
                <a:gd name="connsiteY38" fmla="*/ 258821 h 1884288"/>
                <a:gd name="connsiteX39" fmla="*/ 1410043 w 1884029"/>
                <a:gd name="connsiteY39" fmla="*/ 251308 h 1884288"/>
                <a:gd name="connsiteX40" fmla="*/ 1420795 w 1884029"/>
                <a:gd name="connsiteY40" fmla="*/ 218016 h 1884288"/>
                <a:gd name="connsiteX41" fmla="*/ 1397478 w 1884029"/>
                <a:gd name="connsiteY41" fmla="*/ 211927 h 1884288"/>
                <a:gd name="connsiteX42" fmla="*/ 1435174 w 1884029"/>
                <a:gd name="connsiteY42" fmla="*/ 181615 h 1884288"/>
                <a:gd name="connsiteX43" fmla="*/ 1486083 w 1884029"/>
                <a:gd name="connsiteY43" fmla="*/ 172547 h 1884288"/>
                <a:gd name="connsiteX44" fmla="*/ 1439319 w 1884029"/>
                <a:gd name="connsiteY44" fmla="*/ 141458 h 1884288"/>
                <a:gd name="connsiteX45" fmla="*/ 1395535 w 1884029"/>
                <a:gd name="connsiteY45" fmla="*/ 155837 h 1884288"/>
                <a:gd name="connsiteX46" fmla="*/ 1417038 w 1884029"/>
                <a:gd name="connsiteY46" fmla="*/ 158816 h 1884288"/>
                <a:gd name="connsiteX47" fmla="*/ 1377528 w 1884029"/>
                <a:gd name="connsiteY47" fmla="*/ 189128 h 1884288"/>
                <a:gd name="connsiteX48" fmla="*/ 1312888 w 1884029"/>
                <a:gd name="connsiteY48" fmla="*/ 233042 h 1884288"/>
                <a:gd name="connsiteX49" fmla="*/ 1284130 w 1884029"/>
                <a:gd name="connsiteY49" fmla="*/ 237576 h 1884288"/>
                <a:gd name="connsiteX50" fmla="*/ 1255372 w 1884029"/>
                <a:gd name="connsiteY50" fmla="*/ 243665 h 1884288"/>
                <a:gd name="connsiteX51" fmla="*/ 1230241 w 1884029"/>
                <a:gd name="connsiteY51" fmla="*/ 254287 h 1884288"/>
                <a:gd name="connsiteX52" fmla="*/ 1264310 w 1884029"/>
                <a:gd name="connsiteY52" fmla="*/ 286024 h 1884288"/>
                <a:gd name="connsiteX53" fmla="*/ 1246304 w 1884029"/>
                <a:gd name="connsiteY53" fmla="*/ 304160 h 1884288"/>
                <a:gd name="connsiteX54" fmla="*/ 1217546 w 1884029"/>
                <a:gd name="connsiteY54" fmla="*/ 310248 h 1884288"/>
                <a:gd name="connsiteX55" fmla="*/ 1197856 w 1884029"/>
                <a:gd name="connsiteY55" fmla="*/ 331493 h 1884288"/>
                <a:gd name="connsiteX56" fmla="*/ 1163787 w 1884029"/>
                <a:gd name="connsiteY56" fmla="*/ 336027 h 1884288"/>
                <a:gd name="connsiteX57" fmla="*/ 1210422 w 1884029"/>
                <a:gd name="connsiteY57" fmla="*/ 355717 h 1884288"/>
                <a:gd name="connsiteX58" fmla="*/ 1172726 w 1884029"/>
                <a:gd name="connsiteY58" fmla="*/ 370873 h 1884288"/>
                <a:gd name="connsiteX59" fmla="*/ 1113526 w 1884029"/>
                <a:gd name="connsiteY59" fmla="*/ 367894 h 1884288"/>
                <a:gd name="connsiteX60" fmla="*/ 1086582 w 1884029"/>
                <a:gd name="connsiteY60" fmla="*/ 372427 h 1884288"/>
                <a:gd name="connsiteX61" fmla="*/ 1061451 w 1884029"/>
                <a:gd name="connsiteY61" fmla="*/ 367894 h 1884288"/>
                <a:gd name="connsiteX62" fmla="*/ 1030879 w 1884029"/>
                <a:gd name="connsiteY62" fmla="*/ 349758 h 1884288"/>
                <a:gd name="connsiteX63" fmla="*/ 1057824 w 1884029"/>
                <a:gd name="connsiteY63" fmla="*/ 333047 h 1884288"/>
                <a:gd name="connsiteX64" fmla="*/ 1052383 w 1884029"/>
                <a:gd name="connsiteY64" fmla="*/ 316337 h 1884288"/>
                <a:gd name="connsiteX65" fmla="*/ 1100831 w 1884029"/>
                <a:gd name="connsiteY65" fmla="*/ 325404 h 1884288"/>
                <a:gd name="connsiteX66" fmla="*/ 1095390 w 1884029"/>
                <a:gd name="connsiteY66" fmla="*/ 313357 h 1884288"/>
                <a:gd name="connsiteX67" fmla="*/ 1093577 w 1884029"/>
                <a:gd name="connsiteY67" fmla="*/ 302735 h 1884288"/>
                <a:gd name="connsiteX68" fmla="*/ 1064819 w 1884029"/>
                <a:gd name="connsiteY68" fmla="*/ 299755 h 1884288"/>
                <a:gd name="connsiteX69" fmla="*/ 1066632 w 1884029"/>
                <a:gd name="connsiteY69" fmla="*/ 277086 h 1884288"/>
                <a:gd name="connsiteX70" fmla="*/ 1088136 w 1884029"/>
                <a:gd name="connsiteY70" fmla="*/ 270998 h 1884288"/>
                <a:gd name="connsiteX71" fmla="*/ 1133086 w 1884029"/>
                <a:gd name="connsiteY71" fmla="*/ 280065 h 1884288"/>
                <a:gd name="connsiteX72" fmla="*/ 1129459 w 1884029"/>
                <a:gd name="connsiteY72" fmla="*/ 270998 h 1884288"/>
                <a:gd name="connsiteX73" fmla="*/ 1104329 w 1884029"/>
                <a:gd name="connsiteY73" fmla="*/ 249753 h 1884288"/>
                <a:gd name="connsiteX74" fmla="*/ 1095390 w 1884029"/>
                <a:gd name="connsiteY74" fmla="*/ 208948 h 1884288"/>
                <a:gd name="connsiteX75" fmla="*/ 1152906 w 1884029"/>
                <a:gd name="connsiteY75" fmla="*/ 236151 h 1884288"/>
                <a:gd name="connsiteX76" fmla="*/ 1145781 w 1884029"/>
                <a:gd name="connsiteY76" fmla="*/ 207393 h 1884288"/>
                <a:gd name="connsiteX77" fmla="*/ 1190732 w 1884029"/>
                <a:gd name="connsiteY77" fmla="*/ 184724 h 1884288"/>
                <a:gd name="connsiteX78" fmla="*/ 1172726 w 1884029"/>
                <a:gd name="connsiteY78" fmla="*/ 189258 h 1884288"/>
                <a:gd name="connsiteX79" fmla="*/ 1152906 w 1884029"/>
                <a:gd name="connsiteY79" fmla="*/ 190812 h 1884288"/>
                <a:gd name="connsiteX80" fmla="*/ 1077514 w 1884029"/>
                <a:gd name="connsiteY80" fmla="*/ 190812 h 1884288"/>
                <a:gd name="connsiteX81" fmla="*/ 1061321 w 1884029"/>
                <a:gd name="connsiteY81" fmla="*/ 189258 h 1884288"/>
                <a:gd name="connsiteX82" fmla="*/ 1021811 w 1884029"/>
                <a:gd name="connsiteY82" fmla="*/ 136276 h 1884288"/>
                <a:gd name="connsiteX83" fmla="*/ 1038004 w 1884029"/>
                <a:gd name="connsiteY83" fmla="*/ 130188 h 1884288"/>
                <a:gd name="connsiteX84" fmla="*/ 1072073 w 1884029"/>
                <a:gd name="connsiteY84" fmla="*/ 128633 h 1884288"/>
                <a:gd name="connsiteX85" fmla="*/ 1120521 w 1884029"/>
                <a:gd name="connsiteY85" fmla="*/ 116586 h 1884288"/>
                <a:gd name="connsiteX86" fmla="*/ 1152906 w 1884029"/>
                <a:gd name="connsiteY86" fmla="*/ 110498 h 1884288"/>
                <a:gd name="connsiteX87" fmla="*/ 1181664 w 1884029"/>
                <a:gd name="connsiteY87" fmla="*/ 92362 h 1884288"/>
                <a:gd name="connsiteX88" fmla="*/ 1215733 w 1884029"/>
                <a:gd name="connsiteY88" fmla="*/ 92362 h 1884288"/>
                <a:gd name="connsiteX89" fmla="*/ 1248118 w 1884029"/>
                <a:gd name="connsiteY89" fmla="*/ 81740 h 1884288"/>
                <a:gd name="connsiteX90" fmla="*/ 1282187 w 1884029"/>
                <a:gd name="connsiteY90" fmla="*/ 92362 h 1884288"/>
                <a:gd name="connsiteX91" fmla="*/ 1300193 w 1884029"/>
                <a:gd name="connsiteY91" fmla="*/ 86273 h 1884288"/>
                <a:gd name="connsiteX92" fmla="*/ 1334780 w 1884029"/>
                <a:gd name="connsiteY92" fmla="*/ 85496 h 1884288"/>
                <a:gd name="connsiteX93" fmla="*/ 942144 w 1884029"/>
                <a:gd name="connsiteY93" fmla="*/ 0 h 1884288"/>
                <a:gd name="connsiteX94" fmla="*/ 68009 w 1884029"/>
                <a:gd name="connsiteY94" fmla="*/ 590184 h 1884288"/>
                <a:gd name="connsiteX95" fmla="*/ 98839 w 1884029"/>
                <a:gd name="connsiteY95" fmla="*/ 591868 h 1884288"/>
                <a:gd name="connsiteX96" fmla="*/ 179672 w 1884029"/>
                <a:gd name="connsiteY96" fmla="*/ 602490 h 1884288"/>
                <a:gd name="connsiteX97" fmla="*/ 177858 w 1884029"/>
                <a:gd name="connsiteY97" fmla="*/ 699387 h 1884288"/>
                <a:gd name="connsiteX98" fmla="*/ 177858 w 1884029"/>
                <a:gd name="connsiteY98" fmla="*/ 896158 h 1884288"/>
                <a:gd name="connsiteX99" fmla="*/ 145473 w 1884029"/>
                <a:gd name="connsiteY99" fmla="*/ 888644 h 1884288"/>
                <a:gd name="connsiteX100" fmla="*/ 113088 w 1884029"/>
                <a:gd name="connsiteY100" fmla="*/ 881131 h 1884288"/>
                <a:gd name="connsiteX101" fmla="*/ 55573 w 1884029"/>
                <a:gd name="connsiteY101" fmla="*/ 867529 h 1884288"/>
                <a:gd name="connsiteX102" fmla="*/ 57386 w 1884029"/>
                <a:gd name="connsiteY102" fmla="*/ 882686 h 1884288"/>
                <a:gd name="connsiteX103" fmla="*/ 35883 w 1884029"/>
                <a:gd name="connsiteY103" fmla="*/ 896287 h 1884288"/>
                <a:gd name="connsiteX104" fmla="*/ 16193 w 1884029"/>
                <a:gd name="connsiteY104" fmla="*/ 911443 h 1884288"/>
                <a:gd name="connsiteX105" fmla="*/ 35883 w 1884029"/>
                <a:gd name="connsiteY105" fmla="*/ 858461 h 1884288"/>
                <a:gd name="connsiteX106" fmla="*/ 7125 w 1884029"/>
                <a:gd name="connsiteY106" fmla="*/ 862995 h 1884288"/>
                <a:gd name="connsiteX107" fmla="*/ 2850 w 1884029"/>
                <a:gd name="connsiteY107" fmla="*/ 867789 h 1884288"/>
                <a:gd name="connsiteX108" fmla="*/ 0 w 1884029"/>
                <a:gd name="connsiteY108" fmla="*/ 942274 h 1884288"/>
                <a:gd name="connsiteX109" fmla="*/ 942015 w 1884029"/>
                <a:gd name="connsiteY109" fmla="*/ 1884289 h 1884288"/>
                <a:gd name="connsiteX110" fmla="*/ 979063 w 1884029"/>
                <a:gd name="connsiteY110" fmla="*/ 1883511 h 1884288"/>
                <a:gd name="connsiteX111" fmla="*/ 978675 w 1884029"/>
                <a:gd name="connsiteY111" fmla="*/ 1882993 h 1884288"/>
                <a:gd name="connsiteX112" fmla="*/ 1001992 w 1884029"/>
                <a:gd name="connsiteY112" fmla="*/ 1851256 h 1884288"/>
                <a:gd name="connsiteX113" fmla="*/ 1014557 w 1884029"/>
                <a:gd name="connsiteY113" fmla="*/ 1836100 h 1884288"/>
                <a:gd name="connsiteX114" fmla="*/ 1037874 w 1884029"/>
                <a:gd name="connsiteY114" fmla="*/ 1834545 h 1884288"/>
                <a:gd name="connsiteX115" fmla="*/ 1039688 w 1884029"/>
                <a:gd name="connsiteY115" fmla="*/ 1857215 h 1884288"/>
                <a:gd name="connsiteX116" fmla="*/ 1030620 w 1884029"/>
                <a:gd name="connsiteY116" fmla="*/ 1880014 h 1884288"/>
                <a:gd name="connsiteX117" fmla="*/ 1037615 w 1884029"/>
                <a:gd name="connsiteY117" fmla="*/ 1879366 h 1884288"/>
                <a:gd name="connsiteX118" fmla="*/ 1043315 w 1884029"/>
                <a:gd name="connsiteY118" fmla="*/ 1872371 h 1884288"/>
                <a:gd name="connsiteX119" fmla="*/ 1082825 w 1884029"/>
                <a:gd name="connsiteY119" fmla="*/ 1861749 h 1884288"/>
                <a:gd name="connsiteX120" fmla="*/ 1101867 w 1884029"/>
                <a:gd name="connsiteY120" fmla="*/ 1870687 h 1884288"/>
                <a:gd name="connsiteX121" fmla="*/ 1270787 w 1884029"/>
                <a:gd name="connsiteY121" fmla="*/ 1825218 h 1884288"/>
                <a:gd name="connsiteX122" fmla="*/ 1265995 w 1884029"/>
                <a:gd name="connsiteY122" fmla="*/ 1822369 h 1884288"/>
                <a:gd name="connsiteX123" fmla="*/ 1291125 w 1884029"/>
                <a:gd name="connsiteY123" fmla="*/ 1801124 h 1884288"/>
                <a:gd name="connsiteX124" fmla="*/ 1325194 w 1884029"/>
                <a:gd name="connsiteY124" fmla="*/ 1790502 h 1884288"/>
                <a:gd name="connsiteX125" fmla="*/ 1341257 w 1884029"/>
                <a:gd name="connsiteY125" fmla="*/ 1795424 h 1884288"/>
                <a:gd name="connsiteX126" fmla="*/ 1884030 w 1884029"/>
                <a:gd name="connsiteY126" fmla="*/ 941885 h 1884288"/>
                <a:gd name="connsiteX127" fmla="*/ 1861490 w 1884029"/>
                <a:gd name="connsiteY127" fmla="*/ 735917 h 1884288"/>
                <a:gd name="connsiteX128" fmla="*/ 1856826 w 1884029"/>
                <a:gd name="connsiteY128" fmla="*/ 736953 h 1884288"/>
                <a:gd name="connsiteX129" fmla="*/ 1833768 w 1884029"/>
                <a:gd name="connsiteY129" fmla="*/ 752109 h 1884288"/>
                <a:gd name="connsiteX130" fmla="*/ 1248377 w 1884029"/>
                <a:gd name="connsiteY130" fmla="*/ 503910 h 1884288"/>
                <a:gd name="connsiteX131" fmla="*/ 1257315 w 1884029"/>
                <a:gd name="connsiteY131" fmla="*/ 515958 h 1884288"/>
                <a:gd name="connsiteX132" fmla="*/ 1271694 w 1884029"/>
                <a:gd name="connsiteY132" fmla="*/ 525026 h 1884288"/>
                <a:gd name="connsiteX133" fmla="*/ 1282446 w 1884029"/>
                <a:gd name="connsiteY133" fmla="*/ 537073 h 1884288"/>
                <a:gd name="connsiteX134" fmla="*/ 1314831 w 1884029"/>
                <a:gd name="connsiteY134" fmla="*/ 543161 h 1884288"/>
                <a:gd name="connsiteX135" fmla="*/ 1318458 w 1884029"/>
                <a:gd name="connsiteY135" fmla="*/ 562851 h 1884288"/>
                <a:gd name="connsiteX136" fmla="*/ 1374160 w 1884029"/>
                <a:gd name="connsiteY136" fmla="*/ 587075 h 1884288"/>
                <a:gd name="connsiteX137" fmla="*/ 1390353 w 1884029"/>
                <a:gd name="connsiteY137" fmla="*/ 597698 h 1884288"/>
                <a:gd name="connsiteX138" fmla="*/ 1386726 w 1884029"/>
                <a:gd name="connsiteY138" fmla="*/ 640057 h 1884288"/>
                <a:gd name="connsiteX139" fmla="*/ 1454993 w 1884029"/>
                <a:gd name="connsiteY139" fmla="*/ 677883 h 1884288"/>
                <a:gd name="connsiteX140" fmla="*/ 1489062 w 1884029"/>
                <a:gd name="connsiteY140" fmla="*/ 696018 h 1884288"/>
                <a:gd name="connsiteX141" fmla="*/ 1471056 w 1884029"/>
                <a:gd name="connsiteY141" fmla="*/ 724776 h 1884288"/>
                <a:gd name="connsiteX142" fmla="*/ 1444112 w 1884029"/>
                <a:gd name="connsiteY142" fmla="*/ 744466 h 1884288"/>
                <a:gd name="connsiteX143" fmla="*/ 1388410 w 1884029"/>
                <a:gd name="connsiteY143" fmla="*/ 714154 h 1884288"/>
                <a:gd name="connsiteX144" fmla="*/ 1413540 w 1884029"/>
                <a:gd name="connsiteY144" fmla="*/ 754959 h 1884288"/>
                <a:gd name="connsiteX145" fmla="*/ 1404602 w 1884029"/>
                <a:gd name="connsiteY145" fmla="*/ 809496 h 1884288"/>
                <a:gd name="connsiteX146" fmla="*/ 1372217 w 1884029"/>
                <a:gd name="connsiteY146" fmla="*/ 794339 h 1884288"/>
                <a:gd name="connsiteX147" fmla="*/ 1399161 w 1884029"/>
                <a:gd name="connsiteY147" fmla="*/ 839808 h 1884288"/>
                <a:gd name="connsiteX148" fmla="*/ 1392037 w 1884029"/>
                <a:gd name="connsiteY148" fmla="*/ 842787 h 1884288"/>
                <a:gd name="connsiteX149" fmla="*/ 1365093 w 1884029"/>
                <a:gd name="connsiteY149" fmla="*/ 832165 h 1884288"/>
                <a:gd name="connsiteX150" fmla="*/ 1336335 w 1884029"/>
                <a:gd name="connsiteY150" fmla="*/ 814030 h 1884288"/>
                <a:gd name="connsiteX151" fmla="*/ 1311204 w 1884029"/>
                <a:gd name="connsiteY151" fmla="*/ 791360 h 1884288"/>
                <a:gd name="connsiteX152" fmla="*/ 1296825 w 1884029"/>
                <a:gd name="connsiteY152" fmla="*/ 779312 h 1884288"/>
                <a:gd name="connsiteX153" fmla="*/ 1287887 w 1884029"/>
                <a:gd name="connsiteY153" fmla="*/ 765711 h 1884288"/>
                <a:gd name="connsiteX154" fmla="*/ 1248377 w 1884029"/>
                <a:gd name="connsiteY154" fmla="*/ 771799 h 1884288"/>
                <a:gd name="connsiteX155" fmla="*/ 1242936 w 1884029"/>
                <a:gd name="connsiteY155" fmla="*/ 736953 h 1884288"/>
                <a:gd name="connsiteX156" fmla="*/ 1282446 w 1884029"/>
                <a:gd name="connsiteY156" fmla="*/ 732419 h 1884288"/>
                <a:gd name="connsiteX157" fmla="*/ 1273508 w 1884029"/>
                <a:gd name="connsiteY157" fmla="*/ 708195 h 1884288"/>
                <a:gd name="connsiteX158" fmla="*/ 1309390 w 1884029"/>
                <a:gd name="connsiteY158" fmla="*/ 703661 h 1884288"/>
                <a:gd name="connsiteX159" fmla="*/ 1345273 w 1884029"/>
                <a:gd name="connsiteY159" fmla="*/ 700682 h 1884288"/>
                <a:gd name="connsiteX160" fmla="*/ 1312888 w 1884029"/>
                <a:gd name="connsiteY160" fmla="*/ 687080 h 1884288"/>
                <a:gd name="connsiteX161" fmla="*/ 1294882 w 1884029"/>
                <a:gd name="connsiteY161" fmla="*/ 649254 h 1884288"/>
                <a:gd name="connsiteX162" fmla="*/ 1278689 w 1884029"/>
                <a:gd name="connsiteY162" fmla="*/ 641741 h 1884288"/>
                <a:gd name="connsiteX163" fmla="*/ 1262497 w 1884029"/>
                <a:gd name="connsiteY163" fmla="*/ 631119 h 1884288"/>
                <a:gd name="connsiteX164" fmla="*/ 1233739 w 1884029"/>
                <a:gd name="connsiteY164" fmla="*/ 608449 h 1884288"/>
                <a:gd name="connsiteX165" fmla="*/ 1204981 w 1884029"/>
                <a:gd name="connsiteY165" fmla="*/ 587205 h 1884288"/>
                <a:gd name="connsiteX166" fmla="*/ 1165471 w 1884029"/>
                <a:gd name="connsiteY166" fmla="*/ 596273 h 1884288"/>
                <a:gd name="connsiteX167" fmla="*/ 1122334 w 1884029"/>
                <a:gd name="connsiteY167" fmla="*/ 590184 h 1884288"/>
                <a:gd name="connsiteX168" fmla="*/ 1075700 w 1884029"/>
                <a:gd name="connsiteY168" fmla="*/ 590184 h 1884288"/>
                <a:gd name="connsiteX169" fmla="*/ 1038004 w 1884029"/>
                <a:gd name="connsiteY169" fmla="*/ 579562 h 1884288"/>
                <a:gd name="connsiteX170" fmla="*/ 1038004 w 1884029"/>
                <a:gd name="connsiteY170" fmla="*/ 572048 h 1884288"/>
                <a:gd name="connsiteX171" fmla="*/ 1057694 w 1884029"/>
                <a:gd name="connsiteY171" fmla="*/ 556893 h 1884288"/>
                <a:gd name="connsiteX172" fmla="*/ 1023625 w 1884029"/>
                <a:gd name="connsiteY172" fmla="*/ 500931 h 1884288"/>
                <a:gd name="connsiteX173" fmla="*/ 1090079 w 1884029"/>
                <a:gd name="connsiteY173" fmla="*/ 470619 h 1884288"/>
                <a:gd name="connsiteX174" fmla="*/ 1077514 w 1884029"/>
                <a:gd name="connsiteY174" fmla="*/ 512978 h 1884288"/>
                <a:gd name="connsiteX175" fmla="*/ 1104458 w 1884029"/>
                <a:gd name="connsiteY175" fmla="*/ 541736 h 1884288"/>
                <a:gd name="connsiteX176" fmla="*/ 1091893 w 1884029"/>
                <a:gd name="connsiteY176" fmla="*/ 496268 h 1884288"/>
                <a:gd name="connsiteX177" fmla="*/ 1120650 w 1884029"/>
                <a:gd name="connsiteY177" fmla="*/ 469064 h 1884288"/>
                <a:gd name="connsiteX178" fmla="*/ 1160160 w 1884029"/>
                <a:gd name="connsiteY178" fmla="*/ 470619 h 1884288"/>
                <a:gd name="connsiteX179" fmla="*/ 1169099 w 1884029"/>
                <a:gd name="connsiteY179" fmla="*/ 520621 h 1884288"/>
                <a:gd name="connsiteX180" fmla="*/ 1183477 w 1884029"/>
                <a:gd name="connsiteY180" fmla="*/ 511554 h 1884288"/>
                <a:gd name="connsiteX181" fmla="*/ 1201484 w 1884029"/>
                <a:gd name="connsiteY181" fmla="*/ 514533 h 1884288"/>
                <a:gd name="connsiteX182" fmla="*/ 1248377 w 1884029"/>
                <a:gd name="connsiteY182" fmla="*/ 503910 h 1884288"/>
                <a:gd name="connsiteX183" fmla="*/ 1169358 w 1884029"/>
                <a:gd name="connsiteY183" fmla="*/ 791489 h 1884288"/>
                <a:gd name="connsiteX184" fmla="*/ 1135288 w 1884029"/>
                <a:gd name="connsiteY184" fmla="*/ 789935 h 1884288"/>
                <a:gd name="connsiteX185" fmla="*/ 1104717 w 1884029"/>
                <a:gd name="connsiteY185" fmla="*/ 803537 h 1884288"/>
                <a:gd name="connsiteX186" fmla="*/ 1070648 w 1884029"/>
                <a:gd name="connsiteY186" fmla="*/ 796023 h 1884288"/>
                <a:gd name="connsiteX187" fmla="*/ 1072462 w 1884029"/>
                <a:gd name="connsiteY187" fmla="*/ 764286 h 1884288"/>
                <a:gd name="connsiteX188" fmla="*/ 1079586 w 1884029"/>
                <a:gd name="connsiteY188" fmla="*/ 746150 h 1884288"/>
                <a:gd name="connsiteX189" fmla="*/ 1090338 w 1884029"/>
                <a:gd name="connsiteY189" fmla="*/ 732548 h 1884288"/>
                <a:gd name="connsiteX190" fmla="*/ 1104717 w 1884029"/>
                <a:gd name="connsiteY190" fmla="*/ 738637 h 1884288"/>
                <a:gd name="connsiteX191" fmla="*/ 1120910 w 1884029"/>
                <a:gd name="connsiteY191" fmla="*/ 744726 h 1884288"/>
                <a:gd name="connsiteX192" fmla="*/ 1133475 w 1884029"/>
                <a:gd name="connsiteY192" fmla="*/ 758327 h 1884288"/>
                <a:gd name="connsiteX193" fmla="*/ 1169358 w 1884029"/>
                <a:gd name="connsiteY193" fmla="*/ 791489 h 1884288"/>
                <a:gd name="connsiteX194" fmla="*/ 1040077 w 1884029"/>
                <a:gd name="connsiteY194" fmla="*/ 391988 h 1884288"/>
                <a:gd name="connsiteX195" fmla="*/ 1085027 w 1884029"/>
                <a:gd name="connsiteY195" fmla="*/ 396522 h 1884288"/>
                <a:gd name="connsiteX196" fmla="*/ 1164046 w 1884029"/>
                <a:gd name="connsiteY196" fmla="*/ 396522 h 1884288"/>
                <a:gd name="connsiteX197" fmla="*/ 1158606 w 1884029"/>
                <a:gd name="connsiteY197" fmla="*/ 432793 h 1884288"/>
                <a:gd name="connsiteX198" fmla="*/ 1115469 w 1884029"/>
                <a:gd name="connsiteY198" fmla="*/ 438882 h 1884288"/>
                <a:gd name="connsiteX199" fmla="*/ 1025698 w 1884029"/>
                <a:gd name="connsiteY199" fmla="*/ 432793 h 1884288"/>
                <a:gd name="connsiteX200" fmla="*/ 988002 w 1884029"/>
                <a:gd name="connsiteY200" fmla="*/ 422171 h 1884288"/>
                <a:gd name="connsiteX201" fmla="*/ 975436 w 1884029"/>
                <a:gd name="connsiteY201" fmla="*/ 384345 h 1884288"/>
                <a:gd name="connsiteX202" fmla="*/ 939554 w 1884029"/>
                <a:gd name="connsiteY202" fmla="*/ 370743 h 1884288"/>
                <a:gd name="connsiteX203" fmla="*/ 944994 w 1884029"/>
                <a:gd name="connsiteY203" fmla="*/ 339006 h 1884288"/>
                <a:gd name="connsiteX204" fmla="*/ 1016889 w 1884029"/>
                <a:gd name="connsiteY204" fmla="*/ 364784 h 1884288"/>
                <a:gd name="connsiteX205" fmla="*/ 1040077 w 1884029"/>
                <a:gd name="connsiteY205" fmla="*/ 391988 h 1884288"/>
                <a:gd name="connsiteX206" fmla="*/ 925045 w 1884029"/>
                <a:gd name="connsiteY206" fmla="*/ 470619 h 1884288"/>
                <a:gd name="connsiteX207" fmla="*/ 944865 w 1884029"/>
                <a:gd name="connsiteY207" fmla="*/ 452483 h 1884288"/>
                <a:gd name="connsiteX208" fmla="*/ 980747 w 1884029"/>
                <a:gd name="connsiteY208" fmla="*/ 450929 h 1884288"/>
                <a:gd name="connsiteX209" fmla="*/ 996940 w 1884029"/>
                <a:gd name="connsiteY209" fmla="*/ 487200 h 1884288"/>
                <a:gd name="connsiteX210" fmla="*/ 961057 w 1884029"/>
                <a:gd name="connsiteY210" fmla="*/ 508444 h 1884288"/>
                <a:gd name="connsiteX211" fmla="*/ 948492 w 1884029"/>
                <a:gd name="connsiteY211" fmla="*/ 515958 h 1884288"/>
                <a:gd name="connsiteX212" fmla="*/ 925045 w 1884029"/>
                <a:gd name="connsiteY212" fmla="*/ 470619 h 1884288"/>
                <a:gd name="connsiteX213" fmla="*/ 928672 w 1884029"/>
                <a:gd name="connsiteY213" fmla="*/ 401056 h 1884288"/>
                <a:gd name="connsiteX214" fmla="*/ 962741 w 1884029"/>
                <a:gd name="connsiteY214" fmla="*/ 405590 h 1884288"/>
                <a:gd name="connsiteX215" fmla="*/ 955617 w 1884029"/>
                <a:gd name="connsiteY215" fmla="*/ 431368 h 1884288"/>
                <a:gd name="connsiteX216" fmla="*/ 928672 w 1884029"/>
                <a:gd name="connsiteY216" fmla="*/ 401056 h 1884288"/>
                <a:gd name="connsiteX217" fmla="*/ 828149 w 1884029"/>
                <a:gd name="connsiteY217" fmla="*/ 623476 h 1884288"/>
                <a:gd name="connsiteX218" fmla="*/ 813770 w 1884029"/>
                <a:gd name="connsiteY218" fmla="*/ 632544 h 1884288"/>
                <a:gd name="connsiteX219" fmla="*/ 795764 w 1884029"/>
                <a:gd name="connsiteY219" fmla="*/ 634098 h 1884288"/>
                <a:gd name="connsiteX220" fmla="*/ 734751 w 1884029"/>
                <a:gd name="connsiteY220" fmla="*/ 620496 h 1884288"/>
                <a:gd name="connsiteX221" fmla="*/ 700682 w 1884029"/>
                <a:gd name="connsiteY221" fmla="*/ 631119 h 1884288"/>
                <a:gd name="connsiteX222" fmla="*/ 668297 w 1884029"/>
                <a:gd name="connsiteY222" fmla="*/ 641741 h 1884288"/>
                <a:gd name="connsiteX223" fmla="*/ 635912 w 1884029"/>
                <a:gd name="connsiteY223" fmla="*/ 629694 h 1884288"/>
                <a:gd name="connsiteX224" fmla="*/ 582023 w 1884029"/>
                <a:gd name="connsiteY224" fmla="*/ 596402 h 1884288"/>
                <a:gd name="connsiteX225" fmla="*/ 634098 w 1884029"/>
                <a:gd name="connsiteY225" fmla="*/ 585780 h 1884288"/>
                <a:gd name="connsiteX226" fmla="*/ 643036 w 1884029"/>
                <a:gd name="connsiteY226" fmla="*/ 584225 h 1884288"/>
                <a:gd name="connsiteX227" fmla="*/ 650161 w 1884029"/>
                <a:gd name="connsiteY227" fmla="*/ 579691 h 1884288"/>
                <a:gd name="connsiteX228" fmla="*/ 560390 w 1884029"/>
                <a:gd name="connsiteY228" fmla="*/ 561556 h 1884288"/>
                <a:gd name="connsiteX229" fmla="*/ 580210 w 1884029"/>
                <a:gd name="connsiteY229" fmla="*/ 544845 h 1884288"/>
                <a:gd name="connsiteX230" fmla="*/ 555079 w 1884029"/>
                <a:gd name="connsiteY230" fmla="*/ 541866 h 1884288"/>
                <a:gd name="connsiteX231" fmla="*/ 612595 w 1884029"/>
                <a:gd name="connsiteY231" fmla="*/ 476837 h 1884288"/>
                <a:gd name="connsiteX232" fmla="*/ 623346 w 1884029"/>
                <a:gd name="connsiteY232" fmla="*/ 507149 h 1884288"/>
                <a:gd name="connsiteX233" fmla="*/ 653918 w 1884029"/>
                <a:gd name="connsiteY233" fmla="*/ 490438 h 1884288"/>
                <a:gd name="connsiteX234" fmla="*/ 684489 w 1884029"/>
                <a:gd name="connsiteY234" fmla="*/ 510129 h 1884288"/>
                <a:gd name="connsiteX235" fmla="*/ 693428 w 1884029"/>
                <a:gd name="connsiteY235" fmla="*/ 491993 h 1884288"/>
                <a:gd name="connsiteX236" fmla="*/ 713247 w 1884029"/>
                <a:gd name="connsiteY236" fmla="*/ 507149 h 1884288"/>
                <a:gd name="connsiteX237" fmla="*/ 718688 w 1884029"/>
                <a:gd name="connsiteY237" fmla="*/ 519196 h 1884288"/>
                <a:gd name="connsiteX238" fmla="*/ 725813 w 1884029"/>
                <a:gd name="connsiteY238" fmla="*/ 529818 h 1884288"/>
                <a:gd name="connsiteX239" fmla="*/ 723999 w 1884029"/>
                <a:gd name="connsiteY239" fmla="*/ 489013 h 1884288"/>
                <a:gd name="connsiteX240" fmla="*/ 750943 w 1884029"/>
                <a:gd name="connsiteY240" fmla="*/ 486034 h 1884288"/>
                <a:gd name="connsiteX241" fmla="*/ 767136 w 1884029"/>
                <a:gd name="connsiteY241" fmla="*/ 464790 h 1884288"/>
                <a:gd name="connsiteX242" fmla="*/ 779701 w 1884029"/>
                <a:gd name="connsiteY242" fmla="*/ 486034 h 1884288"/>
                <a:gd name="connsiteX243" fmla="*/ 772576 w 1884029"/>
                <a:gd name="connsiteY243" fmla="*/ 514792 h 1884288"/>
                <a:gd name="connsiteX244" fmla="*/ 778017 w 1884029"/>
                <a:gd name="connsiteY244" fmla="*/ 549638 h 1884288"/>
                <a:gd name="connsiteX245" fmla="*/ 801334 w 1884029"/>
                <a:gd name="connsiteY245" fmla="*/ 564794 h 1884288"/>
                <a:gd name="connsiteX246" fmla="*/ 826465 w 1884029"/>
                <a:gd name="connsiteY246" fmla="*/ 578396 h 1884288"/>
                <a:gd name="connsiteX247" fmla="*/ 831906 w 1884029"/>
                <a:gd name="connsiteY247" fmla="*/ 599641 h 1884288"/>
                <a:gd name="connsiteX248" fmla="*/ 817527 w 1884029"/>
                <a:gd name="connsiteY248" fmla="*/ 601195 h 1884288"/>
                <a:gd name="connsiteX249" fmla="*/ 804961 w 1884029"/>
                <a:gd name="connsiteY249" fmla="*/ 608709 h 1884288"/>
                <a:gd name="connsiteX250" fmla="*/ 828149 w 1884029"/>
                <a:gd name="connsiteY250" fmla="*/ 623476 h 1884288"/>
                <a:gd name="connsiteX251" fmla="*/ 783199 w 1884029"/>
                <a:gd name="connsiteY251" fmla="*/ 346519 h 1884288"/>
                <a:gd name="connsiteX252" fmla="*/ 815584 w 1884029"/>
                <a:gd name="connsiteY252" fmla="*/ 401056 h 1884288"/>
                <a:gd name="connsiteX253" fmla="*/ 783199 w 1884029"/>
                <a:gd name="connsiteY253" fmla="*/ 346519 h 1884288"/>
                <a:gd name="connsiteX254" fmla="*/ 819211 w 1884029"/>
                <a:gd name="connsiteY254" fmla="*/ 491863 h 1884288"/>
                <a:gd name="connsiteX255" fmla="*/ 835403 w 1884029"/>
                <a:gd name="connsiteY255" fmla="*/ 493418 h 1884288"/>
                <a:gd name="connsiteX256" fmla="*/ 853409 w 1884029"/>
                <a:gd name="connsiteY256" fmla="*/ 488884 h 1884288"/>
                <a:gd name="connsiteX257" fmla="*/ 837217 w 1884029"/>
                <a:gd name="connsiteY257" fmla="*/ 469194 h 1884288"/>
                <a:gd name="connsiteX258" fmla="*/ 860534 w 1884029"/>
                <a:gd name="connsiteY258" fmla="*/ 461681 h 1884288"/>
                <a:gd name="connsiteX259" fmla="*/ 898230 w 1884029"/>
                <a:gd name="connsiteY259" fmla="*/ 463235 h 1884288"/>
                <a:gd name="connsiteX260" fmla="*/ 891106 w 1884029"/>
                <a:gd name="connsiteY260" fmla="*/ 485904 h 1884288"/>
                <a:gd name="connsiteX261" fmla="*/ 909112 w 1884029"/>
                <a:gd name="connsiteY261" fmla="*/ 496527 h 1884288"/>
                <a:gd name="connsiteX262" fmla="*/ 910925 w 1884029"/>
                <a:gd name="connsiteY262" fmla="*/ 519196 h 1884288"/>
                <a:gd name="connsiteX263" fmla="*/ 878540 w 1884029"/>
                <a:gd name="connsiteY263" fmla="*/ 544975 h 1884288"/>
                <a:gd name="connsiteX264" fmla="*/ 840844 w 1884029"/>
                <a:gd name="connsiteY264" fmla="*/ 526839 h 1884288"/>
                <a:gd name="connsiteX265" fmla="*/ 819211 w 1884029"/>
                <a:gd name="connsiteY265" fmla="*/ 491863 h 1884288"/>
                <a:gd name="connsiteX266" fmla="*/ 855094 w 1884029"/>
                <a:gd name="connsiteY266" fmla="*/ 387454 h 1884288"/>
                <a:gd name="connsiteX267" fmla="*/ 835403 w 1884029"/>
                <a:gd name="connsiteY267" fmla="*/ 379941 h 1884288"/>
                <a:gd name="connsiteX268" fmla="*/ 844342 w 1884029"/>
                <a:gd name="connsiteY268" fmla="*/ 360251 h 1884288"/>
                <a:gd name="connsiteX269" fmla="*/ 864161 w 1884029"/>
                <a:gd name="connsiteY269" fmla="*/ 363230 h 1884288"/>
                <a:gd name="connsiteX270" fmla="*/ 894733 w 1884029"/>
                <a:gd name="connsiteY270" fmla="*/ 390433 h 1884288"/>
                <a:gd name="connsiteX271" fmla="*/ 862348 w 1884029"/>
                <a:gd name="connsiteY271" fmla="*/ 410123 h 1884288"/>
                <a:gd name="connsiteX272" fmla="*/ 855094 w 1884029"/>
                <a:gd name="connsiteY272" fmla="*/ 387454 h 1884288"/>
                <a:gd name="connsiteX273" fmla="*/ 923361 w 1884029"/>
                <a:gd name="connsiteY273" fmla="*/ 208818 h 1884288"/>
                <a:gd name="connsiteX274" fmla="*/ 934113 w 1884029"/>
                <a:gd name="connsiteY274" fmla="*/ 184594 h 1884288"/>
                <a:gd name="connsiteX275" fmla="*/ 959244 w 1884029"/>
                <a:gd name="connsiteY275" fmla="*/ 169438 h 1884288"/>
                <a:gd name="connsiteX276" fmla="*/ 1007692 w 1884029"/>
                <a:gd name="connsiteY276" fmla="*/ 187574 h 1884288"/>
                <a:gd name="connsiteX277" fmla="*/ 1029195 w 1884029"/>
                <a:gd name="connsiteY277" fmla="*/ 204285 h 1884288"/>
                <a:gd name="connsiteX278" fmla="*/ 1052513 w 1884029"/>
                <a:gd name="connsiteY278" fmla="*/ 220995 h 1884288"/>
                <a:gd name="connsiteX279" fmla="*/ 1066891 w 1884029"/>
                <a:gd name="connsiteY279" fmla="*/ 245219 h 1884288"/>
                <a:gd name="connsiteX280" fmla="*/ 1061451 w 1884029"/>
                <a:gd name="connsiteY280" fmla="*/ 270998 h 1884288"/>
                <a:gd name="connsiteX281" fmla="*/ 1041631 w 1884029"/>
                <a:gd name="connsiteY281" fmla="*/ 290688 h 1884288"/>
                <a:gd name="connsiteX282" fmla="*/ 1011060 w 1884029"/>
                <a:gd name="connsiteY282" fmla="*/ 298201 h 1884288"/>
                <a:gd name="connsiteX283" fmla="*/ 982302 w 1884029"/>
                <a:gd name="connsiteY283" fmla="*/ 296647 h 1884288"/>
                <a:gd name="connsiteX284" fmla="*/ 962482 w 1884029"/>
                <a:gd name="connsiteY284" fmla="*/ 276957 h 1884288"/>
                <a:gd name="connsiteX285" fmla="*/ 976861 w 1884029"/>
                <a:gd name="connsiteY285" fmla="*/ 254287 h 1884288"/>
                <a:gd name="connsiteX286" fmla="*/ 919345 w 1884029"/>
                <a:gd name="connsiteY286" fmla="*/ 240685 h 1884288"/>
                <a:gd name="connsiteX287" fmla="*/ 923361 w 1884029"/>
                <a:gd name="connsiteY287" fmla="*/ 208818 h 1884288"/>
                <a:gd name="connsiteX288" fmla="*/ 890976 w 1884029"/>
                <a:gd name="connsiteY288" fmla="*/ 272423 h 1884288"/>
                <a:gd name="connsiteX289" fmla="*/ 928672 w 1884029"/>
                <a:gd name="connsiteY289" fmla="*/ 278511 h 1884288"/>
                <a:gd name="connsiteX290" fmla="*/ 934113 w 1884029"/>
                <a:gd name="connsiteY290" fmla="*/ 305714 h 1884288"/>
                <a:gd name="connsiteX291" fmla="*/ 896417 w 1884029"/>
                <a:gd name="connsiteY291" fmla="*/ 304160 h 1884288"/>
                <a:gd name="connsiteX292" fmla="*/ 890976 w 1884029"/>
                <a:gd name="connsiteY292" fmla="*/ 272423 h 1884288"/>
                <a:gd name="connsiteX293" fmla="*/ 776074 w 1884029"/>
                <a:gd name="connsiteY293" fmla="*/ 249624 h 1884288"/>
                <a:gd name="connsiteX294" fmla="*/ 837087 w 1884029"/>
                <a:gd name="connsiteY294" fmla="*/ 264780 h 1884288"/>
                <a:gd name="connsiteX295" fmla="*/ 849653 w 1884029"/>
                <a:gd name="connsiteY295" fmla="*/ 305585 h 1884288"/>
                <a:gd name="connsiteX296" fmla="*/ 819081 w 1884029"/>
                <a:gd name="connsiteY296" fmla="*/ 296517 h 1884288"/>
                <a:gd name="connsiteX297" fmla="*/ 785012 w 1884029"/>
                <a:gd name="connsiteY297" fmla="*/ 290429 h 1884288"/>
                <a:gd name="connsiteX298" fmla="*/ 777888 w 1884029"/>
                <a:gd name="connsiteY298" fmla="*/ 276827 h 1884288"/>
                <a:gd name="connsiteX299" fmla="*/ 776074 w 1884029"/>
                <a:gd name="connsiteY299" fmla="*/ 249624 h 1884288"/>
                <a:gd name="connsiteX300" fmla="*/ 691614 w 1884029"/>
                <a:gd name="connsiteY300" fmla="*/ 270868 h 1884288"/>
                <a:gd name="connsiteX301" fmla="*/ 711304 w 1884029"/>
                <a:gd name="connsiteY301" fmla="*/ 276957 h 1884288"/>
                <a:gd name="connsiteX302" fmla="*/ 700552 w 1884029"/>
                <a:gd name="connsiteY302" fmla="*/ 293667 h 1884288"/>
                <a:gd name="connsiteX303" fmla="*/ 682546 w 1884029"/>
                <a:gd name="connsiteY303" fmla="*/ 304289 h 1884288"/>
                <a:gd name="connsiteX304" fmla="*/ 637596 w 1884029"/>
                <a:gd name="connsiteY304" fmla="*/ 301310 h 1884288"/>
                <a:gd name="connsiteX305" fmla="*/ 691614 w 1884029"/>
                <a:gd name="connsiteY305" fmla="*/ 270868 h 1884288"/>
                <a:gd name="connsiteX306" fmla="*/ 621662 w 1884029"/>
                <a:gd name="connsiteY306" fmla="*/ 363230 h 1884288"/>
                <a:gd name="connsiteX307" fmla="*/ 650420 w 1884029"/>
                <a:gd name="connsiteY307" fmla="*/ 372298 h 1884288"/>
                <a:gd name="connsiteX308" fmla="*/ 698868 w 1884029"/>
                <a:gd name="connsiteY308" fmla="*/ 394967 h 1884288"/>
                <a:gd name="connsiteX309" fmla="*/ 700682 w 1884029"/>
                <a:gd name="connsiteY309" fmla="*/ 351053 h 1884288"/>
                <a:gd name="connsiteX310" fmla="*/ 727626 w 1884029"/>
                <a:gd name="connsiteY310" fmla="*/ 376832 h 1884288"/>
                <a:gd name="connsiteX311" fmla="*/ 765322 w 1884029"/>
                <a:gd name="connsiteY311" fmla="*/ 385900 h 1884288"/>
                <a:gd name="connsiteX312" fmla="*/ 747316 w 1884029"/>
                <a:gd name="connsiteY312" fmla="*/ 420746 h 1884288"/>
                <a:gd name="connsiteX313" fmla="*/ 680862 w 1884029"/>
                <a:gd name="connsiteY313" fmla="*/ 429814 h 1884288"/>
                <a:gd name="connsiteX314" fmla="*/ 628787 w 1884029"/>
                <a:gd name="connsiteY314" fmla="*/ 437327 h 1884288"/>
                <a:gd name="connsiteX315" fmla="*/ 646793 w 1884029"/>
                <a:gd name="connsiteY315" fmla="*/ 419191 h 1884288"/>
                <a:gd name="connsiteX316" fmla="*/ 618035 w 1884029"/>
                <a:gd name="connsiteY316" fmla="*/ 416212 h 1884288"/>
                <a:gd name="connsiteX317" fmla="*/ 585650 w 1884029"/>
                <a:gd name="connsiteY317" fmla="*/ 401056 h 1884288"/>
                <a:gd name="connsiteX318" fmla="*/ 600029 w 1884029"/>
                <a:gd name="connsiteY318" fmla="*/ 378386 h 1884288"/>
                <a:gd name="connsiteX319" fmla="*/ 621662 w 1884029"/>
                <a:gd name="connsiteY319" fmla="*/ 363230 h 1884288"/>
                <a:gd name="connsiteX320" fmla="*/ 501320 w 1884029"/>
                <a:gd name="connsiteY320" fmla="*/ 355587 h 1884288"/>
                <a:gd name="connsiteX321" fmla="*/ 557022 w 1884029"/>
                <a:gd name="connsiteY321" fmla="*/ 322296 h 1884288"/>
                <a:gd name="connsiteX322" fmla="*/ 573215 w 1884029"/>
                <a:gd name="connsiteY322" fmla="*/ 325275 h 1884288"/>
                <a:gd name="connsiteX323" fmla="*/ 592905 w 1884029"/>
                <a:gd name="connsiteY323" fmla="*/ 326829 h 1884288"/>
                <a:gd name="connsiteX324" fmla="*/ 589277 w 1884029"/>
                <a:gd name="connsiteY324" fmla="*/ 357142 h 1884288"/>
                <a:gd name="connsiteX325" fmla="*/ 555208 w 1884029"/>
                <a:gd name="connsiteY325" fmla="*/ 364655 h 1884288"/>
                <a:gd name="connsiteX326" fmla="*/ 528264 w 1884029"/>
                <a:gd name="connsiteY326" fmla="*/ 379811 h 1884288"/>
                <a:gd name="connsiteX327" fmla="*/ 501320 w 1884029"/>
                <a:gd name="connsiteY327" fmla="*/ 355587 h 1884288"/>
                <a:gd name="connsiteX328" fmla="*/ 479687 w 1884029"/>
                <a:gd name="connsiteY328" fmla="*/ 435902 h 1884288"/>
                <a:gd name="connsiteX329" fmla="*/ 535389 w 1884029"/>
                <a:gd name="connsiteY329" fmla="*/ 449503 h 1884288"/>
                <a:gd name="connsiteX330" fmla="*/ 567774 w 1884029"/>
                <a:gd name="connsiteY330" fmla="*/ 447949 h 1884288"/>
                <a:gd name="connsiteX331" fmla="*/ 578526 w 1884029"/>
                <a:gd name="connsiteY331" fmla="*/ 482795 h 1884288"/>
                <a:gd name="connsiteX332" fmla="*/ 557022 w 1884029"/>
                <a:gd name="connsiteY332" fmla="*/ 494842 h 1884288"/>
                <a:gd name="connsiteX333" fmla="*/ 537332 w 1884029"/>
                <a:gd name="connsiteY333" fmla="*/ 512978 h 1884288"/>
                <a:gd name="connsiteX334" fmla="*/ 521139 w 1884029"/>
                <a:gd name="connsiteY334" fmla="*/ 531114 h 1884288"/>
                <a:gd name="connsiteX335" fmla="*/ 503133 w 1884029"/>
                <a:gd name="connsiteY335" fmla="*/ 549249 h 1884288"/>
                <a:gd name="connsiteX336" fmla="*/ 458183 w 1884029"/>
                <a:gd name="connsiteY336" fmla="*/ 540181 h 1884288"/>
                <a:gd name="connsiteX337" fmla="*/ 434866 w 1884029"/>
                <a:gd name="connsiteY337" fmla="*/ 528135 h 1884288"/>
                <a:gd name="connsiteX338" fmla="*/ 454685 w 1884029"/>
                <a:gd name="connsiteY338" fmla="*/ 476707 h 1884288"/>
                <a:gd name="connsiteX339" fmla="*/ 479687 w 1884029"/>
                <a:gd name="connsiteY339" fmla="*/ 435902 h 1884288"/>
                <a:gd name="connsiteX340" fmla="*/ 1049015 w 1884029"/>
                <a:gd name="connsiteY340" fmla="*/ 1802549 h 1884288"/>
                <a:gd name="connsiteX341" fmla="*/ 995126 w 1884029"/>
                <a:gd name="connsiteY341" fmla="*/ 1849442 h 1884288"/>
                <a:gd name="connsiteX342" fmla="*/ 973623 w 1884029"/>
                <a:gd name="connsiteY342" fmla="*/ 1876646 h 1884288"/>
                <a:gd name="connsiteX343" fmla="*/ 934113 w 1884029"/>
                <a:gd name="connsiteY343" fmla="*/ 1859935 h 1884288"/>
                <a:gd name="connsiteX344" fmla="*/ 887479 w 1884029"/>
                <a:gd name="connsiteY344" fmla="*/ 1855401 h 1884288"/>
                <a:gd name="connsiteX345" fmla="*/ 847969 w 1884029"/>
                <a:gd name="connsiteY345" fmla="*/ 1838691 h 1884288"/>
                <a:gd name="connsiteX346" fmla="*/ 808459 w 1884029"/>
                <a:gd name="connsiteY346" fmla="*/ 1819001 h 1884288"/>
                <a:gd name="connsiteX347" fmla="*/ 776074 w 1884029"/>
                <a:gd name="connsiteY347" fmla="*/ 1794776 h 1884288"/>
                <a:gd name="connsiteX348" fmla="*/ 770633 w 1884029"/>
                <a:gd name="connsiteY348" fmla="*/ 1744774 h 1884288"/>
                <a:gd name="connsiteX349" fmla="*/ 716745 w 1884029"/>
                <a:gd name="connsiteY349" fmla="*/ 1682724 h 1884288"/>
                <a:gd name="connsiteX350" fmla="*/ 695241 w 1884029"/>
                <a:gd name="connsiteY350" fmla="*/ 1644899 h 1884288"/>
                <a:gd name="connsiteX351" fmla="*/ 664670 w 1884029"/>
                <a:gd name="connsiteY351" fmla="*/ 1616141 h 1884288"/>
                <a:gd name="connsiteX352" fmla="*/ 646664 w 1884029"/>
                <a:gd name="connsiteY352" fmla="*/ 1573782 h 1884288"/>
                <a:gd name="connsiteX353" fmla="*/ 610781 w 1884029"/>
                <a:gd name="connsiteY353" fmla="*/ 1567693 h 1884288"/>
                <a:gd name="connsiteX354" fmla="*/ 630471 w 1884029"/>
                <a:gd name="connsiteY354" fmla="*/ 1608498 h 1884288"/>
                <a:gd name="connsiteX355" fmla="*/ 648477 w 1884029"/>
                <a:gd name="connsiteY355" fmla="*/ 1649303 h 1884288"/>
                <a:gd name="connsiteX356" fmla="*/ 695112 w 1884029"/>
                <a:gd name="connsiteY356" fmla="*/ 1720420 h 1884288"/>
                <a:gd name="connsiteX357" fmla="*/ 675421 w 1884029"/>
                <a:gd name="connsiteY357" fmla="*/ 1703710 h 1884288"/>
                <a:gd name="connsiteX358" fmla="*/ 659229 w 1884029"/>
                <a:gd name="connsiteY358" fmla="*/ 1682466 h 1884288"/>
                <a:gd name="connsiteX359" fmla="*/ 621533 w 1884029"/>
                <a:gd name="connsiteY359" fmla="*/ 1646194 h 1884288"/>
                <a:gd name="connsiteX360" fmla="*/ 601843 w 1884029"/>
                <a:gd name="connsiteY360" fmla="*/ 1596192 h 1884288"/>
                <a:gd name="connsiteX361" fmla="*/ 589277 w 1884029"/>
                <a:gd name="connsiteY361" fmla="*/ 1568988 h 1884288"/>
                <a:gd name="connsiteX362" fmla="*/ 576712 w 1884029"/>
                <a:gd name="connsiteY362" fmla="*/ 1544764 h 1884288"/>
                <a:gd name="connsiteX363" fmla="*/ 682676 w 1884029"/>
                <a:gd name="connsiteY363" fmla="*/ 1566009 h 1884288"/>
                <a:gd name="connsiteX364" fmla="*/ 752757 w 1884029"/>
                <a:gd name="connsiteY364" fmla="*/ 1555387 h 1884288"/>
                <a:gd name="connsiteX365" fmla="*/ 794080 w 1884029"/>
                <a:gd name="connsiteY365" fmla="*/ 1605389 h 1884288"/>
                <a:gd name="connsiteX366" fmla="*/ 822838 w 1884029"/>
                <a:gd name="connsiteY366" fmla="*/ 1591788 h 1884288"/>
                <a:gd name="connsiteX367" fmla="*/ 851596 w 1884029"/>
                <a:gd name="connsiteY367" fmla="*/ 1635701 h 1884288"/>
                <a:gd name="connsiteX368" fmla="*/ 891106 w 1884029"/>
                <a:gd name="connsiteY368" fmla="*/ 1667439 h 1884288"/>
                <a:gd name="connsiteX369" fmla="*/ 892919 w 1884029"/>
                <a:gd name="connsiteY369" fmla="*/ 1764334 h 1884288"/>
                <a:gd name="connsiteX370" fmla="*/ 905485 w 1884029"/>
                <a:gd name="connsiteY370" fmla="*/ 1779491 h 1884288"/>
                <a:gd name="connsiteX371" fmla="*/ 925175 w 1884029"/>
                <a:gd name="connsiteY371" fmla="*/ 1814337 h 1884288"/>
                <a:gd name="connsiteX372" fmla="*/ 937740 w 1884029"/>
                <a:gd name="connsiteY372" fmla="*/ 1826385 h 1884288"/>
                <a:gd name="connsiteX373" fmla="*/ 971809 w 1884029"/>
                <a:gd name="connsiteY373" fmla="*/ 1815762 h 1884288"/>
                <a:gd name="connsiteX374" fmla="*/ 1002380 w 1884029"/>
                <a:gd name="connsiteY374" fmla="*/ 1809673 h 1884288"/>
                <a:gd name="connsiteX375" fmla="*/ 1016759 w 1884029"/>
                <a:gd name="connsiteY375" fmla="*/ 1768868 h 1884288"/>
                <a:gd name="connsiteX376" fmla="*/ 1059896 w 1884029"/>
                <a:gd name="connsiteY376" fmla="*/ 1762780 h 1884288"/>
                <a:gd name="connsiteX377" fmla="*/ 1049015 w 1884029"/>
                <a:gd name="connsiteY377" fmla="*/ 1802549 h 1884288"/>
                <a:gd name="connsiteX378" fmla="*/ 1266254 w 1884029"/>
                <a:gd name="connsiteY378" fmla="*/ 1784413 h 1884288"/>
                <a:gd name="connsiteX379" fmla="*/ 1217805 w 1884029"/>
                <a:gd name="connsiteY379" fmla="*/ 1785968 h 1884288"/>
                <a:gd name="connsiteX380" fmla="*/ 1201613 w 1884029"/>
                <a:gd name="connsiteY380" fmla="*/ 1770811 h 1884288"/>
                <a:gd name="connsiteX381" fmla="*/ 1162103 w 1884029"/>
                <a:gd name="connsiteY381" fmla="*/ 1752676 h 1884288"/>
                <a:gd name="connsiteX382" fmla="*/ 1142284 w 1884029"/>
                <a:gd name="connsiteY382" fmla="*/ 1743608 h 1884288"/>
                <a:gd name="connsiteX383" fmla="*/ 1120780 w 1884029"/>
                <a:gd name="connsiteY383" fmla="*/ 1748142 h 1884288"/>
                <a:gd name="connsiteX384" fmla="*/ 1110028 w 1884029"/>
                <a:gd name="connsiteY384" fmla="*/ 1732986 h 1884288"/>
                <a:gd name="connsiteX385" fmla="*/ 1156663 w 1884029"/>
                <a:gd name="connsiteY385" fmla="*/ 1719384 h 1884288"/>
                <a:gd name="connsiteX386" fmla="*/ 1176353 w 1884029"/>
                <a:gd name="connsiteY386" fmla="*/ 1728452 h 1884288"/>
                <a:gd name="connsiteX387" fmla="*/ 1197856 w 1884029"/>
                <a:gd name="connsiteY387" fmla="*/ 1734540 h 1884288"/>
                <a:gd name="connsiteX388" fmla="*/ 1215862 w 1884029"/>
                <a:gd name="connsiteY388" fmla="*/ 1746588 h 1884288"/>
                <a:gd name="connsiteX389" fmla="*/ 1235553 w 1884029"/>
                <a:gd name="connsiteY389" fmla="*/ 1755656 h 1884288"/>
                <a:gd name="connsiteX390" fmla="*/ 1266254 w 1884029"/>
                <a:gd name="connsiteY390" fmla="*/ 1784413 h 1884288"/>
                <a:gd name="connsiteX391" fmla="*/ 1383099 w 1884029"/>
                <a:gd name="connsiteY391" fmla="*/ 1274285 h 1884288"/>
                <a:gd name="connsiteX392" fmla="*/ 1347216 w 1884029"/>
                <a:gd name="connsiteY392" fmla="*/ 1286332 h 1884288"/>
                <a:gd name="connsiteX393" fmla="*/ 1329210 w 1884029"/>
                <a:gd name="connsiteY393" fmla="*/ 1306022 h 1884288"/>
                <a:gd name="connsiteX394" fmla="*/ 1311204 w 1884029"/>
                <a:gd name="connsiteY394" fmla="*/ 1342293 h 1884288"/>
                <a:gd name="connsiteX395" fmla="*/ 1266254 w 1884029"/>
                <a:gd name="connsiteY395" fmla="*/ 1389187 h 1884288"/>
                <a:gd name="connsiteX396" fmla="*/ 1257315 w 1884029"/>
                <a:gd name="connsiteY396" fmla="*/ 1399809 h 1884288"/>
                <a:gd name="connsiteX397" fmla="*/ 1250190 w 1884029"/>
                <a:gd name="connsiteY397" fmla="*/ 1410432 h 1884288"/>
                <a:gd name="connsiteX398" fmla="*/ 1235812 w 1884029"/>
                <a:gd name="connsiteY398" fmla="*/ 1389187 h 1884288"/>
                <a:gd name="connsiteX399" fmla="*/ 1230371 w 1884029"/>
                <a:gd name="connsiteY399" fmla="*/ 1410432 h 1884288"/>
                <a:gd name="connsiteX400" fmla="*/ 1232184 w 1884029"/>
                <a:gd name="connsiteY400" fmla="*/ 1472481 h 1884288"/>
                <a:gd name="connsiteX401" fmla="*/ 1180109 w 1884029"/>
                <a:gd name="connsiteY401" fmla="*/ 1522484 h 1884288"/>
                <a:gd name="connsiteX402" fmla="*/ 1156792 w 1884029"/>
                <a:gd name="connsiteY402" fmla="*/ 1551241 h 1884288"/>
                <a:gd name="connsiteX403" fmla="*/ 1147854 w 1884029"/>
                <a:gd name="connsiteY403" fmla="*/ 1569377 h 1884288"/>
                <a:gd name="connsiteX404" fmla="*/ 1156792 w 1884029"/>
                <a:gd name="connsiteY404" fmla="*/ 1613291 h 1884288"/>
                <a:gd name="connsiteX405" fmla="*/ 1171171 w 1884029"/>
                <a:gd name="connsiteY405" fmla="*/ 1675341 h 1884288"/>
                <a:gd name="connsiteX406" fmla="*/ 1160419 w 1884029"/>
                <a:gd name="connsiteY406" fmla="*/ 1669252 h 1884288"/>
                <a:gd name="connsiteX407" fmla="*/ 1135288 w 1884029"/>
                <a:gd name="connsiteY407" fmla="*/ 1608757 h 1884288"/>
                <a:gd name="connsiteX408" fmla="*/ 1120910 w 1884029"/>
                <a:gd name="connsiteY408" fmla="*/ 1590622 h 1884288"/>
                <a:gd name="connsiteX409" fmla="*/ 1097593 w 1884029"/>
                <a:gd name="connsiteY409" fmla="*/ 1592176 h 1884288"/>
                <a:gd name="connsiteX410" fmla="*/ 1079586 w 1884029"/>
                <a:gd name="connsiteY410" fmla="*/ 1580129 h 1884288"/>
                <a:gd name="connsiteX411" fmla="*/ 1027511 w 1884029"/>
                <a:gd name="connsiteY411" fmla="*/ 1569506 h 1884288"/>
                <a:gd name="connsiteX412" fmla="*/ 1013132 w 1884029"/>
                <a:gd name="connsiteY412" fmla="*/ 1590751 h 1884288"/>
                <a:gd name="connsiteX413" fmla="*/ 995126 w 1884029"/>
                <a:gd name="connsiteY413" fmla="*/ 1595285 h 1884288"/>
                <a:gd name="connsiteX414" fmla="*/ 971809 w 1884029"/>
                <a:gd name="connsiteY414" fmla="*/ 1590751 h 1884288"/>
                <a:gd name="connsiteX415" fmla="*/ 910796 w 1884029"/>
                <a:gd name="connsiteY415" fmla="*/ 1614975 h 1884288"/>
                <a:gd name="connsiteX416" fmla="*/ 891106 w 1884029"/>
                <a:gd name="connsiteY416" fmla="*/ 1660444 h 1884288"/>
                <a:gd name="connsiteX417" fmla="*/ 869602 w 1884029"/>
                <a:gd name="connsiteY417" fmla="*/ 1645287 h 1884288"/>
                <a:gd name="connsiteX418" fmla="*/ 853409 w 1884029"/>
                <a:gd name="connsiteY418" fmla="*/ 1627152 h 1884288"/>
                <a:gd name="connsiteX419" fmla="*/ 828279 w 1884029"/>
                <a:gd name="connsiteY419" fmla="*/ 1584793 h 1884288"/>
                <a:gd name="connsiteX420" fmla="*/ 808589 w 1884029"/>
                <a:gd name="connsiteY420" fmla="*/ 1595414 h 1884288"/>
                <a:gd name="connsiteX421" fmla="*/ 758327 w 1884029"/>
                <a:gd name="connsiteY421" fmla="*/ 1549946 h 1884288"/>
                <a:gd name="connsiteX422" fmla="*/ 675681 w 1884029"/>
                <a:gd name="connsiteY422" fmla="*/ 1559014 h 1884288"/>
                <a:gd name="connsiteX423" fmla="*/ 603786 w 1884029"/>
                <a:gd name="connsiteY423" fmla="*/ 1534790 h 1884288"/>
                <a:gd name="connsiteX424" fmla="*/ 571401 w 1884029"/>
                <a:gd name="connsiteY424" fmla="*/ 1531810 h 1884288"/>
                <a:gd name="connsiteX425" fmla="*/ 571401 w 1884029"/>
                <a:gd name="connsiteY425" fmla="*/ 1522742 h 1884288"/>
                <a:gd name="connsiteX426" fmla="*/ 521139 w 1884029"/>
                <a:gd name="connsiteY426" fmla="*/ 1489451 h 1884288"/>
                <a:gd name="connsiteX427" fmla="*/ 496009 w 1884029"/>
                <a:gd name="connsiteY427" fmla="*/ 1445537 h 1884288"/>
                <a:gd name="connsiteX428" fmla="*/ 469064 w 1884029"/>
                <a:gd name="connsiteY428" fmla="*/ 1403177 h 1884288"/>
                <a:gd name="connsiteX429" fmla="*/ 460126 w 1884029"/>
                <a:gd name="connsiteY429" fmla="*/ 1342682 h 1884288"/>
                <a:gd name="connsiteX430" fmla="*/ 463753 w 1884029"/>
                <a:gd name="connsiteY430" fmla="*/ 1218583 h 1884288"/>
                <a:gd name="connsiteX431" fmla="*/ 409864 w 1884029"/>
                <a:gd name="connsiteY431" fmla="*/ 1154978 h 1884288"/>
                <a:gd name="connsiteX432" fmla="*/ 404424 w 1884029"/>
                <a:gd name="connsiteY432" fmla="*/ 1151999 h 1884288"/>
                <a:gd name="connsiteX433" fmla="*/ 398983 w 1884029"/>
                <a:gd name="connsiteY433" fmla="*/ 1147465 h 1884288"/>
                <a:gd name="connsiteX434" fmla="*/ 486941 w 1884029"/>
                <a:gd name="connsiteY434" fmla="*/ 1217028 h 1884288"/>
                <a:gd name="connsiteX435" fmla="*/ 492382 w 1884029"/>
                <a:gd name="connsiteY435" fmla="*/ 1185291 h 1884288"/>
                <a:gd name="connsiteX436" fmla="*/ 605470 w 1884029"/>
                <a:gd name="connsiteY436" fmla="*/ 1186845 h 1884288"/>
                <a:gd name="connsiteX437" fmla="*/ 910796 w 1884029"/>
                <a:gd name="connsiteY437" fmla="*/ 1176223 h 1884288"/>
                <a:gd name="connsiteX438" fmla="*/ 946678 w 1884029"/>
                <a:gd name="connsiteY438" fmla="*/ 1192934 h 1884288"/>
                <a:gd name="connsiteX439" fmla="*/ 988002 w 1884029"/>
                <a:gd name="connsiteY439" fmla="*/ 1203556 h 1884288"/>
                <a:gd name="connsiteX440" fmla="*/ 1009505 w 1884029"/>
                <a:gd name="connsiteY440" fmla="*/ 1235293 h 1884288"/>
                <a:gd name="connsiteX441" fmla="*/ 1036450 w 1884029"/>
                <a:gd name="connsiteY441" fmla="*/ 1226225 h 1884288"/>
                <a:gd name="connsiteX442" fmla="*/ 1067021 w 1884029"/>
                <a:gd name="connsiteY442" fmla="*/ 1230759 h 1884288"/>
                <a:gd name="connsiteX443" fmla="*/ 1095779 w 1884029"/>
                <a:gd name="connsiteY443" fmla="*/ 1238273 h 1884288"/>
                <a:gd name="connsiteX444" fmla="*/ 1050828 w 1884029"/>
                <a:gd name="connsiteY444" fmla="*/ 1268585 h 1884288"/>
                <a:gd name="connsiteX445" fmla="*/ 1047201 w 1884029"/>
                <a:gd name="connsiteY445" fmla="*/ 1341257 h 1884288"/>
                <a:gd name="connsiteX446" fmla="*/ 1070518 w 1884029"/>
                <a:gd name="connsiteY446" fmla="*/ 1332190 h 1884288"/>
                <a:gd name="connsiteX447" fmla="*/ 1092022 w 1884029"/>
                <a:gd name="connsiteY447" fmla="*/ 1277653 h 1884288"/>
                <a:gd name="connsiteX448" fmla="*/ 1113526 w 1884029"/>
                <a:gd name="connsiteY448" fmla="*/ 1291255 h 1884288"/>
                <a:gd name="connsiteX449" fmla="*/ 1131532 w 1884029"/>
                <a:gd name="connsiteY449" fmla="*/ 1301877 h 1884288"/>
                <a:gd name="connsiteX450" fmla="*/ 1113526 w 1884029"/>
                <a:gd name="connsiteY450" fmla="*/ 1339703 h 1884288"/>
                <a:gd name="connsiteX451" fmla="*/ 1129718 w 1884029"/>
                <a:gd name="connsiteY451" fmla="*/ 1350325 h 1884288"/>
                <a:gd name="connsiteX452" fmla="*/ 1147724 w 1884029"/>
                <a:gd name="connsiteY452" fmla="*/ 1357838 h 1884288"/>
                <a:gd name="connsiteX453" fmla="*/ 1183607 w 1884029"/>
                <a:gd name="connsiteY453" fmla="*/ 1339703 h 1884288"/>
                <a:gd name="connsiteX454" fmla="*/ 1210551 w 1884029"/>
                <a:gd name="connsiteY454" fmla="*/ 1313924 h 1884288"/>
                <a:gd name="connsiteX455" fmla="*/ 1244620 w 1884029"/>
                <a:gd name="connsiteY455" fmla="*/ 1294234 h 1884288"/>
                <a:gd name="connsiteX456" fmla="*/ 1255372 w 1884029"/>
                <a:gd name="connsiteY456" fmla="*/ 1279078 h 1884288"/>
                <a:gd name="connsiteX457" fmla="*/ 1320013 w 1884029"/>
                <a:gd name="connsiteY457" fmla="*/ 1270010 h 1884288"/>
                <a:gd name="connsiteX458" fmla="*/ 1343330 w 1884029"/>
                <a:gd name="connsiteY458" fmla="*/ 1238273 h 1884288"/>
                <a:gd name="connsiteX459" fmla="*/ 1361336 w 1884029"/>
                <a:gd name="connsiteY459" fmla="*/ 1207960 h 1884288"/>
                <a:gd name="connsiteX460" fmla="*/ 1375715 w 1884029"/>
                <a:gd name="connsiteY460" fmla="*/ 1238273 h 1884288"/>
                <a:gd name="connsiteX461" fmla="*/ 1391907 w 1884029"/>
                <a:gd name="connsiteY461" fmla="*/ 1265476 h 1884288"/>
                <a:gd name="connsiteX462" fmla="*/ 1383099 w 1884029"/>
                <a:gd name="connsiteY462" fmla="*/ 1274285 h 1884288"/>
                <a:gd name="connsiteX463" fmla="*/ 1171171 w 1884029"/>
                <a:gd name="connsiteY463" fmla="*/ 1319754 h 1884288"/>
                <a:gd name="connsiteX464" fmla="*/ 1198115 w 1884029"/>
                <a:gd name="connsiteY464" fmla="*/ 1293975 h 1884288"/>
                <a:gd name="connsiteX465" fmla="*/ 1237625 w 1884029"/>
                <a:gd name="connsiteY465" fmla="*/ 1286462 h 1884288"/>
                <a:gd name="connsiteX466" fmla="*/ 1208867 w 1884029"/>
                <a:gd name="connsiteY466" fmla="*/ 1306152 h 1884288"/>
                <a:gd name="connsiteX467" fmla="*/ 1151352 w 1884029"/>
                <a:gd name="connsiteY467" fmla="*/ 1346957 h 1884288"/>
                <a:gd name="connsiteX468" fmla="*/ 1135159 w 1884029"/>
                <a:gd name="connsiteY468" fmla="*/ 1345402 h 1884288"/>
                <a:gd name="connsiteX469" fmla="*/ 1120780 w 1884029"/>
                <a:gd name="connsiteY469" fmla="*/ 1336334 h 1884288"/>
                <a:gd name="connsiteX470" fmla="*/ 1140470 w 1884029"/>
                <a:gd name="connsiteY470" fmla="*/ 1312111 h 1884288"/>
                <a:gd name="connsiteX471" fmla="*/ 1120780 w 1884029"/>
                <a:gd name="connsiteY471" fmla="*/ 1289441 h 1884288"/>
                <a:gd name="connsiteX472" fmla="*/ 1110028 w 1884029"/>
                <a:gd name="connsiteY472" fmla="*/ 1257704 h 1884288"/>
                <a:gd name="connsiteX473" fmla="*/ 1068705 w 1884029"/>
                <a:gd name="connsiteY473" fmla="*/ 1306152 h 1884288"/>
                <a:gd name="connsiteX474" fmla="*/ 1052513 w 1884029"/>
                <a:gd name="connsiteY474" fmla="*/ 1333355 h 1884288"/>
                <a:gd name="connsiteX475" fmla="*/ 1057953 w 1884029"/>
                <a:gd name="connsiteY475" fmla="*/ 1268326 h 1884288"/>
                <a:gd name="connsiteX476" fmla="*/ 1102903 w 1884029"/>
                <a:gd name="connsiteY476" fmla="*/ 1244102 h 1884288"/>
                <a:gd name="connsiteX477" fmla="*/ 1047201 w 1884029"/>
                <a:gd name="connsiteY477" fmla="*/ 1218323 h 1884288"/>
                <a:gd name="connsiteX478" fmla="*/ 984374 w 1884029"/>
                <a:gd name="connsiteY478" fmla="*/ 1222857 h 1884288"/>
                <a:gd name="connsiteX479" fmla="*/ 1034636 w 1884029"/>
                <a:gd name="connsiteY479" fmla="*/ 1188011 h 1884288"/>
                <a:gd name="connsiteX480" fmla="*/ 1061580 w 1884029"/>
                <a:gd name="connsiteY480" fmla="*/ 1172855 h 1884288"/>
                <a:gd name="connsiteX481" fmla="*/ 1084898 w 1884029"/>
                <a:gd name="connsiteY481" fmla="*/ 1192545 h 1884288"/>
                <a:gd name="connsiteX482" fmla="*/ 1124407 w 1884029"/>
                <a:gd name="connsiteY482" fmla="*/ 1240993 h 1884288"/>
                <a:gd name="connsiteX483" fmla="*/ 1180109 w 1884029"/>
                <a:gd name="connsiteY483" fmla="*/ 1271306 h 1884288"/>
                <a:gd name="connsiteX484" fmla="*/ 1149538 w 1884029"/>
                <a:gd name="connsiteY484" fmla="*/ 1292550 h 1884288"/>
                <a:gd name="connsiteX485" fmla="*/ 1171171 w 1884029"/>
                <a:gd name="connsiteY485" fmla="*/ 1319754 h 1884288"/>
                <a:gd name="connsiteX486" fmla="*/ 1487249 w 1884029"/>
                <a:gd name="connsiteY486" fmla="*/ 1262238 h 1884288"/>
                <a:gd name="connsiteX487" fmla="*/ 1463931 w 1884029"/>
                <a:gd name="connsiteY487" fmla="*/ 1269751 h 1884288"/>
                <a:gd name="connsiteX488" fmla="*/ 1420795 w 1884029"/>
                <a:gd name="connsiteY488" fmla="*/ 1290995 h 1884288"/>
                <a:gd name="connsiteX489" fmla="*/ 1436987 w 1884029"/>
                <a:gd name="connsiteY489" fmla="*/ 1269751 h 1884288"/>
                <a:gd name="connsiteX490" fmla="*/ 1429863 w 1884029"/>
                <a:gd name="connsiteY490" fmla="*/ 1250061 h 1884288"/>
                <a:gd name="connsiteX491" fmla="*/ 1408359 w 1884029"/>
                <a:gd name="connsiteY491" fmla="*/ 1260683 h 1884288"/>
                <a:gd name="connsiteX492" fmla="*/ 1383228 w 1884029"/>
                <a:gd name="connsiteY492" fmla="*/ 1256149 h 1884288"/>
                <a:gd name="connsiteX493" fmla="*/ 1383228 w 1884029"/>
                <a:gd name="connsiteY493" fmla="*/ 1221303 h 1884288"/>
                <a:gd name="connsiteX494" fmla="*/ 1368849 w 1884029"/>
                <a:gd name="connsiteY494" fmla="*/ 1200059 h 1884288"/>
                <a:gd name="connsiteX495" fmla="*/ 1404732 w 1884029"/>
                <a:gd name="connsiteY495" fmla="*/ 1178814 h 1884288"/>
                <a:gd name="connsiteX496" fmla="*/ 1422738 w 1884029"/>
                <a:gd name="connsiteY496" fmla="*/ 1204593 h 1884288"/>
                <a:gd name="connsiteX497" fmla="*/ 1431676 w 1884029"/>
                <a:gd name="connsiteY497" fmla="*/ 1215215 h 1884288"/>
                <a:gd name="connsiteX498" fmla="*/ 1451366 w 1884029"/>
                <a:gd name="connsiteY498" fmla="*/ 1254595 h 1884288"/>
                <a:gd name="connsiteX499" fmla="*/ 1501628 w 1884029"/>
                <a:gd name="connsiteY499" fmla="*/ 1240993 h 1884288"/>
                <a:gd name="connsiteX500" fmla="*/ 1487249 w 1884029"/>
                <a:gd name="connsiteY500" fmla="*/ 1262238 h 1884288"/>
                <a:gd name="connsiteX501" fmla="*/ 1508752 w 1884029"/>
                <a:gd name="connsiteY501" fmla="*/ 1135159 h 1884288"/>
                <a:gd name="connsiteX502" fmla="*/ 1426106 w 1884029"/>
                <a:gd name="connsiteY502" fmla="*/ 1139693 h 1884288"/>
                <a:gd name="connsiteX503" fmla="*/ 1370404 w 1884029"/>
                <a:gd name="connsiteY503" fmla="*/ 1171430 h 1884288"/>
                <a:gd name="connsiteX504" fmla="*/ 1334521 w 1884029"/>
                <a:gd name="connsiteY504" fmla="*/ 1222857 h 1884288"/>
                <a:gd name="connsiteX505" fmla="*/ 1334521 w 1884029"/>
                <a:gd name="connsiteY505" fmla="*/ 1247081 h 1884288"/>
                <a:gd name="connsiteX506" fmla="*/ 1271694 w 1884029"/>
                <a:gd name="connsiteY506" fmla="*/ 1262238 h 1884288"/>
                <a:gd name="connsiteX507" fmla="*/ 1233998 w 1884029"/>
                <a:gd name="connsiteY507" fmla="*/ 1278948 h 1884288"/>
                <a:gd name="connsiteX508" fmla="*/ 1190861 w 1884029"/>
                <a:gd name="connsiteY508" fmla="*/ 1290995 h 1884288"/>
                <a:gd name="connsiteX509" fmla="*/ 1158476 w 1884029"/>
                <a:gd name="connsiteY509" fmla="*/ 1310686 h 1884288"/>
                <a:gd name="connsiteX510" fmla="*/ 1158476 w 1884029"/>
                <a:gd name="connsiteY510" fmla="*/ 1283482 h 1884288"/>
                <a:gd name="connsiteX511" fmla="*/ 1181794 w 1884029"/>
                <a:gd name="connsiteY511" fmla="*/ 1253170 h 1884288"/>
                <a:gd name="connsiteX512" fmla="*/ 1135159 w 1884029"/>
                <a:gd name="connsiteY512" fmla="*/ 1236459 h 1884288"/>
                <a:gd name="connsiteX513" fmla="*/ 1102774 w 1884029"/>
                <a:gd name="connsiteY513" fmla="*/ 1203168 h 1884288"/>
                <a:gd name="connsiteX514" fmla="*/ 1072203 w 1884029"/>
                <a:gd name="connsiteY514" fmla="*/ 1168321 h 1884288"/>
                <a:gd name="connsiteX515" fmla="*/ 1030879 w 1884029"/>
                <a:gd name="connsiteY515" fmla="*/ 1180368 h 1884288"/>
                <a:gd name="connsiteX516" fmla="*/ 982431 w 1884029"/>
                <a:gd name="connsiteY516" fmla="*/ 1192415 h 1884288"/>
                <a:gd name="connsiteX517" fmla="*/ 955487 w 1884029"/>
                <a:gd name="connsiteY517" fmla="*/ 1187881 h 1884288"/>
                <a:gd name="connsiteX518" fmla="*/ 939295 w 1884029"/>
                <a:gd name="connsiteY518" fmla="*/ 1172726 h 1884288"/>
                <a:gd name="connsiteX519" fmla="*/ 887219 w 1884029"/>
                <a:gd name="connsiteY519" fmla="*/ 1169746 h 1884288"/>
                <a:gd name="connsiteX520" fmla="*/ 486811 w 1884029"/>
                <a:gd name="connsiteY520" fmla="*/ 1172726 h 1884288"/>
                <a:gd name="connsiteX521" fmla="*/ 458053 w 1884029"/>
                <a:gd name="connsiteY521" fmla="*/ 1148501 h 1884288"/>
                <a:gd name="connsiteX522" fmla="*/ 436550 w 1884029"/>
                <a:gd name="connsiteY522" fmla="*/ 1133346 h 1884288"/>
                <a:gd name="connsiteX523" fmla="*/ 409605 w 1884029"/>
                <a:gd name="connsiteY523" fmla="*/ 1119744 h 1884288"/>
                <a:gd name="connsiteX524" fmla="*/ 400667 w 1884029"/>
                <a:gd name="connsiteY524" fmla="*/ 1089431 h 1884288"/>
                <a:gd name="connsiteX525" fmla="*/ 357530 w 1884029"/>
                <a:gd name="connsiteY525" fmla="*/ 1056140 h 1884288"/>
                <a:gd name="connsiteX526" fmla="*/ 352090 w 1884029"/>
                <a:gd name="connsiteY526" fmla="*/ 1018314 h 1884288"/>
                <a:gd name="connsiteX527" fmla="*/ 319705 w 1884029"/>
                <a:gd name="connsiteY527" fmla="*/ 1022848 h 1884288"/>
                <a:gd name="connsiteX528" fmla="*/ 325145 w 1884029"/>
                <a:gd name="connsiteY528" fmla="*/ 978934 h 1884288"/>
                <a:gd name="connsiteX529" fmla="*/ 298201 w 1884029"/>
                <a:gd name="connsiteY529" fmla="*/ 986447 h 1884288"/>
                <a:gd name="connsiteX530" fmla="*/ 298201 w 1884029"/>
                <a:gd name="connsiteY530" fmla="*/ 954709 h 1884288"/>
                <a:gd name="connsiteX531" fmla="*/ 262319 w 1884029"/>
                <a:gd name="connsiteY531" fmla="*/ 954709 h 1884288"/>
                <a:gd name="connsiteX532" fmla="*/ 278511 w 1884029"/>
                <a:gd name="connsiteY532" fmla="*/ 925952 h 1884288"/>
                <a:gd name="connsiteX533" fmla="*/ 240815 w 1884029"/>
                <a:gd name="connsiteY533" fmla="*/ 930486 h 1884288"/>
                <a:gd name="connsiteX534" fmla="*/ 217498 w 1884029"/>
                <a:gd name="connsiteY534" fmla="*/ 909241 h 1884288"/>
                <a:gd name="connsiteX535" fmla="*/ 185113 w 1884029"/>
                <a:gd name="connsiteY535" fmla="*/ 897194 h 1884288"/>
                <a:gd name="connsiteX536" fmla="*/ 188740 w 1884029"/>
                <a:gd name="connsiteY536" fmla="*/ 603527 h 1884288"/>
                <a:gd name="connsiteX537" fmla="*/ 230063 w 1884029"/>
                <a:gd name="connsiteY537" fmla="*/ 626197 h 1884288"/>
                <a:gd name="connsiteX538" fmla="*/ 253380 w 1884029"/>
                <a:gd name="connsiteY538" fmla="*/ 635264 h 1884288"/>
                <a:gd name="connsiteX539" fmla="*/ 276697 w 1884029"/>
                <a:gd name="connsiteY539" fmla="*/ 636818 h 1884288"/>
                <a:gd name="connsiteX540" fmla="*/ 274884 w 1884029"/>
                <a:gd name="connsiteY540" fmla="*/ 615574 h 1884288"/>
                <a:gd name="connsiteX541" fmla="*/ 314394 w 1884029"/>
                <a:gd name="connsiteY541" fmla="*/ 611040 h 1884288"/>
                <a:gd name="connsiteX542" fmla="*/ 362842 w 1884029"/>
                <a:gd name="connsiteY542" fmla="*/ 611040 h 1884288"/>
                <a:gd name="connsiteX543" fmla="*/ 379034 w 1884029"/>
                <a:gd name="connsiteY543" fmla="*/ 606506 h 1884288"/>
                <a:gd name="connsiteX544" fmla="*/ 397040 w 1884029"/>
                <a:gd name="connsiteY544" fmla="*/ 579303 h 1884288"/>
                <a:gd name="connsiteX545" fmla="*/ 420357 w 1884029"/>
                <a:gd name="connsiteY545" fmla="*/ 612595 h 1884288"/>
                <a:gd name="connsiteX546" fmla="*/ 452742 w 1884029"/>
                <a:gd name="connsiteY546" fmla="*/ 595884 h 1884288"/>
                <a:gd name="connsiteX547" fmla="*/ 454556 w 1884029"/>
                <a:gd name="connsiteY547" fmla="*/ 609485 h 1884288"/>
                <a:gd name="connsiteX548" fmla="*/ 495879 w 1884029"/>
                <a:gd name="connsiteY548" fmla="*/ 606506 h 1884288"/>
                <a:gd name="connsiteX549" fmla="*/ 531762 w 1884029"/>
                <a:gd name="connsiteY549" fmla="*/ 620108 h 1884288"/>
                <a:gd name="connsiteX550" fmla="*/ 569458 w 1884029"/>
                <a:gd name="connsiteY550" fmla="*/ 630730 h 1884288"/>
                <a:gd name="connsiteX551" fmla="*/ 612595 w 1884029"/>
                <a:gd name="connsiteY551" fmla="*/ 635264 h 1884288"/>
                <a:gd name="connsiteX552" fmla="*/ 623346 w 1884029"/>
                <a:gd name="connsiteY552" fmla="*/ 670110 h 1884288"/>
                <a:gd name="connsiteX553" fmla="*/ 684360 w 1884029"/>
                <a:gd name="connsiteY553" fmla="*/ 671665 h 1884288"/>
                <a:gd name="connsiteX554" fmla="*/ 718429 w 1884029"/>
                <a:gd name="connsiteY554" fmla="*/ 697444 h 1884288"/>
                <a:gd name="connsiteX555" fmla="*/ 734621 w 1884029"/>
                <a:gd name="connsiteY555" fmla="*/ 686821 h 1884288"/>
                <a:gd name="connsiteX556" fmla="*/ 734621 w 1884029"/>
                <a:gd name="connsiteY556" fmla="*/ 662597 h 1884288"/>
                <a:gd name="connsiteX557" fmla="*/ 745373 w 1884029"/>
                <a:gd name="connsiteY557" fmla="*/ 638373 h 1884288"/>
                <a:gd name="connsiteX558" fmla="*/ 774131 w 1884029"/>
                <a:gd name="connsiteY558" fmla="*/ 658063 h 1884288"/>
                <a:gd name="connsiteX559" fmla="*/ 795635 w 1884029"/>
                <a:gd name="connsiteY559" fmla="*/ 661043 h 1884288"/>
                <a:gd name="connsiteX560" fmla="*/ 811827 w 1884029"/>
                <a:gd name="connsiteY560" fmla="*/ 670110 h 1884288"/>
                <a:gd name="connsiteX561" fmla="*/ 860275 w 1884029"/>
                <a:gd name="connsiteY561" fmla="*/ 670110 h 1884288"/>
                <a:gd name="connsiteX562" fmla="*/ 885406 w 1884029"/>
                <a:gd name="connsiteY562" fmla="*/ 648866 h 1884288"/>
                <a:gd name="connsiteX563" fmla="*/ 910537 w 1884029"/>
                <a:gd name="connsiteY563" fmla="*/ 662468 h 1884288"/>
                <a:gd name="connsiteX564" fmla="*/ 924916 w 1884029"/>
                <a:gd name="connsiteY564" fmla="*/ 685137 h 1884288"/>
                <a:gd name="connsiteX565" fmla="*/ 933854 w 1884029"/>
                <a:gd name="connsiteY565" fmla="*/ 659358 h 1884288"/>
                <a:gd name="connsiteX566" fmla="*/ 955358 w 1884029"/>
                <a:gd name="connsiteY566" fmla="*/ 615444 h 1884288"/>
                <a:gd name="connsiteX567" fmla="*/ 948233 w 1884029"/>
                <a:gd name="connsiteY567" fmla="*/ 595755 h 1884288"/>
                <a:gd name="connsiteX568" fmla="*/ 919475 w 1884029"/>
                <a:gd name="connsiteY568" fmla="*/ 571530 h 1884288"/>
                <a:gd name="connsiteX569" fmla="*/ 926600 w 1884029"/>
                <a:gd name="connsiteY569" fmla="*/ 553395 h 1884288"/>
                <a:gd name="connsiteX570" fmla="*/ 935538 w 1884029"/>
                <a:gd name="connsiteY570" fmla="*/ 535259 h 1884288"/>
                <a:gd name="connsiteX571" fmla="*/ 949917 w 1884029"/>
                <a:gd name="connsiteY571" fmla="*/ 542772 h 1884288"/>
                <a:gd name="connsiteX572" fmla="*/ 962482 w 1884029"/>
                <a:gd name="connsiteY572" fmla="*/ 551840 h 1884288"/>
                <a:gd name="connsiteX573" fmla="*/ 966109 w 1884029"/>
                <a:gd name="connsiteY573" fmla="*/ 569976 h 1884288"/>
                <a:gd name="connsiteX574" fmla="*/ 978675 w 1884029"/>
                <a:gd name="connsiteY574" fmla="*/ 580598 h 1884288"/>
                <a:gd name="connsiteX575" fmla="*/ 978675 w 1884029"/>
                <a:gd name="connsiteY575" fmla="*/ 598734 h 1884288"/>
                <a:gd name="connsiteX576" fmla="*/ 1001992 w 1884029"/>
                <a:gd name="connsiteY576" fmla="*/ 618424 h 1884288"/>
                <a:gd name="connsiteX577" fmla="*/ 1016371 w 1884029"/>
                <a:gd name="connsiteY577" fmla="*/ 648736 h 1884288"/>
                <a:gd name="connsiteX578" fmla="*/ 1045129 w 1884029"/>
                <a:gd name="connsiteY578" fmla="*/ 638114 h 1884288"/>
                <a:gd name="connsiteX579" fmla="*/ 1041502 w 1884029"/>
                <a:gd name="connsiteY579" fmla="*/ 659358 h 1884288"/>
                <a:gd name="connsiteX580" fmla="*/ 1072073 w 1884029"/>
                <a:gd name="connsiteY580" fmla="*/ 676069 h 1884288"/>
                <a:gd name="connsiteX581" fmla="*/ 1090079 w 1884029"/>
                <a:gd name="connsiteY581" fmla="*/ 639798 h 1884288"/>
                <a:gd name="connsiteX582" fmla="*/ 1104458 w 1884029"/>
                <a:gd name="connsiteY582" fmla="*/ 624642 h 1884288"/>
                <a:gd name="connsiteX583" fmla="*/ 1100831 w 1884029"/>
                <a:gd name="connsiteY583" fmla="*/ 604951 h 1884288"/>
                <a:gd name="connsiteX584" fmla="*/ 1140341 w 1884029"/>
                <a:gd name="connsiteY584" fmla="*/ 615574 h 1884288"/>
                <a:gd name="connsiteX585" fmla="*/ 1142154 w 1884029"/>
                <a:gd name="connsiteY585" fmla="*/ 651845 h 1884288"/>
                <a:gd name="connsiteX586" fmla="*/ 1140341 w 1884029"/>
                <a:gd name="connsiteY586" fmla="*/ 689671 h 1884288"/>
                <a:gd name="connsiteX587" fmla="*/ 1125962 w 1884029"/>
                <a:gd name="connsiteY587" fmla="*/ 695759 h 1884288"/>
                <a:gd name="connsiteX588" fmla="*/ 1118837 w 1884029"/>
                <a:gd name="connsiteY588" fmla="*/ 688246 h 1884288"/>
                <a:gd name="connsiteX589" fmla="*/ 1104458 w 1884029"/>
                <a:gd name="connsiteY589" fmla="*/ 707936 h 1884288"/>
                <a:gd name="connsiteX590" fmla="*/ 1081141 w 1884029"/>
                <a:gd name="connsiteY590" fmla="*/ 701848 h 1884288"/>
                <a:gd name="connsiteX591" fmla="*/ 1070389 w 1884029"/>
                <a:gd name="connsiteY591" fmla="*/ 723092 h 1884288"/>
                <a:gd name="connsiteX592" fmla="*/ 1021941 w 1884029"/>
                <a:gd name="connsiteY592" fmla="*/ 715579 h 1884288"/>
                <a:gd name="connsiteX593" fmla="*/ 1056010 w 1884029"/>
                <a:gd name="connsiteY593" fmla="*/ 744337 h 1884288"/>
                <a:gd name="connsiteX594" fmla="*/ 1020128 w 1884029"/>
                <a:gd name="connsiteY594" fmla="*/ 767006 h 1884288"/>
                <a:gd name="connsiteX595" fmla="*/ 1007562 w 1884029"/>
                <a:gd name="connsiteY595" fmla="*/ 783717 h 1884288"/>
                <a:gd name="connsiteX596" fmla="*/ 973493 w 1884029"/>
                <a:gd name="connsiteY596" fmla="*/ 771670 h 1884288"/>
                <a:gd name="connsiteX597" fmla="*/ 968052 w 1884029"/>
                <a:gd name="connsiteY597" fmla="*/ 789805 h 1884288"/>
                <a:gd name="connsiteX598" fmla="*/ 991370 w 1884029"/>
                <a:gd name="connsiteY598" fmla="*/ 803407 h 1884288"/>
                <a:gd name="connsiteX599" fmla="*/ 969866 w 1884029"/>
                <a:gd name="connsiteY599" fmla="*/ 820118 h 1884288"/>
                <a:gd name="connsiteX600" fmla="*/ 953673 w 1884029"/>
                <a:gd name="connsiteY600" fmla="*/ 844342 h 1884288"/>
                <a:gd name="connsiteX601" fmla="*/ 935667 w 1884029"/>
                <a:gd name="connsiteY601" fmla="*/ 904837 h 1884288"/>
                <a:gd name="connsiteX602" fmla="*/ 960798 w 1884029"/>
                <a:gd name="connsiteY602" fmla="*/ 938129 h 1884288"/>
                <a:gd name="connsiteX603" fmla="*/ 975177 w 1884029"/>
                <a:gd name="connsiteY603" fmla="*/ 980488 h 1884288"/>
                <a:gd name="connsiteX604" fmla="*/ 994867 w 1884029"/>
                <a:gd name="connsiteY604" fmla="*/ 974400 h 1884288"/>
                <a:gd name="connsiteX605" fmla="*/ 1012873 w 1884029"/>
                <a:gd name="connsiteY605" fmla="*/ 980488 h 1884288"/>
                <a:gd name="connsiteX606" fmla="*/ 1032563 w 1884029"/>
                <a:gd name="connsiteY606" fmla="*/ 986576 h 1884288"/>
                <a:gd name="connsiteX607" fmla="*/ 1045129 w 1884029"/>
                <a:gd name="connsiteY607" fmla="*/ 998624 h 1884288"/>
                <a:gd name="connsiteX608" fmla="*/ 1077514 w 1884029"/>
                <a:gd name="connsiteY608" fmla="*/ 1018314 h 1884288"/>
                <a:gd name="connsiteX609" fmla="*/ 1115210 w 1884029"/>
                <a:gd name="connsiteY609" fmla="*/ 1028936 h 1884288"/>
                <a:gd name="connsiteX610" fmla="*/ 1138527 w 1884029"/>
                <a:gd name="connsiteY610" fmla="*/ 1048626 h 1884288"/>
                <a:gd name="connsiteX611" fmla="*/ 1143968 w 1884029"/>
                <a:gd name="connsiteY611" fmla="*/ 1088007 h 1884288"/>
                <a:gd name="connsiteX612" fmla="*/ 1181664 w 1884029"/>
                <a:gd name="connsiteY612" fmla="*/ 1131921 h 1884288"/>
                <a:gd name="connsiteX613" fmla="*/ 1199670 w 1884029"/>
                <a:gd name="connsiteY613" fmla="*/ 1116764 h 1884288"/>
                <a:gd name="connsiteX614" fmla="*/ 1199670 w 1884029"/>
                <a:gd name="connsiteY614" fmla="*/ 1063782 h 1884288"/>
                <a:gd name="connsiteX615" fmla="*/ 1190732 w 1884029"/>
                <a:gd name="connsiteY615" fmla="*/ 1036579 h 1884288"/>
                <a:gd name="connsiteX616" fmla="*/ 1223117 w 1884029"/>
                <a:gd name="connsiteY616" fmla="*/ 1019868 h 1884288"/>
                <a:gd name="connsiteX617" fmla="*/ 1242807 w 1884029"/>
                <a:gd name="connsiteY617" fmla="*/ 989556 h 1884288"/>
                <a:gd name="connsiteX618" fmla="*/ 1237366 w 1884029"/>
                <a:gd name="connsiteY618" fmla="*/ 950176 h 1884288"/>
                <a:gd name="connsiteX619" fmla="*/ 1210422 w 1884029"/>
                <a:gd name="connsiteY619" fmla="*/ 928931 h 1884288"/>
                <a:gd name="connsiteX620" fmla="*/ 1221174 w 1884029"/>
                <a:gd name="connsiteY620" fmla="*/ 909241 h 1884288"/>
                <a:gd name="connsiteX621" fmla="*/ 1222987 w 1884029"/>
                <a:gd name="connsiteY621" fmla="*/ 894085 h 1884288"/>
                <a:gd name="connsiteX622" fmla="*/ 1226614 w 1884029"/>
                <a:gd name="connsiteY622" fmla="*/ 883462 h 1884288"/>
                <a:gd name="connsiteX623" fmla="*/ 1212235 w 1884029"/>
                <a:gd name="connsiteY623" fmla="*/ 836569 h 1884288"/>
                <a:gd name="connsiteX624" fmla="*/ 1251745 w 1884029"/>
                <a:gd name="connsiteY624" fmla="*/ 835015 h 1884288"/>
                <a:gd name="connsiteX625" fmla="*/ 1293068 w 1884029"/>
                <a:gd name="connsiteY625" fmla="*/ 839549 h 1884288"/>
                <a:gd name="connsiteX626" fmla="*/ 1316385 w 1884029"/>
                <a:gd name="connsiteY626" fmla="*/ 865327 h 1884288"/>
                <a:gd name="connsiteX627" fmla="*/ 1345143 w 1884029"/>
                <a:gd name="connsiteY627" fmla="*/ 878929 h 1884288"/>
                <a:gd name="connsiteX628" fmla="*/ 1354082 w 1884029"/>
                <a:gd name="connsiteY628" fmla="*/ 924397 h 1884288"/>
                <a:gd name="connsiteX629" fmla="*/ 1368460 w 1884029"/>
                <a:gd name="connsiteY629" fmla="*/ 935020 h 1884288"/>
                <a:gd name="connsiteX630" fmla="*/ 1384653 w 1884029"/>
                <a:gd name="connsiteY630" fmla="*/ 945642 h 1884288"/>
                <a:gd name="connsiteX631" fmla="*/ 1417038 w 1884029"/>
                <a:gd name="connsiteY631" fmla="*/ 928931 h 1884288"/>
                <a:gd name="connsiteX632" fmla="*/ 1435044 w 1884029"/>
                <a:gd name="connsiteY632" fmla="*/ 894085 h 1884288"/>
                <a:gd name="connsiteX633" fmla="*/ 1440485 w 1884029"/>
                <a:gd name="connsiteY633" fmla="*/ 906132 h 1884288"/>
                <a:gd name="connsiteX634" fmla="*/ 1445925 w 1884029"/>
                <a:gd name="connsiteY634" fmla="*/ 918180 h 1884288"/>
                <a:gd name="connsiteX635" fmla="*/ 1485435 w 1884029"/>
                <a:gd name="connsiteY635" fmla="*/ 978674 h 1884288"/>
                <a:gd name="connsiteX636" fmla="*/ 1463931 w 1884029"/>
                <a:gd name="connsiteY636" fmla="*/ 986188 h 1884288"/>
                <a:gd name="connsiteX637" fmla="*/ 1480124 w 1884029"/>
                <a:gd name="connsiteY637" fmla="*/ 1001344 h 1884288"/>
                <a:gd name="connsiteX638" fmla="*/ 1499814 w 1884029"/>
                <a:gd name="connsiteY638" fmla="*/ 1014946 h 1884288"/>
                <a:gd name="connsiteX639" fmla="*/ 1539324 w 1884029"/>
                <a:gd name="connsiteY639" fmla="*/ 1037615 h 1884288"/>
                <a:gd name="connsiteX640" fmla="*/ 1517820 w 1884029"/>
                <a:gd name="connsiteY640" fmla="*/ 1042149 h 1884288"/>
                <a:gd name="connsiteX641" fmla="*/ 1508882 w 1884029"/>
                <a:gd name="connsiteY641" fmla="*/ 1058860 h 1884288"/>
                <a:gd name="connsiteX642" fmla="*/ 1542951 w 1884029"/>
                <a:gd name="connsiteY642" fmla="*/ 1060414 h 1884288"/>
                <a:gd name="connsiteX643" fmla="*/ 1573522 w 1884029"/>
                <a:gd name="connsiteY643" fmla="*/ 1074016 h 1884288"/>
                <a:gd name="connsiteX644" fmla="*/ 1575336 w 1884029"/>
                <a:gd name="connsiteY644" fmla="*/ 1098240 h 1884288"/>
                <a:gd name="connsiteX645" fmla="*/ 1557330 w 1884029"/>
                <a:gd name="connsiteY645" fmla="*/ 1108862 h 1884288"/>
                <a:gd name="connsiteX646" fmla="*/ 1535826 w 1884029"/>
                <a:gd name="connsiteY646" fmla="*/ 1108862 h 1884288"/>
                <a:gd name="connsiteX647" fmla="*/ 1508752 w 1884029"/>
                <a:gd name="connsiteY647" fmla="*/ 1135159 h 1884288"/>
                <a:gd name="connsiteX648" fmla="*/ 1629095 w 1884029"/>
                <a:gd name="connsiteY648" fmla="*/ 1224412 h 1884288"/>
                <a:gd name="connsiteX649" fmla="*/ 1603964 w 1884029"/>
                <a:gd name="connsiteY649" fmla="*/ 1216899 h 1884288"/>
                <a:gd name="connsiteX650" fmla="*/ 1589585 w 1884029"/>
                <a:gd name="connsiteY650" fmla="*/ 1213919 h 1884288"/>
                <a:gd name="connsiteX651" fmla="*/ 1580647 w 1884029"/>
                <a:gd name="connsiteY651" fmla="*/ 1203297 h 1884288"/>
                <a:gd name="connsiteX652" fmla="*/ 1526758 w 1884029"/>
                <a:gd name="connsiteY652" fmla="*/ 1210810 h 1884288"/>
                <a:gd name="connsiteX653" fmla="*/ 1541137 w 1884029"/>
                <a:gd name="connsiteY653" fmla="*/ 1163917 h 1884288"/>
                <a:gd name="connsiteX654" fmla="*/ 1577020 w 1884029"/>
                <a:gd name="connsiteY654" fmla="*/ 1127645 h 1884288"/>
                <a:gd name="connsiteX655" fmla="*/ 1580647 w 1884029"/>
                <a:gd name="connsiteY655" fmla="*/ 1157958 h 1884288"/>
                <a:gd name="connsiteX656" fmla="*/ 1605778 w 1884029"/>
                <a:gd name="connsiteY656" fmla="*/ 1170005 h 1884288"/>
                <a:gd name="connsiteX657" fmla="*/ 1620157 w 1884029"/>
                <a:gd name="connsiteY657" fmla="*/ 1197209 h 1884288"/>
                <a:gd name="connsiteX658" fmla="*/ 1629095 w 1884029"/>
                <a:gd name="connsiteY658" fmla="*/ 1224412 h 188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1884029" h="1884288">
                  <a:moveTo>
                    <a:pt x="1833768" y="752109"/>
                  </a:moveTo>
                  <a:cubicBezTo>
                    <a:pt x="1831955" y="764157"/>
                    <a:pt x="1837395" y="758198"/>
                    <a:pt x="1826643" y="786955"/>
                  </a:cubicBezTo>
                  <a:cubicBezTo>
                    <a:pt x="1823017" y="799003"/>
                    <a:pt x="1819519" y="805091"/>
                    <a:pt x="1812265" y="812734"/>
                  </a:cubicBezTo>
                  <a:cubicBezTo>
                    <a:pt x="1792445" y="830870"/>
                    <a:pt x="1810451" y="821802"/>
                    <a:pt x="1797886" y="859627"/>
                  </a:cubicBezTo>
                  <a:cubicBezTo>
                    <a:pt x="1792445" y="876338"/>
                    <a:pt x="1797886" y="895898"/>
                    <a:pt x="1774568" y="895898"/>
                  </a:cubicBezTo>
                  <a:cubicBezTo>
                    <a:pt x="1751251" y="894344"/>
                    <a:pt x="1742183" y="879188"/>
                    <a:pt x="1718866" y="874654"/>
                  </a:cubicBezTo>
                  <a:cubicBezTo>
                    <a:pt x="1695549" y="870120"/>
                    <a:pt x="1691922" y="867141"/>
                    <a:pt x="1677543" y="838383"/>
                  </a:cubicBezTo>
                  <a:cubicBezTo>
                    <a:pt x="1672102" y="827760"/>
                    <a:pt x="1672102" y="818692"/>
                    <a:pt x="1668605" y="808071"/>
                  </a:cubicBezTo>
                  <a:cubicBezTo>
                    <a:pt x="1664978" y="800557"/>
                    <a:pt x="1656039" y="791360"/>
                    <a:pt x="1650599" y="785401"/>
                  </a:cubicBezTo>
                  <a:cubicBezTo>
                    <a:pt x="1643474" y="774779"/>
                    <a:pt x="1641661" y="770245"/>
                    <a:pt x="1639847" y="756643"/>
                  </a:cubicBezTo>
                  <a:cubicBezTo>
                    <a:pt x="1634406" y="730865"/>
                    <a:pt x="1609276" y="729440"/>
                    <a:pt x="1620157" y="711174"/>
                  </a:cubicBezTo>
                  <a:cubicBezTo>
                    <a:pt x="1623784" y="705086"/>
                    <a:pt x="1621970" y="712729"/>
                    <a:pt x="1623784" y="705086"/>
                  </a:cubicBezTo>
                  <a:cubicBezTo>
                    <a:pt x="1613032" y="685396"/>
                    <a:pt x="1604094" y="685396"/>
                    <a:pt x="1618343" y="661172"/>
                  </a:cubicBezTo>
                  <a:cubicBezTo>
                    <a:pt x="1621970" y="655084"/>
                    <a:pt x="1625468" y="646016"/>
                    <a:pt x="1632722" y="643037"/>
                  </a:cubicBezTo>
                  <a:cubicBezTo>
                    <a:pt x="1638163" y="640057"/>
                    <a:pt x="1645287" y="640057"/>
                    <a:pt x="1648915" y="636948"/>
                  </a:cubicBezTo>
                  <a:cubicBezTo>
                    <a:pt x="1659666" y="630859"/>
                    <a:pt x="1657853" y="608190"/>
                    <a:pt x="1654355" y="599122"/>
                  </a:cubicBezTo>
                  <a:cubicBezTo>
                    <a:pt x="1636349" y="596143"/>
                    <a:pt x="1641790" y="609745"/>
                    <a:pt x="1629225" y="614279"/>
                  </a:cubicBezTo>
                  <a:cubicBezTo>
                    <a:pt x="1598653" y="624901"/>
                    <a:pt x="1582590" y="568940"/>
                    <a:pt x="1647231" y="567385"/>
                  </a:cubicBezTo>
                  <a:cubicBezTo>
                    <a:pt x="1645417" y="562851"/>
                    <a:pt x="1645417" y="564406"/>
                    <a:pt x="1641790" y="561297"/>
                  </a:cubicBezTo>
                  <a:cubicBezTo>
                    <a:pt x="1634665" y="558317"/>
                    <a:pt x="1627411" y="555208"/>
                    <a:pt x="1622100" y="549249"/>
                  </a:cubicBezTo>
                  <a:cubicBezTo>
                    <a:pt x="1604094" y="529560"/>
                    <a:pt x="1605907" y="549249"/>
                    <a:pt x="1593342" y="541736"/>
                  </a:cubicBezTo>
                  <a:cubicBezTo>
                    <a:pt x="1584404" y="535648"/>
                    <a:pt x="1586217" y="522046"/>
                    <a:pt x="1587901" y="511424"/>
                  </a:cubicBezTo>
                  <a:cubicBezTo>
                    <a:pt x="1591528" y="494713"/>
                    <a:pt x="1587901" y="493288"/>
                    <a:pt x="1582461" y="479687"/>
                  </a:cubicBezTo>
                  <a:cubicBezTo>
                    <a:pt x="1573522" y="455462"/>
                    <a:pt x="1578834" y="449374"/>
                    <a:pt x="1559143" y="432793"/>
                  </a:cubicBezTo>
                  <a:cubicBezTo>
                    <a:pt x="1553703" y="426705"/>
                    <a:pt x="1546578" y="420746"/>
                    <a:pt x="1541137" y="416082"/>
                  </a:cubicBezTo>
                  <a:cubicBezTo>
                    <a:pt x="1534013" y="408569"/>
                    <a:pt x="1532199" y="402481"/>
                    <a:pt x="1524945" y="396392"/>
                  </a:cubicBezTo>
                  <a:cubicBezTo>
                    <a:pt x="1517820" y="391858"/>
                    <a:pt x="1506939" y="390304"/>
                    <a:pt x="1499814" y="387325"/>
                  </a:cubicBezTo>
                  <a:cubicBezTo>
                    <a:pt x="1489062" y="384345"/>
                    <a:pt x="1481808" y="381236"/>
                    <a:pt x="1474683" y="378257"/>
                  </a:cubicBezTo>
                  <a:cubicBezTo>
                    <a:pt x="1444112" y="367635"/>
                    <a:pt x="1440614" y="381236"/>
                    <a:pt x="1417168" y="381236"/>
                  </a:cubicBezTo>
                  <a:cubicBezTo>
                    <a:pt x="1402789" y="381236"/>
                    <a:pt x="1404602" y="378257"/>
                    <a:pt x="1388410" y="382791"/>
                  </a:cubicBezTo>
                  <a:cubicBezTo>
                    <a:pt x="1368590" y="387325"/>
                    <a:pt x="1323769" y="351053"/>
                    <a:pt x="1348900" y="335897"/>
                  </a:cubicBezTo>
                  <a:cubicBezTo>
                    <a:pt x="1356025" y="331363"/>
                    <a:pt x="1363279" y="328384"/>
                    <a:pt x="1372217" y="326829"/>
                  </a:cubicBezTo>
                  <a:cubicBezTo>
                    <a:pt x="1382969" y="323850"/>
                    <a:pt x="1393721" y="326829"/>
                    <a:pt x="1402789" y="323850"/>
                  </a:cubicBezTo>
                  <a:cubicBezTo>
                    <a:pt x="1402012" y="321259"/>
                    <a:pt x="1402530" y="320611"/>
                    <a:pt x="1402918" y="320482"/>
                  </a:cubicBezTo>
                  <a:cubicBezTo>
                    <a:pt x="1402530" y="320482"/>
                    <a:pt x="1401493" y="320223"/>
                    <a:pt x="1399291" y="319316"/>
                  </a:cubicBezTo>
                  <a:cubicBezTo>
                    <a:pt x="1390353" y="314782"/>
                    <a:pt x="1357968" y="319316"/>
                    <a:pt x="1345402" y="317762"/>
                  </a:cubicBezTo>
                  <a:cubicBezTo>
                    <a:pt x="1336464" y="316207"/>
                    <a:pt x="1311334" y="299626"/>
                    <a:pt x="1305893" y="295092"/>
                  </a:cubicBezTo>
                  <a:cubicBezTo>
                    <a:pt x="1305893" y="264780"/>
                    <a:pt x="1336464" y="275402"/>
                    <a:pt x="1352527" y="267889"/>
                  </a:cubicBezTo>
                  <a:cubicBezTo>
                    <a:pt x="1357968" y="264909"/>
                    <a:pt x="1361465" y="260375"/>
                    <a:pt x="1368720" y="258821"/>
                  </a:cubicBezTo>
                  <a:cubicBezTo>
                    <a:pt x="1384912" y="255841"/>
                    <a:pt x="1393850" y="263355"/>
                    <a:pt x="1410043" y="251308"/>
                  </a:cubicBezTo>
                  <a:cubicBezTo>
                    <a:pt x="1415484" y="248328"/>
                    <a:pt x="1438801" y="220995"/>
                    <a:pt x="1420795" y="218016"/>
                  </a:cubicBezTo>
                  <a:cubicBezTo>
                    <a:pt x="1413670" y="216461"/>
                    <a:pt x="1399291" y="220995"/>
                    <a:pt x="1397478" y="211927"/>
                  </a:cubicBezTo>
                  <a:cubicBezTo>
                    <a:pt x="1395664" y="195217"/>
                    <a:pt x="1420795" y="187703"/>
                    <a:pt x="1435174" y="181615"/>
                  </a:cubicBezTo>
                  <a:cubicBezTo>
                    <a:pt x="1453957" y="173065"/>
                    <a:pt x="1476238" y="175397"/>
                    <a:pt x="1486083" y="172547"/>
                  </a:cubicBezTo>
                  <a:cubicBezTo>
                    <a:pt x="1470797" y="161795"/>
                    <a:pt x="1455252" y="151432"/>
                    <a:pt x="1439319" y="141458"/>
                  </a:cubicBezTo>
                  <a:cubicBezTo>
                    <a:pt x="1421961" y="142883"/>
                    <a:pt x="1395535" y="141199"/>
                    <a:pt x="1395535" y="155837"/>
                  </a:cubicBezTo>
                  <a:cubicBezTo>
                    <a:pt x="1406286" y="157391"/>
                    <a:pt x="1411727" y="152857"/>
                    <a:pt x="1417038" y="158816"/>
                  </a:cubicBezTo>
                  <a:cubicBezTo>
                    <a:pt x="1424163" y="169438"/>
                    <a:pt x="1393721" y="175527"/>
                    <a:pt x="1377528" y="189128"/>
                  </a:cubicBezTo>
                  <a:cubicBezTo>
                    <a:pt x="1356025" y="205839"/>
                    <a:pt x="1336205" y="219441"/>
                    <a:pt x="1312888" y="233042"/>
                  </a:cubicBezTo>
                  <a:cubicBezTo>
                    <a:pt x="1303950" y="237576"/>
                    <a:pt x="1293068" y="234597"/>
                    <a:pt x="1284130" y="237576"/>
                  </a:cubicBezTo>
                  <a:cubicBezTo>
                    <a:pt x="1271565" y="239131"/>
                    <a:pt x="1269751" y="243665"/>
                    <a:pt x="1255372" y="243665"/>
                  </a:cubicBezTo>
                  <a:cubicBezTo>
                    <a:pt x="1246434" y="245219"/>
                    <a:pt x="1235553" y="248198"/>
                    <a:pt x="1230241" y="254287"/>
                  </a:cubicBezTo>
                  <a:cubicBezTo>
                    <a:pt x="1239180" y="263355"/>
                    <a:pt x="1282316" y="257266"/>
                    <a:pt x="1264310" y="286024"/>
                  </a:cubicBezTo>
                  <a:cubicBezTo>
                    <a:pt x="1260683" y="292113"/>
                    <a:pt x="1255372" y="301180"/>
                    <a:pt x="1246304" y="304160"/>
                  </a:cubicBezTo>
                  <a:cubicBezTo>
                    <a:pt x="1237366" y="308694"/>
                    <a:pt x="1224801" y="305714"/>
                    <a:pt x="1217546" y="310248"/>
                  </a:cubicBezTo>
                  <a:cubicBezTo>
                    <a:pt x="1208608" y="316337"/>
                    <a:pt x="1213919" y="326959"/>
                    <a:pt x="1197856" y="331493"/>
                  </a:cubicBezTo>
                  <a:cubicBezTo>
                    <a:pt x="1185291" y="333047"/>
                    <a:pt x="1172726" y="329938"/>
                    <a:pt x="1163787" y="336027"/>
                  </a:cubicBezTo>
                  <a:cubicBezTo>
                    <a:pt x="1178166" y="342115"/>
                    <a:pt x="1205111" y="336027"/>
                    <a:pt x="1210422" y="355717"/>
                  </a:cubicBezTo>
                  <a:cubicBezTo>
                    <a:pt x="1206795" y="369318"/>
                    <a:pt x="1187104" y="370873"/>
                    <a:pt x="1172726" y="370873"/>
                  </a:cubicBezTo>
                  <a:cubicBezTo>
                    <a:pt x="1149409" y="370873"/>
                    <a:pt x="1135029" y="363360"/>
                    <a:pt x="1113526" y="367894"/>
                  </a:cubicBezTo>
                  <a:cubicBezTo>
                    <a:pt x="1104588" y="369448"/>
                    <a:pt x="1095520" y="373982"/>
                    <a:pt x="1086582" y="372427"/>
                  </a:cubicBezTo>
                  <a:cubicBezTo>
                    <a:pt x="1077643" y="370873"/>
                    <a:pt x="1070389" y="367894"/>
                    <a:pt x="1061451" y="367894"/>
                  </a:cubicBezTo>
                  <a:cubicBezTo>
                    <a:pt x="1047072" y="367894"/>
                    <a:pt x="1029066" y="369448"/>
                    <a:pt x="1030879" y="349758"/>
                  </a:cubicBezTo>
                  <a:cubicBezTo>
                    <a:pt x="1032693" y="336156"/>
                    <a:pt x="1047072" y="336156"/>
                    <a:pt x="1057824" y="333047"/>
                  </a:cubicBezTo>
                  <a:cubicBezTo>
                    <a:pt x="1054196" y="323979"/>
                    <a:pt x="1052383" y="326959"/>
                    <a:pt x="1052383" y="316337"/>
                  </a:cubicBezTo>
                  <a:cubicBezTo>
                    <a:pt x="1077514" y="298201"/>
                    <a:pt x="1093706" y="328384"/>
                    <a:pt x="1100831" y="325404"/>
                  </a:cubicBezTo>
                  <a:cubicBezTo>
                    <a:pt x="1102644" y="319316"/>
                    <a:pt x="1099017" y="319316"/>
                    <a:pt x="1095390" y="313357"/>
                  </a:cubicBezTo>
                  <a:cubicBezTo>
                    <a:pt x="1093577" y="308823"/>
                    <a:pt x="1095390" y="310378"/>
                    <a:pt x="1093577" y="302735"/>
                  </a:cubicBezTo>
                  <a:cubicBezTo>
                    <a:pt x="1091763" y="290688"/>
                    <a:pt x="1075571" y="305714"/>
                    <a:pt x="1064819" y="299755"/>
                  </a:cubicBezTo>
                  <a:cubicBezTo>
                    <a:pt x="1057694" y="295222"/>
                    <a:pt x="1059378" y="283045"/>
                    <a:pt x="1066632" y="277086"/>
                  </a:cubicBezTo>
                  <a:cubicBezTo>
                    <a:pt x="1072073" y="272552"/>
                    <a:pt x="1081011" y="272552"/>
                    <a:pt x="1088136" y="270998"/>
                  </a:cubicBezTo>
                  <a:cubicBezTo>
                    <a:pt x="1131273" y="266464"/>
                    <a:pt x="1120521" y="286154"/>
                    <a:pt x="1133086" y="280065"/>
                  </a:cubicBezTo>
                  <a:cubicBezTo>
                    <a:pt x="1134900" y="275532"/>
                    <a:pt x="1133086" y="273977"/>
                    <a:pt x="1129459" y="270998"/>
                  </a:cubicBezTo>
                  <a:cubicBezTo>
                    <a:pt x="1109640" y="257396"/>
                    <a:pt x="1120521" y="266464"/>
                    <a:pt x="1104329" y="249753"/>
                  </a:cubicBezTo>
                  <a:cubicBezTo>
                    <a:pt x="1098888" y="243665"/>
                    <a:pt x="1052253" y="213482"/>
                    <a:pt x="1095390" y="208948"/>
                  </a:cubicBezTo>
                  <a:cubicBezTo>
                    <a:pt x="1143838" y="205969"/>
                    <a:pt x="1129459" y="237706"/>
                    <a:pt x="1152906" y="236151"/>
                  </a:cubicBezTo>
                  <a:cubicBezTo>
                    <a:pt x="1152906" y="220995"/>
                    <a:pt x="1143968" y="224104"/>
                    <a:pt x="1145781" y="207393"/>
                  </a:cubicBezTo>
                  <a:cubicBezTo>
                    <a:pt x="1160160" y="196771"/>
                    <a:pt x="1188918" y="201305"/>
                    <a:pt x="1190732" y="184724"/>
                  </a:cubicBezTo>
                  <a:cubicBezTo>
                    <a:pt x="1183607" y="184724"/>
                    <a:pt x="1178166" y="187703"/>
                    <a:pt x="1172726" y="189258"/>
                  </a:cubicBezTo>
                  <a:cubicBezTo>
                    <a:pt x="1165601" y="190812"/>
                    <a:pt x="1160160" y="190812"/>
                    <a:pt x="1152906" y="190812"/>
                  </a:cubicBezTo>
                  <a:cubicBezTo>
                    <a:pt x="1122334" y="192367"/>
                    <a:pt x="1102644" y="207523"/>
                    <a:pt x="1077514" y="190812"/>
                  </a:cubicBezTo>
                  <a:cubicBezTo>
                    <a:pt x="1068575" y="184724"/>
                    <a:pt x="1070389" y="184724"/>
                    <a:pt x="1061321" y="189258"/>
                  </a:cubicBezTo>
                  <a:cubicBezTo>
                    <a:pt x="1027252" y="204414"/>
                    <a:pt x="993054" y="149878"/>
                    <a:pt x="1021811" y="136276"/>
                  </a:cubicBezTo>
                  <a:cubicBezTo>
                    <a:pt x="1027252" y="133297"/>
                    <a:pt x="1030750" y="133297"/>
                    <a:pt x="1038004" y="130188"/>
                  </a:cubicBezTo>
                  <a:cubicBezTo>
                    <a:pt x="1059508" y="118140"/>
                    <a:pt x="1061321" y="133167"/>
                    <a:pt x="1072073" y="128633"/>
                  </a:cubicBezTo>
                  <a:cubicBezTo>
                    <a:pt x="1081011" y="122545"/>
                    <a:pt x="1095390" y="104409"/>
                    <a:pt x="1120521" y="116586"/>
                  </a:cubicBezTo>
                  <a:cubicBezTo>
                    <a:pt x="1134900" y="124099"/>
                    <a:pt x="1140211" y="115032"/>
                    <a:pt x="1152906" y="110498"/>
                  </a:cubicBezTo>
                  <a:cubicBezTo>
                    <a:pt x="1163658" y="104409"/>
                    <a:pt x="1156533" y="104409"/>
                    <a:pt x="1181664" y="92362"/>
                  </a:cubicBezTo>
                  <a:cubicBezTo>
                    <a:pt x="1204981" y="80315"/>
                    <a:pt x="1194229" y="86273"/>
                    <a:pt x="1215733" y="92362"/>
                  </a:cubicBezTo>
                  <a:cubicBezTo>
                    <a:pt x="1226485" y="95341"/>
                    <a:pt x="1237236" y="83294"/>
                    <a:pt x="1248118" y="81740"/>
                  </a:cubicBezTo>
                  <a:cubicBezTo>
                    <a:pt x="1275062" y="74226"/>
                    <a:pt x="1273249" y="90807"/>
                    <a:pt x="1282187" y="92362"/>
                  </a:cubicBezTo>
                  <a:cubicBezTo>
                    <a:pt x="1287628" y="92362"/>
                    <a:pt x="1294752" y="87828"/>
                    <a:pt x="1300193" y="86273"/>
                  </a:cubicBezTo>
                  <a:lnTo>
                    <a:pt x="1334780" y="85496"/>
                  </a:lnTo>
                  <a:cubicBezTo>
                    <a:pt x="1215215" y="30571"/>
                    <a:pt x="1082307" y="0"/>
                    <a:pt x="942144" y="0"/>
                  </a:cubicBezTo>
                  <a:cubicBezTo>
                    <a:pt x="546270" y="0"/>
                    <a:pt x="207394" y="244183"/>
                    <a:pt x="68009" y="590184"/>
                  </a:cubicBezTo>
                  <a:cubicBezTo>
                    <a:pt x="76947" y="592645"/>
                    <a:pt x="88346" y="591868"/>
                    <a:pt x="98839" y="591868"/>
                  </a:cubicBezTo>
                  <a:cubicBezTo>
                    <a:pt x="138349" y="593423"/>
                    <a:pt x="134722" y="602490"/>
                    <a:pt x="179672" y="602490"/>
                  </a:cubicBezTo>
                  <a:lnTo>
                    <a:pt x="177858" y="699387"/>
                  </a:lnTo>
                  <a:cubicBezTo>
                    <a:pt x="177858" y="762990"/>
                    <a:pt x="176045" y="835662"/>
                    <a:pt x="177858" y="896158"/>
                  </a:cubicBezTo>
                  <a:cubicBezTo>
                    <a:pt x="167107" y="893178"/>
                    <a:pt x="158168" y="890069"/>
                    <a:pt x="145473" y="888644"/>
                  </a:cubicBezTo>
                  <a:cubicBezTo>
                    <a:pt x="129281" y="885665"/>
                    <a:pt x="127467" y="887090"/>
                    <a:pt x="113088" y="881131"/>
                  </a:cubicBezTo>
                  <a:cubicBezTo>
                    <a:pt x="104150" y="876597"/>
                    <a:pt x="64640" y="850819"/>
                    <a:pt x="55573" y="867529"/>
                  </a:cubicBezTo>
                  <a:cubicBezTo>
                    <a:pt x="51946" y="875042"/>
                    <a:pt x="55573" y="875042"/>
                    <a:pt x="57386" y="882686"/>
                  </a:cubicBezTo>
                  <a:cubicBezTo>
                    <a:pt x="51946" y="890199"/>
                    <a:pt x="43007" y="890199"/>
                    <a:pt x="35883" y="896287"/>
                  </a:cubicBezTo>
                  <a:cubicBezTo>
                    <a:pt x="28758" y="900821"/>
                    <a:pt x="23317" y="909889"/>
                    <a:pt x="16193" y="911443"/>
                  </a:cubicBezTo>
                  <a:cubicBezTo>
                    <a:pt x="9068" y="876597"/>
                    <a:pt x="39510" y="879706"/>
                    <a:pt x="35883" y="858461"/>
                  </a:cubicBezTo>
                  <a:cubicBezTo>
                    <a:pt x="30442" y="844860"/>
                    <a:pt x="12565" y="856907"/>
                    <a:pt x="7125" y="862995"/>
                  </a:cubicBezTo>
                  <a:lnTo>
                    <a:pt x="2850" y="867789"/>
                  </a:lnTo>
                  <a:cubicBezTo>
                    <a:pt x="907" y="892401"/>
                    <a:pt x="0" y="917273"/>
                    <a:pt x="0" y="942274"/>
                  </a:cubicBezTo>
                  <a:cubicBezTo>
                    <a:pt x="0" y="1462506"/>
                    <a:pt x="421782" y="1884289"/>
                    <a:pt x="942015" y="1884289"/>
                  </a:cubicBezTo>
                  <a:cubicBezTo>
                    <a:pt x="954451" y="1884289"/>
                    <a:pt x="966757" y="1884030"/>
                    <a:pt x="979063" y="1883511"/>
                  </a:cubicBezTo>
                  <a:cubicBezTo>
                    <a:pt x="978934" y="1883382"/>
                    <a:pt x="978804" y="1883123"/>
                    <a:pt x="978675" y="1882993"/>
                  </a:cubicBezTo>
                  <a:cubicBezTo>
                    <a:pt x="989426" y="1869391"/>
                    <a:pt x="1000178" y="1873925"/>
                    <a:pt x="1001992" y="1851256"/>
                  </a:cubicBezTo>
                  <a:cubicBezTo>
                    <a:pt x="1003805" y="1839209"/>
                    <a:pt x="1003805" y="1837654"/>
                    <a:pt x="1014557" y="1836100"/>
                  </a:cubicBezTo>
                  <a:cubicBezTo>
                    <a:pt x="1021682" y="1834545"/>
                    <a:pt x="1030750" y="1833120"/>
                    <a:pt x="1037874" y="1834545"/>
                  </a:cubicBezTo>
                  <a:cubicBezTo>
                    <a:pt x="1037874" y="1842058"/>
                    <a:pt x="1037874" y="1849702"/>
                    <a:pt x="1039688" y="1857215"/>
                  </a:cubicBezTo>
                  <a:cubicBezTo>
                    <a:pt x="1039688" y="1873407"/>
                    <a:pt x="1035413" y="1859546"/>
                    <a:pt x="1030620" y="1880014"/>
                  </a:cubicBezTo>
                  <a:cubicBezTo>
                    <a:pt x="1032952" y="1879755"/>
                    <a:pt x="1035284" y="1879625"/>
                    <a:pt x="1037615" y="1879366"/>
                  </a:cubicBezTo>
                  <a:cubicBezTo>
                    <a:pt x="1038263" y="1877034"/>
                    <a:pt x="1039559" y="1875480"/>
                    <a:pt x="1043315" y="1872371"/>
                  </a:cubicBezTo>
                  <a:cubicBezTo>
                    <a:pt x="1066632" y="1876905"/>
                    <a:pt x="1063005" y="1858770"/>
                    <a:pt x="1082825" y="1861749"/>
                  </a:cubicBezTo>
                  <a:cubicBezTo>
                    <a:pt x="1092411" y="1863822"/>
                    <a:pt x="1097722" y="1867060"/>
                    <a:pt x="1101867" y="1870687"/>
                  </a:cubicBezTo>
                  <a:cubicBezTo>
                    <a:pt x="1160160" y="1860713"/>
                    <a:pt x="1216640" y="1845427"/>
                    <a:pt x="1270787" y="1825218"/>
                  </a:cubicBezTo>
                  <a:cubicBezTo>
                    <a:pt x="1268974" y="1824441"/>
                    <a:pt x="1267290" y="1823534"/>
                    <a:pt x="1265995" y="1822369"/>
                  </a:cubicBezTo>
                  <a:cubicBezTo>
                    <a:pt x="1265995" y="1805658"/>
                    <a:pt x="1278560" y="1805658"/>
                    <a:pt x="1291125" y="1801124"/>
                  </a:cubicBezTo>
                  <a:cubicBezTo>
                    <a:pt x="1296566" y="1781434"/>
                    <a:pt x="1292939" y="1775345"/>
                    <a:pt x="1325194" y="1790502"/>
                  </a:cubicBezTo>
                  <a:cubicBezTo>
                    <a:pt x="1329987" y="1793093"/>
                    <a:pt x="1335816" y="1794258"/>
                    <a:pt x="1341257" y="1795424"/>
                  </a:cubicBezTo>
                  <a:cubicBezTo>
                    <a:pt x="1661869" y="1645158"/>
                    <a:pt x="1884030" y="1319494"/>
                    <a:pt x="1884030" y="941885"/>
                  </a:cubicBezTo>
                  <a:cubicBezTo>
                    <a:pt x="1884030" y="871156"/>
                    <a:pt x="1876257" y="802241"/>
                    <a:pt x="1861490" y="735917"/>
                  </a:cubicBezTo>
                  <a:cubicBezTo>
                    <a:pt x="1860194" y="736306"/>
                    <a:pt x="1858640" y="736694"/>
                    <a:pt x="1856826" y="736953"/>
                  </a:cubicBezTo>
                  <a:cubicBezTo>
                    <a:pt x="1848147" y="740062"/>
                    <a:pt x="1837395" y="743041"/>
                    <a:pt x="1833768" y="752109"/>
                  </a:cubicBezTo>
                  <a:close/>
                  <a:moveTo>
                    <a:pt x="1248377" y="503910"/>
                  </a:moveTo>
                  <a:cubicBezTo>
                    <a:pt x="1253818" y="508444"/>
                    <a:pt x="1253818" y="509999"/>
                    <a:pt x="1257315" y="515958"/>
                  </a:cubicBezTo>
                  <a:cubicBezTo>
                    <a:pt x="1262756" y="523471"/>
                    <a:pt x="1264440" y="522046"/>
                    <a:pt x="1271694" y="525026"/>
                  </a:cubicBezTo>
                  <a:cubicBezTo>
                    <a:pt x="1277135" y="529560"/>
                    <a:pt x="1277135" y="532539"/>
                    <a:pt x="1282446" y="537073"/>
                  </a:cubicBezTo>
                  <a:cubicBezTo>
                    <a:pt x="1295011" y="547695"/>
                    <a:pt x="1302136" y="537073"/>
                    <a:pt x="1314831" y="543161"/>
                  </a:cubicBezTo>
                  <a:cubicBezTo>
                    <a:pt x="1321956" y="547695"/>
                    <a:pt x="1320272" y="552229"/>
                    <a:pt x="1318458" y="562851"/>
                  </a:cubicBezTo>
                  <a:cubicBezTo>
                    <a:pt x="1366906" y="564406"/>
                    <a:pt x="1366906" y="580987"/>
                    <a:pt x="1374160" y="587075"/>
                  </a:cubicBezTo>
                  <a:cubicBezTo>
                    <a:pt x="1383099" y="591609"/>
                    <a:pt x="1383099" y="587075"/>
                    <a:pt x="1390353" y="597698"/>
                  </a:cubicBezTo>
                  <a:cubicBezTo>
                    <a:pt x="1392166" y="614408"/>
                    <a:pt x="1372347" y="629435"/>
                    <a:pt x="1386726" y="640057"/>
                  </a:cubicBezTo>
                  <a:cubicBezTo>
                    <a:pt x="1408229" y="655213"/>
                    <a:pt x="1438801" y="652105"/>
                    <a:pt x="1454993" y="677883"/>
                  </a:cubicBezTo>
                  <a:cubicBezTo>
                    <a:pt x="1463931" y="696018"/>
                    <a:pt x="1472999" y="686951"/>
                    <a:pt x="1489062" y="696018"/>
                  </a:cubicBezTo>
                  <a:cubicBezTo>
                    <a:pt x="1489062" y="711174"/>
                    <a:pt x="1478310" y="718688"/>
                    <a:pt x="1471056" y="724776"/>
                  </a:cubicBezTo>
                  <a:cubicBezTo>
                    <a:pt x="1463931" y="729310"/>
                    <a:pt x="1451366" y="741487"/>
                    <a:pt x="1444112" y="744466"/>
                  </a:cubicBezTo>
                  <a:cubicBezTo>
                    <a:pt x="1422608" y="751979"/>
                    <a:pt x="1422608" y="712729"/>
                    <a:pt x="1388410" y="714154"/>
                  </a:cubicBezTo>
                  <a:cubicBezTo>
                    <a:pt x="1368590" y="742912"/>
                    <a:pt x="1399161" y="739932"/>
                    <a:pt x="1413540" y="754959"/>
                  </a:cubicBezTo>
                  <a:cubicBezTo>
                    <a:pt x="1418981" y="759493"/>
                    <a:pt x="1453050" y="821543"/>
                    <a:pt x="1404602" y="809496"/>
                  </a:cubicBezTo>
                  <a:cubicBezTo>
                    <a:pt x="1392037" y="806516"/>
                    <a:pt x="1388410" y="795894"/>
                    <a:pt x="1372217" y="794339"/>
                  </a:cubicBezTo>
                  <a:cubicBezTo>
                    <a:pt x="1375844" y="803407"/>
                    <a:pt x="1408100" y="826076"/>
                    <a:pt x="1399161" y="839808"/>
                  </a:cubicBezTo>
                  <a:cubicBezTo>
                    <a:pt x="1397348" y="844342"/>
                    <a:pt x="1395535" y="844342"/>
                    <a:pt x="1392037" y="842787"/>
                  </a:cubicBezTo>
                  <a:cubicBezTo>
                    <a:pt x="1383099" y="842787"/>
                    <a:pt x="1372217" y="836699"/>
                    <a:pt x="1365093" y="832165"/>
                  </a:cubicBezTo>
                  <a:cubicBezTo>
                    <a:pt x="1354341" y="826076"/>
                    <a:pt x="1348900" y="820118"/>
                    <a:pt x="1336335" y="814030"/>
                  </a:cubicBezTo>
                  <a:cubicBezTo>
                    <a:pt x="1313017" y="803407"/>
                    <a:pt x="1323769" y="801982"/>
                    <a:pt x="1311204" y="791360"/>
                  </a:cubicBezTo>
                  <a:cubicBezTo>
                    <a:pt x="1305763" y="785271"/>
                    <a:pt x="1300452" y="786826"/>
                    <a:pt x="1296825" y="779312"/>
                  </a:cubicBezTo>
                  <a:cubicBezTo>
                    <a:pt x="1293198" y="773224"/>
                    <a:pt x="1295011" y="768691"/>
                    <a:pt x="1287887" y="765711"/>
                  </a:cubicBezTo>
                  <a:cubicBezTo>
                    <a:pt x="1273508" y="759623"/>
                    <a:pt x="1264569" y="771799"/>
                    <a:pt x="1248377" y="771799"/>
                  </a:cubicBezTo>
                  <a:cubicBezTo>
                    <a:pt x="1201743" y="770245"/>
                    <a:pt x="1208867" y="743041"/>
                    <a:pt x="1242936" y="736953"/>
                  </a:cubicBezTo>
                  <a:cubicBezTo>
                    <a:pt x="1255502" y="733973"/>
                    <a:pt x="1273508" y="741487"/>
                    <a:pt x="1282446" y="732419"/>
                  </a:cubicBezTo>
                  <a:cubicBezTo>
                    <a:pt x="1282446" y="720372"/>
                    <a:pt x="1273508" y="724906"/>
                    <a:pt x="1273508" y="708195"/>
                  </a:cubicBezTo>
                  <a:cubicBezTo>
                    <a:pt x="1280632" y="699127"/>
                    <a:pt x="1296825" y="696148"/>
                    <a:pt x="1309390" y="703661"/>
                  </a:cubicBezTo>
                  <a:cubicBezTo>
                    <a:pt x="1321956" y="708195"/>
                    <a:pt x="1338148" y="714284"/>
                    <a:pt x="1345273" y="700682"/>
                  </a:cubicBezTo>
                  <a:cubicBezTo>
                    <a:pt x="1338148" y="685526"/>
                    <a:pt x="1323769" y="691614"/>
                    <a:pt x="1312888" y="687080"/>
                  </a:cubicBezTo>
                  <a:cubicBezTo>
                    <a:pt x="1302136" y="679567"/>
                    <a:pt x="1305763" y="658322"/>
                    <a:pt x="1294882" y="649254"/>
                  </a:cubicBezTo>
                  <a:cubicBezTo>
                    <a:pt x="1291255" y="646275"/>
                    <a:pt x="1284130" y="644721"/>
                    <a:pt x="1278689" y="641741"/>
                  </a:cubicBezTo>
                  <a:cubicBezTo>
                    <a:pt x="1271565" y="637207"/>
                    <a:pt x="1267938" y="635653"/>
                    <a:pt x="1262497" y="631119"/>
                  </a:cubicBezTo>
                  <a:cubicBezTo>
                    <a:pt x="1251745" y="620496"/>
                    <a:pt x="1246304" y="617517"/>
                    <a:pt x="1233739" y="608449"/>
                  </a:cubicBezTo>
                  <a:cubicBezTo>
                    <a:pt x="1224801" y="603915"/>
                    <a:pt x="1214049" y="588759"/>
                    <a:pt x="1204981" y="587205"/>
                  </a:cubicBezTo>
                  <a:cubicBezTo>
                    <a:pt x="1192416" y="585650"/>
                    <a:pt x="1190602" y="600807"/>
                    <a:pt x="1165471" y="596273"/>
                  </a:cubicBezTo>
                  <a:cubicBezTo>
                    <a:pt x="1151092" y="593293"/>
                    <a:pt x="1138527" y="588759"/>
                    <a:pt x="1122334" y="590184"/>
                  </a:cubicBezTo>
                  <a:cubicBezTo>
                    <a:pt x="1106142" y="591739"/>
                    <a:pt x="1091763" y="594718"/>
                    <a:pt x="1075700" y="590184"/>
                  </a:cubicBezTo>
                  <a:cubicBezTo>
                    <a:pt x="1061321" y="585650"/>
                    <a:pt x="1048756" y="588630"/>
                    <a:pt x="1038004" y="579562"/>
                  </a:cubicBezTo>
                  <a:lnTo>
                    <a:pt x="1038004" y="572048"/>
                  </a:lnTo>
                  <a:cubicBezTo>
                    <a:pt x="1052383" y="560001"/>
                    <a:pt x="1054196" y="569069"/>
                    <a:pt x="1057694" y="556893"/>
                  </a:cubicBezTo>
                  <a:cubicBezTo>
                    <a:pt x="1048756" y="553913"/>
                    <a:pt x="993054" y="555338"/>
                    <a:pt x="1023625" y="500931"/>
                  </a:cubicBezTo>
                  <a:cubicBezTo>
                    <a:pt x="1043445" y="466085"/>
                    <a:pt x="1082825" y="458571"/>
                    <a:pt x="1090079" y="470619"/>
                  </a:cubicBezTo>
                  <a:cubicBezTo>
                    <a:pt x="1093706" y="484221"/>
                    <a:pt x="1073887" y="485775"/>
                    <a:pt x="1077514" y="512978"/>
                  </a:cubicBezTo>
                  <a:cubicBezTo>
                    <a:pt x="1079327" y="526580"/>
                    <a:pt x="1091893" y="543291"/>
                    <a:pt x="1104458" y="541736"/>
                  </a:cubicBezTo>
                  <a:cubicBezTo>
                    <a:pt x="1104458" y="537202"/>
                    <a:pt x="1091893" y="515958"/>
                    <a:pt x="1091893" y="496268"/>
                  </a:cubicBezTo>
                  <a:cubicBezTo>
                    <a:pt x="1093706" y="475023"/>
                    <a:pt x="1111712" y="472044"/>
                    <a:pt x="1120650" y="469064"/>
                  </a:cubicBezTo>
                  <a:cubicBezTo>
                    <a:pt x="1135029" y="464530"/>
                    <a:pt x="1151222" y="457017"/>
                    <a:pt x="1160160" y="470619"/>
                  </a:cubicBezTo>
                  <a:cubicBezTo>
                    <a:pt x="1169099" y="482666"/>
                    <a:pt x="1167285" y="502356"/>
                    <a:pt x="1169099" y="520621"/>
                  </a:cubicBezTo>
                  <a:cubicBezTo>
                    <a:pt x="1174539" y="517642"/>
                    <a:pt x="1174539" y="513108"/>
                    <a:pt x="1183477" y="511554"/>
                  </a:cubicBezTo>
                  <a:cubicBezTo>
                    <a:pt x="1190602" y="509999"/>
                    <a:pt x="1196043" y="514533"/>
                    <a:pt x="1201484" y="514533"/>
                  </a:cubicBezTo>
                  <a:cubicBezTo>
                    <a:pt x="1214179" y="499376"/>
                    <a:pt x="1228557" y="493418"/>
                    <a:pt x="1248377" y="503910"/>
                  </a:cubicBezTo>
                  <a:close/>
                  <a:moveTo>
                    <a:pt x="1169358" y="791489"/>
                  </a:moveTo>
                  <a:cubicBezTo>
                    <a:pt x="1162233" y="808200"/>
                    <a:pt x="1135288" y="789935"/>
                    <a:pt x="1135288" y="789935"/>
                  </a:cubicBezTo>
                  <a:cubicBezTo>
                    <a:pt x="1120910" y="783846"/>
                    <a:pt x="1113785" y="799003"/>
                    <a:pt x="1104717" y="803537"/>
                  </a:cubicBezTo>
                  <a:cubicBezTo>
                    <a:pt x="1093965" y="809625"/>
                    <a:pt x="1081400" y="800557"/>
                    <a:pt x="1070648" y="796023"/>
                  </a:cubicBezTo>
                  <a:cubicBezTo>
                    <a:pt x="1056269" y="786955"/>
                    <a:pt x="1067021" y="774779"/>
                    <a:pt x="1072462" y="764286"/>
                  </a:cubicBezTo>
                  <a:cubicBezTo>
                    <a:pt x="1076089" y="758198"/>
                    <a:pt x="1077902" y="753664"/>
                    <a:pt x="1079586" y="746150"/>
                  </a:cubicBezTo>
                  <a:cubicBezTo>
                    <a:pt x="1083213" y="737082"/>
                    <a:pt x="1083213" y="735528"/>
                    <a:pt x="1090338" y="732548"/>
                  </a:cubicBezTo>
                  <a:cubicBezTo>
                    <a:pt x="1095779" y="729569"/>
                    <a:pt x="1101090" y="735528"/>
                    <a:pt x="1104717" y="738637"/>
                  </a:cubicBezTo>
                  <a:cubicBezTo>
                    <a:pt x="1111842" y="741616"/>
                    <a:pt x="1115469" y="741616"/>
                    <a:pt x="1120910" y="744726"/>
                  </a:cubicBezTo>
                  <a:cubicBezTo>
                    <a:pt x="1128034" y="749260"/>
                    <a:pt x="1126350" y="752239"/>
                    <a:pt x="1133475" y="758327"/>
                  </a:cubicBezTo>
                  <a:cubicBezTo>
                    <a:pt x="1154979" y="777887"/>
                    <a:pt x="1174669" y="779442"/>
                    <a:pt x="1169358" y="791489"/>
                  </a:cubicBezTo>
                  <a:close/>
                  <a:moveTo>
                    <a:pt x="1040077" y="391988"/>
                  </a:moveTo>
                  <a:cubicBezTo>
                    <a:pt x="1052642" y="394967"/>
                    <a:pt x="1072462" y="398076"/>
                    <a:pt x="1085027" y="396522"/>
                  </a:cubicBezTo>
                  <a:cubicBezTo>
                    <a:pt x="1115598" y="391988"/>
                    <a:pt x="1097593" y="378386"/>
                    <a:pt x="1164046" y="396522"/>
                  </a:cubicBezTo>
                  <a:cubicBezTo>
                    <a:pt x="1219749" y="410123"/>
                    <a:pt x="1178425" y="432793"/>
                    <a:pt x="1158606" y="432793"/>
                  </a:cubicBezTo>
                  <a:cubicBezTo>
                    <a:pt x="1140600" y="434348"/>
                    <a:pt x="1133475" y="435772"/>
                    <a:pt x="1115469" y="438882"/>
                  </a:cubicBezTo>
                  <a:cubicBezTo>
                    <a:pt x="1086711" y="443415"/>
                    <a:pt x="1054456" y="432793"/>
                    <a:pt x="1025698" y="432793"/>
                  </a:cubicBezTo>
                  <a:cubicBezTo>
                    <a:pt x="1013132" y="432793"/>
                    <a:pt x="996940" y="429814"/>
                    <a:pt x="988002" y="422171"/>
                  </a:cubicBezTo>
                  <a:cubicBezTo>
                    <a:pt x="973623" y="411549"/>
                    <a:pt x="984374" y="393413"/>
                    <a:pt x="975436" y="384345"/>
                  </a:cubicBezTo>
                  <a:cubicBezTo>
                    <a:pt x="964684" y="372298"/>
                    <a:pt x="959244" y="372298"/>
                    <a:pt x="939554" y="370743"/>
                  </a:cubicBezTo>
                  <a:cubicBezTo>
                    <a:pt x="901857" y="369189"/>
                    <a:pt x="900044" y="320741"/>
                    <a:pt x="944994" y="339006"/>
                  </a:cubicBezTo>
                  <a:cubicBezTo>
                    <a:pt x="966498" y="348074"/>
                    <a:pt x="1009635" y="357142"/>
                    <a:pt x="1016889" y="364784"/>
                  </a:cubicBezTo>
                  <a:cubicBezTo>
                    <a:pt x="1029325" y="376832"/>
                    <a:pt x="1011319" y="384345"/>
                    <a:pt x="1040077" y="391988"/>
                  </a:cubicBezTo>
                  <a:close/>
                  <a:moveTo>
                    <a:pt x="925045" y="470619"/>
                  </a:moveTo>
                  <a:cubicBezTo>
                    <a:pt x="926859" y="458571"/>
                    <a:pt x="933983" y="455462"/>
                    <a:pt x="944865" y="452483"/>
                  </a:cubicBezTo>
                  <a:cubicBezTo>
                    <a:pt x="955617" y="449503"/>
                    <a:pt x="968182" y="450929"/>
                    <a:pt x="980747" y="450929"/>
                  </a:cubicBezTo>
                  <a:cubicBezTo>
                    <a:pt x="1000567" y="450929"/>
                    <a:pt x="1023884" y="447949"/>
                    <a:pt x="996940" y="487200"/>
                  </a:cubicBezTo>
                  <a:cubicBezTo>
                    <a:pt x="982561" y="509869"/>
                    <a:pt x="973623" y="503910"/>
                    <a:pt x="961057" y="508444"/>
                  </a:cubicBezTo>
                  <a:cubicBezTo>
                    <a:pt x="953932" y="511424"/>
                    <a:pt x="953932" y="512978"/>
                    <a:pt x="948492" y="515958"/>
                  </a:cubicBezTo>
                  <a:cubicBezTo>
                    <a:pt x="935927" y="522176"/>
                    <a:pt x="916107" y="502486"/>
                    <a:pt x="925045" y="470619"/>
                  </a:cubicBezTo>
                  <a:close/>
                  <a:moveTo>
                    <a:pt x="928672" y="401056"/>
                  </a:moveTo>
                  <a:cubicBezTo>
                    <a:pt x="937610" y="396522"/>
                    <a:pt x="955617" y="399501"/>
                    <a:pt x="962741" y="405590"/>
                  </a:cubicBezTo>
                  <a:cubicBezTo>
                    <a:pt x="971680" y="413103"/>
                    <a:pt x="968182" y="428259"/>
                    <a:pt x="955617" y="431368"/>
                  </a:cubicBezTo>
                  <a:cubicBezTo>
                    <a:pt x="916107" y="438882"/>
                    <a:pt x="907169" y="410123"/>
                    <a:pt x="928672" y="401056"/>
                  </a:cubicBezTo>
                  <a:close/>
                  <a:moveTo>
                    <a:pt x="828149" y="623476"/>
                  </a:moveTo>
                  <a:cubicBezTo>
                    <a:pt x="826336" y="630989"/>
                    <a:pt x="822709" y="630989"/>
                    <a:pt x="813770" y="632544"/>
                  </a:cubicBezTo>
                  <a:cubicBezTo>
                    <a:pt x="806646" y="634098"/>
                    <a:pt x="803018" y="635523"/>
                    <a:pt x="795764" y="634098"/>
                  </a:cubicBezTo>
                  <a:cubicBezTo>
                    <a:pt x="747316" y="625030"/>
                    <a:pt x="759882" y="602361"/>
                    <a:pt x="734751" y="620496"/>
                  </a:cubicBezTo>
                  <a:cubicBezTo>
                    <a:pt x="720372" y="631119"/>
                    <a:pt x="718558" y="628010"/>
                    <a:pt x="700682" y="631119"/>
                  </a:cubicBezTo>
                  <a:cubicBezTo>
                    <a:pt x="689930" y="634098"/>
                    <a:pt x="689930" y="643166"/>
                    <a:pt x="668297" y="641741"/>
                  </a:cubicBezTo>
                  <a:cubicBezTo>
                    <a:pt x="653918" y="640187"/>
                    <a:pt x="644980" y="637207"/>
                    <a:pt x="635912" y="629694"/>
                  </a:cubicBezTo>
                  <a:cubicBezTo>
                    <a:pt x="607154" y="608449"/>
                    <a:pt x="582023" y="619072"/>
                    <a:pt x="582023" y="596402"/>
                  </a:cubicBezTo>
                  <a:cubicBezTo>
                    <a:pt x="590961" y="584355"/>
                    <a:pt x="614408" y="587335"/>
                    <a:pt x="634098" y="585780"/>
                  </a:cubicBezTo>
                  <a:cubicBezTo>
                    <a:pt x="635912" y="584225"/>
                    <a:pt x="639539" y="584225"/>
                    <a:pt x="643036" y="584225"/>
                  </a:cubicBezTo>
                  <a:cubicBezTo>
                    <a:pt x="648477" y="581246"/>
                    <a:pt x="646664" y="582671"/>
                    <a:pt x="650161" y="579691"/>
                  </a:cubicBezTo>
                  <a:cubicBezTo>
                    <a:pt x="639409" y="558447"/>
                    <a:pt x="580080" y="582671"/>
                    <a:pt x="560390" y="561556"/>
                  </a:cubicBezTo>
                  <a:cubicBezTo>
                    <a:pt x="560390" y="549509"/>
                    <a:pt x="571142" y="547954"/>
                    <a:pt x="580210" y="544845"/>
                  </a:cubicBezTo>
                  <a:cubicBezTo>
                    <a:pt x="573085" y="543291"/>
                    <a:pt x="562204" y="544845"/>
                    <a:pt x="555079" y="541866"/>
                  </a:cubicBezTo>
                  <a:cubicBezTo>
                    <a:pt x="521010" y="522176"/>
                    <a:pt x="600029" y="479816"/>
                    <a:pt x="612595" y="476837"/>
                  </a:cubicBezTo>
                  <a:cubicBezTo>
                    <a:pt x="639539" y="470749"/>
                    <a:pt x="623346" y="507149"/>
                    <a:pt x="623346" y="507149"/>
                  </a:cubicBezTo>
                  <a:cubicBezTo>
                    <a:pt x="639539" y="511683"/>
                    <a:pt x="637725" y="485904"/>
                    <a:pt x="653918" y="490438"/>
                  </a:cubicBezTo>
                  <a:cubicBezTo>
                    <a:pt x="666483" y="493418"/>
                    <a:pt x="671924" y="508574"/>
                    <a:pt x="684489" y="510129"/>
                  </a:cubicBezTo>
                  <a:cubicBezTo>
                    <a:pt x="689930" y="504040"/>
                    <a:pt x="688116" y="498081"/>
                    <a:pt x="693428" y="491993"/>
                  </a:cubicBezTo>
                  <a:cubicBezTo>
                    <a:pt x="704179" y="490438"/>
                    <a:pt x="707806" y="499506"/>
                    <a:pt x="713247" y="507149"/>
                  </a:cubicBezTo>
                  <a:cubicBezTo>
                    <a:pt x="715061" y="511683"/>
                    <a:pt x="716874" y="514662"/>
                    <a:pt x="718688" y="519196"/>
                  </a:cubicBezTo>
                  <a:cubicBezTo>
                    <a:pt x="720501" y="526709"/>
                    <a:pt x="720501" y="528264"/>
                    <a:pt x="725813" y="529818"/>
                  </a:cubicBezTo>
                  <a:cubicBezTo>
                    <a:pt x="732937" y="516217"/>
                    <a:pt x="720372" y="507149"/>
                    <a:pt x="723999" y="489013"/>
                  </a:cubicBezTo>
                  <a:cubicBezTo>
                    <a:pt x="732937" y="479945"/>
                    <a:pt x="736564" y="486034"/>
                    <a:pt x="750943" y="486034"/>
                  </a:cubicBezTo>
                  <a:cubicBezTo>
                    <a:pt x="749130" y="469323"/>
                    <a:pt x="752757" y="463365"/>
                    <a:pt x="767136" y="464790"/>
                  </a:cubicBezTo>
                  <a:cubicBezTo>
                    <a:pt x="777888" y="466344"/>
                    <a:pt x="785142" y="472303"/>
                    <a:pt x="779701" y="486034"/>
                  </a:cubicBezTo>
                  <a:cubicBezTo>
                    <a:pt x="774261" y="498081"/>
                    <a:pt x="768949" y="498081"/>
                    <a:pt x="772576" y="514792"/>
                  </a:cubicBezTo>
                  <a:cubicBezTo>
                    <a:pt x="774390" y="526839"/>
                    <a:pt x="776204" y="539016"/>
                    <a:pt x="778017" y="549638"/>
                  </a:cubicBezTo>
                  <a:cubicBezTo>
                    <a:pt x="781644" y="564794"/>
                    <a:pt x="788769" y="560260"/>
                    <a:pt x="801334" y="564794"/>
                  </a:cubicBezTo>
                  <a:lnTo>
                    <a:pt x="826465" y="578396"/>
                  </a:lnTo>
                  <a:cubicBezTo>
                    <a:pt x="831906" y="581376"/>
                    <a:pt x="844471" y="596531"/>
                    <a:pt x="831906" y="599641"/>
                  </a:cubicBezTo>
                  <a:cubicBezTo>
                    <a:pt x="828279" y="601195"/>
                    <a:pt x="822968" y="599641"/>
                    <a:pt x="817527" y="601195"/>
                  </a:cubicBezTo>
                  <a:cubicBezTo>
                    <a:pt x="804961" y="602750"/>
                    <a:pt x="806775" y="607284"/>
                    <a:pt x="804961" y="608709"/>
                  </a:cubicBezTo>
                  <a:cubicBezTo>
                    <a:pt x="813770" y="612983"/>
                    <a:pt x="826336" y="614408"/>
                    <a:pt x="828149" y="623476"/>
                  </a:cubicBezTo>
                  <a:close/>
                  <a:moveTo>
                    <a:pt x="783199" y="346519"/>
                  </a:moveTo>
                  <a:cubicBezTo>
                    <a:pt x="802889" y="335897"/>
                    <a:pt x="829833" y="393413"/>
                    <a:pt x="815584" y="401056"/>
                  </a:cubicBezTo>
                  <a:cubicBezTo>
                    <a:pt x="795764" y="410123"/>
                    <a:pt x="767136" y="355587"/>
                    <a:pt x="783199" y="346519"/>
                  </a:cubicBezTo>
                  <a:close/>
                  <a:moveTo>
                    <a:pt x="819211" y="491863"/>
                  </a:moveTo>
                  <a:cubicBezTo>
                    <a:pt x="822838" y="485775"/>
                    <a:pt x="829963" y="490309"/>
                    <a:pt x="835403" y="493418"/>
                  </a:cubicBezTo>
                  <a:cubicBezTo>
                    <a:pt x="846155" y="497952"/>
                    <a:pt x="849782" y="496397"/>
                    <a:pt x="853409" y="488884"/>
                  </a:cubicBezTo>
                  <a:cubicBezTo>
                    <a:pt x="846285" y="478262"/>
                    <a:pt x="837217" y="485904"/>
                    <a:pt x="837217" y="469194"/>
                  </a:cubicBezTo>
                  <a:cubicBezTo>
                    <a:pt x="847969" y="457147"/>
                    <a:pt x="847969" y="464660"/>
                    <a:pt x="860534" y="461681"/>
                  </a:cubicBezTo>
                  <a:cubicBezTo>
                    <a:pt x="860534" y="461681"/>
                    <a:pt x="898230" y="435902"/>
                    <a:pt x="898230" y="463235"/>
                  </a:cubicBezTo>
                  <a:cubicBezTo>
                    <a:pt x="896417" y="472303"/>
                    <a:pt x="891106" y="478391"/>
                    <a:pt x="891106" y="485904"/>
                  </a:cubicBezTo>
                  <a:cubicBezTo>
                    <a:pt x="896546" y="491993"/>
                    <a:pt x="903671" y="490438"/>
                    <a:pt x="909112" y="496527"/>
                  </a:cubicBezTo>
                  <a:cubicBezTo>
                    <a:pt x="914552" y="501061"/>
                    <a:pt x="916236" y="511683"/>
                    <a:pt x="910925" y="519196"/>
                  </a:cubicBezTo>
                  <a:cubicBezTo>
                    <a:pt x="907298" y="523730"/>
                    <a:pt x="883981" y="543420"/>
                    <a:pt x="878540" y="544975"/>
                  </a:cubicBezTo>
                  <a:cubicBezTo>
                    <a:pt x="858850" y="549509"/>
                    <a:pt x="849782" y="534352"/>
                    <a:pt x="840844" y="526839"/>
                  </a:cubicBezTo>
                  <a:cubicBezTo>
                    <a:pt x="833460" y="520621"/>
                    <a:pt x="810143" y="505465"/>
                    <a:pt x="819211" y="491863"/>
                  </a:cubicBezTo>
                  <a:close/>
                  <a:moveTo>
                    <a:pt x="855094" y="387454"/>
                  </a:moveTo>
                  <a:cubicBezTo>
                    <a:pt x="847969" y="385900"/>
                    <a:pt x="837087" y="389009"/>
                    <a:pt x="835403" y="379941"/>
                  </a:cubicBezTo>
                  <a:cubicBezTo>
                    <a:pt x="831776" y="369318"/>
                    <a:pt x="839031" y="364784"/>
                    <a:pt x="844342" y="360251"/>
                  </a:cubicBezTo>
                  <a:cubicBezTo>
                    <a:pt x="851466" y="354162"/>
                    <a:pt x="856907" y="357271"/>
                    <a:pt x="864161" y="363230"/>
                  </a:cubicBezTo>
                  <a:cubicBezTo>
                    <a:pt x="878540" y="373852"/>
                    <a:pt x="894733" y="360251"/>
                    <a:pt x="894733" y="390433"/>
                  </a:cubicBezTo>
                  <a:cubicBezTo>
                    <a:pt x="896546" y="416212"/>
                    <a:pt x="880354" y="417637"/>
                    <a:pt x="862348" y="410123"/>
                  </a:cubicBezTo>
                  <a:cubicBezTo>
                    <a:pt x="862218" y="399501"/>
                    <a:pt x="865845" y="391988"/>
                    <a:pt x="855094" y="387454"/>
                  </a:cubicBezTo>
                  <a:close/>
                  <a:moveTo>
                    <a:pt x="923361" y="208818"/>
                  </a:moveTo>
                  <a:cubicBezTo>
                    <a:pt x="919734" y="192108"/>
                    <a:pt x="921547" y="190683"/>
                    <a:pt x="934113" y="184594"/>
                  </a:cubicBezTo>
                  <a:cubicBezTo>
                    <a:pt x="950305" y="180061"/>
                    <a:pt x="948492" y="177081"/>
                    <a:pt x="959244" y="169438"/>
                  </a:cubicBezTo>
                  <a:cubicBezTo>
                    <a:pt x="977250" y="152728"/>
                    <a:pt x="980747" y="178506"/>
                    <a:pt x="1007692" y="187574"/>
                  </a:cubicBezTo>
                  <a:cubicBezTo>
                    <a:pt x="1022071" y="192108"/>
                    <a:pt x="1022071" y="192108"/>
                    <a:pt x="1029195" y="204285"/>
                  </a:cubicBezTo>
                  <a:cubicBezTo>
                    <a:pt x="1036320" y="219441"/>
                    <a:pt x="1039947" y="207264"/>
                    <a:pt x="1052513" y="220995"/>
                  </a:cubicBezTo>
                  <a:cubicBezTo>
                    <a:pt x="1056140" y="225529"/>
                    <a:pt x="1063264" y="237706"/>
                    <a:pt x="1066891" y="245219"/>
                  </a:cubicBezTo>
                  <a:cubicBezTo>
                    <a:pt x="1074016" y="257266"/>
                    <a:pt x="1072332" y="263355"/>
                    <a:pt x="1061451" y="270998"/>
                  </a:cubicBezTo>
                  <a:cubicBezTo>
                    <a:pt x="1052513" y="278511"/>
                    <a:pt x="1050699" y="281620"/>
                    <a:pt x="1041631" y="290688"/>
                  </a:cubicBezTo>
                  <a:cubicBezTo>
                    <a:pt x="1034506" y="298201"/>
                    <a:pt x="1023625" y="295222"/>
                    <a:pt x="1011060" y="298201"/>
                  </a:cubicBezTo>
                  <a:cubicBezTo>
                    <a:pt x="1002121" y="301180"/>
                    <a:pt x="991240" y="305714"/>
                    <a:pt x="982302" y="296647"/>
                  </a:cubicBezTo>
                  <a:cubicBezTo>
                    <a:pt x="980488" y="295092"/>
                    <a:pt x="964296" y="279936"/>
                    <a:pt x="962482" y="276957"/>
                  </a:cubicBezTo>
                  <a:cubicBezTo>
                    <a:pt x="958855" y="266334"/>
                    <a:pt x="971420" y="260246"/>
                    <a:pt x="976861" y="254287"/>
                  </a:cubicBezTo>
                  <a:cubicBezTo>
                    <a:pt x="962482" y="240685"/>
                    <a:pt x="930227" y="266334"/>
                    <a:pt x="919345" y="240685"/>
                  </a:cubicBezTo>
                  <a:cubicBezTo>
                    <a:pt x="914293" y="225400"/>
                    <a:pt x="928672" y="225400"/>
                    <a:pt x="923361" y="208818"/>
                  </a:cubicBezTo>
                  <a:close/>
                  <a:moveTo>
                    <a:pt x="890976" y="272423"/>
                  </a:moveTo>
                  <a:cubicBezTo>
                    <a:pt x="896417" y="270868"/>
                    <a:pt x="921547" y="276957"/>
                    <a:pt x="928672" y="278511"/>
                  </a:cubicBezTo>
                  <a:cubicBezTo>
                    <a:pt x="941238" y="284599"/>
                    <a:pt x="948492" y="298201"/>
                    <a:pt x="934113" y="305714"/>
                  </a:cubicBezTo>
                  <a:cubicBezTo>
                    <a:pt x="925175" y="310248"/>
                    <a:pt x="903542" y="308694"/>
                    <a:pt x="896417" y="304160"/>
                  </a:cubicBezTo>
                  <a:cubicBezTo>
                    <a:pt x="887349" y="298071"/>
                    <a:pt x="878411" y="279936"/>
                    <a:pt x="890976" y="272423"/>
                  </a:cubicBezTo>
                  <a:close/>
                  <a:moveTo>
                    <a:pt x="776074" y="249624"/>
                  </a:moveTo>
                  <a:cubicBezTo>
                    <a:pt x="804832" y="242110"/>
                    <a:pt x="815584" y="257137"/>
                    <a:pt x="837087" y="264780"/>
                  </a:cubicBezTo>
                  <a:cubicBezTo>
                    <a:pt x="876597" y="281490"/>
                    <a:pt x="867659" y="307139"/>
                    <a:pt x="849653" y="305585"/>
                  </a:cubicBezTo>
                  <a:cubicBezTo>
                    <a:pt x="838901" y="304030"/>
                    <a:pt x="835274" y="296517"/>
                    <a:pt x="819081" y="296517"/>
                  </a:cubicBezTo>
                  <a:cubicBezTo>
                    <a:pt x="808330" y="294963"/>
                    <a:pt x="792137" y="294963"/>
                    <a:pt x="785012" y="290429"/>
                  </a:cubicBezTo>
                  <a:cubicBezTo>
                    <a:pt x="777888" y="285895"/>
                    <a:pt x="781385" y="282915"/>
                    <a:pt x="777888" y="276827"/>
                  </a:cubicBezTo>
                  <a:cubicBezTo>
                    <a:pt x="774261" y="273847"/>
                    <a:pt x="740191" y="258691"/>
                    <a:pt x="776074" y="249624"/>
                  </a:cubicBezTo>
                  <a:close/>
                  <a:moveTo>
                    <a:pt x="691614" y="270868"/>
                  </a:moveTo>
                  <a:cubicBezTo>
                    <a:pt x="700552" y="270868"/>
                    <a:pt x="709620" y="269314"/>
                    <a:pt x="711304" y="276957"/>
                  </a:cubicBezTo>
                  <a:cubicBezTo>
                    <a:pt x="713118" y="286024"/>
                    <a:pt x="705863" y="290558"/>
                    <a:pt x="700552" y="293667"/>
                  </a:cubicBezTo>
                  <a:cubicBezTo>
                    <a:pt x="695112" y="298201"/>
                    <a:pt x="687987" y="302735"/>
                    <a:pt x="682546" y="304289"/>
                  </a:cubicBezTo>
                  <a:cubicBezTo>
                    <a:pt x="669981" y="310378"/>
                    <a:pt x="648477" y="308823"/>
                    <a:pt x="637596" y="301310"/>
                  </a:cubicBezTo>
                  <a:cubicBezTo>
                    <a:pt x="635912" y="276957"/>
                    <a:pt x="673738" y="270868"/>
                    <a:pt x="691614" y="270868"/>
                  </a:cubicBezTo>
                  <a:close/>
                  <a:moveTo>
                    <a:pt x="621662" y="363230"/>
                  </a:moveTo>
                  <a:cubicBezTo>
                    <a:pt x="636041" y="367764"/>
                    <a:pt x="625290" y="366210"/>
                    <a:pt x="650420" y="372298"/>
                  </a:cubicBezTo>
                  <a:cubicBezTo>
                    <a:pt x="679178" y="378386"/>
                    <a:pt x="666613" y="398076"/>
                    <a:pt x="698868" y="394967"/>
                  </a:cubicBezTo>
                  <a:cubicBezTo>
                    <a:pt x="698868" y="382920"/>
                    <a:pt x="682676" y="367764"/>
                    <a:pt x="700682" y="351053"/>
                  </a:cubicBezTo>
                  <a:cubicBezTo>
                    <a:pt x="718688" y="335897"/>
                    <a:pt x="722186" y="367764"/>
                    <a:pt x="727626" y="376832"/>
                  </a:cubicBezTo>
                  <a:cubicBezTo>
                    <a:pt x="738378" y="396522"/>
                    <a:pt x="756384" y="367764"/>
                    <a:pt x="765322" y="385900"/>
                  </a:cubicBezTo>
                  <a:cubicBezTo>
                    <a:pt x="772447" y="402610"/>
                    <a:pt x="765322" y="420746"/>
                    <a:pt x="747316" y="420746"/>
                  </a:cubicBezTo>
                  <a:cubicBezTo>
                    <a:pt x="723999" y="420746"/>
                    <a:pt x="698868" y="420746"/>
                    <a:pt x="680862" y="429814"/>
                  </a:cubicBezTo>
                  <a:cubicBezTo>
                    <a:pt x="666483" y="437327"/>
                    <a:pt x="648477" y="452483"/>
                    <a:pt x="628787" y="437327"/>
                  </a:cubicBezTo>
                  <a:cubicBezTo>
                    <a:pt x="628787" y="423725"/>
                    <a:pt x="635912" y="425280"/>
                    <a:pt x="646793" y="419191"/>
                  </a:cubicBezTo>
                  <a:cubicBezTo>
                    <a:pt x="639668" y="416212"/>
                    <a:pt x="626974" y="411678"/>
                    <a:pt x="618035" y="416212"/>
                  </a:cubicBezTo>
                  <a:cubicBezTo>
                    <a:pt x="591091" y="434348"/>
                    <a:pt x="565960" y="414657"/>
                    <a:pt x="585650" y="401056"/>
                  </a:cubicBezTo>
                  <a:cubicBezTo>
                    <a:pt x="596402" y="393543"/>
                    <a:pt x="596402" y="394967"/>
                    <a:pt x="600029" y="378386"/>
                  </a:cubicBezTo>
                  <a:cubicBezTo>
                    <a:pt x="601843" y="364655"/>
                    <a:pt x="607283" y="358696"/>
                    <a:pt x="621662" y="363230"/>
                  </a:cubicBezTo>
                  <a:close/>
                  <a:moveTo>
                    <a:pt x="501320" y="355587"/>
                  </a:moveTo>
                  <a:cubicBezTo>
                    <a:pt x="535389" y="343540"/>
                    <a:pt x="530078" y="328384"/>
                    <a:pt x="557022" y="322296"/>
                  </a:cubicBezTo>
                  <a:cubicBezTo>
                    <a:pt x="565960" y="320741"/>
                    <a:pt x="565960" y="325275"/>
                    <a:pt x="573215" y="325275"/>
                  </a:cubicBezTo>
                  <a:cubicBezTo>
                    <a:pt x="580339" y="326829"/>
                    <a:pt x="587593" y="325275"/>
                    <a:pt x="592905" y="326829"/>
                  </a:cubicBezTo>
                  <a:cubicBezTo>
                    <a:pt x="607283" y="332918"/>
                    <a:pt x="592905" y="352608"/>
                    <a:pt x="589277" y="357142"/>
                  </a:cubicBezTo>
                  <a:cubicBezTo>
                    <a:pt x="571271" y="373852"/>
                    <a:pt x="569458" y="360121"/>
                    <a:pt x="555208" y="364655"/>
                  </a:cubicBezTo>
                  <a:cubicBezTo>
                    <a:pt x="548084" y="367635"/>
                    <a:pt x="546270" y="376702"/>
                    <a:pt x="528264" y="379811"/>
                  </a:cubicBezTo>
                  <a:cubicBezTo>
                    <a:pt x="504817" y="384345"/>
                    <a:pt x="461810" y="369189"/>
                    <a:pt x="501320" y="355587"/>
                  </a:cubicBezTo>
                  <a:close/>
                  <a:moveTo>
                    <a:pt x="479687" y="435902"/>
                  </a:moveTo>
                  <a:cubicBezTo>
                    <a:pt x="544327" y="432923"/>
                    <a:pt x="513756" y="447949"/>
                    <a:pt x="535389" y="449503"/>
                  </a:cubicBezTo>
                  <a:cubicBezTo>
                    <a:pt x="546141" y="449503"/>
                    <a:pt x="556892" y="446524"/>
                    <a:pt x="567774" y="447949"/>
                  </a:cubicBezTo>
                  <a:cubicBezTo>
                    <a:pt x="573215" y="449503"/>
                    <a:pt x="610911" y="463105"/>
                    <a:pt x="578526" y="482795"/>
                  </a:cubicBezTo>
                  <a:cubicBezTo>
                    <a:pt x="571401" y="485775"/>
                    <a:pt x="564147" y="490309"/>
                    <a:pt x="557022" y="494842"/>
                  </a:cubicBezTo>
                  <a:cubicBezTo>
                    <a:pt x="540830" y="502356"/>
                    <a:pt x="546270" y="499376"/>
                    <a:pt x="537332" y="512978"/>
                  </a:cubicBezTo>
                  <a:cubicBezTo>
                    <a:pt x="533705" y="522046"/>
                    <a:pt x="528394" y="522046"/>
                    <a:pt x="521139" y="531114"/>
                  </a:cubicBezTo>
                  <a:cubicBezTo>
                    <a:pt x="515699" y="538627"/>
                    <a:pt x="510388" y="544715"/>
                    <a:pt x="503133" y="549249"/>
                  </a:cubicBezTo>
                  <a:cubicBezTo>
                    <a:pt x="465437" y="570494"/>
                    <a:pt x="469064" y="547695"/>
                    <a:pt x="458183" y="540181"/>
                  </a:cubicBezTo>
                  <a:cubicBezTo>
                    <a:pt x="449245" y="532668"/>
                    <a:pt x="441990" y="537202"/>
                    <a:pt x="434866" y="528135"/>
                  </a:cubicBezTo>
                  <a:cubicBezTo>
                    <a:pt x="431239" y="517512"/>
                    <a:pt x="449245" y="485775"/>
                    <a:pt x="454685" y="476707"/>
                  </a:cubicBezTo>
                  <a:cubicBezTo>
                    <a:pt x="465308" y="455462"/>
                    <a:pt x="434866" y="437327"/>
                    <a:pt x="479687" y="435902"/>
                  </a:cubicBezTo>
                  <a:close/>
                  <a:moveTo>
                    <a:pt x="1049015" y="1802549"/>
                  </a:moveTo>
                  <a:cubicBezTo>
                    <a:pt x="1050828" y="1849442"/>
                    <a:pt x="998753" y="1804103"/>
                    <a:pt x="995126" y="1849442"/>
                  </a:cubicBezTo>
                  <a:cubicBezTo>
                    <a:pt x="995126" y="1866153"/>
                    <a:pt x="982561" y="1869133"/>
                    <a:pt x="973623" y="1876646"/>
                  </a:cubicBezTo>
                  <a:cubicBezTo>
                    <a:pt x="964684" y="1867578"/>
                    <a:pt x="953932" y="1856956"/>
                    <a:pt x="934113" y="1859935"/>
                  </a:cubicBezTo>
                  <a:cubicBezTo>
                    <a:pt x="908982" y="1861489"/>
                    <a:pt x="910796" y="1862914"/>
                    <a:pt x="887479" y="1855401"/>
                  </a:cubicBezTo>
                  <a:cubicBezTo>
                    <a:pt x="864161" y="1847888"/>
                    <a:pt x="865975" y="1855401"/>
                    <a:pt x="847969" y="1838691"/>
                  </a:cubicBezTo>
                  <a:cubicBezTo>
                    <a:pt x="835403" y="1826643"/>
                    <a:pt x="824652" y="1826643"/>
                    <a:pt x="808459" y="1819001"/>
                  </a:cubicBezTo>
                  <a:cubicBezTo>
                    <a:pt x="797707" y="1816021"/>
                    <a:pt x="781515" y="1802290"/>
                    <a:pt x="776074" y="1794776"/>
                  </a:cubicBezTo>
                  <a:cubicBezTo>
                    <a:pt x="761695" y="1778066"/>
                    <a:pt x="777888" y="1764464"/>
                    <a:pt x="770633" y="1744774"/>
                  </a:cubicBezTo>
                  <a:cubicBezTo>
                    <a:pt x="765193" y="1726639"/>
                    <a:pt x="731124" y="1696326"/>
                    <a:pt x="716745" y="1682724"/>
                  </a:cubicBezTo>
                  <a:cubicBezTo>
                    <a:pt x="698739" y="1664589"/>
                    <a:pt x="704179" y="1656946"/>
                    <a:pt x="695241" y="1644899"/>
                  </a:cubicBezTo>
                  <a:cubicBezTo>
                    <a:pt x="684489" y="1632851"/>
                    <a:pt x="675551" y="1626763"/>
                    <a:pt x="664670" y="1616141"/>
                  </a:cubicBezTo>
                  <a:cubicBezTo>
                    <a:pt x="648477" y="1599430"/>
                    <a:pt x="655731" y="1598005"/>
                    <a:pt x="646664" y="1573782"/>
                  </a:cubicBezTo>
                  <a:cubicBezTo>
                    <a:pt x="641223" y="1557070"/>
                    <a:pt x="616092" y="1554091"/>
                    <a:pt x="610781" y="1567693"/>
                  </a:cubicBezTo>
                  <a:cubicBezTo>
                    <a:pt x="605340" y="1587383"/>
                    <a:pt x="625160" y="1599430"/>
                    <a:pt x="630471" y="1608498"/>
                  </a:cubicBezTo>
                  <a:cubicBezTo>
                    <a:pt x="637596" y="1622100"/>
                    <a:pt x="637596" y="1635701"/>
                    <a:pt x="648477" y="1649303"/>
                  </a:cubicBezTo>
                  <a:cubicBezTo>
                    <a:pt x="662856" y="1664460"/>
                    <a:pt x="689801" y="1699306"/>
                    <a:pt x="695112" y="1720420"/>
                  </a:cubicBezTo>
                  <a:cubicBezTo>
                    <a:pt x="684360" y="1715887"/>
                    <a:pt x="682546" y="1709799"/>
                    <a:pt x="675421" y="1703710"/>
                  </a:cubicBezTo>
                  <a:cubicBezTo>
                    <a:pt x="662856" y="1693087"/>
                    <a:pt x="662856" y="1703710"/>
                    <a:pt x="659229" y="1682466"/>
                  </a:cubicBezTo>
                  <a:cubicBezTo>
                    <a:pt x="653788" y="1658241"/>
                    <a:pt x="637725" y="1656687"/>
                    <a:pt x="621533" y="1646194"/>
                  </a:cubicBezTo>
                  <a:cubicBezTo>
                    <a:pt x="619719" y="1621970"/>
                    <a:pt x="641223" y="1628059"/>
                    <a:pt x="601843" y="1596192"/>
                  </a:cubicBezTo>
                  <a:cubicBezTo>
                    <a:pt x="592905" y="1587124"/>
                    <a:pt x="592905" y="1585569"/>
                    <a:pt x="589277" y="1568988"/>
                  </a:cubicBezTo>
                  <a:cubicBezTo>
                    <a:pt x="587464" y="1558366"/>
                    <a:pt x="582153" y="1550853"/>
                    <a:pt x="576712" y="1544764"/>
                  </a:cubicBezTo>
                  <a:cubicBezTo>
                    <a:pt x="650291" y="1532717"/>
                    <a:pt x="652104" y="1566009"/>
                    <a:pt x="682676" y="1566009"/>
                  </a:cubicBezTo>
                  <a:cubicBezTo>
                    <a:pt x="743689" y="1568988"/>
                    <a:pt x="722186" y="1544764"/>
                    <a:pt x="752757" y="1555387"/>
                  </a:cubicBezTo>
                  <a:cubicBezTo>
                    <a:pt x="772447" y="1561475"/>
                    <a:pt x="770763" y="1600855"/>
                    <a:pt x="794080" y="1605389"/>
                  </a:cubicBezTo>
                  <a:cubicBezTo>
                    <a:pt x="810273" y="1608368"/>
                    <a:pt x="815584" y="1597876"/>
                    <a:pt x="822838" y="1591788"/>
                  </a:cubicBezTo>
                  <a:cubicBezTo>
                    <a:pt x="833590" y="1599301"/>
                    <a:pt x="842528" y="1623525"/>
                    <a:pt x="851596" y="1635701"/>
                  </a:cubicBezTo>
                  <a:cubicBezTo>
                    <a:pt x="869602" y="1658371"/>
                    <a:pt x="871286" y="1668993"/>
                    <a:pt x="891106" y="1667439"/>
                  </a:cubicBezTo>
                  <a:cubicBezTo>
                    <a:pt x="891106" y="1703710"/>
                    <a:pt x="874913" y="1737002"/>
                    <a:pt x="892919" y="1764334"/>
                  </a:cubicBezTo>
                  <a:cubicBezTo>
                    <a:pt x="898360" y="1771848"/>
                    <a:pt x="900044" y="1773402"/>
                    <a:pt x="905485" y="1779491"/>
                  </a:cubicBezTo>
                  <a:cubicBezTo>
                    <a:pt x="918050" y="1793093"/>
                    <a:pt x="903671" y="1794647"/>
                    <a:pt x="925175" y="1814337"/>
                  </a:cubicBezTo>
                  <a:cubicBezTo>
                    <a:pt x="930615" y="1818871"/>
                    <a:pt x="932299" y="1823405"/>
                    <a:pt x="937740" y="1826385"/>
                  </a:cubicBezTo>
                  <a:cubicBezTo>
                    <a:pt x="948492" y="1835452"/>
                    <a:pt x="961057" y="1820296"/>
                    <a:pt x="971809" y="1815762"/>
                  </a:cubicBezTo>
                  <a:cubicBezTo>
                    <a:pt x="986188" y="1809673"/>
                    <a:pt x="991499" y="1833898"/>
                    <a:pt x="1002380" y="1809673"/>
                  </a:cubicBezTo>
                  <a:cubicBezTo>
                    <a:pt x="1009505" y="1792963"/>
                    <a:pt x="1002380" y="1780916"/>
                    <a:pt x="1016759" y="1768868"/>
                  </a:cubicBezTo>
                  <a:cubicBezTo>
                    <a:pt x="1025698" y="1761355"/>
                    <a:pt x="1047331" y="1759801"/>
                    <a:pt x="1059896" y="1762780"/>
                  </a:cubicBezTo>
                  <a:cubicBezTo>
                    <a:pt x="1050828" y="1776900"/>
                    <a:pt x="1047201" y="1776900"/>
                    <a:pt x="1049015" y="1802549"/>
                  </a:cubicBezTo>
                  <a:close/>
                  <a:moveTo>
                    <a:pt x="1266254" y="1784413"/>
                  </a:moveTo>
                  <a:cubicBezTo>
                    <a:pt x="1257315" y="1791927"/>
                    <a:pt x="1230371" y="1791927"/>
                    <a:pt x="1217805" y="1785968"/>
                  </a:cubicBezTo>
                  <a:cubicBezTo>
                    <a:pt x="1210681" y="1781434"/>
                    <a:pt x="1208867" y="1776900"/>
                    <a:pt x="1201613" y="1770811"/>
                  </a:cubicBezTo>
                  <a:cubicBezTo>
                    <a:pt x="1180109" y="1754101"/>
                    <a:pt x="1180109" y="1757210"/>
                    <a:pt x="1162103" y="1752676"/>
                  </a:cubicBezTo>
                  <a:cubicBezTo>
                    <a:pt x="1151352" y="1751122"/>
                    <a:pt x="1151352" y="1743608"/>
                    <a:pt x="1142284" y="1743608"/>
                  </a:cubicBezTo>
                  <a:cubicBezTo>
                    <a:pt x="1133345" y="1742054"/>
                    <a:pt x="1131532" y="1749697"/>
                    <a:pt x="1120780" y="1748142"/>
                  </a:cubicBezTo>
                  <a:cubicBezTo>
                    <a:pt x="1113655" y="1746588"/>
                    <a:pt x="1104588" y="1742054"/>
                    <a:pt x="1110028" y="1732986"/>
                  </a:cubicBezTo>
                  <a:cubicBezTo>
                    <a:pt x="1115469" y="1726897"/>
                    <a:pt x="1144097" y="1719384"/>
                    <a:pt x="1156663" y="1719384"/>
                  </a:cubicBezTo>
                  <a:cubicBezTo>
                    <a:pt x="1165601" y="1720939"/>
                    <a:pt x="1169228" y="1725472"/>
                    <a:pt x="1176353" y="1728452"/>
                  </a:cubicBezTo>
                  <a:cubicBezTo>
                    <a:pt x="1185291" y="1732986"/>
                    <a:pt x="1188918" y="1732986"/>
                    <a:pt x="1197856" y="1734540"/>
                  </a:cubicBezTo>
                  <a:cubicBezTo>
                    <a:pt x="1204981" y="1737520"/>
                    <a:pt x="1210422" y="1742054"/>
                    <a:pt x="1215862" y="1746588"/>
                  </a:cubicBezTo>
                  <a:cubicBezTo>
                    <a:pt x="1224801" y="1752676"/>
                    <a:pt x="1228428" y="1751122"/>
                    <a:pt x="1235553" y="1755656"/>
                  </a:cubicBezTo>
                  <a:cubicBezTo>
                    <a:pt x="1255502" y="1766278"/>
                    <a:pt x="1268067" y="1770811"/>
                    <a:pt x="1266254" y="1784413"/>
                  </a:cubicBezTo>
                  <a:close/>
                  <a:moveTo>
                    <a:pt x="1383099" y="1274285"/>
                  </a:moveTo>
                  <a:cubicBezTo>
                    <a:pt x="1361595" y="1292420"/>
                    <a:pt x="1365093" y="1266772"/>
                    <a:pt x="1347216" y="1286332"/>
                  </a:cubicBezTo>
                  <a:cubicBezTo>
                    <a:pt x="1341775" y="1290866"/>
                    <a:pt x="1331024" y="1299934"/>
                    <a:pt x="1329210" y="1306022"/>
                  </a:cubicBezTo>
                  <a:cubicBezTo>
                    <a:pt x="1320272" y="1325713"/>
                    <a:pt x="1336335" y="1339314"/>
                    <a:pt x="1311204" y="1342293"/>
                  </a:cubicBezTo>
                  <a:cubicBezTo>
                    <a:pt x="1262756" y="1348382"/>
                    <a:pt x="1282446" y="1369497"/>
                    <a:pt x="1266254" y="1389187"/>
                  </a:cubicBezTo>
                  <a:cubicBezTo>
                    <a:pt x="1264440" y="1392166"/>
                    <a:pt x="1259129" y="1396700"/>
                    <a:pt x="1257315" y="1399809"/>
                  </a:cubicBezTo>
                  <a:cubicBezTo>
                    <a:pt x="1253688" y="1404343"/>
                    <a:pt x="1255502" y="1405898"/>
                    <a:pt x="1250190" y="1410432"/>
                  </a:cubicBezTo>
                  <a:cubicBezTo>
                    <a:pt x="1246564" y="1402918"/>
                    <a:pt x="1244750" y="1390741"/>
                    <a:pt x="1235812" y="1389187"/>
                  </a:cubicBezTo>
                  <a:cubicBezTo>
                    <a:pt x="1230371" y="1393721"/>
                    <a:pt x="1230371" y="1399809"/>
                    <a:pt x="1230371" y="1410432"/>
                  </a:cubicBezTo>
                  <a:cubicBezTo>
                    <a:pt x="1230371" y="1445278"/>
                    <a:pt x="1248377" y="1448257"/>
                    <a:pt x="1232184" y="1472481"/>
                  </a:cubicBezTo>
                  <a:cubicBezTo>
                    <a:pt x="1219619" y="1490617"/>
                    <a:pt x="1196302" y="1508752"/>
                    <a:pt x="1180109" y="1522484"/>
                  </a:cubicBezTo>
                  <a:cubicBezTo>
                    <a:pt x="1160419" y="1539194"/>
                    <a:pt x="1169358" y="1531551"/>
                    <a:pt x="1156792" y="1551241"/>
                  </a:cubicBezTo>
                  <a:cubicBezTo>
                    <a:pt x="1151352" y="1557330"/>
                    <a:pt x="1149668" y="1557330"/>
                    <a:pt x="1147854" y="1569377"/>
                  </a:cubicBezTo>
                  <a:cubicBezTo>
                    <a:pt x="1147854" y="1581424"/>
                    <a:pt x="1153295" y="1602669"/>
                    <a:pt x="1156792" y="1613291"/>
                  </a:cubicBezTo>
                  <a:cubicBezTo>
                    <a:pt x="1160419" y="1626893"/>
                    <a:pt x="1174798" y="1649562"/>
                    <a:pt x="1171171" y="1675341"/>
                  </a:cubicBezTo>
                  <a:cubicBezTo>
                    <a:pt x="1165730" y="1676895"/>
                    <a:pt x="1164046" y="1672361"/>
                    <a:pt x="1160419" y="1669252"/>
                  </a:cubicBezTo>
                  <a:cubicBezTo>
                    <a:pt x="1131661" y="1632981"/>
                    <a:pt x="1146040" y="1628447"/>
                    <a:pt x="1135288" y="1608757"/>
                  </a:cubicBezTo>
                  <a:cubicBezTo>
                    <a:pt x="1131661" y="1602669"/>
                    <a:pt x="1126350" y="1596710"/>
                    <a:pt x="1120910" y="1590622"/>
                  </a:cubicBezTo>
                  <a:cubicBezTo>
                    <a:pt x="1104717" y="1579999"/>
                    <a:pt x="1104717" y="1589067"/>
                    <a:pt x="1097593" y="1592176"/>
                  </a:cubicBezTo>
                  <a:cubicBezTo>
                    <a:pt x="1092152" y="1595156"/>
                    <a:pt x="1083213" y="1583108"/>
                    <a:pt x="1079586" y="1580129"/>
                  </a:cubicBezTo>
                  <a:cubicBezTo>
                    <a:pt x="1070648" y="1572615"/>
                    <a:pt x="1040077" y="1564973"/>
                    <a:pt x="1027511" y="1569506"/>
                  </a:cubicBezTo>
                  <a:lnTo>
                    <a:pt x="1013132" y="1590751"/>
                  </a:lnTo>
                  <a:cubicBezTo>
                    <a:pt x="1007692" y="1599819"/>
                    <a:pt x="1004194" y="1599819"/>
                    <a:pt x="995126" y="1595285"/>
                  </a:cubicBezTo>
                  <a:cubicBezTo>
                    <a:pt x="988002" y="1590751"/>
                    <a:pt x="982561" y="1593731"/>
                    <a:pt x="971809" y="1590751"/>
                  </a:cubicBezTo>
                  <a:cubicBezTo>
                    <a:pt x="946678" y="1580129"/>
                    <a:pt x="935927" y="1598265"/>
                    <a:pt x="910796" y="1614975"/>
                  </a:cubicBezTo>
                  <a:cubicBezTo>
                    <a:pt x="894603" y="1627022"/>
                    <a:pt x="887479" y="1631686"/>
                    <a:pt x="891106" y="1660444"/>
                  </a:cubicBezTo>
                  <a:cubicBezTo>
                    <a:pt x="876727" y="1660444"/>
                    <a:pt x="874913" y="1654355"/>
                    <a:pt x="869602" y="1645287"/>
                  </a:cubicBezTo>
                  <a:cubicBezTo>
                    <a:pt x="864161" y="1639199"/>
                    <a:pt x="858850" y="1634665"/>
                    <a:pt x="853409" y="1627152"/>
                  </a:cubicBezTo>
                  <a:cubicBezTo>
                    <a:pt x="847969" y="1618084"/>
                    <a:pt x="835403" y="1589326"/>
                    <a:pt x="828279" y="1584793"/>
                  </a:cubicBezTo>
                  <a:cubicBezTo>
                    <a:pt x="817527" y="1580259"/>
                    <a:pt x="815713" y="1592306"/>
                    <a:pt x="808589" y="1595414"/>
                  </a:cubicBezTo>
                  <a:cubicBezTo>
                    <a:pt x="781644" y="1613550"/>
                    <a:pt x="779831" y="1560568"/>
                    <a:pt x="758327" y="1549946"/>
                  </a:cubicBezTo>
                  <a:cubicBezTo>
                    <a:pt x="725942" y="1531810"/>
                    <a:pt x="731383" y="1566657"/>
                    <a:pt x="675681" y="1559014"/>
                  </a:cubicBezTo>
                  <a:cubicBezTo>
                    <a:pt x="666742" y="1557459"/>
                    <a:pt x="636171" y="1530256"/>
                    <a:pt x="603786" y="1534790"/>
                  </a:cubicBezTo>
                  <a:cubicBezTo>
                    <a:pt x="573215" y="1539324"/>
                    <a:pt x="573215" y="1539324"/>
                    <a:pt x="571401" y="1531810"/>
                  </a:cubicBezTo>
                  <a:cubicBezTo>
                    <a:pt x="571401" y="1530256"/>
                    <a:pt x="571401" y="1525722"/>
                    <a:pt x="571401" y="1522742"/>
                  </a:cubicBezTo>
                  <a:cubicBezTo>
                    <a:pt x="567774" y="1498519"/>
                    <a:pt x="542643" y="1512120"/>
                    <a:pt x="521139" y="1489451"/>
                  </a:cubicBezTo>
                  <a:cubicBezTo>
                    <a:pt x="514015" y="1481937"/>
                    <a:pt x="501449" y="1457714"/>
                    <a:pt x="496009" y="1445537"/>
                  </a:cubicBezTo>
                  <a:lnTo>
                    <a:pt x="469064" y="1403177"/>
                  </a:lnTo>
                  <a:cubicBezTo>
                    <a:pt x="463624" y="1389575"/>
                    <a:pt x="463624" y="1360817"/>
                    <a:pt x="460126" y="1342682"/>
                  </a:cubicBezTo>
                  <a:cubicBezTo>
                    <a:pt x="449374" y="1270010"/>
                    <a:pt x="474505" y="1248895"/>
                    <a:pt x="463753" y="1218583"/>
                  </a:cubicBezTo>
                  <a:cubicBezTo>
                    <a:pt x="454815" y="1192804"/>
                    <a:pt x="429684" y="1170135"/>
                    <a:pt x="409864" y="1154978"/>
                  </a:cubicBezTo>
                  <a:cubicBezTo>
                    <a:pt x="406237" y="1153424"/>
                    <a:pt x="406237" y="1153424"/>
                    <a:pt x="404424" y="1151999"/>
                  </a:cubicBezTo>
                  <a:cubicBezTo>
                    <a:pt x="400797" y="1149019"/>
                    <a:pt x="402610" y="1150445"/>
                    <a:pt x="398983" y="1147465"/>
                  </a:cubicBezTo>
                  <a:cubicBezTo>
                    <a:pt x="465437" y="1158087"/>
                    <a:pt x="474375" y="1223117"/>
                    <a:pt x="486941" y="1217028"/>
                  </a:cubicBezTo>
                  <a:cubicBezTo>
                    <a:pt x="494065" y="1209515"/>
                    <a:pt x="494065" y="1197338"/>
                    <a:pt x="492382" y="1185291"/>
                  </a:cubicBezTo>
                  <a:lnTo>
                    <a:pt x="605470" y="1186845"/>
                  </a:lnTo>
                  <a:lnTo>
                    <a:pt x="910796" y="1176223"/>
                  </a:lnTo>
                  <a:cubicBezTo>
                    <a:pt x="944865" y="1171689"/>
                    <a:pt x="932299" y="1182311"/>
                    <a:pt x="946678" y="1192934"/>
                  </a:cubicBezTo>
                  <a:cubicBezTo>
                    <a:pt x="952119" y="1195913"/>
                    <a:pt x="980747" y="1200447"/>
                    <a:pt x="988002" y="1203556"/>
                  </a:cubicBezTo>
                  <a:cubicBezTo>
                    <a:pt x="977250" y="1212624"/>
                    <a:pt x="962871" y="1236848"/>
                    <a:pt x="1009505" y="1235293"/>
                  </a:cubicBezTo>
                  <a:cubicBezTo>
                    <a:pt x="1023884" y="1235293"/>
                    <a:pt x="1025698" y="1227780"/>
                    <a:pt x="1036450" y="1226225"/>
                  </a:cubicBezTo>
                  <a:cubicBezTo>
                    <a:pt x="1041890" y="1224671"/>
                    <a:pt x="1056140" y="1230759"/>
                    <a:pt x="1067021" y="1230759"/>
                  </a:cubicBezTo>
                  <a:cubicBezTo>
                    <a:pt x="1077773" y="1232314"/>
                    <a:pt x="1088525" y="1233739"/>
                    <a:pt x="1095779" y="1238273"/>
                  </a:cubicBezTo>
                  <a:cubicBezTo>
                    <a:pt x="1088654" y="1250320"/>
                    <a:pt x="1056269" y="1239827"/>
                    <a:pt x="1050828" y="1268585"/>
                  </a:cubicBezTo>
                  <a:cubicBezTo>
                    <a:pt x="1047201" y="1283741"/>
                    <a:pt x="1041890" y="1329080"/>
                    <a:pt x="1047201" y="1341257"/>
                  </a:cubicBezTo>
                  <a:cubicBezTo>
                    <a:pt x="1054326" y="1344236"/>
                    <a:pt x="1065207" y="1338278"/>
                    <a:pt x="1070518" y="1332190"/>
                  </a:cubicBezTo>
                  <a:cubicBezTo>
                    <a:pt x="1081270" y="1321567"/>
                    <a:pt x="1070518" y="1297343"/>
                    <a:pt x="1092022" y="1277653"/>
                  </a:cubicBezTo>
                  <a:cubicBezTo>
                    <a:pt x="1124407" y="1247341"/>
                    <a:pt x="1111712" y="1283741"/>
                    <a:pt x="1113526" y="1291255"/>
                  </a:cubicBezTo>
                  <a:cubicBezTo>
                    <a:pt x="1117153" y="1298768"/>
                    <a:pt x="1126091" y="1298768"/>
                    <a:pt x="1131532" y="1301877"/>
                  </a:cubicBezTo>
                  <a:cubicBezTo>
                    <a:pt x="1138657" y="1333614"/>
                    <a:pt x="1113526" y="1315478"/>
                    <a:pt x="1113526" y="1339703"/>
                  </a:cubicBezTo>
                  <a:cubicBezTo>
                    <a:pt x="1120650" y="1347216"/>
                    <a:pt x="1120650" y="1344236"/>
                    <a:pt x="1129718" y="1350325"/>
                  </a:cubicBezTo>
                  <a:cubicBezTo>
                    <a:pt x="1135159" y="1353304"/>
                    <a:pt x="1135159" y="1359393"/>
                    <a:pt x="1147724" y="1357838"/>
                  </a:cubicBezTo>
                  <a:cubicBezTo>
                    <a:pt x="1156663" y="1356283"/>
                    <a:pt x="1176482" y="1345791"/>
                    <a:pt x="1183607" y="1339703"/>
                  </a:cubicBezTo>
                  <a:cubicBezTo>
                    <a:pt x="1194359" y="1329080"/>
                    <a:pt x="1190732" y="1315478"/>
                    <a:pt x="1210551" y="1313924"/>
                  </a:cubicBezTo>
                  <a:cubicBezTo>
                    <a:pt x="1221303" y="1312370"/>
                    <a:pt x="1235682" y="1318458"/>
                    <a:pt x="1244620" y="1294234"/>
                  </a:cubicBezTo>
                  <a:cubicBezTo>
                    <a:pt x="1248247" y="1282187"/>
                    <a:pt x="1244620" y="1286721"/>
                    <a:pt x="1255372" y="1279078"/>
                  </a:cubicBezTo>
                  <a:cubicBezTo>
                    <a:pt x="1282316" y="1257833"/>
                    <a:pt x="1296695" y="1280632"/>
                    <a:pt x="1320013" y="1270010"/>
                  </a:cubicBezTo>
                  <a:cubicBezTo>
                    <a:pt x="1328951" y="1265476"/>
                    <a:pt x="1343330" y="1251875"/>
                    <a:pt x="1343330" y="1238273"/>
                  </a:cubicBezTo>
                  <a:cubicBezTo>
                    <a:pt x="1341516" y="1217028"/>
                    <a:pt x="1337889" y="1230759"/>
                    <a:pt x="1361336" y="1207960"/>
                  </a:cubicBezTo>
                  <a:cubicBezTo>
                    <a:pt x="1372088" y="1212494"/>
                    <a:pt x="1377528" y="1220008"/>
                    <a:pt x="1375715" y="1238273"/>
                  </a:cubicBezTo>
                  <a:cubicBezTo>
                    <a:pt x="1373901" y="1257963"/>
                    <a:pt x="1373901" y="1264051"/>
                    <a:pt x="1391907" y="1265476"/>
                  </a:cubicBezTo>
                  <a:cubicBezTo>
                    <a:pt x="1388410" y="1269751"/>
                    <a:pt x="1386596" y="1271306"/>
                    <a:pt x="1383099" y="1274285"/>
                  </a:cubicBezTo>
                  <a:close/>
                  <a:moveTo>
                    <a:pt x="1171171" y="1319754"/>
                  </a:moveTo>
                  <a:cubicBezTo>
                    <a:pt x="1187364" y="1315220"/>
                    <a:pt x="1187364" y="1303043"/>
                    <a:pt x="1198115" y="1293975"/>
                  </a:cubicBezTo>
                  <a:cubicBezTo>
                    <a:pt x="1205240" y="1287887"/>
                    <a:pt x="1225060" y="1284907"/>
                    <a:pt x="1237625" y="1286462"/>
                  </a:cubicBezTo>
                  <a:cubicBezTo>
                    <a:pt x="1241252" y="1309131"/>
                    <a:pt x="1210681" y="1304597"/>
                    <a:pt x="1208867" y="1306152"/>
                  </a:cubicBezTo>
                  <a:cubicBezTo>
                    <a:pt x="1178296" y="1307706"/>
                    <a:pt x="1199929" y="1330375"/>
                    <a:pt x="1151352" y="1346957"/>
                  </a:cubicBezTo>
                  <a:cubicBezTo>
                    <a:pt x="1142413" y="1351491"/>
                    <a:pt x="1140600" y="1349936"/>
                    <a:pt x="1135159" y="1345402"/>
                  </a:cubicBezTo>
                  <a:cubicBezTo>
                    <a:pt x="1129718" y="1339314"/>
                    <a:pt x="1126221" y="1340868"/>
                    <a:pt x="1120780" y="1336334"/>
                  </a:cubicBezTo>
                  <a:cubicBezTo>
                    <a:pt x="1127905" y="1325713"/>
                    <a:pt x="1138786" y="1330246"/>
                    <a:pt x="1140470" y="1312111"/>
                  </a:cubicBezTo>
                  <a:cubicBezTo>
                    <a:pt x="1140470" y="1295400"/>
                    <a:pt x="1133345" y="1290866"/>
                    <a:pt x="1120780" y="1289441"/>
                  </a:cubicBezTo>
                  <a:cubicBezTo>
                    <a:pt x="1120780" y="1275840"/>
                    <a:pt x="1126221" y="1256149"/>
                    <a:pt x="1110028" y="1257704"/>
                  </a:cubicBezTo>
                  <a:cubicBezTo>
                    <a:pt x="1099276" y="1257704"/>
                    <a:pt x="1072332" y="1278948"/>
                    <a:pt x="1068705" y="1306152"/>
                  </a:cubicBezTo>
                  <a:cubicBezTo>
                    <a:pt x="1066891" y="1324287"/>
                    <a:pt x="1068705" y="1328821"/>
                    <a:pt x="1052513" y="1333355"/>
                  </a:cubicBezTo>
                  <a:cubicBezTo>
                    <a:pt x="1052513" y="1318199"/>
                    <a:pt x="1052513" y="1280374"/>
                    <a:pt x="1057953" y="1268326"/>
                  </a:cubicBezTo>
                  <a:cubicBezTo>
                    <a:pt x="1066891" y="1250190"/>
                    <a:pt x="1083084" y="1259258"/>
                    <a:pt x="1102903" y="1244102"/>
                  </a:cubicBezTo>
                  <a:cubicBezTo>
                    <a:pt x="1102903" y="1216899"/>
                    <a:pt x="1075959" y="1228946"/>
                    <a:pt x="1047201" y="1218323"/>
                  </a:cubicBezTo>
                  <a:cubicBezTo>
                    <a:pt x="1027382" y="1210810"/>
                    <a:pt x="1018443" y="1238014"/>
                    <a:pt x="984374" y="1222857"/>
                  </a:cubicBezTo>
                  <a:cubicBezTo>
                    <a:pt x="998753" y="1191120"/>
                    <a:pt x="1014946" y="1206147"/>
                    <a:pt x="1034636" y="1188011"/>
                  </a:cubicBezTo>
                  <a:cubicBezTo>
                    <a:pt x="1043574" y="1180498"/>
                    <a:pt x="1045388" y="1168321"/>
                    <a:pt x="1061580" y="1172855"/>
                  </a:cubicBezTo>
                  <a:cubicBezTo>
                    <a:pt x="1068705" y="1174409"/>
                    <a:pt x="1079586" y="1188011"/>
                    <a:pt x="1084898" y="1192545"/>
                  </a:cubicBezTo>
                  <a:cubicBezTo>
                    <a:pt x="1117283" y="1224282"/>
                    <a:pt x="1093836" y="1228816"/>
                    <a:pt x="1124407" y="1240993"/>
                  </a:cubicBezTo>
                  <a:cubicBezTo>
                    <a:pt x="1153165" y="1251615"/>
                    <a:pt x="1180109" y="1245527"/>
                    <a:pt x="1180109" y="1271306"/>
                  </a:cubicBezTo>
                  <a:cubicBezTo>
                    <a:pt x="1163917" y="1281928"/>
                    <a:pt x="1153165" y="1265217"/>
                    <a:pt x="1149538" y="1292550"/>
                  </a:cubicBezTo>
                  <a:cubicBezTo>
                    <a:pt x="1146040" y="1313665"/>
                    <a:pt x="1151352" y="1324287"/>
                    <a:pt x="1171171" y="1319754"/>
                  </a:cubicBezTo>
                  <a:close/>
                  <a:moveTo>
                    <a:pt x="1487249" y="1262238"/>
                  </a:moveTo>
                  <a:cubicBezTo>
                    <a:pt x="1481808" y="1269751"/>
                    <a:pt x="1474683" y="1268326"/>
                    <a:pt x="1463931" y="1269751"/>
                  </a:cubicBezTo>
                  <a:cubicBezTo>
                    <a:pt x="1440614" y="1272730"/>
                    <a:pt x="1431546" y="1284907"/>
                    <a:pt x="1420795" y="1290995"/>
                  </a:cubicBezTo>
                  <a:cubicBezTo>
                    <a:pt x="1422608" y="1275840"/>
                    <a:pt x="1429733" y="1277394"/>
                    <a:pt x="1436987" y="1269751"/>
                  </a:cubicBezTo>
                  <a:cubicBezTo>
                    <a:pt x="1442428" y="1262238"/>
                    <a:pt x="1440614" y="1251615"/>
                    <a:pt x="1429863" y="1250061"/>
                  </a:cubicBezTo>
                  <a:cubicBezTo>
                    <a:pt x="1420924" y="1247081"/>
                    <a:pt x="1419111" y="1257574"/>
                    <a:pt x="1408359" y="1260683"/>
                  </a:cubicBezTo>
                  <a:cubicBezTo>
                    <a:pt x="1404732" y="1262238"/>
                    <a:pt x="1388669" y="1257704"/>
                    <a:pt x="1383228" y="1256149"/>
                  </a:cubicBezTo>
                  <a:cubicBezTo>
                    <a:pt x="1379601" y="1244102"/>
                    <a:pt x="1386855" y="1233480"/>
                    <a:pt x="1383228" y="1221303"/>
                  </a:cubicBezTo>
                  <a:cubicBezTo>
                    <a:pt x="1381414" y="1212235"/>
                    <a:pt x="1374290" y="1207701"/>
                    <a:pt x="1368849" y="1200059"/>
                  </a:cubicBezTo>
                  <a:cubicBezTo>
                    <a:pt x="1375974" y="1188011"/>
                    <a:pt x="1388539" y="1184902"/>
                    <a:pt x="1404732" y="1178814"/>
                  </a:cubicBezTo>
                  <a:cubicBezTo>
                    <a:pt x="1440614" y="1166767"/>
                    <a:pt x="1420924" y="1184902"/>
                    <a:pt x="1422738" y="1204593"/>
                  </a:cubicBezTo>
                  <a:cubicBezTo>
                    <a:pt x="1428179" y="1207572"/>
                    <a:pt x="1429863" y="1206147"/>
                    <a:pt x="1431676" y="1215215"/>
                  </a:cubicBezTo>
                  <a:cubicBezTo>
                    <a:pt x="1433490" y="1231925"/>
                    <a:pt x="1428049" y="1234905"/>
                    <a:pt x="1451366" y="1254595"/>
                  </a:cubicBezTo>
                  <a:cubicBezTo>
                    <a:pt x="1474683" y="1274285"/>
                    <a:pt x="1487249" y="1243973"/>
                    <a:pt x="1501628" y="1240993"/>
                  </a:cubicBezTo>
                  <a:lnTo>
                    <a:pt x="1487249" y="1262238"/>
                  </a:lnTo>
                  <a:close/>
                  <a:moveTo>
                    <a:pt x="1508752" y="1135159"/>
                  </a:moveTo>
                  <a:cubicBezTo>
                    <a:pt x="1481808" y="1157829"/>
                    <a:pt x="1458491" y="1139693"/>
                    <a:pt x="1426106" y="1139693"/>
                  </a:cubicBezTo>
                  <a:cubicBezTo>
                    <a:pt x="1395535" y="1139693"/>
                    <a:pt x="1397348" y="1150315"/>
                    <a:pt x="1370404" y="1171430"/>
                  </a:cubicBezTo>
                  <a:cubicBezTo>
                    <a:pt x="1354211" y="1183477"/>
                    <a:pt x="1341646" y="1201742"/>
                    <a:pt x="1334521" y="1222857"/>
                  </a:cubicBezTo>
                  <a:cubicBezTo>
                    <a:pt x="1330894" y="1234905"/>
                    <a:pt x="1339962" y="1236459"/>
                    <a:pt x="1334521" y="1247081"/>
                  </a:cubicBezTo>
                  <a:cubicBezTo>
                    <a:pt x="1318329" y="1274285"/>
                    <a:pt x="1295011" y="1257704"/>
                    <a:pt x="1271694" y="1262238"/>
                  </a:cubicBezTo>
                  <a:cubicBezTo>
                    <a:pt x="1255502" y="1265217"/>
                    <a:pt x="1250190" y="1278948"/>
                    <a:pt x="1233998" y="1278948"/>
                  </a:cubicBezTo>
                  <a:cubicBezTo>
                    <a:pt x="1215992" y="1278948"/>
                    <a:pt x="1199929" y="1278948"/>
                    <a:pt x="1190861" y="1290995"/>
                  </a:cubicBezTo>
                  <a:cubicBezTo>
                    <a:pt x="1185420" y="1297084"/>
                    <a:pt x="1171171" y="1322733"/>
                    <a:pt x="1158476" y="1310686"/>
                  </a:cubicBezTo>
                  <a:cubicBezTo>
                    <a:pt x="1153035" y="1306152"/>
                    <a:pt x="1156663" y="1289441"/>
                    <a:pt x="1158476" y="1283482"/>
                  </a:cubicBezTo>
                  <a:cubicBezTo>
                    <a:pt x="1169228" y="1281928"/>
                    <a:pt x="1201613" y="1285036"/>
                    <a:pt x="1181794" y="1253170"/>
                  </a:cubicBezTo>
                  <a:cubicBezTo>
                    <a:pt x="1171042" y="1239568"/>
                    <a:pt x="1153035" y="1242548"/>
                    <a:pt x="1135159" y="1236459"/>
                  </a:cubicBezTo>
                  <a:cubicBezTo>
                    <a:pt x="1102774" y="1222857"/>
                    <a:pt x="1118967" y="1228946"/>
                    <a:pt x="1102774" y="1203168"/>
                  </a:cubicBezTo>
                  <a:lnTo>
                    <a:pt x="1072203" y="1168321"/>
                  </a:lnTo>
                  <a:cubicBezTo>
                    <a:pt x="1050699" y="1153165"/>
                    <a:pt x="1039818" y="1171301"/>
                    <a:pt x="1030879" y="1180368"/>
                  </a:cubicBezTo>
                  <a:cubicBezTo>
                    <a:pt x="1021941" y="1190991"/>
                    <a:pt x="998494" y="1197079"/>
                    <a:pt x="982431" y="1192415"/>
                  </a:cubicBezTo>
                  <a:cubicBezTo>
                    <a:pt x="973493" y="1190861"/>
                    <a:pt x="964425" y="1189436"/>
                    <a:pt x="955487" y="1187881"/>
                  </a:cubicBezTo>
                  <a:cubicBezTo>
                    <a:pt x="946549" y="1184902"/>
                    <a:pt x="946549" y="1178814"/>
                    <a:pt x="939295" y="1172726"/>
                  </a:cubicBezTo>
                  <a:cubicBezTo>
                    <a:pt x="928543" y="1160678"/>
                    <a:pt x="905225" y="1169746"/>
                    <a:pt x="887219" y="1169746"/>
                  </a:cubicBezTo>
                  <a:cubicBezTo>
                    <a:pt x="844083" y="1169746"/>
                    <a:pt x="501061" y="1184902"/>
                    <a:pt x="486811" y="1172726"/>
                  </a:cubicBezTo>
                  <a:lnTo>
                    <a:pt x="458053" y="1148501"/>
                  </a:lnTo>
                  <a:cubicBezTo>
                    <a:pt x="452613" y="1142413"/>
                    <a:pt x="445488" y="1137880"/>
                    <a:pt x="436550" y="1133346"/>
                  </a:cubicBezTo>
                  <a:cubicBezTo>
                    <a:pt x="425798" y="1128812"/>
                    <a:pt x="415046" y="1125832"/>
                    <a:pt x="409605" y="1119744"/>
                  </a:cubicBezTo>
                  <a:cubicBezTo>
                    <a:pt x="404165" y="1112230"/>
                    <a:pt x="405978" y="1100054"/>
                    <a:pt x="400667" y="1089431"/>
                  </a:cubicBezTo>
                  <a:cubicBezTo>
                    <a:pt x="393542" y="1077384"/>
                    <a:pt x="368282" y="1069741"/>
                    <a:pt x="357530" y="1056140"/>
                  </a:cubicBezTo>
                  <a:cubicBezTo>
                    <a:pt x="357530" y="1042538"/>
                    <a:pt x="366469" y="1025827"/>
                    <a:pt x="352090" y="1018314"/>
                  </a:cubicBezTo>
                  <a:cubicBezTo>
                    <a:pt x="335897" y="1009246"/>
                    <a:pt x="330586" y="1030361"/>
                    <a:pt x="319705" y="1022848"/>
                  </a:cubicBezTo>
                  <a:cubicBezTo>
                    <a:pt x="312580" y="1009246"/>
                    <a:pt x="335897" y="991110"/>
                    <a:pt x="325145" y="978934"/>
                  </a:cubicBezTo>
                  <a:cubicBezTo>
                    <a:pt x="318021" y="969866"/>
                    <a:pt x="310766" y="986447"/>
                    <a:pt x="298201" y="986447"/>
                  </a:cubicBezTo>
                  <a:cubicBezTo>
                    <a:pt x="298201" y="975825"/>
                    <a:pt x="301828" y="962223"/>
                    <a:pt x="298201" y="954709"/>
                  </a:cubicBezTo>
                  <a:cubicBezTo>
                    <a:pt x="289263" y="942662"/>
                    <a:pt x="278511" y="983468"/>
                    <a:pt x="262319" y="954709"/>
                  </a:cubicBezTo>
                  <a:cubicBezTo>
                    <a:pt x="269443" y="947196"/>
                    <a:pt x="285636" y="947196"/>
                    <a:pt x="278511" y="925952"/>
                  </a:cubicBezTo>
                  <a:cubicBezTo>
                    <a:pt x="262319" y="916884"/>
                    <a:pt x="255194" y="936574"/>
                    <a:pt x="240815" y="930486"/>
                  </a:cubicBezTo>
                  <a:cubicBezTo>
                    <a:pt x="231877" y="921418"/>
                    <a:pt x="239001" y="910796"/>
                    <a:pt x="217498" y="909241"/>
                  </a:cubicBezTo>
                  <a:cubicBezTo>
                    <a:pt x="206746" y="907687"/>
                    <a:pt x="199492" y="900174"/>
                    <a:pt x="185113" y="897194"/>
                  </a:cubicBezTo>
                  <a:cubicBezTo>
                    <a:pt x="183299" y="807941"/>
                    <a:pt x="181486" y="683842"/>
                    <a:pt x="188740" y="603527"/>
                  </a:cubicBezTo>
                  <a:cubicBezTo>
                    <a:pt x="210243" y="606506"/>
                    <a:pt x="212057" y="621663"/>
                    <a:pt x="230063" y="626197"/>
                  </a:cubicBezTo>
                  <a:cubicBezTo>
                    <a:pt x="239001" y="629176"/>
                    <a:pt x="244442" y="629176"/>
                    <a:pt x="253380" y="635264"/>
                  </a:cubicBezTo>
                  <a:cubicBezTo>
                    <a:pt x="264132" y="639798"/>
                    <a:pt x="267759" y="641352"/>
                    <a:pt x="276697" y="636818"/>
                  </a:cubicBezTo>
                  <a:cubicBezTo>
                    <a:pt x="280324" y="623217"/>
                    <a:pt x="276697" y="626197"/>
                    <a:pt x="274884" y="615574"/>
                  </a:cubicBezTo>
                  <a:cubicBezTo>
                    <a:pt x="294574" y="615574"/>
                    <a:pt x="296387" y="620108"/>
                    <a:pt x="314394" y="611040"/>
                  </a:cubicBezTo>
                  <a:cubicBezTo>
                    <a:pt x="330586" y="603527"/>
                    <a:pt x="334084" y="627751"/>
                    <a:pt x="362842" y="611040"/>
                  </a:cubicBezTo>
                  <a:cubicBezTo>
                    <a:pt x="369966" y="606506"/>
                    <a:pt x="369966" y="608061"/>
                    <a:pt x="379034" y="606506"/>
                  </a:cubicBezTo>
                  <a:cubicBezTo>
                    <a:pt x="393413" y="601972"/>
                    <a:pt x="389786" y="588371"/>
                    <a:pt x="397040" y="579303"/>
                  </a:cubicBezTo>
                  <a:cubicBezTo>
                    <a:pt x="407792" y="582282"/>
                    <a:pt x="413233" y="605081"/>
                    <a:pt x="420357" y="612595"/>
                  </a:cubicBezTo>
                  <a:cubicBezTo>
                    <a:pt x="434736" y="624642"/>
                    <a:pt x="443675" y="601972"/>
                    <a:pt x="452742" y="595884"/>
                  </a:cubicBezTo>
                  <a:cubicBezTo>
                    <a:pt x="452742" y="600418"/>
                    <a:pt x="452742" y="604951"/>
                    <a:pt x="454556" y="609485"/>
                  </a:cubicBezTo>
                  <a:cubicBezTo>
                    <a:pt x="459997" y="630730"/>
                    <a:pt x="476060" y="604951"/>
                    <a:pt x="495879" y="606506"/>
                  </a:cubicBezTo>
                  <a:cubicBezTo>
                    <a:pt x="506631" y="608061"/>
                    <a:pt x="515569" y="617129"/>
                    <a:pt x="531762" y="620108"/>
                  </a:cubicBezTo>
                  <a:cubicBezTo>
                    <a:pt x="546141" y="623087"/>
                    <a:pt x="555079" y="629176"/>
                    <a:pt x="569458" y="630730"/>
                  </a:cubicBezTo>
                  <a:cubicBezTo>
                    <a:pt x="583837" y="632285"/>
                    <a:pt x="600029" y="630730"/>
                    <a:pt x="612595" y="635264"/>
                  </a:cubicBezTo>
                  <a:cubicBezTo>
                    <a:pt x="612595" y="645886"/>
                    <a:pt x="583837" y="668556"/>
                    <a:pt x="623346" y="670110"/>
                  </a:cubicBezTo>
                  <a:cubicBezTo>
                    <a:pt x="643036" y="671665"/>
                    <a:pt x="664670" y="671665"/>
                    <a:pt x="684360" y="671665"/>
                  </a:cubicBezTo>
                  <a:cubicBezTo>
                    <a:pt x="722056" y="671665"/>
                    <a:pt x="704050" y="682287"/>
                    <a:pt x="718429" y="697444"/>
                  </a:cubicBezTo>
                  <a:cubicBezTo>
                    <a:pt x="727367" y="697444"/>
                    <a:pt x="730994" y="692910"/>
                    <a:pt x="734621" y="686821"/>
                  </a:cubicBezTo>
                  <a:cubicBezTo>
                    <a:pt x="740062" y="676198"/>
                    <a:pt x="736435" y="673219"/>
                    <a:pt x="734621" y="662597"/>
                  </a:cubicBezTo>
                  <a:cubicBezTo>
                    <a:pt x="747187" y="650550"/>
                    <a:pt x="740062" y="651975"/>
                    <a:pt x="745373" y="638373"/>
                  </a:cubicBezTo>
                  <a:cubicBezTo>
                    <a:pt x="761566" y="638373"/>
                    <a:pt x="759752" y="655084"/>
                    <a:pt x="774131" y="658063"/>
                  </a:cubicBezTo>
                  <a:cubicBezTo>
                    <a:pt x="781256" y="661043"/>
                    <a:pt x="788510" y="659618"/>
                    <a:pt x="795635" y="661043"/>
                  </a:cubicBezTo>
                  <a:cubicBezTo>
                    <a:pt x="802759" y="664022"/>
                    <a:pt x="804573" y="668556"/>
                    <a:pt x="811827" y="670110"/>
                  </a:cubicBezTo>
                  <a:cubicBezTo>
                    <a:pt x="822579" y="671665"/>
                    <a:pt x="847710" y="670110"/>
                    <a:pt x="860275" y="670110"/>
                  </a:cubicBezTo>
                  <a:cubicBezTo>
                    <a:pt x="883592" y="668556"/>
                    <a:pt x="878281" y="665577"/>
                    <a:pt x="885406" y="648866"/>
                  </a:cubicBezTo>
                  <a:cubicBezTo>
                    <a:pt x="889033" y="648866"/>
                    <a:pt x="908723" y="660913"/>
                    <a:pt x="910537" y="662468"/>
                  </a:cubicBezTo>
                  <a:cubicBezTo>
                    <a:pt x="917661" y="668556"/>
                    <a:pt x="912350" y="679178"/>
                    <a:pt x="924916" y="685137"/>
                  </a:cubicBezTo>
                  <a:cubicBezTo>
                    <a:pt x="939295" y="683583"/>
                    <a:pt x="937481" y="671536"/>
                    <a:pt x="933854" y="659358"/>
                  </a:cubicBezTo>
                  <a:cubicBezTo>
                    <a:pt x="982302" y="642648"/>
                    <a:pt x="960798" y="630601"/>
                    <a:pt x="955358" y="615444"/>
                  </a:cubicBezTo>
                  <a:cubicBezTo>
                    <a:pt x="953544" y="607931"/>
                    <a:pt x="953544" y="600289"/>
                    <a:pt x="948233" y="595755"/>
                  </a:cubicBezTo>
                  <a:cubicBezTo>
                    <a:pt x="937481" y="585132"/>
                    <a:pt x="919475" y="597309"/>
                    <a:pt x="919475" y="571530"/>
                  </a:cubicBezTo>
                  <a:cubicBezTo>
                    <a:pt x="917661" y="560908"/>
                    <a:pt x="923102" y="559483"/>
                    <a:pt x="926600" y="553395"/>
                  </a:cubicBezTo>
                  <a:cubicBezTo>
                    <a:pt x="933724" y="545882"/>
                    <a:pt x="932040" y="539793"/>
                    <a:pt x="935538" y="535259"/>
                  </a:cubicBezTo>
                  <a:cubicBezTo>
                    <a:pt x="940978" y="538238"/>
                    <a:pt x="944476" y="541348"/>
                    <a:pt x="949917" y="542772"/>
                  </a:cubicBezTo>
                  <a:cubicBezTo>
                    <a:pt x="955358" y="547306"/>
                    <a:pt x="958855" y="545752"/>
                    <a:pt x="962482" y="551840"/>
                  </a:cubicBezTo>
                  <a:cubicBezTo>
                    <a:pt x="964296" y="559354"/>
                    <a:pt x="962482" y="562463"/>
                    <a:pt x="966109" y="569976"/>
                  </a:cubicBezTo>
                  <a:cubicBezTo>
                    <a:pt x="969736" y="574510"/>
                    <a:pt x="975048" y="577489"/>
                    <a:pt x="978675" y="580598"/>
                  </a:cubicBezTo>
                  <a:lnTo>
                    <a:pt x="978675" y="598734"/>
                  </a:lnTo>
                  <a:cubicBezTo>
                    <a:pt x="989426" y="607802"/>
                    <a:pt x="1000178" y="604822"/>
                    <a:pt x="1001992" y="618424"/>
                  </a:cubicBezTo>
                  <a:cubicBezTo>
                    <a:pt x="1003805" y="632026"/>
                    <a:pt x="1000178" y="648736"/>
                    <a:pt x="1016371" y="648736"/>
                  </a:cubicBezTo>
                  <a:cubicBezTo>
                    <a:pt x="1023496" y="645757"/>
                    <a:pt x="1030750" y="595755"/>
                    <a:pt x="1045129" y="638114"/>
                  </a:cubicBezTo>
                  <a:cubicBezTo>
                    <a:pt x="1046942" y="648736"/>
                    <a:pt x="1043315" y="650161"/>
                    <a:pt x="1041502" y="659358"/>
                  </a:cubicBezTo>
                  <a:cubicBezTo>
                    <a:pt x="1039688" y="674515"/>
                    <a:pt x="1061192" y="685137"/>
                    <a:pt x="1072073" y="676069"/>
                  </a:cubicBezTo>
                  <a:cubicBezTo>
                    <a:pt x="1084639" y="668556"/>
                    <a:pt x="1082825" y="650290"/>
                    <a:pt x="1090079" y="639798"/>
                  </a:cubicBezTo>
                  <a:cubicBezTo>
                    <a:pt x="1095520" y="635264"/>
                    <a:pt x="1100831" y="630730"/>
                    <a:pt x="1104458" y="624642"/>
                  </a:cubicBezTo>
                  <a:cubicBezTo>
                    <a:pt x="1109899" y="614019"/>
                    <a:pt x="1100831" y="614019"/>
                    <a:pt x="1100831" y="604951"/>
                  </a:cubicBezTo>
                  <a:cubicBezTo>
                    <a:pt x="1122334" y="600418"/>
                    <a:pt x="1127775" y="607931"/>
                    <a:pt x="1140341" y="615574"/>
                  </a:cubicBezTo>
                  <a:cubicBezTo>
                    <a:pt x="1160031" y="630730"/>
                    <a:pt x="1142154" y="635264"/>
                    <a:pt x="1142154" y="651845"/>
                  </a:cubicBezTo>
                  <a:cubicBezTo>
                    <a:pt x="1142154" y="669981"/>
                    <a:pt x="1160160" y="669981"/>
                    <a:pt x="1140341" y="689671"/>
                  </a:cubicBezTo>
                  <a:cubicBezTo>
                    <a:pt x="1136714" y="694205"/>
                    <a:pt x="1131402" y="700293"/>
                    <a:pt x="1125962" y="695759"/>
                  </a:cubicBezTo>
                  <a:cubicBezTo>
                    <a:pt x="1122334" y="692780"/>
                    <a:pt x="1120521" y="689671"/>
                    <a:pt x="1118837" y="688246"/>
                  </a:cubicBezTo>
                  <a:cubicBezTo>
                    <a:pt x="1106272" y="682157"/>
                    <a:pt x="1109899" y="700293"/>
                    <a:pt x="1104458" y="707936"/>
                  </a:cubicBezTo>
                  <a:cubicBezTo>
                    <a:pt x="1097333" y="706382"/>
                    <a:pt x="1091893" y="700423"/>
                    <a:pt x="1081141" y="701848"/>
                  </a:cubicBezTo>
                  <a:cubicBezTo>
                    <a:pt x="1070389" y="703402"/>
                    <a:pt x="1075700" y="715449"/>
                    <a:pt x="1070389" y="723092"/>
                  </a:cubicBezTo>
                  <a:cubicBezTo>
                    <a:pt x="1059637" y="735139"/>
                    <a:pt x="1032693" y="712470"/>
                    <a:pt x="1021941" y="715579"/>
                  </a:cubicBezTo>
                  <a:cubicBezTo>
                    <a:pt x="1011189" y="745891"/>
                    <a:pt x="1050699" y="744337"/>
                    <a:pt x="1056010" y="744337"/>
                  </a:cubicBezTo>
                  <a:cubicBezTo>
                    <a:pt x="1043445" y="776074"/>
                    <a:pt x="1025439" y="767006"/>
                    <a:pt x="1020128" y="767006"/>
                  </a:cubicBezTo>
                  <a:cubicBezTo>
                    <a:pt x="1016500" y="774520"/>
                    <a:pt x="1013003" y="780608"/>
                    <a:pt x="1007562" y="783717"/>
                  </a:cubicBezTo>
                  <a:cubicBezTo>
                    <a:pt x="1003935" y="785271"/>
                    <a:pt x="989556" y="770115"/>
                    <a:pt x="973493" y="771670"/>
                  </a:cubicBezTo>
                  <a:cubicBezTo>
                    <a:pt x="957301" y="771670"/>
                    <a:pt x="959114" y="782292"/>
                    <a:pt x="968052" y="789805"/>
                  </a:cubicBezTo>
                  <a:cubicBezTo>
                    <a:pt x="975177" y="795894"/>
                    <a:pt x="984245" y="797318"/>
                    <a:pt x="991370" y="803407"/>
                  </a:cubicBezTo>
                  <a:cubicBezTo>
                    <a:pt x="984245" y="807941"/>
                    <a:pt x="976991" y="814030"/>
                    <a:pt x="969866" y="820118"/>
                  </a:cubicBezTo>
                  <a:cubicBezTo>
                    <a:pt x="964425" y="827631"/>
                    <a:pt x="960928" y="835274"/>
                    <a:pt x="953673" y="844342"/>
                  </a:cubicBezTo>
                  <a:cubicBezTo>
                    <a:pt x="939295" y="864031"/>
                    <a:pt x="935667" y="870120"/>
                    <a:pt x="935667" y="904837"/>
                  </a:cubicBezTo>
                  <a:cubicBezTo>
                    <a:pt x="935667" y="933595"/>
                    <a:pt x="944606" y="930616"/>
                    <a:pt x="960798" y="938129"/>
                  </a:cubicBezTo>
                  <a:cubicBezTo>
                    <a:pt x="976991" y="945642"/>
                    <a:pt x="969736" y="963907"/>
                    <a:pt x="975177" y="980488"/>
                  </a:cubicBezTo>
                  <a:cubicBezTo>
                    <a:pt x="987743" y="983468"/>
                    <a:pt x="985929" y="977509"/>
                    <a:pt x="994867" y="974400"/>
                  </a:cubicBezTo>
                  <a:cubicBezTo>
                    <a:pt x="1001992" y="972845"/>
                    <a:pt x="1005619" y="977379"/>
                    <a:pt x="1012873" y="980488"/>
                  </a:cubicBezTo>
                  <a:cubicBezTo>
                    <a:pt x="1018314" y="982043"/>
                    <a:pt x="1027252" y="983468"/>
                    <a:pt x="1032563" y="986576"/>
                  </a:cubicBezTo>
                  <a:cubicBezTo>
                    <a:pt x="1039688" y="989556"/>
                    <a:pt x="1039688" y="994090"/>
                    <a:pt x="1045129" y="998624"/>
                  </a:cubicBezTo>
                  <a:cubicBezTo>
                    <a:pt x="1054067" y="1007692"/>
                    <a:pt x="1066632" y="1009246"/>
                    <a:pt x="1077514" y="1018314"/>
                  </a:cubicBezTo>
                  <a:cubicBezTo>
                    <a:pt x="1093706" y="1028936"/>
                    <a:pt x="1090079" y="1028936"/>
                    <a:pt x="1115210" y="1028936"/>
                  </a:cubicBezTo>
                  <a:cubicBezTo>
                    <a:pt x="1133216" y="1028936"/>
                    <a:pt x="1138527" y="1024402"/>
                    <a:pt x="1138527" y="1048626"/>
                  </a:cubicBezTo>
                  <a:cubicBezTo>
                    <a:pt x="1138527" y="1066762"/>
                    <a:pt x="1136714" y="1074405"/>
                    <a:pt x="1143968" y="1088007"/>
                  </a:cubicBezTo>
                  <a:cubicBezTo>
                    <a:pt x="1147595" y="1095520"/>
                    <a:pt x="1174539" y="1128812"/>
                    <a:pt x="1181664" y="1131921"/>
                  </a:cubicBezTo>
                  <a:cubicBezTo>
                    <a:pt x="1190602" y="1131921"/>
                    <a:pt x="1194229" y="1122853"/>
                    <a:pt x="1199670" y="1116764"/>
                  </a:cubicBezTo>
                  <a:cubicBezTo>
                    <a:pt x="1219360" y="1094095"/>
                    <a:pt x="1199670" y="1085027"/>
                    <a:pt x="1199670" y="1063782"/>
                  </a:cubicBezTo>
                  <a:cubicBezTo>
                    <a:pt x="1197856" y="1039558"/>
                    <a:pt x="1190732" y="1051735"/>
                    <a:pt x="1190732" y="1036579"/>
                  </a:cubicBezTo>
                  <a:cubicBezTo>
                    <a:pt x="1201484" y="1029066"/>
                    <a:pt x="1205111" y="1035024"/>
                    <a:pt x="1223117" y="1019868"/>
                  </a:cubicBezTo>
                  <a:cubicBezTo>
                    <a:pt x="1233869" y="1010801"/>
                    <a:pt x="1241123" y="1009246"/>
                    <a:pt x="1242807" y="989556"/>
                  </a:cubicBezTo>
                  <a:cubicBezTo>
                    <a:pt x="1244620" y="969866"/>
                    <a:pt x="1251745" y="966887"/>
                    <a:pt x="1237366" y="950176"/>
                  </a:cubicBezTo>
                  <a:cubicBezTo>
                    <a:pt x="1228428" y="941108"/>
                    <a:pt x="1215862" y="938129"/>
                    <a:pt x="1210422" y="928931"/>
                  </a:cubicBezTo>
                  <a:cubicBezTo>
                    <a:pt x="1210422" y="921418"/>
                    <a:pt x="1217546" y="918309"/>
                    <a:pt x="1221174" y="909241"/>
                  </a:cubicBezTo>
                  <a:cubicBezTo>
                    <a:pt x="1222987" y="903153"/>
                    <a:pt x="1221174" y="900174"/>
                    <a:pt x="1222987" y="894085"/>
                  </a:cubicBezTo>
                  <a:cubicBezTo>
                    <a:pt x="1222987" y="889551"/>
                    <a:pt x="1224801" y="886572"/>
                    <a:pt x="1226614" y="883462"/>
                  </a:cubicBezTo>
                  <a:cubicBezTo>
                    <a:pt x="1235553" y="854705"/>
                    <a:pt x="1217676" y="848616"/>
                    <a:pt x="1212235" y="836569"/>
                  </a:cubicBezTo>
                  <a:cubicBezTo>
                    <a:pt x="1224801" y="829056"/>
                    <a:pt x="1237366" y="832035"/>
                    <a:pt x="1251745" y="835015"/>
                  </a:cubicBezTo>
                  <a:cubicBezTo>
                    <a:pt x="1262497" y="836569"/>
                    <a:pt x="1287628" y="836569"/>
                    <a:pt x="1293068" y="839549"/>
                  </a:cubicBezTo>
                  <a:cubicBezTo>
                    <a:pt x="1300193" y="842528"/>
                    <a:pt x="1311074" y="859239"/>
                    <a:pt x="1316385" y="865327"/>
                  </a:cubicBezTo>
                  <a:cubicBezTo>
                    <a:pt x="1328951" y="880483"/>
                    <a:pt x="1330765" y="874395"/>
                    <a:pt x="1345143" y="878929"/>
                  </a:cubicBezTo>
                  <a:cubicBezTo>
                    <a:pt x="1357709" y="881908"/>
                    <a:pt x="1343330" y="910666"/>
                    <a:pt x="1354082" y="924397"/>
                  </a:cubicBezTo>
                  <a:cubicBezTo>
                    <a:pt x="1357709" y="928931"/>
                    <a:pt x="1364833" y="930486"/>
                    <a:pt x="1368460" y="935020"/>
                  </a:cubicBezTo>
                  <a:cubicBezTo>
                    <a:pt x="1373901" y="941108"/>
                    <a:pt x="1372088" y="945642"/>
                    <a:pt x="1384653" y="945642"/>
                  </a:cubicBezTo>
                  <a:cubicBezTo>
                    <a:pt x="1395405" y="947196"/>
                    <a:pt x="1411597" y="935020"/>
                    <a:pt x="1417038" y="928931"/>
                  </a:cubicBezTo>
                  <a:cubicBezTo>
                    <a:pt x="1425976" y="921418"/>
                    <a:pt x="1425976" y="898619"/>
                    <a:pt x="1435044" y="894085"/>
                  </a:cubicBezTo>
                  <a:cubicBezTo>
                    <a:pt x="1438671" y="897064"/>
                    <a:pt x="1438671" y="898619"/>
                    <a:pt x="1440485" y="906132"/>
                  </a:cubicBezTo>
                  <a:cubicBezTo>
                    <a:pt x="1442298" y="910666"/>
                    <a:pt x="1442298" y="913646"/>
                    <a:pt x="1445925" y="918180"/>
                  </a:cubicBezTo>
                  <a:cubicBezTo>
                    <a:pt x="1451366" y="928801"/>
                    <a:pt x="1483622" y="966627"/>
                    <a:pt x="1485435" y="978674"/>
                  </a:cubicBezTo>
                  <a:cubicBezTo>
                    <a:pt x="1474683" y="983208"/>
                    <a:pt x="1471056" y="978674"/>
                    <a:pt x="1463931" y="986188"/>
                  </a:cubicBezTo>
                  <a:cubicBezTo>
                    <a:pt x="1463931" y="998235"/>
                    <a:pt x="1471056" y="996810"/>
                    <a:pt x="1480124" y="1001344"/>
                  </a:cubicBezTo>
                  <a:cubicBezTo>
                    <a:pt x="1489062" y="1005878"/>
                    <a:pt x="1492690" y="1010412"/>
                    <a:pt x="1499814" y="1014946"/>
                  </a:cubicBezTo>
                  <a:cubicBezTo>
                    <a:pt x="1506939" y="1019479"/>
                    <a:pt x="1535697" y="1034636"/>
                    <a:pt x="1539324" y="1037615"/>
                  </a:cubicBezTo>
                  <a:cubicBezTo>
                    <a:pt x="1533883" y="1040595"/>
                    <a:pt x="1523131" y="1040595"/>
                    <a:pt x="1517820" y="1042149"/>
                  </a:cubicBezTo>
                  <a:cubicBezTo>
                    <a:pt x="1512380" y="1046683"/>
                    <a:pt x="1508882" y="1049663"/>
                    <a:pt x="1508882" y="1058860"/>
                  </a:cubicBezTo>
                  <a:cubicBezTo>
                    <a:pt x="1519634" y="1070907"/>
                    <a:pt x="1532199" y="1058860"/>
                    <a:pt x="1542951" y="1060414"/>
                  </a:cubicBezTo>
                  <a:cubicBezTo>
                    <a:pt x="1551889" y="1060414"/>
                    <a:pt x="1560957" y="1071037"/>
                    <a:pt x="1573522" y="1074016"/>
                  </a:cubicBezTo>
                  <a:cubicBezTo>
                    <a:pt x="1564584" y="1093706"/>
                    <a:pt x="1566398" y="1083084"/>
                    <a:pt x="1575336" y="1098240"/>
                  </a:cubicBezTo>
                  <a:cubicBezTo>
                    <a:pt x="1568211" y="1101219"/>
                    <a:pt x="1564584" y="1107308"/>
                    <a:pt x="1557330" y="1108862"/>
                  </a:cubicBezTo>
                  <a:cubicBezTo>
                    <a:pt x="1548392" y="1111842"/>
                    <a:pt x="1542951" y="1105883"/>
                    <a:pt x="1535826" y="1108862"/>
                  </a:cubicBezTo>
                  <a:cubicBezTo>
                    <a:pt x="1526758" y="1110935"/>
                    <a:pt x="1517691" y="1129070"/>
                    <a:pt x="1508752" y="1135159"/>
                  </a:cubicBezTo>
                  <a:close/>
                  <a:moveTo>
                    <a:pt x="1629095" y="1224412"/>
                  </a:moveTo>
                  <a:cubicBezTo>
                    <a:pt x="1618343" y="1227391"/>
                    <a:pt x="1614716" y="1221433"/>
                    <a:pt x="1603964" y="1216899"/>
                  </a:cubicBezTo>
                  <a:cubicBezTo>
                    <a:pt x="1598524" y="1215344"/>
                    <a:pt x="1593212" y="1215344"/>
                    <a:pt x="1589585" y="1213919"/>
                  </a:cubicBezTo>
                  <a:cubicBezTo>
                    <a:pt x="1584145" y="1210940"/>
                    <a:pt x="1584145" y="1206406"/>
                    <a:pt x="1580647" y="1203297"/>
                  </a:cubicBezTo>
                  <a:cubicBezTo>
                    <a:pt x="1568082" y="1192675"/>
                    <a:pt x="1548262" y="1221433"/>
                    <a:pt x="1526758" y="1210810"/>
                  </a:cubicBezTo>
                  <a:cubicBezTo>
                    <a:pt x="1508752" y="1201742"/>
                    <a:pt x="1535697" y="1172984"/>
                    <a:pt x="1541137" y="1163917"/>
                  </a:cubicBezTo>
                  <a:cubicBezTo>
                    <a:pt x="1550076" y="1150315"/>
                    <a:pt x="1551889" y="1120003"/>
                    <a:pt x="1577020" y="1127645"/>
                  </a:cubicBezTo>
                  <a:cubicBezTo>
                    <a:pt x="1582461" y="1141247"/>
                    <a:pt x="1569895" y="1147336"/>
                    <a:pt x="1580647" y="1157958"/>
                  </a:cubicBezTo>
                  <a:cubicBezTo>
                    <a:pt x="1587772" y="1167026"/>
                    <a:pt x="1596840" y="1164046"/>
                    <a:pt x="1605778" y="1170005"/>
                  </a:cubicBezTo>
                  <a:cubicBezTo>
                    <a:pt x="1618343" y="1174539"/>
                    <a:pt x="1612902" y="1186716"/>
                    <a:pt x="1620157" y="1197209"/>
                  </a:cubicBezTo>
                  <a:cubicBezTo>
                    <a:pt x="1623654" y="1204722"/>
                    <a:pt x="1632722" y="1212235"/>
                    <a:pt x="1629095" y="1224412"/>
                  </a:cubicBezTo>
                  <a:close/>
                </a:path>
              </a:pathLst>
            </a:custGeom>
            <a:solidFill>
              <a:schemeClr val="tx1">
                <a:alpha val="8355"/>
              </a:schemeClr>
            </a:solidFill>
            <a:ln w="1295" cap="flat">
              <a:noFill/>
              <a:prstDash val="solid"/>
              <a:miter/>
            </a:ln>
          </p:spPr>
          <p:txBody>
            <a:bodyPr rtlCol="0" anchor="ctr"/>
            <a:lstStyle/>
            <a:p>
              <a:endParaRPr lang="fr-FR"/>
            </a:p>
          </p:txBody>
        </p:sp>
        <p:sp>
          <p:nvSpPr>
            <p:cNvPr id="1511" name="Forme libre 1510">
              <a:extLst>
                <a:ext uri="{FF2B5EF4-FFF2-40B4-BE49-F238E27FC236}">
                  <a16:creationId xmlns:a16="http://schemas.microsoft.com/office/drawing/2014/main" id="{2363802A-BD31-07DE-41D7-8517DA83C81B}"/>
                </a:ext>
              </a:extLst>
            </p:cNvPr>
            <p:cNvSpPr/>
            <p:nvPr/>
          </p:nvSpPr>
          <p:spPr>
            <a:xfrm>
              <a:off x="3169687" y="3598493"/>
              <a:ext cx="2246280" cy="1256617"/>
            </a:xfrm>
            <a:custGeom>
              <a:avLst/>
              <a:gdLst>
                <a:gd name="connsiteX0" fmla="*/ 1352293 w 1391802"/>
                <a:gd name="connsiteY0" fmla="*/ 573603 h 778604"/>
                <a:gd name="connsiteX1" fmla="*/ 1373797 w 1391802"/>
                <a:gd name="connsiteY1" fmla="*/ 573603 h 778604"/>
                <a:gd name="connsiteX2" fmla="*/ 1391803 w 1391802"/>
                <a:gd name="connsiteY2" fmla="*/ 562981 h 778604"/>
                <a:gd name="connsiteX3" fmla="*/ 1389989 w 1391802"/>
                <a:gd name="connsiteY3" fmla="*/ 538757 h 778604"/>
                <a:gd name="connsiteX4" fmla="*/ 1359418 w 1391802"/>
                <a:gd name="connsiteY4" fmla="*/ 525155 h 778604"/>
                <a:gd name="connsiteX5" fmla="*/ 1325349 w 1391802"/>
                <a:gd name="connsiteY5" fmla="*/ 523601 h 778604"/>
                <a:gd name="connsiteX6" fmla="*/ 1334287 w 1391802"/>
                <a:gd name="connsiteY6" fmla="*/ 506890 h 778604"/>
                <a:gd name="connsiteX7" fmla="*/ 1355791 w 1391802"/>
                <a:gd name="connsiteY7" fmla="*/ 502356 h 778604"/>
                <a:gd name="connsiteX8" fmla="*/ 1316281 w 1391802"/>
                <a:gd name="connsiteY8" fmla="*/ 479687 h 778604"/>
                <a:gd name="connsiteX9" fmla="*/ 1296591 w 1391802"/>
                <a:gd name="connsiteY9" fmla="*/ 466085 h 778604"/>
                <a:gd name="connsiteX10" fmla="*/ 1280398 w 1391802"/>
                <a:gd name="connsiteY10" fmla="*/ 450929 h 778604"/>
                <a:gd name="connsiteX11" fmla="*/ 1301902 w 1391802"/>
                <a:gd name="connsiteY11" fmla="*/ 443416 h 778604"/>
                <a:gd name="connsiteX12" fmla="*/ 1262392 w 1391802"/>
                <a:gd name="connsiteY12" fmla="*/ 382920 h 778604"/>
                <a:gd name="connsiteX13" fmla="*/ 1256952 w 1391802"/>
                <a:gd name="connsiteY13" fmla="*/ 370873 h 778604"/>
                <a:gd name="connsiteX14" fmla="*/ 1251511 w 1391802"/>
                <a:gd name="connsiteY14" fmla="*/ 358826 h 778604"/>
                <a:gd name="connsiteX15" fmla="*/ 1233505 w 1391802"/>
                <a:gd name="connsiteY15" fmla="*/ 393672 h 778604"/>
                <a:gd name="connsiteX16" fmla="*/ 1201120 w 1391802"/>
                <a:gd name="connsiteY16" fmla="*/ 410383 h 778604"/>
                <a:gd name="connsiteX17" fmla="*/ 1184928 w 1391802"/>
                <a:gd name="connsiteY17" fmla="*/ 399761 h 778604"/>
                <a:gd name="connsiteX18" fmla="*/ 1170548 w 1391802"/>
                <a:gd name="connsiteY18" fmla="*/ 389138 h 778604"/>
                <a:gd name="connsiteX19" fmla="*/ 1161610 w 1391802"/>
                <a:gd name="connsiteY19" fmla="*/ 343670 h 778604"/>
                <a:gd name="connsiteX20" fmla="*/ 1132852 w 1391802"/>
                <a:gd name="connsiteY20" fmla="*/ 330068 h 778604"/>
                <a:gd name="connsiteX21" fmla="*/ 1109535 w 1391802"/>
                <a:gd name="connsiteY21" fmla="*/ 304289 h 778604"/>
                <a:gd name="connsiteX22" fmla="*/ 1068212 w 1391802"/>
                <a:gd name="connsiteY22" fmla="*/ 299755 h 778604"/>
                <a:gd name="connsiteX23" fmla="*/ 1028702 w 1391802"/>
                <a:gd name="connsiteY23" fmla="*/ 301310 h 778604"/>
                <a:gd name="connsiteX24" fmla="*/ 1043081 w 1391802"/>
                <a:gd name="connsiteY24" fmla="*/ 348204 h 778604"/>
                <a:gd name="connsiteX25" fmla="*/ 1039454 w 1391802"/>
                <a:gd name="connsiteY25" fmla="*/ 358826 h 778604"/>
                <a:gd name="connsiteX26" fmla="*/ 1037640 w 1391802"/>
                <a:gd name="connsiteY26" fmla="*/ 373982 h 778604"/>
                <a:gd name="connsiteX27" fmla="*/ 1026889 w 1391802"/>
                <a:gd name="connsiteY27" fmla="*/ 393672 h 778604"/>
                <a:gd name="connsiteX28" fmla="*/ 1053833 w 1391802"/>
                <a:gd name="connsiteY28" fmla="*/ 414917 h 778604"/>
                <a:gd name="connsiteX29" fmla="*/ 1059274 w 1391802"/>
                <a:gd name="connsiteY29" fmla="*/ 454297 h 778604"/>
                <a:gd name="connsiteX30" fmla="*/ 1039583 w 1391802"/>
                <a:gd name="connsiteY30" fmla="*/ 484609 h 778604"/>
                <a:gd name="connsiteX31" fmla="*/ 1007198 w 1391802"/>
                <a:gd name="connsiteY31" fmla="*/ 501320 h 778604"/>
                <a:gd name="connsiteX32" fmla="*/ 1016137 w 1391802"/>
                <a:gd name="connsiteY32" fmla="*/ 528523 h 778604"/>
                <a:gd name="connsiteX33" fmla="*/ 1016137 w 1391802"/>
                <a:gd name="connsiteY33" fmla="*/ 581505 h 778604"/>
                <a:gd name="connsiteX34" fmla="*/ 998131 w 1391802"/>
                <a:gd name="connsiteY34" fmla="*/ 596661 h 778604"/>
                <a:gd name="connsiteX35" fmla="*/ 960435 w 1391802"/>
                <a:gd name="connsiteY35" fmla="*/ 552747 h 778604"/>
                <a:gd name="connsiteX36" fmla="*/ 954994 w 1391802"/>
                <a:gd name="connsiteY36" fmla="*/ 513367 h 778604"/>
                <a:gd name="connsiteX37" fmla="*/ 931677 w 1391802"/>
                <a:gd name="connsiteY37" fmla="*/ 493677 h 778604"/>
                <a:gd name="connsiteX38" fmla="*/ 893981 w 1391802"/>
                <a:gd name="connsiteY38" fmla="*/ 483055 h 778604"/>
                <a:gd name="connsiteX39" fmla="*/ 861596 w 1391802"/>
                <a:gd name="connsiteY39" fmla="*/ 463365 h 778604"/>
                <a:gd name="connsiteX40" fmla="*/ 849030 w 1391802"/>
                <a:gd name="connsiteY40" fmla="*/ 451317 h 778604"/>
                <a:gd name="connsiteX41" fmla="*/ 829340 w 1391802"/>
                <a:gd name="connsiteY41" fmla="*/ 445229 h 778604"/>
                <a:gd name="connsiteX42" fmla="*/ 811334 w 1391802"/>
                <a:gd name="connsiteY42" fmla="*/ 439141 h 778604"/>
                <a:gd name="connsiteX43" fmla="*/ 791644 w 1391802"/>
                <a:gd name="connsiteY43" fmla="*/ 445229 h 778604"/>
                <a:gd name="connsiteX44" fmla="*/ 777265 w 1391802"/>
                <a:gd name="connsiteY44" fmla="*/ 402869 h 778604"/>
                <a:gd name="connsiteX45" fmla="*/ 752134 w 1391802"/>
                <a:gd name="connsiteY45" fmla="*/ 369578 h 778604"/>
                <a:gd name="connsiteX46" fmla="*/ 770140 w 1391802"/>
                <a:gd name="connsiteY46" fmla="*/ 309083 h 778604"/>
                <a:gd name="connsiteX47" fmla="*/ 786333 w 1391802"/>
                <a:gd name="connsiteY47" fmla="*/ 284858 h 778604"/>
                <a:gd name="connsiteX48" fmla="*/ 807836 w 1391802"/>
                <a:gd name="connsiteY48" fmla="*/ 268148 h 778604"/>
                <a:gd name="connsiteX49" fmla="*/ 784519 w 1391802"/>
                <a:gd name="connsiteY49" fmla="*/ 254546 h 778604"/>
                <a:gd name="connsiteX50" fmla="*/ 789960 w 1391802"/>
                <a:gd name="connsiteY50" fmla="*/ 236410 h 778604"/>
                <a:gd name="connsiteX51" fmla="*/ 824029 w 1391802"/>
                <a:gd name="connsiteY51" fmla="*/ 248458 h 778604"/>
                <a:gd name="connsiteX52" fmla="*/ 836594 w 1391802"/>
                <a:gd name="connsiteY52" fmla="*/ 231747 h 778604"/>
                <a:gd name="connsiteX53" fmla="*/ 872477 w 1391802"/>
                <a:gd name="connsiteY53" fmla="*/ 209077 h 778604"/>
                <a:gd name="connsiteX54" fmla="*/ 838408 w 1391802"/>
                <a:gd name="connsiteY54" fmla="*/ 180320 h 778604"/>
                <a:gd name="connsiteX55" fmla="*/ 886856 w 1391802"/>
                <a:gd name="connsiteY55" fmla="*/ 187833 h 778604"/>
                <a:gd name="connsiteX56" fmla="*/ 897608 w 1391802"/>
                <a:gd name="connsiteY56" fmla="*/ 166589 h 778604"/>
                <a:gd name="connsiteX57" fmla="*/ 920925 w 1391802"/>
                <a:gd name="connsiteY57" fmla="*/ 172677 h 778604"/>
                <a:gd name="connsiteX58" fmla="*/ 935304 w 1391802"/>
                <a:gd name="connsiteY58" fmla="*/ 152987 h 778604"/>
                <a:gd name="connsiteX59" fmla="*/ 942428 w 1391802"/>
                <a:gd name="connsiteY59" fmla="*/ 160500 h 778604"/>
                <a:gd name="connsiteX60" fmla="*/ 956807 w 1391802"/>
                <a:gd name="connsiteY60" fmla="*/ 154412 h 778604"/>
                <a:gd name="connsiteX61" fmla="*/ 958621 w 1391802"/>
                <a:gd name="connsiteY61" fmla="*/ 116586 h 778604"/>
                <a:gd name="connsiteX62" fmla="*/ 956807 w 1391802"/>
                <a:gd name="connsiteY62" fmla="*/ 80315 h 778604"/>
                <a:gd name="connsiteX63" fmla="*/ 917298 w 1391802"/>
                <a:gd name="connsiteY63" fmla="*/ 69693 h 778604"/>
                <a:gd name="connsiteX64" fmla="*/ 920925 w 1391802"/>
                <a:gd name="connsiteY64" fmla="*/ 89383 h 778604"/>
                <a:gd name="connsiteX65" fmla="*/ 906546 w 1391802"/>
                <a:gd name="connsiteY65" fmla="*/ 104539 h 778604"/>
                <a:gd name="connsiteX66" fmla="*/ 888540 w 1391802"/>
                <a:gd name="connsiteY66" fmla="*/ 140810 h 778604"/>
                <a:gd name="connsiteX67" fmla="*/ 857968 w 1391802"/>
                <a:gd name="connsiteY67" fmla="*/ 124100 h 778604"/>
                <a:gd name="connsiteX68" fmla="*/ 861596 w 1391802"/>
                <a:gd name="connsiteY68" fmla="*/ 102855 h 778604"/>
                <a:gd name="connsiteX69" fmla="*/ 832838 w 1391802"/>
                <a:gd name="connsiteY69" fmla="*/ 113477 h 778604"/>
                <a:gd name="connsiteX70" fmla="*/ 818459 w 1391802"/>
                <a:gd name="connsiteY70" fmla="*/ 83165 h 778604"/>
                <a:gd name="connsiteX71" fmla="*/ 795141 w 1391802"/>
                <a:gd name="connsiteY71" fmla="*/ 63475 h 778604"/>
                <a:gd name="connsiteX72" fmla="*/ 795141 w 1391802"/>
                <a:gd name="connsiteY72" fmla="*/ 45339 h 778604"/>
                <a:gd name="connsiteX73" fmla="*/ 782576 w 1391802"/>
                <a:gd name="connsiteY73" fmla="*/ 34717 h 778604"/>
                <a:gd name="connsiteX74" fmla="*/ 778949 w 1391802"/>
                <a:gd name="connsiteY74" fmla="*/ 16581 h 778604"/>
                <a:gd name="connsiteX75" fmla="*/ 766384 w 1391802"/>
                <a:gd name="connsiteY75" fmla="*/ 7514 h 778604"/>
                <a:gd name="connsiteX76" fmla="*/ 752005 w 1391802"/>
                <a:gd name="connsiteY76" fmla="*/ 0 h 778604"/>
                <a:gd name="connsiteX77" fmla="*/ 743066 w 1391802"/>
                <a:gd name="connsiteY77" fmla="*/ 18136 h 778604"/>
                <a:gd name="connsiteX78" fmla="*/ 735942 w 1391802"/>
                <a:gd name="connsiteY78" fmla="*/ 36271 h 778604"/>
                <a:gd name="connsiteX79" fmla="*/ 764700 w 1391802"/>
                <a:gd name="connsiteY79" fmla="*/ 60495 h 778604"/>
                <a:gd name="connsiteX80" fmla="*/ 771824 w 1391802"/>
                <a:gd name="connsiteY80" fmla="*/ 80185 h 778604"/>
                <a:gd name="connsiteX81" fmla="*/ 750321 w 1391802"/>
                <a:gd name="connsiteY81" fmla="*/ 124100 h 778604"/>
                <a:gd name="connsiteX82" fmla="*/ 741382 w 1391802"/>
                <a:gd name="connsiteY82" fmla="*/ 149878 h 778604"/>
                <a:gd name="connsiteX83" fmla="*/ 727003 w 1391802"/>
                <a:gd name="connsiteY83" fmla="*/ 127209 h 778604"/>
                <a:gd name="connsiteX84" fmla="*/ 701873 w 1391802"/>
                <a:gd name="connsiteY84" fmla="*/ 113607 h 778604"/>
                <a:gd name="connsiteX85" fmla="*/ 676742 w 1391802"/>
                <a:gd name="connsiteY85" fmla="*/ 134851 h 778604"/>
                <a:gd name="connsiteX86" fmla="*/ 628294 w 1391802"/>
                <a:gd name="connsiteY86" fmla="*/ 134851 h 778604"/>
                <a:gd name="connsiteX87" fmla="*/ 612102 w 1391802"/>
                <a:gd name="connsiteY87" fmla="*/ 125783 h 778604"/>
                <a:gd name="connsiteX88" fmla="*/ 590598 w 1391802"/>
                <a:gd name="connsiteY88" fmla="*/ 122804 h 778604"/>
                <a:gd name="connsiteX89" fmla="*/ 561840 w 1391802"/>
                <a:gd name="connsiteY89" fmla="*/ 103114 h 778604"/>
                <a:gd name="connsiteX90" fmla="*/ 551088 w 1391802"/>
                <a:gd name="connsiteY90" fmla="*/ 127338 h 778604"/>
                <a:gd name="connsiteX91" fmla="*/ 551088 w 1391802"/>
                <a:gd name="connsiteY91" fmla="*/ 151562 h 778604"/>
                <a:gd name="connsiteX92" fmla="*/ 534896 w 1391802"/>
                <a:gd name="connsiteY92" fmla="*/ 162184 h 778604"/>
                <a:gd name="connsiteX93" fmla="*/ 500827 w 1391802"/>
                <a:gd name="connsiteY93" fmla="*/ 136406 h 778604"/>
                <a:gd name="connsiteX94" fmla="*/ 439813 w 1391802"/>
                <a:gd name="connsiteY94" fmla="*/ 134851 h 778604"/>
                <a:gd name="connsiteX95" fmla="*/ 429061 w 1391802"/>
                <a:gd name="connsiteY95" fmla="*/ 100005 h 778604"/>
                <a:gd name="connsiteX96" fmla="*/ 385925 w 1391802"/>
                <a:gd name="connsiteY96" fmla="*/ 95471 h 778604"/>
                <a:gd name="connsiteX97" fmla="*/ 348228 w 1391802"/>
                <a:gd name="connsiteY97" fmla="*/ 84849 h 778604"/>
                <a:gd name="connsiteX98" fmla="*/ 312346 w 1391802"/>
                <a:gd name="connsiteY98" fmla="*/ 71247 h 778604"/>
                <a:gd name="connsiteX99" fmla="*/ 271023 w 1391802"/>
                <a:gd name="connsiteY99" fmla="*/ 74227 h 778604"/>
                <a:gd name="connsiteX100" fmla="*/ 269209 w 1391802"/>
                <a:gd name="connsiteY100" fmla="*/ 60625 h 778604"/>
                <a:gd name="connsiteX101" fmla="*/ 236824 w 1391802"/>
                <a:gd name="connsiteY101" fmla="*/ 77336 h 778604"/>
                <a:gd name="connsiteX102" fmla="*/ 213507 w 1391802"/>
                <a:gd name="connsiteY102" fmla="*/ 44044 h 778604"/>
                <a:gd name="connsiteX103" fmla="*/ 195501 w 1391802"/>
                <a:gd name="connsiteY103" fmla="*/ 71247 h 778604"/>
                <a:gd name="connsiteX104" fmla="*/ 179308 w 1391802"/>
                <a:gd name="connsiteY104" fmla="*/ 75781 h 778604"/>
                <a:gd name="connsiteX105" fmla="*/ 130860 w 1391802"/>
                <a:gd name="connsiteY105" fmla="*/ 75781 h 778604"/>
                <a:gd name="connsiteX106" fmla="*/ 91351 w 1391802"/>
                <a:gd name="connsiteY106" fmla="*/ 80315 h 778604"/>
                <a:gd name="connsiteX107" fmla="*/ 93164 w 1391802"/>
                <a:gd name="connsiteY107" fmla="*/ 101559 h 778604"/>
                <a:gd name="connsiteX108" fmla="*/ 69847 w 1391802"/>
                <a:gd name="connsiteY108" fmla="*/ 100005 h 778604"/>
                <a:gd name="connsiteX109" fmla="*/ 46530 w 1391802"/>
                <a:gd name="connsiteY109" fmla="*/ 90937 h 778604"/>
                <a:gd name="connsiteX110" fmla="*/ 5207 w 1391802"/>
                <a:gd name="connsiteY110" fmla="*/ 68268 h 778604"/>
                <a:gd name="connsiteX111" fmla="*/ 1579 w 1391802"/>
                <a:gd name="connsiteY111" fmla="*/ 361935 h 778604"/>
                <a:gd name="connsiteX112" fmla="*/ 33964 w 1391802"/>
                <a:gd name="connsiteY112" fmla="*/ 373982 h 778604"/>
                <a:gd name="connsiteX113" fmla="*/ 57282 w 1391802"/>
                <a:gd name="connsiteY113" fmla="*/ 395227 h 778604"/>
                <a:gd name="connsiteX114" fmla="*/ 94978 w 1391802"/>
                <a:gd name="connsiteY114" fmla="*/ 390693 h 778604"/>
                <a:gd name="connsiteX115" fmla="*/ 78785 w 1391802"/>
                <a:gd name="connsiteY115" fmla="*/ 419451 h 778604"/>
                <a:gd name="connsiteX116" fmla="*/ 114668 w 1391802"/>
                <a:gd name="connsiteY116" fmla="*/ 419451 h 778604"/>
                <a:gd name="connsiteX117" fmla="*/ 114668 w 1391802"/>
                <a:gd name="connsiteY117" fmla="*/ 451188 h 778604"/>
                <a:gd name="connsiteX118" fmla="*/ 141612 w 1391802"/>
                <a:gd name="connsiteY118" fmla="*/ 443674 h 778604"/>
                <a:gd name="connsiteX119" fmla="*/ 136171 w 1391802"/>
                <a:gd name="connsiteY119" fmla="*/ 487588 h 778604"/>
                <a:gd name="connsiteX120" fmla="*/ 168556 w 1391802"/>
                <a:gd name="connsiteY120" fmla="*/ 483055 h 778604"/>
                <a:gd name="connsiteX121" fmla="*/ 173997 w 1391802"/>
                <a:gd name="connsiteY121" fmla="*/ 520880 h 778604"/>
                <a:gd name="connsiteX122" fmla="*/ 217134 w 1391802"/>
                <a:gd name="connsiteY122" fmla="*/ 554172 h 778604"/>
                <a:gd name="connsiteX123" fmla="*/ 226072 w 1391802"/>
                <a:gd name="connsiteY123" fmla="*/ 584485 h 778604"/>
                <a:gd name="connsiteX124" fmla="*/ 253017 w 1391802"/>
                <a:gd name="connsiteY124" fmla="*/ 598086 h 778604"/>
                <a:gd name="connsiteX125" fmla="*/ 274520 w 1391802"/>
                <a:gd name="connsiteY125" fmla="*/ 613242 h 778604"/>
                <a:gd name="connsiteX126" fmla="*/ 303278 w 1391802"/>
                <a:gd name="connsiteY126" fmla="*/ 637466 h 778604"/>
                <a:gd name="connsiteX127" fmla="*/ 703686 w 1391802"/>
                <a:gd name="connsiteY127" fmla="*/ 634487 h 778604"/>
                <a:gd name="connsiteX128" fmla="*/ 755761 w 1391802"/>
                <a:gd name="connsiteY128" fmla="*/ 637466 h 778604"/>
                <a:gd name="connsiteX129" fmla="*/ 771954 w 1391802"/>
                <a:gd name="connsiteY129" fmla="*/ 652623 h 778604"/>
                <a:gd name="connsiteX130" fmla="*/ 798898 w 1391802"/>
                <a:gd name="connsiteY130" fmla="*/ 657157 h 778604"/>
                <a:gd name="connsiteX131" fmla="*/ 847346 w 1391802"/>
                <a:gd name="connsiteY131" fmla="*/ 645109 h 778604"/>
                <a:gd name="connsiteX132" fmla="*/ 888669 w 1391802"/>
                <a:gd name="connsiteY132" fmla="*/ 633062 h 778604"/>
                <a:gd name="connsiteX133" fmla="*/ 919241 w 1391802"/>
                <a:gd name="connsiteY133" fmla="*/ 667908 h 778604"/>
                <a:gd name="connsiteX134" fmla="*/ 951626 w 1391802"/>
                <a:gd name="connsiteY134" fmla="*/ 701200 h 778604"/>
                <a:gd name="connsiteX135" fmla="*/ 998260 w 1391802"/>
                <a:gd name="connsiteY135" fmla="*/ 717911 h 778604"/>
                <a:gd name="connsiteX136" fmla="*/ 974943 w 1391802"/>
                <a:gd name="connsiteY136" fmla="*/ 748223 h 778604"/>
                <a:gd name="connsiteX137" fmla="*/ 974943 w 1391802"/>
                <a:gd name="connsiteY137" fmla="*/ 775427 h 778604"/>
                <a:gd name="connsiteX138" fmla="*/ 1007328 w 1391802"/>
                <a:gd name="connsiteY138" fmla="*/ 755736 h 778604"/>
                <a:gd name="connsiteX139" fmla="*/ 1050465 w 1391802"/>
                <a:gd name="connsiteY139" fmla="*/ 743689 h 778604"/>
                <a:gd name="connsiteX140" fmla="*/ 1088161 w 1391802"/>
                <a:gd name="connsiteY140" fmla="*/ 726979 h 778604"/>
                <a:gd name="connsiteX141" fmla="*/ 1150988 w 1391802"/>
                <a:gd name="connsiteY141" fmla="*/ 711822 h 778604"/>
                <a:gd name="connsiteX142" fmla="*/ 1150988 w 1391802"/>
                <a:gd name="connsiteY142" fmla="*/ 687599 h 778604"/>
                <a:gd name="connsiteX143" fmla="*/ 1186871 w 1391802"/>
                <a:gd name="connsiteY143" fmla="*/ 636171 h 778604"/>
                <a:gd name="connsiteX144" fmla="*/ 1242573 w 1391802"/>
                <a:gd name="connsiteY144" fmla="*/ 604434 h 778604"/>
                <a:gd name="connsiteX145" fmla="*/ 1325219 w 1391802"/>
                <a:gd name="connsiteY145" fmla="*/ 599900 h 778604"/>
                <a:gd name="connsiteX146" fmla="*/ 1352293 w 1391802"/>
                <a:gd name="connsiteY146" fmla="*/ 573603 h 77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391802" h="778604">
                  <a:moveTo>
                    <a:pt x="1352293" y="573603"/>
                  </a:moveTo>
                  <a:cubicBezTo>
                    <a:pt x="1359418" y="570624"/>
                    <a:pt x="1364858" y="576583"/>
                    <a:pt x="1373797" y="573603"/>
                  </a:cubicBezTo>
                  <a:cubicBezTo>
                    <a:pt x="1380921" y="572049"/>
                    <a:pt x="1384548" y="566090"/>
                    <a:pt x="1391803" y="562981"/>
                  </a:cubicBezTo>
                  <a:cubicBezTo>
                    <a:pt x="1382864" y="547825"/>
                    <a:pt x="1381051" y="558447"/>
                    <a:pt x="1389989" y="538757"/>
                  </a:cubicBezTo>
                  <a:cubicBezTo>
                    <a:pt x="1377424" y="535778"/>
                    <a:pt x="1368486" y="525155"/>
                    <a:pt x="1359418" y="525155"/>
                  </a:cubicBezTo>
                  <a:cubicBezTo>
                    <a:pt x="1348666" y="523601"/>
                    <a:pt x="1336101" y="535778"/>
                    <a:pt x="1325349" y="523601"/>
                  </a:cubicBezTo>
                  <a:cubicBezTo>
                    <a:pt x="1325349" y="514533"/>
                    <a:pt x="1328976" y="511553"/>
                    <a:pt x="1334287" y="506890"/>
                  </a:cubicBezTo>
                  <a:cubicBezTo>
                    <a:pt x="1339728" y="505336"/>
                    <a:pt x="1350479" y="505336"/>
                    <a:pt x="1355791" y="502356"/>
                  </a:cubicBezTo>
                  <a:cubicBezTo>
                    <a:pt x="1352163" y="499377"/>
                    <a:pt x="1323406" y="484221"/>
                    <a:pt x="1316281" y="479687"/>
                  </a:cubicBezTo>
                  <a:cubicBezTo>
                    <a:pt x="1309156" y="475153"/>
                    <a:pt x="1305529" y="470619"/>
                    <a:pt x="1296591" y="466085"/>
                  </a:cubicBezTo>
                  <a:cubicBezTo>
                    <a:pt x="1287652" y="461551"/>
                    <a:pt x="1280398" y="463105"/>
                    <a:pt x="1280398" y="450929"/>
                  </a:cubicBezTo>
                  <a:cubicBezTo>
                    <a:pt x="1287523" y="443416"/>
                    <a:pt x="1291150" y="447950"/>
                    <a:pt x="1301902" y="443416"/>
                  </a:cubicBezTo>
                  <a:cubicBezTo>
                    <a:pt x="1300088" y="431368"/>
                    <a:pt x="1267833" y="393413"/>
                    <a:pt x="1262392" y="382920"/>
                  </a:cubicBezTo>
                  <a:cubicBezTo>
                    <a:pt x="1258765" y="378386"/>
                    <a:pt x="1258765" y="375407"/>
                    <a:pt x="1256952" y="370873"/>
                  </a:cubicBezTo>
                  <a:cubicBezTo>
                    <a:pt x="1255138" y="363360"/>
                    <a:pt x="1255138" y="361806"/>
                    <a:pt x="1251511" y="358826"/>
                  </a:cubicBezTo>
                  <a:cubicBezTo>
                    <a:pt x="1242573" y="363360"/>
                    <a:pt x="1242573" y="386029"/>
                    <a:pt x="1233505" y="393672"/>
                  </a:cubicBezTo>
                  <a:cubicBezTo>
                    <a:pt x="1228064" y="399761"/>
                    <a:pt x="1212001" y="411808"/>
                    <a:pt x="1201120" y="410383"/>
                  </a:cubicBezTo>
                  <a:cubicBezTo>
                    <a:pt x="1188554" y="410383"/>
                    <a:pt x="1190368" y="405849"/>
                    <a:pt x="1184928" y="399761"/>
                  </a:cubicBezTo>
                  <a:cubicBezTo>
                    <a:pt x="1181300" y="395227"/>
                    <a:pt x="1174176" y="393672"/>
                    <a:pt x="1170548" y="389138"/>
                  </a:cubicBezTo>
                  <a:cubicBezTo>
                    <a:pt x="1159797" y="375536"/>
                    <a:pt x="1174176" y="346779"/>
                    <a:pt x="1161610" y="343670"/>
                  </a:cubicBezTo>
                  <a:cubicBezTo>
                    <a:pt x="1147231" y="339136"/>
                    <a:pt x="1145418" y="345224"/>
                    <a:pt x="1132852" y="330068"/>
                  </a:cubicBezTo>
                  <a:cubicBezTo>
                    <a:pt x="1127412" y="323980"/>
                    <a:pt x="1116660" y="307399"/>
                    <a:pt x="1109535" y="304289"/>
                  </a:cubicBezTo>
                  <a:cubicBezTo>
                    <a:pt x="1104094" y="301310"/>
                    <a:pt x="1078964" y="301310"/>
                    <a:pt x="1068212" y="299755"/>
                  </a:cubicBezTo>
                  <a:cubicBezTo>
                    <a:pt x="1053833" y="296776"/>
                    <a:pt x="1041267" y="293667"/>
                    <a:pt x="1028702" y="301310"/>
                  </a:cubicBezTo>
                  <a:cubicBezTo>
                    <a:pt x="1034143" y="313357"/>
                    <a:pt x="1052019" y="319446"/>
                    <a:pt x="1043081" y="348204"/>
                  </a:cubicBezTo>
                  <a:cubicBezTo>
                    <a:pt x="1041267" y="351183"/>
                    <a:pt x="1039454" y="354292"/>
                    <a:pt x="1039454" y="358826"/>
                  </a:cubicBezTo>
                  <a:cubicBezTo>
                    <a:pt x="1037640" y="364914"/>
                    <a:pt x="1039454" y="367894"/>
                    <a:pt x="1037640" y="373982"/>
                  </a:cubicBezTo>
                  <a:cubicBezTo>
                    <a:pt x="1034013" y="383050"/>
                    <a:pt x="1026889" y="386029"/>
                    <a:pt x="1026889" y="393672"/>
                  </a:cubicBezTo>
                  <a:cubicBezTo>
                    <a:pt x="1032329" y="402740"/>
                    <a:pt x="1044895" y="405720"/>
                    <a:pt x="1053833" y="414917"/>
                  </a:cubicBezTo>
                  <a:cubicBezTo>
                    <a:pt x="1068212" y="431628"/>
                    <a:pt x="1060957" y="434607"/>
                    <a:pt x="1059274" y="454297"/>
                  </a:cubicBezTo>
                  <a:cubicBezTo>
                    <a:pt x="1057460" y="473987"/>
                    <a:pt x="1050335" y="475541"/>
                    <a:pt x="1039583" y="484609"/>
                  </a:cubicBezTo>
                  <a:cubicBezTo>
                    <a:pt x="1021577" y="499766"/>
                    <a:pt x="1018080" y="493677"/>
                    <a:pt x="1007198" y="501320"/>
                  </a:cubicBezTo>
                  <a:cubicBezTo>
                    <a:pt x="1007198" y="516476"/>
                    <a:pt x="1014323" y="504300"/>
                    <a:pt x="1016137" y="528523"/>
                  </a:cubicBezTo>
                  <a:cubicBezTo>
                    <a:pt x="1016137" y="549768"/>
                    <a:pt x="1035827" y="558835"/>
                    <a:pt x="1016137" y="581505"/>
                  </a:cubicBezTo>
                  <a:cubicBezTo>
                    <a:pt x="1010696" y="587594"/>
                    <a:pt x="1007198" y="596661"/>
                    <a:pt x="998131" y="596661"/>
                  </a:cubicBezTo>
                  <a:cubicBezTo>
                    <a:pt x="991006" y="593682"/>
                    <a:pt x="964062" y="560390"/>
                    <a:pt x="960435" y="552747"/>
                  </a:cubicBezTo>
                  <a:cubicBezTo>
                    <a:pt x="953310" y="539146"/>
                    <a:pt x="954994" y="531503"/>
                    <a:pt x="954994" y="513367"/>
                  </a:cubicBezTo>
                  <a:cubicBezTo>
                    <a:pt x="954994" y="489143"/>
                    <a:pt x="949553" y="493677"/>
                    <a:pt x="931677" y="493677"/>
                  </a:cubicBezTo>
                  <a:cubicBezTo>
                    <a:pt x="906546" y="493677"/>
                    <a:pt x="910173" y="493677"/>
                    <a:pt x="893981" y="483055"/>
                  </a:cubicBezTo>
                  <a:cubicBezTo>
                    <a:pt x="883229" y="473987"/>
                    <a:pt x="870663" y="472433"/>
                    <a:pt x="861596" y="463365"/>
                  </a:cubicBezTo>
                  <a:cubicBezTo>
                    <a:pt x="856155" y="458831"/>
                    <a:pt x="856155" y="454297"/>
                    <a:pt x="849030" y="451317"/>
                  </a:cubicBezTo>
                  <a:cubicBezTo>
                    <a:pt x="843589" y="448338"/>
                    <a:pt x="834651" y="446783"/>
                    <a:pt x="829340" y="445229"/>
                  </a:cubicBezTo>
                  <a:cubicBezTo>
                    <a:pt x="822215" y="442249"/>
                    <a:pt x="818588" y="437716"/>
                    <a:pt x="811334" y="439141"/>
                  </a:cubicBezTo>
                  <a:cubicBezTo>
                    <a:pt x="802396" y="442120"/>
                    <a:pt x="804209" y="448208"/>
                    <a:pt x="791644" y="445229"/>
                  </a:cubicBezTo>
                  <a:cubicBezTo>
                    <a:pt x="786203" y="428519"/>
                    <a:pt x="793458" y="410383"/>
                    <a:pt x="777265" y="402869"/>
                  </a:cubicBezTo>
                  <a:cubicBezTo>
                    <a:pt x="761073" y="395356"/>
                    <a:pt x="752134" y="398335"/>
                    <a:pt x="752134" y="369578"/>
                  </a:cubicBezTo>
                  <a:cubicBezTo>
                    <a:pt x="752134" y="334731"/>
                    <a:pt x="755761" y="328773"/>
                    <a:pt x="770140" y="309083"/>
                  </a:cubicBezTo>
                  <a:cubicBezTo>
                    <a:pt x="777265" y="300015"/>
                    <a:pt x="780892" y="292372"/>
                    <a:pt x="786333" y="284858"/>
                  </a:cubicBezTo>
                  <a:cubicBezTo>
                    <a:pt x="793458" y="278770"/>
                    <a:pt x="800712" y="272811"/>
                    <a:pt x="807836" y="268148"/>
                  </a:cubicBezTo>
                  <a:cubicBezTo>
                    <a:pt x="800712" y="262060"/>
                    <a:pt x="791644" y="260635"/>
                    <a:pt x="784519" y="254546"/>
                  </a:cubicBezTo>
                  <a:cubicBezTo>
                    <a:pt x="775581" y="247033"/>
                    <a:pt x="773767" y="236410"/>
                    <a:pt x="789960" y="236410"/>
                  </a:cubicBezTo>
                  <a:cubicBezTo>
                    <a:pt x="806152" y="234856"/>
                    <a:pt x="820531" y="250012"/>
                    <a:pt x="824029" y="248458"/>
                  </a:cubicBezTo>
                  <a:cubicBezTo>
                    <a:pt x="829470" y="245478"/>
                    <a:pt x="832967" y="239390"/>
                    <a:pt x="836594" y="231747"/>
                  </a:cubicBezTo>
                  <a:cubicBezTo>
                    <a:pt x="842035" y="231747"/>
                    <a:pt x="859911" y="240815"/>
                    <a:pt x="872477" y="209077"/>
                  </a:cubicBezTo>
                  <a:cubicBezTo>
                    <a:pt x="867036" y="209077"/>
                    <a:pt x="827526" y="210632"/>
                    <a:pt x="838408" y="180320"/>
                  </a:cubicBezTo>
                  <a:cubicBezTo>
                    <a:pt x="849160" y="177340"/>
                    <a:pt x="876104" y="200010"/>
                    <a:pt x="886856" y="187833"/>
                  </a:cubicBezTo>
                  <a:cubicBezTo>
                    <a:pt x="892296" y="180320"/>
                    <a:pt x="886856" y="168143"/>
                    <a:pt x="897608" y="166589"/>
                  </a:cubicBezTo>
                  <a:cubicBezTo>
                    <a:pt x="908360" y="165034"/>
                    <a:pt x="913800" y="171122"/>
                    <a:pt x="920925" y="172677"/>
                  </a:cubicBezTo>
                  <a:cubicBezTo>
                    <a:pt x="926366" y="165163"/>
                    <a:pt x="922738" y="146898"/>
                    <a:pt x="935304" y="152987"/>
                  </a:cubicBezTo>
                  <a:cubicBezTo>
                    <a:pt x="937117" y="154542"/>
                    <a:pt x="938931" y="157521"/>
                    <a:pt x="942428" y="160500"/>
                  </a:cubicBezTo>
                  <a:cubicBezTo>
                    <a:pt x="947869" y="165034"/>
                    <a:pt x="953180" y="158946"/>
                    <a:pt x="956807" y="154412"/>
                  </a:cubicBezTo>
                  <a:cubicBezTo>
                    <a:pt x="976497" y="134722"/>
                    <a:pt x="958621" y="134722"/>
                    <a:pt x="958621" y="116586"/>
                  </a:cubicBezTo>
                  <a:cubicBezTo>
                    <a:pt x="958621" y="99875"/>
                    <a:pt x="976627" y="95342"/>
                    <a:pt x="956807" y="80315"/>
                  </a:cubicBezTo>
                  <a:cubicBezTo>
                    <a:pt x="944242" y="72802"/>
                    <a:pt x="938801" y="65159"/>
                    <a:pt x="917298" y="69693"/>
                  </a:cubicBezTo>
                  <a:cubicBezTo>
                    <a:pt x="917298" y="78761"/>
                    <a:pt x="926236" y="78761"/>
                    <a:pt x="920925" y="89383"/>
                  </a:cubicBezTo>
                  <a:cubicBezTo>
                    <a:pt x="917298" y="95471"/>
                    <a:pt x="911986" y="100005"/>
                    <a:pt x="906546" y="104539"/>
                  </a:cubicBezTo>
                  <a:cubicBezTo>
                    <a:pt x="899421" y="115161"/>
                    <a:pt x="901105" y="133297"/>
                    <a:pt x="888540" y="140810"/>
                  </a:cubicBezTo>
                  <a:cubicBezTo>
                    <a:pt x="877788" y="149878"/>
                    <a:pt x="856155" y="139255"/>
                    <a:pt x="857968" y="124100"/>
                  </a:cubicBezTo>
                  <a:cubicBezTo>
                    <a:pt x="859782" y="115032"/>
                    <a:pt x="863409" y="113477"/>
                    <a:pt x="861596" y="102855"/>
                  </a:cubicBezTo>
                  <a:cubicBezTo>
                    <a:pt x="847217" y="60495"/>
                    <a:pt x="840092" y="110368"/>
                    <a:pt x="832838" y="113477"/>
                  </a:cubicBezTo>
                  <a:cubicBezTo>
                    <a:pt x="816645" y="113477"/>
                    <a:pt x="820272" y="96767"/>
                    <a:pt x="818459" y="83165"/>
                  </a:cubicBezTo>
                  <a:cubicBezTo>
                    <a:pt x="816645" y="69563"/>
                    <a:pt x="805893" y="72542"/>
                    <a:pt x="795141" y="63475"/>
                  </a:cubicBezTo>
                  <a:lnTo>
                    <a:pt x="795141" y="45339"/>
                  </a:lnTo>
                  <a:cubicBezTo>
                    <a:pt x="791514" y="42360"/>
                    <a:pt x="786203" y="39251"/>
                    <a:pt x="782576" y="34717"/>
                  </a:cubicBezTo>
                  <a:cubicBezTo>
                    <a:pt x="778949" y="27203"/>
                    <a:pt x="780763" y="24095"/>
                    <a:pt x="778949" y="16581"/>
                  </a:cubicBezTo>
                  <a:cubicBezTo>
                    <a:pt x="775322" y="10493"/>
                    <a:pt x="771824" y="12048"/>
                    <a:pt x="766384" y="7514"/>
                  </a:cubicBezTo>
                  <a:cubicBezTo>
                    <a:pt x="760943" y="5959"/>
                    <a:pt x="757445" y="2980"/>
                    <a:pt x="752005" y="0"/>
                  </a:cubicBezTo>
                  <a:cubicBezTo>
                    <a:pt x="748378" y="4534"/>
                    <a:pt x="750191" y="10623"/>
                    <a:pt x="743066" y="18136"/>
                  </a:cubicBezTo>
                  <a:cubicBezTo>
                    <a:pt x="739439" y="24224"/>
                    <a:pt x="734128" y="25649"/>
                    <a:pt x="735942" y="36271"/>
                  </a:cubicBezTo>
                  <a:cubicBezTo>
                    <a:pt x="735942" y="62050"/>
                    <a:pt x="753948" y="49873"/>
                    <a:pt x="764700" y="60495"/>
                  </a:cubicBezTo>
                  <a:cubicBezTo>
                    <a:pt x="770140" y="65029"/>
                    <a:pt x="770140" y="72542"/>
                    <a:pt x="771824" y="80185"/>
                  </a:cubicBezTo>
                  <a:cubicBezTo>
                    <a:pt x="777265" y="95342"/>
                    <a:pt x="798769" y="107389"/>
                    <a:pt x="750321" y="124100"/>
                  </a:cubicBezTo>
                  <a:cubicBezTo>
                    <a:pt x="753948" y="136147"/>
                    <a:pt x="755761" y="148323"/>
                    <a:pt x="741382" y="149878"/>
                  </a:cubicBezTo>
                  <a:cubicBezTo>
                    <a:pt x="728817" y="143789"/>
                    <a:pt x="734258" y="133167"/>
                    <a:pt x="727003" y="127209"/>
                  </a:cubicBezTo>
                  <a:cubicBezTo>
                    <a:pt x="725190" y="125654"/>
                    <a:pt x="705500" y="113607"/>
                    <a:pt x="701873" y="113607"/>
                  </a:cubicBezTo>
                  <a:cubicBezTo>
                    <a:pt x="694748" y="130317"/>
                    <a:pt x="700059" y="133297"/>
                    <a:pt x="676742" y="134851"/>
                  </a:cubicBezTo>
                  <a:cubicBezTo>
                    <a:pt x="664177" y="134851"/>
                    <a:pt x="639046" y="136406"/>
                    <a:pt x="628294" y="134851"/>
                  </a:cubicBezTo>
                  <a:cubicBezTo>
                    <a:pt x="621169" y="133297"/>
                    <a:pt x="619356" y="128763"/>
                    <a:pt x="612102" y="125783"/>
                  </a:cubicBezTo>
                  <a:cubicBezTo>
                    <a:pt x="604977" y="124229"/>
                    <a:pt x="597723" y="125783"/>
                    <a:pt x="590598" y="122804"/>
                  </a:cubicBezTo>
                  <a:cubicBezTo>
                    <a:pt x="576219" y="119824"/>
                    <a:pt x="578032" y="103114"/>
                    <a:pt x="561840" y="103114"/>
                  </a:cubicBezTo>
                  <a:cubicBezTo>
                    <a:pt x="556399" y="116716"/>
                    <a:pt x="563654" y="115161"/>
                    <a:pt x="551088" y="127338"/>
                  </a:cubicBezTo>
                  <a:cubicBezTo>
                    <a:pt x="552902" y="137960"/>
                    <a:pt x="556529" y="140940"/>
                    <a:pt x="551088" y="151562"/>
                  </a:cubicBezTo>
                  <a:cubicBezTo>
                    <a:pt x="547461" y="157650"/>
                    <a:pt x="543963" y="162184"/>
                    <a:pt x="534896" y="162184"/>
                  </a:cubicBezTo>
                  <a:cubicBezTo>
                    <a:pt x="520517" y="147028"/>
                    <a:pt x="538523" y="136406"/>
                    <a:pt x="500827" y="136406"/>
                  </a:cubicBezTo>
                  <a:cubicBezTo>
                    <a:pt x="481007" y="136406"/>
                    <a:pt x="459503" y="136406"/>
                    <a:pt x="439813" y="134851"/>
                  </a:cubicBezTo>
                  <a:cubicBezTo>
                    <a:pt x="400304" y="133297"/>
                    <a:pt x="429061" y="110627"/>
                    <a:pt x="429061" y="100005"/>
                  </a:cubicBezTo>
                  <a:cubicBezTo>
                    <a:pt x="416496" y="95471"/>
                    <a:pt x="400304" y="97025"/>
                    <a:pt x="385925" y="95471"/>
                  </a:cubicBezTo>
                  <a:cubicBezTo>
                    <a:pt x="371546" y="93916"/>
                    <a:pt x="362607" y="87958"/>
                    <a:pt x="348228" y="84849"/>
                  </a:cubicBezTo>
                  <a:cubicBezTo>
                    <a:pt x="332036" y="81870"/>
                    <a:pt x="323098" y="72802"/>
                    <a:pt x="312346" y="71247"/>
                  </a:cubicBezTo>
                  <a:cubicBezTo>
                    <a:pt x="292656" y="69693"/>
                    <a:pt x="276463" y="95471"/>
                    <a:pt x="271023" y="74227"/>
                  </a:cubicBezTo>
                  <a:cubicBezTo>
                    <a:pt x="269209" y="69693"/>
                    <a:pt x="269209" y="65159"/>
                    <a:pt x="269209" y="60625"/>
                  </a:cubicBezTo>
                  <a:cubicBezTo>
                    <a:pt x="260271" y="66713"/>
                    <a:pt x="251203" y="89383"/>
                    <a:pt x="236824" y="77336"/>
                  </a:cubicBezTo>
                  <a:cubicBezTo>
                    <a:pt x="229699" y="69822"/>
                    <a:pt x="224259" y="47023"/>
                    <a:pt x="213507" y="44044"/>
                  </a:cubicBezTo>
                  <a:cubicBezTo>
                    <a:pt x="206382" y="53111"/>
                    <a:pt x="209880" y="66713"/>
                    <a:pt x="195501" y="71247"/>
                  </a:cubicBezTo>
                  <a:cubicBezTo>
                    <a:pt x="186563" y="72802"/>
                    <a:pt x="186563" y="71247"/>
                    <a:pt x="179308" y="75781"/>
                  </a:cubicBezTo>
                  <a:cubicBezTo>
                    <a:pt x="150550" y="92491"/>
                    <a:pt x="146923" y="68268"/>
                    <a:pt x="130860" y="75781"/>
                  </a:cubicBezTo>
                  <a:cubicBezTo>
                    <a:pt x="112854" y="84849"/>
                    <a:pt x="111170" y="80315"/>
                    <a:pt x="91351" y="80315"/>
                  </a:cubicBezTo>
                  <a:cubicBezTo>
                    <a:pt x="93164" y="90937"/>
                    <a:pt x="96791" y="87828"/>
                    <a:pt x="93164" y="101559"/>
                  </a:cubicBezTo>
                  <a:cubicBezTo>
                    <a:pt x="84226" y="106093"/>
                    <a:pt x="80599" y="104539"/>
                    <a:pt x="69847" y="100005"/>
                  </a:cubicBezTo>
                  <a:cubicBezTo>
                    <a:pt x="60909" y="93916"/>
                    <a:pt x="55468" y="93916"/>
                    <a:pt x="46530" y="90937"/>
                  </a:cubicBezTo>
                  <a:cubicBezTo>
                    <a:pt x="28524" y="86403"/>
                    <a:pt x="26840" y="71247"/>
                    <a:pt x="5207" y="68268"/>
                  </a:cubicBezTo>
                  <a:cubicBezTo>
                    <a:pt x="-1918" y="148453"/>
                    <a:pt x="-234" y="272552"/>
                    <a:pt x="1579" y="361935"/>
                  </a:cubicBezTo>
                  <a:cubicBezTo>
                    <a:pt x="15958" y="364914"/>
                    <a:pt x="23083" y="372557"/>
                    <a:pt x="33964" y="373982"/>
                  </a:cubicBezTo>
                  <a:cubicBezTo>
                    <a:pt x="55468" y="375536"/>
                    <a:pt x="48343" y="386029"/>
                    <a:pt x="57282" y="395227"/>
                  </a:cubicBezTo>
                  <a:cubicBezTo>
                    <a:pt x="71661" y="401315"/>
                    <a:pt x="78785" y="381625"/>
                    <a:pt x="94978" y="390693"/>
                  </a:cubicBezTo>
                  <a:cubicBezTo>
                    <a:pt x="102102" y="411937"/>
                    <a:pt x="86040" y="411937"/>
                    <a:pt x="78785" y="419451"/>
                  </a:cubicBezTo>
                  <a:cubicBezTo>
                    <a:pt x="94978" y="448208"/>
                    <a:pt x="105730" y="407403"/>
                    <a:pt x="114668" y="419451"/>
                  </a:cubicBezTo>
                  <a:cubicBezTo>
                    <a:pt x="118295" y="426964"/>
                    <a:pt x="114668" y="440695"/>
                    <a:pt x="114668" y="451188"/>
                  </a:cubicBezTo>
                  <a:cubicBezTo>
                    <a:pt x="127233" y="451188"/>
                    <a:pt x="134358" y="434477"/>
                    <a:pt x="141612" y="443674"/>
                  </a:cubicBezTo>
                  <a:cubicBezTo>
                    <a:pt x="152364" y="455722"/>
                    <a:pt x="129047" y="473987"/>
                    <a:pt x="136171" y="487588"/>
                  </a:cubicBezTo>
                  <a:cubicBezTo>
                    <a:pt x="146923" y="495102"/>
                    <a:pt x="152364" y="473987"/>
                    <a:pt x="168556" y="483055"/>
                  </a:cubicBezTo>
                  <a:cubicBezTo>
                    <a:pt x="182935" y="490568"/>
                    <a:pt x="173997" y="507279"/>
                    <a:pt x="173997" y="520880"/>
                  </a:cubicBezTo>
                  <a:cubicBezTo>
                    <a:pt x="184749" y="534482"/>
                    <a:pt x="209880" y="542125"/>
                    <a:pt x="217134" y="554172"/>
                  </a:cubicBezTo>
                  <a:cubicBezTo>
                    <a:pt x="222575" y="564794"/>
                    <a:pt x="220761" y="576842"/>
                    <a:pt x="226072" y="584485"/>
                  </a:cubicBezTo>
                  <a:cubicBezTo>
                    <a:pt x="231513" y="590573"/>
                    <a:pt x="242265" y="593553"/>
                    <a:pt x="253017" y="598086"/>
                  </a:cubicBezTo>
                  <a:cubicBezTo>
                    <a:pt x="261955" y="602620"/>
                    <a:pt x="269209" y="607154"/>
                    <a:pt x="274520" y="613242"/>
                  </a:cubicBezTo>
                  <a:lnTo>
                    <a:pt x="303278" y="637466"/>
                  </a:lnTo>
                  <a:cubicBezTo>
                    <a:pt x="317657" y="649513"/>
                    <a:pt x="660679" y="634487"/>
                    <a:pt x="703686" y="634487"/>
                  </a:cubicBezTo>
                  <a:cubicBezTo>
                    <a:pt x="721692" y="634487"/>
                    <a:pt x="745010" y="625419"/>
                    <a:pt x="755761" y="637466"/>
                  </a:cubicBezTo>
                  <a:cubicBezTo>
                    <a:pt x="762886" y="643555"/>
                    <a:pt x="762886" y="649513"/>
                    <a:pt x="771954" y="652623"/>
                  </a:cubicBezTo>
                  <a:cubicBezTo>
                    <a:pt x="780892" y="654177"/>
                    <a:pt x="789960" y="655602"/>
                    <a:pt x="798898" y="657157"/>
                  </a:cubicBezTo>
                  <a:cubicBezTo>
                    <a:pt x="815091" y="661691"/>
                    <a:pt x="838408" y="655602"/>
                    <a:pt x="847346" y="645109"/>
                  </a:cubicBezTo>
                  <a:cubicBezTo>
                    <a:pt x="856284" y="636041"/>
                    <a:pt x="867036" y="617906"/>
                    <a:pt x="888669" y="633062"/>
                  </a:cubicBezTo>
                  <a:lnTo>
                    <a:pt x="919241" y="667908"/>
                  </a:lnTo>
                  <a:cubicBezTo>
                    <a:pt x="935433" y="693687"/>
                    <a:pt x="919241" y="687599"/>
                    <a:pt x="951626" y="701200"/>
                  </a:cubicBezTo>
                  <a:cubicBezTo>
                    <a:pt x="969632" y="707288"/>
                    <a:pt x="987508" y="704180"/>
                    <a:pt x="998260" y="717911"/>
                  </a:cubicBezTo>
                  <a:cubicBezTo>
                    <a:pt x="1017950" y="749648"/>
                    <a:pt x="985695" y="746668"/>
                    <a:pt x="974943" y="748223"/>
                  </a:cubicBezTo>
                  <a:cubicBezTo>
                    <a:pt x="973130" y="754312"/>
                    <a:pt x="969502" y="770893"/>
                    <a:pt x="974943" y="775427"/>
                  </a:cubicBezTo>
                  <a:cubicBezTo>
                    <a:pt x="987508" y="787474"/>
                    <a:pt x="1001887" y="761825"/>
                    <a:pt x="1007328" y="755736"/>
                  </a:cubicBezTo>
                  <a:cubicBezTo>
                    <a:pt x="1016266" y="743689"/>
                    <a:pt x="1032459" y="743689"/>
                    <a:pt x="1050465" y="743689"/>
                  </a:cubicBezTo>
                  <a:cubicBezTo>
                    <a:pt x="1066657" y="743689"/>
                    <a:pt x="1071968" y="730088"/>
                    <a:pt x="1088161" y="726979"/>
                  </a:cubicBezTo>
                  <a:cubicBezTo>
                    <a:pt x="1111478" y="722445"/>
                    <a:pt x="1134795" y="739026"/>
                    <a:pt x="1150988" y="711822"/>
                  </a:cubicBezTo>
                  <a:cubicBezTo>
                    <a:pt x="1156429" y="701200"/>
                    <a:pt x="1147361" y="699775"/>
                    <a:pt x="1150988" y="687599"/>
                  </a:cubicBezTo>
                  <a:cubicBezTo>
                    <a:pt x="1158112" y="666354"/>
                    <a:pt x="1170678" y="648218"/>
                    <a:pt x="1186871" y="636171"/>
                  </a:cubicBezTo>
                  <a:cubicBezTo>
                    <a:pt x="1213815" y="614927"/>
                    <a:pt x="1212001" y="604434"/>
                    <a:pt x="1242573" y="604434"/>
                  </a:cubicBezTo>
                  <a:cubicBezTo>
                    <a:pt x="1274958" y="604434"/>
                    <a:pt x="1298275" y="622569"/>
                    <a:pt x="1325219" y="599900"/>
                  </a:cubicBezTo>
                  <a:cubicBezTo>
                    <a:pt x="1334287" y="593293"/>
                    <a:pt x="1343355" y="575158"/>
                    <a:pt x="1352293" y="573603"/>
                  </a:cubicBezTo>
                  <a:close/>
                </a:path>
              </a:pathLst>
            </a:custGeom>
            <a:solidFill>
              <a:schemeClr val="accent1"/>
            </a:solidFill>
            <a:ln w="1295" cap="flat">
              <a:noFill/>
              <a:prstDash val="solid"/>
              <a:miter/>
            </a:ln>
          </p:spPr>
          <p:txBody>
            <a:bodyPr rtlCol="0" anchor="ctr"/>
            <a:lstStyle/>
            <a:p>
              <a:endParaRPr lang="fr-FR"/>
            </a:p>
          </p:txBody>
        </p:sp>
        <p:sp>
          <p:nvSpPr>
            <p:cNvPr id="1512" name="Forme libre 1511">
              <a:extLst>
                <a:ext uri="{FF2B5EF4-FFF2-40B4-BE49-F238E27FC236}">
                  <a16:creationId xmlns:a16="http://schemas.microsoft.com/office/drawing/2014/main" id="{F23E1BF5-4417-34B2-26A5-3F6A00C7FAB1}"/>
                </a:ext>
              </a:extLst>
            </p:cNvPr>
            <p:cNvSpPr/>
            <p:nvPr/>
          </p:nvSpPr>
          <p:spPr>
            <a:xfrm>
              <a:off x="3517827" y="4585301"/>
              <a:ext cx="1602724" cy="852392"/>
            </a:xfrm>
            <a:custGeom>
              <a:avLst/>
              <a:gdLst>
                <a:gd name="connsiteX0" fmla="*/ 976731 w 993053"/>
                <a:gd name="connsiteY0" fmla="*/ 90808 h 528145"/>
                <a:gd name="connsiteX1" fmla="*/ 962353 w 993053"/>
                <a:gd name="connsiteY1" fmla="*/ 60495 h 528145"/>
                <a:gd name="connsiteX2" fmla="*/ 944346 w 993053"/>
                <a:gd name="connsiteY2" fmla="*/ 90808 h 528145"/>
                <a:gd name="connsiteX3" fmla="*/ 921029 w 993053"/>
                <a:gd name="connsiteY3" fmla="*/ 122545 h 528145"/>
                <a:gd name="connsiteX4" fmla="*/ 856389 w 993053"/>
                <a:gd name="connsiteY4" fmla="*/ 131613 h 528145"/>
                <a:gd name="connsiteX5" fmla="*/ 845637 w 993053"/>
                <a:gd name="connsiteY5" fmla="*/ 146769 h 528145"/>
                <a:gd name="connsiteX6" fmla="*/ 811568 w 993053"/>
                <a:gd name="connsiteY6" fmla="*/ 166459 h 528145"/>
                <a:gd name="connsiteX7" fmla="*/ 784624 w 993053"/>
                <a:gd name="connsiteY7" fmla="*/ 192237 h 528145"/>
                <a:gd name="connsiteX8" fmla="*/ 748741 w 993053"/>
                <a:gd name="connsiteY8" fmla="*/ 210373 h 528145"/>
                <a:gd name="connsiteX9" fmla="*/ 730735 w 993053"/>
                <a:gd name="connsiteY9" fmla="*/ 202860 h 528145"/>
                <a:gd name="connsiteX10" fmla="*/ 714543 w 993053"/>
                <a:gd name="connsiteY10" fmla="*/ 192237 h 528145"/>
                <a:gd name="connsiteX11" fmla="*/ 732549 w 993053"/>
                <a:gd name="connsiteY11" fmla="*/ 154412 h 528145"/>
                <a:gd name="connsiteX12" fmla="*/ 714543 w 993053"/>
                <a:gd name="connsiteY12" fmla="*/ 143789 h 528145"/>
                <a:gd name="connsiteX13" fmla="*/ 693039 w 993053"/>
                <a:gd name="connsiteY13" fmla="*/ 130188 h 528145"/>
                <a:gd name="connsiteX14" fmla="*/ 671535 w 993053"/>
                <a:gd name="connsiteY14" fmla="*/ 184724 h 528145"/>
                <a:gd name="connsiteX15" fmla="*/ 648218 w 993053"/>
                <a:gd name="connsiteY15" fmla="*/ 193792 h 528145"/>
                <a:gd name="connsiteX16" fmla="*/ 651845 w 993053"/>
                <a:gd name="connsiteY16" fmla="*/ 121120 h 528145"/>
                <a:gd name="connsiteX17" fmla="*/ 696796 w 993053"/>
                <a:gd name="connsiteY17" fmla="*/ 90808 h 528145"/>
                <a:gd name="connsiteX18" fmla="*/ 668038 w 993053"/>
                <a:gd name="connsiteY18" fmla="*/ 83295 h 528145"/>
                <a:gd name="connsiteX19" fmla="*/ 637466 w 993053"/>
                <a:gd name="connsiteY19" fmla="*/ 78761 h 528145"/>
                <a:gd name="connsiteX20" fmla="*/ 610522 w 993053"/>
                <a:gd name="connsiteY20" fmla="*/ 87828 h 528145"/>
                <a:gd name="connsiteX21" fmla="*/ 589018 w 993053"/>
                <a:gd name="connsiteY21" fmla="*/ 56091 h 528145"/>
                <a:gd name="connsiteX22" fmla="*/ 547695 w 993053"/>
                <a:gd name="connsiteY22" fmla="*/ 45469 h 528145"/>
                <a:gd name="connsiteX23" fmla="*/ 511813 w 993053"/>
                <a:gd name="connsiteY23" fmla="*/ 28758 h 528145"/>
                <a:gd name="connsiteX24" fmla="*/ 206487 w 993053"/>
                <a:gd name="connsiteY24" fmla="*/ 39380 h 528145"/>
                <a:gd name="connsiteX25" fmla="*/ 93398 w 993053"/>
                <a:gd name="connsiteY25" fmla="*/ 37826 h 528145"/>
                <a:gd name="connsiteX26" fmla="*/ 87958 w 993053"/>
                <a:gd name="connsiteY26" fmla="*/ 69563 h 528145"/>
                <a:gd name="connsiteX27" fmla="*/ 0 w 993053"/>
                <a:gd name="connsiteY27" fmla="*/ 0 h 528145"/>
                <a:gd name="connsiteX28" fmla="*/ 5441 w 993053"/>
                <a:gd name="connsiteY28" fmla="*/ 4534 h 528145"/>
                <a:gd name="connsiteX29" fmla="*/ 10881 w 993053"/>
                <a:gd name="connsiteY29" fmla="*/ 7514 h 528145"/>
                <a:gd name="connsiteX30" fmla="*/ 64770 w 993053"/>
                <a:gd name="connsiteY30" fmla="*/ 71117 h 528145"/>
                <a:gd name="connsiteX31" fmla="*/ 61143 w 993053"/>
                <a:gd name="connsiteY31" fmla="*/ 195217 h 528145"/>
                <a:gd name="connsiteX32" fmla="*/ 70081 w 993053"/>
                <a:gd name="connsiteY32" fmla="*/ 255712 h 528145"/>
                <a:gd name="connsiteX33" fmla="*/ 97025 w 993053"/>
                <a:gd name="connsiteY33" fmla="*/ 298072 h 528145"/>
                <a:gd name="connsiteX34" fmla="*/ 122156 w 993053"/>
                <a:gd name="connsiteY34" fmla="*/ 341986 h 528145"/>
                <a:gd name="connsiteX35" fmla="*/ 172418 w 993053"/>
                <a:gd name="connsiteY35" fmla="*/ 375278 h 528145"/>
                <a:gd name="connsiteX36" fmla="*/ 172418 w 993053"/>
                <a:gd name="connsiteY36" fmla="*/ 384345 h 528145"/>
                <a:gd name="connsiteX37" fmla="*/ 204803 w 993053"/>
                <a:gd name="connsiteY37" fmla="*/ 387325 h 528145"/>
                <a:gd name="connsiteX38" fmla="*/ 276697 w 993053"/>
                <a:gd name="connsiteY38" fmla="*/ 411549 h 528145"/>
                <a:gd name="connsiteX39" fmla="*/ 359344 w 993053"/>
                <a:gd name="connsiteY39" fmla="*/ 402481 h 528145"/>
                <a:gd name="connsiteX40" fmla="*/ 409605 w 993053"/>
                <a:gd name="connsiteY40" fmla="*/ 447950 h 528145"/>
                <a:gd name="connsiteX41" fmla="*/ 429296 w 993053"/>
                <a:gd name="connsiteY41" fmla="*/ 437327 h 528145"/>
                <a:gd name="connsiteX42" fmla="*/ 454426 w 993053"/>
                <a:gd name="connsiteY42" fmla="*/ 479687 h 528145"/>
                <a:gd name="connsiteX43" fmla="*/ 470619 w 993053"/>
                <a:gd name="connsiteY43" fmla="*/ 497823 h 528145"/>
                <a:gd name="connsiteX44" fmla="*/ 492123 w 993053"/>
                <a:gd name="connsiteY44" fmla="*/ 512978 h 528145"/>
                <a:gd name="connsiteX45" fmla="*/ 511813 w 993053"/>
                <a:gd name="connsiteY45" fmla="*/ 467510 h 528145"/>
                <a:gd name="connsiteX46" fmla="*/ 572826 w 993053"/>
                <a:gd name="connsiteY46" fmla="*/ 443286 h 528145"/>
                <a:gd name="connsiteX47" fmla="*/ 596143 w 993053"/>
                <a:gd name="connsiteY47" fmla="*/ 447820 h 528145"/>
                <a:gd name="connsiteX48" fmla="*/ 614149 w 993053"/>
                <a:gd name="connsiteY48" fmla="*/ 443286 h 528145"/>
                <a:gd name="connsiteX49" fmla="*/ 628528 w 993053"/>
                <a:gd name="connsiteY49" fmla="*/ 422042 h 528145"/>
                <a:gd name="connsiteX50" fmla="*/ 680603 w 993053"/>
                <a:gd name="connsiteY50" fmla="*/ 432664 h 528145"/>
                <a:gd name="connsiteX51" fmla="*/ 698609 w 993053"/>
                <a:gd name="connsiteY51" fmla="*/ 444711 h 528145"/>
                <a:gd name="connsiteX52" fmla="*/ 721926 w 993053"/>
                <a:gd name="connsiteY52" fmla="*/ 443156 h 528145"/>
                <a:gd name="connsiteX53" fmla="*/ 736305 w 993053"/>
                <a:gd name="connsiteY53" fmla="*/ 461292 h 528145"/>
                <a:gd name="connsiteX54" fmla="*/ 761436 w 993053"/>
                <a:gd name="connsiteY54" fmla="*/ 521787 h 528145"/>
                <a:gd name="connsiteX55" fmla="*/ 772188 w 993053"/>
                <a:gd name="connsiteY55" fmla="*/ 527875 h 528145"/>
                <a:gd name="connsiteX56" fmla="*/ 757809 w 993053"/>
                <a:gd name="connsiteY56" fmla="*/ 465826 h 528145"/>
                <a:gd name="connsiteX57" fmla="*/ 748871 w 993053"/>
                <a:gd name="connsiteY57" fmla="*/ 421912 h 528145"/>
                <a:gd name="connsiteX58" fmla="*/ 757809 w 993053"/>
                <a:gd name="connsiteY58" fmla="*/ 403776 h 528145"/>
                <a:gd name="connsiteX59" fmla="*/ 781126 w 993053"/>
                <a:gd name="connsiteY59" fmla="*/ 375018 h 528145"/>
                <a:gd name="connsiteX60" fmla="*/ 833201 w 993053"/>
                <a:gd name="connsiteY60" fmla="*/ 325016 h 528145"/>
                <a:gd name="connsiteX61" fmla="*/ 831388 w 993053"/>
                <a:gd name="connsiteY61" fmla="*/ 262966 h 528145"/>
                <a:gd name="connsiteX62" fmla="*/ 836828 w 993053"/>
                <a:gd name="connsiteY62" fmla="*/ 241722 h 528145"/>
                <a:gd name="connsiteX63" fmla="*/ 851207 w 993053"/>
                <a:gd name="connsiteY63" fmla="*/ 262966 h 528145"/>
                <a:gd name="connsiteX64" fmla="*/ 858332 w 993053"/>
                <a:gd name="connsiteY64" fmla="*/ 252344 h 528145"/>
                <a:gd name="connsiteX65" fmla="*/ 867270 w 993053"/>
                <a:gd name="connsiteY65" fmla="*/ 241722 h 528145"/>
                <a:gd name="connsiteX66" fmla="*/ 912221 w 993053"/>
                <a:gd name="connsiteY66" fmla="*/ 194828 h 528145"/>
                <a:gd name="connsiteX67" fmla="*/ 930227 w 993053"/>
                <a:gd name="connsiteY67" fmla="*/ 158557 h 528145"/>
                <a:gd name="connsiteX68" fmla="*/ 948233 w 993053"/>
                <a:gd name="connsiteY68" fmla="*/ 138867 h 528145"/>
                <a:gd name="connsiteX69" fmla="*/ 984116 w 993053"/>
                <a:gd name="connsiteY69" fmla="*/ 126820 h 528145"/>
                <a:gd name="connsiteX70" fmla="*/ 993054 w 993053"/>
                <a:gd name="connsiteY70" fmla="*/ 117752 h 528145"/>
                <a:gd name="connsiteX71" fmla="*/ 976731 w 993053"/>
                <a:gd name="connsiteY71" fmla="*/ 90808 h 528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93053" h="528145">
                  <a:moveTo>
                    <a:pt x="976731" y="90808"/>
                  </a:moveTo>
                  <a:cubicBezTo>
                    <a:pt x="978545" y="72672"/>
                    <a:pt x="973105" y="65029"/>
                    <a:pt x="962353" y="60495"/>
                  </a:cubicBezTo>
                  <a:cubicBezTo>
                    <a:pt x="939036" y="83165"/>
                    <a:pt x="942663" y="69563"/>
                    <a:pt x="944346" y="90808"/>
                  </a:cubicBezTo>
                  <a:cubicBezTo>
                    <a:pt x="944346" y="104409"/>
                    <a:pt x="929968" y="118011"/>
                    <a:pt x="921029" y="122545"/>
                  </a:cubicBezTo>
                  <a:cubicBezTo>
                    <a:pt x="897712" y="133167"/>
                    <a:pt x="883333" y="110498"/>
                    <a:pt x="856389" y="131613"/>
                  </a:cubicBezTo>
                  <a:cubicBezTo>
                    <a:pt x="845637" y="139126"/>
                    <a:pt x="849264" y="134592"/>
                    <a:pt x="845637" y="146769"/>
                  </a:cubicBezTo>
                  <a:cubicBezTo>
                    <a:pt x="836699" y="170993"/>
                    <a:pt x="822320" y="164905"/>
                    <a:pt x="811568" y="166459"/>
                  </a:cubicBezTo>
                  <a:cubicBezTo>
                    <a:pt x="791878" y="168014"/>
                    <a:pt x="795375" y="181615"/>
                    <a:pt x="784624" y="192237"/>
                  </a:cubicBezTo>
                  <a:cubicBezTo>
                    <a:pt x="777499" y="198326"/>
                    <a:pt x="757680" y="208948"/>
                    <a:pt x="748741" y="210373"/>
                  </a:cubicBezTo>
                  <a:cubicBezTo>
                    <a:pt x="736176" y="211928"/>
                    <a:pt x="736176" y="205839"/>
                    <a:pt x="730735" y="202860"/>
                  </a:cubicBezTo>
                  <a:cubicBezTo>
                    <a:pt x="721797" y="196771"/>
                    <a:pt x="721797" y="199881"/>
                    <a:pt x="714543" y="192237"/>
                  </a:cubicBezTo>
                  <a:cubicBezTo>
                    <a:pt x="714543" y="168014"/>
                    <a:pt x="739673" y="186149"/>
                    <a:pt x="732549" y="154412"/>
                  </a:cubicBezTo>
                  <a:cubicBezTo>
                    <a:pt x="727108" y="151432"/>
                    <a:pt x="718170" y="151432"/>
                    <a:pt x="714543" y="143789"/>
                  </a:cubicBezTo>
                  <a:cubicBezTo>
                    <a:pt x="712729" y="136276"/>
                    <a:pt x="725295" y="99875"/>
                    <a:pt x="693039" y="130188"/>
                  </a:cubicBezTo>
                  <a:cubicBezTo>
                    <a:pt x="671535" y="149878"/>
                    <a:pt x="682287" y="174102"/>
                    <a:pt x="671535" y="184724"/>
                  </a:cubicBezTo>
                  <a:cubicBezTo>
                    <a:pt x="666095" y="190813"/>
                    <a:pt x="655343" y="196771"/>
                    <a:pt x="648218" y="193792"/>
                  </a:cubicBezTo>
                  <a:cubicBezTo>
                    <a:pt x="642777" y="181745"/>
                    <a:pt x="648218" y="136276"/>
                    <a:pt x="651845" y="121120"/>
                  </a:cubicBezTo>
                  <a:cubicBezTo>
                    <a:pt x="657286" y="92362"/>
                    <a:pt x="689541" y="102984"/>
                    <a:pt x="696796" y="90808"/>
                  </a:cubicBezTo>
                  <a:cubicBezTo>
                    <a:pt x="689671" y="86274"/>
                    <a:pt x="678789" y="84719"/>
                    <a:pt x="668038" y="83295"/>
                  </a:cubicBezTo>
                  <a:cubicBezTo>
                    <a:pt x="657286" y="83295"/>
                    <a:pt x="642907" y="77206"/>
                    <a:pt x="637466" y="78761"/>
                  </a:cubicBezTo>
                  <a:cubicBezTo>
                    <a:pt x="626714" y="80315"/>
                    <a:pt x="624901" y="87828"/>
                    <a:pt x="610522" y="87828"/>
                  </a:cubicBezTo>
                  <a:cubicBezTo>
                    <a:pt x="563888" y="89383"/>
                    <a:pt x="578137" y="65159"/>
                    <a:pt x="589018" y="56091"/>
                  </a:cubicBezTo>
                  <a:cubicBezTo>
                    <a:pt x="581894" y="53111"/>
                    <a:pt x="553136" y="48577"/>
                    <a:pt x="547695" y="45469"/>
                  </a:cubicBezTo>
                  <a:cubicBezTo>
                    <a:pt x="533316" y="34846"/>
                    <a:pt x="545882" y="24224"/>
                    <a:pt x="511813" y="28758"/>
                  </a:cubicBezTo>
                  <a:lnTo>
                    <a:pt x="206487" y="39380"/>
                  </a:lnTo>
                  <a:lnTo>
                    <a:pt x="93398" y="37826"/>
                  </a:lnTo>
                  <a:cubicBezTo>
                    <a:pt x="95212" y="49873"/>
                    <a:pt x="95212" y="62050"/>
                    <a:pt x="87958" y="69563"/>
                  </a:cubicBezTo>
                  <a:cubicBezTo>
                    <a:pt x="75392" y="75651"/>
                    <a:pt x="66454" y="10493"/>
                    <a:pt x="0" y="0"/>
                  </a:cubicBezTo>
                  <a:cubicBezTo>
                    <a:pt x="3627" y="2980"/>
                    <a:pt x="1814" y="1555"/>
                    <a:pt x="5441" y="4534"/>
                  </a:cubicBezTo>
                  <a:cubicBezTo>
                    <a:pt x="7254" y="6089"/>
                    <a:pt x="7254" y="6089"/>
                    <a:pt x="10881" y="7514"/>
                  </a:cubicBezTo>
                  <a:cubicBezTo>
                    <a:pt x="30571" y="22669"/>
                    <a:pt x="55832" y="45339"/>
                    <a:pt x="64770" y="71117"/>
                  </a:cubicBezTo>
                  <a:cubicBezTo>
                    <a:pt x="75522" y="101430"/>
                    <a:pt x="50391" y="122545"/>
                    <a:pt x="61143" y="195217"/>
                  </a:cubicBezTo>
                  <a:cubicBezTo>
                    <a:pt x="64770" y="213353"/>
                    <a:pt x="64770" y="242110"/>
                    <a:pt x="70081" y="255712"/>
                  </a:cubicBezTo>
                  <a:lnTo>
                    <a:pt x="97025" y="298072"/>
                  </a:lnTo>
                  <a:cubicBezTo>
                    <a:pt x="102466" y="310119"/>
                    <a:pt x="115031" y="334343"/>
                    <a:pt x="122156" y="341986"/>
                  </a:cubicBezTo>
                  <a:cubicBezTo>
                    <a:pt x="143660" y="364655"/>
                    <a:pt x="168791" y="351053"/>
                    <a:pt x="172418" y="375278"/>
                  </a:cubicBezTo>
                  <a:cubicBezTo>
                    <a:pt x="172418" y="378257"/>
                    <a:pt x="172418" y="382791"/>
                    <a:pt x="172418" y="384345"/>
                  </a:cubicBezTo>
                  <a:cubicBezTo>
                    <a:pt x="174231" y="391858"/>
                    <a:pt x="174231" y="391858"/>
                    <a:pt x="204803" y="387325"/>
                  </a:cubicBezTo>
                  <a:cubicBezTo>
                    <a:pt x="237188" y="382791"/>
                    <a:pt x="267630" y="409994"/>
                    <a:pt x="276697" y="411549"/>
                  </a:cubicBezTo>
                  <a:cubicBezTo>
                    <a:pt x="332400" y="419062"/>
                    <a:pt x="326959" y="384345"/>
                    <a:pt x="359344" y="402481"/>
                  </a:cubicBezTo>
                  <a:cubicBezTo>
                    <a:pt x="380848" y="413103"/>
                    <a:pt x="382661" y="466085"/>
                    <a:pt x="409605" y="447950"/>
                  </a:cubicBezTo>
                  <a:cubicBezTo>
                    <a:pt x="416730" y="444970"/>
                    <a:pt x="418544" y="432793"/>
                    <a:pt x="429296" y="437327"/>
                  </a:cubicBezTo>
                  <a:cubicBezTo>
                    <a:pt x="436420" y="441861"/>
                    <a:pt x="448986" y="470619"/>
                    <a:pt x="454426" y="479687"/>
                  </a:cubicBezTo>
                  <a:cubicBezTo>
                    <a:pt x="459867" y="487200"/>
                    <a:pt x="465178" y="491734"/>
                    <a:pt x="470619" y="497823"/>
                  </a:cubicBezTo>
                  <a:cubicBezTo>
                    <a:pt x="476060" y="506890"/>
                    <a:pt x="477743" y="512978"/>
                    <a:pt x="492123" y="512978"/>
                  </a:cubicBezTo>
                  <a:cubicBezTo>
                    <a:pt x="488495" y="484221"/>
                    <a:pt x="495750" y="479687"/>
                    <a:pt x="511813" y="467510"/>
                  </a:cubicBezTo>
                  <a:cubicBezTo>
                    <a:pt x="536943" y="450799"/>
                    <a:pt x="547695" y="432664"/>
                    <a:pt x="572826" y="443286"/>
                  </a:cubicBezTo>
                  <a:cubicBezTo>
                    <a:pt x="583578" y="446265"/>
                    <a:pt x="589018" y="443286"/>
                    <a:pt x="596143" y="447820"/>
                  </a:cubicBezTo>
                  <a:cubicBezTo>
                    <a:pt x="605081" y="452354"/>
                    <a:pt x="608709" y="452354"/>
                    <a:pt x="614149" y="443286"/>
                  </a:cubicBezTo>
                  <a:lnTo>
                    <a:pt x="628528" y="422042"/>
                  </a:lnTo>
                  <a:cubicBezTo>
                    <a:pt x="641094" y="417508"/>
                    <a:pt x="671665" y="425021"/>
                    <a:pt x="680603" y="432664"/>
                  </a:cubicBezTo>
                  <a:cubicBezTo>
                    <a:pt x="684230" y="435643"/>
                    <a:pt x="693169" y="447820"/>
                    <a:pt x="698609" y="444711"/>
                  </a:cubicBezTo>
                  <a:cubicBezTo>
                    <a:pt x="705734" y="441731"/>
                    <a:pt x="705734" y="432664"/>
                    <a:pt x="721926" y="443156"/>
                  </a:cubicBezTo>
                  <a:cubicBezTo>
                    <a:pt x="727367" y="449245"/>
                    <a:pt x="732678" y="455203"/>
                    <a:pt x="736305" y="461292"/>
                  </a:cubicBezTo>
                  <a:cubicBezTo>
                    <a:pt x="747057" y="480982"/>
                    <a:pt x="732678" y="485516"/>
                    <a:pt x="761436" y="521787"/>
                  </a:cubicBezTo>
                  <a:cubicBezTo>
                    <a:pt x="765063" y="524767"/>
                    <a:pt x="766877" y="529301"/>
                    <a:pt x="772188" y="527875"/>
                  </a:cubicBezTo>
                  <a:cubicBezTo>
                    <a:pt x="775815" y="502097"/>
                    <a:pt x="761436" y="479428"/>
                    <a:pt x="757809" y="465826"/>
                  </a:cubicBezTo>
                  <a:cubicBezTo>
                    <a:pt x="754182" y="455203"/>
                    <a:pt x="748871" y="434089"/>
                    <a:pt x="748871" y="421912"/>
                  </a:cubicBezTo>
                  <a:cubicBezTo>
                    <a:pt x="750684" y="409864"/>
                    <a:pt x="752498" y="409864"/>
                    <a:pt x="757809" y="403776"/>
                  </a:cubicBezTo>
                  <a:cubicBezTo>
                    <a:pt x="770375" y="384086"/>
                    <a:pt x="761436" y="391729"/>
                    <a:pt x="781126" y="375018"/>
                  </a:cubicBezTo>
                  <a:cubicBezTo>
                    <a:pt x="797319" y="361417"/>
                    <a:pt x="820636" y="343281"/>
                    <a:pt x="833201" y="325016"/>
                  </a:cubicBezTo>
                  <a:cubicBezTo>
                    <a:pt x="849394" y="300792"/>
                    <a:pt x="831388" y="297812"/>
                    <a:pt x="831388" y="262966"/>
                  </a:cubicBezTo>
                  <a:cubicBezTo>
                    <a:pt x="831388" y="252344"/>
                    <a:pt x="831388" y="246256"/>
                    <a:pt x="836828" y="241722"/>
                  </a:cubicBezTo>
                  <a:cubicBezTo>
                    <a:pt x="845767" y="243276"/>
                    <a:pt x="847580" y="255323"/>
                    <a:pt x="851207" y="262966"/>
                  </a:cubicBezTo>
                  <a:cubicBezTo>
                    <a:pt x="856648" y="258432"/>
                    <a:pt x="854835" y="256878"/>
                    <a:pt x="858332" y="252344"/>
                  </a:cubicBezTo>
                  <a:cubicBezTo>
                    <a:pt x="860145" y="249364"/>
                    <a:pt x="865457" y="244831"/>
                    <a:pt x="867270" y="241722"/>
                  </a:cubicBezTo>
                  <a:cubicBezTo>
                    <a:pt x="883463" y="222031"/>
                    <a:pt x="863643" y="200917"/>
                    <a:pt x="912221" y="194828"/>
                  </a:cubicBezTo>
                  <a:cubicBezTo>
                    <a:pt x="937351" y="191849"/>
                    <a:pt x="921159" y="178117"/>
                    <a:pt x="930227" y="158557"/>
                  </a:cubicBezTo>
                  <a:cubicBezTo>
                    <a:pt x="932040" y="152469"/>
                    <a:pt x="942792" y="143401"/>
                    <a:pt x="948233" y="138867"/>
                  </a:cubicBezTo>
                  <a:cubicBezTo>
                    <a:pt x="966239" y="119177"/>
                    <a:pt x="962612" y="144955"/>
                    <a:pt x="984116" y="126820"/>
                  </a:cubicBezTo>
                  <a:cubicBezTo>
                    <a:pt x="987742" y="123840"/>
                    <a:pt x="989556" y="122286"/>
                    <a:pt x="993054" y="117752"/>
                  </a:cubicBezTo>
                  <a:cubicBezTo>
                    <a:pt x="974918" y="116586"/>
                    <a:pt x="974918" y="110498"/>
                    <a:pt x="976731" y="90808"/>
                  </a:cubicBezTo>
                  <a:close/>
                </a:path>
              </a:pathLst>
            </a:custGeom>
            <a:solidFill>
              <a:srgbClr val="FFFFFF"/>
            </a:solidFill>
            <a:ln w="1295" cap="flat">
              <a:noFill/>
              <a:prstDash val="solid"/>
              <a:miter/>
            </a:ln>
          </p:spPr>
          <p:txBody>
            <a:bodyPr rtlCol="0" anchor="ctr"/>
            <a:lstStyle/>
            <a:p>
              <a:endParaRPr lang="fr-FR"/>
            </a:p>
          </p:txBody>
        </p:sp>
        <p:sp>
          <p:nvSpPr>
            <p:cNvPr id="1513" name="Forme libre 1512">
              <a:extLst>
                <a:ext uri="{FF2B5EF4-FFF2-40B4-BE49-F238E27FC236}">
                  <a16:creationId xmlns:a16="http://schemas.microsoft.com/office/drawing/2014/main" id="{963E3949-F184-CB39-59C5-43BC8FB4D9CB}"/>
                </a:ext>
              </a:extLst>
            </p:cNvPr>
            <p:cNvSpPr/>
            <p:nvPr/>
          </p:nvSpPr>
          <p:spPr>
            <a:xfrm>
              <a:off x="2878912" y="3685675"/>
              <a:ext cx="285170" cy="518492"/>
            </a:xfrm>
            <a:custGeom>
              <a:avLst/>
              <a:gdLst>
                <a:gd name="connsiteX0" fmla="*/ 32903 w 176692"/>
                <a:gd name="connsiteY0" fmla="*/ 268277 h 321259"/>
                <a:gd name="connsiteX1" fmla="*/ 13213 w 176692"/>
                <a:gd name="connsiteY1" fmla="*/ 321259 h 321259"/>
                <a:gd name="connsiteX2" fmla="*/ 32903 w 176692"/>
                <a:gd name="connsiteY2" fmla="*/ 306103 h 321259"/>
                <a:gd name="connsiteX3" fmla="*/ 54407 w 176692"/>
                <a:gd name="connsiteY3" fmla="*/ 292501 h 321259"/>
                <a:gd name="connsiteX4" fmla="*/ 52593 w 176692"/>
                <a:gd name="connsiteY4" fmla="*/ 277345 h 321259"/>
                <a:gd name="connsiteX5" fmla="*/ 110109 w 176692"/>
                <a:gd name="connsiteY5" fmla="*/ 290947 h 321259"/>
                <a:gd name="connsiteX6" fmla="*/ 142494 w 176692"/>
                <a:gd name="connsiteY6" fmla="*/ 298460 h 321259"/>
                <a:gd name="connsiteX7" fmla="*/ 174879 w 176692"/>
                <a:gd name="connsiteY7" fmla="*/ 305973 h 321259"/>
                <a:gd name="connsiteX8" fmla="*/ 174879 w 176692"/>
                <a:gd name="connsiteY8" fmla="*/ 109202 h 321259"/>
                <a:gd name="connsiteX9" fmla="*/ 176692 w 176692"/>
                <a:gd name="connsiteY9" fmla="*/ 12306 h 321259"/>
                <a:gd name="connsiteX10" fmla="*/ 95860 w 176692"/>
                <a:gd name="connsiteY10" fmla="*/ 1684 h 321259"/>
                <a:gd name="connsiteX11" fmla="*/ 65029 w 176692"/>
                <a:gd name="connsiteY11" fmla="*/ 0 h 321259"/>
                <a:gd name="connsiteX12" fmla="*/ 0 w 176692"/>
                <a:gd name="connsiteY12" fmla="*/ 277345 h 321259"/>
                <a:gd name="connsiteX13" fmla="*/ 4275 w 176692"/>
                <a:gd name="connsiteY13" fmla="*/ 272552 h 321259"/>
                <a:gd name="connsiteX14" fmla="*/ 32903 w 176692"/>
                <a:gd name="connsiteY14" fmla="*/ 268277 h 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92" h="321259">
                  <a:moveTo>
                    <a:pt x="32903" y="268277"/>
                  </a:moveTo>
                  <a:cubicBezTo>
                    <a:pt x="36530" y="289522"/>
                    <a:pt x="5959" y="286413"/>
                    <a:pt x="13213" y="321259"/>
                  </a:cubicBezTo>
                  <a:cubicBezTo>
                    <a:pt x="20338" y="319704"/>
                    <a:pt x="25778" y="310637"/>
                    <a:pt x="32903" y="306103"/>
                  </a:cubicBezTo>
                  <a:cubicBezTo>
                    <a:pt x="40028" y="300015"/>
                    <a:pt x="49096" y="300015"/>
                    <a:pt x="54407" y="292501"/>
                  </a:cubicBezTo>
                  <a:cubicBezTo>
                    <a:pt x="52593" y="284988"/>
                    <a:pt x="48966" y="284988"/>
                    <a:pt x="52593" y="277345"/>
                  </a:cubicBezTo>
                  <a:cubicBezTo>
                    <a:pt x="61532" y="260634"/>
                    <a:pt x="101041" y="286413"/>
                    <a:pt x="110109" y="290947"/>
                  </a:cubicBezTo>
                  <a:cubicBezTo>
                    <a:pt x="124488" y="297035"/>
                    <a:pt x="126302" y="295481"/>
                    <a:pt x="142494" y="298460"/>
                  </a:cubicBezTo>
                  <a:cubicBezTo>
                    <a:pt x="155059" y="300015"/>
                    <a:pt x="163998" y="302994"/>
                    <a:pt x="174879" y="305973"/>
                  </a:cubicBezTo>
                  <a:cubicBezTo>
                    <a:pt x="173065" y="245478"/>
                    <a:pt x="174879" y="172806"/>
                    <a:pt x="174879" y="109202"/>
                  </a:cubicBezTo>
                  <a:lnTo>
                    <a:pt x="176692" y="12306"/>
                  </a:lnTo>
                  <a:cubicBezTo>
                    <a:pt x="131742" y="12306"/>
                    <a:pt x="135369" y="3238"/>
                    <a:pt x="95860" y="1684"/>
                  </a:cubicBezTo>
                  <a:cubicBezTo>
                    <a:pt x="85367" y="1684"/>
                    <a:pt x="73967" y="2461"/>
                    <a:pt x="65029" y="0"/>
                  </a:cubicBezTo>
                  <a:cubicBezTo>
                    <a:pt x="30053" y="86792"/>
                    <a:pt x="7643" y="180061"/>
                    <a:pt x="0" y="277345"/>
                  </a:cubicBezTo>
                  <a:lnTo>
                    <a:pt x="4275" y="272552"/>
                  </a:lnTo>
                  <a:cubicBezTo>
                    <a:pt x="9586" y="266852"/>
                    <a:pt x="27592" y="254676"/>
                    <a:pt x="32903" y="268277"/>
                  </a:cubicBezTo>
                  <a:close/>
                </a:path>
              </a:pathLst>
            </a:custGeom>
            <a:solidFill>
              <a:srgbClr val="FFFFFF"/>
            </a:solidFill>
            <a:ln w="1295" cap="flat">
              <a:noFill/>
              <a:prstDash val="solid"/>
              <a:miter/>
            </a:ln>
          </p:spPr>
          <p:txBody>
            <a:bodyPr rtlCol="0" anchor="ctr"/>
            <a:lstStyle/>
            <a:p>
              <a:endParaRPr lang="fr-FR"/>
            </a:p>
          </p:txBody>
        </p:sp>
        <p:sp>
          <p:nvSpPr>
            <p:cNvPr id="1514" name="Forme libre 1513">
              <a:extLst>
                <a:ext uri="{FF2B5EF4-FFF2-40B4-BE49-F238E27FC236}">
                  <a16:creationId xmlns:a16="http://schemas.microsoft.com/office/drawing/2014/main" id="{7FECE5E4-D5D9-7FAA-D461-913901703A0B}"/>
                </a:ext>
              </a:extLst>
            </p:cNvPr>
            <p:cNvSpPr/>
            <p:nvPr/>
          </p:nvSpPr>
          <p:spPr>
            <a:xfrm>
              <a:off x="3804253" y="5223320"/>
              <a:ext cx="779618" cy="539875"/>
            </a:xfrm>
            <a:custGeom>
              <a:avLst/>
              <a:gdLst>
                <a:gd name="connsiteX0" fmla="*/ 440047 w 483054"/>
                <a:gd name="connsiteY0" fmla="*/ 226732 h 334508"/>
                <a:gd name="connsiteX1" fmla="*/ 425668 w 483054"/>
                <a:gd name="connsiteY1" fmla="*/ 267537 h 334508"/>
                <a:gd name="connsiteX2" fmla="*/ 395097 w 483054"/>
                <a:gd name="connsiteY2" fmla="*/ 273625 h 334508"/>
                <a:gd name="connsiteX3" fmla="*/ 361028 w 483054"/>
                <a:gd name="connsiteY3" fmla="*/ 284247 h 334508"/>
                <a:gd name="connsiteX4" fmla="*/ 348463 w 483054"/>
                <a:gd name="connsiteY4" fmla="*/ 272200 h 334508"/>
                <a:gd name="connsiteX5" fmla="*/ 328772 w 483054"/>
                <a:gd name="connsiteY5" fmla="*/ 237354 h 334508"/>
                <a:gd name="connsiteX6" fmla="*/ 316207 w 483054"/>
                <a:gd name="connsiteY6" fmla="*/ 222198 h 334508"/>
                <a:gd name="connsiteX7" fmla="*/ 314394 w 483054"/>
                <a:gd name="connsiteY7" fmla="*/ 125301 h 334508"/>
                <a:gd name="connsiteX8" fmla="*/ 274884 w 483054"/>
                <a:gd name="connsiteY8" fmla="*/ 93564 h 334508"/>
                <a:gd name="connsiteX9" fmla="*/ 246126 w 483054"/>
                <a:gd name="connsiteY9" fmla="*/ 49650 h 334508"/>
                <a:gd name="connsiteX10" fmla="*/ 217368 w 483054"/>
                <a:gd name="connsiteY10" fmla="*/ 63252 h 334508"/>
                <a:gd name="connsiteX11" fmla="*/ 176045 w 483054"/>
                <a:gd name="connsiteY11" fmla="*/ 13249 h 334508"/>
                <a:gd name="connsiteX12" fmla="*/ 105964 w 483054"/>
                <a:gd name="connsiteY12" fmla="*/ 23872 h 334508"/>
                <a:gd name="connsiteX13" fmla="*/ 0 w 483054"/>
                <a:gd name="connsiteY13" fmla="*/ 2627 h 334508"/>
                <a:gd name="connsiteX14" fmla="*/ 12565 w 483054"/>
                <a:gd name="connsiteY14" fmla="*/ 26851 h 334508"/>
                <a:gd name="connsiteX15" fmla="*/ 25131 w 483054"/>
                <a:gd name="connsiteY15" fmla="*/ 54054 h 334508"/>
                <a:gd name="connsiteX16" fmla="*/ 44821 w 483054"/>
                <a:gd name="connsiteY16" fmla="*/ 104057 h 334508"/>
                <a:gd name="connsiteX17" fmla="*/ 82517 w 483054"/>
                <a:gd name="connsiteY17" fmla="*/ 140328 h 334508"/>
                <a:gd name="connsiteX18" fmla="*/ 98709 w 483054"/>
                <a:gd name="connsiteY18" fmla="*/ 161573 h 334508"/>
                <a:gd name="connsiteX19" fmla="*/ 118400 w 483054"/>
                <a:gd name="connsiteY19" fmla="*/ 178284 h 334508"/>
                <a:gd name="connsiteX20" fmla="*/ 71765 w 483054"/>
                <a:gd name="connsiteY20" fmla="*/ 107166 h 334508"/>
                <a:gd name="connsiteX21" fmla="*/ 53759 w 483054"/>
                <a:gd name="connsiteY21" fmla="*/ 66361 h 334508"/>
                <a:gd name="connsiteX22" fmla="*/ 34069 w 483054"/>
                <a:gd name="connsiteY22" fmla="*/ 25556 h 334508"/>
                <a:gd name="connsiteX23" fmla="*/ 69952 w 483054"/>
                <a:gd name="connsiteY23" fmla="*/ 31644 h 334508"/>
                <a:gd name="connsiteX24" fmla="*/ 87958 w 483054"/>
                <a:gd name="connsiteY24" fmla="*/ 74004 h 334508"/>
                <a:gd name="connsiteX25" fmla="*/ 118529 w 483054"/>
                <a:gd name="connsiteY25" fmla="*/ 102762 h 334508"/>
                <a:gd name="connsiteX26" fmla="*/ 140033 w 483054"/>
                <a:gd name="connsiteY26" fmla="*/ 140588 h 334508"/>
                <a:gd name="connsiteX27" fmla="*/ 193921 w 483054"/>
                <a:gd name="connsiteY27" fmla="*/ 202637 h 334508"/>
                <a:gd name="connsiteX28" fmla="*/ 199362 w 483054"/>
                <a:gd name="connsiteY28" fmla="*/ 252640 h 334508"/>
                <a:gd name="connsiteX29" fmla="*/ 231747 w 483054"/>
                <a:gd name="connsiteY29" fmla="*/ 276863 h 334508"/>
                <a:gd name="connsiteX30" fmla="*/ 271257 w 483054"/>
                <a:gd name="connsiteY30" fmla="*/ 296554 h 334508"/>
                <a:gd name="connsiteX31" fmla="*/ 310767 w 483054"/>
                <a:gd name="connsiteY31" fmla="*/ 313264 h 334508"/>
                <a:gd name="connsiteX32" fmla="*/ 357401 w 483054"/>
                <a:gd name="connsiteY32" fmla="*/ 317798 h 334508"/>
                <a:gd name="connsiteX33" fmla="*/ 396911 w 483054"/>
                <a:gd name="connsiteY33" fmla="*/ 334509 h 334508"/>
                <a:gd name="connsiteX34" fmla="*/ 418414 w 483054"/>
                <a:gd name="connsiteY34" fmla="*/ 307305 h 334508"/>
                <a:gd name="connsiteX35" fmla="*/ 472303 w 483054"/>
                <a:gd name="connsiteY35" fmla="*/ 260412 h 334508"/>
                <a:gd name="connsiteX36" fmla="*/ 483055 w 483054"/>
                <a:gd name="connsiteY36" fmla="*/ 221032 h 334508"/>
                <a:gd name="connsiteX37" fmla="*/ 440047 w 483054"/>
                <a:gd name="connsiteY37" fmla="*/ 226732 h 33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83054" h="334508">
                  <a:moveTo>
                    <a:pt x="440047" y="226732"/>
                  </a:moveTo>
                  <a:cubicBezTo>
                    <a:pt x="425668" y="238779"/>
                    <a:pt x="432923" y="250955"/>
                    <a:pt x="425668" y="267537"/>
                  </a:cubicBezTo>
                  <a:cubicBezTo>
                    <a:pt x="414917" y="291760"/>
                    <a:pt x="409476" y="267537"/>
                    <a:pt x="395097" y="273625"/>
                  </a:cubicBezTo>
                  <a:cubicBezTo>
                    <a:pt x="384345" y="278159"/>
                    <a:pt x="371780" y="293315"/>
                    <a:pt x="361028" y="284247"/>
                  </a:cubicBezTo>
                  <a:cubicBezTo>
                    <a:pt x="355587" y="281268"/>
                    <a:pt x="353903" y="276734"/>
                    <a:pt x="348463" y="272200"/>
                  </a:cubicBezTo>
                  <a:cubicBezTo>
                    <a:pt x="326959" y="252510"/>
                    <a:pt x="341338" y="250955"/>
                    <a:pt x="328772" y="237354"/>
                  </a:cubicBezTo>
                  <a:cubicBezTo>
                    <a:pt x="323332" y="231266"/>
                    <a:pt x="321648" y="229840"/>
                    <a:pt x="316207" y="222198"/>
                  </a:cubicBezTo>
                  <a:cubicBezTo>
                    <a:pt x="298201" y="194994"/>
                    <a:pt x="314394" y="161702"/>
                    <a:pt x="314394" y="125301"/>
                  </a:cubicBezTo>
                  <a:cubicBezTo>
                    <a:pt x="294704" y="126856"/>
                    <a:pt x="292890" y="116234"/>
                    <a:pt x="274884" y="93564"/>
                  </a:cubicBezTo>
                  <a:cubicBezTo>
                    <a:pt x="265946" y="81517"/>
                    <a:pt x="256878" y="57293"/>
                    <a:pt x="246126" y="49650"/>
                  </a:cubicBezTo>
                  <a:cubicBezTo>
                    <a:pt x="239001" y="55739"/>
                    <a:pt x="233561" y="66361"/>
                    <a:pt x="217368" y="63252"/>
                  </a:cubicBezTo>
                  <a:cubicBezTo>
                    <a:pt x="194051" y="58718"/>
                    <a:pt x="195864" y="19338"/>
                    <a:pt x="176045" y="13249"/>
                  </a:cubicBezTo>
                  <a:cubicBezTo>
                    <a:pt x="145473" y="2627"/>
                    <a:pt x="167107" y="26851"/>
                    <a:pt x="105964" y="23872"/>
                  </a:cubicBezTo>
                  <a:cubicBezTo>
                    <a:pt x="75392" y="23872"/>
                    <a:pt x="73579" y="-9420"/>
                    <a:pt x="0" y="2627"/>
                  </a:cubicBezTo>
                  <a:cubicBezTo>
                    <a:pt x="5441" y="8715"/>
                    <a:pt x="10752" y="16229"/>
                    <a:pt x="12565" y="26851"/>
                  </a:cubicBezTo>
                  <a:cubicBezTo>
                    <a:pt x="16193" y="43562"/>
                    <a:pt x="16193" y="44987"/>
                    <a:pt x="25131" y="54054"/>
                  </a:cubicBezTo>
                  <a:cubicBezTo>
                    <a:pt x="64640" y="85792"/>
                    <a:pt x="43137" y="79833"/>
                    <a:pt x="44821" y="104057"/>
                  </a:cubicBezTo>
                  <a:cubicBezTo>
                    <a:pt x="61013" y="114680"/>
                    <a:pt x="77206" y="116105"/>
                    <a:pt x="82517" y="140328"/>
                  </a:cubicBezTo>
                  <a:cubicBezTo>
                    <a:pt x="86144" y="161573"/>
                    <a:pt x="86144" y="150951"/>
                    <a:pt x="98709" y="161573"/>
                  </a:cubicBezTo>
                  <a:cubicBezTo>
                    <a:pt x="105834" y="167661"/>
                    <a:pt x="107648" y="173620"/>
                    <a:pt x="118400" y="178284"/>
                  </a:cubicBezTo>
                  <a:cubicBezTo>
                    <a:pt x="112959" y="157039"/>
                    <a:pt x="86015" y="122322"/>
                    <a:pt x="71765" y="107166"/>
                  </a:cubicBezTo>
                  <a:cubicBezTo>
                    <a:pt x="61013" y="93564"/>
                    <a:pt x="61013" y="79962"/>
                    <a:pt x="53759" y="66361"/>
                  </a:cubicBezTo>
                  <a:cubicBezTo>
                    <a:pt x="48318" y="57293"/>
                    <a:pt x="28628" y="45116"/>
                    <a:pt x="34069" y="25556"/>
                  </a:cubicBezTo>
                  <a:cubicBezTo>
                    <a:pt x="39510" y="11954"/>
                    <a:pt x="64640" y="14934"/>
                    <a:pt x="69952" y="31644"/>
                  </a:cubicBezTo>
                  <a:cubicBezTo>
                    <a:pt x="78890" y="55868"/>
                    <a:pt x="71765" y="57423"/>
                    <a:pt x="87958" y="74004"/>
                  </a:cubicBezTo>
                  <a:cubicBezTo>
                    <a:pt x="98709" y="84626"/>
                    <a:pt x="107777" y="90715"/>
                    <a:pt x="118529" y="102762"/>
                  </a:cubicBezTo>
                  <a:cubicBezTo>
                    <a:pt x="127467" y="114809"/>
                    <a:pt x="122156" y="122452"/>
                    <a:pt x="140033" y="140588"/>
                  </a:cubicBezTo>
                  <a:cubicBezTo>
                    <a:pt x="154412" y="154189"/>
                    <a:pt x="188481" y="184501"/>
                    <a:pt x="193921" y="202637"/>
                  </a:cubicBezTo>
                  <a:cubicBezTo>
                    <a:pt x="201046" y="222327"/>
                    <a:pt x="184983" y="235929"/>
                    <a:pt x="199362" y="252640"/>
                  </a:cubicBezTo>
                  <a:cubicBezTo>
                    <a:pt x="204803" y="260153"/>
                    <a:pt x="220866" y="273884"/>
                    <a:pt x="231747" y="276863"/>
                  </a:cubicBezTo>
                  <a:cubicBezTo>
                    <a:pt x="247940" y="284377"/>
                    <a:pt x="258691" y="284377"/>
                    <a:pt x="271257" y="296554"/>
                  </a:cubicBezTo>
                  <a:cubicBezTo>
                    <a:pt x="289263" y="313264"/>
                    <a:pt x="287449" y="305621"/>
                    <a:pt x="310767" y="313264"/>
                  </a:cubicBezTo>
                  <a:cubicBezTo>
                    <a:pt x="334084" y="320778"/>
                    <a:pt x="332270" y="319353"/>
                    <a:pt x="357401" y="317798"/>
                  </a:cubicBezTo>
                  <a:cubicBezTo>
                    <a:pt x="377091" y="314819"/>
                    <a:pt x="387972" y="325312"/>
                    <a:pt x="396911" y="334509"/>
                  </a:cubicBezTo>
                  <a:cubicBezTo>
                    <a:pt x="405849" y="326995"/>
                    <a:pt x="418414" y="323887"/>
                    <a:pt x="418414" y="307305"/>
                  </a:cubicBezTo>
                  <a:cubicBezTo>
                    <a:pt x="422041" y="261837"/>
                    <a:pt x="474116" y="307305"/>
                    <a:pt x="472303" y="260412"/>
                  </a:cubicBezTo>
                  <a:cubicBezTo>
                    <a:pt x="470489" y="234634"/>
                    <a:pt x="474116" y="234634"/>
                    <a:pt x="483055" y="221032"/>
                  </a:cubicBezTo>
                  <a:cubicBezTo>
                    <a:pt x="470619" y="217664"/>
                    <a:pt x="449115" y="219218"/>
                    <a:pt x="440047" y="226732"/>
                  </a:cubicBezTo>
                  <a:close/>
                </a:path>
              </a:pathLst>
            </a:custGeom>
            <a:solidFill>
              <a:srgbClr val="FFFFFF"/>
            </a:solidFill>
            <a:ln w="1295" cap="flat">
              <a:noFill/>
              <a:prstDash val="solid"/>
              <a:miter/>
            </a:ln>
          </p:spPr>
          <p:txBody>
            <a:bodyPr rtlCol="0" anchor="ctr"/>
            <a:lstStyle/>
            <a:p>
              <a:endParaRPr lang="fr-FR"/>
            </a:p>
          </p:txBody>
        </p:sp>
        <p:sp>
          <p:nvSpPr>
            <p:cNvPr id="1515" name="Forme libre 1514">
              <a:extLst>
                <a:ext uri="{FF2B5EF4-FFF2-40B4-BE49-F238E27FC236}">
                  <a16:creationId xmlns:a16="http://schemas.microsoft.com/office/drawing/2014/main" id="{9528B493-A697-B005-58B7-4038896E608D}"/>
                </a:ext>
              </a:extLst>
            </p:cNvPr>
            <p:cNvSpPr/>
            <p:nvPr/>
          </p:nvSpPr>
          <p:spPr>
            <a:xfrm>
              <a:off x="4462403" y="4625095"/>
              <a:ext cx="409212" cy="286980"/>
            </a:xfrm>
            <a:custGeom>
              <a:avLst/>
              <a:gdLst>
                <a:gd name="connsiteX0" fmla="*/ 195735 w 253549"/>
                <a:gd name="connsiteY0" fmla="*/ 99442 h 177814"/>
                <a:gd name="connsiteX1" fmla="*/ 140033 w 253549"/>
                <a:gd name="connsiteY1" fmla="*/ 69129 h 177814"/>
                <a:gd name="connsiteX2" fmla="*/ 100523 w 253549"/>
                <a:gd name="connsiteY2" fmla="*/ 20682 h 177814"/>
                <a:gd name="connsiteX3" fmla="*/ 77206 w 253549"/>
                <a:gd name="connsiteY3" fmla="*/ 992 h 177814"/>
                <a:gd name="connsiteX4" fmla="*/ 50262 w 253549"/>
                <a:gd name="connsiteY4" fmla="*/ 16148 h 177814"/>
                <a:gd name="connsiteX5" fmla="*/ 0 w 253549"/>
                <a:gd name="connsiteY5" fmla="*/ 50994 h 177814"/>
                <a:gd name="connsiteX6" fmla="*/ 62827 w 253549"/>
                <a:gd name="connsiteY6" fmla="*/ 46460 h 177814"/>
                <a:gd name="connsiteX7" fmla="*/ 118529 w 253549"/>
                <a:gd name="connsiteY7" fmla="*/ 72239 h 177814"/>
                <a:gd name="connsiteX8" fmla="*/ 73579 w 253549"/>
                <a:gd name="connsiteY8" fmla="*/ 96463 h 177814"/>
                <a:gd name="connsiteX9" fmla="*/ 68138 w 253549"/>
                <a:gd name="connsiteY9" fmla="*/ 161492 h 177814"/>
                <a:gd name="connsiteX10" fmla="*/ 84331 w 253549"/>
                <a:gd name="connsiteY10" fmla="*/ 134288 h 177814"/>
                <a:gd name="connsiteX11" fmla="*/ 125654 w 253549"/>
                <a:gd name="connsiteY11" fmla="*/ 85841 h 177814"/>
                <a:gd name="connsiteX12" fmla="*/ 136406 w 253549"/>
                <a:gd name="connsiteY12" fmla="*/ 117578 h 177814"/>
                <a:gd name="connsiteX13" fmla="*/ 156096 w 253549"/>
                <a:gd name="connsiteY13" fmla="*/ 140247 h 177814"/>
                <a:gd name="connsiteX14" fmla="*/ 136406 w 253549"/>
                <a:gd name="connsiteY14" fmla="*/ 164471 h 177814"/>
                <a:gd name="connsiteX15" fmla="*/ 150785 w 253549"/>
                <a:gd name="connsiteY15" fmla="*/ 173539 h 177814"/>
                <a:gd name="connsiteX16" fmla="*/ 166977 w 253549"/>
                <a:gd name="connsiteY16" fmla="*/ 175094 h 177814"/>
                <a:gd name="connsiteX17" fmla="*/ 224493 w 253549"/>
                <a:gd name="connsiteY17" fmla="*/ 134288 h 177814"/>
                <a:gd name="connsiteX18" fmla="*/ 253251 w 253549"/>
                <a:gd name="connsiteY18" fmla="*/ 114598 h 177814"/>
                <a:gd name="connsiteX19" fmla="*/ 213741 w 253549"/>
                <a:gd name="connsiteY19" fmla="*/ 122112 h 177814"/>
                <a:gd name="connsiteX20" fmla="*/ 186797 w 253549"/>
                <a:gd name="connsiteY20" fmla="*/ 147890 h 177814"/>
                <a:gd name="connsiteX21" fmla="*/ 165293 w 253549"/>
                <a:gd name="connsiteY21" fmla="*/ 120687 h 177814"/>
                <a:gd name="connsiteX22" fmla="*/ 195735 w 253549"/>
                <a:gd name="connsiteY22" fmla="*/ 99442 h 177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3549" h="177814">
                  <a:moveTo>
                    <a:pt x="195735" y="99442"/>
                  </a:moveTo>
                  <a:cubicBezTo>
                    <a:pt x="195735" y="73663"/>
                    <a:pt x="168791" y="79752"/>
                    <a:pt x="140033" y="69129"/>
                  </a:cubicBezTo>
                  <a:cubicBezTo>
                    <a:pt x="109461" y="57082"/>
                    <a:pt x="132908" y="52419"/>
                    <a:pt x="100523" y="20682"/>
                  </a:cubicBezTo>
                  <a:cubicBezTo>
                    <a:pt x="95083" y="16148"/>
                    <a:pt x="84331" y="2546"/>
                    <a:pt x="77206" y="992"/>
                  </a:cubicBezTo>
                  <a:cubicBezTo>
                    <a:pt x="61013" y="-3542"/>
                    <a:pt x="59200" y="8505"/>
                    <a:pt x="50262" y="16148"/>
                  </a:cubicBezTo>
                  <a:cubicBezTo>
                    <a:pt x="30572" y="34283"/>
                    <a:pt x="14379" y="19128"/>
                    <a:pt x="0" y="50994"/>
                  </a:cubicBezTo>
                  <a:cubicBezTo>
                    <a:pt x="34069" y="66150"/>
                    <a:pt x="43137" y="38947"/>
                    <a:pt x="62827" y="46460"/>
                  </a:cubicBezTo>
                  <a:cubicBezTo>
                    <a:pt x="91585" y="57082"/>
                    <a:pt x="118529" y="44906"/>
                    <a:pt x="118529" y="72239"/>
                  </a:cubicBezTo>
                  <a:cubicBezTo>
                    <a:pt x="98839" y="87395"/>
                    <a:pt x="82647" y="78327"/>
                    <a:pt x="73579" y="96463"/>
                  </a:cubicBezTo>
                  <a:cubicBezTo>
                    <a:pt x="68138" y="108510"/>
                    <a:pt x="68138" y="146465"/>
                    <a:pt x="68138" y="161492"/>
                  </a:cubicBezTo>
                  <a:cubicBezTo>
                    <a:pt x="84331" y="156958"/>
                    <a:pt x="82517" y="152424"/>
                    <a:pt x="84331" y="134288"/>
                  </a:cubicBezTo>
                  <a:cubicBezTo>
                    <a:pt x="87958" y="107085"/>
                    <a:pt x="114902" y="85841"/>
                    <a:pt x="125654" y="85841"/>
                  </a:cubicBezTo>
                  <a:cubicBezTo>
                    <a:pt x="141846" y="84286"/>
                    <a:pt x="136406" y="103976"/>
                    <a:pt x="136406" y="117578"/>
                  </a:cubicBezTo>
                  <a:cubicBezTo>
                    <a:pt x="148971" y="119132"/>
                    <a:pt x="156096" y="123666"/>
                    <a:pt x="156096" y="140247"/>
                  </a:cubicBezTo>
                  <a:cubicBezTo>
                    <a:pt x="154282" y="158383"/>
                    <a:pt x="143530" y="153849"/>
                    <a:pt x="136406" y="164471"/>
                  </a:cubicBezTo>
                  <a:cubicBezTo>
                    <a:pt x="141846" y="169005"/>
                    <a:pt x="145344" y="167451"/>
                    <a:pt x="150785" y="173539"/>
                  </a:cubicBezTo>
                  <a:cubicBezTo>
                    <a:pt x="156225" y="178073"/>
                    <a:pt x="157909" y="179627"/>
                    <a:pt x="166977" y="175094"/>
                  </a:cubicBezTo>
                  <a:cubicBezTo>
                    <a:pt x="215425" y="158383"/>
                    <a:pt x="193921" y="135714"/>
                    <a:pt x="224493" y="134288"/>
                  </a:cubicBezTo>
                  <a:cubicBezTo>
                    <a:pt x="226306" y="132734"/>
                    <a:pt x="256878" y="137268"/>
                    <a:pt x="253251" y="114598"/>
                  </a:cubicBezTo>
                  <a:cubicBezTo>
                    <a:pt x="240685" y="113044"/>
                    <a:pt x="220866" y="116153"/>
                    <a:pt x="213741" y="122112"/>
                  </a:cubicBezTo>
                  <a:cubicBezTo>
                    <a:pt x="202989" y="131180"/>
                    <a:pt x="202989" y="143356"/>
                    <a:pt x="186797" y="147890"/>
                  </a:cubicBezTo>
                  <a:cubicBezTo>
                    <a:pt x="167107" y="152424"/>
                    <a:pt x="161666" y="141802"/>
                    <a:pt x="165293" y="120687"/>
                  </a:cubicBezTo>
                  <a:cubicBezTo>
                    <a:pt x="168791" y="93354"/>
                    <a:pt x="179543" y="110064"/>
                    <a:pt x="195735" y="99442"/>
                  </a:cubicBezTo>
                  <a:close/>
                </a:path>
              </a:pathLst>
            </a:custGeom>
            <a:solidFill>
              <a:srgbClr val="FFFFFF"/>
            </a:solidFill>
            <a:ln w="1295" cap="flat">
              <a:noFill/>
              <a:prstDash val="solid"/>
              <a:miter/>
            </a:ln>
          </p:spPr>
          <p:txBody>
            <a:bodyPr rtlCol="0" anchor="ctr"/>
            <a:lstStyle/>
            <a:p>
              <a:endParaRPr lang="fr-FR"/>
            </a:p>
          </p:txBody>
        </p:sp>
        <p:sp>
          <p:nvSpPr>
            <p:cNvPr id="1516" name="Forme libre 1515">
              <a:extLst>
                <a:ext uri="{FF2B5EF4-FFF2-40B4-BE49-F238E27FC236}">
                  <a16:creationId xmlns:a16="http://schemas.microsoft.com/office/drawing/2014/main" id="{A009E764-5E7D-7D8A-8AE0-A775B817AB41}"/>
                </a:ext>
              </a:extLst>
            </p:cNvPr>
            <p:cNvSpPr/>
            <p:nvPr/>
          </p:nvSpPr>
          <p:spPr>
            <a:xfrm>
              <a:off x="5082711" y="4630270"/>
              <a:ext cx="214295" cy="187305"/>
            </a:xfrm>
            <a:custGeom>
              <a:avLst/>
              <a:gdLst>
                <a:gd name="connsiteX0" fmla="*/ 82517 w 132778"/>
                <a:gd name="connsiteY0" fmla="*/ 79655 h 116055"/>
                <a:gd name="connsiteX1" fmla="*/ 62827 w 132778"/>
                <a:gd name="connsiteY1" fmla="*/ 40275 h 116055"/>
                <a:gd name="connsiteX2" fmla="*/ 53889 w 132778"/>
                <a:gd name="connsiteY2" fmla="*/ 29652 h 116055"/>
                <a:gd name="connsiteX3" fmla="*/ 35883 w 132778"/>
                <a:gd name="connsiteY3" fmla="*/ 3874 h 116055"/>
                <a:gd name="connsiteX4" fmla="*/ 0 w 132778"/>
                <a:gd name="connsiteY4" fmla="*/ 25118 h 116055"/>
                <a:gd name="connsiteX5" fmla="*/ 14379 w 132778"/>
                <a:gd name="connsiteY5" fmla="*/ 46364 h 116055"/>
                <a:gd name="connsiteX6" fmla="*/ 14379 w 132778"/>
                <a:gd name="connsiteY6" fmla="*/ 81210 h 116055"/>
                <a:gd name="connsiteX7" fmla="*/ 39510 w 132778"/>
                <a:gd name="connsiteY7" fmla="*/ 85744 h 116055"/>
                <a:gd name="connsiteX8" fmla="*/ 61013 w 132778"/>
                <a:gd name="connsiteY8" fmla="*/ 75121 h 116055"/>
                <a:gd name="connsiteX9" fmla="*/ 68138 w 132778"/>
                <a:gd name="connsiteY9" fmla="*/ 94811 h 116055"/>
                <a:gd name="connsiteX10" fmla="*/ 51946 w 132778"/>
                <a:gd name="connsiteY10" fmla="*/ 116056 h 116055"/>
                <a:gd name="connsiteX11" fmla="*/ 95083 w 132778"/>
                <a:gd name="connsiteY11" fmla="*/ 94811 h 116055"/>
                <a:gd name="connsiteX12" fmla="*/ 118400 w 132778"/>
                <a:gd name="connsiteY12" fmla="*/ 87298 h 116055"/>
                <a:gd name="connsiteX13" fmla="*/ 132779 w 132778"/>
                <a:gd name="connsiteY13" fmla="*/ 66053 h 116055"/>
                <a:gd name="connsiteX14" fmla="*/ 82517 w 132778"/>
                <a:gd name="connsiteY14" fmla="*/ 79655 h 116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2778" h="116055">
                  <a:moveTo>
                    <a:pt x="82517" y="79655"/>
                  </a:moveTo>
                  <a:cubicBezTo>
                    <a:pt x="59200" y="59965"/>
                    <a:pt x="64511" y="56985"/>
                    <a:pt x="62827" y="40275"/>
                  </a:cubicBezTo>
                  <a:cubicBezTo>
                    <a:pt x="61013" y="31207"/>
                    <a:pt x="59200" y="32762"/>
                    <a:pt x="53889" y="29652"/>
                  </a:cubicBezTo>
                  <a:cubicBezTo>
                    <a:pt x="52075" y="9963"/>
                    <a:pt x="71895" y="-8173"/>
                    <a:pt x="35883" y="3874"/>
                  </a:cubicBezTo>
                  <a:cubicBezTo>
                    <a:pt x="19690" y="9963"/>
                    <a:pt x="7125" y="12942"/>
                    <a:pt x="0" y="25118"/>
                  </a:cubicBezTo>
                  <a:cubicBezTo>
                    <a:pt x="5441" y="32632"/>
                    <a:pt x="12566" y="37166"/>
                    <a:pt x="14379" y="46364"/>
                  </a:cubicBezTo>
                  <a:cubicBezTo>
                    <a:pt x="18006" y="58411"/>
                    <a:pt x="10752" y="69033"/>
                    <a:pt x="14379" y="81210"/>
                  </a:cubicBezTo>
                  <a:cubicBezTo>
                    <a:pt x="19820" y="82764"/>
                    <a:pt x="35883" y="87298"/>
                    <a:pt x="39510" y="85744"/>
                  </a:cubicBezTo>
                  <a:cubicBezTo>
                    <a:pt x="50262" y="82764"/>
                    <a:pt x="52075" y="72142"/>
                    <a:pt x="61013" y="75121"/>
                  </a:cubicBezTo>
                  <a:cubicBezTo>
                    <a:pt x="71765" y="76676"/>
                    <a:pt x="73579" y="87169"/>
                    <a:pt x="68138" y="94811"/>
                  </a:cubicBezTo>
                  <a:cubicBezTo>
                    <a:pt x="61013" y="102324"/>
                    <a:pt x="53759" y="100899"/>
                    <a:pt x="51946" y="116056"/>
                  </a:cubicBezTo>
                  <a:cubicBezTo>
                    <a:pt x="62698" y="109967"/>
                    <a:pt x="71636" y="97920"/>
                    <a:pt x="95083" y="94811"/>
                  </a:cubicBezTo>
                  <a:cubicBezTo>
                    <a:pt x="105834" y="93257"/>
                    <a:pt x="113088" y="94811"/>
                    <a:pt x="118400" y="87298"/>
                  </a:cubicBezTo>
                  <a:lnTo>
                    <a:pt x="132779" y="66053"/>
                  </a:lnTo>
                  <a:cubicBezTo>
                    <a:pt x="118529" y="69033"/>
                    <a:pt x="105964" y="99216"/>
                    <a:pt x="82517" y="79655"/>
                  </a:cubicBezTo>
                  <a:close/>
                </a:path>
              </a:pathLst>
            </a:custGeom>
            <a:solidFill>
              <a:srgbClr val="FFFFFF"/>
            </a:solidFill>
            <a:ln w="1295" cap="flat">
              <a:noFill/>
              <a:prstDash val="solid"/>
              <a:miter/>
            </a:ln>
          </p:spPr>
          <p:txBody>
            <a:bodyPr rtlCol="0" anchor="ctr"/>
            <a:lstStyle/>
            <a:p>
              <a:endParaRPr lang="fr-FR"/>
            </a:p>
          </p:txBody>
        </p:sp>
        <p:sp>
          <p:nvSpPr>
            <p:cNvPr id="1517" name="Forme libre 1516">
              <a:extLst>
                <a:ext uri="{FF2B5EF4-FFF2-40B4-BE49-F238E27FC236}">
                  <a16:creationId xmlns:a16="http://schemas.microsoft.com/office/drawing/2014/main" id="{8CC619CC-63B0-481D-0D6F-D8B189F8A655}"/>
                </a:ext>
              </a:extLst>
            </p:cNvPr>
            <p:cNvSpPr/>
            <p:nvPr/>
          </p:nvSpPr>
          <p:spPr>
            <a:xfrm>
              <a:off x="4453831" y="5693374"/>
              <a:ext cx="98471" cy="80067"/>
            </a:xfrm>
            <a:custGeom>
              <a:avLst/>
              <a:gdLst>
                <a:gd name="connsiteX0" fmla="*/ 61013 w 61013"/>
                <a:gd name="connsiteY0" fmla="*/ 23313 h 49610"/>
                <a:gd name="connsiteX1" fmla="*/ 59200 w 61013"/>
                <a:gd name="connsiteY1" fmla="*/ 644 h 49610"/>
                <a:gd name="connsiteX2" fmla="*/ 35883 w 61013"/>
                <a:gd name="connsiteY2" fmla="*/ 2198 h 49610"/>
                <a:gd name="connsiteX3" fmla="*/ 23317 w 61013"/>
                <a:gd name="connsiteY3" fmla="*/ 17354 h 49610"/>
                <a:gd name="connsiteX4" fmla="*/ 0 w 61013"/>
                <a:gd name="connsiteY4" fmla="*/ 49092 h 49610"/>
                <a:gd name="connsiteX5" fmla="*/ 389 w 61013"/>
                <a:gd name="connsiteY5" fmla="*/ 49610 h 49610"/>
                <a:gd name="connsiteX6" fmla="*/ 51946 w 61013"/>
                <a:gd name="connsiteY6" fmla="*/ 46242 h 49610"/>
                <a:gd name="connsiteX7" fmla="*/ 61013 w 61013"/>
                <a:gd name="connsiteY7" fmla="*/ 23313 h 49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013" h="49610">
                  <a:moveTo>
                    <a:pt x="61013" y="23313"/>
                  </a:moveTo>
                  <a:cubicBezTo>
                    <a:pt x="59200" y="15800"/>
                    <a:pt x="59200" y="8157"/>
                    <a:pt x="59200" y="644"/>
                  </a:cubicBezTo>
                  <a:cubicBezTo>
                    <a:pt x="52075" y="-910"/>
                    <a:pt x="43007" y="644"/>
                    <a:pt x="35883" y="2198"/>
                  </a:cubicBezTo>
                  <a:cubicBezTo>
                    <a:pt x="25131" y="3753"/>
                    <a:pt x="25131" y="5178"/>
                    <a:pt x="23317" y="17354"/>
                  </a:cubicBezTo>
                  <a:cubicBezTo>
                    <a:pt x="21504" y="40024"/>
                    <a:pt x="10752" y="35490"/>
                    <a:pt x="0" y="49092"/>
                  </a:cubicBezTo>
                  <a:cubicBezTo>
                    <a:pt x="130" y="49221"/>
                    <a:pt x="259" y="49481"/>
                    <a:pt x="389" y="49610"/>
                  </a:cubicBezTo>
                  <a:cubicBezTo>
                    <a:pt x="17747" y="48963"/>
                    <a:pt x="34846" y="47796"/>
                    <a:pt x="51946" y="46242"/>
                  </a:cubicBezTo>
                  <a:cubicBezTo>
                    <a:pt x="56739" y="25516"/>
                    <a:pt x="61013" y="39506"/>
                    <a:pt x="61013" y="23313"/>
                  </a:cubicBezTo>
                  <a:close/>
                </a:path>
              </a:pathLst>
            </a:custGeom>
            <a:solidFill>
              <a:srgbClr val="FFFFFF"/>
            </a:solidFill>
            <a:ln w="1295" cap="flat">
              <a:noFill/>
              <a:prstDash val="solid"/>
              <a:miter/>
            </a:ln>
          </p:spPr>
          <p:txBody>
            <a:bodyPr rtlCol="0" anchor="ctr"/>
            <a:lstStyle/>
            <a:p>
              <a:endParaRPr lang="fr-FR"/>
            </a:p>
          </p:txBody>
        </p:sp>
        <p:sp>
          <p:nvSpPr>
            <p:cNvPr id="1518" name="Forme libre 1517">
              <a:extLst>
                <a:ext uri="{FF2B5EF4-FFF2-40B4-BE49-F238E27FC236}">
                  <a16:creationId xmlns:a16="http://schemas.microsoft.com/office/drawing/2014/main" id="{FC7EF83F-1AC1-9475-2E9A-C1F99CF60340}"/>
                </a:ext>
              </a:extLst>
            </p:cNvPr>
            <p:cNvSpPr/>
            <p:nvPr/>
          </p:nvSpPr>
          <p:spPr>
            <a:xfrm>
              <a:off x="4548749" y="5737738"/>
              <a:ext cx="103489" cy="29011"/>
            </a:xfrm>
            <a:custGeom>
              <a:avLst/>
              <a:gdLst>
                <a:gd name="connsiteX0" fmla="*/ 5700 w 64122"/>
                <a:gd name="connsiteY0" fmla="*/ 10981 h 17975"/>
                <a:gd name="connsiteX1" fmla="*/ 0 w 64122"/>
                <a:gd name="connsiteY1" fmla="*/ 17976 h 17975"/>
                <a:gd name="connsiteX2" fmla="*/ 64122 w 64122"/>
                <a:gd name="connsiteY2" fmla="*/ 9297 h 17975"/>
                <a:gd name="connsiteX3" fmla="*/ 45080 w 64122"/>
                <a:gd name="connsiteY3" fmla="*/ 358 h 17975"/>
                <a:gd name="connsiteX4" fmla="*/ 5700 w 64122"/>
                <a:gd name="connsiteY4" fmla="*/ 10981 h 179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22" h="17975">
                  <a:moveTo>
                    <a:pt x="5700" y="10981"/>
                  </a:moveTo>
                  <a:cubicBezTo>
                    <a:pt x="1943" y="14090"/>
                    <a:pt x="648" y="15644"/>
                    <a:pt x="0" y="17976"/>
                  </a:cubicBezTo>
                  <a:cubicBezTo>
                    <a:pt x="21633" y="15774"/>
                    <a:pt x="43007" y="12924"/>
                    <a:pt x="64122" y="9297"/>
                  </a:cubicBezTo>
                  <a:cubicBezTo>
                    <a:pt x="60106" y="5670"/>
                    <a:pt x="54795" y="2431"/>
                    <a:pt x="45080" y="358"/>
                  </a:cubicBezTo>
                  <a:cubicBezTo>
                    <a:pt x="25519" y="-2750"/>
                    <a:pt x="29147" y="15515"/>
                    <a:pt x="5700" y="10981"/>
                  </a:cubicBezTo>
                  <a:close/>
                </a:path>
              </a:pathLst>
            </a:custGeom>
            <a:solidFill>
              <a:srgbClr val="FFFFFF"/>
            </a:solidFill>
            <a:ln w="1295" cap="flat">
              <a:noFill/>
              <a:prstDash val="solid"/>
              <a:miter/>
            </a:ln>
          </p:spPr>
          <p:txBody>
            <a:bodyPr rtlCol="0" anchor="ctr"/>
            <a:lstStyle/>
            <a:p>
              <a:endParaRPr lang="fr-FR"/>
            </a:p>
          </p:txBody>
        </p:sp>
        <p:sp>
          <p:nvSpPr>
            <p:cNvPr id="1519" name="Forme libre 1518">
              <a:extLst>
                <a:ext uri="{FF2B5EF4-FFF2-40B4-BE49-F238E27FC236}">
                  <a16:creationId xmlns:a16="http://schemas.microsoft.com/office/drawing/2014/main" id="{84320F73-F1A7-DEC2-6E6E-FB684E2DA55A}"/>
                </a:ext>
              </a:extLst>
            </p:cNvPr>
            <p:cNvSpPr/>
            <p:nvPr/>
          </p:nvSpPr>
          <p:spPr>
            <a:xfrm>
              <a:off x="4662938" y="5508759"/>
              <a:ext cx="255026" cy="114544"/>
            </a:xfrm>
            <a:custGeom>
              <a:avLst/>
              <a:gdLst>
                <a:gd name="connsiteX0" fmla="*/ 127185 w 158015"/>
                <a:gd name="connsiteY0" fmla="*/ 36271 h 70972"/>
                <a:gd name="connsiteX1" fmla="*/ 107495 w 158015"/>
                <a:gd name="connsiteY1" fmla="*/ 27203 h 70972"/>
                <a:gd name="connsiteX2" fmla="*/ 89489 w 158015"/>
                <a:gd name="connsiteY2" fmla="*/ 15156 h 70972"/>
                <a:gd name="connsiteX3" fmla="*/ 67986 w 158015"/>
                <a:gd name="connsiteY3" fmla="*/ 9068 h 70972"/>
                <a:gd name="connsiteX4" fmla="*/ 48295 w 158015"/>
                <a:gd name="connsiteY4" fmla="*/ 0 h 70972"/>
                <a:gd name="connsiteX5" fmla="*/ 1661 w 158015"/>
                <a:gd name="connsiteY5" fmla="*/ 13602 h 70972"/>
                <a:gd name="connsiteX6" fmla="*/ 12413 w 158015"/>
                <a:gd name="connsiteY6" fmla="*/ 28757 h 70972"/>
                <a:gd name="connsiteX7" fmla="*/ 33916 w 158015"/>
                <a:gd name="connsiteY7" fmla="*/ 24224 h 70972"/>
                <a:gd name="connsiteX8" fmla="*/ 53736 w 158015"/>
                <a:gd name="connsiteY8" fmla="*/ 33291 h 70972"/>
                <a:gd name="connsiteX9" fmla="*/ 93246 w 158015"/>
                <a:gd name="connsiteY9" fmla="*/ 51427 h 70972"/>
                <a:gd name="connsiteX10" fmla="*/ 109438 w 158015"/>
                <a:gd name="connsiteY10" fmla="*/ 66583 h 70972"/>
                <a:gd name="connsiteX11" fmla="*/ 157886 w 158015"/>
                <a:gd name="connsiteY11" fmla="*/ 65029 h 70972"/>
                <a:gd name="connsiteX12" fmla="*/ 127185 w 158015"/>
                <a:gd name="connsiteY12" fmla="*/ 36271 h 7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015" h="70972">
                  <a:moveTo>
                    <a:pt x="127185" y="36271"/>
                  </a:moveTo>
                  <a:cubicBezTo>
                    <a:pt x="120061" y="31737"/>
                    <a:pt x="116433" y="33291"/>
                    <a:pt x="107495" y="27203"/>
                  </a:cubicBezTo>
                  <a:cubicBezTo>
                    <a:pt x="102054" y="22669"/>
                    <a:pt x="96743" y="18136"/>
                    <a:pt x="89489" y="15156"/>
                  </a:cubicBezTo>
                  <a:cubicBezTo>
                    <a:pt x="80551" y="13602"/>
                    <a:pt x="76924" y="13602"/>
                    <a:pt x="67986" y="9068"/>
                  </a:cubicBezTo>
                  <a:cubicBezTo>
                    <a:pt x="60861" y="6088"/>
                    <a:pt x="57234" y="1554"/>
                    <a:pt x="48295" y="0"/>
                  </a:cubicBezTo>
                  <a:cubicBezTo>
                    <a:pt x="35730" y="0"/>
                    <a:pt x="6972" y="7513"/>
                    <a:pt x="1661" y="13602"/>
                  </a:cubicBezTo>
                  <a:cubicBezTo>
                    <a:pt x="-3780" y="22669"/>
                    <a:pt x="5288" y="27203"/>
                    <a:pt x="12413" y="28757"/>
                  </a:cubicBezTo>
                  <a:cubicBezTo>
                    <a:pt x="23165" y="30312"/>
                    <a:pt x="24978" y="22669"/>
                    <a:pt x="33916" y="24224"/>
                  </a:cubicBezTo>
                  <a:cubicBezTo>
                    <a:pt x="42855" y="24224"/>
                    <a:pt x="42855" y="31737"/>
                    <a:pt x="53736" y="33291"/>
                  </a:cubicBezTo>
                  <a:cubicBezTo>
                    <a:pt x="71742" y="37825"/>
                    <a:pt x="71742" y="34846"/>
                    <a:pt x="93246" y="51427"/>
                  </a:cubicBezTo>
                  <a:cubicBezTo>
                    <a:pt x="100371" y="57516"/>
                    <a:pt x="102184" y="62050"/>
                    <a:pt x="109438" y="66583"/>
                  </a:cubicBezTo>
                  <a:cubicBezTo>
                    <a:pt x="122004" y="72672"/>
                    <a:pt x="148948" y="72672"/>
                    <a:pt x="157886" y="65029"/>
                  </a:cubicBezTo>
                  <a:cubicBezTo>
                    <a:pt x="159441" y="51427"/>
                    <a:pt x="146875" y="46893"/>
                    <a:pt x="127185" y="36271"/>
                  </a:cubicBezTo>
                  <a:close/>
                </a:path>
              </a:pathLst>
            </a:custGeom>
            <a:solidFill>
              <a:srgbClr val="FFFFFF"/>
            </a:solidFill>
            <a:ln w="1295" cap="flat">
              <a:noFill/>
              <a:prstDash val="solid"/>
              <a:miter/>
            </a:ln>
          </p:spPr>
          <p:txBody>
            <a:bodyPr rtlCol="0" anchor="ctr"/>
            <a:lstStyle/>
            <a:p>
              <a:endParaRPr lang="fr-FR"/>
            </a:p>
          </p:txBody>
        </p:sp>
        <p:sp>
          <p:nvSpPr>
            <p:cNvPr id="1520" name="Forme libre 1519">
              <a:extLst>
                <a:ext uri="{FF2B5EF4-FFF2-40B4-BE49-F238E27FC236}">
                  <a16:creationId xmlns:a16="http://schemas.microsoft.com/office/drawing/2014/main" id="{037B3425-5D71-B0D6-A7E4-20F767FF8C72}"/>
                </a:ext>
              </a:extLst>
            </p:cNvPr>
            <p:cNvSpPr/>
            <p:nvPr/>
          </p:nvSpPr>
          <p:spPr>
            <a:xfrm>
              <a:off x="4917546" y="5609816"/>
              <a:ext cx="121678" cy="69543"/>
            </a:xfrm>
            <a:custGeom>
              <a:avLst/>
              <a:gdLst>
                <a:gd name="connsiteX0" fmla="*/ 25131 w 75392"/>
                <a:gd name="connsiteY0" fmla="*/ 18995 h 43089"/>
                <a:gd name="connsiteX1" fmla="*/ 0 w 75392"/>
                <a:gd name="connsiteY1" fmla="*/ 40240 h 43089"/>
                <a:gd name="connsiteX2" fmla="*/ 4793 w 75392"/>
                <a:gd name="connsiteY2" fmla="*/ 43090 h 43089"/>
                <a:gd name="connsiteX3" fmla="*/ 75393 w 75392"/>
                <a:gd name="connsiteY3" fmla="*/ 13424 h 43089"/>
                <a:gd name="connsiteX4" fmla="*/ 59329 w 75392"/>
                <a:gd name="connsiteY4" fmla="*/ 8502 h 43089"/>
                <a:gd name="connsiteX5" fmla="*/ 25131 w 75392"/>
                <a:gd name="connsiteY5" fmla="*/ 18995 h 4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92" h="43089">
                  <a:moveTo>
                    <a:pt x="25131" y="18995"/>
                  </a:moveTo>
                  <a:cubicBezTo>
                    <a:pt x="12566" y="23529"/>
                    <a:pt x="0" y="23529"/>
                    <a:pt x="0" y="40240"/>
                  </a:cubicBezTo>
                  <a:cubicBezTo>
                    <a:pt x="1295" y="41276"/>
                    <a:pt x="2850" y="42183"/>
                    <a:pt x="4793" y="43090"/>
                  </a:cubicBezTo>
                  <a:cubicBezTo>
                    <a:pt x="28758" y="34151"/>
                    <a:pt x="52334" y="24306"/>
                    <a:pt x="75393" y="13424"/>
                  </a:cubicBezTo>
                  <a:cubicBezTo>
                    <a:pt x="69952" y="12129"/>
                    <a:pt x="64122" y="10963"/>
                    <a:pt x="59329" y="8502"/>
                  </a:cubicBezTo>
                  <a:cubicBezTo>
                    <a:pt x="26815" y="-6654"/>
                    <a:pt x="30442" y="-566"/>
                    <a:pt x="25131" y="18995"/>
                  </a:cubicBezTo>
                  <a:close/>
                </a:path>
              </a:pathLst>
            </a:custGeom>
            <a:solidFill>
              <a:srgbClr val="FFFFFF"/>
            </a:solidFill>
            <a:ln w="1295" cap="flat">
              <a:noFill/>
              <a:prstDash val="solid"/>
              <a:miter/>
            </a:ln>
          </p:spPr>
          <p:txBody>
            <a:bodyPr rtlCol="0" anchor="ctr"/>
            <a:lstStyle/>
            <a:p>
              <a:endParaRPr lang="fr-FR"/>
            </a:p>
          </p:txBody>
        </p:sp>
        <p:sp>
          <p:nvSpPr>
            <p:cNvPr id="1521" name="Forme libre 1520">
              <a:extLst>
                <a:ext uri="{FF2B5EF4-FFF2-40B4-BE49-F238E27FC236}">
                  <a16:creationId xmlns:a16="http://schemas.microsoft.com/office/drawing/2014/main" id="{A4D0A367-72C7-371E-AB7D-D3462F5AEB75}"/>
                </a:ext>
              </a:extLst>
            </p:cNvPr>
            <p:cNvSpPr/>
            <p:nvPr/>
          </p:nvSpPr>
          <p:spPr>
            <a:xfrm>
              <a:off x="5327904" y="4551611"/>
              <a:ext cx="176394" cy="159455"/>
            </a:xfrm>
            <a:custGeom>
              <a:avLst/>
              <a:gdLst>
                <a:gd name="connsiteX0" fmla="*/ 85137 w 109294"/>
                <a:gd name="connsiteY0" fmla="*/ 43543 h 98799"/>
                <a:gd name="connsiteX1" fmla="*/ 60006 w 109294"/>
                <a:gd name="connsiteY1" fmla="*/ 31496 h 98799"/>
                <a:gd name="connsiteX2" fmla="*/ 56379 w 109294"/>
                <a:gd name="connsiteY2" fmla="*/ 1184 h 98799"/>
                <a:gd name="connsiteX3" fmla="*/ 20496 w 109294"/>
                <a:gd name="connsiteY3" fmla="*/ 37455 h 98799"/>
                <a:gd name="connsiteX4" fmla="*/ 6117 w 109294"/>
                <a:gd name="connsiteY4" fmla="*/ 84348 h 98799"/>
                <a:gd name="connsiteX5" fmla="*/ 60006 w 109294"/>
                <a:gd name="connsiteY5" fmla="*/ 76835 h 98799"/>
                <a:gd name="connsiteX6" fmla="*/ 68944 w 109294"/>
                <a:gd name="connsiteY6" fmla="*/ 87457 h 98799"/>
                <a:gd name="connsiteX7" fmla="*/ 83323 w 109294"/>
                <a:gd name="connsiteY7" fmla="*/ 90437 h 98799"/>
                <a:gd name="connsiteX8" fmla="*/ 108454 w 109294"/>
                <a:gd name="connsiteY8" fmla="*/ 97950 h 98799"/>
                <a:gd name="connsiteX9" fmla="*/ 99516 w 109294"/>
                <a:gd name="connsiteY9" fmla="*/ 70746 h 98799"/>
                <a:gd name="connsiteX10" fmla="*/ 85137 w 109294"/>
                <a:gd name="connsiteY10" fmla="*/ 43543 h 98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94" h="98799">
                  <a:moveTo>
                    <a:pt x="85137" y="43543"/>
                  </a:moveTo>
                  <a:cubicBezTo>
                    <a:pt x="76199" y="37455"/>
                    <a:pt x="67131" y="40564"/>
                    <a:pt x="60006" y="31496"/>
                  </a:cubicBezTo>
                  <a:cubicBezTo>
                    <a:pt x="49254" y="20873"/>
                    <a:pt x="61819" y="14785"/>
                    <a:pt x="56379" y="1184"/>
                  </a:cubicBezTo>
                  <a:cubicBezTo>
                    <a:pt x="31248" y="-6330"/>
                    <a:pt x="29434" y="23853"/>
                    <a:pt x="20496" y="37455"/>
                  </a:cubicBezTo>
                  <a:cubicBezTo>
                    <a:pt x="15056" y="46523"/>
                    <a:pt x="-11889" y="75280"/>
                    <a:pt x="6117" y="84348"/>
                  </a:cubicBezTo>
                  <a:cubicBezTo>
                    <a:pt x="27621" y="94971"/>
                    <a:pt x="47441" y="66212"/>
                    <a:pt x="60006" y="76835"/>
                  </a:cubicBezTo>
                  <a:cubicBezTo>
                    <a:pt x="63633" y="79814"/>
                    <a:pt x="63633" y="84348"/>
                    <a:pt x="68944" y="87457"/>
                  </a:cubicBezTo>
                  <a:cubicBezTo>
                    <a:pt x="72571" y="89012"/>
                    <a:pt x="77883" y="89012"/>
                    <a:pt x="83323" y="90437"/>
                  </a:cubicBezTo>
                  <a:cubicBezTo>
                    <a:pt x="94075" y="94971"/>
                    <a:pt x="97702" y="101059"/>
                    <a:pt x="108454" y="97950"/>
                  </a:cubicBezTo>
                  <a:cubicBezTo>
                    <a:pt x="112081" y="85903"/>
                    <a:pt x="103013" y="78260"/>
                    <a:pt x="99516" y="70746"/>
                  </a:cubicBezTo>
                  <a:cubicBezTo>
                    <a:pt x="92261" y="60253"/>
                    <a:pt x="97702" y="48077"/>
                    <a:pt x="85137" y="43543"/>
                  </a:cubicBezTo>
                  <a:close/>
                </a:path>
              </a:pathLst>
            </a:custGeom>
            <a:solidFill>
              <a:srgbClr val="FFFFFF"/>
            </a:solidFill>
            <a:ln w="1295" cap="flat">
              <a:noFill/>
              <a:prstDash val="solid"/>
              <a:miter/>
            </a:ln>
          </p:spPr>
          <p:txBody>
            <a:bodyPr rtlCol="0" anchor="ctr"/>
            <a:lstStyle/>
            <a:p>
              <a:endParaRPr lang="fr-FR"/>
            </a:p>
          </p:txBody>
        </p:sp>
        <p:sp>
          <p:nvSpPr>
            <p:cNvPr id="1522" name="Forme libre 1521">
              <a:extLst>
                <a:ext uri="{FF2B5EF4-FFF2-40B4-BE49-F238E27FC236}">
                  <a16:creationId xmlns:a16="http://schemas.microsoft.com/office/drawing/2014/main" id="{DD699CDF-5C4F-E626-7A24-FE7B36C5CE9C}"/>
                </a:ext>
              </a:extLst>
            </p:cNvPr>
            <p:cNvSpPr/>
            <p:nvPr/>
          </p:nvSpPr>
          <p:spPr>
            <a:xfrm>
              <a:off x="4981313" y="3012263"/>
              <a:ext cx="897116" cy="1167443"/>
            </a:xfrm>
            <a:custGeom>
              <a:avLst/>
              <a:gdLst>
                <a:gd name="connsiteX0" fmla="*/ 180190 w 555856"/>
                <a:gd name="connsiteY0" fmla="*/ 0 h 723351"/>
                <a:gd name="connsiteX1" fmla="*/ 129281 w 555856"/>
                <a:gd name="connsiteY1" fmla="*/ 9068 h 723351"/>
                <a:gd name="connsiteX2" fmla="*/ 91585 w 555856"/>
                <a:gd name="connsiteY2" fmla="*/ 39380 h 723351"/>
                <a:gd name="connsiteX3" fmla="*/ 114902 w 555856"/>
                <a:gd name="connsiteY3" fmla="*/ 45469 h 723351"/>
                <a:gd name="connsiteX4" fmla="*/ 104150 w 555856"/>
                <a:gd name="connsiteY4" fmla="*/ 78760 h 723351"/>
                <a:gd name="connsiteX5" fmla="*/ 62827 w 555856"/>
                <a:gd name="connsiteY5" fmla="*/ 86274 h 723351"/>
                <a:gd name="connsiteX6" fmla="*/ 46634 w 555856"/>
                <a:gd name="connsiteY6" fmla="*/ 95342 h 723351"/>
                <a:gd name="connsiteX7" fmla="*/ 0 w 555856"/>
                <a:gd name="connsiteY7" fmla="*/ 122545 h 723351"/>
                <a:gd name="connsiteX8" fmla="*/ 39510 w 555856"/>
                <a:gd name="connsiteY8" fmla="*/ 145214 h 723351"/>
                <a:gd name="connsiteX9" fmla="*/ 93398 w 555856"/>
                <a:gd name="connsiteY9" fmla="*/ 146769 h 723351"/>
                <a:gd name="connsiteX10" fmla="*/ 97026 w 555856"/>
                <a:gd name="connsiteY10" fmla="*/ 147935 h 723351"/>
                <a:gd name="connsiteX11" fmla="*/ 96896 w 555856"/>
                <a:gd name="connsiteY11" fmla="*/ 151303 h 723351"/>
                <a:gd name="connsiteX12" fmla="*/ 66325 w 555856"/>
                <a:gd name="connsiteY12" fmla="*/ 154282 h 723351"/>
                <a:gd name="connsiteX13" fmla="*/ 43008 w 555856"/>
                <a:gd name="connsiteY13" fmla="*/ 163350 h 723351"/>
                <a:gd name="connsiteX14" fmla="*/ 82517 w 555856"/>
                <a:gd name="connsiteY14" fmla="*/ 210243 h 723351"/>
                <a:gd name="connsiteX15" fmla="*/ 111275 w 555856"/>
                <a:gd name="connsiteY15" fmla="*/ 208689 h 723351"/>
                <a:gd name="connsiteX16" fmla="*/ 168791 w 555856"/>
                <a:gd name="connsiteY16" fmla="*/ 205710 h 723351"/>
                <a:gd name="connsiteX17" fmla="*/ 193922 w 555856"/>
                <a:gd name="connsiteY17" fmla="*/ 214777 h 723351"/>
                <a:gd name="connsiteX18" fmla="*/ 219052 w 555856"/>
                <a:gd name="connsiteY18" fmla="*/ 223845 h 723351"/>
                <a:gd name="connsiteX19" fmla="*/ 235245 w 555856"/>
                <a:gd name="connsiteY19" fmla="*/ 243535 h 723351"/>
                <a:gd name="connsiteX20" fmla="*/ 253251 w 555856"/>
                <a:gd name="connsiteY20" fmla="*/ 260246 h 723351"/>
                <a:gd name="connsiteX21" fmla="*/ 276568 w 555856"/>
                <a:gd name="connsiteY21" fmla="*/ 307139 h 723351"/>
                <a:gd name="connsiteX22" fmla="*/ 282009 w 555856"/>
                <a:gd name="connsiteY22" fmla="*/ 338877 h 723351"/>
                <a:gd name="connsiteX23" fmla="*/ 287449 w 555856"/>
                <a:gd name="connsiteY23" fmla="*/ 369189 h 723351"/>
                <a:gd name="connsiteX24" fmla="*/ 316207 w 555856"/>
                <a:gd name="connsiteY24" fmla="*/ 376702 h 723351"/>
                <a:gd name="connsiteX25" fmla="*/ 335897 w 555856"/>
                <a:gd name="connsiteY25" fmla="*/ 388750 h 723351"/>
                <a:gd name="connsiteX26" fmla="*/ 341338 w 555856"/>
                <a:gd name="connsiteY26" fmla="*/ 394838 h 723351"/>
                <a:gd name="connsiteX27" fmla="*/ 323332 w 555856"/>
                <a:gd name="connsiteY27" fmla="*/ 441731 h 723351"/>
                <a:gd name="connsiteX28" fmla="*/ 348463 w 555856"/>
                <a:gd name="connsiteY28" fmla="*/ 426575 h 723351"/>
                <a:gd name="connsiteX29" fmla="*/ 343022 w 555856"/>
                <a:gd name="connsiteY29" fmla="*/ 464401 h 723351"/>
                <a:gd name="connsiteX30" fmla="*/ 326829 w 555856"/>
                <a:gd name="connsiteY30" fmla="*/ 470490 h 723351"/>
                <a:gd name="connsiteX31" fmla="*/ 312451 w 555856"/>
                <a:gd name="connsiteY31" fmla="*/ 488625 h 723351"/>
                <a:gd name="connsiteX32" fmla="*/ 317891 w 555856"/>
                <a:gd name="connsiteY32" fmla="*/ 532539 h 723351"/>
                <a:gd name="connsiteX33" fmla="*/ 314264 w 555856"/>
                <a:gd name="connsiteY33" fmla="*/ 538627 h 723351"/>
                <a:gd name="connsiteX34" fmla="*/ 333954 w 555856"/>
                <a:gd name="connsiteY34" fmla="*/ 584096 h 723351"/>
                <a:gd name="connsiteX35" fmla="*/ 344706 w 555856"/>
                <a:gd name="connsiteY35" fmla="*/ 612854 h 723351"/>
                <a:gd name="connsiteX36" fmla="*/ 362712 w 555856"/>
                <a:gd name="connsiteY36" fmla="*/ 635523 h 723351"/>
                <a:gd name="connsiteX37" fmla="*/ 371650 w 555856"/>
                <a:gd name="connsiteY37" fmla="*/ 665836 h 723351"/>
                <a:gd name="connsiteX38" fmla="*/ 412974 w 555856"/>
                <a:gd name="connsiteY38" fmla="*/ 702107 h 723351"/>
                <a:gd name="connsiteX39" fmla="*/ 468676 w 555856"/>
                <a:gd name="connsiteY39" fmla="*/ 723351 h 723351"/>
                <a:gd name="connsiteX40" fmla="*/ 491993 w 555856"/>
                <a:gd name="connsiteY40" fmla="*/ 687080 h 723351"/>
                <a:gd name="connsiteX41" fmla="*/ 506372 w 555856"/>
                <a:gd name="connsiteY41" fmla="*/ 640187 h 723351"/>
                <a:gd name="connsiteX42" fmla="*/ 520751 w 555856"/>
                <a:gd name="connsiteY42" fmla="*/ 614408 h 723351"/>
                <a:gd name="connsiteX43" fmla="*/ 527876 w 555856"/>
                <a:gd name="connsiteY43" fmla="*/ 579562 h 723351"/>
                <a:gd name="connsiteX44" fmla="*/ 551193 w 555856"/>
                <a:gd name="connsiteY44" fmla="*/ 564406 h 723351"/>
                <a:gd name="connsiteX45" fmla="*/ 555856 w 555856"/>
                <a:gd name="connsiteY45" fmla="*/ 563369 h 723351"/>
                <a:gd name="connsiteX46" fmla="*/ 180190 w 555856"/>
                <a:gd name="connsiteY46" fmla="*/ 0 h 72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55856" h="723351">
                  <a:moveTo>
                    <a:pt x="180190" y="0"/>
                  </a:moveTo>
                  <a:cubicBezTo>
                    <a:pt x="170345" y="2720"/>
                    <a:pt x="148064" y="518"/>
                    <a:pt x="129281" y="9068"/>
                  </a:cubicBezTo>
                  <a:cubicBezTo>
                    <a:pt x="114902" y="15156"/>
                    <a:pt x="89771" y="22669"/>
                    <a:pt x="91585" y="39380"/>
                  </a:cubicBezTo>
                  <a:cubicBezTo>
                    <a:pt x="93398" y="48448"/>
                    <a:pt x="107778" y="43914"/>
                    <a:pt x="114902" y="45469"/>
                  </a:cubicBezTo>
                  <a:cubicBezTo>
                    <a:pt x="132908" y="48448"/>
                    <a:pt x="109461" y="75781"/>
                    <a:pt x="104150" y="78760"/>
                  </a:cubicBezTo>
                  <a:cubicBezTo>
                    <a:pt x="87958" y="90808"/>
                    <a:pt x="79019" y="83294"/>
                    <a:pt x="62827" y="86274"/>
                  </a:cubicBezTo>
                  <a:cubicBezTo>
                    <a:pt x="55702" y="87828"/>
                    <a:pt x="52075" y="92362"/>
                    <a:pt x="46634" y="95342"/>
                  </a:cubicBezTo>
                  <a:cubicBezTo>
                    <a:pt x="30442" y="102855"/>
                    <a:pt x="0" y="92362"/>
                    <a:pt x="0" y="122545"/>
                  </a:cubicBezTo>
                  <a:cubicBezTo>
                    <a:pt x="5441" y="127079"/>
                    <a:pt x="30572" y="143789"/>
                    <a:pt x="39510" y="145214"/>
                  </a:cubicBezTo>
                  <a:cubicBezTo>
                    <a:pt x="52075" y="146769"/>
                    <a:pt x="84460" y="142235"/>
                    <a:pt x="93398" y="146769"/>
                  </a:cubicBezTo>
                  <a:cubicBezTo>
                    <a:pt x="95601" y="147676"/>
                    <a:pt x="96637" y="147935"/>
                    <a:pt x="97026" y="147935"/>
                  </a:cubicBezTo>
                  <a:cubicBezTo>
                    <a:pt x="96767" y="148064"/>
                    <a:pt x="96248" y="148712"/>
                    <a:pt x="96896" y="151303"/>
                  </a:cubicBezTo>
                  <a:cubicBezTo>
                    <a:pt x="87958" y="154282"/>
                    <a:pt x="77206" y="151303"/>
                    <a:pt x="66325" y="154282"/>
                  </a:cubicBezTo>
                  <a:cubicBezTo>
                    <a:pt x="57386" y="155837"/>
                    <a:pt x="50132" y="158816"/>
                    <a:pt x="43008" y="163350"/>
                  </a:cubicBezTo>
                  <a:cubicBezTo>
                    <a:pt x="17877" y="178506"/>
                    <a:pt x="62698" y="214777"/>
                    <a:pt x="82517" y="210243"/>
                  </a:cubicBezTo>
                  <a:cubicBezTo>
                    <a:pt x="98710" y="205710"/>
                    <a:pt x="96896" y="208689"/>
                    <a:pt x="111275" y="208689"/>
                  </a:cubicBezTo>
                  <a:cubicBezTo>
                    <a:pt x="134592" y="208689"/>
                    <a:pt x="138219" y="195087"/>
                    <a:pt x="168791" y="205710"/>
                  </a:cubicBezTo>
                  <a:cubicBezTo>
                    <a:pt x="175915" y="208689"/>
                    <a:pt x="183170" y="211798"/>
                    <a:pt x="193922" y="214777"/>
                  </a:cubicBezTo>
                  <a:cubicBezTo>
                    <a:pt x="201046" y="217757"/>
                    <a:pt x="211928" y="219311"/>
                    <a:pt x="219052" y="223845"/>
                  </a:cubicBezTo>
                  <a:cubicBezTo>
                    <a:pt x="226177" y="229933"/>
                    <a:pt x="227990" y="235892"/>
                    <a:pt x="235245" y="243535"/>
                  </a:cubicBezTo>
                  <a:cubicBezTo>
                    <a:pt x="240685" y="248069"/>
                    <a:pt x="247810" y="254157"/>
                    <a:pt x="253251" y="260246"/>
                  </a:cubicBezTo>
                  <a:cubicBezTo>
                    <a:pt x="273070" y="276956"/>
                    <a:pt x="267630" y="282915"/>
                    <a:pt x="276568" y="307139"/>
                  </a:cubicBezTo>
                  <a:cubicBezTo>
                    <a:pt x="282009" y="320741"/>
                    <a:pt x="285506" y="322295"/>
                    <a:pt x="282009" y="338877"/>
                  </a:cubicBezTo>
                  <a:cubicBezTo>
                    <a:pt x="280195" y="349499"/>
                    <a:pt x="278382" y="363100"/>
                    <a:pt x="287449" y="369189"/>
                  </a:cubicBezTo>
                  <a:cubicBezTo>
                    <a:pt x="300015" y="376702"/>
                    <a:pt x="298201" y="357142"/>
                    <a:pt x="316207" y="376702"/>
                  </a:cubicBezTo>
                  <a:cubicBezTo>
                    <a:pt x="321648" y="382791"/>
                    <a:pt x="328773" y="385770"/>
                    <a:pt x="335897" y="388750"/>
                  </a:cubicBezTo>
                  <a:cubicBezTo>
                    <a:pt x="339524" y="391729"/>
                    <a:pt x="339524" y="390304"/>
                    <a:pt x="341338" y="394838"/>
                  </a:cubicBezTo>
                  <a:cubicBezTo>
                    <a:pt x="276698" y="396392"/>
                    <a:pt x="292890" y="452354"/>
                    <a:pt x="323332" y="441731"/>
                  </a:cubicBezTo>
                  <a:cubicBezTo>
                    <a:pt x="335897" y="437197"/>
                    <a:pt x="330457" y="423596"/>
                    <a:pt x="348463" y="426575"/>
                  </a:cubicBezTo>
                  <a:cubicBezTo>
                    <a:pt x="352090" y="435643"/>
                    <a:pt x="353904" y="458312"/>
                    <a:pt x="343022" y="464401"/>
                  </a:cubicBezTo>
                  <a:cubicBezTo>
                    <a:pt x="339395" y="467380"/>
                    <a:pt x="332270" y="467380"/>
                    <a:pt x="326829" y="470490"/>
                  </a:cubicBezTo>
                  <a:cubicBezTo>
                    <a:pt x="319705" y="473469"/>
                    <a:pt x="316078" y="482536"/>
                    <a:pt x="312451" y="488625"/>
                  </a:cubicBezTo>
                  <a:cubicBezTo>
                    <a:pt x="298072" y="512849"/>
                    <a:pt x="307010" y="512849"/>
                    <a:pt x="317891" y="532539"/>
                  </a:cubicBezTo>
                  <a:cubicBezTo>
                    <a:pt x="316078" y="540052"/>
                    <a:pt x="317891" y="532539"/>
                    <a:pt x="314264" y="538627"/>
                  </a:cubicBezTo>
                  <a:cubicBezTo>
                    <a:pt x="303512" y="556763"/>
                    <a:pt x="328643" y="558317"/>
                    <a:pt x="333954" y="584096"/>
                  </a:cubicBezTo>
                  <a:cubicBezTo>
                    <a:pt x="335768" y="597697"/>
                    <a:pt x="337581" y="602231"/>
                    <a:pt x="344706" y="612854"/>
                  </a:cubicBezTo>
                  <a:cubicBezTo>
                    <a:pt x="350147" y="618942"/>
                    <a:pt x="359085" y="628010"/>
                    <a:pt x="362712" y="635523"/>
                  </a:cubicBezTo>
                  <a:cubicBezTo>
                    <a:pt x="366339" y="646145"/>
                    <a:pt x="366339" y="655213"/>
                    <a:pt x="371650" y="665836"/>
                  </a:cubicBezTo>
                  <a:cubicBezTo>
                    <a:pt x="386029" y="694594"/>
                    <a:pt x="389656" y="697573"/>
                    <a:pt x="412974" y="702107"/>
                  </a:cubicBezTo>
                  <a:cubicBezTo>
                    <a:pt x="436291" y="706641"/>
                    <a:pt x="445359" y="721797"/>
                    <a:pt x="468676" y="723351"/>
                  </a:cubicBezTo>
                  <a:cubicBezTo>
                    <a:pt x="491993" y="723351"/>
                    <a:pt x="486682" y="703662"/>
                    <a:pt x="491993" y="687080"/>
                  </a:cubicBezTo>
                  <a:cubicBezTo>
                    <a:pt x="504558" y="649255"/>
                    <a:pt x="486552" y="658323"/>
                    <a:pt x="506372" y="640187"/>
                  </a:cubicBezTo>
                  <a:cubicBezTo>
                    <a:pt x="513497" y="632673"/>
                    <a:pt x="517124" y="626585"/>
                    <a:pt x="520751" y="614408"/>
                  </a:cubicBezTo>
                  <a:cubicBezTo>
                    <a:pt x="531503" y="585650"/>
                    <a:pt x="526192" y="591738"/>
                    <a:pt x="527876" y="579562"/>
                  </a:cubicBezTo>
                  <a:cubicBezTo>
                    <a:pt x="531503" y="570494"/>
                    <a:pt x="542255" y="567515"/>
                    <a:pt x="551193" y="564406"/>
                  </a:cubicBezTo>
                  <a:cubicBezTo>
                    <a:pt x="553006" y="564017"/>
                    <a:pt x="554561" y="563758"/>
                    <a:pt x="555856" y="563369"/>
                  </a:cubicBezTo>
                  <a:cubicBezTo>
                    <a:pt x="504299" y="332011"/>
                    <a:pt x="367505" y="132649"/>
                    <a:pt x="180190" y="0"/>
                  </a:cubicBezTo>
                  <a:close/>
                </a:path>
              </a:pathLst>
            </a:custGeom>
            <a:solidFill>
              <a:srgbClr val="FFFFFF"/>
            </a:solidFill>
            <a:ln w="1295" cap="flat">
              <a:noFill/>
              <a:prstDash val="solid"/>
              <a:miter/>
            </a:ln>
          </p:spPr>
          <p:txBody>
            <a:bodyPr rtlCol="0" anchor="ctr"/>
            <a:lstStyle/>
            <a:p>
              <a:endParaRPr lang="fr-FR"/>
            </a:p>
          </p:txBody>
        </p:sp>
        <p:sp>
          <p:nvSpPr>
            <p:cNvPr id="1523" name="Forme libre 1522">
              <a:extLst>
                <a:ext uri="{FF2B5EF4-FFF2-40B4-BE49-F238E27FC236}">
                  <a16:creationId xmlns:a16="http://schemas.microsoft.com/office/drawing/2014/main" id="{9CCAD070-F36F-ADA3-342A-6E3226E7AC9C}"/>
                </a:ext>
              </a:extLst>
            </p:cNvPr>
            <p:cNvSpPr/>
            <p:nvPr/>
          </p:nvSpPr>
          <p:spPr>
            <a:xfrm>
              <a:off x="4099934" y="3133582"/>
              <a:ext cx="169743" cy="93710"/>
            </a:xfrm>
            <a:custGeom>
              <a:avLst/>
              <a:gdLst>
                <a:gd name="connsiteX0" fmla="*/ 18101 w 105173"/>
                <a:gd name="connsiteY0" fmla="*/ 29239 h 58063"/>
                <a:gd name="connsiteX1" fmla="*/ 25225 w 105173"/>
                <a:gd name="connsiteY1" fmla="*/ 42841 h 58063"/>
                <a:gd name="connsiteX2" fmla="*/ 59294 w 105173"/>
                <a:gd name="connsiteY2" fmla="*/ 48929 h 58063"/>
                <a:gd name="connsiteX3" fmla="*/ 89866 w 105173"/>
                <a:gd name="connsiteY3" fmla="*/ 57997 h 58063"/>
                <a:gd name="connsiteX4" fmla="*/ 77300 w 105173"/>
                <a:gd name="connsiteY4" fmla="*/ 17192 h 58063"/>
                <a:gd name="connsiteX5" fmla="*/ 16287 w 105173"/>
                <a:gd name="connsiteY5" fmla="*/ 2035 h 58063"/>
                <a:gd name="connsiteX6" fmla="*/ 18101 w 105173"/>
                <a:gd name="connsiteY6" fmla="*/ 29239 h 5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173" h="58063">
                  <a:moveTo>
                    <a:pt x="18101" y="29239"/>
                  </a:moveTo>
                  <a:cubicBezTo>
                    <a:pt x="21728" y="35327"/>
                    <a:pt x="18101" y="38307"/>
                    <a:pt x="25225" y="42841"/>
                  </a:cubicBezTo>
                  <a:cubicBezTo>
                    <a:pt x="32350" y="47374"/>
                    <a:pt x="48543" y="47374"/>
                    <a:pt x="59294" y="48929"/>
                  </a:cubicBezTo>
                  <a:cubicBezTo>
                    <a:pt x="75487" y="48929"/>
                    <a:pt x="79114" y="56442"/>
                    <a:pt x="89866" y="57997"/>
                  </a:cubicBezTo>
                  <a:cubicBezTo>
                    <a:pt x="107872" y="59551"/>
                    <a:pt x="116810" y="33773"/>
                    <a:pt x="77300" y="17192"/>
                  </a:cubicBezTo>
                  <a:cubicBezTo>
                    <a:pt x="55797" y="9678"/>
                    <a:pt x="44915" y="-5478"/>
                    <a:pt x="16287" y="2035"/>
                  </a:cubicBezTo>
                  <a:cubicBezTo>
                    <a:pt x="-19596" y="10974"/>
                    <a:pt x="14473" y="26130"/>
                    <a:pt x="18101" y="29239"/>
                  </a:cubicBezTo>
                  <a:close/>
                </a:path>
              </a:pathLst>
            </a:custGeom>
            <a:solidFill>
              <a:srgbClr val="FFFFFF"/>
            </a:solidFill>
            <a:ln w="1295" cap="flat">
              <a:noFill/>
              <a:prstDash val="solid"/>
              <a:miter/>
            </a:ln>
          </p:spPr>
          <p:txBody>
            <a:bodyPr rtlCol="0" anchor="ctr"/>
            <a:lstStyle/>
            <a:p>
              <a:endParaRPr lang="fr-FR"/>
            </a:p>
          </p:txBody>
        </p:sp>
        <p:sp>
          <p:nvSpPr>
            <p:cNvPr id="1524" name="Forme libre 1523">
              <a:extLst>
                <a:ext uri="{FF2B5EF4-FFF2-40B4-BE49-F238E27FC236}">
                  <a16:creationId xmlns:a16="http://schemas.microsoft.com/office/drawing/2014/main" id="{582D082C-2892-3C03-4032-6046ACC7B71F}"/>
                </a:ext>
              </a:extLst>
            </p:cNvPr>
            <p:cNvSpPr/>
            <p:nvPr/>
          </p:nvSpPr>
          <p:spPr>
            <a:xfrm>
              <a:off x="4356059" y="2998144"/>
              <a:ext cx="247021" cy="222849"/>
            </a:xfrm>
            <a:custGeom>
              <a:avLst/>
              <a:gdLst>
                <a:gd name="connsiteX0" fmla="*/ 1250 w 153055"/>
                <a:gd name="connsiteY0" fmla="*/ 76757 h 138078"/>
                <a:gd name="connsiteX1" fmla="*/ 58766 w 153055"/>
                <a:gd name="connsiteY1" fmla="*/ 90359 h 138078"/>
                <a:gd name="connsiteX2" fmla="*/ 44387 w 153055"/>
                <a:gd name="connsiteY2" fmla="*/ 113028 h 138078"/>
                <a:gd name="connsiteX3" fmla="*/ 64207 w 153055"/>
                <a:gd name="connsiteY3" fmla="*/ 132718 h 138078"/>
                <a:gd name="connsiteX4" fmla="*/ 92964 w 153055"/>
                <a:gd name="connsiteY4" fmla="*/ 134273 h 138078"/>
                <a:gd name="connsiteX5" fmla="*/ 123536 w 153055"/>
                <a:gd name="connsiteY5" fmla="*/ 126759 h 138078"/>
                <a:gd name="connsiteX6" fmla="*/ 143356 w 153055"/>
                <a:gd name="connsiteY6" fmla="*/ 107069 h 138078"/>
                <a:gd name="connsiteX7" fmla="*/ 148796 w 153055"/>
                <a:gd name="connsiteY7" fmla="*/ 81291 h 138078"/>
                <a:gd name="connsiteX8" fmla="*/ 134417 w 153055"/>
                <a:gd name="connsiteY8" fmla="*/ 57067 h 138078"/>
                <a:gd name="connsiteX9" fmla="*/ 111100 w 153055"/>
                <a:gd name="connsiteY9" fmla="*/ 40356 h 138078"/>
                <a:gd name="connsiteX10" fmla="*/ 89596 w 153055"/>
                <a:gd name="connsiteY10" fmla="*/ 23645 h 138078"/>
                <a:gd name="connsiteX11" fmla="*/ 41148 w 153055"/>
                <a:gd name="connsiteY11" fmla="*/ 5510 h 138078"/>
                <a:gd name="connsiteX12" fmla="*/ 16018 w 153055"/>
                <a:gd name="connsiteY12" fmla="*/ 20666 h 138078"/>
                <a:gd name="connsiteX13" fmla="*/ 5266 w 153055"/>
                <a:gd name="connsiteY13" fmla="*/ 44890 h 138078"/>
                <a:gd name="connsiteX14" fmla="*/ 1250 w 153055"/>
                <a:gd name="connsiteY14" fmla="*/ 76757 h 13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3055" h="138078">
                  <a:moveTo>
                    <a:pt x="1250" y="76757"/>
                  </a:moveTo>
                  <a:cubicBezTo>
                    <a:pt x="12002" y="102535"/>
                    <a:pt x="44387" y="76757"/>
                    <a:pt x="58766" y="90359"/>
                  </a:cubicBezTo>
                  <a:cubicBezTo>
                    <a:pt x="53325" y="96447"/>
                    <a:pt x="40760" y="102406"/>
                    <a:pt x="44387" y="113028"/>
                  </a:cubicBezTo>
                  <a:cubicBezTo>
                    <a:pt x="46201" y="116008"/>
                    <a:pt x="62393" y="131164"/>
                    <a:pt x="64207" y="132718"/>
                  </a:cubicBezTo>
                  <a:cubicBezTo>
                    <a:pt x="73145" y="141786"/>
                    <a:pt x="84026" y="137252"/>
                    <a:pt x="92964" y="134273"/>
                  </a:cubicBezTo>
                  <a:cubicBezTo>
                    <a:pt x="105530" y="131293"/>
                    <a:pt x="116282" y="134273"/>
                    <a:pt x="123536" y="126759"/>
                  </a:cubicBezTo>
                  <a:cubicBezTo>
                    <a:pt x="132474" y="117692"/>
                    <a:pt x="134288" y="114712"/>
                    <a:pt x="143356" y="107069"/>
                  </a:cubicBezTo>
                  <a:cubicBezTo>
                    <a:pt x="154107" y="99556"/>
                    <a:pt x="155921" y="93467"/>
                    <a:pt x="148796" y="81291"/>
                  </a:cubicBezTo>
                  <a:cubicBezTo>
                    <a:pt x="145169" y="73777"/>
                    <a:pt x="138044" y="61601"/>
                    <a:pt x="134417" y="57067"/>
                  </a:cubicBezTo>
                  <a:cubicBezTo>
                    <a:pt x="121852" y="43465"/>
                    <a:pt x="118225" y="55512"/>
                    <a:pt x="111100" y="40356"/>
                  </a:cubicBezTo>
                  <a:cubicBezTo>
                    <a:pt x="103975" y="28309"/>
                    <a:pt x="103975" y="28309"/>
                    <a:pt x="89596" y="23645"/>
                  </a:cubicBezTo>
                  <a:cubicBezTo>
                    <a:pt x="62652" y="14578"/>
                    <a:pt x="59025" y="-11201"/>
                    <a:pt x="41148" y="5510"/>
                  </a:cubicBezTo>
                  <a:cubicBezTo>
                    <a:pt x="30397" y="13023"/>
                    <a:pt x="32210" y="16132"/>
                    <a:pt x="16018" y="20666"/>
                  </a:cubicBezTo>
                  <a:cubicBezTo>
                    <a:pt x="3452" y="26754"/>
                    <a:pt x="1639" y="28179"/>
                    <a:pt x="5266" y="44890"/>
                  </a:cubicBezTo>
                  <a:cubicBezTo>
                    <a:pt x="10188" y="61601"/>
                    <a:pt x="-4191" y="61601"/>
                    <a:pt x="1250" y="76757"/>
                  </a:cubicBezTo>
                  <a:close/>
                </a:path>
              </a:pathLst>
            </a:custGeom>
            <a:solidFill>
              <a:srgbClr val="FFFFFF"/>
            </a:solidFill>
            <a:ln w="1295" cap="flat">
              <a:noFill/>
              <a:prstDash val="solid"/>
              <a:miter/>
            </a:ln>
          </p:spPr>
          <p:txBody>
            <a:bodyPr rtlCol="0" anchor="ctr"/>
            <a:lstStyle/>
            <a:p>
              <a:endParaRPr lang="fr-FR"/>
            </a:p>
          </p:txBody>
        </p:sp>
        <p:sp>
          <p:nvSpPr>
            <p:cNvPr id="1525" name="Forme libre 1524">
              <a:extLst>
                <a:ext uri="{FF2B5EF4-FFF2-40B4-BE49-F238E27FC236}">
                  <a16:creationId xmlns:a16="http://schemas.microsoft.com/office/drawing/2014/main" id="{199CC83A-ECE3-DE15-27DF-E77C2B3B672E}"/>
                </a:ext>
              </a:extLst>
            </p:cNvPr>
            <p:cNvSpPr/>
            <p:nvPr/>
          </p:nvSpPr>
          <p:spPr>
            <a:xfrm>
              <a:off x="3903040" y="3170564"/>
              <a:ext cx="119318" cy="60153"/>
            </a:xfrm>
            <a:custGeom>
              <a:avLst/>
              <a:gdLst>
                <a:gd name="connsiteX0" fmla="*/ 44884 w 73930"/>
                <a:gd name="connsiteY0" fmla="*/ 33529 h 37271"/>
                <a:gd name="connsiteX1" fmla="*/ 62890 w 73930"/>
                <a:gd name="connsiteY1" fmla="*/ 22907 h 37271"/>
                <a:gd name="connsiteX2" fmla="*/ 73642 w 73930"/>
                <a:gd name="connsiteY2" fmla="*/ 6196 h 37271"/>
                <a:gd name="connsiteX3" fmla="*/ 53952 w 73930"/>
                <a:gd name="connsiteY3" fmla="*/ 108 h 37271"/>
                <a:gd name="connsiteX4" fmla="*/ 63 w 73930"/>
                <a:gd name="connsiteY4" fmla="*/ 30420 h 37271"/>
                <a:gd name="connsiteX5" fmla="*/ 44884 w 73930"/>
                <a:gd name="connsiteY5" fmla="*/ 33529 h 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30" h="37271">
                  <a:moveTo>
                    <a:pt x="44884" y="33529"/>
                  </a:moveTo>
                  <a:cubicBezTo>
                    <a:pt x="50325" y="31974"/>
                    <a:pt x="57449" y="27441"/>
                    <a:pt x="62890" y="22907"/>
                  </a:cubicBezTo>
                  <a:cubicBezTo>
                    <a:pt x="68331" y="19927"/>
                    <a:pt x="75456" y="15394"/>
                    <a:pt x="73642" y="6196"/>
                  </a:cubicBezTo>
                  <a:cubicBezTo>
                    <a:pt x="71828" y="-1317"/>
                    <a:pt x="62890" y="108"/>
                    <a:pt x="53952" y="108"/>
                  </a:cubicBezTo>
                  <a:cubicBezTo>
                    <a:pt x="35946" y="108"/>
                    <a:pt x="-1750" y="6196"/>
                    <a:pt x="63" y="30420"/>
                  </a:cubicBezTo>
                  <a:cubicBezTo>
                    <a:pt x="10815" y="38063"/>
                    <a:pt x="32319" y="39617"/>
                    <a:pt x="44884" y="33529"/>
                  </a:cubicBezTo>
                  <a:close/>
                </a:path>
              </a:pathLst>
            </a:custGeom>
            <a:solidFill>
              <a:srgbClr val="FFFFFF"/>
            </a:solidFill>
            <a:ln w="1295" cap="flat">
              <a:noFill/>
              <a:prstDash val="solid"/>
              <a:miter/>
            </a:ln>
          </p:spPr>
          <p:txBody>
            <a:bodyPr rtlCol="0" anchor="ctr"/>
            <a:lstStyle/>
            <a:p>
              <a:endParaRPr lang="fr-FR"/>
            </a:p>
          </p:txBody>
        </p:sp>
        <p:sp>
          <p:nvSpPr>
            <p:cNvPr id="1526" name="Forme libre 1525">
              <a:extLst>
                <a:ext uri="{FF2B5EF4-FFF2-40B4-BE49-F238E27FC236}">
                  <a16:creationId xmlns:a16="http://schemas.microsoft.com/office/drawing/2014/main" id="{3087A266-8E4E-8B82-0B4A-7F503BC84831}"/>
                </a:ext>
              </a:extLst>
            </p:cNvPr>
            <p:cNvSpPr/>
            <p:nvPr/>
          </p:nvSpPr>
          <p:spPr>
            <a:xfrm>
              <a:off x="4301644" y="3173103"/>
              <a:ext cx="92422" cy="58475"/>
            </a:xfrm>
            <a:custGeom>
              <a:avLst/>
              <a:gdLst>
                <a:gd name="connsiteX0" fmla="*/ 11649 w 57265"/>
                <a:gd name="connsiteY0" fmla="*/ 31956 h 36231"/>
                <a:gd name="connsiteX1" fmla="*/ 49345 w 57265"/>
                <a:gd name="connsiteY1" fmla="*/ 33510 h 36231"/>
                <a:gd name="connsiteX2" fmla="*/ 43904 w 57265"/>
                <a:gd name="connsiteY2" fmla="*/ 6307 h 36231"/>
                <a:gd name="connsiteX3" fmla="*/ 6208 w 57265"/>
                <a:gd name="connsiteY3" fmla="*/ 218 h 36231"/>
                <a:gd name="connsiteX4" fmla="*/ 11649 w 57265"/>
                <a:gd name="connsiteY4" fmla="*/ 31956 h 3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65" h="36231">
                  <a:moveTo>
                    <a:pt x="11649" y="31956"/>
                  </a:moveTo>
                  <a:cubicBezTo>
                    <a:pt x="18774" y="36490"/>
                    <a:pt x="40407" y="38044"/>
                    <a:pt x="49345" y="33510"/>
                  </a:cubicBezTo>
                  <a:cubicBezTo>
                    <a:pt x="63724" y="25997"/>
                    <a:pt x="56470" y="12265"/>
                    <a:pt x="43904" y="6307"/>
                  </a:cubicBezTo>
                  <a:cubicBezTo>
                    <a:pt x="36780" y="4752"/>
                    <a:pt x="11519" y="-1207"/>
                    <a:pt x="6208" y="218"/>
                  </a:cubicBezTo>
                  <a:cubicBezTo>
                    <a:pt x="-6357" y="7731"/>
                    <a:pt x="2581" y="25867"/>
                    <a:pt x="11649" y="31956"/>
                  </a:cubicBezTo>
                  <a:close/>
                </a:path>
              </a:pathLst>
            </a:custGeom>
            <a:solidFill>
              <a:srgbClr val="FFFFFF"/>
            </a:solidFill>
            <a:ln w="1295" cap="flat">
              <a:noFill/>
              <a:prstDash val="solid"/>
              <a:miter/>
            </a:ln>
          </p:spPr>
          <p:txBody>
            <a:bodyPr rtlCol="0" anchor="ctr"/>
            <a:lstStyle/>
            <a:p>
              <a:endParaRPr lang="fr-FR"/>
            </a:p>
          </p:txBody>
        </p:sp>
        <p:sp>
          <p:nvSpPr>
            <p:cNvPr id="1527" name="Forme libre 1526">
              <a:extLst>
                <a:ext uri="{FF2B5EF4-FFF2-40B4-BE49-F238E27FC236}">
                  <a16:creationId xmlns:a16="http://schemas.microsoft.com/office/drawing/2014/main" id="{80E08FB1-CAE6-8A2B-6151-58162C326C3E}"/>
                </a:ext>
              </a:extLst>
            </p:cNvPr>
            <p:cNvSpPr/>
            <p:nvPr/>
          </p:nvSpPr>
          <p:spPr>
            <a:xfrm>
              <a:off x="4220169" y="3309813"/>
              <a:ext cx="97572" cy="92280"/>
            </a:xfrm>
            <a:custGeom>
              <a:avLst/>
              <a:gdLst>
                <a:gd name="connsiteX0" fmla="*/ 60318 w 60456"/>
                <a:gd name="connsiteY0" fmla="*/ 33523 h 57177"/>
                <a:gd name="connsiteX1" fmla="*/ 29746 w 60456"/>
                <a:gd name="connsiteY1" fmla="*/ 6319 h 57177"/>
                <a:gd name="connsiteX2" fmla="*/ 9927 w 60456"/>
                <a:gd name="connsiteY2" fmla="*/ 3340 h 57177"/>
                <a:gd name="connsiteX3" fmla="*/ 988 w 60456"/>
                <a:gd name="connsiteY3" fmla="*/ 23030 h 57177"/>
                <a:gd name="connsiteX4" fmla="*/ 20678 w 60456"/>
                <a:gd name="connsiteY4" fmla="*/ 30543 h 57177"/>
                <a:gd name="connsiteX5" fmla="*/ 27803 w 60456"/>
                <a:gd name="connsiteY5" fmla="*/ 53213 h 57177"/>
                <a:gd name="connsiteX6" fmla="*/ 60318 w 60456"/>
                <a:gd name="connsiteY6" fmla="*/ 33523 h 5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456" h="57177">
                  <a:moveTo>
                    <a:pt x="60318" y="33523"/>
                  </a:moveTo>
                  <a:cubicBezTo>
                    <a:pt x="60318" y="3211"/>
                    <a:pt x="44125" y="16812"/>
                    <a:pt x="29746" y="6319"/>
                  </a:cubicBezTo>
                  <a:cubicBezTo>
                    <a:pt x="22622" y="231"/>
                    <a:pt x="17181" y="-2748"/>
                    <a:pt x="9927" y="3340"/>
                  </a:cubicBezTo>
                  <a:cubicBezTo>
                    <a:pt x="4486" y="7874"/>
                    <a:pt x="-2639" y="12408"/>
                    <a:pt x="988" y="23030"/>
                  </a:cubicBezTo>
                  <a:cubicBezTo>
                    <a:pt x="2802" y="32098"/>
                    <a:pt x="13554" y="29119"/>
                    <a:pt x="20678" y="30543"/>
                  </a:cubicBezTo>
                  <a:cubicBezTo>
                    <a:pt x="31430" y="35077"/>
                    <a:pt x="27803" y="42591"/>
                    <a:pt x="27803" y="53213"/>
                  </a:cubicBezTo>
                  <a:cubicBezTo>
                    <a:pt x="45939" y="60726"/>
                    <a:pt x="62131" y="59301"/>
                    <a:pt x="60318" y="33523"/>
                  </a:cubicBezTo>
                  <a:close/>
                </a:path>
              </a:pathLst>
            </a:custGeom>
            <a:solidFill>
              <a:srgbClr val="FFFFFF"/>
            </a:solidFill>
            <a:ln w="1295" cap="flat">
              <a:noFill/>
              <a:prstDash val="solid"/>
              <a:miter/>
            </a:ln>
          </p:spPr>
          <p:txBody>
            <a:bodyPr rtlCol="0" anchor="ctr"/>
            <a:lstStyle/>
            <a:p>
              <a:endParaRPr lang="fr-FR"/>
            </a:p>
          </p:txBody>
        </p:sp>
        <p:sp>
          <p:nvSpPr>
            <p:cNvPr id="1528" name="Forme libre 1527">
              <a:extLst>
                <a:ext uri="{FF2B5EF4-FFF2-40B4-BE49-F238E27FC236}">
                  <a16:creationId xmlns:a16="http://schemas.microsoft.com/office/drawing/2014/main" id="{8B5E01B9-5786-C52E-B507-C15454BEA26C}"/>
                </a:ext>
              </a:extLst>
            </p:cNvPr>
            <p:cNvSpPr/>
            <p:nvPr/>
          </p:nvSpPr>
          <p:spPr>
            <a:xfrm>
              <a:off x="4192383" y="3461020"/>
              <a:ext cx="156570" cy="153448"/>
            </a:xfrm>
            <a:custGeom>
              <a:avLst/>
              <a:gdLst>
                <a:gd name="connsiteX0" fmla="*/ 61342 w 97011"/>
                <a:gd name="connsiteY0" fmla="*/ 94247 h 95077"/>
                <a:gd name="connsiteX1" fmla="*/ 93727 w 97011"/>
                <a:gd name="connsiteY1" fmla="*/ 68468 h 95077"/>
                <a:gd name="connsiteX2" fmla="*/ 91913 w 97011"/>
                <a:gd name="connsiteY2" fmla="*/ 45799 h 95077"/>
                <a:gd name="connsiteX3" fmla="*/ 73907 w 97011"/>
                <a:gd name="connsiteY3" fmla="*/ 35176 h 95077"/>
                <a:gd name="connsiteX4" fmla="*/ 81032 w 97011"/>
                <a:gd name="connsiteY4" fmla="*/ 12507 h 95077"/>
                <a:gd name="connsiteX5" fmla="*/ 43336 w 97011"/>
                <a:gd name="connsiteY5" fmla="*/ 10953 h 95077"/>
                <a:gd name="connsiteX6" fmla="*/ 20018 w 97011"/>
                <a:gd name="connsiteY6" fmla="*/ 18466 h 95077"/>
                <a:gd name="connsiteX7" fmla="*/ 36211 w 97011"/>
                <a:gd name="connsiteY7" fmla="*/ 38156 h 95077"/>
                <a:gd name="connsiteX8" fmla="*/ 18205 w 97011"/>
                <a:gd name="connsiteY8" fmla="*/ 42690 h 95077"/>
                <a:gd name="connsiteX9" fmla="*/ 2012 w 97011"/>
                <a:gd name="connsiteY9" fmla="*/ 41135 h 95077"/>
                <a:gd name="connsiteX10" fmla="*/ 23516 w 97011"/>
                <a:gd name="connsiteY10" fmla="*/ 75981 h 95077"/>
                <a:gd name="connsiteX11" fmla="*/ 61342 w 97011"/>
                <a:gd name="connsiteY11" fmla="*/ 94247 h 95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011" h="95077">
                  <a:moveTo>
                    <a:pt x="61342" y="94247"/>
                  </a:moveTo>
                  <a:cubicBezTo>
                    <a:pt x="66782" y="92693"/>
                    <a:pt x="90099" y="73002"/>
                    <a:pt x="93727" y="68468"/>
                  </a:cubicBezTo>
                  <a:cubicBezTo>
                    <a:pt x="99167" y="60955"/>
                    <a:pt x="97354" y="50333"/>
                    <a:pt x="91913" y="45799"/>
                  </a:cubicBezTo>
                  <a:cubicBezTo>
                    <a:pt x="86472" y="39710"/>
                    <a:pt x="79348" y="41265"/>
                    <a:pt x="73907" y="35176"/>
                  </a:cubicBezTo>
                  <a:cubicBezTo>
                    <a:pt x="73907" y="27663"/>
                    <a:pt x="79348" y="21575"/>
                    <a:pt x="81032" y="12507"/>
                  </a:cubicBezTo>
                  <a:cubicBezTo>
                    <a:pt x="81032" y="-14696"/>
                    <a:pt x="43336" y="10953"/>
                    <a:pt x="43336" y="10953"/>
                  </a:cubicBezTo>
                  <a:cubicBezTo>
                    <a:pt x="30770" y="13932"/>
                    <a:pt x="30770" y="6419"/>
                    <a:pt x="20018" y="18466"/>
                  </a:cubicBezTo>
                  <a:cubicBezTo>
                    <a:pt x="20018" y="35176"/>
                    <a:pt x="28957" y="27534"/>
                    <a:pt x="36211" y="38156"/>
                  </a:cubicBezTo>
                  <a:cubicBezTo>
                    <a:pt x="32584" y="45669"/>
                    <a:pt x="29086" y="47224"/>
                    <a:pt x="18205" y="42690"/>
                  </a:cubicBezTo>
                  <a:cubicBezTo>
                    <a:pt x="12764" y="39710"/>
                    <a:pt x="5639" y="35176"/>
                    <a:pt x="2012" y="41135"/>
                  </a:cubicBezTo>
                  <a:cubicBezTo>
                    <a:pt x="-6926" y="54737"/>
                    <a:pt x="16391" y="69893"/>
                    <a:pt x="23516" y="75981"/>
                  </a:cubicBezTo>
                  <a:cubicBezTo>
                    <a:pt x="32584" y="83625"/>
                    <a:pt x="41651" y="98781"/>
                    <a:pt x="61342" y="94247"/>
                  </a:cubicBezTo>
                  <a:close/>
                </a:path>
              </a:pathLst>
            </a:custGeom>
            <a:solidFill>
              <a:srgbClr val="FFFFFF"/>
            </a:solidFill>
            <a:ln w="1295" cap="flat">
              <a:noFill/>
              <a:prstDash val="solid"/>
              <a:miter/>
            </a:ln>
          </p:spPr>
          <p:txBody>
            <a:bodyPr rtlCol="0" anchor="ctr"/>
            <a:lstStyle/>
            <a:p>
              <a:endParaRPr lang="fr-FR"/>
            </a:p>
          </p:txBody>
        </p:sp>
        <p:sp>
          <p:nvSpPr>
            <p:cNvPr id="1529" name="Forme libre 1528">
              <a:extLst>
                <a:ext uri="{FF2B5EF4-FFF2-40B4-BE49-F238E27FC236}">
                  <a16:creationId xmlns:a16="http://schemas.microsoft.com/office/drawing/2014/main" id="{FA0AD7C1-C254-531E-0B02-4B3BEC5FB723}"/>
                </a:ext>
              </a:extLst>
            </p:cNvPr>
            <p:cNvSpPr/>
            <p:nvPr/>
          </p:nvSpPr>
          <p:spPr>
            <a:xfrm>
              <a:off x="3807445" y="3293940"/>
              <a:ext cx="305823" cy="156129"/>
            </a:xfrm>
            <a:custGeom>
              <a:avLst/>
              <a:gdLst>
                <a:gd name="connsiteX0" fmla="*/ 7090 w 189489"/>
                <a:gd name="connsiteY0" fmla="*/ 53980 h 96738"/>
                <a:gd name="connsiteX1" fmla="*/ 39475 w 189489"/>
                <a:gd name="connsiteY1" fmla="*/ 69137 h 96738"/>
                <a:gd name="connsiteX2" fmla="*/ 68233 w 189489"/>
                <a:gd name="connsiteY2" fmla="*/ 72116 h 96738"/>
                <a:gd name="connsiteX3" fmla="*/ 50227 w 189489"/>
                <a:gd name="connsiteY3" fmla="*/ 90252 h 96738"/>
                <a:gd name="connsiteX4" fmla="*/ 102302 w 189489"/>
                <a:gd name="connsiteY4" fmla="*/ 82739 h 96738"/>
                <a:gd name="connsiteX5" fmla="*/ 168756 w 189489"/>
                <a:gd name="connsiteY5" fmla="*/ 73671 h 96738"/>
                <a:gd name="connsiteX6" fmla="*/ 186762 w 189489"/>
                <a:gd name="connsiteY6" fmla="*/ 38824 h 96738"/>
                <a:gd name="connsiteX7" fmla="*/ 149066 w 189489"/>
                <a:gd name="connsiteY7" fmla="*/ 29757 h 96738"/>
                <a:gd name="connsiteX8" fmla="*/ 122122 w 189489"/>
                <a:gd name="connsiteY8" fmla="*/ 3978 h 96738"/>
                <a:gd name="connsiteX9" fmla="*/ 120308 w 189489"/>
                <a:gd name="connsiteY9" fmla="*/ 47892 h 96738"/>
                <a:gd name="connsiteX10" fmla="*/ 71860 w 189489"/>
                <a:gd name="connsiteY10" fmla="*/ 25223 h 96738"/>
                <a:gd name="connsiteX11" fmla="*/ 43102 w 189489"/>
                <a:gd name="connsiteY11" fmla="*/ 16155 h 96738"/>
                <a:gd name="connsiteX12" fmla="*/ 21599 w 189489"/>
                <a:gd name="connsiteY12" fmla="*/ 31311 h 96738"/>
                <a:gd name="connsiteX13" fmla="*/ 7090 w 189489"/>
                <a:gd name="connsiteY13" fmla="*/ 53980 h 96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489" h="96738">
                  <a:moveTo>
                    <a:pt x="7090" y="53980"/>
                  </a:moveTo>
                  <a:cubicBezTo>
                    <a:pt x="-12729" y="67582"/>
                    <a:pt x="12531" y="87272"/>
                    <a:pt x="39475" y="69137"/>
                  </a:cubicBezTo>
                  <a:cubicBezTo>
                    <a:pt x="48414" y="64603"/>
                    <a:pt x="60979" y="69137"/>
                    <a:pt x="68233" y="72116"/>
                  </a:cubicBezTo>
                  <a:cubicBezTo>
                    <a:pt x="57481" y="78205"/>
                    <a:pt x="50227" y="76650"/>
                    <a:pt x="50227" y="90252"/>
                  </a:cubicBezTo>
                  <a:cubicBezTo>
                    <a:pt x="70047" y="105408"/>
                    <a:pt x="87923" y="90252"/>
                    <a:pt x="102302" y="82739"/>
                  </a:cubicBezTo>
                  <a:cubicBezTo>
                    <a:pt x="120308" y="73671"/>
                    <a:pt x="145439" y="73671"/>
                    <a:pt x="168756" y="73671"/>
                  </a:cubicBezTo>
                  <a:cubicBezTo>
                    <a:pt x="186762" y="73671"/>
                    <a:pt x="193887" y="55535"/>
                    <a:pt x="186762" y="38824"/>
                  </a:cubicBezTo>
                  <a:cubicBezTo>
                    <a:pt x="177824" y="20689"/>
                    <a:pt x="159818" y="49447"/>
                    <a:pt x="149066" y="29757"/>
                  </a:cubicBezTo>
                  <a:cubicBezTo>
                    <a:pt x="143626" y="20689"/>
                    <a:pt x="140128" y="-11049"/>
                    <a:pt x="122122" y="3978"/>
                  </a:cubicBezTo>
                  <a:cubicBezTo>
                    <a:pt x="104116" y="20689"/>
                    <a:pt x="120308" y="35716"/>
                    <a:pt x="120308" y="47892"/>
                  </a:cubicBezTo>
                  <a:cubicBezTo>
                    <a:pt x="87923" y="50872"/>
                    <a:pt x="100489" y="31182"/>
                    <a:pt x="71860" y="25223"/>
                  </a:cubicBezTo>
                  <a:cubicBezTo>
                    <a:pt x="46730" y="19134"/>
                    <a:pt x="57481" y="20689"/>
                    <a:pt x="43102" y="16155"/>
                  </a:cubicBezTo>
                  <a:cubicBezTo>
                    <a:pt x="28723" y="11621"/>
                    <a:pt x="23283" y="17709"/>
                    <a:pt x="21599" y="31311"/>
                  </a:cubicBezTo>
                  <a:cubicBezTo>
                    <a:pt x="17842" y="47892"/>
                    <a:pt x="17842" y="46338"/>
                    <a:pt x="7090" y="53980"/>
                  </a:cubicBezTo>
                  <a:close/>
                </a:path>
              </a:pathLst>
            </a:custGeom>
            <a:solidFill>
              <a:srgbClr val="FFFFFF"/>
            </a:solidFill>
            <a:ln w="1295" cap="flat">
              <a:noFill/>
              <a:prstDash val="solid"/>
              <a:miter/>
            </a:ln>
          </p:spPr>
          <p:txBody>
            <a:bodyPr rtlCol="0" anchor="ctr"/>
            <a:lstStyle/>
            <a:p>
              <a:endParaRPr lang="fr-FR"/>
            </a:p>
          </p:txBody>
        </p:sp>
        <p:sp>
          <p:nvSpPr>
            <p:cNvPr id="1530" name="Forme libre 1529">
              <a:extLst>
                <a:ext uri="{FF2B5EF4-FFF2-40B4-BE49-F238E27FC236}">
                  <a16:creationId xmlns:a16="http://schemas.microsoft.com/office/drawing/2014/main" id="{1ED313BC-3F6B-B011-AEE4-412F50652F97}"/>
                </a:ext>
              </a:extLst>
            </p:cNvPr>
            <p:cNvSpPr/>
            <p:nvPr/>
          </p:nvSpPr>
          <p:spPr>
            <a:xfrm>
              <a:off x="3574759" y="3436625"/>
              <a:ext cx="253559" cy="197864"/>
            </a:xfrm>
            <a:custGeom>
              <a:avLst/>
              <a:gdLst>
                <a:gd name="connsiteX0" fmla="*/ 479 w 157106"/>
                <a:gd name="connsiteY0" fmla="*/ 92652 h 122597"/>
                <a:gd name="connsiteX1" fmla="*/ 23796 w 157106"/>
                <a:gd name="connsiteY1" fmla="*/ 104699 h 122597"/>
                <a:gd name="connsiteX2" fmla="*/ 68746 w 157106"/>
                <a:gd name="connsiteY2" fmla="*/ 113766 h 122597"/>
                <a:gd name="connsiteX3" fmla="*/ 86752 w 157106"/>
                <a:gd name="connsiteY3" fmla="*/ 95631 h 122597"/>
                <a:gd name="connsiteX4" fmla="*/ 102945 w 157106"/>
                <a:gd name="connsiteY4" fmla="*/ 77495 h 122597"/>
                <a:gd name="connsiteX5" fmla="*/ 122635 w 157106"/>
                <a:gd name="connsiteY5" fmla="*/ 59360 h 122597"/>
                <a:gd name="connsiteX6" fmla="*/ 144139 w 157106"/>
                <a:gd name="connsiteY6" fmla="*/ 47313 h 122597"/>
                <a:gd name="connsiteX7" fmla="*/ 133387 w 157106"/>
                <a:gd name="connsiteY7" fmla="*/ 12466 h 122597"/>
                <a:gd name="connsiteX8" fmla="*/ 101002 w 157106"/>
                <a:gd name="connsiteY8" fmla="*/ 14021 h 122597"/>
                <a:gd name="connsiteX9" fmla="*/ 45299 w 157106"/>
                <a:gd name="connsiteY9" fmla="*/ 419 h 122597"/>
                <a:gd name="connsiteX10" fmla="*/ 20169 w 157106"/>
                <a:gd name="connsiteY10" fmla="*/ 41224 h 122597"/>
                <a:gd name="connsiteX11" fmla="*/ 479 w 157106"/>
                <a:gd name="connsiteY11" fmla="*/ 92652 h 12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06" h="122597">
                  <a:moveTo>
                    <a:pt x="479" y="92652"/>
                  </a:moveTo>
                  <a:cubicBezTo>
                    <a:pt x="7603" y="101719"/>
                    <a:pt x="14858" y="97185"/>
                    <a:pt x="23796" y="104699"/>
                  </a:cubicBezTo>
                  <a:cubicBezTo>
                    <a:pt x="34548" y="112212"/>
                    <a:pt x="30921" y="135011"/>
                    <a:pt x="68746" y="113766"/>
                  </a:cubicBezTo>
                  <a:cubicBezTo>
                    <a:pt x="75871" y="109232"/>
                    <a:pt x="81312" y="103144"/>
                    <a:pt x="86752" y="95631"/>
                  </a:cubicBezTo>
                  <a:cubicBezTo>
                    <a:pt x="93877" y="86563"/>
                    <a:pt x="99318" y="86563"/>
                    <a:pt x="102945" y="77495"/>
                  </a:cubicBezTo>
                  <a:cubicBezTo>
                    <a:pt x="111883" y="63893"/>
                    <a:pt x="106572" y="66873"/>
                    <a:pt x="122635" y="59360"/>
                  </a:cubicBezTo>
                  <a:cubicBezTo>
                    <a:pt x="129760" y="54826"/>
                    <a:pt x="137014" y="50292"/>
                    <a:pt x="144139" y="47313"/>
                  </a:cubicBezTo>
                  <a:cubicBezTo>
                    <a:pt x="176524" y="27622"/>
                    <a:pt x="138698" y="14021"/>
                    <a:pt x="133387" y="12466"/>
                  </a:cubicBezTo>
                  <a:cubicBezTo>
                    <a:pt x="122635" y="10912"/>
                    <a:pt x="111883" y="14021"/>
                    <a:pt x="101002" y="14021"/>
                  </a:cubicBezTo>
                  <a:cubicBezTo>
                    <a:pt x="79498" y="12466"/>
                    <a:pt x="109940" y="-2690"/>
                    <a:pt x="45299" y="419"/>
                  </a:cubicBezTo>
                  <a:cubicBezTo>
                    <a:pt x="349" y="1974"/>
                    <a:pt x="30921" y="20109"/>
                    <a:pt x="20169" y="41224"/>
                  </a:cubicBezTo>
                  <a:cubicBezTo>
                    <a:pt x="14858" y="50292"/>
                    <a:pt x="-3149" y="82029"/>
                    <a:pt x="479" y="92652"/>
                  </a:cubicBezTo>
                  <a:close/>
                </a:path>
              </a:pathLst>
            </a:custGeom>
            <a:solidFill>
              <a:srgbClr val="FFFFFF"/>
            </a:solidFill>
            <a:ln w="1295" cap="flat">
              <a:noFill/>
              <a:prstDash val="solid"/>
              <a:miter/>
            </a:ln>
          </p:spPr>
          <p:txBody>
            <a:bodyPr rtlCol="0" anchor="ctr"/>
            <a:lstStyle/>
            <a:p>
              <a:endParaRPr lang="fr-FR"/>
            </a:p>
          </p:txBody>
        </p:sp>
        <p:sp>
          <p:nvSpPr>
            <p:cNvPr id="1531" name="Forme libre 1530">
              <a:extLst>
                <a:ext uri="{FF2B5EF4-FFF2-40B4-BE49-F238E27FC236}">
                  <a16:creationId xmlns:a16="http://schemas.microsoft.com/office/drawing/2014/main" id="{D6044F47-BE2F-2A68-F896-CD5A9D4FC679}"/>
                </a:ext>
              </a:extLst>
            </p:cNvPr>
            <p:cNvSpPr/>
            <p:nvPr/>
          </p:nvSpPr>
          <p:spPr>
            <a:xfrm>
              <a:off x="3656889" y="3253424"/>
              <a:ext cx="183816" cy="94672"/>
            </a:xfrm>
            <a:custGeom>
              <a:avLst/>
              <a:gdLst>
                <a:gd name="connsiteX0" fmla="*/ 42989 w 113893"/>
                <a:gd name="connsiteY0" fmla="*/ 57840 h 58659"/>
                <a:gd name="connsiteX1" fmla="*/ 69933 w 113893"/>
                <a:gd name="connsiteY1" fmla="*/ 42684 h 58659"/>
                <a:gd name="connsiteX2" fmla="*/ 104002 w 113893"/>
                <a:gd name="connsiteY2" fmla="*/ 35171 h 58659"/>
                <a:gd name="connsiteX3" fmla="*/ 107629 w 113893"/>
                <a:gd name="connsiteY3" fmla="*/ 4859 h 58659"/>
                <a:gd name="connsiteX4" fmla="*/ 87939 w 113893"/>
                <a:gd name="connsiteY4" fmla="*/ 3304 h 58659"/>
                <a:gd name="connsiteX5" fmla="*/ 71747 w 113893"/>
                <a:gd name="connsiteY5" fmla="*/ 325 h 58659"/>
                <a:gd name="connsiteX6" fmla="*/ 16045 w 113893"/>
                <a:gd name="connsiteY6" fmla="*/ 33616 h 58659"/>
                <a:gd name="connsiteX7" fmla="*/ 42989 w 113893"/>
                <a:gd name="connsiteY7" fmla="*/ 57840 h 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893" h="58659">
                  <a:moveTo>
                    <a:pt x="42989" y="57840"/>
                  </a:moveTo>
                  <a:cubicBezTo>
                    <a:pt x="60995" y="54861"/>
                    <a:pt x="62809" y="45793"/>
                    <a:pt x="69933" y="42684"/>
                  </a:cubicBezTo>
                  <a:cubicBezTo>
                    <a:pt x="84312" y="38150"/>
                    <a:pt x="86126" y="51752"/>
                    <a:pt x="104002" y="35171"/>
                  </a:cubicBezTo>
                  <a:cubicBezTo>
                    <a:pt x="107629" y="30637"/>
                    <a:pt x="122008" y="10947"/>
                    <a:pt x="107629" y="4859"/>
                  </a:cubicBezTo>
                  <a:cubicBezTo>
                    <a:pt x="102189" y="3304"/>
                    <a:pt x="95064" y="4859"/>
                    <a:pt x="87939" y="3304"/>
                  </a:cubicBezTo>
                  <a:cubicBezTo>
                    <a:pt x="80815" y="3304"/>
                    <a:pt x="80815" y="-1230"/>
                    <a:pt x="71747" y="325"/>
                  </a:cubicBezTo>
                  <a:cubicBezTo>
                    <a:pt x="44803" y="6413"/>
                    <a:pt x="50243" y="21569"/>
                    <a:pt x="16045" y="33616"/>
                  </a:cubicBezTo>
                  <a:cubicBezTo>
                    <a:pt x="-23465" y="47218"/>
                    <a:pt x="19542" y="62374"/>
                    <a:pt x="42989" y="57840"/>
                  </a:cubicBezTo>
                  <a:close/>
                </a:path>
              </a:pathLst>
            </a:custGeom>
            <a:solidFill>
              <a:srgbClr val="FFFFFF"/>
            </a:solidFill>
            <a:ln w="1295" cap="flat">
              <a:noFill/>
              <a:prstDash val="solid"/>
              <a:miter/>
            </a:ln>
          </p:spPr>
          <p:txBody>
            <a:bodyPr rtlCol="0" anchor="ctr"/>
            <a:lstStyle/>
            <a:p>
              <a:endParaRPr lang="fr-FR"/>
            </a:p>
          </p:txBody>
        </p:sp>
        <p:sp>
          <p:nvSpPr>
            <p:cNvPr id="1532" name="Forme libre 1531">
              <a:extLst>
                <a:ext uri="{FF2B5EF4-FFF2-40B4-BE49-F238E27FC236}">
                  <a16:creationId xmlns:a16="http://schemas.microsoft.com/office/drawing/2014/main" id="{D4B64085-5B3F-A7FE-CA51-5FF063076788}"/>
                </a:ext>
              </a:extLst>
            </p:cNvPr>
            <p:cNvSpPr/>
            <p:nvPr/>
          </p:nvSpPr>
          <p:spPr>
            <a:xfrm>
              <a:off x="4343993" y="3274158"/>
              <a:ext cx="453045" cy="169559"/>
            </a:xfrm>
            <a:custGeom>
              <a:avLst/>
              <a:gdLst>
                <a:gd name="connsiteX0" fmla="*/ 105622 w 280708"/>
                <a:gd name="connsiteY0" fmla="*/ 29837 h 105059"/>
                <a:gd name="connsiteX1" fmla="*/ 33728 w 280708"/>
                <a:gd name="connsiteY1" fmla="*/ 4058 h 105059"/>
                <a:gd name="connsiteX2" fmla="*/ 28287 w 280708"/>
                <a:gd name="connsiteY2" fmla="*/ 35795 h 105059"/>
                <a:gd name="connsiteX3" fmla="*/ 64170 w 280708"/>
                <a:gd name="connsiteY3" fmla="*/ 49397 h 105059"/>
                <a:gd name="connsiteX4" fmla="*/ 76735 w 280708"/>
                <a:gd name="connsiteY4" fmla="*/ 87223 h 105059"/>
                <a:gd name="connsiteX5" fmla="*/ 114431 w 280708"/>
                <a:gd name="connsiteY5" fmla="*/ 97845 h 105059"/>
                <a:gd name="connsiteX6" fmla="*/ 204202 w 280708"/>
                <a:gd name="connsiteY6" fmla="*/ 103933 h 105059"/>
                <a:gd name="connsiteX7" fmla="*/ 247339 w 280708"/>
                <a:gd name="connsiteY7" fmla="*/ 97845 h 105059"/>
                <a:gd name="connsiteX8" fmla="*/ 252780 w 280708"/>
                <a:gd name="connsiteY8" fmla="*/ 61574 h 105059"/>
                <a:gd name="connsiteX9" fmla="*/ 173760 w 280708"/>
                <a:gd name="connsiteY9" fmla="*/ 61574 h 105059"/>
                <a:gd name="connsiteX10" fmla="*/ 128810 w 280708"/>
                <a:gd name="connsiteY10" fmla="*/ 57040 h 105059"/>
                <a:gd name="connsiteX11" fmla="*/ 105622 w 280708"/>
                <a:gd name="connsiteY11" fmla="*/ 29837 h 105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08" h="105059">
                  <a:moveTo>
                    <a:pt x="105622" y="29837"/>
                  </a:moveTo>
                  <a:cubicBezTo>
                    <a:pt x="98498" y="22323"/>
                    <a:pt x="55361" y="13126"/>
                    <a:pt x="33728" y="4058"/>
                  </a:cubicBezTo>
                  <a:cubicBezTo>
                    <a:pt x="-11223" y="-14078"/>
                    <a:pt x="-9409" y="34370"/>
                    <a:pt x="28287" y="35795"/>
                  </a:cubicBezTo>
                  <a:cubicBezTo>
                    <a:pt x="48107" y="37350"/>
                    <a:pt x="53418" y="37350"/>
                    <a:pt x="64170" y="49397"/>
                  </a:cubicBezTo>
                  <a:cubicBezTo>
                    <a:pt x="73108" y="58465"/>
                    <a:pt x="62356" y="76600"/>
                    <a:pt x="76735" y="87223"/>
                  </a:cubicBezTo>
                  <a:cubicBezTo>
                    <a:pt x="85673" y="94736"/>
                    <a:pt x="101866" y="97845"/>
                    <a:pt x="114431" y="97845"/>
                  </a:cubicBezTo>
                  <a:cubicBezTo>
                    <a:pt x="143189" y="97845"/>
                    <a:pt x="175444" y="108467"/>
                    <a:pt x="204202" y="103933"/>
                  </a:cubicBezTo>
                  <a:cubicBezTo>
                    <a:pt x="222209" y="100954"/>
                    <a:pt x="229333" y="99399"/>
                    <a:pt x="247339" y="97845"/>
                  </a:cubicBezTo>
                  <a:cubicBezTo>
                    <a:pt x="267159" y="97845"/>
                    <a:pt x="308353" y="75176"/>
                    <a:pt x="252780" y="61574"/>
                  </a:cubicBezTo>
                  <a:cubicBezTo>
                    <a:pt x="186326" y="43438"/>
                    <a:pt x="204332" y="57040"/>
                    <a:pt x="173760" y="61574"/>
                  </a:cubicBezTo>
                  <a:cubicBezTo>
                    <a:pt x="161195" y="63128"/>
                    <a:pt x="141375" y="60019"/>
                    <a:pt x="128810" y="57040"/>
                  </a:cubicBezTo>
                  <a:cubicBezTo>
                    <a:pt x="100311" y="49527"/>
                    <a:pt x="118317" y="42013"/>
                    <a:pt x="105622" y="29837"/>
                  </a:cubicBezTo>
                  <a:close/>
                </a:path>
              </a:pathLst>
            </a:custGeom>
            <a:solidFill>
              <a:srgbClr val="FFFFFF"/>
            </a:solidFill>
            <a:ln w="1295" cap="flat">
              <a:noFill/>
              <a:prstDash val="solid"/>
              <a:miter/>
            </a:ln>
          </p:spPr>
          <p:txBody>
            <a:bodyPr rtlCol="0" anchor="ctr"/>
            <a:lstStyle/>
            <a:p>
              <a:endParaRPr lang="fr-FR"/>
            </a:p>
          </p:txBody>
        </p:sp>
        <p:sp>
          <p:nvSpPr>
            <p:cNvPr id="1533" name="Forme libre 1532">
              <a:extLst>
                <a:ext uri="{FF2B5EF4-FFF2-40B4-BE49-F238E27FC236}">
                  <a16:creationId xmlns:a16="http://schemas.microsoft.com/office/drawing/2014/main" id="{F0194C63-356F-E18D-13B3-7CFC4117C702}"/>
                </a:ext>
              </a:extLst>
            </p:cNvPr>
            <p:cNvSpPr/>
            <p:nvPr/>
          </p:nvSpPr>
          <p:spPr>
            <a:xfrm>
              <a:off x="4590052" y="3914570"/>
              <a:ext cx="172370" cy="119147"/>
            </a:xfrm>
            <a:custGeom>
              <a:avLst/>
              <a:gdLst>
                <a:gd name="connsiteX0" fmla="*/ 57443 w 106801"/>
                <a:gd name="connsiteY0" fmla="*/ 12977 h 73824"/>
                <a:gd name="connsiteX1" fmla="*/ 41251 w 106801"/>
                <a:gd name="connsiteY1" fmla="*/ 6888 h 73824"/>
                <a:gd name="connsiteX2" fmla="*/ 26872 w 106801"/>
                <a:gd name="connsiteY2" fmla="*/ 800 h 73824"/>
                <a:gd name="connsiteX3" fmla="*/ 16120 w 106801"/>
                <a:gd name="connsiteY3" fmla="*/ 14402 h 73824"/>
                <a:gd name="connsiteX4" fmla="*/ 8995 w 106801"/>
                <a:gd name="connsiteY4" fmla="*/ 32537 h 73824"/>
                <a:gd name="connsiteX5" fmla="*/ 7182 w 106801"/>
                <a:gd name="connsiteY5" fmla="*/ 64275 h 73824"/>
                <a:gd name="connsiteX6" fmla="*/ 41251 w 106801"/>
                <a:gd name="connsiteY6" fmla="*/ 71788 h 73824"/>
                <a:gd name="connsiteX7" fmla="*/ 71822 w 106801"/>
                <a:gd name="connsiteY7" fmla="*/ 58186 h 73824"/>
                <a:gd name="connsiteX8" fmla="*/ 105891 w 106801"/>
                <a:gd name="connsiteY8" fmla="*/ 59741 h 73824"/>
                <a:gd name="connsiteX9" fmla="*/ 70009 w 106801"/>
                <a:gd name="connsiteY9" fmla="*/ 26449 h 73824"/>
                <a:gd name="connsiteX10" fmla="*/ 57443 w 106801"/>
                <a:gd name="connsiteY10" fmla="*/ 12977 h 73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01" h="73824">
                  <a:moveTo>
                    <a:pt x="57443" y="12977"/>
                  </a:moveTo>
                  <a:cubicBezTo>
                    <a:pt x="52002" y="9997"/>
                    <a:pt x="48505" y="9997"/>
                    <a:pt x="41251" y="6888"/>
                  </a:cubicBezTo>
                  <a:cubicBezTo>
                    <a:pt x="37624" y="3909"/>
                    <a:pt x="32312" y="-2180"/>
                    <a:pt x="26872" y="800"/>
                  </a:cubicBezTo>
                  <a:cubicBezTo>
                    <a:pt x="19747" y="3779"/>
                    <a:pt x="19747" y="5334"/>
                    <a:pt x="16120" y="14402"/>
                  </a:cubicBezTo>
                  <a:cubicBezTo>
                    <a:pt x="14306" y="21915"/>
                    <a:pt x="12493" y="26449"/>
                    <a:pt x="8995" y="32537"/>
                  </a:cubicBezTo>
                  <a:cubicBezTo>
                    <a:pt x="3554" y="43159"/>
                    <a:pt x="-7197" y="55207"/>
                    <a:pt x="7182" y="64275"/>
                  </a:cubicBezTo>
                  <a:cubicBezTo>
                    <a:pt x="17933" y="68808"/>
                    <a:pt x="30499" y="77876"/>
                    <a:pt x="41251" y="71788"/>
                  </a:cubicBezTo>
                  <a:cubicBezTo>
                    <a:pt x="50189" y="67254"/>
                    <a:pt x="57443" y="52097"/>
                    <a:pt x="71822" y="58186"/>
                  </a:cubicBezTo>
                  <a:cubicBezTo>
                    <a:pt x="71822" y="58186"/>
                    <a:pt x="98766" y="76322"/>
                    <a:pt x="105891" y="59741"/>
                  </a:cubicBezTo>
                  <a:cubicBezTo>
                    <a:pt x="111332" y="47693"/>
                    <a:pt x="91512" y="46139"/>
                    <a:pt x="70009" y="26449"/>
                  </a:cubicBezTo>
                  <a:cubicBezTo>
                    <a:pt x="62754" y="20490"/>
                    <a:pt x="64568" y="17511"/>
                    <a:pt x="57443" y="12977"/>
                  </a:cubicBezTo>
                  <a:close/>
                </a:path>
              </a:pathLst>
            </a:custGeom>
            <a:solidFill>
              <a:srgbClr val="FFFFFF"/>
            </a:solidFill>
            <a:ln w="1295" cap="flat">
              <a:noFill/>
              <a:prstDash val="solid"/>
              <a:miter/>
            </a:ln>
          </p:spPr>
          <p:txBody>
            <a:bodyPr rtlCol="0" anchor="ctr"/>
            <a:lstStyle/>
            <a:p>
              <a:endParaRPr lang="fr-FR"/>
            </a:p>
          </p:txBody>
        </p:sp>
        <p:sp>
          <p:nvSpPr>
            <p:cNvPr id="1534" name="Forme libre 1533">
              <a:extLst>
                <a:ext uri="{FF2B5EF4-FFF2-40B4-BE49-F238E27FC236}">
                  <a16:creationId xmlns:a16="http://schemas.microsoft.com/office/drawing/2014/main" id="{A81F65D2-C5F1-3816-6E05-CA3E871CFA13}"/>
                </a:ext>
              </a:extLst>
            </p:cNvPr>
            <p:cNvSpPr/>
            <p:nvPr/>
          </p:nvSpPr>
          <p:spPr>
            <a:xfrm>
              <a:off x="4130124" y="3290986"/>
              <a:ext cx="66409" cy="91710"/>
            </a:xfrm>
            <a:custGeom>
              <a:avLst/>
              <a:gdLst>
                <a:gd name="connsiteX0" fmla="*/ 37090 w 41147"/>
                <a:gd name="connsiteY0" fmla="*/ 55811 h 56824"/>
                <a:gd name="connsiteX1" fmla="*/ 4705 w 41147"/>
                <a:gd name="connsiteY1" fmla="*/ 1275 h 56824"/>
                <a:gd name="connsiteX2" fmla="*/ 37090 w 41147"/>
                <a:gd name="connsiteY2" fmla="*/ 55811 h 56824"/>
              </a:gdLst>
              <a:ahLst/>
              <a:cxnLst>
                <a:cxn ang="0">
                  <a:pos x="connsiteX0" y="connsiteY0"/>
                </a:cxn>
                <a:cxn ang="0">
                  <a:pos x="connsiteX1" y="connsiteY1"/>
                </a:cxn>
                <a:cxn ang="0">
                  <a:pos x="connsiteX2" y="connsiteY2"/>
                </a:cxn>
              </a:cxnLst>
              <a:rect l="l" t="t" r="r" b="b"/>
              <a:pathLst>
                <a:path w="41147" h="56824">
                  <a:moveTo>
                    <a:pt x="37090" y="55811"/>
                  </a:moveTo>
                  <a:cubicBezTo>
                    <a:pt x="51469" y="48298"/>
                    <a:pt x="24525" y="-9218"/>
                    <a:pt x="4705" y="1275"/>
                  </a:cubicBezTo>
                  <a:cubicBezTo>
                    <a:pt x="-11358" y="10342"/>
                    <a:pt x="17271" y="64879"/>
                    <a:pt x="37090" y="55811"/>
                  </a:cubicBezTo>
                  <a:close/>
                </a:path>
              </a:pathLst>
            </a:custGeom>
            <a:solidFill>
              <a:srgbClr val="FFFFFF"/>
            </a:solidFill>
            <a:ln w="1295" cap="flat">
              <a:noFill/>
              <a:prstDash val="solid"/>
              <a:miter/>
            </a:ln>
          </p:spPr>
          <p:txBody>
            <a:bodyPr rtlCol="0" anchor="ctr"/>
            <a:lstStyle/>
            <a:p>
              <a:endParaRPr lang="fr-FR"/>
            </a:p>
          </p:txBody>
        </p:sp>
        <p:sp>
          <p:nvSpPr>
            <p:cNvPr id="1535" name="Forme libre 1534">
              <a:extLst>
                <a:ext uri="{FF2B5EF4-FFF2-40B4-BE49-F238E27FC236}">
                  <a16:creationId xmlns:a16="http://schemas.microsoft.com/office/drawing/2014/main" id="{D5168A25-599C-5F84-5C8C-7868DE33BF8F}"/>
                </a:ext>
              </a:extLst>
            </p:cNvPr>
            <p:cNvSpPr/>
            <p:nvPr/>
          </p:nvSpPr>
          <p:spPr>
            <a:xfrm>
              <a:off x="4505853" y="2862359"/>
              <a:ext cx="691218" cy="472804"/>
            </a:xfrm>
            <a:custGeom>
              <a:avLst/>
              <a:gdLst>
                <a:gd name="connsiteX0" fmla="*/ 271149 w 428281"/>
                <a:gd name="connsiteY0" fmla="*/ 12566 h 292951"/>
                <a:gd name="connsiteX1" fmla="*/ 237080 w 428281"/>
                <a:gd name="connsiteY1" fmla="*/ 1944 h 292951"/>
                <a:gd name="connsiteX2" fmla="*/ 204695 w 428281"/>
                <a:gd name="connsiteY2" fmla="*/ 12566 h 292951"/>
                <a:gd name="connsiteX3" fmla="*/ 170626 w 428281"/>
                <a:gd name="connsiteY3" fmla="*/ 12566 h 292951"/>
                <a:gd name="connsiteX4" fmla="*/ 141868 w 428281"/>
                <a:gd name="connsiteY4" fmla="*/ 30702 h 292951"/>
                <a:gd name="connsiteX5" fmla="*/ 109483 w 428281"/>
                <a:gd name="connsiteY5" fmla="*/ 36790 h 292951"/>
                <a:gd name="connsiteX6" fmla="*/ 61035 w 428281"/>
                <a:gd name="connsiteY6" fmla="*/ 48837 h 292951"/>
                <a:gd name="connsiteX7" fmla="*/ 26966 w 428281"/>
                <a:gd name="connsiteY7" fmla="*/ 50392 h 292951"/>
                <a:gd name="connsiteX8" fmla="*/ 10774 w 428281"/>
                <a:gd name="connsiteY8" fmla="*/ 56480 h 292951"/>
                <a:gd name="connsiteX9" fmla="*/ 50283 w 428281"/>
                <a:gd name="connsiteY9" fmla="*/ 109462 h 292951"/>
                <a:gd name="connsiteX10" fmla="*/ 66476 w 428281"/>
                <a:gd name="connsiteY10" fmla="*/ 111017 h 292951"/>
                <a:gd name="connsiteX11" fmla="*/ 141868 w 428281"/>
                <a:gd name="connsiteY11" fmla="*/ 111017 h 292951"/>
                <a:gd name="connsiteX12" fmla="*/ 161688 w 428281"/>
                <a:gd name="connsiteY12" fmla="*/ 109462 h 292951"/>
                <a:gd name="connsiteX13" fmla="*/ 179694 w 428281"/>
                <a:gd name="connsiteY13" fmla="*/ 104928 h 292951"/>
                <a:gd name="connsiteX14" fmla="*/ 134743 w 428281"/>
                <a:gd name="connsiteY14" fmla="*/ 127598 h 292951"/>
                <a:gd name="connsiteX15" fmla="*/ 141868 w 428281"/>
                <a:gd name="connsiteY15" fmla="*/ 156356 h 292951"/>
                <a:gd name="connsiteX16" fmla="*/ 84353 w 428281"/>
                <a:gd name="connsiteY16" fmla="*/ 129152 h 292951"/>
                <a:gd name="connsiteX17" fmla="*/ 93291 w 428281"/>
                <a:gd name="connsiteY17" fmla="*/ 169957 h 292951"/>
                <a:gd name="connsiteX18" fmla="*/ 118421 w 428281"/>
                <a:gd name="connsiteY18" fmla="*/ 191202 h 292951"/>
                <a:gd name="connsiteX19" fmla="*/ 122048 w 428281"/>
                <a:gd name="connsiteY19" fmla="*/ 200269 h 292951"/>
                <a:gd name="connsiteX20" fmla="*/ 77098 w 428281"/>
                <a:gd name="connsiteY20" fmla="*/ 191202 h 292951"/>
                <a:gd name="connsiteX21" fmla="*/ 55595 w 428281"/>
                <a:gd name="connsiteY21" fmla="*/ 197290 h 292951"/>
                <a:gd name="connsiteX22" fmla="*/ 53781 w 428281"/>
                <a:gd name="connsiteY22" fmla="*/ 219960 h 292951"/>
                <a:gd name="connsiteX23" fmla="*/ 82539 w 428281"/>
                <a:gd name="connsiteY23" fmla="*/ 222939 h 292951"/>
                <a:gd name="connsiteX24" fmla="*/ 84353 w 428281"/>
                <a:gd name="connsiteY24" fmla="*/ 233561 h 292951"/>
                <a:gd name="connsiteX25" fmla="*/ 89793 w 428281"/>
                <a:gd name="connsiteY25" fmla="*/ 245608 h 292951"/>
                <a:gd name="connsiteX26" fmla="*/ 41345 w 428281"/>
                <a:gd name="connsiteY26" fmla="*/ 236541 h 292951"/>
                <a:gd name="connsiteX27" fmla="*/ 46786 w 428281"/>
                <a:gd name="connsiteY27" fmla="*/ 253251 h 292951"/>
                <a:gd name="connsiteX28" fmla="*/ 19842 w 428281"/>
                <a:gd name="connsiteY28" fmla="*/ 269962 h 292951"/>
                <a:gd name="connsiteX29" fmla="*/ 50413 w 428281"/>
                <a:gd name="connsiteY29" fmla="*/ 288098 h 292951"/>
                <a:gd name="connsiteX30" fmla="*/ 75544 w 428281"/>
                <a:gd name="connsiteY30" fmla="*/ 292632 h 292951"/>
                <a:gd name="connsiteX31" fmla="*/ 102488 w 428281"/>
                <a:gd name="connsiteY31" fmla="*/ 288098 h 292951"/>
                <a:gd name="connsiteX32" fmla="*/ 161688 w 428281"/>
                <a:gd name="connsiteY32" fmla="*/ 291077 h 292951"/>
                <a:gd name="connsiteX33" fmla="*/ 199384 w 428281"/>
                <a:gd name="connsiteY33" fmla="*/ 275921 h 292951"/>
                <a:gd name="connsiteX34" fmla="*/ 152749 w 428281"/>
                <a:gd name="connsiteY34" fmla="*/ 256231 h 292951"/>
                <a:gd name="connsiteX35" fmla="*/ 186818 w 428281"/>
                <a:gd name="connsiteY35" fmla="*/ 251697 h 292951"/>
                <a:gd name="connsiteX36" fmla="*/ 206508 w 428281"/>
                <a:gd name="connsiteY36" fmla="*/ 230452 h 292951"/>
                <a:gd name="connsiteX37" fmla="*/ 235267 w 428281"/>
                <a:gd name="connsiteY37" fmla="*/ 224364 h 292951"/>
                <a:gd name="connsiteX38" fmla="*/ 253273 w 428281"/>
                <a:gd name="connsiteY38" fmla="*/ 206228 h 292951"/>
                <a:gd name="connsiteX39" fmla="*/ 219203 w 428281"/>
                <a:gd name="connsiteY39" fmla="*/ 174491 h 292951"/>
                <a:gd name="connsiteX40" fmla="*/ 244334 w 428281"/>
                <a:gd name="connsiteY40" fmla="*/ 163869 h 292951"/>
                <a:gd name="connsiteX41" fmla="*/ 273092 w 428281"/>
                <a:gd name="connsiteY41" fmla="*/ 157781 h 292951"/>
                <a:gd name="connsiteX42" fmla="*/ 301850 w 428281"/>
                <a:gd name="connsiteY42" fmla="*/ 153247 h 292951"/>
                <a:gd name="connsiteX43" fmla="*/ 366490 w 428281"/>
                <a:gd name="connsiteY43" fmla="*/ 109332 h 292951"/>
                <a:gd name="connsiteX44" fmla="*/ 406000 w 428281"/>
                <a:gd name="connsiteY44" fmla="*/ 79020 h 292951"/>
                <a:gd name="connsiteX45" fmla="*/ 384497 w 428281"/>
                <a:gd name="connsiteY45" fmla="*/ 76041 h 292951"/>
                <a:gd name="connsiteX46" fmla="*/ 428281 w 428281"/>
                <a:gd name="connsiteY46" fmla="*/ 61662 h 292951"/>
                <a:gd name="connsiteX47" fmla="*/ 323872 w 428281"/>
                <a:gd name="connsiteY47" fmla="*/ 5571 h 292951"/>
                <a:gd name="connsiteX48" fmla="*/ 289285 w 428281"/>
                <a:gd name="connsiteY48" fmla="*/ 6348 h 292951"/>
                <a:gd name="connsiteX49" fmla="*/ 271149 w 428281"/>
                <a:gd name="connsiteY49" fmla="*/ 12566 h 29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428281" h="292951">
                  <a:moveTo>
                    <a:pt x="271149" y="12566"/>
                  </a:moveTo>
                  <a:cubicBezTo>
                    <a:pt x="262211" y="11012"/>
                    <a:pt x="264024" y="-5569"/>
                    <a:pt x="237080" y="1944"/>
                  </a:cubicBezTo>
                  <a:cubicBezTo>
                    <a:pt x="226328" y="3498"/>
                    <a:pt x="215576" y="15546"/>
                    <a:pt x="204695" y="12566"/>
                  </a:cubicBezTo>
                  <a:cubicBezTo>
                    <a:pt x="183191" y="6478"/>
                    <a:pt x="193943" y="519"/>
                    <a:pt x="170626" y="12566"/>
                  </a:cubicBezTo>
                  <a:cubicBezTo>
                    <a:pt x="145495" y="24613"/>
                    <a:pt x="152620" y="24613"/>
                    <a:pt x="141868" y="30702"/>
                  </a:cubicBezTo>
                  <a:cubicBezTo>
                    <a:pt x="129303" y="35236"/>
                    <a:pt x="123862" y="44303"/>
                    <a:pt x="109483" y="36790"/>
                  </a:cubicBezTo>
                  <a:cubicBezTo>
                    <a:pt x="84353" y="24743"/>
                    <a:pt x="69973" y="42878"/>
                    <a:pt x="61035" y="48837"/>
                  </a:cubicBezTo>
                  <a:cubicBezTo>
                    <a:pt x="50283" y="53371"/>
                    <a:pt x="48470" y="38215"/>
                    <a:pt x="26966" y="50392"/>
                  </a:cubicBezTo>
                  <a:cubicBezTo>
                    <a:pt x="19842" y="53371"/>
                    <a:pt x="16214" y="53371"/>
                    <a:pt x="10774" y="56480"/>
                  </a:cubicBezTo>
                  <a:cubicBezTo>
                    <a:pt x="-17984" y="70082"/>
                    <a:pt x="16214" y="124618"/>
                    <a:pt x="50283" y="109462"/>
                  </a:cubicBezTo>
                  <a:cubicBezTo>
                    <a:pt x="59222" y="104928"/>
                    <a:pt x="57408" y="104928"/>
                    <a:pt x="66476" y="111017"/>
                  </a:cubicBezTo>
                  <a:cubicBezTo>
                    <a:pt x="91607" y="127727"/>
                    <a:pt x="111426" y="112571"/>
                    <a:pt x="141868" y="111017"/>
                  </a:cubicBezTo>
                  <a:cubicBezTo>
                    <a:pt x="148993" y="111017"/>
                    <a:pt x="154433" y="111017"/>
                    <a:pt x="161688" y="109462"/>
                  </a:cubicBezTo>
                  <a:cubicBezTo>
                    <a:pt x="167128" y="107908"/>
                    <a:pt x="172440" y="104928"/>
                    <a:pt x="179694" y="104928"/>
                  </a:cubicBezTo>
                  <a:cubicBezTo>
                    <a:pt x="177880" y="121639"/>
                    <a:pt x="149123" y="116975"/>
                    <a:pt x="134743" y="127598"/>
                  </a:cubicBezTo>
                  <a:cubicBezTo>
                    <a:pt x="132930" y="144308"/>
                    <a:pt x="141868" y="141199"/>
                    <a:pt x="141868" y="156356"/>
                  </a:cubicBezTo>
                  <a:cubicBezTo>
                    <a:pt x="118551" y="157910"/>
                    <a:pt x="132930" y="126043"/>
                    <a:pt x="84353" y="129152"/>
                  </a:cubicBezTo>
                  <a:cubicBezTo>
                    <a:pt x="41216" y="133686"/>
                    <a:pt x="87979" y="163998"/>
                    <a:pt x="93291" y="169957"/>
                  </a:cubicBezTo>
                  <a:cubicBezTo>
                    <a:pt x="109483" y="186668"/>
                    <a:pt x="98731" y="177471"/>
                    <a:pt x="118421" y="191202"/>
                  </a:cubicBezTo>
                  <a:cubicBezTo>
                    <a:pt x="122048" y="194181"/>
                    <a:pt x="123862" y="195736"/>
                    <a:pt x="122048" y="200269"/>
                  </a:cubicBezTo>
                  <a:cubicBezTo>
                    <a:pt x="109483" y="206358"/>
                    <a:pt x="120235" y="186668"/>
                    <a:pt x="77098" y="191202"/>
                  </a:cubicBezTo>
                  <a:cubicBezTo>
                    <a:pt x="69973" y="192756"/>
                    <a:pt x="60906" y="192756"/>
                    <a:pt x="55595" y="197290"/>
                  </a:cubicBezTo>
                  <a:cubicBezTo>
                    <a:pt x="48470" y="203379"/>
                    <a:pt x="46656" y="215426"/>
                    <a:pt x="53781" y="219960"/>
                  </a:cubicBezTo>
                  <a:cubicBezTo>
                    <a:pt x="64533" y="226048"/>
                    <a:pt x="80725" y="210892"/>
                    <a:pt x="82539" y="222939"/>
                  </a:cubicBezTo>
                  <a:cubicBezTo>
                    <a:pt x="84353" y="230452"/>
                    <a:pt x="82539" y="229028"/>
                    <a:pt x="84353" y="233561"/>
                  </a:cubicBezTo>
                  <a:cubicBezTo>
                    <a:pt x="87979" y="239650"/>
                    <a:pt x="91477" y="239650"/>
                    <a:pt x="89793" y="245608"/>
                  </a:cubicBezTo>
                  <a:cubicBezTo>
                    <a:pt x="82668" y="248588"/>
                    <a:pt x="66476" y="218405"/>
                    <a:pt x="41345" y="236541"/>
                  </a:cubicBezTo>
                  <a:cubicBezTo>
                    <a:pt x="41345" y="247163"/>
                    <a:pt x="43159" y="244054"/>
                    <a:pt x="46786" y="253251"/>
                  </a:cubicBezTo>
                  <a:cubicBezTo>
                    <a:pt x="36034" y="256231"/>
                    <a:pt x="21655" y="256231"/>
                    <a:pt x="19842" y="269962"/>
                  </a:cubicBezTo>
                  <a:cubicBezTo>
                    <a:pt x="18028" y="289652"/>
                    <a:pt x="36034" y="288098"/>
                    <a:pt x="50413" y="288098"/>
                  </a:cubicBezTo>
                  <a:cubicBezTo>
                    <a:pt x="59351" y="288098"/>
                    <a:pt x="66605" y="291077"/>
                    <a:pt x="75544" y="292632"/>
                  </a:cubicBezTo>
                  <a:cubicBezTo>
                    <a:pt x="84482" y="294186"/>
                    <a:pt x="93550" y="289652"/>
                    <a:pt x="102488" y="288098"/>
                  </a:cubicBezTo>
                  <a:cubicBezTo>
                    <a:pt x="123992" y="283564"/>
                    <a:pt x="138371" y="291077"/>
                    <a:pt x="161688" y="291077"/>
                  </a:cubicBezTo>
                  <a:cubicBezTo>
                    <a:pt x="176067" y="291077"/>
                    <a:pt x="195757" y="289523"/>
                    <a:pt x="199384" y="275921"/>
                  </a:cubicBezTo>
                  <a:cubicBezTo>
                    <a:pt x="193943" y="256231"/>
                    <a:pt x="166999" y="262319"/>
                    <a:pt x="152749" y="256231"/>
                  </a:cubicBezTo>
                  <a:cubicBezTo>
                    <a:pt x="161688" y="250142"/>
                    <a:pt x="174253" y="253251"/>
                    <a:pt x="186818" y="251697"/>
                  </a:cubicBezTo>
                  <a:cubicBezTo>
                    <a:pt x="203011" y="247163"/>
                    <a:pt x="197570" y="236541"/>
                    <a:pt x="206508" y="230452"/>
                  </a:cubicBezTo>
                  <a:cubicBezTo>
                    <a:pt x="213633" y="225918"/>
                    <a:pt x="226328" y="228898"/>
                    <a:pt x="235267" y="224364"/>
                  </a:cubicBezTo>
                  <a:cubicBezTo>
                    <a:pt x="244205" y="221385"/>
                    <a:pt x="249645" y="212317"/>
                    <a:pt x="253273" y="206228"/>
                  </a:cubicBezTo>
                  <a:cubicBezTo>
                    <a:pt x="271279" y="177471"/>
                    <a:pt x="228142" y="183559"/>
                    <a:pt x="219203" y="174491"/>
                  </a:cubicBezTo>
                  <a:cubicBezTo>
                    <a:pt x="224644" y="168403"/>
                    <a:pt x="235396" y="165423"/>
                    <a:pt x="244334" y="163869"/>
                  </a:cubicBezTo>
                  <a:cubicBezTo>
                    <a:pt x="258713" y="163869"/>
                    <a:pt x="260527" y="159335"/>
                    <a:pt x="273092" y="157781"/>
                  </a:cubicBezTo>
                  <a:cubicBezTo>
                    <a:pt x="282030" y="154801"/>
                    <a:pt x="292782" y="157781"/>
                    <a:pt x="301850" y="153247"/>
                  </a:cubicBezTo>
                  <a:cubicBezTo>
                    <a:pt x="325167" y="139645"/>
                    <a:pt x="344987" y="126043"/>
                    <a:pt x="366490" y="109332"/>
                  </a:cubicBezTo>
                  <a:cubicBezTo>
                    <a:pt x="382683" y="95731"/>
                    <a:pt x="413125" y="89642"/>
                    <a:pt x="406000" y="79020"/>
                  </a:cubicBezTo>
                  <a:cubicBezTo>
                    <a:pt x="400559" y="72932"/>
                    <a:pt x="395249" y="77466"/>
                    <a:pt x="384497" y="76041"/>
                  </a:cubicBezTo>
                  <a:cubicBezTo>
                    <a:pt x="384497" y="61403"/>
                    <a:pt x="410923" y="63087"/>
                    <a:pt x="428281" y="61662"/>
                  </a:cubicBezTo>
                  <a:cubicBezTo>
                    <a:pt x="394860" y="40806"/>
                    <a:pt x="360013" y="22152"/>
                    <a:pt x="323872" y="5571"/>
                  </a:cubicBezTo>
                  <a:lnTo>
                    <a:pt x="289285" y="6348"/>
                  </a:lnTo>
                  <a:cubicBezTo>
                    <a:pt x="283714" y="8032"/>
                    <a:pt x="276590" y="12566"/>
                    <a:pt x="271149" y="12566"/>
                  </a:cubicBezTo>
                  <a:close/>
                </a:path>
              </a:pathLst>
            </a:custGeom>
            <a:solidFill>
              <a:srgbClr val="FFFFFF"/>
            </a:solidFill>
            <a:ln w="1295" cap="flat">
              <a:noFill/>
              <a:prstDash val="solid"/>
              <a:miter/>
            </a:ln>
          </p:spPr>
          <p:txBody>
            <a:bodyPr rtlCol="0" anchor="ctr"/>
            <a:lstStyle/>
            <a:p>
              <a:endParaRPr lang="fr-FR"/>
            </a:p>
          </p:txBody>
        </p:sp>
        <p:sp>
          <p:nvSpPr>
            <p:cNvPr id="1536" name="Forme libre 1535">
              <a:extLst>
                <a:ext uri="{FF2B5EF4-FFF2-40B4-BE49-F238E27FC236}">
                  <a16:creationId xmlns:a16="http://schemas.microsoft.com/office/drawing/2014/main" id="{F03F1A51-3645-AC0E-82C7-BE705D2E8F2F}"/>
                </a:ext>
              </a:extLst>
            </p:cNvPr>
            <p:cNvSpPr/>
            <p:nvPr/>
          </p:nvSpPr>
          <p:spPr>
            <a:xfrm>
              <a:off x="4511517" y="3480823"/>
              <a:ext cx="765837" cy="614674"/>
            </a:xfrm>
            <a:custGeom>
              <a:avLst/>
              <a:gdLst>
                <a:gd name="connsiteX0" fmla="*/ 168931 w 474515"/>
                <a:gd name="connsiteY0" fmla="*/ 48685 h 380854"/>
                <a:gd name="connsiteX1" fmla="*/ 154552 w 474515"/>
                <a:gd name="connsiteY1" fmla="*/ 57753 h 380854"/>
                <a:gd name="connsiteX2" fmla="*/ 145614 w 474515"/>
                <a:gd name="connsiteY2" fmla="*/ 7750 h 380854"/>
                <a:gd name="connsiteX3" fmla="*/ 106104 w 474515"/>
                <a:gd name="connsiteY3" fmla="*/ 6195 h 380854"/>
                <a:gd name="connsiteX4" fmla="*/ 77346 w 474515"/>
                <a:gd name="connsiteY4" fmla="*/ 33399 h 380854"/>
                <a:gd name="connsiteX5" fmla="*/ 89912 w 474515"/>
                <a:gd name="connsiteY5" fmla="*/ 78868 h 380854"/>
                <a:gd name="connsiteX6" fmla="*/ 62967 w 474515"/>
                <a:gd name="connsiteY6" fmla="*/ 50109 h 380854"/>
                <a:gd name="connsiteX7" fmla="*/ 75533 w 474515"/>
                <a:gd name="connsiteY7" fmla="*/ 7750 h 380854"/>
                <a:gd name="connsiteX8" fmla="*/ 9079 w 474515"/>
                <a:gd name="connsiteY8" fmla="*/ 38062 h 380854"/>
                <a:gd name="connsiteX9" fmla="*/ 43148 w 474515"/>
                <a:gd name="connsiteY9" fmla="*/ 94024 h 380854"/>
                <a:gd name="connsiteX10" fmla="*/ 23458 w 474515"/>
                <a:gd name="connsiteY10" fmla="*/ 109180 h 380854"/>
                <a:gd name="connsiteX11" fmla="*/ 23458 w 474515"/>
                <a:gd name="connsiteY11" fmla="*/ 116693 h 380854"/>
                <a:gd name="connsiteX12" fmla="*/ 61154 w 474515"/>
                <a:gd name="connsiteY12" fmla="*/ 127315 h 380854"/>
                <a:gd name="connsiteX13" fmla="*/ 107788 w 474515"/>
                <a:gd name="connsiteY13" fmla="*/ 127315 h 380854"/>
                <a:gd name="connsiteX14" fmla="*/ 150925 w 474515"/>
                <a:gd name="connsiteY14" fmla="*/ 133404 h 380854"/>
                <a:gd name="connsiteX15" fmla="*/ 190435 w 474515"/>
                <a:gd name="connsiteY15" fmla="*/ 124336 h 380854"/>
                <a:gd name="connsiteX16" fmla="*/ 219192 w 474515"/>
                <a:gd name="connsiteY16" fmla="*/ 145581 h 380854"/>
                <a:gd name="connsiteX17" fmla="*/ 247951 w 474515"/>
                <a:gd name="connsiteY17" fmla="*/ 168250 h 380854"/>
                <a:gd name="connsiteX18" fmla="*/ 264143 w 474515"/>
                <a:gd name="connsiteY18" fmla="*/ 178873 h 380854"/>
                <a:gd name="connsiteX19" fmla="*/ 280336 w 474515"/>
                <a:gd name="connsiteY19" fmla="*/ 186386 h 380854"/>
                <a:gd name="connsiteX20" fmla="*/ 298341 w 474515"/>
                <a:gd name="connsiteY20" fmla="*/ 224212 h 380854"/>
                <a:gd name="connsiteX21" fmla="*/ 330726 w 474515"/>
                <a:gd name="connsiteY21" fmla="*/ 237813 h 380854"/>
                <a:gd name="connsiteX22" fmla="*/ 294844 w 474515"/>
                <a:gd name="connsiteY22" fmla="*/ 240793 h 380854"/>
                <a:gd name="connsiteX23" fmla="*/ 258961 w 474515"/>
                <a:gd name="connsiteY23" fmla="*/ 245326 h 380854"/>
                <a:gd name="connsiteX24" fmla="*/ 267900 w 474515"/>
                <a:gd name="connsiteY24" fmla="*/ 269551 h 380854"/>
                <a:gd name="connsiteX25" fmla="*/ 228390 w 474515"/>
                <a:gd name="connsiteY25" fmla="*/ 274085 h 380854"/>
                <a:gd name="connsiteX26" fmla="*/ 233830 w 474515"/>
                <a:gd name="connsiteY26" fmla="*/ 308931 h 380854"/>
                <a:gd name="connsiteX27" fmla="*/ 273340 w 474515"/>
                <a:gd name="connsiteY27" fmla="*/ 302842 h 380854"/>
                <a:gd name="connsiteX28" fmla="*/ 282279 w 474515"/>
                <a:gd name="connsiteY28" fmla="*/ 316444 h 380854"/>
                <a:gd name="connsiteX29" fmla="*/ 296657 w 474515"/>
                <a:gd name="connsiteY29" fmla="*/ 328491 h 380854"/>
                <a:gd name="connsiteX30" fmla="*/ 321788 w 474515"/>
                <a:gd name="connsiteY30" fmla="*/ 351161 h 380854"/>
                <a:gd name="connsiteX31" fmla="*/ 350546 w 474515"/>
                <a:gd name="connsiteY31" fmla="*/ 369296 h 380854"/>
                <a:gd name="connsiteX32" fmla="*/ 377491 w 474515"/>
                <a:gd name="connsiteY32" fmla="*/ 379918 h 380854"/>
                <a:gd name="connsiteX33" fmla="*/ 384615 w 474515"/>
                <a:gd name="connsiteY33" fmla="*/ 376939 h 380854"/>
                <a:gd name="connsiteX34" fmla="*/ 357671 w 474515"/>
                <a:gd name="connsiteY34" fmla="*/ 331471 h 380854"/>
                <a:gd name="connsiteX35" fmla="*/ 390056 w 474515"/>
                <a:gd name="connsiteY35" fmla="*/ 346627 h 380854"/>
                <a:gd name="connsiteX36" fmla="*/ 398994 w 474515"/>
                <a:gd name="connsiteY36" fmla="*/ 292090 h 380854"/>
                <a:gd name="connsiteX37" fmla="*/ 373863 w 474515"/>
                <a:gd name="connsiteY37" fmla="*/ 251285 h 380854"/>
                <a:gd name="connsiteX38" fmla="*/ 429566 w 474515"/>
                <a:gd name="connsiteY38" fmla="*/ 281598 h 380854"/>
                <a:gd name="connsiteX39" fmla="*/ 456510 w 474515"/>
                <a:gd name="connsiteY39" fmla="*/ 261907 h 380854"/>
                <a:gd name="connsiteX40" fmla="*/ 474516 w 474515"/>
                <a:gd name="connsiteY40" fmla="*/ 233150 h 380854"/>
                <a:gd name="connsiteX41" fmla="*/ 440447 w 474515"/>
                <a:gd name="connsiteY41" fmla="*/ 215014 h 380854"/>
                <a:gd name="connsiteX42" fmla="*/ 372179 w 474515"/>
                <a:gd name="connsiteY42" fmla="*/ 177188 h 380854"/>
                <a:gd name="connsiteX43" fmla="*/ 375806 w 474515"/>
                <a:gd name="connsiteY43" fmla="*/ 134829 h 380854"/>
                <a:gd name="connsiteX44" fmla="*/ 359614 w 474515"/>
                <a:gd name="connsiteY44" fmla="*/ 124207 h 380854"/>
                <a:gd name="connsiteX45" fmla="*/ 303912 w 474515"/>
                <a:gd name="connsiteY45" fmla="*/ 99982 h 380854"/>
                <a:gd name="connsiteX46" fmla="*/ 300285 w 474515"/>
                <a:gd name="connsiteY46" fmla="*/ 80293 h 380854"/>
                <a:gd name="connsiteX47" fmla="*/ 267900 w 474515"/>
                <a:gd name="connsiteY47" fmla="*/ 74204 h 380854"/>
                <a:gd name="connsiteX48" fmla="*/ 257148 w 474515"/>
                <a:gd name="connsiteY48" fmla="*/ 62157 h 380854"/>
                <a:gd name="connsiteX49" fmla="*/ 242769 w 474515"/>
                <a:gd name="connsiteY49" fmla="*/ 53089 h 380854"/>
                <a:gd name="connsiteX50" fmla="*/ 233830 w 474515"/>
                <a:gd name="connsiteY50" fmla="*/ 41042 h 380854"/>
                <a:gd name="connsiteX51" fmla="*/ 187196 w 474515"/>
                <a:gd name="connsiteY51" fmla="*/ 51664 h 380854"/>
                <a:gd name="connsiteX52" fmla="*/ 168931 w 474515"/>
                <a:gd name="connsiteY52" fmla="*/ 48685 h 380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74515" h="380854">
                  <a:moveTo>
                    <a:pt x="168931" y="48685"/>
                  </a:moveTo>
                  <a:cubicBezTo>
                    <a:pt x="159993" y="50239"/>
                    <a:pt x="159993" y="54773"/>
                    <a:pt x="154552" y="57753"/>
                  </a:cubicBezTo>
                  <a:cubicBezTo>
                    <a:pt x="152739" y="39617"/>
                    <a:pt x="154552" y="19927"/>
                    <a:pt x="145614" y="7750"/>
                  </a:cubicBezTo>
                  <a:cubicBezTo>
                    <a:pt x="136675" y="-5852"/>
                    <a:pt x="120483" y="1662"/>
                    <a:pt x="106104" y="6195"/>
                  </a:cubicBezTo>
                  <a:cubicBezTo>
                    <a:pt x="97166" y="9175"/>
                    <a:pt x="79160" y="12284"/>
                    <a:pt x="77346" y="33399"/>
                  </a:cubicBezTo>
                  <a:cubicBezTo>
                    <a:pt x="77346" y="53089"/>
                    <a:pt x="89912" y="74204"/>
                    <a:pt x="89912" y="78868"/>
                  </a:cubicBezTo>
                  <a:cubicBezTo>
                    <a:pt x="77346" y="80422"/>
                    <a:pt x="64781" y="63711"/>
                    <a:pt x="62967" y="50109"/>
                  </a:cubicBezTo>
                  <a:cubicBezTo>
                    <a:pt x="59340" y="22906"/>
                    <a:pt x="79160" y="21352"/>
                    <a:pt x="75533" y="7750"/>
                  </a:cubicBezTo>
                  <a:cubicBezTo>
                    <a:pt x="68408" y="-4297"/>
                    <a:pt x="28898" y="3216"/>
                    <a:pt x="9079" y="38062"/>
                  </a:cubicBezTo>
                  <a:cubicBezTo>
                    <a:pt x="-21493" y="92599"/>
                    <a:pt x="34209" y="91044"/>
                    <a:pt x="43148" y="94024"/>
                  </a:cubicBezTo>
                  <a:cubicBezTo>
                    <a:pt x="39520" y="106071"/>
                    <a:pt x="37707" y="97003"/>
                    <a:pt x="23458" y="109180"/>
                  </a:cubicBezTo>
                  <a:lnTo>
                    <a:pt x="23458" y="116693"/>
                  </a:lnTo>
                  <a:cubicBezTo>
                    <a:pt x="34209" y="125761"/>
                    <a:pt x="46775" y="122781"/>
                    <a:pt x="61154" y="127315"/>
                  </a:cubicBezTo>
                  <a:cubicBezTo>
                    <a:pt x="77346" y="131849"/>
                    <a:pt x="91725" y="128870"/>
                    <a:pt x="107788" y="127315"/>
                  </a:cubicBezTo>
                  <a:cubicBezTo>
                    <a:pt x="123981" y="125761"/>
                    <a:pt x="136546" y="130295"/>
                    <a:pt x="150925" y="133404"/>
                  </a:cubicBezTo>
                  <a:cubicBezTo>
                    <a:pt x="176056" y="137938"/>
                    <a:pt x="177869" y="122781"/>
                    <a:pt x="190435" y="124336"/>
                  </a:cubicBezTo>
                  <a:cubicBezTo>
                    <a:pt x="199373" y="125890"/>
                    <a:pt x="210125" y="141047"/>
                    <a:pt x="219192" y="145581"/>
                  </a:cubicBezTo>
                  <a:cubicBezTo>
                    <a:pt x="231758" y="154648"/>
                    <a:pt x="237199" y="157628"/>
                    <a:pt x="247951" y="168250"/>
                  </a:cubicBezTo>
                  <a:cubicBezTo>
                    <a:pt x="253391" y="172784"/>
                    <a:pt x="256889" y="174339"/>
                    <a:pt x="264143" y="178873"/>
                  </a:cubicBezTo>
                  <a:cubicBezTo>
                    <a:pt x="269584" y="181852"/>
                    <a:pt x="276708" y="183407"/>
                    <a:pt x="280336" y="186386"/>
                  </a:cubicBezTo>
                  <a:cubicBezTo>
                    <a:pt x="291087" y="195454"/>
                    <a:pt x="287460" y="216698"/>
                    <a:pt x="298341" y="224212"/>
                  </a:cubicBezTo>
                  <a:cubicBezTo>
                    <a:pt x="309093" y="228746"/>
                    <a:pt x="323472" y="222657"/>
                    <a:pt x="330726" y="237813"/>
                  </a:cubicBezTo>
                  <a:cubicBezTo>
                    <a:pt x="323602" y="251415"/>
                    <a:pt x="307409" y="245326"/>
                    <a:pt x="294844" y="240793"/>
                  </a:cubicBezTo>
                  <a:cubicBezTo>
                    <a:pt x="282279" y="233279"/>
                    <a:pt x="266086" y="236259"/>
                    <a:pt x="258961" y="245326"/>
                  </a:cubicBezTo>
                  <a:cubicBezTo>
                    <a:pt x="258961" y="262037"/>
                    <a:pt x="267900" y="257373"/>
                    <a:pt x="267900" y="269551"/>
                  </a:cubicBezTo>
                  <a:cubicBezTo>
                    <a:pt x="258961" y="278618"/>
                    <a:pt x="240955" y="271105"/>
                    <a:pt x="228390" y="274085"/>
                  </a:cubicBezTo>
                  <a:cubicBezTo>
                    <a:pt x="194321" y="280173"/>
                    <a:pt x="187067" y="307376"/>
                    <a:pt x="233830" y="308931"/>
                  </a:cubicBezTo>
                  <a:cubicBezTo>
                    <a:pt x="250023" y="308931"/>
                    <a:pt x="258961" y="296883"/>
                    <a:pt x="273340" y="302842"/>
                  </a:cubicBezTo>
                  <a:cubicBezTo>
                    <a:pt x="280465" y="305822"/>
                    <a:pt x="278781" y="310356"/>
                    <a:pt x="282279" y="316444"/>
                  </a:cubicBezTo>
                  <a:cubicBezTo>
                    <a:pt x="285906" y="323957"/>
                    <a:pt x="291217" y="322532"/>
                    <a:pt x="296657" y="328491"/>
                  </a:cubicBezTo>
                  <a:cubicBezTo>
                    <a:pt x="309223" y="339113"/>
                    <a:pt x="298471" y="340538"/>
                    <a:pt x="321788" y="351161"/>
                  </a:cubicBezTo>
                  <a:cubicBezTo>
                    <a:pt x="334354" y="357249"/>
                    <a:pt x="339794" y="363208"/>
                    <a:pt x="350546" y="369296"/>
                  </a:cubicBezTo>
                  <a:cubicBezTo>
                    <a:pt x="357671" y="373830"/>
                    <a:pt x="368552" y="379918"/>
                    <a:pt x="377491" y="379918"/>
                  </a:cubicBezTo>
                  <a:cubicBezTo>
                    <a:pt x="381117" y="381473"/>
                    <a:pt x="382931" y="381473"/>
                    <a:pt x="384615" y="376939"/>
                  </a:cubicBezTo>
                  <a:cubicBezTo>
                    <a:pt x="393553" y="363337"/>
                    <a:pt x="361298" y="340668"/>
                    <a:pt x="357671" y="331471"/>
                  </a:cubicBezTo>
                  <a:cubicBezTo>
                    <a:pt x="373863" y="333025"/>
                    <a:pt x="377491" y="343517"/>
                    <a:pt x="390056" y="346627"/>
                  </a:cubicBezTo>
                  <a:cubicBezTo>
                    <a:pt x="438504" y="358674"/>
                    <a:pt x="404435" y="296624"/>
                    <a:pt x="398994" y="292090"/>
                  </a:cubicBezTo>
                  <a:cubicBezTo>
                    <a:pt x="384615" y="276934"/>
                    <a:pt x="354044" y="280043"/>
                    <a:pt x="373863" y="251285"/>
                  </a:cubicBezTo>
                  <a:cubicBezTo>
                    <a:pt x="407932" y="249731"/>
                    <a:pt x="407932" y="289111"/>
                    <a:pt x="429566" y="281598"/>
                  </a:cubicBezTo>
                  <a:cubicBezTo>
                    <a:pt x="436690" y="278618"/>
                    <a:pt x="449256" y="266441"/>
                    <a:pt x="456510" y="261907"/>
                  </a:cubicBezTo>
                  <a:cubicBezTo>
                    <a:pt x="463635" y="255819"/>
                    <a:pt x="474516" y="248306"/>
                    <a:pt x="474516" y="233150"/>
                  </a:cubicBezTo>
                  <a:cubicBezTo>
                    <a:pt x="458323" y="224082"/>
                    <a:pt x="449385" y="233150"/>
                    <a:pt x="440447" y="215014"/>
                  </a:cubicBezTo>
                  <a:cubicBezTo>
                    <a:pt x="424254" y="189236"/>
                    <a:pt x="393812" y="192345"/>
                    <a:pt x="372179" y="177188"/>
                  </a:cubicBezTo>
                  <a:cubicBezTo>
                    <a:pt x="357800" y="166566"/>
                    <a:pt x="377620" y="151410"/>
                    <a:pt x="375806" y="134829"/>
                  </a:cubicBezTo>
                  <a:cubicBezTo>
                    <a:pt x="368682" y="124207"/>
                    <a:pt x="368682" y="128740"/>
                    <a:pt x="359614" y="124207"/>
                  </a:cubicBezTo>
                  <a:cubicBezTo>
                    <a:pt x="352489" y="118118"/>
                    <a:pt x="352489" y="101537"/>
                    <a:pt x="303912" y="99982"/>
                  </a:cubicBezTo>
                  <a:cubicBezTo>
                    <a:pt x="305725" y="89360"/>
                    <a:pt x="307539" y="84826"/>
                    <a:pt x="300285" y="80293"/>
                  </a:cubicBezTo>
                  <a:cubicBezTo>
                    <a:pt x="287719" y="74204"/>
                    <a:pt x="280465" y="84826"/>
                    <a:pt x="267900" y="74204"/>
                  </a:cubicBezTo>
                  <a:cubicBezTo>
                    <a:pt x="262459" y="69670"/>
                    <a:pt x="262459" y="66691"/>
                    <a:pt x="257148" y="62157"/>
                  </a:cubicBezTo>
                  <a:cubicBezTo>
                    <a:pt x="250023" y="59177"/>
                    <a:pt x="248210" y="60602"/>
                    <a:pt x="242769" y="53089"/>
                  </a:cubicBezTo>
                  <a:cubicBezTo>
                    <a:pt x="239142" y="47001"/>
                    <a:pt x="239142" y="45575"/>
                    <a:pt x="233830" y="41042"/>
                  </a:cubicBezTo>
                  <a:cubicBezTo>
                    <a:pt x="214011" y="30420"/>
                    <a:pt x="199761" y="36508"/>
                    <a:pt x="187196" y="51664"/>
                  </a:cubicBezTo>
                  <a:cubicBezTo>
                    <a:pt x="181496" y="51664"/>
                    <a:pt x="176056" y="47130"/>
                    <a:pt x="168931" y="48685"/>
                  </a:cubicBezTo>
                  <a:close/>
                </a:path>
              </a:pathLst>
            </a:custGeom>
            <a:solidFill>
              <a:srgbClr val="FFFFFF"/>
            </a:solidFill>
            <a:ln w="1295" cap="flat">
              <a:noFill/>
              <a:prstDash val="solid"/>
              <a:miter/>
            </a:ln>
          </p:spPr>
          <p:txBody>
            <a:bodyPr rtlCol="0" anchor="ctr"/>
            <a:lstStyle/>
            <a:p>
              <a:endParaRPr lang="fr-FR"/>
            </a:p>
          </p:txBody>
        </p:sp>
        <p:sp>
          <p:nvSpPr>
            <p:cNvPr id="1537" name="Forme libre 1536">
              <a:extLst>
                <a:ext uri="{FF2B5EF4-FFF2-40B4-BE49-F238E27FC236}">
                  <a16:creationId xmlns:a16="http://schemas.microsoft.com/office/drawing/2014/main" id="{B8A7BD7A-8A48-3494-BC5F-3FEBF2CD8AA0}"/>
                </a:ext>
              </a:extLst>
            </p:cNvPr>
            <p:cNvSpPr/>
            <p:nvPr/>
          </p:nvSpPr>
          <p:spPr>
            <a:xfrm>
              <a:off x="4363028" y="3461134"/>
              <a:ext cx="139326" cy="107359"/>
            </a:xfrm>
            <a:custGeom>
              <a:avLst/>
              <a:gdLst>
                <a:gd name="connsiteX0" fmla="*/ 25690 w 86327"/>
                <a:gd name="connsiteY0" fmla="*/ 65418 h 66520"/>
                <a:gd name="connsiteX1" fmla="*/ 38256 w 86327"/>
                <a:gd name="connsiteY1" fmla="*/ 57904 h 66520"/>
                <a:gd name="connsiteX2" fmla="*/ 74138 w 86327"/>
                <a:gd name="connsiteY2" fmla="*/ 36660 h 66520"/>
                <a:gd name="connsiteX3" fmla="*/ 57946 w 86327"/>
                <a:gd name="connsiteY3" fmla="*/ 389 h 66520"/>
                <a:gd name="connsiteX4" fmla="*/ 22063 w 86327"/>
                <a:gd name="connsiteY4" fmla="*/ 1943 h 66520"/>
                <a:gd name="connsiteX5" fmla="*/ 2243 w 86327"/>
                <a:gd name="connsiteY5" fmla="*/ 20079 h 66520"/>
                <a:gd name="connsiteX6" fmla="*/ 25690 w 86327"/>
                <a:gd name="connsiteY6" fmla="*/ 65418 h 6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27" h="66520">
                  <a:moveTo>
                    <a:pt x="25690" y="65418"/>
                  </a:moveTo>
                  <a:cubicBezTo>
                    <a:pt x="31131" y="62438"/>
                    <a:pt x="31131" y="60884"/>
                    <a:pt x="38256" y="57904"/>
                  </a:cubicBezTo>
                  <a:cubicBezTo>
                    <a:pt x="50821" y="53370"/>
                    <a:pt x="59759" y="59459"/>
                    <a:pt x="74138" y="36660"/>
                  </a:cubicBezTo>
                  <a:cubicBezTo>
                    <a:pt x="101082" y="-2720"/>
                    <a:pt x="77765" y="389"/>
                    <a:pt x="57946" y="389"/>
                  </a:cubicBezTo>
                  <a:cubicBezTo>
                    <a:pt x="45380" y="389"/>
                    <a:pt x="32815" y="-1166"/>
                    <a:pt x="22063" y="1943"/>
                  </a:cubicBezTo>
                  <a:cubicBezTo>
                    <a:pt x="11311" y="4923"/>
                    <a:pt x="4057" y="8031"/>
                    <a:pt x="2243" y="20079"/>
                  </a:cubicBezTo>
                  <a:cubicBezTo>
                    <a:pt x="-6695" y="51816"/>
                    <a:pt x="13125" y="71506"/>
                    <a:pt x="25690" y="65418"/>
                  </a:cubicBezTo>
                  <a:close/>
                </a:path>
              </a:pathLst>
            </a:custGeom>
            <a:solidFill>
              <a:srgbClr val="FFFFFF"/>
            </a:solidFill>
            <a:ln w="1295" cap="flat">
              <a:noFill/>
              <a:prstDash val="solid"/>
              <a:miter/>
            </a:ln>
          </p:spPr>
          <p:txBody>
            <a:bodyPr rtlCol="0" anchor="ctr"/>
            <a:lstStyle/>
            <a:p>
              <a:endParaRPr lang="fr-FR"/>
            </a:p>
          </p:txBody>
        </p:sp>
        <p:sp>
          <p:nvSpPr>
            <p:cNvPr id="1538" name="Forme libre 1537">
              <a:extLst>
                <a:ext uri="{FF2B5EF4-FFF2-40B4-BE49-F238E27FC236}">
                  <a16:creationId xmlns:a16="http://schemas.microsoft.com/office/drawing/2014/main" id="{0EA4B525-94C6-7931-E30A-1A93709E164B}"/>
                </a:ext>
              </a:extLst>
            </p:cNvPr>
            <p:cNvSpPr/>
            <p:nvPr/>
          </p:nvSpPr>
          <p:spPr>
            <a:xfrm>
              <a:off x="3755686" y="3482917"/>
              <a:ext cx="469150" cy="286253"/>
            </a:xfrm>
            <a:custGeom>
              <a:avLst/>
              <a:gdLst>
                <a:gd name="connsiteX0" fmla="*/ 270907 w 290687"/>
                <a:gd name="connsiteY0" fmla="*/ 136640 h 177363"/>
                <a:gd name="connsiteX1" fmla="*/ 285286 w 290687"/>
                <a:gd name="connsiteY1" fmla="*/ 135085 h 177363"/>
                <a:gd name="connsiteX2" fmla="*/ 279845 w 290687"/>
                <a:gd name="connsiteY2" fmla="*/ 113841 h 177363"/>
                <a:gd name="connsiteX3" fmla="*/ 254714 w 290687"/>
                <a:gd name="connsiteY3" fmla="*/ 100239 h 177363"/>
                <a:gd name="connsiteX4" fmla="*/ 231397 w 290687"/>
                <a:gd name="connsiteY4" fmla="*/ 85083 h 177363"/>
                <a:gd name="connsiteX5" fmla="*/ 225956 w 290687"/>
                <a:gd name="connsiteY5" fmla="*/ 50237 h 177363"/>
                <a:gd name="connsiteX6" fmla="*/ 233081 w 290687"/>
                <a:gd name="connsiteY6" fmla="*/ 21479 h 177363"/>
                <a:gd name="connsiteX7" fmla="*/ 220516 w 290687"/>
                <a:gd name="connsiteY7" fmla="*/ 234 h 177363"/>
                <a:gd name="connsiteX8" fmla="*/ 204323 w 290687"/>
                <a:gd name="connsiteY8" fmla="*/ 21479 h 177363"/>
                <a:gd name="connsiteX9" fmla="*/ 177379 w 290687"/>
                <a:gd name="connsiteY9" fmla="*/ 24458 h 177363"/>
                <a:gd name="connsiteX10" fmla="*/ 179192 w 290687"/>
                <a:gd name="connsiteY10" fmla="*/ 65263 h 177363"/>
                <a:gd name="connsiteX11" fmla="*/ 172068 w 290687"/>
                <a:gd name="connsiteY11" fmla="*/ 54641 h 177363"/>
                <a:gd name="connsiteX12" fmla="*/ 166627 w 290687"/>
                <a:gd name="connsiteY12" fmla="*/ 42594 h 177363"/>
                <a:gd name="connsiteX13" fmla="*/ 146807 w 290687"/>
                <a:gd name="connsiteY13" fmla="*/ 27437 h 177363"/>
                <a:gd name="connsiteX14" fmla="*/ 137869 w 290687"/>
                <a:gd name="connsiteY14" fmla="*/ 45573 h 177363"/>
                <a:gd name="connsiteX15" fmla="*/ 107298 w 290687"/>
                <a:gd name="connsiteY15" fmla="*/ 25883 h 177363"/>
                <a:gd name="connsiteX16" fmla="*/ 76726 w 290687"/>
                <a:gd name="connsiteY16" fmla="*/ 42594 h 177363"/>
                <a:gd name="connsiteX17" fmla="*/ 65974 w 290687"/>
                <a:gd name="connsiteY17" fmla="*/ 12282 h 177363"/>
                <a:gd name="connsiteX18" fmla="*/ 8458 w 290687"/>
                <a:gd name="connsiteY18" fmla="*/ 77310 h 177363"/>
                <a:gd name="connsiteX19" fmla="*/ 33589 w 290687"/>
                <a:gd name="connsiteY19" fmla="*/ 80290 h 177363"/>
                <a:gd name="connsiteX20" fmla="*/ 13770 w 290687"/>
                <a:gd name="connsiteY20" fmla="*/ 97001 h 177363"/>
                <a:gd name="connsiteX21" fmla="*/ 103541 w 290687"/>
                <a:gd name="connsiteY21" fmla="*/ 115136 h 177363"/>
                <a:gd name="connsiteX22" fmla="*/ 96416 w 290687"/>
                <a:gd name="connsiteY22" fmla="*/ 119670 h 177363"/>
                <a:gd name="connsiteX23" fmla="*/ 87478 w 290687"/>
                <a:gd name="connsiteY23" fmla="*/ 121225 h 177363"/>
                <a:gd name="connsiteX24" fmla="*/ 35403 w 290687"/>
                <a:gd name="connsiteY24" fmla="*/ 131847 h 177363"/>
                <a:gd name="connsiteX25" fmla="*/ 89291 w 290687"/>
                <a:gd name="connsiteY25" fmla="*/ 165139 h 177363"/>
                <a:gd name="connsiteX26" fmla="*/ 121676 w 290687"/>
                <a:gd name="connsiteY26" fmla="*/ 177186 h 177363"/>
                <a:gd name="connsiteX27" fmla="*/ 154061 w 290687"/>
                <a:gd name="connsiteY27" fmla="*/ 166564 h 177363"/>
                <a:gd name="connsiteX28" fmla="*/ 188131 w 290687"/>
                <a:gd name="connsiteY28" fmla="*/ 155941 h 177363"/>
                <a:gd name="connsiteX29" fmla="*/ 249144 w 290687"/>
                <a:gd name="connsiteY29" fmla="*/ 169543 h 177363"/>
                <a:gd name="connsiteX30" fmla="*/ 267150 w 290687"/>
                <a:gd name="connsiteY30" fmla="*/ 167988 h 177363"/>
                <a:gd name="connsiteX31" fmla="*/ 281529 w 290687"/>
                <a:gd name="connsiteY31" fmla="*/ 158920 h 177363"/>
                <a:gd name="connsiteX32" fmla="*/ 258212 w 290687"/>
                <a:gd name="connsiteY32" fmla="*/ 143765 h 177363"/>
                <a:gd name="connsiteX33" fmla="*/ 270907 w 290687"/>
                <a:gd name="connsiteY33" fmla="*/ 136640 h 17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90687" h="177363">
                  <a:moveTo>
                    <a:pt x="270907" y="136640"/>
                  </a:moveTo>
                  <a:cubicBezTo>
                    <a:pt x="276347" y="135085"/>
                    <a:pt x="281658" y="136640"/>
                    <a:pt x="285286" y="135085"/>
                  </a:cubicBezTo>
                  <a:cubicBezTo>
                    <a:pt x="297851" y="132106"/>
                    <a:pt x="285286" y="116950"/>
                    <a:pt x="279845" y="113841"/>
                  </a:cubicBezTo>
                  <a:lnTo>
                    <a:pt x="254714" y="100239"/>
                  </a:lnTo>
                  <a:cubicBezTo>
                    <a:pt x="242149" y="95705"/>
                    <a:pt x="234894" y="100239"/>
                    <a:pt x="231397" y="85083"/>
                  </a:cubicBezTo>
                  <a:cubicBezTo>
                    <a:pt x="229583" y="74461"/>
                    <a:pt x="227770" y="62413"/>
                    <a:pt x="225956" y="50237"/>
                  </a:cubicBezTo>
                  <a:cubicBezTo>
                    <a:pt x="222329" y="33526"/>
                    <a:pt x="227770" y="33526"/>
                    <a:pt x="233081" y="21479"/>
                  </a:cubicBezTo>
                  <a:cubicBezTo>
                    <a:pt x="238522" y="7877"/>
                    <a:pt x="231267" y="1789"/>
                    <a:pt x="220516" y="234"/>
                  </a:cubicBezTo>
                  <a:cubicBezTo>
                    <a:pt x="206137" y="-1320"/>
                    <a:pt x="202509" y="4768"/>
                    <a:pt x="204323" y="21479"/>
                  </a:cubicBezTo>
                  <a:cubicBezTo>
                    <a:pt x="189944" y="21479"/>
                    <a:pt x="186317" y="15390"/>
                    <a:pt x="177379" y="24458"/>
                  </a:cubicBezTo>
                  <a:cubicBezTo>
                    <a:pt x="173752" y="42594"/>
                    <a:pt x="186317" y="51662"/>
                    <a:pt x="179192" y="65263"/>
                  </a:cubicBezTo>
                  <a:cubicBezTo>
                    <a:pt x="173752" y="63709"/>
                    <a:pt x="173752" y="62284"/>
                    <a:pt x="172068" y="54641"/>
                  </a:cubicBezTo>
                  <a:cubicBezTo>
                    <a:pt x="170254" y="50107"/>
                    <a:pt x="168440" y="47128"/>
                    <a:pt x="166627" y="42594"/>
                  </a:cubicBezTo>
                  <a:cubicBezTo>
                    <a:pt x="161186" y="35081"/>
                    <a:pt x="157689" y="25883"/>
                    <a:pt x="146807" y="27437"/>
                  </a:cubicBezTo>
                  <a:cubicBezTo>
                    <a:pt x="141367" y="33526"/>
                    <a:pt x="143180" y="39485"/>
                    <a:pt x="137869" y="45573"/>
                  </a:cubicBezTo>
                  <a:cubicBezTo>
                    <a:pt x="125304" y="44019"/>
                    <a:pt x="119863" y="28862"/>
                    <a:pt x="107298" y="25883"/>
                  </a:cubicBezTo>
                  <a:cubicBezTo>
                    <a:pt x="91105" y="21349"/>
                    <a:pt x="92919" y="47128"/>
                    <a:pt x="76726" y="42594"/>
                  </a:cubicBezTo>
                  <a:cubicBezTo>
                    <a:pt x="76726" y="42594"/>
                    <a:pt x="92919" y="6323"/>
                    <a:pt x="65974" y="12282"/>
                  </a:cubicBezTo>
                  <a:cubicBezTo>
                    <a:pt x="53409" y="15261"/>
                    <a:pt x="-25610" y="57750"/>
                    <a:pt x="8458" y="77310"/>
                  </a:cubicBezTo>
                  <a:cubicBezTo>
                    <a:pt x="15583" y="80290"/>
                    <a:pt x="26465" y="78865"/>
                    <a:pt x="33589" y="80290"/>
                  </a:cubicBezTo>
                  <a:cubicBezTo>
                    <a:pt x="24651" y="83269"/>
                    <a:pt x="13770" y="84824"/>
                    <a:pt x="13770" y="97001"/>
                  </a:cubicBezTo>
                  <a:cubicBezTo>
                    <a:pt x="33589" y="118245"/>
                    <a:pt x="92789" y="94021"/>
                    <a:pt x="103541" y="115136"/>
                  </a:cubicBezTo>
                  <a:cubicBezTo>
                    <a:pt x="99914" y="118115"/>
                    <a:pt x="101727" y="116691"/>
                    <a:pt x="96416" y="119670"/>
                  </a:cubicBezTo>
                  <a:cubicBezTo>
                    <a:pt x="92789" y="119670"/>
                    <a:pt x="89291" y="119670"/>
                    <a:pt x="87478" y="121225"/>
                  </a:cubicBezTo>
                  <a:cubicBezTo>
                    <a:pt x="67788" y="122779"/>
                    <a:pt x="44341" y="119670"/>
                    <a:pt x="35403" y="131847"/>
                  </a:cubicBezTo>
                  <a:cubicBezTo>
                    <a:pt x="35403" y="154516"/>
                    <a:pt x="60534" y="143894"/>
                    <a:pt x="89291" y="165139"/>
                  </a:cubicBezTo>
                  <a:cubicBezTo>
                    <a:pt x="98230" y="172652"/>
                    <a:pt x="107298" y="175761"/>
                    <a:pt x="121676" y="177186"/>
                  </a:cubicBezTo>
                  <a:cubicBezTo>
                    <a:pt x="143180" y="178740"/>
                    <a:pt x="143180" y="169673"/>
                    <a:pt x="154061" y="166564"/>
                  </a:cubicBezTo>
                  <a:cubicBezTo>
                    <a:pt x="172068" y="163584"/>
                    <a:pt x="173881" y="166564"/>
                    <a:pt x="188131" y="155941"/>
                  </a:cubicBezTo>
                  <a:cubicBezTo>
                    <a:pt x="213261" y="137806"/>
                    <a:pt x="200696" y="160475"/>
                    <a:pt x="249144" y="169543"/>
                  </a:cubicBezTo>
                  <a:cubicBezTo>
                    <a:pt x="256269" y="171098"/>
                    <a:pt x="259896" y="169543"/>
                    <a:pt x="267150" y="167988"/>
                  </a:cubicBezTo>
                  <a:cubicBezTo>
                    <a:pt x="276088" y="166434"/>
                    <a:pt x="279715" y="166434"/>
                    <a:pt x="281529" y="158920"/>
                  </a:cubicBezTo>
                  <a:cubicBezTo>
                    <a:pt x="279715" y="149853"/>
                    <a:pt x="267150" y="148299"/>
                    <a:pt x="258212" y="143765"/>
                  </a:cubicBezTo>
                  <a:cubicBezTo>
                    <a:pt x="260025" y="142728"/>
                    <a:pt x="258341" y="138194"/>
                    <a:pt x="270907" y="136640"/>
                  </a:cubicBezTo>
                  <a:close/>
                </a:path>
              </a:pathLst>
            </a:custGeom>
            <a:solidFill>
              <a:srgbClr val="FFFFFF"/>
            </a:solidFill>
            <a:ln w="1295" cap="flat">
              <a:noFill/>
              <a:prstDash val="solid"/>
              <a:miter/>
            </a:ln>
          </p:spPr>
          <p:txBody>
            <a:bodyPr rtlCol="0" anchor="ctr"/>
            <a:lstStyle/>
            <a:p>
              <a:endParaRPr lang="fr-FR"/>
            </a:p>
          </p:txBody>
        </p:sp>
        <p:sp>
          <p:nvSpPr>
            <p:cNvPr id="1539" name="Forme libre 1538">
              <a:extLst>
                <a:ext uri="{FF2B5EF4-FFF2-40B4-BE49-F238E27FC236}">
                  <a16:creationId xmlns:a16="http://schemas.microsoft.com/office/drawing/2014/main" id="{38EE12F8-8A19-4B78-3125-FDF8851CBE95}"/>
                </a:ext>
              </a:extLst>
            </p:cNvPr>
            <p:cNvSpPr/>
            <p:nvPr/>
          </p:nvSpPr>
          <p:spPr>
            <a:xfrm>
              <a:off x="4354126" y="3377313"/>
              <a:ext cx="81502" cy="54522"/>
            </a:xfrm>
            <a:custGeom>
              <a:avLst/>
              <a:gdLst>
                <a:gd name="connsiteX0" fmla="*/ 38331 w 50499"/>
                <a:gd name="connsiteY0" fmla="*/ 32505 h 33782"/>
                <a:gd name="connsiteX1" fmla="*/ 45456 w 50499"/>
                <a:gd name="connsiteY1" fmla="*/ 6726 h 33782"/>
                <a:gd name="connsiteX2" fmla="*/ 11387 w 50499"/>
                <a:gd name="connsiteY2" fmla="*/ 2193 h 33782"/>
                <a:gd name="connsiteX3" fmla="*/ 38331 w 50499"/>
                <a:gd name="connsiteY3" fmla="*/ 32505 h 33782"/>
              </a:gdLst>
              <a:ahLst/>
              <a:cxnLst>
                <a:cxn ang="0">
                  <a:pos x="connsiteX0" y="connsiteY0"/>
                </a:cxn>
                <a:cxn ang="0">
                  <a:pos x="connsiteX1" y="connsiteY1"/>
                </a:cxn>
                <a:cxn ang="0">
                  <a:pos x="connsiteX2" y="connsiteY2"/>
                </a:cxn>
                <a:cxn ang="0">
                  <a:pos x="connsiteX3" y="connsiteY3"/>
                </a:cxn>
              </a:cxnLst>
              <a:rect l="l" t="t" r="r" b="b"/>
              <a:pathLst>
                <a:path w="50499" h="33782">
                  <a:moveTo>
                    <a:pt x="38331" y="32505"/>
                  </a:moveTo>
                  <a:cubicBezTo>
                    <a:pt x="50896" y="29525"/>
                    <a:pt x="54524" y="14369"/>
                    <a:pt x="45456" y="6726"/>
                  </a:cubicBezTo>
                  <a:cubicBezTo>
                    <a:pt x="38331" y="638"/>
                    <a:pt x="20325" y="-2341"/>
                    <a:pt x="11387" y="2193"/>
                  </a:cubicBezTo>
                  <a:cubicBezTo>
                    <a:pt x="-10117" y="11390"/>
                    <a:pt x="-1179" y="40148"/>
                    <a:pt x="38331" y="32505"/>
                  </a:cubicBezTo>
                  <a:close/>
                </a:path>
              </a:pathLst>
            </a:custGeom>
            <a:solidFill>
              <a:srgbClr val="FFFFFF"/>
            </a:solidFill>
            <a:ln w="1295" cap="flat">
              <a:noFill/>
              <a:prstDash val="solid"/>
              <a:miter/>
            </a:ln>
          </p:spPr>
          <p:txBody>
            <a:bodyPr rtlCol="0" anchor="ctr"/>
            <a:lstStyle/>
            <a:p>
              <a:endParaRPr lang="fr-FR"/>
            </a:p>
          </p:txBody>
        </p:sp>
      </p:grpSp>
      <p:sp>
        <p:nvSpPr>
          <p:cNvPr id="1541" name="Rectangle : coins arrondis 1540">
            <a:extLst>
              <a:ext uri="{FF2B5EF4-FFF2-40B4-BE49-F238E27FC236}">
                <a16:creationId xmlns:a16="http://schemas.microsoft.com/office/drawing/2014/main" id="{C3DF6D0D-D69A-36FC-BC89-757F8A76EA35}"/>
              </a:ext>
            </a:extLst>
          </p:cNvPr>
          <p:cNvSpPr/>
          <p:nvPr userDrawn="1"/>
        </p:nvSpPr>
        <p:spPr>
          <a:xfrm>
            <a:off x="4136894" y="4985344"/>
            <a:ext cx="1908630" cy="508327"/>
          </a:xfrm>
          <a:prstGeom prst="roundRect">
            <a:avLst>
              <a:gd name="adj" fmla="val 5000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r-FR" b="1" i="0">
                <a:solidFill>
                  <a:schemeClr val="bg1"/>
                </a:solidFill>
                <a:latin typeface="Montserrat SemiBold" pitchFamily="2" charset="77"/>
              </a:rPr>
              <a:t>MONTREAL</a:t>
            </a:r>
          </a:p>
        </p:txBody>
      </p:sp>
    </p:spTree>
    <p:extLst>
      <p:ext uri="{BB962C8B-B14F-4D97-AF65-F5344CB8AC3E}">
        <p14:creationId xmlns:p14="http://schemas.microsoft.com/office/powerpoint/2010/main" val="41880319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TB crm Home p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CD3161-4494-D38D-8CCB-30EA473C1959}"/>
              </a:ext>
            </a:extLst>
          </p:cNvPr>
          <p:cNvSpPr/>
          <p:nvPr userDrawn="1"/>
        </p:nvSpPr>
        <p:spPr>
          <a:xfrm>
            <a:off x="0" y="3454400"/>
            <a:ext cx="20104028" cy="786987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Forme libre 38">
            <a:extLst>
              <a:ext uri="{FF2B5EF4-FFF2-40B4-BE49-F238E27FC236}">
                <a16:creationId xmlns:a16="http://schemas.microsoft.com/office/drawing/2014/main" id="{A0D9EA03-F415-087C-D896-DB7EE83E82BC}"/>
              </a:ext>
            </a:extLst>
          </p:cNvPr>
          <p:cNvSpPr/>
          <p:nvPr userDrawn="1"/>
        </p:nvSpPr>
        <p:spPr>
          <a:xfrm>
            <a:off x="3436624" y="3452251"/>
            <a:ext cx="1212217" cy="2151"/>
          </a:xfrm>
          <a:custGeom>
            <a:avLst/>
            <a:gdLst>
              <a:gd name="connsiteX0" fmla="*/ 56 w 1212217"/>
              <a:gd name="connsiteY0" fmla="*/ 0 h 2151"/>
              <a:gd name="connsiteX1" fmla="*/ 1212217 w 1212217"/>
              <a:gd name="connsiteY1" fmla="*/ 0 h 2151"/>
              <a:gd name="connsiteX2" fmla="*/ 1212132 w 1212217"/>
              <a:gd name="connsiteY2" fmla="*/ 2151 h 2151"/>
              <a:gd name="connsiteX3" fmla="*/ 0 w 1212217"/>
              <a:gd name="connsiteY3" fmla="*/ 2151 h 2151"/>
              <a:gd name="connsiteX4" fmla="*/ 56 w 1212217"/>
              <a:gd name="connsiteY4" fmla="*/ 0 h 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217" h="2151">
                <a:moveTo>
                  <a:pt x="56" y="0"/>
                </a:moveTo>
                <a:lnTo>
                  <a:pt x="1212217" y="0"/>
                </a:lnTo>
                <a:lnTo>
                  <a:pt x="1212132" y="2151"/>
                </a:lnTo>
                <a:lnTo>
                  <a:pt x="0" y="2151"/>
                </a:lnTo>
                <a:lnTo>
                  <a:pt x="56" y="0"/>
                </a:lnTo>
                <a:close/>
              </a:path>
            </a:pathLst>
          </a:custGeom>
          <a:solidFill>
            <a:srgbClr val="E3013E"/>
          </a:solidFill>
          <a:ln w="8449" cap="flat">
            <a:noFill/>
            <a:prstDash val="solid"/>
            <a:miter/>
          </a:ln>
        </p:spPr>
        <p:txBody>
          <a:bodyPr rtlCol="0" anchor="ctr"/>
          <a:lstStyle/>
          <a:p>
            <a:endParaRPr lang="fr-FR"/>
          </a:p>
        </p:txBody>
      </p:sp>
      <p:sp>
        <p:nvSpPr>
          <p:cNvPr id="36" name="Forme libre 35">
            <a:extLst>
              <a:ext uri="{FF2B5EF4-FFF2-40B4-BE49-F238E27FC236}">
                <a16:creationId xmlns:a16="http://schemas.microsoft.com/office/drawing/2014/main" id="{93F4D42A-B1FB-FFFB-C808-6E12F2631553}"/>
              </a:ext>
            </a:extLst>
          </p:cNvPr>
          <p:cNvSpPr/>
          <p:nvPr userDrawn="1"/>
        </p:nvSpPr>
        <p:spPr>
          <a:xfrm>
            <a:off x="1012358" y="11317721"/>
            <a:ext cx="1212161" cy="4407"/>
          </a:xfrm>
          <a:custGeom>
            <a:avLst/>
            <a:gdLst>
              <a:gd name="connsiteX0" fmla="*/ 0 w 1212161"/>
              <a:gd name="connsiteY0" fmla="*/ 0 h 4407"/>
              <a:gd name="connsiteX1" fmla="*/ 1212161 w 1212161"/>
              <a:gd name="connsiteY1" fmla="*/ 0 h 4407"/>
              <a:gd name="connsiteX2" fmla="*/ 1212161 w 1212161"/>
              <a:gd name="connsiteY2" fmla="*/ 4407 h 4407"/>
              <a:gd name="connsiteX3" fmla="*/ 0 w 1212161"/>
              <a:gd name="connsiteY3" fmla="*/ 4407 h 4407"/>
              <a:gd name="connsiteX4" fmla="*/ 0 w 1212161"/>
              <a:gd name="connsiteY4" fmla="*/ 0 h 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161" h="4407">
                <a:moveTo>
                  <a:pt x="0" y="0"/>
                </a:moveTo>
                <a:lnTo>
                  <a:pt x="1212161" y="0"/>
                </a:lnTo>
                <a:lnTo>
                  <a:pt x="1212161" y="4407"/>
                </a:lnTo>
                <a:lnTo>
                  <a:pt x="0" y="4407"/>
                </a:lnTo>
                <a:lnTo>
                  <a:pt x="0" y="0"/>
                </a:lnTo>
                <a:close/>
              </a:path>
            </a:pathLst>
          </a:custGeom>
          <a:solidFill>
            <a:srgbClr val="E3013E"/>
          </a:solidFill>
          <a:ln w="8449" cap="flat">
            <a:noFill/>
            <a:prstDash val="solid"/>
            <a:miter/>
          </a:ln>
        </p:spPr>
        <p:txBody>
          <a:bodyPr rtlCol="0" anchor="ctr"/>
          <a:lstStyle/>
          <a:p>
            <a:endParaRPr lang="fr-FR"/>
          </a:p>
        </p:txBody>
      </p:sp>
      <p:grpSp>
        <p:nvGrpSpPr>
          <p:cNvPr id="44" name="Graphique 7">
            <a:extLst>
              <a:ext uri="{FF2B5EF4-FFF2-40B4-BE49-F238E27FC236}">
                <a16:creationId xmlns:a16="http://schemas.microsoft.com/office/drawing/2014/main" id="{420A8730-589E-C783-1C2D-42422334DBD8}"/>
              </a:ext>
            </a:extLst>
          </p:cNvPr>
          <p:cNvGrpSpPr/>
          <p:nvPr userDrawn="1"/>
        </p:nvGrpSpPr>
        <p:grpSpPr>
          <a:xfrm>
            <a:off x="1660" y="1190421"/>
            <a:ext cx="4647181" cy="10131705"/>
            <a:chOff x="1660" y="1190421"/>
            <a:chExt cx="4647181" cy="10131705"/>
          </a:xfrm>
          <a:solidFill>
            <a:srgbClr val="E3013E"/>
          </a:solidFill>
        </p:grpSpPr>
        <p:sp>
          <p:nvSpPr>
            <p:cNvPr id="45" name="Forme libre 44">
              <a:extLst>
                <a:ext uri="{FF2B5EF4-FFF2-40B4-BE49-F238E27FC236}">
                  <a16:creationId xmlns:a16="http://schemas.microsoft.com/office/drawing/2014/main" id="{C6560968-2D78-259D-CF5F-5D34B1EBE74B}"/>
                </a:ext>
              </a:extLst>
            </p:cNvPr>
            <p:cNvSpPr/>
            <p:nvPr/>
          </p:nvSpPr>
          <p:spPr>
            <a:xfrm>
              <a:off x="1660" y="1190421"/>
              <a:ext cx="2231324" cy="4524479"/>
            </a:xfrm>
            <a:custGeom>
              <a:avLst/>
              <a:gdLst>
                <a:gd name="connsiteX0" fmla="*/ 2231324 w 2231324"/>
                <a:gd name="connsiteY0" fmla="*/ 2261828 h 4524479"/>
                <a:gd name="connsiteX1" fmla="*/ 0 w 2231324"/>
                <a:gd name="connsiteY1" fmla="*/ 0 h 4524479"/>
                <a:gd name="connsiteX2" fmla="*/ 0 w 2231324"/>
                <a:gd name="connsiteY2" fmla="*/ 1008642 h 4524479"/>
                <a:gd name="connsiteX3" fmla="*/ 1019163 w 2231324"/>
                <a:gd name="connsiteY3" fmla="*/ 2262651 h 4524479"/>
                <a:gd name="connsiteX4" fmla="*/ 0 w 2231324"/>
                <a:gd name="connsiteY4" fmla="*/ 3516661 h 4524479"/>
                <a:gd name="connsiteX5" fmla="*/ 0 w 2231324"/>
                <a:gd name="connsiteY5" fmla="*/ 4524480 h 4524479"/>
                <a:gd name="connsiteX6" fmla="*/ 2231324 w 2231324"/>
                <a:gd name="connsiteY6" fmla="*/ 2261828 h 452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1324" h="4524479">
                  <a:moveTo>
                    <a:pt x="2231324" y="2261828"/>
                  </a:moveTo>
                  <a:cubicBezTo>
                    <a:pt x="2231324" y="937831"/>
                    <a:pt x="1327282" y="2470"/>
                    <a:pt x="0" y="0"/>
                  </a:cubicBezTo>
                  <a:lnTo>
                    <a:pt x="0" y="1008642"/>
                  </a:lnTo>
                  <a:cubicBezTo>
                    <a:pt x="674645" y="1010289"/>
                    <a:pt x="1019163" y="1501847"/>
                    <a:pt x="1019163" y="2262651"/>
                  </a:cubicBezTo>
                  <a:cubicBezTo>
                    <a:pt x="1019163" y="2999578"/>
                    <a:pt x="682264" y="3514191"/>
                    <a:pt x="0" y="3516661"/>
                  </a:cubicBezTo>
                  <a:lnTo>
                    <a:pt x="0" y="4524480"/>
                  </a:lnTo>
                  <a:cubicBezTo>
                    <a:pt x="1319664" y="4522010"/>
                    <a:pt x="2231324" y="3594059"/>
                    <a:pt x="2231324" y="2261828"/>
                  </a:cubicBezTo>
                  <a:close/>
                </a:path>
              </a:pathLst>
            </a:custGeom>
            <a:solidFill>
              <a:srgbClr val="E3013E"/>
            </a:solidFill>
            <a:ln w="8449" cap="flat">
              <a:noFill/>
              <a:prstDash val="solid"/>
              <a:miter/>
            </a:ln>
          </p:spPr>
          <p:txBody>
            <a:bodyPr rtlCol="0" anchor="ctr"/>
            <a:lstStyle/>
            <a:p>
              <a:endParaRPr lang="fr-FR"/>
            </a:p>
          </p:txBody>
        </p:sp>
        <p:sp>
          <p:nvSpPr>
            <p:cNvPr id="46" name="Forme libre 45">
              <a:extLst>
                <a:ext uri="{FF2B5EF4-FFF2-40B4-BE49-F238E27FC236}">
                  <a16:creationId xmlns:a16="http://schemas.microsoft.com/office/drawing/2014/main" id="{53320B99-7FF2-1A95-37C1-9D17472E4DF7}"/>
                </a:ext>
              </a:extLst>
            </p:cNvPr>
            <p:cNvSpPr/>
            <p:nvPr/>
          </p:nvSpPr>
          <p:spPr>
            <a:xfrm>
              <a:off x="1660" y="3452250"/>
              <a:ext cx="4647181" cy="7869876"/>
            </a:xfrm>
            <a:custGeom>
              <a:avLst/>
              <a:gdLst>
                <a:gd name="connsiteX0" fmla="*/ 4647181 w 4647181"/>
                <a:gd name="connsiteY0" fmla="*/ 0 h 7869876"/>
                <a:gd name="connsiteX1" fmla="*/ 3435020 w 4647181"/>
                <a:gd name="connsiteY1" fmla="*/ 0 h 7869876"/>
                <a:gd name="connsiteX2" fmla="*/ 0 w 4647181"/>
                <a:gd name="connsiteY2" fmla="*/ 3345398 h 7869876"/>
                <a:gd name="connsiteX3" fmla="*/ 0 w 4647181"/>
                <a:gd name="connsiteY3" fmla="*/ 4524480 h 7869876"/>
                <a:gd name="connsiteX4" fmla="*/ 1010698 w 4647181"/>
                <a:gd name="connsiteY4" fmla="*/ 5511713 h 7869876"/>
                <a:gd name="connsiteX5" fmla="*/ 1010698 w 4647181"/>
                <a:gd name="connsiteY5" fmla="*/ 7869877 h 7869876"/>
                <a:gd name="connsiteX6" fmla="*/ 2222859 w 4647181"/>
                <a:gd name="connsiteY6" fmla="*/ 7869877 h 7869876"/>
                <a:gd name="connsiteX7" fmla="*/ 2222859 w 4647181"/>
                <a:gd name="connsiteY7" fmla="*/ 5511713 h 7869876"/>
                <a:gd name="connsiteX8" fmla="*/ 1756448 w 4647181"/>
                <a:gd name="connsiteY8" fmla="*/ 4187716 h 7869876"/>
                <a:gd name="connsiteX9" fmla="*/ 4647181 w 4647181"/>
                <a:gd name="connsiteY9" fmla="*/ 0 h 786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47181" h="7869876">
                  <a:moveTo>
                    <a:pt x="4647181" y="0"/>
                  </a:moveTo>
                  <a:lnTo>
                    <a:pt x="3435020" y="0"/>
                  </a:lnTo>
                  <a:cubicBezTo>
                    <a:pt x="3435020" y="1843550"/>
                    <a:pt x="1894425" y="3342928"/>
                    <a:pt x="0" y="3345398"/>
                  </a:cubicBezTo>
                  <a:lnTo>
                    <a:pt x="0" y="4524480"/>
                  </a:lnTo>
                  <a:cubicBezTo>
                    <a:pt x="557831" y="4526950"/>
                    <a:pt x="1010698" y="4969106"/>
                    <a:pt x="1010698" y="5511713"/>
                  </a:cubicBezTo>
                  <a:lnTo>
                    <a:pt x="1010698" y="7869877"/>
                  </a:lnTo>
                  <a:lnTo>
                    <a:pt x="2222859" y="7869877"/>
                  </a:lnTo>
                  <a:lnTo>
                    <a:pt x="2222859" y="5511713"/>
                  </a:lnTo>
                  <a:cubicBezTo>
                    <a:pt x="2222859" y="5013568"/>
                    <a:pt x="2048484" y="4554121"/>
                    <a:pt x="1756448" y="4187716"/>
                  </a:cubicBezTo>
                  <a:cubicBezTo>
                    <a:pt x="3451103" y="3511721"/>
                    <a:pt x="4647181" y="1889660"/>
                    <a:pt x="4647181" y="0"/>
                  </a:cubicBezTo>
                  <a:close/>
                </a:path>
              </a:pathLst>
            </a:custGeom>
            <a:solidFill>
              <a:srgbClr val="E3013E"/>
            </a:solidFill>
            <a:ln w="8449" cap="flat">
              <a:noFill/>
              <a:prstDash val="solid"/>
              <a:miter/>
            </a:ln>
          </p:spPr>
          <p:txBody>
            <a:bodyPr rtlCol="0" anchor="ctr"/>
            <a:lstStyle/>
            <a:p>
              <a:endParaRPr lang="fr-FR"/>
            </a:p>
          </p:txBody>
        </p:sp>
      </p:grpSp>
      <p:pic>
        <p:nvPicPr>
          <p:cNvPr id="2" name="Image 1">
            <a:extLst>
              <a:ext uri="{FF2B5EF4-FFF2-40B4-BE49-F238E27FC236}">
                <a16:creationId xmlns:a16="http://schemas.microsoft.com/office/drawing/2014/main" id="{D031B57A-215E-1D47-8B04-61801DFE5948}"/>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2477819" y="-21785"/>
            <a:ext cx="5949647" cy="3450904"/>
          </a:xfrm>
          <a:prstGeom prst="rect">
            <a:avLst/>
          </a:prstGeom>
        </p:spPr>
      </p:pic>
      <p:pic>
        <p:nvPicPr>
          <p:cNvPr id="9" name="Image 8">
            <a:extLst>
              <a:ext uri="{FF2B5EF4-FFF2-40B4-BE49-F238E27FC236}">
                <a16:creationId xmlns:a16="http://schemas.microsoft.com/office/drawing/2014/main" id="{E886B4B1-9A3E-2B4B-FF2E-BCB1538731A4}"/>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20847" b="17321"/>
          <a:stretch/>
        </p:blipFill>
        <p:spPr>
          <a:xfrm>
            <a:off x="18172288" y="10263187"/>
            <a:ext cx="1933400" cy="900000"/>
          </a:xfrm>
          <a:prstGeom prst="rect">
            <a:avLst/>
          </a:prstGeom>
        </p:spPr>
      </p:pic>
      <p:sp>
        <p:nvSpPr>
          <p:cNvPr id="5" name="Holder 3">
            <a:extLst>
              <a:ext uri="{FF2B5EF4-FFF2-40B4-BE49-F238E27FC236}">
                <a16:creationId xmlns:a16="http://schemas.microsoft.com/office/drawing/2014/main" id="{F6F08C76-D942-1DA0-7150-A54B587B765C}"/>
              </a:ext>
            </a:extLst>
          </p:cNvPr>
          <p:cNvSpPr>
            <a:spLocks noGrp="1"/>
          </p:cNvSpPr>
          <p:nvPr>
            <p:ph type="subTitle" idx="4" hasCustomPrompt="1"/>
          </p:nvPr>
        </p:nvSpPr>
        <p:spPr>
          <a:xfrm>
            <a:off x="10052844" y="4187853"/>
            <a:ext cx="8912840" cy="5355254"/>
          </a:xfrm>
          <a:prstGeom prst="rect">
            <a:avLst/>
          </a:prstGeom>
        </p:spPr>
        <p:txBody>
          <a:bodyPr wrap="square" lIns="0" tIns="0" rIns="0" bIns="0" anchor="ctr">
            <a:noAutofit/>
          </a:bodyPr>
          <a:lstStyle>
            <a:lvl1pPr>
              <a:defRPr sz="6600" spc="-150">
                <a:latin typeface="Montserrat" pitchFamily="2" charset="77"/>
              </a:defRPr>
            </a:lvl1pPr>
          </a:lstStyle>
          <a:p>
            <a:r>
              <a:rPr lang="fr-FR"/>
              <a:t>Main </a:t>
            </a:r>
            <a:r>
              <a:rPr lang="fr-FR" err="1"/>
              <a:t>title</a:t>
            </a:r>
            <a:endParaRPr/>
          </a:p>
        </p:txBody>
      </p:sp>
      <p:sp>
        <p:nvSpPr>
          <p:cNvPr id="7" name="Titre 1">
            <a:extLst>
              <a:ext uri="{FF2B5EF4-FFF2-40B4-BE49-F238E27FC236}">
                <a16:creationId xmlns:a16="http://schemas.microsoft.com/office/drawing/2014/main" id="{D04AC36C-362E-9BAC-3F5A-5331E111CBE1}"/>
              </a:ext>
            </a:extLst>
          </p:cNvPr>
          <p:cNvSpPr>
            <a:spLocks noGrp="1"/>
          </p:cNvSpPr>
          <p:nvPr>
            <p:ph type="title" hasCustomPrompt="1"/>
          </p:nvPr>
        </p:nvSpPr>
        <p:spPr>
          <a:xfrm>
            <a:off x="10055885" y="1406203"/>
            <a:ext cx="8793429" cy="1944216"/>
          </a:xfrm>
        </p:spPr>
        <p:txBody>
          <a:bodyPr anchor="t">
            <a:normAutofit/>
          </a:bodyPr>
          <a:lstStyle>
            <a:lvl1pPr>
              <a:lnSpc>
                <a:spcPct val="100000"/>
              </a:lnSpc>
              <a:defRPr sz="5400"/>
            </a:lvl1pPr>
          </a:lstStyle>
          <a:p>
            <a:r>
              <a:rPr lang="fr-FR"/>
              <a:t>Direction or </a:t>
            </a:r>
            <a:r>
              <a:rPr lang="fr-FR" err="1"/>
              <a:t>theme</a:t>
            </a:r>
            <a:endParaRPr lang="fr-FR"/>
          </a:p>
        </p:txBody>
      </p:sp>
      <p:sp>
        <p:nvSpPr>
          <p:cNvPr id="10" name="Espace réservé de la date 183">
            <a:extLst>
              <a:ext uri="{FF2B5EF4-FFF2-40B4-BE49-F238E27FC236}">
                <a16:creationId xmlns:a16="http://schemas.microsoft.com/office/drawing/2014/main" id="{0479F0E0-68C6-803B-3A26-33CF75087A1C}"/>
              </a:ext>
            </a:extLst>
          </p:cNvPr>
          <p:cNvSpPr>
            <a:spLocks noGrp="1"/>
          </p:cNvSpPr>
          <p:nvPr>
            <p:ph type="dt" sz="half" idx="11"/>
          </p:nvPr>
        </p:nvSpPr>
        <p:spPr>
          <a:xfrm>
            <a:off x="11204972" y="9723044"/>
            <a:ext cx="7760712" cy="592470"/>
          </a:xfrm>
          <a:prstGeom prst="rect">
            <a:avLst/>
          </a:prstGeom>
        </p:spPr>
        <p:txBody>
          <a:bodyPr/>
          <a:lstStyle>
            <a:lvl1pPr>
              <a:spcBef>
                <a:spcPts val="300"/>
              </a:spcBef>
              <a:defRPr>
                <a:latin typeface="Montserrat" pitchFamily="2" charset="0"/>
              </a:defRPr>
            </a:lvl1pPr>
          </a:lstStyle>
          <a:p>
            <a:r>
              <a:rPr lang="fr-FR" err="1"/>
              <a:t>Firs</a:t>
            </a:r>
            <a:r>
              <a:rPr lang="fr-FR"/>
              <a:t> </a:t>
            </a:r>
            <a:r>
              <a:rPr lang="fr-FR" err="1"/>
              <a:t>name</a:t>
            </a:r>
            <a:r>
              <a:rPr lang="fr-FR"/>
              <a:t> and Name</a:t>
            </a:r>
          </a:p>
          <a:p>
            <a:r>
              <a:rPr lang="fr-FR"/>
              <a:t>Date</a:t>
            </a:r>
            <a:endParaRPr lang="en-US"/>
          </a:p>
        </p:txBody>
      </p:sp>
      <p:sp>
        <p:nvSpPr>
          <p:cNvPr id="11" name="Espace réservé pour une image  5">
            <a:extLst>
              <a:ext uri="{FF2B5EF4-FFF2-40B4-BE49-F238E27FC236}">
                <a16:creationId xmlns:a16="http://schemas.microsoft.com/office/drawing/2014/main" id="{42C41589-E320-A6EA-EF10-8E7041A8EBF8}"/>
              </a:ext>
            </a:extLst>
          </p:cNvPr>
          <p:cNvSpPr>
            <a:spLocks noGrp="1"/>
          </p:cNvSpPr>
          <p:nvPr>
            <p:ph type="pic" sz="quarter" idx="12"/>
          </p:nvPr>
        </p:nvSpPr>
        <p:spPr>
          <a:xfrm>
            <a:off x="10052050" y="9551177"/>
            <a:ext cx="935057" cy="936203"/>
          </a:xfrm>
          <a:prstGeom prst="ellipse">
            <a:avLst/>
          </a:prstGeom>
        </p:spPr>
        <p:txBody>
          <a:bodyPr/>
          <a:lstStyle/>
          <a:p>
            <a:endParaRPr lang="fr-FR"/>
          </a:p>
        </p:txBody>
      </p:sp>
      <p:sp>
        <p:nvSpPr>
          <p:cNvPr id="12" name="Espace réservé du contenu 13">
            <a:extLst>
              <a:ext uri="{FF2B5EF4-FFF2-40B4-BE49-F238E27FC236}">
                <a16:creationId xmlns:a16="http://schemas.microsoft.com/office/drawing/2014/main" id="{D489477D-2BA8-15D1-A734-1278554F4073}"/>
              </a:ext>
            </a:extLst>
          </p:cNvPr>
          <p:cNvSpPr>
            <a:spLocks noGrp="1"/>
          </p:cNvSpPr>
          <p:nvPr>
            <p:ph sz="quarter" idx="13" hasCustomPrompt="1"/>
          </p:nvPr>
        </p:nvSpPr>
        <p:spPr>
          <a:xfrm>
            <a:off x="10052050" y="961753"/>
            <a:ext cx="5761037" cy="423507"/>
          </a:xfrm>
        </p:spPr>
        <p:txBody>
          <a:bodyPr>
            <a:normAutofit/>
          </a:bodyPr>
          <a:lstStyle>
            <a:lvl1pPr>
              <a:defRPr sz="2800" baseline="0">
                <a:solidFill>
                  <a:schemeClr val="accent2"/>
                </a:solidFill>
                <a:latin typeface="Eudonet" pitchFamily="50" charset="0"/>
              </a:defRPr>
            </a:lvl1pPr>
          </a:lstStyle>
          <a:p>
            <a:pPr lvl="0"/>
            <a:r>
              <a:rPr lang="fr-FR"/>
              <a:t>Initiative or meeting</a:t>
            </a:r>
          </a:p>
        </p:txBody>
      </p:sp>
    </p:spTree>
    <p:extLst>
      <p:ext uri="{BB962C8B-B14F-4D97-AF65-F5344CB8AC3E}">
        <p14:creationId xmlns:p14="http://schemas.microsoft.com/office/powerpoint/2010/main" val="1052734801"/>
      </p:ext>
    </p:extLst>
  </p:cSld>
  <p:clrMapOvr>
    <a:masterClrMapping/>
  </p:clrMapOvr>
  <p:extLst>
    <p:ext uri="{DCECCB84-F9BA-43D5-87BE-67443E8EF086}">
      <p15:sldGuideLst xmlns:p15="http://schemas.microsoft.com/office/powerpoint/2012/main">
        <p15:guide id="1" pos="1713" userDrawn="1">
          <p15:clr>
            <a:srgbClr val="5ACBF0"/>
          </p15:clr>
        </p15:guide>
        <p15:guide id="2" pos="2175" userDrawn="1">
          <p15:clr>
            <a:srgbClr val="5ACBF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Eudonet crm Home p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CD3161-4494-D38D-8CCB-30EA473C1959}"/>
              </a:ext>
            </a:extLst>
          </p:cNvPr>
          <p:cNvSpPr/>
          <p:nvPr userDrawn="1"/>
        </p:nvSpPr>
        <p:spPr>
          <a:xfrm>
            <a:off x="0" y="3454400"/>
            <a:ext cx="20104028" cy="786987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39" name="Forme libre 38">
            <a:extLst>
              <a:ext uri="{FF2B5EF4-FFF2-40B4-BE49-F238E27FC236}">
                <a16:creationId xmlns:a16="http://schemas.microsoft.com/office/drawing/2014/main" id="{A0D9EA03-F415-087C-D896-DB7EE83E82BC}"/>
              </a:ext>
            </a:extLst>
          </p:cNvPr>
          <p:cNvSpPr/>
          <p:nvPr userDrawn="1"/>
        </p:nvSpPr>
        <p:spPr>
          <a:xfrm>
            <a:off x="3436624" y="3452251"/>
            <a:ext cx="1212217" cy="2151"/>
          </a:xfrm>
          <a:custGeom>
            <a:avLst/>
            <a:gdLst>
              <a:gd name="connsiteX0" fmla="*/ 56 w 1212217"/>
              <a:gd name="connsiteY0" fmla="*/ 0 h 2151"/>
              <a:gd name="connsiteX1" fmla="*/ 1212217 w 1212217"/>
              <a:gd name="connsiteY1" fmla="*/ 0 h 2151"/>
              <a:gd name="connsiteX2" fmla="*/ 1212132 w 1212217"/>
              <a:gd name="connsiteY2" fmla="*/ 2151 h 2151"/>
              <a:gd name="connsiteX3" fmla="*/ 0 w 1212217"/>
              <a:gd name="connsiteY3" fmla="*/ 2151 h 2151"/>
              <a:gd name="connsiteX4" fmla="*/ 56 w 1212217"/>
              <a:gd name="connsiteY4" fmla="*/ 0 h 21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217" h="2151">
                <a:moveTo>
                  <a:pt x="56" y="0"/>
                </a:moveTo>
                <a:lnTo>
                  <a:pt x="1212217" y="0"/>
                </a:lnTo>
                <a:lnTo>
                  <a:pt x="1212132" y="2151"/>
                </a:lnTo>
                <a:lnTo>
                  <a:pt x="0" y="2151"/>
                </a:lnTo>
                <a:lnTo>
                  <a:pt x="56" y="0"/>
                </a:lnTo>
                <a:close/>
              </a:path>
            </a:pathLst>
          </a:custGeom>
          <a:solidFill>
            <a:srgbClr val="E3013E"/>
          </a:solidFill>
          <a:ln w="8449" cap="flat">
            <a:noFill/>
            <a:prstDash val="solid"/>
            <a:miter/>
          </a:ln>
        </p:spPr>
        <p:txBody>
          <a:bodyPr rtlCol="0" anchor="ctr"/>
          <a:lstStyle/>
          <a:p>
            <a:endParaRPr lang="fr-FR"/>
          </a:p>
        </p:txBody>
      </p:sp>
      <p:sp>
        <p:nvSpPr>
          <p:cNvPr id="36" name="Forme libre 35">
            <a:extLst>
              <a:ext uri="{FF2B5EF4-FFF2-40B4-BE49-F238E27FC236}">
                <a16:creationId xmlns:a16="http://schemas.microsoft.com/office/drawing/2014/main" id="{93F4D42A-B1FB-FFFB-C808-6E12F2631553}"/>
              </a:ext>
            </a:extLst>
          </p:cNvPr>
          <p:cNvSpPr/>
          <p:nvPr userDrawn="1"/>
        </p:nvSpPr>
        <p:spPr>
          <a:xfrm>
            <a:off x="1012358" y="11317721"/>
            <a:ext cx="1212161" cy="4407"/>
          </a:xfrm>
          <a:custGeom>
            <a:avLst/>
            <a:gdLst>
              <a:gd name="connsiteX0" fmla="*/ 0 w 1212161"/>
              <a:gd name="connsiteY0" fmla="*/ 0 h 4407"/>
              <a:gd name="connsiteX1" fmla="*/ 1212161 w 1212161"/>
              <a:gd name="connsiteY1" fmla="*/ 0 h 4407"/>
              <a:gd name="connsiteX2" fmla="*/ 1212161 w 1212161"/>
              <a:gd name="connsiteY2" fmla="*/ 4407 h 4407"/>
              <a:gd name="connsiteX3" fmla="*/ 0 w 1212161"/>
              <a:gd name="connsiteY3" fmla="*/ 4407 h 4407"/>
              <a:gd name="connsiteX4" fmla="*/ 0 w 1212161"/>
              <a:gd name="connsiteY4" fmla="*/ 0 h 44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2161" h="4407">
                <a:moveTo>
                  <a:pt x="0" y="0"/>
                </a:moveTo>
                <a:lnTo>
                  <a:pt x="1212161" y="0"/>
                </a:lnTo>
                <a:lnTo>
                  <a:pt x="1212161" y="4407"/>
                </a:lnTo>
                <a:lnTo>
                  <a:pt x="0" y="4407"/>
                </a:lnTo>
                <a:lnTo>
                  <a:pt x="0" y="0"/>
                </a:lnTo>
                <a:close/>
              </a:path>
            </a:pathLst>
          </a:custGeom>
          <a:solidFill>
            <a:srgbClr val="E3013E"/>
          </a:solidFill>
          <a:ln w="8449" cap="flat">
            <a:noFill/>
            <a:prstDash val="solid"/>
            <a:miter/>
          </a:ln>
        </p:spPr>
        <p:txBody>
          <a:bodyPr rtlCol="0" anchor="ctr"/>
          <a:lstStyle/>
          <a:p>
            <a:endParaRPr lang="fr-FR"/>
          </a:p>
        </p:txBody>
      </p:sp>
      <p:grpSp>
        <p:nvGrpSpPr>
          <p:cNvPr id="44" name="Graphique 7">
            <a:extLst>
              <a:ext uri="{FF2B5EF4-FFF2-40B4-BE49-F238E27FC236}">
                <a16:creationId xmlns:a16="http://schemas.microsoft.com/office/drawing/2014/main" id="{420A8730-589E-C783-1C2D-42422334DBD8}"/>
              </a:ext>
            </a:extLst>
          </p:cNvPr>
          <p:cNvGrpSpPr/>
          <p:nvPr userDrawn="1"/>
        </p:nvGrpSpPr>
        <p:grpSpPr>
          <a:xfrm>
            <a:off x="1660" y="1190421"/>
            <a:ext cx="4647181" cy="10131705"/>
            <a:chOff x="1660" y="1190421"/>
            <a:chExt cx="4647181" cy="10131705"/>
          </a:xfrm>
          <a:solidFill>
            <a:srgbClr val="E3013E"/>
          </a:solidFill>
        </p:grpSpPr>
        <p:sp>
          <p:nvSpPr>
            <p:cNvPr id="45" name="Forme libre 44">
              <a:extLst>
                <a:ext uri="{FF2B5EF4-FFF2-40B4-BE49-F238E27FC236}">
                  <a16:creationId xmlns:a16="http://schemas.microsoft.com/office/drawing/2014/main" id="{C6560968-2D78-259D-CF5F-5D34B1EBE74B}"/>
                </a:ext>
              </a:extLst>
            </p:cNvPr>
            <p:cNvSpPr/>
            <p:nvPr/>
          </p:nvSpPr>
          <p:spPr>
            <a:xfrm>
              <a:off x="1660" y="1190421"/>
              <a:ext cx="2231324" cy="4524479"/>
            </a:xfrm>
            <a:custGeom>
              <a:avLst/>
              <a:gdLst>
                <a:gd name="connsiteX0" fmla="*/ 2231324 w 2231324"/>
                <a:gd name="connsiteY0" fmla="*/ 2261828 h 4524479"/>
                <a:gd name="connsiteX1" fmla="*/ 0 w 2231324"/>
                <a:gd name="connsiteY1" fmla="*/ 0 h 4524479"/>
                <a:gd name="connsiteX2" fmla="*/ 0 w 2231324"/>
                <a:gd name="connsiteY2" fmla="*/ 1008642 h 4524479"/>
                <a:gd name="connsiteX3" fmla="*/ 1019163 w 2231324"/>
                <a:gd name="connsiteY3" fmla="*/ 2262651 h 4524479"/>
                <a:gd name="connsiteX4" fmla="*/ 0 w 2231324"/>
                <a:gd name="connsiteY4" fmla="*/ 3516661 h 4524479"/>
                <a:gd name="connsiteX5" fmla="*/ 0 w 2231324"/>
                <a:gd name="connsiteY5" fmla="*/ 4524480 h 4524479"/>
                <a:gd name="connsiteX6" fmla="*/ 2231324 w 2231324"/>
                <a:gd name="connsiteY6" fmla="*/ 2261828 h 452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31324" h="4524479">
                  <a:moveTo>
                    <a:pt x="2231324" y="2261828"/>
                  </a:moveTo>
                  <a:cubicBezTo>
                    <a:pt x="2231324" y="937831"/>
                    <a:pt x="1327282" y="2470"/>
                    <a:pt x="0" y="0"/>
                  </a:cubicBezTo>
                  <a:lnTo>
                    <a:pt x="0" y="1008642"/>
                  </a:lnTo>
                  <a:cubicBezTo>
                    <a:pt x="674645" y="1010289"/>
                    <a:pt x="1019163" y="1501847"/>
                    <a:pt x="1019163" y="2262651"/>
                  </a:cubicBezTo>
                  <a:cubicBezTo>
                    <a:pt x="1019163" y="2999578"/>
                    <a:pt x="682264" y="3514191"/>
                    <a:pt x="0" y="3516661"/>
                  </a:cubicBezTo>
                  <a:lnTo>
                    <a:pt x="0" y="4524480"/>
                  </a:lnTo>
                  <a:cubicBezTo>
                    <a:pt x="1319664" y="4522010"/>
                    <a:pt x="2231324" y="3594059"/>
                    <a:pt x="2231324" y="2261828"/>
                  </a:cubicBezTo>
                  <a:close/>
                </a:path>
              </a:pathLst>
            </a:custGeom>
            <a:solidFill>
              <a:srgbClr val="E3013E"/>
            </a:solidFill>
            <a:ln w="8449" cap="flat">
              <a:noFill/>
              <a:prstDash val="solid"/>
              <a:miter/>
            </a:ln>
          </p:spPr>
          <p:txBody>
            <a:bodyPr rtlCol="0" anchor="ctr"/>
            <a:lstStyle/>
            <a:p>
              <a:endParaRPr lang="fr-FR"/>
            </a:p>
          </p:txBody>
        </p:sp>
        <p:sp>
          <p:nvSpPr>
            <p:cNvPr id="46" name="Forme libre 45">
              <a:extLst>
                <a:ext uri="{FF2B5EF4-FFF2-40B4-BE49-F238E27FC236}">
                  <a16:creationId xmlns:a16="http://schemas.microsoft.com/office/drawing/2014/main" id="{53320B99-7FF2-1A95-37C1-9D17472E4DF7}"/>
                </a:ext>
              </a:extLst>
            </p:cNvPr>
            <p:cNvSpPr/>
            <p:nvPr/>
          </p:nvSpPr>
          <p:spPr>
            <a:xfrm>
              <a:off x="1660" y="3452250"/>
              <a:ext cx="4647181" cy="7869876"/>
            </a:xfrm>
            <a:custGeom>
              <a:avLst/>
              <a:gdLst>
                <a:gd name="connsiteX0" fmla="*/ 4647181 w 4647181"/>
                <a:gd name="connsiteY0" fmla="*/ 0 h 7869876"/>
                <a:gd name="connsiteX1" fmla="*/ 3435020 w 4647181"/>
                <a:gd name="connsiteY1" fmla="*/ 0 h 7869876"/>
                <a:gd name="connsiteX2" fmla="*/ 0 w 4647181"/>
                <a:gd name="connsiteY2" fmla="*/ 3345398 h 7869876"/>
                <a:gd name="connsiteX3" fmla="*/ 0 w 4647181"/>
                <a:gd name="connsiteY3" fmla="*/ 4524480 h 7869876"/>
                <a:gd name="connsiteX4" fmla="*/ 1010698 w 4647181"/>
                <a:gd name="connsiteY4" fmla="*/ 5511713 h 7869876"/>
                <a:gd name="connsiteX5" fmla="*/ 1010698 w 4647181"/>
                <a:gd name="connsiteY5" fmla="*/ 7869877 h 7869876"/>
                <a:gd name="connsiteX6" fmla="*/ 2222859 w 4647181"/>
                <a:gd name="connsiteY6" fmla="*/ 7869877 h 7869876"/>
                <a:gd name="connsiteX7" fmla="*/ 2222859 w 4647181"/>
                <a:gd name="connsiteY7" fmla="*/ 5511713 h 7869876"/>
                <a:gd name="connsiteX8" fmla="*/ 1756448 w 4647181"/>
                <a:gd name="connsiteY8" fmla="*/ 4187716 h 7869876"/>
                <a:gd name="connsiteX9" fmla="*/ 4647181 w 4647181"/>
                <a:gd name="connsiteY9" fmla="*/ 0 h 7869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47181" h="7869876">
                  <a:moveTo>
                    <a:pt x="4647181" y="0"/>
                  </a:moveTo>
                  <a:lnTo>
                    <a:pt x="3435020" y="0"/>
                  </a:lnTo>
                  <a:cubicBezTo>
                    <a:pt x="3435020" y="1843550"/>
                    <a:pt x="1894425" y="3342928"/>
                    <a:pt x="0" y="3345398"/>
                  </a:cubicBezTo>
                  <a:lnTo>
                    <a:pt x="0" y="4524480"/>
                  </a:lnTo>
                  <a:cubicBezTo>
                    <a:pt x="557831" y="4526950"/>
                    <a:pt x="1010698" y="4969106"/>
                    <a:pt x="1010698" y="5511713"/>
                  </a:cubicBezTo>
                  <a:lnTo>
                    <a:pt x="1010698" y="7869877"/>
                  </a:lnTo>
                  <a:lnTo>
                    <a:pt x="2222859" y="7869877"/>
                  </a:lnTo>
                  <a:lnTo>
                    <a:pt x="2222859" y="5511713"/>
                  </a:lnTo>
                  <a:cubicBezTo>
                    <a:pt x="2222859" y="5013568"/>
                    <a:pt x="2048484" y="4554121"/>
                    <a:pt x="1756448" y="4187716"/>
                  </a:cubicBezTo>
                  <a:cubicBezTo>
                    <a:pt x="3451103" y="3511721"/>
                    <a:pt x="4647181" y="1889660"/>
                    <a:pt x="4647181" y="0"/>
                  </a:cubicBezTo>
                  <a:close/>
                </a:path>
              </a:pathLst>
            </a:custGeom>
            <a:solidFill>
              <a:srgbClr val="E3013E"/>
            </a:solidFill>
            <a:ln w="8449" cap="flat">
              <a:noFill/>
              <a:prstDash val="solid"/>
              <a:miter/>
            </a:ln>
          </p:spPr>
          <p:txBody>
            <a:bodyPr rtlCol="0" anchor="ctr"/>
            <a:lstStyle/>
            <a:p>
              <a:endParaRPr lang="fr-FR"/>
            </a:p>
          </p:txBody>
        </p:sp>
      </p:grpSp>
      <p:pic>
        <p:nvPicPr>
          <p:cNvPr id="9" name="Image 8">
            <a:extLst>
              <a:ext uri="{FF2B5EF4-FFF2-40B4-BE49-F238E27FC236}">
                <a16:creationId xmlns:a16="http://schemas.microsoft.com/office/drawing/2014/main" id="{E886B4B1-9A3E-2B4B-FF2E-BCB1538731A4}"/>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0847" b="17321"/>
          <a:stretch/>
        </p:blipFill>
        <p:spPr>
          <a:xfrm>
            <a:off x="18172288" y="10263187"/>
            <a:ext cx="1933400" cy="900000"/>
          </a:xfrm>
          <a:prstGeom prst="rect">
            <a:avLst/>
          </a:prstGeom>
        </p:spPr>
      </p:pic>
      <p:sp>
        <p:nvSpPr>
          <p:cNvPr id="5" name="Holder 3">
            <a:extLst>
              <a:ext uri="{FF2B5EF4-FFF2-40B4-BE49-F238E27FC236}">
                <a16:creationId xmlns:a16="http://schemas.microsoft.com/office/drawing/2014/main" id="{F6F08C76-D942-1DA0-7150-A54B587B765C}"/>
              </a:ext>
            </a:extLst>
          </p:cNvPr>
          <p:cNvSpPr>
            <a:spLocks noGrp="1"/>
          </p:cNvSpPr>
          <p:nvPr>
            <p:ph type="subTitle" idx="4" hasCustomPrompt="1"/>
          </p:nvPr>
        </p:nvSpPr>
        <p:spPr>
          <a:xfrm>
            <a:off x="10052844" y="4187853"/>
            <a:ext cx="8912840" cy="5355254"/>
          </a:xfrm>
          <a:prstGeom prst="rect">
            <a:avLst/>
          </a:prstGeom>
        </p:spPr>
        <p:txBody>
          <a:bodyPr wrap="square" lIns="0" tIns="0" rIns="0" bIns="0" anchor="ctr">
            <a:noAutofit/>
          </a:bodyPr>
          <a:lstStyle>
            <a:lvl1pPr>
              <a:defRPr sz="6600" spc="-150">
                <a:latin typeface="Montserrat" pitchFamily="2" charset="77"/>
              </a:defRPr>
            </a:lvl1pPr>
          </a:lstStyle>
          <a:p>
            <a:r>
              <a:rPr lang="fr-FR"/>
              <a:t>Main </a:t>
            </a:r>
            <a:r>
              <a:rPr lang="fr-FR" err="1"/>
              <a:t>title</a:t>
            </a:r>
            <a:endParaRPr/>
          </a:p>
        </p:txBody>
      </p:sp>
      <p:sp>
        <p:nvSpPr>
          <p:cNvPr id="7" name="Titre 1">
            <a:extLst>
              <a:ext uri="{FF2B5EF4-FFF2-40B4-BE49-F238E27FC236}">
                <a16:creationId xmlns:a16="http://schemas.microsoft.com/office/drawing/2014/main" id="{D04AC36C-362E-9BAC-3F5A-5331E111CBE1}"/>
              </a:ext>
            </a:extLst>
          </p:cNvPr>
          <p:cNvSpPr>
            <a:spLocks noGrp="1"/>
          </p:cNvSpPr>
          <p:nvPr>
            <p:ph type="title" hasCustomPrompt="1"/>
          </p:nvPr>
        </p:nvSpPr>
        <p:spPr>
          <a:xfrm>
            <a:off x="10055885" y="1406203"/>
            <a:ext cx="8793429" cy="1944216"/>
          </a:xfrm>
        </p:spPr>
        <p:txBody>
          <a:bodyPr anchor="t">
            <a:normAutofit/>
          </a:bodyPr>
          <a:lstStyle>
            <a:lvl1pPr>
              <a:lnSpc>
                <a:spcPct val="100000"/>
              </a:lnSpc>
              <a:defRPr sz="5400"/>
            </a:lvl1pPr>
          </a:lstStyle>
          <a:p>
            <a:r>
              <a:rPr lang="fr-FR"/>
              <a:t>Direction or </a:t>
            </a:r>
            <a:r>
              <a:rPr lang="fr-FR" err="1"/>
              <a:t>theme</a:t>
            </a:r>
            <a:endParaRPr lang="fr-FR"/>
          </a:p>
        </p:txBody>
      </p:sp>
      <p:sp>
        <p:nvSpPr>
          <p:cNvPr id="10" name="Espace réservé de la date 183">
            <a:extLst>
              <a:ext uri="{FF2B5EF4-FFF2-40B4-BE49-F238E27FC236}">
                <a16:creationId xmlns:a16="http://schemas.microsoft.com/office/drawing/2014/main" id="{0479F0E0-68C6-803B-3A26-33CF75087A1C}"/>
              </a:ext>
            </a:extLst>
          </p:cNvPr>
          <p:cNvSpPr>
            <a:spLocks noGrp="1"/>
          </p:cNvSpPr>
          <p:nvPr>
            <p:ph type="dt" sz="half" idx="11"/>
          </p:nvPr>
        </p:nvSpPr>
        <p:spPr>
          <a:xfrm>
            <a:off x="11204972" y="9723044"/>
            <a:ext cx="7760712" cy="592470"/>
          </a:xfrm>
          <a:prstGeom prst="rect">
            <a:avLst/>
          </a:prstGeom>
        </p:spPr>
        <p:txBody>
          <a:bodyPr/>
          <a:lstStyle>
            <a:lvl1pPr>
              <a:spcBef>
                <a:spcPts val="300"/>
              </a:spcBef>
              <a:defRPr>
                <a:latin typeface="Montserrat" pitchFamily="2" charset="0"/>
              </a:defRPr>
            </a:lvl1pPr>
          </a:lstStyle>
          <a:p>
            <a:r>
              <a:rPr lang="fr-FR"/>
              <a:t>First </a:t>
            </a:r>
            <a:r>
              <a:rPr lang="fr-FR" err="1"/>
              <a:t>name</a:t>
            </a:r>
            <a:r>
              <a:rPr lang="fr-FR"/>
              <a:t> and Name</a:t>
            </a:r>
          </a:p>
          <a:p>
            <a:r>
              <a:rPr lang="fr-FR"/>
              <a:t>Date</a:t>
            </a:r>
            <a:endParaRPr lang="en-US"/>
          </a:p>
        </p:txBody>
      </p:sp>
      <p:sp>
        <p:nvSpPr>
          <p:cNvPr id="11" name="Espace réservé pour une image  5">
            <a:extLst>
              <a:ext uri="{FF2B5EF4-FFF2-40B4-BE49-F238E27FC236}">
                <a16:creationId xmlns:a16="http://schemas.microsoft.com/office/drawing/2014/main" id="{42C41589-E320-A6EA-EF10-8E7041A8EBF8}"/>
              </a:ext>
            </a:extLst>
          </p:cNvPr>
          <p:cNvSpPr>
            <a:spLocks noGrp="1"/>
          </p:cNvSpPr>
          <p:nvPr>
            <p:ph type="pic" sz="quarter" idx="12"/>
          </p:nvPr>
        </p:nvSpPr>
        <p:spPr>
          <a:xfrm>
            <a:off x="10052050" y="9551177"/>
            <a:ext cx="935057" cy="936203"/>
          </a:xfrm>
          <a:prstGeom prst="ellipse">
            <a:avLst/>
          </a:prstGeom>
        </p:spPr>
        <p:txBody>
          <a:bodyPr/>
          <a:lstStyle/>
          <a:p>
            <a:endParaRPr lang="fr-FR"/>
          </a:p>
        </p:txBody>
      </p:sp>
      <p:sp>
        <p:nvSpPr>
          <p:cNvPr id="12" name="Espace réservé du contenu 13">
            <a:extLst>
              <a:ext uri="{FF2B5EF4-FFF2-40B4-BE49-F238E27FC236}">
                <a16:creationId xmlns:a16="http://schemas.microsoft.com/office/drawing/2014/main" id="{D489477D-2BA8-15D1-A734-1278554F4073}"/>
              </a:ext>
            </a:extLst>
          </p:cNvPr>
          <p:cNvSpPr>
            <a:spLocks noGrp="1"/>
          </p:cNvSpPr>
          <p:nvPr>
            <p:ph sz="quarter" idx="13" hasCustomPrompt="1"/>
          </p:nvPr>
        </p:nvSpPr>
        <p:spPr>
          <a:xfrm>
            <a:off x="10052050" y="961753"/>
            <a:ext cx="5761037" cy="423507"/>
          </a:xfrm>
        </p:spPr>
        <p:txBody>
          <a:bodyPr>
            <a:normAutofit/>
          </a:bodyPr>
          <a:lstStyle>
            <a:lvl1pPr>
              <a:defRPr sz="2800" baseline="0">
                <a:solidFill>
                  <a:schemeClr val="accent2"/>
                </a:solidFill>
                <a:latin typeface="Eudonet" pitchFamily="50" charset="0"/>
              </a:defRPr>
            </a:lvl1pPr>
          </a:lstStyle>
          <a:p>
            <a:pPr lvl="0"/>
            <a:r>
              <a:rPr lang="fr-FR"/>
              <a:t>Initiative or meeting</a:t>
            </a:r>
          </a:p>
        </p:txBody>
      </p:sp>
      <p:pic>
        <p:nvPicPr>
          <p:cNvPr id="4" name="Image 3">
            <a:extLst>
              <a:ext uri="{FF2B5EF4-FFF2-40B4-BE49-F238E27FC236}">
                <a16:creationId xmlns:a16="http://schemas.microsoft.com/office/drawing/2014/main" id="{2CDD7C01-F202-D8C7-301F-A697013DAF16}"/>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10" b="10"/>
          <a:stretch/>
        </p:blipFill>
        <p:spPr>
          <a:xfrm>
            <a:off x="1804175" y="61412"/>
            <a:ext cx="7540369" cy="3338848"/>
          </a:xfrm>
          <a:prstGeom prst="rect">
            <a:avLst/>
          </a:prstGeom>
        </p:spPr>
      </p:pic>
    </p:spTree>
    <p:extLst>
      <p:ext uri="{BB962C8B-B14F-4D97-AF65-F5344CB8AC3E}">
        <p14:creationId xmlns:p14="http://schemas.microsoft.com/office/powerpoint/2010/main" val="3713146916"/>
      </p:ext>
    </p:extLst>
  </p:cSld>
  <p:clrMapOvr>
    <a:masterClrMapping/>
  </p:clrMapOvr>
  <p:extLst>
    <p:ext uri="{DCECCB84-F9BA-43D5-87BE-67443E8EF086}">
      <p15:sldGuideLst xmlns:p15="http://schemas.microsoft.com/office/powerpoint/2012/main">
        <p15:guide id="1" pos="1713" userDrawn="1">
          <p15:clr>
            <a:srgbClr val="5ACBF0"/>
          </p15:clr>
        </p15:guide>
        <p15:guide id="2" pos="2175" userDrawn="1">
          <p15:clr>
            <a:srgbClr val="5ACBF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3" name="object 2">
            <a:extLst>
              <a:ext uri="{FF2B5EF4-FFF2-40B4-BE49-F238E27FC236}">
                <a16:creationId xmlns:a16="http://schemas.microsoft.com/office/drawing/2014/main" id="{EA059F54-A9A7-3425-022A-4024FAAF0AED}"/>
              </a:ext>
            </a:extLst>
          </p:cNvPr>
          <p:cNvSpPr/>
          <p:nvPr userDrawn="1"/>
        </p:nvSpPr>
        <p:spPr>
          <a:xfrm>
            <a:off x="3655" y="1541065"/>
            <a:ext cx="20105687" cy="98761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6"/>
          </a:solidFill>
        </p:spPr>
        <p:txBody>
          <a:bodyPr wrap="square" lIns="0" tIns="0" rIns="0" bIns="0" rtlCol="0" anchor="ctr"/>
          <a:lstStyle/>
          <a:p>
            <a:endParaRPr/>
          </a:p>
        </p:txBody>
      </p:sp>
      <p:sp>
        <p:nvSpPr>
          <p:cNvPr id="7" name="object 2">
            <a:extLst>
              <a:ext uri="{FF2B5EF4-FFF2-40B4-BE49-F238E27FC236}">
                <a16:creationId xmlns:a16="http://schemas.microsoft.com/office/drawing/2014/main" id="{46061C8F-2D61-AC5E-DBB5-2590192B11B8}"/>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8" name="Titre 7">
            <a:extLst>
              <a:ext uri="{FF2B5EF4-FFF2-40B4-BE49-F238E27FC236}">
                <a16:creationId xmlns:a16="http://schemas.microsoft.com/office/drawing/2014/main" id="{F0EA3B78-3EF2-882C-CA84-F0880BABCC95}"/>
              </a:ext>
            </a:extLst>
          </p:cNvPr>
          <p:cNvSpPr>
            <a:spLocks noGrp="1"/>
          </p:cNvSpPr>
          <p:nvPr>
            <p:ph type="title" hasCustomPrompt="1"/>
          </p:nvPr>
        </p:nvSpPr>
        <p:spPr>
          <a:xfrm>
            <a:off x="1252544" y="514654"/>
            <a:ext cx="17600606" cy="739471"/>
          </a:xfrm>
        </p:spPr>
        <p:txBody>
          <a:bodyPr anchor="ctr" anchorCtr="0">
            <a:normAutofit/>
          </a:bodyPr>
          <a:lstStyle>
            <a:lvl1pPr algn="r">
              <a:defRPr sz="4000">
                <a:solidFill>
                  <a:schemeClr val="bg1"/>
                </a:solidFill>
              </a:defRPr>
            </a:lvl1pPr>
          </a:lstStyle>
          <a:p>
            <a:r>
              <a:rPr lang="fr-FR"/>
              <a:t>Agenda</a:t>
            </a:r>
          </a:p>
        </p:txBody>
      </p:sp>
      <p:sp>
        <p:nvSpPr>
          <p:cNvPr id="11" name="Espace réservé du texte 10">
            <a:extLst>
              <a:ext uri="{FF2B5EF4-FFF2-40B4-BE49-F238E27FC236}">
                <a16:creationId xmlns:a16="http://schemas.microsoft.com/office/drawing/2014/main" id="{1378D8EB-3911-55B6-4D39-32AD688EE12C}"/>
              </a:ext>
            </a:extLst>
          </p:cNvPr>
          <p:cNvSpPr>
            <a:spLocks noGrp="1"/>
          </p:cNvSpPr>
          <p:nvPr>
            <p:ph type="body" sz="quarter" idx="13" hasCustomPrompt="1"/>
          </p:nvPr>
        </p:nvSpPr>
        <p:spPr>
          <a:xfrm>
            <a:off x="10988948" y="3454400"/>
            <a:ext cx="7843536" cy="6600825"/>
          </a:xfrm>
        </p:spPr>
        <p:txBody>
          <a:bodyPr anchor="ctr">
            <a:noAutofit/>
          </a:bodyPr>
          <a:lstStyle>
            <a:lvl1pPr marL="0" indent="0">
              <a:buFont typeface="+mj-lt"/>
              <a:buNone/>
              <a:defRPr sz="4000"/>
            </a:lvl1pPr>
          </a:lstStyle>
          <a:p>
            <a:pPr lvl="0"/>
            <a:r>
              <a:rPr lang="fr-FR" err="1"/>
              <a:t>Chapter</a:t>
            </a:r>
            <a:r>
              <a:rPr lang="fr-FR"/>
              <a:t> 1 </a:t>
            </a:r>
            <a:r>
              <a:rPr lang="fr-FR" err="1"/>
              <a:t>title</a:t>
            </a:r>
            <a:br>
              <a:rPr lang="fr-FR"/>
            </a:br>
            <a:endParaRPr lang="fr-FR"/>
          </a:p>
          <a:p>
            <a:pPr lvl="0"/>
            <a:r>
              <a:rPr lang="fr-FR" err="1"/>
              <a:t>Chapter</a:t>
            </a:r>
            <a:r>
              <a:rPr lang="fr-FR"/>
              <a:t> 2 </a:t>
            </a:r>
            <a:r>
              <a:rPr lang="fr-FR" err="1"/>
              <a:t>title</a:t>
            </a:r>
            <a:endParaRPr lang="fr-FR"/>
          </a:p>
          <a:p>
            <a:pPr lvl="0"/>
            <a:endParaRPr lang="fr-FR"/>
          </a:p>
          <a:p>
            <a:pPr marL="0" marR="0" lvl="0" indent="0" defTabSz="914400" eaLnBrk="1" fontAlgn="auto" latinLnBrk="0" hangingPunct="1">
              <a:lnSpc>
                <a:spcPct val="100000"/>
              </a:lnSpc>
              <a:spcBef>
                <a:spcPts val="0"/>
              </a:spcBef>
              <a:spcAft>
                <a:spcPts val="0"/>
              </a:spcAft>
              <a:buClrTx/>
              <a:buSzTx/>
              <a:buFont typeface="+mj-lt"/>
              <a:buNone/>
              <a:tabLst/>
              <a:defRPr/>
            </a:pPr>
            <a:r>
              <a:rPr lang="fr-FR" err="1"/>
              <a:t>Chapter</a:t>
            </a:r>
            <a:r>
              <a:rPr lang="fr-FR"/>
              <a:t> 3 </a:t>
            </a:r>
            <a:r>
              <a:rPr lang="fr-FR" err="1"/>
              <a:t>title</a:t>
            </a:r>
            <a:endParaRPr lang="fr-FR"/>
          </a:p>
          <a:p>
            <a:pPr lvl="0"/>
            <a:endParaRPr lang="fr-FR"/>
          </a:p>
          <a:p>
            <a:pPr lvl="0"/>
            <a:r>
              <a:rPr lang="fr-FR" err="1"/>
              <a:t>Chapter</a:t>
            </a:r>
            <a:r>
              <a:rPr lang="fr-FR"/>
              <a:t> 4 </a:t>
            </a:r>
            <a:r>
              <a:rPr lang="fr-FR" err="1"/>
              <a:t>title</a:t>
            </a:r>
            <a:endParaRPr lang="fr-FR"/>
          </a:p>
        </p:txBody>
      </p:sp>
      <p:pic>
        <p:nvPicPr>
          <p:cNvPr id="2" name="Image 1">
            <a:extLst>
              <a:ext uri="{FF2B5EF4-FFF2-40B4-BE49-F238E27FC236}">
                <a16:creationId xmlns:a16="http://schemas.microsoft.com/office/drawing/2014/main" id="{E8AEFA57-E284-75BE-7F4A-1B27928EA8F7}"/>
              </a:ext>
            </a:extLst>
          </p:cNvPr>
          <p:cNvPicPr>
            <a:picLocks noChangeAspect="1"/>
          </p:cNvPicPr>
          <p:nvPr userDrawn="1"/>
        </p:nvPicPr>
        <p:blipFill>
          <a:blip r:embed="rId2"/>
          <a:stretch>
            <a:fillRect/>
          </a:stretch>
        </p:blipFill>
        <p:spPr>
          <a:xfrm>
            <a:off x="2167009" y="3469861"/>
            <a:ext cx="5094359" cy="6583119"/>
          </a:xfrm>
          <a:prstGeom prst="rect">
            <a:avLst/>
          </a:prstGeom>
        </p:spPr>
      </p:pic>
      <p:sp>
        <p:nvSpPr>
          <p:cNvPr id="9" name="object 17">
            <a:extLst>
              <a:ext uri="{FF2B5EF4-FFF2-40B4-BE49-F238E27FC236}">
                <a16:creationId xmlns:a16="http://schemas.microsoft.com/office/drawing/2014/main" id="{5A2AF359-47D7-2F30-41D6-D499A9D6730A}"/>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13" name="Espace réservé du texte 10">
            <a:extLst>
              <a:ext uri="{FF2B5EF4-FFF2-40B4-BE49-F238E27FC236}">
                <a16:creationId xmlns:a16="http://schemas.microsoft.com/office/drawing/2014/main" id="{C2151C04-AB1A-608C-C4B8-706047EA91C5}"/>
              </a:ext>
            </a:extLst>
          </p:cNvPr>
          <p:cNvSpPr>
            <a:spLocks noGrp="1"/>
          </p:cNvSpPr>
          <p:nvPr>
            <p:ph type="body" sz="quarter" idx="14" hasCustomPrompt="1"/>
          </p:nvPr>
        </p:nvSpPr>
        <p:spPr>
          <a:xfrm>
            <a:off x="10080766" y="3469861"/>
            <a:ext cx="908182" cy="6600825"/>
          </a:xfrm>
        </p:spPr>
        <p:txBody>
          <a:bodyPr anchor="ctr">
            <a:noAutofit/>
          </a:bodyPr>
          <a:lstStyle>
            <a:lvl1pPr marL="0" indent="0">
              <a:buFont typeface="+mj-lt"/>
              <a:buNone/>
              <a:defRPr sz="4000">
                <a:solidFill>
                  <a:schemeClr val="accent2"/>
                </a:solidFill>
              </a:defRPr>
            </a:lvl1pPr>
          </a:lstStyle>
          <a:p>
            <a:pPr lvl="0"/>
            <a:r>
              <a:rPr lang="fr-FR"/>
              <a:t>1.</a:t>
            </a:r>
          </a:p>
          <a:p>
            <a:pPr lvl="0"/>
            <a:endParaRPr lang="fr-FR"/>
          </a:p>
          <a:p>
            <a:pPr lvl="0"/>
            <a:r>
              <a:rPr lang="fr-FR"/>
              <a:t>2.</a:t>
            </a:r>
          </a:p>
          <a:p>
            <a:pPr lvl="0"/>
            <a:endParaRPr lang="fr-FR"/>
          </a:p>
          <a:p>
            <a:pPr lvl="0"/>
            <a:r>
              <a:rPr lang="fr-FR"/>
              <a:t>3.</a:t>
            </a:r>
          </a:p>
          <a:p>
            <a:pPr lvl="0"/>
            <a:endParaRPr lang="fr-FR"/>
          </a:p>
          <a:p>
            <a:pPr lvl="0"/>
            <a:r>
              <a:rPr lang="fr-FR"/>
              <a:t>4.</a:t>
            </a:r>
          </a:p>
        </p:txBody>
      </p:sp>
    </p:spTree>
    <p:extLst>
      <p:ext uri="{BB962C8B-B14F-4D97-AF65-F5344CB8AC3E}">
        <p14:creationId xmlns:p14="http://schemas.microsoft.com/office/powerpoint/2010/main" val="419353572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hapter (red)">
    <p:bg>
      <p:bgPr>
        <a:solidFill>
          <a:schemeClr val="bg2"/>
        </a:solidFill>
        <a:effectLst/>
      </p:bgPr>
    </p:bg>
    <p:spTree>
      <p:nvGrpSpPr>
        <p:cNvPr id="1" name=""/>
        <p:cNvGrpSpPr/>
        <p:nvPr/>
      </p:nvGrpSpPr>
      <p:grpSpPr>
        <a:xfrm>
          <a:off x="0" y="0"/>
          <a:ext cx="0" cy="0"/>
          <a:chOff x="0" y="0"/>
          <a:chExt cx="0" cy="0"/>
        </a:xfrm>
      </p:grpSpPr>
      <p:sp>
        <p:nvSpPr>
          <p:cNvPr id="4" name="object 2">
            <a:extLst>
              <a:ext uri="{FF2B5EF4-FFF2-40B4-BE49-F238E27FC236}">
                <a16:creationId xmlns:a16="http://schemas.microsoft.com/office/drawing/2014/main" id="{B84ED4D9-A26D-72C5-37F2-CA9A2A5C51D0}"/>
              </a:ext>
            </a:extLst>
          </p:cNvPr>
          <p:cNvSpPr/>
          <p:nvPr userDrawn="1"/>
        </p:nvSpPr>
        <p:spPr>
          <a:xfrm>
            <a:off x="1" y="1"/>
            <a:ext cx="20105687" cy="11309349"/>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7" name="object 2">
            <a:extLst>
              <a:ext uri="{FF2B5EF4-FFF2-40B4-BE49-F238E27FC236}">
                <a16:creationId xmlns:a16="http://schemas.microsoft.com/office/drawing/2014/main" id="{46061C8F-2D61-AC5E-DBB5-2590192B11B8}"/>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tx1">
              <a:alpha val="10000"/>
            </a:schemeClr>
          </a:solidFill>
        </p:spPr>
        <p:txBody>
          <a:bodyPr wrap="square" lIns="0" tIns="0" rIns="0" bIns="0" rtlCol="0"/>
          <a:lstStyle/>
          <a:p>
            <a:pPr algn="r"/>
            <a:endParaRPr/>
          </a:p>
        </p:txBody>
      </p:sp>
      <p:sp>
        <p:nvSpPr>
          <p:cNvPr id="2" name="Holder 2"/>
          <p:cNvSpPr>
            <a:spLocks noGrp="1"/>
          </p:cNvSpPr>
          <p:nvPr>
            <p:ph type="title" hasCustomPrompt="1"/>
          </p:nvPr>
        </p:nvSpPr>
        <p:spPr>
          <a:xfrm>
            <a:off x="10070305" y="1565877"/>
            <a:ext cx="8347737" cy="8489348"/>
          </a:xfrm>
          <a:prstGeom prst="rect">
            <a:avLst/>
          </a:prstGeom>
        </p:spPr>
        <p:txBody>
          <a:bodyPr lIns="0" tIns="0" rIns="0" bIns="0">
            <a:noAutofit/>
          </a:bodyPr>
          <a:lstStyle>
            <a:lvl1pPr>
              <a:lnSpc>
                <a:spcPct val="100000"/>
              </a:lnSpc>
              <a:defRPr sz="7201" b="1" i="0">
                <a:solidFill>
                  <a:schemeClr val="bg1"/>
                </a:solidFill>
                <a:latin typeface="Eudonet" pitchFamily="2" charset="0"/>
                <a:cs typeface="Eudonet" pitchFamily="2" charset="0"/>
              </a:defRPr>
            </a:lvl1pPr>
          </a:lstStyle>
          <a:p>
            <a:r>
              <a:rPr lang="fr-FR" err="1"/>
              <a:t>Chapter</a:t>
            </a:r>
            <a:r>
              <a:rPr lang="fr-FR"/>
              <a:t> 1</a:t>
            </a:r>
            <a:br>
              <a:rPr lang="fr-FR"/>
            </a:br>
            <a:r>
              <a:rPr lang="fr-FR" err="1"/>
              <a:t>Title</a:t>
            </a:r>
            <a:endParaRPr/>
          </a:p>
        </p:txBody>
      </p:sp>
      <p:sp>
        <p:nvSpPr>
          <p:cNvPr id="3" name="Holder 3"/>
          <p:cNvSpPr>
            <a:spLocks noGrp="1"/>
          </p:cNvSpPr>
          <p:nvPr>
            <p:ph type="body" idx="1" hasCustomPrompt="1"/>
          </p:nvPr>
        </p:nvSpPr>
        <p:spPr>
          <a:xfrm>
            <a:off x="1252536" y="582057"/>
            <a:ext cx="17600614" cy="615553"/>
          </a:xfrm>
          <a:prstGeom prst="rect">
            <a:avLst/>
          </a:prstGeom>
        </p:spPr>
        <p:txBody>
          <a:bodyPr lIns="0" tIns="0" rIns="0" bIns="0">
            <a:noAutofit/>
          </a:bodyPr>
          <a:lstStyle>
            <a:lvl1pPr algn="r">
              <a:defRPr sz="3950" b="1" i="0" spc="-150">
                <a:solidFill>
                  <a:schemeClr val="bg1"/>
                </a:solidFill>
                <a:latin typeface="Eudonet" pitchFamily="2" charset="0"/>
                <a:cs typeface="Arial Narrow" panose="020B0604020202020204" pitchFamily="34" charset="0"/>
              </a:defRPr>
            </a:lvl1pPr>
          </a:lstStyle>
          <a:p>
            <a:pPr lvl="0"/>
            <a:r>
              <a:rPr lang="fr-FR"/>
              <a:t>01. </a:t>
            </a:r>
            <a:r>
              <a:rPr lang="fr-FR" err="1"/>
              <a:t>Chapter</a:t>
            </a:r>
            <a:r>
              <a:rPr lang="fr-FR"/>
              <a:t> 1 </a:t>
            </a:r>
            <a:r>
              <a:rPr lang="fr-FR" err="1"/>
              <a:t>title</a:t>
            </a:r>
            <a:endParaRPr lang="fr-FR"/>
          </a:p>
        </p:txBody>
      </p:sp>
      <p:sp>
        <p:nvSpPr>
          <p:cNvPr id="23" name="object 17">
            <a:extLst>
              <a:ext uri="{FF2B5EF4-FFF2-40B4-BE49-F238E27FC236}">
                <a16:creationId xmlns:a16="http://schemas.microsoft.com/office/drawing/2014/main" id="{E3831F2C-B97F-9B99-7F0F-8829ABE784AA}"/>
              </a:ext>
            </a:extLst>
          </p:cNvPr>
          <p:cNvSpPr/>
          <p:nvPr/>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24" name="Espace réservé du texte 23">
            <a:extLst>
              <a:ext uri="{FF2B5EF4-FFF2-40B4-BE49-F238E27FC236}">
                <a16:creationId xmlns:a16="http://schemas.microsoft.com/office/drawing/2014/main" id="{DBDE5905-E2E9-CBFF-EB99-E9CEAAFA0A58}"/>
              </a:ext>
            </a:extLst>
          </p:cNvPr>
          <p:cNvSpPr>
            <a:spLocks noGrp="1"/>
          </p:cNvSpPr>
          <p:nvPr>
            <p:ph type="body" sz="quarter" idx="10" hasCustomPrompt="1"/>
          </p:nvPr>
        </p:nvSpPr>
        <p:spPr>
          <a:xfrm>
            <a:off x="1252536" y="1565877"/>
            <a:ext cx="6286500" cy="8489348"/>
          </a:xfrm>
        </p:spPr>
        <p:txBody>
          <a:bodyPr anchor="ctr" anchorCtr="0">
            <a:noAutofit/>
          </a:bodyPr>
          <a:lstStyle>
            <a:lvl1pPr>
              <a:defRPr sz="18000" b="1">
                <a:solidFill>
                  <a:schemeClr val="bg1"/>
                </a:solidFill>
                <a:latin typeface="Eudonet" pitchFamily="2" charset="0"/>
              </a:defRPr>
            </a:lvl1pPr>
          </a:lstStyle>
          <a:p>
            <a:pPr lvl="0"/>
            <a:r>
              <a:rPr lang="fr-FR"/>
              <a:t>01</a:t>
            </a:r>
          </a:p>
        </p:txBody>
      </p:sp>
    </p:spTree>
    <p:extLst>
      <p:ext uri="{BB962C8B-B14F-4D97-AF65-F5344CB8AC3E}">
        <p14:creationId xmlns:p14="http://schemas.microsoft.com/office/powerpoint/2010/main" val="8526492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Chapter (purple)">
    <p:bg>
      <p:bgPr>
        <a:solidFill>
          <a:schemeClr val="bg2"/>
        </a:solidFill>
        <a:effectLst/>
      </p:bgPr>
    </p:bg>
    <p:spTree>
      <p:nvGrpSpPr>
        <p:cNvPr id="1" name=""/>
        <p:cNvGrpSpPr/>
        <p:nvPr/>
      </p:nvGrpSpPr>
      <p:grpSpPr>
        <a:xfrm>
          <a:off x="0" y="0"/>
          <a:ext cx="0" cy="0"/>
          <a:chOff x="0" y="0"/>
          <a:chExt cx="0" cy="0"/>
        </a:xfrm>
      </p:grpSpPr>
      <p:sp>
        <p:nvSpPr>
          <p:cNvPr id="4" name="object 2">
            <a:extLst>
              <a:ext uri="{FF2B5EF4-FFF2-40B4-BE49-F238E27FC236}">
                <a16:creationId xmlns:a16="http://schemas.microsoft.com/office/drawing/2014/main" id="{B84ED4D9-A26D-72C5-37F2-CA9A2A5C51D0}"/>
              </a:ext>
            </a:extLst>
          </p:cNvPr>
          <p:cNvSpPr/>
          <p:nvPr userDrawn="1"/>
        </p:nvSpPr>
        <p:spPr>
          <a:xfrm>
            <a:off x="1" y="35965"/>
            <a:ext cx="20105687" cy="11309349"/>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tx2"/>
          </a:solidFill>
        </p:spPr>
        <p:txBody>
          <a:bodyPr wrap="square" lIns="0" tIns="0" rIns="0" bIns="0" rtlCol="0"/>
          <a:lstStyle/>
          <a:p>
            <a:endParaRPr/>
          </a:p>
        </p:txBody>
      </p:sp>
      <p:sp>
        <p:nvSpPr>
          <p:cNvPr id="7" name="object 2">
            <a:extLst>
              <a:ext uri="{FF2B5EF4-FFF2-40B4-BE49-F238E27FC236}">
                <a16:creationId xmlns:a16="http://schemas.microsoft.com/office/drawing/2014/main" id="{46061C8F-2D61-AC5E-DBB5-2590192B11B8}"/>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tx1">
              <a:alpha val="30000"/>
            </a:schemeClr>
          </a:solidFill>
        </p:spPr>
        <p:txBody>
          <a:bodyPr wrap="square" lIns="0" tIns="0" rIns="0" bIns="0" rtlCol="0"/>
          <a:lstStyle/>
          <a:p>
            <a:endParaRPr/>
          </a:p>
        </p:txBody>
      </p:sp>
      <p:sp>
        <p:nvSpPr>
          <p:cNvPr id="23" name="object 17">
            <a:extLst>
              <a:ext uri="{FF2B5EF4-FFF2-40B4-BE49-F238E27FC236}">
                <a16:creationId xmlns:a16="http://schemas.microsoft.com/office/drawing/2014/main" id="{E3831F2C-B97F-9B99-7F0F-8829ABE784AA}"/>
              </a:ext>
            </a:extLst>
          </p:cNvPr>
          <p:cNvSpPr/>
          <p:nvPr/>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accent1"/>
          </a:solidFill>
        </p:spPr>
        <p:txBody>
          <a:bodyPr wrap="square" lIns="0" tIns="0" rIns="0" bIns="0" rtlCol="0"/>
          <a:lstStyle/>
          <a:p>
            <a:endParaRPr/>
          </a:p>
        </p:txBody>
      </p:sp>
      <p:sp>
        <p:nvSpPr>
          <p:cNvPr id="5" name="Holder 2">
            <a:extLst>
              <a:ext uri="{FF2B5EF4-FFF2-40B4-BE49-F238E27FC236}">
                <a16:creationId xmlns:a16="http://schemas.microsoft.com/office/drawing/2014/main" id="{8BEDDA6F-3900-6C73-2791-BDB1C1520D5F}"/>
              </a:ext>
            </a:extLst>
          </p:cNvPr>
          <p:cNvSpPr>
            <a:spLocks noGrp="1"/>
          </p:cNvSpPr>
          <p:nvPr>
            <p:ph type="title" hasCustomPrompt="1"/>
          </p:nvPr>
        </p:nvSpPr>
        <p:spPr>
          <a:xfrm>
            <a:off x="10070305" y="1565877"/>
            <a:ext cx="8347737" cy="8489348"/>
          </a:xfrm>
          <a:prstGeom prst="rect">
            <a:avLst/>
          </a:prstGeom>
        </p:spPr>
        <p:txBody>
          <a:bodyPr lIns="0" tIns="0" rIns="0" bIns="0">
            <a:noAutofit/>
          </a:bodyPr>
          <a:lstStyle>
            <a:lvl1pPr>
              <a:lnSpc>
                <a:spcPct val="100000"/>
              </a:lnSpc>
              <a:defRPr sz="7201" b="1" i="0">
                <a:solidFill>
                  <a:schemeClr val="bg1"/>
                </a:solidFill>
                <a:latin typeface="Eudonet" pitchFamily="2" charset="0"/>
                <a:cs typeface="Eudonet" pitchFamily="2" charset="0"/>
              </a:defRPr>
            </a:lvl1pPr>
          </a:lstStyle>
          <a:p>
            <a:r>
              <a:rPr lang="fr-FR" err="1"/>
              <a:t>Chapter</a:t>
            </a:r>
            <a:r>
              <a:rPr lang="fr-FR"/>
              <a:t> 1</a:t>
            </a:r>
            <a:br>
              <a:rPr lang="fr-FR"/>
            </a:br>
            <a:r>
              <a:rPr lang="fr-FR" err="1"/>
              <a:t>Title</a:t>
            </a:r>
            <a:endParaRPr/>
          </a:p>
        </p:txBody>
      </p:sp>
      <p:sp>
        <p:nvSpPr>
          <p:cNvPr id="6" name="Holder 3">
            <a:extLst>
              <a:ext uri="{FF2B5EF4-FFF2-40B4-BE49-F238E27FC236}">
                <a16:creationId xmlns:a16="http://schemas.microsoft.com/office/drawing/2014/main" id="{33655A1B-7507-0D34-1CB3-28E8442A52A1}"/>
              </a:ext>
            </a:extLst>
          </p:cNvPr>
          <p:cNvSpPr>
            <a:spLocks noGrp="1"/>
          </p:cNvSpPr>
          <p:nvPr>
            <p:ph type="body" idx="1" hasCustomPrompt="1"/>
          </p:nvPr>
        </p:nvSpPr>
        <p:spPr>
          <a:xfrm>
            <a:off x="1252536" y="582057"/>
            <a:ext cx="17600614" cy="615553"/>
          </a:xfrm>
          <a:prstGeom prst="rect">
            <a:avLst/>
          </a:prstGeom>
        </p:spPr>
        <p:txBody>
          <a:bodyPr lIns="0" tIns="0" rIns="0" bIns="0">
            <a:noAutofit/>
          </a:bodyPr>
          <a:lstStyle>
            <a:lvl1pPr algn="r">
              <a:defRPr sz="3950" b="1" i="0" spc="-150">
                <a:solidFill>
                  <a:schemeClr val="bg1"/>
                </a:solidFill>
                <a:latin typeface="Eudonet" pitchFamily="2" charset="0"/>
                <a:cs typeface="Arial Narrow" panose="020B0604020202020204" pitchFamily="34" charset="0"/>
              </a:defRPr>
            </a:lvl1pPr>
          </a:lstStyle>
          <a:p>
            <a:pPr lvl="0"/>
            <a:r>
              <a:rPr lang="fr-FR"/>
              <a:t>01. </a:t>
            </a:r>
            <a:r>
              <a:rPr lang="fr-FR" err="1"/>
              <a:t>Chapter</a:t>
            </a:r>
            <a:r>
              <a:rPr lang="fr-FR"/>
              <a:t> 1 </a:t>
            </a:r>
            <a:r>
              <a:rPr lang="fr-FR" err="1"/>
              <a:t>title</a:t>
            </a:r>
            <a:endParaRPr lang="fr-FR"/>
          </a:p>
        </p:txBody>
      </p:sp>
      <p:sp>
        <p:nvSpPr>
          <p:cNvPr id="8" name="Espace réservé du texte 23">
            <a:extLst>
              <a:ext uri="{FF2B5EF4-FFF2-40B4-BE49-F238E27FC236}">
                <a16:creationId xmlns:a16="http://schemas.microsoft.com/office/drawing/2014/main" id="{B4FFEF57-AE13-F902-B268-7A89DF65E073}"/>
              </a:ext>
            </a:extLst>
          </p:cNvPr>
          <p:cNvSpPr>
            <a:spLocks noGrp="1"/>
          </p:cNvSpPr>
          <p:nvPr>
            <p:ph type="body" sz="quarter" idx="10" hasCustomPrompt="1"/>
          </p:nvPr>
        </p:nvSpPr>
        <p:spPr>
          <a:xfrm>
            <a:off x="1252536" y="1565877"/>
            <a:ext cx="6286500" cy="8489348"/>
          </a:xfrm>
        </p:spPr>
        <p:txBody>
          <a:bodyPr anchor="ctr" anchorCtr="0">
            <a:noAutofit/>
          </a:bodyPr>
          <a:lstStyle>
            <a:lvl1pPr>
              <a:defRPr sz="18000" b="1">
                <a:solidFill>
                  <a:schemeClr val="bg1"/>
                </a:solidFill>
                <a:latin typeface="Eudonet" pitchFamily="2" charset="0"/>
              </a:defRPr>
            </a:lvl1pPr>
          </a:lstStyle>
          <a:p>
            <a:pPr lvl="0"/>
            <a:r>
              <a:rPr lang="fr-FR"/>
              <a:t>01</a:t>
            </a:r>
          </a:p>
        </p:txBody>
      </p:sp>
    </p:spTree>
    <p:extLst>
      <p:ext uri="{BB962C8B-B14F-4D97-AF65-F5344CB8AC3E}">
        <p14:creationId xmlns:p14="http://schemas.microsoft.com/office/powerpoint/2010/main" val="731280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Stakeholders">
    <p:spTree>
      <p:nvGrpSpPr>
        <p:cNvPr id="1" name=""/>
        <p:cNvGrpSpPr/>
        <p:nvPr/>
      </p:nvGrpSpPr>
      <p:grpSpPr>
        <a:xfrm>
          <a:off x="0" y="0"/>
          <a:ext cx="0" cy="0"/>
          <a:chOff x="0" y="0"/>
          <a:chExt cx="0" cy="0"/>
        </a:xfrm>
      </p:grpSpPr>
      <p:sp>
        <p:nvSpPr>
          <p:cNvPr id="2" name="Ellipse 1">
            <a:extLst>
              <a:ext uri="{FF2B5EF4-FFF2-40B4-BE49-F238E27FC236}">
                <a16:creationId xmlns:a16="http://schemas.microsoft.com/office/drawing/2014/main" id="{F3F0B541-59F5-592B-DE2A-3687E3EB1FD4}"/>
              </a:ext>
            </a:extLst>
          </p:cNvPr>
          <p:cNvSpPr/>
          <p:nvPr userDrawn="1"/>
        </p:nvSpPr>
        <p:spPr>
          <a:xfrm rot="912958">
            <a:off x="784917" y="8089263"/>
            <a:ext cx="4840265" cy="1585949"/>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7" name="object 2">
            <a:extLst>
              <a:ext uri="{FF2B5EF4-FFF2-40B4-BE49-F238E27FC236}">
                <a16:creationId xmlns:a16="http://schemas.microsoft.com/office/drawing/2014/main" id="{46061C8F-2D61-AC5E-DBB5-2590192B11B8}"/>
              </a:ext>
            </a:extLst>
          </p:cNvPr>
          <p:cNvSpPr/>
          <p:nvPr userDrawn="1"/>
        </p:nvSpPr>
        <p:spPr>
          <a:xfrm>
            <a:off x="1" y="4241"/>
            <a:ext cx="20105687" cy="1536824"/>
          </a:xfrm>
          <a:custGeom>
            <a:avLst/>
            <a:gdLst/>
            <a:ahLst/>
            <a:cxnLst/>
            <a:rect l="l" t="t" r="r" b="b"/>
            <a:pathLst>
              <a:path w="20104100" h="7506334">
                <a:moveTo>
                  <a:pt x="20104099" y="0"/>
                </a:moveTo>
                <a:lnTo>
                  <a:pt x="0" y="0"/>
                </a:lnTo>
                <a:lnTo>
                  <a:pt x="0" y="7506295"/>
                </a:lnTo>
                <a:lnTo>
                  <a:pt x="20104099" y="7506295"/>
                </a:lnTo>
                <a:lnTo>
                  <a:pt x="20104099" y="0"/>
                </a:lnTo>
                <a:close/>
              </a:path>
            </a:pathLst>
          </a:custGeom>
          <a:solidFill>
            <a:schemeClr val="accent1"/>
          </a:solidFill>
        </p:spPr>
        <p:txBody>
          <a:bodyPr wrap="square" lIns="0" tIns="0" rIns="0" bIns="0" rtlCol="0"/>
          <a:lstStyle/>
          <a:p>
            <a:endParaRPr/>
          </a:p>
        </p:txBody>
      </p:sp>
      <p:sp>
        <p:nvSpPr>
          <p:cNvPr id="8" name="Titre 7">
            <a:extLst>
              <a:ext uri="{FF2B5EF4-FFF2-40B4-BE49-F238E27FC236}">
                <a16:creationId xmlns:a16="http://schemas.microsoft.com/office/drawing/2014/main" id="{F0EA3B78-3EF2-882C-CA84-F0880BABCC95}"/>
              </a:ext>
            </a:extLst>
          </p:cNvPr>
          <p:cNvSpPr>
            <a:spLocks noGrp="1"/>
          </p:cNvSpPr>
          <p:nvPr>
            <p:ph type="title" hasCustomPrompt="1"/>
          </p:nvPr>
        </p:nvSpPr>
        <p:spPr>
          <a:xfrm>
            <a:off x="1252544" y="514654"/>
            <a:ext cx="17600606" cy="739471"/>
          </a:xfrm>
        </p:spPr>
        <p:txBody>
          <a:bodyPr anchor="ctr" anchorCtr="0">
            <a:normAutofit/>
          </a:bodyPr>
          <a:lstStyle>
            <a:lvl1pPr algn="r">
              <a:defRPr sz="4000">
                <a:solidFill>
                  <a:schemeClr val="bg1"/>
                </a:solidFill>
              </a:defRPr>
            </a:lvl1pPr>
          </a:lstStyle>
          <a:p>
            <a:r>
              <a:rPr lang="fr-FR" err="1"/>
              <a:t>Let’s</a:t>
            </a:r>
            <a:r>
              <a:rPr lang="fr-FR"/>
              <a:t> </a:t>
            </a:r>
            <a:r>
              <a:rPr lang="fr-FR" err="1"/>
              <a:t>connect</a:t>
            </a:r>
            <a:r>
              <a:rPr lang="fr-FR"/>
              <a:t> </a:t>
            </a:r>
            <a:r>
              <a:rPr lang="fr-FR" err="1"/>
              <a:t>each</a:t>
            </a:r>
            <a:r>
              <a:rPr lang="fr-FR"/>
              <a:t> </a:t>
            </a:r>
            <a:r>
              <a:rPr lang="fr-FR" err="1"/>
              <a:t>other</a:t>
            </a:r>
            <a:endParaRPr lang="fr-FR"/>
          </a:p>
        </p:txBody>
      </p:sp>
      <p:sp>
        <p:nvSpPr>
          <p:cNvPr id="9" name="object 17">
            <a:extLst>
              <a:ext uri="{FF2B5EF4-FFF2-40B4-BE49-F238E27FC236}">
                <a16:creationId xmlns:a16="http://schemas.microsoft.com/office/drawing/2014/main" id="{5A2AF359-47D7-2F30-41D6-D499A9D6730A}"/>
              </a:ext>
            </a:extLst>
          </p:cNvPr>
          <p:cNvSpPr/>
          <p:nvPr userDrawn="1"/>
        </p:nvSpPr>
        <p:spPr>
          <a:xfrm>
            <a:off x="263839" y="400385"/>
            <a:ext cx="609064" cy="681735"/>
          </a:xfrm>
          <a:custGeom>
            <a:avLst/>
            <a:gdLst/>
            <a:ahLst/>
            <a:cxnLst/>
            <a:rect l="l" t="t" r="r" b="b"/>
            <a:pathLst>
              <a:path w="893445" h="1000125">
                <a:moveTo>
                  <a:pt x="661098" y="223202"/>
                </a:moveTo>
                <a:lnTo>
                  <a:pt x="657110" y="176060"/>
                </a:lnTo>
                <a:lnTo>
                  <a:pt x="645515" y="133134"/>
                </a:lnTo>
                <a:lnTo>
                  <a:pt x="628992" y="99466"/>
                </a:lnTo>
                <a:lnTo>
                  <a:pt x="626859" y="95110"/>
                </a:lnTo>
                <a:lnTo>
                  <a:pt x="601675" y="62560"/>
                </a:lnTo>
                <a:lnTo>
                  <a:pt x="570509" y="36131"/>
                </a:lnTo>
                <a:lnTo>
                  <a:pt x="544741" y="22313"/>
                </a:lnTo>
                <a:lnTo>
                  <a:pt x="544741" y="223202"/>
                </a:lnTo>
                <a:lnTo>
                  <a:pt x="538645" y="273265"/>
                </a:lnTo>
                <a:lnTo>
                  <a:pt x="520280" y="312381"/>
                </a:lnTo>
                <a:lnTo>
                  <a:pt x="489597" y="337845"/>
                </a:lnTo>
                <a:lnTo>
                  <a:pt x="446532" y="346938"/>
                </a:lnTo>
                <a:lnTo>
                  <a:pt x="404202" y="338289"/>
                </a:lnTo>
                <a:lnTo>
                  <a:pt x="373710" y="313563"/>
                </a:lnTo>
                <a:lnTo>
                  <a:pt x="355257" y="274586"/>
                </a:lnTo>
                <a:lnTo>
                  <a:pt x="349059" y="223202"/>
                </a:lnTo>
                <a:lnTo>
                  <a:pt x="354838" y="172808"/>
                </a:lnTo>
                <a:lnTo>
                  <a:pt x="372579" y="133731"/>
                </a:lnTo>
                <a:lnTo>
                  <a:pt x="402932" y="108445"/>
                </a:lnTo>
                <a:lnTo>
                  <a:pt x="446532" y="99466"/>
                </a:lnTo>
                <a:lnTo>
                  <a:pt x="489280" y="108216"/>
                </a:lnTo>
                <a:lnTo>
                  <a:pt x="520001" y="133146"/>
                </a:lnTo>
                <a:lnTo>
                  <a:pt x="538530" y="172148"/>
                </a:lnTo>
                <a:lnTo>
                  <a:pt x="544741" y="223202"/>
                </a:lnTo>
                <a:lnTo>
                  <a:pt x="544741" y="22313"/>
                </a:lnTo>
                <a:lnTo>
                  <a:pt x="533895" y="16484"/>
                </a:lnTo>
                <a:lnTo>
                  <a:pt x="492391" y="4229"/>
                </a:lnTo>
                <a:lnTo>
                  <a:pt x="446519" y="0"/>
                </a:lnTo>
                <a:lnTo>
                  <a:pt x="401358" y="4165"/>
                </a:lnTo>
                <a:lnTo>
                  <a:pt x="360248" y="16256"/>
                </a:lnTo>
                <a:lnTo>
                  <a:pt x="323799" y="35725"/>
                </a:lnTo>
                <a:lnTo>
                  <a:pt x="292620" y="61963"/>
                </a:lnTo>
                <a:lnTo>
                  <a:pt x="267322" y="94411"/>
                </a:lnTo>
                <a:lnTo>
                  <a:pt x="248500" y="132486"/>
                </a:lnTo>
                <a:lnTo>
                  <a:pt x="236753" y="175615"/>
                </a:lnTo>
                <a:lnTo>
                  <a:pt x="232714" y="223202"/>
                </a:lnTo>
                <a:lnTo>
                  <a:pt x="236664" y="270344"/>
                </a:lnTo>
                <a:lnTo>
                  <a:pt x="248170" y="313258"/>
                </a:lnTo>
                <a:lnTo>
                  <a:pt x="266700" y="351294"/>
                </a:lnTo>
                <a:lnTo>
                  <a:pt x="291744" y="383844"/>
                </a:lnTo>
                <a:lnTo>
                  <a:pt x="322770" y="410260"/>
                </a:lnTo>
                <a:lnTo>
                  <a:pt x="359257" y="429920"/>
                </a:lnTo>
                <a:lnTo>
                  <a:pt x="400672" y="442175"/>
                </a:lnTo>
                <a:lnTo>
                  <a:pt x="446519" y="446405"/>
                </a:lnTo>
                <a:lnTo>
                  <a:pt x="492163" y="442214"/>
                </a:lnTo>
                <a:lnTo>
                  <a:pt x="533565" y="430034"/>
                </a:lnTo>
                <a:lnTo>
                  <a:pt x="570166" y="410476"/>
                </a:lnTo>
                <a:lnTo>
                  <a:pt x="601383" y="384136"/>
                </a:lnTo>
                <a:lnTo>
                  <a:pt x="626656" y="351650"/>
                </a:lnTo>
                <a:lnTo>
                  <a:pt x="628967" y="346938"/>
                </a:lnTo>
                <a:lnTo>
                  <a:pt x="645414" y="313588"/>
                </a:lnTo>
                <a:lnTo>
                  <a:pt x="657072" y="270573"/>
                </a:lnTo>
                <a:lnTo>
                  <a:pt x="661098" y="223202"/>
                </a:lnTo>
                <a:close/>
              </a:path>
              <a:path w="893445" h="1000125">
                <a:moveTo>
                  <a:pt x="892987" y="223202"/>
                </a:moveTo>
                <a:lnTo>
                  <a:pt x="776617" y="223202"/>
                </a:lnTo>
                <a:lnTo>
                  <a:pt x="773036" y="271919"/>
                </a:lnTo>
                <a:lnTo>
                  <a:pt x="762622" y="318439"/>
                </a:lnTo>
                <a:lnTo>
                  <a:pt x="745883" y="362254"/>
                </a:lnTo>
                <a:lnTo>
                  <a:pt x="723353" y="402831"/>
                </a:lnTo>
                <a:lnTo>
                  <a:pt x="695540" y="439674"/>
                </a:lnTo>
                <a:lnTo>
                  <a:pt x="662965" y="472262"/>
                </a:lnTo>
                <a:lnTo>
                  <a:pt x="626122" y="500075"/>
                </a:lnTo>
                <a:lnTo>
                  <a:pt x="585533" y="522605"/>
                </a:lnTo>
                <a:lnTo>
                  <a:pt x="541731" y="539343"/>
                </a:lnTo>
                <a:lnTo>
                  <a:pt x="495198" y="549757"/>
                </a:lnTo>
                <a:lnTo>
                  <a:pt x="446481" y="553339"/>
                </a:lnTo>
                <a:lnTo>
                  <a:pt x="397764" y="549757"/>
                </a:lnTo>
                <a:lnTo>
                  <a:pt x="351243" y="539343"/>
                </a:lnTo>
                <a:lnTo>
                  <a:pt x="307428" y="522605"/>
                </a:lnTo>
                <a:lnTo>
                  <a:pt x="266852" y="500075"/>
                </a:lnTo>
                <a:lnTo>
                  <a:pt x="230009" y="472262"/>
                </a:lnTo>
                <a:lnTo>
                  <a:pt x="197421" y="439674"/>
                </a:lnTo>
                <a:lnTo>
                  <a:pt x="169608" y="402831"/>
                </a:lnTo>
                <a:lnTo>
                  <a:pt x="147078" y="362254"/>
                </a:lnTo>
                <a:lnTo>
                  <a:pt x="130352" y="318439"/>
                </a:lnTo>
                <a:lnTo>
                  <a:pt x="119938" y="271919"/>
                </a:lnTo>
                <a:lnTo>
                  <a:pt x="116344" y="223202"/>
                </a:lnTo>
                <a:lnTo>
                  <a:pt x="0" y="223202"/>
                </a:lnTo>
                <a:lnTo>
                  <a:pt x="2794" y="273354"/>
                </a:lnTo>
                <a:lnTo>
                  <a:pt x="10985" y="321894"/>
                </a:lnTo>
                <a:lnTo>
                  <a:pt x="24282" y="368515"/>
                </a:lnTo>
                <a:lnTo>
                  <a:pt x="42367" y="412927"/>
                </a:lnTo>
                <a:lnTo>
                  <a:pt x="64935" y="454825"/>
                </a:lnTo>
                <a:lnTo>
                  <a:pt x="91694" y="493903"/>
                </a:lnTo>
                <a:lnTo>
                  <a:pt x="122326" y="529856"/>
                </a:lnTo>
                <a:lnTo>
                  <a:pt x="156552" y="562394"/>
                </a:lnTo>
                <a:lnTo>
                  <a:pt x="194043" y="591210"/>
                </a:lnTo>
                <a:lnTo>
                  <a:pt x="234518" y="616000"/>
                </a:lnTo>
                <a:lnTo>
                  <a:pt x="277660" y="636460"/>
                </a:lnTo>
                <a:lnTo>
                  <a:pt x="258800" y="665213"/>
                </a:lnTo>
                <a:lnTo>
                  <a:pt x="244665" y="696887"/>
                </a:lnTo>
                <a:lnTo>
                  <a:pt x="235788" y="731024"/>
                </a:lnTo>
                <a:lnTo>
                  <a:pt x="232714" y="767118"/>
                </a:lnTo>
                <a:lnTo>
                  <a:pt x="232714" y="999845"/>
                </a:lnTo>
                <a:lnTo>
                  <a:pt x="349059" y="999845"/>
                </a:lnTo>
                <a:lnTo>
                  <a:pt x="349059" y="767118"/>
                </a:lnTo>
                <a:lnTo>
                  <a:pt x="356730" y="729234"/>
                </a:lnTo>
                <a:lnTo>
                  <a:pt x="377634" y="698258"/>
                </a:lnTo>
                <a:lnTo>
                  <a:pt x="408597" y="677354"/>
                </a:lnTo>
                <a:lnTo>
                  <a:pt x="446481" y="669696"/>
                </a:lnTo>
                <a:lnTo>
                  <a:pt x="484365" y="677354"/>
                </a:lnTo>
                <a:lnTo>
                  <a:pt x="515340" y="698258"/>
                </a:lnTo>
                <a:lnTo>
                  <a:pt x="536232" y="729234"/>
                </a:lnTo>
                <a:lnTo>
                  <a:pt x="543902" y="767118"/>
                </a:lnTo>
                <a:lnTo>
                  <a:pt x="543902" y="999845"/>
                </a:lnTo>
                <a:lnTo>
                  <a:pt x="660260" y="999845"/>
                </a:lnTo>
                <a:lnTo>
                  <a:pt x="660260" y="767118"/>
                </a:lnTo>
                <a:lnTo>
                  <a:pt x="657174" y="731024"/>
                </a:lnTo>
                <a:lnTo>
                  <a:pt x="648309" y="696887"/>
                </a:lnTo>
                <a:lnTo>
                  <a:pt x="634174" y="665213"/>
                </a:lnTo>
                <a:lnTo>
                  <a:pt x="615302" y="636460"/>
                </a:lnTo>
                <a:lnTo>
                  <a:pt x="658456" y="616000"/>
                </a:lnTo>
                <a:lnTo>
                  <a:pt x="698919" y="591210"/>
                </a:lnTo>
                <a:lnTo>
                  <a:pt x="736422" y="562394"/>
                </a:lnTo>
                <a:lnTo>
                  <a:pt x="770648" y="529856"/>
                </a:lnTo>
                <a:lnTo>
                  <a:pt x="801281" y="493903"/>
                </a:lnTo>
                <a:lnTo>
                  <a:pt x="828040" y="454825"/>
                </a:lnTo>
                <a:lnTo>
                  <a:pt x="850607" y="412927"/>
                </a:lnTo>
                <a:lnTo>
                  <a:pt x="868692" y="368515"/>
                </a:lnTo>
                <a:lnTo>
                  <a:pt x="881989" y="321894"/>
                </a:lnTo>
                <a:lnTo>
                  <a:pt x="890181" y="273354"/>
                </a:lnTo>
                <a:lnTo>
                  <a:pt x="892987" y="223202"/>
                </a:lnTo>
                <a:close/>
              </a:path>
            </a:pathLst>
          </a:custGeom>
          <a:solidFill>
            <a:schemeClr val="bg1"/>
          </a:solidFill>
        </p:spPr>
        <p:txBody>
          <a:bodyPr wrap="square" lIns="0" tIns="0" rIns="0" bIns="0" rtlCol="0"/>
          <a:lstStyle/>
          <a:p>
            <a:endParaRPr/>
          </a:p>
        </p:txBody>
      </p:sp>
      <p:sp>
        <p:nvSpPr>
          <p:cNvPr id="5" name="Espace réservé pour une image  32">
            <a:extLst>
              <a:ext uri="{FF2B5EF4-FFF2-40B4-BE49-F238E27FC236}">
                <a16:creationId xmlns:a16="http://schemas.microsoft.com/office/drawing/2014/main" id="{C89645F1-B954-4BCD-EEEF-0DD6F73CB2AA}"/>
              </a:ext>
            </a:extLst>
          </p:cNvPr>
          <p:cNvSpPr>
            <a:spLocks noGrp="1"/>
          </p:cNvSpPr>
          <p:nvPr>
            <p:ph type="pic" sz="quarter" idx="21" hasCustomPrompt="1"/>
          </p:nvPr>
        </p:nvSpPr>
        <p:spPr>
          <a:xfrm>
            <a:off x="10052050" y="3169235"/>
            <a:ext cx="1730971" cy="1731507"/>
          </a:xfrm>
          <a:custGeom>
            <a:avLst/>
            <a:gdLst>
              <a:gd name="connsiteX0" fmla="*/ 1833215 w 3665296"/>
              <a:gd name="connsiteY0" fmla="*/ 0 h 3666429"/>
              <a:gd name="connsiteX1" fmla="*/ 3656966 w 3665296"/>
              <a:gd name="connsiteY1" fmla="*/ 1645779 h 3666429"/>
              <a:gd name="connsiteX2" fmla="*/ 3665296 w 3665296"/>
              <a:gd name="connsiteY2" fmla="*/ 1810758 h 3666429"/>
              <a:gd name="connsiteX3" fmla="*/ 3665296 w 3665296"/>
              <a:gd name="connsiteY3" fmla="*/ 1855672 h 3666429"/>
              <a:gd name="connsiteX4" fmla="*/ 3656966 w 3665296"/>
              <a:gd name="connsiteY4" fmla="*/ 2020651 h 3666429"/>
              <a:gd name="connsiteX5" fmla="*/ 2020651 w 3665296"/>
              <a:gd name="connsiteY5" fmla="*/ 3656965 h 3666429"/>
              <a:gd name="connsiteX6" fmla="*/ 1833235 w 3665296"/>
              <a:gd name="connsiteY6" fmla="*/ 3666429 h 3666429"/>
              <a:gd name="connsiteX7" fmla="*/ 1833196 w 3665296"/>
              <a:gd name="connsiteY7" fmla="*/ 3666429 h 3666429"/>
              <a:gd name="connsiteX8" fmla="*/ 1645780 w 3665296"/>
              <a:gd name="connsiteY8" fmla="*/ 3656965 h 3666429"/>
              <a:gd name="connsiteX9" fmla="*/ 0 w 3665296"/>
              <a:gd name="connsiteY9" fmla="*/ 1833215 h 3666429"/>
              <a:gd name="connsiteX10" fmla="*/ 1833215 w 3665296"/>
              <a:gd name="connsiteY10" fmla="*/ 0 h 366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5296" h="3666429">
                <a:moveTo>
                  <a:pt x="1833215" y="0"/>
                </a:moveTo>
                <a:cubicBezTo>
                  <a:pt x="2782394" y="0"/>
                  <a:pt x="3563087" y="721370"/>
                  <a:pt x="3656966" y="1645779"/>
                </a:cubicBezTo>
                <a:lnTo>
                  <a:pt x="3665296" y="1810758"/>
                </a:lnTo>
                <a:lnTo>
                  <a:pt x="3665296" y="1855672"/>
                </a:lnTo>
                <a:lnTo>
                  <a:pt x="3656966" y="2020651"/>
                </a:lnTo>
                <a:cubicBezTo>
                  <a:pt x="3569345" y="2883433"/>
                  <a:pt x="2883434" y="3569345"/>
                  <a:pt x="2020651" y="3656965"/>
                </a:cubicBezTo>
                <a:lnTo>
                  <a:pt x="1833235" y="3666429"/>
                </a:lnTo>
                <a:lnTo>
                  <a:pt x="1833196" y="3666429"/>
                </a:lnTo>
                <a:lnTo>
                  <a:pt x="1645780" y="3656965"/>
                </a:lnTo>
                <a:cubicBezTo>
                  <a:pt x="721370" y="3563086"/>
                  <a:pt x="0" y="2782393"/>
                  <a:pt x="0" y="1833215"/>
                </a:cubicBezTo>
                <a:cubicBezTo>
                  <a:pt x="0" y="820758"/>
                  <a:pt x="820758" y="0"/>
                  <a:pt x="1833215" y="0"/>
                </a:cubicBezTo>
                <a:close/>
              </a:path>
            </a:pathLst>
          </a:custGeom>
          <a:solidFill>
            <a:schemeClr val="accent6"/>
          </a:solidFill>
        </p:spPr>
        <p:txBody>
          <a:bodyPr wrap="square">
            <a:noAutofit/>
          </a:bodyPr>
          <a:lstStyle/>
          <a:p>
            <a:r>
              <a:rPr lang="fr-FR"/>
              <a:t>  </a:t>
            </a:r>
          </a:p>
        </p:txBody>
      </p:sp>
      <p:sp>
        <p:nvSpPr>
          <p:cNvPr id="16" name="Espace réservé pour une image  32">
            <a:extLst>
              <a:ext uri="{FF2B5EF4-FFF2-40B4-BE49-F238E27FC236}">
                <a16:creationId xmlns:a16="http://schemas.microsoft.com/office/drawing/2014/main" id="{963ECB91-88D7-D70E-2409-EAE29BC42ED5}"/>
              </a:ext>
            </a:extLst>
          </p:cNvPr>
          <p:cNvSpPr>
            <a:spLocks noGrp="1"/>
          </p:cNvSpPr>
          <p:nvPr>
            <p:ph type="pic" sz="quarter" idx="25" hasCustomPrompt="1"/>
          </p:nvPr>
        </p:nvSpPr>
        <p:spPr>
          <a:xfrm>
            <a:off x="10055581" y="5731494"/>
            <a:ext cx="1730972" cy="1731508"/>
          </a:xfrm>
          <a:custGeom>
            <a:avLst/>
            <a:gdLst>
              <a:gd name="connsiteX0" fmla="*/ 1833215 w 3665296"/>
              <a:gd name="connsiteY0" fmla="*/ 0 h 3666429"/>
              <a:gd name="connsiteX1" fmla="*/ 3656966 w 3665296"/>
              <a:gd name="connsiteY1" fmla="*/ 1645779 h 3666429"/>
              <a:gd name="connsiteX2" fmla="*/ 3665296 w 3665296"/>
              <a:gd name="connsiteY2" fmla="*/ 1810758 h 3666429"/>
              <a:gd name="connsiteX3" fmla="*/ 3665296 w 3665296"/>
              <a:gd name="connsiteY3" fmla="*/ 1855672 h 3666429"/>
              <a:gd name="connsiteX4" fmla="*/ 3656966 w 3665296"/>
              <a:gd name="connsiteY4" fmla="*/ 2020651 h 3666429"/>
              <a:gd name="connsiteX5" fmla="*/ 2020651 w 3665296"/>
              <a:gd name="connsiteY5" fmla="*/ 3656965 h 3666429"/>
              <a:gd name="connsiteX6" fmla="*/ 1833235 w 3665296"/>
              <a:gd name="connsiteY6" fmla="*/ 3666429 h 3666429"/>
              <a:gd name="connsiteX7" fmla="*/ 1833196 w 3665296"/>
              <a:gd name="connsiteY7" fmla="*/ 3666429 h 3666429"/>
              <a:gd name="connsiteX8" fmla="*/ 1645780 w 3665296"/>
              <a:gd name="connsiteY8" fmla="*/ 3656965 h 3666429"/>
              <a:gd name="connsiteX9" fmla="*/ 0 w 3665296"/>
              <a:gd name="connsiteY9" fmla="*/ 1833215 h 3666429"/>
              <a:gd name="connsiteX10" fmla="*/ 1833215 w 3665296"/>
              <a:gd name="connsiteY10" fmla="*/ 0 h 366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5296" h="3666429">
                <a:moveTo>
                  <a:pt x="1833215" y="0"/>
                </a:moveTo>
                <a:cubicBezTo>
                  <a:pt x="2782394" y="0"/>
                  <a:pt x="3563087" y="721370"/>
                  <a:pt x="3656966" y="1645779"/>
                </a:cubicBezTo>
                <a:lnTo>
                  <a:pt x="3665296" y="1810758"/>
                </a:lnTo>
                <a:lnTo>
                  <a:pt x="3665296" y="1855672"/>
                </a:lnTo>
                <a:lnTo>
                  <a:pt x="3656966" y="2020651"/>
                </a:lnTo>
                <a:cubicBezTo>
                  <a:pt x="3569345" y="2883433"/>
                  <a:pt x="2883434" y="3569345"/>
                  <a:pt x="2020651" y="3656965"/>
                </a:cubicBezTo>
                <a:lnTo>
                  <a:pt x="1833235" y="3666429"/>
                </a:lnTo>
                <a:lnTo>
                  <a:pt x="1833196" y="3666429"/>
                </a:lnTo>
                <a:lnTo>
                  <a:pt x="1645780" y="3656965"/>
                </a:lnTo>
                <a:cubicBezTo>
                  <a:pt x="721370" y="3563086"/>
                  <a:pt x="0" y="2782393"/>
                  <a:pt x="0" y="1833215"/>
                </a:cubicBezTo>
                <a:cubicBezTo>
                  <a:pt x="0" y="820758"/>
                  <a:pt x="820758" y="0"/>
                  <a:pt x="1833215" y="0"/>
                </a:cubicBezTo>
                <a:close/>
              </a:path>
            </a:pathLst>
          </a:custGeom>
          <a:solidFill>
            <a:schemeClr val="accent6"/>
          </a:solidFill>
        </p:spPr>
        <p:txBody>
          <a:bodyPr wrap="square">
            <a:noAutofit/>
          </a:bodyPr>
          <a:lstStyle/>
          <a:p>
            <a:r>
              <a:rPr lang="fr-FR"/>
              <a:t>  </a:t>
            </a:r>
          </a:p>
        </p:txBody>
      </p:sp>
      <p:grpSp>
        <p:nvGrpSpPr>
          <p:cNvPr id="98" name="Graphique 2">
            <a:extLst>
              <a:ext uri="{FF2B5EF4-FFF2-40B4-BE49-F238E27FC236}">
                <a16:creationId xmlns:a16="http://schemas.microsoft.com/office/drawing/2014/main" id="{49BCFC5F-0C70-1FFB-342E-5B5F4387D665}"/>
              </a:ext>
            </a:extLst>
          </p:cNvPr>
          <p:cNvGrpSpPr/>
          <p:nvPr/>
        </p:nvGrpSpPr>
        <p:grpSpPr>
          <a:xfrm flipH="1">
            <a:off x="1052155" y="4153370"/>
            <a:ext cx="5648785" cy="4937356"/>
            <a:chOff x="5386458" y="5791508"/>
            <a:chExt cx="519066" cy="453692"/>
          </a:xfrm>
        </p:grpSpPr>
        <p:sp>
          <p:nvSpPr>
            <p:cNvPr id="119" name="Forme libre 118">
              <a:extLst>
                <a:ext uri="{FF2B5EF4-FFF2-40B4-BE49-F238E27FC236}">
                  <a16:creationId xmlns:a16="http://schemas.microsoft.com/office/drawing/2014/main" id="{ACB8A584-3F62-8662-1971-756F9089C960}"/>
                </a:ext>
              </a:extLst>
            </p:cNvPr>
            <p:cNvSpPr/>
            <p:nvPr/>
          </p:nvSpPr>
          <p:spPr>
            <a:xfrm>
              <a:off x="5529961" y="5801100"/>
              <a:ext cx="217319" cy="254618"/>
            </a:xfrm>
            <a:custGeom>
              <a:avLst/>
              <a:gdLst>
                <a:gd name="connsiteX0" fmla="*/ 94835 w 217319"/>
                <a:gd name="connsiteY0" fmla="*/ 362 h 254618"/>
                <a:gd name="connsiteX1" fmla="*/ 151982 w 217319"/>
                <a:gd name="connsiteY1" fmla="*/ 32933 h 254618"/>
                <a:gd name="connsiteX2" fmla="*/ 216179 w 217319"/>
                <a:gd name="connsiteY2" fmla="*/ 188361 h 254618"/>
                <a:gd name="connsiteX3" fmla="*/ 87406 w 217319"/>
                <a:gd name="connsiteY3" fmla="*/ 254456 h 254618"/>
                <a:gd name="connsiteX4" fmla="*/ 4922 w 217319"/>
                <a:gd name="connsiteY4" fmla="*/ 186647 h 254618"/>
                <a:gd name="connsiteX5" fmla="*/ 45497 w 217319"/>
                <a:gd name="connsiteY5" fmla="*/ 42267 h 254618"/>
                <a:gd name="connsiteX6" fmla="*/ 94835 w 217319"/>
                <a:gd name="connsiteY6" fmla="*/ 362 h 254618"/>
                <a:gd name="connsiteX7" fmla="*/ 94835 w 217319"/>
                <a:gd name="connsiteY7" fmla="*/ 362 h 25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319" h="254618">
                  <a:moveTo>
                    <a:pt x="94835" y="362"/>
                  </a:moveTo>
                  <a:cubicBezTo>
                    <a:pt x="101693" y="-400"/>
                    <a:pt x="134457" y="-3066"/>
                    <a:pt x="151982" y="32933"/>
                  </a:cubicBezTo>
                  <a:cubicBezTo>
                    <a:pt x="169508" y="68934"/>
                    <a:pt x="192938" y="151790"/>
                    <a:pt x="216179" y="188361"/>
                  </a:cubicBezTo>
                  <a:cubicBezTo>
                    <a:pt x="227417" y="206076"/>
                    <a:pt x="153506" y="257885"/>
                    <a:pt x="87406" y="254456"/>
                  </a:cubicBezTo>
                  <a:cubicBezTo>
                    <a:pt x="21305" y="251028"/>
                    <a:pt x="-13555" y="220552"/>
                    <a:pt x="4922" y="186647"/>
                  </a:cubicBezTo>
                  <a:cubicBezTo>
                    <a:pt x="23400" y="152743"/>
                    <a:pt x="41497" y="64743"/>
                    <a:pt x="45497" y="42267"/>
                  </a:cubicBezTo>
                  <a:cubicBezTo>
                    <a:pt x="51021" y="11791"/>
                    <a:pt x="82453" y="1886"/>
                    <a:pt x="94835" y="362"/>
                  </a:cubicBezTo>
                  <a:lnTo>
                    <a:pt x="94835" y="362"/>
                  </a:lnTo>
                  <a:close/>
                </a:path>
              </a:pathLst>
            </a:custGeom>
            <a:solidFill>
              <a:srgbClr val="000000"/>
            </a:solidFill>
            <a:ln w="1904" cap="flat">
              <a:noFill/>
              <a:prstDash val="solid"/>
              <a:miter/>
            </a:ln>
          </p:spPr>
          <p:txBody>
            <a:bodyPr rtlCol="0" anchor="ctr"/>
            <a:lstStyle/>
            <a:p>
              <a:endParaRPr lang="fr-FR"/>
            </a:p>
          </p:txBody>
        </p:sp>
        <p:sp>
          <p:nvSpPr>
            <p:cNvPr id="120" name="Forme libre 119">
              <a:extLst>
                <a:ext uri="{FF2B5EF4-FFF2-40B4-BE49-F238E27FC236}">
                  <a16:creationId xmlns:a16="http://schemas.microsoft.com/office/drawing/2014/main" id="{88CB10C8-1000-2E28-A483-F8D8AD0939D7}"/>
                </a:ext>
              </a:extLst>
            </p:cNvPr>
            <p:cNvSpPr/>
            <p:nvPr/>
          </p:nvSpPr>
          <p:spPr>
            <a:xfrm>
              <a:off x="5528519" y="5799522"/>
              <a:ext cx="220549" cy="257748"/>
            </a:xfrm>
            <a:custGeom>
              <a:avLst/>
              <a:gdLst>
                <a:gd name="connsiteX0" fmla="*/ 95324 w 220549"/>
                <a:gd name="connsiteY0" fmla="*/ 257748 h 257748"/>
                <a:gd name="connsiteX1" fmla="*/ 88848 w 220549"/>
                <a:gd name="connsiteY1" fmla="*/ 257558 h 257748"/>
                <a:gd name="connsiteX2" fmla="*/ 4269 w 220549"/>
                <a:gd name="connsiteY2" fmla="*/ 222130 h 257748"/>
                <a:gd name="connsiteX3" fmla="*/ 5031 w 220549"/>
                <a:gd name="connsiteY3" fmla="*/ 187463 h 257748"/>
                <a:gd name="connsiteX4" fmla="*/ 45415 w 220549"/>
                <a:gd name="connsiteY4" fmla="*/ 43464 h 257748"/>
                <a:gd name="connsiteX5" fmla="*/ 96086 w 220549"/>
                <a:gd name="connsiteY5" fmla="*/ 417 h 257748"/>
                <a:gd name="connsiteX6" fmla="*/ 96277 w 220549"/>
                <a:gd name="connsiteY6" fmla="*/ 1941 h 257748"/>
                <a:gd name="connsiteX7" fmla="*/ 96086 w 220549"/>
                <a:gd name="connsiteY7" fmla="*/ 417 h 257748"/>
                <a:gd name="connsiteX8" fmla="*/ 121422 w 220549"/>
                <a:gd name="connsiteY8" fmla="*/ 2893 h 257748"/>
                <a:gd name="connsiteX9" fmla="*/ 154948 w 220549"/>
                <a:gd name="connsiteY9" fmla="*/ 33750 h 257748"/>
                <a:gd name="connsiteX10" fmla="*/ 178570 w 220549"/>
                <a:gd name="connsiteY10" fmla="*/ 93749 h 257748"/>
                <a:gd name="connsiteX11" fmla="*/ 219144 w 220549"/>
                <a:gd name="connsiteY11" fmla="*/ 188987 h 257748"/>
                <a:gd name="connsiteX12" fmla="*/ 217811 w 220549"/>
                <a:gd name="connsiteY12" fmla="*/ 202511 h 257748"/>
                <a:gd name="connsiteX13" fmla="*/ 169045 w 220549"/>
                <a:gd name="connsiteY13" fmla="*/ 239653 h 257748"/>
                <a:gd name="connsiteX14" fmla="*/ 95324 w 220549"/>
                <a:gd name="connsiteY14" fmla="*/ 257748 h 257748"/>
                <a:gd name="connsiteX15" fmla="*/ 103135 w 220549"/>
                <a:gd name="connsiteY15" fmla="*/ 3274 h 257748"/>
                <a:gd name="connsiteX16" fmla="*/ 96467 w 220549"/>
                <a:gd name="connsiteY16" fmla="*/ 3655 h 257748"/>
                <a:gd name="connsiteX17" fmla="*/ 48654 w 220549"/>
                <a:gd name="connsiteY17" fmla="*/ 44035 h 257748"/>
                <a:gd name="connsiteX18" fmla="*/ 7888 w 220549"/>
                <a:gd name="connsiteY18" fmla="*/ 188987 h 257748"/>
                <a:gd name="connsiteX19" fmla="*/ 6936 w 220549"/>
                <a:gd name="connsiteY19" fmla="*/ 220606 h 257748"/>
                <a:gd name="connsiteX20" fmla="*/ 89038 w 220549"/>
                <a:gd name="connsiteY20" fmla="*/ 254510 h 257748"/>
                <a:gd name="connsiteX21" fmla="*/ 167521 w 220549"/>
                <a:gd name="connsiteY21" fmla="*/ 236987 h 257748"/>
                <a:gd name="connsiteX22" fmla="*/ 214953 w 220549"/>
                <a:gd name="connsiteY22" fmla="*/ 201177 h 257748"/>
                <a:gd name="connsiteX23" fmla="*/ 216477 w 220549"/>
                <a:gd name="connsiteY23" fmla="*/ 190892 h 257748"/>
                <a:gd name="connsiteX24" fmla="*/ 175522 w 220549"/>
                <a:gd name="connsiteY24" fmla="*/ 95083 h 257748"/>
                <a:gd name="connsiteX25" fmla="*/ 152091 w 220549"/>
                <a:gd name="connsiteY25" fmla="*/ 35274 h 257748"/>
                <a:gd name="connsiteX26" fmla="*/ 103135 w 220549"/>
                <a:gd name="connsiteY26" fmla="*/ 3274 h 257748"/>
                <a:gd name="connsiteX27" fmla="*/ 103135 w 220549"/>
                <a:gd name="connsiteY27" fmla="*/ 3274 h 257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0549" h="257748">
                  <a:moveTo>
                    <a:pt x="95324" y="257748"/>
                  </a:moveTo>
                  <a:cubicBezTo>
                    <a:pt x="93038" y="257748"/>
                    <a:pt x="90943" y="257748"/>
                    <a:pt x="88848" y="257558"/>
                  </a:cubicBezTo>
                  <a:cubicBezTo>
                    <a:pt x="46939" y="255273"/>
                    <a:pt x="15317" y="242129"/>
                    <a:pt x="4269" y="222130"/>
                  </a:cubicBezTo>
                  <a:cubicBezTo>
                    <a:pt x="-1636" y="211463"/>
                    <a:pt x="-1446" y="199463"/>
                    <a:pt x="5031" y="187463"/>
                  </a:cubicBezTo>
                  <a:cubicBezTo>
                    <a:pt x="22747" y="154892"/>
                    <a:pt x="40653" y="70512"/>
                    <a:pt x="45415" y="43464"/>
                  </a:cubicBezTo>
                  <a:cubicBezTo>
                    <a:pt x="50749" y="13559"/>
                    <a:pt x="80847" y="2131"/>
                    <a:pt x="96086" y="417"/>
                  </a:cubicBezTo>
                  <a:lnTo>
                    <a:pt x="96277" y="1941"/>
                  </a:lnTo>
                  <a:lnTo>
                    <a:pt x="96086" y="417"/>
                  </a:lnTo>
                  <a:cubicBezTo>
                    <a:pt x="101991" y="-346"/>
                    <a:pt x="111326" y="-346"/>
                    <a:pt x="121422" y="2893"/>
                  </a:cubicBezTo>
                  <a:cubicBezTo>
                    <a:pt x="136090" y="7655"/>
                    <a:pt x="147329" y="18131"/>
                    <a:pt x="154948" y="33750"/>
                  </a:cubicBezTo>
                  <a:cubicBezTo>
                    <a:pt x="161996" y="48226"/>
                    <a:pt x="169997" y="70321"/>
                    <a:pt x="178570" y="93749"/>
                  </a:cubicBezTo>
                  <a:cubicBezTo>
                    <a:pt x="191142" y="128225"/>
                    <a:pt x="205239" y="167273"/>
                    <a:pt x="219144" y="188987"/>
                  </a:cubicBezTo>
                  <a:cubicBezTo>
                    <a:pt x="220668" y="191463"/>
                    <a:pt x="221811" y="195844"/>
                    <a:pt x="217811" y="202511"/>
                  </a:cubicBezTo>
                  <a:cubicBezTo>
                    <a:pt x="210953" y="214130"/>
                    <a:pt x="191904" y="228796"/>
                    <a:pt x="169045" y="239653"/>
                  </a:cubicBezTo>
                  <a:cubicBezTo>
                    <a:pt x="144471" y="251463"/>
                    <a:pt x="118565" y="257748"/>
                    <a:pt x="95324" y="257748"/>
                  </a:cubicBezTo>
                  <a:close/>
                  <a:moveTo>
                    <a:pt x="103135" y="3274"/>
                  </a:moveTo>
                  <a:cubicBezTo>
                    <a:pt x="100468" y="3274"/>
                    <a:pt x="98182" y="3464"/>
                    <a:pt x="96467" y="3655"/>
                  </a:cubicBezTo>
                  <a:cubicBezTo>
                    <a:pt x="82180" y="5369"/>
                    <a:pt x="53607" y="16035"/>
                    <a:pt x="48654" y="44035"/>
                  </a:cubicBezTo>
                  <a:cubicBezTo>
                    <a:pt x="43891" y="71083"/>
                    <a:pt x="25985" y="156035"/>
                    <a:pt x="7888" y="188987"/>
                  </a:cubicBezTo>
                  <a:cubicBezTo>
                    <a:pt x="1983" y="200035"/>
                    <a:pt x="1602" y="210892"/>
                    <a:pt x="6936" y="220606"/>
                  </a:cubicBezTo>
                  <a:cubicBezTo>
                    <a:pt x="17604" y="239653"/>
                    <a:pt x="48273" y="252225"/>
                    <a:pt x="89038" y="254510"/>
                  </a:cubicBezTo>
                  <a:cubicBezTo>
                    <a:pt x="113231" y="255844"/>
                    <a:pt x="141233" y="249558"/>
                    <a:pt x="167521" y="236987"/>
                  </a:cubicBezTo>
                  <a:cubicBezTo>
                    <a:pt x="189808" y="226511"/>
                    <a:pt x="208477" y="212416"/>
                    <a:pt x="214953" y="201177"/>
                  </a:cubicBezTo>
                  <a:cubicBezTo>
                    <a:pt x="216668" y="198130"/>
                    <a:pt x="218382" y="193939"/>
                    <a:pt x="216477" y="190892"/>
                  </a:cubicBezTo>
                  <a:cubicBezTo>
                    <a:pt x="202381" y="168797"/>
                    <a:pt x="188094" y="129749"/>
                    <a:pt x="175522" y="95083"/>
                  </a:cubicBezTo>
                  <a:cubicBezTo>
                    <a:pt x="167140" y="71845"/>
                    <a:pt x="159139" y="49750"/>
                    <a:pt x="152091" y="35274"/>
                  </a:cubicBezTo>
                  <a:cubicBezTo>
                    <a:pt x="138756" y="7845"/>
                    <a:pt x="116660" y="3274"/>
                    <a:pt x="103135" y="3274"/>
                  </a:cubicBezTo>
                  <a:lnTo>
                    <a:pt x="103135" y="3274"/>
                  </a:lnTo>
                  <a:close/>
                </a:path>
              </a:pathLst>
            </a:custGeom>
            <a:solidFill>
              <a:srgbClr val="000000"/>
            </a:solidFill>
            <a:ln w="1904" cap="flat">
              <a:noFill/>
              <a:prstDash val="solid"/>
              <a:miter/>
            </a:ln>
          </p:spPr>
          <p:txBody>
            <a:bodyPr rtlCol="0" anchor="ctr"/>
            <a:lstStyle/>
            <a:p>
              <a:endParaRPr lang="fr-FR"/>
            </a:p>
          </p:txBody>
        </p:sp>
        <p:sp>
          <p:nvSpPr>
            <p:cNvPr id="121" name="Forme libre 120">
              <a:extLst>
                <a:ext uri="{FF2B5EF4-FFF2-40B4-BE49-F238E27FC236}">
                  <a16:creationId xmlns:a16="http://schemas.microsoft.com/office/drawing/2014/main" id="{FBF40495-CDAA-2BFD-2F7B-E39667EA8342}"/>
                </a:ext>
              </a:extLst>
            </p:cNvPr>
            <p:cNvSpPr/>
            <p:nvPr/>
          </p:nvSpPr>
          <p:spPr>
            <a:xfrm>
              <a:off x="5439846" y="5960478"/>
              <a:ext cx="372775" cy="272113"/>
            </a:xfrm>
            <a:custGeom>
              <a:avLst/>
              <a:gdLst>
                <a:gd name="connsiteX0" fmla="*/ 372775 w 372775"/>
                <a:gd name="connsiteY0" fmla="*/ 33364 h 272113"/>
                <a:gd name="connsiteX1" fmla="*/ 215048 w 372775"/>
                <a:gd name="connsiteY1" fmla="*/ 3269 h 272113"/>
                <a:gd name="connsiteX2" fmla="*/ 158281 w 372775"/>
                <a:gd name="connsiteY2" fmla="*/ 23269 h 272113"/>
                <a:gd name="connsiteX3" fmla="*/ 90466 w 372775"/>
                <a:gd name="connsiteY3" fmla="*/ 112221 h 272113"/>
                <a:gd name="connsiteX4" fmla="*/ 57511 w 372775"/>
                <a:gd name="connsiteY4" fmla="*/ 139839 h 272113"/>
                <a:gd name="connsiteX5" fmla="*/ 26841 w 372775"/>
                <a:gd name="connsiteY5" fmla="*/ 87459 h 272113"/>
                <a:gd name="connsiteX6" fmla="*/ 3221 w 372775"/>
                <a:gd name="connsiteY6" fmla="*/ 95839 h 272113"/>
                <a:gd name="connsiteX7" fmla="*/ 81703 w 372775"/>
                <a:gd name="connsiteY7" fmla="*/ 271267 h 272113"/>
                <a:gd name="connsiteX8" fmla="*/ 205523 w 372775"/>
                <a:gd name="connsiteY8" fmla="*/ 133173 h 272113"/>
                <a:gd name="connsiteX9" fmla="*/ 372775 w 372775"/>
                <a:gd name="connsiteY9" fmla="*/ 33364 h 272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2775" h="272113">
                  <a:moveTo>
                    <a:pt x="372775" y="33364"/>
                  </a:moveTo>
                  <a:cubicBezTo>
                    <a:pt x="296769" y="-14636"/>
                    <a:pt x="215048" y="3269"/>
                    <a:pt x="215048" y="3269"/>
                  </a:cubicBezTo>
                  <a:cubicBezTo>
                    <a:pt x="215048" y="3269"/>
                    <a:pt x="175044" y="13935"/>
                    <a:pt x="158281" y="23269"/>
                  </a:cubicBezTo>
                  <a:cubicBezTo>
                    <a:pt x="129136" y="39649"/>
                    <a:pt x="100562" y="70316"/>
                    <a:pt x="90466" y="112221"/>
                  </a:cubicBezTo>
                  <a:cubicBezTo>
                    <a:pt x="81703" y="147839"/>
                    <a:pt x="80179" y="163268"/>
                    <a:pt x="57511" y="139839"/>
                  </a:cubicBezTo>
                  <a:cubicBezTo>
                    <a:pt x="39223" y="120983"/>
                    <a:pt x="29889" y="97935"/>
                    <a:pt x="26841" y="87459"/>
                  </a:cubicBezTo>
                  <a:cubicBezTo>
                    <a:pt x="19222" y="90316"/>
                    <a:pt x="10269" y="93364"/>
                    <a:pt x="3221" y="95839"/>
                  </a:cubicBezTo>
                  <a:cubicBezTo>
                    <a:pt x="-3447" y="139268"/>
                    <a:pt x="-8400" y="259839"/>
                    <a:pt x="81703" y="271267"/>
                  </a:cubicBezTo>
                  <a:cubicBezTo>
                    <a:pt x="172187" y="282887"/>
                    <a:pt x="200189" y="171649"/>
                    <a:pt x="205523" y="133173"/>
                  </a:cubicBezTo>
                  <a:lnTo>
                    <a:pt x="372775" y="33364"/>
                  </a:lnTo>
                  <a:close/>
                </a:path>
              </a:pathLst>
            </a:custGeom>
            <a:solidFill>
              <a:srgbClr val="FFD26C"/>
            </a:solidFill>
            <a:ln w="1904" cap="flat">
              <a:noFill/>
              <a:prstDash val="solid"/>
              <a:miter/>
            </a:ln>
          </p:spPr>
          <p:txBody>
            <a:bodyPr rtlCol="0" anchor="ctr"/>
            <a:lstStyle/>
            <a:p>
              <a:endParaRPr lang="fr-FR"/>
            </a:p>
          </p:txBody>
        </p:sp>
        <p:sp>
          <p:nvSpPr>
            <p:cNvPr id="122" name="Forme libre 121">
              <a:extLst>
                <a:ext uri="{FF2B5EF4-FFF2-40B4-BE49-F238E27FC236}">
                  <a16:creationId xmlns:a16="http://schemas.microsoft.com/office/drawing/2014/main" id="{A52AC770-AF00-4F79-36E4-3A559829CEE6}"/>
                </a:ext>
              </a:extLst>
            </p:cNvPr>
            <p:cNvSpPr/>
            <p:nvPr/>
          </p:nvSpPr>
          <p:spPr>
            <a:xfrm>
              <a:off x="5488213" y="6079937"/>
              <a:ext cx="42800" cy="51022"/>
            </a:xfrm>
            <a:custGeom>
              <a:avLst/>
              <a:gdLst>
                <a:gd name="connsiteX0" fmla="*/ 29907 w 42800"/>
                <a:gd name="connsiteY0" fmla="*/ 50666 h 51022"/>
                <a:gd name="connsiteX1" fmla="*/ 40194 w 42800"/>
                <a:gd name="connsiteY1" fmla="*/ 0 h 51022"/>
                <a:gd name="connsiteX2" fmla="*/ 8953 w 42800"/>
                <a:gd name="connsiteY2" fmla="*/ 20571 h 51022"/>
                <a:gd name="connsiteX3" fmla="*/ 0 w 42800"/>
                <a:gd name="connsiteY3" fmla="*/ 10095 h 51022"/>
                <a:gd name="connsiteX4" fmla="*/ 29907 w 42800"/>
                <a:gd name="connsiteY4" fmla="*/ 50666 h 51022"/>
                <a:gd name="connsiteX5" fmla="*/ 29907 w 42800"/>
                <a:gd name="connsiteY5" fmla="*/ 50666 h 51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00" h="51022">
                  <a:moveTo>
                    <a:pt x="29907" y="50666"/>
                  </a:moveTo>
                  <a:cubicBezTo>
                    <a:pt x="46671" y="55047"/>
                    <a:pt x="43432" y="17904"/>
                    <a:pt x="40194" y="0"/>
                  </a:cubicBezTo>
                  <a:cubicBezTo>
                    <a:pt x="32955" y="30476"/>
                    <a:pt x="29907" y="42285"/>
                    <a:pt x="8953" y="20571"/>
                  </a:cubicBezTo>
                  <a:cubicBezTo>
                    <a:pt x="5715" y="17143"/>
                    <a:pt x="3620" y="15047"/>
                    <a:pt x="0" y="10095"/>
                  </a:cubicBezTo>
                  <a:cubicBezTo>
                    <a:pt x="9715" y="21905"/>
                    <a:pt x="18668" y="47619"/>
                    <a:pt x="29907" y="50666"/>
                  </a:cubicBezTo>
                  <a:lnTo>
                    <a:pt x="29907" y="50666"/>
                  </a:lnTo>
                  <a:close/>
                </a:path>
              </a:pathLst>
            </a:custGeom>
            <a:solidFill>
              <a:srgbClr val="000000"/>
            </a:solidFill>
            <a:ln w="1904" cap="flat">
              <a:noFill/>
              <a:prstDash val="solid"/>
              <a:miter/>
            </a:ln>
          </p:spPr>
          <p:txBody>
            <a:bodyPr rtlCol="0" anchor="ctr"/>
            <a:lstStyle/>
            <a:p>
              <a:endParaRPr lang="fr-FR"/>
            </a:p>
          </p:txBody>
        </p:sp>
        <p:sp>
          <p:nvSpPr>
            <p:cNvPr id="123" name="Forme libre 122">
              <a:extLst>
                <a:ext uri="{FF2B5EF4-FFF2-40B4-BE49-F238E27FC236}">
                  <a16:creationId xmlns:a16="http://schemas.microsoft.com/office/drawing/2014/main" id="{41611F3E-9E57-FED2-3D46-2C44498C482A}"/>
                </a:ext>
              </a:extLst>
            </p:cNvPr>
            <p:cNvSpPr/>
            <p:nvPr/>
          </p:nvSpPr>
          <p:spPr>
            <a:xfrm>
              <a:off x="5486928" y="6077995"/>
              <a:ext cx="46241" cy="54512"/>
            </a:xfrm>
            <a:custGeom>
              <a:avLst/>
              <a:gdLst>
                <a:gd name="connsiteX0" fmla="*/ 33859 w 46241"/>
                <a:gd name="connsiteY0" fmla="*/ 54513 h 54512"/>
                <a:gd name="connsiteX1" fmla="*/ 30811 w 46241"/>
                <a:gd name="connsiteY1" fmla="*/ 54132 h 54512"/>
                <a:gd name="connsiteX2" fmla="*/ 10238 w 46241"/>
                <a:gd name="connsiteY2" fmla="*/ 29180 h 54512"/>
                <a:gd name="connsiteX3" fmla="*/ 2047 w 46241"/>
                <a:gd name="connsiteY3" fmla="*/ 15275 h 54512"/>
                <a:gd name="connsiteX4" fmla="*/ 332 w 46241"/>
                <a:gd name="connsiteY4" fmla="*/ 12799 h 54512"/>
                <a:gd name="connsiteX5" fmla="*/ 713 w 46241"/>
                <a:gd name="connsiteY5" fmla="*/ 10513 h 54512"/>
                <a:gd name="connsiteX6" fmla="*/ 2999 w 46241"/>
                <a:gd name="connsiteY6" fmla="*/ 10703 h 54512"/>
                <a:gd name="connsiteX7" fmla="*/ 4904 w 46241"/>
                <a:gd name="connsiteY7" fmla="*/ 13180 h 54512"/>
                <a:gd name="connsiteX8" fmla="*/ 11762 w 46241"/>
                <a:gd name="connsiteY8" fmla="*/ 20799 h 54512"/>
                <a:gd name="connsiteX9" fmla="*/ 11953 w 46241"/>
                <a:gd name="connsiteY9" fmla="*/ 20989 h 54512"/>
                <a:gd name="connsiteX10" fmla="*/ 28335 w 46241"/>
                <a:gd name="connsiteY10" fmla="*/ 31465 h 54512"/>
                <a:gd name="connsiteX11" fmla="*/ 40526 w 46241"/>
                <a:gd name="connsiteY11" fmla="*/ 1180 h 54512"/>
                <a:gd name="connsiteX12" fmla="*/ 42050 w 46241"/>
                <a:gd name="connsiteY12" fmla="*/ 37 h 54512"/>
                <a:gd name="connsiteX13" fmla="*/ 43574 w 46241"/>
                <a:gd name="connsiteY13" fmla="*/ 1370 h 54512"/>
                <a:gd name="connsiteX14" fmla="*/ 46241 w 46241"/>
                <a:gd name="connsiteY14" fmla="*/ 28989 h 54512"/>
                <a:gd name="connsiteX15" fmla="*/ 40336 w 46241"/>
                <a:gd name="connsiteY15" fmla="*/ 52037 h 54512"/>
                <a:gd name="connsiteX16" fmla="*/ 33859 w 46241"/>
                <a:gd name="connsiteY16" fmla="*/ 54513 h 54512"/>
                <a:gd name="connsiteX17" fmla="*/ 33859 w 46241"/>
                <a:gd name="connsiteY17" fmla="*/ 54513 h 54512"/>
                <a:gd name="connsiteX18" fmla="*/ 31573 w 46241"/>
                <a:gd name="connsiteY18" fmla="*/ 50894 h 54512"/>
                <a:gd name="connsiteX19" fmla="*/ 37669 w 46241"/>
                <a:gd name="connsiteY19" fmla="*/ 49751 h 54512"/>
                <a:gd name="connsiteX20" fmla="*/ 41288 w 46241"/>
                <a:gd name="connsiteY20" fmla="*/ 9942 h 54512"/>
                <a:gd name="connsiteX21" fmla="*/ 28906 w 46241"/>
                <a:gd name="connsiteY21" fmla="*/ 34894 h 54512"/>
                <a:gd name="connsiteX22" fmla="*/ 12905 w 46241"/>
                <a:gd name="connsiteY22" fmla="*/ 26894 h 54512"/>
                <a:gd name="connsiteX23" fmla="*/ 13286 w 46241"/>
                <a:gd name="connsiteY23" fmla="*/ 27656 h 54512"/>
                <a:gd name="connsiteX24" fmla="*/ 31573 w 46241"/>
                <a:gd name="connsiteY24" fmla="*/ 50894 h 54512"/>
                <a:gd name="connsiteX25" fmla="*/ 31573 w 46241"/>
                <a:gd name="connsiteY25" fmla="*/ 50894 h 54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241" h="54512">
                  <a:moveTo>
                    <a:pt x="33859" y="54513"/>
                  </a:moveTo>
                  <a:cubicBezTo>
                    <a:pt x="32907" y="54513"/>
                    <a:pt x="31954" y="54322"/>
                    <a:pt x="30811" y="54132"/>
                  </a:cubicBezTo>
                  <a:cubicBezTo>
                    <a:pt x="23001" y="52037"/>
                    <a:pt x="16524" y="40418"/>
                    <a:pt x="10238" y="29180"/>
                  </a:cubicBezTo>
                  <a:cubicBezTo>
                    <a:pt x="7380" y="24037"/>
                    <a:pt x="4714" y="19275"/>
                    <a:pt x="2047" y="15275"/>
                  </a:cubicBezTo>
                  <a:cubicBezTo>
                    <a:pt x="1475" y="14513"/>
                    <a:pt x="904" y="13751"/>
                    <a:pt x="332" y="12799"/>
                  </a:cubicBezTo>
                  <a:cubicBezTo>
                    <a:pt x="-239" y="12037"/>
                    <a:pt x="-49" y="11085"/>
                    <a:pt x="713" y="10513"/>
                  </a:cubicBezTo>
                  <a:cubicBezTo>
                    <a:pt x="1475" y="9942"/>
                    <a:pt x="2428" y="10132"/>
                    <a:pt x="2999" y="10703"/>
                  </a:cubicBezTo>
                  <a:cubicBezTo>
                    <a:pt x="3571" y="11465"/>
                    <a:pt x="4142" y="12227"/>
                    <a:pt x="4904" y="13180"/>
                  </a:cubicBezTo>
                  <a:cubicBezTo>
                    <a:pt x="7380" y="16418"/>
                    <a:pt x="9285" y="18322"/>
                    <a:pt x="11762" y="20799"/>
                  </a:cubicBezTo>
                  <a:lnTo>
                    <a:pt x="11953" y="20989"/>
                  </a:lnTo>
                  <a:cubicBezTo>
                    <a:pt x="19762" y="28989"/>
                    <a:pt x="24906" y="32418"/>
                    <a:pt x="28335" y="31465"/>
                  </a:cubicBezTo>
                  <a:cubicBezTo>
                    <a:pt x="33478" y="30132"/>
                    <a:pt x="36336" y="17941"/>
                    <a:pt x="40526" y="1180"/>
                  </a:cubicBezTo>
                  <a:cubicBezTo>
                    <a:pt x="40717" y="418"/>
                    <a:pt x="41288" y="-154"/>
                    <a:pt x="42050" y="37"/>
                  </a:cubicBezTo>
                  <a:cubicBezTo>
                    <a:pt x="42812" y="37"/>
                    <a:pt x="43384" y="608"/>
                    <a:pt x="43574" y="1370"/>
                  </a:cubicBezTo>
                  <a:cubicBezTo>
                    <a:pt x="44336" y="5751"/>
                    <a:pt x="46241" y="17370"/>
                    <a:pt x="46241" y="28989"/>
                  </a:cubicBezTo>
                  <a:cubicBezTo>
                    <a:pt x="46241" y="40608"/>
                    <a:pt x="44146" y="48418"/>
                    <a:pt x="40336" y="52037"/>
                  </a:cubicBezTo>
                  <a:cubicBezTo>
                    <a:pt x="38050" y="53751"/>
                    <a:pt x="35954" y="54513"/>
                    <a:pt x="33859" y="54513"/>
                  </a:cubicBezTo>
                  <a:lnTo>
                    <a:pt x="33859" y="54513"/>
                  </a:lnTo>
                  <a:close/>
                  <a:moveTo>
                    <a:pt x="31573" y="50894"/>
                  </a:moveTo>
                  <a:cubicBezTo>
                    <a:pt x="34049" y="51465"/>
                    <a:pt x="35954" y="51084"/>
                    <a:pt x="37669" y="49751"/>
                  </a:cubicBezTo>
                  <a:cubicBezTo>
                    <a:pt x="43193" y="44608"/>
                    <a:pt x="43384" y="26894"/>
                    <a:pt x="41288" y="9942"/>
                  </a:cubicBezTo>
                  <a:cubicBezTo>
                    <a:pt x="37669" y="24418"/>
                    <a:pt x="34812" y="33179"/>
                    <a:pt x="28906" y="34894"/>
                  </a:cubicBezTo>
                  <a:cubicBezTo>
                    <a:pt x="24715" y="36037"/>
                    <a:pt x="19953" y="33560"/>
                    <a:pt x="12905" y="26894"/>
                  </a:cubicBezTo>
                  <a:cubicBezTo>
                    <a:pt x="13095" y="27084"/>
                    <a:pt x="13095" y="27275"/>
                    <a:pt x="13286" y="27656"/>
                  </a:cubicBezTo>
                  <a:cubicBezTo>
                    <a:pt x="18810" y="38132"/>
                    <a:pt x="25096" y="49180"/>
                    <a:pt x="31573" y="50894"/>
                  </a:cubicBezTo>
                  <a:lnTo>
                    <a:pt x="31573" y="50894"/>
                  </a:lnTo>
                  <a:close/>
                </a:path>
              </a:pathLst>
            </a:custGeom>
            <a:solidFill>
              <a:srgbClr val="000000"/>
            </a:solidFill>
            <a:ln w="1904" cap="flat">
              <a:noFill/>
              <a:prstDash val="solid"/>
              <a:miter/>
            </a:ln>
          </p:spPr>
          <p:txBody>
            <a:bodyPr rtlCol="0" anchor="ctr"/>
            <a:lstStyle/>
            <a:p>
              <a:endParaRPr lang="fr-FR"/>
            </a:p>
          </p:txBody>
        </p:sp>
        <p:sp>
          <p:nvSpPr>
            <p:cNvPr id="124" name="Forme libre 123">
              <a:extLst>
                <a:ext uri="{FF2B5EF4-FFF2-40B4-BE49-F238E27FC236}">
                  <a16:creationId xmlns:a16="http://schemas.microsoft.com/office/drawing/2014/main" id="{E095612B-A562-6790-BEB1-64C4BFB971E6}"/>
                </a:ext>
              </a:extLst>
            </p:cNvPr>
            <p:cNvSpPr/>
            <p:nvPr/>
          </p:nvSpPr>
          <p:spPr>
            <a:xfrm>
              <a:off x="5438304" y="5970937"/>
              <a:ext cx="208816" cy="263474"/>
            </a:xfrm>
            <a:custGeom>
              <a:avLst/>
              <a:gdLst>
                <a:gd name="connsiteX0" fmla="*/ 97723 w 208816"/>
                <a:gd name="connsiteY0" fmla="*/ 263475 h 263474"/>
                <a:gd name="connsiteX1" fmla="*/ 82864 w 208816"/>
                <a:gd name="connsiteY1" fmla="*/ 262332 h 263474"/>
                <a:gd name="connsiteX2" fmla="*/ 5524 w 208816"/>
                <a:gd name="connsiteY2" fmla="*/ 183475 h 263474"/>
                <a:gd name="connsiteX3" fmla="*/ 3048 w 208816"/>
                <a:gd name="connsiteY3" fmla="*/ 85190 h 263474"/>
                <a:gd name="connsiteX4" fmla="*/ 4001 w 208816"/>
                <a:gd name="connsiteY4" fmla="*/ 83857 h 263474"/>
                <a:gd name="connsiteX5" fmla="*/ 18668 w 208816"/>
                <a:gd name="connsiteY5" fmla="*/ 78714 h 263474"/>
                <a:gd name="connsiteX6" fmla="*/ 27812 w 208816"/>
                <a:gd name="connsiteY6" fmla="*/ 75476 h 263474"/>
                <a:gd name="connsiteX7" fmla="*/ 29145 w 208816"/>
                <a:gd name="connsiteY7" fmla="*/ 75476 h 263474"/>
                <a:gd name="connsiteX8" fmla="*/ 29907 w 208816"/>
                <a:gd name="connsiteY8" fmla="*/ 76428 h 263474"/>
                <a:gd name="connsiteX9" fmla="*/ 60196 w 208816"/>
                <a:gd name="connsiteY9" fmla="*/ 128237 h 263474"/>
                <a:gd name="connsiteX10" fmla="*/ 76578 w 208816"/>
                <a:gd name="connsiteY10" fmla="*/ 138713 h 263474"/>
                <a:gd name="connsiteX11" fmla="*/ 88770 w 208816"/>
                <a:gd name="connsiteY11" fmla="*/ 108237 h 263474"/>
                <a:gd name="connsiteX12" fmla="*/ 90484 w 208816"/>
                <a:gd name="connsiteY12" fmla="*/ 101190 h 263474"/>
                <a:gd name="connsiteX13" fmla="*/ 117724 w 208816"/>
                <a:gd name="connsiteY13" fmla="*/ 46523 h 263474"/>
                <a:gd name="connsiteX14" fmla="*/ 159252 w 208816"/>
                <a:gd name="connsiteY14" fmla="*/ 11286 h 263474"/>
                <a:gd name="connsiteX15" fmla="*/ 188968 w 208816"/>
                <a:gd name="connsiteY15" fmla="*/ 48 h 263474"/>
                <a:gd name="connsiteX16" fmla="*/ 190873 w 208816"/>
                <a:gd name="connsiteY16" fmla="*/ 1190 h 263474"/>
                <a:gd name="connsiteX17" fmla="*/ 189730 w 208816"/>
                <a:gd name="connsiteY17" fmla="*/ 3095 h 263474"/>
                <a:gd name="connsiteX18" fmla="*/ 160775 w 208816"/>
                <a:gd name="connsiteY18" fmla="*/ 14143 h 263474"/>
                <a:gd name="connsiteX19" fmla="*/ 93722 w 208816"/>
                <a:gd name="connsiteY19" fmla="*/ 101952 h 263474"/>
                <a:gd name="connsiteX20" fmla="*/ 92008 w 208816"/>
                <a:gd name="connsiteY20" fmla="*/ 108999 h 263474"/>
                <a:gd name="connsiteX21" fmla="*/ 77530 w 208816"/>
                <a:gd name="connsiteY21" fmla="*/ 141761 h 263474"/>
                <a:gd name="connsiteX22" fmla="*/ 58100 w 208816"/>
                <a:gd name="connsiteY22" fmla="*/ 130333 h 263474"/>
                <a:gd name="connsiteX23" fmla="*/ 27431 w 208816"/>
                <a:gd name="connsiteY23" fmla="*/ 78904 h 263474"/>
                <a:gd name="connsiteX24" fmla="*/ 20002 w 208816"/>
                <a:gd name="connsiteY24" fmla="*/ 81571 h 263474"/>
                <a:gd name="connsiteX25" fmla="*/ 6286 w 208816"/>
                <a:gd name="connsiteY25" fmla="*/ 86333 h 263474"/>
                <a:gd name="connsiteX26" fmla="*/ 8763 w 208816"/>
                <a:gd name="connsiteY26" fmla="*/ 182523 h 263474"/>
                <a:gd name="connsiteX27" fmla="*/ 83626 w 208816"/>
                <a:gd name="connsiteY27" fmla="*/ 258903 h 263474"/>
                <a:gd name="connsiteX28" fmla="*/ 146298 w 208816"/>
                <a:gd name="connsiteY28" fmla="*/ 244046 h 263474"/>
                <a:gd name="connsiteX29" fmla="*/ 205732 w 208816"/>
                <a:gd name="connsiteY29" fmla="*/ 122333 h 263474"/>
                <a:gd name="connsiteX30" fmla="*/ 207446 w 208816"/>
                <a:gd name="connsiteY30" fmla="*/ 120999 h 263474"/>
                <a:gd name="connsiteX31" fmla="*/ 208780 w 208816"/>
                <a:gd name="connsiteY31" fmla="*/ 122714 h 263474"/>
                <a:gd name="connsiteX32" fmla="*/ 192588 w 208816"/>
                <a:gd name="connsiteY32" fmla="*/ 183285 h 263474"/>
                <a:gd name="connsiteX33" fmla="*/ 148203 w 208816"/>
                <a:gd name="connsiteY33" fmla="*/ 246522 h 263474"/>
                <a:gd name="connsiteX34" fmla="*/ 97723 w 208816"/>
                <a:gd name="connsiteY34" fmla="*/ 263475 h 263474"/>
                <a:gd name="connsiteX35" fmla="*/ 97723 w 208816"/>
                <a:gd name="connsiteY35" fmla="*/ 263475 h 26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8816" h="263474">
                  <a:moveTo>
                    <a:pt x="97723" y="263475"/>
                  </a:moveTo>
                  <a:cubicBezTo>
                    <a:pt x="92960" y="263475"/>
                    <a:pt x="88007" y="263094"/>
                    <a:pt x="82864" y="262332"/>
                  </a:cubicBezTo>
                  <a:cubicBezTo>
                    <a:pt x="42289" y="256237"/>
                    <a:pt x="16192" y="229570"/>
                    <a:pt x="5524" y="183475"/>
                  </a:cubicBezTo>
                  <a:cubicBezTo>
                    <a:pt x="-2667" y="148809"/>
                    <a:pt x="-191" y="110904"/>
                    <a:pt x="3048" y="85190"/>
                  </a:cubicBezTo>
                  <a:cubicBezTo>
                    <a:pt x="3048" y="84619"/>
                    <a:pt x="3429" y="84047"/>
                    <a:pt x="4001" y="83857"/>
                  </a:cubicBezTo>
                  <a:cubicBezTo>
                    <a:pt x="9334" y="81952"/>
                    <a:pt x="13906" y="80237"/>
                    <a:pt x="18668" y="78714"/>
                  </a:cubicBezTo>
                  <a:cubicBezTo>
                    <a:pt x="21526" y="77761"/>
                    <a:pt x="24573" y="76619"/>
                    <a:pt x="27812" y="75476"/>
                  </a:cubicBezTo>
                  <a:cubicBezTo>
                    <a:pt x="28193" y="75285"/>
                    <a:pt x="28765" y="75285"/>
                    <a:pt x="29145" y="75476"/>
                  </a:cubicBezTo>
                  <a:cubicBezTo>
                    <a:pt x="29526" y="75666"/>
                    <a:pt x="29907" y="76047"/>
                    <a:pt x="29907" y="76428"/>
                  </a:cubicBezTo>
                  <a:cubicBezTo>
                    <a:pt x="33717" y="89761"/>
                    <a:pt x="43813" y="111285"/>
                    <a:pt x="60196" y="128237"/>
                  </a:cubicBezTo>
                  <a:cubicBezTo>
                    <a:pt x="68006" y="136237"/>
                    <a:pt x="73149" y="139666"/>
                    <a:pt x="76578" y="138713"/>
                  </a:cubicBezTo>
                  <a:cubicBezTo>
                    <a:pt x="81721" y="137380"/>
                    <a:pt x="84578" y="125190"/>
                    <a:pt x="88770" y="108237"/>
                  </a:cubicBezTo>
                  <a:cubicBezTo>
                    <a:pt x="89341" y="105952"/>
                    <a:pt x="89912" y="103666"/>
                    <a:pt x="90484" y="101190"/>
                  </a:cubicBezTo>
                  <a:cubicBezTo>
                    <a:pt x="95437" y="81190"/>
                    <a:pt x="104580" y="62905"/>
                    <a:pt x="117724" y="46523"/>
                  </a:cubicBezTo>
                  <a:cubicBezTo>
                    <a:pt x="129344" y="32238"/>
                    <a:pt x="143631" y="20048"/>
                    <a:pt x="159252" y="11286"/>
                  </a:cubicBezTo>
                  <a:cubicBezTo>
                    <a:pt x="165538" y="7857"/>
                    <a:pt x="175444" y="4047"/>
                    <a:pt x="188968" y="48"/>
                  </a:cubicBezTo>
                  <a:cubicBezTo>
                    <a:pt x="189730" y="-143"/>
                    <a:pt x="190683" y="238"/>
                    <a:pt x="190873" y="1190"/>
                  </a:cubicBezTo>
                  <a:cubicBezTo>
                    <a:pt x="191064" y="1952"/>
                    <a:pt x="190683" y="2905"/>
                    <a:pt x="189730" y="3095"/>
                  </a:cubicBezTo>
                  <a:cubicBezTo>
                    <a:pt x="176586" y="7095"/>
                    <a:pt x="166681" y="10714"/>
                    <a:pt x="160775" y="14143"/>
                  </a:cubicBezTo>
                  <a:cubicBezTo>
                    <a:pt x="127630" y="32619"/>
                    <a:pt x="102485" y="65571"/>
                    <a:pt x="93722" y="101952"/>
                  </a:cubicBezTo>
                  <a:cubicBezTo>
                    <a:pt x="93151" y="104428"/>
                    <a:pt x="92579" y="106714"/>
                    <a:pt x="92008" y="108999"/>
                  </a:cubicBezTo>
                  <a:cubicBezTo>
                    <a:pt x="87436" y="128237"/>
                    <a:pt x="84578" y="139856"/>
                    <a:pt x="77530" y="141761"/>
                  </a:cubicBezTo>
                  <a:cubicBezTo>
                    <a:pt x="72768" y="143094"/>
                    <a:pt x="66863" y="139666"/>
                    <a:pt x="58100" y="130333"/>
                  </a:cubicBezTo>
                  <a:cubicBezTo>
                    <a:pt x="41908" y="113571"/>
                    <a:pt x="31622" y="92618"/>
                    <a:pt x="27431" y="78904"/>
                  </a:cubicBezTo>
                  <a:cubicBezTo>
                    <a:pt x="24764" y="79857"/>
                    <a:pt x="22287" y="80618"/>
                    <a:pt x="20002" y="81571"/>
                  </a:cubicBezTo>
                  <a:cubicBezTo>
                    <a:pt x="15620" y="83095"/>
                    <a:pt x="11239" y="84619"/>
                    <a:pt x="6286" y="86333"/>
                  </a:cubicBezTo>
                  <a:cubicBezTo>
                    <a:pt x="3048" y="111857"/>
                    <a:pt x="952" y="148999"/>
                    <a:pt x="8763" y="182523"/>
                  </a:cubicBezTo>
                  <a:cubicBezTo>
                    <a:pt x="19240" y="227284"/>
                    <a:pt x="44385" y="252998"/>
                    <a:pt x="83626" y="258903"/>
                  </a:cubicBezTo>
                  <a:cubicBezTo>
                    <a:pt x="107057" y="262522"/>
                    <a:pt x="128201" y="257379"/>
                    <a:pt x="146298" y="244046"/>
                  </a:cubicBezTo>
                  <a:cubicBezTo>
                    <a:pt x="192588" y="209570"/>
                    <a:pt x="204398" y="131094"/>
                    <a:pt x="205732" y="122333"/>
                  </a:cubicBezTo>
                  <a:cubicBezTo>
                    <a:pt x="205922" y="121380"/>
                    <a:pt x="206684" y="120809"/>
                    <a:pt x="207446" y="120999"/>
                  </a:cubicBezTo>
                  <a:cubicBezTo>
                    <a:pt x="208398" y="121190"/>
                    <a:pt x="208970" y="121952"/>
                    <a:pt x="208780" y="122714"/>
                  </a:cubicBezTo>
                  <a:cubicBezTo>
                    <a:pt x="207446" y="132047"/>
                    <a:pt x="203446" y="156428"/>
                    <a:pt x="192588" y="183285"/>
                  </a:cubicBezTo>
                  <a:cubicBezTo>
                    <a:pt x="181158" y="211856"/>
                    <a:pt x="166109" y="233189"/>
                    <a:pt x="148203" y="246522"/>
                  </a:cubicBezTo>
                  <a:cubicBezTo>
                    <a:pt x="132964" y="257951"/>
                    <a:pt x="116200" y="263475"/>
                    <a:pt x="97723" y="263475"/>
                  </a:cubicBezTo>
                  <a:lnTo>
                    <a:pt x="97723" y="263475"/>
                  </a:lnTo>
                  <a:close/>
                </a:path>
              </a:pathLst>
            </a:custGeom>
            <a:solidFill>
              <a:srgbClr val="000000"/>
            </a:solidFill>
            <a:ln w="1904" cap="flat">
              <a:noFill/>
              <a:prstDash val="solid"/>
              <a:miter/>
            </a:ln>
          </p:spPr>
          <p:txBody>
            <a:bodyPr rtlCol="0" anchor="ctr"/>
            <a:lstStyle/>
            <a:p>
              <a:endParaRPr lang="fr-FR"/>
            </a:p>
          </p:txBody>
        </p:sp>
        <p:sp>
          <p:nvSpPr>
            <p:cNvPr id="125" name="Forme libre 124">
              <a:extLst>
                <a:ext uri="{FF2B5EF4-FFF2-40B4-BE49-F238E27FC236}">
                  <a16:creationId xmlns:a16="http://schemas.microsoft.com/office/drawing/2014/main" id="{6616111A-32AF-0DDD-8B78-C78420F06070}"/>
                </a:ext>
              </a:extLst>
            </p:cNvPr>
            <p:cNvSpPr/>
            <p:nvPr/>
          </p:nvSpPr>
          <p:spPr>
            <a:xfrm>
              <a:off x="5578511" y="6039606"/>
              <a:ext cx="212604" cy="198220"/>
            </a:xfrm>
            <a:custGeom>
              <a:avLst/>
              <a:gdLst>
                <a:gd name="connsiteX0" fmla="*/ 186 w 212604"/>
                <a:gd name="connsiteY0" fmla="*/ 47569 h 198220"/>
                <a:gd name="connsiteX1" fmla="*/ 8186 w 212604"/>
                <a:gd name="connsiteY1" fmla="*/ 149664 h 198220"/>
                <a:gd name="connsiteX2" fmla="*/ 65715 w 212604"/>
                <a:gd name="connsiteY2" fmla="*/ 191568 h 198220"/>
                <a:gd name="connsiteX3" fmla="*/ 202108 w 212604"/>
                <a:gd name="connsiteY3" fmla="*/ 166997 h 198220"/>
                <a:gd name="connsiteX4" fmla="*/ 188392 w 212604"/>
                <a:gd name="connsiteY4" fmla="*/ 11188 h 198220"/>
                <a:gd name="connsiteX5" fmla="*/ 186 w 212604"/>
                <a:gd name="connsiteY5" fmla="*/ 47569 h 198220"/>
                <a:gd name="connsiteX6" fmla="*/ 186 w 212604"/>
                <a:gd name="connsiteY6" fmla="*/ 47569 h 19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04" h="198220">
                  <a:moveTo>
                    <a:pt x="186" y="47569"/>
                  </a:moveTo>
                  <a:cubicBezTo>
                    <a:pt x="3615" y="70807"/>
                    <a:pt x="9520" y="122807"/>
                    <a:pt x="8186" y="149664"/>
                  </a:cubicBezTo>
                  <a:cubicBezTo>
                    <a:pt x="6853" y="176521"/>
                    <a:pt x="12949" y="213473"/>
                    <a:pt x="65715" y="191568"/>
                  </a:cubicBezTo>
                  <a:cubicBezTo>
                    <a:pt x="118482" y="169473"/>
                    <a:pt x="188964" y="168140"/>
                    <a:pt x="202108" y="166997"/>
                  </a:cubicBezTo>
                  <a:cubicBezTo>
                    <a:pt x="217538" y="165664"/>
                    <a:pt x="218299" y="36331"/>
                    <a:pt x="188392" y="11188"/>
                  </a:cubicBezTo>
                  <a:cubicBezTo>
                    <a:pt x="158485" y="-13954"/>
                    <a:pt x="-6291" y="5474"/>
                    <a:pt x="186" y="47569"/>
                  </a:cubicBezTo>
                  <a:lnTo>
                    <a:pt x="186" y="47569"/>
                  </a:lnTo>
                  <a:close/>
                </a:path>
              </a:pathLst>
            </a:custGeom>
            <a:solidFill>
              <a:srgbClr val="FFD26C"/>
            </a:solidFill>
            <a:ln w="1904" cap="flat">
              <a:noFill/>
              <a:prstDash val="solid"/>
              <a:miter/>
            </a:ln>
          </p:spPr>
          <p:txBody>
            <a:bodyPr rtlCol="0" anchor="ctr"/>
            <a:lstStyle/>
            <a:p>
              <a:endParaRPr lang="fr-FR"/>
            </a:p>
          </p:txBody>
        </p:sp>
        <p:sp>
          <p:nvSpPr>
            <p:cNvPr id="126" name="Forme libre 125">
              <a:extLst>
                <a:ext uri="{FF2B5EF4-FFF2-40B4-BE49-F238E27FC236}">
                  <a16:creationId xmlns:a16="http://schemas.microsoft.com/office/drawing/2014/main" id="{C8FA6336-F7E3-381D-9D8D-228649A0538C}"/>
                </a:ext>
              </a:extLst>
            </p:cNvPr>
            <p:cNvSpPr/>
            <p:nvPr/>
          </p:nvSpPr>
          <p:spPr>
            <a:xfrm>
              <a:off x="5388366" y="6005266"/>
              <a:ext cx="66487" cy="51248"/>
            </a:xfrm>
            <a:custGeom>
              <a:avLst/>
              <a:gdLst>
                <a:gd name="connsiteX0" fmla="*/ 64987 w 66487"/>
                <a:gd name="connsiteY0" fmla="*/ 15623 h 51248"/>
                <a:gd name="connsiteX1" fmla="*/ 4791 w 66487"/>
                <a:gd name="connsiteY1" fmla="*/ 4 h 51248"/>
                <a:gd name="connsiteX2" fmla="*/ 7649 w 66487"/>
                <a:gd name="connsiteY2" fmla="*/ 10099 h 51248"/>
                <a:gd name="connsiteX3" fmla="*/ 34508 w 66487"/>
                <a:gd name="connsiteY3" fmla="*/ 16956 h 51248"/>
                <a:gd name="connsiteX4" fmla="*/ 32603 w 66487"/>
                <a:gd name="connsiteY4" fmla="*/ 43432 h 51248"/>
                <a:gd name="connsiteX5" fmla="*/ 54700 w 66487"/>
                <a:gd name="connsiteY5" fmla="*/ 51051 h 51248"/>
                <a:gd name="connsiteX6" fmla="*/ 64987 w 66487"/>
                <a:gd name="connsiteY6" fmla="*/ 15623 h 5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487" h="51248">
                  <a:moveTo>
                    <a:pt x="64987" y="15623"/>
                  </a:moveTo>
                  <a:cubicBezTo>
                    <a:pt x="60034" y="12004"/>
                    <a:pt x="9744" y="4"/>
                    <a:pt x="4791" y="4"/>
                  </a:cubicBezTo>
                  <a:cubicBezTo>
                    <a:pt x="-162" y="-187"/>
                    <a:pt x="-3971" y="6289"/>
                    <a:pt x="7649" y="10099"/>
                  </a:cubicBezTo>
                  <a:cubicBezTo>
                    <a:pt x="15078" y="12575"/>
                    <a:pt x="27079" y="15242"/>
                    <a:pt x="34508" y="16956"/>
                  </a:cubicBezTo>
                  <a:cubicBezTo>
                    <a:pt x="31460" y="23432"/>
                    <a:pt x="28031" y="39813"/>
                    <a:pt x="32603" y="43432"/>
                  </a:cubicBezTo>
                  <a:cubicBezTo>
                    <a:pt x="38508" y="48194"/>
                    <a:pt x="50509" y="52194"/>
                    <a:pt x="54700" y="51051"/>
                  </a:cubicBezTo>
                  <a:cubicBezTo>
                    <a:pt x="62320" y="48956"/>
                    <a:pt x="69749" y="19242"/>
                    <a:pt x="64987" y="15623"/>
                  </a:cubicBezTo>
                  <a:close/>
                </a:path>
              </a:pathLst>
            </a:custGeom>
            <a:solidFill>
              <a:srgbClr val="FFFFFF"/>
            </a:solidFill>
            <a:ln w="1904" cap="flat">
              <a:noFill/>
              <a:prstDash val="solid"/>
              <a:miter/>
            </a:ln>
          </p:spPr>
          <p:txBody>
            <a:bodyPr rtlCol="0" anchor="ctr"/>
            <a:lstStyle/>
            <a:p>
              <a:endParaRPr lang="fr-FR"/>
            </a:p>
          </p:txBody>
        </p:sp>
        <p:sp>
          <p:nvSpPr>
            <p:cNvPr id="127" name="Forme libre 126">
              <a:extLst>
                <a:ext uri="{FF2B5EF4-FFF2-40B4-BE49-F238E27FC236}">
                  <a16:creationId xmlns:a16="http://schemas.microsoft.com/office/drawing/2014/main" id="{CF3E34CE-03A9-C0BC-2CBB-65358087FDBC}"/>
                </a:ext>
              </a:extLst>
            </p:cNvPr>
            <p:cNvSpPr/>
            <p:nvPr/>
          </p:nvSpPr>
          <p:spPr>
            <a:xfrm>
              <a:off x="5386458" y="6003544"/>
              <a:ext cx="69718" cy="54488"/>
            </a:xfrm>
            <a:custGeom>
              <a:avLst/>
              <a:gdLst>
                <a:gd name="connsiteX0" fmla="*/ 54513 w 69718"/>
                <a:gd name="connsiteY0" fmla="*/ 54488 h 54488"/>
                <a:gd name="connsiteX1" fmla="*/ 33178 w 69718"/>
                <a:gd name="connsiteY1" fmla="*/ 46298 h 54488"/>
                <a:gd name="connsiteX2" fmla="*/ 33940 w 69718"/>
                <a:gd name="connsiteY2" fmla="*/ 19631 h 54488"/>
                <a:gd name="connsiteX3" fmla="*/ 8795 w 69718"/>
                <a:gd name="connsiteY3" fmla="*/ 13155 h 54488"/>
                <a:gd name="connsiteX4" fmla="*/ 32 w 69718"/>
                <a:gd name="connsiteY4" fmla="*/ 4584 h 54488"/>
                <a:gd name="connsiteX5" fmla="*/ 6319 w 69718"/>
                <a:gd name="connsiteY5" fmla="*/ 12 h 54488"/>
                <a:gd name="connsiteX6" fmla="*/ 67467 w 69718"/>
                <a:gd name="connsiteY6" fmla="*/ 16012 h 54488"/>
                <a:gd name="connsiteX7" fmla="*/ 68800 w 69718"/>
                <a:gd name="connsiteY7" fmla="*/ 30679 h 54488"/>
                <a:gd name="connsiteX8" fmla="*/ 56418 w 69718"/>
                <a:gd name="connsiteY8" fmla="*/ 54297 h 54488"/>
                <a:gd name="connsiteX9" fmla="*/ 54513 w 69718"/>
                <a:gd name="connsiteY9" fmla="*/ 54488 h 54488"/>
                <a:gd name="connsiteX10" fmla="*/ 54513 w 69718"/>
                <a:gd name="connsiteY10" fmla="*/ 54488 h 54488"/>
                <a:gd name="connsiteX11" fmla="*/ 6509 w 69718"/>
                <a:gd name="connsiteY11" fmla="*/ 3250 h 54488"/>
                <a:gd name="connsiteX12" fmla="*/ 3461 w 69718"/>
                <a:gd name="connsiteY12" fmla="*/ 5155 h 54488"/>
                <a:gd name="connsiteX13" fmla="*/ 9938 w 69718"/>
                <a:gd name="connsiteY13" fmla="*/ 10298 h 54488"/>
                <a:gd name="connsiteX14" fmla="*/ 36226 w 69718"/>
                <a:gd name="connsiteY14" fmla="*/ 17155 h 54488"/>
                <a:gd name="connsiteX15" fmla="*/ 36607 w 69718"/>
                <a:gd name="connsiteY15" fmla="*/ 17155 h 54488"/>
                <a:gd name="connsiteX16" fmla="*/ 37750 w 69718"/>
                <a:gd name="connsiteY16" fmla="*/ 18107 h 54488"/>
                <a:gd name="connsiteX17" fmla="*/ 37750 w 69718"/>
                <a:gd name="connsiteY17" fmla="*/ 19440 h 54488"/>
                <a:gd name="connsiteX18" fmla="*/ 35464 w 69718"/>
                <a:gd name="connsiteY18" fmla="*/ 44012 h 54488"/>
                <a:gd name="connsiteX19" fmla="*/ 56228 w 69718"/>
                <a:gd name="connsiteY19" fmla="*/ 51250 h 54488"/>
                <a:gd name="connsiteX20" fmla="*/ 66324 w 69718"/>
                <a:gd name="connsiteY20" fmla="*/ 30107 h 54488"/>
                <a:gd name="connsiteX21" fmla="*/ 66133 w 69718"/>
                <a:gd name="connsiteY21" fmla="*/ 18679 h 54488"/>
                <a:gd name="connsiteX22" fmla="*/ 6509 w 69718"/>
                <a:gd name="connsiteY22" fmla="*/ 3250 h 54488"/>
                <a:gd name="connsiteX23" fmla="*/ 6509 w 69718"/>
                <a:gd name="connsiteY23" fmla="*/ 3250 h 54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9718" h="54488">
                  <a:moveTo>
                    <a:pt x="54513" y="54488"/>
                  </a:moveTo>
                  <a:cubicBezTo>
                    <a:pt x="48798" y="54488"/>
                    <a:pt x="38702" y="50869"/>
                    <a:pt x="33178" y="46298"/>
                  </a:cubicBezTo>
                  <a:cubicBezTo>
                    <a:pt x="28225" y="42107"/>
                    <a:pt x="30892" y="27059"/>
                    <a:pt x="33940" y="19631"/>
                  </a:cubicBezTo>
                  <a:cubicBezTo>
                    <a:pt x="26320" y="17917"/>
                    <a:pt x="15843" y="15441"/>
                    <a:pt x="8795" y="13155"/>
                  </a:cubicBezTo>
                  <a:cubicBezTo>
                    <a:pt x="223" y="10298"/>
                    <a:pt x="-158" y="6107"/>
                    <a:pt x="32" y="4584"/>
                  </a:cubicBezTo>
                  <a:cubicBezTo>
                    <a:pt x="413" y="1917"/>
                    <a:pt x="3271" y="-178"/>
                    <a:pt x="6319" y="12"/>
                  </a:cubicBezTo>
                  <a:cubicBezTo>
                    <a:pt x="10510" y="12"/>
                    <a:pt x="61942" y="11821"/>
                    <a:pt x="67467" y="16012"/>
                  </a:cubicBezTo>
                  <a:cubicBezTo>
                    <a:pt x="70515" y="18298"/>
                    <a:pt x="69943" y="25155"/>
                    <a:pt x="68800" y="30679"/>
                  </a:cubicBezTo>
                  <a:cubicBezTo>
                    <a:pt x="67276" y="39250"/>
                    <a:pt x="62514" y="52583"/>
                    <a:pt x="56418" y="54297"/>
                  </a:cubicBezTo>
                  <a:cubicBezTo>
                    <a:pt x="56228" y="54488"/>
                    <a:pt x="55465" y="54488"/>
                    <a:pt x="54513" y="54488"/>
                  </a:cubicBezTo>
                  <a:lnTo>
                    <a:pt x="54513" y="54488"/>
                  </a:lnTo>
                  <a:close/>
                  <a:moveTo>
                    <a:pt x="6509" y="3250"/>
                  </a:moveTo>
                  <a:cubicBezTo>
                    <a:pt x="4985" y="3250"/>
                    <a:pt x="3652" y="4202"/>
                    <a:pt x="3461" y="5155"/>
                  </a:cubicBezTo>
                  <a:cubicBezTo>
                    <a:pt x="3271" y="6488"/>
                    <a:pt x="4795" y="8583"/>
                    <a:pt x="9938" y="10298"/>
                  </a:cubicBezTo>
                  <a:cubicBezTo>
                    <a:pt x="17367" y="12584"/>
                    <a:pt x="29178" y="15441"/>
                    <a:pt x="36226" y="17155"/>
                  </a:cubicBezTo>
                  <a:lnTo>
                    <a:pt x="36607" y="17155"/>
                  </a:lnTo>
                  <a:cubicBezTo>
                    <a:pt x="36988" y="17345"/>
                    <a:pt x="37559" y="17536"/>
                    <a:pt x="37750" y="18107"/>
                  </a:cubicBezTo>
                  <a:cubicBezTo>
                    <a:pt x="37940" y="18488"/>
                    <a:pt x="37940" y="19060"/>
                    <a:pt x="37750" y="19440"/>
                  </a:cubicBezTo>
                  <a:cubicBezTo>
                    <a:pt x="34511" y="26298"/>
                    <a:pt x="32035" y="41155"/>
                    <a:pt x="35464" y="44012"/>
                  </a:cubicBezTo>
                  <a:cubicBezTo>
                    <a:pt x="41178" y="48583"/>
                    <a:pt x="52418" y="52202"/>
                    <a:pt x="56228" y="51250"/>
                  </a:cubicBezTo>
                  <a:cubicBezTo>
                    <a:pt x="59657" y="50298"/>
                    <a:pt x="64228" y="40583"/>
                    <a:pt x="66324" y="30107"/>
                  </a:cubicBezTo>
                  <a:cubicBezTo>
                    <a:pt x="67657" y="22869"/>
                    <a:pt x="66895" y="19250"/>
                    <a:pt x="66133" y="18679"/>
                  </a:cubicBezTo>
                  <a:cubicBezTo>
                    <a:pt x="61180" y="15250"/>
                    <a:pt x="10890" y="3441"/>
                    <a:pt x="6509" y="3250"/>
                  </a:cubicBezTo>
                  <a:cubicBezTo>
                    <a:pt x="6509" y="3250"/>
                    <a:pt x="6509" y="3250"/>
                    <a:pt x="6509" y="3250"/>
                  </a:cubicBezTo>
                  <a:close/>
                </a:path>
              </a:pathLst>
            </a:custGeom>
            <a:solidFill>
              <a:srgbClr val="000000"/>
            </a:solidFill>
            <a:ln w="1904" cap="flat">
              <a:noFill/>
              <a:prstDash val="solid"/>
              <a:miter/>
            </a:ln>
          </p:spPr>
          <p:txBody>
            <a:bodyPr rtlCol="0" anchor="ctr"/>
            <a:lstStyle/>
            <a:p>
              <a:endParaRPr lang="fr-FR"/>
            </a:p>
          </p:txBody>
        </p:sp>
        <p:sp>
          <p:nvSpPr>
            <p:cNvPr id="128" name="Forme libre 127">
              <a:extLst>
                <a:ext uri="{FF2B5EF4-FFF2-40B4-BE49-F238E27FC236}">
                  <a16:creationId xmlns:a16="http://schemas.microsoft.com/office/drawing/2014/main" id="{0E249422-D94A-B14A-9F7A-15B0E02A5F2E}"/>
                </a:ext>
              </a:extLst>
            </p:cNvPr>
            <p:cNvSpPr/>
            <p:nvPr/>
          </p:nvSpPr>
          <p:spPr>
            <a:xfrm>
              <a:off x="5577136" y="6048863"/>
              <a:ext cx="215833" cy="190501"/>
            </a:xfrm>
            <a:custGeom>
              <a:avLst/>
              <a:gdLst>
                <a:gd name="connsiteX0" fmla="*/ 39278 w 215833"/>
                <a:gd name="connsiteY0" fmla="*/ 190502 h 190501"/>
                <a:gd name="connsiteX1" fmla="*/ 22134 w 215833"/>
                <a:gd name="connsiteY1" fmla="*/ 185549 h 190501"/>
                <a:gd name="connsiteX2" fmla="*/ 8037 w 215833"/>
                <a:gd name="connsiteY2" fmla="*/ 140216 h 190501"/>
                <a:gd name="connsiteX3" fmla="*/ 36 w 215833"/>
                <a:gd name="connsiteY3" fmla="*/ 38502 h 190501"/>
                <a:gd name="connsiteX4" fmla="*/ 1370 w 215833"/>
                <a:gd name="connsiteY4" fmla="*/ 36598 h 190501"/>
                <a:gd name="connsiteX5" fmla="*/ 3275 w 215833"/>
                <a:gd name="connsiteY5" fmla="*/ 37931 h 190501"/>
                <a:gd name="connsiteX6" fmla="*/ 11276 w 215833"/>
                <a:gd name="connsiteY6" fmla="*/ 140407 h 190501"/>
                <a:gd name="connsiteX7" fmla="*/ 24039 w 215833"/>
                <a:gd name="connsiteY7" fmla="*/ 182883 h 190501"/>
                <a:gd name="connsiteX8" fmla="*/ 66709 w 215833"/>
                <a:gd name="connsiteY8" fmla="*/ 180597 h 190501"/>
                <a:gd name="connsiteX9" fmla="*/ 196434 w 215833"/>
                <a:gd name="connsiteY9" fmla="*/ 156216 h 190501"/>
                <a:gd name="connsiteX10" fmla="*/ 203482 w 215833"/>
                <a:gd name="connsiteY10" fmla="*/ 155835 h 190501"/>
                <a:gd name="connsiteX11" fmla="*/ 207864 w 215833"/>
                <a:gd name="connsiteY11" fmla="*/ 148788 h 190501"/>
                <a:gd name="connsiteX12" fmla="*/ 211102 w 215833"/>
                <a:gd name="connsiteY12" fmla="*/ 72788 h 190501"/>
                <a:gd name="connsiteX13" fmla="*/ 189005 w 215833"/>
                <a:gd name="connsiteY13" fmla="*/ 2884 h 190501"/>
                <a:gd name="connsiteX14" fmla="*/ 188814 w 215833"/>
                <a:gd name="connsiteY14" fmla="*/ 598 h 190501"/>
                <a:gd name="connsiteX15" fmla="*/ 191100 w 215833"/>
                <a:gd name="connsiteY15" fmla="*/ 407 h 190501"/>
                <a:gd name="connsiteX16" fmla="*/ 214340 w 215833"/>
                <a:gd name="connsiteY16" fmla="*/ 72598 h 190501"/>
                <a:gd name="connsiteX17" fmla="*/ 211102 w 215833"/>
                <a:gd name="connsiteY17" fmla="*/ 149930 h 190501"/>
                <a:gd name="connsiteX18" fmla="*/ 203863 w 215833"/>
                <a:gd name="connsiteY18" fmla="*/ 159073 h 190501"/>
                <a:gd name="connsiteX19" fmla="*/ 196625 w 215833"/>
                <a:gd name="connsiteY19" fmla="*/ 159454 h 190501"/>
                <a:gd name="connsiteX20" fmla="*/ 67852 w 215833"/>
                <a:gd name="connsiteY20" fmla="*/ 183454 h 190501"/>
                <a:gd name="connsiteX21" fmla="*/ 39278 w 215833"/>
                <a:gd name="connsiteY21" fmla="*/ 190502 h 190501"/>
                <a:gd name="connsiteX22" fmla="*/ 39278 w 215833"/>
                <a:gd name="connsiteY22" fmla="*/ 190502 h 190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5833" h="190501">
                  <a:moveTo>
                    <a:pt x="39278" y="190502"/>
                  </a:moveTo>
                  <a:cubicBezTo>
                    <a:pt x="32420" y="190502"/>
                    <a:pt x="26705" y="188788"/>
                    <a:pt x="22134" y="185549"/>
                  </a:cubicBezTo>
                  <a:cubicBezTo>
                    <a:pt x="11657" y="178312"/>
                    <a:pt x="6894" y="163073"/>
                    <a:pt x="8037" y="140216"/>
                  </a:cubicBezTo>
                  <a:cubicBezTo>
                    <a:pt x="9371" y="112407"/>
                    <a:pt x="3275" y="59645"/>
                    <a:pt x="36" y="38502"/>
                  </a:cubicBezTo>
                  <a:cubicBezTo>
                    <a:pt x="-154" y="37550"/>
                    <a:pt x="418" y="36788"/>
                    <a:pt x="1370" y="36598"/>
                  </a:cubicBezTo>
                  <a:cubicBezTo>
                    <a:pt x="2323" y="36407"/>
                    <a:pt x="3084" y="36979"/>
                    <a:pt x="3275" y="37931"/>
                  </a:cubicBezTo>
                  <a:cubicBezTo>
                    <a:pt x="6513" y="59264"/>
                    <a:pt x="12609" y="112216"/>
                    <a:pt x="11276" y="140407"/>
                  </a:cubicBezTo>
                  <a:cubicBezTo>
                    <a:pt x="10323" y="161930"/>
                    <a:pt x="14514" y="176216"/>
                    <a:pt x="24039" y="182883"/>
                  </a:cubicBezTo>
                  <a:cubicBezTo>
                    <a:pt x="33182" y="189359"/>
                    <a:pt x="47469" y="188597"/>
                    <a:pt x="66709" y="180597"/>
                  </a:cubicBezTo>
                  <a:cubicBezTo>
                    <a:pt x="113379" y="161169"/>
                    <a:pt x="173766" y="157549"/>
                    <a:pt x="196434" y="156216"/>
                  </a:cubicBezTo>
                  <a:cubicBezTo>
                    <a:pt x="199482" y="156026"/>
                    <a:pt x="201958" y="155835"/>
                    <a:pt x="203482" y="155835"/>
                  </a:cubicBezTo>
                  <a:cubicBezTo>
                    <a:pt x="204054" y="155835"/>
                    <a:pt x="205959" y="155073"/>
                    <a:pt x="207864" y="148788"/>
                  </a:cubicBezTo>
                  <a:cubicBezTo>
                    <a:pt x="212435" y="134312"/>
                    <a:pt x="213769" y="102312"/>
                    <a:pt x="211102" y="72788"/>
                  </a:cubicBezTo>
                  <a:cubicBezTo>
                    <a:pt x="207864" y="37360"/>
                    <a:pt x="199863" y="11836"/>
                    <a:pt x="189005" y="2884"/>
                  </a:cubicBezTo>
                  <a:cubicBezTo>
                    <a:pt x="188243" y="2312"/>
                    <a:pt x="188243" y="1360"/>
                    <a:pt x="188814" y="598"/>
                  </a:cubicBezTo>
                  <a:cubicBezTo>
                    <a:pt x="189386" y="-164"/>
                    <a:pt x="190338" y="-164"/>
                    <a:pt x="191100" y="407"/>
                  </a:cubicBezTo>
                  <a:cubicBezTo>
                    <a:pt x="197767" y="6122"/>
                    <a:pt x="209769" y="22884"/>
                    <a:pt x="214340" y="72598"/>
                  </a:cubicBezTo>
                  <a:cubicBezTo>
                    <a:pt x="217198" y="103074"/>
                    <a:pt x="215864" y="134883"/>
                    <a:pt x="211102" y="149930"/>
                  </a:cubicBezTo>
                  <a:cubicBezTo>
                    <a:pt x="209197" y="155835"/>
                    <a:pt x="206911" y="158883"/>
                    <a:pt x="203863" y="159073"/>
                  </a:cubicBezTo>
                  <a:cubicBezTo>
                    <a:pt x="202340" y="159264"/>
                    <a:pt x="199863" y="159264"/>
                    <a:pt x="196625" y="159454"/>
                  </a:cubicBezTo>
                  <a:cubicBezTo>
                    <a:pt x="173956" y="160787"/>
                    <a:pt x="113951" y="164216"/>
                    <a:pt x="67852" y="183454"/>
                  </a:cubicBezTo>
                  <a:cubicBezTo>
                    <a:pt x="56803" y="188216"/>
                    <a:pt x="47279" y="190502"/>
                    <a:pt x="39278" y="190502"/>
                  </a:cubicBezTo>
                  <a:lnTo>
                    <a:pt x="39278" y="190502"/>
                  </a:lnTo>
                  <a:close/>
                </a:path>
              </a:pathLst>
            </a:custGeom>
            <a:solidFill>
              <a:srgbClr val="000000"/>
            </a:solidFill>
            <a:ln w="1904" cap="flat">
              <a:noFill/>
              <a:prstDash val="solid"/>
              <a:miter/>
            </a:ln>
          </p:spPr>
          <p:txBody>
            <a:bodyPr rtlCol="0" anchor="ctr"/>
            <a:lstStyle/>
            <a:p>
              <a:endParaRPr lang="fr-FR"/>
            </a:p>
          </p:txBody>
        </p:sp>
        <p:sp>
          <p:nvSpPr>
            <p:cNvPr id="129" name="Forme libre 128">
              <a:extLst>
                <a:ext uri="{FF2B5EF4-FFF2-40B4-BE49-F238E27FC236}">
                  <a16:creationId xmlns:a16="http://schemas.microsoft.com/office/drawing/2014/main" id="{1CD6B41D-7910-A821-9C65-78588D023262}"/>
                </a:ext>
              </a:extLst>
            </p:cNvPr>
            <p:cNvSpPr/>
            <p:nvPr/>
          </p:nvSpPr>
          <p:spPr>
            <a:xfrm>
              <a:off x="5414564" y="6031627"/>
              <a:ext cx="20240" cy="12491"/>
            </a:xfrm>
            <a:custGeom>
              <a:avLst/>
              <a:gdLst>
                <a:gd name="connsiteX0" fmla="*/ 14216 w 20240"/>
                <a:gd name="connsiteY0" fmla="*/ 12310 h 12491"/>
                <a:gd name="connsiteX1" fmla="*/ 3739 w 20240"/>
                <a:gd name="connsiteY1" fmla="*/ 9643 h 12491"/>
                <a:gd name="connsiteX2" fmla="*/ 119 w 20240"/>
                <a:gd name="connsiteY2" fmla="*/ 3738 h 12491"/>
                <a:gd name="connsiteX3" fmla="*/ 6024 w 20240"/>
                <a:gd name="connsiteY3" fmla="*/ 119 h 12491"/>
                <a:gd name="connsiteX4" fmla="*/ 16502 w 20240"/>
                <a:gd name="connsiteY4" fmla="*/ 2786 h 12491"/>
                <a:gd name="connsiteX5" fmla="*/ 20121 w 20240"/>
                <a:gd name="connsiteY5" fmla="*/ 8691 h 12491"/>
                <a:gd name="connsiteX6" fmla="*/ 14216 w 20240"/>
                <a:gd name="connsiteY6" fmla="*/ 12310 h 12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40" h="12491">
                  <a:moveTo>
                    <a:pt x="14216" y="12310"/>
                  </a:moveTo>
                  <a:lnTo>
                    <a:pt x="3739" y="9643"/>
                  </a:lnTo>
                  <a:cubicBezTo>
                    <a:pt x="1072" y="9072"/>
                    <a:pt x="-452" y="6405"/>
                    <a:pt x="119" y="3738"/>
                  </a:cubicBezTo>
                  <a:cubicBezTo>
                    <a:pt x="691" y="1072"/>
                    <a:pt x="3358" y="-452"/>
                    <a:pt x="6024" y="119"/>
                  </a:cubicBezTo>
                  <a:lnTo>
                    <a:pt x="16502" y="2786"/>
                  </a:lnTo>
                  <a:cubicBezTo>
                    <a:pt x="19169" y="3357"/>
                    <a:pt x="20692" y="6024"/>
                    <a:pt x="20121" y="8691"/>
                  </a:cubicBezTo>
                  <a:cubicBezTo>
                    <a:pt x="19550" y="11357"/>
                    <a:pt x="16882" y="13072"/>
                    <a:pt x="14216" y="12310"/>
                  </a:cubicBezTo>
                  <a:close/>
                </a:path>
              </a:pathLst>
            </a:custGeom>
            <a:solidFill>
              <a:srgbClr val="FFFFFF"/>
            </a:solidFill>
            <a:ln w="1904" cap="flat">
              <a:noFill/>
              <a:prstDash val="solid"/>
              <a:miter/>
            </a:ln>
          </p:spPr>
          <p:txBody>
            <a:bodyPr rtlCol="0" anchor="ctr"/>
            <a:lstStyle/>
            <a:p>
              <a:endParaRPr lang="fr-FR"/>
            </a:p>
          </p:txBody>
        </p:sp>
        <p:sp>
          <p:nvSpPr>
            <p:cNvPr id="130" name="Forme libre 129">
              <a:extLst>
                <a:ext uri="{FF2B5EF4-FFF2-40B4-BE49-F238E27FC236}">
                  <a16:creationId xmlns:a16="http://schemas.microsoft.com/office/drawing/2014/main" id="{3DF1F904-970E-AAC8-7DD1-76CEF711EAAE}"/>
                </a:ext>
              </a:extLst>
            </p:cNvPr>
            <p:cNvSpPr/>
            <p:nvPr/>
          </p:nvSpPr>
          <p:spPr>
            <a:xfrm>
              <a:off x="5412975" y="6030257"/>
              <a:ext cx="23417" cy="15584"/>
            </a:xfrm>
            <a:custGeom>
              <a:avLst/>
              <a:gdLst>
                <a:gd name="connsiteX0" fmla="*/ 16947 w 23417"/>
                <a:gd name="connsiteY0" fmla="*/ 15585 h 15584"/>
                <a:gd name="connsiteX1" fmla="*/ 15423 w 23417"/>
                <a:gd name="connsiteY1" fmla="*/ 15394 h 15584"/>
                <a:gd name="connsiteX2" fmla="*/ 4946 w 23417"/>
                <a:gd name="connsiteY2" fmla="*/ 12727 h 15584"/>
                <a:gd name="connsiteX3" fmla="*/ 946 w 23417"/>
                <a:gd name="connsiteY3" fmla="*/ 9870 h 15584"/>
                <a:gd name="connsiteX4" fmla="*/ 184 w 23417"/>
                <a:gd name="connsiteY4" fmla="*/ 4918 h 15584"/>
                <a:gd name="connsiteX5" fmla="*/ 7994 w 23417"/>
                <a:gd name="connsiteY5" fmla="*/ 156 h 15584"/>
                <a:gd name="connsiteX6" fmla="*/ 18471 w 23417"/>
                <a:gd name="connsiteY6" fmla="*/ 2823 h 15584"/>
                <a:gd name="connsiteX7" fmla="*/ 22471 w 23417"/>
                <a:gd name="connsiteY7" fmla="*/ 5680 h 15584"/>
                <a:gd name="connsiteX8" fmla="*/ 23233 w 23417"/>
                <a:gd name="connsiteY8" fmla="*/ 10632 h 15584"/>
                <a:gd name="connsiteX9" fmla="*/ 16947 w 23417"/>
                <a:gd name="connsiteY9" fmla="*/ 15585 h 15584"/>
                <a:gd name="connsiteX10" fmla="*/ 16947 w 23417"/>
                <a:gd name="connsiteY10" fmla="*/ 15585 h 15584"/>
                <a:gd name="connsiteX11" fmla="*/ 16185 w 23417"/>
                <a:gd name="connsiteY11" fmla="*/ 12156 h 15584"/>
                <a:gd name="connsiteX12" fmla="*/ 20186 w 23417"/>
                <a:gd name="connsiteY12" fmla="*/ 9680 h 15584"/>
                <a:gd name="connsiteX13" fmla="*/ 19805 w 23417"/>
                <a:gd name="connsiteY13" fmla="*/ 7204 h 15584"/>
                <a:gd name="connsiteX14" fmla="*/ 17709 w 23417"/>
                <a:gd name="connsiteY14" fmla="*/ 5680 h 15584"/>
                <a:gd name="connsiteX15" fmla="*/ 7232 w 23417"/>
                <a:gd name="connsiteY15" fmla="*/ 3013 h 15584"/>
                <a:gd name="connsiteX16" fmla="*/ 3232 w 23417"/>
                <a:gd name="connsiteY16" fmla="*/ 5490 h 15584"/>
                <a:gd name="connsiteX17" fmla="*/ 3613 w 23417"/>
                <a:gd name="connsiteY17" fmla="*/ 7965 h 15584"/>
                <a:gd name="connsiteX18" fmla="*/ 5708 w 23417"/>
                <a:gd name="connsiteY18" fmla="*/ 9489 h 15584"/>
                <a:gd name="connsiteX19" fmla="*/ 16185 w 23417"/>
                <a:gd name="connsiteY19" fmla="*/ 12156 h 1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17" h="15584">
                  <a:moveTo>
                    <a:pt x="16947" y="15585"/>
                  </a:moveTo>
                  <a:cubicBezTo>
                    <a:pt x="16376" y="15585"/>
                    <a:pt x="15995" y="15585"/>
                    <a:pt x="15423" y="15394"/>
                  </a:cubicBezTo>
                  <a:lnTo>
                    <a:pt x="4946" y="12727"/>
                  </a:lnTo>
                  <a:cubicBezTo>
                    <a:pt x="3232" y="12347"/>
                    <a:pt x="1898" y="11204"/>
                    <a:pt x="946" y="9870"/>
                  </a:cubicBezTo>
                  <a:cubicBezTo>
                    <a:pt x="-7" y="8347"/>
                    <a:pt x="-197" y="6632"/>
                    <a:pt x="184" y="4918"/>
                  </a:cubicBezTo>
                  <a:cubicBezTo>
                    <a:pt x="946" y="1490"/>
                    <a:pt x="4565" y="-606"/>
                    <a:pt x="7994" y="156"/>
                  </a:cubicBezTo>
                  <a:lnTo>
                    <a:pt x="18471" y="2823"/>
                  </a:lnTo>
                  <a:cubicBezTo>
                    <a:pt x="20186" y="3204"/>
                    <a:pt x="21519" y="4347"/>
                    <a:pt x="22471" y="5680"/>
                  </a:cubicBezTo>
                  <a:cubicBezTo>
                    <a:pt x="23424" y="7204"/>
                    <a:pt x="23615" y="8918"/>
                    <a:pt x="23233" y="10632"/>
                  </a:cubicBezTo>
                  <a:cubicBezTo>
                    <a:pt x="22471" y="13490"/>
                    <a:pt x="19805" y="15585"/>
                    <a:pt x="16947" y="15585"/>
                  </a:cubicBezTo>
                  <a:lnTo>
                    <a:pt x="16947" y="15585"/>
                  </a:lnTo>
                  <a:close/>
                  <a:moveTo>
                    <a:pt x="16185" y="12156"/>
                  </a:moveTo>
                  <a:cubicBezTo>
                    <a:pt x="17900" y="12537"/>
                    <a:pt x="19805" y="11585"/>
                    <a:pt x="20186" y="9680"/>
                  </a:cubicBezTo>
                  <a:cubicBezTo>
                    <a:pt x="20376" y="8918"/>
                    <a:pt x="20186" y="7965"/>
                    <a:pt x="19805" y="7204"/>
                  </a:cubicBezTo>
                  <a:cubicBezTo>
                    <a:pt x="19423" y="6442"/>
                    <a:pt x="18662" y="5871"/>
                    <a:pt x="17709" y="5680"/>
                  </a:cubicBezTo>
                  <a:lnTo>
                    <a:pt x="7232" y="3013"/>
                  </a:lnTo>
                  <a:cubicBezTo>
                    <a:pt x="5518" y="2633"/>
                    <a:pt x="3613" y="3585"/>
                    <a:pt x="3232" y="5490"/>
                  </a:cubicBezTo>
                  <a:cubicBezTo>
                    <a:pt x="3041" y="6251"/>
                    <a:pt x="3232" y="7204"/>
                    <a:pt x="3613" y="7965"/>
                  </a:cubicBezTo>
                  <a:cubicBezTo>
                    <a:pt x="3994" y="8728"/>
                    <a:pt x="4756" y="9299"/>
                    <a:pt x="5708" y="9489"/>
                  </a:cubicBezTo>
                  <a:lnTo>
                    <a:pt x="16185" y="12156"/>
                  </a:lnTo>
                  <a:close/>
                </a:path>
              </a:pathLst>
            </a:custGeom>
            <a:solidFill>
              <a:srgbClr val="000000"/>
            </a:solidFill>
            <a:ln w="1904" cap="flat">
              <a:noFill/>
              <a:prstDash val="solid"/>
              <a:miter/>
            </a:ln>
          </p:spPr>
          <p:txBody>
            <a:bodyPr rtlCol="0" anchor="ctr"/>
            <a:lstStyle/>
            <a:p>
              <a:endParaRPr lang="fr-FR"/>
            </a:p>
          </p:txBody>
        </p:sp>
        <p:sp>
          <p:nvSpPr>
            <p:cNvPr id="131" name="Forme libre 130">
              <a:extLst>
                <a:ext uri="{FF2B5EF4-FFF2-40B4-BE49-F238E27FC236}">
                  <a16:creationId xmlns:a16="http://schemas.microsoft.com/office/drawing/2014/main" id="{09928895-DFA6-FB1C-BD78-730C21D974EB}"/>
                </a:ext>
              </a:extLst>
            </p:cNvPr>
            <p:cNvSpPr/>
            <p:nvPr/>
          </p:nvSpPr>
          <p:spPr>
            <a:xfrm>
              <a:off x="5416088" y="6021913"/>
              <a:ext cx="19287" cy="12110"/>
            </a:xfrm>
            <a:custGeom>
              <a:avLst/>
              <a:gdLst>
                <a:gd name="connsiteX0" fmla="*/ 13264 w 19287"/>
                <a:gd name="connsiteY0" fmla="*/ 11929 h 12110"/>
                <a:gd name="connsiteX1" fmla="*/ 3739 w 19287"/>
                <a:gd name="connsiteY1" fmla="*/ 9643 h 12110"/>
                <a:gd name="connsiteX2" fmla="*/ 119 w 19287"/>
                <a:gd name="connsiteY2" fmla="*/ 3739 h 12110"/>
                <a:gd name="connsiteX3" fmla="*/ 6025 w 19287"/>
                <a:gd name="connsiteY3" fmla="*/ 119 h 12110"/>
                <a:gd name="connsiteX4" fmla="*/ 15549 w 19287"/>
                <a:gd name="connsiteY4" fmla="*/ 2405 h 12110"/>
                <a:gd name="connsiteX5" fmla="*/ 19169 w 19287"/>
                <a:gd name="connsiteY5" fmla="*/ 8310 h 12110"/>
                <a:gd name="connsiteX6" fmla="*/ 13264 w 19287"/>
                <a:gd name="connsiteY6" fmla="*/ 11929 h 12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87" h="12110">
                  <a:moveTo>
                    <a:pt x="13264" y="11929"/>
                  </a:moveTo>
                  <a:lnTo>
                    <a:pt x="3739" y="9643"/>
                  </a:lnTo>
                  <a:cubicBezTo>
                    <a:pt x="1072" y="9072"/>
                    <a:pt x="-452" y="6405"/>
                    <a:pt x="119" y="3739"/>
                  </a:cubicBezTo>
                  <a:cubicBezTo>
                    <a:pt x="691" y="1072"/>
                    <a:pt x="3358" y="-452"/>
                    <a:pt x="6025" y="119"/>
                  </a:cubicBezTo>
                  <a:lnTo>
                    <a:pt x="15549" y="2405"/>
                  </a:lnTo>
                  <a:cubicBezTo>
                    <a:pt x="18216" y="2976"/>
                    <a:pt x="19740" y="5643"/>
                    <a:pt x="19169" y="8310"/>
                  </a:cubicBezTo>
                  <a:cubicBezTo>
                    <a:pt x="18597" y="10977"/>
                    <a:pt x="15930" y="12691"/>
                    <a:pt x="13264" y="11929"/>
                  </a:cubicBezTo>
                  <a:close/>
                </a:path>
              </a:pathLst>
            </a:custGeom>
            <a:solidFill>
              <a:srgbClr val="FFFFFF"/>
            </a:solidFill>
            <a:ln w="1904" cap="flat">
              <a:noFill/>
              <a:prstDash val="solid"/>
              <a:miter/>
            </a:ln>
          </p:spPr>
          <p:txBody>
            <a:bodyPr rtlCol="0" anchor="ctr"/>
            <a:lstStyle/>
            <a:p>
              <a:endParaRPr lang="fr-FR"/>
            </a:p>
          </p:txBody>
        </p:sp>
        <p:sp>
          <p:nvSpPr>
            <p:cNvPr id="132" name="Forme libre 131">
              <a:extLst>
                <a:ext uri="{FF2B5EF4-FFF2-40B4-BE49-F238E27FC236}">
                  <a16:creationId xmlns:a16="http://schemas.microsoft.com/office/drawing/2014/main" id="{F0E6F249-C9B8-0427-F457-55A10D1ED2FA}"/>
                </a:ext>
              </a:extLst>
            </p:cNvPr>
            <p:cNvSpPr/>
            <p:nvPr/>
          </p:nvSpPr>
          <p:spPr>
            <a:xfrm>
              <a:off x="5414499" y="6020515"/>
              <a:ext cx="22464" cy="15231"/>
            </a:xfrm>
            <a:custGeom>
              <a:avLst/>
              <a:gdLst>
                <a:gd name="connsiteX0" fmla="*/ 15995 w 22464"/>
                <a:gd name="connsiteY0" fmla="*/ 15232 h 15231"/>
                <a:gd name="connsiteX1" fmla="*/ 14471 w 22464"/>
                <a:gd name="connsiteY1" fmla="*/ 15041 h 15231"/>
                <a:gd name="connsiteX2" fmla="*/ 4946 w 22464"/>
                <a:gd name="connsiteY2" fmla="*/ 12755 h 15231"/>
                <a:gd name="connsiteX3" fmla="*/ 946 w 22464"/>
                <a:gd name="connsiteY3" fmla="*/ 9898 h 15231"/>
                <a:gd name="connsiteX4" fmla="*/ 184 w 22464"/>
                <a:gd name="connsiteY4" fmla="*/ 4946 h 15231"/>
                <a:gd name="connsiteX5" fmla="*/ 3042 w 22464"/>
                <a:gd name="connsiteY5" fmla="*/ 946 h 15231"/>
                <a:gd name="connsiteX6" fmla="*/ 7994 w 22464"/>
                <a:gd name="connsiteY6" fmla="*/ 184 h 15231"/>
                <a:gd name="connsiteX7" fmla="*/ 17519 w 22464"/>
                <a:gd name="connsiteY7" fmla="*/ 2469 h 15231"/>
                <a:gd name="connsiteX8" fmla="*/ 21519 w 22464"/>
                <a:gd name="connsiteY8" fmla="*/ 5327 h 15231"/>
                <a:gd name="connsiteX9" fmla="*/ 22281 w 22464"/>
                <a:gd name="connsiteY9" fmla="*/ 10279 h 15231"/>
                <a:gd name="connsiteX10" fmla="*/ 15995 w 22464"/>
                <a:gd name="connsiteY10" fmla="*/ 15232 h 15231"/>
                <a:gd name="connsiteX11" fmla="*/ 15233 w 22464"/>
                <a:gd name="connsiteY11" fmla="*/ 11803 h 15231"/>
                <a:gd name="connsiteX12" fmla="*/ 19233 w 22464"/>
                <a:gd name="connsiteY12" fmla="*/ 9327 h 15231"/>
                <a:gd name="connsiteX13" fmla="*/ 18852 w 22464"/>
                <a:gd name="connsiteY13" fmla="*/ 6850 h 15231"/>
                <a:gd name="connsiteX14" fmla="*/ 16757 w 22464"/>
                <a:gd name="connsiteY14" fmla="*/ 5327 h 15231"/>
                <a:gd name="connsiteX15" fmla="*/ 7232 w 22464"/>
                <a:gd name="connsiteY15" fmla="*/ 3041 h 15231"/>
                <a:gd name="connsiteX16" fmla="*/ 4756 w 22464"/>
                <a:gd name="connsiteY16" fmla="*/ 3422 h 15231"/>
                <a:gd name="connsiteX17" fmla="*/ 3232 w 22464"/>
                <a:gd name="connsiteY17" fmla="*/ 5517 h 15231"/>
                <a:gd name="connsiteX18" fmla="*/ 3613 w 22464"/>
                <a:gd name="connsiteY18" fmla="*/ 7994 h 15231"/>
                <a:gd name="connsiteX19" fmla="*/ 5708 w 22464"/>
                <a:gd name="connsiteY19" fmla="*/ 9517 h 15231"/>
                <a:gd name="connsiteX20" fmla="*/ 15233 w 22464"/>
                <a:gd name="connsiteY20" fmla="*/ 11803 h 1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464" h="15231">
                  <a:moveTo>
                    <a:pt x="15995" y="15232"/>
                  </a:moveTo>
                  <a:cubicBezTo>
                    <a:pt x="15424" y="15232"/>
                    <a:pt x="15042" y="15232"/>
                    <a:pt x="14471" y="15041"/>
                  </a:cubicBezTo>
                  <a:lnTo>
                    <a:pt x="4946" y="12755"/>
                  </a:lnTo>
                  <a:cubicBezTo>
                    <a:pt x="3232" y="12375"/>
                    <a:pt x="1898" y="11231"/>
                    <a:pt x="946" y="9898"/>
                  </a:cubicBezTo>
                  <a:cubicBezTo>
                    <a:pt x="-7" y="8374"/>
                    <a:pt x="-197" y="6660"/>
                    <a:pt x="184" y="4946"/>
                  </a:cubicBezTo>
                  <a:cubicBezTo>
                    <a:pt x="565" y="3232"/>
                    <a:pt x="1708" y="1898"/>
                    <a:pt x="3042" y="946"/>
                  </a:cubicBezTo>
                  <a:cubicBezTo>
                    <a:pt x="4565" y="-6"/>
                    <a:pt x="6280" y="-197"/>
                    <a:pt x="7994" y="184"/>
                  </a:cubicBezTo>
                  <a:lnTo>
                    <a:pt x="17519" y="2469"/>
                  </a:lnTo>
                  <a:cubicBezTo>
                    <a:pt x="19233" y="2851"/>
                    <a:pt x="20567" y="3993"/>
                    <a:pt x="21519" y="5327"/>
                  </a:cubicBezTo>
                  <a:cubicBezTo>
                    <a:pt x="22472" y="6850"/>
                    <a:pt x="22662" y="8565"/>
                    <a:pt x="22281" y="10279"/>
                  </a:cubicBezTo>
                  <a:cubicBezTo>
                    <a:pt x="21709" y="13136"/>
                    <a:pt x="19043" y="15232"/>
                    <a:pt x="15995" y="15232"/>
                  </a:cubicBezTo>
                  <a:close/>
                  <a:moveTo>
                    <a:pt x="15233" y="11803"/>
                  </a:moveTo>
                  <a:cubicBezTo>
                    <a:pt x="16947" y="12184"/>
                    <a:pt x="18852" y="11231"/>
                    <a:pt x="19233" y="9327"/>
                  </a:cubicBezTo>
                  <a:cubicBezTo>
                    <a:pt x="19424" y="8565"/>
                    <a:pt x="19233" y="7613"/>
                    <a:pt x="18852" y="6850"/>
                  </a:cubicBezTo>
                  <a:cubicBezTo>
                    <a:pt x="18471" y="6089"/>
                    <a:pt x="17709" y="5517"/>
                    <a:pt x="16757" y="5327"/>
                  </a:cubicBezTo>
                  <a:lnTo>
                    <a:pt x="7232" y="3041"/>
                  </a:lnTo>
                  <a:cubicBezTo>
                    <a:pt x="6470" y="2851"/>
                    <a:pt x="5518" y="3041"/>
                    <a:pt x="4756" y="3422"/>
                  </a:cubicBezTo>
                  <a:cubicBezTo>
                    <a:pt x="3994" y="3803"/>
                    <a:pt x="3422" y="4565"/>
                    <a:pt x="3232" y="5517"/>
                  </a:cubicBezTo>
                  <a:cubicBezTo>
                    <a:pt x="3042" y="6279"/>
                    <a:pt x="3232" y="7231"/>
                    <a:pt x="3613" y="7994"/>
                  </a:cubicBezTo>
                  <a:cubicBezTo>
                    <a:pt x="3994" y="8755"/>
                    <a:pt x="4756" y="9327"/>
                    <a:pt x="5708" y="9517"/>
                  </a:cubicBezTo>
                  <a:lnTo>
                    <a:pt x="15233" y="11803"/>
                  </a:lnTo>
                  <a:close/>
                </a:path>
              </a:pathLst>
            </a:custGeom>
            <a:solidFill>
              <a:srgbClr val="000000"/>
            </a:solidFill>
            <a:ln w="1904" cap="flat">
              <a:noFill/>
              <a:prstDash val="solid"/>
              <a:miter/>
            </a:ln>
          </p:spPr>
          <p:txBody>
            <a:bodyPr rtlCol="0" anchor="ctr"/>
            <a:lstStyle/>
            <a:p>
              <a:endParaRPr lang="fr-FR"/>
            </a:p>
          </p:txBody>
        </p:sp>
        <p:sp>
          <p:nvSpPr>
            <p:cNvPr id="133" name="Forme libre 132">
              <a:extLst>
                <a:ext uri="{FF2B5EF4-FFF2-40B4-BE49-F238E27FC236}">
                  <a16:creationId xmlns:a16="http://schemas.microsoft.com/office/drawing/2014/main" id="{EF4CE2BE-B936-FC4A-2601-82AFAFA912C8}"/>
                </a:ext>
              </a:extLst>
            </p:cNvPr>
            <p:cNvSpPr/>
            <p:nvPr/>
          </p:nvSpPr>
          <p:spPr>
            <a:xfrm>
              <a:off x="5414361" y="6041901"/>
              <a:ext cx="15502" cy="10614"/>
            </a:xfrm>
            <a:custGeom>
              <a:avLst/>
              <a:gdLst>
                <a:gd name="connsiteX0" fmla="*/ 10037 w 15502"/>
                <a:gd name="connsiteY0" fmla="*/ 10417 h 10614"/>
                <a:gd name="connsiteX1" fmla="*/ 3370 w 15502"/>
                <a:gd name="connsiteY1" fmla="*/ 8703 h 10614"/>
                <a:gd name="connsiteX2" fmla="*/ 131 w 15502"/>
                <a:gd name="connsiteY2" fmla="*/ 3370 h 10614"/>
                <a:gd name="connsiteX3" fmla="*/ 5465 w 15502"/>
                <a:gd name="connsiteY3" fmla="*/ 131 h 10614"/>
                <a:gd name="connsiteX4" fmla="*/ 12132 w 15502"/>
                <a:gd name="connsiteY4" fmla="*/ 1846 h 10614"/>
                <a:gd name="connsiteX5" fmla="*/ 15371 w 15502"/>
                <a:gd name="connsiteY5" fmla="*/ 7179 h 10614"/>
                <a:gd name="connsiteX6" fmla="*/ 10037 w 15502"/>
                <a:gd name="connsiteY6" fmla="*/ 10417 h 10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2" h="10614">
                  <a:moveTo>
                    <a:pt x="10037" y="10417"/>
                  </a:moveTo>
                  <a:lnTo>
                    <a:pt x="3370" y="8703"/>
                  </a:lnTo>
                  <a:cubicBezTo>
                    <a:pt x="893" y="8131"/>
                    <a:pt x="-440" y="5655"/>
                    <a:pt x="131" y="3370"/>
                  </a:cubicBezTo>
                  <a:cubicBezTo>
                    <a:pt x="703" y="893"/>
                    <a:pt x="3179" y="-440"/>
                    <a:pt x="5465" y="131"/>
                  </a:cubicBezTo>
                  <a:lnTo>
                    <a:pt x="12132" y="1846"/>
                  </a:lnTo>
                  <a:cubicBezTo>
                    <a:pt x="14609" y="2417"/>
                    <a:pt x="15942" y="4893"/>
                    <a:pt x="15371" y="7179"/>
                  </a:cubicBezTo>
                  <a:cubicBezTo>
                    <a:pt x="14799" y="9655"/>
                    <a:pt x="12513" y="11179"/>
                    <a:pt x="10037" y="10417"/>
                  </a:cubicBezTo>
                  <a:close/>
                </a:path>
              </a:pathLst>
            </a:custGeom>
            <a:solidFill>
              <a:srgbClr val="FFFFFF"/>
            </a:solidFill>
            <a:ln w="1904" cap="flat">
              <a:noFill/>
              <a:prstDash val="solid"/>
              <a:miter/>
            </a:ln>
          </p:spPr>
          <p:txBody>
            <a:bodyPr rtlCol="0" anchor="ctr"/>
            <a:lstStyle/>
            <a:p>
              <a:endParaRPr lang="fr-FR"/>
            </a:p>
          </p:txBody>
        </p:sp>
        <p:sp>
          <p:nvSpPr>
            <p:cNvPr id="134" name="Forme libre 133">
              <a:extLst>
                <a:ext uri="{FF2B5EF4-FFF2-40B4-BE49-F238E27FC236}">
                  <a16:creationId xmlns:a16="http://schemas.microsoft.com/office/drawing/2014/main" id="{CC09EA09-A52F-96CE-3475-75638E10D87E}"/>
                </a:ext>
              </a:extLst>
            </p:cNvPr>
            <p:cNvSpPr/>
            <p:nvPr/>
          </p:nvSpPr>
          <p:spPr>
            <a:xfrm>
              <a:off x="5412594" y="6040168"/>
              <a:ext cx="18811" cy="13863"/>
            </a:xfrm>
            <a:custGeom>
              <a:avLst/>
              <a:gdLst>
                <a:gd name="connsiteX0" fmla="*/ 12947 w 18811"/>
                <a:gd name="connsiteY0" fmla="*/ 13864 h 13863"/>
                <a:gd name="connsiteX1" fmla="*/ 11423 w 18811"/>
                <a:gd name="connsiteY1" fmla="*/ 13673 h 13863"/>
                <a:gd name="connsiteX2" fmla="*/ 4756 w 18811"/>
                <a:gd name="connsiteY2" fmla="*/ 11959 h 13863"/>
                <a:gd name="connsiteX3" fmla="*/ 946 w 18811"/>
                <a:gd name="connsiteY3" fmla="*/ 9292 h 13863"/>
                <a:gd name="connsiteX4" fmla="*/ 184 w 18811"/>
                <a:gd name="connsiteY4" fmla="*/ 4721 h 13863"/>
                <a:gd name="connsiteX5" fmla="*/ 2851 w 18811"/>
                <a:gd name="connsiteY5" fmla="*/ 911 h 13863"/>
                <a:gd name="connsiteX6" fmla="*/ 7423 w 18811"/>
                <a:gd name="connsiteY6" fmla="*/ 149 h 13863"/>
                <a:gd name="connsiteX7" fmla="*/ 14090 w 18811"/>
                <a:gd name="connsiteY7" fmla="*/ 1864 h 13863"/>
                <a:gd name="connsiteX8" fmla="*/ 17900 w 18811"/>
                <a:gd name="connsiteY8" fmla="*/ 4530 h 13863"/>
                <a:gd name="connsiteX9" fmla="*/ 18662 w 18811"/>
                <a:gd name="connsiteY9" fmla="*/ 9102 h 13863"/>
                <a:gd name="connsiteX10" fmla="*/ 12947 w 18811"/>
                <a:gd name="connsiteY10" fmla="*/ 13864 h 13863"/>
                <a:gd name="connsiteX11" fmla="*/ 12947 w 18811"/>
                <a:gd name="connsiteY11" fmla="*/ 13864 h 13863"/>
                <a:gd name="connsiteX12" fmla="*/ 6089 w 18811"/>
                <a:gd name="connsiteY12" fmla="*/ 3387 h 13863"/>
                <a:gd name="connsiteX13" fmla="*/ 4565 w 18811"/>
                <a:gd name="connsiteY13" fmla="*/ 3768 h 13863"/>
                <a:gd name="connsiteX14" fmla="*/ 3232 w 18811"/>
                <a:gd name="connsiteY14" fmla="*/ 5483 h 13863"/>
                <a:gd name="connsiteX15" fmla="*/ 3613 w 18811"/>
                <a:gd name="connsiteY15" fmla="*/ 7578 h 13863"/>
                <a:gd name="connsiteX16" fmla="*/ 5327 w 18811"/>
                <a:gd name="connsiteY16" fmla="*/ 8911 h 13863"/>
                <a:gd name="connsiteX17" fmla="*/ 11995 w 18811"/>
                <a:gd name="connsiteY17" fmla="*/ 10626 h 13863"/>
                <a:gd name="connsiteX18" fmla="*/ 15424 w 18811"/>
                <a:gd name="connsiteY18" fmla="*/ 8530 h 13863"/>
                <a:gd name="connsiteX19" fmla="*/ 15042 w 18811"/>
                <a:gd name="connsiteY19" fmla="*/ 6435 h 13863"/>
                <a:gd name="connsiteX20" fmla="*/ 13328 w 18811"/>
                <a:gd name="connsiteY20" fmla="*/ 5102 h 13863"/>
                <a:gd name="connsiteX21" fmla="*/ 6661 w 18811"/>
                <a:gd name="connsiteY21" fmla="*/ 3387 h 13863"/>
                <a:gd name="connsiteX22" fmla="*/ 6089 w 18811"/>
                <a:gd name="connsiteY22" fmla="*/ 3387 h 1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811" h="13863">
                  <a:moveTo>
                    <a:pt x="12947" y="13864"/>
                  </a:moveTo>
                  <a:cubicBezTo>
                    <a:pt x="12375" y="13864"/>
                    <a:pt x="11995" y="13864"/>
                    <a:pt x="11423" y="13673"/>
                  </a:cubicBezTo>
                  <a:lnTo>
                    <a:pt x="4756" y="11959"/>
                  </a:lnTo>
                  <a:cubicBezTo>
                    <a:pt x="3232" y="11578"/>
                    <a:pt x="1898" y="10626"/>
                    <a:pt x="946" y="9292"/>
                  </a:cubicBezTo>
                  <a:cubicBezTo>
                    <a:pt x="-7" y="7959"/>
                    <a:pt x="-197" y="6245"/>
                    <a:pt x="184" y="4721"/>
                  </a:cubicBezTo>
                  <a:cubicBezTo>
                    <a:pt x="565" y="3197"/>
                    <a:pt x="1518" y="1864"/>
                    <a:pt x="2851" y="911"/>
                  </a:cubicBezTo>
                  <a:cubicBezTo>
                    <a:pt x="4184" y="149"/>
                    <a:pt x="5899" y="-231"/>
                    <a:pt x="7423" y="149"/>
                  </a:cubicBezTo>
                  <a:lnTo>
                    <a:pt x="14090" y="1864"/>
                  </a:lnTo>
                  <a:cubicBezTo>
                    <a:pt x="15614" y="2245"/>
                    <a:pt x="16947" y="3197"/>
                    <a:pt x="17900" y="4530"/>
                  </a:cubicBezTo>
                  <a:cubicBezTo>
                    <a:pt x="18662" y="5864"/>
                    <a:pt x="19043" y="7578"/>
                    <a:pt x="18662" y="9102"/>
                  </a:cubicBezTo>
                  <a:cubicBezTo>
                    <a:pt x="18090" y="12149"/>
                    <a:pt x="15614" y="13864"/>
                    <a:pt x="12947" y="13864"/>
                  </a:cubicBezTo>
                  <a:lnTo>
                    <a:pt x="12947" y="13864"/>
                  </a:lnTo>
                  <a:close/>
                  <a:moveTo>
                    <a:pt x="6089" y="3387"/>
                  </a:moveTo>
                  <a:cubicBezTo>
                    <a:pt x="5518" y="3387"/>
                    <a:pt x="5137" y="3578"/>
                    <a:pt x="4565" y="3768"/>
                  </a:cubicBezTo>
                  <a:cubicBezTo>
                    <a:pt x="3994" y="4150"/>
                    <a:pt x="3422" y="4721"/>
                    <a:pt x="3232" y="5483"/>
                  </a:cubicBezTo>
                  <a:cubicBezTo>
                    <a:pt x="3042" y="6245"/>
                    <a:pt x="3232" y="7007"/>
                    <a:pt x="3613" y="7578"/>
                  </a:cubicBezTo>
                  <a:cubicBezTo>
                    <a:pt x="3994" y="8149"/>
                    <a:pt x="4565" y="8721"/>
                    <a:pt x="5327" y="8911"/>
                  </a:cubicBezTo>
                  <a:lnTo>
                    <a:pt x="11995" y="10626"/>
                  </a:lnTo>
                  <a:cubicBezTo>
                    <a:pt x="13519" y="11006"/>
                    <a:pt x="15042" y="10054"/>
                    <a:pt x="15424" y="8530"/>
                  </a:cubicBezTo>
                  <a:cubicBezTo>
                    <a:pt x="15614" y="7768"/>
                    <a:pt x="15424" y="7007"/>
                    <a:pt x="15042" y="6435"/>
                  </a:cubicBezTo>
                  <a:cubicBezTo>
                    <a:pt x="14661" y="5864"/>
                    <a:pt x="14090" y="5292"/>
                    <a:pt x="13328" y="5102"/>
                  </a:cubicBezTo>
                  <a:lnTo>
                    <a:pt x="6661" y="3387"/>
                  </a:lnTo>
                  <a:cubicBezTo>
                    <a:pt x="6661" y="3387"/>
                    <a:pt x="6470" y="3387"/>
                    <a:pt x="6089" y="3387"/>
                  </a:cubicBezTo>
                  <a:close/>
                </a:path>
              </a:pathLst>
            </a:custGeom>
            <a:solidFill>
              <a:srgbClr val="000000"/>
            </a:solidFill>
            <a:ln w="1904" cap="flat">
              <a:noFill/>
              <a:prstDash val="solid"/>
              <a:miter/>
            </a:ln>
          </p:spPr>
          <p:txBody>
            <a:bodyPr rtlCol="0" anchor="ctr"/>
            <a:lstStyle/>
            <a:p>
              <a:endParaRPr lang="fr-FR"/>
            </a:p>
          </p:txBody>
        </p:sp>
        <p:sp>
          <p:nvSpPr>
            <p:cNvPr id="135" name="Forme libre 134">
              <a:extLst>
                <a:ext uri="{FF2B5EF4-FFF2-40B4-BE49-F238E27FC236}">
                  <a16:creationId xmlns:a16="http://schemas.microsoft.com/office/drawing/2014/main" id="{78821EB8-3301-7844-B5E0-4A0091A33687}"/>
                </a:ext>
              </a:extLst>
            </p:cNvPr>
            <p:cNvSpPr/>
            <p:nvPr/>
          </p:nvSpPr>
          <p:spPr>
            <a:xfrm>
              <a:off x="5654703" y="5962173"/>
              <a:ext cx="248957" cy="238164"/>
            </a:xfrm>
            <a:custGeom>
              <a:avLst/>
              <a:gdLst>
                <a:gd name="connsiteX0" fmla="*/ 0 w 248957"/>
                <a:gd name="connsiteY0" fmla="*/ 1574 h 238164"/>
                <a:gd name="connsiteX1" fmla="*/ 157727 w 248957"/>
                <a:gd name="connsiteY1" fmla="*/ 31669 h 238164"/>
                <a:gd name="connsiteX2" fmla="*/ 238115 w 248957"/>
                <a:gd name="connsiteY2" fmla="*/ 208620 h 238164"/>
                <a:gd name="connsiteX3" fmla="*/ 32193 w 248957"/>
                <a:gd name="connsiteY3" fmla="*/ 189001 h 238164"/>
                <a:gd name="connsiteX4" fmla="*/ 44003 w 248957"/>
                <a:gd name="connsiteY4" fmla="*/ 163287 h 238164"/>
                <a:gd name="connsiteX5" fmla="*/ 96770 w 248957"/>
                <a:gd name="connsiteY5" fmla="*/ 121002 h 23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957" h="238164">
                  <a:moveTo>
                    <a:pt x="0" y="1574"/>
                  </a:moveTo>
                  <a:cubicBezTo>
                    <a:pt x="30097" y="-3188"/>
                    <a:pt x="100580" y="1764"/>
                    <a:pt x="157727" y="31669"/>
                  </a:cubicBezTo>
                  <a:cubicBezTo>
                    <a:pt x="241163" y="75288"/>
                    <a:pt x="265737" y="159477"/>
                    <a:pt x="238115" y="208620"/>
                  </a:cubicBezTo>
                  <a:cubicBezTo>
                    <a:pt x="210303" y="258144"/>
                    <a:pt x="79054" y="241192"/>
                    <a:pt x="32193" y="189001"/>
                  </a:cubicBezTo>
                  <a:cubicBezTo>
                    <a:pt x="36194" y="181001"/>
                    <a:pt x="41908" y="169954"/>
                    <a:pt x="44003" y="163287"/>
                  </a:cubicBezTo>
                  <a:cubicBezTo>
                    <a:pt x="147060" y="177763"/>
                    <a:pt x="121343" y="134906"/>
                    <a:pt x="96770" y="121002"/>
                  </a:cubicBezTo>
                </a:path>
              </a:pathLst>
            </a:custGeom>
            <a:solidFill>
              <a:srgbClr val="FFD26C"/>
            </a:solidFill>
            <a:ln w="1904" cap="flat">
              <a:noFill/>
              <a:prstDash val="solid"/>
              <a:miter/>
            </a:ln>
          </p:spPr>
          <p:txBody>
            <a:bodyPr rtlCol="0" anchor="ctr"/>
            <a:lstStyle/>
            <a:p>
              <a:endParaRPr lang="fr-FR"/>
            </a:p>
          </p:txBody>
        </p:sp>
        <p:sp>
          <p:nvSpPr>
            <p:cNvPr id="136" name="Forme libre 135">
              <a:extLst>
                <a:ext uri="{FF2B5EF4-FFF2-40B4-BE49-F238E27FC236}">
                  <a16:creationId xmlns:a16="http://schemas.microsoft.com/office/drawing/2014/main" id="{FEE0DB98-6726-8662-B95B-8E9FAE98D7C5}"/>
                </a:ext>
              </a:extLst>
            </p:cNvPr>
            <p:cNvSpPr/>
            <p:nvPr/>
          </p:nvSpPr>
          <p:spPr>
            <a:xfrm>
              <a:off x="5652205" y="6056875"/>
              <a:ext cx="46882" cy="94298"/>
            </a:xfrm>
            <a:custGeom>
              <a:avLst/>
              <a:gdLst>
                <a:gd name="connsiteX0" fmla="*/ 34882 w 46882"/>
                <a:gd name="connsiteY0" fmla="*/ 94299 h 94298"/>
                <a:gd name="connsiteX1" fmla="*/ 22500 w 46882"/>
                <a:gd name="connsiteY1" fmla="*/ 79632 h 94298"/>
                <a:gd name="connsiteX2" fmla="*/ 24214 w 46882"/>
                <a:gd name="connsiteY2" fmla="*/ 56014 h 94298"/>
                <a:gd name="connsiteX3" fmla="*/ 3260 w 46882"/>
                <a:gd name="connsiteY3" fmla="*/ 45728 h 94298"/>
                <a:gd name="connsiteX4" fmla="*/ 4213 w 46882"/>
                <a:gd name="connsiteY4" fmla="*/ 39252 h 94298"/>
                <a:gd name="connsiteX5" fmla="*/ 27262 w 46882"/>
                <a:gd name="connsiteY5" fmla="*/ 46490 h 94298"/>
                <a:gd name="connsiteX6" fmla="*/ 34501 w 46882"/>
                <a:gd name="connsiteY6" fmla="*/ 33537 h 94298"/>
                <a:gd name="connsiteX7" fmla="*/ 27834 w 46882"/>
                <a:gd name="connsiteY7" fmla="*/ 4395 h 94298"/>
                <a:gd name="connsiteX8" fmla="*/ 32977 w 46882"/>
                <a:gd name="connsiteY8" fmla="*/ 2490 h 94298"/>
                <a:gd name="connsiteX9" fmla="*/ 45549 w 46882"/>
                <a:gd name="connsiteY9" fmla="*/ 34871 h 94298"/>
                <a:gd name="connsiteX10" fmla="*/ 46883 w 46882"/>
                <a:gd name="connsiteY10" fmla="*/ 68395 h 94298"/>
                <a:gd name="connsiteX11" fmla="*/ 34882 w 46882"/>
                <a:gd name="connsiteY11" fmla="*/ 94299 h 9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882" h="94298">
                  <a:moveTo>
                    <a:pt x="34882" y="94299"/>
                  </a:moveTo>
                  <a:cubicBezTo>
                    <a:pt x="29548" y="90870"/>
                    <a:pt x="23071" y="86490"/>
                    <a:pt x="22500" y="79632"/>
                  </a:cubicBezTo>
                  <a:cubicBezTo>
                    <a:pt x="21548" y="70109"/>
                    <a:pt x="24405" y="60776"/>
                    <a:pt x="24214" y="56014"/>
                  </a:cubicBezTo>
                  <a:cubicBezTo>
                    <a:pt x="13737" y="47061"/>
                    <a:pt x="14499" y="47061"/>
                    <a:pt x="3260" y="45728"/>
                  </a:cubicBezTo>
                  <a:cubicBezTo>
                    <a:pt x="-1502" y="45156"/>
                    <a:pt x="-930" y="39061"/>
                    <a:pt x="4213" y="39252"/>
                  </a:cubicBezTo>
                  <a:cubicBezTo>
                    <a:pt x="13547" y="39633"/>
                    <a:pt x="20976" y="39252"/>
                    <a:pt x="27262" y="46490"/>
                  </a:cubicBezTo>
                  <a:lnTo>
                    <a:pt x="34501" y="33537"/>
                  </a:lnTo>
                  <a:cubicBezTo>
                    <a:pt x="33358" y="30490"/>
                    <a:pt x="28596" y="7823"/>
                    <a:pt x="27834" y="4395"/>
                  </a:cubicBezTo>
                  <a:cubicBezTo>
                    <a:pt x="26881" y="-558"/>
                    <a:pt x="31834" y="-1510"/>
                    <a:pt x="32977" y="2490"/>
                  </a:cubicBezTo>
                  <a:cubicBezTo>
                    <a:pt x="35453" y="11061"/>
                    <a:pt x="44025" y="29728"/>
                    <a:pt x="45549" y="34871"/>
                  </a:cubicBezTo>
                  <a:cubicBezTo>
                    <a:pt x="47454" y="41347"/>
                    <a:pt x="46312" y="65347"/>
                    <a:pt x="46883" y="68395"/>
                  </a:cubicBezTo>
                  <a:lnTo>
                    <a:pt x="34882" y="94299"/>
                  </a:lnTo>
                  <a:close/>
                </a:path>
              </a:pathLst>
            </a:custGeom>
            <a:solidFill>
              <a:srgbClr val="FFFFFF"/>
            </a:solidFill>
            <a:ln w="1904" cap="flat">
              <a:noFill/>
              <a:prstDash val="solid"/>
              <a:miter/>
            </a:ln>
          </p:spPr>
          <p:txBody>
            <a:bodyPr rtlCol="0" anchor="ctr"/>
            <a:lstStyle/>
            <a:p>
              <a:endParaRPr lang="fr-FR"/>
            </a:p>
          </p:txBody>
        </p:sp>
        <p:sp>
          <p:nvSpPr>
            <p:cNvPr id="137" name="Forme libre 136">
              <a:extLst>
                <a:ext uri="{FF2B5EF4-FFF2-40B4-BE49-F238E27FC236}">
                  <a16:creationId xmlns:a16="http://schemas.microsoft.com/office/drawing/2014/main" id="{4719D85C-B641-10F0-7F37-81D3F6768706}"/>
                </a:ext>
              </a:extLst>
            </p:cNvPr>
            <p:cNvSpPr/>
            <p:nvPr/>
          </p:nvSpPr>
          <p:spPr>
            <a:xfrm>
              <a:off x="5650496" y="6055604"/>
              <a:ext cx="49925" cy="97285"/>
            </a:xfrm>
            <a:custGeom>
              <a:avLst/>
              <a:gdLst>
                <a:gd name="connsiteX0" fmla="*/ 36591 w 49925"/>
                <a:gd name="connsiteY0" fmla="*/ 97285 h 97285"/>
                <a:gd name="connsiteX1" fmla="*/ 35638 w 49925"/>
                <a:gd name="connsiteY1" fmla="*/ 97095 h 97285"/>
                <a:gd name="connsiteX2" fmla="*/ 22494 w 49925"/>
                <a:gd name="connsiteY2" fmla="*/ 81285 h 97285"/>
                <a:gd name="connsiteX3" fmla="*/ 23446 w 49925"/>
                <a:gd name="connsiteY3" fmla="*/ 64904 h 97285"/>
                <a:gd name="connsiteX4" fmla="*/ 24209 w 49925"/>
                <a:gd name="connsiteY4" fmla="*/ 58238 h 97285"/>
                <a:gd name="connsiteX5" fmla="*/ 22875 w 49925"/>
                <a:gd name="connsiteY5" fmla="*/ 57095 h 97285"/>
                <a:gd name="connsiteX6" fmla="*/ 4778 w 49925"/>
                <a:gd name="connsiteY6" fmla="*/ 48904 h 97285"/>
                <a:gd name="connsiteX7" fmla="*/ 16 w 49925"/>
                <a:gd name="connsiteY7" fmla="*/ 43762 h 97285"/>
                <a:gd name="connsiteX8" fmla="*/ 5731 w 49925"/>
                <a:gd name="connsiteY8" fmla="*/ 39190 h 97285"/>
                <a:gd name="connsiteX9" fmla="*/ 8398 w 49925"/>
                <a:gd name="connsiteY9" fmla="*/ 39381 h 97285"/>
                <a:gd name="connsiteX10" fmla="*/ 28399 w 49925"/>
                <a:gd name="connsiteY10" fmla="*/ 45476 h 97285"/>
                <a:gd name="connsiteX11" fmla="*/ 34304 w 49925"/>
                <a:gd name="connsiteY11" fmla="*/ 35190 h 97285"/>
                <a:gd name="connsiteX12" fmla="*/ 27828 w 49925"/>
                <a:gd name="connsiteY12" fmla="*/ 6428 h 97285"/>
                <a:gd name="connsiteX13" fmla="*/ 30876 w 49925"/>
                <a:gd name="connsiteY13" fmla="*/ 143 h 97285"/>
                <a:gd name="connsiteX14" fmla="*/ 36019 w 49925"/>
                <a:gd name="connsiteY14" fmla="*/ 3571 h 97285"/>
                <a:gd name="connsiteX15" fmla="*/ 43448 w 49925"/>
                <a:gd name="connsiteY15" fmla="*/ 22619 h 97285"/>
                <a:gd name="connsiteX16" fmla="*/ 48591 w 49925"/>
                <a:gd name="connsiteY16" fmla="*/ 35952 h 97285"/>
                <a:gd name="connsiteX17" fmla="*/ 49734 w 49925"/>
                <a:gd name="connsiteY17" fmla="*/ 60904 h 97285"/>
                <a:gd name="connsiteX18" fmla="*/ 49925 w 49925"/>
                <a:gd name="connsiteY18" fmla="*/ 69666 h 97285"/>
                <a:gd name="connsiteX19" fmla="*/ 49734 w 49925"/>
                <a:gd name="connsiteY19" fmla="*/ 70619 h 97285"/>
                <a:gd name="connsiteX20" fmla="*/ 37924 w 49925"/>
                <a:gd name="connsiteY20" fmla="*/ 96333 h 97285"/>
                <a:gd name="connsiteX21" fmla="*/ 36972 w 49925"/>
                <a:gd name="connsiteY21" fmla="*/ 97285 h 97285"/>
                <a:gd name="connsiteX22" fmla="*/ 36591 w 49925"/>
                <a:gd name="connsiteY22" fmla="*/ 97285 h 97285"/>
                <a:gd name="connsiteX23" fmla="*/ 36591 w 49925"/>
                <a:gd name="connsiteY23" fmla="*/ 97285 h 97285"/>
                <a:gd name="connsiteX24" fmla="*/ 5540 w 49925"/>
                <a:gd name="connsiteY24" fmla="*/ 42428 h 97285"/>
                <a:gd name="connsiteX25" fmla="*/ 3255 w 49925"/>
                <a:gd name="connsiteY25" fmla="*/ 43952 h 97285"/>
                <a:gd name="connsiteX26" fmla="*/ 5159 w 49925"/>
                <a:gd name="connsiteY26" fmla="*/ 45666 h 97285"/>
                <a:gd name="connsiteX27" fmla="*/ 25161 w 49925"/>
                <a:gd name="connsiteY27" fmla="*/ 54619 h 97285"/>
                <a:gd name="connsiteX28" fmla="*/ 27066 w 49925"/>
                <a:gd name="connsiteY28" fmla="*/ 56333 h 97285"/>
                <a:gd name="connsiteX29" fmla="*/ 27637 w 49925"/>
                <a:gd name="connsiteY29" fmla="*/ 57476 h 97285"/>
                <a:gd name="connsiteX30" fmla="*/ 26875 w 49925"/>
                <a:gd name="connsiteY30" fmla="*/ 65476 h 97285"/>
                <a:gd name="connsiteX31" fmla="*/ 25923 w 49925"/>
                <a:gd name="connsiteY31" fmla="*/ 81095 h 97285"/>
                <a:gd name="connsiteX32" fmla="*/ 36019 w 49925"/>
                <a:gd name="connsiteY32" fmla="*/ 93476 h 97285"/>
                <a:gd name="connsiteX33" fmla="*/ 46877 w 49925"/>
                <a:gd name="connsiteY33" fmla="*/ 69857 h 97285"/>
                <a:gd name="connsiteX34" fmla="*/ 46686 w 49925"/>
                <a:gd name="connsiteY34" fmla="*/ 61095 h 97285"/>
                <a:gd name="connsiteX35" fmla="*/ 45544 w 49925"/>
                <a:gd name="connsiteY35" fmla="*/ 37095 h 97285"/>
                <a:gd name="connsiteX36" fmla="*/ 40401 w 49925"/>
                <a:gd name="connsiteY36" fmla="*/ 24143 h 97285"/>
                <a:gd name="connsiteX37" fmla="*/ 32971 w 49925"/>
                <a:gd name="connsiteY37" fmla="*/ 4905 h 97285"/>
                <a:gd name="connsiteX38" fmla="*/ 31638 w 49925"/>
                <a:gd name="connsiteY38" fmla="*/ 3571 h 97285"/>
                <a:gd name="connsiteX39" fmla="*/ 31066 w 49925"/>
                <a:gd name="connsiteY39" fmla="*/ 6047 h 97285"/>
                <a:gd name="connsiteX40" fmla="*/ 37543 w 49925"/>
                <a:gd name="connsiteY40" fmla="*/ 35000 h 97285"/>
                <a:gd name="connsiteX41" fmla="*/ 37352 w 49925"/>
                <a:gd name="connsiteY41" fmla="*/ 36333 h 97285"/>
                <a:gd name="connsiteX42" fmla="*/ 30114 w 49925"/>
                <a:gd name="connsiteY42" fmla="*/ 49285 h 97285"/>
                <a:gd name="connsiteX43" fmla="*/ 28971 w 49925"/>
                <a:gd name="connsiteY43" fmla="*/ 50047 h 97285"/>
                <a:gd name="connsiteX44" fmla="*/ 27637 w 49925"/>
                <a:gd name="connsiteY44" fmla="*/ 49476 h 97285"/>
                <a:gd name="connsiteX45" fmla="*/ 8398 w 49925"/>
                <a:gd name="connsiteY45" fmla="*/ 42809 h 97285"/>
                <a:gd name="connsiteX46" fmla="*/ 5540 w 49925"/>
                <a:gd name="connsiteY46" fmla="*/ 42619 h 97285"/>
                <a:gd name="connsiteX47" fmla="*/ 5540 w 49925"/>
                <a:gd name="connsiteY47" fmla="*/ 42428 h 97285"/>
                <a:gd name="connsiteX48" fmla="*/ 5540 w 49925"/>
                <a:gd name="connsiteY48" fmla="*/ 42428 h 9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49925" h="97285">
                  <a:moveTo>
                    <a:pt x="36591" y="97285"/>
                  </a:moveTo>
                  <a:cubicBezTo>
                    <a:pt x="36209" y="97285"/>
                    <a:pt x="36019" y="97285"/>
                    <a:pt x="35638" y="97095"/>
                  </a:cubicBezTo>
                  <a:cubicBezTo>
                    <a:pt x="30685" y="93857"/>
                    <a:pt x="23256" y="89095"/>
                    <a:pt x="22494" y="81285"/>
                  </a:cubicBezTo>
                  <a:cubicBezTo>
                    <a:pt x="21922" y="75381"/>
                    <a:pt x="22875" y="69666"/>
                    <a:pt x="23446" y="64904"/>
                  </a:cubicBezTo>
                  <a:cubicBezTo>
                    <a:pt x="23827" y="62238"/>
                    <a:pt x="24209" y="59952"/>
                    <a:pt x="24209" y="58238"/>
                  </a:cubicBezTo>
                  <a:lnTo>
                    <a:pt x="22875" y="57095"/>
                  </a:lnTo>
                  <a:cubicBezTo>
                    <a:pt x="14684" y="50047"/>
                    <a:pt x="14684" y="50047"/>
                    <a:pt x="4778" y="48904"/>
                  </a:cubicBezTo>
                  <a:cubicBezTo>
                    <a:pt x="1350" y="48523"/>
                    <a:pt x="-174" y="46047"/>
                    <a:pt x="16" y="43762"/>
                  </a:cubicBezTo>
                  <a:cubicBezTo>
                    <a:pt x="206" y="41476"/>
                    <a:pt x="2302" y="39190"/>
                    <a:pt x="5731" y="39190"/>
                  </a:cubicBezTo>
                  <a:cubicBezTo>
                    <a:pt x="6683" y="39190"/>
                    <a:pt x="7635" y="39190"/>
                    <a:pt x="8398" y="39381"/>
                  </a:cubicBezTo>
                  <a:cubicBezTo>
                    <a:pt x="16017" y="39571"/>
                    <a:pt x="22494" y="39952"/>
                    <a:pt x="28399" y="45476"/>
                  </a:cubicBezTo>
                  <a:lnTo>
                    <a:pt x="34304" y="35190"/>
                  </a:lnTo>
                  <a:cubicBezTo>
                    <a:pt x="32781" y="30047"/>
                    <a:pt x="28399" y="8904"/>
                    <a:pt x="27828" y="6428"/>
                  </a:cubicBezTo>
                  <a:cubicBezTo>
                    <a:pt x="27066" y="2809"/>
                    <a:pt x="28971" y="714"/>
                    <a:pt x="30876" y="143"/>
                  </a:cubicBezTo>
                  <a:cubicBezTo>
                    <a:pt x="32781" y="-429"/>
                    <a:pt x="35257" y="714"/>
                    <a:pt x="36019" y="3571"/>
                  </a:cubicBezTo>
                  <a:cubicBezTo>
                    <a:pt x="37352" y="8143"/>
                    <a:pt x="40591" y="15762"/>
                    <a:pt x="43448" y="22619"/>
                  </a:cubicBezTo>
                  <a:cubicBezTo>
                    <a:pt x="45925" y="28524"/>
                    <a:pt x="48020" y="33476"/>
                    <a:pt x="48591" y="35952"/>
                  </a:cubicBezTo>
                  <a:cubicBezTo>
                    <a:pt x="49925" y="40333"/>
                    <a:pt x="49734" y="52333"/>
                    <a:pt x="49734" y="60904"/>
                  </a:cubicBezTo>
                  <a:cubicBezTo>
                    <a:pt x="49734" y="64904"/>
                    <a:pt x="49734" y="68714"/>
                    <a:pt x="49925" y="69666"/>
                  </a:cubicBezTo>
                  <a:cubicBezTo>
                    <a:pt x="49925" y="70047"/>
                    <a:pt x="49925" y="70237"/>
                    <a:pt x="49734" y="70619"/>
                  </a:cubicBezTo>
                  <a:lnTo>
                    <a:pt x="37924" y="96333"/>
                  </a:lnTo>
                  <a:cubicBezTo>
                    <a:pt x="37733" y="96714"/>
                    <a:pt x="37352" y="97095"/>
                    <a:pt x="36972" y="97285"/>
                  </a:cubicBezTo>
                  <a:cubicBezTo>
                    <a:pt x="36972" y="97285"/>
                    <a:pt x="36781" y="97285"/>
                    <a:pt x="36591" y="97285"/>
                  </a:cubicBezTo>
                  <a:lnTo>
                    <a:pt x="36591" y="97285"/>
                  </a:lnTo>
                  <a:close/>
                  <a:moveTo>
                    <a:pt x="5540" y="42428"/>
                  </a:moveTo>
                  <a:cubicBezTo>
                    <a:pt x="4016" y="42428"/>
                    <a:pt x="3445" y="43190"/>
                    <a:pt x="3255" y="43952"/>
                  </a:cubicBezTo>
                  <a:cubicBezTo>
                    <a:pt x="3255" y="44714"/>
                    <a:pt x="3635" y="45476"/>
                    <a:pt x="5159" y="45666"/>
                  </a:cubicBezTo>
                  <a:cubicBezTo>
                    <a:pt x="16017" y="47000"/>
                    <a:pt x="16398" y="47000"/>
                    <a:pt x="25161" y="54619"/>
                  </a:cubicBezTo>
                  <a:lnTo>
                    <a:pt x="27066" y="56333"/>
                  </a:lnTo>
                  <a:cubicBezTo>
                    <a:pt x="27447" y="56523"/>
                    <a:pt x="27637" y="57095"/>
                    <a:pt x="27637" y="57476"/>
                  </a:cubicBezTo>
                  <a:cubicBezTo>
                    <a:pt x="27828" y="59571"/>
                    <a:pt x="27447" y="62238"/>
                    <a:pt x="26875" y="65476"/>
                  </a:cubicBezTo>
                  <a:cubicBezTo>
                    <a:pt x="26304" y="70047"/>
                    <a:pt x="25351" y="75571"/>
                    <a:pt x="25923" y="81095"/>
                  </a:cubicBezTo>
                  <a:cubicBezTo>
                    <a:pt x="26494" y="86428"/>
                    <a:pt x="30876" y="90047"/>
                    <a:pt x="36019" y="93476"/>
                  </a:cubicBezTo>
                  <a:lnTo>
                    <a:pt x="46877" y="69857"/>
                  </a:lnTo>
                  <a:cubicBezTo>
                    <a:pt x="46686" y="68523"/>
                    <a:pt x="46686" y="65666"/>
                    <a:pt x="46686" y="61095"/>
                  </a:cubicBezTo>
                  <a:cubicBezTo>
                    <a:pt x="46686" y="53095"/>
                    <a:pt x="46686" y="41095"/>
                    <a:pt x="45544" y="37095"/>
                  </a:cubicBezTo>
                  <a:cubicBezTo>
                    <a:pt x="44972" y="34809"/>
                    <a:pt x="42686" y="29667"/>
                    <a:pt x="40401" y="24143"/>
                  </a:cubicBezTo>
                  <a:cubicBezTo>
                    <a:pt x="37543" y="17286"/>
                    <a:pt x="34304" y="9476"/>
                    <a:pt x="32971" y="4905"/>
                  </a:cubicBezTo>
                  <a:cubicBezTo>
                    <a:pt x="32590" y="3952"/>
                    <a:pt x="32019" y="3571"/>
                    <a:pt x="31638" y="3571"/>
                  </a:cubicBezTo>
                  <a:cubicBezTo>
                    <a:pt x="31066" y="3762"/>
                    <a:pt x="30685" y="4523"/>
                    <a:pt x="31066" y="6047"/>
                  </a:cubicBezTo>
                  <a:cubicBezTo>
                    <a:pt x="32019" y="11190"/>
                    <a:pt x="36591" y="32333"/>
                    <a:pt x="37543" y="35000"/>
                  </a:cubicBezTo>
                  <a:cubicBezTo>
                    <a:pt x="37733" y="35381"/>
                    <a:pt x="37733" y="35952"/>
                    <a:pt x="37352" y="36333"/>
                  </a:cubicBezTo>
                  <a:lnTo>
                    <a:pt x="30114" y="49285"/>
                  </a:lnTo>
                  <a:cubicBezTo>
                    <a:pt x="29923" y="49666"/>
                    <a:pt x="29352" y="50047"/>
                    <a:pt x="28971" y="50047"/>
                  </a:cubicBezTo>
                  <a:cubicBezTo>
                    <a:pt x="28399" y="50047"/>
                    <a:pt x="28019" y="49857"/>
                    <a:pt x="27637" y="49476"/>
                  </a:cubicBezTo>
                  <a:cubicBezTo>
                    <a:pt x="22304" y="43381"/>
                    <a:pt x="16589" y="43190"/>
                    <a:pt x="8398" y="42809"/>
                  </a:cubicBezTo>
                  <a:cubicBezTo>
                    <a:pt x="7445" y="42809"/>
                    <a:pt x="6493" y="42809"/>
                    <a:pt x="5540" y="42619"/>
                  </a:cubicBezTo>
                  <a:cubicBezTo>
                    <a:pt x="5731" y="42428"/>
                    <a:pt x="5540" y="42428"/>
                    <a:pt x="5540" y="42428"/>
                  </a:cubicBezTo>
                  <a:lnTo>
                    <a:pt x="5540" y="42428"/>
                  </a:lnTo>
                  <a:close/>
                </a:path>
              </a:pathLst>
            </a:custGeom>
            <a:solidFill>
              <a:srgbClr val="000000"/>
            </a:solidFill>
            <a:ln w="1904" cap="flat">
              <a:noFill/>
              <a:prstDash val="solid"/>
              <a:miter/>
            </a:ln>
          </p:spPr>
          <p:txBody>
            <a:bodyPr rtlCol="0" anchor="ctr"/>
            <a:lstStyle/>
            <a:p>
              <a:endParaRPr lang="fr-FR"/>
            </a:p>
          </p:txBody>
        </p:sp>
        <p:sp>
          <p:nvSpPr>
            <p:cNvPr id="138" name="Forme libre 137">
              <a:extLst>
                <a:ext uri="{FF2B5EF4-FFF2-40B4-BE49-F238E27FC236}">
                  <a16:creationId xmlns:a16="http://schemas.microsoft.com/office/drawing/2014/main" id="{E8D8236D-816A-C6A7-C475-6410AA4E129D}"/>
                </a:ext>
              </a:extLst>
            </p:cNvPr>
            <p:cNvSpPr/>
            <p:nvPr/>
          </p:nvSpPr>
          <p:spPr>
            <a:xfrm>
              <a:off x="5660423" y="6061659"/>
              <a:ext cx="29902" cy="37897"/>
            </a:xfrm>
            <a:custGeom>
              <a:avLst/>
              <a:gdLst>
                <a:gd name="connsiteX0" fmla="*/ 29902 w 29902"/>
                <a:gd name="connsiteY0" fmla="*/ 30849 h 37897"/>
                <a:gd name="connsiteX1" fmla="*/ 6662 w 29902"/>
                <a:gd name="connsiteY1" fmla="*/ 1707 h 37897"/>
                <a:gd name="connsiteX2" fmla="*/ 947 w 29902"/>
                <a:gd name="connsiteY2" fmla="*/ 6469 h 37897"/>
                <a:gd name="connsiteX3" fmla="*/ 10853 w 29902"/>
                <a:gd name="connsiteY3" fmla="*/ 18087 h 37897"/>
                <a:gd name="connsiteX4" fmla="*/ 24759 w 29902"/>
                <a:gd name="connsiteY4" fmla="*/ 37897 h 37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02" h="37897">
                  <a:moveTo>
                    <a:pt x="29902" y="30849"/>
                  </a:moveTo>
                  <a:cubicBezTo>
                    <a:pt x="23616" y="16945"/>
                    <a:pt x="9900" y="5326"/>
                    <a:pt x="6662" y="1707"/>
                  </a:cubicBezTo>
                  <a:cubicBezTo>
                    <a:pt x="2852" y="-2674"/>
                    <a:pt x="-2101" y="2278"/>
                    <a:pt x="947" y="6469"/>
                  </a:cubicBezTo>
                  <a:cubicBezTo>
                    <a:pt x="3423" y="9897"/>
                    <a:pt x="6662" y="13516"/>
                    <a:pt x="10853" y="18087"/>
                  </a:cubicBezTo>
                  <a:cubicBezTo>
                    <a:pt x="15425" y="23230"/>
                    <a:pt x="23997" y="35040"/>
                    <a:pt x="24759" y="37897"/>
                  </a:cubicBezTo>
                </a:path>
              </a:pathLst>
            </a:custGeom>
            <a:solidFill>
              <a:srgbClr val="FFFFFF"/>
            </a:solidFill>
            <a:ln w="1904" cap="flat">
              <a:noFill/>
              <a:prstDash val="solid"/>
              <a:miter/>
            </a:ln>
          </p:spPr>
          <p:txBody>
            <a:bodyPr rtlCol="0" anchor="ctr"/>
            <a:lstStyle/>
            <a:p>
              <a:endParaRPr lang="fr-FR"/>
            </a:p>
          </p:txBody>
        </p:sp>
        <p:sp>
          <p:nvSpPr>
            <p:cNvPr id="139" name="Forme libre 138">
              <a:extLst>
                <a:ext uri="{FF2B5EF4-FFF2-40B4-BE49-F238E27FC236}">
                  <a16:creationId xmlns:a16="http://schemas.microsoft.com/office/drawing/2014/main" id="{218D6B9E-560F-78FF-2FA4-4CEE977C8895}"/>
                </a:ext>
              </a:extLst>
            </p:cNvPr>
            <p:cNvSpPr/>
            <p:nvPr/>
          </p:nvSpPr>
          <p:spPr>
            <a:xfrm>
              <a:off x="5659042" y="6060179"/>
              <a:ext cx="32957" cy="41090"/>
            </a:xfrm>
            <a:custGeom>
              <a:avLst/>
              <a:gdLst>
                <a:gd name="connsiteX0" fmla="*/ 26140 w 32957"/>
                <a:gd name="connsiteY0" fmla="*/ 41091 h 41090"/>
                <a:gd name="connsiteX1" fmla="*/ 24616 w 32957"/>
                <a:gd name="connsiteY1" fmla="*/ 39948 h 41090"/>
                <a:gd name="connsiteX2" fmla="*/ 11091 w 32957"/>
                <a:gd name="connsiteY2" fmla="*/ 20710 h 41090"/>
                <a:gd name="connsiteX3" fmla="*/ 9949 w 32957"/>
                <a:gd name="connsiteY3" fmla="*/ 19377 h 41090"/>
                <a:gd name="connsiteX4" fmla="*/ 1186 w 32957"/>
                <a:gd name="connsiteY4" fmla="*/ 9091 h 41090"/>
                <a:gd name="connsiteX5" fmla="*/ 1948 w 32957"/>
                <a:gd name="connsiteY5" fmla="*/ 1091 h 41090"/>
                <a:gd name="connsiteX6" fmla="*/ 9377 w 32957"/>
                <a:gd name="connsiteY6" fmla="*/ 2234 h 41090"/>
                <a:gd name="connsiteX7" fmla="*/ 12234 w 32957"/>
                <a:gd name="connsiteY7" fmla="*/ 5091 h 41090"/>
                <a:gd name="connsiteX8" fmla="*/ 32808 w 32957"/>
                <a:gd name="connsiteY8" fmla="*/ 31758 h 41090"/>
                <a:gd name="connsiteX9" fmla="*/ 32045 w 32957"/>
                <a:gd name="connsiteY9" fmla="*/ 33853 h 41090"/>
                <a:gd name="connsiteX10" fmla="*/ 29950 w 32957"/>
                <a:gd name="connsiteY10" fmla="*/ 33091 h 41090"/>
                <a:gd name="connsiteX11" fmla="*/ 10139 w 32957"/>
                <a:gd name="connsiteY11" fmla="*/ 7377 h 41090"/>
                <a:gd name="connsiteX12" fmla="*/ 7091 w 32957"/>
                <a:gd name="connsiteY12" fmla="*/ 4329 h 41090"/>
                <a:gd name="connsiteX13" fmla="*/ 4043 w 32957"/>
                <a:gd name="connsiteY13" fmla="*/ 3567 h 41090"/>
                <a:gd name="connsiteX14" fmla="*/ 3852 w 32957"/>
                <a:gd name="connsiteY14" fmla="*/ 7186 h 41090"/>
                <a:gd name="connsiteX15" fmla="*/ 12425 w 32957"/>
                <a:gd name="connsiteY15" fmla="*/ 17281 h 41090"/>
                <a:gd name="connsiteX16" fmla="*/ 13568 w 32957"/>
                <a:gd name="connsiteY16" fmla="*/ 18615 h 41090"/>
                <a:gd name="connsiteX17" fmla="*/ 27855 w 32957"/>
                <a:gd name="connsiteY17" fmla="*/ 39186 h 41090"/>
                <a:gd name="connsiteX18" fmla="*/ 26712 w 32957"/>
                <a:gd name="connsiteY18" fmla="*/ 41091 h 41090"/>
                <a:gd name="connsiteX19" fmla="*/ 26140 w 32957"/>
                <a:gd name="connsiteY19" fmla="*/ 41091 h 41090"/>
                <a:gd name="connsiteX20" fmla="*/ 26140 w 32957"/>
                <a:gd name="connsiteY20" fmla="*/ 41091 h 4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957" h="41090">
                  <a:moveTo>
                    <a:pt x="26140" y="41091"/>
                  </a:moveTo>
                  <a:cubicBezTo>
                    <a:pt x="25378" y="41091"/>
                    <a:pt x="24807" y="40710"/>
                    <a:pt x="24616" y="39948"/>
                  </a:cubicBezTo>
                  <a:cubicBezTo>
                    <a:pt x="23854" y="37472"/>
                    <a:pt x="15854" y="26044"/>
                    <a:pt x="11091" y="20710"/>
                  </a:cubicBezTo>
                  <a:lnTo>
                    <a:pt x="9949" y="19377"/>
                  </a:lnTo>
                  <a:cubicBezTo>
                    <a:pt x="6329" y="15377"/>
                    <a:pt x="3472" y="12329"/>
                    <a:pt x="1186" y="9091"/>
                  </a:cubicBezTo>
                  <a:cubicBezTo>
                    <a:pt x="-910" y="6044"/>
                    <a:pt x="43" y="2805"/>
                    <a:pt x="1948" y="1091"/>
                  </a:cubicBezTo>
                  <a:cubicBezTo>
                    <a:pt x="3852" y="-433"/>
                    <a:pt x="6901" y="-623"/>
                    <a:pt x="9377" y="2234"/>
                  </a:cubicBezTo>
                  <a:cubicBezTo>
                    <a:pt x="9949" y="2805"/>
                    <a:pt x="10901" y="3948"/>
                    <a:pt x="12234" y="5091"/>
                  </a:cubicBezTo>
                  <a:cubicBezTo>
                    <a:pt x="17568" y="10424"/>
                    <a:pt x="27664" y="20329"/>
                    <a:pt x="32808" y="31758"/>
                  </a:cubicBezTo>
                  <a:cubicBezTo>
                    <a:pt x="33189" y="32519"/>
                    <a:pt x="32808" y="33472"/>
                    <a:pt x="32045" y="33853"/>
                  </a:cubicBezTo>
                  <a:cubicBezTo>
                    <a:pt x="31284" y="34234"/>
                    <a:pt x="30331" y="33853"/>
                    <a:pt x="29950" y="33091"/>
                  </a:cubicBezTo>
                  <a:cubicBezTo>
                    <a:pt x="24997" y="22234"/>
                    <a:pt x="15282" y="12710"/>
                    <a:pt x="10139" y="7377"/>
                  </a:cubicBezTo>
                  <a:cubicBezTo>
                    <a:pt x="8805" y="6044"/>
                    <a:pt x="7853" y="5091"/>
                    <a:pt x="7091" y="4329"/>
                  </a:cubicBezTo>
                  <a:cubicBezTo>
                    <a:pt x="5948" y="3186"/>
                    <a:pt x="4996" y="2805"/>
                    <a:pt x="4043" y="3567"/>
                  </a:cubicBezTo>
                  <a:cubicBezTo>
                    <a:pt x="3091" y="4329"/>
                    <a:pt x="2900" y="5662"/>
                    <a:pt x="3852" y="7186"/>
                  </a:cubicBezTo>
                  <a:cubicBezTo>
                    <a:pt x="6139" y="10234"/>
                    <a:pt x="8805" y="13281"/>
                    <a:pt x="12425" y="17281"/>
                  </a:cubicBezTo>
                  <a:lnTo>
                    <a:pt x="13568" y="18615"/>
                  </a:lnTo>
                  <a:cubicBezTo>
                    <a:pt x="18139" y="23567"/>
                    <a:pt x="26902" y="35757"/>
                    <a:pt x="27855" y="39186"/>
                  </a:cubicBezTo>
                  <a:cubicBezTo>
                    <a:pt x="28045" y="39948"/>
                    <a:pt x="27664" y="40900"/>
                    <a:pt x="26712" y="41091"/>
                  </a:cubicBezTo>
                  <a:cubicBezTo>
                    <a:pt x="26331" y="41091"/>
                    <a:pt x="26331" y="41091"/>
                    <a:pt x="26140" y="41091"/>
                  </a:cubicBezTo>
                  <a:lnTo>
                    <a:pt x="26140" y="41091"/>
                  </a:lnTo>
                  <a:close/>
                </a:path>
              </a:pathLst>
            </a:custGeom>
            <a:solidFill>
              <a:srgbClr val="000000"/>
            </a:solidFill>
            <a:ln w="1904" cap="flat">
              <a:noFill/>
              <a:prstDash val="solid"/>
              <a:miter/>
            </a:ln>
          </p:spPr>
          <p:txBody>
            <a:bodyPr rtlCol="0" anchor="ctr"/>
            <a:lstStyle/>
            <a:p>
              <a:endParaRPr lang="fr-FR"/>
            </a:p>
          </p:txBody>
        </p:sp>
        <p:sp>
          <p:nvSpPr>
            <p:cNvPr id="140" name="Forme libre 139">
              <a:extLst>
                <a:ext uri="{FF2B5EF4-FFF2-40B4-BE49-F238E27FC236}">
                  <a16:creationId xmlns:a16="http://schemas.microsoft.com/office/drawing/2014/main" id="{05B6E1C2-DCF7-3043-6699-709F5B49E0BD}"/>
                </a:ext>
              </a:extLst>
            </p:cNvPr>
            <p:cNvSpPr/>
            <p:nvPr/>
          </p:nvSpPr>
          <p:spPr>
            <a:xfrm>
              <a:off x="5651255" y="6072910"/>
              <a:ext cx="35788" cy="32022"/>
            </a:xfrm>
            <a:custGeom>
              <a:avLst/>
              <a:gdLst>
                <a:gd name="connsiteX0" fmla="*/ 28212 w 35788"/>
                <a:gd name="connsiteY0" fmla="*/ 30646 h 32022"/>
                <a:gd name="connsiteX1" fmla="*/ 15640 w 35788"/>
                <a:gd name="connsiteY1" fmla="*/ 15979 h 32022"/>
                <a:gd name="connsiteX2" fmla="*/ 2686 w 35788"/>
                <a:gd name="connsiteY2" fmla="*/ 6455 h 32022"/>
                <a:gd name="connsiteX3" fmla="*/ 6686 w 35788"/>
                <a:gd name="connsiteY3" fmla="*/ 741 h 32022"/>
                <a:gd name="connsiteX4" fmla="*/ 21354 w 35788"/>
                <a:gd name="connsiteY4" fmla="*/ 10456 h 32022"/>
                <a:gd name="connsiteX5" fmla="*/ 35451 w 35788"/>
                <a:gd name="connsiteY5" fmla="*/ 26836 h 32022"/>
                <a:gd name="connsiteX6" fmla="*/ 28212 w 35788"/>
                <a:gd name="connsiteY6" fmla="*/ 30646 h 32022"/>
                <a:gd name="connsiteX7" fmla="*/ 28212 w 35788"/>
                <a:gd name="connsiteY7" fmla="*/ 30646 h 3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88" h="32022">
                  <a:moveTo>
                    <a:pt x="28212" y="30646"/>
                  </a:moveTo>
                  <a:cubicBezTo>
                    <a:pt x="25545" y="27408"/>
                    <a:pt x="19259" y="19027"/>
                    <a:pt x="15640" y="15979"/>
                  </a:cubicBezTo>
                  <a:cubicBezTo>
                    <a:pt x="12591" y="13313"/>
                    <a:pt x="6877" y="9122"/>
                    <a:pt x="2686" y="6455"/>
                  </a:cubicBezTo>
                  <a:cubicBezTo>
                    <a:pt x="-2076" y="3217"/>
                    <a:pt x="-362" y="-1925"/>
                    <a:pt x="6686" y="741"/>
                  </a:cubicBezTo>
                  <a:cubicBezTo>
                    <a:pt x="9353" y="1693"/>
                    <a:pt x="16211" y="5884"/>
                    <a:pt x="21354" y="10456"/>
                  </a:cubicBezTo>
                  <a:cubicBezTo>
                    <a:pt x="24593" y="13313"/>
                    <a:pt x="33546" y="23217"/>
                    <a:pt x="35451" y="26836"/>
                  </a:cubicBezTo>
                  <a:cubicBezTo>
                    <a:pt x="37355" y="30455"/>
                    <a:pt x="30688" y="34074"/>
                    <a:pt x="28212" y="30646"/>
                  </a:cubicBezTo>
                  <a:lnTo>
                    <a:pt x="28212" y="30646"/>
                  </a:lnTo>
                  <a:close/>
                </a:path>
              </a:pathLst>
            </a:custGeom>
            <a:solidFill>
              <a:srgbClr val="FFFFFF"/>
            </a:solidFill>
            <a:ln w="1904" cap="flat">
              <a:noFill/>
              <a:prstDash val="solid"/>
              <a:miter/>
            </a:ln>
          </p:spPr>
          <p:txBody>
            <a:bodyPr rtlCol="0" anchor="ctr"/>
            <a:lstStyle/>
            <a:p>
              <a:endParaRPr lang="fr-FR"/>
            </a:p>
          </p:txBody>
        </p:sp>
        <p:sp>
          <p:nvSpPr>
            <p:cNvPr id="141" name="Forme libre 140">
              <a:extLst>
                <a:ext uri="{FF2B5EF4-FFF2-40B4-BE49-F238E27FC236}">
                  <a16:creationId xmlns:a16="http://schemas.microsoft.com/office/drawing/2014/main" id="{0DBD8C4A-5835-32A4-C742-C3DAB257DF06}"/>
                </a:ext>
              </a:extLst>
            </p:cNvPr>
            <p:cNvSpPr/>
            <p:nvPr/>
          </p:nvSpPr>
          <p:spPr>
            <a:xfrm>
              <a:off x="5649533" y="6071336"/>
              <a:ext cx="38506" cy="33933"/>
            </a:xfrm>
            <a:custGeom>
              <a:avLst/>
              <a:gdLst>
                <a:gd name="connsiteX0" fmla="*/ 29935 w 38506"/>
                <a:gd name="connsiteY0" fmla="*/ 33934 h 33933"/>
                <a:gd name="connsiteX1" fmla="*/ 28601 w 38506"/>
                <a:gd name="connsiteY1" fmla="*/ 33362 h 33933"/>
                <a:gd name="connsiteX2" fmla="*/ 16219 w 38506"/>
                <a:gd name="connsiteY2" fmla="*/ 18886 h 33933"/>
                <a:gd name="connsiteX3" fmla="*/ 3456 w 38506"/>
                <a:gd name="connsiteY3" fmla="*/ 9362 h 33933"/>
                <a:gd name="connsiteX4" fmla="*/ 408 w 38506"/>
                <a:gd name="connsiteY4" fmla="*/ 2315 h 33933"/>
                <a:gd name="connsiteX5" fmla="*/ 8790 w 38506"/>
                <a:gd name="connsiteY5" fmla="*/ 791 h 33933"/>
                <a:gd name="connsiteX6" fmla="*/ 24029 w 38506"/>
                <a:gd name="connsiteY6" fmla="*/ 10886 h 33933"/>
                <a:gd name="connsiteX7" fmla="*/ 24410 w 38506"/>
                <a:gd name="connsiteY7" fmla="*/ 11267 h 33933"/>
                <a:gd name="connsiteX8" fmla="*/ 38316 w 38506"/>
                <a:gd name="connsiteY8" fmla="*/ 27648 h 33933"/>
                <a:gd name="connsiteX9" fmla="*/ 37745 w 38506"/>
                <a:gd name="connsiteY9" fmla="*/ 29743 h 33933"/>
                <a:gd name="connsiteX10" fmla="*/ 35649 w 38506"/>
                <a:gd name="connsiteY10" fmla="*/ 29172 h 33933"/>
                <a:gd name="connsiteX11" fmla="*/ 22315 w 38506"/>
                <a:gd name="connsiteY11" fmla="*/ 13552 h 33933"/>
                <a:gd name="connsiteX12" fmla="*/ 21934 w 38506"/>
                <a:gd name="connsiteY12" fmla="*/ 13172 h 33933"/>
                <a:gd name="connsiteX13" fmla="*/ 7647 w 38506"/>
                <a:gd name="connsiteY13" fmla="*/ 3648 h 33933"/>
                <a:gd name="connsiteX14" fmla="*/ 3266 w 38506"/>
                <a:gd name="connsiteY14" fmla="*/ 3648 h 33933"/>
                <a:gd name="connsiteX15" fmla="*/ 5171 w 38506"/>
                <a:gd name="connsiteY15" fmla="*/ 6696 h 33933"/>
                <a:gd name="connsiteX16" fmla="*/ 18124 w 38506"/>
                <a:gd name="connsiteY16" fmla="*/ 16409 h 33933"/>
                <a:gd name="connsiteX17" fmla="*/ 30887 w 38506"/>
                <a:gd name="connsiteY17" fmla="*/ 31267 h 33933"/>
                <a:gd name="connsiteX18" fmla="*/ 30696 w 38506"/>
                <a:gd name="connsiteY18" fmla="*/ 33552 h 33933"/>
                <a:gd name="connsiteX19" fmla="*/ 29935 w 38506"/>
                <a:gd name="connsiteY19" fmla="*/ 33934 h 33933"/>
                <a:gd name="connsiteX20" fmla="*/ 29935 w 38506"/>
                <a:gd name="connsiteY20" fmla="*/ 33934 h 3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506" h="33933">
                  <a:moveTo>
                    <a:pt x="29935" y="33934"/>
                  </a:moveTo>
                  <a:cubicBezTo>
                    <a:pt x="29363" y="33934"/>
                    <a:pt x="28982" y="33743"/>
                    <a:pt x="28601" y="33362"/>
                  </a:cubicBezTo>
                  <a:cubicBezTo>
                    <a:pt x="28601" y="33171"/>
                    <a:pt x="19648" y="21934"/>
                    <a:pt x="16219" y="18886"/>
                  </a:cubicBezTo>
                  <a:cubicBezTo>
                    <a:pt x="12981" y="16219"/>
                    <a:pt x="7266" y="11838"/>
                    <a:pt x="3456" y="9362"/>
                  </a:cubicBezTo>
                  <a:cubicBezTo>
                    <a:pt x="599" y="7457"/>
                    <a:pt x="-735" y="4600"/>
                    <a:pt x="408" y="2315"/>
                  </a:cubicBezTo>
                  <a:cubicBezTo>
                    <a:pt x="1361" y="410"/>
                    <a:pt x="4027" y="-923"/>
                    <a:pt x="8790" y="791"/>
                  </a:cubicBezTo>
                  <a:cubicBezTo>
                    <a:pt x="11647" y="1934"/>
                    <a:pt x="18695" y="6124"/>
                    <a:pt x="24029" y="10886"/>
                  </a:cubicBezTo>
                  <a:lnTo>
                    <a:pt x="24410" y="11267"/>
                  </a:lnTo>
                  <a:cubicBezTo>
                    <a:pt x="27648" y="14315"/>
                    <a:pt x="33363" y="19267"/>
                    <a:pt x="38316" y="27648"/>
                  </a:cubicBezTo>
                  <a:cubicBezTo>
                    <a:pt x="38697" y="28410"/>
                    <a:pt x="38507" y="29362"/>
                    <a:pt x="37745" y="29743"/>
                  </a:cubicBezTo>
                  <a:cubicBezTo>
                    <a:pt x="36983" y="30124"/>
                    <a:pt x="36030" y="29933"/>
                    <a:pt x="35649" y="29172"/>
                  </a:cubicBezTo>
                  <a:cubicBezTo>
                    <a:pt x="30887" y="21171"/>
                    <a:pt x="25553" y="16409"/>
                    <a:pt x="22315" y="13552"/>
                  </a:cubicBezTo>
                  <a:lnTo>
                    <a:pt x="21934" y="13172"/>
                  </a:lnTo>
                  <a:cubicBezTo>
                    <a:pt x="16600" y="8410"/>
                    <a:pt x="9933" y="4600"/>
                    <a:pt x="7647" y="3648"/>
                  </a:cubicBezTo>
                  <a:cubicBezTo>
                    <a:pt x="4980" y="2695"/>
                    <a:pt x="3456" y="3076"/>
                    <a:pt x="3266" y="3648"/>
                  </a:cubicBezTo>
                  <a:cubicBezTo>
                    <a:pt x="3075" y="4219"/>
                    <a:pt x="3456" y="5552"/>
                    <a:pt x="5171" y="6696"/>
                  </a:cubicBezTo>
                  <a:cubicBezTo>
                    <a:pt x="8980" y="9172"/>
                    <a:pt x="14885" y="13552"/>
                    <a:pt x="18124" y="16409"/>
                  </a:cubicBezTo>
                  <a:cubicBezTo>
                    <a:pt x="21743" y="19648"/>
                    <a:pt x="30506" y="30886"/>
                    <a:pt x="30887" y="31267"/>
                  </a:cubicBezTo>
                  <a:cubicBezTo>
                    <a:pt x="31458" y="32029"/>
                    <a:pt x="31268" y="32981"/>
                    <a:pt x="30696" y="33552"/>
                  </a:cubicBezTo>
                  <a:cubicBezTo>
                    <a:pt x="30506" y="33743"/>
                    <a:pt x="30125" y="33934"/>
                    <a:pt x="29935" y="33934"/>
                  </a:cubicBezTo>
                  <a:lnTo>
                    <a:pt x="29935" y="33934"/>
                  </a:lnTo>
                  <a:close/>
                </a:path>
              </a:pathLst>
            </a:custGeom>
            <a:solidFill>
              <a:srgbClr val="000000"/>
            </a:solidFill>
            <a:ln w="1904" cap="flat">
              <a:noFill/>
              <a:prstDash val="solid"/>
              <a:miter/>
            </a:ln>
          </p:spPr>
          <p:txBody>
            <a:bodyPr rtlCol="0" anchor="ctr"/>
            <a:lstStyle/>
            <a:p>
              <a:endParaRPr lang="fr-FR"/>
            </a:p>
          </p:txBody>
        </p:sp>
        <p:sp>
          <p:nvSpPr>
            <p:cNvPr id="142" name="Forme libre 141">
              <a:extLst>
                <a:ext uri="{FF2B5EF4-FFF2-40B4-BE49-F238E27FC236}">
                  <a16:creationId xmlns:a16="http://schemas.microsoft.com/office/drawing/2014/main" id="{E90EEACF-1E58-DF63-D264-654BE3911648}"/>
                </a:ext>
              </a:extLst>
            </p:cNvPr>
            <p:cNvSpPr/>
            <p:nvPr/>
          </p:nvSpPr>
          <p:spPr>
            <a:xfrm>
              <a:off x="5752235" y="6083556"/>
              <a:ext cx="66891" cy="52952"/>
            </a:xfrm>
            <a:custGeom>
              <a:avLst/>
              <a:gdLst>
                <a:gd name="connsiteX0" fmla="*/ 66672 w 66891"/>
                <a:gd name="connsiteY0" fmla="*/ 38476 h 52952"/>
                <a:gd name="connsiteX1" fmla="*/ 0 w 66891"/>
                <a:gd name="connsiteY1" fmla="*/ 0 h 52952"/>
                <a:gd name="connsiteX2" fmla="*/ 762 w 66891"/>
                <a:gd name="connsiteY2" fmla="*/ 43809 h 52952"/>
                <a:gd name="connsiteX3" fmla="*/ 32765 w 66891"/>
                <a:gd name="connsiteY3" fmla="*/ 52952 h 52952"/>
                <a:gd name="connsiteX4" fmla="*/ 38098 w 66891"/>
                <a:gd name="connsiteY4" fmla="*/ 39428 h 52952"/>
                <a:gd name="connsiteX5" fmla="*/ 66672 w 66891"/>
                <a:gd name="connsiteY5" fmla="*/ 38476 h 5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891" h="52952">
                  <a:moveTo>
                    <a:pt x="66672" y="38476"/>
                  </a:moveTo>
                  <a:cubicBezTo>
                    <a:pt x="70291" y="28571"/>
                    <a:pt x="28383" y="9714"/>
                    <a:pt x="0" y="0"/>
                  </a:cubicBezTo>
                  <a:cubicBezTo>
                    <a:pt x="18478" y="10667"/>
                    <a:pt x="37336" y="37714"/>
                    <a:pt x="762" y="43809"/>
                  </a:cubicBezTo>
                  <a:cubicBezTo>
                    <a:pt x="9906" y="48381"/>
                    <a:pt x="27431" y="52952"/>
                    <a:pt x="32765" y="52952"/>
                  </a:cubicBezTo>
                  <a:cubicBezTo>
                    <a:pt x="42861" y="52952"/>
                    <a:pt x="33336" y="44381"/>
                    <a:pt x="38098" y="39428"/>
                  </a:cubicBezTo>
                  <a:cubicBezTo>
                    <a:pt x="42670" y="34476"/>
                    <a:pt x="62672" y="49333"/>
                    <a:pt x="66672" y="38476"/>
                  </a:cubicBezTo>
                  <a:close/>
                </a:path>
              </a:pathLst>
            </a:custGeom>
            <a:solidFill>
              <a:srgbClr val="000000"/>
            </a:solidFill>
            <a:ln w="1904" cap="flat">
              <a:noFill/>
              <a:prstDash val="solid"/>
              <a:miter/>
            </a:ln>
          </p:spPr>
          <p:txBody>
            <a:bodyPr rtlCol="0" anchor="ctr"/>
            <a:lstStyle/>
            <a:p>
              <a:endParaRPr lang="fr-FR"/>
            </a:p>
          </p:txBody>
        </p:sp>
        <p:sp>
          <p:nvSpPr>
            <p:cNvPr id="143" name="Forme libre 142">
              <a:extLst>
                <a:ext uri="{FF2B5EF4-FFF2-40B4-BE49-F238E27FC236}">
                  <a16:creationId xmlns:a16="http://schemas.microsoft.com/office/drawing/2014/main" id="{5B21E896-6D66-0690-CC89-3B96D60496BD}"/>
                </a:ext>
              </a:extLst>
            </p:cNvPr>
            <p:cNvSpPr/>
            <p:nvPr/>
          </p:nvSpPr>
          <p:spPr>
            <a:xfrm>
              <a:off x="5750521" y="6081882"/>
              <a:ext cx="70052" cy="56149"/>
            </a:xfrm>
            <a:custGeom>
              <a:avLst/>
              <a:gdLst>
                <a:gd name="connsiteX0" fmla="*/ 34288 w 70052"/>
                <a:gd name="connsiteY0" fmla="*/ 56149 h 56149"/>
                <a:gd name="connsiteX1" fmla="*/ 1524 w 70052"/>
                <a:gd name="connsiteY1" fmla="*/ 46816 h 56149"/>
                <a:gd name="connsiteX2" fmla="*/ 571 w 70052"/>
                <a:gd name="connsiteY2" fmla="*/ 45102 h 56149"/>
                <a:gd name="connsiteX3" fmla="*/ 1905 w 70052"/>
                <a:gd name="connsiteY3" fmla="*/ 43769 h 56149"/>
                <a:gd name="connsiteX4" fmla="*/ 21335 w 70052"/>
                <a:gd name="connsiteY4" fmla="*/ 31388 h 56149"/>
                <a:gd name="connsiteX5" fmla="*/ 762 w 70052"/>
                <a:gd name="connsiteY5" fmla="*/ 3007 h 56149"/>
                <a:gd name="connsiteX6" fmla="*/ 190 w 70052"/>
                <a:gd name="connsiteY6" fmla="*/ 912 h 56149"/>
                <a:gd name="connsiteX7" fmla="*/ 2095 w 70052"/>
                <a:gd name="connsiteY7" fmla="*/ 149 h 56149"/>
                <a:gd name="connsiteX8" fmla="*/ 69339 w 70052"/>
                <a:gd name="connsiteY8" fmla="*/ 35959 h 56149"/>
                <a:gd name="connsiteX9" fmla="*/ 69720 w 70052"/>
                <a:gd name="connsiteY9" fmla="*/ 40721 h 56149"/>
                <a:gd name="connsiteX10" fmla="*/ 50671 w 70052"/>
                <a:gd name="connsiteY10" fmla="*/ 43578 h 56149"/>
                <a:gd name="connsiteX11" fmla="*/ 40575 w 70052"/>
                <a:gd name="connsiteY11" fmla="*/ 42245 h 56149"/>
                <a:gd name="connsiteX12" fmla="*/ 40194 w 70052"/>
                <a:gd name="connsiteY12" fmla="*/ 48150 h 56149"/>
                <a:gd name="connsiteX13" fmla="*/ 39813 w 70052"/>
                <a:gd name="connsiteY13" fmla="*/ 54245 h 56149"/>
                <a:gd name="connsiteX14" fmla="*/ 34288 w 70052"/>
                <a:gd name="connsiteY14" fmla="*/ 56149 h 56149"/>
                <a:gd name="connsiteX15" fmla="*/ 34288 w 70052"/>
                <a:gd name="connsiteY15" fmla="*/ 56149 h 56149"/>
                <a:gd name="connsiteX16" fmla="*/ 7429 w 70052"/>
                <a:gd name="connsiteY16" fmla="*/ 45863 h 56149"/>
                <a:gd name="connsiteX17" fmla="*/ 34288 w 70052"/>
                <a:gd name="connsiteY17" fmla="*/ 52911 h 56149"/>
                <a:gd name="connsiteX18" fmla="*/ 37336 w 70052"/>
                <a:gd name="connsiteY18" fmla="*/ 52149 h 56149"/>
                <a:gd name="connsiteX19" fmla="*/ 37146 w 70052"/>
                <a:gd name="connsiteY19" fmla="*/ 48721 h 56149"/>
                <a:gd name="connsiteX20" fmla="*/ 38480 w 70052"/>
                <a:gd name="connsiteY20" fmla="*/ 39768 h 56149"/>
                <a:gd name="connsiteX21" fmla="*/ 51814 w 70052"/>
                <a:gd name="connsiteY21" fmla="*/ 40340 h 56149"/>
                <a:gd name="connsiteX22" fmla="*/ 66863 w 70052"/>
                <a:gd name="connsiteY22" fmla="*/ 39578 h 56149"/>
                <a:gd name="connsiteX23" fmla="*/ 66482 w 70052"/>
                <a:gd name="connsiteY23" fmla="*/ 37292 h 56149"/>
                <a:gd name="connsiteX24" fmla="*/ 11620 w 70052"/>
                <a:gd name="connsiteY24" fmla="*/ 7007 h 56149"/>
                <a:gd name="connsiteX25" fmla="*/ 24383 w 70052"/>
                <a:gd name="connsiteY25" fmla="*/ 31959 h 56149"/>
                <a:gd name="connsiteX26" fmla="*/ 7429 w 70052"/>
                <a:gd name="connsiteY26" fmla="*/ 45863 h 56149"/>
                <a:gd name="connsiteX27" fmla="*/ 7429 w 70052"/>
                <a:gd name="connsiteY27" fmla="*/ 45863 h 56149"/>
                <a:gd name="connsiteX28" fmla="*/ 68387 w 70052"/>
                <a:gd name="connsiteY28" fmla="*/ 40149 h 56149"/>
                <a:gd name="connsiteX29" fmla="*/ 68387 w 70052"/>
                <a:gd name="connsiteY29" fmla="*/ 40149 h 56149"/>
                <a:gd name="connsiteX30" fmla="*/ 68387 w 70052"/>
                <a:gd name="connsiteY30" fmla="*/ 40149 h 56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0052" h="56149">
                  <a:moveTo>
                    <a:pt x="34288" y="56149"/>
                  </a:moveTo>
                  <a:cubicBezTo>
                    <a:pt x="28574" y="56149"/>
                    <a:pt x="10668" y="51388"/>
                    <a:pt x="1524" y="46816"/>
                  </a:cubicBezTo>
                  <a:cubicBezTo>
                    <a:pt x="952" y="46435"/>
                    <a:pt x="571" y="45863"/>
                    <a:pt x="571" y="45102"/>
                  </a:cubicBezTo>
                  <a:cubicBezTo>
                    <a:pt x="762" y="44340"/>
                    <a:pt x="1143" y="43959"/>
                    <a:pt x="1905" y="43769"/>
                  </a:cubicBezTo>
                  <a:cubicBezTo>
                    <a:pt x="13525" y="41864"/>
                    <a:pt x="20192" y="37483"/>
                    <a:pt x="21335" y="31388"/>
                  </a:cubicBezTo>
                  <a:cubicBezTo>
                    <a:pt x="22669" y="23959"/>
                    <a:pt x="15239" y="11388"/>
                    <a:pt x="762" y="3007"/>
                  </a:cubicBezTo>
                  <a:cubicBezTo>
                    <a:pt x="0" y="2626"/>
                    <a:pt x="-190" y="1673"/>
                    <a:pt x="190" y="912"/>
                  </a:cubicBezTo>
                  <a:cubicBezTo>
                    <a:pt x="571" y="149"/>
                    <a:pt x="1334" y="-231"/>
                    <a:pt x="2095" y="149"/>
                  </a:cubicBezTo>
                  <a:cubicBezTo>
                    <a:pt x="22859" y="7388"/>
                    <a:pt x="63815" y="24149"/>
                    <a:pt x="69339" y="35959"/>
                  </a:cubicBezTo>
                  <a:cubicBezTo>
                    <a:pt x="70101" y="37673"/>
                    <a:pt x="70292" y="39197"/>
                    <a:pt x="69720" y="40721"/>
                  </a:cubicBezTo>
                  <a:cubicBezTo>
                    <a:pt x="66863" y="48530"/>
                    <a:pt x="57910" y="45673"/>
                    <a:pt x="50671" y="43578"/>
                  </a:cubicBezTo>
                  <a:cubicBezTo>
                    <a:pt x="46480" y="42245"/>
                    <a:pt x="41908" y="40911"/>
                    <a:pt x="40575" y="42245"/>
                  </a:cubicBezTo>
                  <a:cubicBezTo>
                    <a:pt x="39241" y="43578"/>
                    <a:pt x="39432" y="45483"/>
                    <a:pt x="40194" y="48150"/>
                  </a:cubicBezTo>
                  <a:cubicBezTo>
                    <a:pt x="40765" y="50244"/>
                    <a:pt x="41146" y="52530"/>
                    <a:pt x="39813" y="54245"/>
                  </a:cubicBezTo>
                  <a:cubicBezTo>
                    <a:pt x="38861" y="55578"/>
                    <a:pt x="37146" y="56149"/>
                    <a:pt x="34288" y="56149"/>
                  </a:cubicBezTo>
                  <a:lnTo>
                    <a:pt x="34288" y="56149"/>
                  </a:lnTo>
                  <a:close/>
                  <a:moveTo>
                    <a:pt x="7429" y="45863"/>
                  </a:moveTo>
                  <a:cubicBezTo>
                    <a:pt x="16954" y="49673"/>
                    <a:pt x="30098" y="52911"/>
                    <a:pt x="34288" y="52911"/>
                  </a:cubicBezTo>
                  <a:cubicBezTo>
                    <a:pt x="36575" y="52911"/>
                    <a:pt x="37146" y="52530"/>
                    <a:pt x="37336" y="52149"/>
                  </a:cubicBezTo>
                  <a:cubicBezTo>
                    <a:pt x="37717" y="51578"/>
                    <a:pt x="37336" y="50054"/>
                    <a:pt x="37146" y="48721"/>
                  </a:cubicBezTo>
                  <a:cubicBezTo>
                    <a:pt x="36575" y="46054"/>
                    <a:pt x="35812" y="42625"/>
                    <a:pt x="38480" y="39768"/>
                  </a:cubicBezTo>
                  <a:cubicBezTo>
                    <a:pt x="41146" y="37102"/>
                    <a:pt x="46099" y="38626"/>
                    <a:pt x="51814" y="40340"/>
                  </a:cubicBezTo>
                  <a:cubicBezTo>
                    <a:pt x="59815" y="42816"/>
                    <a:pt x="65149" y="44149"/>
                    <a:pt x="66863" y="39578"/>
                  </a:cubicBezTo>
                  <a:cubicBezTo>
                    <a:pt x="67053" y="39007"/>
                    <a:pt x="67053" y="38244"/>
                    <a:pt x="66482" y="37292"/>
                  </a:cubicBezTo>
                  <a:cubicBezTo>
                    <a:pt x="62672" y="29483"/>
                    <a:pt x="37146" y="16721"/>
                    <a:pt x="11620" y="7007"/>
                  </a:cubicBezTo>
                  <a:cubicBezTo>
                    <a:pt x="19811" y="14245"/>
                    <a:pt x="25907" y="23769"/>
                    <a:pt x="24383" y="31959"/>
                  </a:cubicBezTo>
                  <a:cubicBezTo>
                    <a:pt x="23811" y="36721"/>
                    <a:pt x="20001" y="42625"/>
                    <a:pt x="7429" y="45863"/>
                  </a:cubicBezTo>
                  <a:lnTo>
                    <a:pt x="7429" y="45863"/>
                  </a:lnTo>
                  <a:close/>
                  <a:moveTo>
                    <a:pt x="68387" y="40149"/>
                  </a:moveTo>
                  <a:lnTo>
                    <a:pt x="68387" y="40149"/>
                  </a:lnTo>
                  <a:lnTo>
                    <a:pt x="68387" y="40149"/>
                  </a:lnTo>
                  <a:close/>
                </a:path>
              </a:pathLst>
            </a:custGeom>
            <a:solidFill>
              <a:srgbClr val="000000"/>
            </a:solidFill>
            <a:ln w="1904" cap="flat">
              <a:noFill/>
              <a:prstDash val="solid"/>
              <a:miter/>
            </a:ln>
          </p:spPr>
          <p:txBody>
            <a:bodyPr rtlCol="0" anchor="ctr"/>
            <a:lstStyle/>
            <a:p>
              <a:endParaRPr lang="fr-FR"/>
            </a:p>
          </p:txBody>
        </p:sp>
        <p:sp>
          <p:nvSpPr>
            <p:cNvPr id="144" name="Forme libre 143">
              <a:extLst>
                <a:ext uri="{FF2B5EF4-FFF2-40B4-BE49-F238E27FC236}">
                  <a16:creationId xmlns:a16="http://schemas.microsoft.com/office/drawing/2014/main" id="{1C9EF8C3-9F19-D5F9-B9C9-74FB56B6257A}"/>
                </a:ext>
              </a:extLst>
            </p:cNvPr>
            <p:cNvSpPr/>
            <p:nvPr/>
          </p:nvSpPr>
          <p:spPr>
            <a:xfrm>
              <a:off x="5653333" y="5959066"/>
              <a:ext cx="252191" cy="242964"/>
            </a:xfrm>
            <a:custGeom>
              <a:avLst/>
              <a:gdLst>
                <a:gd name="connsiteX0" fmla="*/ 165955 w 252191"/>
                <a:gd name="connsiteY0" fmla="*/ 242965 h 242964"/>
                <a:gd name="connsiteX1" fmla="*/ 101188 w 252191"/>
                <a:gd name="connsiteY1" fmla="*/ 232870 h 242964"/>
                <a:gd name="connsiteX2" fmla="*/ 32611 w 252191"/>
                <a:gd name="connsiteY2" fmla="*/ 193251 h 242964"/>
                <a:gd name="connsiteX3" fmla="*/ 32420 w 252191"/>
                <a:gd name="connsiteY3" fmla="*/ 191537 h 242964"/>
                <a:gd name="connsiteX4" fmla="*/ 33754 w 252191"/>
                <a:gd name="connsiteY4" fmla="*/ 188870 h 242964"/>
                <a:gd name="connsiteX5" fmla="*/ 44231 w 252191"/>
                <a:gd name="connsiteY5" fmla="*/ 166013 h 242964"/>
                <a:gd name="connsiteX6" fmla="*/ 45945 w 252191"/>
                <a:gd name="connsiteY6" fmla="*/ 164870 h 242964"/>
                <a:gd name="connsiteX7" fmla="*/ 118332 w 252191"/>
                <a:gd name="connsiteY7" fmla="*/ 155728 h 242964"/>
                <a:gd name="connsiteX8" fmla="*/ 97759 w 252191"/>
                <a:gd name="connsiteY8" fmla="*/ 125633 h 242964"/>
                <a:gd name="connsiteX9" fmla="*/ 97187 w 252191"/>
                <a:gd name="connsiteY9" fmla="*/ 123537 h 242964"/>
                <a:gd name="connsiteX10" fmla="*/ 99283 w 252191"/>
                <a:gd name="connsiteY10" fmla="*/ 122966 h 242964"/>
                <a:gd name="connsiteX11" fmla="*/ 116427 w 252191"/>
                <a:gd name="connsiteY11" fmla="*/ 138013 h 242964"/>
                <a:gd name="connsiteX12" fmla="*/ 121380 w 252191"/>
                <a:gd name="connsiteY12" fmla="*/ 156870 h 242964"/>
                <a:gd name="connsiteX13" fmla="*/ 46898 w 252191"/>
                <a:gd name="connsiteY13" fmla="*/ 168299 h 242964"/>
                <a:gd name="connsiteX14" fmla="*/ 36611 w 252191"/>
                <a:gd name="connsiteY14" fmla="*/ 190394 h 242964"/>
                <a:gd name="connsiteX15" fmla="*/ 35849 w 252191"/>
                <a:gd name="connsiteY15" fmla="*/ 192108 h 242964"/>
                <a:gd name="connsiteX16" fmla="*/ 102331 w 252191"/>
                <a:gd name="connsiteY16" fmla="*/ 230013 h 242964"/>
                <a:gd name="connsiteX17" fmla="*/ 184052 w 252191"/>
                <a:gd name="connsiteY17" fmla="*/ 238965 h 242964"/>
                <a:gd name="connsiteX18" fmla="*/ 238533 w 252191"/>
                <a:gd name="connsiteY18" fmla="*/ 211156 h 242964"/>
                <a:gd name="connsiteX19" fmla="*/ 239866 w 252191"/>
                <a:gd name="connsiteY19" fmla="*/ 124299 h 242964"/>
                <a:gd name="connsiteX20" fmla="*/ 158717 w 252191"/>
                <a:gd name="connsiteY20" fmla="*/ 36109 h 242964"/>
                <a:gd name="connsiteX21" fmla="*/ 1941 w 252191"/>
                <a:gd name="connsiteY21" fmla="*/ 6205 h 242964"/>
                <a:gd name="connsiteX22" fmla="*/ 36 w 252191"/>
                <a:gd name="connsiteY22" fmla="*/ 4871 h 242964"/>
                <a:gd name="connsiteX23" fmla="*/ 1370 w 252191"/>
                <a:gd name="connsiteY23" fmla="*/ 2966 h 242964"/>
                <a:gd name="connsiteX24" fmla="*/ 160241 w 252191"/>
                <a:gd name="connsiteY24" fmla="*/ 33252 h 242964"/>
                <a:gd name="connsiteX25" fmla="*/ 242724 w 252191"/>
                <a:gd name="connsiteY25" fmla="*/ 122966 h 242964"/>
                <a:gd name="connsiteX26" fmla="*/ 241200 w 252191"/>
                <a:gd name="connsiteY26" fmla="*/ 212489 h 242964"/>
                <a:gd name="connsiteX27" fmla="*/ 184243 w 252191"/>
                <a:gd name="connsiteY27" fmla="*/ 241822 h 242964"/>
                <a:gd name="connsiteX28" fmla="*/ 165955 w 252191"/>
                <a:gd name="connsiteY28" fmla="*/ 242965 h 242964"/>
                <a:gd name="connsiteX29" fmla="*/ 165955 w 252191"/>
                <a:gd name="connsiteY29" fmla="*/ 242965 h 242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2191" h="242964">
                  <a:moveTo>
                    <a:pt x="165955" y="242965"/>
                  </a:moveTo>
                  <a:cubicBezTo>
                    <a:pt x="145192" y="242965"/>
                    <a:pt x="122333" y="239537"/>
                    <a:pt x="101188" y="232870"/>
                  </a:cubicBezTo>
                  <a:cubicBezTo>
                    <a:pt x="71852" y="223917"/>
                    <a:pt x="47469" y="209823"/>
                    <a:pt x="32611" y="193251"/>
                  </a:cubicBezTo>
                  <a:cubicBezTo>
                    <a:pt x="32230" y="192680"/>
                    <a:pt x="32039" y="192108"/>
                    <a:pt x="32420" y="191537"/>
                  </a:cubicBezTo>
                  <a:lnTo>
                    <a:pt x="33754" y="188870"/>
                  </a:lnTo>
                  <a:cubicBezTo>
                    <a:pt x="37564" y="181251"/>
                    <a:pt x="42326" y="171918"/>
                    <a:pt x="44231" y="166013"/>
                  </a:cubicBezTo>
                  <a:cubicBezTo>
                    <a:pt x="44421" y="165251"/>
                    <a:pt x="45183" y="164870"/>
                    <a:pt x="45945" y="164870"/>
                  </a:cubicBezTo>
                  <a:cubicBezTo>
                    <a:pt x="103474" y="173061"/>
                    <a:pt x="116046" y="162585"/>
                    <a:pt x="118332" y="155728"/>
                  </a:cubicBezTo>
                  <a:cubicBezTo>
                    <a:pt x="121571" y="146585"/>
                    <a:pt x="110141" y="132680"/>
                    <a:pt x="97759" y="125633"/>
                  </a:cubicBezTo>
                  <a:cubicBezTo>
                    <a:pt x="96997" y="125252"/>
                    <a:pt x="96807" y="124299"/>
                    <a:pt x="97187" y="123537"/>
                  </a:cubicBezTo>
                  <a:cubicBezTo>
                    <a:pt x="97569" y="122775"/>
                    <a:pt x="98521" y="122585"/>
                    <a:pt x="99283" y="122966"/>
                  </a:cubicBezTo>
                  <a:cubicBezTo>
                    <a:pt x="105950" y="126775"/>
                    <a:pt x="112237" y="132299"/>
                    <a:pt x="116427" y="138013"/>
                  </a:cubicBezTo>
                  <a:cubicBezTo>
                    <a:pt x="121571" y="144870"/>
                    <a:pt x="123095" y="151347"/>
                    <a:pt x="121380" y="156870"/>
                  </a:cubicBezTo>
                  <a:cubicBezTo>
                    <a:pt x="118142" y="166394"/>
                    <a:pt x="102521" y="176108"/>
                    <a:pt x="46898" y="168299"/>
                  </a:cubicBezTo>
                  <a:cubicBezTo>
                    <a:pt x="44612" y="174394"/>
                    <a:pt x="40230" y="183156"/>
                    <a:pt x="36611" y="190394"/>
                  </a:cubicBezTo>
                  <a:lnTo>
                    <a:pt x="35849" y="192108"/>
                  </a:lnTo>
                  <a:cubicBezTo>
                    <a:pt x="50327" y="207918"/>
                    <a:pt x="73947" y="221442"/>
                    <a:pt x="102331" y="230013"/>
                  </a:cubicBezTo>
                  <a:cubicBezTo>
                    <a:pt x="129571" y="238394"/>
                    <a:pt x="159479" y="241632"/>
                    <a:pt x="184052" y="238965"/>
                  </a:cubicBezTo>
                  <a:cubicBezTo>
                    <a:pt x="210721" y="235918"/>
                    <a:pt x="230151" y="226204"/>
                    <a:pt x="238533" y="211156"/>
                  </a:cubicBezTo>
                  <a:cubicBezTo>
                    <a:pt x="252058" y="186965"/>
                    <a:pt x="252629" y="155346"/>
                    <a:pt x="239866" y="124299"/>
                  </a:cubicBezTo>
                  <a:cubicBezTo>
                    <a:pt x="229961" y="100490"/>
                    <a:pt x="207864" y="65823"/>
                    <a:pt x="158717" y="36109"/>
                  </a:cubicBezTo>
                  <a:cubicBezTo>
                    <a:pt x="95854" y="-1796"/>
                    <a:pt x="33563" y="1061"/>
                    <a:pt x="1941" y="6205"/>
                  </a:cubicBezTo>
                  <a:cubicBezTo>
                    <a:pt x="989" y="6395"/>
                    <a:pt x="227" y="5823"/>
                    <a:pt x="36" y="4871"/>
                  </a:cubicBezTo>
                  <a:cubicBezTo>
                    <a:pt x="-154" y="3919"/>
                    <a:pt x="418" y="3157"/>
                    <a:pt x="1370" y="2966"/>
                  </a:cubicBezTo>
                  <a:cubicBezTo>
                    <a:pt x="33373" y="-2177"/>
                    <a:pt x="96426" y="-5034"/>
                    <a:pt x="160241" y="33252"/>
                  </a:cubicBezTo>
                  <a:cubicBezTo>
                    <a:pt x="199863" y="57061"/>
                    <a:pt x="228437" y="88109"/>
                    <a:pt x="242724" y="122966"/>
                  </a:cubicBezTo>
                  <a:cubicBezTo>
                    <a:pt x="255868" y="154775"/>
                    <a:pt x="255296" y="187346"/>
                    <a:pt x="241200" y="212489"/>
                  </a:cubicBezTo>
                  <a:cubicBezTo>
                    <a:pt x="232247" y="228489"/>
                    <a:pt x="212626" y="238775"/>
                    <a:pt x="184243" y="241822"/>
                  </a:cubicBezTo>
                  <a:cubicBezTo>
                    <a:pt x="178337" y="242584"/>
                    <a:pt x="172242" y="242965"/>
                    <a:pt x="165955" y="242965"/>
                  </a:cubicBezTo>
                  <a:lnTo>
                    <a:pt x="165955" y="242965"/>
                  </a:lnTo>
                  <a:close/>
                </a:path>
              </a:pathLst>
            </a:custGeom>
            <a:solidFill>
              <a:srgbClr val="000000"/>
            </a:solidFill>
            <a:ln w="1904" cap="flat">
              <a:noFill/>
              <a:prstDash val="solid"/>
              <a:miter/>
            </a:ln>
          </p:spPr>
          <p:txBody>
            <a:bodyPr rtlCol="0" anchor="ctr"/>
            <a:lstStyle/>
            <a:p>
              <a:endParaRPr lang="fr-FR"/>
            </a:p>
          </p:txBody>
        </p:sp>
        <p:sp>
          <p:nvSpPr>
            <p:cNvPr id="145" name="Forme libre 144">
              <a:extLst>
                <a:ext uri="{FF2B5EF4-FFF2-40B4-BE49-F238E27FC236}">
                  <a16:creationId xmlns:a16="http://schemas.microsoft.com/office/drawing/2014/main" id="{52FBD4A8-9471-5661-A299-CDD5A2BE0C10}"/>
                </a:ext>
              </a:extLst>
            </p:cNvPr>
            <p:cNvSpPr/>
            <p:nvPr/>
          </p:nvSpPr>
          <p:spPr>
            <a:xfrm>
              <a:off x="5539870" y="5792956"/>
              <a:ext cx="91373" cy="66236"/>
            </a:xfrm>
            <a:custGeom>
              <a:avLst/>
              <a:gdLst>
                <a:gd name="connsiteX0" fmla="*/ 90641 w 91373"/>
                <a:gd name="connsiteY0" fmla="*/ 11364 h 66236"/>
                <a:gd name="connsiteX1" fmla="*/ 60733 w 91373"/>
                <a:gd name="connsiteY1" fmla="*/ 61839 h 66236"/>
                <a:gd name="connsiteX2" fmla="*/ 347 w 91373"/>
                <a:gd name="connsiteY2" fmla="*/ 46030 h 66236"/>
                <a:gd name="connsiteX3" fmla="*/ 39398 w 91373"/>
                <a:gd name="connsiteY3" fmla="*/ 3935 h 66236"/>
                <a:gd name="connsiteX4" fmla="*/ 90641 w 91373"/>
                <a:gd name="connsiteY4" fmla="*/ 11364 h 66236"/>
                <a:gd name="connsiteX5" fmla="*/ 90641 w 91373"/>
                <a:gd name="connsiteY5" fmla="*/ 11364 h 66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373" h="66236">
                  <a:moveTo>
                    <a:pt x="90641" y="11364"/>
                  </a:moveTo>
                  <a:cubicBezTo>
                    <a:pt x="94070" y="22982"/>
                    <a:pt x="85688" y="54411"/>
                    <a:pt x="60733" y="61839"/>
                  </a:cubicBezTo>
                  <a:cubicBezTo>
                    <a:pt x="35969" y="69268"/>
                    <a:pt x="4538" y="69268"/>
                    <a:pt x="347" y="46030"/>
                  </a:cubicBezTo>
                  <a:cubicBezTo>
                    <a:pt x="-2701" y="29840"/>
                    <a:pt x="14634" y="11364"/>
                    <a:pt x="39398" y="3935"/>
                  </a:cubicBezTo>
                  <a:cubicBezTo>
                    <a:pt x="64162" y="-3494"/>
                    <a:pt x="87212" y="-65"/>
                    <a:pt x="90641" y="11364"/>
                  </a:cubicBezTo>
                  <a:lnTo>
                    <a:pt x="90641" y="11364"/>
                  </a:lnTo>
                  <a:close/>
                </a:path>
              </a:pathLst>
            </a:custGeom>
            <a:solidFill>
              <a:srgbClr val="000000"/>
            </a:solidFill>
            <a:ln w="1904" cap="flat">
              <a:noFill/>
              <a:prstDash val="solid"/>
              <a:miter/>
            </a:ln>
          </p:spPr>
          <p:txBody>
            <a:bodyPr rtlCol="0" anchor="ctr"/>
            <a:lstStyle/>
            <a:p>
              <a:endParaRPr lang="fr-FR"/>
            </a:p>
          </p:txBody>
        </p:sp>
        <p:sp>
          <p:nvSpPr>
            <p:cNvPr id="146" name="Forme libre 145">
              <a:extLst>
                <a:ext uri="{FF2B5EF4-FFF2-40B4-BE49-F238E27FC236}">
                  <a16:creationId xmlns:a16="http://schemas.microsoft.com/office/drawing/2014/main" id="{A9388E4A-2722-8FE7-94C9-07FC8408C3A6}"/>
                </a:ext>
              </a:extLst>
            </p:cNvPr>
            <p:cNvSpPr/>
            <p:nvPr/>
          </p:nvSpPr>
          <p:spPr>
            <a:xfrm>
              <a:off x="5538353" y="5791508"/>
              <a:ext cx="94448" cy="69382"/>
            </a:xfrm>
            <a:custGeom>
              <a:avLst/>
              <a:gdLst>
                <a:gd name="connsiteX0" fmla="*/ 34629 w 94448"/>
                <a:gd name="connsiteY0" fmla="*/ 69383 h 69382"/>
                <a:gd name="connsiteX1" fmla="*/ 11389 w 94448"/>
                <a:gd name="connsiteY1" fmla="*/ 64049 h 69382"/>
                <a:gd name="connsiteX2" fmla="*/ 341 w 94448"/>
                <a:gd name="connsiteY2" fmla="*/ 47859 h 69382"/>
                <a:gd name="connsiteX3" fmla="*/ 40535 w 94448"/>
                <a:gd name="connsiteY3" fmla="*/ 4049 h 69382"/>
                <a:gd name="connsiteX4" fmla="*/ 74823 w 94448"/>
                <a:gd name="connsiteY4" fmla="*/ 621 h 69382"/>
                <a:gd name="connsiteX5" fmla="*/ 93682 w 94448"/>
                <a:gd name="connsiteY5" fmla="*/ 12621 h 69382"/>
                <a:gd name="connsiteX6" fmla="*/ 89301 w 94448"/>
                <a:gd name="connsiteY6" fmla="*/ 40430 h 69382"/>
                <a:gd name="connsiteX7" fmla="*/ 62822 w 94448"/>
                <a:gd name="connsiteY7" fmla="*/ 65002 h 69382"/>
                <a:gd name="connsiteX8" fmla="*/ 34629 w 94448"/>
                <a:gd name="connsiteY8" fmla="*/ 69383 h 69382"/>
                <a:gd name="connsiteX9" fmla="*/ 66251 w 94448"/>
                <a:gd name="connsiteY9" fmla="*/ 3097 h 69382"/>
                <a:gd name="connsiteX10" fmla="*/ 41487 w 94448"/>
                <a:gd name="connsiteY10" fmla="*/ 6907 h 69382"/>
                <a:gd name="connsiteX11" fmla="*/ 3579 w 94448"/>
                <a:gd name="connsiteY11" fmla="*/ 47097 h 69382"/>
                <a:gd name="connsiteX12" fmla="*/ 13104 w 94448"/>
                <a:gd name="connsiteY12" fmla="*/ 61192 h 69382"/>
                <a:gd name="connsiteX13" fmla="*/ 62061 w 94448"/>
                <a:gd name="connsiteY13" fmla="*/ 61764 h 69382"/>
                <a:gd name="connsiteX14" fmla="*/ 86634 w 94448"/>
                <a:gd name="connsiteY14" fmla="*/ 38907 h 69382"/>
                <a:gd name="connsiteX15" fmla="*/ 90825 w 94448"/>
                <a:gd name="connsiteY15" fmla="*/ 13192 h 69382"/>
                <a:gd name="connsiteX16" fmla="*/ 74633 w 94448"/>
                <a:gd name="connsiteY16" fmla="*/ 3478 h 69382"/>
                <a:gd name="connsiteX17" fmla="*/ 66251 w 94448"/>
                <a:gd name="connsiteY17" fmla="*/ 3097 h 69382"/>
                <a:gd name="connsiteX18" fmla="*/ 66251 w 94448"/>
                <a:gd name="connsiteY18" fmla="*/ 3097 h 69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448" h="69382">
                  <a:moveTo>
                    <a:pt x="34629" y="69383"/>
                  </a:moveTo>
                  <a:cubicBezTo>
                    <a:pt x="25295" y="69383"/>
                    <a:pt x="17295" y="67668"/>
                    <a:pt x="11389" y="64049"/>
                  </a:cubicBezTo>
                  <a:cubicBezTo>
                    <a:pt x="5294" y="60430"/>
                    <a:pt x="1674" y="54906"/>
                    <a:pt x="341" y="47859"/>
                  </a:cubicBezTo>
                  <a:cubicBezTo>
                    <a:pt x="-2707" y="30907"/>
                    <a:pt x="15009" y="11668"/>
                    <a:pt x="40535" y="4049"/>
                  </a:cubicBezTo>
                  <a:cubicBezTo>
                    <a:pt x="52726" y="431"/>
                    <a:pt x="64918" y="-903"/>
                    <a:pt x="74823" y="621"/>
                  </a:cubicBezTo>
                  <a:cubicBezTo>
                    <a:pt x="85110" y="2145"/>
                    <a:pt x="91777" y="6335"/>
                    <a:pt x="93682" y="12621"/>
                  </a:cubicBezTo>
                  <a:cubicBezTo>
                    <a:pt x="95587" y="19287"/>
                    <a:pt x="93873" y="30716"/>
                    <a:pt x="89301" y="40430"/>
                  </a:cubicBezTo>
                  <a:cubicBezTo>
                    <a:pt x="83396" y="52811"/>
                    <a:pt x="74061" y="61573"/>
                    <a:pt x="62822" y="65002"/>
                  </a:cubicBezTo>
                  <a:cubicBezTo>
                    <a:pt x="52726" y="67859"/>
                    <a:pt x="43011" y="69383"/>
                    <a:pt x="34629" y="69383"/>
                  </a:cubicBezTo>
                  <a:close/>
                  <a:moveTo>
                    <a:pt x="66251" y="3097"/>
                  </a:moveTo>
                  <a:cubicBezTo>
                    <a:pt x="58632" y="3097"/>
                    <a:pt x="50059" y="4430"/>
                    <a:pt x="41487" y="6907"/>
                  </a:cubicBezTo>
                  <a:cubicBezTo>
                    <a:pt x="17295" y="14145"/>
                    <a:pt x="722" y="31859"/>
                    <a:pt x="3579" y="47097"/>
                  </a:cubicBezTo>
                  <a:cubicBezTo>
                    <a:pt x="4722" y="53192"/>
                    <a:pt x="7960" y="57954"/>
                    <a:pt x="13104" y="61192"/>
                  </a:cubicBezTo>
                  <a:cubicBezTo>
                    <a:pt x="25295" y="68620"/>
                    <a:pt x="46440" y="66335"/>
                    <a:pt x="62061" y="61764"/>
                  </a:cubicBezTo>
                  <a:cubicBezTo>
                    <a:pt x="76157" y="57573"/>
                    <a:pt x="83396" y="45573"/>
                    <a:pt x="86634" y="38907"/>
                  </a:cubicBezTo>
                  <a:cubicBezTo>
                    <a:pt x="91587" y="28240"/>
                    <a:pt x="92349" y="18144"/>
                    <a:pt x="90825" y="13192"/>
                  </a:cubicBezTo>
                  <a:cubicBezTo>
                    <a:pt x="89301" y="8240"/>
                    <a:pt x="83586" y="4811"/>
                    <a:pt x="74633" y="3478"/>
                  </a:cubicBezTo>
                  <a:cubicBezTo>
                    <a:pt x="71775" y="3288"/>
                    <a:pt x="69109" y="3097"/>
                    <a:pt x="66251" y="3097"/>
                  </a:cubicBezTo>
                  <a:lnTo>
                    <a:pt x="66251" y="3097"/>
                  </a:lnTo>
                  <a:close/>
                </a:path>
              </a:pathLst>
            </a:custGeom>
            <a:solidFill>
              <a:srgbClr val="000000"/>
            </a:solidFill>
            <a:ln w="1904" cap="flat">
              <a:noFill/>
              <a:prstDash val="solid"/>
              <a:miter/>
            </a:ln>
          </p:spPr>
          <p:txBody>
            <a:bodyPr rtlCol="0" anchor="ctr"/>
            <a:lstStyle/>
            <a:p>
              <a:endParaRPr lang="fr-FR"/>
            </a:p>
          </p:txBody>
        </p:sp>
        <p:sp>
          <p:nvSpPr>
            <p:cNvPr id="147" name="Forme libre 146">
              <a:extLst>
                <a:ext uri="{FF2B5EF4-FFF2-40B4-BE49-F238E27FC236}">
                  <a16:creationId xmlns:a16="http://schemas.microsoft.com/office/drawing/2014/main" id="{DF3CB227-279E-64E3-310A-E659187DBC6A}"/>
                </a:ext>
              </a:extLst>
            </p:cNvPr>
            <p:cNvSpPr/>
            <p:nvPr/>
          </p:nvSpPr>
          <p:spPr>
            <a:xfrm>
              <a:off x="5590068" y="5874259"/>
              <a:ext cx="64831" cy="135844"/>
            </a:xfrm>
            <a:custGeom>
              <a:avLst/>
              <a:gdLst>
                <a:gd name="connsiteX0" fmla="*/ 58 w 64831"/>
                <a:gd name="connsiteY0" fmla="*/ 40345 h 135844"/>
                <a:gd name="connsiteX1" fmla="*/ 8059 w 64831"/>
                <a:gd name="connsiteY1" fmla="*/ 109488 h 135844"/>
                <a:gd name="connsiteX2" fmla="*/ 27489 w 64831"/>
                <a:gd name="connsiteY2" fmla="*/ 135011 h 135844"/>
                <a:gd name="connsiteX3" fmla="*/ 64825 w 64831"/>
                <a:gd name="connsiteY3" fmla="*/ 89488 h 135844"/>
                <a:gd name="connsiteX4" fmla="*/ 41585 w 64831"/>
                <a:gd name="connsiteY4" fmla="*/ 10060 h 135844"/>
                <a:gd name="connsiteX5" fmla="*/ 58 w 64831"/>
                <a:gd name="connsiteY5" fmla="*/ 40345 h 135844"/>
                <a:gd name="connsiteX6" fmla="*/ 58 w 64831"/>
                <a:gd name="connsiteY6" fmla="*/ 40345 h 135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831" h="135844">
                  <a:moveTo>
                    <a:pt x="58" y="40345"/>
                  </a:moveTo>
                  <a:cubicBezTo>
                    <a:pt x="58" y="40345"/>
                    <a:pt x="6154" y="105869"/>
                    <a:pt x="8059" y="109488"/>
                  </a:cubicBezTo>
                  <a:cubicBezTo>
                    <a:pt x="4630" y="124535"/>
                    <a:pt x="6154" y="139583"/>
                    <a:pt x="27489" y="135011"/>
                  </a:cubicBezTo>
                  <a:cubicBezTo>
                    <a:pt x="46348" y="131012"/>
                    <a:pt x="65206" y="111012"/>
                    <a:pt x="64825" y="89488"/>
                  </a:cubicBezTo>
                  <a:cubicBezTo>
                    <a:pt x="56063" y="69297"/>
                    <a:pt x="48253" y="42441"/>
                    <a:pt x="41585" y="10060"/>
                  </a:cubicBezTo>
                  <a:cubicBezTo>
                    <a:pt x="35109" y="-19464"/>
                    <a:pt x="-1656" y="23774"/>
                    <a:pt x="58" y="40345"/>
                  </a:cubicBezTo>
                  <a:lnTo>
                    <a:pt x="58" y="40345"/>
                  </a:lnTo>
                  <a:close/>
                </a:path>
              </a:pathLst>
            </a:custGeom>
            <a:solidFill>
              <a:srgbClr val="FFFFFF"/>
            </a:solidFill>
            <a:ln w="1904" cap="flat">
              <a:noFill/>
              <a:prstDash val="solid"/>
              <a:miter/>
            </a:ln>
          </p:spPr>
          <p:txBody>
            <a:bodyPr rtlCol="0" anchor="ctr"/>
            <a:lstStyle/>
            <a:p>
              <a:endParaRPr lang="fr-FR"/>
            </a:p>
          </p:txBody>
        </p:sp>
        <p:sp>
          <p:nvSpPr>
            <p:cNvPr id="148" name="Forme libre 147">
              <a:extLst>
                <a:ext uri="{FF2B5EF4-FFF2-40B4-BE49-F238E27FC236}">
                  <a16:creationId xmlns:a16="http://schemas.microsoft.com/office/drawing/2014/main" id="{10DC1FF2-D216-F604-7F08-A327B95554B2}"/>
                </a:ext>
              </a:extLst>
            </p:cNvPr>
            <p:cNvSpPr/>
            <p:nvPr/>
          </p:nvSpPr>
          <p:spPr>
            <a:xfrm>
              <a:off x="5588534" y="5872753"/>
              <a:ext cx="67895" cy="138993"/>
            </a:xfrm>
            <a:custGeom>
              <a:avLst/>
              <a:gdLst>
                <a:gd name="connsiteX0" fmla="*/ 21975 w 67895"/>
                <a:gd name="connsiteY0" fmla="*/ 138993 h 138993"/>
                <a:gd name="connsiteX1" fmla="*/ 10736 w 67895"/>
                <a:gd name="connsiteY1" fmla="*/ 134993 h 138993"/>
                <a:gd name="connsiteX2" fmla="*/ 7879 w 67895"/>
                <a:gd name="connsiteY2" fmla="*/ 111184 h 138993"/>
                <a:gd name="connsiteX3" fmla="*/ 69 w 67895"/>
                <a:gd name="connsiteY3" fmla="*/ 42232 h 138993"/>
                <a:gd name="connsiteX4" fmla="*/ 10546 w 67895"/>
                <a:gd name="connsiteY4" fmla="*/ 17089 h 138993"/>
                <a:gd name="connsiteX5" fmla="*/ 32262 w 67895"/>
                <a:gd name="connsiteY5" fmla="*/ 137 h 138993"/>
                <a:gd name="connsiteX6" fmla="*/ 44453 w 67895"/>
                <a:gd name="connsiteY6" fmla="*/ 11375 h 138993"/>
                <a:gd name="connsiteX7" fmla="*/ 67693 w 67895"/>
                <a:gd name="connsiteY7" fmla="*/ 90613 h 138993"/>
                <a:gd name="connsiteX8" fmla="*/ 67884 w 67895"/>
                <a:gd name="connsiteY8" fmla="*/ 91184 h 138993"/>
                <a:gd name="connsiteX9" fmla="*/ 29405 w 67895"/>
                <a:gd name="connsiteY9" fmla="*/ 138232 h 138993"/>
                <a:gd name="connsiteX10" fmla="*/ 21975 w 67895"/>
                <a:gd name="connsiteY10" fmla="*/ 138993 h 138993"/>
                <a:gd name="connsiteX11" fmla="*/ 21975 w 67895"/>
                <a:gd name="connsiteY11" fmla="*/ 138993 h 138993"/>
                <a:gd name="connsiteX12" fmla="*/ 33976 w 67895"/>
                <a:gd name="connsiteY12" fmla="*/ 2994 h 138993"/>
                <a:gd name="connsiteX13" fmla="*/ 32643 w 67895"/>
                <a:gd name="connsiteY13" fmla="*/ 3185 h 138993"/>
                <a:gd name="connsiteX14" fmla="*/ 13022 w 67895"/>
                <a:gd name="connsiteY14" fmla="*/ 18994 h 138993"/>
                <a:gd name="connsiteX15" fmla="*/ 3117 w 67895"/>
                <a:gd name="connsiteY15" fmla="*/ 41851 h 138993"/>
                <a:gd name="connsiteX16" fmla="*/ 3117 w 67895"/>
                <a:gd name="connsiteY16" fmla="*/ 41851 h 138993"/>
                <a:gd name="connsiteX17" fmla="*/ 10927 w 67895"/>
                <a:gd name="connsiteY17" fmla="*/ 110422 h 138993"/>
                <a:gd name="connsiteX18" fmla="*/ 11117 w 67895"/>
                <a:gd name="connsiteY18" fmla="*/ 111565 h 138993"/>
                <a:gd name="connsiteX19" fmla="*/ 13022 w 67895"/>
                <a:gd name="connsiteY19" fmla="*/ 132898 h 138993"/>
                <a:gd name="connsiteX20" fmla="*/ 28642 w 67895"/>
                <a:gd name="connsiteY20" fmla="*/ 135184 h 138993"/>
                <a:gd name="connsiteX21" fmla="*/ 64646 w 67895"/>
                <a:gd name="connsiteY21" fmla="*/ 91565 h 138993"/>
                <a:gd name="connsiteX22" fmla="*/ 41406 w 67895"/>
                <a:gd name="connsiteY22" fmla="*/ 12137 h 138993"/>
                <a:gd name="connsiteX23" fmla="*/ 33976 w 67895"/>
                <a:gd name="connsiteY23" fmla="*/ 2994 h 138993"/>
                <a:gd name="connsiteX24" fmla="*/ 33976 w 67895"/>
                <a:gd name="connsiteY24" fmla="*/ 2994 h 138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7895" h="138993">
                  <a:moveTo>
                    <a:pt x="21975" y="138993"/>
                  </a:moveTo>
                  <a:cubicBezTo>
                    <a:pt x="17023" y="138993"/>
                    <a:pt x="13213" y="137660"/>
                    <a:pt x="10736" y="134993"/>
                  </a:cubicBezTo>
                  <a:cubicBezTo>
                    <a:pt x="6355" y="130422"/>
                    <a:pt x="5402" y="122232"/>
                    <a:pt x="7879" y="111184"/>
                  </a:cubicBezTo>
                  <a:cubicBezTo>
                    <a:pt x="5974" y="103946"/>
                    <a:pt x="1021" y="52708"/>
                    <a:pt x="69" y="42232"/>
                  </a:cubicBezTo>
                  <a:cubicBezTo>
                    <a:pt x="-693" y="34994"/>
                    <a:pt x="5022" y="24518"/>
                    <a:pt x="10546" y="17089"/>
                  </a:cubicBezTo>
                  <a:cubicBezTo>
                    <a:pt x="17784" y="7375"/>
                    <a:pt x="25976" y="1090"/>
                    <a:pt x="32262" y="137"/>
                  </a:cubicBezTo>
                  <a:cubicBezTo>
                    <a:pt x="35881" y="-434"/>
                    <a:pt x="42168" y="327"/>
                    <a:pt x="44453" y="11375"/>
                  </a:cubicBezTo>
                  <a:cubicBezTo>
                    <a:pt x="51311" y="44518"/>
                    <a:pt x="59121" y="71184"/>
                    <a:pt x="67693" y="90613"/>
                  </a:cubicBezTo>
                  <a:cubicBezTo>
                    <a:pt x="67693" y="90803"/>
                    <a:pt x="67884" y="90994"/>
                    <a:pt x="67884" y="91184"/>
                  </a:cubicBezTo>
                  <a:cubicBezTo>
                    <a:pt x="68456" y="114041"/>
                    <a:pt x="48073" y="134422"/>
                    <a:pt x="29405" y="138232"/>
                  </a:cubicBezTo>
                  <a:cubicBezTo>
                    <a:pt x="26547" y="138613"/>
                    <a:pt x="24262" y="138993"/>
                    <a:pt x="21975" y="138993"/>
                  </a:cubicBezTo>
                  <a:lnTo>
                    <a:pt x="21975" y="138993"/>
                  </a:lnTo>
                  <a:close/>
                  <a:moveTo>
                    <a:pt x="33976" y="2994"/>
                  </a:moveTo>
                  <a:cubicBezTo>
                    <a:pt x="33595" y="2994"/>
                    <a:pt x="33215" y="2994"/>
                    <a:pt x="32643" y="3185"/>
                  </a:cubicBezTo>
                  <a:cubicBezTo>
                    <a:pt x="27119" y="3947"/>
                    <a:pt x="19689" y="10042"/>
                    <a:pt x="13022" y="18994"/>
                  </a:cubicBezTo>
                  <a:cubicBezTo>
                    <a:pt x="6546" y="27565"/>
                    <a:pt x="2736" y="36518"/>
                    <a:pt x="3117" y="41851"/>
                  </a:cubicBezTo>
                  <a:lnTo>
                    <a:pt x="3117" y="41851"/>
                  </a:lnTo>
                  <a:cubicBezTo>
                    <a:pt x="5402" y="66804"/>
                    <a:pt x="9593" y="107565"/>
                    <a:pt x="10927" y="110422"/>
                  </a:cubicBezTo>
                  <a:cubicBezTo>
                    <a:pt x="11117" y="110803"/>
                    <a:pt x="11117" y="111184"/>
                    <a:pt x="11117" y="111565"/>
                  </a:cubicBezTo>
                  <a:cubicBezTo>
                    <a:pt x="9403" y="118613"/>
                    <a:pt x="8451" y="128136"/>
                    <a:pt x="13022" y="132898"/>
                  </a:cubicBezTo>
                  <a:cubicBezTo>
                    <a:pt x="16070" y="135946"/>
                    <a:pt x="21404" y="136708"/>
                    <a:pt x="28642" y="135184"/>
                  </a:cubicBezTo>
                  <a:cubicBezTo>
                    <a:pt x="45977" y="131565"/>
                    <a:pt x="65027" y="112708"/>
                    <a:pt x="64646" y="91565"/>
                  </a:cubicBezTo>
                  <a:cubicBezTo>
                    <a:pt x="56074" y="71946"/>
                    <a:pt x="48263" y="45280"/>
                    <a:pt x="41406" y="12137"/>
                  </a:cubicBezTo>
                  <a:cubicBezTo>
                    <a:pt x="40072" y="6042"/>
                    <a:pt x="37596" y="2994"/>
                    <a:pt x="33976" y="2994"/>
                  </a:cubicBezTo>
                  <a:lnTo>
                    <a:pt x="33976" y="2994"/>
                  </a:lnTo>
                  <a:close/>
                </a:path>
              </a:pathLst>
            </a:custGeom>
            <a:solidFill>
              <a:srgbClr val="000000"/>
            </a:solidFill>
            <a:ln w="1904" cap="flat">
              <a:noFill/>
              <a:prstDash val="solid"/>
              <a:miter/>
            </a:ln>
          </p:spPr>
          <p:txBody>
            <a:bodyPr rtlCol="0" anchor="ctr"/>
            <a:lstStyle/>
            <a:p>
              <a:endParaRPr lang="fr-FR"/>
            </a:p>
          </p:txBody>
        </p:sp>
        <p:sp>
          <p:nvSpPr>
            <p:cNvPr id="149" name="Forme libre 148">
              <a:extLst>
                <a:ext uri="{FF2B5EF4-FFF2-40B4-BE49-F238E27FC236}">
                  <a16:creationId xmlns:a16="http://schemas.microsoft.com/office/drawing/2014/main" id="{F6784831-26E9-62EE-FC26-CE9BD5F9108E}"/>
                </a:ext>
              </a:extLst>
            </p:cNvPr>
            <p:cNvSpPr/>
            <p:nvPr/>
          </p:nvSpPr>
          <p:spPr>
            <a:xfrm>
              <a:off x="5544471" y="5827586"/>
              <a:ext cx="83121" cy="104351"/>
            </a:xfrm>
            <a:custGeom>
              <a:avLst/>
              <a:gdLst>
                <a:gd name="connsiteX0" fmla="*/ 77849 w 83121"/>
                <a:gd name="connsiteY0" fmla="*/ 61304 h 104351"/>
                <a:gd name="connsiteX1" fmla="*/ 24511 w 83121"/>
                <a:gd name="connsiteY1" fmla="*/ 103780 h 104351"/>
                <a:gd name="connsiteX2" fmla="*/ 2605 w 83121"/>
                <a:gd name="connsiteY2" fmla="*/ 43590 h 104351"/>
                <a:gd name="connsiteX3" fmla="*/ 49846 w 83121"/>
                <a:gd name="connsiteY3" fmla="*/ 543 h 104351"/>
                <a:gd name="connsiteX4" fmla="*/ 77849 w 83121"/>
                <a:gd name="connsiteY4" fmla="*/ 61304 h 104351"/>
                <a:gd name="connsiteX5" fmla="*/ 77849 w 83121"/>
                <a:gd name="connsiteY5" fmla="*/ 61304 h 104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121" h="104351">
                  <a:moveTo>
                    <a:pt x="77849" y="61304"/>
                  </a:moveTo>
                  <a:cubicBezTo>
                    <a:pt x="67943" y="90447"/>
                    <a:pt x="45465" y="107780"/>
                    <a:pt x="24511" y="103780"/>
                  </a:cubicBezTo>
                  <a:cubicBezTo>
                    <a:pt x="2223" y="99399"/>
                    <a:pt x="-4253" y="72161"/>
                    <a:pt x="2605" y="43590"/>
                  </a:cubicBezTo>
                  <a:cubicBezTo>
                    <a:pt x="9653" y="15019"/>
                    <a:pt x="30607" y="-3457"/>
                    <a:pt x="49846" y="543"/>
                  </a:cubicBezTo>
                  <a:cubicBezTo>
                    <a:pt x="86421" y="7971"/>
                    <a:pt x="87755" y="32352"/>
                    <a:pt x="77849" y="61304"/>
                  </a:cubicBezTo>
                  <a:lnTo>
                    <a:pt x="77849" y="61304"/>
                  </a:lnTo>
                  <a:close/>
                </a:path>
              </a:pathLst>
            </a:custGeom>
            <a:solidFill>
              <a:srgbClr val="FFFFFF"/>
            </a:solidFill>
            <a:ln w="1904" cap="flat">
              <a:noFill/>
              <a:prstDash val="solid"/>
              <a:miter/>
            </a:ln>
          </p:spPr>
          <p:txBody>
            <a:bodyPr rtlCol="0" anchor="ctr"/>
            <a:lstStyle/>
            <a:p>
              <a:endParaRPr lang="fr-FR"/>
            </a:p>
          </p:txBody>
        </p:sp>
        <p:sp>
          <p:nvSpPr>
            <p:cNvPr id="150" name="Forme libre 149">
              <a:extLst>
                <a:ext uri="{FF2B5EF4-FFF2-40B4-BE49-F238E27FC236}">
                  <a16:creationId xmlns:a16="http://schemas.microsoft.com/office/drawing/2014/main" id="{14CDB96D-3D0B-FBB2-9744-3D1A43DBE763}"/>
                </a:ext>
              </a:extLst>
            </p:cNvPr>
            <p:cNvSpPr/>
            <p:nvPr/>
          </p:nvSpPr>
          <p:spPr>
            <a:xfrm>
              <a:off x="5542824" y="5845891"/>
              <a:ext cx="65329" cy="87569"/>
            </a:xfrm>
            <a:custGeom>
              <a:avLst/>
              <a:gdLst>
                <a:gd name="connsiteX0" fmla="*/ 32253 w 65329"/>
                <a:gd name="connsiteY0" fmla="*/ 87570 h 87569"/>
                <a:gd name="connsiteX1" fmla="*/ 25776 w 65329"/>
                <a:gd name="connsiteY1" fmla="*/ 86999 h 87569"/>
                <a:gd name="connsiteX2" fmla="*/ 6918 w 65329"/>
                <a:gd name="connsiteY2" fmla="*/ 74046 h 87569"/>
                <a:gd name="connsiteX3" fmla="*/ 2727 w 65329"/>
                <a:gd name="connsiteY3" fmla="*/ 24904 h 87569"/>
                <a:gd name="connsiteX4" fmla="*/ 13394 w 65329"/>
                <a:gd name="connsiteY4" fmla="*/ 713 h 87569"/>
                <a:gd name="connsiteX5" fmla="*/ 15680 w 65329"/>
                <a:gd name="connsiteY5" fmla="*/ 332 h 87569"/>
                <a:gd name="connsiteX6" fmla="*/ 16061 w 65329"/>
                <a:gd name="connsiteY6" fmla="*/ 2618 h 87569"/>
                <a:gd name="connsiteX7" fmla="*/ 5965 w 65329"/>
                <a:gd name="connsiteY7" fmla="*/ 25665 h 87569"/>
                <a:gd name="connsiteX8" fmla="*/ 9775 w 65329"/>
                <a:gd name="connsiteY8" fmla="*/ 72332 h 87569"/>
                <a:gd name="connsiteX9" fmla="*/ 26538 w 65329"/>
                <a:gd name="connsiteY9" fmla="*/ 83951 h 87569"/>
                <a:gd name="connsiteX10" fmla="*/ 62541 w 65329"/>
                <a:gd name="connsiteY10" fmla="*/ 69475 h 87569"/>
                <a:gd name="connsiteX11" fmla="*/ 64827 w 65329"/>
                <a:gd name="connsiteY11" fmla="*/ 69475 h 87569"/>
                <a:gd name="connsiteX12" fmla="*/ 64827 w 65329"/>
                <a:gd name="connsiteY12" fmla="*/ 71761 h 87569"/>
                <a:gd name="connsiteX13" fmla="*/ 32253 w 65329"/>
                <a:gd name="connsiteY13" fmla="*/ 87570 h 87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329" h="87569">
                  <a:moveTo>
                    <a:pt x="32253" y="87570"/>
                  </a:moveTo>
                  <a:cubicBezTo>
                    <a:pt x="30158" y="87570"/>
                    <a:pt x="27872" y="87379"/>
                    <a:pt x="25776" y="86999"/>
                  </a:cubicBezTo>
                  <a:cubicBezTo>
                    <a:pt x="17776" y="85475"/>
                    <a:pt x="11489" y="81094"/>
                    <a:pt x="6918" y="74046"/>
                  </a:cubicBezTo>
                  <a:cubicBezTo>
                    <a:pt x="-511" y="62427"/>
                    <a:pt x="-2035" y="44523"/>
                    <a:pt x="2727" y="24904"/>
                  </a:cubicBezTo>
                  <a:cubicBezTo>
                    <a:pt x="4822" y="16141"/>
                    <a:pt x="8632" y="7761"/>
                    <a:pt x="13394" y="713"/>
                  </a:cubicBezTo>
                  <a:cubicBezTo>
                    <a:pt x="13966" y="-49"/>
                    <a:pt x="14918" y="-239"/>
                    <a:pt x="15680" y="332"/>
                  </a:cubicBezTo>
                  <a:cubicBezTo>
                    <a:pt x="16442" y="903"/>
                    <a:pt x="16633" y="1856"/>
                    <a:pt x="16061" y="2618"/>
                  </a:cubicBezTo>
                  <a:cubicBezTo>
                    <a:pt x="11489" y="9285"/>
                    <a:pt x="8061" y="17285"/>
                    <a:pt x="5965" y="25665"/>
                  </a:cubicBezTo>
                  <a:cubicBezTo>
                    <a:pt x="1394" y="43951"/>
                    <a:pt x="2917" y="61475"/>
                    <a:pt x="9775" y="72332"/>
                  </a:cubicBezTo>
                  <a:cubicBezTo>
                    <a:pt x="13776" y="78617"/>
                    <a:pt x="19490" y="82618"/>
                    <a:pt x="26538" y="83951"/>
                  </a:cubicBezTo>
                  <a:cubicBezTo>
                    <a:pt x="38730" y="86427"/>
                    <a:pt x="51874" y="81094"/>
                    <a:pt x="62541" y="69475"/>
                  </a:cubicBezTo>
                  <a:cubicBezTo>
                    <a:pt x="63113" y="68903"/>
                    <a:pt x="64065" y="68713"/>
                    <a:pt x="64827" y="69475"/>
                  </a:cubicBezTo>
                  <a:cubicBezTo>
                    <a:pt x="65399" y="70046"/>
                    <a:pt x="65589" y="70998"/>
                    <a:pt x="64827" y="71761"/>
                  </a:cubicBezTo>
                  <a:cubicBezTo>
                    <a:pt x="55302" y="81855"/>
                    <a:pt x="43683" y="87570"/>
                    <a:pt x="32253" y="87570"/>
                  </a:cubicBezTo>
                  <a:close/>
                </a:path>
              </a:pathLst>
            </a:custGeom>
            <a:solidFill>
              <a:srgbClr val="000000"/>
            </a:solidFill>
            <a:ln w="1904" cap="flat">
              <a:noFill/>
              <a:prstDash val="solid"/>
              <a:miter/>
            </a:ln>
          </p:spPr>
          <p:txBody>
            <a:bodyPr rtlCol="0" anchor="ctr"/>
            <a:lstStyle/>
            <a:p>
              <a:endParaRPr lang="fr-FR"/>
            </a:p>
          </p:txBody>
        </p:sp>
        <p:sp>
          <p:nvSpPr>
            <p:cNvPr id="151" name="Forme libre 150">
              <a:extLst>
                <a:ext uri="{FF2B5EF4-FFF2-40B4-BE49-F238E27FC236}">
                  <a16:creationId xmlns:a16="http://schemas.microsoft.com/office/drawing/2014/main" id="{87AA1B1F-4DA1-8667-270D-77A45ED2D4D1}"/>
                </a:ext>
              </a:extLst>
            </p:cNvPr>
            <p:cNvSpPr/>
            <p:nvPr/>
          </p:nvSpPr>
          <p:spPr>
            <a:xfrm>
              <a:off x="5539870" y="5792821"/>
              <a:ext cx="91134" cy="54546"/>
            </a:xfrm>
            <a:custGeom>
              <a:avLst/>
              <a:gdLst>
                <a:gd name="connsiteX0" fmla="*/ 90641 w 91134"/>
                <a:gd name="connsiteY0" fmla="*/ 11499 h 54546"/>
                <a:gd name="connsiteX1" fmla="*/ 54638 w 91134"/>
                <a:gd name="connsiteY1" fmla="*/ 48260 h 54546"/>
                <a:gd name="connsiteX2" fmla="*/ 347 w 91134"/>
                <a:gd name="connsiteY2" fmla="*/ 45974 h 54546"/>
                <a:gd name="connsiteX3" fmla="*/ 39398 w 91134"/>
                <a:gd name="connsiteY3" fmla="*/ 3880 h 54546"/>
                <a:gd name="connsiteX4" fmla="*/ 90641 w 91134"/>
                <a:gd name="connsiteY4" fmla="*/ 11499 h 54546"/>
                <a:gd name="connsiteX5" fmla="*/ 90641 w 91134"/>
                <a:gd name="connsiteY5" fmla="*/ 11499 h 5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134" h="54546">
                  <a:moveTo>
                    <a:pt x="90641" y="11499"/>
                  </a:moveTo>
                  <a:cubicBezTo>
                    <a:pt x="94070" y="23117"/>
                    <a:pt x="79402" y="40832"/>
                    <a:pt x="54638" y="48260"/>
                  </a:cubicBezTo>
                  <a:cubicBezTo>
                    <a:pt x="29874" y="55689"/>
                    <a:pt x="2824" y="58355"/>
                    <a:pt x="347" y="45974"/>
                  </a:cubicBezTo>
                  <a:cubicBezTo>
                    <a:pt x="-2701" y="30927"/>
                    <a:pt x="14634" y="11308"/>
                    <a:pt x="39398" y="3880"/>
                  </a:cubicBezTo>
                  <a:cubicBezTo>
                    <a:pt x="64162" y="-3549"/>
                    <a:pt x="87212" y="70"/>
                    <a:pt x="90641" y="11499"/>
                  </a:cubicBezTo>
                  <a:lnTo>
                    <a:pt x="90641" y="11499"/>
                  </a:lnTo>
                  <a:close/>
                </a:path>
              </a:pathLst>
            </a:custGeom>
            <a:solidFill>
              <a:srgbClr val="000000"/>
            </a:solidFill>
            <a:ln w="1904" cap="flat">
              <a:noFill/>
              <a:prstDash val="solid"/>
              <a:miter/>
            </a:ln>
          </p:spPr>
          <p:txBody>
            <a:bodyPr rtlCol="0" anchor="ctr"/>
            <a:lstStyle/>
            <a:p>
              <a:endParaRPr lang="fr-FR"/>
            </a:p>
          </p:txBody>
        </p:sp>
        <p:sp>
          <p:nvSpPr>
            <p:cNvPr id="152" name="Forme libre 151">
              <a:extLst>
                <a:ext uri="{FF2B5EF4-FFF2-40B4-BE49-F238E27FC236}">
                  <a16:creationId xmlns:a16="http://schemas.microsoft.com/office/drawing/2014/main" id="{04375763-6169-FF49-1FAE-A6EE202DFDC9}"/>
                </a:ext>
              </a:extLst>
            </p:cNvPr>
            <p:cNvSpPr/>
            <p:nvPr/>
          </p:nvSpPr>
          <p:spPr>
            <a:xfrm>
              <a:off x="5538325" y="5791508"/>
              <a:ext cx="94287" cy="57573"/>
            </a:xfrm>
            <a:custGeom>
              <a:avLst/>
              <a:gdLst>
                <a:gd name="connsiteX0" fmla="*/ 20180 w 94287"/>
                <a:gd name="connsiteY0" fmla="*/ 57573 h 57573"/>
                <a:gd name="connsiteX1" fmla="*/ 5322 w 94287"/>
                <a:gd name="connsiteY1" fmla="*/ 54525 h 57573"/>
                <a:gd name="connsiteX2" fmla="*/ 369 w 94287"/>
                <a:gd name="connsiteY2" fmla="*/ 47859 h 57573"/>
                <a:gd name="connsiteX3" fmla="*/ 40563 w 94287"/>
                <a:gd name="connsiteY3" fmla="*/ 4049 h 57573"/>
                <a:gd name="connsiteX4" fmla="*/ 74851 w 94287"/>
                <a:gd name="connsiteY4" fmla="*/ 621 h 57573"/>
                <a:gd name="connsiteX5" fmla="*/ 93710 w 94287"/>
                <a:gd name="connsiteY5" fmla="*/ 12621 h 57573"/>
                <a:gd name="connsiteX6" fmla="*/ 85900 w 94287"/>
                <a:gd name="connsiteY6" fmla="*/ 34145 h 57573"/>
                <a:gd name="connsiteX7" fmla="*/ 56564 w 94287"/>
                <a:gd name="connsiteY7" fmla="*/ 51478 h 57573"/>
                <a:gd name="connsiteX8" fmla="*/ 20180 w 94287"/>
                <a:gd name="connsiteY8" fmla="*/ 57573 h 57573"/>
                <a:gd name="connsiteX9" fmla="*/ 66279 w 94287"/>
                <a:gd name="connsiteY9" fmla="*/ 3097 h 57573"/>
                <a:gd name="connsiteX10" fmla="*/ 41515 w 94287"/>
                <a:gd name="connsiteY10" fmla="*/ 6907 h 57573"/>
                <a:gd name="connsiteX11" fmla="*/ 3607 w 94287"/>
                <a:gd name="connsiteY11" fmla="*/ 47097 h 57573"/>
                <a:gd name="connsiteX12" fmla="*/ 7036 w 94287"/>
                <a:gd name="connsiteY12" fmla="*/ 51668 h 57573"/>
                <a:gd name="connsiteX13" fmla="*/ 55802 w 94287"/>
                <a:gd name="connsiteY13" fmla="*/ 48049 h 57573"/>
                <a:gd name="connsiteX14" fmla="*/ 83614 w 94287"/>
                <a:gd name="connsiteY14" fmla="*/ 31668 h 57573"/>
                <a:gd name="connsiteX15" fmla="*/ 90662 w 94287"/>
                <a:gd name="connsiteY15" fmla="*/ 13192 h 57573"/>
                <a:gd name="connsiteX16" fmla="*/ 74471 w 94287"/>
                <a:gd name="connsiteY16" fmla="*/ 3478 h 57573"/>
                <a:gd name="connsiteX17" fmla="*/ 66279 w 94287"/>
                <a:gd name="connsiteY17" fmla="*/ 3097 h 57573"/>
                <a:gd name="connsiteX18" fmla="*/ 66279 w 94287"/>
                <a:gd name="connsiteY18" fmla="*/ 3097 h 5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287" h="57573">
                  <a:moveTo>
                    <a:pt x="20180" y="57573"/>
                  </a:moveTo>
                  <a:cubicBezTo>
                    <a:pt x="14275" y="57573"/>
                    <a:pt x="8941" y="56811"/>
                    <a:pt x="5322" y="54525"/>
                  </a:cubicBezTo>
                  <a:cubicBezTo>
                    <a:pt x="2655" y="52811"/>
                    <a:pt x="940" y="50525"/>
                    <a:pt x="369" y="47859"/>
                  </a:cubicBezTo>
                  <a:cubicBezTo>
                    <a:pt x="-2870" y="31478"/>
                    <a:pt x="15608" y="11478"/>
                    <a:pt x="40563" y="4049"/>
                  </a:cubicBezTo>
                  <a:cubicBezTo>
                    <a:pt x="52754" y="431"/>
                    <a:pt x="64946" y="-903"/>
                    <a:pt x="74851" y="621"/>
                  </a:cubicBezTo>
                  <a:cubicBezTo>
                    <a:pt x="85138" y="2145"/>
                    <a:pt x="91805" y="6335"/>
                    <a:pt x="93710" y="12621"/>
                  </a:cubicBezTo>
                  <a:cubicBezTo>
                    <a:pt x="95615" y="18907"/>
                    <a:pt x="92757" y="26716"/>
                    <a:pt x="85900" y="34145"/>
                  </a:cubicBezTo>
                  <a:cubicBezTo>
                    <a:pt x="78851" y="41764"/>
                    <a:pt x="68374" y="47859"/>
                    <a:pt x="56564" y="51478"/>
                  </a:cubicBezTo>
                  <a:cubicBezTo>
                    <a:pt x="50278" y="53001"/>
                    <a:pt x="33705" y="57573"/>
                    <a:pt x="20180" y="57573"/>
                  </a:cubicBezTo>
                  <a:close/>
                  <a:moveTo>
                    <a:pt x="66279" y="3097"/>
                  </a:moveTo>
                  <a:cubicBezTo>
                    <a:pt x="58660" y="3097"/>
                    <a:pt x="50087" y="4430"/>
                    <a:pt x="41515" y="6907"/>
                  </a:cubicBezTo>
                  <a:cubicBezTo>
                    <a:pt x="18466" y="13764"/>
                    <a:pt x="559" y="32621"/>
                    <a:pt x="3607" y="47097"/>
                  </a:cubicBezTo>
                  <a:cubicBezTo>
                    <a:pt x="3988" y="49002"/>
                    <a:pt x="5131" y="50525"/>
                    <a:pt x="7036" y="51668"/>
                  </a:cubicBezTo>
                  <a:cubicBezTo>
                    <a:pt x="14465" y="56239"/>
                    <a:pt x="33133" y="54716"/>
                    <a:pt x="55802" y="48049"/>
                  </a:cubicBezTo>
                  <a:cubicBezTo>
                    <a:pt x="67041" y="44621"/>
                    <a:pt x="76947" y="38907"/>
                    <a:pt x="83614" y="31668"/>
                  </a:cubicBezTo>
                  <a:cubicBezTo>
                    <a:pt x="89519" y="25192"/>
                    <a:pt x="92186" y="18335"/>
                    <a:pt x="90662" y="13192"/>
                  </a:cubicBezTo>
                  <a:cubicBezTo>
                    <a:pt x="89138" y="8240"/>
                    <a:pt x="83424" y="4811"/>
                    <a:pt x="74471" y="3478"/>
                  </a:cubicBezTo>
                  <a:cubicBezTo>
                    <a:pt x="71803" y="3288"/>
                    <a:pt x="69137" y="3097"/>
                    <a:pt x="66279" y="3097"/>
                  </a:cubicBezTo>
                  <a:lnTo>
                    <a:pt x="66279" y="3097"/>
                  </a:lnTo>
                  <a:close/>
                </a:path>
              </a:pathLst>
            </a:custGeom>
            <a:solidFill>
              <a:srgbClr val="000000"/>
            </a:solidFill>
            <a:ln w="1904" cap="flat">
              <a:noFill/>
              <a:prstDash val="solid"/>
              <a:miter/>
            </a:ln>
          </p:spPr>
          <p:txBody>
            <a:bodyPr rtlCol="0" anchor="ctr"/>
            <a:lstStyle/>
            <a:p>
              <a:endParaRPr lang="fr-FR"/>
            </a:p>
          </p:txBody>
        </p:sp>
        <p:sp>
          <p:nvSpPr>
            <p:cNvPr id="153" name="Forme libre 152">
              <a:extLst>
                <a:ext uri="{FF2B5EF4-FFF2-40B4-BE49-F238E27FC236}">
                  <a16:creationId xmlns:a16="http://schemas.microsoft.com/office/drawing/2014/main" id="{D508514D-9CF9-4D83-B57F-1FA272B2BC70}"/>
                </a:ext>
              </a:extLst>
            </p:cNvPr>
            <p:cNvSpPr/>
            <p:nvPr/>
          </p:nvSpPr>
          <p:spPr>
            <a:xfrm>
              <a:off x="5603270" y="5814224"/>
              <a:ext cx="45718" cy="56380"/>
            </a:xfrm>
            <a:custGeom>
              <a:avLst/>
              <a:gdLst>
                <a:gd name="connsiteX0" fmla="*/ 45718 w 45718"/>
                <a:gd name="connsiteY0" fmla="*/ 28191 h 56380"/>
                <a:gd name="connsiteX1" fmla="*/ 22859 w 45718"/>
                <a:gd name="connsiteY1" fmla="*/ 56381 h 56380"/>
                <a:gd name="connsiteX2" fmla="*/ 0 w 45718"/>
                <a:gd name="connsiteY2" fmla="*/ 28191 h 56380"/>
                <a:gd name="connsiteX3" fmla="*/ 22859 w 45718"/>
                <a:gd name="connsiteY3" fmla="*/ 0 h 56380"/>
                <a:gd name="connsiteX4" fmla="*/ 45718 w 45718"/>
                <a:gd name="connsiteY4" fmla="*/ 28191 h 56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8" h="56380">
                  <a:moveTo>
                    <a:pt x="45718" y="28191"/>
                  </a:moveTo>
                  <a:cubicBezTo>
                    <a:pt x="45718" y="43760"/>
                    <a:pt x="35484" y="56381"/>
                    <a:pt x="22859" y="56381"/>
                  </a:cubicBezTo>
                  <a:cubicBezTo>
                    <a:pt x="10234" y="56381"/>
                    <a:pt x="0" y="43760"/>
                    <a:pt x="0" y="28191"/>
                  </a:cubicBezTo>
                  <a:cubicBezTo>
                    <a:pt x="0" y="12621"/>
                    <a:pt x="10234" y="0"/>
                    <a:pt x="22859" y="0"/>
                  </a:cubicBezTo>
                  <a:cubicBezTo>
                    <a:pt x="35484" y="0"/>
                    <a:pt x="45718" y="12621"/>
                    <a:pt x="45718" y="28191"/>
                  </a:cubicBezTo>
                  <a:close/>
                </a:path>
              </a:pathLst>
            </a:custGeom>
            <a:solidFill>
              <a:srgbClr val="000000"/>
            </a:solidFill>
            <a:ln w="1904" cap="flat">
              <a:noFill/>
              <a:prstDash val="solid"/>
              <a:miter/>
            </a:ln>
          </p:spPr>
          <p:txBody>
            <a:bodyPr rtlCol="0" anchor="ctr"/>
            <a:lstStyle/>
            <a:p>
              <a:endParaRPr lang="fr-FR"/>
            </a:p>
          </p:txBody>
        </p:sp>
        <p:sp>
          <p:nvSpPr>
            <p:cNvPr id="154" name="Forme libre 153">
              <a:extLst>
                <a:ext uri="{FF2B5EF4-FFF2-40B4-BE49-F238E27FC236}">
                  <a16:creationId xmlns:a16="http://schemas.microsoft.com/office/drawing/2014/main" id="{1A65AC61-4F6E-A470-486A-A21F7FB48F7B}"/>
                </a:ext>
              </a:extLst>
            </p:cNvPr>
            <p:cNvSpPr/>
            <p:nvPr/>
          </p:nvSpPr>
          <p:spPr>
            <a:xfrm>
              <a:off x="5601556" y="5812891"/>
              <a:ext cx="49147" cy="59428"/>
            </a:xfrm>
            <a:custGeom>
              <a:avLst/>
              <a:gdLst>
                <a:gd name="connsiteX0" fmla="*/ 24574 w 49147"/>
                <a:gd name="connsiteY0" fmla="*/ 59428 h 59428"/>
                <a:gd name="connsiteX1" fmla="*/ 0 w 49147"/>
                <a:gd name="connsiteY1" fmla="*/ 29714 h 59428"/>
                <a:gd name="connsiteX2" fmla="*/ 24574 w 49147"/>
                <a:gd name="connsiteY2" fmla="*/ 0 h 59428"/>
                <a:gd name="connsiteX3" fmla="*/ 49147 w 49147"/>
                <a:gd name="connsiteY3" fmla="*/ 29714 h 59428"/>
                <a:gd name="connsiteX4" fmla="*/ 24574 w 49147"/>
                <a:gd name="connsiteY4" fmla="*/ 59428 h 59428"/>
                <a:gd name="connsiteX5" fmla="*/ 24574 w 49147"/>
                <a:gd name="connsiteY5" fmla="*/ 3047 h 59428"/>
                <a:gd name="connsiteX6" fmla="*/ 3238 w 49147"/>
                <a:gd name="connsiteY6" fmla="*/ 29714 h 59428"/>
                <a:gd name="connsiteX7" fmla="*/ 24574 w 49147"/>
                <a:gd name="connsiteY7" fmla="*/ 56380 h 59428"/>
                <a:gd name="connsiteX8" fmla="*/ 45909 w 49147"/>
                <a:gd name="connsiteY8" fmla="*/ 29714 h 59428"/>
                <a:gd name="connsiteX9" fmla="*/ 24574 w 49147"/>
                <a:gd name="connsiteY9" fmla="*/ 3047 h 5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47" h="59428">
                  <a:moveTo>
                    <a:pt x="24574" y="59428"/>
                  </a:moveTo>
                  <a:cubicBezTo>
                    <a:pt x="11049" y="59428"/>
                    <a:pt x="0" y="46095"/>
                    <a:pt x="0" y="29714"/>
                  </a:cubicBezTo>
                  <a:cubicBezTo>
                    <a:pt x="0" y="13333"/>
                    <a:pt x="11049" y="0"/>
                    <a:pt x="24574" y="0"/>
                  </a:cubicBezTo>
                  <a:cubicBezTo>
                    <a:pt x="38098" y="0"/>
                    <a:pt x="49147" y="13333"/>
                    <a:pt x="49147" y="29714"/>
                  </a:cubicBezTo>
                  <a:cubicBezTo>
                    <a:pt x="49147" y="46095"/>
                    <a:pt x="38098" y="59428"/>
                    <a:pt x="24574" y="59428"/>
                  </a:cubicBezTo>
                  <a:close/>
                  <a:moveTo>
                    <a:pt x="24574" y="3047"/>
                  </a:moveTo>
                  <a:cubicBezTo>
                    <a:pt x="12763" y="3047"/>
                    <a:pt x="3238" y="15047"/>
                    <a:pt x="3238" y="29714"/>
                  </a:cubicBezTo>
                  <a:cubicBezTo>
                    <a:pt x="3238" y="44380"/>
                    <a:pt x="12763" y="56380"/>
                    <a:pt x="24574" y="56380"/>
                  </a:cubicBezTo>
                  <a:cubicBezTo>
                    <a:pt x="36384" y="56380"/>
                    <a:pt x="45909" y="44380"/>
                    <a:pt x="45909" y="29714"/>
                  </a:cubicBezTo>
                  <a:cubicBezTo>
                    <a:pt x="45909" y="15047"/>
                    <a:pt x="36194" y="3047"/>
                    <a:pt x="24574" y="3047"/>
                  </a:cubicBezTo>
                  <a:close/>
                </a:path>
              </a:pathLst>
            </a:custGeom>
            <a:solidFill>
              <a:srgbClr val="000000"/>
            </a:solidFill>
            <a:ln w="1904" cap="flat">
              <a:noFill/>
              <a:prstDash val="solid"/>
              <a:miter/>
            </a:ln>
          </p:spPr>
          <p:txBody>
            <a:bodyPr rtlCol="0" anchor="ctr"/>
            <a:lstStyle/>
            <a:p>
              <a:endParaRPr lang="fr-FR"/>
            </a:p>
          </p:txBody>
        </p:sp>
        <p:sp>
          <p:nvSpPr>
            <p:cNvPr id="155" name="Forme libre 154">
              <a:extLst>
                <a:ext uri="{FF2B5EF4-FFF2-40B4-BE49-F238E27FC236}">
                  <a16:creationId xmlns:a16="http://schemas.microsoft.com/office/drawing/2014/main" id="{FD30D51E-4867-6824-CB88-E4561AAF230A}"/>
                </a:ext>
              </a:extLst>
            </p:cNvPr>
            <p:cNvSpPr/>
            <p:nvPr/>
          </p:nvSpPr>
          <p:spPr>
            <a:xfrm rot="-1828996">
              <a:off x="5619498" y="5869331"/>
              <a:ext cx="25907" cy="17905"/>
            </a:xfrm>
            <a:custGeom>
              <a:avLst/>
              <a:gdLst>
                <a:gd name="connsiteX0" fmla="*/ 25908 w 25907"/>
                <a:gd name="connsiteY0" fmla="*/ 8952 h 17905"/>
                <a:gd name="connsiteX1" fmla="*/ 12954 w 25907"/>
                <a:gd name="connsiteY1" fmla="*/ 17905 h 17905"/>
                <a:gd name="connsiteX2" fmla="*/ 0 w 25907"/>
                <a:gd name="connsiteY2" fmla="*/ 8952 h 17905"/>
                <a:gd name="connsiteX3" fmla="*/ 12954 w 25907"/>
                <a:gd name="connsiteY3" fmla="*/ 0 h 17905"/>
                <a:gd name="connsiteX4" fmla="*/ 25908 w 25907"/>
                <a:gd name="connsiteY4" fmla="*/ 8952 h 17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7" h="17905">
                  <a:moveTo>
                    <a:pt x="25908" y="8952"/>
                  </a:moveTo>
                  <a:cubicBezTo>
                    <a:pt x="25908" y="13897"/>
                    <a:pt x="20108" y="17905"/>
                    <a:pt x="12954" y="17905"/>
                  </a:cubicBezTo>
                  <a:cubicBezTo>
                    <a:pt x="5800" y="17905"/>
                    <a:pt x="0" y="13897"/>
                    <a:pt x="0" y="8952"/>
                  </a:cubicBezTo>
                  <a:cubicBezTo>
                    <a:pt x="0" y="4008"/>
                    <a:pt x="5800" y="0"/>
                    <a:pt x="12954" y="0"/>
                  </a:cubicBezTo>
                  <a:cubicBezTo>
                    <a:pt x="20108" y="0"/>
                    <a:pt x="25908" y="4008"/>
                    <a:pt x="25908" y="8952"/>
                  </a:cubicBezTo>
                  <a:close/>
                </a:path>
              </a:pathLst>
            </a:custGeom>
            <a:solidFill>
              <a:srgbClr val="FFFFFF"/>
            </a:solidFill>
            <a:ln w="1904" cap="flat">
              <a:noFill/>
              <a:prstDash val="solid"/>
              <a:miter/>
            </a:ln>
          </p:spPr>
          <p:txBody>
            <a:bodyPr rtlCol="0" anchor="ctr"/>
            <a:lstStyle/>
            <a:p>
              <a:endParaRPr lang="fr-FR"/>
            </a:p>
          </p:txBody>
        </p:sp>
        <p:sp>
          <p:nvSpPr>
            <p:cNvPr id="156" name="Forme libre 155">
              <a:extLst>
                <a:ext uri="{FF2B5EF4-FFF2-40B4-BE49-F238E27FC236}">
                  <a16:creationId xmlns:a16="http://schemas.microsoft.com/office/drawing/2014/main" id="{11411D26-44AB-CE8D-20B6-F5AC9CA615DC}"/>
                </a:ext>
              </a:extLst>
            </p:cNvPr>
            <p:cNvSpPr/>
            <p:nvPr/>
          </p:nvSpPr>
          <p:spPr>
            <a:xfrm>
              <a:off x="5627056" y="5871353"/>
              <a:ext cx="14264" cy="5917"/>
            </a:xfrm>
            <a:custGeom>
              <a:avLst/>
              <a:gdLst>
                <a:gd name="connsiteX0" fmla="*/ 1550 w 14264"/>
                <a:gd name="connsiteY0" fmla="*/ 5918 h 5917"/>
                <a:gd name="connsiteX1" fmla="*/ 598 w 14264"/>
                <a:gd name="connsiteY1" fmla="*/ 5537 h 5917"/>
                <a:gd name="connsiteX2" fmla="*/ 407 w 14264"/>
                <a:gd name="connsiteY2" fmla="*/ 3251 h 5917"/>
                <a:gd name="connsiteX3" fmla="*/ 8599 w 14264"/>
                <a:gd name="connsiteY3" fmla="*/ 13 h 5917"/>
                <a:gd name="connsiteX4" fmla="*/ 13932 w 14264"/>
                <a:gd name="connsiteY4" fmla="*/ 2680 h 5917"/>
                <a:gd name="connsiteX5" fmla="*/ 13551 w 14264"/>
                <a:gd name="connsiteY5" fmla="*/ 4965 h 5917"/>
                <a:gd name="connsiteX6" fmla="*/ 11265 w 14264"/>
                <a:gd name="connsiteY6" fmla="*/ 4584 h 5917"/>
                <a:gd name="connsiteX7" fmla="*/ 8408 w 14264"/>
                <a:gd name="connsiteY7" fmla="*/ 3251 h 5917"/>
                <a:gd name="connsiteX8" fmla="*/ 2693 w 14264"/>
                <a:gd name="connsiteY8" fmla="*/ 5347 h 5917"/>
                <a:gd name="connsiteX9" fmla="*/ 1550 w 14264"/>
                <a:gd name="connsiteY9" fmla="*/ 5918 h 5917"/>
                <a:gd name="connsiteX10" fmla="*/ 1550 w 14264"/>
                <a:gd name="connsiteY10" fmla="*/ 5918 h 5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64" h="5917">
                  <a:moveTo>
                    <a:pt x="1550" y="5918"/>
                  </a:moveTo>
                  <a:cubicBezTo>
                    <a:pt x="1169" y="5918"/>
                    <a:pt x="788" y="5728"/>
                    <a:pt x="598" y="5537"/>
                  </a:cubicBezTo>
                  <a:cubicBezTo>
                    <a:pt x="-164" y="4965"/>
                    <a:pt x="-164" y="4013"/>
                    <a:pt x="407" y="3251"/>
                  </a:cubicBezTo>
                  <a:cubicBezTo>
                    <a:pt x="1741" y="1727"/>
                    <a:pt x="5170" y="-177"/>
                    <a:pt x="8599" y="13"/>
                  </a:cubicBezTo>
                  <a:cubicBezTo>
                    <a:pt x="10885" y="13"/>
                    <a:pt x="12599" y="966"/>
                    <a:pt x="13932" y="2680"/>
                  </a:cubicBezTo>
                  <a:cubicBezTo>
                    <a:pt x="14504" y="3442"/>
                    <a:pt x="14313" y="4394"/>
                    <a:pt x="13551" y="4965"/>
                  </a:cubicBezTo>
                  <a:cubicBezTo>
                    <a:pt x="12789" y="5537"/>
                    <a:pt x="11837" y="5347"/>
                    <a:pt x="11265" y="4584"/>
                  </a:cubicBezTo>
                  <a:cubicBezTo>
                    <a:pt x="10504" y="3632"/>
                    <a:pt x="9741" y="3251"/>
                    <a:pt x="8408" y="3251"/>
                  </a:cubicBezTo>
                  <a:cubicBezTo>
                    <a:pt x="5932" y="3251"/>
                    <a:pt x="3455" y="4775"/>
                    <a:pt x="2693" y="5347"/>
                  </a:cubicBezTo>
                  <a:cubicBezTo>
                    <a:pt x="2312" y="5728"/>
                    <a:pt x="1931" y="5918"/>
                    <a:pt x="1550" y="5918"/>
                  </a:cubicBezTo>
                  <a:lnTo>
                    <a:pt x="1550" y="5918"/>
                  </a:lnTo>
                  <a:close/>
                </a:path>
              </a:pathLst>
            </a:custGeom>
            <a:solidFill>
              <a:srgbClr val="000000"/>
            </a:solidFill>
            <a:ln w="1904" cap="flat">
              <a:noFill/>
              <a:prstDash val="solid"/>
              <a:miter/>
            </a:ln>
          </p:spPr>
          <p:txBody>
            <a:bodyPr rtlCol="0" anchor="ctr"/>
            <a:lstStyle/>
            <a:p>
              <a:endParaRPr lang="fr-FR"/>
            </a:p>
          </p:txBody>
        </p:sp>
        <p:sp>
          <p:nvSpPr>
            <p:cNvPr id="157" name="Forme libre 156">
              <a:extLst>
                <a:ext uri="{FF2B5EF4-FFF2-40B4-BE49-F238E27FC236}">
                  <a16:creationId xmlns:a16="http://schemas.microsoft.com/office/drawing/2014/main" id="{E9C71887-166C-CB1C-F5A1-8B42B1B2D068}"/>
                </a:ext>
              </a:extLst>
            </p:cNvPr>
            <p:cNvSpPr/>
            <p:nvPr/>
          </p:nvSpPr>
          <p:spPr>
            <a:xfrm>
              <a:off x="5629818" y="5871816"/>
              <a:ext cx="5766" cy="11740"/>
            </a:xfrm>
            <a:custGeom>
              <a:avLst/>
              <a:gdLst>
                <a:gd name="connsiteX0" fmla="*/ 1645 w 5766"/>
                <a:gd name="connsiteY0" fmla="*/ 11740 h 11740"/>
                <a:gd name="connsiteX1" fmla="*/ 1074 w 5766"/>
                <a:gd name="connsiteY1" fmla="*/ 11740 h 11740"/>
                <a:gd name="connsiteX2" fmla="*/ 121 w 5766"/>
                <a:gd name="connsiteY2" fmla="*/ 9645 h 11740"/>
                <a:gd name="connsiteX3" fmla="*/ 2788 w 5766"/>
                <a:gd name="connsiteY3" fmla="*/ 1074 h 11740"/>
                <a:gd name="connsiteX4" fmla="*/ 4693 w 5766"/>
                <a:gd name="connsiteY4" fmla="*/ 121 h 11740"/>
                <a:gd name="connsiteX5" fmla="*/ 5646 w 5766"/>
                <a:gd name="connsiteY5" fmla="*/ 2216 h 11740"/>
                <a:gd name="connsiteX6" fmla="*/ 2979 w 5766"/>
                <a:gd name="connsiteY6" fmla="*/ 10788 h 11740"/>
                <a:gd name="connsiteX7" fmla="*/ 1645 w 5766"/>
                <a:gd name="connsiteY7" fmla="*/ 11740 h 11740"/>
                <a:gd name="connsiteX8" fmla="*/ 1645 w 5766"/>
                <a:gd name="connsiteY8" fmla="*/ 11740 h 1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6" h="11740">
                  <a:moveTo>
                    <a:pt x="1645" y="11740"/>
                  </a:moveTo>
                  <a:cubicBezTo>
                    <a:pt x="1455" y="11740"/>
                    <a:pt x="1264" y="11740"/>
                    <a:pt x="1074" y="11740"/>
                  </a:cubicBezTo>
                  <a:cubicBezTo>
                    <a:pt x="312" y="11550"/>
                    <a:pt x="-260" y="10598"/>
                    <a:pt x="121" y="9645"/>
                  </a:cubicBezTo>
                  <a:lnTo>
                    <a:pt x="2788" y="1074"/>
                  </a:lnTo>
                  <a:cubicBezTo>
                    <a:pt x="2979" y="312"/>
                    <a:pt x="3931" y="-260"/>
                    <a:pt x="4693" y="121"/>
                  </a:cubicBezTo>
                  <a:cubicBezTo>
                    <a:pt x="5455" y="312"/>
                    <a:pt x="6026" y="1264"/>
                    <a:pt x="5646" y="2216"/>
                  </a:cubicBezTo>
                  <a:lnTo>
                    <a:pt x="2979" y="10788"/>
                  </a:lnTo>
                  <a:cubicBezTo>
                    <a:pt x="2979" y="11169"/>
                    <a:pt x="2407" y="11740"/>
                    <a:pt x="1645" y="11740"/>
                  </a:cubicBezTo>
                  <a:lnTo>
                    <a:pt x="1645" y="11740"/>
                  </a:lnTo>
                  <a:close/>
                </a:path>
              </a:pathLst>
            </a:custGeom>
            <a:solidFill>
              <a:srgbClr val="000000"/>
            </a:solidFill>
            <a:ln w="1904" cap="flat">
              <a:noFill/>
              <a:prstDash val="solid"/>
              <a:miter/>
            </a:ln>
          </p:spPr>
          <p:txBody>
            <a:bodyPr rtlCol="0" anchor="ctr"/>
            <a:lstStyle/>
            <a:p>
              <a:endParaRPr lang="fr-FR"/>
            </a:p>
          </p:txBody>
        </p:sp>
        <p:sp>
          <p:nvSpPr>
            <p:cNvPr id="158" name="Forme libre 157">
              <a:extLst>
                <a:ext uri="{FF2B5EF4-FFF2-40B4-BE49-F238E27FC236}">
                  <a16:creationId xmlns:a16="http://schemas.microsoft.com/office/drawing/2014/main" id="{BF37C16F-60A7-C95E-FD8F-27D0837876EC}"/>
                </a:ext>
              </a:extLst>
            </p:cNvPr>
            <p:cNvSpPr/>
            <p:nvPr/>
          </p:nvSpPr>
          <p:spPr>
            <a:xfrm rot="-4822144">
              <a:off x="5585255" y="5862063"/>
              <a:ext cx="12572" cy="28571"/>
            </a:xfrm>
            <a:custGeom>
              <a:avLst/>
              <a:gdLst>
                <a:gd name="connsiteX0" fmla="*/ 12572 w 12572"/>
                <a:gd name="connsiteY0" fmla="*/ 14285 h 28571"/>
                <a:gd name="connsiteX1" fmla="*/ 6286 w 12572"/>
                <a:gd name="connsiteY1" fmla="*/ 28571 h 28571"/>
                <a:gd name="connsiteX2" fmla="*/ 0 w 12572"/>
                <a:gd name="connsiteY2" fmla="*/ 14285 h 28571"/>
                <a:gd name="connsiteX3" fmla="*/ 6286 w 12572"/>
                <a:gd name="connsiteY3" fmla="*/ 0 h 28571"/>
                <a:gd name="connsiteX4" fmla="*/ 12572 w 12572"/>
                <a:gd name="connsiteY4" fmla="*/ 14285 h 28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28571">
                  <a:moveTo>
                    <a:pt x="12572" y="14285"/>
                  </a:moveTo>
                  <a:cubicBezTo>
                    <a:pt x="12572" y="22175"/>
                    <a:pt x="9758" y="28571"/>
                    <a:pt x="6286" y="28571"/>
                  </a:cubicBezTo>
                  <a:cubicBezTo>
                    <a:pt x="2814" y="28571"/>
                    <a:pt x="0" y="22175"/>
                    <a:pt x="0" y="14285"/>
                  </a:cubicBezTo>
                  <a:cubicBezTo>
                    <a:pt x="0" y="6396"/>
                    <a:pt x="2814" y="0"/>
                    <a:pt x="6286" y="0"/>
                  </a:cubicBezTo>
                  <a:cubicBezTo>
                    <a:pt x="9758" y="0"/>
                    <a:pt x="12572" y="6396"/>
                    <a:pt x="12572" y="14285"/>
                  </a:cubicBezTo>
                  <a:close/>
                </a:path>
              </a:pathLst>
            </a:custGeom>
            <a:solidFill>
              <a:srgbClr val="FFFFFF"/>
            </a:solidFill>
            <a:ln w="1904" cap="flat">
              <a:noFill/>
              <a:prstDash val="solid"/>
              <a:miter/>
            </a:ln>
          </p:spPr>
          <p:txBody>
            <a:bodyPr rtlCol="0" anchor="ctr"/>
            <a:lstStyle/>
            <a:p>
              <a:endParaRPr lang="fr-FR"/>
            </a:p>
          </p:txBody>
        </p:sp>
        <p:sp>
          <p:nvSpPr>
            <p:cNvPr id="159" name="Forme libre 158">
              <a:extLst>
                <a:ext uri="{FF2B5EF4-FFF2-40B4-BE49-F238E27FC236}">
                  <a16:creationId xmlns:a16="http://schemas.microsoft.com/office/drawing/2014/main" id="{876A8275-63B4-9E43-0968-DFF2ACE6C689}"/>
                </a:ext>
              </a:extLst>
            </p:cNvPr>
            <p:cNvSpPr/>
            <p:nvPr/>
          </p:nvSpPr>
          <p:spPr>
            <a:xfrm>
              <a:off x="5575775" y="5868102"/>
              <a:ext cx="31369" cy="16407"/>
            </a:xfrm>
            <a:custGeom>
              <a:avLst/>
              <a:gdLst>
                <a:gd name="connsiteX0" fmla="*/ 19685 w 31369"/>
                <a:gd name="connsiteY0" fmla="*/ 16407 h 16407"/>
                <a:gd name="connsiteX1" fmla="*/ 14351 w 31369"/>
                <a:gd name="connsiteY1" fmla="*/ 16026 h 16407"/>
                <a:gd name="connsiteX2" fmla="*/ 64 w 31369"/>
                <a:gd name="connsiteY2" fmla="*/ 5550 h 16407"/>
                <a:gd name="connsiteX3" fmla="*/ 6160 w 31369"/>
                <a:gd name="connsiteY3" fmla="*/ 598 h 16407"/>
                <a:gd name="connsiteX4" fmla="*/ 17018 w 31369"/>
                <a:gd name="connsiteY4" fmla="*/ 407 h 16407"/>
                <a:gd name="connsiteX5" fmla="*/ 31305 w 31369"/>
                <a:gd name="connsiteY5" fmla="*/ 10884 h 16407"/>
                <a:gd name="connsiteX6" fmla="*/ 25209 w 31369"/>
                <a:gd name="connsiteY6" fmla="*/ 15836 h 16407"/>
                <a:gd name="connsiteX7" fmla="*/ 19685 w 31369"/>
                <a:gd name="connsiteY7" fmla="*/ 16407 h 16407"/>
                <a:gd name="connsiteX8" fmla="*/ 11684 w 31369"/>
                <a:gd name="connsiteY8" fmla="*/ 3074 h 16407"/>
                <a:gd name="connsiteX9" fmla="*/ 6922 w 31369"/>
                <a:gd name="connsiteY9" fmla="*/ 3645 h 16407"/>
                <a:gd name="connsiteX10" fmla="*/ 3302 w 31369"/>
                <a:gd name="connsiteY10" fmla="*/ 6122 h 16407"/>
                <a:gd name="connsiteX11" fmla="*/ 14923 w 31369"/>
                <a:gd name="connsiteY11" fmla="*/ 12979 h 16407"/>
                <a:gd name="connsiteX12" fmla="*/ 24447 w 31369"/>
                <a:gd name="connsiteY12" fmla="*/ 12788 h 16407"/>
                <a:gd name="connsiteX13" fmla="*/ 28066 w 31369"/>
                <a:gd name="connsiteY13" fmla="*/ 10312 h 16407"/>
                <a:gd name="connsiteX14" fmla="*/ 16447 w 31369"/>
                <a:gd name="connsiteY14" fmla="*/ 3455 h 16407"/>
                <a:gd name="connsiteX15" fmla="*/ 11684 w 31369"/>
                <a:gd name="connsiteY15" fmla="*/ 3074 h 16407"/>
                <a:gd name="connsiteX16" fmla="*/ 11684 w 31369"/>
                <a:gd name="connsiteY16" fmla="*/ 3074 h 16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369" h="16407">
                  <a:moveTo>
                    <a:pt x="19685" y="16407"/>
                  </a:moveTo>
                  <a:cubicBezTo>
                    <a:pt x="17971" y="16407"/>
                    <a:pt x="16256" y="16217"/>
                    <a:pt x="14351" y="16026"/>
                  </a:cubicBezTo>
                  <a:cubicBezTo>
                    <a:pt x="5398" y="14502"/>
                    <a:pt x="-698" y="9931"/>
                    <a:pt x="64" y="5550"/>
                  </a:cubicBezTo>
                  <a:cubicBezTo>
                    <a:pt x="445" y="3265"/>
                    <a:pt x="2541" y="1360"/>
                    <a:pt x="6160" y="598"/>
                  </a:cubicBezTo>
                  <a:cubicBezTo>
                    <a:pt x="9208" y="-164"/>
                    <a:pt x="13018" y="-164"/>
                    <a:pt x="17018" y="407"/>
                  </a:cubicBezTo>
                  <a:cubicBezTo>
                    <a:pt x="25971" y="1931"/>
                    <a:pt x="32067" y="6503"/>
                    <a:pt x="31305" y="10884"/>
                  </a:cubicBezTo>
                  <a:cubicBezTo>
                    <a:pt x="30924" y="13169"/>
                    <a:pt x="28829" y="15074"/>
                    <a:pt x="25209" y="15836"/>
                  </a:cubicBezTo>
                  <a:cubicBezTo>
                    <a:pt x="23685" y="16217"/>
                    <a:pt x="21781" y="16407"/>
                    <a:pt x="19685" y="16407"/>
                  </a:cubicBezTo>
                  <a:close/>
                  <a:moveTo>
                    <a:pt x="11684" y="3074"/>
                  </a:moveTo>
                  <a:cubicBezTo>
                    <a:pt x="9970" y="3074"/>
                    <a:pt x="8255" y="3265"/>
                    <a:pt x="6922" y="3645"/>
                  </a:cubicBezTo>
                  <a:cubicBezTo>
                    <a:pt x="4826" y="4217"/>
                    <a:pt x="3302" y="5169"/>
                    <a:pt x="3302" y="6122"/>
                  </a:cubicBezTo>
                  <a:cubicBezTo>
                    <a:pt x="2922" y="8026"/>
                    <a:pt x="7303" y="11645"/>
                    <a:pt x="14923" y="12979"/>
                  </a:cubicBezTo>
                  <a:cubicBezTo>
                    <a:pt x="18542" y="13550"/>
                    <a:pt x="21781" y="13550"/>
                    <a:pt x="24447" y="12788"/>
                  </a:cubicBezTo>
                  <a:cubicBezTo>
                    <a:pt x="26543" y="12217"/>
                    <a:pt x="28066" y="11264"/>
                    <a:pt x="28066" y="10312"/>
                  </a:cubicBezTo>
                  <a:cubicBezTo>
                    <a:pt x="28448" y="8407"/>
                    <a:pt x="24066" y="4788"/>
                    <a:pt x="16447" y="3455"/>
                  </a:cubicBezTo>
                  <a:cubicBezTo>
                    <a:pt x="14923" y="3265"/>
                    <a:pt x="13208" y="3074"/>
                    <a:pt x="11684" y="3074"/>
                  </a:cubicBezTo>
                  <a:lnTo>
                    <a:pt x="11684" y="3074"/>
                  </a:lnTo>
                  <a:close/>
                </a:path>
              </a:pathLst>
            </a:custGeom>
            <a:solidFill>
              <a:srgbClr val="000000"/>
            </a:solidFill>
            <a:ln w="1904" cap="flat">
              <a:noFill/>
              <a:prstDash val="solid"/>
              <a:miter/>
            </a:ln>
          </p:spPr>
          <p:txBody>
            <a:bodyPr rtlCol="0" anchor="ctr"/>
            <a:lstStyle/>
            <a:p>
              <a:endParaRPr lang="fr-FR"/>
            </a:p>
          </p:txBody>
        </p:sp>
        <p:sp>
          <p:nvSpPr>
            <p:cNvPr id="160" name="Forme libre 159">
              <a:extLst>
                <a:ext uri="{FF2B5EF4-FFF2-40B4-BE49-F238E27FC236}">
                  <a16:creationId xmlns:a16="http://schemas.microsoft.com/office/drawing/2014/main" id="{36CD0E52-AF2B-2E11-11A9-367A0518387A}"/>
                </a:ext>
              </a:extLst>
            </p:cNvPr>
            <p:cNvSpPr/>
            <p:nvPr/>
          </p:nvSpPr>
          <p:spPr>
            <a:xfrm rot="-4822144">
              <a:off x="5549537" y="5856883"/>
              <a:ext cx="12572" cy="26666"/>
            </a:xfrm>
            <a:custGeom>
              <a:avLst/>
              <a:gdLst>
                <a:gd name="connsiteX0" fmla="*/ 12572 w 12572"/>
                <a:gd name="connsiteY0" fmla="*/ 13333 h 26666"/>
                <a:gd name="connsiteX1" fmla="*/ 6286 w 12572"/>
                <a:gd name="connsiteY1" fmla="*/ 26666 h 26666"/>
                <a:gd name="connsiteX2" fmla="*/ 0 w 12572"/>
                <a:gd name="connsiteY2" fmla="*/ 13333 h 26666"/>
                <a:gd name="connsiteX3" fmla="*/ 6286 w 12572"/>
                <a:gd name="connsiteY3" fmla="*/ 0 h 26666"/>
                <a:gd name="connsiteX4" fmla="*/ 12572 w 12572"/>
                <a:gd name="connsiteY4" fmla="*/ 13333 h 26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 h="26666">
                  <a:moveTo>
                    <a:pt x="12572" y="13333"/>
                  </a:moveTo>
                  <a:cubicBezTo>
                    <a:pt x="12572" y="20697"/>
                    <a:pt x="9758" y="26666"/>
                    <a:pt x="6286" y="26666"/>
                  </a:cubicBezTo>
                  <a:cubicBezTo>
                    <a:pt x="2814" y="26666"/>
                    <a:pt x="0" y="20697"/>
                    <a:pt x="0" y="13333"/>
                  </a:cubicBezTo>
                  <a:cubicBezTo>
                    <a:pt x="0" y="5969"/>
                    <a:pt x="2814" y="0"/>
                    <a:pt x="6286" y="0"/>
                  </a:cubicBezTo>
                  <a:cubicBezTo>
                    <a:pt x="9758" y="0"/>
                    <a:pt x="12572" y="5969"/>
                    <a:pt x="12572" y="13333"/>
                  </a:cubicBezTo>
                  <a:close/>
                </a:path>
              </a:pathLst>
            </a:custGeom>
            <a:solidFill>
              <a:srgbClr val="FFFFFF"/>
            </a:solidFill>
            <a:ln w="1904" cap="flat">
              <a:noFill/>
              <a:prstDash val="solid"/>
              <a:miter/>
            </a:ln>
          </p:spPr>
          <p:txBody>
            <a:bodyPr rtlCol="0" anchor="ctr"/>
            <a:lstStyle/>
            <a:p>
              <a:endParaRPr lang="fr-FR"/>
            </a:p>
          </p:txBody>
        </p:sp>
        <p:sp>
          <p:nvSpPr>
            <p:cNvPr id="161" name="Forme libre 160">
              <a:extLst>
                <a:ext uri="{FF2B5EF4-FFF2-40B4-BE49-F238E27FC236}">
                  <a16:creationId xmlns:a16="http://schemas.microsoft.com/office/drawing/2014/main" id="{7DDEB97D-1B1D-19FE-06A2-5B0E1C746FD4}"/>
                </a:ext>
              </a:extLst>
            </p:cNvPr>
            <p:cNvSpPr/>
            <p:nvPr/>
          </p:nvSpPr>
          <p:spPr>
            <a:xfrm>
              <a:off x="5541102" y="5861891"/>
              <a:ext cx="29471" cy="16522"/>
            </a:xfrm>
            <a:custGeom>
              <a:avLst/>
              <a:gdLst>
                <a:gd name="connsiteX0" fmla="*/ 18165 w 29471"/>
                <a:gd name="connsiteY0" fmla="*/ 16523 h 16522"/>
                <a:gd name="connsiteX1" fmla="*/ 13402 w 29471"/>
                <a:gd name="connsiteY1" fmla="*/ 16142 h 16522"/>
                <a:gd name="connsiteX2" fmla="*/ 68 w 29471"/>
                <a:gd name="connsiteY2" fmla="*/ 5856 h 16522"/>
                <a:gd name="connsiteX3" fmla="*/ 5783 w 29471"/>
                <a:gd name="connsiteY3" fmla="*/ 713 h 16522"/>
                <a:gd name="connsiteX4" fmla="*/ 16069 w 29471"/>
                <a:gd name="connsiteY4" fmla="*/ 332 h 16522"/>
                <a:gd name="connsiteX5" fmla="*/ 29404 w 29471"/>
                <a:gd name="connsiteY5" fmla="*/ 10618 h 16522"/>
                <a:gd name="connsiteX6" fmla="*/ 23689 w 29471"/>
                <a:gd name="connsiteY6" fmla="*/ 15761 h 16522"/>
                <a:gd name="connsiteX7" fmla="*/ 18165 w 29471"/>
                <a:gd name="connsiteY7" fmla="*/ 16523 h 16522"/>
                <a:gd name="connsiteX8" fmla="*/ 11307 w 29471"/>
                <a:gd name="connsiteY8" fmla="*/ 3189 h 16522"/>
                <a:gd name="connsiteX9" fmla="*/ 6545 w 29471"/>
                <a:gd name="connsiteY9" fmla="*/ 3761 h 16522"/>
                <a:gd name="connsiteX10" fmla="*/ 3116 w 29471"/>
                <a:gd name="connsiteY10" fmla="*/ 6237 h 16522"/>
                <a:gd name="connsiteX11" fmla="*/ 13783 w 29471"/>
                <a:gd name="connsiteY11" fmla="*/ 12904 h 16522"/>
                <a:gd name="connsiteX12" fmla="*/ 22736 w 29471"/>
                <a:gd name="connsiteY12" fmla="*/ 12713 h 16522"/>
                <a:gd name="connsiteX13" fmla="*/ 26165 w 29471"/>
                <a:gd name="connsiteY13" fmla="*/ 10237 h 16522"/>
                <a:gd name="connsiteX14" fmla="*/ 27689 w 29471"/>
                <a:gd name="connsiteY14" fmla="*/ 10428 h 16522"/>
                <a:gd name="connsiteX15" fmla="*/ 26165 w 29471"/>
                <a:gd name="connsiteY15" fmla="*/ 10237 h 16522"/>
                <a:gd name="connsiteX16" fmla="*/ 15498 w 29471"/>
                <a:gd name="connsiteY16" fmla="*/ 3570 h 16522"/>
                <a:gd name="connsiteX17" fmla="*/ 11307 w 29471"/>
                <a:gd name="connsiteY17" fmla="*/ 3189 h 16522"/>
                <a:gd name="connsiteX18" fmla="*/ 11307 w 29471"/>
                <a:gd name="connsiteY18" fmla="*/ 3189 h 1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471" h="16522">
                  <a:moveTo>
                    <a:pt x="18165" y="16523"/>
                  </a:moveTo>
                  <a:cubicBezTo>
                    <a:pt x="16641" y="16523"/>
                    <a:pt x="15117" y="16332"/>
                    <a:pt x="13402" y="16142"/>
                  </a:cubicBezTo>
                  <a:cubicBezTo>
                    <a:pt x="5021" y="14809"/>
                    <a:pt x="-694" y="10237"/>
                    <a:pt x="68" y="5856"/>
                  </a:cubicBezTo>
                  <a:cubicBezTo>
                    <a:pt x="449" y="3570"/>
                    <a:pt x="2544" y="1666"/>
                    <a:pt x="5783" y="713"/>
                  </a:cubicBezTo>
                  <a:cubicBezTo>
                    <a:pt x="8640" y="-49"/>
                    <a:pt x="12259" y="-239"/>
                    <a:pt x="16069" y="332"/>
                  </a:cubicBezTo>
                  <a:cubicBezTo>
                    <a:pt x="24451" y="1666"/>
                    <a:pt x="30166" y="6237"/>
                    <a:pt x="29404" y="10618"/>
                  </a:cubicBezTo>
                  <a:cubicBezTo>
                    <a:pt x="29023" y="12904"/>
                    <a:pt x="26928" y="14809"/>
                    <a:pt x="23689" y="15761"/>
                  </a:cubicBezTo>
                  <a:cubicBezTo>
                    <a:pt x="21975" y="16332"/>
                    <a:pt x="20070" y="16523"/>
                    <a:pt x="18165" y="16523"/>
                  </a:cubicBezTo>
                  <a:close/>
                  <a:moveTo>
                    <a:pt x="11307" y="3189"/>
                  </a:moveTo>
                  <a:cubicBezTo>
                    <a:pt x="9593" y="3189"/>
                    <a:pt x="8069" y="3380"/>
                    <a:pt x="6545" y="3761"/>
                  </a:cubicBezTo>
                  <a:cubicBezTo>
                    <a:pt x="4640" y="4332"/>
                    <a:pt x="3306" y="5285"/>
                    <a:pt x="3116" y="6237"/>
                  </a:cubicBezTo>
                  <a:cubicBezTo>
                    <a:pt x="2735" y="8523"/>
                    <a:pt x="7307" y="11761"/>
                    <a:pt x="13783" y="12904"/>
                  </a:cubicBezTo>
                  <a:cubicBezTo>
                    <a:pt x="17022" y="13475"/>
                    <a:pt x="20260" y="13285"/>
                    <a:pt x="22736" y="12713"/>
                  </a:cubicBezTo>
                  <a:cubicBezTo>
                    <a:pt x="24641" y="12142"/>
                    <a:pt x="25975" y="11189"/>
                    <a:pt x="26165" y="10237"/>
                  </a:cubicBezTo>
                  <a:lnTo>
                    <a:pt x="27689" y="10428"/>
                  </a:lnTo>
                  <a:lnTo>
                    <a:pt x="26165" y="10237"/>
                  </a:lnTo>
                  <a:cubicBezTo>
                    <a:pt x="26546" y="7951"/>
                    <a:pt x="21975" y="4713"/>
                    <a:pt x="15498" y="3570"/>
                  </a:cubicBezTo>
                  <a:cubicBezTo>
                    <a:pt x="14164" y="3380"/>
                    <a:pt x="12641" y="3189"/>
                    <a:pt x="11307" y="3189"/>
                  </a:cubicBezTo>
                  <a:lnTo>
                    <a:pt x="11307" y="3189"/>
                  </a:lnTo>
                  <a:close/>
                </a:path>
              </a:pathLst>
            </a:custGeom>
            <a:solidFill>
              <a:srgbClr val="000000"/>
            </a:solidFill>
            <a:ln w="1904" cap="flat">
              <a:noFill/>
              <a:prstDash val="solid"/>
              <a:miter/>
            </a:ln>
          </p:spPr>
          <p:txBody>
            <a:bodyPr rtlCol="0" anchor="ctr"/>
            <a:lstStyle/>
            <a:p>
              <a:endParaRPr lang="fr-FR"/>
            </a:p>
          </p:txBody>
        </p:sp>
        <p:sp>
          <p:nvSpPr>
            <p:cNvPr id="162" name="Forme libre 161">
              <a:extLst>
                <a:ext uri="{FF2B5EF4-FFF2-40B4-BE49-F238E27FC236}">
                  <a16:creationId xmlns:a16="http://schemas.microsoft.com/office/drawing/2014/main" id="{85C38528-7927-4DCB-AC54-2ADC604D82E2}"/>
                </a:ext>
              </a:extLst>
            </p:cNvPr>
            <p:cNvSpPr/>
            <p:nvPr/>
          </p:nvSpPr>
          <p:spPr>
            <a:xfrm>
              <a:off x="5553493" y="5881795"/>
              <a:ext cx="15536" cy="19285"/>
            </a:xfrm>
            <a:custGeom>
              <a:avLst/>
              <a:gdLst>
                <a:gd name="connsiteX0" fmla="*/ 7107 w 15536"/>
                <a:gd name="connsiteY0" fmla="*/ 19285 h 19285"/>
                <a:gd name="connsiteX1" fmla="*/ 6346 w 15536"/>
                <a:gd name="connsiteY1" fmla="*/ 19095 h 19285"/>
                <a:gd name="connsiteX2" fmla="*/ 250 w 15536"/>
                <a:gd name="connsiteY2" fmla="*/ 7857 h 19285"/>
                <a:gd name="connsiteX3" fmla="*/ 4060 w 15536"/>
                <a:gd name="connsiteY3" fmla="*/ 5000 h 19285"/>
                <a:gd name="connsiteX4" fmla="*/ 12441 w 15536"/>
                <a:gd name="connsiteY4" fmla="*/ 1190 h 19285"/>
                <a:gd name="connsiteX5" fmla="*/ 14346 w 15536"/>
                <a:gd name="connsiteY5" fmla="*/ 48 h 19285"/>
                <a:gd name="connsiteX6" fmla="*/ 15489 w 15536"/>
                <a:gd name="connsiteY6" fmla="*/ 1952 h 19285"/>
                <a:gd name="connsiteX7" fmla="*/ 3869 w 15536"/>
                <a:gd name="connsiteY7" fmla="*/ 8238 h 19285"/>
                <a:gd name="connsiteX8" fmla="*/ 3298 w 15536"/>
                <a:gd name="connsiteY8" fmla="*/ 8809 h 19285"/>
                <a:gd name="connsiteX9" fmla="*/ 7870 w 15536"/>
                <a:gd name="connsiteY9" fmla="*/ 16428 h 19285"/>
                <a:gd name="connsiteX10" fmla="*/ 8441 w 15536"/>
                <a:gd name="connsiteY10" fmla="*/ 18524 h 19285"/>
                <a:gd name="connsiteX11" fmla="*/ 7107 w 15536"/>
                <a:gd name="connsiteY11" fmla="*/ 19285 h 1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536" h="19285">
                  <a:moveTo>
                    <a:pt x="7107" y="19285"/>
                  </a:moveTo>
                  <a:cubicBezTo>
                    <a:pt x="6917" y="19285"/>
                    <a:pt x="6536" y="19285"/>
                    <a:pt x="6346" y="19095"/>
                  </a:cubicBezTo>
                  <a:cubicBezTo>
                    <a:pt x="1012" y="16047"/>
                    <a:pt x="-703" y="11095"/>
                    <a:pt x="250" y="7857"/>
                  </a:cubicBezTo>
                  <a:cubicBezTo>
                    <a:pt x="821" y="5952"/>
                    <a:pt x="2345" y="4810"/>
                    <a:pt x="4060" y="5000"/>
                  </a:cubicBezTo>
                  <a:cubicBezTo>
                    <a:pt x="6917" y="5190"/>
                    <a:pt x="11870" y="3667"/>
                    <a:pt x="12441" y="1190"/>
                  </a:cubicBezTo>
                  <a:cubicBezTo>
                    <a:pt x="12632" y="238"/>
                    <a:pt x="13394" y="-143"/>
                    <a:pt x="14346" y="48"/>
                  </a:cubicBezTo>
                  <a:cubicBezTo>
                    <a:pt x="15299" y="238"/>
                    <a:pt x="15680" y="1000"/>
                    <a:pt x="15489" y="1952"/>
                  </a:cubicBezTo>
                  <a:cubicBezTo>
                    <a:pt x="14537" y="6524"/>
                    <a:pt x="7488" y="8428"/>
                    <a:pt x="3869" y="8238"/>
                  </a:cubicBezTo>
                  <a:cubicBezTo>
                    <a:pt x="3488" y="8238"/>
                    <a:pt x="3298" y="8809"/>
                    <a:pt x="3298" y="8809"/>
                  </a:cubicBezTo>
                  <a:cubicBezTo>
                    <a:pt x="2726" y="10333"/>
                    <a:pt x="3678" y="13952"/>
                    <a:pt x="7870" y="16428"/>
                  </a:cubicBezTo>
                  <a:cubicBezTo>
                    <a:pt x="8631" y="16810"/>
                    <a:pt x="8822" y="17762"/>
                    <a:pt x="8441" y="18524"/>
                  </a:cubicBezTo>
                  <a:cubicBezTo>
                    <a:pt x="8251" y="18905"/>
                    <a:pt x="7679" y="19285"/>
                    <a:pt x="7107" y="19285"/>
                  </a:cubicBezTo>
                  <a:close/>
                </a:path>
              </a:pathLst>
            </a:custGeom>
            <a:solidFill>
              <a:srgbClr val="000000"/>
            </a:solidFill>
            <a:ln w="1904" cap="flat">
              <a:noFill/>
              <a:prstDash val="solid"/>
              <a:miter/>
            </a:ln>
          </p:spPr>
          <p:txBody>
            <a:bodyPr rtlCol="0" anchor="ctr"/>
            <a:lstStyle/>
            <a:p>
              <a:endParaRPr lang="fr-FR"/>
            </a:p>
          </p:txBody>
        </p:sp>
        <p:sp>
          <p:nvSpPr>
            <p:cNvPr id="163" name="Forme libre 162">
              <a:extLst>
                <a:ext uri="{FF2B5EF4-FFF2-40B4-BE49-F238E27FC236}">
                  <a16:creationId xmlns:a16="http://schemas.microsoft.com/office/drawing/2014/main" id="{967258BD-6D66-956E-70F1-28640B92FF69}"/>
                </a:ext>
              </a:extLst>
            </p:cNvPr>
            <p:cNvSpPr/>
            <p:nvPr/>
          </p:nvSpPr>
          <p:spPr>
            <a:xfrm>
              <a:off x="5569517" y="5897842"/>
              <a:ext cx="21181" cy="12761"/>
            </a:xfrm>
            <a:custGeom>
              <a:avLst/>
              <a:gdLst>
                <a:gd name="connsiteX0" fmla="*/ 4799 w 21181"/>
                <a:gd name="connsiteY0" fmla="*/ 12762 h 12761"/>
                <a:gd name="connsiteX1" fmla="*/ 1370 w 21181"/>
                <a:gd name="connsiteY1" fmla="*/ 12572 h 12761"/>
                <a:gd name="connsiteX2" fmla="*/ 36 w 21181"/>
                <a:gd name="connsiteY2" fmla="*/ 10667 h 12761"/>
                <a:gd name="connsiteX3" fmla="*/ 1941 w 21181"/>
                <a:gd name="connsiteY3" fmla="*/ 9334 h 12761"/>
                <a:gd name="connsiteX4" fmla="*/ 17943 w 21181"/>
                <a:gd name="connsiteY4" fmla="*/ 1333 h 12761"/>
                <a:gd name="connsiteX5" fmla="*/ 19848 w 21181"/>
                <a:gd name="connsiteY5" fmla="*/ 0 h 12761"/>
                <a:gd name="connsiteX6" fmla="*/ 21181 w 21181"/>
                <a:gd name="connsiteY6" fmla="*/ 1905 h 12761"/>
                <a:gd name="connsiteX7" fmla="*/ 4799 w 21181"/>
                <a:gd name="connsiteY7" fmla="*/ 12762 h 12761"/>
                <a:gd name="connsiteX8" fmla="*/ 4799 w 21181"/>
                <a:gd name="connsiteY8" fmla="*/ 12762 h 1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81" h="12761">
                  <a:moveTo>
                    <a:pt x="4799" y="12762"/>
                  </a:moveTo>
                  <a:cubicBezTo>
                    <a:pt x="3656" y="12762"/>
                    <a:pt x="2513" y="12762"/>
                    <a:pt x="1370" y="12572"/>
                  </a:cubicBezTo>
                  <a:cubicBezTo>
                    <a:pt x="418" y="12381"/>
                    <a:pt x="-154" y="11619"/>
                    <a:pt x="36" y="10667"/>
                  </a:cubicBezTo>
                  <a:cubicBezTo>
                    <a:pt x="227" y="9714"/>
                    <a:pt x="989" y="9143"/>
                    <a:pt x="1941" y="9334"/>
                  </a:cubicBezTo>
                  <a:cubicBezTo>
                    <a:pt x="10895" y="10857"/>
                    <a:pt x="16990" y="5524"/>
                    <a:pt x="17943" y="1333"/>
                  </a:cubicBezTo>
                  <a:cubicBezTo>
                    <a:pt x="18133" y="381"/>
                    <a:pt x="18895" y="0"/>
                    <a:pt x="19848" y="0"/>
                  </a:cubicBezTo>
                  <a:cubicBezTo>
                    <a:pt x="20800" y="191"/>
                    <a:pt x="21181" y="952"/>
                    <a:pt x="21181" y="1905"/>
                  </a:cubicBezTo>
                  <a:cubicBezTo>
                    <a:pt x="19848" y="7619"/>
                    <a:pt x="13181" y="12762"/>
                    <a:pt x="4799" y="12762"/>
                  </a:cubicBezTo>
                  <a:lnTo>
                    <a:pt x="4799" y="12762"/>
                  </a:lnTo>
                  <a:close/>
                </a:path>
              </a:pathLst>
            </a:custGeom>
            <a:solidFill>
              <a:srgbClr val="000000"/>
            </a:solidFill>
            <a:ln w="1904" cap="flat">
              <a:noFill/>
              <a:prstDash val="solid"/>
              <a:miter/>
            </a:ln>
          </p:spPr>
          <p:txBody>
            <a:bodyPr rtlCol="0" anchor="ctr"/>
            <a:lstStyle/>
            <a:p>
              <a:endParaRPr lang="fr-FR"/>
            </a:p>
          </p:txBody>
        </p:sp>
        <p:sp>
          <p:nvSpPr>
            <p:cNvPr id="164" name="Forme libre 163">
              <a:extLst>
                <a:ext uri="{FF2B5EF4-FFF2-40B4-BE49-F238E27FC236}">
                  <a16:creationId xmlns:a16="http://schemas.microsoft.com/office/drawing/2014/main" id="{3B1E7344-D812-9E28-C210-9C5E834B96AE}"/>
                </a:ext>
              </a:extLst>
            </p:cNvPr>
            <p:cNvSpPr/>
            <p:nvPr/>
          </p:nvSpPr>
          <p:spPr>
            <a:xfrm>
              <a:off x="5582126" y="5872509"/>
              <a:ext cx="8000" cy="7999"/>
            </a:xfrm>
            <a:custGeom>
              <a:avLst/>
              <a:gdLst>
                <a:gd name="connsiteX0" fmla="*/ 8001 w 8000"/>
                <a:gd name="connsiteY0" fmla="*/ 4000 h 7999"/>
                <a:gd name="connsiteX1" fmla="*/ 4000 w 8000"/>
                <a:gd name="connsiteY1" fmla="*/ 8000 h 7999"/>
                <a:gd name="connsiteX2" fmla="*/ 0 w 8000"/>
                <a:gd name="connsiteY2" fmla="*/ 4000 h 7999"/>
                <a:gd name="connsiteX3" fmla="*/ 4000 w 8000"/>
                <a:gd name="connsiteY3" fmla="*/ 0 h 7999"/>
                <a:gd name="connsiteX4" fmla="*/ 8001 w 8000"/>
                <a:gd name="connsiteY4" fmla="*/ 4000 h 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7999">
                  <a:moveTo>
                    <a:pt x="8001" y="4000"/>
                  </a:moveTo>
                  <a:cubicBezTo>
                    <a:pt x="8001" y="6209"/>
                    <a:pt x="6210" y="8000"/>
                    <a:pt x="4000" y="8000"/>
                  </a:cubicBezTo>
                  <a:cubicBezTo>
                    <a:pt x="1791" y="8000"/>
                    <a:pt x="0" y="6209"/>
                    <a:pt x="0" y="4000"/>
                  </a:cubicBezTo>
                  <a:cubicBezTo>
                    <a:pt x="0" y="1791"/>
                    <a:pt x="1791" y="0"/>
                    <a:pt x="4000" y="0"/>
                  </a:cubicBezTo>
                  <a:cubicBezTo>
                    <a:pt x="6210" y="0"/>
                    <a:pt x="8001" y="1791"/>
                    <a:pt x="8001" y="4000"/>
                  </a:cubicBezTo>
                  <a:close/>
                </a:path>
              </a:pathLst>
            </a:custGeom>
            <a:solidFill>
              <a:srgbClr val="000000"/>
            </a:solidFill>
            <a:ln w="1904" cap="flat">
              <a:noFill/>
              <a:prstDash val="solid"/>
              <a:miter/>
            </a:ln>
          </p:spPr>
          <p:txBody>
            <a:bodyPr rtlCol="0" anchor="ctr"/>
            <a:lstStyle/>
            <a:p>
              <a:endParaRPr lang="fr-FR"/>
            </a:p>
          </p:txBody>
        </p:sp>
        <p:sp>
          <p:nvSpPr>
            <p:cNvPr id="165" name="Forme libre 164">
              <a:extLst>
                <a:ext uri="{FF2B5EF4-FFF2-40B4-BE49-F238E27FC236}">
                  <a16:creationId xmlns:a16="http://schemas.microsoft.com/office/drawing/2014/main" id="{AD106384-58AD-E59F-622C-1A45992AF732}"/>
                </a:ext>
              </a:extLst>
            </p:cNvPr>
            <p:cNvSpPr/>
            <p:nvPr/>
          </p:nvSpPr>
          <p:spPr>
            <a:xfrm>
              <a:off x="5580412" y="5870795"/>
              <a:ext cx="11429" cy="11428"/>
            </a:xfrm>
            <a:custGeom>
              <a:avLst/>
              <a:gdLst>
                <a:gd name="connsiteX0" fmla="*/ 5715 w 11429"/>
                <a:gd name="connsiteY0" fmla="*/ 11429 h 11428"/>
                <a:gd name="connsiteX1" fmla="*/ 0 w 11429"/>
                <a:gd name="connsiteY1" fmla="*/ 5714 h 11428"/>
                <a:gd name="connsiteX2" fmla="*/ 5715 w 11429"/>
                <a:gd name="connsiteY2" fmla="*/ 0 h 11428"/>
                <a:gd name="connsiteX3" fmla="*/ 11430 w 11429"/>
                <a:gd name="connsiteY3" fmla="*/ 5714 h 11428"/>
                <a:gd name="connsiteX4" fmla="*/ 5715 w 11429"/>
                <a:gd name="connsiteY4" fmla="*/ 11429 h 11428"/>
                <a:gd name="connsiteX5" fmla="*/ 5715 w 11429"/>
                <a:gd name="connsiteY5" fmla="*/ 3238 h 11428"/>
                <a:gd name="connsiteX6" fmla="*/ 3238 w 11429"/>
                <a:gd name="connsiteY6" fmla="*/ 5714 h 11428"/>
                <a:gd name="connsiteX7" fmla="*/ 5715 w 11429"/>
                <a:gd name="connsiteY7" fmla="*/ 8191 h 11428"/>
                <a:gd name="connsiteX8" fmla="*/ 8191 w 11429"/>
                <a:gd name="connsiteY8" fmla="*/ 5714 h 11428"/>
                <a:gd name="connsiteX9" fmla="*/ 5715 w 11429"/>
                <a:gd name="connsiteY9" fmla="*/ 3238 h 1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9" h="11428">
                  <a:moveTo>
                    <a:pt x="5715" y="11429"/>
                  </a:moveTo>
                  <a:cubicBezTo>
                    <a:pt x="2667" y="11429"/>
                    <a:pt x="0" y="8952"/>
                    <a:pt x="0" y="5714"/>
                  </a:cubicBezTo>
                  <a:cubicBezTo>
                    <a:pt x="0" y="2666"/>
                    <a:pt x="2476" y="0"/>
                    <a:pt x="5715" y="0"/>
                  </a:cubicBezTo>
                  <a:cubicBezTo>
                    <a:pt x="8762" y="0"/>
                    <a:pt x="11430" y="2476"/>
                    <a:pt x="11430" y="5714"/>
                  </a:cubicBezTo>
                  <a:cubicBezTo>
                    <a:pt x="11430" y="8762"/>
                    <a:pt x="8762" y="11429"/>
                    <a:pt x="5715" y="11429"/>
                  </a:cubicBezTo>
                  <a:close/>
                  <a:moveTo>
                    <a:pt x="5715" y="3238"/>
                  </a:moveTo>
                  <a:cubicBezTo>
                    <a:pt x="4381" y="3238"/>
                    <a:pt x="3238" y="4381"/>
                    <a:pt x="3238" y="5714"/>
                  </a:cubicBezTo>
                  <a:cubicBezTo>
                    <a:pt x="3238" y="7047"/>
                    <a:pt x="4381" y="8191"/>
                    <a:pt x="5715" y="8191"/>
                  </a:cubicBezTo>
                  <a:cubicBezTo>
                    <a:pt x="7048" y="8191"/>
                    <a:pt x="8191" y="7047"/>
                    <a:pt x="8191" y="5714"/>
                  </a:cubicBezTo>
                  <a:cubicBezTo>
                    <a:pt x="8191" y="4381"/>
                    <a:pt x="7048" y="3238"/>
                    <a:pt x="5715" y="3238"/>
                  </a:cubicBezTo>
                  <a:close/>
                </a:path>
              </a:pathLst>
            </a:custGeom>
            <a:solidFill>
              <a:srgbClr val="000000"/>
            </a:solidFill>
            <a:ln w="1904" cap="flat">
              <a:noFill/>
              <a:prstDash val="solid"/>
              <a:miter/>
            </a:ln>
          </p:spPr>
          <p:txBody>
            <a:bodyPr rtlCol="0" anchor="ctr"/>
            <a:lstStyle/>
            <a:p>
              <a:endParaRPr lang="fr-FR"/>
            </a:p>
          </p:txBody>
        </p:sp>
        <p:sp>
          <p:nvSpPr>
            <p:cNvPr id="166" name="Forme libre 165">
              <a:extLst>
                <a:ext uri="{FF2B5EF4-FFF2-40B4-BE49-F238E27FC236}">
                  <a16:creationId xmlns:a16="http://schemas.microsoft.com/office/drawing/2014/main" id="{9527D87B-58AA-5A6C-21CE-6BDC6D7F27FA}"/>
                </a:ext>
              </a:extLst>
            </p:cNvPr>
            <p:cNvSpPr/>
            <p:nvPr/>
          </p:nvSpPr>
          <p:spPr>
            <a:xfrm>
              <a:off x="5547837" y="5867366"/>
              <a:ext cx="8000" cy="7999"/>
            </a:xfrm>
            <a:custGeom>
              <a:avLst/>
              <a:gdLst>
                <a:gd name="connsiteX0" fmla="*/ 8001 w 8000"/>
                <a:gd name="connsiteY0" fmla="*/ 4000 h 7999"/>
                <a:gd name="connsiteX1" fmla="*/ 4000 w 8000"/>
                <a:gd name="connsiteY1" fmla="*/ 8000 h 7999"/>
                <a:gd name="connsiteX2" fmla="*/ 0 w 8000"/>
                <a:gd name="connsiteY2" fmla="*/ 4000 h 7999"/>
                <a:gd name="connsiteX3" fmla="*/ 4000 w 8000"/>
                <a:gd name="connsiteY3" fmla="*/ 0 h 7999"/>
                <a:gd name="connsiteX4" fmla="*/ 8001 w 8000"/>
                <a:gd name="connsiteY4" fmla="*/ 4000 h 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0" h="7999">
                  <a:moveTo>
                    <a:pt x="8001" y="4000"/>
                  </a:moveTo>
                  <a:cubicBezTo>
                    <a:pt x="8001" y="6209"/>
                    <a:pt x="6210" y="8000"/>
                    <a:pt x="4000" y="8000"/>
                  </a:cubicBezTo>
                  <a:cubicBezTo>
                    <a:pt x="1791" y="8000"/>
                    <a:pt x="0" y="6209"/>
                    <a:pt x="0" y="4000"/>
                  </a:cubicBezTo>
                  <a:cubicBezTo>
                    <a:pt x="0" y="1791"/>
                    <a:pt x="1791" y="0"/>
                    <a:pt x="4000" y="0"/>
                  </a:cubicBezTo>
                  <a:cubicBezTo>
                    <a:pt x="6210" y="0"/>
                    <a:pt x="8001" y="1791"/>
                    <a:pt x="8001" y="4000"/>
                  </a:cubicBezTo>
                  <a:close/>
                </a:path>
              </a:pathLst>
            </a:custGeom>
            <a:solidFill>
              <a:srgbClr val="000000"/>
            </a:solidFill>
            <a:ln w="1904" cap="flat">
              <a:noFill/>
              <a:prstDash val="solid"/>
              <a:miter/>
            </a:ln>
          </p:spPr>
          <p:txBody>
            <a:bodyPr rtlCol="0" anchor="ctr"/>
            <a:lstStyle/>
            <a:p>
              <a:endParaRPr lang="fr-FR"/>
            </a:p>
          </p:txBody>
        </p:sp>
        <p:sp>
          <p:nvSpPr>
            <p:cNvPr id="167" name="Forme libre 166">
              <a:extLst>
                <a:ext uri="{FF2B5EF4-FFF2-40B4-BE49-F238E27FC236}">
                  <a16:creationId xmlns:a16="http://schemas.microsoft.com/office/drawing/2014/main" id="{6BF5E750-915B-BE10-0E44-550E41C92781}"/>
                </a:ext>
              </a:extLst>
            </p:cNvPr>
            <p:cNvSpPr/>
            <p:nvPr/>
          </p:nvSpPr>
          <p:spPr>
            <a:xfrm>
              <a:off x="5546123" y="5865461"/>
              <a:ext cx="11429" cy="11428"/>
            </a:xfrm>
            <a:custGeom>
              <a:avLst/>
              <a:gdLst>
                <a:gd name="connsiteX0" fmla="*/ 5715 w 11429"/>
                <a:gd name="connsiteY0" fmla="*/ 11429 h 11428"/>
                <a:gd name="connsiteX1" fmla="*/ 0 w 11429"/>
                <a:gd name="connsiteY1" fmla="*/ 5714 h 11428"/>
                <a:gd name="connsiteX2" fmla="*/ 5715 w 11429"/>
                <a:gd name="connsiteY2" fmla="*/ 0 h 11428"/>
                <a:gd name="connsiteX3" fmla="*/ 11430 w 11429"/>
                <a:gd name="connsiteY3" fmla="*/ 5714 h 11428"/>
                <a:gd name="connsiteX4" fmla="*/ 5715 w 11429"/>
                <a:gd name="connsiteY4" fmla="*/ 11429 h 11428"/>
                <a:gd name="connsiteX5" fmla="*/ 5715 w 11429"/>
                <a:gd name="connsiteY5" fmla="*/ 11429 h 11428"/>
                <a:gd name="connsiteX6" fmla="*/ 5715 w 11429"/>
                <a:gd name="connsiteY6" fmla="*/ 3429 h 11428"/>
                <a:gd name="connsiteX7" fmla="*/ 3238 w 11429"/>
                <a:gd name="connsiteY7" fmla="*/ 5905 h 11428"/>
                <a:gd name="connsiteX8" fmla="*/ 5715 w 11429"/>
                <a:gd name="connsiteY8" fmla="*/ 8381 h 11428"/>
                <a:gd name="connsiteX9" fmla="*/ 8191 w 11429"/>
                <a:gd name="connsiteY9" fmla="*/ 5905 h 11428"/>
                <a:gd name="connsiteX10" fmla="*/ 5715 w 11429"/>
                <a:gd name="connsiteY10" fmla="*/ 3429 h 11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9" h="11428">
                  <a:moveTo>
                    <a:pt x="5715" y="11429"/>
                  </a:moveTo>
                  <a:cubicBezTo>
                    <a:pt x="2667" y="11429"/>
                    <a:pt x="0" y="8952"/>
                    <a:pt x="0" y="5714"/>
                  </a:cubicBezTo>
                  <a:cubicBezTo>
                    <a:pt x="0" y="2667"/>
                    <a:pt x="2476" y="0"/>
                    <a:pt x="5715" y="0"/>
                  </a:cubicBezTo>
                  <a:cubicBezTo>
                    <a:pt x="8762" y="0"/>
                    <a:pt x="11430" y="2476"/>
                    <a:pt x="11430" y="5714"/>
                  </a:cubicBezTo>
                  <a:cubicBezTo>
                    <a:pt x="11239" y="8952"/>
                    <a:pt x="8762" y="11429"/>
                    <a:pt x="5715" y="11429"/>
                  </a:cubicBezTo>
                  <a:lnTo>
                    <a:pt x="5715" y="11429"/>
                  </a:lnTo>
                  <a:close/>
                  <a:moveTo>
                    <a:pt x="5715" y="3429"/>
                  </a:moveTo>
                  <a:cubicBezTo>
                    <a:pt x="4381" y="3429"/>
                    <a:pt x="3238" y="4572"/>
                    <a:pt x="3238" y="5905"/>
                  </a:cubicBezTo>
                  <a:cubicBezTo>
                    <a:pt x="3238" y="7238"/>
                    <a:pt x="4381" y="8381"/>
                    <a:pt x="5715" y="8381"/>
                  </a:cubicBezTo>
                  <a:cubicBezTo>
                    <a:pt x="7048" y="8381"/>
                    <a:pt x="8191" y="7238"/>
                    <a:pt x="8191" y="5905"/>
                  </a:cubicBezTo>
                  <a:cubicBezTo>
                    <a:pt x="8191" y="4572"/>
                    <a:pt x="7048" y="3429"/>
                    <a:pt x="5715" y="3429"/>
                  </a:cubicBezTo>
                  <a:close/>
                </a:path>
              </a:pathLst>
            </a:custGeom>
            <a:solidFill>
              <a:srgbClr val="000000"/>
            </a:solidFill>
            <a:ln w="1904" cap="flat">
              <a:noFill/>
              <a:prstDash val="solid"/>
              <a:miter/>
            </a:ln>
          </p:spPr>
          <p:txBody>
            <a:bodyPr rtlCol="0" anchor="ctr"/>
            <a:lstStyle/>
            <a:p>
              <a:endParaRPr lang="fr-FR"/>
            </a:p>
          </p:txBody>
        </p:sp>
        <p:sp>
          <p:nvSpPr>
            <p:cNvPr id="168" name="Forme libre 167">
              <a:extLst>
                <a:ext uri="{FF2B5EF4-FFF2-40B4-BE49-F238E27FC236}">
                  <a16:creationId xmlns:a16="http://schemas.microsoft.com/office/drawing/2014/main" id="{EC5A9345-90EE-B16D-FEEF-CFA51D652226}"/>
                </a:ext>
              </a:extLst>
            </p:cNvPr>
            <p:cNvSpPr/>
            <p:nvPr/>
          </p:nvSpPr>
          <p:spPr>
            <a:xfrm>
              <a:off x="5587079" y="5854604"/>
              <a:ext cx="14884" cy="8190"/>
            </a:xfrm>
            <a:custGeom>
              <a:avLst/>
              <a:gdLst>
                <a:gd name="connsiteX0" fmla="*/ 13144 w 14884"/>
                <a:gd name="connsiteY0" fmla="*/ 8191 h 8190"/>
                <a:gd name="connsiteX1" fmla="*/ 12191 w 14884"/>
                <a:gd name="connsiteY1" fmla="*/ 7810 h 8190"/>
                <a:gd name="connsiteX2" fmla="*/ 1524 w 14884"/>
                <a:gd name="connsiteY2" fmla="*/ 3238 h 8190"/>
                <a:gd name="connsiteX3" fmla="*/ 0 w 14884"/>
                <a:gd name="connsiteY3" fmla="*/ 1524 h 8190"/>
                <a:gd name="connsiteX4" fmla="*/ 1714 w 14884"/>
                <a:gd name="connsiteY4" fmla="*/ 0 h 8190"/>
                <a:gd name="connsiteX5" fmla="*/ 14287 w 14884"/>
                <a:gd name="connsiteY5" fmla="*/ 5143 h 8190"/>
                <a:gd name="connsiteX6" fmla="*/ 14477 w 14884"/>
                <a:gd name="connsiteY6" fmla="*/ 7428 h 8190"/>
                <a:gd name="connsiteX7" fmla="*/ 13144 w 14884"/>
                <a:gd name="connsiteY7" fmla="*/ 8191 h 8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84" h="8190">
                  <a:moveTo>
                    <a:pt x="13144" y="8191"/>
                  </a:moveTo>
                  <a:cubicBezTo>
                    <a:pt x="12763" y="8191"/>
                    <a:pt x="12382" y="8000"/>
                    <a:pt x="12191" y="7810"/>
                  </a:cubicBezTo>
                  <a:cubicBezTo>
                    <a:pt x="12191" y="7810"/>
                    <a:pt x="6667" y="3429"/>
                    <a:pt x="1524" y="3238"/>
                  </a:cubicBezTo>
                  <a:cubicBezTo>
                    <a:pt x="571" y="3238"/>
                    <a:pt x="0" y="2476"/>
                    <a:pt x="0" y="1524"/>
                  </a:cubicBezTo>
                  <a:cubicBezTo>
                    <a:pt x="0" y="572"/>
                    <a:pt x="762" y="0"/>
                    <a:pt x="1714" y="0"/>
                  </a:cubicBezTo>
                  <a:cubicBezTo>
                    <a:pt x="7810" y="191"/>
                    <a:pt x="13906" y="4953"/>
                    <a:pt x="14287" y="5143"/>
                  </a:cubicBezTo>
                  <a:cubicBezTo>
                    <a:pt x="15049" y="5714"/>
                    <a:pt x="15049" y="6667"/>
                    <a:pt x="14477" y="7428"/>
                  </a:cubicBezTo>
                  <a:cubicBezTo>
                    <a:pt x="14096" y="8000"/>
                    <a:pt x="13525" y="8191"/>
                    <a:pt x="13144" y="8191"/>
                  </a:cubicBezTo>
                  <a:close/>
                </a:path>
              </a:pathLst>
            </a:custGeom>
            <a:solidFill>
              <a:srgbClr val="000000"/>
            </a:solidFill>
            <a:ln w="1904" cap="flat">
              <a:noFill/>
              <a:prstDash val="solid"/>
              <a:miter/>
            </a:ln>
          </p:spPr>
          <p:txBody>
            <a:bodyPr rtlCol="0" anchor="ctr"/>
            <a:lstStyle/>
            <a:p>
              <a:endParaRPr lang="fr-FR"/>
            </a:p>
          </p:txBody>
        </p:sp>
        <p:sp>
          <p:nvSpPr>
            <p:cNvPr id="169" name="Forme libre 168">
              <a:extLst>
                <a:ext uri="{FF2B5EF4-FFF2-40B4-BE49-F238E27FC236}">
                  <a16:creationId xmlns:a16="http://schemas.microsoft.com/office/drawing/2014/main" id="{FDD6FE83-D999-314D-8BDC-DC0A38FB2C5E}"/>
                </a:ext>
              </a:extLst>
            </p:cNvPr>
            <p:cNvSpPr/>
            <p:nvPr/>
          </p:nvSpPr>
          <p:spPr>
            <a:xfrm>
              <a:off x="5552288" y="5851412"/>
              <a:ext cx="15672" cy="4716"/>
            </a:xfrm>
            <a:custGeom>
              <a:avLst/>
              <a:gdLst>
                <a:gd name="connsiteX0" fmla="*/ 1645 w 15672"/>
                <a:gd name="connsiteY0" fmla="*/ 4716 h 4716"/>
                <a:gd name="connsiteX1" fmla="*/ 121 w 15672"/>
                <a:gd name="connsiteY1" fmla="*/ 3573 h 4716"/>
                <a:gd name="connsiteX2" fmla="*/ 1074 w 15672"/>
                <a:gd name="connsiteY2" fmla="*/ 1478 h 4716"/>
                <a:gd name="connsiteX3" fmla="*/ 14599 w 15672"/>
                <a:gd name="connsiteY3" fmla="*/ 716 h 4716"/>
                <a:gd name="connsiteX4" fmla="*/ 15551 w 15672"/>
                <a:gd name="connsiteY4" fmla="*/ 2812 h 4716"/>
                <a:gd name="connsiteX5" fmla="*/ 13456 w 15672"/>
                <a:gd name="connsiteY5" fmla="*/ 3764 h 4716"/>
                <a:gd name="connsiteX6" fmla="*/ 2026 w 15672"/>
                <a:gd name="connsiteY6" fmla="*/ 4526 h 4716"/>
                <a:gd name="connsiteX7" fmla="*/ 1645 w 15672"/>
                <a:gd name="connsiteY7" fmla="*/ 4716 h 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72" h="4716">
                  <a:moveTo>
                    <a:pt x="1645" y="4716"/>
                  </a:moveTo>
                  <a:cubicBezTo>
                    <a:pt x="1074" y="4716"/>
                    <a:pt x="312" y="4335"/>
                    <a:pt x="121" y="3573"/>
                  </a:cubicBezTo>
                  <a:cubicBezTo>
                    <a:pt x="-260" y="2812"/>
                    <a:pt x="312" y="1859"/>
                    <a:pt x="1074" y="1478"/>
                  </a:cubicBezTo>
                  <a:cubicBezTo>
                    <a:pt x="1455" y="1288"/>
                    <a:pt x="8884" y="-1189"/>
                    <a:pt x="14599" y="716"/>
                  </a:cubicBezTo>
                  <a:cubicBezTo>
                    <a:pt x="15361" y="907"/>
                    <a:pt x="15932" y="1859"/>
                    <a:pt x="15551" y="2812"/>
                  </a:cubicBezTo>
                  <a:cubicBezTo>
                    <a:pt x="15361" y="3573"/>
                    <a:pt x="14408" y="4145"/>
                    <a:pt x="13456" y="3764"/>
                  </a:cubicBezTo>
                  <a:cubicBezTo>
                    <a:pt x="8693" y="2240"/>
                    <a:pt x="2026" y="4335"/>
                    <a:pt x="2026" y="4526"/>
                  </a:cubicBezTo>
                  <a:cubicBezTo>
                    <a:pt x="1836" y="4716"/>
                    <a:pt x="1645" y="4716"/>
                    <a:pt x="1645" y="4716"/>
                  </a:cubicBezTo>
                  <a:close/>
                </a:path>
              </a:pathLst>
            </a:custGeom>
            <a:solidFill>
              <a:srgbClr val="000000"/>
            </a:solidFill>
            <a:ln w="1904" cap="flat">
              <a:noFill/>
              <a:prstDash val="solid"/>
              <a:miter/>
            </a:ln>
          </p:spPr>
          <p:txBody>
            <a:bodyPr rtlCol="0" anchor="ctr"/>
            <a:lstStyle/>
            <a:p>
              <a:endParaRPr lang="fr-FR"/>
            </a:p>
          </p:txBody>
        </p:sp>
        <p:sp>
          <p:nvSpPr>
            <p:cNvPr id="170" name="Forme libre 169">
              <a:extLst>
                <a:ext uri="{FF2B5EF4-FFF2-40B4-BE49-F238E27FC236}">
                  <a16:creationId xmlns:a16="http://schemas.microsoft.com/office/drawing/2014/main" id="{93DC867C-CD08-6700-D2B3-E3F3641650E2}"/>
                </a:ext>
              </a:extLst>
            </p:cNvPr>
            <p:cNvSpPr/>
            <p:nvPr/>
          </p:nvSpPr>
          <p:spPr>
            <a:xfrm>
              <a:off x="5591269" y="5915705"/>
              <a:ext cx="16749" cy="35851"/>
            </a:xfrm>
            <a:custGeom>
              <a:avLst/>
              <a:gdLst>
                <a:gd name="connsiteX0" fmla="*/ 15239 w 16749"/>
                <a:gd name="connsiteY0" fmla="*/ 613 h 35851"/>
                <a:gd name="connsiteX1" fmla="*/ 0 w 16749"/>
                <a:gd name="connsiteY1" fmla="*/ 12232 h 35851"/>
                <a:gd name="connsiteX2" fmla="*/ 0 w 16749"/>
                <a:gd name="connsiteY2" fmla="*/ 12232 h 35851"/>
                <a:gd name="connsiteX3" fmla="*/ 2476 w 16749"/>
                <a:gd name="connsiteY3" fmla="*/ 35851 h 35851"/>
                <a:gd name="connsiteX4" fmla="*/ 16192 w 16749"/>
                <a:gd name="connsiteY4" fmla="*/ 2899 h 35851"/>
                <a:gd name="connsiteX5" fmla="*/ 15239 w 16749"/>
                <a:gd name="connsiteY5" fmla="*/ 613 h 35851"/>
                <a:gd name="connsiteX6" fmla="*/ 15239 w 16749"/>
                <a:gd name="connsiteY6" fmla="*/ 613 h 3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9" h="35851">
                  <a:moveTo>
                    <a:pt x="15239" y="613"/>
                  </a:moveTo>
                  <a:cubicBezTo>
                    <a:pt x="10667" y="5566"/>
                    <a:pt x="5524" y="9566"/>
                    <a:pt x="0" y="12232"/>
                  </a:cubicBezTo>
                  <a:cubicBezTo>
                    <a:pt x="0" y="12232"/>
                    <a:pt x="0" y="12232"/>
                    <a:pt x="0" y="12232"/>
                  </a:cubicBezTo>
                  <a:cubicBezTo>
                    <a:pt x="762" y="20804"/>
                    <a:pt x="1333" y="25375"/>
                    <a:pt x="2476" y="35851"/>
                  </a:cubicBezTo>
                  <a:cubicBezTo>
                    <a:pt x="2476" y="20232"/>
                    <a:pt x="10858" y="14137"/>
                    <a:pt x="16192" y="2899"/>
                  </a:cubicBezTo>
                  <a:cubicBezTo>
                    <a:pt x="17335" y="613"/>
                    <a:pt x="16573" y="-910"/>
                    <a:pt x="15239" y="613"/>
                  </a:cubicBezTo>
                  <a:lnTo>
                    <a:pt x="15239" y="613"/>
                  </a:lnTo>
                  <a:close/>
                </a:path>
              </a:pathLst>
            </a:custGeom>
            <a:solidFill>
              <a:srgbClr val="000000"/>
            </a:solidFill>
            <a:ln w="1904" cap="flat">
              <a:noFill/>
              <a:prstDash val="solid"/>
              <a:miter/>
            </a:ln>
          </p:spPr>
          <p:txBody>
            <a:bodyPr rtlCol="0" anchor="ctr"/>
            <a:lstStyle/>
            <a:p>
              <a:endParaRPr lang="fr-FR"/>
            </a:p>
          </p:txBody>
        </p:sp>
        <p:sp>
          <p:nvSpPr>
            <p:cNvPr id="171" name="Forme libre 170">
              <a:extLst>
                <a:ext uri="{FF2B5EF4-FFF2-40B4-BE49-F238E27FC236}">
                  <a16:creationId xmlns:a16="http://schemas.microsoft.com/office/drawing/2014/main" id="{A7E3E3B3-63BA-C1FB-E800-7F52BE59C080}"/>
                </a:ext>
              </a:extLst>
            </p:cNvPr>
            <p:cNvSpPr/>
            <p:nvPr/>
          </p:nvSpPr>
          <p:spPr>
            <a:xfrm>
              <a:off x="5589936" y="5914198"/>
              <a:ext cx="19849" cy="38882"/>
            </a:xfrm>
            <a:custGeom>
              <a:avLst/>
              <a:gdLst>
                <a:gd name="connsiteX0" fmla="*/ 3810 w 19849"/>
                <a:gd name="connsiteY0" fmla="*/ 38882 h 38882"/>
                <a:gd name="connsiteX1" fmla="*/ 2286 w 19849"/>
                <a:gd name="connsiteY1" fmla="*/ 37549 h 38882"/>
                <a:gd name="connsiteX2" fmla="*/ 381 w 19849"/>
                <a:gd name="connsiteY2" fmla="*/ 18692 h 38882"/>
                <a:gd name="connsiteX3" fmla="*/ 0 w 19849"/>
                <a:gd name="connsiteY3" fmla="*/ 13930 h 38882"/>
                <a:gd name="connsiteX4" fmla="*/ 952 w 19849"/>
                <a:gd name="connsiteY4" fmla="*/ 12406 h 38882"/>
                <a:gd name="connsiteX5" fmla="*/ 952 w 19849"/>
                <a:gd name="connsiteY5" fmla="*/ 12406 h 38882"/>
                <a:gd name="connsiteX6" fmla="*/ 15620 w 19849"/>
                <a:gd name="connsiteY6" fmla="*/ 1168 h 38882"/>
                <a:gd name="connsiteX7" fmla="*/ 18859 w 19849"/>
                <a:gd name="connsiteY7" fmla="*/ 406 h 38882"/>
                <a:gd name="connsiteX8" fmla="*/ 19239 w 19849"/>
                <a:gd name="connsiteY8" fmla="*/ 5168 h 38882"/>
                <a:gd name="connsiteX9" fmla="*/ 13715 w 19849"/>
                <a:gd name="connsiteY9" fmla="*/ 14501 h 38882"/>
                <a:gd name="connsiteX10" fmla="*/ 5524 w 19849"/>
                <a:gd name="connsiteY10" fmla="*/ 37358 h 38882"/>
                <a:gd name="connsiteX11" fmla="*/ 3810 w 19849"/>
                <a:gd name="connsiteY11" fmla="*/ 38882 h 38882"/>
                <a:gd name="connsiteX12" fmla="*/ 3810 w 19849"/>
                <a:gd name="connsiteY12" fmla="*/ 38882 h 38882"/>
                <a:gd name="connsiteX13" fmla="*/ 3810 w 19849"/>
                <a:gd name="connsiteY13" fmla="*/ 38882 h 38882"/>
                <a:gd name="connsiteX14" fmla="*/ 3048 w 19849"/>
                <a:gd name="connsiteY14" fmla="*/ 14692 h 38882"/>
                <a:gd name="connsiteX15" fmla="*/ 3428 w 19849"/>
                <a:gd name="connsiteY15" fmla="*/ 18311 h 38882"/>
                <a:gd name="connsiteX16" fmla="*/ 4191 w 19849"/>
                <a:gd name="connsiteY16" fmla="*/ 25168 h 38882"/>
                <a:gd name="connsiteX17" fmla="*/ 10858 w 19849"/>
                <a:gd name="connsiteY17" fmla="*/ 12597 h 38882"/>
                <a:gd name="connsiteX18" fmla="*/ 14668 w 19849"/>
                <a:gd name="connsiteY18" fmla="*/ 6311 h 38882"/>
                <a:gd name="connsiteX19" fmla="*/ 3048 w 19849"/>
                <a:gd name="connsiteY19" fmla="*/ 14692 h 38882"/>
                <a:gd name="connsiteX20" fmla="*/ 3048 w 19849"/>
                <a:gd name="connsiteY20" fmla="*/ 14692 h 38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49" h="38882">
                  <a:moveTo>
                    <a:pt x="3810" y="38882"/>
                  </a:moveTo>
                  <a:cubicBezTo>
                    <a:pt x="3048" y="38882"/>
                    <a:pt x="2286" y="38311"/>
                    <a:pt x="2286" y="37549"/>
                  </a:cubicBezTo>
                  <a:cubicBezTo>
                    <a:pt x="1333" y="29359"/>
                    <a:pt x="952" y="24597"/>
                    <a:pt x="381" y="18692"/>
                  </a:cubicBezTo>
                  <a:lnTo>
                    <a:pt x="0" y="13930"/>
                  </a:lnTo>
                  <a:cubicBezTo>
                    <a:pt x="0" y="13359"/>
                    <a:pt x="190" y="12597"/>
                    <a:pt x="952" y="12406"/>
                  </a:cubicBezTo>
                  <a:cubicBezTo>
                    <a:pt x="952" y="12406"/>
                    <a:pt x="952" y="12406"/>
                    <a:pt x="952" y="12406"/>
                  </a:cubicBezTo>
                  <a:cubicBezTo>
                    <a:pt x="6286" y="9739"/>
                    <a:pt x="11430" y="5930"/>
                    <a:pt x="15620" y="1168"/>
                  </a:cubicBezTo>
                  <a:cubicBezTo>
                    <a:pt x="17144" y="-546"/>
                    <a:pt x="18478" y="26"/>
                    <a:pt x="18859" y="406"/>
                  </a:cubicBezTo>
                  <a:cubicBezTo>
                    <a:pt x="20002" y="1168"/>
                    <a:pt x="20192" y="3073"/>
                    <a:pt x="19239" y="5168"/>
                  </a:cubicBezTo>
                  <a:cubicBezTo>
                    <a:pt x="17525" y="8597"/>
                    <a:pt x="15620" y="11644"/>
                    <a:pt x="13715" y="14501"/>
                  </a:cubicBezTo>
                  <a:cubicBezTo>
                    <a:pt x="9525" y="20978"/>
                    <a:pt x="5524" y="26882"/>
                    <a:pt x="5524" y="37358"/>
                  </a:cubicBezTo>
                  <a:cubicBezTo>
                    <a:pt x="5333" y="38121"/>
                    <a:pt x="4762" y="38882"/>
                    <a:pt x="3810" y="38882"/>
                  </a:cubicBezTo>
                  <a:cubicBezTo>
                    <a:pt x="3810" y="38882"/>
                    <a:pt x="3810" y="38882"/>
                    <a:pt x="3810" y="38882"/>
                  </a:cubicBezTo>
                  <a:lnTo>
                    <a:pt x="3810" y="38882"/>
                  </a:lnTo>
                  <a:close/>
                  <a:moveTo>
                    <a:pt x="3048" y="14692"/>
                  </a:moveTo>
                  <a:lnTo>
                    <a:pt x="3428" y="18311"/>
                  </a:lnTo>
                  <a:cubicBezTo>
                    <a:pt x="3619" y="20787"/>
                    <a:pt x="3810" y="22883"/>
                    <a:pt x="4191" y="25168"/>
                  </a:cubicBezTo>
                  <a:cubicBezTo>
                    <a:pt x="5905" y="20216"/>
                    <a:pt x="8381" y="16406"/>
                    <a:pt x="10858" y="12597"/>
                  </a:cubicBezTo>
                  <a:cubicBezTo>
                    <a:pt x="12191" y="10502"/>
                    <a:pt x="13525" y="8597"/>
                    <a:pt x="14668" y="6311"/>
                  </a:cubicBezTo>
                  <a:cubicBezTo>
                    <a:pt x="11239" y="9739"/>
                    <a:pt x="7238" y="12406"/>
                    <a:pt x="3048" y="14692"/>
                  </a:cubicBezTo>
                  <a:lnTo>
                    <a:pt x="3048" y="14692"/>
                  </a:lnTo>
                  <a:close/>
                </a:path>
              </a:pathLst>
            </a:custGeom>
            <a:solidFill>
              <a:srgbClr val="000000"/>
            </a:solidFill>
            <a:ln w="1904" cap="flat">
              <a:noFill/>
              <a:prstDash val="solid"/>
              <a:miter/>
            </a:ln>
          </p:spPr>
          <p:txBody>
            <a:bodyPr rtlCol="0" anchor="ctr"/>
            <a:lstStyle/>
            <a:p>
              <a:endParaRPr lang="fr-FR"/>
            </a:p>
          </p:txBody>
        </p:sp>
        <p:sp>
          <p:nvSpPr>
            <p:cNvPr id="172" name="Forme libre 171">
              <a:extLst>
                <a:ext uri="{FF2B5EF4-FFF2-40B4-BE49-F238E27FC236}">
                  <a16:creationId xmlns:a16="http://schemas.microsoft.com/office/drawing/2014/main" id="{FB0C8A22-11FA-AC3C-370D-8539BFC5547A}"/>
                </a:ext>
              </a:extLst>
            </p:cNvPr>
            <p:cNvSpPr/>
            <p:nvPr/>
          </p:nvSpPr>
          <p:spPr>
            <a:xfrm>
              <a:off x="5423729" y="6009651"/>
              <a:ext cx="42767" cy="46285"/>
            </a:xfrm>
            <a:custGeom>
              <a:avLst/>
              <a:gdLst>
                <a:gd name="connsiteX0" fmla="*/ 19146 w 42767"/>
                <a:gd name="connsiteY0" fmla="*/ 46286 h 46285"/>
                <a:gd name="connsiteX1" fmla="*/ 42768 w 42767"/>
                <a:gd name="connsiteY1" fmla="*/ 37905 h 46285"/>
                <a:gd name="connsiteX2" fmla="*/ 37434 w 42767"/>
                <a:gd name="connsiteY2" fmla="*/ 6857 h 46285"/>
                <a:gd name="connsiteX3" fmla="*/ 21814 w 42767"/>
                <a:gd name="connsiteY3" fmla="*/ 0 h 46285"/>
                <a:gd name="connsiteX4" fmla="*/ 2764 w 42767"/>
                <a:gd name="connsiteY4" fmla="*/ 6667 h 46285"/>
                <a:gd name="connsiteX5" fmla="*/ 5431 w 42767"/>
                <a:gd name="connsiteY5" fmla="*/ 15048 h 46285"/>
                <a:gd name="connsiteX6" fmla="*/ 20480 w 42767"/>
                <a:gd name="connsiteY6" fmla="*/ 15238 h 46285"/>
                <a:gd name="connsiteX7" fmla="*/ 17241 w 42767"/>
                <a:gd name="connsiteY7" fmla="*/ 27238 h 46285"/>
                <a:gd name="connsiteX8" fmla="*/ 19146 w 42767"/>
                <a:gd name="connsiteY8" fmla="*/ 46286 h 46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67" h="46285">
                  <a:moveTo>
                    <a:pt x="19146" y="46286"/>
                  </a:moveTo>
                  <a:lnTo>
                    <a:pt x="42768" y="37905"/>
                  </a:lnTo>
                  <a:cubicBezTo>
                    <a:pt x="42387" y="30286"/>
                    <a:pt x="41434" y="12762"/>
                    <a:pt x="37434" y="6857"/>
                  </a:cubicBezTo>
                  <a:cubicBezTo>
                    <a:pt x="34957" y="3238"/>
                    <a:pt x="30576" y="0"/>
                    <a:pt x="21814" y="0"/>
                  </a:cubicBezTo>
                  <a:cubicBezTo>
                    <a:pt x="13622" y="0"/>
                    <a:pt x="5812" y="4762"/>
                    <a:pt x="2764" y="6667"/>
                  </a:cubicBezTo>
                  <a:cubicBezTo>
                    <a:pt x="-855" y="8762"/>
                    <a:pt x="-1808" y="14476"/>
                    <a:pt x="5431" y="15048"/>
                  </a:cubicBezTo>
                  <a:cubicBezTo>
                    <a:pt x="8669" y="15429"/>
                    <a:pt x="19718" y="11429"/>
                    <a:pt x="20480" y="15238"/>
                  </a:cubicBezTo>
                  <a:cubicBezTo>
                    <a:pt x="21051" y="18095"/>
                    <a:pt x="18194" y="21714"/>
                    <a:pt x="17241" y="27238"/>
                  </a:cubicBezTo>
                  <a:cubicBezTo>
                    <a:pt x="16099" y="36381"/>
                    <a:pt x="19146" y="46286"/>
                    <a:pt x="19146" y="46286"/>
                  </a:cubicBezTo>
                </a:path>
              </a:pathLst>
            </a:custGeom>
            <a:solidFill>
              <a:srgbClr val="FFFFFF"/>
            </a:solidFill>
            <a:ln w="1904" cap="flat">
              <a:noFill/>
              <a:prstDash val="solid"/>
              <a:miter/>
            </a:ln>
          </p:spPr>
          <p:txBody>
            <a:bodyPr rtlCol="0" anchor="ctr"/>
            <a:lstStyle/>
            <a:p>
              <a:endParaRPr lang="fr-FR"/>
            </a:p>
          </p:txBody>
        </p:sp>
        <p:sp>
          <p:nvSpPr>
            <p:cNvPr id="173" name="Forme libre 172">
              <a:extLst>
                <a:ext uri="{FF2B5EF4-FFF2-40B4-BE49-F238E27FC236}">
                  <a16:creationId xmlns:a16="http://schemas.microsoft.com/office/drawing/2014/main" id="{72F79DA9-1148-47CE-BEBE-1C4B94A27FDF}"/>
                </a:ext>
              </a:extLst>
            </p:cNvPr>
            <p:cNvSpPr/>
            <p:nvPr/>
          </p:nvSpPr>
          <p:spPr>
            <a:xfrm>
              <a:off x="5422172" y="6008318"/>
              <a:ext cx="46038" cy="49523"/>
            </a:xfrm>
            <a:custGeom>
              <a:avLst/>
              <a:gdLst>
                <a:gd name="connsiteX0" fmla="*/ 20703 w 46038"/>
                <a:gd name="connsiteY0" fmla="*/ 49524 h 49523"/>
                <a:gd name="connsiteX1" fmla="*/ 19180 w 46038"/>
                <a:gd name="connsiteY1" fmla="*/ 48381 h 49523"/>
                <a:gd name="connsiteX2" fmla="*/ 20132 w 46038"/>
                <a:gd name="connsiteY2" fmla="*/ 46286 h 49523"/>
                <a:gd name="connsiteX3" fmla="*/ 42610 w 46038"/>
                <a:gd name="connsiteY3" fmla="*/ 38286 h 49523"/>
                <a:gd name="connsiteX4" fmla="*/ 37657 w 46038"/>
                <a:gd name="connsiteY4" fmla="*/ 8952 h 49523"/>
                <a:gd name="connsiteX5" fmla="*/ 23371 w 46038"/>
                <a:gd name="connsiteY5" fmla="*/ 2857 h 49523"/>
                <a:gd name="connsiteX6" fmla="*/ 5464 w 46038"/>
                <a:gd name="connsiteY6" fmla="*/ 9143 h 49523"/>
                <a:gd name="connsiteX7" fmla="*/ 5274 w 46038"/>
                <a:gd name="connsiteY7" fmla="*/ 9334 h 49523"/>
                <a:gd name="connsiteX8" fmla="*/ 3369 w 46038"/>
                <a:gd name="connsiteY8" fmla="*/ 12762 h 49523"/>
                <a:gd name="connsiteX9" fmla="*/ 7369 w 46038"/>
                <a:gd name="connsiteY9" fmla="*/ 14857 h 49523"/>
                <a:gd name="connsiteX10" fmla="*/ 11750 w 46038"/>
                <a:gd name="connsiteY10" fmla="*/ 14286 h 49523"/>
                <a:gd name="connsiteX11" fmla="*/ 23751 w 46038"/>
                <a:gd name="connsiteY11" fmla="*/ 16381 h 49523"/>
                <a:gd name="connsiteX12" fmla="*/ 23371 w 46038"/>
                <a:gd name="connsiteY12" fmla="*/ 21524 h 49523"/>
                <a:gd name="connsiteX13" fmla="*/ 23371 w 46038"/>
                <a:gd name="connsiteY13" fmla="*/ 32762 h 49523"/>
                <a:gd name="connsiteX14" fmla="*/ 22418 w 46038"/>
                <a:gd name="connsiteY14" fmla="*/ 34857 h 49523"/>
                <a:gd name="connsiteX15" fmla="*/ 20323 w 46038"/>
                <a:gd name="connsiteY15" fmla="*/ 33905 h 49523"/>
                <a:gd name="connsiteX16" fmla="*/ 20132 w 46038"/>
                <a:gd name="connsiteY16" fmla="*/ 21143 h 49523"/>
                <a:gd name="connsiteX17" fmla="*/ 20513 w 46038"/>
                <a:gd name="connsiteY17" fmla="*/ 17333 h 49523"/>
                <a:gd name="connsiteX18" fmla="*/ 12131 w 46038"/>
                <a:gd name="connsiteY18" fmla="*/ 17714 h 49523"/>
                <a:gd name="connsiteX19" fmla="*/ 6798 w 46038"/>
                <a:gd name="connsiteY19" fmla="*/ 18286 h 49523"/>
                <a:gd name="connsiteX20" fmla="*/ 131 w 46038"/>
                <a:gd name="connsiteY20" fmla="*/ 13714 h 49523"/>
                <a:gd name="connsiteX21" fmla="*/ 3559 w 46038"/>
                <a:gd name="connsiteY21" fmla="*/ 6857 h 49523"/>
                <a:gd name="connsiteX22" fmla="*/ 3750 w 46038"/>
                <a:gd name="connsiteY22" fmla="*/ 6667 h 49523"/>
                <a:gd name="connsiteX23" fmla="*/ 23371 w 46038"/>
                <a:gd name="connsiteY23" fmla="*/ 0 h 49523"/>
                <a:gd name="connsiteX24" fmla="*/ 40324 w 46038"/>
                <a:gd name="connsiteY24" fmla="*/ 7429 h 49523"/>
                <a:gd name="connsiteX25" fmla="*/ 46039 w 46038"/>
                <a:gd name="connsiteY25" fmla="*/ 39619 h 49523"/>
                <a:gd name="connsiteX26" fmla="*/ 44896 w 46038"/>
                <a:gd name="connsiteY26" fmla="*/ 41143 h 49523"/>
                <a:gd name="connsiteX27" fmla="*/ 21275 w 46038"/>
                <a:gd name="connsiteY27" fmla="*/ 49524 h 49523"/>
                <a:gd name="connsiteX28" fmla="*/ 20703 w 46038"/>
                <a:gd name="connsiteY28" fmla="*/ 49524 h 49523"/>
                <a:gd name="connsiteX29" fmla="*/ 20703 w 46038"/>
                <a:gd name="connsiteY29" fmla="*/ 49524 h 4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038" h="49523">
                  <a:moveTo>
                    <a:pt x="20703" y="49524"/>
                  </a:moveTo>
                  <a:cubicBezTo>
                    <a:pt x="20132" y="49524"/>
                    <a:pt x="19370" y="49143"/>
                    <a:pt x="19180" y="48381"/>
                  </a:cubicBezTo>
                  <a:cubicBezTo>
                    <a:pt x="18798" y="47619"/>
                    <a:pt x="19370" y="46666"/>
                    <a:pt x="20132" y="46286"/>
                  </a:cubicBezTo>
                  <a:lnTo>
                    <a:pt x="42610" y="38286"/>
                  </a:lnTo>
                  <a:cubicBezTo>
                    <a:pt x="42039" y="23429"/>
                    <a:pt x="40134" y="12762"/>
                    <a:pt x="37657" y="8952"/>
                  </a:cubicBezTo>
                  <a:cubicBezTo>
                    <a:pt x="34800" y="4762"/>
                    <a:pt x="30228" y="2857"/>
                    <a:pt x="23371" y="2857"/>
                  </a:cubicBezTo>
                  <a:cubicBezTo>
                    <a:pt x="15941" y="2857"/>
                    <a:pt x="8512" y="7238"/>
                    <a:pt x="5464" y="9143"/>
                  </a:cubicBezTo>
                  <a:lnTo>
                    <a:pt x="5274" y="9334"/>
                  </a:lnTo>
                  <a:cubicBezTo>
                    <a:pt x="3940" y="10095"/>
                    <a:pt x="2988" y="11619"/>
                    <a:pt x="3369" y="12762"/>
                  </a:cubicBezTo>
                  <a:cubicBezTo>
                    <a:pt x="3559" y="13905"/>
                    <a:pt x="5083" y="14666"/>
                    <a:pt x="7369" y="14857"/>
                  </a:cubicBezTo>
                  <a:cubicBezTo>
                    <a:pt x="8131" y="14857"/>
                    <a:pt x="10036" y="14666"/>
                    <a:pt x="11750" y="14286"/>
                  </a:cubicBezTo>
                  <a:cubicBezTo>
                    <a:pt x="16894" y="13333"/>
                    <a:pt x="22799" y="12191"/>
                    <a:pt x="23751" y="16381"/>
                  </a:cubicBezTo>
                  <a:cubicBezTo>
                    <a:pt x="24132" y="17714"/>
                    <a:pt x="23751" y="19428"/>
                    <a:pt x="23371" y="21524"/>
                  </a:cubicBezTo>
                  <a:cubicBezTo>
                    <a:pt x="22799" y="24762"/>
                    <a:pt x="22037" y="28762"/>
                    <a:pt x="23371" y="32762"/>
                  </a:cubicBezTo>
                  <a:cubicBezTo>
                    <a:pt x="23751" y="33524"/>
                    <a:pt x="23180" y="34476"/>
                    <a:pt x="22418" y="34857"/>
                  </a:cubicBezTo>
                  <a:cubicBezTo>
                    <a:pt x="21656" y="35238"/>
                    <a:pt x="20703" y="34666"/>
                    <a:pt x="20323" y="33905"/>
                  </a:cubicBezTo>
                  <a:cubicBezTo>
                    <a:pt x="18608" y="29143"/>
                    <a:pt x="19561" y="24572"/>
                    <a:pt x="20132" y="21143"/>
                  </a:cubicBezTo>
                  <a:cubicBezTo>
                    <a:pt x="20513" y="19619"/>
                    <a:pt x="20703" y="17905"/>
                    <a:pt x="20513" y="17333"/>
                  </a:cubicBezTo>
                  <a:cubicBezTo>
                    <a:pt x="20513" y="16953"/>
                    <a:pt x="19561" y="16381"/>
                    <a:pt x="12131" y="17714"/>
                  </a:cubicBezTo>
                  <a:cubicBezTo>
                    <a:pt x="10036" y="18095"/>
                    <a:pt x="8131" y="18476"/>
                    <a:pt x="6798" y="18286"/>
                  </a:cubicBezTo>
                  <a:cubicBezTo>
                    <a:pt x="1654" y="17905"/>
                    <a:pt x="321" y="15238"/>
                    <a:pt x="131" y="13714"/>
                  </a:cubicBezTo>
                  <a:cubicBezTo>
                    <a:pt x="-441" y="11238"/>
                    <a:pt x="892" y="8381"/>
                    <a:pt x="3559" y="6857"/>
                  </a:cubicBezTo>
                  <a:lnTo>
                    <a:pt x="3750" y="6667"/>
                  </a:lnTo>
                  <a:cubicBezTo>
                    <a:pt x="7179" y="4572"/>
                    <a:pt x="14989" y="0"/>
                    <a:pt x="23371" y="0"/>
                  </a:cubicBezTo>
                  <a:cubicBezTo>
                    <a:pt x="31180" y="0"/>
                    <a:pt x="36895" y="2476"/>
                    <a:pt x="40324" y="7429"/>
                  </a:cubicBezTo>
                  <a:cubicBezTo>
                    <a:pt x="44134" y="13143"/>
                    <a:pt x="45467" y="28000"/>
                    <a:pt x="46039" y="39619"/>
                  </a:cubicBezTo>
                  <a:cubicBezTo>
                    <a:pt x="46039" y="40381"/>
                    <a:pt x="45658" y="40952"/>
                    <a:pt x="44896" y="41143"/>
                  </a:cubicBezTo>
                  <a:lnTo>
                    <a:pt x="21275" y="49524"/>
                  </a:lnTo>
                  <a:cubicBezTo>
                    <a:pt x="21085" y="49524"/>
                    <a:pt x="20894" y="49524"/>
                    <a:pt x="20703" y="49524"/>
                  </a:cubicBezTo>
                  <a:lnTo>
                    <a:pt x="20703" y="49524"/>
                  </a:lnTo>
                  <a:close/>
                </a:path>
              </a:pathLst>
            </a:custGeom>
            <a:solidFill>
              <a:srgbClr val="000000"/>
            </a:solidFill>
            <a:ln w="1904" cap="flat">
              <a:noFill/>
              <a:prstDash val="solid"/>
              <a:miter/>
            </a:ln>
          </p:spPr>
          <p:txBody>
            <a:bodyPr rtlCol="0" anchor="ctr"/>
            <a:lstStyle/>
            <a:p>
              <a:endParaRPr lang="fr-FR"/>
            </a:p>
          </p:txBody>
        </p:sp>
        <p:sp>
          <p:nvSpPr>
            <p:cNvPr id="174" name="Forme libre 173">
              <a:extLst>
                <a:ext uri="{FF2B5EF4-FFF2-40B4-BE49-F238E27FC236}">
                  <a16:creationId xmlns:a16="http://schemas.microsoft.com/office/drawing/2014/main" id="{7DB6E0C0-09B8-09A4-B762-568DD7292619}"/>
                </a:ext>
              </a:extLst>
            </p:cNvPr>
            <p:cNvSpPr/>
            <p:nvPr/>
          </p:nvSpPr>
          <p:spPr>
            <a:xfrm>
              <a:off x="5475069" y="6227555"/>
              <a:ext cx="77530" cy="17645"/>
            </a:xfrm>
            <a:custGeom>
              <a:avLst/>
              <a:gdLst>
                <a:gd name="connsiteX0" fmla="*/ 0 w 77530"/>
                <a:gd name="connsiteY0" fmla="*/ 0 h 17645"/>
                <a:gd name="connsiteX1" fmla="*/ 30098 w 77530"/>
                <a:gd name="connsiteY1" fmla="*/ 14286 h 17645"/>
                <a:gd name="connsiteX2" fmla="*/ 77530 w 77530"/>
                <a:gd name="connsiteY2" fmla="*/ 15047 h 17645"/>
              </a:gdLst>
              <a:ahLst/>
              <a:cxnLst>
                <a:cxn ang="0">
                  <a:pos x="connsiteX0" y="connsiteY0"/>
                </a:cxn>
                <a:cxn ang="0">
                  <a:pos x="connsiteX1" y="connsiteY1"/>
                </a:cxn>
                <a:cxn ang="0">
                  <a:pos x="connsiteX2" y="connsiteY2"/>
                </a:cxn>
              </a:cxnLst>
              <a:rect l="l" t="t" r="r" b="b"/>
              <a:pathLst>
                <a:path w="77530" h="17645">
                  <a:moveTo>
                    <a:pt x="0" y="0"/>
                  </a:moveTo>
                  <a:cubicBezTo>
                    <a:pt x="6477" y="4571"/>
                    <a:pt x="16573" y="10666"/>
                    <a:pt x="30098" y="14286"/>
                  </a:cubicBezTo>
                  <a:cubicBezTo>
                    <a:pt x="50861" y="20000"/>
                    <a:pt x="68577" y="17143"/>
                    <a:pt x="77530" y="15047"/>
                  </a:cubicBezTo>
                </a:path>
              </a:pathLst>
            </a:custGeom>
            <a:noFill/>
            <a:ln w="3809" cap="rnd">
              <a:solidFill>
                <a:srgbClr val="000000"/>
              </a:solidFill>
              <a:prstDash val="solid"/>
              <a:miter/>
            </a:ln>
          </p:spPr>
          <p:txBody>
            <a:bodyPr rtlCol="0" anchor="ctr"/>
            <a:lstStyle/>
            <a:p>
              <a:endParaRPr lang="fr-FR"/>
            </a:p>
          </p:txBody>
        </p:sp>
      </p:grpSp>
      <p:grpSp>
        <p:nvGrpSpPr>
          <p:cNvPr id="177" name="Graphique 2">
            <a:extLst>
              <a:ext uri="{FF2B5EF4-FFF2-40B4-BE49-F238E27FC236}">
                <a16:creationId xmlns:a16="http://schemas.microsoft.com/office/drawing/2014/main" id="{E35D4071-6EE6-226D-041D-3D0037D2CA58}"/>
              </a:ext>
            </a:extLst>
          </p:cNvPr>
          <p:cNvGrpSpPr/>
          <p:nvPr userDrawn="1"/>
        </p:nvGrpSpPr>
        <p:grpSpPr>
          <a:xfrm>
            <a:off x="6038304" y="5519589"/>
            <a:ext cx="1136472" cy="1798586"/>
            <a:chOff x="2912101" y="18113796"/>
            <a:chExt cx="195968" cy="310140"/>
          </a:xfrm>
        </p:grpSpPr>
        <p:sp>
          <p:nvSpPr>
            <p:cNvPr id="178" name="Forme libre 177">
              <a:extLst>
                <a:ext uri="{FF2B5EF4-FFF2-40B4-BE49-F238E27FC236}">
                  <a16:creationId xmlns:a16="http://schemas.microsoft.com/office/drawing/2014/main" id="{08921C51-ED45-F649-3E11-C713EF2CCE5B}"/>
                </a:ext>
              </a:extLst>
            </p:cNvPr>
            <p:cNvSpPr/>
            <p:nvPr/>
          </p:nvSpPr>
          <p:spPr>
            <a:xfrm>
              <a:off x="2912101" y="18270867"/>
              <a:ext cx="84068" cy="114316"/>
            </a:xfrm>
            <a:custGeom>
              <a:avLst/>
              <a:gdLst>
                <a:gd name="connsiteX0" fmla="*/ 697 w 84068"/>
                <a:gd name="connsiteY0" fmla="*/ 35231 h 114316"/>
                <a:gd name="connsiteX1" fmla="*/ 315 w 84068"/>
                <a:gd name="connsiteY1" fmla="*/ 78933 h 114316"/>
                <a:gd name="connsiteX2" fmla="*/ 35200 w 84068"/>
                <a:gd name="connsiteY2" fmla="*/ 114431 h 114316"/>
                <a:gd name="connsiteX3" fmla="*/ 40347 w 84068"/>
                <a:gd name="connsiteY3" fmla="*/ 114431 h 114316"/>
                <a:gd name="connsiteX4" fmla="*/ 71420 w 84068"/>
                <a:gd name="connsiteY4" fmla="*/ 114621 h 114316"/>
                <a:gd name="connsiteX5" fmla="*/ 83620 w 84068"/>
                <a:gd name="connsiteY5" fmla="*/ 102598 h 114316"/>
                <a:gd name="connsiteX6" fmla="*/ 84383 w 84068"/>
                <a:gd name="connsiteY6" fmla="*/ 12711 h 114316"/>
                <a:gd name="connsiteX7" fmla="*/ 72373 w 84068"/>
                <a:gd name="connsiteY7" fmla="*/ 497 h 114316"/>
                <a:gd name="connsiteX8" fmla="*/ 41301 w 84068"/>
                <a:gd name="connsiteY8" fmla="*/ 306 h 114316"/>
                <a:gd name="connsiteX9" fmla="*/ 35963 w 84068"/>
                <a:gd name="connsiteY9" fmla="*/ 306 h 114316"/>
                <a:gd name="connsiteX10" fmla="*/ 697 w 84068"/>
                <a:gd name="connsiteY10" fmla="*/ 35231 h 114316"/>
                <a:gd name="connsiteX11" fmla="*/ 36154 w 84068"/>
                <a:gd name="connsiteY11" fmla="*/ 24542 h 114316"/>
                <a:gd name="connsiteX12" fmla="*/ 41491 w 84068"/>
                <a:gd name="connsiteY12" fmla="*/ 24542 h 114316"/>
                <a:gd name="connsiteX13" fmla="*/ 60363 w 84068"/>
                <a:gd name="connsiteY13" fmla="*/ 24734 h 114316"/>
                <a:gd name="connsiteX14" fmla="*/ 59792 w 84068"/>
                <a:gd name="connsiteY14" fmla="*/ 90383 h 114316"/>
                <a:gd name="connsiteX15" fmla="*/ 40919 w 84068"/>
                <a:gd name="connsiteY15" fmla="*/ 90193 h 114316"/>
                <a:gd name="connsiteX16" fmla="*/ 35772 w 84068"/>
                <a:gd name="connsiteY16" fmla="*/ 90193 h 114316"/>
                <a:gd name="connsiteX17" fmla="*/ 24906 w 84068"/>
                <a:gd name="connsiteY17" fmla="*/ 79125 h 114316"/>
                <a:gd name="connsiteX18" fmla="*/ 25288 w 84068"/>
                <a:gd name="connsiteY18" fmla="*/ 35421 h 114316"/>
                <a:gd name="connsiteX19" fmla="*/ 36154 w 84068"/>
                <a:gd name="connsiteY19" fmla="*/ 24542 h 114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068" h="114316">
                  <a:moveTo>
                    <a:pt x="697" y="35231"/>
                  </a:moveTo>
                  <a:lnTo>
                    <a:pt x="315" y="78933"/>
                  </a:lnTo>
                  <a:cubicBezTo>
                    <a:pt x="125" y="98399"/>
                    <a:pt x="15756" y="114239"/>
                    <a:pt x="35200" y="114431"/>
                  </a:cubicBezTo>
                  <a:lnTo>
                    <a:pt x="40347" y="114431"/>
                  </a:lnTo>
                  <a:lnTo>
                    <a:pt x="71420" y="114621"/>
                  </a:lnTo>
                  <a:cubicBezTo>
                    <a:pt x="78092" y="114621"/>
                    <a:pt x="83620" y="109278"/>
                    <a:pt x="83620" y="102598"/>
                  </a:cubicBezTo>
                  <a:lnTo>
                    <a:pt x="84383" y="12711"/>
                  </a:lnTo>
                  <a:cubicBezTo>
                    <a:pt x="84383" y="6032"/>
                    <a:pt x="79045" y="497"/>
                    <a:pt x="72373" y="497"/>
                  </a:cubicBezTo>
                  <a:lnTo>
                    <a:pt x="41301" y="306"/>
                  </a:lnTo>
                  <a:lnTo>
                    <a:pt x="35963" y="306"/>
                  </a:lnTo>
                  <a:cubicBezTo>
                    <a:pt x="16900" y="115"/>
                    <a:pt x="887" y="15764"/>
                    <a:pt x="697" y="35231"/>
                  </a:cubicBezTo>
                  <a:close/>
                  <a:moveTo>
                    <a:pt x="36154" y="24542"/>
                  </a:moveTo>
                  <a:lnTo>
                    <a:pt x="41491" y="24542"/>
                  </a:lnTo>
                  <a:lnTo>
                    <a:pt x="60363" y="24734"/>
                  </a:lnTo>
                  <a:lnTo>
                    <a:pt x="59792" y="90383"/>
                  </a:lnTo>
                  <a:lnTo>
                    <a:pt x="40919" y="90193"/>
                  </a:lnTo>
                  <a:lnTo>
                    <a:pt x="35772" y="90193"/>
                  </a:lnTo>
                  <a:cubicBezTo>
                    <a:pt x="29672" y="90193"/>
                    <a:pt x="24906" y="85232"/>
                    <a:pt x="24906" y="79125"/>
                  </a:cubicBezTo>
                  <a:lnTo>
                    <a:pt x="25288" y="35421"/>
                  </a:lnTo>
                  <a:cubicBezTo>
                    <a:pt x="25097" y="29313"/>
                    <a:pt x="30053" y="24542"/>
                    <a:pt x="36154" y="24542"/>
                  </a:cubicBezTo>
                  <a:close/>
                </a:path>
              </a:pathLst>
            </a:custGeom>
            <a:solidFill>
              <a:srgbClr val="FFD26C"/>
            </a:solidFill>
            <a:ln w="5870" cap="rnd">
              <a:solidFill>
                <a:srgbClr val="000000"/>
              </a:solidFill>
              <a:prstDash val="solid"/>
              <a:round/>
            </a:ln>
          </p:spPr>
          <p:txBody>
            <a:bodyPr rtlCol="0" anchor="ctr"/>
            <a:lstStyle/>
            <a:p>
              <a:endParaRPr lang="fr-FR"/>
            </a:p>
          </p:txBody>
        </p:sp>
        <p:sp>
          <p:nvSpPr>
            <p:cNvPr id="179" name="Forme libre 178">
              <a:extLst>
                <a:ext uri="{FF2B5EF4-FFF2-40B4-BE49-F238E27FC236}">
                  <a16:creationId xmlns:a16="http://schemas.microsoft.com/office/drawing/2014/main" id="{6595DBA6-6E5E-5174-49E0-A4C2C6B0A881}"/>
                </a:ext>
              </a:extLst>
            </p:cNvPr>
            <p:cNvSpPr/>
            <p:nvPr/>
          </p:nvSpPr>
          <p:spPr>
            <a:xfrm>
              <a:off x="2952326" y="18270869"/>
              <a:ext cx="44035" cy="114314"/>
            </a:xfrm>
            <a:custGeom>
              <a:avLst/>
              <a:gdLst>
                <a:gd name="connsiteX0" fmla="*/ 32339 w 44035"/>
                <a:gd name="connsiteY0" fmla="*/ 495 h 114314"/>
                <a:gd name="connsiteX1" fmla="*/ 44349 w 44035"/>
                <a:gd name="connsiteY1" fmla="*/ 12710 h 114314"/>
                <a:gd name="connsiteX2" fmla="*/ 43586 w 44035"/>
                <a:gd name="connsiteY2" fmla="*/ 102596 h 114314"/>
                <a:gd name="connsiteX3" fmla="*/ 31386 w 44035"/>
                <a:gd name="connsiteY3" fmla="*/ 114619 h 114314"/>
                <a:gd name="connsiteX4" fmla="*/ 314 w 44035"/>
                <a:gd name="connsiteY4" fmla="*/ 114429 h 114314"/>
                <a:gd name="connsiteX5" fmla="*/ 504 w 44035"/>
                <a:gd name="connsiteY5" fmla="*/ 90192 h 114314"/>
                <a:gd name="connsiteX6" fmla="*/ 19377 w 44035"/>
                <a:gd name="connsiteY6" fmla="*/ 90382 h 114314"/>
                <a:gd name="connsiteX7" fmla="*/ 19948 w 44035"/>
                <a:gd name="connsiteY7" fmla="*/ 24732 h 114314"/>
                <a:gd name="connsiteX8" fmla="*/ 1076 w 44035"/>
                <a:gd name="connsiteY8" fmla="*/ 24540 h 114314"/>
                <a:gd name="connsiteX9" fmla="*/ 1267 w 44035"/>
                <a:gd name="connsiteY9" fmla="*/ 305 h 114314"/>
                <a:gd name="connsiteX10" fmla="*/ 32339 w 44035"/>
                <a:gd name="connsiteY10" fmla="*/ 495 h 114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035" h="114314">
                  <a:moveTo>
                    <a:pt x="32339" y="495"/>
                  </a:moveTo>
                  <a:cubicBezTo>
                    <a:pt x="39011" y="495"/>
                    <a:pt x="44349" y="6030"/>
                    <a:pt x="44349" y="12710"/>
                  </a:cubicBezTo>
                  <a:lnTo>
                    <a:pt x="43586" y="102596"/>
                  </a:lnTo>
                  <a:cubicBezTo>
                    <a:pt x="43586" y="109276"/>
                    <a:pt x="38058" y="114619"/>
                    <a:pt x="31386" y="114619"/>
                  </a:cubicBezTo>
                  <a:lnTo>
                    <a:pt x="314" y="114429"/>
                  </a:lnTo>
                  <a:lnTo>
                    <a:pt x="504" y="90192"/>
                  </a:lnTo>
                  <a:lnTo>
                    <a:pt x="19377" y="90382"/>
                  </a:lnTo>
                  <a:lnTo>
                    <a:pt x="19948" y="24732"/>
                  </a:lnTo>
                  <a:lnTo>
                    <a:pt x="1076" y="24540"/>
                  </a:lnTo>
                  <a:lnTo>
                    <a:pt x="1267" y="305"/>
                  </a:lnTo>
                  <a:lnTo>
                    <a:pt x="32339" y="495"/>
                  </a:lnTo>
                  <a:close/>
                </a:path>
              </a:pathLst>
            </a:custGeom>
            <a:solidFill>
              <a:srgbClr val="000000"/>
            </a:solidFill>
            <a:ln w="1907" cap="flat">
              <a:noFill/>
              <a:prstDash val="solid"/>
              <a:miter/>
            </a:ln>
          </p:spPr>
          <p:txBody>
            <a:bodyPr rtlCol="0" anchor="ctr"/>
            <a:lstStyle/>
            <a:p>
              <a:endParaRPr lang="fr-FR"/>
            </a:p>
          </p:txBody>
        </p:sp>
        <p:sp>
          <p:nvSpPr>
            <p:cNvPr id="180" name="Forme libre 179">
              <a:extLst>
                <a:ext uri="{FF2B5EF4-FFF2-40B4-BE49-F238E27FC236}">
                  <a16:creationId xmlns:a16="http://schemas.microsoft.com/office/drawing/2014/main" id="{2AC53B35-2585-8E07-47DE-935426CF6A27}"/>
                </a:ext>
              </a:extLst>
            </p:cNvPr>
            <p:cNvSpPr/>
            <p:nvPr/>
          </p:nvSpPr>
          <p:spPr>
            <a:xfrm>
              <a:off x="2949276" y="18268196"/>
              <a:ext cx="50139" cy="120421"/>
            </a:xfrm>
            <a:custGeom>
              <a:avLst/>
              <a:gdLst>
                <a:gd name="connsiteX0" fmla="*/ 2220 w 50139"/>
                <a:gd name="connsiteY0" fmla="*/ 119964 h 120421"/>
                <a:gd name="connsiteX1" fmla="*/ 314 w 50139"/>
                <a:gd name="connsiteY1" fmla="*/ 117292 h 120421"/>
                <a:gd name="connsiteX2" fmla="*/ 504 w 50139"/>
                <a:gd name="connsiteY2" fmla="*/ 93054 h 120421"/>
                <a:gd name="connsiteX3" fmla="*/ 3554 w 50139"/>
                <a:gd name="connsiteY3" fmla="*/ 90192 h 120421"/>
                <a:gd name="connsiteX4" fmla="*/ 19567 w 50139"/>
                <a:gd name="connsiteY4" fmla="*/ 90384 h 120421"/>
                <a:gd name="connsiteX5" fmla="*/ 20139 w 50139"/>
                <a:gd name="connsiteY5" fmla="*/ 30650 h 120421"/>
                <a:gd name="connsiteX6" fmla="*/ 4126 w 50139"/>
                <a:gd name="connsiteY6" fmla="*/ 30458 h 120421"/>
                <a:gd name="connsiteX7" fmla="*/ 4126 w 50139"/>
                <a:gd name="connsiteY7" fmla="*/ 30458 h 120421"/>
                <a:gd name="connsiteX8" fmla="*/ 1267 w 50139"/>
                <a:gd name="connsiteY8" fmla="*/ 27405 h 120421"/>
                <a:gd name="connsiteX9" fmla="*/ 1457 w 50139"/>
                <a:gd name="connsiteY9" fmla="*/ 3167 h 120421"/>
                <a:gd name="connsiteX10" fmla="*/ 4508 w 50139"/>
                <a:gd name="connsiteY10" fmla="*/ 305 h 120421"/>
                <a:gd name="connsiteX11" fmla="*/ 35580 w 50139"/>
                <a:gd name="connsiteY11" fmla="*/ 495 h 120421"/>
                <a:gd name="connsiteX12" fmla="*/ 50449 w 50139"/>
                <a:gd name="connsiteY12" fmla="*/ 15762 h 120421"/>
                <a:gd name="connsiteX13" fmla="*/ 49686 w 50139"/>
                <a:gd name="connsiteY13" fmla="*/ 105651 h 120421"/>
                <a:gd name="connsiteX14" fmla="*/ 45111 w 50139"/>
                <a:gd name="connsiteY14" fmla="*/ 116338 h 120421"/>
                <a:gd name="connsiteX15" fmla="*/ 34436 w 50139"/>
                <a:gd name="connsiteY15" fmla="*/ 120727 h 120421"/>
                <a:gd name="connsiteX16" fmla="*/ 3364 w 50139"/>
                <a:gd name="connsiteY16" fmla="*/ 120536 h 120421"/>
                <a:gd name="connsiteX17" fmla="*/ 2220 w 50139"/>
                <a:gd name="connsiteY17" fmla="*/ 119964 h 120421"/>
                <a:gd name="connsiteX18" fmla="*/ 2220 w 50139"/>
                <a:gd name="connsiteY18" fmla="*/ 119964 h 120421"/>
                <a:gd name="connsiteX19" fmla="*/ 38821 w 50139"/>
                <a:gd name="connsiteY19" fmla="*/ 6794 h 120421"/>
                <a:gd name="connsiteX20" fmla="*/ 35580 w 50139"/>
                <a:gd name="connsiteY20" fmla="*/ 6220 h 120421"/>
                <a:gd name="connsiteX21" fmla="*/ 7558 w 50139"/>
                <a:gd name="connsiteY21" fmla="*/ 6030 h 120421"/>
                <a:gd name="connsiteX22" fmla="*/ 7367 w 50139"/>
                <a:gd name="connsiteY22" fmla="*/ 24542 h 120421"/>
                <a:gd name="connsiteX23" fmla="*/ 23380 w 50139"/>
                <a:gd name="connsiteY23" fmla="*/ 24732 h 120421"/>
                <a:gd name="connsiteX24" fmla="*/ 23380 w 50139"/>
                <a:gd name="connsiteY24" fmla="*/ 24732 h 120421"/>
                <a:gd name="connsiteX25" fmla="*/ 26239 w 50139"/>
                <a:gd name="connsiteY25" fmla="*/ 27787 h 120421"/>
                <a:gd name="connsiteX26" fmla="*/ 25667 w 50139"/>
                <a:gd name="connsiteY26" fmla="*/ 93436 h 120421"/>
                <a:gd name="connsiteX27" fmla="*/ 22617 w 50139"/>
                <a:gd name="connsiteY27" fmla="*/ 96299 h 120421"/>
                <a:gd name="connsiteX28" fmla="*/ 6604 w 50139"/>
                <a:gd name="connsiteY28" fmla="*/ 96109 h 120421"/>
                <a:gd name="connsiteX29" fmla="*/ 6414 w 50139"/>
                <a:gd name="connsiteY29" fmla="*/ 114621 h 120421"/>
                <a:gd name="connsiteX30" fmla="*/ 34627 w 50139"/>
                <a:gd name="connsiteY30" fmla="*/ 114811 h 120421"/>
                <a:gd name="connsiteX31" fmla="*/ 41108 w 50139"/>
                <a:gd name="connsiteY31" fmla="*/ 112139 h 120421"/>
                <a:gd name="connsiteX32" fmla="*/ 43777 w 50139"/>
                <a:gd name="connsiteY32" fmla="*/ 105651 h 120421"/>
                <a:gd name="connsiteX33" fmla="*/ 44540 w 50139"/>
                <a:gd name="connsiteY33" fmla="*/ 15762 h 120421"/>
                <a:gd name="connsiteX34" fmla="*/ 38821 w 50139"/>
                <a:gd name="connsiteY34" fmla="*/ 6794 h 120421"/>
                <a:gd name="connsiteX35" fmla="*/ 38821 w 50139"/>
                <a:gd name="connsiteY35" fmla="*/ 6794 h 12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0139" h="120421">
                  <a:moveTo>
                    <a:pt x="2220" y="119964"/>
                  </a:moveTo>
                  <a:cubicBezTo>
                    <a:pt x="1076" y="119582"/>
                    <a:pt x="314" y="118438"/>
                    <a:pt x="314" y="117292"/>
                  </a:cubicBezTo>
                  <a:lnTo>
                    <a:pt x="504" y="93054"/>
                  </a:lnTo>
                  <a:cubicBezTo>
                    <a:pt x="504" y="91528"/>
                    <a:pt x="1839" y="90192"/>
                    <a:pt x="3554" y="90192"/>
                  </a:cubicBezTo>
                  <a:lnTo>
                    <a:pt x="19567" y="90384"/>
                  </a:lnTo>
                  <a:lnTo>
                    <a:pt x="20139" y="30650"/>
                  </a:lnTo>
                  <a:lnTo>
                    <a:pt x="4126" y="30458"/>
                  </a:lnTo>
                  <a:cubicBezTo>
                    <a:pt x="4126" y="30458"/>
                    <a:pt x="4126" y="30458"/>
                    <a:pt x="4126" y="30458"/>
                  </a:cubicBezTo>
                  <a:cubicBezTo>
                    <a:pt x="2601" y="30458"/>
                    <a:pt x="1267" y="29121"/>
                    <a:pt x="1267" y="27405"/>
                  </a:cubicBezTo>
                  <a:lnTo>
                    <a:pt x="1457" y="3167"/>
                  </a:lnTo>
                  <a:cubicBezTo>
                    <a:pt x="1457" y="1641"/>
                    <a:pt x="2792" y="305"/>
                    <a:pt x="4508" y="305"/>
                  </a:cubicBezTo>
                  <a:lnTo>
                    <a:pt x="35580" y="495"/>
                  </a:lnTo>
                  <a:cubicBezTo>
                    <a:pt x="43968" y="495"/>
                    <a:pt x="50640" y="7366"/>
                    <a:pt x="50449" y="15762"/>
                  </a:cubicBezTo>
                  <a:lnTo>
                    <a:pt x="49686" y="105651"/>
                  </a:lnTo>
                  <a:cubicBezTo>
                    <a:pt x="49686" y="109658"/>
                    <a:pt x="47971" y="113475"/>
                    <a:pt x="45111" y="116338"/>
                  </a:cubicBezTo>
                  <a:cubicBezTo>
                    <a:pt x="42252" y="119200"/>
                    <a:pt x="38439" y="120727"/>
                    <a:pt x="34436" y="120727"/>
                  </a:cubicBezTo>
                  <a:lnTo>
                    <a:pt x="3364" y="120536"/>
                  </a:lnTo>
                  <a:cubicBezTo>
                    <a:pt x="2982" y="120154"/>
                    <a:pt x="2601" y="119964"/>
                    <a:pt x="2220" y="119964"/>
                  </a:cubicBezTo>
                  <a:lnTo>
                    <a:pt x="2220" y="119964"/>
                  </a:lnTo>
                  <a:close/>
                  <a:moveTo>
                    <a:pt x="38821" y="6794"/>
                  </a:moveTo>
                  <a:cubicBezTo>
                    <a:pt x="37677" y="6412"/>
                    <a:pt x="36724" y="6220"/>
                    <a:pt x="35580" y="6220"/>
                  </a:cubicBezTo>
                  <a:lnTo>
                    <a:pt x="7558" y="6030"/>
                  </a:lnTo>
                  <a:lnTo>
                    <a:pt x="7367" y="24542"/>
                  </a:lnTo>
                  <a:lnTo>
                    <a:pt x="23380" y="24732"/>
                  </a:lnTo>
                  <a:cubicBezTo>
                    <a:pt x="23380" y="24732"/>
                    <a:pt x="23380" y="24732"/>
                    <a:pt x="23380" y="24732"/>
                  </a:cubicBezTo>
                  <a:cubicBezTo>
                    <a:pt x="24905" y="24732"/>
                    <a:pt x="26239" y="26069"/>
                    <a:pt x="26239" y="27787"/>
                  </a:cubicBezTo>
                  <a:lnTo>
                    <a:pt x="25667" y="93436"/>
                  </a:lnTo>
                  <a:cubicBezTo>
                    <a:pt x="25667" y="94963"/>
                    <a:pt x="24333" y="96299"/>
                    <a:pt x="22617" y="96299"/>
                  </a:cubicBezTo>
                  <a:lnTo>
                    <a:pt x="6604" y="96109"/>
                  </a:lnTo>
                  <a:lnTo>
                    <a:pt x="6414" y="114621"/>
                  </a:lnTo>
                  <a:lnTo>
                    <a:pt x="34627" y="114811"/>
                  </a:lnTo>
                  <a:cubicBezTo>
                    <a:pt x="37105" y="114811"/>
                    <a:pt x="39393" y="113857"/>
                    <a:pt x="41108" y="112139"/>
                  </a:cubicBezTo>
                  <a:cubicBezTo>
                    <a:pt x="42824" y="110422"/>
                    <a:pt x="43777" y="108132"/>
                    <a:pt x="43777" y="105651"/>
                  </a:cubicBezTo>
                  <a:lnTo>
                    <a:pt x="44540" y="15762"/>
                  </a:lnTo>
                  <a:cubicBezTo>
                    <a:pt x="44540" y="11565"/>
                    <a:pt x="42252" y="8129"/>
                    <a:pt x="38821" y="6794"/>
                  </a:cubicBezTo>
                  <a:lnTo>
                    <a:pt x="38821" y="6794"/>
                  </a:lnTo>
                  <a:close/>
                </a:path>
              </a:pathLst>
            </a:custGeom>
            <a:solidFill>
              <a:srgbClr val="000000"/>
            </a:solidFill>
            <a:ln w="1907" cap="flat">
              <a:noFill/>
              <a:prstDash val="solid"/>
              <a:miter/>
            </a:ln>
          </p:spPr>
          <p:txBody>
            <a:bodyPr rtlCol="0" anchor="ctr"/>
            <a:lstStyle/>
            <a:p>
              <a:endParaRPr lang="fr-FR"/>
            </a:p>
          </p:txBody>
        </p:sp>
        <p:sp>
          <p:nvSpPr>
            <p:cNvPr id="181" name="Forme libre 180">
              <a:extLst>
                <a:ext uri="{FF2B5EF4-FFF2-40B4-BE49-F238E27FC236}">
                  <a16:creationId xmlns:a16="http://schemas.microsoft.com/office/drawing/2014/main" id="{491F4721-1D8F-A334-CC08-3C15E66DB12A}"/>
                </a:ext>
              </a:extLst>
            </p:cNvPr>
            <p:cNvSpPr/>
            <p:nvPr/>
          </p:nvSpPr>
          <p:spPr>
            <a:xfrm>
              <a:off x="2962239" y="18252547"/>
              <a:ext cx="142780" cy="168517"/>
            </a:xfrm>
            <a:custGeom>
              <a:avLst/>
              <a:gdLst>
                <a:gd name="connsiteX0" fmla="*/ 55977 w 142780"/>
                <a:gd name="connsiteY0" fmla="*/ 497 h 168517"/>
                <a:gd name="connsiteX1" fmla="*/ 143095 w 142780"/>
                <a:gd name="connsiteY1" fmla="*/ 1259 h 168517"/>
                <a:gd name="connsiteX2" fmla="*/ 141760 w 142780"/>
                <a:gd name="connsiteY2" fmla="*/ 148209 h 168517"/>
                <a:gd name="connsiteX3" fmla="*/ 70846 w 142780"/>
                <a:gd name="connsiteY3" fmla="*/ 168820 h 168517"/>
                <a:gd name="connsiteX4" fmla="*/ 58455 w 142780"/>
                <a:gd name="connsiteY4" fmla="*/ 168439 h 168517"/>
                <a:gd name="connsiteX5" fmla="*/ 314 w 142780"/>
                <a:gd name="connsiteY5" fmla="*/ 147255 h 168517"/>
                <a:gd name="connsiteX6" fmla="*/ 1648 w 142780"/>
                <a:gd name="connsiteY6" fmla="*/ 305 h 168517"/>
                <a:gd name="connsiteX7" fmla="*/ 55977 w 142780"/>
                <a:gd name="connsiteY7" fmla="*/ 497 h 16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780" h="168517">
                  <a:moveTo>
                    <a:pt x="55977" y="497"/>
                  </a:moveTo>
                  <a:lnTo>
                    <a:pt x="143095" y="1259"/>
                  </a:lnTo>
                  <a:lnTo>
                    <a:pt x="141760" y="148209"/>
                  </a:lnTo>
                  <a:cubicBezTo>
                    <a:pt x="141760" y="159852"/>
                    <a:pt x="109925" y="169012"/>
                    <a:pt x="70846" y="168820"/>
                  </a:cubicBezTo>
                  <a:cubicBezTo>
                    <a:pt x="66652" y="168820"/>
                    <a:pt x="62649" y="168630"/>
                    <a:pt x="58455" y="168439"/>
                  </a:cubicBezTo>
                  <a:cubicBezTo>
                    <a:pt x="25286" y="166339"/>
                    <a:pt x="314" y="157561"/>
                    <a:pt x="314" y="147255"/>
                  </a:cubicBezTo>
                  <a:lnTo>
                    <a:pt x="1648" y="305"/>
                  </a:lnTo>
                  <a:lnTo>
                    <a:pt x="55977" y="497"/>
                  </a:lnTo>
                  <a:close/>
                </a:path>
              </a:pathLst>
            </a:custGeom>
            <a:solidFill>
              <a:srgbClr val="FFFFFF"/>
            </a:solidFill>
            <a:ln w="1907" cap="flat">
              <a:noFill/>
              <a:prstDash val="solid"/>
              <a:miter/>
            </a:ln>
          </p:spPr>
          <p:txBody>
            <a:bodyPr rtlCol="0" anchor="ctr"/>
            <a:lstStyle/>
            <a:p>
              <a:endParaRPr lang="fr-FR"/>
            </a:p>
          </p:txBody>
        </p:sp>
        <p:sp>
          <p:nvSpPr>
            <p:cNvPr id="182" name="Forme libre 181">
              <a:extLst>
                <a:ext uri="{FF2B5EF4-FFF2-40B4-BE49-F238E27FC236}">
                  <a16:creationId xmlns:a16="http://schemas.microsoft.com/office/drawing/2014/main" id="{4147A471-C315-5C77-E074-AB944D287EC5}"/>
                </a:ext>
              </a:extLst>
            </p:cNvPr>
            <p:cNvSpPr/>
            <p:nvPr/>
          </p:nvSpPr>
          <p:spPr>
            <a:xfrm>
              <a:off x="2962429" y="18252357"/>
              <a:ext cx="58141" cy="168132"/>
            </a:xfrm>
            <a:custGeom>
              <a:avLst/>
              <a:gdLst>
                <a:gd name="connsiteX0" fmla="*/ 55787 w 58141"/>
                <a:gd name="connsiteY0" fmla="*/ 687 h 168132"/>
                <a:gd name="connsiteX1" fmla="*/ 56549 w 58141"/>
                <a:gd name="connsiteY1" fmla="*/ 31794 h 168132"/>
                <a:gd name="connsiteX2" fmla="*/ 49496 w 58141"/>
                <a:gd name="connsiteY2" fmla="*/ 86947 h 168132"/>
                <a:gd name="connsiteX3" fmla="*/ 58455 w 58141"/>
                <a:gd name="connsiteY3" fmla="*/ 168438 h 168132"/>
                <a:gd name="connsiteX4" fmla="*/ 314 w 58141"/>
                <a:gd name="connsiteY4" fmla="*/ 147255 h 168132"/>
                <a:gd name="connsiteX5" fmla="*/ 1648 w 58141"/>
                <a:gd name="connsiteY5" fmla="*/ 305 h 168132"/>
                <a:gd name="connsiteX6" fmla="*/ 55787 w 58141"/>
                <a:gd name="connsiteY6" fmla="*/ 687 h 168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141" h="168132">
                  <a:moveTo>
                    <a:pt x="55787" y="687"/>
                  </a:moveTo>
                  <a:cubicBezTo>
                    <a:pt x="57693" y="10801"/>
                    <a:pt x="57502" y="21488"/>
                    <a:pt x="56549" y="31794"/>
                  </a:cubicBezTo>
                  <a:cubicBezTo>
                    <a:pt x="54834" y="50306"/>
                    <a:pt x="50258" y="68436"/>
                    <a:pt x="49496" y="86947"/>
                  </a:cubicBezTo>
                  <a:cubicBezTo>
                    <a:pt x="48543" y="114429"/>
                    <a:pt x="55977" y="141147"/>
                    <a:pt x="58455" y="168438"/>
                  </a:cubicBezTo>
                  <a:cubicBezTo>
                    <a:pt x="25286" y="166339"/>
                    <a:pt x="314" y="157559"/>
                    <a:pt x="314" y="147255"/>
                  </a:cubicBezTo>
                  <a:lnTo>
                    <a:pt x="1648" y="305"/>
                  </a:lnTo>
                  <a:lnTo>
                    <a:pt x="55787" y="687"/>
                  </a:lnTo>
                  <a:close/>
                </a:path>
              </a:pathLst>
            </a:custGeom>
            <a:solidFill>
              <a:srgbClr val="FFD26C"/>
            </a:solidFill>
            <a:ln w="1907" cap="flat">
              <a:noFill/>
              <a:prstDash val="solid"/>
              <a:miter/>
            </a:ln>
          </p:spPr>
          <p:txBody>
            <a:bodyPr rtlCol="0" anchor="ctr"/>
            <a:lstStyle/>
            <a:p>
              <a:endParaRPr lang="fr-FR"/>
            </a:p>
          </p:txBody>
        </p:sp>
        <p:sp>
          <p:nvSpPr>
            <p:cNvPr id="183" name="Forme libre 182">
              <a:extLst>
                <a:ext uri="{FF2B5EF4-FFF2-40B4-BE49-F238E27FC236}">
                  <a16:creationId xmlns:a16="http://schemas.microsoft.com/office/drawing/2014/main" id="{048C5D05-F93D-CBAD-4F46-584930319487}"/>
                </a:ext>
              </a:extLst>
            </p:cNvPr>
            <p:cNvSpPr/>
            <p:nvPr/>
          </p:nvSpPr>
          <p:spPr>
            <a:xfrm>
              <a:off x="2959570" y="18249494"/>
              <a:ext cx="148499" cy="174442"/>
            </a:xfrm>
            <a:custGeom>
              <a:avLst/>
              <a:gdLst>
                <a:gd name="connsiteX0" fmla="*/ 314 w 148499"/>
                <a:gd name="connsiteY0" fmla="*/ 149925 h 174442"/>
                <a:gd name="connsiteX1" fmla="*/ 1648 w 148499"/>
                <a:gd name="connsiteY1" fmla="*/ 3167 h 174442"/>
                <a:gd name="connsiteX2" fmla="*/ 1648 w 148499"/>
                <a:gd name="connsiteY2" fmla="*/ 3167 h 174442"/>
                <a:gd name="connsiteX3" fmla="*/ 4698 w 148499"/>
                <a:gd name="connsiteY3" fmla="*/ 305 h 174442"/>
                <a:gd name="connsiteX4" fmla="*/ 145954 w 148499"/>
                <a:gd name="connsiteY4" fmla="*/ 1449 h 174442"/>
                <a:gd name="connsiteX5" fmla="*/ 148051 w 148499"/>
                <a:gd name="connsiteY5" fmla="*/ 2403 h 174442"/>
                <a:gd name="connsiteX6" fmla="*/ 148813 w 148499"/>
                <a:gd name="connsiteY6" fmla="*/ 4504 h 174442"/>
                <a:gd name="connsiteX7" fmla="*/ 147479 w 148499"/>
                <a:gd name="connsiteY7" fmla="*/ 151262 h 174442"/>
                <a:gd name="connsiteX8" fmla="*/ 124604 w 148499"/>
                <a:gd name="connsiteY8" fmla="*/ 168820 h 174442"/>
                <a:gd name="connsiteX9" fmla="*/ 73706 w 148499"/>
                <a:gd name="connsiteY9" fmla="*/ 174735 h 174442"/>
                <a:gd name="connsiteX10" fmla="*/ 22999 w 148499"/>
                <a:gd name="connsiteY10" fmla="*/ 168056 h 174442"/>
                <a:gd name="connsiteX11" fmla="*/ 16708 w 148499"/>
                <a:gd name="connsiteY11" fmla="*/ 165767 h 174442"/>
                <a:gd name="connsiteX12" fmla="*/ 314 w 148499"/>
                <a:gd name="connsiteY12" fmla="*/ 149925 h 174442"/>
                <a:gd name="connsiteX13" fmla="*/ 7367 w 148499"/>
                <a:gd name="connsiteY13" fmla="*/ 6030 h 174442"/>
                <a:gd name="connsiteX14" fmla="*/ 6033 w 148499"/>
                <a:gd name="connsiteY14" fmla="*/ 149925 h 174442"/>
                <a:gd name="connsiteX15" fmla="*/ 24524 w 148499"/>
                <a:gd name="connsiteY15" fmla="*/ 162140 h 174442"/>
                <a:gd name="connsiteX16" fmla="*/ 73515 w 148499"/>
                <a:gd name="connsiteY16" fmla="*/ 168630 h 174442"/>
                <a:gd name="connsiteX17" fmla="*/ 122697 w 148499"/>
                <a:gd name="connsiteY17" fmla="*/ 162904 h 174442"/>
                <a:gd name="connsiteX18" fmla="*/ 141379 w 148499"/>
                <a:gd name="connsiteY18" fmla="*/ 150880 h 174442"/>
                <a:gd name="connsiteX19" fmla="*/ 142713 w 148499"/>
                <a:gd name="connsiteY19" fmla="*/ 6984 h 174442"/>
                <a:gd name="connsiteX20" fmla="*/ 7367 w 148499"/>
                <a:gd name="connsiteY20" fmla="*/ 6030 h 174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8499" h="174442">
                  <a:moveTo>
                    <a:pt x="314" y="149925"/>
                  </a:moveTo>
                  <a:lnTo>
                    <a:pt x="1648" y="3167"/>
                  </a:lnTo>
                  <a:cubicBezTo>
                    <a:pt x="1648" y="3167"/>
                    <a:pt x="1648" y="3167"/>
                    <a:pt x="1648" y="3167"/>
                  </a:cubicBezTo>
                  <a:cubicBezTo>
                    <a:pt x="1648" y="1449"/>
                    <a:pt x="2983" y="305"/>
                    <a:pt x="4698" y="305"/>
                  </a:cubicBezTo>
                  <a:lnTo>
                    <a:pt x="145954" y="1449"/>
                  </a:lnTo>
                  <a:cubicBezTo>
                    <a:pt x="146717" y="1449"/>
                    <a:pt x="147479" y="1831"/>
                    <a:pt x="148051" y="2403"/>
                  </a:cubicBezTo>
                  <a:cubicBezTo>
                    <a:pt x="148623" y="2975"/>
                    <a:pt x="148813" y="3740"/>
                    <a:pt x="148813" y="4504"/>
                  </a:cubicBezTo>
                  <a:lnTo>
                    <a:pt x="147479" y="151262"/>
                  </a:lnTo>
                  <a:cubicBezTo>
                    <a:pt x="147479" y="158513"/>
                    <a:pt x="139473" y="164431"/>
                    <a:pt x="124604" y="168820"/>
                  </a:cubicBezTo>
                  <a:cubicBezTo>
                    <a:pt x="110878" y="172827"/>
                    <a:pt x="92959" y="174927"/>
                    <a:pt x="73706" y="174735"/>
                  </a:cubicBezTo>
                  <a:cubicBezTo>
                    <a:pt x="54643" y="174545"/>
                    <a:pt x="36533" y="172255"/>
                    <a:pt x="22999" y="168056"/>
                  </a:cubicBezTo>
                  <a:cubicBezTo>
                    <a:pt x="20711" y="167293"/>
                    <a:pt x="18614" y="166529"/>
                    <a:pt x="16708" y="165767"/>
                  </a:cubicBezTo>
                  <a:cubicBezTo>
                    <a:pt x="5842" y="161376"/>
                    <a:pt x="314" y="156033"/>
                    <a:pt x="314" y="149925"/>
                  </a:cubicBezTo>
                  <a:close/>
                  <a:moveTo>
                    <a:pt x="7367" y="6030"/>
                  </a:moveTo>
                  <a:lnTo>
                    <a:pt x="6033" y="149925"/>
                  </a:lnTo>
                  <a:cubicBezTo>
                    <a:pt x="6033" y="153170"/>
                    <a:pt x="10798" y="157941"/>
                    <a:pt x="24524" y="162140"/>
                  </a:cubicBezTo>
                  <a:cubicBezTo>
                    <a:pt x="37486" y="166147"/>
                    <a:pt x="55024" y="168438"/>
                    <a:pt x="73515" y="168630"/>
                  </a:cubicBezTo>
                  <a:cubicBezTo>
                    <a:pt x="92197" y="168820"/>
                    <a:pt x="109544" y="166721"/>
                    <a:pt x="122697" y="162904"/>
                  </a:cubicBezTo>
                  <a:cubicBezTo>
                    <a:pt x="136423" y="158895"/>
                    <a:pt x="141379" y="154124"/>
                    <a:pt x="141379" y="150880"/>
                  </a:cubicBezTo>
                  <a:lnTo>
                    <a:pt x="142713" y="6984"/>
                  </a:lnTo>
                  <a:lnTo>
                    <a:pt x="7367" y="6030"/>
                  </a:lnTo>
                  <a:close/>
                </a:path>
              </a:pathLst>
            </a:custGeom>
            <a:solidFill>
              <a:srgbClr val="000000"/>
            </a:solidFill>
            <a:ln w="1907" cap="flat">
              <a:noFill/>
              <a:prstDash val="solid"/>
              <a:miter/>
            </a:ln>
          </p:spPr>
          <p:txBody>
            <a:bodyPr rtlCol="0" anchor="ctr"/>
            <a:lstStyle/>
            <a:p>
              <a:endParaRPr lang="fr-FR"/>
            </a:p>
          </p:txBody>
        </p:sp>
        <p:sp>
          <p:nvSpPr>
            <p:cNvPr id="184" name="Forme libre 183">
              <a:extLst>
                <a:ext uri="{FF2B5EF4-FFF2-40B4-BE49-F238E27FC236}">
                  <a16:creationId xmlns:a16="http://schemas.microsoft.com/office/drawing/2014/main" id="{4A4A67FD-4644-CCE8-C877-703538D0364C}"/>
                </a:ext>
              </a:extLst>
            </p:cNvPr>
            <p:cNvSpPr/>
            <p:nvPr/>
          </p:nvSpPr>
          <p:spPr>
            <a:xfrm>
              <a:off x="2963954" y="18231735"/>
              <a:ext cx="141255" cy="42383"/>
            </a:xfrm>
            <a:custGeom>
              <a:avLst/>
              <a:gdLst>
                <a:gd name="connsiteX0" fmla="*/ 71037 w 141255"/>
                <a:gd name="connsiteY0" fmla="*/ 316 h 42383"/>
                <a:gd name="connsiteX1" fmla="*/ 141569 w 141255"/>
                <a:gd name="connsiteY1" fmla="*/ 22071 h 42383"/>
                <a:gd name="connsiteX2" fmla="*/ 132038 w 141255"/>
                <a:gd name="connsiteY2" fmla="*/ 32567 h 42383"/>
                <a:gd name="connsiteX3" fmla="*/ 70846 w 141255"/>
                <a:gd name="connsiteY3" fmla="*/ 42682 h 42383"/>
                <a:gd name="connsiteX4" fmla="*/ 9654 w 141255"/>
                <a:gd name="connsiteY4" fmla="*/ 31613 h 42383"/>
                <a:gd name="connsiteX5" fmla="*/ 314 w 141255"/>
                <a:gd name="connsiteY5" fmla="*/ 20927 h 42383"/>
                <a:gd name="connsiteX6" fmla="*/ 71037 w 141255"/>
                <a:gd name="connsiteY6" fmla="*/ 316 h 4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255" h="42383">
                  <a:moveTo>
                    <a:pt x="71037" y="316"/>
                  </a:moveTo>
                  <a:cubicBezTo>
                    <a:pt x="110116" y="696"/>
                    <a:pt x="141569" y="10430"/>
                    <a:pt x="141569" y="22071"/>
                  </a:cubicBezTo>
                  <a:cubicBezTo>
                    <a:pt x="141569" y="25888"/>
                    <a:pt x="138138" y="29515"/>
                    <a:pt x="132038" y="32567"/>
                  </a:cubicBezTo>
                  <a:cubicBezTo>
                    <a:pt x="119838" y="38865"/>
                    <a:pt x="96962" y="42874"/>
                    <a:pt x="70846" y="42682"/>
                  </a:cubicBezTo>
                  <a:cubicBezTo>
                    <a:pt x="44730" y="42492"/>
                    <a:pt x="21855" y="38103"/>
                    <a:pt x="9654" y="31613"/>
                  </a:cubicBezTo>
                  <a:cubicBezTo>
                    <a:pt x="3745" y="28369"/>
                    <a:pt x="314" y="24744"/>
                    <a:pt x="314" y="20927"/>
                  </a:cubicBezTo>
                  <a:cubicBezTo>
                    <a:pt x="314" y="9284"/>
                    <a:pt x="31958" y="-66"/>
                    <a:pt x="71037" y="316"/>
                  </a:cubicBezTo>
                  <a:close/>
                </a:path>
              </a:pathLst>
            </a:custGeom>
            <a:solidFill>
              <a:srgbClr val="FFD26C"/>
            </a:solidFill>
            <a:ln w="1907" cap="flat">
              <a:noFill/>
              <a:prstDash val="solid"/>
              <a:miter/>
            </a:ln>
          </p:spPr>
          <p:txBody>
            <a:bodyPr rtlCol="0" anchor="ctr"/>
            <a:lstStyle/>
            <a:p>
              <a:endParaRPr lang="fr-FR"/>
            </a:p>
          </p:txBody>
        </p:sp>
        <p:grpSp>
          <p:nvGrpSpPr>
            <p:cNvPr id="185" name="Graphique 2">
              <a:extLst>
                <a:ext uri="{FF2B5EF4-FFF2-40B4-BE49-F238E27FC236}">
                  <a16:creationId xmlns:a16="http://schemas.microsoft.com/office/drawing/2014/main" id="{93824800-2F14-5E45-AAC1-2D2FE23D8125}"/>
                </a:ext>
              </a:extLst>
            </p:cNvPr>
            <p:cNvGrpSpPr/>
            <p:nvPr/>
          </p:nvGrpSpPr>
          <p:grpSpPr>
            <a:xfrm>
              <a:off x="2960904" y="18113796"/>
              <a:ext cx="147165" cy="163013"/>
              <a:chOff x="2960904" y="18113796"/>
              <a:chExt cx="147165" cy="163013"/>
            </a:xfrm>
            <a:solidFill>
              <a:srgbClr val="000000"/>
            </a:solidFill>
          </p:grpSpPr>
          <p:sp>
            <p:nvSpPr>
              <p:cNvPr id="186" name="Forme libre 185">
                <a:extLst>
                  <a:ext uri="{FF2B5EF4-FFF2-40B4-BE49-F238E27FC236}">
                    <a16:creationId xmlns:a16="http://schemas.microsoft.com/office/drawing/2014/main" id="{15614ACB-D96C-57C3-4975-D5E07E4095B4}"/>
                  </a:ext>
                </a:extLst>
              </p:cNvPr>
              <p:cNvSpPr/>
              <p:nvPr/>
            </p:nvSpPr>
            <p:spPr>
              <a:xfrm>
                <a:off x="2960904" y="18228679"/>
                <a:ext cx="147165" cy="48130"/>
              </a:xfrm>
              <a:custGeom>
                <a:avLst/>
                <a:gdLst>
                  <a:gd name="connsiteX0" fmla="*/ 16517 w 147165"/>
                  <a:gd name="connsiteY0" fmla="*/ 39632 h 48130"/>
                  <a:gd name="connsiteX1" fmla="*/ 11180 w 147165"/>
                  <a:gd name="connsiteY1" fmla="*/ 37149 h 48130"/>
                  <a:gd name="connsiteX2" fmla="*/ 314 w 147165"/>
                  <a:gd name="connsiteY2" fmla="*/ 23790 h 48130"/>
                  <a:gd name="connsiteX3" fmla="*/ 23189 w 147165"/>
                  <a:gd name="connsiteY3" fmla="*/ 6234 h 48130"/>
                  <a:gd name="connsiteX4" fmla="*/ 74087 w 147165"/>
                  <a:gd name="connsiteY4" fmla="*/ 317 h 48130"/>
                  <a:gd name="connsiteX5" fmla="*/ 147479 w 147165"/>
                  <a:gd name="connsiteY5" fmla="*/ 24936 h 48130"/>
                  <a:gd name="connsiteX6" fmla="*/ 136232 w 147165"/>
                  <a:gd name="connsiteY6" fmla="*/ 38103 h 48130"/>
                  <a:gd name="connsiteX7" fmla="*/ 73515 w 147165"/>
                  <a:gd name="connsiteY7" fmla="*/ 48410 h 48130"/>
                  <a:gd name="connsiteX8" fmla="*/ 16517 w 147165"/>
                  <a:gd name="connsiteY8" fmla="*/ 39632 h 48130"/>
                  <a:gd name="connsiteX9" fmla="*/ 16517 w 147165"/>
                  <a:gd name="connsiteY9" fmla="*/ 39632 h 48130"/>
                  <a:gd name="connsiteX10" fmla="*/ 123079 w 147165"/>
                  <a:gd name="connsiteY10" fmla="*/ 12721 h 48130"/>
                  <a:gd name="connsiteX11" fmla="*/ 74087 w 147165"/>
                  <a:gd name="connsiteY11" fmla="*/ 6234 h 48130"/>
                  <a:gd name="connsiteX12" fmla="*/ 24905 w 147165"/>
                  <a:gd name="connsiteY12" fmla="*/ 11959 h 48130"/>
                  <a:gd name="connsiteX13" fmla="*/ 6223 w 147165"/>
                  <a:gd name="connsiteY13" fmla="*/ 23982 h 48130"/>
                  <a:gd name="connsiteX14" fmla="*/ 14039 w 147165"/>
                  <a:gd name="connsiteY14" fmla="*/ 31998 h 48130"/>
                  <a:gd name="connsiteX15" fmla="*/ 73896 w 147165"/>
                  <a:gd name="connsiteY15" fmla="*/ 42684 h 48130"/>
                  <a:gd name="connsiteX16" fmla="*/ 133754 w 147165"/>
                  <a:gd name="connsiteY16" fmla="*/ 32952 h 48130"/>
                  <a:gd name="connsiteX17" fmla="*/ 141760 w 147165"/>
                  <a:gd name="connsiteY17" fmla="*/ 25126 h 48130"/>
                  <a:gd name="connsiteX18" fmla="*/ 129179 w 147165"/>
                  <a:gd name="connsiteY18" fmla="*/ 15012 h 48130"/>
                  <a:gd name="connsiteX19" fmla="*/ 123079 w 147165"/>
                  <a:gd name="connsiteY19" fmla="*/ 12721 h 48130"/>
                  <a:gd name="connsiteX20" fmla="*/ 3173 w 147165"/>
                  <a:gd name="connsiteY20" fmla="*/ 23982 h 48130"/>
                  <a:gd name="connsiteX21" fmla="*/ 3173 w 147165"/>
                  <a:gd name="connsiteY21" fmla="*/ 23982 h 48130"/>
                  <a:gd name="connsiteX22" fmla="*/ 3173 w 147165"/>
                  <a:gd name="connsiteY22" fmla="*/ 23982 h 4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7165" h="48130">
                    <a:moveTo>
                      <a:pt x="16517" y="39632"/>
                    </a:moveTo>
                    <a:cubicBezTo>
                      <a:pt x="14611" y="38867"/>
                      <a:pt x="12895" y="38103"/>
                      <a:pt x="11180" y="37149"/>
                    </a:cubicBezTo>
                    <a:cubicBezTo>
                      <a:pt x="3936" y="33332"/>
                      <a:pt x="314" y="28753"/>
                      <a:pt x="314" y="23790"/>
                    </a:cubicBezTo>
                    <a:cubicBezTo>
                      <a:pt x="314" y="16538"/>
                      <a:pt x="8320" y="10623"/>
                      <a:pt x="23189" y="6234"/>
                    </a:cubicBezTo>
                    <a:cubicBezTo>
                      <a:pt x="36914" y="2225"/>
                      <a:pt x="54834" y="126"/>
                      <a:pt x="74087" y="317"/>
                    </a:cubicBezTo>
                    <a:cubicBezTo>
                      <a:pt x="109735" y="508"/>
                      <a:pt x="147670" y="9287"/>
                      <a:pt x="147479" y="24936"/>
                    </a:cubicBezTo>
                    <a:cubicBezTo>
                      <a:pt x="147479" y="29897"/>
                      <a:pt x="143666" y="34286"/>
                      <a:pt x="136232" y="38103"/>
                    </a:cubicBezTo>
                    <a:cubicBezTo>
                      <a:pt x="122888" y="44783"/>
                      <a:pt x="99631" y="48792"/>
                      <a:pt x="73515" y="48410"/>
                    </a:cubicBezTo>
                    <a:cubicBezTo>
                      <a:pt x="51021" y="48410"/>
                      <a:pt x="30242" y="45165"/>
                      <a:pt x="16517" y="39632"/>
                    </a:cubicBezTo>
                    <a:lnTo>
                      <a:pt x="16517" y="39632"/>
                    </a:lnTo>
                    <a:close/>
                    <a:moveTo>
                      <a:pt x="123079" y="12721"/>
                    </a:moveTo>
                    <a:cubicBezTo>
                      <a:pt x="110116" y="8714"/>
                      <a:pt x="92578" y="6424"/>
                      <a:pt x="74087" y="6234"/>
                    </a:cubicBezTo>
                    <a:cubicBezTo>
                      <a:pt x="55405" y="6042"/>
                      <a:pt x="38058" y="8142"/>
                      <a:pt x="24905" y="11959"/>
                    </a:cubicBezTo>
                    <a:cubicBezTo>
                      <a:pt x="11180" y="15966"/>
                      <a:pt x="6223" y="20737"/>
                      <a:pt x="6223" y="23982"/>
                    </a:cubicBezTo>
                    <a:cubicBezTo>
                      <a:pt x="6223" y="26463"/>
                      <a:pt x="8892" y="29325"/>
                      <a:pt x="14039" y="31998"/>
                    </a:cubicBezTo>
                    <a:cubicBezTo>
                      <a:pt x="26239" y="38485"/>
                      <a:pt x="49115" y="42494"/>
                      <a:pt x="73896" y="42684"/>
                    </a:cubicBezTo>
                    <a:cubicBezTo>
                      <a:pt x="98678" y="42874"/>
                      <a:pt x="121554" y="39057"/>
                      <a:pt x="133754" y="32952"/>
                    </a:cubicBezTo>
                    <a:cubicBezTo>
                      <a:pt x="138901" y="30279"/>
                      <a:pt x="141760" y="27607"/>
                      <a:pt x="141760" y="25126"/>
                    </a:cubicBezTo>
                    <a:cubicBezTo>
                      <a:pt x="141760" y="22456"/>
                      <a:pt x="138329" y="18639"/>
                      <a:pt x="129179" y="15012"/>
                    </a:cubicBezTo>
                    <a:cubicBezTo>
                      <a:pt x="127082" y="14058"/>
                      <a:pt x="124985" y="13294"/>
                      <a:pt x="123079" y="12721"/>
                    </a:cubicBezTo>
                    <a:close/>
                    <a:moveTo>
                      <a:pt x="3173" y="23982"/>
                    </a:moveTo>
                    <a:lnTo>
                      <a:pt x="3173" y="23982"/>
                    </a:lnTo>
                    <a:lnTo>
                      <a:pt x="3173" y="23982"/>
                    </a:lnTo>
                    <a:close/>
                  </a:path>
                </a:pathLst>
              </a:custGeom>
              <a:solidFill>
                <a:srgbClr val="000000"/>
              </a:solidFill>
              <a:ln w="1907" cap="flat">
                <a:noFill/>
                <a:prstDash val="solid"/>
                <a:miter/>
              </a:ln>
            </p:spPr>
            <p:txBody>
              <a:bodyPr rtlCol="0" anchor="ctr"/>
              <a:lstStyle/>
              <a:p>
                <a:endParaRPr lang="fr-FR"/>
              </a:p>
            </p:txBody>
          </p:sp>
          <p:sp>
            <p:nvSpPr>
              <p:cNvPr id="187" name="Forme libre 186">
                <a:extLst>
                  <a:ext uri="{FF2B5EF4-FFF2-40B4-BE49-F238E27FC236}">
                    <a16:creationId xmlns:a16="http://schemas.microsoft.com/office/drawing/2014/main" id="{742876C1-CA55-F386-7C5D-AC58D145D5CB}"/>
                  </a:ext>
                </a:extLst>
              </p:cNvPr>
              <p:cNvSpPr/>
              <p:nvPr/>
            </p:nvSpPr>
            <p:spPr>
              <a:xfrm>
                <a:off x="2973104" y="18252922"/>
                <a:ext cx="122383" cy="21196"/>
              </a:xfrm>
              <a:custGeom>
                <a:avLst/>
                <a:gdLst>
                  <a:gd name="connsiteX0" fmla="*/ 61696 w 122383"/>
                  <a:gd name="connsiteY0" fmla="*/ 311 h 21196"/>
                  <a:gd name="connsiteX1" fmla="*/ 122697 w 122383"/>
                  <a:gd name="connsiteY1" fmla="*/ 11380 h 21196"/>
                  <a:gd name="connsiteX2" fmla="*/ 61505 w 122383"/>
                  <a:gd name="connsiteY2" fmla="*/ 21494 h 21196"/>
                  <a:gd name="connsiteX3" fmla="*/ 314 w 122383"/>
                  <a:gd name="connsiteY3" fmla="*/ 10426 h 21196"/>
                  <a:gd name="connsiteX4" fmla="*/ 61696 w 122383"/>
                  <a:gd name="connsiteY4" fmla="*/ 311 h 21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83" h="21196">
                    <a:moveTo>
                      <a:pt x="61696" y="311"/>
                    </a:moveTo>
                    <a:cubicBezTo>
                      <a:pt x="87812" y="501"/>
                      <a:pt x="110688" y="4892"/>
                      <a:pt x="122697" y="11380"/>
                    </a:cubicBezTo>
                    <a:cubicBezTo>
                      <a:pt x="110497" y="17677"/>
                      <a:pt x="87622" y="21686"/>
                      <a:pt x="61505" y="21494"/>
                    </a:cubicBezTo>
                    <a:cubicBezTo>
                      <a:pt x="35389" y="21304"/>
                      <a:pt x="12514" y="16915"/>
                      <a:pt x="314" y="10426"/>
                    </a:cubicBezTo>
                    <a:cubicBezTo>
                      <a:pt x="12705" y="4128"/>
                      <a:pt x="35389" y="121"/>
                      <a:pt x="61696" y="311"/>
                    </a:cubicBezTo>
                    <a:close/>
                  </a:path>
                </a:pathLst>
              </a:custGeom>
              <a:solidFill>
                <a:srgbClr val="000000"/>
              </a:solidFill>
              <a:ln w="1907" cap="flat">
                <a:noFill/>
                <a:prstDash val="solid"/>
                <a:miter/>
              </a:ln>
            </p:spPr>
            <p:txBody>
              <a:bodyPr rtlCol="0" anchor="ctr"/>
              <a:lstStyle/>
              <a:p>
                <a:endParaRPr lang="fr-FR"/>
              </a:p>
            </p:txBody>
          </p:sp>
          <p:sp>
            <p:nvSpPr>
              <p:cNvPr id="188" name="Forme libre 187">
                <a:extLst>
                  <a:ext uri="{FF2B5EF4-FFF2-40B4-BE49-F238E27FC236}">
                    <a16:creationId xmlns:a16="http://schemas.microsoft.com/office/drawing/2014/main" id="{89B023A0-DEFF-8E91-B163-0E6CD924D0BE}"/>
                  </a:ext>
                </a:extLst>
              </p:cNvPr>
              <p:cNvSpPr/>
              <p:nvPr/>
            </p:nvSpPr>
            <p:spPr>
              <a:xfrm>
                <a:off x="2970099" y="18113796"/>
                <a:ext cx="128584" cy="163013"/>
              </a:xfrm>
              <a:custGeom>
                <a:avLst/>
                <a:gdLst>
                  <a:gd name="connsiteX0" fmla="*/ 1984 w 128584"/>
                  <a:gd name="connsiteY0" fmla="*/ 152032 h 163013"/>
                  <a:gd name="connsiteX1" fmla="*/ 650 w 128584"/>
                  <a:gd name="connsiteY1" fmla="*/ 150698 h 163013"/>
                  <a:gd name="connsiteX2" fmla="*/ 1984 w 128584"/>
                  <a:gd name="connsiteY2" fmla="*/ 146689 h 163013"/>
                  <a:gd name="connsiteX3" fmla="*/ 64701 w 128584"/>
                  <a:gd name="connsiteY3" fmla="*/ 136193 h 163013"/>
                  <a:gd name="connsiteX4" fmla="*/ 127227 w 128584"/>
                  <a:gd name="connsiteY4" fmla="*/ 147643 h 163013"/>
                  <a:gd name="connsiteX5" fmla="*/ 128562 w 128584"/>
                  <a:gd name="connsiteY5" fmla="*/ 148979 h 163013"/>
                  <a:gd name="connsiteX6" fmla="*/ 127227 w 128584"/>
                  <a:gd name="connsiteY6" fmla="*/ 152986 h 163013"/>
                  <a:gd name="connsiteX7" fmla="*/ 64511 w 128584"/>
                  <a:gd name="connsiteY7" fmla="*/ 163293 h 163013"/>
                  <a:gd name="connsiteX8" fmla="*/ 7513 w 128584"/>
                  <a:gd name="connsiteY8" fmla="*/ 154323 h 163013"/>
                  <a:gd name="connsiteX9" fmla="*/ 1984 w 128584"/>
                  <a:gd name="connsiteY9" fmla="*/ 152032 h 163013"/>
                  <a:gd name="connsiteX10" fmla="*/ 64701 w 128584"/>
                  <a:gd name="connsiteY10" fmla="*/ 142300 h 163013"/>
                  <a:gd name="connsiteX11" fmla="*/ 10753 w 128584"/>
                  <a:gd name="connsiteY11" fmla="*/ 149552 h 163013"/>
                  <a:gd name="connsiteX12" fmla="*/ 64511 w 128584"/>
                  <a:gd name="connsiteY12" fmla="*/ 157567 h 163013"/>
                  <a:gd name="connsiteX13" fmla="*/ 118458 w 128584"/>
                  <a:gd name="connsiteY13" fmla="*/ 150316 h 163013"/>
                  <a:gd name="connsiteX14" fmla="*/ 64701 w 128584"/>
                  <a:gd name="connsiteY14" fmla="*/ 142300 h 163013"/>
                  <a:gd name="connsiteX15" fmla="*/ 78426 w 128584"/>
                  <a:gd name="connsiteY15" fmla="*/ 107184 h 163013"/>
                  <a:gd name="connsiteX16" fmla="*/ 77473 w 128584"/>
                  <a:gd name="connsiteY16" fmla="*/ 106612 h 163013"/>
                  <a:gd name="connsiteX17" fmla="*/ 77473 w 128584"/>
                  <a:gd name="connsiteY17" fmla="*/ 106612 h 163013"/>
                  <a:gd name="connsiteX18" fmla="*/ 77283 w 128584"/>
                  <a:gd name="connsiteY18" fmla="*/ 102413 h 163013"/>
                  <a:gd name="connsiteX19" fmla="*/ 77283 w 128584"/>
                  <a:gd name="connsiteY19" fmla="*/ 86573 h 163013"/>
                  <a:gd name="connsiteX20" fmla="*/ 69658 w 128584"/>
                  <a:gd name="connsiteY20" fmla="*/ 76841 h 163013"/>
                  <a:gd name="connsiteX21" fmla="*/ 64701 w 128584"/>
                  <a:gd name="connsiteY21" fmla="*/ 70924 h 163013"/>
                  <a:gd name="connsiteX22" fmla="*/ 58792 w 128584"/>
                  <a:gd name="connsiteY22" fmla="*/ 49168 h 163013"/>
                  <a:gd name="connsiteX23" fmla="*/ 69276 w 128584"/>
                  <a:gd name="connsiteY23" fmla="*/ 35999 h 163013"/>
                  <a:gd name="connsiteX24" fmla="*/ 76520 w 128584"/>
                  <a:gd name="connsiteY24" fmla="*/ 28558 h 163013"/>
                  <a:gd name="connsiteX25" fmla="*/ 78617 w 128584"/>
                  <a:gd name="connsiteY25" fmla="*/ 16153 h 163013"/>
                  <a:gd name="connsiteX26" fmla="*/ 71564 w 128584"/>
                  <a:gd name="connsiteY26" fmla="*/ 5656 h 163013"/>
                  <a:gd name="connsiteX27" fmla="*/ 71564 w 128584"/>
                  <a:gd name="connsiteY27" fmla="*/ 5656 h 163013"/>
                  <a:gd name="connsiteX28" fmla="*/ 70611 w 128584"/>
                  <a:gd name="connsiteY28" fmla="*/ 1647 h 163013"/>
                  <a:gd name="connsiteX29" fmla="*/ 74614 w 128584"/>
                  <a:gd name="connsiteY29" fmla="*/ 693 h 163013"/>
                  <a:gd name="connsiteX30" fmla="*/ 84336 w 128584"/>
                  <a:gd name="connsiteY30" fmla="*/ 14816 h 163013"/>
                  <a:gd name="connsiteX31" fmla="*/ 81477 w 128584"/>
                  <a:gd name="connsiteY31" fmla="*/ 31800 h 163013"/>
                  <a:gd name="connsiteX32" fmla="*/ 73089 w 128584"/>
                  <a:gd name="connsiteY32" fmla="*/ 40580 h 163013"/>
                  <a:gd name="connsiteX33" fmla="*/ 64511 w 128584"/>
                  <a:gd name="connsiteY33" fmla="*/ 51077 h 163013"/>
                  <a:gd name="connsiteX34" fmla="*/ 69467 w 128584"/>
                  <a:gd name="connsiteY34" fmla="*/ 67489 h 163013"/>
                  <a:gd name="connsiteX35" fmla="*/ 74233 w 128584"/>
                  <a:gd name="connsiteY35" fmla="*/ 73024 h 163013"/>
                  <a:gd name="connsiteX36" fmla="*/ 82620 w 128584"/>
                  <a:gd name="connsiteY36" fmla="*/ 83902 h 163013"/>
                  <a:gd name="connsiteX37" fmla="*/ 81667 w 128584"/>
                  <a:gd name="connsiteY37" fmla="*/ 106612 h 163013"/>
                  <a:gd name="connsiteX38" fmla="*/ 78426 w 128584"/>
                  <a:gd name="connsiteY38" fmla="*/ 107184 h 163013"/>
                  <a:gd name="connsiteX39" fmla="*/ 78426 w 128584"/>
                  <a:gd name="connsiteY39" fmla="*/ 107184 h 163013"/>
                  <a:gd name="connsiteX40" fmla="*/ 48688 w 128584"/>
                  <a:gd name="connsiteY40" fmla="*/ 95353 h 163013"/>
                  <a:gd name="connsiteX41" fmla="*/ 41254 w 128584"/>
                  <a:gd name="connsiteY41" fmla="*/ 81230 h 163013"/>
                  <a:gd name="connsiteX42" fmla="*/ 37823 w 128584"/>
                  <a:gd name="connsiteY42" fmla="*/ 78177 h 163013"/>
                  <a:gd name="connsiteX43" fmla="*/ 27529 w 128584"/>
                  <a:gd name="connsiteY43" fmla="*/ 66726 h 163013"/>
                  <a:gd name="connsiteX44" fmla="*/ 35726 w 128584"/>
                  <a:gd name="connsiteY44" fmla="*/ 34855 h 163013"/>
                  <a:gd name="connsiteX45" fmla="*/ 35726 w 128584"/>
                  <a:gd name="connsiteY45" fmla="*/ 34855 h 163013"/>
                  <a:gd name="connsiteX46" fmla="*/ 39729 w 128584"/>
                  <a:gd name="connsiteY46" fmla="*/ 35809 h 163013"/>
                  <a:gd name="connsiteX47" fmla="*/ 38776 w 128584"/>
                  <a:gd name="connsiteY47" fmla="*/ 39816 h 163013"/>
                  <a:gd name="connsiteX48" fmla="*/ 32676 w 128584"/>
                  <a:gd name="connsiteY48" fmla="*/ 63864 h 163013"/>
                  <a:gd name="connsiteX49" fmla="*/ 41826 w 128584"/>
                  <a:gd name="connsiteY49" fmla="*/ 73786 h 163013"/>
                  <a:gd name="connsiteX50" fmla="*/ 45448 w 128584"/>
                  <a:gd name="connsiteY50" fmla="*/ 77031 h 163013"/>
                  <a:gd name="connsiteX51" fmla="*/ 54598 w 128584"/>
                  <a:gd name="connsiteY51" fmla="*/ 96115 h 163013"/>
                  <a:gd name="connsiteX52" fmla="*/ 54407 w 128584"/>
                  <a:gd name="connsiteY52" fmla="*/ 96879 h 163013"/>
                  <a:gd name="connsiteX53" fmla="*/ 50595 w 128584"/>
                  <a:gd name="connsiteY53" fmla="*/ 98596 h 163013"/>
                  <a:gd name="connsiteX54" fmla="*/ 48688 w 128584"/>
                  <a:gd name="connsiteY54" fmla="*/ 95353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8584" h="163013">
                    <a:moveTo>
                      <a:pt x="1984" y="152032"/>
                    </a:moveTo>
                    <a:cubicBezTo>
                      <a:pt x="1413" y="151842"/>
                      <a:pt x="1031" y="151270"/>
                      <a:pt x="650" y="150698"/>
                    </a:cubicBezTo>
                    <a:cubicBezTo>
                      <a:pt x="-113" y="149170"/>
                      <a:pt x="459" y="147453"/>
                      <a:pt x="1984" y="146689"/>
                    </a:cubicBezTo>
                    <a:cubicBezTo>
                      <a:pt x="15328" y="140009"/>
                      <a:pt x="38585" y="136002"/>
                      <a:pt x="64701" y="136193"/>
                    </a:cubicBezTo>
                    <a:cubicBezTo>
                      <a:pt x="90627" y="136385"/>
                      <a:pt x="114074" y="140582"/>
                      <a:pt x="127227" y="147643"/>
                    </a:cubicBezTo>
                    <a:cubicBezTo>
                      <a:pt x="127799" y="147835"/>
                      <a:pt x="128180" y="148407"/>
                      <a:pt x="128562" y="148979"/>
                    </a:cubicBezTo>
                    <a:cubicBezTo>
                      <a:pt x="129324" y="150506"/>
                      <a:pt x="128752" y="152224"/>
                      <a:pt x="127227" y="152986"/>
                    </a:cubicBezTo>
                    <a:cubicBezTo>
                      <a:pt x="113883" y="159666"/>
                      <a:pt x="90627" y="163675"/>
                      <a:pt x="64511" y="163293"/>
                    </a:cubicBezTo>
                    <a:cubicBezTo>
                      <a:pt x="41826" y="163103"/>
                      <a:pt x="21047" y="159858"/>
                      <a:pt x="7513" y="154323"/>
                    </a:cubicBezTo>
                    <a:cubicBezTo>
                      <a:pt x="5416" y="153751"/>
                      <a:pt x="3700" y="152986"/>
                      <a:pt x="1984" y="152032"/>
                    </a:cubicBezTo>
                    <a:close/>
                    <a:moveTo>
                      <a:pt x="64701" y="142300"/>
                    </a:moveTo>
                    <a:cubicBezTo>
                      <a:pt x="43541" y="142110"/>
                      <a:pt x="23716" y="144781"/>
                      <a:pt x="10753" y="149552"/>
                    </a:cubicBezTo>
                    <a:cubicBezTo>
                      <a:pt x="23716" y="154515"/>
                      <a:pt x="43541" y="157377"/>
                      <a:pt x="64511" y="157567"/>
                    </a:cubicBezTo>
                    <a:cubicBezTo>
                      <a:pt x="85670" y="157758"/>
                      <a:pt x="105496" y="155087"/>
                      <a:pt x="118458" y="150316"/>
                    </a:cubicBezTo>
                    <a:cubicBezTo>
                      <a:pt x="105496" y="145545"/>
                      <a:pt x="85670" y="142490"/>
                      <a:pt x="64701" y="142300"/>
                    </a:cubicBezTo>
                    <a:close/>
                    <a:moveTo>
                      <a:pt x="78426" y="107184"/>
                    </a:moveTo>
                    <a:cubicBezTo>
                      <a:pt x="78045" y="106994"/>
                      <a:pt x="77855" y="106804"/>
                      <a:pt x="77473" y="106612"/>
                    </a:cubicBezTo>
                    <a:cubicBezTo>
                      <a:pt x="77473" y="106612"/>
                      <a:pt x="77473" y="106612"/>
                      <a:pt x="77473" y="106612"/>
                    </a:cubicBezTo>
                    <a:cubicBezTo>
                      <a:pt x="76330" y="105467"/>
                      <a:pt x="76139" y="103749"/>
                      <a:pt x="77283" y="102413"/>
                    </a:cubicBezTo>
                    <a:cubicBezTo>
                      <a:pt x="81095" y="98216"/>
                      <a:pt x="79951" y="91344"/>
                      <a:pt x="77283" y="86573"/>
                    </a:cubicBezTo>
                    <a:cubicBezTo>
                      <a:pt x="75376" y="83138"/>
                      <a:pt x="72517" y="80086"/>
                      <a:pt x="69658" y="76841"/>
                    </a:cubicBezTo>
                    <a:cubicBezTo>
                      <a:pt x="67942" y="74932"/>
                      <a:pt x="66226" y="73024"/>
                      <a:pt x="64701" y="70924"/>
                    </a:cubicBezTo>
                    <a:cubicBezTo>
                      <a:pt x="58982" y="63482"/>
                      <a:pt x="56885" y="55656"/>
                      <a:pt x="58792" y="49168"/>
                    </a:cubicBezTo>
                    <a:cubicBezTo>
                      <a:pt x="60507" y="43443"/>
                      <a:pt x="64892" y="39626"/>
                      <a:pt x="69276" y="35999"/>
                    </a:cubicBezTo>
                    <a:cubicBezTo>
                      <a:pt x="72136" y="33519"/>
                      <a:pt x="74805" y="31228"/>
                      <a:pt x="76520" y="28558"/>
                    </a:cubicBezTo>
                    <a:cubicBezTo>
                      <a:pt x="78808" y="25121"/>
                      <a:pt x="79570" y="20542"/>
                      <a:pt x="78617" y="16153"/>
                    </a:cubicBezTo>
                    <a:cubicBezTo>
                      <a:pt x="77664" y="11762"/>
                      <a:pt x="74995" y="7945"/>
                      <a:pt x="71564" y="5656"/>
                    </a:cubicBezTo>
                    <a:lnTo>
                      <a:pt x="71564" y="5656"/>
                    </a:lnTo>
                    <a:cubicBezTo>
                      <a:pt x="70229" y="4702"/>
                      <a:pt x="69848" y="2984"/>
                      <a:pt x="70611" y="1647"/>
                    </a:cubicBezTo>
                    <a:cubicBezTo>
                      <a:pt x="71564" y="311"/>
                      <a:pt x="73279" y="-69"/>
                      <a:pt x="74614" y="693"/>
                    </a:cubicBezTo>
                    <a:cubicBezTo>
                      <a:pt x="79380" y="3748"/>
                      <a:pt x="83002" y="8899"/>
                      <a:pt x="84336" y="14816"/>
                    </a:cubicBezTo>
                    <a:cubicBezTo>
                      <a:pt x="85670" y="20732"/>
                      <a:pt x="84527" y="27029"/>
                      <a:pt x="81477" y="31800"/>
                    </a:cubicBezTo>
                    <a:cubicBezTo>
                      <a:pt x="79189" y="35237"/>
                      <a:pt x="76139" y="37908"/>
                      <a:pt x="73089" y="40580"/>
                    </a:cubicBezTo>
                    <a:cubicBezTo>
                      <a:pt x="69276" y="43825"/>
                      <a:pt x="65654" y="46878"/>
                      <a:pt x="64511" y="51077"/>
                    </a:cubicBezTo>
                    <a:cubicBezTo>
                      <a:pt x="62604" y="57374"/>
                      <a:pt x="66798" y="64054"/>
                      <a:pt x="69467" y="67489"/>
                    </a:cubicBezTo>
                    <a:cubicBezTo>
                      <a:pt x="70992" y="69397"/>
                      <a:pt x="72517" y="71115"/>
                      <a:pt x="74233" y="73024"/>
                    </a:cubicBezTo>
                    <a:cubicBezTo>
                      <a:pt x="77283" y="76269"/>
                      <a:pt x="80333" y="79703"/>
                      <a:pt x="82620" y="83902"/>
                    </a:cubicBezTo>
                    <a:cubicBezTo>
                      <a:pt x="86433" y="90582"/>
                      <a:pt x="87577" y="100314"/>
                      <a:pt x="81667" y="106612"/>
                    </a:cubicBezTo>
                    <a:cubicBezTo>
                      <a:pt x="80905" y="107376"/>
                      <a:pt x="79570" y="107758"/>
                      <a:pt x="78426" y="107184"/>
                    </a:cubicBezTo>
                    <a:lnTo>
                      <a:pt x="78426" y="107184"/>
                    </a:lnTo>
                    <a:close/>
                    <a:moveTo>
                      <a:pt x="48688" y="95353"/>
                    </a:moveTo>
                    <a:cubicBezTo>
                      <a:pt x="49260" y="89818"/>
                      <a:pt x="44876" y="84665"/>
                      <a:pt x="41254" y="81230"/>
                    </a:cubicBezTo>
                    <a:cubicBezTo>
                      <a:pt x="40110" y="80086"/>
                      <a:pt x="38966" y="79131"/>
                      <a:pt x="37823" y="78177"/>
                    </a:cubicBezTo>
                    <a:cubicBezTo>
                      <a:pt x="34010" y="74932"/>
                      <a:pt x="30007" y="71498"/>
                      <a:pt x="27529" y="66726"/>
                    </a:cubicBezTo>
                    <a:cubicBezTo>
                      <a:pt x="21619" y="56230"/>
                      <a:pt x="25432" y="41343"/>
                      <a:pt x="35726" y="34855"/>
                    </a:cubicBezTo>
                    <a:lnTo>
                      <a:pt x="35726" y="34855"/>
                    </a:lnTo>
                    <a:cubicBezTo>
                      <a:pt x="37060" y="33901"/>
                      <a:pt x="38966" y="34473"/>
                      <a:pt x="39729" y="35809"/>
                    </a:cubicBezTo>
                    <a:cubicBezTo>
                      <a:pt x="40491" y="37146"/>
                      <a:pt x="40110" y="39054"/>
                      <a:pt x="38776" y="39816"/>
                    </a:cubicBezTo>
                    <a:cubicBezTo>
                      <a:pt x="31151" y="44587"/>
                      <a:pt x="28101" y="55848"/>
                      <a:pt x="32676" y="63864"/>
                    </a:cubicBezTo>
                    <a:cubicBezTo>
                      <a:pt x="34773" y="67681"/>
                      <a:pt x="38204" y="70543"/>
                      <a:pt x="41826" y="73786"/>
                    </a:cubicBezTo>
                    <a:cubicBezTo>
                      <a:pt x="42970" y="74932"/>
                      <a:pt x="44304" y="75887"/>
                      <a:pt x="45448" y="77031"/>
                    </a:cubicBezTo>
                    <a:cubicBezTo>
                      <a:pt x="52120" y="83328"/>
                      <a:pt x="55360" y="89818"/>
                      <a:pt x="54598" y="96115"/>
                    </a:cubicBezTo>
                    <a:cubicBezTo>
                      <a:pt x="54598" y="96307"/>
                      <a:pt x="54598" y="96687"/>
                      <a:pt x="54407" y="96879"/>
                    </a:cubicBezTo>
                    <a:cubicBezTo>
                      <a:pt x="53835" y="98406"/>
                      <a:pt x="52120" y="99170"/>
                      <a:pt x="50595" y="98596"/>
                    </a:cubicBezTo>
                    <a:cubicBezTo>
                      <a:pt x="49260" y="97834"/>
                      <a:pt x="48688" y="96687"/>
                      <a:pt x="48688" y="95353"/>
                    </a:cubicBezTo>
                    <a:close/>
                  </a:path>
                </a:pathLst>
              </a:custGeom>
              <a:solidFill>
                <a:srgbClr val="000000"/>
              </a:solidFill>
              <a:ln w="1907" cap="flat">
                <a:noFill/>
                <a:prstDash val="solid"/>
                <a:miter/>
              </a:ln>
            </p:spPr>
            <p:txBody>
              <a:bodyPr rtlCol="0" anchor="ctr"/>
              <a:lstStyle/>
              <a:p>
                <a:endParaRPr lang="fr-FR"/>
              </a:p>
            </p:txBody>
          </p:sp>
        </p:grpSp>
      </p:grpSp>
      <p:sp>
        <p:nvSpPr>
          <p:cNvPr id="3" name="Espace réservé pour une image  32">
            <a:extLst>
              <a:ext uri="{FF2B5EF4-FFF2-40B4-BE49-F238E27FC236}">
                <a16:creationId xmlns:a16="http://schemas.microsoft.com/office/drawing/2014/main" id="{33DE03F1-C993-2AF6-427D-DED526A03D8F}"/>
              </a:ext>
            </a:extLst>
          </p:cNvPr>
          <p:cNvSpPr>
            <a:spLocks noGrp="1"/>
          </p:cNvSpPr>
          <p:nvPr>
            <p:ph type="pic" sz="quarter" idx="26" hasCustomPrompt="1"/>
          </p:nvPr>
        </p:nvSpPr>
        <p:spPr>
          <a:xfrm>
            <a:off x="10051747" y="8293754"/>
            <a:ext cx="1730972" cy="1731508"/>
          </a:xfrm>
          <a:custGeom>
            <a:avLst/>
            <a:gdLst>
              <a:gd name="connsiteX0" fmla="*/ 1833215 w 3665296"/>
              <a:gd name="connsiteY0" fmla="*/ 0 h 3666429"/>
              <a:gd name="connsiteX1" fmla="*/ 3656966 w 3665296"/>
              <a:gd name="connsiteY1" fmla="*/ 1645779 h 3666429"/>
              <a:gd name="connsiteX2" fmla="*/ 3665296 w 3665296"/>
              <a:gd name="connsiteY2" fmla="*/ 1810758 h 3666429"/>
              <a:gd name="connsiteX3" fmla="*/ 3665296 w 3665296"/>
              <a:gd name="connsiteY3" fmla="*/ 1855672 h 3666429"/>
              <a:gd name="connsiteX4" fmla="*/ 3656966 w 3665296"/>
              <a:gd name="connsiteY4" fmla="*/ 2020651 h 3666429"/>
              <a:gd name="connsiteX5" fmla="*/ 2020651 w 3665296"/>
              <a:gd name="connsiteY5" fmla="*/ 3656965 h 3666429"/>
              <a:gd name="connsiteX6" fmla="*/ 1833235 w 3665296"/>
              <a:gd name="connsiteY6" fmla="*/ 3666429 h 3666429"/>
              <a:gd name="connsiteX7" fmla="*/ 1833196 w 3665296"/>
              <a:gd name="connsiteY7" fmla="*/ 3666429 h 3666429"/>
              <a:gd name="connsiteX8" fmla="*/ 1645780 w 3665296"/>
              <a:gd name="connsiteY8" fmla="*/ 3656965 h 3666429"/>
              <a:gd name="connsiteX9" fmla="*/ 0 w 3665296"/>
              <a:gd name="connsiteY9" fmla="*/ 1833215 h 3666429"/>
              <a:gd name="connsiteX10" fmla="*/ 1833215 w 3665296"/>
              <a:gd name="connsiteY10" fmla="*/ 0 h 3666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5296" h="3666429">
                <a:moveTo>
                  <a:pt x="1833215" y="0"/>
                </a:moveTo>
                <a:cubicBezTo>
                  <a:pt x="2782394" y="0"/>
                  <a:pt x="3563087" y="721370"/>
                  <a:pt x="3656966" y="1645779"/>
                </a:cubicBezTo>
                <a:lnTo>
                  <a:pt x="3665296" y="1810758"/>
                </a:lnTo>
                <a:lnTo>
                  <a:pt x="3665296" y="1855672"/>
                </a:lnTo>
                <a:lnTo>
                  <a:pt x="3656966" y="2020651"/>
                </a:lnTo>
                <a:cubicBezTo>
                  <a:pt x="3569345" y="2883433"/>
                  <a:pt x="2883434" y="3569345"/>
                  <a:pt x="2020651" y="3656965"/>
                </a:cubicBezTo>
                <a:lnTo>
                  <a:pt x="1833235" y="3666429"/>
                </a:lnTo>
                <a:lnTo>
                  <a:pt x="1833196" y="3666429"/>
                </a:lnTo>
                <a:lnTo>
                  <a:pt x="1645780" y="3656965"/>
                </a:lnTo>
                <a:cubicBezTo>
                  <a:pt x="721370" y="3563086"/>
                  <a:pt x="0" y="2782393"/>
                  <a:pt x="0" y="1833215"/>
                </a:cubicBezTo>
                <a:cubicBezTo>
                  <a:pt x="0" y="820758"/>
                  <a:pt x="820758" y="0"/>
                  <a:pt x="1833215" y="0"/>
                </a:cubicBezTo>
                <a:close/>
              </a:path>
            </a:pathLst>
          </a:custGeom>
          <a:solidFill>
            <a:schemeClr val="accent6"/>
          </a:solidFill>
        </p:spPr>
        <p:txBody>
          <a:bodyPr wrap="square">
            <a:noAutofit/>
          </a:bodyPr>
          <a:lstStyle/>
          <a:p>
            <a:r>
              <a:rPr lang="fr-FR"/>
              <a:t>  </a:t>
            </a:r>
          </a:p>
        </p:txBody>
      </p:sp>
      <p:sp>
        <p:nvSpPr>
          <p:cNvPr id="11" name="Espace réservé du texte 10">
            <a:extLst>
              <a:ext uri="{FF2B5EF4-FFF2-40B4-BE49-F238E27FC236}">
                <a16:creationId xmlns:a16="http://schemas.microsoft.com/office/drawing/2014/main" id="{9941A1AC-8634-D72E-4C36-CFD84F6DC468}"/>
              </a:ext>
            </a:extLst>
          </p:cNvPr>
          <p:cNvSpPr>
            <a:spLocks noGrp="1"/>
          </p:cNvSpPr>
          <p:nvPr>
            <p:ph type="body" sz="quarter" idx="27" hasCustomPrompt="1"/>
          </p:nvPr>
        </p:nvSpPr>
        <p:spPr>
          <a:xfrm>
            <a:off x="12712108" y="6222795"/>
            <a:ext cx="4384597" cy="1224298"/>
          </a:xfrm>
        </p:spPr>
        <p:txBody>
          <a:bodyPr rIns="324000">
            <a:noAutofit/>
          </a:bodyPr>
          <a:lstStyle>
            <a:lvl2pPr>
              <a:defRPr sz="1800" b="0"/>
            </a:lvl2pPr>
          </a:lstStyle>
          <a:p>
            <a:pPr lvl="1"/>
            <a:r>
              <a:rPr lang="fr-FR"/>
              <a:t>Fonction &amp; </a:t>
            </a:r>
            <a:r>
              <a:rPr lang="fr-FR" err="1"/>
              <a:t>Market</a:t>
            </a:r>
            <a:endParaRPr lang="fr-FR"/>
          </a:p>
        </p:txBody>
      </p:sp>
      <p:sp>
        <p:nvSpPr>
          <p:cNvPr id="12" name="Espace réservé du texte 10">
            <a:extLst>
              <a:ext uri="{FF2B5EF4-FFF2-40B4-BE49-F238E27FC236}">
                <a16:creationId xmlns:a16="http://schemas.microsoft.com/office/drawing/2014/main" id="{2E202102-BEF7-D638-6A65-CD8D10FB2EE8}"/>
              </a:ext>
            </a:extLst>
          </p:cNvPr>
          <p:cNvSpPr>
            <a:spLocks noGrp="1"/>
          </p:cNvSpPr>
          <p:nvPr>
            <p:ph type="body" sz="quarter" idx="28" hasCustomPrompt="1"/>
          </p:nvPr>
        </p:nvSpPr>
        <p:spPr>
          <a:xfrm>
            <a:off x="12712108" y="5668100"/>
            <a:ext cx="4400550" cy="276999"/>
          </a:xfrm>
        </p:spPr>
        <p:txBody>
          <a:bodyPr rIns="324000">
            <a:noAutofit/>
          </a:bodyPr>
          <a:lstStyle>
            <a:lvl2pPr>
              <a:defRPr sz="2400" b="1"/>
            </a:lvl2pPr>
          </a:lstStyle>
          <a:p>
            <a:pPr lvl="1"/>
            <a:r>
              <a:rPr lang="fr-FR"/>
              <a:t>Nom Prénom</a:t>
            </a:r>
          </a:p>
        </p:txBody>
      </p:sp>
      <p:sp>
        <p:nvSpPr>
          <p:cNvPr id="17" name="Espace réservé du texte 10">
            <a:extLst>
              <a:ext uri="{FF2B5EF4-FFF2-40B4-BE49-F238E27FC236}">
                <a16:creationId xmlns:a16="http://schemas.microsoft.com/office/drawing/2014/main" id="{32A0A2A2-A4E9-8F76-B41D-5E4D076E913C}"/>
              </a:ext>
            </a:extLst>
          </p:cNvPr>
          <p:cNvSpPr>
            <a:spLocks noGrp="1"/>
          </p:cNvSpPr>
          <p:nvPr>
            <p:ph type="body" sz="quarter" idx="30" hasCustomPrompt="1"/>
          </p:nvPr>
        </p:nvSpPr>
        <p:spPr>
          <a:xfrm>
            <a:off x="12717140" y="3696145"/>
            <a:ext cx="4384597" cy="1224298"/>
          </a:xfrm>
        </p:spPr>
        <p:txBody>
          <a:bodyPr rIns="324000">
            <a:noAutofit/>
          </a:bodyPr>
          <a:lstStyle>
            <a:lvl2pPr>
              <a:defRPr sz="1800" b="0"/>
            </a:lvl2pPr>
          </a:lstStyle>
          <a:p>
            <a:pPr lvl="1"/>
            <a:r>
              <a:rPr lang="fr-FR"/>
              <a:t>Fonction &amp; </a:t>
            </a:r>
            <a:r>
              <a:rPr lang="fr-FR" err="1"/>
              <a:t>Market</a:t>
            </a:r>
            <a:endParaRPr lang="fr-FR"/>
          </a:p>
          <a:p>
            <a:pPr lvl="1"/>
            <a:endParaRPr lang="fr-FR"/>
          </a:p>
        </p:txBody>
      </p:sp>
      <p:sp>
        <p:nvSpPr>
          <p:cNvPr id="18" name="Espace réservé du texte 10">
            <a:extLst>
              <a:ext uri="{FF2B5EF4-FFF2-40B4-BE49-F238E27FC236}">
                <a16:creationId xmlns:a16="http://schemas.microsoft.com/office/drawing/2014/main" id="{1975299E-C94F-A075-CA0D-356EA456FF58}"/>
              </a:ext>
            </a:extLst>
          </p:cNvPr>
          <p:cNvSpPr>
            <a:spLocks noGrp="1"/>
          </p:cNvSpPr>
          <p:nvPr>
            <p:ph type="body" sz="quarter" idx="31" hasCustomPrompt="1"/>
          </p:nvPr>
        </p:nvSpPr>
        <p:spPr>
          <a:xfrm>
            <a:off x="12717140" y="3141450"/>
            <a:ext cx="4400550" cy="276999"/>
          </a:xfrm>
        </p:spPr>
        <p:txBody>
          <a:bodyPr rIns="324000">
            <a:noAutofit/>
          </a:bodyPr>
          <a:lstStyle>
            <a:lvl2pPr>
              <a:defRPr sz="2400" b="1"/>
            </a:lvl2pPr>
          </a:lstStyle>
          <a:p>
            <a:pPr lvl="1"/>
            <a:r>
              <a:rPr lang="fr-FR"/>
              <a:t>First </a:t>
            </a:r>
            <a:r>
              <a:rPr lang="fr-FR" err="1"/>
              <a:t>name</a:t>
            </a:r>
            <a:r>
              <a:rPr lang="fr-FR"/>
              <a:t> Name</a:t>
            </a:r>
          </a:p>
        </p:txBody>
      </p:sp>
      <p:sp>
        <p:nvSpPr>
          <p:cNvPr id="20" name="Espace réservé du texte 10">
            <a:extLst>
              <a:ext uri="{FF2B5EF4-FFF2-40B4-BE49-F238E27FC236}">
                <a16:creationId xmlns:a16="http://schemas.microsoft.com/office/drawing/2014/main" id="{385BE402-F5CD-A820-9D6F-FD20270C9CDB}"/>
              </a:ext>
            </a:extLst>
          </p:cNvPr>
          <p:cNvSpPr>
            <a:spLocks noGrp="1"/>
          </p:cNvSpPr>
          <p:nvPr>
            <p:ph type="body" sz="quarter" idx="33" hasCustomPrompt="1"/>
          </p:nvPr>
        </p:nvSpPr>
        <p:spPr>
          <a:xfrm>
            <a:off x="12713972" y="8806326"/>
            <a:ext cx="4384597" cy="1224298"/>
          </a:xfrm>
        </p:spPr>
        <p:txBody>
          <a:bodyPr rIns="324000">
            <a:noAutofit/>
          </a:bodyPr>
          <a:lstStyle>
            <a:lvl2pPr>
              <a:defRPr sz="1800" b="0"/>
            </a:lvl2pPr>
          </a:lstStyle>
          <a:p>
            <a:pPr lvl="1"/>
            <a:r>
              <a:rPr lang="fr-FR"/>
              <a:t>Fonction &amp; </a:t>
            </a:r>
            <a:r>
              <a:rPr lang="fr-FR" err="1"/>
              <a:t>Market</a:t>
            </a:r>
            <a:endParaRPr lang="fr-FR"/>
          </a:p>
        </p:txBody>
      </p:sp>
      <p:sp>
        <p:nvSpPr>
          <p:cNvPr id="21" name="Espace réservé du texte 10">
            <a:extLst>
              <a:ext uri="{FF2B5EF4-FFF2-40B4-BE49-F238E27FC236}">
                <a16:creationId xmlns:a16="http://schemas.microsoft.com/office/drawing/2014/main" id="{49C84F36-99D7-867F-BD5A-324E42BCFACB}"/>
              </a:ext>
            </a:extLst>
          </p:cNvPr>
          <p:cNvSpPr>
            <a:spLocks noGrp="1"/>
          </p:cNvSpPr>
          <p:nvPr>
            <p:ph type="body" sz="quarter" idx="34" hasCustomPrompt="1"/>
          </p:nvPr>
        </p:nvSpPr>
        <p:spPr>
          <a:xfrm>
            <a:off x="12713972" y="8251631"/>
            <a:ext cx="4400550" cy="276999"/>
          </a:xfrm>
        </p:spPr>
        <p:txBody>
          <a:bodyPr rIns="324000">
            <a:noAutofit/>
          </a:bodyPr>
          <a:lstStyle>
            <a:lvl2pPr>
              <a:defRPr sz="2400" b="1"/>
            </a:lvl2pPr>
          </a:lstStyle>
          <a:p>
            <a:pPr lvl="1"/>
            <a:r>
              <a:rPr lang="fr-FR"/>
              <a:t>Nom Prénom</a:t>
            </a:r>
          </a:p>
        </p:txBody>
      </p:sp>
    </p:spTree>
    <p:extLst>
      <p:ext uri="{BB962C8B-B14F-4D97-AF65-F5344CB8AC3E}">
        <p14:creationId xmlns:p14="http://schemas.microsoft.com/office/powerpoint/2010/main" val="343497067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Espace réservé du titre 7">
            <a:extLst>
              <a:ext uri="{FF2B5EF4-FFF2-40B4-BE49-F238E27FC236}">
                <a16:creationId xmlns:a16="http://schemas.microsoft.com/office/drawing/2014/main" id="{1BC4B765-2C05-5B87-F786-BBA5A26E36AA}"/>
              </a:ext>
            </a:extLst>
          </p:cNvPr>
          <p:cNvSpPr>
            <a:spLocks noGrp="1"/>
          </p:cNvSpPr>
          <p:nvPr>
            <p:ph type="title"/>
          </p:nvPr>
        </p:nvSpPr>
        <p:spPr>
          <a:xfrm>
            <a:off x="1252544" y="1254125"/>
            <a:ext cx="17600606" cy="1533525"/>
          </a:xfrm>
          <a:prstGeom prst="rect">
            <a:avLst/>
          </a:prstGeom>
        </p:spPr>
        <p:txBody>
          <a:bodyPr vert="horz" lIns="0" tIns="0" rIns="0" bIns="0" rtlCol="0" anchor="ctr">
            <a:normAutofit/>
          </a:bodyPr>
          <a:lstStyle/>
          <a:p>
            <a:r>
              <a:rPr lang="fr-FR"/>
              <a:t>Modifiez le style du titre</a:t>
            </a:r>
          </a:p>
        </p:txBody>
      </p:sp>
      <p:sp>
        <p:nvSpPr>
          <p:cNvPr id="9" name="Espace réservé du texte 8">
            <a:extLst>
              <a:ext uri="{FF2B5EF4-FFF2-40B4-BE49-F238E27FC236}">
                <a16:creationId xmlns:a16="http://schemas.microsoft.com/office/drawing/2014/main" id="{70CAE6FB-FB19-C614-F531-96A4EF58408C}"/>
              </a:ext>
            </a:extLst>
          </p:cNvPr>
          <p:cNvSpPr>
            <a:spLocks noGrp="1"/>
          </p:cNvSpPr>
          <p:nvPr>
            <p:ph type="body" idx="1"/>
          </p:nvPr>
        </p:nvSpPr>
        <p:spPr>
          <a:xfrm>
            <a:off x="1252543" y="3454400"/>
            <a:ext cx="17600607" cy="6732587"/>
          </a:xfrm>
          <a:prstGeom prst="rect">
            <a:avLst/>
          </a:prstGeom>
        </p:spPr>
        <p:txBody>
          <a:bodyPr vert="horz" lIns="0" tIns="0" rIns="0" bIns="0" rtlCol="0">
            <a:normAutofit/>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Tree>
  </p:cSld>
  <p:clrMap bg1="lt1" tx1="dk1" bg2="lt2" tx2="dk2" accent1="accent1" accent2="accent2" accent3="accent3" accent4="accent4" accent5="accent5" accent6="accent6" hlink="hlink" folHlink="folHlink"/>
  <p:sldLayoutIdLst>
    <p:sldLayoutId id="2147483707" r:id="rId1"/>
    <p:sldLayoutId id="2147483710" r:id="rId2"/>
    <p:sldLayoutId id="2147483713" r:id="rId3"/>
    <p:sldLayoutId id="2147483714" r:id="rId4"/>
    <p:sldLayoutId id="2147483715" r:id="rId5"/>
    <p:sldLayoutId id="2147483694" r:id="rId6"/>
    <p:sldLayoutId id="2147483666" r:id="rId7"/>
    <p:sldLayoutId id="2147483693" r:id="rId8"/>
    <p:sldLayoutId id="2147483704" r:id="rId9"/>
    <p:sldLayoutId id="2147483690" r:id="rId10"/>
    <p:sldLayoutId id="2147483662" r:id="rId11"/>
    <p:sldLayoutId id="2147483685" r:id="rId12"/>
    <p:sldLayoutId id="2147483697" r:id="rId13"/>
    <p:sldLayoutId id="2147483686" r:id="rId14"/>
    <p:sldLayoutId id="2147483689" r:id="rId15"/>
    <p:sldLayoutId id="2147483688" r:id="rId16"/>
    <p:sldLayoutId id="2147483716" r:id="rId17"/>
    <p:sldLayoutId id="2147483699" r:id="rId18"/>
    <p:sldLayoutId id="2147483696" r:id="rId19"/>
    <p:sldLayoutId id="2147483691" r:id="rId20"/>
    <p:sldLayoutId id="2147483681" r:id="rId21"/>
    <p:sldLayoutId id="2147483698" r:id="rId22"/>
    <p:sldLayoutId id="2147483719" r:id="rId23"/>
    <p:sldLayoutId id="2147483720" r:id="rId24"/>
    <p:sldLayoutId id="2147483718" r:id="rId25"/>
    <p:sldLayoutId id="2147483717" r:id="rId26"/>
    <p:sldLayoutId id="2147483692" r:id="rId27"/>
    <p:sldLayoutId id="2147483705" r:id="rId28"/>
    <p:sldLayoutId id="2147483684" r:id="rId29"/>
    <p:sldLayoutId id="2147483687" r:id="rId30"/>
    <p:sldLayoutId id="2147483706" r:id="rId31"/>
  </p:sldLayoutIdLst>
  <p:hf hdr="0"/>
  <p:txStyles>
    <p:titleStyle>
      <a:lvl1pPr eaLnBrk="1" hangingPunct="1">
        <a:lnSpc>
          <a:spcPts val="6000"/>
        </a:lnSpc>
        <a:defRPr sz="6000" b="1" spc="-150" baseline="0">
          <a:solidFill>
            <a:schemeClr val="accent1"/>
          </a:solidFill>
          <a:latin typeface="Eudonet" pitchFamily="2" charset="0"/>
          <a:ea typeface="+mj-ea"/>
          <a:cs typeface="+mj-cs"/>
        </a:defRPr>
      </a:lvl1pPr>
    </p:titleStyle>
    <p:bodyStyle>
      <a:lvl1pPr marL="0" eaLnBrk="1" hangingPunct="1">
        <a:defRPr sz="2400" baseline="0">
          <a:latin typeface="Montserrat" pitchFamily="2" charset="77"/>
          <a:ea typeface="+mn-ea"/>
          <a:cs typeface="+mn-cs"/>
        </a:defRPr>
      </a:lvl1pPr>
      <a:lvl2pPr marL="17463" indent="0" eaLnBrk="1" hangingPunct="1">
        <a:tabLst/>
        <a:defRPr sz="2400" b="0" i="0" baseline="0">
          <a:latin typeface="Montserrat" pitchFamily="2" charset="77"/>
          <a:ea typeface="+mn-ea"/>
          <a:cs typeface="+mn-cs"/>
        </a:defRPr>
      </a:lvl2pPr>
      <a:lvl3pPr marL="55563" indent="0" eaLnBrk="1" hangingPunct="1">
        <a:tabLst/>
        <a:defRPr>
          <a:latin typeface="Montserrat" pitchFamily="2" charset="77"/>
          <a:ea typeface="+mn-ea"/>
          <a:cs typeface="+mn-cs"/>
        </a:defRPr>
      </a:lvl3pPr>
      <a:lvl4pPr marL="17463" indent="0" eaLnBrk="1" hangingPunct="1">
        <a:tabLst/>
        <a:defRPr baseline="0">
          <a:solidFill>
            <a:schemeClr val="tx1">
              <a:lumMod val="50000"/>
              <a:lumOff val="50000"/>
            </a:schemeClr>
          </a:solidFill>
          <a:latin typeface="Montserrat" pitchFamily="2" charset="77"/>
          <a:ea typeface="+mn-ea"/>
          <a:cs typeface="+mn-cs"/>
        </a:defRPr>
      </a:lvl4pPr>
      <a:lvl5pPr marL="17463" indent="0" eaLnBrk="1" hangingPunct="1">
        <a:tabLst/>
        <a:defRPr baseline="0">
          <a:solidFill>
            <a:schemeClr val="bg1">
              <a:lumMod val="65000"/>
            </a:schemeClr>
          </a:solidFill>
          <a:latin typeface="Montserrat" pitchFamily="2" charset="77"/>
          <a:ea typeface="+mn-ea"/>
          <a:cs typeface="+mn-cs"/>
        </a:defRPr>
      </a:lvl5pPr>
      <a:lvl6pPr marL="2286229" eaLnBrk="1" hangingPunct="1">
        <a:defRPr>
          <a:latin typeface="+mn-lt"/>
          <a:ea typeface="+mn-ea"/>
          <a:cs typeface="+mn-cs"/>
        </a:defRPr>
      </a:lvl6pPr>
      <a:lvl7pPr marL="2743474" eaLnBrk="1" hangingPunct="1">
        <a:defRPr>
          <a:latin typeface="+mn-lt"/>
          <a:ea typeface="+mn-ea"/>
          <a:cs typeface="+mn-cs"/>
        </a:defRPr>
      </a:lvl7pPr>
      <a:lvl8pPr marL="3200720" eaLnBrk="1" hangingPunct="1">
        <a:defRPr>
          <a:latin typeface="+mn-lt"/>
          <a:ea typeface="+mn-ea"/>
          <a:cs typeface="+mn-cs"/>
        </a:defRPr>
      </a:lvl8pPr>
      <a:lvl9pPr marL="3657966" eaLnBrk="1" hangingPunct="1">
        <a:defRPr>
          <a:latin typeface="+mn-lt"/>
          <a:ea typeface="+mn-ea"/>
          <a:cs typeface="+mn-cs"/>
        </a:defRPr>
      </a:lvl9pPr>
    </p:bodyStyle>
    <p:otherStyle>
      <a:lvl1pPr marL="0" eaLnBrk="1" hangingPunct="1">
        <a:defRPr>
          <a:latin typeface="+mn-lt"/>
          <a:ea typeface="+mn-ea"/>
          <a:cs typeface="+mn-cs"/>
        </a:defRPr>
      </a:lvl1pPr>
      <a:lvl2pPr marL="457246" eaLnBrk="1" hangingPunct="1">
        <a:defRPr>
          <a:latin typeface="+mn-lt"/>
          <a:ea typeface="+mn-ea"/>
          <a:cs typeface="+mn-cs"/>
        </a:defRPr>
      </a:lvl2pPr>
      <a:lvl3pPr marL="914491" eaLnBrk="1" hangingPunct="1">
        <a:defRPr>
          <a:latin typeface="+mn-lt"/>
          <a:ea typeface="+mn-ea"/>
          <a:cs typeface="+mn-cs"/>
        </a:defRPr>
      </a:lvl3pPr>
      <a:lvl4pPr marL="1371737" eaLnBrk="1" hangingPunct="1">
        <a:defRPr>
          <a:latin typeface="+mn-lt"/>
          <a:ea typeface="+mn-ea"/>
          <a:cs typeface="+mn-cs"/>
        </a:defRPr>
      </a:lvl4pPr>
      <a:lvl5pPr marL="1828983" eaLnBrk="1" hangingPunct="1">
        <a:defRPr>
          <a:latin typeface="+mn-lt"/>
          <a:ea typeface="+mn-ea"/>
          <a:cs typeface="+mn-cs"/>
        </a:defRPr>
      </a:lvl5pPr>
      <a:lvl6pPr marL="2286229" eaLnBrk="1" hangingPunct="1">
        <a:defRPr>
          <a:latin typeface="+mn-lt"/>
          <a:ea typeface="+mn-ea"/>
          <a:cs typeface="+mn-cs"/>
        </a:defRPr>
      </a:lvl6pPr>
      <a:lvl7pPr marL="2743474" eaLnBrk="1" hangingPunct="1">
        <a:defRPr>
          <a:latin typeface="+mn-lt"/>
          <a:ea typeface="+mn-ea"/>
          <a:cs typeface="+mn-cs"/>
        </a:defRPr>
      </a:lvl7pPr>
      <a:lvl8pPr marL="3200720" eaLnBrk="1" hangingPunct="1">
        <a:defRPr>
          <a:latin typeface="+mn-lt"/>
          <a:ea typeface="+mn-ea"/>
          <a:cs typeface="+mn-cs"/>
        </a:defRPr>
      </a:lvl8pPr>
      <a:lvl9pPr marL="3657966" eaLnBrk="1" hangingPunct="1">
        <a:defRPr>
          <a:latin typeface="+mn-lt"/>
          <a:ea typeface="+mn-ea"/>
          <a:cs typeface="+mn-cs"/>
        </a:defRPr>
      </a:lvl9pPr>
    </p:otherStyle>
  </p:txStyles>
  <p:extLst>
    <p:ext uri="{27BBF7A9-308A-43DC-89C8-2F10F3537804}">
      <p15:sldGuideLst xmlns:p15="http://schemas.microsoft.com/office/powerpoint/2012/main">
        <p15:guide id="2" pos="6332" userDrawn="1">
          <p15:clr>
            <a:srgbClr val="F26B43"/>
          </p15:clr>
        </p15:guide>
        <p15:guide id="3" pos="789" userDrawn="1">
          <p15:clr>
            <a:srgbClr val="F26B43"/>
          </p15:clr>
        </p15:guide>
        <p15:guide id="5" orient="horz" pos="6334" userDrawn="1">
          <p15:clr>
            <a:srgbClr val="F26B43"/>
          </p15:clr>
        </p15:guide>
        <p15:guide id="6" orient="horz" pos="2176" userDrawn="1">
          <p15:clr>
            <a:srgbClr val="F26B43"/>
          </p15:clr>
        </p15:guide>
        <p15:guide id="7" pos="3561" userDrawn="1">
          <p15:clr>
            <a:srgbClr val="F26B43"/>
          </p15:clr>
        </p15:guide>
        <p15:guide id="8" pos="9104" userDrawn="1">
          <p15:clr>
            <a:srgbClr val="F26B43"/>
          </p15:clr>
        </p15:guide>
        <p15:guide id="9" pos="11876" userDrawn="1">
          <p15:clr>
            <a:srgbClr val="F26B43"/>
          </p15:clr>
        </p15:guide>
        <p15:guide id="10" orient="horz" pos="970"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8.pn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4.png"/><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30.png"/><Relationship Id="rId1" Type="http://schemas.openxmlformats.org/officeDocument/2006/relationships/slideLayout" Target="../slideLayouts/slideLayout16.xml"/></Relationships>
</file>

<file path=ppt/slides/_rels/slide1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2.xml"/><Relationship Id="rId4" Type="http://schemas.openxmlformats.org/officeDocument/2006/relationships/image" Target="../media/image24.png"/></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2.xml"/><Relationship Id="rId4" Type="http://schemas.openxmlformats.org/officeDocument/2006/relationships/image" Target="../media/image24.png"/></Relationships>
</file>

<file path=ppt/slides/_rels/slide1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image" Target="../media/image21.png"/><Relationship Id="rId7" Type="http://schemas.openxmlformats.org/officeDocument/2006/relationships/image" Target="../media/image25.png"/><Relationship Id="rId2" Type="http://schemas.openxmlformats.org/officeDocument/2006/relationships/image" Target="../media/image20.png"/><Relationship Id="rId1" Type="http://schemas.openxmlformats.org/officeDocument/2006/relationships/slideLayout" Target="../slideLayouts/slideLayout12.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ous-titre 2">
            <a:extLst>
              <a:ext uri="{FF2B5EF4-FFF2-40B4-BE49-F238E27FC236}">
                <a16:creationId xmlns:a16="http://schemas.microsoft.com/office/drawing/2014/main" id="{D0ABCECE-860A-CD5E-F2EC-B6A69C0DEFD8}"/>
              </a:ext>
            </a:extLst>
          </p:cNvPr>
          <p:cNvSpPr>
            <a:spLocks noGrp="1"/>
          </p:cNvSpPr>
          <p:nvPr>
            <p:ph type="subTitle" idx="4"/>
          </p:nvPr>
        </p:nvSpPr>
        <p:spPr/>
        <p:txBody>
          <a:bodyPr vert="horz" lIns="0" tIns="0" rIns="0" bIns="0" rtlCol="0" anchor="ctr">
            <a:noAutofit/>
          </a:bodyPr>
          <a:lstStyle/>
          <a:p>
            <a:r>
              <a:rPr lang="fr-FR" sz="6000" i="0">
                <a:effectLst/>
                <a:latin typeface="Eudonet" pitchFamily="50" charset="0"/>
              </a:rPr>
              <a:t>Google Analytics, </a:t>
            </a:r>
            <a:r>
              <a:rPr lang="fr-FR" sz="6000" i="0" err="1">
                <a:effectLst/>
                <a:latin typeface="Eudonet" pitchFamily="50" charset="0"/>
              </a:rPr>
              <a:t>Matomo</a:t>
            </a:r>
            <a:r>
              <a:rPr lang="fr-FR" sz="6000" i="0">
                <a:effectLst/>
                <a:latin typeface="Eudonet" pitchFamily="50" charset="0"/>
              </a:rPr>
              <a:t> ou </a:t>
            </a:r>
            <a:r>
              <a:rPr lang="fr-FR" sz="6000" i="0" err="1">
                <a:effectLst/>
                <a:latin typeface="Eudonet" pitchFamily="50" charset="0"/>
              </a:rPr>
              <a:t>Eulerian</a:t>
            </a:r>
            <a:r>
              <a:rPr lang="fr-FR" sz="6000">
                <a:latin typeface="Eudonet" pitchFamily="50" charset="0"/>
              </a:rPr>
              <a:t>… </a:t>
            </a:r>
            <a:r>
              <a:rPr lang="fr-FR" sz="6000" b="1" i="0">
                <a:effectLst/>
                <a:latin typeface="Eudonet" pitchFamily="50" charset="0"/>
              </a:rPr>
              <a:t>lequel choisir ? </a:t>
            </a:r>
            <a:endParaRPr lang="fr-FR" sz="6000" b="1"/>
          </a:p>
        </p:txBody>
      </p:sp>
      <p:sp>
        <p:nvSpPr>
          <p:cNvPr id="4" name="Titre 3">
            <a:extLst>
              <a:ext uri="{FF2B5EF4-FFF2-40B4-BE49-F238E27FC236}">
                <a16:creationId xmlns:a16="http://schemas.microsoft.com/office/drawing/2014/main" id="{DC8049C9-FCC4-EE92-8803-29ACC57B22DD}"/>
              </a:ext>
            </a:extLst>
          </p:cNvPr>
          <p:cNvSpPr>
            <a:spLocks noGrp="1"/>
          </p:cNvSpPr>
          <p:nvPr>
            <p:ph type="title"/>
          </p:nvPr>
        </p:nvSpPr>
        <p:spPr>
          <a:xfrm>
            <a:off x="11628745" y="1406203"/>
            <a:ext cx="8116096" cy="794556"/>
          </a:xfrm>
        </p:spPr>
        <p:txBody>
          <a:bodyPr>
            <a:normAutofit fontScale="90000"/>
          </a:bodyPr>
          <a:lstStyle/>
          <a:p>
            <a:pPr algn="l"/>
            <a:r>
              <a:rPr lang="fr-FR" b="0"/>
              <a:t>Netanswer </a:t>
            </a:r>
            <a:r>
              <a:rPr lang="fr-FR" b="0" err="1"/>
              <a:t>academy</a:t>
            </a:r>
            <a:endParaRPr lang="fr-FR" b="0"/>
          </a:p>
        </p:txBody>
      </p:sp>
      <p:sp>
        <p:nvSpPr>
          <p:cNvPr id="21" name="Espace réservé du contenu 20">
            <a:extLst>
              <a:ext uri="{FF2B5EF4-FFF2-40B4-BE49-F238E27FC236}">
                <a16:creationId xmlns:a16="http://schemas.microsoft.com/office/drawing/2014/main" id="{3DC11BC3-359C-D51E-EAF0-A5064359243C}"/>
              </a:ext>
            </a:extLst>
          </p:cNvPr>
          <p:cNvSpPr>
            <a:spLocks noGrp="1"/>
          </p:cNvSpPr>
          <p:nvPr>
            <p:ph sz="quarter" idx="13"/>
          </p:nvPr>
        </p:nvSpPr>
        <p:spPr>
          <a:xfrm>
            <a:off x="11628745" y="982696"/>
            <a:ext cx="5761037" cy="423507"/>
          </a:xfrm>
        </p:spPr>
        <p:txBody>
          <a:bodyPr>
            <a:normAutofit fontScale="55000" lnSpcReduction="20000"/>
          </a:bodyPr>
          <a:lstStyle/>
          <a:p>
            <a:pPr algn="l"/>
            <a:r>
              <a:rPr lang="fr-FR" sz="6000" b="1" i="0">
                <a:effectLst/>
                <a:latin typeface="Eudonet" pitchFamily="50" charset="0"/>
              </a:rPr>
              <a:t>Webinar 12/07/2023</a:t>
            </a:r>
          </a:p>
        </p:txBody>
      </p:sp>
    </p:spTree>
    <p:extLst>
      <p:ext uri="{BB962C8B-B14F-4D97-AF65-F5344CB8AC3E}">
        <p14:creationId xmlns:p14="http://schemas.microsoft.com/office/powerpoint/2010/main" val="1684321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3EF62545-7803-4F65-CDD9-4F3D9011A794}"/>
              </a:ext>
            </a:extLst>
          </p:cNvPr>
          <p:cNvSpPr>
            <a:spLocks noGrp="1"/>
          </p:cNvSpPr>
          <p:nvPr>
            <p:ph type="title"/>
          </p:nvPr>
        </p:nvSpPr>
        <p:spPr/>
        <p:txBody>
          <a:bodyPr/>
          <a:lstStyle/>
          <a:p>
            <a:r>
              <a:rPr lang="fr-FR" err="1">
                <a:latin typeface="Eudonet"/>
                <a:cs typeface="Eudonet"/>
              </a:rPr>
              <a:t>Matomo</a:t>
            </a:r>
            <a:endParaRPr lang="fr-FR" err="1">
              <a:cs typeface="Eudonet"/>
            </a:endParaRPr>
          </a:p>
        </p:txBody>
      </p:sp>
      <p:sp>
        <p:nvSpPr>
          <p:cNvPr id="2" name="Espace réservé du texte 1">
            <a:extLst>
              <a:ext uri="{FF2B5EF4-FFF2-40B4-BE49-F238E27FC236}">
                <a16:creationId xmlns:a16="http://schemas.microsoft.com/office/drawing/2014/main" id="{A64ECCF3-35B6-27FC-5D74-0DF7CCC210F6}"/>
              </a:ext>
            </a:extLst>
          </p:cNvPr>
          <p:cNvSpPr>
            <a:spLocks noGrp="1"/>
          </p:cNvSpPr>
          <p:nvPr>
            <p:ph type="body" sz="quarter" idx="13"/>
          </p:nvPr>
        </p:nvSpPr>
        <p:spPr>
          <a:xfrm>
            <a:off x="8869986" y="4405244"/>
            <a:ext cx="9624483" cy="5461530"/>
          </a:xfrm>
        </p:spPr>
        <p:txBody>
          <a:bodyPr numCol="1" spcCol="0"/>
          <a:lstStyle/>
          <a:p>
            <a:pPr marL="342900" indent="-342900">
              <a:lnSpc>
                <a:spcPct val="150000"/>
              </a:lnSpc>
              <a:buFont typeface="Arial" panose="020B0604020202020204" pitchFamily="34" charset="0"/>
              <a:buChar char="•"/>
            </a:pPr>
            <a:r>
              <a:rPr lang="fr-FR" sz="2800"/>
              <a:t>Open source</a:t>
            </a:r>
          </a:p>
          <a:p>
            <a:pPr marL="342900" indent="-342900">
              <a:lnSpc>
                <a:spcPct val="150000"/>
              </a:lnSpc>
              <a:buFont typeface="Arial" panose="020B0604020202020204" pitchFamily="34" charset="0"/>
              <a:buChar char="•"/>
            </a:pPr>
            <a:r>
              <a:rPr lang="fr-FR" sz="2800" b="1">
                <a:solidFill>
                  <a:srgbClr val="5C2483"/>
                </a:solidFill>
              </a:rPr>
              <a:t>1.6% </a:t>
            </a:r>
            <a:r>
              <a:rPr lang="fr-FR" sz="2800">
                <a:solidFill>
                  <a:schemeClr val="tx1"/>
                </a:solidFill>
              </a:rPr>
              <a:t>des tous les sites sur le </a:t>
            </a:r>
            <a:r>
              <a:rPr lang="fr-FR" sz="2800"/>
              <a:t>Web, </a:t>
            </a:r>
          </a:p>
          <a:p>
            <a:pPr marL="342900" indent="-342900">
              <a:lnSpc>
                <a:spcPct val="150000"/>
              </a:lnSpc>
              <a:buFont typeface="Arial" panose="020B0604020202020204" pitchFamily="34" charset="0"/>
              <a:buChar char="•"/>
            </a:pPr>
            <a:r>
              <a:rPr lang="fr-FR" sz="2800" b="1">
                <a:solidFill>
                  <a:srgbClr val="5C2483"/>
                </a:solidFill>
              </a:rPr>
              <a:t>190</a:t>
            </a:r>
            <a:r>
              <a:rPr lang="fr-FR" sz="2800"/>
              <a:t> pays, </a:t>
            </a:r>
          </a:p>
          <a:p>
            <a:pPr marL="342900" indent="-342900">
              <a:lnSpc>
                <a:spcPct val="150000"/>
              </a:lnSpc>
              <a:buFont typeface="Arial" panose="020B0604020202020204" pitchFamily="34" charset="0"/>
              <a:buChar char="•"/>
            </a:pPr>
            <a:r>
              <a:rPr lang="fr-FR" sz="2800" b="1">
                <a:solidFill>
                  <a:srgbClr val="5C2483"/>
                </a:solidFill>
              </a:rPr>
              <a:t>50</a:t>
            </a:r>
            <a:r>
              <a:rPr lang="fr-FR" sz="2800"/>
              <a:t> langues</a:t>
            </a:r>
          </a:p>
          <a:p>
            <a:pPr marL="342900" indent="-342900">
              <a:lnSpc>
                <a:spcPct val="150000"/>
              </a:lnSpc>
              <a:buFont typeface="Arial" panose="020B0604020202020204" pitchFamily="34" charset="0"/>
              <a:buChar char="•"/>
            </a:pPr>
            <a:r>
              <a:rPr lang="fr-FR" sz="2800" b="1">
                <a:solidFill>
                  <a:srgbClr val="5C2483"/>
                </a:solidFill>
              </a:rPr>
              <a:t>2,2 % </a:t>
            </a:r>
            <a:r>
              <a:rPr lang="fr-FR" sz="2800"/>
              <a:t>des sites web français</a:t>
            </a:r>
          </a:p>
        </p:txBody>
      </p:sp>
      <p:pic>
        <p:nvPicPr>
          <p:cNvPr id="6" name="Image 5">
            <a:extLst>
              <a:ext uri="{FF2B5EF4-FFF2-40B4-BE49-F238E27FC236}">
                <a16:creationId xmlns:a16="http://schemas.microsoft.com/office/drawing/2014/main" id="{BB7AC962-C36E-7779-FE2B-1CB1C7A2E660}"/>
              </a:ext>
            </a:extLst>
          </p:cNvPr>
          <p:cNvPicPr>
            <a:picLocks noChangeAspect="1"/>
          </p:cNvPicPr>
          <p:nvPr/>
        </p:nvPicPr>
        <p:blipFill>
          <a:blip r:embed="rId2"/>
          <a:stretch>
            <a:fillRect/>
          </a:stretch>
        </p:blipFill>
        <p:spPr>
          <a:xfrm>
            <a:off x="7661265" y="8793692"/>
            <a:ext cx="11477160" cy="1438277"/>
          </a:xfrm>
          <a:prstGeom prst="rect">
            <a:avLst/>
          </a:prstGeom>
        </p:spPr>
      </p:pic>
      <p:sp>
        <p:nvSpPr>
          <p:cNvPr id="7" name="ZoneTexte 6">
            <a:extLst>
              <a:ext uri="{FF2B5EF4-FFF2-40B4-BE49-F238E27FC236}">
                <a16:creationId xmlns:a16="http://schemas.microsoft.com/office/drawing/2014/main" id="{2812888B-15CB-3BFE-9360-CA5B211DE82F}"/>
              </a:ext>
            </a:extLst>
          </p:cNvPr>
          <p:cNvSpPr txBox="1"/>
          <p:nvPr/>
        </p:nvSpPr>
        <p:spPr>
          <a:xfrm>
            <a:off x="1457218" y="9220442"/>
            <a:ext cx="4809067" cy="584775"/>
          </a:xfrm>
          <a:prstGeom prst="rect">
            <a:avLst/>
          </a:prstGeom>
          <a:noFill/>
        </p:spPr>
        <p:txBody>
          <a:bodyPr wrap="square" lIns="91440" tIns="45720" rIns="91440" bIns="45720" rtlCol="0" anchor="t">
            <a:spAutoFit/>
          </a:bodyPr>
          <a:lstStyle/>
          <a:p>
            <a:r>
              <a:rPr lang="fr-FR" sz="3200">
                <a:latin typeface="Montserrat"/>
              </a:rPr>
              <a:t>Clients notables :</a:t>
            </a:r>
            <a:endParaRPr lang="fr-FR" sz="3200">
              <a:latin typeface="Montserrat" pitchFamily="2" charset="0"/>
            </a:endParaRPr>
          </a:p>
        </p:txBody>
      </p:sp>
      <p:pic>
        <p:nvPicPr>
          <p:cNvPr id="4" name="Image 7" descr="Une image contenant Graphique, Police, graphisme, conception&#10;&#10;Description générée automatiquement">
            <a:extLst>
              <a:ext uri="{FF2B5EF4-FFF2-40B4-BE49-F238E27FC236}">
                <a16:creationId xmlns:a16="http://schemas.microsoft.com/office/drawing/2014/main" id="{721D1C9C-38A9-FA03-AF09-396D0908A78C}"/>
              </a:ext>
            </a:extLst>
          </p:cNvPr>
          <p:cNvPicPr>
            <a:picLocks noChangeAspect="1"/>
          </p:cNvPicPr>
          <p:nvPr/>
        </p:nvPicPr>
        <p:blipFill>
          <a:blip r:embed="rId3"/>
          <a:stretch>
            <a:fillRect/>
          </a:stretch>
        </p:blipFill>
        <p:spPr>
          <a:xfrm>
            <a:off x="1255619" y="5252711"/>
            <a:ext cx="5703803" cy="968317"/>
          </a:xfrm>
          <a:prstGeom prst="rect">
            <a:avLst/>
          </a:prstGeom>
        </p:spPr>
      </p:pic>
      <p:sp>
        <p:nvSpPr>
          <p:cNvPr id="3" name="ZoneTexte 2">
            <a:extLst>
              <a:ext uri="{FF2B5EF4-FFF2-40B4-BE49-F238E27FC236}">
                <a16:creationId xmlns:a16="http://schemas.microsoft.com/office/drawing/2014/main" id="{AAF8E954-21C4-CC2B-DDCB-00633B05EC83}"/>
              </a:ext>
            </a:extLst>
          </p:cNvPr>
          <p:cNvSpPr txBox="1"/>
          <p:nvPr/>
        </p:nvSpPr>
        <p:spPr>
          <a:xfrm>
            <a:off x="17092074" y="10270891"/>
            <a:ext cx="2201334" cy="369332"/>
          </a:xfrm>
          <a:prstGeom prst="rect">
            <a:avLst/>
          </a:prstGeom>
          <a:noFill/>
        </p:spPr>
        <p:txBody>
          <a:bodyPr wrap="square" rtlCol="0">
            <a:spAutoFit/>
          </a:bodyPr>
          <a:lstStyle/>
          <a:p>
            <a:r>
              <a:rPr lang="fr-FR">
                <a:latin typeface="Montserrat" pitchFamily="2" charset="77"/>
              </a:rPr>
              <a:t>Source : </a:t>
            </a:r>
            <a:r>
              <a:rPr lang="fr-FR" err="1">
                <a:latin typeface="Montserrat" pitchFamily="2" charset="77"/>
              </a:rPr>
              <a:t>Matomo</a:t>
            </a:r>
            <a:endParaRPr lang="fr-FR">
              <a:latin typeface="Montserrat" pitchFamily="2" charset="77"/>
            </a:endParaRPr>
          </a:p>
        </p:txBody>
      </p:sp>
    </p:spTree>
    <p:extLst>
      <p:ext uri="{BB962C8B-B14F-4D97-AF65-F5344CB8AC3E}">
        <p14:creationId xmlns:p14="http://schemas.microsoft.com/office/powerpoint/2010/main" val="209055113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83">
            <a:extLst>
              <a:ext uri="{FF2B5EF4-FFF2-40B4-BE49-F238E27FC236}">
                <a16:creationId xmlns:a16="http://schemas.microsoft.com/office/drawing/2014/main" id="{9D147453-231D-1B07-EA56-2B7CDC7ED323}"/>
              </a:ext>
            </a:extLst>
          </p:cNvPr>
          <p:cNvSpPr/>
          <p:nvPr/>
        </p:nvSpPr>
        <p:spPr>
          <a:xfrm>
            <a:off x="12593941" y="2924952"/>
            <a:ext cx="7048372" cy="6836150"/>
          </a:xfrm>
          <a:prstGeom prst="roundRect">
            <a:avLst>
              <a:gd name="adj" fmla="val 6911"/>
            </a:avLst>
          </a:prstGeom>
          <a:solidFill>
            <a:schemeClr val="bg1"/>
          </a:solidFill>
          <a:ln>
            <a:noFill/>
          </a:ln>
          <a:effectLst>
            <a:outerShdw blurRad="254000" sx="99057" sy="99057" algn="ctr" rotWithShape="0">
              <a:prstClr val="black">
                <a:alpha val="19987"/>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92086" indent="-92086">
              <a:lnSpc>
                <a:spcPct val="149688"/>
              </a:lnSpc>
              <a:buClr>
                <a:srgbClr val="E9425C"/>
              </a:buClr>
              <a:buSzPct val="150000"/>
              <a:buFont typeface="Arial" panose="020B0604020202020204" pitchFamily="34" charset="0"/>
              <a:buChar char="•"/>
            </a:pPr>
            <a:endParaRPr lang="fr-FR" sz="591">
              <a:solidFill>
                <a:schemeClr val="tx1">
                  <a:lumMod val="75000"/>
                  <a:lumOff val="25000"/>
                </a:schemeClr>
              </a:solidFill>
              <a:latin typeface="Montserrat" pitchFamily="2" charset="77"/>
              <a:sym typeface="Manrope"/>
            </a:endParaRPr>
          </a:p>
        </p:txBody>
      </p:sp>
      <p:sp>
        <p:nvSpPr>
          <p:cNvPr id="3" name="Rectangle: Rounded Corners 83">
            <a:extLst>
              <a:ext uri="{FF2B5EF4-FFF2-40B4-BE49-F238E27FC236}">
                <a16:creationId xmlns:a16="http://schemas.microsoft.com/office/drawing/2014/main" id="{43734A09-0920-EAE8-BCC1-F5930CED827C}"/>
              </a:ext>
            </a:extLst>
          </p:cNvPr>
          <p:cNvSpPr/>
          <p:nvPr/>
        </p:nvSpPr>
        <p:spPr>
          <a:xfrm>
            <a:off x="443516" y="2924952"/>
            <a:ext cx="7048372" cy="6836150"/>
          </a:xfrm>
          <a:prstGeom prst="roundRect">
            <a:avLst>
              <a:gd name="adj" fmla="val 6911"/>
            </a:avLst>
          </a:prstGeom>
          <a:solidFill>
            <a:schemeClr val="bg1"/>
          </a:solidFill>
          <a:ln>
            <a:noFill/>
          </a:ln>
          <a:effectLst>
            <a:outerShdw blurRad="254000" sx="99057" sy="99057" algn="ctr" rotWithShape="0">
              <a:prstClr val="black">
                <a:alpha val="19987"/>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92086" indent="-92086">
              <a:lnSpc>
                <a:spcPct val="149688"/>
              </a:lnSpc>
              <a:buClr>
                <a:srgbClr val="E9425C"/>
              </a:buClr>
              <a:buSzPct val="150000"/>
              <a:buFont typeface="Arial" panose="020B0604020202020204" pitchFamily="34" charset="0"/>
              <a:buChar char="•"/>
            </a:pPr>
            <a:endParaRPr lang="fr-FR" sz="591">
              <a:solidFill>
                <a:schemeClr val="tx1">
                  <a:lumMod val="75000"/>
                  <a:lumOff val="25000"/>
                </a:schemeClr>
              </a:solidFill>
              <a:latin typeface="Montserrat" pitchFamily="2" charset="77"/>
              <a:sym typeface="Manrope"/>
            </a:endParaRPr>
          </a:p>
        </p:txBody>
      </p:sp>
      <p:sp>
        <p:nvSpPr>
          <p:cNvPr id="5" name="Titre 4">
            <a:extLst>
              <a:ext uri="{FF2B5EF4-FFF2-40B4-BE49-F238E27FC236}">
                <a16:creationId xmlns:a16="http://schemas.microsoft.com/office/drawing/2014/main" id="{B4088EEE-E979-1AF2-4498-BAE44AE2D14D}"/>
              </a:ext>
            </a:extLst>
          </p:cNvPr>
          <p:cNvSpPr>
            <a:spLocks noGrp="1"/>
          </p:cNvSpPr>
          <p:nvPr>
            <p:ph type="title"/>
          </p:nvPr>
        </p:nvSpPr>
        <p:spPr/>
        <p:txBody>
          <a:bodyPr/>
          <a:lstStyle/>
          <a:p>
            <a:r>
              <a:rPr lang="fr-FR" err="1"/>
              <a:t>Matomo</a:t>
            </a:r>
            <a:endParaRPr lang="fr-FR"/>
          </a:p>
        </p:txBody>
      </p:sp>
      <p:sp>
        <p:nvSpPr>
          <p:cNvPr id="14" name="ZoneTexte 13">
            <a:extLst>
              <a:ext uri="{FF2B5EF4-FFF2-40B4-BE49-F238E27FC236}">
                <a16:creationId xmlns:a16="http://schemas.microsoft.com/office/drawing/2014/main" id="{EB381053-A15C-BFCE-B6B1-5E650A88FD84}"/>
              </a:ext>
            </a:extLst>
          </p:cNvPr>
          <p:cNvSpPr txBox="1"/>
          <p:nvPr/>
        </p:nvSpPr>
        <p:spPr>
          <a:xfrm>
            <a:off x="714337" y="4528515"/>
            <a:ext cx="6286206" cy="4832092"/>
          </a:xfrm>
          <a:prstGeom prst="rect">
            <a:avLst/>
          </a:prstGeom>
          <a:noFill/>
        </p:spPr>
        <p:txBody>
          <a:bodyPr wrap="square" rtlCol="0" anchor="b">
            <a:spAutoFit/>
          </a:bodyPr>
          <a:lstStyle/>
          <a:p>
            <a:pPr marL="457200" indent="-457200" algn="l">
              <a:buFont typeface="Arial" panose="020B0604020202020204" pitchFamily="34" charset="0"/>
              <a:buChar char="•"/>
            </a:pPr>
            <a:r>
              <a:rPr lang="fr-FR" sz="2800">
                <a:solidFill>
                  <a:schemeClr val="tx1"/>
                </a:solidFill>
                <a:latin typeface="Montserrat" pitchFamily="2" charset="0"/>
              </a:rPr>
              <a:t>Pas d’échantillonnage des données</a:t>
            </a:r>
          </a:p>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Reconnue sûre par la CNIL, Collecte exemptée validée</a:t>
            </a:r>
          </a:p>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Propriété des données</a:t>
            </a:r>
          </a:p>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Serveur hébergé en UE</a:t>
            </a:r>
          </a:p>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Communauté très présente</a:t>
            </a:r>
          </a:p>
        </p:txBody>
      </p:sp>
      <p:sp>
        <p:nvSpPr>
          <p:cNvPr id="17" name="ZoneTexte 16">
            <a:extLst>
              <a:ext uri="{FF2B5EF4-FFF2-40B4-BE49-F238E27FC236}">
                <a16:creationId xmlns:a16="http://schemas.microsoft.com/office/drawing/2014/main" id="{E169E48A-7E71-4EDE-2CEE-0A3E83C9CD93}"/>
              </a:ext>
            </a:extLst>
          </p:cNvPr>
          <p:cNvSpPr txBox="1"/>
          <p:nvPr/>
        </p:nvSpPr>
        <p:spPr>
          <a:xfrm>
            <a:off x="12984236" y="5310385"/>
            <a:ext cx="6510245" cy="1815882"/>
          </a:xfrm>
          <a:prstGeom prst="rect">
            <a:avLst/>
          </a:prstGeom>
          <a:noFill/>
        </p:spPr>
        <p:txBody>
          <a:bodyPr wrap="square" lIns="91440" tIns="45720" rIns="91440" bIns="45720" rtlCol="0" anchor="b">
            <a:spAutoFit/>
          </a:bodyPr>
          <a:lstStyle/>
          <a:p>
            <a:pPr marL="457200" indent="-457200" algn="just">
              <a:buFont typeface="Arial" panose="020B0604020202020204" pitchFamily="34" charset="0"/>
              <a:buChar char="•"/>
            </a:pPr>
            <a:endParaRPr lang="fr-FR" sz="2800">
              <a:solidFill>
                <a:schemeClr val="tx1"/>
              </a:solidFill>
              <a:latin typeface="Montserrat" pitchFamily="2" charset="0"/>
            </a:endParaRPr>
          </a:p>
          <a:p>
            <a:pPr marL="457200" indent="-457200" algn="just">
              <a:buFont typeface="Arial" panose="020B0604020202020204" pitchFamily="34" charset="0"/>
              <a:buChar char="•"/>
            </a:pPr>
            <a:r>
              <a:rPr lang="fr-FR" sz="2800">
                <a:solidFill>
                  <a:schemeClr val="tx1"/>
                </a:solidFill>
                <a:latin typeface="Montserrat"/>
              </a:rPr>
              <a:t>La version gratuite limitée à 21 jours</a:t>
            </a:r>
            <a:endParaRPr lang="fr-FR" sz="2800">
              <a:solidFill>
                <a:schemeClr val="tx1"/>
              </a:solidFill>
              <a:latin typeface="Montserrat" pitchFamily="2" charset="0"/>
            </a:endParaRPr>
          </a:p>
          <a:p>
            <a:pPr marL="457200" indent="-457200" algn="just">
              <a:buFont typeface="Arial" panose="020B0604020202020204" pitchFamily="34" charset="0"/>
              <a:buChar char="•"/>
            </a:pPr>
            <a:endParaRPr lang="fr-FR" sz="2800">
              <a:solidFill>
                <a:schemeClr val="tx1"/>
              </a:solidFill>
              <a:latin typeface="Montserrat"/>
            </a:endParaRPr>
          </a:p>
        </p:txBody>
      </p:sp>
      <p:sp>
        <p:nvSpPr>
          <p:cNvPr id="9" name="ZoneTexte 8">
            <a:extLst>
              <a:ext uri="{FF2B5EF4-FFF2-40B4-BE49-F238E27FC236}">
                <a16:creationId xmlns:a16="http://schemas.microsoft.com/office/drawing/2014/main" id="{424B5F53-E129-714F-F447-A61EA7281083}"/>
              </a:ext>
            </a:extLst>
          </p:cNvPr>
          <p:cNvSpPr txBox="1"/>
          <p:nvPr/>
        </p:nvSpPr>
        <p:spPr>
          <a:xfrm>
            <a:off x="2232205" y="3447270"/>
            <a:ext cx="2795958" cy="646331"/>
          </a:xfrm>
          <a:prstGeom prst="rect">
            <a:avLst/>
          </a:prstGeom>
          <a:noFill/>
        </p:spPr>
        <p:txBody>
          <a:bodyPr wrap="none" rtlCol="0" anchor="b">
            <a:spAutoFit/>
          </a:bodyPr>
          <a:lstStyle/>
          <a:p>
            <a:pPr algn="ctr"/>
            <a:r>
              <a:rPr lang="fr-FR" sz="3600" b="1">
                <a:solidFill>
                  <a:schemeClr val="tx2"/>
                </a:solidFill>
                <a:latin typeface="Montserrat" pitchFamily="2" charset="0"/>
              </a:rPr>
              <a:t>Avantages</a:t>
            </a:r>
            <a:endParaRPr lang="fr-FR" sz="3600" b="1">
              <a:solidFill>
                <a:schemeClr val="accent2"/>
              </a:solidFill>
              <a:latin typeface="Montserrat" pitchFamily="2" charset="0"/>
            </a:endParaRPr>
          </a:p>
        </p:txBody>
      </p:sp>
      <p:sp>
        <p:nvSpPr>
          <p:cNvPr id="10" name="ZoneTexte 9">
            <a:extLst>
              <a:ext uri="{FF2B5EF4-FFF2-40B4-BE49-F238E27FC236}">
                <a16:creationId xmlns:a16="http://schemas.microsoft.com/office/drawing/2014/main" id="{0F64D942-C48A-6333-AA3D-E52ED694846F}"/>
              </a:ext>
            </a:extLst>
          </p:cNvPr>
          <p:cNvSpPr txBox="1"/>
          <p:nvPr/>
        </p:nvSpPr>
        <p:spPr>
          <a:xfrm>
            <a:off x="14305871" y="3447270"/>
            <a:ext cx="3779600" cy="646331"/>
          </a:xfrm>
          <a:prstGeom prst="rect">
            <a:avLst/>
          </a:prstGeom>
          <a:noFill/>
        </p:spPr>
        <p:txBody>
          <a:bodyPr wrap="square" rtlCol="0" anchor="b">
            <a:spAutoFit/>
          </a:bodyPr>
          <a:lstStyle/>
          <a:p>
            <a:pPr algn="ctr"/>
            <a:r>
              <a:rPr lang="fr-FR" sz="3600" b="1">
                <a:solidFill>
                  <a:schemeClr val="tx2"/>
                </a:solidFill>
                <a:latin typeface="Montserrat" pitchFamily="2" charset="0"/>
              </a:rPr>
              <a:t>Inconvénients</a:t>
            </a:r>
            <a:endParaRPr lang="fr-FR" sz="3600" b="1">
              <a:solidFill>
                <a:schemeClr val="accent2"/>
              </a:solidFill>
              <a:latin typeface="Montserrat" pitchFamily="2" charset="0"/>
            </a:endParaRPr>
          </a:p>
        </p:txBody>
      </p:sp>
      <p:grpSp>
        <p:nvGrpSpPr>
          <p:cNvPr id="11" name="Graphique 2">
            <a:extLst>
              <a:ext uri="{FF2B5EF4-FFF2-40B4-BE49-F238E27FC236}">
                <a16:creationId xmlns:a16="http://schemas.microsoft.com/office/drawing/2014/main" id="{768A8C6D-A3FB-6BBE-06B1-9CF7E9CA1993}"/>
              </a:ext>
            </a:extLst>
          </p:cNvPr>
          <p:cNvGrpSpPr/>
          <p:nvPr/>
        </p:nvGrpSpPr>
        <p:grpSpPr>
          <a:xfrm>
            <a:off x="7579386" y="4554624"/>
            <a:ext cx="4607688" cy="4178877"/>
            <a:chOff x="13360208" y="6027244"/>
            <a:chExt cx="954522" cy="865690"/>
          </a:xfrm>
        </p:grpSpPr>
        <p:sp>
          <p:nvSpPr>
            <p:cNvPr id="12" name="Forme libre 1549">
              <a:extLst>
                <a:ext uri="{FF2B5EF4-FFF2-40B4-BE49-F238E27FC236}">
                  <a16:creationId xmlns:a16="http://schemas.microsoft.com/office/drawing/2014/main" id="{DC98F8EF-703F-40A4-229D-5A75A6663B66}"/>
                </a:ext>
              </a:extLst>
            </p:cNvPr>
            <p:cNvSpPr/>
            <p:nvPr/>
          </p:nvSpPr>
          <p:spPr>
            <a:xfrm>
              <a:off x="13766441" y="6106608"/>
              <a:ext cx="146688" cy="38082"/>
            </a:xfrm>
            <a:custGeom>
              <a:avLst/>
              <a:gdLst>
                <a:gd name="connsiteX0" fmla="*/ 21227 w 146688"/>
                <a:gd name="connsiteY0" fmla="*/ 14254 h 38082"/>
                <a:gd name="connsiteX1" fmla="*/ 84 w 146688"/>
                <a:gd name="connsiteY1" fmla="*/ 8926 h 38082"/>
                <a:gd name="connsiteX2" fmla="*/ 23323 w 146688"/>
                <a:gd name="connsiteY2" fmla="*/ 39564 h 38082"/>
                <a:gd name="connsiteX3" fmla="*/ 21227 w 146688"/>
                <a:gd name="connsiteY3" fmla="*/ 14254 h 38082"/>
                <a:gd name="connsiteX4" fmla="*/ 125608 w 146688"/>
                <a:gd name="connsiteY4" fmla="*/ 14254 h 38082"/>
                <a:gd name="connsiteX5" fmla="*/ 146751 w 146688"/>
                <a:gd name="connsiteY5" fmla="*/ 8926 h 38082"/>
                <a:gd name="connsiteX6" fmla="*/ 123512 w 146688"/>
                <a:gd name="connsiteY6" fmla="*/ 39564 h 38082"/>
                <a:gd name="connsiteX7" fmla="*/ 125608 w 146688"/>
                <a:gd name="connsiteY7" fmla="*/ 14254 h 38082"/>
                <a:gd name="connsiteX8" fmla="*/ 125608 w 146688"/>
                <a:gd name="connsiteY8" fmla="*/ 14254 h 38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688" h="38082">
                  <a:moveTo>
                    <a:pt x="21227" y="14254"/>
                  </a:moveTo>
                  <a:cubicBezTo>
                    <a:pt x="17037" y="743"/>
                    <a:pt x="656" y="-3634"/>
                    <a:pt x="84" y="8926"/>
                  </a:cubicBezTo>
                  <a:cubicBezTo>
                    <a:pt x="-297" y="22627"/>
                    <a:pt x="9227" y="36709"/>
                    <a:pt x="23323" y="39564"/>
                  </a:cubicBezTo>
                  <a:cubicBezTo>
                    <a:pt x="22370" y="23959"/>
                    <a:pt x="21227" y="14254"/>
                    <a:pt x="21227" y="14254"/>
                  </a:cubicBezTo>
                  <a:close/>
                  <a:moveTo>
                    <a:pt x="125608" y="14254"/>
                  </a:moveTo>
                  <a:cubicBezTo>
                    <a:pt x="129799" y="743"/>
                    <a:pt x="146180" y="-3634"/>
                    <a:pt x="146751" y="8926"/>
                  </a:cubicBezTo>
                  <a:cubicBezTo>
                    <a:pt x="147132" y="22627"/>
                    <a:pt x="137608" y="36709"/>
                    <a:pt x="123512" y="39564"/>
                  </a:cubicBezTo>
                  <a:cubicBezTo>
                    <a:pt x="124655" y="23959"/>
                    <a:pt x="125608" y="14254"/>
                    <a:pt x="125608" y="14254"/>
                  </a:cubicBezTo>
                  <a:lnTo>
                    <a:pt x="125608" y="14254"/>
                  </a:lnTo>
                  <a:close/>
                </a:path>
              </a:pathLst>
            </a:custGeom>
            <a:solidFill>
              <a:srgbClr val="FFFFFF"/>
            </a:solidFill>
            <a:ln w="1903" cap="flat">
              <a:noFill/>
              <a:prstDash val="solid"/>
              <a:miter/>
            </a:ln>
          </p:spPr>
          <p:txBody>
            <a:bodyPr rtlCol="0" anchor="ctr"/>
            <a:lstStyle/>
            <a:p>
              <a:endParaRPr lang="fr-FR"/>
            </a:p>
          </p:txBody>
        </p:sp>
        <p:sp>
          <p:nvSpPr>
            <p:cNvPr id="13" name="Forme libre 1550">
              <a:extLst>
                <a:ext uri="{FF2B5EF4-FFF2-40B4-BE49-F238E27FC236}">
                  <a16:creationId xmlns:a16="http://schemas.microsoft.com/office/drawing/2014/main" id="{C225B029-D79B-C62B-9920-707C7D1E9BE8}"/>
                </a:ext>
              </a:extLst>
            </p:cNvPr>
            <p:cNvSpPr/>
            <p:nvPr/>
          </p:nvSpPr>
          <p:spPr>
            <a:xfrm rot="-2690509">
              <a:off x="13783695" y="6063954"/>
              <a:ext cx="45316" cy="37697"/>
            </a:xfrm>
            <a:custGeom>
              <a:avLst/>
              <a:gdLst>
                <a:gd name="connsiteX0" fmla="*/ 45391 w 45316"/>
                <a:gd name="connsiteY0" fmla="*/ 20329 h 37697"/>
                <a:gd name="connsiteX1" fmla="*/ 22732 w 45316"/>
                <a:gd name="connsiteY1" fmla="*/ 39178 h 37697"/>
                <a:gd name="connsiteX2" fmla="*/ 74 w 45316"/>
                <a:gd name="connsiteY2" fmla="*/ 20329 h 37697"/>
                <a:gd name="connsiteX3" fmla="*/ 22732 w 45316"/>
                <a:gd name="connsiteY3" fmla="*/ 1481 h 37697"/>
                <a:gd name="connsiteX4" fmla="*/ 45391 w 45316"/>
                <a:gd name="connsiteY4" fmla="*/ 20329 h 37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16" h="37697">
                  <a:moveTo>
                    <a:pt x="45391" y="20329"/>
                  </a:moveTo>
                  <a:cubicBezTo>
                    <a:pt x="45391" y="30739"/>
                    <a:pt x="35246" y="39178"/>
                    <a:pt x="22732" y="39178"/>
                  </a:cubicBezTo>
                  <a:cubicBezTo>
                    <a:pt x="10218" y="39178"/>
                    <a:pt x="74" y="30739"/>
                    <a:pt x="74" y="20329"/>
                  </a:cubicBezTo>
                  <a:cubicBezTo>
                    <a:pt x="74" y="9920"/>
                    <a:pt x="10218" y="1481"/>
                    <a:pt x="22732" y="1481"/>
                  </a:cubicBezTo>
                  <a:cubicBezTo>
                    <a:pt x="35246" y="1481"/>
                    <a:pt x="45391" y="9920"/>
                    <a:pt x="45391" y="20329"/>
                  </a:cubicBezTo>
                  <a:close/>
                </a:path>
              </a:pathLst>
            </a:custGeom>
            <a:solidFill>
              <a:srgbClr val="000000"/>
            </a:solidFill>
            <a:ln w="1903" cap="flat">
              <a:noFill/>
              <a:prstDash val="solid"/>
              <a:miter/>
            </a:ln>
          </p:spPr>
          <p:txBody>
            <a:bodyPr rtlCol="0" anchor="ctr"/>
            <a:lstStyle/>
            <a:p>
              <a:endParaRPr lang="fr-FR"/>
            </a:p>
          </p:txBody>
        </p:sp>
        <p:sp>
          <p:nvSpPr>
            <p:cNvPr id="15" name="Forme libre 1551">
              <a:extLst>
                <a:ext uri="{FF2B5EF4-FFF2-40B4-BE49-F238E27FC236}">
                  <a16:creationId xmlns:a16="http://schemas.microsoft.com/office/drawing/2014/main" id="{22C6FB67-D3E6-7A84-1893-B6FCD49A8E27}"/>
                </a:ext>
              </a:extLst>
            </p:cNvPr>
            <p:cNvSpPr/>
            <p:nvPr/>
          </p:nvSpPr>
          <p:spPr>
            <a:xfrm>
              <a:off x="13783754" y="6061310"/>
              <a:ext cx="44131" cy="44002"/>
            </a:xfrm>
            <a:custGeom>
              <a:avLst/>
              <a:gdLst>
                <a:gd name="connsiteX0" fmla="*/ 18200 w 44131"/>
                <a:gd name="connsiteY0" fmla="*/ 45471 h 44002"/>
                <a:gd name="connsiteX1" fmla="*/ 5247 w 44131"/>
                <a:gd name="connsiteY1" fmla="*/ 40333 h 44002"/>
                <a:gd name="connsiteX2" fmla="*/ 7915 w 44131"/>
                <a:gd name="connsiteY2" fmla="*/ 9315 h 44002"/>
                <a:gd name="connsiteX3" fmla="*/ 38962 w 44131"/>
                <a:gd name="connsiteY3" fmla="*/ 6651 h 44002"/>
                <a:gd name="connsiteX4" fmla="*/ 44105 w 44131"/>
                <a:gd name="connsiteY4" fmla="*/ 21684 h 44002"/>
                <a:gd name="connsiteX5" fmla="*/ 20296 w 44131"/>
                <a:gd name="connsiteY5" fmla="*/ 45471 h 44002"/>
                <a:gd name="connsiteX6" fmla="*/ 18200 w 44131"/>
                <a:gd name="connsiteY6" fmla="*/ 45471 h 44002"/>
                <a:gd name="connsiteX7" fmla="*/ 25819 w 44131"/>
                <a:gd name="connsiteY7" fmla="*/ 3987 h 44002"/>
                <a:gd name="connsiteX8" fmla="*/ 9629 w 44131"/>
                <a:gd name="connsiteY8" fmla="*/ 11218 h 44002"/>
                <a:gd name="connsiteX9" fmla="*/ 6963 w 44131"/>
                <a:gd name="connsiteY9" fmla="*/ 38811 h 44002"/>
                <a:gd name="connsiteX10" fmla="*/ 20105 w 44131"/>
                <a:gd name="connsiteY10" fmla="*/ 43188 h 44002"/>
                <a:gd name="connsiteX11" fmla="*/ 41629 w 44131"/>
                <a:gd name="connsiteY11" fmla="*/ 21684 h 44002"/>
                <a:gd name="connsiteX12" fmla="*/ 37248 w 44131"/>
                <a:gd name="connsiteY12" fmla="*/ 8554 h 44002"/>
                <a:gd name="connsiteX13" fmla="*/ 25819 w 44131"/>
                <a:gd name="connsiteY13" fmla="*/ 3987 h 4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131" h="44002">
                  <a:moveTo>
                    <a:pt x="18200" y="45471"/>
                  </a:moveTo>
                  <a:cubicBezTo>
                    <a:pt x="13248" y="45661"/>
                    <a:pt x="8677" y="43758"/>
                    <a:pt x="5247" y="40333"/>
                  </a:cubicBezTo>
                  <a:cubicBezTo>
                    <a:pt x="-2561" y="32531"/>
                    <a:pt x="-1419" y="18639"/>
                    <a:pt x="7915" y="9315"/>
                  </a:cubicBezTo>
                  <a:cubicBezTo>
                    <a:pt x="17248" y="-10"/>
                    <a:pt x="31152" y="-1152"/>
                    <a:pt x="38962" y="6651"/>
                  </a:cubicBezTo>
                  <a:cubicBezTo>
                    <a:pt x="42772" y="10456"/>
                    <a:pt x="44676" y="15785"/>
                    <a:pt x="44105" y="21684"/>
                  </a:cubicBezTo>
                  <a:cubicBezTo>
                    <a:pt x="42581" y="34053"/>
                    <a:pt x="32866" y="43949"/>
                    <a:pt x="20296" y="45471"/>
                  </a:cubicBezTo>
                  <a:cubicBezTo>
                    <a:pt x="19533" y="45471"/>
                    <a:pt x="18962" y="45471"/>
                    <a:pt x="18200" y="45471"/>
                  </a:cubicBezTo>
                  <a:close/>
                  <a:moveTo>
                    <a:pt x="25819" y="3987"/>
                  </a:moveTo>
                  <a:cubicBezTo>
                    <a:pt x="19724" y="4177"/>
                    <a:pt x="13819" y="6651"/>
                    <a:pt x="9629" y="11218"/>
                  </a:cubicBezTo>
                  <a:cubicBezTo>
                    <a:pt x="1248" y="19591"/>
                    <a:pt x="105" y="31960"/>
                    <a:pt x="6963" y="38811"/>
                  </a:cubicBezTo>
                  <a:cubicBezTo>
                    <a:pt x="10200" y="42046"/>
                    <a:pt x="14962" y="43568"/>
                    <a:pt x="20105" y="43188"/>
                  </a:cubicBezTo>
                  <a:cubicBezTo>
                    <a:pt x="31343" y="41855"/>
                    <a:pt x="40296" y="32911"/>
                    <a:pt x="41629" y="21684"/>
                  </a:cubicBezTo>
                  <a:cubicBezTo>
                    <a:pt x="42201" y="16546"/>
                    <a:pt x="40486" y="11979"/>
                    <a:pt x="37248" y="8554"/>
                  </a:cubicBezTo>
                  <a:cubicBezTo>
                    <a:pt x="34200" y="5509"/>
                    <a:pt x="30200" y="3796"/>
                    <a:pt x="25819" y="3987"/>
                  </a:cubicBezTo>
                  <a:close/>
                </a:path>
              </a:pathLst>
            </a:custGeom>
            <a:solidFill>
              <a:srgbClr val="000000"/>
            </a:solidFill>
            <a:ln w="1903" cap="flat">
              <a:noFill/>
              <a:prstDash val="solid"/>
              <a:miter/>
            </a:ln>
          </p:spPr>
          <p:txBody>
            <a:bodyPr rtlCol="0" anchor="ctr"/>
            <a:lstStyle/>
            <a:p>
              <a:endParaRPr lang="fr-FR"/>
            </a:p>
          </p:txBody>
        </p:sp>
        <p:sp>
          <p:nvSpPr>
            <p:cNvPr id="16" name="Forme libre 1552">
              <a:extLst>
                <a:ext uri="{FF2B5EF4-FFF2-40B4-BE49-F238E27FC236}">
                  <a16:creationId xmlns:a16="http://schemas.microsoft.com/office/drawing/2014/main" id="{529B427F-CD2A-BC20-8DC8-A17E6F72B009}"/>
                </a:ext>
              </a:extLst>
            </p:cNvPr>
            <p:cNvSpPr/>
            <p:nvPr/>
          </p:nvSpPr>
          <p:spPr>
            <a:xfrm>
              <a:off x="13855214" y="6057535"/>
              <a:ext cx="41904" cy="41865"/>
            </a:xfrm>
            <a:custGeom>
              <a:avLst/>
              <a:gdLst>
                <a:gd name="connsiteX0" fmla="*/ 41978 w 41904"/>
                <a:gd name="connsiteY0" fmla="*/ 22414 h 41865"/>
                <a:gd name="connsiteX1" fmla="*/ 21026 w 41904"/>
                <a:gd name="connsiteY1" fmla="*/ 43346 h 41865"/>
                <a:gd name="connsiteX2" fmla="*/ 74 w 41904"/>
                <a:gd name="connsiteY2" fmla="*/ 22414 h 41865"/>
                <a:gd name="connsiteX3" fmla="*/ 21026 w 41904"/>
                <a:gd name="connsiteY3" fmla="*/ 1481 h 41865"/>
                <a:gd name="connsiteX4" fmla="*/ 41978 w 41904"/>
                <a:gd name="connsiteY4" fmla="*/ 22414 h 41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4" h="41865">
                  <a:moveTo>
                    <a:pt x="41978" y="22414"/>
                  </a:moveTo>
                  <a:cubicBezTo>
                    <a:pt x="41978" y="33974"/>
                    <a:pt x="32598" y="43346"/>
                    <a:pt x="21026" y="43346"/>
                  </a:cubicBezTo>
                  <a:cubicBezTo>
                    <a:pt x="9454" y="43346"/>
                    <a:pt x="74" y="33974"/>
                    <a:pt x="74" y="22414"/>
                  </a:cubicBezTo>
                  <a:cubicBezTo>
                    <a:pt x="74" y="10853"/>
                    <a:pt x="9454" y="1481"/>
                    <a:pt x="21026" y="1481"/>
                  </a:cubicBezTo>
                  <a:cubicBezTo>
                    <a:pt x="32598" y="1481"/>
                    <a:pt x="41978" y="10853"/>
                    <a:pt x="41978" y="22414"/>
                  </a:cubicBezTo>
                  <a:close/>
                </a:path>
              </a:pathLst>
            </a:custGeom>
            <a:solidFill>
              <a:srgbClr val="000000"/>
            </a:solidFill>
            <a:ln w="1903" cap="flat">
              <a:noFill/>
              <a:prstDash val="solid"/>
              <a:miter/>
            </a:ln>
          </p:spPr>
          <p:txBody>
            <a:bodyPr rtlCol="0" anchor="ctr"/>
            <a:lstStyle/>
            <a:p>
              <a:endParaRPr lang="fr-FR"/>
            </a:p>
          </p:txBody>
        </p:sp>
        <p:sp>
          <p:nvSpPr>
            <p:cNvPr id="18" name="Forme libre 1553">
              <a:extLst>
                <a:ext uri="{FF2B5EF4-FFF2-40B4-BE49-F238E27FC236}">
                  <a16:creationId xmlns:a16="http://schemas.microsoft.com/office/drawing/2014/main" id="{234A3465-ED14-5FE6-E1BC-1CB470ABD393}"/>
                </a:ext>
              </a:extLst>
            </p:cNvPr>
            <p:cNvSpPr/>
            <p:nvPr/>
          </p:nvSpPr>
          <p:spPr>
            <a:xfrm>
              <a:off x="13854071" y="6056394"/>
              <a:ext cx="44190" cy="44148"/>
            </a:xfrm>
            <a:custGeom>
              <a:avLst/>
              <a:gdLst>
                <a:gd name="connsiteX0" fmla="*/ 22169 w 44190"/>
                <a:gd name="connsiteY0" fmla="*/ 45630 h 44148"/>
                <a:gd name="connsiteX1" fmla="*/ 73 w 44190"/>
                <a:gd name="connsiteY1" fmla="*/ 23555 h 44148"/>
                <a:gd name="connsiteX2" fmla="*/ 22169 w 44190"/>
                <a:gd name="connsiteY2" fmla="*/ 1481 h 44148"/>
                <a:gd name="connsiteX3" fmla="*/ 44264 w 44190"/>
                <a:gd name="connsiteY3" fmla="*/ 23555 h 44148"/>
                <a:gd name="connsiteX4" fmla="*/ 22169 w 44190"/>
                <a:gd name="connsiteY4" fmla="*/ 45630 h 44148"/>
                <a:gd name="connsiteX5" fmla="*/ 22169 w 44190"/>
                <a:gd name="connsiteY5" fmla="*/ 3955 h 44148"/>
                <a:gd name="connsiteX6" fmla="*/ 2549 w 44190"/>
                <a:gd name="connsiteY6" fmla="*/ 23555 h 44148"/>
                <a:gd name="connsiteX7" fmla="*/ 22169 w 44190"/>
                <a:gd name="connsiteY7" fmla="*/ 43156 h 44148"/>
                <a:gd name="connsiteX8" fmla="*/ 41787 w 44190"/>
                <a:gd name="connsiteY8" fmla="*/ 23555 h 44148"/>
                <a:gd name="connsiteX9" fmla="*/ 22169 w 44190"/>
                <a:gd name="connsiteY9" fmla="*/ 3955 h 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190" h="44148">
                  <a:moveTo>
                    <a:pt x="22169" y="45630"/>
                  </a:moveTo>
                  <a:cubicBezTo>
                    <a:pt x="9979" y="45630"/>
                    <a:pt x="73" y="35734"/>
                    <a:pt x="73" y="23555"/>
                  </a:cubicBezTo>
                  <a:cubicBezTo>
                    <a:pt x="73" y="11376"/>
                    <a:pt x="9979" y="1481"/>
                    <a:pt x="22169" y="1481"/>
                  </a:cubicBezTo>
                  <a:cubicBezTo>
                    <a:pt x="34359" y="1481"/>
                    <a:pt x="44264" y="11376"/>
                    <a:pt x="44264" y="23555"/>
                  </a:cubicBezTo>
                  <a:cubicBezTo>
                    <a:pt x="44264" y="35734"/>
                    <a:pt x="34359" y="45630"/>
                    <a:pt x="22169" y="45630"/>
                  </a:cubicBezTo>
                  <a:close/>
                  <a:moveTo>
                    <a:pt x="22169" y="3955"/>
                  </a:moveTo>
                  <a:cubicBezTo>
                    <a:pt x="11311" y="3955"/>
                    <a:pt x="2549" y="12709"/>
                    <a:pt x="2549" y="23555"/>
                  </a:cubicBezTo>
                  <a:cubicBezTo>
                    <a:pt x="2549" y="34402"/>
                    <a:pt x="11311" y="43156"/>
                    <a:pt x="22169" y="43156"/>
                  </a:cubicBezTo>
                  <a:cubicBezTo>
                    <a:pt x="33025" y="43156"/>
                    <a:pt x="41787" y="34402"/>
                    <a:pt x="41787" y="23555"/>
                  </a:cubicBezTo>
                  <a:cubicBezTo>
                    <a:pt x="41787" y="12709"/>
                    <a:pt x="33025" y="3955"/>
                    <a:pt x="22169" y="3955"/>
                  </a:cubicBezTo>
                  <a:close/>
                </a:path>
              </a:pathLst>
            </a:custGeom>
            <a:solidFill>
              <a:srgbClr val="000000"/>
            </a:solidFill>
            <a:ln w="1903" cap="flat">
              <a:noFill/>
              <a:prstDash val="solid"/>
              <a:miter/>
            </a:ln>
          </p:spPr>
          <p:txBody>
            <a:bodyPr rtlCol="0" anchor="ctr"/>
            <a:lstStyle/>
            <a:p>
              <a:endParaRPr lang="fr-FR"/>
            </a:p>
          </p:txBody>
        </p:sp>
        <p:sp>
          <p:nvSpPr>
            <p:cNvPr id="19" name="Forme libre 1554">
              <a:extLst>
                <a:ext uri="{FF2B5EF4-FFF2-40B4-BE49-F238E27FC236}">
                  <a16:creationId xmlns:a16="http://schemas.microsoft.com/office/drawing/2014/main" id="{72062083-6614-AD83-8E1A-B62DF9A32308}"/>
                </a:ext>
              </a:extLst>
            </p:cNvPr>
            <p:cNvSpPr/>
            <p:nvPr/>
          </p:nvSpPr>
          <p:spPr>
            <a:xfrm>
              <a:off x="13765287" y="6105416"/>
              <a:ext cx="148996" cy="40797"/>
            </a:xfrm>
            <a:custGeom>
              <a:avLst/>
              <a:gdLst>
                <a:gd name="connsiteX0" fmla="*/ 24477 w 148996"/>
                <a:gd name="connsiteY0" fmla="*/ 42088 h 40797"/>
                <a:gd name="connsiteX1" fmla="*/ 24286 w 148996"/>
                <a:gd name="connsiteY1" fmla="*/ 42088 h 40797"/>
                <a:gd name="connsiteX2" fmla="*/ 95 w 148996"/>
                <a:gd name="connsiteY2" fmla="*/ 10118 h 40797"/>
                <a:gd name="connsiteX3" fmla="*/ 6762 w 148996"/>
                <a:gd name="connsiteY3" fmla="*/ 1555 h 40797"/>
                <a:gd name="connsiteX4" fmla="*/ 23714 w 148996"/>
                <a:gd name="connsiteY4" fmla="*/ 15066 h 40797"/>
                <a:gd name="connsiteX5" fmla="*/ 23714 w 148996"/>
                <a:gd name="connsiteY5" fmla="*/ 15257 h 40797"/>
                <a:gd name="connsiteX6" fmla="*/ 25810 w 148996"/>
                <a:gd name="connsiteY6" fmla="*/ 40566 h 40797"/>
                <a:gd name="connsiteX7" fmla="*/ 24477 w 148996"/>
                <a:gd name="connsiteY7" fmla="*/ 42088 h 40797"/>
                <a:gd name="connsiteX8" fmla="*/ 24477 w 148996"/>
                <a:gd name="connsiteY8" fmla="*/ 42088 h 40797"/>
                <a:gd name="connsiteX9" fmla="*/ 24477 w 148996"/>
                <a:gd name="connsiteY9" fmla="*/ 42088 h 40797"/>
                <a:gd name="connsiteX10" fmla="*/ 7905 w 148996"/>
                <a:gd name="connsiteY10" fmla="*/ 4029 h 40797"/>
                <a:gd name="connsiteX11" fmla="*/ 6953 w 148996"/>
                <a:gd name="connsiteY11" fmla="*/ 4029 h 40797"/>
                <a:gd name="connsiteX12" fmla="*/ 2381 w 148996"/>
                <a:gd name="connsiteY12" fmla="*/ 10118 h 40797"/>
                <a:gd name="connsiteX13" fmla="*/ 22952 w 148996"/>
                <a:gd name="connsiteY13" fmla="*/ 39044 h 40797"/>
                <a:gd name="connsiteX14" fmla="*/ 20857 w 148996"/>
                <a:gd name="connsiteY14" fmla="*/ 15637 h 40797"/>
                <a:gd name="connsiteX15" fmla="*/ 7905 w 148996"/>
                <a:gd name="connsiteY15" fmla="*/ 4029 h 40797"/>
                <a:gd name="connsiteX16" fmla="*/ 7905 w 148996"/>
                <a:gd name="connsiteY16" fmla="*/ 4029 h 40797"/>
                <a:gd name="connsiteX17" fmla="*/ 124666 w 148996"/>
                <a:gd name="connsiteY17" fmla="*/ 42088 h 40797"/>
                <a:gd name="connsiteX18" fmla="*/ 123334 w 148996"/>
                <a:gd name="connsiteY18" fmla="*/ 40756 h 40797"/>
                <a:gd name="connsiteX19" fmla="*/ 123334 w 148996"/>
                <a:gd name="connsiteY19" fmla="*/ 40756 h 40797"/>
                <a:gd name="connsiteX20" fmla="*/ 125429 w 148996"/>
                <a:gd name="connsiteY20" fmla="*/ 15447 h 40797"/>
                <a:gd name="connsiteX21" fmla="*/ 125429 w 148996"/>
                <a:gd name="connsiteY21" fmla="*/ 15257 h 40797"/>
                <a:gd name="connsiteX22" fmla="*/ 142381 w 148996"/>
                <a:gd name="connsiteY22" fmla="*/ 1746 h 40797"/>
                <a:gd name="connsiteX23" fmla="*/ 149048 w 148996"/>
                <a:gd name="connsiteY23" fmla="*/ 10309 h 40797"/>
                <a:gd name="connsiteX24" fmla="*/ 124857 w 148996"/>
                <a:gd name="connsiteY24" fmla="*/ 42279 h 40797"/>
                <a:gd name="connsiteX25" fmla="*/ 124666 w 148996"/>
                <a:gd name="connsiteY25" fmla="*/ 42088 h 40797"/>
                <a:gd name="connsiteX26" fmla="*/ 124666 w 148996"/>
                <a:gd name="connsiteY26" fmla="*/ 42088 h 40797"/>
                <a:gd name="connsiteX27" fmla="*/ 128095 w 148996"/>
                <a:gd name="connsiteY27" fmla="*/ 15827 h 40797"/>
                <a:gd name="connsiteX28" fmla="*/ 126000 w 148996"/>
                <a:gd name="connsiteY28" fmla="*/ 39234 h 40797"/>
                <a:gd name="connsiteX29" fmla="*/ 146571 w 148996"/>
                <a:gd name="connsiteY29" fmla="*/ 10309 h 40797"/>
                <a:gd name="connsiteX30" fmla="*/ 142000 w 148996"/>
                <a:gd name="connsiteY30" fmla="*/ 4219 h 40797"/>
                <a:gd name="connsiteX31" fmla="*/ 128095 w 148996"/>
                <a:gd name="connsiteY31" fmla="*/ 15827 h 40797"/>
                <a:gd name="connsiteX32" fmla="*/ 128095 w 148996"/>
                <a:gd name="connsiteY32" fmla="*/ 15827 h 4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996" h="40797">
                  <a:moveTo>
                    <a:pt x="24477" y="42088"/>
                  </a:moveTo>
                  <a:cubicBezTo>
                    <a:pt x="24477" y="42088"/>
                    <a:pt x="24286" y="42088"/>
                    <a:pt x="24286" y="42088"/>
                  </a:cubicBezTo>
                  <a:cubicBezTo>
                    <a:pt x="10191" y="39234"/>
                    <a:pt x="-476" y="25342"/>
                    <a:pt x="95" y="10118"/>
                  </a:cubicBezTo>
                  <a:cubicBezTo>
                    <a:pt x="286" y="5361"/>
                    <a:pt x="2762" y="2126"/>
                    <a:pt x="6762" y="1555"/>
                  </a:cubicBezTo>
                  <a:cubicBezTo>
                    <a:pt x="12667" y="794"/>
                    <a:pt x="20857" y="5932"/>
                    <a:pt x="23714" y="15066"/>
                  </a:cubicBezTo>
                  <a:cubicBezTo>
                    <a:pt x="23714" y="15066"/>
                    <a:pt x="23714" y="15257"/>
                    <a:pt x="23714" y="15257"/>
                  </a:cubicBezTo>
                  <a:cubicBezTo>
                    <a:pt x="23714" y="15447"/>
                    <a:pt x="24857" y="25152"/>
                    <a:pt x="25810" y="40566"/>
                  </a:cubicBezTo>
                  <a:cubicBezTo>
                    <a:pt x="25810" y="41327"/>
                    <a:pt x="25238" y="41898"/>
                    <a:pt x="24477" y="42088"/>
                  </a:cubicBezTo>
                  <a:cubicBezTo>
                    <a:pt x="24666" y="42088"/>
                    <a:pt x="24477" y="42088"/>
                    <a:pt x="24477" y="42088"/>
                  </a:cubicBezTo>
                  <a:lnTo>
                    <a:pt x="24477" y="42088"/>
                  </a:lnTo>
                  <a:close/>
                  <a:moveTo>
                    <a:pt x="7905" y="4029"/>
                  </a:moveTo>
                  <a:cubicBezTo>
                    <a:pt x="7524" y="4029"/>
                    <a:pt x="7334" y="4029"/>
                    <a:pt x="6953" y="4029"/>
                  </a:cubicBezTo>
                  <a:cubicBezTo>
                    <a:pt x="4095" y="4410"/>
                    <a:pt x="2572" y="6503"/>
                    <a:pt x="2381" y="10118"/>
                  </a:cubicBezTo>
                  <a:cubicBezTo>
                    <a:pt x="2000" y="23439"/>
                    <a:pt x="10953" y="35808"/>
                    <a:pt x="22952" y="39044"/>
                  </a:cubicBezTo>
                  <a:cubicBezTo>
                    <a:pt x="22000" y="25533"/>
                    <a:pt x="21048" y="16779"/>
                    <a:pt x="20857" y="15637"/>
                  </a:cubicBezTo>
                  <a:cubicBezTo>
                    <a:pt x="18762" y="8596"/>
                    <a:pt x="12667" y="4029"/>
                    <a:pt x="7905" y="4029"/>
                  </a:cubicBezTo>
                  <a:lnTo>
                    <a:pt x="7905" y="4029"/>
                  </a:lnTo>
                  <a:close/>
                  <a:moveTo>
                    <a:pt x="124666" y="42088"/>
                  </a:moveTo>
                  <a:cubicBezTo>
                    <a:pt x="123905" y="42088"/>
                    <a:pt x="123334" y="41517"/>
                    <a:pt x="123334" y="40756"/>
                  </a:cubicBezTo>
                  <a:cubicBezTo>
                    <a:pt x="123334" y="40756"/>
                    <a:pt x="123334" y="40756"/>
                    <a:pt x="123334" y="40756"/>
                  </a:cubicBezTo>
                  <a:cubicBezTo>
                    <a:pt x="124477" y="25152"/>
                    <a:pt x="125429" y="15447"/>
                    <a:pt x="125429" y="15447"/>
                  </a:cubicBezTo>
                  <a:cubicBezTo>
                    <a:pt x="125429" y="15447"/>
                    <a:pt x="125429" y="15257"/>
                    <a:pt x="125429" y="15257"/>
                  </a:cubicBezTo>
                  <a:cubicBezTo>
                    <a:pt x="128286" y="6122"/>
                    <a:pt x="136476" y="984"/>
                    <a:pt x="142381" y="1746"/>
                  </a:cubicBezTo>
                  <a:cubicBezTo>
                    <a:pt x="146381" y="2316"/>
                    <a:pt x="148857" y="5552"/>
                    <a:pt x="149048" y="10309"/>
                  </a:cubicBezTo>
                  <a:cubicBezTo>
                    <a:pt x="149619" y="25342"/>
                    <a:pt x="138952" y="39424"/>
                    <a:pt x="124857" y="42279"/>
                  </a:cubicBezTo>
                  <a:cubicBezTo>
                    <a:pt x="124857" y="42088"/>
                    <a:pt x="124666" y="42088"/>
                    <a:pt x="124666" y="42088"/>
                  </a:cubicBezTo>
                  <a:lnTo>
                    <a:pt x="124666" y="42088"/>
                  </a:lnTo>
                  <a:close/>
                  <a:moveTo>
                    <a:pt x="128095" y="15827"/>
                  </a:moveTo>
                  <a:cubicBezTo>
                    <a:pt x="127905" y="16969"/>
                    <a:pt x="126952" y="25723"/>
                    <a:pt x="126000" y="39234"/>
                  </a:cubicBezTo>
                  <a:cubicBezTo>
                    <a:pt x="138190" y="35999"/>
                    <a:pt x="147143" y="23630"/>
                    <a:pt x="146571" y="10309"/>
                  </a:cubicBezTo>
                  <a:cubicBezTo>
                    <a:pt x="146381" y="6693"/>
                    <a:pt x="144857" y="4600"/>
                    <a:pt x="142000" y="4219"/>
                  </a:cubicBezTo>
                  <a:cubicBezTo>
                    <a:pt x="137429" y="3458"/>
                    <a:pt x="130571" y="8025"/>
                    <a:pt x="128095" y="15827"/>
                  </a:cubicBezTo>
                  <a:lnTo>
                    <a:pt x="128095" y="15827"/>
                  </a:lnTo>
                  <a:close/>
                </a:path>
              </a:pathLst>
            </a:custGeom>
            <a:solidFill>
              <a:srgbClr val="000000"/>
            </a:solidFill>
            <a:ln w="1903" cap="flat">
              <a:noFill/>
              <a:prstDash val="solid"/>
              <a:miter/>
            </a:ln>
          </p:spPr>
          <p:txBody>
            <a:bodyPr rtlCol="0" anchor="ctr"/>
            <a:lstStyle/>
            <a:p>
              <a:endParaRPr lang="fr-FR"/>
            </a:p>
          </p:txBody>
        </p:sp>
        <p:sp>
          <p:nvSpPr>
            <p:cNvPr id="20" name="Forme libre 1555">
              <a:extLst>
                <a:ext uri="{FF2B5EF4-FFF2-40B4-BE49-F238E27FC236}">
                  <a16:creationId xmlns:a16="http://schemas.microsoft.com/office/drawing/2014/main" id="{D8B38488-6E0A-CC38-4BCD-359F8654A2EB}"/>
                </a:ext>
              </a:extLst>
            </p:cNvPr>
            <p:cNvSpPr/>
            <p:nvPr/>
          </p:nvSpPr>
          <p:spPr>
            <a:xfrm>
              <a:off x="13784357" y="6059248"/>
              <a:ext cx="110856" cy="147669"/>
            </a:xfrm>
            <a:custGeom>
              <a:avLst/>
              <a:gdLst>
                <a:gd name="connsiteX0" fmla="*/ 110931 w 110856"/>
                <a:gd name="connsiteY0" fmla="*/ 75316 h 147669"/>
                <a:gd name="connsiteX1" fmla="*/ 55502 w 110856"/>
                <a:gd name="connsiteY1" fmla="*/ 149151 h 147669"/>
                <a:gd name="connsiteX2" fmla="*/ 73 w 110856"/>
                <a:gd name="connsiteY2" fmla="*/ 75316 h 147669"/>
                <a:gd name="connsiteX3" fmla="*/ 55502 w 110856"/>
                <a:gd name="connsiteY3" fmla="*/ 1481 h 147669"/>
                <a:gd name="connsiteX4" fmla="*/ 110931 w 110856"/>
                <a:gd name="connsiteY4" fmla="*/ 75316 h 147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856" h="147669">
                  <a:moveTo>
                    <a:pt x="110931" y="75316"/>
                  </a:moveTo>
                  <a:cubicBezTo>
                    <a:pt x="110931" y="116094"/>
                    <a:pt x="86115" y="149151"/>
                    <a:pt x="55502" y="149151"/>
                  </a:cubicBezTo>
                  <a:cubicBezTo>
                    <a:pt x="24890" y="149151"/>
                    <a:pt x="73" y="116094"/>
                    <a:pt x="73" y="75316"/>
                  </a:cubicBezTo>
                  <a:cubicBezTo>
                    <a:pt x="73" y="34538"/>
                    <a:pt x="24889" y="1481"/>
                    <a:pt x="55502" y="1481"/>
                  </a:cubicBezTo>
                  <a:cubicBezTo>
                    <a:pt x="86114" y="1481"/>
                    <a:pt x="110931" y="34538"/>
                    <a:pt x="110931" y="75316"/>
                  </a:cubicBezTo>
                  <a:close/>
                </a:path>
              </a:pathLst>
            </a:custGeom>
            <a:solidFill>
              <a:srgbClr val="FFFFFF"/>
            </a:solidFill>
            <a:ln w="1903" cap="flat">
              <a:noFill/>
              <a:prstDash val="solid"/>
              <a:miter/>
            </a:ln>
          </p:spPr>
          <p:txBody>
            <a:bodyPr rtlCol="0" anchor="ctr"/>
            <a:lstStyle/>
            <a:p>
              <a:endParaRPr lang="fr-FR"/>
            </a:p>
          </p:txBody>
        </p:sp>
        <p:sp>
          <p:nvSpPr>
            <p:cNvPr id="21" name="Forme libre 1556">
              <a:extLst>
                <a:ext uri="{FF2B5EF4-FFF2-40B4-BE49-F238E27FC236}">
                  <a16:creationId xmlns:a16="http://schemas.microsoft.com/office/drawing/2014/main" id="{6D046F7D-2F8F-FA60-BEDC-219F58EAA91D}"/>
                </a:ext>
              </a:extLst>
            </p:cNvPr>
            <p:cNvSpPr/>
            <p:nvPr/>
          </p:nvSpPr>
          <p:spPr>
            <a:xfrm>
              <a:off x="13783024" y="6061819"/>
              <a:ext cx="113334" cy="141864"/>
            </a:xfrm>
            <a:custGeom>
              <a:avLst/>
              <a:gdLst>
                <a:gd name="connsiteX0" fmla="*/ 56835 w 113334"/>
                <a:gd name="connsiteY0" fmla="*/ 143345 h 141864"/>
                <a:gd name="connsiteX1" fmla="*/ 73 w 113334"/>
                <a:gd name="connsiteY1" fmla="*/ 68369 h 141864"/>
                <a:gd name="connsiteX2" fmla="*/ 16644 w 113334"/>
                <a:gd name="connsiteY2" fmla="*/ 19462 h 141864"/>
                <a:gd name="connsiteX3" fmla="*/ 92454 w 113334"/>
                <a:gd name="connsiteY3" fmla="*/ 15086 h 141864"/>
                <a:gd name="connsiteX4" fmla="*/ 96835 w 113334"/>
                <a:gd name="connsiteY4" fmla="*/ 19462 h 141864"/>
                <a:gd name="connsiteX5" fmla="*/ 113407 w 113334"/>
                <a:gd name="connsiteY5" fmla="*/ 68369 h 141864"/>
                <a:gd name="connsiteX6" fmla="*/ 56835 w 113334"/>
                <a:gd name="connsiteY6" fmla="*/ 143345 h 141864"/>
                <a:gd name="connsiteX7" fmla="*/ 56835 w 113334"/>
                <a:gd name="connsiteY7" fmla="*/ 3858 h 141864"/>
                <a:gd name="connsiteX8" fmla="*/ 2740 w 113334"/>
                <a:gd name="connsiteY8" fmla="*/ 68369 h 141864"/>
                <a:gd name="connsiteX9" fmla="*/ 56835 w 113334"/>
                <a:gd name="connsiteY9" fmla="*/ 140871 h 141864"/>
                <a:gd name="connsiteX10" fmla="*/ 110930 w 113334"/>
                <a:gd name="connsiteY10" fmla="*/ 68369 h 141864"/>
                <a:gd name="connsiteX11" fmla="*/ 56835 w 113334"/>
                <a:gd name="connsiteY11" fmla="*/ 3858 h 14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334" h="141864">
                  <a:moveTo>
                    <a:pt x="56835" y="143345"/>
                  </a:moveTo>
                  <a:cubicBezTo>
                    <a:pt x="25597" y="143345"/>
                    <a:pt x="73" y="109663"/>
                    <a:pt x="73" y="68369"/>
                  </a:cubicBezTo>
                  <a:cubicBezTo>
                    <a:pt x="73" y="48578"/>
                    <a:pt x="5788" y="31641"/>
                    <a:pt x="16644" y="19462"/>
                  </a:cubicBezTo>
                  <a:cubicBezTo>
                    <a:pt x="36454" y="-2612"/>
                    <a:pt x="70359" y="-4705"/>
                    <a:pt x="92454" y="15086"/>
                  </a:cubicBezTo>
                  <a:cubicBezTo>
                    <a:pt x="93978" y="16418"/>
                    <a:pt x="95501" y="17940"/>
                    <a:pt x="96835" y="19462"/>
                  </a:cubicBezTo>
                  <a:cubicBezTo>
                    <a:pt x="107692" y="31641"/>
                    <a:pt x="113407" y="48578"/>
                    <a:pt x="113407" y="68369"/>
                  </a:cubicBezTo>
                  <a:cubicBezTo>
                    <a:pt x="113596" y="109663"/>
                    <a:pt x="88073" y="143345"/>
                    <a:pt x="56835" y="143345"/>
                  </a:cubicBezTo>
                  <a:close/>
                  <a:moveTo>
                    <a:pt x="56835" y="3858"/>
                  </a:moveTo>
                  <a:cubicBezTo>
                    <a:pt x="25025" y="3858"/>
                    <a:pt x="2740" y="30309"/>
                    <a:pt x="2740" y="68369"/>
                  </a:cubicBezTo>
                  <a:cubicBezTo>
                    <a:pt x="2740" y="108331"/>
                    <a:pt x="27120" y="140871"/>
                    <a:pt x="56835" y="140871"/>
                  </a:cubicBezTo>
                  <a:cubicBezTo>
                    <a:pt x="86549" y="140871"/>
                    <a:pt x="110930" y="108331"/>
                    <a:pt x="110930" y="68369"/>
                  </a:cubicBezTo>
                  <a:cubicBezTo>
                    <a:pt x="111120" y="30309"/>
                    <a:pt x="88834" y="3858"/>
                    <a:pt x="56835" y="3858"/>
                  </a:cubicBezTo>
                  <a:close/>
                </a:path>
              </a:pathLst>
            </a:custGeom>
            <a:solidFill>
              <a:srgbClr val="000000"/>
            </a:solidFill>
            <a:ln w="1903" cap="flat">
              <a:noFill/>
              <a:prstDash val="solid"/>
              <a:miter/>
            </a:ln>
          </p:spPr>
          <p:txBody>
            <a:bodyPr rtlCol="0" anchor="ctr"/>
            <a:lstStyle/>
            <a:p>
              <a:endParaRPr lang="fr-FR"/>
            </a:p>
          </p:txBody>
        </p:sp>
        <p:sp>
          <p:nvSpPr>
            <p:cNvPr id="22" name="Forme libre 1557">
              <a:extLst>
                <a:ext uri="{FF2B5EF4-FFF2-40B4-BE49-F238E27FC236}">
                  <a16:creationId xmlns:a16="http://schemas.microsoft.com/office/drawing/2014/main" id="{D7F31E00-D958-98B0-FEED-68D430CD0EA3}"/>
                </a:ext>
              </a:extLst>
            </p:cNvPr>
            <p:cNvSpPr/>
            <p:nvPr/>
          </p:nvSpPr>
          <p:spPr>
            <a:xfrm>
              <a:off x="13789511" y="6028541"/>
              <a:ext cx="103733" cy="66634"/>
            </a:xfrm>
            <a:custGeom>
              <a:avLst/>
              <a:gdLst>
                <a:gd name="connsiteX0" fmla="*/ 11871 w 103733"/>
                <a:gd name="connsiteY0" fmla="*/ 3644 h 66634"/>
                <a:gd name="connsiteX1" fmla="*/ 4252 w 103733"/>
                <a:gd name="connsiteY1" fmla="*/ 39610 h 66634"/>
                <a:gd name="connsiteX2" fmla="*/ 47300 w 103733"/>
                <a:gd name="connsiteY2" fmla="*/ 66632 h 66634"/>
                <a:gd name="connsiteX3" fmla="*/ 103681 w 103733"/>
                <a:gd name="connsiteY3" fmla="*/ 49886 h 66634"/>
                <a:gd name="connsiteX4" fmla="*/ 79681 w 103733"/>
                <a:gd name="connsiteY4" fmla="*/ 32189 h 66634"/>
                <a:gd name="connsiteX5" fmla="*/ 49586 w 103733"/>
                <a:gd name="connsiteY5" fmla="*/ 16775 h 66634"/>
                <a:gd name="connsiteX6" fmla="*/ 11871 w 103733"/>
                <a:gd name="connsiteY6" fmla="*/ 3644 h 6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33" h="66634">
                  <a:moveTo>
                    <a:pt x="11871" y="3644"/>
                  </a:moveTo>
                  <a:cubicBezTo>
                    <a:pt x="253" y="8402"/>
                    <a:pt x="-3747" y="25148"/>
                    <a:pt x="4252" y="39610"/>
                  </a:cubicBezTo>
                  <a:cubicBezTo>
                    <a:pt x="12634" y="54643"/>
                    <a:pt x="30348" y="63587"/>
                    <a:pt x="47300" y="66632"/>
                  </a:cubicBezTo>
                  <a:cubicBezTo>
                    <a:pt x="66729" y="70058"/>
                    <a:pt x="101776" y="68725"/>
                    <a:pt x="103681" y="49886"/>
                  </a:cubicBezTo>
                  <a:cubicBezTo>
                    <a:pt x="105395" y="33521"/>
                    <a:pt x="89205" y="26289"/>
                    <a:pt x="79681" y="32189"/>
                  </a:cubicBezTo>
                  <a:cubicBezTo>
                    <a:pt x="80062" y="14872"/>
                    <a:pt x="60633" y="5357"/>
                    <a:pt x="49586" y="16775"/>
                  </a:cubicBezTo>
                  <a:cubicBezTo>
                    <a:pt x="43490" y="2883"/>
                    <a:pt x="24443" y="-1684"/>
                    <a:pt x="11871" y="3644"/>
                  </a:cubicBezTo>
                  <a:close/>
                </a:path>
              </a:pathLst>
            </a:custGeom>
            <a:solidFill>
              <a:srgbClr val="000000"/>
            </a:solidFill>
            <a:ln w="1903" cap="flat">
              <a:noFill/>
              <a:prstDash val="solid"/>
              <a:miter/>
            </a:ln>
          </p:spPr>
          <p:txBody>
            <a:bodyPr rtlCol="0" anchor="ctr"/>
            <a:lstStyle/>
            <a:p>
              <a:endParaRPr lang="fr-FR"/>
            </a:p>
          </p:txBody>
        </p:sp>
        <p:sp>
          <p:nvSpPr>
            <p:cNvPr id="23" name="Forme libre 1558">
              <a:extLst>
                <a:ext uri="{FF2B5EF4-FFF2-40B4-BE49-F238E27FC236}">
                  <a16:creationId xmlns:a16="http://schemas.microsoft.com/office/drawing/2014/main" id="{61A45185-6B15-8590-A322-3127B22D8DA6}"/>
                </a:ext>
              </a:extLst>
            </p:cNvPr>
            <p:cNvSpPr/>
            <p:nvPr/>
          </p:nvSpPr>
          <p:spPr>
            <a:xfrm>
              <a:off x="13788407" y="6027244"/>
              <a:ext cx="106026" cy="69111"/>
            </a:xfrm>
            <a:custGeom>
              <a:avLst/>
              <a:gdLst>
                <a:gd name="connsiteX0" fmla="*/ 66499 w 106026"/>
                <a:gd name="connsiteY0" fmla="*/ 70593 h 69111"/>
                <a:gd name="connsiteX1" fmla="*/ 48404 w 106026"/>
                <a:gd name="connsiteY1" fmla="*/ 69070 h 69111"/>
                <a:gd name="connsiteX2" fmla="*/ 4404 w 106026"/>
                <a:gd name="connsiteY2" fmla="*/ 41477 h 69111"/>
                <a:gd name="connsiteX3" fmla="*/ 1547 w 106026"/>
                <a:gd name="connsiteY3" fmla="*/ 15978 h 69111"/>
                <a:gd name="connsiteX4" fmla="*/ 12595 w 106026"/>
                <a:gd name="connsiteY4" fmla="*/ 3608 h 69111"/>
                <a:gd name="connsiteX5" fmla="*/ 13166 w 106026"/>
                <a:gd name="connsiteY5" fmla="*/ 4750 h 69111"/>
                <a:gd name="connsiteX6" fmla="*/ 12595 w 106026"/>
                <a:gd name="connsiteY6" fmla="*/ 3608 h 69111"/>
                <a:gd name="connsiteX7" fmla="*/ 51071 w 106026"/>
                <a:gd name="connsiteY7" fmla="*/ 15978 h 69111"/>
                <a:gd name="connsiteX8" fmla="*/ 69357 w 106026"/>
                <a:gd name="connsiteY8" fmla="*/ 13313 h 69111"/>
                <a:gd name="connsiteX9" fmla="*/ 81928 w 106026"/>
                <a:gd name="connsiteY9" fmla="*/ 31392 h 69111"/>
                <a:gd name="connsiteX10" fmla="*/ 97548 w 106026"/>
                <a:gd name="connsiteY10" fmla="*/ 32724 h 69111"/>
                <a:gd name="connsiteX11" fmla="*/ 105928 w 106026"/>
                <a:gd name="connsiteY11" fmla="*/ 51182 h 69111"/>
                <a:gd name="connsiteX12" fmla="*/ 99071 w 106026"/>
                <a:gd name="connsiteY12" fmla="*/ 62791 h 69111"/>
                <a:gd name="connsiteX13" fmla="*/ 66499 w 106026"/>
                <a:gd name="connsiteY13" fmla="*/ 70593 h 69111"/>
                <a:gd name="connsiteX14" fmla="*/ 66499 w 106026"/>
                <a:gd name="connsiteY14" fmla="*/ 70593 h 69111"/>
                <a:gd name="connsiteX15" fmla="*/ 24214 w 106026"/>
                <a:gd name="connsiteY15" fmla="*/ 3989 h 69111"/>
                <a:gd name="connsiteX16" fmla="*/ 13547 w 106026"/>
                <a:gd name="connsiteY16" fmla="*/ 5892 h 69111"/>
                <a:gd name="connsiteX17" fmla="*/ 4024 w 106026"/>
                <a:gd name="connsiteY17" fmla="*/ 16739 h 69111"/>
                <a:gd name="connsiteX18" fmla="*/ 6690 w 106026"/>
                <a:gd name="connsiteY18" fmla="*/ 40145 h 69111"/>
                <a:gd name="connsiteX19" fmla="*/ 48786 w 106026"/>
                <a:gd name="connsiteY19" fmla="*/ 66596 h 69111"/>
                <a:gd name="connsiteX20" fmla="*/ 97737 w 106026"/>
                <a:gd name="connsiteY20" fmla="*/ 60697 h 69111"/>
                <a:gd name="connsiteX21" fmla="*/ 103642 w 106026"/>
                <a:gd name="connsiteY21" fmla="*/ 50802 h 69111"/>
                <a:gd name="connsiteX22" fmla="*/ 96404 w 106026"/>
                <a:gd name="connsiteY22" fmla="*/ 34817 h 69111"/>
                <a:gd name="connsiteX23" fmla="*/ 81547 w 106026"/>
                <a:gd name="connsiteY23" fmla="*/ 34436 h 69111"/>
                <a:gd name="connsiteX24" fmla="*/ 79833 w 106026"/>
                <a:gd name="connsiteY24" fmla="*/ 34056 h 69111"/>
                <a:gd name="connsiteX25" fmla="*/ 79642 w 106026"/>
                <a:gd name="connsiteY25" fmla="*/ 33295 h 69111"/>
                <a:gd name="connsiteX26" fmla="*/ 68404 w 106026"/>
                <a:gd name="connsiteY26" fmla="*/ 15407 h 69111"/>
                <a:gd name="connsiteX27" fmla="*/ 51643 w 106026"/>
                <a:gd name="connsiteY27" fmla="*/ 18832 h 69111"/>
                <a:gd name="connsiteX28" fmla="*/ 49929 w 106026"/>
                <a:gd name="connsiteY28" fmla="*/ 18832 h 69111"/>
                <a:gd name="connsiteX29" fmla="*/ 49738 w 106026"/>
                <a:gd name="connsiteY29" fmla="*/ 18451 h 69111"/>
                <a:gd name="connsiteX30" fmla="*/ 24214 w 106026"/>
                <a:gd name="connsiteY30" fmla="*/ 3989 h 69111"/>
                <a:gd name="connsiteX31" fmla="*/ 24214 w 106026"/>
                <a:gd name="connsiteY31" fmla="*/ 3989 h 6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026" h="69111">
                  <a:moveTo>
                    <a:pt x="66499" y="70593"/>
                  </a:moveTo>
                  <a:cubicBezTo>
                    <a:pt x="60405" y="70593"/>
                    <a:pt x="54309" y="70022"/>
                    <a:pt x="48404" y="69070"/>
                  </a:cubicBezTo>
                  <a:cubicBezTo>
                    <a:pt x="28595" y="65454"/>
                    <a:pt x="12214" y="55179"/>
                    <a:pt x="4404" y="41477"/>
                  </a:cubicBezTo>
                  <a:cubicBezTo>
                    <a:pt x="-167" y="33295"/>
                    <a:pt x="-1120" y="23780"/>
                    <a:pt x="1547" y="15978"/>
                  </a:cubicBezTo>
                  <a:cubicBezTo>
                    <a:pt x="3642" y="10269"/>
                    <a:pt x="7452" y="5892"/>
                    <a:pt x="12595" y="3608"/>
                  </a:cubicBezTo>
                  <a:lnTo>
                    <a:pt x="13166" y="4750"/>
                  </a:lnTo>
                  <a:lnTo>
                    <a:pt x="12595" y="3608"/>
                  </a:lnTo>
                  <a:cubicBezTo>
                    <a:pt x="25167" y="-1530"/>
                    <a:pt x="44214" y="2657"/>
                    <a:pt x="51071" y="15978"/>
                  </a:cubicBezTo>
                  <a:cubicBezTo>
                    <a:pt x="56214" y="11601"/>
                    <a:pt x="63262" y="10649"/>
                    <a:pt x="69357" y="13313"/>
                  </a:cubicBezTo>
                  <a:cubicBezTo>
                    <a:pt x="76595" y="16358"/>
                    <a:pt x="81547" y="23399"/>
                    <a:pt x="81928" y="31392"/>
                  </a:cubicBezTo>
                  <a:cubicBezTo>
                    <a:pt x="87071" y="29298"/>
                    <a:pt x="92786" y="29869"/>
                    <a:pt x="97548" y="32724"/>
                  </a:cubicBezTo>
                  <a:cubicBezTo>
                    <a:pt x="103833" y="36530"/>
                    <a:pt x="106881" y="43190"/>
                    <a:pt x="105928" y="51182"/>
                  </a:cubicBezTo>
                  <a:cubicBezTo>
                    <a:pt x="105547" y="55749"/>
                    <a:pt x="103071" y="59746"/>
                    <a:pt x="99071" y="62791"/>
                  </a:cubicBezTo>
                  <a:cubicBezTo>
                    <a:pt x="91452" y="68690"/>
                    <a:pt x="78500" y="70593"/>
                    <a:pt x="66499" y="70593"/>
                  </a:cubicBezTo>
                  <a:lnTo>
                    <a:pt x="66499" y="70593"/>
                  </a:lnTo>
                  <a:close/>
                  <a:moveTo>
                    <a:pt x="24214" y="3989"/>
                  </a:moveTo>
                  <a:cubicBezTo>
                    <a:pt x="20595" y="3989"/>
                    <a:pt x="16976" y="4560"/>
                    <a:pt x="13547" y="5892"/>
                  </a:cubicBezTo>
                  <a:cubicBezTo>
                    <a:pt x="9166" y="7795"/>
                    <a:pt x="5738" y="11601"/>
                    <a:pt x="4024" y="16739"/>
                  </a:cubicBezTo>
                  <a:cubicBezTo>
                    <a:pt x="1547" y="23970"/>
                    <a:pt x="2499" y="32724"/>
                    <a:pt x="6690" y="40145"/>
                  </a:cubicBezTo>
                  <a:cubicBezTo>
                    <a:pt x="13928" y="53276"/>
                    <a:pt x="29738" y="63171"/>
                    <a:pt x="48786" y="66596"/>
                  </a:cubicBezTo>
                  <a:cubicBezTo>
                    <a:pt x="62119" y="69070"/>
                    <a:pt x="86309" y="69451"/>
                    <a:pt x="97737" y="60697"/>
                  </a:cubicBezTo>
                  <a:cubicBezTo>
                    <a:pt x="101166" y="58033"/>
                    <a:pt x="103262" y="54798"/>
                    <a:pt x="103642" y="50802"/>
                  </a:cubicBezTo>
                  <a:cubicBezTo>
                    <a:pt x="104404" y="43951"/>
                    <a:pt x="101737" y="38052"/>
                    <a:pt x="96404" y="34817"/>
                  </a:cubicBezTo>
                  <a:cubicBezTo>
                    <a:pt x="91643" y="31962"/>
                    <a:pt x="85928" y="31772"/>
                    <a:pt x="81547" y="34436"/>
                  </a:cubicBezTo>
                  <a:cubicBezTo>
                    <a:pt x="80976" y="34817"/>
                    <a:pt x="80214" y="34627"/>
                    <a:pt x="79833" y="34056"/>
                  </a:cubicBezTo>
                  <a:cubicBezTo>
                    <a:pt x="79642" y="33865"/>
                    <a:pt x="79642" y="33675"/>
                    <a:pt x="79642" y="33295"/>
                  </a:cubicBezTo>
                  <a:cubicBezTo>
                    <a:pt x="79833" y="25302"/>
                    <a:pt x="75452" y="18451"/>
                    <a:pt x="68404" y="15407"/>
                  </a:cubicBezTo>
                  <a:cubicBezTo>
                    <a:pt x="62690" y="12743"/>
                    <a:pt x="55833" y="14265"/>
                    <a:pt x="51643" y="18832"/>
                  </a:cubicBezTo>
                  <a:cubicBezTo>
                    <a:pt x="51071" y="19403"/>
                    <a:pt x="50309" y="19403"/>
                    <a:pt x="49929" y="18832"/>
                  </a:cubicBezTo>
                  <a:cubicBezTo>
                    <a:pt x="49738" y="18642"/>
                    <a:pt x="49738" y="18642"/>
                    <a:pt x="49738" y="18451"/>
                  </a:cubicBezTo>
                  <a:cubicBezTo>
                    <a:pt x="45356" y="8937"/>
                    <a:pt x="34500" y="3989"/>
                    <a:pt x="24214" y="3989"/>
                  </a:cubicBezTo>
                  <a:lnTo>
                    <a:pt x="24214" y="3989"/>
                  </a:lnTo>
                  <a:close/>
                </a:path>
              </a:pathLst>
            </a:custGeom>
            <a:solidFill>
              <a:srgbClr val="000000"/>
            </a:solidFill>
            <a:ln w="1903" cap="flat">
              <a:noFill/>
              <a:prstDash val="solid"/>
              <a:miter/>
            </a:ln>
          </p:spPr>
          <p:txBody>
            <a:bodyPr rtlCol="0" anchor="ctr"/>
            <a:lstStyle/>
            <a:p>
              <a:endParaRPr lang="fr-FR"/>
            </a:p>
          </p:txBody>
        </p:sp>
        <p:sp>
          <p:nvSpPr>
            <p:cNvPr id="24" name="Forme libre 1559">
              <a:extLst>
                <a:ext uri="{FF2B5EF4-FFF2-40B4-BE49-F238E27FC236}">
                  <a16:creationId xmlns:a16="http://schemas.microsoft.com/office/drawing/2014/main" id="{778684DE-0D78-1316-A9BB-5CA8915EA6CB}"/>
                </a:ext>
              </a:extLst>
            </p:cNvPr>
            <p:cNvSpPr/>
            <p:nvPr/>
          </p:nvSpPr>
          <p:spPr>
            <a:xfrm>
              <a:off x="13786833" y="6178373"/>
              <a:ext cx="105142" cy="99455"/>
            </a:xfrm>
            <a:custGeom>
              <a:avLst/>
              <a:gdLst>
                <a:gd name="connsiteX0" fmla="*/ 5597 w 105142"/>
                <a:gd name="connsiteY0" fmla="*/ 69226 h 99455"/>
                <a:gd name="connsiteX1" fmla="*/ 26930 w 105142"/>
                <a:gd name="connsiteY1" fmla="*/ 1481 h 99455"/>
                <a:gd name="connsiteX2" fmla="*/ 79311 w 105142"/>
                <a:gd name="connsiteY2" fmla="*/ 1481 h 99455"/>
                <a:gd name="connsiteX3" fmla="*/ 100644 w 105142"/>
                <a:gd name="connsiteY3" fmla="*/ 69226 h 99455"/>
                <a:gd name="connsiteX4" fmla="*/ 105216 w 105142"/>
                <a:gd name="connsiteY4" fmla="*/ 95677 h 99455"/>
                <a:gd name="connsiteX5" fmla="*/ 1026 w 105142"/>
                <a:gd name="connsiteY5" fmla="*/ 96058 h 99455"/>
                <a:gd name="connsiteX6" fmla="*/ 73 w 105142"/>
                <a:gd name="connsiteY6" fmla="*/ 95868 h 99455"/>
                <a:gd name="connsiteX7" fmla="*/ 5597 w 105142"/>
                <a:gd name="connsiteY7" fmla="*/ 69226 h 9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42" h="99455">
                  <a:moveTo>
                    <a:pt x="5597" y="69226"/>
                  </a:moveTo>
                  <a:cubicBezTo>
                    <a:pt x="21597" y="66182"/>
                    <a:pt x="23502" y="27551"/>
                    <a:pt x="26930" y="1481"/>
                  </a:cubicBezTo>
                  <a:lnTo>
                    <a:pt x="79311" y="1481"/>
                  </a:lnTo>
                  <a:cubicBezTo>
                    <a:pt x="82740" y="27551"/>
                    <a:pt x="84644" y="66182"/>
                    <a:pt x="100644" y="69226"/>
                  </a:cubicBezTo>
                  <a:lnTo>
                    <a:pt x="105216" y="95677"/>
                  </a:lnTo>
                  <a:cubicBezTo>
                    <a:pt x="70739" y="102528"/>
                    <a:pt x="35501" y="102718"/>
                    <a:pt x="1026" y="96058"/>
                  </a:cubicBezTo>
                  <a:lnTo>
                    <a:pt x="73" y="95868"/>
                  </a:lnTo>
                  <a:lnTo>
                    <a:pt x="5597" y="69226"/>
                  </a:lnTo>
                  <a:close/>
                </a:path>
              </a:pathLst>
            </a:custGeom>
            <a:solidFill>
              <a:srgbClr val="FFFFFF"/>
            </a:solidFill>
            <a:ln w="1903" cap="flat">
              <a:noFill/>
              <a:prstDash val="solid"/>
              <a:miter/>
            </a:ln>
          </p:spPr>
          <p:txBody>
            <a:bodyPr rtlCol="0" anchor="ctr"/>
            <a:lstStyle/>
            <a:p>
              <a:endParaRPr lang="fr-FR"/>
            </a:p>
          </p:txBody>
        </p:sp>
        <p:sp>
          <p:nvSpPr>
            <p:cNvPr id="25" name="Forme libre 1560">
              <a:extLst>
                <a:ext uri="{FF2B5EF4-FFF2-40B4-BE49-F238E27FC236}">
                  <a16:creationId xmlns:a16="http://schemas.microsoft.com/office/drawing/2014/main" id="{1B715EC6-44B2-9389-0EF5-FD8295960858}"/>
                </a:ext>
              </a:extLst>
            </p:cNvPr>
            <p:cNvSpPr/>
            <p:nvPr/>
          </p:nvSpPr>
          <p:spPr>
            <a:xfrm>
              <a:off x="13791177" y="6177232"/>
              <a:ext cx="97799" cy="70256"/>
            </a:xfrm>
            <a:custGeom>
              <a:avLst/>
              <a:gdLst>
                <a:gd name="connsiteX0" fmla="*/ 96110 w 97799"/>
                <a:gd name="connsiteY0" fmla="*/ 71700 h 70256"/>
                <a:gd name="connsiteX1" fmla="*/ 95920 w 97799"/>
                <a:gd name="connsiteY1" fmla="*/ 71700 h 70256"/>
                <a:gd name="connsiteX2" fmla="*/ 74967 w 97799"/>
                <a:gd name="connsiteY2" fmla="*/ 14040 h 70256"/>
                <a:gd name="connsiteX3" fmla="*/ 73825 w 97799"/>
                <a:gd name="connsiteY3" fmla="*/ 3955 h 70256"/>
                <a:gd name="connsiteX4" fmla="*/ 23730 w 97799"/>
                <a:gd name="connsiteY4" fmla="*/ 3955 h 70256"/>
                <a:gd name="connsiteX5" fmla="*/ 22587 w 97799"/>
                <a:gd name="connsiteY5" fmla="*/ 14040 h 70256"/>
                <a:gd name="connsiteX6" fmla="*/ 1634 w 97799"/>
                <a:gd name="connsiteY6" fmla="*/ 71700 h 70256"/>
                <a:gd name="connsiteX7" fmla="*/ 111 w 97799"/>
                <a:gd name="connsiteY7" fmla="*/ 70749 h 70256"/>
                <a:gd name="connsiteX8" fmla="*/ 1063 w 97799"/>
                <a:gd name="connsiteY8" fmla="*/ 69226 h 70256"/>
                <a:gd name="connsiteX9" fmla="*/ 20111 w 97799"/>
                <a:gd name="connsiteY9" fmla="*/ 13850 h 70256"/>
                <a:gd name="connsiteX10" fmla="*/ 21444 w 97799"/>
                <a:gd name="connsiteY10" fmla="*/ 2623 h 70256"/>
                <a:gd name="connsiteX11" fmla="*/ 22777 w 97799"/>
                <a:gd name="connsiteY11" fmla="*/ 1481 h 70256"/>
                <a:gd name="connsiteX12" fmla="*/ 75158 w 97799"/>
                <a:gd name="connsiteY12" fmla="*/ 1481 h 70256"/>
                <a:gd name="connsiteX13" fmla="*/ 76492 w 97799"/>
                <a:gd name="connsiteY13" fmla="*/ 2623 h 70256"/>
                <a:gd name="connsiteX14" fmla="*/ 77825 w 97799"/>
                <a:gd name="connsiteY14" fmla="*/ 13850 h 70256"/>
                <a:gd name="connsiteX15" fmla="*/ 96872 w 97799"/>
                <a:gd name="connsiteY15" fmla="*/ 69226 h 70256"/>
                <a:gd name="connsiteX16" fmla="*/ 97825 w 97799"/>
                <a:gd name="connsiteY16" fmla="*/ 70749 h 70256"/>
                <a:gd name="connsiteX17" fmla="*/ 96110 w 97799"/>
                <a:gd name="connsiteY17" fmla="*/ 71700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799" h="70256">
                  <a:moveTo>
                    <a:pt x="96110" y="71700"/>
                  </a:moveTo>
                  <a:cubicBezTo>
                    <a:pt x="96110" y="71700"/>
                    <a:pt x="95920" y="71700"/>
                    <a:pt x="95920" y="71700"/>
                  </a:cubicBezTo>
                  <a:cubicBezTo>
                    <a:pt x="81254" y="69036"/>
                    <a:pt x="77825" y="39730"/>
                    <a:pt x="74967" y="14040"/>
                  </a:cubicBezTo>
                  <a:cubicBezTo>
                    <a:pt x="74587" y="10425"/>
                    <a:pt x="74206" y="7190"/>
                    <a:pt x="73825" y="3955"/>
                  </a:cubicBezTo>
                  <a:lnTo>
                    <a:pt x="23730" y="3955"/>
                  </a:lnTo>
                  <a:cubicBezTo>
                    <a:pt x="23349" y="7190"/>
                    <a:pt x="22968" y="10425"/>
                    <a:pt x="22587" y="14040"/>
                  </a:cubicBezTo>
                  <a:cubicBezTo>
                    <a:pt x="19729" y="39730"/>
                    <a:pt x="16301" y="68846"/>
                    <a:pt x="1634" y="71700"/>
                  </a:cubicBezTo>
                  <a:cubicBezTo>
                    <a:pt x="873" y="71890"/>
                    <a:pt x="301" y="71320"/>
                    <a:pt x="111" y="70749"/>
                  </a:cubicBezTo>
                  <a:cubicBezTo>
                    <a:pt x="-80" y="69988"/>
                    <a:pt x="492" y="69417"/>
                    <a:pt x="1063" y="69226"/>
                  </a:cubicBezTo>
                  <a:cubicBezTo>
                    <a:pt x="14015" y="66752"/>
                    <a:pt x="17254" y="37447"/>
                    <a:pt x="20111" y="13850"/>
                  </a:cubicBezTo>
                  <a:cubicBezTo>
                    <a:pt x="20492" y="9854"/>
                    <a:pt x="21063" y="6238"/>
                    <a:pt x="21444" y="2623"/>
                  </a:cubicBezTo>
                  <a:cubicBezTo>
                    <a:pt x="21444" y="2052"/>
                    <a:pt x="22016" y="1481"/>
                    <a:pt x="22777" y="1481"/>
                  </a:cubicBezTo>
                  <a:lnTo>
                    <a:pt x="75158" y="1481"/>
                  </a:lnTo>
                  <a:cubicBezTo>
                    <a:pt x="75730" y="1481"/>
                    <a:pt x="76301" y="1861"/>
                    <a:pt x="76492" y="2623"/>
                  </a:cubicBezTo>
                  <a:cubicBezTo>
                    <a:pt x="76872" y="6238"/>
                    <a:pt x="77444" y="9854"/>
                    <a:pt x="77825" y="13850"/>
                  </a:cubicBezTo>
                  <a:cubicBezTo>
                    <a:pt x="80492" y="37447"/>
                    <a:pt x="83920" y="66943"/>
                    <a:pt x="96872" y="69226"/>
                  </a:cubicBezTo>
                  <a:cubicBezTo>
                    <a:pt x="97635" y="69417"/>
                    <a:pt x="98015" y="69988"/>
                    <a:pt x="97825" y="70749"/>
                  </a:cubicBezTo>
                  <a:cubicBezTo>
                    <a:pt x="97253" y="71320"/>
                    <a:pt x="96872" y="71700"/>
                    <a:pt x="96110" y="71700"/>
                  </a:cubicBezTo>
                  <a:close/>
                </a:path>
              </a:pathLst>
            </a:custGeom>
            <a:solidFill>
              <a:srgbClr val="000000"/>
            </a:solidFill>
            <a:ln w="1903" cap="flat">
              <a:noFill/>
              <a:prstDash val="solid"/>
              <a:miter/>
            </a:ln>
          </p:spPr>
          <p:txBody>
            <a:bodyPr rtlCol="0" anchor="ctr"/>
            <a:lstStyle/>
            <a:p>
              <a:endParaRPr lang="fr-FR"/>
            </a:p>
          </p:txBody>
        </p:sp>
        <p:sp>
          <p:nvSpPr>
            <p:cNvPr id="26" name="Forme libre 1561">
              <a:extLst>
                <a:ext uri="{FF2B5EF4-FFF2-40B4-BE49-F238E27FC236}">
                  <a16:creationId xmlns:a16="http://schemas.microsoft.com/office/drawing/2014/main" id="{35715512-3EC4-5C01-6375-BA3560901DCF}"/>
                </a:ext>
              </a:extLst>
            </p:cNvPr>
            <p:cNvSpPr/>
            <p:nvPr/>
          </p:nvSpPr>
          <p:spPr>
            <a:xfrm>
              <a:off x="13775815" y="6132149"/>
              <a:ext cx="126637" cy="78384"/>
            </a:xfrm>
            <a:custGeom>
              <a:avLst/>
              <a:gdLst>
                <a:gd name="connsiteX0" fmla="*/ 64044 w 126637"/>
                <a:gd name="connsiteY0" fmla="*/ 16306 h 78384"/>
                <a:gd name="connsiteX1" fmla="*/ 117186 w 126637"/>
                <a:gd name="connsiteY1" fmla="*/ 2414 h 78384"/>
                <a:gd name="connsiteX2" fmla="*/ 63662 w 126637"/>
                <a:gd name="connsiteY2" fmla="*/ 79865 h 78384"/>
                <a:gd name="connsiteX3" fmla="*/ 10901 w 126637"/>
                <a:gd name="connsiteY3" fmla="*/ 2414 h 78384"/>
                <a:gd name="connsiteX4" fmla="*/ 64044 w 126637"/>
                <a:gd name="connsiteY4" fmla="*/ 16306 h 7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37" h="78384">
                  <a:moveTo>
                    <a:pt x="64044" y="16306"/>
                  </a:moveTo>
                  <a:cubicBezTo>
                    <a:pt x="92806" y="16306"/>
                    <a:pt x="98329" y="-2914"/>
                    <a:pt x="117186" y="2414"/>
                  </a:cubicBezTo>
                  <a:cubicBezTo>
                    <a:pt x="138138" y="8314"/>
                    <a:pt x="126330" y="79865"/>
                    <a:pt x="63662" y="79865"/>
                  </a:cubicBezTo>
                  <a:cubicBezTo>
                    <a:pt x="1187" y="79865"/>
                    <a:pt x="-12718" y="2414"/>
                    <a:pt x="10901" y="2414"/>
                  </a:cubicBezTo>
                  <a:cubicBezTo>
                    <a:pt x="34520" y="2414"/>
                    <a:pt x="35282" y="16306"/>
                    <a:pt x="64044" y="16306"/>
                  </a:cubicBezTo>
                  <a:close/>
                </a:path>
              </a:pathLst>
            </a:custGeom>
            <a:solidFill>
              <a:srgbClr val="000000"/>
            </a:solidFill>
            <a:ln w="1903" cap="flat">
              <a:noFill/>
              <a:prstDash val="solid"/>
              <a:miter/>
            </a:ln>
          </p:spPr>
          <p:txBody>
            <a:bodyPr rtlCol="0" anchor="ctr"/>
            <a:lstStyle/>
            <a:p>
              <a:endParaRPr lang="fr-FR"/>
            </a:p>
          </p:txBody>
        </p:sp>
        <p:sp>
          <p:nvSpPr>
            <p:cNvPr id="27" name="Forme libre 1562">
              <a:extLst>
                <a:ext uri="{FF2B5EF4-FFF2-40B4-BE49-F238E27FC236}">
                  <a16:creationId xmlns:a16="http://schemas.microsoft.com/office/drawing/2014/main" id="{6AF0D2A6-D98B-A832-A46B-65AC7FCA01CC}"/>
                </a:ext>
              </a:extLst>
            </p:cNvPr>
            <p:cNvSpPr/>
            <p:nvPr/>
          </p:nvSpPr>
          <p:spPr>
            <a:xfrm>
              <a:off x="13774452" y="6130921"/>
              <a:ext cx="129041" cy="80944"/>
            </a:xfrm>
            <a:custGeom>
              <a:avLst/>
              <a:gdLst>
                <a:gd name="connsiteX0" fmla="*/ 65025 w 129041"/>
                <a:gd name="connsiteY0" fmla="*/ 82425 h 80944"/>
                <a:gd name="connsiteX1" fmla="*/ 15883 w 129041"/>
                <a:gd name="connsiteY1" fmla="*/ 60161 h 80944"/>
                <a:gd name="connsiteX2" fmla="*/ 73 w 129041"/>
                <a:gd name="connsiteY2" fmla="*/ 20579 h 80944"/>
                <a:gd name="connsiteX3" fmla="*/ 12073 w 129041"/>
                <a:gd name="connsiteY3" fmla="*/ 2501 h 80944"/>
                <a:gd name="connsiteX4" fmla="*/ 36264 w 129041"/>
                <a:gd name="connsiteY4" fmla="*/ 8971 h 80944"/>
                <a:gd name="connsiteX5" fmla="*/ 65216 w 129041"/>
                <a:gd name="connsiteY5" fmla="*/ 16202 h 80944"/>
                <a:gd name="connsiteX6" fmla="*/ 94930 w 129041"/>
                <a:gd name="connsiteY6" fmla="*/ 7449 h 80944"/>
                <a:gd name="connsiteX7" fmla="*/ 118739 w 129041"/>
                <a:gd name="connsiteY7" fmla="*/ 2501 h 80944"/>
                <a:gd name="connsiteX8" fmla="*/ 128645 w 129041"/>
                <a:gd name="connsiteY8" fmla="*/ 29333 h 80944"/>
                <a:gd name="connsiteX9" fmla="*/ 65025 w 129041"/>
                <a:gd name="connsiteY9" fmla="*/ 82425 h 80944"/>
                <a:gd name="connsiteX10" fmla="*/ 12264 w 129041"/>
                <a:gd name="connsiteY10" fmla="*/ 4975 h 80944"/>
                <a:gd name="connsiteX11" fmla="*/ 2740 w 129041"/>
                <a:gd name="connsiteY11" fmla="*/ 20579 h 80944"/>
                <a:gd name="connsiteX12" fmla="*/ 17787 w 129041"/>
                <a:gd name="connsiteY12" fmla="*/ 58638 h 80944"/>
                <a:gd name="connsiteX13" fmla="*/ 65025 w 129041"/>
                <a:gd name="connsiteY13" fmla="*/ 79951 h 80944"/>
                <a:gd name="connsiteX14" fmla="*/ 126168 w 129041"/>
                <a:gd name="connsiteY14" fmla="*/ 28952 h 80944"/>
                <a:gd name="connsiteX15" fmla="*/ 117978 w 129041"/>
                <a:gd name="connsiteY15" fmla="*/ 4975 h 80944"/>
                <a:gd name="connsiteX16" fmla="*/ 96073 w 129041"/>
                <a:gd name="connsiteY16" fmla="*/ 9732 h 80944"/>
                <a:gd name="connsiteX17" fmla="*/ 65025 w 129041"/>
                <a:gd name="connsiteY17" fmla="*/ 18866 h 80944"/>
                <a:gd name="connsiteX18" fmla="*/ 34930 w 129041"/>
                <a:gd name="connsiteY18" fmla="*/ 11254 h 80944"/>
                <a:gd name="connsiteX19" fmla="*/ 12264 w 129041"/>
                <a:gd name="connsiteY19" fmla="*/ 4975 h 8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041" h="80944">
                  <a:moveTo>
                    <a:pt x="65025" y="82425"/>
                  </a:moveTo>
                  <a:cubicBezTo>
                    <a:pt x="40073" y="82425"/>
                    <a:pt x="24454" y="70437"/>
                    <a:pt x="15883" y="60161"/>
                  </a:cubicBezTo>
                  <a:cubicBezTo>
                    <a:pt x="4263" y="46459"/>
                    <a:pt x="73" y="30665"/>
                    <a:pt x="73" y="20579"/>
                  </a:cubicBezTo>
                  <a:cubicBezTo>
                    <a:pt x="73" y="9351"/>
                    <a:pt x="4645" y="2501"/>
                    <a:pt x="12073" y="2501"/>
                  </a:cubicBezTo>
                  <a:cubicBezTo>
                    <a:pt x="23692" y="2501"/>
                    <a:pt x="29787" y="5736"/>
                    <a:pt x="36264" y="8971"/>
                  </a:cubicBezTo>
                  <a:cubicBezTo>
                    <a:pt x="43120" y="12587"/>
                    <a:pt x="50359" y="16202"/>
                    <a:pt x="65216" y="16202"/>
                  </a:cubicBezTo>
                  <a:cubicBezTo>
                    <a:pt x="79311" y="16202"/>
                    <a:pt x="87692" y="11445"/>
                    <a:pt x="94930" y="7449"/>
                  </a:cubicBezTo>
                  <a:cubicBezTo>
                    <a:pt x="102358" y="3262"/>
                    <a:pt x="108834" y="-354"/>
                    <a:pt x="118739" y="2501"/>
                  </a:cubicBezTo>
                  <a:cubicBezTo>
                    <a:pt x="126549" y="4785"/>
                    <a:pt x="130549" y="15441"/>
                    <a:pt x="128645" y="29333"/>
                  </a:cubicBezTo>
                  <a:cubicBezTo>
                    <a:pt x="125215" y="54832"/>
                    <a:pt x="103692" y="82425"/>
                    <a:pt x="65025" y="82425"/>
                  </a:cubicBezTo>
                  <a:close/>
                  <a:moveTo>
                    <a:pt x="12264" y="4975"/>
                  </a:moveTo>
                  <a:cubicBezTo>
                    <a:pt x="6359" y="4975"/>
                    <a:pt x="2740" y="10874"/>
                    <a:pt x="2740" y="20579"/>
                  </a:cubicBezTo>
                  <a:cubicBezTo>
                    <a:pt x="2740" y="30284"/>
                    <a:pt x="6740" y="45508"/>
                    <a:pt x="17787" y="58638"/>
                  </a:cubicBezTo>
                  <a:cubicBezTo>
                    <a:pt x="25977" y="68343"/>
                    <a:pt x="41026" y="79951"/>
                    <a:pt x="65025" y="79951"/>
                  </a:cubicBezTo>
                  <a:cubicBezTo>
                    <a:pt x="102168" y="79951"/>
                    <a:pt x="122740" y="53500"/>
                    <a:pt x="126168" y="28952"/>
                  </a:cubicBezTo>
                  <a:cubicBezTo>
                    <a:pt x="127882" y="16393"/>
                    <a:pt x="124644" y="6688"/>
                    <a:pt x="117978" y="4975"/>
                  </a:cubicBezTo>
                  <a:cubicBezTo>
                    <a:pt x="109025" y="2501"/>
                    <a:pt x="103311" y="5736"/>
                    <a:pt x="96073" y="9732"/>
                  </a:cubicBezTo>
                  <a:cubicBezTo>
                    <a:pt x="88834" y="13728"/>
                    <a:pt x="79883" y="18866"/>
                    <a:pt x="65025" y="18866"/>
                  </a:cubicBezTo>
                  <a:cubicBezTo>
                    <a:pt x="49597" y="18866"/>
                    <a:pt x="42168" y="15060"/>
                    <a:pt x="34930" y="11254"/>
                  </a:cubicBezTo>
                  <a:cubicBezTo>
                    <a:pt x="29025" y="8019"/>
                    <a:pt x="23120" y="4975"/>
                    <a:pt x="12264" y="4975"/>
                  </a:cubicBezTo>
                  <a:close/>
                </a:path>
              </a:pathLst>
            </a:custGeom>
            <a:solidFill>
              <a:srgbClr val="000000"/>
            </a:solidFill>
            <a:ln w="1903" cap="flat">
              <a:noFill/>
              <a:prstDash val="solid"/>
              <a:miter/>
            </a:ln>
          </p:spPr>
          <p:txBody>
            <a:bodyPr rtlCol="0" anchor="ctr"/>
            <a:lstStyle/>
            <a:p>
              <a:endParaRPr lang="fr-FR"/>
            </a:p>
          </p:txBody>
        </p:sp>
        <p:sp>
          <p:nvSpPr>
            <p:cNvPr id="28" name="Forme libre 1563">
              <a:extLst>
                <a:ext uri="{FF2B5EF4-FFF2-40B4-BE49-F238E27FC236}">
                  <a16:creationId xmlns:a16="http://schemas.microsoft.com/office/drawing/2014/main" id="{21C96E05-635E-0596-8EC6-8D514313213E}"/>
                </a:ext>
              </a:extLst>
            </p:cNvPr>
            <p:cNvSpPr/>
            <p:nvPr/>
          </p:nvSpPr>
          <p:spPr>
            <a:xfrm>
              <a:off x="13843024" y="6153825"/>
              <a:ext cx="25360" cy="14806"/>
            </a:xfrm>
            <a:custGeom>
              <a:avLst/>
              <a:gdLst>
                <a:gd name="connsiteX0" fmla="*/ 73 w 25360"/>
                <a:gd name="connsiteY0" fmla="*/ 9854 h 14806"/>
                <a:gd name="connsiteX1" fmla="*/ 25406 w 25360"/>
                <a:gd name="connsiteY1" fmla="*/ 1481 h 14806"/>
                <a:gd name="connsiteX2" fmla="*/ 73 w 25360"/>
                <a:gd name="connsiteY2" fmla="*/ 9854 h 14806"/>
              </a:gdLst>
              <a:ahLst/>
              <a:cxnLst>
                <a:cxn ang="0">
                  <a:pos x="connsiteX0" y="connsiteY0"/>
                </a:cxn>
                <a:cxn ang="0">
                  <a:pos x="connsiteX1" y="connsiteY1"/>
                </a:cxn>
                <a:cxn ang="0">
                  <a:pos x="connsiteX2" y="connsiteY2"/>
                </a:cxn>
              </a:cxnLst>
              <a:rect l="l" t="t" r="r" b="b"/>
              <a:pathLst>
                <a:path w="25360" h="14806">
                  <a:moveTo>
                    <a:pt x="73" y="9854"/>
                  </a:moveTo>
                  <a:lnTo>
                    <a:pt x="25406" y="1481"/>
                  </a:lnTo>
                  <a:cubicBezTo>
                    <a:pt x="26168" y="15943"/>
                    <a:pt x="10930" y="21843"/>
                    <a:pt x="73" y="9854"/>
                  </a:cubicBezTo>
                  <a:close/>
                </a:path>
              </a:pathLst>
            </a:custGeom>
            <a:solidFill>
              <a:srgbClr val="FFFFFF"/>
            </a:solidFill>
            <a:ln w="1903" cap="flat">
              <a:noFill/>
              <a:prstDash val="solid"/>
              <a:miter/>
            </a:ln>
          </p:spPr>
          <p:txBody>
            <a:bodyPr rtlCol="0" anchor="ctr"/>
            <a:lstStyle/>
            <a:p>
              <a:endParaRPr lang="fr-FR"/>
            </a:p>
          </p:txBody>
        </p:sp>
        <p:sp>
          <p:nvSpPr>
            <p:cNvPr id="29" name="Forme libre 1564">
              <a:extLst>
                <a:ext uri="{FF2B5EF4-FFF2-40B4-BE49-F238E27FC236}">
                  <a16:creationId xmlns:a16="http://schemas.microsoft.com/office/drawing/2014/main" id="{2D1FF7E9-3670-5F36-8142-F70FD9A325DB}"/>
                </a:ext>
              </a:extLst>
            </p:cNvPr>
            <p:cNvSpPr/>
            <p:nvPr/>
          </p:nvSpPr>
          <p:spPr>
            <a:xfrm>
              <a:off x="13800853" y="6114363"/>
              <a:ext cx="45942" cy="28425"/>
            </a:xfrm>
            <a:custGeom>
              <a:avLst/>
              <a:gdLst>
                <a:gd name="connsiteX0" fmla="*/ 34815 w 45942"/>
                <a:gd name="connsiteY0" fmla="*/ 29906 h 28425"/>
                <a:gd name="connsiteX1" fmla="*/ 26625 w 45942"/>
                <a:gd name="connsiteY1" fmla="*/ 26671 h 28425"/>
                <a:gd name="connsiteX2" fmla="*/ 28720 w 45942"/>
                <a:gd name="connsiteY2" fmla="*/ 21914 h 28425"/>
                <a:gd name="connsiteX3" fmla="*/ 33482 w 45942"/>
                <a:gd name="connsiteY3" fmla="*/ 3265 h 28425"/>
                <a:gd name="connsiteX4" fmla="*/ 34053 w 45942"/>
                <a:gd name="connsiteY4" fmla="*/ 1552 h 28425"/>
                <a:gd name="connsiteX5" fmla="*/ 35767 w 45942"/>
                <a:gd name="connsiteY5" fmla="*/ 2123 h 28425"/>
                <a:gd name="connsiteX6" fmla="*/ 35767 w 45942"/>
                <a:gd name="connsiteY6" fmla="*/ 2123 h 28425"/>
                <a:gd name="connsiteX7" fmla="*/ 29863 w 45942"/>
                <a:gd name="connsiteY7" fmla="*/ 24007 h 28425"/>
                <a:gd name="connsiteX8" fmla="*/ 28720 w 45942"/>
                <a:gd name="connsiteY8" fmla="*/ 25339 h 28425"/>
                <a:gd name="connsiteX9" fmla="*/ 44149 w 45942"/>
                <a:gd name="connsiteY9" fmla="*/ 24768 h 28425"/>
                <a:gd name="connsiteX10" fmla="*/ 45863 w 45942"/>
                <a:gd name="connsiteY10" fmla="*/ 25339 h 28425"/>
                <a:gd name="connsiteX11" fmla="*/ 45291 w 45942"/>
                <a:gd name="connsiteY11" fmla="*/ 27052 h 28425"/>
                <a:gd name="connsiteX12" fmla="*/ 45291 w 45942"/>
                <a:gd name="connsiteY12" fmla="*/ 27052 h 28425"/>
                <a:gd name="connsiteX13" fmla="*/ 34815 w 45942"/>
                <a:gd name="connsiteY13" fmla="*/ 29906 h 28425"/>
                <a:gd name="connsiteX14" fmla="*/ 34815 w 45942"/>
                <a:gd name="connsiteY14" fmla="*/ 29906 h 28425"/>
                <a:gd name="connsiteX15" fmla="*/ 12910 w 45942"/>
                <a:gd name="connsiteY15" fmla="*/ 8974 h 28425"/>
                <a:gd name="connsiteX16" fmla="*/ 339 w 45942"/>
                <a:gd name="connsiteY16" fmla="*/ 4217 h 28425"/>
                <a:gd name="connsiteX17" fmla="*/ 529 w 45942"/>
                <a:gd name="connsiteY17" fmla="*/ 2504 h 28425"/>
                <a:gd name="connsiteX18" fmla="*/ 2244 w 45942"/>
                <a:gd name="connsiteY18" fmla="*/ 2694 h 28425"/>
                <a:gd name="connsiteX19" fmla="*/ 12910 w 45942"/>
                <a:gd name="connsiteY19" fmla="*/ 6500 h 28425"/>
                <a:gd name="connsiteX20" fmla="*/ 23386 w 45942"/>
                <a:gd name="connsiteY20" fmla="*/ 2694 h 28425"/>
                <a:gd name="connsiteX21" fmla="*/ 25101 w 45942"/>
                <a:gd name="connsiteY21" fmla="*/ 2504 h 28425"/>
                <a:gd name="connsiteX22" fmla="*/ 25291 w 45942"/>
                <a:gd name="connsiteY22" fmla="*/ 4217 h 28425"/>
                <a:gd name="connsiteX23" fmla="*/ 25291 w 45942"/>
                <a:gd name="connsiteY23" fmla="*/ 4217 h 28425"/>
                <a:gd name="connsiteX24" fmla="*/ 12910 w 45942"/>
                <a:gd name="connsiteY24" fmla="*/ 8974 h 28425"/>
                <a:gd name="connsiteX25" fmla="*/ 12910 w 45942"/>
                <a:gd name="connsiteY25" fmla="*/ 8974 h 2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942" h="28425">
                  <a:moveTo>
                    <a:pt x="34815" y="29906"/>
                  </a:moveTo>
                  <a:cubicBezTo>
                    <a:pt x="30625" y="29906"/>
                    <a:pt x="27577" y="28574"/>
                    <a:pt x="26625" y="26671"/>
                  </a:cubicBezTo>
                  <a:cubicBezTo>
                    <a:pt x="25863" y="25339"/>
                    <a:pt x="26053" y="23246"/>
                    <a:pt x="28720" y="21914"/>
                  </a:cubicBezTo>
                  <a:cubicBezTo>
                    <a:pt x="33482" y="19440"/>
                    <a:pt x="38053" y="14112"/>
                    <a:pt x="33482" y="3265"/>
                  </a:cubicBezTo>
                  <a:cubicBezTo>
                    <a:pt x="33291" y="2694"/>
                    <a:pt x="33482" y="1933"/>
                    <a:pt x="34053" y="1552"/>
                  </a:cubicBezTo>
                  <a:cubicBezTo>
                    <a:pt x="34625" y="1362"/>
                    <a:pt x="35387" y="1552"/>
                    <a:pt x="35767" y="2123"/>
                  </a:cubicBezTo>
                  <a:cubicBezTo>
                    <a:pt x="35767" y="2123"/>
                    <a:pt x="35767" y="2123"/>
                    <a:pt x="35767" y="2123"/>
                  </a:cubicBezTo>
                  <a:cubicBezTo>
                    <a:pt x="41292" y="15444"/>
                    <a:pt x="34434" y="21533"/>
                    <a:pt x="29863" y="24007"/>
                  </a:cubicBezTo>
                  <a:cubicBezTo>
                    <a:pt x="29291" y="24388"/>
                    <a:pt x="28529" y="24959"/>
                    <a:pt x="28720" y="25339"/>
                  </a:cubicBezTo>
                  <a:cubicBezTo>
                    <a:pt x="29672" y="27052"/>
                    <a:pt x="35958" y="28955"/>
                    <a:pt x="44149" y="24768"/>
                  </a:cubicBezTo>
                  <a:cubicBezTo>
                    <a:pt x="44720" y="24388"/>
                    <a:pt x="45481" y="24768"/>
                    <a:pt x="45863" y="25339"/>
                  </a:cubicBezTo>
                  <a:cubicBezTo>
                    <a:pt x="46243" y="25910"/>
                    <a:pt x="45863" y="26671"/>
                    <a:pt x="45291" y="27052"/>
                  </a:cubicBezTo>
                  <a:lnTo>
                    <a:pt x="45291" y="27052"/>
                  </a:lnTo>
                  <a:cubicBezTo>
                    <a:pt x="42053" y="28955"/>
                    <a:pt x="38434" y="29906"/>
                    <a:pt x="34815" y="29906"/>
                  </a:cubicBezTo>
                  <a:lnTo>
                    <a:pt x="34815" y="29906"/>
                  </a:lnTo>
                  <a:close/>
                  <a:moveTo>
                    <a:pt x="12910" y="8974"/>
                  </a:moveTo>
                  <a:cubicBezTo>
                    <a:pt x="7386" y="8974"/>
                    <a:pt x="2624" y="7261"/>
                    <a:pt x="339" y="4217"/>
                  </a:cubicBezTo>
                  <a:cubicBezTo>
                    <a:pt x="-42" y="3646"/>
                    <a:pt x="-42" y="2884"/>
                    <a:pt x="529" y="2504"/>
                  </a:cubicBezTo>
                  <a:cubicBezTo>
                    <a:pt x="1101" y="2123"/>
                    <a:pt x="1863" y="2123"/>
                    <a:pt x="2244" y="2694"/>
                  </a:cubicBezTo>
                  <a:cubicBezTo>
                    <a:pt x="4149" y="4978"/>
                    <a:pt x="8148" y="6500"/>
                    <a:pt x="12910" y="6500"/>
                  </a:cubicBezTo>
                  <a:cubicBezTo>
                    <a:pt x="17672" y="6500"/>
                    <a:pt x="21672" y="4978"/>
                    <a:pt x="23386" y="2694"/>
                  </a:cubicBezTo>
                  <a:cubicBezTo>
                    <a:pt x="23767" y="2123"/>
                    <a:pt x="24529" y="2123"/>
                    <a:pt x="25101" y="2504"/>
                  </a:cubicBezTo>
                  <a:cubicBezTo>
                    <a:pt x="25672" y="2884"/>
                    <a:pt x="25672" y="3646"/>
                    <a:pt x="25291" y="4217"/>
                  </a:cubicBezTo>
                  <a:lnTo>
                    <a:pt x="25291" y="4217"/>
                  </a:lnTo>
                  <a:cubicBezTo>
                    <a:pt x="23386" y="7071"/>
                    <a:pt x="18624" y="8974"/>
                    <a:pt x="12910" y="8974"/>
                  </a:cubicBezTo>
                  <a:lnTo>
                    <a:pt x="12910" y="8974"/>
                  </a:lnTo>
                  <a:close/>
                </a:path>
              </a:pathLst>
            </a:custGeom>
            <a:solidFill>
              <a:srgbClr val="000000"/>
            </a:solidFill>
            <a:ln w="1903" cap="flat">
              <a:noFill/>
              <a:prstDash val="solid"/>
              <a:miter/>
            </a:ln>
          </p:spPr>
          <p:txBody>
            <a:bodyPr rtlCol="0" anchor="ctr"/>
            <a:lstStyle/>
            <a:p>
              <a:endParaRPr lang="fr-FR"/>
            </a:p>
          </p:txBody>
        </p:sp>
        <p:sp>
          <p:nvSpPr>
            <p:cNvPr id="30" name="Forme libre 1565">
              <a:extLst>
                <a:ext uri="{FF2B5EF4-FFF2-40B4-BE49-F238E27FC236}">
                  <a16:creationId xmlns:a16="http://schemas.microsoft.com/office/drawing/2014/main" id="{BAD1A0BA-E22F-11A5-E034-2E8E9BE1B769}"/>
                </a:ext>
              </a:extLst>
            </p:cNvPr>
            <p:cNvSpPr/>
            <p:nvPr/>
          </p:nvSpPr>
          <p:spPr>
            <a:xfrm>
              <a:off x="13800853" y="6115120"/>
              <a:ext cx="77673" cy="6735"/>
            </a:xfrm>
            <a:custGeom>
              <a:avLst/>
              <a:gdLst>
                <a:gd name="connsiteX0" fmla="*/ 12910 w 77673"/>
                <a:gd name="connsiteY0" fmla="*/ 8216 h 6735"/>
                <a:gd name="connsiteX1" fmla="*/ 339 w 77673"/>
                <a:gd name="connsiteY1" fmla="*/ 3459 h 6735"/>
                <a:gd name="connsiteX2" fmla="*/ 529 w 77673"/>
                <a:gd name="connsiteY2" fmla="*/ 1746 h 6735"/>
                <a:gd name="connsiteX3" fmla="*/ 2244 w 77673"/>
                <a:gd name="connsiteY3" fmla="*/ 1937 h 6735"/>
                <a:gd name="connsiteX4" fmla="*/ 12910 w 77673"/>
                <a:gd name="connsiteY4" fmla="*/ 5743 h 6735"/>
                <a:gd name="connsiteX5" fmla="*/ 23386 w 77673"/>
                <a:gd name="connsiteY5" fmla="*/ 1937 h 6735"/>
                <a:gd name="connsiteX6" fmla="*/ 25101 w 77673"/>
                <a:gd name="connsiteY6" fmla="*/ 1746 h 6735"/>
                <a:gd name="connsiteX7" fmla="*/ 25291 w 77673"/>
                <a:gd name="connsiteY7" fmla="*/ 3459 h 6735"/>
                <a:gd name="connsiteX8" fmla="*/ 25291 w 77673"/>
                <a:gd name="connsiteY8" fmla="*/ 3459 h 6735"/>
                <a:gd name="connsiteX9" fmla="*/ 12910 w 77673"/>
                <a:gd name="connsiteY9" fmla="*/ 8216 h 6735"/>
                <a:gd name="connsiteX10" fmla="*/ 12910 w 77673"/>
                <a:gd name="connsiteY10" fmla="*/ 8216 h 6735"/>
                <a:gd name="connsiteX11" fmla="*/ 65101 w 77673"/>
                <a:gd name="connsiteY11" fmla="*/ 8216 h 6735"/>
                <a:gd name="connsiteX12" fmla="*/ 65101 w 77673"/>
                <a:gd name="connsiteY12" fmla="*/ 8216 h 6735"/>
                <a:gd name="connsiteX13" fmla="*/ 52529 w 77673"/>
                <a:gd name="connsiteY13" fmla="*/ 3459 h 6735"/>
                <a:gd name="connsiteX14" fmla="*/ 52720 w 77673"/>
                <a:gd name="connsiteY14" fmla="*/ 1746 h 6735"/>
                <a:gd name="connsiteX15" fmla="*/ 54434 w 77673"/>
                <a:gd name="connsiteY15" fmla="*/ 1937 h 6735"/>
                <a:gd name="connsiteX16" fmla="*/ 64910 w 77673"/>
                <a:gd name="connsiteY16" fmla="*/ 5743 h 6735"/>
                <a:gd name="connsiteX17" fmla="*/ 75577 w 77673"/>
                <a:gd name="connsiteY17" fmla="*/ 1937 h 6735"/>
                <a:gd name="connsiteX18" fmla="*/ 77291 w 77673"/>
                <a:gd name="connsiteY18" fmla="*/ 1746 h 6735"/>
                <a:gd name="connsiteX19" fmla="*/ 77482 w 77673"/>
                <a:gd name="connsiteY19" fmla="*/ 3459 h 6735"/>
                <a:gd name="connsiteX20" fmla="*/ 65101 w 77673"/>
                <a:gd name="connsiteY20" fmla="*/ 8216 h 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673" h="6735">
                  <a:moveTo>
                    <a:pt x="12910" y="8216"/>
                  </a:moveTo>
                  <a:cubicBezTo>
                    <a:pt x="7386" y="8216"/>
                    <a:pt x="2624" y="6504"/>
                    <a:pt x="339" y="3459"/>
                  </a:cubicBezTo>
                  <a:cubicBezTo>
                    <a:pt x="-42" y="2888"/>
                    <a:pt x="-42" y="2127"/>
                    <a:pt x="529" y="1746"/>
                  </a:cubicBezTo>
                  <a:cubicBezTo>
                    <a:pt x="1101" y="1366"/>
                    <a:pt x="1863" y="1366"/>
                    <a:pt x="2244" y="1937"/>
                  </a:cubicBezTo>
                  <a:cubicBezTo>
                    <a:pt x="4149" y="4220"/>
                    <a:pt x="8148" y="5743"/>
                    <a:pt x="12910" y="5743"/>
                  </a:cubicBezTo>
                  <a:cubicBezTo>
                    <a:pt x="17672" y="5743"/>
                    <a:pt x="21672" y="4220"/>
                    <a:pt x="23386" y="1937"/>
                  </a:cubicBezTo>
                  <a:cubicBezTo>
                    <a:pt x="23767" y="1366"/>
                    <a:pt x="24529" y="1366"/>
                    <a:pt x="25101" y="1746"/>
                  </a:cubicBezTo>
                  <a:cubicBezTo>
                    <a:pt x="25672" y="2127"/>
                    <a:pt x="25672" y="2888"/>
                    <a:pt x="25291" y="3459"/>
                  </a:cubicBezTo>
                  <a:lnTo>
                    <a:pt x="25291" y="3459"/>
                  </a:lnTo>
                  <a:cubicBezTo>
                    <a:pt x="23386" y="6314"/>
                    <a:pt x="18624" y="8216"/>
                    <a:pt x="12910" y="8216"/>
                  </a:cubicBezTo>
                  <a:lnTo>
                    <a:pt x="12910" y="8216"/>
                  </a:lnTo>
                  <a:close/>
                  <a:moveTo>
                    <a:pt x="65101" y="8216"/>
                  </a:moveTo>
                  <a:lnTo>
                    <a:pt x="65101" y="8216"/>
                  </a:lnTo>
                  <a:cubicBezTo>
                    <a:pt x="59387" y="8216"/>
                    <a:pt x="54815" y="6504"/>
                    <a:pt x="52529" y="3459"/>
                  </a:cubicBezTo>
                  <a:cubicBezTo>
                    <a:pt x="52148" y="2888"/>
                    <a:pt x="52148" y="2127"/>
                    <a:pt x="52720" y="1746"/>
                  </a:cubicBezTo>
                  <a:cubicBezTo>
                    <a:pt x="53291" y="1366"/>
                    <a:pt x="54053" y="1366"/>
                    <a:pt x="54434" y="1937"/>
                  </a:cubicBezTo>
                  <a:cubicBezTo>
                    <a:pt x="56148" y="4220"/>
                    <a:pt x="60339" y="5743"/>
                    <a:pt x="64910" y="5743"/>
                  </a:cubicBezTo>
                  <a:cubicBezTo>
                    <a:pt x="69672" y="5743"/>
                    <a:pt x="73862" y="4411"/>
                    <a:pt x="75577" y="1937"/>
                  </a:cubicBezTo>
                  <a:cubicBezTo>
                    <a:pt x="75958" y="1366"/>
                    <a:pt x="76719" y="1366"/>
                    <a:pt x="77291" y="1746"/>
                  </a:cubicBezTo>
                  <a:cubicBezTo>
                    <a:pt x="77862" y="2127"/>
                    <a:pt x="77862" y="2888"/>
                    <a:pt x="77482" y="3459"/>
                  </a:cubicBezTo>
                  <a:cubicBezTo>
                    <a:pt x="75387" y="6504"/>
                    <a:pt x="70434" y="8216"/>
                    <a:pt x="65101" y="8216"/>
                  </a:cubicBezTo>
                  <a:close/>
                </a:path>
              </a:pathLst>
            </a:custGeom>
            <a:solidFill>
              <a:srgbClr val="000000"/>
            </a:solidFill>
            <a:ln w="1903" cap="flat">
              <a:noFill/>
              <a:prstDash val="solid"/>
              <a:miter/>
            </a:ln>
          </p:spPr>
          <p:txBody>
            <a:bodyPr rtlCol="0" anchor="ctr"/>
            <a:lstStyle/>
            <a:p>
              <a:endParaRPr lang="fr-FR"/>
            </a:p>
          </p:txBody>
        </p:sp>
        <p:sp>
          <p:nvSpPr>
            <p:cNvPr id="31" name="Forme libre 1566">
              <a:extLst>
                <a:ext uri="{FF2B5EF4-FFF2-40B4-BE49-F238E27FC236}">
                  <a16:creationId xmlns:a16="http://schemas.microsoft.com/office/drawing/2014/main" id="{DFDFE9EC-D7CA-65D6-2162-ADD0EF2547E3}"/>
                </a:ext>
              </a:extLst>
            </p:cNvPr>
            <p:cNvSpPr/>
            <p:nvPr/>
          </p:nvSpPr>
          <p:spPr>
            <a:xfrm>
              <a:off x="13361747" y="6472952"/>
              <a:ext cx="318420" cy="261055"/>
            </a:xfrm>
            <a:custGeom>
              <a:avLst/>
              <a:gdLst>
                <a:gd name="connsiteX0" fmla="*/ 318494 w 318420"/>
                <a:gd name="connsiteY0" fmla="*/ 44678 h 261055"/>
                <a:gd name="connsiteX1" fmla="*/ 316779 w 318420"/>
                <a:gd name="connsiteY1" fmla="*/ 47342 h 261055"/>
                <a:gd name="connsiteX2" fmla="*/ 153160 w 318420"/>
                <a:gd name="connsiteY2" fmla="*/ 197866 h 261055"/>
                <a:gd name="connsiteX3" fmla="*/ 95256 w 318420"/>
                <a:gd name="connsiteY3" fmla="*/ 229265 h 261055"/>
                <a:gd name="connsiteX4" fmla="*/ 64208 w 318420"/>
                <a:gd name="connsiteY4" fmla="*/ 244869 h 261055"/>
                <a:gd name="connsiteX5" fmla="*/ 34874 w 318420"/>
                <a:gd name="connsiteY5" fmla="*/ 259712 h 261055"/>
                <a:gd name="connsiteX6" fmla="*/ 62113 w 318420"/>
                <a:gd name="connsiteY6" fmla="*/ 229075 h 261055"/>
                <a:gd name="connsiteX7" fmla="*/ 9732 w 318420"/>
                <a:gd name="connsiteY7" fmla="*/ 239922 h 261055"/>
                <a:gd name="connsiteX8" fmla="*/ 30303 w 318420"/>
                <a:gd name="connsiteY8" fmla="*/ 225079 h 261055"/>
                <a:gd name="connsiteX9" fmla="*/ 779 w 318420"/>
                <a:gd name="connsiteY9" fmla="*/ 222414 h 261055"/>
                <a:gd name="connsiteX10" fmla="*/ 40399 w 318420"/>
                <a:gd name="connsiteY10" fmla="*/ 208142 h 261055"/>
                <a:gd name="connsiteX11" fmla="*/ 45923 w 318420"/>
                <a:gd name="connsiteY11" fmla="*/ 163613 h 261055"/>
                <a:gd name="connsiteX12" fmla="*/ 49923 w 318420"/>
                <a:gd name="connsiteY12" fmla="*/ 183784 h 261055"/>
                <a:gd name="connsiteX13" fmla="*/ 76399 w 318420"/>
                <a:gd name="connsiteY13" fmla="*/ 189874 h 261055"/>
                <a:gd name="connsiteX14" fmla="*/ 49160 w 318420"/>
                <a:gd name="connsiteY14" fmla="*/ 161520 h 261055"/>
                <a:gd name="connsiteX15" fmla="*/ 96779 w 318420"/>
                <a:gd name="connsiteY15" fmla="*/ 177124 h 261055"/>
                <a:gd name="connsiteX16" fmla="*/ 234303 w 318420"/>
                <a:gd name="connsiteY16" fmla="*/ 13089 h 261055"/>
                <a:gd name="connsiteX17" fmla="*/ 238113 w 318420"/>
                <a:gd name="connsiteY17" fmla="*/ 1481 h 261055"/>
                <a:gd name="connsiteX18" fmla="*/ 271636 w 318420"/>
                <a:gd name="connsiteY18" fmla="*/ 24316 h 261055"/>
                <a:gd name="connsiteX19" fmla="*/ 318494 w 318420"/>
                <a:gd name="connsiteY19" fmla="*/ 44678 h 261055"/>
                <a:gd name="connsiteX20" fmla="*/ 318494 w 318420"/>
                <a:gd name="connsiteY20" fmla="*/ 44678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8420" h="261055">
                  <a:moveTo>
                    <a:pt x="318494" y="44678"/>
                  </a:moveTo>
                  <a:lnTo>
                    <a:pt x="316779" y="47342"/>
                  </a:lnTo>
                  <a:cubicBezTo>
                    <a:pt x="277922" y="108427"/>
                    <a:pt x="222303" y="155050"/>
                    <a:pt x="153160" y="197866"/>
                  </a:cubicBezTo>
                  <a:cubicBezTo>
                    <a:pt x="132208" y="210806"/>
                    <a:pt x="113351" y="222605"/>
                    <a:pt x="95256" y="229265"/>
                  </a:cubicBezTo>
                  <a:cubicBezTo>
                    <a:pt x="82113" y="234022"/>
                    <a:pt x="70875" y="240302"/>
                    <a:pt x="64208" y="244869"/>
                  </a:cubicBezTo>
                  <a:cubicBezTo>
                    <a:pt x="54685" y="251530"/>
                    <a:pt x="34113" y="269417"/>
                    <a:pt x="34874" y="259712"/>
                  </a:cubicBezTo>
                  <a:cubicBezTo>
                    <a:pt x="35256" y="254194"/>
                    <a:pt x="48589" y="239351"/>
                    <a:pt x="62113" y="229075"/>
                  </a:cubicBezTo>
                  <a:cubicBezTo>
                    <a:pt x="38304" y="236306"/>
                    <a:pt x="5732" y="251149"/>
                    <a:pt x="9732" y="239922"/>
                  </a:cubicBezTo>
                  <a:cubicBezTo>
                    <a:pt x="11256" y="235735"/>
                    <a:pt x="19636" y="230216"/>
                    <a:pt x="30303" y="225079"/>
                  </a:cubicBezTo>
                  <a:cubicBezTo>
                    <a:pt x="11637" y="227743"/>
                    <a:pt x="-3410" y="229455"/>
                    <a:pt x="779" y="222414"/>
                  </a:cubicBezTo>
                  <a:cubicBezTo>
                    <a:pt x="4018" y="216896"/>
                    <a:pt x="22875" y="211187"/>
                    <a:pt x="40399" y="208142"/>
                  </a:cubicBezTo>
                  <a:cubicBezTo>
                    <a:pt x="26303" y="186829"/>
                    <a:pt x="40779" y="164184"/>
                    <a:pt x="45923" y="163613"/>
                  </a:cubicBezTo>
                  <a:cubicBezTo>
                    <a:pt x="51828" y="163042"/>
                    <a:pt x="46303" y="169131"/>
                    <a:pt x="49923" y="183784"/>
                  </a:cubicBezTo>
                  <a:cubicBezTo>
                    <a:pt x="55256" y="205288"/>
                    <a:pt x="74494" y="202814"/>
                    <a:pt x="76399" y="189874"/>
                  </a:cubicBezTo>
                  <a:cubicBezTo>
                    <a:pt x="78494" y="175411"/>
                    <a:pt x="50875" y="167799"/>
                    <a:pt x="49160" y="161520"/>
                  </a:cubicBezTo>
                  <a:cubicBezTo>
                    <a:pt x="46494" y="152005"/>
                    <a:pt x="76399" y="152385"/>
                    <a:pt x="96779" y="177124"/>
                  </a:cubicBezTo>
                  <a:cubicBezTo>
                    <a:pt x="157160" y="137542"/>
                    <a:pt x="207255" y="89778"/>
                    <a:pt x="234303" y="13089"/>
                  </a:cubicBezTo>
                  <a:cubicBezTo>
                    <a:pt x="235637" y="9283"/>
                    <a:pt x="236970" y="5287"/>
                    <a:pt x="238113" y="1481"/>
                  </a:cubicBezTo>
                  <a:cubicBezTo>
                    <a:pt x="245732" y="7951"/>
                    <a:pt x="257541" y="16324"/>
                    <a:pt x="271636" y="24316"/>
                  </a:cubicBezTo>
                  <a:cubicBezTo>
                    <a:pt x="292017" y="36305"/>
                    <a:pt x="310493" y="44107"/>
                    <a:pt x="318494" y="44678"/>
                  </a:cubicBezTo>
                  <a:lnTo>
                    <a:pt x="318494" y="44678"/>
                  </a:lnTo>
                  <a:close/>
                </a:path>
              </a:pathLst>
            </a:custGeom>
            <a:solidFill>
              <a:srgbClr val="FFFFFF"/>
            </a:solidFill>
            <a:ln w="1903" cap="flat">
              <a:noFill/>
              <a:prstDash val="solid"/>
              <a:miter/>
            </a:ln>
          </p:spPr>
          <p:txBody>
            <a:bodyPr rtlCol="0" anchor="ctr"/>
            <a:lstStyle/>
            <a:p>
              <a:endParaRPr lang="fr-FR"/>
            </a:p>
          </p:txBody>
        </p:sp>
        <p:sp>
          <p:nvSpPr>
            <p:cNvPr id="32" name="Forme libre 1567">
              <a:extLst>
                <a:ext uri="{FF2B5EF4-FFF2-40B4-BE49-F238E27FC236}">
                  <a16:creationId xmlns:a16="http://schemas.microsoft.com/office/drawing/2014/main" id="{E502163A-6DCB-F8F7-C975-E948F71116D6}"/>
                </a:ext>
              </a:extLst>
            </p:cNvPr>
            <p:cNvSpPr/>
            <p:nvPr/>
          </p:nvSpPr>
          <p:spPr>
            <a:xfrm>
              <a:off x="13360208" y="6472331"/>
              <a:ext cx="320720" cy="263228"/>
            </a:xfrm>
            <a:custGeom>
              <a:avLst/>
              <a:gdLst>
                <a:gd name="connsiteX0" fmla="*/ 38318 w 320720"/>
                <a:gd name="connsiteY0" fmla="*/ 264710 h 263228"/>
                <a:gd name="connsiteX1" fmla="*/ 36604 w 320720"/>
                <a:gd name="connsiteY1" fmla="*/ 264329 h 263228"/>
                <a:gd name="connsiteX2" fmla="*/ 35081 w 320720"/>
                <a:gd name="connsiteY2" fmla="*/ 260523 h 263228"/>
                <a:gd name="connsiteX3" fmla="*/ 57556 w 320720"/>
                <a:gd name="connsiteY3" fmla="*/ 233311 h 263228"/>
                <a:gd name="connsiteX4" fmla="*/ 44795 w 320720"/>
                <a:gd name="connsiteY4" fmla="*/ 237688 h 263228"/>
                <a:gd name="connsiteX5" fmla="*/ 10509 w 320720"/>
                <a:gd name="connsiteY5" fmla="*/ 244919 h 263228"/>
                <a:gd name="connsiteX6" fmla="*/ 9937 w 320720"/>
                <a:gd name="connsiteY6" fmla="*/ 240352 h 263228"/>
                <a:gd name="connsiteX7" fmla="*/ 24604 w 320720"/>
                <a:gd name="connsiteY7" fmla="*/ 228173 h 263228"/>
                <a:gd name="connsiteX8" fmla="*/ 604 w 320720"/>
                <a:gd name="connsiteY8" fmla="*/ 227221 h 263228"/>
                <a:gd name="connsiteX9" fmla="*/ 986 w 320720"/>
                <a:gd name="connsiteY9" fmla="*/ 222654 h 263228"/>
                <a:gd name="connsiteX10" fmla="*/ 39652 w 320720"/>
                <a:gd name="connsiteY10" fmla="*/ 208192 h 263228"/>
                <a:gd name="connsiteX11" fmla="*/ 38318 w 320720"/>
                <a:gd name="connsiteY11" fmla="*/ 172987 h 263228"/>
                <a:gd name="connsiteX12" fmla="*/ 47271 w 320720"/>
                <a:gd name="connsiteY12" fmla="*/ 163472 h 263228"/>
                <a:gd name="connsiteX13" fmla="*/ 49557 w 320720"/>
                <a:gd name="connsiteY13" fmla="*/ 163662 h 263228"/>
                <a:gd name="connsiteX14" fmla="*/ 49176 w 320720"/>
                <a:gd name="connsiteY14" fmla="*/ 162901 h 263228"/>
                <a:gd name="connsiteX15" fmla="*/ 52033 w 320720"/>
                <a:gd name="connsiteY15" fmla="*/ 157002 h 263228"/>
                <a:gd name="connsiteX16" fmla="*/ 98318 w 320720"/>
                <a:gd name="connsiteY16" fmla="*/ 176603 h 263228"/>
                <a:gd name="connsiteX17" fmla="*/ 102890 w 320720"/>
                <a:gd name="connsiteY17" fmla="*/ 173558 h 263228"/>
                <a:gd name="connsiteX18" fmla="*/ 102890 w 320720"/>
                <a:gd name="connsiteY18" fmla="*/ 173558 h 263228"/>
                <a:gd name="connsiteX19" fmla="*/ 102890 w 320720"/>
                <a:gd name="connsiteY19" fmla="*/ 173558 h 263228"/>
                <a:gd name="connsiteX20" fmla="*/ 234318 w 320720"/>
                <a:gd name="connsiteY20" fmla="*/ 13899 h 263228"/>
                <a:gd name="connsiteX21" fmla="*/ 238128 w 320720"/>
                <a:gd name="connsiteY21" fmla="*/ 2291 h 263228"/>
                <a:gd name="connsiteX22" fmla="*/ 239651 w 320720"/>
                <a:gd name="connsiteY22" fmla="*/ 1530 h 263228"/>
                <a:gd name="connsiteX23" fmla="*/ 240033 w 320720"/>
                <a:gd name="connsiteY23" fmla="*/ 1721 h 263228"/>
                <a:gd name="connsiteX24" fmla="*/ 250889 w 320720"/>
                <a:gd name="connsiteY24" fmla="*/ 10094 h 263228"/>
                <a:gd name="connsiteX25" fmla="*/ 273366 w 320720"/>
                <a:gd name="connsiteY25" fmla="*/ 24556 h 263228"/>
                <a:gd name="connsiteX26" fmla="*/ 319651 w 320720"/>
                <a:gd name="connsiteY26" fmla="*/ 44537 h 263228"/>
                <a:gd name="connsiteX27" fmla="*/ 320794 w 320720"/>
                <a:gd name="connsiteY27" fmla="*/ 45869 h 263228"/>
                <a:gd name="connsiteX28" fmla="*/ 320604 w 320720"/>
                <a:gd name="connsiteY28" fmla="*/ 46440 h 263228"/>
                <a:gd name="connsiteX29" fmla="*/ 318890 w 320720"/>
                <a:gd name="connsiteY29" fmla="*/ 49104 h 263228"/>
                <a:gd name="connsiteX30" fmla="*/ 154890 w 320720"/>
                <a:gd name="connsiteY30" fmla="*/ 200009 h 263228"/>
                <a:gd name="connsiteX31" fmla="*/ 152604 w 320720"/>
                <a:gd name="connsiteY31" fmla="*/ 201531 h 263228"/>
                <a:gd name="connsiteX32" fmla="*/ 96795 w 320720"/>
                <a:gd name="connsiteY32" fmla="*/ 231598 h 263228"/>
                <a:gd name="connsiteX33" fmla="*/ 65937 w 320720"/>
                <a:gd name="connsiteY33" fmla="*/ 247202 h 263228"/>
                <a:gd name="connsiteX34" fmla="*/ 59461 w 320720"/>
                <a:gd name="connsiteY34" fmla="*/ 251960 h 263228"/>
                <a:gd name="connsiteX35" fmla="*/ 38318 w 320720"/>
                <a:gd name="connsiteY35" fmla="*/ 264710 h 263228"/>
                <a:gd name="connsiteX36" fmla="*/ 38318 w 320720"/>
                <a:gd name="connsiteY36" fmla="*/ 264710 h 263228"/>
                <a:gd name="connsiteX37" fmla="*/ 63461 w 320720"/>
                <a:gd name="connsiteY37" fmla="*/ 228744 h 263228"/>
                <a:gd name="connsiteX38" fmla="*/ 64795 w 320720"/>
                <a:gd name="connsiteY38" fmla="*/ 230076 h 263228"/>
                <a:gd name="connsiteX39" fmla="*/ 64223 w 320720"/>
                <a:gd name="connsiteY39" fmla="*/ 231027 h 263228"/>
                <a:gd name="connsiteX40" fmla="*/ 37366 w 320720"/>
                <a:gd name="connsiteY40" fmla="*/ 260713 h 263228"/>
                <a:gd name="connsiteX41" fmla="*/ 37747 w 320720"/>
                <a:gd name="connsiteY41" fmla="*/ 262046 h 263228"/>
                <a:gd name="connsiteX42" fmla="*/ 58318 w 320720"/>
                <a:gd name="connsiteY42" fmla="*/ 249486 h 263228"/>
                <a:gd name="connsiteX43" fmla="*/ 64795 w 320720"/>
                <a:gd name="connsiteY43" fmla="*/ 244538 h 263228"/>
                <a:gd name="connsiteX44" fmla="*/ 96223 w 320720"/>
                <a:gd name="connsiteY44" fmla="*/ 228744 h 263228"/>
                <a:gd name="connsiteX45" fmla="*/ 151651 w 320720"/>
                <a:gd name="connsiteY45" fmla="*/ 198867 h 263228"/>
                <a:gd name="connsiteX46" fmla="*/ 153937 w 320720"/>
                <a:gd name="connsiteY46" fmla="*/ 197345 h 263228"/>
                <a:gd name="connsiteX47" fmla="*/ 317175 w 320720"/>
                <a:gd name="connsiteY47" fmla="*/ 47201 h 263228"/>
                <a:gd name="connsiteX48" fmla="*/ 317747 w 320720"/>
                <a:gd name="connsiteY48" fmla="*/ 46250 h 263228"/>
                <a:gd name="connsiteX49" fmla="*/ 272414 w 320720"/>
                <a:gd name="connsiteY49" fmla="*/ 26269 h 263228"/>
                <a:gd name="connsiteX50" fmla="*/ 249746 w 320720"/>
                <a:gd name="connsiteY50" fmla="*/ 11806 h 263228"/>
                <a:gd name="connsiteX51" fmla="*/ 240222 w 320720"/>
                <a:gd name="connsiteY51" fmla="*/ 4575 h 263228"/>
                <a:gd name="connsiteX52" fmla="*/ 236794 w 320720"/>
                <a:gd name="connsiteY52" fmla="*/ 14470 h 263228"/>
                <a:gd name="connsiteX53" fmla="*/ 104414 w 320720"/>
                <a:gd name="connsiteY53" fmla="*/ 175271 h 263228"/>
                <a:gd name="connsiteX54" fmla="*/ 104414 w 320720"/>
                <a:gd name="connsiteY54" fmla="*/ 175271 h 263228"/>
                <a:gd name="connsiteX55" fmla="*/ 98699 w 320720"/>
                <a:gd name="connsiteY55" fmla="*/ 179077 h 263228"/>
                <a:gd name="connsiteX56" fmla="*/ 96985 w 320720"/>
                <a:gd name="connsiteY56" fmla="*/ 178886 h 263228"/>
                <a:gd name="connsiteX57" fmla="*/ 53176 w 320720"/>
                <a:gd name="connsiteY57" fmla="*/ 159095 h 263228"/>
                <a:gd name="connsiteX58" fmla="*/ 51651 w 320720"/>
                <a:gd name="connsiteY58" fmla="*/ 162140 h 263228"/>
                <a:gd name="connsiteX59" fmla="*/ 60604 w 320720"/>
                <a:gd name="connsiteY59" fmla="*/ 169181 h 263228"/>
                <a:gd name="connsiteX60" fmla="*/ 78890 w 320720"/>
                <a:gd name="connsiteY60" fmla="*/ 191255 h 263228"/>
                <a:gd name="connsiteX61" fmla="*/ 67271 w 320720"/>
                <a:gd name="connsiteY61" fmla="*/ 202293 h 263228"/>
                <a:gd name="connsiteX62" fmla="*/ 49937 w 320720"/>
                <a:gd name="connsiteY62" fmla="*/ 185356 h 263228"/>
                <a:gd name="connsiteX63" fmla="*/ 48794 w 320720"/>
                <a:gd name="connsiteY63" fmla="*/ 169752 h 263228"/>
                <a:gd name="connsiteX64" fmla="*/ 48605 w 320720"/>
                <a:gd name="connsiteY64" fmla="*/ 166136 h 263228"/>
                <a:gd name="connsiteX65" fmla="*/ 47271 w 320720"/>
                <a:gd name="connsiteY65" fmla="*/ 165946 h 263228"/>
                <a:gd name="connsiteX66" fmla="*/ 40414 w 320720"/>
                <a:gd name="connsiteY66" fmla="*/ 174129 h 263228"/>
                <a:gd name="connsiteX67" fmla="*/ 42700 w 320720"/>
                <a:gd name="connsiteY67" fmla="*/ 208382 h 263228"/>
                <a:gd name="connsiteX68" fmla="*/ 42318 w 320720"/>
                <a:gd name="connsiteY68" fmla="*/ 210095 h 263228"/>
                <a:gd name="connsiteX69" fmla="*/ 41938 w 320720"/>
                <a:gd name="connsiteY69" fmla="*/ 210285 h 263228"/>
                <a:gd name="connsiteX70" fmla="*/ 3080 w 320720"/>
                <a:gd name="connsiteY70" fmla="*/ 223986 h 263228"/>
                <a:gd name="connsiteX71" fmla="*/ 2700 w 320720"/>
                <a:gd name="connsiteY71" fmla="*/ 225889 h 263228"/>
                <a:gd name="connsiteX72" fmla="*/ 31462 w 320720"/>
                <a:gd name="connsiteY72" fmla="*/ 224748 h 263228"/>
                <a:gd name="connsiteX73" fmla="*/ 32794 w 320720"/>
                <a:gd name="connsiteY73" fmla="*/ 225889 h 263228"/>
                <a:gd name="connsiteX74" fmla="*/ 32033 w 320720"/>
                <a:gd name="connsiteY74" fmla="*/ 227221 h 263228"/>
                <a:gd name="connsiteX75" fmla="*/ 12033 w 320720"/>
                <a:gd name="connsiteY75" fmla="*/ 241303 h 263228"/>
                <a:gd name="connsiteX76" fmla="*/ 12033 w 320720"/>
                <a:gd name="connsiteY76" fmla="*/ 243206 h 263228"/>
                <a:gd name="connsiteX77" fmla="*/ 43843 w 320720"/>
                <a:gd name="connsiteY77" fmla="*/ 235404 h 263228"/>
                <a:gd name="connsiteX78" fmla="*/ 63080 w 320720"/>
                <a:gd name="connsiteY78" fmla="*/ 228934 h 263228"/>
                <a:gd name="connsiteX79" fmla="*/ 63461 w 320720"/>
                <a:gd name="connsiteY79" fmla="*/ 228744 h 263228"/>
                <a:gd name="connsiteX80" fmla="*/ 51462 w 320720"/>
                <a:gd name="connsiteY80" fmla="*/ 165756 h 263228"/>
                <a:gd name="connsiteX81" fmla="*/ 51462 w 320720"/>
                <a:gd name="connsiteY81" fmla="*/ 169752 h 263228"/>
                <a:gd name="connsiteX82" fmla="*/ 52604 w 320720"/>
                <a:gd name="connsiteY82" fmla="*/ 184595 h 263228"/>
                <a:gd name="connsiteX83" fmla="*/ 67271 w 320720"/>
                <a:gd name="connsiteY83" fmla="*/ 199628 h 263228"/>
                <a:gd name="connsiteX84" fmla="*/ 76604 w 320720"/>
                <a:gd name="connsiteY84" fmla="*/ 190875 h 263228"/>
                <a:gd name="connsiteX85" fmla="*/ 59461 w 320720"/>
                <a:gd name="connsiteY85" fmla="*/ 171465 h 263228"/>
                <a:gd name="connsiteX86" fmla="*/ 51462 w 320720"/>
                <a:gd name="connsiteY86" fmla="*/ 165756 h 263228"/>
                <a:gd name="connsiteX87" fmla="*/ 51462 w 320720"/>
                <a:gd name="connsiteY87" fmla="*/ 165756 h 263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20720" h="263228">
                  <a:moveTo>
                    <a:pt x="38318" y="264710"/>
                  </a:moveTo>
                  <a:cubicBezTo>
                    <a:pt x="37747" y="264710"/>
                    <a:pt x="37176" y="264519"/>
                    <a:pt x="36604" y="264329"/>
                  </a:cubicBezTo>
                  <a:cubicBezTo>
                    <a:pt x="35842" y="263948"/>
                    <a:pt x="34890" y="262807"/>
                    <a:pt x="35081" y="260523"/>
                  </a:cubicBezTo>
                  <a:cubicBezTo>
                    <a:pt x="35461" y="255004"/>
                    <a:pt x="46318" y="242826"/>
                    <a:pt x="57556" y="233311"/>
                  </a:cubicBezTo>
                  <a:cubicBezTo>
                    <a:pt x="53366" y="234643"/>
                    <a:pt x="48985" y="236165"/>
                    <a:pt x="44795" y="237688"/>
                  </a:cubicBezTo>
                  <a:cubicBezTo>
                    <a:pt x="25747" y="244348"/>
                    <a:pt x="13938" y="248344"/>
                    <a:pt x="10509" y="244919"/>
                  </a:cubicBezTo>
                  <a:cubicBezTo>
                    <a:pt x="9557" y="243967"/>
                    <a:pt x="9366" y="242445"/>
                    <a:pt x="9937" y="240352"/>
                  </a:cubicBezTo>
                  <a:cubicBezTo>
                    <a:pt x="11271" y="236356"/>
                    <a:pt x="17747" y="231979"/>
                    <a:pt x="24604" y="228173"/>
                  </a:cubicBezTo>
                  <a:cubicBezTo>
                    <a:pt x="9937" y="230076"/>
                    <a:pt x="2700" y="230266"/>
                    <a:pt x="604" y="227221"/>
                  </a:cubicBezTo>
                  <a:cubicBezTo>
                    <a:pt x="-157" y="226080"/>
                    <a:pt x="-157" y="224557"/>
                    <a:pt x="986" y="222654"/>
                  </a:cubicBezTo>
                  <a:cubicBezTo>
                    <a:pt x="4604" y="216565"/>
                    <a:pt x="23652" y="211046"/>
                    <a:pt x="39652" y="208192"/>
                  </a:cubicBezTo>
                  <a:cubicBezTo>
                    <a:pt x="30319" y="192397"/>
                    <a:pt x="36224" y="177364"/>
                    <a:pt x="38318" y="172987"/>
                  </a:cubicBezTo>
                  <a:cubicBezTo>
                    <a:pt x="40985" y="167468"/>
                    <a:pt x="44604" y="163662"/>
                    <a:pt x="47271" y="163472"/>
                  </a:cubicBezTo>
                  <a:cubicBezTo>
                    <a:pt x="48033" y="163282"/>
                    <a:pt x="48794" y="163472"/>
                    <a:pt x="49557" y="163662"/>
                  </a:cubicBezTo>
                  <a:cubicBezTo>
                    <a:pt x="49366" y="163472"/>
                    <a:pt x="49366" y="163092"/>
                    <a:pt x="49176" y="162901"/>
                  </a:cubicBezTo>
                  <a:cubicBezTo>
                    <a:pt x="48414" y="160427"/>
                    <a:pt x="49557" y="158334"/>
                    <a:pt x="52033" y="157002"/>
                  </a:cubicBezTo>
                  <a:cubicBezTo>
                    <a:pt x="59270" y="153196"/>
                    <a:pt x="81366" y="156621"/>
                    <a:pt x="98318" y="176603"/>
                  </a:cubicBezTo>
                  <a:cubicBezTo>
                    <a:pt x="99842" y="175651"/>
                    <a:pt x="101366" y="174509"/>
                    <a:pt x="102890" y="173558"/>
                  </a:cubicBezTo>
                  <a:lnTo>
                    <a:pt x="102890" y="173558"/>
                  </a:lnTo>
                  <a:lnTo>
                    <a:pt x="102890" y="173558"/>
                  </a:lnTo>
                  <a:cubicBezTo>
                    <a:pt x="170889" y="127887"/>
                    <a:pt x="211461" y="78600"/>
                    <a:pt x="234318" y="13899"/>
                  </a:cubicBezTo>
                  <a:cubicBezTo>
                    <a:pt x="235651" y="10094"/>
                    <a:pt x="236985" y="6097"/>
                    <a:pt x="238128" y="2291"/>
                  </a:cubicBezTo>
                  <a:cubicBezTo>
                    <a:pt x="238318" y="1721"/>
                    <a:pt x="239080" y="1340"/>
                    <a:pt x="239651" y="1530"/>
                  </a:cubicBezTo>
                  <a:cubicBezTo>
                    <a:pt x="239842" y="1530"/>
                    <a:pt x="240033" y="1721"/>
                    <a:pt x="240033" y="1721"/>
                  </a:cubicBezTo>
                  <a:cubicBezTo>
                    <a:pt x="243080" y="4385"/>
                    <a:pt x="246699" y="7049"/>
                    <a:pt x="250889" y="10094"/>
                  </a:cubicBezTo>
                  <a:cubicBezTo>
                    <a:pt x="257556" y="14851"/>
                    <a:pt x="265366" y="19799"/>
                    <a:pt x="273366" y="24556"/>
                  </a:cubicBezTo>
                  <a:cubicBezTo>
                    <a:pt x="292985" y="35974"/>
                    <a:pt x="311651" y="43966"/>
                    <a:pt x="319651" y="44537"/>
                  </a:cubicBezTo>
                  <a:cubicBezTo>
                    <a:pt x="320413" y="44537"/>
                    <a:pt x="320794" y="45108"/>
                    <a:pt x="320794" y="45869"/>
                  </a:cubicBezTo>
                  <a:cubicBezTo>
                    <a:pt x="320794" y="46060"/>
                    <a:pt x="320794" y="46250"/>
                    <a:pt x="320604" y="46440"/>
                  </a:cubicBezTo>
                  <a:lnTo>
                    <a:pt x="318890" y="49104"/>
                  </a:lnTo>
                  <a:cubicBezTo>
                    <a:pt x="283270" y="104861"/>
                    <a:pt x="231271" y="152816"/>
                    <a:pt x="154890" y="200009"/>
                  </a:cubicBezTo>
                  <a:lnTo>
                    <a:pt x="152604" y="201531"/>
                  </a:lnTo>
                  <a:cubicBezTo>
                    <a:pt x="132985" y="213710"/>
                    <a:pt x="114319" y="225128"/>
                    <a:pt x="96795" y="231598"/>
                  </a:cubicBezTo>
                  <a:cubicBezTo>
                    <a:pt x="85366" y="235785"/>
                    <a:pt x="73937" y="241493"/>
                    <a:pt x="65937" y="247202"/>
                  </a:cubicBezTo>
                  <a:cubicBezTo>
                    <a:pt x="64223" y="248535"/>
                    <a:pt x="61938" y="250247"/>
                    <a:pt x="59461" y="251960"/>
                  </a:cubicBezTo>
                  <a:cubicBezTo>
                    <a:pt x="49747" y="259381"/>
                    <a:pt x="42509" y="264710"/>
                    <a:pt x="38318" y="264710"/>
                  </a:cubicBezTo>
                  <a:lnTo>
                    <a:pt x="38318" y="264710"/>
                  </a:lnTo>
                  <a:close/>
                  <a:moveTo>
                    <a:pt x="63461" y="228744"/>
                  </a:moveTo>
                  <a:cubicBezTo>
                    <a:pt x="64223" y="228744"/>
                    <a:pt x="64795" y="229314"/>
                    <a:pt x="64795" y="230076"/>
                  </a:cubicBezTo>
                  <a:cubicBezTo>
                    <a:pt x="64795" y="230456"/>
                    <a:pt x="64604" y="230837"/>
                    <a:pt x="64223" y="231027"/>
                  </a:cubicBezTo>
                  <a:cubicBezTo>
                    <a:pt x="50699" y="241303"/>
                    <a:pt x="37747" y="255766"/>
                    <a:pt x="37366" y="260713"/>
                  </a:cubicBezTo>
                  <a:cubicBezTo>
                    <a:pt x="37366" y="261475"/>
                    <a:pt x="37366" y="262046"/>
                    <a:pt x="37747" y="262046"/>
                  </a:cubicBezTo>
                  <a:cubicBezTo>
                    <a:pt x="40223" y="263378"/>
                    <a:pt x="52033" y="254434"/>
                    <a:pt x="58318" y="249486"/>
                  </a:cubicBezTo>
                  <a:cubicBezTo>
                    <a:pt x="60795" y="247583"/>
                    <a:pt x="62890" y="245870"/>
                    <a:pt x="64795" y="244538"/>
                  </a:cubicBezTo>
                  <a:cubicBezTo>
                    <a:pt x="72794" y="238829"/>
                    <a:pt x="84604" y="232930"/>
                    <a:pt x="96223" y="228744"/>
                  </a:cubicBezTo>
                  <a:cubicBezTo>
                    <a:pt x="113556" y="222464"/>
                    <a:pt x="132033" y="211046"/>
                    <a:pt x="151651" y="198867"/>
                  </a:cubicBezTo>
                  <a:lnTo>
                    <a:pt x="153937" y="197345"/>
                  </a:lnTo>
                  <a:cubicBezTo>
                    <a:pt x="229937" y="150342"/>
                    <a:pt x="281747" y="102577"/>
                    <a:pt x="317175" y="47201"/>
                  </a:cubicBezTo>
                  <a:lnTo>
                    <a:pt x="317747" y="46250"/>
                  </a:lnTo>
                  <a:cubicBezTo>
                    <a:pt x="308604" y="44727"/>
                    <a:pt x="290889" y="36925"/>
                    <a:pt x="272414" y="26269"/>
                  </a:cubicBezTo>
                  <a:cubicBezTo>
                    <a:pt x="264223" y="21511"/>
                    <a:pt x="256413" y="16564"/>
                    <a:pt x="249746" y="11806"/>
                  </a:cubicBezTo>
                  <a:cubicBezTo>
                    <a:pt x="246127" y="9332"/>
                    <a:pt x="242890" y="6859"/>
                    <a:pt x="240222" y="4575"/>
                  </a:cubicBezTo>
                  <a:cubicBezTo>
                    <a:pt x="239080" y="7810"/>
                    <a:pt x="238128" y="11235"/>
                    <a:pt x="236794" y="14470"/>
                  </a:cubicBezTo>
                  <a:cubicBezTo>
                    <a:pt x="213747" y="79742"/>
                    <a:pt x="172794" y="129409"/>
                    <a:pt x="104414" y="175271"/>
                  </a:cubicBezTo>
                  <a:cubicBezTo>
                    <a:pt x="104414" y="175271"/>
                    <a:pt x="104414" y="175271"/>
                    <a:pt x="104414" y="175271"/>
                  </a:cubicBezTo>
                  <a:cubicBezTo>
                    <a:pt x="102509" y="176603"/>
                    <a:pt x="100604" y="177744"/>
                    <a:pt x="98699" y="179077"/>
                  </a:cubicBezTo>
                  <a:cubicBezTo>
                    <a:pt x="98128" y="179457"/>
                    <a:pt x="97366" y="179267"/>
                    <a:pt x="96985" y="178886"/>
                  </a:cubicBezTo>
                  <a:cubicBezTo>
                    <a:pt x="80985" y="159666"/>
                    <a:pt x="59652" y="155670"/>
                    <a:pt x="53176" y="159095"/>
                  </a:cubicBezTo>
                  <a:cubicBezTo>
                    <a:pt x="51271" y="160047"/>
                    <a:pt x="51462" y="161379"/>
                    <a:pt x="51651" y="162140"/>
                  </a:cubicBezTo>
                  <a:cubicBezTo>
                    <a:pt x="52223" y="164043"/>
                    <a:pt x="56413" y="166517"/>
                    <a:pt x="60604" y="169181"/>
                  </a:cubicBezTo>
                  <a:cubicBezTo>
                    <a:pt x="69366" y="174509"/>
                    <a:pt x="80413" y="181170"/>
                    <a:pt x="78890" y="191255"/>
                  </a:cubicBezTo>
                  <a:cubicBezTo>
                    <a:pt x="77938" y="197535"/>
                    <a:pt x="73366" y="201912"/>
                    <a:pt x="67271" y="202293"/>
                  </a:cubicBezTo>
                  <a:cubicBezTo>
                    <a:pt x="61366" y="202673"/>
                    <a:pt x="53176" y="198296"/>
                    <a:pt x="49937" y="185356"/>
                  </a:cubicBezTo>
                  <a:cubicBezTo>
                    <a:pt x="48605" y="180218"/>
                    <a:pt x="48223" y="175080"/>
                    <a:pt x="48794" y="169752"/>
                  </a:cubicBezTo>
                  <a:cubicBezTo>
                    <a:pt x="48985" y="168230"/>
                    <a:pt x="48985" y="166517"/>
                    <a:pt x="48605" y="166136"/>
                  </a:cubicBezTo>
                  <a:cubicBezTo>
                    <a:pt x="48605" y="166136"/>
                    <a:pt x="48414" y="165946"/>
                    <a:pt x="47271" y="165946"/>
                  </a:cubicBezTo>
                  <a:cubicBezTo>
                    <a:pt x="46128" y="166136"/>
                    <a:pt x="43080" y="168800"/>
                    <a:pt x="40414" y="174129"/>
                  </a:cubicBezTo>
                  <a:cubicBezTo>
                    <a:pt x="38318" y="178315"/>
                    <a:pt x="32604" y="193158"/>
                    <a:pt x="42700" y="208382"/>
                  </a:cubicBezTo>
                  <a:cubicBezTo>
                    <a:pt x="43080" y="208953"/>
                    <a:pt x="42890" y="209714"/>
                    <a:pt x="42318" y="210095"/>
                  </a:cubicBezTo>
                  <a:cubicBezTo>
                    <a:pt x="42128" y="210095"/>
                    <a:pt x="41938" y="210285"/>
                    <a:pt x="41938" y="210285"/>
                  </a:cubicBezTo>
                  <a:cubicBezTo>
                    <a:pt x="21747" y="213901"/>
                    <a:pt x="5747" y="219609"/>
                    <a:pt x="3080" y="223986"/>
                  </a:cubicBezTo>
                  <a:cubicBezTo>
                    <a:pt x="2890" y="224557"/>
                    <a:pt x="2318" y="225318"/>
                    <a:pt x="2700" y="225889"/>
                  </a:cubicBezTo>
                  <a:cubicBezTo>
                    <a:pt x="4604" y="228744"/>
                    <a:pt x="21366" y="226270"/>
                    <a:pt x="31462" y="224748"/>
                  </a:cubicBezTo>
                  <a:cubicBezTo>
                    <a:pt x="32223" y="224557"/>
                    <a:pt x="32794" y="225128"/>
                    <a:pt x="32794" y="225889"/>
                  </a:cubicBezTo>
                  <a:cubicBezTo>
                    <a:pt x="32794" y="226460"/>
                    <a:pt x="32604" y="227031"/>
                    <a:pt x="32033" y="227221"/>
                  </a:cubicBezTo>
                  <a:cubicBezTo>
                    <a:pt x="20604" y="232740"/>
                    <a:pt x="13367" y="238068"/>
                    <a:pt x="12033" y="241303"/>
                  </a:cubicBezTo>
                  <a:cubicBezTo>
                    <a:pt x="11842" y="241874"/>
                    <a:pt x="11651" y="242826"/>
                    <a:pt x="12033" y="243206"/>
                  </a:cubicBezTo>
                  <a:cubicBezTo>
                    <a:pt x="14509" y="245680"/>
                    <a:pt x="30699" y="239971"/>
                    <a:pt x="43843" y="235404"/>
                  </a:cubicBezTo>
                  <a:cubicBezTo>
                    <a:pt x="50319" y="233120"/>
                    <a:pt x="56985" y="230837"/>
                    <a:pt x="63080" y="228934"/>
                  </a:cubicBezTo>
                  <a:cubicBezTo>
                    <a:pt x="63271" y="228744"/>
                    <a:pt x="63461" y="228744"/>
                    <a:pt x="63461" y="228744"/>
                  </a:cubicBezTo>
                  <a:close/>
                  <a:moveTo>
                    <a:pt x="51462" y="165756"/>
                  </a:moveTo>
                  <a:cubicBezTo>
                    <a:pt x="51651" y="167088"/>
                    <a:pt x="51651" y="168420"/>
                    <a:pt x="51462" y="169752"/>
                  </a:cubicBezTo>
                  <a:cubicBezTo>
                    <a:pt x="51080" y="174700"/>
                    <a:pt x="51462" y="179647"/>
                    <a:pt x="52604" y="184595"/>
                  </a:cubicBezTo>
                  <a:cubicBezTo>
                    <a:pt x="55461" y="196013"/>
                    <a:pt x="62128" y="199819"/>
                    <a:pt x="67271" y="199628"/>
                  </a:cubicBezTo>
                  <a:cubicBezTo>
                    <a:pt x="72033" y="199438"/>
                    <a:pt x="75842" y="195822"/>
                    <a:pt x="76604" y="190875"/>
                  </a:cubicBezTo>
                  <a:cubicBezTo>
                    <a:pt x="77747" y="182502"/>
                    <a:pt x="67652" y="176412"/>
                    <a:pt x="59461" y="171465"/>
                  </a:cubicBezTo>
                  <a:cubicBezTo>
                    <a:pt x="56224" y="169181"/>
                    <a:pt x="53366" y="167468"/>
                    <a:pt x="51462" y="165756"/>
                  </a:cubicBezTo>
                  <a:lnTo>
                    <a:pt x="51462" y="165756"/>
                  </a:lnTo>
                  <a:close/>
                </a:path>
              </a:pathLst>
            </a:custGeom>
            <a:solidFill>
              <a:srgbClr val="000000"/>
            </a:solidFill>
            <a:ln w="1903" cap="flat">
              <a:noFill/>
              <a:prstDash val="solid"/>
              <a:miter/>
            </a:ln>
          </p:spPr>
          <p:txBody>
            <a:bodyPr rtlCol="0" anchor="ctr"/>
            <a:lstStyle/>
            <a:p>
              <a:endParaRPr lang="fr-FR"/>
            </a:p>
          </p:txBody>
        </p:sp>
        <p:sp>
          <p:nvSpPr>
            <p:cNvPr id="33" name="Forme libre 1568">
              <a:extLst>
                <a:ext uri="{FF2B5EF4-FFF2-40B4-BE49-F238E27FC236}">
                  <a16:creationId xmlns:a16="http://schemas.microsoft.com/office/drawing/2014/main" id="{B26B9C62-BD30-EEDD-6E87-78BD75C039E9}"/>
                </a:ext>
              </a:extLst>
            </p:cNvPr>
            <p:cNvSpPr/>
            <p:nvPr/>
          </p:nvSpPr>
          <p:spPr>
            <a:xfrm>
              <a:off x="13360929" y="6676378"/>
              <a:ext cx="70293" cy="56327"/>
            </a:xfrm>
            <a:custGeom>
              <a:avLst/>
              <a:gdLst>
                <a:gd name="connsiteX0" fmla="*/ 35502 w 70293"/>
                <a:gd name="connsiteY0" fmla="*/ 57809 h 56327"/>
                <a:gd name="connsiteX1" fmla="*/ 35502 w 70293"/>
                <a:gd name="connsiteY1" fmla="*/ 57809 h 56327"/>
                <a:gd name="connsiteX2" fmla="*/ 34168 w 70293"/>
                <a:gd name="connsiteY2" fmla="*/ 56476 h 56327"/>
                <a:gd name="connsiteX3" fmla="*/ 34168 w 70293"/>
                <a:gd name="connsiteY3" fmla="*/ 56476 h 56327"/>
                <a:gd name="connsiteX4" fmla="*/ 68454 w 70293"/>
                <a:gd name="connsiteY4" fmla="*/ 20320 h 56327"/>
                <a:gd name="connsiteX5" fmla="*/ 70168 w 70293"/>
                <a:gd name="connsiteY5" fmla="*/ 20701 h 56327"/>
                <a:gd name="connsiteX6" fmla="*/ 69788 w 70293"/>
                <a:gd name="connsiteY6" fmla="*/ 22413 h 56327"/>
                <a:gd name="connsiteX7" fmla="*/ 36644 w 70293"/>
                <a:gd name="connsiteY7" fmla="*/ 56476 h 56327"/>
                <a:gd name="connsiteX8" fmla="*/ 35502 w 70293"/>
                <a:gd name="connsiteY8" fmla="*/ 57809 h 56327"/>
                <a:gd name="connsiteX9" fmla="*/ 1406 w 70293"/>
                <a:gd name="connsiteY9" fmla="*/ 20510 h 56327"/>
                <a:gd name="connsiteX10" fmla="*/ 73 w 70293"/>
                <a:gd name="connsiteY10" fmla="*/ 19178 h 56327"/>
                <a:gd name="connsiteX11" fmla="*/ 264 w 70293"/>
                <a:gd name="connsiteY11" fmla="*/ 18607 h 56327"/>
                <a:gd name="connsiteX12" fmla="*/ 57597 w 70293"/>
                <a:gd name="connsiteY12" fmla="*/ 1481 h 56327"/>
                <a:gd name="connsiteX13" fmla="*/ 58930 w 70293"/>
                <a:gd name="connsiteY13" fmla="*/ 2623 h 56327"/>
                <a:gd name="connsiteX14" fmla="*/ 57787 w 70293"/>
                <a:gd name="connsiteY14" fmla="*/ 3955 h 56327"/>
                <a:gd name="connsiteX15" fmla="*/ 57787 w 70293"/>
                <a:gd name="connsiteY15" fmla="*/ 3955 h 56327"/>
                <a:gd name="connsiteX16" fmla="*/ 2359 w 70293"/>
                <a:gd name="connsiteY16" fmla="*/ 19749 h 56327"/>
                <a:gd name="connsiteX17" fmla="*/ 1406 w 70293"/>
                <a:gd name="connsiteY17" fmla="*/ 20510 h 56327"/>
                <a:gd name="connsiteX18" fmla="*/ 10359 w 70293"/>
                <a:gd name="connsiteY18" fmla="*/ 37827 h 56327"/>
                <a:gd name="connsiteX19" fmla="*/ 9025 w 70293"/>
                <a:gd name="connsiteY19" fmla="*/ 36495 h 56327"/>
                <a:gd name="connsiteX20" fmla="*/ 9025 w 70293"/>
                <a:gd name="connsiteY20" fmla="*/ 36115 h 56327"/>
                <a:gd name="connsiteX21" fmla="*/ 61026 w 70293"/>
                <a:gd name="connsiteY21" fmla="*/ 8522 h 56327"/>
                <a:gd name="connsiteX22" fmla="*/ 62549 w 70293"/>
                <a:gd name="connsiteY22" fmla="*/ 9473 h 56327"/>
                <a:gd name="connsiteX23" fmla="*/ 61597 w 70293"/>
                <a:gd name="connsiteY23" fmla="*/ 10996 h 56327"/>
                <a:gd name="connsiteX24" fmla="*/ 11121 w 70293"/>
                <a:gd name="connsiteY24" fmla="*/ 37066 h 56327"/>
                <a:gd name="connsiteX25" fmla="*/ 10359 w 70293"/>
                <a:gd name="connsiteY25" fmla="*/ 37827 h 56327"/>
                <a:gd name="connsiteX26" fmla="*/ 10359 w 70293"/>
                <a:gd name="connsiteY26" fmla="*/ 37827 h 5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293" h="56327">
                  <a:moveTo>
                    <a:pt x="35502" y="57809"/>
                  </a:moveTo>
                  <a:lnTo>
                    <a:pt x="35502" y="57809"/>
                  </a:lnTo>
                  <a:cubicBezTo>
                    <a:pt x="34739" y="57809"/>
                    <a:pt x="34168" y="57238"/>
                    <a:pt x="34168" y="56476"/>
                  </a:cubicBezTo>
                  <a:cubicBezTo>
                    <a:pt x="34168" y="56476"/>
                    <a:pt x="34168" y="56476"/>
                    <a:pt x="34168" y="56476"/>
                  </a:cubicBezTo>
                  <a:cubicBezTo>
                    <a:pt x="34739" y="49055"/>
                    <a:pt x="53787" y="29835"/>
                    <a:pt x="68454" y="20320"/>
                  </a:cubicBezTo>
                  <a:cubicBezTo>
                    <a:pt x="69025" y="19940"/>
                    <a:pt x="69788" y="20130"/>
                    <a:pt x="70168" y="20701"/>
                  </a:cubicBezTo>
                  <a:cubicBezTo>
                    <a:pt x="70549" y="21272"/>
                    <a:pt x="70359" y="22033"/>
                    <a:pt x="69788" y="22413"/>
                  </a:cubicBezTo>
                  <a:cubicBezTo>
                    <a:pt x="53787" y="32689"/>
                    <a:pt x="37026" y="50958"/>
                    <a:pt x="36644" y="56476"/>
                  </a:cubicBezTo>
                  <a:cubicBezTo>
                    <a:pt x="36835" y="57238"/>
                    <a:pt x="36264" y="57809"/>
                    <a:pt x="35502" y="57809"/>
                  </a:cubicBezTo>
                  <a:close/>
                  <a:moveTo>
                    <a:pt x="1406" y="20510"/>
                  </a:moveTo>
                  <a:cubicBezTo>
                    <a:pt x="644" y="20510"/>
                    <a:pt x="73" y="19940"/>
                    <a:pt x="73" y="19178"/>
                  </a:cubicBezTo>
                  <a:cubicBezTo>
                    <a:pt x="73" y="18988"/>
                    <a:pt x="73" y="18798"/>
                    <a:pt x="264" y="18607"/>
                  </a:cubicBezTo>
                  <a:cubicBezTo>
                    <a:pt x="5026" y="10615"/>
                    <a:pt x="37787" y="3003"/>
                    <a:pt x="57597" y="1481"/>
                  </a:cubicBezTo>
                  <a:cubicBezTo>
                    <a:pt x="58359" y="1481"/>
                    <a:pt x="58930" y="1861"/>
                    <a:pt x="58930" y="2623"/>
                  </a:cubicBezTo>
                  <a:cubicBezTo>
                    <a:pt x="58930" y="3384"/>
                    <a:pt x="58549" y="3955"/>
                    <a:pt x="57787" y="3955"/>
                  </a:cubicBezTo>
                  <a:cubicBezTo>
                    <a:pt x="57787" y="3955"/>
                    <a:pt x="57787" y="3955"/>
                    <a:pt x="57787" y="3955"/>
                  </a:cubicBezTo>
                  <a:cubicBezTo>
                    <a:pt x="36454" y="5667"/>
                    <a:pt x="6168" y="13469"/>
                    <a:pt x="2359" y="19749"/>
                  </a:cubicBezTo>
                  <a:cubicBezTo>
                    <a:pt x="2169" y="20130"/>
                    <a:pt x="1788" y="20510"/>
                    <a:pt x="1406" y="20510"/>
                  </a:cubicBezTo>
                  <a:close/>
                  <a:moveTo>
                    <a:pt x="10359" y="37827"/>
                  </a:moveTo>
                  <a:cubicBezTo>
                    <a:pt x="9597" y="37827"/>
                    <a:pt x="9025" y="37256"/>
                    <a:pt x="9025" y="36495"/>
                  </a:cubicBezTo>
                  <a:cubicBezTo>
                    <a:pt x="9025" y="36305"/>
                    <a:pt x="9025" y="36305"/>
                    <a:pt x="9025" y="36115"/>
                  </a:cubicBezTo>
                  <a:cubicBezTo>
                    <a:pt x="12073" y="27551"/>
                    <a:pt x="41787" y="14040"/>
                    <a:pt x="61026" y="8522"/>
                  </a:cubicBezTo>
                  <a:cubicBezTo>
                    <a:pt x="61787" y="8332"/>
                    <a:pt x="62358" y="8712"/>
                    <a:pt x="62549" y="9473"/>
                  </a:cubicBezTo>
                  <a:cubicBezTo>
                    <a:pt x="62740" y="10235"/>
                    <a:pt x="62358" y="10805"/>
                    <a:pt x="61597" y="10996"/>
                  </a:cubicBezTo>
                  <a:cubicBezTo>
                    <a:pt x="40835" y="16895"/>
                    <a:pt x="13597" y="30025"/>
                    <a:pt x="11121" y="37066"/>
                  </a:cubicBezTo>
                  <a:cubicBezTo>
                    <a:pt x="11502" y="37637"/>
                    <a:pt x="10930" y="37827"/>
                    <a:pt x="10359" y="37827"/>
                  </a:cubicBezTo>
                  <a:lnTo>
                    <a:pt x="10359" y="37827"/>
                  </a:lnTo>
                  <a:close/>
                </a:path>
              </a:pathLst>
            </a:custGeom>
            <a:solidFill>
              <a:srgbClr val="000000"/>
            </a:solidFill>
            <a:ln w="1903" cap="flat">
              <a:noFill/>
              <a:prstDash val="solid"/>
              <a:miter/>
            </a:ln>
          </p:spPr>
          <p:txBody>
            <a:bodyPr rtlCol="0" anchor="ctr"/>
            <a:lstStyle/>
            <a:p>
              <a:endParaRPr lang="fr-FR"/>
            </a:p>
          </p:txBody>
        </p:sp>
        <p:sp>
          <p:nvSpPr>
            <p:cNvPr id="34" name="Forme libre 1569">
              <a:extLst>
                <a:ext uri="{FF2B5EF4-FFF2-40B4-BE49-F238E27FC236}">
                  <a16:creationId xmlns:a16="http://schemas.microsoft.com/office/drawing/2014/main" id="{7D0733E1-9607-85EE-8494-F69A5E24D694}"/>
                </a:ext>
              </a:extLst>
            </p:cNvPr>
            <p:cNvSpPr/>
            <p:nvPr/>
          </p:nvSpPr>
          <p:spPr>
            <a:xfrm>
              <a:off x="13595976" y="6473332"/>
              <a:ext cx="84190" cy="45480"/>
            </a:xfrm>
            <a:custGeom>
              <a:avLst/>
              <a:gdLst>
                <a:gd name="connsiteX0" fmla="*/ 84264 w 84190"/>
                <a:gd name="connsiteY0" fmla="*/ 44297 h 45480"/>
                <a:gd name="connsiteX1" fmla="*/ 82549 w 84190"/>
                <a:gd name="connsiteY1" fmla="*/ 46962 h 45480"/>
                <a:gd name="connsiteX2" fmla="*/ 34740 w 84190"/>
                <a:gd name="connsiteY2" fmla="*/ 31738 h 45480"/>
                <a:gd name="connsiteX3" fmla="*/ 73 w 84190"/>
                <a:gd name="connsiteY3" fmla="*/ 13089 h 45480"/>
                <a:gd name="connsiteX4" fmla="*/ 3883 w 84190"/>
                <a:gd name="connsiteY4" fmla="*/ 1481 h 45480"/>
                <a:gd name="connsiteX5" fmla="*/ 37407 w 84190"/>
                <a:gd name="connsiteY5" fmla="*/ 24316 h 45480"/>
                <a:gd name="connsiteX6" fmla="*/ 84264 w 84190"/>
                <a:gd name="connsiteY6" fmla="*/ 44297 h 45480"/>
                <a:gd name="connsiteX7" fmla="*/ 84264 w 84190"/>
                <a:gd name="connsiteY7" fmla="*/ 44297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90" h="45480">
                  <a:moveTo>
                    <a:pt x="84264" y="44297"/>
                  </a:moveTo>
                  <a:lnTo>
                    <a:pt x="82549" y="46962"/>
                  </a:lnTo>
                  <a:cubicBezTo>
                    <a:pt x="74168" y="46771"/>
                    <a:pt x="55502" y="41062"/>
                    <a:pt x="34740" y="31738"/>
                  </a:cubicBezTo>
                  <a:cubicBezTo>
                    <a:pt x="20644" y="25458"/>
                    <a:pt x="8264" y="18607"/>
                    <a:pt x="73" y="13089"/>
                  </a:cubicBezTo>
                  <a:cubicBezTo>
                    <a:pt x="1407" y="9283"/>
                    <a:pt x="2740" y="5287"/>
                    <a:pt x="3883" y="1481"/>
                  </a:cubicBezTo>
                  <a:cubicBezTo>
                    <a:pt x="11502" y="7951"/>
                    <a:pt x="23312" y="16324"/>
                    <a:pt x="37407" y="24316"/>
                  </a:cubicBezTo>
                  <a:cubicBezTo>
                    <a:pt x="57787" y="35924"/>
                    <a:pt x="76264" y="43726"/>
                    <a:pt x="84264" y="44297"/>
                  </a:cubicBezTo>
                  <a:lnTo>
                    <a:pt x="84264" y="44297"/>
                  </a:lnTo>
                  <a:close/>
                </a:path>
              </a:pathLst>
            </a:custGeom>
            <a:solidFill>
              <a:srgbClr val="000000"/>
            </a:solidFill>
            <a:ln w="1903" cap="flat">
              <a:noFill/>
              <a:prstDash val="solid"/>
              <a:miter/>
            </a:ln>
          </p:spPr>
          <p:txBody>
            <a:bodyPr rtlCol="0" anchor="ctr"/>
            <a:lstStyle/>
            <a:p>
              <a:endParaRPr lang="fr-FR"/>
            </a:p>
          </p:txBody>
        </p:sp>
        <p:sp>
          <p:nvSpPr>
            <p:cNvPr id="35" name="Forme libre 1570">
              <a:extLst>
                <a:ext uri="{FF2B5EF4-FFF2-40B4-BE49-F238E27FC236}">
                  <a16:creationId xmlns:a16="http://schemas.microsoft.com/office/drawing/2014/main" id="{81EE9D62-C724-D014-CA5C-9979BD6583A7}"/>
                </a:ext>
              </a:extLst>
            </p:cNvPr>
            <p:cNvSpPr/>
            <p:nvPr/>
          </p:nvSpPr>
          <p:spPr>
            <a:xfrm>
              <a:off x="13594676" y="6471951"/>
              <a:ext cx="86633" cy="48194"/>
            </a:xfrm>
            <a:custGeom>
              <a:avLst/>
              <a:gdLst>
                <a:gd name="connsiteX0" fmla="*/ 83850 w 86633"/>
                <a:gd name="connsiteY0" fmla="*/ 49675 h 48194"/>
                <a:gd name="connsiteX1" fmla="*/ 83850 w 86633"/>
                <a:gd name="connsiteY1" fmla="*/ 49675 h 48194"/>
                <a:gd name="connsiteX2" fmla="*/ 35469 w 86633"/>
                <a:gd name="connsiteY2" fmla="*/ 34261 h 48194"/>
                <a:gd name="connsiteX3" fmla="*/ 612 w 86633"/>
                <a:gd name="connsiteY3" fmla="*/ 15422 h 48194"/>
                <a:gd name="connsiteX4" fmla="*/ 231 w 86633"/>
                <a:gd name="connsiteY4" fmla="*/ 13900 h 48194"/>
                <a:gd name="connsiteX5" fmla="*/ 4040 w 86633"/>
                <a:gd name="connsiteY5" fmla="*/ 2291 h 48194"/>
                <a:gd name="connsiteX6" fmla="*/ 5565 w 86633"/>
                <a:gd name="connsiteY6" fmla="*/ 1530 h 48194"/>
                <a:gd name="connsiteX7" fmla="*/ 5945 w 86633"/>
                <a:gd name="connsiteY7" fmla="*/ 1721 h 48194"/>
                <a:gd name="connsiteX8" fmla="*/ 39279 w 86633"/>
                <a:gd name="connsiteY8" fmla="*/ 24366 h 48194"/>
                <a:gd name="connsiteX9" fmla="*/ 85565 w 86633"/>
                <a:gd name="connsiteY9" fmla="*/ 44347 h 48194"/>
                <a:gd name="connsiteX10" fmla="*/ 86707 w 86633"/>
                <a:gd name="connsiteY10" fmla="*/ 45679 h 48194"/>
                <a:gd name="connsiteX11" fmla="*/ 86517 w 86633"/>
                <a:gd name="connsiteY11" fmla="*/ 46250 h 48194"/>
                <a:gd name="connsiteX12" fmla="*/ 84802 w 86633"/>
                <a:gd name="connsiteY12" fmla="*/ 48914 h 48194"/>
                <a:gd name="connsiteX13" fmla="*/ 83850 w 86633"/>
                <a:gd name="connsiteY13" fmla="*/ 49675 h 48194"/>
                <a:gd name="connsiteX14" fmla="*/ 83850 w 86633"/>
                <a:gd name="connsiteY14" fmla="*/ 49675 h 48194"/>
                <a:gd name="connsiteX15" fmla="*/ 2708 w 86633"/>
                <a:gd name="connsiteY15" fmla="*/ 13900 h 48194"/>
                <a:gd name="connsiteX16" fmla="*/ 36421 w 86633"/>
                <a:gd name="connsiteY16" fmla="*/ 31978 h 48194"/>
                <a:gd name="connsiteX17" fmla="*/ 83088 w 86633"/>
                <a:gd name="connsiteY17" fmla="*/ 47201 h 48194"/>
                <a:gd name="connsiteX18" fmla="*/ 83279 w 86633"/>
                <a:gd name="connsiteY18" fmla="*/ 46821 h 48194"/>
                <a:gd name="connsiteX19" fmla="*/ 37946 w 86633"/>
                <a:gd name="connsiteY19" fmla="*/ 26840 h 48194"/>
                <a:gd name="connsiteX20" fmla="*/ 5755 w 86633"/>
                <a:gd name="connsiteY20" fmla="*/ 5146 h 48194"/>
                <a:gd name="connsiteX21" fmla="*/ 2708 w 86633"/>
                <a:gd name="connsiteY21" fmla="*/ 13900 h 48194"/>
                <a:gd name="connsiteX22" fmla="*/ 2708 w 86633"/>
                <a:gd name="connsiteY22" fmla="*/ 13900 h 48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633" h="48194">
                  <a:moveTo>
                    <a:pt x="83850" y="49675"/>
                  </a:moveTo>
                  <a:lnTo>
                    <a:pt x="83850" y="49675"/>
                  </a:lnTo>
                  <a:cubicBezTo>
                    <a:pt x="74898" y="49485"/>
                    <a:pt x="55850" y="43396"/>
                    <a:pt x="35469" y="34261"/>
                  </a:cubicBezTo>
                  <a:cubicBezTo>
                    <a:pt x="21755" y="28172"/>
                    <a:pt x="8993" y="21321"/>
                    <a:pt x="612" y="15422"/>
                  </a:cubicBezTo>
                  <a:cubicBezTo>
                    <a:pt x="231" y="15041"/>
                    <a:pt x="-149" y="14470"/>
                    <a:pt x="231" y="13900"/>
                  </a:cubicBezTo>
                  <a:cubicBezTo>
                    <a:pt x="1565" y="10094"/>
                    <a:pt x="2897" y="6097"/>
                    <a:pt x="4040" y="2291"/>
                  </a:cubicBezTo>
                  <a:cubicBezTo>
                    <a:pt x="4231" y="1721"/>
                    <a:pt x="4993" y="1340"/>
                    <a:pt x="5565" y="1530"/>
                  </a:cubicBezTo>
                  <a:cubicBezTo>
                    <a:pt x="5755" y="1530"/>
                    <a:pt x="5945" y="1721"/>
                    <a:pt x="5945" y="1721"/>
                  </a:cubicBezTo>
                  <a:cubicBezTo>
                    <a:pt x="13755" y="8381"/>
                    <a:pt x="25945" y="16754"/>
                    <a:pt x="39279" y="24366"/>
                  </a:cubicBezTo>
                  <a:cubicBezTo>
                    <a:pt x="58898" y="35784"/>
                    <a:pt x="77564" y="43776"/>
                    <a:pt x="85565" y="44347"/>
                  </a:cubicBezTo>
                  <a:cubicBezTo>
                    <a:pt x="86326" y="44347"/>
                    <a:pt x="86707" y="44918"/>
                    <a:pt x="86707" y="45679"/>
                  </a:cubicBezTo>
                  <a:cubicBezTo>
                    <a:pt x="86707" y="45869"/>
                    <a:pt x="86707" y="46059"/>
                    <a:pt x="86517" y="46250"/>
                  </a:cubicBezTo>
                  <a:lnTo>
                    <a:pt x="84802" y="48914"/>
                  </a:lnTo>
                  <a:cubicBezTo>
                    <a:pt x="84612" y="49485"/>
                    <a:pt x="84231" y="49675"/>
                    <a:pt x="83850" y="49675"/>
                  </a:cubicBezTo>
                  <a:lnTo>
                    <a:pt x="83850" y="49675"/>
                  </a:lnTo>
                  <a:close/>
                  <a:moveTo>
                    <a:pt x="2708" y="13900"/>
                  </a:moveTo>
                  <a:cubicBezTo>
                    <a:pt x="11088" y="19609"/>
                    <a:pt x="23279" y="26078"/>
                    <a:pt x="36421" y="31978"/>
                  </a:cubicBezTo>
                  <a:cubicBezTo>
                    <a:pt x="55660" y="40731"/>
                    <a:pt x="74326" y="46630"/>
                    <a:pt x="83088" y="47201"/>
                  </a:cubicBezTo>
                  <a:lnTo>
                    <a:pt x="83279" y="46821"/>
                  </a:lnTo>
                  <a:cubicBezTo>
                    <a:pt x="74136" y="45298"/>
                    <a:pt x="56421" y="37496"/>
                    <a:pt x="37946" y="26840"/>
                  </a:cubicBezTo>
                  <a:cubicBezTo>
                    <a:pt x="25183" y="19609"/>
                    <a:pt x="13564" y="11616"/>
                    <a:pt x="5755" y="5146"/>
                  </a:cubicBezTo>
                  <a:cubicBezTo>
                    <a:pt x="4802" y="8000"/>
                    <a:pt x="3850" y="10855"/>
                    <a:pt x="2708" y="13900"/>
                  </a:cubicBezTo>
                  <a:lnTo>
                    <a:pt x="2708" y="13900"/>
                  </a:lnTo>
                  <a:close/>
                </a:path>
              </a:pathLst>
            </a:custGeom>
            <a:solidFill>
              <a:srgbClr val="000000"/>
            </a:solidFill>
            <a:ln w="1903" cap="flat">
              <a:noFill/>
              <a:prstDash val="solid"/>
              <a:miter/>
            </a:ln>
          </p:spPr>
          <p:txBody>
            <a:bodyPr rtlCol="0" anchor="ctr"/>
            <a:lstStyle/>
            <a:p>
              <a:endParaRPr lang="fr-FR"/>
            </a:p>
          </p:txBody>
        </p:sp>
        <p:sp>
          <p:nvSpPr>
            <p:cNvPr id="36" name="Forme libre 1571">
              <a:extLst>
                <a:ext uri="{FF2B5EF4-FFF2-40B4-BE49-F238E27FC236}">
                  <a16:creationId xmlns:a16="http://schemas.microsoft.com/office/drawing/2014/main" id="{4B5BCD93-14E9-A9C6-5033-BC6709613C96}"/>
                </a:ext>
              </a:extLst>
            </p:cNvPr>
            <p:cNvSpPr/>
            <p:nvPr/>
          </p:nvSpPr>
          <p:spPr>
            <a:xfrm>
              <a:off x="13995023" y="6473332"/>
              <a:ext cx="318426" cy="258962"/>
            </a:xfrm>
            <a:custGeom>
              <a:avLst/>
              <a:gdLst>
                <a:gd name="connsiteX0" fmla="*/ 288263 w 318426"/>
                <a:gd name="connsiteY0" fmla="*/ 222985 h 258962"/>
                <a:gd name="connsiteX1" fmla="*/ 308835 w 318426"/>
                <a:gd name="connsiteY1" fmla="*/ 237828 h 258962"/>
                <a:gd name="connsiteX2" fmla="*/ 256454 w 318426"/>
                <a:gd name="connsiteY2" fmla="*/ 226982 h 258962"/>
                <a:gd name="connsiteX3" fmla="*/ 283692 w 318426"/>
                <a:gd name="connsiteY3" fmla="*/ 257619 h 258962"/>
                <a:gd name="connsiteX4" fmla="*/ 254359 w 318426"/>
                <a:gd name="connsiteY4" fmla="*/ 242776 h 258962"/>
                <a:gd name="connsiteX5" fmla="*/ 223311 w 318426"/>
                <a:gd name="connsiteY5" fmla="*/ 227172 h 258962"/>
                <a:gd name="connsiteX6" fmla="*/ 165406 w 318426"/>
                <a:gd name="connsiteY6" fmla="*/ 195773 h 258962"/>
                <a:gd name="connsiteX7" fmla="*/ 1787 w 318426"/>
                <a:gd name="connsiteY7" fmla="*/ 45249 h 258962"/>
                <a:gd name="connsiteX8" fmla="*/ 73 w 318426"/>
                <a:gd name="connsiteY8" fmla="*/ 42585 h 258962"/>
                <a:gd name="connsiteX9" fmla="*/ 1597 w 318426"/>
                <a:gd name="connsiteY9" fmla="*/ 42394 h 258962"/>
                <a:gd name="connsiteX10" fmla="*/ 50168 w 318426"/>
                <a:gd name="connsiteY10" fmla="*/ 22033 h 258962"/>
                <a:gd name="connsiteX11" fmla="*/ 81026 w 318426"/>
                <a:gd name="connsiteY11" fmla="*/ 1481 h 258962"/>
                <a:gd name="connsiteX12" fmla="*/ 84264 w 318426"/>
                <a:gd name="connsiteY12" fmla="*/ 11186 h 258962"/>
                <a:gd name="connsiteX13" fmla="*/ 221787 w 318426"/>
                <a:gd name="connsiteY13" fmla="*/ 175221 h 258962"/>
                <a:gd name="connsiteX14" fmla="*/ 269406 w 318426"/>
                <a:gd name="connsiteY14" fmla="*/ 159617 h 258962"/>
                <a:gd name="connsiteX15" fmla="*/ 242168 w 318426"/>
                <a:gd name="connsiteY15" fmla="*/ 187971 h 258962"/>
                <a:gd name="connsiteX16" fmla="*/ 268644 w 318426"/>
                <a:gd name="connsiteY16" fmla="*/ 181881 h 258962"/>
                <a:gd name="connsiteX17" fmla="*/ 272644 w 318426"/>
                <a:gd name="connsiteY17" fmla="*/ 161710 h 258962"/>
                <a:gd name="connsiteX18" fmla="*/ 278168 w 318426"/>
                <a:gd name="connsiteY18" fmla="*/ 206239 h 258962"/>
                <a:gd name="connsiteX19" fmla="*/ 317787 w 318426"/>
                <a:gd name="connsiteY19" fmla="*/ 220511 h 258962"/>
                <a:gd name="connsiteX20" fmla="*/ 288263 w 318426"/>
                <a:gd name="connsiteY20" fmla="*/ 222985 h 258962"/>
                <a:gd name="connsiteX21" fmla="*/ 288263 w 318426"/>
                <a:gd name="connsiteY21" fmla="*/ 222985 h 2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8426" h="258962">
                  <a:moveTo>
                    <a:pt x="288263" y="222985"/>
                  </a:moveTo>
                  <a:cubicBezTo>
                    <a:pt x="298930" y="228123"/>
                    <a:pt x="307311" y="233642"/>
                    <a:pt x="308835" y="237828"/>
                  </a:cubicBezTo>
                  <a:cubicBezTo>
                    <a:pt x="312835" y="249056"/>
                    <a:pt x="280264" y="234213"/>
                    <a:pt x="256454" y="226982"/>
                  </a:cubicBezTo>
                  <a:cubicBezTo>
                    <a:pt x="269978" y="237258"/>
                    <a:pt x="283311" y="251910"/>
                    <a:pt x="283692" y="257619"/>
                  </a:cubicBezTo>
                  <a:cubicBezTo>
                    <a:pt x="284264" y="267324"/>
                    <a:pt x="263692" y="249437"/>
                    <a:pt x="254359" y="242776"/>
                  </a:cubicBezTo>
                  <a:cubicBezTo>
                    <a:pt x="247692" y="238019"/>
                    <a:pt x="236454" y="231929"/>
                    <a:pt x="223311" y="227172"/>
                  </a:cubicBezTo>
                  <a:cubicBezTo>
                    <a:pt x="205216" y="220511"/>
                    <a:pt x="186358" y="208713"/>
                    <a:pt x="165406" y="195773"/>
                  </a:cubicBezTo>
                  <a:cubicBezTo>
                    <a:pt x="96264" y="152956"/>
                    <a:pt x="40644" y="106144"/>
                    <a:pt x="1787" y="45249"/>
                  </a:cubicBezTo>
                  <a:lnTo>
                    <a:pt x="73" y="42585"/>
                  </a:lnTo>
                  <a:cubicBezTo>
                    <a:pt x="644" y="42585"/>
                    <a:pt x="1216" y="42394"/>
                    <a:pt x="1597" y="42394"/>
                  </a:cubicBezTo>
                  <a:cubicBezTo>
                    <a:pt x="8645" y="42775"/>
                    <a:pt x="28454" y="34592"/>
                    <a:pt x="50168" y="22033"/>
                  </a:cubicBezTo>
                  <a:cubicBezTo>
                    <a:pt x="62549" y="14801"/>
                    <a:pt x="73407" y="7570"/>
                    <a:pt x="81026" y="1481"/>
                  </a:cubicBezTo>
                  <a:cubicBezTo>
                    <a:pt x="82169" y="4716"/>
                    <a:pt x="83121" y="8141"/>
                    <a:pt x="84264" y="11186"/>
                  </a:cubicBezTo>
                  <a:cubicBezTo>
                    <a:pt x="111502" y="87875"/>
                    <a:pt x="161407" y="135449"/>
                    <a:pt x="221787" y="175221"/>
                  </a:cubicBezTo>
                  <a:cubicBezTo>
                    <a:pt x="242168" y="150483"/>
                    <a:pt x="272073" y="150102"/>
                    <a:pt x="269406" y="159617"/>
                  </a:cubicBezTo>
                  <a:cubicBezTo>
                    <a:pt x="267692" y="165897"/>
                    <a:pt x="239882" y="173508"/>
                    <a:pt x="242168" y="187971"/>
                  </a:cubicBezTo>
                  <a:cubicBezTo>
                    <a:pt x="244073" y="200911"/>
                    <a:pt x="263311" y="203385"/>
                    <a:pt x="268644" y="181881"/>
                  </a:cubicBezTo>
                  <a:cubicBezTo>
                    <a:pt x="272263" y="167229"/>
                    <a:pt x="266740" y="161139"/>
                    <a:pt x="272644" y="161710"/>
                  </a:cubicBezTo>
                  <a:cubicBezTo>
                    <a:pt x="277787" y="162091"/>
                    <a:pt x="292263" y="184736"/>
                    <a:pt x="278168" y="206239"/>
                  </a:cubicBezTo>
                  <a:cubicBezTo>
                    <a:pt x="295692" y="209284"/>
                    <a:pt x="314549" y="214993"/>
                    <a:pt x="317787" y="220511"/>
                  </a:cubicBezTo>
                  <a:cubicBezTo>
                    <a:pt x="321978" y="227553"/>
                    <a:pt x="307121" y="225840"/>
                    <a:pt x="288263" y="222985"/>
                  </a:cubicBezTo>
                  <a:lnTo>
                    <a:pt x="288263" y="222985"/>
                  </a:lnTo>
                  <a:close/>
                </a:path>
              </a:pathLst>
            </a:custGeom>
            <a:solidFill>
              <a:srgbClr val="FFFFFF"/>
            </a:solidFill>
            <a:ln w="1903" cap="flat">
              <a:noFill/>
              <a:prstDash val="solid"/>
              <a:miter/>
            </a:ln>
          </p:spPr>
          <p:txBody>
            <a:bodyPr rtlCol="0" anchor="ctr"/>
            <a:lstStyle/>
            <a:p>
              <a:endParaRPr lang="fr-FR"/>
            </a:p>
          </p:txBody>
        </p:sp>
        <p:sp>
          <p:nvSpPr>
            <p:cNvPr id="37" name="Forme libre 1572">
              <a:extLst>
                <a:ext uri="{FF2B5EF4-FFF2-40B4-BE49-F238E27FC236}">
                  <a16:creationId xmlns:a16="http://schemas.microsoft.com/office/drawing/2014/main" id="{89EFCD3B-1C9A-A5AF-17B2-3A9CBF6D12C4}"/>
                </a:ext>
              </a:extLst>
            </p:cNvPr>
            <p:cNvSpPr/>
            <p:nvPr/>
          </p:nvSpPr>
          <p:spPr>
            <a:xfrm>
              <a:off x="13994832" y="6473522"/>
              <a:ext cx="84000" cy="43611"/>
            </a:xfrm>
            <a:custGeom>
              <a:avLst/>
              <a:gdLst>
                <a:gd name="connsiteX0" fmla="*/ 84073 w 84000"/>
                <a:gd name="connsiteY0" fmla="*/ 10234 h 43611"/>
                <a:gd name="connsiteX1" fmla="*/ 2169 w 84000"/>
                <a:gd name="connsiteY1" fmla="*/ 45059 h 43611"/>
                <a:gd name="connsiteX2" fmla="*/ 2169 w 84000"/>
                <a:gd name="connsiteY2" fmla="*/ 45059 h 43611"/>
                <a:gd name="connsiteX3" fmla="*/ 73 w 84000"/>
                <a:gd name="connsiteY3" fmla="*/ 41824 h 43611"/>
                <a:gd name="connsiteX4" fmla="*/ 50359 w 84000"/>
                <a:gd name="connsiteY4" fmla="*/ 21843 h 43611"/>
                <a:gd name="connsiteX5" fmla="*/ 81026 w 84000"/>
                <a:gd name="connsiteY5" fmla="*/ 1481 h 43611"/>
                <a:gd name="connsiteX6" fmla="*/ 84073 w 84000"/>
                <a:gd name="connsiteY6" fmla="*/ 10234 h 43611"/>
                <a:gd name="connsiteX7" fmla="*/ 84073 w 84000"/>
                <a:gd name="connsiteY7" fmla="*/ 10234 h 4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000" h="43611">
                  <a:moveTo>
                    <a:pt x="84073" y="10234"/>
                  </a:moveTo>
                  <a:cubicBezTo>
                    <a:pt x="60645" y="26410"/>
                    <a:pt x="15502" y="46010"/>
                    <a:pt x="2169" y="45059"/>
                  </a:cubicBezTo>
                  <a:lnTo>
                    <a:pt x="2169" y="45059"/>
                  </a:lnTo>
                  <a:cubicBezTo>
                    <a:pt x="1216" y="43536"/>
                    <a:pt x="1216" y="43536"/>
                    <a:pt x="73" y="41824"/>
                  </a:cubicBezTo>
                  <a:cubicBezTo>
                    <a:pt x="5217" y="43917"/>
                    <a:pt x="26549" y="35544"/>
                    <a:pt x="50359" y="21843"/>
                  </a:cubicBezTo>
                  <a:cubicBezTo>
                    <a:pt x="61026" y="15753"/>
                    <a:pt x="71311" y="8902"/>
                    <a:pt x="81026" y="1481"/>
                  </a:cubicBezTo>
                  <a:cubicBezTo>
                    <a:pt x="82169" y="4906"/>
                    <a:pt x="83312" y="8522"/>
                    <a:pt x="84073" y="10234"/>
                  </a:cubicBezTo>
                  <a:lnTo>
                    <a:pt x="84073" y="10234"/>
                  </a:lnTo>
                  <a:close/>
                </a:path>
              </a:pathLst>
            </a:custGeom>
            <a:solidFill>
              <a:srgbClr val="000000"/>
            </a:solidFill>
            <a:ln w="1903" cap="flat">
              <a:noFill/>
              <a:prstDash val="solid"/>
              <a:miter/>
            </a:ln>
          </p:spPr>
          <p:txBody>
            <a:bodyPr rtlCol="0" anchor="ctr"/>
            <a:lstStyle/>
            <a:p>
              <a:endParaRPr lang="fr-FR"/>
            </a:p>
          </p:txBody>
        </p:sp>
        <p:sp>
          <p:nvSpPr>
            <p:cNvPr id="38" name="Forme libre 1573">
              <a:extLst>
                <a:ext uri="{FF2B5EF4-FFF2-40B4-BE49-F238E27FC236}">
                  <a16:creationId xmlns:a16="http://schemas.microsoft.com/office/drawing/2014/main" id="{2D17AC57-0244-5613-886B-F71F5CE7A36F}"/>
                </a:ext>
              </a:extLst>
            </p:cNvPr>
            <p:cNvSpPr/>
            <p:nvPr/>
          </p:nvSpPr>
          <p:spPr>
            <a:xfrm>
              <a:off x="13993682" y="6472115"/>
              <a:ext cx="86368" cy="46316"/>
            </a:xfrm>
            <a:custGeom>
              <a:avLst/>
              <a:gdLst>
                <a:gd name="connsiteX0" fmla="*/ 4462 w 86368"/>
                <a:gd name="connsiteY0" fmla="*/ 47798 h 46316"/>
                <a:gd name="connsiteX1" fmla="*/ 3319 w 86368"/>
                <a:gd name="connsiteY1" fmla="*/ 47798 h 46316"/>
                <a:gd name="connsiteX2" fmla="*/ 2367 w 86368"/>
                <a:gd name="connsiteY2" fmla="*/ 47227 h 46316"/>
                <a:gd name="connsiteX3" fmla="*/ 843 w 86368"/>
                <a:gd name="connsiteY3" fmla="*/ 44943 h 46316"/>
                <a:gd name="connsiteX4" fmla="*/ 271 w 86368"/>
                <a:gd name="connsiteY4" fmla="*/ 43992 h 46316"/>
                <a:gd name="connsiteX5" fmla="*/ 653 w 86368"/>
                <a:gd name="connsiteY5" fmla="*/ 42279 h 46316"/>
                <a:gd name="connsiteX6" fmla="*/ 1796 w 86368"/>
                <a:gd name="connsiteY6" fmla="*/ 42089 h 46316"/>
                <a:gd name="connsiteX7" fmla="*/ 50938 w 86368"/>
                <a:gd name="connsiteY7" fmla="*/ 22108 h 46316"/>
                <a:gd name="connsiteX8" fmla="*/ 81414 w 86368"/>
                <a:gd name="connsiteY8" fmla="*/ 1746 h 46316"/>
                <a:gd name="connsiteX9" fmla="*/ 83128 w 86368"/>
                <a:gd name="connsiteY9" fmla="*/ 1936 h 46316"/>
                <a:gd name="connsiteX10" fmla="*/ 83319 w 86368"/>
                <a:gd name="connsiteY10" fmla="*/ 2317 h 46316"/>
                <a:gd name="connsiteX11" fmla="*/ 86367 w 86368"/>
                <a:gd name="connsiteY11" fmla="*/ 11071 h 46316"/>
                <a:gd name="connsiteX12" fmla="*/ 85985 w 86368"/>
                <a:gd name="connsiteY12" fmla="*/ 12593 h 46316"/>
                <a:gd name="connsiteX13" fmla="*/ 4462 w 86368"/>
                <a:gd name="connsiteY13" fmla="*/ 47798 h 46316"/>
                <a:gd name="connsiteX14" fmla="*/ 4081 w 86368"/>
                <a:gd name="connsiteY14" fmla="*/ 45134 h 46316"/>
                <a:gd name="connsiteX15" fmla="*/ 83700 w 86368"/>
                <a:gd name="connsiteY15" fmla="*/ 11071 h 46316"/>
                <a:gd name="connsiteX16" fmla="*/ 81605 w 86368"/>
                <a:gd name="connsiteY16" fmla="*/ 4791 h 46316"/>
                <a:gd name="connsiteX17" fmla="*/ 52272 w 86368"/>
                <a:gd name="connsiteY17" fmla="*/ 24201 h 46316"/>
                <a:gd name="connsiteX18" fmla="*/ 3890 w 86368"/>
                <a:gd name="connsiteY18" fmla="*/ 44753 h 46316"/>
                <a:gd name="connsiteX19" fmla="*/ 4081 w 86368"/>
                <a:gd name="connsiteY19" fmla="*/ 45134 h 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68" h="46316">
                  <a:moveTo>
                    <a:pt x="4462" y="47798"/>
                  </a:moveTo>
                  <a:cubicBezTo>
                    <a:pt x="4081" y="47798"/>
                    <a:pt x="3700" y="47798"/>
                    <a:pt x="3319" y="47798"/>
                  </a:cubicBezTo>
                  <a:cubicBezTo>
                    <a:pt x="2938" y="47798"/>
                    <a:pt x="2557" y="47607"/>
                    <a:pt x="2367" y="47227"/>
                  </a:cubicBezTo>
                  <a:cubicBezTo>
                    <a:pt x="1796" y="46466"/>
                    <a:pt x="1414" y="45704"/>
                    <a:pt x="843" y="44943"/>
                  </a:cubicBezTo>
                  <a:lnTo>
                    <a:pt x="271" y="43992"/>
                  </a:lnTo>
                  <a:cubicBezTo>
                    <a:pt x="-109" y="43421"/>
                    <a:pt x="81" y="42660"/>
                    <a:pt x="653" y="42279"/>
                  </a:cubicBezTo>
                  <a:cubicBezTo>
                    <a:pt x="1033" y="42089"/>
                    <a:pt x="1414" y="42089"/>
                    <a:pt x="1796" y="42089"/>
                  </a:cubicBezTo>
                  <a:cubicBezTo>
                    <a:pt x="5795" y="43801"/>
                    <a:pt x="25795" y="36761"/>
                    <a:pt x="50938" y="22108"/>
                  </a:cubicBezTo>
                  <a:cubicBezTo>
                    <a:pt x="62748" y="15257"/>
                    <a:pt x="73605" y="8026"/>
                    <a:pt x="81414" y="1746"/>
                  </a:cubicBezTo>
                  <a:cubicBezTo>
                    <a:pt x="81985" y="1366"/>
                    <a:pt x="82748" y="1366"/>
                    <a:pt x="83128" y="1936"/>
                  </a:cubicBezTo>
                  <a:cubicBezTo>
                    <a:pt x="83319" y="2127"/>
                    <a:pt x="83319" y="2127"/>
                    <a:pt x="83319" y="2317"/>
                  </a:cubicBezTo>
                  <a:cubicBezTo>
                    <a:pt x="84462" y="5742"/>
                    <a:pt x="85605" y="9358"/>
                    <a:pt x="86367" y="11071"/>
                  </a:cubicBezTo>
                  <a:cubicBezTo>
                    <a:pt x="86557" y="11641"/>
                    <a:pt x="86367" y="12212"/>
                    <a:pt x="85985" y="12593"/>
                  </a:cubicBezTo>
                  <a:cubicBezTo>
                    <a:pt x="63890" y="27816"/>
                    <a:pt x="19700" y="47798"/>
                    <a:pt x="4462" y="47798"/>
                  </a:cubicBezTo>
                  <a:close/>
                  <a:moveTo>
                    <a:pt x="4081" y="45134"/>
                  </a:moveTo>
                  <a:cubicBezTo>
                    <a:pt x="17034" y="45514"/>
                    <a:pt x="59891" y="27246"/>
                    <a:pt x="83700" y="11071"/>
                  </a:cubicBezTo>
                  <a:cubicBezTo>
                    <a:pt x="83128" y="9548"/>
                    <a:pt x="82367" y="7265"/>
                    <a:pt x="81605" y="4791"/>
                  </a:cubicBezTo>
                  <a:cubicBezTo>
                    <a:pt x="72272" y="11832"/>
                    <a:pt x="62557" y="18302"/>
                    <a:pt x="52272" y="24201"/>
                  </a:cubicBezTo>
                  <a:cubicBezTo>
                    <a:pt x="34557" y="34477"/>
                    <a:pt x="13224" y="44372"/>
                    <a:pt x="3890" y="44753"/>
                  </a:cubicBezTo>
                  <a:lnTo>
                    <a:pt x="4081" y="45134"/>
                  </a:lnTo>
                  <a:close/>
                </a:path>
              </a:pathLst>
            </a:custGeom>
            <a:solidFill>
              <a:srgbClr val="000000"/>
            </a:solidFill>
            <a:ln w="1903" cap="flat">
              <a:noFill/>
              <a:prstDash val="solid"/>
              <a:miter/>
            </a:ln>
          </p:spPr>
          <p:txBody>
            <a:bodyPr rtlCol="0" anchor="ctr"/>
            <a:lstStyle/>
            <a:p>
              <a:endParaRPr lang="fr-FR"/>
            </a:p>
          </p:txBody>
        </p:sp>
        <p:sp>
          <p:nvSpPr>
            <p:cNvPr id="39" name="Forme libre 1574">
              <a:extLst>
                <a:ext uri="{FF2B5EF4-FFF2-40B4-BE49-F238E27FC236}">
                  <a16:creationId xmlns:a16="http://schemas.microsoft.com/office/drawing/2014/main" id="{8001BF21-CE9D-5FB5-8C64-D55C55335CAA}"/>
                </a:ext>
              </a:extLst>
            </p:cNvPr>
            <p:cNvSpPr/>
            <p:nvPr/>
          </p:nvSpPr>
          <p:spPr>
            <a:xfrm>
              <a:off x="13993872" y="6471925"/>
              <a:ext cx="320858" cy="261732"/>
            </a:xfrm>
            <a:custGeom>
              <a:avLst/>
              <a:gdLst>
                <a:gd name="connsiteX0" fmla="*/ 282938 w 320858"/>
                <a:gd name="connsiteY0" fmla="*/ 263213 h 261732"/>
                <a:gd name="connsiteX1" fmla="*/ 261224 w 320858"/>
                <a:gd name="connsiteY1" fmla="*/ 250082 h 261732"/>
                <a:gd name="connsiteX2" fmla="*/ 254748 w 320858"/>
                <a:gd name="connsiteY2" fmla="*/ 245325 h 261732"/>
                <a:gd name="connsiteX3" fmla="*/ 223890 w 320858"/>
                <a:gd name="connsiteY3" fmla="*/ 229721 h 261732"/>
                <a:gd name="connsiteX4" fmla="*/ 168081 w 320858"/>
                <a:gd name="connsiteY4" fmla="*/ 199654 h 261732"/>
                <a:gd name="connsiteX5" fmla="*/ 165795 w 320858"/>
                <a:gd name="connsiteY5" fmla="*/ 198132 h 261732"/>
                <a:gd name="connsiteX6" fmla="*/ 3129 w 320858"/>
                <a:gd name="connsiteY6" fmla="*/ 49130 h 261732"/>
                <a:gd name="connsiteX7" fmla="*/ 3129 w 320858"/>
                <a:gd name="connsiteY7" fmla="*/ 48939 h 261732"/>
                <a:gd name="connsiteX8" fmla="*/ 1986 w 320858"/>
                <a:gd name="connsiteY8" fmla="*/ 47227 h 261732"/>
                <a:gd name="connsiteX9" fmla="*/ 272 w 320858"/>
                <a:gd name="connsiteY9" fmla="*/ 44563 h 261732"/>
                <a:gd name="connsiteX10" fmla="*/ 653 w 320858"/>
                <a:gd name="connsiteY10" fmla="*/ 42850 h 261732"/>
                <a:gd name="connsiteX11" fmla="*/ 1224 w 320858"/>
                <a:gd name="connsiteY11" fmla="*/ 42660 h 261732"/>
                <a:gd name="connsiteX12" fmla="*/ 2748 w 320858"/>
                <a:gd name="connsiteY12" fmla="*/ 42470 h 261732"/>
                <a:gd name="connsiteX13" fmla="*/ 2938 w 320858"/>
                <a:gd name="connsiteY13" fmla="*/ 42470 h 261732"/>
                <a:gd name="connsiteX14" fmla="*/ 50748 w 320858"/>
                <a:gd name="connsiteY14" fmla="*/ 22298 h 261732"/>
                <a:gd name="connsiteX15" fmla="*/ 60081 w 320858"/>
                <a:gd name="connsiteY15" fmla="*/ 16589 h 261732"/>
                <a:gd name="connsiteX16" fmla="*/ 81415 w 320858"/>
                <a:gd name="connsiteY16" fmla="*/ 1746 h 261732"/>
                <a:gd name="connsiteX17" fmla="*/ 83129 w 320858"/>
                <a:gd name="connsiteY17" fmla="*/ 1936 h 261732"/>
                <a:gd name="connsiteX18" fmla="*/ 83319 w 320858"/>
                <a:gd name="connsiteY18" fmla="*/ 2317 h 261732"/>
                <a:gd name="connsiteX19" fmla="*/ 86557 w 320858"/>
                <a:gd name="connsiteY19" fmla="*/ 12022 h 261732"/>
                <a:gd name="connsiteX20" fmla="*/ 86938 w 320858"/>
                <a:gd name="connsiteY20" fmla="*/ 12974 h 261732"/>
                <a:gd name="connsiteX21" fmla="*/ 220462 w 320858"/>
                <a:gd name="connsiteY21" fmla="*/ 173203 h 261732"/>
                <a:gd name="connsiteX22" fmla="*/ 222747 w 320858"/>
                <a:gd name="connsiteY22" fmla="*/ 174725 h 261732"/>
                <a:gd name="connsiteX23" fmla="*/ 269033 w 320858"/>
                <a:gd name="connsiteY23" fmla="*/ 155125 h 261732"/>
                <a:gd name="connsiteX24" fmla="*/ 271890 w 320858"/>
                <a:gd name="connsiteY24" fmla="*/ 161024 h 261732"/>
                <a:gd name="connsiteX25" fmla="*/ 271509 w 320858"/>
                <a:gd name="connsiteY25" fmla="*/ 161785 h 261732"/>
                <a:gd name="connsiteX26" fmla="*/ 273795 w 320858"/>
                <a:gd name="connsiteY26" fmla="*/ 161595 h 261732"/>
                <a:gd name="connsiteX27" fmla="*/ 282747 w 320858"/>
                <a:gd name="connsiteY27" fmla="*/ 171110 h 261732"/>
                <a:gd name="connsiteX28" fmla="*/ 281414 w 320858"/>
                <a:gd name="connsiteY28" fmla="*/ 206314 h 261732"/>
                <a:gd name="connsiteX29" fmla="*/ 320081 w 320858"/>
                <a:gd name="connsiteY29" fmla="*/ 220777 h 261732"/>
                <a:gd name="connsiteX30" fmla="*/ 320462 w 320858"/>
                <a:gd name="connsiteY30" fmla="*/ 225344 h 261732"/>
                <a:gd name="connsiteX31" fmla="*/ 296462 w 320858"/>
                <a:gd name="connsiteY31" fmla="*/ 226295 h 261732"/>
                <a:gd name="connsiteX32" fmla="*/ 311129 w 320858"/>
                <a:gd name="connsiteY32" fmla="*/ 238474 h 261732"/>
                <a:gd name="connsiteX33" fmla="*/ 310557 w 320858"/>
                <a:gd name="connsiteY33" fmla="*/ 243041 h 261732"/>
                <a:gd name="connsiteX34" fmla="*/ 276271 w 320858"/>
                <a:gd name="connsiteY34" fmla="*/ 235810 h 261732"/>
                <a:gd name="connsiteX35" fmla="*/ 263510 w 320858"/>
                <a:gd name="connsiteY35" fmla="*/ 231433 h 261732"/>
                <a:gd name="connsiteX36" fmla="*/ 285986 w 320858"/>
                <a:gd name="connsiteY36" fmla="*/ 258646 h 261732"/>
                <a:gd name="connsiteX37" fmla="*/ 284462 w 320858"/>
                <a:gd name="connsiteY37" fmla="*/ 262452 h 261732"/>
                <a:gd name="connsiteX38" fmla="*/ 282938 w 320858"/>
                <a:gd name="connsiteY38" fmla="*/ 263213 h 261732"/>
                <a:gd name="connsiteX39" fmla="*/ 282938 w 320858"/>
                <a:gd name="connsiteY39" fmla="*/ 263213 h 261732"/>
                <a:gd name="connsiteX40" fmla="*/ 5034 w 320858"/>
                <a:gd name="connsiteY40" fmla="*/ 47607 h 261732"/>
                <a:gd name="connsiteX41" fmla="*/ 5034 w 320858"/>
                <a:gd name="connsiteY41" fmla="*/ 47607 h 261732"/>
                <a:gd name="connsiteX42" fmla="*/ 167129 w 320858"/>
                <a:gd name="connsiteY42" fmla="*/ 196038 h 261732"/>
                <a:gd name="connsiteX43" fmla="*/ 169414 w 320858"/>
                <a:gd name="connsiteY43" fmla="*/ 197561 h 261732"/>
                <a:gd name="connsiteX44" fmla="*/ 224843 w 320858"/>
                <a:gd name="connsiteY44" fmla="*/ 227437 h 261732"/>
                <a:gd name="connsiteX45" fmla="*/ 256271 w 320858"/>
                <a:gd name="connsiteY45" fmla="*/ 243232 h 261732"/>
                <a:gd name="connsiteX46" fmla="*/ 262747 w 320858"/>
                <a:gd name="connsiteY46" fmla="*/ 248179 h 261732"/>
                <a:gd name="connsiteX47" fmla="*/ 283319 w 320858"/>
                <a:gd name="connsiteY47" fmla="*/ 260739 h 261732"/>
                <a:gd name="connsiteX48" fmla="*/ 283699 w 320858"/>
                <a:gd name="connsiteY48" fmla="*/ 259216 h 261732"/>
                <a:gd name="connsiteX49" fmla="*/ 256843 w 320858"/>
                <a:gd name="connsiteY49" fmla="*/ 229530 h 261732"/>
                <a:gd name="connsiteX50" fmla="*/ 256652 w 320858"/>
                <a:gd name="connsiteY50" fmla="*/ 227818 h 261732"/>
                <a:gd name="connsiteX51" fmla="*/ 257985 w 320858"/>
                <a:gd name="connsiteY51" fmla="*/ 227437 h 261732"/>
                <a:gd name="connsiteX52" fmla="*/ 277223 w 320858"/>
                <a:gd name="connsiteY52" fmla="*/ 233907 h 261732"/>
                <a:gd name="connsiteX53" fmla="*/ 309033 w 320858"/>
                <a:gd name="connsiteY53" fmla="*/ 241709 h 261732"/>
                <a:gd name="connsiteX54" fmla="*/ 309033 w 320858"/>
                <a:gd name="connsiteY54" fmla="*/ 239806 h 261732"/>
                <a:gd name="connsiteX55" fmla="*/ 289033 w 320858"/>
                <a:gd name="connsiteY55" fmla="*/ 225724 h 261732"/>
                <a:gd name="connsiteX56" fmla="*/ 288461 w 320858"/>
                <a:gd name="connsiteY56" fmla="*/ 224012 h 261732"/>
                <a:gd name="connsiteX57" fmla="*/ 289795 w 320858"/>
                <a:gd name="connsiteY57" fmla="*/ 223251 h 261732"/>
                <a:gd name="connsiteX58" fmla="*/ 318557 w 320858"/>
                <a:gd name="connsiteY58" fmla="*/ 224392 h 261732"/>
                <a:gd name="connsiteX59" fmla="*/ 318176 w 320858"/>
                <a:gd name="connsiteY59" fmla="*/ 222489 h 261732"/>
                <a:gd name="connsiteX60" fmla="*/ 279319 w 320858"/>
                <a:gd name="connsiteY60" fmla="*/ 208788 h 261732"/>
                <a:gd name="connsiteX61" fmla="*/ 278366 w 320858"/>
                <a:gd name="connsiteY61" fmla="*/ 207266 h 261732"/>
                <a:gd name="connsiteX62" fmla="*/ 278557 w 320858"/>
                <a:gd name="connsiteY62" fmla="*/ 206885 h 261732"/>
                <a:gd name="connsiteX63" fmla="*/ 280842 w 320858"/>
                <a:gd name="connsiteY63" fmla="*/ 172632 h 261732"/>
                <a:gd name="connsiteX64" fmla="*/ 273986 w 320858"/>
                <a:gd name="connsiteY64" fmla="*/ 164449 h 261732"/>
                <a:gd name="connsiteX65" fmla="*/ 272652 w 320858"/>
                <a:gd name="connsiteY65" fmla="*/ 164639 h 261732"/>
                <a:gd name="connsiteX66" fmla="*/ 272462 w 320858"/>
                <a:gd name="connsiteY66" fmla="*/ 168255 h 261732"/>
                <a:gd name="connsiteX67" fmla="*/ 271319 w 320858"/>
                <a:gd name="connsiteY67" fmla="*/ 183859 h 261732"/>
                <a:gd name="connsiteX68" fmla="*/ 253986 w 320858"/>
                <a:gd name="connsiteY68" fmla="*/ 200796 h 261732"/>
                <a:gd name="connsiteX69" fmla="*/ 242367 w 320858"/>
                <a:gd name="connsiteY69" fmla="*/ 189758 h 261732"/>
                <a:gd name="connsiteX70" fmla="*/ 260653 w 320858"/>
                <a:gd name="connsiteY70" fmla="*/ 167874 h 261732"/>
                <a:gd name="connsiteX71" fmla="*/ 269604 w 320858"/>
                <a:gd name="connsiteY71" fmla="*/ 160834 h 261732"/>
                <a:gd name="connsiteX72" fmla="*/ 268081 w 320858"/>
                <a:gd name="connsiteY72" fmla="*/ 157789 h 261732"/>
                <a:gd name="connsiteX73" fmla="*/ 224272 w 320858"/>
                <a:gd name="connsiteY73" fmla="*/ 177580 h 261732"/>
                <a:gd name="connsiteX74" fmla="*/ 222557 w 320858"/>
                <a:gd name="connsiteY74" fmla="*/ 177770 h 261732"/>
                <a:gd name="connsiteX75" fmla="*/ 219319 w 320858"/>
                <a:gd name="connsiteY75" fmla="*/ 175677 h 261732"/>
                <a:gd name="connsiteX76" fmla="*/ 84843 w 320858"/>
                <a:gd name="connsiteY76" fmla="*/ 14115 h 261732"/>
                <a:gd name="connsiteX77" fmla="*/ 84462 w 320858"/>
                <a:gd name="connsiteY77" fmla="*/ 13164 h 261732"/>
                <a:gd name="connsiteX78" fmla="*/ 81795 w 320858"/>
                <a:gd name="connsiteY78" fmla="*/ 5171 h 261732"/>
                <a:gd name="connsiteX79" fmla="*/ 61605 w 320858"/>
                <a:gd name="connsiteY79" fmla="*/ 19063 h 261732"/>
                <a:gd name="connsiteX80" fmla="*/ 52271 w 320858"/>
                <a:gd name="connsiteY80" fmla="*/ 24772 h 261732"/>
                <a:gd name="connsiteX81" fmla="*/ 3700 w 320858"/>
                <a:gd name="connsiteY81" fmla="*/ 45324 h 261732"/>
                <a:gd name="connsiteX82" fmla="*/ 4272 w 320858"/>
                <a:gd name="connsiteY82" fmla="*/ 46275 h 261732"/>
                <a:gd name="connsiteX83" fmla="*/ 5034 w 320858"/>
                <a:gd name="connsiteY83" fmla="*/ 47607 h 261732"/>
                <a:gd name="connsiteX84" fmla="*/ 5034 w 320858"/>
                <a:gd name="connsiteY84" fmla="*/ 47607 h 261732"/>
                <a:gd name="connsiteX85" fmla="*/ 269795 w 320858"/>
                <a:gd name="connsiteY85" fmla="*/ 164259 h 261732"/>
                <a:gd name="connsiteX86" fmla="*/ 261795 w 320858"/>
                <a:gd name="connsiteY86" fmla="*/ 169777 h 261732"/>
                <a:gd name="connsiteX87" fmla="*/ 244652 w 320858"/>
                <a:gd name="connsiteY87" fmla="*/ 189188 h 261732"/>
                <a:gd name="connsiteX88" fmla="*/ 253986 w 320858"/>
                <a:gd name="connsiteY88" fmla="*/ 197941 h 261732"/>
                <a:gd name="connsiteX89" fmla="*/ 268652 w 320858"/>
                <a:gd name="connsiteY89" fmla="*/ 182908 h 261732"/>
                <a:gd name="connsiteX90" fmla="*/ 269795 w 320858"/>
                <a:gd name="connsiteY90" fmla="*/ 168065 h 261732"/>
                <a:gd name="connsiteX91" fmla="*/ 269795 w 320858"/>
                <a:gd name="connsiteY91" fmla="*/ 164259 h 26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20858" h="261732">
                  <a:moveTo>
                    <a:pt x="282938" y="263213"/>
                  </a:moveTo>
                  <a:cubicBezTo>
                    <a:pt x="278748" y="263213"/>
                    <a:pt x="271509" y="257884"/>
                    <a:pt x="261224" y="250082"/>
                  </a:cubicBezTo>
                  <a:cubicBezTo>
                    <a:pt x="258938" y="248179"/>
                    <a:pt x="256652" y="246467"/>
                    <a:pt x="254748" y="245325"/>
                  </a:cubicBezTo>
                  <a:cubicBezTo>
                    <a:pt x="246938" y="239806"/>
                    <a:pt x="235319" y="233907"/>
                    <a:pt x="223890" y="229721"/>
                  </a:cubicBezTo>
                  <a:cubicBezTo>
                    <a:pt x="206367" y="223251"/>
                    <a:pt x="187700" y="211833"/>
                    <a:pt x="168081" y="199654"/>
                  </a:cubicBezTo>
                  <a:lnTo>
                    <a:pt x="165795" y="198132"/>
                  </a:lnTo>
                  <a:cubicBezTo>
                    <a:pt x="90366" y="151509"/>
                    <a:pt x="38558" y="104125"/>
                    <a:pt x="3129" y="49130"/>
                  </a:cubicBezTo>
                  <a:cubicBezTo>
                    <a:pt x="3129" y="49130"/>
                    <a:pt x="3129" y="49130"/>
                    <a:pt x="3129" y="48939"/>
                  </a:cubicBezTo>
                  <a:cubicBezTo>
                    <a:pt x="2748" y="48369"/>
                    <a:pt x="2367" y="47798"/>
                    <a:pt x="1986" y="47227"/>
                  </a:cubicBezTo>
                  <a:lnTo>
                    <a:pt x="272" y="44563"/>
                  </a:lnTo>
                  <a:cubicBezTo>
                    <a:pt x="-110" y="43992"/>
                    <a:pt x="81" y="43231"/>
                    <a:pt x="653" y="42850"/>
                  </a:cubicBezTo>
                  <a:cubicBezTo>
                    <a:pt x="843" y="42660"/>
                    <a:pt x="1033" y="42660"/>
                    <a:pt x="1224" y="42660"/>
                  </a:cubicBezTo>
                  <a:cubicBezTo>
                    <a:pt x="1795" y="42660"/>
                    <a:pt x="2177" y="42470"/>
                    <a:pt x="2748" y="42470"/>
                  </a:cubicBezTo>
                  <a:cubicBezTo>
                    <a:pt x="2748" y="42470"/>
                    <a:pt x="2938" y="42470"/>
                    <a:pt x="2938" y="42470"/>
                  </a:cubicBezTo>
                  <a:cubicBezTo>
                    <a:pt x="9986" y="42850"/>
                    <a:pt x="29986" y="34287"/>
                    <a:pt x="50748" y="22298"/>
                  </a:cubicBezTo>
                  <a:cubicBezTo>
                    <a:pt x="53986" y="20395"/>
                    <a:pt x="57033" y="18683"/>
                    <a:pt x="60081" y="16589"/>
                  </a:cubicBezTo>
                  <a:cubicBezTo>
                    <a:pt x="67509" y="12022"/>
                    <a:pt x="74557" y="7074"/>
                    <a:pt x="81415" y="1746"/>
                  </a:cubicBezTo>
                  <a:cubicBezTo>
                    <a:pt x="81986" y="1365"/>
                    <a:pt x="82747" y="1365"/>
                    <a:pt x="83129" y="1936"/>
                  </a:cubicBezTo>
                  <a:cubicBezTo>
                    <a:pt x="83319" y="2127"/>
                    <a:pt x="83319" y="2127"/>
                    <a:pt x="83319" y="2317"/>
                  </a:cubicBezTo>
                  <a:cubicBezTo>
                    <a:pt x="84272" y="5552"/>
                    <a:pt x="85415" y="8787"/>
                    <a:pt x="86557" y="12022"/>
                  </a:cubicBezTo>
                  <a:cubicBezTo>
                    <a:pt x="86748" y="12403"/>
                    <a:pt x="86748" y="12783"/>
                    <a:pt x="86938" y="12974"/>
                  </a:cubicBezTo>
                  <a:cubicBezTo>
                    <a:pt x="110177" y="77865"/>
                    <a:pt x="151319" y="127341"/>
                    <a:pt x="220462" y="173203"/>
                  </a:cubicBezTo>
                  <a:cubicBezTo>
                    <a:pt x="221224" y="173774"/>
                    <a:pt x="221985" y="174154"/>
                    <a:pt x="222747" y="174725"/>
                  </a:cubicBezTo>
                  <a:cubicBezTo>
                    <a:pt x="239700" y="154934"/>
                    <a:pt x="261795" y="151319"/>
                    <a:pt x="269033" y="155125"/>
                  </a:cubicBezTo>
                  <a:cubicBezTo>
                    <a:pt x="271509" y="156457"/>
                    <a:pt x="272462" y="158550"/>
                    <a:pt x="271890" y="161024"/>
                  </a:cubicBezTo>
                  <a:cubicBezTo>
                    <a:pt x="271890" y="161214"/>
                    <a:pt x="271700" y="161595"/>
                    <a:pt x="271509" y="161785"/>
                  </a:cubicBezTo>
                  <a:cubicBezTo>
                    <a:pt x="272271" y="161595"/>
                    <a:pt x="273034" y="161405"/>
                    <a:pt x="273795" y="161595"/>
                  </a:cubicBezTo>
                  <a:cubicBezTo>
                    <a:pt x="276462" y="161785"/>
                    <a:pt x="280081" y="165591"/>
                    <a:pt x="282747" y="171110"/>
                  </a:cubicBezTo>
                  <a:cubicBezTo>
                    <a:pt x="284842" y="175486"/>
                    <a:pt x="290747" y="190520"/>
                    <a:pt x="281414" y="206314"/>
                  </a:cubicBezTo>
                  <a:cubicBezTo>
                    <a:pt x="297414" y="209359"/>
                    <a:pt x="316652" y="214878"/>
                    <a:pt x="320081" y="220777"/>
                  </a:cubicBezTo>
                  <a:cubicBezTo>
                    <a:pt x="321033" y="222489"/>
                    <a:pt x="321224" y="224012"/>
                    <a:pt x="320462" y="225344"/>
                  </a:cubicBezTo>
                  <a:cubicBezTo>
                    <a:pt x="318366" y="228389"/>
                    <a:pt x="311318" y="228198"/>
                    <a:pt x="296462" y="226295"/>
                  </a:cubicBezTo>
                  <a:cubicBezTo>
                    <a:pt x="303319" y="230101"/>
                    <a:pt x="309795" y="234478"/>
                    <a:pt x="311129" y="238474"/>
                  </a:cubicBezTo>
                  <a:cubicBezTo>
                    <a:pt x="311890" y="240377"/>
                    <a:pt x="311700" y="241900"/>
                    <a:pt x="310557" y="243041"/>
                  </a:cubicBezTo>
                  <a:cubicBezTo>
                    <a:pt x="307129" y="246467"/>
                    <a:pt x="295319" y="242471"/>
                    <a:pt x="276271" y="235810"/>
                  </a:cubicBezTo>
                  <a:cubicBezTo>
                    <a:pt x="272081" y="234288"/>
                    <a:pt x="267700" y="232766"/>
                    <a:pt x="263510" y="231433"/>
                  </a:cubicBezTo>
                  <a:cubicBezTo>
                    <a:pt x="274748" y="240948"/>
                    <a:pt x="285604" y="253127"/>
                    <a:pt x="285986" y="258646"/>
                  </a:cubicBezTo>
                  <a:cubicBezTo>
                    <a:pt x="286176" y="260929"/>
                    <a:pt x="285224" y="262071"/>
                    <a:pt x="284462" y="262452"/>
                  </a:cubicBezTo>
                  <a:cubicBezTo>
                    <a:pt x="284081" y="263213"/>
                    <a:pt x="283510" y="263213"/>
                    <a:pt x="282938" y="263213"/>
                  </a:cubicBezTo>
                  <a:lnTo>
                    <a:pt x="282938" y="263213"/>
                  </a:lnTo>
                  <a:close/>
                  <a:moveTo>
                    <a:pt x="5034" y="47607"/>
                  </a:moveTo>
                  <a:cubicBezTo>
                    <a:pt x="5034" y="47607"/>
                    <a:pt x="5034" y="47607"/>
                    <a:pt x="5034" y="47607"/>
                  </a:cubicBezTo>
                  <a:cubicBezTo>
                    <a:pt x="40462" y="102413"/>
                    <a:pt x="91891" y="149606"/>
                    <a:pt x="167129" y="196038"/>
                  </a:cubicBezTo>
                  <a:lnTo>
                    <a:pt x="169414" y="197561"/>
                  </a:lnTo>
                  <a:cubicBezTo>
                    <a:pt x="189034" y="209740"/>
                    <a:pt x="207509" y="221157"/>
                    <a:pt x="224843" y="227437"/>
                  </a:cubicBezTo>
                  <a:cubicBezTo>
                    <a:pt x="236462" y="231624"/>
                    <a:pt x="248272" y="237523"/>
                    <a:pt x="256271" y="243232"/>
                  </a:cubicBezTo>
                  <a:cubicBezTo>
                    <a:pt x="258176" y="244564"/>
                    <a:pt x="260462" y="246276"/>
                    <a:pt x="262747" y="248179"/>
                  </a:cubicBezTo>
                  <a:cubicBezTo>
                    <a:pt x="269033" y="252937"/>
                    <a:pt x="280842" y="262071"/>
                    <a:pt x="283319" y="260739"/>
                  </a:cubicBezTo>
                  <a:cubicBezTo>
                    <a:pt x="283510" y="260549"/>
                    <a:pt x="283699" y="259978"/>
                    <a:pt x="283699" y="259216"/>
                  </a:cubicBezTo>
                  <a:cubicBezTo>
                    <a:pt x="283319" y="254269"/>
                    <a:pt x="270366" y="239806"/>
                    <a:pt x="256843" y="229530"/>
                  </a:cubicBezTo>
                  <a:cubicBezTo>
                    <a:pt x="256271" y="229150"/>
                    <a:pt x="256271" y="228389"/>
                    <a:pt x="256652" y="227818"/>
                  </a:cubicBezTo>
                  <a:cubicBezTo>
                    <a:pt x="257033" y="227437"/>
                    <a:pt x="257605" y="227247"/>
                    <a:pt x="257985" y="227437"/>
                  </a:cubicBezTo>
                  <a:cubicBezTo>
                    <a:pt x="264081" y="229340"/>
                    <a:pt x="270747" y="231624"/>
                    <a:pt x="277223" y="233907"/>
                  </a:cubicBezTo>
                  <a:cubicBezTo>
                    <a:pt x="290176" y="238474"/>
                    <a:pt x="306557" y="244183"/>
                    <a:pt x="309033" y="241709"/>
                  </a:cubicBezTo>
                  <a:cubicBezTo>
                    <a:pt x="309414" y="241329"/>
                    <a:pt x="309224" y="240568"/>
                    <a:pt x="309033" y="239806"/>
                  </a:cubicBezTo>
                  <a:cubicBezTo>
                    <a:pt x="307890" y="236381"/>
                    <a:pt x="300653" y="231243"/>
                    <a:pt x="289033" y="225724"/>
                  </a:cubicBezTo>
                  <a:cubicBezTo>
                    <a:pt x="288461" y="225344"/>
                    <a:pt x="288081" y="224583"/>
                    <a:pt x="288461" y="224012"/>
                  </a:cubicBezTo>
                  <a:cubicBezTo>
                    <a:pt x="288652" y="223441"/>
                    <a:pt x="289224" y="223251"/>
                    <a:pt x="289795" y="223251"/>
                  </a:cubicBezTo>
                  <a:cubicBezTo>
                    <a:pt x="299890" y="224773"/>
                    <a:pt x="316652" y="227057"/>
                    <a:pt x="318557" y="224392"/>
                  </a:cubicBezTo>
                  <a:cubicBezTo>
                    <a:pt x="318937" y="224012"/>
                    <a:pt x="318366" y="223060"/>
                    <a:pt x="318176" y="222489"/>
                  </a:cubicBezTo>
                  <a:cubicBezTo>
                    <a:pt x="315509" y="218113"/>
                    <a:pt x="299700" y="212404"/>
                    <a:pt x="279319" y="208788"/>
                  </a:cubicBezTo>
                  <a:cubicBezTo>
                    <a:pt x="278557" y="208598"/>
                    <a:pt x="278176" y="208027"/>
                    <a:pt x="278366" y="207266"/>
                  </a:cubicBezTo>
                  <a:cubicBezTo>
                    <a:pt x="278366" y="207076"/>
                    <a:pt x="278366" y="206885"/>
                    <a:pt x="278557" y="206885"/>
                  </a:cubicBezTo>
                  <a:cubicBezTo>
                    <a:pt x="288652" y="191661"/>
                    <a:pt x="282747" y="176818"/>
                    <a:pt x="280842" y="172632"/>
                  </a:cubicBezTo>
                  <a:cubicBezTo>
                    <a:pt x="278176" y="167304"/>
                    <a:pt x="275128" y="164639"/>
                    <a:pt x="273986" y="164449"/>
                  </a:cubicBezTo>
                  <a:cubicBezTo>
                    <a:pt x="272843" y="164259"/>
                    <a:pt x="272652" y="164639"/>
                    <a:pt x="272652" y="164639"/>
                  </a:cubicBezTo>
                  <a:cubicBezTo>
                    <a:pt x="272271" y="165020"/>
                    <a:pt x="272462" y="166733"/>
                    <a:pt x="272462" y="168255"/>
                  </a:cubicBezTo>
                  <a:cubicBezTo>
                    <a:pt x="273034" y="173393"/>
                    <a:pt x="272462" y="178721"/>
                    <a:pt x="271319" y="183859"/>
                  </a:cubicBezTo>
                  <a:cubicBezTo>
                    <a:pt x="268081" y="196800"/>
                    <a:pt x="259890" y="200986"/>
                    <a:pt x="253986" y="200796"/>
                  </a:cubicBezTo>
                  <a:cubicBezTo>
                    <a:pt x="247890" y="200415"/>
                    <a:pt x="243319" y="196038"/>
                    <a:pt x="242367" y="189758"/>
                  </a:cubicBezTo>
                  <a:cubicBezTo>
                    <a:pt x="240842" y="179673"/>
                    <a:pt x="251891" y="173013"/>
                    <a:pt x="260653" y="167874"/>
                  </a:cubicBezTo>
                  <a:cubicBezTo>
                    <a:pt x="264843" y="165401"/>
                    <a:pt x="269224" y="162736"/>
                    <a:pt x="269604" y="160834"/>
                  </a:cubicBezTo>
                  <a:cubicBezTo>
                    <a:pt x="269795" y="160072"/>
                    <a:pt x="269986" y="158740"/>
                    <a:pt x="268081" y="157789"/>
                  </a:cubicBezTo>
                  <a:cubicBezTo>
                    <a:pt x="261605" y="154363"/>
                    <a:pt x="240271" y="158360"/>
                    <a:pt x="224272" y="177580"/>
                  </a:cubicBezTo>
                  <a:cubicBezTo>
                    <a:pt x="223890" y="178150"/>
                    <a:pt x="223128" y="178150"/>
                    <a:pt x="222557" y="177770"/>
                  </a:cubicBezTo>
                  <a:cubicBezTo>
                    <a:pt x="221414" y="177009"/>
                    <a:pt x="220462" y="176438"/>
                    <a:pt x="219319" y="175677"/>
                  </a:cubicBezTo>
                  <a:cubicBezTo>
                    <a:pt x="149795" y="129435"/>
                    <a:pt x="108272" y="79577"/>
                    <a:pt x="84843" y="14115"/>
                  </a:cubicBezTo>
                  <a:cubicBezTo>
                    <a:pt x="84652" y="13735"/>
                    <a:pt x="84652" y="13354"/>
                    <a:pt x="84462" y="13164"/>
                  </a:cubicBezTo>
                  <a:cubicBezTo>
                    <a:pt x="83510" y="10500"/>
                    <a:pt x="82558" y="7836"/>
                    <a:pt x="81795" y="5171"/>
                  </a:cubicBezTo>
                  <a:cubicBezTo>
                    <a:pt x="75319" y="10119"/>
                    <a:pt x="68652" y="14877"/>
                    <a:pt x="61605" y="19063"/>
                  </a:cubicBezTo>
                  <a:cubicBezTo>
                    <a:pt x="58558" y="20966"/>
                    <a:pt x="55319" y="22869"/>
                    <a:pt x="52271" y="24772"/>
                  </a:cubicBezTo>
                  <a:cubicBezTo>
                    <a:pt x="30939" y="36951"/>
                    <a:pt x="11700" y="45133"/>
                    <a:pt x="3700" y="45324"/>
                  </a:cubicBezTo>
                  <a:lnTo>
                    <a:pt x="4272" y="46275"/>
                  </a:lnTo>
                  <a:cubicBezTo>
                    <a:pt x="4272" y="46466"/>
                    <a:pt x="4652" y="47036"/>
                    <a:pt x="5034" y="47607"/>
                  </a:cubicBezTo>
                  <a:lnTo>
                    <a:pt x="5034" y="47607"/>
                  </a:lnTo>
                  <a:close/>
                  <a:moveTo>
                    <a:pt x="269795" y="164259"/>
                  </a:moveTo>
                  <a:cubicBezTo>
                    <a:pt x="267890" y="165971"/>
                    <a:pt x="265033" y="167684"/>
                    <a:pt x="261795" y="169777"/>
                  </a:cubicBezTo>
                  <a:cubicBezTo>
                    <a:pt x="253605" y="174725"/>
                    <a:pt x="243510" y="180815"/>
                    <a:pt x="244652" y="189188"/>
                  </a:cubicBezTo>
                  <a:cubicBezTo>
                    <a:pt x="245415" y="194326"/>
                    <a:pt x="249033" y="197751"/>
                    <a:pt x="253986" y="197941"/>
                  </a:cubicBezTo>
                  <a:cubicBezTo>
                    <a:pt x="259319" y="198132"/>
                    <a:pt x="265795" y="194326"/>
                    <a:pt x="268652" y="182908"/>
                  </a:cubicBezTo>
                  <a:cubicBezTo>
                    <a:pt x="269795" y="178150"/>
                    <a:pt x="270176" y="173013"/>
                    <a:pt x="269795" y="168065"/>
                  </a:cubicBezTo>
                  <a:cubicBezTo>
                    <a:pt x="269604" y="166923"/>
                    <a:pt x="269604" y="165591"/>
                    <a:pt x="269795" y="164259"/>
                  </a:cubicBezTo>
                  <a:close/>
                </a:path>
              </a:pathLst>
            </a:custGeom>
            <a:solidFill>
              <a:srgbClr val="000000"/>
            </a:solidFill>
            <a:ln w="1903" cap="flat">
              <a:noFill/>
              <a:prstDash val="solid"/>
              <a:miter/>
            </a:ln>
          </p:spPr>
          <p:txBody>
            <a:bodyPr rtlCol="0" anchor="ctr"/>
            <a:lstStyle/>
            <a:p>
              <a:endParaRPr lang="fr-FR"/>
            </a:p>
          </p:txBody>
        </p:sp>
        <p:sp>
          <p:nvSpPr>
            <p:cNvPr id="40" name="Forme libre 1575">
              <a:extLst>
                <a:ext uri="{FF2B5EF4-FFF2-40B4-BE49-F238E27FC236}">
                  <a16:creationId xmlns:a16="http://schemas.microsoft.com/office/drawing/2014/main" id="{5029D973-2793-821A-664A-B5BC62FCF9A0}"/>
                </a:ext>
              </a:extLst>
            </p:cNvPr>
            <p:cNvSpPr/>
            <p:nvPr/>
          </p:nvSpPr>
          <p:spPr>
            <a:xfrm>
              <a:off x="14243586" y="6674665"/>
              <a:ext cx="70491" cy="56137"/>
            </a:xfrm>
            <a:custGeom>
              <a:avLst/>
              <a:gdLst>
                <a:gd name="connsiteX0" fmla="*/ 35129 w 70491"/>
                <a:gd name="connsiteY0" fmla="*/ 57618 h 56137"/>
                <a:gd name="connsiteX1" fmla="*/ 33796 w 70491"/>
                <a:gd name="connsiteY1" fmla="*/ 56476 h 56137"/>
                <a:gd name="connsiteX2" fmla="*/ 652 w 70491"/>
                <a:gd name="connsiteY2" fmla="*/ 22413 h 56137"/>
                <a:gd name="connsiteX3" fmla="*/ 272 w 70491"/>
                <a:gd name="connsiteY3" fmla="*/ 20701 h 56137"/>
                <a:gd name="connsiteX4" fmla="*/ 1986 w 70491"/>
                <a:gd name="connsiteY4" fmla="*/ 20320 h 56137"/>
                <a:gd name="connsiteX5" fmla="*/ 1986 w 70491"/>
                <a:gd name="connsiteY5" fmla="*/ 20320 h 56137"/>
                <a:gd name="connsiteX6" fmla="*/ 36272 w 70491"/>
                <a:gd name="connsiteY6" fmla="*/ 56476 h 56137"/>
                <a:gd name="connsiteX7" fmla="*/ 35129 w 70491"/>
                <a:gd name="connsiteY7" fmla="*/ 57618 h 56137"/>
                <a:gd name="connsiteX8" fmla="*/ 35129 w 70491"/>
                <a:gd name="connsiteY8" fmla="*/ 57618 h 56137"/>
                <a:gd name="connsiteX9" fmla="*/ 35129 w 70491"/>
                <a:gd name="connsiteY9" fmla="*/ 57618 h 56137"/>
                <a:gd name="connsiteX10" fmla="*/ 69414 w 70491"/>
                <a:gd name="connsiteY10" fmla="*/ 20320 h 56137"/>
                <a:gd name="connsiteX11" fmla="*/ 68271 w 70491"/>
                <a:gd name="connsiteY11" fmla="*/ 19749 h 56137"/>
                <a:gd name="connsiteX12" fmla="*/ 12843 w 70491"/>
                <a:gd name="connsiteY12" fmla="*/ 3954 h 56137"/>
                <a:gd name="connsiteX13" fmla="*/ 11700 w 70491"/>
                <a:gd name="connsiteY13" fmla="*/ 2622 h 56137"/>
                <a:gd name="connsiteX14" fmla="*/ 13033 w 70491"/>
                <a:gd name="connsiteY14" fmla="*/ 1481 h 56137"/>
                <a:gd name="connsiteX15" fmla="*/ 13033 w 70491"/>
                <a:gd name="connsiteY15" fmla="*/ 1481 h 56137"/>
                <a:gd name="connsiteX16" fmla="*/ 70367 w 70491"/>
                <a:gd name="connsiteY16" fmla="*/ 18607 h 56137"/>
                <a:gd name="connsiteX17" fmla="*/ 69986 w 70491"/>
                <a:gd name="connsiteY17" fmla="*/ 20320 h 56137"/>
                <a:gd name="connsiteX18" fmla="*/ 69414 w 70491"/>
                <a:gd name="connsiteY18" fmla="*/ 20320 h 56137"/>
                <a:gd name="connsiteX19" fmla="*/ 69414 w 70491"/>
                <a:gd name="connsiteY19" fmla="*/ 20320 h 56137"/>
                <a:gd name="connsiteX20" fmla="*/ 60272 w 70491"/>
                <a:gd name="connsiteY20" fmla="*/ 37827 h 56137"/>
                <a:gd name="connsiteX21" fmla="*/ 59129 w 70491"/>
                <a:gd name="connsiteY21" fmla="*/ 37066 h 56137"/>
                <a:gd name="connsiteX22" fmla="*/ 8653 w 70491"/>
                <a:gd name="connsiteY22" fmla="*/ 11186 h 56137"/>
                <a:gd name="connsiteX23" fmla="*/ 7700 w 70491"/>
                <a:gd name="connsiteY23" fmla="*/ 9663 h 56137"/>
                <a:gd name="connsiteX24" fmla="*/ 9224 w 70491"/>
                <a:gd name="connsiteY24" fmla="*/ 8712 h 56137"/>
                <a:gd name="connsiteX25" fmla="*/ 61224 w 70491"/>
                <a:gd name="connsiteY25" fmla="*/ 36305 h 56137"/>
                <a:gd name="connsiteX26" fmla="*/ 60462 w 70491"/>
                <a:gd name="connsiteY26" fmla="*/ 37827 h 56137"/>
                <a:gd name="connsiteX27" fmla="*/ 60272 w 70491"/>
                <a:gd name="connsiteY27" fmla="*/ 37827 h 56137"/>
                <a:gd name="connsiteX28" fmla="*/ 60272 w 70491"/>
                <a:gd name="connsiteY28" fmla="*/ 37827 h 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491" h="56137">
                  <a:moveTo>
                    <a:pt x="35129" y="57618"/>
                  </a:moveTo>
                  <a:cubicBezTo>
                    <a:pt x="34557" y="57618"/>
                    <a:pt x="33985" y="57047"/>
                    <a:pt x="33796" y="56476"/>
                  </a:cubicBezTo>
                  <a:cubicBezTo>
                    <a:pt x="33414" y="50958"/>
                    <a:pt x="16653" y="32689"/>
                    <a:pt x="652" y="22413"/>
                  </a:cubicBezTo>
                  <a:cubicBezTo>
                    <a:pt x="81" y="22033"/>
                    <a:pt x="-110" y="21271"/>
                    <a:pt x="272" y="20701"/>
                  </a:cubicBezTo>
                  <a:cubicBezTo>
                    <a:pt x="652" y="20130"/>
                    <a:pt x="1415" y="19939"/>
                    <a:pt x="1986" y="20320"/>
                  </a:cubicBezTo>
                  <a:lnTo>
                    <a:pt x="1986" y="20320"/>
                  </a:lnTo>
                  <a:cubicBezTo>
                    <a:pt x="16462" y="29644"/>
                    <a:pt x="35701" y="48864"/>
                    <a:pt x="36272" y="56476"/>
                  </a:cubicBezTo>
                  <a:cubicBezTo>
                    <a:pt x="36462" y="57047"/>
                    <a:pt x="36081" y="57618"/>
                    <a:pt x="35129" y="57618"/>
                  </a:cubicBezTo>
                  <a:cubicBezTo>
                    <a:pt x="35319" y="57618"/>
                    <a:pt x="35319" y="57618"/>
                    <a:pt x="35129" y="57618"/>
                  </a:cubicBezTo>
                  <a:lnTo>
                    <a:pt x="35129" y="57618"/>
                  </a:lnTo>
                  <a:close/>
                  <a:moveTo>
                    <a:pt x="69414" y="20320"/>
                  </a:moveTo>
                  <a:cubicBezTo>
                    <a:pt x="69034" y="20320"/>
                    <a:pt x="68462" y="20130"/>
                    <a:pt x="68271" y="19749"/>
                  </a:cubicBezTo>
                  <a:cubicBezTo>
                    <a:pt x="64462" y="13279"/>
                    <a:pt x="34176" y="5477"/>
                    <a:pt x="12843" y="3954"/>
                  </a:cubicBezTo>
                  <a:cubicBezTo>
                    <a:pt x="12081" y="3954"/>
                    <a:pt x="11700" y="3384"/>
                    <a:pt x="11700" y="2622"/>
                  </a:cubicBezTo>
                  <a:cubicBezTo>
                    <a:pt x="11700" y="1861"/>
                    <a:pt x="12271" y="1481"/>
                    <a:pt x="13033" y="1481"/>
                  </a:cubicBezTo>
                  <a:cubicBezTo>
                    <a:pt x="13033" y="1481"/>
                    <a:pt x="13033" y="1481"/>
                    <a:pt x="13033" y="1481"/>
                  </a:cubicBezTo>
                  <a:cubicBezTo>
                    <a:pt x="32843" y="3003"/>
                    <a:pt x="65605" y="10615"/>
                    <a:pt x="70367" y="18607"/>
                  </a:cubicBezTo>
                  <a:cubicBezTo>
                    <a:pt x="70748" y="19178"/>
                    <a:pt x="70557" y="19939"/>
                    <a:pt x="69986" y="20320"/>
                  </a:cubicBezTo>
                  <a:cubicBezTo>
                    <a:pt x="69795" y="20320"/>
                    <a:pt x="69605" y="20320"/>
                    <a:pt x="69414" y="20320"/>
                  </a:cubicBezTo>
                  <a:lnTo>
                    <a:pt x="69414" y="20320"/>
                  </a:lnTo>
                  <a:close/>
                  <a:moveTo>
                    <a:pt x="60272" y="37827"/>
                  </a:moveTo>
                  <a:cubicBezTo>
                    <a:pt x="59700" y="37827"/>
                    <a:pt x="59319" y="37446"/>
                    <a:pt x="59129" y="37066"/>
                  </a:cubicBezTo>
                  <a:cubicBezTo>
                    <a:pt x="56653" y="30215"/>
                    <a:pt x="29414" y="17085"/>
                    <a:pt x="8653" y="11186"/>
                  </a:cubicBezTo>
                  <a:cubicBezTo>
                    <a:pt x="7891" y="10996"/>
                    <a:pt x="7510" y="10234"/>
                    <a:pt x="7700" y="9663"/>
                  </a:cubicBezTo>
                  <a:cubicBezTo>
                    <a:pt x="7891" y="8902"/>
                    <a:pt x="8653" y="8522"/>
                    <a:pt x="9224" y="8712"/>
                  </a:cubicBezTo>
                  <a:cubicBezTo>
                    <a:pt x="28462" y="14230"/>
                    <a:pt x="58367" y="27741"/>
                    <a:pt x="61224" y="36305"/>
                  </a:cubicBezTo>
                  <a:cubicBezTo>
                    <a:pt x="61415" y="36876"/>
                    <a:pt x="61033" y="37637"/>
                    <a:pt x="60462" y="37827"/>
                  </a:cubicBezTo>
                  <a:cubicBezTo>
                    <a:pt x="60652" y="37827"/>
                    <a:pt x="60462" y="37827"/>
                    <a:pt x="60272" y="37827"/>
                  </a:cubicBezTo>
                  <a:lnTo>
                    <a:pt x="60272" y="37827"/>
                  </a:lnTo>
                  <a:close/>
                </a:path>
              </a:pathLst>
            </a:custGeom>
            <a:solidFill>
              <a:srgbClr val="000000"/>
            </a:solidFill>
            <a:ln w="1903" cap="flat">
              <a:noFill/>
              <a:prstDash val="solid"/>
              <a:miter/>
            </a:ln>
          </p:spPr>
          <p:txBody>
            <a:bodyPr rtlCol="0" anchor="ctr"/>
            <a:lstStyle/>
            <a:p>
              <a:endParaRPr lang="fr-FR"/>
            </a:p>
          </p:txBody>
        </p:sp>
        <p:sp>
          <p:nvSpPr>
            <p:cNvPr id="41" name="Forme libre 1576">
              <a:extLst>
                <a:ext uri="{FF2B5EF4-FFF2-40B4-BE49-F238E27FC236}">
                  <a16:creationId xmlns:a16="http://schemas.microsoft.com/office/drawing/2014/main" id="{72DE2A7B-C324-FAD2-9437-9525B4AF274A}"/>
                </a:ext>
              </a:extLst>
            </p:cNvPr>
            <p:cNvSpPr/>
            <p:nvPr/>
          </p:nvSpPr>
          <p:spPr>
            <a:xfrm>
              <a:off x="13990642" y="6506634"/>
              <a:ext cx="1904" cy="1904"/>
            </a:xfrm>
            <a:custGeom>
              <a:avLst/>
              <a:gdLst>
                <a:gd name="connsiteX0" fmla="*/ 73 w 1904"/>
                <a:gd name="connsiteY0" fmla="*/ 1481 h 1904"/>
                <a:gd name="connsiteX1" fmla="*/ 73 w 1904"/>
                <a:gd name="connsiteY1" fmla="*/ 1481 h 1904"/>
                <a:gd name="connsiteX2" fmla="*/ 73 w 1904"/>
                <a:gd name="connsiteY2" fmla="*/ 1481 h 1904"/>
              </a:gdLst>
              <a:ahLst/>
              <a:cxnLst>
                <a:cxn ang="0">
                  <a:pos x="connsiteX0" y="connsiteY0"/>
                </a:cxn>
                <a:cxn ang="0">
                  <a:pos x="connsiteX1" y="connsiteY1"/>
                </a:cxn>
                <a:cxn ang="0">
                  <a:pos x="connsiteX2" y="connsiteY2"/>
                </a:cxn>
              </a:cxnLst>
              <a:rect l="l" t="t" r="r" b="b"/>
              <a:pathLst>
                <a:path w="1904" h="1904">
                  <a:moveTo>
                    <a:pt x="73" y="1481"/>
                  </a:moveTo>
                  <a:lnTo>
                    <a:pt x="73" y="1481"/>
                  </a:lnTo>
                  <a:lnTo>
                    <a:pt x="73" y="1481"/>
                  </a:lnTo>
                </a:path>
              </a:pathLst>
            </a:custGeom>
            <a:noFill/>
            <a:ln w="1903" cap="flat">
              <a:noFill/>
              <a:prstDash val="solid"/>
              <a:miter/>
            </a:ln>
          </p:spPr>
          <p:txBody>
            <a:bodyPr rtlCol="0" anchor="ctr"/>
            <a:lstStyle/>
            <a:p>
              <a:endParaRPr lang="fr-FR"/>
            </a:p>
          </p:txBody>
        </p:sp>
        <p:sp>
          <p:nvSpPr>
            <p:cNvPr id="42" name="Forme libre 1577">
              <a:extLst>
                <a:ext uri="{FF2B5EF4-FFF2-40B4-BE49-F238E27FC236}">
                  <a16:creationId xmlns:a16="http://schemas.microsoft.com/office/drawing/2014/main" id="{9CFEF850-677B-CDBC-ED69-07D60F1C0DA7}"/>
                </a:ext>
              </a:extLst>
            </p:cNvPr>
            <p:cNvSpPr/>
            <p:nvPr/>
          </p:nvSpPr>
          <p:spPr>
            <a:xfrm>
              <a:off x="13994071" y="6513104"/>
              <a:ext cx="761" cy="761"/>
            </a:xfrm>
            <a:custGeom>
              <a:avLst/>
              <a:gdLst>
                <a:gd name="connsiteX0" fmla="*/ 835 w 761"/>
                <a:gd name="connsiteY0" fmla="*/ 2242 h 761"/>
                <a:gd name="connsiteX1" fmla="*/ 73 w 761"/>
                <a:gd name="connsiteY1" fmla="*/ 1481 h 761"/>
                <a:gd name="connsiteX2" fmla="*/ 835 w 761"/>
                <a:gd name="connsiteY2" fmla="*/ 2242 h 761"/>
              </a:gdLst>
              <a:ahLst/>
              <a:cxnLst>
                <a:cxn ang="0">
                  <a:pos x="connsiteX0" y="connsiteY0"/>
                </a:cxn>
                <a:cxn ang="0">
                  <a:pos x="connsiteX1" y="connsiteY1"/>
                </a:cxn>
                <a:cxn ang="0">
                  <a:pos x="connsiteX2" y="connsiteY2"/>
                </a:cxn>
              </a:cxnLst>
              <a:rect l="l" t="t" r="r" b="b"/>
              <a:pathLst>
                <a:path w="761" h="761">
                  <a:moveTo>
                    <a:pt x="835" y="2242"/>
                  </a:moveTo>
                  <a:cubicBezTo>
                    <a:pt x="455" y="2052"/>
                    <a:pt x="264" y="1861"/>
                    <a:pt x="73" y="1481"/>
                  </a:cubicBezTo>
                  <a:lnTo>
                    <a:pt x="835" y="2242"/>
                  </a:lnTo>
                  <a:close/>
                </a:path>
              </a:pathLst>
            </a:custGeom>
            <a:solidFill>
              <a:srgbClr val="FFFFFF"/>
            </a:solidFill>
            <a:ln w="1903" cap="flat">
              <a:noFill/>
              <a:prstDash val="solid"/>
              <a:miter/>
            </a:ln>
          </p:spPr>
          <p:txBody>
            <a:bodyPr rtlCol="0" anchor="ctr"/>
            <a:lstStyle/>
            <a:p>
              <a:endParaRPr lang="fr-FR"/>
            </a:p>
          </p:txBody>
        </p:sp>
        <p:sp>
          <p:nvSpPr>
            <p:cNvPr id="43" name="Forme libre 1578">
              <a:extLst>
                <a:ext uri="{FF2B5EF4-FFF2-40B4-BE49-F238E27FC236}">
                  <a16:creationId xmlns:a16="http://schemas.microsoft.com/office/drawing/2014/main" id="{919F2FDC-858B-AB2B-5837-72354B584316}"/>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44" name="Forme libre 1579">
              <a:extLst>
                <a:ext uri="{FF2B5EF4-FFF2-40B4-BE49-F238E27FC236}">
                  <a16:creationId xmlns:a16="http://schemas.microsoft.com/office/drawing/2014/main" id="{C2BFB6DB-7E01-3BE9-EC9A-D5B490A4BB14}"/>
                </a:ext>
              </a:extLst>
            </p:cNvPr>
            <p:cNvSpPr/>
            <p:nvPr/>
          </p:nvSpPr>
          <p:spPr>
            <a:xfrm>
              <a:off x="13886452" y="6246119"/>
              <a:ext cx="108380" cy="267746"/>
            </a:xfrm>
            <a:custGeom>
              <a:avLst/>
              <a:gdLst>
                <a:gd name="connsiteX0" fmla="*/ 644 w 108380"/>
                <a:gd name="connsiteY0" fmla="*/ 2623 h 267746"/>
                <a:gd name="connsiteX1" fmla="*/ 73 w 108380"/>
                <a:gd name="connsiteY1" fmla="*/ 2432 h 267746"/>
                <a:gd name="connsiteX2" fmla="*/ 264 w 108380"/>
                <a:gd name="connsiteY2" fmla="*/ 1481 h 267746"/>
                <a:gd name="connsiteX3" fmla="*/ 644 w 108380"/>
                <a:gd name="connsiteY3" fmla="*/ 2623 h 267746"/>
                <a:gd name="connsiteX4" fmla="*/ 108454 w 108380"/>
                <a:gd name="connsiteY4" fmla="*/ 269227 h 267746"/>
                <a:gd name="connsiteX5" fmla="*/ 107692 w 108380"/>
                <a:gd name="connsiteY5" fmla="*/ 268466 h 267746"/>
                <a:gd name="connsiteX6" fmla="*/ 108454 w 108380"/>
                <a:gd name="connsiteY6" fmla="*/ 269227 h 26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80" h="267746">
                  <a:moveTo>
                    <a:pt x="644" y="2623"/>
                  </a:moveTo>
                  <a:cubicBezTo>
                    <a:pt x="455" y="2623"/>
                    <a:pt x="264" y="2623"/>
                    <a:pt x="73" y="2432"/>
                  </a:cubicBezTo>
                  <a:cubicBezTo>
                    <a:pt x="73" y="2052"/>
                    <a:pt x="264" y="1862"/>
                    <a:pt x="264" y="1481"/>
                  </a:cubicBezTo>
                  <a:lnTo>
                    <a:pt x="644" y="2623"/>
                  </a:lnTo>
                  <a:close/>
                  <a:moveTo>
                    <a:pt x="108454" y="269227"/>
                  </a:moveTo>
                  <a:cubicBezTo>
                    <a:pt x="108074" y="269037"/>
                    <a:pt x="107883" y="268847"/>
                    <a:pt x="107692" y="268466"/>
                  </a:cubicBezTo>
                  <a:lnTo>
                    <a:pt x="108454" y="269227"/>
                  </a:lnTo>
                  <a:close/>
                </a:path>
              </a:pathLst>
            </a:custGeom>
            <a:solidFill>
              <a:srgbClr val="FFFFFF"/>
            </a:solidFill>
            <a:ln w="1903" cap="flat">
              <a:noFill/>
              <a:prstDash val="solid"/>
              <a:miter/>
            </a:ln>
          </p:spPr>
          <p:txBody>
            <a:bodyPr rtlCol="0" anchor="ctr"/>
            <a:lstStyle/>
            <a:p>
              <a:endParaRPr lang="fr-FR"/>
            </a:p>
          </p:txBody>
        </p:sp>
        <p:sp>
          <p:nvSpPr>
            <p:cNvPr id="45" name="Forme libre 1580">
              <a:extLst>
                <a:ext uri="{FF2B5EF4-FFF2-40B4-BE49-F238E27FC236}">
                  <a16:creationId xmlns:a16="http://schemas.microsoft.com/office/drawing/2014/main" id="{475CE35D-A600-F883-A90E-9B864F96B231}"/>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46" name="Forme libre 1581">
              <a:extLst>
                <a:ext uri="{FF2B5EF4-FFF2-40B4-BE49-F238E27FC236}">
                  <a16:creationId xmlns:a16="http://schemas.microsoft.com/office/drawing/2014/main" id="{76A0C3B1-3477-5DA4-A0A2-1D43A3FE8F33}"/>
                </a:ext>
              </a:extLst>
            </p:cNvPr>
            <p:cNvSpPr/>
            <p:nvPr/>
          </p:nvSpPr>
          <p:spPr>
            <a:xfrm>
              <a:off x="13886452" y="6246119"/>
              <a:ext cx="571" cy="1141"/>
            </a:xfrm>
            <a:custGeom>
              <a:avLst/>
              <a:gdLst>
                <a:gd name="connsiteX0" fmla="*/ 644 w 571"/>
                <a:gd name="connsiteY0" fmla="*/ 2623 h 1141"/>
                <a:gd name="connsiteX1" fmla="*/ 73 w 571"/>
                <a:gd name="connsiteY1" fmla="*/ 2432 h 1141"/>
                <a:gd name="connsiteX2" fmla="*/ 264 w 571"/>
                <a:gd name="connsiteY2" fmla="*/ 1481 h 1141"/>
                <a:gd name="connsiteX3" fmla="*/ 644 w 571"/>
                <a:gd name="connsiteY3" fmla="*/ 2623 h 1141"/>
              </a:gdLst>
              <a:ahLst/>
              <a:cxnLst>
                <a:cxn ang="0">
                  <a:pos x="connsiteX0" y="connsiteY0"/>
                </a:cxn>
                <a:cxn ang="0">
                  <a:pos x="connsiteX1" y="connsiteY1"/>
                </a:cxn>
                <a:cxn ang="0">
                  <a:pos x="connsiteX2" y="connsiteY2"/>
                </a:cxn>
                <a:cxn ang="0">
                  <a:pos x="connsiteX3" y="connsiteY3"/>
                </a:cxn>
              </a:cxnLst>
              <a:rect l="l" t="t" r="r" b="b"/>
              <a:pathLst>
                <a:path w="571" h="1141">
                  <a:moveTo>
                    <a:pt x="644" y="2623"/>
                  </a:moveTo>
                  <a:cubicBezTo>
                    <a:pt x="455" y="2623"/>
                    <a:pt x="264" y="2623"/>
                    <a:pt x="73" y="2432"/>
                  </a:cubicBezTo>
                  <a:cubicBezTo>
                    <a:pt x="73" y="2052"/>
                    <a:pt x="264" y="1862"/>
                    <a:pt x="264" y="1481"/>
                  </a:cubicBezTo>
                  <a:lnTo>
                    <a:pt x="644" y="2623"/>
                  </a:lnTo>
                  <a:close/>
                </a:path>
              </a:pathLst>
            </a:custGeom>
            <a:solidFill>
              <a:srgbClr val="FFFFFF"/>
            </a:solidFill>
            <a:ln w="1903" cap="flat">
              <a:noFill/>
              <a:prstDash val="solid"/>
              <a:miter/>
            </a:ln>
          </p:spPr>
          <p:txBody>
            <a:bodyPr rtlCol="0" anchor="ctr"/>
            <a:lstStyle/>
            <a:p>
              <a:endParaRPr lang="fr-FR"/>
            </a:p>
          </p:txBody>
        </p:sp>
        <p:sp>
          <p:nvSpPr>
            <p:cNvPr id="47" name="Forme libre 1582">
              <a:extLst>
                <a:ext uri="{FF2B5EF4-FFF2-40B4-BE49-F238E27FC236}">
                  <a16:creationId xmlns:a16="http://schemas.microsoft.com/office/drawing/2014/main" id="{EE0719C7-1E1C-70BC-600B-46289BBD9217}"/>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48" name="Forme libre 1583">
              <a:extLst>
                <a:ext uri="{FF2B5EF4-FFF2-40B4-BE49-F238E27FC236}">
                  <a16:creationId xmlns:a16="http://schemas.microsoft.com/office/drawing/2014/main" id="{0571A809-CD43-7FF6-8363-9970F1033374}"/>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49" name="Forme libre 1584">
              <a:extLst>
                <a:ext uri="{FF2B5EF4-FFF2-40B4-BE49-F238E27FC236}">
                  <a16:creationId xmlns:a16="http://schemas.microsoft.com/office/drawing/2014/main" id="{47FE97C1-B7BB-DC8A-3E77-3EE0FCC9A9AD}"/>
                </a:ext>
              </a:extLst>
            </p:cNvPr>
            <p:cNvSpPr/>
            <p:nvPr/>
          </p:nvSpPr>
          <p:spPr>
            <a:xfrm>
              <a:off x="13590852" y="6246119"/>
              <a:ext cx="496543" cy="417566"/>
            </a:xfrm>
            <a:custGeom>
              <a:avLst/>
              <a:gdLst>
                <a:gd name="connsiteX0" fmla="*/ 488244 w 496543"/>
                <a:gd name="connsiteY0" fmla="*/ 226030 h 417566"/>
                <a:gd name="connsiteX1" fmla="*/ 454339 w 496543"/>
                <a:gd name="connsiteY1" fmla="*/ 249246 h 417566"/>
                <a:gd name="connsiteX2" fmla="*/ 403863 w 496543"/>
                <a:gd name="connsiteY2" fmla="*/ 269227 h 417566"/>
                <a:gd name="connsiteX3" fmla="*/ 399864 w 496543"/>
                <a:gd name="connsiteY3" fmla="*/ 261996 h 417566"/>
                <a:gd name="connsiteX4" fmla="*/ 389577 w 496543"/>
                <a:gd name="connsiteY4" fmla="*/ 380360 h 417566"/>
                <a:gd name="connsiteX5" fmla="*/ 291863 w 496543"/>
                <a:gd name="connsiteY5" fmla="*/ 410617 h 417566"/>
                <a:gd name="connsiteX6" fmla="*/ 220054 w 496543"/>
                <a:gd name="connsiteY6" fmla="*/ 410617 h 417566"/>
                <a:gd name="connsiteX7" fmla="*/ 116244 w 496543"/>
                <a:gd name="connsiteY7" fmla="*/ 376935 h 417566"/>
                <a:gd name="connsiteX8" fmla="*/ 98149 w 496543"/>
                <a:gd name="connsiteY8" fmla="*/ 261616 h 417566"/>
                <a:gd name="connsiteX9" fmla="*/ 93198 w 496543"/>
                <a:gd name="connsiteY9" fmla="*/ 270369 h 417566"/>
                <a:gd name="connsiteX10" fmla="*/ 42340 w 496543"/>
                <a:gd name="connsiteY10" fmla="*/ 251149 h 417566"/>
                <a:gd name="connsiteX11" fmla="*/ 8626 w 496543"/>
                <a:gd name="connsiteY11" fmla="*/ 228123 h 417566"/>
                <a:gd name="connsiteX12" fmla="*/ 245 w 496543"/>
                <a:gd name="connsiteY12" fmla="*/ 216706 h 417566"/>
                <a:gd name="connsiteX13" fmla="*/ 245 w 496543"/>
                <a:gd name="connsiteY13" fmla="*/ 216706 h 417566"/>
                <a:gd name="connsiteX14" fmla="*/ 18149 w 496543"/>
                <a:gd name="connsiteY14" fmla="*/ 165897 h 417566"/>
                <a:gd name="connsiteX15" fmla="*/ 201006 w 496543"/>
                <a:gd name="connsiteY15" fmla="*/ 1671 h 417566"/>
                <a:gd name="connsiteX16" fmla="*/ 248245 w 496543"/>
                <a:gd name="connsiteY16" fmla="*/ 16514 h 417566"/>
                <a:gd name="connsiteX17" fmla="*/ 295482 w 496543"/>
                <a:gd name="connsiteY17" fmla="*/ 1481 h 417566"/>
                <a:gd name="connsiteX18" fmla="*/ 341387 w 496543"/>
                <a:gd name="connsiteY18" fmla="*/ 11947 h 417566"/>
                <a:gd name="connsiteX19" fmla="*/ 457006 w 496543"/>
                <a:gd name="connsiteY19" fmla="*/ 110521 h 417566"/>
                <a:gd name="connsiteX20" fmla="*/ 479291 w 496543"/>
                <a:gd name="connsiteY20" fmla="*/ 165897 h 417566"/>
                <a:gd name="connsiteX21" fmla="*/ 496244 w 496543"/>
                <a:gd name="connsiteY21" fmla="*/ 214232 h 417566"/>
                <a:gd name="connsiteX22" fmla="*/ 496244 w 496543"/>
                <a:gd name="connsiteY22" fmla="*/ 214422 h 417566"/>
                <a:gd name="connsiteX23" fmla="*/ 488244 w 496543"/>
                <a:gd name="connsiteY23" fmla="*/ 226030 h 417566"/>
                <a:gd name="connsiteX24" fmla="*/ 488244 w 496543"/>
                <a:gd name="connsiteY24" fmla="*/ 226030 h 41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6543" h="417566">
                  <a:moveTo>
                    <a:pt x="488244" y="226030"/>
                  </a:moveTo>
                  <a:cubicBezTo>
                    <a:pt x="480625" y="232690"/>
                    <a:pt x="468435" y="241064"/>
                    <a:pt x="454339" y="249246"/>
                  </a:cubicBezTo>
                  <a:cubicBezTo>
                    <a:pt x="430340" y="263138"/>
                    <a:pt x="408815" y="271511"/>
                    <a:pt x="403863" y="269227"/>
                  </a:cubicBezTo>
                  <a:cubicBezTo>
                    <a:pt x="402530" y="266754"/>
                    <a:pt x="401196" y="264470"/>
                    <a:pt x="399864" y="261996"/>
                  </a:cubicBezTo>
                  <a:cubicBezTo>
                    <a:pt x="395291" y="301197"/>
                    <a:pt x="391863" y="340588"/>
                    <a:pt x="389577" y="380360"/>
                  </a:cubicBezTo>
                  <a:cubicBezTo>
                    <a:pt x="349197" y="389685"/>
                    <a:pt x="312816" y="402625"/>
                    <a:pt x="291863" y="410617"/>
                  </a:cubicBezTo>
                  <a:cubicBezTo>
                    <a:pt x="253768" y="425270"/>
                    <a:pt x="236435" y="417849"/>
                    <a:pt x="220054" y="410617"/>
                  </a:cubicBezTo>
                  <a:cubicBezTo>
                    <a:pt x="198912" y="401102"/>
                    <a:pt x="159483" y="386830"/>
                    <a:pt x="116244" y="376935"/>
                  </a:cubicBezTo>
                  <a:cubicBezTo>
                    <a:pt x="111102" y="338115"/>
                    <a:pt x="105197" y="299865"/>
                    <a:pt x="98149" y="261616"/>
                  </a:cubicBezTo>
                  <a:cubicBezTo>
                    <a:pt x="96626" y="264660"/>
                    <a:pt x="94912" y="267515"/>
                    <a:pt x="93198" y="270369"/>
                  </a:cubicBezTo>
                  <a:cubicBezTo>
                    <a:pt x="90530" y="274556"/>
                    <a:pt x="67864" y="265992"/>
                    <a:pt x="42340" y="251149"/>
                  </a:cubicBezTo>
                  <a:cubicBezTo>
                    <a:pt x="28245" y="242967"/>
                    <a:pt x="16245" y="234784"/>
                    <a:pt x="8626" y="228123"/>
                  </a:cubicBezTo>
                  <a:cubicBezTo>
                    <a:pt x="2340" y="222795"/>
                    <a:pt x="-708" y="218609"/>
                    <a:pt x="245" y="216706"/>
                  </a:cubicBezTo>
                  <a:lnTo>
                    <a:pt x="245" y="216706"/>
                  </a:lnTo>
                  <a:cubicBezTo>
                    <a:pt x="6150" y="201292"/>
                    <a:pt x="12245" y="184355"/>
                    <a:pt x="18149" y="165897"/>
                  </a:cubicBezTo>
                  <a:cubicBezTo>
                    <a:pt x="43483" y="87495"/>
                    <a:pt x="83102" y="19559"/>
                    <a:pt x="201006" y="1671"/>
                  </a:cubicBezTo>
                  <a:cubicBezTo>
                    <a:pt x="202149" y="10044"/>
                    <a:pt x="222911" y="16514"/>
                    <a:pt x="248245" y="16514"/>
                  </a:cubicBezTo>
                  <a:cubicBezTo>
                    <a:pt x="273768" y="16514"/>
                    <a:pt x="294530" y="9854"/>
                    <a:pt x="295482" y="1481"/>
                  </a:cubicBezTo>
                  <a:cubicBezTo>
                    <a:pt x="311102" y="3765"/>
                    <a:pt x="326530" y="7190"/>
                    <a:pt x="341387" y="11947"/>
                  </a:cubicBezTo>
                  <a:cubicBezTo>
                    <a:pt x="401196" y="31167"/>
                    <a:pt x="434720" y="66943"/>
                    <a:pt x="457006" y="110521"/>
                  </a:cubicBezTo>
                  <a:cubicBezTo>
                    <a:pt x="465958" y="128028"/>
                    <a:pt x="473006" y="146677"/>
                    <a:pt x="479291" y="165897"/>
                  </a:cubicBezTo>
                  <a:cubicBezTo>
                    <a:pt x="485006" y="183404"/>
                    <a:pt x="490529" y="199389"/>
                    <a:pt x="496244" y="214232"/>
                  </a:cubicBezTo>
                  <a:lnTo>
                    <a:pt x="496244" y="214422"/>
                  </a:lnTo>
                  <a:cubicBezTo>
                    <a:pt x="497768" y="216515"/>
                    <a:pt x="494530" y="220702"/>
                    <a:pt x="488244" y="226030"/>
                  </a:cubicBezTo>
                  <a:lnTo>
                    <a:pt x="488244" y="226030"/>
                  </a:lnTo>
                  <a:close/>
                </a:path>
              </a:pathLst>
            </a:custGeom>
            <a:solidFill>
              <a:srgbClr val="E4003C"/>
            </a:solidFill>
            <a:ln w="1903" cap="flat">
              <a:noFill/>
              <a:prstDash val="solid"/>
              <a:miter/>
            </a:ln>
          </p:spPr>
          <p:txBody>
            <a:bodyPr rtlCol="0" anchor="ctr"/>
            <a:lstStyle/>
            <a:p>
              <a:endParaRPr lang="fr-FR"/>
            </a:p>
          </p:txBody>
        </p:sp>
        <p:sp>
          <p:nvSpPr>
            <p:cNvPr id="50" name="Forme libre 1585">
              <a:extLst>
                <a:ext uri="{FF2B5EF4-FFF2-40B4-BE49-F238E27FC236}">
                  <a16:creationId xmlns:a16="http://schemas.microsoft.com/office/drawing/2014/main" id="{F4CB9956-6E4D-7C38-24DD-835C5731B94D}"/>
                </a:ext>
              </a:extLst>
            </p:cNvPr>
            <p:cNvSpPr/>
            <p:nvPr/>
          </p:nvSpPr>
          <p:spPr>
            <a:xfrm>
              <a:off x="13684166" y="6515197"/>
              <a:ext cx="1904" cy="1904"/>
            </a:xfrm>
            <a:custGeom>
              <a:avLst/>
              <a:gdLst>
                <a:gd name="connsiteX0" fmla="*/ 73 w 1904"/>
                <a:gd name="connsiteY0" fmla="*/ 1481 h 1904"/>
                <a:gd name="connsiteX1" fmla="*/ 73 w 1904"/>
                <a:gd name="connsiteY1" fmla="*/ 1481 h 1904"/>
              </a:gdLst>
              <a:ahLst/>
              <a:cxnLst>
                <a:cxn ang="0">
                  <a:pos x="connsiteX0" y="connsiteY0"/>
                </a:cxn>
                <a:cxn ang="0">
                  <a:pos x="connsiteX1" y="connsiteY1"/>
                </a:cxn>
              </a:cxnLst>
              <a:rect l="l" t="t" r="r" b="b"/>
              <a:pathLst>
                <a:path w="1904" h="1904">
                  <a:moveTo>
                    <a:pt x="73" y="1481"/>
                  </a:moveTo>
                  <a:cubicBezTo>
                    <a:pt x="73" y="1481"/>
                    <a:pt x="73" y="1481"/>
                    <a:pt x="73" y="1481"/>
                  </a:cubicBezTo>
                </a:path>
              </a:pathLst>
            </a:custGeom>
            <a:noFill/>
            <a:ln w="1903" cap="flat">
              <a:noFill/>
              <a:prstDash val="solid"/>
              <a:miter/>
            </a:ln>
          </p:spPr>
          <p:txBody>
            <a:bodyPr rtlCol="0" anchor="ctr"/>
            <a:lstStyle/>
            <a:p>
              <a:endParaRPr lang="fr-FR"/>
            </a:p>
          </p:txBody>
        </p:sp>
        <p:sp>
          <p:nvSpPr>
            <p:cNvPr id="51" name="Forme libre 1586">
              <a:extLst>
                <a:ext uri="{FF2B5EF4-FFF2-40B4-BE49-F238E27FC236}">
                  <a16:creationId xmlns:a16="http://schemas.microsoft.com/office/drawing/2014/main" id="{E1FD0456-3088-0A1D-5694-CA1BE8F2E739}"/>
                </a:ext>
              </a:extLst>
            </p:cNvPr>
            <p:cNvSpPr/>
            <p:nvPr/>
          </p:nvSpPr>
          <p:spPr>
            <a:xfrm>
              <a:off x="13684166" y="6515197"/>
              <a:ext cx="1904" cy="1904"/>
            </a:xfrm>
            <a:custGeom>
              <a:avLst/>
              <a:gdLst>
                <a:gd name="connsiteX0" fmla="*/ 73 w 1904"/>
                <a:gd name="connsiteY0" fmla="*/ 1481 h 1904"/>
                <a:gd name="connsiteX1" fmla="*/ 73 w 1904"/>
                <a:gd name="connsiteY1" fmla="*/ 1481 h 1904"/>
              </a:gdLst>
              <a:ahLst/>
              <a:cxnLst>
                <a:cxn ang="0">
                  <a:pos x="connsiteX0" y="connsiteY0"/>
                </a:cxn>
                <a:cxn ang="0">
                  <a:pos x="connsiteX1" y="connsiteY1"/>
                </a:cxn>
              </a:cxnLst>
              <a:rect l="l" t="t" r="r" b="b"/>
              <a:pathLst>
                <a:path w="1904" h="1904">
                  <a:moveTo>
                    <a:pt x="73" y="1481"/>
                  </a:moveTo>
                  <a:cubicBezTo>
                    <a:pt x="73" y="1481"/>
                    <a:pt x="73" y="1481"/>
                    <a:pt x="73" y="1481"/>
                  </a:cubicBezTo>
                </a:path>
              </a:pathLst>
            </a:custGeom>
            <a:noFill/>
            <a:ln w="1903" cap="flat">
              <a:noFill/>
              <a:prstDash val="solid"/>
              <a:miter/>
            </a:ln>
          </p:spPr>
          <p:txBody>
            <a:bodyPr rtlCol="0" anchor="ctr"/>
            <a:lstStyle/>
            <a:p>
              <a:endParaRPr lang="fr-FR"/>
            </a:p>
          </p:txBody>
        </p:sp>
        <p:sp>
          <p:nvSpPr>
            <p:cNvPr id="52" name="Forme libre 1587">
              <a:extLst>
                <a:ext uri="{FF2B5EF4-FFF2-40B4-BE49-F238E27FC236}">
                  <a16:creationId xmlns:a16="http://schemas.microsoft.com/office/drawing/2014/main" id="{C155CCF4-BA29-51FE-4EFF-1D3CC45B6A4B}"/>
                </a:ext>
              </a:extLst>
            </p:cNvPr>
            <p:cNvSpPr/>
            <p:nvPr/>
          </p:nvSpPr>
          <p:spPr>
            <a:xfrm>
              <a:off x="13989309" y="6505111"/>
              <a:ext cx="2666" cy="2664"/>
            </a:xfrm>
            <a:custGeom>
              <a:avLst/>
              <a:gdLst>
                <a:gd name="connsiteX0" fmla="*/ 1407 w 2666"/>
                <a:gd name="connsiteY0" fmla="*/ 4145 h 2664"/>
                <a:gd name="connsiteX1" fmla="*/ 73 w 2666"/>
                <a:gd name="connsiteY1" fmla="*/ 2813 h 2664"/>
                <a:gd name="connsiteX2" fmla="*/ 1407 w 2666"/>
                <a:gd name="connsiteY2" fmla="*/ 1481 h 2664"/>
                <a:gd name="connsiteX3" fmla="*/ 2740 w 2666"/>
                <a:gd name="connsiteY3" fmla="*/ 2813 h 2664"/>
                <a:gd name="connsiteX4" fmla="*/ 2740 w 2666"/>
                <a:gd name="connsiteY4" fmla="*/ 2813 h 2664"/>
                <a:gd name="connsiteX5" fmla="*/ 1407 w 2666"/>
                <a:gd name="connsiteY5" fmla="*/ 4145 h 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 h="2664">
                  <a:moveTo>
                    <a:pt x="1407" y="4145"/>
                  </a:moveTo>
                  <a:cubicBezTo>
                    <a:pt x="644" y="4145"/>
                    <a:pt x="73" y="3574"/>
                    <a:pt x="73" y="2813"/>
                  </a:cubicBezTo>
                  <a:cubicBezTo>
                    <a:pt x="73" y="2052"/>
                    <a:pt x="644" y="1481"/>
                    <a:pt x="1407" y="1481"/>
                  </a:cubicBezTo>
                  <a:cubicBezTo>
                    <a:pt x="2169" y="1481"/>
                    <a:pt x="2740" y="2052"/>
                    <a:pt x="2740" y="2813"/>
                  </a:cubicBezTo>
                  <a:lnTo>
                    <a:pt x="2740" y="2813"/>
                  </a:lnTo>
                  <a:cubicBezTo>
                    <a:pt x="2740" y="3574"/>
                    <a:pt x="2169" y="4145"/>
                    <a:pt x="1407" y="4145"/>
                  </a:cubicBezTo>
                  <a:close/>
                </a:path>
              </a:pathLst>
            </a:custGeom>
            <a:solidFill>
              <a:srgbClr val="000000"/>
            </a:solidFill>
            <a:ln w="1903" cap="flat">
              <a:noFill/>
              <a:prstDash val="solid"/>
              <a:miter/>
            </a:ln>
          </p:spPr>
          <p:txBody>
            <a:bodyPr rtlCol="0" anchor="ctr"/>
            <a:lstStyle/>
            <a:p>
              <a:endParaRPr lang="fr-FR"/>
            </a:p>
          </p:txBody>
        </p:sp>
        <p:sp>
          <p:nvSpPr>
            <p:cNvPr id="53" name="Forme libre 1588">
              <a:extLst>
                <a:ext uri="{FF2B5EF4-FFF2-40B4-BE49-F238E27FC236}">
                  <a16:creationId xmlns:a16="http://schemas.microsoft.com/office/drawing/2014/main" id="{A1EE91D9-BF7C-B01F-892E-3580D28AD754}"/>
                </a:ext>
              </a:extLst>
            </p:cNvPr>
            <p:cNvSpPr/>
            <p:nvPr/>
          </p:nvSpPr>
          <p:spPr>
            <a:xfrm>
              <a:off x="13589812" y="6244940"/>
              <a:ext cx="499166" cy="420020"/>
            </a:xfrm>
            <a:custGeom>
              <a:avLst/>
              <a:gdLst>
                <a:gd name="connsiteX0" fmla="*/ 254427 w 499166"/>
                <a:gd name="connsiteY0" fmla="*/ 421501 h 420020"/>
                <a:gd name="connsiteX1" fmla="*/ 220713 w 499166"/>
                <a:gd name="connsiteY1" fmla="*/ 412938 h 420020"/>
                <a:gd name="connsiteX2" fmla="*/ 117095 w 499166"/>
                <a:gd name="connsiteY2" fmla="*/ 379255 h 420020"/>
                <a:gd name="connsiteX3" fmla="*/ 116142 w 499166"/>
                <a:gd name="connsiteY3" fmla="*/ 378114 h 420020"/>
                <a:gd name="connsiteX4" fmla="*/ 113475 w 499166"/>
                <a:gd name="connsiteY4" fmla="*/ 358894 h 420020"/>
                <a:gd name="connsiteX5" fmla="*/ 98618 w 499166"/>
                <a:gd name="connsiteY5" fmla="*/ 266410 h 420020"/>
                <a:gd name="connsiteX6" fmla="*/ 95380 w 499166"/>
                <a:gd name="connsiteY6" fmla="*/ 272119 h 420020"/>
                <a:gd name="connsiteX7" fmla="*/ 77095 w 499166"/>
                <a:gd name="connsiteY7" fmla="*/ 270216 h 420020"/>
                <a:gd name="connsiteX8" fmla="*/ 42999 w 499166"/>
                <a:gd name="connsiteY8" fmla="*/ 253470 h 420020"/>
                <a:gd name="connsiteX9" fmla="*/ 9094 w 499166"/>
                <a:gd name="connsiteY9" fmla="*/ 230253 h 420020"/>
                <a:gd name="connsiteX10" fmla="*/ 332 w 499166"/>
                <a:gd name="connsiteY10" fmla="*/ 217504 h 420020"/>
                <a:gd name="connsiteX11" fmla="*/ 332 w 499166"/>
                <a:gd name="connsiteY11" fmla="*/ 217504 h 420020"/>
                <a:gd name="connsiteX12" fmla="*/ 13666 w 499166"/>
                <a:gd name="connsiteY12" fmla="*/ 180586 h 420020"/>
                <a:gd name="connsiteX13" fmla="*/ 18237 w 499166"/>
                <a:gd name="connsiteY13" fmla="*/ 166695 h 420020"/>
                <a:gd name="connsiteX14" fmla="*/ 56332 w 499166"/>
                <a:gd name="connsiteY14" fmla="*/ 85058 h 420020"/>
                <a:gd name="connsiteX15" fmla="*/ 75952 w 499166"/>
                <a:gd name="connsiteY15" fmla="*/ 60700 h 420020"/>
                <a:gd name="connsiteX16" fmla="*/ 202237 w 499166"/>
                <a:gd name="connsiteY16" fmla="*/ 1518 h 420020"/>
                <a:gd name="connsiteX17" fmla="*/ 203761 w 499166"/>
                <a:gd name="connsiteY17" fmla="*/ 2659 h 420020"/>
                <a:gd name="connsiteX18" fmla="*/ 203761 w 499166"/>
                <a:gd name="connsiteY18" fmla="*/ 2659 h 420020"/>
                <a:gd name="connsiteX19" fmla="*/ 249665 w 499166"/>
                <a:gd name="connsiteY19" fmla="*/ 16551 h 420020"/>
                <a:gd name="connsiteX20" fmla="*/ 295761 w 499166"/>
                <a:gd name="connsiteY20" fmla="*/ 2659 h 420020"/>
                <a:gd name="connsiteX21" fmla="*/ 297094 w 499166"/>
                <a:gd name="connsiteY21" fmla="*/ 1518 h 420020"/>
                <a:gd name="connsiteX22" fmla="*/ 297094 w 499166"/>
                <a:gd name="connsiteY22" fmla="*/ 1518 h 420020"/>
                <a:gd name="connsiteX23" fmla="*/ 424713 w 499166"/>
                <a:gd name="connsiteY23" fmla="*/ 61271 h 420020"/>
                <a:gd name="connsiteX24" fmla="*/ 482046 w 499166"/>
                <a:gd name="connsiteY24" fmla="*/ 166695 h 420020"/>
                <a:gd name="connsiteX25" fmla="*/ 498999 w 499166"/>
                <a:gd name="connsiteY25" fmla="*/ 215030 h 420020"/>
                <a:gd name="connsiteX26" fmla="*/ 498999 w 499166"/>
                <a:gd name="connsiteY26" fmla="*/ 215410 h 420020"/>
                <a:gd name="connsiteX27" fmla="*/ 490237 w 499166"/>
                <a:gd name="connsiteY27" fmla="*/ 228160 h 420020"/>
                <a:gd name="connsiteX28" fmla="*/ 456142 w 499166"/>
                <a:gd name="connsiteY28" fmla="*/ 251567 h 420020"/>
                <a:gd name="connsiteX29" fmla="*/ 404522 w 499166"/>
                <a:gd name="connsiteY29" fmla="*/ 271548 h 420020"/>
                <a:gd name="connsiteX30" fmla="*/ 403950 w 499166"/>
                <a:gd name="connsiteY30" fmla="*/ 270977 h 420020"/>
                <a:gd name="connsiteX31" fmla="*/ 401856 w 499166"/>
                <a:gd name="connsiteY31" fmla="*/ 267171 h 420020"/>
                <a:gd name="connsiteX32" fmla="*/ 391951 w 499166"/>
                <a:gd name="connsiteY32" fmla="*/ 381539 h 420020"/>
                <a:gd name="connsiteX33" fmla="*/ 390998 w 499166"/>
                <a:gd name="connsiteY33" fmla="*/ 382681 h 420020"/>
                <a:gd name="connsiteX34" fmla="*/ 293474 w 499166"/>
                <a:gd name="connsiteY34" fmla="*/ 412938 h 420020"/>
                <a:gd name="connsiteX35" fmla="*/ 272522 w 499166"/>
                <a:gd name="connsiteY35" fmla="*/ 419408 h 420020"/>
                <a:gd name="connsiteX36" fmla="*/ 254427 w 499166"/>
                <a:gd name="connsiteY36" fmla="*/ 421501 h 420020"/>
                <a:gd name="connsiteX37" fmla="*/ 254427 w 499166"/>
                <a:gd name="connsiteY37" fmla="*/ 421501 h 420020"/>
                <a:gd name="connsiteX38" fmla="*/ 118618 w 499166"/>
                <a:gd name="connsiteY38" fmla="*/ 377162 h 420020"/>
                <a:gd name="connsiteX39" fmla="*/ 221666 w 499166"/>
                <a:gd name="connsiteY39" fmla="*/ 410654 h 420020"/>
                <a:gd name="connsiteX40" fmla="*/ 271951 w 499166"/>
                <a:gd name="connsiteY40" fmla="*/ 416934 h 420020"/>
                <a:gd name="connsiteX41" fmla="*/ 292522 w 499166"/>
                <a:gd name="connsiteY41" fmla="*/ 410654 h 420020"/>
                <a:gd name="connsiteX42" fmla="*/ 389475 w 499166"/>
                <a:gd name="connsiteY42" fmla="*/ 380587 h 420020"/>
                <a:gd name="connsiteX43" fmla="*/ 399761 w 499166"/>
                <a:gd name="connsiteY43" fmla="*/ 262984 h 420020"/>
                <a:gd name="connsiteX44" fmla="*/ 401093 w 499166"/>
                <a:gd name="connsiteY44" fmla="*/ 261843 h 420020"/>
                <a:gd name="connsiteX45" fmla="*/ 402046 w 499166"/>
                <a:gd name="connsiteY45" fmla="*/ 262413 h 420020"/>
                <a:gd name="connsiteX46" fmla="*/ 405855 w 499166"/>
                <a:gd name="connsiteY46" fmla="*/ 269264 h 420020"/>
                <a:gd name="connsiteX47" fmla="*/ 454808 w 499166"/>
                <a:gd name="connsiteY47" fmla="*/ 249283 h 420020"/>
                <a:gd name="connsiteX48" fmla="*/ 488522 w 499166"/>
                <a:gd name="connsiteY48" fmla="*/ 226257 h 420020"/>
                <a:gd name="connsiteX49" fmla="*/ 496522 w 499166"/>
                <a:gd name="connsiteY49" fmla="*/ 216362 h 420020"/>
                <a:gd name="connsiteX50" fmla="*/ 496331 w 499166"/>
                <a:gd name="connsiteY50" fmla="*/ 215791 h 420020"/>
                <a:gd name="connsiteX51" fmla="*/ 479379 w 499166"/>
                <a:gd name="connsiteY51" fmla="*/ 167646 h 420020"/>
                <a:gd name="connsiteX52" fmla="*/ 297665 w 499166"/>
                <a:gd name="connsiteY52" fmla="*/ 4182 h 420020"/>
                <a:gd name="connsiteX53" fmla="*/ 249475 w 499166"/>
                <a:gd name="connsiteY53" fmla="*/ 19025 h 420020"/>
                <a:gd name="connsiteX54" fmla="*/ 201284 w 499166"/>
                <a:gd name="connsiteY54" fmla="*/ 4182 h 420020"/>
                <a:gd name="connsiteX55" fmla="*/ 77666 w 499166"/>
                <a:gd name="connsiteY55" fmla="*/ 62412 h 420020"/>
                <a:gd name="connsiteX56" fmla="*/ 58237 w 499166"/>
                <a:gd name="connsiteY56" fmla="*/ 86390 h 420020"/>
                <a:gd name="connsiteX57" fmla="*/ 20523 w 499166"/>
                <a:gd name="connsiteY57" fmla="*/ 167456 h 420020"/>
                <a:gd name="connsiteX58" fmla="*/ 15952 w 499166"/>
                <a:gd name="connsiteY58" fmla="*/ 181347 h 420020"/>
                <a:gd name="connsiteX59" fmla="*/ 2618 w 499166"/>
                <a:gd name="connsiteY59" fmla="*/ 218265 h 420020"/>
                <a:gd name="connsiteX60" fmla="*/ 2428 w 499166"/>
                <a:gd name="connsiteY60" fmla="*/ 218645 h 420020"/>
                <a:gd name="connsiteX61" fmla="*/ 10428 w 499166"/>
                <a:gd name="connsiteY61" fmla="*/ 228541 h 420020"/>
                <a:gd name="connsiteX62" fmla="*/ 43951 w 499166"/>
                <a:gd name="connsiteY62" fmla="*/ 251376 h 420020"/>
                <a:gd name="connsiteX63" fmla="*/ 93094 w 499166"/>
                <a:gd name="connsiteY63" fmla="*/ 270977 h 420020"/>
                <a:gd name="connsiteX64" fmla="*/ 98047 w 499166"/>
                <a:gd name="connsiteY64" fmla="*/ 262223 h 420020"/>
                <a:gd name="connsiteX65" fmla="*/ 99761 w 499166"/>
                <a:gd name="connsiteY65" fmla="*/ 261652 h 420020"/>
                <a:gd name="connsiteX66" fmla="*/ 100332 w 499166"/>
                <a:gd name="connsiteY66" fmla="*/ 262604 h 420020"/>
                <a:gd name="connsiteX67" fmla="*/ 115952 w 499166"/>
                <a:gd name="connsiteY67" fmla="*/ 358703 h 420020"/>
                <a:gd name="connsiteX68" fmla="*/ 118618 w 499166"/>
                <a:gd name="connsiteY68" fmla="*/ 377162 h 420020"/>
                <a:gd name="connsiteX69" fmla="*/ 118618 w 499166"/>
                <a:gd name="connsiteY69" fmla="*/ 377162 h 42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99166" h="420020">
                  <a:moveTo>
                    <a:pt x="254427" y="421501"/>
                  </a:moveTo>
                  <a:cubicBezTo>
                    <a:pt x="239951" y="421501"/>
                    <a:pt x="229856" y="416934"/>
                    <a:pt x="220713" y="412938"/>
                  </a:cubicBezTo>
                  <a:cubicBezTo>
                    <a:pt x="199570" y="403423"/>
                    <a:pt x="159761" y="389151"/>
                    <a:pt x="117095" y="379255"/>
                  </a:cubicBezTo>
                  <a:cubicBezTo>
                    <a:pt x="116523" y="379065"/>
                    <a:pt x="116142" y="378684"/>
                    <a:pt x="116142" y="378114"/>
                  </a:cubicBezTo>
                  <a:cubicBezTo>
                    <a:pt x="115380" y="372024"/>
                    <a:pt x="114427" y="365554"/>
                    <a:pt x="113475" y="358894"/>
                  </a:cubicBezTo>
                  <a:cubicBezTo>
                    <a:pt x="109094" y="327685"/>
                    <a:pt x="104142" y="296667"/>
                    <a:pt x="98618" y="266410"/>
                  </a:cubicBezTo>
                  <a:cubicBezTo>
                    <a:pt x="97475" y="268313"/>
                    <a:pt x="96523" y="270216"/>
                    <a:pt x="95380" y="272119"/>
                  </a:cubicBezTo>
                  <a:cubicBezTo>
                    <a:pt x="94809" y="273070"/>
                    <a:pt x="92904" y="276115"/>
                    <a:pt x="77095" y="270216"/>
                  </a:cubicBezTo>
                  <a:cubicBezTo>
                    <a:pt x="67380" y="266600"/>
                    <a:pt x="55380" y="260701"/>
                    <a:pt x="42999" y="253470"/>
                  </a:cubicBezTo>
                  <a:cubicBezTo>
                    <a:pt x="29476" y="245668"/>
                    <a:pt x="17095" y="237295"/>
                    <a:pt x="9094" y="230253"/>
                  </a:cubicBezTo>
                  <a:cubicBezTo>
                    <a:pt x="-48" y="222261"/>
                    <a:pt x="-429" y="219216"/>
                    <a:pt x="332" y="217504"/>
                  </a:cubicBezTo>
                  <a:cubicBezTo>
                    <a:pt x="332" y="217504"/>
                    <a:pt x="332" y="217504"/>
                    <a:pt x="332" y="217504"/>
                  </a:cubicBezTo>
                  <a:cubicBezTo>
                    <a:pt x="4714" y="206086"/>
                    <a:pt x="9094" y="194097"/>
                    <a:pt x="13666" y="180586"/>
                  </a:cubicBezTo>
                  <a:cubicBezTo>
                    <a:pt x="15190" y="176210"/>
                    <a:pt x="16713" y="171642"/>
                    <a:pt x="18237" y="166695"/>
                  </a:cubicBezTo>
                  <a:cubicBezTo>
                    <a:pt x="29094" y="133393"/>
                    <a:pt x="41475" y="106561"/>
                    <a:pt x="56332" y="85058"/>
                  </a:cubicBezTo>
                  <a:cubicBezTo>
                    <a:pt x="62237" y="76494"/>
                    <a:pt x="68713" y="68312"/>
                    <a:pt x="75952" y="60700"/>
                  </a:cubicBezTo>
                  <a:cubicBezTo>
                    <a:pt x="106237" y="28920"/>
                    <a:pt x="146428" y="10081"/>
                    <a:pt x="202237" y="1518"/>
                  </a:cubicBezTo>
                  <a:cubicBezTo>
                    <a:pt x="202998" y="1327"/>
                    <a:pt x="203570" y="1898"/>
                    <a:pt x="203761" y="2659"/>
                  </a:cubicBezTo>
                  <a:cubicBezTo>
                    <a:pt x="203761" y="2659"/>
                    <a:pt x="203761" y="2659"/>
                    <a:pt x="203761" y="2659"/>
                  </a:cubicBezTo>
                  <a:cubicBezTo>
                    <a:pt x="204713" y="9320"/>
                    <a:pt x="222618" y="16551"/>
                    <a:pt x="249665" y="16551"/>
                  </a:cubicBezTo>
                  <a:cubicBezTo>
                    <a:pt x="276332" y="16551"/>
                    <a:pt x="294999" y="9320"/>
                    <a:pt x="295761" y="2659"/>
                  </a:cubicBezTo>
                  <a:cubicBezTo>
                    <a:pt x="295761" y="1898"/>
                    <a:pt x="296522" y="1518"/>
                    <a:pt x="297094" y="1518"/>
                  </a:cubicBezTo>
                  <a:cubicBezTo>
                    <a:pt x="297094" y="1518"/>
                    <a:pt x="297094" y="1518"/>
                    <a:pt x="297094" y="1518"/>
                  </a:cubicBezTo>
                  <a:cubicBezTo>
                    <a:pt x="352142" y="9701"/>
                    <a:pt x="394046" y="29301"/>
                    <a:pt x="424713" y="61271"/>
                  </a:cubicBezTo>
                  <a:cubicBezTo>
                    <a:pt x="455570" y="93240"/>
                    <a:pt x="471569" y="134535"/>
                    <a:pt x="482046" y="166695"/>
                  </a:cubicBezTo>
                  <a:cubicBezTo>
                    <a:pt x="487950" y="184582"/>
                    <a:pt x="493474" y="200377"/>
                    <a:pt x="498999" y="215030"/>
                  </a:cubicBezTo>
                  <a:cubicBezTo>
                    <a:pt x="498999" y="215220"/>
                    <a:pt x="498999" y="215220"/>
                    <a:pt x="498999" y="215410"/>
                  </a:cubicBezTo>
                  <a:cubicBezTo>
                    <a:pt x="499760" y="217123"/>
                    <a:pt x="499188" y="220358"/>
                    <a:pt x="490237" y="228160"/>
                  </a:cubicBezTo>
                  <a:cubicBezTo>
                    <a:pt x="482236" y="235011"/>
                    <a:pt x="469855" y="243574"/>
                    <a:pt x="456142" y="251567"/>
                  </a:cubicBezTo>
                  <a:cubicBezTo>
                    <a:pt x="435760" y="263365"/>
                    <a:pt x="410808" y="274592"/>
                    <a:pt x="404522" y="271548"/>
                  </a:cubicBezTo>
                  <a:cubicBezTo>
                    <a:pt x="404332" y="271358"/>
                    <a:pt x="404141" y="271358"/>
                    <a:pt x="403950" y="270977"/>
                  </a:cubicBezTo>
                  <a:cubicBezTo>
                    <a:pt x="403189" y="269645"/>
                    <a:pt x="402427" y="268503"/>
                    <a:pt x="401856" y="267171"/>
                  </a:cubicBezTo>
                  <a:cubicBezTo>
                    <a:pt x="397665" y="304659"/>
                    <a:pt x="394237" y="343099"/>
                    <a:pt x="391951" y="381539"/>
                  </a:cubicBezTo>
                  <a:cubicBezTo>
                    <a:pt x="391951" y="382110"/>
                    <a:pt x="391569" y="382490"/>
                    <a:pt x="390998" y="382681"/>
                  </a:cubicBezTo>
                  <a:cubicBezTo>
                    <a:pt x="349094" y="392386"/>
                    <a:pt x="311951" y="405897"/>
                    <a:pt x="293474" y="412938"/>
                  </a:cubicBezTo>
                  <a:cubicBezTo>
                    <a:pt x="286618" y="415602"/>
                    <a:pt x="279761" y="417695"/>
                    <a:pt x="272522" y="419408"/>
                  </a:cubicBezTo>
                  <a:cubicBezTo>
                    <a:pt x="266427" y="420740"/>
                    <a:pt x="260522" y="421501"/>
                    <a:pt x="254427" y="421501"/>
                  </a:cubicBezTo>
                  <a:lnTo>
                    <a:pt x="254427" y="421501"/>
                  </a:lnTo>
                  <a:close/>
                  <a:moveTo>
                    <a:pt x="118618" y="377162"/>
                  </a:moveTo>
                  <a:cubicBezTo>
                    <a:pt x="161094" y="386867"/>
                    <a:pt x="199570" y="400949"/>
                    <a:pt x="221666" y="410654"/>
                  </a:cubicBezTo>
                  <a:cubicBezTo>
                    <a:pt x="234427" y="416363"/>
                    <a:pt x="247760" y="422262"/>
                    <a:pt x="271951" y="416934"/>
                  </a:cubicBezTo>
                  <a:cubicBezTo>
                    <a:pt x="278999" y="415412"/>
                    <a:pt x="285855" y="413318"/>
                    <a:pt x="292522" y="410654"/>
                  </a:cubicBezTo>
                  <a:cubicBezTo>
                    <a:pt x="310808" y="403613"/>
                    <a:pt x="347760" y="390293"/>
                    <a:pt x="389475" y="380587"/>
                  </a:cubicBezTo>
                  <a:cubicBezTo>
                    <a:pt x="391951" y="341006"/>
                    <a:pt x="395379" y="301424"/>
                    <a:pt x="399761" y="262984"/>
                  </a:cubicBezTo>
                  <a:cubicBezTo>
                    <a:pt x="399761" y="262223"/>
                    <a:pt x="400522" y="261843"/>
                    <a:pt x="401093" y="261843"/>
                  </a:cubicBezTo>
                  <a:cubicBezTo>
                    <a:pt x="401475" y="261843"/>
                    <a:pt x="401856" y="262223"/>
                    <a:pt x="402046" y="262413"/>
                  </a:cubicBezTo>
                  <a:cubicBezTo>
                    <a:pt x="403189" y="264697"/>
                    <a:pt x="404522" y="266981"/>
                    <a:pt x="405855" y="269264"/>
                  </a:cubicBezTo>
                  <a:cubicBezTo>
                    <a:pt x="410427" y="270596"/>
                    <a:pt x="429855" y="263555"/>
                    <a:pt x="454808" y="249283"/>
                  </a:cubicBezTo>
                  <a:cubicBezTo>
                    <a:pt x="468522" y="241481"/>
                    <a:pt x="480713" y="232918"/>
                    <a:pt x="488522" y="226257"/>
                  </a:cubicBezTo>
                  <a:cubicBezTo>
                    <a:pt x="495951" y="219787"/>
                    <a:pt x="496903" y="216933"/>
                    <a:pt x="496522" y="216362"/>
                  </a:cubicBezTo>
                  <a:cubicBezTo>
                    <a:pt x="496331" y="216172"/>
                    <a:pt x="496331" y="215981"/>
                    <a:pt x="496331" y="215791"/>
                  </a:cubicBezTo>
                  <a:cubicBezTo>
                    <a:pt x="490808" y="201329"/>
                    <a:pt x="485284" y="185534"/>
                    <a:pt x="479379" y="167646"/>
                  </a:cubicBezTo>
                  <a:cubicBezTo>
                    <a:pt x="451569" y="82013"/>
                    <a:pt x="410046" y="21499"/>
                    <a:pt x="297665" y="4182"/>
                  </a:cubicBezTo>
                  <a:cubicBezTo>
                    <a:pt x="294999" y="12745"/>
                    <a:pt x="274808" y="19025"/>
                    <a:pt x="249475" y="19025"/>
                  </a:cubicBezTo>
                  <a:cubicBezTo>
                    <a:pt x="224332" y="19025"/>
                    <a:pt x="204141" y="12745"/>
                    <a:pt x="201284" y="4182"/>
                  </a:cubicBezTo>
                  <a:cubicBezTo>
                    <a:pt x="146618" y="12745"/>
                    <a:pt x="107189" y="31204"/>
                    <a:pt x="77666" y="62412"/>
                  </a:cubicBezTo>
                  <a:cubicBezTo>
                    <a:pt x="70618" y="69834"/>
                    <a:pt x="64142" y="78017"/>
                    <a:pt x="58237" y="86390"/>
                  </a:cubicBezTo>
                  <a:cubicBezTo>
                    <a:pt x="43571" y="107703"/>
                    <a:pt x="31190" y="134344"/>
                    <a:pt x="20523" y="167456"/>
                  </a:cubicBezTo>
                  <a:cubicBezTo>
                    <a:pt x="19000" y="172404"/>
                    <a:pt x="17475" y="176971"/>
                    <a:pt x="15952" y="181347"/>
                  </a:cubicBezTo>
                  <a:cubicBezTo>
                    <a:pt x="11380" y="194858"/>
                    <a:pt x="6999" y="206847"/>
                    <a:pt x="2618" y="218265"/>
                  </a:cubicBezTo>
                  <a:cubicBezTo>
                    <a:pt x="2618" y="218455"/>
                    <a:pt x="2618" y="218455"/>
                    <a:pt x="2428" y="218645"/>
                  </a:cubicBezTo>
                  <a:cubicBezTo>
                    <a:pt x="2046" y="219216"/>
                    <a:pt x="2999" y="222071"/>
                    <a:pt x="10428" y="228541"/>
                  </a:cubicBezTo>
                  <a:cubicBezTo>
                    <a:pt x="18237" y="235392"/>
                    <a:pt x="30428" y="243574"/>
                    <a:pt x="43951" y="251376"/>
                  </a:cubicBezTo>
                  <a:cubicBezTo>
                    <a:pt x="73475" y="268503"/>
                    <a:pt x="91570" y="273261"/>
                    <a:pt x="93094" y="270977"/>
                  </a:cubicBezTo>
                  <a:cubicBezTo>
                    <a:pt x="94809" y="268122"/>
                    <a:pt x="96523" y="265268"/>
                    <a:pt x="98047" y="262223"/>
                  </a:cubicBezTo>
                  <a:cubicBezTo>
                    <a:pt x="98427" y="261652"/>
                    <a:pt x="99189" y="261462"/>
                    <a:pt x="99761" y="261652"/>
                  </a:cubicBezTo>
                  <a:cubicBezTo>
                    <a:pt x="100141" y="261843"/>
                    <a:pt x="100332" y="262223"/>
                    <a:pt x="100332" y="262604"/>
                  </a:cubicBezTo>
                  <a:cubicBezTo>
                    <a:pt x="106046" y="294003"/>
                    <a:pt x="111380" y="326353"/>
                    <a:pt x="115952" y="358703"/>
                  </a:cubicBezTo>
                  <a:cubicBezTo>
                    <a:pt x="116904" y="365173"/>
                    <a:pt x="117856" y="371263"/>
                    <a:pt x="118618" y="377162"/>
                  </a:cubicBezTo>
                  <a:lnTo>
                    <a:pt x="118618" y="377162"/>
                  </a:lnTo>
                  <a:close/>
                </a:path>
              </a:pathLst>
            </a:custGeom>
            <a:solidFill>
              <a:srgbClr val="000000"/>
            </a:solidFill>
            <a:ln w="1903" cap="flat">
              <a:noFill/>
              <a:prstDash val="solid"/>
              <a:miter/>
            </a:ln>
          </p:spPr>
          <p:txBody>
            <a:bodyPr rtlCol="0" anchor="ctr"/>
            <a:lstStyle/>
            <a:p>
              <a:endParaRPr lang="fr-FR"/>
            </a:p>
          </p:txBody>
        </p:sp>
        <p:sp>
          <p:nvSpPr>
            <p:cNvPr id="54" name="Forme libre 1589">
              <a:extLst>
                <a:ext uri="{FF2B5EF4-FFF2-40B4-BE49-F238E27FC236}">
                  <a16:creationId xmlns:a16="http://schemas.microsoft.com/office/drawing/2014/main" id="{B4680F79-50A1-D195-D6E4-171E203C7D18}"/>
                </a:ext>
              </a:extLst>
            </p:cNvPr>
            <p:cNvSpPr/>
            <p:nvPr/>
          </p:nvSpPr>
          <p:spPr>
            <a:xfrm>
              <a:off x="13603357" y="6423495"/>
              <a:ext cx="90912" cy="49076"/>
            </a:xfrm>
            <a:custGeom>
              <a:avLst/>
              <a:gdLst>
                <a:gd name="connsiteX0" fmla="*/ 86788 w 90912"/>
                <a:gd name="connsiteY0" fmla="*/ 50557 h 49076"/>
                <a:gd name="connsiteX1" fmla="*/ 38407 w 90912"/>
                <a:gd name="connsiteY1" fmla="*/ 30386 h 49076"/>
                <a:gd name="connsiteX2" fmla="*/ 502 w 90912"/>
                <a:gd name="connsiteY2" fmla="*/ 3554 h 49076"/>
                <a:gd name="connsiteX3" fmla="*/ 502 w 90912"/>
                <a:gd name="connsiteY3" fmla="*/ 1841 h 49076"/>
                <a:gd name="connsiteX4" fmla="*/ 2217 w 90912"/>
                <a:gd name="connsiteY4" fmla="*/ 1841 h 49076"/>
                <a:gd name="connsiteX5" fmla="*/ 2217 w 90912"/>
                <a:gd name="connsiteY5" fmla="*/ 1841 h 49076"/>
                <a:gd name="connsiteX6" fmla="*/ 39550 w 90912"/>
                <a:gd name="connsiteY6" fmla="*/ 28292 h 49076"/>
                <a:gd name="connsiteX7" fmla="*/ 88692 w 90912"/>
                <a:gd name="connsiteY7" fmla="*/ 47893 h 49076"/>
                <a:gd name="connsiteX8" fmla="*/ 90406 w 90912"/>
                <a:gd name="connsiteY8" fmla="*/ 47512 h 49076"/>
                <a:gd name="connsiteX9" fmla="*/ 90788 w 90912"/>
                <a:gd name="connsiteY9" fmla="*/ 49225 h 49076"/>
                <a:gd name="connsiteX10" fmla="*/ 86788 w 90912"/>
                <a:gd name="connsiteY10" fmla="*/ 50557 h 4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2" h="49076">
                  <a:moveTo>
                    <a:pt x="86788" y="50557"/>
                  </a:moveTo>
                  <a:cubicBezTo>
                    <a:pt x="77073" y="50557"/>
                    <a:pt x="54026" y="39329"/>
                    <a:pt x="38407" y="30386"/>
                  </a:cubicBezTo>
                  <a:cubicBezTo>
                    <a:pt x="21835" y="20871"/>
                    <a:pt x="7740" y="10785"/>
                    <a:pt x="502" y="3554"/>
                  </a:cubicBezTo>
                  <a:cubicBezTo>
                    <a:pt x="-70" y="2983"/>
                    <a:pt x="-70" y="2222"/>
                    <a:pt x="502" y="1841"/>
                  </a:cubicBezTo>
                  <a:cubicBezTo>
                    <a:pt x="1073" y="1461"/>
                    <a:pt x="1835" y="1270"/>
                    <a:pt x="2217" y="1841"/>
                  </a:cubicBezTo>
                  <a:lnTo>
                    <a:pt x="2217" y="1841"/>
                  </a:lnTo>
                  <a:cubicBezTo>
                    <a:pt x="9264" y="8882"/>
                    <a:pt x="23550" y="18968"/>
                    <a:pt x="39550" y="28292"/>
                  </a:cubicBezTo>
                  <a:cubicBezTo>
                    <a:pt x="69074" y="45419"/>
                    <a:pt x="87169" y="50176"/>
                    <a:pt x="88692" y="47893"/>
                  </a:cubicBezTo>
                  <a:cubicBezTo>
                    <a:pt x="89074" y="47322"/>
                    <a:pt x="89835" y="47132"/>
                    <a:pt x="90406" y="47512"/>
                  </a:cubicBezTo>
                  <a:cubicBezTo>
                    <a:pt x="90978" y="47893"/>
                    <a:pt x="91169" y="48654"/>
                    <a:pt x="90788" y="49225"/>
                  </a:cubicBezTo>
                  <a:cubicBezTo>
                    <a:pt x="90217" y="50176"/>
                    <a:pt x="88692" y="50557"/>
                    <a:pt x="86788" y="50557"/>
                  </a:cubicBezTo>
                  <a:close/>
                </a:path>
              </a:pathLst>
            </a:custGeom>
            <a:solidFill>
              <a:srgbClr val="000000"/>
            </a:solidFill>
            <a:ln w="1903" cap="flat">
              <a:noFill/>
              <a:prstDash val="solid"/>
              <a:miter/>
            </a:ln>
          </p:spPr>
          <p:txBody>
            <a:bodyPr rtlCol="0" anchor="ctr"/>
            <a:lstStyle/>
            <a:p>
              <a:endParaRPr lang="fr-FR"/>
            </a:p>
          </p:txBody>
        </p:sp>
        <p:sp>
          <p:nvSpPr>
            <p:cNvPr id="55" name="Forme libre 1590">
              <a:extLst>
                <a:ext uri="{FF2B5EF4-FFF2-40B4-BE49-F238E27FC236}">
                  <a16:creationId xmlns:a16="http://schemas.microsoft.com/office/drawing/2014/main" id="{11CD6B3C-D5FD-C5CE-561D-82737DD7436F}"/>
                </a:ext>
              </a:extLst>
            </p:cNvPr>
            <p:cNvSpPr/>
            <p:nvPr/>
          </p:nvSpPr>
          <p:spPr>
            <a:xfrm>
              <a:off x="13675137" y="6426012"/>
              <a:ext cx="186744" cy="237795"/>
            </a:xfrm>
            <a:custGeom>
              <a:avLst/>
              <a:gdLst>
                <a:gd name="connsiteX0" fmla="*/ 186817 w 186744"/>
                <a:gd name="connsiteY0" fmla="*/ 237194 h 237795"/>
                <a:gd name="connsiteX1" fmla="*/ 135769 w 186744"/>
                <a:gd name="connsiteY1" fmla="*/ 230724 h 237795"/>
                <a:gd name="connsiteX2" fmla="*/ 31960 w 186744"/>
                <a:gd name="connsiteY2" fmla="*/ 197042 h 237795"/>
                <a:gd name="connsiteX3" fmla="*/ 29294 w 186744"/>
                <a:gd name="connsiteY3" fmla="*/ 177822 h 237795"/>
                <a:gd name="connsiteX4" fmla="*/ 29675 w 186744"/>
                <a:gd name="connsiteY4" fmla="*/ 176870 h 237795"/>
                <a:gd name="connsiteX5" fmla="*/ 7580 w 186744"/>
                <a:gd name="connsiteY5" fmla="*/ 45566 h 237795"/>
                <a:gd name="connsiteX6" fmla="*/ 1104 w 186744"/>
                <a:gd name="connsiteY6" fmla="*/ 14167 h 237795"/>
                <a:gd name="connsiteX7" fmla="*/ 17674 w 186744"/>
                <a:gd name="connsiteY7" fmla="*/ 38144 h 237795"/>
                <a:gd name="connsiteX8" fmla="*/ 30627 w 186744"/>
                <a:gd name="connsiteY8" fmla="*/ 124729 h 237795"/>
                <a:gd name="connsiteX9" fmla="*/ 48532 w 186744"/>
                <a:gd name="connsiteY9" fmla="*/ 157650 h 237795"/>
                <a:gd name="connsiteX10" fmla="*/ 67770 w 186744"/>
                <a:gd name="connsiteY10" fmla="*/ 157841 h 237795"/>
                <a:gd name="connsiteX11" fmla="*/ 96151 w 186744"/>
                <a:gd name="connsiteY11" fmla="*/ 160124 h 237795"/>
                <a:gd name="connsiteX12" fmla="*/ 186817 w 186744"/>
                <a:gd name="connsiteY12" fmla="*/ 237194 h 23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744" h="237795">
                  <a:moveTo>
                    <a:pt x="186817" y="237194"/>
                  </a:moveTo>
                  <a:cubicBezTo>
                    <a:pt x="162436" y="242522"/>
                    <a:pt x="148913" y="236623"/>
                    <a:pt x="135769" y="230724"/>
                  </a:cubicBezTo>
                  <a:cubicBezTo>
                    <a:pt x="114627" y="221209"/>
                    <a:pt x="75198" y="206937"/>
                    <a:pt x="31960" y="197042"/>
                  </a:cubicBezTo>
                  <a:cubicBezTo>
                    <a:pt x="31198" y="190572"/>
                    <a:pt x="30246" y="184292"/>
                    <a:pt x="29294" y="177822"/>
                  </a:cubicBezTo>
                  <a:cubicBezTo>
                    <a:pt x="29675" y="177251"/>
                    <a:pt x="29866" y="176870"/>
                    <a:pt x="29675" y="176870"/>
                  </a:cubicBezTo>
                  <a:cubicBezTo>
                    <a:pt x="23579" y="132721"/>
                    <a:pt x="16151" y="88763"/>
                    <a:pt x="7580" y="45566"/>
                  </a:cubicBezTo>
                  <a:cubicBezTo>
                    <a:pt x="5484" y="35100"/>
                    <a:pt x="3389" y="24634"/>
                    <a:pt x="1104" y="14167"/>
                  </a:cubicBezTo>
                  <a:cubicBezTo>
                    <a:pt x="-4611" y="-8668"/>
                    <a:pt x="15199" y="-676"/>
                    <a:pt x="17674" y="38144"/>
                  </a:cubicBezTo>
                  <a:cubicBezTo>
                    <a:pt x="19770" y="70114"/>
                    <a:pt x="23770" y="98658"/>
                    <a:pt x="30627" y="124729"/>
                  </a:cubicBezTo>
                  <a:cubicBezTo>
                    <a:pt x="36151" y="141095"/>
                    <a:pt x="44341" y="153654"/>
                    <a:pt x="48532" y="157650"/>
                  </a:cubicBezTo>
                  <a:cubicBezTo>
                    <a:pt x="55960" y="164691"/>
                    <a:pt x="67198" y="164691"/>
                    <a:pt x="67770" y="157841"/>
                  </a:cubicBezTo>
                  <a:cubicBezTo>
                    <a:pt x="67198" y="144330"/>
                    <a:pt x="81674" y="136908"/>
                    <a:pt x="96151" y="160124"/>
                  </a:cubicBezTo>
                  <a:cubicBezTo>
                    <a:pt x="115198" y="190381"/>
                    <a:pt x="141294" y="212075"/>
                    <a:pt x="186817" y="237194"/>
                  </a:cubicBezTo>
                  <a:close/>
                </a:path>
              </a:pathLst>
            </a:custGeom>
            <a:solidFill>
              <a:srgbClr val="000000"/>
            </a:solidFill>
            <a:ln w="1903" cap="flat">
              <a:noFill/>
              <a:prstDash val="solid"/>
              <a:miter/>
            </a:ln>
          </p:spPr>
          <p:txBody>
            <a:bodyPr rtlCol="0" anchor="ctr"/>
            <a:lstStyle/>
            <a:p>
              <a:endParaRPr lang="fr-FR"/>
            </a:p>
          </p:txBody>
        </p:sp>
        <p:sp>
          <p:nvSpPr>
            <p:cNvPr id="56" name="Forme libre 1591">
              <a:extLst>
                <a:ext uri="{FF2B5EF4-FFF2-40B4-BE49-F238E27FC236}">
                  <a16:creationId xmlns:a16="http://schemas.microsoft.com/office/drawing/2014/main" id="{E973CB50-0533-DC4B-901E-05B3CC741248}"/>
                </a:ext>
              </a:extLst>
            </p:cNvPr>
            <p:cNvSpPr/>
            <p:nvPr/>
          </p:nvSpPr>
          <p:spPr>
            <a:xfrm>
              <a:off x="13673944" y="6424527"/>
              <a:ext cx="188960" cy="240432"/>
            </a:xfrm>
            <a:custGeom>
              <a:avLst/>
              <a:gdLst>
                <a:gd name="connsiteX0" fmla="*/ 170295 w 188960"/>
                <a:gd name="connsiteY0" fmla="*/ 241914 h 240432"/>
                <a:gd name="connsiteX1" fmla="*/ 136582 w 188960"/>
                <a:gd name="connsiteY1" fmla="*/ 233350 h 240432"/>
                <a:gd name="connsiteX2" fmla="*/ 32963 w 188960"/>
                <a:gd name="connsiteY2" fmla="*/ 199668 h 240432"/>
                <a:gd name="connsiteX3" fmla="*/ 32011 w 188960"/>
                <a:gd name="connsiteY3" fmla="*/ 198526 h 240432"/>
                <a:gd name="connsiteX4" fmla="*/ 29343 w 188960"/>
                <a:gd name="connsiteY4" fmla="*/ 179306 h 240432"/>
                <a:gd name="connsiteX5" fmla="*/ 29534 w 188960"/>
                <a:gd name="connsiteY5" fmla="*/ 178545 h 240432"/>
                <a:gd name="connsiteX6" fmla="*/ 29724 w 188960"/>
                <a:gd name="connsiteY6" fmla="*/ 178164 h 240432"/>
                <a:gd name="connsiteX7" fmla="*/ 7629 w 188960"/>
                <a:gd name="connsiteY7" fmla="*/ 47051 h 240432"/>
                <a:gd name="connsiteX8" fmla="*/ 1153 w 188960"/>
                <a:gd name="connsiteY8" fmla="*/ 15652 h 240432"/>
                <a:gd name="connsiteX9" fmla="*/ 1915 w 188960"/>
                <a:gd name="connsiteY9" fmla="*/ 2331 h 240432"/>
                <a:gd name="connsiteX10" fmla="*/ 6106 w 188960"/>
                <a:gd name="connsiteY10" fmla="*/ 1950 h 240432"/>
                <a:gd name="connsiteX11" fmla="*/ 20201 w 188960"/>
                <a:gd name="connsiteY11" fmla="*/ 39439 h 240432"/>
                <a:gd name="connsiteX12" fmla="*/ 32963 w 188960"/>
                <a:gd name="connsiteY12" fmla="*/ 125833 h 240432"/>
                <a:gd name="connsiteX13" fmla="*/ 50677 w 188960"/>
                <a:gd name="connsiteY13" fmla="*/ 158183 h 240432"/>
                <a:gd name="connsiteX14" fmla="*/ 64962 w 188960"/>
                <a:gd name="connsiteY14" fmla="*/ 162751 h 240432"/>
                <a:gd name="connsiteX15" fmla="*/ 67820 w 188960"/>
                <a:gd name="connsiteY15" fmla="*/ 159325 h 240432"/>
                <a:gd name="connsiteX16" fmla="*/ 75629 w 188960"/>
                <a:gd name="connsiteY16" fmla="*/ 146005 h 240432"/>
                <a:gd name="connsiteX17" fmla="*/ 98296 w 188960"/>
                <a:gd name="connsiteY17" fmla="*/ 161038 h 240432"/>
                <a:gd name="connsiteX18" fmla="*/ 188390 w 188960"/>
                <a:gd name="connsiteY18" fmla="*/ 237727 h 240432"/>
                <a:gd name="connsiteX19" fmla="*/ 188962 w 188960"/>
                <a:gd name="connsiteY19" fmla="*/ 239440 h 240432"/>
                <a:gd name="connsiteX20" fmla="*/ 188201 w 188960"/>
                <a:gd name="connsiteY20" fmla="*/ 240011 h 240432"/>
                <a:gd name="connsiteX21" fmla="*/ 170295 w 188960"/>
                <a:gd name="connsiteY21" fmla="*/ 241914 h 240432"/>
                <a:gd name="connsiteX22" fmla="*/ 170295 w 188960"/>
                <a:gd name="connsiteY22" fmla="*/ 241914 h 240432"/>
                <a:gd name="connsiteX23" fmla="*/ 34486 w 188960"/>
                <a:gd name="connsiteY23" fmla="*/ 197575 h 240432"/>
                <a:gd name="connsiteX24" fmla="*/ 137534 w 188960"/>
                <a:gd name="connsiteY24" fmla="*/ 231067 h 240432"/>
                <a:gd name="connsiteX25" fmla="*/ 184391 w 188960"/>
                <a:gd name="connsiteY25" fmla="*/ 238108 h 240432"/>
                <a:gd name="connsiteX26" fmla="*/ 96391 w 188960"/>
                <a:gd name="connsiteY26" fmla="*/ 162370 h 240432"/>
                <a:gd name="connsiteX27" fmla="*/ 76582 w 188960"/>
                <a:gd name="connsiteY27" fmla="*/ 148478 h 240432"/>
                <a:gd name="connsiteX28" fmla="*/ 70486 w 188960"/>
                <a:gd name="connsiteY28" fmla="*/ 159516 h 240432"/>
                <a:gd name="connsiteX29" fmla="*/ 70486 w 188960"/>
                <a:gd name="connsiteY29" fmla="*/ 159706 h 240432"/>
                <a:gd name="connsiteX30" fmla="*/ 65915 w 188960"/>
                <a:gd name="connsiteY30" fmla="*/ 165415 h 240432"/>
                <a:gd name="connsiteX31" fmla="*/ 48963 w 188960"/>
                <a:gd name="connsiteY31" fmla="*/ 160277 h 240432"/>
                <a:gd name="connsiteX32" fmla="*/ 30677 w 188960"/>
                <a:gd name="connsiteY32" fmla="*/ 126975 h 240432"/>
                <a:gd name="connsiteX33" fmla="*/ 30677 w 188960"/>
                <a:gd name="connsiteY33" fmla="*/ 126975 h 240432"/>
                <a:gd name="connsiteX34" fmla="*/ 17725 w 188960"/>
                <a:gd name="connsiteY34" fmla="*/ 40200 h 240432"/>
                <a:gd name="connsiteX35" fmla="*/ 5153 w 188960"/>
                <a:gd name="connsiteY35" fmla="*/ 4805 h 240432"/>
                <a:gd name="connsiteX36" fmla="*/ 3629 w 188960"/>
                <a:gd name="connsiteY36" fmla="*/ 4805 h 240432"/>
                <a:gd name="connsiteX37" fmla="*/ 3629 w 188960"/>
                <a:gd name="connsiteY37" fmla="*/ 15652 h 240432"/>
                <a:gd name="connsiteX38" fmla="*/ 10106 w 188960"/>
                <a:gd name="connsiteY38" fmla="*/ 47051 h 240432"/>
                <a:gd name="connsiteX39" fmla="*/ 32200 w 188960"/>
                <a:gd name="connsiteY39" fmla="*/ 178355 h 240432"/>
                <a:gd name="connsiteX40" fmla="*/ 31820 w 188960"/>
                <a:gd name="connsiteY40" fmla="*/ 179877 h 240432"/>
                <a:gd name="connsiteX41" fmla="*/ 34486 w 188960"/>
                <a:gd name="connsiteY41" fmla="*/ 197575 h 240432"/>
                <a:gd name="connsiteX42" fmla="*/ 34486 w 188960"/>
                <a:gd name="connsiteY42" fmla="*/ 197575 h 24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8960" h="240432">
                  <a:moveTo>
                    <a:pt x="170295" y="241914"/>
                  </a:moveTo>
                  <a:cubicBezTo>
                    <a:pt x="155820" y="241914"/>
                    <a:pt x="145724" y="237347"/>
                    <a:pt x="136582" y="233350"/>
                  </a:cubicBezTo>
                  <a:cubicBezTo>
                    <a:pt x="115439" y="223836"/>
                    <a:pt x="75629" y="209563"/>
                    <a:pt x="32963" y="199668"/>
                  </a:cubicBezTo>
                  <a:cubicBezTo>
                    <a:pt x="32391" y="199478"/>
                    <a:pt x="32011" y="199097"/>
                    <a:pt x="32011" y="198526"/>
                  </a:cubicBezTo>
                  <a:cubicBezTo>
                    <a:pt x="31248" y="192437"/>
                    <a:pt x="30295" y="185967"/>
                    <a:pt x="29343" y="179306"/>
                  </a:cubicBezTo>
                  <a:cubicBezTo>
                    <a:pt x="29343" y="178926"/>
                    <a:pt x="29343" y="178735"/>
                    <a:pt x="29534" y="178545"/>
                  </a:cubicBezTo>
                  <a:cubicBezTo>
                    <a:pt x="29534" y="178355"/>
                    <a:pt x="29724" y="178355"/>
                    <a:pt x="29724" y="178164"/>
                  </a:cubicBezTo>
                  <a:cubicBezTo>
                    <a:pt x="23629" y="133826"/>
                    <a:pt x="16200" y="89677"/>
                    <a:pt x="7629" y="47051"/>
                  </a:cubicBezTo>
                  <a:cubicBezTo>
                    <a:pt x="5534" y="36584"/>
                    <a:pt x="3439" y="26118"/>
                    <a:pt x="1153" y="15652"/>
                  </a:cubicBezTo>
                  <a:cubicBezTo>
                    <a:pt x="-561" y="8992"/>
                    <a:pt x="-181" y="4234"/>
                    <a:pt x="1915" y="2331"/>
                  </a:cubicBezTo>
                  <a:cubicBezTo>
                    <a:pt x="3058" y="1380"/>
                    <a:pt x="4772" y="1189"/>
                    <a:pt x="6106" y="1950"/>
                  </a:cubicBezTo>
                  <a:cubicBezTo>
                    <a:pt x="12011" y="4424"/>
                    <a:pt x="18867" y="18126"/>
                    <a:pt x="20201" y="39439"/>
                  </a:cubicBezTo>
                  <a:cubicBezTo>
                    <a:pt x="22296" y="72360"/>
                    <a:pt x="26486" y="100714"/>
                    <a:pt x="32963" y="125833"/>
                  </a:cubicBezTo>
                  <a:cubicBezTo>
                    <a:pt x="38487" y="142199"/>
                    <a:pt x="46677" y="154378"/>
                    <a:pt x="50677" y="158183"/>
                  </a:cubicBezTo>
                  <a:cubicBezTo>
                    <a:pt x="55439" y="162751"/>
                    <a:pt x="61534" y="163892"/>
                    <a:pt x="64962" y="162751"/>
                  </a:cubicBezTo>
                  <a:cubicBezTo>
                    <a:pt x="66486" y="162370"/>
                    <a:pt x="67629" y="160848"/>
                    <a:pt x="67820" y="159325"/>
                  </a:cubicBezTo>
                  <a:cubicBezTo>
                    <a:pt x="67629" y="152665"/>
                    <a:pt x="70677" y="147527"/>
                    <a:pt x="75629" y="146005"/>
                  </a:cubicBezTo>
                  <a:cubicBezTo>
                    <a:pt x="79057" y="145053"/>
                    <a:pt x="87820" y="144292"/>
                    <a:pt x="98296" y="161038"/>
                  </a:cubicBezTo>
                  <a:cubicBezTo>
                    <a:pt x="116962" y="190724"/>
                    <a:pt x="142105" y="212037"/>
                    <a:pt x="188390" y="237727"/>
                  </a:cubicBezTo>
                  <a:cubicBezTo>
                    <a:pt x="188962" y="238108"/>
                    <a:pt x="189153" y="238869"/>
                    <a:pt x="188962" y="239440"/>
                  </a:cubicBezTo>
                  <a:cubicBezTo>
                    <a:pt x="188772" y="239820"/>
                    <a:pt x="188390" y="240011"/>
                    <a:pt x="188201" y="240011"/>
                  </a:cubicBezTo>
                  <a:cubicBezTo>
                    <a:pt x="182296" y="241153"/>
                    <a:pt x="176391" y="241914"/>
                    <a:pt x="170295" y="241914"/>
                  </a:cubicBezTo>
                  <a:lnTo>
                    <a:pt x="170295" y="241914"/>
                  </a:lnTo>
                  <a:close/>
                  <a:moveTo>
                    <a:pt x="34486" y="197575"/>
                  </a:moveTo>
                  <a:cubicBezTo>
                    <a:pt x="76962" y="207280"/>
                    <a:pt x="115439" y="221362"/>
                    <a:pt x="137534" y="231067"/>
                  </a:cubicBezTo>
                  <a:cubicBezTo>
                    <a:pt x="149724" y="236586"/>
                    <a:pt x="162296" y="242104"/>
                    <a:pt x="184391" y="238108"/>
                  </a:cubicBezTo>
                  <a:cubicBezTo>
                    <a:pt x="139629" y="212989"/>
                    <a:pt x="114677" y="191676"/>
                    <a:pt x="96391" y="162370"/>
                  </a:cubicBezTo>
                  <a:cubicBezTo>
                    <a:pt x="89724" y="151904"/>
                    <a:pt x="82296" y="146575"/>
                    <a:pt x="76582" y="148478"/>
                  </a:cubicBezTo>
                  <a:cubicBezTo>
                    <a:pt x="72581" y="149620"/>
                    <a:pt x="70295" y="153997"/>
                    <a:pt x="70486" y="159516"/>
                  </a:cubicBezTo>
                  <a:cubicBezTo>
                    <a:pt x="70486" y="159516"/>
                    <a:pt x="70486" y="159706"/>
                    <a:pt x="70486" y="159706"/>
                  </a:cubicBezTo>
                  <a:cubicBezTo>
                    <a:pt x="70295" y="162370"/>
                    <a:pt x="68581" y="164654"/>
                    <a:pt x="65915" y="165415"/>
                  </a:cubicBezTo>
                  <a:cubicBezTo>
                    <a:pt x="60962" y="167318"/>
                    <a:pt x="53915" y="165034"/>
                    <a:pt x="48963" y="160277"/>
                  </a:cubicBezTo>
                  <a:cubicBezTo>
                    <a:pt x="44963" y="156280"/>
                    <a:pt x="36391" y="143721"/>
                    <a:pt x="30677" y="126975"/>
                  </a:cubicBezTo>
                  <a:cubicBezTo>
                    <a:pt x="30677" y="126975"/>
                    <a:pt x="30677" y="126975"/>
                    <a:pt x="30677" y="126975"/>
                  </a:cubicBezTo>
                  <a:cubicBezTo>
                    <a:pt x="24201" y="101666"/>
                    <a:pt x="20010" y="73311"/>
                    <a:pt x="17725" y="40200"/>
                  </a:cubicBezTo>
                  <a:cubicBezTo>
                    <a:pt x="16391" y="18887"/>
                    <a:pt x="9534" y="6708"/>
                    <a:pt x="5153" y="4805"/>
                  </a:cubicBezTo>
                  <a:cubicBezTo>
                    <a:pt x="4201" y="4424"/>
                    <a:pt x="3820" y="4805"/>
                    <a:pt x="3629" y="4805"/>
                  </a:cubicBezTo>
                  <a:cubicBezTo>
                    <a:pt x="2487" y="5756"/>
                    <a:pt x="1915" y="9182"/>
                    <a:pt x="3629" y="15652"/>
                  </a:cubicBezTo>
                  <a:cubicBezTo>
                    <a:pt x="5915" y="26118"/>
                    <a:pt x="8010" y="36584"/>
                    <a:pt x="10106" y="47051"/>
                  </a:cubicBezTo>
                  <a:cubicBezTo>
                    <a:pt x="18677" y="89677"/>
                    <a:pt x="26106" y="133826"/>
                    <a:pt x="32200" y="178355"/>
                  </a:cubicBezTo>
                  <a:cubicBezTo>
                    <a:pt x="32391" y="178926"/>
                    <a:pt x="32200" y="179497"/>
                    <a:pt x="31820" y="179877"/>
                  </a:cubicBezTo>
                  <a:cubicBezTo>
                    <a:pt x="32772" y="185586"/>
                    <a:pt x="33725" y="191676"/>
                    <a:pt x="34486" y="197575"/>
                  </a:cubicBezTo>
                  <a:lnTo>
                    <a:pt x="34486" y="197575"/>
                  </a:lnTo>
                  <a:close/>
                </a:path>
              </a:pathLst>
            </a:custGeom>
            <a:solidFill>
              <a:srgbClr val="000000"/>
            </a:solidFill>
            <a:ln w="1903" cap="flat">
              <a:noFill/>
              <a:prstDash val="solid"/>
              <a:miter/>
            </a:ln>
          </p:spPr>
          <p:txBody>
            <a:bodyPr rtlCol="0" anchor="ctr"/>
            <a:lstStyle/>
            <a:p>
              <a:endParaRPr lang="fr-FR"/>
            </a:p>
          </p:txBody>
        </p:sp>
        <p:grpSp>
          <p:nvGrpSpPr>
            <p:cNvPr id="57" name="Graphique 2">
              <a:extLst>
                <a:ext uri="{FF2B5EF4-FFF2-40B4-BE49-F238E27FC236}">
                  <a16:creationId xmlns:a16="http://schemas.microsoft.com/office/drawing/2014/main" id="{B8B72FF5-ADB6-12DE-E63F-875145203A2A}"/>
                </a:ext>
              </a:extLst>
            </p:cNvPr>
            <p:cNvGrpSpPr/>
            <p:nvPr/>
          </p:nvGrpSpPr>
          <p:grpSpPr>
            <a:xfrm>
              <a:off x="13682643" y="6505231"/>
              <a:ext cx="400760" cy="109491"/>
              <a:chOff x="13682643" y="6505231"/>
              <a:chExt cx="400760" cy="109491"/>
            </a:xfrm>
            <a:solidFill>
              <a:srgbClr val="000000"/>
            </a:solidFill>
          </p:grpSpPr>
          <p:sp>
            <p:nvSpPr>
              <p:cNvPr id="528" name="Forme libre 1593">
                <a:extLst>
                  <a:ext uri="{FF2B5EF4-FFF2-40B4-BE49-F238E27FC236}">
                    <a16:creationId xmlns:a16="http://schemas.microsoft.com/office/drawing/2014/main" id="{04FFA3A5-B68A-86FC-E040-08BEE7C5FEFA}"/>
                  </a:ext>
                </a:extLst>
              </p:cNvPr>
              <p:cNvSpPr/>
              <p:nvPr/>
            </p:nvSpPr>
            <p:spPr>
              <a:xfrm>
                <a:off x="14080737" y="6612058"/>
                <a:ext cx="2666" cy="2664"/>
              </a:xfrm>
              <a:custGeom>
                <a:avLst/>
                <a:gdLst>
                  <a:gd name="connsiteX0" fmla="*/ 1407 w 2666"/>
                  <a:gd name="connsiteY0" fmla="*/ 4145 h 2664"/>
                  <a:gd name="connsiteX1" fmla="*/ 1407 w 2666"/>
                  <a:gd name="connsiteY1" fmla="*/ 4145 h 2664"/>
                  <a:gd name="connsiteX2" fmla="*/ 73 w 2666"/>
                  <a:gd name="connsiteY2" fmla="*/ 2813 h 2664"/>
                  <a:gd name="connsiteX3" fmla="*/ 1407 w 2666"/>
                  <a:gd name="connsiteY3" fmla="*/ 1481 h 2664"/>
                  <a:gd name="connsiteX4" fmla="*/ 2740 w 2666"/>
                  <a:gd name="connsiteY4" fmla="*/ 2813 h 2664"/>
                  <a:gd name="connsiteX5" fmla="*/ 1407 w 2666"/>
                  <a:gd name="connsiteY5" fmla="*/ 4145 h 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 h="2664">
                    <a:moveTo>
                      <a:pt x="1407" y="4145"/>
                    </a:moveTo>
                    <a:lnTo>
                      <a:pt x="1407" y="4145"/>
                    </a:lnTo>
                    <a:cubicBezTo>
                      <a:pt x="644" y="4145"/>
                      <a:pt x="73" y="3574"/>
                      <a:pt x="73" y="2813"/>
                    </a:cubicBezTo>
                    <a:cubicBezTo>
                      <a:pt x="73" y="2052"/>
                      <a:pt x="644" y="1481"/>
                      <a:pt x="1407" y="1481"/>
                    </a:cubicBezTo>
                    <a:cubicBezTo>
                      <a:pt x="2169" y="1481"/>
                      <a:pt x="2740" y="2052"/>
                      <a:pt x="2740" y="2813"/>
                    </a:cubicBezTo>
                    <a:cubicBezTo>
                      <a:pt x="2740" y="3574"/>
                      <a:pt x="2169" y="4145"/>
                      <a:pt x="1407" y="4145"/>
                    </a:cubicBezTo>
                    <a:close/>
                  </a:path>
                </a:pathLst>
              </a:custGeom>
              <a:solidFill>
                <a:srgbClr val="000000"/>
              </a:solidFill>
              <a:ln w="1903" cap="flat">
                <a:noFill/>
                <a:prstDash val="solid"/>
                <a:miter/>
              </a:ln>
            </p:spPr>
            <p:txBody>
              <a:bodyPr rtlCol="0" anchor="ctr"/>
              <a:lstStyle/>
              <a:p>
                <a:endParaRPr lang="fr-FR"/>
              </a:p>
            </p:txBody>
          </p:sp>
          <p:sp>
            <p:nvSpPr>
              <p:cNvPr id="529" name="Forme libre 1594">
                <a:extLst>
                  <a:ext uri="{FF2B5EF4-FFF2-40B4-BE49-F238E27FC236}">
                    <a16:creationId xmlns:a16="http://schemas.microsoft.com/office/drawing/2014/main" id="{A768A926-0D46-0B26-C72A-2417FA9B701B}"/>
                  </a:ext>
                </a:extLst>
              </p:cNvPr>
              <p:cNvSpPr/>
              <p:nvPr/>
            </p:nvSpPr>
            <p:spPr>
              <a:xfrm>
                <a:off x="13682643" y="6513865"/>
                <a:ext cx="400760" cy="100856"/>
              </a:xfrm>
              <a:custGeom>
                <a:avLst/>
                <a:gdLst>
                  <a:gd name="connsiteX0" fmla="*/ 399502 w 400760"/>
                  <a:gd name="connsiteY0" fmla="*/ 102338 h 100856"/>
                  <a:gd name="connsiteX1" fmla="*/ 399502 w 400760"/>
                  <a:gd name="connsiteY1" fmla="*/ 102338 h 100856"/>
                  <a:gd name="connsiteX2" fmla="*/ 398168 w 400760"/>
                  <a:gd name="connsiteY2" fmla="*/ 101005 h 100856"/>
                  <a:gd name="connsiteX3" fmla="*/ 399502 w 400760"/>
                  <a:gd name="connsiteY3" fmla="*/ 99673 h 100856"/>
                  <a:gd name="connsiteX4" fmla="*/ 400834 w 400760"/>
                  <a:gd name="connsiteY4" fmla="*/ 101005 h 100856"/>
                  <a:gd name="connsiteX5" fmla="*/ 399502 w 400760"/>
                  <a:gd name="connsiteY5" fmla="*/ 102338 h 100856"/>
                  <a:gd name="connsiteX6" fmla="*/ 1407 w 400760"/>
                  <a:gd name="connsiteY6" fmla="*/ 4145 h 100856"/>
                  <a:gd name="connsiteX7" fmla="*/ 73 w 400760"/>
                  <a:gd name="connsiteY7" fmla="*/ 2813 h 100856"/>
                  <a:gd name="connsiteX8" fmla="*/ 1407 w 400760"/>
                  <a:gd name="connsiteY8" fmla="*/ 1481 h 100856"/>
                  <a:gd name="connsiteX9" fmla="*/ 2740 w 400760"/>
                  <a:gd name="connsiteY9" fmla="*/ 2813 h 100856"/>
                  <a:gd name="connsiteX10" fmla="*/ 2549 w 400760"/>
                  <a:gd name="connsiteY10" fmla="*/ 3384 h 100856"/>
                  <a:gd name="connsiteX11" fmla="*/ 2359 w 400760"/>
                  <a:gd name="connsiteY11" fmla="*/ 3764 h 100856"/>
                  <a:gd name="connsiteX12" fmla="*/ 1407 w 400760"/>
                  <a:gd name="connsiteY12" fmla="*/ 4145 h 100856"/>
                  <a:gd name="connsiteX13" fmla="*/ 1407 w 400760"/>
                  <a:gd name="connsiteY13" fmla="*/ 4145 h 10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760" h="100856">
                    <a:moveTo>
                      <a:pt x="399502" y="102338"/>
                    </a:moveTo>
                    <a:lnTo>
                      <a:pt x="399502" y="102338"/>
                    </a:lnTo>
                    <a:cubicBezTo>
                      <a:pt x="398739" y="102338"/>
                      <a:pt x="398168" y="101767"/>
                      <a:pt x="398168" y="101005"/>
                    </a:cubicBezTo>
                    <a:cubicBezTo>
                      <a:pt x="398168" y="100244"/>
                      <a:pt x="398739" y="99673"/>
                      <a:pt x="399502" y="99673"/>
                    </a:cubicBezTo>
                    <a:cubicBezTo>
                      <a:pt x="400263" y="99673"/>
                      <a:pt x="400834" y="100244"/>
                      <a:pt x="400834" y="101005"/>
                    </a:cubicBezTo>
                    <a:cubicBezTo>
                      <a:pt x="400834" y="101767"/>
                      <a:pt x="400263" y="102338"/>
                      <a:pt x="399502" y="102338"/>
                    </a:cubicBezTo>
                    <a:close/>
                    <a:moveTo>
                      <a:pt x="1407" y="4145"/>
                    </a:moveTo>
                    <a:cubicBezTo>
                      <a:pt x="644" y="4145"/>
                      <a:pt x="73" y="3574"/>
                      <a:pt x="73" y="2813"/>
                    </a:cubicBezTo>
                    <a:cubicBezTo>
                      <a:pt x="73" y="2052"/>
                      <a:pt x="644" y="1481"/>
                      <a:pt x="1407" y="1481"/>
                    </a:cubicBezTo>
                    <a:cubicBezTo>
                      <a:pt x="2169" y="1481"/>
                      <a:pt x="2740" y="2052"/>
                      <a:pt x="2740" y="2813"/>
                    </a:cubicBezTo>
                    <a:cubicBezTo>
                      <a:pt x="2740" y="3003"/>
                      <a:pt x="2740" y="3193"/>
                      <a:pt x="2549" y="3384"/>
                    </a:cubicBezTo>
                    <a:cubicBezTo>
                      <a:pt x="2549" y="3574"/>
                      <a:pt x="2359" y="3574"/>
                      <a:pt x="2359" y="3764"/>
                    </a:cubicBezTo>
                    <a:cubicBezTo>
                      <a:pt x="2169" y="3954"/>
                      <a:pt x="1788" y="4145"/>
                      <a:pt x="1407" y="4145"/>
                    </a:cubicBezTo>
                    <a:lnTo>
                      <a:pt x="1407" y="4145"/>
                    </a:lnTo>
                    <a:close/>
                  </a:path>
                </a:pathLst>
              </a:custGeom>
              <a:solidFill>
                <a:srgbClr val="000000"/>
              </a:solidFill>
              <a:ln w="1903" cap="flat">
                <a:noFill/>
                <a:prstDash val="solid"/>
                <a:miter/>
              </a:ln>
            </p:spPr>
            <p:txBody>
              <a:bodyPr rtlCol="0" anchor="ctr"/>
              <a:lstStyle/>
              <a:p>
                <a:endParaRPr lang="fr-FR"/>
              </a:p>
            </p:txBody>
          </p:sp>
          <p:sp>
            <p:nvSpPr>
              <p:cNvPr id="530" name="Forme libre 1595">
                <a:extLst>
                  <a:ext uri="{FF2B5EF4-FFF2-40B4-BE49-F238E27FC236}">
                    <a16:creationId xmlns:a16="http://schemas.microsoft.com/office/drawing/2014/main" id="{8C291208-CAC1-4E1F-1024-2CE63BB8916D}"/>
                  </a:ext>
                </a:extLst>
              </p:cNvPr>
              <p:cNvSpPr/>
              <p:nvPr/>
            </p:nvSpPr>
            <p:spPr>
              <a:xfrm>
                <a:off x="13989309" y="6505231"/>
                <a:ext cx="94094" cy="109491"/>
              </a:xfrm>
              <a:custGeom>
                <a:avLst/>
                <a:gdLst>
                  <a:gd name="connsiteX0" fmla="*/ 92835 w 94094"/>
                  <a:gd name="connsiteY0" fmla="*/ 110972 h 109491"/>
                  <a:gd name="connsiteX1" fmla="*/ 92835 w 94094"/>
                  <a:gd name="connsiteY1" fmla="*/ 110972 h 109491"/>
                  <a:gd name="connsiteX2" fmla="*/ 91502 w 94094"/>
                  <a:gd name="connsiteY2" fmla="*/ 109640 h 109491"/>
                  <a:gd name="connsiteX3" fmla="*/ 92835 w 94094"/>
                  <a:gd name="connsiteY3" fmla="*/ 108308 h 109491"/>
                  <a:gd name="connsiteX4" fmla="*/ 94168 w 94094"/>
                  <a:gd name="connsiteY4" fmla="*/ 109640 h 109491"/>
                  <a:gd name="connsiteX5" fmla="*/ 92835 w 94094"/>
                  <a:gd name="connsiteY5" fmla="*/ 110972 h 109491"/>
                  <a:gd name="connsiteX6" fmla="*/ 1407 w 94094"/>
                  <a:gd name="connsiteY6" fmla="*/ 4026 h 109491"/>
                  <a:gd name="connsiteX7" fmla="*/ 73 w 94094"/>
                  <a:gd name="connsiteY7" fmla="*/ 2694 h 109491"/>
                  <a:gd name="connsiteX8" fmla="*/ 835 w 94094"/>
                  <a:gd name="connsiteY8" fmla="*/ 1552 h 109491"/>
                  <a:gd name="connsiteX9" fmla="*/ 2549 w 94094"/>
                  <a:gd name="connsiteY9" fmla="*/ 2123 h 109491"/>
                  <a:gd name="connsiteX10" fmla="*/ 2740 w 94094"/>
                  <a:gd name="connsiteY10" fmla="*/ 2694 h 109491"/>
                  <a:gd name="connsiteX11" fmla="*/ 2740 w 94094"/>
                  <a:gd name="connsiteY11" fmla="*/ 2694 h 109491"/>
                  <a:gd name="connsiteX12" fmla="*/ 1407 w 94094"/>
                  <a:gd name="connsiteY12" fmla="*/ 4026 h 10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094" h="109491">
                    <a:moveTo>
                      <a:pt x="92835" y="110972"/>
                    </a:moveTo>
                    <a:lnTo>
                      <a:pt x="92835" y="110972"/>
                    </a:lnTo>
                    <a:cubicBezTo>
                      <a:pt x="92073" y="110972"/>
                      <a:pt x="91502" y="110401"/>
                      <a:pt x="91502" y="109640"/>
                    </a:cubicBezTo>
                    <a:cubicBezTo>
                      <a:pt x="91502" y="108879"/>
                      <a:pt x="92073" y="108308"/>
                      <a:pt x="92835" y="108308"/>
                    </a:cubicBezTo>
                    <a:cubicBezTo>
                      <a:pt x="93597" y="108308"/>
                      <a:pt x="94168" y="108879"/>
                      <a:pt x="94168" y="109640"/>
                    </a:cubicBezTo>
                    <a:cubicBezTo>
                      <a:pt x="94168" y="110401"/>
                      <a:pt x="93597" y="110972"/>
                      <a:pt x="92835" y="110972"/>
                    </a:cubicBezTo>
                    <a:close/>
                    <a:moveTo>
                      <a:pt x="1407" y="4026"/>
                    </a:moveTo>
                    <a:cubicBezTo>
                      <a:pt x="644" y="4026"/>
                      <a:pt x="73" y="3455"/>
                      <a:pt x="73" y="2694"/>
                    </a:cubicBezTo>
                    <a:cubicBezTo>
                      <a:pt x="73" y="2123"/>
                      <a:pt x="455" y="1742"/>
                      <a:pt x="835" y="1552"/>
                    </a:cubicBezTo>
                    <a:cubicBezTo>
                      <a:pt x="1407" y="1362"/>
                      <a:pt x="2169" y="1552"/>
                      <a:pt x="2549" y="2123"/>
                    </a:cubicBezTo>
                    <a:cubicBezTo>
                      <a:pt x="2549" y="2313"/>
                      <a:pt x="2740" y="2504"/>
                      <a:pt x="2740" y="2694"/>
                    </a:cubicBezTo>
                    <a:lnTo>
                      <a:pt x="2740" y="2694"/>
                    </a:lnTo>
                    <a:cubicBezTo>
                      <a:pt x="2740" y="3455"/>
                      <a:pt x="2169" y="4026"/>
                      <a:pt x="1407" y="4026"/>
                    </a:cubicBezTo>
                    <a:close/>
                  </a:path>
                </a:pathLst>
              </a:custGeom>
              <a:solidFill>
                <a:srgbClr val="000000"/>
              </a:solidFill>
              <a:ln w="1903" cap="flat">
                <a:noFill/>
                <a:prstDash val="solid"/>
                <a:miter/>
              </a:ln>
            </p:spPr>
            <p:txBody>
              <a:bodyPr rtlCol="0" anchor="ctr"/>
              <a:lstStyle/>
              <a:p>
                <a:endParaRPr lang="fr-FR"/>
              </a:p>
            </p:txBody>
          </p:sp>
          <p:sp>
            <p:nvSpPr>
              <p:cNvPr id="531" name="Forme libre 1596">
                <a:extLst>
                  <a:ext uri="{FF2B5EF4-FFF2-40B4-BE49-F238E27FC236}">
                    <a16:creationId xmlns:a16="http://schemas.microsoft.com/office/drawing/2014/main" id="{399AC8A6-0C93-1647-9A77-24267DAA8297}"/>
                  </a:ext>
                </a:extLst>
              </p:cNvPr>
              <p:cNvSpPr/>
              <p:nvPr/>
            </p:nvSpPr>
            <p:spPr>
              <a:xfrm>
                <a:off x="13682643" y="6513865"/>
                <a:ext cx="400760" cy="100856"/>
              </a:xfrm>
              <a:custGeom>
                <a:avLst/>
                <a:gdLst>
                  <a:gd name="connsiteX0" fmla="*/ 399502 w 400760"/>
                  <a:gd name="connsiteY0" fmla="*/ 102338 h 100856"/>
                  <a:gd name="connsiteX1" fmla="*/ 399502 w 400760"/>
                  <a:gd name="connsiteY1" fmla="*/ 102338 h 100856"/>
                  <a:gd name="connsiteX2" fmla="*/ 398168 w 400760"/>
                  <a:gd name="connsiteY2" fmla="*/ 101005 h 100856"/>
                  <a:gd name="connsiteX3" fmla="*/ 399502 w 400760"/>
                  <a:gd name="connsiteY3" fmla="*/ 99673 h 100856"/>
                  <a:gd name="connsiteX4" fmla="*/ 400834 w 400760"/>
                  <a:gd name="connsiteY4" fmla="*/ 101005 h 100856"/>
                  <a:gd name="connsiteX5" fmla="*/ 399502 w 400760"/>
                  <a:gd name="connsiteY5" fmla="*/ 102338 h 100856"/>
                  <a:gd name="connsiteX6" fmla="*/ 1407 w 400760"/>
                  <a:gd name="connsiteY6" fmla="*/ 4145 h 100856"/>
                  <a:gd name="connsiteX7" fmla="*/ 73 w 400760"/>
                  <a:gd name="connsiteY7" fmla="*/ 2813 h 100856"/>
                  <a:gd name="connsiteX8" fmla="*/ 1407 w 400760"/>
                  <a:gd name="connsiteY8" fmla="*/ 1481 h 100856"/>
                  <a:gd name="connsiteX9" fmla="*/ 2740 w 400760"/>
                  <a:gd name="connsiteY9" fmla="*/ 2813 h 100856"/>
                  <a:gd name="connsiteX10" fmla="*/ 2549 w 400760"/>
                  <a:gd name="connsiteY10" fmla="*/ 3384 h 100856"/>
                  <a:gd name="connsiteX11" fmla="*/ 2359 w 400760"/>
                  <a:gd name="connsiteY11" fmla="*/ 3764 h 100856"/>
                  <a:gd name="connsiteX12" fmla="*/ 1407 w 400760"/>
                  <a:gd name="connsiteY12" fmla="*/ 4145 h 100856"/>
                  <a:gd name="connsiteX13" fmla="*/ 1407 w 400760"/>
                  <a:gd name="connsiteY13" fmla="*/ 4145 h 10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760" h="100856">
                    <a:moveTo>
                      <a:pt x="399502" y="102338"/>
                    </a:moveTo>
                    <a:lnTo>
                      <a:pt x="399502" y="102338"/>
                    </a:lnTo>
                    <a:cubicBezTo>
                      <a:pt x="398739" y="102338"/>
                      <a:pt x="398168" y="101767"/>
                      <a:pt x="398168" y="101005"/>
                    </a:cubicBezTo>
                    <a:cubicBezTo>
                      <a:pt x="398168" y="100244"/>
                      <a:pt x="398739" y="99673"/>
                      <a:pt x="399502" y="99673"/>
                    </a:cubicBezTo>
                    <a:cubicBezTo>
                      <a:pt x="400263" y="99673"/>
                      <a:pt x="400834" y="100244"/>
                      <a:pt x="400834" y="101005"/>
                    </a:cubicBezTo>
                    <a:cubicBezTo>
                      <a:pt x="400834" y="101767"/>
                      <a:pt x="400263" y="102338"/>
                      <a:pt x="399502" y="102338"/>
                    </a:cubicBezTo>
                    <a:close/>
                    <a:moveTo>
                      <a:pt x="1407" y="4145"/>
                    </a:moveTo>
                    <a:cubicBezTo>
                      <a:pt x="644" y="4145"/>
                      <a:pt x="73" y="3574"/>
                      <a:pt x="73" y="2813"/>
                    </a:cubicBezTo>
                    <a:cubicBezTo>
                      <a:pt x="73" y="2052"/>
                      <a:pt x="644" y="1481"/>
                      <a:pt x="1407" y="1481"/>
                    </a:cubicBezTo>
                    <a:cubicBezTo>
                      <a:pt x="2169" y="1481"/>
                      <a:pt x="2740" y="2052"/>
                      <a:pt x="2740" y="2813"/>
                    </a:cubicBezTo>
                    <a:cubicBezTo>
                      <a:pt x="2740" y="3003"/>
                      <a:pt x="2740" y="3193"/>
                      <a:pt x="2549" y="3384"/>
                    </a:cubicBezTo>
                    <a:cubicBezTo>
                      <a:pt x="2549" y="3574"/>
                      <a:pt x="2359" y="3574"/>
                      <a:pt x="2359" y="3764"/>
                    </a:cubicBezTo>
                    <a:cubicBezTo>
                      <a:pt x="2169" y="3954"/>
                      <a:pt x="1788" y="4145"/>
                      <a:pt x="1407" y="4145"/>
                    </a:cubicBezTo>
                    <a:lnTo>
                      <a:pt x="1407" y="4145"/>
                    </a:lnTo>
                    <a:close/>
                  </a:path>
                </a:pathLst>
              </a:custGeom>
              <a:solidFill>
                <a:srgbClr val="000000"/>
              </a:solidFill>
              <a:ln w="1903" cap="flat">
                <a:noFill/>
                <a:prstDash val="solid"/>
                <a:miter/>
              </a:ln>
            </p:spPr>
            <p:txBody>
              <a:bodyPr rtlCol="0" anchor="ctr"/>
              <a:lstStyle/>
              <a:p>
                <a:endParaRPr lang="fr-FR"/>
              </a:p>
            </p:txBody>
          </p:sp>
        </p:grpSp>
        <p:sp>
          <p:nvSpPr>
            <p:cNvPr id="58" name="Forme libre 1597">
              <a:extLst>
                <a:ext uri="{FF2B5EF4-FFF2-40B4-BE49-F238E27FC236}">
                  <a16:creationId xmlns:a16="http://schemas.microsoft.com/office/drawing/2014/main" id="{1B3A5021-B2A9-EFBE-F2D0-6343F2FB8970}"/>
                </a:ext>
              </a:extLst>
            </p:cNvPr>
            <p:cNvSpPr/>
            <p:nvPr/>
          </p:nvSpPr>
          <p:spPr>
            <a:xfrm>
              <a:off x="13990832" y="6457157"/>
              <a:ext cx="36571" cy="57089"/>
            </a:xfrm>
            <a:custGeom>
              <a:avLst/>
              <a:gdLst>
                <a:gd name="connsiteX0" fmla="*/ 36645 w 36571"/>
                <a:gd name="connsiteY0" fmla="*/ 47723 h 57089"/>
                <a:gd name="connsiteX1" fmla="*/ 4074 w 36571"/>
                <a:gd name="connsiteY1" fmla="*/ 58189 h 57089"/>
                <a:gd name="connsiteX2" fmla="*/ 73 w 36571"/>
                <a:gd name="connsiteY2" fmla="*/ 50958 h 57089"/>
                <a:gd name="connsiteX3" fmla="*/ 73 w 36571"/>
                <a:gd name="connsiteY3" fmla="*/ 50958 h 57089"/>
                <a:gd name="connsiteX4" fmla="*/ 6360 w 36571"/>
                <a:gd name="connsiteY4" fmla="*/ 1481 h 57089"/>
                <a:gd name="connsiteX5" fmla="*/ 36645 w 36571"/>
                <a:gd name="connsiteY5" fmla="*/ 47723 h 57089"/>
                <a:gd name="connsiteX6" fmla="*/ 36645 w 36571"/>
                <a:gd name="connsiteY6" fmla="*/ 47723 h 5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1" h="57089">
                  <a:moveTo>
                    <a:pt x="36645" y="47723"/>
                  </a:moveTo>
                  <a:cubicBezTo>
                    <a:pt x="31312" y="50387"/>
                    <a:pt x="9217" y="60663"/>
                    <a:pt x="4074" y="58189"/>
                  </a:cubicBezTo>
                  <a:cubicBezTo>
                    <a:pt x="2741" y="55715"/>
                    <a:pt x="1407" y="53432"/>
                    <a:pt x="73" y="50958"/>
                  </a:cubicBezTo>
                  <a:lnTo>
                    <a:pt x="73" y="50958"/>
                  </a:lnTo>
                  <a:cubicBezTo>
                    <a:pt x="1978" y="34402"/>
                    <a:pt x="4074" y="18036"/>
                    <a:pt x="6360" y="1481"/>
                  </a:cubicBezTo>
                  <a:cubicBezTo>
                    <a:pt x="20645" y="3194"/>
                    <a:pt x="7121" y="38208"/>
                    <a:pt x="36645" y="47723"/>
                  </a:cubicBezTo>
                  <a:lnTo>
                    <a:pt x="36645" y="47723"/>
                  </a:lnTo>
                  <a:close/>
                </a:path>
              </a:pathLst>
            </a:custGeom>
            <a:solidFill>
              <a:srgbClr val="000000"/>
            </a:solidFill>
            <a:ln w="1903" cap="flat">
              <a:noFill/>
              <a:prstDash val="solid"/>
              <a:miter/>
            </a:ln>
          </p:spPr>
          <p:txBody>
            <a:bodyPr rtlCol="0" anchor="ctr"/>
            <a:lstStyle/>
            <a:p>
              <a:endParaRPr lang="fr-FR"/>
            </a:p>
          </p:txBody>
        </p:sp>
        <p:sp>
          <p:nvSpPr>
            <p:cNvPr id="59" name="Forme libre 1598">
              <a:extLst>
                <a:ext uri="{FF2B5EF4-FFF2-40B4-BE49-F238E27FC236}">
                  <a16:creationId xmlns:a16="http://schemas.microsoft.com/office/drawing/2014/main" id="{A7E288A1-0F17-BFD1-0D25-B59A91660E7D}"/>
                </a:ext>
              </a:extLst>
            </p:cNvPr>
            <p:cNvSpPr/>
            <p:nvPr/>
          </p:nvSpPr>
          <p:spPr>
            <a:xfrm>
              <a:off x="13989309" y="6455635"/>
              <a:ext cx="39097" cy="59752"/>
            </a:xfrm>
            <a:custGeom>
              <a:avLst/>
              <a:gdLst>
                <a:gd name="connsiteX0" fmla="*/ 7692 w 39097"/>
                <a:gd name="connsiteY0" fmla="*/ 61234 h 59752"/>
                <a:gd name="connsiteX1" fmla="*/ 4835 w 39097"/>
                <a:gd name="connsiteY1" fmla="*/ 60663 h 59752"/>
                <a:gd name="connsiteX2" fmla="*/ 4264 w 39097"/>
                <a:gd name="connsiteY2" fmla="*/ 60092 h 59752"/>
                <a:gd name="connsiteX3" fmla="*/ 264 w 39097"/>
                <a:gd name="connsiteY3" fmla="*/ 52861 h 59752"/>
                <a:gd name="connsiteX4" fmla="*/ 73 w 39097"/>
                <a:gd name="connsiteY4" fmla="*/ 52290 h 59752"/>
                <a:gd name="connsiteX5" fmla="*/ 73 w 39097"/>
                <a:gd name="connsiteY5" fmla="*/ 52100 h 59752"/>
                <a:gd name="connsiteX6" fmla="*/ 6359 w 39097"/>
                <a:gd name="connsiteY6" fmla="*/ 2623 h 59752"/>
                <a:gd name="connsiteX7" fmla="*/ 7692 w 39097"/>
                <a:gd name="connsiteY7" fmla="*/ 1481 h 59752"/>
                <a:gd name="connsiteX8" fmla="*/ 17407 w 39097"/>
                <a:gd name="connsiteY8" fmla="*/ 17656 h 59752"/>
                <a:gd name="connsiteX9" fmla="*/ 38359 w 39097"/>
                <a:gd name="connsiteY9" fmla="*/ 47723 h 59752"/>
                <a:gd name="connsiteX10" fmla="*/ 39121 w 39097"/>
                <a:gd name="connsiteY10" fmla="*/ 49245 h 59752"/>
                <a:gd name="connsiteX11" fmla="*/ 38550 w 39097"/>
                <a:gd name="connsiteY11" fmla="*/ 50006 h 59752"/>
                <a:gd name="connsiteX12" fmla="*/ 7692 w 39097"/>
                <a:gd name="connsiteY12" fmla="*/ 61234 h 59752"/>
                <a:gd name="connsiteX13" fmla="*/ 6359 w 39097"/>
                <a:gd name="connsiteY13" fmla="*/ 58570 h 59752"/>
                <a:gd name="connsiteX14" fmla="*/ 34930 w 39097"/>
                <a:gd name="connsiteY14" fmla="*/ 49245 h 59752"/>
                <a:gd name="connsiteX15" fmla="*/ 15121 w 39097"/>
                <a:gd name="connsiteY15" fmla="*/ 18227 h 59752"/>
                <a:gd name="connsiteX16" fmla="*/ 8835 w 39097"/>
                <a:gd name="connsiteY16" fmla="*/ 4335 h 59752"/>
                <a:gd name="connsiteX17" fmla="*/ 2740 w 39097"/>
                <a:gd name="connsiteY17" fmla="*/ 51909 h 59752"/>
                <a:gd name="connsiteX18" fmla="*/ 6359 w 39097"/>
                <a:gd name="connsiteY18" fmla="*/ 58570 h 59752"/>
                <a:gd name="connsiteX19" fmla="*/ 6359 w 39097"/>
                <a:gd name="connsiteY19" fmla="*/ 58570 h 5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97" h="59752">
                  <a:moveTo>
                    <a:pt x="7692" y="61234"/>
                  </a:moveTo>
                  <a:cubicBezTo>
                    <a:pt x="6740" y="61234"/>
                    <a:pt x="5788" y="61044"/>
                    <a:pt x="4835" y="60663"/>
                  </a:cubicBezTo>
                  <a:cubicBezTo>
                    <a:pt x="4645" y="60473"/>
                    <a:pt x="4454" y="60473"/>
                    <a:pt x="4264" y="60092"/>
                  </a:cubicBezTo>
                  <a:cubicBezTo>
                    <a:pt x="2931" y="57618"/>
                    <a:pt x="1597" y="55335"/>
                    <a:pt x="264" y="52861"/>
                  </a:cubicBezTo>
                  <a:cubicBezTo>
                    <a:pt x="73" y="52670"/>
                    <a:pt x="73" y="52480"/>
                    <a:pt x="73" y="52290"/>
                  </a:cubicBezTo>
                  <a:cubicBezTo>
                    <a:pt x="73" y="52290"/>
                    <a:pt x="73" y="52100"/>
                    <a:pt x="73" y="52100"/>
                  </a:cubicBezTo>
                  <a:cubicBezTo>
                    <a:pt x="1978" y="35544"/>
                    <a:pt x="4074" y="19178"/>
                    <a:pt x="6359" y="2623"/>
                  </a:cubicBezTo>
                  <a:cubicBezTo>
                    <a:pt x="6359" y="1862"/>
                    <a:pt x="7121" y="1481"/>
                    <a:pt x="7692" y="1481"/>
                  </a:cubicBezTo>
                  <a:cubicBezTo>
                    <a:pt x="14550" y="2242"/>
                    <a:pt x="15883" y="9473"/>
                    <a:pt x="17407" y="17656"/>
                  </a:cubicBezTo>
                  <a:cubicBezTo>
                    <a:pt x="19312" y="28693"/>
                    <a:pt x="21787" y="42394"/>
                    <a:pt x="38359" y="47723"/>
                  </a:cubicBezTo>
                  <a:cubicBezTo>
                    <a:pt x="38930" y="47913"/>
                    <a:pt x="39312" y="48674"/>
                    <a:pt x="39121" y="49245"/>
                  </a:cubicBezTo>
                  <a:cubicBezTo>
                    <a:pt x="38930" y="49626"/>
                    <a:pt x="38740" y="49816"/>
                    <a:pt x="38550" y="50006"/>
                  </a:cubicBezTo>
                  <a:cubicBezTo>
                    <a:pt x="36264" y="51529"/>
                    <a:pt x="16645" y="61234"/>
                    <a:pt x="7692" y="61234"/>
                  </a:cubicBezTo>
                  <a:close/>
                  <a:moveTo>
                    <a:pt x="6359" y="58570"/>
                  </a:moveTo>
                  <a:cubicBezTo>
                    <a:pt x="10550" y="59902"/>
                    <a:pt x="25026" y="54003"/>
                    <a:pt x="34930" y="49245"/>
                  </a:cubicBezTo>
                  <a:cubicBezTo>
                    <a:pt x="19502" y="42775"/>
                    <a:pt x="17026" y="28693"/>
                    <a:pt x="15121" y="18227"/>
                  </a:cubicBezTo>
                  <a:cubicBezTo>
                    <a:pt x="13788" y="10425"/>
                    <a:pt x="12645" y="5477"/>
                    <a:pt x="8835" y="4335"/>
                  </a:cubicBezTo>
                  <a:cubicBezTo>
                    <a:pt x="6740" y="20130"/>
                    <a:pt x="4645" y="36115"/>
                    <a:pt x="2740" y="51909"/>
                  </a:cubicBezTo>
                  <a:cubicBezTo>
                    <a:pt x="3883" y="54383"/>
                    <a:pt x="5217" y="56476"/>
                    <a:pt x="6359" y="58570"/>
                  </a:cubicBezTo>
                  <a:lnTo>
                    <a:pt x="6359" y="58570"/>
                  </a:lnTo>
                  <a:close/>
                </a:path>
              </a:pathLst>
            </a:custGeom>
            <a:solidFill>
              <a:srgbClr val="000000"/>
            </a:solidFill>
            <a:ln w="1903" cap="flat">
              <a:noFill/>
              <a:prstDash val="solid"/>
              <a:miter/>
            </a:ln>
          </p:spPr>
          <p:txBody>
            <a:bodyPr rtlCol="0" anchor="ctr"/>
            <a:lstStyle/>
            <a:p>
              <a:endParaRPr lang="fr-FR"/>
            </a:p>
          </p:txBody>
        </p:sp>
        <p:sp>
          <p:nvSpPr>
            <p:cNvPr id="60" name="Forme libre 1599">
              <a:extLst>
                <a:ext uri="{FF2B5EF4-FFF2-40B4-BE49-F238E27FC236}">
                  <a16:creationId xmlns:a16="http://schemas.microsoft.com/office/drawing/2014/main" id="{36E5F0E5-EE13-4F24-0B84-A896AC20BF9C}"/>
                </a:ext>
              </a:extLst>
            </p:cNvPr>
            <p:cNvSpPr/>
            <p:nvPr/>
          </p:nvSpPr>
          <p:spPr>
            <a:xfrm>
              <a:off x="13996166" y="6425493"/>
              <a:ext cx="79884" cy="47077"/>
            </a:xfrm>
            <a:custGeom>
              <a:avLst/>
              <a:gdLst>
                <a:gd name="connsiteX0" fmla="*/ 1406 w 79884"/>
                <a:gd name="connsiteY0" fmla="*/ 48559 h 47077"/>
                <a:gd name="connsiteX1" fmla="*/ 73 w 79884"/>
                <a:gd name="connsiteY1" fmla="*/ 47227 h 47077"/>
                <a:gd name="connsiteX2" fmla="*/ 1406 w 79884"/>
                <a:gd name="connsiteY2" fmla="*/ 45895 h 47077"/>
                <a:gd name="connsiteX3" fmla="*/ 1406 w 79884"/>
                <a:gd name="connsiteY3" fmla="*/ 45895 h 47077"/>
                <a:gd name="connsiteX4" fmla="*/ 48263 w 79884"/>
                <a:gd name="connsiteY4" fmla="*/ 23630 h 47077"/>
                <a:gd name="connsiteX5" fmla="*/ 77978 w 79884"/>
                <a:gd name="connsiteY5" fmla="*/ 1746 h 47077"/>
                <a:gd name="connsiteX6" fmla="*/ 79692 w 79884"/>
                <a:gd name="connsiteY6" fmla="*/ 1936 h 47077"/>
                <a:gd name="connsiteX7" fmla="*/ 79501 w 79884"/>
                <a:gd name="connsiteY7" fmla="*/ 3649 h 47077"/>
                <a:gd name="connsiteX8" fmla="*/ 49406 w 79884"/>
                <a:gd name="connsiteY8" fmla="*/ 25723 h 47077"/>
                <a:gd name="connsiteX9" fmla="*/ 1406 w 79884"/>
                <a:gd name="connsiteY9" fmla="*/ 48559 h 47077"/>
                <a:gd name="connsiteX10" fmla="*/ 1406 w 79884"/>
                <a:gd name="connsiteY10" fmla="*/ 48559 h 4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884" h="47077">
                  <a:moveTo>
                    <a:pt x="1406" y="48559"/>
                  </a:moveTo>
                  <a:cubicBezTo>
                    <a:pt x="644" y="48559"/>
                    <a:pt x="73" y="47988"/>
                    <a:pt x="73" y="47227"/>
                  </a:cubicBezTo>
                  <a:cubicBezTo>
                    <a:pt x="73" y="46466"/>
                    <a:pt x="644" y="45895"/>
                    <a:pt x="1406" y="45895"/>
                  </a:cubicBezTo>
                  <a:lnTo>
                    <a:pt x="1406" y="45895"/>
                  </a:lnTo>
                  <a:cubicBezTo>
                    <a:pt x="8454" y="45895"/>
                    <a:pt x="28073" y="36570"/>
                    <a:pt x="48263" y="23630"/>
                  </a:cubicBezTo>
                  <a:cubicBezTo>
                    <a:pt x="59883" y="16208"/>
                    <a:pt x="70359" y="8406"/>
                    <a:pt x="77978" y="1746"/>
                  </a:cubicBezTo>
                  <a:cubicBezTo>
                    <a:pt x="78549" y="1366"/>
                    <a:pt x="79312" y="1366"/>
                    <a:pt x="79692" y="1936"/>
                  </a:cubicBezTo>
                  <a:cubicBezTo>
                    <a:pt x="80073" y="2507"/>
                    <a:pt x="80073" y="3268"/>
                    <a:pt x="79501" y="3649"/>
                  </a:cubicBezTo>
                  <a:cubicBezTo>
                    <a:pt x="71882" y="10500"/>
                    <a:pt x="61216" y="18302"/>
                    <a:pt x="49406" y="25723"/>
                  </a:cubicBezTo>
                  <a:cubicBezTo>
                    <a:pt x="28454" y="39425"/>
                    <a:pt x="9216" y="48559"/>
                    <a:pt x="1406" y="48559"/>
                  </a:cubicBezTo>
                  <a:lnTo>
                    <a:pt x="1406" y="48559"/>
                  </a:lnTo>
                  <a:close/>
                </a:path>
              </a:pathLst>
            </a:custGeom>
            <a:solidFill>
              <a:srgbClr val="000000"/>
            </a:solidFill>
            <a:ln w="1903" cap="flat">
              <a:noFill/>
              <a:prstDash val="solid"/>
              <a:miter/>
            </a:ln>
          </p:spPr>
          <p:txBody>
            <a:bodyPr rtlCol="0" anchor="ctr"/>
            <a:lstStyle/>
            <a:p>
              <a:endParaRPr lang="fr-FR"/>
            </a:p>
          </p:txBody>
        </p:sp>
        <p:sp>
          <p:nvSpPr>
            <p:cNvPr id="61" name="Forme libre 1600">
              <a:extLst>
                <a:ext uri="{FF2B5EF4-FFF2-40B4-BE49-F238E27FC236}">
                  <a16:creationId xmlns:a16="http://schemas.microsoft.com/office/drawing/2014/main" id="{B378A7A7-6423-3CF0-DC80-0135152A6B5F}"/>
                </a:ext>
              </a:extLst>
            </p:cNvPr>
            <p:cNvSpPr/>
            <p:nvPr/>
          </p:nvSpPr>
          <p:spPr>
            <a:xfrm>
              <a:off x="13768117" y="6249304"/>
              <a:ext cx="142194" cy="32019"/>
            </a:xfrm>
            <a:custGeom>
              <a:avLst/>
              <a:gdLst>
                <a:gd name="connsiteX0" fmla="*/ 71361 w 142194"/>
                <a:gd name="connsiteY0" fmla="*/ 33500 h 32019"/>
                <a:gd name="connsiteX1" fmla="*/ 123 w 142194"/>
                <a:gd name="connsiteY1" fmla="*/ 3243 h 32019"/>
                <a:gd name="connsiteX2" fmla="*/ 885 w 142194"/>
                <a:gd name="connsiteY2" fmla="*/ 1721 h 32019"/>
                <a:gd name="connsiteX3" fmla="*/ 2409 w 142194"/>
                <a:gd name="connsiteY3" fmla="*/ 2482 h 32019"/>
                <a:gd name="connsiteX4" fmla="*/ 71171 w 142194"/>
                <a:gd name="connsiteY4" fmla="*/ 31026 h 32019"/>
                <a:gd name="connsiteX5" fmla="*/ 139932 w 142194"/>
                <a:gd name="connsiteY5" fmla="*/ 2292 h 32019"/>
                <a:gd name="connsiteX6" fmla="*/ 141456 w 142194"/>
                <a:gd name="connsiteY6" fmla="*/ 1531 h 32019"/>
                <a:gd name="connsiteX7" fmla="*/ 142218 w 142194"/>
                <a:gd name="connsiteY7" fmla="*/ 3053 h 32019"/>
                <a:gd name="connsiteX8" fmla="*/ 71361 w 142194"/>
                <a:gd name="connsiteY8" fmla="*/ 33500 h 32019"/>
                <a:gd name="connsiteX9" fmla="*/ 71361 w 142194"/>
                <a:gd name="connsiteY9" fmla="*/ 33500 h 3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194" h="32019">
                  <a:moveTo>
                    <a:pt x="71361" y="33500"/>
                  </a:moveTo>
                  <a:cubicBezTo>
                    <a:pt x="41266" y="33500"/>
                    <a:pt x="6790" y="25508"/>
                    <a:pt x="123" y="3243"/>
                  </a:cubicBezTo>
                  <a:cubicBezTo>
                    <a:pt x="-68" y="2672"/>
                    <a:pt x="314" y="1911"/>
                    <a:pt x="885" y="1721"/>
                  </a:cubicBezTo>
                  <a:cubicBezTo>
                    <a:pt x="1457" y="1531"/>
                    <a:pt x="2218" y="1911"/>
                    <a:pt x="2409" y="2482"/>
                  </a:cubicBezTo>
                  <a:cubicBezTo>
                    <a:pt x="8694" y="23415"/>
                    <a:pt x="42028" y="31026"/>
                    <a:pt x="71171" y="31026"/>
                  </a:cubicBezTo>
                  <a:cubicBezTo>
                    <a:pt x="94218" y="31026"/>
                    <a:pt x="133456" y="23224"/>
                    <a:pt x="139932" y="2292"/>
                  </a:cubicBezTo>
                  <a:cubicBezTo>
                    <a:pt x="140123" y="1721"/>
                    <a:pt x="140884" y="1340"/>
                    <a:pt x="141456" y="1531"/>
                  </a:cubicBezTo>
                  <a:cubicBezTo>
                    <a:pt x="142028" y="1721"/>
                    <a:pt x="142409" y="2482"/>
                    <a:pt x="142218" y="3053"/>
                  </a:cubicBezTo>
                  <a:cubicBezTo>
                    <a:pt x="135361" y="25318"/>
                    <a:pt x="95933" y="33500"/>
                    <a:pt x="71361" y="33500"/>
                  </a:cubicBezTo>
                  <a:lnTo>
                    <a:pt x="71361" y="33500"/>
                  </a:lnTo>
                  <a:close/>
                </a:path>
              </a:pathLst>
            </a:custGeom>
            <a:solidFill>
              <a:srgbClr val="000000"/>
            </a:solidFill>
            <a:ln w="1903" cap="flat">
              <a:noFill/>
              <a:prstDash val="solid"/>
              <a:miter/>
            </a:ln>
          </p:spPr>
          <p:txBody>
            <a:bodyPr rtlCol="0" anchor="ctr"/>
            <a:lstStyle/>
            <a:p>
              <a:endParaRPr lang="fr-FR"/>
            </a:p>
          </p:txBody>
        </p:sp>
        <p:sp>
          <p:nvSpPr>
            <p:cNvPr id="62" name="Forme libre 1601">
              <a:extLst>
                <a:ext uri="{FF2B5EF4-FFF2-40B4-BE49-F238E27FC236}">
                  <a16:creationId xmlns:a16="http://schemas.microsoft.com/office/drawing/2014/main" id="{12CCB2E0-51AC-F34C-F078-8A1B97E11CA7}"/>
                </a:ext>
              </a:extLst>
            </p:cNvPr>
            <p:cNvSpPr/>
            <p:nvPr/>
          </p:nvSpPr>
          <p:spPr>
            <a:xfrm>
              <a:off x="13956547" y="6759157"/>
              <a:ext cx="150169" cy="104865"/>
            </a:xfrm>
            <a:custGeom>
              <a:avLst/>
              <a:gdLst>
                <a:gd name="connsiteX0" fmla="*/ 73 w 150169"/>
                <a:gd name="connsiteY0" fmla="*/ 87495 h 104865"/>
                <a:gd name="connsiteX1" fmla="*/ 148073 w 150169"/>
                <a:gd name="connsiteY1" fmla="*/ 69416 h 104865"/>
                <a:gd name="connsiteX2" fmla="*/ 52645 w 150169"/>
                <a:gd name="connsiteY2" fmla="*/ 1481 h 104865"/>
                <a:gd name="connsiteX3" fmla="*/ 73 w 150169"/>
                <a:gd name="connsiteY3" fmla="*/ 87495 h 104865"/>
              </a:gdLst>
              <a:ahLst/>
              <a:cxnLst>
                <a:cxn ang="0">
                  <a:pos x="connsiteX0" y="connsiteY0"/>
                </a:cxn>
                <a:cxn ang="0">
                  <a:pos x="connsiteX1" y="connsiteY1"/>
                </a:cxn>
                <a:cxn ang="0">
                  <a:pos x="connsiteX2" y="connsiteY2"/>
                </a:cxn>
                <a:cxn ang="0">
                  <a:pos x="connsiteX3" y="connsiteY3"/>
                </a:cxn>
              </a:cxnLst>
              <a:rect l="l" t="t" r="r" b="b"/>
              <a:pathLst>
                <a:path w="150169" h="104865">
                  <a:moveTo>
                    <a:pt x="73" y="87495"/>
                  </a:moveTo>
                  <a:cubicBezTo>
                    <a:pt x="43502" y="112614"/>
                    <a:pt x="130740" y="118132"/>
                    <a:pt x="148073" y="69416"/>
                  </a:cubicBezTo>
                  <a:cubicBezTo>
                    <a:pt x="164455" y="22984"/>
                    <a:pt x="83693" y="2432"/>
                    <a:pt x="52645" y="1481"/>
                  </a:cubicBezTo>
                  <a:cubicBezTo>
                    <a:pt x="27692" y="31167"/>
                    <a:pt x="73" y="87495"/>
                    <a:pt x="73" y="87495"/>
                  </a:cubicBezTo>
                  <a:close/>
                </a:path>
              </a:pathLst>
            </a:custGeom>
            <a:solidFill>
              <a:srgbClr val="FFFFFF"/>
            </a:solidFill>
            <a:ln w="1903" cap="flat">
              <a:noFill/>
              <a:prstDash val="solid"/>
              <a:miter/>
            </a:ln>
          </p:spPr>
          <p:txBody>
            <a:bodyPr rtlCol="0" anchor="ctr"/>
            <a:lstStyle/>
            <a:p>
              <a:endParaRPr lang="fr-FR"/>
            </a:p>
          </p:txBody>
        </p:sp>
        <p:sp>
          <p:nvSpPr>
            <p:cNvPr id="63" name="Forme libre 1602">
              <a:extLst>
                <a:ext uri="{FF2B5EF4-FFF2-40B4-BE49-F238E27FC236}">
                  <a16:creationId xmlns:a16="http://schemas.microsoft.com/office/drawing/2014/main" id="{ACF8E0C4-B8B5-1E0C-F87A-2ED6E94CECF3}"/>
                </a:ext>
              </a:extLst>
            </p:cNvPr>
            <p:cNvSpPr/>
            <p:nvPr/>
          </p:nvSpPr>
          <p:spPr>
            <a:xfrm>
              <a:off x="13955142" y="6757634"/>
              <a:ext cx="152807" cy="107517"/>
            </a:xfrm>
            <a:custGeom>
              <a:avLst/>
              <a:gdLst>
                <a:gd name="connsiteX0" fmla="*/ 77478 w 152807"/>
                <a:gd name="connsiteY0" fmla="*/ 108998 h 107517"/>
                <a:gd name="connsiteX1" fmla="*/ 716 w 152807"/>
                <a:gd name="connsiteY1" fmla="*/ 89968 h 107517"/>
                <a:gd name="connsiteX2" fmla="*/ 145 w 152807"/>
                <a:gd name="connsiteY2" fmla="*/ 88256 h 107517"/>
                <a:gd name="connsiteX3" fmla="*/ 53097 w 152807"/>
                <a:gd name="connsiteY3" fmla="*/ 1861 h 107517"/>
                <a:gd name="connsiteX4" fmla="*/ 54049 w 152807"/>
                <a:gd name="connsiteY4" fmla="*/ 1481 h 107517"/>
                <a:gd name="connsiteX5" fmla="*/ 146811 w 152807"/>
                <a:gd name="connsiteY5" fmla="*/ 39730 h 107517"/>
                <a:gd name="connsiteX6" fmla="*/ 150621 w 152807"/>
                <a:gd name="connsiteY6" fmla="*/ 71129 h 107517"/>
                <a:gd name="connsiteX7" fmla="*/ 116716 w 152807"/>
                <a:gd name="connsiteY7" fmla="*/ 102718 h 107517"/>
                <a:gd name="connsiteX8" fmla="*/ 77478 w 152807"/>
                <a:gd name="connsiteY8" fmla="*/ 108998 h 107517"/>
                <a:gd name="connsiteX9" fmla="*/ 3002 w 152807"/>
                <a:gd name="connsiteY9" fmla="*/ 88446 h 107517"/>
                <a:gd name="connsiteX10" fmla="*/ 115954 w 152807"/>
                <a:gd name="connsiteY10" fmla="*/ 100435 h 107517"/>
                <a:gd name="connsiteX11" fmla="*/ 148335 w 152807"/>
                <a:gd name="connsiteY11" fmla="*/ 70368 h 107517"/>
                <a:gd name="connsiteX12" fmla="*/ 144716 w 152807"/>
                <a:gd name="connsiteY12" fmla="*/ 41253 h 107517"/>
                <a:gd name="connsiteX13" fmla="*/ 54621 w 152807"/>
                <a:gd name="connsiteY13" fmla="*/ 4145 h 107517"/>
                <a:gd name="connsiteX14" fmla="*/ 3002 w 152807"/>
                <a:gd name="connsiteY14" fmla="*/ 88446 h 107517"/>
                <a:gd name="connsiteX15" fmla="*/ 3002 w 152807"/>
                <a:gd name="connsiteY15" fmla="*/ 88446 h 10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807" h="107517">
                  <a:moveTo>
                    <a:pt x="77478" y="108998"/>
                  </a:moveTo>
                  <a:cubicBezTo>
                    <a:pt x="49287" y="108998"/>
                    <a:pt x="19954" y="101196"/>
                    <a:pt x="716" y="89968"/>
                  </a:cubicBezTo>
                  <a:cubicBezTo>
                    <a:pt x="145" y="89588"/>
                    <a:pt x="-46" y="88827"/>
                    <a:pt x="145" y="88256"/>
                  </a:cubicBezTo>
                  <a:cubicBezTo>
                    <a:pt x="336" y="87685"/>
                    <a:pt x="28335" y="31357"/>
                    <a:pt x="53097" y="1861"/>
                  </a:cubicBezTo>
                  <a:cubicBezTo>
                    <a:pt x="53287" y="1481"/>
                    <a:pt x="53669" y="1481"/>
                    <a:pt x="54049" y="1481"/>
                  </a:cubicBezTo>
                  <a:cubicBezTo>
                    <a:pt x="77668" y="2242"/>
                    <a:pt x="129096" y="14040"/>
                    <a:pt x="146811" y="39730"/>
                  </a:cubicBezTo>
                  <a:cubicBezTo>
                    <a:pt x="153287" y="49245"/>
                    <a:pt x="154621" y="59901"/>
                    <a:pt x="150621" y="71129"/>
                  </a:cubicBezTo>
                  <a:cubicBezTo>
                    <a:pt x="145478" y="85782"/>
                    <a:pt x="134049" y="96248"/>
                    <a:pt x="116716" y="102718"/>
                  </a:cubicBezTo>
                  <a:cubicBezTo>
                    <a:pt x="104907" y="107095"/>
                    <a:pt x="91383" y="108998"/>
                    <a:pt x="77478" y="108998"/>
                  </a:cubicBezTo>
                  <a:close/>
                  <a:moveTo>
                    <a:pt x="3002" y="88446"/>
                  </a:moveTo>
                  <a:cubicBezTo>
                    <a:pt x="31383" y="104431"/>
                    <a:pt x="81097" y="113184"/>
                    <a:pt x="115954" y="100435"/>
                  </a:cubicBezTo>
                  <a:cubicBezTo>
                    <a:pt x="132526" y="94345"/>
                    <a:pt x="143382" y="84259"/>
                    <a:pt x="148335" y="70368"/>
                  </a:cubicBezTo>
                  <a:cubicBezTo>
                    <a:pt x="151954" y="59901"/>
                    <a:pt x="150811" y="50196"/>
                    <a:pt x="144716" y="41253"/>
                  </a:cubicBezTo>
                  <a:cubicBezTo>
                    <a:pt x="127764" y="16514"/>
                    <a:pt x="78049" y="4906"/>
                    <a:pt x="54621" y="4145"/>
                  </a:cubicBezTo>
                  <a:cubicBezTo>
                    <a:pt x="32144" y="31357"/>
                    <a:pt x="7002" y="80644"/>
                    <a:pt x="3002" y="88446"/>
                  </a:cubicBezTo>
                  <a:lnTo>
                    <a:pt x="3002" y="88446"/>
                  </a:lnTo>
                  <a:close/>
                </a:path>
              </a:pathLst>
            </a:custGeom>
            <a:solidFill>
              <a:srgbClr val="000000"/>
            </a:solidFill>
            <a:ln w="1903" cap="flat">
              <a:noFill/>
              <a:prstDash val="solid"/>
              <a:miter/>
            </a:ln>
          </p:spPr>
          <p:txBody>
            <a:bodyPr rtlCol="0" anchor="ctr"/>
            <a:lstStyle/>
            <a:p>
              <a:endParaRPr lang="fr-FR"/>
            </a:p>
          </p:txBody>
        </p:sp>
        <p:sp>
          <p:nvSpPr>
            <p:cNvPr id="512" name="Forme libre 1603">
              <a:extLst>
                <a:ext uri="{FF2B5EF4-FFF2-40B4-BE49-F238E27FC236}">
                  <a16:creationId xmlns:a16="http://schemas.microsoft.com/office/drawing/2014/main" id="{485DE438-E52A-BDD6-8265-2A72619D0EC8}"/>
                </a:ext>
              </a:extLst>
            </p:cNvPr>
            <p:cNvSpPr/>
            <p:nvPr/>
          </p:nvSpPr>
          <p:spPr>
            <a:xfrm>
              <a:off x="13956547" y="6756493"/>
              <a:ext cx="140568" cy="99383"/>
            </a:xfrm>
            <a:custGeom>
              <a:avLst/>
              <a:gdLst>
                <a:gd name="connsiteX0" fmla="*/ 73 w 140568"/>
                <a:gd name="connsiteY0" fmla="*/ 85020 h 99383"/>
                <a:gd name="connsiteX1" fmla="*/ 138931 w 140568"/>
                <a:gd name="connsiteY1" fmla="*/ 63517 h 99383"/>
                <a:gd name="connsiteX2" fmla="*/ 47121 w 140568"/>
                <a:gd name="connsiteY2" fmla="*/ 1481 h 99383"/>
                <a:gd name="connsiteX3" fmla="*/ 73 w 140568"/>
                <a:gd name="connsiteY3" fmla="*/ 85020 h 99383"/>
                <a:gd name="connsiteX4" fmla="*/ 73 w 140568"/>
                <a:gd name="connsiteY4" fmla="*/ 85020 h 99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68" h="99383">
                  <a:moveTo>
                    <a:pt x="73" y="85020"/>
                  </a:moveTo>
                  <a:cubicBezTo>
                    <a:pt x="41788" y="107666"/>
                    <a:pt x="124073" y="110520"/>
                    <a:pt x="138931" y="63517"/>
                  </a:cubicBezTo>
                  <a:cubicBezTo>
                    <a:pt x="153026" y="18798"/>
                    <a:pt x="76264" y="1481"/>
                    <a:pt x="47121" y="1481"/>
                  </a:cubicBezTo>
                  <a:cubicBezTo>
                    <a:pt x="24455" y="30406"/>
                    <a:pt x="73" y="85020"/>
                    <a:pt x="73" y="85020"/>
                  </a:cubicBezTo>
                  <a:lnTo>
                    <a:pt x="73" y="85020"/>
                  </a:lnTo>
                  <a:close/>
                </a:path>
              </a:pathLst>
            </a:custGeom>
            <a:solidFill>
              <a:srgbClr val="000000"/>
            </a:solidFill>
            <a:ln w="1903" cap="flat">
              <a:noFill/>
              <a:prstDash val="solid"/>
              <a:miter/>
            </a:ln>
          </p:spPr>
          <p:txBody>
            <a:bodyPr rtlCol="0" anchor="ctr"/>
            <a:lstStyle/>
            <a:p>
              <a:endParaRPr lang="fr-FR"/>
            </a:p>
          </p:txBody>
        </p:sp>
        <p:sp>
          <p:nvSpPr>
            <p:cNvPr id="513" name="Forme libre 1604">
              <a:extLst>
                <a:ext uri="{FF2B5EF4-FFF2-40B4-BE49-F238E27FC236}">
                  <a16:creationId xmlns:a16="http://schemas.microsoft.com/office/drawing/2014/main" id="{376CD6AB-E447-8C47-8DE1-35C25A3EDD43}"/>
                </a:ext>
              </a:extLst>
            </p:cNvPr>
            <p:cNvSpPr/>
            <p:nvPr/>
          </p:nvSpPr>
          <p:spPr>
            <a:xfrm>
              <a:off x="13955333" y="6755160"/>
              <a:ext cx="142985" cy="101808"/>
            </a:xfrm>
            <a:custGeom>
              <a:avLst/>
              <a:gdLst>
                <a:gd name="connsiteX0" fmla="*/ 69287 w 142985"/>
                <a:gd name="connsiteY0" fmla="*/ 103289 h 101808"/>
                <a:gd name="connsiteX1" fmla="*/ 716 w 142985"/>
                <a:gd name="connsiteY1" fmla="*/ 87304 h 101808"/>
                <a:gd name="connsiteX2" fmla="*/ 145 w 142985"/>
                <a:gd name="connsiteY2" fmla="*/ 85782 h 101808"/>
                <a:gd name="connsiteX3" fmla="*/ 47192 w 142985"/>
                <a:gd name="connsiteY3" fmla="*/ 2052 h 101808"/>
                <a:gd name="connsiteX4" fmla="*/ 48335 w 142985"/>
                <a:gd name="connsiteY4" fmla="*/ 1481 h 101808"/>
                <a:gd name="connsiteX5" fmla="*/ 136525 w 142985"/>
                <a:gd name="connsiteY5" fmla="*/ 35163 h 101808"/>
                <a:gd name="connsiteX6" fmla="*/ 141287 w 142985"/>
                <a:gd name="connsiteY6" fmla="*/ 65230 h 101808"/>
                <a:gd name="connsiteX7" fmla="*/ 110049 w 142985"/>
                <a:gd name="connsiteY7" fmla="*/ 96438 h 101808"/>
                <a:gd name="connsiteX8" fmla="*/ 69287 w 142985"/>
                <a:gd name="connsiteY8" fmla="*/ 103289 h 101808"/>
                <a:gd name="connsiteX9" fmla="*/ 69287 w 142985"/>
                <a:gd name="connsiteY9" fmla="*/ 103289 h 101808"/>
                <a:gd name="connsiteX10" fmla="*/ 2811 w 142985"/>
                <a:gd name="connsiteY10" fmla="*/ 85782 h 101808"/>
                <a:gd name="connsiteX11" fmla="*/ 109097 w 142985"/>
                <a:gd name="connsiteY11" fmla="*/ 93964 h 101808"/>
                <a:gd name="connsiteX12" fmla="*/ 138811 w 142985"/>
                <a:gd name="connsiteY12" fmla="*/ 64469 h 101808"/>
                <a:gd name="connsiteX13" fmla="*/ 134430 w 142985"/>
                <a:gd name="connsiteY13" fmla="*/ 36685 h 101808"/>
                <a:gd name="connsiteX14" fmla="*/ 48716 w 142985"/>
                <a:gd name="connsiteY14" fmla="*/ 4145 h 101808"/>
                <a:gd name="connsiteX15" fmla="*/ 2811 w 142985"/>
                <a:gd name="connsiteY15" fmla="*/ 85782 h 101808"/>
                <a:gd name="connsiteX16" fmla="*/ 2811 w 142985"/>
                <a:gd name="connsiteY16" fmla="*/ 85782 h 10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985" h="101808">
                  <a:moveTo>
                    <a:pt x="69287" y="103289"/>
                  </a:moveTo>
                  <a:cubicBezTo>
                    <a:pt x="44144" y="103289"/>
                    <a:pt x="18240" y="96819"/>
                    <a:pt x="716" y="87304"/>
                  </a:cubicBezTo>
                  <a:cubicBezTo>
                    <a:pt x="145" y="86924"/>
                    <a:pt x="-46" y="86353"/>
                    <a:pt x="145" y="85782"/>
                  </a:cubicBezTo>
                  <a:cubicBezTo>
                    <a:pt x="335" y="85211"/>
                    <a:pt x="24907" y="30786"/>
                    <a:pt x="47192" y="2052"/>
                  </a:cubicBezTo>
                  <a:cubicBezTo>
                    <a:pt x="47383" y="1671"/>
                    <a:pt x="47764" y="1481"/>
                    <a:pt x="48335" y="1481"/>
                  </a:cubicBezTo>
                  <a:cubicBezTo>
                    <a:pt x="70621" y="1481"/>
                    <a:pt x="119002" y="11376"/>
                    <a:pt x="136525" y="35163"/>
                  </a:cubicBezTo>
                  <a:cubicBezTo>
                    <a:pt x="143192" y="44107"/>
                    <a:pt x="144716" y="54193"/>
                    <a:pt x="141287" y="65230"/>
                  </a:cubicBezTo>
                  <a:cubicBezTo>
                    <a:pt x="136906" y="79312"/>
                    <a:pt x="126430" y="89778"/>
                    <a:pt x="110049" y="96438"/>
                  </a:cubicBezTo>
                  <a:cubicBezTo>
                    <a:pt x="97859" y="101196"/>
                    <a:pt x="83764" y="103289"/>
                    <a:pt x="69287" y="103289"/>
                  </a:cubicBezTo>
                  <a:lnTo>
                    <a:pt x="69287" y="103289"/>
                  </a:lnTo>
                  <a:close/>
                  <a:moveTo>
                    <a:pt x="2811" y="85782"/>
                  </a:moveTo>
                  <a:cubicBezTo>
                    <a:pt x="30049" y="100054"/>
                    <a:pt x="76716" y="107095"/>
                    <a:pt x="109097" y="93964"/>
                  </a:cubicBezTo>
                  <a:cubicBezTo>
                    <a:pt x="124525" y="87685"/>
                    <a:pt x="134620" y="77789"/>
                    <a:pt x="138811" y="64469"/>
                  </a:cubicBezTo>
                  <a:cubicBezTo>
                    <a:pt x="142049" y="54383"/>
                    <a:pt x="140525" y="45058"/>
                    <a:pt x="134430" y="36685"/>
                  </a:cubicBezTo>
                  <a:cubicBezTo>
                    <a:pt x="117668" y="13850"/>
                    <a:pt x="70811" y="4145"/>
                    <a:pt x="48716" y="4145"/>
                  </a:cubicBezTo>
                  <a:cubicBezTo>
                    <a:pt x="28335" y="30406"/>
                    <a:pt x="6430" y="77980"/>
                    <a:pt x="2811" y="85782"/>
                  </a:cubicBezTo>
                  <a:lnTo>
                    <a:pt x="2811" y="85782"/>
                  </a:lnTo>
                  <a:close/>
                </a:path>
              </a:pathLst>
            </a:custGeom>
            <a:solidFill>
              <a:srgbClr val="000000"/>
            </a:solidFill>
            <a:ln w="1903" cap="flat">
              <a:noFill/>
              <a:prstDash val="solid"/>
              <a:miter/>
            </a:ln>
          </p:spPr>
          <p:txBody>
            <a:bodyPr rtlCol="0" anchor="ctr"/>
            <a:lstStyle/>
            <a:p>
              <a:endParaRPr lang="fr-FR"/>
            </a:p>
          </p:txBody>
        </p:sp>
        <p:sp>
          <p:nvSpPr>
            <p:cNvPr id="514" name="Forme libre 1605">
              <a:extLst>
                <a:ext uri="{FF2B5EF4-FFF2-40B4-BE49-F238E27FC236}">
                  <a16:creationId xmlns:a16="http://schemas.microsoft.com/office/drawing/2014/main" id="{547041DE-45F1-7474-0C95-E2675F4F0B6B}"/>
                </a:ext>
              </a:extLst>
            </p:cNvPr>
            <p:cNvSpPr/>
            <p:nvPr/>
          </p:nvSpPr>
          <p:spPr>
            <a:xfrm>
              <a:off x="13577294" y="6786905"/>
              <a:ext cx="200396" cy="104703"/>
            </a:xfrm>
            <a:custGeom>
              <a:avLst/>
              <a:gdLst>
                <a:gd name="connsiteX0" fmla="*/ 200470 w 200396"/>
                <a:gd name="connsiteY0" fmla="*/ 70784 h 104703"/>
                <a:gd name="connsiteX1" fmla="*/ 39137 w 200396"/>
                <a:gd name="connsiteY1" fmla="*/ 103134 h 104703"/>
                <a:gd name="connsiteX2" fmla="*/ 16280 w 200396"/>
                <a:gd name="connsiteY2" fmla="*/ 15788 h 104703"/>
                <a:gd name="connsiteX3" fmla="*/ 172660 w 200396"/>
                <a:gd name="connsiteY3" fmla="*/ 4180 h 104703"/>
                <a:gd name="connsiteX4" fmla="*/ 200470 w 200396"/>
                <a:gd name="connsiteY4" fmla="*/ 70784 h 104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 h="104703">
                  <a:moveTo>
                    <a:pt x="200470" y="70784"/>
                  </a:moveTo>
                  <a:cubicBezTo>
                    <a:pt x="128851" y="68120"/>
                    <a:pt x="89232" y="118929"/>
                    <a:pt x="39137" y="103134"/>
                  </a:cubicBezTo>
                  <a:cubicBezTo>
                    <a:pt x="90" y="90765"/>
                    <a:pt x="-13625" y="40907"/>
                    <a:pt x="16280" y="15788"/>
                  </a:cubicBezTo>
                  <a:cubicBezTo>
                    <a:pt x="49994" y="-12566"/>
                    <a:pt x="96851" y="11221"/>
                    <a:pt x="172660" y="4180"/>
                  </a:cubicBezTo>
                  <a:lnTo>
                    <a:pt x="200470" y="70784"/>
                  </a:lnTo>
                  <a:close/>
                </a:path>
              </a:pathLst>
            </a:custGeom>
            <a:solidFill>
              <a:srgbClr val="FFFFFF"/>
            </a:solidFill>
            <a:ln w="1903" cap="flat">
              <a:noFill/>
              <a:prstDash val="solid"/>
              <a:miter/>
            </a:ln>
          </p:spPr>
          <p:txBody>
            <a:bodyPr rtlCol="0" anchor="ctr"/>
            <a:lstStyle/>
            <a:p>
              <a:endParaRPr lang="fr-FR"/>
            </a:p>
          </p:txBody>
        </p:sp>
        <p:sp>
          <p:nvSpPr>
            <p:cNvPr id="515" name="Forme libre 1606">
              <a:extLst>
                <a:ext uri="{FF2B5EF4-FFF2-40B4-BE49-F238E27FC236}">
                  <a16:creationId xmlns:a16="http://schemas.microsoft.com/office/drawing/2014/main" id="{210C4938-3080-2E5F-B600-43CB1ADE6698}"/>
                </a:ext>
              </a:extLst>
            </p:cNvPr>
            <p:cNvSpPr/>
            <p:nvPr/>
          </p:nvSpPr>
          <p:spPr>
            <a:xfrm>
              <a:off x="13725500" y="6789414"/>
              <a:ext cx="52190" cy="68887"/>
            </a:xfrm>
            <a:custGeom>
              <a:avLst/>
              <a:gdLst>
                <a:gd name="connsiteX0" fmla="*/ 52264 w 52190"/>
                <a:gd name="connsiteY0" fmla="*/ 68275 h 68887"/>
                <a:gd name="connsiteX1" fmla="*/ 21026 w 52190"/>
                <a:gd name="connsiteY1" fmla="*/ 70368 h 68887"/>
                <a:gd name="connsiteX2" fmla="*/ 73 w 52190"/>
                <a:gd name="connsiteY2" fmla="*/ 2813 h 68887"/>
                <a:gd name="connsiteX3" fmla="*/ 24454 w 52190"/>
                <a:gd name="connsiteY3" fmla="*/ 1481 h 68887"/>
                <a:gd name="connsiteX4" fmla="*/ 52264 w 52190"/>
                <a:gd name="connsiteY4" fmla="*/ 68275 h 6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0" h="68887">
                  <a:moveTo>
                    <a:pt x="52264" y="68275"/>
                  </a:moveTo>
                  <a:cubicBezTo>
                    <a:pt x="41787" y="67894"/>
                    <a:pt x="31311" y="68655"/>
                    <a:pt x="21026" y="70368"/>
                  </a:cubicBezTo>
                  <a:cubicBezTo>
                    <a:pt x="11121" y="48864"/>
                    <a:pt x="4074" y="26219"/>
                    <a:pt x="73" y="2813"/>
                  </a:cubicBezTo>
                  <a:cubicBezTo>
                    <a:pt x="8263" y="2622"/>
                    <a:pt x="16264" y="2242"/>
                    <a:pt x="24454" y="1481"/>
                  </a:cubicBezTo>
                  <a:lnTo>
                    <a:pt x="52264" y="68275"/>
                  </a:lnTo>
                  <a:close/>
                </a:path>
              </a:pathLst>
            </a:custGeom>
            <a:solidFill>
              <a:srgbClr val="000000"/>
            </a:solidFill>
            <a:ln w="1903" cap="flat">
              <a:noFill/>
              <a:prstDash val="solid"/>
              <a:miter/>
            </a:ln>
          </p:spPr>
          <p:txBody>
            <a:bodyPr rtlCol="0" anchor="ctr"/>
            <a:lstStyle/>
            <a:p>
              <a:endParaRPr lang="fr-FR"/>
            </a:p>
          </p:txBody>
        </p:sp>
        <p:sp>
          <p:nvSpPr>
            <p:cNvPr id="516" name="Forme libre 1607">
              <a:extLst>
                <a:ext uri="{FF2B5EF4-FFF2-40B4-BE49-F238E27FC236}">
                  <a16:creationId xmlns:a16="http://schemas.microsoft.com/office/drawing/2014/main" id="{C1D7ABAB-0FA5-3A66-38A6-FBD29C881EDC}"/>
                </a:ext>
              </a:extLst>
            </p:cNvPr>
            <p:cNvSpPr/>
            <p:nvPr/>
          </p:nvSpPr>
          <p:spPr>
            <a:xfrm>
              <a:off x="13724129" y="6788272"/>
              <a:ext cx="54829" cy="71360"/>
            </a:xfrm>
            <a:custGeom>
              <a:avLst/>
              <a:gdLst>
                <a:gd name="connsiteX0" fmla="*/ 22397 w 54829"/>
                <a:gd name="connsiteY0" fmla="*/ 72842 h 71360"/>
                <a:gd name="connsiteX1" fmla="*/ 21254 w 54829"/>
                <a:gd name="connsiteY1" fmla="*/ 72080 h 71360"/>
                <a:gd name="connsiteX2" fmla="*/ 111 w 54829"/>
                <a:gd name="connsiteY2" fmla="*/ 4335 h 71360"/>
                <a:gd name="connsiteX3" fmla="*/ 1063 w 54829"/>
                <a:gd name="connsiteY3" fmla="*/ 2813 h 71360"/>
                <a:gd name="connsiteX4" fmla="*/ 1254 w 54829"/>
                <a:gd name="connsiteY4" fmla="*/ 2813 h 71360"/>
                <a:gd name="connsiteX5" fmla="*/ 25635 w 54829"/>
                <a:gd name="connsiteY5" fmla="*/ 1481 h 71360"/>
                <a:gd name="connsiteX6" fmla="*/ 26968 w 54829"/>
                <a:gd name="connsiteY6" fmla="*/ 2242 h 71360"/>
                <a:gd name="connsiteX7" fmla="*/ 54777 w 54829"/>
                <a:gd name="connsiteY7" fmla="*/ 68845 h 71360"/>
                <a:gd name="connsiteX8" fmla="*/ 54587 w 54829"/>
                <a:gd name="connsiteY8" fmla="*/ 69987 h 71360"/>
                <a:gd name="connsiteX9" fmla="*/ 53444 w 54829"/>
                <a:gd name="connsiteY9" fmla="*/ 70558 h 71360"/>
                <a:gd name="connsiteX10" fmla="*/ 22397 w 54829"/>
                <a:gd name="connsiteY10" fmla="*/ 72651 h 71360"/>
                <a:gd name="connsiteX11" fmla="*/ 22397 w 54829"/>
                <a:gd name="connsiteY11" fmla="*/ 72842 h 71360"/>
                <a:gd name="connsiteX12" fmla="*/ 22397 w 54829"/>
                <a:gd name="connsiteY12" fmla="*/ 72842 h 71360"/>
                <a:gd name="connsiteX13" fmla="*/ 2778 w 54829"/>
                <a:gd name="connsiteY13" fmla="*/ 5287 h 71360"/>
                <a:gd name="connsiteX14" fmla="*/ 22968 w 54829"/>
                <a:gd name="connsiteY14" fmla="*/ 70177 h 71360"/>
                <a:gd name="connsiteX15" fmla="*/ 51539 w 54829"/>
                <a:gd name="connsiteY15" fmla="*/ 68084 h 71360"/>
                <a:gd name="connsiteX16" fmla="*/ 24872 w 54829"/>
                <a:gd name="connsiteY16" fmla="*/ 4145 h 71360"/>
                <a:gd name="connsiteX17" fmla="*/ 2778 w 54829"/>
                <a:gd name="connsiteY17" fmla="*/ 5287 h 71360"/>
                <a:gd name="connsiteX18" fmla="*/ 2778 w 54829"/>
                <a:gd name="connsiteY18" fmla="*/ 5287 h 7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829" h="71360">
                  <a:moveTo>
                    <a:pt x="22397" y="72842"/>
                  </a:moveTo>
                  <a:cubicBezTo>
                    <a:pt x="21826" y="72842"/>
                    <a:pt x="21444" y="72461"/>
                    <a:pt x="21254" y="72080"/>
                  </a:cubicBezTo>
                  <a:cubicBezTo>
                    <a:pt x="11349" y="50387"/>
                    <a:pt x="4301" y="27742"/>
                    <a:pt x="111" y="4335"/>
                  </a:cubicBezTo>
                  <a:cubicBezTo>
                    <a:pt x="-79" y="3574"/>
                    <a:pt x="492" y="3003"/>
                    <a:pt x="1063" y="2813"/>
                  </a:cubicBezTo>
                  <a:cubicBezTo>
                    <a:pt x="1063" y="2813"/>
                    <a:pt x="1254" y="2813"/>
                    <a:pt x="1254" y="2813"/>
                  </a:cubicBezTo>
                  <a:cubicBezTo>
                    <a:pt x="9445" y="2622"/>
                    <a:pt x="17635" y="2242"/>
                    <a:pt x="25635" y="1481"/>
                  </a:cubicBezTo>
                  <a:cubicBezTo>
                    <a:pt x="26206" y="1481"/>
                    <a:pt x="26777" y="1671"/>
                    <a:pt x="26968" y="2242"/>
                  </a:cubicBezTo>
                  <a:lnTo>
                    <a:pt x="54777" y="68845"/>
                  </a:lnTo>
                  <a:cubicBezTo>
                    <a:pt x="54968" y="69226"/>
                    <a:pt x="54968" y="69607"/>
                    <a:pt x="54587" y="69987"/>
                  </a:cubicBezTo>
                  <a:cubicBezTo>
                    <a:pt x="54396" y="70368"/>
                    <a:pt x="54016" y="70558"/>
                    <a:pt x="53444" y="70558"/>
                  </a:cubicBezTo>
                  <a:cubicBezTo>
                    <a:pt x="43158" y="70177"/>
                    <a:pt x="32682" y="70939"/>
                    <a:pt x="22397" y="72651"/>
                  </a:cubicBezTo>
                  <a:cubicBezTo>
                    <a:pt x="22587" y="72842"/>
                    <a:pt x="22397" y="72842"/>
                    <a:pt x="22397" y="72842"/>
                  </a:cubicBezTo>
                  <a:lnTo>
                    <a:pt x="22397" y="72842"/>
                  </a:lnTo>
                  <a:close/>
                  <a:moveTo>
                    <a:pt x="2778" y="5287"/>
                  </a:moveTo>
                  <a:cubicBezTo>
                    <a:pt x="6777" y="27742"/>
                    <a:pt x="13635" y="49435"/>
                    <a:pt x="22968" y="70177"/>
                  </a:cubicBezTo>
                  <a:cubicBezTo>
                    <a:pt x="32491" y="68465"/>
                    <a:pt x="42015" y="67894"/>
                    <a:pt x="51539" y="68084"/>
                  </a:cubicBezTo>
                  <a:lnTo>
                    <a:pt x="24872" y="4145"/>
                  </a:lnTo>
                  <a:cubicBezTo>
                    <a:pt x="17635" y="4716"/>
                    <a:pt x="10206" y="5096"/>
                    <a:pt x="2778" y="5287"/>
                  </a:cubicBezTo>
                  <a:lnTo>
                    <a:pt x="2778" y="5287"/>
                  </a:lnTo>
                  <a:close/>
                </a:path>
              </a:pathLst>
            </a:custGeom>
            <a:solidFill>
              <a:srgbClr val="000000"/>
            </a:solidFill>
            <a:ln w="1903" cap="flat">
              <a:noFill/>
              <a:prstDash val="solid"/>
              <a:miter/>
            </a:ln>
          </p:spPr>
          <p:txBody>
            <a:bodyPr rtlCol="0" anchor="ctr"/>
            <a:lstStyle/>
            <a:p>
              <a:endParaRPr lang="fr-FR"/>
            </a:p>
          </p:txBody>
        </p:sp>
        <p:sp>
          <p:nvSpPr>
            <p:cNvPr id="517" name="Forme libre 1608">
              <a:extLst>
                <a:ext uri="{FF2B5EF4-FFF2-40B4-BE49-F238E27FC236}">
                  <a16:creationId xmlns:a16="http://schemas.microsoft.com/office/drawing/2014/main" id="{26E31487-0D52-742F-54EC-4091EA642098}"/>
                </a:ext>
              </a:extLst>
            </p:cNvPr>
            <p:cNvSpPr/>
            <p:nvPr/>
          </p:nvSpPr>
          <p:spPr>
            <a:xfrm>
              <a:off x="13577103" y="6786748"/>
              <a:ext cx="136382" cy="104720"/>
            </a:xfrm>
            <a:custGeom>
              <a:avLst/>
              <a:gdLst>
                <a:gd name="connsiteX0" fmla="*/ 126947 w 136382"/>
                <a:gd name="connsiteY0" fmla="*/ 85783 h 104720"/>
                <a:gd name="connsiteX1" fmla="*/ 39137 w 136382"/>
                <a:gd name="connsiteY1" fmla="*/ 103100 h 104720"/>
                <a:gd name="connsiteX2" fmla="*/ 16280 w 136382"/>
                <a:gd name="connsiteY2" fmla="*/ 15754 h 104720"/>
                <a:gd name="connsiteX3" fmla="*/ 111709 w 136382"/>
                <a:gd name="connsiteY3" fmla="*/ 4337 h 104720"/>
                <a:gd name="connsiteX4" fmla="*/ 135518 w 136382"/>
                <a:gd name="connsiteY4" fmla="*/ 37638 h 104720"/>
                <a:gd name="connsiteX5" fmla="*/ 126947 w 136382"/>
                <a:gd name="connsiteY5" fmla="*/ 85783 h 10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382" h="104720">
                  <a:moveTo>
                    <a:pt x="126947" y="85783"/>
                  </a:moveTo>
                  <a:cubicBezTo>
                    <a:pt x="95518" y="98343"/>
                    <a:pt x="69232" y="112615"/>
                    <a:pt x="39137" y="103100"/>
                  </a:cubicBezTo>
                  <a:cubicBezTo>
                    <a:pt x="90" y="90731"/>
                    <a:pt x="-13625" y="40874"/>
                    <a:pt x="16280" y="15754"/>
                  </a:cubicBezTo>
                  <a:cubicBezTo>
                    <a:pt x="39899" y="-4036"/>
                    <a:pt x="69994" y="1673"/>
                    <a:pt x="111709" y="4337"/>
                  </a:cubicBezTo>
                  <a:cubicBezTo>
                    <a:pt x="102565" y="19560"/>
                    <a:pt x="129232" y="14232"/>
                    <a:pt x="135518" y="37638"/>
                  </a:cubicBezTo>
                  <a:cubicBezTo>
                    <a:pt x="141994" y="61996"/>
                    <a:pt x="112280" y="72653"/>
                    <a:pt x="126947" y="85783"/>
                  </a:cubicBezTo>
                  <a:close/>
                </a:path>
              </a:pathLst>
            </a:custGeom>
            <a:solidFill>
              <a:srgbClr val="FFFFFF"/>
            </a:solidFill>
            <a:ln w="1903" cap="flat">
              <a:noFill/>
              <a:prstDash val="solid"/>
              <a:miter/>
            </a:ln>
          </p:spPr>
          <p:txBody>
            <a:bodyPr rtlCol="0" anchor="ctr"/>
            <a:lstStyle/>
            <a:p>
              <a:endParaRPr lang="fr-FR"/>
            </a:p>
          </p:txBody>
        </p:sp>
        <p:sp>
          <p:nvSpPr>
            <p:cNvPr id="518" name="Forme libre 1609">
              <a:extLst>
                <a:ext uri="{FF2B5EF4-FFF2-40B4-BE49-F238E27FC236}">
                  <a16:creationId xmlns:a16="http://schemas.microsoft.com/office/drawing/2014/main" id="{27D586D9-79CE-1BCA-668E-C6384FCB0FF2}"/>
                </a:ext>
              </a:extLst>
            </p:cNvPr>
            <p:cNvSpPr/>
            <p:nvPr/>
          </p:nvSpPr>
          <p:spPr>
            <a:xfrm>
              <a:off x="13589730" y="6788922"/>
              <a:ext cx="123893" cy="98911"/>
            </a:xfrm>
            <a:custGeom>
              <a:avLst/>
              <a:gdLst>
                <a:gd name="connsiteX0" fmla="*/ 114319 w 123893"/>
                <a:gd name="connsiteY0" fmla="*/ 83610 h 98911"/>
                <a:gd name="connsiteX1" fmla="*/ 36605 w 123893"/>
                <a:gd name="connsiteY1" fmla="*/ 97502 h 98911"/>
                <a:gd name="connsiteX2" fmla="*/ 15272 w 123893"/>
                <a:gd name="connsiteY2" fmla="*/ 15674 h 98911"/>
                <a:gd name="connsiteX3" fmla="*/ 99271 w 123893"/>
                <a:gd name="connsiteY3" fmla="*/ 2354 h 98911"/>
                <a:gd name="connsiteX4" fmla="*/ 123080 w 123893"/>
                <a:gd name="connsiteY4" fmla="*/ 35655 h 98911"/>
                <a:gd name="connsiteX5" fmla="*/ 114319 w 123893"/>
                <a:gd name="connsiteY5" fmla="*/ 83610 h 9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93" h="98911">
                  <a:moveTo>
                    <a:pt x="114319" y="83610"/>
                  </a:moveTo>
                  <a:cubicBezTo>
                    <a:pt x="87842" y="94457"/>
                    <a:pt x="63462" y="105874"/>
                    <a:pt x="36605" y="97502"/>
                  </a:cubicBezTo>
                  <a:cubicBezTo>
                    <a:pt x="34" y="85893"/>
                    <a:pt x="-12728" y="39271"/>
                    <a:pt x="15272" y="15674"/>
                  </a:cubicBezTo>
                  <a:cubicBezTo>
                    <a:pt x="37557" y="-2975"/>
                    <a:pt x="83653" y="1973"/>
                    <a:pt x="99271" y="2354"/>
                  </a:cubicBezTo>
                  <a:cubicBezTo>
                    <a:pt x="90129" y="17577"/>
                    <a:pt x="116795" y="12249"/>
                    <a:pt x="123080" y="35655"/>
                  </a:cubicBezTo>
                  <a:cubicBezTo>
                    <a:pt x="129367" y="59823"/>
                    <a:pt x="99652" y="70479"/>
                    <a:pt x="114319" y="83610"/>
                  </a:cubicBezTo>
                  <a:close/>
                </a:path>
              </a:pathLst>
            </a:custGeom>
            <a:solidFill>
              <a:srgbClr val="000000"/>
            </a:solidFill>
            <a:ln w="1903" cap="flat">
              <a:noFill/>
              <a:prstDash val="solid"/>
              <a:miter/>
            </a:ln>
          </p:spPr>
          <p:txBody>
            <a:bodyPr rtlCol="0" anchor="ctr"/>
            <a:lstStyle/>
            <a:p>
              <a:endParaRPr lang="fr-FR"/>
            </a:p>
          </p:txBody>
        </p:sp>
        <p:sp>
          <p:nvSpPr>
            <p:cNvPr id="519" name="Forme libre 1610">
              <a:extLst>
                <a:ext uri="{FF2B5EF4-FFF2-40B4-BE49-F238E27FC236}">
                  <a16:creationId xmlns:a16="http://schemas.microsoft.com/office/drawing/2014/main" id="{D0A502A6-D3F0-D48F-E0B1-57249F59588B}"/>
                </a:ext>
              </a:extLst>
            </p:cNvPr>
            <p:cNvSpPr/>
            <p:nvPr/>
          </p:nvSpPr>
          <p:spPr>
            <a:xfrm>
              <a:off x="13588573" y="6787564"/>
              <a:ext cx="126044" cy="101564"/>
            </a:xfrm>
            <a:custGeom>
              <a:avLst/>
              <a:gdLst>
                <a:gd name="connsiteX0" fmla="*/ 57000 w 126044"/>
                <a:gd name="connsiteY0" fmla="*/ 103046 h 101564"/>
                <a:gd name="connsiteX1" fmla="*/ 37571 w 126044"/>
                <a:gd name="connsiteY1" fmla="*/ 100001 h 101564"/>
                <a:gd name="connsiteX2" fmla="*/ 1000 w 126044"/>
                <a:gd name="connsiteY2" fmla="*/ 59468 h 101564"/>
                <a:gd name="connsiteX3" fmla="*/ 15666 w 126044"/>
                <a:gd name="connsiteY3" fmla="*/ 16080 h 101564"/>
                <a:gd name="connsiteX4" fmla="*/ 93761 w 126044"/>
                <a:gd name="connsiteY4" fmla="*/ 2189 h 101564"/>
                <a:gd name="connsiteX5" fmla="*/ 100428 w 126044"/>
                <a:gd name="connsiteY5" fmla="*/ 2569 h 101564"/>
                <a:gd name="connsiteX6" fmla="*/ 101571 w 126044"/>
                <a:gd name="connsiteY6" fmla="*/ 3901 h 101564"/>
                <a:gd name="connsiteX7" fmla="*/ 101380 w 126044"/>
                <a:gd name="connsiteY7" fmla="*/ 4472 h 101564"/>
                <a:gd name="connsiteX8" fmla="*/ 99857 w 126044"/>
                <a:gd name="connsiteY8" fmla="*/ 10371 h 101564"/>
                <a:gd name="connsiteX9" fmla="*/ 107095 w 126044"/>
                <a:gd name="connsiteY9" fmla="*/ 16461 h 101564"/>
                <a:gd name="connsiteX10" fmla="*/ 125190 w 126044"/>
                <a:gd name="connsiteY10" fmla="*/ 36822 h 101564"/>
                <a:gd name="connsiteX11" fmla="*/ 117761 w 126044"/>
                <a:gd name="connsiteY11" fmla="*/ 65557 h 101564"/>
                <a:gd name="connsiteX12" fmla="*/ 116238 w 126044"/>
                <a:gd name="connsiteY12" fmla="*/ 84206 h 101564"/>
                <a:gd name="connsiteX13" fmla="*/ 116238 w 126044"/>
                <a:gd name="connsiteY13" fmla="*/ 85919 h 101564"/>
                <a:gd name="connsiteX14" fmla="*/ 115857 w 126044"/>
                <a:gd name="connsiteY14" fmla="*/ 86299 h 101564"/>
                <a:gd name="connsiteX15" fmla="*/ 110714 w 126044"/>
                <a:gd name="connsiteY15" fmla="*/ 88393 h 101564"/>
                <a:gd name="connsiteX16" fmla="*/ 57000 w 126044"/>
                <a:gd name="connsiteY16" fmla="*/ 103046 h 101564"/>
                <a:gd name="connsiteX17" fmla="*/ 57000 w 126044"/>
                <a:gd name="connsiteY17" fmla="*/ 103046 h 101564"/>
                <a:gd name="connsiteX18" fmla="*/ 74333 w 126044"/>
                <a:gd name="connsiteY18" fmla="*/ 4092 h 101564"/>
                <a:gd name="connsiteX19" fmla="*/ 17191 w 126044"/>
                <a:gd name="connsiteY19" fmla="*/ 17983 h 101564"/>
                <a:gd name="connsiteX20" fmla="*/ 3285 w 126044"/>
                <a:gd name="connsiteY20" fmla="*/ 59087 h 101564"/>
                <a:gd name="connsiteX21" fmla="*/ 38143 w 126044"/>
                <a:gd name="connsiteY21" fmla="*/ 97717 h 101564"/>
                <a:gd name="connsiteX22" fmla="*/ 109952 w 126044"/>
                <a:gd name="connsiteY22" fmla="*/ 86109 h 101564"/>
                <a:gd name="connsiteX23" fmla="*/ 113190 w 126044"/>
                <a:gd name="connsiteY23" fmla="*/ 84777 h 101564"/>
                <a:gd name="connsiteX24" fmla="*/ 115857 w 126044"/>
                <a:gd name="connsiteY24" fmla="*/ 64415 h 101564"/>
                <a:gd name="connsiteX25" fmla="*/ 122905 w 126044"/>
                <a:gd name="connsiteY25" fmla="*/ 37584 h 101564"/>
                <a:gd name="connsiteX26" fmla="*/ 105953 w 126044"/>
                <a:gd name="connsiteY26" fmla="*/ 18744 h 101564"/>
                <a:gd name="connsiteX27" fmla="*/ 97381 w 126044"/>
                <a:gd name="connsiteY27" fmla="*/ 11132 h 101564"/>
                <a:gd name="connsiteX28" fmla="*/ 98334 w 126044"/>
                <a:gd name="connsiteY28" fmla="*/ 5233 h 101564"/>
                <a:gd name="connsiteX29" fmla="*/ 93761 w 126044"/>
                <a:gd name="connsiteY29" fmla="*/ 5043 h 101564"/>
                <a:gd name="connsiteX30" fmla="*/ 74333 w 126044"/>
                <a:gd name="connsiteY30" fmla="*/ 4092 h 101564"/>
                <a:gd name="connsiteX31" fmla="*/ 74333 w 126044"/>
                <a:gd name="connsiteY31" fmla="*/ 4092 h 10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6044" h="101564">
                  <a:moveTo>
                    <a:pt x="57000" y="103046"/>
                  </a:moveTo>
                  <a:cubicBezTo>
                    <a:pt x="50333" y="103046"/>
                    <a:pt x="43857" y="102094"/>
                    <a:pt x="37571" y="100001"/>
                  </a:cubicBezTo>
                  <a:cubicBezTo>
                    <a:pt x="18905" y="94102"/>
                    <a:pt x="5000" y="78688"/>
                    <a:pt x="1000" y="59468"/>
                  </a:cubicBezTo>
                  <a:cubicBezTo>
                    <a:pt x="-2238" y="42722"/>
                    <a:pt x="3096" y="26547"/>
                    <a:pt x="15666" y="16080"/>
                  </a:cubicBezTo>
                  <a:cubicBezTo>
                    <a:pt x="35857" y="-856"/>
                    <a:pt x="73572" y="1047"/>
                    <a:pt x="93761" y="2189"/>
                  </a:cubicBezTo>
                  <a:cubicBezTo>
                    <a:pt x="96429" y="2379"/>
                    <a:pt x="98523" y="2379"/>
                    <a:pt x="100428" y="2569"/>
                  </a:cubicBezTo>
                  <a:cubicBezTo>
                    <a:pt x="101191" y="2569"/>
                    <a:pt x="101762" y="3140"/>
                    <a:pt x="101571" y="3901"/>
                  </a:cubicBezTo>
                  <a:cubicBezTo>
                    <a:pt x="101571" y="4092"/>
                    <a:pt x="101571" y="4282"/>
                    <a:pt x="101380" y="4472"/>
                  </a:cubicBezTo>
                  <a:cubicBezTo>
                    <a:pt x="99857" y="6946"/>
                    <a:pt x="99476" y="8849"/>
                    <a:pt x="99857" y="10371"/>
                  </a:cubicBezTo>
                  <a:cubicBezTo>
                    <a:pt x="100428" y="12655"/>
                    <a:pt x="103476" y="14368"/>
                    <a:pt x="107095" y="16461"/>
                  </a:cubicBezTo>
                  <a:cubicBezTo>
                    <a:pt x="113381" y="19886"/>
                    <a:pt x="121952" y="24834"/>
                    <a:pt x="125190" y="36822"/>
                  </a:cubicBezTo>
                  <a:cubicBezTo>
                    <a:pt x="128428" y="49192"/>
                    <a:pt x="122523" y="58326"/>
                    <a:pt x="117761" y="65557"/>
                  </a:cubicBezTo>
                  <a:cubicBezTo>
                    <a:pt x="112429" y="73740"/>
                    <a:pt x="109762" y="78497"/>
                    <a:pt x="116238" y="84206"/>
                  </a:cubicBezTo>
                  <a:cubicBezTo>
                    <a:pt x="116809" y="84587"/>
                    <a:pt x="116809" y="85538"/>
                    <a:pt x="116238" y="85919"/>
                  </a:cubicBezTo>
                  <a:cubicBezTo>
                    <a:pt x="116047" y="86109"/>
                    <a:pt x="116047" y="86109"/>
                    <a:pt x="115857" y="86299"/>
                  </a:cubicBezTo>
                  <a:cubicBezTo>
                    <a:pt x="114143" y="87061"/>
                    <a:pt x="112429" y="87632"/>
                    <a:pt x="110714" y="88393"/>
                  </a:cubicBezTo>
                  <a:cubicBezTo>
                    <a:pt x="92619" y="95814"/>
                    <a:pt x="75095" y="103046"/>
                    <a:pt x="57000" y="103046"/>
                  </a:cubicBezTo>
                  <a:lnTo>
                    <a:pt x="57000" y="103046"/>
                  </a:lnTo>
                  <a:close/>
                  <a:moveTo>
                    <a:pt x="74333" y="4092"/>
                  </a:moveTo>
                  <a:cubicBezTo>
                    <a:pt x="55095" y="4092"/>
                    <a:pt x="31286" y="6375"/>
                    <a:pt x="17191" y="17983"/>
                  </a:cubicBezTo>
                  <a:cubicBezTo>
                    <a:pt x="5190" y="28069"/>
                    <a:pt x="238" y="42912"/>
                    <a:pt x="3285" y="59087"/>
                  </a:cubicBezTo>
                  <a:cubicBezTo>
                    <a:pt x="6905" y="77356"/>
                    <a:pt x="20238" y="92199"/>
                    <a:pt x="38143" y="97717"/>
                  </a:cubicBezTo>
                  <a:cubicBezTo>
                    <a:pt x="62714" y="105519"/>
                    <a:pt x="85571" y="96005"/>
                    <a:pt x="109952" y="86109"/>
                  </a:cubicBezTo>
                  <a:cubicBezTo>
                    <a:pt x="111095" y="85729"/>
                    <a:pt x="112238" y="85158"/>
                    <a:pt x="113190" y="84777"/>
                  </a:cubicBezTo>
                  <a:cubicBezTo>
                    <a:pt x="106905" y="77927"/>
                    <a:pt x="111286" y="71266"/>
                    <a:pt x="115857" y="64415"/>
                  </a:cubicBezTo>
                  <a:cubicBezTo>
                    <a:pt x="120619" y="57184"/>
                    <a:pt x="125953" y="49001"/>
                    <a:pt x="122905" y="37584"/>
                  </a:cubicBezTo>
                  <a:cubicBezTo>
                    <a:pt x="119857" y="26547"/>
                    <a:pt x="112238" y="22170"/>
                    <a:pt x="105953" y="18744"/>
                  </a:cubicBezTo>
                  <a:cubicBezTo>
                    <a:pt x="101952" y="16461"/>
                    <a:pt x="98334" y="14558"/>
                    <a:pt x="97381" y="11132"/>
                  </a:cubicBezTo>
                  <a:cubicBezTo>
                    <a:pt x="97000" y="9420"/>
                    <a:pt x="97190" y="7517"/>
                    <a:pt x="98334" y="5233"/>
                  </a:cubicBezTo>
                  <a:cubicBezTo>
                    <a:pt x="97000" y="5233"/>
                    <a:pt x="95476" y="5043"/>
                    <a:pt x="93761" y="5043"/>
                  </a:cubicBezTo>
                  <a:cubicBezTo>
                    <a:pt x="88428" y="4472"/>
                    <a:pt x="81762" y="4092"/>
                    <a:pt x="74333" y="4092"/>
                  </a:cubicBezTo>
                  <a:lnTo>
                    <a:pt x="74333" y="4092"/>
                  </a:lnTo>
                  <a:close/>
                </a:path>
              </a:pathLst>
            </a:custGeom>
            <a:solidFill>
              <a:srgbClr val="000000"/>
            </a:solidFill>
            <a:ln w="1903" cap="flat">
              <a:noFill/>
              <a:prstDash val="solid"/>
              <a:miter/>
            </a:ln>
          </p:spPr>
          <p:txBody>
            <a:bodyPr rtlCol="0" anchor="ctr"/>
            <a:lstStyle/>
            <a:p>
              <a:endParaRPr lang="fr-FR"/>
            </a:p>
          </p:txBody>
        </p:sp>
        <p:sp>
          <p:nvSpPr>
            <p:cNvPr id="520" name="Forme libre 1611">
              <a:extLst>
                <a:ext uri="{FF2B5EF4-FFF2-40B4-BE49-F238E27FC236}">
                  <a16:creationId xmlns:a16="http://schemas.microsoft.com/office/drawing/2014/main" id="{51DF2B5B-FE0C-CAC5-F752-6FF2CB8AF6CE}"/>
                </a:ext>
              </a:extLst>
            </p:cNvPr>
            <p:cNvSpPr/>
            <p:nvPr/>
          </p:nvSpPr>
          <p:spPr>
            <a:xfrm>
              <a:off x="13510417" y="6583866"/>
              <a:ext cx="674238" cy="306785"/>
            </a:xfrm>
            <a:custGeom>
              <a:avLst/>
              <a:gdLst>
                <a:gd name="connsiteX0" fmla="*/ 630393 w 674238"/>
                <a:gd name="connsiteY0" fmla="*/ 180197 h 306785"/>
                <a:gd name="connsiteX1" fmla="*/ 514584 w 674238"/>
                <a:gd name="connsiteY1" fmla="*/ 244517 h 306785"/>
                <a:gd name="connsiteX2" fmla="*/ 441441 w 674238"/>
                <a:gd name="connsiteY2" fmla="*/ 269446 h 306785"/>
                <a:gd name="connsiteX3" fmla="*/ 269823 w 674238"/>
                <a:gd name="connsiteY3" fmla="*/ 308266 h 306785"/>
                <a:gd name="connsiteX4" fmla="*/ 240680 w 674238"/>
                <a:gd name="connsiteY4" fmla="*/ 266401 h 306785"/>
                <a:gd name="connsiteX5" fmla="*/ 217061 w 674238"/>
                <a:gd name="connsiteY5" fmla="*/ 208361 h 306785"/>
                <a:gd name="connsiteX6" fmla="*/ 153633 w 674238"/>
                <a:gd name="connsiteY6" fmla="*/ 205506 h 306785"/>
                <a:gd name="connsiteX7" fmla="*/ 41632 w 674238"/>
                <a:gd name="connsiteY7" fmla="*/ 153175 h 306785"/>
                <a:gd name="connsiteX8" fmla="*/ 41632 w 674238"/>
                <a:gd name="connsiteY8" fmla="*/ 153175 h 306785"/>
                <a:gd name="connsiteX9" fmla="*/ 26014 w 674238"/>
                <a:gd name="connsiteY9" fmla="*/ 140996 h 306785"/>
                <a:gd name="connsiteX10" fmla="*/ 15918 w 674238"/>
                <a:gd name="connsiteY10" fmla="*/ 41471 h 306785"/>
                <a:gd name="connsiteX11" fmla="*/ 49633 w 674238"/>
                <a:gd name="connsiteY11" fmla="*/ 12356 h 306785"/>
                <a:gd name="connsiteX12" fmla="*/ 299918 w 674238"/>
                <a:gd name="connsiteY12" fmla="*/ 46038 h 306785"/>
                <a:gd name="connsiteX13" fmla="*/ 371727 w 674238"/>
                <a:gd name="connsiteY13" fmla="*/ 46038 h 306785"/>
                <a:gd name="connsiteX14" fmla="*/ 645631 w 674238"/>
                <a:gd name="connsiteY14" fmla="*/ 29863 h 306785"/>
                <a:gd name="connsiteX15" fmla="*/ 655726 w 674238"/>
                <a:gd name="connsiteY15" fmla="*/ 41471 h 306785"/>
                <a:gd name="connsiteX16" fmla="*/ 630393 w 674238"/>
                <a:gd name="connsiteY16" fmla="*/ 180197 h 306785"/>
                <a:gd name="connsiteX17" fmla="*/ 630393 w 674238"/>
                <a:gd name="connsiteY17" fmla="*/ 180197 h 30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4238" h="306785">
                  <a:moveTo>
                    <a:pt x="630393" y="180197"/>
                  </a:moveTo>
                  <a:cubicBezTo>
                    <a:pt x="603727" y="204364"/>
                    <a:pt x="565060" y="226439"/>
                    <a:pt x="514584" y="244517"/>
                  </a:cubicBezTo>
                  <a:cubicBezTo>
                    <a:pt x="486393" y="254603"/>
                    <a:pt x="462393" y="262785"/>
                    <a:pt x="441441" y="269446"/>
                  </a:cubicBezTo>
                  <a:cubicBezTo>
                    <a:pt x="361441" y="294945"/>
                    <a:pt x="324680" y="299322"/>
                    <a:pt x="269823" y="308266"/>
                  </a:cubicBezTo>
                  <a:cubicBezTo>
                    <a:pt x="259156" y="296468"/>
                    <a:pt x="249251" y="282005"/>
                    <a:pt x="240680" y="266401"/>
                  </a:cubicBezTo>
                  <a:cubicBezTo>
                    <a:pt x="230585" y="248132"/>
                    <a:pt x="222775" y="228532"/>
                    <a:pt x="217061" y="208361"/>
                  </a:cubicBezTo>
                  <a:cubicBezTo>
                    <a:pt x="188489" y="209122"/>
                    <a:pt x="157632" y="205506"/>
                    <a:pt x="153633" y="205506"/>
                  </a:cubicBezTo>
                  <a:cubicBezTo>
                    <a:pt x="119347" y="193137"/>
                    <a:pt x="71537" y="173727"/>
                    <a:pt x="41632" y="153175"/>
                  </a:cubicBezTo>
                  <a:lnTo>
                    <a:pt x="41632" y="153175"/>
                  </a:lnTo>
                  <a:cubicBezTo>
                    <a:pt x="36109" y="149369"/>
                    <a:pt x="30965" y="145373"/>
                    <a:pt x="26014" y="140996"/>
                  </a:cubicBezTo>
                  <a:cubicBezTo>
                    <a:pt x="-4653" y="113593"/>
                    <a:pt x="-8272" y="82956"/>
                    <a:pt x="15918" y="41471"/>
                  </a:cubicBezTo>
                  <a:cubicBezTo>
                    <a:pt x="23728" y="28150"/>
                    <a:pt x="35347" y="18636"/>
                    <a:pt x="49633" y="12356"/>
                  </a:cubicBezTo>
                  <a:cubicBezTo>
                    <a:pt x="120109" y="-19043"/>
                    <a:pt x="253632" y="25486"/>
                    <a:pt x="299918" y="46038"/>
                  </a:cubicBezTo>
                  <a:cubicBezTo>
                    <a:pt x="316108" y="53270"/>
                    <a:pt x="333632" y="60691"/>
                    <a:pt x="371727" y="46038"/>
                  </a:cubicBezTo>
                  <a:cubicBezTo>
                    <a:pt x="425441" y="25296"/>
                    <a:pt x="583345" y="-27797"/>
                    <a:pt x="645631" y="29863"/>
                  </a:cubicBezTo>
                  <a:cubicBezTo>
                    <a:pt x="649441" y="33288"/>
                    <a:pt x="652869" y="37285"/>
                    <a:pt x="655726" y="41471"/>
                  </a:cubicBezTo>
                  <a:cubicBezTo>
                    <a:pt x="689631" y="89997"/>
                    <a:pt x="674774" y="140044"/>
                    <a:pt x="630393" y="180197"/>
                  </a:cubicBezTo>
                  <a:lnTo>
                    <a:pt x="630393" y="180197"/>
                  </a:lnTo>
                  <a:close/>
                </a:path>
              </a:pathLst>
            </a:custGeom>
            <a:solidFill>
              <a:srgbClr val="FFFFFF"/>
            </a:solidFill>
            <a:ln w="1903" cap="flat">
              <a:noFill/>
              <a:prstDash val="solid"/>
              <a:miter/>
            </a:ln>
          </p:spPr>
          <p:txBody>
            <a:bodyPr rtlCol="0" anchor="ctr"/>
            <a:lstStyle/>
            <a:p>
              <a:endParaRPr lang="fr-FR"/>
            </a:p>
          </p:txBody>
        </p:sp>
        <p:sp>
          <p:nvSpPr>
            <p:cNvPr id="521" name="Forme libre 1612">
              <a:extLst>
                <a:ext uri="{FF2B5EF4-FFF2-40B4-BE49-F238E27FC236}">
                  <a16:creationId xmlns:a16="http://schemas.microsoft.com/office/drawing/2014/main" id="{33736C8F-DA47-1AA0-E21B-1467CC52F90A}"/>
                </a:ext>
              </a:extLst>
            </p:cNvPr>
            <p:cNvSpPr/>
            <p:nvPr/>
          </p:nvSpPr>
          <p:spPr>
            <a:xfrm>
              <a:off x="13509614" y="6582919"/>
              <a:ext cx="677278" cy="309064"/>
            </a:xfrm>
            <a:custGeom>
              <a:avLst/>
              <a:gdLst>
                <a:gd name="connsiteX0" fmla="*/ 271198 w 677278"/>
                <a:gd name="connsiteY0" fmla="*/ 310545 h 309064"/>
                <a:gd name="connsiteX1" fmla="*/ 270245 w 677278"/>
                <a:gd name="connsiteY1" fmla="*/ 310165 h 309064"/>
                <a:gd name="connsiteX2" fmla="*/ 216341 w 677278"/>
                <a:gd name="connsiteY2" fmla="*/ 205882 h 309064"/>
                <a:gd name="connsiteX3" fmla="*/ 216912 w 677278"/>
                <a:gd name="connsiteY3" fmla="*/ 204550 h 309064"/>
                <a:gd name="connsiteX4" fmla="*/ 244722 w 677278"/>
                <a:gd name="connsiteY4" fmla="*/ 189707 h 309064"/>
                <a:gd name="connsiteX5" fmla="*/ 348340 w 677278"/>
                <a:gd name="connsiteY5" fmla="*/ 135853 h 309064"/>
                <a:gd name="connsiteX6" fmla="*/ 387959 w 677278"/>
                <a:gd name="connsiteY6" fmla="*/ 116824 h 309064"/>
                <a:gd name="connsiteX7" fmla="*/ 567959 w 677278"/>
                <a:gd name="connsiteY7" fmla="*/ 51552 h 309064"/>
                <a:gd name="connsiteX8" fmla="*/ 569483 w 677278"/>
                <a:gd name="connsiteY8" fmla="*/ 52504 h 309064"/>
                <a:gd name="connsiteX9" fmla="*/ 568531 w 677278"/>
                <a:gd name="connsiteY9" fmla="*/ 54026 h 309064"/>
                <a:gd name="connsiteX10" fmla="*/ 388911 w 677278"/>
                <a:gd name="connsiteY10" fmla="*/ 119298 h 309064"/>
                <a:gd name="connsiteX11" fmla="*/ 388911 w 677278"/>
                <a:gd name="connsiteY11" fmla="*/ 119298 h 309064"/>
                <a:gd name="connsiteX12" fmla="*/ 349483 w 677278"/>
                <a:gd name="connsiteY12" fmla="*/ 138137 h 309064"/>
                <a:gd name="connsiteX13" fmla="*/ 245865 w 677278"/>
                <a:gd name="connsiteY13" fmla="*/ 191800 h 309064"/>
                <a:gd name="connsiteX14" fmla="*/ 218817 w 677278"/>
                <a:gd name="connsiteY14" fmla="*/ 206073 h 309064"/>
                <a:gd name="connsiteX15" fmla="*/ 271579 w 677278"/>
                <a:gd name="connsiteY15" fmla="*/ 307881 h 309064"/>
                <a:gd name="connsiteX16" fmla="*/ 376530 w 677278"/>
                <a:gd name="connsiteY16" fmla="*/ 288281 h 309064"/>
                <a:gd name="connsiteX17" fmla="*/ 376721 w 677278"/>
                <a:gd name="connsiteY17" fmla="*/ 288281 h 309064"/>
                <a:gd name="connsiteX18" fmla="*/ 475197 w 677278"/>
                <a:gd name="connsiteY18" fmla="*/ 258594 h 309064"/>
                <a:gd name="connsiteX19" fmla="*/ 475197 w 677278"/>
                <a:gd name="connsiteY19" fmla="*/ 258594 h 309064"/>
                <a:gd name="connsiteX20" fmla="*/ 641482 w 677278"/>
                <a:gd name="connsiteY20" fmla="*/ 169916 h 309064"/>
                <a:gd name="connsiteX21" fmla="*/ 655959 w 677278"/>
                <a:gd name="connsiteY21" fmla="*/ 43369 h 309064"/>
                <a:gd name="connsiteX22" fmla="*/ 516530 w 677278"/>
                <a:gd name="connsiteY22" fmla="*/ 9497 h 309064"/>
                <a:gd name="connsiteX23" fmla="*/ 373293 w 677278"/>
                <a:gd name="connsiteY23" fmla="*/ 48317 h 309064"/>
                <a:gd name="connsiteX24" fmla="*/ 300531 w 677278"/>
                <a:gd name="connsiteY24" fmla="*/ 48317 h 309064"/>
                <a:gd name="connsiteX25" fmla="*/ 184722 w 677278"/>
                <a:gd name="connsiteY25" fmla="*/ 12161 h 309064"/>
                <a:gd name="connsiteX26" fmla="*/ 51389 w 677278"/>
                <a:gd name="connsiteY26" fmla="*/ 14635 h 309064"/>
                <a:gd name="connsiteX27" fmla="*/ 51198 w 677278"/>
                <a:gd name="connsiteY27" fmla="*/ 14635 h 309064"/>
                <a:gd name="connsiteX28" fmla="*/ 21484 w 677278"/>
                <a:gd name="connsiteY28" fmla="*/ 38041 h 309064"/>
                <a:gd name="connsiteX29" fmla="*/ 21293 w 677278"/>
                <a:gd name="connsiteY29" fmla="*/ 38232 h 309064"/>
                <a:gd name="connsiteX30" fmla="*/ 18055 w 677278"/>
                <a:gd name="connsiteY30" fmla="*/ 43369 h 309064"/>
                <a:gd name="connsiteX31" fmla="*/ 28150 w 677278"/>
                <a:gd name="connsiteY31" fmla="*/ 141182 h 309064"/>
                <a:gd name="connsiteX32" fmla="*/ 28150 w 677278"/>
                <a:gd name="connsiteY32" fmla="*/ 141182 h 309064"/>
                <a:gd name="connsiteX33" fmla="*/ 154817 w 677278"/>
                <a:gd name="connsiteY33" fmla="*/ 205311 h 309064"/>
                <a:gd name="connsiteX34" fmla="*/ 155578 w 677278"/>
                <a:gd name="connsiteY34" fmla="*/ 206834 h 309064"/>
                <a:gd name="connsiteX35" fmla="*/ 154055 w 677278"/>
                <a:gd name="connsiteY35" fmla="*/ 207595 h 309064"/>
                <a:gd name="connsiteX36" fmla="*/ 26627 w 677278"/>
                <a:gd name="connsiteY36" fmla="*/ 142894 h 309064"/>
                <a:gd name="connsiteX37" fmla="*/ 26627 w 677278"/>
                <a:gd name="connsiteY37" fmla="*/ 142894 h 309064"/>
                <a:gd name="connsiteX38" fmla="*/ 16151 w 677278"/>
                <a:gd name="connsiteY38" fmla="*/ 42037 h 309064"/>
                <a:gd name="connsiteX39" fmla="*/ 19769 w 677278"/>
                <a:gd name="connsiteY39" fmla="*/ 36519 h 309064"/>
                <a:gd name="connsiteX40" fmla="*/ 19769 w 677278"/>
                <a:gd name="connsiteY40" fmla="*/ 36519 h 309064"/>
                <a:gd name="connsiteX41" fmla="*/ 50436 w 677278"/>
                <a:gd name="connsiteY41" fmla="*/ 12351 h 309064"/>
                <a:gd name="connsiteX42" fmla="*/ 50627 w 677278"/>
                <a:gd name="connsiteY42" fmla="*/ 12351 h 309064"/>
                <a:gd name="connsiteX43" fmla="*/ 185674 w 677278"/>
                <a:gd name="connsiteY43" fmla="*/ 9687 h 309064"/>
                <a:gd name="connsiteX44" fmla="*/ 302055 w 677278"/>
                <a:gd name="connsiteY44" fmla="*/ 46034 h 309064"/>
                <a:gd name="connsiteX45" fmla="*/ 372911 w 677278"/>
                <a:gd name="connsiteY45" fmla="*/ 46034 h 309064"/>
                <a:gd name="connsiteX46" fmla="*/ 658435 w 677278"/>
                <a:gd name="connsiteY46" fmla="*/ 42037 h 309064"/>
                <a:gd name="connsiteX47" fmla="*/ 643768 w 677278"/>
                <a:gd name="connsiteY47" fmla="*/ 171819 h 309064"/>
                <a:gd name="connsiteX48" fmla="*/ 476340 w 677278"/>
                <a:gd name="connsiteY48" fmla="*/ 261258 h 309064"/>
                <a:gd name="connsiteX49" fmla="*/ 476340 w 677278"/>
                <a:gd name="connsiteY49" fmla="*/ 261258 h 309064"/>
                <a:gd name="connsiteX50" fmla="*/ 377864 w 677278"/>
                <a:gd name="connsiteY50" fmla="*/ 291135 h 309064"/>
                <a:gd name="connsiteX51" fmla="*/ 377864 w 677278"/>
                <a:gd name="connsiteY51" fmla="*/ 291135 h 309064"/>
                <a:gd name="connsiteX52" fmla="*/ 346626 w 677278"/>
                <a:gd name="connsiteY52" fmla="*/ 298556 h 309064"/>
                <a:gd name="connsiteX53" fmla="*/ 271198 w 677278"/>
                <a:gd name="connsiteY53" fmla="*/ 310545 h 309064"/>
                <a:gd name="connsiteX54" fmla="*/ 271198 w 677278"/>
                <a:gd name="connsiteY54" fmla="*/ 310545 h 30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77278" h="309064">
                  <a:moveTo>
                    <a:pt x="271198" y="310545"/>
                  </a:moveTo>
                  <a:cubicBezTo>
                    <a:pt x="270816" y="310545"/>
                    <a:pt x="270436" y="310355"/>
                    <a:pt x="270245" y="310165"/>
                  </a:cubicBezTo>
                  <a:cubicBezTo>
                    <a:pt x="246817" y="284475"/>
                    <a:pt x="225293" y="242419"/>
                    <a:pt x="216341" y="205882"/>
                  </a:cubicBezTo>
                  <a:cubicBezTo>
                    <a:pt x="216150" y="205311"/>
                    <a:pt x="216531" y="204741"/>
                    <a:pt x="216912" y="204550"/>
                  </a:cubicBezTo>
                  <a:cubicBezTo>
                    <a:pt x="226245" y="199602"/>
                    <a:pt x="235578" y="194655"/>
                    <a:pt x="244722" y="189707"/>
                  </a:cubicBezTo>
                  <a:cubicBezTo>
                    <a:pt x="278435" y="171819"/>
                    <a:pt x="313484" y="153170"/>
                    <a:pt x="348340" y="135853"/>
                  </a:cubicBezTo>
                  <a:cubicBezTo>
                    <a:pt x="361483" y="129383"/>
                    <a:pt x="374626" y="122913"/>
                    <a:pt x="387959" y="116824"/>
                  </a:cubicBezTo>
                  <a:cubicBezTo>
                    <a:pt x="452911" y="86757"/>
                    <a:pt x="508531" y="66586"/>
                    <a:pt x="567959" y="51552"/>
                  </a:cubicBezTo>
                  <a:cubicBezTo>
                    <a:pt x="568721" y="51362"/>
                    <a:pt x="569292" y="51743"/>
                    <a:pt x="569483" y="52504"/>
                  </a:cubicBezTo>
                  <a:cubicBezTo>
                    <a:pt x="569674" y="53074"/>
                    <a:pt x="569292" y="53836"/>
                    <a:pt x="568531" y="54026"/>
                  </a:cubicBezTo>
                  <a:cubicBezTo>
                    <a:pt x="509292" y="69059"/>
                    <a:pt x="453864" y="89231"/>
                    <a:pt x="388911" y="119298"/>
                  </a:cubicBezTo>
                  <a:lnTo>
                    <a:pt x="388911" y="119298"/>
                  </a:lnTo>
                  <a:cubicBezTo>
                    <a:pt x="375769" y="125387"/>
                    <a:pt x="362626" y="131667"/>
                    <a:pt x="349483" y="138137"/>
                  </a:cubicBezTo>
                  <a:cubicBezTo>
                    <a:pt x="314626" y="155454"/>
                    <a:pt x="279578" y="173912"/>
                    <a:pt x="245865" y="191800"/>
                  </a:cubicBezTo>
                  <a:cubicBezTo>
                    <a:pt x="236912" y="196558"/>
                    <a:pt x="227959" y="201315"/>
                    <a:pt x="218817" y="206073"/>
                  </a:cubicBezTo>
                  <a:cubicBezTo>
                    <a:pt x="227769" y="241848"/>
                    <a:pt x="248722" y="282572"/>
                    <a:pt x="271579" y="307881"/>
                  </a:cubicBezTo>
                  <a:cubicBezTo>
                    <a:pt x="307007" y="303694"/>
                    <a:pt x="342055" y="297034"/>
                    <a:pt x="376530" y="288281"/>
                  </a:cubicBezTo>
                  <a:cubicBezTo>
                    <a:pt x="376530" y="288281"/>
                    <a:pt x="376530" y="288281"/>
                    <a:pt x="376721" y="288281"/>
                  </a:cubicBezTo>
                  <a:cubicBezTo>
                    <a:pt x="406245" y="280859"/>
                    <a:pt x="437483" y="271344"/>
                    <a:pt x="475197" y="258594"/>
                  </a:cubicBezTo>
                  <a:cubicBezTo>
                    <a:pt x="475197" y="258594"/>
                    <a:pt x="475197" y="258594"/>
                    <a:pt x="475197" y="258594"/>
                  </a:cubicBezTo>
                  <a:cubicBezTo>
                    <a:pt x="529674" y="239945"/>
                    <a:pt x="597482" y="216729"/>
                    <a:pt x="641482" y="169916"/>
                  </a:cubicBezTo>
                  <a:cubicBezTo>
                    <a:pt x="679578" y="129383"/>
                    <a:pt x="684721" y="84473"/>
                    <a:pt x="655959" y="43369"/>
                  </a:cubicBezTo>
                  <a:cubicBezTo>
                    <a:pt x="633483" y="11209"/>
                    <a:pt x="586626" y="-18"/>
                    <a:pt x="516530" y="9497"/>
                  </a:cubicBezTo>
                  <a:cubicBezTo>
                    <a:pt x="456911" y="17679"/>
                    <a:pt x="396530" y="39373"/>
                    <a:pt x="373293" y="48317"/>
                  </a:cubicBezTo>
                  <a:cubicBezTo>
                    <a:pt x="334436" y="63351"/>
                    <a:pt x="316341" y="55358"/>
                    <a:pt x="300531" y="48317"/>
                  </a:cubicBezTo>
                  <a:cubicBezTo>
                    <a:pt x="276341" y="37470"/>
                    <a:pt x="231579" y="21676"/>
                    <a:pt x="184722" y="12161"/>
                  </a:cubicBezTo>
                  <a:cubicBezTo>
                    <a:pt x="127388" y="553"/>
                    <a:pt x="81293" y="1314"/>
                    <a:pt x="51389" y="14635"/>
                  </a:cubicBezTo>
                  <a:cubicBezTo>
                    <a:pt x="51389" y="14635"/>
                    <a:pt x="51389" y="14635"/>
                    <a:pt x="51198" y="14635"/>
                  </a:cubicBezTo>
                  <a:cubicBezTo>
                    <a:pt x="39008" y="19963"/>
                    <a:pt x="28341" y="28146"/>
                    <a:pt x="21484" y="38041"/>
                  </a:cubicBezTo>
                  <a:cubicBezTo>
                    <a:pt x="21484" y="38041"/>
                    <a:pt x="21484" y="38041"/>
                    <a:pt x="21293" y="38232"/>
                  </a:cubicBezTo>
                  <a:cubicBezTo>
                    <a:pt x="20913" y="38612"/>
                    <a:pt x="19198" y="41086"/>
                    <a:pt x="18055" y="43369"/>
                  </a:cubicBezTo>
                  <a:cubicBezTo>
                    <a:pt x="-5754" y="84093"/>
                    <a:pt x="-2517" y="114160"/>
                    <a:pt x="28150" y="141182"/>
                  </a:cubicBezTo>
                  <a:cubicBezTo>
                    <a:pt x="28150" y="141182"/>
                    <a:pt x="28150" y="141182"/>
                    <a:pt x="28150" y="141182"/>
                  </a:cubicBezTo>
                  <a:cubicBezTo>
                    <a:pt x="57294" y="166872"/>
                    <a:pt x="113103" y="190278"/>
                    <a:pt x="154817" y="205311"/>
                  </a:cubicBezTo>
                  <a:cubicBezTo>
                    <a:pt x="155389" y="205502"/>
                    <a:pt x="155769" y="206263"/>
                    <a:pt x="155578" y="206834"/>
                  </a:cubicBezTo>
                  <a:cubicBezTo>
                    <a:pt x="155389" y="207405"/>
                    <a:pt x="154626" y="207785"/>
                    <a:pt x="154055" y="207595"/>
                  </a:cubicBezTo>
                  <a:cubicBezTo>
                    <a:pt x="112150" y="192371"/>
                    <a:pt x="55960" y="168775"/>
                    <a:pt x="26627" y="142894"/>
                  </a:cubicBezTo>
                  <a:cubicBezTo>
                    <a:pt x="26627" y="142894"/>
                    <a:pt x="26627" y="142894"/>
                    <a:pt x="26627" y="142894"/>
                  </a:cubicBezTo>
                  <a:cubicBezTo>
                    <a:pt x="-4992" y="114921"/>
                    <a:pt x="-8231" y="83712"/>
                    <a:pt x="16151" y="42037"/>
                  </a:cubicBezTo>
                  <a:cubicBezTo>
                    <a:pt x="17294" y="40134"/>
                    <a:pt x="18436" y="38422"/>
                    <a:pt x="19769" y="36519"/>
                  </a:cubicBezTo>
                  <a:lnTo>
                    <a:pt x="19769" y="36519"/>
                  </a:lnTo>
                  <a:cubicBezTo>
                    <a:pt x="27007" y="26433"/>
                    <a:pt x="37865" y="17679"/>
                    <a:pt x="50436" y="12351"/>
                  </a:cubicBezTo>
                  <a:cubicBezTo>
                    <a:pt x="50436" y="12351"/>
                    <a:pt x="50436" y="12351"/>
                    <a:pt x="50627" y="12351"/>
                  </a:cubicBezTo>
                  <a:cubicBezTo>
                    <a:pt x="89102" y="-4775"/>
                    <a:pt x="145293" y="1504"/>
                    <a:pt x="185674" y="9687"/>
                  </a:cubicBezTo>
                  <a:cubicBezTo>
                    <a:pt x="232721" y="19202"/>
                    <a:pt x="277674" y="35377"/>
                    <a:pt x="302055" y="46034"/>
                  </a:cubicBezTo>
                  <a:cubicBezTo>
                    <a:pt x="317483" y="52884"/>
                    <a:pt x="334816" y="60686"/>
                    <a:pt x="372911" y="46034"/>
                  </a:cubicBezTo>
                  <a:cubicBezTo>
                    <a:pt x="426054" y="25482"/>
                    <a:pt x="604149" y="-35603"/>
                    <a:pt x="658435" y="42037"/>
                  </a:cubicBezTo>
                  <a:cubicBezTo>
                    <a:pt x="687958" y="84283"/>
                    <a:pt x="682816" y="130335"/>
                    <a:pt x="643768" y="171819"/>
                  </a:cubicBezTo>
                  <a:cubicBezTo>
                    <a:pt x="599197" y="219203"/>
                    <a:pt x="531006" y="242419"/>
                    <a:pt x="476340" y="261258"/>
                  </a:cubicBezTo>
                  <a:cubicBezTo>
                    <a:pt x="476340" y="261258"/>
                    <a:pt x="476340" y="261258"/>
                    <a:pt x="476340" y="261258"/>
                  </a:cubicBezTo>
                  <a:cubicBezTo>
                    <a:pt x="438816" y="274199"/>
                    <a:pt x="407388" y="283523"/>
                    <a:pt x="377864" y="291135"/>
                  </a:cubicBezTo>
                  <a:lnTo>
                    <a:pt x="377864" y="291135"/>
                  </a:lnTo>
                  <a:cubicBezTo>
                    <a:pt x="374436" y="292277"/>
                    <a:pt x="356530" y="296463"/>
                    <a:pt x="346626" y="298556"/>
                  </a:cubicBezTo>
                  <a:cubicBezTo>
                    <a:pt x="328722" y="301791"/>
                    <a:pt x="301483" y="306929"/>
                    <a:pt x="271198" y="310545"/>
                  </a:cubicBezTo>
                  <a:cubicBezTo>
                    <a:pt x="271388" y="310545"/>
                    <a:pt x="271388" y="310545"/>
                    <a:pt x="271198" y="310545"/>
                  </a:cubicBezTo>
                  <a:close/>
                </a:path>
              </a:pathLst>
            </a:custGeom>
            <a:solidFill>
              <a:srgbClr val="000000"/>
            </a:solidFill>
            <a:ln w="1903" cap="flat">
              <a:noFill/>
              <a:prstDash val="solid"/>
              <a:miter/>
            </a:ln>
          </p:spPr>
          <p:txBody>
            <a:bodyPr rtlCol="0" anchor="ctr"/>
            <a:lstStyle/>
            <a:p>
              <a:endParaRPr lang="fr-FR"/>
            </a:p>
          </p:txBody>
        </p:sp>
        <p:sp>
          <p:nvSpPr>
            <p:cNvPr id="522" name="Forme libre 1613">
              <a:extLst>
                <a:ext uri="{FF2B5EF4-FFF2-40B4-BE49-F238E27FC236}">
                  <a16:creationId xmlns:a16="http://schemas.microsoft.com/office/drawing/2014/main" id="{BE7FE224-54E6-7F7B-CEE4-781D13C6265D}"/>
                </a:ext>
              </a:extLst>
            </p:cNvPr>
            <p:cNvSpPr/>
            <p:nvPr/>
          </p:nvSpPr>
          <p:spPr>
            <a:xfrm>
              <a:off x="13575882" y="6785685"/>
              <a:ext cx="181624" cy="107250"/>
            </a:xfrm>
            <a:custGeom>
              <a:avLst/>
              <a:gdLst>
                <a:gd name="connsiteX0" fmla="*/ 60358 w 181624"/>
                <a:gd name="connsiteY0" fmla="*/ 108731 h 107250"/>
                <a:gd name="connsiteX1" fmla="*/ 39976 w 181624"/>
                <a:gd name="connsiteY1" fmla="*/ 105496 h 107250"/>
                <a:gd name="connsiteX2" fmla="*/ 1120 w 181624"/>
                <a:gd name="connsiteY2" fmla="*/ 62299 h 107250"/>
                <a:gd name="connsiteX3" fmla="*/ 16739 w 181624"/>
                <a:gd name="connsiteY3" fmla="*/ 16057 h 107250"/>
                <a:gd name="connsiteX4" fmla="*/ 97119 w 181624"/>
                <a:gd name="connsiteY4" fmla="*/ 3117 h 107250"/>
                <a:gd name="connsiteX5" fmla="*/ 152167 w 181624"/>
                <a:gd name="connsiteY5" fmla="*/ 5210 h 107250"/>
                <a:gd name="connsiteX6" fmla="*/ 153500 w 181624"/>
                <a:gd name="connsiteY6" fmla="*/ 6161 h 107250"/>
                <a:gd name="connsiteX7" fmla="*/ 181501 w 181624"/>
                <a:gd name="connsiteY7" fmla="*/ 72004 h 107250"/>
                <a:gd name="connsiteX8" fmla="*/ 181119 w 181624"/>
                <a:gd name="connsiteY8" fmla="*/ 73716 h 107250"/>
                <a:gd name="connsiteX9" fmla="*/ 180548 w 181624"/>
                <a:gd name="connsiteY9" fmla="*/ 73907 h 107250"/>
                <a:gd name="connsiteX10" fmla="*/ 115976 w 181624"/>
                <a:gd name="connsiteY10" fmla="*/ 93127 h 107250"/>
                <a:gd name="connsiteX11" fmla="*/ 60358 w 181624"/>
                <a:gd name="connsiteY11" fmla="*/ 108731 h 107250"/>
                <a:gd name="connsiteX12" fmla="*/ 60358 w 181624"/>
                <a:gd name="connsiteY12" fmla="*/ 108731 h 107250"/>
                <a:gd name="connsiteX13" fmla="*/ 65120 w 181624"/>
                <a:gd name="connsiteY13" fmla="*/ 3878 h 107250"/>
                <a:gd name="connsiteX14" fmla="*/ 18453 w 181624"/>
                <a:gd name="connsiteY14" fmla="*/ 17960 h 107250"/>
                <a:gd name="connsiteX15" fmla="*/ 3595 w 181624"/>
                <a:gd name="connsiteY15" fmla="*/ 61918 h 107250"/>
                <a:gd name="connsiteX16" fmla="*/ 40738 w 181624"/>
                <a:gd name="connsiteY16" fmla="*/ 103212 h 107250"/>
                <a:gd name="connsiteX17" fmla="*/ 114834 w 181624"/>
                <a:gd name="connsiteY17" fmla="*/ 91033 h 107250"/>
                <a:gd name="connsiteX18" fmla="*/ 178262 w 181624"/>
                <a:gd name="connsiteY18" fmla="*/ 71813 h 107250"/>
                <a:gd name="connsiteX19" fmla="*/ 151214 w 181624"/>
                <a:gd name="connsiteY19" fmla="*/ 7874 h 107250"/>
                <a:gd name="connsiteX20" fmla="*/ 96739 w 181624"/>
                <a:gd name="connsiteY20" fmla="*/ 5591 h 107250"/>
                <a:gd name="connsiteX21" fmla="*/ 65120 w 181624"/>
                <a:gd name="connsiteY21" fmla="*/ 3878 h 107250"/>
                <a:gd name="connsiteX22" fmla="*/ 65120 w 181624"/>
                <a:gd name="connsiteY22" fmla="*/ 3878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1624" h="107250">
                  <a:moveTo>
                    <a:pt x="60358" y="108731"/>
                  </a:moveTo>
                  <a:cubicBezTo>
                    <a:pt x="53500" y="108731"/>
                    <a:pt x="46643" y="107589"/>
                    <a:pt x="39976" y="105496"/>
                  </a:cubicBezTo>
                  <a:cubicBezTo>
                    <a:pt x="20167" y="99216"/>
                    <a:pt x="5120" y="82660"/>
                    <a:pt x="1120" y="62299"/>
                  </a:cubicBezTo>
                  <a:cubicBezTo>
                    <a:pt x="-2499" y="44411"/>
                    <a:pt x="3406" y="27094"/>
                    <a:pt x="16739" y="16057"/>
                  </a:cubicBezTo>
                  <a:cubicBezTo>
                    <a:pt x="37691" y="-1451"/>
                    <a:pt x="63977" y="643"/>
                    <a:pt x="97119" y="3117"/>
                  </a:cubicBezTo>
                  <a:cubicBezTo>
                    <a:pt x="113310" y="4449"/>
                    <a:pt x="131596" y="5781"/>
                    <a:pt x="152167" y="5210"/>
                  </a:cubicBezTo>
                  <a:cubicBezTo>
                    <a:pt x="152739" y="5210"/>
                    <a:pt x="153310" y="5591"/>
                    <a:pt x="153500" y="6161"/>
                  </a:cubicBezTo>
                  <a:cubicBezTo>
                    <a:pt x="159786" y="29187"/>
                    <a:pt x="169309" y="51452"/>
                    <a:pt x="181501" y="72004"/>
                  </a:cubicBezTo>
                  <a:cubicBezTo>
                    <a:pt x="181881" y="72575"/>
                    <a:pt x="181690" y="73336"/>
                    <a:pt x="181119" y="73716"/>
                  </a:cubicBezTo>
                  <a:cubicBezTo>
                    <a:pt x="180929" y="73716"/>
                    <a:pt x="180738" y="73907"/>
                    <a:pt x="180548" y="73907"/>
                  </a:cubicBezTo>
                  <a:cubicBezTo>
                    <a:pt x="155786" y="76571"/>
                    <a:pt x="135596" y="84944"/>
                    <a:pt x="115976" y="93127"/>
                  </a:cubicBezTo>
                  <a:cubicBezTo>
                    <a:pt x="96357" y="101309"/>
                    <a:pt x="78833" y="108731"/>
                    <a:pt x="60358" y="108731"/>
                  </a:cubicBezTo>
                  <a:lnTo>
                    <a:pt x="60358" y="108731"/>
                  </a:lnTo>
                  <a:close/>
                  <a:moveTo>
                    <a:pt x="65120" y="3878"/>
                  </a:moveTo>
                  <a:cubicBezTo>
                    <a:pt x="46643" y="3878"/>
                    <a:pt x="31596" y="6923"/>
                    <a:pt x="18453" y="17960"/>
                  </a:cubicBezTo>
                  <a:cubicBezTo>
                    <a:pt x="5691" y="28616"/>
                    <a:pt x="167" y="44791"/>
                    <a:pt x="3595" y="61918"/>
                  </a:cubicBezTo>
                  <a:cubicBezTo>
                    <a:pt x="7596" y="81518"/>
                    <a:pt x="21881" y="97313"/>
                    <a:pt x="40738" y="103212"/>
                  </a:cubicBezTo>
                  <a:cubicBezTo>
                    <a:pt x="66072" y="111205"/>
                    <a:pt x="88738" y="101880"/>
                    <a:pt x="114834" y="91033"/>
                  </a:cubicBezTo>
                  <a:cubicBezTo>
                    <a:pt x="133310" y="83421"/>
                    <a:pt x="154071" y="74858"/>
                    <a:pt x="178262" y="71813"/>
                  </a:cubicBezTo>
                  <a:cubicBezTo>
                    <a:pt x="166643" y="51832"/>
                    <a:pt x="157500" y="30329"/>
                    <a:pt x="151214" y="7874"/>
                  </a:cubicBezTo>
                  <a:cubicBezTo>
                    <a:pt x="130834" y="8255"/>
                    <a:pt x="112739" y="6923"/>
                    <a:pt x="96739" y="5591"/>
                  </a:cubicBezTo>
                  <a:cubicBezTo>
                    <a:pt x="85310" y="4829"/>
                    <a:pt x="74643" y="3878"/>
                    <a:pt x="65120" y="3878"/>
                  </a:cubicBezTo>
                  <a:lnTo>
                    <a:pt x="65120" y="3878"/>
                  </a:lnTo>
                  <a:close/>
                </a:path>
              </a:pathLst>
            </a:custGeom>
            <a:solidFill>
              <a:srgbClr val="000000"/>
            </a:solidFill>
            <a:ln w="1903" cap="flat">
              <a:noFill/>
              <a:prstDash val="solid"/>
              <a:miter/>
            </a:ln>
          </p:spPr>
          <p:txBody>
            <a:bodyPr rtlCol="0" anchor="ctr"/>
            <a:lstStyle/>
            <a:p>
              <a:endParaRPr lang="fr-FR"/>
            </a:p>
          </p:txBody>
        </p:sp>
        <p:sp>
          <p:nvSpPr>
            <p:cNvPr id="523" name="Forme libre 1614">
              <a:extLst>
                <a:ext uri="{FF2B5EF4-FFF2-40B4-BE49-F238E27FC236}">
                  <a16:creationId xmlns:a16="http://schemas.microsoft.com/office/drawing/2014/main" id="{6F1F29E8-D08D-8A43-4204-8EC79D9941D7}"/>
                </a:ext>
              </a:extLst>
            </p:cNvPr>
            <p:cNvSpPr/>
            <p:nvPr/>
          </p:nvSpPr>
          <p:spPr>
            <a:xfrm>
              <a:off x="13759214" y="6840856"/>
              <a:ext cx="193142" cy="49985"/>
            </a:xfrm>
            <a:custGeom>
              <a:avLst/>
              <a:gdLst>
                <a:gd name="connsiteX0" fmla="*/ 193216 w 193142"/>
                <a:gd name="connsiteY0" fmla="*/ 12646 h 49985"/>
                <a:gd name="connsiteX1" fmla="*/ 21597 w 193142"/>
                <a:gd name="connsiteY1" fmla="*/ 51466 h 49985"/>
                <a:gd name="connsiteX2" fmla="*/ 73 w 193142"/>
                <a:gd name="connsiteY2" fmla="*/ 22541 h 49985"/>
                <a:gd name="connsiteX3" fmla="*/ 84835 w 193142"/>
                <a:gd name="connsiteY3" fmla="*/ 27679 h 49985"/>
                <a:gd name="connsiteX4" fmla="*/ 89597 w 193142"/>
                <a:gd name="connsiteY4" fmla="*/ 15500 h 49985"/>
                <a:gd name="connsiteX5" fmla="*/ 107120 w 193142"/>
                <a:gd name="connsiteY5" fmla="*/ 3321 h 49985"/>
                <a:gd name="connsiteX6" fmla="*/ 193216 w 193142"/>
                <a:gd name="connsiteY6" fmla="*/ 12646 h 49985"/>
                <a:gd name="connsiteX7" fmla="*/ 193216 w 193142"/>
                <a:gd name="connsiteY7" fmla="*/ 12646 h 4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142" h="49985">
                  <a:moveTo>
                    <a:pt x="193216" y="12646"/>
                  </a:moveTo>
                  <a:cubicBezTo>
                    <a:pt x="113216" y="38145"/>
                    <a:pt x="76453" y="42522"/>
                    <a:pt x="21597" y="51466"/>
                  </a:cubicBezTo>
                  <a:cubicBezTo>
                    <a:pt x="13596" y="42522"/>
                    <a:pt x="6359" y="32817"/>
                    <a:pt x="73" y="22541"/>
                  </a:cubicBezTo>
                  <a:cubicBezTo>
                    <a:pt x="48645" y="35671"/>
                    <a:pt x="76264" y="29011"/>
                    <a:pt x="84835" y="27679"/>
                  </a:cubicBezTo>
                  <a:cubicBezTo>
                    <a:pt x="96264" y="25966"/>
                    <a:pt x="99692" y="18735"/>
                    <a:pt x="89597" y="15500"/>
                  </a:cubicBezTo>
                  <a:cubicBezTo>
                    <a:pt x="72264" y="9791"/>
                    <a:pt x="85406" y="-3339"/>
                    <a:pt x="107120" y="3321"/>
                  </a:cubicBezTo>
                  <a:cubicBezTo>
                    <a:pt x="126359" y="9030"/>
                    <a:pt x="163883" y="20067"/>
                    <a:pt x="193216" y="12646"/>
                  </a:cubicBezTo>
                  <a:lnTo>
                    <a:pt x="193216" y="12646"/>
                  </a:lnTo>
                  <a:close/>
                </a:path>
              </a:pathLst>
            </a:custGeom>
            <a:solidFill>
              <a:srgbClr val="000000"/>
            </a:solidFill>
            <a:ln w="1903" cap="flat">
              <a:noFill/>
              <a:prstDash val="solid"/>
              <a:miter/>
            </a:ln>
          </p:spPr>
          <p:txBody>
            <a:bodyPr rtlCol="0" anchor="ctr"/>
            <a:lstStyle/>
            <a:p>
              <a:endParaRPr lang="fr-FR"/>
            </a:p>
          </p:txBody>
        </p:sp>
        <p:sp>
          <p:nvSpPr>
            <p:cNvPr id="524" name="Forme libre 1615">
              <a:extLst>
                <a:ext uri="{FF2B5EF4-FFF2-40B4-BE49-F238E27FC236}">
                  <a16:creationId xmlns:a16="http://schemas.microsoft.com/office/drawing/2014/main" id="{47205337-5019-0A0F-0DEE-8139B2833930}"/>
                </a:ext>
              </a:extLst>
            </p:cNvPr>
            <p:cNvSpPr/>
            <p:nvPr/>
          </p:nvSpPr>
          <p:spPr>
            <a:xfrm>
              <a:off x="13613546" y="6613782"/>
              <a:ext cx="339812" cy="278391"/>
            </a:xfrm>
            <a:custGeom>
              <a:avLst/>
              <a:gdLst>
                <a:gd name="connsiteX0" fmla="*/ 167265 w 339812"/>
                <a:gd name="connsiteY0" fmla="*/ 279682 h 278391"/>
                <a:gd name="connsiteX1" fmla="*/ 166313 w 339812"/>
                <a:gd name="connsiteY1" fmla="*/ 279302 h 278391"/>
                <a:gd name="connsiteX2" fmla="*/ 144599 w 339812"/>
                <a:gd name="connsiteY2" fmla="*/ 250186 h 278391"/>
                <a:gd name="connsiteX3" fmla="*/ 144979 w 339812"/>
                <a:gd name="connsiteY3" fmla="*/ 248474 h 278391"/>
                <a:gd name="connsiteX4" fmla="*/ 145932 w 339812"/>
                <a:gd name="connsiteY4" fmla="*/ 248283 h 278391"/>
                <a:gd name="connsiteX5" fmla="*/ 227456 w 339812"/>
                <a:gd name="connsiteY5" fmla="*/ 253802 h 278391"/>
                <a:gd name="connsiteX6" fmla="*/ 230122 w 339812"/>
                <a:gd name="connsiteY6" fmla="*/ 253421 h 278391"/>
                <a:gd name="connsiteX7" fmla="*/ 239646 w 339812"/>
                <a:gd name="connsiteY7" fmla="*/ 247903 h 278391"/>
                <a:gd name="connsiteX8" fmla="*/ 234503 w 339812"/>
                <a:gd name="connsiteY8" fmla="*/ 243526 h 278391"/>
                <a:gd name="connsiteX9" fmla="*/ 225932 w 339812"/>
                <a:gd name="connsiteY9" fmla="*/ 233821 h 278391"/>
                <a:gd name="connsiteX10" fmla="*/ 252789 w 339812"/>
                <a:gd name="connsiteY10" fmla="*/ 229064 h 278391"/>
                <a:gd name="connsiteX11" fmla="*/ 338312 w 339812"/>
                <a:gd name="connsiteY11" fmla="*/ 238578 h 278391"/>
                <a:gd name="connsiteX12" fmla="*/ 339837 w 339812"/>
                <a:gd name="connsiteY12" fmla="*/ 239530 h 278391"/>
                <a:gd name="connsiteX13" fmla="*/ 339075 w 339812"/>
                <a:gd name="connsiteY13" fmla="*/ 241052 h 278391"/>
                <a:gd name="connsiteX14" fmla="*/ 183074 w 339812"/>
                <a:gd name="connsiteY14" fmla="*/ 277399 h 278391"/>
                <a:gd name="connsiteX15" fmla="*/ 167265 w 339812"/>
                <a:gd name="connsiteY15" fmla="*/ 279873 h 278391"/>
                <a:gd name="connsiteX16" fmla="*/ 167265 w 339812"/>
                <a:gd name="connsiteY16" fmla="*/ 279682 h 278391"/>
                <a:gd name="connsiteX17" fmla="*/ 167265 w 339812"/>
                <a:gd name="connsiteY17" fmla="*/ 279682 h 278391"/>
                <a:gd name="connsiteX18" fmla="*/ 148599 w 339812"/>
                <a:gd name="connsiteY18" fmla="*/ 251518 h 278391"/>
                <a:gd name="connsiteX19" fmla="*/ 167836 w 339812"/>
                <a:gd name="connsiteY19" fmla="*/ 277018 h 278391"/>
                <a:gd name="connsiteX20" fmla="*/ 182885 w 339812"/>
                <a:gd name="connsiteY20" fmla="*/ 274544 h 278391"/>
                <a:gd name="connsiteX21" fmla="*/ 323265 w 339812"/>
                <a:gd name="connsiteY21" fmla="*/ 243146 h 278391"/>
                <a:gd name="connsiteX22" fmla="*/ 252408 w 339812"/>
                <a:gd name="connsiteY22" fmla="*/ 231347 h 278391"/>
                <a:gd name="connsiteX23" fmla="*/ 228789 w 339812"/>
                <a:gd name="connsiteY23" fmla="*/ 234582 h 278391"/>
                <a:gd name="connsiteX24" fmla="*/ 235837 w 339812"/>
                <a:gd name="connsiteY24" fmla="*/ 241052 h 278391"/>
                <a:gd name="connsiteX25" fmla="*/ 242694 w 339812"/>
                <a:gd name="connsiteY25" fmla="*/ 247903 h 278391"/>
                <a:gd name="connsiteX26" fmla="*/ 230884 w 339812"/>
                <a:gd name="connsiteY26" fmla="*/ 255705 h 278391"/>
                <a:gd name="connsiteX27" fmla="*/ 228408 w 339812"/>
                <a:gd name="connsiteY27" fmla="*/ 256086 h 278391"/>
                <a:gd name="connsiteX28" fmla="*/ 148599 w 339812"/>
                <a:gd name="connsiteY28" fmla="*/ 251518 h 278391"/>
                <a:gd name="connsiteX29" fmla="*/ 148599 w 339812"/>
                <a:gd name="connsiteY29" fmla="*/ 251518 h 278391"/>
                <a:gd name="connsiteX30" fmla="*/ 176027 w 339812"/>
                <a:gd name="connsiteY30" fmla="*/ 53991 h 278391"/>
                <a:gd name="connsiteX31" fmla="*/ 18123 w 339812"/>
                <a:gd name="connsiteY31" fmla="*/ 24115 h 278391"/>
                <a:gd name="connsiteX32" fmla="*/ 15646 w 339812"/>
                <a:gd name="connsiteY32" fmla="*/ 23734 h 278391"/>
                <a:gd name="connsiteX33" fmla="*/ 39837 w 339812"/>
                <a:gd name="connsiteY33" fmla="*/ 2611 h 278391"/>
                <a:gd name="connsiteX34" fmla="*/ 176027 w 339812"/>
                <a:gd name="connsiteY34" fmla="*/ 53991 h 278391"/>
                <a:gd name="connsiteX35" fmla="*/ 176027 w 339812"/>
                <a:gd name="connsiteY35" fmla="*/ 53991 h 27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9812" h="278391">
                  <a:moveTo>
                    <a:pt x="167265" y="279682"/>
                  </a:moveTo>
                  <a:cubicBezTo>
                    <a:pt x="166884" y="279682"/>
                    <a:pt x="166504" y="279492"/>
                    <a:pt x="166313" y="279302"/>
                  </a:cubicBezTo>
                  <a:cubicBezTo>
                    <a:pt x="158313" y="270168"/>
                    <a:pt x="151075" y="260462"/>
                    <a:pt x="144599" y="250186"/>
                  </a:cubicBezTo>
                  <a:cubicBezTo>
                    <a:pt x="144218" y="249615"/>
                    <a:pt x="144408" y="248854"/>
                    <a:pt x="144979" y="248474"/>
                  </a:cubicBezTo>
                  <a:cubicBezTo>
                    <a:pt x="145361" y="248283"/>
                    <a:pt x="145551" y="248283"/>
                    <a:pt x="145932" y="248283"/>
                  </a:cubicBezTo>
                  <a:cubicBezTo>
                    <a:pt x="190122" y="260272"/>
                    <a:pt x="216408" y="255705"/>
                    <a:pt x="227456" y="253802"/>
                  </a:cubicBezTo>
                  <a:cubicBezTo>
                    <a:pt x="228408" y="253612"/>
                    <a:pt x="229361" y="253421"/>
                    <a:pt x="230122" y="253421"/>
                  </a:cubicBezTo>
                  <a:cubicBezTo>
                    <a:pt x="236218" y="252470"/>
                    <a:pt x="239646" y="249996"/>
                    <a:pt x="239646" y="247903"/>
                  </a:cubicBezTo>
                  <a:cubicBezTo>
                    <a:pt x="239837" y="246381"/>
                    <a:pt x="237932" y="244668"/>
                    <a:pt x="234503" y="243526"/>
                  </a:cubicBezTo>
                  <a:cubicBezTo>
                    <a:pt x="224789" y="240291"/>
                    <a:pt x="225551" y="235343"/>
                    <a:pt x="225932" y="233821"/>
                  </a:cubicBezTo>
                  <a:cubicBezTo>
                    <a:pt x="227836" y="228112"/>
                    <a:pt x="239075" y="224687"/>
                    <a:pt x="252789" y="229064"/>
                  </a:cubicBezTo>
                  <a:cubicBezTo>
                    <a:pt x="269361" y="234202"/>
                    <a:pt x="308027" y="246190"/>
                    <a:pt x="338312" y="238578"/>
                  </a:cubicBezTo>
                  <a:cubicBezTo>
                    <a:pt x="339075" y="238388"/>
                    <a:pt x="339646" y="238769"/>
                    <a:pt x="339837" y="239530"/>
                  </a:cubicBezTo>
                  <a:cubicBezTo>
                    <a:pt x="340027" y="240101"/>
                    <a:pt x="339646" y="240862"/>
                    <a:pt x="339075" y="241052"/>
                  </a:cubicBezTo>
                  <a:cubicBezTo>
                    <a:pt x="266884" y="264078"/>
                    <a:pt x="229932" y="269977"/>
                    <a:pt x="183074" y="277399"/>
                  </a:cubicBezTo>
                  <a:cubicBezTo>
                    <a:pt x="177932" y="278160"/>
                    <a:pt x="172789" y="279111"/>
                    <a:pt x="167265" y="279873"/>
                  </a:cubicBezTo>
                  <a:cubicBezTo>
                    <a:pt x="167456" y="279682"/>
                    <a:pt x="167456" y="279682"/>
                    <a:pt x="167265" y="279682"/>
                  </a:cubicBezTo>
                  <a:lnTo>
                    <a:pt x="167265" y="279682"/>
                  </a:lnTo>
                  <a:close/>
                  <a:moveTo>
                    <a:pt x="148599" y="251518"/>
                  </a:moveTo>
                  <a:cubicBezTo>
                    <a:pt x="154313" y="260462"/>
                    <a:pt x="160789" y="269026"/>
                    <a:pt x="167836" y="277018"/>
                  </a:cubicBezTo>
                  <a:cubicBezTo>
                    <a:pt x="172980" y="276257"/>
                    <a:pt x="177932" y="275496"/>
                    <a:pt x="182885" y="274544"/>
                  </a:cubicBezTo>
                  <a:cubicBezTo>
                    <a:pt x="226122" y="267694"/>
                    <a:pt x="260980" y="262175"/>
                    <a:pt x="323265" y="243146"/>
                  </a:cubicBezTo>
                  <a:cubicBezTo>
                    <a:pt x="295837" y="244668"/>
                    <a:pt x="266313" y="235534"/>
                    <a:pt x="252408" y="231347"/>
                  </a:cubicBezTo>
                  <a:cubicBezTo>
                    <a:pt x="239646" y="227351"/>
                    <a:pt x="229932" y="230586"/>
                    <a:pt x="228789" y="234582"/>
                  </a:cubicBezTo>
                  <a:cubicBezTo>
                    <a:pt x="228027" y="236866"/>
                    <a:pt x="230693" y="239340"/>
                    <a:pt x="235837" y="241052"/>
                  </a:cubicBezTo>
                  <a:cubicBezTo>
                    <a:pt x="242313" y="243146"/>
                    <a:pt x="242694" y="246571"/>
                    <a:pt x="242694" y="247903"/>
                  </a:cubicBezTo>
                  <a:cubicBezTo>
                    <a:pt x="242313" y="251518"/>
                    <a:pt x="237741" y="254563"/>
                    <a:pt x="230884" y="255705"/>
                  </a:cubicBezTo>
                  <a:cubicBezTo>
                    <a:pt x="230122" y="255895"/>
                    <a:pt x="229361" y="255895"/>
                    <a:pt x="228408" y="256086"/>
                  </a:cubicBezTo>
                  <a:cubicBezTo>
                    <a:pt x="218123" y="257989"/>
                    <a:pt x="191456" y="262556"/>
                    <a:pt x="148599" y="251518"/>
                  </a:cubicBezTo>
                  <a:lnTo>
                    <a:pt x="148599" y="251518"/>
                  </a:lnTo>
                  <a:close/>
                  <a:moveTo>
                    <a:pt x="176027" y="53991"/>
                  </a:moveTo>
                  <a:cubicBezTo>
                    <a:pt x="122313" y="41051"/>
                    <a:pt x="66504" y="31346"/>
                    <a:pt x="18123" y="24115"/>
                  </a:cubicBezTo>
                  <a:cubicBezTo>
                    <a:pt x="17360" y="23924"/>
                    <a:pt x="16408" y="23924"/>
                    <a:pt x="15646" y="23734"/>
                  </a:cubicBezTo>
                  <a:cubicBezTo>
                    <a:pt x="-8734" y="19357"/>
                    <a:pt x="-7211" y="-3859"/>
                    <a:pt x="39837" y="2611"/>
                  </a:cubicBezTo>
                  <a:cubicBezTo>
                    <a:pt x="87837" y="9272"/>
                    <a:pt x="139075" y="32488"/>
                    <a:pt x="176027" y="53991"/>
                  </a:cubicBezTo>
                  <a:lnTo>
                    <a:pt x="176027" y="53991"/>
                  </a:lnTo>
                  <a:close/>
                </a:path>
              </a:pathLst>
            </a:custGeom>
            <a:solidFill>
              <a:srgbClr val="000000"/>
            </a:solidFill>
            <a:ln w="1903" cap="flat">
              <a:noFill/>
              <a:prstDash val="solid"/>
              <a:miter/>
            </a:ln>
          </p:spPr>
          <p:txBody>
            <a:bodyPr rtlCol="0" anchor="ctr"/>
            <a:lstStyle/>
            <a:p>
              <a:endParaRPr lang="fr-FR"/>
            </a:p>
          </p:txBody>
        </p:sp>
        <p:sp>
          <p:nvSpPr>
            <p:cNvPr id="525" name="Forme libre 1616">
              <a:extLst>
                <a:ext uri="{FF2B5EF4-FFF2-40B4-BE49-F238E27FC236}">
                  <a16:creationId xmlns:a16="http://schemas.microsoft.com/office/drawing/2014/main" id="{8463515A-0894-B4AF-FC40-53C1203F7624}"/>
                </a:ext>
              </a:extLst>
            </p:cNvPr>
            <p:cNvSpPr/>
            <p:nvPr/>
          </p:nvSpPr>
          <p:spPr>
            <a:xfrm>
              <a:off x="13612233" y="6612568"/>
              <a:ext cx="484733" cy="66664"/>
            </a:xfrm>
            <a:custGeom>
              <a:avLst/>
              <a:gdLst>
                <a:gd name="connsiteX0" fmla="*/ 177340 w 484733"/>
                <a:gd name="connsiteY0" fmla="*/ 56537 h 66664"/>
                <a:gd name="connsiteX1" fmla="*/ 176959 w 484733"/>
                <a:gd name="connsiteY1" fmla="*/ 56537 h 66664"/>
                <a:gd name="connsiteX2" fmla="*/ 19245 w 484733"/>
                <a:gd name="connsiteY2" fmla="*/ 26661 h 66664"/>
                <a:gd name="connsiteX3" fmla="*/ 16579 w 484733"/>
                <a:gd name="connsiteY3" fmla="*/ 26280 h 66664"/>
                <a:gd name="connsiteX4" fmla="*/ 197 w 484733"/>
                <a:gd name="connsiteY4" fmla="*/ 12389 h 66664"/>
                <a:gd name="connsiteX5" fmla="*/ 41150 w 484733"/>
                <a:gd name="connsiteY5" fmla="*/ 2684 h 66664"/>
                <a:gd name="connsiteX6" fmla="*/ 177911 w 484733"/>
                <a:gd name="connsiteY6" fmla="*/ 54254 h 66664"/>
                <a:gd name="connsiteX7" fmla="*/ 178292 w 484733"/>
                <a:gd name="connsiteY7" fmla="*/ 55967 h 66664"/>
                <a:gd name="connsiteX8" fmla="*/ 177340 w 484733"/>
                <a:gd name="connsiteY8" fmla="*/ 56537 h 66664"/>
                <a:gd name="connsiteX9" fmla="*/ 177340 w 484733"/>
                <a:gd name="connsiteY9" fmla="*/ 56537 h 66664"/>
                <a:gd name="connsiteX10" fmla="*/ 25912 w 484733"/>
                <a:gd name="connsiteY10" fmla="*/ 3826 h 66664"/>
                <a:gd name="connsiteX11" fmla="*/ 2673 w 484733"/>
                <a:gd name="connsiteY11" fmla="*/ 12579 h 66664"/>
                <a:gd name="connsiteX12" fmla="*/ 17150 w 484733"/>
                <a:gd name="connsiteY12" fmla="*/ 23616 h 66664"/>
                <a:gd name="connsiteX13" fmla="*/ 19625 w 484733"/>
                <a:gd name="connsiteY13" fmla="*/ 23997 h 66664"/>
                <a:gd name="connsiteX14" fmla="*/ 169149 w 484733"/>
                <a:gd name="connsiteY14" fmla="*/ 51970 h 66664"/>
                <a:gd name="connsiteX15" fmla="*/ 40959 w 484733"/>
                <a:gd name="connsiteY15" fmla="*/ 4967 h 66664"/>
                <a:gd name="connsiteX16" fmla="*/ 25912 w 484733"/>
                <a:gd name="connsiteY16" fmla="*/ 3826 h 66664"/>
                <a:gd name="connsiteX17" fmla="*/ 25912 w 484733"/>
                <a:gd name="connsiteY17" fmla="*/ 3826 h 66664"/>
                <a:gd name="connsiteX18" fmla="*/ 465149 w 484733"/>
                <a:gd name="connsiteY18" fmla="*/ 24758 h 66664"/>
                <a:gd name="connsiteX19" fmla="*/ 465149 w 484733"/>
                <a:gd name="connsiteY19" fmla="*/ 24758 h 66664"/>
                <a:gd name="connsiteX20" fmla="*/ 465149 w 484733"/>
                <a:gd name="connsiteY20" fmla="*/ 24758 h 66664"/>
                <a:gd name="connsiteX21" fmla="*/ 331625 w 484733"/>
                <a:gd name="connsiteY21" fmla="*/ 68145 h 66664"/>
                <a:gd name="connsiteX22" fmla="*/ 467434 w 484733"/>
                <a:gd name="connsiteY22" fmla="*/ 4777 h 66664"/>
                <a:gd name="connsiteX23" fmla="*/ 465149 w 484733"/>
                <a:gd name="connsiteY23" fmla="*/ 24758 h 66664"/>
                <a:gd name="connsiteX24" fmla="*/ 465149 w 484733"/>
                <a:gd name="connsiteY24" fmla="*/ 24758 h 6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4733" h="66664">
                  <a:moveTo>
                    <a:pt x="177340" y="56537"/>
                  </a:moveTo>
                  <a:cubicBezTo>
                    <a:pt x="177149" y="56537"/>
                    <a:pt x="177149" y="56537"/>
                    <a:pt x="176959" y="56537"/>
                  </a:cubicBezTo>
                  <a:cubicBezTo>
                    <a:pt x="131435" y="45500"/>
                    <a:pt x="78293" y="35415"/>
                    <a:pt x="19245" y="26661"/>
                  </a:cubicBezTo>
                  <a:cubicBezTo>
                    <a:pt x="18293" y="26471"/>
                    <a:pt x="17531" y="26471"/>
                    <a:pt x="16579" y="26280"/>
                  </a:cubicBezTo>
                  <a:cubicBezTo>
                    <a:pt x="5912" y="24377"/>
                    <a:pt x="-946" y="18668"/>
                    <a:pt x="197" y="12389"/>
                  </a:cubicBezTo>
                  <a:cubicBezTo>
                    <a:pt x="1341" y="5348"/>
                    <a:pt x="12769" y="-1313"/>
                    <a:pt x="41150" y="2684"/>
                  </a:cubicBezTo>
                  <a:cubicBezTo>
                    <a:pt x="98293" y="10676"/>
                    <a:pt x="155816" y="41504"/>
                    <a:pt x="177911" y="54254"/>
                  </a:cubicBezTo>
                  <a:cubicBezTo>
                    <a:pt x="178483" y="54634"/>
                    <a:pt x="178673" y="55396"/>
                    <a:pt x="178292" y="55967"/>
                  </a:cubicBezTo>
                  <a:cubicBezTo>
                    <a:pt x="178292" y="56347"/>
                    <a:pt x="177911" y="56537"/>
                    <a:pt x="177340" y="56537"/>
                  </a:cubicBezTo>
                  <a:lnTo>
                    <a:pt x="177340" y="56537"/>
                  </a:lnTo>
                  <a:close/>
                  <a:moveTo>
                    <a:pt x="25912" y="3826"/>
                  </a:moveTo>
                  <a:cubicBezTo>
                    <a:pt x="11054" y="3826"/>
                    <a:pt x="3435" y="7822"/>
                    <a:pt x="2673" y="12579"/>
                  </a:cubicBezTo>
                  <a:cubicBezTo>
                    <a:pt x="2102" y="16575"/>
                    <a:pt x="6864" y="21713"/>
                    <a:pt x="17150" y="23616"/>
                  </a:cubicBezTo>
                  <a:cubicBezTo>
                    <a:pt x="17911" y="23807"/>
                    <a:pt x="18673" y="23807"/>
                    <a:pt x="19625" y="23997"/>
                  </a:cubicBezTo>
                  <a:cubicBezTo>
                    <a:pt x="75245" y="32370"/>
                    <a:pt x="125340" y="41694"/>
                    <a:pt x="169149" y="51970"/>
                  </a:cubicBezTo>
                  <a:cubicBezTo>
                    <a:pt x="143435" y="37508"/>
                    <a:pt x="92006" y="12008"/>
                    <a:pt x="40959" y="4967"/>
                  </a:cubicBezTo>
                  <a:cubicBezTo>
                    <a:pt x="36007" y="4396"/>
                    <a:pt x="30864" y="4016"/>
                    <a:pt x="25912" y="3826"/>
                  </a:cubicBezTo>
                  <a:lnTo>
                    <a:pt x="25912" y="3826"/>
                  </a:lnTo>
                  <a:close/>
                  <a:moveTo>
                    <a:pt x="465149" y="24758"/>
                  </a:moveTo>
                  <a:cubicBezTo>
                    <a:pt x="465149" y="24758"/>
                    <a:pt x="464958" y="24758"/>
                    <a:pt x="465149" y="24758"/>
                  </a:cubicBezTo>
                  <a:cubicBezTo>
                    <a:pt x="464958" y="24758"/>
                    <a:pt x="464958" y="24758"/>
                    <a:pt x="465149" y="24758"/>
                  </a:cubicBezTo>
                  <a:cubicBezTo>
                    <a:pt x="424768" y="31228"/>
                    <a:pt x="378292" y="47594"/>
                    <a:pt x="331625" y="68145"/>
                  </a:cubicBezTo>
                  <a:cubicBezTo>
                    <a:pt x="389530" y="27803"/>
                    <a:pt x="433910" y="5348"/>
                    <a:pt x="467434" y="4777"/>
                  </a:cubicBezTo>
                  <a:cubicBezTo>
                    <a:pt x="491244" y="4396"/>
                    <a:pt x="490673" y="22284"/>
                    <a:pt x="465149" y="24758"/>
                  </a:cubicBezTo>
                  <a:lnTo>
                    <a:pt x="465149" y="24758"/>
                  </a:lnTo>
                  <a:close/>
                </a:path>
              </a:pathLst>
            </a:custGeom>
            <a:solidFill>
              <a:srgbClr val="000000"/>
            </a:solidFill>
            <a:ln w="1903" cap="flat">
              <a:noFill/>
              <a:prstDash val="solid"/>
              <a:miter/>
            </a:ln>
          </p:spPr>
          <p:txBody>
            <a:bodyPr rtlCol="0" anchor="ctr"/>
            <a:lstStyle/>
            <a:p>
              <a:endParaRPr lang="fr-FR"/>
            </a:p>
          </p:txBody>
        </p:sp>
        <p:sp>
          <p:nvSpPr>
            <p:cNvPr id="526" name="Forme libre 1617">
              <a:extLst>
                <a:ext uri="{FF2B5EF4-FFF2-40B4-BE49-F238E27FC236}">
                  <a16:creationId xmlns:a16="http://schemas.microsoft.com/office/drawing/2014/main" id="{EFBE93FD-AAFE-BED9-300B-5915E088A14E}"/>
                </a:ext>
              </a:extLst>
            </p:cNvPr>
            <p:cNvSpPr/>
            <p:nvPr/>
          </p:nvSpPr>
          <p:spPr>
            <a:xfrm>
              <a:off x="13942261" y="6614527"/>
              <a:ext cx="155825" cy="65847"/>
            </a:xfrm>
            <a:custGeom>
              <a:avLst/>
              <a:gdLst>
                <a:gd name="connsiteX0" fmla="*/ 1407 w 155825"/>
                <a:gd name="connsiteY0" fmla="*/ 67328 h 65847"/>
                <a:gd name="connsiteX1" fmla="*/ 73 w 155825"/>
                <a:gd name="connsiteY1" fmla="*/ 65996 h 65847"/>
                <a:gd name="connsiteX2" fmla="*/ 645 w 155825"/>
                <a:gd name="connsiteY2" fmla="*/ 65045 h 65847"/>
                <a:gd name="connsiteX3" fmla="*/ 137026 w 155825"/>
                <a:gd name="connsiteY3" fmla="*/ 1486 h 65847"/>
                <a:gd name="connsiteX4" fmla="*/ 155883 w 155825"/>
                <a:gd name="connsiteY4" fmla="*/ 11001 h 65847"/>
                <a:gd name="connsiteX5" fmla="*/ 135122 w 155825"/>
                <a:gd name="connsiteY5" fmla="*/ 24131 h 65847"/>
                <a:gd name="connsiteX6" fmla="*/ 135122 w 155825"/>
                <a:gd name="connsiteY6" fmla="*/ 24131 h 65847"/>
                <a:gd name="connsiteX7" fmla="*/ 1978 w 155825"/>
                <a:gd name="connsiteY7" fmla="*/ 67328 h 65847"/>
                <a:gd name="connsiteX8" fmla="*/ 1407 w 155825"/>
                <a:gd name="connsiteY8" fmla="*/ 67328 h 65847"/>
                <a:gd name="connsiteX9" fmla="*/ 1407 w 155825"/>
                <a:gd name="connsiteY9" fmla="*/ 67328 h 65847"/>
                <a:gd name="connsiteX10" fmla="*/ 137979 w 155825"/>
                <a:gd name="connsiteY10" fmla="*/ 3960 h 65847"/>
                <a:gd name="connsiteX11" fmla="*/ 137216 w 155825"/>
                <a:gd name="connsiteY11" fmla="*/ 3960 h 65847"/>
                <a:gd name="connsiteX12" fmla="*/ 12836 w 155825"/>
                <a:gd name="connsiteY12" fmla="*/ 59907 h 65847"/>
                <a:gd name="connsiteX13" fmla="*/ 134740 w 155825"/>
                <a:gd name="connsiteY13" fmla="*/ 21657 h 65847"/>
                <a:gd name="connsiteX14" fmla="*/ 134931 w 155825"/>
                <a:gd name="connsiteY14" fmla="*/ 21657 h 65847"/>
                <a:gd name="connsiteX15" fmla="*/ 135122 w 155825"/>
                <a:gd name="connsiteY15" fmla="*/ 21657 h 65847"/>
                <a:gd name="connsiteX16" fmla="*/ 153597 w 155825"/>
                <a:gd name="connsiteY16" fmla="*/ 11191 h 65847"/>
                <a:gd name="connsiteX17" fmla="*/ 137979 w 155825"/>
                <a:gd name="connsiteY17" fmla="*/ 3960 h 65847"/>
                <a:gd name="connsiteX18" fmla="*/ 137979 w 155825"/>
                <a:gd name="connsiteY18" fmla="*/ 3960 h 6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5825" h="65847">
                  <a:moveTo>
                    <a:pt x="1407" y="67328"/>
                  </a:moveTo>
                  <a:cubicBezTo>
                    <a:pt x="645" y="67328"/>
                    <a:pt x="73" y="66757"/>
                    <a:pt x="73" y="65996"/>
                  </a:cubicBezTo>
                  <a:cubicBezTo>
                    <a:pt x="73" y="65616"/>
                    <a:pt x="264" y="65235"/>
                    <a:pt x="645" y="65045"/>
                  </a:cubicBezTo>
                  <a:cubicBezTo>
                    <a:pt x="63121" y="21467"/>
                    <a:pt x="105216" y="1867"/>
                    <a:pt x="137026" y="1486"/>
                  </a:cubicBezTo>
                  <a:cubicBezTo>
                    <a:pt x="150549" y="1296"/>
                    <a:pt x="155502" y="6434"/>
                    <a:pt x="155883" y="11001"/>
                  </a:cubicBezTo>
                  <a:cubicBezTo>
                    <a:pt x="156264" y="16329"/>
                    <a:pt x="149788" y="22799"/>
                    <a:pt x="135122" y="24131"/>
                  </a:cubicBezTo>
                  <a:cubicBezTo>
                    <a:pt x="135122" y="24131"/>
                    <a:pt x="135122" y="24131"/>
                    <a:pt x="135122" y="24131"/>
                  </a:cubicBezTo>
                  <a:cubicBezTo>
                    <a:pt x="99311" y="29840"/>
                    <a:pt x="54359" y="44302"/>
                    <a:pt x="1978" y="67328"/>
                  </a:cubicBezTo>
                  <a:cubicBezTo>
                    <a:pt x="1788" y="67328"/>
                    <a:pt x="1598" y="67328"/>
                    <a:pt x="1407" y="67328"/>
                  </a:cubicBezTo>
                  <a:lnTo>
                    <a:pt x="1407" y="67328"/>
                  </a:lnTo>
                  <a:close/>
                  <a:moveTo>
                    <a:pt x="137979" y="3960"/>
                  </a:moveTo>
                  <a:cubicBezTo>
                    <a:pt x="137788" y="3960"/>
                    <a:pt x="137597" y="3960"/>
                    <a:pt x="137216" y="3960"/>
                  </a:cubicBezTo>
                  <a:cubicBezTo>
                    <a:pt x="107692" y="4340"/>
                    <a:pt x="69026" y="21657"/>
                    <a:pt x="12836" y="59907"/>
                  </a:cubicBezTo>
                  <a:cubicBezTo>
                    <a:pt x="60455" y="39736"/>
                    <a:pt x="101407" y="26986"/>
                    <a:pt x="134740" y="21657"/>
                  </a:cubicBezTo>
                  <a:cubicBezTo>
                    <a:pt x="134740" y="21657"/>
                    <a:pt x="134931" y="21657"/>
                    <a:pt x="134931" y="21657"/>
                  </a:cubicBezTo>
                  <a:cubicBezTo>
                    <a:pt x="134931" y="21657"/>
                    <a:pt x="134931" y="21657"/>
                    <a:pt x="135122" y="21657"/>
                  </a:cubicBezTo>
                  <a:cubicBezTo>
                    <a:pt x="147692" y="20515"/>
                    <a:pt x="153978" y="15568"/>
                    <a:pt x="153597" y="11191"/>
                  </a:cubicBezTo>
                  <a:cubicBezTo>
                    <a:pt x="153217" y="7575"/>
                    <a:pt x="148264" y="3960"/>
                    <a:pt x="137979" y="3960"/>
                  </a:cubicBezTo>
                  <a:lnTo>
                    <a:pt x="137979" y="3960"/>
                  </a:lnTo>
                  <a:close/>
                </a:path>
              </a:pathLst>
            </a:custGeom>
            <a:solidFill>
              <a:srgbClr val="000000"/>
            </a:solidFill>
            <a:ln w="1903" cap="flat">
              <a:noFill/>
              <a:prstDash val="solid"/>
              <a:miter/>
            </a:ln>
          </p:spPr>
          <p:txBody>
            <a:bodyPr rtlCol="0" anchor="ctr"/>
            <a:lstStyle/>
            <a:p>
              <a:endParaRPr lang="fr-FR"/>
            </a:p>
          </p:txBody>
        </p:sp>
        <p:sp>
          <p:nvSpPr>
            <p:cNvPr id="527" name="Forme libre 1618">
              <a:extLst>
                <a:ext uri="{FF2B5EF4-FFF2-40B4-BE49-F238E27FC236}">
                  <a16:creationId xmlns:a16="http://schemas.microsoft.com/office/drawing/2014/main" id="{6993632E-ED14-32AD-BE2A-385A068A96CF}"/>
                </a:ext>
              </a:extLst>
            </p:cNvPr>
            <p:cNvSpPr/>
            <p:nvPr/>
          </p:nvSpPr>
          <p:spPr>
            <a:xfrm>
              <a:off x="13627786" y="6634893"/>
              <a:ext cx="271096" cy="65461"/>
            </a:xfrm>
            <a:custGeom>
              <a:avLst/>
              <a:gdLst>
                <a:gd name="connsiteX0" fmla="*/ 269786 w 271096"/>
                <a:gd name="connsiteY0" fmla="*/ 66943 h 65461"/>
                <a:gd name="connsiteX1" fmla="*/ 269406 w 271096"/>
                <a:gd name="connsiteY1" fmla="*/ 66943 h 65461"/>
                <a:gd name="connsiteX2" fmla="*/ 1216 w 271096"/>
                <a:gd name="connsiteY2" fmla="*/ 3954 h 65461"/>
                <a:gd name="connsiteX3" fmla="*/ 73 w 271096"/>
                <a:gd name="connsiteY3" fmla="*/ 2622 h 65461"/>
                <a:gd name="connsiteX4" fmla="*/ 1597 w 271096"/>
                <a:gd name="connsiteY4" fmla="*/ 1481 h 65461"/>
                <a:gd name="connsiteX5" fmla="*/ 1597 w 271096"/>
                <a:gd name="connsiteY5" fmla="*/ 1481 h 65461"/>
                <a:gd name="connsiteX6" fmla="*/ 270358 w 271096"/>
                <a:gd name="connsiteY6" fmla="*/ 64659 h 65461"/>
                <a:gd name="connsiteX7" fmla="*/ 271120 w 271096"/>
                <a:gd name="connsiteY7" fmla="*/ 66372 h 65461"/>
                <a:gd name="connsiteX8" fmla="*/ 269786 w 271096"/>
                <a:gd name="connsiteY8" fmla="*/ 66943 h 65461"/>
                <a:gd name="connsiteX9" fmla="*/ 269786 w 271096"/>
                <a:gd name="connsiteY9" fmla="*/ 66943 h 6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096" h="65461">
                  <a:moveTo>
                    <a:pt x="269786" y="66943"/>
                  </a:moveTo>
                  <a:cubicBezTo>
                    <a:pt x="269597" y="66943"/>
                    <a:pt x="269406" y="66943"/>
                    <a:pt x="269406" y="66943"/>
                  </a:cubicBezTo>
                  <a:cubicBezTo>
                    <a:pt x="204454" y="41823"/>
                    <a:pt x="114168" y="20510"/>
                    <a:pt x="1216" y="3954"/>
                  </a:cubicBezTo>
                  <a:cubicBezTo>
                    <a:pt x="454" y="3764"/>
                    <a:pt x="73" y="3193"/>
                    <a:pt x="73" y="2622"/>
                  </a:cubicBezTo>
                  <a:cubicBezTo>
                    <a:pt x="263" y="1861"/>
                    <a:pt x="835" y="1481"/>
                    <a:pt x="1597" y="1481"/>
                  </a:cubicBezTo>
                  <a:lnTo>
                    <a:pt x="1597" y="1481"/>
                  </a:lnTo>
                  <a:cubicBezTo>
                    <a:pt x="114739" y="18227"/>
                    <a:pt x="205215" y="39350"/>
                    <a:pt x="270358" y="64659"/>
                  </a:cubicBezTo>
                  <a:cubicBezTo>
                    <a:pt x="270929" y="64849"/>
                    <a:pt x="271311" y="65610"/>
                    <a:pt x="271120" y="66372"/>
                  </a:cubicBezTo>
                  <a:cubicBezTo>
                    <a:pt x="270929" y="66752"/>
                    <a:pt x="270358" y="66943"/>
                    <a:pt x="269786" y="66943"/>
                  </a:cubicBezTo>
                  <a:lnTo>
                    <a:pt x="269786" y="66943"/>
                  </a:lnTo>
                  <a:close/>
                </a:path>
              </a:pathLst>
            </a:custGeom>
            <a:solidFill>
              <a:srgbClr val="000000"/>
            </a:solidFill>
            <a:ln w="1903" cap="flat">
              <a:noFill/>
              <a:prstDash val="solid"/>
              <a:miter/>
            </a:ln>
          </p:spPr>
          <p:txBody>
            <a:bodyPr rtlCol="0" anchor="ctr"/>
            <a:lstStyle/>
            <a:p>
              <a:endParaRPr lang="fr-FR"/>
            </a:p>
          </p:txBody>
        </p:sp>
      </p:grpSp>
    </p:spTree>
    <p:extLst>
      <p:ext uri="{BB962C8B-B14F-4D97-AF65-F5344CB8AC3E}">
        <p14:creationId xmlns:p14="http://schemas.microsoft.com/office/powerpoint/2010/main" val="423148049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3EF62545-7803-4F65-CDD9-4F3D9011A794}"/>
              </a:ext>
            </a:extLst>
          </p:cNvPr>
          <p:cNvSpPr>
            <a:spLocks noGrp="1"/>
          </p:cNvSpPr>
          <p:nvPr>
            <p:ph type="title"/>
          </p:nvPr>
        </p:nvSpPr>
        <p:spPr/>
        <p:txBody>
          <a:bodyPr/>
          <a:lstStyle/>
          <a:p>
            <a:r>
              <a:rPr lang="fr-FR" err="1"/>
              <a:t>Eulerian</a:t>
            </a:r>
            <a:endParaRPr lang="fr-FR"/>
          </a:p>
        </p:txBody>
      </p:sp>
      <p:sp>
        <p:nvSpPr>
          <p:cNvPr id="2" name="Espace réservé du texte 1">
            <a:extLst>
              <a:ext uri="{FF2B5EF4-FFF2-40B4-BE49-F238E27FC236}">
                <a16:creationId xmlns:a16="http://schemas.microsoft.com/office/drawing/2014/main" id="{A64ECCF3-35B6-27FC-5D74-0DF7CCC210F6}"/>
              </a:ext>
            </a:extLst>
          </p:cNvPr>
          <p:cNvSpPr>
            <a:spLocks noGrp="1"/>
          </p:cNvSpPr>
          <p:nvPr>
            <p:ph type="body" sz="quarter" idx="13"/>
          </p:nvPr>
        </p:nvSpPr>
        <p:spPr>
          <a:xfrm>
            <a:off x="9228666" y="4486274"/>
            <a:ext cx="9624483" cy="2336800"/>
          </a:xfrm>
        </p:spPr>
        <p:txBody>
          <a:bodyPr vert="horz" lIns="0" tIns="0" rIns="0" bIns="0" numCol="1" spcCol="0" rtlCol="0" anchor="t">
            <a:noAutofit/>
          </a:bodyPr>
          <a:lstStyle/>
          <a:p>
            <a:pPr marL="342900" indent="-342900">
              <a:lnSpc>
                <a:spcPct val="150000"/>
              </a:lnSpc>
              <a:buFont typeface="Arial" panose="020B0604020202020204" pitchFamily="34" charset="0"/>
              <a:buChar char="•"/>
            </a:pPr>
            <a:r>
              <a:rPr lang="fr-FR" sz="2800">
                <a:latin typeface="Montserrat"/>
              </a:rPr>
              <a:t>Depuis 2006, </a:t>
            </a:r>
            <a:r>
              <a:rPr lang="fr-FR" sz="2800" err="1">
                <a:latin typeface="Montserrat"/>
              </a:rPr>
              <a:t>Eulerian</a:t>
            </a:r>
            <a:r>
              <a:rPr lang="fr-FR" sz="2800">
                <a:latin typeface="Montserrat"/>
              </a:rPr>
              <a:t> édite des logiciels dédiés à la mesure de la performance marketing.</a:t>
            </a:r>
            <a:endParaRPr lang="fr-FR" sz="2800">
              <a:solidFill>
                <a:srgbClr val="000000"/>
              </a:solidFill>
              <a:latin typeface="Montserrat"/>
            </a:endParaRPr>
          </a:p>
          <a:p>
            <a:pPr marL="342900" indent="-342900">
              <a:lnSpc>
                <a:spcPct val="150000"/>
              </a:lnSpc>
              <a:buFont typeface="Arial" panose="020B0604020202020204" pitchFamily="34" charset="0"/>
              <a:buChar char="•"/>
            </a:pPr>
            <a:r>
              <a:rPr lang="fr-FR" sz="2800">
                <a:latin typeface="Montserrat"/>
              </a:rPr>
              <a:t>Plus de 350 entreprises clientes</a:t>
            </a:r>
          </a:p>
          <a:p>
            <a:pPr marL="342900" indent="-342900">
              <a:lnSpc>
                <a:spcPct val="150000"/>
              </a:lnSpc>
              <a:buFont typeface="Arial" panose="020B0604020202020204" pitchFamily="34" charset="0"/>
              <a:buChar char="•"/>
            </a:pPr>
            <a:r>
              <a:rPr lang="fr-FR" sz="2800">
                <a:latin typeface="Montserrat"/>
              </a:rPr>
              <a:t>Solution française</a:t>
            </a:r>
          </a:p>
        </p:txBody>
      </p:sp>
      <p:pic>
        <p:nvPicPr>
          <p:cNvPr id="4" name="Image 3">
            <a:extLst>
              <a:ext uri="{FF2B5EF4-FFF2-40B4-BE49-F238E27FC236}">
                <a16:creationId xmlns:a16="http://schemas.microsoft.com/office/drawing/2014/main" id="{5219928B-50B3-5B64-1614-6E89CCDA78CF}"/>
              </a:ext>
            </a:extLst>
          </p:cNvPr>
          <p:cNvPicPr>
            <a:picLocks noChangeAspect="1"/>
          </p:cNvPicPr>
          <p:nvPr/>
        </p:nvPicPr>
        <p:blipFill>
          <a:blip r:embed="rId2"/>
          <a:stretch>
            <a:fillRect/>
          </a:stretch>
        </p:blipFill>
        <p:spPr>
          <a:xfrm>
            <a:off x="1548842" y="4982500"/>
            <a:ext cx="4717443" cy="1344349"/>
          </a:xfrm>
          <a:prstGeom prst="rect">
            <a:avLst/>
          </a:prstGeom>
        </p:spPr>
      </p:pic>
      <p:sp>
        <p:nvSpPr>
          <p:cNvPr id="6" name="ZoneTexte 5">
            <a:extLst>
              <a:ext uri="{FF2B5EF4-FFF2-40B4-BE49-F238E27FC236}">
                <a16:creationId xmlns:a16="http://schemas.microsoft.com/office/drawing/2014/main" id="{7B77CBAF-CB5B-22E9-9E70-D0F5E1181E1C}"/>
              </a:ext>
            </a:extLst>
          </p:cNvPr>
          <p:cNvSpPr txBox="1"/>
          <p:nvPr/>
        </p:nvSpPr>
        <p:spPr>
          <a:xfrm>
            <a:off x="1457218" y="9145265"/>
            <a:ext cx="4809067" cy="584775"/>
          </a:xfrm>
          <a:prstGeom prst="rect">
            <a:avLst/>
          </a:prstGeom>
          <a:noFill/>
        </p:spPr>
        <p:txBody>
          <a:bodyPr wrap="square" lIns="91440" tIns="45720" rIns="91440" bIns="45720" rtlCol="0" anchor="t">
            <a:spAutoFit/>
          </a:bodyPr>
          <a:lstStyle/>
          <a:p>
            <a:r>
              <a:rPr lang="fr-FR" sz="3200">
                <a:latin typeface="Montserrat"/>
              </a:rPr>
              <a:t>Clients notables : </a:t>
            </a:r>
            <a:endParaRPr lang="fr-FR" sz="1400"/>
          </a:p>
        </p:txBody>
      </p:sp>
      <p:pic>
        <p:nvPicPr>
          <p:cNvPr id="12" name="Image 11">
            <a:extLst>
              <a:ext uri="{FF2B5EF4-FFF2-40B4-BE49-F238E27FC236}">
                <a16:creationId xmlns:a16="http://schemas.microsoft.com/office/drawing/2014/main" id="{F398A86A-CDA6-7124-F5C6-83934D1DCCBC}"/>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02672" y="9008533"/>
            <a:ext cx="10350477" cy="858241"/>
          </a:xfrm>
          <a:prstGeom prst="rect">
            <a:avLst/>
          </a:prstGeom>
        </p:spPr>
      </p:pic>
      <p:sp>
        <p:nvSpPr>
          <p:cNvPr id="3" name="ZoneTexte 2">
            <a:extLst>
              <a:ext uri="{FF2B5EF4-FFF2-40B4-BE49-F238E27FC236}">
                <a16:creationId xmlns:a16="http://schemas.microsoft.com/office/drawing/2014/main" id="{2DFB5560-348C-92B9-C404-8A8E6A6C9860}"/>
              </a:ext>
            </a:extLst>
          </p:cNvPr>
          <p:cNvSpPr txBox="1"/>
          <p:nvPr/>
        </p:nvSpPr>
        <p:spPr>
          <a:xfrm>
            <a:off x="17092074" y="10270891"/>
            <a:ext cx="2201334" cy="369332"/>
          </a:xfrm>
          <a:prstGeom prst="rect">
            <a:avLst/>
          </a:prstGeom>
          <a:noFill/>
        </p:spPr>
        <p:txBody>
          <a:bodyPr wrap="square" rtlCol="0">
            <a:spAutoFit/>
          </a:bodyPr>
          <a:lstStyle/>
          <a:p>
            <a:r>
              <a:rPr lang="fr-FR"/>
              <a:t>Source : </a:t>
            </a:r>
            <a:r>
              <a:rPr lang="fr-FR" err="1"/>
              <a:t>Eulerian</a:t>
            </a:r>
            <a:endParaRPr lang="fr-FR"/>
          </a:p>
        </p:txBody>
      </p:sp>
    </p:spTree>
    <p:extLst>
      <p:ext uri="{BB962C8B-B14F-4D97-AF65-F5344CB8AC3E}">
        <p14:creationId xmlns:p14="http://schemas.microsoft.com/office/powerpoint/2010/main" val="423497123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3" name="Rectangle: Rounded Corners 83">
            <a:extLst>
              <a:ext uri="{FF2B5EF4-FFF2-40B4-BE49-F238E27FC236}">
                <a16:creationId xmlns:a16="http://schemas.microsoft.com/office/drawing/2014/main" id="{8305FA99-CABD-4442-944F-42402D31618D}"/>
              </a:ext>
            </a:extLst>
          </p:cNvPr>
          <p:cNvSpPr/>
          <p:nvPr/>
        </p:nvSpPr>
        <p:spPr>
          <a:xfrm>
            <a:off x="12521036" y="2890385"/>
            <a:ext cx="7048372" cy="6836150"/>
          </a:xfrm>
          <a:prstGeom prst="roundRect">
            <a:avLst>
              <a:gd name="adj" fmla="val 6911"/>
            </a:avLst>
          </a:prstGeom>
          <a:solidFill>
            <a:schemeClr val="bg1"/>
          </a:solidFill>
          <a:ln>
            <a:noFill/>
          </a:ln>
          <a:effectLst>
            <a:outerShdw blurRad="254000" sx="99057" sy="99057" algn="ctr" rotWithShape="0">
              <a:prstClr val="black">
                <a:alpha val="19987"/>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92086" indent="-92086">
              <a:lnSpc>
                <a:spcPct val="149688"/>
              </a:lnSpc>
              <a:buClr>
                <a:srgbClr val="E9425C"/>
              </a:buClr>
              <a:buSzPct val="150000"/>
              <a:buFont typeface="Arial" panose="020B0604020202020204" pitchFamily="34" charset="0"/>
              <a:buChar char="•"/>
            </a:pPr>
            <a:endParaRPr lang="fr-FR" sz="591">
              <a:solidFill>
                <a:schemeClr val="tx1">
                  <a:lumMod val="75000"/>
                  <a:lumOff val="25000"/>
                </a:schemeClr>
              </a:solidFill>
              <a:latin typeface="Montserrat" pitchFamily="2" charset="77"/>
              <a:sym typeface="Manrope"/>
            </a:endParaRPr>
          </a:p>
        </p:txBody>
      </p:sp>
      <p:sp>
        <p:nvSpPr>
          <p:cNvPr id="532" name="Rectangle: Rounded Corners 83">
            <a:extLst>
              <a:ext uri="{FF2B5EF4-FFF2-40B4-BE49-F238E27FC236}">
                <a16:creationId xmlns:a16="http://schemas.microsoft.com/office/drawing/2014/main" id="{C2E1E907-442A-276B-52FC-B80EF70721BC}"/>
              </a:ext>
            </a:extLst>
          </p:cNvPr>
          <p:cNvSpPr/>
          <p:nvPr/>
        </p:nvSpPr>
        <p:spPr>
          <a:xfrm>
            <a:off x="354452" y="2890385"/>
            <a:ext cx="7048372" cy="6836150"/>
          </a:xfrm>
          <a:prstGeom prst="roundRect">
            <a:avLst>
              <a:gd name="adj" fmla="val 6911"/>
            </a:avLst>
          </a:prstGeom>
          <a:solidFill>
            <a:schemeClr val="bg1"/>
          </a:solidFill>
          <a:ln>
            <a:noFill/>
          </a:ln>
          <a:effectLst>
            <a:outerShdw blurRad="254000" sx="99057" sy="99057" algn="ctr" rotWithShape="0">
              <a:prstClr val="black">
                <a:alpha val="19987"/>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92086" indent="-92086">
              <a:lnSpc>
                <a:spcPct val="149688"/>
              </a:lnSpc>
              <a:buClr>
                <a:srgbClr val="E9425C"/>
              </a:buClr>
              <a:buSzPct val="150000"/>
              <a:buFont typeface="Arial" panose="020B0604020202020204" pitchFamily="34" charset="0"/>
              <a:buChar char="•"/>
            </a:pPr>
            <a:endParaRPr lang="fr-FR" sz="591">
              <a:solidFill>
                <a:schemeClr val="tx1">
                  <a:lumMod val="75000"/>
                  <a:lumOff val="25000"/>
                </a:schemeClr>
              </a:solidFill>
              <a:latin typeface="Montserrat" pitchFamily="2" charset="77"/>
              <a:sym typeface="Manrope"/>
            </a:endParaRPr>
          </a:p>
        </p:txBody>
      </p:sp>
      <p:sp>
        <p:nvSpPr>
          <p:cNvPr id="5" name="Titre 4">
            <a:extLst>
              <a:ext uri="{FF2B5EF4-FFF2-40B4-BE49-F238E27FC236}">
                <a16:creationId xmlns:a16="http://schemas.microsoft.com/office/drawing/2014/main" id="{B4088EEE-E979-1AF2-4498-BAE44AE2D14D}"/>
              </a:ext>
            </a:extLst>
          </p:cNvPr>
          <p:cNvSpPr>
            <a:spLocks noGrp="1"/>
          </p:cNvSpPr>
          <p:nvPr>
            <p:ph type="title"/>
          </p:nvPr>
        </p:nvSpPr>
        <p:spPr/>
        <p:txBody>
          <a:bodyPr/>
          <a:lstStyle/>
          <a:p>
            <a:r>
              <a:rPr lang="fr-FR" err="1"/>
              <a:t>Eulerian</a:t>
            </a:r>
            <a:endParaRPr lang="fr-FR"/>
          </a:p>
        </p:txBody>
      </p:sp>
      <p:sp>
        <p:nvSpPr>
          <p:cNvPr id="14" name="ZoneTexte 13">
            <a:extLst>
              <a:ext uri="{FF2B5EF4-FFF2-40B4-BE49-F238E27FC236}">
                <a16:creationId xmlns:a16="http://schemas.microsoft.com/office/drawing/2014/main" id="{EB381053-A15C-BFCE-B6B1-5E650A88FD84}"/>
              </a:ext>
            </a:extLst>
          </p:cNvPr>
          <p:cNvSpPr txBox="1"/>
          <p:nvPr/>
        </p:nvSpPr>
        <p:spPr>
          <a:xfrm>
            <a:off x="618616" y="4429306"/>
            <a:ext cx="6480839" cy="4401205"/>
          </a:xfrm>
          <a:prstGeom prst="rect">
            <a:avLst/>
          </a:prstGeom>
          <a:noFill/>
        </p:spPr>
        <p:txBody>
          <a:bodyPr wrap="square" rtlCol="0" anchor="b">
            <a:spAutoFit/>
          </a:bodyPr>
          <a:lstStyle/>
          <a:p>
            <a:pPr marL="457200" indent="-457200" algn="l">
              <a:buFont typeface="Arial" panose="020B0604020202020204" pitchFamily="34" charset="0"/>
              <a:buChar char="•"/>
            </a:pPr>
            <a:r>
              <a:rPr lang="fr-FR" sz="2800">
                <a:solidFill>
                  <a:schemeClr val="tx1"/>
                </a:solidFill>
                <a:latin typeface="Montserrat" pitchFamily="2" charset="0"/>
              </a:rPr>
              <a:t>Pas d’échantillonnage des données</a:t>
            </a:r>
          </a:p>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Reconnue sûre par la CNIL. Collecte exemptée validée.</a:t>
            </a:r>
          </a:p>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Intègre de l’IA pour fournir des informations et des prévisions</a:t>
            </a:r>
          </a:p>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Serveur hébergé en France</a:t>
            </a:r>
          </a:p>
        </p:txBody>
      </p:sp>
      <p:sp>
        <p:nvSpPr>
          <p:cNvPr id="17" name="ZoneTexte 16">
            <a:extLst>
              <a:ext uri="{FF2B5EF4-FFF2-40B4-BE49-F238E27FC236}">
                <a16:creationId xmlns:a16="http://schemas.microsoft.com/office/drawing/2014/main" id="{E169E48A-7E71-4EDE-2CEE-0A3E83C9CD93}"/>
              </a:ext>
            </a:extLst>
          </p:cNvPr>
          <p:cNvSpPr txBox="1"/>
          <p:nvPr/>
        </p:nvSpPr>
        <p:spPr>
          <a:xfrm>
            <a:off x="12709498" y="3998419"/>
            <a:ext cx="6647885" cy="3539430"/>
          </a:xfrm>
          <a:prstGeom prst="rect">
            <a:avLst/>
          </a:prstGeom>
          <a:noFill/>
        </p:spPr>
        <p:txBody>
          <a:bodyPr wrap="square" lIns="91440" tIns="45720" rIns="91440" bIns="45720" rtlCol="0" anchor="b">
            <a:spAutoFit/>
          </a:bodyPr>
          <a:lstStyle/>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a:rPr>
              <a:t>Données supprimées au bout de 90 jours glissants pour la version gratuite</a:t>
            </a:r>
          </a:p>
          <a:p>
            <a:pPr marL="457200" indent="-457200" algn="l">
              <a:buFont typeface="Arial" panose="020B0604020202020204" pitchFamily="34" charset="0"/>
              <a:buChar char="•"/>
            </a:pPr>
            <a:endParaRPr lang="fr-FR" sz="2800">
              <a:solidFill>
                <a:schemeClr val="tx1"/>
              </a:solidFill>
              <a:latin typeface="Montserrat"/>
            </a:endParaRPr>
          </a:p>
          <a:p>
            <a:pPr marL="457200" indent="-457200" algn="l">
              <a:buFont typeface="Arial" panose="020B0604020202020204" pitchFamily="34" charset="0"/>
              <a:buChar char="•"/>
            </a:pPr>
            <a:r>
              <a:rPr lang="fr-FR" sz="2800">
                <a:solidFill>
                  <a:schemeClr val="tx1"/>
                </a:solidFill>
                <a:latin typeface="Montserrat"/>
              </a:rPr>
              <a:t>Installation complexe (il faut avoir l'accès à la gestion des DNS)</a:t>
            </a:r>
            <a:endParaRPr lang="fr-FR" sz="2800">
              <a:solidFill>
                <a:schemeClr val="tx1"/>
              </a:solidFill>
              <a:latin typeface="Montserrat" pitchFamily="2" charset="0"/>
            </a:endParaRPr>
          </a:p>
          <a:p>
            <a:pPr marL="457200" indent="-457200" algn="l">
              <a:buFont typeface="Arial" panose="020B0604020202020204" pitchFamily="34" charset="0"/>
              <a:buChar char="•"/>
            </a:pPr>
            <a:endParaRPr lang="fr-FR" sz="2800">
              <a:solidFill>
                <a:schemeClr val="tx1"/>
              </a:solidFill>
              <a:latin typeface="Montserrat" pitchFamily="2" charset="0"/>
            </a:endParaRPr>
          </a:p>
        </p:txBody>
      </p:sp>
      <p:sp>
        <p:nvSpPr>
          <p:cNvPr id="6" name="ZoneTexte 5">
            <a:extLst>
              <a:ext uri="{FF2B5EF4-FFF2-40B4-BE49-F238E27FC236}">
                <a16:creationId xmlns:a16="http://schemas.microsoft.com/office/drawing/2014/main" id="{D29A041F-4BEF-B0C1-2F27-2FAFF3BC5677}"/>
              </a:ext>
            </a:extLst>
          </p:cNvPr>
          <p:cNvSpPr txBox="1"/>
          <p:nvPr/>
        </p:nvSpPr>
        <p:spPr>
          <a:xfrm>
            <a:off x="2232205" y="3447270"/>
            <a:ext cx="2795958" cy="646331"/>
          </a:xfrm>
          <a:prstGeom prst="rect">
            <a:avLst/>
          </a:prstGeom>
          <a:noFill/>
        </p:spPr>
        <p:txBody>
          <a:bodyPr wrap="none" rtlCol="0" anchor="b">
            <a:spAutoFit/>
          </a:bodyPr>
          <a:lstStyle/>
          <a:p>
            <a:pPr algn="ctr"/>
            <a:r>
              <a:rPr lang="fr-FR" sz="3600" b="1">
                <a:solidFill>
                  <a:schemeClr val="tx2"/>
                </a:solidFill>
                <a:latin typeface="Montserrat" pitchFamily="2" charset="0"/>
              </a:rPr>
              <a:t>Avantages</a:t>
            </a:r>
            <a:endParaRPr lang="fr-FR" sz="3600" b="1">
              <a:solidFill>
                <a:schemeClr val="accent2"/>
              </a:solidFill>
              <a:latin typeface="Montserrat" pitchFamily="2" charset="0"/>
            </a:endParaRPr>
          </a:p>
        </p:txBody>
      </p:sp>
      <p:sp>
        <p:nvSpPr>
          <p:cNvPr id="8" name="ZoneTexte 7">
            <a:extLst>
              <a:ext uri="{FF2B5EF4-FFF2-40B4-BE49-F238E27FC236}">
                <a16:creationId xmlns:a16="http://schemas.microsoft.com/office/drawing/2014/main" id="{E1FD9DDC-5E45-7B36-8015-1C816F05FB30}"/>
              </a:ext>
            </a:extLst>
          </p:cNvPr>
          <p:cNvSpPr txBox="1"/>
          <p:nvPr/>
        </p:nvSpPr>
        <p:spPr>
          <a:xfrm>
            <a:off x="14095930" y="3354044"/>
            <a:ext cx="3803310" cy="646331"/>
          </a:xfrm>
          <a:prstGeom prst="rect">
            <a:avLst/>
          </a:prstGeom>
          <a:noFill/>
        </p:spPr>
        <p:txBody>
          <a:bodyPr wrap="square" rtlCol="0" anchor="b">
            <a:spAutoFit/>
          </a:bodyPr>
          <a:lstStyle/>
          <a:p>
            <a:pPr algn="ctr"/>
            <a:r>
              <a:rPr lang="fr-FR" sz="3600" b="1">
                <a:solidFill>
                  <a:schemeClr val="tx2"/>
                </a:solidFill>
                <a:latin typeface="Montserrat" pitchFamily="2" charset="0"/>
              </a:rPr>
              <a:t>Inconvénients</a:t>
            </a:r>
            <a:endParaRPr lang="fr-FR" sz="3600" b="1">
              <a:solidFill>
                <a:schemeClr val="accent2"/>
              </a:solidFill>
              <a:latin typeface="Montserrat" pitchFamily="2" charset="0"/>
            </a:endParaRPr>
          </a:p>
        </p:txBody>
      </p:sp>
      <p:grpSp>
        <p:nvGrpSpPr>
          <p:cNvPr id="9" name="Graphique 2">
            <a:extLst>
              <a:ext uri="{FF2B5EF4-FFF2-40B4-BE49-F238E27FC236}">
                <a16:creationId xmlns:a16="http://schemas.microsoft.com/office/drawing/2014/main" id="{CF35EC54-EBF2-8873-C1C3-2EE54DD4EF09}"/>
              </a:ext>
            </a:extLst>
          </p:cNvPr>
          <p:cNvGrpSpPr/>
          <p:nvPr/>
        </p:nvGrpSpPr>
        <p:grpSpPr>
          <a:xfrm>
            <a:off x="7579386" y="4554624"/>
            <a:ext cx="4607688" cy="4178877"/>
            <a:chOff x="13360208" y="6027244"/>
            <a:chExt cx="954522" cy="865690"/>
          </a:xfrm>
        </p:grpSpPr>
        <p:sp>
          <p:nvSpPr>
            <p:cNvPr id="10" name="Forme libre 1549">
              <a:extLst>
                <a:ext uri="{FF2B5EF4-FFF2-40B4-BE49-F238E27FC236}">
                  <a16:creationId xmlns:a16="http://schemas.microsoft.com/office/drawing/2014/main" id="{FC5C4AFD-673B-E022-2953-320E69D752A7}"/>
                </a:ext>
              </a:extLst>
            </p:cNvPr>
            <p:cNvSpPr/>
            <p:nvPr/>
          </p:nvSpPr>
          <p:spPr>
            <a:xfrm>
              <a:off x="13766441" y="6106608"/>
              <a:ext cx="146688" cy="38082"/>
            </a:xfrm>
            <a:custGeom>
              <a:avLst/>
              <a:gdLst>
                <a:gd name="connsiteX0" fmla="*/ 21227 w 146688"/>
                <a:gd name="connsiteY0" fmla="*/ 14254 h 38082"/>
                <a:gd name="connsiteX1" fmla="*/ 84 w 146688"/>
                <a:gd name="connsiteY1" fmla="*/ 8926 h 38082"/>
                <a:gd name="connsiteX2" fmla="*/ 23323 w 146688"/>
                <a:gd name="connsiteY2" fmla="*/ 39564 h 38082"/>
                <a:gd name="connsiteX3" fmla="*/ 21227 w 146688"/>
                <a:gd name="connsiteY3" fmla="*/ 14254 h 38082"/>
                <a:gd name="connsiteX4" fmla="*/ 125608 w 146688"/>
                <a:gd name="connsiteY4" fmla="*/ 14254 h 38082"/>
                <a:gd name="connsiteX5" fmla="*/ 146751 w 146688"/>
                <a:gd name="connsiteY5" fmla="*/ 8926 h 38082"/>
                <a:gd name="connsiteX6" fmla="*/ 123512 w 146688"/>
                <a:gd name="connsiteY6" fmla="*/ 39564 h 38082"/>
                <a:gd name="connsiteX7" fmla="*/ 125608 w 146688"/>
                <a:gd name="connsiteY7" fmla="*/ 14254 h 38082"/>
                <a:gd name="connsiteX8" fmla="*/ 125608 w 146688"/>
                <a:gd name="connsiteY8" fmla="*/ 14254 h 38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688" h="38082">
                  <a:moveTo>
                    <a:pt x="21227" y="14254"/>
                  </a:moveTo>
                  <a:cubicBezTo>
                    <a:pt x="17037" y="743"/>
                    <a:pt x="656" y="-3634"/>
                    <a:pt x="84" y="8926"/>
                  </a:cubicBezTo>
                  <a:cubicBezTo>
                    <a:pt x="-297" y="22627"/>
                    <a:pt x="9227" y="36709"/>
                    <a:pt x="23323" y="39564"/>
                  </a:cubicBezTo>
                  <a:cubicBezTo>
                    <a:pt x="22370" y="23959"/>
                    <a:pt x="21227" y="14254"/>
                    <a:pt x="21227" y="14254"/>
                  </a:cubicBezTo>
                  <a:close/>
                  <a:moveTo>
                    <a:pt x="125608" y="14254"/>
                  </a:moveTo>
                  <a:cubicBezTo>
                    <a:pt x="129799" y="743"/>
                    <a:pt x="146180" y="-3634"/>
                    <a:pt x="146751" y="8926"/>
                  </a:cubicBezTo>
                  <a:cubicBezTo>
                    <a:pt x="147132" y="22627"/>
                    <a:pt x="137608" y="36709"/>
                    <a:pt x="123512" y="39564"/>
                  </a:cubicBezTo>
                  <a:cubicBezTo>
                    <a:pt x="124655" y="23959"/>
                    <a:pt x="125608" y="14254"/>
                    <a:pt x="125608" y="14254"/>
                  </a:cubicBezTo>
                  <a:lnTo>
                    <a:pt x="125608" y="14254"/>
                  </a:lnTo>
                  <a:close/>
                </a:path>
              </a:pathLst>
            </a:custGeom>
            <a:solidFill>
              <a:srgbClr val="FFFFFF"/>
            </a:solidFill>
            <a:ln w="1903" cap="flat">
              <a:noFill/>
              <a:prstDash val="solid"/>
              <a:miter/>
            </a:ln>
          </p:spPr>
          <p:txBody>
            <a:bodyPr rtlCol="0" anchor="ctr"/>
            <a:lstStyle/>
            <a:p>
              <a:endParaRPr lang="fr-FR"/>
            </a:p>
          </p:txBody>
        </p:sp>
        <p:sp>
          <p:nvSpPr>
            <p:cNvPr id="11" name="Forme libre 1550">
              <a:extLst>
                <a:ext uri="{FF2B5EF4-FFF2-40B4-BE49-F238E27FC236}">
                  <a16:creationId xmlns:a16="http://schemas.microsoft.com/office/drawing/2014/main" id="{86FBB447-B7F6-EC62-0C3B-1A7491231105}"/>
                </a:ext>
              </a:extLst>
            </p:cNvPr>
            <p:cNvSpPr/>
            <p:nvPr/>
          </p:nvSpPr>
          <p:spPr>
            <a:xfrm rot="-2690509">
              <a:off x="13783695" y="6063954"/>
              <a:ext cx="45316" cy="37697"/>
            </a:xfrm>
            <a:custGeom>
              <a:avLst/>
              <a:gdLst>
                <a:gd name="connsiteX0" fmla="*/ 45391 w 45316"/>
                <a:gd name="connsiteY0" fmla="*/ 20329 h 37697"/>
                <a:gd name="connsiteX1" fmla="*/ 22732 w 45316"/>
                <a:gd name="connsiteY1" fmla="*/ 39178 h 37697"/>
                <a:gd name="connsiteX2" fmla="*/ 74 w 45316"/>
                <a:gd name="connsiteY2" fmla="*/ 20329 h 37697"/>
                <a:gd name="connsiteX3" fmla="*/ 22732 w 45316"/>
                <a:gd name="connsiteY3" fmla="*/ 1481 h 37697"/>
                <a:gd name="connsiteX4" fmla="*/ 45391 w 45316"/>
                <a:gd name="connsiteY4" fmla="*/ 20329 h 37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16" h="37697">
                  <a:moveTo>
                    <a:pt x="45391" y="20329"/>
                  </a:moveTo>
                  <a:cubicBezTo>
                    <a:pt x="45391" y="30739"/>
                    <a:pt x="35246" y="39178"/>
                    <a:pt x="22732" y="39178"/>
                  </a:cubicBezTo>
                  <a:cubicBezTo>
                    <a:pt x="10218" y="39178"/>
                    <a:pt x="74" y="30739"/>
                    <a:pt x="74" y="20329"/>
                  </a:cubicBezTo>
                  <a:cubicBezTo>
                    <a:pt x="74" y="9920"/>
                    <a:pt x="10218" y="1481"/>
                    <a:pt x="22732" y="1481"/>
                  </a:cubicBezTo>
                  <a:cubicBezTo>
                    <a:pt x="35246" y="1481"/>
                    <a:pt x="45391" y="9920"/>
                    <a:pt x="45391" y="20329"/>
                  </a:cubicBezTo>
                  <a:close/>
                </a:path>
              </a:pathLst>
            </a:custGeom>
            <a:solidFill>
              <a:srgbClr val="000000"/>
            </a:solidFill>
            <a:ln w="1903" cap="flat">
              <a:noFill/>
              <a:prstDash val="solid"/>
              <a:miter/>
            </a:ln>
          </p:spPr>
          <p:txBody>
            <a:bodyPr rtlCol="0" anchor="ctr"/>
            <a:lstStyle/>
            <a:p>
              <a:endParaRPr lang="fr-FR"/>
            </a:p>
          </p:txBody>
        </p:sp>
        <p:sp>
          <p:nvSpPr>
            <p:cNvPr id="12" name="Forme libre 1551">
              <a:extLst>
                <a:ext uri="{FF2B5EF4-FFF2-40B4-BE49-F238E27FC236}">
                  <a16:creationId xmlns:a16="http://schemas.microsoft.com/office/drawing/2014/main" id="{580DDA95-7CBE-4463-3C0F-91B563566E67}"/>
                </a:ext>
              </a:extLst>
            </p:cNvPr>
            <p:cNvSpPr/>
            <p:nvPr/>
          </p:nvSpPr>
          <p:spPr>
            <a:xfrm>
              <a:off x="13783754" y="6061310"/>
              <a:ext cx="44131" cy="44002"/>
            </a:xfrm>
            <a:custGeom>
              <a:avLst/>
              <a:gdLst>
                <a:gd name="connsiteX0" fmla="*/ 18200 w 44131"/>
                <a:gd name="connsiteY0" fmla="*/ 45471 h 44002"/>
                <a:gd name="connsiteX1" fmla="*/ 5247 w 44131"/>
                <a:gd name="connsiteY1" fmla="*/ 40333 h 44002"/>
                <a:gd name="connsiteX2" fmla="*/ 7915 w 44131"/>
                <a:gd name="connsiteY2" fmla="*/ 9315 h 44002"/>
                <a:gd name="connsiteX3" fmla="*/ 38962 w 44131"/>
                <a:gd name="connsiteY3" fmla="*/ 6651 h 44002"/>
                <a:gd name="connsiteX4" fmla="*/ 44105 w 44131"/>
                <a:gd name="connsiteY4" fmla="*/ 21684 h 44002"/>
                <a:gd name="connsiteX5" fmla="*/ 20296 w 44131"/>
                <a:gd name="connsiteY5" fmla="*/ 45471 h 44002"/>
                <a:gd name="connsiteX6" fmla="*/ 18200 w 44131"/>
                <a:gd name="connsiteY6" fmla="*/ 45471 h 44002"/>
                <a:gd name="connsiteX7" fmla="*/ 25819 w 44131"/>
                <a:gd name="connsiteY7" fmla="*/ 3987 h 44002"/>
                <a:gd name="connsiteX8" fmla="*/ 9629 w 44131"/>
                <a:gd name="connsiteY8" fmla="*/ 11218 h 44002"/>
                <a:gd name="connsiteX9" fmla="*/ 6963 w 44131"/>
                <a:gd name="connsiteY9" fmla="*/ 38811 h 44002"/>
                <a:gd name="connsiteX10" fmla="*/ 20105 w 44131"/>
                <a:gd name="connsiteY10" fmla="*/ 43188 h 44002"/>
                <a:gd name="connsiteX11" fmla="*/ 41629 w 44131"/>
                <a:gd name="connsiteY11" fmla="*/ 21684 h 44002"/>
                <a:gd name="connsiteX12" fmla="*/ 37248 w 44131"/>
                <a:gd name="connsiteY12" fmla="*/ 8554 h 44002"/>
                <a:gd name="connsiteX13" fmla="*/ 25819 w 44131"/>
                <a:gd name="connsiteY13" fmla="*/ 3987 h 4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131" h="44002">
                  <a:moveTo>
                    <a:pt x="18200" y="45471"/>
                  </a:moveTo>
                  <a:cubicBezTo>
                    <a:pt x="13248" y="45661"/>
                    <a:pt x="8677" y="43758"/>
                    <a:pt x="5247" y="40333"/>
                  </a:cubicBezTo>
                  <a:cubicBezTo>
                    <a:pt x="-2561" y="32531"/>
                    <a:pt x="-1419" y="18639"/>
                    <a:pt x="7915" y="9315"/>
                  </a:cubicBezTo>
                  <a:cubicBezTo>
                    <a:pt x="17248" y="-10"/>
                    <a:pt x="31152" y="-1152"/>
                    <a:pt x="38962" y="6651"/>
                  </a:cubicBezTo>
                  <a:cubicBezTo>
                    <a:pt x="42772" y="10456"/>
                    <a:pt x="44676" y="15785"/>
                    <a:pt x="44105" y="21684"/>
                  </a:cubicBezTo>
                  <a:cubicBezTo>
                    <a:pt x="42581" y="34053"/>
                    <a:pt x="32866" y="43949"/>
                    <a:pt x="20296" y="45471"/>
                  </a:cubicBezTo>
                  <a:cubicBezTo>
                    <a:pt x="19533" y="45471"/>
                    <a:pt x="18962" y="45471"/>
                    <a:pt x="18200" y="45471"/>
                  </a:cubicBezTo>
                  <a:close/>
                  <a:moveTo>
                    <a:pt x="25819" y="3987"/>
                  </a:moveTo>
                  <a:cubicBezTo>
                    <a:pt x="19724" y="4177"/>
                    <a:pt x="13819" y="6651"/>
                    <a:pt x="9629" y="11218"/>
                  </a:cubicBezTo>
                  <a:cubicBezTo>
                    <a:pt x="1248" y="19591"/>
                    <a:pt x="105" y="31960"/>
                    <a:pt x="6963" y="38811"/>
                  </a:cubicBezTo>
                  <a:cubicBezTo>
                    <a:pt x="10200" y="42046"/>
                    <a:pt x="14962" y="43568"/>
                    <a:pt x="20105" y="43188"/>
                  </a:cubicBezTo>
                  <a:cubicBezTo>
                    <a:pt x="31343" y="41855"/>
                    <a:pt x="40296" y="32911"/>
                    <a:pt x="41629" y="21684"/>
                  </a:cubicBezTo>
                  <a:cubicBezTo>
                    <a:pt x="42201" y="16546"/>
                    <a:pt x="40486" y="11979"/>
                    <a:pt x="37248" y="8554"/>
                  </a:cubicBezTo>
                  <a:cubicBezTo>
                    <a:pt x="34200" y="5509"/>
                    <a:pt x="30200" y="3796"/>
                    <a:pt x="25819" y="3987"/>
                  </a:cubicBezTo>
                  <a:close/>
                </a:path>
              </a:pathLst>
            </a:custGeom>
            <a:solidFill>
              <a:srgbClr val="000000"/>
            </a:solidFill>
            <a:ln w="1903" cap="flat">
              <a:noFill/>
              <a:prstDash val="solid"/>
              <a:miter/>
            </a:ln>
          </p:spPr>
          <p:txBody>
            <a:bodyPr rtlCol="0" anchor="ctr"/>
            <a:lstStyle/>
            <a:p>
              <a:endParaRPr lang="fr-FR"/>
            </a:p>
          </p:txBody>
        </p:sp>
        <p:sp>
          <p:nvSpPr>
            <p:cNvPr id="13" name="Forme libre 1552">
              <a:extLst>
                <a:ext uri="{FF2B5EF4-FFF2-40B4-BE49-F238E27FC236}">
                  <a16:creationId xmlns:a16="http://schemas.microsoft.com/office/drawing/2014/main" id="{B4201BFF-8F70-A316-A3BE-E5F8D22181EC}"/>
                </a:ext>
              </a:extLst>
            </p:cNvPr>
            <p:cNvSpPr/>
            <p:nvPr/>
          </p:nvSpPr>
          <p:spPr>
            <a:xfrm>
              <a:off x="13855214" y="6057535"/>
              <a:ext cx="41904" cy="41865"/>
            </a:xfrm>
            <a:custGeom>
              <a:avLst/>
              <a:gdLst>
                <a:gd name="connsiteX0" fmla="*/ 41978 w 41904"/>
                <a:gd name="connsiteY0" fmla="*/ 22414 h 41865"/>
                <a:gd name="connsiteX1" fmla="*/ 21026 w 41904"/>
                <a:gd name="connsiteY1" fmla="*/ 43346 h 41865"/>
                <a:gd name="connsiteX2" fmla="*/ 74 w 41904"/>
                <a:gd name="connsiteY2" fmla="*/ 22414 h 41865"/>
                <a:gd name="connsiteX3" fmla="*/ 21026 w 41904"/>
                <a:gd name="connsiteY3" fmla="*/ 1481 h 41865"/>
                <a:gd name="connsiteX4" fmla="*/ 41978 w 41904"/>
                <a:gd name="connsiteY4" fmla="*/ 22414 h 41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4" h="41865">
                  <a:moveTo>
                    <a:pt x="41978" y="22414"/>
                  </a:moveTo>
                  <a:cubicBezTo>
                    <a:pt x="41978" y="33974"/>
                    <a:pt x="32598" y="43346"/>
                    <a:pt x="21026" y="43346"/>
                  </a:cubicBezTo>
                  <a:cubicBezTo>
                    <a:pt x="9454" y="43346"/>
                    <a:pt x="74" y="33974"/>
                    <a:pt x="74" y="22414"/>
                  </a:cubicBezTo>
                  <a:cubicBezTo>
                    <a:pt x="74" y="10853"/>
                    <a:pt x="9454" y="1481"/>
                    <a:pt x="21026" y="1481"/>
                  </a:cubicBezTo>
                  <a:cubicBezTo>
                    <a:pt x="32598" y="1481"/>
                    <a:pt x="41978" y="10853"/>
                    <a:pt x="41978" y="22414"/>
                  </a:cubicBezTo>
                  <a:close/>
                </a:path>
              </a:pathLst>
            </a:custGeom>
            <a:solidFill>
              <a:srgbClr val="000000"/>
            </a:solidFill>
            <a:ln w="1903" cap="flat">
              <a:noFill/>
              <a:prstDash val="solid"/>
              <a:miter/>
            </a:ln>
          </p:spPr>
          <p:txBody>
            <a:bodyPr rtlCol="0" anchor="ctr"/>
            <a:lstStyle/>
            <a:p>
              <a:endParaRPr lang="fr-FR"/>
            </a:p>
          </p:txBody>
        </p:sp>
        <p:sp>
          <p:nvSpPr>
            <p:cNvPr id="15" name="Forme libre 1553">
              <a:extLst>
                <a:ext uri="{FF2B5EF4-FFF2-40B4-BE49-F238E27FC236}">
                  <a16:creationId xmlns:a16="http://schemas.microsoft.com/office/drawing/2014/main" id="{0803360E-0CF4-8E4A-E217-154D65D4D536}"/>
                </a:ext>
              </a:extLst>
            </p:cNvPr>
            <p:cNvSpPr/>
            <p:nvPr/>
          </p:nvSpPr>
          <p:spPr>
            <a:xfrm>
              <a:off x="13854071" y="6056394"/>
              <a:ext cx="44190" cy="44148"/>
            </a:xfrm>
            <a:custGeom>
              <a:avLst/>
              <a:gdLst>
                <a:gd name="connsiteX0" fmla="*/ 22169 w 44190"/>
                <a:gd name="connsiteY0" fmla="*/ 45630 h 44148"/>
                <a:gd name="connsiteX1" fmla="*/ 73 w 44190"/>
                <a:gd name="connsiteY1" fmla="*/ 23555 h 44148"/>
                <a:gd name="connsiteX2" fmla="*/ 22169 w 44190"/>
                <a:gd name="connsiteY2" fmla="*/ 1481 h 44148"/>
                <a:gd name="connsiteX3" fmla="*/ 44264 w 44190"/>
                <a:gd name="connsiteY3" fmla="*/ 23555 h 44148"/>
                <a:gd name="connsiteX4" fmla="*/ 22169 w 44190"/>
                <a:gd name="connsiteY4" fmla="*/ 45630 h 44148"/>
                <a:gd name="connsiteX5" fmla="*/ 22169 w 44190"/>
                <a:gd name="connsiteY5" fmla="*/ 3955 h 44148"/>
                <a:gd name="connsiteX6" fmla="*/ 2549 w 44190"/>
                <a:gd name="connsiteY6" fmla="*/ 23555 h 44148"/>
                <a:gd name="connsiteX7" fmla="*/ 22169 w 44190"/>
                <a:gd name="connsiteY7" fmla="*/ 43156 h 44148"/>
                <a:gd name="connsiteX8" fmla="*/ 41787 w 44190"/>
                <a:gd name="connsiteY8" fmla="*/ 23555 h 44148"/>
                <a:gd name="connsiteX9" fmla="*/ 22169 w 44190"/>
                <a:gd name="connsiteY9" fmla="*/ 3955 h 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190" h="44148">
                  <a:moveTo>
                    <a:pt x="22169" y="45630"/>
                  </a:moveTo>
                  <a:cubicBezTo>
                    <a:pt x="9979" y="45630"/>
                    <a:pt x="73" y="35734"/>
                    <a:pt x="73" y="23555"/>
                  </a:cubicBezTo>
                  <a:cubicBezTo>
                    <a:pt x="73" y="11376"/>
                    <a:pt x="9979" y="1481"/>
                    <a:pt x="22169" y="1481"/>
                  </a:cubicBezTo>
                  <a:cubicBezTo>
                    <a:pt x="34359" y="1481"/>
                    <a:pt x="44264" y="11376"/>
                    <a:pt x="44264" y="23555"/>
                  </a:cubicBezTo>
                  <a:cubicBezTo>
                    <a:pt x="44264" y="35734"/>
                    <a:pt x="34359" y="45630"/>
                    <a:pt x="22169" y="45630"/>
                  </a:cubicBezTo>
                  <a:close/>
                  <a:moveTo>
                    <a:pt x="22169" y="3955"/>
                  </a:moveTo>
                  <a:cubicBezTo>
                    <a:pt x="11311" y="3955"/>
                    <a:pt x="2549" y="12709"/>
                    <a:pt x="2549" y="23555"/>
                  </a:cubicBezTo>
                  <a:cubicBezTo>
                    <a:pt x="2549" y="34402"/>
                    <a:pt x="11311" y="43156"/>
                    <a:pt x="22169" y="43156"/>
                  </a:cubicBezTo>
                  <a:cubicBezTo>
                    <a:pt x="33025" y="43156"/>
                    <a:pt x="41787" y="34402"/>
                    <a:pt x="41787" y="23555"/>
                  </a:cubicBezTo>
                  <a:cubicBezTo>
                    <a:pt x="41787" y="12709"/>
                    <a:pt x="33025" y="3955"/>
                    <a:pt x="22169" y="3955"/>
                  </a:cubicBezTo>
                  <a:close/>
                </a:path>
              </a:pathLst>
            </a:custGeom>
            <a:solidFill>
              <a:srgbClr val="000000"/>
            </a:solidFill>
            <a:ln w="1903" cap="flat">
              <a:noFill/>
              <a:prstDash val="solid"/>
              <a:miter/>
            </a:ln>
          </p:spPr>
          <p:txBody>
            <a:bodyPr rtlCol="0" anchor="ctr"/>
            <a:lstStyle/>
            <a:p>
              <a:endParaRPr lang="fr-FR"/>
            </a:p>
          </p:txBody>
        </p:sp>
        <p:sp>
          <p:nvSpPr>
            <p:cNvPr id="16" name="Forme libre 1554">
              <a:extLst>
                <a:ext uri="{FF2B5EF4-FFF2-40B4-BE49-F238E27FC236}">
                  <a16:creationId xmlns:a16="http://schemas.microsoft.com/office/drawing/2014/main" id="{E5B5FD5E-6DDE-9A0B-AF26-F38C2E884EE9}"/>
                </a:ext>
              </a:extLst>
            </p:cNvPr>
            <p:cNvSpPr/>
            <p:nvPr/>
          </p:nvSpPr>
          <p:spPr>
            <a:xfrm>
              <a:off x="13765287" y="6105416"/>
              <a:ext cx="148996" cy="40797"/>
            </a:xfrm>
            <a:custGeom>
              <a:avLst/>
              <a:gdLst>
                <a:gd name="connsiteX0" fmla="*/ 24477 w 148996"/>
                <a:gd name="connsiteY0" fmla="*/ 42088 h 40797"/>
                <a:gd name="connsiteX1" fmla="*/ 24286 w 148996"/>
                <a:gd name="connsiteY1" fmla="*/ 42088 h 40797"/>
                <a:gd name="connsiteX2" fmla="*/ 95 w 148996"/>
                <a:gd name="connsiteY2" fmla="*/ 10118 h 40797"/>
                <a:gd name="connsiteX3" fmla="*/ 6762 w 148996"/>
                <a:gd name="connsiteY3" fmla="*/ 1555 h 40797"/>
                <a:gd name="connsiteX4" fmla="*/ 23714 w 148996"/>
                <a:gd name="connsiteY4" fmla="*/ 15066 h 40797"/>
                <a:gd name="connsiteX5" fmla="*/ 23714 w 148996"/>
                <a:gd name="connsiteY5" fmla="*/ 15257 h 40797"/>
                <a:gd name="connsiteX6" fmla="*/ 25810 w 148996"/>
                <a:gd name="connsiteY6" fmla="*/ 40566 h 40797"/>
                <a:gd name="connsiteX7" fmla="*/ 24477 w 148996"/>
                <a:gd name="connsiteY7" fmla="*/ 42088 h 40797"/>
                <a:gd name="connsiteX8" fmla="*/ 24477 w 148996"/>
                <a:gd name="connsiteY8" fmla="*/ 42088 h 40797"/>
                <a:gd name="connsiteX9" fmla="*/ 24477 w 148996"/>
                <a:gd name="connsiteY9" fmla="*/ 42088 h 40797"/>
                <a:gd name="connsiteX10" fmla="*/ 7905 w 148996"/>
                <a:gd name="connsiteY10" fmla="*/ 4029 h 40797"/>
                <a:gd name="connsiteX11" fmla="*/ 6953 w 148996"/>
                <a:gd name="connsiteY11" fmla="*/ 4029 h 40797"/>
                <a:gd name="connsiteX12" fmla="*/ 2381 w 148996"/>
                <a:gd name="connsiteY12" fmla="*/ 10118 h 40797"/>
                <a:gd name="connsiteX13" fmla="*/ 22952 w 148996"/>
                <a:gd name="connsiteY13" fmla="*/ 39044 h 40797"/>
                <a:gd name="connsiteX14" fmla="*/ 20857 w 148996"/>
                <a:gd name="connsiteY14" fmla="*/ 15637 h 40797"/>
                <a:gd name="connsiteX15" fmla="*/ 7905 w 148996"/>
                <a:gd name="connsiteY15" fmla="*/ 4029 h 40797"/>
                <a:gd name="connsiteX16" fmla="*/ 7905 w 148996"/>
                <a:gd name="connsiteY16" fmla="*/ 4029 h 40797"/>
                <a:gd name="connsiteX17" fmla="*/ 124666 w 148996"/>
                <a:gd name="connsiteY17" fmla="*/ 42088 h 40797"/>
                <a:gd name="connsiteX18" fmla="*/ 123334 w 148996"/>
                <a:gd name="connsiteY18" fmla="*/ 40756 h 40797"/>
                <a:gd name="connsiteX19" fmla="*/ 123334 w 148996"/>
                <a:gd name="connsiteY19" fmla="*/ 40756 h 40797"/>
                <a:gd name="connsiteX20" fmla="*/ 125429 w 148996"/>
                <a:gd name="connsiteY20" fmla="*/ 15447 h 40797"/>
                <a:gd name="connsiteX21" fmla="*/ 125429 w 148996"/>
                <a:gd name="connsiteY21" fmla="*/ 15257 h 40797"/>
                <a:gd name="connsiteX22" fmla="*/ 142381 w 148996"/>
                <a:gd name="connsiteY22" fmla="*/ 1746 h 40797"/>
                <a:gd name="connsiteX23" fmla="*/ 149048 w 148996"/>
                <a:gd name="connsiteY23" fmla="*/ 10309 h 40797"/>
                <a:gd name="connsiteX24" fmla="*/ 124857 w 148996"/>
                <a:gd name="connsiteY24" fmla="*/ 42279 h 40797"/>
                <a:gd name="connsiteX25" fmla="*/ 124666 w 148996"/>
                <a:gd name="connsiteY25" fmla="*/ 42088 h 40797"/>
                <a:gd name="connsiteX26" fmla="*/ 124666 w 148996"/>
                <a:gd name="connsiteY26" fmla="*/ 42088 h 40797"/>
                <a:gd name="connsiteX27" fmla="*/ 128095 w 148996"/>
                <a:gd name="connsiteY27" fmla="*/ 15827 h 40797"/>
                <a:gd name="connsiteX28" fmla="*/ 126000 w 148996"/>
                <a:gd name="connsiteY28" fmla="*/ 39234 h 40797"/>
                <a:gd name="connsiteX29" fmla="*/ 146571 w 148996"/>
                <a:gd name="connsiteY29" fmla="*/ 10309 h 40797"/>
                <a:gd name="connsiteX30" fmla="*/ 142000 w 148996"/>
                <a:gd name="connsiteY30" fmla="*/ 4219 h 40797"/>
                <a:gd name="connsiteX31" fmla="*/ 128095 w 148996"/>
                <a:gd name="connsiteY31" fmla="*/ 15827 h 40797"/>
                <a:gd name="connsiteX32" fmla="*/ 128095 w 148996"/>
                <a:gd name="connsiteY32" fmla="*/ 15827 h 4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996" h="40797">
                  <a:moveTo>
                    <a:pt x="24477" y="42088"/>
                  </a:moveTo>
                  <a:cubicBezTo>
                    <a:pt x="24477" y="42088"/>
                    <a:pt x="24286" y="42088"/>
                    <a:pt x="24286" y="42088"/>
                  </a:cubicBezTo>
                  <a:cubicBezTo>
                    <a:pt x="10191" y="39234"/>
                    <a:pt x="-476" y="25342"/>
                    <a:pt x="95" y="10118"/>
                  </a:cubicBezTo>
                  <a:cubicBezTo>
                    <a:pt x="286" y="5361"/>
                    <a:pt x="2762" y="2126"/>
                    <a:pt x="6762" y="1555"/>
                  </a:cubicBezTo>
                  <a:cubicBezTo>
                    <a:pt x="12667" y="794"/>
                    <a:pt x="20857" y="5932"/>
                    <a:pt x="23714" y="15066"/>
                  </a:cubicBezTo>
                  <a:cubicBezTo>
                    <a:pt x="23714" y="15066"/>
                    <a:pt x="23714" y="15257"/>
                    <a:pt x="23714" y="15257"/>
                  </a:cubicBezTo>
                  <a:cubicBezTo>
                    <a:pt x="23714" y="15447"/>
                    <a:pt x="24857" y="25152"/>
                    <a:pt x="25810" y="40566"/>
                  </a:cubicBezTo>
                  <a:cubicBezTo>
                    <a:pt x="25810" y="41327"/>
                    <a:pt x="25238" y="41898"/>
                    <a:pt x="24477" y="42088"/>
                  </a:cubicBezTo>
                  <a:cubicBezTo>
                    <a:pt x="24666" y="42088"/>
                    <a:pt x="24477" y="42088"/>
                    <a:pt x="24477" y="42088"/>
                  </a:cubicBezTo>
                  <a:lnTo>
                    <a:pt x="24477" y="42088"/>
                  </a:lnTo>
                  <a:close/>
                  <a:moveTo>
                    <a:pt x="7905" y="4029"/>
                  </a:moveTo>
                  <a:cubicBezTo>
                    <a:pt x="7524" y="4029"/>
                    <a:pt x="7334" y="4029"/>
                    <a:pt x="6953" y="4029"/>
                  </a:cubicBezTo>
                  <a:cubicBezTo>
                    <a:pt x="4095" y="4410"/>
                    <a:pt x="2572" y="6503"/>
                    <a:pt x="2381" y="10118"/>
                  </a:cubicBezTo>
                  <a:cubicBezTo>
                    <a:pt x="2000" y="23439"/>
                    <a:pt x="10953" y="35808"/>
                    <a:pt x="22952" y="39044"/>
                  </a:cubicBezTo>
                  <a:cubicBezTo>
                    <a:pt x="22000" y="25533"/>
                    <a:pt x="21048" y="16779"/>
                    <a:pt x="20857" y="15637"/>
                  </a:cubicBezTo>
                  <a:cubicBezTo>
                    <a:pt x="18762" y="8596"/>
                    <a:pt x="12667" y="4029"/>
                    <a:pt x="7905" y="4029"/>
                  </a:cubicBezTo>
                  <a:lnTo>
                    <a:pt x="7905" y="4029"/>
                  </a:lnTo>
                  <a:close/>
                  <a:moveTo>
                    <a:pt x="124666" y="42088"/>
                  </a:moveTo>
                  <a:cubicBezTo>
                    <a:pt x="123905" y="42088"/>
                    <a:pt x="123334" y="41517"/>
                    <a:pt x="123334" y="40756"/>
                  </a:cubicBezTo>
                  <a:cubicBezTo>
                    <a:pt x="123334" y="40756"/>
                    <a:pt x="123334" y="40756"/>
                    <a:pt x="123334" y="40756"/>
                  </a:cubicBezTo>
                  <a:cubicBezTo>
                    <a:pt x="124477" y="25152"/>
                    <a:pt x="125429" y="15447"/>
                    <a:pt x="125429" y="15447"/>
                  </a:cubicBezTo>
                  <a:cubicBezTo>
                    <a:pt x="125429" y="15447"/>
                    <a:pt x="125429" y="15257"/>
                    <a:pt x="125429" y="15257"/>
                  </a:cubicBezTo>
                  <a:cubicBezTo>
                    <a:pt x="128286" y="6122"/>
                    <a:pt x="136476" y="984"/>
                    <a:pt x="142381" y="1746"/>
                  </a:cubicBezTo>
                  <a:cubicBezTo>
                    <a:pt x="146381" y="2316"/>
                    <a:pt x="148857" y="5552"/>
                    <a:pt x="149048" y="10309"/>
                  </a:cubicBezTo>
                  <a:cubicBezTo>
                    <a:pt x="149619" y="25342"/>
                    <a:pt x="138952" y="39424"/>
                    <a:pt x="124857" y="42279"/>
                  </a:cubicBezTo>
                  <a:cubicBezTo>
                    <a:pt x="124857" y="42088"/>
                    <a:pt x="124666" y="42088"/>
                    <a:pt x="124666" y="42088"/>
                  </a:cubicBezTo>
                  <a:lnTo>
                    <a:pt x="124666" y="42088"/>
                  </a:lnTo>
                  <a:close/>
                  <a:moveTo>
                    <a:pt x="128095" y="15827"/>
                  </a:moveTo>
                  <a:cubicBezTo>
                    <a:pt x="127905" y="16969"/>
                    <a:pt x="126952" y="25723"/>
                    <a:pt x="126000" y="39234"/>
                  </a:cubicBezTo>
                  <a:cubicBezTo>
                    <a:pt x="138190" y="35999"/>
                    <a:pt x="147143" y="23630"/>
                    <a:pt x="146571" y="10309"/>
                  </a:cubicBezTo>
                  <a:cubicBezTo>
                    <a:pt x="146381" y="6693"/>
                    <a:pt x="144857" y="4600"/>
                    <a:pt x="142000" y="4219"/>
                  </a:cubicBezTo>
                  <a:cubicBezTo>
                    <a:pt x="137429" y="3458"/>
                    <a:pt x="130571" y="8025"/>
                    <a:pt x="128095" y="15827"/>
                  </a:cubicBezTo>
                  <a:lnTo>
                    <a:pt x="128095" y="15827"/>
                  </a:lnTo>
                  <a:close/>
                </a:path>
              </a:pathLst>
            </a:custGeom>
            <a:solidFill>
              <a:srgbClr val="000000"/>
            </a:solidFill>
            <a:ln w="1903" cap="flat">
              <a:noFill/>
              <a:prstDash val="solid"/>
              <a:miter/>
            </a:ln>
          </p:spPr>
          <p:txBody>
            <a:bodyPr rtlCol="0" anchor="ctr"/>
            <a:lstStyle/>
            <a:p>
              <a:endParaRPr lang="fr-FR"/>
            </a:p>
          </p:txBody>
        </p:sp>
        <p:sp>
          <p:nvSpPr>
            <p:cNvPr id="18" name="Forme libre 1555">
              <a:extLst>
                <a:ext uri="{FF2B5EF4-FFF2-40B4-BE49-F238E27FC236}">
                  <a16:creationId xmlns:a16="http://schemas.microsoft.com/office/drawing/2014/main" id="{D26C7E0D-D6F8-7E0E-C860-BEEED687B226}"/>
                </a:ext>
              </a:extLst>
            </p:cNvPr>
            <p:cNvSpPr/>
            <p:nvPr/>
          </p:nvSpPr>
          <p:spPr>
            <a:xfrm>
              <a:off x="13784357" y="6059248"/>
              <a:ext cx="110856" cy="147669"/>
            </a:xfrm>
            <a:custGeom>
              <a:avLst/>
              <a:gdLst>
                <a:gd name="connsiteX0" fmla="*/ 110931 w 110856"/>
                <a:gd name="connsiteY0" fmla="*/ 75316 h 147669"/>
                <a:gd name="connsiteX1" fmla="*/ 55502 w 110856"/>
                <a:gd name="connsiteY1" fmla="*/ 149151 h 147669"/>
                <a:gd name="connsiteX2" fmla="*/ 73 w 110856"/>
                <a:gd name="connsiteY2" fmla="*/ 75316 h 147669"/>
                <a:gd name="connsiteX3" fmla="*/ 55502 w 110856"/>
                <a:gd name="connsiteY3" fmla="*/ 1481 h 147669"/>
                <a:gd name="connsiteX4" fmla="*/ 110931 w 110856"/>
                <a:gd name="connsiteY4" fmla="*/ 75316 h 147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856" h="147669">
                  <a:moveTo>
                    <a:pt x="110931" y="75316"/>
                  </a:moveTo>
                  <a:cubicBezTo>
                    <a:pt x="110931" y="116094"/>
                    <a:pt x="86115" y="149151"/>
                    <a:pt x="55502" y="149151"/>
                  </a:cubicBezTo>
                  <a:cubicBezTo>
                    <a:pt x="24890" y="149151"/>
                    <a:pt x="73" y="116094"/>
                    <a:pt x="73" y="75316"/>
                  </a:cubicBezTo>
                  <a:cubicBezTo>
                    <a:pt x="73" y="34538"/>
                    <a:pt x="24889" y="1481"/>
                    <a:pt x="55502" y="1481"/>
                  </a:cubicBezTo>
                  <a:cubicBezTo>
                    <a:pt x="86114" y="1481"/>
                    <a:pt x="110931" y="34538"/>
                    <a:pt x="110931" y="75316"/>
                  </a:cubicBezTo>
                  <a:close/>
                </a:path>
              </a:pathLst>
            </a:custGeom>
            <a:solidFill>
              <a:srgbClr val="FFFFFF"/>
            </a:solidFill>
            <a:ln w="1903" cap="flat">
              <a:noFill/>
              <a:prstDash val="solid"/>
              <a:miter/>
            </a:ln>
          </p:spPr>
          <p:txBody>
            <a:bodyPr rtlCol="0" anchor="ctr"/>
            <a:lstStyle/>
            <a:p>
              <a:endParaRPr lang="fr-FR"/>
            </a:p>
          </p:txBody>
        </p:sp>
        <p:sp>
          <p:nvSpPr>
            <p:cNvPr id="19" name="Forme libre 1556">
              <a:extLst>
                <a:ext uri="{FF2B5EF4-FFF2-40B4-BE49-F238E27FC236}">
                  <a16:creationId xmlns:a16="http://schemas.microsoft.com/office/drawing/2014/main" id="{1750D26F-8FCC-19E5-F836-1ADE2C0055DD}"/>
                </a:ext>
              </a:extLst>
            </p:cNvPr>
            <p:cNvSpPr/>
            <p:nvPr/>
          </p:nvSpPr>
          <p:spPr>
            <a:xfrm>
              <a:off x="13783024" y="6061819"/>
              <a:ext cx="113334" cy="141864"/>
            </a:xfrm>
            <a:custGeom>
              <a:avLst/>
              <a:gdLst>
                <a:gd name="connsiteX0" fmla="*/ 56835 w 113334"/>
                <a:gd name="connsiteY0" fmla="*/ 143345 h 141864"/>
                <a:gd name="connsiteX1" fmla="*/ 73 w 113334"/>
                <a:gd name="connsiteY1" fmla="*/ 68369 h 141864"/>
                <a:gd name="connsiteX2" fmla="*/ 16644 w 113334"/>
                <a:gd name="connsiteY2" fmla="*/ 19462 h 141864"/>
                <a:gd name="connsiteX3" fmla="*/ 92454 w 113334"/>
                <a:gd name="connsiteY3" fmla="*/ 15086 h 141864"/>
                <a:gd name="connsiteX4" fmla="*/ 96835 w 113334"/>
                <a:gd name="connsiteY4" fmla="*/ 19462 h 141864"/>
                <a:gd name="connsiteX5" fmla="*/ 113407 w 113334"/>
                <a:gd name="connsiteY5" fmla="*/ 68369 h 141864"/>
                <a:gd name="connsiteX6" fmla="*/ 56835 w 113334"/>
                <a:gd name="connsiteY6" fmla="*/ 143345 h 141864"/>
                <a:gd name="connsiteX7" fmla="*/ 56835 w 113334"/>
                <a:gd name="connsiteY7" fmla="*/ 3858 h 141864"/>
                <a:gd name="connsiteX8" fmla="*/ 2740 w 113334"/>
                <a:gd name="connsiteY8" fmla="*/ 68369 h 141864"/>
                <a:gd name="connsiteX9" fmla="*/ 56835 w 113334"/>
                <a:gd name="connsiteY9" fmla="*/ 140871 h 141864"/>
                <a:gd name="connsiteX10" fmla="*/ 110930 w 113334"/>
                <a:gd name="connsiteY10" fmla="*/ 68369 h 141864"/>
                <a:gd name="connsiteX11" fmla="*/ 56835 w 113334"/>
                <a:gd name="connsiteY11" fmla="*/ 3858 h 14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334" h="141864">
                  <a:moveTo>
                    <a:pt x="56835" y="143345"/>
                  </a:moveTo>
                  <a:cubicBezTo>
                    <a:pt x="25597" y="143345"/>
                    <a:pt x="73" y="109663"/>
                    <a:pt x="73" y="68369"/>
                  </a:cubicBezTo>
                  <a:cubicBezTo>
                    <a:pt x="73" y="48578"/>
                    <a:pt x="5788" y="31641"/>
                    <a:pt x="16644" y="19462"/>
                  </a:cubicBezTo>
                  <a:cubicBezTo>
                    <a:pt x="36454" y="-2612"/>
                    <a:pt x="70359" y="-4705"/>
                    <a:pt x="92454" y="15086"/>
                  </a:cubicBezTo>
                  <a:cubicBezTo>
                    <a:pt x="93978" y="16418"/>
                    <a:pt x="95501" y="17940"/>
                    <a:pt x="96835" y="19462"/>
                  </a:cubicBezTo>
                  <a:cubicBezTo>
                    <a:pt x="107692" y="31641"/>
                    <a:pt x="113407" y="48578"/>
                    <a:pt x="113407" y="68369"/>
                  </a:cubicBezTo>
                  <a:cubicBezTo>
                    <a:pt x="113596" y="109663"/>
                    <a:pt x="88073" y="143345"/>
                    <a:pt x="56835" y="143345"/>
                  </a:cubicBezTo>
                  <a:close/>
                  <a:moveTo>
                    <a:pt x="56835" y="3858"/>
                  </a:moveTo>
                  <a:cubicBezTo>
                    <a:pt x="25025" y="3858"/>
                    <a:pt x="2740" y="30309"/>
                    <a:pt x="2740" y="68369"/>
                  </a:cubicBezTo>
                  <a:cubicBezTo>
                    <a:pt x="2740" y="108331"/>
                    <a:pt x="27120" y="140871"/>
                    <a:pt x="56835" y="140871"/>
                  </a:cubicBezTo>
                  <a:cubicBezTo>
                    <a:pt x="86549" y="140871"/>
                    <a:pt x="110930" y="108331"/>
                    <a:pt x="110930" y="68369"/>
                  </a:cubicBezTo>
                  <a:cubicBezTo>
                    <a:pt x="111120" y="30309"/>
                    <a:pt x="88834" y="3858"/>
                    <a:pt x="56835" y="3858"/>
                  </a:cubicBezTo>
                  <a:close/>
                </a:path>
              </a:pathLst>
            </a:custGeom>
            <a:solidFill>
              <a:srgbClr val="000000"/>
            </a:solidFill>
            <a:ln w="1903" cap="flat">
              <a:noFill/>
              <a:prstDash val="solid"/>
              <a:miter/>
            </a:ln>
          </p:spPr>
          <p:txBody>
            <a:bodyPr rtlCol="0" anchor="ctr"/>
            <a:lstStyle/>
            <a:p>
              <a:endParaRPr lang="fr-FR"/>
            </a:p>
          </p:txBody>
        </p:sp>
        <p:sp>
          <p:nvSpPr>
            <p:cNvPr id="20" name="Forme libre 1557">
              <a:extLst>
                <a:ext uri="{FF2B5EF4-FFF2-40B4-BE49-F238E27FC236}">
                  <a16:creationId xmlns:a16="http://schemas.microsoft.com/office/drawing/2014/main" id="{C3342AC8-A502-44A5-29D2-2A9A52DF4B34}"/>
                </a:ext>
              </a:extLst>
            </p:cNvPr>
            <p:cNvSpPr/>
            <p:nvPr/>
          </p:nvSpPr>
          <p:spPr>
            <a:xfrm>
              <a:off x="13789511" y="6028541"/>
              <a:ext cx="103733" cy="66634"/>
            </a:xfrm>
            <a:custGeom>
              <a:avLst/>
              <a:gdLst>
                <a:gd name="connsiteX0" fmla="*/ 11871 w 103733"/>
                <a:gd name="connsiteY0" fmla="*/ 3644 h 66634"/>
                <a:gd name="connsiteX1" fmla="*/ 4252 w 103733"/>
                <a:gd name="connsiteY1" fmla="*/ 39610 h 66634"/>
                <a:gd name="connsiteX2" fmla="*/ 47300 w 103733"/>
                <a:gd name="connsiteY2" fmla="*/ 66632 h 66634"/>
                <a:gd name="connsiteX3" fmla="*/ 103681 w 103733"/>
                <a:gd name="connsiteY3" fmla="*/ 49886 h 66634"/>
                <a:gd name="connsiteX4" fmla="*/ 79681 w 103733"/>
                <a:gd name="connsiteY4" fmla="*/ 32189 h 66634"/>
                <a:gd name="connsiteX5" fmla="*/ 49586 w 103733"/>
                <a:gd name="connsiteY5" fmla="*/ 16775 h 66634"/>
                <a:gd name="connsiteX6" fmla="*/ 11871 w 103733"/>
                <a:gd name="connsiteY6" fmla="*/ 3644 h 6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33" h="66634">
                  <a:moveTo>
                    <a:pt x="11871" y="3644"/>
                  </a:moveTo>
                  <a:cubicBezTo>
                    <a:pt x="253" y="8402"/>
                    <a:pt x="-3747" y="25148"/>
                    <a:pt x="4252" y="39610"/>
                  </a:cubicBezTo>
                  <a:cubicBezTo>
                    <a:pt x="12634" y="54643"/>
                    <a:pt x="30348" y="63587"/>
                    <a:pt x="47300" y="66632"/>
                  </a:cubicBezTo>
                  <a:cubicBezTo>
                    <a:pt x="66729" y="70058"/>
                    <a:pt x="101776" y="68725"/>
                    <a:pt x="103681" y="49886"/>
                  </a:cubicBezTo>
                  <a:cubicBezTo>
                    <a:pt x="105395" y="33521"/>
                    <a:pt x="89205" y="26289"/>
                    <a:pt x="79681" y="32189"/>
                  </a:cubicBezTo>
                  <a:cubicBezTo>
                    <a:pt x="80062" y="14872"/>
                    <a:pt x="60633" y="5357"/>
                    <a:pt x="49586" y="16775"/>
                  </a:cubicBezTo>
                  <a:cubicBezTo>
                    <a:pt x="43490" y="2883"/>
                    <a:pt x="24443" y="-1684"/>
                    <a:pt x="11871" y="3644"/>
                  </a:cubicBezTo>
                  <a:close/>
                </a:path>
              </a:pathLst>
            </a:custGeom>
            <a:solidFill>
              <a:srgbClr val="000000"/>
            </a:solidFill>
            <a:ln w="1903" cap="flat">
              <a:noFill/>
              <a:prstDash val="solid"/>
              <a:miter/>
            </a:ln>
          </p:spPr>
          <p:txBody>
            <a:bodyPr rtlCol="0" anchor="ctr"/>
            <a:lstStyle/>
            <a:p>
              <a:endParaRPr lang="fr-FR"/>
            </a:p>
          </p:txBody>
        </p:sp>
        <p:sp>
          <p:nvSpPr>
            <p:cNvPr id="21" name="Forme libre 1558">
              <a:extLst>
                <a:ext uri="{FF2B5EF4-FFF2-40B4-BE49-F238E27FC236}">
                  <a16:creationId xmlns:a16="http://schemas.microsoft.com/office/drawing/2014/main" id="{5C7D6B63-BA95-4F4A-DA1E-02CF96FA0E7D}"/>
                </a:ext>
              </a:extLst>
            </p:cNvPr>
            <p:cNvSpPr/>
            <p:nvPr/>
          </p:nvSpPr>
          <p:spPr>
            <a:xfrm>
              <a:off x="13788407" y="6027244"/>
              <a:ext cx="106026" cy="69111"/>
            </a:xfrm>
            <a:custGeom>
              <a:avLst/>
              <a:gdLst>
                <a:gd name="connsiteX0" fmla="*/ 66499 w 106026"/>
                <a:gd name="connsiteY0" fmla="*/ 70593 h 69111"/>
                <a:gd name="connsiteX1" fmla="*/ 48404 w 106026"/>
                <a:gd name="connsiteY1" fmla="*/ 69070 h 69111"/>
                <a:gd name="connsiteX2" fmla="*/ 4404 w 106026"/>
                <a:gd name="connsiteY2" fmla="*/ 41477 h 69111"/>
                <a:gd name="connsiteX3" fmla="*/ 1547 w 106026"/>
                <a:gd name="connsiteY3" fmla="*/ 15978 h 69111"/>
                <a:gd name="connsiteX4" fmla="*/ 12595 w 106026"/>
                <a:gd name="connsiteY4" fmla="*/ 3608 h 69111"/>
                <a:gd name="connsiteX5" fmla="*/ 13166 w 106026"/>
                <a:gd name="connsiteY5" fmla="*/ 4750 h 69111"/>
                <a:gd name="connsiteX6" fmla="*/ 12595 w 106026"/>
                <a:gd name="connsiteY6" fmla="*/ 3608 h 69111"/>
                <a:gd name="connsiteX7" fmla="*/ 51071 w 106026"/>
                <a:gd name="connsiteY7" fmla="*/ 15978 h 69111"/>
                <a:gd name="connsiteX8" fmla="*/ 69357 w 106026"/>
                <a:gd name="connsiteY8" fmla="*/ 13313 h 69111"/>
                <a:gd name="connsiteX9" fmla="*/ 81928 w 106026"/>
                <a:gd name="connsiteY9" fmla="*/ 31392 h 69111"/>
                <a:gd name="connsiteX10" fmla="*/ 97548 w 106026"/>
                <a:gd name="connsiteY10" fmla="*/ 32724 h 69111"/>
                <a:gd name="connsiteX11" fmla="*/ 105928 w 106026"/>
                <a:gd name="connsiteY11" fmla="*/ 51182 h 69111"/>
                <a:gd name="connsiteX12" fmla="*/ 99071 w 106026"/>
                <a:gd name="connsiteY12" fmla="*/ 62791 h 69111"/>
                <a:gd name="connsiteX13" fmla="*/ 66499 w 106026"/>
                <a:gd name="connsiteY13" fmla="*/ 70593 h 69111"/>
                <a:gd name="connsiteX14" fmla="*/ 66499 w 106026"/>
                <a:gd name="connsiteY14" fmla="*/ 70593 h 69111"/>
                <a:gd name="connsiteX15" fmla="*/ 24214 w 106026"/>
                <a:gd name="connsiteY15" fmla="*/ 3989 h 69111"/>
                <a:gd name="connsiteX16" fmla="*/ 13547 w 106026"/>
                <a:gd name="connsiteY16" fmla="*/ 5892 h 69111"/>
                <a:gd name="connsiteX17" fmla="*/ 4024 w 106026"/>
                <a:gd name="connsiteY17" fmla="*/ 16739 h 69111"/>
                <a:gd name="connsiteX18" fmla="*/ 6690 w 106026"/>
                <a:gd name="connsiteY18" fmla="*/ 40145 h 69111"/>
                <a:gd name="connsiteX19" fmla="*/ 48786 w 106026"/>
                <a:gd name="connsiteY19" fmla="*/ 66596 h 69111"/>
                <a:gd name="connsiteX20" fmla="*/ 97737 w 106026"/>
                <a:gd name="connsiteY20" fmla="*/ 60697 h 69111"/>
                <a:gd name="connsiteX21" fmla="*/ 103642 w 106026"/>
                <a:gd name="connsiteY21" fmla="*/ 50802 h 69111"/>
                <a:gd name="connsiteX22" fmla="*/ 96404 w 106026"/>
                <a:gd name="connsiteY22" fmla="*/ 34817 h 69111"/>
                <a:gd name="connsiteX23" fmla="*/ 81547 w 106026"/>
                <a:gd name="connsiteY23" fmla="*/ 34436 h 69111"/>
                <a:gd name="connsiteX24" fmla="*/ 79833 w 106026"/>
                <a:gd name="connsiteY24" fmla="*/ 34056 h 69111"/>
                <a:gd name="connsiteX25" fmla="*/ 79642 w 106026"/>
                <a:gd name="connsiteY25" fmla="*/ 33295 h 69111"/>
                <a:gd name="connsiteX26" fmla="*/ 68404 w 106026"/>
                <a:gd name="connsiteY26" fmla="*/ 15407 h 69111"/>
                <a:gd name="connsiteX27" fmla="*/ 51643 w 106026"/>
                <a:gd name="connsiteY27" fmla="*/ 18832 h 69111"/>
                <a:gd name="connsiteX28" fmla="*/ 49929 w 106026"/>
                <a:gd name="connsiteY28" fmla="*/ 18832 h 69111"/>
                <a:gd name="connsiteX29" fmla="*/ 49738 w 106026"/>
                <a:gd name="connsiteY29" fmla="*/ 18451 h 69111"/>
                <a:gd name="connsiteX30" fmla="*/ 24214 w 106026"/>
                <a:gd name="connsiteY30" fmla="*/ 3989 h 69111"/>
                <a:gd name="connsiteX31" fmla="*/ 24214 w 106026"/>
                <a:gd name="connsiteY31" fmla="*/ 3989 h 6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026" h="69111">
                  <a:moveTo>
                    <a:pt x="66499" y="70593"/>
                  </a:moveTo>
                  <a:cubicBezTo>
                    <a:pt x="60405" y="70593"/>
                    <a:pt x="54309" y="70022"/>
                    <a:pt x="48404" y="69070"/>
                  </a:cubicBezTo>
                  <a:cubicBezTo>
                    <a:pt x="28595" y="65454"/>
                    <a:pt x="12214" y="55179"/>
                    <a:pt x="4404" y="41477"/>
                  </a:cubicBezTo>
                  <a:cubicBezTo>
                    <a:pt x="-167" y="33295"/>
                    <a:pt x="-1120" y="23780"/>
                    <a:pt x="1547" y="15978"/>
                  </a:cubicBezTo>
                  <a:cubicBezTo>
                    <a:pt x="3642" y="10269"/>
                    <a:pt x="7452" y="5892"/>
                    <a:pt x="12595" y="3608"/>
                  </a:cubicBezTo>
                  <a:lnTo>
                    <a:pt x="13166" y="4750"/>
                  </a:lnTo>
                  <a:lnTo>
                    <a:pt x="12595" y="3608"/>
                  </a:lnTo>
                  <a:cubicBezTo>
                    <a:pt x="25167" y="-1530"/>
                    <a:pt x="44214" y="2657"/>
                    <a:pt x="51071" y="15978"/>
                  </a:cubicBezTo>
                  <a:cubicBezTo>
                    <a:pt x="56214" y="11601"/>
                    <a:pt x="63262" y="10649"/>
                    <a:pt x="69357" y="13313"/>
                  </a:cubicBezTo>
                  <a:cubicBezTo>
                    <a:pt x="76595" y="16358"/>
                    <a:pt x="81547" y="23399"/>
                    <a:pt x="81928" y="31392"/>
                  </a:cubicBezTo>
                  <a:cubicBezTo>
                    <a:pt x="87071" y="29298"/>
                    <a:pt x="92786" y="29869"/>
                    <a:pt x="97548" y="32724"/>
                  </a:cubicBezTo>
                  <a:cubicBezTo>
                    <a:pt x="103833" y="36530"/>
                    <a:pt x="106881" y="43190"/>
                    <a:pt x="105928" y="51182"/>
                  </a:cubicBezTo>
                  <a:cubicBezTo>
                    <a:pt x="105547" y="55749"/>
                    <a:pt x="103071" y="59746"/>
                    <a:pt x="99071" y="62791"/>
                  </a:cubicBezTo>
                  <a:cubicBezTo>
                    <a:pt x="91452" y="68690"/>
                    <a:pt x="78500" y="70593"/>
                    <a:pt x="66499" y="70593"/>
                  </a:cubicBezTo>
                  <a:lnTo>
                    <a:pt x="66499" y="70593"/>
                  </a:lnTo>
                  <a:close/>
                  <a:moveTo>
                    <a:pt x="24214" y="3989"/>
                  </a:moveTo>
                  <a:cubicBezTo>
                    <a:pt x="20595" y="3989"/>
                    <a:pt x="16976" y="4560"/>
                    <a:pt x="13547" y="5892"/>
                  </a:cubicBezTo>
                  <a:cubicBezTo>
                    <a:pt x="9166" y="7795"/>
                    <a:pt x="5738" y="11601"/>
                    <a:pt x="4024" y="16739"/>
                  </a:cubicBezTo>
                  <a:cubicBezTo>
                    <a:pt x="1547" y="23970"/>
                    <a:pt x="2499" y="32724"/>
                    <a:pt x="6690" y="40145"/>
                  </a:cubicBezTo>
                  <a:cubicBezTo>
                    <a:pt x="13928" y="53276"/>
                    <a:pt x="29738" y="63171"/>
                    <a:pt x="48786" y="66596"/>
                  </a:cubicBezTo>
                  <a:cubicBezTo>
                    <a:pt x="62119" y="69070"/>
                    <a:pt x="86309" y="69451"/>
                    <a:pt x="97737" y="60697"/>
                  </a:cubicBezTo>
                  <a:cubicBezTo>
                    <a:pt x="101166" y="58033"/>
                    <a:pt x="103262" y="54798"/>
                    <a:pt x="103642" y="50802"/>
                  </a:cubicBezTo>
                  <a:cubicBezTo>
                    <a:pt x="104404" y="43951"/>
                    <a:pt x="101737" y="38052"/>
                    <a:pt x="96404" y="34817"/>
                  </a:cubicBezTo>
                  <a:cubicBezTo>
                    <a:pt x="91643" y="31962"/>
                    <a:pt x="85928" y="31772"/>
                    <a:pt x="81547" y="34436"/>
                  </a:cubicBezTo>
                  <a:cubicBezTo>
                    <a:pt x="80976" y="34817"/>
                    <a:pt x="80214" y="34627"/>
                    <a:pt x="79833" y="34056"/>
                  </a:cubicBezTo>
                  <a:cubicBezTo>
                    <a:pt x="79642" y="33865"/>
                    <a:pt x="79642" y="33675"/>
                    <a:pt x="79642" y="33295"/>
                  </a:cubicBezTo>
                  <a:cubicBezTo>
                    <a:pt x="79833" y="25302"/>
                    <a:pt x="75452" y="18451"/>
                    <a:pt x="68404" y="15407"/>
                  </a:cubicBezTo>
                  <a:cubicBezTo>
                    <a:pt x="62690" y="12743"/>
                    <a:pt x="55833" y="14265"/>
                    <a:pt x="51643" y="18832"/>
                  </a:cubicBezTo>
                  <a:cubicBezTo>
                    <a:pt x="51071" y="19403"/>
                    <a:pt x="50309" y="19403"/>
                    <a:pt x="49929" y="18832"/>
                  </a:cubicBezTo>
                  <a:cubicBezTo>
                    <a:pt x="49738" y="18642"/>
                    <a:pt x="49738" y="18642"/>
                    <a:pt x="49738" y="18451"/>
                  </a:cubicBezTo>
                  <a:cubicBezTo>
                    <a:pt x="45356" y="8937"/>
                    <a:pt x="34500" y="3989"/>
                    <a:pt x="24214" y="3989"/>
                  </a:cubicBezTo>
                  <a:lnTo>
                    <a:pt x="24214" y="3989"/>
                  </a:lnTo>
                  <a:close/>
                </a:path>
              </a:pathLst>
            </a:custGeom>
            <a:solidFill>
              <a:srgbClr val="000000"/>
            </a:solidFill>
            <a:ln w="1903" cap="flat">
              <a:noFill/>
              <a:prstDash val="solid"/>
              <a:miter/>
            </a:ln>
          </p:spPr>
          <p:txBody>
            <a:bodyPr rtlCol="0" anchor="ctr"/>
            <a:lstStyle/>
            <a:p>
              <a:endParaRPr lang="fr-FR"/>
            </a:p>
          </p:txBody>
        </p:sp>
        <p:sp>
          <p:nvSpPr>
            <p:cNvPr id="22" name="Forme libre 1559">
              <a:extLst>
                <a:ext uri="{FF2B5EF4-FFF2-40B4-BE49-F238E27FC236}">
                  <a16:creationId xmlns:a16="http://schemas.microsoft.com/office/drawing/2014/main" id="{9D7B4908-E647-F9E6-C75D-2D074D7EEDAF}"/>
                </a:ext>
              </a:extLst>
            </p:cNvPr>
            <p:cNvSpPr/>
            <p:nvPr/>
          </p:nvSpPr>
          <p:spPr>
            <a:xfrm>
              <a:off x="13786833" y="6178373"/>
              <a:ext cx="105142" cy="99455"/>
            </a:xfrm>
            <a:custGeom>
              <a:avLst/>
              <a:gdLst>
                <a:gd name="connsiteX0" fmla="*/ 5597 w 105142"/>
                <a:gd name="connsiteY0" fmla="*/ 69226 h 99455"/>
                <a:gd name="connsiteX1" fmla="*/ 26930 w 105142"/>
                <a:gd name="connsiteY1" fmla="*/ 1481 h 99455"/>
                <a:gd name="connsiteX2" fmla="*/ 79311 w 105142"/>
                <a:gd name="connsiteY2" fmla="*/ 1481 h 99455"/>
                <a:gd name="connsiteX3" fmla="*/ 100644 w 105142"/>
                <a:gd name="connsiteY3" fmla="*/ 69226 h 99455"/>
                <a:gd name="connsiteX4" fmla="*/ 105216 w 105142"/>
                <a:gd name="connsiteY4" fmla="*/ 95677 h 99455"/>
                <a:gd name="connsiteX5" fmla="*/ 1026 w 105142"/>
                <a:gd name="connsiteY5" fmla="*/ 96058 h 99455"/>
                <a:gd name="connsiteX6" fmla="*/ 73 w 105142"/>
                <a:gd name="connsiteY6" fmla="*/ 95868 h 99455"/>
                <a:gd name="connsiteX7" fmla="*/ 5597 w 105142"/>
                <a:gd name="connsiteY7" fmla="*/ 69226 h 9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42" h="99455">
                  <a:moveTo>
                    <a:pt x="5597" y="69226"/>
                  </a:moveTo>
                  <a:cubicBezTo>
                    <a:pt x="21597" y="66182"/>
                    <a:pt x="23502" y="27551"/>
                    <a:pt x="26930" y="1481"/>
                  </a:cubicBezTo>
                  <a:lnTo>
                    <a:pt x="79311" y="1481"/>
                  </a:lnTo>
                  <a:cubicBezTo>
                    <a:pt x="82740" y="27551"/>
                    <a:pt x="84644" y="66182"/>
                    <a:pt x="100644" y="69226"/>
                  </a:cubicBezTo>
                  <a:lnTo>
                    <a:pt x="105216" y="95677"/>
                  </a:lnTo>
                  <a:cubicBezTo>
                    <a:pt x="70739" y="102528"/>
                    <a:pt x="35501" y="102718"/>
                    <a:pt x="1026" y="96058"/>
                  </a:cubicBezTo>
                  <a:lnTo>
                    <a:pt x="73" y="95868"/>
                  </a:lnTo>
                  <a:lnTo>
                    <a:pt x="5597" y="69226"/>
                  </a:lnTo>
                  <a:close/>
                </a:path>
              </a:pathLst>
            </a:custGeom>
            <a:solidFill>
              <a:srgbClr val="FFFFFF"/>
            </a:solidFill>
            <a:ln w="1903" cap="flat">
              <a:noFill/>
              <a:prstDash val="solid"/>
              <a:miter/>
            </a:ln>
          </p:spPr>
          <p:txBody>
            <a:bodyPr rtlCol="0" anchor="ctr"/>
            <a:lstStyle/>
            <a:p>
              <a:endParaRPr lang="fr-FR"/>
            </a:p>
          </p:txBody>
        </p:sp>
        <p:sp>
          <p:nvSpPr>
            <p:cNvPr id="23" name="Forme libre 1560">
              <a:extLst>
                <a:ext uri="{FF2B5EF4-FFF2-40B4-BE49-F238E27FC236}">
                  <a16:creationId xmlns:a16="http://schemas.microsoft.com/office/drawing/2014/main" id="{BAE17CF9-425A-F7DB-B010-D43398996117}"/>
                </a:ext>
              </a:extLst>
            </p:cNvPr>
            <p:cNvSpPr/>
            <p:nvPr/>
          </p:nvSpPr>
          <p:spPr>
            <a:xfrm>
              <a:off x="13791177" y="6177232"/>
              <a:ext cx="97799" cy="70256"/>
            </a:xfrm>
            <a:custGeom>
              <a:avLst/>
              <a:gdLst>
                <a:gd name="connsiteX0" fmla="*/ 96110 w 97799"/>
                <a:gd name="connsiteY0" fmla="*/ 71700 h 70256"/>
                <a:gd name="connsiteX1" fmla="*/ 95920 w 97799"/>
                <a:gd name="connsiteY1" fmla="*/ 71700 h 70256"/>
                <a:gd name="connsiteX2" fmla="*/ 74967 w 97799"/>
                <a:gd name="connsiteY2" fmla="*/ 14040 h 70256"/>
                <a:gd name="connsiteX3" fmla="*/ 73825 w 97799"/>
                <a:gd name="connsiteY3" fmla="*/ 3955 h 70256"/>
                <a:gd name="connsiteX4" fmla="*/ 23730 w 97799"/>
                <a:gd name="connsiteY4" fmla="*/ 3955 h 70256"/>
                <a:gd name="connsiteX5" fmla="*/ 22587 w 97799"/>
                <a:gd name="connsiteY5" fmla="*/ 14040 h 70256"/>
                <a:gd name="connsiteX6" fmla="*/ 1634 w 97799"/>
                <a:gd name="connsiteY6" fmla="*/ 71700 h 70256"/>
                <a:gd name="connsiteX7" fmla="*/ 111 w 97799"/>
                <a:gd name="connsiteY7" fmla="*/ 70749 h 70256"/>
                <a:gd name="connsiteX8" fmla="*/ 1063 w 97799"/>
                <a:gd name="connsiteY8" fmla="*/ 69226 h 70256"/>
                <a:gd name="connsiteX9" fmla="*/ 20111 w 97799"/>
                <a:gd name="connsiteY9" fmla="*/ 13850 h 70256"/>
                <a:gd name="connsiteX10" fmla="*/ 21444 w 97799"/>
                <a:gd name="connsiteY10" fmla="*/ 2623 h 70256"/>
                <a:gd name="connsiteX11" fmla="*/ 22777 w 97799"/>
                <a:gd name="connsiteY11" fmla="*/ 1481 h 70256"/>
                <a:gd name="connsiteX12" fmla="*/ 75158 w 97799"/>
                <a:gd name="connsiteY12" fmla="*/ 1481 h 70256"/>
                <a:gd name="connsiteX13" fmla="*/ 76492 w 97799"/>
                <a:gd name="connsiteY13" fmla="*/ 2623 h 70256"/>
                <a:gd name="connsiteX14" fmla="*/ 77825 w 97799"/>
                <a:gd name="connsiteY14" fmla="*/ 13850 h 70256"/>
                <a:gd name="connsiteX15" fmla="*/ 96872 w 97799"/>
                <a:gd name="connsiteY15" fmla="*/ 69226 h 70256"/>
                <a:gd name="connsiteX16" fmla="*/ 97825 w 97799"/>
                <a:gd name="connsiteY16" fmla="*/ 70749 h 70256"/>
                <a:gd name="connsiteX17" fmla="*/ 96110 w 97799"/>
                <a:gd name="connsiteY17" fmla="*/ 71700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799" h="70256">
                  <a:moveTo>
                    <a:pt x="96110" y="71700"/>
                  </a:moveTo>
                  <a:cubicBezTo>
                    <a:pt x="96110" y="71700"/>
                    <a:pt x="95920" y="71700"/>
                    <a:pt x="95920" y="71700"/>
                  </a:cubicBezTo>
                  <a:cubicBezTo>
                    <a:pt x="81254" y="69036"/>
                    <a:pt x="77825" y="39730"/>
                    <a:pt x="74967" y="14040"/>
                  </a:cubicBezTo>
                  <a:cubicBezTo>
                    <a:pt x="74587" y="10425"/>
                    <a:pt x="74206" y="7190"/>
                    <a:pt x="73825" y="3955"/>
                  </a:cubicBezTo>
                  <a:lnTo>
                    <a:pt x="23730" y="3955"/>
                  </a:lnTo>
                  <a:cubicBezTo>
                    <a:pt x="23349" y="7190"/>
                    <a:pt x="22968" y="10425"/>
                    <a:pt x="22587" y="14040"/>
                  </a:cubicBezTo>
                  <a:cubicBezTo>
                    <a:pt x="19729" y="39730"/>
                    <a:pt x="16301" y="68846"/>
                    <a:pt x="1634" y="71700"/>
                  </a:cubicBezTo>
                  <a:cubicBezTo>
                    <a:pt x="873" y="71890"/>
                    <a:pt x="301" y="71320"/>
                    <a:pt x="111" y="70749"/>
                  </a:cubicBezTo>
                  <a:cubicBezTo>
                    <a:pt x="-80" y="69988"/>
                    <a:pt x="492" y="69417"/>
                    <a:pt x="1063" y="69226"/>
                  </a:cubicBezTo>
                  <a:cubicBezTo>
                    <a:pt x="14015" y="66752"/>
                    <a:pt x="17254" y="37447"/>
                    <a:pt x="20111" y="13850"/>
                  </a:cubicBezTo>
                  <a:cubicBezTo>
                    <a:pt x="20492" y="9854"/>
                    <a:pt x="21063" y="6238"/>
                    <a:pt x="21444" y="2623"/>
                  </a:cubicBezTo>
                  <a:cubicBezTo>
                    <a:pt x="21444" y="2052"/>
                    <a:pt x="22016" y="1481"/>
                    <a:pt x="22777" y="1481"/>
                  </a:cubicBezTo>
                  <a:lnTo>
                    <a:pt x="75158" y="1481"/>
                  </a:lnTo>
                  <a:cubicBezTo>
                    <a:pt x="75730" y="1481"/>
                    <a:pt x="76301" y="1861"/>
                    <a:pt x="76492" y="2623"/>
                  </a:cubicBezTo>
                  <a:cubicBezTo>
                    <a:pt x="76872" y="6238"/>
                    <a:pt x="77444" y="9854"/>
                    <a:pt x="77825" y="13850"/>
                  </a:cubicBezTo>
                  <a:cubicBezTo>
                    <a:pt x="80492" y="37447"/>
                    <a:pt x="83920" y="66943"/>
                    <a:pt x="96872" y="69226"/>
                  </a:cubicBezTo>
                  <a:cubicBezTo>
                    <a:pt x="97635" y="69417"/>
                    <a:pt x="98015" y="69988"/>
                    <a:pt x="97825" y="70749"/>
                  </a:cubicBezTo>
                  <a:cubicBezTo>
                    <a:pt x="97253" y="71320"/>
                    <a:pt x="96872" y="71700"/>
                    <a:pt x="96110" y="71700"/>
                  </a:cubicBezTo>
                  <a:close/>
                </a:path>
              </a:pathLst>
            </a:custGeom>
            <a:solidFill>
              <a:srgbClr val="000000"/>
            </a:solidFill>
            <a:ln w="1903" cap="flat">
              <a:noFill/>
              <a:prstDash val="solid"/>
              <a:miter/>
            </a:ln>
          </p:spPr>
          <p:txBody>
            <a:bodyPr rtlCol="0" anchor="ctr"/>
            <a:lstStyle/>
            <a:p>
              <a:endParaRPr lang="fr-FR"/>
            </a:p>
          </p:txBody>
        </p:sp>
        <p:sp>
          <p:nvSpPr>
            <p:cNvPr id="24" name="Forme libre 1561">
              <a:extLst>
                <a:ext uri="{FF2B5EF4-FFF2-40B4-BE49-F238E27FC236}">
                  <a16:creationId xmlns:a16="http://schemas.microsoft.com/office/drawing/2014/main" id="{4F71BA9A-1618-BE33-2D22-EC8C04634C88}"/>
                </a:ext>
              </a:extLst>
            </p:cNvPr>
            <p:cNvSpPr/>
            <p:nvPr/>
          </p:nvSpPr>
          <p:spPr>
            <a:xfrm>
              <a:off x="13775815" y="6132149"/>
              <a:ext cx="126637" cy="78384"/>
            </a:xfrm>
            <a:custGeom>
              <a:avLst/>
              <a:gdLst>
                <a:gd name="connsiteX0" fmla="*/ 64044 w 126637"/>
                <a:gd name="connsiteY0" fmla="*/ 16306 h 78384"/>
                <a:gd name="connsiteX1" fmla="*/ 117186 w 126637"/>
                <a:gd name="connsiteY1" fmla="*/ 2414 h 78384"/>
                <a:gd name="connsiteX2" fmla="*/ 63662 w 126637"/>
                <a:gd name="connsiteY2" fmla="*/ 79865 h 78384"/>
                <a:gd name="connsiteX3" fmla="*/ 10901 w 126637"/>
                <a:gd name="connsiteY3" fmla="*/ 2414 h 78384"/>
                <a:gd name="connsiteX4" fmla="*/ 64044 w 126637"/>
                <a:gd name="connsiteY4" fmla="*/ 16306 h 7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37" h="78384">
                  <a:moveTo>
                    <a:pt x="64044" y="16306"/>
                  </a:moveTo>
                  <a:cubicBezTo>
                    <a:pt x="92806" y="16306"/>
                    <a:pt x="98329" y="-2914"/>
                    <a:pt x="117186" y="2414"/>
                  </a:cubicBezTo>
                  <a:cubicBezTo>
                    <a:pt x="138138" y="8314"/>
                    <a:pt x="126330" y="79865"/>
                    <a:pt x="63662" y="79865"/>
                  </a:cubicBezTo>
                  <a:cubicBezTo>
                    <a:pt x="1187" y="79865"/>
                    <a:pt x="-12718" y="2414"/>
                    <a:pt x="10901" y="2414"/>
                  </a:cubicBezTo>
                  <a:cubicBezTo>
                    <a:pt x="34520" y="2414"/>
                    <a:pt x="35282" y="16306"/>
                    <a:pt x="64044" y="16306"/>
                  </a:cubicBezTo>
                  <a:close/>
                </a:path>
              </a:pathLst>
            </a:custGeom>
            <a:solidFill>
              <a:srgbClr val="000000"/>
            </a:solidFill>
            <a:ln w="1903" cap="flat">
              <a:noFill/>
              <a:prstDash val="solid"/>
              <a:miter/>
            </a:ln>
          </p:spPr>
          <p:txBody>
            <a:bodyPr rtlCol="0" anchor="ctr"/>
            <a:lstStyle/>
            <a:p>
              <a:endParaRPr lang="fr-FR"/>
            </a:p>
          </p:txBody>
        </p:sp>
        <p:sp>
          <p:nvSpPr>
            <p:cNvPr id="25" name="Forme libre 1562">
              <a:extLst>
                <a:ext uri="{FF2B5EF4-FFF2-40B4-BE49-F238E27FC236}">
                  <a16:creationId xmlns:a16="http://schemas.microsoft.com/office/drawing/2014/main" id="{FF935AD4-139A-EDE8-C89A-A1F9249017CE}"/>
                </a:ext>
              </a:extLst>
            </p:cNvPr>
            <p:cNvSpPr/>
            <p:nvPr/>
          </p:nvSpPr>
          <p:spPr>
            <a:xfrm>
              <a:off x="13774452" y="6130921"/>
              <a:ext cx="129041" cy="80944"/>
            </a:xfrm>
            <a:custGeom>
              <a:avLst/>
              <a:gdLst>
                <a:gd name="connsiteX0" fmla="*/ 65025 w 129041"/>
                <a:gd name="connsiteY0" fmla="*/ 82425 h 80944"/>
                <a:gd name="connsiteX1" fmla="*/ 15883 w 129041"/>
                <a:gd name="connsiteY1" fmla="*/ 60161 h 80944"/>
                <a:gd name="connsiteX2" fmla="*/ 73 w 129041"/>
                <a:gd name="connsiteY2" fmla="*/ 20579 h 80944"/>
                <a:gd name="connsiteX3" fmla="*/ 12073 w 129041"/>
                <a:gd name="connsiteY3" fmla="*/ 2501 h 80944"/>
                <a:gd name="connsiteX4" fmla="*/ 36264 w 129041"/>
                <a:gd name="connsiteY4" fmla="*/ 8971 h 80944"/>
                <a:gd name="connsiteX5" fmla="*/ 65216 w 129041"/>
                <a:gd name="connsiteY5" fmla="*/ 16202 h 80944"/>
                <a:gd name="connsiteX6" fmla="*/ 94930 w 129041"/>
                <a:gd name="connsiteY6" fmla="*/ 7449 h 80944"/>
                <a:gd name="connsiteX7" fmla="*/ 118739 w 129041"/>
                <a:gd name="connsiteY7" fmla="*/ 2501 h 80944"/>
                <a:gd name="connsiteX8" fmla="*/ 128645 w 129041"/>
                <a:gd name="connsiteY8" fmla="*/ 29333 h 80944"/>
                <a:gd name="connsiteX9" fmla="*/ 65025 w 129041"/>
                <a:gd name="connsiteY9" fmla="*/ 82425 h 80944"/>
                <a:gd name="connsiteX10" fmla="*/ 12264 w 129041"/>
                <a:gd name="connsiteY10" fmla="*/ 4975 h 80944"/>
                <a:gd name="connsiteX11" fmla="*/ 2740 w 129041"/>
                <a:gd name="connsiteY11" fmla="*/ 20579 h 80944"/>
                <a:gd name="connsiteX12" fmla="*/ 17787 w 129041"/>
                <a:gd name="connsiteY12" fmla="*/ 58638 h 80944"/>
                <a:gd name="connsiteX13" fmla="*/ 65025 w 129041"/>
                <a:gd name="connsiteY13" fmla="*/ 79951 h 80944"/>
                <a:gd name="connsiteX14" fmla="*/ 126168 w 129041"/>
                <a:gd name="connsiteY14" fmla="*/ 28952 h 80944"/>
                <a:gd name="connsiteX15" fmla="*/ 117978 w 129041"/>
                <a:gd name="connsiteY15" fmla="*/ 4975 h 80944"/>
                <a:gd name="connsiteX16" fmla="*/ 96073 w 129041"/>
                <a:gd name="connsiteY16" fmla="*/ 9732 h 80944"/>
                <a:gd name="connsiteX17" fmla="*/ 65025 w 129041"/>
                <a:gd name="connsiteY17" fmla="*/ 18866 h 80944"/>
                <a:gd name="connsiteX18" fmla="*/ 34930 w 129041"/>
                <a:gd name="connsiteY18" fmla="*/ 11254 h 80944"/>
                <a:gd name="connsiteX19" fmla="*/ 12264 w 129041"/>
                <a:gd name="connsiteY19" fmla="*/ 4975 h 8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041" h="80944">
                  <a:moveTo>
                    <a:pt x="65025" y="82425"/>
                  </a:moveTo>
                  <a:cubicBezTo>
                    <a:pt x="40073" y="82425"/>
                    <a:pt x="24454" y="70437"/>
                    <a:pt x="15883" y="60161"/>
                  </a:cubicBezTo>
                  <a:cubicBezTo>
                    <a:pt x="4263" y="46459"/>
                    <a:pt x="73" y="30665"/>
                    <a:pt x="73" y="20579"/>
                  </a:cubicBezTo>
                  <a:cubicBezTo>
                    <a:pt x="73" y="9351"/>
                    <a:pt x="4645" y="2501"/>
                    <a:pt x="12073" y="2501"/>
                  </a:cubicBezTo>
                  <a:cubicBezTo>
                    <a:pt x="23692" y="2501"/>
                    <a:pt x="29787" y="5736"/>
                    <a:pt x="36264" y="8971"/>
                  </a:cubicBezTo>
                  <a:cubicBezTo>
                    <a:pt x="43120" y="12587"/>
                    <a:pt x="50359" y="16202"/>
                    <a:pt x="65216" y="16202"/>
                  </a:cubicBezTo>
                  <a:cubicBezTo>
                    <a:pt x="79311" y="16202"/>
                    <a:pt x="87692" y="11445"/>
                    <a:pt x="94930" y="7449"/>
                  </a:cubicBezTo>
                  <a:cubicBezTo>
                    <a:pt x="102358" y="3262"/>
                    <a:pt x="108834" y="-354"/>
                    <a:pt x="118739" y="2501"/>
                  </a:cubicBezTo>
                  <a:cubicBezTo>
                    <a:pt x="126549" y="4785"/>
                    <a:pt x="130549" y="15441"/>
                    <a:pt x="128645" y="29333"/>
                  </a:cubicBezTo>
                  <a:cubicBezTo>
                    <a:pt x="125215" y="54832"/>
                    <a:pt x="103692" y="82425"/>
                    <a:pt x="65025" y="82425"/>
                  </a:cubicBezTo>
                  <a:close/>
                  <a:moveTo>
                    <a:pt x="12264" y="4975"/>
                  </a:moveTo>
                  <a:cubicBezTo>
                    <a:pt x="6359" y="4975"/>
                    <a:pt x="2740" y="10874"/>
                    <a:pt x="2740" y="20579"/>
                  </a:cubicBezTo>
                  <a:cubicBezTo>
                    <a:pt x="2740" y="30284"/>
                    <a:pt x="6740" y="45508"/>
                    <a:pt x="17787" y="58638"/>
                  </a:cubicBezTo>
                  <a:cubicBezTo>
                    <a:pt x="25977" y="68343"/>
                    <a:pt x="41026" y="79951"/>
                    <a:pt x="65025" y="79951"/>
                  </a:cubicBezTo>
                  <a:cubicBezTo>
                    <a:pt x="102168" y="79951"/>
                    <a:pt x="122740" y="53500"/>
                    <a:pt x="126168" y="28952"/>
                  </a:cubicBezTo>
                  <a:cubicBezTo>
                    <a:pt x="127882" y="16393"/>
                    <a:pt x="124644" y="6688"/>
                    <a:pt x="117978" y="4975"/>
                  </a:cubicBezTo>
                  <a:cubicBezTo>
                    <a:pt x="109025" y="2501"/>
                    <a:pt x="103311" y="5736"/>
                    <a:pt x="96073" y="9732"/>
                  </a:cubicBezTo>
                  <a:cubicBezTo>
                    <a:pt x="88834" y="13728"/>
                    <a:pt x="79883" y="18866"/>
                    <a:pt x="65025" y="18866"/>
                  </a:cubicBezTo>
                  <a:cubicBezTo>
                    <a:pt x="49597" y="18866"/>
                    <a:pt x="42168" y="15060"/>
                    <a:pt x="34930" y="11254"/>
                  </a:cubicBezTo>
                  <a:cubicBezTo>
                    <a:pt x="29025" y="8019"/>
                    <a:pt x="23120" y="4975"/>
                    <a:pt x="12264" y="4975"/>
                  </a:cubicBezTo>
                  <a:close/>
                </a:path>
              </a:pathLst>
            </a:custGeom>
            <a:solidFill>
              <a:srgbClr val="000000"/>
            </a:solidFill>
            <a:ln w="1903" cap="flat">
              <a:noFill/>
              <a:prstDash val="solid"/>
              <a:miter/>
            </a:ln>
          </p:spPr>
          <p:txBody>
            <a:bodyPr rtlCol="0" anchor="ctr"/>
            <a:lstStyle/>
            <a:p>
              <a:endParaRPr lang="fr-FR"/>
            </a:p>
          </p:txBody>
        </p:sp>
        <p:sp>
          <p:nvSpPr>
            <p:cNvPr id="26" name="Forme libre 1563">
              <a:extLst>
                <a:ext uri="{FF2B5EF4-FFF2-40B4-BE49-F238E27FC236}">
                  <a16:creationId xmlns:a16="http://schemas.microsoft.com/office/drawing/2014/main" id="{7DD543A2-9CC8-BFB6-1979-A98EC9721F65}"/>
                </a:ext>
              </a:extLst>
            </p:cNvPr>
            <p:cNvSpPr/>
            <p:nvPr/>
          </p:nvSpPr>
          <p:spPr>
            <a:xfrm>
              <a:off x="13843024" y="6153825"/>
              <a:ext cx="25360" cy="14806"/>
            </a:xfrm>
            <a:custGeom>
              <a:avLst/>
              <a:gdLst>
                <a:gd name="connsiteX0" fmla="*/ 73 w 25360"/>
                <a:gd name="connsiteY0" fmla="*/ 9854 h 14806"/>
                <a:gd name="connsiteX1" fmla="*/ 25406 w 25360"/>
                <a:gd name="connsiteY1" fmla="*/ 1481 h 14806"/>
                <a:gd name="connsiteX2" fmla="*/ 73 w 25360"/>
                <a:gd name="connsiteY2" fmla="*/ 9854 h 14806"/>
              </a:gdLst>
              <a:ahLst/>
              <a:cxnLst>
                <a:cxn ang="0">
                  <a:pos x="connsiteX0" y="connsiteY0"/>
                </a:cxn>
                <a:cxn ang="0">
                  <a:pos x="connsiteX1" y="connsiteY1"/>
                </a:cxn>
                <a:cxn ang="0">
                  <a:pos x="connsiteX2" y="connsiteY2"/>
                </a:cxn>
              </a:cxnLst>
              <a:rect l="l" t="t" r="r" b="b"/>
              <a:pathLst>
                <a:path w="25360" h="14806">
                  <a:moveTo>
                    <a:pt x="73" y="9854"/>
                  </a:moveTo>
                  <a:lnTo>
                    <a:pt x="25406" y="1481"/>
                  </a:lnTo>
                  <a:cubicBezTo>
                    <a:pt x="26168" y="15943"/>
                    <a:pt x="10930" y="21843"/>
                    <a:pt x="73" y="9854"/>
                  </a:cubicBezTo>
                  <a:close/>
                </a:path>
              </a:pathLst>
            </a:custGeom>
            <a:solidFill>
              <a:srgbClr val="FFFFFF"/>
            </a:solidFill>
            <a:ln w="1903" cap="flat">
              <a:noFill/>
              <a:prstDash val="solid"/>
              <a:miter/>
            </a:ln>
          </p:spPr>
          <p:txBody>
            <a:bodyPr rtlCol="0" anchor="ctr"/>
            <a:lstStyle/>
            <a:p>
              <a:endParaRPr lang="fr-FR"/>
            </a:p>
          </p:txBody>
        </p:sp>
        <p:sp>
          <p:nvSpPr>
            <p:cNvPr id="27" name="Forme libre 1564">
              <a:extLst>
                <a:ext uri="{FF2B5EF4-FFF2-40B4-BE49-F238E27FC236}">
                  <a16:creationId xmlns:a16="http://schemas.microsoft.com/office/drawing/2014/main" id="{DA5F2A3A-C14D-5269-DCEC-24BAA2583CAB}"/>
                </a:ext>
              </a:extLst>
            </p:cNvPr>
            <p:cNvSpPr/>
            <p:nvPr/>
          </p:nvSpPr>
          <p:spPr>
            <a:xfrm>
              <a:off x="13800853" y="6114363"/>
              <a:ext cx="45942" cy="28425"/>
            </a:xfrm>
            <a:custGeom>
              <a:avLst/>
              <a:gdLst>
                <a:gd name="connsiteX0" fmla="*/ 34815 w 45942"/>
                <a:gd name="connsiteY0" fmla="*/ 29906 h 28425"/>
                <a:gd name="connsiteX1" fmla="*/ 26625 w 45942"/>
                <a:gd name="connsiteY1" fmla="*/ 26671 h 28425"/>
                <a:gd name="connsiteX2" fmla="*/ 28720 w 45942"/>
                <a:gd name="connsiteY2" fmla="*/ 21914 h 28425"/>
                <a:gd name="connsiteX3" fmla="*/ 33482 w 45942"/>
                <a:gd name="connsiteY3" fmla="*/ 3265 h 28425"/>
                <a:gd name="connsiteX4" fmla="*/ 34053 w 45942"/>
                <a:gd name="connsiteY4" fmla="*/ 1552 h 28425"/>
                <a:gd name="connsiteX5" fmla="*/ 35767 w 45942"/>
                <a:gd name="connsiteY5" fmla="*/ 2123 h 28425"/>
                <a:gd name="connsiteX6" fmla="*/ 35767 w 45942"/>
                <a:gd name="connsiteY6" fmla="*/ 2123 h 28425"/>
                <a:gd name="connsiteX7" fmla="*/ 29863 w 45942"/>
                <a:gd name="connsiteY7" fmla="*/ 24007 h 28425"/>
                <a:gd name="connsiteX8" fmla="*/ 28720 w 45942"/>
                <a:gd name="connsiteY8" fmla="*/ 25339 h 28425"/>
                <a:gd name="connsiteX9" fmla="*/ 44149 w 45942"/>
                <a:gd name="connsiteY9" fmla="*/ 24768 h 28425"/>
                <a:gd name="connsiteX10" fmla="*/ 45863 w 45942"/>
                <a:gd name="connsiteY10" fmla="*/ 25339 h 28425"/>
                <a:gd name="connsiteX11" fmla="*/ 45291 w 45942"/>
                <a:gd name="connsiteY11" fmla="*/ 27052 h 28425"/>
                <a:gd name="connsiteX12" fmla="*/ 45291 w 45942"/>
                <a:gd name="connsiteY12" fmla="*/ 27052 h 28425"/>
                <a:gd name="connsiteX13" fmla="*/ 34815 w 45942"/>
                <a:gd name="connsiteY13" fmla="*/ 29906 h 28425"/>
                <a:gd name="connsiteX14" fmla="*/ 34815 w 45942"/>
                <a:gd name="connsiteY14" fmla="*/ 29906 h 28425"/>
                <a:gd name="connsiteX15" fmla="*/ 12910 w 45942"/>
                <a:gd name="connsiteY15" fmla="*/ 8974 h 28425"/>
                <a:gd name="connsiteX16" fmla="*/ 339 w 45942"/>
                <a:gd name="connsiteY16" fmla="*/ 4217 h 28425"/>
                <a:gd name="connsiteX17" fmla="*/ 529 w 45942"/>
                <a:gd name="connsiteY17" fmla="*/ 2504 h 28425"/>
                <a:gd name="connsiteX18" fmla="*/ 2244 w 45942"/>
                <a:gd name="connsiteY18" fmla="*/ 2694 h 28425"/>
                <a:gd name="connsiteX19" fmla="*/ 12910 w 45942"/>
                <a:gd name="connsiteY19" fmla="*/ 6500 h 28425"/>
                <a:gd name="connsiteX20" fmla="*/ 23386 w 45942"/>
                <a:gd name="connsiteY20" fmla="*/ 2694 h 28425"/>
                <a:gd name="connsiteX21" fmla="*/ 25101 w 45942"/>
                <a:gd name="connsiteY21" fmla="*/ 2504 h 28425"/>
                <a:gd name="connsiteX22" fmla="*/ 25291 w 45942"/>
                <a:gd name="connsiteY22" fmla="*/ 4217 h 28425"/>
                <a:gd name="connsiteX23" fmla="*/ 25291 w 45942"/>
                <a:gd name="connsiteY23" fmla="*/ 4217 h 28425"/>
                <a:gd name="connsiteX24" fmla="*/ 12910 w 45942"/>
                <a:gd name="connsiteY24" fmla="*/ 8974 h 28425"/>
                <a:gd name="connsiteX25" fmla="*/ 12910 w 45942"/>
                <a:gd name="connsiteY25" fmla="*/ 8974 h 2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942" h="28425">
                  <a:moveTo>
                    <a:pt x="34815" y="29906"/>
                  </a:moveTo>
                  <a:cubicBezTo>
                    <a:pt x="30625" y="29906"/>
                    <a:pt x="27577" y="28574"/>
                    <a:pt x="26625" y="26671"/>
                  </a:cubicBezTo>
                  <a:cubicBezTo>
                    <a:pt x="25863" y="25339"/>
                    <a:pt x="26053" y="23246"/>
                    <a:pt x="28720" y="21914"/>
                  </a:cubicBezTo>
                  <a:cubicBezTo>
                    <a:pt x="33482" y="19440"/>
                    <a:pt x="38053" y="14112"/>
                    <a:pt x="33482" y="3265"/>
                  </a:cubicBezTo>
                  <a:cubicBezTo>
                    <a:pt x="33291" y="2694"/>
                    <a:pt x="33482" y="1933"/>
                    <a:pt x="34053" y="1552"/>
                  </a:cubicBezTo>
                  <a:cubicBezTo>
                    <a:pt x="34625" y="1362"/>
                    <a:pt x="35387" y="1552"/>
                    <a:pt x="35767" y="2123"/>
                  </a:cubicBezTo>
                  <a:cubicBezTo>
                    <a:pt x="35767" y="2123"/>
                    <a:pt x="35767" y="2123"/>
                    <a:pt x="35767" y="2123"/>
                  </a:cubicBezTo>
                  <a:cubicBezTo>
                    <a:pt x="41292" y="15444"/>
                    <a:pt x="34434" y="21533"/>
                    <a:pt x="29863" y="24007"/>
                  </a:cubicBezTo>
                  <a:cubicBezTo>
                    <a:pt x="29291" y="24388"/>
                    <a:pt x="28529" y="24959"/>
                    <a:pt x="28720" y="25339"/>
                  </a:cubicBezTo>
                  <a:cubicBezTo>
                    <a:pt x="29672" y="27052"/>
                    <a:pt x="35958" y="28955"/>
                    <a:pt x="44149" y="24768"/>
                  </a:cubicBezTo>
                  <a:cubicBezTo>
                    <a:pt x="44720" y="24388"/>
                    <a:pt x="45481" y="24768"/>
                    <a:pt x="45863" y="25339"/>
                  </a:cubicBezTo>
                  <a:cubicBezTo>
                    <a:pt x="46243" y="25910"/>
                    <a:pt x="45863" y="26671"/>
                    <a:pt x="45291" y="27052"/>
                  </a:cubicBezTo>
                  <a:lnTo>
                    <a:pt x="45291" y="27052"/>
                  </a:lnTo>
                  <a:cubicBezTo>
                    <a:pt x="42053" y="28955"/>
                    <a:pt x="38434" y="29906"/>
                    <a:pt x="34815" y="29906"/>
                  </a:cubicBezTo>
                  <a:lnTo>
                    <a:pt x="34815" y="29906"/>
                  </a:lnTo>
                  <a:close/>
                  <a:moveTo>
                    <a:pt x="12910" y="8974"/>
                  </a:moveTo>
                  <a:cubicBezTo>
                    <a:pt x="7386" y="8974"/>
                    <a:pt x="2624" y="7261"/>
                    <a:pt x="339" y="4217"/>
                  </a:cubicBezTo>
                  <a:cubicBezTo>
                    <a:pt x="-42" y="3646"/>
                    <a:pt x="-42" y="2884"/>
                    <a:pt x="529" y="2504"/>
                  </a:cubicBezTo>
                  <a:cubicBezTo>
                    <a:pt x="1101" y="2123"/>
                    <a:pt x="1863" y="2123"/>
                    <a:pt x="2244" y="2694"/>
                  </a:cubicBezTo>
                  <a:cubicBezTo>
                    <a:pt x="4149" y="4978"/>
                    <a:pt x="8148" y="6500"/>
                    <a:pt x="12910" y="6500"/>
                  </a:cubicBezTo>
                  <a:cubicBezTo>
                    <a:pt x="17672" y="6500"/>
                    <a:pt x="21672" y="4978"/>
                    <a:pt x="23386" y="2694"/>
                  </a:cubicBezTo>
                  <a:cubicBezTo>
                    <a:pt x="23767" y="2123"/>
                    <a:pt x="24529" y="2123"/>
                    <a:pt x="25101" y="2504"/>
                  </a:cubicBezTo>
                  <a:cubicBezTo>
                    <a:pt x="25672" y="2884"/>
                    <a:pt x="25672" y="3646"/>
                    <a:pt x="25291" y="4217"/>
                  </a:cubicBezTo>
                  <a:lnTo>
                    <a:pt x="25291" y="4217"/>
                  </a:lnTo>
                  <a:cubicBezTo>
                    <a:pt x="23386" y="7071"/>
                    <a:pt x="18624" y="8974"/>
                    <a:pt x="12910" y="8974"/>
                  </a:cubicBezTo>
                  <a:lnTo>
                    <a:pt x="12910" y="8974"/>
                  </a:lnTo>
                  <a:close/>
                </a:path>
              </a:pathLst>
            </a:custGeom>
            <a:solidFill>
              <a:srgbClr val="000000"/>
            </a:solidFill>
            <a:ln w="1903" cap="flat">
              <a:noFill/>
              <a:prstDash val="solid"/>
              <a:miter/>
            </a:ln>
          </p:spPr>
          <p:txBody>
            <a:bodyPr rtlCol="0" anchor="ctr"/>
            <a:lstStyle/>
            <a:p>
              <a:endParaRPr lang="fr-FR"/>
            </a:p>
          </p:txBody>
        </p:sp>
        <p:sp>
          <p:nvSpPr>
            <p:cNvPr id="28" name="Forme libre 1565">
              <a:extLst>
                <a:ext uri="{FF2B5EF4-FFF2-40B4-BE49-F238E27FC236}">
                  <a16:creationId xmlns:a16="http://schemas.microsoft.com/office/drawing/2014/main" id="{3AE32F88-598D-DC03-6BEE-62A95503D3A8}"/>
                </a:ext>
              </a:extLst>
            </p:cNvPr>
            <p:cNvSpPr/>
            <p:nvPr/>
          </p:nvSpPr>
          <p:spPr>
            <a:xfrm>
              <a:off x="13800853" y="6115120"/>
              <a:ext cx="77673" cy="6735"/>
            </a:xfrm>
            <a:custGeom>
              <a:avLst/>
              <a:gdLst>
                <a:gd name="connsiteX0" fmla="*/ 12910 w 77673"/>
                <a:gd name="connsiteY0" fmla="*/ 8216 h 6735"/>
                <a:gd name="connsiteX1" fmla="*/ 339 w 77673"/>
                <a:gd name="connsiteY1" fmla="*/ 3459 h 6735"/>
                <a:gd name="connsiteX2" fmla="*/ 529 w 77673"/>
                <a:gd name="connsiteY2" fmla="*/ 1746 h 6735"/>
                <a:gd name="connsiteX3" fmla="*/ 2244 w 77673"/>
                <a:gd name="connsiteY3" fmla="*/ 1937 h 6735"/>
                <a:gd name="connsiteX4" fmla="*/ 12910 w 77673"/>
                <a:gd name="connsiteY4" fmla="*/ 5743 h 6735"/>
                <a:gd name="connsiteX5" fmla="*/ 23386 w 77673"/>
                <a:gd name="connsiteY5" fmla="*/ 1937 h 6735"/>
                <a:gd name="connsiteX6" fmla="*/ 25101 w 77673"/>
                <a:gd name="connsiteY6" fmla="*/ 1746 h 6735"/>
                <a:gd name="connsiteX7" fmla="*/ 25291 w 77673"/>
                <a:gd name="connsiteY7" fmla="*/ 3459 h 6735"/>
                <a:gd name="connsiteX8" fmla="*/ 25291 w 77673"/>
                <a:gd name="connsiteY8" fmla="*/ 3459 h 6735"/>
                <a:gd name="connsiteX9" fmla="*/ 12910 w 77673"/>
                <a:gd name="connsiteY9" fmla="*/ 8216 h 6735"/>
                <a:gd name="connsiteX10" fmla="*/ 12910 w 77673"/>
                <a:gd name="connsiteY10" fmla="*/ 8216 h 6735"/>
                <a:gd name="connsiteX11" fmla="*/ 65101 w 77673"/>
                <a:gd name="connsiteY11" fmla="*/ 8216 h 6735"/>
                <a:gd name="connsiteX12" fmla="*/ 65101 w 77673"/>
                <a:gd name="connsiteY12" fmla="*/ 8216 h 6735"/>
                <a:gd name="connsiteX13" fmla="*/ 52529 w 77673"/>
                <a:gd name="connsiteY13" fmla="*/ 3459 h 6735"/>
                <a:gd name="connsiteX14" fmla="*/ 52720 w 77673"/>
                <a:gd name="connsiteY14" fmla="*/ 1746 h 6735"/>
                <a:gd name="connsiteX15" fmla="*/ 54434 w 77673"/>
                <a:gd name="connsiteY15" fmla="*/ 1937 h 6735"/>
                <a:gd name="connsiteX16" fmla="*/ 64910 w 77673"/>
                <a:gd name="connsiteY16" fmla="*/ 5743 h 6735"/>
                <a:gd name="connsiteX17" fmla="*/ 75577 w 77673"/>
                <a:gd name="connsiteY17" fmla="*/ 1937 h 6735"/>
                <a:gd name="connsiteX18" fmla="*/ 77291 w 77673"/>
                <a:gd name="connsiteY18" fmla="*/ 1746 h 6735"/>
                <a:gd name="connsiteX19" fmla="*/ 77482 w 77673"/>
                <a:gd name="connsiteY19" fmla="*/ 3459 h 6735"/>
                <a:gd name="connsiteX20" fmla="*/ 65101 w 77673"/>
                <a:gd name="connsiteY20" fmla="*/ 8216 h 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673" h="6735">
                  <a:moveTo>
                    <a:pt x="12910" y="8216"/>
                  </a:moveTo>
                  <a:cubicBezTo>
                    <a:pt x="7386" y="8216"/>
                    <a:pt x="2624" y="6504"/>
                    <a:pt x="339" y="3459"/>
                  </a:cubicBezTo>
                  <a:cubicBezTo>
                    <a:pt x="-42" y="2888"/>
                    <a:pt x="-42" y="2127"/>
                    <a:pt x="529" y="1746"/>
                  </a:cubicBezTo>
                  <a:cubicBezTo>
                    <a:pt x="1101" y="1366"/>
                    <a:pt x="1863" y="1366"/>
                    <a:pt x="2244" y="1937"/>
                  </a:cubicBezTo>
                  <a:cubicBezTo>
                    <a:pt x="4149" y="4220"/>
                    <a:pt x="8148" y="5743"/>
                    <a:pt x="12910" y="5743"/>
                  </a:cubicBezTo>
                  <a:cubicBezTo>
                    <a:pt x="17672" y="5743"/>
                    <a:pt x="21672" y="4220"/>
                    <a:pt x="23386" y="1937"/>
                  </a:cubicBezTo>
                  <a:cubicBezTo>
                    <a:pt x="23767" y="1366"/>
                    <a:pt x="24529" y="1366"/>
                    <a:pt x="25101" y="1746"/>
                  </a:cubicBezTo>
                  <a:cubicBezTo>
                    <a:pt x="25672" y="2127"/>
                    <a:pt x="25672" y="2888"/>
                    <a:pt x="25291" y="3459"/>
                  </a:cubicBezTo>
                  <a:lnTo>
                    <a:pt x="25291" y="3459"/>
                  </a:lnTo>
                  <a:cubicBezTo>
                    <a:pt x="23386" y="6314"/>
                    <a:pt x="18624" y="8216"/>
                    <a:pt x="12910" y="8216"/>
                  </a:cubicBezTo>
                  <a:lnTo>
                    <a:pt x="12910" y="8216"/>
                  </a:lnTo>
                  <a:close/>
                  <a:moveTo>
                    <a:pt x="65101" y="8216"/>
                  </a:moveTo>
                  <a:lnTo>
                    <a:pt x="65101" y="8216"/>
                  </a:lnTo>
                  <a:cubicBezTo>
                    <a:pt x="59387" y="8216"/>
                    <a:pt x="54815" y="6504"/>
                    <a:pt x="52529" y="3459"/>
                  </a:cubicBezTo>
                  <a:cubicBezTo>
                    <a:pt x="52148" y="2888"/>
                    <a:pt x="52148" y="2127"/>
                    <a:pt x="52720" y="1746"/>
                  </a:cubicBezTo>
                  <a:cubicBezTo>
                    <a:pt x="53291" y="1366"/>
                    <a:pt x="54053" y="1366"/>
                    <a:pt x="54434" y="1937"/>
                  </a:cubicBezTo>
                  <a:cubicBezTo>
                    <a:pt x="56148" y="4220"/>
                    <a:pt x="60339" y="5743"/>
                    <a:pt x="64910" y="5743"/>
                  </a:cubicBezTo>
                  <a:cubicBezTo>
                    <a:pt x="69672" y="5743"/>
                    <a:pt x="73862" y="4411"/>
                    <a:pt x="75577" y="1937"/>
                  </a:cubicBezTo>
                  <a:cubicBezTo>
                    <a:pt x="75958" y="1366"/>
                    <a:pt x="76719" y="1366"/>
                    <a:pt x="77291" y="1746"/>
                  </a:cubicBezTo>
                  <a:cubicBezTo>
                    <a:pt x="77862" y="2127"/>
                    <a:pt x="77862" y="2888"/>
                    <a:pt x="77482" y="3459"/>
                  </a:cubicBezTo>
                  <a:cubicBezTo>
                    <a:pt x="75387" y="6504"/>
                    <a:pt x="70434" y="8216"/>
                    <a:pt x="65101" y="8216"/>
                  </a:cubicBezTo>
                  <a:close/>
                </a:path>
              </a:pathLst>
            </a:custGeom>
            <a:solidFill>
              <a:srgbClr val="000000"/>
            </a:solidFill>
            <a:ln w="1903" cap="flat">
              <a:noFill/>
              <a:prstDash val="solid"/>
              <a:miter/>
            </a:ln>
          </p:spPr>
          <p:txBody>
            <a:bodyPr rtlCol="0" anchor="ctr"/>
            <a:lstStyle/>
            <a:p>
              <a:endParaRPr lang="fr-FR"/>
            </a:p>
          </p:txBody>
        </p:sp>
        <p:sp>
          <p:nvSpPr>
            <p:cNvPr id="29" name="Forme libre 1566">
              <a:extLst>
                <a:ext uri="{FF2B5EF4-FFF2-40B4-BE49-F238E27FC236}">
                  <a16:creationId xmlns:a16="http://schemas.microsoft.com/office/drawing/2014/main" id="{E69E3CB2-B3B0-8772-E482-B3BB36B37533}"/>
                </a:ext>
              </a:extLst>
            </p:cNvPr>
            <p:cNvSpPr/>
            <p:nvPr/>
          </p:nvSpPr>
          <p:spPr>
            <a:xfrm>
              <a:off x="13361747" y="6472952"/>
              <a:ext cx="318420" cy="261055"/>
            </a:xfrm>
            <a:custGeom>
              <a:avLst/>
              <a:gdLst>
                <a:gd name="connsiteX0" fmla="*/ 318494 w 318420"/>
                <a:gd name="connsiteY0" fmla="*/ 44678 h 261055"/>
                <a:gd name="connsiteX1" fmla="*/ 316779 w 318420"/>
                <a:gd name="connsiteY1" fmla="*/ 47342 h 261055"/>
                <a:gd name="connsiteX2" fmla="*/ 153160 w 318420"/>
                <a:gd name="connsiteY2" fmla="*/ 197866 h 261055"/>
                <a:gd name="connsiteX3" fmla="*/ 95256 w 318420"/>
                <a:gd name="connsiteY3" fmla="*/ 229265 h 261055"/>
                <a:gd name="connsiteX4" fmla="*/ 64208 w 318420"/>
                <a:gd name="connsiteY4" fmla="*/ 244869 h 261055"/>
                <a:gd name="connsiteX5" fmla="*/ 34874 w 318420"/>
                <a:gd name="connsiteY5" fmla="*/ 259712 h 261055"/>
                <a:gd name="connsiteX6" fmla="*/ 62113 w 318420"/>
                <a:gd name="connsiteY6" fmla="*/ 229075 h 261055"/>
                <a:gd name="connsiteX7" fmla="*/ 9732 w 318420"/>
                <a:gd name="connsiteY7" fmla="*/ 239922 h 261055"/>
                <a:gd name="connsiteX8" fmla="*/ 30303 w 318420"/>
                <a:gd name="connsiteY8" fmla="*/ 225079 h 261055"/>
                <a:gd name="connsiteX9" fmla="*/ 779 w 318420"/>
                <a:gd name="connsiteY9" fmla="*/ 222414 h 261055"/>
                <a:gd name="connsiteX10" fmla="*/ 40399 w 318420"/>
                <a:gd name="connsiteY10" fmla="*/ 208142 h 261055"/>
                <a:gd name="connsiteX11" fmla="*/ 45923 w 318420"/>
                <a:gd name="connsiteY11" fmla="*/ 163613 h 261055"/>
                <a:gd name="connsiteX12" fmla="*/ 49923 w 318420"/>
                <a:gd name="connsiteY12" fmla="*/ 183784 h 261055"/>
                <a:gd name="connsiteX13" fmla="*/ 76399 w 318420"/>
                <a:gd name="connsiteY13" fmla="*/ 189874 h 261055"/>
                <a:gd name="connsiteX14" fmla="*/ 49160 w 318420"/>
                <a:gd name="connsiteY14" fmla="*/ 161520 h 261055"/>
                <a:gd name="connsiteX15" fmla="*/ 96779 w 318420"/>
                <a:gd name="connsiteY15" fmla="*/ 177124 h 261055"/>
                <a:gd name="connsiteX16" fmla="*/ 234303 w 318420"/>
                <a:gd name="connsiteY16" fmla="*/ 13089 h 261055"/>
                <a:gd name="connsiteX17" fmla="*/ 238113 w 318420"/>
                <a:gd name="connsiteY17" fmla="*/ 1481 h 261055"/>
                <a:gd name="connsiteX18" fmla="*/ 271636 w 318420"/>
                <a:gd name="connsiteY18" fmla="*/ 24316 h 261055"/>
                <a:gd name="connsiteX19" fmla="*/ 318494 w 318420"/>
                <a:gd name="connsiteY19" fmla="*/ 44678 h 261055"/>
                <a:gd name="connsiteX20" fmla="*/ 318494 w 318420"/>
                <a:gd name="connsiteY20" fmla="*/ 44678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8420" h="261055">
                  <a:moveTo>
                    <a:pt x="318494" y="44678"/>
                  </a:moveTo>
                  <a:lnTo>
                    <a:pt x="316779" y="47342"/>
                  </a:lnTo>
                  <a:cubicBezTo>
                    <a:pt x="277922" y="108427"/>
                    <a:pt x="222303" y="155050"/>
                    <a:pt x="153160" y="197866"/>
                  </a:cubicBezTo>
                  <a:cubicBezTo>
                    <a:pt x="132208" y="210806"/>
                    <a:pt x="113351" y="222605"/>
                    <a:pt x="95256" y="229265"/>
                  </a:cubicBezTo>
                  <a:cubicBezTo>
                    <a:pt x="82113" y="234022"/>
                    <a:pt x="70875" y="240302"/>
                    <a:pt x="64208" y="244869"/>
                  </a:cubicBezTo>
                  <a:cubicBezTo>
                    <a:pt x="54685" y="251530"/>
                    <a:pt x="34113" y="269417"/>
                    <a:pt x="34874" y="259712"/>
                  </a:cubicBezTo>
                  <a:cubicBezTo>
                    <a:pt x="35256" y="254194"/>
                    <a:pt x="48589" y="239351"/>
                    <a:pt x="62113" y="229075"/>
                  </a:cubicBezTo>
                  <a:cubicBezTo>
                    <a:pt x="38304" y="236306"/>
                    <a:pt x="5732" y="251149"/>
                    <a:pt x="9732" y="239922"/>
                  </a:cubicBezTo>
                  <a:cubicBezTo>
                    <a:pt x="11256" y="235735"/>
                    <a:pt x="19636" y="230216"/>
                    <a:pt x="30303" y="225079"/>
                  </a:cubicBezTo>
                  <a:cubicBezTo>
                    <a:pt x="11637" y="227743"/>
                    <a:pt x="-3410" y="229455"/>
                    <a:pt x="779" y="222414"/>
                  </a:cubicBezTo>
                  <a:cubicBezTo>
                    <a:pt x="4018" y="216896"/>
                    <a:pt x="22875" y="211187"/>
                    <a:pt x="40399" y="208142"/>
                  </a:cubicBezTo>
                  <a:cubicBezTo>
                    <a:pt x="26303" y="186829"/>
                    <a:pt x="40779" y="164184"/>
                    <a:pt x="45923" y="163613"/>
                  </a:cubicBezTo>
                  <a:cubicBezTo>
                    <a:pt x="51828" y="163042"/>
                    <a:pt x="46303" y="169131"/>
                    <a:pt x="49923" y="183784"/>
                  </a:cubicBezTo>
                  <a:cubicBezTo>
                    <a:pt x="55256" y="205288"/>
                    <a:pt x="74494" y="202814"/>
                    <a:pt x="76399" y="189874"/>
                  </a:cubicBezTo>
                  <a:cubicBezTo>
                    <a:pt x="78494" y="175411"/>
                    <a:pt x="50875" y="167799"/>
                    <a:pt x="49160" y="161520"/>
                  </a:cubicBezTo>
                  <a:cubicBezTo>
                    <a:pt x="46494" y="152005"/>
                    <a:pt x="76399" y="152385"/>
                    <a:pt x="96779" y="177124"/>
                  </a:cubicBezTo>
                  <a:cubicBezTo>
                    <a:pt x="157160" y="137542"/>
                    <a:pt x="207255" y="89778"/>
                    <a:pt x="234303" y="13089"/>
                  </a:cubicBezTo>
                  <a:cubicBezTo>
                    <a:pt x="235637" y="9283"/>
                    <a:pt x="236970" y="5287"/>
                    <a:pt x="238113" y="1481"/>
                  </a:cubicBezTo>
                  <a:cubicBezTo>
                    <a:pt x="245732" y="7951"/>
                    <a:pt x="257541" y="16324"/>
                    <a:pt x="271636" y="24316"/>
                  </a:cubicBezTo>
                  <a:cubicBezTo>
                    <a:pt x="292017" y="36305"/>
                    <a:pt x="310493" y="44107"/>
                    <a:pt x="318494" y="44678"/>
                  </a:cubicBezTo>
                  <a:lnTo>
                    <a:pt x="318494" y="44678"/>
                  </a:lnTo>
                  <a:close/>
                </a:path>
              </a:pathLst>
            </a:custGeom>
            <a:solidFill>
              <a:srgbClr val="FFFFFF"/>
            </a:solidFill>
            <a:ln w="1903" cap="flat">
              <a:noFill/>
              <a:prstDash val="solid"/>
              <a:miter/>
            </a:ln>
          </p:spPr>
          <p:txBody>
            <a:bodyPr rtlCol="0" anchor="ctr"/>
            <a:lstStyle/>
            <a:p>
              <a:endParaRPr lang="fr-FR"/>
            </a:p>
          </p:txBody>
        </p:sp>
        <p:sp>
          <p:nvSpPr>
            <p:cNvPr id="30" name="Forme libre 1567">
              <a:extLst>
                <a:ext uri="{FF2B5EF4-FFF2-40B4-BE49-F238E27FC236}">
                  <a16:creationId xmlns:a16="http://schemas.microsoft.com/office/drawing/2014/main" id="{97D2E973-B4C5-E690-8BAC-9E0051FB9CCB}"/>
                </a:ext>
              </a:extLst>
            </p:cNvPr>
            <p:cNvSpPr/>
            <p:nvPr/>
          </p:nvSpPr>
          <p:spPr>
            <a:xfrm>
              <a:off x="13360208" y="6472331"/>
              <a:ext cx="320720" cy="263228"/>
            </a:xfrm>
            <a:custGeom>
              <a:avLst/>
              <a:gdLst>
                <a:gd name="connsiteX0" fmla="*/ 38318 w 320720"/>
                <a:gd name="connsiteY0" fmla="*/ 264710 h 263228"/>
                <a:gd name="connsiteX1" fmla="*/ 36604 w 320720"/>
                <a:gd name="connsiteY1" fmla="*/ 264329 h 263228"/>
                <a:gd name="connsiteX2" fmla="*/ 35081 w 320720"/>
                <a:gd name="connsiteY2" fmla="*/ 260523 h 263228"/>
                <a:gd name="connsiteX3" fmla="*/ 57556 w 320720"/>
                <a:gd name="connsiteY3" fmla="*/ 233311 h 263228"/>
                <a:gd name="connsiteX4" fmla="*/ 44795 w 320720"/>
                <a:gd name="connsiteY4" fmla="*/ 237688 h 263228"/>
                <a:gd name="connsiteX5" fmla="*/ 10509 w 320720"/>
                <a:gd name="connsiteY5" fmla="*/ 244919 h 263228"/>
                <a:gd name="connsiteX6" fmla="*/ 9937 w 320720"/>
                <a:gd name="connsiteY6" fmla="*/ 240352 h 263228"/>
                <a:gd name="connsiteX7" fmla="*/ 24604 w 320720"/>
                <a:gd name="connsiteY7" fmla="*/ 228173 h 263228"/>
                <a:gd name="connsiteX8" fmla="*/ 604 w 320720"/>
                <a:gd name="connsiteY8" fmla="*/ 227221 h 263228"/>
                <a:gd name="connsiteX9" fmla="*/ 986 w 320720"/>
                <a:gd name="connsiteY9" fmla="*/ 222654 h 263228"/>
                <a:gd name="connsiteX10" fmla="*/ 39652 w 320720"/>
                <a:gd name="connsiteY10" fmla="*/ 208192 h 263228"/>
                <a:gd name="connsiteX11" fmla="*/ 38318 w 320720"/>
                <a:gd name="connsiteY11" fmla="*/ 172987 h 263228"/>
                <a:gd name="connsiteX12" fmla="*/ 47271 w 320720"/>
                <a:gd name="connsiteY12" fmla="*/ 163472 h 263228"/>
                <a:gd name="connsiteX13" fmla="*/ 49557 w 320720"/>
                <a:gd name="connsiteY13" fmla="*/ 163662 h 263228"/>
                <a:gd name="connsiteX14" fmla="*/ 49176 w 320720"/>
                <a:gd name="connsiteY14" fmla="*/ 162901 h 263228"/>
                <a:gd name="connsiteX15" fmla="*/ 52033 w 320720"/>
                <a:gd name="connsiteY15" fmla="*/ 157002 h 263228"/>
                <a:gd name="connsiteX16" fmla="*/ 98318 w 320720"/>
                <a:gd name="connsiteY16" fmla="*/ 176603 h 263228"/>
                <a:gd name="connsiteX17" fmla="*/ 102890 w 320720"/>
                <a:gd name="connsiteY17" fmla="*/ 173558 h 263228"/>
                <a:gd name="connsiteX18" fmla="*/ 102890 w 320720"/>
                <a:gd name="connsiteY18" fmla="*/ 173558 h 263228"/>
                <a:gd name="connsiteX19" fmla="*/ 102890 w 320720"/>
                <a:gd name="connsiteY19" fmla="*/ 173558 h 263228"/>
                <a:gd name="connsiteX20" fmla="*/ 234318 w 320720"/>
                <a:gd name="connsiteY20" fmla="*/ 13899 h 263228"/>
                <a:gd name="connsiteX21" fmla="*/ 238128 w 320720"/>
                <a:gd name="connsiteY21" fmla="*/ 2291 h 263228"/>
                <a:gd name="connsiteX22" fmla="*/ 239651 w 320720"/>
                <a:gd name="connsiteY22" fmla="*/ 1530 h 263228"/>
                <a:gd name="connsiteX23" fmla="*/ 240033 w 320720"/>
                <a:gd name="connsiteY23" fmla="*/ 1721 h 263228"/>
                <a:gd name="connsiteX24" fmla="*/ 250889 w 320720"/>
                <a:gd name="connsiteY24" fmla="*/ 10094 h 263228"/>
                <a:gd name="connsiteX25" fmla="*/ 273366 w 320720"/>
                <a:gd name="connsiteY25" fmla="*/ 24556 h 263228"/>
                <a:gd name="connsiteX26" fmla="*/ 319651 w 320720"/>
                <a:gd name="connsiteY26" fmla="*/ 44537 h 263228"/>
                <a:gd name="connsiteX27" fmla="*/ 320794 w 320720"/>
                <a:gd name="connsiteY27" fmla="*/ 45869 h 263228"/>
                <a:gd name="connsiteX28" fmla="*/ 320604 w 320720"/>
                <a:gd name="connsiteY28" fmla="*/ 46440 h 263228"/>
                <a:gd name="connsiteX29" fmla="*/ 318890 w 320720"/>
                <a:gd name="connsiteY29" fmla="*/ 49104 h 263228"/>
                <a:gd name="connsiteX30" fmla="*/ 154890 w 320720"/>
                <a:gd name="connsiteY30" fmla="*/ 200009 h 263228"/>
                <a:gd name="connsiteX31" fmla="*/ 152604 w 320720"/>
                <a:gd name="connsiteY31" fmla="*/ 201531 h 263228"/>
                <a:gd name="connsiteX32" fmla="*/ 96795 w 320720"/>
                <a:gd name="connsiteY32" fmla="*/ 231598 h 263228"/>
                <a:gd name="connsiteX33" fmla="*/ 65937 w 320720"/>
                <a:gd name="connsiteY33" fmla="*/ 247202 h 263228"/>
                <a:gd name="connsiteX34" fmla="*/ 59461 w 320720"/>
                <a:gd name="connsiteY34" fmla="*/ 251960 h 263228"/>
                <a:gd name="connsiteX35" fmla="*/ 38318 w 320720"/>
                <a:gd name="connsiteY35" fmla="*/ 264710 h 263228"/>
                <a:gd name="connsiteX36" fmla="*/ 38318 w 320720"/>
                <a:gd name="connsiteY36" fmla="*/ 264710 h 263228"/>
                <a:gd name="connsiteX37" fmla="*/ 63461 w 320720"/>
                <a:gd name="connsiteY37" fmla="*/ 228744 h 263228"/>
                <a:gd name="connsiteX38" fmla="*/ 64795 w 320720"/>
                <a:gd name="connsiteY38" fmla="*/ 230076 h 263228"/>
                <a:gd name="connsiteX39" fmla="*/ 64223 w 320720"/>
                <a:gd name="connsiteY39" fmla="*/ 231027 h 263228"/>
                <a:gd name="connsiteX40" fmla="*/ 37366 w 320720"/>
                <a:gd name="connsiteY40" fmla="*/ 260713 h 263228"/>
                <a:gd name="connsiteX41" fmla="*/ 37747 w 320720"/>
                <a:gd name="connsiteY41" fmla="*/ 262046 h 263228"/>
                <a:gd name="connsiteX42" fmla="*/ 58318 w 320720"/>
                <a:gd name="connsiteY42" fmla="*/ 249486 h 263228"/>
                <a:gd name="connsiteX43" fmla="*/ 64795 w 320720"/>
                <a:gd name="connsiteY43" fmla="*/ 244538 h 263228"/>
                <a:gd name="connsiteX44" fmla="*/ 96223 w 320720"/>
                <a:gd name="connsiteY44" fmla="*/ 228744 h 263228"/>
                <a:gd name="connsiteX45" fmla="*/ 151651 w 320720"/>
                <a:gd name="connsiteY45" fmla="*/ 198867 h 263228"/>
                <a:gd name="connsiteX46" fmla="*/ 153937 w 320720"/>
                <a:gd name="connsiteY46" fmla="*/ 197345 h 263228"/>
                <a:gd name="connsiteX47" fmla="*/ 317175 w 320720"/>
                <a:gd name="connsiteY47" fmla="*/ 47201 h 263228"/>
                <a:gd name="connsiteX48" fmla="*/ 317747 w 320720"/>
                <a:gd name="connsiteY48" fmla="*/ 46250 h 263228"/>
                <a:gd name="connsiteX49" fmla="*/ 272414 w 320720"/>
                <a:gd name="connsiteY49" fmla="*/ 26269 h 263228"/>
                <a:gd name="connsiteX50" fmla="*/ 249746 w 320720"/>
                <a:gd name="connsiteY50" fmla="*/ 11806 h 263228"/>
                <a:gd name="connsiteX51" fmla="*/ 240222 w 320720"/>
                <a:gd name="connsiteY51" fmla="*/ 4575 h 263228"/>
                <a:gd name="connsiteX52" fmla="*/ 236794 w 320720"/>
                <a:gd name="connsiteY52" fmla="*/ 14470 h 263228"/>
                <a:gd name="connsiteX53" fmla="*/ 104414 w 320720"/>
                <a:gd name="connsiteY53" fmla="*/ 175271 h 263228"/>
                <a:gd name="connsiteX54" fmla="*/ 104414 w 320720"/>
                <a:gd name="connsiteY54" fmla="*/ 175271 h 263228"/>
                <a:gd name="connsiteX55" fmla="*/ 98699 w 320720"/>
                <a:gd name="connsiteY55" fmla="*/ 179077 h 263228"/>
                <a:gd name="connsiteX56" fmla="*/ 96985 w 320720"/>
                <a:gd name="connsiteY56" fmla="*/ 178886 h 263228"/>
                <a:gd name="connsiteX57" fmla="*/ 53176 w 320720"/>
                <a:gd name="connsiteY57" fmla="*/ 159095 h 263228"/>
                <a:gd name="connsiteX58" fmla="*/ 51651 w 320720"/>
                <a:gd name="connsiteY58" fmla="*/ 162140 h 263228"/>
                <a:gd name="connsiteX59" fmla="*/ 60604 w 320720"/>
                <a:gd name="connsiteY59" fmla="*/ 169181 h 263228"/>
                <a:gd name="connsiteX60" fmla="*/ 78890 w 320720"/>
                <a:gd name="connsiteY60" fmla="*/ 191255 h 263228"/>
                <a:gd name="connsiteX61" fmla="*/ 67271 w 320720"/>
                <a:gd name="connsiteY61" fmla="*/ 202293 h 263228"/>
                <a:gd name="connsiteX62" fmla="*/ 49937 w 320720"/>
                <a:gd name="connsiteY62" fmla="*/ 185356 h 263228"/>
                <a:gd name="connsiteX63" fmla="*/ 48794 w 320720"/>
                <a:gd name="connsiteY63" fmla="*/ 169752 h 263228"/>
                <a:gd name="connsiteX64" fmla="*/ 48605 w 320720"/>
                <a:gd name="connsiteY64" fmla="*/ 166136 h 263228"/>
                <a:gd name="connsiteX65" fmla="*/ 47271 w 320720"/>
                <a:gd name="connsiteY65" fmla="*/ 165946 h 263228"/>
                <a:gd name="connsiteX66" fmla="*/ 40414 w 320720"/>
                <a:gd name="connsiteY66" fmla="*/ 174129 h 263228"/>
                <a:gd name="connsiteX67" fmla="*/ 42700 w 320720"/>
                <a:gd name="connsiteY67" fmla="*/ 208382 h 263228"/>
                <a:gd name="connsiteX68" fmla="*/ 42318 w 320720"/>
                <a:gd name="connsiteY68" fmla="*/ 210095 h 263228"/>
                <a:gd name="connsiteX69" fmla="*/ 41938 w 320720"/>
                <a:gd name="connsiteY69" fmla="*/ 210285 h 263228"/>
                <a:gd name="connsiteX70" fmla="*/ 3080 w 320720"/>
                <a:gd name="connsiteY70" fmla="*/ 223986 h 263228"/>
                <a:gd name="connsiteX71" fmla="*/ 2700 w 320720"/>
                <a:gd name="connsiteY71" fmla="*/ 225889 h 263228"/>
                <a:gd name="connsiteX72" fmla="*/ 31462 w 320720"/>
                <a:gd name="connsiteY72" fmla="*/ 224748 h 263228"/>
                <a:gd name="connsiteX73" fmla="*/ 32794 w 320720"/>
                <a:gd name="connsiteY73" fmla="*/ 225889 h 263228"/>
                <a:gd name="connsiteX74" fmla="*/ 32033 w 320720"/>
                <a:gd name="connsiteY74" fmla="*/ 227221 h 263228"/>
                <a:gd name="connsiteX75" fmla="*/ 12033 w 320720"/>
                <a:gd name="connsiteY75" fmla="*/ 241303 h 263228"/>
                <a:gd name="connsiteX76" fmla="*/ 12033 w 320720"/>
                <a:gd name="connsiteY76" fmla="*/ 243206 h 263228"/>
                <a:gd name="connsiteX77" fmla="*/ 43843 w 320720"/>
                <a:gd name="connsiteY77" fmla="*/ 235404 h 263228"/>
                <a:gd name="connsiteX78" fmla="*/ 63080 w 320720"/>
                <a:gd name="connsiteY78" fmla="*/ 228934 h 263228"/>
                <a:gd name="connsiteX79" fmla="*/ 63461 w 320720"/>
                <a:gd name="connsiteY79" fmla="*/ 228744 h 263228"/>
                <a:gd name="connsiteX80" fmla="*/ 51462 w 320720"/>
                <a:gd name="connsiteY80" fmla="*/ 165756 h 263228"/>
                <a:gd name="connsiteX81" fmla="*/ 51462 w 320720"/>
                <a:gd name="connsiteY81" fmla="*/ 169752 h 263228"/>
                <a:gd name="connsiteX82" fmla="*/ 52604 w 320720"/>
                <a:gd name="connsiteY82" fmla="*/ 184595 h 263228"/>
                <a:gd name="connsiteX83" fmla="*/ 67271 w 320720"/>
                <a:gd name="connsiteY83" fmla="*/ 199628 h 263228"/>
                <a:gd name="connsiteX84" fmla="*/ 76604 w 320720"/>
                <a:gd name="connsiteY84" fmla="*/ 190875 h 263228"/>
                <a:gd name="connsiteX85" fmla="*/ 59461 w 320720"/>
                <a:gd name="connsiteY85" fmla="*/ 171465 h 263228"/>
                <a:gd name="connsiteX86" fmla="*/ 51462 w 320720"/>
                <a:gd name="connsiteY86" fmla="*/ 165756 h 263228"/>
                <a:gd name="connsiteX87" fmla="*/ 51462 w 320720"/>
                <a:gd name="connsiteY87" fmla="*/ 165756 h 263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20720" h="263228">
                  <a:moveTo>
                    <a:pt x="38318" y="264710"/>
                  </a:moveTo>
                  <a:cubicBezTo>
                    <a:pt x="37747" y="264710"/>
                    <a:pt x="37176" y="264519"/>
                    <a:pt x="36604" y="264329"/>
                  </a:cubicBezTo>
                  <a:cubicBezTo>
                    <a:pt x="35842" y="263948"/>
                    <a:pt x="34890" y="262807"/>
                    <a:pt x="35081" y="260523"/>
                  </a:cubicBezTo>
                  <a:cubicBezTo>
                    <a:pt x="35461" y="255004"/>
                    <a:pt x="46318" y="242826"/>
                    <a:pt x="57556" y="233311"/>
                  </a:cubicBezTo>
                  <a:cubicBezTo>
                    <a:pt x="53366" y="234643"/>
                    <a:pt x="48985" y="236165"/>
                    <a:pt x="44795" y="237688"/>
                  </a:cubicBezTo>
                  <a:cubicBezTo>
                    <a:pt x="25747" y="244348"/>
                    <a:pt x="13938" y="248344"/>
                    <a:pt x="10509" y="244919"/>
                  </a:cubicBezTo>
                  <a:cubicBezTo>
                    <a:pt x="9557" y="243967"/>
                    <a:pt x="9366" y="242445"/>
                    <a:pt x="9937" y="240352"/>
                  </a:cubicBezTo>
                  <a:cubicBezTo>
                    <a:pt x="11271" y="236356"/>
                    <a:pt x="17747" y="231979"/>
                    <a:pt x="24604" y="228173"/>
                  </a:cubicBezTo>
                  <a:cubicBezTo>
                    <a:pt x="9937" y="230076"/>
                    <a:pt x="2700" y="230266"/>
                    <a:pt x="604" y="227221"/>
                  </a:cubicBezTo>
                  <a:cubicBezTo>
                    <a:pt x="-157" y="226080"/>
                    <a:pt x="-157" y="224557"/>
                    <a:pt x="986" y="222654"/>
                  </a:cubicBezTo>
                  <a:cubicBezTo>
                    <a:pt x="4604" y="216565"/>
                    <a:pt x="23652" y="211046"/>
                    <a:pt x="39652" y="208192"/>
                  </a:cubicBezTo>
                  <a:cubicBezTo>
                    <a:pt x="30319" y="192397"/>
                    <a:pt x="36224" y="177364"/>
                    <a:pt x="38318" y="172987"/>
                  </a:cubicBezTo>
                  <a:cubicBezTo>
                    <a:pt x="40985" y="167468"/>
                    <a:pt x="44604" y="163662"/>
                    <a:pt x="47271" y="163472"/>
                  </a:cubicBezTo>
                  <a:cubicBezTo>
                    <a:pt x="48033" y="163282"/>
                    <a:pt x="48794" y="163472"/>
                    <a:pt x="49557" y="163662"/>
                  </a:cubicBezTo>
                  <a:cubicBezTo>
                    <a:pt x="49366" y="163472"/>
                    <a:pt x="49366" y="163092"/>
                    <a:pt x="49176" y="162901"/>
                  </a:cubicBezTo>
                  <a:cubicBezTo>
                    <a:pt x="48414" y="160427"/>
                    <a:pt x="49557" y="158334"/>
                    <a:pt x="52033" y="157002"/>
                  </a:cubicBezTo>
                  <a:cubicBezTo>
                    <a:pt x="59270" y="153196"/>
                    <a:pt x="81366" y="156621"/>
                    <a:pt x="98318" y="176603"/>
                  </a:cubicBezTo>
                  <a:cubicBezTo>
                    <a:pt x="99842" y="175651"/>
                    <a:pt x="101366" y="174509"/>
                    <a:pt x="102890" y="173558"/>
                  </a:cubicBezTo>
                  <a:lnTo>
                    <a:pt x="102890" y="173558"/>
                  </a:lnTo>
                  <a:lnTo>
                    <a:pt x="102890" y="173558"/>
                  </a:lnTo>
                  <a:cubicBezTo>
                    <a:pt x="170889" y="127887"/>
                    <a:pt x="211461" y="78600"/>
                    <a:pt x="234318" y="13899"/>
                  </a:cubicBezTo>
                  <a:cubicBezTo>
                    <a:pt x="235651" y="10094"/>
                    <a:pt x="236985" y="6097"/>
                    <a:pt x="238128" y="2291"/>
                  </a:cubicBezTo>
                  <a:cubicBezTo>
                    <a:pt x="238318" y="1721"/>
                    <a:pt x="239080" y="1340"/>
                    <a:pt x="239651" y="1530"/>
                  </a:cubicBezTo>
                  <a:cubicBezTo>
                    <a:pt x="239842" y="1530"/>
                    <a:pt x="240033" y="1721"/>
                    <a:pt x="240033" y="1721"/>
                  </a:cubicBezTo>
                  <a:cubicBezTo>
                    <a:pt x="243080" y="4385"/>
                    <a:pt x="246699" y="7049"/>
                    <a:pt x="250889" y="10094"/>
                  </a:cubicBezTo>
                  <a:cubicBezTo>
                    <a:pt x="257556" y="14851"/>
                    <a:pt x="265366" y="19799"/>
                    <a:pt x="273366" y="24556"/>
                  </a:cubicBezTo>
                  <a:cubicBezTo>
                    <a:pt x="292985" y="35974"/>
                    <a:pt x="311651" y="43966"/>
                    <a:pt x="319651" y="44537"/>
                  </a:cubicBezTo>
                  <a:cubicBezTo>
                    <a:pt x="320413" y="44537"/>
                    <a:pt x="320794" y="45108"/>
                    <a:pt x="320794" y="45869"/>
                  </a:cubicBezTo>
                  <a:cubicBezTo>
                    <a:pt x="320794" y="46060"/>
                    <a:pt x="320794" y="46250"/>
                    <a:pt x="320604" y="46440"/>
                  </a:cubicBezTo>
                  <a:lnTo>
                    <a:pt x="318890" y="49104"/>
                  </a:lnTo>
                  <a:cubicBezTo>
                    <a:pt x="283270" y="104861"/>
                    <a:pt x="231271" y="152816"/>
                    <a:pt x="154890" y="200009"/>
                  </a:cubicBezTo>
                  <a:lnTo>
                    <a:pt x="152604" y="201531"/>
                  </a:lnTo>
                  <a:cubicBezTo>
                    <a:pt x="132985" y="213710"/>
                    <a:pt x="114319" y="225128"/>
                    <a:pt x="96795" y="231598"/>
                  </a:cubicBezTo>
                  <a:cubicBezTo>
                    <a:pt x="85366" y="235785"/>
                    <a:pt x="73937" y="241493"/>
                    <a:pt x="65937" y="247202"/>
                  </a:cubicBezTo>
                  <a:cubicBezTo>
                    <a:pt x="64223" y="248535"/>
                    <a:pt x="61938" y="250247"/>
                    <a:pt x="59461" y="251960"/>
                  </a:cubicBezTo>
                  <a:cubicBezTo>
                    <a:pt x="49747" y="259381"/>
                    <a:pt x="42509" y="264710"/>
                    <a:pt x="38318" y="264710"/>
                  </a:cubicBezTo>
                  <a:lnTo>
                    <a:pt x="38318" y="264710"/>
                  </a:lnTo>
                  <a:close/>
                  <a:moveTo>
                    <a:pt x="63461" y="228744"/>
                  </a:moveTo>
                  <a:cubicBezTo>
                    <a:pt x="64223" y="228744"/>
                    <a:pt x="64795" y="229314"/>
                    <a:pt x="64795" y="230076"/>
                  </a:cubicBezTo>
                  <a:cubicBezTo>
                    <a:pt x="64795" y="230456"/>
                    <a:pt x="64604" y="230837"/>
                    <a:pt x="64223" y="231027"/>
                  </a:cubicBezTo>
                  <a:cubicBezTo>
                    <a:pt x="50699" y="241303"/>
                    <a:pt x="37747" y="255766"/>
                    <a:pt x="37366" y="260713"/>
                  </a:cubicBezTo>
                  <a:cubicBezTo>
                    <a:pt x="37366" y="261475"/>
                    <a:pt x="37366" y="262046"/>
                    <a:pt x="37747" y="262046"/>
                  </a:cubicBezTo>
                  <a:cubicBezTo>
                    <a:pt x="40223" y="263378"/>
                    <a:pt x="52033" y="254434"/>
                    <a:pt x="58318" y="249486"/>
                  </a:cubicBezTo>
                  <a:cubicBezTo>
                    <a:pt x="60795" y="247583"/>
                    <a:pt x="62890" y="245870"/>
                    <a:pt x="64795" y="244538"/>
                  </a:cubicBezTo>
                  <a:cubicBezTo>
                    <a:pt x="72794" y="238829"/>
                    <a:pt x="84604" y="232930"/>
                    <a:pt x="96223" y="228744"/>
                  </a:cubicBezTo>
                  <a:cubicBezTo>
                    <a:pt x="113556" y="222464"/>
                    <a:pt x="132033" y="211046"/>
                    <a:pt x="151651" y="198867"/>
                  </a:cubicBezTo>
                  <a:lnTo>
                    <a:pt x="153937" y="197345"/>
                  </a:lnTo>
                  <a:cubicBezTo>
                    <a:pt x="229937" y="150342"/>
                    <a:pt x="281747" y="102577"/>
                    <a:pt x="317175" y="47201"/>
                  </a:cubicBezTo>
                  <a:lnTo>
                    <a:pt x="317747" y="46250"/>
                  </a:lnTo>
                  <a:cubicBezTo>
                    <a:pt x="308604" y="44727"/>
                    <a:pt x="290889" y="36925"/>
                    <a:pt x="272414" y="26269"/>
                  </a:cubicBezTo>
                  <a:cubicBezTo>
                    <a:pt x="264223" y="21511"/>
                    <a:pt x="256413" y="16564"/>
                    <a:pt x="249746" y="11806"/>
                  </a:cubicBezTo>
                  <a:cubicBezTo>
                    <a:pt x="246127" y="9332"/>
                    <a:pt x="242890" y="6859"/>
                    <a:pt x="240222" y="4575"/>
                  </a:cubicBezTo>
                  <a:cubicBezTo>
                    <a:pt x="239080" y="7810"/>
                    <a:pt x="238128" y="11235"/>
                    <a:pt x="236794" y="14470"/>
                  </a:cubicBezTo>
                  <a:cubicBezTo>
                    <a:pt x="213747" y="79742"/>
                    <a:pt x="172794" y="129409"/>
                    <a:pt x="104414" y="175271"/>
                  </a:cubicBezTo>
                  <a:cubicBezTo>
                    <a:pt x="104414" y="175271"/>
                    <a:pt x="104414" y="175271"/>
                    <a:pt x="104414" y="175271"/>
                  </a:cubicBezTo>
                  <a:cubicBezTo>
                    <a:pt x="102509" y="176603"/>
                    <a:pt x="100604" y="177744"/>
                    <a:pt x="98699" y="179077"/>
                  </a:cubicBezTo>
                  <a:cubicBezTo>
                    <a:pt x="98128" y="179457"/>
                    <a:pt x="97366" y="179267"/>
                    <a:pt x="96985" y="178886"/>
                  </a:cubicBezTo>
                  <a:cubicBezTo>
                    <a:pt x="80985" y="159666"/>
                    <a:pt x="59652" y="155670"/>
                    <a:pt x="53176" y="159095"/>
                  </a:cubicBezTo>
                  <a:cubicBezTo>
                    <a:pt x="51271" y="160047"/>
                    <a:pt x="51462" y="161379"/>
                    <a:pt x="51651" y="162140"/>
                  </a:cubicBezTo>
                  <a:cubicBezTo>
                    <a:pt x="52223" y="164043"/>
                    <a:pt x="56413" y="166517"/>
                    <a:pt x="60604" y="169181"/>
                  </a:cubicBezTo>
                  <a:cubicBezTo>
                    <a:pt x="69366" y="174509"/>
                    <a:pt x="80413" y="181170"/>
                    <a:pt x="78890" y="191255"/>
                  </a:cubicBezTo>
                  <a:cubicBezTo>
                    <a:pt x="77938" y="197535"/>
                    <a:pt x="73366" y="201912"/>
                    <a:pt x="67271" y="202293"/>
                  </a:cubicBezTo>
                  <a:cubicBezTo>
                    <a:pt x="61366" y="202673"/>
                    <a:pt x="53176" y="198296"/>
                    <a:pt x="49937" y="185356"/>
                  </a:cubicBezTo>
                  <a:cubicBezTo>
                    <a:pt x="48605" y="180218"/>
                    <a:pt x="48223" y="175080"/>
                    <a:pt x="48794" y="169752"/>
                  </a:cubicBezTo>
                  <a:cubicBezTo>
                    <a:pt x="48985" y="168230"/>
                    <a:pt x="48985" y="166517"/>
                    <a:pt x="48605" y="166136"/>
                  </a:cubicBezTo>
                  <a:cubicBezTo>
                    <a:pt x="48605" y="166136"/>
                    <a:pt x="48414" y="165946"/>
                    <a:pt x="47271" y="165946"/>
                  </a:cubicBezTo>
                  <a:cubicBezTo>
                    <a:pt x="46128" y="166136"/>
                    <a:pt x="43080" y="168800"/>
                    <a:pt x="40414" y="174129"/>
                  </a:cubicBezTo>
                  <a:cubicBezTo>
                    <a:pt x="38318" y="178315"/>
                    <a:pt x="32604" y="193158"/>
                    <a:pt x="42700" y="208382"/>
                  </a:cubicBezTo>
                  <a:cubicBezTo>
                    <a:pt x="43080" y="208953"/>
                    <a:pt x="42890" y="209714"/>
                    <a:pt x="42318" y="210095"/>
                  </a:cubicBezTo>
                  <a:cubicBezTo>
                    <a:pt x="42128" y="210095"/>
                    <a:pt x="41938" y="210285"/>
                    <a:pt x="41938" y="210285"/>
                  </a:cubicBezTo>
                  <a:cubicBezTo>
                    <a:pt x="21747" y="213901"/>
                    <a:pt x="5747" y="219609"/>
                    <a:pt x="3080" y="223986"/>
                  </a:cubicBezTo>
                  <a:cubicBezTo>
                    <a:pt x="2890" y="224557"/>
                    <a:pt x="2318" y="225318"/>
                    <a:pt x="2700" y="225889"/>
                  </a:cubicBezTo>
                  <a:cubicBezTo>
                    <a:pt x="4604" y="228744"/>
                    <a:pt x="21366" y="226270"/>
                    <a:pt x="31462" y="224748"/>
                  </a:cubicBezTo>
                  <a:cubicBezTo>
                    <a:pt x="32223" y="224557"/>
                    <a:pt x="32794" y="225128"/>
                    <a:pt x="32794" y="225889"/>
                  </a:cubicBezTo>
                  <a:cubicBezTo>
                    <a:pt x="32794" y="226460"/>
                    <a:pt x="32604" y="227031"/>
                    <a:pt x="32033" y="227221"/>
                  </a:cubicBezTo>
                  <a:cubicBezTo>
                    <a:pt x="20604" y="232740"/>
                    <a:pt x="13367" y="238068"/>
                    <a:pt x="12033" y="241303"/>
                  </a:cubicBezTo>
                  <a:cubicBezTo>
                    <a:pt x="11842" y="241874"/>
                    <a:pt x="11651" y="242826"/>
                    <a:pt x="12033" y="243206"/>
                  </a:cubicBezTo>
                  <a:cubicBezTo>
                    <a:pt x="14509" y="245680"/>
                    <a:pt x="30699" y="239971"/>
                    <a:pt x="43843" y="235404"/>
                  </a:cubicBezTo>
                  <a:cubicBezTo>
                    <a:pt x="50319" y="233120"/>
                    <a:pt x="56985" y="230837"/>
                    <a:pt x="63080" y="228934"/>
                  </a:cubicBezTo>
                  <a:cubicBezTo>
                    <a:pt x="63271" y="228744"/>
                    <a:pt x="63461" y="228744"/>
                    <a:pt x="63461" y="228744"/>
                  </a:cubicBezTo>
                  <a:close/>
                  <a:moveTo>
                    <a:pt x="51462" y="165756"/>
                  </a:moveTo>
                  <a:cubicBezTo>
                    <a:pt x="51651" y="167088"/>
                    <a:pt x="51651" y="168420"/>
                    <a:pt x="51462" y="169752"/>
                  </a:cubicBezTo>
                  <a:cubicBezTo>
                    <a:pt x="51080" y="174700"/>
                    <a:pt x="51462" y="179647"/>
                    <a:pt x="52604" y="184595"/>
                  </a:cubicBezTo>
                  <a:cubicBezTo>
                    <a:pt x="55461" y="196013"/>
                    <a:pt x="62128" y="199819"/>
                    <a:pt x="67271" y="199628"/>
                  </a:cubicBezTo>
                  <a:cubicBezTo>
                    <a:pt x="72033" y="199438"/>
                    <a:pt x="75842" y="195822"/>
                    <a:pt x="76604" y="190875"/>
                  </a:cubicBezTo>
                  <a:cubicBezTo>
                    <a:pt x="77747" y="182502"/>
                    <a:pt x="67652" y="176412"/>
                    <a:pt x="59461" y="171465"/>
                  </a:cubicBezTo>
                  <a:cubicBezTo>
                    <a:pt x="56224" y="169181"/>
                    <a:pt x="53366" y="167468"/>
                    <a:pt x="51462" y="165756"/>
                  </a:cubicBezTo>
                  <a:lnTo>
                    <a:pt x="51462" y="165756"/>
                  </a:lnTo>
                  <a:close/>
                </a:path>
              </a:pathLst>
            </a:custGeom>
            <a:solidFill>
              <a:srgbClr val="000000"/>
            </a:solidFill>
            <a:ln w="1903" cap="flat">
              <a:noFill/>
              <a:prstDash val="solid"/>
              <a:miter/>
            </a:ln>
          </p:spPr>
          <p:txBody>
            <a:bodyPr rtlCol="0" anchor="ctr"/>
            <a:lstStyle/>
            <a:p>
              <a:endParaRPr lang="fr-FR"/>
            </a:p>
          </p:txBody>
        </p:sp>
        <p:sp>
          <p:nvSpPr>
            <p:cNvPr id="31" name="Forme libre 1568">
              <a:extLst>
                <a:ext uri="{FF2B5EF4-FFF2-40B4-BE49-F238E27FC236}">
                  <a16:creationId xmlns:a16="http://schemas.microsoft.com/office/drawing/2014/main" id="{506E4E3B-4C9C-D96C-DB5A-BC64BC534496}"/>
                </a:ext>
              </a:extLst>
            </p:cNvPr>
            <p:cNvSpPr/>
            <p:nvPr/>
          </p:nvSpPr>
          <p:spPr>
            <a:xfrm>
              <a:off x="13360929" y="6676378"/>
              <a:ext cx="70293" cy="56327"/>
            </a:xfrm>
            <a:custGeom>
              <a:avLst/>
              <a:gdLst>
                <a:gd name="connsiteX0" fmla="*/ 35502 w 70293"/>
                <a:gd name="connsiteY0" fmla="*/ 57809 h 56327"/>
                <a:gd name="connsiteX1" fmla="*/ 35502 w 70293"/>
                <a:gd name="connsiteY1" fmla="*/ 57809 h 56327"/>
                <a:gd name="connsiteX2" fmla="*/ 34168 w 70293"/>
                <a:gd name="connsiteY2" fmla="*/ 56476 h 56327"/>
                <a:gd name="connsiteX3" fmla="*/ 34168 w 70293"/>
                <a:gd name="connsiteY3" fmla="*/ 56476 h 56327"/>
                <a:gd name="connsiteX4" fmla="*/ 68454 w 70293"/>
                <a:gd name="connsiteY4" fmla="*/ 20320 h 56327"/>
                <a:gd name="connsiteX5" fmla="*/ 70168 w 70293"/>
                <a:gd name="connsiteY5" fmla="*/ 20701 h 56327"/>
                <a:gd name="connsiteX6" fmla="*/ 69788 w 70293"/>
                <a:gd name="connsiteY6" fmla="*/ 22413 h 56327"/>
                <a:gd name="connsiteX7" fmla="*/ 36644 w 70293"/>
                <a:gd name="connsiteY7" fmla="*/ 56476 h 56327"/>
                <a:gd name="connsiteX8" fmla="*/ 35502 w 70293"/>
                <a:gd name="connsiteY8" fmla="*/ 57809 h 56327"/>
                <a:gd name="connsiteX9" fmla="*/ 1406 w 70293"/>
                <a:gd name="connsiteY9" fmla="*/ 20510 h 56327"/>
                <a:gd name="connsiteX10" fmla="*/ 73 w 70293"/>
                <a:gd name="connsiteY10" fmla="*/ 19178 h 56327"/>
                <a:gd name="connsiteX11" fmla="*/ 264 w 70293"/>
                <a:gd name="connsiteY11" fmla="*/ 18607 h 56327"/>
                <a:gd name="connsiteX12" fmla="*/ 57597 w 70293"/>
                <a:gd name="connsiteY12" fmla="*/ 1481 h 56327"/>
                <a:gd name="connsiteX13" fmla="*/ 58930 w 70293"/>
                <a:gd name="connsiteY13" fmla="*/ 2623 h 56327"/>
                <a:gd name="connsiteX14" fmla="*/ 57787 w 70293"/>
                <a:gd name="connsiteY14" fmla="*/ 3955 h 56327"/>
                <a:gd name="connsiteX15" fmla="*/ 57787 w 70293"/>
                <a:gd name="connsiteY15" fmla="*/ 3955 h 56327"/>
                <a:gd name="connsiteX16" fmla="*/ 2359 w 70293"/>
                <a:gd name="connsiteY16" fmla="*/ 19749 h 56327"/>
                <a:gd name="connsiteX17" fmla="*/ 1406 w 70293"/>
                <a:gd name="connsiteY17" fmla="*/ 20510 h 56327"/>
                <a:gd name="connsiteX18" fmla="*/ 10359 w 70293"/>
                <a:gd name="connsiteY18" fmla="*/ 37827 h 56327"/>
                <a:gd name="connsiteX19" fmla="*/ 9025 w 70293"/>
                <a:gd name="connsiteY19" fmla="*/ 36495 h 56327"/>
                <a:gd name="connsiteX20" fmla="*/ 9025 w 70293"/>
                <a:gd name="connsiteY20" fmla="*/ 36115 h 56327"/>
                <a:gd name="connsiteX21" fmla="*/ 61026 w 70293"/>
                <a:gd name="connsiteY21" fmla="*/ 8522 h 56327"/>
                <a:gd name="connsiteX22" fmla="*/ 62549 w 70293"/>
                <a:gd name="connsiteY22" fmla="*/ 9473 h 56327"/>
                <a:gd name="connsiteX23" fmla="*/ 61597 w 70293"/>
                <a:gd name="connsiteY23" fmla="*/ 10996 h 56327"/>
                <a:gd name="connsiteX24" fmla="*/ 11121 w 70293"/>
                <a:gd name="connsiteY24" fmla="*/ 37066 h 56327"/>
                <a:gd name="connsiteX25" fmla="*/ 10359 w 70293"/>
                <a:gd name="connsiteY25" fmla="*/ 37827 h 56327"/>
                <a:gd name="connsiteX26" fmla="*/ 10359 w 70293"/>
                <a:gd name="connsiteY26" fmla="*/ 37827 h 5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293" h="56327">
                  <a:moveTo>
                    <a:pt x="35502" y="57809"/>
                  </a:moveTo>
                  <a:lnTo>
                    <a:pt x="35502" y="57809"/>
                  </a:lnTo>
                  <a:cubicBezTo>
                    <a:pt x="34739" y="57809"/>
                    <a:pt x="34168" y="57238"/>
                    <a:pt x="34168" y="56476"/>
                  </a:cubicBezTo>
                  <a:cubicBezTo>
                    <a:pt x="34168" y="56476"/>
                    <a:pt x="34168" y="56476"/>
                    <a:pt x="34168" y="56476"/>
                  </a:cubicBezTo>
                  <a:cubicBezTo>
                    <a:pt x="34739" y="49055"/>
                    <a:pt x="53787" y="29835"/>
                    <a:pt x="68454" y="20320"/>
                  </a:cubicBezTo>
                  <a:cubicBezTo>
                    <a:pt x="69025" y="19940"/>
                    <a:pt x="69788" y="20130"/>
                    <a:pt x="70168" y="20701"/>
                  </a:cubicBezTo>
                  <a:cubicBezTo>
                    <a:pt x="70549" y="21272"/>
                    <a:pt x="70359" y="22033"/>
                    <a:pt x="69788" y="22413"/>
                  </a:cubicBezTo>
                  <a:cubicBezTo>
                    <a:pt x="53787" y="32689"/>
                    <a:pt x="37026" y="50958"/>
                    <a:pt x="36644" y="56476"/>
                  </a:cubicBezTo>
                  <a:cubicBezTo>
                    <a:pt x="36835" y="57238"/>
                    <a:pt x="36264" y="57809"/>
                    <a:pt x="35502" y="57809"/>
                  </a:cubicBezTo>
                  <a:close/>
                  <a:moveTo>
                    <a:pt x="1406" y="20510"/>
                  </a:moveTo>
                  <a:cubicBezTo>
                    <a:pt x="644" y="20510"/>
                    <a:pt x="73" y="19940"/>
                    <a:pt x="73" y="19178"/>
                  </a:cubicBezTo>
                  <a:cubicBezTo>
                    <a:pt x="73" y="18988"/>
                    <a:pt x="73" y="18798"/>
                    <a:pt x="264" y="18607"/>
                  </a:cubicBezTo>
                  <a:cubicBezTo>
                    <a:pt x="5026" y="10615"/>
                    <a:pt x="37787" y="3003"/>
                    <a:pt x="57597" y="1481"/>
                  </a:cubicBezTo>
                  <a:cubicBezTo>
                    <a:pt x="58359" y="1481"/>
                    <a:pt x="58930" y="1861"/>
                    <a:pt x="58930" y="2623"/>
                  </a:cubicBezTo>
                  <a:cubicBezTo>
                    <a:pt x="58930" y="3384"/>
                    <a:pt x="58549" y="3955"/>
                    <a:pt x="57787" y="3955"/>
                  </a:cubicBezTo>
                  <a:cubicBezTo>
                    <a:pt x="57787" y="3955"/>
                    <a:pt x="57787" y="3955"/>
                    <a:pt x="57787" y="3955"/>
                  </a:cubicBezTo>
                  <a:cubicBezTo>
                    <a:pt x="36454" y="5667"/>
                    <a:pt x="6168" y="13469"/>
                    <a:pt x="2359" y="19749"/>
                  </a:cubicBezTo>
                  <a:cubicBezTo>
                    <a:pt x="2169" y="20130"/>
                    <a:pt x="1788" y="20510"/>
                    <a:pt x="1406" y="20510"/>
                  </a:cubicBezTo>
                  <a:close/>
                  <a:moveTo>
                    <a:pt x="10359" y="37827"/>
                  </a:moveTo>
                  <a:cubicBezTo>
                    <a:pt x="9597" y="37827"/>
                    <a:pt x="9025" y="37256"/>
                    <a:pt x="9025" y="36495"/>
                  </a:cubicBezTo>
                  <a:cubicBezTo>
                    <a:pt x="9025" y="36305"/>
                    <a:pt x="9025" y="36305"/>
                    <a:pt x="9025" y="36115"/>
                  </a:cubicBezTo>
                  <a:cubicBezTo>
                    <a:pt x="12073" y="27551"/>
                    <a:pt x="41787" y="14040"/>
                    <a:pt x="61026" y="8522"/>
                  </a:cubicBezTo>
                  <a:cubicBezTo>
                    <a:pt x="61787" y="8332"/>
                    <a:pt x="62358" y="8712"/>
                    <a:pt x="62549" y="9473"/>
                  </a:cubicBezTo>
                  <a:cubicBezTo>
                    <a:pt x="62740" y="10235"/>
                    <a:pt x="62358" y="10805"/>
                    <a:pt x="61597" y="10996"/>
                  </a:cubicBezTo>
                  <a:cubicBezTo>
                    <a:pt x="40835" y="16895"/>
                    <a:pt x="13597" y="30025"/>
                    <a:pt x="11121" y="37066"/>
                  </a:cubicBezTo>
                  <a:cubicBezTo>
                    <a:pt x="11502" y="37637"/>
                    <a:pt x="10930" y="37827"/>
                    <a:pt x="10359" y="37827"/>
                  </a:cubicBezTo>
                  <a:lnTo>
                    <a:pt x="10359" y="37827"/>
                  </a:lnTo>
                  <a:close/>
                </a:path>
              </a:pathLst>
            </a:custGeom>
            <a:solidFill>
              <a:srgbClr val="000000"/>
            </a:solidFill>
            <a:ln w="1903" cap="flat">
              <a:noFill/>
              <a:prstDash val="solid"/>
              <a:miter/>
            </a:ln>
          </p:spPr>
          <p:txBody>
            <a:bodyPr rtlCol="0" anchor="ctr"/>
            <a:lstStyle/>
            <a:p>
              <a:endParaRPr lang="fr-FR"/>
            </a:p>
          </p:txBody>
        </p:sp>
        <p:sp>
          <p:nvSpPr>
            <p:cNvPr id="32" name="Forme libre 1569">
              <a:extLst>
                <a:ext uri="{FF2B5EF4-FFF2-40B4-BE49-F238E27FC236}">
                  <a16:creationId xmlns:a16="http://schemas.microsoft.com/office/drawing/2014/main" id="{969E1B1F-D86A-4DC3-F736-E6E4DC0BDC3D}"/>
                </a:ext>
              </a:extLst>
            </p:cNvPr>
            <p:cNvSpPr/>
            <p:nvPr/>
          </p:nvSpPr>
          <p:spPr>
            <a:xfrm>
              <a:off x="13595976" y="6473332"/>
              <a:ext cx="84190" cy="45480"/>
            </a:xfrm>
            <a:custGeom>
              <a:avLst/>
              <a:gdLst>
                <a:gd name="connsiteX0" fmla="*/ 84264 w 84190"/>
                <a:gd name="connsiteY0" fmla="*/ 44297 h 45480"/>
                <a:gd name="connsiteX1" fmla="*/ 82549 w 84190"/>
                <a:gd name="connsiteY1" fmla="*/ 46962 h 45480"/>
                <a:gd name="connsiteX2" fmla="*/ 34740 w 84190"/>
                <a:gd name="connsiteY2" fmla="*/ 31738 h 45480"/>
                <a:gd name="connsiteX3" fmla="*/ 73 w 84190"/>
                <a:gd name="connsiteY3" fmla="*/ 13089 h 45480"/>
                <a:gd name="connsiteX4" fmla="*/ 3883 w 84190"/>
                <a:gd name="connsiteY4" fmla="*/ 1481 h 45480"/>
                <a:gd name="connsiteX5" fmla="*/ 37407 w 84190"/>
                <a:gd name="connsiteY5" fmla="*/ 24316 h 45480"/>
                <a:gd name="connsiteX6" fmla="*/ 84264 w 84190"/>
                <a:gd name="connsiteY6" fmla="*/ 44297 h 45480"/>
                <a:gd name="connsiteX7" fmla="*/ 84264 w 84190"/>
                <a:gd name="connsiteY7" fmla="*/ 44297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90" h="45480">
                  <a:moveTo>
                    <a:pt x="84264" y="44297"/>
                  </a:moveTo>
                  <a:lnTo>
                    <a:pt x="82549" y="46962"/>
                  </a:lnTo>
                  <a:cubicBezTo>
                    <a:pt x="74168" y="46771"/>
                    <a:pt x="55502" y="41062"/>
                    <a:pt x="34740" y="31738"/>
                  </a:cubicBezTo>
                  <a:cubicBezTo>
                    <a:pt x="20644" y="25458"/>
                    <a:pt x="8264" y="18607"/>
                    <a:pt x="73" y="13089"/>
                  </a:cubicBezTo>
                  <a:cubicBezTo>
                    <a:pt x="1407" y="9283"/>
                    <a:pt x="2740" y="5287"/>
                    <a:pt x="3883" y="1481"/>
                  </a:cubicBezTo>
                  <a:cubicBezTo>
                    <a:pt x="11502" y="7951"/>
                    <a:pt x="23312" y="16324"/>
                    <a:pt x="37407" y="24316"/>
                  </a:cubicBezTo>
                  <a:cubicBezTo>
                    <a:pt x="57787" y="35924"/>
                    <a:pt x="76264" y="43726"/>
                    <a:pt x="84264" y="44297"/>
                  </a:cubicBezTo>
                  <a:lnTo>
                    <a:pt x="84264" y="44297"/>
                  </a:lnTo>
                  <a:close/>
                </a:path>
              </a:pathLst>
            </a:custGeom>
            <a:solidFill>
              <a:srgbClr val="000000"/>
            </a:solidFill>
            <a:ln w="1903" cap="flat">
              <a:noFill/>
              <a:prstDash val="solid"/>
              <a:miter/>
            </a:ln>
          </p:spPr>
          <p:txBody>
            <a:bodyPr rtlCol="0" anchor="ctr"/>
            <a:lstStyle/>
            <a:p>
              <a:endParaRPr lang="fr-FR"/>
            </a:p>
          </p:txBody>
        </p:sp>
        <p:sp>
          <p:nvSpPr>
            <p:cNvPr id="33" name="Forme libre 1570">
              <a:extLst>
                <a:ext uri="{FF2B5EF4-FFF2-40B4-BE49-F238E27FC236}">
                  <a16:creationId xmlns:a16="http://schemas.microsoft.com/office/drawing/2014/main" id="{439F4CB9-01FD-CBBD-A101-1B5B13A7D372}"/>
                </a:ext>
              </a:extLst>
            </p:cNvPr>
            <p:cNvSpPr/>
            <p:nvPr/>
          </p:nvSpPr>
          <p:spPr>
            <a:xfrm>
              <a:off x="13594676" y="6471951"/>
              <a:ext cx="86633" cy="48194"/>
            </a:xfrm>
            <a:custGeom>
              <a:avLst/>
              <a:gdLst>
                <a:gd name="connsiteX0" fmla="*/ 83850 w 86633"/>
                <a:gd name="connsiteY0" fmla="*/ 49675 h 48194"/>
                <a:gd name="connsiteX1" fmla="*/ 83850 w 86633"/>
                <a:gd name="connsiteY1" fmla="*/ 49675 h 48194"/>
                <a:gd name="connsiteX2" fmla="*/ 35469 w 86633"/>
                <a:gd name="connsiteY2" fmla="*/ 34261 h 48194"/>
                <a:gd name="connsiteX3" fmla="*/ 612 w 86633"/>
                <a:gd name="connsiteY3" fmla="*/ 15422 h 48194"/>
                <a:gd name="connsiteX4" fmla="*/ 231 w 86633"/>
                <a:gd name="connsiteY4" fmla="*/ 13900 h 48194"/>
                <a:gd name="connsiteX5" fmla="*/ 4040 w 86633"/>
                <a:gd name="connsiteY5" fmla="*/ 2291 h 48194"/>
                <a:gd name="connsiteX6" fmla="*/ 5565 w 86633"/>
                <a:gd name="connsiteY6" fmla="*/ 1530 h 48194"/>
                <a:gd name="connsiteX7" fmla="*/ 5945 w 86633"/>
                <a:gd name="connsiteY7" fmla="*/ 1721 h 48194"/>
                <a:gd name="connsiteX8" fmla="*/ 39279 w 86633"/>
                <a:gd name="connsiteY8" fmla="*/ 24366 h 48194"/>
                <a:gd name="connsiteX9" fmla="*/ 85565 w 86633"/>
                <a:gd name="connsiteY9" fmla="*/ 44347 h 48194"/>
                <a:gd name="connsiteX10" fmla="*/ 86707 w 86633"/>
                <a:gd name="connsiteY10" fmla="*/ 45679 h 48194"/>
                <a:gd name="connsiteX11" fmla="*/ 86517 w 86633"/>
                <a:gd name="connsiteY11" fmla="*/ 46250 h 48194"/>
                <a:gd name="connsiteX12" fmla="*/ 84802 w 86633"/>
                <a:gd name="connsiteY12" fmla="*/ 48914 h 48194"/>
                <a:gd name="connsiteX13" fmla="*/ 83850 w 86633"/>
                <a:gd name="connsiteY13" fmla="*/ 49675 h 48194"/>
                <a:gd name="connsiteX14" fmla="*/ 83850 w 86633"/>
                <a:gd name="connsiteY14" fmla="*/ 49675 h 48194"/>
                <a:gd name="connsiteX15" fmla="*/ 2708 w 86633"/>
                <a:gd name="connsiteY15" fmla="*/ 13900 h 48194"/>
                <a:gd name="connsiteX16" fmla="*/ 36421 w 86633"/>
                <a:gd name="connsiteY16" fmla="*/ 31978 h 48194"/>
                <a:gd name="connsiteX17" fmla="*/ 83088 w 86633"/>
                <a:gd name="connsiteY17" fmla="*/ 47201 h 48194"/>
                <a:gd name="connsiteX18" fmla="*/ 83279 w 86633"/>
                <a:gd name="connsiteY18" fmla="*/ 46821 h 48194"/>
                <a:gd name="connsiteX19" fmla="*/ 37946 w 86633"/>
                <a:gd name="connsiteY19" fmla="*/ 26840 h 48194"/>
                <a:gd name="connsiteX20" fmla="*/ 5755 w 86633"/>
                <a:gd name="connsiteY20" fmla="*/ 5146 h 48194"/>
                <a:gd name="connsiteX21" fmla="*/ 2708 w 86633"/>
                <a:gd name="connsiteY21" fmla="*/ 13900 h 48194"/>
                <a:gd name="connsiteX22" fmla="*/ 2708 w 86633"/>
                <a:gd name="connsiteY22" fmla="*/ 13900 h 48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633" h="48194">
                  <a:moveTo>
                    <a:pt x="83850" y="49675"/>
                  </a:moveTo>
                  <a:lnTo>
                    <a:pt x="83850" y="49675"/>
                  </a:lnTo>
                  <a:cubicBezTo>
                    <a:pt x="74898" y="49485"/>
                    <a:pt x="55850" y="43396"/>
                    <a:pt x="35469" y="34261"/>
                  </a:cubicBezTo>
                  <a:cubicBezTo>
                    <a:pt x="21755" y="28172"/>
                    <a:pt x="8993" y="21321"/>
                    <a:pt x="612" y="15422"/>
                  </a:cubicBezTo>
                  <a:cubicBezTo>
                    <a:pt x="231" y="15041"/>
                    <a:pt x="-149" y="14470"/>
                    <a:pt x="231" y="13900"/>
                  </a:cubicBezTo>
                  <a:cubicBezTo>
                    <a:pt x="1565" y="10094"/>
                    <a:pt x="2897" y="6097"/>
                    <a:pt x="4040" y="2291"/>
                  </a:cubicBezTo>
                  <a:cubicBezTo>
                    <a:pt x="4231" y="1721"/>
                    <a:pt x="4993" y="1340"/>
                    <a:pt x="5565" y="1530"/>
                  </a:cubicBezTo>
                  <a:cubicBezTo>
                    <a:pt x="5755" y="1530"/>
                    <a:pt x="5945" y="1721"/>
                    <a:pt x="5945" y="1721"/>
                  </a:cubicBezTo>
                  <a:cubicBezTo>
                    <a:pt x="13755" y="8381"/>
                    <a:pt x="25945" y="16754"/>
                    <a:pt x="39279" y="24366"/>
                  </a:cubicBezTo>
                  <a:cubicBezTo>
                    <a:pt x="58898" y="35784"/>
                    <a:pt x="77564" y="43776"/>
                    <a:pt x="85565" y="44347"/>
                  </a:cubicBezTo>
                  <a:cubicBezTo>
                    <a:pt x="86326" y="44347"/>
                    <a:pt x="86707" y="44918"/>
                    <a:pt x="86707" y="45679"/>
                  </a:cubicBezTo>
                  <a:cubicBezTo>
                    <a:pt x="86707" y="45869"/>
                    <a:pt x="86707" y="46059"/>
                    <a:pt x="86517" y="46250"/>
                  </a:cubicBezTo>
                  <a:lnTo>
                    <a:pt x="84802" y="48914"/>
                  </a:lnTo>
                  <a:cubicBezTo>
                    <a:pt x="84612" y="49485"/>
                    <a:pt x="84231" y="49675"/>
                    <a:pt x="83850" y="49675"/>
                  </a:cubicBezTo>
                  <a:lnTo>
                    <a:pt x="83850" y="49675"/>
                  </a:lnTo>
                  <a:close/>
                  <a:moveTo>
                    <a:pt x="2708" y="13900"/>
                  </a:moveTo>
                  <a:cubicBezTo>
                    <a:pt x="11088" y="19609"/>
                    <a:pt x="23279" y="26078"/>
                    <a:pt x="36421" y="31978"/>
                  </a:cubicBezTo>
                  <a:cubicBezTo>
                    <a:pt x="55660" y="40731"/>
                    <a:pt x="74326" y="46630"/>
                    <a:pt x="83088" y="47201"/>
                  </a:cubicBezTo>
                  <a:lnTo>
                    <a:pt x="83279" y="46821"/>
                  </a:lnTo>
                  <a:cubicBezTo>
                    <a:pt x="74136" y="45298"/>
                    <a:pt x="56421" y="37496"/>
                    <a:pt x="37946" y="26840"/>
                  </a:cubicBezTo>
                  <a:cubicBezTo>
                    <a:pt x="25183" y="19609"/>
                    <a:pt x="13564" y="11616"/>
                    <a:pt x="5755" y="5146"/>
                  </a:cubicBezTo>
                  <a:cubicBezTo>
                    <a:pt x="4802" y="8000"/>
                    <a:pt x="3850" y="10855"/>
                    <a:pt x="2708" y="13900"/>
                  </a:cubicBezTo>
                  <a:lnTo>
                    <a:pt x="2708" y="13900"/>
                  </a:lnTo>
                  <a:close/>
                </a:path>
              </a:pathLst>
            </a:custGeom>
            <a:solidFill>
              <a:srgbClr val="000000"/>
            </a:solidFill>
            <a:ln w="1903" cap="flat">
              <a:noFill/>
              <a:prstDash val="solid"/>
              <a:miter/>
            </a:ln>
          </p:spPr>
          <p:txBody>
            <a:bodyPr rtlCol="0" anchor="ctr"/>
            <a:lstStyle/>
            <a:p>
              <a:endParaRPr lang="fr-FR"/>
            </a:p>
          </p:txBody>
        </p:sp>
        <p:sp>
          <p:nvSpPr>
            <p:cNvPr id="34" name="Forme libre 1571">
              <a:extLst>
                <a:ext uri="{FF2B5EF4-FFF2-40B4-BE49-F238E27FC236}">
                  <a16:creationId xmlns:a16="http://schemas.microsoft.com/office/drawing/2014/main" id="{24B888A9-AD70-692A-B13F-174818379913}"/>
                </a:ext>
              </a:extLst>
            </p:cNvPr>
            <p:cNvSpPr/>
            <p:nvPr/>
          </p:nvSpPr>
          <p:spPr>
            <a:xfrm>
              <a:off x="13995023" y="6473332"/>
              <a:ext cx="318426" cy="258962"/>
            </a:xfrm>
            <a:custGeom>
              <a:avLst/>
              <a:gdLst>
                <a:gd name="connsiteX0" fmla="*/ 288263 w 318426"/>
                <a:gd name="connsiteY0" fmla="*/ 222985 h 258962"/>
                <a:gd name="connsiteX1" fmla="*/ 308835 w 318426"/>
                <a:gd name="connsiteY1" fmla="*/ 237828 h 258962"/>
                <a:gd name="connsiteX2" fmla="*/ 256454 w 318426"/>
                <a:gd name="connsiteY2" fmla="*/ 226982 h 258962"/>
                <a:gd name="connsiteX3" fmla="*/ 283692 w 318426"/>
                <a:gd name="connsiteY3" fmla="*/ 257619 h 258962"/>
                <a:gd name="connsiteX4" fmla="*/ 254359 w 318426"/>
                <a:gd name="connsiteY4" fmla="*/ 242776 h 258962"/>
                <a:gd name="connsiteX5" fmla="*/ 223311 w 318426"/>
                <a:gd name="connsiteY5" fmla="*/ 227172 h 258962"/>
                <a:gd name="connsiteX6" fmla="*/ 165406 w 318426"/>
                <a:gd name="connsiteY6" fmla="*/ 195773 h 258962"/>
                <a:gd name="connsiteX7" fmla="*/ 1787 w 318426"/>
                <a:gd name="connsiteY7" fmla="*/ 45249 h 258962"/>
                <a:gd name="connsiteX8" fmla="*/ 73 w 318426"/>
                <a:gd name="connsiteY8" fmla="*/ 42585 h 258962"/>
                <a:gd name="connsiteX9" fmla="*/ 1597 w 318426"/>
                <a:gd name="connsiteY9" fmla="*/ 42394 h 258962"/>
                <a:gd name="connsiteX10" fmla="*/ 50168 w 318426"/>
                <a:gd name="connsiteY10" fmla="*/ 22033 h 258962"/>
                <a:gd name="connsiteX11" fmla="*/ 81026 w 318426"/>
                <a:gd name="connsiteY11" fmla="*/ 1481 h 258962"/>
                <a:gd name="connsiteX12" fmla="*/ 84264 w 318426"/>
                <a:gd name="connsiteY12" fmla="*/ 11186 h 258962"/>
                <a:gd name="connsiteX13" fmla="*/ 221787 w 318426"/>
                <a:gd name="connsiteY13" fmla="*/ 175221 h 258962"/>
                <a:gd name="connsiteX14" fmla="*/ 269406 w 318426"/>
                <a:gd name="connsiteY14" fmla="*/ 159617 h 258962"/>
                <a:gd name="connsiteX15" fmla="*/ 242168 w 318426"/>
                <a:gd name="connsiteY15" fmla="*/ 187971 h 258962"/>
                <a:gd name="connsiteX16" fmla="*/ 268644 w 318426"/>
                <a:gd name="connsiteY16" fmla="*/ 181881 h 258962"/>
                <a:gd name="connsiteX17" fmla="*/ 272644 w 318426"/>
                <a:gd name="connsiteY17" fmla="*/ 161710 h 258962"/>
                <a:gd name="connsiteX18" fmla="*/ 278168 w 318426"/>
                <a:gd name="connsiteY18" fmla="*/ 206239 h 258962"/>
                <a:gd name="connsiteX19" fmla="*/ 317787 w 318426"/>
                <a:gd name="connsiteY19" fmla="*/ 220511 h 258962"/>
                <a:gd name="connsiteX20" fmla="*/ 288263 w 318426"/>
                <a:gd name="connsiteY20" fmla="*/ 222985 h 258962"/>
                <a:gd name="connsiteX21" fmla="*/ 288263 w 318426"/>
                <a:gd name="connsiteY21" fmla="*/ 222985 h 2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8426" h="258962">
                  <a:moveTo>
                    <a:pt x="288263" y="222985"/>
                  </a:moveTo>
                  <a:cubicBezTo>
                    <a:pt x="298930" y="228123"/>
                    <a:pt x="307311" y="233642"/>
                    <a:pt x="308835" y="237828"/>
                  </a:cubicBezTo>
                  <a:cubicBezTo>
                    <a:pt x="312835" y="249056"/>
                    <a:pt x="280264" y="234213"/>
                    <a:pt x="256454" y="226982"/>
                  </a:cubicBezTo>
                  <a:cubicBezTo>
                    <a:pt x="269978" y="237258"/>
                    <a:pt x="283311" y="251910"/>
                    <a:pt x="283692" y="257619"/>
                  </a:cubicBezTo>
                  <a:cubicBezTo>
                    <a:pt x="284264" y="267324"/>
                    <a:pt x="263692" y="249437"/>
                    <a:pt x="254359" y="242776"/>
                  </a:cubicBezTo>
                  <a:cubicBezTo>
                    <a:pt x="247692" y="238019"/>
                    <a:pt x="236454" y="231929"/>
                    <a:pt x="223311" y="227172"/>
                  </a:cubicBezTo>
                  <a:cubicBezTo>
                    <a:pt x="205216" y="220511"/>
                    <a:pt x="186358" y="208713"/>
                    <a:pt x="165406" y="195773"/>
                  </a:cubicBezTo>
                  <a:cubicBezTo>
                    <a:pt x="96264" y="152956"/>
                    <a:pt x="40644" y="106144"/>
                    <a:pt x="1787" y="45249"/>
                  </a:cubicBezTo>
                  <a:lnTo>
                    <a:pt x="73" y="42585"/>
                  </a:lnTo>
                  <a:cubicBezTo>
                    <a:pt x="644" y="42585"/>
                    <a:pt x="1216" y="42394"/>
                    <a:pt x="1597" y="42394"/>
                  </a:cubicBezTo>
                  <a:cubicBezTo>
                    <a:pt x="8645" y="42775"/>
                    <a:pt x="28454" y="34592"/>
                    <a:pt x="50168" y="22033"/>
                  </a:cubicBezTo>
                  <a:cubicBezTo>
                    <a:pt x="62549" y="14801"/>
                    <a:pt x="73407" y="7570"/>
                    <a:pt x="81026" y="1481"/>
                  </a:cubicBezTo>
                  <a:cubicBezTo>
                    <a:pt x="82169" y="4716"/>
                    <a:pt x="83121" y="8141"/>
                    <a:pt x="84264" y="11186"/>
                  </a:cubicBezTo>
                  <a:cubicBezTo>
                    <a:pt x="111502" y="87875"/>
                    <a:pt x="161407" y="135449"/>
                    <a:pt x="221787" y="175221"/>
                  </a:cubicBezTo>
                  <a:cubicBezTo>
                    <a:pt x="242168" y="150483"/>
                    <a:pt x="272073" y="150102"/>
                    <a:pt x="269406" y="159617"/>
                  </a:cubicBezTo>
                  <a:cubicBezTo>
                    <a:pt x="267692" y="165897"/>
                    <a:pt x="239882" y="173508"/>
                    <a:pt x="242168" y="187971"/>
                  </a:cubicBezTo>
                  <a:cubicBezTo>
                    <a:pt x="244073" y="200911"/>
                    <a:pt x="263311" y="203385"/>
                    <a:pt x="268644" y="181881"/>
                  </a:cubicBezTo>
                  <a:cubicBezTo>
                    <a:pt x="272263" y="167229"/>
                    <a:pt x="266740" y="161139"/>
                    <a:pt x="272644" y="161710"/>
                  </a:cubicBezTo>
                  <a:cubicBezTo>
                    <a:pt x="277787" y="162091"/>
                    <a:pt x="292263" y="184736"/>
                    <a:pt x="278168" y="206239"/>
                  </a:cubicBezTo>
                  <a:cubicBezTo>
                    <a:pt x="295692" y="209284"/>
                    <a:pt x="314549" y="214993"/>
                    <a:pt x="317787" y="220511"/>
                  </a:cubicBezTo>
                  <a:cubicBezTo>
                    <a:pt x="321978" y="227553"/>
                    <a:pt x="307121" y="225840"/>
                    <a:pt x="288263" y="222985"/>
                  </a:cubicBezTo>
                  <a:lnTo>
                    <a:pt x="288263" y="222985"/>
                  </a:lnTo>
                  <a:close/>
                </a:path>
              </a:pathLst>
            </a:custGeom>
            <a:solidFill>
              <a:srgbClr val="FFFFFF"/>
            </a:solidFill>
            <a:ln w="1903" cap="flat">
              <a:noFill/>
              <a:prstDash val="solid"/>
              <a:miter/>
            </a:ln>
          </p:spPr>
          <p:txBody>
            <a:bodyPr rtlCol="0" anchor="ctr"/>
            <a:lstStyle/>
            <a:p>
              <a:endParaRPr lang="fr-FR"/>
            </a:p>
          </p:txBody>
        </p:sp>
        <p:sp>
          <p:nvSpPr>
            <p:cNvPr id="35" name="Forme libre 1572">
              <a:extLst>
                <a:ext uri="{FF2B5EF4-FFF2-40B4-BE49-F238E27FC236}">
                  <a16:creationId xmlns:a16="http://schemas.microsoft.com/office/drawing/2014/main" id="{526C7210-2A74-AFD3-9604-21E43F90CD67}"/>
                </a:ext>
              </a:extLst>
            </p:cNvPr>
            <p:cNvSpPr/>
            <p:nvPr/>
          </p:nvSpPr>
          <p:spPr>
            <a:xfrm>
              <a:off x="13994832" y="6473522"/>
              <a:ext cx="84000" cy="43611"/>
            </a:xfrm>
            <a:custGeom>
              <a:avLst/>
              <a:gdLst>
                <a:gd name="connsiteX0" fmla="*/ 84073 w 84000"/>
                <a:gd name="connsiteY0" fmla="*/ 10234 h 43611"/>
                <a:gd name="connsiteX1" fmla="*/ 2169 w 84000"/>
                <a:gd name="connsiteY1" fmla="*/ 45059 h 43611"/>
                <a:gd name="connsiteX2" fmla="*/ 2169 w 84000"/>
                <a:gd name="connsiteY2" fmla="*/ 45059 h 43611"/>
                <a:gd name="connsiteX3" fmla="*/ 73 w 84000"/>
                <a:gd name="connsiteY3" fmla="*/ 41824 h 43611"/>
                <a:gd name="connsiteX4" fmla="*/ 50359 w 84000"/>
                <a:gd name="connsiteY4" fmla="*/ 21843 h 43611"/>
                <a:gd name="connsiteX5" fmla="*/ 81026 w 84000"/>
                <a:gd name="connsiteY5" fmla="*/ 1481 h 43611"/>
                <a:gd name="connsiteX6" fmla="*/ 84073 w 84000"/>
                <a:gd name="connsiteY6" fmla="*/ 10234 h 43611"/>
                <a:gd name="connsiteX7" fmla="*/ 84073 w 84000"/>
                <a:gd name="connsiteY7" fmla="*/ 10234 h 4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000" h="43611">
                  <a:moveTo>
                    <a:pt x="84073" y="10234"/>
                  </a:moveTo>
                  <a:cubicBezTo>
                    <a:pt x="60645" y="26410"/>
                    <a:pt x="15502" y="46010"/>
                    <a:pt x="2169" y="45059"/>
                  </a:cubicBezTo>
                  <a:lnTo>
                    <a:pt x="2169" y="45059"/>
                  </a:lnTo>
                  <a:cubicBezTo>
                    <a:pt x="1216" y="43536"/>
                    <a:pt x="1216" y="43536"/>
                    <a:pt x="73" y="41824"/>
                  </a:cubicBezTo>
                  <a:cubicBezTo>
                    <a:pt x="5217" y="43917"/>
                    <a:pt x="26549" y="35544"/>
                    <a:pt x="50359" y="21843"/>
                  </a:cubicBezTo>
                  <a:cubicBezTo>
                    <a:pt x="61026" y="15753"/>
                    <a:pt x="71311" y="8902"/>
                    <a:pt x="81026" y="1481"/>
                  </a:cubicBezTo>
                  <a:cubicBezTo>
                    <a:pt x="82169" y="4906"/>
                    <a:pt x="83312" y="8522"/>
                    <a:pt x="84073" y="10234"/>
                  </a:cubicBezTo>
                  <a:lnTo>
                    <a:pt x="84073" y="10234"/>
                  </a:lnTo>
                  <a:close/>
                </a:path>
              </a:pathLst>
            </a:custGeom>
            <a:solidFill>
              <a:srgbClr val="000000"/>
            </a:solidFill>
            <a:ln w="1903" cap="flat">
              <a:noFill/>
              <a:prstDash val="solid"/>
              <a:miter/>
            </a:ln>
          </p:spPr>
          <p:txBody>
            <a:bodyPr rtlCol="0" anchor="ctr"/>
            <a:lstStyle/>
            <a:p>
              <a:endParaRPr lang="fr-FR"/>
            </a:p>
          </p:txBody>
        </p:sp>
        <p:sp>
          <p:nvSpPr>
            <p:cNvPr id="36" name="Forme libre 1573">
              <a:extLst>
                <a:ext uri="{FF2B5EF4-FFF2-40B4-BE49-F238E27FC236}">
                  <a16:creationId xmlns:a16="http://schemas.microsoft.com/office/drawing/2014/main" id="{E3A4B494-02BD-09CE-C7CC-A31B722DDF74}"/>
                </a:ext>
              </a:extLst>
            </p:cNvPr>
            <p:cNvSpPr/>
            <p:nvPr/>
          </p:nvSpPr>
          <p:spPr>
            <a:xfrm>
              <a:off x="13993682" y="6472115"/>
              <a:ext cx="86368" cy="46316"/>
            </a:xfrm>
            <a:custGeom>
              <a:avLst/>
              <a:gdLst>
                <a:gd name="connsiteX0" fmla="*/ 4462 w 86368"/>
                <a:gd name="connsiteY0" fmla="*/ 47798 h 46316"/>
                <a:gd name="connsiteX1" fmla="*/ 3319 w 86368"/>
                <a:gd name="connsiteY1" fmla="*/ 47798 h 46316"/>
                <a:gd name="connsiteX2" fmla="*/ 2367 w 86368"/>
                <a:gd name="connsiteY2" fmla="*/ 47227 h 46316"/>
                <a:gd name="connsiteX3" fmla="*/ 843 w 86368"/>
                <a:gd name="connsiteY3" fmla="*/ 44943 h 46316"/>
                <a:gd name="connsiteX4" fmla="*/ 271 w 86368"/>
                <a:gd name="connsiteY4" fmla="*/ 43992 h 46316"/>
                <a:gd name="connsiteX5" fmla="*/ 653 w 86368"/>
                <a:gd name="connsiteY5" fmla="*/ 42279 h 46316"/>
                <a:gd name="connsiteX6" fmla="*/ 1796 w 86368"/>
                <a:gd name="connsiteY6" fmla="*/ 42089 h 46316"/>
                <a:gd name="connsiteX7" fmla="*/ 50938 w 86368"/>
                <a:gd name="connsiteY7" fmla="*/ 22108 h 46316"/>
                <a:gd name="connsiteX8" fmla="*/ 81414 w 86368"/>
                <a:gd name="connsiteY8" fmla="*/ 1746 h 46316"/>
                <a:gd name="connsiteX9" fmla="*/ 83128 w 86368"/>
                <a:gd name="connsiteY9" fmla="*/ 1936 h 46316"/>
                <a:gd name="connsiteX10" fmla="*/ 83319 w 86368"/>
                <a:gd name="connsiteY10" fmla="*/ 2317 h 46316"/>
                <a:gd name="connsiteX11" fmla="*/ 86367 w 86368"/>
                <a:gd name="connsiteY11" fmla="*/ 11071 h 46316"/>
                <a:gd name="connsiteX12" fmla="*/ 85985 w 86368"/>
                <a:gd name="connsiteY12" fmla="*/ 12593 h 46316"/>
                <a:gd name="connsiteX13" fmla="*/ 4462 w 86368"/>
                <a:gd name="connsiteY13" fmla="*/ 47798 h 46316"/>
                <a:gd name="connsiteX14" fmla="*/ 4081 w 86368"/>
                <a:gd name="connsiteY14" fmla="*/ 45134 h 46316"/>
                <a:gd name="connsiteX15" fmla="*/ 83700 w 86368"/>
                <a:gd name="connsiteY15" fmla="*/ 11071 h 46316"/>
                <a:gd name="connsiteX16" fmla="*/ 81605 w 86368"/>
                <a:gd name="connsiteY16" fmla="*/ 4791 h 46316"/>
                <a:gd name="connsiteX17" fmla="*/ 52272 w 86368"/>
                <a:gd name="connsiteY17" fmla="*/ 24201 h 46316"/>
                <a:gd name="connsiteX18" fmla="*/ 3890 w 86368"/>
                <a:gd name="connsiteY18" fmla="*/ 44753 h 46316"/>
                <a:gd name="connsiteX19" fmla="*/ 4081 w 86368"/>
                <a:gd name="connsiteY19" fmla="*/ 45134 h 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68" h="46316">
                  <a:moveTo>
                    <a:pt x="4462" y="47798"/>
                  </a:moveTo>
                  <a:cubicBezTo>
                    <a:pt x="4081" y="47798"/>
                    <a:pt x="3700" y="47798"/>
                    <a:pt x="3319" y="47798"/>
                  </a:cubicBezTo>
                  <a:cubicBezTo>
                    <a:pt x="2938" y="47798"/>
                    <a:pt x="2557" y="47607"/>
                    <a:pt x="2367" y="47227"/>
                  </a:cubicBezTo>
                  <a:cubicBezTo>
                    <a:pt x="1796" y="46466"/>
                    <a:pt x="1414" y="45704"/>
                    <a:pt x="843" y="44943"/>
                  </a:cubicBezTo>
                  <a:lnTo>
                    <a:pt x="271" y="43992"/>
                  </a:lnTo>
                  <a:cubicBezTo>
                    <a:pt x="-109" y="43421"/>
                    <a:pt x="81" y="42660"/>
                    <a:pt x="653" y="42279"/>
                  </a:cubicBezTo>
                  <a:cubicBezTo>
                    <a:pt x="1033" y="42089"/>
                    <a:pt x="1414" y="42089"/>
                    <a:pt x="1796" y="42089"/>
                  </a:cubicBezTo>
                  <a:cubicBezTo>
                    <a:pt x="5795" y="43801"/>
                    <a:pt x="25795" y="36761"/>
                    <a:pt x="50938" y="22108"/>
                  </a:cubicBezTo>
                  <a:cubicBezTo>
                    <a:pt x="62748" y="15257"/>
                    <a:pt x="73605" y="8026"/>
                    <a:pt x="81414" y="1746"/>
                  </a:cubicBezTo>
                  <a:cubicBezTo>
                    <a:pt x="81985" y="1366"/>
                    <a:pt x="82748" y="1366"/>
                    <a:pt x="83128" y="1936"/>
                  </a:cubicBezTo>
                  <a:cubicBezTo>
                    <a:pt x="83319" y="2127"/>
                    <a:pt x="83319" y="2127"/>
                    <a:pt x="83319" y="2317"/>
                  </a:cubicBezTo>
                  <a:cubicBezTo>
                    <a:pt x="84462" y="5742"/>
                    <a:pt x="85605" y="9358"/>
                    <a:pt x="86367" y="11071"/>
                  </a:cubicBezTo>
                  <a:cubicBezTo>
                    <a:pt x="86557" y="11641"/>
                    <a:pt x="86367" y="12212"/>
                    <a:pt x="85985" y="12593"/>
                  </a:cubicBezTo>
                  <a:cubicBezTo>
                    <a:pt x="63890" y="27816"/>
                    <a:pt x="19700" y="47798"/>
                    <a:pt x="4462" y="47798"/>
                  </a:cubicBezTo>
                  <a:close/>
                  <a:moveTo>
                    <a:pt x="4081" y="45134"/>
                  </a:moveTo>
                  <a:cubicBezTo>
                    <a:pt x="17034" y="45514"/>
                    <a:pt x="59891" y="27246"/>
                    <a:pt x="83700" y="11071"/>
                  </a:cubicBezTo>
                  <a:cubicBezTo>
                    <a:pt x="83128" y="9548"/>
                    <a:pt x="82367" y="7265"/>
                    <a:pt x="81605" y="4791"/>
                  </a:cubicBezTo>
                  <a:cubicBezTo>
                    <a:pt x="72272" y="11832"/>
                    <a:pt x="62557" y="18302"/>
                    <a:pt x="52272" y="24201"/>
                  </a:cubicBezTo>
                  <a:cubicBezTo>
                    <a:pt x="34557" y="34477"/>
                    <a:pt x="13224" y="44372"/>
                    <a:pt x="3890" y="44753"/>
                  </a:cubicBezTo>
                  <a:lnTo>
                    <a:pt x="4081" y="45134"/>
                  </a:lnTo>
                  <a:close/>
                </a:path>
              </a:pathLst>
            </a:custGeom>
            <a:solidFill>
              <a:srgbClr val="000000"/>
            </a:solidFill>
            <a:ln w="1903" cap="flat">
              <a:noFill/>
              <a:prstDash val="solid"/>
              <a:miter/>
            </a:ln>
          </p:spPr>
          <p:txBody>
            <a:bodyPr rtlCol="0" anchor="ctr"/>
            <a:lstStyle/>
            <a:p>
              <a:endParaRPr lang="fr-FR"/>
            </a:p>
          </p:txBody>
        </p:sp>
        <p:sp>
          <p:nvSpPr>
            <p:cNvPr id="37" name="Forme libre 1574">
              <a:extLst>
                <a:ext uri="{FF2B5EF4-FFF2-40B4-BE49-F238E27FC236}">
                  <a16:creationId xmlns:a16="http://schemas.microsoft.com/office/drawing/2014/main" id="{3B0522D7-D239-D773-771F-EDCF3A3F2CD3}"/>
                </a:ext>
              </a:extLst>
            </p:cNvPr>
            <p:cNvSpPr/>
            <p:nvPr/>
          </p:nvSpPr>
          <p:spPr>
            <a:xfrm>
              <a:off x="13993872" y="6471925"/>
              <a:ext cx="320858" cy="261732"/>
            </a:xfrm>
            <a:custGeom>
              <a:avLst/>
              <a:gdLst>
                <a:gd name="connsiteX0" fmla="*/ 282938 w 320858"/>
                <a:gd name="connsiteY0" fmla="*/ 263213 h 261732"/>
                <a:gd name="connsiteX1" fmla="*/ 261224 w 320858"/>
                <a:gd name="connsiteY1" fmla="*/ 250082 h 261732"/>
                <a:gd name="connsiteX2" fmla="*/ 254748 w 320858"/>
                <a:gd name="connsiteY2" fmla="*/ 245325 h 261732"/>
                <a:gd name="connsiteX3" fmla="*/ 223890 w 320858"/>
                <a:gd name="connsiteY3" fmla="*/ 229721 h 261732"/>
                <a:gd name="connsiteX4" fmla="*/ 168081 w 320858"/>
                <a:gd name="connsiteY4" fmla="*/ 199654 h 261732"/>
                <a:gd name="connsiteX5" fmla="*/ 165795 w 320858"/>
                <a:gd name="connsiteY5" fmla="*/ 198132 h 261732"/>
                <a:gd name="connsiteX6" fmla="*/ 3129 w 320858"/>
                <a:gd name="connsiteY6" fmla="*/ 49130 h 261732"/>
                <a:gd name="connsiteX7" fmla="*/ 3129 w 320858"/>
                <a:gd name="connsiteY7" fmla="*/ 48939 h 261732"/>
                <a:gd name="connsiteX8" fmla="*/ 1986 w 320858"/>
                <a:gd name="connsiteY8" fmla="*/ 47227 h 261732"/>
                <a:gd name="connsiteX9" fmla="*/ 272 w 320858"/>
                <a:gd name="connsiteY9" fmla="*/ 44563 h 261732"/>
                <a:gd name="connsiteX10" fmla="*/ 653 w 320858"/>
                <a:gd name="connsiteY10" fmla="*/ 42850 h 261732"/>
                <a:gd name="connsiteX11" fmla="*/ 1224 w 320858"/>
                <a:gd name="connsiteY11" fmla="*/ 42660 h 261732"/>
                <a:gd name="connsiteX12" fmla="*/ 2748 w 320858"/>
                <a:gd name="connsiteY12" fmla="*/ 42470 h 261732"/>
                <a:gd name="connsiteX13" fmla="*/ 2938 w 320858"/>
                <a:gd name="connsiteY13" fmla="*/ 42470 h 261732"/>
                <a:gd name="connsiteX14" fmla="*/ 50748 w 320858"/>
                <a:gd name="connsiteY14" fmla="*/ 22298 h 261732"/>
                <a:gd name="connsiteX15" fmla="*/ 60081 w 320858"/>
                <a:gd name="connsiteY15" fmla="*/ 16589 h 261732"/>
                <a:gd name="connsiteX16" fmla="*/ 81415 w 320858"/>
                <a:gd name="connsiteY16" fmla="*/ 1746 h 261732"/>
                <a:gd name="connsiteX17" fmla="*/ 83129 w 320858"/>
                <a:gd name="connsiteY17" fmla="*/ 1936 h 261732"/>
                <a:gd name="connsiteX18" fmla="*/ 83319 w 320858"/>
                <a:gd name="connsiteY18" fmla="*/ 2317 h 261732"/>
                <a:gd name="connsiteX19" fmla="*/ 86557 w 320858"/>
                <a:gd name="connsiteY19" fmla="*/ 12022 h 261732"/>
                <a:gd name="connsiteX20" fmla="*/ 86938 w 320858"/>
                <a:gd name="connsiteY20" fmla="*/ 12974 h 261732"/>
                <a:gd name="connsiteX21" fmla="*/ 220462 w 320858"/>
                <a:gd name="connsiteY21" fmla="*/ 173203 h 261732"/>
                <a:gd name="connsiteX22" fmla="*/ 222747 w 320858"/>
                <a:gd name="connsiteY22" fmla="*/ 174725 h 261732"/>
                <a:gd name="connsiteX23" fmla="*/ 269033 w 320858"/>
                <a:gd name="connsiteY23" fmla="*/ 155125 h 261732"/>
                <a:gd name="connsiteX24" fmla="*/ 271890 w 320858"/>
                <a:gd name="connsiteY24" fmla="*/ 161024 h 261732"/>
                <a:gd name="connsiteX25" fmla="*/ 271509 w 320858"/>
                <a:gd name="connsiteY25" fmla="*/ 161785 h 261732"/>
                <a:gd name="connsiteX26" fmla="*/ 273795 w 320858"/>
                <a:gd name="connsiteY26" fmla="*/ 161595 h 261732"/>
                <a:gd name="connsiteX27" fmla="*/ 282747 w 320858"/>
                <a:gd name="connsiteY27" fmla="*/ 171110 h 261732"/>
                <a:gd name="connsiteX28" fmla="*/ 281414 w 320858"/>
                <a:gd name="connsiteY28" fmla="*/ 206314 h 261732"/>
                <a:gd name="connsiteX29" fmla="*/ 320081 w 320858"/>
                <a:gd name="connsiteY29" fmla="*/ 220777 h 261732"/>
                <a:gd name="connsiteX30" fmla="*/ 320462 w 320858"/>
                <a:gd name="connsiteY30" fmla="*/ 225344 h 261732"/>
                <a:gd name="connsiteX31" fmla="*/ 296462 w 320858"/>
                <a:gd name="connsiteY31" fmla="*/ 226295 h 261732"/>
                <a:gd name="connsiteX32" fmla="*/ 311129 w 320858"/>
                <a:gd name="connsiteY32" fmla="*/ 238474 h 261732"/>
                <a:gd name="connsiteX33" fmla="*/ 310557 w 320858"/>
                <a:gd name="connsiteY33" fmla="*/ 243041 h 261732"/>
                <a:gd name="connsiteX34" fmla="*/ 276271 w 320858"/>
                <a:gd name="connsiteY34" fmla="*/ 235810 h 261732"/>
                <a:gd name="connsiteX35" fmla="*/ 263510 w 320858"/>
                <a:gd name="connsiteY35" fmla="*/ 231433 h 261732"/>
                <a:gd name="connsiteX36" fmla="*/ 285986 w 320858"/>
                <a:gd name="connsiteY36" fmla="*/ 258646 h 261732"/>
                <a:gd name="connsiteX37" fmla="*/ 284462 w 320858"/>
                <a:gd name="connsiteY37" fmla="*/ 262452 h 261732"/>
                <a:gd name="connsiteX38" fmla="*/ 282938 w 320858"/>
                <a:gd name="connsiteY38" fmla="*/ 263213 h 261732"/>
                <a:gd name="connsiteX39" fmla="*/ 282938 w 320858"/>
                <a:gd name="connsiteY39" fmla="*/ 263213 h 261732"/>
                <a:gd name="connsiteX40" fmla="*/ 5034 w 320858"/>
                <a:gd name="connsiteY40" fmla="*/ 47607 h 261732"/>
                <a:gd name="connsiteX41" fmla="*/ 5034 w 320858"/>
                <a:gd name="connsiteY41" fmla="*/ 47607 h 261732"/>
                <a:gd name="connsiteX42" fmla="*/ 167129 w 320858"/>
                <a:gd name="connsiteY42" fmla="*/ 196038 h 261732"/>
                <a:gd name="connsiteX43" fmla="*/ 169414 w 320858"/>
                <a:gd name="connsiteY43" fmla="*/ 197561 h 261732"/>
                <a:gd name="connsiteX44" fmla="*/ 224843 w 320858"/>
                <a:gd name="connsiteY44" fmla="*/ 227437 h 261732"/>
                <a:gd name="connsiteX45" fmla="*/ 256271 w 320858"/>
                <a:gd name="connsiteY45" fmla="*/ 243232 h 261732"/>
                <a:gd name="connsiteX46" fmla="*/ 262747 w 320858"/>
                <a:gd name="connsiteY46" fmla="*/ 248179 h 261732"/>
                <a:gd name="connsiteX47" fmla="*/ 283319 w 320858"/>
                <a:gd name="connsiteY47" fmla="*/ 260739 h 261732"/>
                <a:gd name="connsiteX48" fmla="*/ 283699 w 320858"/>
                <a:gd name="connsiteY48" fmla="*/ 259216 h 261732"/>
                <a:gd name="connsiteX49" fmla="*/ 256843 w 320858"/>
                <a:gd name="connsiteY49" fmla="*/ 229530 h 261732"/>
                <a:gd name="connsiteX50" fmla="*/ 256652 w 320858"/>
                <a:gd name="connsiteY50" fmla="*/ 227818 h 261732"/>
                <a:gd name="connsiteX51" fmla="*/ 257985 w 320858"/>
                <a:gd name="connsiteY51" fmla="*/ 227437 h 261732"/>
                <a:gd name="connsiteX52" fmla="*/ 277223 w 320858"/>
                <a:gd name="connsiteY52" fmla="*/ 233907 h 261732"/>
                <a:gd name="connsiteX53" fmla="*/ 309033 w 320858"/>
                <a:gd name="connsiteY53" fmla="*/ 241709 h 261732"/>
                <a:gd name="connsiteX54" fmla="*/ 309033 w 320858"/>
                <a:gd name="connsiteY54" fmla="*/ 239806 h 261732"/>
                <a:gd name="connsiteX55" fmla="*/ 289033 w 320858"/>
                <a:gd name="connsiteY55" fmla="*/ 225724 h 261732"/>
                <a:gd name="connsiteX56" fmla="*/ 288461 w 320858"/>
                <a:gd name="connsiteY56" fmla="*/ 224012 h 261732"/>
                <a:gd name="connsiteX57" fmla="*/ 289795 w 320858"/>
                <a:gd name="connsiteY57" fmla="*/ 223251 h 261732"/>
                <a:gd name="connsiteX58" fmla="*/ 318557 w 320858"/>
                <a:gd name="connsiteY58" fmla="*/ 224392 h 261732"/>
                <a:gd name="connsiteX59" fmla="*/ 318176 w 320858"/>
                <a:gd name="connsiteY59" fmla="*/ 222489 h 261732"/>
                <a:gd name="connsiteX60" fmla="*/ 279319 w 320858"/>
                <a:gd name="connsiteY60" fmla="*/ 208788 h 261732"/>
                <a:gd name="connsiteX61" fmla="*/ 278366 w 320858"/>
                <a:gd name="connsiteY61" fmla="*/ 207266 h 261732"/>
                <a:gd name="connsiteX62" fmla="*/ 278557 w 320858"/>
                <a:gd name="connsiteY62" fmla="*/ 206885 h 261732"/>
                <a:gd name="connsiteX63" fmla="*/ 280842 w 320858"/>
                <a:gd name="connsiteY63" fmla="*/ 172632 h 261732"/>
                <a:gd name="connsiteX64" fmla="*/ 273986 w 320858"/>
                <a:gd name="connsiteY64" fmla="*/ 164449 h 261732"/>
                <a:gd name="connsiteX65" fmla="*/ 272652 w 320858"/>
                <a:gd name="connsiteY65" fmla="*/ 164639 h 261732"/>
                <a:gd name="connsiteX66" fmla="*/ 272462 w 320858"/>
                <a:gd name="connsiteY66" fmla="*/ 168255 h 261732"/>
                <a:gd name="connsiteX67" fmla="*/ 271319 w 320858"/>
                <a:gd name="connsiteY67" fmla="*/ 183859 h 261732"/>
                <a:gd name="connsiteX68" fmla="*/ 253986 w 320858"/>
                <a:gd name="connsiteY68" fmla="*/ 200796 h 261732"/>
                <a:gd name="connsiteX69" fmla="*/ 242367 w 320858"/>
                <a:gd name="connsiteY69" fmla="*/ 189758 h 261732"/>
                <a:gd name="connsiteX70" fmla="*/ 260653 w 320858"/>
                <a:gd name="connsiteY70" fmla="*/ 167874 h 261732"/>
                <a:gd name="connsiteX71" fmla="*/ 269604 w 320858"/>
                <a:gd name="connsiteY71" fmla="*/ 160834 h 261732"/>
                <a:gd name="connsiteX72" fmla="*/ 268081 w 320858"/>
                <a:gd name="connsiteY72" fmla="*/ 157789 h 261732"/>
                <a:gd name="connsiteX73" fmla="*/ 224272 w 320858"/>
                <a:gd name="connsiteY73" fmla="*/ 177580 h 261732"/>
                <a:gd name="connsiteX74" fmla="*/ 222557 w 320858"/>
                <a:gd name="connsiteY74" fmla="*/ 177770 h 261732"/>
                <a:gd name="connsiteX75" fmla="*/ 219319 w 320858"/>
                <a:gd name="connsiteY75" fmla="*/ 175677 h 261732"/>
                <a:gd name="connsiteX76" fmla="*/ 84843 w 320858"/>
                <a:gd name="connsiteY76" fmla="*/ 14115 h 261732"/>
                <a:gd name="connsiteX77" fmla="*/ 84462 w 320858"/>
                <a:gd name="connsiteY77" fmla="*/ 13164 h 261732"/>
                <a:gd name="connsiteX78" fmla="*/ 81795 w 320858"/>
                <a:gd name="connsiteY78" fmla="*/ 5171 h 261732"/>
                <a:gd name="connsiteX79" fmla="*/ 61605 w 320858"/>
                <a:gd name="connsiteY79" fmla="*/ 19063 h 261732"/>
                <a:gd name="connsiteX80" fmla="*/ 52271 w 320858"/>
                <a:gd name="connsiteY80" fmla="*/ 24772 h 261732"/>
                <a:gd name="connsiteX81" fmla="*/ 3700 w 320858"/>
                <a:gd name="connsiteY81" fmla="*/ 45324 h 261732"/>
                <a:gd name="connsiteX82" fmla="*/ 4272 w 320858"/>
                <a:gd name="connsiteY82" fmla="*/ 46275 h 261732"/>
                <a:gd name="connsiteX83" fmla="*/ 5034 w 320858"/>
                <a:gd name="connsiteY83" fmla="*/ 47607 h 261732"/>
                <a:gd name="connsiteX84" fmla="*/ 5034 w 320858"/>
                <a:gd name="connsiteY84" fmla="*/ 47607 h 261732"/>
                <a:gd name="connsiteX85" fmla="*/ 269795 w 320858"/>
                <a:gd name="connsiteY85" fmla="*/ 164259 h 261732"/>
                <a:gd name="connsiteX86" fmla="*/ 261795 w 320858"/>
                <a:gd name="connsiteY86" fmla="*/ 169777 h 261732"/>
                <a:gd name="connsiteX87" fmla="*/ 244652 w 320858"/>
                <a:gd name="connsiteY87" fmla="*/ 189188 h 261732"/>
                <a:gd name="connsiteX88" fmla="*/ 253986 w 320858"/>
                <a:gd name="connsiteY88" fmla="*/ 197941 h 261732"/>
                <a:gd name="connsiteX89" fmla="*/ 268652 w 320858"/>
                <a:gd name="connsiteY89" fmla="*/ 182908 h 261732"/>
                <a:gd name="connsiteX90" fmla="*/ 269795 w 320858"/>
                <a:gd name="connsiteY90" fmla="*/ 168065 h 261732"/>
                <a:gd name="connsiteX91" fmla="*/ 269795 w 320858"/>
                <a:gd name="connsiteY91" fmla="*/ 164259 h 26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20858" h="261732">
                  <a:moveTo>
                    <a:pt x="282938" y="263213"/>
                  </a:moveTo>
                  <a:cubicBezTo>
                    <a:pt x="278748" y="263213"/>
                    <a:pt x="271509" y="257884"/>
                    <a:pt x="261224" y="250082"/>
                  </a:cubicBezTo>
                  <a:cubicBezTo>
                    <a:pt x="258938" y="248179"/>
                    <a:pt x="256652" y="246467"/>
                    <a:pt x="254748" y="245325"/>
                  </a:cubicBezTo>
                  <a:cubicBezTo>
                    <a:pt x="246938" y="239806"/>
                    <a:pt x="235319" y="233907"/>
                    <a:pt x="223890" y="229721"/>
                  </a:cubicBezTo>
                  <a:cubicBezTo>
                    <a:pt x="206367" y="223251"/>
                    <a:pt x="187700" y="211833"/>
                    <a:pt x="168081" y="199654"/>
                  </a:cubicBezTo>
                  <a:lnTo>
                    <a:pt x="165795" y="198132"/>
                  </a:lnTo>
                  <a:cubicBezTo>
                    <a:pt x="90366" y="151509"/>
                    <a:pt x="38558" y="104125"/>
                    <a:pt x="3129" y="49130"/>
                  </a:cubicBezTo>
                  <a:cubicBezTo>
                    <a:pt x="3129" y="49130"/>
                    <a:pt x="3129" y="49130"/>
                    <a:pt x="3129" y="48939"/>
                  </a:cubicBezTo>
                  <a:cubicBezTo>
                    <a:pt x="2748" y="48369"/>
                    <a:pt x="2367" y="47798"/>
                    <a:pt x="1986" y="47227"/>
                  </a:cubicBezTo>
                  <a:lnTo>
                    <a:pt x="272" y="44563"/>
                  </a:lnTo>
                  <a:cubicBezTo>
                    <a:pt x="-110" y="43992"/>
                    <a:pt x="81" y="43231"/>
                    <a:pt x="653" y="42850"/>
                  </a:cubicBezTo>
                  <a:cubicBezTo>
                    <a:pt x="843" y="42660"/>
                    <a:pt x="1033" y="42660"/>
                    <a:pt x="1224" y="42660"/>
                  </a:cubicBezTo>
                  <a:cubicBezTo>
                    <a:pt x="1795" y="42660"/>
                    <a:pt x="2177" y="42470"/>
                    <a:pt x="2748" y="42470"/>
                  </a:cubicBezTo>
                  <a:cubicBezTo>
                    <a:pt x="2748" y="42470"/>
                    <a:pt x="2938" y="42470"/>
                    <a:pt x="2938" y="42470"/>
                  </a:cubicBezTo>
                  <a:cubicBezTo>
                    <a:pt x="9986" y="42850"/>
                    <a:pt x="29986" y="34287"/>
                    <a:pt x="50748" y="22298"/>
                  </a:cubicBezTo>
                  <a:cubicBezTo>
                    <a:pt x="53986" y="20395"/>
                    <a:pt x="57033" y="18683"/>
                    <a:pt x="60081" y="16589"/>
                  </a:cubicBezTo>
                  <a:cubicBezTo>
                    <a:pt x="67509" y="12022"/>
                    <a:pt x="74557" y="7074"/>
                    <a:pt x="81415" y="1746"/>
                  </a:cubicBezTo>
                  <a:cubicBezTo>
                    <a:pt x="81986" y="1365"/>
                    <a:pt x="82747" y="1365"/>
                    <a:pt x="83129" y="1936"/>
                  </a:cubicBezTo>
                  <a:cubicBezTo>
                    <a:pt x="83319" y="2127"/>
                    <a:pt x="83319" y="2127"/>
                    <a:pt x="83319" y="2317"/>
                  </a:cubicBezTo>
                  <a:cubicBezTo>
                    <a:pt x="84272" y="5552"/>
                    <a:pt x="85415" y="8787"/>
                    <a:pt x="86557" y="12022"/>
                  </a:cubicBezTo>
                  <a:cubicBezTo>
                    <a:pt x="86748" y="12403"/>
                    <a:pt x="86748" y="12783"/>
                    <a:pt x="86938" y="12974"/>
                  </a:cubicBezTo>
                  <a:cubicBezTo>
                    <a:pt x="110177" y="77865"/>
                    <a:pt x="151319" y="127341"/>
                    <a:pt x="220462" y="173203"/>
                  </a:cubicBezTo>
                  <a:cubicBezTo>
                    <a:pt x="221224" y="173774"/>
                    <a:pt x="221985" y="174154"/>
                    <a:pt x="222747" y="174725"/>
                  </a:cubicBezTo>
                  <a:cubicBezTo>
                    <a:pt x="239700" y="154934"/>
                    <a:pt x="261795" y="151319"/>
                    <a:pt x="269033" y="155125"/>
                  </a:cubicBezTo>
                  <a:cubicBezTo>
                    <a:pt x="271509" y="156457"/>
                    <a:pt x="272462" y="158550"/>
                    <a:pt x="271890" y="161024"/>
                  </a:cubicBezTo>
                  <a:cubicBezTo>
                    <a:pt x="271890" y="161214"/>
                    <a:pt x="271700" y="161595"/>
                    <a:pt x="271509" y="161785"/>
                  </a:cubicBezTo>
                  <a:cubicBezTo>
                    <a:pt x="272271" y="161595"/>
                    <a:pt x="273034" y="161405"/>
                    <a:pt x="273795" y="161595"/>
                  </a:cubicBezTo>
                  <a:cubicBezTo>
                    <a:pt x="276462" y="161785"/>
                    <a:pt x="280081" y="165591"/>
                    <a:pt x="282747" y="171110"/>
                  </a:cubicBezTo>
                  <a:cubicBezTo>
                    <a:pt x="284842" y="175486"/>
                    <a:pt x="290747" y="190520"/>
                    <a:pt x="281414" y="206314"/>
                  </a:cubicBezTo>
                  <a:cubicBezTo>
                    <a:pt x="297414" y="209359"/>
                    <a:pt x="316652" y="214878"/>
                    <a:pt x="320081" y="220777"/>
                  </a:cubicBezTo>
                  <a:cubicBezTo>
                    <a:pt x="321033" y="222489"/>
                    <a:pt x="321224" y="224012"/>
                    <a:pt x="320462" y="225344"/>
                  </a:cubicBezTo>
                  <a:cubicBezTo>
                    <a:pt x="318366" y="228389"/>
                    <a:pt x="311318" y="228198"/>
                    <a:pt x="296462" y="226295"/>
                  </a:cubicBezTo>
                  <a:cubicBezTo>
                    <a:pt x="303319" y="230101"/>
                    <a:pt x="309795" y="234478"/>
                    <a:pt x="311129" y="238474"/>
                  </a:cubicBezTo>
                  <a:cubicBezTo>
                    <a:pt x="311890" y="240377"/>
                    <a:pt x="311700" y="241900"/>
                    <a:pt x="310557" y="243041"/>
                  </a:cubicBezTo>
                  <a:cubicBezTo>
                    <a:pt x="307129" y="246467"/>
                    <a:pt x="295319" y="242471"/>
                    <a:pt x="276271" y="235810"/>
                  </a:cubicBezTo>
                  <a:cubicBezTo>
                    <a:pt x="272081" y="234288"/>
                    <a:pt x="267700" y="232766"/>
                    <a:pt x="263510" y="231433"/>
                  </a:cubicBezTo>
                  <a:cubicBezTo>
                    <a:pt x="274748" y="240948"/>
                    <a:pt x="285604" y="253127"/>
                    <a:pt x="285986" y="258646"/>
                  </a:cubicBezTo>
                  <a:cubicBezTo>
                    <a:pt x="286176" y="260929"/>
                    <a:pt x="285224" y="262071"/>
                    <a:pt x="284462" y="262452"/>
                  </a:cubicBezTo>
                  <a:cubicBezTo>
                    <a:pt x="284081" y="263213"/>
                    <a:pt x="283510" y="263213"/>
                    <a:pt x="282938" y="263213"/>
                  </a:cubicBezTo>
                  <a:lnTo>
                    <a:pt x="282938" y="263213"/>
                  </a:lnTo>
                  <a:close/>
                  <a:moveTo>
                    <a:pt x="5034" y="47607"/>
                  </a:moveTo>
                  <a:cubicBezTo>
                    <a:pt x="5034" y="47607"/>
                    <a:pt x="5034" y="47607"/>
                    <a:pt x="5034" y="47607"/>
                  </a:cubicBezTo>
                  <a:cubicBezTo>
                    <a:pt x="40462" y="102413"/>
                    <a:pt x="91891" y="149606"/>
                    <a:pt x="167129" y="196038"/>
                  </a:cubicBezTo>
                  <a:lnTo>
                    <a:pt x="169414" y="197561"/>
                  </a:lnTo>
                  <a:cubicBezTo>
                    <a:pt x="189034" y="209740"/>
                    <a:pt x="207509" y="221157"/>
                    <a:pt x="224843" y="227437"/>
                  </a:cubicBezTo>
                  <a:cubicBezTo>
                    <a:pt x="236462" y="231624"/>
                    <a:pt x="248272" y="237523"/>
                    <a:pt x="256271" y="243232"/>
                  </a:cubicBezTo>
                  <a:cubicBezTo>
                    <a:pt x="258176" y="244564"/>
                    <a:pt x="260462" y="246276"/>
                    <a:pt x="262747" y="248179"/>
                  </a:cubicBezTo>
                  <a:cubicBezTo>
                    <a:pt x="269033" y="252937"/>
                    <a:pt x="280842" y="262071"/>
                    <a:pt x="283319" y="260739"/>
                  </a:cubicBezTo>
                  <a:cubicBezTo>
                    <a:pt x="283510" y="260549"/>
                    <a:pt x="283699" y="259978"/>
                    <a:pt x="283699" y="259216"/>
                  </a:cubicBezTo>
                  <a:cubicBezTo>
                    <a:pt x="283319" y="254269"/>
                    <a:pt x="270366" y="239806"/>
                    <a:pt x="256843" y="229530"/>
                  </a:cubicBezTo>
                  <a:cubicBezTo>
                    <a:pt x="256271" y="229150"/>
                    <a:pt x="256271" y="228389"/>
                    <a:pt x="256652" y="227818"/>
                  </a:cubicBezTo>
                  <a:cubicBezTo>
                    <a:pt x="257033" y="227437"/>
                    <a:pt x="257605" y="227247"/>
                    <a:pt x="257985" y="227437"/>
                  </a:cubicBezTo>
                  <a:cubicBezTo>
                    <a:pt x="264081" y="229340"/>
                    <a:pt x="270747" y="231624"/>
                    <a:pt x="277223" y="233907"/>
                  </a:cubicBezTo>
                  <a:cubicBezTo>
                    <a:pt x="290176" y="238474"/>
                    <a:pt x="306557" y="244183"/>
                    <a:pt x="309033" y="241709"/>
                  </a:cubicBezTo>
                  <a:cubicBezTo>
                    <a:pt x="309414" y="241329"/>
                    <a:pt x="309224" y="240568"/>
                    <a:pt x="309033" y="239806"/>
                  </a:cubicBezTo>
                  <a:cubicBezTo>
                    <a:pt x="307890" y="236381"/>
                    <a:pt x="300653" y="231243"/>
                    <a:pt x="289033" y="225724"/>
                  </a:cubicBezTo>
                  <a:cubicBezTo>
                    <a:pt x="288461" y="225344"/>
                    <a:pt x="288081" y="224583"/>
                    <a:pt x="288461" y="224012"/>
                  </a:cubicBezTo>
                  <a:cubicBezTo>
                    <a:pt x="288652" y="223441"/>
                    <a:pt x="289224" y="223251"/>
                    <a:pt x="289795" y="223251"/>
                  </a:cubicBezTo>
                  <a:cubicBezTo>
                    <a:pt x="299890" y="224773"/>
                    <a:pt x="316652" y="227057"/>
                    <a:pt x="318557" y="224392"/>
                  </a:cubicBezTo>
                  <a:cubicBezTo>
                    <a:pt x="318937" y="224012"/>
                    <a:pt x="318366" y="223060"/>
                    <a:pt x="318176" y="222489"/>
                  </a:cubicBezTo>
                  <a:cubicBezTo>
                    <a:pt x="315509" y="218113"/>
                    <a:pt x="299700" y="212404"/>
                    <a:pt x="279319" y="208788"/>
                  </a:cubicBezTo>
                  <a:cubicBezTo>
                    <a:pt x="278557" y="208598"/>
                    <a:pt x="278176" y="208027"/>
                    <a:pt x="278366" y="207266"/>
                  </a:cubicBezTo>
                  <a:cubicBezTo>
                    <a:pt x="278366" y="207076"/>
                    <a:pt x="278366" y="206885"/>
                    <a:pt x="278557" y="206885"/>
                  </a:cubicBezTo>
                  <a:cubicBezTo>
                    <a:pt x="288652" y="191661"/>
                    <a:pt x="282747" y="176818"/>
                    <a:pt x="280842" y="172632"/>
                  </a:cubicBezTo>
                  <a:cubicBezTo>
                    <a:pt x="278176" y="167304"/>
                    <a:pt x="275128" y="164639"/>
                    <a:pt x="273986" y="164449"/>
                  </a:cubicBezTo>
                  <a:cubicBezTo>
                    <a:pt x="272843" y="164259"/>
                    <a:pt x="272652" y="164639"/>
                    <a:pt x="272652" y="164639"/>
                  </a:cubicBezTo>
                  <a:cubicBezTo>
                    <a:pt x="272271" y="165020"/>
                    <a:pt x="272462" y="166733"/>
                    <a:pt x="272462" y="168255"/>
                  </a:cubicBezTo>
                  <a:cubicBezTo>
                    <a:pt x="273034" y="173393"/>
                    <a:pt x="272462" y="178721"/>
                    <a:pt x="271319" y="183859"/>
                  </a:cubicBezTo>
                  <a:cubicBezTo>
                    <a:pt x="268081" y="196800"/>
                    <a:pt x="259890" y="200986"/>
                    <a:pt x="253986" y="200796"/>
                  </a:cubicBezTo>
                  <a:cubicBezTo>
                    <a:pt x="247890" y="200415"/>
                    <a:pt x="243319" y="196038"/>
                    <a:pt x="242367" y="189758"/>
                  </a:cubicBezTo>
                  <a:cubicBezTo>
                    <a:pt x="240842" y="179673"/>
                    <a:pt x="251891" y="173013"/>
                    <a:pt x="260653" y="167874"/>
                  </a:cubicBezTo>
                  <a:cubicBezTo>
                    <a:pt x="264843" y="165401"/>
                    <a:pt x="269224" y="162736"/>
                    <a:pt x="269604" y="160834"/>
                  </a:cubicBezTo>
                  <a:cubicBezTo>
                    <a:pt x="269795" y="160072"/>
                    <a:pt x="269986" y="158740"/>
                    <a:pt x="268081" y="157789"/>
                  </a:cubicBezTo>
                  <a:cubicBezTo>
                    <a:pt x="261605" y="154363"/>
                    <a:pt x="240271" y="158360"/>
                    <a:pt x="224272" y="177580"/>
                  </a:cubicBezTo>
                  <a:cubicBezTo>
                    <a:pt x="223890" y="178150"/>
                    <a:pt x="223128" y="178150"/>
                    <a:pt x="222557" y="177770"/>
                  </a:cubicBezTo>
                  <a:cubicBezTo>
                    <a:pt x="221414" y="177009"/>
                    <a:pt x="220462" y="176438"/>
                    <a:pt x="219319" y="175677"/>
                  </a:cubicBezTo>
                  <a:cubicBezTo>
                    <a:pt x="149795" y="129435"/>
                    <a:pt x="108272" y="79577"/>
                    <a:pt x="84843" y="14115"/>
                  </a:cubicBezTo>
                  <a:cubicBezTo>
                    <a:pt x="84652" y="13735"/>
                    <a:pt x="84652" y="13354"/>
                    <a:pt x="84462" y="13164"/>
                  </a:cubicBezTo>
                  <a:cubicBezTo>
                    <a:pt x="83510" y="10500"/>
                    <a:pt x="82558" y="7836"/>
                    <a:pt x="81795" y="5171"/>
                  </a:cubicBezTo>
                  <a:cubicBezTo>
                    <a:pt x="75319" y="10119"/>
                    <a:pt x="68652" y="14877"/>
                    <a:pt x="61605" y="19063"/>
                  </a:cubicBezTo>
                  <a:cubicBezTo>
                    <a:pt x="58558" y="20966"/>
                    <a:pt x="55319" y="22869"/>
                    <a:pt x="52271" y="24772"/>
                  </a:cubicBezTo>
                  <a:cubicBezTo>
                    <a:pt x="30939" y="36951"/>
                    <a:pt x="11700" y="45133"/>
                    <a:pt x="3700" y="45324"/>
                  </a:cubicBezTo>
                  <a:lnTo>
                    <a:pt x="4272" y="46275"/>
                  </a:lnTo>
                  <a:cubicBezTo>
                    <a:pt x="4272" y="46466"/>
                    <a:pt x="4652" y="47036"/>
                    <a:pt x="5034" y="47607"/>
                  </a:cubicBezTo>
                  <a:lnTo>
                    <a:pt x="5034" y="47607"/>
                  </a:lnTo>
                  <a:close/>
                  <a:moveTo>
                    <a:pt x="269795" y="164259"/>
                  </a:moveTo>
                  <a:cubicBezTo>
                    <a:pt x="267890" y="165971"/>
                    <a:pt x="265033" y="167684"/>
                    <a:pt x="261795" y="169777"/>
                  </a:cubicBezTo>
                  <a:cubicBezTo>
                    <a:pt x="253605" y="174725"/>
                    <a:pt x="243510" y="180815"/>
                    <a:pt x="244652" y="189188"/>
                  </a:cubicBezTo>
                  <a:cubicBezTo>
                    <a:pt x="245415" y="194326"/>
                    <a:pt x="249033" y="197751"/>
                    <a:pt x="253986" y="197941"/>
                  </a:cubicBezTo>
                  <a:cubicBezTo>
                    <a:pt x="259319" y="198132"/>
                    <a:pt x="265795" y="194326"/>
                    <a:pt x="268652" y="182908"/>
                  </a:cubicBezTo>
                  <a:cubicBezTo>
                    <a:pt x="269795" y="178150"/>
                    <a:pt x="270176" y="173013"/>
                    <a:pt x="269795" y="168065"/>
                  </a:cubicBezTo>
                  <a:cubicBezTo>
                    <a:pt x="269604" y="166923"/>
                    <a:pt x="269604" y="165591"/>
                    <a:pt x="269795" y="164259"/>
                  </a:cubicBezTo>
                  <a:close/>
                </a:path>
              </a:pathLst>
            </a:custGeom>
            <a:solidFill>
              <a:srgbClr val="000000"/>
            </a:solidFill>
            <a:ln w="1903" cap="flat">
              <a:noFill/>
              <a:prstDash val="solid"/>
              <a:miter/>
            </a:ln>
          </p:spPr>
          <p:txBody>
            <a:bodyPr rtlCol="0" anchor="ctr"/>
            <a:lstStyle/>
            <a:p>
              <a:endParaRPr lang="fr-FR"/>
            </a:p>
          </p:txBody>
        </p:sp>
        <p:sp>
          <p:nvSpPr>
            <p:cNvPr id="38" name="Forme libre 1575">
              <a:extLst>
                <a:ext uri="{FF2B5EF4-FFF2-40B4-BE49-F238E27FC236}">
                  <a16:creationId xmlns:a16="http://schemas.microsoft.com/office/drawing/2014/main" id="{AF465ED7-0413-FFF0-AA12-77A36BFC21A2}"/>
                </a:ext>
              </a:extLst>
            </p:cNvPr>
            <p:cNvSpPr/>
            <p:nvPr/>
          </p:nvSpPr>
          <p:spPr>
            <a:xfrm>
              <a:off x="14243586" y="6674665"/>
              <a:ext cx="70491" cy="56137"/>
            </a:xfrm>
            <a:custGeom>
              <a:avLst/>
              <a:gdLst>
                <a:gd name="connsiteX0" fmla="*/ 35129 w 70491"/>
                <a:gd name="connsiteY0" fmla="*/ 57618 h 56137"/>
                <a:gd name="connsiteX1" fmla="*/ 33796 w 70491"/>
                <a:gd name="connsiteY1" fmla="*/ 56476 h 56137"/>
                <a:gd name="connsiteX2" fmla="*/ 652 w 70491"/>
                <a:gd name="connsiteY2" fmla="*/ 22413 h 56137"/>
                <a:gd name="connsiteX3" fmla="*/ 272 w 70491"/>
                <a:gd name="connsiteY3" fmla="*/ 20701 h 56137"/>
                <a:gd name="connsiteX4" fmla="*/ 1986 w 70491"/>
                <a:gd name="connsiteY4" fmla="*/ 20320 h 56137"/>
                <a:gd name="connsiteX5" fmla="*/ 1986 w 70491"/>
                <a:gd name="connsiteY5" fmla="*/ 20320 h 56137"/>
                <a:gd name="connsiteX6" fmla="*/ 36272 w 70491"/>
                <a:gd name="connsiteY6" fmla="*/ 56476 h 56137"/>
                <a:gd name="connsiteX7" fmla="*/ 35129 w 70491"/>
                <a:gd name="connsiteY7" fmla="*/ 57618 h 56137"/>
                <a:gd name="connsiteX8" fmla="*/ 35129 w 70491"/>
                <a:gd name="connsiteY8" fmla="*/ 57618 h 56137"/>
                <a:gd name="connsiteX9" fmla="*/ 35129 w 70491"/>
                <a:gd name="connsiteY9" fmla="*/ 57618 h 56137"/>
                <a:gd name="connsiteX10" fmla="*/ 69414 w 70491"/>
                <a:gd name="connsiteY10" fmla="*/ 20320 h 56137"/>
                <a:gd name="connsiteX11" fmla="*/ 68271 w 70491"/>
                <a:gd name="connsiteY11" fmla="*/ 19749 h 56137"/>
                <a:gd name="connsiteX12" fmla="*/ 12843 w 70491"/>
                <a:gd name="connsiteY12" fmla="*/ 3954 h 56137"/>
                <a:gd name="connsiteX13" fmla="*/ 11700 w 70491"/>
                <a:gd name="connsiteY13" fmla="*/ 2622 h 56137"/>
                <a:gd name="connsiteX14" fmla="*/ 13033 w 70491"/>
                <a:gd name="connsiteY14" fmla="*/ 1481 h 56137"/>
                <a:gd name="connsiteX15" fmla="*/ 13033 w 70491"/>
                <a:gd name="connsiteY15" fmla="*/ 1481 h 56137"/>
                <a:gd name="connsiteX16" fmla="*/ 70367 w 70491"/>
                <a:gd name="connsiteY16" fmla="*/ 18607 h 56137"/>
                <a:gd name="connsiteX17" fmla="*/ 69986 w 70491"/>
                <a:gd name="connsiteY17" fmla="*/ 20320 h 56137"/>
                <a:gd name="connsiteX18" fmla="*/ 69414 w 70491"/>
                <a:gd name="connsiteY18" fmla="*/ 20320 h 56137"/>
                <a:gd name="connsiteX19" fmla="*/ 69414 w 70491"/>
                <a:gd name="connsiteY19" fmla="*/ 20320 h 56137"/>
                <a:gd name="connsiteX20" fmla="*/ 60272 w 70491"/>
                <a:gd name="connsiteY20" fmla="*/ 37827 h 56137"/>
                <a:gd name="connsiteX21" fmla="*/ 59129 w 70491"/>
                <a:gd name="connsiteY21" fmla="*/ 37066 h 56137"/>
                <a:gd name="connsiteX22" fmla="*/ 8653 w 70491"/>
                <a:gd name="connsiteY22" fmla="*/ 11186 h 56137"/>
                <a:gd name="connsiteX23" fmla="*/ 7700 w 70491"/>
                <a:gd name="connsiteY23" fmla="*/ 9663 h 56137"/>
                <a:gd name="connsiteX24" fmla="*/ 9224 w 70491"/>
                <a:gd name="connsiteY24" fmla="*/ 8712 h 56137"/>
                <a:gd name="connsiteX25" fmla="*/ 61224 w 70491"/>
                <a:gd name="connsiteY25" fmla="*/ 36305 h 56137"/>
                <a:gd name="connsiteX26" fmla="*/ 60462 w 70491"/>
                <a:gd name="connsiteY26" fmla="*/ 37827 h 56137"/>
                <a:gd name="connsiteX27" fmla="*/ 60272 w 70491"/>
                <a:gd name="connsiteY27" fmla="*/ 37827 h 56137"/>
                <a:gd name="connsiteX28" fmla="*/ 60272 w 70491"/>
                <a:gd name="connsiteY28" fmla="*/ 37827 h 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491" h="56137">
                  <a:moveTo>
                    <a:pt x="35129" y="57618"/>
                  </a:moveTo>
                  <a:cubicBezTo>
                    <a:pt x="34557" y="57618"/>
                    <a:pt x="33985" y="57047"/>
                    <a:pt x="33796" y="56476"/>
                  </a:cubicBezTo>
                  <a:cubicBezTo>
                    <a:pt x="33414" y="50958"/>
                    <a:pt x="16653" y="32689"/>
                    <a:pt x="652" y="22413"/>
                  </a:cubicBezTo>
                  <a:cubicBezTo>
                    <a:pt x="81" y="22033"/>
                    <a:pt x="-110" y="21271"/>
                    <a:pt x="272" y="20701"/>
                  </a:cubicBezTo>
                  <a:cubicBezTo>
                    <a:pt x="652" y="20130"/>
                    <a:pt x="1415" y="19939"/>
                    <a:pt x="1986" y="20320"/>
                  </a:cubicBezTo>
                  <a:lnTo>
                    <a:pt x="1986" y="20320"/>
                  </a:lnTo>
                  <a:cubicBezTo>
                    <a:pt x="16462" y="29644"/>
                    <a:pt x="35701" y="48864"/>
                    <a:pt x="36272" y="56476"/>
                  </a:cubicBezTo>
                  <a:cubicBezTo>
                    <a:pt x="36462" y="57047"/>
                    <a:pt x="36081" y="57618"/>
                    <a:pt x="35129" y="57618"/>
                  </a:cubicBezTo>
                  <a:cubicBezTo>
                    <a:pt x="35319" y="57618"/>
                    <a:pt x="35319" y="57618"/>
                    <a:pt x="35129" y="57618"/>
                  </a:cubicBezTo>
                  <a:lnTo>
                    <a:pt x="35129" y="57618"/>
                  </a:lnTo>
                  <a:close/>
                  <a:moveTo>
                    <a:pt x="69414" y="20320"/>
                  </a:moveTo>
                  <a:cubicBezTo>
                    <a:pt x="69034" y="20320"/>
                    <a:pt x="68462" y="20130"/>
                    <a:pt x="68271" y="19749"/>
                  </a:cubicBezTo>
                  <a:cubicBezTo>
                    <a:pt x="64462" y="13279"/>
                    <a:pt x="34176" y="5477"/>
                    <a:pt x="12843" y="3954"/>
                  </a:cubicBezTo>
                  <a:cubicBezTo>
                    <a:pt x="12081" y="3954"/>
                    <a:pt x="11700" y="3384"/>
                    <a:pt x="11700" y="2622"/>
                  </a:cubicBezTo>
                  <a:cubicBezTo>
                    <a:pt x="11700" y="1861"/>
                    <a:pt x="12271" y="1481"/>
                    <a:pt x="13033" y="1481"/>
                  </a:cubicBezTo>
                  <a:cubicBezTo>
                    <a:pt x="13033" y="1481"/>
                    <a:pt x="13033" y="1481"/>
                    <a:pt x="13033" y="1481"/>
                  </a:cubicBezTo>
                  <a:cubicBezTo>
                    <a:pt x="32843" y="3003"/>
                    <a:pt x="65605" y="10615"/>
                    <a:pt x="70367" y="18607"/>
                  </a:cubicBezTo>
                  <a:cubicBezTo>
                    <a:pt x="70748" y="19178"/>
                    <a:pt x="70557" y="19939"/>
                    <a:pt x="69986" y="20320"/>
                  </a:cubicBezTo>
                  <a:cubicBezTo>
                    <a:pt x="69795" y="20320"/>
                    <a:pt x="69605" y="20320"/>
                    <a:pt x="69414" y="20320"/>
                  </a:cubicBezTo>
                  <a:lnTo>
                    <a:pt x="69414" y="20320"/>
                  </a:lnTo>
                  <a:close/>
                  <a:moveTo>
                    <a:pt x="60272" y="37827"/>
                  </a:moveTo>
                  <a:cubicBezTo>
                    <a:pt x="59700" y="37827"/>
                    <a:pt x="59319" y="37446"/>
                    <a:pt x="59129" y="37066"/>
                  </a:cubicBezTo>
                  <a:cubicBezTo>
                    <a:pt x="56653" y="30215"/>
                    <a:pt x="29414" y="17085"/>
                    <a:pt x="8653" y="11186"/>
                  </a:cubicBezTo>
                  <a:cubicBezTo>
                    <a:pt x="7891" y="10996"/>
                    <a:pt x="7510" y="10234"/>
                    <a:pt x="7700" y="9663"/>
                  </a:cubicBezTo>
                  <a:cubicBezTo>
                    <a:pt x="7891" y="8902"/>
                    <a:pt x="8653" y="8522"/>
                    <a:pt x="9224" y="8712"/>
                  </a:cubicBezTo>
                  <a:cubicBezTo>
                    <a:pt x="28462" y="14230"/>
                    <a:pt x="58367" y="27741"/>
                    <a:pt x="61224" y="36305"/>
                  </a:cubicBezTo>
                  <a:cubicBezTo>
                    <a:pt x="61415" y="36876"/>
                    <a:pt x="61033" y="37637"/>
                    <a:pt x="60462" y="37827"/>
                  </a:cubicBezTo>
                  <a:cubicBezTo>
                    <a:pt x="60652" y="37827"/>
                    <a:pt x="60462" y="37827"/>
                    <a:pt x="60272" y="37827"/>
                  </a:cubicBezTo>
                  <a:lnTo>
                    <a:pt x="60272" y="37827"/>
                  </a:lnTo>
                  <a:close/>
                </a:path>
              </a:pathLst>
            </a:custGeom>
            <a:solidFill>
              <a:srgbClr val="000000"/>
            </a:solidFill>
            <a:ln w="1903" cap="flat">
              <a:noFill/>
              <a:prstDash val="solid"/>
              <a:miter/>
            </a:ln>
          </p:spPr>
          <p:txBody>
            <a:bodyPr rtlCol="0" anchor="ctr"/>
            <a:lstStyle/>
            <a:p>
              <a:endParaRPr lang="fr-FR"/>
            </a:p>
          </p:txBody>
        </p:sp>
        <p:sp>
          <p:nvSpPr>
            <p:cNvPr id="39" name="Forme libre 1576">
              <a:extLst>
                <a:ext uri="{FF2B5EF4-FFF2-40B4-BE49-F238E27FC236}">
                  <a16:creationId xmlns:a16="http://schemas.microsoft.com/office/drawing/2014/main" id="{B6B68EA8-A784-18AD-FF79-99966CFA99F3}"/>
                </a:ext>
              </a:extLst>
            </p:cNvPr>
            <p:cNvSpPr/>
            <p:nvPr/>
          </p:nvSpPr>
          <p:spPr>
            <a:xfrm>
              <a:off x="13990642" y="6506634"/>
              <a:ext cx="1904" cy="1904"/>
            </a:xfrm>
            <a:custGeom>
              <a:avLst/>
              <a:gdLst>
                <a:gd name="connsiteX0" fmla="*/ 73 w 1904"/>
                <a:gd name="connsiteY0" fmla="*/ 1481 h 1904"/>
                <a:gd name="connsiteX1" fmla="*/ 73 w 1904"/>
                <a:gd name="connsiteY1" fmla="*/ 1481 h 1904"/>
                <a:gd name="connsiteX2" fmla="*/ 73 w 1904"/>
                <a:gd name="connsiteY2" fmla="*/ 1481 h 1904"/>
              </a:gdLst>
              <a:ahLst/>
              <a:cxnLst>
                <a:cxn ang="0">
                  <a:pos x="connsiteX0" y="connsiteY0"/>
                </a:cxn>
                <a:cxn ang="0">
                  <a:pos x="connsiteX1" y="connsiteY1"/>
                </a:cxn>
                <a:cxn ang="0">
                  <a:pos x="connsiteX2" y="connsiteY2"/>
                </a:cxn>
              </a:cxnLst>
              <a:rect l="l" t="t" r="r" b="b"/>
              <a:pathLst>
                <a:path w="1904" h="1904">
                  <a:moveTo>
                    <a:pt x="73" y="1481"/>
                  </a:moveTo>
                  <a:lnTo>
                    <a:pt x="73" y="1481"/>
                  </a:lnTo>
                  <a:lnTo>
                    <a:pt x="73" y="1481"/>
                  </a:lnTo>
                </a:path>
              </a:pathLst>
            </a:custGeom>
            <a:noFill/>
            <a:ln w="1903" cap="flat">
              <a:noFill/>
              <a:prstDash val="solid"/>
              <a:miter/>
            </a:ln>
          </p:spPr>
          <p:txBody>
            <a:bodyPr rtlCol="0" anchor="ctr"/>
            <a:lstStyle/>
            <a:p>
              <a:endParaRPr lang="fr-FR"/>
            </a:p>
          </p:txBody>
        </p:sp>
        <p:sp>
          <p:nvSpPr>
            <p:cNvPr id="40" name="Forme libre 1577">
              <a:extLst>
                <a:ext uri="{FF2B5EF4-FFF2-40B4-BE49-F238E27FC236}">
                  <a16:creationId xmlns:a16="http://schemas.microsoft.com/office/drawing/2014/main" id="{65793AF7-FCDE-08D1-5167-B336C487B9DE}"/>
                </a:ext>
              </a:extLst>
            </p:cNvPr>
            <p:cNvSpPr/>
            <p:nvPr/>
          </p:nvSpPr>
          <p:spPr>
            <a:xfrm>
              <a:off x="13994071" y="6513104"/>
              <a:ext cx="761" cy="761"/>
            </a:xfrm>
            <a:custGeom>
              <a:avLst/>
              <a:gdLst>
                <a:gd name="connsiteX0" fmla="*/ 835 w 761"/>
                <a:gd name="connsiteY0" fmla="*/ 2242 h 761"/>
                <a:gd name="connsiteX1" fmla="*/ 73 w 761"/>
                <a:gd name="connsiteY1" fmla="*/ 1481 h 761"/>
                <a:gd name="connsiteX2" fmla="*/ 835 w 761"/>
                <a:gd name="connsiteY2" fmla="*/ 2242 h 761"/>
              </a:gdLst>
              <a:ahLst/>
              <a:cxnLst>
                <a:cxn ang="0">
                  <a:pos x="connsiteX0" y="connsiteY0"/>
                </a:cxn>
                <a:cxn ang="0">
                  <a:pos x="connsiteX1" y="connsiteY1"/>
                </a:cxn>
                <a:cxn ang="0">
                  <a:pos x="connsiteX2" y="connsiteY2"/>
                </a:cxn>
              </a:cxnLst>
              <a:rect l="l" t="t" r="r" b="b"/>
              <a:pathLst>
                <a:path w="761" h="761">
                  <a:moveTo>
                    <a:pt x="835" y="2242"/>
                  </a:moveTo>
                  <a:cubicBezTo>
                    <a:pt x="455" y="2052"/>
                    <a:pt x="264" y="1861"/>
                    <a:pt x="73" y="1481"/>
                  </a:cubicBezTo>
                  <a:lnTo>
                    <a:pt x="835" y="2242"/>
                  </a:lnTo>
                  <a:close/>
                </a:path>
              </a:pathLst>
            </a:custGeom>
            <a:solidFill>
              <a:srgbClr val="FFFFFF"/>
            </a:solidFill>
            <a:ln w="1903" cap="flat">
              <a:noFill/>
              <a:prstDash val="solid"/>
              <a:miter/>
            </a:ln>
          </p:spPr>
          <p:txBody>
            <a:bodyPr rtlCol="0" anchor="ctr"/>
            <a:lstStyle/>
            <a:p>
              <a:endParaRPr lang="fr-FR"/>
            </a:p>
          </p:txBody>
        </p:sp>
        <p:sp>
          <p:nvSpPr>
            <p:cNvPr id="41" name="Forme libre 1578">
              <a:extLst>
                <a:ext uri="{FF2B5EF4-FFF2-40B4-BE49-F238E27FC236}">
                  <a16:creationId xmlns:a16="http://schemas.microsoft.com/office/drawing/2014/main" id="{61D9D6FB-0278-DC9E-7C72-986C8AA26705}"/>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42" name="Forme libre 1579">
              <a:extLst>
                <a:ext uri="{FF2B5EF4-FFF2-40B4-BE49-F238E27FC236}">
                  <a16:creationId xmlns:a16="http://schemas.microsoft.com/office/drawing/2014/main" id="{9D4E2CC1-689A-2A36-ADFB-7F078B31EFBC}"/>
                </a:ext>
              </a:extLst>
            </p:cNvPr>
            <p:cNvSpPr/>
            <p:nvPr/>
          </p:nvSpPr>
          <p:spPr>
            <a:xfrm>
              <a:off x="13886452" y="6246119"/>
              <a:ext cx="108380" cy="267746"/>
            </a:xfrm>
            <a:custGeom>
              <a:avLst/>
              <a:gdLst>
                <a:gd name="connsiteX0" fmla="*/ 644 w 108380"/>
                <a:gd name="connsiteY0" fmla="*/ 2623 h 267746"/>
                <a:gd name="connsiteX1" fmla="*/ 73 w 108380"/>
                <a:gd name="connsiteY1" fmla="*/ 2432 h 267746"/>
                <a:gd name="connsiteX2" fmla="*/ 264 w 108380"/>
                <a:gd name="connsiteY2" fmla="*/ 1481 h 267746"/>
                <a:gd name="connsiteX3" fmla="*/ 644 w 108380"/>
                <a:gd name="connsiteY3" fmla="*/ 2623 h 267746"/>
                <a:gd name="connsiteX4" fmla="*/ 108454 w 108380"/>
                <a:gd name="connsiteY4" fmla="*/ 269227 h 267746"/>
                <a:gd name="connsiteX5" fmla="*/ 107692 w 108380"/>
                <a:gd name="connsiteY5" fmla="*/ 268466 h 267746"/>
                <a:gd name="connsiteX6" fmla="*/ 108454 w 108380"/>
                <a:gd name="connsiteY6" fmla="*/ 269227 h 26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80" h="267746">
                  <a:moveTo>
                    <a:pt x="644" y="2623"/>
                  </a:moveTo>
                  <a:cubicBezTo>
                    <a:pt x="455" y="2623"/>
                    <a:pt x="264" y="2623"/>
                    <a:pt x="73" y="2432"/>
                  </a:cubicBezTo>
                  <a:cubicBezTo>
                    <a:pt x="73" y="2052"/>
                    <a:pt x="264" y="1862"/>
                    <a:pt x="264" y="1481"/>
                  </a:cubicBezTo>
                  <a:lnTo>
                    <a:pt x="644" y="2623"/>
                  </a:lnTo>
                  <a:close/>
                  <a:moveTo>
                    <a:pt x="108454" y="269227"/>
                  </a:moveTo>
                  <a:cubicBezTo>
                    <a:pt x="108074" y="269037"/>
                    <a:pt x="107883" y="268847"/>
                    <a:pt x="107692" y="268466"/>
                  </a:cubicBezTo>
                  <a:lnTo>
                    <a:pt x="108454" y="269227"/>
                  </a:lnTo>
                  <a:close/>
                </a:path>
              </a:pathLst>
            </a:custGeom>
            <a:solidFill>
              <a:srgbClr val="FFFFFF"/>
            </a:solidFill>
            <a:ln w="1903" cap="flat">
              <a:noFill/>
              <a:prstDash val="solid"/>
              <a:miter/>
            </a:ln>
          </p:spPr>
          <p:txBody>
            <a:bodyPr rtlCol="0" anchor="ctr"/>
            <a:lstStyle/>
            <a:p>
              <a:endParaRPr lang="fr-FR"/>
            </a:p>
          </p:txBody>
        </p:sp>
        <p:sp>
          <p:nvSpPr>
            <p:cNvPr id="43" name="Forme libre 1580">
              <a:extLst>
                <a:ext uri="{FF2B5EF4-FFF2-40B4-BE49-F238E27FC236}">
                  <a16:creationId xmlns:a16="http://schemas.microsoft.com/office/drawing/2014/main" id="{35C13BEF-5E68-FA50-14CD-393C4217B992}"/>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44" name="Forme libre 1581">
              <a:extLst>
                <a:ext uri="{FF2B5EF4-FFF2-40B4-BE49-F238E27FC236}">
                  <a16:creationId xmlns:a16="http://schemas.microsoft.com/office/drawing/2014/main" id="{150E3409-7C43-D8CB-619B-2A47EC206B89}"/>
                </a:ext>
              </a:extLst>
            </p:cNvPr>
            <p:cNvSpPr/>
            <p:nvPr/>
          </p:nvSpPr>
          <p:spPr>
            <a:xfrm>
              <a:off x="13886452" y="6246119"/>
              <a:ext cx="571" cy="1141"/>
            </a:xfrm>
            <a:custGeom>
              <a:avLst/>
              <a:gdLst>
                <a:gd name="connsiteX0" fmla="*/ 644 w 571"/>
                <a:gd name="connsiteY0" fmla="*/ 2623 h 1141"/>
                <a:gd name="connsiteX1" fmla="*/ 73 w 571"/>
                <a:gd name="connsiteY1" fmla="*/ 2432 h 1141"/>
                <a:gd name="connsiteX2" fmla="*/ 264 w 571"/>
                <a:gd name="connsiteY2" fmla="*/ 1481 h 1141"/>
                <a:gd name="connsiteX3" fmla="*/ 644 w 571"/>
                <a:gd name="connsiteY3" fmla="*/ 2623 h 1141"/>
              </a:gdLst>
              <a:ahLst/>
              <a:cxnLst>
                <a:cxn ang="0">
                  <a:pos x="connsiteX0" y="connsiteY0"/>
                </a:cxn>
                <a:cxn ang="0">
                  <a:pos x="connsiteX1" y="connsiteY1"/>
                </a:cxn>
                <a:cxn ang="0">
                  <a:pos x="connsiteX2" y="connsiteY2"/>
                </a:cxn>
                <a:cxn ang="0">
                  <a:pos x="connsiteX3" y="connsiteY3"/>
                </a:cxn>
              </a:cxnLst>
              <a:rect l="l" t="t" r="r" b="b"/>
              <a:pathLst>
                <a:path w="571" h="1141">
                  <a:moveTo>
                    <a:pt x="644" y="2623"/>
                  </a:moveTo>
                  <a:cubicBezTo>
                    <a:pt x="455" y="2623"/>
                    <a:pt x="264" y="2623"/>
                    <a:pt x="73" y="2432"/>
                  </a:cubicBezTo>
                  <a:cubicBezTo>
                    <a:pt x="73" y="2052"/>
                    <a:pt x="264" y="1862"/>
                    <a:pt x="264" y="1481"/>
                  </a:cubicBezTo>
                  <a:lnTo>
                    <a:pt x="644" y="2623"/>
                  </a:lnTo>
                  <a:close/>
                </a:path>
              </a:pathLst>
            </a:custGeom>
            <a:solidFill>
              <a:srgbClr val="FFFFFF"/>
            </a:solidFill>
            <a:ln w="1903" cap="flat">
              <a:noFill/>
              <a:prstDash val="solid"/>
              <a:miter/>
            </a:ln>
          </p:spPr>
          <p:txBody>
            <a:bodyPr rtlCol="0" anchor="ctr"/>
            <a:lstStyle/>
            <a:p>
              <a:endParaRPr lang="fr-FR"/>
            </a:p>
          </p:txBody>
        </p:sp>
        <p:sp>
          <p:nvSpPr>
            <p:cNvPr id="45" name="Forme libre 1582">
              <a:extLst>
                <a:ext uri="{FF2B5EF4-FFF2-40B4-BE49-F238E27FC236}">
                  <a16:creationId xmlns:a16="http://schemas.microsoft.com/office/drawing/2014/main" id="{775048FF-FFFD-3EB2-815B-C694A9510C6E}"/>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46" name="Forme libre 1583">
              <a:extLst>
                <a:ext uri="{FF2B5EF4-FFF2-40B4-BE49-F238E27FC236}">
                  <a16:creationId xmlns:a16="http://schemas.microsoft.com/office/drawing/2014/main" id="{AB79102C-B630-02D0-BE36-260C9FE50E3C}"/>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47" name="Forme libre 1584">
              <a:extLst>
                <a:ext uri="{FF2B5EF4-FFF2-40B4-BE49-F238E27FC236}">
                  <a16:creationId xmlns:a16="http://schemas.microsoft.com/office/drawing/2014/main" id="{F95D3816-7481-343B-4F30-C6F97F1BF3BD}"/>
                </a:ext>
              </a:extLst>
            </p:cNvPr>
            <p:cNvSpPr/>
            <p:nvPr/>
          </p:nvSpPr>
          <p:spPr>
            <a:xfrm>
              <a:off x="13590852" y="6246119"/>
              <a:ext cx="496543" cy="417566"/>
            </a:xfrm>
            <a:custGeom>
              <a:avLst/>
              <a:gdLst>
                <a:gd name="connsiteX0" fmla="*/ 488244 w 496543"/>
                <a:gd name="connsiteY0" fmla="*/ 226030 h 417566"/>
                <a:gd name="connsiteX1" fmla="*/ 454339 w 496543"/>
                <a:gd name="connsiteY1" fmla="*/ 249246 h 417566"/>
                <a:gd name="connsiteX2" fmla="*/ 403863 w 496543"/>
                <a:gd name="connsiteY2" fmla="*/ 269227 h 417566"/>
                <a:gd name="connsiteX3" fmla="*/ 399864 w 496543"/>
                <a:gd name="connsiteY3" fmla="*/ 261996 h 417566"/>
                <a:gd name="connsiteX4" fmla="*/ 389577 w 496543"/>
                <a:gd name="connsiteY4" fmla="*/ 380360 h 417566"/>
                <a:gd name="connsiteX5" fmla="*/ 291863 w 496543"/>
                <a:gd name="connsiteY5" fmla="*/ 410617 h 417566"/>
                <a:gd name="connsiteX6" fmla="*/ 220054 w 496543"/>
                <a:gd name="connsiteY6" fmla="*/ 410617 h 417566"/>
                <a:gd name="connsiteX7" fmla="*/ 116244 w 496543"/>
                <a:gd name="connsiteY7" fmla="*/ 376935 h 417566"/>
                <a:gd name="connsiteX8" fmla="*/ 98149 w 496543"/>
                <a:gd name="connsiteY8" fmla="*/ 261616 h 417566"/>
                <a:gd name="connsiteX9" fmla="*/ 93198 w 496543"/>
                <a:gd name="connsiteY9" fmla="*/ 270369 h 417566"/>
                <a:gd name="connsiteX10" fmla="*/ 42340 w 496543"/>
                <a:gd name="connsiteY10" fmla="*/ 251149 h 417566"/>
                <a:gd name="connsiteX11" fmla="*/ 8626 w 496543"/>
                <a:gd name="connsiteY11" fmla="*/ 228123 h 417566"/>
                <a:gd name="connsiteX12" fmla="*/ 245 w 496543"/>
                <a:gd name="connsiteY12" fmla="*/ 216706 h 417566"/>
                <a:gd name="connsiteX13" fmla="*/ 245 w 496543"/>
                <a:gd name="connsiteY13" fmla="*/ 216706 h 417566"/>
                <a:gd name="connsiteX14" fmla="*/ 18149 w 496543"/>
                <a:gd name="connsiteY14" fmla="*/ 165897 h 417566"/>
                <a:gd name="connsiteX15" fmla="*/ 201006 w 496543"/>
                <a:gd name="connsiteY15" fmla="*/ 1671 h 417566"/>
                <a:gd name="connsiteX16" fmla="*/ 248245 w 496543"/>
                <a:gd name="connsiteY16" fmla="*/ 16514 h 417566"/>
                <a:gd name="connsiteX17" fmla="*/ 295482 w 496543"/>
                <a:gd name="connsiteY17" fmla="*/ 1481 h 417566"/>
                <a:gd name="connsiteX18" fmla="*/ 341387 w 496543"/>
                <a:gd name="connsiteY18" fmla="*/ 11947 h 417566"/>
                <a:gd name="connsiteX19" fmla="*/ 457006 w 496543"/>
                <a:gd name="connsiteY19" fmla="*/ 110521 h 417566"/>
                <a:gd name="connsiteX20" fmla="*/ 479291 w 496543"/>
                <a:gd name="connsiteY20" fmla="*/ 165897 h 417566"/>
                <a:gd name="connsiteX21" fmla="*/ 496244 w 496543"/>
                <a:gd name="connsiteY21" fmla="*/ 214232 h 417566"/>
                <a:gd name="connsiteX22" fmla="*/ 496244 w 496543"/>
                <a:gd name="connsiteY22" fmla="*/ 214422 h 417566"/>
                <a:gd name="connsiteX23" fmla="*/ 488244 w 496543"/>
                <a:gd name="connsiteY23" fmla="*/ 226030 h 417566"/>
                <a:gd name="connsiteX24" fmla="*/ 488244 w 496543"/>
                <a:gd name="connsiteY24" fmla="*/ 226030 h 41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6543" h="417566">
                  <a:moveTo>
                    <a:pt x="488244" y="226030"/>
                  </a:moveTo>
                  <a:cubicBezTo>
                    <a:pt x="480625" y="232690"/>
                    <a:pt x="468435" y="241064"/>
                    <a:pt x="454339" y="249246"/>
                  </a:cubicBezTo>
                  <a:cubicBezTo>
                    <a:pt x="430340" y="263138"/>
                    <a:pt x="408815" y="271511"/>
                    <a:pt x="403863" y="269227"/>
                  </a:cubicBezTo>
                  <a:cubicBezTo>
                    <a:pt x="402530" y="266754"/>
                    <a:pt x="401196" y="264470"/>
                    <a:pt x="399864" y="261996"/>
                  </a:cubicBezTo>
                  <a:cubicBezTo>
                    <a:pt x="395291" y="301197"/>
                    <a:pt x="391863" y="340588"/>
                    <a:pt x="389577" y="380360"/>
                  </a:cubicBezTo>
                  <a:cubicBezTo>
                    <a:pt x="349197" y="389685"/>
                    <a:pt x="312816" y="402625"/>
                    <a:pt x="291863" y="410617"/>
                  </a:cubicBezTo>
                  <a:cubicBezTo>
                    <a:pt x="253768" y="425270"/>
                    <a:pt x="236435" y="417849"/>
                    <a:pt x="220054" y="410617"/>
                  </a:cubicBezTo>
                  <a:cubicBezTo>
                    <a:pt x="198912" y="401102"/>
                    <a:pt x="159483" y="386830"/>
                    <a:pt x="116244" y="376935"/>
                  </a:cubicBezTo>
                  <a:cubicBezTo>
                    <a:pt x="111102" y="338115"/>
                    <a:pt x="105197" y="299865"/>
                    <a:pt x="98149" y="261616"/>
                  </a:cubicBezTo>
                  <a:cubicBezTo>
                    <a:pt x="96626" y="264660"/>
                    <a:pt x="94912" y="267515"/>
                    <a:pt x="93198" y="270369"/>
                  </a:cubicBezTo>
                  <a:cubicBezTo>
                    <a:pt x="90530" y="274556"/>
                    <a:pt x="67864" y="265992"/>
                    <a:pt x="42340" y="251149"/>
                  </a:cubicBezTo>
                  <a:cubicBezTo>
                    <a:pt x="28245" y="242967"/>
                    <a:pt x="16245" y="234784"/>
                    <a:pt x="8626" y="228123"/>
                  </a:cubicBezTo>
                  <a:cubicBezTo>
                    <a:pt x="2340" y="222795"/>
                    <a:pt x="-708" y="218609"/>
                    <a:pt x="245" y="216706"/>
                  </a:cubicBezTo>
                  <a:lnTo>
                    <a:pt x="245" y="216706"/>
                  </a:lnTo>
                  <a:cubicBezTo>
                    <a:pt x="6150" y="201292"/>
                    <a:pt x="12245" y="184355"/>
                    <a:pt x="18149" y="165897"/>
                  </a:cubicBezTo>
                  <a:cubicBezTo>
                    <a:pt x="43483" y="87495"/>
                    <a:pt x="83102" y="19559"/>
                    <a:pt x="201006" y="1671"/>
                  </a:cubicBezTo>
                  <a:cubicBezTo>
                    <a:pt x="202149" y="10044"/>
                    <a:pt x="222911" y="16514"/>
                    <a:pt x="248245" y="16514"/>
                  </a:cubicBezTo>
                  <a:cubicBezTo>
                    <a:pt x="273768" y="16514"/>
                    <a:pt x="294530" y="9854"/>
                    <a:pt x="295482" y="1481"/>
                  </a:cubicBezTo>
                  <a:cubicBezTo>
                    <a:pt x="311102" y="3765"/>
                    <a:pt x="326530" y="7190"/>
                    <a:pt x="341387" y="11947"/>
                  </a:cubicBezTo>
                  <a:cubicBezTo>
                    <a:pt x="401196" y="31167"/>
                    <a:pt x="434720" y="66943"/>
                    <a:pt x="457006" y="110521"/>
                  </a:cubicBezTo>
                  <a:cubicBezTo>
                    <a:pt x="465958" y="128028"/>
                    <a:pt x="473006" y="146677"/>
                    <a:pt x="479291" y="165897"/>
                  </a:cubicBezTo>
                  <a:cubicBezTo>
                    <a:pt x="485006" y="183404"/>
                    <a:pt x="490529" y="199389"/>
                    <a:pt x="496244" y="214232"/>
                  </a:cubicBezTo>
                  <a:lnTo>
                    <a:pt x="496244" y="214422"/>
                  </a:lnTo>
                  <a:cubicBezTo>
                    <a:pt x="497768" y="216515"/>
                    <a:pt x="494530" y="220702"/>
                    <a:pt x="488244" y="226030"/>
                  </a:cubicBezTo>
                  <a:lnTo>
                    <a:pt x="488244" y="226030"/>
                  </a:lnTo>
                  <a:close/>
                </a:path>
              </a:pathLst>
            </a:custGeom>
            <a:solidFill>
              <a:srgbClr val="E4003C"/>
            </a:solidFill>
            <a:ln w="1903" cap="flat">
              <a:noFill/>
              <a:prstDash val="solid"/>
              <a:miter/>
            </a:ln>
          </p:spPr>
          <p:txBody>
            <a:bodyPr rtlCol="0" anchor="ctr"/>
            <a:lstStyle/>
            <a:p>
              <a:endParaRPr lang="fr-FR"/>
            </a:p>
          </p:txBody>
        </p:sp>
        <p:sp>
          <p:nvSpPr>
            <p:cNvPr id="48" name="Forme libre 1585">
              <a:extLst>
                <a:ext uri="{FF2B5EF4-FFF2-40B4-BE49-F238E27FC236}">
                  <a16:creationId xmlns:a16="http://schemas.microsoft.com/office/drawing/2014/main" id="{6F0AC643-8135-A58D-6949-F0BAC4281B7E}"/>
                </a:ext>
              </a:extLst>
            </p:cNvPr>
            <p:cNvSpPr/>
            <p:nvPr/>
          </p:nvSpPr>
          <p:spPr>
            <a:xfrm>
              <a:off x="13684166" y="6515197"/>
              <a:ext cx="1904" cy="1904"/>
            </a:xfrm>
            <a:custGeom>
              <a:avLst/>
              <a:gdLst>
                <a:gd name="connsiteX0" fmla="*/ 73 w 1904"/>
                <a:gd name="connsiteY0" fmla="*/ 1481 h 1904"/>
                <a:gd name="connsiteX1" fmla="*/ 73 w 1904"/>
                <a:gd name="connsiteY1" fmla="*/ 1481 h 1904"/>
              </a:gdLst>
              <a:ahLst/>
              <a:cxnLst>
                <a:cxn ang="0">
                  <a:pos x="connsiteX0" y="connsiteY0"/>
                </a:cxn>
                <a:cxn ang="0">
                  <a:pos x="connsiteX1" y="connsiteY1"/>
                </a:cxn>
              </a:cxnLst>
              <a:rect l="l" t="t" r="r" b="b"/>
              <a:pathLst>
                <a:path w="1904" h="1904">
                  <a:moveTo>
                    <a:pt x="73" y="1481"/>
                  </a:moveTo>
                  <a:cubicBezTo>
                    <a:pt x="73" y="1481"/>
                    <a:pt x="73" y="1481"/>
                    <a:pt x="73" y="1481"/>
                  </a:cubicBezTo>
                </a:path>
              </a:pathLst>
            </a:custGeom>
            <a:noFill/>
            <a:ln w="1903" cap="flat">
              <a:noFill/>
              <a:prstDash val="solid"/>
              <a:miter/>
            </a:ln>
          </p:spPr>
          <p:txBody>
            <a:bodyPr rtlCol="0" anchor="ctr"/>
            <a:lstStyle/>
            <a:p>
              <a:endParaRPr lang="fr-FR"/>
            </a:p>
          </p:txBody>
        </p:sp>
        <p:sp>
          <p:nvSpPr>
            <p:cNvPr id="49" name="Forme libre 1586">
              <a:extLst>
                <a:ext uri="{FF2B5EF4-FFF2-40B4-BE49-F238E27FC236}">
                  <a16:creationId xmlns:a16="http://schemas.microsoft.com/office/drawing/2014/main" id="{0977D893-DAF9-8CA8-AB19-1237934A3EA2}"/>
                </a:ext>
              </a:extLst>
            </p:cNvPr>
            <p:cNvSpPr/>
            <p:nvPr/>
          </p:nvSpPr>
          <p:spPr>
            <a:xfrm>
              <a:off x="13684166" y="6515197"/>
              <a:ext cx="1904" cy="1904"/>
            </a:xfrm>
            <a:custGeom>
              <a:avLst/>
              <a:gdLst>
                <a:gd name="connsiteX0" fmla="*/ 73 w 1904"/>
                <a:gd name="connsiteY0" fmla="*/ 1481 h 1904"/>
                <a:gd name="connsiteX1" fmla="*/ 73 w 1904"/>
                <a:gd name="connsiteY1" fmla="*/ 1481 h 1904"/>
              </a:gdLst>
              <a:ahLst/>
              <a:cxnLst>
                <a:cxn ang="0">
                  <a:pos x="connsiteX0" y="connsiteY0"/>
                </a:cxn>
                <a:cxn ang="0">
                  <a:pos x="connsiteX1" y="connsiteY1"/>
                </a:cxn>
              </a:cxnLst>
              <a:rect l="l" t="t" r="r" b="b"/>
              <a:pathLst>
                <a:path w="1904" h="1904">
                  <a:moveTo>
                    <a:pt x="73" y="1481"/>
                  </a:moveTo>
                  <a:cubicBezTo>
                    <a:pt x="73" y="1481"/>
                    <a:pt x="73" y="1481"/>
                    <a:pt x="73" y="1481"/>
                  </a:cubicBezTo>
                </a:path>
              </a:pathLst>
            </a:custGeom>
            <a:noFill/>
            <a:ln w="1903" cap="flat">
              <a:noFill/>
              <a:prstDash val="solid"/>
              <a:miter/>
            </a:ln>
          </p:spPr>
          <p:txBody>
            <a:bodyPr rtlCol="0" anchor="ctr"/>
            <a:lstStyle/>
            <a:p>
              <a:endParaRPr lang="fr-FR"/>
            </a:p>
          </p:txBody>
        </p:sp>
        <p:sp>
          <p:nvSpPr>
            <p:cNvPr id="50" name="Forme libre 1587">
              <a:extLst>
                <a:ext uri="{FF2B5EF4-FFF2-40B4-BE49-F238E27FC236}">
                  <a16:creationId xmlns:a16="http://schemas.microsoft.com/office/drawing/2014/main" id="{B2EC9235-1C2D-0BC4-B580-37FFA41214CA}"/>
                </a:ext>
              </a:extLst>
            </p:cNvPr>
            <p:cNvSpPr/>
            <p:nvPr/>
          </p:nvSpPr>
          <p:spPr>
            <a:xfrm>
              <a:off x="13989309" y="6505111"/>
              <a:ext cx="2666" cy="2664"/>
            </a:xfrm>
            <a:custGeom>
              <a:avLst/>
              <a:gdLst>
                <a:gd name="connsiteX0" fmla="*/ 1407 w 2666"/>
                <a:gd name="connsiteY0" fmla="*/ 4145 h 2664"/>
                <a:gd name="connsiteX1" fmla="*/ 73 w 2666"/>
                <a:gd name="connsiteY1" fmla="*/ 2813 h 2664"/>
                <a:gd name="connsiteX2" fmla="*/ 1407 w 2666"/>
                <a:gd name="connsiteY2" fmla="*/ 1481 h 2664"/>
                <a:gd name="connsiteX3" fmla="*/ 2740 w 2666"/>
                <a:gd name="connsiteY3" fmla="*/ 2813 h 2664"/>
                <a:gd name="connsiteX4" fmla="*/ 2740 w 2666"/>
                <a:gd name="connsiteY4" fmla="*/ 2813 h 2664"/>
                <a:gd name="connsiteX5" fmla="*/ 1407 w 2666"/>
                <a:gd name="connsiteY5" fmla="*/ 4145 h 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 h="2664">
                  <a:moveTo>
                    <a:pt x="1407" y="4145"/>
                  </a:moveTo>
                  <a:cubicBezTo>
                    <a:pt x="644" y="4145"/>
                    <a:pt x="73" y="3574"/>
                    <a:pt x="73" y="2813"/>
                  </a:cubicBezTo>
                  <a:cubicBezTo>
                    <a:pt x="73" y="2052"/>
                    <a:pt x="644" y="1481"/>
                    <a:pt x="1407" y="1481"/>
                  </a:cubicBezTo>
                  <a:cubicBezTo>
                    <a:pt x="2169" y="1481"/>
                    <a:pt x="2740" y="2052"/>
                    <a:pt x="2740" y="2813"/>
                  </a:cubicBezTo>
                  <a:lnTo>
                    <a:pt x="2740" y="2813"/>
                  </a:lnTo>
                  <a:cubicBezTo>
                    <a:pt x="2740" y="3574"/>
                    <a:pt x="2169" y="4145"/>
                    <a:pt x="1407" y="4145"/>
                  </a:cubicBezTo>
                  <a:close/>
                </a:path>
              </a:pathLst>
            </a:custGeom>
            <a:solidFill>
              <a:srgbClr val="000000"/>
            </a:solidFill>
            <a:ln w="1903" cap="flat">
              <a:noFill/>
              <a:prstDash val="solid"/>
              <a:miter/>
            </a:ln>
          </p:spPr>
          <p:txBody>
            <a:bodyPr rtlCol="0" anchor="ctr"/>
            <a:lstStyle/>
            <a:p>
              <a:endParaRPr lang="fr-FR"/>
            </a:p>
          </p:txBody>
        </p:sp>
        <p:sp>
          <p:nvSpPr>
            <p:cNvPr id="51" name="Forme libre 1588">
              <a:extLst>
                <a:ext uri="{FF2B5EF4-FFF2-40B4-BE49-F238E27FC236}">
                  <a16:creationId xmlns:a16="http://schemas.microsoft.com/office/drawing/2014/main" id="{3020FB06-7080-AA98-CB14-65A94E89ADB9}"/>
                </a:ext>
              </a:extLst>
            </p:cNvPr>
            <p:cNvSpPr/>
            <p:nvPr/>
          </p:nvSpPr>
          <p:spPr>
            <a:xfrm>
              <a:off x="13589812" y="6244940"/>
              <a:ext cx="499166" cy="420020"/>
            </a:xfrm>
            <a:custGeom>
              <a:avLst/>
              <a:gdLst>
                <a:gd name="connsiteX0" fmla="*/ 254427 w 499166"/>
                <a:gd name="connsiteY0" fmla="*/ 421501 h 420020"/>
                <a:gd name="connsiteX1" fmla="*/ 220713 w 499166"/>
                <a:gd name="connsiteY1" fmla="*/ 412938 h 420020"/>
                <a:gd name="connsiteX2" fmla="*/ 117095 w 499166"/>
                <a:gd name="connsiteY2" fmla="*/ 379255 h 420020"/>
                <a:gd name="connsiteX3" fmla="*/ 116142 w 499166"/>
                <a:gd name="connsiteY3" fmla="*/ 378114 h 420020"/>
                <a:gd name="connsiteX4" fmla="*/ 113475 w 499166"/>
                <a:gd name="connsiteY4" fmla="*/ 358894 h 420020"/>
                <a:gd name="connsiteX5" fmla="*/ 98618 w 499166"/>
                <a:gd name="connsiteY5" fmla="*/ 266410 h 420020"/>
                <a:gd name="connsiteX6" fmla="*/ 95380 w 499166"/>
                <a:gd name="connsiteY6" fmla="*/ 272119 h 420020"/>
                <a:gd name="connsiteX7" fmla="*/ 77095 w 499166"/>
                <a:gd name="connsiteY7" fmla="*/ 270216 h 420020"/>
                <a:gd name="connsiteX8" fmla="*/ 42999 w 499166"/>
                <a:gd name="connsiteY8" fmla="*/ 253470 h 420020"/>
                <a:gd name="connsiteX9" fmla="*/ 9094 w 499166"/>
                <a:gd name="connsiteY9" fmla="*/ 230253 h 420020"/>
                <a:gd name="connsiteX10" fmla="*/ 332 w 499166"/>
                <a:gd name="connsiteY10" fmla="*/ 217504 h 420020"/>
                <a:gd name="connsiteX11" fmla="*/ 332 w 499166"/>
                <a:gd name="connsiteY11" fmla="*/ 217504 h 420020"/>
                <a:gd name="connsiteX12" fmla="*/ 13666 w 499166"/>
                <a:gd name="connsiteY12" fmla="*/ 180586 h 420020"/>
                <a:gd name="connsiteX13" fmla="*/ 18237 w 499166"/>
                <a:gd name="connsiteY13" fmla="*/ 166695 h 420020"/>
                <a:gd name="connsiteX14" fmla="*/ 56332 w 499166"/>
                <a:gd name="connsiteY14" fmla="*/ 85058 h 420020"/>
                <a:gd name="connsiteX15" fmla="*/ 75952 w 499166"/>
                <a:gd name="connsiteY15" fmla="*/ 60700 h 420020"/>
                <a:gd name="connsiteX16" fmla="*/ 202237 w 499166"/>
                <a:gd name="connsiteY16" fmla="*/ 1518 h 420020"/>
                <a:gd name="connsiteX17" fmla="*/ 203761 w 499166"/>
                <a:gd name="connsiteY17" fmla="*/ 2659 h 420020"/>
                <a:gd name="connsiteX18" fmla="*/ 203761 w 499166"/>
                <a:gd name="connsiteY18" fmla="*/ 2659 h 420020"/>
                <a:gd name="connsiteX19" fmla="*/ 249665 w 499166"/>
                <a:gd name="connsiteY19" fmla="*/ 16551 h 420020"/>
                <a:gd name="connsiteX20" fmla="*/ 295761 w 499166"/>
                <a:gd name="connsiteY20" fmla="*/ 2659 h 420020"/>
                <a:gd name="connsiteX21" fmla="*/ 297094 w 499166"/>
                <a:gd name="connsiteY21" fmla="*/ 1518 h 420020"/>
                <a:gd name="connsiteX22" fmla="*/ 297094 w 499166"/>
                <a:gd name="connsiteY22" fmla="*/ 1518 h 420020"/>
                <a:gd name="connsiteX23" fmla="*/ 424713 w 499166"/>
                <a:gd name="connsiteY23" fmla="*/ 61271 h 420020"/>
                <a:gd name="connsiteX24" fmla="*/ 482046 w 499166"/>
                <a:gd name="connsiteY24" fmla="*/ 166695 h 420020"/>
                <a:gd name="connsiteX25" fmla="*/ 498999 w 499166"/>
                <a:gd name="connsiteY25" fmla="*/ 215030 h 420020"/>
                <a:gd name="connsiteX26" fmla="*/ 498999 w 499166"/>
                <a:gd name="connsiteY26" fmla="*/ 215410 h 420020"/>
                <a:gd name="connsiteX27" fmla="*/ 490237 w 499166"/>
                <a:gd name="connsiteY27" fmla="*/ 228160 h 420020"/>
                <a:gd name="connsiteX28" fmla="*/ 456142 w 499166"/>
                <a:gd name="connsiteY28" fmla="*/ 251567 h 420020"/>
                <a:gd name="connsiteX29" fmla="*/ 404522 w 499166"/>
                <a:gd name="connsiteY29" fmla="*/ 271548 h 420020"/>
                <a:gd name="connsiteX30" fmla="*/ 403950 w 499166"/>
                <a:gd name="connsiteY30" fmla="*/ 270977 h 420020"/>
                <a:gd name="connsiteX31" fmla="*/ 401856 w 499166"/>
                <a:gd name="connsiteY31" fmla="*/ 267171 h 420020"/>
                <a:gd name="connsiteX32" fmla="*/ 391951 w 499166"/>
                <a:gd name="connsiteY32" fmla="*/ 381539 h 420020"/>
                <a:gd name="connsiteX33" fmla="*/ 390998 w 499166"/>
                <a:gd name="connsiteY33" fmla="*/ 382681 h 420020"/>
                <a:gd name="connsiteX34" fmla="*/ 293474 w 499166"/>
                <a:gd name="connsiteY34" fmla="*/ 412938 h 420020"/>
                <a:gd name="connsiteX35" fmla="*/ 272522 w 499166"/>
                <a:gd name="connsiteY35" fmla="*/ 419408 h 420020"/>
                <a:gd name="connsiteX36" fmla="*/ 254427 w 499166"/>
                <a:gd name="connsiteY36" fmla="*/ 421501 h 420020"/>
                <a:gd name="connsiteX37" fmla="*/ 254427 w 499166"/>
                <a:gd name="connsiteY37" fmla="*/ 421501 h 420020"/>
                <a:gd name="connsiteX38" fmla="*/ 118618 w 499166"/>
                <a:gd name="connsiteY38" fmla="*/ 377162 h 420020"/>
                <a:gd name="connsiteX39" fmla="*/ 221666 w 499166"/>
                <a:gd name="connsiteY39" fmla="*/ 410654 h 420020"/>
                <a:gd name="connsiteX40" fmla="*/ 271951 w 499166"/>
                <a:gd name="connsiteY40" fmla="*/ 416934 h 420020"/>
                <a:gd name="connsiteX41" fmla="*/ 292522 w 499166"/>
                <a:gd name="connsiteY41" fmla="*/ 410654 h 420020"/>
                <a:gd name="connsiteX42" fmla="*/ 389475 w 499166"/>
                <a:gd name="connsiteY42" fmla="*/ 380587 h 420020"/>
                <a:gd name="connsiteX43" fmla="*/ 399761 w 499166"/>
                <a:gd name="connsiteY43" fmla="*/ 262984 h 420020"/>
                <a:gd name="connsiteX44" fmla="*/ 401093 w 499166"/>
                <a:gd name="connsiteY44" fmla="*/ 261843 h 420020"/>
                <a:gd name="connsiteX45" fmla="*/ 402046 w 499166"/>
                <a:gd name="connsiteY45" fmla="*/ 262413 h 420020"/>
                <a:gd name="connsiteX46" fmla="*/ 405855 w 499166"/>
                <a:gd name="connsiteY46" fmla="*/ 269264 h 420020"/>
                <a:gd name="connsiteX47" fmla="*/ 454808 w 499166"/>
                <a:gd name="connsiteY47" fmla="*/ 249283 h 420020"/>
                <a:gd name="connsiteX48" fmla="*/ 488522 w 499166"/>
                <a:gd name="connsiteY48" fmla="*/ 226257 h 420020"/>
                <a:gd name="connsiteX49" fmla="*/ 496522 w 499166"/>
                <a:gd name="connsiteY49" fmla="*/ 216362 h 420020"/>
                <a:gd name="connsiteX50" fmla="*/ 496331 w 499166"/>
                <a:gd name="connsiteY50" fmla="*/ 215791 h 420020"/>
                <a:gd name="connsiteX51" fmla="*/ 479379 w 499166"/>
                <a:gd name="connsiteY51" fmla="*/ 167646 h 420020"/>
                <a:gd name="connsiteX52" fmla="*/ 297665 w 499166"/>
                <a:gd name="connsiteY52" fmla="*/ 4182 h 420020"/>
                <a:gd name="connsiteX53" fmla="*/ 249475 w 499166"/>
                <a:gd name="connsiteY53" fmla="*/ 19025 h 420020"/>
                <a:gd name="connsiteX54" fmla="*/ 201284 w 499166"/>
                <a:gd name="connsiteY54" fmla="*/ 4182 h 420020"/>
                <a:gd name="connsiteX55" fmla="*/ 77666 w 499166"/>
                <a:gd name="connsiteY55" fmla="*/ 62412 h 420020"/>
                <a:gd name="connsiteX56" fmla="*/ 58237 w 499166"/>
                <a:gd name="connsiteY56" fmla="*/ 86390 h 420020"/>
                <a:gd name="connsiteX57" fmla="*/ 20523 w 499166"/>
                <a:gd name="connsiteY57" fmla="*/ 167456 h 420020"/>
                <a:gd name="connsiteX58" fmla="*/ 15952 w 499166"/>
                <a:gd name="connsiteY58" fmla="*/ 181347 h 420020"/>
                <a:gd name="connsiteX59" fmla="*/ 2618 w 499166"/>
                <a:gd name="connsiteY59" fmla="*/ 218265 h 420020"/>
                <a:gd name="connsiteX60" fmla="*/ 2428 w 499166"/>
                <a:gd name="connsiteY60" fmla="*/ 218645 h 420020"/>
                <a:gd name="connsiteX61" fmla="*/ 10428 w 499166"/>
                <a:gd name="connsiteY61" fmla="*/ 228541 h 420020"/>
                <a:gd name="connsiteX62" fmla="*/ 43951 w 499166"/>
                <a:gd name="connsiteY62" fmla="*/ 251376 h 420020"/>
                <a:gd name="connsiteX63" fmla="*/ 93094 w 499166"/>
                <a:gd name="connsiteY63" fmla="*/ 270977 h 420020"/>
                <a:gd name="connsiteX64" fmla="*/ 98047 w 499166"/>
                <a:gd name="connsiteY64" fmla="*/ 262223 h 420020"/>
                <a:gd name="connsiteX65" fmla="*/ 99761 w 499166"/>
                <a:gd name="connsiteY65" fmla="*/ 261652 h 420020"/>
                <a:gd name="connsiteX66" fmla="*/ 100332 w 499166"/>
                <a:gd name="connsiteY66" fmla="*/ 262604 h 420020"/>
                <a:gd name="connsiteX67" fmla="*/ 115952 w 499166"/>
                <a:gd name="connsiteY67" fmla="*/ 358703 h 420020"/>
                <a:gd name="connsiteX68" fmla="*/ 118618 w 499166"/>
                <a:gd name="connsiteY68" fmla="*/ 377162 h 420020"/>
                <a:gd name="connsiteX69" fmla="*/ 118618 w 499166"/>
                <a:gd name="connsiteY69" fmla="*/ 377162 h 42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99166" h="420020">
                  <a:moveTo>
                    <a:pt x="254427" y="421501"/>
                  </a:moveTo>
                  <a:cubicBezTo>
                    <a:pt x="239951" y="421501"/>
                    <a:pt x="229856" y="416934"/>
                    <a:pt x="220713" y="412938"/>
                  </a:cubicBezTo>
                  <a:cubicBezTo>
                    <a:pt x="199570" y="403423"/>
                    <a:pt x="159761" y="389151"/>
                    <a:pt x="117095" y="379255"/>
                  </a:cubicBezTo>
                  <a:cubicBezTo>
                    <a:pt x="116523" y="379065"/>
                    <a:pt x="116142" y="378684"/>
                    <a:pt x="116142" y="378114"/>
                  </a:cubicBezTo>
                  <a:cubicBezTo>
                    <a:pt x="115380" y="372024"/>
                    <a:pt x="114427" y="365554"/>
                    <a:pt x="113475" y="358894"/>
                  </a:cubicBezTo>
                  <a:cubicBezTo>
                    <a:pt x="109094" y="327685"/>
                    <a:pt x="104142" y="296667"/>
                    <a:pt x="98618" y="266410"/>
                  </a:cubicBezTo>
                  <a:cubicBezTo>
                    <a:pt x="97475" y="268313"/>
                    <a:pt x="96523" y="270216"/>
                    <a:pt x="95380" y="272119"/>
                  </a:cubicBezTo>
                  <a:cubicBezTo>
                    <a:pt x="94809" y="273070"/>
                    <a:pt x="92904" y="276115"/>
                    <a:pt x="77095" y="270216"/>
                  </a:cubicBezTo>
                  <a:cubicBezTo>
                    <a:pt x="67380" y="266600"/>
                    <a:pt x="55380" y="260701"/>
                    <a:pt x="42999" y="253470"/>
                  </a:cubicBezTo>
                  <a:cubicBezTo>
                    <a:pt x="29476" y="245668"/>
                    <a:pt x="17095" y="237295"/>
                    <a:pt x="9094" y="230253"/>
                  </a:cubicBezTo>
                  <a:cubicBezTo>
                    <a:pt x="-48" y="222261"/>
                    <a:pt x="-429" y="219216"/>
                    <a:pt x="332" y="217504"/>
                  </a:cubicBezTo>
                  <a:cubicBezTo>
                    <a:pt x="332" y="217504"/>
                    <a:pt x="332" y="217504"/>
                    <a:pt x="332" y="217504"/>
                  </a:cubicBezTo>
                  <a:cubicBezTo>
                    <a:pt x="4714" y="206086"/>
                    <a:pt x="9094" y="194097"/>
                    <a:pt x="13666" y="180586"/>
                  </a:cubicBezTo>
                  <a:cubicBezTo>
                    <a:pt x="15190" y="176210"/>
                    <a:pt x="16713" y="171642"/>
                    <a:pt x="18237" y="166695"/>
                  </a:cubicBezTo>
                  <a:cubicBezTo>
                    <a:pt x="29094" y="133393"/>
                    <a:pt x="41475" y="106561"/>
                    <a:pt x="56332" y="85058"/>
                  </a:cubicBezTo>
                  <a:cubicBezTo>
                    <a:pt x="62237" y="76494"/>
                    <a:pt x="68713" y="68312"/>
                    <a:pt x="75952" y="60700"/>
                  </a:cubicBezTo>
                  <a:cubicBezTo>
                    <a:pt x="106237" y="28920"/>
                    <a:pt x="146428" y="10081"/>
                    <a:pt x="202237" y="1518"/>
                  </a:cubicBezTo>
                  <a:cubicBezTo>
                    <a:pt x="202998" y="1327"/>
                    <a:pt x="203570" y="1898"/>
                    <a:pt x="203761" y="2659"/>
                  </a:cubicBezTo>
                  <a:cubicBezTo>
                    <a:pt x="203761" y="2659"/>
                    <a:pt x="203761" y="2659"/>
                    <a:pt x="203761" y="2659"/>
                  </a:cubicBezTo>
                  <a:cubicBezTo>
                    <a:pt x="204713" y="9320"/>
                    <a:pt x="222618" y="16551"/>
                    <a:pt x="249665" y="16551"/>
                  </a:cubicBezTo>
                  <a:cubicBezTo>
                    <a:pt x="276332" y="16551"/>
                    <a:pt x="294999" y="9320"/>
                    <a:pt x="295761" y="2659"/>
                  </a:cubicBezTo>
                  <a:cubicBezTo>
                    <a:pt x="295761" y="1898"/>
                    <a:pt x="296522" y="1518"/>
                    <a:pt x="297094" y="1518"/>
                  </a:cubicBezTo>
                  <a:cubicBezTo>
                    <a:pt x="297094" y="1518"/>
                    <a:pt x="297094" y="1518"/>
                    <a:pt x="297094" y="1518"/>
                  </a:cubicBezTo>
                  <a:cubicBezTo>
                    <a:pt x="352142" y="9701"/>
                    <a:pt x="394046" y="29301"/>
                    <a:pt x="424713" y="61271"/>
                  </a:cubicBezTo>
                  <a:cubicBezTo>
                    <a:pt x="455570" y="93240"/>
                    <a:pt x="471569" y="134535"/>
                    <a:pt x="482046" y="166695"/>
                  </a:cubicBezTo>
                  <a:cubicBezTo>
                    <a:pt x="487950" y="184582"/>
                    <a:pt x="493474" y="200377"/>
                    <a:pt x="498999" y="215030"/>
                  </a:cubicBezTo>
                  <a:cubicBezTo>
                    <a:pt x="498999" y="215220"/>
                    <a:pt x="498999" y="215220"/>
                    <a:pt x="498999" y="215410"/>
                  </a:cubicBezTo>
                  <a:cubicBezTo>
                    <a:pt x="499760" y="217123"/>
                    <a:pt x="499188" y="220358"/>
                    <a:pt x="490237" y="228160"/>
                  </a:cubicBezTo>
                  <a:cubicBezTo>
                    <a:pt x="482236" y="235011"/>
                    <a:pt x="469855" y="243574"/>
                    <a:pt x="456142" y="251567"/>
                  </a:cubicBezTo>
                  <a:cubicBezTo>
                    <a:pt x="435760" y="263365"/>
                    <a:pt x="410808" y="274592"/>
                    <a:pt x="404522" y="271548"/>
                  </a:cubicBezTo>
                  <a:cubicBezTo>
                    <a:pt x="404332" y="271358"/>
                    <a:pt x="404141" y="271358"/>
                    <a:pt x="403950" y="270977"/>
                  </a:cubicBezTo>
                  <a:cubicBezTo>
                    <a:pt x="403189" y="269645"/>
                    <a:pt x="402427" y="268503"/>
                    <a:pt x="401856" y="267171"/>
                  </a:cubicBezTo>
                  <a:cubicBezTo>
                    <a:pt x="397665" y="304659"/>
                    <a:pt x="394237" y="343099"/>
                    <a:pt x="391951" y="381539"/>
                  </a:cubicBezTo>
                  <a:cubicBezTo>
                    <a:pt x="391951" y="382110"/>
                    <a:pt x="391569" y="382490"/>
                    <a:pt x="390998" y="382681"/>
                  </a:cubicBezTo>
                  <a:cubicBezTo>
                    <a:pt x="349094" y="392386"/>
                    <a:pt x="311951" y="405897"/>
                    <a:pt x="293474" y="412938"/>
                  </a:cubicBezTo>
                  <a:cubicBezTo>
                    <a:pt x="286618" y="415602"/>
                    <a:pt x="279761" y="417695"/>
                    <a:pt x="272522" y="419408"/>
                  </a:cubicBezTo>
                  <a:cubicBezTo>
                    <a:pt x="266427" y="420740"/>
                    <a:pt x="260522" y="421501"/>
                    <a:pt x="254427" y="421501"/>
                  </a:cubicBezTo>
                  <a:lnTo>
                    <a:pt x="254427" y="421501"/>
                  </a:lnTo>
                  <a:close/>
                  <a:moveTo>
                    <a:pt x="118618" y="377162"/>
                  </a:moveTo>
                  <a:cubicBezTo>
                    <a:pt x="161094" y="386867"/>
                    <a:pt x="199570" y="400949"/>
                    <a:pt x="221666" y="410654"/>
                  </a:cubicBezTo>
                  <a:cubicBezTo>
                    <a:pt x="234427" y="416363"/>
                    <a:pt x="247760" y="422262"/>
                    <a:pt x="271951" y="416934"/>
                  </a:cubicBezTo>
                  <a:cubicBezTo>
                    <a:pt x="278999" y="415412"/>
                    <a:pt x="285855" y="413318"/>
                    <a:pt x="292522" y="410654"/>
                  </a:cubicBezTo>
                  <a:cubicBezTo>
                    <a:pt x="310808" y="403613"/>
                    <a:pt x="347760" y="390293"/>
                    <a:pt x="389475" y="380587"/>
                  </a:cubicBezTo>
                  <a:cubicBezTo>
                    <a:pt x="391951" y="341006"/>
                    <a:pt x="395379" y="301424"/>
                    <a:pt x="399761" y="262984"/>
                  </a:cubicBezTo>
                  <a:cubicBezTo>
                    <a:pt x="399761" y="262223"/>
                    <a:pt x="400522" y="261843"/>
                    <a:pt x="401093" y="261843"/>
                  </a:cubicBezTo>
                  <a:cubicBezTo>
                    <a:pt x="401475" y="261843"/>
                    <a:pt x="401856" y="262223"/>
                    <a:pt x="402046" y="262413"/>
                  </a:cubicBezTo>
                  <a:cubicBezTo>
                    <a:pt x="403189" y="264697"/>
                    <a:pt x="404522" y="266981"/>
                    <a:pt x="405855" y="269264"/>
                  </a:cubicBezTo>
                  <a:cubicBezTo>
                    <a:pt x="410427" y="270596"/>
                    <a:pt x="429855" y="263555"/>
                    <a:pt x="454808" y="249283"/>
                  </a:cubicBezTo>
                  <a:cubicBezTo>
                    <a:pt x="468522" y="241481"/>
                    <a:pt x="480713" y="232918"/>
                    <a:pt x="488522" y="226257"/>
                  </a:cubicBezTo>
                  <a:cubicBezTo>
                    <a:pt x="495951" y="219787"/>
                    <a:pt x="496903" y="216933"/>
                    <a:pt x="496522" y="216362"/>
                  </a:cubicBezTo>
                  <a:cubicBezTo>
                    <a:pt x="496331" y="216172"/>
                    <a:pt x="496331" y="215981"/>
                    <a:pt x="496331" y="215791"/>
                  </a:cubicBezTo>
                  <a:cubicBezTo>
                    <a:pt x="490808" y="201329"/>
                    <a:pt x="485284" y="185534"/>
                    <a:pt x="479379" y="167646"/>
                  </a:cubicBezTo>
                  <a:cubicBezTo>
                    <a:pt x="451569" y="82013"/>
                    <a:pt x="410046" y="21499"/>
                    <a:pt x="297665" y="4182"/>
                  </a:cubicBezTo>
                  <a:cubicBezTo>
                    <a:pt x="294999" y="12745"/>
                    <a:pt x="274808" y="19025"/>
                    <a:pt x="249475" y="19025"/>
                  </a:cubicBezTo>
                  <a:cubicBezTo>
                    <a:pt x="224332" y="19025"/>
                    <a:pt x="204141" y="12745"/>
                    <a:pt x="201284" y="4182"/>
                  </a:cubicBezTo>
                  <a:cubicBezTo>
                    <a:pt x="146618" y="12745"/>
                    <a:pt x="107189" y="31204"/>
                    <a:pt x="77666" y="62412"/>
                  </a:cubicBezTo>
                  <a:cubicBezTo>
                    <a:pt x="70618" y="69834"/>
                    <a:pt x="64142" y="78017"/>
                    <a:pt x="58237" y="86390"/>
                  </a:cubicBezTo>
                  <a:cubicBezTo>
                    <a:pt x="43571" y="107703"/>
                    <a:pt x="31190" y="134344"/>
                    <a:pt x="20523" y="167456"/>
                  </a:cubicBezTo>
                  <a:cubicBezTo>
                    <a:pt x="19000" y="172404"/>
                    <a:pt x="17475" y="176971"/>
                    <a:pt x="15952" y="181347"/>
                  </a:cubicBezTo>
                  <a:cubicBezTo>
                    <a:pt x="11380" y="194858"/>
                    <a:pt x="6999" y="206847"/>
                    <a:pt x="2618" y="218265"/>
                  </a:cubicBezTo>
                  <a:cubicBezTo>
                    <a:pt x="2618" y="218455"/>
                    <a:pt x="2618" y="218455"/>
                    <a:pt x="2428" y="218645"/>
                  </a:cubicBezTo>
                  <a:cubicBezTo>
                    <a:pt x="2046" y="219216"/>
                    <a:pt x="2999" y="222071"/>
                    <a:pt x="10428" y="228541"/>
                  </a:cubicBezTo>
                  <a:cubicBezTo>
                    <a:pt x="18237" y="235392"/>
                    <a:pt x="30428" y="243574"/>
                    <a:pt x="43951" y="251376"/>
                  </a:cubicBezTo>
                  <a:cubicBezTo>
                    <a:pt x="73475" y="268503"/>
                    <a:pt x="91570" y="273261"/>
                    <a:pt x="93094" y="270977"/>
                  </a:cubicBezTo>
                  <a:cubicBezTo>
                    <a:pt x="94809" y="268122"/>
                    <a:pt x="96523" y="265268"/>
                    <a:pt x="98047" y="262223"/>
                  </a:cubicBezTo>
                  <a:cubicBezTo>
                    <a:pt x="98427" y="261652"/>
                    <a:pt x="99189" y="261462"/>
                    <a:pt x="99761" y="261652"/>
                  </a:cubicBezTo>
                  <a:cubicBezTo>
                    <a:pt x="100141" y="261843"/>
                    <a:pt x="100332" y="262223"/>
                    <a:pt x="100332" y="262604"/>
                  </a:cubicBezTo>
                  <a:cubicBezTo>
                    <a:pt x="106046" y="294003"/>
                    <a:pt x="111380" y="326353"/>
                    <a:pt x="115952" y="358703"/>
                  </a:cubicBezTo>
                  <a:cubicBezTo>
                    <a:pt x="116904" y="365173"/>
                    <a:pt x="117856" y="371263"/>
                    <a:pt x="118618" y="377162"/>
                  </a:cubicBezTo>
                  <a:lnTo>
                    <a:pt x="118618" y="377162"/>
                  </a:lnTo>
                  <a:close/>
                </a:path>
              </a:pathLst>
            </a:custGeom>
            <a:solidFill>
              <a:srgbClr val="000000"/>
            </a:solidFill>
            <a:ln w="1903" cap="flat">
              <a:noFill/>
              <a:prstDash val="solid"/>
              <a:miter/>
            </a:ln>
          </p:spPr>
          <p:txBody>
            <a:bodyPr rtlCol="0" anchor="ctr"/>
            <a:lstStyle/>
            <a:p>
              <a:endParaRPr lang="fr-FR"/>
            </a:p>
          </p:txBody>
        </p:sp>
        <p:sp>
          <p:nvSpPr>
            <p:cNvPr id="52" name="Forme libre 1589">
              <a:extLst>
                <a:ext uri="{FF2B5EF4-FFF2-40B4-BE49-F238E27FC236}">
                  <a16:creationId xmlns:a16="http://schemas.microsoft.com/office/drawing/2014/main" id="{5E949E4B-993D-6799-5020-FE358991E19D}"/>
                </a:ext>
              </a:extLst>
            </p:cNvPr>
            <p:cNvSpPr/>
            <p:nvPr/>
          </p:nvSpPr>
          <p:spPr>
            <a:xfrm>
              <a:off x="13603357" y="6423495"/>
              <a:ext cx="90912" cy="49076"/>
            </a:xfrm>
            <a:custGeom>
              <a:avLst/>
              <a:gdLst>
                <a:gd name="connsiteX0" fmla="*/ 86788 w 90912"/>
                <a:gd name="connsiteY0" fmla="*/ 50557 h 49076"/>
                <a:gd name="connsiteX1" fmla="*/ 38407 w 90912"/>
                <a:gd name="connsiteY1" fmla="*/ 30386 h 49076"/>
                <a:gd name="connsiteX2" fmla="*/ 502 w 90912"/>
                <a:gd name="connsiteY2" fmla="*/ 3554 h 49076"/>
                <a:gd name="connsiteX3" fmla="*/ 502 w 90912"/>
                <a:gd name="connsiteY3" fmla="*/ 1841 h 49076"/>
                <a:gd name="connsiteX4" fmla="*/ 2217 w 90912"/>
                <a:gd name="connsiteY4" fmla="*/ 1841 h 49076"/>
                <a:gd name="connsiteX5" fmla="*/ 2217 w 90912"/>
                <a:gd name="connsiteY5" fmla="*/ 1841 h 49076"/>
                <a:gd name="connsiteX6" fmla="*/ 39550 w 90912"/>
                <a:gd name="connsiteY6" fmla="*/ 28292 h 49076"/>
                <a:gd name="connsiteX7" fmla="*/ 88692 w 90912"/>
                <a:gd name="connsiteY7" fmla="*/ 47893 h 49076"/>
                <a:gd name="connsiteX8" fmla="*/ 90406 w 90912"/>
                <a:gd name="connsiteY8" fmla="*/ 47512 h 49076"/>
                <a:gd name="connsiteX9" fmla="*/ 90788 w 90912"/>
                <a:gd name="connsiteY9" fmla="*/ 49225 h 49076"/>
                <a:gd name="connsiteX10" fmla="*/ 86788 w 90912"/>
                <a:gd name="connsiteY10" fmla="*/ 50557 h 4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2" h="49076">
                  <a:moveTo>
                    <a:pt x="86788" y="50557"/>
                  </a:moveTo>
                  <a:cubicBezTo>
                    <a:pt x="77073" y="50557"/>
                    <a:pt x="54026" y="39329"/>
                    <a:pt x="38407" y="30386"/>
                  </a:cubicBezTo>
                  <a:cubicBezTo>
                    <a:pt x="21835" y="20871"/>
                    <a:pt x="7740" y="10785"/>
                    <a:pt x="502" y="3554"/>
                  </a:cubicBezTo>
                  <a:cubicBezTo>
                    <a:pt x="-70" y="2983"/>
                    <a:pt x="-70" y="2222"/>
                    <a:pt x="502" y="1841"/>
                  </a:cubicBezTo>
                  <a:cubicBezTo>
                    <a:pt x="1073" y="1461"/>
                    <a:pt x="1835" y="1270"/>
                    <a:pt x="2217" y="1841"/>
                  </a:cubicBezTo>
                  <a:lnTo>
                    <a:pt x="2217" y="1841"/>
                  </a:lnTo>
                  <a:cubicBezTo>
                    <a:pt x="9264" y="8882"/>
                    <a:pt x="23550" y="18968"/>
                    <a:pt x="39550" y="28292"/>
                  </a:cubicBezTo>
                  <a:cubicBezTo>
                    <a:pt x="69074" y="45419"/>
                    <a:pt x="87169" y="50176"/>
                    <a:pt x="88692" y="47893"/>
                  </a:cubicBezTo>
                  <a:cubicBezTo>
                    <a:pt x="89074" y="47322"/>
                    <a:pt x="89835" y="47132"/>
                    <a:pt x="90406" y="47512"/>
                  </a:cubicBezTo>
                  <a:cubicBezTo>
                    <a:pt x="90978" y="47893"/>
                    <a:pt x="91169" y="48654"/>
                    <a:pt x="90788" y="49225"/>
                  </a:cubicBezTo>
                  <a:cubicBezTo>
                    <a:pt x="90217" y="50176"/>
                    <a:pt x="88692" y="50557"/>
                    <a:pt x="86788" y="50557"/>
                  </a:cubicBezTo>
                  <a:close/>
                </a:path>
              </a:pathLst>
            </a:custGeom>
            <a:solidFill>
              <a:srgbClr val="000000"/>
            </a:solidFill>
            <a:ln w="1903" cap="flat">
              <a:noFill/>
              <a:prstDash val="solid"/>
              <a:miter/>
            </a:ln>
          </p:spPr>
          <p:txBody>
            <a:bodyPr rtlCol="0" anchor="ctr"/>
            <a:lstStyle/>
            <a:p>
              <a:endParaRPr lang="fr-FR"/>
            </a:p>
          </p:txBody>
        </p:sp>
        <p:sp>
          <p:nvSpPr>
            <p:cNvPr id="53" name="Forme libre 1590">
              <a:extLst>
                <a:ext uri="{FF2B5EF4-FFF2-40B4-BE49-F238E27FC236}">
                  <a16:creationId xmlns:a16="http://schemas.microsoft.com/office/drawing/2014/main" id="{EC632E91-B935-0483-B837-32BBA9F8F015}"/>
                </a:ext>
              </a:extLst>
            </p:cNvPr>
            <p:cNvSpPr/>
            <p:nvPr/>
          </p:nvSpPr>
          <p:spPr>
            <a:xfrm>
              <a:off x="13675137" y="6426012"/>
              <a:ext cx="186744" cy="237795"/>
            </a:xfrm>
            <a:custGeom>
              <a:avLst/>
              <a:gdLst>
                <a:gd name="connsiteX0" fmla="*/ 186817 w 186744"/>
                <a:gd name="connsiteY0" fmla="*/ 237194 h 237795"/>
                <a:gd name="connsiteX1" fmla="*/ 135769 w 186744"/>
                <a:gd name="connsiteY1" fmla="*/ 230724 h 237795"/>
                <a:gd name="connsiteX2" fmla="*/ 31960 w 186744"/>
                <a:gd name="connsiteY2" fmla="*/ 197042 h 237795"/>
                <a:gd name="connsiteX3" fmla="*/ 29294 w 186744"/>
                <a:gd name="connsiteY3" fmla="*/ 177822 h 237795"/>
                <a:gd name="connsiteX4" fmla="*/ 29675 w 186744"/>
                <a:gd name="connsiteY4" fmla="*/ 176870 h 237795"/>
                <a:gd name="connsiteX5" fmla="*/ 7580 w 186744"/>
                <a:gd name="connsiteY5" fmla="*/ 45566 h 237795"/>
                <a:gd name="connsiteX6" fmla="*/ 1104 w 186744"/>
                <a:gd name="connsiteY6" fmla="*/ 14167 h 237795"/>
                <a:gd name="connsiteX7" fmla="*/ 17674 w 186744"/>
                <a:gd name="connsiteY7" fmla="*/ 38144 h 237795"/>
                <a:gd name="connsiteX8" fmla="*/ 30627 w 186744"/>
                <a:gd name="connsiteY8" fmla="*/ 124729 h 237795"/>
                <a:gd name="connsiteX9" fmla="*/ 48532 w 186744"/>
                <a:gd name="connsiteY9" fmla="*/ 157650 h 237795"/>
                <a:gd name="connsiteX10" fmla="*/ 67770 w 186744"/>
                <a:gd name="connsiteY10" fmla="*/ 157841 h 237795"/>
                <a:gd name="connsiteX11" fmla="*/ 96151 w 186744"/>
                <a:gd name="connsiteY11" fmla="*/ 160124 h 237795"/>
                <a:gd name="connsiteX12" fmla="*/ 186817 w 186744"/>
                <a:gd name="connsiteY12" fmla="*/ 237194 h 23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744" h="237795">
                  <a:moveTo>
                    <a:pt x="186817" y="237194"/>
                  </a:moveTo>
                  <a:cubicBezTo>
                    <a:pt x="162436" y="242522"/>
                    <a:pt x="148913" y="236623"/>
                    <a:pt x="135769" y="230724"/>
                  </a:cubicBezTo>
                  <a:cubicBezTo>
                    <a:pt x="114627" y="221209"/>
                    <a:pt x="75198" y="206937"/>
                    <a:pt x="31960" y="197042"/>
                  </a:cubicBezTo>
                  <a:cubicBezTo>
                    <a:pt x="31198" y="190572"/>
                    <a:pt x="30246" y="184292"/>
                    <a:pt x="29294" y="177822"/>
                  </a:cubicBezTo>
                  <a:cubicBezTo>
                    <a:pt x="29675" y="177251"/>
                    <a:pt x="29866" y="176870"/>
                    <a:pt x="29675" y="176870"/>
                  </a:cubicBezTo>
                  <a:cubicBezTo>
                    <a:pt x="23579" y="132721"/>
                    <a:pt x="16151" y="88763"/>
                    <a:pt x="7580" y="45566"/>
                  </a:cubicBezTo>
                  <a:cubicBezTo>
                    <a:pt x="5484" y="35100"/>
                    <a:pt x="3389" y="24634"/>
                    <a:pt x="1104" y="14167"/>
                  </a:cubicBezTo>
                  <a:cubicBezTo>
                    <a:pt x="-4611" y="-8668"/>
                    <a:pt x="15199" y="-676"/>
                    <a:pt x="17674" y="38144"/>
                  </a:cubicBezTo>
                  <a:cubicBezTo>
                    <a:pt x="19770" y="70114"/>
                    <a:pt x="23770" y="98658"/>
                    <a:pt x="30627" y="124729"/>
                  </a:cubicBezTo>
                  <a:cubicBezTo>
                    <a:pt x="36151" y="141095"/>
                    <a:pt x="44341" y="153654"/>
                    <a:pt x="48532" y="157650"/>
                  </a:cubicBezTo>
                  <a:cubicBezTo>
                    <a:pt x="55960" y="164691"/>
                    <a:pt x="67198" y="164691"/>
                    <a:pt x="67770" y="157841"/>
                  </a:cubicBezTo>
                  <a:cubicBezTo>
                    <a:pt x="67198" y="144330"/>
                    <a:pt x="81674" y="136908"/>
                    <a:pt x="96151" y="160124"/>
                  </a:cubicBezTo>
                  <a:cubicBezTo>
                    <a:pt x="115198" y="190381"/>
                    <a:pt x="141294" y="212075"/>
                    <a:pt x="186817" y="237194"/>
                  </a:cubicBezTo>
                  <a:close/>
                </a:path>
              </a:pathLst>
            </a:custGeom>
            <a:solidFill>
              <a:srgbClr val="000000"/>
            </a:solidFill>
            <a:ln w="1903" cap="flat">
              <a:noFill/>
              <a:prstDash val="solid"/>
              <a:miter/>
            </a:ln>
          </p:spPr>
          <p:txBody>
            <a:bodyPr rtlCol="0" anchor="ctr"/>
            <a:lstStyle/>
            <a:p>
              <a:endParaRPr lang="fr-FR"/>
            </a:p>
          </p:txBody>
        </p:sp>
        <p:sp>
          <p:nvSpPr>
            <p:cNvPr id="54" name="Forme libre 1591">
              <a:extLst>
                <a:ext uri="{FF2B5EF4-FFF2-40B4-BE49-F238E27FC236}">
                  <a16:creationId xmlns:a16="http://schemas.microsoft.com/office/drawing/2014/main" id="{A5A815CB-C171-8735-B8DD-15C098B6AFAB}"/>
                </a:ext>
              </a:extLst>
            </p:cNvPr>
            <p:cNvSpPr/>
            <p:nvPr/>
          </p:nvSpPr>
          <p:spPr>
            <a:xfrm>
              <a:off x="13673944" y="6424527"/>
              <a:ext cx="188960" cy="240432"/>
            </a:xfrm>
            <a:custGeom>
              <a:avLst/>
              <a:gdLst>
                <a:gd name="connsiteX0" fmla="*/ 170295 w 188960"/>
                <a:gd name="connsiteY0" fmla="*/ 241914 h 240432"/>
                <a:gd name="connsiteX1" fmla="*/ 136582 w 188960"/>
                <a:gd name="connsiteY1" fmla="*/ 233350 h 240432"/>
                <a:gd name="connsiteX2" fmla="*/ 32963 w 188960"/>
                <a:gd name="connsiteY2" fmla="*/ 199668 h 240432"/>
                <a:gd name="connsiteX3" fmla="*/ 32011 w 188960"/>
                <a:gd name="connsiteY3" fmla="*/ 198526 h 240432"/>
                <a:gd name="connsiteX4" fmla="*/ 29343 w 188960"/>
                <a:gd name="connsiteY4" fmla="*/ 179306 h 240432"/>
                <a:gd name="connsiteX5" fmla="*/ 29534 w 188960"/>
                <a:gd name="connsiteY5" fmla="*/ 178545 h 240432"/>
                <a:gd name="connsiteX6" fmla="*/ 29724 w 188960"/>
                <a:gd name="connsiteY6" fmla="*/ 178164 h 240432"/>
                <a:gd name="connsiteX7" fmla="*/ 7629 w 188960"/>
                <a:gd name="connsiteY7" fmla="*/ 47051 h 240432"/>
                <a:gd name="connsiteX8" fmla="*/ 1153 w 188960"/>
                <a:gd name="connsiteY8" fmla="*/ 15652 h 240432"/>
                <a:gd name="connsiteX9" fmla="*/ 1915 w 188960"/>
                <a:gd name="connsiteY9" fmla="*/ 2331 h 240432"/>
                <a:gd name="connsiteX10" fmla="*/ 6106 w 188960"/>
                <a:gd name="connsiteY10" fmla="*/ 1950 h 240432"/>
                <a:gd name="connsiteX11" fmla="*/ 20201 w 188960"/>
                <a:gd name="connsiteY11" fmla="*/ 39439 h 240432"/>
                <a:gd name="connsiteX12" fmla="*/ 32963 w 188960"/>
                <a:gd name="connsiteY12" fmla="*/ 125833 h 240432"/>
                <a:gd name="connsiteX13" fmla="*/ 50677 w 188960"/>
                <a:gd name="connsiteY13" fmla="*/ 158183 h 240432"/>
                <a:gd name="connsiteX14" fmla="*/ 64962 w 188960"/>
                <a:gd name="connsiteY14" fmla="*/ 162751 h 240432"/>
                <a:gd name="connsiteX15" fmla="*/ 67820 w 188960"/>
                <a:gd name="connsiteY15" fmla="*/ 159325 h 240432"/>
                <a:gd name="connsiteX16" fmla="*/ 75629 w 188960"/>
                <a:gd name="connsiteY16" fmla="*/ 146005 h 240432"/>
                <a:gd name="connsiteX17" fmla="*/ 98296 w 188960"/>
                <a:gd name="connsiteY17" fmla="*/ 161038 h 240432"/>
                <a:gd name="connsiteX18" fmla="*/ 188390 w 188960"/>
                <a:gd name="connsiteY18" fmla="*/ 237727 h 240432"/>
                <a:gd name="connsiteX19" fmla="*/ 188962 w 188960"/>
                <a:gd name="connsiteY19" fmla="*/ 239440 h 240432"/>
                <a:gd name="connsiteX20" fmla="*/ 188201 w 188960"/>
                <a:gd name="connsiteY20" fmla="*/ 240011 h 240432"/>
                <a:gd name="connsiteX21" fmla="*/ 170295 w 188960"/>
                <a:gd name="connsiteY21" fmla="*/ 241914 h 240432"/>
                <a:gd name="connsiteX22" fmla="*/ 170295 w 188960"/>
                <a:gd name="connsiteY22" fmla="*/ 241914 h 240432"/>
                <a:gd name="connsiteX23" fmla="*/ 34486 w 188960"/>
                <a:gd name="connsiteY23" fmla="*/ 197575 h 240432"/>
                <a:gd name="connsiteX24" fmla="*/ 137534 w 188960"/>
                <a:gd name="connsiteY24" fmla="*/ 231067 h 240432"/>
                <a:gd name="connsiteX25" fmla="*/ 184391 w 188960"/>
                <a:gd name="connsiteY25" fmla="*/ 238108 h 240432"/>
                <a:gd name="connsiteX26" fmla="*/ 96391 w 188960"/>
                <a:gd name="connsiteY26" fmla="*/ 162370 h 240432"/>
                <a:gd name="connsiteX27" fmla="*/ 76582 w 188960"/>
                <a:gd name="connsiteY27" fmla="*/ 148478 h 240432"/>
                <a:gd name="connsiteX28" fmla="*/ 70486 w 188960"/>
                <a:gd name="connsiteY28" fmla="*/ 159516 h 240432"/>
                <a:gd name="connsiteX29" fmla="*/ 70486 w 188960"/>
                <a:gd name="connsiteY29" fmla="*/ 159706 h 240432"/>
                <a:gd name="connsiteX30" fmla="*/ 65915 w 188960"/>
                <a:gd name="connsiteY30" fmla="*/ 165415 h 240432"/>
                <a:gd name="connsiteX31" fmla="*/ 48963 w 188960"/>
                <a:gd name="connsiteY31" fmla="*/ 160277 h 240432"/>
                <a:gd name="connsiteX32" fmla="*/ 30677 w 188960"/>
                <a:gd name="connsiteY32" fmla="*/ 126975 h 240432"/>
                <a:gd name="connsiteX33" fmla="*/ 30677 w 188960"/>
                <a:gd name="connsiteY33" fmla="*/ 126975 h 240432"/>
                <a:gd name="connsiteX34" fmla="*/ 17725 w 188960"/>
                <a:gd name="connsiteY34" fmla="*/ 40200 h 240432"/>
                <a:gd name="connsiteX35" fmla="*/ 5153 w 188960"/>
                <a:gd name="connsiteY35" fmla="*/ 4805 h 240432"/>
                <a:gd name="connsiteX36" fmla="*/ 3629 w 188960"/>
                <a:gd name="connsiteY36" fmla="*/ 4805 h 240432"/>
                <a:gd name="connsiteX37" fmla="*/ 3629 w 188960"/>
                <a:gd name="connsiteY37" fmla="*/ 15652 h 240432"/>
                <a:gd name="connsiteX38" fmla="*/ 10106 w 188960"/>
                <a:gd name="connsiteY38" fmla="*/ 47051 h 240432"/>
                <a:gd name="connsiteX39" fmla="*/ 32200 w 188960"/>
                <a:gd name="connsiteY39" fmla="*/ 178355 h 240432"/>
                <a:gd name="connsiteX40" fmla="*/ 31820 w 188960"/>
                <a:gd name="connsiteY40" fmla="*/ 179877 h 240432"/>
                <a:gd name="connsiteX41" fmla="*/ 34486 w 188960"/>
                <a:gd name="connsiteY41" fmla="*/ 197575 h 240432"/>
                <a:gd name="connsiteX42" fmla="*/ 34486 w 188960"/>
                <a:gd name="connsiteY42" fmla="*/ 197575 h 24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8960" h="240432">
                  <a:moveTo>
                    <a:pt x="170295" y="241914"/>
                  </a:moveTo>
                  <a:cubicBezTo>
                    <a:pt x="155820" y="241914"/>
                    <a:pt x="145724" y="237347"/>
                    <a:pt x="136582" y="233350"/>
                  </a:cubicBezTo>
                  <a:cubicBezTo>
                    <a:pt x="115439" y="223836"/>
                    <a:pt x="75629" y="209563"/>
                    <a:pt x="32963" y="199668"/>
                  </a:cubicBezTo>
                  <a:cubicBezTo>
                    <a:pt x="32391" y="199478"/>
                    <a:pt x="32011" y="199097"/>
                    <a:pt x="32011" y="198526"/>
                  </a:cubicBezTo>
                  <a:cubicBezTo>
                    <a:pt x="31248" y="192437"/>
                    <a:pt x="30295" y="185967"/>
                    <a:pt x="29343" y="179306"/>
                  </a:cubicBezTo>
                  <a:cubicBezTo>
                    <a:pt x="29343" y="178926"/>
                    <a:pt x="29343" y="178735"/>
                    <a:pt x="29534" y="178545"/>
                  </a:cubicBezTo>
                  <a:cubicBezTo>
                    <a:pt x="29534" y="178355"/>
                    <a:pt x="29724" y="178355"/>
                    <a:pt x="29724" y="178164"/>
                  </a:cubicBezTo>
                  <a:cubicBezTo>
                    <a:pt x="23629" y="133826"/>
                    <a:pt x="16200" y="89677"/>
                    <a:pt x="7629" y="47051"/>
                  </a:cubicBezTo>
                  <a:cubicBezTo>
                    <a:pt x="5534" y="36584"/>
                    <a:pt x="3439" y="26118"/>
                    <a:pt x="1153" y="15652"/>
                  </a:cubicBezTo>
                  <a:cubicBezTo>
                    <a:pt x="-561" y="8992"/>
                    <a:pt x="-181" y="4234"/>
                    <a:pt x="1915" y="2331"/>
                  </a:cubicBezTo>
                  <a:cubicBezTo>
                    <a:pt x="3058" y="1380"/>
                    <a:pt x="4772" y="1189"/>
                    <a:pt x="6106" y="1950"/>
                  </a:cubicBezTo>
                  <a:cubicBezTo>
                    <a:pt x="12011" y="4424"/>
                    <a:pt x="18867" y="18126"/>
                    <a:pt x="20201" y="39439"/>
                  </a:cubicBezTo>
                  <a:cubicBezTo>
                    <a:pt x="22296" y="72360"/>
                    <a:pt x="26486" y="100714"/>
                    <a:pt x="32963" y="125833"/>
                  </a:cubicBezTo>
                  <a:cubicBezTo>
                    <a:pt x="38487" y="142199"/>
                    <a:pt x="46677" y="154378"/>
                    <a:pt x="50677" y="158183"/>
                  </a:cubicBezTo>
                  <a:cubicBezTo>
                    <a:pt x="55439" y="162751"/>
                    <a:pt x="61534" y="163892"/>
                    <a:pt x="64962" y="162751"/>
                  </a:cubicBezTo>
                  <a:cubicBezTo>
                    <a:pt x="66486" y="162370"/>
                    <a:pt x="67629" y="160848"/>
                    <a:pt x="67820" y="159325"/>
                  </a:cubicBezTo>
                  <a:cubicBezTo>
                    <a:pt x="67629" y="152665"/>
                    <a:pt x="70677" y="147527"/>
                    <a:pt x="75629" y="146005"/>
                  </a:cubicBezTo>
                  <a:cubicBezTo>
                    <a:pt x="79057" y="145053"/>
                    <a:pt x="87820" y="144292"/>
                    <a:pt x="98296" y="161038"/>
                  </a:cubicBezTo>
                  <a:cubicBezTo>
                    <a:pt x="116962" y="190724"/>
                    <a:pt x="142105" y="212037"/>
                    <a:pt x="188390" y="237727"/>
                  </a:cubicBezTo>
                  <a:cubicBezTo>
                    <a:pt x="188962" y="238108"/>
                    <a:pt x="189153" y="238869"/>
                    <a:pt x="188962" y="239440"/>
                  </a:cubicBezTo>
                  <a:cubicBezTo>
                    <a:pt x="188772" y="239820"/>
                    <a:pt x="188390" y="240011"/>
                    <a:pt x="188201" y="240011"/>
                  </a:cubicBezTo>
                  <a:cubicBezTo>
                    <a:pt x="182296" y="241153"/>
                    <a:pt x="176391" y="241914"/>
                    <a:pt x="170295" y="241914"/>
                  </a:cubicBezTo>
                  <a:lnTo>
                    <a:pt x="170295" y="241914"/>
                  </a:lnTo>
                  <a:close/>
                  <a:moveTo>
                    <a:pt x="34486" y="197575"/>
                  </a:moveTo>
                  <a:cubicBezTo>
                    <a:pt x="76962" y="207280"/>
                    <a:pt x="115439" y="221362"/>
                    <a:pt x="137534" y="231067"/>
                  </a:cubicBezTo>
                  <a:cubicBezTo>
                    <a:pt x="149724" y="236586"/>
                    <a:pt x="162296" y="242104"/>
                    <a:pt x="184391" y="238108"/>
                  </a:cubicBezTo>
                  <a:cubicBezTo>
                    <a:pt x="139629" y="212989"/>
                    <a:pt x="114677" y="191676"/>
                    <a:pt x="96391" y="162370"/>
                  </a:cubicBezTo>
                  <a:cubicBezTo>
                    <a:pt x="89724" y="151904"/>
                    <a:pt x="82296" y="146575"/>
                    <a:pt x="76582" y="148478"/>
                  </a:cubicBezTo>
                  <a:cubicBezTo>
                    <a:pt x="72581" y="149620"/>
                    <a:pt x="70295" y="153997"/>
                    <a:pt x="70486" y="159516"/>
                  </a:cubicBezTo>
                  <a:cubicBezTo>
                    <a:pt x="70486" y="159516"/>
                    <a:pt x="70486" y="159706"/>
                    <a:pt x="70486" y="159706"/>
                  </a:cubicBezTo>
                  <a:cubicBezTo>
                    <a:pt x="70295" y="162370"/>
                    <a:pt x="68581" y="164654"/>
                    <a:pt x="65915" y="165415"/>
                  </a:cubicBezTo>
                  <a:cubicBezTo>
                    <a:pt x="60962" y="167318"/>
                    <a:pt x="53915" y="165034"/>
                    <a:pt x="48963" y="160277"/>
                  </a:cubicBezTo>
                  <a:cubicBezTo>
                    <a:pt x="44963" y="156280"/>
                    <a:pt x="36391" y="143721"/>
                    <a:pt x="30677" y="126975"/>
                  </a:cubicBezTo>
                  <a:cubicBezTo>
                    <a:pt x="30677" y="126975"/>
                    <a:pt x="30677" y="126975"/>
                    <a:pt x="30677" y="126975"/>
                  </a:cubicBezTo>
                  <a:cubicBezTo>
                    <a:pt x="24201" y="101666"/>
                    <a:pt x="20010" y="73311"/>
                    <a:pt x="17725" y="40200"/>
                  </a:cubicBezTo>
                  <a:cubicBezTo>
                    <a:pt x="16391" y="18887"/>
                    <a:pt x="9534" y="6708"/>
                    <a:pt x="5153" y="4805"/>
                  </a:cubicBezTo>
                  <a:cubicBezTo>
                    <a:pt x="4201" y="4424"/>
                    <a:pt x="3820" y="4805"/>
                    <a:pt x="3629" y="4805"/>
                  </a:cubicBezTo>
                  <a:cubicBezTo>
                    <a:pt x="2487" y="5756"/>
                    <a:pt x="1915" y="9182"/>
                    <a:pt x="3629" y="15652"/>
                  </a:cubicBezTo>
                  <a:cubicBezTo>
                    <a:pt x="5915" y="26118"/>
                    <a:pt x="8010" y="36584"/>
                    <a:pt x="10106" y="47051"/>
                  </a:cubicBezTo>
                  <a:cubicBezTo>
                    <a:pt x="18677" y="89677"/>
                    <a:pt x="26106" y="133826"/>
                    <a:pt x="32200" y="178355"/>
                  </a:cubicBezTo>
                  <a:cubicBezTo>
                    <a:pt x="32391" y="178926"/>
                    <a:pt x="32200" y="179497"/>
                    <a:pt x="31820" y="179877"/>
                  </a:cubicBezTo>
                  <a:cubicBezTo>
                    <a:pt x="32772" y="185586"/>
                    <a:pt x="33725" y="191676"/>
                    <a:pt x="34486" y="197575"/>
                  </a:cubicBezTo>
                  <a:lnTo>
                    <a:pt x="34486" y="197575"/>
                  </a:lnTo>
                  <a:close/>
                </a:path>
              </a:pathLst>
            </a:custGeom>
            <a:solidFill>
              <a:srgbClr val="000000"/>
            </a:solidFill>
            <a:ln w="1903" cap="flat">
              <a:noFill/>
              <a:prstDash val="solid"/>
              <a:miter/>
            </a:ln>
          </p:spPr>
          <p:txBody>
            <a:bodyPr rtlCol="0" anchor="ctr"/>
            <a:lstStyle/>
            <a:p>
              <a:endParaRPr lang="fr-FR"/>
            </a:p>
          </p:txBody>
        </p:sp>
        <p:grpSp>
          <p:nvGrpSpPr>
            <p:cNvPr id="55" name="Graphique 2">
              <a:extLst>
                <a:ext uri="{FF2B5EF4-FFF2-40B4-BE49-F238E27FC236}">
                  <a16:creationId xmlns:a16="http://schemas.microsoft.com/office/drawing/2014/main" id="{ED327CAE-C344-DE10-2D4E-830A85152007}"/>
                </a:ext>
              </a:extLst>
            </p:cNvPr>
            <p:cNvGrpSpPr/>
            <p:nvPr/>
          </p:nvGrpSpPr>
          <p:grpSpPr>
            <a:xfrm>
              <a:off x="13682643" y="6505231"/>
              <a:ext cx="400760" cy="109491"/>
              <a:chOff x="13682643" y="6505231"/>
              <a:chExt cx="400760" cy="109491"/>
            </a:xfrm>
            <a:solidFill>
              <a:srgbClr val="000000"/>
            </a:solidFill>
          </p:grpSpPr>
          <p:sp>
            <p:nvSpPr>
              <p:cNvPr id="526" name="Forme libre 1593">
                <a:extLst>
                  <a:ext uri="{FF2B5EF4-FFF2-40B4-BE49-F238E27FC236}">
                    <a16:creationId xmlns:a16="http://schemas.microsoft.com/office/drawing/2014/main" id="{D55D6442-6F7C-688E-029F-D99DFE9E1D9B}"/>
                  </a:ext>
                </a:extLst>
              </p:cNvPr>
              <p:cNvSpPr/>
              <p:nvPr/>
            </p:nvSpPr>
            <p:spPr>
              <a:xfrm>
                <a:off x="14080737" y="6612058"/>
                <a:ext cx="2666" cy="2664"/>
              </a:xfrm>
              <a:custGeom>
                <a:avLst/>
                <a:gdLst>
                  <a:gd name="connsiteX0" fmla="*/ 1407 w 2666"/>
                  <a:gd name="connsiteY0" fmla="*/ 4145 h 2664"/>
                  <a:gd name="connsiteX1" fmla="*/ 1407 w 2666"/>
                  <a:gd name="connsiteY1" fmla="*/ 4145 h 2664"/>
                  <a:gd name="connsiteX2" fmla="*/ 73 w 2666"/>
                  <a:gd name="connsiteY2" fmla="*/ 2813 h 2664"/>
                  <a:gd name="connsiteX3" fmla="*/ 1407 w 2666"/>
                  <a:gd name="connsiteY3" fmla="*/ 1481 h 2664"/>
                  <a:gd name="connsiteX4" fmla="*/ 2740 w 2666"/>
                  <a:gd name="connsiteY4" fmla="*/ 2813 h 2664"/>
                  <a:gd name="connsiteX5" fmla="*/ 1407 w 2666"/>
                  <a:gd name="connsiteY5" fmla="*/ 4145 h 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 h="2664">
                    <a:moveTo>
                      <a:pt x="1407" y="4145"/>
                    </a:moveTo>
                    <a:lnTo>
                      <a:pt x="1407" y="4145"/>
                    </a:lnTo>
                    <a:cubicBezTo>
                      <a:pt x="644" y="4145"/>
                      <a:pt x="73" y="3574"/>
                      <a:pt x="73" y="2813"/>
                    </a:cubicBezTo>
                    <a:cubicBezTo>
                      <a:pt x="73" y="2052"/>
                      <a:pt x="644" y="1481"/>
                      <a:pt x="1407" y="1481"/>
                    </a:cubicBezTo>
                    <a:cubicBezTo>
                      <a:pt x="2169" y="1481"/>
                      <a:pt x="2740" y="2052"/>
                      <a:pt x="2740" y="2813"/>
                    </a:cubicBezTo>
                    <a:cubicBezTo>
                      <a:pt x="2740" y="3574"/>
                      <a:pt x="2169" y="4145"/>
                      <a:pt x="1407" y="4145"/>
                    </a:cubicBezTo>
                    <a:close/>
                  </a:path>
                </a:pathLst>
              </a:custGeom>
              <a:solidFill>
                <a:srgbClr val="000000"/>
              </a:solidFill>
              <a:ln w="1903" cap="flat">
                <a:noFill/>
                <a:prstDash val="solid"/>
                <a:miter/>
              </a:ln>
            </p:spPr>
            <p:txBody>
              <a:bodyPr rtlCol="0" anchor="ctr"/>
              <a:lstStyle/>
              <a:p>
                <a:endParaRPr lang="fr-FR"/>
              </a:p>
            </p:txBody>
          </p:sp>
          <p:sp>
            <p:nvSpPr>
              <p:cNvPr id="527" name="Forme libre 1594">
                <a:extLst>
                  <a:ext uri="{FF2B5EF4-FFF2-40B4-BE49-F238E27FC236}">
                    <a16:creationId xmlns:a16="http://schemas.microsoft.com/office/drawing/2014/main" id="{4FB63DBD-F0A5-206B-6A6B-F0AC837510B9}"/>
                  </a:ext>
                </a:extLst>
              </p:cNvPr>
              <p:cNvSpPr/>
              <p:nvPr/>
            </p:nvSpPr>
            <p:spPr>
              <a:xfrm>
                <a:off x="13682643" y="6513865"/>
                <a:ext cx="400760" cy="100856"/>
              </a:xfrm>
              <a:custGeom>
                <a:avLst/>
                <a:gdLst>
                  <a:gd name="connsiteX0" fmla="*/ 399502 w 400760"/>
                  <a:gd name="connsiteY0" fmla="*/ 102338 h 100856"/>
                  <a:gd name="connsiteX1" fmla="*/ 399502 w 400760"/>
                  <a:gd name="connsiteY1" fmla="*/ 102338 h 100856"/>
                  <a:gd name="connsiteX2" fmla="*/ 398168 w 400760"/>
                  <a:gd name="connsiteY2" fmla="*/ 101005 h 100856"/>
                  <a:gd name="connsiteX3" fmla="*/ 399502 w 400760"/>
                  <a:gd name="connsiteY3" fmla="*/ 99673 h 100856"/>
                  <a:gd name="connsiteX4" fmla="*/ 400834 w 400760"/>
                  <a:gd name="connsiteY4" fmla="*/ 101005 h 100856"/>
                  <a:gd name="connsiteX5" fmla="*/ 399502 w 400760"/>
                  <a:gd name="connsiteY5" fmla="*/ 102338 h 100856"/>
                  <a:gd name="connsiteX6" fmla="*/ 1407 w 400760"/>
                  <a:gd name="connsiteY6" fmla="*/ 4145 h 100856"/>
                  <a:gd name="connsiteX7" fmla="*/ 73 w 400760"/>
                  <a:gd name="connsiteY7" fmla="*/ 2813 h 100856"/>
                  <a:gd name="connsiteX8" fmla="*/ 1407 w 400760"/>
                  <a:gd name="connsiteY8" fmla="*/ 1481 h 100856"/>
                  <a:gd name="connsiteX9" fmla="*/ 2740 w 400760"/>
                  <a:gd name="connsiteY9" fmla="*/ 2813 h 100856"/>
                  <a:gd name="connsiteX10" fmla="*/ 2549 w 400760"/>
                  <a:gd name="connsiteY10" fmla="*/ 3384 h 100856"/>
                  <a:gd name="connsiteX11" fmla="*/ 2359 w 400760"/>
                  <a:gd name="connsiteY11" fmla="*/ 3764 h 100856"/>
                  <a:gd name="connsiteX12" fmla="*/ 1407 w 400760"/>
                  <a:gd name="connsiteY12" fmla="*/ 4145 h 100856"/>
                  <a:gd name="connsiteX13" fmla="*/ 1407 w 400760"/>
                  <a:gd name="connsiteY13" fmla="*/ 4145 h 10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760" h="100856">
                    <a:moveTo>
                      <a:pt x="399502" y="102338"/>
                    </a:moveTo>
                    <a:lnTo>
                      <a:pt x="399502" y="102338"/>
                    </a:lnTo>
                    <a:cubicBezTo>
                      <a:pt x="398739" y="102338"/>
                      <a:pt x="398168" y="101767"/>
                      <a:pt x="398168" y="101005"/>
                    </a:cubicBezTo>
                    <a:cubicBezTo>
                      <a:pt x="398168" y="100244"/>
                      <a:pt x="398739" y="99673"/>
                      <a:pt x="399502" y="99673"/>
                    </a:cubicBezTo>
                    <a:cubicBezTo>
                      <a:pt x="400263" y="99673"/>
                      <a:pt x="400834" y="100244"/>
                      <a:pt x="400834" y="101005"/>
                    </a:cubicBezTo>
                    <a:cubicBezTo>
                      <a:pt x="400834" y="101767"/>
                      <a:pt x="400263" y="102338"/>
                      <a:pt x="399502" y="102338"/>
                    </a:cubicBezTo>
                    <a:close/>
                    <a:moveTo>
                      <a:pt x="1407" y="4145"/>
                    </a:moveTo>
                    <a:cubicBezTo>
                      <a:pt x="644" y="4145"/>
                      <a:pt x="73" y="3574"/>
                      <a:pt x="73" y="2813"/>
                    </a:cubicBezTo>
                    <a:cubicBezTo>
                      <a:pt x="73" y="2052"/>
                      <a:pt x="644" y="1481"/>
                      <a:pt x="1407" y="1481"/>
                    </a:cubicBezTo>
                    <a:cubicBezTo>
                      <a:pt x="2169" y="1481"/>
                      <a:pt x="2740" y="2052"/>
                      <a:pt x="2740" y="2813"/>
                    </a:cubicBezTo>
                    <a:cubicBezTo>
                      <a:pt x="2740" y="3003"/>
                      <a:pt x="2740" y="3193"/>
                      <a:pt x="2549" y="3384"/>
                    </a:cubicBezTo>
                    <a:cubicBezTo>
                      <a:pt x="2549" y="3574"/>
                      <a:pt x="2359" y="3574"/>
                      <a:pt x="2359" y="3764"/>
                    </a:cubicBezTo>
                    <a:cubicBezTo>
                      <a:pt x="2169" y="3954"/>
                      <a:pt x="1788" y="4145"/>
                      <a:pt x="1407" y="4145"/>
                    </a:cubicBezTo>
                    <a:lnTo>
                      <a:pt x="1407" y="4145"/>
                    </a:lnTo>
                    <a:close/>
                  </a:path>
                </a:pathLst>
              </a:custGeom>
              <a:solidFill>
                <a:srgbClr val="000000"/>
              </a:solidFill>
              <a:ln w="1903" cap="flat">
                <a:noFill/>
                <a:prstDash val="solid"/>
                <a:miter/>
              </a:ln>
            </p:spPr>
            <p:txBody>
              <a:bodyPr rtlCol="0" anchor="ctr"/>
              <a:lstStyle/>
              <a:p>
                <a:endParaRPr lang="fr-FR"/>
              </a:p>
            </p:txBody>
          </p:sp>
          <p:sp>
            <p:nvSpPr>
              <p:cNvPr id="528" name="Forme libre 1595">
                <a:extLst>
                  <a:ext uri="{FF2B5EF4-FFF2-40B4-BE49-F238E27FC236}">
                    <a16:creationId xmlns:a16="http://schemas.microsoft.com/office/drawing/2014/main" id="{EEAEBF28-4B30-9234-F6D0-B08A7896C860}"/>
                  </a:ext>
                </a:extLst>
              </p:cNvPr>
              <p:cNvSpPr/>
              <p:nvPr/>
            </p:nvSpPr>
            <p:spPr>
              <a:xfrm>
                <a:off x="13989309" y="6505231"/>
                <a:ext cx="94094" cy="109491"/>
              </a:xfrm>
              <a:custGeom>
                <a:avLst/>
                <a:gdLst>
                  <a:gd name="connsiteX0" fmla="*/ 92835 w 94094"/>
                  <a:gd name="connsiteY0" fmla="*/ 110972 h 109491"/>
                  <a:gd name="connsiteX1" fmla="*/ 92835 w 94094"/>
                  <a:gd name="connsiteY1" fmla="*/ 110972 h 109491"/>
                  <a:gd name="connsiteX2" fmla="*/ 91502 w 94094"/>
                  <a:gd name="connsiteY2" fmla="*/ 109640 h 109491"/>
                  <a:gd name="connsiteX3" fmla="*/ 92835 w 94094"/>
                  <a:gd name="connsiteY3" fmla="*/ 108308 h 109491"/>
                  <a:gd name="connsiteX4" fmla="*/ 94168 w 94094"/>
                  <a:gd name="connsiteY4" fmla="*/ 109640 h 109491"/>
                  <a:gd name="connsiteX5" fmla="*/ 92835 w 94094"/>
                  <a:gd name="connsiteY5" fmla="*/ 110972 h 109491"/>
                  <a:gd name="connsiteX6" fmla="*/ 1407 w 94094"/>
                  <a:gd name="connsiteY6" fmla="*/ 4026 h 109491"/>
                  <a:gd name="connsiteX7" fmla="*/ 73 w 94094"/>
                  <a:gd name="connsiteY7" fmla="*/ 2694 h 109491"/>
                  <a:gd name="connsiteX8" fmla="*/ 835 w 94094"/>
                  <a:gd name="connsiteY8" fmla="*/ 1552 h 109491"/>
                  <a:gd name="connsiteX9" fmla="*/ 2549 w 94094"/>
                  <a:gd name="connsiteY9" fmla="*/ 2123 h 109491"/>
                  <a:gd name="connsiteX10" fmla="*/ 2740 w 94094"/>
                  <a:gd name="connsiteY10" fmla="*/ 2694 h 109491"/>
                  <a:gd name="connsiteX11" fmla="*/ 2740 w 94094"/>
                  <a:gd name="connsiteY11" fmla="*/ 2694 h 109491"/>
                  <a:gd name="connsiteX12" fmla="*/ 1407 w 94094"/>
                  <a:gd name="connsiteY12" fmla="*/ 4026 h 10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094" h="109491">
                    <a:moveTo>
                      <a:pt x="92835" y="110972"/>
                    </a:moveTo>
                    <a:lnTo>
                      <a:pt x="92835" y="110972"/>
                    </a:lnTo>
                    <a:cubicBezTo>
                      <a:pt x="92073" y="110972"/>
                      <a:pt x="91502" y="110401"/>
                      <a:pt x="91502" y="109640"/>
                    </a:cubicBezTo>
                    <a:cubicBezTo>
                      <a:pt x="91502" y="108879"/>
                      <a:pt x="92073" y="108308"/>
                      <a:pt x="92835" y="108308"/>
                    </a:cubicBezTo>
                    <a:cubicBezTo>
                      <a:pt x="93597" y="108308"/>
                      <a:pt x="94168" y="108879"/>
                      <a:pt x="94168" y="109640"/>
                    </a:cubicBezTo>
                    <a:cubicBezTo>
                      <a:pt x="94168" y="110401"/>
                      <a:pt x="93597" y="110972"/>
                      <a:pt x="92835" y="110972"/>
                    </a:cubicBezTo>
                    <a:close/>
                    <a:moveTo>
                      <a:pt x="1407" y="4026"/>
                    </a:moveTo>
                    <a:cubicBezTo>
                      <a:pt x="644" y="4026"/>
                      <a:pt x="73" y="3455"/>
                      <a:pt x="73" y="2694"/>
                    </a:cubicBezTo>
                    <a:cubicBezTo>
                      <a:pt x="73" y="2123"/>
                      <a:pt x="455" y="1742"/>
                      <a:pt x="835" y="1552"/>
                    </a:cubicBezTo>
                    <a:cubicBezTo>
                      <a:pt x="1407" y="1362"/>
                      <a:pt x="2169" y="1552"/>
                      <a:pt x="2549" y="2123"/>
                    </a:cubicBezTo>
                    <a:cubicBezTo>
                      <a:pt x="2549" y="2313"/>
                      <a:pt x="2740" y="2504"/>
                      <a:pt x="2740" y="2694"/>
                    </a:cubicBezTo>
                    <a:lnTo>
                      <a:pt x="2740" y="2694"/>
                    </a:lnTo>
                    <a:cubicBezTo>
                      <a:pt x="2740" y="3455"/>
                      <a:pt x="2169" y="4026"/>
                      <a:pt x="1407" y="4026"/>
                    </a:cubicBezTo>
                    <a:close/>
                  </a:path>
                </a:pathLst>
              </a:custGeom>
              <a:solidFill>
                <a:srgbClr val="000000"/>
              </a:solidFill>
              <a:ln w="1903" cap="flat">
                <a:noFill/>
                <a:prstDash val="solid"/>
                <a:miter/>
              </a:ln>
            </p:spPr>
            <p:txBody>
              <a:bodyPr rtlCol="0" anchor="ctr"/>
              <a:lstStyle/>
              <a:p>
                <a:endParaRPr lang="fr-FR"/>
              </a:p>
            </p:txBody>
          </p:sp>
          <p:sp>
            <p:nvSpPr>
              <p:cNvPr id="529" name="Forme libre 1596">
                <a:extLst>
                  <a:ext uri="{FF2B5EF4-FFF2-40B4-BE49-F238E27FC236}">
                    <a16:creationId xmlns:a16="http://schemas.microsoft.com/office/drawing/2014/main" id="{F3B1652F-7BEF-AB31-F0E7-884610F66916}"/>
                  </a:ext>
                </a:extLst>
              </p:cNvPr>
              <p:cNvSpPr/>
              <p:nvPr/>
            </p:nvSpPr>
            <p:spPr>
              <a:xfrm>
                <a:off x="13682643" y="6513865"/>
                <a:ext cx="400760" cy="100856"/>
              </a:xfrm>
              <a:custGeom>
                <a:avLst/>
                <a:gdLst>
                  <a:gd name="connsiteX0" fmla="*/ 399502 w 400760"/>
                  <a:gd name="connsiteY0" fmla="*/ 102338 h 100856"/>
                  <a:gd name="connsiteX1" fmla="*/ 399502 w 400760"/>
                  <a:gd name="connsiteY1" fmla="*/ 102338 h 100856"/>
                  <a:gd name="connsiteX2" fmla="*/ 398168 w 400760"/>
                  <a:gd name="connsiteY2" fmla="*/ 101005 h 100856"/>
                  <a:gd name="connsiteX3" fmla="*/ 399502 w 400760"/>
                  <a:gd name="connsiteY3" fmla="*/ 99673 h 100856"/>
                  <a:gd name="connsiteX4" fmla="*/ 400834 w 400760"/>
                  <a:gd name="connsiteY4" fmla="*/ 101005 h 100856"/>
                  <a:gd name="connsiteX5" fmla="*/ 399502 w 400760"/>
                  <a:gd name="connsiteY5" fmla="*/ 102338 h 100856"/>
                  <a:gd name="connsiteX6" fmla="*/ 1407 w 400760"/>
                  <a:gd name="connsiteY6" fmla="*/ 4145 h 100856"/>
                  <a:gd name="connsiteX7" fmla="*/ 73 w 400760"/>
                  <a:gd name="connsiteY7" fmla="*/ 2813 h 100856"/>
                  <a:gd name="connsiteX8" fmla="*/ 1407 w 400760"/>
                  <a:gd name="connsiteY8" fmla="*/ 1481 h 100856"/>
                  <a:gd name="connsiteX9" fmla="*/ 2740 w 400760"/>
                  <a:gd name="connsiteY9" fmla="*/ 2813 h 100856"/>
                  <a:gd name="connsiteX10" fmla="*/ 2549 w 400760"/>
                  <a:gd name="connsiteY10" fmla="*/ 3384 h 100856"/>
                  <a:gd name="connsiteX11" fmla="*/ 2359 w 400760"/>
                  <a:gd name="connsiteY11" fmla="*/ 3764 h 100856"/>
                  <a:gd name="connsiteX12" fmla="*/ 1407 w 400760"/>
                  <a:gd name="connsiteY12" fmla="*/ 4145 h 100856"/>
                  <a:gd name="connsiteX13" fmla="*/ 1407 w 400760"/>
                  <a:gd name="connsiteY13" fmla="*/ 4145 h 10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760" h="100856">
                    <a:moveTo>
                      <a:pt x="399502" y="102338"/>
                    </a:moveTo>
                    <a:lnTo>
                      <a:pt x="399502" y="102338"/>
                    </a:lnTo>
                    <a:cubicBezTo>
                      <a:pt x="398739" y="102338"/>
                      <a:pt x="398168" y="101767"/>
                      <a:pt x="398168" y="101005"/>
                    </a:cubicBezTo>
                    <a:cubicBezTo>
                      <a:pt x="398168" y="100244"/>
                      <a:pt x="398739" y="99673"/>
                      <a:pt x="399502" y="99673"/>
                    </a:cubicBezTo>
                    <a:cubicBezTo>
                      <a:pt x="400263" y="99673"/>
                      <a:pt x="400834" y="100244"/>
                      <a:pt x="400834" y="101005"/>
                    </a:cubicBezTo>
                    <a:cubicBezTo>
                      <a:pt x="400834" y="101767"/>
                      <a:pt x="400263" y="102338"/>
                      <a:pt x="399502" y="102338"/>
                    </a:cubicBezTo>
                    <a:close/>
                    <a:moveTo>
                      <a:pt x="1407" y="4145"/>
                    </a:moveTo>
                    <a:cubicBezTo>
                      <a:pt x="644" y="4145"/>
                      <a:pt x="73" y="3574"/>
                      <a:pt x="73" y="2813"/>
                    </a:cubicBezTo>
                    <a:cubicBezTo>
                      <a:pt x="73" y="2052"/>
                      <a:pt x="644" y="1481"/>
                      <a:pt x="1407" y="1481"/>
                    </a:cubicBezTo>
                    <a:cubicBezTo>
                      <a:pt x="2169" y="1481"/>
                      <a:pt x="2740" y="2052"/>
                      <a:pt x="2740" y="2813"/>
                    </a:cubicBezTo>
                    <a:cubicBezTo>
                      <a:pt x="2740" y="3003"/>
                      <a:pt x="2740" y="3193"/>
                      <a:pt x="2549" y="3384"/>
                    </a:cubicBezTo>
                    <a:cubicBezTo>
                      <a:pt x="2549" y="3574"/>
                      <a:pt x="2359" y="3574"/>
                      <a:pt x="2359" y="3764"/>
                    </a:cubicBezTo>
                    <a:cubicBezTo>
                      <a:pt x="2169" y="3954"/>
                      <a:pt x="1788" y="4145"/>
                      <a:pt x="1407" y="4145"/>
                    </a:cubicBezTo>
                    <a:lnTo>
                      <a:pt x="1407" y="4145"/>
                    </a:lnTo>
                    <a:close/>
                  </a:path>
                </a:pathLst>
              </a:custGeom>
              <a:solidFill>
                <a:srgbClr val="000000"/>
              </a:solidFill>
              <a:ln w="1903" cap="flat">
                <a:noFill/>
                <a:prstDash val="solid"/>
                <a:miter/>
              </a:ln>
            </p:spPr>
            <p:txBody>
              <a:bodyPr rtlCol="0" anchor="ctr"/>
              <a:lstStyle/>
              <a:p>
                <a:endParaRPr lang="fr-FR"/>
              </a:p>
            </p:txBody>
          </p:sp>
        </p:grpSp>
        <p:sp>
          <p:nvSpPr>
            <p:cNvPr id="56" name="Forme libre 1597">
              <a:extLst>
                <a:ext uri="{FF2B5EF4-FFF2-40B4-BE49-F238E27FC236}">
                  <a16:creationId xmlns:a16="http://schemas.microsoft.com/office/drawing/2014/main" id="{1F15DFB3-150D-8CF0-9481-66975E7FDF00}"/>
                </a:ext>
              </a:extLst>
            </p:cNvPr>
            <p:cNvSpPr/>
            <p:nvPr/>
          </p:nvSpPr>
          <p:spPr>
            <a:xfrm>
              <a:off x="13990832" y="6457157"/>
              <a:ext cx="36571" cy="57089"/>
            </a:xfrm>
            <a:custGeom>
              <a:avLst/>
              <a:gdLst>
                <a:gd name="connsiteX0" fmla="*/ 36645 w 36571"/>
                <a:gd name="connsiteY0" fmla="*/ 47723 h 57089"/>
                <a:gd name="connsiteX1" fmla="*/ 4074 w 36571"/>
                <a:gd name="connsiteY1" fmla="*/ 58189 h 57089"/>
                <a:gd name="connsiteX2" fmla="*/ 73 w 36571"/>
                <a:gd name="connsiteY2" fmla="*/ 50958 h 57089"/>
                <a:gd name="connsiteX3" fmla="*/ 73 w 36571"/>
                <a:gd name="connsiteY3" fmla="*/ 50958 h 57089"/>
                <a:gd name="connsiteX4" fmla="*/ 6360 w 36571"/>
                <a:gd name="connsiteY4" fmla="*/ 1481 h 57089"/>
                <a:gd name="connsiteX5" fmla="*/ 36645 w 36571"/>
                <a:gd name="connsiteY5" fmla="*/ 47723 h 57089"/>
                <a:gd name="connsiteX6" fmla="*/ 36645 w 36571"/>
                <a:gd name="connsiteY6" fmla="*/ 47723 h 5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1" h="57089">
                  <a:moveTo>
                    <a:pt x="36645" y="47723"/>
                  </a:moveTo>
                  <a:cubicBezTo>
                    <a:pt x="31312" y="50387"/>
                    <a:pt x="9217" y="60663"/>
                    <a:pt x="4074" y="58189"/>
                  </a:cubicBezTo>
                  <a:cubicBezTo>
                    <a:pt x="2741" y="55715"/>
                    <a:pt x="1407" y="53432"/>
                    <a:pt x="73" y="50958"/>
                  </a:cubicBezTo>
                  <a:lnTo>
                    <a:pt x="73" y="50958"/>
                  </a:lnTo>
                  <a:cubicBezTo>
                    <a:pt x="1978" y="34402"/>
                    <a:pt x="4074" y="18036"/>
                    <a:pt x="6360" y="1481"/>
                  </a:cubicBezTo>
                  <a:cubicBezTo>
                    <a:pt x="20645" y="3194"/>
                    <a:pt x="7121" y="38208"/>
                    <a:pt x="36645" y="47723"/>
                  </a:cubicBezTo>
                  <a:lnTo>
                    <a:pt x="36645" y="47723"/>
                  </a:lnTo>
                  <a:close/>
                </a:path>
              </a:pathLst>
            </a:custGeom>
            <a:solidFill>
              <a:srgbClr val="000000"/>
            </a:solidFill>
            <a:ln w="1903" cap="flat">
              <a:noFill/>
              <a:prstDash val="solid"/>
              <a:miter/>
            </a:ln>
          </p:spPr>
          <p:txBody>
            <a:bodyPr rtlCol="0" anchor="ctr"/>
            <a:lstStyle/>
            <a:p>
              <a:endParaRPr lang="fr-FR"/>
            </a:p>
          </p:txBody>
        </p:sp>
        <p:sp>
          <p:nvSpPr>
            <p:cNvPr id="57" name="Forme libre 1598">
              <a:extLst>
                <a:ext uri="{FF2B5EF4-FFF2-40B4-BE49-F238E27FC236}">
                  <a16:creationId xmlns:a16="http://schemas.microsoft.com/office/drawing/2014/main" id="{51A98D4B-52EC-3FAF-D939-AE78E8E84619}"/>
                </a:ext>
              </a:extLst>
            </p:cNvPr>
            <p:cNvSpPr/>
            <p:nvPr/>
          </p:nvSpPr>
          <p:spPr>
            <a:xfrm>
              <a:off x="13989309" y="6455635"/>
              <a:ext cx="39097" cy="59752"/>
            </a:xfrm>
            <a:custGeom>
              <a:avLst/>
              <a:gdLst>
                <a:gd name="connsiteX0" fmla="*/ 7692 w 39097"/>
                <a:gd name="connsiteY0" fmla="*/ 61234 h 59752"/>
                <a:gd name="connsiteX1" fmla="*/ 4835 w 39097"/>
                <a:gd name="connsiteY1" fmla="*/ 60663 h 59752"/>
                <a:gd name="connsiteX2" fmla="*/ 4264 w 39097"/>
                <a:gd name="connsiteY2" fmla="*/ 60092 h 59752"/>
                <a:gd name="connsiteX3" fmla="*/ 264 w 39097"/>
                <a:gd name="connsiteY3" fmla="*/ 52861 h 59752"/>
                <a:gd name="connsiteX4" fmla="*/ 73 w 39097"/>
                <a:gd name="connsiteY4" fmla="*/ 52290 h 59752"/>
                <a:gd name="connsiteX5" fmla="*/ 73 w 39097"/>
                <a:gd name="connsiteY5" fmla="*/ 52100 h 59752"/>
                <a:gd name="connsiteX6" fmla="*/ 6359 w 39097"/>
                <a:gd name="connsiteY6" fmla="*/ 2623 h 59752"/>
                <a:gd name="connsiteX7" fmla="*/ 7692 w 39097"/>
                <a:gd name="connsiteY7" fmla="*/ 1481 h 59752"/>
                <a:gd name="connsiteX8" fmla="*/ 17407 w 39097"/>
                <a:gd name="connsiteY8" fmla="*/ 17656 h 59752"/>
                <a:gd name="connsiteX9" fmla="*/ 38359 w 39097"/>
                <a:gd name="connsiteY9" fmla="*/ 47723 h 59752"/>
                <a:gd name="connsiteX10" fmla="*/ 39121 w 39097"/>
                <a:gd name="connsiteY10" fmla="*/ 49245 h 59752"/>
                <a:gd name="connsiteX11" fmla="*/ 38550 w 39097"/>
                <a:gd name="connsiteY11" fmla="*/ 50006 h 59752"/>
                <a:gd name="connsiteX12" fmla="*/ 7692 w 39097"/>
                <a:gd name="connsiteY12" fmla="*/ 61234 h 59752"/>
                <a:gd name="connsiteX13" fmla="*/ 6359 w 39097"/>
                <a:gd name="connsiteY13" fmla="*/ 58570 h 59752"/>
                <a:gd name="connsiteX14" fmla="*/ 34930 w 39097"/>
                <a:gd name="connsiteY14" fmla="*/ 49245 h 59752"/>
                <a:gd name="connsiteX15" fmla="*/ 15121 w 39097"/>
                <a:gd name="connsiteY15" fmla="*/ 18227 h 59752"/>
                <a:gd name="connsiteX16" fmla="*/ 8835 w 39097"/>
                <a:gd name="connsiteY16" fmla="*/ 4335 h 59752"/>
                <a:gd name="connsiteX17" fmla="*/ 2740 w 39097"/>
                <a:gd name="connsiteY17" fmla="*/ 51909 h 59752"/>
                <a:gd name="connsiteX18" fmla="*/ 6359 w 39097"/>
                <a:gd name="connsiteY18" fmla="*/ 58570 h 59752"/>
                <a:gd name="connsiteX19" fmla="*/ 6359 w 39097"/>
                <a:gd name="connsiteY19" fmla="*/ 58570 h 5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97" h="59752">
                  <a:moveTo>
                    <a:pt x="7692" y="61234"/>
                  </a:moveTo>
                  <a:cubicBezTo>
                    <a:pt x="6740" y="61234"/>
                    <a:pt x="5788" y="61044"/>
                    <a:pt x="4835" y="60663"/>
                  </a:cubicBezTo>
                  <a:cubicBezTo>
                    <a:pt x="4645" y="60473"/>
                    <a:pt x="4454" y="60473"/>
                    <a:pt x="4264" y="60092"/>
                  </a:cubicBezTo>
                  <a:cubicBezTo>
                    <a:pt x="2931" y="57618"/>
                    <a:pt x="1597" y="55335"/>
                    <a:pt x="264" y="52861"/>
                  </a:cubicBezTo>
                  <a:cubicBezTo>
                    <a:pt x="73" y="52670"/>
                    <a:pt x="73" y="52480"/>
                    <a:pt x="73" y="52290"/>
                  </a:cubicBezTo>
                  <a:cubicBezTo>
                    <a:pt x="73" y="52290"/>
                    <a:pt x="73" y="52100"/>
                    <a:pt x="73" y="52100"/>
                  </a:cubicBezTo>
                  <a:cubicBezTo>
                    <a:pt x="1978" y="35544"/>
                    <a:pt x="4074" y="19178"/>
                    <a:pt x="6359" y="2623"/>
                  </a:cubicBezTo>
                  <a:cubicBezTo>
                    <a:pt x="6359" y="1862"/>
                    <a:pt x="7121" y="1481"/>
                    <a:pt x="7692" y="1481"/>
                  </a:cubicBezTo>
                  <a:cubicBezTo>
                    <a:pt x="14550" y="2242"/>
                    <a:pt x="15883" y="9473"/>
                    <a:pt x="17407" y="17656"/>
                  </a:cubicBezTo>
                  <a:cubicBezTo>
                    <a:pt x="19312" y="28693"/>
                    <a:pt x="21787" y="42394"/>
                    <a:pt x="38359" y="47723"/>
                  </a:cubicBezTo>
                  <a:cubicBezTo>
                    <a:pt x="38930" y="47913"/>
                    <a:pt x="39312" y="48674"/>
                    <a:pt x="39121" y="49245"/>
                  </a:cubicBezTo>
                  <a:cubicBezTo>
                    <a:pt x="38930" y="49626"/>
                    <a:pt x="38740" y="49816"/>
                    <a:pt x="38550" y="50006"/>
                  </a:cubicBezTo>
                  <a:cubicBezTo>
                    <a:pt x="36264" y="51529"/>
                    <a:pt x="16645" y="61234"/>
                    <a:pt x="7692" y="61234"/>
                  </a:cubicBezTo>
                  <a:close/>
                  <a:moveTo>
                    <a:pt x="6359" y="58570"/>
                  </a:moveTo>
                  <a:cubicBezTo>
                    <a:pt x="10550" y="59902"/>
                    <a:pt x="25026" y="54003"/>
                    <a:pt x="34930" y="49245"/>
                  </a:cubicBezTo>
                  <a:cubicBezTo>
                    <a:pt x="19502" y="42775"/>
                    <a:pt x="17026" y="28693"/>
                    <a:pt x="15121" y="18227"/>
                  </a:cubicBezTo>
                  <a:cubicBezTo>
                    <a:pt x="13788" y="10425"/>
                    <a:pt x="12645" y="5477"/>
                    <a:pt x="8835" y="4335"/>
                  </a:cubicBezTo>
                  <a:cubicBezTo>
                    <a:pt x="6740" y="20130"/>
                    <a:pt x="4645" y="36115"/>
                    <a:pt x="2740" y="51909"/>
                  </a:cubicBezTo>
                  <a:cubicBezTo>
                    <a:pt x="3883" y="54383"/>
                    <a:pt x="5217" y="56476"/>
                    <a:pt x="6359" y="58570"/>
                  </a:cubicBezTo>
                  <a:lnTo>
                    <a:pt x="6359" y="58570"/>
                  </a:lnTo>
                  <a:close/>
                </a:path>
              </a:pathLst>
            </a:custGeom>
            <a:solidFill>
              <a:srgbClr val="000000"/>
            </a:solidFill>
            <a:ln w="1903" cap="flat">
              <a:noFill/>
              <a:prstDash val="solid"/>
              <a:miter/>
            </a:ln>
          </p:spPr>
          <p:txBody>
            <a:bodyPr rtlCol="0" anchor="ctr"/>
            <a:lstStyle/>
            <a:p>
              <a:endParaRPr lang="fr-FR"/>
            </a:p>
          </p:txBody>
        </p:sp>
        <p:sp>
          <p:nvSpPr>
            <p:cNvPr id="58" name="Forme libre 1599">
              <a:extLst>
                <a:ext uri="{FF2B5EF4-FFF2-40B4-BE49-F238E27FC236}">
                  <a16:creationId xmlns:a16="http://schemas.microsoft.com/office/drawing/2014/main" id="{5A24241C-A824-55F7-A150-571299DB3D9B}"/>
                </a:ext>
              </a:extLst>
            </p:cNvPr>
            <p:cNvSpPr/>
            <p:nvPr/>
          </p:nvSpPr>
          <p:spPr>
            <a:xfrm>
              <a:off x="13996166" y="6425493"/>
              <a:ext cx="79884" cy="47077"/>
            </a:xfrm>
            <a:custGeom>
              <a:avLst/>
              <a:gdLst>
                <a:gd name="connsiteX0" fmla="*/ 1406 w 79884"/>
                <a:gd name="connsiteY0" fmla="*/ 48559 h 47077"/>
                <a:gd name="connsiteX1" fmla="*/ 73 w 79884"/>
                <a:gd name="connsiteY1" fmla="*/ 47227 h 47077"/>
                <a:gd name="connsiteX2" fmla="*/ 1406 w 79884"/>
                <a:gd name="connsiteY2" fmla="*/ 45895 h 47077"/>
                <a:gd name="connsiteX3" fmla="*/ 1406 w 79884"/>
                <a:gd name="connsiteY3" fmla="*/ 45895 h 47077"/>
                <a:gd name="connsiteX4" fmla="*/ 48263 w 79884"/>
                <a:gd name="connsiteY4" fmla="*/ 23630 h 47077"/>
                <a:gd name="connsiteX5" fmla="*/ 77978 w 79884"/>
                <a:gd name="connsiteY5" fmla="*/ 1746 h 47077"/>
                <a:gd name="connsiteX6" fmla="*/ 79692 w 79884"/>
                <a:gd name="connsiteY6" fmla="*/ 1936 h 47077"/>
                <a:gd name="connsiteX7" fmla="*/ 79501 w 79884"/>
                <a:gd name="connsiteY7" fmla="*/ 3649 h 47077"/>
                <a:gd name="connsiteX8" fmla="*/ 49406 w 79884"/>
                <a:gd name="connsiteY8" fmla="*/ 25723 h 47077"/>
                <a:gd name="connsiteX9" fmla="*/ 1406 w 79884"/>
                <a:gd name="connsiteY9" fmla="*/ 48559 h 47077"/>
                <a:gd name="connsiteX10" fmla="*/ 1406 w 79884"/>
                <a:gd name="connsiteY10" fmla="*/ 48559 h 4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884" h="47077">
                  <a:moveTo>
                    <a:pt x="1406" y="48559"/>
                  </a:moveTo>
                  <a:cubicBezTo>
                    <a:pt x="644" y="48559"/>
                    <a:pt x="73" y="47988"/>
                    <a:pt x="73" y="47227"/>
                  </a:cubicBezTo>
                  <a:cubicBezTo>
                    <a:pt x="73" y="46466"/>
                    <a:pt x="644" y="45895"/>
                    <a:pt x="1406" y="45895"/>
                  </a:cubicBezTo>
                  <a:lnTo>
                    <a:pt x="1406" y="45895"/>
                  </a:lnTo>
                  <a:cubicBezTo>
                    <a:pt x="8454" y="45895"/>
                    <a:pt x="28073" y="36570"/>
                    <a:pt x="48263" y="23630"/>
                  </a:cubicBezTo>
                  <a:cubicBezTo>
                    <a:pt x="59883" y="16208"/>
                    <a:pt x="70359" y="8406"/>
                    <a:pt x="77978" y="1746"/>
                  </a:cubicBezTo>
                  <a:cubicBezTo>
                    <a:pt x="78549" y="1366"/>
                    <a:pt x="79312" y="1366"/>
                    <a:pt x="79692" y="1936"/>
                  </a:cubicBezTo>
                  <a:cubicBezTo>
                    <a:pt x="80073" y="2507"/>
                    <a:pt x="80073" y="3268"/>
                    <a:pt x="79501" y="3649"/>
                  </a:cubicBezTo>
                  <a:cubicBezTo>
                    <a:pt x="71882" y="10500"/>
                    <a:pt x="61216" y="18302"/>
                    <a:pt x="49406" y="25723"/>
                  </a:cubicBezTo>
                  <a:cubicBezTo>
                    <a:pt x="28454" y="39425"/>
                    <a:pt x="9216" y="48559"/>
                    <a:pt x="1406" y="48559"/>
                  </a:cubicBezTo>
                  <a:lnTo>
                    <a:pt x="1406" y="48559"/>
                  </a:lnTo>
                  <a:close/>
                </a:path>
              </a:pathLst>
            </a:custGeom>
            <a:solidFill>
              <a:srgbClr val="000000"/>
            </a:solidFill>
            <a:ln w="1903" cap="flat">
              <a:noFill/>
              <a:prstDash val="solid"/>
              <a:miter/>
            </a:ln>
          </p:spPr>
          <p:txBody>
            <a:bodyPr rtlCol="0" anchor="ctr"/>
            <a:lstStyle/>
            <a:p>
              <a:endParaRPr lang="fr-FR"/>
            </a:p>
          </p:txBody>
        </p:sp>
        <p:sp>
          <p:nvSpPr>
            <p:cNvPr id="59" name="Forme libre 1600">
              <a:extLst>
                <a:ext uri="{FF2B5EF4-FFF2-40B4-BE49-F238E27FC236}">
                  <a16:creationId xmlns:a16="http://schemas.microsoft.com/office/drawing/2014/main" id="{18AB29C1-2C0E-0B24-7CD5-EB65F8D9CA06}"/>
                </a:ext>
              </a:extLst>
            </p:cNvPr>
            <p:cNvSpPr/>
            <p:nvPr/>
          </p:nvSpPr>
          <p:spPr>
            <a:xfrm>
              <a:off x="13768117" y="6249304"/>
              <a:ext cx="142194" cy="32019"/>
            </a:xfrm>
            <a:custGeom>
              <a:avLst/>
              <a:gdLst>
                <a:gd name="connsiteX0" fmla="*/ 71361 w 142194"/>
                <a:gd name="connsiteY0" fmla="*/ 33500 h 32019"/>
                <a:gd name="connsiteX1" fmla="*/ 123 w 142194"/>
                <a:gd name="connsiteY1" fmla="*/ 3243 h 32019"/>
                <a:gd name="connsiteX2" fmla="*/ 885 w 142194"/>
                <a:gd name="connsiteY2" fmla="*/ 1721 h 32019"/>
                <a:gd name="connsiteX3" fmla="*/ 2409 w 142194"/>
                <a:gd name="connsiteY3" fmla="*/ 2482 h 32019"/>
                <a:gd name="connsiteX4" fmla="*/ 71171 w 142194"/>
                <a:gd name="connsiteY4" fmla="*/ 31026 h 32019"/>
                <a:gd name="connsiteX5" fmla="*/ 139932 w 142194"/>
                <a:gd name="connsiteY5" fmla="*/ 2292 h 32019"/>
                <a:gd name="connsiteX6" fmla="*/ 141456 w 142194"/>
                <a:gd name="connsiteY6" fmla="*/ 1531 h 32019"/>
                <a:gd name="connsiteX7" fmla="*/ 142218 w 142194"/>
                <a:gd name="connsiteY7" fmla="*/ 3053 h 32019"/>
                <a:gd name="connsiteX8" fmla="*/ 71361 w 142194"/>
                <a:gd name="connsiteY8" fmla="*/ 33500 h 32019"/>
                <a:gd name="connsiteX9" fmla="*/ 71361 w 142194"/>
                <a:gd name="connsiteY9" fmla="*/ 33500 h 3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194" h="32019">
                  <a:moveTo>
                    <a:pt x="71361" y="33500"/>
                  </a:moveTo>
                  <a:cubicBezTo>
                    <a:pt x="41266" y="33500"/>
                    <a:pt x="6790" y="25508"/>
                    <a:pt x="123" y="3243"/>
                  </a:cubicBezTo>
                  <a:cubicBezTo>
                    <a:pt x="-68" y="2672"/>
                    <a:pt x="314" y="1911"/>
                    <a:pt x="885" y="1721"/>
                  </a:cubicBezTo>
                  <a:cubicBezTo>
                    <a:pt x="1457" y="1531"/>
                    <a:pt x="2218" y="1911"/>
                    <a:pt x="2409" y="2482"/>
                  </a:cubicBezTo>
                  <a:cubicBezTo>
                    <a:pt x="8694" y="23415"/>
                    <a:pt x="42028" y="31026"/>
                    <a:pt x="71171" y="31026"/>
                  </a:cubicBezTo>
                  <a:cubicBezTo>
                    <a:pt x="94218" y="31026"/>
                    <a:pt x="133456" y="23224"/>
                    <a:pt x="139932" y="2292"/>
                  </a:cubicBezTo>
                  <a:cubicBezTo>
                    <a:pt x="140123" y="1721"/>
                    <a:pt x="140884" y="1340"/>
                    <a:pt x="141456" y="1531"/>
                  </a:cubicBezTo>
                  <a:cubicBezTo>
                    <a:pt x="142028" y="1721"/>
                    <a:pt x="142409" y="2482"/>
                    <a:pt x="142218" y="3053"/>
                  </a:cubicBezTo>
                  <a:cubicBezTo>
                    <a:pt x="135361" y="25318"/>
                    <a:pt x="95933" y="33500"/>
                    <a:pt x="71361" y="33500"/>
                  </a:cubicBezTo>
                  <a:lnTo>
                    <a:pt x="71361" y="33500"/>
                  </a:lnTo>
                  <a:close/>
                </a:path>
              </a:pathLst>
            </a:custGeom>
            <a:solidFill>
              <a:srgbClr val="000000"/>
            </a:solidFill>
            <a:ln w="1903" cap="flat">
              <a:noFill/>
              <a:prstDash val="solid"/>
              <a:miter/>
            </a:ln>
          </p:spPr>
          <p:txBody>
            <a:bodyPr rtlCol="0" anchor="ctr"/>
            <a:lstStyle/>
            <a:p>
              <a:endParaRPr lang="fr-FR"/>
            </a:p>
          </p:txBody>
        </p:sp>
        <p:sp>
          <p:nvSpPr>
            <p:cNvPr id="60" name="Forme libre 1601">
              <a:extLst>
                <a:ext uri="{FF2B5EF4-FFF2-40B4-BE49-F238E27FC236}">
                  <a16:creationId xmlns:a16="http://schemas.microsoft.com/office/drawing/2014/main" id="{4FF7C064-3FBD-CF50-51ED-96CD25DC8479}"/>
                </a:ext>
              </a:extLst>
            </p:cNvPr>
            <p:cNvSpPr/>
            <p:nvPr/>
          </p:nvSpPr>
          <p:spPr>
            <a:xfrm>
              <a:off x="13956547" y="6759157"/>
              <a:ext cx="150169" cy="104865"/>
            </a:xfrm>
            <a:custGeom>
              <a:avLst/>
              <a:gdLst>
                <a:gd name="connsiteX0" fmla="*/ 73 w 150169"/>
                <a:gd name="connsiteY0" fmla="*/ 87495 h 104865"/>
                <a:gd name="connsiteX1" fmla="*/ 148073 w 150169"/>
                <a:gd name="connsiteY1" fmla="*/ 69416 h 104865"/>
                <a:gd name="connsiteX2" fmla="*/ 52645 w 150169"/>
                <a:gd name="connsiteY2" fmla="*/ 1481 h 104865"/>
                <a:gd name="connsiteX3" fmla="*/ 73 w 150169"/>
                <a:gd name="connsiteY3" fmla="*/ 87495 h 104865"/>
              </a:gdLst>
              <a:ahLst/>
              <a:cxnLst>
                <a:cxn ang="0">
                  <a:pos x="connsiteX0" y="connsiteY0"/>
                </a:cxn>
                <a:cxn ang="0">
                  <a:pos x="connsiteX1" y="connsiteY1"/>
                </a:cxn>
                <a:cxn ang="0">
                  <a:pos x="connsiteX2" y="connsiteY2"/>
                </a:cxn>
                <a:cxn ang="0">
                  <a:pos x="connsiteX3" y="connsiteY3"/>
                </a:cxn>
              </a:cxnLst>
              <a:rect l="l" t="t" r="r" b="b"/>
              <a:pathLst>
                <a:path w="150169" h="104865">
                  <a:moveTo>
                    <a:pt x="73" y="87495"/>
                  </a:moveTo>
                  <a:cubicBezTo>
                    <a:pt x="43502" y="112614"/>
                    <a:pt x="130740" y="118132"/>
                    <a:pt x="148073" y="69416"/>
                  </a:cubicBezTo>
                  <a:cubicBezTo>
                    <a:pt x="164455" y="22984"/>
                    <a:pt x="83693" y="2432"/>
                    <a:pt x="52645" y="1481"/>
                  </a:cubicBezTo>
                  <a:cubicBezTo>
                    <a:pt x="27692" y="31167"/>
                    <a:pt x="73" y="87495"/>
                    <a:pt x="73" y="87495"/>
                  </a:cubicBezTo>
                  <a:close/>
                </a:path>
              </a:pathLst>
            </a:custGeom>
            <a:solidFill>
              <a:srgbClr val="FFFFFF"/>
            </a:solidFill>
            <a:ln w="1903" cap="flat">
              <a:noFill/>
              <a:prstDash val="solid"/>
              <a:miter/>
            </a:ln>
          </p:spPr>
          <p:txBody>
            <a:bodyPr rtlCol="0" anchor="ctr"/>
            <a:lstStyle/>
            <a:p>
              <a:endParaRPr lang="fr-FR"/>
            </a:p>
          </p:txBody>
        </p:sp>
        <p:sp>
          <p:nvSpPr>
            <p:cNvPr id="61" name="Forme libre 1602">
              <a:extLst>
                <a:ext uri="{FF2B5EF4-FFF2-40B4-BE49-F238E27FC236}">
                  <a16:creationId xmlns:a16="http://schemas.microsoft.com/office/drawing/2014/main" id="{D44C3DE7-9557-AAE8-17C6-229F32EE09FE}"/>
                </a:ext>
              </a:extLst>
            </p:cNvPr>
            <p:cNvSpPr/>
            <p:nvPr/>
          </p:nvSpPr>
          <p:spPr>
            <a:xfrm>
              <a:off x="13955142" y="6757634"/>
              <a:ext cx="152807" cy="107517"/>
            </a:xfrm>
            <a:custGeom>
              <a:avLst/>
              <a:gdLst>
                <a:gd name="connsiteX0" fmla="*/ 77478 w 152807"/>
                <a:gd name="connsiteY0" fmla="*/ 108998 h 107517"/>
                <a:gd name="connsiteX1" fmla="*/ 716 w 152807"/>
                <a:gd name="connsiteY1" fmla="*/ 89968 h 107517"/>
                <a:gd name="connsiteX2" fmla="*/ 145 w 152807"/>
                <a:gd name="connsiteY2" fmla="*/ 88256 h 107517"/>
                <a:gd name="connsiteX3" fmla="*/ 53097 w 152807"/>
                <a:gd name="connsiteY3" fmla="*/ 1861 h 107517"/>
                <a:gd name="connsiteX4" fmla="*/ 54049 w 152807"/>
                <a:gd name="connsiteY4" fmla="*/ 1481 h 107517"/>
                <a:gd name="connsiteX5" fmla="*/ 146811 w 152807"/>
                <a:gd name="connsiteY5" fmla="*/ 39730 h 107517"/>
                <a:gd name="connsiteX6" fmla="*/ 150621 w 152807"/>
                <a:gd name="connsiteY6" fmla="*/ 71129 h 107517"/>
                <a:gd name="connsiteX7" fmla="*/ 116716 w 152807"/>
                <a:gd name="connsiteY7" fmla="*/ 102718 h 107517"/>
                <a:gd name="connsiteX8" fmla="*/ 77478 w 152807"/>
                <a:gd name="connsiteY8" fmla="*/ 108998 h 107517"/>
                <a:gd name="connsiteX9" fmla="*/ 3002 w 152807"/>
                <a:gd name="connsiteY9" fmla="*/ 88446 h 107517"/>
                <a:gd name="connsiteX10" fmla="*/ 115954 w 152807"/>
                <a:gd name="connsiteY10" fmla="*/ 100435 h 107517"/>
                <a:gd name="connsiteX11" fmla="*/ 148335 w 152807"/>
                <a:gd name="connsiteY11" fmla="*/ 70368 h 107517"/>
                <a:gd name="connsiteX12" fmla="*/ 144716 w 152807"/>
                <a:gd name="connsiteY12" fmla="*/ 41253 h 107517"/>
                <a:gd name="connsiteX13" fmla="*/ 54621 w 152807"/>
                <a:gd name="connsiteY13" fmla="*/ 4145 h 107517"/>
                <a:gd name="connsiteX14" fmla="*/ 3002 w 152807"/>
                <a:gd name="connsiteY14" fmla="*/ 88446 h 107517"/>
                <a:gd name="connsiteX15" fmla="*/ 3002 w 152807"/>
                <a:gd name="connsiteY15" fmla="*/ 88446 h 10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807" h="107517">
                  <a:moveTo>
                    <a:pt x="77478" y="108998"/>
                  </a:moveTo>
                  <a:cubicBezTo>
                    <a:pt x="49287" y="108998"/>
                    <a:pt x="19954" y="101196"/>
                    <a:pt x="716" y="89968"/>
                  </a:cubicBezTo>
                  <a:cubicBezTo>
                    <a:pt x="145" y="89588"/>
                    <a:pt x="-46" y="88827"/>
                    <a:pt x="145" y="88256"/>
                  </a:cubicBezTo>
                  <a:cubicBezTo>
                    <a:pt x="336" y="87685"/>
                    <a:pt x="28335" y="31357"/>
                    <a:pt x="53097" y="1861"/>
                  </a:cubicBezTo>
                  <a:cubicBezTo>
                    <a:pt x="53287" y="1481"/>
                    <a:pt x="53669" y="1481"/>
                    <a:pt x="54049" y="1481"/>
                  </a:cubicBezTo>
                  <a:cubicBezTo>
                    <a:pt x="77668" y="2242"/>
                    <a:pt x="129096" y="14040"/>
                    <a:pt x="146811" y="39730"/>
                  </a:cubicBezTo>
                  <a:cubicBezTo>
                    <a:pt x="153287" y="49245"/>
                    <a:pt x="154621" y="59901"/>
                    <a:pt x="150621" y="71129"/>
                  </a:cubicBezTo>
                  <a:cubicBezTo>
                    <a:pt x="145478" y="85782"/>
                    <a:pt x="134049" y="96248"/>
                    <a:pt x="116716" y="102718"/>
                  </a:cubicBezTo>
                  <a:cubicBezTo>
                    <a:pt x="104907" y="107095"/>
                    <a:pt x="91383" y="108998"/>
                    <a:pt x="77478" y="108998"/>
                  </a:cubicBezTo>
                  <a:close/>
                  <a:moveTo>
                    <a:pt x="3002" y="88446"/>
                  </a:moveTo>
                  <a:cubicBezTo>
                    <a:pt x="31383" y="104431"/>
                    <a:pt x="81097" y="113184"/>
                    <a:pt x="115954" y="100435"/>
                  </a:cubicBezTo>
                  <a:cubicBezTo>
                    <a:pt x="132526" y="94345"/>
                    <a:pt x="143382" y="84259"/>
                    <a:pt x="148335" y="70368"/>
                  </a:cubicBezTo>
                  <a:cubicBezTo>
                    <a:pt x="151954" y="59901"/>
                    <a:pt x="150811" y="50196"/>
                    <a:pt x="144716" y="41253"/>
                  </a:cubicBezTo>
                  <a:cubicBezTo>
                    <a:pt x="127764" y="16514"/>
                    <a:pt x="78049" y="4906"/>
                    <a:pt x="54621" y="4145"/>
                  </a:cubicBezTo>
                  <a:cubicBezTo>
                    <a:pt x="32144" y="31357"/>
                    <a:pt x="7002" y="80644"/>
                    <a:pt x="3002" y="88446"/>
                  </a:cubicBezTo>
                  <a:lnTo>
                    <a:pt x="3002" y="88446"/>
                  </a:lnTo>
                  <a:close/>
                </a:path>
              </a:pathLst>
            </a:custGeom>
            <a:solidFill>
              <a:srgbClr val="000000"/>
            </a:solidFill>
            <a:ln w="1903" cap="flat">
              <a:noFill/>
              <a:prstDash val="solid"/>
              <a:miter/>
            </a:ln>
          </p:spPr>
          <p:txBody>
            <a:bodyPr rtlCol="0" anchor="ctr"/>
            <a:lstStyle/>
            <a:p>
              <a:endParaRPr lang="fr-FR"/>
            </a:p>
          </p:txBody>
        </p:sp>
        <p:sp>
          <p:nvSpPr>
            <p:cNvPr id="62" name="Forme libre 1603">
              <a:extLst>
                <a:ext uri="{FF2B5EF4-FFF2-40B4-BE49-F238E27FC236}">
                  <a16:creationId xmlns:a16="http://schemas.microsoft.com/office/drawing/2014/main" id="{131BC3A7-048C-1290-3332-8CF0175A2F6D}"/>
                </a:ext>
              </a:extLst>
            </p:cNvPr>
            <p:cNvSpPr/>
            <p:nvPr/>
          </p:nvSpPr>
          <p:spPr>
            <a:xfrm>
              <a:off x="13956547" y="6756493"/>
              <a:ext cx="140568" cy="99383"/>
            </a:xfrm>
            <a:custGeom>
              <a:avLst/>
              <a:gdLst>
                <a:gd name="connsiteX0" fmla="*/ 73 w 140568"/>
                <a:gd name="connsiteY0" fmla="*/ 85020 h 99383"/>
                <a:gd name="connsiteX1" fmla="*/ 138931 w 140568"/>
                <a:gd name="connsiteY1" fmla="*/ 63517 h 99383"/>
                <a:gd name="connsiteX2" fmla="*/ 47121 w 140568"/>
                <a:gd name="connsiteY2" fmla="*/ 1481 h 99383"/>
                <a:gd name="connsiteX3" fmla="*/ 73 w 140568"/>
                <a:gd name="connsiteY3" fmla="*/ 85020 h 99383"/>
                <a:gd name="connsiteX4" fmla="*/ 73 w 140568"/>
                <a:gd name="connsiteY4" fmla="*/ 85020 h 99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68" h="99383">
                  <a:moveTo>
                    <a:pt x="73" y="85020"/>
                  </a:moveTo>
                  <a:cubicBezTo>
                    <a:pt x="41788" y="107666"/>
                    <a:pt x="124073" y="110520"/>
                    <a:pt x="138931" y="63517"/>
                  </a:cubicBezTo>
                  <a:cubicBezTo>
                    <a:pt x="153026" y="18798"/>
                    <a:pt x="76264" y="1481"/>
                    <a:pt x="47121" y="1481"/>
                  </a:cubicBezTo>
                  <a:cubicBezTo>
                    <a:pt x="24455" y="30406"/>
                    <a:pt x="73" y="85020"/>
                    <a:pt x="73" y="85020"/>
                  </a:cubicBezTo>
                  <a:lnTo>
                    <a:pt x="73" y="85020"/>
                  </a:lnTo>
                  <a:close/>
                </a:path>
              </a:pathLst>
            </a:custGeom>
            <a:solidFill>
              <a:srgbClr val="000000"/>
            </a:solidFill>
            <a:ln w="1903" cap="flat">
              <a:noFill/>
              <a:prstDash val="solid"/>
              <a:miter/>
            </a:ln>
          </p:spPr>
          <p:txBody>
            <a:bodyPr rtlCol="0" anchor="ctr"/>
            <a:lstStyle/>
            <a:p>
              <a:endParaRPr lang="fr-FR"/>
            </a:p>
          </p:txBody>
        </p:sp>
        <p:sp>
          <p:nvSpPr>
            <p:cNvPr id="63" name="Forme libre 1604">
              <a:extLst>
                <a:ext uri="{FF2B5EF4-FFF2-40B4-BE49-F238E27FC236}">
                  <a16:creationId xmlns:a16="http://schemas.microsoft.com/office/drawing/2014/main" id="{C904EADF-8239-2810-CA28-17FD5D14F603}"/>
                </a:ext>
              </a:extLst>
            </p:cNvPr>
            <p:cNvSpPr/>
            <p:nvPr/>
          </p:nvSpPr>
          <p:spPr>
            <a:xfrm>
              <a:off x="13955333" y="6755160"/>
              <a:ext cx="142985" cy="101808"/>
            </a:xfrm>
            <a:custGeom>
              <a:avLst/>
              <a:gdLst>
                <a:gd name="connsiteX0" fmla="*/ 69287 w 142985"/>
                <a:gd name="connsiteY0" fmla="*/ 103289 h 101808"/>
                <a:gd name="connsiteX1" fmla="*/ 716 w 142985"/>
                <a:gd name="connsiteY1" fmla="*/ 87304 h 101808"/>
                <a:gd name="connsiteX2" fmla="*/ 145 w 142985"/>
                <a:gd name="connsiteY2" fmla="*/ 85782 h 101808"/>
                <a:gd name="connsiteX3" fmla="*/ 47192 w 142985"/>
                <a:gd name="connsiteY3" fmla="*/ 2052 h 101808"/>
                <a:gd name="connsiteX4" fmla="*/ 48335 w 142985"/>
                <a:gd name="connsiteY4" fmla="*/ 1481 h 101808"/>
                <a:gd name="connsiteX5" fmla="*/ 136525 w 142985"/>
                <a:gd name="connsiteY5" fmla="*/ 35163 h 101808"/>
                <a:gd name="connsiteX6" fmla="*/ 141287 w 142985"/>
                <a:gd name="connsiteY6" fmla="*/ 65230 h 101808"/>
                <a:gd name="connsiteX7" fmla="*/ 110049 w 142985"/>
                <a:gd name="connsiteY7" fmla="*/ 96438 h 101808"/>
                <a:gd name="connsiteX8" fmla="*/ 69287 w 142985"/>
                <a:gd name="connsiteY8" fmla="*/ 103289 h 101808"/>
                <a:gd name="connsiteX9" fmla="*/ 69287 w 142985"/>
                <a:gd name="connsiteY9" fmla="*/ 103289 h 101808"/>
                <a:gd name="connsiteX10" fmla="*/ 2811 w 142985"/>
                <a:gd name="connsiteY10" fmla="*/ 85782 h 101808"/>
                <a:gd name="connsiteX11" fmla="*/ 109097 w 142985"/>
                <a:gd name="connsiteY11" fmla="*/ 93964 h 101808"/>
                <a:gd name="connsiteX12" fmla="*/ 138811 w 142985"/>
                <a:gd name="connsiteY12" fmla="*/ 64469 h 101808"/>
                <a:gd name="connsiteX13" fmla="*/ 134430 w 142985"/>
                <a:gd name="connsiteY13" fmla="*/ 36685 h 101808"/>
                <a:gd name="connsiteX14" fmla="*/ 48716 w 142985"/>
                <a:gd name="connsiteY14" fmla="*/ 4145 h 101808"/>
                <a:gd name="connsiteX15" fmla="*/ 2811 w 142985"/>
                <a:gd name="connsiteY15" fmla="*/ 85782 h 101808"/>
                <a:gd name="connsiteX16" fmla="*/ 2811 w 142985"/>
                <a:gd name="connsiteY16" fmla="*/ 85782 h 10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985" h="101808">
                  <a:moveTo>
                    <a:pt x="69287" y="103289"/>
                  </a:moveTo>
                  <a:cubicBezTo>
                    <a:pt x="44144" y="103289"/>
                    <a:pt x="18240" y="96819"/>
                    <a:pt x="716" y="87304"/>
                  </a:cubicBezTo>
                  <a:cubicBezTo>
                    <a:pt x="145" y="86924"/>
                    <a:pt x="-46" y="86353"/>
                    <a:pt x="145" y="85782"/>
                  </a:cubicBezTo>
                  <a:cubicBezTo>
                    <a:pt x="335" y="85211"/>
                    <a:pt x="24907" y="30786"/>
                    <a:pt x="47192" y="2052"/>
                  </a:cubicBezTo>
                  <a:cubicBezTo>
                    <a:pt x="47383" y="1671"/>
                    <a:pt x="47764" y="1481"/>
                    <a:pt x="48335" y="1481"/>
                  </a:cubicBezTo>
                  <a:cubicBezTo>
                    <a:pt x="70621" y="1481"/>
                    <a:pt x="119002" y="11376"/>
                    <a:pt x="136525" y="35163"/>
                  </a:cubicBezTo>
                  <a:cubicBezTo>
                    <a:pt x="143192" y="44107"/>
                    <a:pt x="144716" y="54193"/>
                    <a:pt x="141287" y="65230"/>
                  </a:cubicBezTo>
                  <a:cubicBezTo>
                    <a:pt x="136906" y="79312"/>
                    <a:pt x="126430" y="89778"/>
                    <a:pt x="110049" y="96438"/>
                  </a:cubicBezTo>
                  <a:cubicBezTo>
                    <a:pt x="97859" y="101196"/>
                    <a:pt x="83764" y="103289"/>
                    <a:pt x="69287" y="103289"/>
                  </a:cubicBezTo>
                  <a:lnTo>
                    <a:pt x="69287" y="103289"/>
                  </a:lnTo>
                  <a:close/>
                  <a:moveTo>
                    <a:pt x="2811" y="85782"/>
                  </a:moveTo>
                  <a:cubicBezTo>
                    <a:pt x="30049" y="100054"/>
                    <a:pt x="76716" y="107095"/>
                    <a:pt x="109097" y="93964"/>
                  </a:cubicBezTo>
                  <a:cubicBezTo>
                    <a:pt x="124525" y="87685"/>
                    <a:pt x="134620" y="77789"/>
                    <a:pt x="138811" y="64469"/>
                  </a:cubicBezTo>
                  <a:cubicBezTo>
                    <a:pt x="142049" y="54383"/>
                    <a:pt x="140525" y="45058"/>
                    <a:pt x="134430" y="36685"/>
                  </a:cubicBezTo>
                  <a:cubicBezTo>
                    <a:pt x="117668" y="13850"/>
                    <a:pt x="70811" y="4145"/>
                    <a:pt x="48716" y="4145"/>
                  </a:cubicBezTo>
                  <a:cubicBezTo>
                    <a:pt x="28335" y="30406"/>
                    <a:pt x="6430" y="77980"/>
                    <a:pt x="2811" y="85782"/>
                  </a:cubicBezTo>
                  <a:lnTo>
                    <a:pt x="2811" y="85782"/>
                  </a:lnTo>
                  <a:close/>
                </a:path>
              </a:pathLst>
            </a:custGeom>
            <a:solidFill>
              <a:srgbClr val="000000"/>
            </a:solidFill>
            <a:ln w="1903" cap="flat">
              <a:noFill/>
              <a:prstDash val="solid"/>
              <a:miter/>
            </a:ln>
          </p:spPr>
          <p:txBody>
            <a:bodyPr rtlCol="0" anchor="ctr"/>
            <a:lstStyle/>
            <a:p>
              <a:endParaRPr lang="fr-FR"/>
            </a:p>
          </p:txBody>
        </p:sp>
        <p:sp>
          <p:nvSpPr>
            <p:cNvPr id="512" name="Forme libre 1605">
              <a:extLst>
                <a:ext uri="{FF2B5EF4-FFF2-40B4-BE49-F238E27FC236}">
                  <a16:creationId xmlns:a16="http://schemas.microsoft.com/office/drawing/2014/main" id="{F1630231-8754-BE39-0B06-C06B702D918B}"/>
                </a:ext>
              </a:extLst>
            </p:cNvPr>
            <p:cNvSpPr/>
            <p:nvPr/>
          </p:nvSpPr>
          <p:spPr>
            <a:xfrm>
              <a:off x="13577294" y="6786905"/>
              <a:ext cx="200396" cy="104703"/>
            </a:xfrm>
            <a:custGeom>
              <a:avLst/>
              <a:gdLst>
                <a:gd name="connsiteX0" fmla="*/ 200470 w 200396"/>
                <a:gd name="connsiteY0" fmla="*/ 70784 h 104703"/>
                <a:gd name="connsiteX1" fmla="*/ 39137 w 200396"/>
                <a:gd name="connsiteY1" fmla="*/ 103134 h 104703"/>
                <a:gd name="connsiteX2" fmla="*/ 16280 w 200396"/>
                <a:gd name="connsiteY2" fmla="*/ 15788 h 104703"/>
                <a:gd name="connsiteX3" fmla="*/ 172660 w 200396"/>
                <a:gd name="connsiteY3" fmla="*/ 4180 h 104703"/>
                <a:gd name="connsiteX4" fmla="*/ 200470 w 200396"/>
                <a:gd name="connsiteY4" fmla="*/ 70784 h 104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 h="104703">
                  <a:moveTo>
                    <a:pt x="200470" y="70784"/>
                  </a:moveTo>
                  <a:cubicBezTo>
                    <a:pt x="128851" y="68120"/>
                    <a:pt x="89232" y="118929"/>
                    <a:pt x="39137" y="103134"/>
                  </a:cubicBezTo>
                  <a:cubicBezTo>
                    <a:pt x="90" y="90765"/>
                    <a:pt x="-13625" y="40907"/>
                    <a:pt x="16280" y="15788"/>
                  </a:cubicBezTo>
                  <a:cubicBezTo>
                    <a:pt x="49994" y="-12566"/>
                    <a:pt x="96851" y="11221"/>
                    <a:pt x="172660" y="4180"/>
                  </a:cubicBezTo>
                  <a:lnTo>
                    <a:pt x="200470" y="70784"/>
                  </a:lnTo>
                  <a:close/>
                </a:path>
              </a:pathLst>
            </a:custGeom>
            <a:solidFill>
              <a:srgbClr val="FFFFFF"/>
            </a:solidFill>
            <a:ln w="1903" cap="flat">
              <a:noFill/>
              <a:prstDash val="solid"/>
              <a:miter/>
            </a:ln>
          </p:spPr>
          <p:txBody>
            <a:bodyPr rtlCol="0" anchor="ctr"/>
            <a:lstStyle/>
            <a:p>
              <a:endParaRPr lang="fr-FR"/>
            </a:p>
          </p:txBody>
        </p:sp>
        <p:sp>
          <p:nvSpPr>
            <p:cNvPr id="513" name="Forme libre 1606">
              <a:extLst>
                <a:ext uri="{FF2B5EF4-FFF2-40B4-BE49-F238E27FC236}">
                  <a16:creationId xmlns:a16="http://schemas.microsoft.com/office/drawing/2014/main" id="{06723A6B-986C-37ED-442D-55E4D66B3B54}"/>
                </a:ext>
              </a:extLst>
            </p:cNvPr>
            <p:cNvSpPr/>
            <p:nvPr/>
          </p:nvSpPr>
          <p:spPr>
            <a:xfrm>
              <a:off x="13725500" y="6789414"/>
              <a:ext cx="52190" cy="68887"/>
            </a:xfrm>
            <a:custGeom>
              <a:avLst/>
              <a:gdLst>
                <a:gd name="connsiteX0" fmla="*/ 52264 w 52190"/>
                <a:gd name="connsiteY0" fmla="*/ 68275 h 68887"/>
                <a:gd name="connsiteX1" fmla="*/ 21026 w 52190"/>
                <a:gd name="connsiteY1" fmla="*/ 70368 h 68887"/>
                <a:gd name="connsiteX2" fmla="*/ 73 w 52190"/>
                <a:gd name="connsiteY2" fmla="*/ 2813 h 68887"/>
                <a:gd name="connsiteX3" fmla="*/ 24454 w 52190"/>
                <a:gd name="connsiteY3" fmla="*/ 1481 h 68887"/>
                <a:gd name="connsiteX4" fmla="*/ 52264 w 52190"/>
                <a:gd name="connsiteY4" fmla="*/ 68275 h 6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0" h="68887">
                  <a:moveTo>
                    <a:pt x="52264" y="68275"/>
                  </a:moveTo>
                  <a:cubicBezTo>
                    <a:pt x="41787" y="67894"/>
                    <a:pt x="31311" y="68655"/>
                    <a:pt x="21026" y="70368"/>
                  </a:cubicBezTo>
                  <a:cubicBezTo>
                    <a:pt x="11121" y="48864"/>
                    <a:pt x="4074" y="26219"/>
                    <a:pt x="73" y="2813"/>
                  </a:cubicBezTo>
                  <a:cubicBezTo>
                    <a:pt x="8263" y="2622"/>
                    <a:pt x="16264" y="2242"/>
                    <a:pt x="24454" y="1481"/>
                  </a:cubicBezTo>
                  <a:lnTo>
                    <a:pt x="52264" y="68275"/>
                  </a:lnTo>
                  <a:close/>
                </a:path>
              </a:pathLst>
            </a:custGeom>
            <a:solidFill>
              <a:srgbClr val="000000"/>
            </a:solidFill>
            <a:ln w="1903" cap="flat">
              <a:noFill/>
              <a:prstDash val="solid"/>
              <a:miter/>
            </a:ln>
          </p:spPr>
          <p:txBody>
            <a:bodyPr rtlCol="0" anchor="ctr"/>
            <a:lstStyle/>
            <a:p>
              <a:endParaRPr lang="fr-FR"/>
            </a:p>
          </p:txBody>
        </p:sp>
        <p:sp>
          <p:nvSpPr>
            <p:cNvPr id="514" name="Forme libre 1607">
              <a:extLst>
                <a:ext uri="{FF2B5EF4-FFF2-40B4-BE49-F238E27FC236}">
                  <a16:creationId xmlns:a16="http://schemas.microsoft.com/office/drawing/2014/main" id="{851FBB3D-79D1-404A-A90A-93460EF631EB}"/>
                </a:ext>
              </a:extLst>
            </p:cNvPr>
            <p:cNvSpPr/>
            <p:nvPr/>
          </p:nvSpPr>
          <p:spPr>
            <a:xfrm>
              <a:off x="13724129" y="6788272"/>
              <a:ext cx="54829" cy="71360"/>
            </a:xfrm>
            <a:custGeom>
              <a:avLst/>
              <a:gdLst>
                <a:gd name="connsiteX0" fmla="*/ 22397 w 54829"/>
                <a:gd name="connsiteY0" fmla="*/ 72842 h 71360"/>
                <a:gd name="connsiteX1" fmla="*/ 21254 w 54829"/>
                <a:gd name="connsiteY1" fmla="*/ 72080 h 71360"/>
                <a:gd name="connsiteX2" fmla="*/ 111 w 54829"/>
                <a:gd name="connsiteY2" fmla="*/ 4335 h 71360"/>
                <a:gd name="connsiteX3" fmla="*/ 1063 w 54829"/>
                <a:gd name="connsiteY3" fmla="*/ 2813 h 71360"/>
                <a:gd name="connsiteX4" fmla="*/ 1254 w 54829"/>
                <a:gd name="connsiteY4" fmla="*/ 2813 h 71360"/>
                <a:gd name="connsiteX5" fmla="*/ 25635 w 54829"/>
                <a:gd name="connsiteY5" fmla="*/ 1481 h 71360"/>
                <a:gd name="connsiteX6" fmla="*/ 26968 w 54829"/>
                <a:gd name="connsiteY6" fmla="*/ 2242 h 71360"/>
                <a:gd name="connsiteX7" fmla="*/ 54777 w 54829"/>
                <a:gd name="connsiteY7" fmla="*/ 68845 h 71360"/>
                <a:gd name="connsiteX8" fmla="*/ 54587 w 54829"/>
                <a:gd name="connsiteY8" fmla="*/ 69987 h 71360"/>
                <a:gd name="connsiteX9" fmla="*/ 53444 w 54829"/>
                <a:gd name="connsiteY9" fmla="*/ 70558 h 71360"/>
                <a:gd name="connsiteX10" fmla="*/ 22397 w 54829"/>
                <a:gd name="connsiteY10" fmla="*/ 72651 h 71360"/>
                <a:gd name="connsiteX11" fmla="*/ 22397 w 54829"/>
                <a:gd name="connsiteY11" fmla="*/ 72842 h 71360"/>
                <a:gd name="connsiteX12" fmla="*/ 22397 w 54829"/>
                <a:gd name="connsiteY12" fmla="*/ 72842 h 71360"/>
                <a:gd name="connsiteX13" fmla="*/ 2778 w 54829"/>
                <a:gd name="connsiteY13" fmla="*/ 5287 h 71360"/>
                <a:gd name="connsiteX14" fmla="*/ 22968 w 54829"/>
                <a:gd name="connsiteY14" fmla="*/ 70177 h 71360"/>
                <a:gd name="connsiteX15" fmla="*/ 51539 w 54829"/>
                <a:gd name="connsiteY15" fmla="*/ 68084 h 71360"/>
                <a:gd name="connsiteX16" fmla="*/ 24872 w 54829"/>
                <a:gd name="connsiteY16" fmla="*/ 4145 h 71360"/>
                <a:gd name="connsiteX17" fmla="*/ 2778 w 54829"/>
                <a:gd name="connsiteY17" fmla="*/ 5287 h 71360"/>
                <a:gd name="connsiteX18" fmla="*/ 2778 w 54829"/>
                <a:gd name="connsiteY18" fmla="*/ 5287 h 7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829" h="71360">
                  <a:moveTo>
                    <a:pt x="22397" y="72842"/>
                  </a:moveTo>
                  <a:cubicBezTo>
                    <a:pt x="21826" y="72842"/>
                    <a:pt x="21444" y="72461"/>
                    <a:pt x="21254" y="72080"/>
                  </a:cubicBezTo>
                  <a:cubicBezTo>
                    <a:pt x="11349" y="50387"/>
                    <a:pt x="4301" y="27742"/>
                    <a:pt x="111" y="4335"/>
                  </a:cubicBezTo>
                  <a:cubicBezTo>
                    <a:pt x="-79" y="3574"/>
                    <a:pt x="492" y="3003"/>
                    <a:pt x="1063" y="2813"/>
                  </a:cubicBezTo>
                  <a:cubicBezTo>
                    <a:pt x="1063" y="2813"/>
                    <a:pt x="1254" y="2813"/>
                    <a:pt x="1254" y="2813"/>
                  </a:cubicBezTo>
                  <a:cubicBezTo>
                    <a:pt x="9445" y="2622"/>
                    <a:pt x="17635" y="2242"/>
                    <a:pt x="25635" y="1481"/>
                  </a:cubicBezTo>
                  <a:cubicBezTo>
                    <a:pt x="26206" y="1481"/>
                    <a:pt x="26777" y="1671"/>
                    <a:pt x="26968" y="2242"/>
                  </a:cubicBezTo>
                  <a:lnTo>
                    <a:pt x="54777" y="68845"/>
                  </a:lnTo>
                  <a:cubicBezTo>
                    <a:pt x="54968" y="69226"/>
                    <a:pt x="54968" y="69607"/>
                    <a:pt x="54587" y="69987"/>
                  </a:cubicBezTo>
                  <a:cubicBezTo>
                    <a:pt x="54396" y="70368"/>
                    <a:pt x="54016" y="70558"/>
                    <a:pt x="53444" y="70558"/>
                  </a:cubicBezTo>
                  <a:cubicBezTo>
                    <a:pt x="43158" y="70177"/>
                    <a:pt x="32682" y="70939"/>
                    <a:pt x="22397" y="72651"/>
                  </a:cubicBezTo>
                  <a:cubicBezTo>
                    <a:pt x="22587" y="72842"/>
                    <a:pt x="22397" y="72842"/>
                    <a:pt x="22397" y="72842"/>
                  </a:cubicBezTo>
                  <a:lnTo>
                    <a:pt x="22397" y="72842"/>
                  </a:lnTo>
                  <a:close/>
                  <a:moveTo>
                    <a:pt x="2778" y="5287"/>
                  </a:moveTo>
                  <a:cubicBezTo>
                    <a:pt x="6777" y="27742"/>
                    <a:pt x="13635" y="49435"/>
                    <a:pt x="22968" y="70177"/>
                  </a:cubicBezTo>
                  <a:cubicBezTo>
                    <a:pt x="32491" y="68465"/>
                    <a:pt x="42015" y="67894"/>
                    <a:pt x="51539" y="68084"/>
                  </a:cubicBezTo>
                  <a:lnTo>
                    <a:pt x="24872" y="4145"/>
                  </a:lnTo>
                  <a:cubicBezTo>
                    <a:pt x="17635" y="4716"/>
                    <a:pt x="10206" y="5096"/>
                    <a:pt x="2778" y="5287"/>
                  </a:cubicBezTo>
                  <a:lnTo>
                    <a:pt x="2778" y="5287"/>
                  </a:lnTo>
                  <a:close/>
                </a:path>
              </a:pathLst>
            </a:custGeom>
            <a:solidFill>
              <a:srgbClr val="000000"/>
            </a:solidFill>
            <a:ln w="1903" cap="flat">
              <a:noFill/>
              <a:prstDash val="solid"/>
              <a:miter/>
            </a:ln>
          </p:spPr>
          <p:txBody>
            <a:bodyPr rtlCol="0" anchor="ctr"/>
            <a:lstStyle/>
            <a:p>
              <a:endParaRPr lang="fr-FR"/>
            </a:p>
          </p:txBody>
        </p:sp>
        <p:sp>
          <p:nvSpPr>
            <p:cNvPr id="515" name="Forme libre 1608">
              <a:extLst>
                <a:ext uri="{FF2B5EF4-FFF2-40B4-BE49-F238E27FC236}">
                  <a16:creationId xmlns:a16="http://schemas.microsoft.com/office/drawing/2014/main" id="{398CA9D8-0FC0-70D4-2520-B4D840F0AFCE}"/>
                </a:ext>
              </a:extLst>
            </p:cNvPr>
            <p:cNvSpPr/>
            <p:nvPr/>
          </p:nvSpPr>
          <p:spPr>
            <a:xfrm>
              <a:off x="13577103" y="6786748"/>
              <a:ext cx="136382" cy="104720"/>
            </a:xfrm>
            <a:custGeom>
              <a:avLst/>
              <a:gdLst>
                <a:gd name="connsiteX0" fmla="*/ 126947 w 136382"/>
                <a:gd name="connsiteY0" fmla="*/ 85783 h 104720"/>
                <a:gd name="connsiteX1" fmla="*/ 39137 w 136382"/>
                <a:gd name="connsiteY1" fmla="*/ 103100 h 104720"/>
                <a:gd name="connsiteX2" fmla="*/ 16280 w 136382"/>
                <a:gd name="connsiteY2" fmla="*/ 15754 h 104720"/>
                <a:gd name="connsiteX3" fmla="*/ 111709 w 136382"/>
                <a:gd name="connsiteY3" fmla="*/ 4337 h 104720"/>
                <a:gd name="connsiteX4" fmla="*/ 135518 w 136382"/>
                <a:gd name="connsiteY4" fmla="*/ 37638 h 104720"/>
                <a:gd name="connsiteX5" fmla="*/ 126947 w 136382"/>
                <a:gd name="connsiteY5" fmla="*/ 85783 h 10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382" h="104720">
                  <a:moveTo>
                    <a:pt x="126947" y="85783"/>
                  </a:moveTo>
                  <a:cubicBezTo>
                    <a:pt x="95518" y="98343"/>
                    <a:pt x="69232" y="112615"/>
                    <a:pt x="39137" y="103100"/>
                  </a:cubicBezTo>
                  <a:cubicBezTo>
                    <a:pt x="90" y="90731"/>
                    <a:pt x="-13625" y="40874"/>
                    <a:pt x="16280" y="15754"/>
                  </a:cubicBezTo>
                  <a:cubicBezTo>
                    <a:pt x="39899" y="-4036"/>
                    <a:pt x="69994" y="1673"/>
                    <a:pt x="111709" y="4337"/>
                  </a:cubicBezTo>
                  <a:cubicBezTo>
                    <a:pt x="102565" y="19560"/>
                    <a:pt x="129232" y="14232"/>
                    <a:pt x="135518" y="37638"/>
                  </a:cubicBezTo>
                  <a:cubicBezTo>
                    <a:pt x="141994" y="61996"/>
                    <a:pt x="112280" y="72653"/>
                    <a:pt x="126947" y="85783"/>
                  </a:cubicBezTo>
                  <a:close/>
                </a:path>
              </a:pathLst>
            </a:custGeom>
            <a:solidFill>
              <a:srgbClr val="FFFFFF"/>
            </a:solidFill>
            <a:ln w="1903" cap="flat">
              <a:noFill/>
              <a:prstDash val="solid"/>
              <a:miter/>
            </a:ln>
          </p:spPr>
          <p:txBody>
            <a:bodyPr rtlCol="0" anchor="ctr"/>
            <a:lstStyle/>
            <a:p>
              <a:endParaRPr lang="fr-FR"/>
            </a:p>
          </p:txBody>
        </p:sp>
        <p:sp>
          <p:nvSpPr>
            <p:cNvPr id="516" name="Forme libre 1609">
              <a:extLst>
                <a:ext uri="{FF2B5EF4-FFF2-40B4-BE49-F238E27FC236}">
                  <a16:creationId xmlns:a16="http://schemas.microsoft.com/office/drawing/2014/main" id="{DE35079A-E82D-35ED-F2D9-0DF06CA46239}"/>
                </a:ext>
              </a:extLst>
            </p:cNvPr>
            <p:cNvSpPr/>
            <p:nvPr/>
          </p:nvSpPr>
          <p:spPr>
            <a:xfrm>
              <a:off x="13589730" y="6788922"/>
              <a:ext cx="123893" cy="98911"/>
            </a:xfrm>
            <a:custGeom>
              <a:avLst/>
              <a:gdLst>
                <a:gd name="connsiteX0" fmla="*/ 114319 w 123893"/>
                <a:gd name="connsiteY0" fmla="*/ 83610 h 98911"/>
                <a:gd name="connsiteX1" fmla="*/ 36605 w 123893"/>
                <a:gd name="connsiteY1" fmla="*/ 97502 h 98911"/>
                <a:gd name="connsiteX2" fmla="*/ 15272 w 123893"/>
                <a:gd name="connsiteY2" fmla="*/ 15674 h 98911"/>
                <a:gd name="connsiteX3" fmla="*/ 99271 w 123893"/>
                <a:gd name="connsiteY3" fmla="*/ 2354 h 98911"/>
                <a:gd name="connsiteX4" fmla="*/ 123080 w 123893"/>
                <a:gd name="connsiteY4" fmla="*/ 35655 h 98911"/>
                <a:gd name="connsiteX5" fmla="*/ 114319 w 123893"/>
                <a:gd name="connsiteY5" fmla="*/ 83610 h 9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93" h="98911">
                  <a:moveTo>
                    <a:pt x="114319" y="83610"/>
                  </a:moveTo>
                  <a:cubicBezTo>
                    <a:pt x="87842" y="94457"/>
                    <a:pt x="63462" y="105874"/>
                    <a:pt x="36605" y="97502"/>
                  </a:cubicBezTo>
                  <a:cubicBezTo>
                    <a:pt x="34" y="85893"/>
                    <a:pt x="-12728" y="39271"/>
                    <a:pt x="15272" y="15674"/>
                  </a:cubicBezTo>
                  <a:cubicBezTo>
                    <a:pt x="37557" y="-2975"/>
                    <a:pt x="83653" y="1973"/>
                    <a:pt x="99271" y="2354"/>
                  </a:cubicBezTo>
                  <a:cubicBezTo>
                    <a:pt x="90129" y="17577"/>
                    <a:pt x="116795" y="12249"/>
                    <a:pt x="123080" y="35655"/>
                  </a:cubicBezTo>
                  <a:cubicBezTo>
                    <a:pt x="129367" y="59823"/>
                    <a:pt x="99652" y="70479"/>
                    <a:pt x="114319" y="83610"/>
                  </a:cubicBezTo>
                  <a:close/>
                </a:path>
              </a:pathLst>
            </a:custGeom>
            <a:solidFill>
              <a:srgbClr val="000000"/>
            </a:solidFill>
            <a:ln w="1903" cap="flat">
              <a:noFill/>
              <a:prstDash val="solid"/>
              <a:miter/>
            </a:ln>
          </p:spPr>
          <p:txBody>
            <a:bodyPr rtlCol="0" anchor="ctr"/>
            <a:lstStyle/>
            <a:p>
              <a:endParaRPr lang="fr-FR"/>
            </a:p>
          </p:txBody>
        </p:sp>
        <p:sp>
          <p:nvSpPr>
            <p:cNvPr id="517" name="Forme libre 1610">
              <a:extLst>
                <a:ext uri="{FF2B5EF4-FFF2-40B4-BE49-F238E27FC236}">
                  <a16:creationId xmlns:a16="http://schemas.microsoft.com/office/drawing/2014/main" id="{F45B5501-18D9-5869-FC51-57333BE642E2}"/>
                </a:ext>
              </a:extLst>
            </p:cNvPr>
            <p:cNvSpPr/>
            <p:nvPr/>
          </p:nvSpPr>
          <p:spPr>
            <a:xfrm>
              <a:off x="13588573" y="6787564"/>
              <a:ext cx="126044" cy="101564"/>
            </a:xfrm>
            <a:custGeom>
              <a:avLst/>
              <a:gdLst>
                <a:gd name="connsiteX0" fmla="*/ 57000 w 126044"/>
                <a:gd name="connsiteY0" fmla="*/ 103046 h 101564"/>
                <a:gd name="connsiteX1" fmla="*/ 37571 w 126044"/>
                <a:gd name="connsiteY1" fmla="*/ 100001 h 101564"/>
                <a:gd name="connsiteX2" fmla="*/ 1000 w 126044"/>
                <a:gd name="connsiteY2" fmla="*/ 59468 h 101564"/>
                <a:gd name="connsiteX3" fmla="*/ 15666 w 126044"/>
                <a:gd name="connsiteY3" fmla="*/ 16080 h 101564"/>
                <a:gd name="connsiteX4" fmla="*/ 93761 w 126044"/>
                <a:gd name="connsiteY4" fmla="*/ 2189 h 101564"/>
                <a:gd name="connsiteX5" fmla="*/ 100428 w 126044"/>
                <a:gd name="connsiteY5" fmla="*/ 2569 h 101564"/>
                <a:gd name="connsiteX6" fmla="*/ 101571 w 126044"/>
                <a:gd name="connsiteY6" fmla="*/ 3901 h 101564"/>
                <a:gd name="connsiteX7" fmla="*/ 101380 w 126044"/>
                <a:gd name="connsiteY7" fmla="*/ 4472 h 101564"/>
                <a:gd name="connsiteX8" fmla="*/ 99857 w 126044"/>
                <a:gd name="connsiteY8" fmla="*/ 10371 h 101564"/>
                <a:gd name="connsiteX9" fmla="*/ 107095 w 126044"/>
                <a:gd name="connsiteY9" fmla="*/ 16461 h 101564"/>
                <a:gd name="connsiteX10" fmla="*/ 125190 w 126044"/>
                <a:gd name="connsiteY10" fmla="*/ 36822 h 101564"/>
                <a:gd name="connsiteX11" fmla="*/ 117761 w 126044"/>
                <a:gd name="connsiteY11" fmla="*/ 65557 h 101564"/>
                <a:gd name="connsiteX12" fmla="*/ 116238 w 126044"/>
                <a:gd name="connsiteY12" fmla="*/ 84206 h 101564"/>
                <a:gd name="connsiteX13" fmla="*/ 116238 w 126044"/>
                <a:gd name="connsiteY13" fmla="*/ 85919 h 101564"/>
                <a:gd name="connsiteX14" fmla="*/ 115857 w 126044"/>
                <a:gd name="connsiteY14" fmla="*/ 86299 h 101564"/>
                <a:gd name="connsiteX15" fmla="*/ 110714 w 126044"/>
                <a:gd name="connsiteY15" fmla="*/ 88393 h 101564"/>
                <a:gd name="connsiteX16" fmla="*/ 57000 w 126044"/>
                <a:gd name="connsiteY16" fmla="*/ 103046 h 101564"/>
                <a:gd name="connsiteX17" fmla="*/ 57000 w 126044"/>
                <a:gd name="connsiteY17" fmla="*/ 103046 h 101564"/>
                <a:gd name="connsiteX18" fmla="*/ 74333 w 126044"/>
                <a:gd name="connsiteY18" fmla="*/ 4092 h 101564"/>
                <a:gd name="connsiteX19" fmla="*/ 17191 w 126044"/>
                <a:gd name="connsiteY19" fmla="*/ 17983 h 101564"/>
                <a:gd name="connsiteX20" fmla="*/ 3285 w 126044"/>
                <a:gd name="connsiteY20" fmla="*/ 59087 h 101564"/>
                <a:gd name="connsiteX21" fmla="*/ 38143 w 126044"/>
                <a:gd name="connsiteY21" fmla="*/ 97717 h 101564"/>
                <a:gd name="connsiteX22" fmla="*/ 109952 w 126044"/>
                <a:gd name="connsiteY22" fmla="*/ 86109 h 101564"/>
                <a:gd name="connsiteX23" fmla="*/ 113190 w 126044"/>
                <a:gd name="connsiteY23" fmla="*/ 84777 h 101564"/>
                <a:gd name="connsiteX24" fmla="*/ 115857 w 126044"/>
                <a:gd name="connsiteY24" fmla="*/ 64415 h 101564"/>
                <a:gd name="connsiteX25" fmla="*/ 122905 w 126044"/>
                <a:gd name="connsiteY25" fmla="*/ 37584 h 101564"/>
                <a:gd name="connsiteX26" fmla="*/ 105953 w 126044"/>
                <a:gd name="connsiteY26" fmla="*/ 18744 h 101564"/>
                <a:gd name="connsiteX27" fmla="*/ 97381 w 126044"/>
                <a:gd name="connsiteY27" fmla="*/ 11132 h 101564"/>
                <a:gd name="connsiteX28" fmla="*/ 98334 w 126044"/>
                <a:gd name="connsiteY28" fmla="*/ 5233 h 101564"/>
                <a:gd name="connsiteX29" fmla="*/ 93761 w 126044"/>
                <a:gd name="connsiteY29" fmla="*/ 5043 h 101564"/>
                <a:gd name="connsiteX30" fmla="*/ 74333 w 126044"/>
                <a:gd name="connsiteY30" fmla="*/ 4092 h 101564"/>
                <a:gd name="connsiteX31" fmla="*/ 74333 w 126044"/>
                <a:gd name="connsiteY31" fmla="*/ 4092 h 10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6044" h="101564">
                  <a:moveTo>
                    <a:pt x="57000" y="103046"/>
                  </a:moveTo>
                  <a:cubicBezTo>
                    <a:pt x="50333" y="103046"/>
                    <a:pt x="43857" y="102094"/>
                    <a:pt x="37571" y="100001"/>
                  </a:cubicBezTo>
                  <a:cubicBezTo>
                    <a:pt x="18905" y="94102"/>
                    <a:pt x="5000" y="78688"/>
                    <a:pt x="1000" y="59468"/>
                  </a:cubicBezTo>
                  <a:cubicBezTo>
                    <a:pt x="-2238" y="42722"/>
                    <a:pt x="3096" y="26547"/>
                    <a:pt x="15666" y="16080"/>
                  </a:cubicBezTo>
                  <a:cubicBezTo>
                    <a:pt x="35857" y="-856"/>
                    <a:pt x="73572" y="1047"/>
                    <a:pt x="93761" y="2189"/>
                  </a:cubicBezTo>
                  <a:cubicBezTo>
                    <a:pt x="96429" y="2379"/>
                    <a:pt x="98523" y="2379"/>
                    <a:pt x="100428" y="2569"/>
                  </a:cubicBezTo>
                  <a:cubicBezTo>
                    <a:pt x="101191" y="2569"/>
                    <a:pt x="101762" y="3140"/>
                    <a:pt x="101571" y="3901"/>
                  </a:cubicBezTo>
                  <a:cubicBezTo>
                    <a:pt x="101571" y="4092"/>
                    <a:pt x="101571" y="4282"/>
                    <a:pt x="101380" y="4472"/>
                  </a:cubicBezTo>
                  <a:cubicBezTo>
                    <a:pt x="99857" y="6946"/>
                    <a:pt x="99476" y="8849"/>
                    <a:pt x="99857" y="10371"/>
                  </a:cubicBezTo>
                  <a:cubicBezTo>
                    <a:pt x="100428" y="12655"/>
                    <a:pt x="103476" y="14368"/>
                    <a:pt x="107095" y="16461"/>
                  </a:cubicBezTo>
                  <a:cubicBezTo>
                    <a:pt x="113381" y="19886"/>
                    <a:pt x="121952" y="24834"/>
                    <a:pt x="125190" y="36822"/>
                  </a:cubicBezTo>
                  <a:cubicBezTo>
                    <a:pt x="128428" y="49192"/>
                    <a:pt x="122523" y="58326"/>
                    <a:pt x="117761" y="65557"/>
                  </a:cubicBezTo>
                  <a:cubicBezTo>
                    <a:pt x="112429" y="73740"/>
                    <a:pt x="109762" y="78497"/>
                    <a:pt x="116238" y="84206"/>
                  </a:cubicBezTo>
                  <a:cubicBezTo>
                    <a:pt x="116809" y="84587"/>
                    <a:pt x="116809" y="85538"/>
                    <a:pt x="116238" y="85919"/>
                  </a:cubicBezTo>
                  <a:cubicBezTo>
                    <a:pt x="116047" y="86109"/>
                    <a:pt x="116047" y="86109"/>
                    <a:pt x="115857" y="86299"/>
                  </a:cubicBezTo>
                  <a:cubicBezTo>
                    <a:pt x="114143" y="87061"/>
                    <a:pt x="112429" y="87632"/>
                    <a:pt x="110714" y="88393"/>
                  </a:cubicBezTo>
                  <a:cubicBezTo>
                    <a:pt x="92619" y="95814"/>
                    <a:pt x="75095" y="103046"/>
                    <a:pt x="57000" y="103046"/>
                  </a:cubicBezTo>
                  <a:lnTo>
                    <a:pt x="57000" y="103046"/>
                  </a:lnTo>
                  <a:close/>
                  <a:moveTo>
                    <a:pt x="74333" y="4092"/>
                  </a:moveTo>
                  <a:cubicBezTo>
                    <a:pt x="55095" y="4092"/>
                    <a:pt x="31286" y="6375"/>
                    <a:pt x="17191" y="17983"/>
                  </a:cubicBezTo>
                  <a:cubicBezTo>
                    <a:pt x="5190" y="28069"/>
                    <a:pt x="238" y="42912"/>
                    <a:pt x="3285" y="59087"/>
                  </a:cubicBezTo>
                  <a:cubicBezTo>
                    <a:pt x="6905" y="77356"/>
                    <a:pt x="20238" y="92199"/>
                    <a:pt x="38143" y="97717"/>
                  </a:cubicBezTo>
                  <a:cubicBezTo>
                    <a:pt x="62714" y="105519"/>
                    <a:pt x="85571" y="96005"/>
                    <a:pt x="109952" y="86109"/>
                  </a:cubicBezTo>
                  <a:cubicBezTo>
                    <a:pt x="111095" y="85729"/>
                    <a:pt x="112238" y="85158"/>
                    <a:pt x="113190" y="84777"/>
                  </a:cubicBezTo>
                  <a:cubicBezTo>
                    <a:pt x="106905" y="77927"/>
                    <a:pt x="111286" y="71266"/>
                    <a:pt x="115857" y="64415"/>
                  </a:cubicBezTo>
                  <a:cubicBezTo>
                    <a:pt x="120619" y="57184"/>
                    <a:pt x="125953" y="49001"/>
                    <a:pt x="122905" y="37584"/>
                  </a:cubicBezTo>
                  <a:cubicBezTo>
                    <a:pt x="119857" y="26547"/>
                    <a:pt x="112238" y="22170"/>
                    <a:pt x="105953" y="18744"/>
                  </a:cubicBezTo>
                  <a:cubicBezTo>
                    <a:pt x="101952" y="16461"/>
                    <a:pt x="98334" y="14558"/>
                    <a:pt x="97381" y="11132"/>
                  </a:cubicBezTo>
                  <a:cubicBezTo>
                    <a:pt x="97000" y="9420"/>
                    <a:pt x="97190" y="7517"/>
                    <a:pt x="98334" y="5233"/>
                  </a:cubicBezTo>
                  <a:cubicBezTo>
                    <a:pt x="97000" y="5233"/>
                    <a:pt x="95476" y="5043"/>
                    <a:pt x="93761" y="5043"/>
                  </a:cubicBezTo>
                  <a:cubicBezTo>
                    <a:pt x="88428" y="4472"/>
                    <a:pt x="81762" y="4092"/>
                    <a:pt x="74333" y="4092"/>
                  </a:cubicBezTo>
                  <a:lnTo>
                    <a:pt x="74333" y="4092"/>
                  </a:lnTo>
                  <a:close/>
                </a:path>
              </a:pathLst>
            </a:custGeom>
            <a:solidFill>
              <a:srgbClr val="000000"/>
            </a:solidFill>
            <a:ln w="1903" cap="flat">
              <a:noFill/>
              <a:prstDash val="solid"/>
              <a:miter/>
            </a:ln>
          </p:spPr>
          <p:txBody>
            <a:bodyPr rtlCol="0" anchor="ctr"/>
            <a:lstStyle/>
            <a:p>
              <a:endParaRPr lang="fr-FR"/>
            </a:p>
          </p:txBody>
        </p:sp>
        <p:sp>
          <p:nvSpPr>
            <p:cNvPr id="518" name="Forme libre 1611">
              <a:extLst>
                <a:ext uri="{FF2B5EF4-FFF2-40B4-BE49-F238E27FC236}">
                  <a16:creationId xmlns:a16="http://schemas.microsoft.com/office/drawing/2014/main" id="{DDE627C2-203F-A61C-3E99-FA8DA1CDEC88}"/>
                </a:ext>
              </a:extLst>
            </p:cNvPr>
            <p:cNvSpPr/>
            <p:nvPr/>
          </p:nvSpPr>
          <p:spPr>
            <a:xfrm>
              <a:off x="13510417" y="6583866"/>
              <a:ext cx="674238" cy="306785"/>
            </a:xfrm>
            <a:custGeom>
              <a:avLst/>
              <a:gdLst>
                <a:gd name="connsiteX0" fmla="*/ 630393 w 674238"/>
                <a:gd name="connsiteY0" fmla="*/ 180197 h 306785"/>
                <a:gd name="connsiteX1" fmla="*/ 514584 w 674238"/>
                <a:gd name="connsiteY1" fmla="*/ 244517 h 306785"/>
                <a:gd name="connsiteX2" fmla="*/ 441441 w 674238"/>
                <a:gd name="connsiteY2" fmla="*/ 269446 h 306785"/>
                <a:gd name="connsiteX3" fmla="*/ 269823 w 674238"/>
                <a:gd name="connsiteY3" fmla="*/ 308266 h 306785"/>
                <a:gd name="connsiteX4" fmla="*/ 240680 w 674238"/>
                <a:gd name="connsiteY4" fmla="*/ 266401 h 306785"/>
                <a:gd name="connsiteX5" fmla="*/ 217061 w 674238"/>
                <a:gd name="connsiteY5" fmla="*/ 208361 h 306785"/>
                <a:gd name="connsiteX6" fmla="*/ 153633 w 674238"/>
                <a:gd name="connsiteY6" fmla="*/ 205506 h 306785"/>
                <a:gd name="connsiteX7" fmla="*/ 41632 w 674238"/>
                <a:gd name="connsiteY7" fmla="*/ 153175 h 306785"/>
                <a:gd name="connsiteX8" fmla="*/ 41632 w 674238"/>
                <a:gd name="connsiteY8" fmla="*/ 153175 h 306785"/>
                <a:gd name="connsiteX9" fmla="*/ 26014 w 674238"/>
                <a:gd name="connsiteY9" fmla="*/ 140996 h 306785"/>
                <a:gd name="connsiteX10" fmla="*/ 15918 w 674238"/>
                <a:gd name="connsiteY10" fmla="*/ 41471 h 306785"/>
                <a:gd name="connsiteX11" fmla="*/ 49633 w 674238"/>
                <a:gd name="connsiteY11" fmla="*/ 12356 h 306785"/>
                <a:gd name="connsiteX12" fmla="*/ 299918 w 674238"/>
                <a:gd name="connsiteY12" fmla="*/ 46038 h 306785"/>
                <a:gd name="connsiteX13" fmla="*/ 371727 w 674238"/>
                <a:gd name="connsiteY13" fmla="*/ 46038 h 306785"/>
                <a:gd name="connsiteX14" fmla="*/ 645631 w 674238"/>
                <a:gd name="connsiteY14" fmla="*/ 29863 h 306785"/>
                <a:gd name="connsiteX15" fmla="*/ 655726 w 674238"/>
                <a:gd name="connsiteY15" fmla="*/ 41471 h 306785"/>
                <a:gd name="connsiteX16" fmla="*/ 630393 w 674238"/>
                <a:gd name="connsiteY16" fmla="*/ 180197 h 306785"/>
                <a:gd name="connsiteX17" fmla="*/ 630393 w 674238"/>
                <a:gd name="connsiteY17" fmla="*/ 180197 h 30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4238" h="306785">
                  <a:moveTo>
                    <a:pt x="630393" y="180197"/>
                  </a:moveTo>
                  <a:cubicBezTo>
                    <a:pt x="603727" y="204364"/>
                    <a:pt x="565060" y="226439"/>
                    <a:pt x="514584" y="244517"/>
                  </a:cubicBezTo>
                  <a:cubicBezTo>
                    <a:pt x="486393" y="254603"/>
                    <a:pt x="462393" y="262785"/>
                    <a:pt x="441441" y="269446"/>
                  </a:cubicBezTo>
                  <a:cubicBezTo>
                    <a:pt x="361441" y="294945"/>
                    <a:pt x="324680" y="299322"/>
                    <a:pt x="269823" y="308266"/>
                  </a:cubicBezTo>
                  <a:cubicBezTo>
                    <a:pt x="259156" y="296468"/>
                    <a:pt x="249251" y="282005"/>
                    <a:pt x="240680" y="266401"/>
                  </a:cubicBezTo>
                  <a:cubicBezTo>
                    <a:pt x="230585" y="248132"/>
                    <a:pt x="222775" y="228532"/>
                    <a:pt x="217061" y="208361"/>
                  </a:cubicBezTo>
                  <a:cubicBezTo>
                    <a:pt x="188489" y="209122"/>
                    <a:pt x="157632" y="205506"/>
                    <a:pt x="153633" y="205506"/>
                  </a:cubicBezTo>
                  <a:cubicBezTo>
                    <a:pt x="119347" y="193137"/>
                    <a:pt x="71537" y="173727"/>
                    <a:pt x="41632" y="153175"/>
                  </a:cubicBezTo>
                  <a:lnTo>
                    <a:pt x="41632" y="153175"/>
                  </a:lnTo>
                  <a:cubicBezTo>
                    <a:pt x="36109" y="149369"/>
                    <a:pt x="30965" y="145373"/>
                    <a:pt x="26014" y="140996"/>
                  </a:cubicBezTo>
                  <a:cubicBezTo>
                    <a:pt x="-4653" y="113593"/>
                    <a:pt x="-8272" y="82956"/>
                    <a:pt x="15918" y="41471"/>
                  </a:cubicBezTo>
                  <a:cubicBezTo>
                    <a:pt x="23728" y="28150"/>
                    <a:pt x="35347" y="18636"/>
                    <a:pt x="49633" y="12356"/>
                  </a:cubicBezTo>
                  <a:cubicBezTo>
                    <a:pt x="120109" y="-19043"/>
                    <a:pt x="253632" y="25486"/>
                    <a:pt x="299918" y="46038"/>
                  </a:cubicBezTo>
                  <a:cubicBezTo>
                    <a:pt x="316108" y="53270"/>
                    <a:pt x="333632" y="60691"/>
                    <a:pt x="371727" y="46038"/>
                  </a:cubicBezTo>
                  <a:cubicBezTo>
                    <a:pt x="425441" y="25296"/>
                    <a:pt x="583345" y="-27797"/>
                    <a:pt x="645631" y="29863"/>
                  </a:cubicBezTo>
                  <a:cubicBezTo>
                    <a:pt x="649441" y="33288"/>
                    <a:pt x="652869" y="37285"/>
                    <a:pt x="655726" y="41471"/>
                  </a:cubicBezTo>
                  <a:cubicBezTo>
                    <a:pt x="689631" y="89997"/>
                    <a:pt x="674774" y="140044"/>
                    <a:pt x="630393" y="180197"/>
                  </a:cubicBezTo>
                  <a:lnTo>
                    <a:pt x="630393" y="180197"/>
                  </a:lnTo>
                  <a:close/>
                </a:path>
              </a:pathLst>
            </a:custGeom>
            <a:solidFill>
              <a:srgbClr val="FFFFFF"/>
            </a:solidFill>
            <a:ln w="1903" cap="flat">
              <a:noFill/>
              <a:prstDash val="solid"/>
              <a:miter/>
            </a:ln>
          </p:spPr>
          <p:txBody>
            <a:bodyPr rtlCol="0" anchor="ctr"/>
            <a:lstStyle/>
            <a:p>
              <a:endParaRPr lang="fr-FR"/>
            </a:p>
          </p:txBody>
        </p:sp>
        <p:sp>
          <p:nvSpPr>
            <p:cNvPr id="519" name="Forme libre 1612">
              <a:extLst>
                <a:ext uri="{FF2B5EF4-FFF2-40B4-BE49-F238E27FC236}">
                  <a16:creationId xmlns:a16="http://schemas.microsoft.com/office/drawing/2014/main" id="{49534482-16F7-000F-ADAF-45138E81F120}"/>
                </a:ext>
              </a:extLst>
            </p:cNvPr>
            <p:cNvSpPr/>
            <p:nvPr/>
          </p:nvSpPr>
          <p:spPr>
            <a:xfrm>
              <a:off x="13509614" y="6582919"/>
              <a:ext cx="677278" cy="309064"/>
            </a:xfrm>
            <a:custGeom>
              <a:avLst/>
              <a:gdLst>
                <a:gd name="connsiteX0" fmla="*/ 271198 w 677278"/>
                <a:gd name="connsiteY0" fmla="*/ 310545 h 309064"/>
                <a:gd name="connsiteX1" fmla="*/ 270245 w 677278"/>
                <a:gd name="connsiteY1" fmla="*/ 310165 h 309064"/>
                <a:gd name="connsiteX2" fmla="*/ 216341 w 677278"/>
                <a:gd name="connsiteY2" fmla="*/ 205882 h 309064"/>
                <a:gd name="connsiteX3" fmla="*/ 216912 w 677278"/>
                <a:gd name="connsiteY3" fmla="*/ 204550 h 309064"/>
                <a:gd name="connsiteX4" fmla="*/ 244722 w 677278"/>
                <a:gd name="connsiteY4" fmla="*/ 189707 h 309064"/>
                <a:gd name="connsiteX5" fmla="*/ 348340 w 677278"/>
                <a:gd name="connsiteY5" fmla="*/ 135853 h 309064"/>
                <a:gd name="connsiteX6" fmla="*/ 387959 w 677278"/>
                <a:gd name="connsiteY6" fmla="*/ 116824 h 309064"/>
                <a:gd name="connsiteX7" fmla="*/ 567959 w 677278"/>
                <a:gd name="connsiteY7" fmla="*/ 51552 h 309064"/>
                <a:gd name="connsiteX8" fmla="*/ 569483 w 677278"/>
                <a:gd name="connsiteY8" fmla="*/ 52504 h 309064"/>
                <a:gd name="connsiteX9" fmla="*/ 568531 w 677278"/>
                <a:gd name="connsiteY9" fmla="*/ 54026 h 309064"/>
                <a:gd name="connsiteX10" fmla="*/ 388911 w 677278"/>
                <a:gd name="connsiteY10" fmla="*/ 119298 h 309064"/>
                <a:gd name="connsiteX11" fmla="*/ 388911 w 677278"/>
                <a:gd name="connsiteY11" fmla="*/ 119298 h 309064"/>
                <a:gd name="connsiteX12" fmla="*/ 349483 w 677278"/>
                <a:gd name="connsiteY12" fmla="*/ 138137 h 309064"/>
                <a:gd name="connsiteX13" fmla="*/ 245865 w 677278"/>
                <a:gd name="connsiteY13" fmla="*/ 191800 h 309064"/>
                <a:gd name="connsiteX14" fmla="*/ 218817 w 677278"/>
                <a:gd name="connsiteY14" fmla="*/ 206073 h 309064"/>
                <a:gd name="connsiteX15" fmla="*/ 271579 w 677278"/>
                <a:gd name="connsiteY15" fmla="*/ 307881 h 309064"/>
                <a:gd name="connsiteX16" fmla="*/ 376530 w 677278"/>
                <a:gd name="connsiteY16" fmla="*/ 288281 h 309064"/>
                <a:gd name="connsiteX17" fmla="*/ 376721 w 677278"/>
                <a:gd name="connsiteY17" fmla="*/ 288281 h 309064"/>
                <a:gd name="connsiteX18" fmla="*/ 475197 w 677278"/>
                <a:gd name="connsiteY18" fmla="*/ 258594 h 309064"/>
                <a:gd name="connsiteX19" fmla="*/ 475197 w 677278"/>
                <a:gd name="connsiteY19" fmla="*/ 258594 h 309064"/>
                <a:gd name="connsiteX20" fmla="*/ 641482 w 677278"/>
                <a:gd name="connsiteY20" fmla="*/ 169916 h 309064"/>
                <a:gd name="connsiteX21" fmla="*/ 655959 w 677278"/>
                <a:gd name="connsiteY21" fmla="*/ 43369 h 309064"/>
                <a:gd name="connsiteX22" fmla="*/ 516530 w 677278"/>
                <a:gd name="connsiteY22" fmla="*/ 9497 h 309064"/>
                <a:gd name="connsiteX23" fmla="*/ 373293 w 677278"/>
                <a:gd name="connsiteY23" fmla="*/ 48317 h 309064"/>
                <a:gd name="connsiteX24" fmla="*/ 300531 w 677278"/>
                <a:gd name="connsiteY24" fmla="*/ 48317 h 309064"/>
                <a:gd name="connsiteX25" fmla="*/ 184722 w 677278"/>
                <a:gd name="connsiteY25" fmla="*/ 12161 h 309064"/>
                <a:gd name="connsiteX26" fmla="*/ 51389 w 677278"/>
                <a:gd name="connsiteY26" fmla="*/ 14635 h 309064"/>
                <a:gd name="connsiteX27" fmla="*/ 51198 w 677278"/>
                <a:gd name="connsiteY27" fmla="*/ 14635 h 309064"/>
                <a:gd name="connsiteX28" fmla="*/ 21484 w 677278"/>
                <a:gd name="connsiteY28" fmla="*/ 38041 h 309064"/>
                <a:gd name="connsiteX29" fmla="*/ 21293 w 677278"/>
                <a:gd name="connsiteY29" fmla="*/ 38232 h 309064"/>
                <a:gd name="connsiteX30" fmla="*/ 18055 w 677278"/>
                <a:gd name="connsiteY30" fmla="*/ 43369 h 309064"/>
                <a:gd name="connsiteX31" fmla="*/ 28150 w 677278"/>
                <a:gd name="connsiteY31" fmla="*/ 141182 h 309064"/>
                <a:gd name="connsiteX32" fmla="*/ 28150 w 677278"/>
                <a:gd name="connsiteY32" fmla="*/ 141182 h 309064"/>
                <a:gd name="connsiteX33" fmla="*/ 154817 w 677278"/>
                <a:gd name="connsiteY33" fmla="*/ 205311 h 309064"/>
                <a:gd name="connsiteX34" fmla="*/ 155578 w 677278"/>
                <a:gd name="connsiteY34" fmla="*/ 206834 h 309064"/>
                <a:gd name="connsiteX35" fmla="*/ 154055 w 677278"/>
                <a:gd name="connsiteY35" fmla="*/ 207595 h 309064"/>
                <a:gd name="connsiteX36" fmla="*/ 26627 w 677278"/>
                <a:gd name="connsiteY36" fmla="*/ 142894 h 309064"/>
                <a:gd name="connsiteX37" fmla="*/ 26627 w 677278"/>
                <a:gd name="connsiteY37" fmla="*/ 142894 h 309064"/>
                <a:gd name="connsiteX38" fmla="*/ 16151 w 677278"/>
                <a:gd name="connsiteY38" fmla="*/ 42037 h 309064"/>
                <a:gd name="connsiteX39" fmla="*/ 19769 w 677278"/>
                <a:gd name="connsiteY39" fmla="*/ 36519 h 309064"/>
                <a:gd name="connsiteX40" fmla="*/ 19769 w 677278"/>
                <a:gd name="connsiteY40" fmla="*/ 36519 h 309064"/>
                <a:gd name="connsiteX41" fmla="*/ 50436 w 677278"/>
                <a:gd name="connsiteY41" fmla="*/ 12351 h 309064"/>
                <a:gd name="connsiteX42" fmla="*/ 50627 w 677278"/>
                <a:gd name="connsiteY42" fmla="*/ 12351 h 309064"/>
                <a:gd name="connsiteX43" fmla="*/ 185674 w 677278"/>
                <a:gd name="connsiteY43" fmla="*/ 9687 h 309064"/>
                <a:gd name="connsiteX44" fmla="*/ 302055 w 677278"/>
                <a:gd name="connsiteY44" fmla="*/ 46034 h 309064"/>
                <a:gd name="connsiteX45" fmla="*/ 372911 w 677278"/>
                <a:gd name="connsiteY45" fmla="*/ 46034 h 309064"/>
                <a:gd name="connsiteX46" fmla="*/ 658435 w 677278"/>
                <a:gd name="connsiteY46" fmla="*/ 42037 h 309064"/>
                <a:gd name="connsiteX47" fmla="*/ 643768 w 677278"/>
                <a:gd name="connsiteY47" fmla="*/ 171819 h 309064"/>
                <a:gd name="connsiteX48" fmla="*/ 476340 w 677278"/>
                <a:gd name="connsiteY48" fmla="*/ 261258 h 309064"/>
                <a:gd name="connsiteX49" fmla="*/ 476340 w 677278"/>
                <a:gd name="connsiteY49" fmla="*/ 261258 h 309064"/>
                <a:gd name="connsiteX50" fmla="*/ 377864 w 677278"/>
                <a:gd name="connsiteY50" fmla="*/ 291135 h 309064"/>
                <a:gd name="connsiteX51" fmla="*/ 377864 w 677278"/>
                <a:gd name="connsiteY51" fmla="*/ 291135 h 309064"/>
                <a:gd name="connsiteX52" fmla="*/ 346626 w 677278"/>
                <a:gd name="connsiteY52" fmla="*/ 298556 h 309064"/>
                <a:gd name="connsiteX53" fmla="*/ 271198 w 677278"/>
                <a:gd name="connsiteY53" fmla="*/ 310545 h 309064"/>
                <a:gd name="connsiteX54" fmla="*/ 271198 w 677278"/>
                <a:gd name="connsiteY54" fmla="*/ 310545 h 30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77278" h="309064">
                  <a:moveTo>
                    <a:pt x="271198" y="310545"/>
                  </a:moveTo>
                  <a:cubicBezTo>
                    <a:pt x="270816" y="310545"/>
                    <a:pt x="270436" y="310355"/>
                    <a:pt x="270245" y="310165"/>
                  </a:cubicBezTo>
                  <a:cubicBezTo>
                    <a:pt x="246817" y="284475"/>
                    <a:pt x="225293" y="242419"/>
                    <a:pt x="216341" y="205882"/>
                  </a:cubicBezTo>
                  <a:cubicBezTo>
                    <a:pt x="216150" y="205311"/>
                    <a:pt x="216531" y="204741"/>
                    <a:pt x="216912" y="204550"/>
                  </a:cubicBezTo>
                  <a:cubicBezTo>
                    <a:pt x="226245" y="199602"/>
                    <a:pt x="235578" y="194655"/>
                    <a:pt x="244722" y="189707"/>
                  </a:cubicBezTo>
                  <a:cubicBezTo>
                    <a:pt x="278435" y="171819"/>
                    <a:pt x="313484" y="153170"/>
                    <a:pt x="348340" y="135853"/>
                  </a:cubicBezTo>
                  <a:cubicBezTo>
                    <a:pt x="361483" y="129383"/>
                    <a:pt x="374626" y="122913"/>
                    <a:pt x="387959" y="116824"/>
                  </a:cubicBezTo>
                  <a:cubicBezTo>
                    <a:pt x="452911" y="86757"/>
                    <a:pt x="508531" y="66586"/>
                    <a:pt x="567959" y="51552"/>
                  </a:cubicBezTo>
                  <a:cubicBezTo>
                    <a:pt x="568721" y="51362"/>
                    <a:pt x="569292" y="51743"/>
                    <a:pt x="569483" y="52504"/>
                  </a:cubicBezTo>
                  <a:cubicBezTo>
                    <a:pt x="569674" y="53074"/>
                    <a:pt x="569292" y="53836"/>
                    <a:pt x="568531" y="54026"/>
                  </a:cubicBezTo>
                  <a:cubicBezTo>
                    <a:pt x="509292" y="69059"/>
                    <a:pt x="453864" y="89231"/>
                    <a:pt x="388911" y="119298"/>
                  </a:cubicBezTo>
                  <a:lnTo>
                    <a:pt x="388911" y="119298"/>
                  </a:lnTo>
                  <a:cubicBezTo>
                    <a:pt x="375769" y="125387"/>
                    <a:pt x="362626" y="131667"/>
                    <a:pt x="349483" y="138137"/>
                  </a:cubicBezTo>
                  <a:cubicBezTo>
                    <a:pt x="314626" y="155454"/>
                    <a:pt x="279578" y="173912"/>
                    <a:pt x="245865" y="191800"/>
                  </a:cubicBezTo>
                  <a:cubicBezTo>
                    <a:pt x="236912" y="196558"/>
                    <a:pt x="227959" y="201315"/>
                    <a:pt x="218817" y="206073"/>
                  </a:cubicBezTo>
                  <a:cubicBezTo>
                    <a:pt x="227769" y="241848"/>
                    <a:pt x="248722" y="282572"/>
                    <a:pt x="271579" y="307881"/>
                  </a:cubicBezTo>
                  <a:cubicBezTo>
                    <a:pt x="307007" y="303694"/>
                    <a:pt x="342055" y="297034"/>
                    <a:pt x="376530" y="288281"/>
                  </a:cubicBezTo>
                  <a:cubicBezTo>
                    <a:pt x="376530" y="288281"/>
                    <a:pt x="376530" y="288281"/>
                    <a:pt x="376721" y="288281"/>
                  </a:cubicBezTo>
                  <a:cubicBezTo>
                    <a:pt x="406245" y="280859"/>
                    <a:pt x="437483" y="271344"/>
                    <a:pt x="475197" y="258594"/>
                  </a:cubicBezTo>
                  <a:cubicBezTo>
                    <a:pt x="475197" y="258594"/>
                    <a:pt x="475197" y="258594"/>
                    <a:pt x="475197" y="258594"/>
                  </a:cubicBezTo>
                  <a:cubicBezTo>
                    <a:pt x="529674" y="239945"/>
                    <a:pt x="597482" y="216729"/>
                    <a:pt x="641482" y="169916"/>
                  </a:cubicBezTo>
                  <a:cubicBezTo>
                    <a:pt x="679578" y="129383"/>
                    <a:pt x="684721" y="84473"/>
                    <a:pt x="655959" y="43369"/>
                  </a:cubicBezTo>
                  <a:cubicBezTo>
                    <a:pt x="633483" y="11209"/>
                    <a:pt x="586626" y="-18"/>
                    <a:pt x="516530" y="9497"/>
                  </a:cubicBezTo>
                  <a:cubicBezTo>
                    <a:pt x="456911" y="17679"/>
                    <a:pt x="396530" y="39373"/>
                    <a:pt x="373293" y="48317"/>
                  </a:cubicBezTo>
                  <a:cubicBezTo>
                    <a:pt x="334436" y="63351"/>
                    <a:pt x="316341" y="55358"/>
                    <a:pt x="300531" y="48317"/>
                  </a:cubicBezTo>
                  <a:cubicBezTo>
                    <a:pt x="276341" y="37470"/>
                    <a:pt x="231579" y="21676"/>
                    <a:pt x="184722" y="12161"/>
                  </a:cubicBezTo>
                  <a:cubicBezTo>
                    <a:pt x="127388" y="553"/>
                    <a:pt x="81293" y="1314"/>
                    <a:pt x="51389" y="14635"/>
                  </a:cubicBezTo>
                  <a:cubicBezTo>
                    <a:pt x="51389" y="14635"/>
                    <a:pt x="51389" y="14635"/>
                    <a:pt x="51198" y="14635"/>
                  </a:cubicBezTo>
                  <a:cubicBezTo>
                    <a:pt x="39008" y="19963"/>
                    <a:pt x="28341" y="28146"/>
                    <a:pt x="21484" y="38041"/>
                  </a:cubicBezTo>
                  <a:cubicBezTo>
                    <a:pt x="21484" y="38041"/>
                    <a:pt x="21484" y="38041"/>
                    <a:pt x="21293" y="38232"/>
                  </a:cubicBezTo>
                  <a:cubicBezTo>
                    <a:pt x="20913" y="38612"/>
                    <a:pt x="19198" y="41086"/>
                    <a:pt x="18055" y="43369"/>
                  </a:cubicBezTo>
                  <a:cubicBezTo>
                    <a:pt x="-5754" y="84093"/>
                    <a:pt x="-2517" y="114160"/>
                    <a:pt x="28150" y="141182"/>
                  </a:cubicBezTo>
                  <a:cubicBezTo>
                    <a:pt x="28150" y="141182"/>
                    <a:pt x="28150" y="141182"/>
                    <a:pt x="28150" y="141182"/>
                  </a:cubicBezTo>
                  <a:cubicBezTo>
                    <a:pt x="57294" y="166872"/>
                    <a:pt x="113103" y="190278"/>
                    <a:pt x="154817" y="205311"/>
                  </a:cubicBezTo>
                  <a:cubicBezTo>
                    <a:pt x="155389" y="205502"/>
                    <a:pt x="155769" y="206263"/>
                    <a:pt x="155578" y="206834"/>
                  </a:cubicBezTo>
                  <a:cubicBezTo>
                    <a:pt x="155389" y="207405"/>
                    <a:pt x="154626" y="207785"/>
                    <a:pt x="154055" y="207595"/>
                  </a:cubicBezTo>
                  <a:cubicBezTo>
                    <a:pt x="112150" y="192371"/>
                    <a:pt x="55960" y="168775"/>
                    <a:pt x="26627" y="142894"/>
                  </a:cubicBezTo>
                  <a:cubicBezTo>
                    <a:pt x="26627" y="142894"/>
                    <a:pt x="26627" y="142894"/>
                    <a:pt x="26627" y="142894"/>
                  </a:cubicBezTo>
                  <a:cubicBezTo>
                    <a:pt x="-4992" y="114921"/>
                    <a:pt x="-8231" y="83712"/>
                    <a:pt x="16151" y="42037"/>
                  </a:cubicBezTo>
                  <a:cubicBezTo>
                    <a:pt x="17294" y="40134"/>
                    <a:pt x="18436" y="38422"/>
                    <a:pt x="19769" y="36519"/>
                  </a:cubicBezTo>
                  <a:lnTo>
                    <a:pt x="19769" y="36519"/>
                  </a:lnTo>
                  <a:cubicBezTo>
                    <a:pt x="27007" y="26433"/>
                    <a:pt x="37865" y="17679"/>
                    <a:pt x="50436" y="12351"/>
                  </a:cubicBezTo>
                  <a:cubicBezTo>
                    <a:pt x="50436" y="12351"/>
                    <a:pt x="50436" y="12351"/>
                    <a:pt x="50627" y="12351"/>
                  </a:cubicBezTo>
                  <a:cubicBezTo>
                    <a:pt x="89102" y="-4775"/>
                    <a:pt x="145293" y="1504"/>
                    <a:pt x="185674" y="9687"/>
                  </a:cubicBezTo>
                  <a:cubicBezTo>
                    <a:pt x="232721" y="19202"/>
                    <a:pt x="277674" y="35377"/>
                    <a:pt x="302055" y="46034"/>
                  </a:cubicBezTo>
                  <a:cubicBezTo>
                    <a:pt x="317483" y="52884"/>
                    <a:pt x="334816" y="60686"/>
                    <a:pt x="372911" y="46034"/>
                  </a:cubicBezTo>
                  <a:cubicBezTo>
                    <a:pt x="426054" y="25482"/>
                    <a:pt x="604149" y="-35603"/>
                    <a:pt x="658435" y="42037"/>
                  </a:cubicBezTo>
                  <a:cubicBezTo>
                    <a:pt x="687958" y="84283"/>
                    <a:pt x="682816" y="130335"/>
                    <a:pt x="643768" y="171819"/>
                  </a:cubicBezTo>
                  <a:cubicBezTo>
                    <a:pt x="599197" y="219203"/>
                    <a:pt x="531006" y="242419"/>
                    <a:pt x="476340" y="261258"/>
                  </a:cubicBezTo>
                  <a:cubicBezTo>
                    <a:pt x="476340" y="261258"/>
                    <a:pt x="476340" y="261258"/>
                    <a:pt x="476340" y="261258"/>
                  </a:cubicBezTo>
                  <a:cubicBezTo>
                    <a:pt x="438816" y="274199"/>
                    <a:pt x="407388" y="283523"/>
                    <a:pt x="377864" y="291135"/>
                  </a:cubicBezTo>
                  <a:lnTo>
                    <a:pt x="377864" y="291135"/>
                  </a:lnTo>
                  <a:cubicBezTo>
                    <a:pt x="374436" y="292277"/>
                    <a:pt x="356530" y="296463"/>
                    <a:pt x="346626" y="298556"/>
                  </a:cubicBezTo>
                  <a:cubicBezTo>
                    <a:pt x="328722" y="301791"/>
                    <a:pt x="301483" y="306929"/>
                    <a:pt x="271198" y="310545"/>
                  </a:cubicBezTo>
                  <a:cubicBezTo>
                    <a:pt x="271388" y="310545"/>
                    <a:pt x="271388" y="310545"/>
                    <a:pt x="271198" y="310545"/>
                  </a:cubicBezTo>
                  <a:close/>
                </a:path>
              </a:pathLst>
            </a:custGeom>
            <a:solidFill>
              <a:srgbClr val="000000"/>
            </a:solidFill>
            <a:ln w="1903" cap="flat">
              <a:noFill/>
              <a:prstDash val="solid"/>
              <a:miter/>
            </a:ln>
          </p:spPr>
          <p:txBody>
            <a:bodyPr rtlCol="0" anchor="ctr"/>
            <a:lstStyle/>
            <a:p>
              <a:endParaRPr lang="fr-FR"/>
            </a:p>
          </p:txBody>
        </p:sp>
        <p:sp>
          <p:nvSpPr>
            <p:cNvPr id="520" name="Forme libre 1613">
              <a:extLst>
                <a:ext uri="{FF2B5EF4-FFF2-40B4-BE49-F238E27FC236}">
                  <a16:creationId xmlns:a16="http://schemas.microsoft.com/office/drawing/2014/main" id="{CD7C55B0-A6FF-3EC5-FBA4-64A231FA8CCA}"/>
                </a:ext>
              </a:extLst>
            </p:cNvPr>
            <p:cNvSpPr/>
            <p:nvPr/>
          </p:nvSpPr>
          <p:spPr>
            <a:xfrm>
              <a:off x="13575882" y="6785685"/>
              <a:ext cx="181624" cy="107250"/>
            </a:xfrm>
            <a:custGeom>
              <a:avLst/>
              <a:gdLst>
                <a:gd name="connsiteX0" fmla="*/ 60358 w 181624"/>
                <a:gd name="connsiteY0" fmla="*/ 108731 h 107250"/>
                <a:gd name="connsiteX1" fmla="*/ 39976 w 181624"/>
                <a:gd name="connsiteY1" fmla="*/ 105496 h 107250"/>
                <a:gd name="connsiteX2" fmla="*/ 1120 w 181624"/>
                <a:gd name="connsiteY2" fmla="*/ 62299 h 107250"/>
                <a:gd name="connsiteX3" fmla="*/ 16739 w 181624"/>
                <a:gd name="connsiteY3" fmla="*/ 16057 h 107250"/>
                <a:gd name="connsiteX4" fmla="*/ 97119 w 181624"/>
                <a:gd name="connsiteY4" fmla="*/ 3117 h 107250"/>
                <a:gd name="connsiteX5" fmla="*/ 152167 w 181624"/>
                <a:gd name="connsiteY5" fmla="*/ 5210 h 107250"/>
                <a:gd name="connsiteX6" fmla="*/ 153500 w 181624"/>
                <a:gd name="connsiteY6" fmla="*/ 6161 h 107250"/>
                <a:gd name="connsiteX7" fmla="*/ 181501 w 181624"/>
                <a:gd name="connsiteY7" fmla="*/ 72004 h 107250"/>
                <a:gd name="connsiteX8" fmla="*/ 181119 w 181624"/>
                <a:gd name="connsiteY8" fmla="*/ 73716 h 107250"/>
                <a:gd name="connsiteX9" fmla="*/ 180548 w 181624"/>
                <a:gd name="connsiteY9" fmla="*/ 73907 h 107250"/>
                <a:gd name="connsiteX10" fmla="*/ 115976 w 181624"/>
                <a:gd name="connsiteY10" fmla="*/ 93127 h 107250"/>
                <a:gd name="connsiteX11" fmla="*/ 60358 w 181624"/>
                <a:gd name="connsiteY11" fmla="*/ 108731 h 107250"/>
                <a:gd name="connsiteX12" fmla="*/ 60358 w 181624"/>
                <a:gd name="connsiteY12" fmla="*/ 108731 h 107250"/>
                <a:gd name="connsiteX13" fmla="*/ 65120 w 181624"/>
                <a:gd name="connsiteY13" fmla="*/ 3878 h 107250"/>
                <a:gd name="connsiteX14" fmla="*/ 18453 w 181624"/>
                <a:gd name="connsiteY14" fmla="*/ 17960 h 107250"/>
                <a:gd name="connsiteX15" fmla="*/ 3595 w 181624"/>
                <a:gd name="connsiteY15" fmla="*/ 61918 h 107250"/>
                <a:gd name="connsiteX16" fmla="*/ 40738 w 181624"/>
                <a:gd name="connsiteY16" fmla="*/ 103212 h 107250"/>
                <a:gd name="connsiteX17" fmla="*/ 114834 w 181624"/>
                <a:gd name="connsiteY17" fmla="*/ 91033 h 107250"/>
                <a:gd name="connsiteX18" fmla="*/ 178262 w 181624"/>
                <a:gd name="connsiteY18" fmla="*/ 71813 h 107250"/>
                <a:gd name="connsiteX19" fmla="*/ 151214 w 181624"/>
                <a:gd name="connsiteY19" fmla="*/ 7874 h 107250"/>
                <a:gd name="connsiteX20" fmla="*/ 96739 w 181624"/>
                <a:gd name="connsiteY20" fmla="*/ 5591 h 107250"/>
                <a:gd name="connsiteX21" fmla="*/ 65120 w 181624"/>
                <a:gd name="connsiteY21" fmla="*/ 3878 h 107250"/>
                <a:gd name="connsiteX22" fmla="*/ 65120 w 181624"/>
                <a:gd name="connsiteY22" fmla="*/ 3878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1624" h="107250">
                  <a:moveTo>
                    <a:pt x="60358" y="108731"/>
                  </a:moveTo>
                  <a:cubicBezTo>
                    <a:pt x="53500" y="108731"/>
                    <a:pt x="46643" y="107589"/>
                    <a:pt x="39976" y="105496"/>
                  </a:cubicBezTo>
                  <a:cubicBezTo>
                    <a:pt x="20167" y="99216"/>
                    <a:pt x="5120" y="82660"/>
                    <a:pt x="1120" y="62299"/>
                  </a:cubicBezTo>
                  <a:cubicBezTo>
                    <a:pt x="-2499" y="44411"/>
                    <a:pt x="3406" y="27094"/>
                    <a:pt x="16739" y="16057"/>
                  </a:cubicBezTo>
                  <a:cubicBezTo>
                    <a:pt x="37691" y="-1451"/>
                    <a:pt x="63977" y="643"/>
                    <a:pt x="97119" y="3117"/>
                  </a:cubicBezTo>
                  <a:cubicBezTo>
                    <a:pt x="113310" y="4449"/>
                    <a:pt x="131596" y="5781"/>
                    <a:pt x="152167" y="5210"/>
                  </a:cubicBezTo>
                  <a:cubicBezTo>
                    <a:pt x="152739" y="5210"/>
                    <a:pt x="153310" y="5591"/>
                    <a:pt x="153500" y="6161"/>
                  </a:cubicBezTo>
                  <a:cubicBezTo>
                    <a:pt x="159786" y="29187"/>
                    <a:pt x="169309" y="51452"/>
                    <a:pt x="181501" y="72004"/>
                  </a:cubicBezTo>
                  <a:cubicBezTo>
                    <a:pt x="181881" y="72575"/>
                    <a:pt x="181690" y="73336"/>
                    <a:pt x="181119" y="73716"/>
                  </a:cubicBezTo>
                  <a:cubicBezTo>
                    <a:pt x="180929" y="73716"/>
                    <a:pt x="180738" y="73907"/>
                    <a:pt x="180548" y="73907"/>
                  </a:cubicBezTo>
                  <a:cubicBezTo>
                    <a:pt x="155786" y="76571"/>
                    <a:pt x="135596" y="84944"/>
                    <a:pt x="115976" y="93127"/>
                  </a:cubicBezTo>
                  <a:cubicBezTo>
                    <a:pt x="96357" y="101309"/>
                    <a:pt x="78833" y="108731"/>
                    <a:pt x="60358" y="108731"/>
                  </a:cubicBezTo>
                  <a:lnTo>
                    <a:pt x="60358" y="108731"/>
                  </a:lnTo>
                  <a:close/>
                  <a:moveTo>
                    <a:pt x="65120" y="3878"/>
                  </a:moveTo>
                  <a:cubicBezTo>
                    <a:pt x="46643" y="3878"/>
                    <a:pt x="31596" y="6923"/>
                    <a:pt x="18453" y="17960"/>
                  </a:cubicBezTo>
                  <a:cubicBezTo>
                    <a:pt x="5691" y="28616"/>
                    <a:pt x="167" y="44791"/>
                    <a:pt x="3595" y="61918"/>
                  </a:cubicBezTo>
                  <a:cubicBezTo>
                    <a:pt x="7596" y="81518"/>
                    <a:pt x="21881" y="97313"/>
                    <a:pt x="40738" y="103212"/>
                  </a:cubicBezTo>
                  <a:cubicBezTo>
                    <a:pt x="66072" y="111205"/>
                    <a:pt x="88738" y="101880"/>
                    <a:pt x="114834" y="91033"/>
                  </a:cubicBezTo>
                  <a:cubicBezTo>
                    <a:pt x="133310" y="83421"/>
                    <a:pt x="154071" y="74858"/>
                    <a:pt x="178262" y="71813"/>
                  </a:cubicBezTo>
                  <a:cubicBezTo>
                    <a:pt x="166643" y="51832"/>
                    <a:pt x="157500" y="30329"/>
                    <a:pt x="151214" y="7874"/>
                  </a:cubicBezTo>
                  <a:cubicBezTo>
                    <a:pt x="130834" y="8255"/>
                    <a:pt x="112739" y="6923"/>
                    <a:pt x="96739" y="5591"/>
                  </a:cubicBezTo>
                  <a:cubicBezTo>
                    <a:pt x="85310" y="4829"/>
                    <a:pt x="74643" y="3878"/>
                    <a:pt x="65120" y="3878"/>
                  </a:cubicBezTo>
                  <a:lnTo>
                    <a:pt x="65120" y="3878"/>
                  </a:lnTo>
                  <a:close/>
                </a:path>
              </a:pathLst>
            </a:custGeom>
            <a:solidFill>
              <a:srgbClr val="000000"/>
            </a:solidFill>
            <a:ln w="1903" cap="flat">
              <a:noFill/>
              <a:prstDash val="solid"/>
              <a:miter/>
            </a:ln>
          </p:spPr>
          <p:txBody>
            <a:bodyPr rtlCol="0" anchor="ctr"/>
            <a:lstStyle/>
            <a:p>
              <a:endParaRPr lang="fr-FR"/>
            </a:p>
          </p:txBody>
        </p:sp>
        <p:sp>
          <p:nvSpPr>
            <p:cNvPr id="521" name="Forme libre 1614">
              <a:extLst>
                <a:ext uri="{FF2B5EF4-FFF2-40B4-BE49-F238E27FC236}">
                  <a16:creationId xmlns:a16="http://schemas.microsoft.com/office/drawing/2014/main" id="{A4F4874A-981C-26CA-203F-03E580C04784}"/>
                </a:ext>
              </a:extLst>
            </p:cNvPr>
            <p:cNvSpPr/>
            <p:nvPr/>
          </p:nvSpPr>
          <p:spPr>
            <a:xfrm>
              <a:off x="13759214" y="6840856"/>
              <a:ext cx="193142" cy="49985"/>
            </a:xfrm>
            <a:custGeom>
              <a:avLst/>
              <a:gdLst>
                <a:gd name="connsiteX0" fmla="*/ 193216 w 193142"/>
                <a:gd name="connsiteY0" fmla="*/ 12646 h 49985"/>
                <a:gd name="connsiteX1" fmla="*/ 21597 w 193142"/>
                <a:gd name="connsiteY1" fmla="*/ 51466 h 49985"/>
                <a:gd name="connsiteX2" fmla="*/ 73 w 193142"/>
                <a:gd name="connsiteY2" fmla="*/ 22541 h 49985"/>
                <a:gd name="connsiteX3" fmla="*/ 84835 w 193142"/>
                <a:gd name="connsiteY3" fmla="*/ 27679 h 49985"/>
                <a:gd name="connsiteX4" fmla="*/ 89597 w 193142"/>
                <a:gd name="connsiteY4" fmla="*/ 15500 h 49985"/>
                <a:gd name="connsiteX5" fmla="*/ 107120 w 193142"/>
                <a:gd name="connsiteY5" fmla="*/ 3321 h 49985"/>
                <a:gd name="connsiteX6" fmla="*/ 193216 w 193142"/>
                <a:gd name="connsiteY6" fmla="*/ 12646 h 49985"/>
                <a:gd name="connsiteX7" fmla="*/ 193216 w 193142"/>
                <a:gd name="connsiteY7" fmla="*/ 12646 h 4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142" h="49985">
                  <a:moveTo>
                    <a:pt x="193216" y="12646"/>
                  </a:moveTo>
                  <a:cubicBezTo>
                    <a:pt x="113216" y="38145"/>
                    <a:pt x="76453" y="42522"/>
                    <a:pt x="21597" y="51466"/>
                  </a:cubicBezTo>
                  <a:cubicBezTo>
                    <a:pt x="13596" y="42522"/>
                    <a:pt x="6359" y="32817"/>
                    <a:pt x="73" y="22541"/>
                  </a:cubicBezTo>
                  <a:cubicBezTo>
                    <a:pt x="48645" y="35671"/>
                    <a:pt x="76264" y="29011"/>
                    <a:pt x="84835" y="27679"/>
                  </a:cubicBezTo>
                  <a:cubicBezTo>
                    <a:pt x="96264" y="25966"/>
                    <a:pt x="99692" y="18735"/>
                    <a:pt x="89597" y="15500"/>
                  </a:cubicBezTo>
                  <a:cubicBezTo>
                    <a:pt x="72264" y="9791"/>
                    <a:pt x="85406" y="-3339"/>
                    <a:pt x="107120" y="3321"/>
                  </a:cubicBezTo>
                  <a:cubicBezTo>
                    <a:pt x="126359" y="9030"/>
                    <a:pt x="163883" y="20067"/>
                    <a:pt x="193216" y="12646"/>
                  </a:cubicBezTo>
                  <a:lnTo>
                    <a:pt x="193216" y="12646"/>
                  </a:lnTo>
                  <a:close/>
                </a:path>
              </a:pathLst>
            </a:custGeom>
            <a:solidFill>
              <a:srgbClr val="000000"/>
            </a:solidFill>
            <a:ln w="1903" cap="flat">
              <a:noFill/>
              <a:prstDash val="solid"/>
              <a:miter/>
            </a:ln>
          </p:spPr>
          <p:txBody>
            <a:bodyPr rtlCol="0" anchor="ctr"/>
            <a:lstStyle/>
            <a:p>
              <a:endParaRPr lang="fr-FR"/>
            </a:p>
          </p:txBody>
        </p:sp>
        <p:sp>
          <p:nvSpPr>
            <p:cNvPr id="522" name="Forme libre 1615">
              <a:extLst>
                <a:ext uri="{FF2B5EF4-FFF2-40B4-BE49-F238E27FC236}">
                  <a16:creationId xmlns:a16="http://schemas.microsoft.com/office/drawing/2014/main" id="{4AB89045-9774-5BF0-0FD7-A1CF54E2D09C}"/>
                </a:ext>
              </a:extLst>
            </p:cNvPr>
            <p:cNvSpPr/>
            <p:nvPr/>
          </p:nvSpPr>
          <p:spPr>
            <a:xfrm>
              <a:off x="13613546" y="6613782"/>
              <a:ext cx="339812" cy="278391"/>
            </a:xfrm>
            <a:custGeom>
              <a:avLst/>
              <a:gdLst>
                <a:gd name="connsiteX0" fmla="*/ 167265 w 339812"/>
                <a:gd name="connsiteY0" fmla="*/ 279682 h 278391"/>
                <a:gd name="connsiteX1" fmla="*/ 166313 w 339812"/>
                <a:gd name="connsiteY1" fmla="*/ 279302 h 278391"/>
                <a:gd name="connsiteX2" fmla="*/ 144599 w 339812"/>
                <a:gd name="connsiteY2" fmla="*/ 250186 h 278391"/>
                <a:gd name="connsiteX3" fmla="*/ 144979 w 339812"/>
                <a:gd name="connsiteY3" fmla="*/ 248474 h 278391"/>
                <a:gd name="connsiteX4" fmla="*/ 145932 w 339812"/>
                <a:gd name="connsiteY4" fmla="*/ 248283 h 278391"/>
                <a:gd name="connsiteX5" fmla="*/ 227456 w 339812"/>
                <a:gd name="connsiteY5" fmla="*/ 253802 h 278391"/>
                <a:gd name="connsiteX6" fmla="*/ 230122 w 339812"/>
                <a:gd name="connsiteY6" fmla="*/ 253421 h 278391"/>
                <a:gd name="connsiteX7" fmla="*/ 239646 w 339812"/>
                <a:gd name="connsiteY7" fmla="*/ 247903 h 278391"/>
                <a:gd name="connsiteX8" fmla="*/ 234503 w 339812"/>
                <a:gd name="connsiteY8" fmla="*/ 243526 h 278391"/>
                <a:gd name="connsiteX9" fmla="*/ 225932 w 339812"/>
                <a:gd name="connsiteY9" fmla="*/ 233821 h 278391"/>
                <a:gd name="connsiteX10" fmla="*/ 252789 w 339812"/>
                <a:gd name="connsiteY10" fmla="*/ 229064 h 278391"/>
                <a:gd name="connsiteX11" fmla="*/ 338312 w 339812"/>
                <a:gd name="connsiteY11" fmla="*/ 238578 h 278391"/>
                <a:gd name="connsiteX12" fmla="*/ 339837 w 339812"/>
                <a:gd name="connsiteY12" fmla="*/ 239530 h 278391"/>
                <a:gd name="connsiteX13" fmla="*/ 339075 w 339812"/>
                <a:gd name="connsiteY13" fmla="*/ 241052 h 278391"/>
                <a:gd name="connsiteX14" fmla="*/ 183074 w 339812"/>
                <a:gd name="connsiteY14" fmla="*/ 277399 h 278391"/>
                <a:gd name="connsiteX15" fmla="*/ 167265 w 339812"/>
                <a:gd name="connsiteY15" fmla="*/ 279873 h 278391"/>
                <a:gd name="connsiteX16" fmla="*/ 167265 w 339812"/>
                <a:gd name="connsiteY16" fmla="*/ 279682 h 278391"/>
                <a:gd name="connsiteX17" fmla="*/ 167265 w 339812"/>
                <a:gd name="connsiteY17" fmla="*/ 279682 h 278391"/>
                <a:gd name="connsiteX18" fmla="*/ 148599 w 339812"/>
                <a:gd name="connsiteY18" fmla="*/ 251518 h 278391"/>
                <a:gd name="connsiteX19" fmla="*/ 167836 w 339812"/>
                <a:gd name="connsiteY19" fmla="*/ 277018 h 278391"/>
                <a:gd name="connsiteX20" fmla="*/ 182885 w 339812"/>
                <a:gd name="connsiteY20" fmla="*/ 274544 h 278391"/>
                <a:gd name="connsiteX21" fmla="*/ 323265 w 339812"/>
                <a:gd name="connsiteY21" fmla="*/ 243146 h 278391"/>
                <a:gd name="connsiteX22" fmla="*/ 252408 w 339812"/>
                <a:gd name="connsiteY22" fmla="*/ 231347 h 278391"/>
                <a:gd name="connsiteX23" fmla="*/ 228789 w 339812"/>
                <a:gd name="connsiteY23" fmla="*/ 234582 h 278391"/>
                <a:gd name="connsiteX24" fmla="*/ 235837 w 339812"/>
                <a:gd name="connsiteY24" fmla="*/ 241052 h 278391"/>
                <a:gd name="connsiteX25" fmla="*/ 242694 w 339812"/>
                <a:gd name="connsiteY25" fmla="*/ 247903 h 278391"/>
                <a:gd name="connsiteX26" fmla="*/ 230884 w 339812"/>
                <a:gd name="connsiteY26" fmla="*/ 255705 h 278391"/>
                <a:gd name="connsiteX27" fmla="*/ 228408 w 339812"/>
                <a:gd name="connsiteY27" fmla="*/ 256086 h 278391"/>
                <a:gd name="connsiteX28" fmla="*/ 148599 w 339812"/>
                <a:gd name="connsiteY28" fmla="*/ 251518 h 278391"/>
                <a:gd name="connsiteX29" fmla="*/ 148599 w 339812"/>
                <a:gd name="connsiteY29" fmla="*/ 251518 h 278391"/>
                <a:gd name="connsiteX30" fmla="*/ 176027 w 339812"/>
                <a:gd name="connsiteY30" fmla="*/ 53991 h 278391"/>
                <a:gd name="connsiteX31" fmla="*/ 18123 w 339812"/>
                <a:gd name="connsiteY31" fmla="*/ 24115 h 278391"/>
                <a:gd name="connsiteX32" fmla="*/ 15646 w 339812"/>
                <a:gd name="connsiteY32" fmla="*/ 23734 h 278391"/>
                <a:gd name="connsiteX33" fmla="*/ 39837 w 339812"/>
                <a:gd name="connsiteY33" fmla="*/ 2611 h 278391"/>
                <a:gd name="connsiteX34" fmla="*/ 176027 w 339812"/>
                <a:gd name="connsiteY34" fmla="*/ 53991 h 278391"/>
                <a:gd name="connsiteX35" fmla="*/ 176027 w 339812"/>
                <a:gd name="connsiteY35" fmla="*/ 53991 h 27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9812" h="278391">
                  <a:moveTo>
                    <a:pt x="167265" y="279682"/>
                  </a:moveTo>
                  <a:cubicBezTo>
                    <a:pt x="166884" y="279682"/>
                    <a:pt x="166504" y="279492"/>
                    <a:pt x="166313" y="279302"/>
                  </a:cubicBezTo>
                  <a:cubicBezTo>
                    <a:pt x="158313" y="270168"/>
                    <a:pt x="151075" y="260462"/>
                    <a:pt x="144599" y="250186"/>
                  </a:cubicBezTo>
                  <a:cubicBezTo>
                    <a:pt x="144218" y="249615"/>
                    <a:pt x="144408" y="248854"/>
                    <a:pt x="144979" y="248474"/>
                  </a:cubicBezTo>
                  <a:cubicBezTo>
                    <a:pt x="145361" y="248283"/>
                    <a:pt x="145551" y="248283"/>
                    <a:pt x="145932" y="248283"/>
                  </a:cubicBezTo>
                  <a:cubicBezTo>
                    <a:pt x="190122" y="260272"/>
                    <a:pt x="216408" y="255705"/>
                    <a:pt x="227456" y="253802"/>
                  </a:cubicBezTo>
                  <a:cubicBezTo>
                    <a:pt x="228408" y="253612"/>
                    <a:pt x="229361" y="253421"/>
                    <a:pt x="230122" y="253421"/>
                  </a:cubicBezTo>
                  <a:cubicBezTo>
                    <a:pt x="236218" y="252470"/>
                    <a:pt x="239646" y="249996"/>
                    <a:pt x="239646" y="247903"/>
                  </a:cubicBezTo>
                  <a:cubicBezTo>
                    <a:pt x="239837" y="246381"/>
                    <a:pt x="237932" y="244668"/>
                    <a:pt x="234503" y="243526"/>
                  </a:cubicBezTo>
                  <a:cubicBezTo>
                    <a:pt x="224789" y="240291"/>
                    <a:pt x="225551" y="235343"/>
                    <a:pt x="225932" y="233821"/>
                  </a:cubicBezTo>
                  <a:cubicBezTo>
                    <a:pt x="227836" y="228112"/>
                    <a:pt x="239075" y="224687"/>
                    <a:pt x="252789" y="229064"/>
                  </a:cubicBezTo>
                  <a:cubicBezTo>
                    <a:pt x="269361" y="234202"/>
                    <a:pt x="308027" y="246190"/>
                    <a:pt x="338312" y="238578"/>
                  </a:cubicBezTo>
                  <a:cubicBezTo>
                    <a:pt x="339075" y="238388"/>
                    <a:pt x="339646" y="238769"/>
                    <a:pt x="339837" y="239530"/>
                  </a:cubicBezTo>
                  <a:cubicBezTo>
                    <a:pt x="340027" y="240101"/>
                    <a:pt x="339646" y="240862"/>
                    <a:pt x="339075" y="241052"/>
                  </a:cubicBezTo>
                  <a:cubicBezTo>
                    <a:pt x="266884" y="264078"/>
                    <a:pt x="229932" y="269977"/>
                    <a:pt x="183074" y="277399"/>
                  </a:cubicBezTo>
                  <a:cubicBezTo>
                    <a:pt x="177932" y="278160"/>
                    <a:pt x="172789" y="279111"/>
                    <a:pt x="167265" y="279873"/>
                  </a:cubicBezTo>
                  <a:cubicBezTo>
                    <a:pt x="167456" y="279682"/>
                    <a:pt x="167456" y="279682"/>
                    <a:pt x="167265" y="279682"/>
                  </a:cubicBezTo>
                  <a:lnTo>
                    <a:pt x="167265" y="279682"/>
                  </a:lnTo>
                  <a:close/>
                  <a:moveTo>
                    <a:pt x="148599" y="251518"/>
                  </a:moveTo>
                  <a:cubicBezTo>
                    <a:pt x="154313" y="260462"/>
                    <a:pt x="160789" y="269026"/>
                    <a:pt x="167836" y="277018"/>
                  </a:cubicBezTo>
                  <a:cubicBezTo>
                    <a:pt x="172980" y="276257"/>
                    <a:pt x="177932" y="275496"/>
                    <a:pt x="182885" y="274544"/>
                  </a:cubicBezTo>
                  <a:cubicBezTo>
                    <a:pt x="226122" y="267694"/>
                    <a:pt x="260980" y="262175"/>
                    <a:pt x="323265" y="243146"/>
                  </a:cubicBezTo>
                  <a:cubicBezTo>
                    <a:pt x="295837" y="244668"/>
                    <a:pt x="266313" y="235534"/>
                    <a:pt x="252408" y="231347"/>
                  </a:cubicBezTo>
                  <a:cubicBezTo>
                    <a:pt x="239646" y="227351"/>
                    <a:pt x="229932" y="230586"/>
                    <a:pt x="228789" y="234582"/>
                  </a:cubicBezTo>
                  <a:cubicBezTo>
                    <a:pt x="228027" y="236866"/>
                    <a:pt x="230693" y="239340"/>
                    <a:pt x="235837" y="241052"/>
                  </a:cubicBezTo>
                  <a:cubicBezTo>
                    <a:pt x="242313" y="243146"/>
                    <a:pt x="242694" y="246571"/>
                    <a:pt x="242694" y="247903"/>
                  </a:cubicBezTo>
                  <a:cubicBezTo>
                    <a:pt x="242313" y="251518"/>
                    <a:pt x="237741" y="254563"/>
                    <a:pt x="230884" y="255705"/>
                  </a:cubicBezTo>
                  <a:cubicBezTo>
                    <a:pt x="230122" y="255895"/>
                    <a:pt x="229361" y="255895"/>
                    <a:pt x="228408" y="256086"/>
                  </a:cubicBezTo>
                  <a:cubicBezTo>
                    <a:pt x="218123" y="257989"/>
                    <a:pt x="191456" y="262556"/>
                    <a:pt x="148599" y="251518"/>
                  </a:cubicBezTo>
                  <a:lnTo>
                    <a:pt x="148599" y="251518"/>
                  </a:lnTo>
                  <a:close/>
                  <a:moveTo>
                    <a:pt x="176027" y="53991"/>
                  </a:moveTo>
                  <a:cubicBezTo>
                    <a:pt x="122313" y="41051"/>
                    <a:pt x="66504" y="31346"/>
                    <a:pt x="18123" y="24115"/>
                  </a:cubicBezTo>
                  <a:cubicBezTo>
                    <a:pt x="17360" y="23924"/>
                    <a:pt x="16408" y="23924"/>
                    <a:pt x="15646" y="23734"/>
                  </a:cubicBezTo>
                  <a:cubicBezTo>
                    <a:pt x="-8734" y="19357"/>
                    <a:pt x="-7211" y="-3859"/>
                    <a:pt x="39837" y="2611"/>
                  </a:cubicBezTo>
                  <a:cubicBezTo>
                    <a:pt x="87837" y="9272"/>
                    <a:pt x="139075" y="32488"/>
                    <a:pt x="176027" y="53991"/>
                  </a:cubicBezTo>
                  <a:lnTo>
                    <a:pt x="176027" y="53991"/>
                  </a:lnTo>
                  <a:close/>
                </a:path>
              </a:pathLst>
            </a:custGeom>
            <a:solidFill>
              <a:srgbClr val="000000"/>
            </a:solidFill>
            <a:ln w="1903" cap="flat">
              <a:noFill/>
              <a:prstDash val="solid"/>
              <a:miter/>
            </a:ln>
          </p:spPr>
          <p:txBody>
            <a:bodyPr rtlCol="0" anchor="ctr"/>
            <a:lstStyle/>
            <a:p>
              <a:endParaRPr lang="fr-FR"/>
            </a:p>
          </p:txBody>
        </p:sp>
        <p:sp>
          <p:nvSpPr>
            <p:cNvPr id="523" name="Forme libre 1616">
              <a:extLst>
                <a:ext uri="{FF2B5EF4-FFF2-40B4-BE49-F238E27FC236}">
                  <a16:creationId xmlns:a16="http://schemas.microsoft.com/office/drawing/2014/main" id="{AE8533AD-B4D5-1863-4E9E-FE3AB1D1984A}"/>
                </a:ext>
              </a:extLst>
            </p:cNvPr>
            <p:cNvSpPr/>
            <p:nvPr/>
          </p:nvSpPr>
          <p:spPr>
            <a:xfrm>
              <a:off x="13612233" y="6612568"/>
              <a:ext cx="484733" cy="66664"/>
            </a:xfrm>
            <a:custGeom>
              <a:avLst/>
              <a:gdLst>
                <a:gd name="connsiteX0" fmla="*/ 177340 w 484733"/>
                <a:gd name="connsiteY0" fmla="*/ 56537 h 66664"/>
                <a:gd name="connsiteX1" fmla="*/ 176959 w 484733"/>
                <a:gd name="connsiteY1" fmla="*/ 56537 h 66664"/>
                <a:gd name="connsiteX2" fmla="*/ 19245 w 484733"/>
                <a:gd name="connsiteY2" fmla="*/ 26661 h 66664"/>
                <a:gd name="connsiteX3" fmla="*/ 16579 w 484733"/>
                <a:gd name="connsiteY3" fmla="*/ 26280 h 66664"/>
                <a:gd name="connsiteX4" fmla="*/ 197 w 484733"/>
                <a:gd name="connsiteY4" fmla="*/ 12389 h 66664"/>
                <a:gd name="connsiteX5" fmla="*/ 41150 w 484733"/>
                <a:gd name="connsiteY5" fmla="*/ 2684 h 66664"/>
                <a:gd name="connsiteX6" fmla="*/ 177911 w 484733"/>
                <a:gd name="connsiteY6" fmla="*/ 54254 h 66664"/>
                <a:gd name="connsiteX7" fmla="*/ 178292 w 484733"/>
                <a:gd name="connsiteY7" fmla="*/ 55967 h 66664"/>
                <a:gd name="connsiteX8" fmla="*/ 177340 w 484733"/>
                <a:gd name="connsiteY8" fmla="*/ 56537 h 66664"/>
                <a:gd name="connsiteX9" fmla="*/ 177340 w 484733"/>
                <a:gd name="connsiteY9" fmla="*/ 56537 h 66664"/>
                <a:gd name="connsiteX10" fmla="*/ 25912 w 484733"/>
                <a:gd name="connsiteY10" fmla="*/ 3826 h 66664"/>
                <a:gd name="connsiteX11" fmla="*/ 2673 w 484733"/>
                <a:gd name="connsiteY11" fmla="*/ 12579 h 66664"/>
                <a:gd name="connsiteX12" fmla="*/ 17150 w 484733"/>
                <a:gd name="connsiteY12" fmla="*/ 23616 h 66664"/>
                <a:gd name="connsiteX13" fmla="*/ 19625 w 484733"/>
                <a:gd name="connsiteY13" fmla="*/ 23997 h 66664"/>
                <a:gd name="connsiteX14" fmla="*/ 169149 w 484733"/>
                <a:gd name="connsiteY14" fmla="*/ 51970 h 66664"/>
                <a:gd name="connsiteX15" fmla="*/ 40959 w 484733"/>
                <a:gd name="connsiteY15" fmla="*/ 4967 h 66664"/>
                <a:gd name="connsiteX16" fmla="*/ 25912 w 484733"/>
                <a:gd name="connsiteY16" fmla="*/ 3826 h 66664"/>
                <a:gd name="connsiteX17" fmla="*/ 25912 w 484733"/>
                <a:gd name="connsiteY17" fmla="*/ 3826 h 66664"/>
                <a:gd name="connsiteX18" fmla="*/ 465149 w 484733"/>
                <a:gd name="connsiteY18" fmla="*/ 24758 h 66664"/>
                <a:gd name="connsiteX19" fmla="*/ 465149 w 484733"/>
                <a:gd name="connsiteY19" fmla="*/ 24758 h 66664"/>
                <a:gd name="connsiteX20" fmla="*/ 465149 w 484733"/>
                <a:gd name="connsiteY20" fmla="*/ 24758 h 66664"/>
                <a:gd name="connsiteX21" fmla="*/ 331625 w 484733"/>
                <a:gd name="connsiteY21" fmla="*/ 68145 h 66664"/>
                <a:gd name="connsiteX22" fmla="*/ 467434 w 484733"/>
                <a:gd name="connsiteY22" fmla="*/ 4777 h 66664"/>
                <a:gd name="connsiteX23" fmla="*/ 465149 w 484733"/>
                <a:gd name="connsiteY23" fmla="*/ 24758 h 66664"/>
                <a:gd name="connsiteX24" fmla="*/ 465149 w 484733"/>
                <a:gd name="connsiteY24" fmla="*/ 24758 h 6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4733" h="66664">
                  <a:moveTo>
                    <a:pt x="177340" y="56537"/>
                  </a:moveTo>
                  <a:cubicBezTo>
                    <a:pt x="177149" y="56537"/>
                    <a:pt x="177149" y="56537"/>
                    <a:pt x="176959" y="56537"/>
                  </a:cubicBezTo>
                  <a:cubicBezTo>
                    <a:pt x="131435" y="45500"/>
                    <a:pt x="78293" y="35415"/>
                    <a:pt x="19245" y="26661"/>
                  </a:cubicBezTo>
                  <a:cubicBezTo>
                    <a:pt x="18293" y="26471"/>
                    <a:pt x="17531" y="26471"/>
                    <a:pt x="16579" y="26280"/>
                  </a:cubicBezTo>
                  <a:cubicBezTo>
                    <a:pt x="5912" y="24377"/>
                    <a:pt x="-946" y="18668"/>
                    <a:pt x="197" y="12389"/>
                  </a:cubicBezTo>
                  <a:cubicBezTo>
                    <a:pt x="1341" y="5348"/>
                    <a:pt x="12769" y="-1313"/>
                    <a:pt x="41150" y="2684"/>
                  </a:cubicBezTo>
                  <a:cubicBezTo>
                    <a:pt x="98293" y="10676"/>
                    <a:pt x="155816" y="41504"/>
                    <a:pt x="177911" y="54254"/>
                  </a:cubicBezTo>
                  <a:cubicBezTo>
                    <a:pt x="178483" y="54634"/>
                    <a:pt x="178673" y="55396"/>
                    <a:pt x="178292" y="55967"/>
                  </a:cubicBezTo>
                  <a:cubicBezTo>
                    <a:pt x="178292" y="56347"/>
                    <a:pt x="177911" y="56537"/>
                    <a:pt x="177340" y="56537"/>
                  </a:cubicBezTo>
                  <a:lnTo>
                    <a:pt x="177340" y="56537"/>
                  </a:lnTo>
                  <a:close/>
                  <a:moveTo>
                    <a:pt x="25912" y="3826"/>
                  </a:moveTo>
                  <a:cubicBezTo>
                    <a:pt x="11054" y="3826"/>
                    <a:pt x="3435" y="7822"/>
                    <a:pt x="2673" y="12579"/>
                  </a:cubicBezTo>
                  <a:cubicBezTo>
                    <a:pt x="2102" y="16575"/>
                    <a:pt x="6864" y="21713"/>
                    <a:pt x="17150" y="23616"/>
                  </a:cubicBezTo>
                  <a:cubicBezTo>
                    <a:pt x="17911" y="23807"/>
                    <a:pt x="18673" y="23807"/>
                    <a:pt x="19625" y="23997"/>
                  </a:cubicBezTo>
                  <a:cubicBezTo>
                    <a:pt x="75245" y="32370"/>
                    <a:pt x="125340" y="41694"/>
                    <a:pt x="169149" y="51970"/>
                  </a:cubicBezTo>
                  <a:cubicBezTo>
                    <a:pt x="143435" y="37508"/>
                    <a:pt x="92006" y="12008"/>
                    <a:pt x="40959" y="4967"/>
                  </a:cubicBezTo>
                  <a:cubicBezTo>
                    <a:pt x="36007" y="4396"/>
                    <a:pt x="30864" y="4016"/>
                    <a:pt x="25912" y="3826"/>
                  </a:cubicBezTo>
                  <a:lnTo>
                    <a:pt x="25912" y="3826"/>
                  </a:lnTo>
                  <a:close/>
                  <a:moveTo>
                    <a:pt x="465149" y="24758"/>
                  </a:moveTo>
                  <a:cubicBezTo>
                    <a:pt x="465149" y="24758"/>
                    <a:pt x="464958" y="24758"/>
                    <a:pt x="465149" y="24758"/>
                  </a:cubicBezTo>
                  <a:cubicBezTo>
                    <a:pt x="464958" y="24758"/>
                    <a:pt x="464958" y="24758"/>
                    <a:pt x="465149" y="24758"/>
                  </a:cubicBezTo>
                  <a:cubicBezTo>
                    <a:pt x="424768" y="31228"/>
                    <a:pt x="378292" y="47594"/>
                    <a:pt x="331625" y="68145"/>
                  </a:cubicBezTo>
                  <a:cubicBezTo>
                    <a:pt x="389530" y="27803"/>
                    <a:pt x="433910" y="5348"/>
                    <a:pt x="467434" y="4777"/>
                  </a:cubicBezTo>
                  <a:cubicBezTo>
                    <a:pt x="491244" y="4396"/>
                    <a:pt x="490673" y="22284"/>
                    <a:pt x="465149" y="24758"/>
                  </a:cubicBezTo>
                  <a:lnTo>
                    <a:pt x="465149" y="24758"/>
                  </a:lnTo>
                  <a:close/>
                </a:path>
              </a:pathLst>
            </a:custGeom>
            <a:solidFill>
              <a:srgbClr val="000000"/>
            </a:solidFill>
            <a:ln w="1903" cap="flat">
              <a:noFill/>
              <a:prstDash val="solid"/>
              <a:miter/>
            </a:ln>
          </p:spPr>
          <p:txBody>
            <a:bodyPr rtlCol="0" anchor="ctr"/>
            <a:lstStyle/>
            <a:p>
              <a:endParaRPr lang="fr-FR"/>
            </a:p>
          </p:txBody>
        </p:sp>
        <p:sp>
          <p:nvSpPr>
            <p:cNvPr id="524" name="Forme libre 1617">
              <a:extLst>
                <a:ext uri="{FF2B5EF4-FFF2-40B4-BE49-F238E27FC236}">
                  <a16:creationId xmlns:a16="http://schemas.microsoft.com/office/drawing/2014/main" id="{AFA1C33E-2988-DDCD-7537-D9C6B0592E63}"/>
                </a:ext>
              </a:extLst>
            </p:cNvPr>
            <p:cNvSpPr/>
            <p:nvPr/>
          </p:nvSpPr>
          <p:spPr>
            <a:xfrm>
              <a:off x="13942261" y="6614527"/>
              <a:ext cx="155825" cy="65847"/>
            </a:xfrm>
            <a:custGeom>
              <a:avLst/>
              <a:gdLst>
                <a:gd name="connsiteX0" fmla="*/ 1407 w 155825"/>
                <a:gd name="connsiteY0" fmla="*/ 67328 h 65847"/>
                <a:gd name="connsiteX1" fmla="*/ 73 w 155825"/>
                <a:gd name="connsiteY1" fmla="*/ 65996 h 65847"/>
                <a:gd name="connsiteX2" fmla="*/ 645 w 155825"/>
                <a:gd name="connsiteY2" fmla="*/ 65045 h 65847"/>
                <a:gd name="connsiteX3" fmla="*/ 137026 w 155825"/>
                <a:gd name="connsiteY3" fmla="*/ 1486 h 65847"/>
                <a:gd name="connsiteX4" fmla="*/ 155883 w 155825"/>
                <a:gd name="connsiteY4" fmla="*/ 11001 h 65847"/>
                <a:gd name="connsiteX5" fmla="*/ 135122 w 155825"/>
                <a:gd name="connsiteY5" fmla="*/ 24131 h 65847"/>
                <a:gd name="connsiteX6" fmla="*/ 135122 w 155825"/>
                <a:gd name="connsiteY6" fmla="*/ 24131 h 65847"/>
                <a:gd name="connsiteX7" fmla="*/ 1978 w 155825"/>
                <a:gd name="connsiteY7" fmla="*/ 67328 h 65847"/>
                <a:gd name="connsiteX8" fmla="*/ 1407 w 155825"/>
                <a:gd name="connsiteY8" fmla="*/ 67328 h 65847"/>
                <a:gd name="connsiteX9" fmla="*/ 1407 w 155825"/>
                <a:gd name="connsiteY9" fmla="*/ 67328 h 65847"/>
                <a:gd name="connsiteX10" fmla="*/ 137979 w 155825"/>
                <a:gd name="connsiteY10" fmla="*/ 3960 h 65847"/>
                <a:gd name="connsiteX11" fmla="*/ 137216 w 155825"/>
                <a:gd name="connsiteY11" fmla="*/ 3960 h 65847"/>
                <a:gd name="connsiteX12" fmla="*/ 12836 w 155825"/>
                <a:gd name="connsiteY12" fmla="*/ 59907 h 65847"/>
                <a:gd name="connsiteX13" fmla="*/ 134740 w 155825"/>
                <a:gd name="connsiteY13" fmla="*/ 21657 h 65847"/>
                <a:gd name="connsiteX14" fmla="*/ 134931 w 155825"/>
                <a:gd name="connsiteY14" fmla="*/ 21657 h 65847"/>
                <a:gd name="connsiteX15" fmla="*/ 135122 w 155825"/>
                <a:gd name="connsiteY15" fmla="*/ 21657 h 65847"/>
                <a:gd name="connsiteX16" fmla="*/ 153597 w 155825"/>
                <a:gd name="connsiteY16" fmla="*/ 11191 h 65847"/>
                <a:gd name="connsiteX17" fmla="*/ 137979 w 155825"/>
                <a:gd name="connsiteY17" fmla="*/ 3960 h 65847"/>
                <a:gd name="connsiteX18" fmla="*/ 137979 w 155825"/>
                <a:gd name="connsiteY18" fmla="*/ 3960 h 6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5825" h="65847">
                  <a:moveTo>
                    <a:pt x="1407" y="67328"/>
                  </a:moveTo>
                  <a:cubicBezTo>
                    <a:pt x="645" y="67328"/>
                    <a:pt x="73" y="66757"/>
                    <a:pt x="73" y="65996"/>
                  </a:cubicBezTo>
                  <a:cubicBezTo>
                    <a:pt x="73" y="65616"/>
                    <a:pt x="264" y="65235"/>
                    <a:pt x="645" y="65045"/>
                  </a:cubicBezTo>
                  <a:cubicBezTo>
                    <a:pt x="63121" y="21467"/>
                    <a:pt x="105216" y="1867"/>
                    <a:pt x="137026" y="1486"/>
                  </a:cubicBezTo>
                  <a:cubicBezTo>
                    <a:pt x="150549" y="1296"/>
                    <a:pt x="155502" y="6434"/>
                    <a:pt x="155883" y="11001"/>
                  </a:cubicBezTo>
                  <a:cubicBezTo>
                    <a:pt x="156264" y="16329"/>
                    <a:pt x="149788" y="22799"/>
                    <a:pt x="135122" y="24131"/>
                  </a:cubicBezTo>
                  <a:cubicBezTo>
                    <a:pt x="135122" y="24131"/>
                    <a:pt x="135122" y="24131"/>
                    <a:pt x="135122" y="24131"/>
                  </a:cubicBezTo>
                  <a:cubicBezTo>
                    <a:pt x="99311" y="29840"/>
                    <a:pt x="54359" y="44302"/>
                    <a:pt x="1978" y="67328"/>
                  </a:cubicBezTo>
                  <a:cubicBezTo>
                    <a:pt x="1788" y="67328"/>
                    <a:pt x="1598" y="67328"/>
                    <a:pt x="1407" y="67328"/>
                  </a:cubicBezTo>
                  <a:lnTo>
                    <a:pt x="1407" y="67328"/>
                  </a:lnTo>
                  <a:close/>
                  <a:moveTo>
                    <a:pt x="137979" y="3960"/>
                  </a:moveTo>
                  <a:cubicBezTo>
                    <a:pt x="137788" y="3960"/>
                    <a:pt x="137597" y="3960"/>
                    <a:pt x="137216" y="3960"/>
                  </a:cubicBezTo>
                  <a:cubicBezTo>
                    <a:pt x="107692" y="4340"/>
                    <a:pt x="69026" y="21657"/>
                    <a:pt x="12836" y="59907"/>
                  </a:cubicBezTo>
                  <a:cubicBezTo>
                    <a:pt x="60455" y="39736"/>
                    <a:pt x="101407" y="26986"/>
                    <a:pt x="134740" y="21657"/>
                  </a:cubicBezTo>
                  <a:cubicBezTo>
                    <a:pt x="134740" y="21657"/>
                    <a:pt x="134931" y="21657"/>
                    <a:pt x="134931" y="21657"/>
                  </a:cubicBezTo>
                  <a:cubicBezTo>
                    <a:pt x="134931" y="21657"/>
                    <a:pt x="134931" y="21657"/>
                    <a:pt x="135122" y="21657"/>
                  </a:cubicBezTo>
                  <a:cubicBezTo>
                    <a:pt x="147692" y="20515"/>
                    <a:pt x="153978" y="15568"/>
                    <a:pt x="153597" y="11191"/>
                  </a:cubicBezTo>
                  <a:cubicBezTo>
                    <a:pt x="153217" y="7575"/>
                    <a:pt x="148264" y="3960"/>
                    <a:pt x="137979" y="3960"/>
                  </a:cubicBezTo>
                  <a:lnTo>
                    <a:pt x="137979" y="3960"/>
                  </a:lnTo>
                  <a:close/>
                </a:path>
              </a:pathLst>
            </a:custGeom>
            <a:solidFill>
              <a:srgbClr val="000000"/>
            </a:solidFill>
            <a:ln w="1903" cap="flat">
              <a:noFill/>
              <a:prstDash val="solid"/>
              <a:miter/>
            </a:ln>
          </p:spPr>
          <p:txBody>
            <a:bodyPr rtlCol="0" anchor="ctr"/>
            <a:lstStyle/>
            <a:p>
              <a:endParaRPr lang="fr-FR"/>
            </a:p>
          </p:txBody>
        </p:sp>
        <p:sp>
          <p:nvSpPr>
            <p:cNvPr id="525" name="Forme libre 1618">
              <a:extLst>
                <a:ext uri="{FF2B5EF4-FFF2-40B4-BE49-F238E27FC236}">
                  <a16:creationId xmlns:a16="http://schemas.microsoft.com/office/drawing/2014/main" id="{73C1926C-4131-CBB9-F78B-CDC55C74A7EE}"/>
                </a:ext>
              </a:extLst>
            </p:cNvPr>
            <p:cNvSpPr/>
            <p:nvPr/>
          </p:nvSpPr>
          <p:spPr>
            <a:xfrm>
              <a:off x="13627786" y="6634893"/>
              <a:ext cx="271096" cy="65461"/>
            </a:xfrm>
            <a:custGeom>
              <a:avLst/>
              <a:gdLst>
                <a:gd name="connsiteX0" fmla="*/ 269786 w 271096"/>
                <a:gd name="connsiteY0" fmla="*/ 66943 h 65461"/>
                <a:gd name="connsiteX1" fmla="*/ 269406 w 271096"/>
                <a:gd name="connsiteY1" fmla="*/ 66943 h 65461"/>
                <a:gd name="connsiteX2" fmla="*/ 1216 w 271096"/>
                <a:gd name="connsiteY2" fmla="*/ 3954 h 65461"/>
                <a:gd name="connsiteX3" fmla="*/ 73 w 271096"/>
                <a:gd name="connsiteY3" fmla="*/ 2622 h 65461"/>
                <a:gd name="connsiteX4" fmla="*/ 1597 w 271096"/>
                <a:gd name="connsiteY4" fmla="*/ 1481 h 65461"/>
                <a:gd name="connsiteX5" fmla="*/ 1597 w 271096"/>
                <a:gd name="connsiteY5" fmla="*/ 1481 h 65461"/>
                <a:gd name="connsiteX6" fmla="*/ 270358 w 271096"/>
                <a:gd name="connsiteY6" fmla="*/ 64659 h 65461"/>
                <a:gd name="connsiteX7" fmla="*/ 271120 w 271096"/>
                <a:gd name="connsiteY7" fmla="*/ 66372 h 65461"/>
                <a:gd name="connsiteX8" fmla="*/ 269786 w 271096"/>
                <a:gd name="connsiteY8" fmla="*/ 66943 h 65461"/>
                <a:gd name="connsiteX9" fmla="*/ 269786 w 271096"/>
                <a:gd name="connsiteY9" fmla="*/ 66943 h 6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096" h="65461">
                  <a:moveTo>
                    <a:pt x="269786" y="66943"/>
                  </a:moveTo>
                  <a:cubicBezTo>
                    <a:pt x="269597" y="66943"/>
                    <a:pt x="269406" y="66943"/>
                    <a:pt x="269406" y="66943"/>
                  </a:cubicBezTo>
                  <a:cubicBezTo>
                    <a:pt x="204454" y="41823"/>
                    <a:pt x="114168" y="20510"/>
                    <a:pt x="1216" y="3954"/>
                  </a:cubicBezTo>
                  <a:cubicBezTo>
                    <a:pt x="454" y="3764"/>
                    <a:pt x="73" y="3193"/>
                    <a:pt x="73" y="2622"/>
                  </a:cubicBezTo>
                  <a:cubicBezTo>
                    <a:pt x="263" y="1861"/>
                    <a:pt x="835" y="1481"/>
                    <a:pt x="1597" y="1481"/>
                  </a:cubicBezTo>
                  <a:lnTo>
                    <a:pt x="1597" y="1481"/>
                  </a:lnTo>
                  <a:cubicBezTo>
                    <a:pt x="114739" y="18227"/>
                    <a:pt x="205215" y="39350"/>
                    <a:pt x="270358" y="64659"/>
                  </a:cubicBezTo>
                  <a:cubicBezTo>
                    <a:pt x="270929" y="64849"/>
                    <a:pt x="271311" y="65610"/>
                    <a:pt x="271120" y="66372"/>
                  </a:cubicBezTo>
                  <a:cubicBezTo>
                    <a:pt x="270929" y="66752"/>
                    <a:pt x="270358" y="66943"/>
                    <a:pt x="269786" y="66943"/>
                  </a:cubicBezTo>
                  <a:lnTo>
                    <a:pt x="269786" y="66943"/>
                  </a:lnTo>
                  <a:close/>
                </a:path>
              </a:pathLst>
            </a:custGeom>
            <a:solidFill>
              <a:srgbClr val="000000"/>
            </a:solidFill>
            <a:ln w="1903" cap="flat">
              <a:noFill/>
              <a:prstDash val="solid"/>
              <a:miter/>
            </a:ln>
          </p:spPr>
          <p:txBody>
            <a:bodyPr rtlCol="0" anchor="ctr"/>
            <a:lstStyle/>
            <a:p>
              <a:endParaRPr lang="fr-FR"/>
            </a:p>
          </p:txBody>
        </p:sp>
      </p:grpSp>
    </p:spTree>
    <p:extLst>
      <p:ext uri="{BB962C8B-B14F-4D97-AF65-F5344CB8AC3E}">
        <p14:creationId xmlns:p14="http://schemas.microsoft.com/office/powerpoint/2010/main" val="151136552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36A5D622-E2F3-0B16-C01E-F2C7E604D988}"/>
              </a:ext>
            </a:extLst>
          </p:cNvPr>
          <p:cNvSpPr>
            <a:spLocks noGrp="1"/>
          </p:cNvSpPr>
          <p:nvPr>
            <p:ph type="title"/>
          </p:nvPr>
        </p:nvSpPr>
        <p:spPr/>
        <p:txBody>
          <a:bodyPr/>
          <a:lstStyle/>
          <a:p>
            <a:r>
              <a:rPr lang="fr-FR"/>
              <a:t>Les solutions</a:t>
            </a:r>
          </a:p>
        </p:txBody>
      </p:sp>
      <p:sp>
        <p:nvSpPr>
          <p:cNvPr id="27" name="ZoneTexte 26">
            <a:extLst>
              <a:ext uri="{FF2B5EF4-FFF2-40B4-BE49-F238E27FC236}">
                <a16:creationId xmlns:a16="http://schemas.microsoft.com/office/drawing/2014/main" id="{7D082CA5-BE2B-A843-72DF-25C4073718F0}"/>
              </a:ext>
            </a:extLst>
          </p:cNvPr>
          <p:cNvSpPr txBox="1"/>
          <p:nvPr/>
        </p:nvSpPr>
        <p:spPr>
          <a:xfrm>
            <a:off x="3917447" y="1803389"/>
            <a:ext cx="12166169" cy="707886"/>
          </a:xfrm>
          <a:prstGeom prst="rect">
            <a:avLst/>
          </a:prstGeom>
          <a:noFill/>
        </p:spPr>
        <p:txBody>
          <a:bodyPr wrap="square" anchor="b">
            <a:spAutoFit/>
          </a:bodyPr>
          <a:lstStyle/>
          <a:p>
            <a:pPr algn="ctr" eaLnBrk="1" fontAlgn="auto" hangingPunct="1">
              <a:spcBef>
                <a:spcPts val="0"/>
              </a:spcBef>
              <a:spcAft>
                <a:spcPts val="0"/>
              </a:spcAft>
              <a:defRPr/>
            </a:pPr>
            <a:r>
              <a:rPr lang="fr-FR" sz="3600">
                <a:solidFill>
                  <a:schemeClr val="tx2"/>
                </a:solidFill>
                <a:latin typeface="Montserrat" pitchFamily="2" charset="0"/>
              </a:rPr>
              <a:t>Les </a:t>
            </a:r>
            <a:r>
              <a:rPr lang="fr-FR" sz="4000">
                <a:solidFill>
                  <a:schemeClr val="tx2"/>
                </a:solidFill>
                <a:latin typeface="Montserrat" pitchFamily="2" charset="0"/>
              </a:rPr>
              <a:t>fonctionnalités partagées par</a:t>
            </a:r>
            <a:r>
              <a:rPr lang="fr-FR" sz="3600">
                <a:solidFill>
                  <a:schemeClr val="tx2"/>
                </a:solidFill>
                <a:latin typeface="Montserrat" pitchFamily="2" charset="0"/>
              </a:rPr>
              <a:t> les 3 solutions</a:t>
            </a:r>
          </a:p>
        </p:txBody>
      </p:sp>
      <p:sp>
        <p:nvSpPr>
          <p:cNvPr id="6" name="ZoneTexte 5">
            <a:extLst>
              <a:ext uri="{FF2B5EF4-FFF2-40B4-BE49-F238E27FC236}">
                <a16:creationId xmlns:a16="http://schemas.microsoft.com/office/drawing/2014/main" id="{463ECF81-3FA7-E70F-F07E-DEBF4694D47C}"/>
              </a:ext>
            </a:extLst>
          </p:cNvPr>
          <p:cNvSpPr txBox="1"/>
          <p:nvPr/>
        </p:nvSpPr>
        <p:spPr>
          <a:xfrm>
            <a:off x="1252544" y="4158602"/>
            <a:ext cx="4229913" cy="830997"/>
          </a:xfrm>
          <a:prstGeom prst="rect">
            <a:avLst/>
          </a:prstGeom>
          <a:noFill/>
        </p:spPr>
        <p:txBody>
          <a:bodyPr wrap="square" rtlCol="0">
            <a:spAutoFit/>
          </a:bodyPr>
          <a:lstStyle/>
          <a:p>
            <a:pPr algn="ctr"/>
            <a:r>
              <a:rPr lang="fr-FR" sz="2400">
                <a:solidFill>
                  <a:schemeClr val="tx1"/>
                </a:solidFill>
                <a:latin typeface="Montserrat" pitchFamily="2" charset="77"/>
              </a:rPr>
              <a:t>Suivi des pages vues et du parcours utilisateur</a:t>
            </a:r>
          </a:p>
        </p:txBody>
      </p:sp>
      <p:sp>
        <p:nvSpPr>
          <p:cNvPr id="2" name="ZoneTexte 1">
            <a:extLst>
              <a:ext uri="{FF2B5EF4-FFF2-40B4-BE49-F238E27FC236}">
                <a16:creationId xmlns:a16="http://schemas.microsoft.com/office/drawing/2014/main" id="{11E112F3-C480-7C30-2FA0-1A5FB67B332D}"/>
              </a:ext>
            </a:extLst>
          </p:cNvPr>
          <p:cNvSpPr txBox="1"/>
          <p:nvPr/>
        </p:nvSpPr>
        <p:spPr>
          <a:xfrm>
            <a:off x="1496614" y="7341016"/>
            <a:ext cx="4302889" cy="1200329"/>
          </a:xfrm>
          <a:prstGeom prst="rect">
            <a:avLst/>
          </a:prstGeom>
          <a:noFill/>
        </p:spPr>
        <p:txBody>
          <a:bodyPr wrap="square" rtlCol="0">
            <a:spAutoFit/>
          </a:bodyPr>
          <a:lstStyle/>
          <a:p>
            <a:pPr algn="ctr"/>
            <a:r>
              <a:rPr lang="fr-FR" sz="2400">
                <a:solidFill>
                  <a:schemeClr val="tx1"/>
                </a:solidFill>
                <a:latin typeface="Montserrat" pitchFamily="2" charset="77"/>
              </a:rPr>
              <a:t>Suivi des événements déclenchés par les visiteurs</a:t>
            </a:r>
          </a:p>
        </p:txBody>
      </p:sp>
      <p:sp>
        <p:nvSpPr>
          <p:cNvPr id="5" name="ZoneTexte 4">
            <a:extLst>
              <a:ext uri="{FF2B5EF4-FFF2-40B4-BE49-F238E27FC236}">
                <a16:creationId xmlns:a16="http://schemas.microsoft.com/office/drawing/2014/main" id="{C0CC69DD-D315-BB1D-76AA-6A2A80D699CD}"/>
              </a:ext>
            </a:extLst>
          </p:cNvPr>
          <p:cNvSpPr txBox="1"/>
          <p:nvPr/>
        </p:nvSpPr>
        <p:spPr>
          <a:xfrm>
            <a:off x="7652596" y="4158602"/>
            <a:ext cx="4795840" cy="830997"/>
          </a:xfrm>
          <a:prstGeom prst="rect">
            <a:avLst/>
          </a:prstGeom>
          <a:noFill/>
        </p:spPr>
        <p:txBody>
          <a:bodyPr wrap="square">
            <a:spAutoFit/>
          </a:bodyPr>
          <a:lstStyle/>
          <a:p>
            <a:pPr algn="ctr"/>
            <a:r>
              <a:rPr lang="fr-FR" sz="2400">
                <a:solidFill>
                  <a:schemeClr val="tx1"/>
                </a:solidFill>
                <a:latin typeface="Montserrat" pitchFamily="2" charset="77"/>
              </a:rPr>
              <a:t>Rapports personnalisés selon les besoins de l’utilisateur</a:t>
            </a:r>
          </a:p>
        </p:txBody>
      </p:sp>
      <p:sp>
        <p:nvSpPr>
          <p:cNvPr id="8" name="ZoneTexte 7">
            <a:extLst>
              <a:ext uri="{FF2B5EF4-FFF2-40B4-BE49-F238E27FC236}">
                <a16:creationId xmlns:a16="http://schemas.microsoft.com/office/drawing/2014/main" id="{EB5C4D6A-B1CE-4268-14A8-00DADCC7D6BD}"/>
              </a:ext>
            </a:extLst>
          </p:cNvPr>
          <p:cNvSpPr txBox="1"/>
          <p:nvPr/>
        </p:nvSpPr>
        <p:spPr>
          <a:xfrm>
            <a:off x="14747839" y="4158602"/>
            <a:ext cx="4229913" cy="1200329"/>
          </a:xfrm>
          <a:prstGeom prst="rect">
            <a:avLst/>
          </a:prstGeom>
          <a:noFill/>
        </p:spPr>
        <p:txBody>
          <a:bodyPr wrap="square">
            <a:spAutoFit/>
          </a:bodyPr>
          <a:lstStyle/>
          <a:p>
            <a:pPr algn="ctr"/>
            <a:r>
              <a:rPr lang="fr-FR" sz="2400">
                <a:solidFill>
                  <a:schemeClr val="tx1"/>
                </a:solidFill>
                <a:latin typeface="Montserrat" pitchFamily="2" charset="77"/>
              </a:rPr>
              <a:t>Protection</a:t>
            </a:r>
            <a:r>
              <a:rPr lang="fr-FR" sz="2400">
                <a:solidFill>
                  <a:schemeClr val="tx1"/>
                </a:solidFill>
              </a:rPr>
              <a:t> des données et de la vie privée*</a:t>
            </a:r>
          </a:p>
          <a:p>
            <a:pPr algn="ctr"/>
            <a:r>
              <a:rPr lang="fr-FR" sz="2400" i="1">
                <a:solidFill>
                  <a:schemeClr val="tx1"/>
                </a:solidFill>
              </a:rPr>
              <a:t>*Controversé pour GA</a:t>
            </a:r>
          </a:p>
        </p:txBody>
      </p:sp>
      <p:sp>
        <p:nvSpPr>
          <p:cNvPr id="10" name="ZoneTexte 9">
            <a:extLst>
              <a:ext uri="{FF2B5EF4-FFF2-40B4-BE49-F238E27FC236}">
                <a16:creationId xmlns:a16="http://schemas.microsoft.com/office/drawing/2014/main" id="{325A61D4-DF3E-80BB-A6E4-9C30311B8C56}"/>
              </a:ext>
            </a:extLst>
          </p:cNvPr>
          <p:cNvSpPr txBox="1"/>
          <p:nvPr/>
        </p:nvSpPr>
        <p:spPr>
          <a:xfrm>
            <a:off x="7565337" y="7344812"/>
            <a:ext cx="4302890" cy="830997"/>
          </a:xfrm>
          <a:prstGeom prst="rect">
            <a:avLst/>
          </a:prstGeom>
          <a:noFill/>
        </p:spPr>
        <p:txBody>
          <a:bodyPr wrap="square">
            <a:spAutoFit/>
          </a:bodyPr>
          <a:lstStyle/>
          <a:p>
            <a:pPr algn="ctr"/>
            <a:r>
              <a:rPr lang="fr-FR" sz="2400">
                <a:solidFill>
                  <a:schemeClr val="tx1"/>
                </a:solidFill>
                <a:latin typeface="Montserrat" pitchFamily="2" charset="77"/>
              </a:rPr>
              <a:t>Segmentation des données</a:t>
            </a:r>
          </a:p>
        </p:txBody>
      </p:sp>
      <p:sp>
        <p:nvSpPr>
          <p:cNvPr id="12" name="ZoneTexte 11">
            <a:extLst>
              <a:ext uri="{FF2B5EF4-FFF2-40B4-BE49-F238E27FC236}">
                <a16:creationId xmlns:a16="http://schemas.microsoft.com/office/drawing/2014/main" id="{BEAF6884-B2F6-2B30-4C2F-69ED20AC9893}"/>
              </a:ext>
            </a:extLst>
          </p:cNvPr>
          <p:cNvSpPr txBox="1"/>
          <p:nvPr/>
        </p:nvSpPr>
        <p:spPr>
          <a:xfrm>
            <a:off x="6575785" y="9700025"/>
            <a:ext cx="3092524" cy="830997"/>
          </a:xfrm>
          <a:prstGeom prst="rect">
            <a:avLst/>
          </a:prstGeom>
          <a:noFill/>
        </p:spPr>
        <p:txBody>
          <a:bodyPr wrap="square">
            <a:spAutoFit/>
          </a:bodyPr>
          <a:lstStyle/>
          <a:p>
            <a:pPr algn="ctr"/>
            <a:r>
              <a:rPr lang="fr-FR" sz="2400">
                <a:solidFill>
                  <a:schemeClr val="tx1"/>
                </a:solidFill>
                <a:latin typeface="Montserrat" pitchFamily="2" charset="77"/>
              </a:rPr>
              <a:t>Versions gratuites et payantes</a:t>
            </a:r>
          </a:p>
        </p:txBody>
      </p:sp>
      <p:sp>
        <p:nvSpPr>
          <p:cNvPr id="14" name="ZoneTexte 13">
            <a:extLst>
              <a:ext uri="{FF2B5EF4-FFF2-40B4-BE49-F238E27FC236}">
                <a16:creationId xmlns:a16="http://schemas.microsoft.com/office/drawing/2014/main" id="{13E986E4-DC1E-EA6D-42E2-CCFA38121869}"/>
              </a:ext>
            </a:extLst>
          </p:cNvPr>
          <p:cNvSpPr txBox="1"/>
          <p:nvPr/>
        </p:nvSpPr>
        <p:spPr>
          <a:xfrm>
            <a:off x="14337778" y="7341017"/>
            <a:ext cx="5050032" cy="830997"/>
          </a:xfrm>
          <a:prstGeom prst="rect">
            <a:avLst/>
          </a:prstGeom>
          <a:noFill/>
        </p:spPr>
        <p:txBody>
          <a:bodyPr wrap="square">
            <a:spAutoFit/>
          </a:bodyPr>
          <a:lstStyle/>
          <a:p>
            <a:pPr algn="ctr"/>
            <a:r>
              <a:rPr lang="fr-FR" sz="2400">
                <a:solidFill>
                  <a:schemeClr val="tx1"/>
                </a:solidFill>
                <a:latin typeface="Montserrat" pitchFamily="2" charset="77"/>
              </a:rPr>
              <a:t>Personnalisation de </a:t>
            </a:r>
          </a:p>
          <a:p>
            <a:pPr algn="ctr"/>
            <a:r>
              <a:rPr lang="fr-FR" sz="2400">
                <a:solidFill>
                  <a:schemeClr val="tx1"/>
                </a:solidFill>
                <a:latin typeface="Montserrat" pitchFamily="2" charset="77"/>
              </a:rPr>
              <a:t>tableau de bord</a:t>
            </a:r>
          </a:p>
        </p:txBody>
      </p:sp>
      <p:sp>
        <p:nvSpPr>
          <p:cNvPr id="16" name="ZoneTexte 15">
            <a:extLst>
              <a:ext uri="{FF2B5EF4-FFF2-40B4-BE49-F238E27FC236}">
                <a16:creationId xmlns:a16="http://schemas.microsoft.com/office/drawing/2014/main" id="{58059236-1BA0-B60C-E313-DC26E668D045}"/>
              </a:ext>
            </a:extLst>
          </p:cNvPr>
          <p:cNvSpPr txBox="1"/>
          <p:nvPr/>
        </p:nvSpPr>
        <p:spPr>
          <a:xfrm>
            <a:off x="12966611" y="9700025"/>
            <a:ext cx="4071229" cy="461665"/>
          </a:xfrm>
          <a:prstGeom prst="rect">
            <a:avLst/>
          </a:prstGeom>
          <a:noFill/>
        </p:spPr>
        <p:txBody>
          <a:bodyPr wrap="square">
            <a:spAutoFit/>
          </a:bodyPr>
          <a:lstStyle/>
          <a:p>
            <a:pPr algn="ctr"/>
            <a:r>
              <a:rPr lang="fr-FR" sz="2400">
                <a:solidFill>
                  <a:schemeClr val="tx1"/>
                </a:solidFill>
                <a:latin typeface="Montserrat" pitchFamily="2" charset="77"/>
              </a:rPr>
              <a:t>Suivi des conversions</a:t>
            </a:r>
            <a:endParaRPr lang="fr-FR" sz="2400">
              <a:latin typeface="Montserrat" pitchFamily="2" charset="77"/>
            </a:endParaRPr>
          </a:p>
        </p:txBody>
      </p:sp>
      <p:sp>
        <p:nvSpPr>
          <p:cNvPr id="17" name="Forme libre 16">
            <a:extLst>
              <a:ext uri="{FF2B5EF4-FFF2-40B4-BE49-F238E27FC236}">
                <a16:creationId xmlns:a16="http://schemas.microsoft.com/office/drawing/2014/main" id="{D6730056-C3BE-A648-C3F7-4B0D5E4F0B44}"/>
              </a:ext>
            </a:extLst>
          </p:cNvPr>
          <p:cNvSpPr/>
          <p:nvPr/>
        </p:nvSpPr>
        <p:spPr>
          <a:xfrm>
            <a:off x="3015549" y="3301168"/>
            <a:ext cx="852741" cy="599105"/>
          </a:xfrm>
          <a:custGeom>
            <a:avLst/>
            <a:gdLst>
              <a:gd name="connsiteX0" fmla="*/ 241606 w 483212"/>
              <a:gd name="connsiteY0" fmla="*/ 260191 h 339487"/>
              <a:gd name="connsiteX1" fmla="*/ 304796 w 483212"/>
              <a:gd name="connsiteY1" fmla="*/ 234172 h 339487"/>
              <a:gd name="connsiteX2" fmla="*/ 330814 w 483212"/>
              <a:gd name="connsiteY2" fmla="*/ 169744 h 339487"/>
              <a:gd name="connsiteX3" fmla="*/ 304796 w 483212"/>
              <a:gd name="connsiteY3" fmla="*/ 106555 h 339487"/>
              <a:gd name="connsiteX4" fmla="*/ 240367 w 483212"/>
              <a:gd name="connsiteY4" fmla="*/ 80535 h 339487"/>
              <a:gd name="connsiteX5" fmla="*/ 177178 w 483212"/>
              <a:gd name="connsiteY5" fmla="*/ 106555 h 339487"/>
              <a:gd name="connsiteX6" fmla="*/ 151159 w 483212"/>
              <a:gd name="connsiteY6" fmla="*/ 170983 h 339487"/>
              <a:gd name="connsiteX7" fmla="*/ 177178 w 483212"/>
              <a:gd name="connsiteY7" fmla="*/ 234172 h 339487"/>
              <a:gd name="connsiteX8" fmla="*/ 241606 w 483212"/>
              <a:gd name="connsiteY8" fmla="*/ 260191 h 339487"/>
              <a:gd name="connsiteX9" fmla="*/ 241606 w 483212"/>
              <a:gd name="connsiteY9" fmla="*/ 218065 h 339487"/>
              <a:gd name="connsiteX10" fmla="*/ 208153 w 483212"/>
              <a:gd name="connsiteY10" fmla="*/ 204436 h 339487"/>
              <a:gd name="connsiteX11" fmla="*/ 194524 w 483212"/>
              <a:gd name="connsiteY11" fmla="*/ 170983 h 339487"/>
              <a:gd name="connsiteX12" fmla="*/ 208153 w 483212"/>
              <a:gd name="connsiteY12" fmla="*/ 137530 h 339487"/>
              <a:gd name="connsiteX13" fmla="*/ 241606 w 483212"/>
              <a:gd name="connsiteY13" fmla="*/ 123900 h 339487"/>
              <a:gd name="connsiteX14" fmla="*/ 275059 w 483212"/>
              <a:gd name="connsiteY14" fmla="*/ 137530 h 339487"/>
              <a:gd name="connsiteX15" fmla="*/ 288688 w 483212"/>
              <a:gd name="connsiteY15" fmla="*/ 170983 h 339487"/>
              <a:gd name="connsiteX16" fmla="*/ 275059 w 483212"/>
              <a:gd name="connsiteY16" fmla="*/ 204436 h 339487"/>
              <a:gd name="connsiteX17" fmla="*/ 241606 w 483212"/>
              <a:gd name="connsiteY17" fmla="*/ 218065 h 339487"/>
              <a:gd name="connsiteX18" fmla="*/ 241606 w 483212"/>
              <a:gd name="connsiteY18" fmla="*/ 339487 h 339487"/>
              <a:gd name="connsiteX19" fmla="*/ 96642 w 483212"/>
              <a:gd name="connsiteY19" fmla="*/ 292405 h 339487"/>
              <a:gd name="connsiteX20" fmla="*/ 0 w 483212"/>
              <a:gd name="connsiteY20" fmla="*/ 169744 h 339487"/>
              <a:gd name="connsiteX21" fmla="*/ 96642 w 483212"/>
              <a:gd name="connsiteY21" fmla="*/ 47082 h 339487"/>
              <a:gd name="connsiteX22" fmla="*/ 241606 w 483212"/>
              <a:gd name="connsiteY22" fmla="*/ 0 h 339487"/>
              <a:gd name="connsiteX23" fmla="*/ 386570 w 483212"/>
              <a:gd name="connsiteY23" fmla="*/ 47082 h 339487"/>
              <a:gd name="connsiteX24" fmla="*/ 483213 w 483212"/>
              <a:gd name="connsiteY24" fmla="*/ 169744 h 339487"/>
              <a:gd name="connsiteX25" fmla="*/ 386570 w 483212"/>
              <a:gd name="connsiteY25" fmla="*/ 292405 h 339487"/>
              <a:gd name="connsiteX26" fmla="*/ 241606 w 483212"/>
              <a:gd name="connsiteY26" fmla="*/ 339487 h 339487"/>
              <a:gd name="connsiteX27" fmla="*/ 241606 w 483212"/>
              <a:gd name="connsiteY27" fmla="*/ 291166 h 339487"/>
              <a:gd name="connsiteX28" fmla="*/ 353117 w 483212"/>
              <a:gd name="connsiteY28" fmla="*/ 258952 h 339487"/>
              <a:gd name="connsiteX29" fmla="*/ 431174 w 483212"/>
              <a:gd name="connsiteY29" fmla="*/ 170983 h 339487"/>
              <a:gd name="connsiteX30" fmla="*/ 353117 w 483212"/>
              <a:gd name="connsiteY30" fmla="*/ 83013 h 339487"/>
              <a:gd name="connsiteX31" fmla="*/ 241606 w 483212"/>
              <a:gd name="connsiteY31" fmla="*/ 50799 h 339487"/>
              <a:gd name="connsiteX32" fmla="*/ 130096 w 483212"/>
              <a:gd name="connsiteY32" fmla="*/ 83013 h 339487"/>
              <a:gd name="connsiteX33" fmla="*/ 52038 w 483212"/>
              <a:gd name="connsiteY33" fmla="*/ 170983 h 339487"/>
              <a:gd name="connsiteX34" fmla="*/ 130096 w 483212"/>
              <a:gd name="connsiteY34" fmla="*/ 258952 h 339487"/>
              <a:gd name="connsiteX35" fmla="*/ 241606 w 483212"/>
              <a:gd name="connsiteY35" fmla="*/ 291166 h 339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483212" h="339487">
                <a:moveTo>
                  <a:pt x="241606" y="260191"/>
                </a:moveTo>
                <a:cubicBezTo>
                  <a:pt x="266386" y="260191"/>
                  <a:pt x="287449" y="251518"/>
                  <a:pt x="304796" y="234172"/>
                </a:cubicBezTo>
                <a:cubicBezTo>
                  <a:pt x="322142" y="216826"/>
                  <a:pt x="330814" y="195763"/>
                  <a:pt x="330814" y="169744"/>
                </a:cubicBezTo>
                <a:cubicBezTo>
                  <a:pt x="330814" y="143725"/>
                  <a:pt x="322142" y="123900"/>
                  <a:pt x="304796" y="106555"/>
                </a:cubicBezTo>
                <a:cubicBezTo>
                  <a:pt x="287449" y="89209"/>
                  <a:pt x="266386" y="80535"/>
                  <a:pt x="240367" y="80535"/>
                </a:cubicBezTo>
                <a:cubicBezTo>
                  <a:pt x="214348" y="80535"/>
                  <a:pt x="194524" y="89209"/>
                  <a:pt x="177178" y="106555"/>
                </a:cubicBezTo>
                <a:cubicBezTo>
                  <a:pt x="159832" y="123900"/>
                  <a:pt x="151159" y="144964"/>
                  <a:pt x="151159" y="170983"/>
                </a:cubicBezTo>
                <a:cubicBezTo>
                  <a:pt x="151159" y="197002"/>
                  <a:pt x="159832" y="216826"/>
                  <a:pt x="177178" y="234172"/>
                </a:cubicBezTo>
                <a:cubicBezTo>
                  <a:pt x="194524" y="251518"/>
                  <a:pt x="216826" y="260191"/>
                  <a:pt x="241606" y="260191"/>
                </a:cubicBezTo>
                <a:close/>
                <a:moveTo>
                  <a:pt x="241606" y="218065"/>
                </a:moveTo>
                <a:cubicBezTo>
                  <a:pt x="227977" y="218065"/>
                  <a:pt x="216826" y="213109"/>
                  <a:pt x="208153" y="204436"/>
                </a:cubicBezTo>
                <a:cubicBezTo>
                  <a:pt x="198241" y="194524"/>
                  <a:pt x="194524" y="183373"/>
                  <a:pt x="194524" y="170983"/>
                </a:cubicBezTo>
                <a:cubicBezTo>
                  <a:pt x="194524" y="157354"/>
                  <a:pt x="199480" y="146203"/>
                  <a:pt x="208153" y="137530"/>
                </a:cubicBezTo>
                <a:cubicBezTo>
                  <a:pt x="218065" y="127618"/>
                  <a:pt x="229216" y="123900"/>
                  <a:pt x="241606" y="123900"/>
                </a:cubicBezTo>
                <a:cubicBezTo>
                  <a:pt x="253996" y="123900"/>
                  <a:pt x="266386" y="128856"/>
                  <a:pt x="275059" y="137530"/>
                </a:cubicBezTo>
                <a:cubicBezTo>
                  <a:pt x="284971" y="147442"/>
                  <a:pt x="288688" y="158593"/>
                  <a:pt x="288688" y="170983"/>
                </a:cubicBezTo>
                <a:cubicBezTo>
                  <a:pt x="288688" y="184612"/>
                  <a:pt x="283732" y="195763"/>
                  <a:pt x="275059" y="204436"/>
                </a:cubicBezTo>
                <a:cubicBezTo>
                  <a:pt x="266386" y="213109"/>
                  <a:pt x="253996" y="218065"/>
                  <a:pt x="241606" y="218065"/>
                </a:cubicBezTo>
                <a:close/>
                <a:moveTo>
                  <a:pt x="241606" y="339487"/>
                </a:moveTo>
                <a:cubicBezTo>
                  <a:pt x="188329" y="339487"/>
                  <a:pt x="140007" y="323380"/>
                  <a:pt x="96642" y="292405"/>
                </a:cubicBezTo>
                <a:cubicBezTo>
                  <a:pt x="53277" y="261430"/>
                  <a:pt x="21063" y="220543"/>
                  <a:pt x="0" y="169744"/>
                </a:cubicBezTo>
                <a:cubicBezTo>
                  <a:pt x="21063" y="120184"/>
                  <a:pt x="53277" y="79296"/>
                  <a:pt x="96642" y="47082"/>
                </a:cubicBezTo>
                <a:cubicBezTo>
                  <a:pt x="140007" y="14868"/>
                  <a:pt x="188329" y="0"/>
                  <a:pt x="241606" y="0"/>
                </a:cubicBezTo>
                <a:cubicBezTo>
                  <a:pt x="294883" y="0"/>
                  <a:pt x="343205" y="16107"/>
                  <a:pt x="386570" y="47082"/>
                </a:cubicBezTo>
                <a:cubicBezTo>
                  <a:pt x="429935" y="78058"/>
                  <a:pt x="462149" y="118945"/>
                  <a:pt x="483213" y="169744"/>
                </a:cubicBezTo>
                <a:cubicBezTo>
                  <a:pt x="462149" y="219304"/>
                  <a:pt x="429935" y="260191"/>
                  <a:pt x="386570" y="292405"/>
                </a:cubicBezTo>
                <a:cubicBezTo>
                  <a:pt x="343205" y="323380"/>
                  <a:pt x="294883" y="339487"/>
                  <a:pt x="241606" y="339487"/>
                </a:cubicBezTo>
                <a:close/>
                <a:moveTo>
                  <a:pt x="241606" y="291166"/>
                </a:moveTo>
                <a:cubicBezTo>
                  <a:pt x="282493" y="291166"/>
                  <a:pt x="319663" y="280015"/>
                  <a:pt x="353117" y="258952"/>
                </a:cubicBezTo>
                <a:cubicBezTo>
                  <a:pt x="386570" y="236650"/>
                  <a:pt x="412588" y="208153"/>
                  <a:pt x="431174" y="170983"/>
                </a:cubicBezTo>
                <a:cubicBezTo>
                  <a:pt x="412588" y="133813"/>
                  <a:pt x="387808" y="105315"/>
                  <a:pt x="353117" y="83013"/>
                </a:cubicBezTo>
                <a:cubicBezTo>
                  <a:pt x="319663" y="60711"/>
                  <a:pt x="282493" y="50799"/>
                  <a:pt x="241606" y="50799"/>
                </a:cubicBezTo>
                <a:cubicBezTo>
                  <a:pt x="200719" y="50799"/>
                  <a:pt x="163549" y="61950"/>
                  <a:pt x="130096" y="83013"/>
                </a:cubicBezTo>
                <a:cubicBezTo>
                  <a:pt x="96642" y="105315"/>
                  <a:pt x="70623" y="133813"/>
                  <a:pt x="52038" y="170983"/>
                </a:cubicBezTo>
                <a:cubicBezTo>
                  <a:pt x="70623" y="208153"/>
                  <a:pt x="95404" y="236650"/>
                  <a:pt x="130096" y="258952"/>
                </a:cubicBezTo>
                <a:cubicBezTo>
                  <a:pt x="163549" y="280015"/>
                  <a:pt x="200719" y="291166"/>
                  <a:pt x="241606" y="291166"/>
                </a:cubicBezTo>
                <a:close/>
              </a:path>
            </a:pathLst>
          </a:custGeom>
          <a:solidFill>
            <a:srgbClr val="5C2483"/>
          </a:solidFill>
          <a:ln w="12387" cap="flat">
            <a:noFill/>
            <a:prstDash val="solid"/>
            <a:miter/>
          </a:ln>
        </p:spPr>
        <p:txBody>
          <a:bodyPr rtlCol="0" anchor="ctr"/>
          <a:lstStyle/>
          <a:p>
            <a:endParaRPr lang="fr-FR">
              <a:solidFill>
                <a:srgbClr val="5C2483"/>
              </a:solidFill>
            </a:endParaRPr>
          </a:p>
        </p:txBody>
      </p:sp>
      <p:pic>
        <p:nvPicPr>
          <p:cNvPr id="18" name="Graphique 17">
            <a:extLst>
              <a:ext uri="{FF2B5EF4-FFF2-40B4-BE49-F238E27FC236}">
                <a16:creationId xmlns:a16="http://schemas.microsoft.com/office/drawing/2014/main" id="{AED0A730-B2C4-4E40-476E-C17E5B5B906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9336086" y="3232357"/>
            <a:ext cx="664446" cy="664446"/>
          </a:xfrm>
          <a:prstGeom prst="rect">
            <a:avLst/>
          </a:prstGeom>
        </p:spPr>
      </p:pic>
      <p:sp>
        <p:nvSpPr>
          <p:cNvPr id="19" name="Forme libre 18">
            <a:extLst>
              <a:ext uri="{FF2B5EF4-FFF2-40B4-BE49-F238E27FC236}">
                <a16:creationId xmlns:a16="http://schemas.microsoft.com/office/drawing/2014/main" id="{F41F3B44-57B2-183F-7C88-00158D9C54AD}"/>
              </a:ext>
            </a:extLst>
          </p:cNvPr>
          <p:cNvSpPr/>
          <p:nvPr/>
        </p:nvSpPr>
        <p:spPr>
          <a:xfrm>
            <a:off x="9340544" y="6540336"/>
            <a:ext cx="761392" cy="580755"/>
          </a:xfrm>
          <a:custGeom>
            <a:avLst/>
            <a:gdLst>
              <a:gd name="connsiteX0" fmla="*/ 0 w 485690"/>
              <a:gd name="connsiteY0" fmla="*/ 370462 h 370462"/>
              <a:gd name="connsiteX1" fmla="*/ 0 w 485690"/>
              <a:gd name="connsiteY1" fmla="*/ 303556 h 370462"/>
              <a:gd name="connsiteX2" fmla="*/ 11151 w 485690"/>
              <a:gd name="connsiteY2" fmla="*/ 262669 h 370462"/>
              <a:gd name="connsiteX3" fmla="*/ 42126 w 485690"/>
              <a:gd name="connsiteY3" fmla="*/ 235411 h 370462"/>
              <a:gd name="connsiteX4" fmla="*/ 112750 w 485690"/>
              <a:gd name="connsiteY4" fmla="*/ 210631 h 370462"/>
              <a:gd name="connsiteX5" fmla="*/ 179656 w 485690"/>
              <a:gd name="connsiteY5" fmla="*/ 201958 h 370462"/>
              <a:gd name="connsiteX6" fmla="*/ 247801 w 485690"/>
              <a:gd name="connsiteY6" fmla="*/ 210631 h 370462"/>
              <a:gd name="connsiteX7" fmla="*/ 317186 w 485690"/>
              <a:gd name="connsiteY7" fmla="*/ 235411 h 370462"/>
              <a:gd name="connsiteX8" fmla="*/ 348161 w 485690"/>
              <a:gd name="connsiteY8" fmla="*/ 262669 h 370462"/>
              <a:gd name="connsiteX9" fmla="*/ 359311 w 485690"/>
              <a:gd name="connsiteY9" fmla="*/ 303556 h 370462"/>
              <a:gd name="connsiteX10" fmla="*/ 359311 w 485690"/>
              <a:gd name="connsiteY10" fmla="*/ 370462 h 370462"/>
              <a:gd name="connsiteX11" fmla="*/ 0 w 485690"/>
              <a:gd name="connsiteY11" fmla="*/ 370462 h 370462"/>
              <a:gd name="connsiteX12" fmla="*/ 402677 w 485690"/>
              <a:gd name="connsiteY12" fmla="*/ 370462 h 370462"/>
              <a:gd name="connsiteX13" fmla="*/ 402677 w 485690"/>
              <a:gd name="connsiteY13" fmla="*/ 302317 h 370462"/>
              <a:gd name="connsiteX14" fmla="*/ 387809 w 485690"/>
              <a:gd name="connsiteY14" fmla="*/ 249040 h 370462"/>
              <a:gd name="connsiteX15" fmla="*/ 345683 w 485690"/>
              <a:gd name="connsiteY15" fmla="*/ 204436 h 370462"/>
              <a:gd name="connsiteX16" fmla="*/ 398960 w 485690"/>
              <a:gd name="connsiteY16" fmla="*/ 216826 h 370462"/>
              <a:gd name="connsiteX17" fmla="*/ 443564 w 485690"/>
              <a:gd name="connsiteY17" fmla="*/ 234171 h 370462"/>
              <a:gd name="connsiteX18" fmla="*/ 474539 w 485690"/>
              <a:gd name="connsiteY18" fmla="*/ 262669 h 370462"/>
              <a:gd name="connsiteX19" fmla="*/ 485690 w 485690"/>
              <a:gd name="connsiteY19" fmla="*/ 304795 h 370462"/>
              <a:gd name="connsiteX20" fmla="*/ 485690 w 485690"/>
              <a:gd name="connsiteY20" fmla="*/ 370462 h 370462"/>
              <a:gd name="connsiteX21" fmla="*/ 402677 w 485690"/>
              <a:gd name="connsiteY21" fmla="*/ 370462 h 370462"/>
              <a:gd name="connsiteX22" fmla="*/ 180895 w 485690"/>
              <a:gd name="connsiteY22" fmla="*/ 174699 h 370462"/>
              <a:gd name="connsiteX23" fmla="*/ 118945 w 485690"/>
              <a:gd name="connsiteY23" fmla="*/ 149919 h 370462"/>
              <a:gd name="connsiteX24" fmla="*/ 94165 w 485690"/>
              <a:gd name="connsiteY24" fmla="*/ 87969 h 370462"/>
              <a:gd name="connsiteX25" fmla="*/ 118945 w 485690"/>
              <a:gd name="connsiteY25" fmla="*/ 24780 h 370462"/>
              <a:gd name="connsiteX26" fmla="*/ 180895 w 485690"/>
              <a:gd name="connsiteY26" fmla="*/ 0 h 370462"/>
              <a:gd name="connsiteX27" fmla="*/ 242845 w 485690"/>
              <a:gd name="connsiteY27" fmla="*/ 24780 h 370462"/>
              <a:gd name="connsiteX28" fmla="*/ 267626 w 485690"/>
              <a:gd name="connsiteY28" fmla="*/ 86730 h 370462"/>
              <a:gd name="connsiteX29" fmla="*/ 242845 w 485690"/>
              <a:gd name="connsiteY29" fmla="*/ 149919 h 370462"/>
              <a:gd name="connsiteX30" fmla="*/ 180895 w 485690"/>
              <a:gd name="connsiteY30" fmla="*/ 174699 h 370462"/>
              <a:gd name="connsiteX31" fmla="*/ 396482 w 485690"/>
              <a:gd name="connsiteY31" fmla="*/ 86730 h 370462"/>
              <a:gd name="connsiteX32" fmla="*/ 371701 w 485690"/>
              <a:gd name="connsiteY32" fmla="*/ 148681 h 370462"/>
              <a:gd name="connsiteX33" fmla="*/ 309751 w 485690"/>
              <a:gd name="connsiteY33" fmla="*/ 173461 h 370462"/>
              <a:gd name="connsiteX34" fmla="*/ 296122 w 485690"/>
              <a:gd name="connsiteY34" fmla="*/ 172221 h 370462"/>
              <a:gd name="connsiteX35" fmla="*/ 281254 w 485690"/>
              <a:gd name="connsiteY35" fmla="*/ 168504 h 370462"/>
              <a:gd name="connsiteX36" fmla="*/ 302318 w 485690"/>
              <a:gd name="connsiteY36" fmla="*/ 132574 h 370462"/>
              <a:gd name="connsiteX37" fmla="*/ 309751 w 485690"/>
              <a:gd name="connsiteY37" fmla="*/ 86730 h 370462"/>
              <a:gd name="connsiteX38" fmla="*/ 302318 w 485690"/>
              <a:gd name="connsiteY38" fmla="*/ 42126 h 370462"/>
              <a:gd name="connsiteX39" fmla="*/ 281254 w 485690"/>
              <a:gd name="connsiteY39" fmla="*/ 4956 h 370462"/>
              <a:gd name="connsiteX40" fmla="*/ 294884 w 485690"/>
              <a:gd name="connsiteY40" fmla="*/ 1239 h 370462"/>
              <a:gd name="connsiteX41" fmla="*/ 308513 w 485690"/>
              <a:gd name="connsiteY41" fmla="*/ 0 h 370462"/>
              <a:gd name="connsiteX42" fmla="*/ 370463 w 485690"/>
              <a:gd name="connsiteY42" fmla="*/ 24780 h 370462"/>
              <a:gd name="connsiteX43" fmla="*/ 396482 w 485690"/>
              <a:gd name="connsiteY43" fmla="*/ 86730 h 370462"/>
              <a:gd name="connsiteX44" fmla="*/ 54517 w 485690"/>
              <a:gd name="connsiteY44" fmla="*/ 315946 h 370462"/>
              <a:gd name="connsiteX45" fmla="*/ 306034 w 485690"/>
              <a:gd name="connsiteY45" fmla="*/ 315946 h 370462"/>
              <a:gd name="connsiteX46" fmla="*/ 306034 w 485690"/>
              <a:gd name="connsiteY46" fmla="*/ 306034 h 370462"/>
              <a:gd name="connsiteX47" fmla="*/ 302318 w 485690"/>
              <a:gd name="connsiteY47" fmla="*/ 292405 h 370462"/>
              <a:gd name="connsiteX48" fmla="*/ 291166 w 485690"/>
              <a:gd name="connsiteY48" fmla="*/ 283732 h 370462"/>
              <a:gd name="connsiteX49" fmla="*/ 234172 w 485690"/>
              <a:gd name="connsiteY49" fmla="*/ 263908 h 370462"/>
              <a:gd name="connsiteX50" fmla="*/ 179656 w 485690"/>
              <a:gd name="connsiteY50" fmla="*/ 258952 h 370462"/>
              <a:gd name="connsiteX51" fmla="*/ 125140 w 485690"/>
              <a:gd name="connsiteY51" fmla="*/ 263908 h 370462"/>
              <a:gd name="connsiteX52" fmla="*/ 68145 w 485690"/>
              <a:gd name="connsiteY52" fmla="*/ 283732 h 370462"/>
              <a:gd name="connsiteX53" fmla="*/ 58233 w 485690"/>
              <a:gd name="connsiteY53" fmla="*/ 292405 h 370462"/>
              <a:gd name="connsiteX54" fmla="*/ 54517 w 485690"/>
              <a:gd name="connsiteY54" fmla="*/ 306034 h 370462"/>
              <a:gd name="connsiteX55" fmla="*/ 54517 w 485690"/>
              <a:gd name="connsiteY55" fmla="*/ 315946 h 370462"/>
              <a:gd name="connsiteX56" fmla="*/ 180895 w 485690"/>
              <a:gd name="connsiteY56" fmla="*/ 126379 h 370462"/>
              <a:gd name="connsiteX57" fmla="*/ 209392 w 485690"/>
              <a:gd name="connsiteY57" fmla="*/ 115227 h 370462"/>
              <a:gd name="connsiteX58" fmla="*/ 220543 w 485690"/>
              <a:gd name="connsiteY58" fmla="*/ 87969 h 370462"/>
              <a:gd name="connsiteX59" fmla="*/ 209392 w 485690"/>
              <a:gd name="connsiteY59" fmla="*/ 60711 h 370462"/>
              <a:gd name="connsiteX60" fmla="*/ 180895 w 485690"/>
              <a:gd name="connsiteY60" fmla="*/ 49560 h 370462"/>
              <a:gd name="connsiteX61" fmla="*/ 153637 w 485690"/>
              <a:gd name="connsiteY61" fmla="*/ 60711 h 370462"/>
              <a:gd name="connsiteX62" fmla="*/ 142486 w 485690"/>
              <a:gd name="connsiteY62" fmla="*/ 87969 h 370462"/>
              <a:gd name="connsiteX63" fmla="*/ 153637 w 485690"/>
              <a:gd name="connsiteY63" fmla="*/ 115227 h 370462"/>
              <a:gd name="connsiteX64" fmla="*/ 180895 w 485690"/>
              <a:gd name="connsiteY64" fmla="*/ 126379 h 37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85690" h="370462">
                <a:moveTo>
                  <a:pt x="0" y="370462"/>
                </a:moveTo>
                <a:lnTo>
                  <a:pt x="0" y="303556"/>
                </a:lnTo>
                <a:cubicBezTo>
                  <a:pt x="0" y="288688"/>
                  <a:pt x="3718" y="275059"/>
                  <a:pt x="11151" y="262669"/>
                </a:cubicBezTo>
                <a:cubicBezTo>
                  <a:pt x="18585" y="250279"/>
                  <a:pt x="29736" y="241606"/>
                  <a:pt x="42126" y="235411"/>
                </a:cubicBezTo>
                <a:cubicBezTo>
                  <a:pt x="66907" y="224260"/>
                  <a:pt x="90448" y="215586"/>
                  <a:pt x="112750" y="210631"/>
                </a:cubicBezTo>
                <a:cubicBezTo>
                  <a:pt x="135052" y="205675"/>
                  <a:pt x="157354" y="201958"/>
                  <a:pt x="179656" y="201958"/>
                </a:cubicBezTo>
                <a:cubicBezTo>
                  <a:pt x="203197" y="201958"/>
                  <a:pt x="225499" y="204436"/>
                  <a:pt x="247801" y="210631"/>
                </a:cubicBezTo>
                <a:cubicBezTo>
                  <a:pt x="270104" y="215586"/>
                  <a:pt x="292406" y="224260"/>
                  <a:pt x="317186" y="235411"/>
                </a:cubicBezTo>
                <a:cubicBezTo>
                  <a:pt x="330814" y="241606"/>
                  <a:pt x="340726" y="250279"/>
                  <a:pt x="348161" y="262669"/>
                </a:cubicBezTo>
                <a:cubicBezTo>
                  <a:pt x="355595" y="275059"/>
                  <a:pt x="359311" y="288688"/>
                  <a:pt x="359311" y="303556"/>
                </a:cubicBezTo>
                <a:lnTo>
                  <a:pt x="359311" y="370462"/>
                </a:lnTo>
                <a:lnTo>
                  <a:pt x="0" y="370462"/>
                </a:lnTo>
                <a:close/>
                <a:moveTo>
                  <a:pt x="402677" y="370462"/>
                </a:moveTo>
                <a:lnTo>
                  <a:pt x="402677" y="302317"/>
                </a:lnTo>
                <a:cubicBezTo>
                  <a:pt x="402677" y="282493"/>
                  <a:pt x="397721" y="263908"/>
                  <a:pt x="387809" y="249040"/>
                </a:cubicBezTo>
                <a:cubicBezTo>
                  <a:pt x="377897" y="234171"/>
                  <a:pt x="364268" y="219304"/>
                  <a:pt x="345683" y="204436"/>
                </a:cubicBezTo>
                <a:cubicBezTo>
                  <a:pt x="364268" y="206914"/>
                  <a:pt x="382853" y="211870"/>
                  <a:pt x="398960" y="216826"/>
                </a:cubicBezTo>
                <a:cubicBezTo>
                  <a:pt x="415067" y="221781"/>
                  <a:pt x="431174" y="227976"/>
                  <a:pt x="443564" y="234171"/>
                </a:cubicBezTo>
                <a:cubicBezTo>
                  <a:pt x="455954" y="240367"/>
                  <a:pt x="467105" y="250279"/>
                  <a:pt x="474539" y="262669"/>
                </a:cubicBezTo>
                <a:cubicBezTo>
                  <a:pt x="481973" y="275059"/>
                  <a:pt x="485690" y="288688"/>
                  <a:pt x="485690" y="304795"/>
                </a:cubicBezTo>
                <a:lnTo>
                  <a:pt x="485690" y="370462"/>
                </a:lnTo>
                <a:lnTo>
                  <a:pt x="402677" y="370462"/>
                </a:lnTo>
                <a:close/>
                <a:moveTo>
                  <a:pt x="180895" y="174699"/>
                </a:moveTo>
                <a:cubicBezTo>
                  <a:pt x="156115" y="174699"/>
                  <a:pt x="135052" y="166026"/>
                  <a:pt x="118945" y="149919"/>
                </a:cubicBezTo>
                <a:cubicBezTo>
                  <a:pt x="102838" y="133812"/>
                  <a:pt x="94165" y="112749"/>
                  <a:pt x="94165" y="87969"/>
                </a:cubicBezTo>
                <a:cubicBezTo>
                  <a:pt x="94165" y="63189"/>
                  <a:pt x="102838" y="42126"/>
                  <a:pt x="118945" y="24780"/>
                </a:cubicBezTo>
                <a:cubicBezTo>
                  <a:pt x="135052" y="7434"/>
                  <a:pt x="156115" y="0"/>
                  <a:pt x="180895" y="0"/>
                </a:cubicBezTo>
                <a:cubicBezTo>
                  <a:pt x="205675" y="0"/>
                  <a:pt x="226739" y="8673"/>
                  <a:pt x="242845" y="24780"/>
                </a:cubicBezTo>
                <a:cubicBezTo>
                  <a:pt x="258952" y="40887"/>
                  <a:pt x="267626" y="61950"/>
                  <a:pt x="267626" y="86730"/>
                </a:cubicBezTo>
                <a:cubicBezTo>
                  <a:pt x="267626" y="112749"/>
                  <a:pt x="258952" y="132574"/>
                  <a:pt x="242845" y="149919"/>
                </a:cubicBezTo>
                <a:cubicBezTo>
                  <a:pt x="226739" y="166026"/>
                  <a:pt x="205675" y="174699"/>
                  <a:pt x="180895" y="174699"/>
                </a:cubicBezTo>
                <a:close/>
                <a:moveTo>
                  <a:pt x="396482" y="86730"/>
                </a:moveTo>
                <a:cubicBezTo>
                  <a:pt x="396482" y="111510"/>
                  <a:pt x="387809" y="132574"/>
                  <a:pt x="371701" y="148681"/>
                </a:cubicBezTo>
                <a:cubicBezTo>
                  <a:pt x="355595" y="164788"/>
                  <a:pt x="334531" y="173461"/>
                  <a:pt x="309751" y="173461"/>
                </a:cubicBezTo>
                <a:cubicBezTo>
                  <a:pt x="304796" y="173461"/>
                  <a:pt x="301079" y="173461"/>
                  <a:pt x="296122" y="172221"/>
                </a:cubicBezTo>
                <a:cubicBezTo>
                  <a:pt x="291166" y="170983"/>
                  <a:pt x="286211" y="169744"/>
                  <a:pt x="281254" y="168504"/>
                </a:cubicBezTo>
                <a:cubicBezTo>
                  <a:pt x="291166" y="158592"/>
                  <a:pt x="297361" y="146202"/>
                  <a:pt x="302318" y="132574"/>
                </a:cubicBezTo>
                <a:cubicBezTo>
                  <a:pt x="307274" y="118944"/>
                  <a:pt x="309751" y="104076"/>
                  <a:pt x="309751" y="86730"/>
                </a:cubicBezTo>
                <a:cubicBezTo>
                  <a:pt x="309751" y="70623"/>
                  <a:pt x="307274" y="55755"/>
                  <a:pt x="302318" y="42126"/>
                </a:cubicBezTo>
                <a:cubicBezTo>
                  <a:pt x="297361" y="28497"/>
                  <a:pt x="291166" y="16107"/>
                  <a:pt x="281254" y="4956"/>
                </a:cubicBezTo>
                <a:cubicBezTo>
                  <a:pt x="286211" y="3717"/>
                  <a:pt x="289927" y="2478"/>
                  <a:pt x="294884" y="1239"/>
                </a:cubicBezTo>
                <a:cubicBezTo>
                  <a:pt x="299839" y="0"/>
                  <a:pt x="304796" y="0"/>
                  <a:pt x="308513" y="0"/>
                </a:cubicBezTo>
                <a:cubicBezTo>
                  <a:pt x="333293" y="0"/>
                  <a:pt x="354356" y="8673"/>
                  <a:pt x="370463" y="24780"/>
                </a:cubicBezTo>
                <a:cubicBezTo>
                  <a:pt x="386570" y="40887"/>
                  <a:pt x="396482" y="61950"/>
                  <a:pt x="396482" y="86730"/>
                </a:cubicBezTo>
                <a:close/>
                <a:moveTo>
                  <a:pt x="54517" y="315946"/>
                </a:moveTo>
                <a:lnTo>
                  <a:pt x="306034" y="315946"/>
                </a:lnTo>
                <a:lnTo>
                  <a:pt x="306034" y="306034"/>
                </a:lnTo>
                <a:cubicBezTo>
                  <a:pt x="306034" y="301078"/>
                  <a:pt x="304796" y="297361"/>
                  <a:pt x="302318" y="292405"/>
                </a:cubicBezTo>
                <a:cubicBezTo>
                  <a:pt x="299839" y="287449"/>
                  <a:pt x="296122" y="284971"/>
                  <a:pt x="291166" y="283732"/>
                </a:cubicBezTo>
                <a:cubicBezTo>
                  <a:pt x="270104" y="273820"/>
                  <a:pt x="251519" y="267625"/>
                  <a:pt x="234172" y="263908"/>
                </a:cubicBezTo>
                <a:cubicBezTo>
                  <a:pt x="218065" y="260191"/>
                  <a:pt x="199480" y="258952"/>
                  <a:pt x="179656" y="258952"/>
                </a:cubicBezTo>
                <a:cubicBezTo>
                  <a:pt x="161071" y="258952"/>
                  <a:pt x="142486" y="260191"/>
                  <a:pt x="125140" y="263908"/>
                </a:cubicBezTo>
                <a:cubicBezTo>
                  <a:pt x="107794" y="267625"/>
                  <a:pt x="89209" y="273820"/>
                  <a:pt x="68145" y="283732"/>
                </a:cubicBezTo>
                <a:cubicBezTo>
                  <a:pt x="64428" y="284971"/>
                  <a:pt x="60712" y="288688"/>
                  <a:pt x="58233" y="292405"/>
                </a:cubicBezTo>
                <a:cubicBezTo>
                  <a:pt x="55755" y="297361"/>
                  <a:pt x="54517" y="301078"/>
                  <a:pt x="54517" y="306034"/>
                </a:cubicBezTo>
                <a:lnTo>
                  <a:pt x="54517" y="315946"/>
                </a:lnTo>
                <a:close/>
                <a:moveTo>
                  <a:pt x="180895" y="126379"/>
                </a:moveTo>
                <a:cubicBezTo>
                  <a:pt x="192046" y="126379"/>
                  <a:pt x="200719" y="122661"/>
                  <a:pt x="209392" y="115227"/>
                </a:cubicBezTo>
                <a:cubicBezTo>
                  <a:pt x="216826" y="107794"/>
                  <a:pt x="220543" y="99120"/>
                  <a:pt x="220543" y="87969"/>
                </a:cubicBezTo>
                <a:cubicBezTo>
                  <a:pt x="220543" y="76818"/>
                  <a:pt x="216826" y="68145"/>
                  <a:pt x="209392" y="60711"/>
                </a:cubicBezTo>
                <a:cubicBezTo>
                  <a:pt x="201958" y="53277"/>
                  <a:pt x="192046" y="49560"/>
                  <a:pt x="180895" y="49560"/>
                </a:cubicBezTo>
                <a:cubicBezTo>
                  <a:pt x="169744" y="49560"/>
                  <a:pt x="161071" y="53277"/>
                  <a:pt x="153637" y="60711"/>
                </a:cubicBezTo>
                <a:cubicBezTo>
                  <a:pt x="146203" y="68145"/>
                  <a:pt x="142486" y="76818"/>
                  <a:pt x="142486" y="87969"/>
                </a:cubicBezTo>
                <a:cubicBezTo>
                  <a:pt x="142486" y="99120"/>
                  <a:pt x="146203" y="107794"/>
                  <a:pt x="153637" y="115227"/>
                </a:cubicBezTo>
                <a:cubicBezTo>
                  <a:pt x="161071" y="122661"/>
                  <a:pt x="169744" y="126379"/>
                  <a:pt x="180895" y="126379"/>
                </a:cubicBezTo>
                <a:close/>
              </a:path>
            </a:pathLst>
          </a:custGeom>
          <a:solidFill>
            <a:srgbClr val="5C2483"/>
          </a:solidFill>
          <a:ln w="12387" cap="flat">
            <a:noFill/>
            <a:prstDash val="solid"/>
            <a:miter/>
          </a:ln>
        </p:spPr>
        <p:txBody>
          <a:bodyPr rtlCol="0" anchor="ctr"/>
          <a:lstStyle/>
          <a:p>
            <a:endParaRPr lang="fr-FR"/>
          </a:p>
        </p:txBody>
      </p:sp>
      <p:sp>
        <p:nvSpPr>
          <p:cNvPr id="20" name="Forme libre 19">
            <a:extLst>
              <a:ext uri="{FF2B5EF4-FFF2-40B4-BE49-F238E27FC236}">
                <a16:creationId xmlns:a16="http://schemas.microsoft.com/office/drawing/2014/main" id="{ADE99621-53BA-9325-8369-9A82CFEDE9A3}"/>
              </a:ext>
            </a:extLst>
          </p:cNvPr>
          <p:cNvSpPr>
            <a:spLocks/>
          </p:cNvSpPr>
          <p:nvPr/>
        </p:nvSpPr>
        <p:spPr>
          <a:xfrm>
            <a:off x="16530572" y="3130953"/>
            <a:ext cx="664446" cy="765850"/>
          </a:xfrm>
          <a:custGeom>
            <a:avLst/>
            <a:gdLst>
              <a:gd name="connsiteX0" fmla="*/ 180895 w 361789"/>
              <a:gd name="connsiteY0" fmla="*/ 444803 h 444803"/>
              <a:gd name="connsiteX1" fmla="*/ 50799 w 361789"/>
              <a:gd name="connsiteY1" fmla="*/ 355595 h 444803"/>
              <a:gd name="connsiteX2" fmla="*/ 0 w 361789"/>
              <a:gd name="connsiteY2" fmla="*/ 201958 h 444803"/>
              <a:gd name="connsiteX3" fmla="*/ 0 w 361789"/>
              <a:gd name="connsiteY3" fmla="*/ 68145 h 444803"/>
              <a:gd name="connsiteX4" fmla="*/ 180895 w 361789"/>
              <a:gd name="connsiteY4" fmla="*/ 0 h 444803"/>
              <a:gd name="connsiteX5" fmla="*/ 361789 w 361789"/>
              <a:gd name="connsiteY5" fmla="*/ 68145 h 444803"/>
              <a:gd name="connsiteX6" fmla="*/ 361789 w 361789"/>
              <a:gd name="connsiteY6" fmla="*/ 201958 h 444803"/>
              <a:gd name="connsiteX7" fmla="*/ 310990 w 361789"/>
              <a:gd name="connsiteY7" fmla="*/ 355595 h 444803"/>
              <a:gd name="connsiteX8" fmla="*/ 180895 w 361789"/>
              <a:gd name="connsiteY8" fmla="*/ 444803 h 444803"/>
              <a:gd name="connsiteX9" fmla="*/ 180895 w 361789"/>
              <a:gd name="connsiteY9" fmla="*/ 389048 h 444803"/>
              <a:gd name="connsiteX10" fmla="*/ 265147 w 361789"/>
              <a:gd name="connsiteY10" fmla="*/ 324619 h 444803"/>
              <a:gd name="connsiteX11" fmla="*/ 306034 w 361789"/>
              <a:gd name="connsiteY11" fmla="*/ 223021 h 444803"/>
              <a:gd name="connsiteX12" fmla="*/ 180895 w 361789"/>
              <a:gd name="connsiteY12" fmla="*/ 223021 h 444803"/>
              <a:gd name="connsiteX13" fmla="*/ 180895 w 361789"/>
              <a:gd name="connsiteY13" fmla="*/ 59472 h 444803"/>
              <a:gd name="connsiteX14" fmla="*/ 54516 w 361789"/>
              <a:gd name="connsiteY14" fmla="*/ 106555 h 444803"/>
              <a:gd name="connsiteX15" fmla="*/ 54516 w 361789"/>
              <a:gd name="connsiteY15" fmla="*/ 203197 h 444803"/>
              <a:gd name="connsiteX16" fmla="*/ 54516 w 361789"/>
              <a:gd name="connsiteY16" fmla="*/ 213109 h 444803"/>
              <a:gd name="connsiteX17" fmla="*/ 55755 w 361789"/>
              <a:gd name="connsiteY17" fmla="*/ 223021 h 444803"/>
              <a:gd name="connsiteX18" fmla="*/ 179656 w 361789"/>
              <a:gd name="connsiteY18" fmla="*/ 223021 h 444803"/>
              <a:gd name="connsiteX19" fmla="*/ 179656 w 361789"/>
              <a:gd name="connsiteY19" fmla="*/ 389048 h 44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789" h="444803">
                <a:moveTo>
                  <a:pt x="180895" y="444803"/>
                </a:moveTo>
                <a:cubicBezTo>
                  <a:pt x="128856" y="431174"/>
                  <a:pt x="85491" y="401438"/>
                  <a:pt x="50799" y="355595"/>
                </a:cubicBezTo>
                <a:cubicBezTo>
                  <a:pt x="17346" y="308513"/>
                  <a:pt x="0" y="257713"/>
                  <a:pt x="0" y="201958"/>
                </a:cubicBezTo>
                <a:lnTo>
                  <a:pt x="0" y="68145"/>
                </a:lnTo>
                <a:lnTo>
                  <a:pt x="180895" y="0"/>
                </a:lnTo>
                <a:lnTo>
                  <a:pt x="361789" y="68145"/>
                </a:lnTo>
                <a:lnTo>
                  <a:pt x="361789" y="201958"/>
                </a:lnTo>
                <a:cubicBezTo>
                  <a:pt x="361789" y="257713"/>
                  <a:pt x="344443" y="308513"/>
                  <a:pt x="310990" y="355595"/>
                </a:cubicBezTo>
                <a:cubicBezTo>
                  <a:pt x="277537" y="402677"/>
                  <a:pt x="232933" y="431174"/>
                  <a:pt x="180895" y="444803"/>
                </a:cubicBezTo>
                <a:close/>
                <a:moveTo>
                  <a:pt x="180895" y="389048"/>
                </a:moveTo>
                <a:cubicBezTo>
                  <a:pt x="214348" y="375419"/>
                  <a:pt x="242845" y="354355"/>
                  <a:pt x="265147" y="324619"/>
                </a:cubicBezTo>
                <a:cubicBezTo>
                  <a:pt x="287449" y="294883"/>
                  <a:pt x="301078" y="261430"/>
                  <a:pt x="306034" y="223021"/>
                </a:cubicBezTo>
                <a:lnTo>
                  <a:pt x="180895" y="223021"/>
                </a:lnTo>
                <a:lnTo>
                  <a:pt x="180895" y="59472"/>
                </a:lnTo>
                <a:lnTo>
                  <a:pt x="54516" y="106555"/>
                </a:lnTo>
                <a:lnTo>
                  <a:pt x="54516" y="203197"/>
                </a:lnTo>
                <a:cubicBezTo>
                  <a:pt x="54516" y="206914"/>
                  <a:pt x="54516" y="210631"/>
                  <a:pt x="54516" y="213109"/>
                </a:cubicBezTo>
                <a:cubicBezTo>
                  <a:pt x="54516" y="216826"/>
                  <a:pt x="54516" y="219304"/>
                  <a:pt x="55755" y="223021"/>
                </a:cubicBezTo>
                <a:lnTo>
                  <a:pt x="179656" y="223021"/>
                </a:lnTo>
                <a:lnTo>
                  <a:pt x="179656" y="389048"/>
                </a:lnTo>
                <a:close/>
              </a:path>
            </a:pathLst>
          </a:custGeom>
          <a:solidFill>
            <a:srgbClr val="5C2483"/>
          </a:solidFill>
          <a:ln w="12387" cap="flat">
            <a:noFill/>
            <a:prstDash val="solid"/>
            <a:miter/>
          </a:ln>
        </p:spPr>
        <p:txBody>
          <a:bodyPr rtlCol="0" anchor="ctr"/>
          <a:lstStyle/>
          <a:p>
            <a:endParaRPr lang="fr-FR"/>
          </a:p>
        </p:txBody>
      </p:sp>
      <p:sp>
        <p:nvSpPr>
          <p:cNvPr id="21" name="Forme libre 20">
            <a:extLst>
              <a:ext uri="{FF2B5EF4-FFF2-40B4-BE49-F238E27FC236}">
                <a16:creationId xmlns:a16="http://schemas.microsoft.com/office/drawing/2014/main" id="{31C533D5-9DB9-63F6-B290-B67EB3BDFB6F}"/>
              </a:ext>
            </a:extLst>
          </p:cNvPr>
          <p:cNvSpPr/>
          <p:nvPr/>
        </p:nvSpPr>
        <p:spPr>
          <a:xfrm>
            <a:off x="16419945" y="6231506"/>
            <a:ext cx="885699" cy="889585"/>
          </a:xfrm>
          <a:custGeom>
            <a:avLst/>
            <a:gdLst>
              <a:gd name="connsiteX0" fmla="*/ 463388 w 564985"/>
              <a:gd name="connsiteY0" fmla="*/ 200719 h 567464"/>
              <a:gd name="connsiteX1" fmla="*/ 432413 w 564985"/>
              <a:gd name="connsiteY1" fmla="*/ 130096 h 567464"/>
              <a:gd name="connsiteX2" fmla="*/ 359311 w 564985"/>
              <a:gd name="connsiteY2" fmla="*/ 97882 h 567464"/>
              <a:gd name="connsiteX3" fmla="*/ 432413 w 564985"/>
              <a:gd name="connsiteY3" fmla="*/ 66907 h 567464"/>
              <a:gd name="connsiteX4" fmla="*/ 463388 w 564985"/>
              <a:gd name="connsiteY4" fmla="*/ 0 h 567464"/>
              <a:gd name="connsiteX5" fmla="*/ 491884 w 564985"/>
              <a:gd name="connsiteY5" fmla="*/ 66907 h 567464"/>
              <a:gd name="connsiteX6" fmla="*/ 564986 w 564985"/>
              <a:gd name="connsiteY6" fmla="*/ 97882 h 567464"/>
              <a:gd name="connsiteX7" fmla="*/ 491884 w 564985"/>
              <a:gd name="connsiteY7" fmla="*/ 130096 h 567464"/>
              <a:gd name="connsiteX8" fmla="*/ 463388 w 564985"/>
              <a:gd name="connsiteY8" fmla="*/ 200719 h 567464"/>
              <a:gd name="connsiteX9" fmla="*/ 463388 w 564985"/>
              <a:gd name="connsiteY9" fmla="*/ 567465 h 567464"/>
              <a:gd name="connsiteX10" fmla="*/ 432413 w 564985"/>
              <a:gd name="connsiteY10" fmla="*/ 500558 h 567464"/>
              <a:gd name="connsiteX11" fmla="*/ 359311 w 564985"/>
              <a:gd name="connsiteY11" fmla="*/ 469583 h 567464"/>
              <a:gd name="connsiteX12" fmla="*/ 432413 w 564985"/>
              <a:gd name="connsiteY12" fmla="*/ 438608 h 567464"/>
              <a:gd name="connsiteX13" fmla="*/ 463388 w 564985"/>
              <a:gd name="connsiteY13" fmla="*/ 366746 h 567464"/>
              <a:gd name="connsiteX14" fmla="*/ 491884 w 564985"/>
              <a:gd name="connsiteY14" fmla="*/ 438608 h 567464"/>
              <a:gd name="connsiteX15" fmla="*/ 564986 w 564985"/>
              <a:gd name="connsiteY15" fmla="*/ 469583 h 567464"/>
              <a:gd name="connsiteX16" fmla="*/ 491884 w 564985"/>
              <a:gd name="connsiteY16" fmla="*/ 500558 h 567464"/>
              <a:gd name="connsiteX17" fmla="*/ 463388 w 564985"/>
              <a:gd name="connsiteY17" fmla="*/ 567465 h 567464"/>
              <a:gd name="connsiteX18" fmla="*/ 194523 w 564985"/>
              <a:gd name="connsiteY18" fmla="*/ 474539 h 567464"/>
              <a:gd name="connsiteX19" fmla="*/ 132573 w 564985"/>
              <a:gd name="connsiteY19" fmla="*/ 344444 h 567464"/>
              <a:gd name="connsiteX20" fmla="*/ 0 w 564985"/>
              <a:gd name="connsiteY20" fmla="*/ 283732 h 567464"/>
              <a:gd name="connsiteX21" fmla="*/ 132573 w 564985"/>
              <a:gd name="connsiteY21" fmla="*/ 223021 h 567464"/>
              <a:gd name="connsiteX22" fmla="*/ 194523 w 564985"/>
              <a:gd name="connsiteY22" fmla="*/ 92925 h 567464"/>
              <a:gd name="connsiteX23" fmla="*/ 255235 w 564985"/>
              <a:gd name="connsiteY23" fmla="*/ 223021 h 567464"/>
              <a:gd name="connsiteX24" fmla="*/ 387809 w 564985"/>
              <a:gd name="connsiteY24" fmla="*/ 283732 h 567464"/>
              <a:gd name="connsiteX25" fmla="*/ 255235 w 564985"/>
              <a:gd name="connsiteY25" fmla="*/ 344444 h 567464"/>
              <a:gd name="connsiteX26" fmla="*/ 194523 w 564985"/>
              <a:gd name="connsiteY26" fmla="*/ 474539 h 567464"/>
              <a:gd name="connsiteX27" fmla="*/ 194523 w 564985"/>
              <a:gd name="connsiteY27" fmla="*/ 369224 h 567464"/>
              <a:gd name="connsiteX28" fmla="*/ 224260 w 564985"/>
              <a:gd name="connsiteY28" fmla="*/ 309751 h 567464"/>
              <a:gd name="connsiteX29" fmla="*/ 283732 w 564985"/>
              <a:gd name="connsiteY29" fmla="*/ 283732 h 567464"/>
              <a:gd name="connsiteX30" fmla="*/ 224260 w 564985"/>
              <a:gd name="connsiteY30" fmla="*/ 257713 h 567464"/>
              <a:gd name="connsiteX31" fmla="*/ 194523 w 564985"/>
              <a:gd name="connsiteY31" fmla="*/ 198241 h 567464"/>
              <a:gd name="connsiteX32" fmla="*/ 166027 w 564985"/>
              <a:gd name="connsiteY32" fmla="*/ 257713 h 567464"/>
              <a:gd name="connsiteX33" fmla="*/ 105315 w 564985"/>
              <a:gd name="connsiteY33" fmla="*/ 283732 h 567464"/>
              <a:gd name="connsiteX34" fmla="*/ 166027 w 564985"/>
              <a:gd name="connsiteY34" fmla="*/ 309751 h 567464"/>
              <a:gd name="connsiteX35" fmla="*/ 194523 w 564985"/>
              <a:gd name="connsiteY35" fmla="*/ 369224 h 56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64985" h="567464">
                <a:moveTo>
                  <a:pt x="463388" y="200719"/>
                </a:moveTo>
                <a:lnTo>
                  <a:pt x="432413" y="130096"/>
                </a:lnTo>
                <a:lnTo>
                  <a:pt x="359311" y="97882"/>
                </a:lnTo>
                <a:lnTo>
                  <a:pt x="432413" y="66907"/>
                </a:lnTo>
                <a:lnTo>
                  <a:pt x="463388" y="0"/>
                </a:lnTo>
                <a:lnTo>
                  <a:pt x="491884" y="66907"/>
                </a:lnTo>
                <a:lnTo>
                  <a:pt x="564986" y="97882"/>
                </a:lnTo>
                <a:lnTo>
                  <a:pt x="491884" y="130096"/>
                </a:lnTo>
                <a:lnTo>
                  <a:pt x="463388" y="200719"/>
                </a:lnTo>
                <a:close/>
                <a:moveTo>
                  <a:pt x="463388" y="567465"/>
                </a:moveTo>
                <a:lnTo>
                  <a:pt x="432413" y="500558"/>
                </a:lnTo>
                <a:lnTo>
                  <a:pt x="359311" y="469583"/>
                </a:lnTo>
                <a:lnTo>
                  <a:pt x="432413" y="438608"/>
                </a:lnTo>
                <a:lnTo>
                  <a:pt x="463388" y="366746"/>
                </a:lnTo>
                <a:lnTo>
                  <a:pt x="491884" y="438608"/>
                </a:lnTo>
                <a:lnTo>
                  <a:pt x="564986" y="469583"/>
                </a:lnTo>
                <a:lnTo>
                  <a:pt x="491884" y="500558"/>
                </a:lnTo>
                <a:lnTo>
                  <a:pt x="463388" y="567465"/>
                </a:lnTo>
                <a:close/>
                <a:moveTo>
                  <a:pt x="194523" y="474539"/>
                </a:moveTo>
                <a:lnTo>
                  <a:pt x="132573" y="344444"/>
                </a:lnTo>
                <a:lnTo>
                  <a:pt x="0" y="283732"/>
                </a:lnTo>
                <a:lnTo>
                  <a:pt x="132573" y="223021"/>
                </a:lnTo>
                <a:lnTo>
                  <a:pt x="194523" y="92925"/>
                </a:lnTo>
                <a:lnTo>
                  <a:pt x="255235" y="223021"/>
                </a:lnTo>
                <a:lnTo>
                  <a:pt x="387809" y="283732"/>
                </a:lnTo>
                <a:lnTo>
                  <a:pt x="255235" y="344444"/>
                </a:lnTo>
                <a:lnTo>
                  <a:pt x="194523" y="474539"/>
                </a:lnTo>
                <a:close/>
                <a:moveTo>
                  <a:pt x="194523" y="369224"/>
                </a:moveTo>
                <a:lnTo>
                  <a:pt x="224260" y="309751"/>
                </a:lnTo>
                <a:lnTo>
                  <a:pt x="283732" y="283732"/>
                </a:lnTo>
                <a:lnTo>
                  <a:pt x="224260" y="257713"/>
                </a:lnTo>
                <a:lnTo>
                  <a:pt x="194523" y="198241"/>
                </a:lnTo>
                <a:lnTo>
                  <a:pt x="166027" y="257713"/>
                </a:lnTo>
                <a:lnTo>
                  <a:pt x="105315" y="283732"/>
                </a:lnTo>
                <a:lnTo>
                  <a:pt x="166027" y="309751"/>
                </a:lnTo>
                <a:lnTo>
                  <a:pt x="194523" y="369224"/>
                </a:lnTo>
                <a:close/>
              </a:path>
            </a:pathLst>
          </a:custGeom>
          <a:solidFill>
            <a:srgbClr val="5C2483"/>
          </a:solidFill>
          <a:ln w="12387" cap="flat">
            <a:noFill/>
            <a:prstDash val="solid"/>
            <a:miter/>
          </a:ln>
        </p:spPr>
        <p:txBody>
          <a:bodyPr rtlCol="0" anchor="ctr"/>
          <a:lstStyle/>
          <a:p>
            <a:endParaRPr lang="fr-FR"/>
          </a:p>
        </p:txBody>
      </p:sp>
      <p:sp>
        <p:nvSpPr>
          <p:cNvPr id="22" name="Forme libre 21">
            <a:extLst>
              <a:ext uri="{FF2B5EF4-FFF2-40B4-BE49-F238E27FC236}">
                <a16:creationId xmlns:a16="http://schemas.microsoft.com/office/drawing/2014/main" id="{1CB75579-5CDE-1CB8-63C6-BD34E4E2114C}"/>
              </a:ext>
            </a:extLst>
          </p:cNvPr>
          <p:cNvSpPr/>
          <p:nvPr/>
        </p:nvSpPr>
        <p:spPr>
          <a:xfrm>
            <a:off x="3070256" y="6304343"/>
            <a:ext cx="741967" cy="743909"/>
          </a:xfrm>
          <a:custGeom>
            <a:avLst/>
            <a:gdLst>
              <a:gd name="connsiteX0" fmla="*/ 395243 w 473299"/>
              <a:gd name="connsiteY0" fmla="*/ 154876 h 474538"/>
              <a:gd name="connsiteX1" fmla="*/ 371701 w 473299"/>
              <a:gd name="connsiteY1" fmla="*/ 101599 h 474538"/>
              <a:gd name="connsiteX2" fmla="*/ 318424 w 473299"/>
              <a:gd name="connsiteY2" fmla="*/ 76818 h 474538"/>
              <a:gd name="connsiteX3" fmla="*/ 371701 w 473299"/>
              <a:gd name="connsiteY3" fmla="*/ 53277 h 474538"/>
              <a:gd name="connsiteX4" fmla="*/ 395243 w 473299"/>
              <a:gd name="connsiteY4" fmla="*/ 0 h 474538"/>
              <a:gd name="connsiteX5" fmla="*/ 420023 w 473299"/>
              <a:gd name="connsiteY5" fmla="*/ 53277 h 474538"/>
              <a:gd name="connsiteX6" fmla="*/ 473299 w 473299"/>
              <a:gd name="connsiteY6" fmla="*/ 76818 h 474538"/>
              <a:gd name="connsiteX7" fmla="*/ 420023 w 473299"/>
              <a:gd name="connsiteY7" fmla="*/ 101599 h 474538"/>
              <a:gd name="connsiteX8" fmla="*/ 395243 w 473299"/>
              <a:gd name="connsiteY8" fmla="*/ 154876 h 474538"/>
              <a:gd name="connsiteX9" fmla="*/ 116467 w 473299"/>
              <a:gd name="connsiteY9" fmla="*/ 154876 h 474538"/>
              <a:gd name="connsiteX10" fmla="*/ 92925 w 473299"/>
              <a:gd name="connsiteY10" fmla="*/ 101599 h 474538"/>
              <a:gd name="connsiteX11" fmla="*/ 39648 w 473299"/>
              <a:gd name="connsiteY11" fmla="*/ 76818 h 474538"/>
              <a:gd name="connsiteX12" fmla="*/ 92925 w 473299"/>
              <a:gd name="connsiteY12" fmla="*/ 53277 h 474538"/>
              <a:gd name="connsiteX13" fmla="*/ 116467 w 473299"/>
              <a:gd name="connsiteY13" fmla="*/ 0 h 474538"/>
              <a:gd name="connsiteX14" fmla="*/ 141247 w 473299"/>
              <a:gd name="connsiteY14" fmla="*/ 53277 h 474538"/>
              <a:gd name="connsiteX15" fmla="*/ 194523 w 473299"/>
              <a:gd name="connsiteY15" fmla="*/ 76818 h 474538"/>
              <a:gd name="connsiteX16" fmla="*/ 141247 w 473299"/>
              <a:gd name="connsiteY16" fmla="*/ 101599 h 474538"/>
              <a:gd name="connsiteX17" fmla="*/ 116467 w 473299"/>
              <a:gd name="connsiteY17" fmla="*/ 154876 h 474538"/>
              <a:gd name="connsiteX18" fmla="*/ 395243 w 473299"/>
              <a:gd name="connsiteY18" fmla="*/ 434891 h 474538"/>
              <a:gd name="connsiteX19" fmla="*/ 371701 w 473299"/>
              <a:gd name="connsiteY19" fmla="*/ 381613 h 474538"/>
              <a:gd name="connsiteX20" fmla="*/ 318424 w 473299"/>
              <a:gd name="connsiteY20" fmla="*/ 356833 h 474538"/>
              <a:gd name="connsiteX21" fmla="*/ 371701 w 473299"/>
              <a:gd name="connsiteY21" fmla="*/ 333292 h 474538"/>
              <a:gd name="connsiteX22" fmla="*/ 395243 w 473299"/>
              <a:gd name="connsiteY22" fmla="*/ 280015 h 474538"/>
              <a:gd name="connsiteX23" fmla="*/ 420023 w 473299"/>
              <a:gd name="connsiteY23" fmla="*/ 333292 h 474538"/>
              <a:gd name="connsiteX24" fmla="*/ 473299 w 473299"/>
              <a:gd name="connsiteY24" fmla="*/ 356833 h 474538"/>
              <a:gd name="connsiteX25" fmla="*/ 420023 w 473299"/>
              <a:gd name="connsiteY25" fmla="*/ 381613 h 474538"/>
              <a:gd name="connsiteX26" fmla="*/ 395243 w 473299"/>
              <a:gd name="connsiteY26" fmla="*/ 434891 h 474538"/>
              <a:gd name="connsiteX27" fmla="*/ 76818 w 473299"/>
              <a:gd name="connsiteY27" fmla="*/ 464627 h 474538"/>
              <a:gd name="connsiteX28" fmla="*/ 9911 w 473299"/>
              <a:gd name="connsiteY28" fmla="*/ 396482 h 474538"/>
              <a:gd name="connsiteX29" fmla="*/ 0 w 473299"/>
              <a:gd name="connsiteY29" fmla="*/ 375418 h 474538"/>
              <a:gd name="connsiteX30" fmla="*/ 9911 w 473299"/>
              <a:gd name="connsiteY30" fmla="*/ 354355 h 474538"/>
              <a:gd name="connsiteX31" fmla="*/ 244083 w 473299"/>
              <a:gd name="connsiteY31" fmla="*/ 121422 h 474538"/>
              <a:gd name="connsiteX32" fmla="*/ 266386 w 473299"/>
              <a:gd name="connsiteY32" fmla="*/ 112750 h 474538"/>
              <a:gd name="connsiteX33" fmla="*/ 288687 w 473299"/>
              <a:gd name="connsiteY33" fmla="*/ 121422 h 474538"/>
              <a:gd name="connsiteX34" fmla="*/ 355594 w 473299"/>
              <a:gd name="connsiteY34" fmla="*/ 187090 h 474538"/>
              <a:gd name="connsiteX35" fmla="*/ 364268 w 473299"/>
              <a:gd name="connsiteY35" fmla="*/ 209392 h 474538"/>
              <a:gd name="connsiteX36" fmla="*/ 355594 w 473299"/>
              <a:gd name="connsiteY36" fmla="*/ 231694 h 474538"/>
              <a:gd name="connsiteX37" fmla="*/ 121422 w 473299"/>
              <a:gd name="connsiteY37" fmla="*/ 465866 h 474538"/>
              <a:gd name="connsiteX38" fmla="*/ 100359 w 473299"/>
              <a:gd name="connsiteY38" fmla="*/ 474539 h 474538"/>
              <a:gd name="connsiteX39" fmla="*/ 76818 w 473299"/>
              <a:gd name="connsiteY39" fmla="*/ 464627 h 474538"/>
              <a:gd name="connsiteX40" fmla="*/ 96641 w 473299"/>
              <a:gd name="connsiteY40" fmla="*/ 407633 h 474538"/>
              <a:gd name="connsiteX41" fmla="*/ 247801 w 473299"/>
              <a:gd name="connsiteY41" fmla="*/ 257713 h 474538"/>
              <a:gd name="connsiteX42" fmla="*/ 215587 w 473299"/>
              <a:gd name="connsiteY42" fmla="*/ 225499 h 474538"/>
              <a:gd name="connsiteX43" fmla="*/ 65666 w 473299"/>
              <a:gd name="connsiteY43" fmla="*/ 376657 h 474538"/>
              <a:gd name="connsiteX44" fmla="*/ 96641 w 473299"/>
              <a:gd name="connsiteY44" fmla="*/ 407633 h 474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73299" h="474538">
                <a:moveTo>
                  <a:pt x="395243" y="154876"/>
                </a:moveTo>
                <a:lnTo>
                  <a:pt x="371701" y="101599"/>
                </a:lnTo>
                <a:lnTo>
                  <a:pt x="318424" y="76818"/>
                </a:lnTo>
                <a:lnTo>
                  <a:pt x="371701" y="53277"/>
                </a:lnTo>
                <a:lnTo>
                  <a:pt x="395243" y="0"/>
                </a:lnTo>
                <a:lnTo>
                  <a:pt x="420023" y="53277"/>
                </a:lnTo>
                <a:lnTo>
                  <a:pt x="473299" y="76818"/>
                </a:lnTo>
                <a:lnTo>
                  <a:pt x="420023" y="101599"/>
                </a:lnTo>
                <a:cubicBezTo>
                  <a:pt x="418783" y="102837"/>
                  <a:pt x="395243" y="154876"/>
                  <a:pt x="395243" y="154876"/>
                </a:cubicBezTo>
                <a:close/>
                <a:moveTo>
                  <a:pt x="116467" y="154876"/>
                </a:moveTo>
                <a:lnTo>
                  <a:pt x="92925" y="101599"/>
                </a:lnTo>
                <a:lnTo>
                  <a:pt x="39648" y="76818"/>
                </a:lnTo>
                <a:lnTo>
                  <a:pt x="92925" y="53277"/>
                </a:lnTo>
                <a:lnTo>
                  <a:pt x="116467" y="0"/>
                </a:lnTo>
                <a:lnTo>
                  <a:pt x="141247" y="53277"/>
                </a:lnTo>
                <a:lnTo>
                  <a:pt x="194523" y="76818"/>
                </a:lnTo>
                <a:lnTo>
                  <a:pt x="141247" y="101599"/>
                </a:lnTo>
                <a:cubicBezTo>
                  <a:pt x="141247" y="102837"/>
                  <a:pt x="116467" y="154876"/>
                  <a:pt x="116467" y="154876"/>
                </a:cubicBezTo>
                <a:close/>
                <a:moveTo>
                  <a:pt x="395243" y="434891"/>
                </a:moveTo>
                <a:lnTo>
                  <a:pt x="371701" y="381613"/>
                </a:lnTo>
                <a:lnTo>
                  <a:pt x="318424" y="356833"/>
                </a:lnTo>
                <a:lnTo>
                  <a:pt x="371701" y="333292"/>
                </a:lnTo>
                <a:lnTo>
                  <a:pt x="395243" y="280015"/>
                </a:lnTo>
                <a:lnTo>
                  <a:pt x="420023" y="333292"/>
                </a:lnTo>
                <a:lnTo>
                  <a:pt x="473299" y="356833"/>
                </a:lnTo>
                <a:lnTo>
                  <a:pt x="420023" y="381613"/>
                </a:lnTo>
                <a:lnTo>
                  <a:pt x="395243" y="434891"/>
                </a:lnTo>
                <a:close/>
                <a:moveTo>
                  <a:pt x="76818" y="464627"/>
                </a:moveTo>
                <a:lnTo>
                  <a:pt x="9911" y="396482"/>
                </a:lnTo>
                <a:cubicBezTo>
                  <a:pt x="3716" y="390287"/>
                  <a:pt x="0" y="384092"/>
                  <a:pt x="0" y="375418"/>
                </a:cubicBezTo>
                <a:cubicBezTo>
                  <a:pt x="0" y="366746"/>
                  <a:pt x="2477" y="360551"/>
                  <a:pt x="9911" y="354355"/>
                </a:cubicBezTo>
                <a:lnTo>
                  <a:pt x="244083" y="121422"/>
                </a:lnTo>
                <a:cubicBezTo>
                  <a:pt x="250278" y="115227"/>
                  <a:pt x="257712" y="112750"/>
                  <a:pt x="266386" y="112750"/>
                </a:cubicBezTo>
                <a:cubicBezTo>
                  <a:pt x="275058" y="112750"/>
                  <a:pt x="282492" y="115227"/>
                  <a:pt x="288687" y="121422"/>
                </a:cubicBezTo>
                <a:lnTo>
                  <a:pt x="355594" y="187090"/>
                </a:lnTo>
                <a:cubicBezTo>
                  <a:pt x="361789" y="193285"/>
                  <a:pt x="364268" y="200719"/>
                  <a:pt x="364268" y="209392"/>
                </a:cubicBezTo>
                <a:cubicBezTo>
                  <a:pt x="364268" y="218065"/>
                  <a:pt x="361789" y="225499"/>
                  <a:pt x="355594" y="231694"/>
                </a:cubicBezTo>
                <a:lnTo>
                  <a:pt x="121422" y="465866"/>
                </a:lnTo>
                <a:cubicBezTo>
                  <a:pt x="115227" y="472061"/>
                  <a:pt x="109032" y="474539"/>
                  <a:pt x="100359" y="474539"/>
                </a:cubicBezTo>
                <a:cubicBezTo>
                  <a:pt x="90446" y="473300"/>
                  <a:pt x="83013" y="470822"/>
                  <a:pt x="76818" y="464627"/>
                </a:cubicBezTo>
                <a:close/>
                <a:moveTo>
                  <a:pt x="96641" y="407633"/>
                </a:moveTo>
                <a:lnTo>
                  <a:pt x="247801" y="257713"/>
                </a:lnTo>
                <a:lnTo>
                  <a:pt x="215587" y="225499"/>
                </a:lnTo>
                <a:lnTo>
                  <a:pt x="65666" y="376657"/>
                </a:lnTo>
                <a:cubicBezTo>
                  <a:pt x="64428" y="376657"/>
                  <a:pt x="96641" y="407633"/>
                  <a:pt x="96641" y="407633"/>
                </a:cubicBezTo>
                <a:close/>
              </a:path>
            </a:pathLst>
          </a:custGeom>
          <a:solidFill>
            <a:srgbClr val="5C2483"/>
          </a:solidFill>
          <a:ln w="12387" cap="flat">
            <a:noFill/>
            <a:prstDash val="solid"/>
            <a:miter/>
          </a:ln>
        </p:spPr>
        <p:txBody>
          <a:bodyPr rtlCol="0" anchor="ctr"/>
          <a:lstStyle/>
          <a:p>
            <a:endParaRPr lang="fr-FR"/>
          </a:p>
        </p:txBody>
      </p:sp>
      <p:sp>
        <p:nvSpPr>
          <p:cNvPr id="23" name="Forme libre 22">
            <a:extLst>
              <a:ext uri="{FF2B5EF4-FFF2-40B4-BE49-F238E27FC236}">
                <a16:creationId xmlns:a16="http://schemas.microsoft.com/office/drawing/2014/main" id="{59171CED-3865-57E4-8D31-F9F8CFA897A3}"/>
              </a:ext>
            </a:extLst>
          </p:cNvPr>
          <p:cNvSpPr/>
          <p:nvPr/>
        </p:nvSpPr>
        <p:spPr>
          <a:xfrm>
            <a:off x="7794118" y="8742205"/>
            <a:ext cx="655857" cy="763756"/>
          </a:xfrm>
          <a:custGeom>
            <a:avLst/>
            <a:gdLst>
              <a:gd name="connsiteX0" fmla="*/ 154876 w 384091"/>
              <a:gd name="connsiteY0" fmla="*/ 364267 h 447280"/>
              <a:gd name="connsiteX1" fmla="*/ 277537 w 384091"/>
              <a:gd name="connsiteY1" fmla="*/ 215586 h 447280"/>
              <a:gd name="connsiteX2" fmla="*/ 193285 w 384091"/>
              <a:gd name="connsiteY2" fmla="*/ 215586 h 447280"/>
              <a:gd name="connsiteX3" fmla="*/ 209392 w 384091"/>
              <a:gd name="connsiteY3" fmla="*/ 91686 h 447280"/>
              <a:gd name="connsiteX4" fmla="*/ 97881 w 384091"/>
              <a:gd name="connsiteY4" fmla="*/ 251518 h 447280"/>
              <a:gd name="connsiteX5" fmla="*/ 170983 w 384091"/>
              <a:gd name="connsiteY5" fmla="*/ 251518 h 447280"/>
              <a:gd name="connsiteX6" fmla="*/ 154876 w 384091"/>
              <a:gd name="connsiteY6" fmla="*/ 364267 h 447280"/>
              <a:gd name="connsiteX7" fmla="*/ 91686 w 384091"/>
              <a:gd name="connsiteY7" fmla="*/ 447280 h 447280"/>
              <a:gd name="connsiteX8" fmla="*/ 112750 w 384091"/>
              <a:gd name="connsiteY8" fmla="*/ 302317 h 447280"/>
              <a:gd name="connsiteX9" fmla="*/ 0 w 384091"/>
              <a:gd name="connsiteY9" fmla="*/ 302317 h 447280"/>
              <a:gd name="connsiteX10" fmla="*/ 209392 w 384091"/>
              <a:gd name="connsiteY10" fmla="*/ 0 h 447280"/>
              <a:gd name="connsiteX11" fmla="*/ 270103 w 384091"/>
              <a:gd name="connsiteY11" fmla="*/ 0 h 447280"/>
              <a:gd name="connsiteX12" fmla="*/ 249040 w 384091"/>
              <a:gd name="connsiteY12" fmla="*/ 164788 h 447280"/>
              <a:gd name="connsiteX13" fmla="*/ 384092 w 384091"/>
              <a:gd name="connsiteY13" fmla="*/ 164788 h 447280"/>
              <a:gd name="connsiteX14" fmla="*/ 149920 w 384091"/>
              <a:gd name="connsiteY14" fmla="*/ 447280 h 447280"/>
              <a:gd name="connsiteX15" fmla="*/ 91686 w 384091"/>
              <a:gd name="connsiteY15" fmla="*/ 447280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4091" h="447280">
                <a:moveTo>
                  <a:pt x="154876" y="364267"/>
                </a:moveTo>
                <a:lnTo>
                  <a:pt x="277537" y="215586"/>
                </a:lnTo>
                <a:lnTo>
                  <a:pt x="193285" y="215586"/>
                </a:lnTo>
                <a:lnTo>
                  <a:pt x="209392" y="91686"/>
                </a:lnTo>
                <a:lnTo>
                  <a:pt x="97881" y="251518"/>
                </a:lnTo>
                <a:lnTo>
                  <a:pt x="170983" y="251518"/>
                </a:lnTo>
                <a:cubicBezTo>
                  <a:pt x="170983" y="251518"/>
                  <a:pt x="154876" y="364267"/>
                  <a:pt x="154876" y="364267"/>
                </a:cubicBezTo>
                <a:close/>
                <a:moveTo>
                  <a:pt x="91686" y="447280"/>
                </a:moveTo>
                <a:lnTo>
                  <a:pt x="112750" y="302317"/>
                </a:lnTo>
                <a:lnTo>
                  <a:pt x="0" y="302317"/>
                </a:lnTo>
                <a:lnTo>
                  <a:pt x="209392" y="0"/>
                </a:lnTo>
                <a:lnTo>
                  <a:pt x="270103" y="0"/>
                </a:lnTo>
                <a:lnTo>
                  <a:pt x="249040" y="164788"/>
                </a:lnTo>
                <a:lnTo>
                  <a:pt x="384092" y="164788"/>
                </a:lnTo>
                <a:lnTo>
                  <a:pt x="149920" y="447280"/>
                </a:lnTo>
                <a:lnTo>
                  <a:pt x="91686" y="447280"/>
                </a:lnTo>
                <a:close/>
              </a:path>
            </a:pathLst>
          </a:custGeom>
          <a:solidFill>
            <a:srgbClr val="5C2483"/>
          </a:solidFill>
          <a:ln w="12387" cap="flat">
            <a:noFill/>
            <a:prstDash val="solid"/>
            <a:miter/>
          </a:ln>
        </p:spPr>
        <p:txBody>
          <a:bodyPr rtlCol="0" anchor="ctr"/>
          <a:lstStyle/>
          <a:p>
            <a:endParaRPr lang="fr-FR"/>
          </a:p>
        </p:txBody>
      </p:sp>
      <p:sp>
        <p:nvSpPr>
          <p:cNvPr id="24" name="Forme libre 23">
            <a:extLst>
              <a:ext uri="{FF2B5EF4-FFF2-40B4-BE49-F238E27FC236}">
                <a16:creationId xmlns:a16="http://schemas.microsoft.com/office/drawing/2014/main" id="{3AC56487-08AE-12D4-C540-08DD74D755E4}"/>
              </a:ext>
            </a:extLst>
          </p:cNvPr>
          <p:cNvSpPr/>
          <p:nvPr/>
        </p:nvSpPr>
        <p:spPr>
          <a:xfrm>
            <a:off x="14615178" y="8748788"/>
            <a:ext cx="774093" cy="757173"/>
          </a:xfrm>
          <a:custGeom>
            <a:avLst/>
            <a:gdLst>
              <a:gd name="connsiteX0" fmla="*/ 162309 w 453475"/>
              <a:gd name="connsiteY0" fmla="*/ 443564 h 443563"/>
              <a:gd name="connsiteX1" fmla="*/ 152397 w 453475"/>
              <a:gd name="connsiteY1" fmla="*/ 372940 h 443563"/>
              <a:gd name="connsiteX2" fmla="*/ 141246 w 453475"/>
              <a:gd name="connsiteY2" fmla="*/ 367985 h 443563"/>
              <a:gd name="connsiteX3" fmla="*/ 130096 w 453475"/>
              <a:gd name="connsiteY3" fmla="*/ 360550 h 443563"/>
              <a:gd name="connsiteX4" fmla="*/ 64428 w 453475"/>
              <a:gd name="connsiteY4" fmla="*/ 390287 h 443563"/>
              <a:gd name="connsiteX5" fmla="*/ 0 w 453475"/>
              <a:gd name="connsiteY5" fmla="*/ 276298 h 443563"/>
              <a:gd name="connsiteX6" fmla="*/ 58233 w 453475"/>
              <a:gd name="connsiteY6" fmla="*/ 232933 h 443563"/>
              <a:gd name="connsiteX7" fmla="*/ 58233 w 453475"/>
              <a:gd name="connsiteY7" fmla="*/ 227977 h 443563"/>
              <a:gd name="connsiteX8" fmla="*/ 58233 w 453475"/>
              <a:gd name="connsiteY8" fmla="*/ 221782 h 443563"/>
              <a:gd name="connsiteX9" fmla="*/ 58233 w 453475"/>
              <a:gd name="connsiteY9" fmla="*/ 216826 h 443563"/>
              <a:gd name="connsiteX10" fmla="*/ 58233 w 453475"/>
              <a:gd name="connsiteY10" fmla="*/ 210631 h 443563"/>
              <a:gd name="connsiteX11" fmla="*/ 0 w 453475"/>
              <a:gd name="connsiteY11" fmla="*/ 167266 h 443563"/>
              <a:gd name="connsiteX12" fmla="*/ 64428 w 453475"/>
              <a:gd name="connsiteY12" fmla="*/ 54517 h 443563"/>
              <a:gd name="connsiteX13" fmla="*/ 130096 w 453475"/>
              <a:gd name="connsiteY13" fmla="*/ 83013 h 443563"/>
              <a:gd name="connsiteX14" fmla="*/ 141246 w 453475"/>
              <a:gd name="connsiteY14" fmla="*/ 76818 h 443563"/>
              <a:gd name="connsiteX15" fmla="*/ 152397 w 453475"/>
              <a:gd name="connsiteY15" fmla="*/ 71862 h 443563"/>
              <a:gd name="connsiteX16" fmla="*/ 162309 w 453475"/>
              <a:gd name="connsiteY16" fmla="*/ 0 h 443563"/>
              <a:gd name="connsiteX17" fmla="*/ 289927 w 453475"/>
              <a:gd name="connsiteY17" fmla="*/ 0 h 443563"/>
              <a:gd name="connsiteX18" fmla="*/ 299839 w 453475"/>
              <a:gd name="connsiteY18" fmla="*/ 70623 h 443563"/>
              <a:gd name="connsiteX19" fmla="*/ 312229 w 453475"/>
              <a:gd name="connsiteY19" fmla="*/ 75579 h 443563"/>
              <a:gd name="connsiteX20" fmla="*/ 323380 w 453475"/>
              <a:gd name="connsiteY20" fmla="*/ 83013 h 443563"/>
              <a:gd name="connsiteX21" fmla="*/ 389047 w 453475"/>
              <a:gd name="connsiteY21" fmla="*/ 54517 h 443563"/>
              <a:gd name="connsiteX22" fmla="*/ 453476 w 453475"/>
              <a:gd name="connsiteY22" fmla="*/ 167266 h 443563"/>
              <a:gd name="connsiteX23" fmla="*/ 394003 w 453475"/>
              <a:gd name="connsiteY23" fmla="*/ 209392 h 443563"/>
              <a:gd name="connsiteX24" fmla="*/ 395242 w 453475"/>
              <a:gd name="connsiteY24" fmla="*/ 215587 h 443563"/>
              <a:gd name="connsiteX25" fmla="*/ 395242 w 453475"/>
              <a:gd name="connsiteY25" fmla="*/ 221782 h 443563"/>
              <a:gd name="connsiteX26" fmla="*/ 395242 w 453475"/>
              <a:gd name="connsiteY26" fmla="*/ 227977 h 443563"/>
              <a:gd name="connsiteX27" fmla="*/ 394003 w 453475"/>
              <a:gd name="connsiteY27" fmla="*/ 234172 h 443563"/>
              <a:gd name="connsiteX28" fmla="*/ 453476 w 453475"/>
              <a:gd name="connsiteY28" fmla="*/ 276298 h 443563"/>
              <a:gd name="connsiteX29" fmla="*/ 389047 w 453475"/>
              <a:gd name="connsiteY29" fmla="*/ 390287 h 443563"/>
              <a:gd name="connsiteX30" fmla="*/ 323380 w 453475"/>
              <a:gd name="connsiteY30" fmla="*/ 360550 h 443563"/>
              <a:gd name="connsiteX31" fmla="*/ 312229 w 453475"/>
              <a:gd name="connsiteY31" fmla="*/ 367985 h 443563"/>
              <a:gd name="connsiteX32" fmla="*/ 301078 w 453475"/>
              <a:gd name="connsiteY32" fmla="*/ 372940 h 443563"/>
              <a:gd name="connsiteX33" fmla="*/ 291166 w 453475"/>
              <a:gd name="connsiteY33" fmla="*/ 443564 h 443563"/>
              <a:gd name="connsiteX34" fmla="*/ 162309 w 453475"/>
              <a:gd name="connsiteY34" fmla="*/ 443564 h 443563"/>
              <a:gd name="connsiteX35" fmla="*/ 225499 w 453475"/>
              <a:gd name="connsiteY35" fmla="*/ 292405 h 443563"/>
              <a:gd name="connsiteX36" fmla="*/ 275059 w 453475"/>
              <a:gd name="connsiteY36" fmla="*/ 272581 h 443563"/>
              <a:gd name="connsiteX37" fmla="*/ 294883 w 453475"/>
              <a:gd name="connsiteY37" fmla="*/ 223021 h 443563"/>
              <a:gd name="connsiteX38" fmla="*/ 275059 w 453475"/>
              <a:gd name="connsiteY38" fmla="*/ 173461 h 443563"/>
              <a:gd name="connsiteX39" fmla="*/ 225499 w 453475"/>
              <a:gd name="connsiteY39" fmla="*/ 152397 h 443563"/>
              <a:gd name="connsiteX40" fmla="*/ 175939 w 453475"/>
              <a:gd name="connsiteY40" fmla="*/ 173461 h 443563"/>
              <a:gd name="connsiteX41" fmla="*/ 156114 w 453475"/>
              <a:gd name="connsiteY41" fmla="*/ 223021 h 443563"/>
              <a:gd name="connsiteX42" fmla="*/ 175939 w 453475"/>
              <a:gd name="connsiteY42" fmla="*/ 272581 h 443563"/>
              <a:gd name="connsiteX43" fmla="*/ 225499 w 453475"/>
              <a:gd name="connsiteY43" fmla="*/ 292405 h 443563"/>
              <a:gd name="connsiteX44" fmla="*/ 225499 w 453475"/>
              <a:gd name="connsiteY44" fmla="*/ 256474 h 443563"/>
              <a:gd name="connsiteX45" fmla="*/ 200719 w 453475"/>
              <a:gd name="connsiteY45" fmla="*/ 246562 h 443563"/>
              <a:gd name="connsiteX46" fmla="*/ 190806 w 453475"/>
              <a:gd name="connsiteY46" fmla="*/ 221782 h 443563"/>
              <a:gd name="connsiteX47" fmla="*/ 200719 w 453475"/>
              <a:gd name="connsiteY47" fmla="*/ 197002 h 443563"/>
              <a:gd name="connsiteX48" fmla="*/ 225499 w 453475"/>
              <a:gd name="connsiteY48" fmla="*/ 187089 h 443563"/>
              <a:gd name="connsiteX49" fmla="*/ 250279 w 453475"/>
              <a:gd name="connsiteY49" fmla="*/ 197002 h 443563"/>
              <a:gd name="connsiteX50" fmla="*/ 260191 w 453475"/>
              <a:gd name="connsiteY50" fmla="*/ 221782 h 443563"/>
              <a:gd name="connsiteX51" fmla="*/ 250279 w 453475"/>
              <a:gd name="connsiteY51" fmla="*/ 246562 h 443563"/>
              <a:gd name="connsiteX52" fmla="*/ 225499 w 453475"/>
              <a:gd name="connsiteY52" fmla="*/ 256474 h 443563"/>
              <a:gd name="connsiteX53" fmla="*/ 209391 w 453475"/>
              <a:gd name="connsiteY53" fmla="*/ 389048 h 443563"/>
              <a:gd name="connsiteX54" fmla="*/ 242845 w 453475"/>
              <a:gd name="connsiteY54" fmla="*/ 389048 h 443563"/>
              <a:gd name="connsiteX55" fmla="*/ 250279 w 453475"/>
              <a:gd name="connsiteY55" fmla="*/ 333293 h 443563"/>
              <a:gd name="connsiteX56" fmla="*/ 283732 w 453475"/>
              <a:gd name="connsiteY56" fmla="*/ 319663 h 443563"/>
              <a:gd name="connsiteX57" fmla="*/ 310990 w 453475"/>
              <a:gd name="connsiteY57" fmla="*/ 297361 h 443563"/>
              <a:gd name="connsiteX58" fmla="*/ 364267 w 453475"/>
              <a:gd name="connsiteY58" fmla="*/ 320903 h 443563"/>
              <a:gd name="connsiteX59" fmla="*/ 379135 w 453475"/>
              <a:gd name="connsiteY59" fmla="*/ 292405 h 443563"/>
              <a:gd name="connsiteX60" fmla="*/ 333292 w 453475"/>
              <a:gd name="connsiteY60" fmla="*/ 258952 h 443563"/>
              <a:gd name="connsiteX61" fmla="*/ 337009 w 453475"/>
              <a:gd name="connsiteY61" fmla="*/ 241606 h 443563"/>
              <a:gd name="connsiteX62" fmla="*/ 338248 w 453475"/>
              <a:gd name="connsiteY62" fmla="*/ 223021 h 443563"/>
              <a:gd name="connsiteX63" fmla="*/ 337009 w 453475"/>
              <a:gd name="connsiteY63" fmla="*/ 204436 h 443563"/>
              <a:gd name="connsiteX64" fmla="*/ 333292 w 453475"/>
              <a:gd name="connsiteY64" fmla="*/ 187089 h 443563"/>
              <a:gd name="connsiteX65" fmla="*/ 380375 w 453475"/>
              <a:gd name="connsiteY65" fmla="*/ 152397 h 443563"/>
              <a:gd name="connsiteX66" fmla="*/ 364267 w 453475"/>
              <a:gd name="connsiteY66" fmla="*/ 123900 h 443563"/>
              <a:gd name="connsiteX67" fmla="*/ 310990 w 453475"/>
              <a:gd name="connsiteY67" fmla="*/ 147442 h 443563"/>
              <a:gd name="connsiteX68" fmla="*/ 283732 w 453475"/>
              <a:gd name="connsiteY68" fmla="*/ 123900 h 443563"/>
              <a:gd name="connsiteX69" fmla="*/ 250279 w 453475"/>
              <a:gd name="connsiteY69" fmla="*/ 111510 h 443563"/>
              <a:gd name="connsiteX70" fmla="*/ 242845 w 453475"/>
              <a:gd name="connsiteY70" fmla="*/ 55755 h 443563"/>
              <a:gd name="connsiteX71" fmla="*/ 208153 w 453475"/>
              <a:gd name="connsiteY71" fmla="*/ 55755 h 443563"/>
              <a:gd name="connsiteX72" fmla="*/ 201958 w 453475"/>
              <a:gd name="connsiteY72" fmla="*/ 111510 h 443563"/>
              <a:gd name="connsiteX73" fmla="*/ 167266 w 453475"/>
              <a:gd name="connsiteY73" fmla="*/ 123900 h 443563"/>
              <a:gd name="connsiteX74" fmla="*/ 138769 w 453475"/>
              <a:gd name="connsiteY74" fmla="*/ 146202 h 443563"/>
              <a:gd name="connsiteX75" fmla="*/ 86730 w 453475"/>
              <a:gd name="connsiteY75" fmla="*/ 123900 h 443563"/>
              <a:gd name="connsiteX76" fmla="*/ 70623 w 453475"/>
              <a:gd name="connsiteY76" fmla="*/ 152397 h 443563"/>
              <a:gd name="connsiteX77" fmla="*/ 116466 w 453475"/>
              <a:gd name="connsiteY77" fmla="*/ 185851 h 443563"/>
              <a:gd name="connsiteX78" fmla="*/ 112749 w 453475"/>
              <a:gd name="connsiteY78" fmla="*/ 204436 h 443563"/>
              <a:gd name="connsiteX79" fmla="*/ 111510 w 453475"/>
              <a:gd name="connsiteY79" fmla="*/ 223021 h 443563"/>
              <a:gd name="connsiteX80" fmla="*/ 112749 w 453475"/>
              <a:gd name="connsiteY80" fmla="*/ 241606 h 443563"/>
              <a:gd name="connsiteX81" fmla="*/ 116466 w 453475"/>
              <a:gd name="connsiteY81" fmla="*/ 258952 h 443563"/>
              <a:gd name="connsiteX82" fmla="*/ 70623 w 453475"/>
              <a:gd name="connsiteY82" fmla="*/ 292405 h 443563"/>
              <a:gd name="connsiteX83" fmla="*/ 86730 w 453475"/>
              <a:gd name="connsiteY83" fmla="*/ 320903 h 443563"/>
              <a:gd name="connsiteX84" fmla="*/ 138769 w 453475"/>
              <a:gd name="connsiteY84" fmla="*/ 297361 h 443563"/>
              <a:gd name="connsiteX85" fmla="*/ 167266 w 453475"/>
              <a:gd name="connsiteY85" fmla="*/ 320903 h 443563"/>
              <a:gd name="connsiteX86" fmla="*/ 200719 w 453475"/>
              <a:gd name="connsiteY86" fmla="*/ 333293 h 443563"/>
              <a:gd name="connsiteX87" fmla="*/ 209391 w 453475"/>
              <a:gd name="connsiteY87" fmla="*/ 389048 h 44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453475" h="443563">
                <a:moveTo>
                  <a:pt x="162309" y="443564"/>
                </a:moveTo>
                <a:lnTo>
                  <a:pt x="152397" y="372940"/>
                </a:lnTo>
                <a:cubicBezTo>
                  <a:pt x="148681" y="371701"/>
                  <a:pt x="144964" y="370463"/>
                  <a:pt x="141246" y="367985"/>
                </a:cubicBezTo>
                <a:cubicBezTo>
                  <a:pt x="137529" y="365506"/>
                  <a:pt x="133812" y="363028"/>
                  <a:pt x="130096" y="360550"/>
                </a:cubicBezTo>
                <a:lnTo>
                  <a:pt x="64428" y="390287"/>
                </a:lnTo>
                <a:lnTo>
                  <a:pt x="0" y="276298"/>
                </a:lnTo>
                <a:lnTo>
                  <a:pt x="58233" y="232933"/>
                </a:lnTo>
                <a:cubicBezTo>
                  <a:pt x="58233" y="231694"/>
                  <a:pt x="58233" y="229216"/>
                  <a:pt x="58233" y="227977"/>
                </a:cubicBezTo>
                <a:cubicBezTo>
                  <a:pt x="58233" y="226738"/>
                  <a:pt x="58233" y="223021"/>
                  <a:pt x="58233" y="221782"/>
                </a:cubicBezTo>
                <a:cubicBezTo>
                  <a:pt x="58233" y="220543"/>
                  <a:pt x="58233" y="218065"/>
                  <a:pt x="58233" y="216826"/>
                </a:cubicBezTo>
                <a:cubicBezTo>
                  <a:pt x="58233" y="214348"/>
                  <a:pt x="58233" y="213109"/>
                  <a:pt x="58233" y="210631"/>
                </a:cubicBezTo>
                <a:lnTo>
                  <a:pt x="0" y="167266"/>
                </a:lnTo>
                <a:lnTo>
                  <a:pt x="64428" y="54517"/>
                </a:lnTo>
                <a:lnTo>
                  <a:pt x="130096" y="83013"/>
                </a:lnTo>
                <a:cubicBezTo>
                  <a:pt x="132574" y="80535"/>
                  <a:pt x="136291" y="79297"/>
                  <a:pt x="141246" y="76818"/>
                </a:cubicBezTo>
                <a:cubicBezTo>
                  <a:pt x="144964" y="74340"/>
                  <a:pt x="149919" y="73102"/>
                  <a:pt x="152397" y="71862"/>
                </a:cubicBezTo>
                <a:lnTo>
                  <a:pt x="162309" y="0"/>
                </a:lnTo>
                <a:lnTo>
                  <a:pt x="289927" y="0"/>
                </a:lnTo>
                <a:lnTo>
                  <a:pt x="299839" y="70623"/>
                </a:lnTo>
                <a:cubicBezTo>
                  <a:pt x="303556" y="71862"/>
                  <a:pt x="307273" y="73102"/>
                  <a:pt x="312229" y="75579"/>
                </a:cubicBezTo>
                <a:cubicBezTo>
                  <a:pt x="315946" y="78057"/>
                  <a:pt x="319663" y="80535"/>
                  <a:pt x="323380" y="83013"/>
                </a:cubicBezTo>
                <a:lnTo>
                  <a:pt x="389047" y="54517"/>
                </a:lnTo>
                <a:lnTo>
                  <a:pt x="453476" y="167266"/>
                </a:lnTo>
                <a:lnTo>
                  <a:pt x="394003" y="209392"/>
                </a:lnTo>
                <a:cubicBezTo>
                  <a:pt x="394003" y="211870"/>
                  <a:pt x="394003" y="213109"/>
                  <a:pt x="395242" y="215587"/>
                </a:cubicBezTo>
                <a:cubicBezTo>
                  <a:pt x="395242" y="218065"/>
                  <a:pt x="395242" y="220543"/>
                  <a:pt x="395242" y="221782"/>
                </a:cubicBezTo>
                <a:cubicBezTo>
                  <a:pt x="395242" y="223021"/>
                  <a:pt x="395242" y="225499"/>
                  <a:pt x="395242" y="227977"/>
                </a:cubicBezTo>
                <a:cubicBezTo>
                  <a:pt x="395242" y="230455"/>
                  <a:pt x="394003" y="232933"/>
                  <a:pt x="394003" y="234172"/>
                </a:cubicBezTo>
                <a:lnTo>
                  <a:pt x="453476" y="276298"/>
                </a:lnTo>
                <a:lnTo>
                  <a:pt x="389047" y="390287"/>
                </a:lnTo>
                <a:lnTo>
                  <a:pt x="323380" y="360550"/>
                </a:lnTo>
                <a:cubicBezTo>
                  <a:pt x="320902" y="363028"/>
                  <a:pt x="317185" y="365506"/>
                  <a:pt x="312229" y="367985"/>
                </a:cubicBezTo>
                <a:cubicBezTo>
                  <a:pt x="307273" y="370463"/>
                  <a:pt x="304795" y="372940"/>
                  <a:pt x="301078" y="372940"/>
                </a:cubicBezTo>
                <a:lnTo>
                  <a:pt x="291166" y="443564"/>
                </a:lnTo>
                <a:lnTo>
                  <a:pt x="162309" y="443564"/>
                </a:lnTo>
                <a:close/>
                <a:moveTo>
                  <a:pt x="225499" y="292405"/>
                </a:moveTo>
                <a:cubicBezTo>
                  <a:pt x="245323" y="292405"/>
                  <a:pt x="261430" y="286210"/>
                  <a:pt x="275059" y="272581"/>
                </a:cubicBezTo>
                <a:cubicBezTo>
                  <a:pt x="288688" y="258952"/>
                  <a:pt x="294883" y="242845"/>
                  <a:pt x="294883" y="223021"/>
                </a:cubicBezTo>
                <a:cubicBezTo>
                  <a:pt x="294883" y="204436"/>
                  <a:pt x="288688" y="188329"/>
                  <a:pt x="275059" y="173461"/>
                </a:cubicBezTo>
                <a:cubicBezTo>
                  <a:pt x="261430" y="159832"/>
                  <a:pt x="245323" y="152397"/>
                  <a:pt x="225499" y="152397"/>
                </a:cubicBezTo>
                <a:cubicBezTo>
                  <a:pt x="205675" y="152397"/>
                  <a:pt x="189568" y="159832"/>
                  <a:pt x="175939" y="173461"/>
                </a:cubicBezTo>
                <a:cubicBezTo>
                  <a:pt x="162309" y="187089"/>
                  <a:pt x="156114" y="203197"/>
                  <a:pt x="156114" y="223021"/>
                </a:cubicBezTo>
                <a:cubicBezTo>
                  <a:pt x="156114" y="242845"/>
                  <a:pt x="162309" y="258952"/>
                  <a:pt x="175939" y="272581"/>
                </a:cubicBezTo>
                <a:cubicBezTo>
                  <a:pt x="189568" y="284971"/>
                  <a:pt x="205675" y="292405"/>
                  <a:pt x="225499" y="292405"/>
                </a:cubicBezTo>
                <a:close/>
                <a:moveTo>
                  <a:pt x="225499" y="256474"/>
                </a:moveTo>
                <a:cubicBezTo>
                  <a:pt x="215586" y="256474"/>
                  <a:pt x="208153" y="252757"/>
                  <a:pt x="200719" y="246562"/>
                </a:cubicBezTo>
                <a:cubicBezTo>
                  <a:pt x="194524" y="239128"/>
                  <a:pt x="190806" y="231694"/>
                  <a:pt x="190806" y="221782"/>
                </a:cubicBezTo>
                <a:cubicBezTo>
                  <a:pt x="190806" y="211870"/>
                  <a:pt x="194524" y="204436"/>
                  <a:pt x="200719" y="197002"/>
                </a:cubicBezTo>
                <a:cubicBezTo>
                  <a:pt x="206914" y="189568"/>
                  <a:pt x="215586" y="187089"/>
                  <a:pt x="225499" y="187089"/>
                </a:cubicBezTo>
                <a:cubicBezTo>
                  <a:pt x="235411" y="187089"/>
                  <a:pt x="242845" y="190807"/>
                  <a:pt x="250279" y="197002"/>
                </a:cubicBezTo>
                <a:cubicBezTo>
                  <a:pt x="257713" y="204436"/>
                  <a:pt x="260191" y="211870"/>
                  <a:pt x="260191" y="221782"/>
                </a:cubicBezTo>
                <a:cubicBezTo>
                  <a:pt x="260191" y="231694"/>
                  <a:pt x="256474" y="239128"/>
                  <a:pt x="250279" y="246562"/>
                </a:cubicBezTo>
                <a:cubicBezTo>
                  <a:pt x="244084" y="253996"/>
                  <a:pt x="235411" y="256474"/>
                  <a:pt x="225499" y="256474"/>
                </a:cubicBezTo>
                <a:close/>
                <a:moveTo>
                  <a:pt x="209391" y="389048"/>
                </a:moveTo>
                <a:lnTo>
                  <a:pt x="242845" y="389048"/>
                </a:lnTo>
                <a:lnTo>
                  <a:pt x="250279" y="333293"/>
                </a:lnTo>
                <a:cubicBezTo>
                  <a:pt x="261430" y="330814"/>
                  <a:pt x="272581" y="325858"/>
                  <a:pt x="283732" y="319663"/>
                </a:cubicBezTo>
                <a:cubicBezTo>
                  <a:pt x="293644" y="313468"/>
                  <a:pt x="303556" y="306034"/>
                  <a:pt x="310990" y="297361"/>
                </a:cubicBezTo>
                <a:lnTo>
                  <a:pt x="364267" y="320903"/>
                </a:lnTo>
                <a:lnTo>
                  <a:pt x="379135" y="292405"/>
                </a:lnTo>
                <a:lnTo>
                  <a:pt x="333292" y="258952"/>
                </a:lnTo>
                <a:cubicBezTo>
                  <a:pt x="334531" y="252757"/>
                  <a:pt x="337009" y="246562"/>
                  <a:pt x="337009" y="241606"/>
                </a:cubicBezTo>
                <a:cubicBezTo>
                  <a:pt x="338248" y="235411"/>
                  <a:pt x="338248" y="229216"/>
                  <a:pt x="338248" y="223021"/>
                </a:cubicBezTo>
                <a:cubicBezTo>
                  <a:pt x="338248" y="216826"/>
                  <a:pt x="338248" y="210631"/>
                  <a:pt x="337009" y="204436"/>
                </a:cubicBezTo>
                <a:cubicBezTo>
                  <a:pt x="335770" y="198241"/>
                  <a:pt x="334531" y="192046"/>
                  <a:pt x="333292" y="187089"/>
                </a:cubicBezTo>
                <a:lnTo>
                  <a:pt x="380375" y="152397"/>
                </a:lnTo>
                <a:lnTo>
                  <a:pt x="364267" y="123900"/>
                </a:lnTo>
                <a:lnTo>
                  <a:pt x="310990" y="147442"/>
                </a:lnTo>
                <a:cubicBezTo>
                  <a:pt x="303556" y="137529"/>
                  <a:pt x="293644" y="130096"/>
                  <a:pt x="283732" y="123900"/>
                </a:cubicBezTo>
                <a:cubicBezTo>
                  <a:pt x="273820" y="117705"/>
                  <a:pt x="261430" y="113989"/>
                  <a:pt x="250279" y="111510"/>
                </a:cubicBezTo>
                <a:lnTo>
                  <a:pt x="242845" y="55755"/>
                </a:lnTo>
                <a:lnTo>
                  <a:pt x="208153" y="55755"/>
                </a:lnTo>
                <a:lnTo>
                  <a:pt x="201958" y="111510"/>
                </a:lnTo>
                <a:cubicBezTo>
                  <a:pt x="189568" y="113989"/>
                  <a:pt x="178416" y="118944"/>
                  <a:pt x="167266" y="123900"/>
                </a:cubicBezTo>
                <a:cubicBezTo>
                  <a:pt x="156114" y="128857"/>
                  <a:pt x="147441" y="137529"/>
                  <a:pt x="138769" y="146202"/>
                </a:cubicBezTo>
                <a:lnTo>
                  <a:pt x="86730" y="123900"/>
                </a:lnTo>
                <a:lnTo>
                  <a:pt x="70623" y="152397"/>
                </a:lnTo>
                <a:lnTo>
                  <a:pt x="116466" y="185851"/>
                </a:lnTo>
                <a:cubicBezTo>
                  <a:pt x="115227" y="192046"/>
                  <a:pt x="112749" y="198241"/>
                  <a:pt x="112749" y="204436"/>
                </a:cubicBezTo>
                <a:cubicBezTo>
                  <a:pt x="111510" y="210631"/>
                  <a:pt x="111510" y="216826"/>
                  <a:pt x="111510" y="223021"/>
                </a:cubicBezTo>
                <a:cubicBezTo>
                  <a:pt x="111510" y="229216"/>
                  <a:pt x="111510" y="235411"/>
                  <a:pt x="112749" y="241606"/>
                </a:cubicBezTo>
                <a:cubicBezTo>
                  <a:pt x="113989" y="247801"/>
                  <a:pt x="115227" y="253996"/>
                  <a:pt x="116466" y="258952"/>
                </a:cubicBezTo>
                <a:lnTo>
                  <a:pt x="70623" y="292405"/>
                </a:lnTo>
                <a:lnTo>
                  <a:pt x="86730" y="320903"/>
                </a:lnTo>
                <a:lnTo>
                  <a:pt x="138769" y="297361"/>
                </a:lnTo>
                <a:cubicBezTo>
                  <a:pt x="147441" y="306034"/>
                  <a:pt x="157354" y="314708"/>
                  <a:pt x="167266" y="320903"/>
                </a:cubicBezTo>
                <a:cubicBezTo>
                  <a:pt x="178416" y="327098"/>
                  <a:pt x="189568" y="330814"/>
                  <a:pt x="200719" y="333293"/>
                </a:cubicBezTo>
                <a:lnTo>
                  <a:pt x="209391" y="389048"/>
                </a:lnTo>
                <a:close/>
              </a:path>
            </a:pathLst>
          </a:custGeom>
          <a:solidFill>
            <a:srgbClr val="5C2483"/>
          </a:solidFill>
          <a:ln w="12387" cap="flat">
            <a:noFill/>
            <a:prstDash val="solid"/>
            <a:miter/>
          </a:ln>
        </p:spPr>
        <p:txBody>
          <a:bodyPr rtlCol="0" anchor="ctr"/>
          <a:lstStyle/>
          <a:p>
            <a:endParaRPr lang="fr-FR"/>
          </a:p>
        </p:txBody>
      </p:sp>
    </p:spTree>
    <p:extLst>
      <p:ext uri="{BB962C8B-B14F-4D97-AF65-F5344CB8AC3E}">
        <p14:creationId xmlns:p14="http://schemas.microsoft.com/office/powerpoint/2010/main" val="288369522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B4088EEE-E979-1AF2-4498-BAE44AE2D14D}"/>
              </a:ext>
            </a:extLst>
          </p:cNvPr>
          <p:cNvSpPr>
            <a:spLocks noGrp="1"/>
          </p:cNvSpPr>
          <p:nvPr>
            <p:ph type="title"/>
          </p:nvPr>
        </p:nvSpPr>
        <p:spPr>
          <a:xfrm>
            <a:off x="1336352" y="514654"/>
            <a:ext cx="17600606" cy="739471"/>
          </a:xfrm>
        </p:spPr>
        <p:txBody>
          <a:bodyPr/>
          <a:lstStyle/>
          <a:p>
            <a:r>
              <a:rPr lang="fr-FR">
                <a:latin typeface="Eudonet"/>
                <a:cs typeface="Eudonet"/>
              </a:rPr>
              <a:t>Comparatif</a:t>
            </a:r>
            <a:endParaRPr lang="fr-FR"/>
          </a:p>
        </p:txBody>
      </p:sp>
      <p:graphicFrame>
        <p:nvGraphicFramePr>
          <p:cNvPr id="3" name="Tableau 3">
            <a:extLst>
              <a:ext uri="{FF2B5EF4-FFF2-40B4-BE49-F238E27FC236}">
                <a16:creationId xmlns:a16="http://schemas.microsoft.com/office/drawing/2014/main" id="{BE1CCED0-ADDD-1B3E-0F2B-18A9A4FE4CAA}"/>
              </a:ext>
            </a:extLst>
          </p:cNvPr>
          <p:cNvGraphicFramePr>
            <a:graphicFrameLocks noGrp="1"/>
          </p:cNvGraphicFramePr>
          <p:nvPr>
            <p:extLst>
              <p:ext uri="{D42A27DB-BD31-4B8C-83A1-F6EECF244321}">
                <p14:modId xmlns:p14="http://schemas.microsoft.com/office/powerpoint/2010/main" val="3184075772"/>
              </p:ext>
            </p:extLst>
          </p:nvPr>
        </p:nvGraphicFramePr>
        <p:xfrm>
          <a:off x="1336354" y="3286909"/>
          <a:ext cx="17600604" cy="5383027"/>
        </p:xfrm>
        <a:graphic>
          <a:graphicData uri="http://schemas.openxmlformats.org/drawingml/2006/table">
            <a:tbl>
              <a:tblPr firstRow="1" bandRow="1">
                <a:tableStyleId>{5C22544A-7EE6-4342-B048-85BDC9FD1C3A}</a:tableStyleId>
              </a:tblPr>
              <a:tblGrid>
                <a:gridCol w="3497257">
                  <a:extLst>
                    <a:ext uri="{9D8B030D-6E8A-4147-A177-3AD203B41FA5}">
                      <a16:colId xmlns:a16="http://schemas.microsoft.com/office/drawing/2014/main" val="3321568752"/>
                    </a:ext>
                  </a:extLst>
                </a:gridCol>
                <a:gridCol w="5173690">
                  <a:extLst>
                    <a:ext uri="{9D8B030D-6E8A-4147-A177-3AD203B41FA5}">
                      <a16:colId xmlns:a16="http://schemas.microsoft.com/office/drawing/2014/main" val="3411159418"/>
                    </a:ext>
                  </a:extLst>
                </a:gridCol>
                <a:gridCol w="4529506">
                  <a:extLst>
                    <a:ext uri="{9D8B030D-6E8A-4147-A177-3AD203B41FA5}">
                      <a16:colId xmlns:a16="http://schemas.microsoft.com/office/drawing/2014/main" val="2819629826"/>
                    </a:ext>
                  </a:extLst>
                </a:gridCol>
                <a:gridCol w="4400151">
                  <a:extLst>
                    <a:ext uri="{9D8B030D-6E8A-4147-A177-3AD203B41FA5}">
                      <a16:colId xmlns:a16="http://schemas.microsoft.com/office/drawing/2014/main" val="322524482"/>
                    </a:ext>
                  </a:extLst>
                </a:gridCol>
              </a:tblGrid>
              <a:tr h="1592564">
                <a:tc>
                  <a:txBody>
                    <a:bodyPr/>
                    <a:lstStyle/>
                    <a:p>
                      <a:pPr algn="just"/>
                      <a:endParaRPr lang="fr-FR"/>
                    </a:p>
                  </a:txBody>
                  <a:tcPr>
                    <a:noFill/>
                  </a:tcPr>
                </a:tc>
                <a:tc>
                  <a:txBody>
                    <a:bodyPr/>
                    <a:lstStyle/>
                    <a:p>
                      <a:pPr algn="just"/>
                      <a:endParaRPr lang="fr-FR"/>
                    </a:p>
                  </a:txBody>
                  <a:tcPr>
                    <a:noFill/>
                  </a:tcPr>
                </a:tc>
                <a:tc>
                  <a:txBody>
                    <a:bodyPr/>
                    <a:lstStyle/>
                    <a:p>
                      <a:pPr algn="just"/>
                      <a:endParaRPr lang="fr-FR"/>
                    </a:p>
                  </a:txBody>
                  <a:tcPr>
                    <a:noFill/>
                  </a:tcPr>
                </a:tc>
                <a:tc>
                  <a:txBody>
                    <a:bodyPr/>
                    <a:lstStyle/>
                    <a:p>
                      <a:pPr algn="just"/>
                      <a:endParaRPr lang="fr-FR"/>
                    </a:p>
                  </a:txBody>
                  <a:tcPr>
                    <a:noFill/>
                  </a:tcPr>
                </a:tc>
                <a:extLst>
                  <a:ext uri="{0D108BD9-81ED-4DB2-BD59-A6C34878D82A}">
                    <a16:rowId xmlns:a16="http://schemas.microsoft.com/office/drawing/2014/main" val="2676121201"/>
                  </a:ext>
                </a:extLst>
              </a:tr>
              <a:tr h="1948963">
                <a:tc>
                  <a:txBody>
                    <a:bodyPr/>
                    <a:lstStyle/>
                    <a:p>
                      <a:r>
                        <a:rPr lang="fr-FR" b="1">
                          <a:solidFill>
                            <a:srgbClr val="5C2483"/>
                          </a:solidFill>
                        </a:rPr>
                        <a:t>Propriété des données et serveur</a:t>
                      </a:r>
                    </a:p>
                  </a:txBody>
                  <a:tcPr anchor="ctr">
                    <a:noFill/>
                  </a:tcPr>
                </a:tc>
                <a:tc>
                  <a:txBody>
                    <a:bodyPr/>
                    <a:lstStyle/>
                    <a:p>
                      <a:pPr marL="285750" indent="-285750" algn="l">
                        <a:buFont typeface="Arial" panose="020B0604020202020204" pitchFamily="34" charset="0"/>
                        <a:buChar char="•"/>
                      </a:pPr>
                      <a:r>
                        <a:rPr lang="fr-FR" b="0" i="0">
                          <a:solidFill>
                            <a:schemeClr val="dk1"/>
                          </a:solidFill>
                          <a:effectLst/>
                          <a:latin typeface="+mn-lt"/>
                          <a:ea typeface="+mn-ea"/>
                          <a:cs typeface="+mn-cs"/>
                        </a:rPr>
                        <a:t>Données stockées sur les serveurs de Google européen. </a:t>
                      </a:r>
                    </a:p>
                    <a:p>
                      <a:pPr marL="285750" indent="-285750" algn="l">
                        <a:buFont typeface="Arial" panose="020B0604020202020204" pitchFamily="34" charset="0"/>
                        <a:buChar char="•"/>
                      </a:pPr>
                      <a:r>
                        <a:rPr lang="fr-FR" b="0" i="0">
                          <a:solidFill>
                            <a:schemeClr val="dk1"/>
                          </a:solidFill>
                          <a:effectLst/>
                          <a:latin typeface="+mn-lt"/>
                          <a:ea typeface="+mn-ea"/>
                          <a:cs typeface="+mn-cs"/>
                        </a:rPr>
                        <a:t>Contrôle limité sur les données. </a:t>
                      </a:r>
                    </a:p>
                    <a:p>
                      <a:pPr marL="285750" indent="-285750" algn="l">
                        <a:buFont typeface="Arial" panose="020B0604020202020204" pitchFamily="34" charset="0"/>
                        <a:buChar char="•"/>
                      </a:pPr>
                      <a:r>
                        <a:rPr lang="fr-FR" b="0" i="0">
                          <a:solidFill>
                            <a:schemeClr val="dk1"/>
                          </a:solidFill>
                          <a:effectLst/>
                          <a:latin typeface="+mn-lt"/>
                          <a:ea typeface="+mn-ea"/>
                          <a:cs typeface="+mn-cs"/>
                        </a:rPr>
                        <a:t>Données supprimées au bout de 2 ou 14 mois.</a:t>
                      </a:r>
                      <a:endParaRPr lang="fr-FR"/>
                    </a:p>
                  </a:txBody>
                  <a:tcPr anchor="ctr">
                    <a:noFill/>
                  </a:tcPr>
                </a:tc>
                <a:tc>
                  <a:txBody>
                    <a:bodyPr/>
                    <a:lstStyle/>
                    <a:p>
                      <a:pPr marL="285750" indent="-285750" algn="just">
                        <a:buFont typeface="Arial" panose="020B0604020202020204" pitchFamily="34" charset="0"/>
                        <a:buChar char="•"/>
                      </a:pPr>
                      <a:r>
                        <a:rPr lang="fr-FR" b="0" i="0">
                          <a:solidFill>
                            <a:schemeClr val="dk1"/>
                          </a:solidFill>
                          <a:effectLst/>
                          <a:latin typeface="+mn-lt"/>
                          <a:ea typeface="+mn-ea"/>
                          <a:cs typeface="+mn-cs"/>
                        </a:rPr>
                        <a:t>service cloud stocké en Europe. </a:t>
                      </a:r>
                    </a:p>
                    <a:p>
                      <a:pPr marL="285750" indent="-285750" algn="just">
                        <a:buFont typeface="Arial" panose="020B0604020202020204" pitchFamily="34" charset="0"/>
                        <a:buChar char="•"/>
                      </a:pPr>
                      <a:r>
                        <a:rPr lang="fr-FR" b="0" i="0">
                          <a:solidFill>
                            <a:schemeClr val="dk1"/>
                          </a:solidFill>
                          <a:effectLst/>
                          <a:latin typeface="+mn-lt"/>
                          <a:ea typeface="+mn-ea"/>
                          <a:cs typeface="+mn-cs"/>
                        </a:rPr>
                        <a:t>Contrôle total sur vos données. </a:t>
                      </a:r>
                    </a:p>
                    <a:p>
                      <a:pPr marL="285750" indent="-285750" algn="just">
                        <a:buFont typeface="Arial" panose="020B0604020202020204" pitchFamily="34" charset="0"/>
                        <a:buChar char="•"/>
                      </a:pPr>
                      <a:r>
                        <a:rPr lang="fr-FR" b="0" i="0">
                          <a:solidFill>
                            <a:schemeClr val="dk1"/>
                          </a:solidFill>
                          <a:effectLst/>
                          <a:latin typeface="+mn-lt"/>
                          <a:ea typeface="+mn-ea"/>
                          <a:cs typeface="+mn-cs"/>
                        </a:rPr>
                        <a:t>Données supprimées au bout de 13 mois par défaut, configurables.</a:t>
                      </a:r>
                      <a:endParaRPr lang="fr-FR"/>
                    </a:p>
                  </a:txBody>
                  <a:tcPr anchor="ctr">
                    <a:noFill/>
                  </a:tcPr>
                </a:tc>
                <a:tc>
                  <a:txBody>
                    <a:bodyPr/>
                    <a:lstStyle/>
                    <a:p>
                      <a:pPr marL="285750" indent="-285750" algn="just">
                        <a:buFont typeface="Arial"/>
                        <a:buChar char="•"/>
                      </a:pPr>
                      <a:r>
                        <a:rPr lang="fr-FR" b="0" i="0">
                          <a:solidFill>
                            <a:schemeClr val="dk1"/>
                          </a:solidFill>
                          <a:effectLst/>
                          <a:latin typeface="+mn-lt"/>
                          <a:ea typeface="+mn-ea"/>
                          <a:cs typeface="+mn-cs"/>
                        </a:rPr>
                        <a:t>Données stockées sur les serveurs Eulerian. </a:t>
                      </a:r>
                      <a:endParaRPr lang="en-US"/>
                    </a:p>
                    <a:p>
                      <a:pPr marL="285750" indent="-285750" algn="just">
                        <a:buFont typeface="Arial" panose="020B0604020202020204" pitchFamily="34" charset="0"/>
                        <a:buChar char="•"/>
                      </a:pPr>
                      <a:r>
                        <a:rPr lang="fr-FR" b="0" i="0">
                          <a:solidFill>
                            <a:schemeClr val="dk1"/>
                          </a:solidFill>
                          <a:effectLst/>
                          <a:latin typeface="+mn-lt"/>
                          <a:ea typeface="+mn-ea"/>
                          <a:cs typeface="+mn-cs"/>
                        </a:rPr>
                        <a:t>Contrôle total sur vos données. </a:t>
                      </a:r>
                    </a:p>
                  </a:txBody>
                  <a:tcPr anchor="ctr">
                    <a:noFill/>
                  </a:tcPr>
                </a:tc>
                <a:extLst>
                  <a:ext uri="{0D108BD9-81ED-4DB2-BD59-A6C34878D82A}">
                    <a16:rowId xmlns:a16="http://schemas.microsoft.com/office/drawing/2014/main" val="2773131887"/>
                  </a:ext>
                </a:extLst>
              </a:tr>
              <a:tr h="1841500">
                <a:tc>
                  <a:txBody>
                    <a:bodyPr/>
                    <a:lstStyle/>
                    <a:p>
                      <a:r>
                        <a:rPr lang="fr-FR" b="1">
                          <a:solidFill>
                            <a:srgbClr val="5C2483"/>
                          </a:solidFill>
                        </a:rPr>
                        <a:t>Contrôle de la vie privé</a:t>
                      </a:r>
                    </a:p>
                    <a:p>
                      <a:endParaRPr lang="fr-FR" b="1">
                        <a:solidFill>
                          <a:srgbClr val="5C2483"/>
                        </a:solidFill>
                      </a:endParaRPr>
                    </a:p>
                  </a:txBody>
                  <a:tcPr anchor="ctr">
                    <a:noFill/>
                  </a:tcPr>
                </a:tc>
                <a:tc>
                  <a:txBody>
                    <a:bodyPr/>
                    <a:lstStyle/>
                    <a:p>
                      <a:pPr marL="285750" indent="-285750" algn="l">
                        <a:buFont typeface="Arial" panose="020B0604020202020204" pitchFamily="34" charset="0"/>
                        <a:buChar char="•"/>
                      </a:pPr>
                      <a:r>
                        <a:rPr lang="fr-FR" b="0" i="0">
                          <a:solidFill>
                            <a:schemeClr val="dk1"/>
                          </a:solidFill>
                          <a:effectLst/>
                          <a:latin typeface="+mn-lt"/>
                          <a:ea typeface="+mn-ea"/>
                          <a:cs typeface="+mn-cs"/>
                        </a:rPr>
                        <a:t>Confidentialité de Google (peut impliquer des transferts de données vers les Etats-Unis.)</a:t>
                      </a:r>
                      <a:endParaRPr lang="fr-FR"/>
                    </a:p>
                  </a:txBody>
                  <a:tcPr anchor="ctr">
                    <a:noFill/>
                  </a:tcPr>
                </a:tc>
                <a:tc>
                  <a:txBody>
                    <a:bodyPr/>
                    <a:lstStyle/>
                    <a:p>
                      <a:pPr marL="285750" indent="-285750" algn="l">
                        <a:buFont typeface="Arial"/>
                        <a:buChar char="•"/>
                      </a:pPr>
                      <a:r>
                        <a:rPr lang="fr-FR" b="0" i="0">
                          <a:solidFill>
                            <a:schemeClr val="dk1"/>
                          </a:solidFill>
                          <a:effectLst/>
                          <a:latin typeface="+mn-lt"/>
                          <a:ea typeface="+mn-ea"/>
                          <a:cs typeface="+mn-cs"/>
                        </a:rPr>
                        <a:t>fonctionnalités avancées pour la conformité à la vie privée (RGPD)</a:t>
                      </a:r>
                      <a:endParaRPr lang="fr-FR"/>
                    </a:p>
                  </a:txBody>
                  <a:tcPr anchor="ctr">
                    <a:noFill/>
                  </a:tcPr>
                </a:tc>
                <a:tc>
                  <a:txBody>
                    <a:bodyPr/>
                    <a:lstStyle/>
                    <a:p>
                      <a:pPr marL="285750" indent="-285750" algn="l">
                        <a:buFont typeface="Arial"/>
                        <a:buChar char="•"/>
                      </a:pPr>
                      <a:r>
                        <a:rPr lang="fr-FR" b="0" i="0">
                          <a:solidFill>
                            <a:schemeClr val="dk1"/>
                          </a:solidFill>
                          <a:effectLst/>
                          <a:latin typeface="+mn-lt"/>
                          <a:ea typeface="+mn-ea"/>
                          <a:cs typeface="+mn-cs"/>
                        </a:rPr>
                        <a:t>Fonctionnalités avancées pour la conformité à la vie privée (RGPD)</a:t>
                      </a:r>
                      <a:endParaRPr lang="fr-FR"/>
                    </a:p>
                  </a:txBody>
                  <a:tcPr anchor="ctr">
                    <a:noFill/>
                  </a:tcPr>
                </a:tc>
                <a:extLst>
                  <a:ext uri="{0D108BD9-81ED-4DB2-BD59-A6C34878D82A}">
                    <a16:rowId xmlns:a16="http://schemas.microsoft.com/office/drawing/2014/main" val="1437207639"/>
                  </a:ext>
                </a:extLst>
              </a:tr>
            </a:tbl>
          </a:graphicData>
        </a:graphic>
      </p:graphicFrame>
      <p:pic>
        <p:nvPicPr>
          <p:cNvPr id="2" name="Picture 2" descr="GA4 is coming, what is it and what does it mean for business data?">
            <a:extLst>
              <a:ext uri="{FF2B5EF4-FFF2-40B4-BE49-F238E27FC236}">
                <a16:creationId xmlns:a16="http://schemas.microsoft.com/office/drawing/2014/main" id="{703A8DFC-C3E3-0C49-E8AC-852A4624AEC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54102" y="3766162"/>
            <a:ext cx="2774299" cy="949855"/>
          </a:xfrm>
          <a:prstGeom prst="rect">
            <a:avLst/>
          </a:prstGeom>
          <a:noFill/>
          <a:extLst>
            <a:ext uri="{909E8E84-426E-40DD-AFC4-6F175D3DCCD1}">
              <a14:hiddenFill xmlns:a14="http://schemas.microsoft.com/office/drawing/2010/main">
                <a:solidFill>
                  <a:srgbClr val="FFFFFF"/>
                </a:solidFill>
              </a14:hiddenFill>
            </a:ext>
          </a:extLst>
        </p:spPr>
      </p:pic>
      <p:pic>
        <p:nvPicPr>
          <p:cNvPr id="4" name="Image 7" descr="Une image contenant Graphique, Police, graphisme, conception&#10;&#10;Description générée automatiquement">
            <a:extLst>
              <a:ext uri="{FF2B5EF4-FFF2-40B4-BE49-F238E27FC236}">
                <a16:creationId xmlns:a16="http://schemas.microsoft.com/office/drawing/2014/main" id="{60532A58-40DF-C88A-D20A-D8FE9278C7BF}"/>
              </a:ext>
            </a:extLst>
          </p:cNvPr>
          <p:cNvPicPr>
            <a:picLocks noChangeAspect="1"/>
          </p:cNvPicPr>
          <p:nvPr/>
        </p:nvPicPr>
        <p:blipFill>
          <a:blip r:embed="rId3"/>
          <a:stretch>
            <a:fillRect/>
          </a:stretch>
        </p:blipFill>
        <p:spPr>
          <a:xfrm>
            <a:off x="10220467" y="3790251"/>
            <a:ext cx="3466282" cy="588460"/>
          </a:xfrm>
          <a:prstGeom prst="rect">
            <a:avLst/>
          </a:prstGeom>
        </p:spPr>
      </p:pic>
      <p:pic>
        <p:nvPicPr>
          <p:cNvPr id="6" name="Image 5">
            <a:extLst>
              <a:ext uri="{FF2B5EF4-FFF2-40B4-BE49-F238E27FC236}">
                <a16:creationId xmlns:a16="http://schemas.microsoft.com/office/drawing/2014/main" id="{3B8BD0A0-AE51-171A-9ACF-7EDDCF52C600}"/>
              </a:ext>
            </a:extLst>
          </p:cNvPr>
          <p:cNvPicPr>
            <a:picLocks noChangeAspect="1"/>
          </p:cNvPicPr>
          <p:nvPr/>
        </p:nvPicPr>
        <p:blipFill>
          <a:blip r:embed="rId4"/>
          <a:stretch>
            <a:fillRect/>
          </a:stretch>
        </p:blipFill>
        <p:spPr>
          <a:xfrm>
            <a:off x="14965491" y="3607918"/>
            <a:ext cx="3344605" cy="953126"/>
          </a:xfrm>
          <a:prstGeom prst="rect">
            <a:avLst/>
          </a:prstGeom>
        </p:spPr>
      </p:pic>
    </p:spTree>
    <p:extLst>
      <p:ext uri="{BB962C8B-B14F-4D97-AF65-F5344CB8AC3E}">
        <p14:creationId xmlns:p14="http://schemas.microsoft.com/office/powerpoint/2010/main" val="251076470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B4088EEE-E979-1AF2-4498-BAE44AE2D14D}"/>
              </a:ext>
            </a:extLst>
          </p:cNvPr>
          <p:cNvSpPr>
            <a:spLocks noGrp="1"/>
          </p:cNvSpPr>
          <p:nvPr>
            <p:ph type="title"/>
          </p:nvPr>
        </p:nvSpPr>
        <p:spPr>
          <a:xfrm>
            <a:off x="1266512" y="514654"/>
            <a:ext cx="17600606" cy="739471"/>
          </a:xfrm>
        </p:spPr>
        <p:txBody>
          <a:bodyPr/>
          <a:lstStyle/>
          <a:p>
            <a:r>
              <a:rPr lang="fr-FR">
                <a:latin typeface="Eudonet"/>
                <a:cs typeface="Eudonet"/>
              </a:rPr>
              <a:t>Comparatif</a:t>
            </a:r>
            <a:endParaRPr lang="fr-FR"/>
          </a:p>
        </p:txBody>
      </p:sp>
      <p:graphicFrame>
        <p:nvGraphicFramePr>
          <p:cNvPr id="3" name="Tableau 3">
            <a:extLst>
              <a:ext uri="{FF2B5EF4-FFF2-40B4-BE49-F238E27FC236}">
                <a16:creationId xmlns:a16="http://schemas.microsoft.com/office/drawing/2014/main" id="{BE1CCED0-ADDD-1B3E-0F2B-18A9A4FE4CAA}"/>
              </a:ext>
            </a:extLst>
          </p:cNvPr>
          <p:cNvGraphicFramePr>
            <a:graphicFrameLocks noGrp="1"/>
          </p:cNvGraphicFramePr>
          <p:nvPr>
            <p:extLst>
              <p:ext uri="{D42A27DB-BD31-4B8C-83A1-F6EECF244321}">
                <p14:modId xmlns:p14="http://schemas.microsoft.com/office/powerpoint/2010/main" val="2909929157"/>
              </p:ext>
            </p:extLst>
          </p:nvPr>
        </p:nvGraphicFramePr>
        <p:xfrm>
          <a:off x="1416415" y="3192905"/>
          <a:ext cx="17600604" cy="5978569"/>
        </p:xfrm>
        <a:graphic>
          <a:graphicData uri="http://schemas.openxmlformats.org/drawingml/2006/table">
            <a:tbl>
              <a:tblPr firstRow="1" bandRow="1">
                <a:tableStyleId>{5C22544A-7EE6-4342-B048-85BDC9FD1C3A}</a:tableStyleId>
              </a:tblPr>
              <a:tblGrid>
                <a:gridCol w="3497257">
                  <a:extLst>
                    <a:ext uri="{9D8B030D-6E8A-4147-A177-3AD203B41FA5}">
                      <a16:colId xmlns:a16="http://schemas.microsoft.com/office/drawing/2014/main" val="3321568752"/>
                    </a:ext>
                  </a:extLst>
                </a:gridCol>
                <a:gridCol w="5303045">
                  <a:extLst>
                    <a:ext uri="{9D8B030D-6E8A-4147-A177-3AD203B41FA5}">
                      <a16:colId xmlns:a16="http://schemas.microsoft.com/office/drawing/2014/main" val="3411159418"/>
                    </a:ext>
                  </a:extLst>
                </a:gridCol>
                <a:gridCol w="4400151">
                  <a:extLst>
                    <a:ext uri="{9D8B030D-6E8A-4147-A177-3AD203B41FA5}">
                      <a16:colId xmlns:a16="http://schemas.microsoft.com/office/drawing/2014/main" val="2819629826"/>
                    </a:ext>
                  </a:extLst>
                </a:gridCol>
                <a:gridCol w="4400151">
                  <a:extLst>
                    <a:ext uri="{9D8B030D-6E8A-4147-A177-3AD203B41FA5}">
                      <a16:colId xmlns:a16="http://schemas.microsoft.com/office/drawing/2014/main" val="322524482"/>
                    </a:ext>
                  </a:extLst>
                </a:gridCol>
              </a:tblGrid>
              <a:tr h="1592564">
                <a:tc>
                  <a:txBody>
                    <a:bodyPr/>
                    <a:lstStyle/>
                    <a:p>
                      <a:pPr algn="just"/>
                      <a:endParaRPr lang="fr-FR"/>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just"/>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endParaRPr lang="fr-F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76121201"/>
                  </a:ext>
                </a:extLst>
              </a:tr>
              <a:tr h="0">
                <a:tc>
                  <a:txBody>
                    <a:bodyPr/>
                    <a:lstStyle/>
                    <a:p>
                      <a:pPr lvl="0" algn="l">
                        <a:buNone/>
                      </a:pPr>
                      <a:r>
                        <a:rPr lang="fr-FR">
                          <a:solidFill>
                            <a:srgbClr val="5C2483"/>
                          </a:solidFill>
                        </a:rPr>
                        <a:t>Solution approuvée par la CNIL</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r-FR">
                          <a:solidFill>
                            <a:srgbClr val="E4003C"/>
                          </a:solidFill>
                        </a:rPr>
                        <a:t>Non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FR" b="1">
                          <a:solidFill>
                            <a:srgbClr val="00B050"/>
                          </a:solidFill>
                        </a:rPr>
                        <a:t>Oui</a:t>
                      </a:r>
                    </a:p>
                    <a:p>
                      <a:pPr algn="ctr"/>
                      <a:endParaRPr lang="fr-FR" b="1">
                        <a:solidFill>
                          <a:srgbClr val="00B05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FR" b="1">
                          <a:solidFill>
                            <a:srgbClr val="00B050"/>
                          </a:solidFill>
                        </a:rPr>
                        <a:t>Oui</a:t>
                      </a:r>
                    </a:p>
                    <a:p>
                      <a:pPr algn="ctr"/>
                      <a:endParaRPr lang="fr-FR" b="1">
                        <a:solidFill>
                          <a:srgbClr val="00B050"/>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773131887"/>
                  </a:ext>
                </a:extLst>
              </a:tr>
              <a:tr h="0">
                <a:tc>
                  <a:txBody>
                    <a:bodyPr/>
                    <a:lstStyle/>
                    <a:p>
                      <a:pPr algn="l"/>
                      <a:r>
                        <a:rPr lang="fr-FR">
                          <a:solidFill>
                            <a:srgbClr val="5C2483"/>
                          </a:solidFill>
                        </a:rPr>
                        <a:t>Version gratuite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r-FR" b="1">
                          <a:solidFill>
                            <a:srgbClr val="00B050"/>
                          </a:solidFill>
                        </a:rPr>
                        <a:t>Oui</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eaLnBrk="1" fontAlgn="auto" latinLnBrk="0" hangingPunct="1">
                        <a:lnSpc>
                          <a:spcPct val="100000"/>
                        </a:lnSpc>
                        <a:spcBef>
                          <a:spcPts val="0"/>
                        </a:spcBef>
                        <a:spcAft>
                          <a:spcPts val="0"/>
                        </a:spcAft>
                        <a:buClrTx/>
                        <a:buSzTx/>
                        <a:buFontTx/>
                        <a:buNone/>
                      </a:pPr>
                      <a:r>
                        <a:rPr lang="fr-FR"/>
                        <a:t>21 jours d'essai gratuit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FR" b="1">
                          <a:solidFill>
                            <a:srgbClr val="00B050"/>
                          </a:solidFill>
                        </a:rPr>
                        <a:t>Oui</a:t>
                      </a:r>
                    </a:p>
                    <a:p>
                      <a:pPr marL="0" marR="0" lvl="0" indent="0" algn="ctr">
                        <a:lnSpc>
                          <a:spcPct val="100000"/>
                        </a:lnSpc>
                        <a:spcBef>
                          <a:spcPts val="0"/>
                        </a:spcBef>
                        <a:spcAft>
                          <a:spcPts val="0"/>
                        </a:spcAft>
                        <a:buClrTx/>
                        <a:buSzTx/>
                        <a:buFontTx/>
                        <a:buNone/>
                      </a:pPr>
                      <a:r>
                        <a:rPr lang="fr-FR"/>
                        <a:t>Données limitées à 90 jours glissant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091039023"/>
                  </a:ext>
                </a:extLst>
              </a:tr>
              <a:tr h="0">
                <a:tc>
                  <a:txBody>
                    <a:bodyPr/>
                    <a:lstStyle/>
                    <a:p>
                      <a:pPr algn="l"/>
                      <a:r>
                        <a:rPr lang="fr-FR">
                          <a:solidFill>
                            <a:srgbClr val="5C2483"/>
                          </a:solidFill>
                        </a:rPr>
                        <a:t>Version payante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r-FR" b="0">
                          <a:solidFill>
                            <a:srgbClr val="00B050"/>
                          </a:solidFill>
                        </a:rPr>
                        <a:t>Oui</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eaLnBrk="1" fontAlgn="auto" latinLnBrk="0" hangingPunct="1">
                        <a:lnSpc>
                          <a:spcPct val="100000"/>
                        </a:lnSpc>
                        <a:spcBef>
                          <a:spcPts val="0"/>
                        </a:spcBef>
                        <a:spcAft>
                          <a:spcPts val="0"/>
                        </a:spcAft>
                        <a:buClrTx/>
                        <a:buSzTx/>
                        <a:buFontTx/>
                        <a:buNone/>
                      </a:pPr>
                      <a:r>
                        <a:rPr lang="fr-FR"/>
                        <a:t>- 19</a:t>
                      </a:r>
                      <a:r>
                        <a:rPr lang="fr-FR" sz="1800" b="0" i="0" u="none" strike="noStrike" noProof="0">
                          <a:solidFill>
                            <a:srgbClr val="000000"/>
                          </a:solidFill>
                          <a:latin typeface="Calibri"/>
                        </a:rPr>
                        <a:t>€</a:t>
                      </a:r>
                      <a:r>
                        <a:rPr lang="fr-FR"/>
                        <a:t>/mois pour 50 000 hits</a:t>
                      </a:r>
                    </a:p>
                    <a:p>
                      <a:pPr marL="285750" indent="-285750" algn="ctr">
                        <a:buFont typeface="Calibri"/>
                        <a:buChar char="-"/>
                      </a:pPr>
                      <a:r>
                        <a:rPr lang="fr-FR"/>
                        <a:t>159</a:t>
                      </a:r>
                      <a:r>
                        <a:rPr lang="fr-FR" sz="1800" b="0" i="0" u="none" strike="noStrike" noProof="0">
                          <a:solidFill>
                            <a:srgbClr val="000000"/>
                          </a:solidFill>
                          <a:latin typeface="Calibri"/>
                        </a:rPr>
                        <a:t>€</a:t>
                      </a:r>
                      <a:r>
                        <a:rPr lang="fr-FR"/>
                        <a:t>/mois pour 1 millions de hits</a:t>
                      </a:r>
                    </a:p>
                    <a:p>
                      <a:pPr marL="285750" indent="-285750" algn="ctr">
                        <a:buFont typeface="Calibri"/>
                        <a:buChar char="-"/>
                      </a:pPr>
                      <a:r>
                        <a:rPr lang="fr-FR"/>
                        <a:t>1490</a:t>
                      </a:r>
                      <a:r>
                        <a:rPr lang="fr-FR" sz="1800" b="0" i="0" u="none" strike="noStrike" noProof="0">
                          <a:solidFill>
                            <a:srgbClr val="000000"/>
                          </a:solidFill>
                          <a:latin typeface="Calibri"/>
                        </a:rPr>
                        <a:t>€</a:t>
                      </a:r>
                      <a:r>
                        <a:rPr lang="fr-FR"/>
                        <a:t>/mois pour 10 millions de hits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ctr" defTabSz="914400" eaLnBrk="1" fontAlgn="auto" latinLnBrk="0" hangingPunct="1">
                        <a:lnSpc>
                          <a:spcPct val="100000"/>
                        </a:lnSpc>
                        <a:spcBef>
                          <a:spcPts val="0"/>
                        </a:spcBef>
                        <a:spcAft>
                          <a:spcPts val="0"/>
                        </a:spcAft>
                        <a:buClrTx/>
                        <a:buSzTx/>
                        <a:buFontTx/>
                        <a:buNone/>
                        <a:tabLst/>
                        <a:defRPr/>
                      </a:pPr>
                      <a:r>
                        <a:rPr lang="fr-FR"/>
                        <a:t>A partir de 2000€ /mois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66063218"/>
                  </a:ext>
                </a:extLst>
              </a:tr>
              <a:tr h="2191445">
                <a:tc>
                  <a:txBody>
                    <a:bodyPr/>
                    <a:lstStyle/>
                    <a:p>
                      <a:pPr algn="l"/>
                      <a:r>
                        <a:rPr lang="fr-FR">
                          <a:solidFill>
                            <a:srgbClr val="5C2483"/>
                          </a:solidFill>
                        </a:rPr>
                        <a:t>Facilité de prise en main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r-FR"/>
                        <a:t>Complexe</a:t>
                      </a:r>
                    </a:p>
                    <a:p>
                      <a:pPr algn="ctr"/>
                      <a:r>
                        <a:rPr lang="fr-FR"/>
                        <a:t>Certification pour monter en compétence sur la solution.</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r-FR"/>
                        <a:t>Complexe</a:t>
                      </a:r>
                    </a:p>
                    <a:p>
                      <a:pPr algn="ctr"/>
                      <a:r>
                        <a:rPr lang="fr-FR"/>
                        <a:t>Dans la version payante :  assistance par mails</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fr-FR"/>
                        <a:t>Complexe</a:t>
                      </a:r>
                    </a:p>
                    <a:p>
                      <a:pPr algn="ctr"/>
                      <a:r>
                        <a:rPr lang="fr-FR"/>
                        <a:t>Accompagnement même pour la version gratuite</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231774842"/>
                  </a:ext>
                </a:extLst>
              </a:tr>
            </a:tbl>
          </a:graphicData>
        </a:graphic>
      </p:graphicFrame>
      <p:pic>
        <p:nvPicPr>
          <p:cNvPr id="2" name="Picture 2" descr="GA4 is coming, what is it and what does it mean for business data?">
            <a:extLst>
              <a:ext uri="{FF2B5EF4-FFF2-40B4-BE49-F238E27FC236}">
                <a16:creationId xmlns:a16="http://schemas.microsoft.com/office/drawing/2014/main" id="{86A78017-446E-251B-3F59-9AADF4C76F9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90014" y="3550409"/>
            <a:ext cx="2774299" cy="949855"/>
          </a:xfrm>
          <a:prstGeom prst="rect">
            <a:avLst/>
          </a:prstGeom>
          <a:noFill/>
          <a:extLst>
            <a:ext uri="{909E8E84-426E-40DD-AFC4-6F175D3DCCD1}">
              <a14:hiddenFill xmlns:a14="http://schemas.microsoft.com/office/drawing/2010/main">
                <a:solidFill>
                  <a:srgbClr val="FFFFFF"/>
                </a:solidFill>
              </a14:hiddenFill>
            </a:ext>
          </a:extLst>
        </p:spPr>
      </p:pic>
      <p:pic>
        <p:nvPicPr>
          <p:cNvPr id="4" name="Image 7" descr="Une image contenant Graphique, Police, graphisme, conception&#10;&#10;Description générée automatiquement">
            <a:extLst>
              <a:ext uri="{FF2B5EF4-FFF2-40B4-BE49-F238E27FC236}">
                <a16:creationId xmlns:a16="http://schemas.microsoft.com/office/drawing/2014/main" id="{027BC981-9CF9-27CE-83E4-68D2D7165CC1}"/>
              </a:ext>
            </a:extLst>
          </p:cNvPr>
          <p:cNvPicPr>
            <a:picLocks noChangeAspect="1"/>
          </p:cNvPicPr>
          <p:nvPr/>
        </p:nvPicPr>
        <p:blipFill>
          <a:blip r:embed="rId3"/>
          <a:stretch>
            <a:fillRect/>
          </a:stretch>
        </p:blipFill>
        <p:spPr>
          <a:xfrm>
            <a:off x="10556379" y="3610369"/>
            <a:ext cx="3466282" cy="588460"/>
          </a:xfrm>
          <a:prstGeom prst="rect">
            <a:avLst/>
          </a:prstGeom>
        </p:spPr>
      </p:pic>
      <p:pic>
        <p:nvPicPr>
          <p:cNvPr id="6" name="Image 5">
            <a:extLst>
              <a:ext uri="{FF2B5EF4-FFF2-40B4-BE49-F238E27FC236}">
                <a16:creationId xmlns:a16="http://schemas.microsoft.com/office/drawing/2014/main" id="{761512B4-9B00-3360-801F-BFC56AAA5670}"/>
              </a:ext>
            </a:extLst>
          </p:cNvPr>
          <p:cNvPicPr>
            <a:picLocks noChangeAspect="1"/>
          </p:cNvPicPr>
          <p:nvPr/>
        </p:nvPicPr>
        <p:blipFill>
          <a:blip r:embed="rId4"/>
          <a:stretch>
            <a:fillRect/>
          </a:stretch>
        </p:blipFill>
        <p:spPr>
          <a:xfrm>
            <a:off x="15121521" y="3547138"/>
            <a:ext cx="3344605" cy="953126"/>
          </a:xfrm>
          <a:prstGeom prst="rect">
            <a:avLst/>
          </a:prstGeom>
        </p:spPr>
      </p:pic>
    </p:spTree>
    <p:extLst>
      <p:ext uri="{BB962C8B-B14F-4D97-AF65-F5344CB8AC3E}">
        <p14:creationId xmlns:p14="http://schemas.microsoft.com/office/powerpoint/2010/main" val="377424851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47ABC96B-A192-8374-3980-888B6EEBA54E}"/>
              </a:ext>
            </a:extLst>
          </p:cNvPr>
          <p:cNvSpPr>
            <a:spLocks noGrp="1"/>
          </p:cNvSpPr>
          <p:nvPr>
            <p:ph type="title"/>
          </p:nvPr>
        </p:nvSpPr>
        <p:spPr/>
        <p:txBody>
          <a:bodyPr/>
          <a:lstStyle/>
          <a:p>
            <a:r>
              <a:rPr lang="fr-FR"/>
              <a:t>Sommaire</a:t>
            </a:r>
          </a:p>
        </p:txBody>
      </p:sp>
      <p:sp>
        <p:nvSpPr>
          <p:cNvPr id="4" name="Espace réservé du texte 3">
            <a:extLst>
              <a:ext uri="{FF2B5EF4-FFF2-40B4-BE49-F238E27FC236}">
                <a16:creationId xmlns:a16="http://schemas.microsoft.com/office/drawing/2014/main" id="{AF621E50-1404-9544-8BE3-A0009CF66078}"/>
              </a:ext>
            </a:extLst>
          </p:cNvPr>
          <p:cNvSpPr>
            <a:spLocks noGrp="1"/>
          </p:cNvSpPr>
          <p:nvPr>
            <p:ph type="body" sz="quarter" idx="13"/>
          </p:nvPr>
        </p:nvSpPr>
        <p:spPr>
          <a:xfrm>
            <a:off x="10224655" y="3322195"/>
            <a:ext cx="8628495" cy="6600825"/>
          </a:xfrm>
        </p:spPr>
        <p:txBody>
          <a:bodyPr/>
          <a:lstStyle/>
          <a:p>
            <a:pPr marL="742950" indent="-742950">
              <a:lnSpc>
                <a:spcPct val="250000"/>
              </a:lnSpc>
              <a:buFont typeface="+mj-lt"/>
              <a:buAutoNum type="arabicPeriod"/>
            </a:pPr>
            <a:r>
              <a:rPr lang="fr-FR" sz="4000">
                <a:solidFill>
                  <a:srgbClr val="5C2483"/>
                </a:solidFill>
              </a:rPr>
              <a:t>Contexte</a:t>
            </a:r>
          </a:p>
          <a:p>
            <a:pPr marL="742950" indent="-742950">
              <a:lnSpc>
                <a:spcPct val="250000"/>
              </a:lnSpc>
              <a:buFont typeface="+mj-lt"/>
              <a:buAutoNum type="arabicPeriod"/>
            </a:pPr>
            <a:r>
              <a:rPr lang="fr-FR" sz="4000">
                <a:solidFill>
                  <a:srgbClr val="5C2483"/>
                </a:solidFill>
              </a:rPr>
              <a:t>Présentation des solutions</a:t>
            </a:r>
          </a:p>
          <a:p>
            <a:pPr marL="742950" indent="-742950">
              <a:lnSpc>
                <a:spcPct val="250000"/>
              </a:lnSpc>
              <a:buFont typeface="+mj-lt"/>
              <a:buAutoNum type="arabicPeriod"/>
            </a:pPr>
            <a:r>
              <a:rPr lang="fr-FR" sz="4000" b="1">
                <a:solidFill>
                  <a:srgbClr val="5C2483"/>
                </a:solidFill>
              </a:rPr>
              <a:t>Intégrations</a:t>
            </a:r>
          </a:p>
          <a:p>
            <a:pPr marL="742950" indent="-742950">
              <a:lnSpc>
                <a:spcPct val="250000"/>
              </a:lnSpc>
              <a:buFont typeface="+mj-lt"/>
              <a:buAutoNum type="arabicPeriod"/>
            </a:pPr>
            <a:r>
              <a:rPr lang="fr-FR" sz="4000">
                <a:solidFill>
                  <a:srgbClr val="5C2483"/>
                </a:solidFill>
              </a:rPr>
              <a:t>Démonstration / Interface</a:t>
            </a:r>
          </a:p>
        </p:txBody>
      </p:sp>
      <p:sp>
        <p:nvSpPr>
          <p:cNvPr id="2" name="Tekstvak 1">
            <a:extLst>
              <a:ext uri="{FF2B5EF4-FFF2-40B4-BE49-F238E27FC236}">
                <a16:creationId xmlns:a16="http://schemas.microsoft.com/office/drawing/2014/main" id="{9E2783F0-C2C8-03EB-07A3-BB0DDF37C5F9}"/>
              </a:ext>
            </a:extLst>
          </p:cNvPr>
          <p:cNvSpPr txBox="1"/>
          <p:nvPr/>
        </p:nvSpPr>
        <p:spPr>
          <a:xfrm>
            <a:off x="4572000" y="5844209"/>
            <a:ext cx="184731" cy="369332"/>
          </a:xfrm>
          <a:prstGeom prst="rect">
            <a:avLst/>
          </a:prstGeom>
          <a:noFill/>
        </p:spPr>
        <p:txBody>
          <a:bodyPr wrap="none" rtlCol="0">
            <a:spAutoFit/>
          </a:bodyPr>
          <a:lstStyle/>
          <a:p>
            <a:endParaRPr lang="nl-NL"/>
          </a:p>
        </p:txBody>
      </p:sp>
      <p:pic>
        <p:nvPicPr>
          <p:cNvPr id="6" name="Image 5">
            <a:extLst>
              <a:ext uri="{FF2B5EF4-FFF2-40B4-BE49-F238E27FC236}">
                <a16:creationId xmlns:a16="http://schemas.microsoft.com/office/drawing/2014/main" id="{61FAB761-31EF-14BA-232B-C0724261E174}"/>
              </a:ext>
            </a:extLst>
          </p:cNvPr>
          <p:cNvPicPr>
            <a:picLocks noChangeAspect="1"/>
          </p:cNvPicPr>
          <p:nvPr/>
        </p:nvPicPr>
        <p:blipFill>
          <a:blip r:embed="rId2"/>
          <a:stretch>
            <a:fillRect/>
          </a:stretch>
        </p:blipFill>
        <p:spPr>
          <a:xfrm>
            <a:off x="1915663" y="3189991"/>
            <a:ext cx="5312674" cy="6865234"/>
          </a:xfrm>
          <a:prstGeom prst="rect">
            <a:avLst/>
          </a:prstGeom>
        </p:spPr>
      </p:pic>
    </p:spTree>
    <p:extLst>
      <p:ext uri="{BB962C8B-B14F-4D97-AF65-F5344CB8AC3E}">
        <p14:creationId xmlns:p14="http://schemas.microsoft.com/office/powerpoint/2010/main" val="187775845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47ABC96B-A192-8374-3980-888B6EEBA54E}"/>
              </a:ext>
            </a:extLst>
          </p:cNvPr>
          <p:cNvSpPr>
            <a:spLocks noGrp="1"/>
          </p:cNvSpPr>
          <p:nvPr>
            <p:ph type="title"/>
          </p:nvPr>
        </p:nvSpPr>
        <p:spPr/>
        <p:txBody>
          <a:bodyPr/>
          <a:lstStyle/>
          <a:p>
            <a:r>
              <a:rPr lang="fr-FR"/>
              <a:t>Sommaire</a:t>
            </a:r>
          </a:p>
        </p:txBody>
      </p:sp>
      <p:sp>
        <p:nvSpPr>
          <p:cNvPr id="4" name="Espace réservé du texte 3">
            <a:extLst>
              <a:ext uri="{FF2B5EF4-FFF2-40B4-BE49-F238E27FC236}">
                <a16:creationId xmlns:a16="http://schemas.microsoft.com/office/drawing/2014/main" id="{AF621E50-1404-9544-8BE3-A0009CF66078}"/>
              </a:ext>
            </a:extLst>
          </p:cNvPr>
          <p:cNvSpPr>
            <a:spLocks noGrp="1"/>
          </p:cNvSpPr>
          <p:nvPr>
            <p:ph type="body" sz="quarter" idx="13"/>
          </p:nvPr>
        </p:nvSpPr>
        <p:spPr>
          <a:xfrm>
            <a:off x="10224655" y="3322195"/>
            <a:ext cx="8628495" cy="6600825"/>
          </a:xfrm>
        </p:spPr>
        <p:txBody>
          <a:bodyPr/>
          <a:lstStyle/>
          <a:p>
            <a:pPr marL="742950" indent="-742950">
              <a:lnSpc>
                <a:spcPct val="250000"/>
              </a:lnSpc>
              <a:buFont typeface="+mj-lt"/>
              <a:buAutoNum type="arabicPeriod"/>
            </a:pPr>
            <a:r>
              <a:rPr lang="fr-FR" sz="4000">
                <a:solidFill>
                  <a:srgbClr val="5C2483"/>
                </a:solidFill>
              </a:rPr>
              <a:t>Contexte</a:t>
            </a:r>
          </a:p>
          <a:p>
            <a:pPr marL="742950" indent="-742950">
              <a:lnSpc>
                <a:spcPct val="250000"/>
              </a:lnSpc>
              <a:buFont typeface="+mj-lt"/>
              <a:buAutoNum type="arabicPeriod"/>
            </a:pPr>
            <a:r>
              <a:rPr lang="fr-FR" sz="4000">
                <a:solidFill>
                  <a:srgbClr val="5C2483"/>
                </a:solidFill>
              </a:rPr>
              <a:t>Présentation des solutions</a:t>
            </a:r>
          </a:p>
          <a:p>
            <a:pPr marL="742950" indent="-742950">
              <a:lnSpc>
                <a:spcPct val="250000"/>
              </a:lnSpc>
              <a:buFont typeface="+mj-lt"/>
              <a:buAutoNum type="arabicPeriod"/>
            </a:pPr>
            <a:r>
              <a:rPr lang="fr-FR" sz="4000">
                <a:solidFill>
                  <a:srgbClr val="5C2483"/>
                </a:solidFill>
              </a:rPr>
              <a:t>Intégrations</a:t>
            </a:r>
          </a:p>
          <a:p>
            <a:pPr marL="742950" indent="-742950">
              <a:lnSpc>
                <a:spcPct val="250000"/>
              </a:lnSpc>
              <a:buFont typeface="+mj-lt"/>
              <a:buAutoNum type="arabicPeriod"/>
            </a:pPr>
            <a:r>
              <a:rPr lang="fr-FR" sz="4000" b="1">
                <a:solidFill>
                  <a:srgbClr val="5C2483"/>
                </a:solidFill>
              </a:rPr>
              <a:t>Démonstration / Interface</a:t>
            </a:r>
          </a:p>
        </p:txBody>
      </p:sp>
      <p:sp>
        <p:nvSpPr>
          <p:cNvPr id="2" name="Tekstvak 1">
            <a:extLst>
              <a:ext uri="{FF2B5EF4-FFF2-40B4-BE49-F238E27FC236}">
                <a16:creationId xmlns:a16="http://schemas.microsoft.com/office/drawing/2014/main" id="{9E2783F0-C2C8-03EB-07A3-BB0DDF37C5F9}"/>
              </a:ext>
            </a:extLst>
          </p:cNvPr>
          <p:cNvSpPr txBox="1"/>
          <p:nvPr/>
        </p:nvSpPr>
        <p:spPr>
          <a:xfrm>
            <a:off x="4572000" y="5844209"/>
            <a:ext cx="184731" cy="369332"/>
          </a:xfrm>
          <a:prstGeom prst="rect">
            <a:avLst/>
          </a:prstGeom>
          <a:noFill/>
        </p:spPr>
        <p:txBody>
          <a:bodyPr wrap="none" rtlCol="0">
            <a:spAutoFit/>
          </a:bodyPr>
          <a:lstStyle/>
          <a:p>
            <a:endParaRPr lang="nl-NL"/>
          </a:p>
        </p:txBody>
      </p:sp>
      <p:pic>
        <p:nvPicPr>
          <p:cNvPr id="6" name="Image 5">
            <a:extLst>
              <a:ext uri="{FF2B5EF4-FFF2-40B4-BE49-F238E27FC236}">
                <a16:creationId xmlns:a16="http://schemas.microsoft.com/office/drawing/2014/main" id="{61FAB761-31EF-14BA-232B-C0724261E174}"/>
              </a:ext>
            </a:extLst>
          </p:cNvPr>
          <p:cNvPicPr>
            <a:picLocks noChangeAspect="1"/>
          </p:cNvPicPr>
          <p:nvPr/>
        </p:nvPicPr>
        <p:blipFill>
          <a:blip r:embed="rId2"/>
          <a:stretch>
            <a:fillRect/>
          </a:stretch>
        </p:blipFill>
        <p:spPr>
          <a:xfrm>
            <a:off x="1915663" y="3189991"/>
            <a:ext cx="5312674" cy="6865234"/>
          </a:xfrm>
          <a:prstGeom prst="rect">
            <a:avLst/>
          </a:prstGeom>
        </p:spPr>
      </p:pic>
    </p:spTree>
    <p:extLst>
      <p:ext uri="{BB962C8B-B14F-4D97-AF65-F5344CB8AC3E}">
        <p14:creationId xmlns:p14="http://schemas.microsoft.com/office/powerpoint/2010/main" val="20096511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7408ED1-F5E2-1E85-B8AD-43D3222094E2}"/>
              </a:ext>
            </a:extLst>
          </p:cNvPr>
          <p:cNvSpPr>
            <a:spLocks noGrp="1"/>
          </p:cNvSpPr>
          <p:nvPr>
            <p:ph type="title"/>
          </p:nvPr>
        </p:nvSpPr>
        <p:spPr>
          <a:xfrm>
            <a:off x="0" y="1610847"/>
            <a:ext cx="20105687" cy="8489348"/>
          </a:xfrm>
        </p:spPr>
        <p:txBody>
          <a:bodyPr/>
          <a:lstStyle/>
          <a:p>
            <a:pPr algn="ctr"/>
            <a:r>
              <a:rPr lang="fr-FR" sz="7200">
                <a:latin typeface="Eudonet"/>
                <a:cs typeface="Eudonet"/>
              </a:rPr>
              <a:t>En résumé</a:t>
            </a:r>
            <a:endParaRPr lang="fr-FR"/>
          </a:p>
        </p:txBody>
      </p:sp>
    </p:spTree>
    <p:extLst>
      <p:ext uri="{BB962C8B-B14F-4D97-AF65-F5344CB8AC3E}">
        <p14:creationId xmlns:p14="http://schemas.microsoft.com/office/powerpoint/2010/main" val="87126551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47ABC96B-A192-8374-3980-888B6EEBA54E}"/>
              </a:ext>
            </a:extLst>
          </p:cNvPr>
          <p:cNvSpPr>
            <a:spLocks noGrp="1"/>
          </p:cNvSpPr>
          <p:nvPr>
            <p:ph type="title"/>
          </p:nvPr>
        </p:nvSpPr>
        <p:spPr/>
        <p:txBody>
          <a:bodyPr/>
          <a:lstStyle/>
          <a:p>
            <a:r>
              <a:rPr lang="fr-FR"/>
              <a:t>Sommaire</a:t>
            </a:r>
          </a:p>
        </p:txBody>
      </p:sp>
      <p:sp>
        <p:nvSpPr>
          <p:cNvPr id="4" name="Espace réservé du texte 3">
            <a:extLst>
              <a:ext uri="{FF2B5EF4-FFF2-40B4-BE49-F238E27FC236}">
                <a16:creationId xmlns:a16="http://schemas.microsoft.com/office/drawing/2014/main" id="{AF621E50-1404-9544-8BE3-A0009CF66078}"/>
              </a:ext>
            </a:extLst>
          </p:cNvPr>
          <p:cNvSpPr>
            <a:spLocks noGrp="1"/>
          </p:cNvSpPr>
          <p:nvPr>
            <p:ph type="body" sz="quarter" idx="13"/>
          </p:nvPr>
        </p:nvSpPr>
        <p:spPr>
          <a:xfrm>
            <a:off x="10224655" y="3322195"/>
            <a:ext cx="8628495" cy="6600825"/>
          </a:xfrm>
        </p:spPr>
        <p:txBody>
          <a:bodyPr/>
          <a:lstStyle/>
          <a:p>
            <a:pPr marL="742950" indent="-742950">
              <a:lnSpc>
                <a:spcPct val="250000"/>
              </a:lnSpc>
              <a:buFont typeface="+mj-lt"/>
              <a:buAutoNum type="arabicPeriod"/>
            </a:pPr>
            <a:r>
              <a:rPr lang="fr-FR" sz="4000" b="1">
                <a:solidFill>
                  <a:srgbClr val="5C2483"/>
                </a:solidFill>
              </a:rPr>
              <a:t>Contexte</a:t>
            </a:r>
          </a:p>
          <a:p>
            <a:pPr marL="742950" indent="-742950">
              <a:lnSpc>
                <a:spcPct val="250000"/>
              </a:lnSpc>
              <a:buFont typeface="+mj-lt"/>
              <a:buAutoNum type="arabicPeriod"/>
            </a:pPr>
            <a:r>
              <a:rPr lang="fr-FR" sz="4000">
                <a:solidFill>
                  <a:srgbClr val="5C2483"/>
                </a:solidFill>
              </a:rPr>
              <a:t>Présentation des solutions</a:t>
            </a:r>
          </a:p>
          <a:p>
            <a:pPr marL="742950" indent="-742950">
              <a:lnSpc>
                <a:spcPct val="250000"/>
              </a:lnSpc>
              <a:buFont typeface="+mj-lt"/>
              <a:buAutoNum type="arabicPeriod"/>
            </a:pPr>
            <a:r>
              <a:rPr lang="fr-FR" sz="4000">
                <a:solidFill>
                  <a:srgbClr val="5C2483"/>
                </a:solidFill>
              </a:rPr>
              <a:t>Intégrations</a:t>
            </a:r>
          </a:p>
          <a:p>
            <a:pPr marL="742950" indent="-742950">
              <a:lnSpc>
                <a:spcPct val="250000"/>
              </a:lnSpc>
              <a:buFont typeface="+mj-lt"/>
              <a:buAutoNum type="arabicPeriod"/>
            </a:pPr>
            <a:r>
              <a:rPr lang="fr-FR" sz="4000">
                <a:solidFill>
                  <a:srgbClr val="5C2483"/>
                </a:solidFill>
              </a:rPr>
              <a:t>Démonstration / Interface</a:t>
            </a:r>
          </a:p>
        </p:txBody>
      </p:sp>
      <p:sp>
        <p:nvSpPr>
          <p:cNvPr id="2" name="Tekstvak 1">
            <a:extLst>
              <a:ext uri="{FF2B5EF4-FFF2-40B4-BE49-F238E27FC236}">
                <a16:creationId xmlns:a16="http://schemas.microsoft.com/office/drawing/2014/main" id="{9E2783F0-C2C8-03EB-07A3-BB0DDF37C5F9}"/>
              </a:ext>
            </a:extLst>
          </p:cNvPr>
          <p:cNvSpPr txBox="1"/>
          <p:nvPr/>
        </p:nvSpPr>
        <p:spPr>
          <a:xfrm>
            <a:off x="4572000" y="5844209"/>
            <a:ext cx="184731" cy="369332"/>
          </a:xfrm>
          <a:prstGeom prst="rect">
            <a:avLst/>
          </a:prstGeom>
          <a:noFill/>
        </p:spPr>
        <p:txBody>
          <a:bodyPr wrap="none" rtlCol="0">
            <a:spAutoFit/>
          </a:bodyPr>
          <a:lstStyle/>
          <a:p>
            <a:endParaRPr lang="nl-NL"/>
          </a:p>
        </p:txBody>
      </p:sp>
      <p:pic>
        <p:nvPicPr>
          <p:cNvPr id="6" name="Image 5">
            <a:extLst>
              <a:ext uri="{FF2B5EF4-FFF2-40B4-BE49-F238E27FC236}">
                <a16:creationId xmlns:a16="http://schemas.microsoft.com/office/drawing/2014/main" id="{61FAB761-31EF-14BA-232B-C0724261E174}"/>
              </a:ext>
            </a:extLst>
          </p:cNvPr>
          <p:cNvPicPr>
            <a:picLocks noChangeAspect="1"/>
          </p:cNvPicPr>
          <p:nvPr/>
        </p:nvPicPr>
        <p:blipFill>
          <a:blip r:embed="rId2"/>
          <a:stretch>
            <a:fillRect/>
          </a:stretch>
        </p:blipFill>
        <p:spPr>
          <a:xfrm>
            <a:off x="1915663" y="3189991"/>
            <a:ext cx="5312674" cy="6865234"/>
          </a:xfrm>
          <a:prstGeom prst="rect">
            <a:avLst/>
          </a:prstGeom>
        </p:spPr>
      </p:pic>
    </p:spTree>
    <p:extLst>
      <p:ext uri="{BB962C8B-B14F-4D97-AF65-F5344CB8AC3E}">
        <p14:creationId xmlns:p14="http://schemas.microsoft.com/office/powerpoint/2010/main" val="21226585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39552BB-3077-37AA-2C9B-9A0922D04B9B}"/>
              </a:ext>
            </a:extLst>
          </p:cNvPr>
          <p:cNvSpPr>
            <a:spLocks noGrp="1"/>
          </p:cNvSpPr>
          <p:nvPr>
            <p:ph type="title"/>
          </p:nvPr>
        </p:nvSpPr>
        <p:spPr/>
        <p:txBody>
          <a:bodyPr/>
          <a:lstStyle/>
          <a:p>
            <a:r>
              <a:rPr lang="fr-FR"/>
              <a:t>Contexte</a:t>
            </a:r>
          </a:p>
        </p:txBody>
      </p:sp>
      <p:sp>
        <p:nvSpPr>
          <p:cNvPr id="3" name="ZoneTexte 2">
            <a:extLst>
              <a:ext uri="{FF2B5EF4-FFF2-40B4-BE49-F238E27FC236}">
                <a16:creationId xmlns:a16="http://schemas.microsoft.com/office/drawing/2014/main" id="{E12C5475-3EEA-DDB8-04F3-968E499072F1}"/>
              </a:ext>
            </a:extLst>
          </p:cNvPr>
          <p:cNvSpPr txBox="1"/>
          <p:nvPr/>
        </p:nvSpPr>
        <p:spPr>
          <a:xfrm>
            <a:off x="364777" y="2014846"/>
            <a:ext cx="3127931" cy="646331"/>
          </a:xfrm>
          <a:prstGeom prst="rect">
            <a:avLst/>
          </a:prstGeom>
          <a:noFill/>
        </p:spPr>
        <p:txBody>
          <a:bodyPr wrap="square" anchor="b">
            <a:spAutoFit/>
          </a:bodyPr>
          <a:lstStyle/>
          <a:p>
            <a:pPr algn="l" eaLnBrk="1" fontAlgn="auto" hangingPunct="1">
              <a:spcBef>
                <a:spcPts val="0"/>
              </a:spcBef>
              <a:spcAft>
                <a:spcPts val="0"/>
              </a:spcAft>
              <a:defRPr/>
            </a:pPr>
            <a:r>
              <a:rPr lang="fr-FR" sz="3600">
                <a:solidFill>
                  <a:schemeClr val="tx2"/>
                </a:solidFill>
                <a:latin typeface="Montserrat" pitchFamily="2" charset="0"/>
              </a:rPr>
              <a:t>Définitions</a:t>
            </a:r>
          </a:p>
        </p:txBody>
      </p:sp>
      <p:sp>
        <p:nvSpPr>
          <p:cNvPr id="5" name="ZoneTexte 4">
            <a:extLst>
              <a:ext uri="{FF2B5EF4-FFF2-40B4-BE49-F238E27FC236}">
                <a16:creationId xmlns:a16="http://schemas.microsoft.com/office/drawing/2014/main" id="{70F82F41-E984-335D-D76A-20884DFCB983}"/>
              </a:ext>
            </a:extLst>
          </p:cNvPr>
          <p:cNvSpPr txBox="1"/>
          <p:nvPr/>
        </p:nvSpPr>
        <p:spPr>
          <a:xfrm>
            <a:off x="364777" y="3191565"/>
            <a:ext cx="12453078" cy="6157327"/>
          </a:xfrm>
          <a:prstGeom prst="rect">
            <a:avLst/>
          </a:prstGeom>
          <a:noFill/>
        </p:spPr>
        <p:txBody>
          <a:bodyPr wrap="square">
            <a:spAutoFit/>
          </a:bodyPr>
          <a:lstStyle/>
          <a:p>
            <a:pPr marL="342900" indent="-342900" algn="l" rtl="0" fontAlgn="base">
              <a:lnSpc>
                <a:spcPct val="200000"/>
              </a:lnSpc>
              <a:buFont typeface="Arial" panose="020B0604020202020204" pitchFamily="34" charset="0"/>
              <a:buChar char="•"/>
            </a:pPr>
            <a:r>
              <a:rPr lang="fr-FR" sz="2000" b="1" i="0" u="none" strike="noStrike">
                <a:solidFill>
                  <a:srgbClr val="5C2483"/>
                </a:solidFill>
                <a:effectLst/>
                <a:latin typeface="Montserrat" pitchFamily="2" charset="77"/>
              </a:rPr>
              <a:t>Navigateur</a:t>
            </a:r>
            <a:r>
              <a:rPr lang="en-US" sz="2000" b="0" i="0">
                <a:solidFill>
                  <a:srgbClr val="5C2483"/>
                </a:solidFill>
                <a:effectLst/>
                <a:latin typeface="Montserrat" pitchFamily="2" charset="77"/>
              </a:rPr>
              <a:t>​ :</a:t>
            </a:r>
            <a:r>
              <a:rPr lang="en-US" sz="2000">
                <a:solidFill>
                  <a:srgbClr val="5C2483"/>
                </a:solidFill>
                <a:latin typeface="Montserrat" pitchFamily="2" charset="77"/>
              </a:rPr>
              <a:t> </a:t>
            </a:r>
            <a:r>
              <a:rPr lang="fr-FR" sz="2000" b="0" i="0" u="none" strike="noStrike">
                <a:solidFill>
                  <a:srgbClr val="000000"/>
                </a:solidFill>
                <a:effectLst/>
                <a:latin typeface="Montserrat" pitchFamily="2" charset="77"/>
              </a:rPr>
              <a:t>Outil permettant de surfer sur internet : Explorer, Chrome, Mozilla…</a:t>
            </a:r>
            <a:r>
              <a:rPr lang="en-US" sz="2000" b="0" i="0">
                <a:solidFill>
                  <a:srgbClr val="000000"/>
                </a:solidFill>
                <a:effectLst/>
                <a:latin typeface="Montserrat" pitchFamily="2" charset="77"/>
              </a:rPr>
              <a:t>​</a:t>
            </a:r>
            <a:endParaRPr lang="en-US" sz="2000">
              <a:solidFill>
                <a:srgbClr val="000000"/>
              </a:solidFill>
              <a:latin typeface="Montserrat" pitchFamily="2" charset="77"/>
            </a:endParaRPr>
          </a:p>
          <a:p>
            <a:pPr marL="342900" indent="-342900" algn="l" rtl="0" fontAlgn="base">
              <a:lnSpc>
                <a:spcPct val="200000"/>
              </a:lnSpc>
              <a:buFont typeface="Arial" panose="020B0604020202020204" pitchFamily="34" charset="0"/>
              <a:buChar char="•"/>
            </a:pPr>
            <a:r>
              <a:rPr lang="fr-FR" sz="2000" b="1" i="0" u="none" strike="noStrike">
                <a:solidFill>
                  <a:srgbClr val="5C2483"/>
                </a:solidFill>
                <a:effectLst/>
                <a:latin typeface="Montserrat" pitchFamily="2" charset="77"/>
              </a:rPr>
              <a:t>Cookies</a:t>
            </a:r>
            <a:r>
              <a:rPr lang="en-US" sz="2000" b="0" i="0">
                <a:solidFill>
                  <a:srgbClr val="5C2483"/>
                </a:solidFill>
                <a:effectLst/>
                <a:latin typeface="Montserrat" pitchFamily="2" charset="77"/>
              </a:rPr>
              <a:t>​</a:t>
            </a:r>
            <a:r>
              <a:rPr lang="en-US" sz="2000">
                <a:solidFill>
                  <a:srgbClr val="5C2483"/>
                </a:solidFill>
                <a:latin typeface="Montserrat" pitchFamily="2" charset="77"/>
              </a:rPr>
              <a:t> : </a:t>
            </a:r>
            <a:r>
              <a:rPr lang="fr-FR" sz="2000" b="0" i="0" u="none" strike="noStrike">
                <a:solidFill>
                  <a:srgbClr val="000000"/>
                </a:solidFill>
                <a:effectLst/>
                <a:latin typeface="Montserrat" pitchFamily="2" charset="77"/>
              </a:rPr>
              <a:t>Fichier déposé dans le navigateur de l’internaute permettant de l’identifier</a:t>
            </a:r>
            <a:endParaRPr lang="en-US" sz="2000">
              <a:solidFill>
                <a:srgbClr val="464646"/>
              </a:solidFill>
              <a:latin typeface="Montserrat" pitchFamily="2" charset="77"/>
            </a:endParaRPr>
          </a:p>
          <a:p>
            <a:pPr marL="342900" indent="-342900" algn="l" rtl="0" fontAlgn="base">
              <a:lnSpc>
                <a:spcPct val="200000"/>
              </a:lnSpc>
              <a:buFont typeface="Arial" panose="020B0604020202020204" pitchFamily="34" charset="0"/>
              <a:buChar char="•"/>
            </a:pPr>
            <a:r>
              <a:rPr lang="fr-FR" sz="2000" b="1" i="0" u="none" strike="noStrike">
                <a:solidFill>
                  <a:srgbClr val="5C2483"/>
                </a:solidFill>
                <a:effectLst/>
                <a:latin typeface="Montserrat" pitchFamily="2" charset="77"/>
              </a:rPr>
              <a:t>Pages vues</a:t>
            </a:r>
            <a:r>
              <a:rPr lang="en-US" sz="2000" b="0" i="0">
                <a:solidFill>
                  <a:srgbClr val="5C2483"/>
                </a:solidFill>
                <a:effectLst/>
                <a:latin typeface="Montserrat" pitchFamily="2" charset="77"/>
              </a:rPr>
              <a:t>​ : </a:t>
            </a:r>
            <a:r>
              <a:rPr lang="fr-FR" sz="2000" b="0" i="0" u="none" strike="noStrike">
                <a:solidFill>
                  <a:srgbClr val="000000"/>
                </a:solidFill>
                <a:effectLst/>
                <a:latin typeface="Montserrat" pitchFamily="2" charset="77"/>
              </a:rPr>
              <a:t>Pages du site</a:t>
            </a:r>
            <a:r>
              <a:rPr lang="en-US" sz="2000" b="0" i="0">
                <a:solidFill>
                  <a:srgbClr val="000000"/>
                </a:solidFill>
                <a:effectLst/>
                <a:latin typeface="Montserrat" pitchFamily="2" charset="77"/>
              </a:rPr>
              <a:t>​</a:t>
            </a:r>
            <a:endParaRPr lang="en-US" sz="2000">
              <a:solidFill>
                <a:srgbClr val="464646"/>
              </a:solidFill>
              <a:latin typeface="Montserrat" pitchFamily="2" charset="77"/>
            </a:endParaRPr>
          </a:p>
          <a:p>
            <a:pPr marL="342900" indent="-342900" algn="l" rtl="0" fontAlgn="base">
              <a:lnSpc>
                <a:spcPct val="200000"/>
              </a:lnSpc>
              <a:buFont typeface="Arial" panose="020B0604020202020204" pitchFamily="34" charset="0"/>
              <a:buChar char="•"/>
            </a:pPr>
            <a:r>
              <a:rPr lang="fr-FR" sz="2000" b="1" i="0" u="none" strike="noStrike">
                <a:solidFill>
                  <a:srgbClr val="5C2483"/>
                </a:solidFill>
                <a:effectLst/>
                <a:latin typeface="Montserrat" pitchFamily="2" charset="77"/>
              </a:rPr>
              <a:t>Visites/Sessions</a:t>
            </a:r>
            <a:r>
              <a:rPr lang="en-US" sz="2000" b="0" i="0">
                <a:solidFill>
                  <a:srgbClr val="5C2483"/>
                </a:solidFill>
                <a:effectLst/>
                <a:latin typeface="Montserrat" pitchFamily="2" charset="77"/>
              </a:rPr>
              <a:t>​ : </a:t>
            </a:r>
            <a:r>
              <a:rPr lang="fr-FR" sz="2000" b="0" i="0" u="none" strike="noStrike">
                <a:solidFill>
                  <a:srgbClr val="000000"/>
                </a:solidFill>
                <a:effectLst/>
                <a:latin typeface="Montserrat" pitchFamily="2" charset="77"/>
              </a:rPr>
              <a:t>Visite sans coupure de plus de 30 minutes</a:t>
            </a:r>
            <a:r>
              <a:rPr lang="en-US" sz="2000" b="0" i="0">
                <a:solidFill>
                  <a:srgbClr val="000000"/>
                </a:solidFill>
                <a:effectLst/>
                <a:latin typeface="Montserrat" pitchFamily="2" charset="77"/>
              </a:rPr>
              <a:t>​</a:t>
            </a:r>
            <a:endParaRPr lang="en-US" sz="2000">
              <a:solidFill>
                <a:srgbClr val="464646"/>
              </a:solidFill>
              <a:latin typeface="Montserrat" pitchFamily="2" charset="77"/>
            </a:endParaRPr>
          </a:p>
          <a:p>
            <a:pPr marL="342900" indent="-342900" algn="l" rtl="0" fontAlgn="base">
              <a:lnSpc>
                <a:spcPct val="200000"/>
              </a:lnSpc>
              <a:buFont typeface="Arial" panose="020B0604020202020204" pitchFamily="34" charset="0"/>
              <a:buChar char="•"/>
            </a:pPr>
            <a:r>
              <a:rPr lang="fr-FR" sz="2000" b="1" i="0" u="none" strike="noStrike">
                <a:solidFill>
                  <a:srgbClr val="5C2483"/>
                </a:solidFill>
                <a:effectLst/>
                <a:latin typeface="Montserrat" pitchFamily="2" charset="77"/>
              </a:rPr>
              <a:t>Visiteurs uniques</a:t>
            </a:r>
            <a:r>
              <a:rPr lang="en-US" sz="2000" b="0" i="0">
                <a:solidFill>
                  <a:srgbClr val="5C2483"/>
                </a:solidFill>
                <a:effectLst/>
                <a:latin typeface="Montserrat" pitchFamily="2" charset="77"/>
              </a:rPr>
              <a:t>​ : </a:t>
            </a:r>
            <a:r>
              <a:rPr lang="fr-FR" sz="2000" b="0" i="0" u="none" strike="noStrike">
                <a:solidFill>
                  <a:srgbClr val="000000"/>
                </a:solidFill>
                <a:effectLst/>
                <a:latin typeface="Montserrat" pitchFamily="2" charset="77"/>
              </a:rPr>
              <a:t>Visiteur par navigateur (cookies)</a:t>
            </a:r>
            <a:r>
              <a:rPr lang="en-US" sz="2000" b="0" i="0">
                <a:solidFill>
                  <a:srgbClr val="000000"/>
                </a:solidFill>
                <a:effectLst/>
                <a:latin typeface="Montserrat" pitchFamily="2" charset="77"/>
              </a:rPr>
              <a:t>​</a:t>
            </a:r>
            <a:endParaRPr lang="en-US" sz="2000" b="0" i="0">
              <a:solidFill>
                <a:srgbClr val="464646"/>
              </a:solidFill>
              <a:effectLst/>
              <a:latin typeface="Montserrat" pitchFamily="2" charset="77"/>
            </a:endParaRPr>
          </a:p>
          <a:p>
            <a:pPr marL="342900" indent="-342900" algn="l" rtl="0" fontAlgn="base">
              <a:lnSpc>
                <a:spcPct val="200000"/>
              </a:lnSpc>
              <a:buFont typeface="Arial" panose="020B0604020202020204" pitchFamily="34" charset="0"/>
              <a:buChar char="•"/>
            </a:pPr>
            <a:r>
              <a:rPr lang="fr-FR" sz="2000" b="1" i="0" u="none" strike="noStrike">
                <a:solidFill>
                  <a:srgbClr val="5C2483"/>
                </a:solidFill>
                <a:effectLst/>
                <a:latin typeface="Montserrat" pitchFamily="2" charset="77"/>
              </a:rPr>
              <a:t>Temps passé : </a:t>
            </a:r>
            <a:r>
              <a:rPr lang="fr-FR" sz="2000" b="0" i="0" u="none" strike="noStrike">
                <a:solidFill>
                  <a:srgbClr val="000000"/>
                </a:solidFill>
                <a:effectLst/>
                <a:latin typeface="Montserrat" pitchFamily="2" charset="77"/>
              </a:rPr>
              <a:t>Durée de la visite</a:t>
            </a:r>
            <a:r>
              <a:rPr lang="en-US" sz="2000" b="0" i="0">
                <a:solidFill>
                  <a:srgbClr val="000000"/>
                </a:solidFill>
                <a:effectLst/>
                <a:latin typeface="Montserrat" pitchFamily="2" charset="77"/>
              </a:rPr>
              <a:t>​</a:t>
            </a:r>
            <a:endParaRPr lang="en-US" sz="2000">
              <a:solidFill>
                <a:srgbClr val="464646"/>
              </a:solidFill>
              <a:latin typeface="Montserrat" pitchFamily="2" charset="77"/>
            </a:endParaRPr>
          </a:p>
          <a:p>
            <a:pPr marL="342900" indent="-342900" algn="l" rtl="0" fontAlgn="base">
              <a:lnSpc>
                <a:spcPct val="200000"/>
              </a:lnSpc>
              <a:buFont typeface="Arial" panose="020B0604020202020204" pitchFamily="34" charset="0"/>
              <a:buChar char="•"/>
            </a:pPr>
            <a:r>
              <a:rPr lang="fr-FR" sz="2000" b="1" i="0" u="none" strike="noStrike">
                <a:solidFill>
                  <a:srgbClr val="5C2483"/>
                </a:solidFill>
                <a:effectLst/>
                <a:latin typeface="Montserrat" pitchFamily="2" charset="77"/>
              </a:rPr>
              <a:t>Taux de rebond</a:t>
            </a:r>
            <a:r>
              <a:rPr lang="en-US" sz="2000" b="0" i="0">
                <a:solidFill>
                  <a:srgbClr val="5C2483"/>
                </a:solidFill>
                <a:effectLst/>
                <a:latin typeface="Montserrat" pitchFamily="2" charset="77"/>
              </a:rPr>
              <a:t>​ : </a:t>
            </a:r>
            <a:r>
              <a:rPr lang="fr-FR" sz="2000" b="0" i="0" u="none" strike="noStrike">
                <a:solidFill>
                  <a:srgbClr val="000000"/>
                </a:solidFill>
                <a:effectLst/>
                <a:latin typeface="Montserrat" pitchFamily="2" charset="77"/>
              </a:rPr>
              <a:t>% des visites avec une seule page vue</a:t>
            </a:r>
            <a:r>
              <a:rPr lang="en-US" sz="2000" b="0" i="0">
                <a:solidFill>
                  <a:srgbClr val="000000"/>
                </a:solidFill>
                <a:effectLst/>
                <a:latin typeface="Montserrat" pitchFamily="2" charset="77"/>
              </a:rPr>
              <a:t>​</a:t>
            </a:r>
          </a:p>
          <a:p>
            <a:pPr marL="342900" indent="-342900" algn="l" rtl="0" fontAlgn="base">
              <a:lnSpc>
                <a:spcPct val="200000"/>
              </a:lnSpc>
              <a:buFont typeface="Arial" panose="020B0604020202020204" pitchFamily="34" charset="0"/>
              <a:buChar char="•"/>
            </a:pPr>
            <a:r>
              <a:rPr lang="en-US" sz="2000" b="1">
                <a:solidFill>
                  <a:srgbClr val="5C2483"/>
                </a:solidFill>
                <a:latin typeface="Montserrat" pitchFamily="2" charset="77"/>
              </a:rPr>
              <a:t>CMP : </a:t>
            </a:r>
            <a:r>
              <a:rPr lang="fr-FR" sz="2000">
                <a:solidFill>
                  <a:srgbClr val="000000"/>
                </a:solidFill>
                <a:latin typeface="Montserrat" pitchFamily="2" charset="77"/>
              </a:rPr>
              <a:t>Ces outils affichent une fenêtre contextuelle lors de la première visite d’un site, affichent les différentes finalités et responsables de traitements, conservent les choix des utilisateurs et mettent en place des solutions pour respecter ces choix.</a:t>
            </a:r>
          </a:p>
        </p:txBody>
      </p:sp>
    </p:spTree>
    <p:extLst>
      <p:ext uri="{BB962C8B-B14F-4D97-AF65-F5344CB8AC3E}">
        <p14:creationId xmlns:p14="http://schemas.microsoft.com/office/powerpoint/2010/main" val="181951816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39552BB-3077-37AA-2C9B-9A0922D04B9B}"/>
              </a:ext>
            </a:extLst>
          </p:cNvPr>
          <p:cNvSpPr>
            <a:spLocks noGrp="1"/>
          </p:cNvSpPr>
          <p:nvPr>
            <p:ph type="title"/>
          </p:nvPr>
        </p:nvSpPr>
        <p:spPr/>
        <p:txBody>
          <a:bodyPr/>
          <a:lstStyle/>
          <a:p>
            <a:r>
              <a:rPr lang="fr-FR"/>
              <a:t>Contexte</a:t>
            </a:r>
          </a:p>
        </p:txBody>
      </p:sp>
      <p:pic>
        <p:nvPicPr>
          <p:cNvPr id="6" name="Image 5">
            <a:extLst>
              <a:ext uri="{FF2B5EF4-FFF2-40B4-BE49-F238E27FC236}">
                <a16:creationId xmlns:a16="http://schemas.microsoft.com/office/drawing/2014/main" id="{8E1487F9-64D2-BBCE-1184-CF960252768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3708" y="4182254"/>
            <a:ext cx="6531362" cy="3600681"/>
          </a:xfrm>
          <a:prstGeom prst="rect">
            <a:avLst/>
          </a:prstGeom>
        </p:spPr>
      </p:pic>
      <p:pic>
        <p:nvPicPr>
          <p:cNvPr id="10" name="Image 9">
            <a:extLst>
              <a:ext uri="{FF2B5EF4-FFF2-40B4-BE49-F238E27FC236}">
                <a16:creationId xmlns:a16="http://schemas.microsoft.com/office/drawing/2014/main" id="{FE1BEA71-BA60-C2BC-3A0F-CC7BFC6C9C42}"/>
              </a:ext>
            </a:extLst>
          </p:cNvPr>
          <p:cNvPicPr>
            <a:picLocks noChangeAspect="1"/>
          </p:cNvPicPr>
          <p:nvPr/>
        </p:nvPicPr>
        <p:blipFill rotWithShape="1">
          <a:blip r:embed="rId3">
            <a:extLst>
              <a:ext uri="{28A0092B-C50C-407E-A947-70E740481C1C}">
                <a14:useLocalDpi xmlns:a14="http://schemas.microsoft.com/office/drawing/2010/main" val="0"/>
              </a:ext>
            </a:extLst>
          </a:blip>
          <a:srcRect r="1920"/>
          <a:stretch/>
        </p:blipFill>
        <p:spPr>
          <a:xfrm>
            <a:off x="8947286" y="2283592"/>
            <a:ext cx="5511960" cy="4045475"/>
          </a:xfrm>
          <a:prstGeom prst="rect">
            <a:avLst/>
          </a:prstGeom>
        </p:spPr>
      </p:pic>
      <p:sp>
        <p:nvSpPr>
          <p:cNvPr id="11" name="Flèche vers la droite 10">
            <a:extLst>
              <a:ext uri="{FF2B5EF4-FFF2-40B4-BE49-F238E27FC236}">
                <a16:creationId xmlns:a16="http://schemas.microsoft.com/office/drawing/2014/main" id="{C2EE4546-F6C2-35B7-D96C-E04E5B6872DE}"/>
              </a:ext>
            </a:extLst>
          </p:cNvPr>
          <p:cNvSpPr/>
          <p:nvPr/>
        </p:nvSpPr>
        <p:spPr>
          <a:xfrm rot="20343201">
            <a:off x="7093052" y="5841880"/>
            <a:ext cx="1079292" cy="281430"/>
          </a:xfrm>
          <a:prstGeom prst="rightArrow">
            <a:avLst/>
          </a:prstGeom>
          <a:solidFill>
            <a:srgbClr val="5C248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2" name="Flèche vers la droite 11">
            <a:extLst>
              <a:ext uri="{FF2B5EF4-FFF2-40B4-BE49-F238E27FC236}">
                <a16:creationId xmlns:a16="http://schemas.microsoft.com/office/drawing/2014/main" id="{82FFA39E-B1F3-E773-30FB-E1372B9FF3AF}"/>
              </a:ext>
            </a:extLst>
          </p:cNvPr>
          <p:cNvSpPr/>
          <p:nvPr/>
        </p:nvSpPr>
        <p:spPr>
          <a:xfrm rot="19764625">
            <a:off x="14915606" y="3962103"/>
            <a:ext cx="1079292" cy="281430"/>
          </a:xfrm>
          <a:prstGeom prst="rightArrow">
            <a:avLst/>
          </a:prstGeom>
          <a:solidFill>
            <a:srgbClr val="5C248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3" name="Flèche vers la droite 12">
            <a:extLst>
              <a:ext uri="{FF2B5EF4-FFF2-40B4-BE49-F238E27FC236}">
                <a16:creationId xmlns:a16="http://schemas.microsoft.com/office/drawing/2014/main" id="{D77C9F3D-A95E-5124-EFBF-10C12A18BF26}"/>
              </a:ext>
            </a:extLst>
          </p:cNvPr>
          <p:cNvSpPr/>
          <p:nvPr/>
        </p:nvSpPr>
        <p:spPr>
          <a:xfrm rot="1637785">
            <a:off x="14907675" y="5226568"/>
            <a:ext cx="1079292" cy="281430"/>
          </a:xfrm>
          <a:prstGeom prst="rightArrow">
            <a:avLst/>
          </a:prstGeom>
          <a:solidFill>
            <a:srgbClr val="5C248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14" name="Flèche vers la droite 13">
            <a:extLst>
              <a:ext uri="{FF2B5EF4-FFF2-40B4-BE49-F238E27FC236}">
                <a16:creationId xmlns:a16="http://schemas.microsoft.com/office/drawing/2014/main" id="{67AC5739-C4A4-8D6E-8495-5802A120D4C0}"/>
              </a:ext>
            </a:extLst>
          </p:cNvPr>
          <p:cNvSpPr/>
          <p:nvPr/>
        </p:nvSpPr>
        <p:spPr>
          <a:xfrm rot="180981">
            <a:off x="14925754" y="4605949"/>
            <a:ext cx="1079292" cy="281430"/>
          </a:xfrm>
          <a:prstGeom prst="rightArrow">
            <a:avLst/>
          </a:prstGeom>
          <a:solidFill>
            <a:srgbClr val="5C248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15" name="Picture 2" descr="GA4 is coming, what is it and what does it mean for business data?">
            <a:extLst>
              <a:ext uri="{FF2B5EF4-FFF2-40B4-BE49-F238E27FC236}">
                <a16:creationId xmlns:a16="http://schemas.microsoft.com/office/drawing/2014/main" id="{56210E38-B7AF-0984-42B8-1B63B435689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312845" y="3074052"/>
            <a:ext cx="2423986" cy="829916"/>
          </a:xfrm>
          <a:prstGeom prst="rect">
            <a:avLst/>
          </a:prstGeom>
          <a:noFill/>
          <a:extLst>
            <a:ext uri="{909E8E84-426E-40DD-AFC4-6F175D3DCCD1}">
              <a14:hiddenFill xmlns:a14="http://schemas.microsoft.com/office/drawing/2010/main">
                <a:solidFill>
                  <a:srgbClr val="FFFFFF"/>
                </a:solidFill>
              </a14:hiddenFill>
            </a:ext>
          </a:extLst>
        </p:spPr>
      </p:pic>
      <p:pic>
        <p:nvPicPr>
          <p:cNvPr id="16" name="Image 7" descr="Une image contenant Graphique, Police, graphisme, conception&#10;&#10;Description générée automatiquement">
            <a:extLst>
              <a:ext uri="{FF2B5EF4-FFF2-40B4-BE49-F238E27FC236}">
                <a16:creationId xmlns:a16="http://schemas.microsoft.com/office/drawing/2014/main" id="{2A0DE03A-B82B-F55C-7B49-A4FE206D61DE}"/>
              </a:ext>
            </a:extLst>
          </p:cNvPr>
          <p:cNvPicPr>
            <a:picLocks noChangeAspect="1"/>
          </p:cNvPicPr>
          <p:nvPr/>
        </p:nvPicPr>
        <p:blipFill>
          <a:blip r:embed="rId5"/>
          <a:stretch>
            <a:fillRect/>
          </a:stretch>
        </p:blipFill>
        <p:spPr>
          <a:xfrm>
            <a:off x="16207031" y="4498569"/>
            <a:ext cx="3344605" cy="567803"/>
          </a:xfrm>
          <a:prstGeom prst="rect">
            <a:avLst/>
          </a:prstGeom>
        </p:spPr>
      </p:pic>
      <p:pic>
        <p:nvPicPr>
          <p:cNvPr id="17" name="Image 16">
            <a:extLst>
              <a:ext uri="{FF2B5EF4-FFF2-40B4-BE49-F238E27FC236}">
                <a16:creationId xmlns:a16="http://schemas.microsoft.com/office/drawing/2014/main" id="{4E176C12-659F-0C7C-E4B6-930CC9C0A8E8}"/>
              </a:ext>
            </a:extLst>
          </p:cNvPr>
          <p:cNvPicPr>
            <a:picLocks noChangeAspect="1"/>
          </p:cNvPicPr>
          <p:nvPr/>
        </p:nvPicPr>
        <p:blipFill>
          <a:blip r:embed="rId6"/>
          <a:stretch>
            <a:fillRect/>
          </a:stretch>
        </p:blipFill>
        <p:spPr>
          <a:xfrm>
            <a:off x="16312845" y="5660973"/>
            <a:ext cx="2945225" cy="839313"/>
          </a:xfrm>
          <a:prstGeom prst="rect">
            <a:avLst/>
          </a:prstGeom>
        </p:spPr>
      </p:pic>
      <p:sp>
        <p:nvSpPr>
          <p:cNvPr id="18" name="ZoneTexte 17">
            <a:extLst>
              <a:ext uri="{FF2B5EF4-FFF2-40B4-BE49-F238E27FC236}">
                <a16:creationId xmlns:a16="http://schemas.microsoft.com/office/drawing/2014/main" id="{5908B7E4-71A4-D836-A554-9594D5E53799}"/>
              </a:ext>
            </a:extLst>
          </p:cNvPr>
          <p:cNvSpPr txBox="1"/>
          <p:nvPr/>
        </p:nvSpPr>
        <p:spPr>
          <a:xfrm>
            <a:off x="2177307" y="3305953"/>
            <a:ext cx="2824164" cy="461665"/>
          </a:xfrm>
          <a:prstGeom prst="rect">
            <a:avLst/>
          </a:prstGeom>
          <a:noFill/>
          <a:ln>
            <a:noFill/>
          </a:ln>
        </p:spPr>
        <p:txBody>
          <a:bodyPr wrap="square">
            <a:spAutoFit/>
          </a:bodyPr>
          <a:lstStyle/>
          <a:p>
            <a:pPr algn="ctr"/>
            <a:r>
              <a:rPr lang="fr-FR" sz="2400" b="1">
                <a:solidFill>
                  <a:srgbClr val="5C2483"/>
                </a:solidFill>
                <a:latin typeface="Montserrat" pitchFamily="2" charset="77"/>
              </a:rPr>
              <a:t>Site web</a:t>
            </a:r>
            <a:endParaRPr lang="fr-FR" sz="2400">
              <a:latin typeface="Montserrat" pitchFamily="2" charset="77"/>
            </a:endParaRPr>
          </a:p>
        </p:txBody>
      </p:sp>
      <p:sp>
        <p:nvSpPr>
          <p:cNvPr id="19" name="ZoneTexte 18">
            <a:extLst>
              <a:ext uri="{FF2B5EF4-FFF2-40B4-BE49-F238E27FC236}">
                <a16:creationId xmlns:a16="http://schemas.microsoft.com/office/drawing/2014/main" id="{2E2ED422-0AAA-888C-0858-BA004BEAD6F4}"/>
              </a:ext>
            </a:extLst>
          </p:cNvPr>
          <p:cNvSpPr txBox="1"/>
          <p:nvPr/>
        </p:nvSpPr>
        <p:spPr>
          <a:xfrm>
            <a:off x="10112805" y="1821927"/>
            <a:ext cx="2824164" cy="461665"/>
          </a:xfrm>
          <a:prstGeom prst="rect">
            <a:avLst/>
          </a:prstGeom>
          <a:noFill/>
          <a:ln>
            <a:noFill/>
          </a:ln>
        </p:spPr>
        <p:txBody>
          <a:bodyPr wrap="square">
            <a:spAutoFit/>
          </a:bodyPr>
          <a:lstStyle/>
          <a:p>
            <a:pPr algn="ctr"/>
            <a:r>
              <a:rPr lang="fr-FR" sz="2400" b="1">
                <a:solidFill>
                  <a:srgbClr val="5C2483"/>
                </a:solidFill>
                <a:latin typeface="Montserrat" pitchFamily="2" charset="77"/>
              </a:rPr>
              <a:t>CMP</a:t>
            </a:r>
            <a:endParaRPr lang="fr-FR" sz="2400">
              <a:latin typeface="Montserrat" pitchFamily="2" charset="77"/>
            </a:endParaRPr>
          </a:p>
        </p:txBody>
      </p:sp>
      <p:sp>
        <p:nvSpPr>
          <p:cNvPr id="20" name="ZoneTexte 19">
            <a:extLst>
              <a:ext uri="{FF2B5EF4-FFF2-40B4-BE49-F238E27FC236}">
                <a16:creationId xmlns:a16="http://schemas.microsoft.com/office/drawing/2014/main" id="{ABFE8015-51ED-565C-DA6F-FF2EEE336EF7}"/>
              </a:ext>
            </a:extLst>
          </p:cNvPr>
          <p:cNvSpPr txBox="1"/>
          <p:nvPr/>
        </p:nvSpPr>
        <p:spPr>
          <a:xfrm>
            <a:off x="15814623" y="1821927"/>
            <a:ext cx="3216572" cy="461665"/>
          </a:xfrm>
          <a:prstGeom prst="rect">
            <a:avLst/>
          </a:prstGeom>
          <a:noFill/>
          <a:ln>
            <a:noFill/>
          </a:ln>
        </p:spPr>
        <p:txBody>
          <a:bodyPr wrap="square">
            <a:spAutoFit/>
          </a:bodyPr>
          <a:lstStyle/>
          <a:p>
            <a:pPr algn="ctr"/>
            <a:r>
              <a:rPr lang="fr-FR" sz="2400" b="1">
                <a:solidFill>
                  <a:srgbClr val="5C2483"/>
                </a:solidFill>
                <a:latin typeface="Montserrat" pitchFamily="2" charset="77"/>
              </a:rPr>
              <a:t>Solutions </a:t>
            </a:r>
            <a:r>
              <a:rPr lang="fr-FR" sz="2400" b="1" err="1">
                <a:solidFill>
                  <a:srgbClr val="5C2483"/>
                </a:solidFill>
                <a:latin typeface="Montserrat" pitchFamily="2" charset="77"/>
              </a:rPr>
              <a:t>analytics</a:t>
            </a:r>
            <a:endParaRPr lang="fr-FR" sz="2400">
              <a:latin typeface="Montserrat" pitchFamily="2" charset="77"/>
            </a:endParaRPr>
          </a:p>
        </p:txBody>
      </p:sp>
      <p:sp>
        <p:nvSpPr>
          <p:cNvPr id="21" name="Flèche vers la droite 20">
            <a:extLst>
              <a:ext uri="{FF2B5EF4-FFF2-40B4-BE49-F238E27FC236}">
                <a16:creationId xmlns:a16="http://schemas.microsoft.com/office/drawing/2014/main" id="{58020150-ADA3-C933-3A25-9B3858D7CACC}"/>
              </a:ext>
            </a:extLst>
          </p:cNvPr>
          <p:cNvSpPr/>
          <p:nvPr/>
        </p:nvSpPr>
        <p:spPr>
          <a:xfrm rot="1348766">
            <a:off x="7094897" y="7047250"/>
            <a:ext cx="1079292" cy="281430"/>
          </a:xfrm>
          <a:prstGeom prst="rightArrow">
            <a:avLst/>
          </a:prstGeom>
          <a:solidFill>
            <a:srgbClr val="5C248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pic>
        <p:nvPicPr>
          <p:cNvPr id="25" name="Image 24">
            <a:extLst>
              <a:ext uri="{FF2B5EF4-FFF2-40B4-BE49-F238E27FC236}">
                <a16:creationId xmlns:a16="http://schemas.microsoft.com/office/drawing/2014/main" id="{1006A2F3-7AA8-9E74-A715-B400D504555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47286" y="6790732"/>
            <a:ext cx="5511960" cy="4109624"/>
          </a:xfrm>
          <a:prstGeom prst="rect">
            <a:avLst/>
          </a:prstGeom>
        </p:spPr>
      </p:pic>
      <p:sp>
        <p:nvSpPr>
          <p:cNvPr id="26" name="Flèche vers la droite 25">
            <a:extLst>
              <a:ext uri="{FF2B5EF4-FFF2-40B4-BE49-F238E27FC236}">
                <a16:creationId xmlns:a16="http://schemas.microsoft.com/office/drawing/2014/main" id="{F88675FF-3219-8043-35D3-F7E1EA9E6E77}"/>
              </a:ext>
            </a:extLst>
          </p:cNvPr>
          <p:cNvSpPr/>
          <p:nvPr/>
        </p:nvSpPr>
        <p:spPr>
          <a:xfrm>
            <a:off x="14744726" y="8668233"/>
            <a:ext cx="1079292" cy="281430"/>
          </a:xfrm>
          <a:prstGeom prst="rightArrow">
            <a:avLst/>
          </a:prstGeom>
          <a:solidFill>
            <a:srgbClr val="5C2483"/>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sp>
        <p:nvSpPr>
          <p:cNvPr id="27" name="ZoneTexte 26">
            <a:extLst>
              <a:ext uri="{FF2B5EF4-FFF2-40B4-BE49-F238E27FC236}">
                <a16:creationId xmlns:a16="http://schemas.microsoft.com/office/drawing/2014/main" id="{704198DE-FA58-9472-DDF2-074A9381E99E}"/>
              </a:ext>
            </a:extLst>
          </p:cNvPr>
          <p:cNvSpPr txBox="1"/>
          <p:nvPr/>
        </p:nvSpPr>
        <p:spPr>
          <a:xfrm>
            <a:off x="15991406" y="8576172"/>
            <a:ext cx="3915532" cy="461665"/>
          </a:xfrm>
          <a:prstGeom prst="rect">
            <a:avLst/>
          </a:prstGeom>
          <a:noFill/>
        </p:spPr>
        <p:txBody>
          <a:bodyPr wrap="square" rtlCol="0" anchor="b">
            <a:spAutoFit/>
          </a:bodyPr>
          <a:lstStyle/>
          <a:p>
            <a:pPr algn="l"/>
            <a:r>
              <a:rPr lang="fr-FR" sz="2400">
                <a:solidFill>
                  <a:schemeClr val="tx1"/>
                </a:solidFill>
                <a:latin typeface="Montserrat" pitchFamily="2" charset="0"/>
              </a:rPr>
              <a:t>Données non collectées</a:t>
            </a:r>
          </a:p>
        </p:txBody>
      </p:sp>
    </p:spTree>
    <p:extLst>
      <p:ext uri="{BB962C8B-B14F-4D97-AF65-F5344CB8AC3E}">
        <p14:creationId xmlns:p14="http://schemas.microsoft.com/office/powerpoint/2010/main" val="16516322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39552BB-3077-37AA-2C9B-9A0922D04B9B}"/>
              </a:ext>
            </a:extLst>
          </p:cNvPr>
          <p:cNvSpPr>
            <a:spLocks noGrp="1"/>
          </p:cNvSpPr>
          <p:nvPr>
            <p:ph type="title"/>
          </p:nvPr>
        </p:nvSpPr>
        <p:spPr/>
        <p:txBody>
          <a:bodyPr/>
          <a:lstStyle/>
          <a:p>
            <a:r>
              <a:rPr lang="fr-FR"/>
              <a:t>Contexte</a:t>
            </a:r>
          </a:p>
        </p:txBody>
      </p:sp>
      <p:pic>
        <p:nvPicPr>
          <p:cNvPr id="1026" name="Picture 2">
            <a:extLst>
              <a:ext uri="{FF2B5EF4-FFF2-40B4-BE49-F238E27FC236}">
                <a16:creationId xmlns:a16="http://schemas.microsoft.com/office/drawing/2014/main" id="{D596C403-827D-F1B2-457B-48F0595D012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1840" y="3620917"/>
            <a:ext cx="9312471" cy="5236748"/>
          </a:xfrm>
          <a:prstGeom prst="rect">
            <a:avLst/>
          </a:prstGeom>
          <a:noFill/>
          <a:extLst>
            <a:ext uri="{909E8E84-426E-40DD-AFC4-6F175D3DCCD1}">
              <a14:hiddenFill xmlns:a14="http://schemas.microsoft.com/office/drawing/2010/main">
                <a:solidFill>
                  <a:srgbClr val="FFFFFF"/>
                </a:solidFill>
              </a14:hiddenFill>
            </a:ext>
          </a:extLst>
        </p:spPr>
      </p:pic>
      <p:pic>
        <p:nvPicPr>
          <p:cNvPr id="4" name="Image 3">
            <a:extLst>
              <a:ext uri="{FF2B5EF4-FFF2-40B4-BE49-F238E27FC236}">
                <a16:creationId xmlns:a16="http://schemas.microsoft.com/office/drawing/2014/main" id="{F6C42DFE-F0D6-0C63-6C1A-FDCC0FC853E1}"/>
              </a:ext>
            </a:extLst>
          </p:cNvPr>
          <p:cNvPicPr>
            <a:picLocks noChangeAspect="1"/>
          </p:cNvPicPr>
          <p:nvPr/>
        </p:nvPicPr>
        <p:blipFill rotWithShape="1">
          <a:blip r:embed="rId3">
            <a:extLst>
              <a:ext uri="{28A0092B-C50C-407E-A947-70E740481C1C}">
                <a14:useLocalDpi xmlns:a14="http://schemas.microsoft.com/office/drawing/2010/main" val="0"/>
              </a:ext>
            </a:extLst>
          </a:blip>
          <a:srcRect t="3123"/>
          <a:stretch/>
        </p:blipFill>
        <p:spPr>
          <a:xfrm>
            <a:off x="10052844" y="3856600"/>
            <a:ext cx="9693388" cy="4765382"/>
          </a:xfrm>
          <a:prstGeom prst="rect">
            <a:avLst/>
          </a:prstGeom>
        </p:spPr>
      </p:pic>
      <p:sp>
        <p:nvSpPr>
          <p:cNvPr id="5" name="ZoneTexte 4">
            <a:extLst>
              <a:ext uri="{FF2B5EF4-FFF2-40B4-BE49-F238E27FC236}">
                <a16:creationId xmlns:a16="http://schemas.microsoft.com/office/drawing/2014/main" id="{9CBFA24A-2DF3-A46D-6D0D-B2670D31208C}"/>
              </a:ext>
            </a:extLst>
          </p:cNvPr>
          <p:cNvSpPr txBox="1"/>
          <p:nvPr/>
        </p:nvSpPr>
        <p:spPr>
          <a:xfrm>
            <a:off x="11267278" y="3159252"/>
            <a:ext cx="7264519" cy="461665"/>
          </a:xfrm>
          <a:prstGeom prst="rect">
            <a:avLst/>
          </a:prstGeom>
          <a:noFill/>
          <a:ln>
            <a:noFill/>
          </a:ln>
        </p:spPr>
        <p:txBody>
          <a:bodyPr wrap="square">
            <a:spAutoFit/>
          </a:bodyPr>
          <a:lstStyle/>
          <a:p>
            <a:pPr algn="ctr"/>
            <a:r>
              <a:rPr lang="fr-FR" sz="2400" b="1">
                <a:solidFill>
                  <a:srgbClr val="D93059"/>
                </a:solidFill>
                <a:latin typeface="Montserrat" pitchFamily="2" charset="77"/>
              </a:rPr>
              <a:t>Taux d’acceptation des cookies en 2021</a:t>
            </a:r>
            <a:endParaRPr lang="fr-FR" sz="2400">
              <a:solidFill>
                <a:srgbClr val="D93059"/>
              </a:solidFill>
              <a:latin typeface="Montserrat" pitchFamily="2" charset="77"/>
            </a:endParaRPr>
          </a:p>
        </p:txBody>
      </p:sp>
    </p:spTree>
    <p:extLst>
      <p:ext uri="{BB962C8B-B14F-4D97-AF65-F5344CB8AC3E}">
        <p14:creationId xmlns:p14="http://schemas.microsoft.com/office/powerpoint/2010/main" val="36159889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re 1">
            <a:extLst>
              <a:ext uri="{FF2B5EF4-FFF2-40B4-BE49-F238E27FC236}">
                <a16:creationId xmlns:a16="http://schemas.microsoft.com/office/drawing/2014/main" id="{F39552BB-3077-37AA-2C9B-9A0922D04B9B}"/>
              </a:ext>
            </a:extLst>
          </p:cNvPr>
          <p:cNvSpPr>
            <a:spLocks noGrp="1"/>
          </p:cNvSpPr>
          <p:nvPr>
            <p:ph type="title"/>
          </p:nvPr>
        </p:nvSpPr>
        <p:spPr/>
        <p:txBody>
          <a:bodyPr/>
          <a:lstStyle/>
          <a:p>
            <a:r>
              <a:rPr lang="fr-FR"/>
              <a:t>Contexte</a:t>
            </a:r>
          </a:p>
        </p:txBody>
      </p:sp>
      <p:sp>
        <p:nvSpPr>
          <p:cNvPr id="6" name="ZoneTexte 5">
            <a:extLst>
              <a:ext uri="{FF2B5EF4-FFF2-40B4-BE49-F238E27FC236}">
                <a16:creationId xmlns:a16="http://schemas.microsoft.com/office/drawing/2014/main" id="{AA38F9C7-A10B-F4BB-C6AE-DECA60F60F50}"/>
              </a:ext>
            </a:extLst>
          </p:cNvPr>
          <p:cNvSpPr txBox="1"/>
          <p:nvPr/>
        </p:nvSpPr>
        <p:spPr>
          <a:xfrm>
            <a:off x="11263641" y="1776214"/>
            <a:ext cx="4575626" cy="3416320"/>
          </a:xfrm>
          <a:prstGeom prst="rect">
            <a:avLst/>
          </a:prstGeom>
          <a:noFill/>
          <a:ln>
            <a:noFill/>
          </a:ln>
        </p:spPr>
        <p:txBody>
          <a:bodyPr wrap="square">
            <a:spAutoFit/>
          </a:bodyPr>
          <a:lstStyle/>
          <a:p>
            <a:pPr algn="ctr"/>
            <a:r>
              <a:rPr lang="fr-FR" b="1">
                <a:solidFill>
                  <a:srgbClr val="5C2483"/>
                </a:solidFill>
                <a:latin typeface="Montserrat" pitchFamily="2" charset="77"/>
              </a:rPr>
              <a:t>CNIL</a:t>
            </a:r>
          </a:p>
          <a:p>
            <a:pPr algn="ctr"/>
            <a:r>
              <a:rPr lang="fr-FR">
                <a:solidFill>
                  <a:srgbClr val="E4003C"/>
                </a:solidFill>
                <a:latin typeface="Montserrat" pitchFamily="2" charset="77"/>
              </a:rPr>
              <a:t>2021</a:t>
            </a:r>
          </a:p>
          <a:p>
            <a:pPr algn="ctr"/>
            <a:endParaRPr lang="fr-FR">
              <a:latin typeface="Montserrat" pitchFamily="2" charset="77"/>
            </a:endParaRPr>
          </a:p>
          <a:p>
            <a:pPr algn="ctr"/>
            <a:r>
              <a:rPr lang="fr-FR">
                <a:latin typeface="Montserrat" pitchFamily="2" charset="77"/>
              </a:rPr>
              <a:t>Modification des règles sur le consentement des utilisateurs</a:t>
            </a:r>
          </a:p>
          <a:p>
            <a:pPr marL="285750" indent="-285750" algn="ctr">
              <a:buFont typeface="Arial" panose="020B0604020202020204" pitchFamily="34" charset="0"/>
              <a:buChar char="•"/>
            </a:pPr>
            <a:endParaRPr lang="fr-FR">
              <a:latin typeface="Montserrat" pitchFamily="2" charset="77"/>
            </a:endParaRPr>
          </a:p>
          <a:p>
            <a:pPr marL="285750" indent="-285750" algn="l">
              <a:buFont typeface="Arial" panose="020B0604020202020204" pitchFamily="34" charset="0"/>
              <a:buChar char="•"/>
            </a:pPr>
            <a:r>
              <a:rPr lang="fr-FR">
                <a:latin typeface="Montserrat" pitchFamily="2" charset="77"/>
              </a:rPr>
              <a:t>Poursuite de la navigation sans acceptation des cookies = </a:t>
            </a:r>
            <a:r>
              <a:rPr lang="fr-FR" b="1">
                <a:latin typeface="Montserrat" pitchFamily="2" charset="77"/>
              </a:rPr>
              <a:t>refus</a:t>
            </a:r>
          </a:p>
          <a:p>
            <a:pPr marL="285750" indent="-285750" algn="l">
              <a:buFont typeface="Arial" panose="020B0604020202020204" pitchFamily="34" charset="0"/>
              <a:buChar char="•"/>
            </a:pPr>
            <a:r>
              <a:rPr lang="fr-FR">
                <a:latin typeface="Montserrat" pitchFamily="2" charset="77"/>
              </a:rPr>
              <a:t>Pouvoir refuser les traceurs facilement</a:t>
            </a:r>
          </a:p>
          <a:p>
            <a:pPr marL="285750" indent="-285750" algn="l">
              <a:buFont typeface="Arial" panose="020B0604020202020204" pitchFamily="34" charset="0"/>
              <a:buChar char="•"/>
            </a:pPr>
            <a:r>
              <a:rPr lang="fr-FR">
                <a:latin typeface="Montserrat" pitchFamily="2" charset="77"/>
              </a:rPr>
              <a:t>Pouvoir retirer son consentement facilement</a:t>
            </a:r>
          </a:p>
        </p:txBody>
      </p:sp>
      <p:sp>
        <p:nvSpPr>
          <p:cNvPr id="7" name="ZoneTexte 6">
            <a:extLst>
              <a:ext uri="{FF2B5EF4-FFF2-40B4-BE49-F238E27FC236}">
                <a16:creationId xmlns:a16="http://schemas.microsoft.com/office/drawing/2014/main" id="{87856DFD-CA78-1405-0F5E-8D1A4778FA9D}"/>
              </a:ext>
            </a:extLst>
          </p:cNvPr>
          <p:cNvSpPr txBox="1"/>
          <p:nvPr/>
        </p:nvSpPr>
        <p:spPr>
          <a:xfrm>
            <a:off x="16762339" y="3623594"/>
            <a:ext cx="3157369" cy="1200329"/>
          </a:xfrm>
          <a:prstGeom prst="rect">
            <a:avLst/>
          </a:prstGeom>
          <a:noFill/>
          <a:ln>
            <a:noFill/>
          </a:ln>
        </p:spPr>
        <p:txBody>
          <a:bodyPr wrap="square">
            <a:spAutoFit/>
          </a:bodyPr>
          <a:lstStyle/>
          <a:p>
            <a:pPr algn="ctr"/>
            <a:r>
              <a:rPr lang="fr-FR" b="1">
                <a:solidFill>
                  <a:srgbClr val="5C2483"/>
                </a:solidFill>
                <a:latin typeface="Montserrat" pitchFamily="2" charset="77"/>
              </a:rPr>
              <a:t>Google Analytics</a:t>
            </a:r>
          </a:p>
          <a:p>
            <a:pPr algn="ctr"/>
            <a:r>
              <a:rPr lang="fr-FR">
                <a:solidFill>
                  <a:srgbClr val="E4003C"/>
                </a:solidFill>
                <a:latin typeface="Montserrat" pitchFamily="2" charset="77"/>
              </a:rPr>
              <a:t>1</a:t>
            </a:r>
            <a:r>
              <a:rPr lang="fr-FR" baseline="30000">
                <a:solidFill>
                  <a:srgbClr val="E4003C"/>
                </a:solidFill>
                <a:latin typeface="Montserrat" pitchFamily="2" charset="77"/>
              </a:rPr>
              <a:t>er</a:t>
            </a:r>
            <a:r>
              <a:rPr lang="fr-FR">
                <a:solidFill>
                  <a:srgbClr val="E4003C"/>
                </a:solidFill>
                <a:latin typeface="Montserrat" pitchFamily="2" charset="77"/>
              </a:rPr>
              <a:t> Juillet 2023</a:t>
            </a:r>
          </a:p>
          <a:p>
            <a:pPr algn="ctr"/>
            <a:endParaRPr lang="fr-FR">
              <a:solidFill>
                <a:srgbClr val="E4003C"/>
              </a:solidFill>
              <a:latin typeface="Montserrat" pitchFamily="2" charset="77"/>
            </a:endParaRPr>
          </a:p>
          <a:p>
            <a:pPr marL="285750" indent="-285750">
              <a:buFont typeface="Arial" panose="020B0604020202020204" pitchFamily="34" charset="0"/>
              <a:buChar char="•"/>
            </a:pPr>
            <a:r>
              <a:rPr lang="fr-FR">
                <a:latin typeface="Montserrat" pitchFamily="2" charset="77"/>
              </a:rPr>
              <a:t>Fin des données </a:t>
            </a:r>
            <a:r>
              <a:rPr lang="fr-FR" b="1">
                <a:latin typeface="Montserrat" pitchFamily="2" charset="77"/>
              </a:rPr>
              <a:t>UA</a:t>
            </a:r>
          </a:p>
        </p:txBody>
      </p:sp>
      <p:sp>
        <p:nvSpPr>
          <p:cNvPr id="8" name="ZoneTexte 7">
            <a:extLst>
              <a:ext uri="{FF2B5EF4-FFF2-40B4-BE49-F238E27FC236}">
                <a16:creationId xmlns:a16="http://schemas.microsoft.com/office/drawing/2014/main" id="{C518B6CA-0978-7CBF-FE56-E613057AA5C2}"/>
              </a:ext>
            </a:extLst>
          </p:cNvPr>
          <p:cNvSpPr txBox="1"/>
          <p:nvPr/>
        </p:nvSpPr>
        <p:spPr>
          <a:xfrm>
            <a:off x="9207736" y="6969224"/>
            <a:ext cx="2385038" cy="1200329"/>
          </a:xfrm>
          <a:prstGeom prst="rect">
            <a:avLst/>
          </a:prstGeom>
          <a:noFill/>
          <a:ln>
            <a:noFill/>
          </a:ln>
        </p:spPr>
        <p:txBody>
          <a:bodyPr wrap="square">
            <a:spAutoFit/>
          </a:bodyPr>
          <a:lstStyle/>
          <a:p>
            <a:pPr algn="ctr"/>
            <a:r>
              <a:rPr lang="fr-FR" b="1">
                <a:solidFill>
                  <a:srgbClr val="5C2483"/>
                </a:solidFill>
                <a:latin typeface="Montserrat" pitchFamily="2" charset="77"/>
              </a:rPr>
              <a:t>Google Analytics</a:t>
            </a:r>
          </a:p>
          <a:p>
            <a:pPr algn="ctr"/>
            <a:r>
              <a:rPr lang="fr-FR">
                <a:solidFill>
                  <a:srgbClr val="E4003C"/>
                </a:solidFill>
                <a:latin typeface="Montserrat" pitchFamily="2" charset="77"/>
              </a:rPr>
              <a:t>2020</a:t>
            </a:r>
          </a:p>
          <a:p>
            <a:pPr algn="ctr"/>
            <a:endParaRPr lang="fr-FR">
              <a:solidFill>
                <a:srgbClr val="E4003C"/>
              </a:solidFill>
              <a:latin typeface="Montserrat" pitchFamily="2" charset="77"/>
            </a:endParaRPr>
          </a:p>
          <a:p>
            <a:pPr algn="ctr"/>
            <a:r>
              <a:rPr lang="fr-FR">
                <a:latin typeface="Montserrat" pitchFamily="2" charset="77"/>
              </a:rPr>
              <a:t>Google lance </a:t>
            </a:r>
            <a:r>
              <a:rPr lang="fr-FR" b="1">
                <a:latin typeface="Montserrat" pitchFamily="2" charset="77"/>
              </a:rPr>
              <a:t>GA4</a:t>
            </a:r>
          </a:p>
        </p:txBody>
      </p:sp>
      <p:sp>
        <p:nvSpPr>
          <p:cNvPr id="9" name="ZoneTexte 8">
            <a:extLst>
              <a:ext uri="{FF2B5EF4-FFF2-40B4-BE49-F238E27FC236}">
                <a16:creationId xmlns:a16="http://schemas.microsoft.com/office/drawing/2014/main" id="{E0E2ED35-FD0D-6473-53D9-F7B0BBDCEBCF}"/>
              </a:ext>
            </a:extLst>
          </p:cNvPr>
          <p:cNvSpPr txBox="1"/>
          <p:nvPr/>
        </p:nvSpPr>
        <p:spPr>
          <a:xfrm>
            <a:off x="6465252" y="3589784"/>
            <a:ext cx="2407793" cy="1477328"/>
          </a:xfrm>
          <a:prstGeom prst="rect">
            <a:avLst/>
          </a:prstGeom>
          <a:noFill/>
          <a:ln>
            <a:noFill/>
          </a:ln>
        </p:spPr>
        <p:txBody>
          <a:bodyPr wrap="square">
            <a:spAutoFit/>
          </a:bodyPr>
          <a:lstStyle/>
          <a:p>
            <a:pPr algn="ctr"/>
            <a:r>
              <a:rPr lang="fr-FR" b="1">
                <a:solidFill>
                  <a:srgbClr val="5C2483"/>
                </a:solidFill>
                <a:latin typeface="Montserrat" pitchFamily="2" charset="77"/>
              </a:rPr>
              <a:t>Google Analytics</a:t>
            </a:r>
          </a:p>
          <a:p>
            <a:pPr algn="ctr"/>
            <a:r>
              <a:rPr lang="fr-FR">
                <a:solidFill>
                  <a:srgbClr val="E4003C"/>
                </a:solidFill>
                <a:latin typeface="Montserrat" pitchFamily="2" charset="77"/>
              </a:rPr>
              <a:t>2012</a:t>
            </a:r>
          </a:p>
          <a:p>
            <a:pPr algn="ctr"/>
            <a:endParaRPr lang="fr-FR">
              <a:solidFill>
                <a:srgbClr val="E4003C"/>
              </a:solidFill>
              <a:latin typeface="Montserrat" pitchFamily="2" charset="77"/>
            </a:endParaRPr>
          </a:p>
          <a:p>
            <a:pPr algn="ctr"/>
            <a:r>
              <a:rPr lang="fr-FR">
                <a:latin typeface="Montserrat" pitchFamily="2" charset="77"/>
              </a:rPr>
              <a:t>Google lance </a:t>
            </a:r>
            <a:r>
              <a:rPr lang="fr-FR" b="1">
                <a:latin typeface="Montserrat" pitchFamily="2" charset="77"/>
              </a:rPr>
              <a:t>UA </a:t>
            </a:r>
            <a:r>
              <a:rPr lang="fr-FR">
                <a:latin typeface="Montserrat" pitchFamily="2" charset="77"/>
              </a:rPr>
              <a:t>(GA3)</a:t>
            </a:r>
          </a:p>
        </p:txBody>
      </p:sp>
      <p:sp>
        <p:nvSpPr>
          <p:cNvPr id="10" name="ZoneTexte 9">
            <a:extLst>
              <a:ext uri="{FF2B5EF4-FFF2-40B4-BE49-F238E27FC236}">
                <a16:creationId xmlns:a16="http://schemas.microsoft.com/office/drawing/2014/main" id="{A9731892-3BBB-D0FE-DBC0-2AA85DC52FA5}"/>
              </a:ext>
            </a:extLst>
          </p:cNvPr>
          <p:cNvSpPr txBox="1"/>
          <p:nvPr/>
        </p:nvSpPr>
        <p:spPr>
          <a:xfrm>
            <a:off x="170481" y="6969224"/>
            <a:ext cx="2578274" cy="1477328"/>
          </a:xfrm>
          <a:prstGeom prst="rect">
            <a:avLst/>
          </a:prstGeom>
          <a:noFill/>
          <a:ln>
            <a:noFill/>
          </a:ln>
        </p:spPr>
        <p:txBody>
          <a:bodyPr wrap="square">
            <a:spAutoFit/>
          </a:bodyPr>
          <a:lstStyle/>
          <a:p>
            <a:pPr algn="ctr"/>
            <a:r>
              <a:rPr lang="fr-FR" b="1">
                <a:solidFill>
                  <a:srgbClr val="5C2483"/>
                </a:solidFill>
                <a:latin typeface="Montserrat" pitchFamily="2" charset="77"/>
              </a:rPr>
              <a:t>Google Analytics</a:t>
            </a:r>
          </a:p>
          <a:p>
            <a:pPr algn="ctr"/>
            <a:r>
              <a:rPr lang="fr-FR">
                <a:solidFill>
                  <a:srgbClr val="E4003C"/>
                </a:solidFill>
                <a:latin typeface="Montserrat" pitchFamily="2" charset="77"/>
              </a:rPr>
              <a:t>2005</a:t>
            </a:r>
          </a:p>
          <a:p>
            <a:pPr algn="ctr"/>
            <a:endParaRPr lang="fr-FR">
              <a:solidFill>
                <a:srgbClr val="E4003C"/>
              </a:solidFill>
              <a:latin typeface="Montserrat" pitchFamily="2" charset="77"/>
            </a:endParaRPr>
          </a:p>
          <a:p>
            <a:pPr algn="ctr"/>
            <a:r>
              <a:rPr lang="fr-FR">
                <a:latin typeface="Montserrat" pitchFamily="2" charset="77"/>
              </a:rPr>
              <a:t>Lancement de Google Analytics</a:t>
            </a:r>
          </a:p>
        </p:txBody>
      </p:sp>
      <p:sp>
        <p:nvSpPr>
          <p:cNvPr id="11" name="ZoneTexte 10">
            <a:extLst>
              <a:ext uri="{FF2B5EF4-FFF2-40B4-BE49-F238E27FC236}">
                <a16:creationId xmlns:a16="http://schemas.microsoft.com/office/drawing/2014/main" id="{ED9CC750-9DF7-FE35-36B8-0AF133B5E814}"/>
              </a:ext>
            </a:extLst>
          </p:cNvPr>
          <p:cNvSpPr txBox="1"/>
          <p:nvPr/>
        </p:nvSpPr>
        <p:spPr>
          <a:xfrm>
            <a:off x="4603868" y="6969224"/>
            <a:ext cx="2578274" cy="1477328"/>
          </a:xfrm>
          <a:prstGeom prst="rect">
            <a:avLst/>
          </a:prstGeom>
          <a:noFill/>
          <a:ln>
            <a:noFill/>
          </a:ln>
        </p:spPr>
        <p:txBody>
          <a:bodyPr wrap="square">
            <a:spAutoFit/>
          </a:bodyPr>
          <a:lstStyle/>
          <a:p>
            <a:pPr algn="ctr"/>
            <a:r>
              <a:rPr lang="fr-FR" b="1" err="1">
                <a:solidFill>
                  <a:srgbClr val="5C2483"/>
                </a:solidFill>
                <a:latin typeface="Montserrat" pitchFamily="2" charset="77"/>
              </a:rPr>
              <a:t>Matomo</a:t>
            </a:r>
            <a:endParaRPr lang="fr-FR" b="1">
              <a:solidFill>
                <a:srgbClr val="5C2483"/>
              </a:solidFill>
              <a:latin typeface="Montserrat" pitchFamily="2" charset="77"/>
            </a:endParaRPr>
          </a:p>
          <a:p>
            <a:pPr algn="ctr"/>
            <a:r>
              <a:rPr lang="fr-FR">
                <a:solidFill>
                  <a:srgbClr val="E4003C"/>
                </a:solidFill>
                <a:latin typeface="Montserrat" pitchFamily="2" charset="77"/>
              </a:rPr>
              <a:t>2007</a:t>
            </a:r>
          </a:p>
          <a:p>
            <a:pPr algn="ctr"/>
            <a:endParaRPr lang="fr-FR">
              <a:solidFill>
                <a:srgbClr val="E4003C"/>
              </a:solidFill>
              <a:latin typeface="Montserrat" pitchFamily="2" charset="77"/>
            </a:endParaRPr>
          </a:p>
          <a:p>
            <a:pPr algn="ctr"/>
            <a:r>
              <a:rPr lang="fr-FR">
                <a:latin typeface="Montserrat" pitchFamily="2" charset="77"/>
              </a:rPr>
              <a:t>Création de </a:t>
            </a:r>
            <a:r>
              <a:rPr lang="fr-FR" err="1">
                <a:latin typeface="Montserrat" pitchFamily="2" charset="77"/>
              </a:rPr>
              <a:t>Matomo</a:t>
            </a:r>
            <a:r>
              <a:rPr lang="fr-FR">
                <a:latin typeface="Montserrat" pitchFamily="2" charset="77"/>
              </a:rPr>
              <a:t> (</a:t>
            </a:r>
            <a:r>
              <a:rPr lang="fr-FR" err="1">
                <a:latin typeface="Montserrat" pitchFamily="2" charset="77"/>
              </a:rPr>
              <a:t>Piwik</a:t>
            </a:r>
            <a:r>
              <a:rPr lang="fr-FR">
                <a:latin typeface="Montserrat" pitchFamily="2" charset="77"/>
              </a:rPr>
              <a:t>)</a:t>
            </a:r>
          </a:p>
        </p:txBody>
      </p:sp>
      <p:sp>
        <p:nvSpPr>
          <p:cNvPr id="12" name="ZoneTexte 11">
            <a:extLst>
              <a:ext uri="{FF2B5EF4-FFF2-40B4-BE49-F238E27FC236}">
                <a16:creationId xmlns:a16="http://schemas.microsoft.com/office/drawing/2014/main" id="{2C4D50E8-FD52-42C7-1F34-9CE82B440308}"/>
              </a:ext>
            </a:extLst>
          </p:cNvPr>
          <p:cNvSpPr txBox="1"/>
          <p:nvPr/>
        </p:nvSpPr>
        <p:spPr>
          <a:xfrm>
            <a:off x="2187471" y="3589784"/>
            <a:ext cx="2824164" cy="1477328"/>
          </a:xfrm>
          <a:prstGeom prst="rect">
            <a:avLst/>
          </a:prstGeom>
          <a:noFill/>
          <a:ln>
            <a:noFill/>
          </a:ln>
        </p:spPr>
        <p:txBody>
          <a:bodyPr wrap="square">
            <a:spAutoFit/>
          </a:bodyPr>
          <a:lstStyle/>
          <a:p>
            <a:pPr algn="ctr"/>
            <a:r>
              <a:rPr lang="fr-FR" b="1" err="1">
                <a:solidFill>
                  <a:srgbClr val="5C2483"/>
                </a:solidFill>
                <a:latin typeface="Montserrat" pitchFamily="2" charset="77"/>
              </a:rPr>
              <a:t>Eulerian</a:t>
            </a:r>
            <a:endParaRPr lang="fr-FR" b="1">
              <a:solidFill>
                <a:srgbClr val="5C2483"/>
              </a:solidFill>
              <a:latin typeface="Montserrat" pitchFamily="2" charset="77"/>
            </a:endParaRPr>
          </a:p>
          <a:p>
            <a:pPr algn="ctr"/>
            <a:r>
              <a:rPr lang="fr-FR">
                <a:solidFill>
                  <a:srgbClr val="E4003C"/>
                </a:solidFill>
                <a:latin typeface="Montserrat" pitchFamily="2" charset="77"/>
              </a:rPr>
              <a:t>2006</a:t>
            </a:r>
          </a:p>
          <a:p>
            <a:pPr algn="ctr"/>
            <a:endParaRPr lang="fr-FR">
              <a:solidFill>
                <a:srgbClr val="E4003C"/>
              </a:solidFill>
              <a:latin typeface="Montserrat" pitchFamily="2" charset="77"/>
            </a:endParaRPr>
          </a:p>
          <a:p>
            <a:r>
              <a:rPr lang="fr-FR">
                <a:latin typeface="Montserrat" pitchFamily="2" charset="77"/>
              </a:rPr>
              <a:t>Commercialisation de </a:t>
            </a:r>
            <a:r>
              <a:rPr lang="fr-FR" err="1">
                <a:latin typeface="Montserrat" pitchFamily="2" charset="77"/>
              </a:rPr>
              <a:t>Eulerian</a:t>
            </a:r>
            <a:r>
              <a:rPr lang="fr-FR">
                <a:latin typeface="Montserrat" pitchFamily="2" charset="77"/>
              </a:rPr>
              <a:t> Analytics</a:t>
            </a:r>
          </a:p>
        </p:txBody>
      </p:sp>
      <p:sp>
        <p:nvSpPr>
          <p:cNvPr id="14" name="ZoneTexte 13">
            <a:extLst>
              <a:ext uri="{FF2B5EF4-FFF2-40B4-BE49-F238E27FC236}">
                <a16:creationId xmlns:a16="http://schemas.microsoft.com/office/drawing/2014/main" id="{A60C4B64-D43B-E40A-97AF-B9598C7E2FA2}"/>
              </a:ext>
            </a:extLst>
          </p:cNvPr>
          <p:cNvSpPr txBox="1"/>
          <p:nvPr/>
        </p:nvSpPr>
        <p:spPr>
          <a:xfrm>
            <a:off x="14527569" y="6969224"/>
            <a:ext cx="3157369" cy="2862322"/>
          </a:xfrm>
          <a:prstGeom prst="rect">
            <a:avLst/>
          </a:prstGeom>
          <a:noFill/>
          <a:ln>
            <a:noFill/>
          </a:ln>
        </p:spPr>
        <p:txBody>
          <a:bodyPr wrap="square">
            <a:spAutoFit/>
          </a:bodyPr>
          <a:lstStyle/>
          <a:p>
            <a:pPr algn="ctr"/>
            <a:r>
              <a:rPr lang="fr-FR" b="1">
                <a:solidFill>
                  <a:srgbClr val="5C2483"/>
                </a:solidFill>
                <a:latin typeface="Montserrat" pitchFamily="2" charset="77"/>
              </a:rPr>
              <a:t>CNIL</a:t>
            </a:r>
          </a:p>
          <a:p>
            <a:pPr algn="ctr"/>
            <a:r>
              <a:rPr lang="fr-FR">
                <a:solidFill>
                  <a:srgbClr val="E4003C"/>
                </a:solidFill>
                <a:latin typeface="Montserrat" pitchFamily="2" charset="77"/>
              </a:rPr>
              <a:t>2022</a:t>
            </a:r>
          </a:p>
          <a:p>
            <a:endParaRPr lang="fr-FR">
              <a:latin typeface="Montserrat" pitchFamily="2" charset="77"/>
            </a:endParaRPr>
          </a:p>
          <a:p>
            <a:pPr marL="285750" indent="-285750">
              <a:buFont typeface="Arial" panose="020B0604020202020204" pitchFamily="34" charset="0"/>
              <a:buChar char="•"/>
            </a:pPr>
            <a:r>
              <a:rPr lang="fr-FR">
                <a:latin typeface="Montserrat" pitchFamily="2" charset="77"/>
              </a:rPr>
              <a:t>La CNIL déclare que Google Analytics </a:t>
            </a:r>
            <a:r>
              <a:rPr lang="fr-FR" b="1">
                <a:latin typeface="Montserrat" pitchFamily="2" charset="77"/>
              </a:rPr>
              <a:t>viole les principes RGPD</a:t>
            </a:r>
            <a:r>
              <a:rPr lang="fr-FR">
                <a:latin typeface="Montserrat" pitchFamily="2" charset="77"/>
              </a:rPr>
              <a:t> en raison de transferts illégaux de données vers les États-Unis</a:t>
            </a:r>
            <a:endParaRPr lang="fr-FR" b="1">
              <a:latin typeface="Montserrat" pitchFamily="2" charset="77"/>
            </a:endParaRPr>
          </a:p>
          <a:p>
            <a:endParaRPr lang="fr-FR">
              <a:latin typeface="Montserrat" pitchFamily="2" charset="77"/>
            </a:endParaRPr>
          </a:p>
        </p:txBody>
      </p:sp>
      <p:sp>
        <p:nvSpPr>
          <p:cNvPr id="15" name="Flèche vers la droite 14">
            <a:extLst>
              <a:ext uri="{FF2B5EF4-FFF2-40B4-BE49-F238E27FC236}">
                <a16:creationId xmlns:a16="http://schemas.microsoft.com/office/drawing/2014/main" id="{423A641E-BB04-6CEA-3030-7856FBB033E6}"/>
              </a:ext>
            </a:extLst>
          </p:cNvPr>
          <p:cNvSpPr/>
          <p:nvPr/>
        </p:nvSpPr>
        <p:spPr>
          <a:xfrm>
            <a:off x="366404" y="5192534"/>
            <a:ext cx="19372881" cy="924283"/>
          </a:xfrm>
          <a:prstGeom prst="rightArrow">
            <a:avLst/>
          </a:prstGeom>
          <a:solidFill>
            <a:srgbClr val="E4003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fr-FR"/>
          </a:p>
        </p:txBody>
      </p:sp>
      <p:cxnSp>
        <p:nvCxnSpPr>
          <p:cNvPr id="20" name="Connecteur droit avec flèche 19">
            <a:extLst>
              <a:ext uri="{FF2B5EF4-FFF2-40B4-BE49-F238E27FC236}">
                <a16:creationId xmlns:a16="http://schemas.microsoft.com/office/drawing/2014/main" id="{10AE6D7F-5FBD-28FA-1CDE-0D378E520146}"/>
              </a:ext>
            </a:extLst>
          </p:cNvPr>
          <p:cNvCxnSpPr>
            <a:cxnSpLocks/>
            <a:stCxn id="10" idx="0"/>
          </p:cNvCxnSpPr>
          <p:nvPr/>
        </p:nvCxnSpPr>
        <p:spPr>
          <a:xfrm flipV="1">
            <a:off x="1459618" y="5424407"/>
            <a:ext cx="0" cy="154481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Connecteur droit avec flèche 21">
            <a:extLst>
              <a:ext uri="{FF2B5EF4-FFF2-40B4-BE49-F238E27FC236}">
                <a16:creationId xmlns:a16="http://schemas.microsoft.com/office/drawing/2014/main" id="{3B484783-CA27-D984-86C9-2190F3BDF97B}"/>
              </a:ext>
            </a:extLst>
          </p:cNvPr>
          <p:cNvCxnSpPr>
            <a:cxnSpLocks/>
            <a:stCxn id="12" idx="2"/>
          </p:cNvCxnSpPr>
          <p:nvPr/>
        </p:nvCxnSpPr>
        <p:spPr>
          <a:xfrm>
            <a:off x="3599553" y="5067112"/>
            <a:ext cx="0" cy="58756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 name="Connecteur droit avec flèche 23">
            <a:extLst>
              <a:ext uri="{FF2B5EF4-FFF2-40B4-BE49-F238E27FC236}">
                <a16:creationId xmlns:a16="http://schemas.microsoft.com/office/drawing/2014/main" id="{09E3D6F5-037D-A878-D694-580CB56CACBE}"/>
              </a:ext>
            </a:extLst>
          </p:cNvPr>
          <p:cNvCxnSpPr>
            <a:stCxn id="11" idx="0"/>
          </p:cNvCxnSpPr>
          <p:nvPr/>
        </p:nvCxnSpPr>
        <p:spPr>
          <a:xfrm flipV="1">
            <a:off x="5893005" y="5765369"/>
            <a:ext cx="0" cy="120385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8" name="Connecteur droit avec flèche 27">
            <a:extLst>
              <a:ext uri="{FF2B5EF4-FFF2-40B4-BE49-F238E27FC236}">
                <a16:creationId xmlns:a16="http://schemas.microsoft.com/office/drawing/2014/main" id="{6799A16F-4931-2CFA-7D7B-67742443E849}"/>
              </a:ext>
            </a:extLst>
          </p:cNvPr>
          <p:cNvCxnSpPr>
            <a:stCxn id="9" idx="2"/>
          </p:cNvCxnSpPr>
          <p:nvPr/>
        </p:nvCxnSpPr>
        <p:spPr>
          <a:xfrm flipH="1">
            <a:off x="7669148" y="5067112"/>
            <a:ext cx="1" cy="587563"/>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0" name="Connecteur droit avec flèche 29">
            <a:extLst>
              <a:ext uri="{FF2B5EF4-FFF2-40B4-BE49-F238E27FC236}">
                <a16:creationId xmlns:a16="http://schemas.microsoft.com/office/drawing/2014/main" id="{C5FE079C-EB5D-875A-DB1F-906484A049D0}"/>
              </a:ext>
            </a:extLst>
          </p:cNvPr>
          <p:cNvCxnSpPr>
            <a:stCxn id="8" idx="0"/>
          </p:cNvCxnSpPr>
          <p:nvPr/>
        </p:nvCxnSpPr>
        <p:spPr>
          <a:xfrm flipV="1">
            <a:off x="10400255" y="5654675"/>
            <a:ext cx="0" cy="131454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2" name="Connecteur droit avec flèche 31">
            <a:extLst>
              <a:ext uri="{FF2B5EF4-FFF2-40B4-BE49-F238E27FC236}">
                <a16:creationId xmlns:a16="http://schemas.microsoft.com/office/drawing/2014/main" id="{9A1469A5-676F-DEA9-F45B-87814CC6F3A2}"/>
              </a:ext>
            </a:extLst>
          </p:cNvPr>
          <p:cNvCxnSpPr>
            <a:cxnSpLocks/>
            <a:stCxn id="6" idx="2"/>
          </p:cNvCxnSpPr>
          <p:nvPr/>
        </p:nvCxnSpPr>
        <p:spPr>
          <a:xfrm>
            <a:off x="13551454" y="5192534"/>
            <a:ext cx="0" cy="46214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Connecteur droit avec flèche 34">
            <a:extLst>
              <a:ext uri="{FF2B5EF4-FFF2-40B4-BE49-F238E27FC236}">
                <a16:creationId xmlns:a16="http://schemas.microsoft.com/office/drawing/2014/main" id="{372EF4A6-5DD3-D074-C9DF-AE3FAA0B247C}"/>
              </a:ext>
            </a:extLst>
          </p:cNvPr>
          <p:cNvCxnSpPr>
            <a:stCxn id="14" idx="0"/>
          </p:cNvCxnSpPr>
          <p:nvPr/>
        </p:nvCxnSpPr>
        <p:spPr>
          <a:xfrm flipH="1" flipV="1">
            <a:off x="16100023" y="5765369"/>
            <a:ext cx="6231" cy="1203855"/>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7" name="Connecteur droit avec flèche 36">
            <a:extLst>
              <a:ext uri="{FF2B5EF4-FFF2-40B4-BE49-F238E27FC236}">
                <a16:creationId xmlns:a16="http://schemas.microsoft.com/office/drawing/2014/main" id="{E38718EE-9C9F-86A6-B415-1F695946B1B6}"/>
              </a:ext>
            </a:extLst>
          </p:cNvPr>
          <p:cNvCxnSpPr>
            <a:cxnSpLocks/>
            <a:stCxn id="7" idx="2"/>
          </p:cNvCxnSpPr>
          <p:nvPr/>
        </p:nvCxnSpPr>
        <p:spPr>
          <a:xfrm>
            <a:off x="18341024" y="4823923"/>
            <a:ext cx="0" cy="941446"/>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329525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re 2">
            <a:extLst>
              <a:ext uri="{FF2B5EF4-FFF2-40B4-BE49-F238E27FC236}">
                <a16:creationId xmlns:a16="http://schemas.microsoft.com/office/drawing/2014/main" id="{47ABC96B-A192-8374-3980-888B6EEBA54E}"/>
              </a:ext>
            </a:extLst>
          </p:cNvPr>
          <p:cNvSpPr>
            <a:spLocks noGrp="1"/>
          </p:cNvSpPr>
          <p:nvPr>
            <p:ph type="title"/>
          </p:nvPr>
        </p:nvSpPr>
        <p:spPr/>
        <p:txBody>
          <a:bodyPr/>
          <a:lstStyle/>
          <a:p>
            <a:r>
              <a:rPr lang="fr-FR"/>
              <a:t>Sommaire</a:t>
            </a:r>
          </a:p>
        </p:txBody>
      </p:sp>
      <p:sp>
        <p:nvSpPr>
          <p:cNvPr id="4" name="Espace réservé du texte 3">
            <a:extLst>
              <a:ext uri="{FF2B5EF4-FFF2-40B4-BE49-F238E27FC236}">
                <a16:creationId xmlns:a16="http://schemas.microsoft.com/office/drawing/2014/main" id="{AF621E50-1404-9544-8BE3-A0009CF66078}"/>
              </a:ext>
            </a:extLst>
          </p:cNvPr>
          <p:cNvSpPr>
            <a:spLocks noGrp="1"/>
          </p:cNvSpPr>
          <p:nvPr>
            <p:ph type="body" sz="quarter" idx="13"/>
          </p:nvPr>
        </p:nvSpPr>
        <p:spPr>
          <a:xfrm>
            <a:off x="10224655" y="3322195"/>
            <a:ext cx="8628495" cy="6600825"/>
          </a:xfrm>
        </p:spPr>
        <p:txBody>
          <a:bodyPr/>
          <a:lstStyle/>
          <a:p>
            <a:pPr marL="742950" indent="-742950">
              <a:lnSpc>
                <a:spcPct val="250000"/>
              </a:lnSpc>
              <a:buFont typeface="+mj-lt"/>
              <a:buAutoNum type="arabicPeriod"/>
            </a:pPr>
            <a:r>
              <a:rPr lang="fr-FR" sz="4000">
                <a:solidFill>
                  <a:srgbClr val="5C2483"/>
                </a:solidFill>
              </a:rPr>
              <a:t>Contexte</a:t>
            </a:r>
          </a:p>
          <a:p>
            <a:pPr marL="742950" indent="-742950">
              <a:lnSpc>
                <a:spcPct val="250000"/>
              </a:lnSpc>
              <a:buFont typeface="+mj-lt"/>
              <a:buAutoNum type="arabicPeriod"/>
            </a:pPr>
            <a:r>
              <a:rPr lang="fr-FR" sz="4000" b="1">
                <a:solidFill>
                  <a:srgbClr val="5C2483"/>
                </a:solidFill>
              </a:rPr>
              <a:t>Présentation des solutions</a:t>
            </a:r>
          </a:p>
          <a:p>
            <a:pPr marL="742950" indent="-742950">
              <a:lnSpc>
                <a:spcPct val="250000"/>
              </a:lnSpc>
              <a:buFont typeface="+mj-lt"/>
              <a:buAutoNum type="arabicPeriod"/>
            </a:pPr>
            <a:r>
              <a:rPr lang="fr-FR" sz="4000">
                <a:solidFill>
                  <a:srgbClr val="5C2483"/>
                </a:solidFill>
              </a:rPr>
              <a:t>Intégrations</a:t>
            </a:r>
          </a:p>
          <a:p>
            <a:pPr marL="742950" indent="-742950">
              <a:lnSpc>
                <a:spcPct val="250000"/>
              </a:lnSpc>
              <a:buFont typeface="+mj-lt"/>
              <a:buAutoNum type="arabicPeriod"/>
            </a:pPr>
            <a:r>
              <a:rPr lang="fr-FR" sz="4000">
                <a:solidFill>
                  <a:srgbClr val="5C2483"/>
                </a:solidFill>
              </a:rPr>
              <a:t>Démonstration / Interface</a:t>
            </a:r>
          </a:p>
        </p:txBody>
      </p:sp>
      <p:sp>
        <p:nvSpPr>
          <p:cNvPr id="2" name="Tekstvak 1">
            <a:extLst>
              <a:ext uri="{FF2B5EF4-FFF2-40B4-BE49-F238E27FC236}">
                <a16:creationId xmlns:a16="http://schemas.microsoft.com/office/drawing/2014/main" id="{9E2783F0-C2C8-03EB-07A3-BB0DDF37C5F9}"/>
              </a:ext>
            </a:extLst>
          </p:cNvPr>
          <p:cNvSpPr txBox="1"/>
          <p:nvPr/>
        </p:nvSpPr>
        <p:spPr>
          <a:xfrm>
            <a:off x="4572000" y="5844209"/>
            <a:ext cx="184731" cy="369332"/>
          </a:xfrm>
          <a:prstGeom prst="rect">
            <a:avLst/>
          </a:prstGeom>
          <a:noFill/>
        </p:spPr>
        <p:txBody>
          <a:bodyPr wrap="none" rtlCol="0">
            <a:spAutoFit/>
          </a:bodyPr>
          <a:lstStyle/>
          <a:p>
            <a:endParaRPr lang="nl-NL"/>
          </a:p>
        </p:txBody>
      </p:sp>
      <p:pic>
        <p:nvPicPr>
          <p:cNvPr id="6" name="Image 5">
            <a:extLst>
              <a:ext uri="{FF2B5EF4-FFF2-40B4-BE49-F238E27FC236}">
                <a16:creationId xmlns:a16="http://schemas.microsoft.com/office/drawing/2014/main" id="{61FAB761-31EF-14BA-232B-C0724261E174}"/>
              </a:ext>
            </a:extLst>
          </p:cNvPr>
          <p:cNvPicPr>
            <a:picLocks noChangeAspect="1"/>
          </p:cNvPicPr>
          <p:nvPr/>
        </p:nvPicPr>
        <p:blipFill>
          <a:blip r:embed="rId2"/>
          <a:stretch>
            <a:fillRect/>
          </a:stretch>
        </p:blipFill>
        <p:spPr>
          <a:xfrm>
            <a:off x="1915663" y="3189991"/>
            <a:ext cx="5312674" cy="6865234"/>
          </a:xfrm>
          <a:prstGeom prst="rect">
            <a:avLst/>
          </a:prstGeom>
        </p:spPr>
      </p:pic>
    </p:spTree>
    <p:extLst>
      <p:ext uri="{BB962C8B-B14F-4D97-AF65-F5344CB8AC3E}">
        <p14:creationId xmlns:p14="http://schemas.microsoft.com/office/powerpoint/2010/main" val="254504739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re 4">
            <a:extLst>
              <a:ext uri="{FF2B5EF4-FFF2-40B4-BE49-F238E27FC236}">
                <a16:creationId xmlns:a16="http://schemas.microsoft.com/office/drawing/2014/main" id="{3EF62545-7803-4F65-CDD9-4F3D9011A794}"/>
              </a:ext>
            </a:extLst>
          </p:cNvPr>
          <p:cNvSpPr>
            <a:spLocks noGrp="1"/>
          </p:cNvSpPr>
          <p:nvPr>
            <p:ph type="title"/>
          </p:nvPr>
        </p:nvSpPr>
        <p:spPr/>
        <p:txBody>
          <a:bodyPr/>
          <a:lstStyle/>
          <a:p>
            <a:r>
              <a:rPr lang="fr-FR"/>
              <a:t>Google Analytics 4</a:t>
            </a:r>
          </a:p>
        </p:txBody>
      </p:sp>
      <p:sp>
        <p:nvSpPr>
          <p:cNvPr id="2" name="Espace réservé du texte 1">
            <a:extLst>
              <a:ext uri="{FF2B5EF4-FFF2-40B4-BE49-F238E27FC236}">
                <a16:creationId xmlns:a16="http://schemas.microsoft.com/office/drawing/2014/main" id="{A64ECCF3-35B6-27FC-5D74-0DF7CCC210F6}"/>
              </a:ext>
            </a:extLst>
          </p:cNvPr>
          <p:cNvSpPr>
            <a:spLocks noGrp="1"/>
          </p:cNvSpPr>
          <p:nvPr>
            <p:ph type="body" sz="quarter" idx="13"/>
          </p:nvPr>
        </p:nvSpPr>
        <p:spPr>
          <a:xfrm>
            <a:off x="8431080" y="4626827"/>
            <a:ext cx="10995508" cy="2822413"/>
          </a:xfrm>
        </p:spPr>
        <p:txBody>
          <a:bodyPr numCol="1" spcCol="0"/>
          <a:lstStyle/>
          <a:p>
            <a:pPr marL="342900" indent="-342900">
              <a:lnSpc>
                <a:spcPct val="150000"/>
              </a:lnSpc>
              <a:buFont typeface="Arial" panose="020B0604020202020204" pitchFamily="34" charset="0"/>
              <a:buChar char="•"/>
            </a:pPr>
            <a:r>
              <a:rPr lang="fr-FR" sz="2800" b="1">
                <a:solidFill>
                  <a:srgbClr val="5C2483"/>
                </a:solidFill>
              </a:rPr>
              <a:t>57% </a:t>
            </a:r>
            <a:r>
              <a:rPr lang="fr-FR" sz="2800"/>
              <a:t>des sites utilisent Google Analytics</a:t>
            </a:r>
          </a:p>
          <a:p>
            <a:pPr marL="342900" indent="-342900">
              <a:lnSpc>
                <a:spcPct val="150000"/>
              </a:lnSpc>
              <a:buFont typeface="Arial" panose="020B0604020202020204" pitchFamily="34" charset="0"/>
              <a:buChar char="•"/>
            </a:pPr>
            <a:r>
              <a:rPr lang="fr-FR" sz="2800" b="1">
                <a:solidFill>
                  <a:srgbClr val="5C2483"/>
                </a:solidFill>
              </a:rPr>
              <a:t>65%** </a:t>
            </a:r>
            <a:r>
              <a:rPr lang="fr-FR" sz="2800"/>
              <a:t>des sites équipés par GA (</a:t>
            </a:r>
            <a:r>
              <a:rPr lang="fr-FR" sz="2800" b="1"/>
              <a:t>UA et GA4</a:t>
            </a:r>
            <a:r>
              <a:rPr lang="fr-FR" sz="2800"/>
              <a:t>) en France</a:t>
            </a:r>
          </a:p>
        </p:txBody>
      </p:sp>
      <p:pic>
        <p:nvPicPr>
          <p:cNvPr id="1026" name="Picture 2" descr="GA4 is coming, what is it and what does it mean for business data?">
            <a:extLst>
              <a:ext uri="{FF2B5EF4-FFF2-40B4-BE49-F238E27FC236}">
                <a16:creationId xmlns:a16="http://schemas.microsoft.com/office/drawing/2014/main" id="{F84AC8E7-6658-5C59-F5FE-DE7940C4F56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97504" y="5179714"/>
            <a:ext cx="4987848" cy="1707722"/>
          </a:xfrm>
          <a:prstGeom prst="rect">
            <a:avLst/>
          </a:prstGeom>
          <a:noFill/>
          <a:extLst>
            <a:ext uri="{909E8E84-426E-40DD-AFC4-6F175D3DCCD1}">
              <a14:hiddenFill xmlns:a14="http://schemas.microsoft.com/office/drawing/2010/main">
                <a:solidFill>
                  <a:srgbClr val="FFFFFF"/>
                </a:solidFill>
              </a14:hiddenFill>
            </a:ext>
          </a:extLst>
        </p:spPr>
      </p:pic>
      <p:sp>
        <p:nvSpPr>
          <p:cNvPr id="3" name="ZoneTexte 2">
            <a:extLst>
              <a:ext uri="{FF2B5EF4-FFF2-40B4-BE49-F238E27FC236}">
                <a16:creationId xmlns:a16="http://schemas.microsoft.com/office/drawing/2014/main" id="{1D3711CA-40CB-D853-803C-E3C83C104C6D}"/>
              </a:ext>
            </a:extLst>
          </p:cNvPr>
          <p:cNvSpPr txBox="1"/>
          <p:nvPr/>
        </p:nvSpPr>
        <p:spPr>
          <a:xfrm>
            <a:off x="13322998" y="10056032"/>
            <a:ext cx="6460590" cy="923330"/>
          </a:xfrm>
          <a:prstGeom prst="rect">
            <a:avLst/>
          </a:prstGeom>
          <a:noFill/>
        </p:spPr>
        <p:txBody>
          <a:bodyPr wrap="square" rtlCol="0">
            <a:spAutoFit/>
          </a:bodyPr>
          <a:lstStyle/>
          <a:p>
            <a:r>
              <a:rPr lang="fr-FR" b="1">
                <a:latin typeface="Montserrat" pitchFamily="2" charset="77"/>
              </a:rPr>
              <a:t>Sources : </a:t>
            </a:r>
          </a:p>
          <a:p>
            <a:r>
              <a:rPr lang="fr-FR">
                <a:latin typeface="Montserrat" pitchFamily="2" charset="77"/>
              </a:rPr>
              <a:t>*World Wide Web </a:t>
            </a:r>
            <a:r>
              <a:rPr lang="fr-FR" err="1">
                <a:latin typeface="Montserrat" pitchFamily="2" charset="77"/>
              </a:rPr>
              <a:t>technology</a:t>
            </a:r>
            <a:r>
              <a:rPr lang="fr-FR">
                <a:latin typeface="Montserrat" pitchFamily="2" charset="77"/>
              </a:rPr>
              <a:t> </a:t>
            </a:r>
            <a:r>
              <a:rPr lang="fr-FR" err="1">
                <a:latin typeface="Montserrat" pitchFamily="2" charset="77"/>
              </a:rPr>
              <a:t>Surveys</a:t>
            </a:r>
            <a:endParaRPr lang="fr-FR">
              <a:latin typeface="Montserrat" pitchFamily="2" charset="77"/>
            </a:endParaRPr>
          </a:p>
          <a:p>
            <a:r>
              <a:rPr lang="fr-FR">
                <a:latin typeface="Montserrat" pitchFamily="2" charset="77"/>
              </a:rPr>
              <a:t>** Etude </a:t>
            </a:r>
            <a:r>
              <a:rPr lang="fr-FR" err="1">
                <a:latin typeface="Montserrat" pitchFamily="2" charset="77"/>
              </a:rPr>
              <a:t>Mind</a:t>
            </a:r>
            <a:r>
              <a:rPr lang="fr-FR">
                <a:latin typeface="Montserrat" pitchFamily="2" charset="77"/>
              </a:rPr>
              <a:t> Media Mars 2023 – menée sur 435 sites </a:t>
            </a:r>
          </a:p>
        </p:txBody>
      </p:sp>
    </p:spTree>
    <p:extLst>
      <p:ext uri="{BB962C8B-B14F-4D97-AF65-F5344CB8AC3E}">
        <p14:creationId xmlns:p14="http://schemas.microsoft.com/office/powerpoint/2010/main" val="385772269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83">
            <a:extLst>
              <a:ext uri="{FF2B5EF4-FFF2-40B4-BE49-F238E27FC236}">
                <a16:creationId xmlns:a16="http://schemas.microsoft.com/office/drawing/2014/main" id="{2F4CE88C-8104-8BC2-4579-C0CD4D851BBF}"/>
              </a:ext>
            </a:extLst>
          </p:cNvPr>
          <p:cNvSpPr/>
          <p:nvPr/>
        </p:nvSpPr>
        <p:spPr>
          <a:xfrm>
            <a:off x="12446570" y="2986248"/>
            <a:ext cx="7048372" cy="6836150"/>
          </a:xfrm>
          <a:prstGeom prst="roundRect">
            <a:avLst>
              <a:gd name="adj" fmla="val 6911"/>
            </a:avLst>
          </a:prstGeom>
          <a:solidFill>
            <a:schemeClr val="bg1"/>
          </a:solidFill>
          <a:ln>
            <a:noFill/>
          </a:ln>
          <a:effectLst>
            <a:outerShdw blurRad="254000" sx="99057" sy="99057" algn="ctr" rotWithShape="0">
              <a:prstClr val="black">
                <a:alpha val="19987"/>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92086" indent="-92086">
              <a:lnSpc>
                <a:spcPct val="149688"/>
              </a:lnSpc>
              <a:buClr>
                <a:srgbClr val="E9425C"/>
              </a:buClr>
              <a:buSzPct val="150000"/>
              <a:buFont typeface="Arial" panose="020B0604020202020204" pitchFamily="34" charset="0"/>
              <a:buChar char="•"/>
            </a:pPr>
            <a:endParaRPr lang="fr-FR" sz="591">
              <a:solidFill>
                <a:schemeClr val="tx1">
                  <a:lumMod val="75000"/>
                  <a:lumOff val="25000"/>
                </a:schemeClr>
              </a:solidFill>
              <a:latin typeface="Montserrat" pitchFamily="2" charset="77"/>
              <a:sym typeface="Manrope"/>
            </a:endParaRPr>
          </a:p>
        </p:txBody>
      </p:sp>
      <p:sp>
        <p:nvSpPr>
          <p:cNvPr id="3" name="Rectangle: Rounded Corners 83">
            <a:extLst>
              <a:ext uri="{FF2B5EF4-FFF2-40B4-BE49-F238E27FC236}">
                <a16:creationId xmlns:a16="http://schemas.microsoft.com/office/drawing/2014/main" id="{150BFDFE-2B0B-9FBF-9234-9EC78A68A29C}"/>
              </a:ext>
            </a:extLst>
          </p:cNvPr>
          <p:cNvSpPr/>
          <p:nvPr/>
        </p:nvSpPr>
        <p:spPr>
          <a:xfrm>
            <a:off x="403552" y="2986248"/>
            <a:ext cx="7048372" cy="6836150"/>
          </a:xfrm>
          <a:prstGeom prst="roundRect">
            <a:avLst>
              <a:gd name="adj" fmla="val 6911"/>
            </a:avLst>
          </a:prstGeom>
          <a:solidFill>
            <a:schemeClr val="bg1"/>
          </a:solidFill>
          <a:ln>
            <a:noFill/>
          </a:ln>
          <a:effectLst>
            <a:outerShdw blurRad="254000" sx="99057" sy="99057" algn="ctr" rotWithShape="0">
              <a:prstClr val="black">
                <a:alpha val="19987"/>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marL="92086" indent="-92086">
              <a:lnSpc>
                <a:spcPct val="149688"/>
              </a:lnSpc>
              <a:buClr>
                <a:srgbClr val="E9425C"/>
              </a:buClr>
              <a:buSzPct val="150000"/>
              <a:buFont typeface="Arial" panose="020B0604020202020204" pitchFamily="34" charset="0"/>
              <a:buChar char="•"/>
            </a:pPr>
            <a:endParaRPr lang="fr-FR" sz="591">
              <a:solidFill>
                <a:schemeClr val="tx1">
                  <a:lumMod val="75000"/>
                  <a:lumOff val="25000"/>
                </a:schemeClr>
              </a:solidFill>
              <a:latin typeface="Montserrat" pitchFamily="2" charset="77"/>
              <a:sym typeface="Manrope"/>
            </a:endParaRPr>
          </a:p>
        </p:txBody>
      </p:sp>
      <p:sp>
        <p:nvSpPr>
          <p:cNvPr id="5" name="Titre 4">
            <a:extLst>
              <a:ext uri="{FF2B5EF4-FFF2-40B4-BE49-F238E27FC236}">
                <a16:creationId xmlns:a16="http://schemas.microsoft.com/office/drawing/2014/main" id="{B4088EEE-E979-1AF2-4498-BAE44AE2D14D}"/>
              </a:ext>
            </a:extLst>
          </p:cNvPr>
          <p:cNvSpPr>
            <a:spLocks noGrp="1"/>
          </p:cNvSpPr>
          <p:nvPr>
            <p:ph type="title"/>
          </p:nvPr>
        </p:nvSpPr>
        <p:spPr/>
        <p:txBody>
          <a:bodyPr/>
          <a:lstStyle/>
          <a:p>
            <a:r>
              <a:rPr lang="fr-FR"/>
              <a:t>Google Analytics 4</a:t>
            </a:r>
          </a:p>
        </p:txBody>
      </p:sp>
      <p:sp>
        <p:nvSpPr>
          <p:cNvPr id="7" name="ZoneTexte 6">
            <a:extLst>
              <a:ext uri="{FF2B5EF4-FFF2-40B4-BE49-F238E27FC236}">
                <a16:creationId xmlns:a16="http://schemas.microsoft.com/office/drawing/2014/main" id="{64D2F416-382C-34EA-CE99-F34D30EE843B}"/>
              </a:ext>
            </a:extLst>
          </p:cNvPr>
          <p:cNvSpPr txBox="1"/>
          <p:nvPr/>
        </p:nvSpPr>
        <p:spPr>
          <a:xfrm>
            <a:off x="2232205" y="3447270"/>
            <a:ext cx="2795958" cy="646331"/>
          </a:xfrm>
          <a:prstGeom prst="rect">
            <a:avLst/>
          </a:prstGeom>
          <a:noFill/>
        </p:spPr>
        <p:txBody>
          <a:bodyPr wrap="none" rtlCol="0" anchor="b">
            <a:spAutoFit/>
          </a:bodyPr>
          <a:lstStyle/>
          <a:p>
            <a:pPr algn="ctr"/>
            <a:r>
              <a:rPr lang="fr-FR" sz="3600" b="1">
                <a:solidFill>
                  <a:schemeClr val="tx2"/>
                </a:solidFill>
                <a:latin typeface="Montserrat" pitchFamily="2" charset="0"/>
              </a:rPr>
              <a:t>Avantages</a:t>
            </a:r>
            <a:endParaRPr lang="fr-FR" sz="3600" b="1">
              <a:solidFill>
                <a:schemeClr val="accent2"/>
              </a:solidFill>
              <a:latin typeface="Montserrat" pitchFamily="2" charset="0"/>
            </a:endParaRPr>
          </a:p>
        </p:txBody>
      </p:sp>
      <p:sp>
        <p:nvSpPr>
          <p:cNvPr id="14" name="ZoneTexte 13">
            <a:extLst>
              <a:ext uri="{FF2B5EF4-FFF2-40B4-BE49-F238E27FC236}">
                <a16:creationId xmlns:a16="http://schemas.microsoft.com/office/drawing/2014/main" id="{EB381053-A15C-BFCE-B6B1-5E650A88FD84}"/>
              </a:ext>
            </a:extLst>
          </p:cNvPr>
          <p:cNvSpPr txBox="1"/>
          <p:nvPr/>
        </p:nvSpPr>
        <p:spPr>
          <a:xfrm>
            <a:off x="592253" y="4581170"/>
            <a:ext cx="6509370" cy="4401205"/>
          </a:xfrm>
          <a:prstGeom prst="rect">
            <a:avLst/>
          </a:prstGeom>
          <a:noFill/>
        </p:spPr>
        <p:txBody>
          <a:bodyPr wrap="square" rtlCol="0" anchor="b">
            <a:spAutoFit/>
          </a:bodyPr>
          <a:lstStyle/>
          <a:p>
            <a:pPr algn="l"/>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Accessibilité avec tous les outils Google</a:t>
            </a:r>
          </a:p>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Intègre de l’IA pour fournir des informations et des prévisions</a:t>
            </a:r>
          </a:p>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Certifications pour monter en compétences</a:t>
            </a:r>
          </a:p>
          <a:p>
            <a:pPr algn="just"/>
            <a:endParaRPr lang="fr-FR" sz="2800">
              <a:solidFill>
                <a:schemeClr val="tx1"/>
              </a:solidFill>
              <a:latin typeface="Montserrat" pitchFamily="2" charset="0"/>
            </a:endParaRPr>
          </a:p>
        </p:txBody>
      </p:sp>
      <p:sp>
        <p:nvSpPr>
          <p:cNvPr id="17" name="ZoneTexte 16">
            <a:extLst>
              <a:ext uri="{FF2B5EF4-FFF2-40B4-BE49-F238E27FC236}">
                <a16:creationId xmlns:a16="http://schemas.microsoft.com/office/drawing/2014/main" id="{E169E48A-7E71-4EDE-2CEE-0A3E83C9CD93}"/>
              </a:ext>
            </a:extLst>
          </p:cNvPr>
          <p:cNvSpPr txBox="1"/>
          <p:nvPr/>
        </p:nvSpPr>
        <p:spPr>
          <a:xfrm>
            <a:off x="12755146" y="4554623"/>
            <a:ext cx="6696921" cy="3970318"/>
          </a:xfrm>
          <a:prstGeom prst="rect">
            <a:avLst/>
          </a:prstGeom>
          <a:noFill/>
        </p:spPr>
        <p:txBody>
          <a:bodyPr wrap="square" rtlCol="0" anchor="b">
            <a:spAutoFit/>
          </a:bodyPr>
          <a:lstStyle/>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Échantillonnage des données</a:t>
            </a:r>
          </a:p>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GA4 travaille pour devenir conforme aux lois des pays européens (CNIL, RGPD)</a:t>
            </a:r>
          </a:p>
          <a:p>
            <a:pPr marL="457200" indent="-457200" algn="l">
              <a:buFont typeface="Arial" panose="020B0604020202020204" pitchFamily="34" charset="0"/>
              <a:buChar char="•"/>
            </a:pPr>
            <a:endParaRPr lang="fr-FR" sz="2800">
              <a:solidFill>
                <a:schemeClr val="tx1"/>
              </a:solidFill>
              <a:latin typeface="Montserrat" pitchFamily="2" charset="0"/>
            </a:endParaRPr>
          </a:p>
          <a:p>
            <a:pPr marL="457200" indent="-457200" algn="l">
              <a:buFont typeface="Arial" panose="020B0604020202020204" pitchFamily="34" charset="0"/>
              <a:buChar char="•"/>
            </a:pPr>
            <a:r>
              <a:rPr lang="fr-FR" sz="2800">
                <a:solidFill>
                  <a:schemeClr val="tx1"/>
                </a:solidFill>
                <a:latin typeface="Montserrat" pitchFamily="2" charset="0"/>
              </a:rPr>
              <a:t>Données collectées partagées avec Google </a:t>
            </a:r>
          </a:p>
        </p:txBody>
      </p:sp>
      <p:grpSp>
        <p:nvGrpSpPr>
          <p:cNvPr id="561" name="Graphique 2">
            <a:extLst>
              <a:ext uri="{FF2B5EF4-FFF2-40B4-BE49-F238E27FC236}">
                <a16:creationId xmlns:a16="http://schemas.microsoft.com/office/drawing/2014/main" id="{A6036927-799F-E75F-A9CE-13981F6CBB76}"/>
              </a:ext>
            </a:extLst>
          </p:cNvPr>
          <p:cNvGrpSpPr/>
          <p:nvPr/>
        </p:nvGrpSpPr>
        <p:grpSpPr>
          <a:xfrm>
            <a:off x="7579386" y="4554624"/>
            <a:ext cx="4607688" cy="4178877"/>
            <a:chOff x="13360208" y="6027244"/>
            <a:chExt cx="954522" cy="865690"/>
          </a:xfrm>
        </p:grpSpPr>
        <p:sp>
          <p:nvSpPr>
            <p:cNvPr id="562" name="Forme libre 1549">
              <a:extLst>
                <a:ext uri="{FF2B5EF4-FFF2-40B4-BE49-F238E27FC236}">
                  <a16:creationId xmlns:a16="http://schemas.microsoft.com/office/drawing/2014/main" id="{57219B8D-C786-9B15-D4A5-D65181D73808}"/>
                </a:ext>
              </a:extLst>
            </p:cNvPr>
            <p:cNvSpPr/>
            <p:nvPr/>
          </p:nvSpPr>
          <p:spPr>
            <a:xfrm>
              <a:off x="13766441" y="6106608"/>
              <a:ext cx="146688" cy="38082"/>
            </a:xfrm>
            <a:custGeom>
              <a:avLst/>
              <a:gdLst>
                <a:gd name="connsiteX0" fmla="*/ 21227 w 146688"/>
                <a:gd name="connsiteY0" fmla="*/ 14254 h 38082"/>
                <a:gd name="connsiteX1" fmla="*/ 84 w 146688"/>
                <a:gd name="connsiteY1" fmla="*/ 8926 h 38082"/>
                <a:gd name="connsiteX2" fmla="*/ 23323 w 146688"/>
                <a:gd name="connsiteY2" fmla="*/ 39564 h 38082"/>
                <a:gd name="connsiteX3" fmla="*/ 21227 w 146688"/>
                <a:gd name="connsiteY3" fmla="*/ 14254 h 38082"/>
                <a:gd name="connsiteX4" fmla="*/ 125608 w 146688"/>
                <a:gd name="connsiteY4" fmla="*/ 14254 h 38082"/>
                <a:gd name="connsiteX5" fmla="*/ 146751 w 146688"/>
                <a:gd name="connsiteY5" fmla="*/ 8926 h 38082"/>
                <a:gd name="connsiteX6" fmla="*/ 123512 w 146688"/>
                <a:gd name="connsiteY6" fmla="*/ 39564 h 38082"/>
                <a:gd name="connsiteX7" fmla="*/ 125608 w 146688"/>
                <a:gd name="connsiteY7" fmla="*/ 14254 h 38082"/>
                <a:gd name="connsiteX8" fmla="*/ 125608 w 146688"/>
                <a:gd name="connsiteY8" fmla="*/ 14254 h 38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688" h="38082">
                  <a:moveTo>
                    <a:pt x="21227" y="14254"/>
                  </a:moveTo>
                  <a:cubicBezTo>
                    <a:pt x="17037" y="743"/>
                    <a:pt x="656" y="-3634"/>
                    <a:pt x="84" y="8926"/>
                  </a:cubicBezTo>
                  <a:cubicBezTo>
                    <a:pt x="-297" y="22627"/>
                    <a:pt x="9227" y="36709"/>
                    <a:pt x="23323" y="39564"/>
                  </a:cubicBezTo>
                  <a:cubicBezTo>
                    <a:pt x="22370" y="23959"/>
                    <a:pt x="21227" y="14254"/>
                    <a:pt x="21227" y="14254"/>
                  </a:cubicBezTo>
                  <a:close/>
                  <a:moveTo>
                    <a:pt x="125608" y="14254"/>
                  </a:moveTo>
                  <a:cubicBezTo>
                    <a:pt x="129799" y="743"/>
                    <a:pt x="146180" y="-3634"/>
                    <a:pt x="146751" y="8926"/>
                  </a:cubicBezTo>
                  <a:cubicBezTo>
                    <a:pt x="147132" y="22627"/>
                    <a:pt x="137608" y="36709"/>
                    <a:pt x="123512" y="39564"/>
                  </a:cubicBezTo>
                  <a:cubicBezTo>
                    <a:pt x="124655" y="23959"/>
                    <a:pt x="125608" y="14254"/>
                    <a:pt x="125608" y="14254"/>
                  </a:cubicBezTo>
                  <a:lnTo>
                    <a:pt x="125608" y="14254"/>
                  </a:lnTo>
                  <a:close/>
                </a:path>
              </a:pathLst>
            </a:custGeom>
            <a:solidFill>
              <a:srgbClr val="FFFFFF"/>
            </a:solidFill>
            <a:ln w="1903" cap="flat">
              <a:noFill/>
              <a:prstDash val="solid"/>
              <a:miter/>
            </a:ln>
          </p:spPr>
          <p:txBody>
            <a:bodyPr rtlCol="0" anchor="ctr"/>
            <a:lstStyle/>
            <a:p>
              <a:endParaRPr lang="fr-FR"/>
            </a:p>
          </p:txBody>
        </p:sp>
        <p:sp>
          <p:nvSpPr>
            <p:cNvPr id="563" name="Forme libre 1550">
              <a:extLst>
                <a:ext uri="{FF2B5EF4-FFF2-40B4-BE49-F238E27FC236}">
                  <a16:creationId xmlns:a16="http://schemas.microsoft.com/office/drawing/2014/main" id="{8D377417-F15C-7A41-8431-5319A74B56A6}"/>
                </a:ext>
              </a:extLst>
            </p:cNvPr>
            <p:cNvSpPr/>
            <p:nvPr/>
          </p:nvSpPr>
          <p:spPr>
            <a:xfrm rot="-2690509">
              <a:off x="13783695" y="6063954"/>
              <a:ext cx="45316" cy="37697"/>
            </a:xfrm>
            <a:custGeom>
              <a:avLst/>
              <a:gdLst>
                <a:gd name="connsiteX0" fmla="*/ 45391 w 45316"/>
                <a:gd name="connsiteY0" fmla="*/ 20329 h 37697"/>
                <a:gd name="connsiteX1" fmla="*/ 22732 w 45316"/>
                <a:gd name="connsiteY1" fmla="*/ 39178 h 37697"/>
                <a:gd name="connsiteX2" fmla="*/ 74 w 45316"/>
                <a:gd name="connsiteY2" fmla="*/ 20329 h 37697"/>
                <a:gd name="connsiteX3" fmla="*/ 22732 w 45316"/>
                <a:gd name="connsiteY3" fmla="*/ 1481 h 37697"/>
                <a:gd name="connsiteX4" fmla="*/ 45391 w 45316"/>
                <a:gd name="connsiteY4" fmla="*/ 20329 h 37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16" h="37697">
                  <a:moveTo>
                    <a:pt x="45391" y="20329"/>
                  </a:moveTo>
                  <a:cubicBezTo>
                    <a:pt x="45391" y="30739"/>
                    <a:pt x="35246" y="39178"/>
                    <a:pt x="22732" y="39178"/>
                  </a:cubicBezTo>
                  <a:cubicBezTo>
                    <a:pt x="10218" y="39178"/>
                    <a:pt x="74" y="30739"/>
                    <a:pt x="74" y="20329"/>
                  </a:cubicBezTo>
                  <a:cubicBezTo>
                    <a:pt x="74" y="9920"/>
                    <a:pt x="10218" y="1481"/>
                    <a:pt x="22732" y="1481"/>
                  </a:cubicBezTo>
                  <a:cubicBezTo>
                    <a:pt x="35246" y="1481"/>
                    <a:pt x="45391" y="9920"/>
                    <a:pt x="45391" y="20329"/>
                  </a:cubicBezTo>
                  <a:close/>
                </a:path>
              </a:pathLst>
            </a:custGeom>
            <a:solidFill>
              <a:srgbClr val="000000"/>
            </a:solidFill>
            <a:ln w="1903" cap="flat">
              <a:noFill/>
              <a:prstDash val="solid"/>
              <a:miter/>
            </a:ln>
          </p:spPr>
          <p:txBody>
            <a:bodyPr rtlCol="0" anchor="ctr"/>
            <a:lstStyle/>
            <a:p>
              <a:endParaRPr lang="fr-FR"/>
            </a:p>
          </p:txBody>
        </p:sp>
        <p:sp>
          <p:nvSpPr>
            <p:cNvPr id="564" name="Forme libre 1551">
              <a:extLst>
                <a:ext uri="{FF2B5EF4-FFF2-40B4-BE49-F238E27FC236}">
                  <a16:creationId xmlns:a16="http://schemas.microsoft.com/office/drawing/2014/main" id="{711A2C8D-DC34-A8B1-3A6A-CC32EB5DF0F4}"/>
                </a:ext>
              </a:extLst>
            </p:cNvPr>
            <p:cNvSpPr/>
            <p:nvPr/>
          </p:nvSpPr>
          <p:spPr>
            <a:xfrm>
              <a:off x="13783754" y="6061310"/>
              <a:ext cx="44131" cy="44002"/>
            </a:xfrm>
            <a:custGeom>
              <a:avLst/>
              <a:gdLst>
                <a:gd name="connsiteX0" fmla="*/ 18200 w 44131"/>
                <a:gd name="connsiteY0" fmla="*/ 45471 h 44002"/>
                <a:gd name="connsiteX1" fmla="*/ 5247 w 44131"/>
                <a:gd name="connsiteY1" fmla="*/ 40333 h 44002"/>
                <a:gd name="connsiteX2" fmla="*/ 7915 w 44131"/>
                <a:gd name="connsiteY2" fmla="*/ 9315 h 44002"/>
                <a:gd name="connsiteX3" fmla="*/ 38962 w 44131"/>
                <a:gd name="connsiteY3" fmla="*/ 6651 h 44002"/>
                <a:gd name="connsiteX4" fmla="*/ 44105 w 44131"/>
                <a:gd name="connsiteY4" fmla="*/ 21684 h 44002"/>
                <a:gd name="connsiteX5" fmla="*/ 20296 w 44131"/>
                <a:gd name="connsiteY5" fmla="*/ 45471 h 44002"/>
                <a:gd name="connsiteX6" fmla="*/ 18200 w 44131"/>
                <a:gd name="connsiteY6" fmla="*/ 45471 h 44002"/>
                <a:gd name="connsiteX7" fmla="*/ 25819 w 44131"/>
                <a:gd name="connsiteY7" fmla="*/ 3987 h 44002"/>
                <a:gd name="connsiteX8" fmla="*/ 9629 w 44131"/>
                <a:gd name="connsiteY8" fmla="*/ 11218 h 44002"/>
                <a:gd name="connsiteX9" fmla="*/ 6963 w 44131"/>
                <a:gd name="connsiteY9" fmla="*/ 38811 h 44002"/>
                <a:gd name="connsiteX10" fmla="*/ 20105 w 44131"/>
                <a:gd name="connsiteY10" fmla="*/ 43188 h 44002"/>
                <a:gd name="connsiteX11" fmla="*/ 41629 w 44131"/>
                <a:gd name="connsiteY11" fmla="*/ 21684 h 44002"/>
                <a:gd name="connsiteX12" fmla="*/ 37248 w 44131"/>
                <a:gd name="connsiteY12" fmla="*/ 8554 h 44002"/>
                <a:gd name="connsiteX13" fmla="*/ 25819 w 44131"/>
                <a:gd name="connsiteY13" fmla="*/ 3987 h 4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131" h="44002">
                  <a:moveTo>
                    <a:pt x="18200" y="45471"/>
                  </a:moveTo>
                  <a:cubicBezTo>
                    <a:pt x="13248" y="45661"/>
                    <a:pt x="8677" y="43758"/>
                    <a:pt x="5247" y="40333"/>
                  </a:cubicBezTo>
                  <a:cubicBezTo>
                    <a:pt x="-2561" y="32531"/>
                    <a:pt x="-1419" y="18639"/>
                    <a:pt x="7915" y="9315"/>
                  </a:cubicBezTo>
                  <a:cubicBezTo>
                    <a:pt x="17248" y="-10"/>
                    <a:pt x="31152" y="-1152"/>
                    <a:pt x="38962" y="6651"/>
                  </a:cubicBezTo>
                  <a:cubicBezTo>
                    <a:pt x="42772" y="10456"/>
                    <a:pt x="44676" y="15785"/>
                    <a:pt x="44105" y="21684"/>
                  </a:cubicBezTo>
                  <a:cubicBezTo>
                    <a:pt x="42581" y="34053"/>
                    <a:pt x="32866" y="43949"/>
                    <a:pt x="20296" y="45471"/>
                  </a:cubicBezTo>
                  <a:cubicBezTo>
                    <a:pt x="19533" y="45471"/>
                    <a:pt x="18962" y="45471"/>
                    <a:pt x="18200" y="45471"/>
                  </a:cubicBezTo>
                  <a:close/>
                  <a:moveTo>
                    <a:pt x="25819" y="3987"/>
                  </a:moveTo>
                  <a:cubicBezTo>
                    <a:pt x="19724" y="4177"/>
                    <a:pt x="13819" y="6651"/>
                    <a:pt x="9629" y="11218"/>
                  </a:cubicBezTo>
                  <a:cubicBezTo>
                    <a:pt x="1248" y="19591"/>
                    <a:pt x="105" y="31960"/>
                    <a:pt x="6963" y="38811"/>
                  </a:cubicBezTo>
                  <a:cubicBezTo>
                    <a:pt x="10200" y="42046"/>
                    <a:pt x="14962" y="43568"/>
                    <a:pt x="20105" y="43188"/>
                  </a:cubicBezTo>
                  <a:cubicBezTo>
                    <a:pt x="31343" y="41855"/>
                    <a:pt x="40296" y="32911"/>
                    <a:pt x="41629" y="21684"/>
                  </a:cubicBezTo>
                  <a:cubicBezTo>
                    <a:pt x="42201" y="16546"/>
                    <a:pt x="40486" y="11979"/>
                    <a:pt x="37248" y="8554"/>
                  </a:cubicBezTo>
                  <a:cubicBezTo>
                    <a:pt x="34200" y="5509"/>
                    <a:pt x="30200" y="3796"/>
                    <a:pt x="25819" y="3987"/>
                  </a:cubicBezTo>
                  <a:close/>
                </a:path>
              </a:pathLst>
            </a:custGeom>
            <a:solidFill>
              <a:srgbClr val="000000"/>
            </a:solidFill>
            <a:ln w="1903" cap="flat">
              <a:noFill/>
              <a:prstDash val="solid"/>
              <a:miter/>
            </a:ln>
          </p:spPr>
          <p:txBody>
            <a:bodyPr rtlCol="0" anchor="ctr"/>
            <a:lstStyle/>
            <a:p>
              <a:endParaRPr lang="fr-FR"/>
            </a:p>
          </p:txBody>
        </p:sp>
        <p:sp>
          <p:nvSpPr>
            <p:cNvPr id="565" name="Forme libre 1552">
              <a:extLst>
                <a:ext uri="{FF2B5EF4-FFF2-40B4-BE49-F238E27FC236}">
                  <a16:creationId xmlns:a16="http://schemas.microsoft.com/office/drawing/2014/main" id="{3EB9324A-AB41-57F4-9C1D-2CCDA3E16DDF}"/>
                </a:ext>
              </a:extLst>
            </p:cNvPr>
            <p:cNvSpPr/>
            <p:nvPr/>
          </p:nvSpPr>
          <p:spPr>
            <a:xfrm>
              <a:off x="13855214" y="6057535"/>
              <a:ext cx="41904" cy="41865"/>
            </a:xfrm>
            <a:custGeom>
              <a:avLst/>
              <a:gdLst>
                <a:gd name="connsiteX0" fmla="*/ 41978 w 41904"/>
                <a:gd name="connsiteY0" fmla="*/ 22414 h 41865"/>
                <a:gd name="connsiteX1" fmla="*/ 21026 w 41904"/>
                <a:gd name="connsiteY1" fmla="*/ 43346 h 41865"/>
                <a:gd name="connsiteX2" fmla="*/ 74 w 41904"/>
                <a:gd name="connsiteY2" fmla="*/ 22414 h 41865"/>
                <a:gd name="connsiteX3" fmla="*/ 21026 w 41904"/>
                <a:gd name="connsiteY3" fmla="*/ 1481 h 41865"/>
                <a:gd name="connsiteX4" fmla="*/ 41978 w 41904"/>
                <a:gd name="connsiteY4" fmla="*/ 22414 h 418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04" h="41865">
                  <a:moveTo>
                    <a:pt x="41978" y="22414"/>
                  </a:moveTo>
                  <a:cubicBezTo>
                    <a:pt x="41978" y="33974"/>
                    <a:pt x="32598" y="43346"/>
                    <a:pt x="21026" y="43346"/>
                  </a:cubicBezTo>
                  <a:cubicBezTo>
                    <a:pt x="9454" y="43346"/>
                    <a:pt x="74" y="33974"/>
                    <a:pt x="74" y="22414"/>
                  </a:cubicBezTo>
                  <a:cubicBezTo>
                    <a:pt x="74" y="10853"/>
                    <a:pt x="9454" y="1481"/>
                    <a:pt x="21026" y="1481"/>
                  </a:cubicBezTo>
                  <a:cubicBezTo>
                    <a:pt x="32598" y="1481"/>
                    <a:pt x="41978" y="10853"/>
                    <a:pt x="41978" y="22414"/>
                  </a:cubicBezTo>
                  <a:close/>
                </a:path>
              </a:pathLst>
            </a:custGeom>
            <a:solidFill>
              <a:srgbClr val="000000"/>
            </a:solidFill>
            <a:ln w="1903" cap="flat">
              <a:noFill/>
              <a:prstDash val="solid"/>
              <a:miter/>
            </a:ln>
          </p:spPr>
          <p:txBody>
            <a:bodyPr rtlCol="0" anchor="ctr"/>
            <a:lstStyle/>
            <a:p>
              <a:endParaRPr lang="fr-FR"/>
            </a:p>
          </p:txBody>
        </p:sp>
        <p:sp>
          <p:nvSpPr>
            <p:cNvPr id="566" name="Forme libre 1553">
              <a:extLst>
                <a:ext uri="{FF2B5EF4-FFF2-40B4-BE49-F238E27FC236}">
                  <a16:creationId xmlns:a16="http://schemas.microsoft.com/office/drawing/2014/main" id="{E0EDB333-1C42-4893-A2F6-351BA5C2784C}"/>
                </a:ext>
              </a:extLst>
            </p:cNvPr>
            <p:cNvSpPr/>
            <p:nvPr/>
          </p:nvSpPr>
          <p:spPr>
            <a:xfrm>
              <a:off x="13854071" y="6056394"/>
              <a:ext cx="44190" cy="44148"/>
            </a:xfrm>
            <a:custGeom>
              <a:avLst/>
              <a:gdLst>
                <a:gd name="connsiteX0" fmla="*/ 22169 w 44190"/>
                <a:gd name="connsiteY0" fmla="*/ 45630 h 44148"/>
                <a:gd name="connsiteX1" fmla="*/ 73 w 44190"/>
                <a:gd name="connsiteY1" fmla="*/ 23555 h 44148"/>
                <a:gd name="connsiteX2" fmla="*/ 22169 w 44190"/>
                <a:gd name="connsiteY2" fmla="*/ 1481 h 44148"/>
                <a:gd name="connsiteX3" fmla="*/ 44264 w 44190"/>
                <a:gd name="connsiteY3" fmla="*/ 23555 h 44148"/>
                <a:gd name="connsiteX4" fmla="*/ 22169 w 44190"/>
                <a:gd name="connsiteY4" fmla="*/ 45630 h 44148"/>
                <a:gd name="connsiteX5" fmla="*/ 22169 w 44190"/>
                <a:gd name="connsiteY5" fmla="*/ 3955 h 44148"/>
                <a:gd name="connsiteX6" fmla="*/ 2549 w 44190"/>
                <a:gd name="connsiteY6" fmla="*/ 23555 h 44148"/>
                <a:gd name="connsiteX7" fmla="*/ 22169 w 44190"/>
                <a:gd name="connsiteY7" fmla="*/ 43156 h 44148"/>
                <a:gd name="connsiteX8" fmla="*/ 41787 w 44190"/>
                <a:gd name="connsiteY8" fmla="*/ 23555 h 44148"/>
                <a:gd name="connsiteX9" fmla="*/ 22169 w 44190"/>
                <a:gd name="connsiteY9" fmla="*/ 3955 h 4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190" h="44148">
                  <a:moveTo>
                    <a:pt x="22169" y="45630"/>
                  </a:moveTo>
                  <a:cubicBezTo>
                    <a:pt x="9979" y="45630"/>
                    <a:pt x="73" y="35734"/>
                    <a:pt x="73" y="23555"/>
                  </a:cubicBezTo>
                  <a:cubicBezTo>
                    <a:pt x="73" y="11376"/>
                    <a:pt x="9979" y="1481"/>
                    <a:pt x="22169" y="1481"/>
                  </a:cubicBezTo>
                  <a:cubicBezTo>
                    <a:pt x="34359" y="1481"/>
                    <a:pt x="44264" y="11376"/>
                    <a:pt x="44264" y="23555"/>
                  </a:cubicBezTo>
                  <a:cubicBezTo>
                    <a:pt x="44264" y="35734"/>
                    <a:pt x="34359" y="45630"/>
                    <a:pt x="22169" y="45630"/>
                  </a:cubicBezTo>
                  <a:close/>
                  <a:moveTo>
                    <a:pt x="22169" y="3955"/>
                  </a:moveTo>
                  <a:cubicBezTo>
                    <a:pt x="11311" y="3955"/>
                    <a:pt x="2549" y="12709"/>
                    <a:pt x="2549" y="23555"/>
                  </a:cubicBezTo>
                  <a:cubicBezTo>
                    <a:pt x="2549" y="34402"/>
                    <a:pt x="11311" y="43156"/>
                    <a:pt x="22169" y="43156"/>
                  </a:cubicBezTo>
                  <a:cubicBezTo>
                    <a:pt x="33025" y="43156"/>
                    <a:pt x="41787" y="34402"/>
                    <a:pt x="41787" y="23555"/>
                  </a:cubicBezTo>
                  <a:cubicBezTo>
                    <a:pt x="41787" y="12709"/>
                    <a:pt x="33025" y="3955"/>
                    <a:pt x="22169" y="3955"/>
                  </a:cubicBezTo>
                  <a:close/>
                </a:path>
              </a:pathLst>
            </a:custGeom>
            <a:solidFill>
              <a:srgbClr val="000000"/>
            </a:solidFill>
            <a:ln w="1903" cap="flat">
              <a:noFill/>
              <a:prstDash val="solid"/>
              <a:miter/>
            </a:ln>
          </p:spPr>
          <p:txBody>
            <a:bodyPr rtlCol="0" anchor="ctr"/>
            <a:lstStyle/>
            <a:p>
              <a:endParaRPr lang="fr-FR"/>
            </a:p>
          </p:txBody>
        </p:sp>
        <p:sp>
          <p:nvSpPr>
            <p:cNvPr id="567" name="Forme libre 1554">
              <a:extLst>
                <a:ext uri="{FF2B5EF4-FFF2-40B4-BE49-F238E27FC236}">
                  <a16:creationId xmlns:a16="http://schemas.microsoft.com/office/drawing/2014/main" id="{51A0641E-FCAF-68F4-C2B6-7335EE103F6E}"/>
                </a:ext>
              </a:extLst>
            </p:cNvPr>
            <p:cNvSpPr/>
            <p:nvPr/>
          </p:nvSpPr>
          <p:spPr>
            <a:xfrm>
              <a:off x="13765287" y="6105416"/>
              <a:ext cx="148996" cy="40797"/>
            </a:xfrm>
            <a:custGeom>
              <a:avLst/>
              <a:gdLst>
                <a:gd name="connsiteX0" fmla="*/ 24477 w 148996"/>
                <a:gd name="connsiteY0" fmla="*/ 42088 h 40797"/>
                <a:gd name="connsiteX1" fmla="*/ 24286 w 148996"/>
                <a:gd name="connsiteY1" fmla="*/ 42088 h 40797"/>
                <a:gd name="connsiteX2" fmla="*/ 95 w 148996"/>
                <a:gd name="connsiteY2" fmla="*/ 10118 h 40797"/>
                <a:gd name="connsiteX3" fmla="*/ 6762 w 148996"/>
                <a:gd name="connsiteY3" fmla="*/ 1555 h 40797"/>
                <a:gd name="connsiteX4" fmla="*/ 23714 w 148996"/>
                <a:gd name="connsiteY4" fmla="*/ 15066 h 40797"/>
                <a:gd name="connsiteX5" fmla="*/ 23714 w 148996"/>
                <a:gd name="connsiteY5" fmla="*/ 15257 h 40797"/>
                <a:gd name="connsiteX6" fmla="*/ 25810 w 148996"/>
                <a:gd name="connsiteY6" fmla="*/ 40566 h 40797"/>
                <a:gd name="connsiteX7" fmla="*/ 24477 w 148996"/>
                <a:gd name="connsiteY7" fmla="*/ 42088 h 40797"/>
                <a:gd name="connsiteX8" fmla="*/ 24477 w 148996"/>
                <a:gd name="connsiteY8" fmla="*/ 42088 h 40797"/>
                <a:gd name="connsiteX9" fmla="*/ 24477 w 148996"/>
                <a:gd name="connsiteY9" fmla="*/ 42088 h 40797"/>
                <a:gd name="connsiteX10" fmla="*/ 7905 w 148996"/>
                <a:gd name="connsiteY10" fmla="*/ 4029 h 40797"/>
                <a:gd name="connsiteX11" fmla="*/ 6953 w 148996"/>
                <a:gd name="connsiteY11" fmla="*/ 4029 h 40797"/>
                <a:gd name="connsiteX12" fmla="*/ 2381 w 148996"/>
                <a:gd name="connsiteY12" fmla="*/ 10118 h 40797"/>
                <a:gd name="connsiteX13" fmla="*/ 22952 w 148996"/>
                <a:gd name="connsiteY13" fmla="*/ 39044 h 40797"/>
                <a:gd name="connsiteX14" fmla="*/ 20857 w 148996"/>
                <a:gd name="connsiteY14" fmla="*/ 15637 h 40797"/>
                <a:gd name="connsiteX15" fmla="*/ 7905 w 148996"/>
                <a:gd name="connsiteY15" fmla="*/ 4029 h 40797"/>
                <a:gd name="connsiteX16" fmla="*/ 7905 w 148996"/>
                <a:gd name="connsiteY16" fmla="*/ 4029 h 40797"/>
                <a:gd name="connsiteX17" fmla="*/ 124666 w 148996"/>
                <a:gd name="connsiteY17" fmla="*/ 42088 h 40797"/>
                <a:gd name="connsiteX18" fmla="*/ 123334 w 148996"/>
                <a:gd name="connsiteY18" fmla="*/ 40756 h 40797"/>
                <a:gd name="connsiteX19" fmla="*/ 123334 w 148996"/>
                <a:gd name="connsiteY19" fmla="*/ 40756 h 40797"/>
                <a:gd name="connsiteX20" fmla="*/ 125429 w 148996"/>
                <a:gd name="connsiteY20" fmla="*/ 15447 h 40797"/>
                <a:gd name="connsiteX21" fmla="*/ 125429 w 148996"/>
                <a:gd name="connsiteY21" fmla="*/ 15257 h 40797"/>
                <a:gd name="connsiteX22" fmla="*/ 142381 w 148996"/>
                <a:gd name="connsiteY22" fmla="*/ 1746 h 40797"/>
                <a:gd name="connsiteX23" fmla="*/ 149048 w 148996"/>
                <a:gd name="connsiteY23" fmla="*/ 10309 h 40797"/>
                <a:gd name="connsiteX24" fmla="*/ 124857 w 148996"/>
                <a:gd name="connsiteY24" fmla="*/ 42279 h 40797"/>
                <a:gd name="connsiteX25" fmla="*/ 124666 w 148996"/>
                <a:gd name="connsiteY25" fmla="*/ 42088 h 40797"/>
                <a:gd name="connsiteX26" fmla="*/ 124666 w 148996"/>
                <a:gd name="connsiteY26" fmla="*/ 42088 h 40797"/>
                <a:gd name="connsiteX27" fmla="*/ 128095 w 148996"/>
                <a:gd name="connsiteY27" fmla="*/ 15827 h 40797"/>
                <a:gd name="connsiteX28" fmla="*/ 126000 w 148996"/>
                <a:gd name="connsiteY28" fmla="*/ 39234 h 40797"/>
                <a:gd name="connsiteX29" fmla="*/ 146571 w 148996"/>
                <a:gd name="connsiteY29" fmla="*/ 10309 h 40797"/>
                <a:gd name="connsiteX30" fmla="*/ 142000 w 148996"/>
                <a:gd name="connsiteY30" fmla="*/ 4219 h 40797"/>
                <a:gd name="connsiteX31" fmla="*/ 128095 w 148996"/>
                <a:gd name="connsiteY31" fmla="*/ 15827 h 40797"/>
                <a:gd name="connsiteX32" fmla="*/ 128095 w 148996"/>
                <a:gd name="connsiteY32" fmla="*/ 15827 h 40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8996" h="40797">
                  <a:moveTo>
                    <a:pt x="24477" y="42088"/>
                  </a:moveTo>
                  <a:cubicBezTo>
                    <a:pt x="24477" y="42088"/>
                    <a:pt x="24286" y="42088"/>
                    <a:pt x="24286" y="42088"/>
                  </a:cubicBezTo>
                  <a:cubicBezTo>
                    <a:pt x="10191" y="39234"/>
                    <a:pt x="-476" y="25342"/>
                    <a:pt x="95" y="10118"/>
                  </a:cubicBezTo>
                  <a:cubicBezTo>
                    <a:pt x="286" y="5361"/>
                    <a:pt x="2762" y="2126"/>
                    <a:pt x="6762" y="1555"/>
                  </a:cubicBezTo>
                  <a:cubicBezTo>
                    <a:pt x="12667" y="794"/>
                    <a:pt x="20857" y="5932"/>
                    <a:pt x="23714" y="15066"/>
                  </a:cubicBezTo>
                  <a:cubicBezTo>
                    <a:pt x="23714" y="15066"/>
                    <a:pt x="23714" y="15257"/>
                    <a:pt x="23714" y="15257"/>
                  </a:cubicBezTo>
                  <a:cubicBezTo>
                    <a:pt x="23714" y="15447"/>
                    <a:pt x="24857" y="25152"/>
                    <a:pt x="25810" y="40566"/>
                  </a:cubicBezTo>
                  <a:cubicBezTo>
                    <a:pt x="25810" y="41327"/>
                    <a:pt x="25238" y="41898"/>
                    <a:pt x="24477" y="42088"/>
                  </a:cubicBezTo>
                  <a:cubicBezTo>
                    <a:pt x="24666" y="42088"/>
                    <a:pt x="24477" y="42088"/>
                    <a:pt x="24477" y="42088"/>
                  </a:cubicBezTo>
                  <a:lnTo>
                    <a:pt x="24477" y="42088"/>
                  </a:lnTo>
                  <a:close/>
                  <a:moveTo>
                    <a:pt x="7905" y="4029"/>
                  </a:moveTo>
                  <a:cubicBezTo>
                    <a:pt x="7524" y="4029"/>
                    <a:pt x="7334" y="4029"/>
                    <a:pt x="6953" y="4029"/>
                  </a:cubicBezTo>
                  <a:cubicBezTo>
                    <a:pt x="4095" y="4410"/>
                    <a:pt x="2572" y="6503"/>
                    <a:pt x="2381" y="10118"/>
                  </a:cubicBezTo>
                  <a:cubicBezTo>
                    <a:pt x="2000" y="23439"/>
                    <a:pt x="10953" y="35808"/>
                    <a:pt x="22952" y="39044"/>
                  </a:cubicBezTo>
                  <a:cubicBezTo>
                    <a:pt x="22000" y="25533"/>
                    <a:pt x="21048" y="16779"/>
                    <a:pt x="20857" y="15637"/>
                  </a:cubicBezTo>
                  <a:cubicBezTo>
                    <a:pt x="18762" y="8596"/>
                    <a:pt x="12667" y="4029"/>
                    <a:pt x="7905" y="4029"/>
                  </a:cubicBezTo>
                  <a:lnTo>
                    <a:pt x="7905" y="4029"/>
                  </a:lnTo>
                  <a:close/>
                  <a:moveTo>
                    <a:pt x="124666" y="42088"/>
                  </a:moveTo>
                  <a:cubicBezTo>
                    <a:pt x="123905" y="42088"/>
                    <a:pt x="123334" y="41517"/>
                    <a:pt x="123334" y="40756"/>
                  </a:cubicBezTo>
                  <a:cubicBezTo>
                    <a:pt x="123334" y="40756"/>
                    <a:pt x="123334" y="40756"/>
                    <a:pt x="123334" y="40756"/>
                  </a:cubicBezTo>
                  <a:cubicBezTo>
                    <a:pt x="124477" y="25152"/>
                    <a:pt x="125429" y="15447"/>
                    <a:pt x="125429" y="15447"/>
                  </a:cubicBezTo>
                  <a:cubicBezTo>
                    <a:pt x="125429" y="15447"/>
                    <a:pt x="125429" y="15257"/>
                    <a:pt x="125429" y="15257"/>
                  </a:cubicBezTo>
                  <a:cubicBezTo>
                    <a:pt x="128286" y="6122"/>
                    <a:pt x="136476" y="984"/>
                    <a:pt x="142381" y="1746"/>
                  </a:cubicBezTo>
                  <a:cubicBezTo>
                    <a:pt x="146381" y="2316"/>
                    <a:pt x="148857" y="5552"/>
                    <a:pt x="149048" y="10309"/>
                  </a:cubicBezTo>
                  <a:cubicBezTo>
                    <a:pt x="149619" y="25342"/>
                    <a:pt x="138952" y="39424"/>
                    <a:pt x="124857" y="42279"/>
                  </a:cubicBezTo>
                  <a:cubicBezTo>
                    <a:pt x="124857" y="42088"/>
                    <a:pt x="124666" y="42088"/>
                    <a:pt x="124666" y="42088"/>
                  </a:cubicBezTo>
                  <a:lnTo>
                    <a:pt x="124666" y="42088"/>
                  </a:lnTo>
                  <a:close/>
                  <a:moveTo>
                    <a:pt x="128095" y="15827"/>
                  </a:moveTo>
                  <a:cubicBezTo>
                    <a:pt x="127905" y="16969"/>
                    <a:pt x="126952" y="25723"/>
                    <a:pt x="126000" y="39234"/>
                  </a:cubicBezTo>
                  <a:cubicBezTo>
                    <a:pt x="138190" y="35999"/>
                    <a:pt x="147143" y="23630"/>
                    <a:pt x="146571" y="10309"/>
                  </a:cubicBezTo>
                  <a:cubicBezTo>
                    <a:pt x="146381" y="6693"/>
                    <a:pt x="144857" y="4600"/>
                    <a:pt x="142000" y="4219"/>
                  </a:cubicBezTo>
                  <a:cubicBezTo>
                    <a:pt x="137429" y="3458"/>
                    <a:pt x="130571" y="8025"/>
                    <a:pt x="128095" y="15827"/>
                  </a:cubicBezTo>
                  <a:lnTo>
                    <a:pt x="128095" y="15827"/>
                  </a:lnTo>
                  <a:close/>
                </a:path>
              </a:pathLst>
            </a:custGeom>
            <a:solidFill>
              <a:srgbClr val="000000"/>
            </a:solidFill>
            <a:ln w="1903" cap="flat">
              <a:noFill/>
              <a:prstDash val="solid"/>
              <a:miter/>
            </a:ln>
          </p:spPr>
          <p:txBody>
            <a:bodyPr rtlCol="0" anchor="ctr"/>
            <a:lstStyle/>
            <a:p>
              <a:endParaRPr lang="fr-FR"/>
            </a:p>
          </p:txBody>
        </p:sp>
        <p:sp>
          <p:nvSpPr>
            <p:cNvPr id="568" name="Forme libre 1555">
              <a:extLst>
                <a:ext uri="{FF2B5EF4-FFF2-40B4-BE49-F238E27FC236}">
                  <a16:creationId xmlns:a16="http://schemas.microsoft.com/office/drawing/2014/main" id="{FE386DAB-FE94-3F1D-1600-3FB9FEB1F40D}"/>
                </a:ext>
              </a:extLst>
            </p:cNvPr>
            <p:cNvSpPr/>
            <p:nvPr/>
          </p:nvSpPr>
          <p:spPr>
            <a:xfrm>
              <a:off x="13784357" y="6059248"/>
              <a:ext cx="110856" cy="147669"/>
            </a:xfrm>
            <a:custGeom>
              <a:avLst/>
              <a:gdLst>
                <a:gd name="connsiteX0" fmla="*/ 110931 w 110856"/>
                <a:gd name="connsiteY0" fmla="*/ 75316 h 147669"/>
                <a:gd name="connsiteX1" fmla="*/ 55502 w 110856"/>
                <a:gd name="connsiteY1" fmla="*/ 149151 h 147669"/>
                <a:gd name="connsiteX2" fmla="*/ 73 w 110856"/>
                <a:gd name="connsiteY2" fmla="*/ 75316 h 147669"/>
                <a:gd name="connsiteX3" fmla="*/ 55502 w 110856"/>
                <a:gd name="connsiteY3" fmla="*/ 1481 h 147669"/>
                <a:gd name="connsiteX4" fmla="*/ 110931 w 110856"/>
                <a:gd name="connsiteY4" fmla="*/ 75316 h 147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856" h="147669">
                  <a:moveTo>
                    <a:pt x="110931" y="75316"/>
                  </a:moveTo>
                  <a:cubicBezTo>
                    <a:pt x="110931" y="116094"/>
                    <a:pt x="86115" y="149151"/>
                    <a:pt x="55502" y="149151"/>
                  </a:cubicBezTo>
                  <a:cubicBezTo>
                    <a:pt x="24890" y="149151"/>
                    <a:pt x="73" y="116094"/>
                    <a:pt x="73" y="75316"/>
                  </a:cubicBezTo>
                  <a:cubicBezTo>
                    <a:pt x="73" y="34538"/>
                    <a:pt x="24889" y="1481"/>
                    <a:pt x="55502" y="1481"/>
                  </a:cubicBezTo>
                  <a:cubicBezTo>
                    <a:pt x="86114" y="1481"/>
                    <a:pt x="110931" y="34538"/>
                    <a:pt x="110931" y="75316"/>
                  </a:cubicBezTo>
                  <a:close/>
                </a:path>
              </a:pathLst>
            </a:custGeom>
            <a:solidFill>
              <a:srgbClr val="FFFFFF"/>
            </a:solidFill>
            <a:ln w="1903" cap="flat">
              <a:noFill/>
              <a:prstDash val="solid"/>
              <a:miter/>
            </a:ln>
          </p:spPr>
          <p:txBody>
            <a:bodyPr rtlCol="0" anchor="ctr"/>
            <a:lstStyle/>
            <a:p>
              <a:endParaRPr lang="fr-FR"/>
            </a:p>
          </p:txBody>
        </p:sp>
        <p:sp>
          <p:nvSpPr>
            <p:cNvPr id="569" name="Forme libre 1556">
              <a:extLst>
                <a:ext uri="{FF2B5EF4-FFF2-40B4-BE49-F238E27FC236}">
                  <a16:creationId xmlns:a16="http://schemas.microsoft.com/office/drawing/2014/main" id="{605A38C5-A884-653C-B8C9-BA90AFA3C565}"/>
                </a:ext>
              </a:extLst>
            </p:cNvPr>
            <p:cNvSpPr/>
            <p:nvPr/>
          </p:nvSpPr>
          <p:spPr>
            <a:xfrm>
              <a:off x="13783024" y="6061819"/>
              <a:ext cx="113334" cy="141864"/>
            </a:xfrm>
            <a:custGeom>
              <a:avLst/>
              <a:gdLst>
                <a:gd name="connsiteX0" fmla="*/ 56835 w 113334"/>
                <a:gd name="connsiteY0" fmla="*/ 143345 h 141864"/>
                <a:gd name="connsiteX1" fmla="*/ 73 w 113334"/>
                <a:gd name="connsiteY1" fmla="*/ 68369 h 141864"/>
                <a:gd name="connsiteX2" fmla="*/ 16644 w 113334"/>
                <a:gd name="connsiteY2" fmla="*/ 19462 h 141864"/>
                <a:gd name="connsiteX3" fmla="*/ 92454 w 113334"/>
                <a:gd name="connsiteY3" fmla="*/ 15086 h 141864"/>
                <a:gd name="connsiteX4" fmla="*/ 96835 w 113334"/>
                <a:gd name="connsiteY4" fmla="*/ 19462 h 141864"/>
                <a:gd name="connsiteX5" fmla="*/ 113407 w 113334"/>
                <a:gd name="connsiteY5" fmla="*/ 68369 h 141864"/>
                <a:gd name="connsiteX6" fmla="*/ 56835 w 113334"/>
                <a:gd name="connsiteY6" fmla="*/ 143345 h 141864"/>
                <a:gd name="connsiteX7" fmla="*/ 56835 w 113334"/>
                <a:gd name="connsiteY7" fmla="*/ 3858 h 141864"/>
                <a:gd name="connsiteX8" fmla="*/ 2740 w 113334"/>
                <a:gd name="connsiteY8" fmla="*/ 68369 h 141864"/>
                <a:gd name="connsiteX9" fmla="*/ 56835 w 113334"/>
                <a:gd name="connsiteY9" fmla="*/ 140871 h 141864"/>
                <a:gd name="connsiteX10" fmla="*/ 110930 w 113334"/>
                <a:gd name="connsiteY10" fmla="*/ 68369 h 141864"/>
                <a:gd name="connsiteX11" fmla="*/ 56835 w 113334"/>
                <a:gd name="connsiteY11" fmla="*/ 3858 h 141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334" h="141864">
                  <a:moveTo>
                    <a:pt x="56835" y="143345"/>
                  </a:moveTo>
                  <a:cubicBezTo>
                    <a:pt x="25597" y="143345"/>
                    <a:pt x="73" y="109663"/>
                    <a:pt x="73" y="68369"/>
                  </a:cubicBezTo>
                  <a:cubicBezTo>
                    <a:pt x="73" y="48578"/>
                    <a:pt x="5788" y="31641"/>
                    <a:pt x="16644" y="19462"/>
                  </a:cubicBezTo>
                  <a:cubicBezTo>
                    <a:pt x="36454" y="-2612"/>
                    <a:pt x="70359" y="-4705"/>
                    <a:pt x="92454" y="15086"/>
                  </a:cubicBezTo>
                  <a:cubicBezTo>
                    <a:pt x="93978" y="16418"/>
                    <a:pt x="95501" y="17940"/>
                    <a:pt x="96835" y="19462"/>
                  </a:cubicBezTo>
                  <a:cubicBezTo>
                    <a:pt x="107692" y="31641"/>
                    <a:pt x="113407" y="48578"/>
                    <a:pt x="113407" y="68369"/>
                  </a:cubicBezTo>
                  <a:cubicBezTo>
                    <a:pt x="113596" y="109663"/>
                    <a:pt x="88073" y="143345"/>
                    <a:pt x="56835" y="143345"/>
                  </a:cubicBezTo>
                  <a:close/>
                  <a:moveTo>
                    <a:pt x="56835" y="3858"/>
                  </a:moveTo>
                  <a:cubicBezTo>
                    <a:pt x="25025" y="3858"/>
                    <a:pt x="2740" y="30309"/>
                    <a:pt x="2740" y="68369"/>
                  </a:cubicBezTo>
                  <a:cubicBezTo>
                    <a:pt x="2740" y="108331"/>
                    <a:pt x="27120" y="140871"/>
                    <a:pt x="56835" y="140871"/>
                  </a:cubicBezTo>
                  <a:cubicBezTo>
                    <a:pt x="86549" y="140871"/>
                    <a:pt x="110930" y="108331"/>
                    <a:pt x="110930" y="68369"/>
                  </a:cubicBezTo>
                  <a:cubicBezTo>
                    <a:pt x="111120" y="30309"/>
                    <a:pt x="88834" y="3858"/>
                    <a:pt x="56835" y="3858"/>
                  </a:cubicBezTo>
                  <a:close/>
                </a:path>
              </a:pathLst>
            </a:custGeom>
            <a:solidFill>
              <a:srgbClr val="000000"/>
            </a:solidFill>
            <a:ln w="1903" cap="flat">
              <a:noFill/>
              <a:prstDash val="solid"/>
              <a:miter/>
            </a:ln>
          </p:spPr>
          <p:txBody>
            <a:bodyPr rtlCol="0" anchor="ctr"/>
            <a:lstStyle/>
            <a:p>
              <a:endParaRPr lang="fr-FR"/>
            </a:p>
          </p:txBody>
        </p:sp>
        <p:sp>
          <p:nvSpPr>
            <p:cNvPr id="570" name="Forme libre 1557">
              <a:extLst>
                <a:ext uri="{FF2B5EF4-FFF2-40B4-BE49-F238E27FC236}">
                  <a16:creationId xmlns:a16="http://schemas.microsoft.com/office/drawing/2014/main" id="{D7A031FB-E828-9D81-2DD9-6F0AC26619D2}"/>
                </a:ext>
              </a:extLst>
            </p:cNvPr>
            <p:cNvSpPr/>
            <p:nvPr/>
          </p:nvSpPr>
          <p:spPr>
            <a:xfrm>
              <a:off x="13789511" y="6028541"/>
              <a:ext cx="103733" cy="66634"/>
            </a:xfrm>
            <a:custGeom>
              <a:avLst/>
              <a:gdLst>
                <a:gd name="connsiteX0" fmla="*/ 11871 w 103733"/>
                <a:gd name="connsiteY0" fmla="*/ 3644 h 66634"/>
                <a:gd name="connsiteX1" fmla="*/ 4252 w 103733"/>
                <a:gd name="connsiteY1" fmla="*/ 39610 h 66634"/>
                <a:gd name="connsiteX2" fmla="*/ 47300 w 103733"/>
                <a:gd name="connsiteY2" fmla="*/ 66632 h 66634"/>
                <a:gd name="connsiteX3" fmla="*/ 103681 w 103733"/>
                <a:gd name="connsiteY3" fmla="*/ 49886 h 66634"/>
                <a:gd name="connsiteX4" fmla="*/ 79681 w 103733"/>
                <a:gd name="connsiteY4" fmla="*/ 32189 h 66634"/>
                <a:gd name="connsiteX5" fmla="*/ 49586 w 103733"/>
                <a:gd name="connsiteY5" fmla="*/ 16775 h 66634"/>
                <a:gd name="connsiteX6" fmla="*/ 11871 w 103733"/>
                <a:gd name="connsiteY6" fmla="*/ 3644 h 66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33" h="66634">
                  <a:moveTo>
                    <a:pt x="11871" y="3644"/>
                  </a:moveTo>
                  <a:cubicBezTo>
                    <a:pt x="253" y="8402"/>
                    <a:pt x="-3747" y="25148"/>
                    <a:pt x="4252" y="39610"/>
                  </a:cubicBezTo>
                  <a:cubicBezTo>
                    <a:pt x="12634" y="54643"/>
                    <a:pt x="30348" y="63587"/>
                    <a:pt x="47300" y="66632"/>
                  </a:cubicBezTo>
                  <a:cubicBezTo>
                    <a:pt x="66729" y="70058"/>
                    <a:pt x="101776" y="68725"/>
                    <a:pt x="103681" y="49886"/>
                  </a:cubicBezTo>
                  <a:cubicBezTo>
                    <a:pt x="105395" y="33521"/>
                    <a:pt x="89205" y="26289"/>
                    <a:pt x="79681" y="32189"/>
                  </a:cubicBezTo>
                  <a:cubicBezTo>
                    <a:pt x="80062" y="14872"/>
                    <a:pt x="60633" y="5357"/>
                    <a:pt x="49586" y="16775"/>
                  </a:cubicBezTo>
                  <a:cubicBezTo>
                    <a:pt x="43490" y="2883"/>
                    <a:pt x="24443" y="-1684"/>
                    <a:pt x="11871" y="3644"/>
                  </a:cubicBezTo>
                  <a:close/>
                </a:path>
              </a:pathLst>
            </a:custGeom>
            <a:solidFill>
              <a:srgbClr val="000000"/>
            </a:solidFill>
            <a:ln w="1903" cap="flat">
              <a:noFill/>
              <a:prstDash val="solid"/>
              <a:miter/>
            </a:ln>
          </p:spPr>
          <p:txBody>
            <a:bodyPr rtlCol="0" anchor="ctr"/>
            <a:lstStyle/>
            <a:p>
              <a:endParaRPr lang="fr-FR"/>
            </a:p>
          </p:txBody>
        </p:sp>
        <p:sp>
          <p:nvSpPr>
            <p:cNvPr id="571" name="Forme libre 1558">
              <a:extLst>
                <a:ext uri="{FF2B5EF4-FFF2-40B4-BE49-F238E27FC236}">
                  <a16:creationId xmlns:a16="http://schemas.microsoft.com/office/drawing/2014/main" id="{DF617316-B07B-435C-A120-6669FFAD0816}"/>
                </a:ext>
              </a:extLst>
            </p:cNvPr>
            <p:cNvSpPr/>
            <p:nvPr/>
          </p:nvSpPr>
          <p:spPr>
            <a:xfrm>
              <a:off x="13788407" y="6027244"/>
              <a:ext cx="106026" cy="69111"/>
            </a:xfrm>
            <a:custGeom>
              <a:avLst/>
              <a:gdLst>
                <a:gd name="connsiteX0" fmla="*/ 66499 w 106026"/>
                <a:gd name="connsiteY0" fmla="*/ 70593 h 69111"/>
                <a:gd name="connsiteX1" fmla="*/ 48404 w 106026"/>
                <a:gd name="connsiteY1" fmla="*/ 69070 h 69111"/>
                <a:gd name="connsiteX2" fmla="*/ 4404 w 106026"/>
                <a:gd name="connsiteY2" fmla="*/ 41477 h 69111"/>
                <a:gd name="connsiteX3" fmla="*/ 1547 w 106026"/>
                <a:gd name="connsiteY3" fmla="*/ 15978 h 69111"/>
                <a:gd name="connsiteX4" fmla="*/ 12595 w 106026"/>
                <a:gd name="connsiteY4" fmla="*/ 3608 h 69111"/>
                <a:gd name="connsiteX5" fmla="*/ 13166 w 106026"/>
                <a:gd name="connsiteY5" fmla="*/ 4750 h 69111"/>
                <a:gd name="connsiteX6" fmla="*/ 12595 w 106026"/>
                <a:gd name="connsiteY6" fmla="*/ 3608 h 69111"/>
                <a:gd name="connsiteX7" fmla="*/ 51071 w 106026"/>
                <a:gd name="connsiteY7" fmla="*/ 15978 h 69111"/>
                <a:gd name="connsiteX8" fmla="*/ 69357 w 106026"/>
                <a:gd name="connsiteY8" fmla="*/ 13313 h 69111"/>
                <a:gd name="connsiteX9" fmla="*/ 81928 w 106026"/>
                <a:gd name="connsiteY9" fmla="*/ 31392 h 69111"/>
                <a:gd name="connsiteX10" fmla="*/ 97548 w 106026"/>
                <a:gd name="connsiteY10" fmla="*/ 32724 h 69111"/>
                <a:gd name="connsiteX11" fmla="*/ 105928 w 106026"/>
                <a:gd name="connsiteY11" fmla="*/ 51182 h 69111"/>
                <a:gd name="connsiteX12" fmla="*/ 99071 w 106026"/>
                <a:gd name="connsiteY12" fmla="*/ 62791 h 69111"/>
                <a:gd name="connsiteX13" fmla="*/ 66499 w 106026"/>
                <a:gd name="connsiteY13" fmla="*/ 70593 h 69111"/>
                <a:gd name="connsiteX14" fmla="*/ 66499 w 106026"/>
                <a:gd name="connsiteY14" fmla="*/ 70593 h 69111"/>
                <a:gd name="connsiteX15" fmla="*/ 24214 w 106026"/>
                <a:gd name="connsiteY15" fmla="*/ 3989 h 69111"/>
                <a:gd name="connsiteX16" fmla="*/ 13547 w 106026"/>
                <a:gd name="connsiteY16" fmla="*/ 5892 h 69111"/>
                <a:gd name="connsiteX17" fmla="*/ 4024 w 106026"/>
                <a:gd name="connsiteY17" fmla="*/ 16739 h 69111"/>
                <a:gd name="connsiteX18" fmla="*/ 6690 w 106026"/>
                <a:gd name="connsiteY18" fmla="*/ 40145 h 69111"/>
                <a:gd name="connsiteX19" fmla="*/ 48786 w 106026"/>
                <a:gd name="connsiteY19" fmla="*/ 66596 h 69111"/>
                <a:gd name="connsiteX20" fmla="*/ 97737 w 106026"/>
                <a:gd name="connsiteY20" fmla="*/ 60697 h 69111"/>
                <a:gd name="connsiteX21" fmla="*/ 103642 w 106026"/>
                <a:gd name="connsiteY21" fmla="*/ 50802 h 69111"/>
                <a:gd name="connsiteX22" fmla="*/ 96404 w 106026"/>
                <a:gd name="connsiteY22" fmla="*/ 34817 h 69111"/>
                <a:gd name="connsiteX23" fmla="*/ 81547 w 106026"/>
                <a:gd name="connsiteY23" fmla="*/ 34436 h 69111"/>
                <a:gd name="connsiteX24" fmla="*/ 79833 w 106026"/>
                <a:gd name="connsiteY24" fmla="*/ 34056 h 69111"/>
                <a:gd name="connsiteX25" fmla="*/ 79642 w 106026"/>
                <a:gd name="connsiteY25" fmla="*/ 33295 h 69111"/>
                <a:gd name="connsiteX26" fmla="*/ 68404 w 106026"/>
                <a:gd name="connsiteY26" fmla="*/ 15407 h 69111"/>
                <a:gd name="connsiteX27" fmla="*/ 51643 w 106026"/>
                <a:gd name="connsiteY27" fmla="*/ 18832 h 69111"/>
                <a:gd name="connsiteX28" fmla="*/ 49929 w 106026"/>
                <a:gd name="connsiteY28" fmla="*/ 18832 h 69111"/>
                <a:gd name="connsiteX29" fmla="*/ 49738 w 106026"/>
                <a:gd name="connsiteY29" fmla="*/ 18451 h 69111"/>
                <a:gd name="connsiteX30" fmla="*/ 24214 w 106026"/>
                <a:gd name="connsiteY30" fmla="*/ 3989 h 69111"/>
                <a:gd name="connsiteX31" fmla="*/ 24214 w 106026"/>
                <a:gd name="connsiteY31" fmla="*/ 3989 h 6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6026" h="69111">
                  <a:moveTo>
                    <a:pt x="66499" y="70593"/>
                  </a:moveTo>
                  <a:cubicBezTo>
                    <a:pt x="60405" y="70593"/>
                    <a:pt x="54309" y="70022"/>
                    <a:pt x="48404" y="69070"/>
                  </a:cubicBezTo>
                  <a:cubicBezTo>
                    <a:pt x="28595" y="65454"/>
                    <a:pt x="12214" y="55179"/>
                    <a:pt x="4404" y="41477"/>
                  </a:cubicBezTo>
                  <a:cubicBezTo>
                    <a:pt x="-167" y="33295"/>
                    <a:pt x="-1120" y="23780"/>
                    <a:pt x="1547" y="15978"/>
                  </a:cubicBezTo>
                  <a:cubicBezTo>
                    <a:pt x="3642" y="10269"/>
                    <a:pt x="7452" y="5892"/>
                    <a:pt x="12595" y="3608"/>
                  </a:cubicBezTo>
                  <a:lnTo>
                    <a:pt x="13166" y="4750"/>
                  </a:lnTo>
                  <a:lnTo>
                    <a:pt x="12595" y="3608"/>
                  </a:lnTo>
                  <a:cubicBezTo>
                    <a:pt x="25167" y="-1530"/>
                    <a:pt x="44214" y="2657"/>
                    <a:pt x="51071" y="15978"/>
                  </a:cubicBezTo>
                  <a:cubicBezTo>
                    <a:pt x="56214" y="11601"/>
                    <a:pt x="63262" y="10649"/>
                    <a:pt x="69357" y="13313"/>
                  </a:cubicBezTo>
                  <a:cubicBezTo>
                    <a:pt x="76595" y="16358"/>
                    <a:pt x="81547" y="23399"/>
                    <a:pt x="81928" y="31392"/>
                  </a:cubicBezTo>
                  <a:cubicBezTo>
                    <a:pt x="87071" y="29298"/>
                    <a:pt x="92786" y="29869"/>
                    <a:pt x="97548" y="32724"/>
                  </a:cubicBezTo>
                  <a:cubicBezTo>
                    <a:pt x="103833" y="36530"/>
                    <a:pt x="106881" y="43190"/>
                    <a:pt x="105928" y="51182"/>
                  </a:cubicBezTo>
                  <a:cubicBezTo>
                    <a:pt x="105547" y="55749"/>
                    <a:pt x="103071" y="59746"/>
                    <a:pt x="99071" y="62791"/>
                  </a:cubicBezTo>
                  <a:cubicBezTo>
                    <a:pt x="91452" y="68690"/>
                    <a:pt x="78500" y="70593"/>
                    <a:pt x="66499" y="70593"/>
                  </a:cubicBezTo>
                  <a:lnTo>
                    <a:pt x="66499" y="70593"/>
                  </a:lnTo>
                  <a:close/>
                  <a:moveTo>
                    <a:pt x="24214" y="3989"/>
                  </a:moveTo>
                  <a:cubicBezTo>
                    <a:pt x="20595" y="3989"/>
                    <a:pt x="16976" y="4560"/>
                    <a:pt x="13547" y="5892"/>
                  </a:cubicBezTo>
                  <a:cubicBezTo>
                    <a:pt x="9166" y="7795"/>
                    <a:pt x="5738" y="11601"/>
                    <a:pt x="4024" y="16739"/>
                  </a:cubicBezTo>
                  <a:cubicBezTo>
                    <a:pt x="1547" y="23970"/>
                    <a:pt x="2499" y="32724"/>
                    <a:pt x="6690" y="40145"/>
                  </a:cubicBezTo>
                  <a:cubicBezTo>
                    <a:pt x="13928" y="53276"/>
                    <a:pt x="29738" y="63171"/>
                    <a:pt x="48786" y="66596"/>
                  </a:cubicBezTo>
                  <a:cubicBezTo>
                    <a:pt x="62119" y="69070"/>
                    <a:pt x="86309" y="69451"/>
                    <a:pt x="97737" y="60697"/>
                  </a:cubicBezTo>
                  <a:cubicBezTo>
                    <a:pt x="101166" y="58033"/>
                    <a:pt x="103262" y="54798"/>
                    <a:pt x="103642" y="50802"/>
                  </a:cubicBezTo>
                  <a:cubicBezTo>
                    <a:pt x="104404" y="43951"/>
                    <a:pt x="101737" y="38052"/>
                    <a:pt x="96404" y="34817"/>
                  </a:cubicBezTo>
                  <a:cubicBezTo>
                    <a:pt x="91643" y="31962"/>
                    <a:pt x="85928" y="31772"/>
                    <a:pt x="81547" y="34436"/>
                  </a:cubicBezTo>
                  <a:cubicBezTo>
                    <a:pt x="80976" y="34817"/>
                    <a:pt x="80214" y="34627"/>
                    <a:pt x="79833" y="34056"/>
                  </a:cubicBezTo>
                  <a:cubicBezTo>
                    <a:pt x="79642" y="33865"/>
                    <a:pt x="79642" y="33675"/>
                    <a:pt x="79642" y="33295"/>
                  </a:cubicBezTo>
                  <a:cubicBezTo>
                    <a:pt x="79833" y="25302"/>
                    <a:pt x="75452" y="18451"/>
                    <a:pt x="68404" y="15407"/>
                  </a:cubicBezTo>
                  <a:cubicBezTo>
                    <a:pt x="62690" y="12743"/>
                    <a:pt x="55833" y="14265"/>
                    <a:pt x="51643" y="18832"/>
                  </a:cubicBezTo>
                  <a:cubicBezTo>
                    <a:pt x="51071" y="19403"/>
                    <a:pt x="50309" y="19403"/>
                    <a:pt x="49929" y="18832"/>
                  </a:cubicBezTo>
                  <a:cubicBezTo>
                    <a:pt x="49738" y="18642"/>
                    <a:pt x="49738" y="18642"/>
                    <a:pt x="49738" y="18451"/>
                  </a:cubicBezTo>
                  <a:cubicBezTo>
                    <a:pt x="45356" y="8937"/>
                    <a:pt x="34500" y="3989"/>
                    <a:pt x="24214" y="3989"/>
                  </a:cubicBezTo>
                  <a:lnTo>
                    <a:pt x="24214" y="3989"/>
                  </a:lnTo>
                  <a:close/>
                </a:path>
              </a:pathLst>
            </a:custGeom>
            <a:solidFill>
              <a:srgbClr val="000000"/>
            </a:solidFill>
            <a:ln w="1903" cap="flat">
              <a:noFill/>
              <a:prstDash val="solid"/>
              <a:miter/>
            </a:ln>
          </p:spPr>
          <p:txBody>
            <a:bodyPr rtlCol="0" anchor="ctr"/>
            <a:lstStyle/>
            <a:p>
              <a:endParaRPr lang="fr-FR"/>
            </a:p>
          </p:txBody>
        </p:sp>
        <p:sp>
          <p:nvSpPr>
            <p:cNvPr id="572" name="Forme libre 1559">
              <a:extLst>
                <a:ext uri="{FF2B5EF4-FFF2-40B4-BE49-F238E27FC236}">
                  <a16:creationId xmlns:a16="http://schemas.microsoft.com/office/drawing/2014/main" id="{B44E3D41-B89D-1E26-51DC-39D51F79D032}"/>
                </a:ext>
              </a:extLst>
            </p:cNvPr>
            <p:cNvSpPr/>
            <p:nvPr/>
          </p:nvSpPr>
          <p:spPr>
            <a:xfrm>
              <a:off x="13786833" y="6178373"/>
              <a:ext cx="105142" cy="99455"/>
            </a:xfrm>
            <a:custGeom>
              <a:avLst/>
              <a:gdLst>
                <a:gd name="connsiteX0" fmla="*/ 5597 w 105142"/>
                <a:gd name="connsiteY0" fmla="*/ 69226 h 99455"/>
                <a:gd name="connsiteX1" fmla="*/ 26930 w 105142"/>
                <a:gd name="connsiteY1" fmla="*/ 1481 h 99455"/>
                <a:gd name="connsiteX2" fmla="*/ 79311 w 105142"/>
                <a:gd name="connsiteY2" fmla="*/ 1481 h 99455"/>
                <a:gd name="connsiteX3" fmla="*/ 100644 w 105142"/>
                <a:gd name="connsiteY3" fmla="*/ 69226 h 99455"/>
                <a:gd name="connsiteX4" fmla="*/ 105216 w 105142"/>
                <a:gd name="connsiteY4" fmla="*/ 95677 h 99455"/>
                <a:gd name="connsiteX5" fmla="*/ 1026 w 105142"/>
                <a:gd name="connsiteY5" fmla="*/ 96058 h 99455"/>
                <a:gd name="connsiteX6" fmla="*/ 73 w 105142"/>
                <a:gd name="connsiteY6" fmla="*/ 95868 h 99455"/>
                <a:gd name="connsiteX7" fmla="*/ 5597 w 105142"/>
                <a:gd name="connsiteY7" fmla="*/ 69226 h 99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42" h="99455">
                  <a:moveTo>
                    <a:pt x="5597" y="69226"/>
                  </a:moveTo>
                  <a:cubicBezTo>
                    <a:pt x="21597" y="66182"/>
                    <a:pt x="23502" y="27551"/>
                    <a:pt x="26930" y="1481"/>
                  </a:cubicBezTo>
                  <a:lnTo>
                    <a:pt x="79311" y="1481"/>
                  </a:lnTo>
                  <a:cubicBezTo>
                    <a:pt x="82740" y="27551"/>
                    <a:pt x="84644" y="66182"/>
                    <a:pt x="100644" y="69226"/>
                  </a:cubicBezTo>
                  <a:lnTo>
                    <a:pt x="105216" y="95677"/>
                  </a:lnTo>
                  <a:cubicBezTo>
                    <a:pt x="70739" y="102528"/>
                    <a:pt x="35501" y="102718"/>
                    <a:pt x="1026" y="96058"/>
                  </a:cubicBezTo>
                  <a:lnTo>
                    <a:pt x="73" y="95868"/>
                  </a:lnTo>
                  <a:lnTo>
                    <a:pt x="5597" y="69226"/>
                  </a:lnTo>
                  <a:close/>
                </a:path>
              </a:pathLst>
            </a:custGeom>
            <a:solidFill>
              <a:srgbClr val="FFFFFF"/>
            </a:solidFill>
            <a:ln w="1903" cap="flat">
              <a:noFill/>
              <a:prstDash val="solid"/>
              <a:miter/>
            </a:ln>
          </p:spPr>
          <p:txBody>
            <a:bodyPr rtlCol="0" anchor="ctr"/>
            <a:lstStyle/>
            <a:p>
              <a:endParaRPr lang="fr-FR"/>
            </a:p>
          </p:txBody>
        </p:sp>
        <p:sp>
          <p:nvSpPr>
            <p:cNvPr id="573" name="Forme libre 1560">
              <a:extLst>
                <a:ext uri="{FF2B5EF4-FFF2-40B4-BE49-F238E27FC236}">
                  <a16:creationId xmlns:a16="http://schemas.microsoft.com/office/drawing/2014/main" id="{CF978B42-ACAB-F84D-9857-DA18C55D9956}"/>
                </a:ext>
              </a:extLst>
            </p:cNvPr>
            <p:cNvSpPr/>
            <p:nvPr/>
          </p:nvSpPr>
          <p:spPr>
            <a:xfrm>
              <a:off x="13791177" y="6177232"/>
              <a:ext cx="97799" cy="70256"/>
            </a:xfrm>
            <a:custGeom>
              <a:avLst/>
              <a:gdLst>
                <a:gd name="connsiteX0" fmla="*/ 96110 w 97799"/>
                <a:gd name="connsiteY0" fmla="*/ 71700 h 70256"/>
                <a:gd name="connsiteX1" fmla="*/ 95920 w 97799"/>
                <a:gd name="connsiteY1" fmla="*/ 71700 h 70256"/>
                <a:gd name="connsiteX2" fmla="*/ 74967 w 97799"/>
                <a:gd name="connsiteY2" fmla="*/ 14040 h 70256"/>
                <a:gd name="connsiteX3" fmla="*/ 73825 w 97799"/>
                <a:gd name="connsiteY3" fmla="*/ 3955 h 70256"/>
                <a:gd name="connsiteX4" fmla="*/ 23730 w 97799"/>
                <a:gd name="connsiteY4" fmla="*/ 3955 h 70256"/>
                <a:gd name="connsiteX5" fmla="*/ 22587 w 97799"/>
                <a:gd name="connsiteY5" fmla="*/ 14040 h 70256"/>
                <a:gd name="connsiteX6" fmla="*/ 1634 w 97799"/>
                <a:gd name="connsiteY6" fmla="*/ 71700 h 70256"/>
                <a:gd name="connsiteX7" fmla="*/ 111 w 97799"/>
                <a:gd name="connsiteY7" fmla="*/ 70749 h 70256"/>
                <a:gd name="connsiteX8" fmla="*/ 1063 w 97799"/>
                <a:gd name="connsiteY8" fmla="*/ 69226 h 70256"/>
                <a:gd name="connsiteX9" fmla="*/ 20111 w 97799"/>
                <a:gd name="connsiteY9" fmla="*/ 13850 h 70256"/>
                <a:gd name="connsiteX10" fmla="*/ 21444 w 97799"/>
                <a:gd name="connsiteY10" fmla="*/ 2623 h 70256"/>
                <a:gd name="connsiteX11" fmla="*/ 22777 w 97799"/>
                <a:gd name="connsiteY11" fmla="*/ 1481 h 70256"/>
                <a:gd name="connsiteX12" fmla="*/ 75158 w 97799"/>
                <a:gd name="connsiteY12" fmla="*/ 1481 h 70256"/>
                <a:gd name="connsiteX13" fmla="*/ 76492 w 97799"/>
                <a:gd name="connsiteY13" fmla="*/ 2623 h 70256"/>
                <a:gd name="connsiteX14" fmla="*/ 77825 w 97799"/>
                <a:gd name="connsiteY14" fmla="*/ 13850 h 70256"/>
                <a:gd name="connsiteX15" fmla="*/ 96872 w 97799"/>
                <a:gd name="connsiteY15" fmla="*/ 69226 h 70256"/>
                <a:gd name="connsiteX16" fmla="*/ 97825 w 97799"/>
                <a:gd name="connsiteY16" fmla="*/ 70749 h 70256"/>
                <a:gd name="connsiteX17" fmla="*/ 96110 w 97799"/>
                <a:gd name="connsiteY17" fmla="*/ 71700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799" h="70256">
                  <a:moveTo>
                    <a:pt x="96110" y="71700"/>
                  </a:moveTo>
                  <a:cubicBezTo>
                    <a:pt x="96110" y="71700"/>
                    <a:pt x="95920" y="71700"/>
                    <a:pt x="95920" y="71700"/>
                  </a:cubicBezTo>
                  <a:cubicBezTo>
                    <a:pt x="81254" y="69036"/>
                    <a:pt x="77825" y="39730"/>
                    <a:pt x="74967" y="14040"/>
                  </a:cubicBezTo>
                  <a:cubicBezTo>
                    <a:pt x="74587" y="10425"/>
                    <a:pt x="74206" y="7190"/>
                    <a:pt x="73825" y="3955"/>
                  </a:cubicBezTo>
                  <a:lnTo>
                    <a:pt x="23730" y="3955"/>
                  </a:lnTo>
                  <a:cubicBezTo>
                    <a:pt x="23349" y="7190"/>
                    <a:pt x="22968" y="10425"/>
                    <a:pt x="22587" y="14040"/>
                  </a:cubicBezTo>
                  <a:cubicBezTo>
                    <a:pt x="19729" y="39730"/>
                    <a:pt x="16301" y="68846"/>
                    <a:pt x="1634" y="71700"/>
                  </a:cubicBezTo>
                  <a:cubicBezTo>
                    <a:pt x="873" y="71890"/>
                    <a:pt x="301" y="71320"/>
                    <a:pt x="111" y="70749"/>
                  </a:cubicBezTo>
                  <a:cubicBezTo>
                    <a:pt x="-80" y="69988"/>
                    <a:pt x="492" y="69417"/>
                    <a:pt x="1063" y="69226"/>
                  </a:cubicBezTo>
                  <a:cubicBezTo>
                    <a:pt x="14015" y="66752"/>
                    <a:pt x="17254" y="37447"/>
                    <a:pt x="20111" y="13850"/>
                  </a:cubicBezTo>
                  <a:cubicBezTo>
                    <a:pt x="20492" y="9854"/>
                    <a:pt x="21063" y="6238"/>
                    <a:pt x="21444" y="2623"/>
                  </a:cubicBezTo>
                  <a:cubicBezTo>
                    <a:pt x="21444" y="2052"/>
                    <a:pt x="22016" y="1481"/>
                    <a:pt x="22777" y="1481"/>
                  </a:cubicBezTo>
                  <a:lnTo>
                    <a:pt x="75158" y="1481"/>
                  </a:lnTo>
                  <a:cubicBezTo>
                    <a:pt x="75730" y="1481"/>
                    <a:pt x="76301" y="1861"/>
                    <a:pt x="76492" y="2623"/>
                  </a:cubicBezTo>
                  <a:cubicBezTo>
                    <a:pt x="76872" y="6238"/>
                    <a:pt x="77444" y="9854"/>
                    <a:pt x="77825" y="13850"/>
                  </a:cubicBezTo>
                  <a:cubicBezTo>
                    <a:pt x="80492" y="37447"/>
                    <a:pt x="83920" y="66943"/>
                    <a:pt x="96872" y="69226"/>
                  </a:cubicBezTo>
                  <a:cubicBezTo>
                    <a:pt x="97635" y="69417"/>
                    <a:pt x="98015" y="69988"/>
                    <a:pt x="97825" y="70749"/>
                  </a:cubicBezTo>
                  <a:cubicBezTo>
                    <a:pt x="97253" y="71320"/>
                    <a:pt x="96872" y="71700"/>
                    <a:pt x="96110" y="71700"/>
                  </a:cubicBezTo>
                  <a:close/>
                </a:path>
              </a:pathLst>
            </a:custGeom>
            <a:solidFill>
              <a:srgbClr val="000000"/>
            </a:solidFill>
            <a:ln w="1903" cap="flat">
              <a:noFill/>
              <a:prstDash val="solid"/>
              <a:miter/>
            </a:ln>
          </p:spPr>
          <p:txBody>
            <a:bodyPr rtlCol="0" anchor="ctr"/>
            <a:lstStyle/>
            <a:p>
              <a:endParaRPr lang="fr-FR"/>
            </a:p>
          </p:txBody>
        </p:sp>
        <p:sp>
          <p:nvSpPr>
            <p:cNvPr id="574" name="Forme libre 1561">
              <a:extLst>
                <a:ext uri="{FF2B5EF4-FFF2-40B4-BE49-F238E27FC236}">
                  <a16:creationId xmlns:a16="http://schemas.microsoft.com/office/drawing/2014/main" id="{5FF60E46-9377-0735-3679-7294103C2C6F}"/>
                </a:ext>
              </a:extLst>
            </p:cNvPr>
            <p:cNvSpPr/>
            <p:nvPr/>
          </p:nvSpPr>
          <p:spPr>
            <a:xfrm>
              <a:off x="13775815" y="6132149"/>
              <a:ext cx="126637" cy="78384"/>
            </a:xfrm>
            <a:custGeom>
              <a:avLst/>
              <a:gdLst>
                <a:gd name="connsiteX0" fmla="*/ 64044 w 126637"/>
                <a:gd name="connsiteY0" fmla="*/ 16306 h 78384"/>
                <a:gd name="connsiteX1" fmla="*/ 117186 w 126637"/>
                <a:gd name="connsiteY1" fmla="*/ 2414 h 78384"/>
                <a:gd name="connsiteX2" fmla="*/ 63662 w 126637"/>
                <a:gd name="connsiteY2" fmla="*/ 79865 h 78384"/>
                <a:gd name="connsiteX3" fmla="*/ 10901 w 126637"/>
                <a:gd name="connsiteY3" fmla="*/ 2414 h 78384"/>
                <a:gd name="connsiteX4" fmla="*/ 64044 w 126637"/>
                <a:gd name="connsiteY4" fmla="*/ 16306 h 783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637" h="78384">
                  <a:moveTo>
                    <a:pt x="64044" y="16306"/>
                  </a:moveTo>
                  <a:cubicBezTo>
                    <a:pt x="92806" y="16306"/>
                    <a:pt x="98329" y="-2914"/>
                    <a:pt x="117186" y="2414"/>
                  </a:cubicBezTo>
                  <a:cubicBezTo>
                    <a:pt x="138138" y="8314"/>
                    <a:pt x="126330" y="79865"/>
                    <a:pt x="63662" y="79865"/>
                  </a:cubicBezTo>
                  <a:cubicBezTo>
                    <a:pt x="1187" y="79865"/>
                    <a:pt x="-12718" y="2414"/>
                    <a:pt x="10901" y="2414"/>
                  </a:cubicBezTo>
                  <a:cubicBezTo>
                    <a:pt x="34520" y="2414"/>
                    <a:pt x="35282" y="16306"/>
                    <a:pt x="64044" y="16306"/>
                  </a:cubicBezTo>
                  <a:close/>
                </a:path>
              </a:pathLst>
            </a:custGeom>
            <a:solidFill>
              <a:srgbClr val="000000"/>
            </a:solidFill>
            <a:ln w="1903" cap="flat">
              <a:noFill/>
              <a:prstDash val="solid"/>
              <a:miter/>
            </a:ln>
          </p:spPr>
          <p:txBody>
            <a:bodyPr rtlCol="0" anchor="ctr"/>
            <a:lstStyle/>
            <a:p>
              <a:endParaRPr lang="fr-FR"/>
            </a:p>
          </p:txBody>
        </p:sp>
        <p:sp>
          <p:nvSpPr>
            <p:cNvPr id="575" name="Forme libre 1562">
              <a:extLst>
                <a:ext uri="{FF2B5EF4-FFF2-40B4-BE49-F238E27FC236}">
                  <a16:creationId xmlns:a16="http://schemas.microsoft.com/office/drawing/2014/main" id="{3E48E8F1-6EE8-3A1F-72B1-006C777316B4}"/>
                </a:ext>
              </a:extLst>
            </p:cNvPr>
            <p:cNvSpPr/>
            <p:nvPr/>
          </p:nvSpPr>
          <p:spPr>
            <a:xfrm>
              <a:off x="13774452" y="6130921"/>
              <a:ext cx="129041" cy="80944"/>
            </a:xfrm>
            <a:custGeom>
              <a:avLst/>
              <a:gdLst>
                <a:gd name="connsiteX0" fmla="*/ 65025 w 129041"/>
                <a:gd name="connsiteY0" fmla="*/ 82425 h 80944"/>
                <a:gd name="connsiteX1" fmla="*/ 15883 w 129041"/>
                <a:gd name="connsiteY1" fmla="*/ 60161 h 80944"/>
                <a:gd name="connsiteX2" fmla="*/ 73 w 129041"/>
                <a:gd name="connsiteY2" fmla="*/ 20579 h 80944"/>
                <a:gd name="connsiteX3" fmla="*/ 12073 w 129041"/>
                <a:gd name="connsiteY3" fmla="*/ 2501 h 80944"/>
                <a:gd name="connsiteX4" fmla="*/ 36264 w 129041"/>
                <a:gd name="connsiteY4" fmla="*/ 8971 h 80944"/>
                <a:gd name="connsiteX5" fmla="*/ 65216 w 129041"/>
                <a:gd name="connsiteY5" fmla="*/ 16202 h 80944"/>
                <a:gd name="connsiteX6" fmla="*/ 94930 w 129041"/>
                <a:gd name="connsiteY6" fmla="*/ 7449 h 80944"/>
                <a:gd name="connsiteX7" fmla="*/ 118739 w 129041"/>
                <a:gd name="connsiteY7" fmla="*/ 2501 h 80944"/>
                <a:gd name="connsiteX8" fmla="*/ 128645 w 129041"/>
                <a:gd name="connsiteY8" fmla="*/ 29333 h 80944"/>
                <a:gd name="connsiteX9" fmla="*/ 65025 w 129041"/>
                <a:gd name="connsiteY9" fmla="*/ 82425 h 80944"/>
                <a:gd name="connsiteX10" fmla="*/ 12264 w 129041"/>
                <a:gd name="connsiteY10" fmla="*/ 4975 h 80944"/>
                <a:gd name="connsiteX11" fmla="*/ 2740 w 129041"/>
                <a:gd name="connsiteY11" fmla="*/ 20579 h 80944"/>
                <a:gd name="connsiteX12" fmla="*/ 17787 w 129041"/>
                <a:gd name="connsiteY12" fmla="*/ 58638 h 80944"/>
                <a:gd name="connsiteX13" fmla="*/ 65025 w 129041"/>
                <a:gd name="connsiteY13" fmla="*/ 79951 h 80944"/>
                <a:gd name="connsiteX14" fmla="*/ 126168 w 129041"/>
                <a:gd name="connsiteY14" fmla="*/ 28952 h 80944"/>
                <a:gd name="connsiteX15" fmla="*/ 117978 w 129041"/>
                <a:gd name="connsiteY15" fmla="*/ 4975 h 80944"/>
                <a:gd name="connsiteX16" fmla="*/ 96073 w 129041"/>
                <a:gd name="connsiteY16" fmla="*/ 9732 h 80944"/>
                <a:gd name="connsiteX17" fmla="*/ 65025 w 129041"/>
                <a:gd name="connsiteY17" fmla="*/ 18866 h 80944"/>
                <a:gd name="connsiteX18" fmla="*/ 34930 w 129041"/>
                <a:gd name="connsiteY18" fmla="*/ 11254 h 80944"/>
                <a:gd name="connsiteX19" fmla="*/ 12264 w 129041"/>
                <a:gd name="connsiteY19" fmla="*/ 4975 h 8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9041" h="80944">
                  <a:moveTo>
                    <a:pt x="65025" y="82425"/>
                  </a:moveTo>
                  <a:cubicBezTo>
                    <a:pt x="40073" y="82425"/>
                    <a:pt x="24454" y="70437"/>
                    <a:pt x="15883" y="60161"/>
                  </a:cubicBezTo>
                  <a:cubicBezTo>
                    <a:pt x="4263" y="46459"/>
                    <a:pt x="73" y="30665"/>
                    <a:pt x="73" y="20579"/>
                  </a:cubicBezTo>
                  <a:cubicBezTo>
                    <a:pt x="73" y="9351"/>
                    <a:pt x="4645" y="2501"/>
                    <a:pt x="12073" y="2501"/>
                  </a:cubicBezTo>
                  <a:cubicBezTo>
                    <a:pt x="23692" y="2501"/>
                    <a:pt x="29787" y="5736"/>
                    <a:pt x="36264" y="8971"/>
                  </a:cubicBezTo>
                  <a:cubicBezTo>
                    <a:pt x="43120" y="12587"/>
                    <a:pt x="50359" y="16202"/>
                    <a:pt x="65216" y="16202"/>
                  </a:cubicBezTo>
                  <a:cubicBezTo>
                    <a:pt x="79311" y="16202"/>
                    <a:pt x="87692" y="11445"/>
                    <a:pt x="94930" y="7449"/>
                  </a:cubicBezTo>
                  <a:cubicBezTo>
                    <a:pt x="102358" y="3262"/>
                    <a:pt x="108834" y="-354"/>
                    <a:pt x="118739" y="2501"/>
                  </a:cubicBezTo>
                  <a:cubicBezTo>
                    <a:pt x="126549" y="4785"/>
                    <a:pt x="130549" y="15441"/>
                    <a:pt x="128645" y="29333"/>
                  </a:cubicBezTo>
                  <a:cubicBezTo>
                    <a:pt x="125215" y="54832"/>
                    <a:pt x="103692" y="82425"/>
                    <a:pt x="65025" y="82425"/>
                  </a:cubicBezTo>
                  <a:close/>
                  <a:moveTo>
                    <a:pt x="12264" y="4975"/>
                  </a:moveTo>
                  <a:cubicBezTo>
                    <a:pt x="6359" y="4975"/>
                    <a:pt x="2740" y="10874"/>
                    <a:pt x="2740" y="20579"/>
                  </a:cubicBezTo>
                  <a:cubicBezTo>
                    <a:pt x="2740" y="30284"/>
                    <a:pt x="6740" y="45508"/>
                    <a:pt x="17787" y="58638"/>
                  </a:cubicBezTo>
                  <a:cubicBezTo>
                    <a:pt x="25977" y="68343"/>
                    <a:pt x="41026" y="79951"/>
                    <a:pt x="65025" y="79951"/>
                  </a:cubicBezTo>
                  <a:cubicBezTo>
                    <a:pt x="102168" y="79951"/>
                    <a:pt x="122740" y="53500"/>
                    <a:pt x="126168" y="28952"/>
                  </a:cubicBezTo>
                  <a:cubicBezTo>
                    <a:pt x="127882" y="16393"/>
                    <a:pt x="124644" y="6688"/>
                    <a:pt x="117978" y="4975"/>
                  </a:cubicBezTo>
                  <a:cubicBezTo>
                    <a:pt x="109025" y="2501"/>
                    <a:pt x="103311" y="5736"/>
                    <a:pt x="96073" y="9732"/>
                  </a:cubicBezTo>
                  <a:cubicBezTo>
                    <a:pt x="88834" y="13728"/>
                    <a:pt x="79883" y="18866"/>
                    <a:pt x="65025" y="18866"/>
                  </a:cubicBezTo>
                  <a:cubicBezTo>
                    <a:pt x="49597" y="18866"/>
                    <a:pt x="42168" y="15060"/>
                    <a:pt x="34930" y="11254"/>
                  </a:cubicBezTo>
                  <a:cubicBezTo>
                    <a:pt x="29025" y="8019"/>
                    <a:pt x="23120" y="4975"/>
                    <a:pt x="12264" y="4975"/>
                  </a:cubicBezTo>
                  <a:close/>
                </a:path>
              </a:pathLst>
            </a:custGeom>
            <a:solidFill>
              <a:srgbClr val="000000"/>
            </a:solidFill>
            <a:ln w="1903" cap="flat">
              <a:noFill/>
              <a:prstDash val="solid"/>
              <a:miter/>
            </a:ln>
          </p:spPr>
          <p:txBody>
            <a:bodyPr rtlCol="0" anchor="ctr"/>
            <a:lstStyle/>
            <a:p>
              <a:endParaRPr lang="fr-FR"/>
            </a:p>
          </p:txBody>
        </p:sp>
        <p:sp>
          <p:nvSpPr>
            <p:cNvPr id="576" name="Forme libre 1563">
              <a:extLst>
                <a:ext uri="{FF2B5EF4-FFF2-40B4-BE49-F238E27FC236}">
                  <a16:creationId xmlns:a16="http://schemas.microsoft.com/office/drawing/2014/main" id="{F753D026-A054-5874-8C07-6D964770F90E}"/>
                </a:ext>
              </a:extLst>
            </p:cNvPr>
            <p:cNvSpPr/>
            <p:nvPr/>
          </p:nvSpPr>
          <p:spPr>
            <a:xfrm>
              <a:off x="13843024" y="6153825"/>
              <a:ext cx="25360" cy="14806"/>
            </a:xfrm>
            <a:custGeom>
              <a:avLst/>
              <a:gdLst>
                <a:gd name="connsiteX0" fmla="*/ 73 w 25360"/>
                <a:gd name="connsiteY0" fmla="*/ 9854 h 14806"/>
                <a:gd name="connsiteX1" fmla="*/ 25406 w 25360"/>
                <a:gd name="connsiteY1" fmla="*/ 1481 h 14806"/>
                <a:gd name="connsiteX2" fmla="*/ 73 w 25360"/>
                <a:gd name="connsiteY2" fmla="*/ 9854 h 14806"/>
              </a:gdLst>
              <a:ahLst/>
              <a:cxnLst>
                <a:cxn ang="0">
                  <a:pos x="connsiteX0" y="connsiteY0"/>
                </a:cxn>
                <a:cxn ang="0">
                  <a:pos x="connsiteX1" y="connsiteY1"/>
                </a:cxn>
                <a:cxn ang="0">
                  <a:pos x="connsiteX2" y="connsiteY2"/>
                </a:cxn>
              </a:cxnLst>
              <a:rect l="l" t="t" r="r" b="b"/>
              <a:pathLst>
                <a:path w="25360" h="14806">
                  <a:moveTo>
                    <a:pt x="73" y="9854"/>
                  </a:moveTo>
                  <a:lnTo>
                    <a:pt x="25406" y="1481"/>
                  </a:lnTo>
                  <a:cubicBezTo>
                    <a:pt x="26168" y="15943"/>
                    <a:pt x="10930" y="21843"/>
                    <a:pt x="73" y="9854"/>
                  </a:cubicBezTo>
                  <a:close/>
                </a:path>
              </a:pathLst>
            </a:custGeom>
            <a:solidFill>
              <a:srgbClr val="FFFFFF"/>
            </a:solidFill>
            <a:ln w="1903" cap="flat">
              <a:noFill/>
              <a:prstDash val="solid"/>
              <a:miter/>
            </a:ln>
          </p:spPr>
          <p:txBody>
            <a:bodyPr rtlCol="0" anchor="ctr"/>
            <a:lstStyle/>
            <a:p>
              <a:endParaRPr lang="fr-FR"/>
            </a:p>
          </p:txBody>
        </p:sp>
        <p:sp>
          <p:nvSpPr>
            <p:cNvPr id="577" name="Forme libre 1564">
              <a:extLst>
                <a:ext uri="{FF2B5EF4-FFF2-40B4-BE49-F238E27FC236}">
                  <a16:creationId xmlns:a16="http://schemas.microsoft.com/office/drawing/2014/main" id="{9064C897-8BBC-0098-6AC0-FB442FFBC0A4}"/>
                </a:ext>
              </a:extLst>
            </p:cNvPr>
            <p:cNvSpPr/>
            <p:nvPr/>
          </p:nvSpPr>
          <p:spPr>
            <a:xfrm>
              <a:off x="13800853" y="6114363"/>
              <a:ext cx="45942" cy="28425"/>
            </a:xfrm>
            <a:custGeom>
              <a:avLst/>
              <a:gdLst>
                <a:gd name="connsiteX0" fmla="*/ 34815 w 45942"/>
                <a:gd name="connsiteY0" fmla="*/ 29906 h 28425"/>
                <a:gd name="connsiteX1" fmla="*/ 26625 w 45942"/>
                <a:gd name="connsiteY1" fmla="*/ 26671 h 28425"/>
                <a:gd name="connsiteX2" fmla="*/ 28720 w 45942"/>
                <a:gd name="connsiteY2" fmla="*/ 21914 h 28425"/>
                <a:gd name="connsiteX3" fmla="*/ 33482 w 45942"/>
                <a:gd name="connsiteY3" fmla="*/ 3265 h 28425"/>
                <a:gd name="connsiteX4" fmla="*/ 34053 w 45942"/>
                <a:gd name="connsiteY4" fmla="*/ 1552 h 28425"/>
                <a:gd name="connsiteX5" fmla="*/ 35767 w 45942"/>
                <a:gd name="connsiteY5" fmla="*/ 2123 h 28425"/>
                <a:gd name="connsiteX6" fmla="*/ 35767 w 45942"/>
                <a:gd name="connsiteY6" fmla="*/ 2123 h 28425"/>
                <a:gd name="connsiteX7" fmla="*/ 29863 w 45942"/>
                <a:gd name="connsiteY7" fmla="*/ 24007 h 28425"/>
                <a:gd name="connsiteX8" fmla="*/ 28720 w 45942"/>
                <a:gd name="connsiteY8" fmla="*/ 25339 h 28425"/>
                <a:gd name="connsiteX9" fmla="*/ 44149 w 45942"/>
                <a:gd name="connsiteY9" fmla="*/ 24768 h 28425"/>
                <a:gd name="connsiteX10" fmla="*/ 45863 w 45942"/>
                <a:gd name="connsiteY10" fmla="*/ 25339 h 28425"/>
                <a:gd name="connsiteX11" fmla="*/ 45291 w 45942"/>
                <a:gd name="connsiteY11" fmla="*/ 27052 h 28425"/>
                <a:gd name="connsiteX12" fmla="*/ 45291 w 45942"/>
                <a:gd name="connsiteY12" fmla="*/ 27052 h 28425"/>
                <a:gd name="connsiteX13" fmla="*/ 34815 w 45942"/>
                <a:gd name="connsiteY13" fmla="*/ 29906 h 28425"/>
                <a:gd name="connsiteX14" fmla="*/ 34815 w 45942"/>
                <a:gd name="connsiteY14" fmla="*/ 29906 h 28425"/>
                <a:gd name="connsiteX15" fmla="*/ 12910 w 45942"/>
                <a:gd name="connsiteY15" fmla="*/ 8974 h 28425"/>
                <a:gd name="connsiteX16" fmla="*/ 339 w 45942"/>
                <a:gd name="connsiteY16" fmla="*/ 4217 h 28425"/>
                <a:gd name="connsiteX17" fmla="*/ 529 w 45942"/>
                <a:gd name="connsiteY17" fmla="*/ 2504 h 28425"/>
                <a:gd name="connsiteX18" fmla="*/ 2244 w 45942"/>
                <a:gd name="connsiteY18" fmla="*/ 2694 h 28425"/>
                <a:gd name="connsiteX19" fmla="*/ 12910 w 45942"/>
                <a:gd name="connsiteY19" fmla="*/ 6500 h 28425"/>
                <a:gd name="connsiteX20" fmla="*/ 23386 w 45942"/>
                <a:gd name="connsiteY20" fmla="*/ 2694 h 28425"/>
                <a:gd name="connsiteX21" fmla="*/ 25101 w 45942"/>
                <a:gd name="connsiteY21" fmla="*/ 2504 h 28425"/>
                <a:gd name="connsiteX22" fmla="*/ 25291 w 45942"/>
                <a:gd name="connsiteY22" fmla="*/ 4217 h 28425"/>
                <a:gd name="connsiteX23" fmla="*/ 25291 w 45942"/>
                <a:gd name="connsiteY23" fmla="*/ 4217 h 28425"/>
                <a:gd name="connsiteX24" fmla="*/ 12910 w 45942"/>
                <a:gd name="connsiteY24" fmla="*/ 8974 h 28425"/>
                <a:gd name="connsiteX25" fmla="*/ 12910 w 45942"/>
                <a:gd name="connsiteY25" fmla="*/ 8974 h 2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5942" h="28425">
                  <a:moveTo>
                    <a:pt x="34815" y="29906"/>
                  </a:moveTo>
                  <a:cubicBezTo>
                    <a:pt x="30625" y="29906"/>
                    <a:pt x="27577" y="28574"/>
                    <a:pt x="26625" y="26671"/>
                  </a:cubicBezTo>
                  <a:cubicBezTo>
                    <a:pt x="25863" y="25339"/>
                    <a:pt x="26053" y="23246"/>
                    <a:pt x="28720" y="21914"/>
                  </a:cubicBezTo>
                  <a:cubicBezTo>
                    <a:pt x="33482" y="19440"/>
                    <a:pt x="38053" y="14112"/>
                    <a:pt x="33482" y="3265"/>
                  </a:cubicBezTo>
                  <a:cubicBezTo>
                    <a:pt x="33291" y="2694"/>
                    <a:pt x="33482" y="1933"/>
                    <a:pt x="34053" y="1552"/>
                  </a:cubicBezTo>
                  <a:cubicBezTo>
                    <a:pt x="34625" y="1362"/>
                    <a:pt x="35387" y="1552"/>
                    <a:pt x="35767" y="2123"/>
                  </a:cubicBezTo>
                  <a:cubicBezTo>
                    <a:pt x="35767" y="2123"/>
                    <a:pt x="35767" y="2123"/>
                    <a:pt x="35767" y="2123"/>
                  </a:cubicBezTo>
                  <a:cubicBezTo>
                    <a:pt x="41292" y="15444"/>
                    <a:pt x="34434" y="21533"/>
                    <a:pt x="29863" y="24007"/>
                  </a:cubicBezTo>
                  <a:cubicBezTo>
                    <a:pt x="29291" y="24388"/>
                    <a:pt x="28529" y="24959"/>
                    <a:pt x="28720" y="25339"/>
                  </a:cubicBezTo>
                  <a:cubicBezTo>
                    <a:pt x="29672" y="27052"/>
                    <a:pt x="35958" y="28955"/>
                    <a:pt x="44149" y="24768"/>
                  </a:cubicBezTo>
                  <a:cubicBezTo>
                    <a:pt x="44720" y="24388"/>
                    <a:pt x="45481" y="24768"/>
                    <a:pt x="45863" y="25339"/>
                  </a:cubicBezTo>
                  <a:cubicBezTo>
                    <a:pt x="46243" y="25910"/>
                    <a:pt x="45863" y="26671"/>
                    <a:pt x="45291" y="27052"/>
                  </a:cubicBezTo>
                  <a:lnTo>
                    <a:pt x="45291" y="27052"/>
                  </a:lnTo>
                  <a:cubicBezTo>
                    <a:pt x="42053" y="28955"/>
                    <a:pt x="38434" y="29906"/>
                    <a:pt x="34815" y="29906"/>
                  </a:cubicBezTo>
                  <a:lnTo>
                    <a:pt x="34815" y="29906"/>
                  </a:lnTo>
                  <a:close/>
                  <a:moveTo>
                    <a:pt x="12910" y="8974"/>
                  </a:moveTo>
                  <a:cubicBezTo>
                    <a:pt x="7386" y="8974"/>
                    <a:pt x="2624" y="7261"/>
                    <a:pt x="339" y="4217"/>
                  </a:cubicBezTo>
                  <a:cubicBezTo>
                    <a:pt x="-42" y="3646"/>
                    <a:pt x="-42" y="2884"/>
                    <a:pt x="529" y="2504"/>
                  </a:cubicBezTo>
                  <a:cubicBezTo>
                    <a:pt x="1101" y="2123"/>
                    <a:pt x="1863" y="2123"/>
                    <a:pt x="2244" y="2694"/>
                  </a:cubicBezTo>
                  <a:cubicBezTo>
                    <a:pt x="4149" y="4978"/>
                    <a:pt x="8148" y="6500"/>
                    <a:pt x="12910" y="6500"/>
                  </a:cubicBezTo>
                  <a:cubicBezTo>
                    <a:pt x="17672" y="6500"/>
                    <a:pt x="21672" y="4978"/>
                    <a:pt x="23386" y="2694"/>
                  </a:cubicBezTo>
                  <a:cubicBezTo>
                    <a:pt x="23767" y="2123"/>
                    <a:pt x="24529" y="2123"/>
                    <a:pt x="25101" y="2504"/>
                  </a:cubicBezTo>
                  <a:cubicBezTo>
                    <a:pt x="25672" y="2884"/>
                    <a:pt x="25672" y="3646"/>
                    <a:pt x="25291" y="4217"/>
                  </a:cubicBezTo>
                  <a:lnTo>
                    <a:pt x="25291" y="4217"/>
                  </a:lnTo>
                  <a:cubicBezTo>
                    <a:pt x="23386" y="7071"/>
                    <a:pt x="18624" y="8974"/>
                    <a:pt x="12910" y="8974"/>
                  </a:cubicBezTo>
                  <a:lnTo>
                    <a:pt x="12910" y="8974"/>
                  </a:lnTo>
                  <a:close/>
                </a:path>
              </a:pathLst>
            </a:custGeom>
            <a:solidFill>
              <a:srgbClr val="000000"/>
            </a:solidFill>
            <a:ln w="1903" cap="flat">
              <a:noFill/>
              <a:prstDash val="solid"/>
              <a:miter/>
            </a:ln>
          </p:spPr>
          <p:txBody>
            <a:bodyPr rtlCol="0" anchor="ctr"/>
            <a:lstStyle/>
            <a:p>
              <a:endParaRPr lang="fr-FR"/>
            </a:p>
          </p:txBody>
        </p:sp>
        <p:sp>
          <p:nvSpPr>
            <p:cNvPr id="578" name="Forme libre 1565">
              <a:extLst>
                <a:ext uri="{FF2B5EF4-FFF2-40B4-BE49-F238E27FC236}">
                  <a16:creationId xmlns:a16="http://schemas.microsoft.com/office/drawing/2014/main" id="{14FB42A3-D7D1-94F1-512E-CD5862B58D87}"/>
                </a:ext>
              </a:extLst>
            </p:cNvPr>
            <p:cNvSpPr/>
            <p:nvPr/>
          </p:nvSpPr>
          <p:spPr>
            <a:xfrm>
              <a:off x="13800853" y="6115120"/>
              <a:ext cx="77673" cy="6735"/>
            </a:xfrm>
            <a:custGeom>
              <a:avLst/>
              <a:gdLst>
                <a:gd name="connsiteX0" fmla="*/ 12910 w 77673"/>
                <a:gd name="connsiteY0" fmla="*/ 8216 h 6735"/>
                <a:gd name="connsiteX1" fmla="*/ 339 w 77673"/>
                <a:gd name="connsiteY1" fmla="*/ 3459 h 6735"/>
                <a:gd name="connsiteX2" fmla="*/ 529 w 77673"/>
                <a:gd name="connsiteY2" fmla="*/ 1746 h 6735"/>
                <a:gd name="connsiteX3" fmla="*/ 2244 w 77673"/>
                <a:gd name="connsiteY3" fmla="*/ 1937 h 6735"/>
                <a:gd name="connsiteX4" fmla="*/ 12910 w 77673"/>
                <a:gd name="connsiteY4" fmla="*/ 5743 h 6735"/>
                <a:gd name="connsiteX5" fmla="*/ 23386 w 77673"/>
                <a:gd name="connsiteY5" fmla="*/ 1937 h 6735"/>
                <a:gd name="connsiteX6" fmla="*/ 25101 w 77673"/>
                <a:gd name="connsiteY6" fmla="*/ 1746 h 6735"/>
                <a:gd name="connsiteX7" fmla="*/ 25291 w 77673"/>
                <a:gd name="connsiteY7" fmla="*/ 3459 h 6735"/>
                <a:gd name="connsiteX8" fmla="*/ 25291 w 77673"/>
                <a:gd name="connsiteY8" fmla="*/ 3459 h 6735"/>
                <a:gd name="connsiteX9" fmla="*/ 12910 w 77673"/>
                <a:gd name="connsiteY9" fmla="*/ 8216 h 6735"/>
                <a:gd name="connsiteX10" fmla="*/ 12910 w 77673"/>
                <a:gd name="connsiteY10" fmla="*/ 8216 h 6735"/>
                <a:gd name="connsiteX11" fmla="*/ 65101 w 77673"/>
                <a:gd name="connsiteY11" fmla="*/ 8216 h 6735"/>
                <a:gd name="connsiteX12" fmla="*/ 65101 w 77673"/>
                <a:gd name="connsiteY12" fmla="*/ 8216 h 6735"/>
                <a:gd name="connsiteX13" fmla="*/ 52529 w 77673"/>
                <a:gd name="connsiteY13" fmla="*/ 3459 h 6735"/>
                <a:gd name="connsiteX14" fmla="*/ 52720 w 77673"/>
                <a:gd name="connsiteY14" fmla="*/ 1746 h 6735"/>
                <a:gd name="connsiteX15" fmla="*/ 54434 w 77673"/>
                <a:gd name="connsiteY15" fmla="*/ 1937 h 6735"/>
                <a:gd name="connsiteX16" fmla="*/ 64910 w 77673"/>
                <a:gd name="connsiteY16" fmla="*/ 5743 h 6735"/>
                <a:gd name="connsiteX17" fmla="*/ 75577 w 77673"/>
                <a:gd name="connsiteY17" fmla="*/ 1937 h 6735"/>
                <a:gd name="connsiteX18" fmla="*/ 77291 w 77673"/>
                <a:gd name="connsiteY18" fmla="*/ 1746 h 6735"/>
                <a:gd name="connsiteX19" fmla="*/ 77482 w 77673"/>
                <a:gd name="connsiteY19" fmla="*/ 3459 h 6735"/>
                <a:gd name="connsiteX20" fmla="*/ 65101 w 77673"/>
                <a:gd name="connsiteY20" fmla="*/ 8216 h 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7673" h="6735">
                  <a:moveTo>
                    <a:pt x="12910" y="8216"/>
                  </a:moveTo>
                  <a:cubicBezTo>
                    <a:pt x="7386" y="8216"/>
                    <a:pt x="2624" y="6504"/>
                    <a:pt x="339" y="3459"/>
                  </a:cubicBezTo>
                  <a:cubicBezTo>
                    <a:pt x="-42" y="2888"/>
                    <a:pt x="-42" y="2127"/>
                    <a:pt x="529" y="1746"/>
                  </a:cubicBezTo>
                  <a:cubicBezTo>
                    <a:pt x="1101" y="1366"/>
                    <a:pt x="1863" y="1366"/>
                    <a:pt x="2244" y="1937"/>
                  </a:cubicBezTo>
                  <a:cubicBezTo>
                    <a:pt x="4149" y="4220"/>
                    <a:pt x="8148" y="5743"/>
                    <a:pt x="12910" y="5743"/>
                  </a:cubicBezTo>
                  <a:cubicBezTo>
                    <a:pt x="17672" y="5743"/>
                    <a:pt x="21672" y="4220"/>
                    <a:pt x="23386" y="1937"/>
                  </a:cubicBezTo>
                  <a:cubicBezTo>
                    <a:pt x="23767" y="1366"/>
                    <a:pt x="24529" y="1366"/>
                    <a:pt x="25101" y="1746"/>
                  </a:cubicBezTo>
                  <a:cubicBezTo>
                    <a:pt x="25672" y="2127"/>
                    <a:pt x="25672" y="2888"/>
                    <a:pt x="25291" y="3459"/>
                  </a:cubicBezTo>
                  <a:lnTo>
                    <a:pt x="25291" y="3459"/>
                  </a:lnTo>
                  <a:cubicBezTo>
                    <a:pt x="23386" y="6314"/>
                    <a:pt x="18624" y="8216"/>
                    <a:pt x="12910" y="8216"/>
                  </a:cubicBezTo>
                  <a:lnTo>
                    <a:pt x="12910" y="8216"/>
                  </a:lnTo>
                  <a:close/>
                  <a:moveTo>
                    <a:pt x="65101" y="8216"/>
                  </a:moveTo>
                  <a:lnTo>
                    <a:pt x="65101" y="8216"/>
                  </a:lnTo>
                  <a:cubicBezTo>
                    <a:pt x="59387" y="8216"/>
                    <a:pt x="54815" y="6504"/>
                    <a:pt x="52529" y="3459"/>
                  </a:cubicBezTo>
                  <a:cubicBezTo>
                    <a:pt x="52148" y="2888"/>
                    <a:pt x="52148" y="2127"/>
                    <a:pt x="52720" y="1746"/>
                  </a:cubicBezTo>
                  <a:cubicBezTo>
                    <a:pt x="53291" y="1366"/>
                    <a:pt x="54053" y="1366"/>
                    <a:pt x="54434" y="1937"/>
                  </a:cubicBezTo>
                  <a:cubicBezTo>
                    <a:pt x="56148" y="4220"/>
                    <a:pt x="60339" y="5743"/>
                    <a:pt x="64910" y="5743"/>
                  </a:cubicBezTo>
                  <a:cubicBezTo>
                    <a:pt x="69672" y="5743"/>
                    <a:pt x="73862" y="4411"/>
                    <a:pt x="75577" y="1937"/>
                  </a:cubicBezTo>
                  <a:cubicBezTo>
                    <a:pt x="75958" y="1366"/>
                    <a:pt x="76719" y="1366"/>
                    <a:pt x="77291" y="1746"/>
                  </a:cubicBezTo>
                  <a:cubicBezTo>
                    <a:pt x="77862" y="2127"/>
                    <a:pt x="77862" y="2888"/>
                    <a:pt x="77482" y="3459"/>
                  </a:cubicBezTo>
                  <a:cubicBezTo>
                    <a:pt x="75387" y="6504"/>
                    <a:pt x="70434" y="8216"/>
                    <a:pt x="65101" y="8216"/>
                  </a:cubicBezTo>
                  <a:close/>
                </a:path>
              </a:pathLst>
            </a:custGeom>
            <a:solidFill>
              <a:srgbClr val="000000"/>
            </a:solidFill>
            <a:ln w="1903" cap="flat">
              <a:noFill/>
              <a:prstDash val="solid"/>
              <a:miter/>
            </a:ln>
          </p:spPr>
          <p:txBody>
            <a:bodyPr rtlCol="0" anchor="ctr"/>
            <a:lstStyle/>
            <a:p>
              <a:endParaRPr lang="fr-FR"/>
            </a:p>
          </p:txBody>
        </p:sp>
        <p:sp>
          <p:nvSpPr>
            <p:cNvPr id="579" name="Forme libre 1566">
              <a:extLst>
                <a:ext uri="{FF2B5EF4-FFF2-40B4-BE49-F238E27FC236}">
                  <a16:creationId xmlns:a16="http://schemas.microsoft.com/office/drawing/2014/main" id="{568C4473-73E3-02D2-E80F-2A59CD089A41}"/>
                </a:ext>
              </a:extLst>
            </p:cNvPr>
            <p:cNvSpPr/>
            <p:nvPr/>
          </p:nvSpPr>
          <p:spPr>
            <a:xfrm>
              <a:off x="13361747" y="6472952"/>
              <a:ext cx="318420" cy="261055"/>
            </a:xfrm>
            <a:custGeom>
              <a:avLst/>
              <a:gdLst>
                <a:gd name="connsiteX0" fmla="*/ 318494 w 318420"/>
                <a:gd name="connsiteY0" fmla="*/ 44678 h 261055"/>
                <a:gd name="connsiteX1" fmla="*/ 316779 w 318420"/>
                <a:gd name="connsiteY1" fmla="*/ 47342 h 261055"/>
                <a:gd name="connsiteX2" fmla="*/ 153160 w 318420"/>
                <a:gd name="connsiteY2" fmla="*/ 197866 h 261055"/>
                <a:gd name="connsiteX3" fmla="*/ 95256 w 318420"/>
                <a:gd name="connsiteY3" fmla="*/ 229265 h 261055"/>
                <a:gd name="connsiteX4" fmla="*/ 64208 w 318420"/>
                <a:gd name="connsiteY4" fmla="*/ 244869 h 261055"/>
                <a:gd name="connsiteX5" fmla="*/ 34874 w 318420"/>
                <a:gd name="connsiteY5" fmla="*/ 259712 h 261055"/>
                <a:gd name="connsiteX6" fmla="*/ 62113 w 318420"/>
                <a:gd name="connsiteY6" fmla="*/ 229075 h 261055"/>
                <a:gd name="connsiteX7" fmla="*/ 9732 w 318420"/>
                <a:gd name="connsiteY7" fmla="*/ 239922 h 261055"/>
                <a:gd name="connsiteX8" fmla="*/ 30303 w 318420"/>
                <a:gd name="connsiteY8" fmla="*/ 225079 h 261055"/>
                <a:gd name="connsiteX9" fmla="*/ 779 w 318420"/>
                <a:gd name="connsiteY9" fmla="*/ 222414 h 261055"/>
                <a:gd name="connsiteX10" fmla="*/ 40399 w 318420"/>
                <a:gd name="connsiteY10" fmla="*/ 208142 h 261055"/>
                <a:gd name="connsiteX11" fmla="*/ 45923 w 318420"/>
                <a:gd name="connsiteY11" fmla="*/ 163613 h 261055"/>
                <a:gd name="connsiteX12" fmla="*/ 49923 w 318420"/>
                <a:gd name="connsiteY12" fmla="*/ 183784 h 261055"/>
                <a:gd name="connsiteX13" fmla="*/ 76399 w 318420"/>
                <a:gd name="connsiteY13" fmla="*/ 189874 h 261055"/>
                <a:gd name="connsiteX14" fmla="*/ 49160 w 318420"/>
                <a:gd name="connsiteY14" fmla="*/ 161520 h 261055"/>
                <a:gd name="connsiteX15" fmla="*/ 96779 w 318420"/>
                <a:gd name="connsiteY15" fmla="*/ 177124 h 261055"/>
                <a:gd name="connsiteX16" fmla="*/ 234303 w 318420"/>
                <a:gd name="connsiteY16" fmla="*/ 13089 h 261055"/>
                <a:gd name="connsiteX17" fmla="*/ 238113 w 318420"/>
                <a:gd name="connsiteY17" fmla="*/ 1481 h 261055"/>
                <a:gd name="connsiteX18" fmla="*/ 271636 w 318420"/>
                <a:gd name="connsiteY18" fmla="*/ 24316 h 261055"/>
                <a:gd name="connsiteX19" fmla="*/ 318494 w 318420"/>
                <a:gd name="connsiteY19" fmla="*/ 44678 h 261055"/>
                <a:gd name="connsiteX20" fmla="*/ 318494 w 318420"/>
                <a:gd name="connsiteY20" fmla="*/ 44678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8420" h="261055">
                  <a:moveTo>
                    <a:pt x="318494" y="44678"/>
                  </a:moveTo>
                  <a:lnTo>
                    <a:pt x="316779" y="47342"/>
                  </a:lnTo>
                  <a:cubicBezTo>
                    <a:pt x="277922" y="108427"/>
                    <a:pt x="222303" y="155050"/>
                    <a:pt x="153160" y="197866"/>
                  </a:cubicBezTo>
                  <a:cubicBezTo>
                    <a:pt x="132208" y="210806"/>
                    <a:pt x="113351" y="222605"/>
                    <a:pt x="95256" y="229265"/>
                  </a:cubicBezTo>
                  <a:cubicBezTo>
                    <a:pt x="82113" y="234022"/>
                    <a:pt x="70875" y="240302"/>
                    <a:pt x="64208" y="244869"/>
                  </a:cubicBezTo>
                  <a:cubicBezTo>
                    <a:pt x="54685" y="251530"/>
                    <a:pt x="34113" y="269417"/>
                    <a:pt x="34874" y="259712"/>
                  </a:cubicBezTo>
                  <a:cubicBezTo>
                    <a:pt x="35256" y="254194"/>
                    <a:pt x="48589" y="239351"/>
                    <a:pt x="62113" y="229075"/>
                  </a:cubicBezTo>
                  <a:cubicBezTo>
                    <a:pt x="38304" y="236306"/>
                    <a:pt x="5732" y="251149"/>
                    <a:pt x="9732" y="239922"/>
                  </a:cubicBezTo>
                  <a:cubicBezTo>
                    <a:pt x="11256" y="235735"/>
                    <a:pt x="19636" y="230216"/>
                    <a:pt x="30303" y="225079"/>
                  </a:cubicBezTo>
                  <a:cubicBezTo>
                    <a:pt x="11637" y="227743"/>
                    <a:pt x="-3410" y="229455"/>
                    <a:pt x="779" y="222414"/>
                  </a:cubicBezTo>
                  <a:cubicBezTo>
                    <a:pt x="4018" y="216896"/>
                    <a:pt x="22875" y="211187"/>
                    <a:pt x="40399" y="208142"/>
                  </a:cubicBezTo>
                  <a:cubicBezTo>
                    <a:pt x="26303" y="186829"/>
                    <a:pt x="40779" y="164184"/>
                    <a:pt x="45923" y="163613"/>
                  </a:cubicBezTo>
                  <a:cubicBezTo>
                    <a:pt x="51828" y="163042"/>
                    <a:pt x="46303" y="169131"/>
                    <a:pt x="49923" y="183784"/>
                  </a:cubicBezTo>
                  <a:cubicBezTo>
                    <a:pt x="55256" y="205288"/>
                    <a:pt x="74494" y="202814"/>
                    <a:pt x="76399" y="189874"/>
                  </a:cubicBezTo>
                  <a:cubicBezTo>
                    <a:pt x="78494" y="175411"/>
                    <a:pt x="50875" y="167799"/>
                    <a:pt x="49160" y="161520"/>
                  </a:cubicBezTo>
                  <a:cubicBezTo>
                    <a:pt x="46494" y="152005"/>
                    <a:pt x="76399" y="152385"/>
                    <a:pt x="96779" y="177124"/>
                  </a:cubicBezTo>
                  <a:cubicBezTo>
                    <a:pt x="157160" y="137542"/>
                    <a:pt x="207255" y="89778"/>
                    <a:pt x="234303" y="13089"/>
                  </a:cubicBezTo>
                  <a:cubicBezTo>
                    <a:pt x="235637" y="9283"/>
                    <a:pt x="236970" y="5287"/>
                    <a:pt x="238113" y="1481"/>
                  </a:cubicBezTo>
                  <a:cubicBezTo>
                    <a:pt x="245732" y="7951"/>
                    <a:pt x="257541" y="16324"/>
                    <a:pt x="271636" y="24316"/>
                  </a:cubicBezTo>
                  <a:cubicBezTo>
                    <a:pt x="292017" y="36305"/>
                    <a:pt x="310493" y="44107"/>
                    <a:pt x="318494" y="44678"/>
                  </a:cubicBezTo>
                  <a:lnTo>
                    <a:pt x="318494" y="44678"/>
                  </a:lnTo>
                  <a:close/>
                </a:path>
              </a:pathLst>
            </a:custGeom>
            <a:solidFill>
              <a:srgbClr val="FFFFFF"/>
            </a:solidFill>
            <a:ln w="1903" cap="flat">
              <a:noFill/>
              <a:prstDash val="solid"/>
              <a:miter/>
            </a:ln>
          </p:spPr>
          <p:txBody>
            <a:bodyPr rtlCol="0" anchor="ctr"/>
            <a:lstStyle/>
            <a:p>
              <a:endParaRPr lang="fr-FR"/>
            </a:p>
          </p:txBody>
        </p:sp>
        <p:sp>
          <p:nvSpPr>
            <p:cNvPr id="580" name="Forme libre 1567">
              <a:extLst>
                <a:ext uri="{FF2B5EF4-FFF2-40B4-BE49-F238E27FC236}">
                  <a16:creationId xmlns:a16="http://schemas.microsoft.com/office/drawing/2014/main" id="{29C03B1F-CBD8-020F-E8D8-7699AC008C52}"/>
                </a:ext>
              </a:extLst>
            </p:cNvPr>
            <p:cNvSpPr/>
            <p:nvPr/>
          </p:nvSpPr>
          <p:spPr>
            <a:xfrm>
              <a:off x="13360208" y="6472331"/>
              <a:ext cx="320720" cy="263228"/>
            </a:xfrm>
            <a:custGeom>
              <a:avLst/>
              <a:gdLst>
                <a:gd name="connsiteX0" fmla="*/ 38318 w 320720"/>
                <a:gd name="connsiteY0" fmla="*/ 264710 h 263228"/>
                <a:gd name="connsiteX1" fmla="*/ 36604 w 320720"/>
                <a:gd name="connsiteY1" fmla="*/ 264329 h 263228"/>
                <a:gd name="connsiteX2" fmla="*/ 35081 w 320720"/>
                <a:gd name="connsiteY2" fmla="*/ 260523 h 263228"/>
                <a:gd name="connsiteX3" fmla="*/ 57556 w 320720"/>
                <a:gd name="connsiteY3" fmla="*/ 233311 h 263228"/>
                <a:gd name="connsiteX4" fmla="*/ 44795 w 320720"/>
                <a:gd name="connsiteY4" fmla="*/ 237688 h 263228"/>
                <a:gd name="connsiteX5" fmla="*/ 10509 w 320720"/>
                <a:gd name="connsiteY5" fmla="*/ 244919 h 263228"/>
                <a:gd name="connsiteX6" fmla="*/ 9937 w 320720"/>
                <a:gd name="connsiteY6" fmla="*/ 240352 h 263228"/>
                <a:gd name="connsiteX7" fmla="*/ 24604 w 320720"/>
                <a:gd name="connsiteY7" fmla="*/ 228173 h 263228"/>
                <a:gd name="connsiteX8" fmla="*/ 604 w 320720"/>
                <a:gd name="connsiteY8" fmla="*/ 227221 h 263228"/>
                <a:gd name="connsiteX9" fmla="*/ 986 w 320720"/>
                <a:gd name="connsiteY9" fmla="*/ 222654 h 263228"/>
                <a:gd name="connsiteX10" fmla="*/ 39652 w 320720"/>
                <a:gd name="connsiteY10" fmla="*/ 208192 h 263228"/>
                <a:gd name="connsiteX11" fmla="*/ 38318 w 320720"/>
                <a:gd name="connsiteY11" fmla="*/ 172987 h 263228"/>
                <a:gd name="connsiteX12" fmla="*/ 47271 w 320720"/>
                <a:gd name="connsiteY12" fmla="*/ 163472 h 263228"/>
                <a:gd name="connsiteX13" fmla="*/ 49557 w 320720"/>
                <a:gd name="connsiteY13" fmla="*/ 163662 h 263228"/>
                <a:gd name="connsiteX14" fmla="*/ 49176 w 320720"/>
                <a:gd name="connsiteY14" fmla="*/ 162901 h 263228"/>
                <a:gd name="connsiteX15" fmla="*/ 52033 w 320720"/>
                <a:gd name="connsiteY15" fmla="*/ 157002 h 263228"/>
                <a:gd name="connsiteX16" fmla="*/ 98318 w 320720"/>
                <a:gd name="connsiteY16" fmla="*/ 176603 h 263228"/>
                <a:gd name="connsiteX17" fmla="*/ 102890 w 320720"/>
                <a:gd name="connsiteY17" fmla="*/ 173558 h 263228"/>
                <a:gd name="connsiteX18" fmla="*/ 102890 w 320720"/>
                <a:gd name="connsiteY18" fmla="*/ 173558 h 263228"/>
                <a:gd name="connsiteX19" fmla="*/ 102890 w 320720"/>
                <a:gd name="connsiteY19" fmla="*/ 173558 h 263228"/>
                <a:gd name="connsiteX20" fmla="*/ 234318 w 320720"/>
                <a:gd name="connsiteY20" fmla="*/ 13899 h 263228"/>
                <a:gd name="connsiteX21" fmla="*/ 238128 w 320720"/>
                <a:gd name="connsiteY21" fmla="*/ 2291 h 263228"/>
                <a:gd name="connsiteX22" fmla="*/ 239651 w 320720"/>
                <a:gd name="connsiteY22" fmla="*/ 1530 h 263228"/>
                <a:gd name="connsiteX23" fmla="*/ 240033 w 320720"/>
                <a:gd name="connsiteY23" fmla="*/ 1721 h 263228"/>
                <a:gd name="connsiteX24" fmla="*/ 250889 w 320720"/>
                <a:gd name="connsiteY24" fmla="*/ 10094 h 263228"/>
                <a:gd name="connsiteX25" fmla="*/ 273366 w 320720"/>
                <a:gd name="connsiteY25" fmla="*/ 24556 h 263228"/>
                <a:gd name="connsiteX26" fmla="*/ 319651 w 320720"/>
                <a:gd name="connsiteY26" fmla="*/ 44537 h 263228"/>
                <a:gd name="connsiteX27" fmla="*/ 320794 w 320720"/>
                <a:gd name="connsiteY27" fmla="*/ 45869 h 263228"/>
                <a:gd name="connsiteX28" fmla="*/ 320604 w 320720"/>
                <a:gd name="connsiteY28" fmla="*/ 46440 h 263228"/>
                <a:gd name="connsiteX29" fmla="*/ 318890 w 320720"/>
                <a:gd name="connsiteY29" fmla="*/ 49104 h 263228"/>
                <a:gd name="connsiteX30" fmla="*/ 154890 w 320720"/>
                <a:gd name="connsiteY30" fmla="*/ 200009 h 263228"/>
                <a:gd name="connsiteX31" fmla="*/ 152604 w 320720"/>
                <a:gd name="connsiteY31" fmla="*/ 201531 h 263228"/>
                <a:gd name="connsiteX32" fmla="*/ 96795 w 320720"/>
                <a:gd name="connsiteY32" fmla="*/ 231598 h 263228"/>
                <a:gd name="connsiteX33" fmla="*/ 65937 w 320720"/>
                <a:gd name="connsiteY33" fmla="*/ 247202 h 263228"/>
                <a:gd name="connsiteX34" fmla="*/ 59461 w 320720"/>
                <a:gd name="connsiteY34" fmla="*/ 251960 h 263228"/>
                <a:gd name="connsiteX35" fmla="*/ 38318 w 320720"/>
                <a:gd name="connsiteY35" fmla="*/ 264710 h 263228"/>
                <a:gd name="connsiteX36" fmla="*/ 38318 w 320720"/>
                <a:gd name="connsiteY36" fmla="*/ 264710 h 263228"/>
                <a:gd name="connsiteX37" fmla="*/ 63461 w 320720"/>
                <a:gd name="connsiteY37" fmla="*/ 228744 h 263228"/>
                <a:gd name="connsiteX38" fmla="*/ 64795 w 320720"/>
                <a:gd name="connsiteY38" fmla="*/ 230076 h 263228"/>
                <a:gd name="connsiteX39" fmla="*/ 64223 w 320720"/>
                <a:gd name="connsiteY39" fmla="*/ 231027 h 263228"/>
                <a:gd name="connsiteX40" fmla="*/ 37366 w 320720"/>
                <a:gd name="connsiteY40" fmla="*/ 260713 h 263228"/>
                <a:gd name="connsiteX41" fmla="*/ 37747 w 320720"/>
                <a:gd name="connsiteY41" fmla="*/ 262046 h 263228"/>
                <a:gd name="connsiteX42" fmla="*/ 58318 w 320720"/>
                <a:gd name="connsiteY42" fmla="*/ 249486 h 263228"/>
                <a:gd name="connsiteX43" fmla="*/ 64795 w 320720"/>
                <a:gd name="connsiteY43" fmla="*/ 244538 h 263228"/>
                <a:gd name="connsiteX44" fmla="*/ 96223 w 320720"/>
                <a:gd name="connsiteY44" fmla="*/ 228744 h 263228"/>
                <a:gd name="connsiteX45" fmla="*/ 151651 w 320720"/>
                <a:gd name="connsiteY45" fmla="*/ 198867 h 263228"/>
                <a:gd name="connsiteX46" fmla="*/ 153937 w 320720"/>
                <a:gd name="connsiteY46" fmla="*/ 197345 h 263228"/>
                <a:gd name="connsiteX47" fmla="*/ 317175 w 320720"/>
                <a:gd name="connsiteY47" fmla="*/ 47201 h 263228"/>
                <a:gd name="connsiteX48" fmla="*/ 317747 w 320720"/>
                <a:gd name="connsiteY48" fmla="*/ 46250 h 263228"/>
                <a:gd name="connsiteX49" fmla="*/ 272414 w 320720"/>
                <a:gd name="connsiteY49" fmla="*/ 26269 h 263228"/>
                <a:gd name="connsiteX50" fmla="*/ 249746 w 320720"/>
                <a:gd name="connsiteY50" fmla="*/ 11806 h 263228"/>
                <a:gd name="connsiteX51" fmla="*/ 240222 w 320720"/>
                <a:gd name="connsiteY51" fmla="*/ 4575 h 263228"/>
                <a:gd name="connsiteX52" fmla="*/ 236794 w 320720"/>
                <a:gd name="connsiteY52" fmla="*/ 14470 h 263228"/>
                <a:gd name="connsiteX53" fmla="*/ 104414 w 320720"/>
                <a:gd name="connsiteY53" fmla="*/ 175271 h 263228"/>
                <a:gd name="connsiteX54" fmla="*/ 104414 w 320720"/>
                <a:gd name="connsiteY54" fmla="*/ 175271 h 263228"/>
                <a:gd name="connsiteX55" fmla="*/ 98699 w 320720"/>
                <a:gd name="connsiteY55" fmla="*/ 179077 h 263228"/>
                <a:gd name="connsiteX56" fmla="*/ 96985 w 320720"/>
                <a:gd name="connsiteY56" fmla="*/ 178886 h 263228"/>
                <a:gd name="connsiteX57" fmla="*/ 53176 w 320720"/>
                <a:gd name="connsiteY57" fmla="*/ 159095 h 263228"/>
                <a:gd name="connsiteX58" fmla="*/ 51651 w 320720"/>
                <a:gd name="connsiteY58" fmla="*/ 162140 h 263228"/>
                <a:gd name="connsiteX59" fmla="*/ 60604 w 320720"/>
                <a:gd name="connsiteY59" fmla="*/ 169181 h 263228"/>
                <a:gd name="connsiteX60" fmla="*/ 78890 w 320720"/>
                <a:gd name="connsiteY60" fmla="*/ 191255 h 263228"/>
                <a:gd name="connsiteX61" fmla="*/ 67271 w 320720"/>
                <a:gd name="connsiteY61" fmla="*/ 202293 h 263228"/>
                <a:gd name="connsiteX62" fmla="*/ 49937 w 320720"/>
                <a:gd name="connsiteY62" fmla="*/ 185356 h 263228"/>
                <a:gd name="connsiteX63" fmla="*/ 48794 w 320720"/>
                <a:gd name="connsiteY63" fmla="*/ 169752 h 263228"/>
                <a:gd name="connsiteX64" fmla="*/ 48605 w 320720"/>
                <a:gd name="connsiteY64" fmla="*/ 166136 h 263228"/>
                <a:gd name="connsiteX65" fmla="*/ 47271 w 320720"/>
                <a:gd name="connsiteY65" fmla="*/ 165946 h 263228"/>
                <a:gd name="connsiteX66" fmla="*/ 40414 w 320720"/>
                <a:gd name="connsiteY66" fmla="*/ 174129 h 263228"/>
                <a:gd name="connsiteX67" fmla="*/ 42700 w 320720"/>
                <a:gd name="connsiteY67" fmla="*/ 208382 h 263228"/>
                <a:gd name="connsiteX68" fmla="*/ 42318 w 320720"/>
                <a:gd name="connsiteY68" fmla="*/ 210095 h 263228"/>
                <a:gd name="connsiteX69" fmla="*/ 41938 w 320720"/>
                <a:gd name="connsiteY69" fmla="*/ 210285 h 263228"/>
                <a:gd name="connsiteX70" fmla="*/ 3080 w 320720"/>
                <a:gd name="connsiteY70" fmla="*/ 223986 h 263228"/>
                <a:gd name="connsiteX71" fmla="*/ 2700 w 320720"/>
                <a:gd name="connsiteY71" fmla="*/ 225889 h 263228"/>
                <a:gd name="connsiteX72" fmla="*/ 31462 w 320720"/>
                <a:gd name="connsiteY72" fmla="*/ 224748 h 263228"/>
                <a:gd name="connsiteX73" fmla="*/ 32794 w 320720"/>
                <a:gd name="connsiteY73" fmla="*/ 225889 h 263228"/>
                <a:gd name="connsiteX74" fmla="*/ 32033 w 320720"/>
                <a:gd name="connsiteY74" fmla="*/ 227221 h 263228"/>
                <a:gd name="connsiteX75" fmla="*/ 12033 w 320720"/>
                <a:gd name="connsiteY75" fmla="*/ 241303 h 263228"/>
                <a:gd name="connsiteX76" fmla="*/ 12033 w 320720"/>
                <a:gd name="connsiteY76" fmla="*/ 243206 h 263228"/>
                <a:gd name="connsiteX77" fmla="*/ 43843 w 320720"/>
                <a:gd name="connsiteY77" fmla="*/ 235404 h 263228"/>
                <a:gd name="connsiteX78" fmla="*/ 63080 w 320720"/>
                <a:gd name="connsiteY78" fmla="*/ 228934 h 263228"/>
                <a:gd name="connsiteX79" fmla="*/ 63461 w 320720"/>
                <a:gd name="connsiteY79" fmla="*/ 228744 h 263228"/>
                <a:gd name="connsiteX80" fmla="*/ 51462 w 320720"/>
                <a:gd name="connsiteY80" fmla="*/ 165756 h 263228"/>
                <a:gd name="connsiteX81" fmla="*/ 51462 w 320720"/>
                <a:gd name="connsiteY81" fmla="*/ 169752 h 263228"/>
                <a:gd name="connsiteX82" fmla="*/ 52604 w 320720"/>
                <a:gd name="connsiteY82" fmla="*/ 184595 h 263228"/>
                <a:gd name="connsiteX83" fmla="*/ 67271 w 320720"/>
                <a:gd name="connsiteY83" fmla="*/ 199628 h 263228"/>
                <a:gd name="connsiteX84" fmla="*/ 76604 w 320720"/>
                <a:gd name="connsiteY84" fmla="*/ 190875 h 263228"/>
                <a:gd name="connsiteX85" fmla="*/ 59461 w 320720"/>
                <a:gd name="connsiteY85" fmla="*/ 171465 h 263228"/>
                <a:gd name="connsiteX86" fmla="*/ 51462 w 320720"/>
                <a:gd name="connsiteY86" fmla="*/ 165756 h 263228"/>
                <a:gd name="connsiteX87" fmla="*/ 51462 w 320720"/>
                <a:gd name="connsiteY87" fmla="*/ 165756 h 263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20720" h="263228">
                  <a:moveTo>
                    <a:pt x="38318" y="264710"/>
                  </a:moveTo>
                  <a:cubicBezTo>
                    <a:pt x="37747" y="264710"/>
                    <a:pt x="37176" y="264519"/>
                    <a:pt x="36604" y="264329"/>
                  </a:cubicBezTo>
                  <a:cubicBezTo>
                    <a:pt x="35842" y="263948"/>
                    <a:pt x="34890" y="262807"/>
                    <a:pt x="35081" y="260523"/>
                  </a:cubicBezTo>
                  <a:cubicBezTo>
                    <a:pt x="35461" y="255004"/>
                    <a:pt x="46318" y="242826"/>
                    <a:pt x="57556" y="233311"/>
                  </a:cubicBezTo>
                  <a:cubicBezTo>
                    <a:pt x="53366" y="234643"/>
                    <a:pt x="48985" y="236165"/>
                    <a:pt x="44795" y="237688"/>
                  </a:cubicBezTo>
                  <a:cubicBezTo>
                    <a:pt x="25747" y="244348"/>
                    <a:pt x="13938" y="248344"/>
                    <a:pt x="10509" y="244919"/>
                  </a:cubicBezTo>
                  <a:cubicBezTo>
                    <a:pt x="9557" y="243967"/>
                    <a:pt x="9366" y="242445"/>
                    <a:pt x="9937" y="240352"/>
                  </a:cubicBezTo>
                  <a:cubicBezTo>
                    <a:pt x="11271" y="236356"/>
                    <a:pt x="17747" y="231979"/>
                    <a:pt x="24604" y="228173"/>
                  </a:cubicBezTo>
                  <a:cubicBezTo>
                    <a:pt x="9937" y="230076"/>
                    <a:pt x="2700" y="230266"/>
                    <a:pt x="604" y="227221"/>
                  </a:cubicBezTo>
                  <a:cubicBezTo>
                    <a:pt x="-157" y="226080"/>
                    <a:pt x="-157" y="224557"/>
                    <a:pt x="986" y="222654"/>
                  </a:cubicBezTo>
                  <a:cubicBezTo>
                    <a:pt x="4604" y="216565"/>
                    <a:pt x="23652" y="211046"/>
                    <a:pt x="39652" y="208192"/>
                  </a:cubicBezTo>
                  <a:cubicBezTo>
                    <a:pt x="30319" y="192397"/>
                    <a:pt x="36224" y="177364"/>
                    <a:pt x="38318" y="172987"/>
                  </a:cubicBezTo>
                  <a:cubicBezTo>
                    <a:pt x="40985" y="167468"/>
                    <a:pt x="44604" y="163662"/>
                    <a:pt x="47271" y="163472"/>
                  </a:cubicBezTo>
                  <a:cubicBezTo>
                    <a:pt x="48033" y="163282"/>
                    <a:pt x="48794" y="163472"/>
                    <a:pt x="49557" y="163662"/>
                  </a:cubicBezTo>
                  <a:cubicBezTo>
                    <a:pt x="49366" y="163472"/>
                    <a:pt x="49366" y="163092"/>
                    <a:pt x="49176" y="162901"/>
                  </a:cubicBezTo>
                  <a:cubicBezTo>
                    <a:pt x="48414" y="160427"/>
                    <a:pt x="49557" y="158334"/>
                    <a:pt x="52033" y="157002"/>
                  </a:cubicBezTo>
                  <a:cubicBezTo>
                    <a:pt x="59270" y="153196"/>
                    <a:pt x="81366" y="156621"/>
                    <a:pt x="98318" y="176603"/>
                  </a:cubicBezTo>
                  <a:cubicBezTo>
                    <a:pt x="99842" y="175651"/>
                    <a:pt x="101366" y="174509"/>
                    <a:pt x="102890" y="173558"/>
                  </a:cubicBezTo>
                  <a:lnTo>
                    <a:pt x="102890" y="173558"/>
                  </a:lnTo>
                  <a:lnTo>
                    <a:pt x="102890" y="173558"/>
                  </a:lnTo>
                  <a:cubicBezTo>
                    <a:pt x="170889" y="127887"/>
                    <a:pt x="211461" y="78600"/>
                    <a:pt x="234318" y="13899"/>
                  </a:cubicBezTo>
                  <a:cubicBezTo>
                    <a:pt x="235651" y="10094"/>
                    <a:pt x="236985" y="6097"/>
                    <a:pt x="238128" y="2291"/>
                  </a:cubicBezTo>
                  <a:cubicBezTo>
                    <a:pt x="238318" y="1721"/>
                    <a:pt x="239080" y="1340"/>
                    <a:pt x="239651" y="1530"/>
                  </a:cubicBezTo>
                  <a:cubicBezTo>
                    <a:pt x="239842" y="1530"/>
                    <a:pt x="240033" y="1721"/>
                    <a:pt x="240033" y="1721"/>
                  </a:cubicBezTo>
                  <a:cubicBezTo>
                    <a:pt x="243080" y="4385"/>
                    <a:pt x="246699" y="7049"/>
                    <a:pt x="250889" y="10094"/>
                  </a:cubicBezTo>
                  <a:cubicBezTo>
                    <a:pt x="257556" y="14851"/>
                    <a:pt x="265366" y="19799"/>
                    <a:pt x="273366" y="24556"/>
                  </a:cubicBezTo>
                  <a:cubicBezTo>
                    <a:pt x="292985" y="35974"/>
                    <a:pt x="311651" y="43966"/>
                    <a:pt x="319651" y="44537"/>
                  </a:cubicBezTo>
                  <a:cubicBezTo>
                    <a:pt x="320413" y="44537"/>
                    <a:pt x="320794" y="45108"/>
                    <a:pt x="320794" y="45869"/>
                  </a:cubicBezTo>
                  <a:cubicBezTo>
                    <a:pt x="320794" y="46060"/>
                    <a:pt x="320794" y="46250"/>
                    <a:pt x="320604" y="46440"/>
                  </a:cubicBezTo>
                  <a:lnTo>
                    <a:pt x="318890" y="49104"/>
                  </a:lnTo>
                  <a:cubicBezTo>
                    <a:pt x="283270" y="104861"/>
                    <a:pt x="231271" y="152816"/>
                    <a:pt x="154890" y="200009"/>
                  </a:cubicBezTo>
                  <a:lnTo>
                    <a:pt x="152604" y="201531"/>
                  </a:lnTo>
                  <a:cubicBezTo>
                    <a:pt x="132985" y="213710"/>
                    <a:pt x="114319" y="225128"/>
                    <a:pt x="96795" y="231598"/>
                  </a:cubicBezTo>
                  <a:cubicBezTo>
                    <a:pt x="85366" y="235785"/>
                    <a:pt x="73937" y="241493"/>
                    <a:pt x="65937" y="247202"/>
                  </a:cubicBezTo>
                  <a:cubicBezTo>
                    <a:pt x="64223" y="248535"/>
                    <a:pt x="61938" y="250247"/>
                    <a:pt x="59461" y="251960"/>
                  </a:cubicBezTo>
                  <a:cubicBezTo>
                    <a:pt x="49747" y="259381"/>
                    <a:pt x="42509" y="264710"/>
                    <a:pt x="38318" y="264710"/>
                  </a:cubicBezTo>
                  <a:lnTo>
                    <a:pt x="38318" y="264710"/>
                  </a:lnTo>
                  <a:close/>
                  <a:moveTo>
                    <a:pt x="63461" y="228744"/>
                  </a:moveTo>
                  <a:cubicBezTo>
                    <a:pt x="64223" y="228744"/>
                    <a:pt x="64795" y="229314"/>
                    <a:pt x="64795" y="230076"/>
                  </a:cubicBezTo>
                  <a:cubicBezTo>
                    <a:pt x="64795" y="230456"/>
                    <a:pt x="64604" y="230837"/>
                    <a:pt x="64223" y="231027"/>
                  </a:cubicBezTo>
                  <a:cubicBezTo>
                    <a:pt x="50699" y="241303"/>
                    <a:pt x="37747" y="255766"/>
                    <a:pt x="37366" y="260713"/>
                  </a:cubicBezTo>
                  <a:cubicBezTo>
                    <a:pt x="37366" y="261475"/>
                    <a:pt x="37366" y="262046"/>
                    <a:pt x="37747" y="262046"/>
                  </a:cubicBezTo>
                  <a:cubicBezTo>
                    <a:pt x="40223" y="263378"/>
                    <a:pt x="52033" y="254434"/>
                    <a:pt x="58318" y="249486"/>
                  </a:cubicBezTo>
                  <a:cubicBezTo>
                    <a:pt x="60795" y="247583"/>
                    <a:pt x="62890" y="245870"/>
                    <a:pt x="64795" y="244538"/>
                  </a:cubicBezTo>
                  <a:cubicBezTo>
                    <a:pt x="72794" y="238829"/>
                    <a:pt x="84604" y="232930"/>
                    <a:pt x="96223" y="228744"/>
                  </a:cubicBezTo>
                  <a:cubicBezTo>
                    <a:pt x="113556" y="222464"/>
                    <a:pt x="132033" y="211046"/>
                    <a:pt x="151651" y="198867"/>
                  </a:cubicBezTo>
                  <a:lnTo>
                    <a:pt x="153937" y="197345"/>
                  </a:lnTo>
                  <a:cubicBezTo>
                    <a:pt x="229937" y="150342"/>
                    <a:pt x="281747" y="102577"/>
                    <a:pt x="317175" y="47201"/>
                  </a:cubicBezTo>
                  <a:lnTo>
                    <a:pt x="317747" y="46250"/>
                  </a:lnTo>
                  <a:cubicBezTo>
                    <a:pt x="308604" y="44727"/>
                    <a:pt x="290889" y="36925"/>
                    <a:pt x="272414" y="26269"/>
                  </a:cubicBezTo>
                  <a:cubicBezTo>
                    <a:pt x="264223" y="21511"/>
                    <a:pt x="256413" y="16564"/>
                    <a:pt x="249746" y="11806"/>
                  </a:cubicBezTo>
                  <a:cubicBezTo>
                    <a:pt x="246127" y="9332"/>
                    <a:pt x="242890" y="6859"/>
                    <a:pt x="240222" y="4575"/>
                  </a:cubicBezTo>
                  <a:cubicBezTo>
                    <a:pt x="239080" y="7810"/>
                    <a:pt x="238128" y="11235"/>
                    <a:pt x="236794" y="14470"/>
                  </a:cubicBezTo>
                  <a:cubicBezTo>
                    <a:pt x="213747" y="79742"/>
                    <a:pt x="172794" y="129409"/>
                    <a:pt x="104414" y="175271"/>
                  </a:cubicBezTo>
                  <a:cubicBezTo>
                    <a:pt x="104414" y="175271"/>
                    <a:pt x="104414" y="175271"/>
                    <a:pt x="104414" y="175271"/>
                  </a:cubicBezTo>
                  <a:cubicBezTo>
                    <a:pt x="102509" y="176603"/>
                    <a:pt x="100604" y="177744"/>
                    <a:pt x="98699" y="179077"/>
                  </a:cubicBezTo>
                  <a:cubicBezTo>
                    <a:pt x="98128" y="179457"/>
                    <a:pt x="97366" y="179267"/>
                    <a:pt x="96985" y="178886"/>
                  </a:cubicBezTo>
                  <a:cubicBezTo>
                    <a:pt x="80985" y="159666"/>
                    <a:pt x="59652" y="155670"/>
                    <a:pt x="53176" y="159095"/>
                  </a:cubicBezTo>
                  <a:cubicBezTo>
                    <a:pt x="51271" y="160047"/>
                    <a:pt x="51462" y="161379"/>
                    <a:pt x="51651" y="162140"/>
                  </a:cubicBezTo>
                  <a:cubicBezTo>
                    <a:pt x="52223" y="164043"/>
                    <a:pt x="56413" y="166517"/>
                    <a:pt x="60604" y="169181"/>
                  </a:cubicBezTo>
                  <a:cubicBezTo>
                    <a:pt x="69366" y="174509"/>
                    <a:pt x="80413" y="181170"/>
                    <a:pt x="78890" y="191255"/>
                  </a:cubicBezTo>
                  <a:cubicBezTo>
                    <a:pt x="77938" y="197535"/>
                    <a:pt x="73366" y="201912"/>
                    <a:pt x="67271" y="202293"/>
                  </a:cubicBezTo>
                  <a:cubicBezTo>
                    <a:pt x="61366" y="202673"/>
                    <a:pt x="53176" y="198296"/>
                    <a:pt x="49937" y="185356"/>
                  </a:cubicBezTo>
                  <a:cubicBezTo>
                    <a:pt x="48605" y="180218"/>
                    <a:pt x="48223" y="175080"/>
                    <a:pt x="48794" y="169752"/>
                  </a:cubicBezTo>
                  <a:cubicBezTo>
                    <a:pt x="48985" y="168230"/>
                    <a:pt x="48985" y="166517"/>
                    <a:pt x="48605" y="166136"/>
                  </a:cubicBezTo>
                  <a:cubicBezTo>
                    <a:pt x="48605" y="166136"/>
                    <a:pt x="48414" y="165946"/>
                    <a:pt x="47271" y="165946"/>
                  </a:cubicBezTo>
                  <a:cubicBezTo>
                    <a:pt x="46128" y="166136"/>
                    <a:pt x="43080" y="168800"/>
                    <a:pt x="40414" y="174129"/>
                  </a:cubicBezTo>
                  <a:cubicBezTo>
                    <a:pt x="38318" y="178315"/>
                    <a:pt x="32604" y="193158"/>
                    <a:pt x="42700" y="208382"/>
                  </a:cubicBezTo>
                  <a:cubicBezTo>
                    <a:pt x="43080" y="208953"/>
                    <a:pt x="42890" y="209714"/>
                    <a:pt x="42318" y="210095"/>
                  </a:cubicBezTo>
                  <a:cubicBezTo>
                    <a:pt x="42128" y="210095"/>
                    <a:pt x="41938" y="210285"/>
                    <a:pt x="41938" y="210285"/>
                  </a:cubicBezTo>
                  <a:cubicBezTo>
                    <a:pt x="21747" y="213901"/>
                    <a:pt x="5747" y="219609"/>
                    <a:pt x="3080" y="223986"/>
                  </a:cubicBezTo>
                  <a:cubicBezTo>
                    <a:pt x="2890" y="224557"/>
                    <a:pt x="2318" y="225318"/>
                    <a:pt x="2700" y="225889"/>
                  </a:cubicBezTo>
                  <a:cubicBezTo>
                    <a:pt x="4604" y="228744"/>
                    <a:pt x="21366" y="226270"/>
                    <a:pt x="31462" y="224748"/>
                  </a:cubicBezTo>
                  <a:cubicBezTo>
                    <a:pt x="32223" y="224557"/>
                    <a:pt x="32794" y="225128"/>
                    <a:pt x="32794" y="225889"/>
                  </a:cubicBezTo>
                  <a:cubicBezTo>
                    <a:pt x="32794" y="226460"/>
                    <a:pt x="32604" y="227031"/>
                    <a:pt x="32033" y="227221"/>
                  </a:cubicBezTo>
                  <a:cubicBezTo>
                    <a:pt x="20604" y="232740"/>
                    <a:pt x="13367" y="238068"/>
                    <a:pt x="12033" y="241303"/>
                  </a:cubicBezTo>
                  <a:cubicBezTo>
                    <a:pt x="11842" y="241874"/>
                    <a:pt x="11651" y="242826"/>
                    <a:pt x="12033" y="243206"/>
                  </a:cubicBezTo>
                  <a:cubicBezTo>
                    <a:pt x="14509" y="245680"/>
                    <a:pt x="30699" y="239971"/>
                    <a:pt x="43843" y="235404"/>
                  </a:cubicBezTo>
                  <a:cubicBezTo>
                    <a:pt x="50319" y="233120"/>
                    <a:pt x="56985" y="230837"/>
                    <a:pt x="63080" y="228934"/>
                  </a:cubicBezTo>
                  <a:cubicBezTo>
                    <a:pt x="63271" y="228744"/>
                    <a:pt x="63461" y="228744"/>
                    <a:pt x="63461" y="228744"/>
                  </a:cubicBezTo>
                  <a:close/>
                  <a:moveTo>
                    <a:pt x="51462" y="165756"/>
                  </a:moveTo>
                  <a:cubicBezTo>
                    <a:pt x="51651" y="167088"/>
                    <a:pt x="51651" y="168420"/>
                    <a:pt x="51462" y="169752"/>
                  </a:cubicBezTo>
                  <a:cubicBezTo>
                    <a:pt x="51080" y="174700"/>
                    <a:pt x="51462" y="179647"/>
                    <a:pt x="52604" y="184595"/>
                  </a:cubicBezTo>
                  <a:cubicBezTo>
                    <a:pt x="55461" y="196013"/>
                    <a:pt x="62128" y="199819"/>
                    <a:pt x="67271" y="199628"/>
                  </a:cubicBezTo>
                  <a:cubicBezTo>
                    <a:pt x="72033" y="199438"/>
                    <a:pt x="75842" y="195822"/>
                    <a:pt x="76604" y="190875"/>
                  </a:cubicBezTo>
                  <a:cubicBezTo>
                    <a:pt x="77747" y="182502"/>
                    <a:pt x="67652" y="176412"/>
                    <a:pt x="59461" y="171465"/>
                  </a:cubicBezTo>
                  <a:cubicBezTo>
                    <a:pt x="56224" y="169181"/>
                    <a:pt x="53366" y="167468"/>
                    <a:pt x="51462" y="165756"/>
                  </a:cubicBezTo>
                  <a:lnTo>
                    <a:pt x="51462" y="165756"/>
                  </a:lnTo>
                  <a:close/>
                </a:path>
              </a:pathLst>
            </a:custGeom>
            <a:solidFill>
              <a:srgbClr val="000000"/>
            </a:solidFill>
            <a:ln w="1903" cap="flat">
              <a:noFill/>
              <a:prstDash val="solid"/>
              <a:miter/>
            </a:ln>
          </p:spPr>
          <p:txBody>
            <a:bodyPr rtlCol="0" anchor="ctr"/>
            <a:lstStyle/>
            <a:p>
              <a:endParaRPr lang="fr-FR"/>
            </a:p>
          </p:txBody>
        </p:sp>
        <p:sp>
          <p:nvSpPr>
            <p:cNvPr id="581" name="Forme libre 1568">
              <a:extLst>
                <a:ext uri="{FF2B5EF4-FFF2-40B4-BE49-F238E27FC236}">
                  <a16:creationId xmlns:a16="http://schemas.microsoft.com/office/drawing/2014/main" id="{B6D7BAD1-81E3-B028-A458-CF342B5D0688}"/>
                </a:ext>
              </a:extLst>
            </p:cNvPr>
            <p:cNvSpPr/>
            <p:nvPr/>
          </p:nvSpPr>
          <p:spPr>
            <a:xfrm>
              <a:off x="13360929" y="6676378"/>
              <a:ext cx="70293" cy="56327"/>
            </a:xfrm>
            <a:custGeom>
              <a:avLst/>
              <a:gdLst>
                <a:gd name="connsiteX0" fmla="*/ 35502 w 70293"/>
                <a:gd name="connsiteY0" fmla="*/ 57809 h 56327"/>
                <a:gd name="connsiteX1" fmla="*/ 35502 w 70293"/>
                <a:gd name="connsiteY1" fmla="*/ 57809 h 56327"/>
                <a:gd name="connsiteX2" fmla="*/ 34168 w 70293"/>
                <a:gd name="connsiteY2" fmla="*/ 56476 h 56327"/>
                <a:gd name="connsiteX3" fmla="*/ 34168 w 70293"/>
                <a:gd name="connsiteY3" fmla="*/ 56476 h 56327"/>
                <a:gd name="connsiteX4" fmla="*/ 68454 w 70293"/>
                <a:gd name="connsiteY4" fmla="*/ 20320 h 56327"/>
                <a:gd name="connsiteX5" fmla="*/ 70168 w 70293"/>
                <a:gd name="connsiteY5" fmla="*/ 20701 h 56327"/>
                <a:gd name="connsiteX6" fmla="*/ 69788 w 70293"/>
                <a:gd name="connsiteY6" fmla="*/ 22413 h 56327"/>
                <a:gd name="connsiteX7" fmla="*/ 36644 w 70293"/>
                <a:gd name="connsiteY7" fmla="*/ 56476 h 56327"/>
                <a:gd name="connsiteX8" fmla="*/ 35502 w 70293"/>
                <a:gd name="connsiteY8" fmla="*/ 57809 h 56327"/>
                <a:gd name="connsiteX9" fmla="*/ 1406 w 70293"/>
                <a:gd name="connsiteY9" fmla="*/ 20510 h 56327"/>
                <a:gd name="connsiteX10" fmla="*/ 73 w 70293"/>
                <a:gd name="connsiteY10" fmla="*/ 19178 h 56327"/>
                <a:gd name="connsiteX11" fmla="*/ 264 w 70293"/>
                <a:gd name="connsiteY11" fmla="*/ 18607 h 56327"/>
                <a:gd name="connsiteX12" fmla="*/ 57597 w 70293"/>
                <a:gd name="connsiteY12" fmla="*/ 1481 h 56327"/>
                <a:gd name="connsiteX13" fmla="*/ 58930 w 70293"/>
                <a:gd name="connsiteY13" fmla="*/ 2623 h 56327"/>
                <a:gd name="connsiteX14" fmla="*/ 57787 w 70293"/>
                <a:gd name="connsiteY14" fmla="*/ 3955 h 56327"/>
                <a:gd name="connsiteX15" fmla="*/ 57787 w 70293"/>
                <a:gd name="connsiteY15" fmla="*/ 3955 h 56327"/>
                <a:gd name="connsiteX16" fmla="*/ 2359 w 70293"/>
                <a:gd name="connsiteY16" fmla="*/ 19749 h 56327"/>
                <a:gd name="connsiteX17" fmla="*/ 1406 w 70293"/>
                <a:gd name="connsiteY17" fmla="*/ 20510 h 56327"/>
                <a:gd name="connsiteX18" fmla="*/ 10359 w 70293"/>
                <a:gd name="connsiteY18" fmla="*/ 37827 h 56327"/>
                <a:gd name="connsiteX19" fmla="*/ 9025 w 70293"/>
                <a:gd name="connsiteY19" fmla="*/ 36495 h 56327"/>
                <a:gd name="connsiteX20" fmla="*/ 9025 w 70293"/>
                <a:gd name="connsiteY20" fmla="*/ 36115 h 56327"/>
                <a:gd name="connsiteX21" fmla="*/ 61026 w 70293"/>
                <a:gd name="connsiteY21" fmla="*/ 8522 h 56327"/>
                <a:gd name="connsiteX22" fmla="*/ 62549 w 70293"/>
                <a:gd name="connsiteY22" fmla="*/ 9473 h 56327"/>
                <a:gd name="connsiteX23" fmla="*/ 61597 w 70293"/>
                <a:gd name="connsiteY23" fmla="*/ 10996 h 56327"/>
                <a:gd name="connsiteX24" fmla="*/ 11121 w 70293"/>
                <a:gd name="connsiteY24" fmla="*/ 37066 h 56327"/>
                <a:gd name="connsiteX25" fmla="*/ 10359 w 70293"/>
                <a:gd name="connsiteY25" fmla="*/ 37827 h 56327"/>
                <a:gd name="connsiteX26" fmla="*/ 10359 w 70293"/>
                <a:gd name="connsiteY26" fmla="*/ 37827 h 5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293" h="56327">
                  <a:moveTo>
                    <a:pt x="35502" y="57809"/>
                  </a:moveTo>
                  <a:lnTo>
                    <a:pt x="35502" y="57809"/>
                  </a:lnTo>
                  <a:cubicBezTo>
                    <a:pt x="34739" y="57809"/>
                    <a:pt x="34168" y="57238"/>
                    <a:pt x="34168" y="56476"/>
                  </a:cubicBezTo>
                  <a:cubicBezTo>
                    <a:pt x="34168" y="56476"/>
                    <a:pt x="34168" y="56476"/>
                    <a:pt x="34168" y="56476"/>
                  </a:cubicBezTo>
                  <a:cubicBezTo>
                    <a:pt x="34739" y="49055"/>
                    <a:pt x="53787" y="29835"/>
                    <a:pt x="68454" y="20320"/>
                  </a:cubicBezTo>
                  <a:cubicBezTo>
                    <a:pt x="69025" y="19940"/>
                    <a:pt x="69788" y="20130"/>
                    <a:pt x="70168" y="20701"/>
                  </a:cubicBezTo>
                  <a:cubicBezTo>
                    <a:pt x="70549" y="21272"/>
                    <a:pt x="70359" y="22033"/>
                    <a:pt x="69788" y="22413"/>
                  </a:cubicBezTo>
                  <a:cubicBezTo>
                    <a:pt x="53787" y="32689"/>
                    <a:pt x="37026" y="50958"/>
                    <a:pt x="36644" y="56476"/>
                  </a:cubicBezTo>
                  <a:cubicBezTo>
                    <a:pt x="36835" y="57238"/>
                    <a:pt x="36264" y="57809"/>
                    <a:pt x="35502" y="57809"/>
                  </a:cubicBezTo>
                  <a:close/>
                  <a:moveTo>
                    <a:pt x="1406" y="20510"/>
                  </a:moveTo>
                  <a:cubicBezTo>
                    <a:pt x="644" y="20510"/>
                    <a:pt x="73" y="19940"/>
                    <a:pt x="73" y="19178"/>
                  </a:cubicBezTo>
                  <a:cubicBezTo>
                    <a:pt x="73" y="18988"/>
                    <a:pt x="73" y="18798"/>
                    <a:pt x="264" y="18607"/>
                  </a:cubicBezTo>
                  <a:cubicBezTo>
                    <a:pt x="5026" y="10615"/>
                    <a:pt x="37787" y="3003"/>
                    <a:pt x="57597" y="1481"/>
                  </a:cubicBezTo>
                  <a:cubicBezTo>
                    <a:pt x="58359" y="1481"/>
                    <a:pt x="58930" y="1861"/>
                    <a:pt x="58930" y="2623"/>
                  </a:cubicBezTo>
                  <a:cubicBezTo>
                    <a:pt x="58930" y="3384"/>
                    <a:pt x="58549" y="3955"/>
                    <a:pt x="57787" y="3955"/>
                  </a:cubicBezTo>
                  <a:cubicBezTo>
                    <a:pt x="57787" y="3955"/>
                    <a:pt x="57787" y="3955"/>
                    <a:pt x="57787" y="3955"/>
                  </a:cubicBezTo>
                  <a:cubicBezTo>
                    <a:pt x="36454" y="5667"/>
                    <a:pt x="6168" y="13469"/>
                    <a:pt x="2359" y="19749"/>
                  </a:cubicBezTo>
                  <a:cubicBezTo>
                    <a:pt x="2169" y="20130"/>
                    <a:pt x="1788" y="20510"/>
                    <a:pt x="1406" y="20510"/>
                  </a:cubicBezTo>
                  <a:close/>
                  <a:moveTo>
                    <a:pt x="10359" y="37827"/>
                  </a:moveTo>
                  <a:cubicBezTo>
                    <a:pt x="9597" y="37827"/>
                    <a:pt x="9025" y="37256"/>
                    <a:pt x="9025" y="36495"/>
                  </a:cubicBezTo>
                  <a:cubicBezTo>
                    <a:pt x="9025" y="36305"/>
                    <a:pt x="9025" y="36305"/>
                    <a:pt x="9025" y="36115"/>
                  </a:cubicBezTo>
                  <a:cubicBezTo>
                    <a:pt x="12073" y="27551"/>
                    <a:pt x="41787" y="14040"/>
                    <a:pt x="61026" y="8522"/>
                  </a:cubicBezTo>
                  <a:cubicBezTo>
                    <a:pt x="61787" y="8332"/>
                    <a:pt x="62358" y="8712"/>
                    <a:pt x="62549" y="9473"/>
                  </a:cubicBezTo>
                  <a:cubicBezTo>
                    <a:pt x="62740" y="10235"/>
                    <a:pt x="62358" y="10805"/>
                    <a:pt x="61597" y="10996"/>
                  </a:cubicBezTo>
                  <a:cubicBezTo>
                    <a:pt x="40835" y="16895"/>
                    <a:pt x="13597" y="30025"/>
                    <a:pt x="11121" y="37066"/>
                  </a:cubicBezTo>
                  <a:cubicBezTo>
                    <a:pt x="11502" y="37637"/>
                    <a:pt x="10930" y="37827"/>
                    <a:pt x="10359" y="37827"/>
                  </a:cubicBezTo>
                  <a:lnTo>
                    <a:pt x="10359" y="37827"/>
                  </a:lnTo>
                  <a:close/>
                </a:path>
              </a:pathLst>
            </a:custGeom>
            <a:solidFill>
              <a:srgbClr val="000000"/>
            </a:solidFill>
            <a:ln w="1903" cap="flat">
              <a:noFill/>
              <a:prstDash val="solid"/>
              <a:miter/>
            </a:ln>
          </p:spPr>
          <p:txBody>
            <a:bodyPr rtlCol="0" anchor="ctr"/>
            <a:lstStyle/>
            <a:p>
              <a:endParaRPr lang="fr-FR"/>
            </a:p>
          </p:txBody>
        </p:sp>
        <p:sp>
          <p:nvSpPr>
            <p:cNvPr id="582" name="Forme libre 1569">
              <a:extLst>
                <a:ext uri="{FF2B5EF4-FFF2-40B4-BE49-F238E27FC236}">
                  <a16:creationId xmlns:a16="http://schemas.microsoft.com/office/drawing/2014/main" id="{0A867286-1B58-6D94-F739-B746A268DC8C}"/>
                </a:ext>
              </a:extLst>
            </p:cNvPr>
            <p:cNvSpPr/>
            <p:nvPr/>
          </p:nvSpPr>
          <p:spPr>
            <a:xfrm>
              <a:off x="13595976" y="6473332"/>
              <a:ext cx="84190" cy="45480"/>
            </a:xfrm>
            <a:custGeom>
              <a:avLst/>
              <a:gdLst>
                <a:gd name="connsiteX0" fmla="*/ 84264 w 84190"/>
                <a:gd name="connsiteY0" fmla="*/ 44297 h 45480"/>
                <a:gd name="connsiteX1" fmla="*/ 82549 w 84190"/>
                <a:gd name="connsiteY1" fmla="*/ 46962 h 45480"/>
                <a:gd name="connsiteX2" fmla="*/ 34740 w 84190"/>
                <a:gd name="connsiteY2" fmla="*/ 31738 h 45480"/>
                <a:gd name="connsiteX3" fmla="*/ 73 w 84190"/>
                <a:gd name="connsiteY3" fmla="*/ 13089 h 45480"/>
                <a:gd name="connsiteX4" fmla="*/ 3883 w 84190"/>
                <a:gd name="connsiteY4" fmla="*/ 1481 h 45480"/>
                <a:gd name="connsiteX5" fmla="*/ 37407 w 84190"/>
                <a:gd name="connsiteY5" fmla="*/ 24316 h 45480"/>
                <a:gd name="connsiteX6" fmla="*/ 84264 w 84190"/>
                <a:gd name="connsiteY6" fmla="*/ 44297 h 45480"/>
                <a:gd name="connsiteX7" fmla="*/ 84264 w 84190"/>
                <a:gd name="connsiteY7" fmla="*/ 44297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90" h="45480">
                  <a:moveTo>
                    <a:pt x="84264" y="44297"/>
                  </a:moveTo>
                  <a:lnTo>
                    <a:pt x="82549" y="46962"/>
                  </a:lnTo>
                  <a:cubicBezTo>
                    <a:pt x="74168" y="46771"/>
                    <a:pt x="55502" y="41062"/>
                    <a:pt x="34740" y="31738"/>
                  </a:cubicBezTo>
                  <a:cubicBezTo>
                    <a:pt x="20644" y="25458"/>
                    <a:pt x="8264" y="18607"/>
                    <a:pt x="73" y="13089"/>
                  </a:cubicBezTo>
                  <a:cubicBezTo>
                    <a:pt x="1407" y="9283"/>
                    <a:pt x="2740" y="5287"/>
                    <a:pt x="3883" y="1481"/>
                  </a:cubicBezTo>
                  <a:cubicBezTo>
                    <a:pt x="11502" y="7951"/>
                    <a:pt x="23312" y="16324"/>
                    <a:pt x="37407" y="24316"/>
                  </a:cubicBezTo>
                  <a:cubicBezTo>
                    <a:pt x="57787" y="35924"/>
                    <a:pt x="76264" y="43726"/>
                    <a:pt x="84264" y="44297"/>
                  </a:cubicBezTo>
                  <a:lnTo>
                    <a:pt x="84264" y="44297"/>
                  </a:lnTo>
                  <a:close/>
                </a:path>
              </a:pathLst>
            </a:custGeom>
            <a:solidFill>
              <a:srgbClr val="000000"/>
            </a:solidFill>
            <a:ln w="1903" cap="flat">
              <a:noFill/>
              <a:prstDash val="solid"/>
              <a:miter/>
            </a:ln>
          </p:spPr>
          <p:txBody>
            <a:bodyPr rtlCol="0" anchor="ctr"/>
            <a:lstStyle/>
            <a:p>
              <a:endParaRPr lang="fr-FR"/>
            </a:p>
          </p:txBody>
        </p:sp>
        <p:sp>
          <p:nvSpPr>
            <p:cNvPr id="583" name="Forme libre 1570">
              <a:extLst>
                <a:ext uri="{FF2B5EF4-FFF2-40B4-BE49-F238E27FC236}">
                  <a16:creationId xmlns:a16="http://schemas.microsoft.com/office/drawing/2014/main" id="{E25E61AB-6CDB-F03D-A1E2-F31AE897CBD1}"/>
                </a:ext>
              </a:extLst>
            </p:cNvPr>
            <p:cNvSpPr/>
            <p:nvPr/>
          </p:nvSpPr>
          <p:spPr>
            <a:xfrm>
              <a:off x="13594676" y="6471951"/>
              <a:ext cx="86633" cy="48194"/>
            </a:xfrm>
            <a:custGeom>
              <a:avLst/>
              <a:gdLst>
                <a:gd name="connsiteX0" fmla="*/ 83850 w 86633"/>
                <a:gd name="connsiteY0" fmla="*/ 49675 h 48194"/>
                <a:gd name="connsiteX1" fmla="*/ 83850 w 86633"/>
                <a:gd name="connsiteY1" fmla="*/ 49675 h 48194"/>
                <a:gd name="connsiteX2" fmla="*/ 35469 w 86633"/>
                <a:gd name="connsiteY2" fmla="*/ 34261 h 48194"/>
                <a:gd name="connsiteX3" fmla="*/ 612 w 86633"/>
                <a:gd name="connsiteY3" fmla="*/ 15422 h 48194"/>
                <a:gd name="connsiteX4" fmla="*/ 231 w 86633"/>
                <a:gd name="connsiteY4" fmla="*/ 13900 h 48194"/>
                <a:gd name="connsiteX5" fmla="*/ 4040 w 86633"/>
                <a:gd name="connsiteY5" fmla="*/ 2291 h 48194"/>
                <a:gd name="connsiteX6" fmla="*/ 5565 w 86633"/>
                <a:gd name="connsiteY6" fmla="*/ 1530 h 48194"/>
                <a:gd name="connsiteX7" fmla="*/ 5945 w 86633"/>
                <a:gd name="connsiteY7" fmla="*/ 1721 h 48194"/>
                <a:gd name="connsiteX8" fmla="*/ 39279 w 86633"/>
                <a:gd name="connsiteY8" fmla="*/ 24366 h 48194"/>
                <a:gd name="connsiteX9" fmla="*/ 85565 w 86633"/>
                <a:gd name="connsiteY9" fmla="*/ 44347 h 48194"/>
                <a:gd name="connsiteX10" fmla="*/ 86707 w 86633"/>
                <a:gd name="connsiteY10" fmla="*/ 45679 h 48194"/>
                <a:gd name="connsiteX11" fmla="*/ 86517 w 86633"/>
                <a:gd name="connsiteY11" fmla="*/ 46250 h 48194"/>
                <a:gd name="connsiteX12" fmla="*/ 84802 w 86633"/>
                <a:gd name="connsiteY12" fmla="*/ 48914 h 48194"/>
                <a:gd name="connsiteX13" fmla="*/ 83850 w 86633"/>
                <a:gd name="connsiteY13" fmla="*/ 49675 h 48194"/>
                <a:gd name="connsiteX14" fmla="*/ 83850 w 86633"/>
                <a:gd name="connsiteY14" fmla="*/ 49675 h 48194"/>
                <a:gd name="connsiteX15" fmla="*/ 2708 w 86633"/>
                <a:gd name="connsiteY15" fmla="*/ 13900 h 48194"/>
                <a:gd name="connsiteX16" fmla="*/ 36421 w 86633"/>
                <a:gd name="connsiteY16" fmla="*/ 31978 h 48194"/>
                <a:gd name="connsiteX17" fmla="*/ 83088 w 86633"/>
                <a:gd name="connsiteY17" fmla="*/ 47201 h 48194"/>
                <a:gd name="connsiteX18" fmla="*/ 83279 w 86633"/>
                <a:gd name="connsiteY18" fmla="*/ 46821 h 48194"/>
                <a:gd name="connsiteX19" fmla="*/ 37946 w 86633"/>
                <a:gd name="connsiteY19" fmla="*/ 26840 h 48194"/>
                <a:gd name="connsiteX20" fmla="*/ 5755 w 86633"/>
                <a:gd name="connsiteY20" fmla="*/ 5146 h 48194"/>
                <a:gd name="connsiteX21" fmla="*/ 2708 w 86633"/>
                <a:gd name="connsiteY21" fmla="*/ 13900 h 48194"/>
                <a:gd name="connsiteX22" fmla="*/ 2708 w 86633"/>
                <a:gd name="connsiteY22" fmla="*/ 13900 h 48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633" h="48194">
                  <a:moveTo>
                    <a:pt x="83850" y="49675"/>
                  </a:moveTo>
                  <a:lnTo>
                    <a:pt x="83850" y="49675"/>
                  </a:lnTo>
                  <a:cubicBezTo>
                    <a:pt x="74898" y="49485"/>
                    <a:pt x="55850" y="43396"/>
                    <a:pt x="35469" y="34261"/>
                  </a:cubicBezTo>
                  <a:cubicBezTo>
                    <a:pt x="21755" y="28172"/>
                    <a:pt x="8993" y="21321"/>
                    <a:pt x="612" y="15422"/>
                  </a:cubicBezTo>
                  <a:cubicBezTo>
                    <a:pt x="231" y="15041"/>
                    <a:pt x="-149" y="14470"/>
                    <a:pt x="231" y="13900"/>
                  </a:cubicBezTo>
                  <a:cubicBezTo>
                    <a:pt x="1565" y="10094"/>
                    <a:pt x="2897" y="6097"/>
                    <a:pt x="4040" y="2291"/>
                  </a:cubicBezTo>
                  <a:cubicBezTo>
                    <a:pt x="4231" y="1721"/>
                    <a:pt x="4993" y="1340"/>
                    <a:pt x="5565" y="1530"/>
                  </a:cubicBezTo>
                  <a:cubicBezTo>
                    <a:pt x="5755" y="1530"/>
                    <a:pt x="5945" y="1721"/>
                    <a:pt x="5945" y="1721"/>
                  </a:cubicBezTo>
                  <a:cubicBezTo>
                    <a:pt x="13755" y="8381"/>
                    <a:pt x="25945" y="16754"/>
                    <a:pt x="39279" y="24366"/>
                  </a:cubicBezTo>
                  <a:cubicBezTo>
                    <a:pt x="58898" y="35784"/>
                    <a:pt x="77564" y="43776"/>
                    <a:pt x="85565" y="44347"/>
                  </a:cubicBezTo>
                  <a:cubicBezTo>
                    <a:pt x="86326" y="44347"/>
                    <a:pt x="86707" y="44918"/>
                    <a:pt x="86707" y="45679"/>
                  </a:cubicBezTo>
                  <a:cubicBezTo>
                    <a:pt x="86707" y="45869"/>
                    <a:pt x="86707" y="46059"/>
                    <a:pt x="86517" y="46250"/>
                  </a:cubicBezTo>
                  <a:lnTo>
                    <a:pt x="84802" y="48914"/>
                  </a:lnTo>
                  <a:cubicBezTo>
                    <a:pt x="84612" y="49485"/>
                    <a:pt x="84231" y="49675"/>
                    <a:pt x="83850" y="49675"/>
                  </a:cubicBezTo>
                  <a:lnTo>
                    <a:pt x="83850" y="49675"/>
                  </a:lnTo>
                  <a:close/>
                  <a:moveTo>
                    <a:pt x="2708" y="13900"/>
                  </a:moveTo>
                  <a:cubicBezTo>
                    <a:pt x="11088" y="19609"/>
                    <a:pt x="23279" y="26078"/>
                    <a:pt x="36421" y="31978"/>
                  </a:cubicBezTo>
                  <a:cubicBezTo>
                    <a:pt x="55660" y="40731"/>
                    <a:pt x="74326" y="46630"/>
                    <a:pt x="83088" y="47201"/>
                  </a:cubicBezTo>
                  <a:lnTo>
                    <a:pt x="83279" y="46821"/>
                  </a:lnTo>
                  <a:cubicBezTo>
                    <a:pt x="74136" y="45298"/>
                    <a:pt x="56421" y="37496"/>
                    <a:pt x="37946" y="26840"/>
                  </a:cubicBezTo>
                  <a:cubicBezTo>
                    <a:pt x="25183" y="19609"/>
                    <a:pt x="13564" y="11616"/>
                    <a:pt x="5755" y="5146"/>
                  </a:cubicBezTo>
                  <a:cubicBezTo>
                    <a:pt x="4802" y="8000"/>
                    <a:pt x="3850" y="10855"/>
                    <a:pt x="2708" y="13900"/>
                  </a:cubicBezTo>
                  <a:lnTo>
                    <a:pt x="2708" y="13900"/>
                  </a:lnTo>
                  <a:close/>
                </a:path>
              </a:pathLst>
            </a:custGeom>
            <a:solidFill>
              <a:srgbClr val="000000"/>
            </a:solidFill>
            <a:ln w="1903" cap="flat">
              <a:noFill/>
              <a:prstDash val="solid"/>
              <a:miter/>
            </a:ln>
          </p:spPr>
          <p:txBody>
            <a:bodyPr rtlCol="0" anchor="ctr"/>
            <a:lstStyle/>
            <a:p>
              <a:endParaRPr lang="fr-FR"/>
            </a:p>
          </p:txBody>
        </p:sp>
        <p:sp>
          <p:nvSpPr>
            <p:cNvPr id="584" name="Forme libre 1571">
              <a:extLst>
                <a:ext uri="{FF2B5EF4-FFF2-40B4-BE49-F238E27FC236}">
                  <a16:creationId xmlns:a16="http://schemas.microsoft.com/office/drawing/2014/main" id="{7FE85987-0BCB-FBFA-237A-00B71B08572F}"/>
                </a:ext>
              </a:extLst>
            </p:cNvPr>
            <p:cNvSpPr/>
            <p:nvPr/>
          </p:nvSpPr>
          <p:spPr>
            <a:xfrm>
              <a:off x="13995023" y="6473332"/>
              <a:ext cx="318426" cy="258962"/>
            </a:xfrm>
            <a:custGeom>
              <a:avLst/>
              <a:gdLst>
                <a:gd name="connsiteX0" fmla="*/ 288263 w 318426"/>
                <a:gd name="connsiteY0" fmla="*/ 222985 h 258962"/>
                <a:gd name="connsiteX1" fmla="*/ 308835 w 318426"/>
                <a:gd name="connsiteY1" fmla="*/ 237828 h 258962"/>
                <a:gd name="connsiteX2" fmla="*/ 256454 w 318426"/>
                <a:gd name="connsiteY2" fmla="*/ 226982 h 258962"/>
                <a:gd name="connsiteX3" fmla="*/ 283692 w 318426"/>
                <a:gd name="connsiteY3" fmla="*/ 257619 h 258962"/>
                <a:gd name="connsiteX4" fmla="*/ 254359 w 318426"/>
                <a:gd name="connsiteY4" fmla="*/ 242776 h 258962"/>
                <a:gd name="connsiteX5" fmla="*/ 223311 w 318426"/>
                <a:gd name="connsiteY5" fmla="*/ 227172 h 258962"/>
                <a:gd name="connsiteX6" fmla="*/ 165406 w 318426"/>
                <a:gd name="connsiteY6" fmla="*/ 195773 h 258962"/>
                <a:gd name="connsiteX7" fmla="*/ 1787 w 318426"/>
                <a:gd name="connsiteY7" fmla="*/ 45249 h 258962"/>
                <a:gd name="connsiteX8" fmla="*/ 73 w 318426"/>
                <a:gd name="connsiteY8" fmla="*/ 42585 h 258962"/>
                <a:gd name="connsiteX9" fmla="*/ 1597 w 318426"/>
                <a:gd name="connsiteY9" fmla="*/ 42394 h 258962"/>
                <a:gd name="connsiteX10" fmla="*/ 50168 w 318426"/>
                <a:gd name="connsiteY10" fmla="*/ 22033 h 258962"/>
                <a:gd name="connsiteX11" fmla="*/ 81026 w 318426"/>
                <a:gd name="connsiteY11" fmla="*/ 1481 h 258962"/>
                <a:gd name="connsiteX12" fmla="*/ 84264 w 318426"/>
                <a:gd name="connsiteY12" fmla="*/ 11186 h 258962"/>
                <a:gd name="connsiteX13" fmla="*/ 221787 w 318426"/>
                <a:gd name="connsiteY13" fmla="*/ 175221 h 258962"/>
                <a:gd name="connsiteX14" fmla="*/ 269406 w 318426"/>
                <a:gd name="connsiteY14" fmla="*/ 159617 h 258962"/>
                <a:gd name="connsiteX15" fmla="*/ 242168 w 318426"/>
                <a:gd name="connsiteY15" fmla="*/ 187971 h 258962"/>
                <a:gd name="connsiteX16" fmla="*/ 268644 w 318426"/>
                <a:gd name="connsiteY16" fmla="*/ 181881 h 258962"/>
                <a:gd name="connsiteX17" fmla="*/ 272644 w 318426"/>
                <a:gd name="connsiteY17" fmla="*/ 161710 h 258962"/>
                <a:gd name="connsiteX18" fmla="*/ 278168 w 318426"/>
                <a:gd name="connsiteY18" fmla="*/ 206239 h 258962"/>
                <a:gd name="connsiteX19" fmla="*/ 317787 w 318426"/>
                <a:gd name="connsiteY19" fmla="*/ 220511 h 258962"/>
                <a:gd name="connsiteX20" fmla="*/ 288263 w 318426"/>
                <a:gd name="connsiteY20" fmla="*/ 222985 h 258962"/>
                <a:gd name="connsiteX21" fmla="*/ 288263 w 318426"/>
                <a:gd name="connsiteY21" fmla="*/ 222985 h 258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8426" h="258962">
                  <a:moveTo>
                    <a:pt x="288263" y="222985"/>
                  </a:moveTo>
                  <a:cubicBezTo>
                    <a:pt x="298930" y="228123"/>
                    <a:pt x="307311" y="233642"/>
                    <a:pt x="308835" y="237828"/>
                  </a:cubicBezTo>
                  <a:cubicBezTo>
                    <a:pt x="312835" y="249056"/>
                    <a:pt x="280264" y="234213"/>
                    <a:pt x="256454" y="226982"/>
                  </a:cubicBezTo>
                  <a:cubicBezTo>
                    <a:pt x="269978" y="237258"/>
                    <a:pt x="283311" y="251910"/>
                    <a:pt x="283692" y="257619"/>
                  </a:cubicBezTo>
                  <a:cubicBezTo>
                    <a:pt x="284264" y="267324"/>
                    <a:pt x="263692" y="249437"/>
                    <a:pt x="254359" y="242776"/>
                  </a:cubicBezTo>
                  <a:cubicBezTo>
                    <a:pt x="247692" y="238019"/>
                    <a:pt x="236454" y="231929"/>
                    <a:pt x="223311" y="227172"/>
                  </a:cubicBezTo>
                  <a:cubicBezTo>
                    <a:pt x="205216" y="220511"/>
                    <a:pt x="186358" y="208713"/>
                    <a:pt x="165406" y="195773"/>
                  </a:cubicBezTo>
                  <a:cubicBezTo>
                    <a:pt x="96264" y="152956"/>
                    <a:pt x="40644" y="106144"/>
                    <a:pt x="1787" y="45249"/>
                  </a:cubicBezTo>
                  <a:lnTo>
                    <a:pt x="73" y="42585"/>
                  </a:lnTo>
                  <a:cubicBezTo>
                    <a:pt x="644" y="42585"/>
                    <a:pt x="1216" y="42394"/>
                    <a:pt x="1597" y="42394"/>
                  </a:cubicBezTo>
                  <a:cubicBezTo>
                    <a:pt x="8645" y="42775"/>
                    <a:pt x="28454" y="34592"/>
                    <a:pt x="50168" y="22033"/>
                  </a:cubicBezTo>
                  <a:cubicBezTo>
                    <a:pt x="62549" y="14801"/>
                    <a:pt x="73407" y="7570"/>
                    <a:pt x="81026" y="1481"/>
                  </a:cubicBezTo>
                  <a:cubicBezTo>
                    <a:pt x="82169" y="4716"/>
                    <a:pt x="83121" y="8141"/>
                    <a:pt x="84264" y="11186"/>
                  </a:cubicBezTo>
                  <a:cubicBezTo>
                    <a:pt x="111502" y="87875"/>
                    <a:pt x="161407" y="135449"/>
                    <a:pt x="221787" y="175221"/>
                  </a:cubicBezTo>
                  <a:cubicBezTo>
                    <a:pt x="242168" y="150483"/>
                    <a:pt x="272073" y="150102"/>
                    <a:pt x="269406" y="159617"/>
                  </a:cubicBezTo>
                  <a:cubicBezTo>
                    <a:pt x="267692" y="165897"/>
                    <a:pt x="239882" y="173508"/>
                    <a:pt x="242168" y="187971"/>
                  </a:cubicBezTo>
                  <a:cubicBezTo>
                    <a:pt x="244073" y="200911"/>
                    <a:pt x="263311" y="203385"/>
                    <a:pt x="268644" y="181881"/>
                  </a:cubicBezTo>
                  <a:cubicBezTo>
                    <a:pt x="272263" y="167229"/>
                    <a:pt x="266740" y="161139"/>
                    <a:pt x="272644" y="161710"/>
                  </a:cubicBezTo>
                  <a:cubicBezTo>
                    <a:pt x="277787" y="162091"/>
                    <a:pt x="292263" y="184736"/>
                    <a:pt x="278168" y="206239"/>
                  </a:cubicBezTo>
                  <a:cubicBezTo>
                    <a:pt x="295692" y="209284"/>
                    <a:pt x="314549" y="214993"/>
                    <a:pt x="317787" y="220511"/>
                  </a:cubicBezTo>
                  <a:cubicBezTo>
                    <a:pt x="321978" y="227553"/>
                    <a:pt x="307121" y="225840"/>
                    <a:pt x="288263" y="222985"/>
                  </a:cubicBezTo>
                  <a:lnTo>
                    <a:pt x="288263" y="222985"/>
                  </a:lnTo>
                  <a:close/>
                </a:path>
              </a:pathLst>
            </a:custGeom>
            <a:solidFill>
              <a:srgbClr val="FFFFFF"/>
            </a:solidFill>
            <a:ln w="1903" cap="flat">
              <a:noFill/>
              <a:prstDash val="solid"/>
              <a:miter/>
            </a:ln>
          </p:spPr>
          <p:txBody>
            <a:bodyPr rtlCol="0" anchor="ctr"/>
            <a:lstStyle/>
            <a:p>
              <a:endParaRPr lang="fr-FR"/>
            </a:p>
          </p:txBody>
        </p:sp>
        <p:sp>
          <p:nvSpPr>
            <p:cNvPr id="585" name="Forme libre 1572">
              <a:extLst>
                <a:ext uri="{FF2B5EF4-FFF2-40B4-BE49-F238E27FC236}">
                  <a16:creationId xmlns:a16="http://schemas.microsoft.com/office/drawing/2014/main" id="{64509C5A-CE6D-EE76-0DBC-4E576C6B6CA7}"/>
                </a:ext>
              </a:extLst>
            </p:cNvPr>
            <p:cNvSpPr/>
            <p:nvPr/>
          </p:nvSpPr>
          <p:spPr>
            <a:xfrm>
              <a:off x="13994832" y="6473522"/>
              <a:ext cx="84000" cy="43611"/>
            </a:xfrm>
            <a:custGeom>
              <a:avLst/>
              <a:gdLst>
                <a:gd name="connsiteX0" fmla="*/ 84073 w 84000"/>
                <a:gd name="connsiteY0" fmla="*/ 10234 h 43611"/>
                <a:gd name="connsiteX1" fmla="*/ 2169 w 84000"/>
                <a:gd name="connsiteY1" fmla="*/ 45059 h 43611"/>
                <a:gd name="connsiteX2" fmla="*/ 2169 w 84000"/>
                <a:gd name="connsiteY2" fmla="*/ 45059 h 43611"/>
                <a:gd name="connsiteX3" fmla="*/ 73 w 84000"/>
                <a:gd name="connsiteY3" fmla="*/ 41824 h 43611"/>
                <a:gd name="connsiteX4" fmla="*/ 50359 w 84000"/>
                <a:gd name="connsiteY4" fmla="*/ 21843 h 43611"/>
                <a:gd name="connsiteX5" fmla="*/ 81026 w 84000"/>
                <a:gd name="connsiteY5" fmla="*/ 1481 h 43611"/>
                <a:gd name="connsiteX6" fmla="*/ 84073 w 84000"/>
                <a:gd name="connsiteY6" fmla="*/ 10234 h 43611"/>
                <a:gd name="connsiteX7" fmla="*/ 84073 w 84000"/>
                <a:gd name="connsiteY7" fmla="*/ 10234 h 4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000" h="43611">
                  <a:moveTo>
                    <a:pt x="84073" y="10234"/>
                  </a:moveTo>
                  <a:cubicBezTo>
                    <a:pt x="60645" y="26410"/>
                    <a:pt x="15502" y="46010"/>
                    <a:pt x="2169" y="45059"/>
                  </a:cubicBezTo>
                  <a:lnTo>
                    <a:pt x="2169" y="45059"/>
                  </a:lnTo>
                  <a:cubicBezTo>
                    <a:pt x="1216" y="43536"/>
                    <a:pt x="1216" y="43536"/>
                    <a:pt x="73" y="41824"/>
                  </a:cubicBezTo>
                  <a:cubicBezTo>
                    <a:pt x="5217" y="43917"/>
                    <a:pt x="26549" y="35544"/>
                    <a:pt x="50359" y="21843"/>
                  </a:cubicBezTo>
                  <a:cubicBezTo>
                    <a:pt x="61026" y="15753"/>
                    <a:pt x="71311" y="8902"/>
                    <a:pt x="81026" y="1481"/>
                  </a:cubicBezTo>
                  <a:cubicBezTo>
                    <a:pt x="82169" y="4906"/>
                    <a:pt x="83312" y="8522"/>
                    <a:pt x="84073" y="10234"/>
                  </a:cubicBezTo>
                  <a:lnTo>
                    <a:pt x="84073" y="10234"/>
                  </a:lnTo>
                  <a:close/>
                </a:path>
              </a:pathLst>
            </a:custGeom>
            <a:solidFill>
              <a:srgbClr val="000000"/>
            </a:solidFill>
            <a:ln w="1903" cap="flat">
              <a:noFill/>
              <a:prstDash val="solid"/>
              <a:miter/>
            </a:ln>
          </p:spPr>
          <p:txBody>
            <a:bodyPr rtlCol="0" anchor="ctr"/>
            <a:lstStyle/>
            <a:p>
              <a:endParaRPr lang="fr-FR"/>
            </a:p>
          </p:txBody>
        </p:sp>
        <p:sp>
          <p:nvSpPr>
            <p:cNvPr id="586" name="Forme libre 1573">
              <a:extLst>
                <a:ext uri="{FF2B5EF4-FFF2-40B4-BE49-F238E27FC236}">
                  <a16:creationId xmlns:a16="http://schemas.microsoft.com/office/drawing/2014/main" id="{AC29F9C4-D545-DB38-7C48-38375F113B6D}"/>
                </a:ext>
              </a:extLst>
            </p:cNvPr>
            <p:cNvSpPr/>
            <p:nvPr/>
          </p:nvSpPr>
          <p:spPr>
            <a:xfrm>
              <a:off x="13993682" y="6472115"/>
              <a:ext cx="86368" cy="46316"/>
            </a:xfrm>
            <a:custGeom>
              <a:avLst/>
              <a:gdLst>
                <a:gd name="connsiteX0" fmla="*/ 4462 w 86368"/>
                <a:gd name="connsiteY0" fmla="*/ 47798 h 46316"/>
                <a:gd name="connsiteX1" fmla="*/ 3319 w 86368"/>
                <a:gd name="connsiteY1" fmla="*/ 47798 h 46316"/>
                <a:gd name="connsiteX2" fmla="*/ 2367 w 86368"/>
                <a:gd name="connsiteY2" fmla="*/ 47227 h 46316"/>
                <a:gd name="connsiteX3" fmla="*/ 843 w 86368"/>
                <a:gd name="connsiteY3" fmla="*/ 44943 h 46316"/>
                <a:gd name="connsiteX4" fmla="*/ 271 w 86368"/>
                <a:gd name="connsiteY4" fmla="*/ 43992 h 46316"/>
                <a:gd name="connsiteX5" fmla="*/ 653 w 86368"/>
                <a:gd name="connsiteY5" fmla="*/ 42279 h 46316"/>
                <a:gd name="connsiteX6" fmla="*/ 1796 w 86368"/>
                <a:gd name="connsiteY6" fmla="*/ 42089 h 46316"/>
                <a:gd name="connsiteX7" fmla="*/ 50938 w 86368"/>
                <a:gd name="connsiteY7" fmla="*/ 22108 h 46316"/>
                <a:gd name="connsiteX8" fmla="*/ 81414 w 86368"/>
                <a:gd name="connsiteY8" fmla="*/ 1746 h 46316"/>
                <a:gd name="connsiteX9" fmla="*/ 83128 w 86368"/>
                <a:gd name="connsiteY9" fmla="*/ 1936 h 46316"/>
                <a:gd name="connsiteX10" fmla="*/ 83319 w 86368"/>
                <a:gd name="connsiteY10" fmla="*/ 2317 h 46316"/>
                <a:gd name="connsiteX11" fmla="*/ 86367 w 86368"/>
                <a:gd name="connsiteY11" fmla="*/ 11071 h 46316"/>
                <a:gd name="connsiteX12" fmla="*/ 85985 w 86368"/>
                <a:gd name="connsiteY12" fmla="*/ 12593 h 46316"/>
                <a:gd name="connsiteX13" fmla="*/ 4462 w 86368"/>
                <a:gd name="connsiteY13" fmla="*/ 47798 h 46316"/>
                <a:gd name="connsiteX14" fmla="*/ 4081 w 86368"/>
                <a:gd name="connsiteY14" fmla="*/ 45134 h 46316"/>
                <a:gd name="connsiteX15" fmla="*/ 83700 w 86368"/>
                <a:gd name="connsiteY15" fmla="*/ 11071 h 46316"/>
                <a:gd name="connsiteX16" fmla="*/ 81605 w 86368"/>
                <a:gd name="connsiteY16" fmla="*/ 4791 h 46316"/>
                <a:gd name="connsiteX17" fmla="*/ 52272 w 86368"/>
                <a:gd name="connsiteY17" fmla="*/ 24201 h 46316"/>
                <a:gd name="connsiteX18" fmla="*/ 3890 w 86368"/>
                <a:gd name="connsiteY18" fmla="*/ 44753 h 46316"/>
                <a:gd name="connsiteX19" fmla="*/ 4081 w 86368"/>
                <a:gd name="connsiteY19" fmla="*/ 45134 h 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68" h="46316">
                  <a:moveTo>
                    <a:pt x="4462" y="47798"/>
                  </a:moveTo>
                  <a:cubicBezTo>
                    <a:pt x="4081" y="47798"/>
                    <a:pt x="3700" y="47798"/>
                    <a:pt x="3319" y="47798"/>
                  </a:cubicBezTo>
                  <a:cubicBezTo>
                    <a:pt x="2938" y="47798"/>
                    <a:pt x="2557" y="47607"/>
                    <a:pt x="2367" y="47227"/>
                  </a:cubicBezTo>
                  <a:cubicBezTo>
                    <a:pt x="1796" y="46466"/>
                    <a:pt x="1414" y="45704"/>
                    <a:pt x="843" y="44943"/>
                  </a:cubicBezTo>
                  <a:lnTo>
                    <a:pt x="271" y="43992"/>
                  </a:lnTo>
                  <a:cubicBezTo>
                    <a:pt x="-109" y="43421"/>
                    <a:pt x="81" y="42660"/>
                    <a:pt x="653" y="42279"/>
                  </a:cubicBezTo>
                  <a:cubicBezTo>
                    <a:pt x="1033" y="42089"/>
                    <a:pt x="1414" y="42089"/>
                    <a:pt x="1796" y="42089"/>
                  </a:cubicBezTo>
                  <a:cubicBezTo>
                    <a:pt x="5795" y="43801"/>
                    <a:pt x="25795" y="36761"/>
                    <a:pt x="50938" y="22108"/>
                  </a:cubicBezTo>
                  <a:cubicBezTo>
                    <a:pt x="62748" y="15257"/>
                    <a:pt x="73605" y="8026"/>
                    <a:pt x="81414" y="1746"/>
                  </a:cubicBezTo>
                  <a:cubicBezTo>
                    <a:pt x="81985" y="1366"/>
                    <a:pt x="82748" y="1366"/>
                    <a:pt x="83128" y="1936"/>
                  </a:cubicBezTo>
                  <a:cubicBezTo>
                    <a:pt x="83319" y="2127"/>
                    <a:pt x="83319" y="2127"/>
                    <a:pt x="83319" y="2317"/>
                  </a:cubicBezTo>
                  <a:cubicBezTo>
                    <a:pt x="84462" y="5742"/>
                    <a:pt x="85605" y="9358"/>
                    <a:pt x="86367" y="11071"/>
                  </a:cubicBezTo>
                  <a:cubicBezTo>
                    <a:pt x="86557" y="11641"/>
                    <a:pt x="86367" y="12212"/>
                    <a:pt x="85985" y="12593"/>
                  </a:cubicBezTo>
                  <a:cubicBezTo>
                    <a:pt x="63890" y="27816"/>
                    <a:pt x="19700" y="47798"/>
                    <a:pt x="4462" y="47798"/>
                  </a:cubicBezTo>
                  <a:close/>
                  <a:moveTo>
                    <a:pt x="4081" y="45134"/>
                  </a:moveTo>
                  <a:cubicBezTo>
                    <a:pt x="17034" y="45514"/>
                    <a:pt x="59891" y="27246"/>
                    <a:pt x="83700" y="11071"/>
                  </a:cubicBezTo>
                  <a:cubicBezTo>
                    <a:pt x="83128" y="9548"/>
                    <a:pt x="82367" y="7265"/>
                    <a:pt x="81605" y="4791"/>
                  </a:cubicBezTo>
                  <a:cubicBezTo>
                    <a:pt x="72272" y="11832"/>
                    <a:pt x="62557" y="18302"/>
                    <a:pt x="52272" y="24201"/>
                  </a:cubicBezTo>
                  <a:cubicBezTo>
                    <a:pt x="34557" y="34477"/>
                    <a:pt x="13224" y="44372"/>
                    <a:pt x="3890" y="44753"/>
                  </a:cubicBezTo>
                  <a:lnTo>
                    <a:pt x="4081" y="45134"/>
                  </a:lnTo>
                  <a:close/>
                </a:path>
              </a:pathLst>
            </a:custGeom>
            <a:solidFill>
              <a:srgbClr val="000000"/>
            </a:solidFill>
            <a:ln w="1903" cap="flat">
              <a:noFill/>
              <a:prstDash val="solid"/>
              <a:miter/>
            </a:ln>
          </p:spPr>
          <p:txBody>
            <a:bodyPr rtlCol="0" anchor="ctr"/>
            <a:lstStyle/>
            <a:p>
              <a:endParaRPr lang="fr-FR"/>
            </a:p>
          </p:txBody>
        </p:sp>
        <p:sp>
          <p:nvSpPr>
            <p:cNvPr id="587" name="Forme libre 1574">
              <a:extLst>
                <a:ext uri="{FF2B5EF4-FFF2-40B4-BE49-F238E27FC236}">
                  <a16:creationId xmlns:a16="http://schemas.microsoft.com/office/drawing/2014/main" id="{360C8B4F-625F-2C6A-3655-5F9039854F7A}"/>
                </a:ext>
              </a:extLst>
            </p:cNvPr>
            <p:cNvSpPr/>
            <p:nvPr/>
          </p:nvSpPr>
          <p:spPr>
            <a:xfrm>
              <a:off x="13993872" y="6471925"/>
              <a:ext cx="320858" cy="261732"/>
            </a:xfrm>
            <a:custGeom>
              <a:avLst/>
              <a:gdLst>
                <a:gd name="connsiteX0" fmla="*/ 282938 w 320858"/>
                <a:gd name="connsiteY0" fmla="*/ 263213 h 261732"/>
                <a:gd name="connsiteX1" fmla="*/ 261224 w 320858"/>
                <a:gd name="connsiteY1" fmla="*/ 250082 h 261732"/>
                <a:gd name="connsiteX2" fmla="*/ 254748 w 320858"/>
                <a:gd name="connsiteY2" fmla="*/ 245325 h 261732"/>
                <a:gd name="connsiteX3" fmla="*/ 223890 w 320858"/>
                <a:gd name="connsiteY3" fmla="*/ 229721 h 261732"/>
                <a:gd name="connsiteX4" fmla="*/ 168081 w 320858"/>
                <a:gd name="connsiteY4" fmla="*/ 199654 h 261732"/>
                <a:gd name="connsiteX5" fmla="*/ 165795 w 320858"/>
                <a:gd name="connsiteY5" fmla="*/ 198132 h 261732"/>
                <a:gd name="connsiteX6" fmla="*/ 3129 w 320858"/>
                <a:gd name="connsiteY6" fmla="*/ 49130 h 261732"/>
                <a:gd name="connsiteX7" fmla="*/ 3129 w 320858"/>
                <a:gd name="connsiteY7" fmla="*/ 48939 h 261732"/>
                <a:gd name="connsiteX8" fmla="*/ 1986 w 320858"/>
                <a:gd name="connsiteY8" fmla="*/ 47227 h 261732"/>
                <a:gd name="connsiteX9" fmla="*/ 272 w 320858"/>
                <a:gd name="connsiteY9" fmla="*/ 44563 h 261732"/>
                <a:gd name="connsiteX10" fmla="*/ 653 w 320858"/>
                <a:gd name="connsiteY10" fmla="*/ 42850 h 261732"/>
                <a:gd name="connsiteX11" fmla="*/ 1224 w 320858"/>
                <a:gd name="connsiteY11" fmla="*/ 42660 h 261732"/>
                <a:gd name="connsiteX12" fmla="*/ 2748 w 320858"/>
                <a:gd name="connsiteY12" fmla="*/ 42470 h 261732"/>
                <a:gd name="connsiteX13" fmla="*/ 2938 w 320858"/>
                <a:gd name="connsiteY13" fmla="*/ 42470 h 261732"/>
                <a:gd name="connsiteX14" fmla="*/ 50748 w 320858"/>
                <a:gd name="connsiteY14" fmla="*/ 22298 h 261732"/>
                <a:gd name="connsiteX15" fmla="*/ 60081 w 320858"/>
                <a:gd name="connsiteY15" fmla="*/ 16589 h 261732"/>
                <a:gd name="connsiteX16" fmla="*/ 81415 w 320858"/>
                <a:gd name="connsiteY16" fmla="*/ 1746 h 261732"/>
                <a:gd name="connsiteX17" fmla="*/ 83129 w 320858"/>
                <a:gd name="connsiteY17" fmla="*/ 1936 h 261732"/>
                <a:gd name="connsiteX18" fmla="*/ 83319 w 320858"/>
                <a:gd name="connsiteY18" fmla="*/ 2317 h 261732"/>
                <a:gd name="connsiteX19" fmla="*/ 86557 w 320858"/>
                <a:gd name="connsiteY19" fmla="*/ 12022 h 261732"/>
                <a:gd name="connsiteX20" fmla="*/ 86938 w 320858"/>
                <a:gd name="connsiteY20" fmla="*/ 12974 h 261732"/>
                <a:gd name="connsiteX21" fmla="*/ 220462 w 320858"/>
                <a:gd name="connsiteY21" fmla="*/ 173203 h 261732"/>
                <a:gd name="connsiteX22" fmla="*/ 222747 w 320858"/>
                <a:gd name="connsiteY22" fmla="*/ 174725 h 261732"/>
                <a:gd name="connsiteX23" fmla="*/ 269033 w 320858"/>
                <a:gd name="connsiteY23" fmla="*/ 155125 h 261732"/>
                <a:gd name="connsiteX24" fmla="*/ 271890 w 320858"/>
                <a:gd name="connsiteY24" fmla="*/ 161024 h 261732"/>
                <a:gd name="connsiteX25" fmla="*/ 271509 w 320858"/>
                <a:gd name="connsiteY25" fmla="*/ 161785 h 261732"/>
                <a:gd name="connsiteX26" fmla="*/ 273795 w 320858"/>
                <a:gd name="connsiteY26" fmla="*/ 161595 h 261732"/>
                <a:gd name="connsiteX27" fmla="*/ 282747 w 320858"/>
                <a:gd name="connsiteY27" fmla="*/ 171110 h 261732"/>
                <a:gd name="connsiteX28" fmla="*/ 281414 w 320858"/>
                <a:gd name="connsiteY28" fmla="*/ 206314 h 261732"/>
                <a:gd name="connsiteX29" fmla="*/ 320081 w 320858"/>
                <a:gd name="connsiteY29" fmla="*/ 220777 h 261732"/>
                <a:gd name="connsiteX30" fmla="*/ 320462 w 320858"/>
                <a:gd name="connsiteY30" fmla="*/ 225344 h 261732"/>
                <a:gd name="connsiteX31" fmla="*/ 296462 w 320858"/>
                <a:gd name="connsiteY31" fmla="*/ 226295 h 261732"/>
                <a:gd name="connsiteX32" fmla="*/ 311129 w 320858"/>
                <a:gd name="connsiteY32" fmla="*/ 238474 h 261732"/>
                <a:gd name="connsiteX33" fmla="*/ 310557 w 320858"/>
                <a:gd name="connsiteY33" fmla="*/ 243041 h 261732"/>
                <a:gd name="connsiteX34" fmla="*/ 276271 w 320858"/>
                <a:gd name="connsiteY34" fmla="*/ 235810 h 261732"/>
                <a:gd name="connsiteX35" fmla="*/ 263510 w 320858"/>
                <a:gd name="connsiteY35" fmla="*/ 231433 h 261732"/>
                <a:gd name="connsiteX36" fmla="*/ 285986 w 320858"/>
                <a:gd name="connsiteY36" fmla="*/ 258646 h 261732"/>
                <a:gd name="connsiteX37" fmla="*/ 284462 w 320858"/>
                <a:gd name="connsiteY37" fmla="*/ 262452 h 261732"/>
                <a:gd name="connsiteX38" fmla="*/ 282938 w 320858"/>
                <a:gd name="connsiteY38" fmla="*/ 263213 h 261732"/>
                <a:gd name="connsiteX39" fmla="*/ 282938 w 320858"/>
                <a:gd name="connsiteY39" fmla="*/ 263213 h 261732"/>
                <a:gd name="connsiteX40" fmla="*/ 5034 w 320858"/>
                <a:gd name="connsiteY40" fmla="*/ 47607 h 261732"/>
                <a:gd name="connsiteX41" fmla="*/ 5034 w 320858"/>
                <a:gd name="connsiteY41" fmla="*/ 47607 h 261732"/>
                <a:gd name="connsiteX42" fmla="*/ 167129 w 320858"/>
                <a:gd name="connsiteY42" fmla="*/ 196038 h 261732"/>
                <a:gd name="connsiteX43" fmla="*/ 169414 w 320858"/>
                <a:gd name="connsiteY43" fmla="*/ 197561 h 261732"/>
                <a:gd name="connsiteX44" fmla="*/ 224843 w 320858"/>
                <a:gd name="connsiteY44" fmla="*/ 227437 h 261732"/>
                <a:gd name="connsiteX45" fmla="*/ 256271 w 320858"/>
                <a:gd name="connsiteY45" fmla="*/ 243232 h 261732"/>
                <a:gd name="connsiteX46" fmla="*/ 262747 w 320858"/>
                <a:gd name="connsiteY46" fmla="*/ 248179 h 261732"/>
                <a:gd name="connsiteX47" fmla="*/ 283319 w 320858"/>
                <a:gd name="connsiteY47" fmla="*/ 260739 h 261732"/>
                <a:gd name="connsiteX48" fmla="*/ 283699 w 320858"/>
                <a:gd name="connsiteY48" fmla="*/ 259216 h 261732"/>
                <a:gd name="connsiteX49" fmla="*/ 256843 w 320858"/>
                <a:gd name="connsiteY49" fmla="*/ 229530 h 261732"/>
                <a:gd name="connsiteX50" fmla="*/ 256652 w 320858"/>
                <a:gd name="connsiteY50" fmla="*/ 227818 h 261732"/>
                <a:gd name="connsiteX51" fmla="*/ 257985 w 320858"/>
                <a:gd name="connsiteY51" fmla="*/ 227437 h 261732"/>
                <a:gd name="connsiteX52" fmla="*/ 277223 w 320858"/>
                <a:gd name="connsiteY52" fmla="*/ 233907 h 261732"/>
                <a:gd name="connsiteX53" fmla="*/ 309033 w 320858"/>
                <a:gd name="connsiteY53" fmla="*/ 241709 h 261732"/>
                <a:gd name="connsiteX54" fmla="*/ 309033 w 320858"/>
                <a:gd name="connsiteY54" fmla="*/ 239806 h 261732"/>
                <a:gd name="connsiteX55" fmla="*/ 289033 w 320858"/>
                <a:gd name="connsiteY55" fmla="*/ 225724 h 261732"/>
                <a:gd name="connsiteX56" fmla="*/ 288461 w 320858"/>
                <a:gd name="connsiteY56" fmla="*/ 224012 h 261732"/>
                <a:gd name="connsiteX57" fmla="*/ 289795 w 320858"/>
                <a:gd name="connsiteY57" fmla="*/ 223251 h 261732"/>
                <a:gd name="connsiteX58" fmla="*/ 318557 w 320858"/>
                <a:gd name="connsiteY58" fmla="*/ 224392 h 261732"/>
                <a:gd name="connsiteX59" fmla="*/ 318176 w 320858"/>
                <a:gd name="connsiteY59" fmla="*/ 222489 h 261732"/>
                <a:gd name="connsiteX60" fmla="*/ 279319 w 320858"/>
                <a:gd name="connsiteY60" fmla="*/ 208788 h 261732"/>
                <a:gd name="connsiteX61" fmla="*/ 278366 w 320858"/>
                <a:gd name="connsiteY61" fmla="*/ 207266 h 261732"/>
                <a:gd name="connsiteX62" fmla="*/ 278557 w 320858"/>
                <a:gd name="connsiteY62" fmla="*/ 206885 h 261732"/>
                <a:gd name="connsiteX63" fmla="*/ 280842 w 320858"/>
                <a:gd name="connsiteY63" fmla="*/ 172632 h 261732"/>
                <a:gd name="connsiteX64" fmla="*/ 273986 w 320858"/>
                <a:gd name="connsiteY64" fmla="*/ 164449 h 261732"/>
                <a:gd name="connsiteX65" fmla="*/ 272652 w 320858"/>
                <a:gd name="connsiteY65" fmla="*/ 164639 h 261732"/>
                <a:gd name="connsiteX66" fmla="*/ 272462 w 320858"/>
                <a:gd name="connsiteY66" fmla="*/ 168255 h 261732"/>
                <a:gd name="connsiteX67" fmla="*/ 271319 w 320858"/>
                <a:gd name="connsiteY67" fmla="*/ 183859 h 261732"/>
                <a:gd name="connsiteX68" fmla="*/ 253986 w 320858"/>
                <a:gd name="connsiteY68" fmla="*/ 200796 h 261732"/>
                <a:gd name="connsiteX69" fmla="*/ 242367 w 320858"/>
                <a:gd name="connsiteY69" fmla="*/ 189758 h 261732"/>
                <a:gd name="connsiteX70" fmla="*/ 260653 w 320858"/>
                <a:gd name="connsiteY70" fmla="*/ 167874 h 261732"/>
                <a:gd name="connsiteX71" fmla="*/ 269604 w 320858"/>
                <a:gd name="connsiteY71" fmla="*/ 160834 h 261732"/>
                <a:gd name="connsiteX72" fmla="*/ 268081 w 320858"/>
                <a:gd name="connsiteY72" fmla="*/ 157789 h 261732"/>
                <a:gd name="connsiteX73" fmla="*/ 224272 w 320858"/>
                <a:gd name="connsiteY73" fmla="*/ 177580 h 261732"/>
                <a:gd name="connsiteX74" fmla="*/ 222557 w 320858"/>
                <a:gd name="connsiteY74" fmla="*/ 177770 h 261732"/>
                <a:gd name="connsiteX75" fmla="*/ 219319 w 320858"/>
                <a:gd name="connsiteY75" fmla="*/ 175677 h 261732"/>
                <a:gd name="connsiteX76" fmla="*/ 84843 w 320858"/>
                <a:gd name="connsiteY76" fmla="*/ 14115 h 261732"/>
                <a:gd name="connsiteX77" fmla="*/ 84462 w 320858"/>
                <a:gd name="connsiteY77" fmla="*/ 13164 h 261732"/>
                <a:gd name="connsiteX78" fmla="*/ 81795 w 320858"/>
                <a:gd name="connsiteY78" fmla="*/ 5171 h 261732"/>
                <a:gd name="connsiteX79" fmla="*/ 61605 w 320858"/>
                <a:gd name="connsiteY79" fmla="*/ 19063 h 261732"/>
                <a:gd name="connsiteX80" fmla="*/ 52271 w 320858"/>
                <a:gd name="connsiteY80" fmla="*/ 24772 h 261732"/>
                <a:gd name="connsiteX81" fmla="*/ 3700 w 320858"/>
                <a:gd name="connsiteY81" fmla="*/ 45324 h 261732"/>
                <a:gd name="connsiteX82" fmla="*/ 4272 w 320858"/>
                <a:gd name="connsiteY82" fmla="*/ 46275 h 261732"/>
                <a:gd name="connsiteX83" fmla="*/ 5034 w 320858"/>
                <a:gd name="connsiteY83" fmla="*/ 47607 h 261732"/>
                <a:gd name="connsiteX84" fmla="*/ 5034 w 320858"/>
                <a:gd name="connsiteY84" fmla="*/ 47607 h 261732"/>
                <a:gd name="connsiteX85" fmla="*/ 269795 w 320858"/>
                <a:gd name="connsiteY85" fmla="*/ 164259 h 261732"/>
                <a:gd name="connsiteX86" fmla="*/ 261795 w 320858"/>
                <a:gd name="connsiteY86" fmla="*/ 169777 h 261732"/>
                <a:gd name="connsiteX87" fmla="*/ 244652 w 320858"/>
                <a:gd name="connsiteY87" fmla="*/ 189188 h 261732"/>
                <a:gd name="connsiteX88" fmla="*/ 253986 w 320858"/>
                <a:gd name="connsiteY88" fmla="*/ 197941 h 261732"/>
                <a:gd name="connsiteX89" fmla="*/ 268652 w 320858"/>
                <a:gd name="connsiteY89" fmla="*/ 182908 h 261732"/>
                <a:gd name="connsiteX90" fmla="*/ 269795 w 320858"/>
                <a:gd name="connsiteY90" fmla="*/ 168065 h 261732"/>
                <a:gd name="connsiteX91" fmla="*/ 269795 w 320858"/>
                <a:gd name="connsiteY91" fmla="*/ 164259 h 26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20858" h="261732">
                  <a:moveTo>
                    <a:pt x="282938" y="263213"/>
                  </a:moveTo>
                  <a:cubicBezTo>
                    <a:pt x="278748" y="263213"/>
                    <a:pt x="271509" y="257884"/>
                    <a:pt x="261224" y="250082"/>
                  </a:cubicBezTo>
                  <a:cubicBezTo>
                    <a:pt x="258938" y="248179"/>
                    <a:pt x="256652" y="246467"/>
                    <a:pt x="254748" y="245325"/>
                  </a:cubicBezTo>
                  <a:cubicBezTo>
                    <a:pt x="246938" y="239806"/>
                    <a:pt x="235319" y="233907"/>
                    <a:pt x="223890" y="229721"/>
                  </a:cubicBezTo>
                  <a:cubicBezTo>
                    <a:pt x="206367" y="223251"/>
                    <a:pt x="187700" y="211833"/>
                    <a:pt x="168081" y="199654"/>
                  </a:cubicBezTo>
                  <a:lnTo>
                    <a:pt x="165795" y="198132"/>
                  </a:lnTo>
                  <a:cubicBezTo>
                    <a:pt x="90366" y="151509"/>
                    <a:pt x="38558" y="104125"/>
                    <a:pt x="3129" y="49130"/>
                  </a:cubicBezTo>
                  <a:cubicBezTo>
                    <a:pt x="3129" y="49130"/>
                    <a:pt x="3129" y="49130"/>
                    <a:pt x="3129" y="48939"/>
                  </a:cubicBezTo>
                  <a:cubicBezTo>
                    <a:pt x="2748" y="48369"/>
                    <a:pt x="2367" y="47798"/>
                    <a:pt x="1986" y="47227"/>
                  </a:cubicBezTo>
                  <a:lnTo>
                    <a:pt x="272" y="44563"/>
                  </a:lnTo>
                  <a:cubicBezTo>
                    <a:pt x="-110" y="43992"/>
                    <a:pt x="81" y="43231"/>
                    <a:pt x="653" y="42850"/>
                  </a:cubicBezTo>
                  <a:cubicBezTo>
                    <a:pt x="843" y="42660"/>
                    <a:pt x="1033" y="42660"/>
                    <a:pt x="1224" y="42660"/>
                  </a:cubicBezTo>
                  <a:cubicBezTo>
                    <a:pt x="1795" y="42660"/>
                    <a:pt x="2177" y="42470"/>
                    <a:pt x="2748" y="42470"/>
                  </a:cubicBezTo>
                  <a:cubicBezTo>
                    <a:pt x="2748" y="42470"/>
                    <a:pt x="2938" y="42470"/>
                    <a:pt x="2938" y="42470"/>
                  </a:cubicBezTo>
                  <a:cubicBezTo>
                    <a:pt x="9986" y="42850"/>
                    <a:pt x="29986" y="34287"/>
                    <a:pt x="50748" y="22298"/>
                  </a:cubicBezTo>
                  <a:cubicBezTo>
                    <a:pt x="53986" y="20395"/>
                    <a:pt x="57033" y="18683"/>
                    <a:pt x="60081" y="16589"/>
                  </a:cubicBezTo>
                  <a:cubicBezTo>
                    <a:pt x="67509" y="12022"/>
                    <a:pt x="74557" y="7074"/>
                    <a:pt x="81415" y="1746"/>
                  </a:cubicBezTo>
                  <a:cubicBezTo>
                    <a:pt x="81986" y="1365"/>
                    <a:pt x="82747" y="1365"/>
                    <a:pt x="83129" y="1936"/>
                  </a:cubicBezTo>
                  <a:cubicBezTo>
                    <a:pt x="83319" y="2127"/>
                    <a:pt x="83319" y="2127"/>
                    <a:pt x="83319" y="2317"/>
                  </a:cubicBezTo>
                  <a:cubicBezTo>
                    <a:pt x="84272" y="5552"/>
                    <a:pt x="85415" y="8787"/>
                    <a:pt x="86557" y="12022"/>
                  </a:cubicBezTo>
                  <a:cubicBezTo>
                    <a:pt x="86748" y="12403"/>
                    <a:pt x="86748" y="12783"/>
                    <a:pt x="86938" y="12974"/>
                  </a:cubicBezTo>
                  <a:cubicBezTo>
                    <a:pt x="110177" y="77865"/>
                    <a:pt x="151319" y="127341"/>
                    <a:pt x="220462" y="173203"/>
                  </a:cubicBezTo>
                  <a:cubicBezTo>
                    <a:pt x="221224" y="173774"/>
                    <a:pt x="221985" y="174154"/>
                    <a:pt x="222747" y="174725"/>
                  </a:cubicBezTo>
                  <a:cubicBezTo>
                    <a:pt x="239700" y="154934"/>
                    <a:pt x="261795" y="151319"/>
                    <a:pt x="269033" y="155125"/>
                  </a:cubicBezTo>
                  <a:cubicBezTo>
                    <a:pt x="271509" y="156457"/>
                    <a:pt x="272462" y="158550"/>
                    <a:pt x="271890" y="161024"/>
                  </a:cubicBezTo>
                  <a:cubicBezTo>
                    <a:pt x="271890" y="161214"/>
                    <a:pt x="271700" y="161595"/>
                    <a:pt x="271509" y="161785"/>
                  </a:cubicBezTo>
                  <a:cubicBezTo>
                    <a:pt x="272271" y="161595"/>
                    <a:pt x="273034" y="161405"/>
                    <a:pt x="273795" y="161595"/>
                  </a:cubicBezTo>
                  <a:cubicBezTo>
                    <a:pt x="276462" y="161785"/>
                    <a:pt x="280081" y="165591"/>
                    <a:pt x="282747" y="171110"/>
                  </a:cubicBezTo>
                  <a:cubicBezTo>
                    <a:pt x="284842" y="175486"/>
                    <a:pt x="290747" y="190520"/>
                    <a:pt x="281414" y="206314"/>
                  </a:cubicBezTo>
                  <a:cubicBezTo>
                    <a:pt x="297414" y="209359"/>
                    <a:pt x="316652" y="214878"/>
                    <a:pt x="320081" y="220777"/>
                  </a:cubicBezTo>
                  <a:cubicBezTo>
                    <a:pt x="321033" y="222489"/>
                    <a:pt x="321224" y="224012"/>
                    <a:pt x="320462" y="225344"/>
                  </a:cubicBezTo>
                  <a:cubicBezTo>
                    <a:pt x="318366" y="228389"/>
                    <a:pt x="311318" y="228198"/>
                    <a:pt x="296462" y="226295"/>
                  </a:cubicBezTo>
                  <a:cubicBezTo>
                    <a:pt x="303319" y="230101"/>
                    <a:pt x="309795" y="234478"/>
                    <a:pt x="311129" y="238474"/>
                  </a:cubicBezTo>
                  <a:cubicBezTo>
                    <a:pt x="311890" y="240377"/>
                    <a:pt x="311700" y="241900"/>
                    <a:pt x="310557" y="243041"/>
                  </a:cubicBezTo>
                  <a:cubicBezTo>
                    <a:pt x="307129" y="246467"/>
                    <a:pt x="295319" y="242471"/>
                    <a:pt x="276271" y="235810"/>
                  </a:cubicBezTo>
                  <a:cubicBezTo>
                    <a:pt x="272081" y="234288"/>
                    <a:pt x="267700" y="232766"/>
                    <a:pt x="263510" y="231433"/>
                  </a:cubicBezTo>
                  <a:cubicBezTo>
                    <a:pt x="274748" y="240948"/>
                    <a:pt x="285604" y="253127"/>
                    <a:pt x="285986" y="258646"/>
                  </a:cubicBezTo>
                  <a:cubicBezTo>
                    <a:pt x="286176" y="260929"/>
                    <a:pt x="285224" y="262071"/>
                    <a:pt x="284462" y="262452"/>
                  </a:cubicBezTo>
                  <a:cubicBezTo>
                    <a:pt x="284081" y="263213"/>
                    <a:pt x="283510" y="263213"/>
                    <a:pt x="282938" y="263213"/>
                  </a:cubicBezTo>
                  <a:lnTo>
                    <a:pt x="282938" y="263213"/>
                  </a:lnTo>
                  <a:close/>
                  <a:moveTo>
                    <a:pt x="5034" y="47607"/>
                  </a:moveTo>
                  <a:cubicBezTo>
                    <a:pt x="5034" y="47607"/>
                    <a:pt x="5034" y="47607"/>
                    <a:pt x="5034" y="47607"/>
                  </a:cubicBezTo>
                  <a:cubicBezTo>
                    <a:pt x="40462" y="102413"/>
                    <a:pt x="91891" y="149606"/>
                    <a:pt x="167129" y="196038"/>
                  </a:cubicBezTo>
                  <a:lnTo>
                    <a:pt x="169414" y="197561"/>
                  </a:lnTo>
                  <a:cubicBezTo>
                    <a:pt x="189034" y="209740"/>
                    <a:pt x="207509" y="221157"/>
                    <a:pt x="224843" y="227437"/>
                  </a:cubicBezTo>
                  <a:cubicBezTo>
                    <a:pt x="236462" y="231624"/>
                    <a:pt x="248272" y="237523"/>
                    <a:pt x="256271" y="243232"/>
                  </a:cubicBezTo>
                  <a:cubicBezTo>
                    <a:pt x="258176" y="244564"/>
                    <a:pt x="260462" y="246276"/>
                    <a:pt x="262747" y="248179"/>
                  </a:cubicBezTo>
                  <a:cubicBezTo>
                    <a:pt x="269033" y="252937"/>
                    <a:pt x="280842" y="262071"/>
                    <a:pt x="283319" y="260739"/>
                  </a:cubicBezTo>
                  <a:cubicBezTo>
                    <a:pt x="283510" y="260549"/>
                    <a:pt x="283699" y="259978"/>
                    <a:pt x="283699" y="259216"/>
                  </a:cubicBezTo>
                  <a:cubicBezTo>
                    <a:pt x="283319" y="254269"/>
                    <a:pt x="270366" y="239806"/>
                    <a:pt x="256843" y="229530"/>
                  </a:cubicBezTo>
                  <a:cubicBezTo>
                    <a:pt x="256271" y="229150"/>
                    <a:pt x="256271" y="228389"/>
                    <a:pt x="256652" y="227818"/>
                  </a:cubicBezTo>
                  <a:cubicBezTo>
                    <a:pt x="257033" y="227437"/>
                    <a:pt x="257605" y="227247"/>
                    <a:pt x="257985" y="227437"/>
                  </a:cubicBezTo>
                  <a:cubicBezTo>
                    <a:pt x="264081" y="229340"/>
                    <a:pt x="270747" y="231624"/>
                    <a:pt x="277223" y="233907"/>
                  </a:cubicBezTo>
                  <a:cubicBezTo>
                    <a:pt x="290176" y="238474"/>
                    <a:pt x="306557" y="244183"/>
                    <a:pt x="309033" y="241709"/>
                  </a:cubicBezTo>
                  <a:cubicBezTo>
                    <a:pt x="309414" y="241329"/>
                    <a:pt x="309224" y="240568"/>
                    <a:pt x="309033" y="239806"/>
                  </a:cubicBezTo>
                  <a:cubicBezTo>
                    <a:pt x="307890" y="236381"/>
                    <a:pt x="300653" y="231243"/>
                    <a:pt x="289033" y="225724"/>
                  </a:cubicBezTo>
                  <a:cubicBezTo>
                    <a:pt x="288461" y="225344"/>
                    <a:pt x="288081" y="224583"/>
                    <a:pt x="288461" y="224012"/>
                  </a:cubicBezTo>
                  <a:cubicBezTo>
                    <a:pt x="288652" y="223441"/>
                    <a:pt x="289224" y="223251"/>
                    <a:pt x="289795" y="223251"/>
                  </a:cubicBezTo>
                  <a:cubicBezTo>
                    <a:pt x="299890" y="224773"/>
                    <a:pt x="316652" y="227057"/>
                    <a:pt x="318557" y="224392"/>
                  </a:cubicBezTo>
                  <a:cubicBezTo>
                    <a:pt x="318937" y="224012"/>
                    <a:pt x="318366" y="223060"/>
                    <a:pt x="318176" y="222489"/>
                  </a:cubicBezTo>
                  <a:cubicBezTo>
                    <a:pt x="315509" y="218113"/>
                    <a:pt x="299700" y="212404"/>
                    <a:pt x="279319" y="208788"/>
                  </a:cubicBezTo>
                  <a:cubicBezTo>
                    <a:pt x="278557" y="208598"/>
                    <a:pt x="278176" y="208027"/>
                    <a:pt x="278366" y="207266"/>
                  </a:cubicBezTo>
                  <a:cubicBezTo>
                    <a:pt x="278366" y="207076"/>
                    <a:pt x="278366" y="206885"/>
                    <a:pt x="278557" y="206885"/>
                  </a:cubicBezTo>
                  <a:cubicBezTo>
                    <a:pt x="288652" y="191661"/>
                    <a:pt x="282747" y="176818"/>
                    <a:pt x="280842" y="172632"/>
                  </a:cubicBezTo>
                  <a:cubicBezTo>
                    <a:pt x="278176" y="167304"/>
                    <a:pt x="275128" y="164639"/>
                    <a:pt x="273986" y="164449"/>
                  </a:cubicBezTo>
                  <a:cubicBezTo>
                    <a:pt x="272843" y="164259"/>
                    <a:pt x="272652" y="164639"/>
                    <a:pt x="272652" y="164639"/>
                  </a:cubicBezTo>
                  <a:cubicBezTo>
                    <a:pt x="272271" y="165020"/>
                    <a:pt x="272462" y="166733"/>
                    <a:pt x="272462" y="168255"/>
                  </a:cubicBezTo>
                  <a:cubicBezTo>
                    <a:pt x="273034" y="173393"/>
                    <a:pt x="272462" y="178721"/>
                    <a:pt x="271319" y="183859"/>
                  </a:cubicBezTo>
                  <a:cubicBezTo>
                    <a:pt x="268081" y="196800"/>
                    <a:pt x="259890" y="200986"/>
                    <a:pt x="253986" y="200796"/>
                  </a:cubicBezTo>
                  <a:cubicBezTo>
                    <a:pt x="247890" y="200415"/>
                    <a:pt x="243319" y="196038"/>
                    <a:pt x="242367" y="189758"/>
                  </a:cubicBezTo>
                  <a:cubicBezTo>
                    <a:pt x="240842" y="179673"/>
                    <a:pt x="251891" y="173013"/>
                    <a:pt x="260653" y="167874"/>
                  </a:cubicBezTo>
                  <a:cubicBezTo>
                    <a:pt x="264843" y="165401"/>
                    <a:pt x="269224" y="162736"/>
                    <a:pt x="269604" y="160834"/>
                  </a:cubicBezTo>
                  <a:cubicBezTo>
                    <a:pt x="269795" y="160072"/>
                    <a:pt x="269986" y="158740"/>
                    <a:pt x="268081" y="157789"/>
                  </a:cubicBezTo>
                  <a:cubicBezTo>
                    <a:pt x="261605" y="154363"/>
                    <a:pt x="240271" y="158360"/>
                    <a:pt x="224272" y="177580"/>
                  </a:cubicBezTo>
                  <a:cubicBezTo>
                    <a:pt x="223890" y="178150"/>
                    <a:pt x="223128" y="178150"/>
                    <a:pt x="222557" y="177770"/>
                  </a:cubicBezTo>
                  <a:cubicBezTo>
                    <a:pt x="221414" y="177009"/>
                    <a:pt x="220462" y="176438"/>
                    <a:pt x="219319" y="175677"/>
                  </a:cubicBezTo>
                  <a:cubicBezTo>
                    <a:pt x="149795" y="129435"/>
                    <a:pt x="108272" y="79577"/>
                    <a:pt x="84843" y="14115"/>
                  </a:cubicBezTo>
                  <a:cubicBezTo>
                    <a:pt x="84652" y="13735"/>
                    <a:pt x="84652" y="13354"/>
                    <a:pt x="84462" y="13164"/>
                  </a:cubicBezTo>
                  <a:cubicBezTo>
                    <a:pt x="83510" y="10500"/>
                    <a:pt x="82558" y="7836"/>
                    <a:pt x="81795" y="5171"/>
                  </a:cubicBezTo>
                  <a:cubicBezTo>
                    <a:pt x="75319" y="10119"/>
                    <a:pt x="68652" y="14877"/>
                    <a:pt x="61605" y="19063"/>
                  </a:cubicBezTo>
                  <a:cubicBezTo>
                    <a:pt x="58558" y="20966"/>
                    <a:pt x="55319" y="22869"/>
                    <a:pt x="52271" y="24772"/>
                  </a:cubicBezTo>
                  <a:cubicBezTo>
                    <a:pt x="30939" y="36951"/>
                    <a:pt x="11700" y="45133"/>
                    <a:pt x="3700" y="45324"/>
                  </a:cubicBezTo>
                  <a:lnTo>
                    <a:pt x="4272" y="46275"/>
                  </a:lnTo>
                  <a:cubicBezTo>
                    <a:pt x="4272" y="46466"/>
                    <a:pt x="4652" y="47036"/>
                    <a:pt x="5034" y="47607"/>
                  </a:cubicBezTo>
                  <a:lnTo>
                    <a:pt x="5034" y="47607"/>
                  </a:lnTo>
                  <a:close/>
                  <a:moveTo>
                    <a:pt x="269795" y="164259"/>
                  </a:moveTo>
                  <a:cubicBezTo>
                    <a:pt x="267890" y="165971"/>
                    <a:pt x="265033" y="167684"/>
                    <a:pt x="261795" y="169777"/>
                  </a:cubicBezTo>
                  <a:cubicBezTo>
                    <a:pt x="253605" y="174725"/>
                    <a:pt x="243510" y="180815"/>
                    <a:pt x="244652" y="189188"/>
                  </a:cubicBezTo>
                  <a:cubicBezTo>
                    <a:pt x="245415" y="194326"/>
                    <a:pt x="249033" y="197751"/>
                    <a:pt x="253986" y="197941"/>
                  </a:cubicBezTo>
                  <a:cubicBezTo>
                    <a:pt x="259319" y="198132"/>
                    <a:pt x="265795" y="194326"/>
                    <a:pt x="268652" y="182908"/>
                  </a:cubicBezTo>
                  <a:cubicBezTo>
                    <a:pt x="269795" y="178150"/>
                    <a:pt x="270176" y="173013"/>
                    <a:pt x="269795" y="168065"/>
                  </a:cubicBezTo>
                  <a:cubicBezTo>
                    <a:pt x="269604" y="166923"/>
                    <a:pt x="269604" y="165591"/>
                    <a:pt x="269795" y="164259"/>
                  </a:cubicBezTo>
                  <a:close/>
                </a:path>
              </a:pathLst>
            </a:custGeom>
            <a:solidFill>
              <a:srgbClr val="000000"/>
            </a:solidFill>
            <a:ln w="1903" cap="flat">
              <a:noFill/>
              <a:prstDash val="solid"/>
              <a:miter/>
            </a:ln>
          </p:spPr>
          <p:txBody>
            <a:bodyPr rtlCol="0" anchor="ctr"/>
            <a:lstStyle/>
            <a:p>
              <a:endParaRPr lang="fr-FR"/>
            </a:p>
          </p:txBody>
        </p:sp>
        <p:sp>
          <p:nvSpPr>
            <p:cNvPr id="588" name="Forme libre 1575">
              <a:extLst>
                <a:ext uri="{FF2B5EF4-FFF2-40B4-BE49-F238E27FC236}">
                  <a16:creationId xmlns:a16="http://schemas.microsoft.com/office/drawing/2014/main" id="{6D5F3AB1-198A-5D8E-3B53-38D3D93A2747}"/>
                </a:ext>
              </a:extLst>
            </p:cNvPr>
            <p:cNvSpPr/>
            <p:nvPr/>
          </p:nvSpPr>
          <p:spPr>
            <a:xfrm>
              <a:off x="14243586" y="6674665"/>
              <a:ext cx="70491" cy="56137"/>
            </a:xfrm>
            <a:custGeom>
              <a:avLst/>
              <a:gdLst>
                <a:gd name="connsiteX0" fmla="*/ 35129 w 70491"/>
                <a:gd name="connsiteY0" fmla="*/ 57618 h 56137"/>
                <a:gd name="connsiteX1" fmla="*/ 33796 w 70491"/>
                <a:gd name="connsiteY1" fmla="*/ 56476 h 56137"/>
                <a:gd name="connsiteX2" fmla="*/ 652 w 70491"/>
                <a:gd name="connsiteY2" fmla="*/ 22413 h 56137"/>
                <a:gd name="connsiteX3" fmla="*/ 272 w 70491"/>
                <a:gd name="connsiteY3" fmla="*/ 20701 h 56137"/>
                <a:gd name="connsiteX4" fmla="*/ 1986 w 70491"/>
                <a:gd name="connsiteY4" fmla="*/ 20320 h 56137"/>
                <a:gd name="connsiteX5" fmla="*/ 1986 w 70491"/>
                <a:gd name="connsiteY5" fmla="*/ 20320 h 56137"/>
                <a:gd name="connsiteX6" fmla="*/ 36272 w 70491"/>
                <a:gd name="connsiteY6" fmla="*/ 56476 h 56137"/>
                <a:gd name="connsiteX7" fmla="*/ 35129 w 70491"/>
                <a:gd name="connsiteY7" fmla="*/ 57618 h 56137"/>
                <a:gd name="connsiteX8" fmla="*/ 35129 w 70491"/>
                <a:gd name="connsiteY8" fmla="*/ 57618 h 56137"/>
                <a:gd name="connsiteX9" fmla="*/ 35129 w 70491"/>
                <a:gd name="connsiteY9" fmla="*/ 57618 h 56137"/>
                <a:gd name="connsiteX10" fmla="*/ 69414 w 70491"/>
                <a:gd name="connsiteY10" fmla="*/ 20320 h 56137"/>
                <a:gd name="connsiteX11" fmla="*/ 68271 w 70491"/>
                <a:gd name="connsiteY11" fmla="*/ 19749 h 56137"/>
                <a:gd name="connsiteX12" fmla="*/ 12843 w 70491"/>
                <a:gd name="connsiteY12" fmla="*/ 3954 h 56137"/>
                <a:gd name="connsiteX13" fmla="*/ 11700 w 70491"/>
                <a:gd name="connsiteY13" fmla="*/ 2622 h 56137"/>
                <a:gd name="connsiteX14" fmla="*/ 13033 w 70491"/>
                <a:gd name="connsiteY14" fmla="*/ 1481 h 56137"/>
                <a:gd name="connsiteX15" fmla="*/ 13033 w 70491"/>
                <a:gd name="connsiteY15" fmla="*/ 1481 h 56137"/>
                <a:gd name="connsiteX16" fmla="*/ 70367 w 70491"/>
                <a:gd name="connsiteY16" fmla="*/ 18607 h 56137"/>
                <a:gd name="connsiteX17" fmla="*/ 69986 w 70491"/>
                <a:gd name="connsiteY17" fmla="*/ 20320 h 56137"/>
                <a:gd name="connsiteX18" fmla="*/ 69414 w 70491"/>
                <a:gd name="connsiteY18" fmla="*/ 20320 h 56137"/>
                <a:gd name="connsiteX19" fmla="*/ 69414 w 70491"/>
                <a:gd name="connsiteY19" fmla="*/ 20320 h 56137"/>
                <a:gd name="connsiteX20" fmla="*/ 60272 w 70491"/>
                <a:gd name="connsiteY20" fmla="*/ 37827 h 56137"/>
                <a:gd name="connsiteX21" fmla="*/ 59129 w 70491"/>
                <a:gd name="connsiteY21" fmla="*/ 37066 h 56137"/>
                <a:gd name="connsiteX22" fmla="*/ 8653 w 70491"/>
                <a:gd name="connsiteY22" fmla="*/ 11186 h 56137"/>
                <a:gd name="connsiteX23" fmla="*/ 7700 w 70491"/>
                <a:gd name="connsiteY23" fmla="*/ 9663 h 56137"/>
                <a:gd name="connsiteX24" fmla="*/ 9224 w 70491"/>
                <a:gd name="connsiteY24" fmla="*/ 8712 h 56137"/>
                <a:gd name="connsiteX25" fmla="*/ 61224 w 70491"/>
                <a:gd name="connsiteY25" fmla="*/ 36305 h 56137"/>
                <a:gd name="connsiteX26" fmla="*/ 60462 w 70491"/>
                <a:gd name="connsiteY26" fmla="*/ 37827 h 56137"/>
                <a:gd name="connsiteX27" fmla="*/ 60272 w 70491"/>
                <a:gd name="connsiteY27" fmla="*/ 37827 h 56137"/>
                <a:gd name="connsiteX28" fmla="*/ 60272 w 70491"/>
                <a:gd name="connsiteY28" fmla="*/ 37827 h 5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491" h="56137">
                  <a:moveTo>
                    <a:pt x="35129" y="57618"/>
                  </a:moveTo>
                  <a:cubicBezTo>
                    <a:pt x="34557" y="57618"/>
                    <a:pt x="33985" y="57047"/>
                    <a:pt x="33796" y="56476"/>
                  </a:cubicBezTo>
                  <a:cubicBezTo>
                    <a:pt x="33414" y="50958"/>
                    <a:pt x="16653" y="32689"/>
                    <a:pt x="652" y="22413"/>
                  </a:cubicBezTo>
                  <a:cubicBezTo>
                    <a:pt x="81" y="22033"/>
                    <a:pt x="-110" y="21271"/>
                    <a:pt x="272" y="20701"/>
                  </a:cubicBezTo>
                  <a:cubicBezTo>
                    <a:pt x="652" y="20130"/>
                    <a:pt x="1415" y="19939"/>
                    <a:pt x="1986" y="20320"/>
                  </a:cubicBezTo>
                  <a:lnTo>
                    <a:pt x="1986" y="20320"/>
                  </a:lnTo>
                  <a:cubicBezTo>
                    <a:pt x="16462" y="29644"/>
                    <a:pt x="35701" y="48864"/>
                    <a:pt x="36272" y="56476"/>
                  </a:cubicBezTo>
                  <a:cubicBezTo>
                    <a:pt x="36462" y="57047"/>
                    <a:pt x="36081" y="57618"/>
                    <a:pt x="35129" y="57618"/>
                  </a:cubicBezTo>
                  <a:cubicBezTo>
                    <a:pt x="35319" y="57618"/>
                    <a:pt x="35319" y="57618"/>
                    <a:pt x="35129" y="57618"/>
                  </a:cubicBezTo>
                  <a:lnTo>
                    <a:pt x="35129" y="57618"/>
                  </a:lnTo>
                  <a:close/>
                  <a:moveTo>
                    <a:pt x="69414" y="20320"/>
                  </a:moveTo>
                  <a:cubicBezTo>
                    <a:pt x="69034" y="20320"/>
                    <a:pt x="68462" y="20130"/>
                    <a:pt x="68271" y="19749"/>
                  </a:cubicBezTo>
                  <a:cubicBezTo>
                    <a:pt x="64462" y="13279"/>
                    <a:pt x="34176" y="5477"/>
                    <a:pt x="12843" y="3954"/>
                  </a:cubicBezTo>
                  <a:cubicBezTo>
                    <a:pt x="12081" y="3954"/>
                    <a:pt x="11700" y="3384"/>
                    <a:pt x="11700" y="2622"/>
                  </a:cubicBezTo>
                  <a:cubicBezTo>
                    <a:pt x="11700" y="1861"/>
                    <a:pt x="12271" y="1481"/>
                    <a:pt x="13033" y="1481"/>
                  </a:cubicBezTo>
                  <a:cubicBezTo>
                    <a:pt x="13033" y="1481"/>
                    <a:pt x="13033" y="1481"/>
                    <a:pt x="13033" y="1481"/>
                  </a:cubicBezTo>
                  <a:cubicBezTo>
                    <a:pt x="32843" y="3003"/>
                    <a:pt x="65605" y="10615"/>
                    <a:pt x="70367" y="18607"/>
                  </a:cubicBezTo>
                  <a:cubicBezTo>
                    <a:pt x="70748" y="19178"/>
                    <a:pt x="70557" y="19939"/>
                    <a:pt x="69986" y="20320"/>
                  </a:cubicBezTo>
                  <a:cubicBezTo>
                    <a:pt x="69795" y="20320"/>
                    <a:pt x="69605" y="20320"/>
                    <a:pt x="69414" y="20320"/>
                  </a:cubicBezTo>
                  <a:lnTo>
                    <a:pt x="69414" y="20320"/>
                  </a:lnTo>
                  <a:close/>
                  <a:moveTo>
                    <a:pt x="60272" y="37827"/>
                  </a:moveTo>
                  <a:cubicBezTo>
                    <a:pt x="59700" y="37827"/>
                    <a:pt x="59319" y="37446"/>
                    <a:pt x="59129" y="37066"/>
                  </a:cubicBezTo>
                  <a:cubicBezTo>
                    <a:pt x="56653" y="30215"/>
                    <a:pt x="29414" y="17085"/>
                    <a:pt x="8653" y="11186"/>
                  </a:cubicBezTo>
                  <a:cubicBezTo>
                    <a:pt x="7891" y="10996"/>
                    <a:pt x="7510" y="10234"/>
                    <a:pt x="7700" y="9663"/>
                  </a:cubicBezTo>
                  <a:cubicBezTo>
                    <a:pt x="7891" y="8902"/>
                    <a:pt x="8653" y="8522"/>
                    <a:pt x="9224" y="8712"/>
                  </a:cubicBezTo>
                  <a:cubicBezTo>
                    <a:pt x="28462" y="14230"/>
                    <a:pt x="58367" y="27741"/>
                    <a:pt x="61224" y="36305"/>
                  </a:cubicBezTo>
                  <a:cubicBezTo>
                    <a:pt x="61415" y="36876"/>
                    <a:pt x="61033" y="37637"/>
                    <a:pt x="60462" y="37827"/>
                  </a:cubicBezTo>
                  <a:cubicBezTo>
                    <a:pt x="60652" y="37827"/>
                    <a:pt x="60462" y="37827"/>
                    <a:pt x="60272" y="37827"/>
                  </a:cubicBezTo>
                  <a:lnTo>
                    <a:pt x="60272" y="37827"/>
                  </a:lnTo>
                  <a:close/>
                </a:path>
              </a:pathLst>
            </a:custGeom>
            <a:solidFill>
              <a:srgbClr val="000000"/>
            </a:solidFill>
            <a:ln w="1903" cap="flat">
              <a:noFill/>
              <a:prstDash val="solid"/>
              <a:miter/>
            </a:ln>
          </p:spPr>
          <p:txBody>
            <a:bodyPr rtlCol="0" anchor="ctr"/>
            <a:lstStyle/>
            <a:p>
              <a:endParaRPr lang="fr-FR"/>
            </a:p>
          </p:txBody>
        </p:sp>
        <p:sp>
          <p:nvSpPr>
            <p:cNvPr id="589" name="Forme libre 1576">
              <a:extLst>
                <a:ext uri="{FF2B5EF4-FFF2-40B4-BE49-F238E27FC236}">
                  <a16:creationId xmlns:a16="http://schemas.microsoft.com/office/drawing/2014/main" id="{49D6587E-79BB-808A-D61E-E62CC47B3BD2}"/>
                </a:ext>
              </a:extLst>
            </p:cNvPr>
            <p:cNvSpPr/>
            <p:nvPr/>
          </p:nvSpPr>
          <p:spPr>
            <a:xfrm>
              <a:off x="13990642" y="6506634"/>
              <a:ext cx="1904" cy="1904"/>
            </a:xfrm>
            <a:custGeom>
              <a:avLst/>
              <a:gdLst>
                <a:gd name="connsiteX0" fmla="*/ 73 w 1904"/>
                <a:gd name="connsiteY0" fmla="*/ 1481 h 1904"/>
                <a:gd name="connsiteX1" fmla="*/ 73 w 1904"/>
                <a:gd name="connsiteY1" fmla="*/ 1481 h 1904"/>
                <a:gd name="connsiteX2" fmla="*/ 73 w 1904"/>
                <a:gd name="connsiteY2" fmla="*/ 1481 h 1904"/>
              </a:gdLst>
              <a:ahLst/>
              <a:cxnLst>
                <a:cxn ang="0">
                  <a:pos x="connsiteX0" y="connsiteY0"/>
                </a:cxn>
                <a:cxn ang="0">
                  <a:pos x="connsiteX1" y="connsiteY1"/>
                </a:cxn>
                <a:cxn ang="0">
                  <a:pos x="connsiteX2" y="connsiteY2"/>
                </a:cxn>
              </a:cxnLst>
              <a:rect l="l" t="t" r="r" b="b"/>
              <a:pathLst>
                <a:path w="1904" h="1904">
                  <a:moveTo>
                    <a:pt x="73" y="1481"/>
                  </a:moveTo>
                  <a:lnTo>
                    <a:pt x="73" y="1481"/>
                  </a:lnTo>
                  <a:lnTo>
                    <a:pt x="73" y="1481"/>
                  </a:lnTo>
                </a:path>
              </a:pathLst>
            </a:custGeom>
            <a:noFill/>
            <a:ln w="1903" cap="flat">
              <a:noFill/>
              <a:prstDash val="solid"/>
              <a:miter/>
            </a:ln>
          </p:spPr>
          <p:txBody>
            <a:bodyPr rtlCol="0" anchor="ctr"/>
            <a:lstStyle/>
            <a:p>
              <a:endParaRPr lang="fr-FR"/>
            </a:p>
          </p:txBody>
        </p:sp>
        <p:sp>
          <p:nvSpPr>
            <p:cNvPr id="590" name="Forme libre 1577">
              <a:extLst>
                <a:ext uri="{FF2B5EF4-FFF2-40B4-BE49-F238E27FC236}">
                  <a16:creationId xmlns:a16="http://schemas.microsoft.com/office/drawing/2014/main" id="{8EE469D5-836E-00F7-BF06-83210E206F91}"/>
                </a:ext>
              </a:extLst>
            </p:cNvPr>
            <p:cNvSpPr/>
            <p:nvPr/>
          </p:nvSpPr>
          <p:spPr>
            <a:xfrm>
              <a:off x="13994071" y="6513104"/>
              <a:ext cx="761" cy="761"/>
            </a:xfrm>
            <a:custGeom>
              <a:avLst/>
              <a:gdLst>
                <a:gd name="connsiteX0" fmla="*/ 835 w 761"/>
                <a:gd name="connsiteY0" fmla="*/ 2242 h 761"/>
                <a:gd name="connsiteX1" fmla="*/ 73 w 761"/>
                <a:gd name="connsiteY1" fmla="*/ 1481 h 761"/>
                <a:gd name="connsiteX2" fmla="*/ 835 w 761"/>
                <a:gd name="connsiteY2" fmla="*/ 2242 h 761"/>
              </a:gdLst>
              <a:ahLst/>
              <a:cxnLst>
                <a:cxn ang="0">
                  <a:pos x="connsiteX0" y="connsiteY0"/>
                </a:cxn>
                <a:cxn ang="0">
                  <a:pos x="connsiteX1" y="connsiteY1"/>
                </a:cxn>
                <a:cxn ang="0">
                  <a:pos x="connsiteX2" y="connsiteY2"/>
                </a:cxn>
              </a:cxnLst>
              <a:rect l="l" t="t" r="r" b="b"/>
              <a:pathLst>
                <a:path w="761" h="761">
                  <a:moveTo>
                    <a:pt x="835" y="2242"/>
                  </a:moveTo>
                  <a:cubicBezTo>
                    <a:pt x="455" y="2052"/>
                    <a:pt x="264" y="1861"/>
                    <a:pt x="73" y="1481"/>
                  </a:cubicBezTo>
                  <a:lnTo>
                    <a:pt x="835" y="2242"/>
                  </a:lnTo>
                  <a:close/>
                </a:path>
              </a:pathLst>
            </a:custGeom>
            <a:solidFill>
              <a:srgbClr val="FFFFFF"/>
            </a:solidFill>
            <a:ln w="1903" cap="flat">
              <a:noFill/>
              <a:prstDash val="solid"/>
              <a:miter/>
            </a:ln>
          </p:spPr>
          <p:txBody>
            <a:bodyPr rtlCol="0" anchor="ctr"/>
            <a:lstStyle/>
            <a:p>
              <a:endParaRPr lang="fr-FR"/>
            </a:p>
          </p:txBody>
        </p:sp>
        <p:sp>
          <p:nvSpPr>
            <p:cNvPr id="591" name="Forme libre 1578">
              <a:extLst>
                <a:ext uri="{FF2B5EF4-FFF2-40B4-BE49-F238E27FC236}">
                  <a16:creationId xmlns:a16="http://schemas.microsoft.com/office/drawing/2014/main" id="{5B7EB90A-C384-12B6-D8FB-4E45277D4471}"/>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592" name="Forme libre 1579">
              <a:extLst>
                <a:ext uri="{FF2B5EF4-FFF2-40B4-BE49-F238E27FC236}">
                  <a16:creationId xmlns:a16="http://schemas.microsoft.com/office/drawing/2014/main" id="{D7870831-6244-C2E9-14C5-3C3B1A0BC13E}"/>
                </a:ext>
              </a:extLst>
            </p:cNvPr>
            <p:cNvSpPr/>
            <p:nvPr/>
          </p:nvSpPr>
          <p:spPr>
            <a:xfrm>
              <a:off x="13886452" y="6246119"/>
              <a:ext cx="108380" cy="267746"/>
            </a:xfrm>
            <a:custGeom>
              <a:avLst/>
              <a:gdLst>
                <a:gd name="connsiteX0" fmla="*/ 644 w 108380"/>
                <a:gd name="connsiteY0" fmla="*/ 2623 h 267746"/>
                <a:gd name="connsiteX1" fmla="*/ 73 w 108380"/>
                <a:gd name="connsiteY1" fmla="*/ 2432 h 267746"/>
                <a:gd name="connsiteX2" fmla="*/ 264 w 108380"/>
                <a:gd name="connsiteY2" fmla="*/ 1481 h 267746"/>
                <a:gd name="connsiteX3" fmla="*/ 644 w 108380"/>
                <a:gd name="connsiteY3" fmla="*/ 2623 h 267746"/>
                <a:gd name="connsiteX4" fmla="*/ 108454 w 108380"/>
                <a:gd name="connsiteY4" fmla="*/ 269227 h 267746"/>
                <a:gd name="connsiteX5" fmla="*/ 107692 w 108380"/>
                <a:gd name="connsiteY5" fmla="*/ 268466 h 267746"/>
                <a:gd name="connsiteX6" fmla="*/ 108454 w 108380"/>
                <a:gd name="connsiteY6" fmla="*/ 269227 h 26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80" h="267746">
                  <a:moveTo>
                    <a:pt x="644" y="2623"/>
                  </a:moveTo>
                  <a:cubicBezTo>
                    <a:pt x="455" y="2623"/>
                    <a:pt x="264" y="2623"/>
                    <a:pt x="73" y="2432"/>
                  </a:cubicBezTo>
                  <a:cubicBezTo>
                    <a:pt x="73" y="2052"/>
                    <a:pt x="264" y="1862"/>
                    <a:pt x="264" y="1481"/>
                  </a:cubicBezTo>
                  <a:lnTo>
                    <a:pt x="644" y="2623"/>
                  </a:lnTo>
                  <a:close/>
                  <a:moveTo>
                    <a:pt x="108454" y="269227"/>
                  </a:moveTo>
                  <a:cubicBezTo>
                    <a:pt x="108074" y="269037"/>
                    <a:pt x="107883" y="268847"/>
                    <a:pt x="107692" y="268466"/>
                  </a:cubicBezTo>
                  <a:lnTo>
                    <a:pt x="108454" y="269227"/>
                  </a:lnTo>
                  <a:close/>
                </a:path>
              </a:pathLst>
            </a:custGeom>
            <a:solidFill>
              <a:srgbClr val="FFFFFF"/>
            </a:solidFill>
            <a:ln w="1903" cap="flat">
              <a:noFill/>
              <a:prstDash val="solid"/>
              <a:miter/>
            </a:ln>
          </p:spPr>
          <p:txBody>
            <a:bodyPr rtlCol="0" anchor="ctr"/>
            <a:lstStyle/>
            <a:p>
              <a:endParaRPr lang="fr-FR"/>
            </a:p>
          </p:txBody>
        </p:sp>
        <p:sp>
          <p:nvSpPr>
            <p:cNvPr id="593" name="Forme libre 1580">
              <a:extLst>
                <a:ext uri="{FF2B5EF4-FFF2-40B4-BE49-F238E27FC236}">
                  <a16:creationId xmlns:a16="http://schemas.microsoft.com/office/drawing/2014/main" id="{53FAE4B6-5654-EFDE-20AF-4AAF5C544780}"/>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594" name="Forme libre 1581">
              <a:extLst>
                <a:ext uri="{FF2B5EF4-FFF2-40B4-BE49-F238E27FC236}">
                  <a16:creationId xmlns:a16="http://schemas.microsoft.com/office/drawing/2014/main" id="{2F31287B-9E12-FE94-3AF2-8B44CB26DB43}"/>
                </a:ext>
              </a:extLst>
            </p:cNvPr>
            <p:cNvSpPr/>
            <p:nvPr/>
          </p:nvSpPr>
          <p:spPr>
            <a:xfrm>
              <a:off x="13886452" y="6246119"/>
              <a:ext cx="571" cy="1141"/>
            </a:xfrm>
            <a:custGeom>
              <a:avLst/>
              <a:gdLst>
                <a:gd name="connsiteX0" fmla="*/ 644 w 571"/>
                <a:gd name="connsiteY0" fmla="*/ 2623 h 1141"/>
                <a:gd name="connsiteX1" fmla="*/ 73 w 571"/>
                <a:gd name="connsiteY1" fmla="*/ 2432 h 1141"/>
                <a:gd name="connsiteX2" fmla="*/ 264 w 571"/>
                <a:gd name="connsiteY2" fmla="*/ 1481 h 1141"/>
                <a:gd name="connsiteX3" fmla="*/ 644 w 571"/>
                <a:gd name="connsiteY3" fmla="*/ 2623 h 1141"/>
              </a:gdLst>
              <a:ahLst/>
              <a:cxnLst>
                <a:cxn ang="0">
                  <a:pos x="connsiteX0" y="connsiteY0"/>
                </a:cxn>
                <a:cxn ang="0">
                  <a:pos x="connsiteX1" y="connsiteY1"/>
                </a:cxn>
                <a:cxn ang="0">
                  <a:pos x="connsiteX2" y="connsiteY2"/>
                </a:cxn>
                <a:cxn ang="0">
                  <a:pos x="connsiteX3" y="connsiteY3"/>
                </a:cxn>
              </a:cxnLst>
              <a:rect l="l" t="t" r="r" b="b"/>
              <a:pathLst>
                <a:path w="571" h="1141">
                  <a:moveTo>
                    <a:pt x="644" y="2623"/>
                  </a:moveTo>
                  <a:cubicBezTo>
                    <a:pt x="455" y="2623"/>
                    <a:pt x="264" y="2623"/>
                    <a:pt x="73" y="2432"/>
                  </a:cubicBezTo>
                  <a:cubicBezTo>
                    <a:pt x="73" y="2052"/>
                    <a:pt x="264" y="1862"/>
                    <a:pt x="264" y="1481"/>
                  </a:cubicBezTo>
                  <a:lnTo>
                    <a:pt x="644" y="2623"/>
                  </a:lnTo>
                  <a:close/>
                </a:path>
              </a:pathLst>
            </a:custGeom>
            <a:solidFill>
              <a:srgbClr val="FFFFFF"/>
            </a:solidFill>
            <a:ln w="1903" cap="flat">
              <a:noFill/>
              <a:prstDash val="solid"/>
              <a:miter/>
            </a:ln>
          </p:spPr>
          <p:txBody>
            <a:bodyPr rtlCol="0" anchor="ctr"/>
            <a:lstStyle/>
            <a:p>
              <a:endParaRPr lang="fr-FR"/>
            </a:p>
          </p:txBody>
        </p:sp>
        <p:sp>
          <p:nvSpPr>
            <p:cNvPr id="595" name="Forme libre 1582">
              <a:extLst>
                <a:ext uri="{FF2B5EF4-FFF2-40B4-BE49-F238E27FC236}">
                  <a16:creationId xmlns:a16="http://schemas.microsoft.com/office/drawing/2014/main" id="{9392981C-432E-E601-2961-6B39A17F5432}"/>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596" name="Forme libre 1583">
              <a:extLst>
                <a:ext uri="{FF2B5EF4-FFF2-40B4-BE49-F238E27FC236}">
                  <a16:creationId xmlns:a16="http://schemas.microsoft.com/office/drawing/2014/main" id="{D376D408-C014-78B8-F492-399497C97FFB}"/>
                </a:ext>
              </a:extLst>
            </p:cNvPr>
            <p:cNvSpPr/>
            <p:nvPr/>
          </p:nvSpPr>
          <p:spPr>
            <a:xfrm>
              <a:off x="13684166" y="6506634"/>
              <a:ext cx="306476" cy="8563"/>
            </a:xfrm>
            <a:custGeom>
              <a:avLst/>
              <a:gdLst>
                <a:gd name="connsiteX0" fmla="*/ 73 w 306476"/>
                <a:gd name="connsiteY0" fmla="*/ 10044 h 8563"/>
                <a:gd name="connsiteX1" fmla="*/ 73 w 306476"/>
                <a:gd name="connsiteY1" fmla="*/ 10044 h 8563"/>
                <a:gd name="connsiteX2" fmla="*/ 306550 w 306476"/>
                <a:gd name="connsiteY2" fmla="*/ 1481 h 8563"/>
                <a:gd name="connsiteX3" fmla="*/ 306550 w 306476"/>
                <a:gd name="connsiteY3" fmla="*/ 1481 h 8563"/>
                <a:gd name="connsiteX4" fmla="*/ 306550 w 306476"/>
                <a:gd name="connsiteY4" fmla="*/ 1481 h 8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76" h="8563">
                  <a:moveTo>
                    <a:pt x="73" y="10044"/>
                  </a:moveTo>
                  <a:cubicBezTo>
                    <a:pt x="73" y="10044"/>
                    <a:pt x="73" y="10044"/>
                    <a:pt x="73" y="10044"/>
                  </a:cubicBezTo>
                  <a:moveTo>
                    <a:pt x="306550" y="1481"/>
                  </a:moveTo>
                  <a:lnTo>
                    <a:pt x="306550" y="1481"/>
                  </a:lnTo>
                  <a:lnTo>
                    <a:pt x="306550" y="1481"/>
                  </a:lnTo>
                </a:path>
              </a:pathLst>
            </a:custGeom>
            <a:noFill/>
            <a:ln w="1903" cap="flat">
              <a:noFill/>
              <a:prstDash val="solid"/>
              <a:miter/>
            </a:ln>
          </p:spPr>
          <p:txBody>
            <a:bodyPr rtlCol="0" anchor="ctr"/>
            <a:lstStyle/>
            <a:p>
              <a:endParaRPr lang="fr-FR"/>
            </a:p>
          </p:txBody>
        </p:sp>
        <p:sp>
          <p:nvSpPr>
            <p:cNvPr id="597" name="Forme libre 1584">
              <a:extLst>
                <a:ext uri="{FF2B5EF4-FFF2-40B4-BE49-F238E27FC236}">
                  <a16:creationId xmlns:a16="http://schemas.microsoft.com/office/drawing/2014/main" id="{BBFF84C5-777A-C57F-FF37-A659D2015353}"/>
                </a:ext>
              </a:extLst>
            </p:cNvPr>
            <p:cNvSpPr/>
            <p:nvPr/>
          </p:nvSpPr>
          <p:spPr>
            <a:xfrm>
              <a:off x="13590852" y="6246119"/>
              <a:ext cx="496543" cy="417566"/>
            </a:xfrm>
            <a:custGeom>
              <a:avLst/>
              <a:gdLst>
                <a:gd name="connsiteX0" fmla="*/ 488244 w 496543"/>
                <a:gd name="connsiteY0" fmla="*/ 226030 h 417566"/>
                <a:gd name="connsiteX1" fmla="*/ 454339 w 496543"/>
                <a:gd name="connsiteY1" fmla="*/ 249246 h 417566"/>
                <a:gd name="connsiteX2" fmla="*/ 403863 w 496543"/>
                <a:gd name="connsiteY2" fmla="*/ 269227 h 417566"/>
                <a:gd name="connsiteX3" fmla="*/ 399864 w 496543"/>
                <a:gd name="connsiteY3" fmla="*/ 261996 h 417566"/>
                <a:gd name="connsiteX4" fmla="*/ 389577 w 496543"/>
                <a:gd name="connsiteY4" fmla="*/ 380360 h 417566"/>
                <a:gd name="connsiteX5" fmla="*/ 291863 w 496543"/>
                <a:gd name="connsiteY5" fmla="*/ 410617 h 417566"/>
                <a:gd name="connsiteX6" fmla="*/ 220054 w 496543"/>
                <a:gd name="connsiteY6" fmla="*/ 410617 h 417566"/>
                <a:gd name="connsiteX7" fmla="*/ 116244 w 496543"/>
                <a:gd name="connsiteY7" fmla="*/ 376935 h 417566"/>
                <a:gd name="connsiteX8" fmla="*/ 98149 w 496543"/>
                <a:gd name="connsiteY8" fmla="*/ 261616 h 417566"/>
                <a:gd name="connsiteX9" fmla="*/ 93198 w 496543"/>
                <a:gd name="connsiteY9" fmla="*/ 270369 h 417566"/>
                <a:gd name="connsiteX10" fmla="*/ 42340 w 496543"/>
                <a:gd name="connsiteY10" fmla="*/ 251149 h 417566"/>
                <a:gd name="connsiteX11" fmla="*/ 8626 w 496543"/>
                <a:gd name="connsiteY11" fmla="*/ 228123 h 417566"/>
                <a:gd name="connsiteX12" fmla="*/ 245 w 496543"/>
                <a:gd name="connsiteY12" fmla="*/ 216706 h 417566"/>
                <a:gd name="connsiteX13" fmla="*/ 245 w 496543"/>
                <a:gd name="connsiteY13" fmla="*/ 216706 h 417566"/>
                <a:gd name="connsiteX14" fmla="*/ 18149 w 496543"/>
                <a:gd name="connsiteY14" fmla="*/ 165897 h 417566"/>
                <a:gd name="connsiteX15" fmla="*/ 201006 w 496543"/>
                <a:gd name="connsiteY15" fmla="*/ 1671 h 417566"/>
                <a:gd name="connsiteX16" fmla="*/ 248245 w 496543"/>
                <a:gd name="connsiteY16" fmla="*/ 16514 h 417566"/>
                <a:gd name="connsiteX17" fmla="*/ 295482 w 496543"/>
                <a:gd name="connsiteY17" fmla="*/ 1481 h 417566"/>
                <a:gd name="connsiteX18" fmla="*/ 341387 w 496543"/>
                <a:gd name="connsiteY18" fmla="*/ 11947 h 417566"/>
                <a:gd name="connsiteX19" fmla="*/ 457006 w 496543"/>
                <a:gd name="connsiteY19" fmla="*/ 110521 h 417566"/>
                <a:gd name="connsiteX20" fmla="*/ 479291 w 496543"/>
                <a:gd name="connsiteY20" fmla="*/ 165897 h 417566"/>
                <a:gd name="connsiteX21" fmla="*/ 496244 w 496543"/>
                <a:gd name="connsiteY21" fmla="*/ 214232 h 417566"/>
                <a:gd name="connsiteX22" fmla="*/ 496244 w 496543"/>
                <a:gd name="connsiteY22" fmla="*/ 214422 h 417566"/>
                <a:gd name="connsiteX23" fmla="*/ 488244 w 496543"/>
                <a:gd name="connsiteY23" fmla="*/ 226030 h 417566"/>
                <a:gd name="connsiteX24" fmla="*/ 488244 w 496543"/>
                <a:gd name="connsiteY24" fmla="*/ 226030 h 41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96543" h="417566">
                  <a:moveTo>
                    <a:pt x="488244" y="226030"/>
                  </a:moveTo>
                  <a:cubicBezTo>
                    <a:pt x="480625" y="232690"/>
                    <a:pt x="468435" y="241064"/>
                    <a:pt x="454339" y="249246"/>
                  </a:cubicBezTo>
                  <a:cubicBezTo>
                    <a:pt x="430340" y="263138"/>
                    <a:pt x="408815" y="271511"/>
                    <a:pt x="403863" y="269227"/>
                  </a:cubicBezTo>
                  <a:cubicBezTo>
                    <a:pt x="402530" y="266754"/>
                    <a:pt x="401196" y="264470"/>
                    <a:pt x="399864" y="261996"/>
                  </a:cubicBezTo>
                  <a:cubicBezTo>
                    <a:pt x="395291" y="301197"/>
                    <a:pt x="391863" y="340588"/>
                    <a:pt x="389577" y="380360"/>
                  </a:cubicBezTo>
                  <a:cubicBezTo>
                    <a:pt x="349197" y="389685"/>
                    <a:pt x="312816" y="402625"/>
                    <a:pt x="291863" y="410617"/>
                  </a:cubicBezTo>
                  <a:cubicBezTo>
                    <a:pt x="253768" y="425270"/>
                    <a:pt x="236435" y="417849"/>
                    <a:pt x="220054" y="410617"/>
                  </a:cubicBezTo>
                  <a:cubicBezTo>
                    <a:pt x="198912" y="401102"/>
                    <a:pt x="159483" y="386830"/>
                    <a:pt x="116244" y="376935"/>
                  </a:cubicBezTo>
                  <a:cubicBezTo>
                    <a:pt x="111102" y="338115"/>
                    <a:pt x="105197" y="299865"/>
                    <a:pt x="98149" y="261616"/>
                  </a:cubicBezTo>
                  <a:cubicBezTo>
                    <a:pt x="96626" y="264660"/>
                    <a:pt x="94912" y="267515"/>
                    <a:pt x="93198" y="270369"/>
                  </a:cubicBezTo>
                  <a:cubicBezTo>
                    <a:pt x="90530" y="274556"/>
                    <a:pt x="67864" y="265992"/>
                    <a:pt x="42340" y="251149"/>
                  </a:cubicBezTo>
                  <a:cubicBezTo>
                    <a:pt x="28245" y="242967"/>
                    <a:pt x="16245" y="234784"/>
                    <a:pt x="8626" y="228123"/>
                  </a:cubicBezTo>
                  <a:cubicBezTo>
                    <a:pt x="2340" y="222795"/>
                    <a:pt x="-708" y="218609"/>
                    <a:pt x="245" y="216706"/>
                  </a:cubicBezTo>
                  <a:lnTo>
                    <a:pt x="245" y="216706"/>
                  </a:lnTo>
                  <a:cubicBezTo>
                    <a:pt x="6150" y="201292"/>
                    <a:pt x="12245" y="184355"/>
                    <a:pt x="18149" y="165897"/>
                  </a:cubicBezTo>
                  <a:cubicBezTo>
                    <a:pt x="43483" y="87495"/>
                    <a:pt x="83102" y="19559"/>
                    <a:pt x="201006" y="1671"/>
                  </a:cubicBezTo>
                  <a:cubicBezTo>
                    <a:pt x="202149" y="10044"/>
                    <a:pt x="222911" y="16514"/>
                    <a:pt x="248245" y="16514"/>
                  </a:cubicBezTo>
                  <a:cubicBezTo>
                    <a:pt x="273768" y="16514"/>
                    <a:pt x="294530" y="9854"/>
                    <a:pt x="295482" y="1481"/>
                  </a:cubicBezTo>
                  <a:cubicBezTo>
                    <a:pt x="311102" y="3765"/>
                    <a:pt x="326530" y="7190"/>
                    <a:pt x="341387" y="11947"/>
                  </a:cubicBezTo>
                  <a:cubicBezTo>
                    <a:pt x="401196" y="31167"/>
                    <a:pt x="434720" y="66943"/>
                    <a:pt x="457006" y="110521"/>
                  </a:cubicBezTo>
                  <a:cubicBezTo>
                    <a:pt x="465958" y="128028"/>
                    <a:pt x="473006" y="146677"/>
                    <a:pt x="479291" y="165897"/>
                  </a:cubicBezTo>
                  <a:cubicBezTo>
                    <a:pt x="485006" y="183404"/>
                    <a:pt x="490529" y="199389"/>
                    <a:pt x="496244" y="214232"/>
                  </a:cubicBezTo>
                  <a:lnTo>
                    <a:pt x="496244" y="214422"/>
                  </a:lnTo>
                  <a:cubicBezTo>
                    <a:pt x="497768" y="216515"/>
                    <a:pt x="494530" y="220702"/>
                    <a:pt x="488244" y="226030"/>
                  </a:cubicBezTo>
                  <a:lnTo>
                    <a:pt x="488244" y="226030"/>
                  </a:lnTo>
                  <a:close/>
                </a:path>
              </a:pathLst>
            </a:custGeom>
            <a:solidFill>
              <a:srgbClr val="E4003C"/>
            </a:solidFill>
            <a:ln w="1903" cap="flat">
              <a:noFill/>
              <a:prstDash val="solid"/>
              <a:miter/>
            </a:ln>
          </p:spPr>
          <p:txBody>
            <a:bodyPr rtlCol="0" anchor="ctr"/>
            <a:lstStyle/>
            <a:p>
              <a:endParaRPr lang="fr-FR"/>
            </a:p>
          </p:txBody>
        </p:sp>
        <p:sp>
          <p:nvSpPr>
            <p:cNvPr id="598" name="Forme libre 1585">
              <a:extLst>
                <a:ext uri="{FF2B5EF4-FFF2-40B4-BE49-F238E27FC236}">
                  <a16:creationId xmlns:a16="http://schemas.microsoft.com/office/drawing/2014/main" id="{47335AD8-D1F7-702C-585A-A467DD841276}"/>
                </a:ext>
              </a:extLst>
            </p:cNvPr>
            <p:cNvSpPr/>
            <p:nvPr/>
          </p:nvSpPr>
          <p:spPr>
            <a:xfrm>
              <a:off x="13684166" y="6515197"/>
              <a:ext cx="1904" cy="1904"/>
            </a:xfrm>
            <a:custGeom>
              <a:avLst/>
              <a:gdLst>
                <a:gd name="connsiteX0" fmla="*/ 73 w 1904"/>
                <a:gd name="connsiteY0" fmla="*/ 1481 h 1904"/>
                <a:gd name="connsiteX1" fmla="*/ 73 w 1904"/>
                <a:gd name="connsiteY1" fmla="*/ 1481 h 1904"/>
              </a:gdLst>
              <a:ahLst/>
              <a:cxnLst>
                <a:cxn ang="0">
                  <a:pos x="connsiteX0" y="connsiteY0"/>
                </a:cxn>
                <a:cxn ang="0">
                  <a:pos x="connsiteX1" y="connsiteY1"/>
                </a:cxn>
              </a:cxnLst>
              <a:rect l="l" t="t" r="r" b="b"/>
              <a:pathLst>
                <a:path w="1904" h="1904">
                  <a:moveTo>
                    <a:pt x="73" y="1481"/>
                  </a:moveTo>
                  <a:cubicBezTo>
                    <a:pt x="73" y="1481"/>
                    <a:pt x="73" y="1481"/>
                    <a:pt x="73" y="1481"/>
                  </a:cubicBezTo>
                </a:path>
              </a:pathLst>
            </a:custGeom>
            <a:noFill/>
            <a:ln w="1903" cap="flat">
              <a:noFill/>
              <a:prstDash val="solid"/>
              <a:miter/>
            </a:ln>
          </p:spPr>
          <p:txBody>
            <a:bodyPr rtlCol="0" anchor="ctr"/>
            <a:lstStyle/>
            <a:p>
              <a:endParaRPr lang="fr-FR"/>
            </a:p>
          </p:txBody>
        </p:sp>
        <p:sp>
          <p:nvSpPr>
            <p:cNvPr id="599" name="Forme libre 1586">
              <a:extLst>
                <a:ext uri="{FF2B5EF4-FFF2-40B4-BE49-F238E27FC236}">
                  <a16:creationId xmlns:a16="http://schemas.microsoft.com/office/drawing/2014/main" id="{5F3C859C-78D7-0C05-10DF-2D855CFA8190}"/>
                </a:ext>
              </a:extLst>
            </p:cNvPr>
            <p:cNvSpPr/>
            <p:nvPr/>
          </p:nvSpPr>
          <p:spPr>
            <a:xfrm>
              <a:off x="13684166" y="6515197"/>
              <a:ext cx="1904" cy="1904"/>
            </a:xfrm>
            <a:custGeom>
              <a:avLst/>
              <a:gdLst>
                <a:gd name="connsiteX0" fmla="*/ 73 w 1904"/>
                <a:gd name="connsiteY0" fmla="*/ 1481 h 1904"/>
                <a:gd name="connsiteX1" fmla="*/ 73 w 1904"/>
                <a:gd name="connsiteY1" fmla="*/ 1481 h 1904"/>
              </a:gdLst>
              <a:ahLst/>
              <a:cxnLst>
                <a:cxn ang="0">
                  <a:pos x="connsiteX0" y="connsiteY0"/>
                </a:cxn>
                <a:cxn ang="0">
                  <a:pos x="connsiteX1" y="connsiteY1"/>
                </a:cxn>
              </a:cxnLst>
              <a:rect l="l" t="t" r="r" b="b"/>
              <a:pathLst>
                <a:path w="1904" h="1904">
                  <a:moveTo>
                    <a:pt x="73" y="1481"/>
                  </a:moveTo>
                  <a:cubicBezTo>
                    <a:pt x="73" y="1481"/>
                    <a:pt x="73" y="1481"/>
                    <a:pt x="73" y="1481"/>
                  </a:cubicBezTo>
                </a:path>
              </a:pathLst>
            </a:custGeom>
            <a:noFill/>
            <a:ln w="1903" cap="flat">
              <a:noFill/>
              <a:prstDash val="solid"/>
              <a:miter/>
            </a:ln>
          </p:spPr>
          <p:txBody>
            <a:bodyPr rtlCol="0" anchor="ctr"/>
            <a:lstStyle/>
            <a:p>
              <a:endParaRPr lang="fr-FR"/>
            </a:p>
          </p:txBody>
        </p:sp>
        <p:sp>
          <p:nvSpPr>
            <p:cNvPr id="600" name="Forme libre 1587">
              <a:extLst>
                <a:ext uri="{FF2B5EF4-FFF2-40B4-BE49-F238E27FC236}">
                  <a16:creationId xmlns:a16="http://schemas.microsoft.com/office/drawing/2014/main" id="{AC06F23A-30FD-D4DA-47A0-7480D56A2D5A}"/>
                </a:ext>
              </a:extLst>
            </p:cNvPr>
            <p:cNvSpPr/>
            <p:nvPr/>
          </p:nvSpPr>
          <p:spPr>
            <a:xfrm>
              <a:off x="13989309" y="6505111"/>
              <a:ext cx="2666" cy="2664"/>
            </a:xfrm>
            <a:custGeom>
              <a:avLst/>
              <a:gdLst>
                <a:gd name="connsiteX0" fmla="*/ 1407 w 2666"/>
                <a:gd name="connsiteY0" fmla="*/ 4145 h 2664"/>
                <a:gd name="connsiteX1" fmla="*/ 73 w 2666"/>
                <a:gd name="connsiteY1" fmla="*/ 2813 h 2664"/>
                <a:gd name="connsiteX2" fmla="*/ 1407 w 2666"/>
                <a:gd name="connsiteY2" fmla="*/ 1481 h 2664"/>
                <a:gd name="connsiteX3" fmla="*/ 2740 w 2666"/>
                <a:gd name="connsiteY3" fmla="*/ 2813 h 2664"/>
                <a:gd name="connsiteX4" fmla="*/ 2740 w 2666"/>
                <a:gd name="connsiteY4" fmla="*/ 2813 h 2664"/>
                <a:gd name="connsiteX5" fmla="*/ 1407 w 2666"/>
                <a:gd name="connsiteY5" fmla="*/ 4145 h 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 h="2664">
                  <a:moveTo>
                    <a:pt x="1407" y="4145"/>
                  </a:moveTo>
                  <a:cubicBezTo>
                    <a:pt x="644" y="4145"/>
                    <a:pt x="73" y="3574"/>
                    <a:pt x="73" y="2813"/>
                  </a:cubicBezTo>
                  <a:cubicBezTo>
                    <a:pt x="73" y="2052"/>
                    <a:pt x="644" y="1481"/>
                    <a:pt x="1407" y="1481"/>
                  </a:cubicBezTo>
                  <a:cubicBezTo>
                    <a:pt x="2169" y="1481"/>
                    <a:pt x="2740" y="2052"/>
                    <a:pt x="2740" y="2813"/>
                  </a:cubicBezTo>
                  <a:lnTo>
                    <a:pt x="2740" y="2813"/>
                  </a:lnTo>
                  <a:cubicBezTo>
                    <a:pt x="2740" y="3574"/>
                    <a:pt x="2169" y="4145"/>
                    <a:pt x="1407" y="4145"/>
                  </a:cubicBezTo>
                  <a:close/>
                </a:path>
              </a:pathLst>
            </a:custGeom>
            <a:solidFill>
              <a:srgbClr val="000000"/>
            </a:solidFill>
            <a:ln w="1903" cap="flat">
              <a:noFill/>
              <a:prstDash val="solid"/>
              <a:miter/>
            </a:ln>
          </p:spPr>
          <p:txBody>
            <a:bodyPr rtlCol="0" anchor="ctr"/>
            <a:lstStyle/>
            <a:p>
              <a:endParaRPr lang="fr-FR"/>
            </a:p>
          </p:txBody>
        </p:sp>
        <p:sp>
          <p:nvSpPr>
            <p:cNvPr id="601" name="Forme libre 1588">
              <a:extLst>
                <a:ext uri="{FF2B5EF4-FFF2-40B4-BE49-F238E27FC236}">
                  <a16:creationId xmlns:a16="http://schemas.microsoft.com/office/drawing/2014/main" id="{7ED953DE-16C9-504F-5310-6D53A9064D2D}"/>
                </a:ext>
              </a:extLst>
            </p:cNvPr>
            <p:cNvSpPr/>
            <p:nvPr/>
          </p:nvSpPr>
          <p:spPr>
            <a:xfrm>
              <a:off x="13589812" y="6244940"/>
              <a:ext cx="499166" cy="420020"/>
            </a:xfrm>
            <a:custGeom>
              <a:avLst/>
              <a:gdLst>
                <a:gd name="connsiteX0" fmla="*/ 254427 w 499166"/>
                <a:gd name="connsiteY0" fmla="*/ 421501 h 420020"/>
                <a:gd name="connsiteX1" fmla="*/ 220713 w 499166"/>
                <a:gd name="connsiteY1" fmla="*/ 412938 h 420020"/>
                <a:gd name="connsiteX2" fmla="*/ 117095 w 499166"/>
                <a:gd name="connsiteY2" fmla="*/ 379255 h 420020"/>
                <a:gd name="connsiteX3" fmla="*/ 116142 w 499166"/>
                <a:gd name="connsiteY3" fmla="*/ 378114 h 420020"/>
                <a:gd name="connsiteX4" fmla="*/ 113475 w 499166"/>
                <a:gd name="connsiteY4" fmla="*/ 358894 h 420020"/>
                <a:gd name="connsiteX5" fmla="*/ 98618 w 499166"/>
                <a:gd name="connsiteY5" fmla="*/ 266410 h 420020"/>
                <a:gd name="connsiteX6" fmla="*/ 95380 w 499166"/>
                <a:gd name="connsiteY6" fmla="*/ 272119 h 420020"/>
                <a:gd name="connsiteX7" fmla="*/ 77095 w 499166"/>
                <a:gd name="connsiteY7" fmla="*/ 270216 h 420020"/>
                <a:gd name="connsiteX8" fmla="*/ 42999 w 499166"/>
                <a:gd name="connsiteY8" fmla="*/ 253470 h 420020"/>
                <a:gd name="connsiteX9" fmla="*/ 9094 w 499166"/>
                <a:gd name="connsiteY9" fmla="*/ 230253 h 420020"/>
                <a:gd name="connsiteX10" fmla="*/ 332 w 499166"/>
                <a:gd name="connsiteY10" fmla="*/ 217504 h 420020"/>
                <a:gd name="connsiteX11" fmla="*/ 332 w 499166"/>
                <a:gd name="connsiteY11" fmla="*/ 217504 h 420020"/>
                <a:gd name="connsiteX12" fmla="*/ 13666 w 499166"/>
                <a:gd name="connsiteY12" fmla="*/ 180586 h 420020"/>
                <a:gd name="connsiteX13" fmla="*/ 18237 w 499166"/>
                <a:gd name="connsiteY13" fmla="*/ 166695 h 420020"/>
                <a:gd name="connsiteX14" fmla="*/ 56332 w 499166"/>
                <a:gd name="connsiteY14" fmla="*/ 85058 h 420020"/>
                <a:gd name="connsiteX15" fmla="*/ 75952 w 499166"/>
                <a:gd name="connsiteY15" fmla="*/ 60700 h 420020"/>
                <a:gd name="connsiteX16" fmla="*/ 202237 w 499166"/>
                <a:gd name="connsiteY16" fmla="*/ 1518 h 420020"/>
                <a:gd name="connsiteX17" fmla="*/ 203761 w 499166"/>
                <a:gd name="connsiteY17" fmla="*/ 2659 h 420020"/>
                <a:gd name="connsiteX18" fmla="*/ 203761 w 499166"/>
                <a:gd name="connsiteY18" fmla="*/ 2659 h 420020"/>
                <a:gd name="connsiteX19" fmla="*/ 249665 w 499166"/>
                <a:gd name="connsiteY19" fmla="*/ 16551 h 420020"/>
                <a:gd name="connsiteX20" fmla="*/ 295761 w 499166"/>
                <a:gd name="connsiteY20" fmla="*/ 2659 h 420020"/>
                <a:gd name="connsiteX21" fmla="*/ 297094 w 499166"/>
                <a:gd name="connsiteY21" fmla="*/ 1518 h 420020"/>
                <a:gd name="connsiteX22" fmla="*/ 297094 w 499166"/>
                <a:gd name="connsiteY22" fmla="*/ 1518 h 420020"/>
                <a:gd name="connsiteX23" fmla="*/ 424713 w 499166"/>
                <a:gd name="connsiteY23" fmla="*/ 61271 h 420020"/>
                <a:gd name="connsiteX24" fmla="*/ 482046 w 499166"/>
                <a:gd name="connsiteY24" fmla="*/ 166695 h 420020"/>
                <a:gd name="connsiteX25" fmla="*/ 498999 w 499166"/>
                <a:gd name="connsiteY25" fmla="*/ 215030 h 420020"/>
                <a:gd name="connsiteX26" fmla="*/ 498999 w 499166"/>
                <a:gd name="connsiteY26" fmla="*/ 215410 h 420020"/>
                <a:gd name="connsiteX27" fmla="*/ 490237 w 499166"/>
                <a:gd name="connsiteY27" fmla="*/ 228160 h 420020"/>
                <a:gd name="connsiteX28" fmla="*/ 456142 w 499166"/>
                <a:gd name="connsiteY28" fmla="*/ 251567 h 420020"/>
                <a:gd name="connsiteX29" fmla="*/ 404522 w 499166"/>
                <a:gd name="connsiteY29" fmla="*/ 271548 h 420020"/>
                <a:gd name="connsiteX30" fmla="*/ 403950 w 499166"/>
                <a:gd name="connsiteY30" fmla="*/ 270977 h 420020"/>
                <a:gd name="connsiteX31" fmla="*/ 401856 w 499166"/>
                <a:gd name="connsiteY31" fmla="*/ 267171 h 420020"/>
                <a:gd name="connsiteX32" fmla="*/ 391951 w 499166"/>
                <a:gd name="connsiteY32" fmla="*/ 381539 h 420020"/>
                <a:gd name="connsiteX33" fmla="*/ 390998 w 499166"/>
                <a:gd name="connsiteY33" fmla="*/ 382681 h 420020"/>
                <a:gd name="connsiteX34" fmla="*/ 293474 w 499166"/>
                <a:gd name="connsiteY34" fmla="*/ 412938 h 420020"/>
                <a:gd name="connsiteX35" fmla="*/ 272522 w 499166"/>
                <a:gd name="connsiteY35" fmla="*/ 419408 h 420020"/>
                <a:gd name="connsiteX36" fmla="*/ 254427 w 499166"/>
                <a:gd name="connsiteY36" fmla="*/ 421501 h 420020"/>
                <a:gd name="connsiteX37" fmla="*/ 254427 w 499166"/>
                <a:gd name="connsiteY37" fmla="*/ 421501 h 420020"/>
                <a:gd name="connsiteX38" fmla="*/ 118618 w 499166"/>
                <a:gd name="connsiteY38" fmla="*/ 377162 h 420020"/>
                <a:gd name="connsiteX39" fmla="*/ 221666 w 499166"/>
                <a:gd name="connsiteY39" fmla="*/ 410654 h 420020"/>
                <a:gd name="connsiteX40" fmla="*/ 271951 w 499166"/>
                <a:gd name="connsiteY40" fmla="*/ 416934 h 420020"/>
                <a:gd name="connsiteX41" fmla="*/ 292522 w 499166"/>
                <a:gd name="connsiteY41" fmla="*/ 410654 h 420020"/>
                <a:gd name="connsiteX42" fmla="*/ 389475 w 499166"/>
                <a:gd name="connsiteY42" fmla="*/ 380587 h 420020"/>
                <a:gd name="connsiteX43" fmla="*/ 399761 w 499166"/>
                <a:gd name="connsiteY43" fmla="*/ 262984 h 420020"/>
                <a:gd name="connsiteX44" fmla="*/ 401093 w 499166"/>
                <a:gd name="connsiteY44" fmla="*/ 261843 h 420020"/>
                <a:gd name="connsiteX45" fmla="*/ 402046 w 499166"/>
                <a:gd name="connsiteY45" fmla="*/ 262413 h 420020"/>
                <a:gd name="connsiteX46" fmla="*/ 405855 w 499166"/>
                <a:gd name="connsiteY46" fmla="*/ 269264 h 420020"/>
                <a:gd name="connsiteX47" fmla="*/ 454808 w 499166"/>
                <a:gd name="connsiteY47" fmla="*/ 249283 h 420020"/>
                <a:gd name="connsiteX48" fmla="*/ 488522 w 499166"/>
                <a:gd name="connsiteY48" fmla="*/ 226257 h 420020"/>
                <a:gd name="connsiteX49" fmla="*/ 496522 w 499166"/>
                <a:gd name="connsiteY49" fmla="*/ 216362 h 420020"/>
                <a:gd name="connsiteX50" fmla="*/ 496331 w 499166"/>
                <a:gd name="connsiteY50" fmla="*/ 215791 h 420020"/>
                <a:gd name="connsiteX51" fmla="*/ 479379 w 499166"/>
                <a:gd name="connsiteY51" fmla="*/ 167646 h 420020"/>
                <a:gd name="connsiteX52" fmla="*/ 297665 w 499166"/>
                <a:gd name="connsiteY52" fmla="*/ 4182 h 420020"/>
                <a:gd name="connsiteX53" fmla="*/ 249475 w 499166"/>
                <a:gd name="connsiteY53" fmla="*/ 19025 h 420020"/>
                <a:gd name="connsiteX54" fmla="*/ 201284 w 499166"/>
                <a:gd name="connsiteY54" fmla="*/ 4182 h 420020"/>
                <a:gd name="connsiteX55" fmla="*/ 77666 w 499166"/>
                <a:gd name="connsiteY55" fmla="*/ 62412 h 420020"/>
                <a:gd name="connsiteX56" fmla="*/ 58237 w 499166"/>
                <a:gd name="connsiteY56" fmla="*/ 86390 h 420020"/>
                <a:gd name="connsiteX57" fmla="*/ 20523 w 499166"/>
                <a:gd name="connsiteY57" fmla="*/ 167456 h 420020"/>
                <a:gd name="connsiteX58" fmla="*/ 15952 w 499166"/>
                <a:gd name="connsiteY58" fmla="*/ 181347 h 420020"/>
                <a:gd name="connsiteX59" fmla="*/ 2618 w 499166"/>
                <a:gd name="connsiteY59" fmla="*/ 218265 h 420020"/>
                <a:gd name="connsiteX60" fmla="*/ 2428 w 499166"/>
                <a:gd name="connsiteY60" fmla="*/ 218645 h 420020"/>
                <a:gd name="connsiteX61" fmla="*/ 10428 w 499166"/>
                <a:gd name="connsiteY61" fmla="*/ 228541 h 420020"/>
                <a:gd name="connsiteX62" fmla="*/ 43951 w 499166"/>
                <a:gd name="connsiteY62" fmla="*/ 251376 h 420020"/>
                <a:gd name="connsiteX63" fmla="*/ 93094 w 499166"/>
                <a:gd name="connsiteY63" fmla="*/ 270977 h 420020"/>
                <a:gd name="connsiteX64" fmla="*/ 98047 w 499166"/>
                <a:gd name="connsiteY64" fmla="*/ 262223 h 420020"/>
                <a:gd name="connsiteX65" fmla="*/ 99761 w 499166"/>
                <a:gd name="connsiteY65" fmla="*/ 261652 h 420020"/>
                <a:gd name="connsiteX66" fmla="*/ 100332 w 499166"/>
                <a:gd name="connsiteY66" fmla="*/ 262604 h 420020"/>
                <a:gd name="connsiteX67" fmla="*/ 115952 w 499166"/>
                <a:gd name="connsiteY67" fmla="*/ 358703 h 420020"/>
                <a:gd name="connsiteX68" fmla="*/ 118618 w 499166"/>
                <a:gd name="connsiteY68" fmla="*/ 377162 h 420020"/>
                <a:gd name="connsiteX69" fmla="*/ 118618 w 499166"/>
                <a:gd name="connsiteY69" fmla="*/ 377162 h 420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499166" h="420020">
                  <a:moveTo>
                    <a:pt x="254427" y="421501"/>
                  </a:moveTo>
                  <a:cubicBezTo>
                    <a:pt x="239951" y="421501"/>
                    <a:pt x="229856" y="416934"/>
                    <a:pt x="220713" y="412938"/>
                  </a:cubicBezTo>
                  <a:cubicBezTo>
                    <a:pt x="199570" y="403423"/>
                    <a:pt x="159761" y="389151"/>
                    <a:pt x="117095" y="379255"/>
                  </a:cubicBezTo>
                  <a:cubicBezTo>
                    <a:pt x="116523" y="379065"/>
                    <a:pt x="116142" y="378684"/>
                    <a:pt x="116142" y="378114"/>
                  </a:cubicBezTo>
                  <a:cubicBezTo>
                    <a:pt x="115380" y="372024"/>
                    <a:pt x="114427" y="365554"/>
                    <a:pt x="113475" y="358894"/>
                  </a:cubicBezTo>
                  <a:cubicBezTo>
                    <a:pt x="109094" y="327685"/>
                    <a:pt x="104142" y="296667"/>
                    <a:pt x="98618" y="266410"/>
                  </a:cubicBezTo>
                  <a:cubicBezTo>
                    <a:pt x="97475" y="268313"/>
                    <a:pt x="96523" y="270216"/>
                    <a:pt x="95380" y="272119"/>
                  </a:cubicBezTo>
                  <a:cubicBezTo>
                    <a:pt x="94809" y="273070"/>
                    <a:pt x="92904" y="276115"/>
                    <a:pt x="77095" y="270216"/>
                  </a:cubicBezTo>
                  <a:cubicBezTo>
                    <a:pt x="67380" y="266600"/>
                    <a:pt x="55380" y="260701"/>
                    <a:pt x="42999" y="253470"/>
                  </a:cubicBezTo>
                  <a:cubicBezTo>
                    <a:pt x="29476" y="245668"/>
                    <a:pt x="17095" y="237295"/>
                    <a:pt x="9094" y="230253"/>
                  </a:cubicBezTo>
                  <a:cubicBezTo>
                    <a:pt x="-48" y="222261"/>
                    <a:pt x="-429" y="219216"/>
                    <a:pt x="332" y="217504"/>
                  </a:cubicBezTo>
                  <a:cubicBezTo>
                    <a:pt x="332" y="217504"/>
                    <a:pt x="332" y="217504"/>
                    <a:pt x="332" y="217504"/>
                  </a:cubicBezTo>
                  <a:cubicBezTo>
                    <a:pt x="4714" y="206086"/>
                    <a:pt x="9094" y="194097"/>
                    <a:pt x="13666" y="180586"/>
                  </a:cubicBezTo>
                  <a:cubicBezTo>
                    <a:pt x="15190" y="176210"/>
                    <a:pt x="16713" y="171642"/>
                    <a:pt x="18237" y="166695"/>
                  </a:cubicBezTo>
                  <a:cubicBezTo>
                    <a:pt x="29094" y="133393"/>
                    <a:pt x="41475" y="106561"/>
                    <a:pt x="56332" y="85058"/>
                  </a:cubicBezTo>
                  <a:cubicBezTo>
                    <a:pt x="62237" y="76494"/>
                    <a:pt x="68713" y="68312"/>
                    <a:pt x="75952" y="60700"/>
                  </a:cubicBezTo>
                  <a:cubicBezTo>
                    <a:pt x="106237" y="28920"/>
                    <a:pt x="146428" y="10081"/>
                    <a:pt x="202237" y="1518"/>
                  </a:cubicBezTo>
                  <a:cubicBezTo>
                    <a:pt x="202998" y="1327"/>
                    <a:pt x="203570" y="1898"/>
                    <a:pt x="203761" y="2659"/>
                  </a:cubicBezTo>
                  <a:cubicBezTo>
                    <a:pt x="203761" y="2659"/>
                    <a:pt x="203761" y="2659"/>
                    <a:pt x="203761" y="2659"/>
                  </a:cubicBezTo>
                  <a:cubicBezTo>
                    <a:pt x="204713" y="9320"/>
                    <a:pt x="222618" y="16551"/>
                    <a:pt x="249665" y="16551"/>
                  </a:cubicBezTo>
                  <a:cubicBezTo>
                    <a:pt x="276332" y="16551"/>
                    <a:pt x="294999" y="9320"/>
                    <a:pt x="295761" y="2659"/>
                  </a:cubicBezTo>
                  <a:cubicBezTo>
                    <a:pt x="295761" y="1898"/>
                    <a:pt x="296522" y="1518"/>
                    <a:pt x="297094" y="1518"/>
                  </a:cubicBezTo>
                  <a:cubicBezTo>
                    <a:pt x="297094" y="1518"/>
                    <a:pt x="297094" y="1518"/>
                    <a:pt x="297094" y="1518"/>
                  </a:cubicBezTo>
                  <a:cubicBezTo>
                    <a:pt x="352142" y="9701"/>
                    <a:pt x="394046" y="29301"/>
                    <a:pt x="424713" y="61271"/>
                  </a:cubicBezTo>
                  <a:cubicBezTo>
                    <a:pt x="455570" y="93240"/>
                    <a:pt x="471569" y="134535"/>
                    <a:pt x="482046" y="166695"/>
                  </a:cubicBezTo>
                  <a:cubicBezTo>
                    <a:pt x="487950" y="184582"/>
                    <a:pt x="493474" y="200377"/>
                    <a:pt x="498999" y="215030"/>
                  </a:cubicBezTo>
                  <a:cubicBezTo>
                    <a:pt x="498999" y="215220"/>
                    <a:pt x="498999" y="215220"/>
                    <a:pt x="498999" y="215410"/>
                  </a:cubicBezTo>
                  <a:cubicBezTo>
                    <a:pt x="499760" y="217123"/>
                    <a:pt x="499188" y="220358"/>
                    <a:pt x="490237" y="228160"/>
                  </a:cubicBezTo>
                  <a:cubicBezTo>
                    <a:pt x="482236" y="235011"/>
                    <a:pt x="469855" y="243574"/>
                    <a:pt x="456142" y="251567"/>
                  </a:cubicBezTo>
                  <a:cubicBezTo>
                    <a:pt x="435760" y="263365"/>
                    <a:pt x="410808" y="274592"/>
                    <a:pt x="404522" y="271548"/>
                  </a:cubicBezTo>
                  <a:cubicBezTo>
                    <a:pt x="404332" y="271358"/>
                    <a:pt x="404141" y="271358"/>
                    <a:pt x="403950" y="270977"/>
                  </a:cubicBezTo>
                  <a:cubicBezTo>
                    <a:pt x="403189" y="269645"/>
                    <a:pt x="402427" y="268503"/>
                    <a:pt x="401856" y="267171"/>
                  </a:cubicBezTo>
                  <a:cubicBezTo>
                    <a:pt x="397665" y="304659"/>
                    <a:pt x="394237" y="343099"/>
                    <a:pt x="391951" y="381539"/>
                  </a:cubicBezTo>
                  <a:cubicBezTo>
                    <a:pt x="391951" y="382110"/>
                    <a:pt x="391569" y="382490"/>
                    <a:pt x="390998" y="382681"/>
                  </a:cubicBezTo>
                  <a:cubicBezTo>
                    <a:pt x="349094" y="392386"/>
                    <a:pt x="311951" y="405897"/>
                    <a:pt x="293474" y="412938"/>
                  </a:cubicBezTo>
                  <a:cubicBezTo>
                    <a:pt x="286618" y="415602"/>
                    <a:pt x="279761" y="417695"/>
                    <a:pt x="272522" y="419408"/>
                  </a:cubicBezTo>
                  <a:cubicBezTo>
                    <a:pt x="266427" y="420740"/>
                    <a:pt x="260522" y="421501"/>
                    <a:pt x="254427" y="421501"/>
                  </a:cubicBezTo>
                  <a:lnTo>
                    <a:pt x="254427" y="421501"/>
                  </a:lnTo>
                  <a:close/>
                  <a:moveTo>
                    <a:pt x="118618" y="377162"/>
                  </a:moveTo>
                  <a:cubicBezTo>
                    <a:pt x="161094" y="386867"/>
                    <a:pt x="199570" y="400949"/>
                    <a:pt x="221666" y="410654"/>
                  </a:cubicBezTo>
                  <a:cubicBezTo>
                    <a:pt x="234427" y="416363"/>
                    <a:pt x="247760" y="422262"/>
                    <a:pt x="271951" y="416934"/>
                  </a:cubicBezTo>
                  <a:cubicBezTo>
                    <a:pt x="278999" y="415412"/>
                    <a:pt x="285855" y="413318"/>
                    <a:pt x="292522" y="410654"/>
                  </a:cubicBezTo>
                  <a:cubicBezTo>
                    <a:pt x="310808" y="403613"/>
                    <a:pt x="347760" y="390293"/>
                    <a:pt x="389475" y="380587"/>
                  </a:cubicBezTo>
                  <a:cubicBezTo>
                    <a:pt x="391951" y="341006"/>
                    <a:pt x="395379" y="301424"/>
                    <a:pt x="399761" y="262984"/>
                  </a:cubicBezTo>
                  <a:cubicBezTo>
                    <a:pt x="399761" y="262223"/>
                    <a:pt x="400522" y="261843"/>
                    <a:pt x="401093" y="261843"/>
                  </a:cubicBezTo>
                  <a:cubicBezTo>
                    <a:pt x="401475" y="261843"/>
                    <a:pt x="401856" y="262223"/>
                    <a:pt x="402046" y="262413"/>
                  </a:cubicBezTo>
                  <a:cubicBezTo>
                    <a:pt x="403189" y="264697"/>
                    <a:pt x="404522" y="266981"/>
                    <a:pt x="405855" y="269264"/>
                  </a:cubicBezTo>
                  <a:cubicBezTo>
                    <a:pt x="410427" y="270596"/>
                    <a:pt x="429855" y="263555"/>
                    <a:pt x="454808" y="249283"/>
                  </a:cubicBezTo>
                  <a:cubicBezTo>
                    <a:pt x="468522" y="241481"/>
                    <a:pt x="480713" y="232918"/>
                    <a:pt x="488522" y="226257"/>
                  </a:cubicBezTo>
                  <a:cubicBezTo>
                    <a:pt x="495951" y="219787"/>
                    <a:pt x="496903" y="216933"/>
                    <a:pt x="496522" y="216362"/>
                  </a:cubicBezTo>
                  <a:cubicBezTo>
                    <a:pt x="496331" y="216172"/>
                    <a:pt x="496331" y="215981"/>
                    <a:pt x="496331" y="215791"/>
                  </a:cubicBezTo>
                  <a:cubicBezTo>
                    <a:pt x="490808" y="201329"/>
                    <a:pt x="485284" y="185534"/>
                    <a:pt x="479379" y="167646"/>
                  </a:cubicBezTo>
                  <a:cubicBezTo>
                    <a:pt x="451569" y="82013"/>
                    <a:pt x="410046" y="21499"/>
                    <a:pt x="297665" y="4182"/>
                  </a:cubicBezTo>
                  <a:cubicBezTo>
                    <a:pt x="294999" y="12745"/>
                    <a:pt x="274808" y="19025"/>
                    <a:pt x="249475" y="19025"/>
                  </a:cubicBezTo>
                  <a:cubicBezTo>
                    <a:pt x="224332" y="19025"/>
                    <a:pt x="204141" y="12745"/>
                    <a:pt x="201284" y="4182"/>
                  </a:cubicBezTo>
                  <a:cubicBezTo>
                    <a:pt x="146618" y="12745"/>
                    <a:pt x="107189" y="31204"/>
                    <a:pt x="77666" y="62412"/>
                  </a:cubicBezTo>
                  <a:cubicBezTo>
                    <a:pt x="70618" y="69834"/>
                    <a:pt x="64142" y="78017"/>
                    <a:pt x="58237" y="86390"/>
                  </a:cubicBezTo>
                  <a:cubicBezTo>
                    <a:pt x="43571" y="107703"/>
                    <a:pt x="31190" y="134344"/>
                    <a:pt x="20523" y="167456"/>
                  </a:cubicBezTo>
                  <a:cubicBezTo>
                    <a:pt x="19000" y="172404"/>
                    <a:pt x="17475" y="176971"/>
                    <a:pt x="15952" y="181347"/>
                  </a:cubicBezTo>
                  <a:cubicBezTo>
                    <a:pt x="11380" y="194858"/>
                    <a:pt x="6999" y="206847"/>
                    <a:pt x="2618" y="218265"/>
                  </a:cubicBezTo>
                  <a:cubicBezTo>
                    <a:pt x="2618" y="218455"/>
                    <a:pt x="2618" y="218455"/>
                    <a:pt x="2428" y="218645"/>
                  </a:cubicBezTo>
                  <a:cubicBezTo>
                    <a:pt x="2046" y="219216"/>
                    <a:pt x="2999" y="222071"/>
                    <a:pt x="10428" y="228541"/>
                  </a:cubicBezTo>
                  <a:cubicBezTo>
                    <a:pt x="18237" y="235392"/>
                    <a:pt x="30428" y="243574"/>
                    <a:pt x="43951" y="251376"/>
                  </a:cubicBezTo>
                  <a:cubicBezTo>
                    <a:pt x="73475" y="268503"/>
                    <a:pt x="91570" y="273261"/>
                    <a:pt x="93094" y="270977"/>
                  </a:cubicBezTo>
                  <a:cubicBezTo>
                    <a:pt x="94809" y="268122"/>
                    <a:pt x="96523" y="265268"/>
                    <a:pt x="98047" y="262223"/>
                  </a:cubicBezTo>
                  <a:cubicBezTo>
                    <a:pt x="98427" y="261652"/>
                    <a:pt x="99189" y="261462"/>
                    <a:pt x="99761" y="261652"/>
                  </a:cubicBezTo>
                  <a:cubicBezTo>
                    <a:pt x="100141" y="261843"/>
                    <a:pt x="100332" y="262223"/>
                    <a:pt x="100332" y="262604"/>
                  </a:cubicBezTo>
                  <a:cubicBezTo>
                    <a:pt x="106046" y="294003"/>
                    <a:pt x="111380" y="326353"/>
                    <a:pt x="115952" y="358703"/>
                  </a:cubicBezTo>
                  <a:cubicBezTo>
                    <a:pt x="116904" y="365173"/>
                    <a:pt x="117856" y="371263"/>
                    <a:pt x="118618" y="377162"/>
                  </a:cubicBezTo>
                  <a:lnTo>
                    <a:pt x="118618" y="377162"/>
                  </a:lnTo>
                  <a:close/>
                </a:path>
              </a:pathLst>
            </a:custGeom>
            <a:solidFill>
              <a:srgbClr val="000000"/>
            </a:solidFill>
            <a:ln w="1903" cap="flat">
              <a:noFill/>
              <a:prstDash val="solid"/>
              <a:miter/>
            </a:ln>
          </p:spPr>
          <p:txBody>
            <a:bodyPr rtlCol="0" anchor="ctr"/>
            <a:lstStyle/>
            <a:p>
              <a:endParaRPr lang="fr-FR"/>
            </a:p>
          </p:txBody>
        </p:sp>
        <p:sp>
          <p:nvSpPr>
            <p:cNvPr id="602" name="Forme libre 1589">
              <a:extLst>
                <a:ext uri="{FF2B5EF4-FFF2-40B4-BE49-F238E27FC236}">
                  <a16:creationId xmlns:a16="http://schemas.microsoft.com/office/drawing/2014/main" id="{976DE693-68B9-101F-BA0A-B7CE1350CF18}"/>
                </a:ext>
              </a:extLst>
            </p:cNvPr>
            <p:cNvSpPr/>
            <p:nvPr/>
          </p:nvSpPr>
          <p:spPr>
            <a:xfrm>
              <a:off x="13603357" y="6423495"/>
              <a:ext cx="90912" cy="49076"/>
            </a:xfrm>
            <a:custGeom>
              <a:avLst/>
              <a:gdLst>
                <a:gd name="connsiteX0" fmla="*/ 86788 w 90912"/>
                <a:gd name="connsiteY0" fmla="*/ 50557 h 49076"/>
                <a:gd name="connsiteX1" fmla="*/ 38407 w 90912"/>
                <a:gd name="connsiteY1" fmla="*/ 30386 h 49076"/>
                <a:gd name="connsiteX2" fmla="*/ 502 w 90912"/>
                <a:gd name="connsiteY2" fmla="*/ 3554 h 49076"/>
                <a:gd name="connsiteX3" fmla="*/ 502 w 90912"/>
                <a:gd name="connsiteY3" fmla="*/ 1841 h 49076"/>
                <a:gd name="connsiteX4" fmla="*/ 2217 w 90912"/>
                <a:gd name="connsiteY4" fmla="*/ 1841 h 49076"/>
                <a:gd name="connsiteX5" fmla="*/ 2217 w 90912"/>
                <a:gd name="connsiteY5" fmla="*/ 1841 h 49076"/>
                <a:gd name="connsiteX6" fmla="*/ 39550 w 90912"/>
                <a:gd name="connsiteY6" fmla="*/ 28292 h 49076"/>
                <a:gd name="connsiteX7" fmla="*/ 88692 w 90912"/>
                <a:gd name="connsiteY7" fmla="*/ 47893 h 49076"/>
                <a:gd name="connsiteX8" fmla="*/ 90406 w 90912"/>
                <a:gd name="connsiteY8" fmla="*/ 47512 h 49076"/>
                <a:gd name="connsiteX9" fmla="*/ 90788 w 90912"/>
                <a:gd name="connsiteY9" fmla="*/ 49225 h 49076"/>
                <a:gd name="connsiteX10" fmla="*/ 86788 w 90912"/>
                <a:gd name="connsiteY10" fmla="*/ 50557 h 4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12" h="49076">
                  <a:moveTo>
                    <a:pt x="86788" y="50557"/>
                  </a:moveTo>
                  <a:cubicBezTo>
                    <a:pt x="77073" y="50557"/>
                    <a:pt x="54026" y="39329"/>
                    <a:pt x="38407" y="30386"/>
                  </a:cubicBezTo>
                  <a:cubicBezTo>
                    <a:pt x="21835" y="20871"/>
                    <a:pt x="7740" y="10785"/>
                    <a:pt x="502" y="3554"/>
                  </a:cubicBezTo>
                  <a:cubicBezTo>
                    <a:pt x="-70" y="2983"/>
                    <a:pt x="-70" y="2222"/>
                    <a:pt x="502" y="1841"/>
                  </a:cubicBezTo>
                  <a:cubicBezTo>
                    <a:pt x="1073" y="1461"/>
                    <a:pt x="1835" y="1270"/>
                    <a:pt x="2217" y="1841"/>
                  </a:cubicBezTo>
                  <a:lnTo>
                    <a:pt x="2217" y="1841"/>
                  </a:lnTo>
                  <a:cubicBezTo>
                    <a:pt x="9264" y="8882"/>
                    <a:pt x="23550" y="18968"/>
                    <a:pt x="39550" y="28292"/>
                  </a:cubicBezTo>
                  <a:cubicBezTo>
                    <a:pt x="69074" y="45419"/>
                    <a:pt x="87169" y="50176"/>
                    <a:pt x="88692" y="47893"/>
                  </a:cubicBezTo>
                  <a:cubicBezTo>
                    <a:pt x="89074" y="47322"/>
                    <a:pt x="89835" y="47132"/>
                    <a:pt x="90406" y="47512"/>
                  </a:cubicBezTo>
                  <a:cubicBezTo>
                    <a:pt x="90978" y="47893"/>
                    <a:pt x="91169" y="48654"/>
                    <a:pt x="90788" y="49225"/>
                  </a:cubicBezTo>
                  <a:cubicBezTo>
                    <a:pt x="90217" y="50176"/>
                    <a:pt x="88692" y="50557"/>
                    <a:pt x="86788" y="50557"/>
                  </a:cubicBezTo>
                  <a:close/>
                </a:path>
              </a:pathLst>
            </a:custGeom>
            <a:solidFill>
              <a:srgbClr val="000000"/>
            </a:solidFill>
            <a:ln w="1903" cap="flat">
              <a:noFill/>
              <a:prstDash val="solid"/>
              <a:miter/>
            </a:ln>
          </p:spPr>
          <p:txBody>
            <a:bodyPr rtlCol="0" anchor="ctr"/>
            <a:lstStyle/>
            <a:p>
              <a:endParaRPr lang="fr-FR"/>
            </a:p>
          </p:txBody>
        </p:sp>
        <p:sp>
          <p:nvSpPr>
            <p:cNvPr id="603" name="Forme libre 1590">
              <a:extLst>
                <a:ext uri="{FF2B5EF4-FFF2-40B4-BE49-F238E27FC236}">
                  <a16:creationId xmlns:a16="http://schemas.microsoft.com/office/drawing/2014/main" id="{F2CD7B82-17A7-A4F9-DA91-DA4348A3EAB4}"/>
                </a:ext>
              </a:extLst>
            </p:cNvPr>
            <p:cNvSpPr/>
            <p:nvPr/>
          </p:nvSpPr>
          <p:spPr>
            <a:xfrm>
              <a:off x="13675137" y="6426012"/>
              <a:ext cx="186744" cy="237795"/>
            </a:xfrm>
            <a:custGeom>
              <a:avLst/>
              <a:gdLst>
                <a:gd name="connsiteX0" fmla="*/ 186817 w 186744"/>
                <a:gd name="connsiteY0" fmla="*/ 237194 h 237795"/>
                <a:gd name="connsiteX1" fmla="*/ 135769 w 186744"/>
                <a:gd name="connsiteY1" fmla="*/ 230724 h 237795"/>
                <a:gd name="connsiteX2" fmla="*/ 31960 w 186744"/>
                <a:gd name="connsiteY2" fmla="*/ 197042 h 237795"/>
                <a:gd name="connsiteX3" fmla="*/ 29294 w 186744"/>
                <a:gd name="connsiteY3" fmla="*/ 177822 h 237795"/>
                <a:gd name="connsiteX4" fmla="*/ 29675 w 186744"/>
                <a:gd name="connsiteY4" fmla="*/ 176870 h 237795"/>
                <a:gd name="connsiteX5" fmla="*/ 7580 w 186744"/>
                <a:gd name="connsiteY5" fmla="*/ 45566 h 237795"/>
                <a:gd name="connsiteX6" fmla="*/ 1104 w 186744"/>
                <a:gd name="connsiteY6" fmla="*/ 14167 h 237795"/>
                <a:gd name="connsiteX7" fmla="*/ 17674 w 186744"/>
                <a:gd name="connsiteY7" fmla="*/ 38144 h 237795"/>
                <a:gd name="connsiteX8" fmla="*/ 30627 w 186744"/>
                <a:gd name="connsiteY8" fmla="*/ 124729 h 237795"/>
                <a:gd name="connsiteX9" fmla="*/ 48532 w 186744"/>
                <a:gd name="connsiteY9" fmla="*/ 157650 h 237795"/>
                <a:gd name="connsiteX10" fmla="*/ 67770 w 186744"/>
                <a:gd name="connsiteY10" fmla="*/ 157841 h 237795"/>
                <a:gd name="connsiteX11" fmla="*/ 96151 w 186744"/>
                <a:gd name="connsiteY11" fmla="*/ 160124 h 237795"/>
                <a:gd name="connsiteX12" fmla="*/ 186817 w 186744"/>
                <a:gd name="connsiteY12" fmla="*/ 237194 h 23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744" h="237795">
                  <a:moveTo>
                    <a:pt x="186817" y="237194"/>
                  </a:moveTo>
                  <a:cubicBezTo>
                    <a:pt x="162436" y="242522"/>
                    <a:pt x="148913" y="236623"/>
                    <a:pt x="135769" y="230724"/>
                  </a:cubicBezTo>
                  <a:cubicBezTo>
                    <a:pt x="114627" y="221209"/>
                    <a:pt x="75198" y="206937"/>
                    <a:pt x="31960" y="197042"/>
                  </a:cubicBezTo>
                  <a:cubicBezTo>
                    <a:pt x="31198" y="190572"/>
                    <a:pt x="30246" y="184292"/>
                    <a:pt x="29294" y="177822"/>
                  </a:cubicBezTo>
                  <a:cubicBezTo>
                    <a:pt x="29675" y="177251"/>
                    <a:pt x="29866" y="176870"/>
                    <a:pt x="29675" y="176870"/>
                  </a:cubicBezTo>
                  <a:cubicBezTo>
                    <a:pt x="23579" y="132721"/>
                    <a:pt x="16151" y="88763"/>
                    <a:pt x="7580" y="45566"/>
                  </a:cubicBezTo>
                  <a:cubicBezTo>
                    <a:pt x="5484" y="35100"/>
                    <a:pt x="3389" y="24634"/>
                    <a:pt x="1104" y="14167"/>
                  </a:cubicBezTo>
                  <a:cubicBezTo>
                    <a:pt x="-4611" y="-8668"/>
                    <a:pt x="15199" y="-676"/>
                    <a:pt x="17674" y="38144"/>
                  </a:cubicBezTo>
                  <a:cubicBezTo>
                    <a:pt x="19770" y="70114"/>
                    <a:pt x="23770" y="98658"/>
                    <a:pt x="30627" y="124729"/>
                  </a:cubicBezTo>
                  <a:cubicBezTo>
                    <a:pt x="36151" y="141095"/>
                    <a:pt x="44341" y="153654"/>
                    <a:pt x="48532" y="157650"/>
                  </a:cubicBezTo>
                  <a:cubicBezTo>
                    <a:pt x="55960" y="164691"/>
                    <a:pt x="67198" y="164691"/>
                    <a:pt x="67770" y="157841"/>
                  </a:cubicBezTo>
                  <a:cubicBezTo>
                    <a:pt x="67198" y="144330"/>
                    <a:pt x="81674" y="136908"/>
                    <a:pt x="96151" y="160124"/>
                  </a:cubicBezTo>
                  <a:cubicBezTo>
                    <a:pt x="115198" y="190381"/>
                    <a:pt x="141294" y="212075"/>
                    <a:pt x="186817" y="237194"/>
                  </a:cubicBezTo>
                  <a:close/>
                </a:path>
              </a:pathLst>
            </a:custGeom>
            <a:solidFill>
              <a:srgbClr val="000000"/>
            </a:solidFill>
            <a:ln w="1903" cap="flat">
              <a:noFill/>
              <a:prstDash val="solid"/>
              <a:miter/>
            </a:ln>
          </p:spPr>
          <p:txBody>
            <a:bodyPr rtlCol="0" anchor="ctr"/>
            <a:lstStyle/>
            <a:p>
              <a:endParaRPr lang="fr-FR"/>
            </a:p>
          </p:txBody>
        </p:sp>
        <p:sp>
          <p:nvSpPr>
            <p:cNvPr id="604" name="Forme libre 1591">
              <a:extLst>
                <a:ext uri="{FF2B5EF4-FFF2-40B4-BE49-F238E27FC236}">
                  <a16:creationId xmlns:a16="http://schemas.microsoft.com/office/drawing/2014/main" id="{33D92AD4-ABBE-1A27-0CA5-045D02EA6F47}"/>
                </a:ext>
              </a:extLst>
            </p:cNvPr>
            <p:cNvSpPr/>
            <p:nvPr/>
          </p:nvSpPr>
          <p:spPr>
            <a:xfrm>
              <a:off x="13673944" y="6424527"/>
              <a:ext cx="188960" cy="240432"/>
            </a:xfrm>
            <a:custGeom>
              <a:avLst/>
              <a:gdLst>
                <a:gd name="connsiteX0" fmla="*/ 170295 w 188960"/>
                <a:gd name="connsiteY0" fmla="*/ 241914 h 240432"/>
                <a:gd name="connsiteX1" fmla="*/ 136582 w 188960"/>
                <a:gd name="connsiteY1" fmla="*/ 233350 h 240432"/>
                <a:gd name="connsiteX2" fmla="*/ 32963 w 188960"/>
                <a:gd name="connsiteY2" fmla="*/ 199668 h 240432"/>
                <a:gd name="connsiteX3" fmla="*/ 32011 w 188960"/>
                <a:gd name="connsiteY3" fmla="*/ 198526 h 240432"/>
                <a:gd name="connsiteX4" fmla="*/ 29343 w 188960"/>
                <a:gd name="connsiteY4" fmla="*/ 179306 h 240432"/>
                <a:gd name="connsiteX5" fmla="*/ 29534 w 188960"/>
                <a:gd name="connsiteY5" fmla="*/ 178545 h 240432"/>
                <a:gd name="connsiteX6" fmla="*/ 29724 w 188960"/>
                <a:gd name="connsiteY6" fmla="*/ 178164 h 240432"/>
                <a:gd name="connsiteX7" fmla="*/ 7629 w 188960"/>
                <a:gd name="connsiteY7" fmla="*/ 47051 h 240432"/>
                <a:gd name="connsiteX8" fmla="*/ 1153 w 188960"/>
                <a:gd name="connsiteY8" fmla="*/ 15652 h 240432"/>
                <a:gd name="connsiteX9" fmla="*/ 1915 w 188960"/>
                <a:gd name="connsiteY9" fmla="*/ 2331 h 240432"/>
                <a:gd name="connsiteX10" fmla="*/ 6106 w 188960"/>
                <a:gd name="connsiteY10" fmla="*/ 1950 h 240432"/>
                <a:gd name="connsiteX11" fmla="*/ 20201 w 188960"/>
                <a:gd name="connsiteY11" fmla="*/ 39439 h 240432"/>
                <a:gd name="connsiteX12" fmla="*/ 32963 w 188960"/>
                <a:gd name="connsiteY12" fmla="*/ 125833 h 240432"/>
                <a:gd name="connsiteX13" fmla="*/ 50677 w 188960"/>
                <a:gd name="connsiteY13" fmla="*/ 158183 h 240432"/>
                <a:gd name="connsiteX14" fmla="*/ 64962 w 188960"/>
                <a:gd name="connsiteY14" fmla="*/ 162751 h 240432"/>
                <a:gd name="connsiteX15" fmla="*/ 67820 w 188960"/>
                <a:gd name="connsiteY15" fmla="*/ 159325 h 240432"/>
                <a:gd name="connsiteX16" fmla="*/ 75629 w 188960"/>
                <a:gd name="connsiteY16" fmla="*/ 146005 h 240432"/>
                <a:gd name="connsiteX17" fmla="*/ 98296 w 188960"/>
                <a:gd name="connsiteY17" fmla="*/ 161038 h 240432"/>
                <a:gd name="connsiteX18" fmla="*/ 188390 w 188960"/>
                <a:gd name="connsiteY18" fmla="*/ 237727 h 240432"/>
                <a:gd name="connsiteX19" fmla="*/ 188962 w 188960"/>
                <a:gd name="connsiteY19" fmla="*/ 239440 h 240432"/>
                <a:gd name="connsiteX20" fmla="*/ 188201 w 188960"/>
                <a:gd name="connsiteY20" fmla="*/ 240011 h 240432"/>
                <a:gd name="connsiteX21" fmla="*/ 170295 w 188960"/>
                <a:gd name="connsiteY21" fmla="*/ 241914 h 240432"/>
                <a:gd name="connsiteX22" fmla="*/ 170295 w 188960"/>
                <a:gd name="connsiteY22" fmla="*/ 241914 h 240432"/>
                <a:gd name="connsiteX23" fmla="*/ 34486 w 188960"/>
                <a:gd name="connsiteY23" fmla="*/ 197575 h 240432"/>
                <a:gd name="connsiteX24" fmla="*/ 137534 w 188960"/>
                <a:gd name="connsiteY24" fmla="*/ 231067 h 240432"/>
                <a:gd name="connsiteX25" fmla="*/ 184391 w 188960"/>
                <a:gd name="connsiteY25" fmla="*/ 238108 h 240432"/>
                <a:gd name="connsiteX26" fmla="*/ 96391 w 188960"/>
                <a:gd name="connsiteY26" fmla="*/ 162370 h 240432"/>
                <a:gd name="connsiteX27" fmla="*/ 76582 w 188960"/>
                <a:gd name="connsiteY27" fmla="*/ 148478 h 240432"/>
                <a:gd name="connsiteX28" fmla="*/ 70486 w 188960"/>
                <a:gd name="connsiteY28" fmla="*/ 159516 h 240432"/>
                <a:gd name="connsiteX29" fmla="*/ 70486 w 188960"/>
                <a:gd name="connsiteY29" fmla="*/ 159706 h 240432"/>
                <a:gd name="connsiteX30" fmla="*/ 65915 w 188960"/>
                <a:gd name="connsiteY30" fmla="*/ 165415 h 240432"/>
                <a:gd name="connsiteX31" fmla="*/ 48963 w 188960"/>
                <a:gd name="connsiteY31" fmla="*/ 160277 h 240432"/>
                <a:gd name="connsiteX32" fmla="*/ 30677 w 188960"/>
                <a:gd name="connsiteY32" fmla="*/ 126975 h 240432"/>
                <a:gd name="connsiteX33" fmla="*/ 30677 w 188960"/>
                <a:gd name="connsiteY33" fmla="*/ 126975 h 240432"/>
                <a:gd name="connsiteX34" fmla="*/ 17725 w 188960"/>
                <a:gd name="connsiteY34" fmla="*/ 40200 h 240432"/>
                <a:gd name="connsiteX35" fmla="*/ 5153 w 188960"/>
                <a:gd name="connsiteY35" fmla="*/ 4805 h 240432"/>
                <a:gd name="connsiteX36" fmla="*/ 3629 w 188960"/>
                <a:gd name="connsiteY36" fmla="*/ 4805 h 240432"/>
                <a:gd name="connsiteX37" fmla="*/ 3629 w 188960"/>
                <a:gd name="connsiteY37" fmla="*/ 15652 h 240432"/>
                <a:gd name="connsiteX38" fmla="*/ 10106 w 188960"/>
                <a:gd name="connsiteY38" fmla="*/ 47051 h 240432"/>
                <a:gd name="connsiteX39" fmla="*/ 32200 w 188960"/>
                <a:gd name="connsiteY39" fmla="*/ 178355 h 240432"/>
                <a:gd name="connsiteX40" fmla="*/ 31820 w 188960"/>
                <a:gd name="connsiteY40" fmla="*/ 179877 h 240432"/>
                <a:gd name="connsiteX41" fmla="*/ 34486 w 188960"/>
                <a:gd name="connsiteY41" fmla="*/ 197575 h 240432"/>
                <a:gd name="connsiteX42" fmla="*/ 34486 w 188960"/>
                <a:gd name="connsiteY42" fmla="*/ 197575 h 240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88960" h="240432">
                  <a:moveTo>
                    <a:pt x="170295" y="241914"/>
                  </a:moveTo>
                  <a:cubicBezTo>
                    <a:pt x="155820" y="241914"/>
                    <a:pt x="145724" y="237347"/>
                    <a:pt x="136582" y="233350"/>
                  </a:cubicBezTo>
                  <a:cubicBezTo>
                    <a:pt x="115439" y="223836"/>
                    <a:pt x="75629" y="209563"/>
                    <a:pt x="32963" y="199668"/>
                  </a:cubicBezTo>
                  <a:cubicBezTo>
                    <a:pt x="32391" y="199478"/>
                    <a:pt x="32011" y="199097"/>
                    <a:pt x="32011" y="198526"/>
                  </a:cubicBezTo>
                  <a:cubicBezTo>
                    <a:pt x="31248" y="192437"/>
                    <a:pt x="30295" y="185967"/>
                    <a:pt x="29343" y="179306"/>
                  </a:cubicBezTo>
                  <a:cubicBezTo>
                    <a:pt x="29343" y="178926"/>
                    <a:pt x="29343" y="178735"/>
                    <a:pt x="29534" y="178545"/>
                  </a:cubicBezTo>
                  <a:cubicBezTo>
                    <a:pt x="29534" y="178355"/>
                    <a:pt x="29724" y="178355"/>
                    <a:pt x="29724" y="178164"/>
                  </a:cubicBezTo>
                  <a:cubicBezTo>
                    <a:pt x="23629" y="133826"/>
                    <a:pt x="16200" y="89677"/>
                    <a:pt x="7629" y="47051"/>
                  </a:cubicBezTo>
                  <a:cubicBezTo>
                    <a:pt x="5534" y="36584"/>
                    <a:pt x="3439" y="26118"/>
                    <a:pt x="1153" y="15652"/>
                  </a:cubicBezTo>
                  <a:cubicBezTo>
                    <a:pt x="-561" y="8992"/>
                    <a:pt x="-181" y="4234"/>
                    <a:pt x="1915" y="2331"/>
                  </a:cubicBezTo>
                  <a:cubicBezTo>
                    <a:pt x="3058" y="1380"/>
                    <a:pt x="4772" y="1189"/>
                    <a:pt x="6106" y="1950"/>
                  </a:cubicBezTo>
                  <a:cubicBezTo>
                    <a:pt x="12011" y="4424"/>
                    <a:pt x="18867" y="18126"/>
                    <a:pt x="20201" y="39439"/>
                  </a:cubicBezTo>
                  <a:cubicBezTo>
                    <a:pt x="22296" y="72360"/>
                    <a:pt x="26486" y="100714"/>
                    <a:pt x="32963" y="125833"/>
                  </a:cubicBezTo>
                  <a:cubicBezTo>
                    <a:pt x="38487" y="142199"/>
                    <a:pt x="46677" y="154378"/>
                    <a:pt x="50677" y="158183"/>
                  </a:cubicBezTo>
                  <a:cubicBezTo>
                    <a:pt x="55439" y="162751"/>
                    <a:pt x="61534" y="163892"/>
                    <a:pt x="64962" y="162751"/>
                  </a:cubicBezTo>
                  <a:cubicBezTo>
                    <a:pt x="66486" y="162370"/>
                    <a:pt x="67629" y="160848"/>
                    <a:pt x="67820" y="159325"/>
                  </a:cubicBezTo>
                  <a:cubicBezTo>
                    <a:pt x="67629" y="152665"/>
                    <a:pt x="70677" y="147527"/>
                    <a:pt x="75629" y="146005"/>
                  </a:cubicBezTo>
                  <a:cubicBezTo>
                    <a:pt x="79057" y="145053"/>
                    <a:pt x="87820" y="144292"/>
                    <a:pt x="98296" y="161038"/>
                  </a:cubicBezTo>
                  <a:cubicBezTo>
                    <a:pt x="116962" y="190724"/>
                    <a:pt x="142105" y="212037"/>
                    <a:pt x="188390" y="237727"/>
                  </a:cubicBezTo>
                  <a:cubicBezTo>
                    <a:pt x="188962" y="238108"/>
                    <a:pt x="189153" y="238869"/>
                    <a:pt x="188962" y="239440"/>
                  </a:cubicBezTo>
                  <a:cubicBezTo>
                    <a:pt x="188772" y="239820"/>
                    <a:pt x="188390" y="240011"/>
                    <a:pt x="188201" y="240011"/>
                  </a:cubicBezTo>
                  <a:cubicBezTo>
                    <a:pt x="182296" y="241153"/>
                    <a:pt x="176391" y="241914"/>
                    <a:pt x="170295" y="241914"/>
                  </a:cubicBezTo>
                  <a:lnTo>
                    <a:pt x="170295" y="241914"/>
                  </a:lnTo>
                  <a:close/>
                  <a:moveTo>
                    <a:pt x="34486" y="197575"/>
                  </a:moveTo>
                  <a:cubicBezTo>
                    <a:pt x="76962" y="207280"/>
                    <a:pt x="115439" y="221362"/>
                    <a:pt x="137534" y="231067"/>
                  </a:cubicBezTo>
                  <a:cubicBezTo>
                    <a:pt x="149724" y="236586"/>
                    <a:pt x="162296" y="242104"/>
                    <a:pt x="184391" y="238108"/>
                  </a:cubicBezTo>
                  <a:cubicBezTo>
                    <a:pt x="139629" y="212989"/>
                    <a:pt x="114677" y="191676"/>
                    <a:pt x="96391" y="162370"/>
                  </a:cubicBezTo>
                  <a:cubicBezTo>
                    <a:pt x="89724" y="151904"/>
                    <a:pt x="82296" y="146575"/>
                    <a:pt x="76582" y="148478"/>
                  </a:cubicBezTo>
                  <a:cubicBezTo>
                    <a:pt x="72581" y="149620"/>
                    <a:pt x="70295" y="153997"/>
                    <a:pt x="70486" y="159516"/>
                  </a:cubicBezTo>
                  <a:cubicBezTo>
                    <a:pt x="70486" y="159516"/>
                    <a:pt x="70486" y="159706"/>
                    <a:pt x="70486" y="159706"/>
                  </a:cubicBezTo>
                  <a:cubicBezTo>
                    <a:pt x="70295" y="162370"/>
                    <a:pt x="68581" y="164654"/>
                    <a:pt x="65915" y="165415"/>
                  </a:cubicBezTo>
                  <a:cubicBezTo>
                    <a:pt x="60962" y="167318"/>
                    <a:pt x="53915" y="165034"/>
                    <a:pt x="48963" y="160277"/>
                  </a:cubicBezTo>
                  <a:cubicBezTo>
                    <a:pt x="44963" y="156280"/>
                    <a:pt x="36391" y="143721"/>
                    <a:pt x="30677" y="126975"/>
                  </a:cubicBezTo>
                  <a:cubicBezTo>
                    <a:pt x="30677" y="126975"/>
                    <a:pt x="30677" y="126975"/>
                    <a:pt x="30677" y="126975"/>
                  </a:cubicBezTo>
                  <a:cubicBezTo>
                    <a:pt x="24201" y="101666"/>
                    <a:pt x="20010" y="73311"/>
                    <a:pt x="17725" y="40200"/>
                  </a:cubicBezTo>
                  <a:cubicBezTo>
                    <a:pt x="16391" y="18887"/>
                    <a:pt x="9534" y="6708"/>
                    <a:pt x="5153" y="4805"/>
                  </a:cubicBezTo>
                  <a:cubicBezTo>
                    <a:pt x="4201" y="4424"/>
                    <a:pt x="3820" y="4805"/>
                    <a:pt x="3629" y="4805"/>
                  </a:cubicBezTo>
                  <a:cubicBezTo>
                    <a:pt x="2487" y="5756"/>
                    <a:pt x="1915" y="9182"/>
                    <a:pt x="3629" y="15652"/>
                  </a:cubicBezTo>
                  <a:cubicBezTo>
                    <a:pt x="5915" y="26118"/>
                    <a:pt x="8010" y="36584"/>
                    <a:pt x="10106" y="47051"/>
                  </a:cubicBezTo>
                  <a:cubicBezTo>
                    <a:pt x="18677" y="89677"/>
                    <a:pt x="26106" y="133826"/>
                    <a:pt x="32200" y="178355"/>
                  </a:cubicBezTo>
                  <a:cubicBezTo>
                    <a:pt x="32391" y="178926"/>
                    <a:pt x="32200" y="179497"/>
                    <a:pt x="31820" y="179877"/>
                  </a:cubicBezTo>
                  <a:cubicBezTo>
                    <a:pt x="32772" y="185586"/>
                    <a:pt x="33725" y="191676"/>
                    <a:pt x="34486" y="197575"/>
                  </a:cubicBezTo>
                  <a:lnTo>
                    <a:pt x="34486" y="197575"/>
                  </a:lnTo>
                  <a:close/>
                </a:path>
              </a:pathLst>
            </a:custGeom>
            <a:solidFill>
              <a:srgbClr val="000000"/>
            </a:solidFill>
            <a:ln w="1903" cap="flat">
              <a:noFill/>
              <a:prstDash val="solid"/>
              <a:miter/>
            </a:ln>
          </p:spPr>
          <p:txBody>
            <a:bodyPr rtlCol="0" anchor="ctr"/>
            <a:lstStyle/>
            <a:p>
              <a:endParaRPr lang="fr-FR"/>
            </a:p>
          </p:txBody>
        </p:sp>
        <p:grpSp>
          <p:nvGrpSpPr>
            <p:cNvPr id="605" name="Graphique 2">
              <a:extLst>
                <a:ext uri="{FF2B5EF4-FFF2-40B4-BE49-F238E27FC236}">
                  <a16:creationId xmlns:a16="http://schemas.microsoft.com/office/drawing/2014/main" id="{1542D80D-E825-D4F2-FC61-FC0F7A26A97D}"/>
                </a:ext>
              </a:extLst>
            </p:cNvPr>
            <p:cNvGrpSpPr/>
            <p:nvPr/>
          </p:nvGrpSpPr>
          <p:grpSpPr>
            <a:xfrm>
              <a:off x="13682643" y="6505231"/>
              <a:ext cx="400760" cy="109491"/>
              <a:chOff x="13682643" y="6505231"/>
              <a:chExt cx="400760" cy="109491"/>
            </a:xfrm>
            <a:solidFill>
              <a:srgbClr val="000000"/>
            </a:solidFill>
          </p:grpSpPr>
          <p:sp>
            <p:nvSpPr>
              <p:cNvPr id="628" name="Forme libre 1593">
                <a:extLst>
                  <a:ext uri="{FF2B5EF4-FFF2-40B4-BE49-F238E27FC236}">
                    <a16:creationId xmlns:a16="http://schemas.microsoft.com/office/drawing/2014/main" id="{60E5C533-7C9F-D5BE-4FF3-51753E299AC9}"/>
                  </a:ext>
                </a:extLst>
              </p:cNvPr>
              <p:cNvSpPr/>
              <p:nvPr/>
            </p:nvSpPr>
            <p:spPr>
              <a:xfrm>
                <a:off x="14080737" y="6612058"/>
                <a:ext cx="2666" cy="2664"/>
              </a:xfrm>
              <a:custGeom>
                <a:avLst/>
                <a:gdLst>
                  <a:gd name="connsiteX0" fmla="*/ 1407 w 2666"/>
                  <a:gd name="connsiteY0" fmla="*/ 4145 h 2664"/>
                  <a:gd name="connsiteX1" fmla="*/ 1407 w 2666"/>
                  <a:gd name="connsiteY1" fmla="*/ 4145 h 2664"/>
                  <a:gd name="connsiteX2" fmla="*/ 73 w 2666"/>
                  <a:gd name="connsiteY2" fmla="*/ 2813 h 2664"/>
                  <a:gd name="connsiteX3" fmla="*/ 1407 w 2666"/>
                  <a:gd name="connsiteY3" fmla="*/ 1481 h 2664"/>
                  <a:gd name="connsiteX4" fmla="*/ 2740 w 2666"/>
                  <a:gd name="connsiteY4" fmla="*/ 2813 h 2664"/>
                  <a:gd name="connsiteX5" fmla="*/ 1407 w 2666"/>
                  <a:gd name="connsiteY5" fmla="*/ 4145 h 2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6" h="2664">
                    <a:moveTo>
                      <a:pt x="1407" y="4145"/>
                    </a:moveTo>
                    <a:lnTo>
                      <a:pt x="1407" y="4145"/>
                    </a:lnTo>
                    <a:cubicBezTo>
                      <a:pt x="644" y="4145"/>
                      <a:pt x="73" y="3574"/>
                      <a:pt x="73" y="2813"/>
                    </a:cubicBezTo>
                    <a:cubicBezTo>
                      <a:pt x="73" y="2052"/>
                      <a:pt x="644" y="1481"/>
                      <a:pt x="1407" y="1481"/>
                    </a:cubicBezTo>
                    <a:cubicBezTo>
                      <a:pt x="2169" y="1481"/>
                      <a:pt x="2740" y="2052"/>
                      <a:pt x="2740" y="2813"/>
                    </a:cubicBezTo>
                    <a:cubicBezTo>
                      <a:pt x="2740" y="3574"/>
                      <a:pt x="2169" y="4145"/>
                      <a:pt x="1407" y="4145"/>
                    </a:cubicBezTo>
                    <a:close/>
                  </a:path>
                </a:pathLst>
              </a:custGeom>
              <a:solidFill>
                <a:srgbClr val="000000"/>
              </a:solidFill>
              <a:ln w="1903" cap="flat">
                <a:noFill/>
                <a:prstDash val="solid"/>
                <a:miter/>
              </a:ln>
            </p:spPr>
            <p:txBody>
              <a:bodyPr rtlCol="0" anchor="ctr"/>
              <a:lstStyle/>
              <a:p>
                <a:endParaRPr lang="fr-FR"/>
              </a:p>
            </p:txBody>
          </p:sp>
          <p:sp>
            <p:nvSpPr>
              <p:cNvPr id="629" name="Forme libre 1594">
                <a:extLst>
                  <a:ext uri="{FF2B5EF4-FFF2-40B4-BE49-F238E27FC236}">
                    <a16:creationId xmlns:a16="http://schemas.microsoft.com/office/drawing/2014/main" id="{65110DAB-1C2F-FDCB-2540-8B3110BE7D13}"/>
                  </a:ext>
                </a:extLst>
              </p:cNvPr>
              <p:cNvSpPr/>
              <p:nvPr/>
            </p:nvSpPr>
            <p:spPr>
              <a:xfrm>
                <a:off x="13682643" y="6513865"/>
                <a:ext cx="400760" cy="100856"/>
              </a:xfrm>
              <a:custGeom>
                <a:avLst/>
                <a:gdLst>
                  <a:gd name="connsiteX0" fmla="*/ 399502 w 400760"/>
                  <a:gd name="connsiteY0" fmla="*/ 102338 h 100856"/>
                  <a:gd name="connsiteX1" fmla="*/ 399502 w 400760"/>
                  <a:gd name="connsiteY1" fmla="*/ 102338 h 100856"/>
                  <a:gd name="connsiteX2" fmla="*/ 398168 w 400760"/>
                  <a:gd name="connsiteY2" fmla="*/ 101005 h 100856"/>
                  <a:gd name="connsiteX3" fmla="*/ 399502 w 400760"/>
                  <a:gd name="connsiteY3" fmla="*/ 99673 h 100856"/>
                  <a:gd name="connsiteX4" fmla="*/ 400834 w 400760"/>
                  <a:gd name="connsiteY4" fmla="*/ 101005 h 100856"/>
                  <a:gd name="connsiteX5" fmla="*/ 399502 w 400760"/>
                  <a:gd name="connsiteY5" fmla="*/ 102338 h 100856"/>
                  <a:gd name="connsiteX6" fmla="*/ 1407 w 400760"/>
                  <a:gd name="connsiteY6" fmla="*/ 4145 h 100856"/>
                  <a:gd name="connsiteX7" fmla="*/ 73 w 400760"/>
                  <a:gd name="connsiteY7" fmla="*/ 2813 h 100856"/>
                  <a:gd name="connsiteX8" fmla="*/ 1407 w 400760"/>
                  <a:gd name="connsiteY8" fmla="*/ 1481 h 100856"/>
                  <a:gd name="connsiteX9" fmla="*/ 2740 w 400760"/>
                  <a:gd name="connsiteY9" fmla="*/ 2813 h 100856"/>
                  <a:gd name="connsiteX10" fmla="*/ 2549 w 400760"/>
                  <a:gd name="connsiteY10" fmla="*/ 3384 h 100856"/>
                  <a:gd name="connsiteX11" fmla="*/ 2359 w 400760"/>
                  <a:gd name="connsiteY11" fmla="*/ 3764 h 100856"/>
                  <a:gd name="connsiteX12" fmla="*/ 1407 w 400760"/>
                  <a:gd name="connsiteY12" fmla="*/ 4145 h 100856"/>
                  <a:gd name="connsiteX13" fmla="*/ 1407 w 400760"/>
                  <a:gd name="connsiteY13" fmla="*/ 4145 h 10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760" h="100856">
                    <a:moveTo>
                      <a:pt x="399502" y="102338"/>
                    </a:moveTo>
                    <a:lnTo>
                      <a:pt x="399502" y="102338"/>
                    </a:lnTo>
                    <a:cubicBezTo>
                      <a:pt x="398739" y="102338"/>
                      <a:pt x="398168" y="101767"/>
                      <a:pt x="398168" y="101005"/>
                    </a:cubicBezTo>
                    <a:cubicBezTo>
                      <a:pt x="398168" y="100244"/>
                      <a:pt x="398739" y="99673"/>
                      <a:pt x="399502" y="99673"/>
                    </a:cubicBezTo>
                    <a:cubicBezTo>
                      <a:pt x="400263" y="99673"/>
                      <a:pt x="400834" y="100244"/>
                      <a:pt x="400834" y="101005"/>
                    </a:cubicBezTo>
                    <a:cubicBezTo>
                      <a:pt x="400834" y="101767"/>
                      <a:pt x="400263" y="102338"/>
                      <a:pt x="399502" y="102338"/>
                    </a:cubicBezTo>
                    <a:close/>
                    <a:moveTo>
                      <a:pt x="1407" y="4145"/>
                    </a:moveTo>
                    <a:cubicBezTo>
                      <a:pt x="644" y="4145"/>
                      <a:pt x="73" y="3574"/>
                      <a:pt x="73" y="2813"/>
                    </a:cubicBezTo>
                    <a:cubicBezTo>
                      <a:pt x="73" y="2052"/>
                      <a:pt x="644" y="1481"/>
                      <a:pt x="1407" y="1481"/>
                    </a:cubicBezTo>
                    <a:cubicBezTo>
                      <a:pt x="2169" y="1481"/>
                      <a:pt x="2740" y="2052"/>
                      <a:pt x="2740" y="2813"/>
                    </a:cubicBezTo>
                    <a:cubicBezTo>
                      <a:pt x="2740" y="3003"/>
                      <a:pt x="2740" y="3193"/>
                      <a:pt x="2549" y="3384"/>
                    </a:cubicBezTo>
                    <a:cubicBezTo>
                      <a:pt x="2549" y="3574"/>
                      <a:pt x="2359" y="3574"/>
                      <a:pt x="2359" y="3764"/>
                    </a:cubicBezTo>
                    <a:cubicBezTo>
                      <a:pt x="2169" y="3954"/>
                      <a:pt x="1788" y="4145"/>
                      <a:pt x="1407" y="4145"/>
                    </a:cubicBezTo>
                    <a:lnTo>
                      <a:pt x="1407" y="4145"/>
                    </a:lnTo>
                    <a:close/>
                  </a:path>
                </a:pathLst>
              </a:custGeom>
              <a:solidFill>
                <a:srgbClr val="000000"/>
              </a:solidFill>
              <a:ln w="1903" cap="flat">
                <a:noFill/>
                <a:prstDash val="solid"/>
                <a:miter/>
              </a:ln>
            </p:spPr>
            <p:txBody>
              <a:bodyPr rtlCol="0" anchor="ctr"/>
              <a:lstStyle/>
              <a:p>
                <a:endParaRPr lang="fr-FR"/>
              </a:p>
            </p:txBody>
          </p:sp>
          <p:sp>
            <p:nvSpPr>
              <p:cNvPr id="630" name="Forme libre 1595">
                <a:extLst>
                  <a:ext uri="{FF2B5EF4-FFF2-40B4-BE49-F238E27FC236}">
                    <a16:creationId xmlns:a16="http://schemas.microsoft.com/office/drawing/2014/main" id="{5EB04D72-0F67-A62B-3097-1C6F1578C9FA}"/>
                  </a:ext>
                </a:extLst>
              </p:cNvPr>
              <p:cNvSpPr/>
              <p:nvPr/>
            </p:nvSpPr>
            <p:spPr>
              <a:xfrm>
                <a:off x="13989309" y="6505231"/>
                <a:ext cx="94094" cy="109491"/>
              </a:xfrm>
              <a:custGeom>
                <a:avLst/>
                <a:gdLst>
                  <a:gd name="connsiteX0" fmla="*/ 92835 w 94094"/>
                  <a:gd name="connsiteY0" fmla="*/ 110972 h 109491"/>
                  <a:gd name="connsiteX1" fmla="*/ 92835 w 94094"/>
                  <a:gd name="connsiteY1" fmla="*/ 110972 h 109491"/>
                  <a:gd name="connsiteX2" fmla="*/ 91502 w 94094"/>
                  <a:gd name="connsiteY2" fmla="*/ 109640 h 109491"/>
                  <a:gd name="connsiteX3" fmla="*/ 92835 w 94094"/>
                  <a:gd name="connsiteY3" fmla="*/ 108308 h 109491"/>
                  <a:gd name="connsiteX4" fmla="*/ 94168 w 94094"/>
                  <a:gd name="connsiteY4" fmla="*/ 109640 h 109491"/>
                  <a:gd name="connsiteX5" fmla="*/ 92835 w 94094"/>
                  <a:gd name="connsiteY5" fmla="*/ 110972 h 109491"/>
                  <a:gd name="connsiteX6" fmla="*/ 1407 w 94094"/>
                  <a:gd name="connsiteY6" fmla="*/ 4026 h 109491"/>
                  <a:gd name="connsiteX7" fmla="*/ 73 w 94094"/>
                  <a:gd name="connsiteY7" fmla="*/ 2694 h 109491"/>
                  <a:gd name="connsiteX8" fmla="*/ 835 w 94094"/>
                  <a:gd name="connsiteY8" fmla="*/ 1552 h 109491"/>
                  <a:gd name="connsiteX9" fmla="*/ 2549 w 94094"/>
                  <a:gd name="connsiteY9" fmla="*/ 2123 h 109491"/>
                  <a:gd name="connsiteX10" fmla="*/ 2740 w 94094"/>
                  <a:gd name="connsiteY10" fmla="*/ 2694 h 109491"/>
                  <a:gd name="connsiteX11" fmla="*/ 2740 w 94094"/>
                  <a:gd name="connsiteY11" fmla="*/ 2694 h 109491"/>
                  <a:gd name="connsiteX12" fmla="*/ 1407 w 94094"/>
                  <a:gd name="connsiteY12" fmla="*/ 4026 h 10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094" h="109491">
                    <a:moveTo>
                      <a:pt x="92835" y="110972"/>
                    </a:moveTo>
                    <a:lnTo>
                      <a:pt x="92835" y="110972"/>
                    </a:lnTo>
                    <a:cubicBezTo>
                      <a:pt x="92073" y="110972"/>
                      <a:pt x="91502" y="110401"/>
                      <a:pt x="91502" y="109640"/>
                    </a:cubicBezTo>
                    <a:cubicBezTo>
                      <a:pt x="91502" y="108879"/>
                      <a:pt x="92073" y="108308"/>
                      <a:pt x="92835" y="108308"/>
                    </a:cubicBezTo>
                    <a:cubicBezTo>
                      <a:pt x="93597" y="108308"/>
                      <a:pt x="94168" y="108879"/>
                      <a:pt x="94168" y="109640"/>
                    </a:cubicBezTo>
                    <a:cubicBezTo>
                      <a:pt x="94168" y="110401"/>
                      <a:pt x="93597" y="110972"/>
                      <a:pt x="92835" y="110972"/>
                    </a:cubicBezTo>
                    <a:close/>
                    <a:moveTo>
                      <a:pt x="1407" y="4026"/>
                    </a:moveTo>
                    <a:cubicBezTo>
                      <a:pt x="644" y="4026"/>
                      <a:pt x="73" y="3455"/>
                      <a:pt x="73" y="2694"/>
                    </a:cubicBezTo>
                    <a:cubicBezTo>
                      <a:pt x="73" y="2123"/>
                      <a:pt x="455" y="1742"/>
                      <a:pt x="835" y="1552"/>
                    </a:cubicBezTo>
                    <a:cubicBezTo>
                      <a:pt x="1407" y="1362"/>
                      <a:pt x="2169" y="1552"/>
                      <a:pt x="2549" y="2123"/>
                    </a:cubicBezTo>
                    <a:cubicBezTo>
                      <a:pt x="2549" y="2313"/>
                      <a:pt x="2740" y="2504"/>
                      <a:pt x="2740" y="2694"/>
                    </a:cubicBezTo>
                    <a:lnTo>
                      <a:pt x="2740" y="2694"/>
                    </a:lnTo>
                    <a:cubicBezTo>
                      <a:pt x="2740" y="3455"/>
                      <a:pt x="2169" y="4026"/>
                      <a:pt x="1407" y="4026"/>
                    </a:cubicBezTo>
                    <a:close/>
                  </a:path>
                </a:pathLst>
              </a:custGeom>
              <a:solidFill>
                <a:srgbClr val="000000"/>
              </a:solidFill>
              <a:ln w="1903" cap="flat">
                <a:noFill/>
                <a:prstDash val="solid"/>
                <a:miter/>
              </a:ln>
            </p:spPr>
            <p:txBody>
              <a:bodyPr rtlCol="0" anchor="ctr"/>
              <a:lstStyle/>
              <a:p>
                <a:endParaRPr lang="fr-FR"/>
              </a:p>
            </p:txBody>
          </p:sp>
          <p:sp>
            <p:nvSpPr>
              <p:cNvPr id="631" name="Forme libre 1596">
                <a:extLst>
                  <a:ext uri="{FF2B5EF4-FFF2-40B4-BE49-F238E27FC236}">
                    <a16:creationId xmlns:a16="http://schemas.microsoft.com/office/drawing/2014/main" id="{DF0EEB67-D15D-D590-63CA-AEF7BE20D617}"/>
                  </a:ext>
                </a:extLst>
              </p:cNvPr>
              <p:cNvSpPr/>
              <p:nvPr/>
            </p:nvSpPr>
            <p:spPr>
              <a:xfrm>
                <a:off x="13682643" y="6513865"/>
                <a:ext cx="400760" cy="100856"/>
              </a:xfrm>
              <a:custGeom>
                <a:avLst/>
                <a:gdLst>
                  <a:gd name="connsiteX0" fmla="*/ 399502 w 400760"/>
                  <a:gd name="connsiteY0" fmla="*/ 102338 h 100856"/>
                  <a:gd name="connsiteX1" fmla="*/ 399502 w 400760"/>
                  <a:gd name="connsiteY1" fmla="*/ 102338 h 100856"/>
                  <a:gd name="connsiteX2" fmla="*/ 398168 w 400760"/>
                  <a:gd name="connsiteY2" fmla="*/ 101005 h 100856"/>
                  <a:gd name="connsiteX3" fmla="*/ 399502 w 400760"/>
                  <a:gd name="connsiteY3" fmla="*/ 99673 h 100856"/>
                  <a:gd name="connsiteX4" fmla="*/ 400834 w 400760"/>
                  <a:gd name="connsiteY4" fmla="*/ 101005 h 100856"/>
                  <a:gd name="connsiteX5" fmla="*/ 399502 w 400760"/>
                  <a:gd name="connsiteY5" fmla="*/ 102338 h 100856"/>
                  <a:gd name="connsiteX6" fmla="*/ 1407 w 400760"/>
                  <a:gd name="connsiteY6" fmla="*/ 4145 h 100856"/>
                  <a:gd name="connsiteX7" fmla="*/ 73 w 400760"/>
                  <a:gd name="connsiteY7" fmla="*/ 2813 h 100856"/>
                  <a:gd name="connsiteX8" fmla="*/ 1407 w 400760"/>
                  <a:gd name="connsiteY8" fmla="*/ 1481 h 100856"/>
                  <a:gd name="connsiteX9" fmla="*/ 2740 w 400760"/>
                  <a:gd name="connsiteY9" fmla="*/ 2813 h 100856"/>
                  <a:gd name="connsiteX10" fmla="*/ 2549 w 400760"/>
                  <a:gd name="connsiteY10" fmla="*/ 3384 h 100856"/>
                  <a:gd name="connsiteX11" fmla="*/ 2359 w 400760"/>
                  <a:gd name="connsiteY11" fmla="*/ 3764 h 100856"/>
                  <a:gd name="connsiteX12" fmla="*/ 1407 w 400760"/>
                  <a:gd name="connsiteY12" fmla="*/ 4145 h 100856"/>
                  <a:gd name="connsiteX13" fmla="*/ 1407 w 400760"/>
                  <a:gd name="connsiteY13" fmla="*/ 4145 h 100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0760" h="100856">
                    <a:moveTo>
                      <a:pt x="399502" y="102338"/>
                    </a:moveTo>
                    <a:lnTo>
                      <a:pt x="399502" y="102338"/>
                    </a:lnTo>
                    <a:cubicBezTo>
                      <a:pt x="398739" y="102338"/>
                      <a:pt x="398168" y="101767"/>
                      <a:pt x="398168" y="101005"/>
                    </a:cubicBezTo>
                    <a:cubicBezTo>
                      <a:pt x="398168" y="100244"/>
                      <a:pt x="398739" y="99673"/>
                      <a:pt x="399502" y="99673"/>
                    </a:cubicBezTo>
                    <a:cubicBezTo>
                      <a:pt x="400263" y="99673"/>
                      <a:pt x="400834" y="100244"/>
                      <a:pt x="400834" y="101005"/>
                    </a:cubicBezTo>
                    <a:cubicBezTo>
                      <a:pt x="400834" y="101767"/>
                      <a:pt x="400263" y="102338"/>
                      <a:pt x="399502" y="102338"/>
                    </a:cubicBezTo>
                    <a:close/>
                    <a:moveTo>
                      <a:pt x="1407" y="4145"/>
                    </a:moveTo>
                    <a:cubicBezTo>
                      <a:pt x="644" y="4145"/>
                      <a:pt x="73" y="3574"/>
                      <a:pt x="73" y="2813"/>
                    </a:cubicBezTo>
                    <a:cubicBezTo>
                      <a:pt x="73" y="2052"/>
                      <a:pt x="644" y="1481"/>
                      <a:pt x="1407" y="1481"/>
                    </a:cubicBezTo>
                    <a:cubicBezTo>
                      <a:pt x="2169" y="1481"/>
                      <a:pt x="2740" y="2052"/>
                      <a:pt x="2740" y="2813"/>
                    </a:cubicBezTo>
                    <a:cubicBezTo>
                      <a:pt x="2740" y="3003"/>
                      <a:pt x="2740" y="3193"/>
                      <a:pt x="2549" y="3384"/>
                    </a:cubicBezTo>
                    <a:cubicBezTo>
                      <a:pt x="2549" y="3574"/>
                      <a:pt x="2359" y="3574"/>
                      <a:pt x="2359" y="3764"/>
                    </a:cubicBezTo>
                    <a:cubicBezTo>
                      <a:pt x="2169" y="3954"/>
                      <a:pt x="1788" y="4145"/>
                      <a:pt x="1407" y="4145"/>
                    </a:cubicBezTo>
                    <a:lnTo>
                      <a:pt x="1407" y="4145"/>
                    </a:lnTo>
                    <a:close/>
                  </a:path>
                </a:pathLst>
              </a:custGeom>
              <a:solidFill>
                <a:srgbClr val="000000"/>
              </a:solidFill>
              <a:ln w="1903" cap="flat">
                <a:noFill/>
                <a:prstDash val="solid"/>
                <a:miter/>
              </a:ln>
            </p:spPr>
            <p:txBody>
              <a:bodyPr rtlCol="0" anchor="ctr"/>
              <a:lstStyle/>
              <a:p>
                <a:endParaRPr lang="fr-FR"/>
              </a:p>
            </p:txBody>
          </p:sp>
        </p:grpSp>
        <p:sp>
          <p:nvSpPr>
            <p:cNvPr id="606" name="Forme libre 1597">
              <a:extLst>
                <a:ext uri="{FF2B5EF4-FFF2-40B4-BE49-F238E27FC236}">
                  <a16:creationId xmlns:a16="http://schemas.microsoft.com/office/drawing/2014/main" id="{1CB1CA4F-BE61-78D8-A943-E71452702B48}"/>
                </a:ext>
              </a:extLst>
            </p:cNvPr>
            <p:cNvSpPr/>
            <p:nvPr/>
          </p:nvSpPr>
          <p:spPr>
            <a:xfrm>
              <a:off x="13990832" y="6457157"/>
              <a:ext cx="36571" cy="57089"/>
            </a:xfrm>
            <a:custGeom>
              <a:avLst/>
              <a:gdLst>
                <a:gd name="connsiteX0" fmla="*/ 36645 w 36571"/>
                <a:gd name="connsiteY0" fmla="*/ 47723 h 57089"/>
                <a:gd name="connsiteX1" fmla="*/ 4074 w 36571"/>
                <a:gd name="connsiteY1" fmla="*/ 58189 h 57089"/>
                <a:gd name="connsiteX2" fmla="*/ 73 w 36571"/>
                <a:gd name="connsiteY2" fmla="*/ 50958 h 57089"/>
                <a:gd name="connsiteX3" fmla="*/ 73 w 36571"/>
                <a:gd name="connsiteY3" fmla="*/ 50958 h 57089"/>
                <a:gd name="connsiteX4" fmla="*/ 6360 w 36571"/>
                <a:gd name="connsiteY4" fmla="*/ 1481 h 57089"/>
                <a:gd name="connsiteX5" fmla="*/ 36645 w 36571"/>
                <a:gd name="connsiteY5" fmla="*/ 47723 h 57089"/>
                <a:gd name="connsiteX6" fmla="*/ 36645 w 36571"/>
                <a:gd name="connsiteY6" fmla="*/ 47723 h 57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71" h="57089">
                  <a:moveTo>
                    <a:pt x="36645" y="47723"/>
                  </a:moveTo>
                  <a:cubicBezTo>
                    <a:pt x="31312" y="50387"/>
                    <a:pt x="9217" y="60663"/>
                    <a:pt x="4074" y="58189"/>
                  </a:cubicBezTo>
                  <a:cubicBezTo>
                    <a:pt x="2741" y="55715"/>
                    <a:pt x="1407" y="53432"/>
                    <a:pt x="73" y="50958"/>
                  </a:cubicBezTo>
                  <a:lnTo>
                    <a:pt x="73" y="50958"/>
                  </a:lnTo>
                  <a:cubicBezTo>
                    <a:pt x="1978" y="34402"/>
                    <a:pt x="4074" y="18036"/>
                    <a:pt x="6360" y="1481"/>
                  </a:cubicBezTo>
                  <a:cubicBezTo>
                    <a:pt x="20645" y="3194"/>
                    <a:pt x="7121" y="38208"/>
                    <a:pt x="36645" y="47723"/>
                  </a:cubicBezTo>
                  <a:lnTo>
                    <a:pt x="36645" y="47723"/>
                  </a:lnTo>
                  <a:close/>
                </a:path>
              </a:pathLst>
            </a:custGeom>
            <a:solidFill>
              <a:srgbClr val="000000"/>
            </a:solidFill>
            <a:ln w="1903" cap="flat">
              <a:noFill/>
              <a:prstDash val="solid"/>
              <a:miter/>
            </a:ln>
          </p:spPr>
          <p:txBody>
            <a:bodyPr rtlCol="0" anchor="ctr"/>
            <a:lstStyle/>
            <a:p>
              <a:endParaRPr lang="fr-FR"/>
            </a:p>
          </p:txBody>
        </p:sp>
        <p:sp>
          <p:nvSpPr>
            <p:cNvPr id="607" name="Forme libre 1598">
              <a:extLst>
                <a:ext uri="{FF2B5EF4-FFF2-40B4-BE49-F238E27FC236}">
                  <a16:creationId xmlns:a16="http://schemas.microsoft.com/office/drawing/2014/main" id="{715FDDB2-AF35-6426-1CFE-8F674564DA2F}"/>
                </a:ext>
              </a:extLst>
            </p:cNvPr>
            <p:cNvSpPr/>
            <p:nvPr/>
          </p:nvSpPr>
          <p:spPr>
            <a:xfrm>
              <a:off x="13989309" y="6455635"/>
              <a:ext cx="39097" cy="59752"/>
            </a:xfrm>
            <a:custGeom>
              <a:avLst/>
              <a:gdLst>
                <a:gd name="connsiteX0" fmla="*/ 7692 w 39097"/>
                <a:gd name="connsiteY0" fmla="*/ 61234 h 59752"/>
                <a:gd name="connsiteX1" fmla="*/ 4835 w 39097"/>
                <a:gd name="connsiteY1" fmla="*/ 60663 h 59752"/>
                <a:gd name="connsiteX2" fmla="*/ 4264 w 39097"/>
                <a:gd name="connsiteY2" fmla="*/ 60092 h 59752"/>
                <a:gd name="connsiteX3" fmla="*/ 264 w 39097"/>
                <a:gd name="connsiteY3" fmla="*/ 52861 h 59752"/>
                <a:gd name="connsiteX4" fmla="*/ 73 w 39097"/>
                <a:gd name="connsiteY4" fmla="*/ 52290 h 59752"/>
                <a:gd name="connsiteX5" fmla="*/ 73 w 39097"/>
                <a:gd name="connsiteY5" fmla="*/ 52100 h 59752"/>
                <a:gd name="connsiteX6" fmla="*/ 6359 w 39097"/>
                <a:gd name="connsiteY6" fmla="*/ 2623 h 59752"/>
                <a:gd name="connsiteX7" fmla="*/ 7692 w 39097"/>
                <a:gd name="connsiteY7" fmla="*/ 1481 h 59752"/>
                <a:gd name="connsiteX8" fmla="*/ 17407 w 39097"/>
                <a:gd name="connsiteY8" fmla="*/ 17656 h 59752"/>
                <a:gd name="connsiteX9" fmla="*/ 38359 w 39097"/>
                <a:gd name="connsiteY9" fmla="*/ 47723 h 59752"/>
                <a:gd name="connsiteX10" fmla="*/ 39121 w 39097"/>
                <a:gd name="connsiteY10" fmla="*/ 49245 h 59752"/>
                <a:gd name="connsiteX11" fmla="*/ 38550 w 39097"/>
                <a:gd name="connsiteY11" fmla="*/ 50006 h 59752"/>
                <a:gd name="connsiteX12" fmla="*/ 7692 w 39097"/>
                <a:gd name="connsiteY12" fmla="*/ 61234 h 59752"/>
                <a:gd name="connsiteX13" fmla="*/ 6359 w 39097"/>
                <a:gd name="connsiteY13" fmla="*/ 58570 h 59752"/>
                <a:gd name="connsiteX14" fmla="*/ 34930 w 39097"/>
                <a:gd name="connsiteY14" fmla="*/ 49245 h 59752"/>
                <a:gd name="connsiteX15" fmla="*/ 15121 w 39097"/>
                <a:gd name="connsiteY15" fmla="*/ 18227 h 59752"/>
                <a:gd name="connsiteX16" fmla="*/ 8835 w 39097"/>
                <a:gd name="connsiteY16" fmla="*/ 4335 h 59752"/>
                <a:gd name="connsiteX17" fmla="*/ 2740 w 39097"/>
                <a:gd name="connsiteY17" fmla="*/ 51909 h 59752"/>
                <a:gd name="connsiteX18" fmla="*/ 6359 w 39097"/>
                <a:gd name="connsiteY18" fmla="*/ 58570 h 59752"/>
                <a:gd name="connsiteX19" fmla="*/ 6359 w 39097"/>
                <a:gd name="connsiteY19" fmla="*/ 58570 h 5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97" h="59752">
                  <a:moveTo>
                    <a:pt x="7692" y="61234"/>
                  </a:moveTo>
                  <a:cubicBezTo>
                    <a:pt x="6740" y="61234"/>
                    <a:pt x="5788" y="61044"/>
                    <a:pt x="4835" y="60663"/>
                  </a:cubicBezTo>
                  <a:cubicBezTo>
                    <a:pt x="4645" y="60473"/>
                    <a:pt x="4454" y="60473"/>
                    <a:pt x="4264" y="60092"/>
                  </a:cubicBezTo>
                  <a:cubicBezTo>
                    <a:pt x="2931" y="57618"/>
                    <a:pt x="1597" y="55335"/>
                    <a:pt x="264" y="52861"/>
                  </a:cubicBezTo>
                  <a:cubicBezTo>
                    <a:pt x="73" y="52670"/>
                    <a:pt x="73" y="52480"/>
                    <a:pt x="73" y="52290"/>
                  </a:cubicBezTo>
                  <a:cubicBezTo>
                    <a:pt x="73" y="52290"/>
                    <a:pt x="73" y="52100"/>
                    <a:pt x="73" y="52100"/>
                  </a:cubicBezTo>
                  <a:cubicBezTo>
                    <a:pt x="1978" y="35544"/>
                    <a:pt x="4074" y="19178"/>
                    <a:pt x="6359" y="2623"/>
                  </a:cubicBezTo>
                  <a:cubicBezTo>
                    <a:pt x="6359" y="1862"/>
                    <a:pt x="7121" y="1481"/>
                    <a:pt x="7692" y="1481"/>
                  </a:cubicBezTo>
                  <a:cubicBezTo>
                    <a:pt x="14550" y="2242"/>
                    <a:pt x="15883" y="9473"/>
                    <a:pt x="17407" y="17656"/>
                  </a:cubicBezTo>
                  <a:cubicBezTo>
                    <a:pt x="19312" y="28693"/>
                    <a:pt x="21787" y="42394"/>
                    <a:pt x="38359" y="47723"/>
                  </a:cubicBezTo>
                  <a:cubicBezTo>
                    <a:pt x="38930" y="47913"/>
                    <a:pt x="39312" y="48674"/>
                    <a:pt x="39121" y="49245"/>
                  </a:cubicBezTo>
                  <a:cubicBezTo>
                    <a:pt x="38930" y="49626"/>
                    <a:pt x="38740" y="49816"/>
                    <a:pt x="38550" y="50006"/>
                  </a:cubicBezTo>
                  <a:cubicBezTo>
                    <a:pt x="36264" y="51529"/>
                    <a:pt x="16645" y="61234"/>
                    <a:pt x="7692" y="61234"/>
                  </a:cubicBezTo>
                  <a:close/>
                  <a:moveTo>
                    <a:pt x="6359" y="58570"/>
                  </a:moveTo>
                  <a:cubicBezTo>
                    <a:pt x="10550" y="59902"/>
                    <a:pt x="25026" y="54003"/>
                    <a:pt x="34930" y="49245"/>
                  </a:cubicBezTo>
                  <a:cubicBezTo>
                    <a:pt x="19502" y="42775"/>
                    <a:pt x="17026" y="28693"/>
                    <a:pt x="15121" y="18227"/>
                  </a:cubicBezTo>
                  <a:cubicBezTo>
                    <a:pt x="13788" y="10425"/>
                    <a:pt x="12645" y="5477"/>
                    <a:pt x="8835" y="4335"/>
                  </a:cubicBezTo>
                  <a:cubicBezTo>
                    <a:pt x="6740" y="20130"/>
                    <a:pt x="4645" y="36115"/>
                    <a:pt x="2740" y="51909"/>
                  </a:cubicBezTo>
                  <a:cubicBezTo>
                    <a:pt x="3883" y="54383"/>
                    <a:pt x="5217" y="56476"/>
                    <a:pt x="6359" y="58570"/>
                  </a:cubicBezTo>
                  <a:lnTo>
                    <a:pt x="6359" y="58570"/>
                  </a:lnTo>
                  <a:close/>
                </a:path>
              </a:pathLst>
            </a:custGeom>
            <a:solidFill>
              <a:srgbClr val="000000"/>
            </a:solidFill>
            <a:ln w="1903" cap="flat">
              <a:noFill/>
              <a:prstDash val="solid"/>
              <a:miter/>
            </a:ln>
          </p:spPr>
          <p:txBody>
            <a:bodyPr rtlCol="0" anchor="ctr"/>
            <a:lstStyle/>
            <a:p>
              <a:endParaRPr lang="fr-FR"/>
            </a:p>
          </p:txBody>
        </p:sp>
        <p:sp>
          <p:nvSpPr>
            <p:cNvPr id="608" name="Forme libre 1599">
              <a:extLst>
                <a:ext uri="{FF2B5EF4-FFF2-40B4-BE49-F238E27FC236}">
                  <a16:creationId xmlns:a16="http://schemas.microsoft.com/office/drawing/2014/main" id="{C39FE713-6553-8F06-952A-EC87AD80FB9C}"/>
                </a:ext>
              </a:extLst>
            </p:cNvPr>
            <p:cNvSpPr/>
            <p:nvPr/>
          </p:nvSpPr>
          <p:spPr>
            <a:xfrm>
              <a:off x="13996166" y="6425493"/>
              <a:ext cx="79884" cy="47077"/>
            </a:xfrm>
            <a:custGeom>
              <a:avLst/>
              <a:gdLst>
                <a:gd name="connsiteX0" fmla="*/ 1406 w 79884"/>
                <a:gd name="connsiteY0" fmla="*/ 48559 h 47077"/>
                <a:gd name="connsiteX1" fmla="*/ 73 w 79884"/>
                <a:gd name="connsiteY1" fmla="*/ 47227 h 47077"/>
                <a:gd name="connsiteX2" fmla="*/ 1406 w 79884"/>
                <a:gd name="connsiteY2" fmla="*/ 45895 h 47077"/>
                <a:gd name="connsiteX3" fmla="*/ 1406 w 79884"/>
                <a:gd name="connsiteY3" fmla="*/ 45895 h 47077"/>
                <a:gd name="connsiteX4" fmla="*/ 48263 w 79884"/>
                <a:gd name="connsiteY4" fmla="*/ 23630 h 47077"/>
                <a:gd name="connsiteX5" fmla="*/ 77978 w 79884"/>
                <a:gd name="connsiteY5" fmla="*/ 1746 h 47077"/>
                <a:gd name="connsiteX6" fmla="*/ 79692 w 79884"/>
                <a:gd name="connsiteY6" fmla="*/ 1936 h 47077"/>
                <a:gd name="connsiteX7" fmla="*/ 79501 w 79884"/>
                <a:gd name="connsiteY7" fmla="*/ 3649 h 47077"/>
                <a:gd name="connsiteX8" fmla="*/ 49406 w 79884"/>
                <a:gd name="connsiteY8" fmla="*/ 25723 h 47077"/>
                <a:gd name="connsiteX9" fmla="*/ 1406 w 79884"/>
                <a:gd name="connsiteY9" fmla="*/ 48559 h 47077"/>
                <a:gd name="connsiteX10" fmla="*/ 1406 w 79884"/>
                <a:gd name="connsiteY10" fmla="*/ 48559 h 4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884" h="47077">
                  <a:moveTo>
                    <a:pt x="1406" y="48559"/>
                  </a:moveTo>
                  <a:cubicBezTo>
                    <a:pt x="644" y="48559"/>
                    <a:pt x="73" y="47988"/>
                    <a:pt x="73" y="47227"/>
                  </a:cubicBezTo>
                  <a:cubicBezTo>
                    <a:pt x="73" y="46466"/>
                    <a:pt x="644" y="45895"/>
                    <a:pt x="1406" y="45895"/>
                  </a:cubicBezTo>
                  <a:lnTo>
                    <a:pt x="1406" y="45895"/>
                  </a:lnTo>
                  <a:cubicBezTo>
                    <a:pt x="8454" y="45895"/>
                    <a:pt x="28073" y="36570"/>
                    <a:pt x="48263" y="23630"/>
                  </a:cubicBezTo>
                  <a:cubicBezTo>
                    <a:pt x="59883" y="16208"/>
                    <a:pt x="70359" y="8406"/>
                    <a:pt x="77978" y="1746"/>
                  </a:cubicBezTo>
                  <a:cubicBezTo>
                    <a:pt x="78549" y="1366"/>
                    <a:pt x="79312" y="1366"/>
                    <a:pt x="79692" y="1936"/>
                  </a:cubicBezTo>
                  <a:cubicBezTo>
                    <a:pt x="80073" y="2507"/>
                    <a:pt x="80073" y="3268"/>
                    <a:pt x="79501" y="3649"/>
                  </a:cubicBezTo>
                  <a:cubicBezTo>
                    <a:pt x="71882" y="10500"/>
                    <a:pt x="61216" y="18302"/>
                    <a:pt x="49406" y="25723"/>
                  </a:cubicBezTo>
                  <a:cubicBezTo>
                    <a:pt x="28454" y="39425"/>
                    <a:pt x="9216" y="48559"/>
                    <a:pt x="1406" y="48559"/>
                  </a:cubicBezTo>
                  <a:lnTo>
                    <a:pt x="1406" y="48559"/>
                  </a:lnTo>
                  <a:close/>
                </a:path>
              </a:pathLst>
            </a:custGeom>
            <a:solidFill>
              <a:srgbClr val="000000"/>
            </a:solidFill>
            <a:ln w="1903" cap="flat">
              <a:noFill/>
              <a:prstDash val="solid"/>
              <a:miter/>
            </a:ln>
          </p:spPr>
          <p:txBody>
            <a:bodyPr rtlCol="0" anchor="ctr"/>
            <a:lstStyle/>
            <a:p>
              <a:endParaRPr lang="fr-FR"/>
            </a:p>
          </p:txBody>
        </p:sp>
        <p:sp>
          <p:nvSpPr>
            <p:cNvPr id="609" name="Forme libre 1600">
              <a:extLst>
                <a:ext uri="{FF2B5EF4-FFF2-40B4-BE49-F238E27FC236}">
                  <a16:creationId xmlns:a16="http://schemas.microsoft.com/office/drawing/2014/main" id="{15652341-0AF4-8B6C-E6D3-E8F4295CD730}"/>
                </a:ext>
              </a:extLst>
            </p:cNvPr>
            <p:cNvSpPr/>
            <p:nvPr/>
          </p:nvSpPr>
          <p:spPr>
            <a:xfrm>
              <a:off x="13768117" y="6249304"/>
              <a:ext cx="142194" cy="32019"/>
            </a:xfrm>
            <a:custGeom>
              <a:avLst/>
              <a:gdLst>
                <a:gd name="connsiteX0" fmla="*/ 71361 w 142194"/>
                <a:gd name="connsiteY0" fmla="*/ 33500 h 32019"/>
                <a:gd name="connsiteX1" fmla="*/ 123 w 142194"/>
                <a:gd name="connsiteY1" fmla="*/ 3243 h 32019"/>
                <a:gd name="connsiteX2" fmla="*/ 885 w 142194"/>
                <a:gd name="connsiteY2" fmla="*/ 1721 h 32019"/>
                <a:gd name="connsiteX3" fmla="*/ 2409 w 142194"/>
                <a:gd name="connsiteY3" fmla="*/ 2482 h 32019"/>
                <a:gd name="connsiteX4" fmla="*/ 71171 w 142194"/>
                <a:gd name="connsiteY4" fmla="*/ 31026 h 32019"/>
                <a:gd name="connsiteX5" fmla="*/ 139932 w 142194"/>
                <a:gd name="connsiteY5" fmla="*/ 2292 h 32019"/>
                <a:gd name="connsiteX6" fmla="*/ 141456 w 142194"/>
                <a:gd name="connsiteY6" fmla="*/ 1531 h 32019"/>
                <a:gd name="connsiteX7" fmla="*/ 142218 w 142194"/>
                <a:gd name="connsiteY7" fmla="*/ 3053 h 32019"/>
                <a:gd name="connsiteX8" fmla="*/ 71361 w 142194"/>
                <a:gd name="connsiteY8" fmla="*/ 33500 h 32019"/>
                <a:gd name="connsiteX9" fmla="*/ 71361 w 142194"/>
                <a:gd name="connsiteY9" fmla="*/ 33500 h 3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2194" h="32019">
                  <a:moveTo>
                    <a:pt x="71361" y="33500"/>
                  </a:moveTo>
                  <a:cubicBezTo>
                    <a:pt x="41266" y="33500"/>
                    <a:pt x="6790" y="25508"/>
                    <a:pt x="123" y="3243"/>
                  </a:cubicBezTo>
                  <a:cubicBezTo>
                    <a:pt x="-68" y="2672"/>
                    <a:pt x="314" y="1911"/>
                    <a:pt x="885" y="1721"/>
                  </a:cubicBezTo>
                  <a:cubicBezTo>
                    <a:pt x="1457" y="1531"/>
                    <a:pt x="2218" y="1911"/>
                    <a:pt x="2409" y="2482"/>
                  </a:cubicBezTo>
                  <a:cubicBezTo>
                    <a:pt x="8694" y="23415"/>
                    <a:pt x="42028" y="31026"/>
                    <a:pt x="71171" y="31026"/>
                  </a:cubicBezTo>
                  <a:cubicBezTo>
                    <a:pt x="94218" y="31026"/>
                    <a:pt x="133456" y="23224"/>
                    <a:pt x="139932" y="2292"/>
                  </a:cubicBezTo>
                  <a:cubicBezTo>
                    <a:pt x="140123" y="1721"/>
                    <a:pt x="140884" y="1340"/>
                    <a:pt x="141456" y="1531"/>
                  </a:cubicBezTo>
                  <a:cubicBezTo>
                    <a:pt x="142028" y="1721"/>
                    <a:pt x="142409" y="2482"/>
                    <a:pt x="142218" y="3053"/>
                  </a:cubicBezTo>
                  <a:cubicBezTo>
                    <a:pt x="135361" y="25318"/>
                    <a:pt x="95933" y="33500"/>
                    <a:pt x="71361" y="33500"/>
                  </a:cubicBezTo>
                  <a:lnTo>
                    <a:pt x="71361" y="33500"/>
                  </a:lnTo>
                  <a:close/>
                </a:path>
              </a:pathLst>
            </a:custGeom>
            <a:solidFill>
              <a:srgbClr val="000000"/>
            </a:solidFill>
            <a:ln w="1903" cap="flat">
              <a:noFill/>
              <a:prstDash val="solid"/>
              <a:miter/>
            </a:ln>
          </p:spPr>
          <p:txBody>
            <a:bodyPr rtlCol="0" anchor="ctr"/>
            <a:lstStyle/>
            <a:p>
              <a:endParaRPr lang="fr-FR"/>
            </a:p>
          </p:txBody>
        </p:sp>
        <p:sp>
          <p:nvSpPr>
            <p:cNvPr id="610" name="Forme libre 1601">
              <a:extLst>
                <a:ext uri="{FF2B5EF4-FFF2-40B4-BE49-F238E27FC236}">
                  <a16:creationId xmlns:a16="http://schemas.microsoft.com/office/drawing/2014/main" id="{B6188DBC-F901-E258-0C29-1F67D29D2581}"/>
                </a:ext>
              </a:extLst>
            </p:cNvPr>
            <p:cNvSpPr/>
            <p:nvPr/>
          </p:nvSpPr>
          <p:spPr>
            <a:xfrm>
              <a:off x="13956547" y="6759157"/>
              <a:ext cx="150169" cy="104865"/>
            </a:xfrm>
            <a:custGeom>
              <a:avLst/>
              <a:gdLst>
                <a:gd name="connsiteX0" fmla="*/ 73 w 150169"/>
                <a:gd name="connsiteY0" fmla="*/ 87495 h 104865"/>
                <a:gd name="connsiteX1" fmla="*/ 148073 w 150169"/>
                <a:gd name="connsiteY1" fmla="*/ 69416 h 104865"/>
                <a:gd name="connsiteX2" fmla="*/ 52645 w 150169"/>
                <a:gd name="connsiteY2" fmla="*/ 1481 h 104865"/>
                <a:gd name="connsiteX3" fmla="*/ 73 w 150169"/>
                <a:gd name="connsiteY3" fmla="*/ 87495 h 104865"/>
              </a:gdLst>
              <a:ahLst/>
              <a:cxnLst>
                <a:cxn ang="0">
                  <a:pos x="connsiteX0" y="connsiteY0"/>
                </a:cxn>
                <a:cxn ang="0">
                  <a:pos x="connsiteX1" y="connsiteY1"/>
                </a:cxn>
                <a:cxn ang="0">
                  <a:pos x="connsiteX2" y="connsiteY2"/>
                </a:cxn>
                <a:cxn ang="0">
                  <a:pos x="connsiteX3" y="connsiteY3"/>
                </a:cxn>
              </a:cxnLst>
              <a:rect l="l" t="t" r="r" b="b"/>
              <a:pathLst>
                <a:path w="150169" h="104865">
                  <a:moveTo>
                    <a:pt x="73" y="87495"/>
                  </a:moveTo>
                  <a:cubicBezTo>
                    <a:pt x="43502" y="112614"/>
                    <a:pt x="130740" y="118132"/>
                    <a:pt x="148073" y="69416"/>
                  </a:cubicBezTo>
                  <a:cubicBezTo>
                    <a:pt x="164455" y="22984"/>
                    <a:pt x="83693" y="2432"/>
                    <a:pt x="52645" y="1481"/>
                  </a:cubicBezTo>
                  <a:cubicBezTo>
                    <a:pt x="27692" y="31167"/>
                    <a:pt x="73" y="87495"/>
                    <a:pt x="73" y="87495"/>
                  </a:cubicBezTo>
                  <a:close/>
                </a:path>
              </a:pathLst>
            </a:custGeom>
            <a:solidFill>
              <a:srgbClr val="FFFFFF"/>
            </a:solidFill>
            <a:ln w="1903" cap="flat">
              <a:noFill/>
              <a:prstDash val="solid"/>
              <a:miter/>
            </a:ln>
          </p:spPr>
          <p:txBody>
            <a:bodyPr rtlCol="0" anchor="ctr"/>
            <a:lstStyle/>
            <a:p>
              <a:endParaRPr lang="fr-FR"/>
            </a:p>
          </p:txBody>
        </p:sp>
        <p:sp>
          <p:nvSpPr>
            <p:cNvPr id="611" name="Forme libre 1602">
              <a:extLst>
                <a:ext uri="{FF2B5EF4-FFF2-40B4-BE49-F238E27FC236}">
                  <a16:creationId xmlns:a16="http://schemas.microsoft.com/office/drawing/2014/main" id="{65B0718D-8A96-5C3C-1684-818664C24432}"/>
                </a:ext>
              </a:extLst>
            </p:cNvPr>
            <p:cNvSpPr/>
            <p:nvPr/>
          </p:nvSpPr>
          <p:spPr>
            <a:xfrm>
              <a:off x="13955142" y="6757634"/>
              <a:ext cx="152807" cy="107517"/>
            </a:xfrm>
            <a:custGeom>
              <a:avLst/>
              <a:gdLst>
                <a:gd name="connsiteX0" fmla="*/ 77478 w 152807"/>
                <a:gd name="connsiteY0" fmla="*/ 108998 h 107517"/>
                <a:gd name="connsiteX1" fmla="*/ 716 w 152807"/>
                <a:gd name="connsiteY1" fmla="*/ 89968 h 107517"/>
                <a:gd name="connsiteX2" fmla="*/ 145 w 152807"/>
                <a:gd name="connsiteY2" fmla="*/ 88256 h 107517"/>
                <a:gd name="connsiteX3" fmla="*/ 53097 w 152807"/>
                <a:gd name="connsiteY3" fmla="*/ 1861 h 107517"/>
                <a:gd name="connsiteX4" fmla="*/ 54049 w 152807"/>
                <a:gd name="connsiteY4" fmla="*/ 1481 h 107517"/>
                <a:gd name="connsiteX5" fmla="*/ 146811 w 152807"/>
                <a:gd name="connsiteY5" fmla="*/ 39730 h 107517"/>
                <a:gd name="connsiteX6" fmla="*/ 150621 w 152807"/>
                <a:gd name="connsiteY6" fmla="*/ 71129 h 107517"/>
                <a:gd name="connsiteX7" fmla="*/ 116716 w 152807"/>
                <a:gd name="connsiteY7" fmla="*/ 102718 h 107517"/>
                <a:gd name="connsiteX8" fmla="*/ 77478 w 152807"/>
                <a:gd name="connsiteY8" fmla="*/ 108998 h 107517"/>
                <a:gd name="connsiteX9" fmla="*/ 3002 w 152807"/>
                <a:gd name="connsiteY9" fmla="*/ 88446 h 107517"/>
                <a:gd name="connsiteX10" fmla="*/ 115954 w 152807"/>
                <a:gd name="connsiteY10" fmla="*/ 100435 h 107517"/>
                <a:gd name="connsiteX11" fmla="*/ 148335 w 152807"/>
                <a:gd name="connsiteY11" fmla="*/ 70368 h 107517"/>
                <a:gd name="connsiteX12" fmla="*/ 144716 w 152807"/>
                <a:gd name="connsiteY12" fmla="*/ 41253 h 107517"/>
                <a:gd name="connsiteX13" fmla="*/ 54621 w 152807"/>
                <a:gd name="connsiteY13" fmla="*/ 4145 h 107517"/>
                <a:gd name="connsiteX14" fmla="*/ 3002 w 152807"/>
                <a:gd name="connsiteY14" fmla="*/ 88446 h 107517"/>
                <a:gd name="connsiteX15" fmla="*/ 3002 w 152807"/>
                <a:gd name="connsiteY15" fmla="*/ 88446 h 10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807" h="107517">
                  <a:moveTo>
                    <a:pt x="77478" y="108998"/>
                  </a:moveTo>
                  <a:cubicBezTo>
                    <a:pt x="49287" y="108998"/>
                    <a:pt x="19954" y="101196"/>
                    <a:pt x="716" y="89968"/>
                  </a:cubicBezTo>
                  <a:cubicBezTo>
                    <a:pt x="145" y="89588"/>
                    <a:pt x="-46" y="88827"/>
                    <a:pt x="145" y="88256"/>
                  </a:cubicBezTo>
                  <a:cubicBezTo>
                    <a:pt x="336" y="87685"/>
                    <a:pt x="28335" y="31357"/>
                    <a:pt x="53097" y="1861"/>
                  </a:cubicBezTo>
                  <a:cubicBezTo>
                    <a:pt x="53287" y="1481"/>
                    <a:pt x="53669" y="1481"/>
                    <a:pt x="54049" y="1481"/>
                  </a:cubicBezTo>
                  <a:cubicBezTo>
                    <a:pt x="77668" y="2242"/>
                    <a:pt x="129096" y="14040"/>
                    <a:pt x="146811" y="39730"/>
                  </a:cubicBezTo>
                  <a:cubicBezTo>
                    <a:pt x="153287" y="49245"/>
                    <a:pt x="154621" y="59901"/>
                    <a:pt x="150621" y="71129"/>
                  </a:cubicBezTo>
                  <a:cubicBezTo>
                    <a:pt x="145478" y="85782"/>
                    <a:pt x="134049" y="96248"/>
                    <a:pt x="116716" y="102718"/>
                  </a:cubicBezTo>
                  <a:cubicBezTo>
                    <a:pt x="104907" y="107095"/>
                    <a:pt x="91383" y="108998"/>
                    <a:pt x="77478" y="108998"/>
                  </a:cubicBezTo>
                  <a:close/>
                  <a:moveTo>
                    <a:pt x="3002" y="88446"/>
                  </a:moveTo>
                  <a:cubicBezTo>
                    <a:pt x="31383" y="104431"/>
                    <a:pt x="81097" y="113184"/>
                    <a:pt x="115954" y="100435"/>
                  </a:cubicBezTo>
                  <a:cubicBezTo>
                    <a:pt x="132526" y="94345"/>
                    <a:pt x="143382" y="84259"/>
                    <a:pt x="148335" y="70368"/>
                  </a:cubicBezTo>
                  <a:cubicBezTo>
                    <a:pt x="151954" y="59901"/>
                    <a:pt x="150811" y="50196"/>
                    <a:pt x="144716" y="41253"/>
                  </a:cubicBezTo>
                  <a:cubicBezTo>
                    <a:pt x="127764" y="16514"/>
                    <a:pt x="78049" y="4906"/>
                    <a:pt x="54621" y="4145"/>
                  </a:cubicBezTo>
                  <a:cubicBezTo>
                    <a:pt x="32144" y="31357"/>
                    <a:pt x="7002" y="80644"/>
                    <a:pt x="3002" y="88446"/>
                  </a:cubicBezTo>
                  <a:lnTo>
                    <a:pt x="3002" y="88446"/>
                  </a:lnTo>
                  <a:close/>
                </a:path>
              </a:pathLst>
            </a:custGeom>
            <a:solidFill>
              <a:srgbClr val="000000"/>
            </a:solidFill>
            <a:ln w="1903" cap="flat">
              <a:noFill/>
              <a:prstDash val="solid"/>
              <a:miter/>
            </a:ln>
          </p:spPr>
          <p:txBody>
            <a:bodyPr rtlCol="0" anchor="ctr"/>
            <a:lstStyle/>
            <a:p>
              <a:endParaRPr lang="fr-FR"/>
            </a:p>
          </p:txBody>
        </p:sp>
        <p:sp>
          <p:nvSpPr>
            <p:cNvPr id="612" name="Forme libre 1603">
              <a:extLst>
                <a:ext uri="{FF2B5EF4-FFF2-40B4-BE49-F238E27FC236}">
                  <a16:creationId xmlns:a16="http://schemas.microsoft.com/office/drawing/2014/main" id="{A2A95C95-9FA8-74F3-80D8-C3772285131D}"/>
                </a:ext>
              </a:extLst>
            </p:cNvPr>
            <p:cNvSpPr/>
            <p:nvPr/>
          </p:nvSpPr>
          <p:spPr>
            <a:xfrm>
              <a:off x="13956547" y="6756493"/>
              <a:ext cx="140568" cy="99383"/>
            </a:xfrm>
            <a:custGeom>
              <a:avLst/>
              <a:gdLst>
                <a:gd name="connsiteX0" fmla="*/ 73 w 140568"/>
                <a:gd name="connsiteY0" fmla="*/ 85020 h 99383"/>
                <a:gd name="connsiteX1" fmla="*/ 138931 w 140568"/>
                <a:gd name="connsiteY1" fmla="*/ 63517 h 99383"/>
                <a:gd name="connsiteX2" fmla="*/ 47121 w 140568"/>
                <a:gd name="connsiteY2" fmla="*/ 1481 h 99383"/>
                <a:gd name="connsiteX3" fmla="*/ 73 w 140568"/>
                <a:gd name="connsiteY3" fmla="*/ 85020 h 99383"/>
                <a:gd name="connsiteX4" fmla="*/ 73 w 140568"/>
                <a:gd name="connsiteY4" fmla="*/ 85020 h 99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568" h="99383">
                  <a:moveTo>
                    <a:pt x="73" y="85020"/>
                  </a:moveTo>
                  <a:cubicBezTo>
                    <a:pt x="41788" y="107666"/>
                    <a:pt x="124073" y="110520"/>
                    <a:pt x="138931" y="63517"/>
                  </a:cubicBezTo>
                  <a:cubicBezTo>
                    <a:pt x="153026" y="18798"/>
                    <a:pt x="76264" y="1481"/>
                    <a:pt x="47121" y="1481"/>
                  </a:cubicBezTo>
                  <a:cubicBezTo>
                    <a:pt x="24455" y="30406"/>
                    <a:pt x="73" y="85020"/>
                    <a:pt x="73" y="85020"/>
                  </a:cubicBezTo>
                  <a:lnTo>
                    <a:pt x="73" y="85020"/>
                  </a:lnTo>
                  <a:close/>
                </a:path>
              </a:pathLst>
            </a:custGeom>
            <a:solidFill>
              <a:srgbClr val="000000"/>
            </a:solidFill>
            <a:ln w="1903" cap="flat">
              <a:noFill/>
              <a:prstDash val="solid"/>
              <a:miter/>
            </a:ln>
          </p:spPr>
          <p:txBody>
            <a:bodyPr rtlCol="0" anchor="ctr"/>
            <a:lstStyle/>
            <a:p>
              <a:endParaRPr lang="fr-FR"/>
            </a:p>
          </p:txBody>
        </p:sp>
        <p:sp>
          <p:nvSpPr>
            <p:cNvPr id="613" name="Forme libre 1604">
              <a:extLst>
                <a:ext uri="{FF2B5EF4-FFF2-40B4-BE49-F238E27FC236}">
                  <a16:creationId xmlns:a16="http://schemas.microsoft.com/office/drawing/2014/main" id="{B8EAF4B5-F8A4-6966-182D-48BB41E1E671}"/>
                </a:ext>
              </a:extLst>
            </p:cNvPr>
            <p:cNvSpPr/>
            <p:nvPr/>
          </p:nvSpPr>
          <p:spPr>
            <a:xfrm>
              <a:off x="13955333" y="6755160"/>
              <a:ext cx="142985" cy="101808"/>
            </a:xfrm>
            <a:custGeom>
              <a:avLst/>
              <a:gdLst>
                <a:gd name="connsiteX0" fmla="*/ 69287 w 142985"/>
                <a:gd name="connsiteY0" fmla="*/ 103289 h 101808"/>
                <a:gd name="connsiteX1" fmla="*/ 716 w 142985"/>
                <a:gd name="connsiteY1" fmla="*/ 87304 h 101808"/>
                <a:gd name="connsiteX2" fmla="*/ 145 w 142985"/>
                <a:gd name="connsiteY2" fmla="*/ 85782 h 101808"/>
                <a:gd name="connsiteX3" fmla="*/ 47192 w 142985"/>
                <a:gd name="connsiteY3" fmla="*/ 2052 h 101808"/>
                <a:gd name="connsiteX4" fmla="*/ 48335 w 142985"/>
                <a:gd name="connsiteY4" fmla="*/ 1481 h 101808"/>
                <a:gd name="connsiteX5" fmla="*/ 136525 w 142985"/>
                <a:gd name="connsiteY5" fmla="*/ 35163 h 101808"/>
                <a:gd name="connsiteX6" fmla="*/ 141287 w 142985"/>
                <a:gd name="connsiteY6" fmla="*/ 65230 h 101808"/>
                <a:gd name="connsiteX7" fmla="*/ 110049 w 142985"/>
                <a:gd name="connsiteY7" fmla="*/ 96438 h 101808"/>
                <a:gd name="connsiteX8" fmla="*/ 69287 w 142985"/>
                <a:gd name="connsiteY8" fmla="*/ 103289 h 101808"/>
                <a:gd name="connsiteX9" fmla="*/ 69287 w 142985"/>
                <a:gd name="connsiteY9" fmla="*/ 103289 h 101808"/>
                <a:gd name="connsiteX10" fmla="*/ 2811 w 142985"/>
                <a:gd name="connsiteY10" fmla="*/ 85782 h 101808"/>
                <a:gd name="connsiteX11" fmla="*/ 109097 w 142985"/>
                <a:gd name="connsiteY11" fmla="*/ 93964 h 101808"/>
                <a:gd name="connsiteX12" fmla="*/ 138811 w 142985"/>
                <a:gd name="connsiteY12" fmla="*/ 64469 h 101808"/>
                <a:gd name="connsiteX13" fmla="*/ 134430 w 142985"/>
                <a:gd name="connsiteY13" fmla="*/ 36685 h 101808"/>
                <a:gd name="connsiteX14" fmla="*/ 48716 w 142985"/>
                <a:gd name="connsiteY14" fmla="*/ 4145 h 101808"/>
                <a:gd name="connsiteX15" fmla="*/ 2811 w 142985"/>
                <a:gd name="connsiteY15" fmla="*/ 85782 h 101808"/>
                <a:gd name="connsiteX16" fmla="*/ 2811 w 142985"/>
                <a:gd name="connsiteY16" fmla="*/ 85782 h 101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2985" h="101808">
                  <a:moveTo>
                    <a:pt x="69287" y="103289"/>
                  </a:moveTo>
                  <a:cubicBezTo>
                    <a:pt x="44144" y="103289"/>
                    <a:pt x="18240" y="96819"/>
                    <a:pt x="716" y="87304"/>
                  </a:cubicBezTo>
                  <a:cubicBezTo>
                    <a:pt x="145" y="86924"/>
                    <a:pt x="-46" y="86353"/>
                    <a:pt x="145" y="85782"/>
                  </a:cubicBezTo>
                  <a:cubicBezTo>
                    <a:pt x="335" y="85211"/>
                    <a:pt x="24907" y="30786"/>
                    <a:pt x="47192" y="2052"/>
                  </a:cubicBezTo>
                  <a:cubicBezTo>
                    <a:pt x="47383" y="1671"/>
                    <a:pt x="47764" y="1481"/>
                    <a:pt x="48335" y="1481"/>
                  </a:cubicBezTo>
                  <a:cubicBezTo>
                    <a:pt x="70621" y="1481"/>
                    <a:pt x="119002" y="11376"/>
                    <a:pt x="136525" y="35163"/>
                  </a:cubicBezTo>
                  <a:cubicBezTo>
                    <a:pt x="143192" y="44107"/>
                    <a:pt x="144716" y="54193"/>
                    <a:pt x="141287" y="65230"/>
                  </a:cubicBezTo>
                  <a:cubicBezTo>
                    <a:pt x="136906" y="79312"/>
                    <a:pt x="126430" y="89778"/>
                    <a:pt x="110049" y="96438"/>
                  </a:cubicBezTo>
                  <a:cubicBezTo>
                    <a:pt x="97859" y="101196"/>
                    <a:pt x="83764" y="103289"/>
                    <a:pt x="69287" y="103289"/>
                  </a:cubicBezTo>
                  <a:lnTo>
                    <a:pt x="69287" y="103289"/>
                  </a:lnTo>
                  <a:close/>
                  <a:moveTo>
                    <a:pt x="2811" y="85782"/>
                  </a:moveTo>
                  <a:cubicBezTo>
                    <a:pt x="30049" y="100054"/>
                    <a:pt x="76716" y="107095"/>
                    <a:pt x="109097" y="93964"/>
                  </a:cubicBezTo>
                  <a:cubicBezTo>
                    <a:pt x="124525" y="87685"/>
                    <a:pt x="134620" y="77789"/>
                    <a:pt x="138811" y="64469"/>
                  </a:cubicBezTo>
                  <a:cubicBezTo>
                    <a:pt x="142049" y="54383"/>
                    <a:pt x="140525" y="45058"/>
                    <a:pt x="134430" y="36685"/>
                  </a:cubicBezTo>
                  <a:cubicBezTo>
                    <a:pt x="117668" y="13850"/>
                    <a:pt x="70811" y="4145"/>
                    <a:pt x="48716" y="4145"/>
                  </a:cubicBezTo>
                  <a:cubicBezTo>
                    <a:pt x="28335" y="30406"/>
                    <a:pt x="6430" y="77980"/>
                    <a:pt x="2811" y="85782"/>
                  </a:cubicBezTo>
                  <a:lnTo>
                    <a:pt x="2811" y="85782"/>
                  </a:lnTo>
                  <a:close/>
                </a:path>
              </a:pathLst>
            </a:custGeom>
            <a:solidFill>
              <a:srgbClr val="000000"/>
            </a:solidFill>
            <a:ln w="1903" cap="flat">
              <a:noFill/>
              <a:prstDash val="solid"/>
              <a:miter/>
            </a:ln>
          </p:spPr>
          <p:txBody>
            <a:bodyPr rtlCol="0" anchor="ctr"/>
            <a:lstStyle/>
            <a:p>
              <a:endParaRPr lang="fr-FR"/>
            </a:p>
          </p:txBody>
        </p:sp>
        <p:sp>
          <p:nvSpPr>
            <p:cNvPr id="614" name="Forme libre 1605">
              <a:extLst>
                <a:ext uri="{FF2B5EF4-FFF2-40B4-BE49-F238E27FC236}">
                  <a16:creationId xmlns:a16="http://schemas.microsoft.com/office/drawing/2014/main" id="{1F8DA080-6F1D-0675-D68C-71F4258682CB}"/>
                </a:ext>
              </a:extLst>
            </p:cNvPr>
            <p:cNvSpPr/>
            <p:nvPr/>
          </p:nvSpPr>
          <p:spPr>
            <a:xfrm>
              <a:off x="13577294" y="6786905"/>
              <a:ext cx="200396" cy="104703"/>
            </a:xfrm>
            <a:custGeom>
              <a:avLst/>
              <a:gdLst>
                <a:gd name="connsiteX0" fmla="*/ 200470 w 200396"/>
                <a:gd name="connsiteY0" fmla="*/ 70784 h 104703"/>
                <a:gd name="connsiteX1" fmla="*/ 39137 w 200396"/>
                <a:gd name="connsiteY1" fmla="*/ 103134 h 104703"/>
                <a:gd name="connsiteX2" fmla="*/ 16280 w 200396"/>
                <a:gd name="connsiteY2" fmla="*/ 15788 h 104703"/>
                <a:gd name="connsiteX3" fmla="*/ 172660 w 200396"/>
                <a:gd name="connsiteY3" fmla="*/ 4180 h 104703"/>
                <a:gd name="connsiteX4" fmla="*/ 200470 w 200396"/>
                <a:gd name="connsiteY4" fmla="*/ 70784 h 104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396" h="104703">
                  <a:moveTo>
                    <a:pt x="200470" y="70784"/>
                  </a:moveTo>
                  <a:cubicBezTo>
                    <a:pt x="128851" y="68120"/>
                    <a:pt x="89232" y="118929"/>
                    <a:pt x="39137" y="103134"/>
                  </a:cubicBezTo>
                  <a:cubicBezTo>
                    <a:pt x="90" y="90765"/>
                    <a:pt x="-13625" y="40907"/>
                    <a:pt x="16280" y="15788"/>
                  </a:cubicBezTo>
                  <a:cubicBezTo>
                    <a:pt x="49994" y="-12566"/>
                    <a:pt x="96851" y="11221"/>
                    <a:pt x="172660" y="4180"/>
                  </a:cubicBezTo>
                  <a:lnTo>
                    <a:pt x="200470" y="70784"/>
                  </a:lnTo>
                  <a:close/>
                </a:path>
              </a:pathLst>
            </a:custGeom>
            <a:solidFill>
              <a:srgbClr val="FFFFFF"/>
            </a:solidFill>
            <a:ln w="1903" cap="flat">
              <a:noFill/>
              <a:prstDash val="solid"/>
              <a:miter/>
            </a:ln>
          </p:spPr>
          <p:txBody>
            <a:bodyPr rtlCol="0" anchor="ctr"/>
            <a:lstStyle/>
            <a:p>
              <a:endParaRPr lang="fr-FR"/>
            </a:p>
          </p:txBody>
        </p:sp>
        <p:sp>
          <p:nvSpPr>
            <p:cNvPr id="615" name="Forme libre 1606">
              <a:extLst>
                <a:ext uri="{FF2B5EF4-FFF2-40B4-BE49-F238E27FC236}">
                  <a16:creationId xmlns:a16="http://schemas.microsoft.com/office/drawing/2014/main" id="{C402A548-F67B-E2DE-9189-1A5680661287}"/>
                </a:ext>
              </a:extLst>
            </p:cNvPr>
            <p:cNvSpPr/>
            <p:nvPr/>
          </p:nvSpPr>
          <p:spPr>
            <a:xfrm>
              <a:off x="13725500" y="6789414"/>
              <a:ext cx="52190" cy="68887"/>
            </a:xfrm>
            <a:custGeom>
              <a:avLst/>
              <a:gdLst>
                <a:gd name="connsiteX0" fmla="*/ 52264 w 52190"/>
                <a:gd name="connsiteY0" fmla="*/ 68275 h 68887"/>
                <a:gd name="connsiteX1" fmla="*/ 21026 w 52190"/>
                <a:gd name="connsiteY1" fmla="*/ 70368 h 68887"/>
                <a:gd name="connsiteX2" fmla="*/ 73 w 52190"/>
                <a:gd name="connsiteY2" fmla="*/ 2813 h 68887"/>
                <a:gd name="connsiteX3" fmla="*/ 24454 w 52190"/>
                <a:gd name="connsiteY3" fmla="*/ 1481 h 68887"/>
                <a:gd name="connsiteX4" fmla="*/ 52264 w 52190"/>
                <a:gd name="connsiteY4" fmla="*/ 68275 h 68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190" h="68887">
                  <a:moveTo>
                    <a:pt x="52264" y="68275"/>
                  </a:moveTo>
                  <a:cubicBezTo>
                    <a:pt x="41787" y="67894"/>
                    <a:pt x="31311" y="68655"/>
                    <a:pt x="21026" y="70368"/>
                  </a:cubicBezTo>
                  <a:cubicBezTo>
                    <a:pt x="11121" y="48864"/>
                    <a:pt x="4074" y="26219"/>
                    <a:pt x="73" y="2813"/>
                  </a:cubicBezTo>
                  <a:cubicBezTo>
                    <a:pt x="8263" y="2622"/>
                    <a:pt x="16264" y="2242"/>
                    <a:pt x="24454" y="1481"/>
                  </a:cubicBezTo>
                  <a:lnTo>
                    <a:pt x="52264" y="68275"/>
                  </a:lnTo>
                  <a:close/>
                </a:path>
              </a:pathLst>
            </a:custGeom>
            <a:solidFill>
              <a:srgbClr val="000000"/>
            </a:solidFill>
            <a:ln w="1903" cap="flat">
              <a:noFill/>
              <a:prstDash val="solid"/>
              <a:miter/>
            </a:ln>
          </p:spPr>
          <p:txBody>
            <a:bodyPr rtlCol="0" anchor="ctr"/>
            <a:lstStyle/>
            <a:p>
              <a:endParaRPr lang="fr-FR"/>
            </a:p>
          </p:txBody>
        </p:sp>
        <p:sp>
          <p:nvSpPr>
            <p:cNvPr id="616" name="Forme libre 1607">
              <a:extLst>
                <a:ext uri="{FF2B5EF4-FFF2-40B4-BE49-F238E27FC236}">
                  <a16:creationId xmlns:a16="http://schemas.microsoft.com/office/drawing/2014/main" id="{89212E39-F89F-2284-4ABC-F57737C77FDF}"/>
                </a:ext>
              </a:extLst>
            </p:cNvPr>
            <p:cNvSpPr/>
            <p:nvPr/>
          </p:nvSpPr>
          <p:spPr>
            <a:xfrm>
              <a:off x="13724129" y="6788272"/>
              <a:ext cx="54829" cy="71360"/>
            </a:xfrm>
            <a:custGeom>
              <a:avLst/>
              <a:gdLst>
                <a:gd name="connsiteX0" fmla="*/ 22397 w 54829"/>
                <a:gd name="connsiteY0" fmla="*/ 72842 h 71360"/>
                <a:gd name="connsiteX1" fmla="*/ 21254 w 54829"/>
                <a:gd name="connsiteY1" fmla="*/ 72080 h 71360"/>
                <a:gd name="connsiteX2" fmla="*/ 111 w 54829"/>
                <a:gd name="connsiteY2" fmla="*/ 4335 h 71360"/>
                <a:gd name="connsiteX3" fmla="*/ 1063 w 54829"/>
                <a:gd name="connsiteY3" fmla="*/ 2813 h 71360"/>
                <a:gd name="connsiteX4" fmla="*/ 1254 w 54829"/>
                <a:gd name="connsiteY4" fmla="*/ 2813 h 71360"/>
                <a:gd name="connsiteX5" fmla="*/ 25635 w 54829"/>
                <a:gd name="connsiteY5" fmla="*/ 1481 h 71360"/>
                <a:gd name="connsiteX6" fmla="*/ 26968 w 54829"/>
                <a:gd name="connsiteY6" fmla="*/ 2242 h 71360"/>
                <a:gd name="connsiteX7" fmla="*/ 54777 w 54829"/>
                <a:gd name="connsiteY7" fmla="*/ 68845 h 71360"/>
                <a:gd name="connsiteX8" fmla="*/ 54587 w 54829"/>
                <a:gd name="connsiteY8" fmla="*/ 69987 h 71360"/>
                <a:gd name="connsiteX9" fmla="*/ 53444 w 54829"/>
                <a:gd name="connsiteY9" fmla="*/ 70558 h 71360"/>
                <a:gd name="connsiteX10" fmla="*/ 22397 w 54829"/>
                <a:gd name="connsiteY10" fmla="*/ 72651 h 71360"/>
                <a:gd name="connsiteX11" fmla="*/ 22397 w 54829"/>
                <a:gd name="connsiteY11" fmla="*/ 72842 h 71360"/>
                <a:gd name="connsiteX12" fmla="*/ 22397 w 54829"/>
                <a:gd name="connsiteY12" fmla="*/ 72842 h 71360"/>
                <a:gd name="connsiteX13" fmla="*/ 2778 w 54829"/>
                <a:gd name="connsiteY13" fmla="*/ 5287 h 71360"/>
                <a:gd name="connsiteX14" fmla="*/ 22968 w 54829"/>
                <a:gd name="connsiteY14" fmla="*/ 70177 h 71360"/>
                <a:gd name="connsiteX15" fmla="*/ 51539 w 54829"/>
                <a:gd name="connsiteY15" fmla="*/ 68084 h 71360"/>
                <a:gd name="connsiteX16" fmla="*/ 24872 w 54829"/>
                <a:gd name="connsiteY16" fmla="*/ 4145 h 71360"/>
                <a:gd name="connsiteX17" fmla="*/ 2778 w 54829"/>
                <a:gd name="connsiteY17" fmla="*/ 5287 h 71360"/>
                <a:gd name="connsiteX18" fmla="*/ 2778 w 54829"/>
                <a:gd name="connsiteY18" fmla="*/ 5287 h 7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4829" h="71360">
                  <a:moveTo>
                    <a:pt x="22397" y="72842"/>
                  </a:moveTo>
                  <a:cubicBezTo>
                    <a:pt x="21826" y="72842"/>
                    <a:pt x="21444" y="72461"/>
                    <a:pt x="21254" y="72080"/>
                  </a:cubicBezTo>
                  <a:cubicBezTo>
                    <a:pt x="11349" y="50387"/>
                    <a:pt x="4301" y="27742"/>
                    <a:pt x="111" y="4335"/>
                  </a:cubicBezTo>
                  <a:cubicBezTo>
                    <a:pt x="-79" y="3574"/>
                    <a:pt x="492" y="3003"/>
                    <a:pt x="1063" y="2813"/>
                  </a:cubicBezTo>
                  <a:cubicBezTo>
                    <a:pt x="1063" y="2813"/>
                    <a:pt x="1254" y="2813"/>
                    <a:pt x="1254" y="2813"/>
                  </a:cubicBezTo>
                  <a:cubicBezTo>
                    <a:pt x="9445" y="2622"/>
                    <a:pt x="17635" y="2242"/>
                    <a:pt x="25635" y="1481"/>
                  </a:cubicBezTo>
                  <a:cubicBezTo>
                    <a:pt x="26206" y="1481"/>
                    <a:pt x="26777" y="1671"/>
                    <a:pt x="26968" y="2242"/>
                  </a:cubicBezTo>
                  <a:lnTo>
                    <a:pt x="54777" y="68845"/>
                  </a:lnTo>
                  <a:cubicBezTo>
                    <a:pt x="54968" y="69226"/>
                    <a:pt x="54968" y="69607"/>
                    <a:pt x="54587" y="69987"/>
                  </a:cubicBezTo>
                  <a:cubicBezTo>
                    <a:pt x="54396" y="70368"/>
                    <a:pt x="54016" y="70558"/>
                    <a:pt x="53444" y="70558"/>
                  </a:cubicBezTo>
                  <a:cubicBezTo>
                    <a:pt x="43158" y="70177"/>
                    <a:pt x="32682" y="70939"/>
                    <a:pt x="22397" y="72651"/>
                  </a:cubicBezTo>
                  <a:cubicBezTo>
                    <a:pt x="22587" y="72842"/>
                    <a:pt x="22397" y="72842"/>
                    <a:pt x="22397" y="72842"/>
                  </a:cubicBezTo>
                  <a:lnTo>
                    <a:pt x="22397" y="72842"/>
                  </a:lnTo>
                  <a:close/>
                  <a:moveTo>
                    <a:pt x="2778" y="5287"/>
                  </a:moveTo>
                  <a:cubicBezTo>
                    <a:pt x="6777" y="27742"/>
                    <a:pt x="13635" y="49435"/>
                    <a:pt x="22968" y="70177"/>
                  </a:cubicBezTo>
                  <a:cubicBezTo>
                    <a:pt x="32491" y="68465"/>
                    <a:pt x="42015" y="67894"/>
                    <a:pt x="51539" y="68084"/>
                  </a:cubicBezTo>
                  <a:lnTo>
                    <a:pt x="24872" y="4145"/>
                  </a:lnTo>
                  <a:cubicBezTo>
                    <a:pt x="17635" y="4716"/>
                    <a:pt x="10206" y="5096"/>
                    <a:pt x="2778" y="5287"/>
                  </a:cubicBezTo>
                  <a:lnTo>
                    <a:pt x="2778" y="5287"/>
                  </a:lnTo>
                  <a:close/>
                </a:path>
              </a:pathLst>
            </a:custGeom>
            <a:solidFill>
              <a:srgbClr val="000000"/>
            </a:solidFill>
            <a:ln w="1903" cap="flat">
              <a:noFill/>
              <a:prstDash val="solid"/>
              <a:miter/>
            </a:ln>
          </p:spPr>
          <p:txBody>
            <a:bodyPr rtlCol="0" anchor="ctr"/>
            <a:lstStyle/>
            <a:p>
              <a:endParaRPr lang="fr-FR"/>
            </a:p>
          </p:txBody>
        </p:sp>
        <p:sp>
          <p:nvSpPr>
            <p:cNvPr id="617" name="Forme libre 1608">
              <a:extLst>
                <a:ext uri="{FF2B5EF4-FFF2-40B4-BE49-F238E27FC236}">
                  <a16:creationId xmlns:a16="http://schemas.microsoft.com/office/drawing/2014/main" id="{B0CADADC-68F0-0C98-8023-318F969E20F9}"/>
                </a:ext>
              </a:extLst>
            </p:cNvPr>
            <p:cNvSpPr/>
            <p:nvPr/>
          </p:nvSpPr>
          <p:spPr>
            <a:xfrm>
              <a:off x="13577103" y="6786748"/>
              <a:ext cx="136382" cy="104720"/>
            </a:xfrm>
            <a:custGeom>
              <a:avLst/>
              <a:gdLst>
                <a:gd name="connsiteX0" fmla="*/ 126947 w 136382"/>
                <a:gd name="connsiteY0" fmla="*/ 85783 h 104720"/>
                <a:gd name="connsiteX1" fmla="*/ 39137 w 136382"/>
                <a:gd name="connsiteY1" fmla="*/ 103100 h 104720"/>
                <a:gd name="connsiteX2" fmla="*/ 16280 w 136382"/>
                <a:gd name="connsiteY2" fmla="*/ 15754 h 104720"/>
                <a:gd name="connsiteX3" fmla="*/ 111709 w 136382"/>
                <a:gd name="connsiteY3" fmla="*/ 4337 h 104720"/>
                <a:gd name="connsiteX4" fmla="*/ 135518 w 136382"/>
                <a:gd name="connsiteY4" fmla="*/ 37638 h 104720"/>
                <a:gd name="connsiteX5" fmla="*/ 126947 w 136382"/>
                <a:gd name="connsiteY5" fmla="*/ 85783 h 104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382" h="104720">
                  <a:moveTo>
                    <a:pt x="126947" y="85783"/>
                  </a:moveTo>
                  <a:cubicBezTo>
                    <a:pt x="95518" y="98343"/>
                    <a:pt x="69232" y="112615"/>
                    <a:pt x="39137" y="103100"/>
                  </a:cubicBezTo>
                  <a:cubicBezTo>
                    <a:pt x="90" y="90731"/>
                    <a:pt x="-13625" y="40874"/>
                    <a:pt x="16280" y="15754"/>
                  </a:cubicBezTo>
                  <a:cubicBezTo>
                    <a:pt x="39899" y="-4036"/>
                    <a:pt x="69994" y="1673"/>
                    <a:pt x="111709" y="4337"/>
                  </a:cubicBezTo>
                  <a:cubicBezTo>
                    <a:pt x="102565" y="19560"/>
                    <a:pt x="129232" y="14232"/>
                    <a:pt x="135518" y="37638"/>
                  </a:cubicBezTo>
                  <a:cubicBezTo>
                    <a:pt x="141994" y="61996"/>
                    <a:pt x="112280" y="72653"/>
                    <a:pt x="126947" y="85783"/>
                  </a:cubicBezTo>
                  <a:close/>
                </a:path>
              </a:pathLst>
            </a:custGeom>
            <a:solidFill>
              <a:srgbClr val="FFFFFF"/>
            </a:solidFill>
            <a:ln w="1903" cap="flat">
              <a:noFill/>
              <a:prstDash val="solid"/>
              <a:miter/>
            </a:ln>
          </p:spPr>
          <p:txBody>
            <a:bodyPr rtlCol="0" anchor="ctr"/>
            <a:lstStyle/>
            <a:p>
              <a:endParaRPr lang="fr-FR"/>
            </a:p>
          </p:txBody>
        </p:sp>
        <p:sp>
          <p:nvSpPr>
            <p:cNvPr id="618" name="Forme libre 1609">
              <a:extLst>
                <a:ext uri="{FF2B5EF4-FFF2-40B4-BE49-F238E27FC236}">
                  <a16:creationId xmlns:a16="http://schemas.microsoft.com/office/drawing/2014/main" id="{8DE8EF77-3B7E-4A6F-074B-5E4F56CF2E56}"/>
                </a:ext>
              </a:extLst>
            </p:cNvPr>
            <p:cNvSpPr/>
            <p:nvPr/>
          </p:nvSpPr>
          <p:spPr>
            <a:xfrm>
              <a:off x="13589730" y="6788922"/>
              <a:ext cx="123893" cy="98911"/>
            </a:xfrm>
            <a:custGeom>
              <a:avLst/>
              <a:gdLst>
                <a:gd name="connsiteX0" fmla="*/ 114319 w 123893"/>
                <a:gd name="connsiteY0" fmla="*/ 83610 h 98911"/>
                <a:gd name="connsiteX1" fmla="*/ 36605 w 123893"/>
                <a:gd name="connsiteY1" fmla="*/ 97502 h 98911"/>
                <a:gd name="connsiteX2" fmla="*/ 15272 w 123893"/>
                <a:gd name="connsiteY2" fmla="*/ 15674 h 98911"/>
                <a:gd name="connsiteX3" fmla="*/ 99271 w 123893"/>
                <a:gd name="connsiteY3" fmla="*/ 2354 h 98911"/>
                <a:gd name="connsiteX4" fmla="*/ 123080 w 123893"/>
                <a:gd name="connsiteY4" fmla="*/ 35655 h 98911"/>
                <a:gd name="connsiteX5" fmla="*/ 114319 w 123893"/>
                <a:gd name="connsiteY5" fmla="*/ 83610 h 9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893" h="98911">
                  <a:moveTo>
                    <a:pt x="114319" y="83610"/>
                  </a:moveTo>
                  <a:cubicBezTo>
                    <a:pt x="87842" y="94457"/>
                    <a:pt x="63462" y="105874"/>
                    <a:pt x="36605" y="97502"/>
                  </a:cubicBezTo>
                  <a:cubicBezTo>
                    <a:pt x="34" y="85893"/>
                    <a:pt x="-12728" y="39271"/>
                    <a:pt x="15272" y="15674"/>
                  </a:cubicBezTo>
                  <a:cubicBezTo>
                    <a:pt x="37557" y="-2975"/>
                    <a:pt x="83653" y="1973"/>
                    <a:pt x="99271" y="2354"/>
                  </a:cubicBezTo>
                  <a:cubicBezTo>
                    <a:pt x="90129" y="17577"/>
                    <a:pt x="116795" y="12249"/>
                    <a:pt x="123080" y="35655"/>
                  </a:cubicBezTo>
                  <a:cubicBezTo>
                    <a:pt x="129367" y="59823"/>
                    <a:pt x="99652" y="70479"/>
                    <a:pt x="114319" y="83610"/>
                  </a:cubicBezTo>
                  <a:close/>
                </a:path>
              </a:pathLst>
            </a:custGeom>
            <a:solidFill>
              <a:srgbClr val="000000"/>
            </a:solidFill>
            <a:ln w="1903" cap="flat">
              <a:noFill/>
              <a:prstDash val="solid"/>
              <a:miter/>
            </a:ln>
          </p:spPr>
          <p:txBody>
            <a:bodyPr rtlCol="0" anchor="ctr"/>
            <a:lstStyle/>
            <a:p>
              <a:endParaRPr lang="fr-FR"/>
            </a:p>
          </p:txBody>
        </p:sp>
        <p:sp>
          <p:nvSpPr>
            <p:cNvPr id="619" name="Forme libre 1610">
              <a:extLst>
                <a:ext uri="{FF2B5EF4-FFF2-40B4-BE49-F238E27FC236}">
                  <a16:creationId xmlns:a16="http://schemas.microsoft.com/office/drawing/2014/main" id="{8773F705-3AA7-86A2-16DE-0DC57A962F61}"/>
                </a:ext>
              </a:extLst>
            </p:cNvPr>
            <p:cNvSpPr/>
            <p:nvPr/>
          </p:nvSpPr>
          <p:spPr>
            <a:xfrm>
              <a:off x="13588573" y="6787564"/>
              <a:ext cx="126044" cy="101564"/>
            </a:xfrm>
            <a:custGeom>
              <a:avLst/>
              <a:gdLst>
                <a:gd name="connsiteX0" fmla="*/ 57000 w 126044"/>
                <a:gd name="connsiteY0" fmla="*/ 103046 h 101564"/>
                <a:gd name="connsiteX1" fmla="*/ 37571 w 126044"/>
                <a:gd name="connsiteY1" fmla="*/ 100001 h 101564"/>
                <a:gd name="connsiteX2" fmla="*/ 1000 w 126044"/>
                <a:gd name="connsiteY2" fmla="*/ 59468 h 101564"/>
                <a:gd name="connsiteX3" fmla="*/ 15666 w 126044"/>
                <a:gd name="connsiteY3" fmla="*/ 16080 h 101564"/>
                <a:gd name="connsiteX4" fmla="*/ 93761 w 126044"/>
                <a:gd name="connsiteY4" fmla="*/ 2189 h 101564"/>
                <a:gd name="connsiteX5" fmla="*/ 100428 w 126044"/>
                <a:gd name="connsiteY5" fmla="*/ 2569 h 101564"/>
                <a:gd name="connsiteX6" fmla="*/ 101571 w 126044"/>
                <a:gd name="connsiteY6" fmla="*/ 3901 h 101564"/>
                <a:gd name="connsiteX7" fmla="*/ 101380 w 126044"/>
                <a:gd name="connsiteY7" fmla="*/ 4472 h 101564"/>
                <a:gd name="connsiteX8" fmla="*/ 99857 w 126044"/>
                <a:gd name="connsiteY8" fmla="*/ 10371 h 101564"/>
                <a:gd name="connsiteX9" fmla="*/ 107095 w 126044"/>
                <a:gd name="connsiteY9" fmla="*/ 16461 h 101564"/>
                <a:gd name="connsiteX10" fmla="*/ 125190 w 126044"/>
                <a:gd name="connsiteY10" fmla="*/ 36822 h 101564"/>
                <a:gd name="connsiteX11" fmla="*/ 117761 w 126044"/>
                <a:gd name="connsiteY11" fmla="*/ 65557 h 101564"/>
                <a:gd name="connsiteX12" fmla="*/ 116238 w 126044"/>
                <a:gd name="connsiteY12" fmla="*/ 84206 h 101564"/>
                <a:gd name="connsiteX13" fmla="*/ 116238 w 126044"/>
                <a:gd name="connsiteY13" fmla="*/ 85919 h 101564"/>
                <a:gd name="connsiteX14" fmla="*/ 115857 w 126044"/>
                <a:gd name="connsiteY14" fmla="*/ 86299 h 101564"/>
                <a:gd name="connsiteX15" fmla="*/ 110714 w 126044"/>
                <a:gd name="connsiteY15" fmla="*/ 88393 h 101564"/>
                <a:gd name="connsiteX16" fmla="*/ 57000 w 126044"/>
                <a:gd name="connsiteY16" fmla="*/ 103046 h 101564"/>
                <a:gd name="connsiteX17" fmla="*/ 57000 w 126044"/>
                <a:gd name="connsiteY17" fmla="*/ 103046 h 101564"/>
                <a:gd name="connsiteX18" fmla="*/ 74333 w 126044"/>
                <a:gd name="connsiteY18" fmla="*/ 4092 h 101564"/>
                <a:gd name="connsiteX19" fmla="*/ 17191 w 126044"/>
                <a:gd name="connsiteY19" fmla="*/ 17983 h 101564"/>
                <a:gd name="connsiteX20" fmla="*/ 3285 w 126044"/>
                <a:gd name="connsiteY20" fmla="*/ 59087 h 101564"/>
                <a:gd name="connsiteX21" fmla="*/ 38143 w 126044"/>
                <a:gd name="connsiteY21" fmla="*/ 97717 h 101564"/>
                <a:gd name="connsiteX22" fmla="*/ 109952 w 126044"/>
                <a:gd name="connsiteY22" fmla="*/ 86109 h 101564"/>
                <a:gd name="connsiteX23" fmla="*/ 113190 w 126044"/>
                <a:gd name="connsiteY23" fmla="*/ 84777 h 101564"/>
                <a:gd name="connsiteX24" fmla="*/ 115857 w 126044"/>
                <a:gd name="connsiteY24" fmla="*/ 64415 h 101564"/>
                <a:gd name="connsiteX25" fmla="*/ 122905 w 126044"/>
                <a:gd name="connsiteY25" fmla="*/ 37584 h 101564"/>
                <a:gd name="connsiteX26" fmla="*/ 105953 w 126044"/>
                <a:gd name="connsiteY26" fmla="*/ 18744 h 101564"/>
                <a:gd name="connsiteX27" fmla="*/ 97381 w 126044"/>
                <a:gd name="connsiteY27" fmla="*/ 11132 h 101564"/>
                <a:gd name="connsiteX28" fmla="*/ 98334 w 126044"/>
                <a:gd name="connsiteY28" fmla="*/ 5233 h 101564"/>
                <a:gd name="connsiteX29" fmla="*/ 93761 w 126044"/>
                <a:gd name="connsiteY29" fmla="*/ 5043 h 101564"/>
                <a:gd name="connsiteX30" fmla="*/ 74333 w 126044"/>
                <a:gd name="connsiteY30" fmla="*/ 4092 h 101564"/>
                <a:gd name="connsiteX31" fmla="*/ 74333 w 126044"/>
                <a:gd name="connsiteY31" fmla="*/ 4092 h 10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6044" h="101564">
                  <a:moveTo>
                    <a:pt x="57000" y="103046"/>
                  </a:moveTo>
                  <a:cubicBezTo>
                    <a:pt x="50333" y="103046"/>
                    <a:pt x="43857" y="102094"/>
                    <a:pt x="37571" y="100001"/>
                  </a:cubicBezTo>
                  <a:cubicBezTo>
                    <a:pt x="18905" y="94102"/>
                    <a:pt x="5000" y="78688"/>
                    <a:pt x="1000" y="59468"/>
                  </a:cubicBezTo>
                  <a:cubicBezTo>
                    <a:pt x="-2238" y="42722"/>
                    <a:pt x="3096" y="26547"/>
                    <a:pt x="15666" y="16080"/>
                  </a:cubicBezTo>
                  <a:cubicBezTo>
                    <a:pt x="35857" y="-856"/>
                    <a:pt x="73572" y="1047"/>
                    <a:pt x="93761" y="2189"/>
                  </a:cubicBezTo>
                  <a:cubicBezTo>
                    <a:pt x="96429" y="2379"/>
                    <a:pt x="98523" y="2379"/>
                    <a:pt x="100428" y="2569"/>
                  </a:cubicBezTo>
                  <a:cubicBezTo>
                    <a:pt x="101191" y="2569"/>
                    <a:pt x="101762" y="3140"/>
                    <a:pt x="101571" y="3901"/>
                  </a:cubicBezTo>
                  <a:cubicBezTo>
                    <a:pt x="101571" y="4092"/>
                    <a:pt x="101571" y="4282"/>
                    <a:pt x="101380" y="4472"/>
                  </a:cubicBezTo>
                  <a:cubicBezTo>
                    <a:pt x="99857" y="6946"/>
                    <a:pt x="99476" y="8849"/>
                    <a:pt x="99857" y="10371"/>
                  </a:cubicBezTo>
                  <a:cubicBezTo>
                    <a:pt x="100428" y="12655"/>
                    <a:pt x="103476" y="14368"/>
                    <a:pt x="107095" y="16461"/>
                  </a:cubicBezTo>
                  <a:cubicBezTo>
                    <a:pt x="113381" y="19886"/>
                    <a:pt x="121952" y="24834"/>
                    <a:pt x="125190" y="36822"/>
                  </a:cubicBezTo>
                  <a:cubicBezTo>
                    <a:pt x="128428" y="49192"/>
                    <a:pt x="122523" y="58326"/>
                    <a:pt x="117761" y="65557"/>
                  </a:cubicBezTo>
                  <a:cubicBezTo>
                    <a:pt x="112429" y="73740"/>
                    <a:pt x="109762" y="78497"/>
                    <a:pt x="116238" y="84206"/>
                  </a:cubicBezTo>
                  <a:cubicBezTo>
                    <a:pt x="116809" y="84587"/>
                    <a:pt x="116809" y="85538"/>
                    <a:pt x="116238" y="85919"/>
                  </a:cubicBezTo>
                  <a:cubicBezTo>
                    <a:pt x="116047" y="86109"/>
                    <a:pt x="116047" y="86109"/>
                    <a:pt x="115857" y="86299"/>
                  </a:cubicBezTo>
                  <a:cubicBezTo>
                    <a:pt x="114143" y="87061"/>
                    <a:pt x="112429" y="87632"/>
                    <a:pt x="110714" y="88393"/>
                  </a:cubicBezTo>
                  <a:cubicBezTo>
                    <a:pt x="92619" y="95814"/>
                    <a:pt x="75095" y="103046"/>
                    <a:pt x="57000" y="103046"/>
                  </a:cubicBezTo>
                  <a:lnTo>
                    <a:pt x="57000" y="103046"/>
                  </a:lnTo>
                  <a:close/>
                  <a:moveTo>
                    <a:pt x="74333" y="4092"/>
                  </a:moveTo>
                  <a:cubicBezTo>
                    <a:pt x="55095" y="4092"/>
                    <a:pt x="31286" y="6375"/>
                    <a:pt x="17191" y="17983"/>
                  </a:cubicBezTo>
                  <a:cubicBezTo>
                    <a:pt x="5190" y="28069"/>
                    <a:pt x="238" y="42912"/>
                    <a:pt x="3285" y="59087"/>
                  </a:cubicBezTo>
                  <a:cubicBezTo>
                    <a:pt x="6905" y="77356"/>
                    <a:pt x="20238" y="92199"/>
                    <a:pt x="38143" y="97717"/>
                  </a:cubicBezTo>
                  <a:cubicBezTo>
                    <a:pt x="62714" y="105519"/>
                    <a:pt x="85571" y="96005"/>
                    <a:pt x="109952" y="86109"/>
                  </a:cubicBezTo>
                  <a:cubicBezTo>
                    <a:pt x="111095" y="85729"/>
                    <a:pt x="112238" y="85158"/>
                    <a:pt x="113190" y="84777"/>
                  </a:cubicBezTo>
                  <a:cubicBezTo>
                    <a:pt x="106905" y="77927"/>
                    <a:pt x="111286" y="71266"/>
                    <a:pt x="115857" y="64415"/>
                  </a:cubicBezTo>
                  <a:cubicBezTo>
                    <a:pt x="120619" y="57184"/>
                    <a:pt x="125953" y="49001"/>
                    <a:pt x="122905" y="37584"/>
                  </a:cubicBezTo>
                  <a:cubicBezTo>
                    <a:pt x="119857" y="26547"/>
                    <a:pt x="112238" y="22170"/>
                    <a:pt x="105953" y="18744"/>
                  </a:cubicBezTo>
                  <a:cubicBezTo>
                    <a:pt x="101952" y="16461"/>
                    <a:pt x="98334" y="14558"/>
                    <a:pt x="97381" y="11132"/>
                  </a:cubicBezTo>
                  <a:cubicBezTo>
                    <a:pt x="97000" y="9420"/>
                    <a:pt x="97190" y="7517"/>
                    <a:pt x="98334" y="5233"/>
                  </a:cubicBezTo>
                  <a:cubicBezTo>
                    <a:pt x="97000" y="5233"/>
                    <a:pt x="95476" y="5043"/>
                    <a:pt x="93761" y="5043"/>
                  </a:cubicBezTo>
                  <a:cubicBezTo>
                    <a:pt x="88428" y="4472"/>
                    <a:pt x="81762" y="4092"/>
                    <a:pt x="74333" y="4092"/>
                  </a:cubicBezTo>
                  <a:lnTo>
                    <a:pt x="74333" y="4092"/>
                  </a:lnTo>
                  <a:close/>
                </a:path>
              </a:pathLst>
            </a:custGeom>
            <a:solidFill>
              <a:srgbClr val="000000"/>
            </a:solidFill>
            <a:ln w="1903" cap="flat">
              <a:noFill/>
              <a:prstDash val="solid"/>
              <a:miter/>
            </a:ln>
          </p:spPr>
          <p:txBody>
            <a:bodyPr rtlCol="0" anchor="ctr"/>
            <a:lstStyle/>
            <a:p>
              <a:endParaRPr lang="fr-FR"/>
            </a:p>
          </p:txBody>
        </p:sp>
        <p:sp>
          <p:nvSpPr>
            <p:cNvPr id="620" name="Forme libre 1611">
              <a:extLst>
                <a:ext uri="{FF2B5EF4-FFF2-40B4-BE49-F238E27FC236}">
                  <a16:creationId xmlns:a16="http://schemas.microsoft.com/office/drawing/2014/main" id="{DE0241DB-EDF3-EEB1-997F-356ACB8E99DB}"/>
                </a:ext>
              </a:extLst>
            </p:cNvPr>
            <p:cNvSpPr/>
            <p:nvPr/>
          </p:nvSpPr>
          <p:spPr>
            <a:xfrm>
              <a:off x="13510417" y="6583866"/>
              <a:ext cx="674238" cy="306785"/>
            </a:xfrm>
            <a:custGeom>
              <a:avLst/>
              <a:gdLst>
                <a:gd name="connsiteX0" fmla="*/ 630393 w 674238"/>
                <a:gd name="connsiteY0" fmla="*/ 180197 h 306785"/>
                <a:gd name="connsiteX1" fmla="*/ 514584 w 674238"/>
                <a:gd name="connsiteY1" fmla="*/ 244517 h 306785"/>
                <a:gd name="connsiteX2" fmla="*/ 441441 w 674238"/>
                <a:gd name="connsiteY2" fmla="*/ 269446 h 306785"/>
                <a:gd name="connsiteX3" fmla="*/ 269823 w 674238"/>
                <a:gd name="connsiteY3" fmla="*/ 308266 h 306785"/>
                <a:gd name="connsiteX4" fmla="*/ 240680 w 674238"/>
                <a:gd name="connsiteY4" fmla="*/ 266401 h 306785"/>
                <a:gd name="connsiteX5" fmla="*/ 217061 w 674238"/>
                <a:gd name="connsiteY5" fmla="*/ 208361 h 306785"/>
                <a:gd name="connsiteX6" fmla="*/ 153633 w 674238"/>
                <a:gd name="connsiteY6" fmla="*/ 205506 h 306785"/>
                <a:gd name="connsiteX7" fmla="*/ 41632 w 674238"/>
                <a:gd name="connsiteY7" fmla="*/ 153175 h 306785"/>
                <a:gd name="connsiteX8" fmla="*/ 41632 w 674238"/>
                <a:gd name="connsiteY8" fmla="*/ 153175 h 306785"/>
                <a:gd name="connsiteX9" fmla="*/ 26014 w 674238"/>
                <a:gd name="connsiteY9" fmla="*/ 140996 h 306785"/>
                <a:gd name="connsiteX10" fmla="*/ 15918 w 674238"/>
                <a:gd name="connsiteY10" fmla="*/ 41471 h 306785"/>
                <a:gd name="connsiteX11" fmla="*/ 49633 w 674238"/>
                <a:gd name="connsiteY11" fmla="*/ 12356 h 306785"/>
                <a:gd name="connsiteX12" fmla="*/ 299918 w 674238"/>
                <a:gd name="connsiteY12" fmla="*/ 46038 h 306785"/>
                <a:gd name="connsiteX13" fmla="*/ 371727 w 674238"/>
                <a:gd name="connsiteY13" fmla="*/ 46038 h 306785"/>
                <a:gd name="connsiteX14" fmla="*/ 645631 w 674238"/>
                <a:gd name="connsiteY14" fmla="*/ 29863 h 306785"/>
                <a:gd name="connsiteX15" fmla="*/ 655726 w 674238"/>
                <a:gd name="connsiteY15" fmla="*/ 41471 h 306785"/>
                <a:gd name="connsiteX16" fmla="*/ 630393 w 674238"/>
                <a:gd name="connsiteY16" fmla="*/ 180197 h 306785"/>
                <a:gd name="connsiteX17" fmla="*/ 630393 w 674238"/>
                <a:gd name="connsiteY17" fmla="*/ 180197 h 306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4238" h="306785">
                  <a:moveTo>
                    <a:pt x="630393" y="180197"/>
                  </a:moveTo>
                  <a:cubicBezTo>
                    <a:pt x="603727" y="204364"/>
                    <a:pt x="565060" y="226439"/>
                    <a:pt x="514584" y="244517"/>
                  </a:cubicBezTo>
                  <a:cubicBezTo>
                    <a:pt x="486393" y="254603"/>
                    <a:pt x="462393" y="262785"/>
                    <a:pt x="441441" y="269446"/>
                  </a:cubicBezTo>
                  <a:cubicBezTo>
                    <a:pt x="361441" y="294945"/>
                    <a:pt x="324680" y="299322"/>
                    <a:pt x="269823" y="308266"/>
                  </a:cubicBezTo>
                  <a:cubicBezTo>
                    <a:pt x="259156" y="296468"/>
                    <a:pt x="249251" y="282005"/>
                    <a:pt x="240680" y="266401"/>
                  </a:cubicBezTo>
                  <a:cubicBezTo>
                    <a:pt x="230585" y="248132"/>
                    <a:pt x="222775" y="228532"/>
                    <a:pt x="217061" y="208361"/>
                  </a:cubicBezTo>
                  <a:cubicBezTo>
                    <a:pt x="188489" y="209122"/>
                    <a:pt x="157632" y="205506"/>
                    <a:pt x="153633" y="205506"/>
                  </a:cubicBezTo>
                  <a:cubicBezTo>
                    <a:pt x="119347" y="193137"/>
                    <a:pt x="71537" y="173727"/>
                    <a:pt x="41632" y="153175"/>
                  </a:cubicBezTo>
                  <a:lnTo>
                    <a:pt x="41632" y="153175"/>
                  </a:lnTo>
                  <a:cubicBezTo>
                    <a:pt x="36109" y="149369"/>
                    <a:pt x="30965" y="145373"/>
                    <a:pt x="26014" y="140996"/>
                  </a:cubicBezTo>
                  <a:cubicBezTo>
                    <a:pt x="-4653" y="113593"/>
                    <a:pt x="-8272" y="82956"/>
                    <a:pt x="15918" y="41471"/>
                  </a:cubicBezTo>
                  <a:cubicBezTo>
                    <a:pt x="23728" y="28150"/>
                    <a:pt x="35347" y="18636"/>
                    <a:pt x="49633" y="12356"/>
                  </a:cubicBezTo>
                  <a:cubicBezTo>
                    <a:pt x="120109" y="-19043"/>
                    <a:pt x="253632" y="25486"/>
                    <a:pt x="299918" y="46038"/>
                  </a:cubicBezTo>
                  <a:cubicBezTo>
                    <a:pt x="316108" y="53270"/>
                    <a:pt x="333632" y="60691"/>
                    <a:pt x="371727" y="46038"/>
                  </a:cubicBezTo>
                  <a:cubicBezTo>
                    <a:pt x="425441" y="25296"/>
                    <a:pt x="583345" y="-27797"/>
                    <a:pt x="645631" y="29863"/>
                  </a:cubicBezTo>
                  <a:cubicBezTo>
                    <a:pt x="649441" y="33288"/>
                    <a:pt x="652869" y="37285"/>
                    <a:pt x="655726" y="41471"/>
                  </a:cubicBezTo>
                  <a:cubicBezTo>
                    <a:pt x="689631" y="89997"/>
                    <a:pt x="674774" y="140044"/>
                    <a:pt x="630393" y="180197"/>
                  </a:cubicBezTo>
                  <a:lnTo>
                    <a:pt x="630393" y="180197"/>
                  </a:lnTo>
                  <a:close/>
                </a:path>
              </a:pathLst>
            </a:custGeom>
            <a:solidFill>
              <a:srgbClr val="FFFFFF"/>
            </a:solidFill>
            <a:ln w="1903" cap="flat">
              <a:noFill/>
              <a:prstDash val="solid"/>
              <a:miter/>
            </a:ln>
          </p:spPr>
          <p:txBody>
            <a:bodyPr rtlCol="0" anchor="ctr"/>
            <a:lstStyle/>
            <a:p>
              <a:endParaRPr lang="fr-FR"/>
            </a:p>
          </p:txBody>
        </p:sp>
        <p:sp>
          <p:nvSpPr>
            <p:cNvPr id="621" name="Forme libre 1612">
              <a:extLst>
                <a:ext uri="{FF2B5EF4-FFF2-40B4-BE49-F238E27FC236}">
                  <a16:creationId xmlns:a16="http://schemas.microsoft.com/office/drawing/2014/main" id="{B820E790-E975-C8FF-610D-FC0026FF1E57}"/>
                </a:ext>
              </a:extLst>
            </p:cNvPr>
            <p:cNvSpPr/>
            <p:nvPr/>
          </p:nvSpPr>
          <p:spPr>
            <a:xfrm>
              <a:off x="13509614" y="6582919"/>
              <a:ext cx="677278" cy="309064"/>
            </a:xfrm>
            <a:custGeom>
              <a:avLst/>
              <a:gdLst>
                <a:gd name="connsiteX0" fmla="*/ 271198 w 677278"/>
                <a:gd name="connsiteY0" fmla="*/ 310545 h 309064"/>
                <a:gd name="connsiteX1" fmla="*/ 270245 w 677278"/>
                <a:gd name="connsiteY1" fmla="*/ 310165 h 309064"/>
                <a:gd name="connsiteX2" fmla="*/ 216341 w 677278"/>
                <a:gd name="connsiteY2" fmla="*/ 205882 h 309064"/>
                <a:gd name="connsiteX3" fmla="*/ 216912 w 677278"/>
                <a:gd name="connsiteY3" fmla="*/ 204550 h 309064"/>
                <a:gd name="connsiteX4" fmla="*/ 244722 w 677278"/>
                <a:gd name="connsiteY4" fmla="*/ 189707 h 309064"/>
                <a:gd name="connsiteX5" fmla="*/ 348340 w 677278"/>
                <a:gd name="connsiteY5" fmla="*/ 135853 h 309064"/>
                <a:gd name="connsiteX6" fmla="*/ 387959 w 677278"/>
                <a:gd name="connsiteY6" fmla="*/ 116824 h 309064"/>
                <a:gd name="connsiteX7" fmla="*/ 567959 w 677278"/>
                <a:gd name="connsiteY7" fmla="*/ 51552 h 309064"/>
                <a:gd name="connsiteX8" fmla="*/ 569483 w 677278"/>
                <a:gd name="connsiteY8" fmla="*/ 52504 h 309064"/>
                <a:gd name="connsiteX9" fmla="*/ 568531 w 677278"/>
                <a:gd name="connsiteY9" fmla="*/ 54026 h 309064"/>
                <a:gd name="connsiteX10" fmla="*/ 388911 w 677278"/>
                <a:gd name="connsiteY10" fmla="*/ 119298 h 309064"/>
                <a:gd name="connsiteX11" fmla="*/ 388911 w 677278"/>
                <a:gd name="connsiteY11" fmla="*/ 119298 h 309064"/>
                <a:gd name="connsiteX12" fmla="*/ 349483 w 677278"/>
                <a:gd name="connsiteY12" fmla="*/ 138137 h 309064"/>
                <a:gd name="connsiteX13" fmla="*/ 245865 w 677278"/>
                <a:gd name="connsiteY13" fmla="*/ 191800 h 309064"/>
                <a:gd name="connsiteX14" fmla="*/ 218817 w 677278"/>
                <a:gd name="connsiteY14" fmla="*/ 206073 h 309064"/>
                <a:gd name="connsiteX15" fmla="*/ 271579 w 677278"/>
                <a:gd name="connsiteY15" fmla="*/ 307881 h 309064"/>
                <a:gd name="connsiteX16" fmla="*/ 376530 w 677278"/>
                <a:gd name="connsiteY16" fmla="*/ 288281 h 309064"/>
                <a:gd name="connsiteX17" fmla="*/ 376721 w 677278"/>
                <a:gd name="connsiteY17" fmla="*/ 288281 h 309064"/>
                <a:gd name="connsiteX18" fmla="*/ 475197 w 677278"/>
                <a:gd name="connsiteY18" fmla="*/ 258594 h 309064"/>
                <a:gd name="connsiteX19" fmla="*/ 475197 w 677278"/>
                <a:gd name="connsiteY19" fmla="*/ 258594 h 309064"/>
                <a:gd name="connsiteX20" fmla="*/ 641482 w 677278"/>
                <a:gd name="connsiteY20" fmla="*/ 169916 h 309064"/>
                <a:gd name="connsiteX21" fmla="*/ 655959 w 677278"/>
                <a:gd name="connsiteY21" fmla="*/ 43369 h 309064"/>
                <a:gd name="connsiteX22" fmla="*/ 516530 w 677278"/>
                <a:gd name="connsiteY22" fmla="*/ 9497 h 309064"/>
                <a:gd name="connsiteX23" fmla="*/ 373293 w 677278"/>
                <a:gd name="connsiteY23" fmla="*/ 48317 h 309064"/>
                <a:gd name="connsiteX24" fmla="*/ 300531 w 677278"/>
                <a:gd name="connsiteY24" fmla="*/ 48317 h 309064"/>
                <a:gd name="connsiteX25" fmla="*/ 184722 w 677278"/>
                <a:gd name="connsiteY25" fmla="*/ 12161 h 309064"/>
                <a:gd name="connsiteX26" fmla="*/ 51389 w 677278"/>
                <a:gd name="connsiteY26" fmla="*/ 14635 h 309064"/>
                <a:gd name="connsiteX27" fmla="*/ 51198 w 677278"/>
                <a:gd name="connsiteY27" fmla="*/ 14635 h 309064"/>
                <a:gd name="connsiteX28" fmla="*/ 21484 w 677278"/>
                <a:gd name="connsiteY28" fmla="*/ 38041 h 309064"/>
                <a:gd name="connsiteX29" fmla="*/ 21293 w 677278"/>
                <a:gd name="connsiteY29" fmla="*/ 38232 h 309064"/>
                <a:gd name="connsiteX30" fmla="*/ 18055 w 677278"/>
                <a:gd name="connsiteY30" fmla="*/ 43369 h 309064"/>
                <a:gd name="connsiteX31" fmla="*/ 28150 w 677278"/>
                <a:gd name="connsiteY31" fmla="*/ 141182 h 309064"/>
                <a:gd name="connsiteX32" fmla="*/ 28150 w 677278"/>
                <a:gd name="connsiteY32" fmla="*/ 141182 h 309064"/>
                <a:gd name="connsiteX33" fmla="*/ 154817 w 677278"/>
                <a:gd name="connsiteY33" fmla="*/ 205311 h 309064"/>
                <a:gd name="connsiteX34" fmla="*/ 155578 w 677278"/>
                <a:gd name="connsiteY34" fmla="*/ 206834 h 309064"/>
                <a:gd name="connsiteX35" fmla="*/ 154055 w 677278"/>
                <a:gd name="connsiteY35" fmla="*/ 207595 h 309064"/>
                <a:gd name="connsiteX36" fmla="*/ 26627 w 677278"/>
                <a:gd name="connsiteY36" fmla="*/ 142894 h 309064"/>
                <a:gd name="connsiteX37" fmla="*/ 26627 w 677278"/>
                <a:gd name="connsiteY37" fmla="*/ 142894 h 309064"/>
                <a:gd name="connsiteX38" fmla="*/ 16151 w 677278"/>
                <a:gd name="connsiteY38" fmla="*/ 42037 h 309064"/>
                <a:gd name="connsiteX39" fmla="*/ 19769 w 677278"/>
                <a:gd name="connsiteY39" fmla="*/ 36519 h 309064"/>
                <a:gd name="connsiteX40" fmla="*/ 19769 w 677278"/>
                <a:gd name="connsiteY40" fmla="*/ 36519 h 309064"/>
                <a:gd name="connsiteX41" fmla="*/ 50436 w 677278"/>
                <a:gd name="connsiteY41" fmla="*/ 12351 h 309064"/>
                <a:gd name="connsiteX42" fmla="*/ 50627 w 677278"/>
                <a:gd name="connsiteY42" fmla="*/ 12351 h 309064"/>
                <a:gd name="connsiteX43" fmla="*/ 185674 w 677278"/>
                <a:gd name="connsiteY43" fmla="*/ 9687 h 309064"/>
                <a:gd name="connsiteX44" fmla="*/ 302055 w 677278"/>
                <a:gd name="connsiteY44" fmla="*/ 46034 h 309064"/>
                <a:gd name="connsiteX45" fmla="*/ 372911 w 677278"/>
                <a:gd name="connsiteY45" fmla="*/ 46034 h 309064"/>
                <a:gd name="connsiteX46" fmla="*/ 658435 w 677278"/>
                <a:gd name="connsiteY46" fmla="*/ 42037 h 309064"/>
                <a:gd name="connsiteX47" fmla="*/ 643768 w 677278"/>
                <a:gd name="connsiteY47" fmla="*/ 171819 h 309064"/>
                <a:gd name="connsiteX48" fmla="*/ 476340 w 677278"/>
                <a:gd name="connsiteY48" fmla="*/ 261258 h 309064"/>
                <a:gd name="connsiteX49" fmla="*/ 476340 w 677278"/>
                <a:gd name="connsiteY49" fmla="*/ 261258 h 309064"/>
                <a:gd name="connsiteX50" fmla="*/ 377864 w 677278"/>
                <a:gd name="connsiteY50" fmla="*/ 291135 h 309064"/>
                <a:gd name="connsiteX51" fmla="*/ 377864 w 677278"/>
                <a:gd name="connsiteY51" fmla="*/ 291135 h 309064"/>
                <a:gd name="connsiteX52" fmla="*/ 346626 w 677278"/>
                <a:gd name="connsiteY52" fmla="*/ 298556 h 309064"/>
                <a:gd name="connsiteX53" fmla="*/ 271198 w 677278"/>
                <a:gd name="connsiteY53" fmla="*/ 310545 h 309064"/>
                <a:gd name="connsiteX54" fmla="*/ 271198 w 677278"/>
                <a:gd name="connsiteY54" fmla="*/ 310545 h 309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77278" h="309064">
                  <a:moveTo>
                    <a:pt x="271198" y="310545"/>
                  </a:moveTo>
                  <a:cubicBezTo>
                    <a:pt x="270816" y="310545"/>
                    <a:pt x="270436" y="310355"/>
                    <a:pt x="270245" y="310165"/>
                  </a:cubicBezTo>
                  <a:cubicBezTo>
                    <a:pt x="246817" y="284475"/>
                    <a:pt x="225293" y="242419"/>
                    <a:pt x="216341" y="205882"/>
                  </a:cubicBezTo>
                  <a:cubicBezTo>
                    <a:pt x="216150" y="205311"/>
                    <a:pt x="216531" y="204741"/>
                    <a:pt x="216912" y="204550"/>
                  </a:cubicBezTo>
                  <a:cubicBezTo>
                    <a:pt x="226245" y="199602"/>
                    <a:pt x="235578" y="194655"/>
                    <a:pt x="244722" y="189707"/>
                  </a:cubicBezTo>
                  <a:cubicBezTo>
                    <a:pt x="278435" y="171819"/>
                    <a:pt x="313484" y="153170"/>
                    <a:pt x="348340" y="135853"/>
                  </a:cubicBezTo>
                  <a:cubicBezTo>
                    <a:pt x="361483" y="129383"/>
                    <a:pt x="374626" y="122913"/>
                    <a:pt x="387959" y="116824"/>
                  </a:cubicBezTo>
                  <a:cubicBezTo>
                    <a:pt x="452911" y="86757"/>
                    <a:pt x="508531" y="66586"/>
                    <a:pt x="567959" y="51552"/>
                  </a:cubicBezTo>
                  <a:cubicBezTo>
                    <a:pt x="568721" y="51362"/>
                    <a:pt x="569292" y="51743"/>
                    <a:pt x="569483" y="52504"/>
                  </a:cubicBezTo>
                  <a:cubicBezTo>
                    <a:pt x="569674" y="53074"/>
                    <a:pt x="569292" y="53836"/>
                    <a:pt x="568531" y="54026"/>
                  </a:cubicBezTo>
                  <a:cubicBezTo>
                    <a:pt x="509292" y="69059"/>
                    <a:pt x="453864" y="89231"/>
                    <a:pt x="388911" y="119298"/>
                  </a:cubicBezTo>
                  <a:lnTo>
                    <a:pt x="388911" y="119298"/>
                  </a:lnTo>
                  <a:cubicBezTo>
                    <a:pt x="375769" y="125387"/>
                    <a:pt x="362626" y="131667"/>
                    <a:pt x="349483" y="138137"/>
                  </a:cubicBezTo>
                  <a:cubicBezTo>
                    <a:pt x="314626" y="155454"/>
                    <a:pt x="279578" y="173912"/>
                    <a:pt x="245865" y="191800"/>
                  </a:cubicBezTo>
                  <a:cubicBezTo>
                    <a:pt x="236912" y="196558"/>
                    <a:pt x="227959" y="201315"/>
                    <a:pt x="218817" y="206073"/>
                  </a:cubicBezTo>
                  <a:cubicBezTo>
                    <a:pt x="227769" y="241848"/>
                    <a:pt x="248722" y="282572"/>
                    <a:pt x="271579" y="307881"/>
                  </a:cubicBezTo>
                  <a:cubicBezTo>
                    <a:pt x="307007" y="303694"/>
                    <a:pt x="342055" y="297034"/>
                    <a:pt x="376530" y="288281"/>
                  </a:cubicBezTo>
                  <a:cubicBezTo>
                    <a:pt x="376530" y="288281"/>
                    <a:pt x="376530" y="288281"/>
                    <a:pt x="376721" y="288281"/>
                  </a:cubicBezTo>
                  <a:cubicBezTo>
                    <a:pt x="406245" y="280859"/>
                    <a:pt x="437483" y="271344"/>
                    <a:pt x="475197" y="258594"/>
                  </a:cubicBezTo>
                  <a:cubicBezTo>
                    <a:pt x="475197" y="258594"/>
                    <a:pt x="475197" y="258594"/>
                    <a:pt x="475197" y="258594"/>
                  </a:cubicBezTo>
                  <a:cubicBezTo>
                    <a:pt x="529674" y="239945"/>
                    <a:pt x="597482" y="216729"/>
                    <a:pt x="641482" y="169916"/>
                  </a:cubicBezTo>
                  <a:cubicBezTo>
                    <a:pt x="679578" y="129383"/>
                    <a:pt x="684721" y="84473"/>
                    <a:pt x="655959" y="43369"/>
                  </a:cubicBezTo>
                  <a:cubicBezTo>
                    <a:pt x="633483" y="11209"/>
                    <a:pt x="586626" y="-18"/>
                    <a:pt x="516530" y="9497"/>
                  </a:cubicBezTo>
                  <a:cubicBezTo>
                    <a:pt x="456911" y="17679"/>
                    <a:pt x="396530" y="39373"/>
                    <a:pt x="373293" y="48317"/>
                  </a:cubicBezTo>
                  <a:cubicBezTo>
                    <a:pt x="334436" y="63351"/>
                    <a:pt x="316341" y="55358"/>
                    <a:pt x="300531" y="48317"/>
                  </a:cubicBezTo>
                  <a:cubicBezTo>
                    <a:pt x="276341" y="37470"/>
                    <a:pt x="231579" y="21676"/>
                    <a:pt x="184722" y="12161"/>
                  </a:cubicBezTo>
                  <a:cubicBezTo>
                    <a:pt x="127388" y="553"/>
                    <a:pt x="81293" y="1314"/>
                    <a:pt x="51389" y="14635"/>
                  </a:cubicBezTo>
                  <a:cubicBezTo>
                    <a:pt x="51389" y="14635"/>
                    <a:pt x="51389" y="14635"/>
                    <a:pt x="51198" y="14635"/>
                  </a:cubicBezTo>
                  <a:cubicBezTo>
                    <a:pt x="39008" y="19963"/>
                    <a:pt x="28341" y="28146"/>
                    <a:pt x="21484" y="38041"/>
                  </a:cubicBezTo>
                  <a:cubicBezTo>
                    <a:pt x="21484" y="38041"/>
                    <a:pt x="21484" y="38041"/>
                    <a:pt x="21293" y="38232"/>
                  </a:cubicBezTo>
                  <a:cubicBezTo>
                    <a:pt x="20913" y="38612"/>
                    <a:pt x="19198" y="41086"/>
                    <a:pt x="18055" y="43369"/>
                  </a:cubicBezTo>
                  <a:cubicBezTo>
                    <a:pt x="-5754" y="84093"/>
                    <a:pt x="-2517" y="114160"/>
                    <a:pt x="28150" y="141182"/>
                  </a:cubicBezTo>
                  <a:cubicBezTo>
                    <a:pt x="28150" y="141182"/>
                    <a:pt x="28150" y="141182"/>
                    <a:pt x="28150" y="141182"/>
                  </a:cubicBezTo>
                  <a:cubicBezTo>
                    <a:pt x="57294" y="166872"/>
                    <a:pt x="113103" y="190278"/>
                    <a:pt x="154817" y="205311"/>
                  </a:cubicBezTo>
                  <a:cubicBezTo>
                    <a:pt x="155389" y="205502"/>
                    <a:pt x="155769" y="206263"/>
                    <a:pt x="155578" y="206834"/>
                  </a:cubicBezTo>
                  <a:cubicBezTo>
                    <a:pt x="155389" y="207405"/>
                    <a:pt x="154626" y="207785"/>
                    <a:pt x="154055" y="207595"/>
                  </a:cubicBezTo>
                  <a:cubicBezTo>
                    <a:pt x="112150" y="192371"/>
                    <a:pt x="55960" y="168775"/>
                    <a:pt x="26627" y="142894"/>
                  </a:cubicBezTo>
                  <a:cubicBezTo>
                    <a:pt x="26627" y="142894"/>
                    <a:pt x="26627" y="142894"/>
                    <a:pt x="26627" y="142894"/>
                  </a:cubicBezTo>
                  <a:cubicBezTo>
                    <a:pt x="-4992" y="114921"/>
                    <a:pt x="-8231" y="83712"/>
                    <a:pt x="16151" y="42037"/>
                  </a:cubicBezTo>
                  <a:cubicBezTo>
                    <a:pt x="17294" y="40134"/>
                    <a:pt x="18436" y="38422"/>
                    <a:pt x="19769" y="36519"/>
                  </a:cubicBezTo>
                  <a:lnTo>
                    <a:pt x="19769" y="36519"/>
                  </a:lnTo>
                  <a:cubicBezTo>
                    <a:pt x="27007" y="26433"/>
                    <a:pt x="37865" y="17679"/>
                    <a:pt x="50436" y="12351"/>
                  </a:cubicBezTo>
                  <a:cubicBezTo>
                    <a:pt x="50436" y="12351"/>
                    <a:pt x="50436" y="12351"/>
                    <a:pt x="50627" y="12351"/>
                  </a:cubicBezTo>
                  <a:cubicBezTo>
                    <a:pt x="89102" y="-4775"/>
                    <a:pt x="145293" y="1504"/>
                    <a:pt x="185674" y="9687"/>
                  </a:cubicBezTo>
                  <a:cubicBezTo>
                    <a:pt x="232721" y="19202"/>
                    <a:pt x="277674" y="35377"/>
                    <a:pt x="302055" y="46034"/>
                  </a:cubicBezTo>
                  <a:cubicBezTo>
                    <a:pt x="317483" y="52884"/>
                    <a:pt x="334816" y="60686"/>
                    <a:pt x="372911" y="46034"/>
                  </a:cubicBezTo>
                  <a:cubicBezTo>
                    <a:pt x="426054" y="25482"/>
                    <a:pt x="604149" y="-35603"/>
                    <a:pt x="658435" y="42037"/>
                  </a:cubicBezTo>
                  <a:cubicBezTo>
                    <a:pt x="687958" y="84283"/>
                    <a:pt x="682816" y="130335"/>
                    <a:pt x="643768" y="171819"/>
                  </a:cubicBezTo>
                  <a:cubicBezTo>
                    <a:pt x="599197" y="219203"/>
                    <a:pt x="531006" y="242419"/>
                    <a:pt x="476340" y="261258"/>
                  </a:cubicBezTo>
                  <a:cubicBezTo>
                    <a:pt x="476340" y="261258"/>
                    <a:pt x="476340" y="261258"/>
                    <a:pt x="476340" y="261258"/>
                  </a:cubicBezTo>
                  <a:cubicBezTo>
                    <a:pt x="438816" y="274199"/>
                    <a:pt x="407388" y="283523"/>
                    <a:pt x="377864" y="291135"/>
                  </a:cubicBezTo>
                  <a:lnTo>
                    <a:pt x="377864" y="291135"/>
                  </a:lnTo>
                  <a:cubicBezTo>
                    <a:pt x="374436" y="292277"/>
                    <a:pt x="356530" y="296463"/>
                    <a:pt x="346626" y="298556"/>
                  </a:cubicBezTo>
                  <a:cubicBezTo>
                    <a:pt x="328722" y="301791"/>
                    <a:pt x="301483" y="306929"/>
                    <a:pt x="271198" y="310545"/>
                  </a:cubicBezTo>
                  <a:cubicBezTo>
                    <a:pt x="271388" y="310545"/>
                    <a:pt x="271388" y="310545"/>
                    <a:pt x="271198" y="310545"/>
                  </a:cubicBezTo>
                  <a:close/>
                </a:path>
              </a:pathLst>
            </a:custGeom>
            <a:solidFill>
              <a:srgbClr val="000000"/>
            </a:solidFill>
            <a:ln w="1903" cap="flat">
              <a:noFill/>
              <a:prstDash val="solid"/>
              <a:miter/>
            </a:ln>
          </p:spPr>
          <p:txBody>
            <a:bodyPr rtlCol="0" anchor="ctr"/>
            <a:lstStyle/>
            <a:p>
              <a:endParaRPr lang="fr-FR"/>
            </a:p>
          </p:txBody>
        </p:sp>
        <p:sp>
          <p:nvSpPr>
            <p:cNvPr id="622" name="Forme libre 1613">
              <a:extLst>
                <a:ext uri="{FF2B5EF4-FFF2-40B4-BE49-F238E27FC236}">
                  <a16:creationId xmlns:a16="http://schemas.microsoft.com/office/drawing/2014/main" id="{6B9892B4-1FDD-C662-6160-2F134D42DBC8}"/>
                </a:ext>
              </a:extLst>
            </p:cNvPr>
            <p:cNvSpPr/>
            <p:nvPr/>
          </p:nvSpPr>
          <p:spPr>
            <a:xfrm>
              <a:off x="13575882" y="6785685"/>
              <a:ext cx="181624" cy="107250"/>
            </a:xfrm>
            <a:custGeom>
              <a:avLst/>
              <a:gdLst>
                <a:gd name="connsiteX0" fmla="*/ 60358 w 181624"/>
                <a:gd name="connsiteY0" fmla="*/ 108731 h 107250"/>
                <a:gd name="connsiteX1" fmla="*/ 39976 w 181624"/>
                <a:gd name="connsiteY1" fmla="*/ 105496 h 107250"/>
                <a:gd name="connsiteX2" fmla="*/ 1120 w 181624"/>
                <a:gd name="connsiteY2" fmla="*/ 62299 h 107250"/>
                <a:gd name="connsiteX3" fmla="*/ 16739 w 181624"/>
                <a:gd name="connsiteY3" fmla="*/ 16057 h 107250"/>
                <a:gd name="connsiteX4" fmla="*/ 97119 w 181624"/>
                <a:gd name="connsiteY4" fmla="*/ 3117 h 107250"/>
                <a:gd name="connsiteX5" fmla="*/ 152167 w 181624"/>
                <a:gd name="connsiteY5" fmla="*/ 5210 h 107250"/>
                <a:gd name="connsiteX6" fmla="*/ 153500 w 181624"/>
                <a:gd name="connsiteY6" fmla="*/ 6161 h 107250"/>
                <a:gd name="connsiteX7" fmla="*/ 181501 w 181624"/>
                <a:gd name="connsiteY7" fmla="*/ 72004 h 107250"/>
                <a:gd name="connsiteX8" fmla="*/ 181119 w 181624"/>
                <a:gd name="connsiteY8" fmla="*/ 73716 h 107250"/>
                <a:gd name="connsiteX9" fmla="*/ 180548 w 181624"/>
                <a:gd name="connsiteY9" fmla="*/ 73907 h 107250"/>
                <a:gd name="connsiteX10" fmla="*/ 115976 w 181624"/>
                <a:gd name="connsiteY10" fmla="*/ 93127 h 107250"/>
                <a:gd name="connsiteX11" fmla="*/ 60358 w 181624"/>
                <a:gd name="connsiteY11" fmla="*/ 108731 h 107250"/>
                <a:gd name="connsiteX12" fmla="*/ 60358 w 181624"/>
                <a:gd name="connsiteY12" fmla="*/ 108731 h 107250"/>
                <a:gd name="connsiteX13" fmla="*/ 65120 w 181624"/>
                <a:gd name="connsiteY13" fmla="*/ 3878 h 107250"/>
                <a:gd name="connsiteX14" fmla="*/ 18453 w 181624"/>
                <a:gd name="connsiteY14" fmla="*/ 17960 h 107250"/>
                <a:gd name="connsiteX15" fmla="*/ 3595 w 181624"/>
                <a:gd name="connsiteY15" fmla="*/ 61918 h 107250"/>
                <a:gd name="connsiteX16" fmla="*/ 40738 w 181624"/>
                <a:gd name="connsiteY16" fmla="*/ 103212 h 107250"/>
                <a:gd name="connsiteX17" fmla="*/ 114834 w 181624"/>
                <a:gd name="connsiteY17" fmla="*/ 91033 h 107250"/>
                <a:gd name="connsiteX18" fmla="*/ 178262 w 181624"/>
                <a:gd name="connsiteY18" fmla="*/ 71813 h 107250"/>
                <a:gd name="connsiteX19" fmla="*/ 151214 w 181624"/>
                <a:gd name="connsiteY19" fmla="*/ 7874 h 107250"/>
                <a:gd name="connsiteX20" fmla="*/ 96739 w 181624"/>
                <a:gd name="connsiteY20" fmla="*/ 5591 h 107250"/>
                <a:gd name="connsiteX21" fmla="*/ 65120 w 181624"/>
                <a:gd name="connsiteY21" fmla="*/ 3878 h 107250"/>
                <a:gd name="connsiteX22" fmla="*/ 65120 w 181624"/>
                <a:gd name="connsiteY22" fmla="*/ 3878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1624" h="107250">
                  <a:moveTo>
                    <a:pt x="60358" y="108731"/>
                  </a:moveTo>
                  <a:cubicBezTo>
                    <a:pt x="53500" y="108731"/>
                    <a:pt x="46643" y="107589"/>
                    <a:pt x="39976" y="105496"/>
                  </a:cubicBezTo>
                  <a:cubicBezTo>
                    <a:pt x="20167" y="99216"/>
                    <a:pt x="5120" y="82660"/>
                    <a:pt x="1120" y="62299"/>
                  </a:cubicBezTo>
                  <a:cubicBezTo>
                    <a:pt x="-2499" y="44411"/>
                    <a:pt x="3406" y="27094"/>
                    <a:pt x="16739" y="16057"/>
                  </a:cubicBezTo>
                  <a:cubicBezTo>
                    <a:pt x="37691" y="-1451"/>
                    <a:pt x="63977" y="643"/>
                    <a:pt x="97119" y="3117"/>
                  </a:cubicBezTo>
                  <a:cubicBezTo>
                    <a:pt x="113310" y="4449"/>
                    <a:pt x="131596" y="5781"/>
                    <a:pt x="152167" y="5210"/>
                  </a:cubicBezTo>
                  <a:cubicBezTo>
                    <a:pt x="152739" y="5210"/>
                    <a:pt x="153310" y="5591"/>
                    <a:pt x="153500" y="6161"/>
                  </a:cubicBezTo>
                  <a:cubicBezTo>
                    <a:pt x="159786" y="29187"/>
                    <a:pt x="169309" y="51452"/>
                    <a:pt x="181501" y="72004"/>
                  </a:cubicBezTo>
                  <a:cubicBezTo>
                    <a:pt x="181881" y="72575"/>
                    <a:pt x="181690" y="73336"/>
                    <a:pt x="181119" y="73716"/>
                  </a:cubicBezTo>
                  <a:cubicBezTo>
                    <a:pt x="180929" y="73716"/>
                    <a:pt x="180738" y="73907"/>
                    <a:pt x="180548" y="73907"/>
                  </a:cubicBezTo>
                  <a:cubicBezTo>
                    <a:pt x="155786" y="76571"/>
                    <a:pt x="135596" y="84944"/>
                    <a:pt x="115976" y="93127"/>
                  </a:cubicBezTo>
                  <a:cubicBezTo>
                    <a:pt x="96357" y="101309"/>
                    <a:pt x="78833" y="108731"/>
                    <a:pt x="60358" y="108731"/>
                  </a:cubicBezTo>
                  <a:lnTo>
                    <a:pt x="60358" y="108731"/>
                  </a:lnTo>
                  <a:close/>
                  <a:moveTo>
                    <a:pt x="65120" y="3878"/>
                  </a:moveTo>
                  <a:cubicBezTo>
                    <a:pt x="46643" y="3878"/>
                    <a:pt x="31596" y="6923"/>
                    <a:pt x="18453" y="17960"/>
                  </a:cubicBezTo>
                  <a:cubicBezTo>
                    <a:pt x="5691" y="28616"/>
                    <a:pt x="167" y="44791"/>
                    <a:pt x="3595" y="61918"/>
                  </a:cubicBezTo>
                  <a:cubicBezTo>
                    <a:pt x="7596" y="81518"/>
                    <a:pt x="21881" y="97313"/>
                    <a:pt x="40738" y="103212"/>
                  </a:cubicBezTo>
                  <a:cubicBezTo>
                    <a:pt x="66072" y="111205"/>
                    <a:pt x="88738" y="101880"/>
                    <a:pt x="114834" y="91033"/>
                  </a:cubicBezTo>
                  <a:cubicBezTo>
                    <a:pt x="133310" y="83421"/>
                    <a:pt x="154071" y="74858"/>
                    <a:pt x="178262" y="71813"/>
                  </a:cubicBezTo>
                  <a:cubicBezTo>
                    <a:pt x="166643" y="51832"/>
                    <a:pt x="157500" y="30329"/>
                    <a:pt x="151214" y="7874"/>
                  </a:cubicBezTo>
                  <a:cubicBezTo>
                    <a:pt x="130834" y="8255"/>
                    <a:pt x="112739" y="6923"/>
                    <a:pt x="96739" y="5591"/>
                  </a:cubicBezTo>
                  <a:cubicBezTo>
                    <a:pt x="85310" y="4829"/>
                    <a:pt x="74643" y="3878"/>
                    <a:pt x="65120" y="3878"/>
                  </a:cubicBezTo>
                  <a:lnTo>
                    <a:pt x="65120" y="3878"/>
                  </a:lnTo>
                  <a:close/>
                </a:path>
              </a:pathLst>
            </a:custGeom>
            <a:solidFill>
              <a:srgbClr val="000000"/>
            </a:solidFill>
            <a:ln w="1903" cap="flat">
              <a:noFill/>
              <a:prstDash val="solid"/>
              <a:miter/>
            </a:ln>
          </p:spPr>
          <p:txBody>
            <a:bodyPr rtlCol="0" anchor="ctr"/>
            <a:lstStyle/>
            <a:p>
              <a:endParaRPr lang="fr-FR"/>
            </a:p>
          </p:txBody>
        </p:sp>
        <p:sp>
          <p:nvSpPr>
            <p:cNvPr id="623" name="Forme libre 1614">
              <a:extLst>
                <a:ext uri="{FF2B5EF4-FFF2-40B4-BE49-F238E27FC236}">
                  <a16:creationId xmlns:a16="http://schemas.microsoft.com/office/drawing/2014/main" id="{2EA205A1-A86A-483F-5463-DC664976EBE9}"/>
                </a:ext>
              </a:extLst>
            </p:cNvPr>
            <p:cNvSpPr/>
            <p:nvPr/>
          </p:nvSpPr>
          <p:spPr>
            <a:xfrm>
              <a:off x="13759214" y="6840856"/>
              <a:ext cx="193142" cy="49985"/>
            </a:xfrm>
            <a:custGeom>
              <a:avLst/>
              <a:gdLst>
                <a:gd name="connsiteX0" fmla="*/ 193216 w 193142"/>
                <a:gd name="connsiteY0" fmla="*/ 12646 h 49985"/>
                <a:gd name="connsiteX1" fmla="*/ 21597 w 193142"/>
                <a:gd name="connsiteY1" fmla="*/ 51466 h 49985"/>
                <a:gd name="connsiteX2" fmla="*/ 73 w 193142"/>
                <a:gd name="connsiteY2" fmla="*/ 22541 h 49985"/>
                <a:gd name="connsiteX3" fmla="*/ 84835 w 193142"/>
                <a:gd name="connsiteY3" fmla="*/ 27679 h 49985"/>
                <a:gd name="connsiteX4" fmla="*/ 89597 w 193142"/>
                <a:gd name="connsiteY4" fmla="*/ 15500 h 49985"/>
                <a:gd name="connsiteX5" fmla="*/ 107120 w 193142"/>
                <a:gd name="connsiteY5" fmla="*/ 3321 h 49985"/>
                <a:gd name="connsiteX6" fmla="*/ 193216 w 193142"/>
                <a:gd name="connsiteY6" fmla="*/ 12646 h 49985"/>
                <a:gd name="connsiteX7" fmla="*/ 193216 w 193142"/>
                <a:gd name="connsiteY7" fmla="*/ 12646 h 4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142" h="49985">
                  <a:moveTo>
                    <a:pt x="193216" y="12646"/>
                  </a:moveTo>
                  <a:cubicBezTo>
                    <a:pt x="113216" y="38145"/>
                    <a:pt x="76453" y="42522"/>
                    <a:pt x="21597" y="51466"/>
                  </a:cubicBezTo>
                  <a:cubicBezTo>
                    <a:pt x="13596" y="42522"/>
                    <a:pt x="6359" y="32817"/>
                    <a:pt x="73" y="22541"/>
                  </a:cubicBezTo>
                  <a:cubicBezTo>
                    <a:pt x="48645" y="35671"/>
                    <a:pt x="76264" y="29011"/>
                    <a:pt x="84835" y="27679"/>
                  </a:cubicBezTo>
                  <a:cubicBezTo>
                    <a:pt x="96264" y="25966"/>
                    <a:pt x="99692" y="18735"/>
                    <a:pt x="89597" y="15500"/>
                  </a:cubicBezTo>
                  <a:cubicBezTo>
                    <a:pt x="72264" y="9791"/>
                    <a:pt x="85406" y="-3339"/>
                    <a:pt x="107120" y="3321"/>
                  </a:cubicBezTo>
                  <a:cubicBezTo>
                    <a:pt x="126359" y="9030"/>
                    <a:pt x="163883" y="20067"/>
                    <a:pt x="193216" y="12646"/>
                  </a:cubicBezTo>
                  <a:lnTo>
                    <a:pt x="193216" y="12646"/>
                  </a:lnTo>
                  <a:close/>
                </a:path>
              </a:pathLst>
            </a:custGeom>
            <a:solidFill>
              <a:srgbClr val="000000"/>
            </a:solidFill>
            <a:ln w="1903" cap="flat">
              <a:noFill/>
              <a:prstDash val="solid"/>
              <a:miter/>
            </a:ln>
          </p:spPr>
          <p:txBody>
            <a:bodyPr rtlCol="0" anchor="ctr"/>
            <a:lstStyle/>
            <a:p>
              <a:endParaRPr lang="fr-FR"/>
            </a:p>
          </p:txBody>
        </p:sp>
        <p:sp>
          <p:nvSpPr>
            <p:cNvPr id="624" name="Forme libre 1615">
              <a:extLst>
                <a:ext uri="{FF2B5EF4-FFF2-40B4-BE49-F238E27FC236}">
                  <a16:creationId xmlns:a16="http://schemas.microsoft.com/office/drawing/2014/main" id="{6B726724-E612-8B5E-3F30-8C6DB307301E}"/>
                </a:ext>
              </a:extLst>
            </p:cNvPr>
            <p:cNvSpPr/>
            <p:nvPr/>
          </p:nvSpPr>
          <p:spPr>
            <a:xfrm>
              <a:off x="13613546" y="6613782"/>
              <a:ext cx="339812" cy="278391"/>
            </a:xfrm>
            <a:custGeom>
              <a:avLst/>
              <a:gdLst>
                <a:gd name="connsiteX0" fmla="*/ 167265 w 339812"/>
                <a:gd name="connsiteY0" fmla="*/ 279682 h 278391"/>
                <a:gd name="connsiteX1" fmla="*/ 166313 w 339812"/>
                <a:gd name="connsiteY1" fmla="*/ 279302 h 278391"/>
                <a:gd name="connsiteX2" fmla="*/ 144599 w 339812"/>
                <a:gd name="connsiteY2" fmla="*/ 250186 h 278391"/>
                <a:gd name="connsiteX3" fmla="*/ 144979 w 339812"/>
                <a:gd name="connsiteY3" fmla="*/ 248474 h 278391"/>
                <a:gd name="connsiteX4" fmla="*/ 145932 w 339812"/>
                <a:gd name="connsiteY4" fmla="*/ 248283 h 278391"/>
                <a:gd name="connsiteX5" fmla="*/ 227456 w 339812"/>
                <a:gd name="connsiteY5" fmla="*/ 253802 h 278391"/>
                <a:gd name="connsiteX6" fmla="*/ 230122 w 339812"/>
                <a:gd name="connsiteY6" fmla="*/ 253421 h 278391"/>
                <a:gd name="connsiteX7" fmla="*/ 239646 w 339812"/>
                <a:gd name="connsiteY7" fmla="*/ 247903 h 278391"/>
                <a:gd name="connsiteX8" fmla="*/ 234503 w 339812"/>
                <a:gd name="connsiteY8" fmla="*/ 243526 h 278391"/>
                <a:gd name="connsiteX9" fmla="*/ 225932 w 339812"/>
                <a:gd name="connsiteY9" fmla="*/ 233821 h 278391"/>
                <a:gd name="connsiteX10" fmla="*/ 252789 w 339812"/>
                <a:gd name="connsiteY10" fmla="*/ 229064 h 278391"/>
                <a:gd name="connsiteX11" fmla="*/ 338312 w 339812"/>
                <a:gd name="connsiteY11" fmla="*/ 238578 h 278391"/>
                <a:gd name="connsiteX12" fmla="*/ 339837 w 339812"/>
                <a:gd name="connsiteY12" fmla="*/ 239530 h 278391"/>
                <a:gd name="connsiteX13" fmla="*/ 339075 w 339812"/>
                <a:gd name="connsiteY13" fmla="*/ 241052 h 278391"/>
                <a:gd name="connsiteX14" fmla="*/ 183074 w 339812"/>
                <a:gd name="connsiteY14" fmla="*/ 277399 h 278391"/>
                <a:gd name="connsiteX15" fmla="*/ 167265 w 339812"/>
                <a:gd name="connsiteY15" fmla="*/ 279873 h 278391"/>
                <a:gd name="connsiteX16" fmla="*/ 167265 w 339812"/>
                <a:gd name="connsiteY16" fmla="*/ 279682 h 278391"/>
                <a:gd name="connsiteX17" fmla="*/ 167265 w 339812"/>
                <a:gd name="connsiteY17" fmla="*/ 279682 h 278391"/>
                <a:gd name="connsiteX18" fmla="*/ 148599 w 339812"/>
                <a:gd name="connsiteY18" fmla="*/ 251518 h 278391"/>
                <a:gd name="connsiteX19" fmla="*/ 167836 w 339812"/>
                <a:gd name="connsiteY19" fmla="*/ 277018 h 278391"/>
                <a:gd name="connsiteX20" fmla="*/ 182885 w 339812"/>
                <a:gd name="connsiteY20" fmla="*/ 274544 h 278391"/>
                <a:gd name="connsiteX21" fmla="*/ 323265 w 339812"/>
                <a:gd name="connsiteY21" fmla="*/ 243146 h 278391"/>
                <a:gd name="connsiteX22" fmla="*/ 252408 w 339812"/>
                <a:gd name="connsiteY22" fmla="*/ 231347 h 278391"/>
                <a:gd name="connsiteX23" fmla="*/ 228789 w 339812"/>
                <a:gd name="connsiteY23" fmla="*/ 234582 h 278391"/>
                <a:gd name="connsiteX24" fmla="*/ 235837 w 339812"/>
                <a:gd name="connsiteY24" fmla="*/ 241052 h 278391"/>
                <a:gd name="connsiteX25" fmla="*/ 242694 w 339812"/>
                <a:gd name="connsiteY25" fmla="*/ 247903 h 278391"/>
                <a:gd name="connsiteX26" fmla="*/ 230884 w 339812"/>
                <a:gd name="connsiteY26" fmla="*/ 255705 h 278391"/>
                <a:gd name="connsiteX27" fmla="*/ 228408 w 339812"/>
                <a:gd name="connsiteY27" fmla="*/ 256086 h 278391"/>
                <a:gd name="connsiteX28" fmla="*/ 148599 w 339812"/>
                <a:gd name="connsiteY28" fmla="*/ 251518 h 278391"/>
                <a:gd name="connsiteX29" fmla="*/ 148599 w 339812"/>
                <a:gd name="connsiteY29" fmla="*/ 251518 h 278391"/>
                <a:gd name="connsiteX30" fmla="*/ 176027 w 339812"/>
                <a:gd name="connsiteY30" fmla="*/ 53991 h 278391"/>
                <a:gd name="connsiteX31" fmla="*/ 18123 w 339812"/>
                <a:gd name="connsiteY31" fmla="*/ 24115 h 278391"/>
                <a:gd name="connsiteX32" fmla="*/ 15646 w 339812"/>
                <a:gd name="connsiteY32" fmla="*/ 23734 h 278391"/>
                <a:gd name="connsiteX33" fmla="*/ 39837 w 339812"/>
                <a:gd name="connsiteY33" fmla="*/ 2611 h 278391"/>
                <a:gd name="connsiteX34" fmla="*/ 176027 w 339812"/>
                <a:gd name="connsiteY34" fmla="*/ 53991 h 278391"/>
                <a:gd name="connsiteX35" fmla="*/ 176027 w 339812"/>
                <a:gd name="connsiteY35" fmla="*/ 53991 h 27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39812" h="278391">
                  <a:moveTo>
                    <a:pt x="167265" y="279682"/>
                  </a:moveTo>
                  <a:cubicBezTo>
                    <a:pt x="166884" y="279682"/>
                    <a:pt x="166504" y="279492"/>
                    <a:pt x="166313" y="279302"/>
                  </a:cubicBezTo>
                  <a:cubicBezTo>
                    <a:pt x="158313" y="270168"/>
                    <a:pt x="151075" y="260462"/>
                    <a:pt x="144599" y="250186"/>
                  </a:cubicBezTo>
                  <a:cubicBezTo>
                    <a:pt x="144218" y="249615"/>
                    <a:pt x="144408" y="248854"/>
                    <a:pt x="144979" y="248474"/>
                  </a:cubicBezTo>
                  <a:cubicBezTo>
                    <a:pt x="145361" y="248283"/>
                    <a:pt x="145551" y="248283"/>
                    <a:pt x="145932" y="248283"/>
                  </a:cubicBezTo>
                  <a:cubicBezTo>
                    <a:pt x="190122" y="260272"/>
                    <a:pt x="216408" y="255705"/>
                    <a:pt x="227456" y="253802"/>
                  </a:cubicBezTo>
                  <a:cubicBezTo>
                    <a:pt x="228408" y="253612"/>
                    <a:pt x="229361" y="253421"/>
                    <a:pt x="230122" y="253421"/>
                  </a:cubicBezTo>
                  <a:cubicBezTo>
                    <a:pt x="236218" y="252470"/>
                    <a:pt x="239646" y="249996"/>
                    <a:pt x="239646" y="247903"/>
                  </a:cubicBezTo>
                  <a:cubicBezTo>
                    <a:pt x="239837" y="246381"/>
                    <a:pt x="237932" y="244668"/>
                    <a:pt x="234503" y="243526"/>
                  </a:cubicBezTo>
                  <a:cubicBezTo>
                    <a:pt x="224789" y="240291"/>
                    <a:pt x="225551" y="235343"/>
                    <a:pt x="225932" y="233821"/>
                  </a:cubicBezTo>
                  <a:cubicBezTo>
                    <a:pt x="227836" y="228112"/>
                    <a:pt x="239075" y="224687"/>
                    <a:pt x="252789" y="229064"/>
                  </a:cubicBezTo>
                  <a:cubicBezTo>
                    <a:pt x="269361" y="234202"/>
                    <a:pt x="308027" y="246190"/>
                    <a:pt x="338312" y="238578"/>
                  </a:cubicBezTo>
                  <a:cubicBezTo>
                    <a:pt x="339075" y="238388"/>
                    <a:pt x="339646" y="238769"/>
                    <a:pt x="339837" y="239530"/>
                  </a:cubicBezTo>
                  <a:cubicBezTo>
                    <a:pt x="340027" y="240101"/>
                    <a:pt x="339646" y="240862"/>
                    <a:pt x="339075" y="241052"/>
                  </a:cubicBezTo>
                  <a:cubicBezTo>
                    <a:pt x="266884" y="264078"/>
                    <a:pt x="229932" y="269977"/>
                    <a:pt x="183074" y="277399"/>
                  </a:cubicBezTo>
                  <a:cubicBezTo>
                    <a:pt x="177932" y="278160"/>
                    <a:pt x="172789" y="279111"/>
                    <a:pt x="167265" y="279873"/>
                  </a:cubicBezTo>
                  <a:cubicBezTo>
                    <a:pt x="167456" y="279682"/>
                    <a:pt x="167456" y="279682"/>
                    <a:pt x="167265" y="279682"/>
                  </a:cubicBezTo>
                  <a:lnTo>
                    <a:pt x="167265" y="279682"/>
                  </a:lnTo>
                  <a:close/>
                  <a:moveTo>
                    <a:pt x="148599" y="251518"/>
                  </a:moveTo>
                  <a:cubicBezTo>
                    <a:pt x="154313" y="260462"/>
                    <a:pt x="160789" y="269026"/>
                    <a:pt x="167836" y="277018"/>
                  </a:cubicBezTo>
                  <a:cubicBezTo>
                    <a:pt x="172980" y="276257"/>
                    <a:pt x="177932" y="275496"/>
                    <a:pt x="182885" y="274544"/>
                  </a:cubicBezTo>
                  <a:cubicBezTo>
                    <a:pt x="226122" y="267694"/>
                    <a:pt x="260980" y="262175"/>
                    <a:pt x="323265" y="243146"/>
                  </a:cubicBezTo>
                  <a:cubicBezTo>
                    <a:pt x="295837" y="244668"/>
                    <a:pt x="266313" y="235534"/>
                    <a:pt x="252408" y="231347"/>
                  </a:cubicBezTo>
                  <a:cubicBezTo>
                    <a:pt x="239646" y="227351"/>
                    <a:pt x="229932" y="230586"/>
                    <a:pt x="228789" y="234582"/>
                  </a:cubicBezTo>
                  <a:cubicBezTo>
                    <a:pt x="228027" y="236866"/>
                    <a:pt x="230693" y="239340"/>
                    <a:pt x="235837" y="241052"/>
                  </a:cubicBezTo>
                  <a:cubicBezTo>
                    <a:pt x="242313" y="243146"/>
                    <a:pt x="242694" y="246571"/>
                    <a:pt x="242694" y="247903"/>
                  </a:cubicBezTo>
                  <a:cubicBezTo>
                    <a:pt x="242313" y="251518"/>
                    <a:pt x="237741" y="254563"/>
                    <a:pt x="230884" y="255705"/>
                  </a:cubicBezTo>
                  <a:cubicBezTo>
                    <a:pt x="230122" y="255895"/>
                    <a:pt x="229361" y="255895"/>
                    <a:pt x="228408" y="256086"/>
                  </a:cubicBezTo>
                  <a:cubicBezTo>
                    <a:pt x="218123" y="257989"/>
                    <a:pt x="191456" y="262556"/>
                    <a:pt x="148599" y="251518"/>
                  </a:cubicBezTo>
                  <a:lnTo>
                    <a:pt x="148599" y="251518"/>
                  </a:lnTo>
                  <a:close/>
                  <a:moveTo>
                    <a:pt x="176027" y="53991"/>
                  </a:moveTo>
                  <a:cubicBezTo>
                    <a:pt x="122313" y="41051"/>
                    <a:pt x="66504" y="31346"/>
                    <a:pt x="18123" y="24115"/>
                  </a:cubicBezTo>
                  <a:cubicBezTo>
                    <a:pt x="17360" y="23924"/>
                    <a:pt x="16408" y="23924"/>
                    <a:pt x="15646" y="23734"/>
                  </a:cubicBezTo>
                  <a:cubicBezTo>
                    <a:pt x="-8734" y="19357"/>
                    <a:pt x="-7211" y="-3859"/>
                    <a:pt x="39837" y="2611"/>
                  </a:cubicBezTo>
                  <a:cubicBezTo>
                    <a:pt x="87837" y="9272"/>
                    <a:pt x="139075" y="32488"/>
                    <a:pt x="176027" y="53991"/>
                  </a:cubicBezTo>
                  <a:lnTo>
                    <a:pt x="176027" y="53991"/>
                  </a:lnTo>
                  <a:close/>
                </a:path>
              </a:pathLst>
            </a:custGeom>
            <a:solidFill>
              <a:srgbClr val="000000"/>
            </a:solidFill>
            <a:ln w="1903" cap="flat">
              <a:noFill/>
              <a:prstDash val="solid"/>
              <a:miter/>
            </a:ln>
          </p:spPr>
          <p:txBody>
            <a:bodyPr rtlCol="0" anchor="ctr"/>
            <a:lstStyle/>
            <a:p>
              <a:endParaRPr lang="fr-FR"/>
            </a:p>
          </p:txBody>
        </p:sp>
        <p:sp>
          <p:nvSpPr>
            <p:cNvPr id="625" name="Forme libre 1616">
              <a:extLst>
                <a:ext uri="{FF2B5EF4-FFF2-40B4-BE49-F238E27FC236}">
                  <a16:creationId xmlns:a16="http://schemas.microsoft.com/office/drawing/2014/main" id="{147C1106-2918-61AB-72B0-029B31CDE451}"/>
                </a:ext>
              </a:extLst>
            </p:cNvPr>
            <p:cNvSpPr/>
            <p:nvPr/>
          </p:nvSpPr>
          <p:spPr>
            <a:xfrm>
              <a:off x="13612233" y="6612568"/>
              <a:ext cx="484733" cy="66664"/>
            </a:xfrm>
            <a:custGeom>
              <a:avLst/>
              <a:gdLst>
                <a:gd name="connsiteX0" fmla="*/ 177340 w 484733"/>
                <a:gd name="connsiteY0" fmla="*/ 56537 h 66664"/>
                <a:gd name="connsiteX1" fmla="*/ 176959 w 484733"/>
                <a:gd name="connsiteY1" fmla="*/ 56537 h 66664"/>
                <a:gd name="connsiteX2" fmla="*/ 19245 w 484733"/>
                <a:gd name="connsiteY2" fmla="*/ 26661 h 66664"/>
                <a:gd name="connsiteX3" fmla="*/ 16579 w 484733"/>
                <a:gd name="connsiteY3" fmla="*/ 26280 h 66664"/>
                <a:gd name="connsiteX4" fmla="*/ 197 w 484733"/>
                <a:gd name="connsiteY4" fmla="*/ 12389 h 66664"/>
                <a:gd name="connsiteX5" fmla="*/ 41150 w 484733"/>
                <a:gd name="connsiteY5" fmla="*/ 2684 h 66664"/>
                <a:gd name="connsiteX6" fmla="*/ 177911 w 484733"/>
                <a:gd name="connsiteY6" fmla="*/ 54254 h 66664"/>
                <a:gd name="connsiteX7" fmla="*/ 178292 w 484733"/>
                <a:gd name="connsiteY7" fmla="*/ 55967 h 66664"/>
                <a:gd name="connsiteX8" fmla="*/ 177340 w 484733"/>
                <a:gd name="connsiteY8" fmla="*/ 56537 h 66664"/>
                <a:gd name="connsiteX9" fmla="*/ 177340 w 484733"/>
                <a:gd name="connsiteY9" fmla="*/ 56537 h 66664"/>
                <a:gd name="connsiteX10" fmla="*/ 25912 w 484733"/>
                <a:gd name="connsiteY10" fmla="*/ 3826 h 66664"/>
                <a:gd name="connsiteX11" fmla="*/ 2673 w 484733"/>
                <a:gd name="connsiteY11" fmla="*/ 12579 h 66664"/>
                <a:gd name="connsiteX12" fmla="*/ 17150 w 484733"/>
                <a:gd name="connsiteY12" fmla="*/ 23616 h 66664"/>
                <a:gd name="connsiteX13" fmla="*/ 19625 w 484733"/>
                <a:gd name="connsiteY13" fmla="*/ 23997 h 66664"/>
                <a:gd name="connsiteX14" fmla="*/ 169149 w 484733"/>
                <a:gd name="connsiteY14" fmla="*/ 51970 h 66664"/>
                <a:gd name="connsiteX15" fmla="*/ 40959 w 484733"/>
                <a:gd name="connsiteY15" fmla="*/ 4967 h 66664"/>
                <a:gd name="connsiteX16" fmla="*/ 25912 w 484733"/>
                <a:gd name="connsiteY16" fmla="*/ 3826 h 66664"/>
                <a:gd name="connsiteX17" fmla="*/ 25912 w 484733"/>
                <a:gd name="connsiteY17" fmla="*/ 3826 h 66664"/>
                <a:gd name="connsiteX18" fmla="*/ 465149 w 484733"/>
                <a:gd name="connsiteY18" fmla="*/ 24758 h 66664"/>
                <a:gd name="connsiteX19" fmla="*/ 465149 w 484733"/>
                <a:gd name="connsiteY19" fmla="*/ 24758 h 66664"/>
                <a:gd name="connsiteX20" fmla="*/ 465149 w 484733"/>
                <a:gd name="connsiteY20" fmla="*/ 24758 h 66664"/>
                <a:gd name="connsiteX21" fmla="*/ 331625 w 484733"/>
                <a:gd name="connsiteY21" fmla="*/ 68145 h 66664"/>
                <a:gd name="connsiteX22" fmla="*/ 467434 w 484733"/>
                <a:gd name="connsiteY22" fmla="*/ 4777 h 66664"/>
                <a:gd name="connsiteX23" fmla="*/ 465149 w 484733"/>
                <a:gd name="connsiteY23" fmla="*/ 24758 h 66664"/>
                <a:gd name="connsiteX24" fmla="*/ 465149 w 484733"/>
                <a:gd name="connsiteY24" fmla="*/ 24758 h 6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84733" h="66664">
                  <a:moveTo>
                    <a:pt x="177340" y="56537"/>
                  </a:moveTo>
                  <a:cubicBezTo>
                    <a:pt x="177149" y="56537"/>
                    <a:pt x="177149" y="56537"/>
                    <a:pt x="176959" y="56537"/>
                  </a:cubicBezTo>
                  <a:cubicBezTo>
                    <a:pt x="131435" y="45500"/>
                    <a:pt x="78293" y="35415"/>
                    <a:pt x="19245" y="26661"/>
                  </a:cubicBezTo>
                  <a:cubicBezTo>
                    <a:pt x="18293" y="26471"/>
                    <a:pt x="17531" y="26471"/>
                    <a:pt x="16579" y="26280"/>
                  </a:cubicBezTo>
                  <a:cubicBezTo>
                    <a:pt x="5912" y="24377"/>
                    <a:pt x="-946" y="18668"/>
                    <a:pt x="197" y="12389"/>
                  </a:cubicBezTo>
                  <a:cubicBezTo>
                    <a:pt x="1341" y="5348"/>
                    <a:pt x="12769" y="-1313"/>
                    <a:pt x="41150" y="2684"/>
                  </a:cubicBezTo>
                  <a:cubicBezTo>
                    <a:pt x="98293" y="10676"/>
                    <a:pt x="155816" y="41504"/>
                    <a:pt x="177911" y="54254"/>
                  </a:cubicBezTo>
                  <a:cubicBezTo>
                    <a:pt x="178483" y="54634"/>
                    <a:pt x="178673" y="55396"/>
                    <a:pt x="178292" y="55967"/>
                  </a:cubicBezTo>
                  <a:cubicBezTo>
                    <a:pt x="178292" y="56347"/>
                    <a:pt x="177911" y="56537"/>
                    <a:pt x="177340" y="56537"/>
                  </a:cubicBezTo>
                  <a:lnTo>
                    <a:pt x="177340" y="56537"/>
                  </a:lnTo>
                  <a:close/>
                  <a:moveTo>
                    <a:pt x="25912" y="3826"/>
                  </a:moveTo>
                  <a:cubicBezTo>
                    <a:pt x="11054" y="3826"/>
                    <a:pt x="3435" y="7822"/>
                    <a:pt x="2673" y="12579"/>
                  </a:cubicBezTo>
                  <a:cubicBezTo>
                    <a:pt x="2102" y="16575"/>
                    <a:pt x="6864" y="21713"/>
                    <a:pt x="17150" y="23616"/>
                  </a:cubicBezTo>
                  <a:cubicBezTo>
                    <a:pt x="17911" y="23807"/>
                    <a:pt x="18673" y="23807"/>
                    <a:pt x="19625" y="23997"/>
                  </a:cubicBezTo>
                  <a:cubicBezTo>
                    <a:pt x="75245" y="32370"/>
                    <a:pt x="125340" y="41694"/>
                    <a:pt x="169149" y="51970"/>
                  </a:cubicBezTo>
                  <a:cubicBezTo>
                    <a:pt x="143435" y="37508"/>
                    <a:pt x="92006" y="12008"/>
                    <a:pt x="40959" y="4967"/>
                  </a:cubicBezTo>
                  <a:cubicBezTo>
                    <a:pt x="36007" y="4396"/>
                    <a:pt x="30864" y="4016"/>
                    <a:pt x="25912" y="3826"/>
                  </a:cubicBezTo>
                  <a:lnTo>
                    <a:pt x="25912" y="3826"/>
                  </a:lnTo>
                  <a:close/>
                  <a:moveTo>
                    <a:pt x="465149" y="24758"/>
                  </a:moveTo>
                  <a:cubicBezTo>
                    <a:pt x="465149" y="24758"/>
                    <a:pt x="464958" y="24758"/>
                    <a:pt x="465149" y="24758"/>
                  </a:cubicBezTo>
                  <a:cubicBezTo>
                    <a:pt x="464958" y="24758"/>
                    <a:pt x="464958" y="24758"/>
                    <a:pt x="465149" y="24758"/>
                  </a:cubicBezTo>
                  <a:cubicBezTo>
                    <a:pt x="424768" y="31228"/>
                    <a:pt x="378292" y="47594"/>
                    <a:pt x="331625" y="68145"/>
                  </a:cubicBezTo>
                  <a:cubicBezTo>
                    <a:pt x="389530" y="27803"/>
                    <a:pt x="433910" y="5348"/>
                    <a:pt x="467434" y="4777"/>
                  </a:cubicBezTo>
                  <a:cubicBezTo>
                    <a:pt x="491244" y="4396"/>
                    <a:pt x="490673" y="22284"/>
                    <a:pt x="465149" y="24758"/>
                  </a:cubicBezTo>
                  <a:lnTo>
                    <a:pt x="465149" y="24758"/>
                  </a:lnTo>
                  <a:close/>
                </a:path>
              </a:pathLst>
            </a:custGeom>
            <a:solidFill>
              <a:srgbClr val="000000"/>
            </a:solidFill>
            <a:ln w="1903" cap="flat">
              <a:noFill/>
              <a:prstDash val="solid"/>
              <a:miter/>
            </a:ln>
          </p:spPr>
          <p:txBody>
            <a:bodyPr rtlCol="0" anchor="ctr"/>
            <a:lstStyle/>
            <a:p>
              <a:endParaRPr lang="fr-FR"/>
            </a:p>
          </p:txBody>
        </p:sp>
        <p:sp>
          <p:nvSpPr>
            <p:cNvPr id="626" name="Forme libre 1617">
              <a:extLst>
                <a:ext uri="{FF2B5EF4-FFF2-40B4-BE49-F238E27FC236}">
                  <a16:creationId xmlns:a16="http://schemas.microsoft.com/office/drawing/2014/main" id="{BE8DE5D1-CB0E-6991-E5B5-4363D1E1CE52}"/>
                </a:ext>
              </a:extLst>
            </p:cNvPr>
            <p:cNvSpPr/>
            <p:nvPr/>
          </p:nvSpPr>
          <p:spPr>
            <a:xfrm>
              <a:off x="13942261" y="6614527"/>
              <a:ext cx="155825" cy="65847"/>
            </a:xfrm>
            <a:custGeom>
              <a:avLst/>
              <a:gdLst>
                <a:gd name="connsiteX0" fmla="*/ 1407 w 155825"/>
                <a:gd name="connsiteY0" fmla="*/ 67328 h 65847"/>
                <a:gd name="connsiteX1" fmla="*/ 73 w 155825"/>
                <a:gd name="connsiteY1" fmla="*/ 65996 h 65847"/>
                <a:gd name="connsiteX2" fmla="*/ 645 w 155825"/>
                <a:gd name="connsiteY2" fmla="*/ 65045 h 65847"/>
                <a:gd name="connsiteX3" fmla="*/ 137026 w 155825"/>
                <a:gd name="connsiteY3" fmla="*/ 1486 h 65847"/>
                <a:gd name="connsiteX4" fmla="*/ 155883 w 155825"/>
                <a:gd name="connsiteY4" fmla="*/ 11001 h 65847"/>
                <a:gd name="connsiteX5" fmla="*/ 135122 w 155825"/>
                <a:gd name="connsiteY5" fmla="*/ 24131 h 65847"/>
                <a:gd name="connsiteX6" fmla="*/ 135122 w 155825"/>
                <a:gd name="connsiteY6" fmla="*/ 24131 h 65847"/>
                <a:gd name="connsiteX7" fmla="*/ 1978 w 155825"/>
                <a:gd name="connsiteY7" fmla="*/ 67328 h 65847"/>
                <a:gd name="connsiteX8" fmla="*/ 1407 w 155825"/>
                <a:gd name="connsiteY8" fmla="*/ 67328 h 65847"/>
                <a:gd name="connsiteX9" fmla="*/ 1407 w 155825"/>
                <a:gd name="connsiteY9" fmla="*/ 67328 h 65847"/>
                <a:gd name="connsiteX10" fmla="*/ 137979 w 155825"/>
                <a:gd name="connsiteY10" fmla="*/ 3960 h 65847"/>
                <a:gd name="connsiteX11" fmla="*/ 137216 w 155825"/>
                <a:gd name="connsiteY11" fmla="*/ 3960 h 65847"/>
                <a:gd name="connsiteX12" fmla="*/ 12836 w 155825"/>
                <a:gd name="connsiteY12" fmla="*/ 59907 h 65847"/>
                <a:gd name="connsiteX13" fmla="*/ 134740 w 155825"/>
                <a:gd name="connsiteY13" fmla="*/ 21657 h 65847"/>
                <a:gd name="connsiteX14" fmla="*/ 134931 w 155825"/>
                <a:gd name="connsiteY14" fmla="*/ 21657 h 65847"/>
                <a:gd name="connsiteX15" fmla="*/ 135122 w 155825"/>
                <a:gd name="connsiteY15" fmla="*/ 21657 h 65847"/>
                <a:gd name="connsiteX16" fmla="*/ 153597 w 155825"/>
                <a:gd name="connsiteY16" fmla="*/ 11191 h 65847"/>
                <a:gd name="connsiteX17" fmla="*/ 137979 w 155825"/>
                <a:gd name="connsiteY17" fmla="*/ 3960 h 65847"/>
                <a:gd name="connsiteX18" fmla="*/ 137979 w 155825"/>
                <a:gd name="connsiteY18" fmla="*/ 3960 h 65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5825" h="65847">
                  <a:moveTo>
                    <a:pt x="1407" y="67328"/>
                  </a:moveTo>
                  <a:cubicBezTo>
                    <a:pt x="645" y="67328"/>
                    <a:pt x="73" y="66757"/>
                    <a:pt x="73" y="65996"/>
                  </a:cubicBezTo>
                  <a:cubicBezTo>
                    <a:pt x="73" y="65616"/>
                    <a:pt x="264" y="65235"/>
                    <a:pt x="645" y="65045"/>
                  </a:cubicBezTo>
                  <a:cubicBezTo>
                    <a:pt x="63121" y="21467"/>
                    <a:pt x="105216" y="1867"/>
                    <a:pt x="137026" y="1486"/>
                  </a:cubicBezTo>
                  <a:cubicBezTo>
                    <a:pt x="150549" y="1296"/>
                    <a:pt x="155502" y="6434"/>
                    <a:pt x="155883" y="11001"/>
                  </a:cubicBezTo>
                  <a:cubicBezTo>
                    <a:pt x="156264" y="16329"/>
                    <a:pt x="149788" y="22799"/>
                    <a:pt x="135122" y="24131"/>
                  </a:cubicBezTo>
                  <a:cubicBezTo>
                    <a:pt x="135122" y="24131"/>
                    <a:pt x="135122" y="24131"/>
                    <a:pt x="135122" y="24131"/>
                  </a:cubicBezTo>
                  <a:cubicBezTo>
                    <a:pt x="99311" y="29840"/>
                    <a:pt x="54359" y="44302"/>
                    <a:pt x="1978" y="67328"/>
                  </a:cubicBezTo>
                  <a:cubicBezTo>
                    <a:pt x="1788" y="67328"/>
                    <a:pt x="1598" y="67328"/>
                    <a:pt x="1407" y="67328"/>
                  </a:cubicBezTo>
                  <a:lnTo>
                    <a:pt x="1407" y="67328"/>
                  </a:lnTo>
                  <a:close/>
                  <a:moveTo>
                    <a:pt x="137979" y="3960"/>
                  </a:moveTo>
                  <a:cubicBezTo>
                    <a:pt x="137788" y="3960"/>
                    <a:pt x="137597" y="3960"/>
                    <a:pt x="137216" y="3960"/>
                  </a:cubicBezTo>
                  <a:cubicBezTo>
                    <a:pt x="107692" y="4340"/>
                    <a:pt x="69026" y="21657"/>
                    <a:pt x="12836" y="59907"/>
                  </a:cubicBezTo>
                  <a:cubicBezTo>
                    <a:pt x="60455" y="39736"/>
                    <a:pt x="101407" y="26986"/>
                    <a:pt x="134740" y="21657"/>
                  </a:cubicBezTo>
                  <a:cubicBezTo>
                    <a:pt x="134740" y="21657"/>
                    <a:pt x="134931" y="21657"/>
                    <a:pt x="134931" y="21657"/>
                  </a:cubicBezTo>
                  <a:cubicBezTo>
                    <a:pt x="134931" y="21657"/>
                    <a:pt x="134931" y="21657"/>
                    <a:pt x="135122" y="21657"/>
                  </a:cubicBezTo>
                  <a:cubicBezTo>
                    <a:pt x="147692" y="20515"/>
                    <a:pt x="153978" y="15568"/>
                    <a:pt x="153597" y="11191"/>
                  </a:cubicBezTo>
                  <a:cubicBezTo>
                    <a:pt x="153217" y="7575"/>
                    <a:pt x="148264" y="3960"/>
                    <a:pt x="137979" y="3960"/>
                  </a:cubicBezTo>
                  <a:lnTo>
                    <a:pt x="137979" y="3960"/>
                  </a:lnTo>
                  <a:close/>
                </a:path>
              </a:pathLst>
            </a:custGeom>
            <a:solidFill>
              <a:srgbClr val="000000"/>
            </a:solidFill>
            <a:ln w="1903" cap="flat">
              <a:noFill/>
              <a:prstDash val="solid"/>
              <a:miter/>
            </a:ln>
          </p:spPr>
          <p:txBody>
            <a:bodyPr rtlCol="0" anchor="ctr"/>
            <a:lstStyle/>
            <a:p>
              <a:endParaRPr lang="fr-FR"/>
            </a:p>
          </p:txBody>
        </p:sp>
        <p:sp>
          <p:nvSpPr>
            <p:cNvPr id="627" name="Forme libre 1618">
              <a:extLst>
                <a:ext uri="{FF2B5EF4-FFF2-40B4-BE49-F238E27FC236}">
                  <a16:creationId xmlns:a16="http://schemas.microsoft.com/office/drawing/2014/main" id="{08A6FD26-1EB4-43D9-719B-9FEB94603C96}"/>
                </a:ext>
              </a:extLst>
            </p:cNvPr>
            <p:cNvSpPr/>
            <p:nvPr/>
          </p:nvSpPr>
          <p:spPr>
            <a:xfrm>
              <a:off x="13627786" y="6634893"/>
              <a:ext cx="271096" cy="65461"/>
            </a:xfrm>
            <a:custGeom>
              <a:avLst/>
              <a:gdLst>
                <a:gd name="connsiteX0" fmla="*/ 269786 w 271096"/>
                <a:gd name="connsiteY0" fmla="*/ 66943 h 65461"/>
                <a:gd name="connsiteX1" fmla="*/ 269406 w 271096"/>
                <a:gd name="connsiteY1" fmla="*/ 66943 h 65461"/>
                <a:gd name="connsiteX2" fmla="*/ 1216 w 271096"/>
                <a:gd name="connsiteY2" fmla="*/ 3954 h 65461"/>
                <a:gd name="connsiteX3" fmla="*/ 73 w 271096"/>
                <a:gd name="connsiteY3" fmla="*/ 2622 h 65461"/>
                <a:gd name="connsiteX4" fmla="*/ 1597 w 271096"/>
                <a:gd name="connsiteY4" fmla="*/ 1481 h 65461"/>
                <a:gd name="connsiteX5" fmla="*/ 1597 w 271096"/>
                <a:gd name="connsiteY5" fmla="*/ 1481 h 65461"/>
                <a:gd name="connsiteX6" fmla="*/ 270358 w 271096"/>
                <a:gd name="connsiteY6" fmla="*/ 64659 h 65461"/>
                <a:gd name="connsiteX7" fmla="*/ 271120 w 271096"/>
                <a:gd name="connsiteY7" fmla="*/ 66372 h 65461"/>
                <a:gd name="connsiteX8" fmla="*/ 269786 w 271096"/>
                <a:gd name="connsiteY8" fmla="*/ 66943 h 65461"/>
                <a:gd name="connsiteX9" fmla="*/ 269786 w 271096"/>
                <a:gd name="connsiteY9" fmla="*/ 66943 h 6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1096" h="65461">
                  <a:moveTo>
                    <a:pt x="269786" y="66943"/>
                  </a:moveTo>
                  <a:cubicBezTo>
                    <a:pt x="269597" y="66943"/>
                    <a:pt x="269406" y="66943"/>
                    <a:pt x="269406" y="66943"/>
                  </a:cubicBezTo>
                  <a:cubicBezTo>
                    <a:pt x="204454" y="41823"/>
                    <a:pt x="114168" y="20510"/>
                    <a:pt x="1216" y="3954"/>
                  </a:cubicBezTo>
                  <a:cubicBezTo>
                    <a:pt x="454" y="3764"/>
                    <a:pt x="73" y="3193"/>
                    <a:pt x="73" y="2622"/>
                  </a:cubicBezTo>
                  <a:cubicBezTo>
                    <a:pt x="263" y="1861"/>
                    <a:pt x="835" y="1481"/>
                    <a:pt x="1597" y="1481"/>
                  </a:cubicBezTo>
                  <a:lnTo>
                    <a:pt x="1597" y="1481"/>
                  </a:lnTo>
                  <a:cubicBezTo>
                    <a:pt x="114739" y="18227"/>
                    <a:pt x="205215" y="39350"/>
                    <a:pt x="270358" y="64659"/>
                  </a:cubicBezTo>
                  <a:cubicBezTo>
                    <a:pt x="270929" y="64849"/>
                    <a:pt x="271311" y="65610"/>
                    <a:pt x="271120" y="66372"/>
                  </a:cubicBezTo>
                  <a:cubicBezTo>
                    <a:pt x="270929" y="66752"/>
                    <a:pt x="270358" y="66943"/>
                    <a:pt x="269786" y="66943"/>
                  </a:cubicBezTo>
                  <a:lnTo>
                    <a:pt x="269786" y="66943"/>
                  </a:lnTo>
                  <a:close/>
                </a:path>
              </a:pathLst>
            </a:custGeom>
            <a:solidFill>
              <a:srgbClr val="000000"/>
            </a:solidFill>
            <a:ln w="1903" cap="flat">
              <a:noFill/>
              <a:prstDash val="solid"/>
              <a:miter/>
            </a:ln>
          </p:spPr>
          <p:txBody>
            <a:bodyPr rtlCol="0" anchor="ctr"/>
            <a:lstStyle/>
            <a:p>
              <a:endParaRPr lang="fr-FR"/>
            </a:p>
          </p:txBody>
        </p:sp>
      </p:grpSp>
      <p:sp>
        <p:nvSpPr>
          <p:cNvPr id="2" name="ZoneTexte 1">
            <a:extLst>
              <a:ext uri="{FF2B5EF4-FFF2-40B4-BE49-F238E27FC236}">
                <a16:creationId xmlns:a16="http://schemas.microsoft.com/office/drawing/2014/main" id="{B915F463-4246-3485-0A9F-4A8AC5B83C95}"/>
              </a:ext>
            </a:extLst>
          </p:cNvPr>
          <p:cNvSpPr txBox="1"/>
          <p:nvPr/>
        </p:nvSpPr>
        <p:spPr>
          <a:xfrm>
            <a:off x="14288256" y="3447270"/>
            <a:ext cx="3749274" cy="646331"/>
          </a:xfrm>
          <a:prstGeom prst="rect">
            <a:avLst/>
          </a:prstGeom>
          <a:noFill/>
        </p:spPr>
        <p:txBody>
          <a:bodyPr wrap="square" rtlCol="0" anchor="b">
            <a:spAutoFit/>
          </a:bodyPr>
          <a:lstStyle/>
          <a:p>
            <a:pPr algn="ctr"/>
            <a:r>
              <a:rPr lang="fr-FR" sz="3600" b="1">
                <a:solidFill>
                  <a:schemeClr val="tx2"/>
                </a:solidFill>
                <a:latin typeface="Montserrat" pitchFamily="2" charset="0"/>
              </a:rPr>
              <a:t>Inconvénients</a:t>
            </a:r>
            <a:endParaRPr lang="fr-FR" sz="3600" b="1">
              <a:solidFill>
                <a:schemeClr val="accent2"/>
              </a:solidFill>
              <a:latin typeface="Montserrat" pitchFamily="2" charset="0"/>
            </a:endParaRPr>
          </a:p>
        </p:txBody>
      </p:sp>
    </p:spTree>
    <p:extLst>
      <p:ext uri="{BB962C8B-B14F-4D97-AF65-F5344CB8AC3E}">
        <p14:creationId xmlns:p14="http://schemas.microsoft.com/office/powerpoint/2010/main" val="3538522968"/>
      </p:ext>
    </p:extLst>
  </p:cSld>
  <p:clrMapOvr>
    <a:masterClrMapping/>
  </p:clrMapOvr>
</p:sld>
</file>

<file path=ppt/theme/theme1.xml><?xml version="1.0" encoding="utf-8"?>
<a:theme xmlns:a="http://schemas.openxmlformats.org/drawingml/2006/main" name="Thème Office">
  <a:themeElements>
    <a:clrScheme name="Eudonet">
      <a:dk1>
        <a:srgbClr val="000000"/>
      </a:dk1>
      <a:lt1>
        <a:srgbClr val="FFFFFF"/>
      </a:lt1>
      <a:dk2>
        <a:srgbClr val="5C2483"/>
      </a:dk2>
      <a:lt2>
        <a:srgbClr val="EFEFEF"/>
      </a:lt2>
      <a:accent1>
        <a:srgbClr val="E3003C"/>
      </a:accent1>
      <a:accent2>
        <a:srgbClr val="5C2483"/>
      </a:accent2>
      <a:accent3>
        <a:srgbClr val="EFEFEF"/>
      </a:accent3>
      <a:accent4>
        <a:srgbClr val="CBACD9"/>
      </a:accent4>
      <a:accent5>
        <a:srgbClr val="FFD26C"/>
      </a:accent5>
      <a:accent6>
        <a:srgbClr val="EDD7CA"/>
      </a:accent6>
      <a:hlink>
        <a:srgbClr val="E3003C"/>
      </a:hlink>
      <a:folHlink>
        <a:srgbClr val="BE26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Eudonet_PPT_master" id="{5BF749F2-C19E-DF44-BFFD-8F6FED8C499A}" vid="{7128145F-2B5D-6D46-9FBC-7DCCA8D8C8F1}"/>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2e3dd526-0996-4e97-993a-24212ee31bdb" xsi:nil="true"/>
    <lcf76f155ced4ddcb4097134ff3c332f xmlns="71289bcc-8ec6-4ae6-a865-2a5fd89d3019">
      <Terms xmlns="http://schemas.microsoft.com/office/infopath/2007/PartnerControls"/>
    </lcf76f155ced4ddcb4097134ff3c332f>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C2E49242EAA4354490D6B44DB683BE15" ma:contentTypeVersion="14" ma:contentTypeDescription="Crée un document." ma:contentTypeScope="" ma:versionID="1907a4e88c4b860d2c98f2f27e643e6a">
  <xsd:schema xmlns:xsd="http://www.w3.org/2001/XMLSchema" xmlns:xs="http://www.w3.org/2001/XMLSchema" xmlns:p="http://schemas.microsoft.com/office/2006/metadata/properties" xmlns:ns2="71289bcc-8ec6-4ae6-a865-2a5fd89d3019" xmlns:ns3="2e3dd526-0996-4e97-993a-24212ee31bdb" targetNamespace="http://schemas.microsoft.com/office/2006/metadata/properties" ma:root="true" ma:fieldsID="99849dd7adf88ce5d7a0e73f20979dbf" ns2:_="" ns3:_="">
    <xsd:import namespace="71289bcc-8ec6-4ae6-a865-2a5fd89d3019"/>
    <xsd:import namespace="2e3dd526-0996-4e97-993a-24212ee31bdb"/>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3:SharedWithUsers" minOccurs="0"/>
                <xsd:element ref="ns3:SharedWithDetails" minOccurs="0"/>
                <xsd:element ref="ns2:lcf76f155ced4ddcb4097134ff3c332f" minOccurs="0"/>
                <xsd:element ref="ns3:TaxCatchAll" minOccurs="0"/>
                <xsd:element ref="ns2:MediaLengthInSeconds"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71289bcc-8ec6-4ae6-a865-2a5fd89d301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lcf76f155ced4ddcb4097134ff3c332f" ma:index="18" nillable="true" ma:taxonomy="true" ma:internalName="lcf76f155ced4ddcb4097134ff3c332f" ma:taxonomyFieldName="MediaServiceImageTags" ma:displayName="Balises d’images" ma:readOnly="false" ma:fieldId="{5cf76f15-5ced-4ddc-b409-7134ff3c332f}" ma:taxonomyMulti="true" ma:sspId="ca9f3ec1-038c-48c3-9433-4d29a4902342" ma:termSetId="09814cd3-568e-fe90-9814-8d621ff8fb84" ma:anchorId="fba54fb3-c3e1-fe81-a776-ca4b69148c4d" ma:open="true" ma:isKeyword="false">
      <xsd:complexType>
        <xsd:sequence>
          <xsd:element ref="pc:Terms" minOccurs="0" maxOccurs="1"/>
        </xsd:sequence>
      </xsd:complexType>
    </xsd:element>
    <xsd:element name="MediaLengthInSeconds" ma:index="20" nillable="true" ma:displayName="MediaLengthInSeconds" ma:hidden="true" ma:internalName="MediaLengthInSeconds" ma:readOnly="true">
      <xsd:simpleType>
        <xsd:restriction base="dms:Unknown"/>
      </xsd:simpleType>
    </xsd:element>
    <xsd:element name="MediaServiceLocation" ma:index="21" nillable="true" ma:displayName="Loca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2e3dd526-0996-4e97-993a-24212ee31bdb" elementFormDefault="qualified">
    <xsd:import namespace="http://schemas.microsoft.com/office/2006/documentManagement/types"/>
    <xsd:import namespace="http://schemas.microsoft.com/office/infopath/2007/PartnerControls"/>
    <xsd:element name="SharedWithUsers" ma:index="15" nillable="true" ma:displayName="Partagé avec"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6" nillable="true" ma:displayName="Partagé avec détails" ma:internalName="SharedWithDetails" ma:readOnly="true">
      <xsd:simpleType>
        <xsd:restriction base="dms:Note">
          <xsd:maxLength value="255"/>
        </xsd:restriction>
      </xsd:simpleType>
    </xsd:element>
    <xsd:element name="TaxCatchAll" ma:index="19" nillable="true" ma:displayName="Taxonomy Catch All Column" ma:hidden="true" ma:list="{741266d1-a0dc-4c03-850a-7ecb6dbfd24c}" ma:internalName="TaxCatchAll" ma:showField="CatchAllData" ma:web="2e3dd526-0996-4e97-993a-24212ee31bd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ype de contenu"/>
        <xsd:element ref="dc:title" minOccurs="0" maxOccurs="1" ma:index="4" ma:displayName="Titr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AB0736F7-D285-435F-A46B-46FC4CA58817}">
  <ds:schemaRefs>
    <ds:schemaRef ds:uri="http://schemas.microsoft.com/sharepoint/v3/contenttype/forms"/>
  </ds:schemaRefs>
</ds:datastoreItem>
</file>

<file path=customXml/itemProps2.xml><?xml version="1.0" encoding="utf-8"?>
<ds:datastoreItem xmlns:ds="http://schemas.openxmlformats.org/officeDocument/2006/customXml" ds:itemID="{C7D32962-E336-456B-A1F0-39CE8CCBCB81}">
  <ds:schemaRefs>
    <ds:schemaRef ds:uri="2e3dd526-0996-4e97-993a-24212ee31bdb"/>
    <ds:schemaRef ds:uri="71289bcc-8ec6-4ae6-a865-2a5fd89d3019"/>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8C1259D7-79C5-40AD-A208-561E8DB53C95}">
  <ds:schemaRefs>
    <ds:schemaRef ds:uri="2e3dd526-0996-4e97-993a-24212ee31bdb"/>
    <ds:schemaRef ds:uri="71289bcc-8ec6-4ae6-a865-2a5fd89d3019"/>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Props/app.xml><?xml version="1.0" encoding="utf-8"?>
<Properties xmlns="http://schemas.openxmlformats.org/officeDocument/2006/extended-properties" xmlns:vt="http://schemas.openxmlformats.org/officeDocument/2006/docPropsVTypes">
  <Template>Eudonet_presentation_modele</Template>
  <Application>Microsoft Office PowerPoint</Application>
  <PresentationFormat>Custom</PresentationFormat>
  <Slides>19</Slides>
  <Notes>0</Notes>
  <HiddenSlides>0</HiddenSlides>
  <ScaleCrop>false</ScaleCrop>
  <HeadingPairs>
    <vt:vector size="4" baseType="variant">
      <vt:variant>
        <vt:lpstr>Theme</vt:lpstr>
      </vt:variant>
      <vt:variant>
        <vt:i4>1</vt:i4>
      </vt:variant>
      <vt:variant>
        <vt:lpstr>Slide Titles</vt:lpstr>
      </vt:variant>
      <vt:variant>
        <vt:i4>19</vt:i4>
      </vt:variant>
    </vt:vector>
  </HeadingPairs>
  <TitlesOfParts>
    <vt:vector size="20" baseType="lpstr">
      <vt:lpstr>Thème Office</vt:lpstr>
      <vt:lpstr>Netanswer academy</vt:lpstr>
      <vt:lpstr>Sommaire</vt:lpstr>
      <vt:lpstr>Contexte</vt:lpstr>
      <vt:lpstr>Contexte</vt:lpstr>
      <vt:lpstr>Contexte</vt:lpstr>
      <vt:lpstr>Contexte</vt:lpstr>
      <vt:lpstr>Sommaire</vt:lpstr>
      <vt:lpstr>Google Analytics 4</vt:lpstr>
      <vt:lpstr>Google Analytics 4</vt:lpstr>
      <vt:lpstr>Matomo</vt:lpstr>
      <vt:lpstr>Matomo</vt:lpstr>
      <vt:lpstr>Eulerian</vt:lpstr>
      <vt:lpstr>Eulerian</vt:lpstr>
      <vt:lpstr>Les solutions</vt:lpstr>
      <vt:lpstr>Comparatif</vt:lpstr>
      <vt:lpstr>Comparatif</vt:lpstr>
      <vt:lpstr>Sommaire</vt:lpstr>
      <vt:lpstr>Sommaire</vt:lpstr>
      <vt:lpstr>En résumé</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Solutions pour L’Enseignement Supérieur  et la Recherche</dc:title>
  <dc:creator>Thierry de Gevigney</dc:creator>
  <cp:revision>1</cp:revision>
  <dcterms:created xsi:type="dcterms:W3CDTF">2023-04-24T13:27:28Z</dcterms:created>
  <dcterms:modified xsi:type="dcterms:W3CDTF">2023-07-12T11:57:12Z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reated">
    <vt:filetime>2023-04-17T00:00:00Z</vt:filetime>
  </property>
  <property fmtid="{D5CDD505-2E9C-101B-9397-08002B2CF9AE}" pid="3" name="Creator">
    <vt:lpwstr>Adobe Illustrator 27.4 (Macintosh)</vt:lpwstr>
  </property>
  <property fmtid="{D5CDD505-2E9C-101B-9397-08002B2CF9AE}" pid="4" name="LastSaved">
    <vt:filetime>2023-04-17T00:00:00Z</vt:filetime>
  </property>
  <property fmtid="{D5CDD505-2E9C-101B-9397-08002B2CF9AE}" pid="5" name="Producer">
    <vt:lpwstr>Adobe PDF library 17.00</vt:lpwstr>
  </property>
  <property fmtid="{D5CDD505-2E9C-101B-9397-08002B2CF9AE}" pid="6" name="ContentTypeId">
    <vt:lpwstr>0x010100C2E49242EAA4354490D6B44DB683BE15</vt:lpwstr>
  </property>
  <property fmtid="{D5CDD505-2E9C-101B-9397-08002B2CF9AE}" pid="7" name="MediaServiceImageTags">
    <vt:lpwstr/>
  </property>
</Properties>
</file>